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sldIdLst>
    <p:sldId id="277" r:id="rId2"/>
    <p:sldId id="276" r:id="rId3"/>
    <p:sldId id="259" r:id="rId4"/>
    <p:sldId id="260" r:id="rId5"/>
    <p:sldId id="257" r:id="rId6"/>
    <p:sldId id="266" r:id="rId7"/>
    <p:sldId id="258" r:id="rId8"/>
    <p:sldId id="265" r:id="rId9"/>
    <p:sldId id="275" r:id="rId10"/>
    <p:sldId id="278" r:id="rId11"/>
    <p:sldId id="279" r:id="rId12"/>
    <p:sldId id="280" r:id="rId13"/>
    <p:sldId id="281" r:id="rId14"/>
    <p:sldId id="282" r:id="rId15"/>
    <p:sldId id="261" r:id="rId16"/>
    <p:sldId id="283" r:id="rId17"/>
    <p:sldId id="284" r:id="rId18"/>
    <p:sldId id="285" r:id="rId19"/>
    <p:sldId id="286" r:id="rId20"/>
    <p:sldId id="287" r:id="rId21"/>
    <p:sldId id="288" r:id="rId22"/>
    <p:sldId id="270" r:id="rId23"/>
    <p:sldId id="289" r:id="rId24"/>
    <p:sldId id="290" r:id="rId25"/>
  </p:sldIdLst>
  <p:sldSz cx="12192000" cy="6858000"/>
  <p:notesSz cx="6858000" cy="9144000"/>
  <p:embeddedFontLst>
    <p:embeddedFont>
      <p:font typeface="Cairo" pitchFamily="2" charset="-78"/>
      <p:regular r:id="rId26"/>
      <p:bold r:id="rId27"/>
    </p:embeddedFont>
    <p:embeddedFont>
      <p:font typeface="Cairo ExtraBold" pitchFamily="2" charset="-78"/>
      <p:bold r:id="rId28"/>
    </p:embeddedFont>
    <p:embeddedFont>
      <p:font typeface="Cairo Medium" pitchFamily="2" charset="-78"/>
      <p:regular r:id="rId29"/>
    </p:embeddedFont>
  </p:embeddedFontLst>
  <p:defaultTextStyle>
    <a:defPPr>
      <a:defRPr lang="th-TH"/>
    </a:defPPr>
    <a:lvl1pPr marL="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2060"/>
    <a:srgbClr val="8AD9FE"/>
    <a:srgbClr val="F2F9FE"/>
    <a:srgbClr val="D77D26"/>
    <a:srgbClr val="7F4B00"/>
    <a:srgbClr val="B77100"/>
    <a:srgbClr val="4483D9"/>
    <a:srgbClr val="CDE9FC"/>
    <a:srgbClr val="563F36"/>
    <a:srgbClr val="B9791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نمط متوسط 2 - تمييز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20428" autoAdjust="0"/>
    <p:restoredTop sz="94660"/>
  </p:normalViewPr>
  <p:slideViewPr>
    <p:cSldViewPr snapToGrid="0">
      <p:cViewPr varScale="1">
        <p:scale>
          <a:sx n="80" d="100"/>
          <a:sy n="80" d="100"/>
        </p:scale>
        <p:origin x="533" y="5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font" Target="fonts/font1.fntdata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font" Target="fonts/font4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font" Target="fonts/font3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font" Target="fonts/font2.fntdata"/><Relationship Id="rId30" Type="http://schemas.openxmlformats.org/officeDocument/2006/relationships/presProps" Target="presProps.xml"/><Relationship Id="rId8" Type="http://schemas.openxmlformats.org/officeDocument/2006/relationships/slide" Target="slides/slide7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C5450F1-38AD-4D16-8E77-608FC638D8F6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th-TH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76942935-7AA5-4D40-A915-DF095C6B077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th-TH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E70E58F-D22A-4960-8B49-DE5AF6959F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CA38B3-AD6D-4E71-A2F0-D30B9CC0396D}" type="datetimeFigureOut">
              <a:rPr lang="th-TH" smtClean="0"/>
              <a:t>31/07/69</a:t>
            </a:fld>
            <a:endParaRPr lang="th-TH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DE75A90-8CA8-43A2-9AF8-49B09CFF194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769D154-F318-4EA3-A616-74341E86C2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B811E5-06CA-4D65-8DC4-85C43C62EF44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27950285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13642F2-0351-46EF-B0F2-C16CA4E0DD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th-TH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3EE9F0B-F1D5-401B-B8F6-1858F2D89B7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h-TH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A9EAB3A-4EE2-4247-88E2-E8965A824F7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CA38B3-AD6D-4E71-A2F0-D30B9CC0396D}" type="datetimeFigureOut">
              <a:rPr lang="th-TH" smtClean="0"/>
              <a:t>31/07/69</a:t>
            </a:fld>
            <a:endParaRPr lang="th-TH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87BA6D4-0DEA-4CBC-A3EE-E6490E8BD88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A18F873-B8D0-4B59-A11F-4BE233424C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B811E5-06CA-4D65-8DC4-85C43C62EF44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22521405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3974FD0-BDC0-479B-A2FF-303DE66B70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th-TH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D0CA2D7-ED10-41C0-846B-DF747D076B9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521492-272D-4375-AB26-AA8E1EB5820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CA38B3-AD6D-4E71-A2F0-D30B9CC0396D}" type="datetimeFigureOut">
              <a:rPr lang="th-TH" smtClean="0"/>
              <a:t>31/07/69</a:t>
            </a:fld>
            <a:endParaRPr lang="th-TH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5BD6DF4-E48D-436B-8B70-C0D8926792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989CA8B-08E9-477B-A185-E22B979350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B811E5-06CA-4D65-8DC4-85C43C62EF44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04053030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56B54C8-9D0A-4E89-8333-DA74A262256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th-TH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6E3515-9F26-463E-AA40-E0F934776F6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h-TH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4CD3B16-B4B9-4990-B30B-B4844B7B747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h-TH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0039BAD-D694-4E73-9F2B-2D70D94F8C8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CA38B3-AD6D-4E71-A2F0-D30B9CC0396D}" type="datetimeFigureOut">
              <a:rPr lang="th-TH" smtClean="0"/>
              <a:t>31/07/69</a:t>
            </a:fld>
            <a:endParaRPr lang="th-TH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1499B2A-EFDA-41BC-AD04-0C26F936D6A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C452CEC-AF87-4A69-B155-8D6E26547D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B811E5-06CA-4D65-8DC4-85C43C62EF44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32177571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115941D-EE66-4477-BBA5-5E15E9809C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th-TH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8BD08F1-0624-47FD-83B3-DFE46E2E34D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1403B4D1-6AEA-42CE-B3F8-48EE754C691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h-TH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5EAB56B-8913-44E8-8481-8222E78D3467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24D17549-A70E-48EE-8B8A-822BD5B9E42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h-TH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3A1C0721-47DD-4BBC-8F4D-9434A78D0DB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CA38B3-AD6D-4E71-A2F0-D30B9CC0396D}" type="datetimeFigureOut">
              <a:rPr lang="th-TH" smtClean="0"/>
              <a:t>31/07/69</a:t>
            </a:fld>
            <a:endParaRPr lang="th-TH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37F0A962-BD29-44DB-B53E-6B367C2927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2EA9961C-164C-41A9-878A-E8CC1991A8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B811E5-06CA-4D65-8DC4-85C43C62EF44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6486770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9FCCED0-7050-412D-A033-5F56665F7C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th-TH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B3CAD1F-19E9-41D7-8E25-8B8B0FDF9F9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CA38B3-AD6D-4E71-A2F0-D30B9CC0396D}" type="datetimeFigureOut">
              <a:rPr lang="th-TH" smtClean="0"/>
              <a:t>31/07/69</a:t>
            </a:fld>
            <a:endParaRPr lang="th-TH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6BD742D-1B8E-4D27-A33C-97D9C92EC0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D73079D-3FCC-49E5-B1D7-B447C42966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B811E5-06CA-4D65-8DC4-85C43C62EF44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25727529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DB01616-C8A6-42D5-9883-4FD8CA224BC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CA38B3-AD6D-4E71-A2F0-D30B9CC0396D}" type="datetimeFigureOut">
              <a:rPr lang="th-TH" smtClean="0"/>
              <a:t>31/07/69</a:t>
            </a:fld>
            <a:endParaRPr lang="th-TH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3BF26C2C-37D7-4D98-9054-8C1CD1717CF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FFA080E-A6D7-4C38-82F8-3A9388B077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B811E5-06CA-4D65-8DC4-85C43C62EF44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05269514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A96A434-4F97-4330-B984-76FFCA0829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th-TH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4BED555-EFCA-4CA9-87F1-653A2E6BC3C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h-TH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A444B4A-E93E-45CC-9329-24466F36C94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AC841BF-831B-48AA-820B-AB91939B8F3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CA38B3-AD6D-4E71-A2F0-D30B9CC0396D}" type="datetimeFigureOut">
              <a:rPr lang="th-TH" smtClean="0"/>
              <a:t>31/07/69</a:t>
            </a:fld>
            <a:endParaRPr lang="th-TH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317845E-2690-41C9-BBA3-4B0D8657DA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EC7B578-6134-4B78-BE90-4C6E9299302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B811E5-06CA-4D65-8DC4-85C43C62EF44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68136869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B7A2D8B-F3C6-460C-B3DA-2FE0487C28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th-TH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3E2E150-926E-4677-9643-478A1EDC4923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h-TH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3CE9C35-ADBD-4594-9DD8-FA66D049412C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9EF15F8-6DAE-4672-8CE0-9E20D2631BF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CA38B3-AD6D-4E71-A2F0-D30B9CC0396D}" type="datetimeFigureOut">
              <a:rPr lang="th-TH" smtClean="0"/>
              <a:t>31/07/69</a:t>
            </a:fld>
            <a:endParaRPr lang="th-TH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253DE2E-9552-400A-A3CF-4554A1C4CDC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0E44FEF-8A70-45EF-8736-BCFC200B91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B811E5-06CA-4D65-8DC4-85C43C62EF44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54661039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924794A-1B55-4B04-9EF8-8641011362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th-TH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DBD903BF-BCBA-4CB7-BA64-51D32499310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h-TH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8340A49-57DB-42CE-8D17-0A2D139AEF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CA38B3-AD6D-4E71-A2F0-D30B9CC0396D}" type="datetimeFigureOut">
              <a:rPr lang="th-TH" smtClean="0"/>
              <a:t>31/07/69</a:t>
            </a:fld>
            <a:endParaRPr lang="th-TH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8D18F5D-FD11-4688-80DC-657A608B8D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EB68039-4545-46A2-A70A-94B82A2D2A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B811E5-06CA-4D65-8DC4-85C43C62EF44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54022830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27EA1C74-BADF-4F06-B7D5-9056F4A08C1A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th-TH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48648758-5D69-4E1C-952A-89BC6FBBF55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h-TH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9013F8B-6690-48A7-8FD1-6D5364E51E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CA38B3-AD6D-4E71-A2F0-D30B9CC0396D}" type="datetimeFigureOut">
              <a:rPr lang="th-TH" smtClean="0"/>
              <a:t>31/07/69</a:t>
            </a:fld>
            <a:endParaRPr lang="th-TH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4A4EC68-5284-43A9-B4F4-045DBBA17D7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06BD8F7-3560-4490-8C41-EB22681213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B811E5-06CA-4D65-8DC4-85C43C62EF44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41870351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2E7B74E7-D301-4ED5-BCA4-8F3FD7EB3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th-TH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C10DF4A-DCA5-4DFB-B190-F3B135CB6B5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h-TH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A4E6BB4-8A3D-491C-949A-DBE654F94B0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2CA38B3-AD6D-4E71-A2F0-D30B9CC0396D}" type="datetimeFigureOut">
              <a:rPr lang="th-TH" smtClean="0"/>
              <a:t>31/07/69</a:t>
            </a:fld>
            <a:endParaRPr lang="th-TH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4BFAE1D-5890-4E03-ACD5-9314F5CC809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h-TH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2982448-AC30-4BEE-8445-0B51CE7A30B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8B811E5-06CA-4D65-8DC4-85C43C62EF44}" type="slidenum">
              <a:rPr lang="th-TH" smtClean="0"/>
              <a:t>‹#›</a:t>
            </a:fld>
            <a:endParaRPr lang="th-TH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36A7304-23ED-43AD-B1DE-49250F3CD24A}"/>
              </a:ext>
            </a:extLst>
          </p:cNvPr>
          <p:cNvSpPr txBox="1"/>
          <p:nvPr userDrawn="1"/>
        </p:nvSpPr>
        <p:spPr>
          <a:xfrm>
            <a:off x="1216025" y="7038579"/>
            <a:ext cx="1006157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| By PowerPointHub.com | PowerPointhubth@gmail.com | Facebook : PowerPoint Hub | Not allow for commercial use. | </a:t>
            </a:r>
          </a:p>
          <a:p>
            <a:pPr algn="ctr"/>
            <a:r>
              <a:rPr lang="en-US" sz="14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Copyright 2119 , Thailand </a:t>
            </a:r>
          </a:p>
        </p:txBody>
      </p:sp>
    </p:spTree>
    <p:extLst>
      <p:ext uri="{BB962C8B-B14F-4D97-AF65-F5344CB8AC3E}">
        <p14:creationId xmlns:p14="http://schemas.microsoft.com/office/powerpoint/2010/main" val="5177238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h-TH"/>
      </a:defPPr>
      <a:lvl1pPr marL="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sv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.png"/><Relationship Id="rId4" Type="http://schemas.openxmlformats.org/officeDocument/2006/relationships/image" Target="../media/image3.sv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sv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.svg"/><Relationship Id="rId5" Type="http://schemas.openxmlformats.org/officeDocument/2006/relationships/image" Target="../media/image4.png"/><Relationship Id="rId4" Type="http://schemas.openxmlformats.org/officeDocument/2006/relationships/image" Target="../media/image3.sv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svg"/><Relationship Id="rId2" Type="http://schemas.openxmlformats.org/officeDocument/2006/relationships/image" Target="../media/image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5" Type="http://schemas.openxmlformats.org/officeDocument/2006/relationships/image" Target="../media/image4.png"/><Relationship Id="rId4" Type="http://schemas.openxmlformats.org/officeDocument/2006/relationships/image" Target="../media/image3.sv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image" Target="../media/image6.png"/><Relationship Id="rId7" Type="http://schemas.openxmlformats.org/officeDocument/2006/relationships/image" Target="../media/image9.png"/><Relationship Id="rId2" Type="http://schemas.openxmlformats.org/officeDocument/2006/relationships/image" Target="../media/image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svg"/><Relationship Id="rId10" Type="http://schemas.openxmlformats.org/officeDocument/2006/relationships/image" Target="../media/image12.png"/><Relationship Id="rId4" Type="http://schemas.openxmlformats.org/officeDocument/2006/relationships/image" Target="../media/image5.svg"/><Relationship Id="rId9" Type="http://schemas.openxmlformats.org/officeDocument/2006/relationships/image" Target="../media/image11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14.svg"/><Relationship Id="rId7" Type="http://schemas.openxmlformats.org/officeDocument/2006/relationships/image" Target="../media/image11.png"/><Relationship Id="rId2" Type="http://schemas.openxmlformats.org/officeDocument/2006/relationships/image" Target="../media/image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10" Type="http://schemas.openxmlformats.org/officeDocument/2006/relationships/image" Target="../media/image6.png"/><Relationship Id="rId4" Type="http://schemas.openxmlformats.org/officeDocument/2006/relationships/image" Target="../media/image8.png"/><Relationship Id="rId9" Type="http://schemas.openxmlformats.org/officeDocument/2006/relationships/image" Target="../media/image13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7.svg"/><Relationship Id="rId7" Type="http://schemas.openxmlformats.org/officeDocument/2006/relationships/image" Target="../media/image11.png"/><Relationship Id="rId2" Type="http://schemas.openxmlformats.org/officeDocument/2006/relationships/image" Target="../media/image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11" Type="http://schemas.openxmlformats.org/officeDocument/2006/relationships/image" Target="../media/image3.svg"/><Relationship Id="rId5" Type="http://schemas.openxmlformats.org/officeDocument/2006/relationships/image" Target="../media/image9.png"/><Relationship Id="rId10" Type="http://schemas.openxmlformats.org/officeDocument/2006/relationships/image" Target="../media/image15.svg"/><Relationship Id="rId4" Type="http://schemas.openxmlformats.org/officeDocument/2006/relationships/image" Target="../media/image8.png"/><Relationship Id="rId9" Type="http://schemas.openxmlformats.org/officeDocument/2006/relationships/image" Target="../media/image1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1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.png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3.svg"/><Relationship Id="rId7" Type="http://schemas.openxmlformats.org/officeDocument/2006/relationships/image" Target="../media/image15.svg"/><Relationship Id="rId2" Type="http://schemas.openxmlformats.org/officeDocument/2006/relationships/image" Target="../media/image1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.png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svg"/><Relationship Id="rId3" Type="http://schemas.openxmlformats.org/officeDocument/2006/relationships/image" Target="../media/image20.png"/><Relationship Id="rId7" Type="http://schemas.openxmlformats.org/officeDocument/2006/relationships/image" Target="../media/image24.png"/><Relationship Id="rId12" Type="http://schemas.openxmlformats.org/officeDocument/2006/relationships/image" Target="../media/image18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.png"/><Relationship Id="rId11" Type="http://schemas.openxmlformats.org/officeDocument/2006/relationships/image" Target="../media/image17.png"/><Relationship Id="rId5" Type="http://schemas.openxmlformats.org/officeDocument/2006/relationships/image" Target="../media/image22.png"/><Relationship Id="rId10" Type="http://schemas.openxmlformats.org/officeDocument/2006/relationships/image" Target="../media/image16.png"/><Relationship Id="rId4" Type="http://schemas.openxmlformats.org/officeDocument/2006/relationships/image" Target="../media/image21.png"/><Relationship Id="rId9" Type="http://schemas.openxmlformats.org/officeDocument/2006/relationships/image" Target="../media/image3.sv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24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.png"/><Relationship Id="rId5" Type="http://schemas.openxmlformats.org/officeDocument/2006/relationships/image" Target="../media/image22.png"/><Relationship Id="rId4" Type="http://schemas.openxmlformats.org/officeDocument/2006/relationships/image" Target="../media/image21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24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.png"/><Relationship Id="rId5" Type="http://schemas.openxmlformats.org/officeDocument/2006/relationships/image" Target="../media/image22.png"/><Relationship Id="rId4" Type="http://schemas.openxmlformats.org/officeDocument/2006/relationships/image" Target="../media/image21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24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.png"/><Relationship Id="rId5" Type="http://schemas.openxmlformats.org/officeDocument/2006/relationships/image" Target="../media/image22.png"/><Relationship Id="rId4" Type="http://schemas.openxmlformats.org/officeDocument/2006/relationships/image" Target="../media/image21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24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.png"/><Relationship Id="rId5" Type="http://schemas.openxmlformats.org/officeDocument/2006/relationships/image" Target="../media/image22.png"/><Relationship Id="rId4" Type="http://schemas.openxmlformats.org/officeDocument/2006/relationships/image" Target="../media/image21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svg"/><Relationship Id="rId3" Type="http://schemas.openxmlformats.org/officeDocument/2006/relationships/image" Target="../media/image20.png"/><Relationship Id="rId7" Type="http://schemas.openxmlformats.org/officeDocument/2006/relationships/image" Target="../media/image24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.png"/><Relationship Id="rId5" Type="http://schemas.openxmlformats.org/officeDocument/2006/relationships/image" Target="../media/image22.png"/><Relationship Id="rId4" Type="http://schemas.openxmlformats.org/officeDocument/2006/relationships/image" Target="../media/image21.png"/><Relationship Id="rId9" Type="http://schemas.openxmlformats.org/officeDocument/2006/relationships/image" Target="../media/image26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jpeg"/><Relationship Id="rId3" Type="http://schemas.openxmlformats.org/officeDocument/2006/relationships/image" Target="../media/image26.png"/><Relationship Id="rId7" Type="http://schemas.openxmlformats.org/officeDocument/2006/relationships/image" Target="../media/image30.jpeg"/><Relationship Id="rId2" Type="http://schemas.openxmlformats.org/officeDocument/2006/relationships/image" Target="../media/image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jpeg"/><Relationship Id="rId5" Type="http://schemas.openxmlformats.org/officeDocument/2006/relationships/image" Target="../media/image28.jpeg"/><Relationship Id="rId10" Type="http://schemas.openxmlformats.org/officeDocument/2006/relationships/image" Target="../media/image24.png"/><Relationship Id="rId4" Type="http://schemas.openxmlformats.org/officeDocument/2006/relationships/image" Target="../media/image27.jpeg"/><Relationship Id="rId9" Type="http://schemas.openxmlformats.org/officeDocument/2006/relationships/image" Target="../media/image32.jpe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jpeg"/><Relationship Id="rId3" Type="http://schemas.openxmlformats.org/officeDocument/2006/relationships/image" Target="../media/image26.png"/><Relationship Id="rId7" Type="http://schemas.openxmlformats.org/officeDocument/2006/relationships/image" Target="../media/image30.jpeg"/><Relationship Id="rId2" Type="http://schemas.openxmlformats.org/officeDocument/2006/relationships/image" Target="../media/image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jpeg"/><Relationship Id="rId5" Type="http://schemas.openxmlformats.org/officeDocument/2006/relationships/image" Target="../media/image28.jpeg"/><Relationship Id="rId4" Type="http://schemas.openxmlformats.org/officeDocument/2006/relationships/image" Target="../media/image27.jpeg"/><Relationship Id="rId9" Type="http://schemas.openxmlformats.org/officeDocument/2006/relationships/image" Target="../media/image32.jpe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jpeg"/><Relationship Id="rId3" Type="http://schemas.openxmlformats.org/officeDocument/2006/relationships/image" Target="../media/image26.png"/><Relationship Id="rId7" Type="http://schemas.openxmlformats.org/officeDocument/2006/relationships/image" Target="../media/image30.jpeg"/><Relationship Id="rId2" Type="http://schemas.openxmlformats.org/officeDocument/2006/relationships/image" Target="../media/image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jpeg"/><Relationship Id="rId5" Type="http://schemas.openxmlformats.org/officeDocument/2006/relationships/image" Target="../media/image28.jpeg"/><Relationship Id="rId4" Type="http://schemas.openxmlformats.org/officeDocument/2006/relationships/image" Target="../media/image27.jpeg"/><Relationship Id="rId9" Type="http://schemas.openxmlformats.org/officeDocument/2006/relationships/image" Target="../media/image32.jpe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jpeg"/><Relationship Id="rId3" Type="http://schemas.openxmlformats.org/officeDocument/2006/relationships/image" Target="../media/image26.png"/><Relationship Id="rId7" Type="http://schemas.openxmlformats.org/officeDocument/2006/relationships/image" Target="../media/image30.jpeg"/><Relationship Id="rId2" Type="http://schemas.openxmlformats.org/officeDocument/2006/relationships/image" Target="../media/image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jpeg"/><Relationship Id="rId5" Type="http://schemas.openxmlformats.org/officeDocument/2006/relationships/image" Target="../media/image28.jpeg"/><Relationship Id="rId4" Type="http://schemas.openxmlformats.org/officeDocument/2006/relationships/image" Target="../media/image27.jpeg"/><Relationship Id="rId9" Type="http://schemas.openxmlformats.org/officeDocument/2006/relationships/image" Target="../media/image32.jpe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jpeg"/><Relationship Id="rId3" Type="http://schemas.openxmlformats.org/officeDocument/2006/relationships/image" Target="../media/image26.png"/><Relationship Id="rId7" Type="http://schemas.openxmlformats.org/officeDocument/2006/relationships/image" Target="../media/image30.jpeg"/><Relationship Id="rId2" Type="http://schemas.openxmlformats.org/officeDocument/2006/relationships/image" Target="../media/image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jpeg"/><Relationship Id="rId5" Type="http://schemas.openxmlformats.org/officeDocument/2006/relationships/image" Target="../media/image28.jpeg"/><Relationship Id="rId4" Type="http://schemas.openxmlformats.org/officeDocument/2006/relationships/image" Target="../media/image27.jpeg"/><Relationship Id="rId9" Type="http://schemas.openxmlformats.org/officeDocument/2006/relationships/image" Target="../media/image32.jpe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jpeg"/><Relationship Id="rId3" Type="http://schemas.openxmlformats.org/officeDocument/2006/relationships/image" Target="../media/image26.png"/><Relationship Id="rId7" Type="http://schemas.openxmlformats.org/officeDocument/2006/relationships/image" Target="../media/image30.jpeg"/><Relationship Id="rId2" Type="http://schemas.openxmlformats.org/officeDocument/2006/relationships/image" Target="../media/image25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jpeg"/><Relationship Id="rId5" Type="http://schemas.openxmlformats.org/officeDocument/2006/relationships/image" Target="../media/image28.jpeg"/><Relationship Id="rId4" Type="http://schemas.openxmlformats.org/officeDocument/2006/relationships/image" Target="../media/image27.jpeg"/><Relationship Id="rId9" Type="http://schemas.openxmlformats.org/officeDocument/2006/relationships/image" Target="../media/image32.jpe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.jpeg"/><Relationship Id="rId3" Type="http://schemas.openxmlformats.org/officeDocument/2006/relationships/image" Target="../media/image27.jpeg"/><Relationship Id="rId7" Type="http://schemas.openxmlformats.org/officeDocument/2006/relationships/image" Target="../media/image31.jpe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0.jpeg"/><Relationship Id="rId5" Type="http://schemas.openxmlformats.org/officeDocument/2006/relationships/image" Target="../media/image29.jpeg"/><Relationship Id="rId10" Type="http://schemas.openxmlformats.org/officeDocument/2006/relationships/image" Target="../media/image25.svg"/><Relationship Id="rId4" Type="http://schemas.openxmlformats.org/officeDocument/2006/relationships/image" Target="../media/image28.jpeg"/><Relationship Id="rId9" Type="http://schemas.openxmlformats.org/officeDocument/2006/relationships/image" Target="../media/image1.sv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jpeg"/><Relationship Id="rId2" Type="http://schemas.openxmlformats.org/officeDocument/2006/relationships/image" Target="../media/image1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.png"/><Relationship Id="rId4" Type="http://schemas.openxmlformats.org/officeDocument/2006/relationships/image" Target="../media/image25.sv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.sv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.svg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B36232-31AA-DF62-DC1B-12313D74E0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3BAA9F17-8656-21F7-A70B-5B6EB9B7989E}"/>
              </a:ext>
            </a:extLst>
          </p:cNvPr>
          <p:cNvSpPr/>
          <p:nvPr/>
        </p:nvSpPr>
        <p:spPr>
          <a:xfrm>
            <a:off x="-42970" y="-59900"/>
            <a:ext cx="12234970" cy="6928338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pic>
        <p:nvPicPr>
          <p:cNvPr id="2" name="Graphic 1">
            <a:extLst>
              <a:ext uri="{FF2B5EF4-FFF2-40B4-BE49-F238E27FC236}">
                <a16:creationId xmlns:a16="http://schemas.microsoft.com/office/drawing/2014/main" id="{14DE0075-7699-860A-000F-6910D7E7D49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3012949">
            <a:off x="6464112" y="4676601"/>
            <a:ext cx="2796816" cy="4151975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EFE751DA-B888-5C70-56CE-FEE517B1C009}"/>
              </a:ext>
            </a:extLst>
          </p:cNvPr>
          <p:cNvSpPr txBox="1"/>
          <p:nvPr/>
        </p:nvSpPr>
        <p:spPr>
          <a:xfrm>
            <a:off x="3125468" y="-4409910"/>
            <a:ext cx="5891350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 rtl="1"/>
            <a:r>
              <a:rPr lang="ar-SA" sz="1600" b="1" dirty="0">
                <a:solidFill>
                  <a:schemeClr val="bg2">
                    <a:lumMod val="50000"/>
                  </a:schemeClr>
                </a:solidFill>
                <a:latin typeface="Cairo ExtraBold" pitchFamily="2" charset="-78"/>
                <a:cs typeface="Cairo ExtraBold" pitchFamily="2" charset="-78"/>
              </a:rPr>
              <a:t>مشروع تخرج أعد لنيل درجة الإجازة في هندسة الحاسوب</a:t>
            </a:r>
            <a:endParaRPr lang="th-TH" sz="1600" b="1" dirty="0">
              <a:solidFill>
                <a:schemeClr val="bg2">
                  <a:lumMod val="50000"/>
                </a:schemeClr>
              </a:solidFill>
              <a:latin typeface="Cairo ExtraBold" pitchFamily="2" charset="-78"/>
              <a:cs typeface="ARMNoklae" panose="02000506000000020004" pitchFamily="2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B65B11B-2F38-D4BB-EC83-D00D622DECD7}"/>
              </a:ext>
            </a:extLst>
          </p:cNvPr>
          <p:cNvSpPr txBox="1"/>
          <p:nvPr/>
        </p:nvSpPr>
        <p:spPr>
          <a:xfrm>
            <a:off x="2618758" y="-2459356"/>
            <a:ext cx="690418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563F36"/>
                </a:solidFill>
                <a:latin typeface="Cairo ExtraBold" pitchFamily="2" charset="-78"/>
                <a:cs typeface="Cairo ExtraBold" pitchFamily="2" charset="-78"/>
              </a:rPr>
              <a:t>.................................................................</a:t>
            </a:r>
            <a:endParaRPr lang="th-TH" dirty="0">
              <a:solidFill>
                <a:srgbClr val="563F36"/>
              </a:solidFill>
              <a:latin typeface="Cairo ExtraBold" pitchFamily="2" charset="-78"/>
            </a:endParaRPr>
          </a:p>
        </p:txBody>
      </p:sp>
      <p:sp>
        <p:nvSpPr>
          <p:cNvPr id="23" name="شكل حر: شكل 22">
            <a:extLst>
              <a:ext uri="{FF2B5EF4-FFF2-40B4-BE49-F238E27FC236}">
                <a16:creationId xmlns:a16="http://schemas.microsoft.com/office/drawing/2014/main" id="{B514364D-82FB-7EEE-9D12-1AD2BBD6885A}"/>
              </a:ext>
            </a:extLst>
          </p:cNvPr>
          <p:cNvSpPr/>
          <p:nvPr/>
        </p:nvSpPr>
        <p:spPr>
          <a:xfrm>
            <a:off x="-44985" y="-59900"/>
            <a:ext cx="3691302" cy="4054774"/>
          </a:xfrm>
          <a:custGeom>
            <a:avLst/>
            <a:gdLst>
              <a:gd name="csX0" fmla="*/ 0 w 3691302"/>
              <a:gd name="csY0" fmla="*/ 0 h 4054774"/>
              <a:gd name="csX1" fmla="*/ 3429292 w 3691302"/>
              <a:gd name="csY1" fmla="*/ 0 h 4054774"/>
              <a:gd name="csX2" fmla="*/ 3500211 w 3691302"/>
              <a:gd name="csY2" fmla="*/ 126454 h 4054774"/>
              <a:gd name="csX3" fmla="*/ 3640193 w 3691302"/>
              <a:gd name="csY3" fmla="*/ 470363 h 4054774"/>
              <a:gd name="csX4" fmla="*/ 3461972 w 3691302"/>
              <a:gd name="csY4" fmla="*/ 1719090 h 4054774"/>
              <a:gd name="csX5" fmla="*/ 2673491 w 3691302"/>
              <a:gd name="csY5" fmla="*/ 2695197 h 4054774"/>
              <a:gd name="csX6" fmla="*/ 1508199 w 3691302"/>
              <a:gd name="csY6" fmla="*/ 3666604 h 4054774"/>
              <a:gd name="csX7" fmla="*/ 51094 w 3691302"/>
              <a:gd name="csY7" fmla="*/ 4047723 h 4054774"/>
              <a:gd name="csX8" fmla="*/ 0 w 3691302"/>
              <a:gd name="csY8" fmla="*/ 4040507 h 40547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3691302" h="4054774">
                <a:moveTo>
                  <a:pt x="0" y="0"/>
                </a:moveTo>
                <a:lnTo>
                  <a:pt x="3429292" y="0"/>
                </a:lnTo>
                <a:lnTo>
                  <a:pt x="3500211" y="126454"/>
                </a:lnTo>
                <a:cubicBezTo>
                  <a:pt x="3557741" y="237010"/>
                  <a:pt x="3606899" y="351092"/>
                  <a:pt x="3640193" y="470363"/>
                </a:cubicBezTo>
                <a:cubicBezTo>
                  <a:pt x="3758093" y="894570"/>
                  <a:pt x="3660953" y="1345804"/>
                  <a:pt x="3461972" y="1719090"/>
                </a:cubicBezTo>
                <a:cubicBezTo>
                  <a:pt x="3262991" y="2091985"/>
                  <a:pt x="2969612" y="2399075"/>
                  <a:pt x="2673491" y="2695197"/>
                </a:cubicBezTo>
                <a:cubicBezTo>
                  <a:pt x="2314306" y="3053990"/>
                  <a:pt x="1942980" y="3406517"/>
                  <a:pt x="1508199" y="3666604"/>
                </a:cubicBezTo>
                <a:cubicBezTo>
                  <a:pt x="1073418" y="3926689"/>
                  <a:pt x="566957" y="4091594"/>
                  <a:pt x="51094" y="4047723"/>
                </a:cubicBezTo>
                <a:lnTo>
                  <a:pt x="0" y="4040507"/>
                </a:lnTo>
                <a:close/>
              </a:path>
            </a:pathLst>
          </a:custGeom>
          <a:solidFill>
            <a:srgbClr val="8AD9FE"/>
          </a:solidFill>
          <a:ln w="17127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1" name="Graphic 23">
            <a:extLst>
              <a:ext uri="{FF2B5EF4-FFF2-40B4-BE49-F238E27FC236}">
                <a16:creationId xmlns:a16="http://schemas.microsoft.com/office/drawing/2014/main" id="{6D7CDDE6-9CA7-94CB-E936-A4FD5A3D70F8}"/>
              </a:ext>
            </a:extLst>
          </p:cNvPr>
          <p:cNvSpPr/>
          <p:nvPr/>
        </p:nvSpPr>
        <p:spPr>
          <a:xfrm>
            <a:off x="8467140" y="-871409"/>
            <a:ext cx="5164498" cy="2950628"/>
          </a:xfrm>
          <a:custGeom>
            <a:avLst/>
            <a:gdLst>
              <a:gd name="connsiteX0" fmla="*/ 4236816 w 5164498"/>
              <a:gd name="connsiteY0" fmla="*/ 2950627 h 2950628"/>
              <a:gd name="connsiteX1" fmla="*/ 3910387 w 5164498"/>
              <a:gd name="connsiteY1" fmla="*/ 2902592 h 2950628"/>
              <a:gd name="connsiteX2" fmla="*/ 3106670 w 5164498"/>
              <a:gd name="connsiteY2" fmla="*/ 2402743 h 2950628"/>
              <a:gd name="connsiteX3" fmla="*/ 3087486 w 5164498"/>
              <a:gd name="connsiteY3" fmla="*/ 2385248 h 2950628"/>
              <a:gd name="connsiteX4" fmla="*/ 2817995 w 5164498"/>
              <a:gd name="connsiteY4" fmla="*/ 2194332 h 2950628"/>
              <a:gd name="connsiteX5" fmla="*/ 2091626 w 5164498"/>
              <a:gd name="connsiteY5" fmla="*/ 2380950 h 2950628"/>
              <a:gd name="connsiteX6" fmla="*/ 1745400 w 5164498"/>
              <a:gd name="connsiteY6" fmla="*/ 2559588 h 2950628"/>
              <a:gd name="connsiteX7" fmla="*/ 118783 w 5164498"/>
              <a:gd name="connsiteY7" fmla="*/ 1686350 h 2950628"/>
              <a:gd name="connsiteX8" fmla="*/ 192755 w 5164498"/>
              <a:gd name="connsiteY8" fmla="*/ 341194 h 2950628"/>
              <a:gd name="connsiteX9" fmla="*/ 844384 w 5164498"/>
              <a:gd name="connsiteY9" fmla="*/ 33 h 2950628"/>
              <a:gd name="connsiteX10" fmla="*/ 1601446 w 5164498"/>
              <a:gd name="connsiteY10" fmla="*/ 227321 h 2950628"/>
              <a:gd name="connsiteX11" fmla="*/ 1629838 w 5164498"/>
              <a:gd name="connsiteY11" fmla="*/ 241133 h 2950628"/>
              <a:gd name="connsiteX12" fmla="*/ 1978826 w 5164498"/>
              <a:gd name="connsiteY12" fmla="*/ 382478 h 2950628"/>
              <a:gd name="connsiteX13" fmla="*/ 2858818 w 5164498"/>
              <a:gd name="connsiteY13" fmla="*/ 299758 h 2950628"/>
              <a:gd name="connsiteX14" fmla="*/ 3373246 w 5164498"/>
              <a:gd name="connsiteY14" fmla="*/ 192637 h 2950628"/>
              <a:gd name="connsiteX15" fmla="*/ 4836112 w 5164498"/>
              <a:gd name="connsiteY15" fmla="*/ 853627 h 2950628"/>
              <a:gd name="connsiteX16" fmla="*/ 5158857 w 5164498"/>
              <a:gd name="connsiteY16" fmla="*/ 1766768 h 2950628"/>
              <a:gd name="connsiteX17" fmla="*/ 4822300 w 5164498"/>
              <a:gd name="connsiteY17" fmla="*/ 2757563 h 2950628"/>
              <a:gd name="connsiteX18" fmla="*/ 4236816 w 5164498"/>
              <a:gd name="connsiteY18" fmla="*/ 2950627 h 2950628"/>
              <a:gd name="connsiteX19" fmla="*/ 2643654 w 5164498"/>
              <a:gd name="connsiteY19" fmla="*/ 2138009 h 2950628"/>
              <a:gd name="connsiteX20" fmla="*/ 2826129 w 5164498"/>
              <a:gd name="connsiteY20" fmla="*/ 2171465 h 2950628"/>
              <a:gd name="connsiteX21" fmla="*/ 3103447 w 5164498"/>
              <a:gd name="connsiteY21" fmla="*/ 2367292 h 2950628"/>
              <a:gd name="connsiteX22" fmla="*/ 3122631 w 5164498"/>
              <a:gd name="connsiteY22" fmla="*/ 2384787 h 2950628"/>
              <a:gd name="connsiteX23" fmla="*/ 3916986 w 5164498"/>
              <a:gd name="connsiteY23" fmla="*/ 2879418 h 2950628"/>
              <a:gd name="connsiteX24" fmla="*/ 4806799 w 5164498"/>
              <a:gd name="connsiteY24" fmla="*/ 2739147 h 2950628"/>
              <a:gd name="connsiteX25" fmla="*/ 5134609 w 5164498"/>
              <a:gd name="connsiteY25" fmla="*/ 1768763 h 2950628"/>
              <a:gd name="connsiteX26" fmla="*/ 4816468 w 5164498"/>
              <a:gd name="connsiteY26" fmla="*/ 867746 h 2950628"/>
              <a:gd name="connsiteX27" fmla="*/ 3375701 w 5164498"/>
              <a:gd name="connsiteY27" fmla="*/ 216578 h 2950628"/>
              <a:gd name="connsiteX28" fmla="*/ 2864956 w 5164498"/>
              <a:gd name="connsiteY28" fmla="*/ 322932 h 2950628"/>
              <a:gd name="connsiteX29" fmla="*/ 1972995 w 5164498"/>
              <a:gd name="connsiteY29" fmla="*/ 405651 h 2950628"/>
              <a:gd name="connsiteX30" fmla="*/ 1619249 w 5164498"/>
              <a:gd name="connsiteY30" fmla="*/ 262618 h 2950628"/>
              <a:gd name="connsiteX31" fmla="*/ 1591010 w 5164498"/>
              <a:gd name="connsiteY31" fmla="*/ 248806 h 2950628"/>
              <a:gd name="connsiteX32" fmla="*/ 844230 w 5164498"/>
              <a:gd name="connsiteY32" fmla="*/ 24128 h 2950628"/>
              <a:gd name="connsiteX33" fmla="*/ 839012 w 5164498"/>
              <a:gd name="connsiteY33" fmla="*/ 24128 h 2950628"/>
              <a:gd name="connsiteX34" fmla="*/ 212859 w 5164498"/>
              <a:gd name="connsiteY34" fmla="*/ 354546 h 2950628"/>
              <a:gd name="connsiteX35" fmla="*/ 140882 w 5164498"/>
              <a:gd name="connsiteY35" fmla="*/ 1676681 h 2950628"/>
              <a:gd name="connsiteX36" fmla="*/ 1737727 w 5164498"/>
              <a:gd name="connsiteY36" fmla="*/ 2536568 h 2950628"/>
              <a:gd name="connsiteX37" fmla="*/ 2078888 w 5164498"/>
              <a:gd name="connsiteY37" fmla="*/ 2360232 h 2950628"/>
              <a:gd name="connsiteX38" fmla="*/ 2643654 w 5164498"/>
              <a:gd name="connsiteY38" fmla="*/ 2138009 h 2950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5164498" h="2950628">
                <a:moveTo>
                  <a:pt x="4236816" y="2950627"/>
                </a:moveTo>
                <a:cubicBezTo>
                  <a:pt x="4129540" y="2950474"/>
                  <a:pt x="4019197" y="2934667"/>
                  <a:pt x="3910387" y="2902592"/>
                </a:cubicBezTo>
                <a:cubicBezTo>
                  <a:pt x="3571834" y="2802837"/>
                  <a:pt x="3289451" y="2569564"/>
                  <a:pt x="3106670" y="2402743"/>
                </a:cubicBezTo>
                <a:lnTo>
                  <a:pt x="3087486" y="2385248"/>
                </a:lnTo>
                <a:cubicBezTo>
                  <a:pt x="3005687" y="2310201"/>
                  <a:pt x="2921126" y="2232699"/>
                  <a:pt x="2817995" y="2194332"/>
                </a:cubicBezTo>
                <a:cubicBezTo>
                  <a:pt x="2557558" y="2097186"/>
                  <a:pt x="2320602" y="2241447"/>
                  <a:pt x="2091626" y="2380950"/>
                </a:cubicBezTo>
                <a:cubicBezTo>
                  <a:pt x="1978519" y="2449858"/>
                  <a:pt x="1861576" y="2521221"/>
                  <a:pt x="1745400" y="2559588"/>
                </a:cubicBezTo>
                <a:cubicBezTo>
                  <a:pt x="1101444" y="2772910"/>
                  <a:pt x="371393" y="2270606"/>
                  <a:pt x="118783" y="1686350"/>
                </a:cubicBezTo>
                <a:cubicBezTo>
                  <a:pt x="-37602" y="1324470"/>
                  <a:pt x="-64920" y="730085"/>
                  <a:pt x="192755" y="341194"/>
                </a:cubicBezTo>
                <a:cubicBezTo>
                  <a:pt x="341926" y="116055"/>
                  <a:pt x="566759" y="-2269"/>
                  <a:pt x="844384" y="33"/>
                </a:cubicBezTo>
                <a:cubicBezTo>
                  <a:pt x="1116331" y="2028"/>
                  <a:pt x="1377688" y="118358"/>
                  <a:pt x="1601446" y="227321"/>
                </a:cubicBezTo>
                <a:lnTo>
                  <a:pt x="1629838" y="241133"/>
                </a:lnTo>
                <a:cubicBezTo>
                  <a:pt x="1741563" y="295768"/>
                  <a:pt x="1857126" y="352244"/>
                  <a:pt x="1978826" y="382478"/>
                </a:cubicBezTo>
                <a:cubicBezTo>
                  <a:pt x="2269036" y="454761"/>
                  <a:pt x="2555563" y="379562"/>
                  <a:pt x="2858818" y="299758"/>
                </a:cubicBezTo>
                <a:cubicBezTo>
                  <a:pt x="3026866" y="255559"/>
                  <a:pt x="3200593" y="209979"/>
                  <a:pt x="3373246" y="192637"/>
                </a:cubicBezTo>
                <a:cubicBezTo>
                  <a:pt x="3933714" y="136620"/>
                  <a:pt x="4507842" y="396136"/>
                  <a:pt x="4836112" y="853627"/>
                </a:cubicBezTo>
                <a:cubicBezTo>
                  <a:pt x="5019814" y="1109614"/>
                  <a:pt x="5131386" y="1425453"/>
                  <a:pt x="5158857" y="1766768"/>
                </a:cubicBezTo>
                <a:cubicBezTo>
                  <a:pt x="5193081" y="2192337"/>
                  <a:pt x="5070459" y="2553450"/>
                  <a:pt x="4822300" y="2757563"/>
                </a:cubicBezTo>
                <a:cubicBezTo>
                  <a:pt x="4668370" y="2884482"/>
                  <a:pt x="4459192" y="2950934"/>
                  <a:pt x="4236816" y="2950627"/>
                </a:cubicBezTo>
                <a:close/>
                <a:moveTo>
                  <a:pt x="2643654" y="2138009"/>
                </a:moveTo>
                <a:cubicBezTo>
                  <a:pt x="2703047" y="2138163"/>
                  <a:pt x="2763820" y="2148291"/>
                  <a:pt x="2826129" y="2171465"/>
                </a:cubicBezTo>
                <a:cubicBezTo>
                  <a:pt x="2933710" y="2211521"/>
                  <a:pt x="3019960" y="2290711"/>
                  <a:pt x="3103447" y="2367292"/>
                </a:cubicBezTo>
                <a:lnTo>
                  <a:pt x="3122631" y="2384787"/>
                </a:lnTo>
                <a:cubicBezTo>
                  <a:pt x="3303724" y="2550073"/>
                  <a:pt x="3583191" y="2781044"/>
                  <a:pt x="3916986" y="2879418"/>
                </a:cubicBezTo>
                <a:cubicBezTo>
                  <a:pt x="4243721" y="2975643"/>
                  <a:pt x="4584729" y="2921929"/>
                  <a:pt x="4806799" y="2739147"/>
                </a:cubicBezTo>
                <a:cubicBezTo>
                  <a:pt x="5150263" y="2456457"/>
                  <a:pt x="5150416" y="1966431"/>
                  <a:pt x="5134609" y="1768763"/>
                </a:cubicBezTo>
                <a:cubicBezTo>
                  <a:pt x="5107598" y="1431745"/>
                  <a:pt x="4997561" y="1120203"/>
                  <a:pt x="4816468" y="867746"/>
                </a:cubicBezTo>
                <a:cubicBezTo>
                  <a:pt x="4493108" y="417008"/>
                  <a:pt x="3927422" y="161482"/>
                  <a:pt x="3375701" y="216578"/>
                </a:cubicBezTo>
                <a:cubicBezTo>
                  <a:pt x="3204890" y="233613"/>
                  <a:pt x="3032084" y="279040"/>
                  <a:pt x="2864956" y="322932"/>
                </a:cubicBezTo>
                <a:cubicBezTo>
                  <a:pt x="2571984" y="399973"/>
                  <a:pt x="2269190" y="479470"/>
                  <a:pt x="1972995" y="405651"/>
                </a:cubicBezTo>
                <a:cubicBezTo>
                  <a:pt x="1848992" y="374804"/>
                  <a:pt x="1732202" y="317714"/>
                  <a:pt x="1619249" y="262618"/>
                </a:cubicBezTo>
                <a:lnTo>
                  <a:pt x="1591010" y="248806"/>
                </a:lnTo>
                <a:cubicBezTo>
                  <a:pt x="1369555" y="141224"/>
                  <a:pt x="1111113" y="26123"/>
                  <a:pt x="844230" y="24128"/>
                </a:cubicBezTo>
                <a:cubicBezTo>
                  <a:pt x="842542" y="24128"/>
                  <a:pt x="840701" y="24128"/>
                  <a:pt x="839012" y="24128"/>
                </a:cubicBezTo>
                <a:cubicBezTo>
                  <a:pt x="572897" y="23667"/>
                  <a:pt x="356506" y="137848"/>
                  <a:pt x="212859" y="354546"/>
                </a:cubicBezTo>
                <a:cubicBezTo>
                  <a:pt x="-40058" y="736377"/>
                  <a:pt x="-13047" y="1320787"/>
                  <a:pt x="140882" y="1676681"/>
                </a:cubicBezTo>
                <a:cubicBezTo>
                  <a:pt x="389348" y="2251423"/>
                  <a:pt x="1106202" y="2745900"/>
                  <a:pt x="1737727" y="2536568"/>
                </a:cubicBezTo>
                <a:cubicBezTo>
                  <a:pt x="1851140" y="2498968"/>
                  <a:pt x="1961791" y="2431595"/>
                  <a:pt x="2078888" y="2360232"/>
                </a:cubicBezTo>
                <a:cubicBezTo>
                  <a:pt x="2259214" y="2250502"/>
                  <a:pt x="2444144" y="2137702"/>
                  <a:pt x="2643654" y="2138009"/>
                </a:cubicBezTo>
                <a:close/>
              </a:path>
            </a:pathLst>
          </a:custGeom>
          <a:solidFill>
            <a:srgbClr val="535C6F"/>
          </a:solidFill>
          <a:ln w="15319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18" name="شكل حر: شكل 17">
            <a:extLst>
              <a:ext uri="{FF2B5EF4-FFF2-40B4-BE49-F238E27FC236}">
                <a16:creationId xmlns:a16="http://schemas.microsoft.com/office/drawing/2014/main" id="{E4EC5E1E-674E-E8EA-4A8A-3851973E6A03}"/>
              </a:ext>
            </a:extLst>
          </p:cNvPr>
          <p:cNvSpPr/>
          <p:nvPr/>
        </p:nvSpPr>
        <p:spPr>
          <a:xfrm>
            <a:off x="8713263" y="-47579"/>
            <a:ext cx="3471616" cy="2237094"/>
          </a:xfrm>
          <a:custGeom>
            <a:avLst/>
            <a:gdLst>
              <a:gd name="csX0" fmla="*/ 75669 w 3471616"/>
              <a:gd name="csY0" fmla="*/ 0 h 1889628"/>
              <a:gd name="csX1" fmla="*/ 3471616 w 3471616"/>
              <a:gd name="csY1" fmla="*/ 0 h 1889628"/>
              <a:gd name="csX2" fmla="*/ 3471616 w 3471616"/>
              <a:gd name="csY2" fmla="*/ 1889628 h 1889628"/>
              <a:gd name="csX3" fmla="*/ 3462439 w 3471616"/>
              <a:gd name="csY3" fmla="*/ 1888038 h 1889628"/>
              <a:gd name="csX4" fmla="*/ 2913464 w 3471616"/>
              <a:gd name="csY4" fmla="*/ 1607500 h 1889628"/>
              <a:gd name="csX5" fmla="*/ 2381853 w 3471616"/>
              <a:gd name="csY5" fmla="*/ 1189815 h 1889628"/>
              <a:gd name="csX6" fmla="*/ 1875906 w 3471616"/>
              <a:gd name="csY6" fmla="*/ 1251056 h 1889628"/>
              <a:gd name="csX7" fmla="*/ 1534127 w 3471616"/>
              <a:gd name="csY7" fmla="*/ 1425543 h 1889628"/>
              <a:gd name="csX8" fmla="*/ 257854 w 3471616"/>
              <a:gd name="csY8" fmla="*/ 1128303 h 1889628"/>
              <a:gd name="csX9" fmla="*/ 30048 w 3471616"/>
              <a:gd name="csY9" fmla="*/ 142436 h 188962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3471616" h="1889628">
                <a:moveTo>
                  <a:pt x="75669" y="0"/>
                </a:moveTo>
                <a:lnTo>
                  <a:pt x="3471616" y="0"/>
                </a:lnTo>
                <a:lnTo>
                  <a:pt x="3471616" y="1889628"/>
                </a:lnTo>
                <a:lnTo>
                  <a:pt x="3462439" y="1888038"/>
                </a:lnTo>
                <a:cubicBezTo>
                  <a:pt x="3260573" y="1840411"/>
                  <a:pt x="3069553" y="1744307"/>
                  <a:pt x="2913464" y="1607500"/>
                </a:cubicBezTo>
                <a:cubicBezTo>
                  <a:pt x="2742235" y="1457454"/>
                  <a:pt x="2599522" y="1256216"/>
                  <a:pt x="2381853" y="1189815"/>
                </a:cubicBezTo>
                <a:cubicBezTo>
                  <a:pt x="2215784" y="1139030"/>
                  <a:pt x="2033828" y="1178680"/>
                  <a:pt x="1875906" y="1251056"/>
                </a:cubicBezTo>
                <a:cubicBezTo>
                  <a:pt x="1759672" y="1304420"/>
                  <a:pt x="1651720" y="1375030"/>
                  <a:pt x="1534127" y="1425543"/>
                </a:cubicBezTo>
                <a:cubicBezTo>
                  <a:pt x="1104493" y="1610215"/>
                  <a:pt x="561612" y="1483797"/>
                  <a:pt x="257854" y="1128303"/>
                </a:cubicBezTo>
                <a:cubicBezTo>
                  <a:pt x="30036" y="861683"/>
                  <a:pt x="-49604" y="482324"/>
                  <a:pt x="30048" y="142436"/>
                </a:cubicBezTo>
                <a:close/>
              </a:path>
            </a:pathLst>
          </a:custGeom>
          <a:solidFill>
            <a:schemeClr val="accent4"/>
          </a:solidFill>
          <a:ln w="13577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th-TH">
              <a:latin typeface="Cairo ExtraBold" pitchFamily="2" charset="-78"/>
            </a:endParaRPr>
          </a:p>
        </p:txBody>
      </p:sp>
      <p:grpSp>
        <p:nvGrpSpPr>
          <p:cNvPr id="215" name="Graphic 13">
            <a:extLst>
              <a:ext uri="{FF2B5EF4-FFF2-40B4-BE49-F238E27FC236}">
                <a16:creationId xmlns:a16="http://schemas.microsoft.com/office/drawing/2014/main" id="{D902BC3C-C75C-EEF6-2E55-A9147B849DAC}"/>
              </a:ext>
            </a:extLst>
          </p:cNvPr>
          <p:cNvGrpSpPr/>
          <p:nvPr/>
        </p:nvGrpSpPr>
        <p:grpSpPr>
          <a:xfrm>
            <a:off x="12516053" y="816212"/>
            <a:ext cx="1051582" cy="1017451"/>
            <a:chOff x="7270784" y="3257734"/>
            <a:chExt cx="1051582" cy="1017451"/>
          </a:xfrm>
        </p:grpSpPr>
        <p:grpSp>
          <p:nvGrpSpPr>
            <p:cNvPr id="216" name="Graphic 13">
              <a:extLst>
                <a:ext uri="{FF2B5EF4-FFF2-40B4-BE49-F238E27FC236}">
                  <a16:creationId xmlns:a16="http://schemas.microsoft.com/office/drawing/2014/main" id="{80F8D2CE-C834-8BF0-B50B-5A5A43B30FC9}"/>
                </a:ext>
              </a:extLst>
            </p:cNvPr>
            <p:cNvGrpSpPr/>
            <p:nvPr/>
          </p:nvGrpSpPr>
          <p:grpSpPr>
            <a:xfrm>
              <a:off x="7270784" y="3576167"/>
              <a:ext cx="707448" cy="609209"/>
              <a:chOff x="7270784" y="3576167"/>
              <a:chExt cx="707448" cy="609209"/>
            </a:xfrm>
          </p:grpSpPr>
          <p:grpSp>
            <p:nvGrpSpPr>
              <p:cNvPr id="217" name="Graphic 13">
                <a:extLst>
                  <a:ext uri="{FF2B5EF4-FFF2-40B4-BE49-F238E27FC236}">
                    <a16:creationId xmlns:a16="http://schemas.microsoft.com/office/drawing/2014/main" id="{DC0BAE44-0694-00B8-3680-4D762099C3F2}"/>
                  </a:ext>
                </a:extLst>
              </p:cNvPr>
              <p:cNvGrpSpPr/>
              <p:nvPr/>
            </p:nvGrpSpPr>
            <p:grpSpPr>
              <a:xfrm>
                <a:off x="7768077" y="3941137"/>
                <a:ext cx="210154" cy="244240"/>
                <a:chOff x="7768077" y="3941137"/>
                <a:chExt cx="210154" cy="244240"/>
              </a:xfrm>
            </p:grpSpPr>
            <p:sp>
              <p:nvSpPr>
                <p:cNvPr id="218" name="Freeform: Shape 217">
                  <a:extLst>
                    <a:ext uri="{FF2B5EF4-FFF2-40B4-BE49-F238E27FC236}">
                      <a16:creationId xmlns:a16="http://schemas.microsoft.com/office/drawing/2014/main" id="{63E2F400-35D3-99BD-FD72-41126D124F65}"/>
                    </a:ext>
                  </a:extLst>
                </p:cNvPr>
                <p:cNvSpPr/>
                <p:nvPr/>
              </p:nvSpPr>
              <p:spPr>
                <a:xfrm>
                  <a:off x="7768077" y="3941137"/>
                  <a:ext cx="210154" cy="244240"/>
                </a:xfrm>
                <a:custGeom>
                  <a:avLst/>
                  <a:gdLst>
                    <a:gd name="connsiteX0" fmla="*/ 210155 w 210154"/>
                    <a:gd name="connsiteY0" fmla="*/ 61979 h 244240"/>
                    <a:gd name="connsiteX1" fmla="*/ 199910 w 210154"/>
                    <a:gd name="connsiteY1" fmla="*/ 148973 h 244240"/>
                    <a:gd name="connsiteX2" fmla="*/ 117698 w 210154"/>
                    <a:gd name="connsiteY2" fmla="*/ 209501 h 244240"/>
                    <a:gd name="connsiteX3" fmla="*/ 86708 w 210154"/>
                    <a:gd name="connsiteY3" fmla="*/ 243905 h 244240"/>
                    <a:gd name="connsiteX4" fmla="*/ 34375 w 210154"/>
                    <a:gd name="connsiteY4" fmla="*/ 218209 h 244240"/>
                    <a:gd name="connsiteX5" fmla="*/ 227 w 210154"/>
                    <a:gd name="connsiteY5" fmla="*/ 190122 h 244240"/>
                    <a:gd name="connsiteX6" fmla="*/ 53242 w 210154"/>
                    <a:gd name="connsiteY6" fmla="*/ 173474 h 244240"/>
                    <a:gd name="connsiteX7" fmla="*/ 13972 w 210154"/>
                    <a:gd name="connsiteY7" fmla="*/ 122764 h 244240"/>
                    <a:gd name="connsiteX8" fmla="*/ 82354 w 210154"/>
                    <a:gd name="connsiteY8" fmla="*/ 0 h 244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154" h="244240">
                      <a:moveTo>
                        <a:pt x="210155" y="61979"/>
                      </a:moveTo>
                      <a:cubicBezTo>
                        <a:pt x="206569" y="77602"/>
                        <a:pt x="199398" y="98689"/>
                        <a:pt x="199910" y="148973"/>
                      </a:cubicBezTo>
                      <a:cubicBezTo>
                        <a:pt x="200337" y="194134"/>
                        <a:pt x="153468" y="197634"/>
                        <a:pt x="117698" y="209501"/>
                      </a:cubicBezTo>
                      <a:cubicBezTo>
                        <a:pt x="101904" y="215306"/>
                        <a:pt x="99684" y="240576"/>
                        <a:pt x="86708" y="243905"/>
                      </a:cubicBezTo>
                      <a:cubicBezTo>
                        <a:pt x="73731" y="247235"/>
                        <a:pt x="45730" y="224782"/>
                        <a:pt x="34375" y="218209"/>
                      </a:cubicBezTo>
                      <a:cubicBezTo>
                        <a:pt x="23021" y="211635"/>
                        <a:pt x="-2676" y="195842"/>
                        <a:pt x="227" y="190122"/>
                      </a:cubicBezTo>
                      <a:cubicBezTo>
                        <a:pt x="16191" y="158705"/>
                        <a:pt x="47096" y="201732"/>
                        <a:pt x="53242" y="173474"/>
                      </a:cubicBezTo>
                      <a:cubicBezTo>
                        <a:pt x="55889" y="161437"/>
                        <a:pt x="28655" y="151278"/>
                        <a:pt x="13972" y="122764"/>
                      </a:cubicBezTo>
                      <a:cubicBezTo>
                        <a:pt x="-22482" y="51906"/>
                        <a:pt x="42571" y="16391"/>
                        <a:pt x="82354" y="0"/>
                      </a:cubicBezTo>
                    </a:path>
                  </a:pathLst>
                </a:custGeom>
                <a:solidFill>
                  <a:srgbClr val="FAFBF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19" name="Freeform: Shape 218">
                  <a:extLst>
                    <a:ext uri="{FF2B5EF4-FFF2-40B4-BE49-F238E27FC236}">
                      <a16:creationId xmlns:a16="http://schemas.microsoft.com/office/drawing/2014/main" id="{F1E8A463-3DE5-29DC-5763-CF16863C3AD9}"/>
                    </a:ext>
                  </a:extLst>
                </p:cNvPr>
                <p:cNvSpPr/>
                <p:nvPr/>
              </p:nvSpPr>
              <p:spPr>
                <a:xfrm>
                  <a:off x="7781622" y="4138601"/>
                  <a:ext cx="24757" cy="6744"/>
                </a:xfrm>
                <a:custGeom>
                  <a:avLst/>
                  <a:gdLst>
                    <a:gd name="connsiteX0" fmla="*/ 24758 w 24757"/>
                    <a:gd name="connsiteY0" fmla="*/ 5720 h 6744"/>
                    <a:gd name="connsiteX1" fmla="*/ 11867 w 24757"/>
                    <a:gd name="connsiteY1" fmla="*/ 2988 h 6744"/>
                    <a:gd name="connsiteX2" fmla="*/ 0 w 24757"/>
                    <a:gd name="connsiteY2" fmla="*/ 6744 h 6744"/>
                    <a:gd name="connsiteX3" fmla="*/ 4866 w 24757"/>
                    <a:gd name="connsiteY3" fmla="*/ 1537 h 6744"/>
                    <a:gd name="connsiteX4" fmla="*/ 12037 w 24757"/>
                    <a:gd name="connsiteY4" fmla="*/ 0 h 6744"/>
                    <a:gd name="connsiteX5" fmla="*/ 24758 w 24757"/>
                    <a:gd name="connsiteY5" fmla="*/ 5720 h 6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4757" h="6744">
                      <a:moveTo>
                        <a:pt x="24758" y="5720"/>
                      </a:moveTo>
                      <a:cubicBezTo>
                        <a:pt x="20233" y="4525"/>
                        <a:pt x="16135" y="2988"/>
                        <a:pt x="11867" y="2988"/>
                      </a:cubicBezTo>
                      <a:cubicBezTo>
                        <a:pt x="7683" y="2561"/>
                        <a:pt x="3756" y="3927"/>
                        <a:pt x="0" y="6744"/>
                      </a:cubicBezTo>
                      <a:cubicBezTo>
                        <a:pt x="939" y="4610"/>
                        <a:pt x="2646" y="2732"/>
                        <a:pt x="4866" y="1537"/>
                      </a:cubicBezTo>
                      <a:cubicBezTo>
                        <a:pt x="7086" y="341"/>
                        <a:pt x="9647" y="0"/>
                        <a:pt x="12037" y="0"/>
                      </a:cubicBezTo>
                      <a:cubicBezTo>
                        <a:pt x="16903" y="427"/>
                        <a:pt x="21428" y="2390"/>
                        <a:pt x="24758" y="5720"/>
                      </a:cubicBezTo>
                      <a:close/>
                    </a:path>
                  </a:pathLst>
                </a:custGeom>
                <a:solidFill>
                  <a:srgbClr val="A87B5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20" name="Freeform: Shape 219">
                  <a:extLst>
                    <a:ext uri="{FF2B5EF4-FFF2-40B4-BE49-F238E27FC236}">
                      <a16:creationId xmlns:a16="http://schemas.microsoft.com/office/drawing/2014/main" id="{1330D607-E84B-F09B-01FB-C8D6273B14D5}"/>
                    </a:ext>
                  </a:extLst>
                </p:cNvPr>
                <p:cNvSpPr/>
                <p:nvPr/>
              </p:nvSpPr>
              <p:spPr>
                <a:xfrm>
                  <a:off x="7771207" y="4126437"/>
                  <a:ext cx="21172" cy="9005"/>
                </a:xfrm>
                <a:custGeom>
                  <a:avLst/>
                  <a:gdLst>
                    <a:gd name="connsiteX0" fmla="*/ 21172 w 21172"/>
                    <a:gd name="connsiteY0" fmla="*/ 3542 h 9005"/>
                    <a:gd name="connsiteX1" fmla="*/ 9818 w 21172"/>
                    <a:gd name="connsiteY1" fmla="*/ 3285 h 9005"/>
                    <a:gd name="connsiteX2" fmla="*/ 0 w 21172"/>
                    <a:gd name="connsiteY2" fmla="*/ 9005 h 9005"/>
                    <a:gd name="connsiteX3" fmla="*/ 9049 w 21172"/>
                    <a:gd name="connsiteY3" fmla="*/ 383 h 9005"/>
                    <a:gd name="connsiteX4" fmla="*/ 21172 w 21172"/>
                    <a:gd name="connsiteY4" fmla="*/ 3542 h 9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172" h="9005">
                      <a:moveTo>
                        <a:pt x="21172" y="3542"/>
                      </a:moveTo>
                      <a:cubicBezTo>
                        <a:pt x="17074" y="2602"/>
                        <a:pt x="13403" y="2176"/>
                        <a:pt x="9818" y="3285"/>
                      </a:cubicBezTo>
                      <a:cubicBezTo>
                        <a:pt x="6232" y="4054"/>
                        <a:pt x="3073" y="6188"/>
                        <a:pt x="0" y="9005"/>
                      </a:cubicBezTo>
                      <a:cubicBezTo>
                        <a:pt x="1024" y="4822"/>
                        <a:pt x="4781" y="1663"/>
                        <a:pt x="9049" y="383"/>
                      </a:cubicBezTo>
                      <a:cubicBezTo>
                        <a:pt x="13403" y="-642"/>
                        <a:pt x="18269" y="383"/>
                        <a:pt x="21172" y="3542"/>
                      </a:cubicBezTo>
                      <a:close/>
                    </a:path>
                  </a:pathLst>
                </a:custGeom>
                <a:solidFill>
                  <a:srgbClr val="A87B5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grpSp>
            <p:nvGrpSpPr>
              <p:cNvPr id="221" name="Graphic 13">
                <a:extLst>
                  <a:ext uri="{FF2B5EF4-FFF2-40B4-BE49-F238E27FC236}">
                    <a16:creationId xmlns:a16="http://schemas.microsoft.com/office/drawing/2014/main" id="{71A1770B-82A0-C382-79B8-79F5CD66A811}"/>
                  </a:ext>
                </a:extLst>
              </p:cNvPr>
              <p:cNvGrpSpPr/>
              <p:nvPr/>
            </p:nvGrpSpPr>
            <p:grpSpPr>
              <a:xfrm>
                <a:off x="7375410" y="3692539"/>
                <a:ext cx="282680" cy="248377"/>
                <a:chOff x="7375410" y="3692539"/>
                <a:chExt cx="282680" cy="248377"/>
              </a:xfrm>
            </p:grpSpPr>
            <p:sp>
              <p:nvSpPr>
                <p:cNvPr id="222" name="Freeform: Shape 221">
                  <a:extLst>
                    <a:ext uri="{FF2B5EF4-FFF2-40B4-BE49-F238E27FC236}">
                      <a16:creationId xmlns:a16="http://schemas.microsoft.com/office/drawing/2014/main" id="{2DBEEFD1-C750-4260-88FD-D42A6867FF36}"/>
                    </a:ext>
                  </a:extLst>
                </p:cNvPr>
                <p:cNvSpPr/>
                <p:nvPr/>
              </p:nvSpPr>
              <p:spPr>
                <a:xfrm>
                  <a:off x="7375410" y="3692539"/>
                  <a:ext cx="282680" cy="248377"/>
                </a:xfrm>
                <a:custGeom>
                  <a:avLst/>
                  <a:gdLst>
                    <a:gd name="connsiteX0" fmla="*/ 250666 w 282680"/>
                    <a:gd name="connsiteY0" fmla="*/ 180728 h 248377"/>
                    <a:gd name="connsiteX1" fmla="*/ 38519 w 282680"/>
                    <a:gd name="connsiteY1" fmla="*/ 236049 h 248377"/>
                    <a:gd name="connsiteX2" fmla="*/ 102 w 282680"/>
                    <a:gd name="connsiteY2" fmla="*/ 173216 h 248377"/>
                    <a:gd name="connsiteX3" fmla="*/ 59008 w 282680"/>
                    <a:gd name="connsiteY3" fmla="*/ 160495 h 248377"/>
                    <a:gd name="connsiteX4" fmla="*/ 126195 w 282680"/>
                    <a:gd name="connsiteY4" fmla="*/ 81612 h 248377"/>
                    <a:gd name="connsiteX5" fmla="*/ 282680 w 282680"/>
                    <a:gd name="connsiteY5" fmla="*/ 595 h 248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2680" h="248377">
                      <a:moveTo>
                        <a:pt x="250666" y="180728"/>
                      </a:moveTo>
                      <a:cubicBezTo>
                        <a:pt x="202517" y="191144"/>
                        <a:pt x="63959" y="280527"/>
                        <a:pt x="38519" y="236049"/>
                      </a:cubicBezTo>
                      <a:cubicBezTo>
                        <a:pt x="32628" y="227085"/>
                        <a:pt x="-2118" y="184655"/>
                        <a:pt x="102" y="173216"/>
                      </a:cubicBezTo>
                      <a:cubicBezTo>
                        <a:pt x="6761" y="144616"/>
                        <a:pt x="44068" y="150934"/>
                        <a:pt x="59008" y="160495"/>
                      </a:cubicBezTo>
                      <a:cubicBezTo>
                        <a:pt x="82912" y="146068"/>
                        <a:pt x="106986" y="100053"/>
                        <a:pt x="126195" y="81612"/>
                      </a:cubicBezTo>
                      <a:cubicBezTo>
                        <a:pt x="126195" y="81612"/>
                        <a:pt x="211566" y="-8113"/>
                        <a:pt x="282680" y="595"/>
                      </a:cubicBezTo>
                    </a:path>
                  </a:pathLst>
                </a:custGeom>
                <a:solidFill>
                  <a:srgbClr val="FAFBF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23" name="Freeform: Shape 222">
                  <a:extLst>
                    <a:ext uri="{FF2B5EF4-FFF2-40B4-BE49-F238E27FC236}">
                      <a16:creationId xmlns:a16="http://schemas.microsoft.com/office/drawing/2014/main" id="{D06C7A3C-A489-5375-5495-2DE181E580CF}"/>
                    </a:ext>
                  </a:extLst>
                </p:cNvPr>
                <p:cNvSpPr/>
                <p:nvPr/>
              </p:nvSpPr>
              <p:spPr>
                <a:xfrm>
                  <a:off x="7376280" y="3860825"/>
                  <a:ext cx="27489" cy="10734"/>
                </a:xfrm>
                <a:custGeom>
                  <a:avLst/>
                  <a:gdLst>
                    <a:gd name="connsiteX0" fmla="*/ 27490 w 27489"/>
                    <a:gd name="connsiteY0" fmla="*/ 10735 h 10734"/>
                    <a:gd name="connsiteX1" fmla="*/ 14598 w 27489"/>
                    <a:gd name="connsiteY1" fmla="*/ 3478 h 10734"/>
                    <a:gd name="connsiteX2" fmla="*/ 0 w 27489"/>
                    <a:gd name="connsiteY2" fmla="*/ 3905 h 10734"/>
                    <a:gd name="connsiteX3" fmla="*/ 15367 w 27489"/>
                    <a:gd name="connsiteY3" fmla="*/ 661 h 10734"/>
                    <a:gd name="connsiteX4" fmla="*/ 27490 w 27489"/>
                    <a:gd name="connsiteY4" fmla="*/ 10735 h 10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489" h="10734">
                      <a:moveTo>
                        <a:pt x="27490" y="10735"/>
                      </a:moveTo>
                      <a:cubicBezTo>
                        <a:pt x="23562" y="7235"/>
                        <a:pt x="19294" y="4673"/>
                        <a:pt x="14598" y="3478"/>
                      </a:cubicBezTo>
                      <a:cubicBezTo>
                        <a:pt x="9903" y="2027"/>
                        <a:pt x="5037" y="2112"/>
                        <a:pt x="0" y="3905"/>
                      </a:cubicBezTo>
                      <a:cubicBezTo>
                        <a:pt x="3756" y="-107"/>
                        <a:pt x="10159" y="-705"/>
                        <a:pt x="15367" y="661"/>
                      </a:cubicBezTo>
                      <a:cubicBezTo>
                        <a:pt x="20489" y="2198"/>
                        <a:pt x="25526" y="5613"/>
                        <a:pt x="27490" y="10735"/>
                      </a:cubicBezTo>
                      <a:close/>
                    </a:path>
                  </a:pathLst>
                </a:custGeom>
                <a:solidFill>
                  <a:srgbClr val="A87B5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24" name="Freeform: Shape 223">
                  <a:extLst>
                    <a:ext uri="{FF2B5EF4-FFF2-40B4-BE49-F238E27FC236}">
                      <a16:creationId xmlns:a16="http://schemas.microsoft.com/office/drawing/2014/main" id="{B25FAFB1-A228-D514-C452-1C62817A6EF5}"/>
                    </a:ext>
                  </a:extLst>
                </p:cNvPr>
                <p:cNvSpPr/>
                <p:nvPr/>
              </p:nvSpPr>
              <p:spPr>
                <a:xfrm>
                  <a:off x="7383024" y="3848382"/>
                  <a:ext cx="33636" cy="10798"/>
                </a:xfrm>
                <a:custGeom>
                  <a:avLst/>
                  <a:gdLst>
                    <a:gd name="connsiteX0" fmla="*/ 33636 w 33636"/>
                    <a:gd name="connsiteY0" fmla="*/ 10798 h 10798"/>
                    <a:gd name="connsiteX1" fmla="*/ 17757 w 33636"/>
                    <a:gd name="connsiteY1" fmla="*/ 3286 h 10798"/>
                    <a:gd name="connsiteX2" fmla="*/ 0 w 33636"/>
                    <a:gd name="connsiteY2" fmla="*/ 4310 h 10798"/>
                    <a:gd name="connsiteX3" fmla="*/ 18269 w 33636"/>
                    <a:gd name="connsiteY3" fmla="*/ 383 h 10798"/>
                    <a:gd name="connsiteX4" fmla="*/ 33636 w 33636"/>
                    <a:gd name="connsiteY4" fmla="*/ 10798 h 10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636" h="10798">
                      <a:moveTo>
                        <a:pt x="33636" y="10798"/>
                      </a:moveTo>
                      <a:cubicBezTo>
                        <a:pt x="29112" y="6530"/>
                        <a:pt x="23562" y="4225"/>
                        <a:pt x="17757" y="3286"/>
                      </a:cubicBezTo>
                      <a:cubicBezTo>
                        <a:pt x="11952" y="2091"/>
                        <a:pt x="6061" y="2603"/>
                        <a:pt x="0" y="4310"/>
                      </a:cubicBezTo>
                      <a:cubicBezTo>
                        <a:pt x="4952" y="298"/>
                        <a:pt x="11952" y="-641"/>
                        <a:pt x="18269" y="383"/>
                      </a:cubicBezTo>
                      <a:cubicBezTo>
                        <a:pt x="24416" y="1578"/>
                        <a:pt x="30904" y="4822"/>
                        <a:pt x="33636" y="10798"/>
                      </a:cubicBezTo>
                      <a:close/>
                    </a:path>
                  </a:pathLst>
                </a:custGeom>
                <a:solidFill>
                  <a:srgbClr val="A87B5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grpSp>
            <p:nvGrpSpPr>
              <p:cNvPr id="225" name="Graphic 13">
                <a:extLst>
                  <a:ext uri="{FF2B5EF4-FFF2-40B4-BE49-F238E27FC236}">
                    <a16:creationId xmlns:a16="http://schemas.microsoft.com/office/drawing/2014/main" id="{D6A732C4-732D-160D-FC6F-741F18B21737}"/>
                  </a:ext>
                </a:extLst>
              </p:cNvPr>
              <p:cNvGrpSpPr/>
              <p:nvPr/>
            </p:nvGrpSpPr>
            <p:grpSpPr>
              <a:xfrm>
                <a:off x="7270784" y="3576167"/>
                <a:ext cx="217930" cy="159652"/>
                <a:chOff x="7270784" y="3576167"/>
                <a:chExt cx="217930" cy="159652"/>
              </a:xfrm>
            </p:grpSpPr>
            <p:sp>
              <p:nvSpPr>
                <p:cNvPr id="226" name="Freeform: Shape 225">
                  <a:extLst>
                    <a:ext uri="{FF2B5EF4-FFF2-40B4-BE49-F238E27FC236}">
                      <a16:creationId xmlns:a16="http://schemas.microsoft.com/office/drawing/2014/main" id="{C27D233F-B370-56FC-07AD-EE983B2A49BC}"/>
                    </a:ext>
                  </a:extLst>
                </p:cNvPr>
                <p:cNvSpPr/>
                <p:nvPr/>
              </p:nvSpPr>
              <p:spPr>
                <a:xfrm>
                  <a:off x="7270784" y="3576167"/>
                  <a:ext cx="217930" cy="159652"/>
                </a:xfrm>
                <a:custGeom>
                  <a:avLst/>
                  <a:gdLst>
                    <a:gd name="connsiteX0" fmla="*/ 95764 w 217930"/>
                    <a:gd name="connsiteY0" fmla="*/ 159652 h 159652"/>
                    <a:gd name="connsiteX1" fmla="*/ 58457 w 217930"/>
                    <a:gd name="connsiteY1" fmla="*/ 115515 h 159652"/>
                    <a:gd name="connsiteX2" fmla="*/ 41468 w 217930"/>
                    <a:gd name="connsiteY2" fmla="*/ 96563 h 159652"/>
                    <a:gd name="connsiteX3" fmla="*/ 28150 w 217930"/>
                    <a:gd name="connsiteY3" fmla="*/ 71805 h 159652"/>
                    <a:gd name="connsiteX4" fmla="*/ 24308 w 217930"/>
                    <a:gd name="connsiteY4" fmla="*/ 66512 h 159652"/>
                    <a:gd name="connsiteX5" fmla="*/ 12613 w 217930"/>
                    <a:gd name="connsiteY5" fmla="*/ 63183 h 159652"/>
                    <a:gd name="connsiteX6" fmla="*/ 148 w 217930"/>
                    <a:gd name="connsiteY6" fmla="*/ 46108 h 159652"/>
                    <a:gd name="connsiteX7" fmla="*/ 26699 w 217930"/>
                    <a:gd name="connsiteY7" fmla="*/ 2398 h 159652"/>
                    <a:gd name="connsiteX8" fmla="*/ 82446 w 217930"/>
                    <a:gd name="connsiteY8" fmla="*/ 15631 h 159652"/>
                    <a:gd name="connsiteX9" fmla="*/ 116509 w 217930"/>
                    <a:gd name="connsiteY9" fmla="*/ 42011 h 159652"/>
                    <a:gd name="connsiteX10" fmla="*/ 168756 w 217930"/>
                    <a:gd name="connsiteY10" fmla="*/ 56182 h 159652"/>
                    <a:gd name="connsiteX11" fmla="*/ 217930 w 217930"/>
                    <a:gd name="connsiteY11" fmla="*/ 63183 h 159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17930" h="159652">
                      <a:moveTo>
                        <a:pt x="95764" y="159652"/>
                      </a:moveTo>
                      <a:cubicBezTo>
                        <a:pt x="83385" y="144883"/>
                        <a:pt x="70921" y="130199"/>
                        <a:pt x="58457" y="115515"/>
                      </a:cubicBezTo>
                      <a:cubicBezTo>
                        <a:pt x="52993" y="109112"/>
                        <a:pt x="46761" y="103051"/>
                        <a:pt x="41468" y="96563"/>
                      </a:cubicBezTo>
                      <a:cubicBezTo>
                        <a:pt x="35919" y="89648"/>
                        <a:pt x="32333" y="79659"/>
                        <a:pt x="28150" y="71805"/>
                      </a:cubicBezTo>
                      <a:cubicBezTo>
                        <a:pt x="27126" y="69842"/>
                        <a:pt x="26016" y="67878"/>
                        <a:pt x="24308" y="66512"/>
                      </a:cubicBezTo>
                      <a:cubicBezTo>
                        <a:pt x="21064" y="64036"/>
                        <a:pt x="16540" y="64293"/>
                        <a:pt x="12613" y="63183"/>
                      </a:cubicBezTo>
                      <a:cubicBezTo>
                        <a:pt x="5441" y="60963"/>
                        <a:pt x="917" y="53621"/>
                        <a:pt x="148" y="46108"/>
                      </a:cubicBezTo>
                      <a:cubicBezTo>
                        <a:pt x="-1474" y="29461"/>
                        <a:pt x="10393" y="7948"/>
                        <a:pt x="26699" y="2398"/>
                      </a:cubicBezTo>
                      <a:cubicBezTo>
                        <a:pt x="46334" y="-4260"/>
                        <a:pt x="67250" y="3850"/>
                        <a:pt x="82446" y="15631"/>
                      </a:cubicBezTo>
                      <a:cubicBezTo>
                        <a:pt x="93800" y="24424"/>
                        <a:pt x="103960" y="35010"/>
                        <a:pt x="116509" y="42011"/>
                      </a:cubicBezTo>
                      <a:cubicBezTo>
                        <a:pt x="132303" y="50889"/>
                        <a:pt x="150743" y="53621"/>
                        <a:pt x="168756" y="56182"/>
                      </a:cubicBezTo>
                      <a:cubicBezTo>
                        <a:pt x="185148" y="58487"/>
                        <a:pt x="201539" y="60792"/>
                        <a:pt x="217930" y="63183"/>
                      </a:cubicBezTo>
                    </a:path>
                  </a:pathLst>
                </a:custGeom>
                <a:solidFill>
                  <a:srgbClr val="FAFBF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AEF8D2F9-6DCD-C7B4-A681-2D5111EACFCA}"/>
                    </a:ext>
                  </a:extLst>
                </p:cNvPr>
                <p:cNvSpPr/>
                <p:nvPr/>
              </p:nvSpPr>
              <p:spPr>
                <a:xfrm>
                  <a:off x="7278786" y="3594903"/>
                  <a:ext cx="23989" cy="13884"/>
                </a:xfrm>
                <a:custGeom>
                  <a:avLst/>
                  <a:gdLst>
                    <a:gd name="connsiteX0" fmla="*/ 23989 w 23989"/>
                    <a:gd name="connsiteY0" fmla="*/ 13884 h 13884"/>
                    <a:gd name="connsiteX1" fmla="*/ 13745 w 23989"/>
                    <a:gd name="connsiteY1" fmla="*/ 4237 h 13884"/>
                    <a:gd name="connsiteX2" fmla="*/ 0 w 23989"/>
                    <a:gd name="connsiteY2" fmla="*/ 2445 h 13884"/>
                    <a:gd name="connsiteX3" fmla="*/ 15111 w 23989"/>
                    <a:gd name="connsiteY3" fmla="*/ 1591 h 13884"/>
                    <a:gd name="connsiteX4" fmla="*/ 23989 w 23989"/>
                    <a:gd name="connsiteY4" fmla="*/ 13884 h 13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989" h="13884">
                      <a:moveTo>
                        <a:pt x="23989" y="13884"/>
                      </a:moveTo>
                      <a:cubicBezTo>
                        <a:pt x="20916" y="9957"/>
                        <a:pt x="17843" y="6201"/>
                        <a:pt x="13745" y="4237"/>
                      </a:cubicBezTo>
                      <a:cubicBezTo>
                        <a:pt x="9732" y="2018"/>
                        <a:pt x="5037" y="2018"/>
                        <a:pt x="0" y="2445"/>
                      </a:cubicBezTo>
                      <a:cubicBezTo>
                        <a:pt x="4269" y="-373"/>
                        <a:pt x="10159" y="-885"/>
                        <a:pt x="15111" y="1591"/>
                      </a:cubicBezTo>
                      <a:cubicBezTo>
                        <a:pt x="19891" y="4152"/>
                        <a:pt x="23136" y="8847"/>
                        <a:pt x="23989" y="13884"/>
                      </a:cubicBezTo>
                      <a:close/>
                    </a:path>
                  </a:pathLst>
                </a:custGeom>
                <a:solidFill>
                  <a:srgbClr val="A87B5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28" name="Freeform: Shape 227">
                  <a:extLst>
                    <a:ext uri="{FF2B5EF4-FFF2-40B4-BE49-F238E27FC236}">
                      <a16:creationId xmlns:a16="http://schemas.microsoft.com/office/drawing/2014/main" id="{0AA285D5-4B89-92EA-9147-9B4B66A4B7E7}"/>
                    </a:ext>
                  </a:extLst>
                </p:cNvPr>
                <p:cNvSpPr/>
                <p:nvPr/>
              </p:nvSpPr>
              <p:spPr>
                <a:xfrm>
                  <a:off x="7284335" y="3585249"/>
                  <a:ext cx="26550" cy="11073"/>
                </a:xfrm>
                <a:custGeom>
                  <a:avLst/>
                  <a:gdLst>
                    <a:gd name="connsiteX0" fmla="*/ 26550 w 26550"/>
                    <a:gd name="connsiteY0" fmla="*/ 11074 h 11073"/>
                    <a:gd name="connsiteX1" fmla="*/ 14684 w 26550"/>
                    <a:gd name="connsiteY1" fmla="*/ 3305 h 11073"/>
                    <a:gd name="connsiteX2" fmla="*/ 0 w 26550"/>
                    <a:gd name="connsiteY2" fmla="*/ 3134 h 11073"/>
                    <a:gd name="connsiteX3" fmla="*/ 15367 w 26550"/>
                    <a:gd name="connsiteY3" fmla="*/ 402 h 11073"/>
                    <a:gd name="connsiteX4" fmla="*/ 22623 w 26550"/>
                    <a:gd name="connsiteY4" fmla="*/ 4159 h 11073"/>
                    <a:gd name="connsiteX5" fmla="*/ 26550 w 26550"/>
                    <a:gd name="connsiteY5" fmla="*/ 11074 h 11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6550" h="11073">
                      <a:moveTo>
                        <a:pt x="26550" y="11074"/>
                      </a:moveTo>
                      <a:cubicBezTo>
                        <a:pt x="23392" y="6891"/>
                        <a:pt x="19379" y="4244"/>
                        <a:pt x="14684" y="3305"/>
                      </a:cubicBezTo>
                      <a:cubicBezTo>
                        <a:pt x="10074" y="2110"/>
                        <a:pt x="5122" y="2707"/>
                        <a:pt x="0" y="3134"/>
                      </a:cubicBezTo>
                      <a:cubicBezTo>
                        <a:pt x="4439" y="317"/>
                        <a:pt x="9988" y="-622"/>
                        <a:pt x="15367" y="402"/>
                      </a:cubicBezTo>
                      <a:cubicBezTo>
                        <a:pt x="18013" y="1085"/>
                        <a:pt x="20574" y="2281"/>
                        <a:pt x="22623" y="4159"/>
                      </a:cubicBezTo>
                      <a:cubicBezTo>
                        <a:pt x="24587" y="6122"/>
                        <a:pt x="26038" y="8513"/>
                        <a:pt x="26550" y="11074"/>
                      </a:cubicBezTo>
                      <a:close/>
                    </a:path>
                  </a:pathLst>
                </a:custGeom>
                <a:solidFill>
                  <a:srgbClr val="A87B5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  <p:grpSp>
          <p:nvGrpSpPr>
            <p:cNvPr id="229" name="Graphic 13">
              <a:extLst>
                <a:ext uri="{FF2B5EF4-FFF2-40B4-BE49-F238E27FC236}">
                  <a16:creationId xmlns:a16="http://schemas.microsoft.com/office/drawing/2014/main" id="{2BD616E9-56FC-A30A-733E-06785DD46CCD}"/>
                </a:ext>
              </a:extLst>
            </p:cNvPr>
            <p:cNvGrpSpPr/>
            <p:nvPr/>
          </p:nvGrpSpPr>
          <p:grpSpPr>
            <a:xfrm>
              <a:off x="7409036" y="3257734"/>
              <a:ext cx="913330" cy="1017451"/>
              <a:chOff x="7409036" y="3257734"/>
              <a:chExt cx="913330" cy="1017451"/>
            </a:xfrm>
          </p:grpSpPr>
          <p:grpSp>
            <p:nvGrpSpPr>
              <p:cNvPr id="230" name="Graphic 13">
                <a:extLst>
                  <a:ext uri="{FF2B5EF4-FFF2-40B4-BE49-F238E27FC236}">
                    <a16:creationId xmlns:a16="http://schemas.microsoft.com/office/drawing/2014/main" id="{F717BB64-F802-5E3A-EC02-CB7E79E384D7}"/>
                  </a:ext>
                </a:extLst>
              </p:cNvPr>
              <p:cNvGrpSpPr/>
              <p:nvPr/>
            </p:nvGrpSpPr>
            <p:grpSpPr>
              <a:xfrm>
                <a:off x="7409036" y="3288806"/>
                <a:ext cx="913330" cy="986379"/>
                <a:chOff x="7409036" y="3288806"/>
                <a:chExt cx="913330" cy="986379"/>
              </a:xfrm>
            </p:grpSpPr>
            <p:sp>
              <p:nvSpPr>
                <p:cNvPr id="231" name="Freeform: Shape 230">
                  <a:extLst>
                    <a:ext uri="{FF2B5EF4-FFF2-40B4-BE49-F238E27FC236}">
                      <a16:creationId xmlns:a16="http://schemas.microsoft.com/office/drawing/2014/main" id="{54FB8DEB-2E0B-A2ED-3A9F-08A9D14CE9DC}"/>
                    </a:ext>
                  </a:extLst>
                </p:cNvPr>
                <p:cNvSpPr/>
                <p:nvPr/>
              </p:nvSpPr>
              <p:spPr>
                <a:xfrm>
                  <a:off x="8225844" y="3784336"/>
                  <a:ext cx="96521" cy="127946"/>
                </a:xfrm>
                <a:custGeom>
                  <a:avLst/>
                  <a:gdLst>
                    <a:gd name="connsiteX0" fmla="*/ 1159 w 96521"/>
                    <a:gd name="connsiteY0" fmla="*/ 34464 h 127946"/>
                    <a:gd name="connsiteX1" fmla="*/ 988 w 96521"/>
                    <a:gd name="connsiteY1" fmla="*/ 35318 h 127946"/>
                    <a:gd name="connsiteX2" fmla="*/ 25490 w 96521"/>
                    <a:gd name="connsiteY2" fmla="*/ 111128 h 127946"/>
                    <a:gd name="connsiteX3" fmla="*/ 40344 w 96521"/>
                    <a:gd name="connsiteY3" fmla="*/ 124275 h 127946"/>
                    <a:gd name="connsiteX4" fmla="*/ 82432 w 96521"/>
                    <a:gd name="connsiteY4" fmla="*/ 115396 h 127946"/>
                    <a:gd name="connsiteX5" fmla="*/ 96518 w 96521"/>
                    <a:gd name="connsiteY5" fmla="*/ 69893 h 127946"/>
                    <a:gd name="connsiteX6" fmla="*/ 90884 w 96521"/>
                    <a:gd name="connsiteY6" fmla="*/ 33952 h 127946"/>
                    <a:gd name="connsiteX7" fmla="*/ 63650 w 96521"/>
                    <a:gd name="connsiteY7" fmla="*/ 4414 h 127946"/>
                    <a:gd name="connsiteX8" fmla="*/ 26856 w 96521"/>
                    <a:gd name="connsiteY8" fmla="*/ 3304 h 127946"/>
                    <a:gd name="connsiteX9" fmla="*/ 15757 w 96521"/>
                    <a:gd name="connsiteY9" fmla="*/ 14402 h 127946"/>
                    <a:gd name="connsiteX10" fmla="*/ 3037 w 96521"/>
                    <a:gd name="connsiteY10" fmla="*/ 28062 h 127946"/>
                    <a:gd name="connsiteX11" fmla="*/ 1159 w 96521"/>
                    <a:gd name="connsiteY11" fmla="*/ 34464 h 127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6521" h="127946">
                      <a:moveTo>
                        <a:pt x="1159" y="34464"/>
                      </a:moveTo>
                      <a:cubicBezTo>
                        <a:pt x="1073" y="34720"/>
                        <a:pt x="1073" y="34977"/>
                        <a:pt x="988" y="35318"/>
                      </a:cubicBezTo>
                      <a:cubicBezTo>
                        <a:pt x="-3280" y="60673"/>
                        <a:pt x="6537" y="88419"/>
                        <a:pt x="25490" y="111128"/>
                      </a:cubicBezTo>
                      <a:cubicBezTo>
                        <a:pt x="29587" y="116079"/>
                        <a:pt x="34283" y="120945"/>
                        <a:pt x="40344" y="124275"/>
                      </a:cubicBezTo>
                      <a:cubicBezTo>
                        <a:pt x="56138" y="133068"/>
                        <a:pt x="72614" y="124446"/>
                        <a:pt x="82432" y="115396"/>
                      </a:cubicBezTo>
                      <a:cubicBezTo>
                        <a:pt x="94982" y="103786"/>
                        <a:pt x="96604" y="86370"/>
                        <a:pt x="96518" y="69893"/>
                      </a:cubicBezTo>
                      <a:cubicBezTo>
                        <a:pt x="96433" y="57941"/>
                        <a:pt x="95665" y="45733"/>
                        <a:pt x="90884" y="33952"/>
                      </a:cubicBezTo>
                      <a:cubicBezTo>
                        <a:pt x="86103" y="22171"/>
                        <a:pt x="76883" y="10817"/>
                        <a:pt x="63650" y="4414"/>
                      </a:cubicBezTo>
                      <a:cubicBezTo>
                        <a:pt x="52211" y="-1135"/>
                        <a:pt x="37271" y="-1392"/>
                        <a:pt x="26856" y="3304"/>
                      </a:cubicBezTo>
                      <a:cubicBezTo>
                        <a:pt x="21136" y="5865"/>
                        <a:pt x="17977" y="9451"/>
                        <a:pt x="15757" y="14402"/>
                      </a:cubicBezTo>
                      <a:cubicBezTo>
                        <a:pt x="13367" y="19866"/>
                        <a:pt x="5940" y="22427"/>
                        <a:pt x="3037" y="28062"/>
                      </a:cubicBezTo>
                      <a:cubicBezTo>
                        <a:pt x="2098" y="30110"/>
                        <a:pt x="1586" y="32245"/>
                        <a:pt x="1159" y="34464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32" name="Freeform: Shape 231">
                  <a:extLst>
                    <a:ext uri="{FF2B5EF4-FFF2-40B4-BE49-F238E27FC236}">
                      <a16:creationId xmlns:a16="http://schemas.microsoft.com/office/drawing/2014/main" id="{E14C3AF1-F748-1B98-7C2C-2604B68A3424}"/>
                    </a:ext>
                  </a:extLst>
                </p:cNvPr>
                <p:cNvSpPr/>
                <p:nvPr/>
              </p:nvSpPr>
              <p:spPr>
                <a:xfrm>
                  <a:off x="7409036" y="3288806"/>
                  <a:ext cx="851603" cy="986379"/>
                </a:xfrm>
                <a:custGeom>
                  <a:avLst/>
                  <a:gdLst>
                    <a:gd name="connsiteX0" fmla="*/ 811906 w 851603"/>
                    <a:gd name="connsiteY0" fmla="*/ 723616 h 986379"/>
                    <a:gd name="connsiteX1" fmla="*/ 851604 w 851603"/>
                    <a:gd name="connsiteY1" fmla="*/ 616646 h 986379"/>
                    <a:gd name="connsiteX2" fmla="*/ 850921 w 851603"/>
                    <a:gd name="connsiteY2" fmla="*/ 616817 h 986379"/>
                    <a:gd name="connsiteX3" fmla="*/ 850750 w 851603"/>
                    <a:gd name="connsiteY3" fmla="*/ 527007 h 986379"/>
                    <a:gd name="connsiteX4" fmla="*/ 849470 w 851603"/>
                    <a:gd name="connsiteY4" fmla="*/ 512408 h 986379"/>
                    <a:gd name="connsiteX5" fmla="*/ 794235 w 851603"/>
                    <a:gd name="connsiteY5" fmla="*/ 413804 h 986379"/>
                    <a:gd name="connsiteX6" fmla="*/ 660117 w 851603"/>
                    <a:gd name="connsiteY6" fmla="*/ 318615 h 986379"/>
                    <a:gd name="connsiteX7" fmla="*/ 559635 w 851603"/>
                    <a:gd name="connsiteY7" fmla="*/ 293516 h 986379"/>
                    <a:gd name="connsiteX8" fmla="*/ 540085 w 851603"/>
                    <a:gd name="connsiteY8" fmla="*/ 292150 h 986379"/>
                    <a:gd name="connsiteX9" fmla="*/ 539743 w 851603"/>
                    <a:gd name="connsiteY9" fmla="*/ 292150 h 986379"/>
                    <a:gd name="connsiteX10" fmla="*/ 491594 w 851603"/>
                    <a:gd name="connsiteY10" fmla="*/ 283613 h 986379"/>
                    <a:gd name="connsiteX11" fmla="*/ 467690 w 851603"/>
                    <a:gd name="connsiteY11" fmla="*/ 245708 h 986379"/>
                    <a:gd name="connsiteX12" fmla="*/ 465982 w 851603"/>
                    <a:gd name="connsiteY12" fmla="*/ 210279 h 986379"/>
                    <a:gd name="connsiteX13" fmla="*/ 464873 w 851603"/>
                    <a:gd name="connsiteY13" fmla="*/ 186888 h 986379"/>
                    <a:gd name="connsiteX14" fmla="*/ 372928 w 851603"/>
                    <a:gd name="connsiteY14" fmla="*/ 39281 h 986379"/>
                    <a:gd name="connsiteX15" fmla="*/ 364562 w 851603"/>
                    <a:gd name="connsiteY15" fmla="*/ 34500 h 986379"/>
                    <a:gd name="connsiteX16" fmla="*/ 362342 w 851603"/>
                    <a:gd name="connsiteY16" fmla="*/ 33305 h 986379"/>
                    <a:gd name="connsiteX17" fmla="*/ 330413 w 851603"/>
                    <a:gd name="connsiteY17" fmla="*/ 16658 h 986379"/>
                    <a:gd name="connsiteX18" fmla="*/ 278678 w 851603"/>
                    <a:gd name="connsiteY18" fmla="*/ 3767 h 986379"/>
                    <a:gd name="connsiteX19" fmla="*/ 242908 w 851603"/>
                    <a:gd name="connsiteY19" fmla="*/ 10 h 986379"/>
                    <a:gd name="connsiteX20" fmla="*/ 202356 w 851603"/>
                    <a:gd name="connsiteY20" fmla="*/ 7864 h 986379"/>
                    <a:gd name="connsiteX21" fmla="*/ 129108 w 851603"/>
                    <a:gd name="connsiteY21" fmla="*/ 23231 h 986379"/>
                    <a:gd name="connsiteX22" fmla="*/ 81983 w 851603"/>
                    <a:gd name="connsiteY22" fmla="*/ 68905 h 986379"/>
                    <a:gd name="connsiteX23" fmla="*/ 50054 w 851603"/>
                    <a:gd name="connsiteY23" fmla="*/ 131396 h 986379"/>
                    <a:gd name="connsiteX24" fmla="*/ 67043 w 851603"/>
                    <a:gd name="connsiteY24" fmla="*/ 124567 h 986379"/>
                    <a:gd name="connsiteX25" fmla="*/ 43139 w 851603"/>
                    <a:gd name="connsiteY25" fmla="*/ 172545 h 986379"/>
                    <a:gd name="connsiteX26" fmla="*/ 29821 w 851603"/>
                    <a:gd name="connsiteY26" fmla="*/ 209426 h 986379"/>
                    <a:gd name="connsiteX27" fmla="*/ 30248 w 851603"/>
                    <a:gd name="connsiteY27" fmla="*/ 210621 h 986379"/>
                    <a:gd name="connsiteX28" fmla="*/ 31273 w 851603"/>
                    <a:gd name="connsiteY28" fmla="*/ 210706 h 986379"/>
                    <a:gd name="connsiteX29" fmla="*/ 51932 w 851603"/>
                    <a:gd name="connsiteY29" fmla="*/ 205499 h 986379"/>
                    <a:gd name="connsiteX30" fmla="*/ 52445 w 851603"/>
                    <a:gd name="connsiteY30" fmla="*/ 223085 h 986379"/>
                    <a:gd name="connsiteX31" fmla="*/ 34773 w 851603"/>
                    <a:gd name="connsiteY31" fmla="*/ 271405 h 986379"/>
                    <a:gd name="connsiteX32" fmla="*/ 33919 w 851603"/>
                    <a:gd name="connsiteY32" fmla="*/ 273283 h 986379"/>
                    <a:gd name="connsiteX33" fmla="*/ 34602 w 851603"/>
                    <a:gd name="connsiteY33" fmla="*/ 267990 h 986379"/>
                    <a:gd name="connsiteX34" fmla="*/ 22736 w 851603"/>
                    <a:gd name="connsiteY34" fmla="*/ 294541 h 986379"/>
                    <a:gd name="connsiteX35" fmla="*/ 19150 w 851603"/>
                    <a:gd name="connsiteY35" fmla="*/ 305383 h 986379"/>
                    <a:gd name="connsiteX36" fmla="*/ 7283 w 851603"/>
                    <a:gd name="connsiteY36" fmla="*/ 348410 h 986379"/>
                    <a:gd name="connsiteX37" fmla="*/ 2844 w 851603"/>
                    <a:gd name="connsiteY37" fmla="*/ 367448 h 986379"/>
                    <a:gd name="connsiteX38" fmla="*/ 3015 w 851603"/>
                    <a:gd name="connsiteY38" fmla="*/ 371631 h 986379"/>
                    <a:gd name="connsiteX39" fmla="*/ 5917 w 851603"/>
                    <a:gd name="connsiteY39" fmla="*/ 375814 h 986379"/>
                    <a:gd name="connsiteX40" fmla="*/ 8905 w 851603"/>
                    <a:gd name="connsiteY40" fmla="*/ 374790 h 986379"/>
                    <a:gd name="connsiteX41" fmla="*/ 14369 w 851603"/>
                    <a:gd name="connsiteY41" fmla="*/ 371119 h 986379"/>
                    <a:gd name="connsiteX42" fmla="*/ 11637 w 851603"/>
                    <a:gd name="connsiteY42" fmla="*/ 378802 h 986379"/>
                    <a:gd name="connsiteX43" fmla="*/ 368 w 851603"/>
                    <a:gd name="connsiteY43" fmla="*/ 424390 h 986379"/>
                    <a:gd name="connsiteX44" fmla="*/ 1564 w 851603"/>
                    <a:gd name="connsiteY44" fmla="*/ 464856 h 986379"/>
                    <a:gd name="connsiteX45" fmla="*/ 3100 w 851603"/>
                    <a:gd name="connsiteY45" fmla="*/ 468356 h 986379"/>
                    <a:gd name="connsiteX46" fmla="*/ 7283 w 851603"/>
                    <a:gd name="connsiteY46" fmla="*/ 466393 h 986379"/>
                    <a:gd name="connsiteX47" fmla="*/ 12747 w 851603"/>
                    <a:gd name="connsiteY47" fmla="*/ 457600 h 986379"/>
                    <a:gd name="connsiteX48" fmla="*/ 25467 w 851603"/>
                    <a:gd name="connsiteY48" fmla="*/ 515652 h 986379"/>
                    <a:gd name="connsiteX49" fmla="*/ 44505 w 851603"/>
                    <a:gd name="connsiteY49" fmla="*/ 563119 h 986379"/>
                    <a:gd name="connsiteX50" fmla="*/ 100082 w 851603"/>
                    <a:gd name="connsiteY50" fmla="*/ 630135 h 986379"/>
                    <a:gd name="connsiteX51" fmla="*/ 104692 w 851603"/>
                    <a:gd name="connsiteY51" fmla="*/ 600938 h 986379"/>
                    <a:gd name="connsiteX52" fmla="*/ 105375 w 851603"/>
                    <a:gd name="connsiteY52" fmla="*/ 597267 h 986379"/>
                    <a:gd name="connsiteX53" fmla="*/ 209954 w 851603"/>
                    <a:gd name="connsiteY53" fmla="*/ 661381 h 986379"/>
                    <a:gd name="connsiteX54" fmla="*/ 493301 w 851603"/>
                    <a:gd name="connsiteY54" fmla="*/ 771851 h 986379"/>
                    <a:gd name="connsiteX55" fmla="*/ 559635 w 851603"/>
                    <a:gd name="connsiteY55" fmla="*/ 845526 h 986379"/>
                    <a:gd name="connsiteX56" fmla="*/ 568343 w 851603"/>
                    <a:gd name="connsiteY56" fmla="*/ 882151 h 986379"/>
                    <a:gd name="connsiteX57" fmla="*/ 557159 w 851603"/>
                    <a:gd name="connsiteY57" fmla="*/ 900079 h 986379"/>
                    <a:gd name="connsiteX58" fmla="*/ 536158 w 851603"/>
                    <a:gd name="connsiteY58" fmla="*/ 912116 h 986379"/>
                    <a:gd name="connsiteX59" fmla="*/ 485874 w 851603"/>
                    <a:gd name="connsiteY59" fmla="*/ 933373 h 986379"/>
                    <a:gd name="connsiteX60" fmla="*/ 535560 w 851603"/>
                    <a:gd name="connsiteY60" fmla="*/ 984340 h 986379"/>
                    <a:gd name="connsiteX61" fmla="*/ 619053 w 851603"/>
                    <a:gd name="connsiteY61" fmla="*/ 955314 h 986379"/>
                    <a:gd name="connsiteX62" fmla="*/ 629981 w 851603"/>
                    <a:gd name="connsiteY62" fmla="*/ 923641 h 986379"/>
                    <a:gd name="connsiteX63" fmla="*/ 648335 w 851603"/>
                    <a:gd name="connsiteY63" fmla="*/ 874638 h 986379"/>
                    <a:gd name="connsiteX64" fmla="*/ 649872 w 851603"/>
                    <a:gd name="connsiteY64" fmla="*/ 908103 h 986379"/>
                    <a:gd name="connsiteX65" fmla="*/ 654226 w 851603"/>
                    <a:gd name="connsiteY65" fmla="*/ 916555 h 986379"/>
                    <a:gd name="connsiteX66" fmla="*/ 700753 w 851603"/>
                    <a:gd name="connsiteY66" fmla="*/ 861149 h 986379"/>
                    <a:gd name="connsiteX67" fmla="*/ 736609 w 851603"/>
                    <a:gd name="connsiteY67" fmla="*/ 824525 h 986379"/>
                    <a:gd name="connsiteX68" fmla="*/ 775368 w 851603"/>
                    <a:gd name="connsiteY68" fmla="*/ 766387 h 986379"/>
                    <a:gd name="connsiteX69" fmla="*/ 771697 w 851603"/>
                    <a:gd name="connsiteY69" fmla="*/ 773644 h 986379"/>
                    <a:gd name="connsiteX70" fmla="*/ 779295 w 851603"/>
                    <a:gd name="connsiteY70" fmla="*/ 800963 h 986379"/>
                    <a:gd name="connsiteX71" fmla="*/ 811906 w 851603"/>
                    <a:gd name="connsiteY71" fmla="*/ 723616 h 986379"/>
                    <a:gd name="connsiteX72" fmla="*/ 105119 w 851603"/>
                    <a:gd name="connsiteY72" fmla="*/ 596926 h 986379"/>
                    <a:gd name="connsiteX73" fmla="*/ 105289 w 851603"/>
                    <a:gd name="connsiteY73" fmla="*/ 597267 h 986379"/>
                    <a:gd name="connsiteX74" fmla="*/ 104863 w 851603"/>
                    <a:gd name="connsiteY74" fmla="*/ 598548 h 986379"/>
                    <a:gd name="connsiteX75" fmla="*/ 105119 w 851603"/>
                    <a:gd name="connsiteY75" fmla="*/ 596926 h 9863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</a:cxnLst>
                  <a:rect l="l" t="t" r="r" b="b"/>
                  <a:pathLst>
                    <a:path w="851603" h="986379">
                      <a:moveTo>
                        <a:pt x="811906" y="723616"/>
                      </a:moveTo>
                      <a:cubicBezTo>
                        <a:pt x="819931" y="685455"/>
                        <a:pt x="840420" y="652673"/>
                        <a:pt x="851604" y="616646"/>
                      </a:cubicBezTo>
                      <a:cubicBezTo>
                        <a:pt x="851348" y="616732"/>
                        <a:pt x="851177" y="616732"/>
                        <a:pt x="850921" y="616817"/>
                      </a:cubicBezTo>
                      <a:lnTo>
                        <a:pt x="850750" y="527007"/>
                      </a:lnTo>
                      <a:cubicBezTo>
                        <a:pt x="849555" y="521714"/>
                        <a:pt x="849043" y="516762"/>
                        <a:pt x="849470" y="512408"/>
                      </a:cubicBezTo>
                      <a:cubicBezTo>
                        <a:pt x="838542" y="476125"/>
                        <a:pt x="819248" y="442831"/>
                        <a:pt x="794235" y="413804"/>
                      </a:cubicBezTo>
                      <a:cubicBezTo>
                        <a:pt x="758635" y="372314"/>
                        <a:pt x="711339" y="339446"/>
                        <a:pt x="660117" y="318615"/>
                      </a:cubicBezTo>
                      <a:cubicBezTo>
                        <a:pt x="627932" y="305554"/>
                        <a:pt x="593954" y="296931"/>
                        <a:pt x="559635" y="293516"/>
                      </a:cubicBezTo>
                      <a:cubicBezTo>
                        <a:pt x="553061" y="292919"/>
                        <a:pt x="546573" y="292407"/>
                        <a:pt x="540085" y="292150"/>
                      </a:cubicBezTo>
                      <a:cubicBezTo>
                        <a:pt x="539999" y="292150"/>
                        <a:pt x="539914" y="292150"/>
                        <a:pt x="539743" y="292150"/>
                      </a:cubicBezTo>
                      <a:cubicBezTo>
                        <a:pt x="523352" y="291553"/>
                        <a:pt x="506107" y="291638"/>
                        <a:pt x="491594" y="283613"/>
                      </a:cubicBezTo>
                      <a:cubicBezTo>
                        <a:pt x="476910" y="275247"/>
                        <a:pt x="470422" y="261075"/>
                        <a:pt x="467690" y="245708"/>
                      </a:cubicBezTo>
                      <a:cubicBezTo>
                        <a:pt x="465556" y="233757"/>
                        <a:pt x="465641" y="221122"/>
                        <a:pt x="465982" y="210279"/>
                      </a:cubicBezTo>
                      <a:cubicBezTo>
                        <a:pt x="466153" y="202596"/>
                        <a:pt x="465812" y="194742"/>
                        <a:pt x="464873" y="186888"/>
                      </a:cubicBezTo>
                      <a:cubicBezTo>
                        <a:pt x="458128" y="129604"/>
                        <a:pt x="423041" y="69417"/>
                        <a:pt x="372928" y="39281"/>
                      </a:cubicBezTo>
                      <a:cubicBezTo>
                        <a:pt x="370196" y="37574"/>
                        <a:pt x="367379" y="35951"/>
                        <a:pt x="364562" y="34500"/>
                      </a:cubicBezTo>
                      <a:cubicBezTo>
                        <a:pt x="363793" y="34073"/>
                        <a:pt x="363025" y="33732"/>
                        <a:pt x="362342" y="33305"/>
                      </a:cubicBezTo>
                      <a:cubicBezTo>
                        <a:pt x="351414" y="26988"/>
                        <a:pt x="341085" y="21353"/>
                        <a:pt x="330413" y="16658"/>
                      </a:cubicBezTo>
                      <a:cubicBezTo>
                        <a:pt x="314278" y="9572"/>
                        <a:pt x="297801" y="4876"/>
                        <a:pt x="278678" y="3767"/>
                      </a:cubicBezTo>
                      <a:cubicBezTo>
                        <a:pt x="266726" y="3084"/>
                        <a:pt x="254518" y="352"/>
                        <a:pt x="242908" y="10"/>
                      </a:cubicBezTo>
                      <a:cubicBezTo>
                        <a:pt x="229675" y="-246"/>
                        <a:pt x="214735" y="4364"/>
                        <a:pt x="202356" y="7864"/>
                      </a:cubicBezTo>
                      <a:cubicBezTo>
                        <a:pt x="177172" y="14779"/>
                        <a:pt x="150963" y="9316"/>
                        <a:pt x="129108" y="23231"/>
                      </a:cubicBezTo>
                      <a:cubicBezTo>
                        <a:pt x="112119" y="34073"/>
                        <a:pt x="97179" y="54221"/>
                        <a:pt x="81983" y="68905"/>
                      </a:cubicBezTo>
                      <a:cubicBezTo>
                        <a:pt x="65507" y="84528"/>
                        <a:pt x="56457" y="109627"/>
                        <a:pt x="50054" y="131396"/>
                      </a:cubicBezTo>
                      <a:cubicBezTo>
                        <a:pt x="58079" y="132421"/>
                        <a:pt x="59018" y="124738"/>
                        <a:pt x="67043" y="124567"/>
                      </a:cubicBezTo>
                      <a:cubicBezTo>
                        <a:pt x="67470" y="124652"/>
                        <a:pt x="45103" y="169557"/>
                        <a:pt x="43139" y="172545"/>
                      </a:cubicBezTo>
                      <a:cubicBezTo>
                        <a:pt x="36395" y="183985"/>
                        <a:pt x="29480" y="196108"/>
                        <a:pt x="29821" y="209426"/>
                      </a:cubicBezTo>
                      <a:cubicBezTo>
                        <a:pt x="29736" y="209853"/>
                        <a:pt x="29736" y="210365"/>
                        <a:pt x="30248" y="210621"/>
                      </a:cubicBezTo>
                      <a:cubicBezTo>
                        <a:pt x="30504" y="210792"/>
                        <a:pt x="31017" y="210792"/>
                        <a:pt x="31273" y="210706"/>
                      </a:cubicBezTo>
                      <a:cubicBezTo>
                        <a:pt x="38188" y="208914"/>
                        <a:pt x="45017" y="207206"/>
                        <a:pt x="51932" y="205499"/>
                      </a:cubicBezTo>
                      <a:cubicBezTo>
                        <a:pt x="51847" y="211389"/>
                        <a:pt x="52018" y="217280"/>
                        <a:pt x="52445" y="223085"/>
                      </a:cubicBezTo>
                      <a:cubicBezTo>
                        <a:pt x="53981" y="239476"/>
                        <a:pt x="40151" y="256721"/>
                        <a:pt x="34773" y="271405"/>
                      </a:cubicBezTo>
                      <a:cubicBezTo>
                        <a:pt x="34517" y="272003"/>
                        <a:pt x="34175" y="272600"/>
                        <a:pt x="33919" y="273283"/>
                      </a:cubicBezTo>
                      <a:lnTo>
                        <a:pt x="34602" y="267990"/>
                      </a:lnTo>
                      <a:cubicBezTo>
                        <a:pt x="31017" y="277125"/>
                        <a:pt x="26236" y="285748"/>
                        <a:pt x="22736" y="294541"/>
                      </a:cubicBezTo>
                      <a:cubicBezTo>
                        <a:pt x="21284" y="298126"/>
                        <a:pt x="20004" y="301541"/>
                        <a:pt x="19150" y="305383"/>
                      </a:cubicBezTo>
                      <a:cubicBezTo>
                        <a:pt x="15991" y="319896"/>
                        <a:pt x="11979" y="334238"/>
                        <a:pt x="7283" y="348410"/>
                      </a:cubicBezTo>
                      <a:cubicBezTo>
                        <a:pt x="5234" y="354642"/>
                        <a:pt x="2929" y="360960"/>
                        <a:pt x="2844" y="367448"/>
                      </a:cubicBezTo>
                      <a:cubicBezTo>
                        <a:pt x="2759" y="368814"/>
                        <a:pt x="2844" y="370180"/>
                        <a:pt x="3015" y="371631"/>
                      </a:cubicBezTo>
                      <a:cubicBezTo>
                        <a:pt x="3271" y="373424"/>
                        <a:pt x="4125" y="375558"/>
                        <a:pt x="5917" y="375814"/>
                      </a:cubicBezTo>
                      <a:cubicBezTo>
                        <a:pt x="6942" y="375985"/>
                        <a:pt x="7966" y="375302"/>
                        <a:pt x="8905" y="374790"/>
                      </a:cubicBezTo>
                      <a:cubicBezTo>
                        <a:pt x="10784" y="373595"/>
                        <a:pt x="12406" y="372485"/>
                        <a:pt x="14369" y="371119"/>
                      </a:cubicBezTo>
                      <a:cubicBezTo>
                        <a:pt x="13259" y="373509"/>
                        <a:pt x="12320" y="376156"/>
                        <a:pt x="11637" y="378802"/>
                      </a:cubicBezTo>
                      <a:cubicBezTo>
                        <a:pt x="7539" y="394084"/>
                        <a:pt x="1564" y="408426"/>
                        <a:pt x="368" y="424390"/>
                      </a:cubicBezTo>
                      <a:cubicBezTo>
                        <a:pt x="-571" y="437964"/>
                        <a:pt x="454" y="451453"/>
                        <a:pt x="1564" y="464856"/>
                      </a:cubicBezTo>
                      <a:cubicBezTo>
                        <a:pt x="1649" y="466308"/>
                        <a:pt x="1905" y="467674"/>
                        <a:pt x="3100" y="468356"/>
                      </a:cubicBezTo>
                      <a:cubicBezTo>
                        <a:pt x="4637" y="469125"/>
                        <a:pt x="6259" y="467674"/>
                        <a:pt x="7283" y="466393"/>
                      </a:cubicBezTo>
                      <a:cubicBezTo>
                        <a:pt x="9332" y="463576"/>
                        <a:pt x="11125" y="460758"/>
                        <a:pt x="12747" y="457600"/>
                      </a:cubicBezTo>
                      <a:cubicBezTo>
                        <a:pt x="16077" y="477235"/>
                        <a:pt x="19065" y="496529"/>
                        <a:pt x="25467" y="515652"/>
                      </a:cubicBezTo>
                      <a:cubicBezTo>
                        <a:pt x="30846" y="531787"/>
                        <a:pt x="36310" y="548093"/>
                        <a:pt x="44505" y="563119"/>
                      </a:cubicBezTo>
                      <a:cubicBezTo>
                        <a:pt x="58848" y="589327"/>
                        <a:pt x="81812" y="607085"/>
                        <a:pt x="100082" y="630135"/>
                      </a:cubicBezTo>
                      <a:cubicBezTo>
                        <a:pt x="102301" y="620744"/>
                        <a:pt x="103241" y="610670"/>
                        <a:pt x="104692" y="600938"/>
                      </a:cubicBezTo>
                      <a:cubicBezTo>
                        <a:pt x="104777" y="600767"/>
                        <a:pt x="105119" y="598804"/>
                        <a:pt x="105375" y="597267"/>
                      </a:cubicBezTo>
                      <a:cubicBezTo>
                        <a:pt x="131328" y="617244"/>
                        <a:pt x="165391" y="638672"/>
                        <a:pt x="209954" y="661381"/>
                      </a:cubicBezTo>
                      <a:cubicBezTo>
                        <a:pt x="315900" y="715591"/>
                        <a:pt x="341511" y="706798"/>
                        <a:pt x="493301" y="771851"/>
                      </a:cubicBezTo>
                      <a:cubicBezTo>
                        <a:pt x="516949" y="782010"/>
                        <a:pt x="552464" y="821964"/>
                        <a:pt x="559635" y="845526"/>
                      </a:cubicBezTo>
                      <a:cubicBezTo>
                        <a:pt x="563733" y="856112"/>
                        <a:pt x="569452" y="870882"/>
                        <a:pt x="568343" y="882151"/>
                      </a:cubicBezTo>
                      <a:cubicBezTo>
                        <a:pt x="567574" y="889407"/>
                        <a:pt x="562879" y="895554"/>
                        <a:pt x="557159" y="900079"/>
                      </a:cubicBezTo>
                      <a:cubicBezTo>
                        <a:pt x="551268" y="904774"/>
                        <a:pt x="543500" y="909896"/>
                        <a:pt x="536158" y="912116"/>
                      </a:cubicBezTo>
                      <a:cubicBezTo>
                        <a:pt x="521645" y="916641"/>
                        <a:pt x="489716" y="916555"/>
                        <a:pt x="485874" y="933373"/>
                      </a:cubicBezTo>
                      <a:cubicBezTo>
                        <a:pt x="479898" y="960607"/>
                        <a:pt x="512766" y="978791"/>
                        <a:pt x="535560" y="984340"/>
                      </a:cubicBezTo>
                      <a:cubicBezTo>
                        <a:pt x="565184" y="991426"/>
                        <a:pt x="600954" y="979645"/>
                        <a:pt x="619053" y="955314"/>
                      </a:cubicBezTo>
                      <a:cubicBezTo>
                        <a:pt x="625712" y="946264"/>
                        <a:pt x="627078" y="934398"/>
                        <a:pt x="629981" y="923641"/>
                      </a:cubicBezTo>
                      <a:cubicBezTo>
                        <a:pt x="634676" y="906908"/>
                        <a:pt x="640140" y="890175"/>
                        <a:pt x="648335" y="874638"/>
                      </a:cubicBezTo>
                      <a:cubicBezTo>
                        <a:pt x="647311" y="885822"/>
                        <a:pt x="647908" y="897005"/>
                        <a:pt x="649872" y="908103"/>
                      </a:cubicBezTo>
                      <a:cubicBezTo>
                        <a:pt x="650555" y="911348"/>
                        <a:pt x="651494" y="914762"/>
                        <a:pt x="654226" y="916555"/>
                      </a:cubicBezTo>
                      <a:cubicBezTo>
                        <a:pt x="662848" y="893676"/>
                        <a:pt x="679496" y="873784"/>
                        <a:pt x="700753" y="861149"/>
                      </a:cubicBezTo>
                      <a:cubicBezTo>
                        <a:pt x="716974" y="851502"/>
                        <a:pt x="727304" y="840575"/>
                        <a:pt x="736609" y="824525"/>
                      </a:cubicBezTo>
                      <a:cubicBezTo>
                        <a:pt x="748049" y="804207"/>
                        <a:pt x="763330" y="786450"/>
                        <a:pt x="775368" y="766387"/>
                      </a:cubicBezTo>
                      <a:lnTo>
                        <a:pt x="771697" y="773644"/>
                      </a:lnTo>
                      <a:cubicBezTo>
                        <a:pt x="774258" y="782864"/>
                        <a:pt x="776819" y="791999"/>
                        <a:pt x="779295" y="800963"/>
                      </a:cubicBezTo>
                      <a:cubicBezTo>
                        <a:pt x="795088" y="777656"/>
                        <a:pt x="806272" y="751277"/>
                        <a:pt x="811906" y="723616"/>
                      </a:cubicBezTo>
                      <a:close/>
                      <a:moveTo>
                        <a:pt x="105119" y="596926"/>
                      </a:moveTo>
                      <a:cubicBezTo>
                        <a:pt x="105119" y="597096"/>
                        <a:pt x="105204" y="597182"/>
                        <a:pt x="105289" y="597267"/>
                      </a:cubicBezTo>
                      <a:cubicBezTo>
                        <a:pt x="105119" y="597694"/>
                        <a:pt x="105033" y="598206"/>
                        <a:pt x="104863" y="598548"/>
                      </a:cubicBezTo>
                      <a:cubicBezTo>
                        <a:pt x="104863" y="598035"/>
                        <a:pt x="104948" y="597523"/>
                        <a:pt x="105119" y="596926"/>
                      </a:cubicBezTo>
                      <a:close/>
                    </a:path>
                  </a:pathLst>
                </a:custGeom>
                <a:solidFill>
                  <a:srgbClr val="FAFBF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CAEAD890-8B70-306D-D5F1-8CBAB2F8D12F}"/>
                  </a:ext>
                </a:extLst>
              </p:cNvPr>
              <p:cNvSpPr/>
              <p:nvPr/>
            </p:nvSpPr>
            <p:spPr>
              <a:xfrm>
                <a:off x="7767010" y="3284531"/>
                <a:ext cx="179292" cy="209346"/>
              </a:xfrm>
              <a:custGeom>
                <a:avLst/>
                <a:gdLst>
                  <a:gd name="connsiteX0" fmla="*/ 135924 w 179292"/>
                  <a:gd name="connsiteY0" fmla="*/ 209346 h 209346"/>
                  <a:gd name="connsiteX1" fmla="*/ 128326 w 179292"/>
                  <a:gd name="connsiteY1" fmla="*/ 191077 h 209346"/>
                  <a:gd name="connsiteX2" fmla="*/ 117142 w 179292"/>
                  <a:gd name="connsiteY2" fmla="*/ 171698 h 209346"/>
                  <a:gd name="connsiteX3" fmla="*/ 114923 w 179292"/>
                  <a:gd name="connsiteY3" fmla="*/ 168624 h 209346"/>
                  <a:gd name="connsiteX4" fmla="*/ 60712 w 179292"/>
                  <a:gd name="connsiteY4" fmla="*/ 135586 h 209346"/>
                  <a:gd name="connsiteX5" fmla="*/ 21100 w 179292"/>
                  <a:gd name="connsiteY5" fmla="*/ 117658 h 209346"/>
                  <a:gd name="connsiteX6" fmla="*/ 5477 w 179292"/>
                  <a:gd name="connsiteY6" fmla="*/ 101437 h 209346"/>
                  <a:gd name="connsiteX7" fmla="*/ 99 w 179292"/>
                  <a:gd name="connsiteY7" fmla="*/ 85473 h 209346"/>
                  <a:gd name="connsiteX8" fmla="*/ 99 w 179292"/>
                  <a:gd name="connsiteY8" fmla="*/ 81290 h 209346"/>
                  <a:gd name="connsiteX9" fmla="*/ 19478 w 179292"/>
                  <a:gd name="connsiteY9" fmla="*/ 48849 h 209346"/>
                  <a:gd name="connsiteX10" fmla="*/ 84018 w 179292"/>
                  <a:gd name="connsiteY10" fmla="*/ 614 h 209346"/>
                  <a:gd name="connsiteX11" fmla="*/ 89482 w 179292"/>
                  <a:gd name="connsiteY11" fmla="*/ 16 h 209346"/>
                  <a:gd name="connsiteX12" fmla="*/ 123716 w 179292"/>
                  <a:gd name="connsiteY12" fmla="*/ 27933 h 209346"/>
                  <a:gd name="connsiteX13" fmla="*/ 155133 w 179292"/>
                  <a:gd name="connsiteY13" fmla="*/ 86668 h 209346"/>
                  <a:gd name="connsiteX14" fmla="*/ 161535 w 179292"/>
                  <a:gd name="connsiteY14" fmla="*/ 107926 h 209346"/>
                  <a:gd name="connsiteX15" fmla="*/ 179293 w 179292"/>
                  <a:gd name="connsiteY15" fmla="*/ 144977 h 209346"/>
                  <a:gd name="connsiteX16" fmla="*/ 172207 w 179292"/>
                  <a:gd name="connsiteY16" fmla="*/ 146769 h 209346"/>
                  <a:gd name="connsiteX17" fmla="*/ 167341 w 179292"/>
                  <a:gd name="connsiteY17" fmla="*/ 145318 h 209346"/>
                  <a:gd name="connsiteX18" fmla="*/ 167682 w 179292"/>
                  <a:gd name="connsiteY18" fmla="*/ 158636 h 209346"/>
                  <a:gd name="connsiteX19" fmla="*/ 152145 w 179292"/>
                  <a:gd name="connsiteY19" fmla="*/ 193809 h 209346"/>
                  <a:gd name="connsiteX20" fmla="*/ 135924 w 179292"/>
                  <a:gd name="connsiteY20" fmla="*/ 209346 h 209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79292" h="209346">
                    <a:moveTo>
                      <a:pt x="135924" y="209346"/>
                    </a:moveTo>
                    <a:cubicBezTo>
                      <a:pt x="131997" y="205334"/>
                      <a:pt x="131485" y="196285"/>
                      <a:pt x="128326" y="191077"/>
                    </a:cubicBezTo>
                    <a:cubicBezTo>
                      <a:pt x="124399" y="184503"/>
                      <a:pt x="121496" y="177930"/>
                      <a:pt x="117142" y="171698"/>
                    </a:cubicBezTo>
                    <a:cubicBezTo>
                      <a:pt x="116459" y="170673"/>
                      <a:pt x="115691" y="169649"/>
                      <a:pt x="114923" y="168624"/>
                    </a:cubicBezTo>
                    <a:cubicBezTo>
                      <a:pt x="102544" y="152660"/>
                      <a:pt x="79067" y="142928"/>
                      <a:pt x="60712" y="135586"/>
                    </a:cubicBezTo>
                    <a:cubicBezTo>
                      <a:pt x="47223" y="130122"/>
                      <a:pt x="33137" y="125939"/>
                      <a:pt x="21100" y="117658"/>
                    </a:cubicBezTo>
                    <a:cubicBezTo>
                      <a:pt x="14953" y="113475"/>
                      <a:pt x="9319" y="107840"/>
                      <a:pt x="5477" y="101437"/>
                    </a:cubicBezTo>
                    <a:cubicBezTo>
                      <a:pt x="2489" y="96486"/>
                      <a:pt x="525" y="91022"/>
                      <a:pt x="99" y="85473"/>
                    </a:cubicBezTo>
                    <a:cubicBezTo>
                      <a:pt x="13" y="84022"/>
                      <a:pt x="-72" y="82741"/>
                      <a:pt x="99" y="81290"/>
                    </a:cubicBezTo>
                    <a:cubicBezTo>
                      <a:pt x="867" y="68143"/>
                      <a:pt x="10172" y="57727"/>
                      <a:pt x="19478" y="48849"/>
                    </a:cubicBezTo>
                    <a:cubicBezTo>
                      <a:pt x="35442" y="33653"/>
                      <a:pt x="61822" y="5395"/>
                      <a:pt x="84018" y="614"/>
                    </a:cubicBezTo>
                    <a:cubicBezTo>
                      <a:pt x="85811" y="187"/>
                      <a:pt x="87689" y="-69"/>
                      <a:pt x="89482" y="16"/>
                    </a:cubicBezTo>
                    <a:cubicBezTo>
                      <a:pt x="104678" y="-154"/>
                      <a:pt x="113984" y="14871"/>
                      <a:pt x="123716" y="27933"/>
                    </a:cubicBezTo>
                    <a:cubicBezTo>
                      <a:pt x="137034" y="45775"/>
                      <a:pt x="147620" y="65752"/>
                      <a:pt x="155133" y="86668"/>
                    </a:cubicBezTo>
                    <a:cubicBezTo>
                      <a:pt x="157608" y="93754"/>
                      <a:pt x="159572" y="101010"/>
                      <a:pt x="161535" y="107926"/>
                    </a:cubicBezTo>
                    <a:cubicBezTo>
                      <a:pt x="165292" y="121158"/>
                      <a:pt x="169475" y="133708"/>
                      <a:pt x="179293" y="144977"/>
                    </a:cubicBezTo>
                    <a:cubicBezTo>
                      <a:pt x="177927" y="147111"/>
                      <a:pt x="174768" y="147367"/>
                      <a:pt x="172207" y="146769"/>
                    </a:cubicBezTo>
                    <a:cubicBezTo>
                      <a:pt x="170499" y="146428"/>
                      <a:pt x="168877" y="145916"/>
                      <a:pt x="167341" y="145318"/>
                    </a:cubicBezTo>
                    <a:cubicBezTo>
                      <a:pt x="167597" y="149757"/>
                      <a:pt x="167767" y="154197"/>
                      <a:pt x="167682" y="158636"/>
                    </a:cubicBezTo>
                    <a:cubicBezTo>
                      <a:pt x="167682" y="172125"/>
                      <a:pt x="160596" y="184077"/>
                      <a:pt x="152145" y="193809"/>
                    </a:cubicBezTo>
                    <a:cubicBezTo>
                      <a:pt x="147364" y="199700"/>
                      <a:pt x="141559" y="204566"/>
                      <a:pt x="135924" y="209346"/>
                    </a:cubicBezTo>
                    <a:close/>
                  </a:path>
                </a:pathLst>
              </a:custGeom>
              <a:solidFill>
                <a:srgbClr val="FAFBFA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030878EE-D3C3-B50F-CF91-08496F9B06EB}"/>
                  </a:ext>
                </a:extLst>
              </p:cNvPr>
              <p:cNvSpPr/>
              <p:nvPr/>
            </p:nvSpPr>
            <p:spPr>
              <a:xfrm>
                <a:off x="7416076" y="3257734"/>
                <a:ext cx="173424" cy="149755"/>
              </a:xfrm>
              <a:custGeom>
                <a:avLst/>
                <a:gdLst>
                  <a:gd name="connsiteX0" fmla="*/ 4768 w 173424"/>
                  <a:gd name="connsiteY0" fmla="*/ 149663 h 149755"/>
                  <a:gd name="connsiteX1" fmla="*/ 48136 w 173424"/>
                  <a:gd name="connsiteY1" fmla="*/ 130966 h 149755"/>
                  <a:gd name="connsiteX2" fmla="*/ 138886 w 173424"/>
                  <a:gd name="connsiteY2" fmla="*/ 80853 h 149755"/>
                  <a:gd name="connsiteX3" fmla="*/ 170217 w 173424"/>
                  <a:gd name="connsiteY3" fmla="*/ 59767 h 149755"/>
                  <a:gd name="connsiteX4" fmla="*/ 162534 w 173424"/>
                  <a:gd name="connsiteY4" fmla="*/ 22033 h 149755"/>
                  <a:gd name="connsiteX5" fmla="*/ 124202 w 173424"/>
                  <a:gd name="connsiteY5" fmla="*/ 4788 h 149755"/>
                  <a:gd name="connsiteX6" fmla="*/ 81346 w 173424"/>
                  <a:gd name="connsiteY6" fmla="*/ 690 h 149755"/>
                  <a:gd name="connsiteX7" fmla="*/ 26111 w 173424"/>
                  <a:gd name="connsiteY7" fmla="*/ 17508 h 149755"/>
                  <a:gd name="connsiteX8" fmla="*/ 4256 w 173424"/>
                  <a:gd name="connsiteY8" fmla="*/ 24252 h 149755"/>
                  <a:gd name="connsiteX9" fmla="*/ 16635 w 173424"/>
                  <a:gd name="connsiteY9" fmla="*/ 33558 h 149755"/>
                  <a:gd name="connsiteX10" fmla="*/ 14415 w 173424"/>
                  <a:gd name="connsiteY10" fmla="*/ 46620 h 149755"/>
                  <a:gd name="connsiteX11" fmla="*/ 2890 w 173424"/>
                  <a:gd name="connsiteY11" fmla="*/ 79658 h 149755"/>
                  <a:gd name="connsiteX12" fmla="*/ 4768 w 173424"/>
                  <a:gd name="connsiteY12" fmla="*/ 149663 h 149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73424" h="149755">
                    <a:moveTo>
                      <a:pt x="4768" y="149663"/>
                    </a:moveTo>
                    <a:cubicBezTo>
                      <a:pt x="20988" y="150858"/>
                      <a:pt x="35160" y="140357"/>
                      <a:pt x="48136" y="130966"/>
                    </a:cubicBezTo>
                    <a:cubicBezTo>
                      <a:pt x="76138" y="110904"/>
                      <a:pt x="106701" y="94001"/>
                      <a:pt x="138886" y="80853"/>
                    </a:cubicBezTo>
                    <a:cubicBezTo>
                      <a:pt x="150923" y="75902"/>
                      <a:pt x="164070" y="70780"/>
                      <a:pt x="170217" y="59767"/>
                    </a:cubicBezTo>
                    <a:cubicBezTo>
                      <a:pt x="176962" y="47729"/>
                      <a:pt x="172437" y="31850"/>
                      <a:pt x="162534" y="22033"/>
                    </a:cubicBezTo>
                    <a:cubicBezTo>
                      <a:pt x="152545" y="12130"/>
                      <a:pt x="138288" y="7263"/>
                      <a:pt x="124202" y="4788"/>
                    </a:cubicBezTo>
                    <a:cubicBezTo>
                      <a:pt x="110628" y="2397"/>
                      <a:pt x="95005" y="-1615"/>
                      <a:pt x="81346" y="690"/>
                    </a:cubicBezTo>
                    <a:cubicBezTo>
                      <a:pt x="62308" y="3849"/>
                      <a:pt x="43612" y="9739"/>
                      <a:pt x="26111" y="17508"/>
                    </a:cubicBezTo>
                    <a:cubicBezTo>
                      <a:pt x="19110" y="20581"/>
                      <a:pt x="12024" y="24082"/>
                      <a:pt x="4256" y="24252"/>
                    </a:cubicBezTo>
                    <a:cubicBezTo>
                      <a:pt x="7158" y="24167"/>
                      <a:pt x="15098" y="31253"/>
                      <a:pt x="16635" y="33558"/>
                    </a:cubicBezTo>
                    <a:cubicBezTo>
                      <a:pt x="20305" y="39192"/>
                      <a:pt x="17574" y="40644"/>
                      <a:pt x="14415" y="46620"/>
                    </a:cubicBezTo>
                    <a:cubicBezTo>
                      <a:pt x="8951" y="56949"/>
                      <a:pt x="5195" y="68218"/>
                      <a:pt x="2890" y="79658"/>
                    </a:cubicBezTo>
                    <a:cubicBezTo>
                      <a:pt x="-1720" y="102708"/>
                      <a:pt x="-610" y="126783"/>
                      <a:pt x="4768" y="149663"/>
                    </a:cubicBezTo>
                    <a:close/>
                  </a:path>
                </a:pathLst>
              </a:custGeom>
              <a:solidFill>
                <a:srgbClr val="FAFBFA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AC52BAD8-8516-526C-8B55-68F2D561BE1E}"/>
                  </a:ext>
                </a:extLst>
              </p:cNvPr>
              <p:cNvSpPr/>
              <p:nvPr/>
            </p:nvSpPr>
            <p:spPr>
              <a:xfrm rot="-659247">
                <a:off x="7570842" y="3406306"/>
                <a:ext cx="24075" cy="28173"/>
              </a:xfrm>
              <a:custGeom>
                <a:avLst/>
                <a:gdLst>
                  <a:gd name="connsiteX0" fmla="*/ 24075 w 24075"/>
                  <a:gd name="connsiteY0" fmla="*/ 14087 h 28173"/>
                  <a:gd name="connsiteX1" fmla="*/ 12038 w 24075"/>
                  <a:gd name="connsiteY1" fmla="*/ 28173 h 28173"/>
                  <a:gd name="connsiteX2" fmla="*/ 0 w 24075"/>
                  <a:gd name="connsiteY2" fmla="*/ 14087 h 28173"/>
                  <a:gd name="connsiteX3" fmla="*/ 12038 w 24075"/>
                  <a:gd name="connsiteY3" fmla="*/ 0 h 28173"/>
                  <a:gd name="connsiteX4" fmla="*/ 24075 w 24075"/>
                  <a:gd name="connsiteY4" fmla="*/ 14087 h 28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75" h="28173">
                    <a:moveTo>
                      <a:pt x="24075" y="14087"/>
                    </a:moveTo>
                    <a:cubicBezTo>
                      <a:pt x="24075" y="21867"/>
                      <a:pt x="18686" y="28173"/>
                      <a:pt x="12038" y="28173"/>
                    </a:cubicBezTo>
                    <a:cubicBezTo>
                      <a:pt x="5389" y="28173"/>
                      <a:pt x="0" y="21867"/>
                      <a:pt x="0" y="14087"/>
                    </a:cubicBezTo>
                    <a:cubicBezTo>
                      <a:pt x="0" y="6307"/>
                      <a:pt x="5389" y="0"/>
                      <a:pt x="12038" y="0"/>
                    </a:cubicBezTo>
                    <a:cubicBezTo>
                      <a:pt x="18686" y="0"/>
                      <a:pt x="24075" y="6307"/>
                      <a:pt x="24075" y="14087"/>
                    </a:cubicBezTo>
                    <a:close/>
                  </a:path>
                </a:pathLst>
              </a:custGeom>
              <a:solidFill>
                <a:srgbClr val="372E20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A1225DAF-AE97-96C8-B2EF-B73EE521266D}"/>
                  </a:ext>
                </a:extLst>
              </p:cNvPr>
              <p:cNvSpPr/>
              <p:nvPr/>
            </p:nvSpPr>
            <p:spPr>
              <a:xfrm rot="-666596">
                <a:off x="7695680" y="3411745"/>
                <a:ext cx="25100" cy="29198"/>
              </a:xfrm>
              <a:custGeom>
                <a:avLst/>
                <a:gdLst>
                  <a:gd name="connsiteX0" fmla="*/ 25100 w 25100"/>
                  <a:gd name="connsiteY0" fmla="*/ 14599 h 29198"/>
                  <a:gd name="connsiteX1" fmla="*/ 12550 w 25100"/>
                  <a:gd name="connsiteY1" fmla="*/ 29198 h 29198"/>
                  <a:gd name="connsiteX2" fmla="*/ 0 w 25100"/>
                  <a:gd name="connsiteY2" fmla="*/ 14599 h 29198"/>
                  <a:gd name="connsiteX3" fmla="*/ 12550 w 25100"/>
                  <a:gd name="connsiteY3" fmla="*/ 0 h 29198"/>
                  <a:gd name="connsiteX4" fmla="*/ 25100 w 25100"/>
                  <a:gd name="connsiteY4" fmla="*/ 14599 h 29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00" h="29198">
                    <a:moveTo>
                      <a:pt x="25100" y="14599"/>
                    </a:moveTo>
                    <a:cubicBezTo>
                      <a:pt x="25100" y="22662"/>
                      <a:pt x="19481" y="29198"/>
                      <a:pt x="12550" y="29198"/>
                    </a:cubicBezTo>
                    <a:cubicBezTo>
                      <a:pt x="5619" y="29198"/>
                      <a:pt x="0" y="22662"/>
                      <a:pt x="0" y="14599"/>
                    </a:cubicBezTo>
                    <a:cubicBezTo>
                      <a:pt x="0" y="6536"/>
                      <a:pt x="5619" y="0"/>
                      <a:pt x="12550" y="0"/>
                    </a:cubicBezTo>
                    <a:cubicBezTo>
                      <a:pt x="19481" y="0"/>
                      <a:pt x="25100" y="6536"/>
                      <a:pt x="25100" y="14599"/>
                    </a:cubicBezTo>
                    <a:close/>
                  </a:path>
                </a:pathLst>
              </a:custGeom>
              <a:solidFill>
                <a:srgbClr val="372E20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0E0F2321-3FA4-D689-E39B-A3FFA96E3BAE}"/>
                  </a:ext>
                </a:extLst>
              </p:cNvPr>
              <p:cNvSpPr/>
              <p:nvPr/>
            </p:nvSpPr>
            <p:spPr>
              <a:xfrm>
                <a:off x="7599821" y="3476462"/>
                <a:ext cx="50813" cy="45229"/>
              </a:xfrm>
              <a:custGeom>
                <a:avLst/>
                <a:gdLst>
                  <a:gd name="connsiteX0" fmla="*/ 728 w 50813"/>
                  <a:gd name="connsiteY0" fmla="*/ 9049 h 45229"/>
                  <a:gd name="connsiteX1" fmla="*/ 4058 w 50813"/>
                  <a:gd name="connsiteY1" fmla="*/ 28258 h 45229"/>
                  <a:gd name="connsiteX2" fmla="*/ 11570 w 50813"/>
                  <a:gd name="connsiteY2" fmla="*/ 40295 h 45229"/>
                  <a:gd name="connsiteX3" fmla="*/ 41792 w 50813"/>
                  <a:gd name="connsiteY3" fmla="*/ 38929 h 45229"/>
                  <a:gd name="connsiteX4" fmla="*/ 50073 w 50813"/>
                  <a:gd name="connsiteY4" fmla="*/ 9305 h 45229"/>
                  <a:gd name="connsiteX5" fmla="*/ 27962 w 50813"/>
                  <a:gd name="connsiteY5" fmla="*/ 0 h 45229"/>
                  <a:gd name="connsiteX6" fmla="*/ 728 w 50813"/>
                  <a:gd name="connsiteY6" fmla="*/ 9049 h 45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813" h="45229">
                    <a:moveTo>
                      <a:pt x="728" y="9049"/>
                    </a:moveTo>
                    <a:cubicBezTo>
                      <a:pt x="-1321" y="15367"/>
                      <a:pt x="1326" y="22111"/>
                      <a:pt x="4058" y="28258"/>
                    </a:cubicBezTo>
                    <a:cubicBezTo>
                      <a:pt x="5936" y="32612"/>
                      <a:pt x="7985" y="37051"/>
                      <a:pt x="11570" y="40295"/>
                    </a:cubicBezTo>
                    <a:cubicBezTo>
                      <a:pt x="19595" y="47722"/>
                      <a:pt x="33767" y="46357"/>
                      <a:pt x="41792" y="38929"/>
                    </a:cubicBezTo>
                    <a:cubicBezTo>
                      <a:pt x="49817" y="31587"/>
                      <a:pt x="52207" y="19806"/>
                      <a:pt x="50073" y="9305"/>
                    </a:cubicBezTo>
                    <a:cubicBezTo>
                      <a:pt x="43414" y="12806"/>
                      <a:pt x="32913" y="5464"/>
                      <a:pt x="27962" y="0"/>
                    </a:cubicBezTo>
                    <a:lnTo>
                      <a:pt x="728" y="9049"/>
                    </a:lnTo>
                    <a:close/>
                  </a:path>
                </a:pathLst>
              </a:custGeom>
              <a:solidFill>
                <a:srgbClr val="9B2A2A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27181682-F3A7-B486-ABF9-C70782494A1D}"/>
                  </a:ext>
                </a:extLst>
              </p:cNvPr>
              <p:cNvSpPr/>
              <p:nvPr/>
            </p:nvSpPr>
            <p:spPr>
              <a:xfrm>
                <a:off x="7571434" y="3464494"/>
                <a:ext cx="112767" cy="26969"/>
              </a:xfrm>
              <a:custGeom>
                <a:avLst/>
                <a:gdLst>
                  <a:gd name="connsiteX0" fmla="*/ 4 w 112767"/>
                  <a:gd name="connsiteY0" fmla="*/ 5821 h 26969"/>
                  <a:gd name="connsiteX1" fmla="*/ 26896 w 112767"/>
                  <a:gd name="connsiteY1" fmla="*/ 26737 h 26969"/>
                  <a:gd name="connsiteX2" fmla="*/ 44909 w 112767"/>
                  <a:gd name="connsiteY2" fmla="*/ 24176 h 26969"/>
                  <a:gd name="connsiteX3" fmla="*/ 56776 w 112767"/>
                  <a:gd name="connsiteY3" fmla="*/ 8382 h 26969"/>
                  <a:gd name="connsiteX4" fmla="*/ 51312 w 112767"/>
                  <a:gd name="connsiteY4" fmla="*/ 8382 h 26969"/>
                  <a:gd name="connsiteX5" fmla="*/ 82216 w 112767"/>
                  <a:gd name="connsiteY5" fmla="*/ 26566 h 26969"/>
                  <a:gd name="connsiteX6" fmla="*/ 112694 w 112767"/>
                  <a:gd name="connsiteY6" fmla="*/ 3516 h 26969"/>
                  <a:gd name="connsiteX7" fmla="*/ 107230 w 112767"/>
                  <a:gd name="connsiteY7" fmla="*/ 1980 h 26969"/>
                  <a:gd name="connsiteX8" fmla="*/ 82216 w 112767"/>
                  <a:gd name="connsiteY8" fmla="*/ 20932 h 26969"/>
                  <a:gd name="connsiteX9" fmla="*/ 56690 w 112767"/>
                  <a:gd name="connsiteY9" fmla="*/ 6846 h 26969"/>
                  <a:gd name="connsiteX10" fmla="*/ 51226 w 112767"/>
                  <a:gd name="connsiteY10" fmla="*/ 6846 h 26969"/>
                  <a:gd name="connsiteX11" fmla="*/ 42006 w 112767"/>
                  <a:gd name="connsiteY11" fmla="*/ 19310 h 26969"/>
                  <a:gd name="connsiteX12" fmla="*/ 28262 w 112767"/>
                  <a:gd name="connsiteY12" fmla="*/ 21188 h 26969"/>
                  <a:gd name="connsiteX13" fmla="*/ 5553 w 112767"/>
                  <a:gd name="connsiteY13" fmla="*/ 5907 h 26969"/>
                  <a:gd name="connsiteX14" fmla="*/ 4 w 112767"/>
                  <a:gd name="connsiteY14" fmla="*/ 5821 h 26969"/>
                  <a:gd name="connsiteX15" fmla="*/ 4 w 112767"/>
                  <a:gd name="connsiteY15" fmla="*/ 5821 h 26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2767" h="26969">
                    <a:moveTo>
                      <a:pt x="4" y="5821"/>
                    </a:moveTo>
                    <a:cubicBezTo>
                      <a:pt x="687" y="20505"/>
                      <a:pt x="13919" y="25798"/>
                      <a:pt x="26896" y="26737"/>
                    </a:cubicBezTo>
                    <a:cubicBezTo>
                      <a:pt x="32957" y="27164"/>
                      <a:pt x="39531" y="27335"/>
                      <a:pt x="44909" y="24176"/>
                    </a:cubicBezTo>
                    <a:cubicBezTo>
                      <a:pt x="50800" y="20761"/>
                      <a:pt x="54641" y="14700"/>
                      <a:pt x="56776" y="8382"/>
                    </a:cubicBezTo>
                    <a:cubicBezTo>
                      <a:pt x="54983" y="8382"/>
                      <a:pt x="53190" y="8382"/>
                      <a:pt x="51312" y="8382"/>
                    </a:cubicBezTo>
                    <a:cubicBezTo>
                      <a:pt x="54385" y="20078"/>
                      <a:pt x="71374" y="26396"/>
                      <a:pt x="82216" y="26566"/>
                    </a:cubicBezTo>
                    <a:cubicBezTo>
                      <a:pt x="96729" y="26737"/>
                      <a:pt x="109535" y="17944"/>
                      <a:pt x="112694" y="3516"/>
                    </a:cubicBezTo>
                    <a:cubicBezTo>
                      <a:pt x="113462" y="16"/>
                      <a:pt x="107998" y="-1521"/>
                      <a:pt x="107230" y="1980"/>
                    </a:cubicBezTo>
                    <a:cubicBezTo>
                      <a:pt x="104583" y="14017"/>
                      <a:pt x="94254" y="21017"/>
                      <a:pt x="82216" y="20932"/>
                    </a:cubicBezTo>
                    <a:cubicBezTo>
                      <a:pt x="73935" y="20847"/>
                      <a:pt x="59081" y="15980"/>
                      <a:pt x="56690" y="6846"/>
                    </a:cubicBezTo>
                    <a:cubicBezTo>
                      <a:pt x="55922" y="4028"/>
                      <a:pt x="52080" y="4285"/>
                      <a:pt x="51226" y="6846"/>
                    </a:cubicBezTo>
                    <a:cubicBezTo>
                      <a:pt x="49604" y="11712"/>
                      <a:pt x="46616" y="16663"/>
                      <a:pt x="42006" y="19310"/>
                    </a:cubicBezTo>
                    <a:cubicBezTo>
                      <a:pt x="37909" y="21615"/>
                      <a:pt x="32872" y="21359"/>
                      <a:pt x="28262" y="21188"/>
                    </a:cubicBezTo>
                    <a:cubicBezTo>
                      <a:pt x="18359" y="20761"/>
                      <a:pt x="6065" y="17773"/>
                      <a:pt x="5553" y="5907"/>
                    </a:cubicBezTo>
                    <a:cubicBezTo>
                      <a:pt x="5468" y="2236"/>
                      <a:pt x="-167" y="2236"/>
                      <a:pt x="4" y="5821"/>
                    </a:cubicBezTo>
                    <a:lnTo>
                      <a:pt x="4" y="5821"/>
                    </a:lnTo>
                    <a:close/>
                  </a:path>
                </a:pathLst>
              </a:custGeom>
              <a:solidFill>
                <a:srgbClr val="93664D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97C7F8D3-9142-1F6B-269A-678C7DEFF7B7}"/>
                  </a:ext>
                </a:extLst>
              </p:cNvPr>
              <p:cNvSpPr/>
              <p:nvPr/>
            </p:nvSpPr>
            <p:spPr>
              <a:xfrm>
                <a:off x="7548709" y="3346083"/>
                <a:ext cx="19449" cy="8693"/>
              </a:xfrm>
              <a:custGeom>
                <a:avLst/>
                <a:gdLst>
                  <a:gd name="connsiteX0" fmla="*/ 19143 w 19449"/>
                  <a:gd name="connsiteY0" fmla="*/ 2493 h 8693"/>
                  <a:gd name="connsiteX1" fmla="*/ 7277 w 19449"/>
                  <a:gd name="connsiteY1" fmla="*/ 2493 h 8693"/>
                  <a:gd name="connsiteX2" fmla="*/ 1642 w 19449"/>
                  <a:gd name="connsiteY2" fmla="*/ 5310 h 8693"/>
                  <a:gd name="connsiteX3" fmla="*/ 20 w 19449"/>
                  <a:gd name="connsiteY3" fmla="*/ 7444 h 8693"/>
                  <a:gd name="connsiteX4" fmla="*/ 2325 w 19449"/>
                  <a:gd name="connsiteY4" fmla="*/ 8554 h 8693"/>
                  <a:gd name="connsiteX5" fmla="*/ 3008 w 19449"/>
                  <a:gd name="connsiteY5" fmla="*/ 7359 h 8693"/>
                  <a:gd name="connsiteX6" fmla="*/ 3008 w 19449"/>
                  <a:gd name="connsiteY6" fmla="*/ 7273 h 8693"/>
                  <a:gd name="connsiteX7" fmla="*/ 2838 w 19449"/>
                  <a:gd name="connsiteY7" fmla="*/ 7956 h 8693"/>
                  <a:gd name="connsiteX8" fmla="*/ 5569 w 19449"/>
                  <a:gd name="connsiteY8" fmla="*/ 4456 h 8693"/>
                  <a:gd name="connsiteX9" fmla="*/ 9923 w 19449"/>
                  <a:gd name="connsiteY9" fmla="*/ 2749 h 8693"/>
                  <a:gd name="connsiteX10" fmla="*/ 18546 w 19449"/>
                  <a:gd name="connsiteY10" fmla="*/ 3688 h 8693"/>
                  <a:gd name="connsiteX11" fmla="*/ 19229 w 19449"/>
                  <a:gd name="connsiteY11" fmla="*/ 2834 h 8693"/>
                  <a:gd name="connsiteX12" fmla="*/ 14875 w 19449"/>
                  <a:gd name="connsiteY12" fmla="*/ 444 h 8693"/>
                  <a:gd name="connsiteX13" fmla="*/ 8984 w 19449"/>
                  <a:gd name="connsiteY13" fmla="*/ 102 h 8693"/>
                  <a:gd name="connsiteX14" fmla="*/ 3435 w 19449"/>
                  <a:gd name="connsiteY14" fmla="*/ 2578 h 8693"/>
                  <a:gd name="connsiteX15" fmla="*/ 1642 w 19449"/>
                  <a:gd name="connsiteY15" fmla="*/ 4712 h 8693"/>
                  <a:gd name="connsiteX16" fmla="*/ 191 w 19449"/>
                  <a:gd name="connsiteY16" fmla="*/ 7359 h 8693"/>
                  <a:gd name="connsiteX17" fmla="*/ 874 w 19449"/>
                  <a:gd name="connsiteY17" fmla="*/ 6163 h 8693"/>
                  <a:gd name="connsiteX18" fmla="*/ 789 w 19449"/>
                  <a:gd name="connsiteY18" fmla="*/ 6163 h 8693"/>
                  <a:gd name="connsiteX19" fmla="*/ 1472 w 19449"/>
                  <a:gd name="connsiteY19" fmla="*/ 5993 h 8693"/>
                  <a:gd name="connsiteX20" fmla="*/ 1386 w 19449"/>
                  <a:gd name="connsiteY20" fmla="*/ 5993 h 8693"/>
                  <a:gd name="connsiteX21" fmla="*/ 2325 w 19449"/>
                  <a:gd name="connsiteY21" fmla="*/ 6420 h 8693"/>
                  <a:gd name="connsiteX22" fmla="*/ 2240 w 19449"/>
                  <a:gd name="connsiteY22" fmla="*/ 6334 h 8693"/>
                  <a:gd name="connsiteX23" fmla="*/ 2581 w 19449"/>
                  <a:gd name="connsiteY23" fmla="*/ 7700 h 8693"/>
                  <a:gd name="connsiteX24" fmla="*/ 2581 w 19449"/>
                  <a:gd name="connsiteY24" fmla="*/ 7529 h 8693"/>
                  <a:gd name="connsiteX25" fmla="*/ 2240 w 19449"/>
                  <a:gd name="connsiteY25" fmla="*/ 8127 h 8693"/>
                  <a:gd name="connsiteX26" fmla="*/ 3947 w 19449"/>
                  <a:gd name="connsiteY26" fmla="*/ 7103 h 8693"/>
                  <a:gd name="connsiteX27" fmla="*/ 5996 w 19449"/>
                  <a:gd name="connsiteY27" fmla="*/ 5993 h 8693"/>
                  <a:gd name="connsiteX28" fmla="*/ 10009 w 19449"/>
                  <a:gd name="connsiteY28" fmla="*/ 4285 h 8693"/>
                  <a:gd name="connsiteX29" fmla="*/ 18546 w 19449"/>
                  <a:gd name="connsiteY29" fmla="*/ 3858 h 8693"/>
                  <a:gd name="connsiteX30" fmla="*/ 19143 w 19449"/>
                  <a:gd name="connsiteY30" fmla="*/ 2493 h 8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449" h="8693">
                    <a:moveTo>
                      <a:pt x="19143" y="2493"/>
                    </a:moveTo>
                    <a:cubicBezTo>
                      <a:pt x="15899" y="102"/>
                      <a:pt x="10777" y="1127"/>
                      <a:pt x="7277" y="2493"/>
                    </a:cubicBezTo>
                    <a:cubicBezTo>
                      <a:pt x="5313" y="3261"/>
                      <a:pt x="3520" y="4285"/>
                      <a:pt x="1642" y="5310"/>
                    </a:cubicBezTo>
                    <a:cubicBezTo>
                      <a:pt x="789" y="5822"/>
                      <a:pt x="-150" y="6334"/>
                      <a:pt x="20" y="7444"/>
                    </a:cubicBezTo>
                    <a:cubicBezTo>
                      <a:pt x="191" y="8639"/>
                      <a:pt x="1386" y="8895"/>
                      <a:pt x="2325" y="8554"/>
                    </a:cubicBezTo>
                    <a:cubicBezTo>
                      <a:pt x="2752" y="8383"/>
                      <a:pt x="3008" y="7786"/>
                      <a:pt x="3008" y="7359"/>
                    </a:cubicBezTo>
                    <a:cubicBezTo>
                      <a:pt x="3008" y="7359"/>
                      <a:pt x="3008" y="7273"/>
                      <a:pt x="3008" y="7273"/>
                    </a:cubicBezTo>
                    <a:cubicBezTo>
                      <a:pt x="2923" y="7529"/>
                      <a:pt x="2923" y="7700"/>
                      <a:pt x="2838" y="7956"/>
                    </a:cubicBezTo>
                    <a:cubicBezTo>
                      <a:pt x="3691" y="6761"/>
                      <a:pt x="4460" y="5480"/>
                      <a:pt x="5569" y="4456"/>
                    </a:cubicBezTo>
                    <a:cubicBezTo>
                      <a:pt x="6765" y="3346"/>
                      <a:pt x="8301" y="2919"/>
                      <a:pt x="9923" y="2749"/>
                    </a:cubicBezTo>
                    <a:cubicBezTo>
                      <a:pt x="12826" y="2407"/>
                      <a:pt x="15814" y="2663"/>
                      <a:pt x="18546" y="3688"/>
                    </a:cubicBezTo>
                    <a:cubicBezTo>
                      <a:pt x="18973" y="3858"/>
                      <a:pt x="19485" y="3261"/>
                      <a:pt x="19229" y="2834"/>
                    </a:cubicBezTo>
                    <a:cubicBezTo>
                      <a:pt x="18204" y="1468"/>
                      <a:pt x="16497" y="870"/>
                      <a:pt x="14875" y="444"/>
                    </a:cubicBezTo>
                    <a:cubicBezTo>
                      <a:pt x="12997" y="-69"/>
                      <a:pt x="10948" y="-69"/>
                      <a:pt x="8984" y="102"/>
                    </a:cubicBezTo>
                    <a:cubicBezTo>
                      <a:pt x="6850" y="358"/>
                      <a:pt x="4972" y="1127"/>
                      <a:pt x="3435" y="2578"/>
                    </a:cubicBezTo>
                    <a:cubicBezTo>
                      <a:pt x="2752" y="3261"/>
                      <a:pt x="2155" y="3944"/>
                      <a:pt x="1642" y="4712"/>
                    </a:cubicBezTo>
                    <a:cubicBezTo>
                      <a:pt x="1130" y="5480"/>
                      <a:pt x="276" y="6420"/>
                      <a:pt x="191" y="7359"/>
                    </a:cubicBezTo>
                    <a:cubicBezTo>
                      <a:pt x="447" y="6932"/>
                      <a:pt x="618" y="6590"/>
                      <a:pt x="874" y="6163"/>
                    </a:cubicBezTo>
                    <a:cubicBezTo>
                      <a:pt x="874" y="6163"/>
                      <a:pt x="789" y="6163"/>
                      <a:pt x="789" y="6163"/>
                    </a:cubicBezTo>
                    <a:cubicBezTo>
                      <a:pt x="1045" y="6078"/>
                      <a:pt x="1215" y="6078"/>
                      <a:pt x="1472" y="5993"/>
                    </a:cubicBezTo>
                    <a:cubicBezTo>
                      <a:pt x="1472" y="5993"/>
                      <a:pt x="1386" y="5993"/>
                      <a:pt x="1386" y="5993"/>
                    </a:cubicBezTo>
                    <a:cubicBezTo>
                      <a:pt x="1728" y="6163"/>
                      <a:pt x="2069" y="6249"/>
                      <a:pt x="2325" y="6420"/>
                    </a:cubicBezTo>
                    <a:cubicBezTo>
                      <a:pt x="2325" y="6420"/>
                      <a:pt x="2240" y="6334"/>
                      <a:pt x="2240" y="6334"/>
                    </a:cubicBezTo>
                    <a:cubicBezTo>
                      <a:pt x="2325" y="6761"/>
                      <a:pt x="2496" y="7273"/>
                      <a:pt x="2581" y="7700"/>
                    </a:cubicBezTo>
                    <a:cubicBezTo>
                      <a:pt x="2581" y="7615"/>
                      <a:pt x="2581" y="7615"/>
                      <a:pt x="2581" y="7529"/>
                    </a:cubicBezTo>
                    <a:cubicBezTo>
                      <a:pt x="2496" y="7700"/>
                      <a:pt x="2325" y="7956"/>
                      <a:pt x="2240" y="8127"/>
                    </a:cubicBezTo>
                    <a:cubicBezTo>
                      <a:pt x="2581" y="7700"/>
                      <a:pt x="3435" y="7359"/>
                      <a:pt x="3947" y="7103"/>
                    </a:cubicBezTo>
                    <a:cubicBezTo>
                      <a:pt x="4630" y="6676"/>
                      <a:pt x="5313" y="6334"/>
                      <a:pt x="5996" y="5993"/>
                    </a:cubicBezTo>
                    <a:cubicBezTo>
                      <a:pt x="7277" y="5310"/>
                      <a:pt x="8557" y="4712"/>
                      <a:pt x="10009" y="4285"/>
                    </a:cubicBezTo>
                    <a:cubicBezTo>
                      <a:pt x="12911" y="3346"/>
                      <a:pt x="15643" y="3517"/>
                      <a:pt x="18546" y="3858"/>
                    </a:cubicBezTo>
                    <a:cubicBezTo>
                      <a:pt x="19570" y="3944"/>
                      <a:pt x="19656" y="2834"/>
                      <a:pt x="19143" y="2493"/>
                    </a:cubicBezTo>
                    <a:close/>
                  </a:path>
                </a:pathLst>
              </a:custGeom>
              <a:solidFill>
                <a:srgbClr val="5D1D19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983D8876-83BE-1A57-344B-E11A2DC0C78E}"/>
                  </a:ext>
                </a:extLst>
              </p:cNvPr>
              <p:cNvSpPr/>
              <p:nvPr/>
            </p:nvSpPr>
            <p:spPr>
              <a:xfrm>
                <a:off x="7707341" y="3348815"/>
                <a:ext cx="19459" cy="8628"/>
              </a:xfrm>
              <a:custGeom>
                <a:avLst/>
                <a:gdLst>
                  <a:gd name="connsiteX0" fmla="*/ 691 w 19459"/>
                  <a:gd name="connsiteY0" fmla="*/ 3773 h 8628"/>
                  <a:gd name="connsiteX1" fmla="*/ 9228 w 19459"/>
                  <a:gd name="connsiteY1" fmla="*/ 4200 h 8628"/>
                  <a:gd name="connsiteX2" fmla="*/ 13241 w 19459"/>
                  <a:gd name="connsiteY2" fmla="*/ 5907 h 8628"/>
                  <a:gd name="connsiteX3" fmla="*/ 15204 w 19459"/>
                  <a:gd name="connsiteY3" fmla="*/ 6932 h 8628"/>
                  <a:gd name="connsiteX4" fmla="*/ 17082 w 19459"/>
                  <a:gd name="connsiteY4" fmla="*/ 8042 h 8628"/>
                  <a:gd name="connsiteX5" fmla="*/ 16741 w 19459"/>
                  <a:gd name="connsiteY5" fmla="*/ 7444 h 8628"/>
                  <a:gd name="connsiteX6" fmla="*/ 16741 w 19459"/>
                  <a:gd name="connsiteY6" fmla="*/ 7615 h 8628"/>
                  <a:gd name="connsiteX7" fmla="*/ 17082 w 19459"/>
                  <a:gd name="connsiteY7" fmla="*/ 6249 h 8628"/>
                  <a:gd name="connsiteX8" fmla="*/ 16997 w 19459"/>
                  <a:gd name="connsiteY8" fmla="*/ 6334 h 8628"/>
                  <a:gd name="connsiteX9" fmla="*/ 17936 w 19459"/>
                  <a:gd name="connsiteY9" fmla="*/ 5907 h 8628"/>
                  <a:gd name="connsiteX10" fmla="*/ 17851 w 19459"/>
                  <a:gd name="connsiteY10" fmla="*/ 5907 h 8628"/>
                  <a:gd name="connsiteX11" fmla="*/ 18534 w 19459"/>
                  <a:gd name="connsiteY11" fmla="*/ 6078 h 8628"/>
                  <a:gd name="connsiteX12" fmla="*/ 18448 w 19459"/>
                  <a:gd name="connsiteY12" fmla="*/ 6078 h 8628"/>
                  <a:gd name="connsiteX13" fmla="*/ 19131 w 19459"/>
                  <a:gd name="connsiteY13" fmla="*/ 7273 h 8628"/>
                  <a:gd name="connsiteX14" fmla="*/ 17765 w 19459"/>
                  <a:gd name="connsiteY14" fmla="*/ 4798 h 8628"/>
                  <a:gd name="connsiteX15" fmla="*/ 15972 w 19459"/>
                  <a:gd name="connsiteY15" fmla="*/ 2663 h 8628"/>
                  <a:gd name="connsiteX16" fmla="*/ 10338 w 19459"/>
                  <a:gd name="connsiteY16" fmla="*/ 102 h 8628"/>
                  <a:gd name="connsiteX17" fmla="*/ 4618 w 19459"/>
                  <a:gd name="connsiteY17" fmla="*/ 444 h 8628"/>
                  <a:gd name="connsiteX18" fmla="*/ 179 w 19459"/>
                  <a:gd name="connsiteY18" fmla="*/ 2919 h 8628"/>
                  <a:gd name="connsiteX19" fmla="*/ 862 w 19459"/>
                  <a:gd name="connsiteY19" fmla="*/ 3773 h 8628"/>
                  <a:gd name="connsiteX20" fmla="*/ 9484 w 19459"/>
                  <a:gd name="connsiteY20" fmla="*/ 2749 h 8628"/>
                  <a:gd name="connsiteX21" fmla="*/ 13753 w 19459"/>
                  <a:gd name="connsiteY21" fmla="*/ 4371 h 8628"/>
                  <a:gd name="connsiteX22" fmla="*/ 16570 w 19459"/>
                  <a:gd name="connsiteY22" fmla="*/ 7871 h 8628"/>
                  <a:gd name="connsiteX23" fmla="*/ 16399 w 19459"/>
                  <a:gd name="connsiteY23" fmla="*/ 7188 h 8628"/>
                  <a:gd name="connsiteX24" fmla="*/ 16399 w 19459"/>
                  <a:gd name="connsiteY24" fmla="*/ 7273 h 8628"/>
                  <a:gd name="connsiteX25" fmla="*/ 17082 w 19459"/>
                  <a:gd name="connsiteY25" fmla="*/ 8468 h 8628"/>
                  <a:gd name="connsiteX26" fmla="*/ 19387 w 19459"/>
                  <a:gd name="connsiteY26" fmla="*/ 7615 h 8628"/>
                  <a:gd name="connsiteX27" fmla="*/ 17936 w 19459"/>
                  <a:gd name="connsiteY27" fmla="*/ 5395 h 8628"/>
                  <a:gd name="connsiteX28" fmla="*/ 12216 w 19459"/>
                  <a:gd name="connsiteY28" fmla="*/ 2578 h 8628"/>
                  <a:gd name="connsiteX29" fmla="*/ 350 w 19459"/>
                  <a:gd name="connsiteY29" fmla="*/ 2578 h 8628"/>
                  <a:gd name="connsiteX30" fmla="*/ 691 w 19459"/>
                  <a:gd name="connsiteY30" fmla="*/ 3773 h 8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459" h="8628">
                    <a:moveTo>
                      <a:pt x="691" y="3773"/>
                    </a:moveTo>
                    <a:cubicBezTo>
                      <a:pt x="3679" y="3432"/>
                      <a:pt x="6411" y="3261"/>
                      <a:pt x="9228" y="4200"/>
                    </a:cubicBezTo>
                    <a:cubicBezTo>
                      <a:pt x="10594" y="4627"/>
                      <a:pt x="11960" y="5224"/>
                      <a:pt x="13241" y="5907"/>
                    </a:cubicBezTo>
                    <a:cubicBezTo>
                      <a:pt x="13924" y="6249"/>
                      <a:pt x="14521" y="6590"/>
                      <a:pt x="15204" y="6932"/>
                    </a:cubicBezTo>
                    <a:cubicBezTo>
                      <a:pt x="15716" y="7273"/>
                      <a:pt x="16655" y="7615"/>
                      <a:pt x="17082" y="8042"/>
                    </a:cubicBezTo>
                    <a:cubicBezTo>
                      <a:pt x="16997" y="7871"/>
                      <a:pt x="16826" y="7615"/>
                      <a:pt x="16741" y="7444"/>
                    </a:cubicBezTo>
                    <a:cubicBezTo>
                      <a:pt x="16741" y="7529"/>
                      <a:pt x="16741" y="7529"/>
                      <a:pt x="16741" y="7615"/>
                    </a:cubicBezTo>
                    <a:cubicBezTo>
                      <a:pt x="16826" y="7188"/>
                      <a:pt x="16997" y="6676"/>
                      <a:pt x="17082" y="6249"/>
                    </a:cubicBezTo>
                    <a:cubicBezTo>
                      <a:pt x="17082" y="6249"/>
                      <a:pt x="16997" y="6334"/>
                      <a:pt x="16997" y="6334"/>
                    </a:cubicBezTo>
                    <a:cubicBezTo>
                      <a:pt x="17338" y="6163"/>
                      <a:pt x="17680" y="6078"/>
                      <a:pt x="17936" y="5907"/>
                    </a:cubicBezTo>
                    <a:cubicBezTo>
                      <a:pt x="17936" y="5907"/>
                      <a:pt x="17851" y="5907"/>
                      <a:pt x="17851" y="5907"/>
                    </a:cubicBezTo>
                    <a:cubicBezTo>
                      <a:pt x="18107" y="5993"/>
                      <a:pt x="18278" y="5993"/>
                      <a:pt x="18534" y="6078"/>
                    </a:cubicBezTo>
                    <a:cubicBezTo>
                      <a:pt x="18534" y="6078"/>
                      <a:pt x="18448" y="6078"/>
                      <a:pt x="18448" y="6078"/>
                    </a:cubicBezTo>
                    <a:cubicBezTo>
                      <a:pt x="18704" y="6505"/>
                      <a:pt x="18875" y="6846"/>
                      <a:pt x="19131" y="7273"/>
                    </a:cubicBezTo>
                    <a:cubicBezTo>
                      <a:pt x="19131" y="6334"/>
                      <a:pt x="18278" y="5480"/>
                      <a:pt x="17765" y="4798"/>
                    </a:cubicBezTo>
                    <a:cubicBezTo>
                      <a:pt x="17253" y="4029"/>
                      <a:pt x="16655" y="3261"/>
                      <a:pt x="15972" y="2663"/>
                    </a:cubicBezTo>
                    <a:cubicBezTo>
                      <a:pt x="14436" y="1127"/>
                      <a:pt x="12558" y="358"/>
                      <a:pt x="10338" y="102"/>
                    </a:cubicBezTo>
                    <a:cubicBezTo>
                      <a:pt x="8460" y="-69"/>
                      <a:pt x="6411" y="-69"/>
                      <a:pt x="4618" y="444"/>
                    </a:cubicBezTo>
                    <a:cubicBezTo>
                      <a:pt x="2996" y="870"/>
                      <a:pt x="1203" y="1553"/>
                      <a:pt x="179" y="2919"/>
                    </a:cubicBezTo>
                    <a:cubicBezTo>
                      <a:pt x="-77" y="3346"/>
                      <a:pt x="350" y="3944"/>
                      <a:pt x="862" y="3773"/>
                    </a:cubicBezTo>
                    <a:cubicBezTo>
                      <a:pt x="3594" y="2749"/>
                      <a:pt x="6582" y="2493"/>
                      <a:pt x="9484" y="2749"/>
                    </a:cubicBezTo>
                    <a:cubicBezTo>
                      <a:pt x="11021" y="2919"/>
                      <a:pt x="12558" y="3346"/>
                      <a:pt x="13753" y="4371"/>
                    </a:cubicBezTo>
                    <a:cubicBezTo>
                      <a:pt x="14863" y="5395"/>
                      <a:pt x="15716" y="6676"/>
                      <a:pt x="16570" y="7871"/>
                    </a:cubicBezTo>
                    <a:cubicBezTo>
                      <a:pt x="16485" y="7615"/>
                      <a:pt x="16485" y="7444"/>
                      <a:pt x="16399" y="7188"/>
                    </a:cubicBezTo>
                    <a:cubicBezTo>
                      <a:pt x="16399" y="7188"/>
                      <a:pt x="16399" y="7273"/>
                      <a:pt x="16399" y="7273"/>
                    </a:cubicBezTo>
                    <a:cubicBezTo>
                      <a:pt x="16399" y="7700"/>
                      <a:pt x="16655" y="8298"/>
                      <a:pt x="17082" y="8468"/>
                    </a:cubicBezTo>
                    <a:cubicBezTo>
                      <a:pt x="17936" y="8810"/>
                      <a:pt x="19131" y="8639"/>
                      <a:pt x="19387" y="7615"/>
                    </a:cubicBezTo>
                    <a:cubicBezTo>
                      <a:pt x="19729" y="6505"/>
                      <a:pt x="18790" y="5822"/>
                      <a:pt x="17936" y="5395"/>
                    </a:cubicBezTo>
                    <a:cubicBezTo>
                      <a:pt x="16058" y="4371"/>
                      <a:pt x="14180" y="3346"/>
                      <a:pt x="12216" y="2578"/>
                    </a:cubicBezTo>
                    <a:cubicBezTo>
                      <a:pt x="8716" y="1212"/>
                      <a:pt x="3594" y="187"/>
                      <a:pt x="350" y="2578"/>
                    </a:cubicBezTo>
                    <a:cubicBezTo>
                      <a:pt x="-163" y="2834"/>
                      <a:pt x="-163" y="3858"/>
                      <a:pt x="691" y="3773"/>
                    </a:cubicBezTo>
                    <a:close/>
                  </a:path>
                </a:pathLst>
              </a:custGeom>
              <a:solidFill>
                <a:srgbClr val="5D1D19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6886E3C3-77B5-379C-1C41-4781375021F5}"/>
                  </a:ext>
                </a:extLst>
              </p:cNvPr>
              <p:cNvSpPr/>
              <p:nvPr/>
            </p:nvSpPr>
            <p:spPr>
              <a:xfrm>
                <a:off x="7601809" y="3436134"/>
                <a:ext cx="52045" cy="40527"/>
              </a:xfrm>
              <a:custGeom>
                <a:avLst/>
                <a:gdLst>
                  <a:gd name="connsiteX0" fmla="*/ 51842 w 52045"/>
                  <a:gd name="connsiteY0" fmla="*/ 16680 h 40527"/>
                  <a:gd name="connsiteX1" fmla="*/ 51671 w 52045"/>
                  <a:gd name="connsiteY1" fmla="*/ 23339 h 40527"/>
                  <a:gd name="connsiteX2" fmla="*/ 35365 w 52045"/>
                  <a:gd name="connsiteY2" fmla="*/ 39986 h 40527"/>
                  <a:gd name="connsiteX3" fmla="*/ 28877 w 52045"/>
                  <a:gd name="connsiteY3" fmla="*/ 40499 h 40527"/>
                  <a:gd name="connsiteX4" fmla="*/ 14108 w 52045"/>
                  <a:gd name="connsiteY4" fmla="*/ 37084 h 40527"/>
                  <a:gd name="connsiteX5" fmla="*/ 107 w 52045"/>
                  <a:gd name="connsiteY5" fmla="*/ 22741 h 40527"/>
                  <a:gd name="connsiteX6" fmla="*/ 21 w 52045"/>
                  <a:gd name="connsiteY6" fmla="*/ 20266 h 40527"/>
                  <a:gd name="connsiteX7" fmla="*/ 1814 w 52045"/>
                  <a:gd name="connsiteY7" fmla="*/ 11472 h 40527"/>
                  <a:gd name="connsiteX8" fmla="*/ 39719 w 52045"/>
                  <a:gd name="connsiteY8" fmla="*/ 2765 h 40527"/>
                  <a:gd name="connsiteX9" fmla="*/ 50561 w 52045"/>
                  <a:gd name="connsiteY9" fmla="*/ 10448 h 40527"/>
                  <a:gd name="connsiteX10" fmla="*/ 51500 w 52045"/>
                  <a:gd name="connsiteY10" fmla="*/ 14460 h 40527"/>
                  <a:gd name="connsiteX11" fmla="*/ 51842 w 52045"/>
                  <a:gd name="connsiteY11" fmla="*/ 16680 h 40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045" h="40527">
                    <a:moveTo>
                      <a:pt x="51842" y="16680"/>
                    </a:moveTo>
                    <a:cubicBezTo>
                      <a:pt x="52098" y="18900"/>
                      <a:pt x="52183" y="21119"/>
                      <a:pt x="51671" y="23339"/>
                    </a:cubicBezTo>
                    <a:cubicBezTo>
                      <a:pt x="50220" y="30510"/>
                      <a:pt x="42707" y="38279"/>
                      <a:pt x="35365" y="39986"/>
                    </a:cubicBezTo>
                    <a:cubicBezTo>
                      <a:pt x="33231" y="40499"/>
                      <a:pt x="31096" y="40584"/>
                      <a:pt x="28877" y="40499"/>
                    </a:cubicBezTo>
                    <a:cubicBezTo>
                      <a:pt x="23755" y="40413"/>
                      <a:pt x="18547" y="39474"/>
                      <a:pt x="14108" y="37084"/>
                    </a:cubicBezTo>
                    <a:cubicBezTo>
                      <a:pt x="8815" y="34181"/>
                      <a:pt x="1302" y="28888"/>
                      <a:pt x="107" y="22741"/>
                    </a:cubicBezTo>
                    <a:cubicBezTo>
                      <a:pt x="-64" y="21888"/>
                      <a:pt x="21" y="21034"/>
                      <a:pt x="21" y="20266"/>
                    </a:cubicBezTo>
                    <a:cubicBezTo>
                      <a:pt x="192" y="17278"/>
                      <a:pt x="619" y="14204"/>
                      <a:pt x="1814" y="11472"/>
                    </a:cubicBezTo>
                    <a:cubicBezTo>
                      <a:pt x="7705" y="-2614"/>
                      <a:pt x="27511" y="-1333"/>
                      <a:pt x="39719" y="2765"/>
                    </a:cubicBezTo>
                    <a:cubicBezTo>
                      <a:pt x="44073" y="4216"/>
                      <a:pt x="48768" y="6350"/>
                      <a:pt x="50561" y="10448"/>
                    </a:cubicBezTo>
                    <a:cubicBezTo>
                      <a:pt x="51073" y="11728"/>
                      <a:pt x="51329" y="13094"/>
                      <a:pt x="51500" y="14460"/>
                    </a:cubicBezTo>
                    <a:cubicBezTo>
                      <a:pt x="51671" y="15229"/>
                      <a:pt x="51756" y="15912"/>
                      <a:pt x="51842" y="16680"/>
                    </a:cubicBezTo>
                    <a:close/>
                  </a:path>
                </a:pathLst>
              </a:custGeom>
              <a:solidFill>
                <a:srgbClr val="372E20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20797F84-0DE9-CB89-3AC2-F69D04BE4525}"/>
                  </a:ext>
                </a:extLst>
              </p:cNvPr>
              <p:cNvSpPr/>
              <p:nvPr/>
            </p:nvSpPr>
            <p:spPr>
              <a:xfrm>
                <a:off x="7616903" y="3441021"/>
                <a:ext cx="16770" cy="13073"/>
              </a:xfrm>
              <a:custGeom>
                <a:avLst/>
                <a:gdLst>
                  <a:gd name="connsiteX0" fmla="*/ 16685 w 16770"/>
                  <a:gd name="connsiteY0" fmla="*/ 5390 h 13073"/>
                  <a:gd name="connsiteX1" fmla="*/ 16685 w 16770"/>
                  <a:gd name="connsiteY1" fmla="*/ 7525 h 13073"/>
                  <a:gd name="connsiteX2" fmla="*/ 11392 w 16770"/>
                  <a:gd name="connsiteY2" fmla="*/ 12903 h 13073"/>
                  <a:gd name="connsiteX3" fmla="*/ 9343 w 16770"/>
                  <a:gd name="connsiteY3" fmla="*/ 13074 h 13073"/>
                  <a:gd name="connsiteX4" fmla="*/ 4563 w 16770"/>
                  <a:gd name="connsiteY4" fmla="*/ 11964 h 13073"/>
                  <a:gd name="connsiteX5" fmla="*/ 38 w 16770"/>
                  <a:gd name="connsiteY5" fmla="*/ 7354 h 13073"/>
                  <a:gd name="connsiteX6" fmla="*/ 38 w 16770"/>
                  <a:gd name="connsiteY6" fmla="*/ 6500 h 13073"/>
                  <a:gd name="connsiteX7" fmla="*/ 636 w 16770"/>
                  <a:gd name="connsiteY7" fmla="*/ 3683 h 13073"/>
                  <a:gd name="connsiteX8" fmla="*/ 12929 w 16770"/>
                  <a:gd name="connsiteY8" fmla="*/ 866 h 13073"/>
                  <a:gd name="connsiteX9" fmla="*/ 16429 w 16770"/>
                  <a:gd name="connsiteY9" fmla="*/ 3341 h 13073"/>
                  <a:gd name="connsiteX10" fmla="*/ 16771 w 16770"/>
                  <a:gd name="connsiteY10" fmla="*/ 4622 h 13073"/>
                  <a:gd name="connsiteX11" fmla="*/ 16685 w 16770"/>
                  <a:gd name="connsiteY11" fmla="*/ 5390 h 13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770" h="13073">
                    <a:moveTo>
                      <a:pt x="16685" y="5390"/>
                    </a:moveTo>
                    <a:cubicBezTo>
                      <a:pt x="16771" y="6073"/>
                      <a:pt x="16771" y="6842"/>
                      <a:pt x="16685" y="7525"/>
                    </a:cubicBezTo>
                    <a:cubicBezTo>
                      <a:pt x="16258" y="9830"/>
                      <a:pt x="13783" y="12305"/>
                      <a:pt x="11392" y="12903"/>
                    </a:cubicBezTo>
                    <a:cubicBezTo>
                      <a:pt x="10709" y="13074"/>
                      <a:pt x="10026" y="13074"/>
                      <a:pt x="9343" y="13074"/>
                    </a:cubicBezTo>
                    <a:cubicBezTo>
                      <a:pt x="7721" y="13074"/>
                      <a:pt x="6014" y="12732"/>
                      <a:pt x="4563" y="11964"/>
                    </a:cubicBezTo>
                    <a:cubicBezTo>
                      <a:pt x="2855" y="11025"/>
                      <a:pt x="379" y="9317"/>
                      <a:pt x="38" y="7354"/>
                    </a:cubicBezTo>
                    <a:cubicBezTo>
                      <a:pt x="-47" y="7098"/>
                      <a:pt x="38" y="6842"/>
                      <a:pt x="38" y="6500"/>
                    </a:cubicBezTo>
                    <a:cubicBezTo>
                      <a:pt x="123" y="5561"/>
                      <a:pt x="209" y="4537"/>
                      <a:pt x="636" y="3683"/>
                    </a:cubicBezTo>
                    <a:cubicBezTo>
                      <a:pt x="2514" y="-842"/>
                      <a:pt x="8917" y="-415"/>
                      <a:pt x="12929" y="866"/>
                    </a:cubicBezTo>
                    <a:cubicBezTo>
                      <a:pt x="14380" y="1378"/>
                      <a:pt x="15832" y="2061"/>
                      <a:pt x="16429" y="3341"/>
                    </a:cubicBezTo>
                    <a:cubicBezTo>
                      <a:pt x="16600" y="3768"/>
                      <a:pt x="16685" y="4195"/>
                      <a:pt x="16771" y="4622"/>
                    </a:cubicBezTo>
                    <a:cubicBezTo>
                      <a:pt x="16685" y="4963"/>
                      <a:pt x="16685" y="5220"/>
                      <a:pt x="16685" y="5390"/>
                    </a:cubicBezTo>
                    <a:close/>
                  </a:path>
                </a:pathLst>
              </a:custGeom>
              <a:solidFill>
                <a:srgbClr val="FAFBFA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</p:grp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CE5868B-EA81-869F-E0BC-AB13D9010EC6}"/>
                </a:ext>
              </a:extLst>
            </p:cNvPr>
            <p:cNvSpPr/>
            <p:nvPr/>
          </p:nvSpPr>
          <p:spPr>
            <a:xfrm>
              <a:off x="7908813" y="4238824"/>
              <a:ext cx="21866" cy="12722"/>
            </a:xfrm>
            <a:custGeom>
              <a:avLst/>
              <a:gdLst>
                <a:gd name="connsiteX0" fmla="*/ 21867 w 21866"/>
                <a:gd name="connsiteY0" fmla="*/ 856 h 12722"/>
                <a:gd name="connsiteX1" fmla="*/ 9317 w 21866"/>
                <a:gd name="connsiteY1" fmla="*/ 4442 h 12722"/>
                <a:gd name="connsiteX2" fmla="*/ 97 w 21866"/>
                <a:gd name="connsiteY2" fmla="*/ 12723 h 12722"/>
                <a:gd name="connsiteX3" fmla="*/ 2317 w 21866"/>
                <a:gd name="connsiteY3" fmla="*/ 5978 h 12722"/>
                <a:gd name="connsiteX4" fmla="*/ 8122 w 21866"/>
                <a:gd name="connsiteY4" fmla="*/ 1710 h 12722"/>
                <a:gd name="connsiteX5" fmla="*/ 21867 w 21866"/>
                <a:gd name="connsiteY5" fmla="*/ 856 h 12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6" h="12722">
                  <a:moveTo>
                    <a:pt x="21867" y="856"/>
                  </a:moveTo>
                  <a:cubicBezTo>
                    <a:pt x="17342" y="1710"/>
                    <a:pt x="13159" y="2649"/>
                    <a:pt x="9317" y="4442"/>
                  </a:cubicBezTo>
                  <a:cubicBezTo>
                    <a:pt x="5390" y="6149"/>
                    <a:pt x="1890" y="8454"/>
                    <a:pt x="97" y="12723"/>
                  </a:cubicBezTo>
                  <a:cubicBezTo>
                    <a:pt x="-330" y="10418"/>
                    <a:pt x="695" y="7856"/>
                    <a:pt x="2317" y="5978"/>
                  </a:cubicBezTo>
                  <a:cubicBezTo>
                    <a:pt x="3853" y="4100"/>
                    <a:pt x="5988" y="2820"/>
                    <a:pt x="8122" y="1710"/>
                  </a:cubicBezTo>
                  <a:cubicBezTo>
                    <a:pt x="12391" y="2"/>
                    <a:pt x="17342" y="-681"/>
                    <a:pt x="21867" y="856"/>
                  </a:cubicBezTo>
                  <a:close/>
                </a:path>
              </a:pathLst>
            </a:custGeom>
            <a:solidFill>
              <a:srgbClr val="A87B5A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E3662E93-91E8-0F57-E76E-49757436A518}"/>
                </a:ext>
              </a:extLst>
            </p:cNvPr>
            <p:cNvSpPr/>
            <p:nvPr/>
          </p:nvSpPr>
          <p:spPr>
            <a:xfrm>
              <a:off x="7901215" y="4226493"/>
              <a:ext cx="21866" cy="12759"/>
            </a:xfrm>
            <a:custGeom>
              <a:avLst/>
              <a:gdLst>
                <a:gd name="connsiteX0" fmla="*/ 21867 w 21866"/>
                <a:gd name="connsiteY0" fmla="*/ 893 h 12759"/>
                <a:gd name="connsiteX1" fmla="*/ 9317 w 21866"/>
                <a:gd name="connsiteY1" fmla="*/ 4479 h 12759"/>
                <a:gd name="connsiteX2" fmla="*/ 97 w 21866"/>
                <a:gd name="connsiteY2" fmla="*/ 12760 h 12759"/>
                <a:gd name="connsiteX3" fmla="*/ 2317 w 21866"/>
                <a:gd name="connsiteY3" fmla="*/ 6016 h 12759"/>
                <a:gd name="connsiteX4" fmla="*/ 8122 w 21866"/>
                <a:gd name="connsiteY4" fmla="*/ 1747 h 12759"/>
                <a:gd name="connsiteX5" fmla="*/ 21867 w 21866"/>
                <a:gd name="connsiteY5" fmla="*/ 893 h 1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6" h="12759">
                  <a:moveTo>
                    <a:pt x="21867" y="893"/>
                  </a:moveTo>
                  <a:cubicBezTo>
                    <a:pt x="17342" y="1747"/>
                    <a:pt x="13159" y="2686"/>
                    <a:pt x="9317" y="4479"/>
                  </a:cubicBezTo>
                  <a:cubicBezTo>
                    <a:pt x="5390" y="6186"/>
                    <a:pt x="1890" y="8491"/>
                    <a:pt x="97" y="12760"/>
                  </a:cubicBezTo>
                  <a:cubicBezTo>
                    <a:pt x="-330" y="10455"/>
                    <a:pt x="695" y="7894"/>
                    <a:pt x="2317" y="6016"/>
                  </a:cubicBezTo>
                  <a:cubicBezTo>
                    <a:pt x="3853" y="4137"/>
                    <a:pt x="5988" y="2857"/>
                    <a:pt x="8122" y="1747"/>
                  </a:cubicBezTo>
                  <a:cubicBezTo>
                    <a:pt x="12476" y="40"/>
                    <a:pt x="17427" y="-729"/>
                    <a:pt x="21867" y="893"/>
                  </a:cubicBezTo>
                  <a:close/>
                </a:path>
              </a:pathLst>
            </a:custGeom>
            <a:solidFill>
              <a:srgbClr val="A87B5A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09563FDE-D349-9A03-510F-DF4E6C76C926}"/>
                </a:ext>
              </a:extLst>
            </p:cNvPr>
            <p:cNvSpPr/>
            <p:nvPr/>
          </p:nvSpPr>
          <p:spPr>
            <a:xfrm>
              <a:off x="7902320" y="3943249"/>
              <a:ext cx="27616" cy="109684"/>
            </a:xfrm>
            <a:custGeom>
              <a:avLst/>
              <a:gdLst>
                <a:gd name="connsiteX0" fmla="*/ 26909 w 27616"/>
                <a:gd name="connsiteY0" fmla="*/ 106480 h 109684"/>
                <a:gd name="connsiteX1" fmla="*/ 15298 w 27616"/>
                <a:gd name="connsiteY1" fmla="*/ 84796 h 109684"/>
                <a:gd name="connsiteX2" fmla="*/ 9749 w 27616"/>
                <a:gd name="connsiteY2" fmla="*/ 57904 h 109684"/>
                <a:gd name="connsiteX3" fmla="*/ 6846 w 27616"/>
                <a:gd name="connsiteY3" fmla="*/ 29475 h 109684"/>
                <a:gd name="connsiteX4" fmla="*/ 4456 w 27616"/>
                <a:gd name="connsiteY4" fmla="*/ 1473 h 109684"/>
                <a:gd name="connsiteX5" fmla="*/ 529 w 27616"/>
                <a:gd name="connsiteY5" fmla="*/ 1473 h 109684"/>
                <a:gd name="connsiteX6" fmla="*/ 187 w 27616"/>
                <a:gd name="connsiteY6" fmla="*/ 16669 h 109684"/>
                <a:gd name="connsiteX7" fmla="*/ 529 w 27616"/>
                <a:gd name="connsiteY7" fmla="*/ 33317 h 109684"/>
                <a:gd name="connsiteX8" fmla="*/ 4285 w 27616"/>
                <a:gd name="connsiteY8" fmla="*/ 66355 h 109684"/>
                <a:gd name="connsiteX9" fmla="*/ 12822 w 27616"/>
                <a:gd name="connsiteY9" fmla="*/ 98284 h 109684"/>
                <a:gd name="connsiteX10" fmla="*/ 26567 w 27616"/>
                <a:gd name="connsiteY10" fmla="*/ 109212 h 109684"/>
                <a:gd name="connsiteX11" fmla="*/ 26909 w 27616"/>
                <a:gd name="connsiteY11" fmla="*/ 106480 h 109684"/>
                <a:gd name="connsiteX12" fmla="*/ 26909 w 27616"/>
                <a:gd name="connsiteY12" fmla="*/ 106480 h 10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616" h="109684">
                  <a:moveTo>
                    <a:pt x="26909" y="106480"/>
                  </a:moveTo>
                  <a:cubicBezTo>
                    <a:pt x="19396" y="101443"/>
                    <a:pt x="17603" y="93162"/>
                    <a:pt x="15298" y="84796"/>
                  </a:cubicBezTo>
                  <a:cubicBezTo>
                    <a:pt x="12822" y="76002"/>
                    <a:pt x="11030" y="66953"/>
                    <a:pt x="9749" y="57904"/>
                  </a:cubicBezTo>
                  <a:cubicBezTo>
                    <a:pt x="8383" y="48513"/>
                    <a:pt x="7785" y="38951"/>
                    <a:pt x="6846" y="29475"/>
                  </a:cubicBezTo>
                  <a:cubicBezTo>
                    <a:pt x="5907" y="20426"/>
                    <a:pt x="6676" y="10267"/>
                    <a:pt x="4456" y="1473"/>
                  </a:cubicBezTo>
                  <a:cubicBezTo>
                    <a:pt x="3944" y="-405"/>
                    <a:pt x="870" y="-576"/>
                    <a:pt x="529" y="1473"/>
                  </a:cubicBezTo>
                  <a:cubicBezTo>
                    <a:pt x="-410" y="6425"/>
                    <a:pt x="187" y="11632"/>
                    <a:pt x="187" y="16669"/>
                  </a:cubicBezTo>
                  <a:cubicBezTo>
                    <a:pt x="273" y="22219"/>
                    <a:pt x="187" y="27768"/>
                    <a:pt x="529" y="33317"/>
                  </a:cubicBezTo>
                  <a:cubicBezTo>
                    <a:pt x="1041" y="44415"/>
                    <a:pt x="2407" y="55428"/>
                    <a:pt x="4285" y="66355"/>
                  </a:cubicBezTo>
                  <a:cubicBezTo>
                    <a:pt x="6163" y="77112"/>
                    <a:pt x="8639" y="88125"/>
                    <a:pt x="12822" y="98284"/>
                  </a:cubicBezTo>
                  <a:cubicBezTo>
                    <a:pt x="14871" y="103321"/>
                    <a:pt x="19823" y="111773"/>
                    <a:pt x="26567" y="109212"/>
                  </a:cubicBezTo>
                  <a:cubicBezTo>
                    <a:pt x="27762" y="108785"/>
                    <a:pt x="28018" y="107248"/>
                    <a:pt x="26909" y="106480"/>
                  </a:cubicBezTo>
                  <a:lnTo>
                    <a:pt x="26909" y="106480"/>
                  </a:lnTo>
                  <a:close/>
                </a:path>
              </a:pathLst>
            </a:custGeom>
            <a:solidFill>
              <a:srgbClr val="A87B5A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C3D7625D-05F9-9E11-2366-D0D5850A546C}"/>
                </a:ext>
              </a:extLst>
            </p:cNvPr>
            <p:cNvSpPr/>
            <p:nvPr/>
          </p:nvSpPr>
          <p:spPr>
            <a:xfrm>
              <a:off x="7986651" y="3621971"/>
              <a:ext cx="106275" cy="27349"/>
            </a:xfrm>
            <a:custGeom>
              <a:avLst/>
              <a:gdLst>
                <a:gd name="connsiteX0" fmla="*/ 886 w 106275"/>
                <a:gd name="connsiteY0" fmla="*/ 3463 h 27349"/>
                <a:gd name="connsiteX1" fmla="*/ 25985 w 106275"/>
                <a:gd name="connsiteY1" fmla="*/ 7049 h 27349"/>
                <a:gd name="connsiteX2" fmla="*/ 54158 w 106275"/>
                <a:gd name="connsiteY2" fmla="*/ 10976 h 27349"/>
                <a:gd name="connsiteX3" fmla="*/ 104697 w 106275"/>
                <a:gd name="connsiteY3" fmla="*/ 27282 h 27349"/>
                <a:gd name="connsiteX4" fmla="*/ 105893 w 106275"/>
                <a:gd name="connsiteY4" fmla="*/ 25233 h 27349"/>
                <a:gd name="connsiteX5" fmla="*/ 55865 w 106275"/>
                <a:gd name="connsiteY5" fmla="*/ 4744 h 27349"/>
                <a:gd name="connsiteX6" fmla="*/ 971 w 106275"/>
                <a:gd name="connsiteY6" fmla="*/ 988 h 27349"/>
                <a:gd name="connsiteX7" fmla="*/ 886 w 106275"/>
                <a:gd name="connsiteY7" fmla="*/ 3463 h 27349"/>
                <a:gd name="connsiteX8" fmla="*/ 886 w 106275"/>
                <a:gd name="connsiteY8" fmla="*/ 3463 h 27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275" h="27349">
                  <a:moveTo>
                    <a:pt x="886" y="3463"/>
                  </a:moveTo>
                  <a:cubicBezTo>
                    <a:pt x="9167" y="5768"/>
                    <a:pt x="17448" y="6195"/>
                    <a:pt x="25985" y="7049"/>
                  </a:cubicBezTo>
                  <a:cubicBezTo>
                    <a:pt x="35461" y="7988"/>
                    <a:pt x="44852" y="9183"/>
                    <a:pt x="54158" y="10976"/>
                  </a:cubicBezTo>
                  <a:cubicBezTo>
                    <a:pt x="71829" y="14476"/>
                    <a:pt x="87879" y="21050"/>
                    <a:pt x="104697" y="27282"/>
                  </a:cubicBezTo>
                  <a:cubicBezTo>
                    <a:pt x="105893" y="27709"/>
                    <a:pt x="106832" y="26001"/>
                    <a:pt x="105893" y="25233"/>
                  </a:cubicBezTo>
                  <a:cubicBezTo>
                    <a:pt x="92404" y="12939"/>
                    <a:pt x="73451" y="7903"/>
                    <a:pt x="55865" y="4744"/>
                  </a:cubicBezTo>
                  <a:cubicBezTo>
                    <a:pt x="38279" y="1500"/>
                    <a:pt x="18729" y="-1659"/>
                    <a:pt x="971" y="988"/>
                  </a:cubicBezTo>
                  <a:cubicBezTo>
                    <a:pt x="-395" y="1158"/>
                    <a:pt x="-224" y="3122"/>
                    <a:pt x="886" y="3463"/>
                  </a:cubicBezTo>
                  <a:lnTo>
                    <a:pt x="886" y="3463"/>
                  </a:lnTo>
                  <a:close/>
                </a:path>
              </a:pathLst>
            </a:custGeom>
            <a:solidFill>
              <a:srgbClr val="EFDDD5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6EDAF12A-8DB9-2667-AB64-31181EAB5485}"/>
                </a:ext>
              </a:extLst>
            </p:cNvPr>
            <p:cNvSpPr/>
            <p:nvPr/>
          </p:nvSpPr>
          <p:spPr>
            <a:xfrm>
              <a:off x="7981611" y="3605331"/>
              <a:ext cx="38154" cy="5631"/>
            </a:xfrm>
            <a:custGeom>
              <a:avLst/>
              <a:gdLst>
                <a:gd name="connsiteX0" fmla="*/ 1486 w 38154"/>
                <a:gd name="connsiteY0" fmla="*/ 5505 h 5631"/>
                <a:gd name="connsiteX1" fmla="*/ 19585 w 38154"/>
                <a:gd name="connsiteY1" fmla="*/ 5334 h 5631"/>
                <a:gd name="connsiteX2" fmla="*/ 28464 w 38154"/>
                <a:gd name="connsiteY2" fmla="*/ 4907 h 5631"/>
                <a:gd name="connsiteX3" fmla="*/ 32903 w 38154"/>
                <a:gd name="connsiteY3" fmla="*/ 4566 h 5631"/>
                <a:gd name="connsiteX4" fmla="*/ 37257 w 38154"/>
                <a:gd name="connsiteY4" fmla="*/ 3712 h 5631"/>
                <a:gd name="connsiteX5" fmla="*/ 37257 w 38154"/>
                <a:gd name="connsiteY5" fmla="*/ 553 h 5631"/>
                <a:gd name="connsiteX6" fmla="*/ 32903 w 38154"/>
                <a:gd name="connsiteY6" fmla="*/ 41 h 5631"/>
                <a:gd name="connsiteX7" fmla="*/ 28122 w 38154"/>
                <a:gd name="connsiteY7" fmla="*/ 212 h 5631"/>
                <a:gd name="connsiteX8" fmla="*/ 19244 w 38154"/>
                <a:gd name="connsiteY8" fmla="*/ 724 h 5631"/>
                <a:gd name="connsiteX9" fmla="*/ 1060 w 38154"/>
                <a:gd name="connsiteY9" fmla="*/ 2517 h 5631"/>
                <a:gd name="connsiteX10" fmla="*/ 1486 w 38154"/>
                <a:gd name="connsiteY10" fmla="*/ 5505 h 5631"/>
                <a:gd name="connsiteX11" fmla="*/ 1486 w 38154"/>
                <a:gd name="connsiteY11" fmla="*/ 5505 h 5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54" h="5631">
                  <a:moveTo>
                    <a:pt x="1486" y="5505"/>
                  </a:moveTo>
                  <a:cubicBezTo>
                    <a:pt x="7548" y="5761"/>
                    <a:pt x="13524" y="5590"/>
                    <a:pt x="19585" y="5334"/>
                  </a:cubicBezTo>
                  <a:cubicBezTo>
                    <a:pt x="22573" y="5249"/>
                    <a:pt x="25476" y="5078"/>
                    <a:pt x="28464" y="4907"/>
                  </a:cubicBezTo>
                  <a:cubicBezTo>
                    <a:pt x="29915" y="4822"/>
                    <a:pt x="31452" y="4651"/>
                    <a:pt x="32903" y="4566"/>
                  </a:cubicBezTo>
                  <a:cubicBezTo>
                    <a:pt x="34354" y="4480"/>
                    <a:pt x="35976" y="4566"/>
                    <a:pt x="37257" y="3712"/>
                  </a:cubicBezTo>
                  <a:cubicBezTo>
                    <a:pt x="38367" y="3029"/>
                    <a:pt x="38537" y="1236"/>
                    <a:pt x="37257" y="553"/>
                  </a:cubicBezTo>
                  <a:cubicBezTo>
                    <a:pt x="35891" y="-215"/>
                    <a:pt x="34440" y="41"/>
                    <a:pt x="32903" y="41"/>
                  </a:cubicBezTo>
                  <a:cubicBezTo>
                    <a:pt x="31281" y="126"/>
                    <a:pt x="29744" y="126"/>
                    <a:pt x="28122" y="212"/>
                  </a:cubicBezTo>
                  <a:cubicBezTo>
                    <a:pt x="25134" y="297"/>
                    <a:pt x="22232" y="468"/>
                    <a:pt x="19244" y="724"/>
                  </a:cubicBezTo>
                  <a:cubicBezTo>
                    <a:pt x="13097" y="1151"/>
                    <a:pt x="7121" y="1663"/>
                    <a:pt x="1060" y="2517"/>
                  </a:cubicBezTo>
                  <a:cubicBezTo>
                    <a:pt x="-648" y="2687"/>
                    <a:pt x="-136" y="5419"/>
                    <a:pt x="1486" y="5505"/>
                  </a:cubicBezTo>
                  <a:lnTo>
                    <a:pt x="1486" y="5505"/>
                  </a:lnTo>
                  <a:close/>
                </a:path>
              </a:pathLst>
            </a:custGeom>
            <a:solidFill>
              <a:srgbClr val="EFDDD5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5DC3F27-AB8F-4D49-7B75-3ABDA541ADD7}"/>
                </a:ext>
              </a:extLst>
            </p:cNvPr>
            <p:cNvSpPr/>
            <p:nvPr/>
          </p:nvSpPr>
          <p:spPr>
            <a:xfrm>
              <a:off x="7636910" y="3916705"/>
              <a:ext cx="53704" cy="30331"/>
            </a:xfrm>
            <a:custGeom>
              <a:avLst/>
              <a:gdLst>
                <a:gd name="connsiteX0" fmla="*/ 520 w 53704"/>
                <a:gd name="connsiteY0" fmla="*/ 4370 h 30331"/>
                <a:gd name="connsiteX1" fmla="*/ 52084 w 53704"/>
                <a:gd name="connsiteY1" fmla="*/ 30152 h 30331"/>
                <a:gd name="connsiteX2" fmla="*/ 52511 w 53704"/>
                <a:gd name="connsiteY2" fmla="*/ 26908 h 30331"/>
                <a:gd name="connsiteX3" fmla="*/ 5130 w 53704"/>
                <a:gd name="connsiteY3" fmla="*/ 870 h 30331"/>
                <a:gd name="connsiteX4" fmla="*/ 520 w 53704"/>
                <a:gd name="connsiteY4" fmla="*/ 4370 h 30331"/>
                <a:gd name="connsiteX5" fmla="*/ 520 w 53704"/>
                <a:gd name="connsiteY5" fmla="*/ 4370 h 3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704" h="30331">
                  <a:moveTo>
                    <a:pt x="520" y="4370"/>
                  </a:moveTo>
                  <a:cubicBezTo>
                    <a:pt x="12472" y="20078"/>
                    <a:pt x="31851" y="31945"/>
                    <a:pt x="52084" y="30152"/>
                  </a:cubicBezTo>
                  <a:cubicBezTo>
                    <a:pt x="53791" y="29981"/>
                    <a:pt x="54474" y="27335"/>
                    <a:pt x="52511" y="26908"/>
                  </a:cubicBezTo>
                  <a:cubicBezTo>
                    <a:pt x="34583" y="22810"/>
                    <a:pt x="17253" y="15212"/>
                    <a:pt x="5130" y="870"/>
                  </a:cubicBezTo>
                  <a:cubicBezTo>
                    <a:pt x="2996" y="-1606"/>
                    <a:pt x="-1529" y="1724"/>
                    <a:pt x="520" y="4370"/>
                  </a:cubicBezTo>
                  <a:lnTo>
                    <a:pt x="520" y="4370"/>
                  </a:lnTo>
                  <a:close/>
                </a:path>
              </a:pathLst>
            </a:custGeom>
            <a:solidFill>
              <a:srgbClr val="A87B5A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52D8859-2048-2DA4-1A9C-93E909EEDEF5}"/>
                </a:ext>
              </a:extLst>
            </p:cNvPr>
            <p:cNvSpPr/>
            <p:nvPr/>
          </p:nvSpPr>
          <p:spPr>
            <a:xfrm>
              <a:off x="7657248" y="3908917"/>
              <a:ext cx="14948" cy="14873"/>
            </a:xfrm>
            <a:custGeom>
              <a:avLst/>
              <a:gdLst>
                <a:gd name="connsiteX0" fmla="*/ 74 w 14948"/>
                <a:gd name="connsiteY0" fmla="*/ 2169 h 14873"/>
                <a:gd name="connsiteX1" fmla="*/ 1952 w 14948"/>
                <a:gd name="connsiteY1" fmla="*/ 6608 h 14873"/>
                <a:gd name="connsiteX2" fmla="*/ 5196 w 14948"/>
                <a:gd name="connsiteY2" fmla="*/ 10365 h 14873"/>
                <a:gd name="connsiteX3" fmla="*/ 9123 w 14948"/>
                <a:gd name="connsiteY3" fmla="*/ 13267 h 14873"/>
                <a:gd name="connsiteX4" fmla="*/ 11087 w 14948"/>
                <a:gd name="connsiteY4" fmla="*/ 14206 h 14873"/>
                <a:gd name="connsiteX5" fmla="*/ 12367 w 14948"/>
                <a:gd name="connsiteY5" fmla="*/ 14719 h 14873"/>
                <a:gd name="connsiteX6" fmla="*/ 14245 w 14948"/>
                <a:gd name="connsiteY6" fmla="*/ 14633 h 14873"/>
                <a:gd name="connsiteX7" fmla="*/ 14928 w 14948"/>
                <a:gd name="connsiteY7" fmla="*/ 13011 h 14873"/>
                <a:gd name="connsiteX8" fmla="*/ 12965 w 14948"/>
                <a:gd name="connsiteY8" fmla="*/ 11048 h 14873"/>
                <a:gd name="connsiteX9" fmla="*/ 12111 w 14948"/>
                <a:gd name="connsiteY9" fmla="*/ 10450 h 14873"/>
                <a:gd name="connsiteX10" fmla="*/ 12026 w 14948"/>
                <a:gd name="connsiteY10" fmla="*/ 10365 h 14873"/>
                <a:gd name="connsiteX11" fmla="*/ 11599 w 14948"/>
                <a:gd name="connsiteY11" fmla="*/ 10023 h 14873"/>
                <a:gd name="connsiteX12" fmla="*/ 8526 w 14948"/>
                <a:gd name="connsiteY12" fmla="*/ 7121 h 14873"/>
                <a:gd name="connsiteX13" fmla="*/ 7074 w 14948"/>
                <a:gd name="connsiteY13" fmla="*/ 5584 h 14873"/>
                <a:gd name="connsiteX14" fmla="*/ 6477 w 14948"/>
                <a:gd name="connsiteY14" fmla="*/ 4816 h 14873"/>
                <a:gd name="connsiteX15" fmla="*/ 6391 w 14948"/>
                <a:gd name="connsiteY15" fmla="*/ 4730 h 14873"/>
                <a:gd name="connsiteX16" fmla="*/ 6050 w 14948"/>
                <a:gd name="connsiteY16" fmla="*/ 4303 h 14873"/>
                <a:gd name="connsiteX17" fmla="*/ 4513 w 14948"/>
                <a:gd name="connsiteY17" fmla="*/ 2254 h 14873"/>
                <a:gd name="connsiteX18" fmla="*/ 3830 w 14948"/>
                <a:gd name="connsiteY18" fmla="*/ 1486 h 14873"/>
                <a:gd name="connsiteX19" fmla="*/ 3574 w 14948"/>
                <a:gd name="connsiteY19" fmla="*/ 1145 h 14873"/>
                <a:gd name="connsiteX20" fmla="*/ 3574 w 14948"/>
                <a:gd name="connsiteY20" fmla="*/ 1145 h 14873"/>
                <a:gd name="connsiteX21" fmla="*/ 3318 w 14948"/>
                <a:gd name="connsiteY21" fmla="*/ 889 h 14873"/>
                <a:gd name="connsiteX22" fmla="*/ 1098 w 14948"/>
                <a:gd name="connsiteY22" fmla="*/ 120 h 14873"/>
                <a:gd name="connsiteX23" fmla="*/ 74 w 14948"/>
                <a:gd name="connsiteY23" fmla="*/ 2169 h 14873"/>
                <a:gd name="connsiteX24" fmla="*/ 74 w 14948"/>
                <a:gd name="connsiteY24" fmla="*/ 2169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948" h="14873">
                  <a:moveTo>
                    <a:pt x="74" y="2169"/>
                  </a:moveTo>
                  <a:cubicBezTo>
                    <a:pt x="415" y="3706"/>
                    <a:pt x="1013" y="5242"/>
                    <a:pt x="1952" y="6608"/>
                  </a:cubicBezTo>
                  <a:cubicBezTo>
                    <a:pt x="2891" y="7974"/>
                    <a:pt x="4001" y="9170"/>
                    <a:pt x="5196" y="10365"/>
                  </a:cubicBezTo>
                  <a:cubicBezTo>
                    <a:pt x="6391" y="11475"/>
                    <a:pt x="7672" y="12414"/>
                    <a:pt x="9123" y="13267"/>
                  </a:cubicBezTo>
                  <a:cubicBezTo>
                    <a:pt x="9721" y="13609"/>
                    <a:pt x="10404" y="13950"/>
                    <a:pt x="11087" y="14206"/>
                  </a:cubicBezTo>
                  <a:cubicBezTo>
                    <a:pt x="11514" y="14377"/>
                    <a:pt x="11940" y="14548"/>
                    <a:pt x="12367" y="14719"/>
                  </a:cubicBezTo>
                  <a:cubicBezTo>
                    <a:pt x="13050" y="14975"/>
                    <a:pt x="13562" y="14889"/>
                    <a:pt x="14245" y="14633"/>
                  </a:cubicBezTo>
                  <a:cubicBezTo>
                    <a:pt x="14843" y="14292"/>
                    <a:pt x="15014" y="13609"/>
                    <a:pt x="14928" y="13011"/>
                  </a:cubicBezTo>
                  <a:cubicBezTo>
                    <a:pt x="14672" y="11987"/>
                    <a:pt x="13819" y="11560"/>
                    <a:pt x="12965" y="11048"/>
                  </a:cubicBezTo>
                  <a:cubicBezTo>
                    <a:pt x="12623" y="10877"/>
                    <a:pt x="12367" y="10621"/>
                    <a:pt x="12111" y="10450"/>
                  </a:cubicBezTo>
                  <a:cubicBezTo>
                    <a:pt x="11855" y="10194"/>
                    <a:pt x="12196" y="10535"/>
                    <a:pt x="12026" y="10365"/>
                  </a:cubicBezTo>
                  <a:cubicBezTo>
                    <a:pt x="11855" y="10279"/>
                    <a:pt x="11770" y="10109"/>
                    <a:pt x="11599" y="10023"/>
                  </a:cubicBezTo>
                  <a:cubicBezTo>
                    <a:pt x="10489" y="9084"/>
                    <a:pt x="9465" y="8145"/>
                    <a:pt x="8526" y="7121"/>
                  </a:cubicBezTo>
                  <a:cubicBezTo>
                    <a:pt x="8013" y="6608"/>
                    <a:pt x="7586" y="6096"/>
                    <a:pt x="7074" y="5584"/>
                  </a:cubicBezTo>
                  <a:cubicBezTo>
                    <a:pt x="6903" y="5328"/>
                    <a:pt x="6647" y="5072"/>
                    <a:pt x="6477" y="4816"/>
                  </a:cubicBezTo>
                  <a:cubicBezTo>
                    <a:pt x="6818" y="5242"/>
                    <a:pt x="6477" y="4816"/>
                    <a:pt x="6391" y="4730"/>
                  </a:cubicBezTo>
                  <a:cubicBezTo>
                    <a:pt x="6306" y="4559"/>
                    <a:pt x="6221" y="4474"/>
                    <a:pt x="6050" y="4303"/>
                  </a:cubicBezTo>
                  <a:cubicBezTo>
                    <a:pt x="5538" y="3620"/>
                    <a:pt x="5025" y="2937"/>
                    <a:pt x="4513" y="2254"/>
                  </a:cubicBezTo>
                  <a:cubicBezTo>
                    <a:pt x="4257" y="1998"/>
                    <a:pt x="4086" y="1742"/>
                    <a:pt x="3830" y="1486"/>
                  </a:cubicBezTo>
                  <a:cubicBezTo>
                    <a:pt x="3745" y="1401"/>
                    <a:pt x="3659" y="1230"/>
                    <a:pt x="3574" y="1145"/>
                  </a:cubicBezTo>
                  <a:cubicBezTo>
                    <a:pt x="3489" y="1059"/>
                    <a:pt x="3489" y="1059"/>
                    <a:pt x="3574" y="1145"/>
                  </a:cubicBezTo>
                  <a:cubicBezTo>
                    <a:pt x="3489" y="1059"/>
                    <a:pt x="3403" y="974"/>
                    <a:pt x="3318" y="889"/>
                  </a:cubicBezTo>
                  <a:cubicBezTo>
                    <a:pt x="2806" y="206"/>
                    <a:pt x="1952" y="-221"/>
                    <a:pt x="1098" y="120"/>
                  </a:cubicBezTo>
                  <a:cubicBezTo>
                    <a:pt x="245" y="376"/>
                    <a:pt x="-182" y="1230"/>
                    <a:pt x="74" y="2169"/>
                  </a:cubicBezTo>
                  <a:lnTo>
                    <a:pt x="74" y="2169"/>
                  </a:lnTo>
                  <a:close/>
                </a:path>
              </a:pathLst>
            </a:custGeom>
            <a:solidFill>
              <a:srgbClr val="A87B5A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F1A56998-90F3-A8AD-8D85-FF9BEF1B6021}"/>
                </a:ext>
              </a:extLst>
            </p:cNvPr>
            <p:cNvSpPr/>
            <p:nvPr/>
          </p:nvSpPr>
          <p:spPr>
            <a:xfrm>
              <a:off x="7447628" y="3675913"/>
              <a:ext cx="18024" cy="48108"/>
            </a:xfrm>
            <a:custGeom>
              <a:avLst/>
              <a:gdLst>
                <a:gd name="connsiteX0" fmla="*/ 15815 w 18024"/>
                <a:gd name="connsiteY0" fmla="*/ 403 h 48108"/>
                <a:gd name="connsiteX1" fmla="*/ 11120 w 18024"/>
                <a:gd name="connsiteY1" fmla="*/ 4671 h 48108"/>
                <a:gd name="connsiteX2" fmla="*/ 7278 w 18024"/>
                <a:gd name="connsiteY2" fmla="*/ 10050 h 48108"/>
                <a:gd name="connsiteX3" fmla="*/ 2071 w 18024"/>
                <a:gd name="connsiteY3" fmla="*/ 22002 h 48108"/>
                <a:gd name="connsiteX4" fmla="*/ 22 w 18024"/>
                <a:gd name="connsiteY4" fmla="*/ 34551 h 48108"/>
                <a:gd name="connsiteX5" fmla="*/ 449 w 18024"/>
                <a:gd name="connsiteY5" fmla="*/ 41296 h 48108"/>
                <a:gd name="connsiteX6" fmla="*/ 1985 w 18024"/>
                <a:gd name="connsiteY6" fmla="*/ 47442 h 48108"/>
                <a:gd name="connsiteX7" fmla="*/ 4546 w 18024"/>
                <a:gd name="connsiteY7" fmla="*/ 47101 h 48108"/>
                <a:gd name="connsiteX8" fmla="*/ 4632 w 18024"/>
                <a:gd name="connsiteY8" fmla="*/ 41381 h 48108"/>
                <a:gd name="connsiteX9" fmla="*/ 4888 w 18024"/>
                <a:gd name="connsiteY9" fmla="*/ 35661 h 48108"/>
                <a:gd name="connsiteX10" fmla="*/ 6937 w 18024"/>
                <a:gd name="connsiteY10" fmla="*/ 23709 h 48108"/>
                <a:gd name="connsiteX11" fmla="*/ 11291 w 18024"/>
                <a:gd name="connsiteY11" fmla="*/ 12867 h 48108"/>
                <a:gd name="connsiteX12" fmla="*/ 14108 w 18024"/>
                <a:gd name="connsiteY12" fmla="*/ 8001 h 48108"/>
                <a:gd name="connsiteX13" fmla="*/ 17608 w 18024"/>
                <a:gd name="connsiteY13" fmla="*/ 2366 h 48108"/>
                <a:gd name="connsiteX14" fmla="*/ 15815 w 18024"/>
                <a:gd name="connsiteY14" fmla="*/ 403 h 48108"/>
                <a:gd name="connsiteX15" fmla="*/ 15815 w 18024"/>
                <a:gd name="connsiteY15" fmla="*/ 403 h 48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24" h="48108">
                  <a:moveTo>
                    <a:pt x="15815" y="403"/>
                  </a:moveTo>
                  <a:cubicBezTo>
                    <a:pt x="14193" y="1854"/>
                    <a:pt x="12486" y="2964"/>
                    <a:pt x="11120" y="4671"/>
                  </a:cubicBezTo>
                  <a:cubicBezTo>
                    <a:pt x="9754" y="6379"/>
                    <a:pt x="8474" y="8172"/>
                    <a:pt x="7278" y="10050"/>
                  </a:cubicBezTo>
                  <a:cubicBezTo>
                    <a:pt x="4973" y="13721"/>
                    <a:pt x="3266" y="17818"/>
                    <a:pt x="2071" y="22002"/>
                  </a:cubicBezTo>
                  <a:cubicBezTo>
                    <a:pt x="875" y="26099"/>
                    <a:pt x="192" y="30283"/>
                    <a:pt x="22" y="34551"/>
                  </a:cubicBezTo>
                  <a:cubicBezTo>
                    <a:pt x="-64" y="36771"/>
                    <a:pt x="107" y="38991"/>
                    <a:pt x="449" y="41296"/>
                  </a:cubicBezTo>
                  <a:cubicBezTo>
                    <a:pt x="705" y="43259"/>
                    <a:pt x="790" y="45820"/>
                    <a:pt x="1985" y="47442"/>
                  </a:cubicBezTo>
                  <a:cubicBezTo>
                    <a:pt x="2668" y="48381"/>
                    <a:pt x="4205" y="48381"/>
                    <a:pt x="4546" y="47101"/>
                  </a:cubicBezTo>
                  <a:cubicBezTo>
                    <a:pt x="5059" y="45308"/>
                    <a:pt x="4632" y="43174"/>
                    <a:pt x="4632" y="41381"/>
                  </a:cubicBezTo>
                  <a:cubicBezTo>
                    <a:pt x="4632" y="39503"/>
                    <a:pt x="4803" y="37539"/>
                    <a:pt x="4888" y="35661"/>
                  </a:cubicBezTo>
                  <a:cubicBezTo>
                    <a:pt x="5144" y="31649"/>
                    <a:pt x="5827" y="27636"/>
                    <a:pt x="6937" y="23709"/>
                  </a:cubicBezTo>
                  <a:cubicBezTo>
                    <a:pt x="8047" y="19953"/>
                    <a:pt x="9583" y="16367"/>
                    <a:pt x="11291" y="12867"/>
                  </a:cubicBezTo>
                  <a:cubicBezTo>
                    <a:pt x="12144" y="11159"/>
                    <a:pt x="13084" y="9537"/>
                    <a:pt x="14108" y="8001"/>
                  </a:cubicBezTo>
                  <a:cubicBezTo>
                    <a:pt x="15303" y="6123"/>
                    <a:pt x="16242" y="4074"/>
                    <a:pt x="17608" y="2366"/>
                  </a:cubicBezTo>
                  <a:cubicBezTo>
                    <a:pt x="18803" y="915"/>
                    <a:pt x="17181" y="-792"/>
                    <a:pt x="15815" y="403"/>
                  </a:cubicBezTo>
                  <a:lnTo>
                    <a:pt x="15815" y="403"/>
                  </a:lnTo>
                  <a:close/>
                </a:path>
              </a:pathLst>
            </a:custGeom>
            <a:solidFill>
              <a:srgbClr val="A87B5A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09A5867A-7C69-7907-62DB-7E83CC43303B}"/>
                </a:ext>
              </a:extLst>
            </p:cNvPr>
            <p:cNvSpPr/>
            <p:nvPr/>
          </p:nvSpPr>
          <p:spPr>
            <a:xfrm>
              <a:off x="7473922" y="3683301"/>
              <a:ext cx="8895" cy="25489"/>
            </a:xfrm>
            <a:custGeom>
              <a:avLst/>
              <a:gdLst>
                <a:gd name="connsiteX0" fmla="*/ 5486 w 8895"/>
                <a:gd name="connsiteY0" fmla="*/ 613 h 25489"/>
                <a:gd name="connsiteX1" fmla="*/ 364 w 8895"/>
                <a:gd name="connsiteY1" fmla="*/ 12394 h 25489"/>
                <a:gd name="connsiteX2" fmla="*/ 22 w 8895"/>
                <a:gd name="connsiteY2" fmla="*/ 15638 h 25489"/>
                <a:gd name="connsiteX3" fmla="*/ 364 w 8895"/>
                <a:gd name="connsiteY3" fmla="*/ 18968 h 25489"/>
                <a:gd name="connsiteX4" fmla="*/ 2327 w 8895"/>
                <a:gd name="connsiteY4" fmla="*/ 25029 h 25489"/>
                <a:gd name="connsiteX5" fmla="*/ 4035 w 8895"/>
                <a:gd name="connsiteY5" fmla="*/ 24517 h 25489"/>
                <a:gd name="connsiteX6" fmla="*/ 4205 w 8895"/>
                <a:gd name="connsiteY6" fmla="*/ 18968 h 25489"/>
                <a:gd name="connsiteX7" fmla="*/ 4547 w 8895"/>
                <a:gd name="connsiteY7" fmla="*/ 17431 h 25489"/>
                <a:gd name="connsiteX8" fmla="*/ 4632 w 8895"/>
                <a:gd name="connsiteY8" fmla="*/ 15980 h 25489"/>
                <a:gd name="connsiteX9" fmla="*/ 4974 w 8895"/>
                <a:gd name="connsiteY9" fmla="*/ 13504 h 25489"/>
                <a:gd name="connsiteX10" fmla="*/ 6425 w 8895"/>
                <a:gd name="connsiteY10" fmla="*/ 8126 h 25489"/>
                <a:gd name="connsiteX11" fmla="*/ 8645 w 8895"/>
                <a:gd name="connsiteY11" fmla="*/ 3089 h 25489"/>
                <a:gd name="connsiteX12" fmla="*/ 8132 w 8895"/>
                <a:gd name="connsiteY12" fmla="*/ 357 h 25489"/>
                <a:gd name="connsiteX13" fmla="*/ 5486 w 8895"/>
                <a:gd name="connsiteY13" fmla="*/ 613 h 25489"/>
                <a:gd name="connsiteX14" fmla="*/ 5486 w 8895"/>
                <a:gd name="connsiteY14" fmla="*/ 613 h 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95" h="25489">
                  <a:moveTo>
                    <a:pt x="5486" y="613"/>
                  </a:moveTo>
                  <a:cubicBezTo>
                    <a:pt x="2583" y="3686"/>
                    <a:pt x="961" y="8211"/>
                    <a:pt x="364" y="12394"/>
                  </a:cubicBezTo>
                  <a:cubicBezTo>
                    <a:pt x="193" y="13504"/>
                    <a:pt x="108" y="14529"/>
                    <a:pt x="22" y="15638"/>
                  </a:cubicBezTo>
                  <a:cubicBezTo>
                    <a:pt x="-63" y="16834"/>
                    <a:pt x="108" y="17773"/>
                    <a:pt x="364" y="18968"/>
                  </a:cubicBezTo>
                  <a:cubicBezTo>
                    <a:pt x="876" y="21017"/>
                    <a:pt x="1303" y="23151"/>
                    <a:pt x="2327" y="25029"/>
                  </a:cubicBezTo>
                  <a:cubicBezTo>
                    <a:pt x="2754" y="25883"/>
                    <a:pt x="4035" y="25456"/>
                    <a:pt x="4035" y="24517"/>
                  </a:cubicBezTo>
                  <a:cubicBezTo>
                    <a:pt x="4035" y="22639"/>
                    <a:pt x="3864" y="20761"/>
                    <a:pt x="4205" y="18968"/>
                  </a:cubicBezTo>
                  <a:cubicBezTo>
                    <a:pt x="4291" y="18456"/>
                    <a:pt x="4461" y="18029"/>
                    <a:pt x="4547" y="17431"/>
                  </a:cubicBezTo>
                  <a:cubicBezTo>
                    <a:pt x="4632" y="16919"/>
                    <a:pt x="4632" y="16407"/>
                    <a:pt x="4632" y="15980"/>
                  </a:cubicBezTo>
                  <a:cubicBezTo>
                    <a:pt x="4718" y="15126"/>
                    <a:pt x="4803" y="14272"/>
                    <a:pt x="4974" y="13504"/>
                  </a:cubicBezTo>
                  <a:cubicBezTo>
                    <a:pt x="5315" y="11711"/>
                    <a:pt x="5742" y="9919"/>
                    <a:pt x="6425" y="8126"/>
                  </a:cubicBezTo>
                  <a:cubicBezTo>
                    <a:pt x="7023" y="6418"/>
                    <a:pt x="7962" y="4796"/>
                    <a:pt x="8645" y="3089"/>
                  </a:cubicBezTo>
                  <a:cubicBezTo>
                    <a:pt x="9072" y="2150"/>
                    <a:pt x="8986" y="1040"/>
                    <a:pt x="8132" y="357"/>
                  </a:cubicBezTo>
                  <a:cubicBezTo>
                    <a:pt x="7449" y="-155"/>
                    <a:pt x="6169" y="-155"/>
                    <a:pt x="5486" y="613"/>
                  </a:cubicBezTo>
                  <a:lnTo>
                    <a:pt x="5486" y="613"/>
                  </a:lnTo>
                  <a:close/>
                </a:path>
              </a:pathLst>
            </a:custGeom>
            <a:solidFill>
              <a:srgbClr val="A87B5A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52" name="Graphic 8">
            <a:extLst>
              <a:ext uri="{FF2B5EF4-FFF2-40B4-BE49-F238E27FC236}">
                <a16:creationId xmlns:a16="http://schemas.microsoft.com/office/drawing/2014/main" id="{598017F0-AA75-83EE-1E86-75D98D4F5D90}"/>
              </a:ext>
            </a:extLst>
          </p:cNvPr>
          <p:cNvGrpSpPr/>
          <p:nvPr/>
        </p:nvGrpSpPr>
        <p:grpSpPr>
          <a:xfrm>
            <a:off x="-1529493" y="7365793"/>
            <a:ext cx="652079" cy="614179"/>
            <a:chOff x="2775905" y="3294151"/>
            <a:chExt cx="652079" cy="614179"/>
          </a:xfrm>
          <a:solidFill>
            <a:srgbClr val="3B3838">
              <a:alpha val="61000"/>
            </a:srgbClr>
          </a:solidFill>
        </p:grpSpPr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3A00826E-B6F5-0224-0F9E-1A13935C4A2C}"/>
                </a:ext>
              </a:extLst>
            </p:cNvPr>
            <p:cNvSpPr/>
            <p:nvPr/>
          </p:nvSpPr>
          <p:spPr>
            <a:xfrm>
              <a:off x="2931315" y="3557588"/>
              <a:ext cx="436716" cy="350741"/>
            </a:xfrm>
            <a:custGeom>
              <a:avLst/>
              <a:gdLst>
                <a:gd name="connsiteX0" fmla="*/ 2751 w 436716"/>
                <a:gd name="connsiteY0" fmla="*/ 284205 h 350741"/>
                <a:gd name="connsiteX1" fmla="*/ 134125 w 436716"/>
                <a:gd name="connsiteY1" fmla="*/ 15957 h 350741"/>
                <a:gd name="connsiteX2" fmla="*/ 193600 w 436716"/>
                <a:gd name="connsiteY2" fmla="*/ 70 h 350741"/>
                <a:gd name="connsiteX3" fmla="*/ 436592 w 436716"/>
                <a:gd name="connsiteY3" fmla="*/ 230637 h 350741"/>
                <a:gd name="connsiteX4" fmla="*/ 363674 w 436716"/>
                <a:gd name="connsiteY4" fmla="*/ 287872 h 350741"/>
                <a:gd name="connsiteX5" fmla="*/ 100925 w 436716"/>
                <a:gd name="connsiteY5" fmla="*/ 333700 h 350741"/>
                <a:gd name="connsiteX6" fmla="*/ 2751 w 436716"/>
                <a:gd name="connsiteY6" fmla="*/ 284205 h 350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6716" h="350741">
                  <a:moveTo>
                    <a:pt x="2751" y="284205"/>
                  </a:moveTo>
                  <a:cubicBezTo>
                    <a:pt x="-13748" y="186846"/>
                    <a:pt x="45727" y="62804"/>
                    <a:pt x="134125" y="15957"/>
                  </a:cubicBezTo>
                  <a:cubicBezTo>
                    <a:pt x="151845" y="6587"/>
                    <a:pt x="173639" y="681"/>
                    <a:pt x="193600" y="70"/>
                  </a:cubicBezTo>
                  <a:cubicBezTo>
                    <a:pt x="301755" y="-3393"/>
                    <a:pt x="431908" y="123093"/>
                    <a:pt x="436592" y="230637"/>
                  </a:cubicBezTo>
                  <a:cubicBezTo>
                    <a:pt x="439036" y="286853"/>
                    <a:pt x="405022" y="295204"/>
                    <a:pt x="363674" y="287872"/>
                  </a:cubicBezTo>
                  <a:cubicBezTo>
                    <a:pt x="269777" y="271170"/>
                    <a:pt x="184231" y="285428"/>
                    <a:pt x="100925" y="333700"/>
                  </a:cubicBezTo>
                  <a:cubicBezTo>
                    <a:pt x="41857" y="367919"/>
                    <a:pt x="13953" y="350198"/>
                    <a:pt x="2751" y="284205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270DEC98-CD3C-79F3-5D9D-2AD91B0B35B1}"/>
                </a:ext>
              </a:extLst>
            </p:cNvPr>
            <p:cNvSpPr/>
            <p:nvPr/>
          </p:nvSpPr>
          <p:spPr>
            <a:xfrm>
              <a:off x="2887755" y="3337103"/>
              <a:ext cx="166908" cy="198538"/>
            </a:xfrm>
            <a:custGeom>
              <a:avLst/>
              <a:gdLst>
                <a:gd name="connsiteX0" fmla="*/ 1908 w 166908"/>
                <a:gd name="connsiteY0" fmla="*/ 96105 h 198538"/>
                <a:gd name="connsiteX1" fmla="*/ 55476 w 166908"/>
                <a:gd name="connsiteY1" fmla="*/ 578 h 198538"/>
                <a:gd name="connsiteX2" fmla="*/ 165057 w 166908"/>
                <a:gd name="connsiteY2" fmla="*/ 102419 h 198538"/>
                <a:gd name="connsiteX3" fmla="*/ 110878 w 166908"/>
                <a:gd name="connsiteY3" fmla="*/ 197946 h 198538"/>
                <a:gd name="connsiteX4" fmla="*/ 1908 w 166908"/>
                <a:gd name="connsiteY4" fmla="*/ 96105 h 198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908" h="198538">
                  <a:moveTo>
                    <a:pt x="1908" y="96105"/>
                  </a:moveTo>
                  <a:cubicBezTo>
                    <a:pt x="-6850" y="45592"/>
                    <a:pt x="15147" y="6078"/>
                    <a:pt x="55476" y="578"/>
                  </a:cubicBezTo>
                  <a:cubicBezTo>
                    <a:pt x="101508" y="-5939"/>
                    <a:pt x="154669" y="43555"/>
                    <a:pt x="165057" y="102419"/>
                  </a:cubicBezTo>
                  <a:cubicBezTo>
                    <a:pt x="173815" y="151914"/>
                    <a:pt x="150799" y="192447"/>
                    <a:pt x="110878" y="197946"/>
                  </a:cubicBezTo>
                  <a:cubicBezTo>
                    <a:pt x="63827" y="204464"/>
                    <a:pt x="12296" y="156395"/>
                    <a:pt x="1908" y="96105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B9E0AAB-6FE8-E5CF-D384-05BF83260DAF}"/>
                </a:ext>
              </a:extLst>
            </p:cNvPr>
            <p:cNvSpPr/>
            <p:nvPr/>
          </p:nvSpPr>
          <p:spPr>
            <a:xfrm>
              <a:off x="3108053" y="3294151"/>
              <a:ext cx="155115" cy="206480"/>
            </a:xfrm>
            <a:custGeom>
              <a:avLst/>
              <a:gdLst>
                <a:gd name="connsiteX0" fmla="*/ 152922 w 155115"/>
                <a:gd name="connsiteY0" fmla="*/ 74083 h 206480"/>
                <a:gd name="connsiteX1" fmla="*/ 83670 w 155115"/>
                <a:gd name="connsiteY1" fmla="*/ 205662 h 206480"/>
                <a:gd name="connsiteX2" fmla="*/ 3216 w 155115"/>
                <a:gd name="connsiteY2" fmla="*/ 135799 h 206480"/>
                <a:gd name="connsiteX3" fmla="*/ 68394 w 155115"/>
                <a:gd name="connsiteY3" fmla="*/ 1369 h 206480"/>
                <a:gd name="connsiteX4" fmla="*/ 152922 w 155115"/>
                <a:gd name="connsiteY4" fmla="*/ 74083 h 206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115" h="206480">
                  <a:moveTo>
                    <a:pt x="152922" y="74083"/>
                  </a:moveTo>
                  <a:cubicBezTo>
                    <a:pt x="164124" y="134577"/>
                    <a:pt x="131128" y="199551"/>
                    <a:pt x="83670" y="205662"/>
                  </a:cubicBezTo>
                  <a:cubicBezTo>
                    <a:pt x="31731" y="212383"/>
                    <a:pt x="12789" y="176739"/>
                    <a:pt x="3216" y="135799"/>
                  </a:cubicBezTo>
                  <a:cubicBezTo>
                    <a:pt x="-10635" y="76324"/>
                    <a:pt x="21954" y="11349"/>
                    <a:pt x="68394" y="1369"/>
                  </a:cubicBezTo>
                  <a:cubicBezTo>
                    <a:pt x="108112" y="-6982"/>
                    <a:pt x="143552" y="23570"/>
                    <a:pt x="152922" y="74083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7CE22D53-3E55-0A5F-DA3C-8224164D233B}"/>
                </a:ext>
              </a:extLst>
            </p:cNvPr>
            <p:cNvSpPr/>
            <p:nvPr/>
          </p:nvSpPr>
          <p:spPr>
            <a:xfrm>
              <a:off x="2775905" y="3530037"/>
              <a:ext cx="160604" cy="163976"/>
            </a:xfrm>
            <a:custGeom>
              <a:avLst/>
              <a:gdLst>
                <a:gd name="connsiteX0" fmla="*/ 160605 w 160604"/>
                <a:gd name="connsiteY0" fmla="*/ 112353 h 163976"/>
                <a:gd name="connsiteX1" fmla="*/ 110295 w 160604"/>
                <a:gd name="connsiteY1" fmla="*/ 161236 h 163976"/>
                <a:gd name="connsiteX2" fmla="*/ 1529 w 160604"/>
                <a:gd name="connsiteY2" fmla="*/ 71413 h 163976"/>
                <a:gd name="connsiteX3" fmla="*/ 45525 w 160604"/>
                <a:gd name="connsiteY3" fmla="*/ 735 h 163976"/>
                <a:gd name="connsiteX4" fmla="*/ 160605 w 160604"/>
                <a:gd name="connsiteY4" fmla="*/ 112353 h 163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604" h="163976">
                  <a:moveTo>
                    <a:pt x="160605" y="112353"/>
                  </a:moveTo>
                  <a:cubicBezTo>
                    <a:pt x="149809" y="123555"/>
                    <a:pt x="133922" y="153496"/>
                    <a:pt x="110295" y="161236"/>
                  </a:cubicBezTo>
                  <a:cubicBezTo>
                    <a:pt x="64874" y="176309"/>
                    <a:pt x="10288" y="126814"/>
                    <a:pt x="1529" y="71413"/>
                  </a:cubicBezTo>
                  <a:cubicBezTo>
                    <a:pt x="-3970" y="35768"/>
                    <a:pt x="4177" y="7660"/>
                    <a:pt x="45525" y="735"/>
                  </a:cubicBezTo>
                  <a:cubicBezTo>
                    <a:pt x="90945" y="-6598"/>
                    <a:pt x="149198" y="41675"/>
                    <a:pt x="160605" y="112353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8D22FFA6-C6A7-58E0-2122-CC05FBBA1EA7}"/>
                </a:ext>
              </a:extLst>
            </p:cNvPr>
            <p:cNvSpPr/>
            <p:nvPr/>
          </p:nvSpPr>
          <p:spPr>
            <a:xfrm>
              <a:off x="3287105" y="3433126"/>
              <a:ext cx="140879" cy="175074"/>
            </a:xfrm>
            <a:custGeom>
              <a:avLst/>
              <a:gdLst>
                <a:gd name="connsiteX0" fmla="*/ 1977 w 140879"/>
                <a:gd name="connsiteY0" fmla="*/ 142049 h 175074"/>
                <a:gd name="connsiteX1" fmla="*/ 75710 w 140879"/>
                <a:gd name="connsiteY1" fmla="*/ 694 h 175074"/>
                <a:gd name="connsiteX2" fmla="*/ 139258 w 140879"/>
                <a:gd name="connsiteY2" fmla="*/ 55891 h 175074"/>
                <a:gd name="connsiteX3" fmla="*/ 64711 w 140879"/>
                <a:gd name="connsiteY3" fmla="*/ 175045 h 175074"/>
                <a:gd name="connsiteX4" fmla="*/ 1977 w 140879"/>
                <a:gd name="connsiteY4" fmla="*/ 142049 h 17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879" h="175074">
                  <a:moveTo>
                    <a:pt x="1977" y="142049"/>
                  </a:moveTo>
                  <a:cubicBezTo>
                    <a:pt x="-9429" y="70353"/>
                    <a:pt x="30289" y="6397"/>
                    <a:pt x="75710" y="694"/>
                  </a:cubicBezTo>
                  <a:cubicBezTo>
                    <a:pt x="117668" y="-4602"/>
                    <a:pt x="132944" y="21062"/>
                    <a:pt x="139258" y="55891"/>
                  </a:cubicBezTo>
                  <a:cubicBezTo>
                    <a:pt x="149239" y="110885"/>
                    <a:pt x="111761" y="176675"/>
                    <a:pt x="64711" y="175045"/>
                  </a:cubicBezTo>
                  <a:cubicBezTo>
                    <a:pt x="39862" y="174027"/>
                    <a:pt x="15624" y="149585"/>
                    <a:pt x="1977" y="142049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58" name="Graphic 6">
            <a:extLst>
              <a:ext uri="{FF2B5EF4-FFF2-40B4-BE49-F238E27FC236}">
                <a16:creationId xmlns:a16="http://schemas.microsoft.com/office/drawing/2014/main" id="{6BFEBBB9-B871-83D9-47AE-0C3EBA0CDA2E}"/>
              </a:ext>
            </a:extLst>
          </p:cNvPr>
          <p:cNvGrpSpPr/>
          <p:nvPr/>
        </p:nvGrpSpPr>
        <p:grpSpPr>
          <a:xfrm>
            <a:off x="-5778758" y="4579551"/>
            <a:ext cx="2684171" cy="1319146"/>
            <a:chOff x="-1591518" y="5517808"/>
            <a:chExt cx="2684171" cy="1319146"/>
          </a:xfrm>
          <a:solidFill>
            <a:schemeClr val="bg1"/>
          </a:solidFill>
        </p:grpSpPr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0033D8DB-E473-53E0-41AE-0A707ECDBBD3}"/>
                </a:ext>
              </a:extLst>
            </p:cNvPr>
            <p:cNvSpPr/>
            <p:nvPr/>
          </p:nvSpPr>
          <p:spPr>
            <a:xfrm>
              <a:off x="-490289" y="5517808"/>
              <a:ext cx="225381" cy="226926"/>
            </a:xfrm>
            <a:custGeom>
              <a:avLst/>
              <a:gdLst>
                <a:gd name="connsiteX0" fmla="*/ 3721 w 225381"/>
                <a:gd name="connsiteY0" fmla="*/ 141870 h 226926"/>
                <a:gd name="connsiteX1" fmla="*/ 87795 w 225381"/>
                <a:gd name="connsiteY1" fmla="*/ 223180 h 226926"/>
                <a:gd name="connsiteX2" fmla="*/ 221393 w 225381"/>
                <a:gd name="connsiteY2" fmla="*/ 147628 h 226926"/>
                <a:gd name="connsiteX3" fmla="*/ 208264 w 225381"/>
                <a:gd name="connsiteY3" fmla="*/ 61941 h 226926"/>
                <a:gd name="connsiteX4" fmla="*/ 205270 w 225381"/>
                <a:gd name="connsiteY4" fmla="*/ 55492 h 226926"/>
                <a:gd name="connsiteX5" fmla="*/ 56239 w 225381"/>
                <a:gd name="connsiteY5" fmla="*/ 16103 h 226926"/>
                <a:gd name="connsiteX6" fmla="*/ 15238 w 225381"/>
                <a:gd name="connsiteY6" fmla="*/ 56413 h 226926"/>
                <a:gd name="connsiteX7" fmla="*/ 3721 w 225381"/>
                <a:gd name="connsiteY7" fmla="*/ 141870 h 22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381" h="226926">
                  <a:moveTo>
                    <a:pt x="3721" y="141870"/>
                  </a:moveTo>
                  <a:cubicBezTo>
                    <a:pt x="14777" y="182180"/>
                    <a:pt x="47946" y="212354"/>
                    <a:pt x="87795" y="223180"/>
                  </a:cubicBezTo>
                  <a:cubicBezTo>
                    <a:pt x="144920" y="238613"/>
                    <a:pt x="205500" y="204983"/>
                    <a:pt x="221393" y="147628"/>
                  </a:cubicBezTo>
                  <a:cubicBezTo>
                    <a:pt x="230146" y="116302"/>
                    <a:pt x="223927" y="86358"/>
                    <a:pt x="208264" y="61941"/>
                  </a:cubicBezTo>
                  <a:cubicBezTo>
                    <a:pt x="207112" y="59868"/>
                    <a:pt x="206652" y="57565"/>
                    <a:pt x="205270" y="55492"/>
                  </a:cubicBezTo>
                  <a:cubicBezTo>
                    <a:pt x="177859" y="8732"/>
                    <a:pt x="103919" y="-19600"/>
                    <a:pt x="56239" y="16103"/>
                  </a:cubicBezTo>
                  <a:cubicBezTo>
                    <a:pt x="38042" y="29694"/>
                    <a:pt x="26985" y="36373"/>
                    <a:pt x="15238" y="56413"/>
                  </a:cubicBezTo>
                  <a:cubicBezTo>
                    <a:pt x="266" y="81751"/>
                    <a:pt x="-3881" y="113308"/>
                    <a:pt x="3721" y="14187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D542D41-4D10-4FF8-C479-723CF8195086}"/>
                </a:ext>
              </a:extLst>
            </p:cNvPr>
            <p:cNvSpPr/>
            <p:nvPr/>
          </p:nvSpPr>
          <p:spPr>
            <a:xfrm>
              <a:off x="-137049" y="5904208"/>
              <a:ext cx="202415" cy="202912"/>
            </a:xfrm>
            <a:custGeom>
              <a:avLst/>
              <a:gdLst>
                <a:gd name="connsiteX0" fmla="*/ 49893 w 202415"/>
                <a:gd name="connsiteY0" fmla="*/ 189203 h 202912"/>
                <a:gd name="connsiteX1" fmla="*/ 188789 w 202415"/>
                <a:gd name="connsiteY1" fmla="*/ 153039 h 202912"/>
                <a:gd name="connsiteX2" fmla="*/ 128440 w 202415"/>
                <a:gd name="connsiteY2" fmla="*/ 3778 h 202912"/>
                <a:gd name="connsiteX3" fmla="*/ 29623 w 202415"/>
                <a:gd name="connsiteY3" fmla="*/ 29576 h 202912"/>
                <a:gd name="connsiteX4" fmla="*/ 49893 w 202415"/>
                <a:gd name="connsiteY4" fmla="*/ 189203 h 20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2415" h="202912">
                  <a:moveTo>
                    <a:pt x="49893" y="189203"/>
                  </a:moveTo>
                  <a:cubicBezTo>
                    <a:pt x="97574" y="217304"/>
                    <a:pt x="160918" y="200720"/>
                    <a:pt x="188789" y="153039"/>
                  </a:cubicBezTo>
                  <a:cubicBezTo>
                    <a:pt x="221959" y="96836"/>
                    <a:pt x="191784" y="20823"/>
                    <a:pt x="128440" y="3778"/>
                  </a:cubicBezTo>
                  <a:cubicBezTo>
                    <a:pt x="91816" y="-6127"/>
                    <a:pt x="56804" y="3778"/>
                    <a:pt x="29623" y="29576"/>
                  </a:cubicBezTo>
                  <a:cubicBezTo>
                    <a:pt x="-18288" y="74953"/>
                    <a:pt x="-5619" y="156494"/>
                    <a:pt x="49893" y="189203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3306F96E-5AF6-B1CF-8A92-C21A9D25A44F}"/>
                </a:ext>
              </a:extLst>
            </p:cNvPr>
            <p:cNvSpPr/>
            <p:nvPr/>
          </p:nvSpPr>
          <p:spPr>
            <a:xfrm>
              <a:off x="386323" y="5963417"/>
              <a:ext cx="223424" cy="220117"/>
            </a:xfrm>
            <a:custGeom>
              <a:avLst/>
              <a:gdLst>
                <a:gd name="connsiteX0" fmla="*/ 14844 w 223424"/>
                <a:gd name="connsiteY0" fmla="*/ 164315 h 220117"/>
                <a:gd name="connsiteX1" fmla="*/ 109515 w 223424"/>
                <a:gd name="connsiteY1" fmla="*/ 218906 h 220117"/>
                <a:gd name="connsiteX2" fmla="*/ 113891 w 223424"/>
                <a:gd name="connsiteY2" fmla="*/ 219597 h 220117"/>
                <a:gd name="connsiteX3" fmla="*/ 219618 w 223424"/>
                <a:gd name="connsiteY3" fmla="*/ 139438 h 220117"/>
                <a:gd name="connsiteX4" fmla="*/ 143375 w 223424"/>
                <a:gd name="connsiteY4" fmla="*/ 4689 h 220117"/>
                <a:gd name="connsiteX5" fmla="*/ 138998 w 223424"/>
                <a:gd name="connsiteY5" fmla="*/ 3537 h 220117"/>
                <a:gd name="connsiteX6" fmla="*/ 3788 w 223424"/>
                <a:gd name="connsiteY6" fmla="*/ 79780 h 220117"/>
                <a:gd name="connsiteX7" fmla="*/ 14844 w 223424"/>
                <a:gd name="connsiteY7" fmla="*/ 164315 h 2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424" h="220117">
                  <a:moveTo>
                    <a:pt x="14844" y="164315"/>
                  </a:moveTo>
                  <a:cubicBezTo>
                    <a:pt x="36036" y="200709"/>
                    <a:pt x="69666" y="214069"/>
                    <a:pt x="109515" y="218906"/>
                  </a:cubicBezTo>
                  <a:lnTo>
                    <a:pt x="113891" y="219597"/>
                  </a:lnTo>
                  <a:cubicBezTo>
                    <a:pt x="161342" y="225356"/>
                    <a:pt x="207640" y="182282"/>
                    <a:pt x="219618" y="139438"/>
                  </a:cubicBezTo>
                  <a:cubicBezTo>
                    <a:pt x="235281" y="83005"/>
                    <a:pt x="201191" y="19430"/>
                    <a:pt x="143375" y="4689"/>
                  </a:cubicBezTo>
                  <a:cubicBezTo>
                    <a:pt x="141993" y="4228"/>
                    <a:pt x="140611" y="3998"/>
                    <a:pt x="138998" y="3537"/>
                  </a:cubicBezTo>
                  <a:cubicBezTo>
                    <a:pt x="81183" y="-11205"/>
                    <a:pt x="20142" y="21273"/>
                    <a:pt x="3788" y="79780"/>
                  </a:cubicBezTo>
                  <a:cubicBezTo>
                    <a:pt x="-3813" y="108112"/>
                    <a:pt x="102" y="138978"/>
                    <a:pt x="14844" y="164315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303A2AE-C180-48A6-B5C5-D48AEA4AC4C6}"/>
                </a:ext>
              </a:extLst>
            </p:cNvPr>
            <p:cNvSpPr/>
            <p:nvPr/>
          </p:nvSpPr>
          <p:spPr>
            <a:xfrm>
              <a:off x="-1307894" y="5778139"/>
              <a:ext cx="194771" cy="193961"/>
            </a:xfrm>
            <a:custGeom>
              <a:avLst/>
              <a:gdLst>
                <a:gd name="connsiteX0" fmla="*/ 2923 w 194771"/>
                <a:gd name="connsiteY0" fmla="*/ 118791 h 193961"/>
                <a:gd name="connsiteX1" fmla="*/ 4074 w 194771"/>
                <a:gd name="connsiteY1" fmla="*/ 123397 h 193961"/>
                <a:gd name="connsiteX2" fmla="*/ 166235 w 194771"/>
                <a:gd name="connsiteY2" fmla="*/ 166702 h 193961"/>
                <a:gd name="connsiteX3" fmla="*/ 191342 w 194771"/>
                <a:gd name="connsiteY3" fmla="*/ 72262 h 193961"/>
                <a:gd name="connsiteX4" fmla="*/ 97823 w 194771"/>
                <a:gd name="connsiteY4" fmla="*/ 856 h 193961"/>
                <a:gd name="connsiteX5" fmla="*/ 93677 w 194771"/>
                <a:gd name="connsiteY5" fmla="*/ 395 h 193961"/>
                <a:gd name="connsiteX6" fmla="*/ 27339 w 194771"/>
                <a:gd name="connsiteY6" fmla="*/ 27575 h 193961"/>
                <a:gd name="connsiteX7" fmla="*/ 2923 w 194771"/>
                <a:gd name="connsiteY7" fmla="*/ 118791 h 193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771" h="193961">
                  <a:moveTo>
                    <a:pt x="2923" y="118791"/>
                  </a:moveTo>
                  <a:cubicBezTo>
                    <a:pt x="3383" y="120403"/>
                    <a:pt x="3614" y="121785"/>
                    <a:pt x="4074" y="123397"/>
                  </a:cubicBezTo>
                  <a:cubicBezTo>
                    <a:pt x="21120" y="195034"/>
                    <a:pt x="115790" y="216916"/>
                    <a:pt x="166235" y="166702"/>
                  </a:cubicBezTo>
                  <a:cubicBezTo>
                    <a:pt x="190881" y="142285"/>
                    <a:pt x="200556" y="105661"/>
                    <a:pt x="191342" y="72262"/>
                  </a:cubicBezTo>
                  <a:cubicBezTo>
                    <a:pt x="178904" y="26654"/>
                    <a:pt x="141588" y="6154"/>
                    <a:pt x="97823" y="856"/>
                  </a:cubicBezTo>
                  <a:cubicBezTo>
                    <a:pt x="96441" y="625"/>
                    <a:pt x="95059" y="395"/>
                    <a:pt x="93677" y="395"/>
                  </a:cubicBezTo>
                  <a:cubicBezTo>
                    <a:pt x="70413" y="-2599"/>
                    <a:pt x="43002" y="11912"/>
                    <a:pt x="27339" y="27575"/>
                  </a:cubicBezTo>
                  <a:cubicBezTo>
                    <a:pt x="2923" y="51761"/>
                    <a:pt x="-4909" y="85852"/>
                    <a:pt x="2923" y="118791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D21E028F-CC11-97F0-D468-C75741DD32BB}"/>
                </a:ext>
              </a:extLst>
            </p:cNvPr>
            <p:cNvSpPr/>
            <p:nvPr/>
          </p:nvSpPr>
          <p:spPr>
            <a:xfrm>
              <a:off x="-893447" y="5758280"/>
              <a:ext cx="169698" cy="169846"/>
            </a:xfrm>
            <a:custGeom>
              <a:avLst/>
              <a:gdLst>
                <a:gd name="connsiteX0" fmla="*/ 3781 w 169698"/>
                <a:gd name="connsiteY0" fmla="*/ 109166 h 169846"/>
                <a:gd name="connsiteX1" fmla="*/ 4472 w 169698"/>
                <a:gd name="connsiteY1" fmla="*/ 110779 h 169846"/>
                <a:gd name="connsiteX2" fmla="*/ 104440 w 169698"/>
                <a:gd name="connsiteY2" fmla="*/ 167673 h 169846"/>
                <a:gd name="connsiteX3" fmla="*/ 167323 w 169698"/>
                <a:gd name="connsiteY3" fmla="*/ 98570 h 169846"/>
                <a:gd name="connsiteX4" fmla="*/ 147284 w 169698"/>
                <a:gd name="connsiteY4" fmla="*/ 22097 h 169846"/>
                <a:gd name="connsiteX5" fmla="*/ 52152 w 169698"/>
                <a:gd name="connsiteY5" fmla="*/ 9659 h 169846"/>
                <a:gd name="connsiteX6" fmla="*/ 25202 w 169698"/>
                <a:gd name="connsiteY6" fmla="*/ 28086 h 169846"/>
                <a:gd name="connsiteX7" fmla="*/ 3781 w 169698"/>
                <a:gd name="connsiteY7" fmla="*/ 109166 h 16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9698" h="169846">
                  <a:moveTo>
                    <a:pt x="3781" y="109166"/>
                  </a:moveTo>
                  <a:cubicBezTo>
                    <a:pt x="4011" y="109627"/>
                    <a:pt x="4241" y="110318"/>
                    <a:pt x="4472" y="110779"/>
                  </a:cubicBezTo>
                  <a:cubicBezTo>
                    <a:pt x="22208" y="154083"/>
                    <a:pt x="56529" y="177347"/>
                    <a:pt x="104440" y="167673"/>
                  </a:cubicBezTo>
                  <a:cubicBezTo>
                    <a:pt x="138531" y="160993"/>
                    <a:pt x="160183" y="130358"/>
                    <a:pt x="167323" y="98570"/>
                  </a:cubicBezTo>
                  <a:cubicBezTo>
                    <a:pt x="173542" y="70930"/>
                    <a:pt x="167784" y="42828"/>
                    <a:pt x="147284" y="22097"/>
                  </a:cubicBezTo>
                  <a:cubicBezTo>
                    <a:pt x="120333" y="-5083"/>
                    <a:pt x="85091" y="-4623"/>
                    <a:pt x="52152" y="9659"/>
                  </a:cubicBezTo>
                  <a:cubicBezTo>
                    <a:pt x="42017" y="14265"/>
                    <a:pt x="33955" y="20945"/>
                    <a:pt x="25202" y="28086"/>
                  </a:cubicBezTo>
                  <a:cubicBezTo>
                    <a:pt x="4932" y="44901"/>
                    <a:pt x="-6354" y="84289"/>
                    <a:pt x="3781" y="109166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grpSp>
          <p:nvGrpSpPr>
            <p:cNvPr id="264" name="Graphic 6">
              <a:extLst>
                <a:ext uri="{FF2B5EF4-FFF2-40B4-BE49-F238E27FC236}">
                  <a16:creationId xmlns:a16="http://schemas.microsoft.com/office/drawing/2014/main" id="{AAAF7FDF-83E3-73D5-6A6E-97BDE4967CCC}"/>
                </a:ext>
              </a:extLst>
            </p:cNvPr>
            <p:cNvGrpSpPr/>
            <p:nvPr/>
          </p:nvGrpSpPr>
          <p:grpSpPr>
            <a:xfrm>
              <a:off x="841239" y="6094163"/>
              <a:ext cx="170709" cy="162987"/>
              <a:chOff x="841239" y="6094163"/>
              <a:chExt cx="170709" cy="162987"/>
            </a:xfrm>
            <a:grpFill/>
          </p:grpSpPr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1D7C4FD8-F8B7-8027-1851-08D94977FE5E}"/>
                  </a:ext>
                </a:extLst>
              </p:cNvPr>
              <p:cNvSpPr/>
              <p:nvPr/>
            </p:nvSpPr>
            <p:spPr>
              <a:xfrm>
                <a:off x="841239" y="6094163"/>
                <a:ext cx="170709" cy="162987"/>
              </a:xfrm>
              <a:custGeom>
                <a:avLst/>
                <a:gdLst>
                  <a:gd name="connsiteX0" fmla="*/ 10707 w 170709"/>
                  <a:gd name="connsiteY0" fmla="*/ 123402 h 162987"/>
                  <a:gd name="connsiteX1" fmla="*/ 121501 w 170709"/>
                  <a:gd name="connsiteY1" fmla="*/ 152656 h 162987"/>
                  <a:gd name="connsiteX2" fmla="*/ 153288 w 170709"/>
                  <a:gd name="connsiteY2" fmla="*/ 122251 h 162987"/>
                  <a:gd name="connsiteX3" fmla="*/ 155822 w 170709"/>
                  <a:gd name="connsiteY3" fmla="*/ 118796 h 162987"/>
                  <a:gd name="connsiteX4" fmla="*/ 150754 w 170709"/>
                  <a:gd name="connsiteY4" fmla="*/ 124324 h 162987"/>
                  <a:gd name="connsiteX5" fmla="*/ 137164 w 170709"/>
                  <a:gd name="connsiteY5" fmla="*/ 16063 h 162987"/>
                  <a:gd name="connsiteX6" fmla="*/ 107911 w 170709"/>
                  <a:gd name="connsiteY6" fmla="*/ 3164 h 162987"/>
                  <a:gd name="connsiteX7" fmla="*/ 24067 w 170709"/>
                  <a:gd name="connsiteY7" fmla="*/ 25277 h 162987"/>
                  <a:gd name="connsiteX8" fmla="*/ 10707 w 170709"/>
                  <a:gd name="connsiteY8" fmla="*/ 123402 h 16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709" h="162987">
                    <a:moveTo>
                      <a:pt x="10707" y="123402"/>
                    </a:moveTo>
                    <a:cubicBezTo>
                      <a:pt x="33510" y="162561"/>
                      <a:pt x="82343" y="173387"/>
                      <a:pt x="121501" y="152656"/>
                    </a:cubicBezTo>
                    <a:cubicBezTo>
                      <a:pt x="134861" y="145515"/>
                      <a:pt x="145456" y="135150"/>
                      <a:pt x="153288" y="122251"/>
                    </a:cubicBezTo>
                    <a:cubicBezTo>
                      <a:pt x="153979" y="121099"/>
                      <a:pt x="154900" y="119947"/>
                      <a:pt x="155822" y="118796"/>
                    </a:cubicBezTo>
                    <a:cubicBezTo>
                      <a:pt x="154440" y="120408"/>
                      <a:pt x="153288" y="121560"/>
                      <a:pt x="150754" y="124324"/>
                    </a:cubicBezTo>
                    <a:cubicBezTo>
                      <a:pt x="183693" y="90464"/>
                      <a:pt x="173558" y="41631"/>
                      <a:pt x="137164" y="16063"/>
                    </a:cubicBezTo>
                    <a:cubicBezTo>
                      <a:pt x="128411" y="9844"/>
                      <a:pt x="118046" y="6159"/>
                      <a:pt x="107911" y="3164"/>
                    </a:cubicBezTo>
                    <a:cubicBezTo>
                      <a:pt x="75893" y="-6050"/>
                      <a:pt x="48943" y="5928"/>
                      <a:pt x="24067" y="25277"/>
                    </a:cubicBezTo>
                    <a:cubicBezTo>
                      <a:pt x="-4496" y="47390"/>
                      <a:pt x="-5878" y="94610"/>
                      <a:pt x="10707" y="123402"/>
                    </a:cubicBezTo>
                    <a:close/>
                  </a:path>
                </a:pathLst>
              </a:custGeom>
              <a:grpFill/>
              <a:ln w="22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A1B9113A-C2BD-4114-A15B-E3A7A7E38952}"/>
                  </a:ext>
                </a:extLst>
              </p:cNvPr>
              <p:cNvSpPr/>
              <p:nvPr/>
            </p:nvSpPr>
            <p:spPr>
              <a:xfrm>
                <a:off x="996830" y="6209391"/>
                <a:ext cx="3241" cy="3566"/>
              </a:xfrm>
              <a:custGeom>
                <a:avLst/>
                <a:gdLst>
                  <a:gd name="connsiteX0" fmla="*/ 0 w 3241"/>
                  <a:gd name="connsiteY0" fmla="*/ 3567 h 3566"/>
                  <a:gd name="connsiteX1" fmla="*/ 0 w 3241"/>
                  <a:gd name="connsiteY1" fmla="*/ 3567 h 3566"/>
                  <a:gd name="connsiteX2" fmla="*/ 0 w 3241"/>
                  <a:gd name="connsiteY2" fmla="*/ 3567 h 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1" h="3566">
                    <a:moveTo>
                      <a:pt x="0" y="3567"/>
                    </a:moveTo>
                    <a:cubicBezTo>
                      <a:pt x="5298" y="-1961"/>
                      <a:pt x="3225" y="-349"/>
                      <a:pt x="0" y="3567"/>
                    </a:cubicBezTo>
                    <a:lnTo>
                      <a:pt x="0" y="3567"/>
                    </a:lnTo>
                    <a:close/>
                  </a:path>
                </a:pathLst>
              </a:custGeom>
              <a:grpFill/>
              <a:ln w="22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</p:grp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7D329A18-D63D-7711-5C3E-9779773C4EBD}"/>
                </a:ext>
              </a:extLst>
            </p:cNvPr>
            <p:cNvSpPr/>
            <p:nvPr/>
          </p:nvSpPr>
          <p:spPr>
            <a:xfrm>
              <a:off x="147892" y="6294574"/>
              <a:ext cx="150601" cy="143811"/>
            </a:xfrm>
            <a:custGeom>
              <a:avLst/>
              <a:gdLst>
                <a:gd name="connsiteX0" fmla="*/ 88811 w 150601"/>
                <a:gd name="connsiteY0" fmla="*/ 140433 h 143811"/>
                <a:gd name="connsiteX1" fmla="*/ 119447 w 150601"/>
                <a:gd name="connsiteY1" fmla="*/ 123849 h 143811"/>
                <a:gd name="connsiteX2" fmla="*/ 119908 w 150601"/>
                <a:gd name="connsiteY2" fmla="*/ 123618 h 143811"/>
                <a:gd name="connsiteX3" fmla="*/ 120138 w 150601"/>
                <a:gd name="connsiteY3" fmla="*/ 15588 h 143811"/>
                <a:gd name="connsiteX4" fmla="*/ 90424 w 150601"/>
                <a:gd name="connsiteY4" fmla="*/ 2459 h 143811"/>
                <a:gd name="connsiteX5" fmla="*/ 2664 w 150601"/>
                <a:gd name="connsiteY5" fmla="*/ 51982 h 143811"/>
                <a:gd name="connsiteX6" fmla="*/ 2203 w 150601"/>
                <a:gd name="connsiteY6" fmla="*/ 53364 h 143811"/>
                <a:gd name="connsiteX7" fmla="*/ 88811 w 150601"/>
                <a:gd name="connsiteY7" fmla="*/ 140433 h 14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601" h="143811">
                  <a:moveTo>
                    <a:pt x="88811" y="140433"/>
                  </a:moveTo>
                  <a:cubicBezTo>
                    <a:pt x="98716" y="136978"/>
                    <a:pt x="111615" y="131911"/>
                    <a:pt x="119447" y="123849"/>
                  </a:cubicBezTo>
                  <a:cubicBezTo>
                    <a:pt x="119677" y="123849"/>
                    <a:pt x="119677" y="123849"/>
                    <a:pt x="119908" y="123618"/>
                  </a:cubicBezTo>
                  <a:cubicBezTo>
                    <a:pt x="160448" y="101275"/>
                    <a:pt x="161139" y="38162"/>
                    <a:pt x="120138" y="15588"/>
                  </a:cubicBezTo>
                  <a:cubicBezTo>
                    <a:pt x="110924" y="10521"/>
                    <a:pt x="100559" y="5223"/>
                    <a:pt x="90424" y="2459"/>
                  </a:cubicBezTo>
                  <a:cubicBezTo>
                    <a:pt x="53108" y="-7676"/>
                    <a:pt x="12799" y="14436"/>
                    <a:pt x="2664" y="51982"/>
                  </a:cubicBezTo>
                  <a:cubicBezTo>
                    <a:pt x="2664" y="52443"/>
                    <a:pt x="2433" y="52903"/>
                    <a:pt x="2203" y="53364"/>
                  </a:cubicBezTo>
                  <a:cubicBezTo>
                    <a:pt x="-10926" y="102657"/>
                    <a:pt x="36754" y="158169"/>
                    <a:pt x="88811" y="140433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5F2F2242-DA87-4B2D-0603-AE5C3B5DC667}"/>
                </a:ext>
              </a:extLst>
            </p:cNvPr>
            <p:cNvSpPr/>
            <p:nvPr/>
          </p:nvSpPr>
          <p:spPr>
            <a:xfrm>
              <a:off x="-479197" y="5918175"/>
              <a:ext cx="167273" cy="162547"/>
            </a:xfrm>
            <a:custGeom>
              <a:avLst/>
              <a:gdLst>
                <a:gd name="connsiteX0" fmla="*/ 58967 w 167273"/>
                <a:gd name="connsiteY0" fmla="*/ 158652 h 162547"/>
                <a:gd name="connsiteX1" fmla="*/ 164003 w 167273"/>
                <a:gd name="connsiteY1" fmla="*/ 63521 h 162547"/>
                <a:gd name="connsiteX2" fmla="*/ 59198 w 167273"/>
                <a:gd name="connsiteY2" fmla="*/ 4093 h 162547"/>
                <a:gd name="connsiteX3" fmla="*/ 0 w 167273"/>
                <a:gd name="connsiteY3" fmla="*/ 81257 h 162547"/>
                <a:gd name="connsiteX4" fmla="*/ 58967 w 167273"/>
                <a:gd name="connsiteY4" fmla="*/ 158652 h 1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273" h="162547">
                  <a:moveTo>
                    <a:pt x="58967" y="158652"/>
                  </a:moveTo>
                  <a:cubicBezTo>
                    <a:pt x="111025" y="178461"/>
                    <a:pt x="183582" y="119033"/>
                    <a:pt x="164003" y="63521"/>
                  </a:cubicBezTo>
                  <a:cubicBezTo>
                    <a:pt x="150413" y="24133"/>
                    <a:pt x="103423" y="-12492"/>
                    <a:pt x="59198" y="4093"/>
                  </a:cubicBezTo>
                  <a:cubicBezTo>
                    <a:pt x="25338" y="16762"/>
                    <a:pt x="230" y="43251"/>
                    <a:pt x="0" y="81257"/>
                  </a:cubicBezTo>
                  <a:cubicBezTo>
                    <a:pt x="0" y="119494"/>
                    <a:pt x="25107" y="145983"/>
                    <a:pt x="58967" y="158652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9A6256F7-4A98-0177-14B9-8DAADF41D160}"/>
                </a:ext>
              </a:extLst>
            </p:cNvPr>
            <p:cNvSpPr/>
            <p:nvPr/>
          </p:nvSpPr>
          <p:spPr>
            <a:xfrm>
              <a:off x="-1008292" y="6145672"/>
              <a:ext cx="185987" cy="170483"/>
            </a:xfrm>
            <a:custGeom>
              <a:avLst/>
              <a:gdLst>
                <a:gd name="connsiteX0" fmla="*/ 0 w 185987"/>
                <a:gd name="connsiteY0" fmla="*/ 87787 h 170483"/>
                <a:gd name="connsiteX1" fmla="*/ 82232 w 185987"/>
                <a:gd name="connsiteY1" fmla="*/ 170480 h 170483"/>
                <a:gd name="connsiteX2" fmla="*/ 162851 w 185987"/>
                <a:gd name="connsiteY2" fmla="*/ 134546 h 170483"/>
                <a:gd name="connsiteX3" fmla="*/ 175520 w 185987"/>
                <a:gd name="connsiteY3" fmla="*/ 38724 h 170483"/>
                <a:gd name="connsiteX4" fmla="*/ 73249 w 185987"/>
                <a:gd name="connsiteY4" fmla="*/ 7398 h 170483"/>
                <a:gd name="connsiteX5" fmla="*/ 0 w 185987"/>
                <a:gd name="connsiteY5" fmla="*/ 87787 h 17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5987" h="170483">
                  <a:moveTo>
                    <a:pt x="0" y="87787"/>
                  </a:moveTo>
                  <a:cubicBezTo>
                    <a:pt x="0" y="132243"/>
                    <a:pt x="37315" y="170940"/>
                    <a:pt x="82232" y="170480"/>
                  </a:cubicBezTo>
                  <a:cubicBezTo>
                    <a:pt x="112867" y="170019"/>
                    <a:pt x="142812" y="158502"/>
                    <a:pt x="162851" y="134546"/>
                  </a:cubicBezTo>
                  <a:cubicBezTo>
                    <a:pt x="185886" y="106675"/>
                    <a:pt x="194639" y="71663"/>
                    <a:pt x="175520" y="38724"/>
                  </a:cubicBezTo>
                  <a:cubicBezTo>
                    <a:pt x="154790" y="3021"/>
                    <a:pt x="109873" y="-9417"/>
                    <a:pt x="73249" y="7398"/>
                  </a:cubicBezTo>
                  <a:cubicBezTo>
                    <a:pt x="32709" y="15229"/>
                    <a:pt x="0" y="42640"/>
                    <a:pt x="0" y="87787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65061A1F-F08E-05F1-DE93-C4E29BBD5EB7}"/>
                </a:ext>
              </a:extLst>
            </p:cNvPr>
            <p:cNvSpPr/>
            <p:nvPr/>
          </p:nvSpPr>
          <p:spPr>
            <a:xfrm>
              <a:off x="-1591518" y="5934015"/>
              <a:ext cx="145346" cy="145345"/>
            </a:xfrm>
            <a:custGeom>
              <a:avLst/>
              <a:gdLst>
                <a:gd name="connsiteX0" fmla="*/ 72559 w 145346"/>
                <a:gd name="connsiteY0" fmla="*/ 145346 h 145345"/>
                <a:gd name="connsiteX1" fmla="*/ 145347 w 145346"/>
                <a:gd name="connsiteY1" fmla="*/ 72788 h 145345"/>
                <a:gd name="connsiteX2" fmla="*/ 72789 w 145346"/>
                <a:gd name="connsiteY2" fmla="*/ 0 h 145345"/>
                <a:gd name="connsiteX3" fmla="*/ 1 w 145346"/>
                <a:gd name="connsiteY3" fmla="*/ 72558 h 145345"/>
                <a:gd name="connsiteX4" fmla="*/ 72559 w 145346"/>
                <a:gd name="connsiteY4" fmla="*/ 145346 h 145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46" h="145345">
                  <a:moveTo>
                    <a:pt x="72559" y="145346"/>
                  </a:moveTo>
                  <a:cubicBezTo>
                    <a:pt x="112178" y="145346"/>
                    <a:pt x="145347" y="112407"/>
                    <a:pt x="145347" y="72788"/>
                  </a:cubicBezTo>
                  <a:cubicBezTo>
                    <a:pt x="145347" y="33169"/>
                    <a:pt x="112408" y="0"/>
                    <a:pt x="72789" y="0"/>
                  </a:cubicBezTo>
                  <a:cubicBezTo>
                    <a:pt x="33170" y="0"/>
                    <a:pt x="1" y="32939"/>
                    <a:pt x="1" y="72558"/>
                  </a:cubicBezTo>
                  <a:cubicBezTo>
                    <a:pt x="-229" y="112176"/>
                    <a:pt x="32710" y="145346"/>
                    <a:pt x="72559" y="145346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2CEEC9B-601A-0C1C-F9E2-3A7E7E483660}"/>
                </a:ext>
              </a:extLst>
            </p:cNvPr>
            <p:cNvSpPr/>
            <p:nvPr/>
          </p:nvSpPr>
          <p:spPr>
            <a:xfrm>
              <a:off x="572080" y="6436327"/>
              <a:ext cx="142855" cy="139758"/>
            </a:xfrm>
            <a:custGeom>
              <a:avLst/>
              <a:gdLst>
                <a:gd name="connsiteX0" fmla="*/ 87300 w 142855"/>
                <a:gd name="connsiteY0" fmla="*/ 136194 h 139758"/>
                <a:gd name="connsiteX1" fmla="*/ 100890 w 142855"/>
                <a:gd name="connsiteY1" fmla="*/ 131127 h 139758"/>
                <a:gd name="connsiteX2" fmla="*/ 142813 w 142855"/>
                <a:gd name="connsiteY2" fmla="*/ 76306 h 139758"/>
                <a:gd name="connsiteX3" fmla="*/ 69334 w 142855"/>
                <a:gd name="connsiteY3" fmla="*/ 523 h 139758"/>
                <a:gd name="connsiteX4" fmla="*/ 1 w 142855"/>
                <a:gd name="connsiteY4" fmla="*/ 69626 h 139758"/>
                <a:gd name="connsiteX5" fmla="*/ 87300 w 142855"/>
                <a:gd name="connsiteY5" fmla="*/ 136194 h 139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55" h="139758">
                  <a:moveTo>
                    <a:pt x="87300" y="136194"/>
                  </a:moveTo>
                  <a:cubicBezTo>
                    <a:pt x="91907" y="134582"/>
                    <a:pt x="96284" y="132739"/>
                    <a:pt x="100890" y="131127"/>
                  </a:cubicBezTo>
                  <a:cubicBezTo>
                    <a:pt x="125537" y="121222"/>
                    <a:pt x="141891" y="103947"/>
                    <a:pt x="142813" y="76306"/>
                  </a:cubicBezTo>
                  <a:cubicBezTo>
                    <a:pt x="144195" y="37608"/>
                    <a:pt x="112177" y="-5235"/>
                    <a:pt x="69334" y="523"/>
                  </a:cubicBezTo>
                  <a:cubicBezTo>
                    <a:pt x="32018" y="5360"/>
                    <a:pt x="1" y="27934"/>
                    <a:pt x="1" y="69626"/>
                  </a:cubicBezTo>
                  <a:cubicBezTo>
                    <a:pt x="-230" y="110857"/>
                    <a:pt x="44457" y="152318"/>
                    <a:pt x="87300" y="136194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C02A097C-358E-E05B-3CD4-6708EFADC698}"/>
                </a:ext>
              </a:extLst>
            </p:cNvPr>
            <p:cNvSpPr/>
            <p:nvPr/>
          </p:nvSpPr>
          <p:spPr>
            <a:xfrm>
              <a:off x="-302813" y="6385557"/>
              <a:ext cx="121793" cy="111570"/>
            </a:xfrm>
            <a:custGeom>
              <a:avLst/>
              <a:gdLst>
                <a:gd name="connsiteX0" fmla="*/ 39446 w 121793"/>
                <a:gd name="connsiteY0" fmla="*/ 108879 h 111570"/>
                <a:gd name="connsiteX1" fmla="*/ 67778 w 121793"/>
                <a:gd name="connsiteY1" fmla="*/ 111413 h 111570"/>
                <a:gd name="connsiteX2" fmla="*/ 68009 w 121793"/>
                <a:gd name="connsiteY2" fmla="*/ 158 h 111570"/>
                <a:gd name="connsiteX3" fmla="*/ 39676 w 121793"/>
                <a:gd name="connsiteY3" fmla="*/ 2692 h 111570"/>
                <a:gd name="connsiteX4" fmla="*/ 39446 w 121793"/>
                <a:gd name="connsiteY4" fmla="*/ 108879 h 111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793" h="111570">
                  <a:moveTo>
                    <a:pt x="39446" y="108879"/>
                  </a:moveTo>
                  <a:cubicBezTo>
                    <a:pt x="49121" y="111413"/>
                    <a:pt x="58104" y="111874"/>
                    <a:pt x="67778" y="111413"/>
                  </a:cubicBezTo>
                  <a:cubicBezTo>
                    <a:pt x="139645" y="108419"/>
                    <a:pt x="139875" y="3613"/>
                    <a:pt x="68009" y="158"/>
                  </a:cubicBezTo>
                  <a:cubicBezTo>
                    <a:pt x="58334" y="-303"/>
                    <a:pt x="49121" y="158"/>
                    <a:pt x="39676" y="2692"/>
                  </a:cubicBezTo>
                  <a:cubicBezTo>
                    <a:pt x="-13072" y="15821"/>
                    <a:pt x="-13302" y="95519"/>
                    <a:pt x="39446" y="108879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27D127EF-E777-21F7-53B2-7AC5485C4474}"/>
                </a:ext>
              </a:extLst>
            </p:cNvPr>
            <p:cNvSpPr/>
            <p:nvPr/>
          </p:nvSpPr>
          <p:spPr>
            <a:xfrm>
              <a:off x="-691631" y="6260034"/>
              <a:ext cx="90172" cy="94929"/>
            </a:xfrm>
            <a:custGeom>
              <a:avLst/>
              <a:gdLst>
                <a:gd name="connsiteX0" fmla="*/ 90122 w 90172"/>
                <a:gd name="connsiteY0" fmla="*/ 51510 h 94929"/>
                <a:gd name="connsiteX1" fmla="*/ 89662 w 90172"/>
                <a:gd name="connsiteY1" fmla="*/ 43218 h 94929"/>
                <a:gd name="connsiteX2" fmla="*/ 520 w 90172"/>
                <a:gd name="connsiteY2" fmla="*/ 42988 h 94929"/>
                <a:gd name="connsiteX3" fmla="*/ 59 w 90172"/>
                <a:gd name="connsiteY3" fmla="*/ 51280 h 94929"/>
                <a:gd name="connsiteX4" fmla="*/ 90122 w 90172"/>
                <a:gd name="connsiteY4" fmla="*/ 51510 h 9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172" h="94929">
                  <a:moveTo>
                    <a:pt x="90122" y="51510"/>
                  </a:moveTo>
                  <a:cubicBezTo>
                    <a:pt x="89892" y="48746"/>
                    <a:pt x="89892" y="45982"/>
                    <a:pt x="89662" y="43218"/>
                  </a:cubicBezTo>
                  <a:cubicBezTo>
                    <a:pt x="87128" y="-14368"/>
                    <a:pt x="3284" y="-14368"/>
                    <a:pt x="520" y="42988"/>
                  </a:cubicBezTo>
                  <a:cubicBezTo>
                    <a:pt x="289" y="45752"/>
                    <a:pt x="289" y="48516"/>
                    <a:pt x="59" y="51280"/>
                  </a:cubicBezTo>
                  <a:cubicBezTo>
                    <a:pt x="-2705" y="109326"/>
                    <a:pt x="92656" y="109556"/>
                    <a:pt x="90122" y="5151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21B379D-6860-256E-BBD9-AE525B2072AA}"/>
                </a:ext>
              </a:extLst>
            </p:cNvPr>
            <p:cNvSpPr/>
            <p:nvPr/>
          </p:nvSpPr>
          <p:spPr>
            <a:xfrm>
              <a:off x="-1381388" y="6300718"/>
              <a:ext cx="115746" cy="119547"/>
            </a:xfrm>
            <a:custGeom>
              <a:avLst/>
              <a:gdLst>
                <a:gd name="connsiteX0" fmla="*/ 57758 w 115746"/>
                <a:gd name="connsiteY0" fmla="*/ 119548 h 119547"/>
                <a:gd name="connsiteX1" fmla="*/ 57989 w 115746"/>
                <a:gd name="connsiteY1" fmla="*/ 0 h 119547"/>
                <a:gd name="connsiteX2" fmla="*/ 57758 w 115746"/>
                <a:gd name="connsiteY2" fmla="*/ 119548 h 119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46" h="119547">
                  <a:moveTo>
                    <a:pt x="57758" y="119548"/>
                  </a:moveTo>
                  <a:cubicBezTo>
                    <a:pt x="134923" y="119778"/>
                    <a:pt x="135153" y="231"/>
                    <a:pt x="57989" y="0"/>
                  </a:cubicBezTo>
                  <a:cubicBezTo>
                    <a:pt x="-19176" y="-230"/>
                    <a:pt x="-19406" y="119317"/>
                    <a:pt x="57758" y="119548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20DBEF-CB0B-793A-F88A-F86CC171D4CC}"/>
                </a:ext>
              </a:extLst>
            </p:cNvPr>
            <p:cNvSpPr/>
            <p:nvPr/>
          </p:nvSpPr>
          <p:spPr>
            <a:xfrm>
              <a:off x="995375" y="6508431"/>
              <a:ext cx="97277" cy="88764"/>
            </a:xfrm>
            <a:custGeom>
              <a:avLst/>
              <a:gdLst>
                <a:gd name="connsiteX0" fmla="*/ 65260 w 97277"/>
                <a:gd name="connsiteY0" fmla="*/ 77681 h 88764"/>
                <a:gd name="connsiteX1" fmla="*/ 69406 w 97277"/>
                <a:gd name="connsiteY1" fmla="*/ 73534 h 88764"/>
                <a:gd name="connsiteX2" fmla="*/ 69867 w 97277"/>
                <a:gd name="connsiteY2" fmla="*/ 73304 h 88764"/>
                <a:gd name="connsiteX3" fmla="*/ 97277 w 97277"/>
                <a:gd name="connsiteY3" fmla="*/ 37601 h 88764"/>
                <a:gd name="connsiteX4" fmla="*/ 60192 w 97277"/>
                <a:gd name="connsiteY4" fmla="*/ 286 h 88764"/>
                <a:gd name="connsiteX5" fmla="*/ 11360 w 97277"/>
                <a:gd name="connsiteY5" fmla="*/ 23320 h 88764"/>
                <a:gd name="connsiteX6" fmla="*/ 65260 w 97277"/>
                <a:gd name="connsiteY6" fmla="*/ 77681 h 8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277" h="88764">
                  <a:moveTo>
                    <a:pt x="65260" y="77681"/>
                  </a:moveTo>
                  <a:cubicBezTo>
                    <a:pt x="66642" y="76299"/>
                    <a:pt x="68024" y="74916"/>
                    <a:pt x="69406" y="73534"/>
                  </a:cubicBezTo>
                  <a:cubicBezTo>
                    <a:pt x="69636" y="73534"/>
                    <a:pt x="69636" y="73534"/>
                    <a:pt x="69867" y="73304"/>
                  </a:cubicBezTo>
                  <a:cubicBezTo>
                    <a:pt x="85991" y="69849"/>
                    <a:pt x="97277" y="53264"/>
                    <a:pt x="97277" y="37601"/>
                  </a:cubicBezTo>
                  <a:cubicBezTo>
                    <a:pt x="97277" y="15719"/>
                    <a:pt x="80462" y="2589"/>
                    <a:pt x="60192" y="286"/>
                  </a:cubicBezTo>
                  <a:cubicBezTo>
                    <a:pt x="39692" y="-2018"/>
                    <a:pt x="24950" y="9960"/>
                    <a:pt x="11360" y="23320"/>
                  </a:cubicBezTo>
                  <a:cubicBezTo>
                    <a:pt x="-23652" y="58102"/>
                    <a:pt x="30248" y="112232"/>
                    <a:pt x="65260" y="77681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F946A719-9DF7-E3F5-8795-BADAA85DAC09}"/>
                </a:ext>
              </a:extLst>
            </p:cNvPr>
            <p:cNvSpPr/>
            <p:nvPr/>
          </p:nvSpPr>
          <p:spPr>
            <a:xfrm>
              <a:off x="203073" y="6719479"/>
              <a:ext cx="90697" cy="93749"/>
            </a:xfrm>
            <a:custGeom>
              <a:avLst/>
              <a:gdLst>
                <a:gd name="connsiteX0" fmla="*/ 45147 w 90697"/>
                <a:gd name="connsiteY0" fmla="*/ 93750 h 93749"/>
                <a:gd name="connsiteX1" fmla="*/ 45377 w 90697"/>
                <a:gd name="connsiteY1" fmla="*/ 0 h 93749"/>
                <a:gd name="connsiteX2" fmla="*/ 45147 w 90697"/>
                <a:gd name="connsiteY2" fmla="*/ 93750 h 9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697" h="93749">
                  <a:moveTo>
                    <a:pt x="45147" y="93750"/>
                  </a:moveTo>
                  <a:cubicBezTo>
                    <a:pt x="105727" y="93980"/>
                    <a:pt x="105957" y="0"/>
                    <a:pt x="45377" y="0"/>
                  </a:cubicBezTo>
                  <a:cubicBezTo>
                    <a:pt x="-14972" y="-230"/>
                    <a:pt x="-15202" y="93519"/>
                    <a:pt x="45147" y="9375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8014977A-338B-0EF5-7789-6067E734DA63}"/>
                </a:ext>
              </a:extLst>
            </p:cNvPr>
            <p:cNvSpPr/>
            <p:nvPr/>
          </p:nvSpPr>
          <p:spPr>
            <a:xfrm>
              <a:off x="-279664" y="6745968"/>
              <a:ext cx="88105" cy="90985"/>
            </a:xfrm>
            <a:custGeom>
              <a:avLst/>
              <a:gdLst>
                <a:gd name="connsiteX0" fmla="*/ 43938 w 88105"/>
                <a:gd name="connsiteY0" fmla="*/ 90985 h 90985"/>
                <a:gd name="connsiteX1" fmla="*/ 44168 w 88105"/>
                <a:gd name="connsiteY1" fmla="*/ 0 h 90985"/>
                <a:gd name="connsiteX2" fmla="*/ 43938 w 88105"/>
                <a:gd name="connsiteY2" fmla="*/ 90985 h 9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105" h="90985">
                  <a:moveTo>
                    <a:pt x="43938" y="90985"/>
                  </a:moveTo>
                  <a:cubicBezTo>
                    <a:pt x="102675" y="91216"/>
                    <a:pt x="102905" y="0"/>
                    <a:pt x="44168" y="0"/>
                  </a:cubicBezTo>
                  <a:cubicBezTo>
                    <a:pt x="-14569" y="-230"/>
                    <a:pt x="-14799" y="90755"/>
                    <a:pt x="43938" y="90985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B2CDFA6B-E0CF-A5F3-404E-6341AB1181B5}"/>
                </a:ext>
              </a:extLst>
            </p:cNvPr>
            <p:cNvSpPr/>
            <p:nvPr/>
          </p:nvSpPr>
          <p:spPr>
            <a:xfrm>
              <a:off x="-838386" y="6639141"/>
              <a:ext cx="100285" cy="92276"/>
            </a:xfrm>
            <a:custGeom>
              <a:avLst/>
              <a:gdLst>
                <a:gd name="connsiteX0" fmla="*/ 10682 w 100285"/>
                <a:gd name="connsiteY0" fmla="*/ 72737 h 92276"/>
                <a:gd name="connsiteX1" fmla="*/ 41318 w 100285"/>
                <a:gd name="connsiteY1" fmla="*/ 90934 h 92276"/>
                <a:gd name="connsiteX2" fmla="*/ 100285 w 100285"/>
                <a:gd name="connsiteY2" fmla="*/ 46248 h 92276"/>
                <a:gd name="connsiteX3" fmla="*/ 41548 w 100285"/>
                <a:gd name="connsiteY3" fmla="*/ 1332 h 92276"/>
                <a:gd name="connsiteX4" fmla="*/ 10913 w 100285"/>
                <a:gd name="connsiteY4" fmla="*/ 19529 h 92276"/>
                <a:gd name="connsiteX5" fmla="*/ 10682 w 100285"/>
                <a:gd name="connsiteY5" fmla="*/ 72737 h 9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285" h="92276">
                  <a:moveTo>
                    <a:pt x="10682" y="72737"/>
                  </a:moveTo>
                  <a:cubicBezTo>
                    <a:pt x="19205" y="81951"/>
                    <a:pt x="28879" y="88170"/>
                    <a:pt x="41318" y="90934"/>
                  </a:cubicBezTo>
                  <a:cubicBezTo>
                    <a:pt x="70571" y="97845"/>
                    <a:pt x="100055" y="77344"/>
                    <a:pt x="100285" y="46248"/>
                  </a:cubicBezTo>
                  <a:cubicBezTo>
                    <a:pt x="100285" y="15152"/>
                    <a:pt x="70801" y="-5579"/>
                    <a:pt x="41548" y="1332"/>
                  </a:cubicBezTo>
                  <a:cubicBezTo>
                    <a:pt x="29110" y="4326"/>
                    <a:pt x="19666" y="10545"/>
                    <a:pt x="10913" y="19529"/>
                  </a:cubicBezTo>
                  <a:cubicBezTo>
                    <a:pt x="-3599" y="34731"/>
                    <a:pt x="-3599" y="57535"/>
                    <a:pt x="10682" y="72737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4" name="Graphic 92">
            <a:extLst>
              <a:ext uri="{FF2B5EF4-FFF2-40B4-BE49-F238E27FC236}">
                <a16:creationId xmlns:a16="http://schemas.microsoft.com/office/drawing/2014/main" id="{634E7FF2-B008-A650-D47C-F107DEF389D6}"/>
              </a:ext>
            </a:extLst>
          </p:cNvPr>
          <p:cNvSpPr/>
          <p:nvPr/>
        </p:nvSpPr>
        <p:spPr>
          <a:xfrm rot="1449752">
            <a:off x="12789262" y="-3858322"/>
            <a:ext cx="2135297" cy="13546719"/>
          </a:xfrm>
          <a:custGeom>
            <a:avLst/>
            <a:gdLst>
              <a:gd name="connsiteX0" fmla="*/ 94685 w 389853"/>
              <a:gd name="connsiteY0" fmla="*/ 19071 h 2721295"/>
              <a:gd name="connsiteX1" fmla="*/ 59348 w 389853"/>
              <a:gd name="connsiteY1" fmla="*/ 202522 h 2721295"/>
              <a:gd name="connsiteX2" fmla="*/ 120593 w 389853"/>
              <a:gd name="connsiteY2" fmla="*/ 388546 h 2721295"/>
              <a:gd name="connsiteX3" fmla="*/ 35916 w 389853"/>
              <a:gd name="connsiteY3" fmla="*/ 934328 h 2721295"/>
              <a:gd name="connsiteX4" fmla="*/ 95733 w 389853"/>
              <a:gd name="connsiteY4" fmla="*/ 1497351 h 2721295"/>
              <a:gd name="connsiteX5" fmla="*/ 102 w 389853"/>
              <a:gd name="connsiteY5" fmla="*/ 1817581 h 2721295"/>
              <a:gd name="connsiteX6" fmla="*/ 86970 w 389853"/>
              <a:gd name="connsiteY6" fmla="*/ 2117524 h 2721295"/>
              <a:gd name="connsiteX7" fmla="*/ 49251 w 389853"/>
              <a:gd name="connsiteY7" fmla="*/ 2354887 h 2721295"/>
              <a:gd name="connsiteX8" fmla="*/ 31058 w 389853"/>
              <a:gd name="connsiteY8" fmla="*/ 2593012 h 2721295"/>
              <a:gd name="connsiteX9" fmla="*/ 211176 w 389853"/>
              <a:gd name="connsiteY9" fmla="*/ 2717980 h 2721295"/>
              <a:gd name="connsiteX10" fmla="*/ 318047 w 389853"/>
              <a:gd name="connsiteY10" fmla="*/ 2612443 h 2721295"/>
              <a:gd name="connsiteX11" fmla="*/ 340526 w 389853"/>
              <a:gd name="connsiteY11" fmla="*/ 2458519 h 2721295"/>
              <a:gd name="connsiteX12" fmla="*/ 388436 w 389853"/>
              <a:gd name="connsiteY12" fmla="*/ 209571 h 2721295"/>
              <a:gd name="connsiteX13" fmla="*/ 362528 w 389853"/>
              <a:gd name="connsiteY13" fmla="*/ 76507 h 2721295"/>
              <a:gd name="connsiteX14" fmla="*/ 244418 w 389853"/>
              <a:gd name="connsiteY14" fmla="*/ 4402 h 2721295"/>
              <a:gd name="connsiteX15" fmla="*/ 102305 w 389853"/>
              <a:gd name="connsiteY15" fmla="*/ 6212 h 272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9853" h="2721295">
                <a:moveTo>
                  <a:pt x="94685" y="19071"/>
                </a:moveTo>
                <a:cubicBezTo>
                  <a:pt x="47156" y="63934"/>
                  <a:pt x="43441" y="139181"/>
                  <a:pt x="59348" y="202522"/>
                </a:cubicBezTo>
                <a:cubicBezTo>
                  <a:pt x="75254" y="265864"/>
                  <a:pt x="107258" y="324633"/>
                  <a:pt x="120593" y="388546"/>
                </a:cubicBezTo>
                <a:cubicBezTo>
                  <a:pt x="158693" y="570187"/>
                  <a:pt x="42774" y="748781"/>
                  <a:pt x="35916" y="934328"/>
                </a:cubicBezTo>
                <a:cubicBezTo>
                  <a:pt x="28868" y="1124257"/>
                  <a:pt x="136691" y="1311804"/>
                  <a:pt x="95733" y="1497351"/>
                </a:cubicBezTo>
                <a:cubicBezTo>
                  <a:pt x="71540" y="1606793"/>
                  <a:pt x="-3136" y="1705472"/>
                  <a:pt x="102" y="1817581"/>
                </a:cubicBezTo>
                <a:cubicBezTo>
                  <a:pt x="3150" y="1922071"/>
                  <a:pt x="74207" y="2013701"/>
                  <a:pt x="86970" y="2117524"/>
                </a:cubicBezTo>
                <a:cubicBezTo>
                  <a:pt x="96876" y="2197629"/>
                  <a:pt x="71349" y="2277258"/>
                  <a:pt x="49251" y="2354887"/>
                </a:cubicBezTo>
                <a:cubicBezTo>
                  <a:pt x="27153" y="2432516"/>
                  <a:pt x="8294" y="2515574"/>
                  <a:pt x="31058" y="2593012"/>
                </a:cubicBezTo>
                <a:cubicBezTo>
                  <a:pt x="53823" y="2670450"/>
                  <a:pt x="132785" y="2737125"/>
                  <a:pt x="211176" y="2717980"/>
                </a:cubicBezTo>
                <a:cubicBezTo>
                  <a:pt x="261754" y="2705597"/>
                  <a:pt x="299568" y="2661211"/>
                  <a:pt x="318047" y="2612443"/>
                </a:cubicBezTo>
                <a:cubicBezTo>
                  <a:pt x="336430" y="2563675"/>
                  <a:pt x="338621" y="2510621"/>
                  <a:pt x="340526" y="2458519"/>
                </a:cubicBezTo>
                <a:cubicBezTo>
                  <a:pt x="368529" y="1709187"/>
                  <a:pt x="396533" y="959474"/>
                  <a:pt x="388436" y="209571"/>
                </a:cubicBezTo>
                <a:cubicBezTo>
                  <a:pt x="387960" y="163756"/>
                  <a:pt x="386627" y="115464"/>
                  <a:pt x="362528" y="76507"/>
                </a:cubicBezTo>
                <a:cubicBezTo>
                  <a:pt x="337478" y="36121"/>
                  <a:pt x="291186" y="12689"/>
                  <a:pt x="244418" y="4402"/>
                </a:cubicBezTo>
                <a:cubicBezTo>
                  <a:pt x="197651" y="-3884"/>
                  <a:pt x="149645" y="1164"/>
                  <a:pt x="102305" y="6212"/>
                </a:cubicBezTo>
              </a:path>
            </a:pathLst>
          </a:custGeom>
          <a:solidFill>
            <a:srgbClr val="F2F9FE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E8CE870-0D26-EAFD-140E-5F0FC9503433}"/>
              </a:ext>
            </a:extLst>
          </p:cNvPr>
          <p:cNvGrpSpPr/>
          <p:nvPr/>
        </p:nvGrpSpPr>
        <p:grpSpPr>
          <a:xfrm>
            <a:off x="12731412" y="8264701"/>
            <a:ext cx="2326418" cy="2534572"/>
            <a:chOff x="9702560" y="5564884"/>
            <a:chExt cx="2326418" cy="2534572"/>
          </a:xfrm>
        </p:grpSpPr>
        <p:grpSp>
          <p:nvGrpSpPr>
            <p:cNvPr id="313" name="Graphic 288">
              <a:extLst>
                <a:ext uri="{FF2B5EF4-FFF2-40B4-BE49-F238E27FC236}">
                  <a16:creationId xmlns:a16="http://schemas.microsoft.com/office/drawing/2014/main" id="{DF1D5390-BCF0-7BB8-5507-5A920CB7B43A}"/>
                </a:ext>
              </a:extLst>
            </p:cNvPr>
            <p:cNvGrpSpPr/>
            <p:nvPr/>
          </p:nvGrpSpPr>
          <p:grpSpPr>
            <a:xfrm>
              <a:off x="9799080" y="6565648"/>
              <a:ext cx="495872" cy="316176"/>
              <a:chOff x="9509385" y="6809530"/>
              <a:chExt cx="495872" cy="316176"/>
            </a:xfrm>
          </p:grpSpPr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B839B778-5327-9E6D-8EE1-6293470154E2}"/>
                  </a:ext>
                </a:extLst>
              </p:cNvPr>
              <p:cNvSpPr/>
              <p:nvPr/>
            </p:nvSpPr>
            <p:spPr>
              <a:xfrm>
                <a:off x="9509385" y="6809530"/>
                <a:ext cx="495872" cy="316176"/>
              </a:xfrm>
              <a:custGeom>
                <a:avLst/>
                <a:gdLst>
                  <a:gd name="connsiteX0" fmla="*/ 474126 w 495872"/>
                  <a:gd name="connsiteY0" fmla="*/ 316176 h 316176"/>
                  <a:gd name="connsiteX1" fmla="*/ 257984 w 495872"/>
                  <a:gd name="connsiteY1" fmla="*/ 303506 h 316176"/>
                  <a:gd name="connsiteX2" fmla="*/ 193501 w 495872"/>
                  <a:gd name="connsiteY2" fmla="*/ 300670 h 316176"/>
                  <a:gd name="connsiteX3" fmla="*/ 127127 w 495872"/>
                  <a:gd name="connsiteY3" fmla="*/ 284407 h 316176"/>
                  <a:gd name="connsiteX4" fmla="*/ 110864 w 495872"/>
                  <a:gd name="connsiteY4" fmla="*/ 282327 h 316176"/>
                  <a:gd name="connsiteX5" fmla="*/ 81932 w 495872"/>
                  <a:gd name="connsiteY5" fmla="*/ 294241 h 316176"/>
                  <a:gd name="connsiteX6" fmla="*/ 29551 w 495872"/>
                  <a:gd name="connsiteY6" fmla="*/ 287622 h 316176"/>
                  <a:gd name="connsiteX7" fmla="*/ 13289 w 495872"/>
                  <a:gd name="connsiteY7" fmla="*/ 187210 h 316176"/>
                  <a:gd name="connsiteX8" fmla="*/ 146793 w 495872"/>
                  <a:gd name="connsiteY8" fmla="*/ 126130 h 316176"/>
                  <a:gd name="connsiteX9" fmla="*/ 257606 w 495872"/>
                  <a:gd name="connsiteY9" fmla="*/ 115162 h 316176"/>
                  <a:gd name="connsiteX10" fmla="*/ 385627 w 495872"/>
                  <a:gd name="connsiteY10" fmla="*/ 60512 h 316176"/>
                  <a:gd name="connsiteX11" fmla="*/ 495873 w 495872"/>
                  <a:gd name="connsiteY11" fmla="*/ 0 h 316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95872" h="316176">
                    <a:moveTo>
                      <a:pt x="474126" y="316176"/>
                    </a:moveTo>
                    <a:cubicBezTo>
                      <a:pt x="425527" y="312772"/>
                      <a:pt x="306583" y="306721"/>
                      <a:pt x="257984" y="303506"/>
                    </a:cubicBezTo>
                    <a:cubicBezTo>
                      <a:pt x="236805" y="302183"/>
                      <a:pt x="214491" y="302372"/>
                      <a:pt x="193501" y="300670"/>
                    </a:cubicBezTo>
                    <a:cubicBezTo>
                      <a:pt x="171187" y="298779"/>
                      <a:pt x="148117" y="289702"/>
                      <a:pt x="127127" y="284407"/>
                    </a:cubicBezTo>
                    <a:cubicBezTo>
                      <a:pt x="122021" y="283084"/>
                      <a:pt x="116537" y="281760"/>
                      <a:pt x="110864" y="282327"/>
                    </a:cubicBezTo>
                    <a:cubicBezTo>
                      <a:pt x="100464" y="283273"/>
                      <a:pt x="91765" y="290269"/>
                      <a:pt x="81932" y="294241"/>
                    </a:cubicBezTo>
                    <a:cubicBezTo>
                      <a:pt x="63967" y="301426"/>
                      <a:pt x="42977" y="297266"/>
                      <a:pt x="29551" y="287622"/>
                    </a:cubicBezTo>
                    <a:cubicBezTo>
                      <a:pt x="-327" y="266254"/>
                      <a:pt x="-10727" y="218411"/>
                      <a:pt x="13289" y="187210"/>
                    </a:cubicBezTo>
                    <a:cubicBezTo>
                      <a:pt x="42221" y="149579"/>
                      <a:pt x="97438" y="131236"/>
                      <a:pt x="146793" y="126130"/>
                    </a:cubicBezTo>
                    <a:cubicBezTo>
                      <a:pt x="183857" y="122348"/>
                      <a:pt x="221110" y="122915"/>
                      <a:pt x="257606" y="115162"/>
                    </a:cubicBezTo>
                    <a:cubicBezTo>
                      <a:pt x="303558" y="105140"/>
                      <a:pt x="345160" y="82637"/>
                      <a:pt x="385627" y="60512"/>
                    </a:cubicBezTo>
                    <a:cubicBezTo>
                      <a:pt x="422313" y="40278"/>
                      <a:pt x="459187" y="20234"/>
                      <a:pt x="495873" y="0"/>
                    </a:cubicBezTo>
                  </a:path>
                </a:pathLst>
              </a:custGeom>
              <a:solidFill>
                <a:srgbClr val="CA6F23"/>
              </a:solidFill>
              <a:ln w="186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E2D451C4-768E-A198-928F-A16683D1A26A}"/>
                  </a:ext>
                </a:extLst>
              </p:cNvPr>
              <p:cNvSpPr/>
              <p:nvPr/>
            </p:nvSpPr>
            <p:spPr>
              <a:xfrm>
                <a:off x="9514921" y="7023250"/>
                <a:ext cx="66563" cy="27573"/>
              </a:xfrm>
              <a:custGeom>
                <a:avLst/>
                <a:gdLst>
                  <a:gd name="connsiteX0" fmla="*/ 66563 w 66563"/>
                  <a:gd name="connsiteY0" fmla="*/ 9419 h 27573"/>
                  <a:gd name="connsiteX1" fmla="*/ 31580 w 66563"/>
                  <a:gd name="connsiteY1" fmla="*/ 13580 h 27573"/>
                  <a:gd name="connsiteX2" fmla="*/ 0 w 66563"/>
                  <a:gd name="connsiteY2" fmla="*/ 27573 h 27573"/>
                  <a:gd name="connsiteX3" fmla="*/ 28743 w 66563"/>
                  <a:gd name="connsiteY3" fmla="*/ 1288 h 27573"/>
                  <a:gd name="connsiteX4" fmla="*/ 66563 w 66563"/>
                  <a:gd name="connsiteY4" fmla="*/ 9419 h 27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63" h="27573">
                    <a:moveTo>
                      <a:pt x="66563" y="9419"/>
                    </a:moveTo>
                    <a:cubicBezTo>
                      <a:pt x="53326" y="10554"/>
                      <a:pt x="42169" y="10932"/>
                      <a:pt x="31580" y="13580"/>
                    </a:cubicBezTo>
                    <a:cubicBezTo>
                      <a:pt x="20801" y="16038"/>
                      <a:pt x="11535" y="20765"/>
                      <a:pt x="0" y="27573"/>
                    </a:cubicBezTo>
                    <a:cubicBezTo>
                      <a:pt x="3404" y="14525"/>
                      <a:pt x="15317" y="4503"/>
                      <a:pt x="28743" y="1288"/>
                    </a:cubicBezTo>
                    <a:cubicBezTo>
                      <a:pt x="41980" y="-1927"/>
                      <a:pt x="56352" y="910"/>
                      <a:pt x="66563" y="9419"/>
                    </a:cubicBezTo>
                    <a:close/>
                  </a:path>
                </a:pathLst>
              </a:custGeom>
              <a:solidFill>
                <a:srgbClr val="A1571D"/>
              </a:solidFill>
              <a:ln w="186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4CF0456D-E53B-A465-6290-9EC20553911E}"/>
                  </a:ext>
                </a:extLst>
              </p:cNvPr>
              <p:cNvSpPr/>
              <p:nvPr/>
            </p:nvSpPr>
            <p:spPr>
              <a:xfrm>
                <a:off x="9511706" y="6996471"/>
                <a:ext cx="66185" cy="33740"/>
              </a:xfrm>
              <a:custGeom>
                <a:avLst/>
                <a:gdLst>
                  <a:gd name="connsiteX0" fmla="*/ 66185 w 66185"/>
                  <a:gd name="connsiteY0" fmla="*/ 6888 h 33740"/>
                  <a:gd name="connsiteX1" fmla="*/ 31769 w 66185"/>
                  <a:gd name="connsiteY1" fmla="*/ 15776 h 33740"/>
                  <a:gd name="connsiteX2" fmla="*/ 0 w 66185"/>
                  <a:gd name="connsiteY2" fmla="*/ 33740 h 33740"/>
                  <a:gd name="connsiteX3" fmla="*/ 26663 w 66185"/>
                  <a:gd name="connsiteY3" fmla="*/ 4240 h 33740"/>
                  <a:gd name="connsiteX4" fmla="*/ 66185 w 66185"/>
                  <a:gd name="connsiteY4" fmla="*/ 6888 h 33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185" h="33740">
                    <a:moveTo>
                      <a:pt x="66185" y="6888"/>
                    </a:moveTo>
                    <a:cubicBezTo>
                      <a:pt x="52759" y="8022"/>
                      <a:pt x="42169" y="10859"/>
                      <a:pt x="31769" y="15776"/>
                    </a:cubicBezTo>
                    <a:cubicBezTo>
                      <a:pt x="21179" y="20314"/>
                      <a:pt x="11724" y="26743"/>
                      <a:pt x="0" y="33740"/>
                    </a:cubicBezTo>
                    <a:cubicBezTo>
                      <a:pt x="3782" y="20503"/>
                      <a:pt x="13993" y="9913"/>
                      <a:pt x="26663" y="4240"/>
                    </a:cubicBezTo>
                    <a:cubicBezTo>
                      <a:pt x="39144" y="-1622"/>
                      <a:pt x="55406" y="-2000"/>
                      <a:pt x="66185" y="6888"/>
                    </a:cubicBezTo>
                    <a:close/>
                  </a:path>
                </a:pathLst>
              </a:custGeom>
              <a:solidFill>
                <a:srgbClr val="A1571D"/>
              </a:solidFill>
              <a:ln w="186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</p:grpSp>
        <p:grpSp>
          <p:nvGrpSpPr>
            <p:cNvPr id="308" name="Graphic 287">
              <a:extLst>
                <a:ext uri="{FF2B5EF4-FFF2-40B4-BE49-F238E27FC236}">
                  <a16:creationId xmlns:a16="http://schemas.microsoft.com/office/drawing/2014/main" id="{0C52A77C-7FC2-DB19-1980-40FE94F67F0A}"/>
                </a:ext>
              </a:extLst>
            </p:cNvPr>
            <p:cNvGrpSpPr/>
            <p:nvPr/>
          </p:nvGrpSpPr>
          <p:grpSpPr>
            <a:xfrm>
              <a:off x="9736313" y="6769560"/>
              <a:ext cx="224701" cy="126672"/>
              <a:chOff x="9875980" y="6619037"/>
              <a:chExt cx="224701" cy="126672"/>
            </a:xfrm>
          </p:grpSpPr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45CDDF95-663E-5D1A-B48D-FC2D1B9F87A9}"/>
                  </a:ext>
                </a:extLst>
              </p:cNvPr>
              <p:cNvSpPr/>
              <p:nvPr/>
            </p:nvSpPr>
            <p:spPr>
              <a:xfrm>
                <a:off x="9875980" y="6619037"/>
                <a:ext cx="224701" cy="126672"/>
              </a:xfrm>
              <a:custGeom>
                <a:avLst/>
                <a:gdLst>
                  <a:gd name="connsiteX0" fmla="*/ 87 w 224701"/>
                  <a:gd name="connsiteY0" fmla="*/ 51564 h 126672"/>
                  <a:gd name="connsiteX1" fmla="*/ 28040 w 224701"/>
                  <a:gd name="connsiteY1" fmla="*/ 11010 h 126672"/>
                  <a:gd name="connsiteX2" fmla="*/ 77283 w 224701"/>
                  <a:gd name="connsiteY2" fmla="*/ 23032 h 126672"/>
                  <a:gd name="connsiteX3" fmla="*/ 103064 w 224701"/>
                  <a:gd name="connsiteY3" fmla="*/ 3189 h 126672"/>
                  <a:gd name="connsiteX4" fmla="*/ 159259 w 224701"/>
                  <a:gd name="connsiteY4" fmla="*/ 14486 h 126672"/>
                  <a:gd name="connsiteX5" fmla="*/ 211544 w 224701"/>
                  <a:gd name="connsiteY5" fmla="*/ 14486 h 126672"/>
                  <a:gd name="connsiteX6" fmla="*/ 217772 w 224701"/>
                  <a:gd name="connsiteY6" fmla="*/ 88207 h 126672"/>
                  <a:gd name="connsiteX7" fmla="*/ 158100 w 224701"/>
                  <a:gd name="connsiteY7" fmla="*/ 85600 h 126672"/>
                  <a:gd name="connsiteX8" fmla="*/ 123920 w 224701"/>
                  <a:gd name="connsiteY8" fmla="*/ 126443 h 126672"/>
                  <a:gd name="connsiteX9" fmla="*/ 83511 w 224701"/>
                  <a:gd name="connsiteY9" fmla="*/ 98490 h 126672"/>
                  <a:gd name="connsiteX10" fmla="*/ 52951 w 224701"/>
                  <a:gd name="connsiteY10" fmla="*/ 120940 h 126672"/>
                  <a:gd name="connsiteX11" fmla="*/ 87 w 224701"/>
                  <a:gd name="connsiteY11" fmla="*/ 51564 h 126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4701" h="126672">
                    <a:moveTo>
                      <a:pt x="87" y="51564"/>
                    </a:moveTo>
                    <a:cubicBezTo>
                      <a:pt x="956" y="31722"/>
                      <a:pt x="8197" y="16224"/>
                      <a:pt x="28040" y="11010"/>
                    </a:cubicBezTo>
                    <a:cubicBezTo>
                      <a:pt x="44406" y="6665"/>
                      <a:pt x="70186" y="4203"/>
                      <a:pt x="77283" y="23032"/>
                    </a:cubicBezTo>
                    <a:cubicBezTo>
                      <a:pt x="81049" y="11879"/>
                      <a:pt x="89739" y="7824"/>
                      <a:pt x="103064" y="3189"/>
                    </a:cubicBezTo>
                    <a:cubicBezTo>
                      <a:pt x="120154" y="-2749"/>
                      <a:pt x="146369" y="-1156"/>
                      <a:pt x="159259" y="14486"/>
                    </a:cubicBezTo>
                    <a:cubicBezTo>
                      <a:pt x="176639" y="727"/>
                      <a:pt x="193874" y="-287"/>
                      <a:pt x="211544" y="14486"/>
                    </a:cubicBezTo>
                    <a:cubicBezTo>
                      <a:pt x="229214" y="29259"/>
                      <a:pt x="226752" y="70103"/>
                      <a:pt x="217772" y="88207"/>
                    </a:cubicBezTo>
                    <a:cubicBezTo>
                      <a:pt x="200971" y="121953"/>
                      <a:pt x="168384" y="110801"/>
                      <a:pt x="158100" y="85600"/>
                    </a:cubicBezTo>
                    <a:cubicBezTo>
                      <a:pt x="158100" y="85600"/>
                      <a:pt x="155348" y="122967"/>
                      <a:pt x="123920" y="126443"/>
                    </a:cubicBezTo>
                    <a:cubicBezTo>
                      <a:pt x="105091" y="128471"/>
                      <a:pt x="91911" y="116884"/>
                      <a:pt x="83511" y="98490"/>
                    </a:cubicBezTo>
                    <a:cubicBezTo>
                      <a:pt x="76269" y="110077"/>
                      <a:pt x="67000" y="119346"/>
                      <a:pt x="52951" y="120940"/>
                    </a:cubicBezTo>
                    <a:cubicBezTo>
                      <a:pt x="15294" y="125140"/>
                      <a:pt x="-1362" y="84007"/>
                      <a:pt x="87" y="51564"/>
                    </a:cubicBezTo>
                    <a:close/>
                  </a:path>
                </a:pathLst>
              </a:custGeom>
              <a:solidFill>
                <a:srgbClr val="D77D26"/>
              </a:solidFill>
              <a:ln w="142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grpSp>
            <p:nvGrpSpPr>
              <p:cNvPr id="310" name="Graphic 287">
                <a:extLst>
                  <a:ext uri="{FF2B5EF4-FFF2-40B4-BE49-F238E27FC236}">
                    <a16:creationId xmlns:a16="http://schemas.microsoft.com/office/drawing/2014/main" id="{15DFAC35-04AD-3D00-1D0A-C9A549E40ADE}"/>
                  </a:ext>
                </a:extLst>
              </p:cNvPr>
              <p:cNvGrpSpPr/>
              <p:nvPr/>
            </p:nvGrpSpPr>
            <p:grpSpPr>
              <a:xfrm>
                <a:off x="9943322" y="6636130"/>
                <a:ext cx="93714" cy="78210"/>
                <a:chOff x="9943322" y="6636130"/>
                <a:chExt cx="93714" cy="78210"/>
              </a:xfrm>
              <a:solidFill>
                <a:srgbClr val="8F4A10"/>
              </a:solidFill>
            </p:grpSpPr>
            <p:sp>
              <p:nvSpPr>
                <p:cNvPr id="311" name="Freeform: Shape 310">
                  <a:extLst>
                    <a:ext uri="{FF2B5EF4-FFF2-40B4-BE49-F238E27FC236}">
                      <a16:creationId xmlns:a16="http://schemas.microsoft.com/office/drawing/2014/main" id="{3946CA52-C23A-EEFD-C876-1C47531C100E}"/>
                    </a:ext>
                  </a:extLst>
                </p:cNvPr>
                <p:cNvSpPr/>
                <p:nvPr/>
              </p:nvSpPr>
              <p:spPr>
                <a:xfrm>
                  <a:off x="10023791" y="6636130"/>
                  <a:ext cx="13245" cy="60540"/>
                </a:xfrm>
                <a:custGeom>
                  <a:avLst/>
                  <a:gdLst>
                    <a:gd name="connsiteX0" fmla="*/ 10289 w 13245"/>
                    <a:gd name="connsiteY0" fmla="*/ 60541 h 60540"/>
                    <a:gd name="connsiteX1" fmla="*/ 5 w 13245"/>
                    <a:gd name="connsiteY1" fmla="*/ 29836 h 60540"/>
                    <a:gd name="connsiteX2" fmla="*/ 12896 w 13245"/>
                    <a:gd name="connsiteY2" fmla="*/ 0 h 60540"/>
                    <a:gd name="connsiteX3" fmla="*/ 12751 w 13245"/>
                    <a:gd name="connsiteY3" fmla="*/ 30270 h 60540"/>
                    <a:gd name="connsiteX4" fmla="*/ 10289 w 13245"/>
                    <a:gd name="connsiteY4" fmla="*/ 60541 h 60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45" h="60540">
                      <a:moveTo>
                        <a:pt x="10289" y="60541"/>
                      </a:moveTo>
                      <a:cubicBezTo>
                        <a:pt x="2612" y="51996"/>
                        <a:pt x="-139" y="40698"/>
                        <a:pt x="5" y="29836"/>
                      </a:cubicBezTo>
                      <a:cubicBezTo>
                        <a:pt x="585" y="18973"/>
                        <a:pt x="4061" y="7676"/>
                        <a:pt x="12896" y="0"/>
                      </a:cubicBezTo>
                      <a:cubicBezTo>
                        <a:pt x="13620" y="11442"/>
                        <a:pt x="13040" y="20566"/>
                        <a:pt x="12751" y="30270"/>
                      </a:cubicBezTo>
                      <a:cubicBezTo>
                        <a:pt x="12171" y="39829"/>
                        <a:pt x="12171" y="49244"/>
                        <a:pt x="10289" y="60541"/>
                      </a:cubicBezTo>
                      <a:close/>
                    </a:path>
                  </a:pathLst>
                </a:custGeom>
                <a:solidFill>
                  <a:srgbClr val="8F4A10"/>
                </a:solidFill>
                <a:ln w="142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12" name="Freeform: Shape 311">
                  <a:extLst>
                    <a:ext uri="{FF2B5EF4-FFF2-40B4-BE49-F238E27FC236}">
                      <a16:creationId xmlns:a16="http://schemas.microsoft.com/office/drawing/2014/main" id="{C208ED8C-345D-BC16-A02B-664B0EABF723}"/>
                    </a:ext>
                  </a:extLst>
                </p:cNvPr>
                <p:cNvSpPr/>
                <p:nvPr/>
              </p:nvSpPr>
              <p:spPr>
                <a:xfrm>
                  <a:off x="9943322" y="6648586"/>
                  <a:ext cx="15589" cy="65754"/>
                </a:xfrm>
                <a:custGeom>
                  <a:avLst/>
                  <a:gdLst>
                    <a:gd name="connsiteX0" fmla="*/ 9651 w 15589"/>
                    <a:gd name="connsiteY0" fmla="*/ 0 h 65754"/>
                    <a:gd name="connsiteX1" fmla="*/ 12838 w 15589"/>
                    <a:gd name="connsiteY1" fmla="*/ 33022 h 65754"/>
                    <a:gd name="connsiteX2" fmla="*/ 15589 w 15589"/>
                    <a:gd name="connsiteY2" fmla="*/ 65755 h 65754"/>
                    <a:gd name="connsiteX3" fmla="*/ 4292 w 15589"/>
                    <a:gd name="connsiteY3" fmla="*/ 51416 h 65754"/>
                    <a:gd name="connsiteX4" fmla="*/ 92 w 15589"/>
                    <a:gd name="connsiteY4" fmla="*/ 33891 h 65754"/>
                    <a:gd name="connsiteX5" fmla="*/ 9651 w 15589"/>
                    <a:gd name="connsiteY5" fmla="*/ 0 h 65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589" h="65754">
                      <a:moveTo>
                        <a:pt x="9651" y="0"/>
                      </a:moveTo>
                      <a:cubicBezTo>
                        <a:pt x="11389" y="12021"/>
                        <a:pt x="11969" y="22449"/>
                        <a:pt x="12838" y="33022"/>
                      </a:cubicBezTo>
                      <a:cubicBezTo>
                        <a:pt x="13562" y="43740"/>
                        <a:pt x="14141" y="53734"/>
                        <a:pt x="15589" y="65755"/>
                      </a:cubicBezTo>
                      <a:cubicBezTo>
                        <a:pt x="10231" y="62424"/>
                        <a:pt x="6755" y="56920"/>
                        <a:pt x="4292" y="51416"/>
                      </a:cubicBezTo>
                      <a:cubicBezTo>
                        <a:pt x="1830" y="45913"/>
                        <a:pt x="672" y="39974"/>
                        <a:pt x="92" y="33891"/>
                      </a:cubicBezTo>
                      <a:cubicBezTo>
                        <a:pt x="-487" y="22160"/>
                        <a:pt x="1541" y="9559"/>
                        <a:pt x="9651" y="0"/>
                      </a:cubicBezTo>
                      <a:close/>
                    </a:path>
                  </a:pathLst>
                </a:custGeom>
                <a:solidFill>
                  <a:srgbClr val="8F4A10"/>
                </a:solidFill>
                <a:ln w="142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  <p:grpSp>
          <p:nvGrpSpPr>
            <p:cNvPr id="290" name="Graphic 285">
              <a:extLst>
                <a:ext uri="{FF2B5EF4-FFF2-40B4-BE49-F238E27FC236}">
                  <a16:creationId xmlns:a16="http://schemas.microsoft.com/office/drawing/2014/main" id="{87CEC27A-98D7-F13D-EEEB-9EB9BDD6D605}"/>
                </a:ext>
              </a:extLst>
            </p:cNvPr>
            <p:cNvGrpSpPr/>
            <p:nvPr/>
          </p:nvGrpSpPr>
          <p:grpSpPr>
            <a:xfrm>
              <a:off x="9702560" y="5564884"/>
              <a:ext cx="2326418" cy="2534572"/>
              <a:chOff x="9702560" y="5465461"/>
              <a:chExt cx="2347018" cy="2633995"/>
            </a:xfrm>
          </p:grpSpPr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1CCB0F69-F7ED-7197-30F3-1C65A019C827}"/>
                  </a:ext>
                </a:extLst>
              </p:cNvPr>
              <p:cNvSpPr/>
              <p:nvPr/>
            </p:nvSpPr>
            <p:spPr>
              <a:xfrm>
                <a:off x="11620326" y="7308166"/>
                <a:ext cx="429251" cy="241583"/>
              </a:xfrm>
              <a:custGeom>
                <a:avLst/>
                <a:gdLst>
                  <a:gd name="connsiteX0" fmla="*/ 41326 w 429251"/>
                  <a:gd name="connsiteY0" fmla="*/ 110948 h 241583"/>
                  <a:gd name="connsiteX1" fmla="*/ 140112 w 429251"/>
                  <a:gd name="connsiteY1" fmla="*/ 162647 h 241583"/>
                  <a:gd name="connsiteX2" fmla="*/ 225234 w 429251"/>
                  <a:gd name="connsiteY2" fmla="*/ 124943 h 241583"/>
                  <a:gd name="connsiteX3" fmla="*/ 244332 w 429251"/>
                  <a:gd name="connsiteY3" fmla="*/ 87075 h 241583"/>
                  <a:gd name="connsiteX4" fmla="*/ 282859 w 429251"/>
                  <a:gd name="connsiteY4" fmla="*/ 43609 h 241583"/>
                  <a:gd name="connsiteX5" fmla="*/ 343778 w 429251"/>
                  <a:gd name="connsiteY5" fmla="*/ 3600 h 241583"/>
                  <a:gd name="connsiteX6" fmla="*/ 412434 w 429251"/>
                  <a:gd name="connsiteY6" fmla="*/ 17101 h 241583"/>
                  <a:gd name="connsiteX7" fmla="*/ 428899 w 429251"/>
                  <a:gd name="connsiteY7" fmla="*/ 68799 h 241583"/>
                  <a:gd name="connsiteX8" fmla="*/ 408812 w 429251"/>
                  <a:gd name="connsiteY8" fmla="*/ 120498 h 241583"/>
                  <a:gd name="connsiteX9" fmla="*/ 309861 w 429251"/>
                  <a:gd name="connsiteY9" fmla="*/ 199198 h 241583"/>
                  <a:gd name="connsiteX10" fmla="*/ 221118 w 429251"/>
                  <a:gd name="connsiteY10" fmla="*/ 229163 h 241583"/>
                  <a:gd name="connsiteX11" fmla="*/ 142911 w 429251"/>
                  <a:gd name="connsiteY11" fmla="*/ 240359 h 241583"/>
                  <a:gd name="connsiteX12" fmla="*/ 0 w 429251"/>
                  <a:gd name="connsiteY12" fmla="*/ 160671 h 241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9251" h="241583">
                    <a:moveTo>
                      <a:pt x="41326" y="110948"/>
                    </a:moveTo>
                    <a:cubicBezTo>
                      <a:pt x="58284" y="146676"/>
                      <a:pt x="100762" y="165775"/>
                      <a:pt x="140112" y="162647"/>
                    </a:cubicBezTo>
                    <a:cubicBezTo>
                      <a:pt x="167279" y="160506"/>
                      <a:pt x="208110" y="147993"/>
                      <a:pt x="225234" y="124943"/>
                    </a:cubicBezTo>
                    <a:cubicBezTo>
                      <a:pt x="233301" y="114076"/>
                      <a:pt x="236265" y="98765"/>
                      <a:pt x="244332" y="87075"/>
                    </a:cubicBezTo>
                    <a:cubicBezTo>
                      <a:pt x="255364" y="71104"/>
                      <a:pt x="268700" y="56945"/>
                      <a:pt x="282859" y="43609"/>
                    </a:cubicBezTo>
                    <a:cubicBezTo>
                      <a:pt x="300641" y="26815"/>
                      <a:pt x="320233" y="10844"/>
                      <a:pt x="343778" y="3600"/>
                    </a:cubicBezTo>
                    <a:cubicBezTo>
                      <a:pt x="367322" y="-3644"/>
                      <a:pt x="395147" y="-352"/>
                      <a:pt x="412434" y="17101"/>
                    </a:cubicBezTo>
                    <a:cubicBezTo>
                      <a:pt x="425606" y="30437"/>
                      <a:pt x="430710" y="50194"/>
                      <a:pt x="428899" y="68799"/>
                    </a:cubicBezTo>
                    <a:cubicBezTo>
                      <a:pt x="427088" y="87404"/>
                      <a:pt x="419020" y="104856"/>
                      <a:pt x="408812" y="120498"/>
                    </a:cubicBezTo>
                    <a:cubicBezTo>
                      <a:pt x="385433" y="156390"/>
                      <a:pt x="350199" y="184544"/>
                      <a:pt x="309861" y="199198"/>
                    </a:cubicBezTo>
                    <a:cubicBezTo>
                      <a:pt x="279895" y="210064"/>
                      <a:pt x="249272" y="214180"/>
                      <a:pt x="221118" y="229163"/>
                    </a:cubicBezTo>
                    <a:cubicBezTo>
                      <a:pt x="196915" y="241841"/>
                      <a:pt x="170242" y="243158"/>
                      <a:pt x="142911" y="240359"/>
                    </a:cubicBezTo>
                    <a:cubicBezTo>
                      <a:pt x="86274" y="234596"/>
                      <a:pt x="35234" y="205125"/>
                      <a:pt x="0" y="160671"/>
                    </a:cubicBezTo>
                  </a:path>
                </a:pathLst>
              </a:custGeom>
              <a:solidFill>
                <a:srgbClr val="3E2419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9689AFCC-713F-7C08-165A-2C1FAC936346}"/>
                  </a:ext>
                </a:extLst>
              </p:cNvPr>
              <p:cNvSpPr/>
              <p:nvPr/>
            </p:nvSpPr>
            <p:spPr>
              <a:xfrm>
                <a:off x="9822240" y="5511784"/>
                <a:ext cx="573625" cy="688157"/>
              </a:xfrm>
              <a:custGeom>
                <a:avLst/>
                <a:gdLst>
                  <a:gd name="connsiteX0" fmla="*/ 573626 w 573625"/>
                  <a:gd name="connsiteY0" fmla="*/ 26103 h 688157"/>
                  <a:gd name="connsiteX1" fmla="*/ 442404 w 573625"/>
                  <a:gd name="connsiteY1" fmla="*/ 25609 h 688157"/>
                  <a:gd name="connsiteX2" fmla="*/ 327318 w 573625"/>
                  <a:gd name="connsiteY2" fmla="*/ 178563 h 688157"/>
                  <a:gd name="connsiteX3" fmla="*/ 137812 w 573625"/>
                  <a:gd name="connsiteY3" fmla="*/ 336293 h 688157"/>
                  <a:gd name="connsiteX4" fmla="*/ 992 w 573625"/>
                  <a:gd name="connsiteY4" fmla="*/ 536665 h 688157"/>
                  <a:gd name="connsiteX5" fmla="*/ 153453 w 573625"/>
                  <a:gd name="connsiteY5" fmla="*/ 688138 h 688157"/>
                  <a:gd name="connsiteX6" fmla="*/ 342959 w 573625"/>
                  <a:gd name="connsiteY6" fmla="*/ 572064 h 688157"/>
                  <a:gd name="connsiteX7" fmla="*/ 570497 w 573625"/>
                  <a:gd name="connsiteY7" fmla="*/ 123408 h 688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73625" h="688157">
                    <a:moveTo>
                      <a:pt x="573626" y="26103"/>
                    </a:moveTo>
                    <a:cubicBezTo>
                      <a:pt x="543331" y="-11766"/>
                      <a:pt x="484224" y="-5344"/>
                      <a:pt x="442404" y="25609"/>
                    </a:cubicBezTo>
                    <a:cubicBezTo>
                      <a:pt x="388236" y="65782"/>
                      <a:pt x="371772" y="128182"/>
                      <a:pt x="327318" y="178563"/>
                    </a:cubicBezTo>
                    <a:cubicBezTo>
                      <a:pt x="271503" y="241787"/>
                      <a:pt x="207127" y="295296"/>
                      <a:pt x="137812" y="336293"/>
                    </a:cubicBezTo>
                    <a:cubicBezTo>
                      <a:pt x="73436" y="374490"/>
                      <a:pt x="10048" y="455002"/>
                      <a:pt x="992" y="536665"/>
                    </a:cubicBezTo>
                    <a:cubicBezTo>
                      <a:pt x="-10204" y="638580"/>
                      <a:pt x="75412" y="686986"/>
                      <a:pt x="153453" y="688138"/>
                    </a:cubicBezTo>
                    <a:cubicBezTo>
                      <a:pt x="228860" y="689291"/>
                      <a:pt x="294718" y="639733"/>
                      <a:pt x="342959" y="572064"/>
                    </a:cubicBezTo>
                    <a:cubicBezTo>
                      <a:pt x="439111" y="437385"/>
                      <a:pt x="532465" y="288711"/>
                      <a:pt x="570497" y="123408"/>
                    </a:cubicBezTo>
                  </a:path>
                </a:pathLst>
              </a:custGeom>
              <a:solidFill>
                <a:srgbClr val="3E2419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FA469AD7-D356-70C2-F82A-501C165E905A}"/>
                  </a:ext>
                </a:extLst>
              </p:cNvPr>
              <p:cNvSpPr/>
              <p:nvPr/>
            </p:nvSpPr>
            <p:spPr>
              <a:xfrm>
                <a:off x="10152521" y="6075286"/>
                <a:ext cx="16629" cy="5927"/>
              </a:xfrm>
              <a:custGeom>
                <a:avLst/>
                <a:gdLst>
                  <a:gd name="connsiteX0" fmla="*/ 0 w 16629"/>
                  <a:gd name="connsiteY0" fmla="*/ 0 h 5927"/>
                  <a:gd name="connsiteX1" fmla="*/ 14653 w 16629"/>
                  <a:gd name="connsiteY1" fmla="*/ 3951 h 5927"/>
                  <a:gd name="connsiteX2" fmla="*/ 16629 w 16629"/>
                  <a:gd name="connsiteY2" fmla="*/ 5433 h 5927"/>
                  <a:gd name="connsiteX3" fmla="*/ 5927 w 16629"/>
                  <a:gd name="connsiteY3" fmla="*/ 5927 h 5927"/>
                  <a:gd name="connsiteX4" fmla="*/ 0 w 16629"/>
                  <a:gd name="connsiteY4" fmla="*/ 0 h 5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29" h="5927">
                    <a:moveTo>
                      <a:pt x="0" y="0"/>
                    </a:moveTo>
                    <a:cubicBezTo>
                      <a:pt x="4939" y="1317"/>
                      <a:pt x="9714" y="2470"/>
                      <a:pt x="14653" y="3951"/>
                    </a:cubicBezTo>
                    <a:cubicBezTo>
                      <a:pt x="15312" y="4281"/>
                      <a:pt x="15971" y="4939"/>
                      <a:pt x="16629" y="5433"/>
                    </a:cubicBezTo>
                    <a:cubicBezTo>
                      <a:pt x="12842" y="5598"/>
                      <a:pt x="9385" y="5598"/>
                      <a:pt x="5927" y="592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97D2F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699C8174-AA61-7A0E-A6A4-DE87246C8F49}"/>
                  </a:ext>
                </a:extLst>
              </p:cNvPr>
              <p:cNvSpPr/>
              <p:nvPr/>
            </p:nvSpPr>
            <p:spPr>
              <a:xfrm>
                <a:off x="9801208" y="5465461"/>
                <a:ext cx="965060" cy="745101"/>
              </a:xfrm>
              <a:custGeom>
                <a:avLst/>
                <a:gdLst>
                  <a:gd name="connsiteX0" fmla="*/ 882785 w 965060"/>
                  <a:gd name="connsiteY0" fmla="*/ 502971 h 745101"/>
                  <a:gd name="connsiteX1" fmla="*/ 663478 w 965060"/>
                  <a:gd name="connsiteY1" fmla="*/ 726229 h 745101"/>
                  <a:gd name="connsiteX2" fmla="*/ 483522 w 965060"/>
                  <a:gd name="connsiteY2" fmla="*/ 707789 h 745101"/>
                  <a:gd name="connsiteX3" fmla="*/ 366624 w 965060"/>
                  <a:gd name="connsiteY3" fmla="*/ 605051 h 745101"/>
                  <a:gd name="connsiteX4" fmla="*/ 197040 w 965060"/>
                  <a:gd name="connsiteY4" fmla="*/ 535406 h 745101"/>
                  <a:gd name="connsiteX5" fmla="*/ 59398 w 965060"/>
                  <a:gd name="connsiteY5" fmla="*/ 434808 h 745101"/>
                  <a:gd name="connsiteX6" fmla="*/ 5065 w 965060"/>
                  <a:gd name="connsiteY6" fmla="*/ 292226 h 745101"/>
                  <a:gd name="connsiteX7" fmla="*/ 68947 w 965060"/>
                  <a:gd name="connsiteY7" fmla="*/ 250242 h 745101"/>
                  <a:gd name="connsiteX8" fmla="*/ 248739 w 965060"/>
                  <a:gd name="connsiteY8" fmla="*/ 215173 h 745101"/>
                  <a:gd name="connsiteX9" fmla="*/ 343903 w 965060"/>
                  <a:gd name="connsiteY9" fmla="*/ 203483 h 745101"/>
                  <a:gd name="connsiteX10" fmla="*/ 449605 w 965060"/>
                  <a:gd name="connsiteY10" fmla="*/ 129063 h 745101"/>
                  <a:gd name="connsiteX11" fmla="*/ 486815 w 965060"/>
                  <a:gd name="connsiteY11" fmla="*/ 72920 h 745101"/>
                  <a:gd name="connsiteX12" fmla="*/ 750905 w 965060"/>
                  <a:gd name="connsiteY12" fmla="*/ 4592 h 745101"/>
                  <a:gd name="connsiteX13" fmla="*/ 878998 w 965060"/>
                  <a:gd name="connsiteY13" fmla="*/ 56291 h 745101"/>
                  <a:gd name="connsiteX14" fmla="*/ 955393 w 965060"/>
                  <a:gd name="connsiteY14" fmla="*/ 187183 h 745101"/>
                  <a:gd name="connsiteX15" fmla="*/ 882785 w 965060"/>
                  <a:gd name="connsiteY15" fmla="*/ 502971 h 745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65060" h="745101">
                    <a:moveTo>
                      <a:pt x="882785" y="502971"/>
                    </a:moveTo>
                    <a:cubicBezTo>
                      <a:pt x="820714" y="583482"/>
                      <a:pt x="754197" y="683422"/>
                      <a:pt x="663478" y="726229"/>
                    </a:cubicBezTo>
                    <a:cubicBezTo>
                      <a:pt x="603877" y="754383"/>
                      <a:pt x="530116" y="753231"/>
                      <a:pt x="483522" y="707789"/>
                    </a:cubicBezTo>
                    <a:cubicBezTo>
                      <a:pt x="447300" y="672390"/>
                      <a:pt x="410749" y="632546"/>
                      <a:pt x="366624" y="605051"/>
                    </a:cubicBezTo>
                    <a:cubicBezTo>
                      <a:pt x="314597" y="572451"/>
                      <a:pt x="254831" y="555163"/>
                      <a:pt x="197040" y="535406"/>
                    </a:cubicBezTo>
                    <a:cubicBezTo>
                      <a:pt x="143202" y="516966"/>
                      <a:pt x="97266" y="476463"/>
                      <a:pt x="59398" y="434808"/>
                    </a:cubicBezTo>
                    <a:cubicBezTo>
                      <a:pt x="26798" y="398751"/>
                      <a:pt x="-14528" y="343760"/>
                      <a:pt x="5065" y="292226"/>
                    </a:cubicBezTo>
                    <a:cubicBezTo>
                      <a:pt x="13791" y="268023"/>
                      <a:pt x="46885" y="257651"/>
                      <a:pt x="68947" y="250242"/>
                    </a:cubicBezTo>
                    <a:cubicBezTo>
                      <a:pt x="128878" y="230484"/>
                      <a:pt x="184692" y="219947"/>
                      <a:pt x="248739" y="215173"/>
                    </a:cubicBezTo>
                    <a:cubicBezTo>
                      <a:pt x="280515" y="212703"/>
                      <a:pt x="313115" y="212044"/>
                      <a:pt x="343903" y="203483"/>
                    </a:cubicBezTo>
                    <a:cubicBezTo>
                      <a:pt x="386217" y="191628"/>
                      <a:pt x="424085" y="164791"/>
                      <a:pt x="449605" y="129063"/>
                    </a:cubicBezTo>
                    <a:cubicBezTo>
                      <a:pt x="462612" y="110623"/>
                      <a:pt x="472326" y="90207"/>
                      <a:pt x="486815" y="72920"/>
                    </a:cubicBezTo>
                    <a:cubicBezTo>
                      <a:pt x="543617" y="6074"/>
                      <a:pt x="670558" y="-9073"/>
                      <a:pt x="750905" y="4592"/>
                    </a:cubicBezTo>
                    <a:cubicBezTo>
                      <a:pt x="796840" y="12660"/>
                      <a:pt x="842611" y="26161"/>
                      <a:pt x="878998" y="56291"/>
                    </a:cubicBezTo>
                    <a:cubicBezTo>
                      <a:pt x="917525" y="87902"/>
                      <a:pt x="942880" y="135814"/>
                      <a:pt x="955393" y="187183"/>
                    </a:cubicBezTo>
                    <a:cubicBezTo>
                      <a:pt x="982559" y="295848"/>
                      <a:pt x="950618" y="415216"/>
                      <a:pt x="882785" y="502971"/>
                    </a:cubicBezTo>
                    <a:close/>
                  </a:path>
                </a:pathLst>
              </a:custGeom>
              <a:solidFill>
                <a:srgbClr val="D77D26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70F169AB-4C88-9049-3DE2-24F7F82E581B}"/>
                  </a:ext>
                </a:extLst>
              </p:cNvPr>
              <p:cNvSpPr/>
              <p:nvPr/>
            </p:nvSpPr>
            <p:spPr>
              <a:xfrm>
                <a:off x="10085775" y="5814489"/>
                <a:ext cx="1731234" cy="2284967"/>
              </a:xfrm>
              <a:custGeom>
                <a:avLst/>
                <a:gdLst>
                  <a:gd name="connsiteX0" fmla="*/ 1186164 w 1731234"/>
                  <a:gd name="connsiteY0" fmla="*/ 2074191 h 2284967"/>
                  <a:gd name="connsiteX1" fmla="*/ 1260583 w 1731234"/>
                  <a:gd name="connsiteY1" fmla="*/ 2035171 h 2284967"/>
                  <a:gd name="connsiteX2" fmla="*/ 1262230 w 1731234"/>
                  <a:gd name="connsiteY2" fmla="*/ 2035994 h 2284967"/>
                  <a:gd name="connsiteX3" fmla="*/ 1597117 w 1731234"/>
                  <a:gd name="connsiteY3" fmla="*/ 1832164 h 2284967"/>
                  <a:gd name="connsiteX4" fmla="*/ 1315081 w 1731234"/>
                  <a:gd name="connsiteY4" fmla="*/ 1010094 h 2284967"/>
                  <a:gd name="connsiteX5" fmla="*/ 656338 w 1731234"/>
                  <a:gd name="connsiteY5" fmla="*/ 0 h 2284967"/>
                  <a:gd name="connsiteX6" fmla="*/ 358825 w 1731234"/>
                  <a:gd name="connsiteY6" fmla="*/ 106196 h 2284967"/>
                  <a:gd name="connsiteX7" fmla="*/ 353063 w 1731234"/>
                  <a:gd name="connsiteY7" fmla="*/ 222105 h 2284967"/>
                  <a:gd name="connsiteX8" fmla="*/ 328860 w 1731234"/>
                  <a:gd name="connsiteY8" fmla="*/ 133197 h 2284967"/>
                  <a:gd name="connsiteX9" fmla="*/ 160429 w 1731234"/>
                  <a:gd name="connsiteY9" fmla="*/ 324020 h 2284967"/>
                  <a:gd name="connsiteX10" fmla="*/ 27231 w 1731234"/>
                  <a:gd name="connsiteY10" fmla="*/ 524063 h 2284967"/>
                  <a:gd name="connsiteX11" fmla="*/ 150056 w 1731234"/>
                  <a:gd name="connsiteY11" fmla="*/ 1029522 h 2284967"/>
                  <a:gd name="connsiteX12" fmla="*/ 165203 w 1731234"/>
                  <a:gd name="connsiteY12" fmla="*/ 1042200 h 2284967"/>
                  <a:gd name="connsiteX13" fmla="*/ 540428 w 1731234"/>
                  <a:gd name="connsiteY13" fmla="*/ 1485093 h 2284967"/>
                  <a:gd name="connsiteX14" fmla="*/ 962083 w 1731234"/>
                  <a:gd name="connsiteY14" fmla="*/ 1830024 h 2284967"/>
                  <a:gd name="connsiteX15" fmla="*/ 1012135 w 1731234"/>
                  <a:gd name="connsiteY15" fmla="*/ 2005370 h 2284967"/>
                  <a:gd name="connsiteX16" fmla="*/ 991225 w 1731234"/>
                  <a:gd name="connsiteY16" fmla="*/ 2081600 h 2284967"/>
                  <a:gd name="connsiteX17" fmla="*/ 952039 w 1731234"/>
                  <a:gd name="connsiteY17" fmla="*/ 2111895 h 2284967"/>
                  <a:gd name="connsiteX18" fmla="*/ 900341 w 1731234"/>
                  <a:gd name="connsiteY18" fmla="*/ 2126219 h 2284967"/>
                  <a:gd name="connsiteX19" fmla="*/ 783773 w 1731234"/>
                  <a:gd name="connsiteY19" fmla="*/ 2145977 h 2284967"/>
                  <a:gd name="connsiteX20" fmla="*/ 825592 w 1731234"/>
                  <a:gd name="connsiteY20" fmla="*/ 2268637 h 2284967"/>
                  <a:gd name="connsiteX21" fmla="*/ 1012629 w 1731234"/>
                  <a:gd name="connsiteY21" fmla="*/ 2248550 h 2284967"/>
                  <a:gd name="connsiteX22" fmla="*/ 1065479 w 1731234"/>
                  <a:gd name="connsiteY22" fmla="*/ 2191089 h 2284967"/>
                  <a:gd name="connsiteX23" fmla="*/ 1186164 w 1731234"/>
                  <a:gd name="connsiteY23" fmla="*/ 2074191 h 2284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731234" h="2284967">
                    <a:moveTo>
                      <a:pt x="1186164" y="2074191"/>
                    </a:moveTo>
                    <a:cubicBezTo>
                      <a:pt x="1209543" y="2057892"/>
                      <a:pt x="1234734" y="2045708"/>
                      <a:pt x="1260583" y="2035171"/>
                    </a:cubicBezTo>
                    <a:cubicBezTo>
                      <a:pt x="1261242" y="2035665"/>
                      <a:pt x="1261900" y="2036159"/>
                      <a:pt x="1262230" y="2035994"/>
                    </a:cubicBezTo>
                    <a:cubicBezTo>
                      <a:pt x="1361181" y="1999937"/>
                      <a:pt x="1476597" y="1965526"/>
                      <a:pt x="1597117" y="1832164"/>
                    </a:cubicBezTo>
                    <a:cubicBezTo>
                      <a:pt x="1934967" y="1458256"/>
                      <a:pt x="1556779" y="1210302"/>
                      <a:pt x="1315081" y="1010094"/>
                    </a:cubicBezTo>
                    <a:cubicBezTo>
                      <a:pt x="1000610" y="749626"/>
                      <a:pt x="761710" y="383622"/>
                      <a:pt x="656338" y="0"/>
                    </a:cubicBezTo>
                    <a:lnTo>
                      <a:pt x="358825" y="106196"/>
                    </a:lnTo>
                    <a:cubicBezTo>
                      <a:pt x="361130" y="146369"/>
                      <a:pt x="358496" y="184731"/>
                      <a:pt x="353063" y="222105"/>
                    </a:cubicBezTo>
                    <a:lnTo>
                      <a:pt x="328860" y="133197"/>
                    </a:lnTo>
                    <a:cubicBezTo>
                      <a:pt x="279796" y="202513"/>
                      <a:pt x="217066" y="260797"/>
                      <a:pt x="160429" y="324020"/>
                    </a:cubicBezTo>
                    <a:cubicBezTo>
                      <a:pt x="105602" y="385268"/>
                      <a:pt x="50611" y="447504"/>
                      <a:pt x="27231" y="524063"/>
                    </a:cubicBezTo>
                    <a:cubicBezTo>
                      <a:pt x="-32864" y="721472"/>
                      <a:pt x="5828" y="905874"/>
                      <a:pt x="150056" y="1029522"/>
                    </a:cubicBezTo>
                    <a:cubicBezTo>
                      <a:pt x="154831" y="1033638"/>
                      <a:pt x="160099" y="1037919"/>
                      <a:pt x="165203" y="1042200"/>
                    </a:cubicBezTo>
                    <a:cubicBezTo>
                      <a:pt x="240940" y="1167165"/>
                      <a:pt x="422049" y="1358646"/>
                      <a:pt x="540428" y="1485093"/>
                    </a:cubicBezTo>
                    <a:cubicBezTo>
                      <a:pt x="684986" y="1639365"/>
                      <a:pt x="742447" y="1633603"/>
                      <a:pt x="962083" y="1830024"/>
                    </a:cubicBezTo>
                    <a:cubicBezTo>
                      <a:pt x="996329" y="1860647"/>
                      <a:pt x="1022507" y="1955647"/>
                      <a:pt x="1012135" y="2005370"/>
                    </a:cubicBezTo>
                    <a:cubicBezTo>
                      <a:pt x="1009171" y="2027926"/>
                      <a:pt x="1004726" y="2059703"/>
                      <a:pt x="991225" y="2081600"/>
                    </a:cubicBezTo>
                    <a:cubicBezTo>
                      <a:pt x="982663" y="2095595"/>
                      <a:pt x="967351" y="2105639"/>
                      <a:pt x="952039" y="2111895"/>
                    </a:cubicBezTo>
                    <a:cubicBezTo>
                      <a:pt x="936069" y="2118481"/>
                      <a:pt x="916312" y="2125067"/>
                      <a:pt x="900341" y="2126219"/>
                    </a:cubicBezTo>
                    <a:cubicBezTo>
                      <a:pt x="868400" y="2128689"/>
                      <a:pt x="808140" y="2114035"/>
                      <a:pt x="783773" y="2145977"/>
                    </a:cubicBezTo>
                    <a:cubicBezTo>
                      <a:pt x="744917" y="2196852"/>
                      <a:pt x="788383" y="2247562"/>
                      <a:pt x="825592" y="2268637"/>
                    </a:cubicBezTo>
                    <a:cubicBezTo>
                      <a:pt x="874327" y="2296132"/>
                      <a:pt x="953686" y="2288559"/>
                      <a:pt x="1012629" y="2248550"/>
                    </a:cubicBezTo>
                    <a:cubicBezTo>
                      <a:pt x="1034526" y="2233732"/>
                      <a:pt x="1049015" y="2210846"/>
                      <a:pt x="1065479" y="2191089"/>
                    </a:cubicBezTo>
                    <a:cubicBezTo>
                      <a:pt x="1101372" y="2148446"/>
                      <a:pt x="1139569" y="2106626"/>
                      <a:pt x="1186164" y="2074191"/>
                    </a:cubicBezTo>
                    <a:close/>
                  </a:path>
                </a:pathLst>
              </a:custGeom>
              <a:solidFill>
                <a:srgbClr val="D77D26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0B7B387E-24A9-8C86-1AA5-8BDBBC0CB82C}"/>
                  </a:ext>
                </a:extLst>
              </p:cNvPr>
              <p:cNvSpPr/>
              <p:nvPr/>
            </p:nvSpPr>
            <p:spPr>
              <a:xfrm>
                <a:off x="10449398" y="5559365"/>
                <a:ext cx="517436" cy="994146"/>
              </a:xfrm>
              <a:custGeom>
                <a:avLst/>
                <a:gdLst>
                  <a:gd name="connsiteX0" fmla="*/ 965 w 517436"/>
                  <a:gd name="connsiteY0" fmla="*/ 678260 h 994146"/>
                  <a:gd name="connsiteX1" fmla="*/ 42126 w 517436"/>
                  <a:gd name="connsiteY1" fmla="*/ 831874 h 994146"/>
                  <a:gd name="connsiteX2" fmla="*/ 473659 w 517436"/>
                  <a:gd name="connsiteY2" fmla="*/ 920782 h 994146"/>
                  <a:gd name="connsiteX3" fmla="*/ 487489 w 517436"/>
                  <a:gd name="connsiteY3" fmla="*/ 622940 h 994146"/>
                  <a:gd name="connsiteX4" fmla="*/ 430193 w 517436"/>
                  <a:gd name="connsiteY4" fmla="*/ 280479 h 994146"/>
                  <a:gd name="connsiteX5" fmla="*/ 335028 w 517436"/>
                  <a:gd name="connsiteY5" fmla="*/ 85376 h 994146"/>
                  <a:gd name="connsiteX6" fmla="*/ 162810 w 517436"/>
                  <a:gd name="connsiteY6" fmla="*/ 10627 h 994146"/>
                  <a:gd name="connsiteX7" fmla="*/ 131034 w 517436"/>
                  <a:gd name="connsiteY7" fmla="*/ 128677 h 994146"/>
                  <a:gd name="connsiteX8" fmla="*/ 52334 w 517436"/>
                  <a:gd name="connsiteY8" fmla="*/ 436398 h 994146"/>
                  <a:gd name="connsiteX9" fmla="*/ 14795 w 517436"/>
                  <a:gd name="connsiteY9" fmla="*/ 540782 h 994146"/>
                  <a:gd name="connsiteX10" fmla="*/ 965 w 517436"/>
                  <a:gd name="connsiteY10" fmla="*/ 678260 h 994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17436" h="994146">
                    <a:moveTo>
                      <a:pt x="965" y="678260"/>
                    </a:moveTo>
                    <a:cubicBezTo>
                      <a:pt x="4587" y="731441"/>
                      <a:pt x="18417" y="783962"/>
                      <a:pt x="42126" y="831874"/>
                    </a:cubicBezTo>
                    <a:cubicBezTo>
                      <a:pt x="112264" y="973797"/>
                      <a:pt x="359890" y="1066163"/>
                      <a:pt x="473659" y="920782"/>
                    </a:cubicBezTo>
                    <a:cubicBezTo>
                      <a:pt x="543468" y="831545"/>
                      <a:pt x="515479" y="722385"/>
                      <a:pt x="487489" y="622940"/>
                    </a:cubicBezTo>
                    <a:cubicBezTo>
                      <a:pt x="455548" y="509665"/>
                      <a:pt x="452420" y="395237"/>
                      <a:pt x="430193" y="280479"/>
                    </a:cubicBezTo>
                    <a:cubicBezTo>
                      <a:pt x="416363" y="209353"/>
                      <a:pt x="388373" y="136580"/>
                      <a:pt x="335028" y="85376"/>
                    </a:cubicBezTo>
                    <a:cubicBezTo>
                      <a:pt x="293209" y="45202"/>
                      <a:pt x="227845" y="-27241"/>
                      <a:pt x="162810" y="10627"/>
                    </a:cubicBezTo>
                    <a:cubicBezTo>
                      <a:pt x="123296" y="33677"/>
                      <a:pt x="138937" y="89162"/>
                      <a:pt x="131034" y="128677"/>
                    </a:cubicBezTo>
                    <a:cubicBezTo>
                      <a:pt x="110124" y="232568"/>
                      <a:pt x="89050" y="336952"/>
                      <a:pt x="52334" y="436398"/>
                    </a:cubicBezTo>
                    <a:cubicBezTo>
                      <a:pt x="39492" y="471138"/>
                      <a:pt x="24838" y="505054"/>
                      <a:pt x="14795" y="540782"/>
                    </a:cubicBezTo>
                    <a:cubicBezTo>
                      <a:pt x="2282" y="585236"/>
                      <a:pt x="-2163" y="631995"/>
                      <a:pt x="965" y="678260"/>
                    </a:cubicBezTo>
                    <a:close/>
                  </a:path>
                </a:pathLst>
              </a:custGeom>
              <a:solidFill>
                <a:srgbClr val="3E2419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5DA79264-B8E4-CD8C-8E66-4432ABC16CB3}"/>
                  </a:ext>
                </a:extLst>
              </p:cNvPr>
              <p:cNvSpPr/>
              <p:nvPr/>
            </p:nvSpPr>
            <p:spPr>
              <a:xfrm rot="-5245938">
                <a:off x="10381417" y="5727329"/>
                <a:ext cx="60918" cy="43466"/>
              </a:xfrm>
              <a:custGeom>
                <a:avLst/>
                <a:gdLst>
                  <a:gd name="connsiteX0" fmla="*/ 60919 w 60918"/>
                  <a:gd name="connsiteY0" fmla="*/ 21733 h 43466"/>
                  <a:gd name="connsiteX1" fmla="*/ 30459 w 60918"/>
                  <a:gd name="connsiteY1" fmla="*/ 43466 h 43466"/>
                  <a:gd name="connsiteX2" fmla="*/ 0 w 60918"/>
                  <a:gd name="connsiteY2" fmla="*/ 21733 h 43466"/>
                  <a:gd name="connsiteX3" fmla="*/ 30459 w 60918"/>
                  <a:gd name="connsiteY3" fmla="*/ 0 h 43466"/>
                  <a:gd name="connsiteX4" fmla="*/ 60919 w 60918"/>
                  <a:gd name="connsiteY4" fmla="*/ 21733 h 43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18" h="43466">
                    <a:moveTo>
                      <a:pt x="60919" y="21733"/>
                    </a:moveTo>
                    <a:cubicBezTo>
                      <a:pt x="60919" y="33736"/>
                      <a:pt x="47282" y="43466"/>
                      <a:pt x="30459" y="43466"/>
                    </a:cubicBezTo>
                    <a:cubicBezTo>
                      <a:pt x="13637" y="43466"/>
                      <a:pt x="0" y="33736"/>
                      <a:pt x="0" y="21733"/>
                    </a:cubicBezTo>
                    <a:cubicBezTo>
                      <a:pt x="0" y="9730"/>
                      <a:pt x="13637" y="0"/>
                      <a:pt x="30459" y="0"/>
                    </a:cubicBezTo>
                    <a:cubicBezTo>
                      <a:pt x="47282" y="0"/>
                      <a:pt x="60919" y="9730"/>
                      <a:pt x="60919" y="21733"/>
                    </a:cubicBezTo>
                    <a:close/>
                  </a:path>
                </a:pathLst>
              </a:custGeom>
              <a:solidFill>
                <a:srgbClr val="2D150D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8615B0F0-E162-7472-3F42-8F3A728028F4}"/>
                  </a:ext>
                </a:extLst>
              </p:cNvPr>
              <p:cNvSpPr/>
              <p:nvPr/>
            </p:nvSpPr>
            <p:spPr>
              <a:xfrm rot="-3881437">
                <a:off x="10225983" y="5658473"/>
                <a:ext cx="48734" cy="34574"/>
              </a:xfrm>
              <a:custGeom>
                <a:avLst/>
                <a:gdLst>
                  <a:gd name="connsiteX0" fmla="*/ 48734 w 48734"/>
                  <a:gd name="connsiteY0" fmla="*/ 17287 h 34574"/>
                  <a:gd name="connsiteX1" fmla="*/ 24367 w 48734"/>
                  <a:gd name="connsiteY1" fmla="*/ 34575 h 34574"/>
                  <a:gd name="connsiteX2" fmla="*/ 0 w 48734"/>
                  <a:gd name="connsiteY2" fmla="*/ 17287 h 34574"/>
                  <a:gd name="connsiteX3" fmla="*/ 24367 w 48734"/>
                  <a:gd name="connsiteY3" fmla="*/ 0 h 34574"/>
                  <a:gd name="connsiteX4" fmla="*/ 48734 w 48734"/>
                  <a:gd name="connsiteY4" fmla="*/ 17287 h 34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34" h="34574">
                    <a:moveTo>
                      <a:pt x="48734" y="17287"/>
                    </a:moveTo>
                    <a:cubicBezTo>
                      <a:pt x="48734" y="26835"/>
                      <a:pt x="37825" y="34575"/>
                      <a:pt x="24367" y="34575"/>
                    </a:cubicBezTo>
                    <a:cubicBezTo>
                      <a:pt x="10909" y="34575"/>
                      <a:pt x="0" y="26835"/>
                      <a:pt x="0" y="17287"/>
                    </a:cubicBezTo>
                    <a:cubicBezTo>
                      <a:pt x="0" y="7740"/>
                      <a:pt x="10909" y="0"/>
                      <a:pt x="24367" y="0"/>
                    </a:cubicBezTo>
                    <a:cubicBezTo>
                      <a:pt x="37825" y="0"/>
                      <a:pt x="48734" y="7740"/>
                      <a:pt x="48734" y="17287"/>
                    </a:cubicBezTo>
                    <a:close/>
                  </a:path>
                </a:pathLst>
              </a:custGeom>
              <a:solidFill>
                <a:srgbClr val="2D150D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FDF98CF1-92D3-17D9-DDCD-5DE5A9523C55}"/>
                  </a:ext>
                </a:extLst>
              </p:cNvPr>
              <p:cNvSpPr/>
              <p:nvPr/>
            </p:nvSpPr>
            <p:spPr>
              <a:xfrm>
                <a:off x="10453326" y="5667994"/>
                <a:ext cx="47956" cy="58223"/>
              </a:xfrm>
              <a:custGeom>
                <a:avLst/>
                <a:gdLst>
                  <a:gd name="connsiteX0" fmla="*/ 41655 w 47956"/>
                  <a:gd name="connsiteY0" fmla="*/ 56106 h 58223"/>
                  <a:gd name="connsiteX1" fmla="*/ 43301 w 47956"/>
                  <a:gd name="connsiteY1" fmla="*/ 51825 h 58223"/>
                  <a:gd name="connsiteX2" fmla="*/ 42149 w 47956"/>
                  <a:gd name="connsiteY2" fmla="*/ 47709 h 58223"/>
                  <a:gd name="connsiteX3" fmla="*/ 38856 w 47956"/>
                  <a:gd name="connsiteY3" fmla="*/ 39970 h 58223"/>
                  <a:gd name="connsiteX4" fmla="*/ 31447 w 47956"/>
                  <a:gd name="connsiteY4" fmla="*/ 26470 h 58223"/>
                  <a:gd name="connsiteX5" fmla="*/ 11525 w 47956"/>
                  <a:gd name="connsiteY5" fmla="*/ 2432 h 58223"/>
                  <a:gd name="connsiteX6" fmla="*/ 11525 w 47956"/>
                  <a:gd name="connsiteY6" fmla="*/ 12146 h 58223"/>
                  <a:gd name="connsiteX7" fmla="*/ 11854 w 47956"/>
                  <a:gd name="connsiteY7" fmla="*/ 11816 h 58223"/>
                  <a:gd name="connsiteX8" fmla="*/ 8891 w 47956"/>
                  <a:gd name="connsiteY8" fmla="*/ 13627 h 58223"/>
                  <a:gd name="connsiteX9" fmla="*/ 9385 w 47956"/>
                  <a:gd name="connsiteY9" fmla="*/ 13463 h 58223"/>
                  <a:gd name="connsiteX10" fmla="*/ 5763 w 47956"/>
                  <a:gd name="connsiteY10" fmla="*/ 13463 h 58223"/>
                  <a:gd name="connsiteX11" fmla="*/ 6092 w 47956"/>
                  <a:gd name="connsiteY11" fmla="*/ 13463 h 58223"/>
                  <a:gd name="connsiteX12" fmla="*/ 7574 w 47956"/>
                  <a:gd name="connsiteY12" fmla="*/ 14286 h 58223"/>
                  <a:gd name="connsiteX13" fmla="*/ 11196 w 47956"/>
                  <a:gd name="connsiteY13" fmla="*/ 16097 h 58223"/>
                  <a:gd name="connsiteX14" fmla="*/ 17123 w 47956"/>
                  <a:gd name="connsiteY14" fmla="*/ 20213 h 58223"/>
                  <a:gd name="connsiteX15" fmla="*/ 28648 w 47956"/>
                  <a:gd name="connsiteY15" fmla="*/ 30092 h 58223"/>
                  <a:gd name="connsiteX16" fmla="*/ 35892 w 47956"/>
                  <a:gd name="connsiteY16" fmla="*/ 41288 h 58223"/>
                  <a:gd name="connsiteX17" fmla="*/ 36716 w 47956"/>
                  <a:gd name="connsiteY17" fmla="*/ 46556 h 58223"/>
                  <a:gd name="connsiteX18" fmla="*/ 34740 w 47956"/>
                  <a:gd name="connsiteY18" fmla="*/ 53965 h 58223"/>
                  <a:gd name="connsiteX19" fmla="*/ 39515 w 47956"/>
                  <a:gd name="connsiteY19" fmla="*/ 57587 h 58223"/>
                  <a:gd name="connsiteX20" fmla="*/ 47747 w 47956"/>
                  <a:gd name="connsiteY20" fmla="*/ 39477 h 58223"/>
                  <a:gd name="connsiteX21" fmla="*/ 38033 w 47956"/>
                  <a:gd name="connsiteY21" fmla="*/ 21036 h 58223"/>
                  <a:gd name="connsiteX22" fmla="*/ 22886 w 47956"/>
                  <a:gd name="connsiteY22" fmla="*/ 7206 h 58223"/>
                  <a:gd name="connsiteX23" fmla="*/ 13665 w 47956"/>
                  <a:gd name="connsiteY23" fmla="*/ 1938 h 58223"/>
                  <a:gd name="connsiteX24" fmla="*/ 12842 w 47956"/>
                  <a:gd name="connsiteY24" fmla="*/ 1444 h 58223"/>
                  <a:gd name="connsiteX25" fmla="*/ 10043 w 47956"/>
                  <a:gd name="connsiteY25" fmla="*/ 291 h 58223"/>
                  <a:gd name="connsiteX26" fmla="*/ 1976 w 47956"/>
                  <a:gd name="connsiteY26" fmla="*/ 2432 h 58223"/>
                  <a:gd name="connsiteX27" fmla="*/ 1976 w 47956"/>
                  <a:gd name="connsiteY27" fmla="*/ 12146 h 58223"/>
                  <a:gd name="connsiteX28" fmla="*/ 20416 w 47956"/>
                  <a:gd name="connsiteY28" fmla="*/ 33549 h 58223"/>
                  <a:gd name="connsiteX29" fmla="*/ 27825 w 47956"/>
                  <a:gd name="connsiteY29" fmla="*/ 45733 h 58223"/>
                  <a:gd name="connsiteX30" fmla="*/ 31282 w 47956"/>
                  <a:gd name="connsiteY30" fmla="*/ 52319 h 58223"/>
                  <a:gd name="connsiteX31" fmla="*/ 33423 w 47956"/>
                  <a:gd name="connsiteY31" fmla="*/ 56106 h 58223"/>
                  <a:gd name="connsiteX32" fmla="*/ 37374 w 47956"/>
                  <a:gd name="connsiteY32" fmla="*/ 58081 h 58223"/>
                  <a:gd name="connsiteX33" fmla="*/ 41655 w 47956"/>
                  <a:gd name="connsiteY33" fmla="*/ 56106 h 58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7956" h="58223">
                    <a:moveTo>
                      <a:pt x="41655" y="56106"/>
                    </a:moveTo>
                    <a:cubicBezTo>
                      <a:pt x="42478" y="54788"/>
                      <a:pt x="43301" y="53471"/>
                      <a:pt x="43301" y="51825"/>
                    </a:cubicBezTo>
                    <a:cubicBezTo>
                      <a:pt x="43301" y="50343"/>
                      <a:pt x="42643" y="49026"/>
                      <a:pt x="42149" y="47709"/>
                    </a:cubicBezTo>
                    <a:cubicBezTo>
                      <a:pt x="41161" y="45074"/>
                      <a:pt x="40009" y="42605"/>
                      <a:pt x="38856" y="39970"/>
                    </a:cubicBezTo>
                    <a:cubicBezTo>
                      <a:pt x="36716" y="35196"/>
                      <a:pt x="34246" y="30750"/>
                      <a:pt x="31447" y="26470"/>
                    </a:cubicBezTo>
                    <a:cubicBezTo>
                      <a:pt x="25685" y="17743"/>
                      <a:pt x="19099" y="9676"/>
                      <a:pt x="11525" y="2432"/>
                    </a:cubicBezTo>
                    <a:cubicBezTo>
                      <a:pt x="11525" y="5724"/>
                      <a:pt x="11525" y="8853"/>
                      <a:pt x="11525" y="12146"/>
                    </a:cubicBezTo>
                    <a:cubicBezTo>
                      <a:pt x="11690" y="11981"/>
                      <a:pt x="11854" y="11981"/>
                      <a:pt x="11854" y="11816"/>
                    </a:cubicBezTo>
                    <a:cubicBezTo>
                      <a:pt x="10866" y="12475"/>
                      <a:pt x="9879" y="12969"/>
                      <a:pt x="8891" y="13627"/>
                    </a:cubicBezTo>
                    <a:cubicBezTo>
                      <a:pt x="9055" y="13627"/>
                      <a:pt x="9220" y="13627"/>
                      <a:pt x="9385" y="13463"/>
                    </a:cubicBezTo>
                    <a:cubicBezTo>
                      <a:pt x="8232" y="13463"/>
                      <a:pt x="6915" y="13463"/>
                      <a:pt x="5763" y="13463"/>
                    </a:cubicBezTo>
                    <a:cubicBezTo>
                      <a:pt x="7244" y="13627"/>
                      <a:pt x="5104" y="12969"/>
                      <a:pt x="6092" y="13463"/>
                    </a:cubicBezTo>
                    <a:cubicBezTo>
                      <a:pt x="6586" y="13792"/>
                      <a:pt x="7080" y="13957"/>
                      <a:pt x="7574" y="14286"/>
                    </a:cubicBezTo>
                    <a:cubicBezTo>
                      <a:pt x="9055" y="14944"/>
                      <a:pt x="9714" y="15109"/>
                      <a:pt x="11196" y="16097"/>
                    </a:cubicBezTo>
                    <a:cubicBezTo>
                      <a:pt x="13501" y="17414"/>
                      <a:pt x="15312" y="18896"/>
                      <a:pt x="17123" y="20213"/>
                    </a:cubicBezTo>
                    <a:cubicBezTo>
                      <a:pt x="21074" y="23341"/>
                      <a:pt x="25026" y="26470"/>
                      <a:pt x="28648" y="30092"/>
                    </a:cubicBezTo>
                    <a:cubicBezTo>
                      <a:pt x="31612" y="33220"/>
                      <a:pt x="34575" y="37007"/>
                      <a:pt x="35892" y="41288"/>
                    </a:cubicBezTo>
                    <a:cubicBezTo>
                      <a:pt x="36551" y="43263"/>
                      <a:pt x="36880" y="44910"/>
                      <a:pt x="36716" y="46556"/>
                    </a:cubicBezTo>
                    <a:cubicBezTo>
                      <a:pt x="36386" y="49191"/>
                      <a:pt x="34905" y="51331"/>
                      <a:pt x="34740" y="53965"/>
                    </a:cubicBezTo>
                    <a:cubicBezTo>
                      <a:pt x="34575" y="56435"/>
                      <a:pt x="37210" y="58411"/>
                      <a:pt x="39515" y="57587"/>
                    </a:cubicBezTo>
                    <a:cubicBezTo>
                      <a:pt x="46265" y="55282"/>
                      <a:pt x="48735" y="45733"/>
                      <a:pt x="47747" y="39477"/>
                    </a:cubicBezTo>
                    <a:cubicBezTo>
                      <a:pt x="46594" y="32561"/>
                      <a:pt x="42643" y="26305"/>
                      <a:pt x="38033" y="21036"/>
                    </a:cubicBezTo>
                    <a:cubicBezTo>
                      <a:pt x="33587" y="15932"/>
                      <a:pt x="28319" y="11158"/>
                      <a:pt x="22886" y="7206"/>
                    </a:cubicBezTo>
                    <a:cubicBezTo>
                      <a:pt x="19922" y="4901"/>
                      <a:pt x="16958" y="3584"/>
                      <a:pt x="13665" y="1938"/>
                    </a:cubicBezTo>
                    <a:cubicBezTo>
                      <a:pt x="14653" y="2432"/>
                      <a:pt x="13007" y="1444"/>
                      <a:pt x="12842" y="1444"/>
                    </a:cubicBezTo>
                    <a:cubicBezTo>
                      <a:pt x="12019" y="950"/>
                      <a:pt x="11031" y="456"/>
                      <a:pt x="10043" y="291"/>
                    </a:cubicBezTo>
                    <a:cubicBezTo>
                      <a:pt x="6915" y="-532"/>
                      <a:pt x="4281" y="456"/>
                      <a:pt x="1976" y="2432"/>
                    </a:cubicBezTo>
                    <a:cubicBezTo>
                      <a:pt x="-659" y="4901"/>
                      <a:pt x="-659" y="9676"/>
                      <a:pt x="1976" y="12146"/>
                    </a:cubicBezTo>
                    <a:cubicBezTo>
                      <a:pt x="9055" y="18731"/>
                      <a:pt x="15147" y="25811"/>
                      <a:pt x="20416" y="33549"/>
                    </a:cubicBezTo>
                    <a:cubicBezTo>
                      <a:pt x="23050" y="37501"/>
                      <a:pt x="25520" y="41617"/>
                      <a:pt x="27825" y="45733"/>
                    </a:cubicBezTo>
                    <a:cubicBezTo>
                      <a:pt x="28977" y="47873"/>
                      <a:pt x="30130" y="50178"/>
                      <a:pt x="31282" y="52319"/>
                    </a:cubicBezTo>
                    <a:cubicBezTo>
                      <a:pt x="31941" y="53636"/>
                      <a:pt x="32435" y="54953"/>
                      <a:pt x="33423" y="56106"/>
                    </a:cubicBezTo>
                    <a:cubicBezTo>
                      <a:pt x="34575" y="57258"/>
                      <a:pt x="36057" y="57587"/>
                      <a:pt x="37374" y="58081"/>
                    </a:cubicBezTo>
                    <a:cubicBezTo>
                      <a:pt x="38691" y="58575"/>
                      <a:pt x="40832" y="57752"/>
                      <a:pt x="41655" y="56106"/>
                    </a:cubicBezTo>
                    <a:close/>
                  </a:path>
                </a:pathLst>
              </a:custGeom>
              <a:solidFill>
                <a:srgbClr val="47100E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F01F319D-FDFB-69F0-8F60-B7F51ECED813}"/>
                  </a:ext>
                </a:extLst>
              </p:cNvPr>
              <p:cNvSpPr/>
              <p:nvPr/>
            </p:nvSpPr>
            <p:spPr>
              <a:xfrm>
                <a:off x="10250785" y="5578627"/>
                <a:ext cx="66550" cy="28178"/>
              </a:xfrm>
              <a:custGeom>
                <a:avLst/>
                <a:gdLst>
                  <a:gd name="connsiteX0" fmla="*/ 2169 w 66550"/>
                  <a:gd name="connsiteY0" fmla="*/ 26928 h 28178"/>
                  <a:gd name="connsiteX1" fmla="*/ 10072 w 66550"/>
                  <a:gd name="connsiteY1" fmla="*/ 27422 h 28178"/>
                  <a:gd name="connsiteX2" fmla="*/ 17316 w 66550"/>
                  <a:gd name="connsiteY2" fmla="*/ 25117 h 28178"/>
                  <a:gd name="connsiteX3" fmla="*/ 31146 w 66550"/>
                  <a:gd name="connsiteY3" fmla="*/ 21659 h 28178"/>
                  <a:gd name="connsiteX4" fmla="*/ 59630 w 66550"/>
                  <a:gd name="connsiteY4" fmla="*/ 19354 h 28178"/>
                  <a:gd name="connsiteX5" fmla="*/ 66545 w 66550"/>
                  <a:gd name="connsiteY5" fmla="*/ 12439 h 28178"/>
                  <a:gd name="connsiteX6" fmla="*/ 58807 w 66550"/>
                  <a:gd name="connsiteY6" fmla="*/ 3878 h 28178"/>
                  <a:gd name="connsiteX7" fmla="*/ 48434 w 66550"/>
                  <a:gd name="connsiteY7" fmla="*/ 1079 h 28178"/>
                  <a:gd name="connsiteX8" fmla="*/ 24231 w 66550"/>
                  <a:gd name="connsiteY8" fmla="*/ 585 h 28178"/>
                  <a:gd name="connsiteX9" fmla="*/ 5626 w 66550"/>
                  <a:gd name="connsiteY9" fmla="*/ 8323 h 28178"/>
                  <a:gd name="connsiteX10" fmla="*/ 1016 w 66550"/>
                  <a:gd name="connsiteY10" fmla="*/ 24952 h 28178"/>
                  <a:gd name="connsiteX11" fmla="*/ 6944 w 66550"/>
                  <a:gd name="connsiteY11" fmla="*/ 25776 h 28178"/>
                  <a:gd name="connsiteX12" fmla="*/ 10072 w 66550"/>
                  <a:gd name="connsiteY12" fmla="*/ 20342 h 28178"/>
                  <a:gd name="connsiteX13" fmla="*/ 13035 w 66550"/>
                  <a:gd name="connsiteY13" fmla="*/ 17214 h 28178"/>
                  <a:gd name="connsiteX14" fmla="*/ 25054 w 66550"/>
                  <a:gd name="connsiteY14" fmla="*/ 13098 h 28178"/>
                  <a:gd name="connsiteX15" fmla="*/ 42507 w 66550"/>
                  <a:gd name="connsiteY15" fmla="*/ 13921 h 28178"/>
                  <a:gd name="connsiteX16" fmla="*/ 50410 w 66550"/>
                  <a:gd name="connsiteY16" fmla="*/ 15238 h 28178"/>
                  <a:gd name="connsiteX17" fmla="*/ 54196 w 66550"/>
                  <a:gd name="connsiteY17" fmla="*/ 16555 h 28178"/>
                  <a:gd name="connsiteX18" fmla="*/ 55843 w 66550"/>
                  <a:gd name="connsiteY18" fmla="*/ 17049 h 28178"/>
                  <a:gd name="connsiteX19" fmla="*/ 56008 w 66550"/>
                  <a:gd name="connsiteY19" fmla="*/ 17214 h 28178"/>
                  <a:gd name="connsiteX20" fmla="*/ 53538 w 66550"/>
                  <a:gd name="connsiteY20" fmla="*/ 14744 h 28178"/>
                  <a:gd name="connsiteX21" fmla="*/ 53703 w 66550"/>
                  <a:gd name="connsiteY21" fmla="*/ 15074 h 28178"/>
                  <a:gd name="connsiteX22" fmla="*/ 52715 w 66550"/>
                  <a:gd name="connsiteY22" fmla="*/ 11616 h 28178"/>
                  <a:gd name="connsiteX23" fmla="*/ 52715 w 66550"/>
                  <a:gd name="connsiteY23" fmla="*/ 12110 h 28178"/>
                  <a:gd name="connsiteX24" fmla="*/ 59630 w 66550"/>
                  <a:gd name="connsiteY24" fmla="*/ 5195 h 28178"/>
                  <a:gd name="connsiteX25" fmla="*/ 28018 w 66550"/>
                  <a:gd name="connsiteY25" fmla="*/ 8817 h 28178"/>
                  <a:gd name="connsiteX26" fmla="*/ 13365 w 66550"/>
                  <a:gd name="connsiteY26" fmla="*/ 13098 h 28178"/>
                  <a:gd name="connsiteX27" fmla="*/ 193 w 66550"/>
                  <a:gd name="connsiteY27" fmla="*/ 22318 h 28178"/>
                  <a:gd name="connsiteX28" fmla="*/ 2169 w 66550"/>
                  <a:gd name="connsiteY28" fmla="*/ 26928 h 28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66550" h="28178">
                    <a:moveTo>
                      <a:pt x="2169" y="26928"/>
                    </a:moveTo>
                    <a:cubicBezTo>
                      <a:pt x="4968" y="28410"/>
                      <a:pt x="7108" y="28575"/>
                      <a:pt x="10072" y="27422"/>
                    </a:cubicBezTo>
                    <a:cubicBezTo>
                      <a:pt x="12541" y="26599"/>
                      <a:pt x="14846" y="25776"/>
                      <a:pt x="17316" y="25117"/>
                    </a:cubicBezTo>
                    <a:cubicBezTo>
                      <a:pt x="21926" y="23800"/>
                      <a:pt x="26536" y="22647"/>
                      <a:pt x="31146" y="21659"/>
                    </a:cubicBezTo>
                    <a:cubicBezTo>
                      <a:pt x="40531" y="19684"/>
                      <a:pt x="50080" y="19025"/>
                      <a:pt x="59630" y="19354"/>
                    </a:cubicBezTo>
                    <a:cubicBezTo>
                      <a:pt x="63252" y="19519"/>
                      <a:pt x="66709" y="16062"/>
                      <a:pt x="66545" y="12439"/>
                    </a:cubicBezTo>
                    <a:cubicBezTo>
                      <a:pt x="66216" y="7335"/>
                      <a:pt x="63087" y="5360"/>
                      <a:pt x="58807" y="3878"/>
                    </a:cubicBezTo>
                    <a:cubicBezTo>
                      <a:pt x="55843" y="2890"/>
                      <a:pt x="52056" y="1573"/>
                      <a:pt x="48434" y="1079"/>
                    </a:cubicBezTo>
                    <a:cubicBezTo>
                      <a:pt x="40531" y="-74"/>
                      <a:pt x="32134" y="-403"/>
                      <a:pt x="24231" y="585"/>
                    </a:cubicBezTo>
                    <a:cubicBezTo>
                      <a:pt x="17810" y="1408"/>
                      <a:pt x="10401" y="3549"/>
                      <a:pt x="5626" y="8323"/>
                    </a:cubicBezTo>
                    <a:cubicBezTo>
                      <a:pt x="1675" y="12275"/>
                      <a:pt x="-1783" y="19519"/>
                      <a:pt x="1016" y="24952"/>
                    </a:cubicBezTo>
                    <a:cubicBezTo>
                      <a:pt x="2169" y="27093"/>
                      <a:pt x="5462" y="27422"/>
                      <a:pt x="6944" y="25776"/>
                    </a:cubicBezTo>
                    <a:cubicBezTo>
                      <a:pt x="8425" y="24129"/>
                      <a:pt x="8919" y="22153"/>
                      <a:pt x="10072" y="20342"/>
                    </a:cubicBezTo>
                    <a:cubicBezTo>
                      <a:pt x="10895" y="19025"/>
                      <a:pt x="11883" y="17873"/>
                      <a:pt x="13035" y="17214"/>
                    </a:cubicBezTo>
                    <a:cubicBezTo>
                      <a:pt x="16822" y="14909"/>
                      <a:pt x="20444" y="13592"/>
                      <a:pt x="25054" y="13098"/>
                    </a:cubicBezTo>
                    <a:cubicBezTo>
                      <a:pt x="30817" y="12604"/>
                      <a:pt x="36744" y="13263"/>
                      <a:pt x="42507" y="13921"/>
                    </a:cubicBezTo>
                    <a:cubicBezTo>
                      <a:pt x="45141" y="14250"/>
                      <a:pt x="47775" y="14580"/>
                      <a:pt x="50410" y="15238"/>
                    </a:cubicBezTo>
                    <a:cubicBezTo>
                      <a:pt x="51727" y="15568"/>
                      <a:pt x="52879" y="16062"/>
                      <a:pt x="54196" y="16555"/>
                    </a:cubicBezTo>
                    <a:cubicBezTo>
                      <a:pt x="54690" y="16720"/>
                      <a:pt x="55184" y="16885"/>
                      <a:pt x="55843" y="17049"/>
                    </a:cubicBezTo>
                    <a:cubicBezTo>
                      <a:pt x="56831" y="17379"/>
                      <a:pt x="54855" y="16226"/>
                      <a:pt x="56008" y="17214"/>
                    </a:cubicBezTo>
                    <a:cubicBezTo>
                      <a:pt x="55184" y="16391"/>
                      <a:pt x="54361" y="15568"/>
                      <a:pt x="53538" y="14744"/>
                    </a:cubicBezTo>
                    <a:cubicBezTo>
                      <a:pt x="53538" y="14909"/>
                      <a:pt x="53703" y="15074"/>
                      <a:pt x="53703" y="15074"/>
                    </a:cubicBezTo>
                    <a:cubicBezTo>
                      <a:pt x="53373" y="13921"/>
                      <a:pt x="53044" y="12769"/>
                      <a:pt x="52715" y="11616"/>
                    </a:cubicBezTo>
                    <a:cubicBezTo>
                      <a:pt x="52715" y="11781"/>
                      <a:pt x="52715" y="11945"/>
                      <a:pt x="52715" y="12110"/>
                    </a:cubicBezTo>
                    <a:cubicBezTo>
                      <a:pt x="55020" y="9805"/>
                      <a:pt x="57325" y="7500"/>
                      <a:pt x="59630" y="5195"/>
                    </a:cubicBezTo>
                    <a:cubicBezTo>
                      <a:pt x="48928" y="5524"/>
                      <a:pt x="38391" y="6677"/>
                      <a:pt x="28018" y="8817"/>
                    </a:cubicBezTo>
                    <a:cubicBezTo>
                      <a:pt x="23079" y="9805"/>
                      <a:pt x="18139" y="11287"/>
                      <a:pt x="13365" y="13098"/>
                    </a:cubicBezTo>
                    <a:cubicBezTo>
                      <a:pt x="8261" y="15074"/>
                      <a:pt x="1675" y="16555"/>
                      <a:pt x="193" y="22318"/>
                    </a:cubicBezTo>
                    <a:cubicBezTo>
                      <a:pt x="-301" y="23964"/>
                      <a:pt x="522" y="26105"/>
                      <a:pt x="2169" y="26928"/>
                    </a:cubicBezTo>
                    <a:close/>
                  </a:path>
                </a:pathLst>
              </a:custGeom>
              <a:solidFill>
                <a:srgbClr val="47100E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grpSp>
            <p:nvGrpSpPr>
              <p:cNvPr id="301" name="Graphic 285">
                <a:extLst>
                  <a:ext uri="{FF2B5EF4-FFF2-40B4-BE49-F238E27FC236}">
                    <a16:creationId xmlns:a16="http://schemas.microsoft.com/office/drawing/2014/main" id="{DFE38669-DDF7-0A24-53D2-D91CA5116984}"/>
                  </a:ext>
                </a:extLst>
              </p:cNvPr>
              <p:cNvGrpSpPr/>
              <p:nvPr/>
            </p:nvGrpSpPr>
            <p:grpSpPr>
              <a:xfrm>
                <a:off x="9702560" y="5579706"/>
                <a:ext cx="89869" cy="63437"/>
                <a:chOff x="9702560" y="5579706"/>
                <a:chExt cx="89869" cy="63437"/>
              </a:xfrm>
              <a:solidFill>
                <a:srgbClr val="766E63"/>
              </a:solidFill>
            </p:grpSpPr>
            <p:sp>
              <p:nvSpPr>
                <p:cNvPr id="302" name="Freeform: Shape 301">
                  <a:extLst>
                    <a:ext uri="{FF2B5EF4-FFF2-40B4-BE49-F238E27FC236}">
                      <a16:creationId xmlns:a16="http://schemas.microsoft.com/office/drawing/2014/main" id="{F6C7C621-7A22-6B39-DFDA-9B14B366A138}"/>
                    </a:ext>
                  </a:extLst>
                </p:cNvPr>
                <p:cNvSpPr/>
                <p:nvPr/>
              </p:nvSpPr>
              <p:spPr>
                <a:xfrm>
                  <a:off x="9717729" y="5608176"/>
                  <a:ext cx="74701" cy="34967"/>
                </a:xfrm>
                <a:custGeom>
                  <a:avLst/>
                  <a:gdLst>
                    <a:gd name="connsiteX0" fmla="*/ 12808 w 74701"/>
                    <a:gd name="connsiteY0" fmla="*/ 31131 h 34967"/>
                    <a:gd name="connsiteX1" fmla="*/ 64342 w 74701"/>
                    <a:gd name="connsiteY1" fmla="*/ 10057 h 34967"/>
                    <a:gd name="connsiteX2" fmla="*/ 73562 w 74701"/>
                    <a:gd name="connsiteY2" fmla="*/ 7587 h 34967"/>
                    <a:gd name="connsiteX3" fmla="*/ 72080 w 74701"/>
                    <a:gd name="connsiteY3" fmla="*/ 1989 h 34967"/>
                    <a:gd name="connsiteX4" fmla="*/ 460 w 74701"/>
                    <a:gd name="connsiteY4" fmla="*/ 30144 h 34967"/>
                    <a:gd name="connsiteX5" fmla="*/ 4247 w 74701"/>
                    <a:gd name="connsiteY5" fmla="*/ 34918 h 34967"/>
                    <a:gd name="connsiteX6" fmla="*/ 12808 w 74701"/>
                    <a:gd name="connsiteY6" fmla="*/ 31131 h 34967"/>
                    <a:gd name="connsiteX7" fmla="*/ 12808 w 74701"/>
                    <a:gd name="connsiteY7" fmla="*/ 31131 h 34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4701" h="34967">
                      <a:moveTo>
                        <a:pt x="12808" y="31131"/>
                      </a:moveTo>
                      <a:cubicBezTo>
                        <a:pt x="23510" y="13844"/>
                        <a:pt x="44749" y="4953"/>
                        <a:pt x="64342" y="10057"/>
                      </a:cubicBezTo>
                      <a:cubicBezTo>
                        <a:pt x="67470" y="10880"/>
                        <a:pt x="71422" y="9892"/>
                        <a:pt x="73562" y="7587"/>
                      </a:cubicBezTo>
                      <a:cubicBezTo>
                        <a:pt x="75538" y="5447"/>
                        <a:pt x="74879" y="2648"/>
                        <a:pt x="72080" y="1989"/>
                      </a:cubicBezTo>
                      <a:cubicBezTo>
                        <a:pt x="45408" y="-4926"/>
                        <a:pt x="15113" y="6599"/>
                        <a:pt x="460" y="30144"/>
                      </a:cubicBezTo>
                      <a:cubicBezTo>
                        <a:pt x="-1186" y="32778"/>
                        <a:pt x="1942" y="34754"/>
                        <a:pt x="4247" y="34918"/>
                      </a:cubicBezTo>
                      <a:cubicBezTo>
                        <a:pt x="7375" y="35248"/>
                        <a:pt x="11162" y="33930"/>
                        <a:pt x="12808" y="31131"/>
                      </a:cubicBezTo>
                      <a:lnTo>
                        <a:pt x="12808" y="31131"/>
                      </a:lnTo>
                      <a:close/>
                    </a:path>
                  </a:pathLst>
                </a:custGeom>
                <a:solidFill>
                  <a:srgbClr val="766E63"/>
                </a:solidFill>
                <a:ln w="16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03" name="Freeform: Shape 302">
                  <a:extLst>
                    <a:ext uri="{FF2B5EF4-FFF2-40B4-BE49-F238E27FC236}">
                      <a16:creationId xmlns:a16="http://schemas.microsoft.com/office/drawing/2014/main" id="{7E1855E0-BAE0-A65D-281B-6E4AB9174369}"/>
                    </a:ext>
                  </a:extLst>
                </p:cNvPr>
                <p:cNvSpPr/>
                <p:nvPr/>
              </p:nvSpPr>
              <p:spPr>
                <a:xfrm>
                  <a:off x="9702560" y="5579706"/>
                  <a:ext cx="33753" cy="15970"/>
                </a:xfrm>
                <a:custGeom>
                  <a:avLst/>
                  <a:gdLst>
                    <a:gd name="connsiteX0" fmla="*/ 12994 w 33753"/>
                    <a:gd name="connsiteY0" fmla="*/ 12348 h 15970"/>
                    <a:gd name="connsiteX1" fmla="*/ 14476 w 33753"/>
                    <a:gd name="connsiteY1" fmla="*/ 10208 h 15970"/>
                    <a:gd name="connsiteX2" fmla="*/ 14970 w 33753"/>
                    <a:gd name="connsiteY2" fmla="*/ 9714 h 15970"/>
                    <a:gd name="connsiteX3" fmla="*/ 14970 w 33753"/>
                    <a:gd name="connsiteY3" fmla="*/ 9549 h 15970"/>
                    <a:gd name="connsiteX4" fmla="*/ 15958 w 33753"/>
                    <a:gd name="connsiteY4" fmla="*/ 8562 h 15970"/>
                    <a:gd name="connsiteX5" fmla="*/ 17934 w 33753"/>
                    <a:gd name="connsiteY5" fmla="*/ 6915 h 15970"/>
                    <a:gd name="connsiteX6" fmla="*/ 18428 w 33753"/>
                    <a:gd name="connsiteY6" fmla="*/ 6586 h 15970"/>
                    <a:gd name="connsiteX7" fmla="*/ 18757 w 33753"/>
                    <a:gd name="connsiteY7" fmla="*/ 6421 h 15970"/>
                    <a:gd name="connsiteX8" fmla="*/ 18922 w 33753"/>
                    <a:gd name="connsiteY8" fmla="*/ 6256 h 15970"/>
                    <a:gd name="connsiteX9" fmla="*/ 19745 w 33753"/>
                    <a:gd name="connsiteY9" fmla="*/ 5763 h 15970"/>
                    <a:gd name="connsiteX10" fmla="*/ 20897 w 33753"/>
                    <a:gd name="connsiteY10" fmla="*/ 5104 h 15970"/>
                    <a:gd name="connsiteX11" fmla="*/ 20568 w 33753"/>
                    <a:gd name="connsiteY11" fmla="*/ 5269 h 15970"/>
                    <a:gd name="connsiteX12" fmla="*/ 21062 w 33753"/>
                    <a:gd name="connsiteY12" fmla="*/ 4939 h 15970"/>
                    <a:gd name="connsiteX13" fmla="*/ 21062 w 33753"/>
                    <a:gd name="connsiteY13" fmla="*/ 4939 h 15970"/>
                    <a:gd name="connsiteX14" fmla="*/ 21227 w 33753"/>
                    <a:gd name="connsiteY14" fmla="*/ 4939 h 15970"/>
                    <a:gd name="connsiteX15" fmla="*/ 21885 w 33753"/>
                    <a:gd name="connsiteY15" fmla="*/ 4775 h 15970"/>
                    <a:gd name="connsiteX16" fmla="*/ 21062 w 33753"/>
                    <a:gd name="connsiteY16" fmla="*/ 5104 h 15970"/>
                    <a:gd name="connsiteX17" fmla="*/ 21885 w 33753"/>
                    <a:gd name="connsiteY17" fmla="*/ 4939 h 15970"/>
                    <a:gd name="connsiteX18" fmla="*/ 21062 w 33753"/>
                    <a:gd name="connsiteY18" fmla="*/ 5104 h 15970"/>
                    <a:gd name="connsiteX19" fmla="*/ 21720 w 33753"/>
                    <a:gd name="connsiteY19" fmla="*/ 4939 h 15970"/>
                    <a:gd name="connsiteX20" fmla="*/ 21227 w 33753"/>
                    <a:gd name="connsiteY20" fmla="*/ 4939 h 15970"/>
                    <a:gd name="connsiteX21" fmla="*/ 22379 w 33753"/>
                    <a:gd name="connsiteY21" fmla="*/ 4775 h 15970"/>
                    <a:gd name="connsiteX22" fmla="*/ 22050 w 33753"/>
                    <a:gd name="connsiteY22" fmla="*/ 4775 h 15970"/>
                    <a:gd name="connsiteX23" fmla="*/ 22873 w 33753"/>
                    <a:gd name="connsiteY23" fmla="*/ 4775 h 15970"/>
                    <a:gd name="connsiteX24" fmla="*/ 32093 w 33753"/>
                    <a:gd name="connsiteY24" fmla="*/ 2305 h 15970"/>
                    <a:gd name="connsiteX25" fmla="*/ 33740 w 33753"/>
                    <a:gd name="connsiteY25" fmla="*/ 494 h 15970"/>
                    <a:gd name="connsiteX26" fmla="*/ 31105 w 33753"/>
                    <a:gd name="connsiteY26" fmla="*/ 0 h 15970"/>
                    <a:gd name="connsiteX27" fmla="*/ 10854 w 33753"/>
                    <a:gd name="connsiteY27" fmla="*/ 5269 h 15970"/>
                    <a:gd name="connsiteX28" fmla="*/ 152 w 33753"/>
                    <a:gd name="connsiteY28" fmla="*/ 14818 h 15970"/>
                    <a:gd name="connsiteX29" fmla="*/ 5256 w 33753"/>
                    <a:gd name="connsiteY29" fmla="*/ 15641 h 15970"/>
                    <a:gd name="connsiteX30" fmla="*/ 10195 w 33753"/>
                    <a:gd name="connsiteY30" fmla="*/ 14159 h 15970"/>
                    <a:gd name="connsiteX31" fmla="*/ 12994 w 33753"/>
                    <a:gd name="connsiteY31" fmla="*/ 12348 h 15970"/>
                    <a:gd name="connsiteX32" fmla="*/ 12994 w 33753"/>
                    <a:gd name="connsiteY32" fmla="*/ 12348 h 15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3753" h="15970">
                      <a:moveTo>
                        <a:pt x="12994" y="12348"/>
                      </a:moveTo>
                      <a:cubicBezTo>
                        <a:pt x="13488" y="11690"/>
                        <a:pt x="13982" y="10867"/>
                        <a:pt x="14476" y="10208"/>
                      </a:cubicBezTo>
                      <a:cubicBezTo>
                        <a:pt x="14641" y="10043"/>
                        <a:pt x="14805" y="9879"/>
                        <a:pt x="14970" y="9714"/>
                      </a:cubicBezTo>
                      <a:cubicBezTo>
                        <a:pt x="15135" y="9549"/>
                        <a:pt x="15299" y="9385"/>
                        <a:pt x="14970" y="9549"/>
                      </a:cubicBezTo>
                      <a:cubicBezTo>
                        <a:pt x="15299" y="9220"/>
                        <a:pt x="15629" y="8891"/>
                        <a:pt x="15958" y="8562"/>
                      </a:cubicBezTo>
                      <a:cubicBezTo>
                        <a:pt x="16616" y="7903"/>
                        <a:pt x="17275" y="7409"/>
                        <a:pt x="17934" y="6915"/>
                      </a:cubicBezTo>
                      <a:cubicBezTo>
                        <a:pt x="18098" y="6750"/>
                        <a:pt x="18263" y="6586"/>
                        <a:pt x="18428" y="6586"/>
                      </a:cubicBezTo>
                      <a:cubicBezTo>
                        <a:pt x="18428" y="6586"/>
                        <a:pt x="19251" y="6092"/>
                        <a:pt x="18757" y="6421"/>
                      </a:cubicBezTo>
                      <a:cubicBezTo>
                        <a:pt x="18263" y="6750"/>
                        <a:pt x="18922" y="6421"/>
                        <a:pt x="18922" y="6256"/>
                      </a:cubicBezTo>
                      <a:cubicBezTo>
                        <a:pt x="19251" y="6092"/>
                        <a:pt x="19415" y="5927"/>
                        <a:pt x="19745" y="5763"/>
                      </a:cubicBezTo>
                      <a:cubicBezTo>
                        <a:pt x="20074" y="5598"/>
                        <a:pt x="20403" y="5433"/>
                        <a:pt x="20897" y="5104"/>
                      </a:cubicBezTo>
                      <a:cubicBezTo>
                        <a:pt x="20403" y="5433"/>
                        <a:pt x="19745" y="5763"/>
                        <a:pt x="20568" y="5269"/>
                      </a:cubicBezTo>
                      <a:cubicBezTo>
                        <a:pt x="20733" y="5104"/>
                        <a:pt x="20897" y="5104"/>
                        <a:pt x="21062" y="4939"/>
                      </a:cubicBezTo>
                      <a:cubicBezTo>
                        <a:pt x="21227" y="4775"/>
                        <a:pt x="22050" y="4610"/>
                        <a:pt x="21062" y="4939"/>
                      </a:cubicBezTo>
                      <a:cubicBezTo>
                        <a:pt x="19909" y="5433"/>
                        <a:pt x="21062" y="4939"/>
                        <a:pt x="21227" y="4939"/>
                      </a:cubicBezTo>
                      <a:cubicBezTo>
                        <a:pt x="21391" y="4939"/>
                        <a:pt x="21556" y="4775"/>
                        <a:pt x="21885" y="4775"/>
                      </a:cubicBezTo>
                      <a:cubicBezTo>
                        <a:pt x="21885" y="4775"/>
                        <a:pt x="20239" y="5269"/>
                        <a:pt x="21062" y="5104"/>
                      </a:cubicBezTo>
                      <a:cubicBezTo>
                        <a:pt x="21391" y="5104"/>
                        <a:pt x="21556" y="4939"/>
                        <a:pt x="21885" y="4939"/>
                      </a:cubicBezTo>
                      <a:cubicBezTo>
                        <a:pt x="22708" y="4775"/>
                        <a:pt x="20239" y="5269"/>
                        <a:pt x="21062" y="5104"/>
                      </a:cubicBezTo>
                      <a:cubicBezTo>
                        <a:pt x="21227" y="5104"/>
                        <a:pt x="21391" y="5104"/>
                        <a:pt x="21720" y="4939"/>
                      </a:cubicBezTo>
                      <a:cubicBezTo>
                        <a:pt x="22873" y="4775"/>
                        <a:pt x="21391" y="5104"/>
                        <a:pt x="21227" y="4939"/>
                      </a:cubicBezTo>
                      <a:cubicBezTo>
                        <a:pt x="21556" y="5104"/>
                        <a:pt x="22214" y="4775"/>
                        <a:pt x="22379" y="4775"/>
                      </a:cubicBezTo>
                      <a:cubicBezTo>
                        <a:pt x="23367" y="4610"/>
                        <a:pt x="21391" y="4775"/>
                        <a:pt x="22050" y="4775"/>
                      </a:cubicBezTo>
                      <a:cubicBezTo>
                        <a:pt x="22379" y="4775"/>
                        <a:pt x="22544" y="4775"/>
                        <a:pt x="22873" y="4775"/>
                      </a:cubicBezTo>
                      <a:cubicBezTo>
                        <a:pt x="26001" y="4775"/>
                        <a:pt x="29459" y="3951"/>
                        <a:pt x="32093" y="2305"/>
                      </a:cubicBezTo>
                      <a:cubicBezTo>
                        <a:pt x="32587" y="1976"/>
                        <a:pt x="33904" y="1317"/>
                        <a:pt x="33740" y="494"/>
                      </a:cubicBezTo>
                      <a:cubicBezTo>
                        <a:pt x="33246" y="0"/>
                        <a:pt x="31599" y="0"/>
                        <a:pt x="31105" y="0"/>
                      </a:cubicBezTo>
                      <a:cubicBezTo>
                        <a:pt x="24190" y="0"/>
                        <a:pt x="17110" y="1976"/>
                        <a:pt x="10854" y="5269"/>
                      </a:cubicBezTo>
                      <a:cubicBezTo>
                        <a:pt x="6573" y="7409"/>
                        <a:pt x="2786" y="10702"/>
                        <a:pt x="152" y="14818"/>
                      </a:cubicBezTo>
                      <a:cubicBezTo>
                        <a:pt x="-1000" y="16629"/>
                        <a:pt x="4762" y="15806"/>
                        <a:pt x="5256" y="15641"/>
                      </a:cubicBezTo>
                      <a:cubicBezTo>
                        <a:pt x="6902" y="15312"/>
                        <a:pt x="8714" y="14818"/>
                        <a:pt x="10195" y="14159"/>
                      </a:cubicBezTo>
                      <a:cubicBezTo>
                        <a:pt x="11183" y="13830"/>
                        <a:pt x="12336" y="13336"/>
                        <a:pt x="12994" y="12348"/>
                      </a:cubicBezTo>
                      <a:lnTo>
                        <a:pt x="12994" y="12348"/>
                      </a:lnTo>
                      <a:close/>
                    </a:path>
                  </a:pathLst>
                </a:custGeom>
                <a:solidFill>
                  <a:srgbClr val="766E63"/>
                </a:solidFill>
                <a:ln w="16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grpSp>
            <p:nvGrpSpPr>
              <p:cNvPr id="304" name="Graphic 285">
                <a:extLst>
                  <a:ext uri="{FF2B5EF4-FFF2-40B4-BE49-F238E27FC236}">
                    <a16:creationId xmlns:a16="http://schemas.microsoft.com/office/drawing/2014/main" id="{66928C05-A9E0-AA2B-C5D6-D9243E3DD0BA}"/>
                  </a:ext>
                </a:extLst>
              </p:cNvPr>
              <p:cNvGrpSpPr/>
              <p:nvPr/>
            </p:nvGrpSpPr>
            <p:grpSpPr>
              <a:xfrm>
                <a:off x="10144947" y="5888572"/>
                <a:ext cx="268167" cy="164032"/>
                <a:chOff x="10144947" y="5888572"/>
                <a:chExt cx="268167" cy="164032"/>
              </a:xfrm>
            </p:grpSpPr>
            <p:sp>
              <p:nvSpPr>
                <p:cNvPr id="305" name="Freeform: Shape 304">
                  <a:extLst>
                    <a:ext uri="{FF2B5EF4-FFF2-40B4-BE49-F238E27FC236}">
                      <a16:creationId xmlns:a16="http://schemas.microsoft.com/office/drawing/2014/main" id="{CDE8F4C5-CB6E-F330-CF05-6E11ACE10B84}"/>
                    </a:ext>
                  </a:extLst>
                </p:cNvPr>
                <p:cNvSpPr/>
                <p:nvPr/>
              </p:nvSpPr>
              <p:spPr>
                <a:xfrm>
                  <a:off x="10144947" y="5888572"/>
                  <a:ext cx="268167" cy="164032"/>
                </a:xfrm>
                <a:custGeom>
                  <a:avLst/>
                  <a:gdLst>
                    <a:gd name="connsiteX0" fmla="*/ 0 w 268167"/>
                    <a:gd name="connsiteY0" fmla="*/ 81012 h 164032"/>
                    <a:gd name="connsiteX1" fmla="*/ 131222 w 268167"/>
                    <a:gd name="connsiteY1" fmla="*/ 93196 h 164032"/>
                    <a:gd name="connsiteX2" fmla="*/ 181767 w 268167"/>
                    <a:gd name="connsiteY2" fmla="*/ 53352 h 164032"/>
                    <a:gd name="connsiteX3" fmla="*/ 191482 w 268167"/>
                    <a:gd name="connsiteY3" fmla="*/ 40510 h 164032"/>
                    <a:gd name="connsiteX4" fmla="*/ 201360 w 268167"/>
                    <a:gd name="connsiteY4" fmla="*/ 25692 h 164032"/>
                    <a:gd name="connsiteX5" fmla="*/ 213873 w 268167"/>
                    <a:gd name="connsiteY5" fmla="*/ 10545 h 164032"/>
                    <a:gd name="connsiteX6" fmla="*/ 237253 w 268167"/>
                    <a:gd name="connsiteY6" fmla="*/ 7 h 164032"/>
                    <a:gd name="connsiteX7" fmla="*/ 252071 w 268167"/>
                    <a:gd name="connsiteY7" fmla="*/ 5605 h 164032"/>
                    <a:gd name="connsiteX8" fmla="*/ 260138 w 268167"/>
                    <a:gd name="connsiteY8" fmla="*/ 15813 h 164032"/>
                    <a:gd name="connsiteX9" fmla="*/ 266559 w 268167"/>
                    <a:gd name="connsiteY9" fmla="*/ 35900 h 164032"/>
                    <a:gd name="connsiteX10" fmla="*/ 267053 w 268167"/>
                    <a:gd name="connsiteY10" fmla="*/ 73768 h 164032"/>
                    <a:gd name="connsiteX11" fmla="*/ 239722 w 268167"/>
                    <a:gd name="connsiteY11" fmla="*/ 143083 h 164032"/>
                    <a:gd name="connsiteX12" fmla="*/ 205641 w 268167"/>
                    <a:gd name="connsiteY12" fmla="*/ 163499 h 164032"/>
                    <a:gd name="connsiteX13" fmla="*/ 167937 w 268167"/>
                    <a:gd name="connsiteY13" fmla="*/ 157078 h 164032"/>
                    <a:gd name="connsiteX14" fmla="*/ 118215 w 268167"/>
                    <a:gd name="connsiteY14" fmla="*/ 106697 h 164032"/>
                    <a:gd name="connsiteX15" fmla="*/ 172218 w 268167"/>
                    <a:gd name="connsiteY15" fmla="*/ 146870 h 164032"/>
                    <a:gd name="connsiteX16" fmla="*/ 202842 w 268167"/>
                    <a:gd name="connsiteY16" fmla="*/ 149175 h 164032"/>
                    <a:gd name="connsiteX17" fmla="*/ 226057 w 268167"/>
                    <a:gd name="connsiteY17" fmla="*/ 132217 h 164032"/>
                    <a:gd name="connsiteX18" fmla="*/ 245814 w 268167"/>
                    <a:gd name="connsiteY18" fmla="*/ 71792 h 164032"/>
                    <a:gd name="connsiteX19" fmla="*/ 244826 w 268167"/>
                    <a:gd name="connsiteY19" fmla="*/ 40016 h 164032"/>
                    <a:gd name="connsiteX20" fmla="*/ 240546 w 268167"/>
                    <a:gd name="connsiteY20" fmla="*/ 26844 h 164032"/>
                    <a:gd name="connsiteX21" fmla="*/ 236594 w 268167"/>
                    <a:gd name="connsiteY21" fmla="*/ 22893 h 164032"/>
                    <a:gd name="connsiteX22" fmla="*/ 219471 w 268167"/>
                    <a:gd name="connsiteY22" fmla="*/ 38699 h 164032"/>
                    <a:gd name="connsiteX23" fmla="*/ 209757 w 268167"/>
                    <a:gd name="connsiteY23" fmla="*/ 52858 h 164032"/>
                    <a:gd name="connsiteX24" fmla="*/ 198067 w 268167"/>
                    <a:gd name="connsiteY24" fmla="*/ 67676 h 164032"/>
                    <a:gd name="connsiteX25" fmla="*/ 137478 w 268167"/>
                    <a:gd name="connsiteY25" fmla="*/ 109990 h 164032"/>
                    <a:gd name="connsiteX26" fmla="*/ 64541 w 268167"/>
                    <a:gd name="connsiteY26" fmla="*/ 110813 h 164032"/>
                    <a:gd name="connsiteX27" fmla="*/ 0 w 268167"/>
                    <a:gd name="connsiteY27" fmla="*/ 81012 h 16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68167" h="164032">
                      <a:moveTo>
                        <a:pt x="0" y="81012"/>
                      </a:moveTo>
                      <a:cubicBezTo>
                        <a:pt x="42972" y="97806"/>
                        <a:pt x="90884" y="110155"/>
                        <a:pt x="131222" y="93196"/>
                      </a:cubicBezTo>
                      <a:cubicBezTo>
                        <a:pt x="150979" y="84964"/>
                        <a:pt x="167608" y="70640"/>
                        <a:pt x="181767" y="53352"/>
                      </a:cubicBezTo>
                      <a:cubicBezTo>
                        <a:pt x="185554" y="48742"/>
                        <a:pt x="188189" y="45449"/>
                        <a:pt x="191482" y="40510"/>
                      </a:cubicBezTo>
                      <a:lnTo>
                        <a:pt x="201360" y="25692"/>
                      </a:lnTo>
                      <a:cubicBezTo>
                        <a:pt x="204982" y="20588"/>
                        <a:pt x="208769" y="15484"/>
                        <a:pt x="213873" y="10545"/>
                      </a:cubicBezTo>
                      <a:cubicBezTo>
                        <a:pt x="218812" y="5935"/>
                        <a:pt x="226386" y="-157"/>
                        <a:pt x="237253" y="7"/>
                      </a:cubicBezTo>
                      <a:cubicBezTo>
                        <a:pt x="242686" y="-157"/>
                        <a:pt x="248119" y="2477"/>
                        <a:pt x="252071" y="5605"/>
                      </a:cubicBezTo>
                      <a:cubicBezTo>
                        <a:pt x="255858" y="8733"/>
                        <a:pt x="258327" y="12356"/>
                        <a:pt x="260138" y="15813"/>
                      </a:cubicBezTo>
                      <a:cubicBezTo>
                        <a:pt x="263760" y="22728"/>
                        <a:pt x="265407" y="29314"/>
                        <a:pt x="266559" y="35900"/>
                      </a:cubicBezTo>
                      <a:cubicBezTo>
                        <a:pt x="268700" y="48907"/>
                        <a:pt x="268535" y="61420"/>
                        <a:pt x="267053" y="73768"/>
                      </a:cubicBezTo>
                      <a:cubicBezTo>
                        <a:pt x="263596" y="98135"/>
                        <a:pt x="256681" y="122832"/>
                        <a:pt x="239722" y="143083"/>
                      </a:cubicBezTo>
                      <a:cubicBezTo>
                        <a:pt x="231325" y="152962"/>
                        <a:pt x="219471" y="161359"/>
                        <a:pt x="205641" y="163499"/>
                      </a:cubicBezTo>
                      <a:cubicBezTo>
                        <a:pt x="191975" y="165310"/>
                        <a:pt x="179298" y="162347"/>
                        <a:pt x="167937" y="157078"/>
                      </a:cubicBezTo>
                      <a:cubicBezTo>
                        <a:pt x="145710" y="145718"/>
                        <a:pt x="128587" y="127607"/>
                        <a:pt x="118215" y="106697"/>
                      </a:cubicBezTo>
                      <a:cubicBezTo>
                        <a:pt x="132868" y="124808"/>
                        <a:pt x="151144" y="140120"/>
                        <a:pt x="172218" y="146870"/>
                      </a:cubicBezTo>
                      <a:cubicBezTo>
                        <a:pt x="182426" y="150328"/>
                        <a:pt x="193622" y="151480"/>
                        <a:pt x="202842" y="149175"/>
                      </a:cubicBezTo>
                      <a:cubicBezTo>
                        <a:pt x="212062" y="146706"/>
                        <a:pt x="220130" y="140614"/>
                        <a:pt x="226057" y="132217"/>
                      </a:cubicBezTo>
                      <a:cubicBezTo>
                        <a:pt x="237911" y="115423"/>
                        <a:pt x="244003" y="93361"/>
                        <a:pt x="245814" y="71792"/>
                      </a:cubicBezTo>
                      <a:cubicBezTo>
                        <a:pt x="246637" y="60926"/>
                        <a:pt x="246637" y="50059"/>
                        <a:pt x="244826" y="40016"/>
                      </a:cubicBezTo>
                      <a:cubicBezTo>
                        <a:pt x="244003" y="35077"/>
                        <a:pt x="242521" y="30302"/>
                        <a:pt x="240546" y="26844"/>
                      </a:cubicBezTo>
                      <a:cubicBezTo>
                        <a:pt x="238405" y="23058"/>
                        <a:pt x="236923" y="22893"/>
                        <a:pt x="236594" y="22893"/>
                      </a:cubicBezTo>
                      <a:cubicBezTo>
                        <a:pt x="234289" y="21576"/>
                        <a:pt x="225234" y="29808"/>
                        <a:pt x="219471" y="38699"/>
                      </a:cubicBezTo>
                      <a:lnTo>
                        <a:pt x="209757" y="52858"/>
                      </a:lnTo>
                      <a:cubicBezTo>
                        <a:pt x="206629" y="57798"/>
                        <a:pt x="202019" y="63560"/>
                        <a:pt x="198067" y="67676"/>
                      </a:cubicBezTo>
                      <a:cubicBezTo>
                        <a:pt x="181932" y="85458"/>
                        <a:pt x="161846" y="102416"/>
                        <a:pt x="137478" y="109990"/>
                      </a:cubicBezTo>
                      <a:cubicBezTo>
                        <a:pt x="113440" y="118057"/>
                        <a:pt x="87591" y="117070"/>
                        <a:pt x="64541" y="110813"/>
                      </a:cubicBezTo>
                      <a:cubicBezTo>
                        <a:pt x="41161" y="103898"/>
                        <a:pt x="19757" y="93690"/>
                        <a:pt x="0" y="81012"/>
                      </a:cubicBezTo>
                      <a:close/>
                    </a:path>
                  </a:pathLst>
                </a:custGeom>
                <a:solidFill>
                  <a:srgbClr val="B55523"/>
                </a:solidFill>
                <a:ln w="16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06" name="Freeform: Shape 305">
                  <a:extLst>
                    <a:ext uri="{FF2B5EF4-FFF2-40B4-BE49-F238E27FC236}">
                      <a16:creationId xmlns:a16="http://schemas.microsoft.com/office/drawing/2014/main" id="{A07B36E9-23DE-AE0A-EC8B-F8CDFDEF3364}"/>
                    </a:ext>
                  </a:extLst>
                </p:cNvPr>
                <p:cNvSpPr/>
                <p:nvPr/>
              </p:nvSpPr>
              <p:spPr>
                <a:xfrm>
                  <a:off x="10264479" y="5899988"/>
                  <a:ext cx="137297" cy="145272"/>
                </a:xfrm>
                <a:custGeom>
                  <a:avLst/>
                  <a:gdLst>
                    <a:gd name="connsiteX0" fmla="*/ 135008 w 137297"/>
                    <a:gd name="connsiteY0" fmla="*/ 76347 h 145272"/>
                    <a:gd name="connsiteX1" fmla="*/ 110970 w 137297"/>
                    <a:gd name="connsiteY1" fmla="*/ 128704 h 145272"/>
                    <a:gd name="connsiteX2" fmla="*/ 4775 w 137297"/>
                    <a:gd name="connsiteY2" fmla="*/ 102196 h 145272"/>
                    <a:gd name="connsiteX3" fmla="*/ 0 w 137297"/>
                    <a:gd name="connsiteY3" fmla="*/ 95446 h 145272"/>
                    <a:gd name="connsiteX4" fmla="*/ 86438 w 137297"/>
                    <a:gd name="connsiteY4" fmla="*/ 28765 h 145272"/>
                    <a:gd name="connsiteX5" fmla="*/ 119203 w 137297"/>
                    <a:gd name="connsiteY5" fmla="*/ 116 h 145272"/>
                    <a:gd name="connsiteX6" fmla="*/ 135502 w 137297"/>
                    <a:gd name="connsiteY6" fmla="*/ 27447 h 145272"/>
                    <a:gd name="connsiteX7" fmla="*/ 135008 w 137297"/>
                    <a:gd name="connsiteY7" fmla="*/ 76347 h 145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7297" h="145272">
                      <a:moveTo>
                        <a:pt x="135008" y="76347"/>
                      </a:moveTo>
                      <a:cubicBezTo>
                        <a:pt x="131386" y="95446"/>
                        <a:pt x="123648" y="113721"/>
                        <a:pt x="110970" y="128704"/>
                      </a:cubicBezTo>
                      <a:cubicBezTo>
                        <a:pt x="79853" y="165584"/>
                        <a:pt x="29142" y="133808"/>
                        <a:pt x="4775" y="102196"/>
                      </a:cubicBezTo>
                      <a:cubicBezTo>
                        <a:pt x="2964" y="99891"/>
                        <a:pt x="1482" y="97751"/>
                        <a:pt x="0" y="95446"/>
                      </a:cubicBezTo>
                      <a:cubicBezTo>
                        <a:pt x="35399" y="88201"/>
                        <a:pt x="67504" y="55437"/>
                        <a:pt x="86438" y="28765"/>
                      </a:cubicBezTo>
                      <a:cubicBezTo>
                        <a:pt x="94012" y="18063"/>
                        <a:pt x="107513" y="-1695"/>
                        <a:pt x="119203" y="116"/>
                      </a:cubicBezTo>
                      <a:cubicBezTo>
                        <a:pt x="129575" y="1763"/>
                        <a:pt x="134185" y="19380"/>
                        <a:pt x="135502" y="27447"/>
                      </a:cubicBezTo>
                      <a:cubicBezTo>
                        <a:pt x="137972" y="43253"/>
                        <a:pt x="137972" y="60212"/>
                        <a:pt x="135008" y="76347"/>
                      </a:cubicBezTo>
                      <a:close/>
                    </a:path>
                  </a:pathLst>
                </a:custGeom>
                <a:solidFill>
                  <a:srgbClr val="992A2A"/>
                </a:solidFill>
                <a:ln w="16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07" name="Freeform: Shape 306">
                  <a:extLst>
                    <a:ext uri="{FF2B5EF4-FFF2-40B4-BE49-F238E27FC236}">
                      <a16:creationId xmlns:a16="http://schemas.microsoft.com/office/drawing/2014/main" id="{00194061-3E61-F7E4-1602-0C5F1B6BDB17}"/>
                    </a:ext>
                  </a:extLst>
                </p:cNvPr>
                <p:cNvSpPr/>
                <p:nvPr/>
              </p:nvSpPr>
              <p:spPr>
                <a:xfrm>
                  <a:off x="10269254" y="5974228"/>
                  <a:ext cx="130233" cy="71032"/>
                </a:xfrm>
                <a:custGeom>
                  <a:avLst/>
                  <a:gdLst>
                    <a:gd name="connsiteX0" fmla="*/ 130234 w 130233"/>
                    <a:gd name="connsiteY0" fmla="*/ 2107 h 71032"/>
                    <a:gd name="connsiteX1" fmla="*/ 106196 w 130233"/>
                    <a:gd name="connsiteY1" fmla="*/ 54464 h 71032"/>
                    <a:gd name="connsiteX2" fmla="*/ 0 w 130233"/>
                    <a:gd name="connsiteY2" fmla="*/ 27956 h 71032"/>
                    <a:gd name="connsiteX3" fmla="*/ 53345 w 130233"/>
                    <a:gd name="connsiteY3" fmla="*/ 5235 h 71032"/>
                    <a:gd name="connsiteX4" fmla="*/ 130234 w 130233"/>
                    <a:gd name="connsiteY4" fmla="*/ 2107 h 71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233" h="71032">
                      <a:moveTo>
                        <a:pt x="130234" y="2107"/>
                      </a:moveTo>
                      <a:cubicBezTo>
                        <a:pt x="126612" y="21206"/>
                        <a:pt x="118873" y="39481"/>
                        <a:pt x="106196" y="54464"/>
                      </a:cubicBezTo>
                      <a:cubicBezTo>
                        <a:pt x="75078" y="91344"/>
                        <a:pt x="24367" y="59568"/>
                        <a:pt x="0" y="27956"/>
                      </a:cubicBezTo>
                      <a:cubicBezTo>
                        <a:pt x="14489" y="17584"/>
                        <a:pt x="32764" y="9516"/>
                        <a:pt x="53345" y="5235"/>
                      </a:cubicBezTo>
                      <a:cubicBezTo>
                        <a:pt x="79688" y="-198"/>
                        <a:pt x="107348" y="-1680"/>
                        <a:pt x="130234" y="2107"/>
                      </a:cubicBezTo>
                      <a:close/>
                    </a:path>
                  </a:pathLst>
                </a:custGeom>
                <a:solidFill>
                  <a:srgbClr val="C74840"/>
                </a:solidFill>
                <a:ln w="16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</p:grpSp>
      <p:grpSp>
        <p:nvGrpSpPr>
          <p:cNvPr id="317" name="Graphic 283">
            <a:extLst>
              <a:ext uri="{FF2B5EF4-FFF2-40B4-BE49-F238E27FC236}">
                <a16:creationId xmlns:a16="http://schemas.microsoft.com/office/drawing/2014/main" id="{EDC42310-652D-E27A-4159-D3ED58FDAD96}"/>
              </a:ext>
            </a:extLst>
          </p:cNvPr>
          <p:cNvGrpSpPr/>
          <p:nvPr/>
        </p:nvGrpSpPr>
        <p:grpSpPr>
          <a:xfrm>
            <a:off x="1822282" y="8410694"/>
            <a:ext cx="1753907" cy="2410611"/>
            <a:chOff x="1794940" y="5658301"/>
            <a:chExt cx="1913995" cy="2461273"/>
          </a:xfrm>
        </p:grpSpPr>
        <p:grpSp>
          <p:nvGrpSpPr>
            <p:cNvPr id="318" name="Graphic 283">
              <a:extLst>
                <a:ext uri="{FF2B5EF4-FFF2-40B4-BE49-F238E27FC236}">
                  <a16:creationId xmlns:a16="http://schemas.microsoft.com/office/drawing/2014/main" id="{83F195FD-EFAA-7DE8-FC2F-05B212BD6B52}"/>
                </a:ext>
              </a:extLst>
            </p:cNvPr>
            <p:cNvGrpSpPr/>
            <p:nvPr/>
          </p:nvGrpSpPr>
          <p:grpSpPr>
            <a:xfrm>
              <a:off x="1794940" y="5658301"/>
              <a:ext cx="1913995" cy="2461273"/>
              <a:chOff x="1794940" y="5658301"/>
              <a:chExt cx="1913995" cy="2461273"/>
            </a:xfrm>
          </p:grpSpPr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5D86C86A-B0DF-5602-127F-8B0236ED8A9C}"/>
                  </a:ext>
                </a:extLst>
              </p:cNvPr>
              <p:cNvSpPr/>
              <p:nvPr/>
            </p:nvSpPr>
            <p:spPr>
              <a:xfrm>
                <a:off x="2109621" y="6136869"/>
                <a:ext cx="1557665" cy="1973471"/>
              </a:xfrm>
              <a:custGeom>
                <a:avLst/>
                <a:gdLst>
                  <a:gd name="connsiteX0" fmla="*/ 50961 w 1557665"/>
                  <a:gd name="connsiteY0" fmla="*/ 290015 h 1973471"/>
                  <a:gd name="connsiteX1" fmla="*/ 19352 w 1557665"/>
                  <a:gd name="connsiteY1" fmla="*/ 366939 h 1973471"/>
                  <a:gd name="connsiteX2" fmla="*/ 1447 w 1557665"/>
                  <a:gd name="connsiteY2" fmla="*/ 537367 h 1973471"/>
                  <a:gd name="connsiteX3" fmla="*/ 101581 w 1557665"/>
                  <a:gd name="connsiteY3" fmla="*/ 861865 h 1973471"/>
                  <a:gd name="connsiteX4" fmla="*/ 149107 w 1557665"/>
                  <a:gd name="connsiteY4" fmla="*/ 960231 h 1973471"/>
                  <a:gd name="connsiteX5" fmla="*/ 171654 w 1557665"/>
                  <a:gd name="connsiteY5" fmla="*/ 1002673 h 1973471"/>
                  <a:gd name="connsiteX6" fmla="*/ 254325 w 1557665"/>
                  <a:gd name="connsiteY6" fmla="*/ 1134859 h 1973471"/>
                  <a:gd name="connsiteX7" fmla="*/ 361755 w 1557665"/>
                  <a:gd name="connsiteY7" fmla="*/ 1288487 h 1973471"/>
                  <a:gd name="connsiteX8" fmla="*/ 723610 w 1557665"/>
                  <a:gd name="connsiteY8" fmla="*/ 1756667 h 1973471"/>
                  <a:gd name="connsiteX9" fmla="*/ 1079275 w 1557665"/>
                  <a:gd name="connsiteY9" fmla="*/ 1966220 h 1973471"/>
                  <a:gd name="connsiteX10" fmla="*/ 1477603 w 1557665"/>
                  <a:gd name="connsiteY10" fmla="*/ 1767277 h 1973471"/>
                  <a:gd name="connsiteX11" fmla="*/ 1474951 w 1557665"/>
                  <a:gd name="connsiteY11" fmla="*/ 1228362 h 1973471"/>
                  <a:gd name="connsiteX12" fmla="*/ 1473625 w 1557665"/>
                  <a:gd name="connsiteY12" fmla="*/ 1226373 h 1973471"/>
                  <a:gd name="connsiteX13" fmla="*/ 1064907 w 1557665"/>
                  <a:gd name="connsiteY13" fmla="*/ 813456 h 1973471"/>
                  <a:gd name="connsiteX14" fmla="*/ 1007214 w 1557665"/>
                  <a:gd name="connsiteY14" fmla="*/ 765930 h 1973471"/>
                  <a:gd name="connsiteX15" fmla="*/ 843196 w 1557665"/>
                  <a:gd name="connsiteY15" fmla="*/ 551293 h 1973471"/>
                  <a:gd name="connsiteX16" fmla="*/ 819323 w 1557665"/>
                  <a:gd name="connsiteY16" fmla="*/ 446738 h 1973471"/>
                  <a:gd name="connsiteX17" fmla="*/ 481120 w 1557665"/>
                  <a:gd name="connsiteY17" fmla="*/ 137050 h 1973471"/>
                  <a:gd name="connsiteX18" fmla="*/ 331913 w 1557665"/>
                  <a:gd name="connsiteY18" fmla="*/ 0 h 1973471"/>
                  <a:gd name="connsiteX19" fmla="*/ 251010 w 1557665"/>
                  <a:gd name="connsiteY19" fmla="*/ 46862 h 1973471"/>
                  <a:gd name="connsiteX20" fmla="*/ 50961 w 1557665"/>
                  <a:gd name="connsiteY20" fmla="*/ 290015 h 1973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557665" h="1973471">
                    <a:moveTo>
                      <a:pt x="50961" y="290015"/>
                    </a:moveTo>
                    <a:cubicBezTo>
                      <a:pt x="37699" y="315656"/>
                      <a:pt x="27309" y="341298"/>
                      <a:pt x="19352" y="366939"/>
                    </a:cubicBezTo>
                    <a:cubicBezTo>
                      <a:pt x="1889" y="423970"/>
                      <a:pt x="-2753" y="481000"/>
                      <a:pt x="1447" y="537367"/>
                    </a:cubicBezTo>
                    <a:cubicBezTo>
                      <a:pt x="9847" y="650101"/>
                      <a:pt x="53835" y="759962"/>
                      <a:pt x="101581" y="861865"/>
                    </a:cubicBezTo>
                    <a:cubicBezTo>
                      <a:pt x="117497" y="895685"/>
                      <a:pt x="133633" y="928401"/>
                      <a:pt x="149107" y="960231"/>
                    </a:cubicBezTo>
                    <a:cubicBezTo>
                      <a:pt x="155517" y="973273"/>
                      <a:pt x="162812" y="987420"/>
                      <a:pt x="171654" y="1002673"/>
                    </a:cubicBezTo>
                    <a:cubicBezTo>
                      <a:pt x="193095" y="1041135"/>
                      <a:pt x="221610" y="1086229"/>
                      <a:pt x="254325" y="1134859"/>
                    </a:cubicBezTo>
                    <a:cubicBezTo>
                      <a:pt x="286819" y="1183269"/>
                      <a:pt x="323513" y="1235657"/>
                      <a:pt x="361755" y="1288487"/>
                    </a:cubicBezTo>
                    <a:cubicBezTo>
                      <a:pt x="504109" y="1485220"/>
                      <a:pt x="668569" y="1691678"/>
                      <a:pt x="723610" y="1756667"/>
                    </a:cubicBezTo>
                    <a:cubicBezTo>
                      <a:pt x="773124" y="1815023"/>
                      <a:pt x="917026" y="1935715"/>
                      <a:pt x="1079275" y="1966220"/>
                    </a:cubicBezTo>
                    <a:cubicBezTo>
                      <a:pt x="1214336" y="1991861"/>
                      <a:pt x="1361774" y="1954946"/>
                      <a:pt x="1477603" y="1767277"/>
                    </a:cubicBezTo>
                    <a:cubicBezTo>
                      <a:pt x="1599622" y="1568776"/>
                      <a:pt x="1568675" y="1386191"/>
                      <a:pt x="1474951" y="1228362"/>
                    </a:cubicBezTo>
                    <a:cubicBezTo>
                      <a:pt x="1474951" y="1228362"/>
                      <a:pt x="1474509" y="1227699"/>
                      <a:pt x="1473625" y="1226373"/>
                    </a:cubicBezTo>
                    <a:cubicBezTo>
                      <a:pt x="1372164" y="1056608"/>
                      <a:pt x="1198641" y="915580"/>
                      <a:pt x="1064907" y="813456"/>
                    </a:cubicBezTo>
                    <a:cubicBezTo>
                      <a:pt x="1043908" y="797319"/>
                      <a:pt x="1024677" y="781625"/>
                      <a:pt x="1007214" y="765930"/>
                    </a:cubicBezTo>
                    <a:cubicBezTo>
                      <a:pt x="914153" y="683259"/>
                      <a:pt x="866849" y="607881"/>
                      <a:pt x="843196" y="551293"/>
                    </a:cubicBezTo>
                    <a:cubicBezTo>
                      <a:pt x="816229" y="486968"/>
                      <a:pt x="819323" y="446738"/>
                      <a:pt x="819323" y="446738"/>
                    </a:cubicBezTo>
                    <a:lnTo>
                      <a:pt x="481120" y="137050"/>
                    </a:lnTo>
                    <a:lnTo>
                      <a:pt x="331913" y="0"/>
                    </a:lnTo>
                    <a:cubicBezTo>
                      <a:pt x="331913" y="0"/>
                      <a:pt x="298756" y="11494"/>
                      <a:pt x="251010" y="46862"/>
                    </a:cubicBezTo>
                    <a:cubicBezTo>
                      <a:pt x="194421" y="88419"/>
                      <a:pt x="117497" y="162912"/>
                      <a:pt x="50961" y="290015"/>
                    </a:cubicBezTo>
                    <a:close/>
                  </a:path>
                </a:pathLst>
              </a:custGeom>
              <a:solidFill>
                <a:srgbClr val="B57100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C39FCF8E-C0AB-EBF6-2FA8-3D1300B91DDF}"/>
                  </a:ext>
                </a:extLst>
              </p:cNvPr>
              <p:cNvSpPr/>
              <p:nvPr/>
            </p:nvSpPr>
            <p:spPr>
              <a:xfrm>
                <a:off x="2128973" y="6136869"/>
                <a:ext cx="522335" cy="409020"/>
              </a:xfrm>
              <a:custGeom>
                <a:avLst/>
                <a:gdLst>
                  <a:gd name="connsiteX0" fmla="*/ 31610 w 522335"/>
                  <a:gd name="connsiteY0" fmla="*/ 290015 h 409020"/>
                  <a:gd name="connsiteX1" fmla="*/ 0 w 522335"/>
                  <a:gd name="connsiteY1" fmla="*/ 366939 h 409020"/>
                  <a:gd name="connsiteX2" fmla="*/ 305488 w 522335"/>
                  <a:gd name="connsiteY2" fmla="*/ 407170 h 409020"/>
                  <a:gd name="connsiteX3" fmla="*/ 522336 w 522335"/>
                  <a:gd name="connsiteY3" fmla="*/ 276752 h 409020"/>
                  <a:gd name="connsiteX4" fmla="*/ 461769 w 522335"/>
                  <a:gd name="connsiteY4" fmla="*/ 137050 h 409020"/>
                  <a:gd name="connsiteX5" fmla="*/ 312561 w 522335"/>
                  <a:gd name="connsiteY5" fmla="*/ 0 h 409020"/>
                  <a:gd name="connsiteX6" fmla="*/ 231658 w 522335"/>
                  <a:gd name="connsiteY6" fmla="*/ 46862 h 409020"/>
                  <a:gd name="connsiteX7" fmla="*/ 31610 w 522335"/>
                  <a:gd name="connsiteY7" fmla="*/ 290015 h 409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2335" h="409020">
                    <a:moveTo>
                      <a:pt x="31610" y="290015"/>
                    </a:moveTo>
                    <a:cubicBezTo>
                      <a:pt x="18347" y="315656"/>
                      <a:pt x="7737" y="341519"/>
                      <a:pt x="0" y="366939"/>
                    </a:cubicBezTo>
                    <a:cubicBezTo>
                      <a:pt x="69630" y="300404"/>
                      <a:pt x="143681" y="387055"/>
                      <a:pt x="305488" y="407170"/>
                    </a:cubicBezTo>
                    <a:cubicBezTo>
                      <a:pt x="467516" y="427285"/>
                      <a:pt x="522336" y="276752"/>
                      <a:pt x="522336" y="276752"/>
                    </a:cubicBezTo>
                    <a:cubicBezTo>
                      <a:pt x="522336" y="276752"/>
                      <a:pt x="493600" y="206901"/>
                      <a:pt x="461769" y="137050"/>
                    </a:cubicBezTo>
                    <a:lnTo>
                      <a:pt x="312561" y="0"/>
                    </a:lnTo>
                    <a:cubicBezTo>
                      <a:pt x="312561" y="0"/>
                      <a:pt x="279404" y="11494"/>
                      <a:pt x="231658" y="46862"/>
                    </a:cubicBezTo>
                    <a:cubicBezTo>
                      <a:pt x="175070" y="88419"/>
                      <a:pt x="98145" y="163133"/>
                      <a:pt x="31610" y="290015"/>
                    </a:cubicBezTo>
                    <a:close/>
                  </a:path>
                </a:pathLst>
              </a:custGeom>
              <a:solidFill>
                <a:srgbClr val="F7EBDE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189ECF1A-5541-926B-026D-9D527BD13BBF}"/>
                  </a:ext>
                </a:extLst>
              </p:cNvPr>
              <p:cNvSpPr/>
              <p:nvPr/>
            </p:nvSpPr>
            <p:spPr>
              <a:xfrm>
                <a:off x="2140025" y="6683078"/>
                <a:ext cx="764604" cy="225034"/>
              </a:xfrm>
              <a:custGeom>
                <a:avLst/>
                <a:gdLst>
                  <a:gd name="connsiteX0" fmla="*/ 0 w 764604"/>
                  <a:gd name="connsiteY0" fmla="*/ 151418 h 225034"/>
                  <a:gd name="connsiteX1" fmla="*/ 92840 w 764604"/>
                  <a:gd name="connsiteY1" fmla="*/ 197175 h 225034"/>
                  <a:gd name="connsiteX2" fmla="*/ 272994 w 764604"/>
                  <a:gd name="connsiteY2" fmla="*/ 224142 h 225034"/>
                  <a:gd name="connsiteX3" fmla="*/ 764604 w 764604"/>
                  <a:gd name="connsiteY3" fmla="*/ 7516 h 225034"/>
                  <a:gd name="connsiteX4" fmla="*/ 741173 w 764604"/>
                  <a:gd name="connsiteY4" fmla="*/ 0 h 225034"/>
                  <a:gd name="connsiteX5" fmla="*/ 302835 w 764604"/>
                  <a:gd name="connsiteY5" fmla="*/ 176617 h 225034"/>
                  <a:gd name="connsiteX6" fmla="*/ 122681 w 764604"/>
                  <a:gd name="connsiteY6" fmla="*/ 149649 h 225034"/>
                  <a:gd name="connsiteX7" fmla="*/ 7074 w 764604"/>
                  <a:gd name="connsiteY7" fmla="*/ 88419 h 225034"/>
                  <a:gd name="connsiteX8" fmla="*/ 0 w 764604"/>
                  <a:gd name="connsiteY8" fmla="*/ 151418 h 225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4604" h="225034">
                    <a:moveTo>
                      <a:pt x="0" y="151418"/>
                    </a:moveTo>
                    <a:cubicBezTo>
                      <a:pt x="30284" y="170649"/>
                      <a:pt x="61672" y="185901"/>
                      <a:pt x="92840" y="197175"/>
                    </a:cubicBezTo>
                    <a:cubicBezTo>
                      <a:pt x="154733" y="219943"/>
                      <a:pt x="216848" y="227900"/>
                      <a:pt x="272994" y="224142"/>
                    </a:cubicBezTo>
                    <a:cubicBezTo>
                      <a:pt x="415349" y="214637"/>
                      <a:pt x="586882" y="146776"/>
                      <a:pt x="764604" y="7516"/>
                    </a:cubicBezTo>
                    <a:cubicBezTo>
                      <a:pt x="756204" y="5084"/>
                      <a:pt x="748468" y="2432"/>
                      <a:pt x="741173" y="0"/>
                    </a:cubicBezTo>
                    <a:cubicBezTo>
                      <a:pt x="582461" y="112513"/>
                      <a:pt x="430822" y="167996"/>
                      <a:pt x="302835" y="176617"/>
                    </a:cubicBezTo>
                    <a:cubicBezTo>
                      <a:pt x="246689" y="180375"/>
                      <a:pt x="184796" y="172417"/>
                      <a:pt x="122681" y="149649"/>
                    </a:cubicBezTo>
                    <a:cubicBezTo>
                      <a:pt x="83556" y="135281"/>
                      <a:pt x="44431" y="115166"/>
                      <a:pt x="7074" y="88419"/>
                    </a:cubicBezTo>
                    <a:cubicBezTo>
                      <a:pt x="3979" y="103892"/>
                      <a:pt x="1105" y="125113"/>
                      <a:pt x="0" y="151418"/>
                    </a:cubicBezTo>
                    <a:close/>
                  </a:path>
                </a:pathLst>
              </a:custGeom>
              <a:solidFill>
                <a:srgbClr val="8F4A10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313E2C30-C9E8-7C1A-87CB-48F9D3564870}"/>
                  </a:ext>
                </a:extLst>
              </p:cNvPr>
              <p:cNvSpPr/>
              <p:nvPr/>
            </p:nvSpPr>
            <p:spPr>
              <a:xfrm>
                <a:off x="2471597" y="7273062"/>
                <a:ext cx="910053" cy="830247"/>
              </a:xfrm>
              <a:custGeom>
                <a:avLst/>
                <a:gdLst>
                  <a:gd name="connsiteX0" fmla="*/ 0 w 910053"/>
                  <a:gd name="connsiteY0" fmla="*/ 152294 h 830247"/>
                  <a:gd name="connsiteX1" fmla="*/ 361855 w 910053"/>
                  <a:gd name="connsiteY1" fmla="*/ 620473 h 830247"/>
                  <a:gd name="connsiteX2" fmla="*/ 717521 w 910053"/>
                  <a:gd name="connsiteY2" fmla="*/ 830248 h 830247"/>
                  <a:gd name="connsiteX3" fmla="*/ 910053 w 910053"/>
                  <a:gd name="connsiteY3" fmla="*/ 786922 h 830247"/>
                  <a:gd name="connsiteX4" fmla="*/ 699616 w 910053"/>
                  <a:gd name="connsiteY4" fmla="*/ 22760 h 830247"/>
                  <a:gd name="connsiteX5" fmla="*/ 413801 w 910053"/>
                  <a:gd name="connsiteY5" fmla="*/ 55475 h 830247"/>
                  <a:gd name="connsiteX6" fmla="*/ 326045 w 910053"/>
                  <a:gd name="connsiteY6" fmla="*/ 294649 h 830247"/>
                  <a:gd name="connsiteX7" fmla="*/ 201153 w 910053"/>
                  <a:gd name="connsiteY7" fmla="*/ 139915 h 830247"/>
                  <a:gd name="connsiteX8" fmla="*/ 0 w 910053"/>
                  <a:gd name="connsiteY8" fmla="*/ 152294 h 830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10053" h="830247">
                    <a:moveTo>
                      <a:pt x="0" y="152294"/>
                    </a:moveTo>
                    <a:cubicBezTo>
                      <a:pt x="142355" y="348806"/>
                      <a:pt x="306814" y="555485"/>
                      <a:pt x="361855" y="620473"/>
                    </a:cubicBezTo>
                    <a:cubicBezTo>
                      <a:pt x="411370" y="678830"/>
                      <a:pt x="555272" y="799522"/>
                      <a:pt x="717521" y="830248"/>
                    </a:cubicBezTo>
                    <a:cubicBezTo>
                      <a:pt x="776541" y="828700"/>
                      <a:pt x="840866" y="816101"/>
                      <a:pt x="910053" y="786922"/>
                    </a:cubicBezTo>
                    <a:lnTo>
                      <a:pt x="699616" y="22760"/>
                    </a:lnTo>
                    <a:cubicBezTo>
                      <a:pt x="699616" y="22760"/>
                      <a:pt x="509515" y="-45986"/>
                      <a:pt x="413801" y="55475"/>
                    </a:cubicBezTo>
                    <a:cubicBezTo>
                      <a:pt x="332898" y="140800"/>
                      <a:pt x="326045" y="294649"/>
                      <a:pt x="326045" y="294649"/>
                    </a:cubicBezTo>
                    <a:cubicBezTo>
                      <a:pt x="326045" y="294649"/>
                      <a:pt x="282499" y="219935"/>
                      <a:pt x="201153" y="139915"/>
                    </a:cubicBezTo>
                    <a:cubicBezTo>
                      <a:pt x="145007" y="85096"/>
                      <a:pt x="50620" y="117369"/>
                      <a:pt x="0" y="152294"/>
                    </a:cubicBezTo>
                    <a:close/>
                  </a:path>
                </a:pathLst>
              </a:custGeom>
              <a:solidFill>
                <a:srgbClr val="B6553B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ADFE83FA-0C11-F72C-6288-EDAA9876F2C4}"/>
                  </a:ext>
                </a:extLst>
              </p:cNvPr>
              <p:cNvSpPr/>
              <p:nvPr/>
            </p:nvSpPr>
            <p:spPr>
              <a:xfrm>
                <a:off x="2470900" y="7290570"/>
                <a:ext cx="941475" cy="829003"/>
              </a:xfrm>
              <a:custGeom>
                <a:avLst/>
                <a:gdLst>
                  <a:gd name="connsiteX0" fmla="*/ 1360 w 941475"/>
                  <a:gd name="connsiteY0" fmla="*/ 177890 h 829003"/>
                  <a:gd name="connsiteX1" fmla="*/ 145704 w 941475"/>
                  <a:gd name="connsiteY1" fmla="*/ 400927 h 829003"/>
                  <a:gd name="connsiteX2" fmla="*/ 345531 w 941475"/>
                  <a:gd name="connsiteY2" fmla="*/ 640322 h 829003"/>
                  <a:gd name="connsiteX3" fmla="*/ 941476 w 941475"/>
                  <a:gd name="connsiteY3" fmla="*/ 785329 h 829003"/>
                  <a:gd name="connsiteX4" fmla="*/ 735459 w 941475"/>
                  <a:gd name="connsiteY4" fmla="*/ 11220 h 829003"/>
                  <a:gd name="connsiteX5" fmla="*/ 445002 w 941475"/>
                  <a:gd name="connsiteY5" fmla="*/ 54103 h 829003"/>
                  <a:gd name="connsiteX6" fmla="*/ 352826 w 941475"/>
                  <a:gd name="connsiteY6" fmla="*/ 336602 h 829003"/>
                  <a:gd name="connsiteX7" fmla="*/ 325858 w 941475"/>
                  <a:gd name="connsiteY7" fmla="*/ 295709 h 829003"/>
                  <a:gd name="connsiteX8" fmla="*/ 211576 w 941475"/>
                  <a:gd name="connsiteY8" fmla="*/ 150922 h 829003"/>
                  <a:gd name="connsiteX9" fmla="*/ 1360 w 941475"/>
                  <a:gd name="connsiteY9" fmla="*/ 177890 h 829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41475" h="829003">
                    <a:moveTo>
                      <a:pt x="1360" y="177890"/>
                    </a:moveTo>
                    <a:cubicBezTo>
                      <a:pt x="-11019" y="196016"/>
                      <a:pt x="63032" y="297477"/>
                      <a:pt x="145704" y="400927"/>
                    </a:cubicBezTo>
                    <a:cubicBezTo>
                      <a:pt x="239870" y="519409"/>
                      <a:pt x="345531" y="640322"/>
                      <a:pt x="345531" y="640322"/>
                    </a:cubicBezTo>
                    <a:cubicBezTo>
                      <a:pt x="345531" y="640322"/>
                      <a:pt x="578515" y="938294"/>
                      <a:pt x="941476" y="785329"/>
                    </a:cubicBezTo>
                    <a:lnTo>
                      <a:pt x="735459" y="11220"/>
                    </a:lnTo>
                    <a:cubicBezTo>
                      <a:pt x="735459" y="11220"/>
                      <a:pt x="523695" y="-32990"/>
                      <a:pt x="445002" y="54103"/>
                    </a:cubicBezTo>
                    <a:cubicBezTo>
                      <a:pt x="366310" y="141196"/>
                      <a:pt x="352826" y="336602"/>
                      <a:pt x="352826" y="336602"/>
                    </a:cubicBezTo>
                    <a:cubicBezTo>
                      <a:pt x="352826" y="336602"/>
                      <a:pt x="342436" y="320024"/>
                      <a:pt x="325858" y="295709"/>
                    </a:cubicBezTo>
                    <a:cubicBezTo>
                      <a:pt x="298669" y="255920"/>
                      <a:pt x="254459" y="195132"/>
                      <a:pt x="211576" y="150922"/>
                    </a:cubicBezTo>
                    <a:cubicBezTo>
                      <a:pt x="142167" y="79524"/>
                      <a:pt x="28107" y="139649"/>
                      <a:pt x="1360" y="177890"/>
                    </a:cubicBezTo>
                    <a:close/>
                  </a:path>
                </a:pathLst>
              </a:custGeom>
              <a:solidFill>
                <a:srgbClr val="CE6B4B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FEB551CF-BFA6-E243-4474-C016FEE4A87F}"/>
                  </a:ext>
                </a:extLst>
              </p:cNvPr>
              <p:cNvSpPr/>
              <p:nvPr/>
            </p:nvSpPr>
            <p:spPr>
              <a:xfrm>
                <a:off x="2470900" y="7408184"/>
                <a:ext cx="325636" cy="283313"/>
              </a:xfrm>
              <a:custGeom>
                <a:avLst/>
                <a:gdLst>
                  <a:gd name="connsiteX0" fmla="*/ 1360 w 325636"/>
                  <a:gd name="connsiteY0" fmla="*/ 60276 h 283313"/>
                  <a:gd name="connsiteX1" fmla="*/ 145704 w 325636"/>
                  <a:gd name="connsiteY1" fmla="*/ 283314 h 283313"/>
                  <a:gd name="connsiteX2" fmla="*/ 325637 w 325636"/>
                  <a:gd name="connsiteY2" fmla="*/ 177874 h 283313"/>
                  <a:gd name="connsiteX3" fmla="*/ 211355 w 325636"/>
                  <a:gd name="connsiteY3" fmla="*/ 33088 h 283313"/>
                  <a:gd name="connsiteX4" fmla="*/ 1360 w 325636"/>
                  <a:gd name="connsiteY4" fmla="*/ 60276 h 28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636" h="283313">
                    <a:moveTo>
                      <a:pt x="1360" y="60276"/>
                    </a:moveTo>
                    <a:cubicBezTo>
                      <a:pt x="-11019" y="78402"/>
                      <a:pt x="63032" y="179863"/>
                      <a:pt x="145704" y="283314"/>
                    </a:cubicBezTo>
                    <a:cubicBezTo>
                      <a:pt x="196766" y="213905"/>
                      <a:pt x="291153" y="186053"/>
                      <a:pt x="325637" y="177874"/>
                    </a:cubicBezTo>
                    <a:cubicBezTo>
                      <a:pt x="298448" y="138085"/>
                      <a:pt x="254238" y="77297"/>
                      <a:pt x="211355" y="33088"/>
                    </a:cubicBezTo>
                    <a:cubicBezTo>
                      <a:pt x="142167" y="-38090"/>
                      <a:pt x="28107" y="22035"/>
                      <a:pt x="1360" y="60276"/>
                    </a:cubicBezTo>
                    <a:close/>
                  </a:path>
                </a:pathLst>
              </a:custGeom>
              <a:solidFill>
                <a:srgbClr val="F7EBDE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0E721E71-43DE-44DE-295E-A6354B7EB590}"/>
                  </a:ext>
                </a:extLst>
              </p:cNvPr>
              <p:cNvSpPr/>
              <p:nvPr/>
            </p:nvSpPr>
            <p:spPr>
              <a:xfrm>
                <a:off x="2596710" y="7414490"/>
                <a:ext cx="96221" cy="115959"/>
              </a:xfrm>
              <a:custGeom>
                <a:avLst/>
                <a:gdLst>
                  <a:gd name="connsiteX0" fmla="*/ 95714 w 96221"/>
                  <a:gd name="connsiteY0" fmla="*/ 112770 h 115959"/>
                  <a:gd name="connsiteX1" fmla="*/ 6853 w 96221"/>
                  <a:gd name="connsiteY1" fmla="*/ 2467 h 115959"/>
                  <a:gd name="connsiteX2" fmla="*/ 884 w 96221"/>
                  <a:gd name="connsiteY2" fmla="*/ 35 h 115959"/>
                  <a:gd name="connsiteX3" fmla="*/ 9947 w 96221"/>
                  <a:gd name="connsiteY3" fmla="*/ 9540 h 115959"/>
                  <a:gd name="connsiteX4" fmla="*/ 80682 w 96221"/>
                  <a:gd name="connsiteY4" fmla="*/ 94202 h 115959"/>
                  <a:gd name="connsiteX5" fmla="*/ 94829 w 96221"/>
                  <a:gd name="connsiteY5" fmla="*/ 115864 h 115959"/>
                  <a:gd name="connsiteX6" fmla="*/ 95714 w 96221"/>
                  <a:gd name="connsiteY6" fmla="*/ 112770 h 115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21" h="115959">
                    <a:moveTo>
                      <a:pt x="95714" y="112770"/>
                    </a:moveTo>
                    <a:cubicBezTo>
                      <a:pt x="95714" y="112770"/>
                      <a:pt x="63441" y="39161"/>
                      <a:pt x="6853" y="2467"/>
                    </a:cubicBezTo>
                    <a:cubicBezTo>
                      <a:pt x="6853" y="2467"/>
                      <a:pt x="3758" y="477"/>
                      <a:pt x="884" y="35"/>
                    </a:cubicBezTo>
                    <a:cubicBezTo>
                      <a:pt x="-1989" y="-407"/>
                      <a:pt x="2432" y="3351"/>
                      <a:pt x="9947" y="9540"/>
                    </a:cubicBezTo>
                    <a:cubicBezTo>
                      <a:pt x="17463" y="15730"/>
                      <a:pt x="60567" y="63476"/>
                      <a:pt x="80682" y="94202"/>
                    </a:cubicBezTo>
                    <a:cubicBezTo>
                      <a:pt x="80682" y="94202"/>
                      <a:pt x="92177" y="114980"/>
                      <a:pt x="94829" y="115864"/>
                    </a:cubicBezTo>
                    <a:cubicBezTo>
                      <a:pt x="95935" y="116306"/>
                      <a:pt x="96819" y="115201"/>
                      <a:pt x="95714" y="112770"/>
                    </a:cubicBezTo>
                    <a:close/>
                  </a:path>
                </a:pathLst>
              </a:custGeom>
              <a:solidFill>
                <a:srgbClr val="C0997A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D14B62F6-906B-6493-DEB1-CF8ECB0A99B8}"/>
                  </a:ext>
                </a:extLst>
              </p:cNvPr>
              <p:cNvSpPr/>
              <p:nvPr/>
            </p:nvSpPr>
            <p:spPr>
              <a:xfrm>
                <a:off x="2546090" y="7429742"/>
                <a:ext cx="96221" cy="116052"/>
              </a:xfrm>
              <a:custGeom>
                <a:avLst/>
                <a:gdLst>
                  <a:gd name="connsiteX0" fmla="*/ 95714 w 96221"/>
                  <a:gd name="connsiteY0" fmla="*/ 112769 h 116052"/>
                  <a:gd name="connsiteX1" fmla="*/ 6853 w 96221"/>
                  <a:gd name="connsiteY1" fmla="*/ 2467 h 116052"/>
                  <a:gd name="connsiteX2" fmla="*/ 884 w 96221"/>
                  <a:gd name="connsiteY2" fmla="*/ 35 h 116052"/>
                  <a:gd name="connsiteX3" fmla="*/ 9947 w 96221"/>
                  <a:gd name="connsiteY3" fmla="*/ 9540 h 116052"/>
                  <a:gd name="connsiteX4" fmla="*/ 80682 w 96221"/>
                  <a:gd name="connsiteY4" fmla="*/ 94202 h 116052"/>
                  <a:gd name="connsiteX5" fmla="*/ 94829 w 96221"/>
                  <a:gd name="connsiteY5" fmla="*/ 115864 h 116052"/>
                  <a:gd name="connsiteX6" fmla="*/ 95714 w 96221"/>
                  <a:gd name="connsiteY6" fmla="*/ 112769 h 116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21" h="116052">
                    <a:moveTo>
                      <a:pt x="95714" y="112769"/>
                    </a:moveTo>
                    <a:cubicBezTo>
                      <a:pt x="95714" y="112769"/>
                      <a:pt x="63441" y="39161"/>
                      <a:pt x="6853" y="2467"/>
                    </a:cubicBezTo>
                    <a:cubicBezTo>
                      <a:pt x="6853" y="2467"/>
                      <a:pt x="3758" y="477"/>
                      <a:pt x="884" y="35"/>
                    </a:cubicBezTo>
                    <a:cubicBezTo>
                      <a:pt x="-1989" y="-407"/>
                      <a:pt x="2432" y="3351"/>
                      <a:pt x="9947" y="9540"/>
                    </a:cubicBezTo>
                    <a:cubicBezTo>
                      <a:pt x="17463" y="15730"/>
                      <a:pt x="60567" y="63476"/>
                      <a:pt x="80682" y="94202"/>
                    </a:cubicBezTo>
                    <a:cubicBezTo>
                      <a:pt x="80682" y="94202"/>
                      <a:pt x="92177" y="114980"/>
                      <a:pt x="94829" y="115864"/>
                    </a:cubicBezTo>
                    <a:cubicBezTo>
                      <a:pt x="95935" y="116527"/>
                      <a:pt x="96819" y="115422"/>
                      <a:pt x="95714" y="112769"/>
                    </a:cubicBezTo>
                    <a:close/>
                  </a:path>
                </a:pathLst>
              </a:custGeom>
              <a:solidFill>
                <a:srgbClr val="C0997A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grpSp>
            <p:nvGrpSpPr>
              <p:cNvPr id="327" name="Graphic 283">
                <a:extLst>
                  <a:ext uri="{FF2B5EF4-FFF2-40B4-BE49-F238E27FC236}">
                    <a16:creationId xmlns:a16="http://schemas.microsoft.com/office/drawing/2014/main" id="{AF72AD5B-EABE-41BB-1C29-446F7A962769}"/>
                  </a:ext>
                </a:extLst>
              </p:cNvPr>
              <p:cNvGrpSpPr/>
              <p:nvPr/>
            </p:nvGrpSpPr>
            <p:grpSpPr>
              <a:xfrm>
                <a:off x="1794940" y="5658301"/>
                <a:ext cx="1301116" cy="1222338"/>
                <a:chOff x="1794940" y="5658301"/>
                <a:chExt cx="1301116" cy="1222338"/>
              </a:xfrm>
            </p:grpSpPr>
            <p:sp>
              <p:nvSpPr>
                <p:cNvPr id="328" name="Freeform: Shape 327">
                  <a:extLst>
                    <a:ext uri="{FF2B5EF4-FFF2-40B4-BE49-F238E27FC236}">
                      <a16:creationId xmlns:a16="http://schemas.microsoft.com/office/drawing/2014/main" id="{F82367FF-4E84-BF55-3E76-2B9A01370F49}"/>
                    </a:ext>
                  </a:extLst>
                </p:cNvPr>
                <p:cNvSpPr/>
                <p:nvPr/>
              </p:nvSpPr>
              <p:spPr>
                <a:xfrm>
                  <a:off x="2777951" y="6116035"/>
                  <a:ext cx="235433" cy="200545"/>
                </a:xfrm>
                <a:custGeom>
                  <a:avLst/>
                  <a:gdLst>
                    <a:gd name="connsiteX0" fmla="*/ 62132 w 235433"/>
                    <a:gd name="connsiteY0" fmla="*/ 200546 h 200545"/>
                    <a:gd name="connsiteX1" fmla="*/ 126457 w 235433"/>
                    <a:gd name="connsiteY1" fmla="*/ 44486 h 200545"/>
                    <a:gd name="connsiteX2" fmla="*/ 235433 w 235433"/>
                    <a:gd name="connsiteY2" fmla="*/ 130916 h 200545"/>
                    <a:gd name="connsiteX3" fmla="*/ 62132 w 235433"/>
                    <a:gd name="connsiteY3" fmla="*/ 200546 h 2005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5433" h="200545">
                      <a:moveTo>
                        <a:pt x="62132" y="200546"/>
                      </a:moveTo>
                      <a:cubicBezTo>
                        <a:pt x="-103433" y="-119310"/>
                        <a:pt x="112752" y="37634"/>
                        <a:pt x="126457" y="44486"/>
                      </a:cubicBezTo>
                      <a:cubicBezTo>
                        <a:pt x="126457" y="44486"/>
                        <a:pt x="192108" y="78306"/>
                        <a:pt x="235433" y="130916"/>
                      </a:cubicBezTo>
                      <a:lnTo>
                        <a:pt x="62132" y="200546"/>
                      </a:lnTo>
                      <a:close/>
                    </a:path>
                  </a:pathLst>
                </a:custGeom>
                <a:solidFill>
                  <a:srgbClr val="CE6B4B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29" name="Freeform: Shape 328">
                  <a:extLst>
                    <a:ext uri="{FF2B5EF4-FFF2-40B4-BE49-F238E27FC236}">
                      <a16:creationId xmlns:a16="http://schemas.microsoft.com/office/drawing/2014/main" id="{A07614F6-A2E6-BCEF-EFFC-95327A2A7519}"/>
                    </a:ext>
                  </a:extLst>
                </p:cNvPr>
                <p:cNvSpPr/>
                <p:nvPr/>
              </p:nvSpPr>
              <p:spPr>
                <a:xfrm>
                  <a:off x="1794940" y="5889143"/>
                  <a:ext cx="513646" cy="572073"/>
                </a:xfrm>
                <a:custGeom>
                  <a:avLst/>
                  <a:gdLst>
                    <a:gd name="connsiteX0" fmla="*/ 498492 w 513646"/>
                    <a:gd name="connsiteY0" fmla="*/ 119076 h 572073"/>
                    <a:gd name="connsiteX1" fmla="*/ 4892 w 513646"/>
                    <a:gd name="connsiteY1" fmla="*/ 14299 h 572073"/>
                    <a:gd name="connsiteX2" fmla="*/ 271476 w 513646"/>
                    <a:gd name="connsiteY2" fmla="*/ 546140 h 572073"/>
                    <a:gd name="connsiteX3" fmla="*/ 498492 w 513646"/>
                    <a:gd name="connsiteY3" fmla="*/ 119076 h 572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3646" h="572073">
                      <a:moveTo>
                        <a:pt x="498492" y="119076"/>
                      </a:moveTo>
                      <a:cubicBezTo>
                        <a:pt x="498492" y="119076"/>
                        <a:pt x="251582" y="-49142"/>
                        <a:pt x="4892" y="14299"/>
                      </a:cubicBezTo>
                      <a:cubicBezTo>
                        <a:pt x="4892" y="14299"/>
                        <a:pt x="-58548" y="392070"/>
                        <a:pt x="271476" y="546140"/>
                      </a:cubicBezTo>
                      <a:cubicBezTo>
                        <a:pt x="601279" y="699989"/>
                        <a:pt x="498492" y="119076"/>
                        <a:pt x="498492" y="119076"/>
                      </a:cubicBezTo>
                      <a:close/>
                    </a:path>
                  </a:pathLst>
                </a:custGeom>
                <a:solidFill>
                  <a:srgbClr val="B5710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30" name="Freeform: Shape 329">
                  <a:extLst>
                    <a:ext uri="{FF2B5EF4-FFF2-40B4-BE49-F238E27FC236}">
                      <a16:creationId xmlns:a16="http://schemas.microsoft.com/office/drawing/2014/main" id="{BE8BFB15-AF55-29DF-ECF4-AC4F7BD2A895}"/>
                    </a:ext>
                  </a:extLst>
                </p:cNvPr>
                <p:cNvSpPr/>
                <p:nvPr/>
              </p:nvSpPr>
              <p:spPr>
                <a:xfrm>
                  <a:off x="2259833" y="5658301"/>
                  <a:ext cx="409983" cy="412917"/>
                </a:xfrm>
                <a:custGeom>
                  <a:avLst/>
                  <a:gdLst>
                    <a:gd name="connsiteX0" fmla="*/ 0 w 409983"/>
                    <a:gd name="connsiteY0" fmla="*/ 412917 h 412917"/>
                    <a:gd name="connsiteX1" fmla="*/ 399654 w 409983"/>
                    <a:gd name="connsiteY1" fmla="*/ 403191 h 412917"/>
                    <a:gd name="connsiteX2" fmla="*/ 319193 w 409983"/>
                    <a:gd name="connsiteY2" fmla="*/ 0 h 412917"/>
                    <a:gd name="connsiteX3" fmla="*/ 37578 w 409983"/>
                    <a:gd name="connsiteY3" fmla="*/ 247573 h 412917"/>
                    <a:gd name="connsiteX4" fmla="*/ 29399 w 409983"/>
                    <a:gd name="connsiteY4" fmla="*/ 268131 h 412917"/>
                    <a:gd name="connsiteX5" fmla="*/ 5305 w 409983"/>
                    <a:gd name="connsiteY5" fmla="*/ 364950 h 412917"/>
                    <a:gd name="connsiteX6" fmla="*/ 3979 w 409983"/>
                    <a:gd name="connsiteY6" fmla="*/ 374455 h 412917"/>
                    <a:gd name="connsiteX7" fmla="*/ 0 w 409983"/>
                    <a:gd name="connsiteY7" fmla="*/ 412917 h 412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09983" h="412917">
                      <a:moveTo>
                        <a:pt x="0" y="412917"/>
                      </a:moveTo>
                      <a:lnTo>
                        <a:pt x="399654" y="403191"/>
                      </a:lnTo>
                      <a:cubicBezTo>
                        <a:pt x="399654" y="403191"/>
                        <a:pt x="452485" y="192312"/>
                        <a:pt x="319193" y="0"/>
                      </a:cubicBezTo>
                      <a:cubicBezTo>
                        <a:pt x="319193" y="0"/>
                        <a:pt x="122681" y="44873"/>
                        <a:pt x="37578" y="247573"/>
                      </a:cubicBezTo>
                      <a:cubicBezTo>
                        <a:pt x="34704" y="254205"/>
                        <a:pt x="32052" y="261057"/>
                        <a:pt x="29399" y="268131"/>
                      </a:cubicBezTo>
                      <a:cubicBezTo>
                        <a:pt x="19010" y="297309"/>
                        <a:pt x="10610" y="329582"/>
                        <a:pt x="5305" y="364950"/>
                      </a:cubicBezTo>
                      <a:cubicBezTo>
                        <a:pt x="4642" y="368266"/>
                        <a:pt x="4200" y="371360"/>
                        <a:pt x="3979" y="374455"/>
                      </a:cubicBezTo>
                      <a:cubicBezTo>
                        <a:pt x="2210" y="386834"/>
                        <a:pt x="884" y="399654"/>
                        <a:pt x="0" y="412917"/>
                      </a:cubicBezTo>
                      <a:close/>
                    </a:path>
                  </a:pathLst>
                </a:custGeom>
                <a:solidFill>
                  <a:srgbClr val="B5710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31" name="Freeform: Shape 330">
                  <a:extLst>
                    <a:ext uri="{FF2B5EF4-FFF2-40B4-BE49-F238E27FC236}">
                      <a16:creationId xmlns:a16="http://schemas.microsoft.com/office/drawing/2014/main" id="{B9406D88-D917-0D88-07F3-F096617CAC46}"/>
                    </a:ext>
                  </a:extLst>
                </p:cNvPr>
                <p:cNvSpPr/>
                <p:nvPr/>
              </p:nvSpPr>
              <p:spPr>
                <a:xfrm>
                  <a:off x="2393788" y="5682395"/>
                  <a:ext cx="259024" cy="388822"/>
                </a:xfrm>
                <a:custGeom>
                  <a:avLst/>
                  <a:gdLst>
                    <a:gd name="connsiteX0" fmla="*/ 181480 w 259024"/>
                    <a:gd name="connsiteY0" fmla="*/ 0 h 388822"/>
                    <a:gd name="connsiteX1" fmla="*/ 0 w 259024"/>
                    <a:gd name="connsiteY1" fmla="*/ 351687 h 388822"/>
                    <a:gd name="connsiteX2" fmla="*/ 244700 w 259024"/>
                    <a:gd name="connsiteY2" fmla="*/ 388823 h 388822"/>
                    <a:gd name="connsiteX3" fmla="*/ 181480 w 259024"/>
                    <a:gd name="connsiteY3" fmla="*/ 0 h 388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9024" h="388822">
                      <a:moveTo>
                        <a:pt x="181480" y="0"/>
                      </a:moveTo>
                      <a:cubicBezTo>
                        <a:pt x="181480" y="0"/>
                        <a:pt x="28294" y="106987"/>
                        <a:pt x="0" y="351687"/>
                      </a:cubicBezTo>
                      <a:lnTo>
                        <a:pt x="244700" y="388823"/>
                      </a:lnTo>
                      <a:cubicBezTo>
                        <a:pt x="244700" y="388823"/>
                        <a:pt x="303941" y="202480"/>
                        <a:pt x="181480" y="0"/>
                      </a:cubicBezTo>
                      <a:close/>
                    </a:path>
                  </a:pathLst>
                </a:custGeom>
                <a:solidFill>
                  <a:srgbClr val="8F4A1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32" name="Freeform: Shape 331">
                  <a:extLst>
                    <a:ext uri="{FF2B5EF4-FFF2-40B4-BE49-F238E27FC236}">
                      <a16:creationId xmlns:a16="http://schemas.microsoft.com/office/drawing/2014/main" id="{468128BE-AB00-9A43-5CA5-33664E2B6359}"/>
                    </a:ext>
                  </a:extLst>
                </p:cNvPr>
                <p:cNvSpPr/>
                <p:nvPr/>
              </p:nvSpPr>
              <p:spPr>
                <a:xfrm>
                  <a:off x="1842053" y="5987271"/>
                  <a:ext cx="364728" cy="374624"/>
                </a:xfrm>
                <a:custGeom>
                  <a:avLst/>
                  <a:gdLst>
                    <a:gd name="connsiteX0" fmla="*/ 364729 w 364728"/>
                    <a:gd name="connsiteY0" fmla="*/ 86379 h 374624"/>
                    <a:gd name="connsiteX1" fmla="*/ 0 w 364728"/>
                    <a:gd name="connsiteY1" fmla="*/ 5475 h 374624"/>
                    <a:gd name="connsiteX2" fmla="*/ 249121 w 364728"/>
                    <a:gd name="connsiteY2" fmla="*/ 374625 h 374624"/>
                    <a:gd name="connsiteX3" fmla="*/ 364729 w 364728"/>
                    <a:gd name="connsiteY3" fmla="*/ 86379 h 374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4728" h="374624">
                      <a:moveTo>
                        <a:pt x="364729" y="86379"/>
                      </a:moveTo>
                      <a:cubicBezTo>
                        <a:pt x="364729" y="86379"/>
                        <a:pt x="222816" y="-25693"/>
                        <a:pt x="0" y="5475"/>
                      </a:cubicBezTo>
                      <a:cubicBezTo>
                        <a:pt x="0" y="5475"/>
                        <a:pt x="6631" y="293721"/>
                        <a:pt x="249121" y="374625"/>
                      </a:cubicBezTo>
                      <a:lnTo>
                        <a:pt x="364729" y="86379"/>
                      </a:lnTo>
                      <a:close/>
                    </a:path>
                  </a:pathLst>
                </a:custGeom>
                <a:solidFill>
                  <a:srgbClr val="8F4A1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33" name="Freeform: Shape 332">
                  <a:extLst>
                    <a:ext uri="{FF2B5EF4-FFF2-40B4-BE49-F238E27FC236}">
                      <a16:creationId xmlns:a16="http://schemas.microsoft.com/office/drawing/2014/main" id="{A2BBFE53-9CEB-9712-CD0E-02670BDEDCC4}"/>
                    </a:ext>
                  </a:extLst>
                </p:cNvPr>
                <p:cNvSpPr/>
                <p:nvPr/>
              </p:nvSpPr>
              <p:spPr>
                <a:xfrm>
                  <a:off x="1971587" y="5885283"/>
                  <a:ext cx="1072779" cy="995052"/>
                </a:xfrm>
                <a:custGeom>
                  <a:avLst/>
                  <a:gdLst>
                    <a:gd name="connsiteX0" fmla="*/ 0 w 1072779"/>
                    <a:gd name="connsiteY0" fmla="*/ 492086 h 995052"/>
                    <a:gd name="connsiteX1" fmla="*/ 36031 w 1072779"/>
                    <a:gd name="connsiteY1" fmla="*/ 681303 h 995052"/>
                    <a:gd name="connsiteX2" fmla="*/ 41557 w 1072779"/>
                    <a:gd name="connsiteY2" fmla="*/ 694344 h 995052"/>
                    <a:gd name="connsiteX3" fmla="*/ 58357 w 1072779"/>
                    <a:gd name="connsiteY3" fmla="*/ 731701 h 995052"/>
                    <a:gd name="connsiteX4" fmla="*/ 63220 w 1072779"/>
                    <a:gd name="connsiteY4" fmla="*/ 741207 h 995052"/>
                    <a:gd name="connsiteX5" fmla="*/ 70514 w 1072779"/>
                    <a:gd name="connsiteY5" fmla="*/ 754911 h 995052"/>
                    <a:gd name="connsiteX6" fmla="*/ 114945 w 1072779"/>
                    <a:gd name="connsiteY6" fmla="*/ 824099 h 995052"/>
                    <a:gd name="connsiteX7" fmla="*/ 136386 w 1072779"/>
                    <a:gd name="connsiteY7" fmla="*/ 850404 h 995052"/>
                    <a:gd name="connsiteX8" fmla="*/ 155618 w 1072779"/>
                    <a:gd name="connsiteY8" fmla="*/ 871183 h 995052"/>
                    <a:gd name="connsiteX9" fmla="*/ 187670 w 1072779"/>
                    <a:gd name="connsiteY9" fmla="*/ 900582 h 995052"/>
                    <a:gd name="connsiteX10" fmla="*/ 213753 w 1072779"/>
                    <a:gd name="connsiteY10" fmla="*/ 920918 h 995052"/>
                    <a:gd name="connsiteX11" fmla="*/ 213974 w 1072779"/>
                    <a:gd name="connsiteY11" fmla="*/ 920918 h 995052"/>
                    <a:gd name="connsiteX12" fmla="*/ 236300 w 1072779"/>
                    <a:gd name="connsiteY12" fmla="*/ 935729 h 995052"/>
                    <a:gd name="connsiteX13" fmla="*/ 240058 w 1072779"/>
                    <a:gd name="connsiteY13" fmla="*/ 937939 h 995052"/>
                    <a:gd name="connsiteX14" fmla="*/ 310572 w 1072779"/>
                    <a:gd name="connsiteY14" fmla="*/ 971759 h 995052"/>
                    <a:gd name="connsiteX15" fmla="*/ 417559 w 1072779"/>
                    <a:gd name="connsiteY15" fmla="*/ 994085 h 995052"/>
                    <a:gd name="connsiteX16" fmla="*/ 419327 w 1072779"/>
                    <a:gd name="connsiteY16" fmla="*/ 994306 h 995052"/>
                    <a:gd name="connsiteX17" fmla="*/ 448727 w 1072779"/>
                    <a:gd name="connsiteY17" fmla="*/ 994969 h 995052"/>
                    <a:gd name="connsiteX18" fmla="*/ 459558 w 1072779"/>
                    <a:gd name="connsiteY18" fmla="*/ 994306 h 995052"/>
                    <a:gd name="connsiteX19" fmla="*/ 531841 w 1072779"/>
                    <a:gd name="connsiteY19" fmla="*/ 983917 h 995052"/>
                    <a:gd name="connsiteX20" fmla="*/ 828487 w 1072779"/>
                    <a:gd name="connsiteY20" fmla="*/ 843552 h 995052"/>
                    <a:gd name="connsiteX21" fmla="*/ 828708 w 1072779"/>
                    <a:gd name="connsiteY21" fmla="*/ 843552 h 995052"/>
                    <a:gd name="connsiteX22" fmla="*/ 910938 w 1072779"/>
                    <a:gd name="connsiteY22" fmla="*/ 778785 h 995052"/>
                    <a:gd name="connsiteX23" fmla="*/ 1022567 w 1072779"/>
                    <a:gd name="connsiteY23" fmla="*/ 639746 h 995052"/>
                    <a:gd name="connsiteX24" fmla="*/ 1022788 w 1072779"/>
                    <a:gd name="connsiteY24" fmla="*/ 639525 h 995052"/>
                    <a:gd name="connsiteX25" fmla="*/ 1037156 w 1072779"/>
                    <a:gd name="connsiteY25" fmla="*/ 607031 h 995052"/>
                    <a:gd name="connsiteX26" fmla="*/ 1042240 w 1072779"/>
                    <a:gd name="connsiteY26" fmla="*/ 592662 h 995052"/>
                    <a:gd name="connsiteX27" fmla="*/ 1070092 w 1072779"/>
                    <a:gd name="connsiteY27" fmla="*/ 429308 h 995052"/>
                    <a:gd name="connsiteX28" fmla="*/ 1067881 w 1072779"/>
                    <a:gd name="connsiteY28" fmla="*/ 418035 h 995052"/>
                    <a:gd name="connsiteX29" fmla="*/ 1042240 w 1072779"/>
                    <a:gd name="connsiteY29" fmla="*/ 361004 h 995052"/>
                    <a:gd name="connsiteX30" fmla="*/ 1026767 w 1072779"/>
                    <a:gd name="connsiteY30" fmla="*/ 343763 h 995052"/>
                    <a:gd name="connsiteX31" fmla="*/ 1026546 w 1072779"/>
                    <a:gd name="connsiteY31" fmla="*/ 343763 h 995052"/>
                    <a:gd name="connsiteX32" fmla="*/ 1024998 w 1072779"/>
                    <a:gd name="connsiteY32" fmla="*/ 342215 h 995052"/>
                    <a:gd name="connsiteX33" fmla="*/ 1017925 w 1072779"/>
                    <a:gd name="connsiteY33" fmla="*/ 335363 h 995052"/>
                    <a:gd name="connsiteX34" fmla="*/ 1006430 w 1072779"/>
                    <a:gd name="connsiteY34" fmla="*/ 324974 h 995052"/>
                    <a:gd name="connsiteX35" fmla="*/ 1006209 w 1072779"/>
                    <a:gd name="connsiteY35" fmla="*/ 324974 h 995052"/>
                    <a:gd name="connsiteX36" fmla="*/ 988304 w 1072779"/>
                    <a:gd name="connsiteY36" fmla="*/ 310384 h 995052"/>
                    <a:gd name="connsiteX37" fmla="*/ 985431 w 1072779"/>
                    <a:gd name="connsiteY37" fmla="*/ 308395 h 995052"/>
                    <a:gd name="connsiteX38" fmla="*/ 969294 w 1072779"/>
                    <a:gd name="connsiteY38" fmla="*/ 296901 h 995052"/>
                    <a:gd name="connsiteX39" fmla="*/ 964652 w 1072779"/>
                    <a:gd name="connsiteY39" fmla="*/ 293806 h 995052"/>
                    <a:gd name="connsiteX40" fmla="*/ 963989 w 1072779"/>
                    <a:gd name="connsiteY40" fmla="*/ 293364 h 995052"/>
                    <a:gd name="connsiteX41" fmla="*/ 935916 w 1072779"/>
                    <a:gd name="connsiteY41" fmla="*/ 276343 h 995052"/>
                    <a:gd name="connsiteX42" fmla="*/ 934590 w 1072779"/>
                    <a:gd name="connsiteY42" fmla="*/ 275680 h 995052"/>
                    <a:gd name="connsiteX43" fmla="*/ 933706 w 1072779"/>
                    <a:gd name="connsiteY43" fmla="*/ 275238 h 995052"/>
                    <a:gd name="connsiteX44" fmla="*/ 935695 w 1072779"/>
                    <a:gd name="connsiteY44" fmla="*/ 277448 h 995052"/>
                    <a:gd name="connsiteX45" fmla="*/ 933263 w 1072779"/>
                    <a:gd name="connsiteY45" fmla="*/ 275017 h 995052"/>
                    <a:gd name="connsiteX46" fmla="*/ 933042 w 1072779"/>
                    <a:gd name="connsiteY46" fmla="*/ 274796 h 995052"/>
                    <a:gd name="connsiteX47" fmla="*/ 904527 w 1072779"/>
                    <a:gd name="connsiteY47" fmla="*/ 244070 h 995052"/>
                    <a:gd name="connsiteX48" fmla="*/ 893696 w 1072779"/>
                    <a:gd name="connsiteY48" fmla="*/ 231470 h 995052"/>
                    <a:gd name="connsiteX49" fmla="*/ 883749 w 1072779"/>
                    <a:gd name="connsiteY49" fmla="*/ 219755 h 995052"/>
                    <a:gd name="connsiteX50" fmla="*/ 868275 w 1072779"/>
                    <a:gd name="connsiteY50" fmla="*/ 201187 h 995052"/>
                    <a:gd name="connsiteX51" fmla="*/ 857002 w 1072779"/>
                    <a:gd name="connsiteY51" fmla="*/ 187703 h 995052"/>
                    <a:gd name="connsiteX52" fmla="*/ 698069 w 1072779"/>
                    <a:gd name="connsiteY52" fmla="*/ 55295 h 995052"/>
                    <a:gd name="connsiteX53" fmla="*/ 680827 w 1072779"/>
                    <a:gd name="connsiteY53" fmla="*/ 47559 h 995052"/>
                    <a:gd name="connsiteX54" fmla="*/ 651870 w 1072779"/>
                    <a:gd name="connsiteY54" fmla="*/ 37612 h 995052"/>
                    <a:gd name="connsiteX55" fmla="*/ 517252 w 1072779"/>
                    <a:gd name="connsiteY55" fmla="*/ 33 h 995052"/>
                    <a:gd name="connsiteX56" fmla="*/ 424412 w 1072779"/>
                    <a:gd name="connsiteY56" fmla="*/ 8654 h 995052"/>
                    <a:gd name="connsiteX57" fmla="*/ 322730 w 1072779"/>
                    <a:gd name="connsiteY57" fmla="*/ 27443 h 995052"/>
                    <a:gd name="connsiteX58" fmla="*/ 218837 w 1072779"/>
                    <a:gd name="connsiteY58" fmla="*/ 67011 h 995052"/>
                    <a:gd name="connsiteX59" fmla="*/ 135060 w 1072779"/>
                    <a:gd name="connsiteY59" fmla="*/ 123599 h 995052"/>
                    <a:gd name="connsiteX60" fmla="*/ 134839 w 1072779"/>
                    <a:gd name="connsiteY60" fmla="*/ 123820 h 995052"/>
                    <a:gd name="connsiteX61" fmla="*/ 125997 w 1072779"/>
                    <a:gd name="connsiteY61" fmla="*/ 131999 h 995052"/>
                    <a:gd name="connsiteX62" fmla="*/ 99693 w 1072779"/>
                    <a:gd name="connsiteY62" fmla="*/ 160956 h 995052"/>
                    <a:gd name="connsiteX63" fmla="*/ 84661 w 1072779"/>
                    <a:gd name="connsiteY63" fmla="*/ 181956 h 995052"/>
                    <a:gd name="connsiteX64" fmla="*/ 79356 w 1072779"/>
                    <a:gd name="connsiteY64" fmla="*/ 190577 h 995052"/>
                    <a:gd name="connsiteX65" fmla="*/ 69409 w 1072779"/>
                    <a:gd name="connsiteY65" fmla="*/ 208924 h 995052"/>
                    <a:gd name="connsiteX66" fmla="*/ 5968 w 1072779"/>
                    <a:gd name="connsiteY66" fmla="*/ 411624 h 995052"/>
                    <a:gd name="connsiteX67" fmla="*/ 5968 w 1072779"/>
                    <a:gd name="connsiteY67" fmla="*/ 411845 h 995052"/>
                    <a:gd name="connsiteX68" fmla="*/ 0 w 1072779"/>
                    <a:gd name="connsiteY68" fmla="*/ 492086 h 995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</a:cxnLst>
                  <a:rect l="l" t="t" r="r" b="b"/>
                  <a:pathLst>
                    <a:path w="1072779" h="995052">
                      <a:moveTo>
                        <a:pt x="0" y="492086"/>
                      </a:moveTo>
                      <a:cubicBezTo>
                        <a:pt x="0" y="551769"/>
                        <a:pt x="9726" y="616093"/>
                        <a:pt x="36031" y="681303"/>
                      </a:cubicBezTo>
                      <a:cubicBezTo>
                        <a:pt x="37799" y="685502"/>
                        <a:pt x="39568" y="689923"/>
                        <a:pt x="41557" y="694344"/>
                      </a:cubicBezTo>
                      <a:cubicBezTo>
                        <a:pt x="46862" y="706723"/>
                        <a:pt x="52388" y="719323"/>
                        <a:pt x="58357" y="731701"/>
                      </a:cubicBezTo>
                      <a:cubicBezTo>
                        <a:pt x="59904" y="735017"/>
                        <a:pt x="61672" y="738112"/>
                        <a:pt x="63220" y="741207"/>
                      </a:cubicBezTo>
                      <a:cubicBezTo>
                        <a:pt x="65430" y="745848"/>
                        <a:pt x="67862" y="750269"/>
                        <a:pt x="70514" y="754911"/>
                      </a:cubicBezTo>
                      <a:cubicBezTo>
                        <a:pt x="83998" y="780111"/>
                        <a:pt x="99029" y="803321"/>
                        <a:pt x="114945" y="824099"/>
                      </a:cubicBezTo>
                      <a:cubicBezTo>
                        <a:pt x="121797" y="833383"/>
                        <a:pt x="128871" y="842004"/>
                        <a:pt x="136386" y="850404"/>
                      </a:cubicBezTo>
                      <a:cubicBezTo>
                        <a:pt x="142576" y="857699"/>
                        <a:pt x="148986" y="864551"/>
                        <a:pt x="155618" y="871183"/>
                      </a:cubicBezTo>
                      <a:cubicBezTo>
                        <a:pt x="166007" y="881793"/>
                        <a:pt x="176617" y="891519"/>
                        <a:pt x="187670" y="900582"/>
                      </a:cubicBezTo>
                      <a:cubicBezTo>
                        <a:pt x="196290" y="907877"/>
                        <a:pt x="204911" y="914508"/>
                        <a:pt x="213753" y="920918"/>
                      </a:cubicBezTo>
                      <a:lnTo>
                        <a:pt x="213974" y="920918"/>
                      </a:lnTo>
                      <a:cubicBezTo>
                        <a:pt x="221269" y="926223"/>
                        <a:pt x="228784" y="931308"/>
                        <a:pt x="236300" y="935729"/>
                      </a:cubicBezTo>
                      <a:cubicBezTo>
                        <a:pt x="237405" y="936613"/>
                        <a:pt x="238732" y="937276"/>
                        <a:pt x="240058" y="937939"/>
                      </a:cubicBezTo>
                      <a:cubicBezTo>
                        <a:pt x="263268" y="952086"/>
                        <a:pt x="286920" y="963138"/>
                        <a:pt x="310572" y="971759"/>
                      </a:cubicBezTo>
                      <a:cubicBezTo>
                        <a:pt x="346824" y="985022"/>
                        <a:pt x="383076" y="992096"/>
                        <a:pt x="417559" y="994085"/>
                      </a:cubicBezTo>
                      <a:cubicBezTo>
                        <a:pt x="418222" y="994085"/>
                        <a:pt x="418664" y="994306"/>
                        <a:pt x="419327" y="994306"/>
                      </a:cubicBezTo>
                      <a:cubicBezTo>
                        <a:pt x="429275" y="994969"/>
                        <a:pt x="439001" y="995190"/>
                        <a:pt x="448727" y="994969"/>
                      </a:cubicBezTo>
                      <a:cubicBezTo>
                        <a:pt x="452485" y="994748"/>
                        <a:pt x="456021" y="994527"/>
                        <a:pt x="459558" y="994306"/>
                      </a:cubicBezTo>
                      <a:cubicBezTo>
                        <a:pt x="482768" y="992759"/>
                        <a:pt x="506862" y="989222"/>
                        <a:pt x="531841" y="983917"/>
                      </a:cubicBezTo>
                      <a:cubicBezTo>
                        <a:pt x="622470" y="964244"/>
                        <a:pt x="723710" y="918929"/>
                        <a:pt x="828487" y="843552"/>
                      </a:cubicBezTo>
                      <a:lnTo>
                        <a:pt x="828708" y="843552"/>
                      </a:lnTo>
                      <a:cubicBezTo>
                        <a:pt x="855897" y="824099"/>
                        <a:pt x="883528" y="802437"/>
                        <a:pt x="910938" y="778785"/>
                      </a:cubicBezTo>
                      <a:cubicBezTo>
                        <a:pt x="962663" y="734354"/>
                        <a:pt x="998915" y="686608"/>
                        <a:pt x="1022567" y="639746"/>
                      </a:cubicBezTo>
                      <a:lnTo>
                        <a:pt x="1022788" y="639525"/>
                      </a:lnTo>
                      <a:cubicBezTo>
                        <a:pt x="1028314" y="628693"/>
                        <a:pt x="1033177" y="617862"/>
                        <a:pt x="1037156" y="607031"/>
                      </a:cubicBezTo>
                      <a:cubicBezTo>
                        <a:pt x="1038924" y="602167"/>
                        <a:pt x="1040472" y="597525"/>
                        <a:pt x="1042240" y="592662"/>
                      </a:cubicBezTo>
                      <a:cubicBezTo>
                        <a:pt x="1067439" y="546463"/>
                        <a:pt x="1078271" y="482581"/>
                        <a:pt x="1070092" y="429308"/>
                      </a:cubicBezTo>
                      <a:cubicBezTo>
                        <a:pt x="1069429" y="425550"/>
                        <a:pt x="1068545" y="421571"/>
                        <a:pt x="1067881" y="418035"/>
                      </a:cubicBezTo>
                      <a:cubicBezTo>
                        <a:pt x="1063019" y="395930"/>
                        <a:pt x="1054619" y="376257"/>
                        <a:pt x="1042240" y="361004"/>
                      </a:cubicBezTo>
                      <a:cubicBezTo>
                        <a:pt x="1037377" y="355036"/>
                        <a:pt x="1032293" y="349289"/>
                        <a:pt x="1026767" y="343763"/>
                      </a:cubicBezTo>
                      <a:lnTo>
                        <a:pt x="1026546" y="343763"/>
                      </a:lnTo>
                      <a:cubicBezTo>
                        <a:pt x="1026103" y="343100"/>
                        <a:pt x="1025661" y="342657"/>
                        <a:pt x="1024998" y="342215"/>
                      </a:cubicBezTo>
                      <a:cubicBezTo>
                        <a:pt x="1022567" y="339784"/>
                        <a:pt x="1020356" y="337573"/>
                        <a:pt x="1017925" y="335363"/>
                      </a:cubicBezTo>
                      <a:cubicBezTo>
                        <a:pt x="1014167" y="331826"/>
                        <a:pt x="1010188" y="328289"/>
                        <a:pt x="1006430" y="324974"/>
                      </a:cubicBezTo>
                      <a:lnTo>
                        <a:pt x="1006209" y="324974"/>
                      </a:lnTo>
                      <a:cubicBezTo>
                        <a:pt x="1000241" y="319668"/>
                        <a:pt x="994273" y="315026"/>
                        <a:pt x="988304" y="310384"/>
                      </a:cubicBezTo>
                      <a:cubicBezTo>
                        <a:pt x="987420" y="309721"/>
                        <a:pt x="986315" y="309058"/>
                        <a:pt x="985431" y="308395"/>
                      </a:cubicBezTo>
                      <a:cubicBezTo>
                        <a:pt x="979904" y="304195"/>
                        <a:pt x="974378" y="300216"/>
                        <a:pt x="969294" y="296901"/>
                      </a:cubicBezTo>
                      <a:cubicBezTo>
                        <a:pt x="967747" y="295795"/>
                        <a:pt x="966200" y="294690"/>
                        <a:pt x="964652" y="293806"/>
                      </a:cubicBezTo>
                      <a:cubicBezTo>
                        <a:pt x="964431" y="293585"/>
                        <a:pt x="964210" y="293585"/>
                        <a:pt x="963989" y="293364"/>
                      </a:cubicBezTo>
                      <a:cubicBezTo>
                        <a:pt x="950947" y="284743"/>
                        <a:pt x="940779" y="278996"/>
                        <a:pt x="935916" y="276343"/>
                      </a:cubicBezTo>
                      <a:cubicBezTo>
                        <a:pt x="935474" y="276122"/>
                        <a:pt x="935032" y="275680"/>
                        <a:pt x="934590" y="275680"/>
                      </a:cubicBezTo>
                      <a:cubicBezTo>
                        <a:pt x="934369" y="275459"/>
                        <a:pt x="933927" y="275459"/>
                        <a:pt x="933706" y="275238"/>
                      </a:cubicBezTo>
                      <a:cubicBezTo>
                        <a:pt x="937021" y="278111"/>
                        <a:pt x="937463" y="278333"/>
                        <a:pt x="935695" y="277448"/>
                      </a:cubicBezTo>
                      <a:cubicBezTo>
                        <a:pt x="935032" y="276785"/>
                        <a:pt x="934148" y="275901"/>
                        <a:pt x="933263" y="275017"/>
                      </a:cubicBezTo>
                      <a:cubicBezTo>
                        <a:pt x="933042" y="274796"/>
                        <a:pt x="933042" y="274796"/>
                        <a:pt x="933042" y="274796"/>
                      </a:cubicBezTo>
                      <a:cubicBezTo>
                        <a:pt x="924422" y="265954"/>
                        <a:pt x="915138" y="256007"/>
                        <a:pt x="904527" y="244070"/>
                      </a:cubicBezTo>
                      <a:cubicBezTo>
                        <a:pt x="901211" y="240091"/>
                        <a:pt x="897454" y="235891"/>
                        <a:pt x="893696" y="231470"/>
                      </a:cubicBezTo>
                      <a:cubicBezTo>
                        <a:pt x="890380" y="227713"/>
                        <a:pt x="887286" y="223955"/>
                        <a:pt x="883749" y="219755"/>
                      </a:cubicBezTo>
                      <a:cubicBezTo>
                        <a:pt x="878886" y="214008"/>
                        <a:pt x="873802" y="207818"/>
                        <a:pt x="868275" y="201187"/>
                      </a:cubicBezTo>
                      <a:cubicBezTo>
                        <a:pt x="864518" y="196987"/>
                        <a:pt x="860981" y="192345"/>
                        <a:pt x="857002" y="187703"/>
                      </a:cubicBezTo>
                      <a:cubicBezTo>
                        <a:pt x="796877" y="113210"/>
                        <a:pt x="737415" y="74526"/>
                        <a:pt x="698069" y="55295"/>
                      </a:cubicBezTo>
                      <a:cubicBezTo>
                        <a:pt x="691658" y="52201"/>
                        <a:pt x="685911" y="49769"/>
                        <a:pt x="680827" y="47559"/>
                      </a:cubicBezTo>
                      <a:cubicBezTo>
                        <a:pt x="662480" y="39822"/>
                        <a:pt x="651870" y="37612"/>
                        <a:pt x="651870" y="37612"/>
                      </a:cubicBezTo>
                      <a:cubicBezTo>
                        <a:pt x="615839" y="20812"/>
                        <a:pt x="532946" y="254"/>
                        <a:pt x="517252" y="33"/>
                      </a:cubicBezTo>
                      <a:cubicBezTo>
                        <a:pt x="505315" y="-188"/>
                        <a:pt x="433032" y="475"/>
                        <a:pt x="424412" y="8654"/>
                      </a:cubicBezTo>
                      <a:cubicBezTo>
                        <a:pt x="390591" y="11970"/>
                        <a:pt x="356108" y="18380"/>
                        <a:pt x="322730" y="27443"/>
                      </a:cubicBezTo>
                      <a:cubicBezTo>
                        <a:pt x="286478" y="37169"/>
                        <a:pt x="251110" y="50432"/>
                        <a:pt x="218837" y="67011"/>
                      </a:cubicBezTo>
                      <a:cubicBezTo>
                        <a:pt x="187891" y="82705"/>
                        <a:pt x="159375" y="101715"/>
                        <a:pt x="135060" y="123599"/>
                      </a:cubicBezTo>
                      <a:lnTo>
                        <a:pt x="134839" y="123820"/>
                      </a:lnTo>
                      <a:cubicBezTo>
                        <a:pt x="131744" y="126252"/>
                        <a:pt x="128871" y="128904"/>
                        <a:pt x="125997" y="131999"/>
                      </a:cubicBezTo>
                      <a:cubicBezTo>
                        <a:pt x="116492" y="141062"/>
                        <a:pt x="107650" y="150788"/>
                        <a:pt x="99693" y="160956"/>
                      </a:cubicBezTo>
                      <a:cubicBezTo>
                        <a:pt x="94166" y="167809"/>
                        <a:pt x="89303" y="174661"/>
                        <a:pt x="84661" y="181956"/>
                      </a:cubicBezTo>
                      <a:cubicBezTo>
                        <a:pt x="82893" y="184829"/>
                        <a:pt x="81125" y="187703"/>
                        <a:pt x="79356" y="190577"/>
                      </a:cubicBezTo>
                      <a:cubicBezTo>
                        <a:pt x="78693" y="191461"/>
                        <a:pt x="75156" y="197871"/>
                        <a:pt x="69409" y="208924"/>
                      </a:cubicBezTo>
                      <a:cubicBezTo>
                        <a:pt x="52830" y="241860"/>
                        <a:pt x="19231" y="316353"/>
                        <a:pt x="5968" y="411624"/>
                      </a:cubicBezTo>
                      <a:lnTo>
                        <a:pt x="5968" y="411845"/>
                      </a:lnTo>
                      <a:cubicBezTo>
                        <a:pt x="2210" y="437266"/>
                        <a:pt x="0" y="464234"/>
                        <a:pt x="0" y="492086"/>
                      </a:cubicBezTo>
                      <a:close/>
                    </a:path>
                  </a:pathLst>
                </a:custGeom>
                <a:solidFill>
                  <a:srgbClr val="B5710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34" name="Freeform: Shape 333">
                  <a:extLst>
                    <a:ext uri="{FF2B5EF4-FFF2-40B4-BE49-F238E27FC236}">
                      <a16:creationId xmlns:a16="http://schemas.microsoft.com/office/drawing/2014/main" id="{D2846A06-B641-119E-3961-6F7C428AEA58}"/>
                    </a:ext>
                  </a:extLst>
                </p:cNvPr>
                <p:cNvSpPr/>
                <p:nvPr/>
              </p:nvSpPr>
              <p:spPr>
                <a:xfrm>
                  <a:off x="2284668" y="6265704"/>
                  <a:ext cx="721664" cy="614935"/>
                </a:xfrm>
                <a:custGeom>
                  <a:avLst/>
                  <a:gdLst>
                    <a:gd name="connsiteX0" fmla="*/ 143 w 721664"/>
                    <a:gd name="connsiteY0" fmla="*/ 496509 h 614935"/>
                    <a:gd name="connsiteX1" fmla="*/ 105804 w 721664"/>
                    <a:gd name="connsiteY1" fmla="*/ 614107 h 614935"/>
                    <a:gd name="connsiteX2" fmla="*/ 152003 w 721664"/>
                    <a:gd name="connsiteY2" fmla="*/ 614107 h 614935"/>
                    <a:gd name="connsiteX3" fmla="*/ 603382 w 721664"/>
                    <a:gd name="connsiteY3" fmla="*/ 398585 h 614935"/>
                    <a:gd name="connsiteX4" fmla="*/ 676549 w 721664"/>
                    <a:gd name="connsiteY4" fmla="*/ 321218 h 614935"/>
                    <a:gd name="connsiteX5" fmla="*/ 696222 w 721664"/>
                    <a:gd name="connsiteY5" fmla="*/ 88013 h 614935"/>
                    <a:gd name="connsiteX6" fmla="*/ 609350 w 721664"/>
                    <a:gd name="connsiteY6" fmla="*/ 9762 h 614935"/>
                    <a:gd name="connsiteX7" fmla="*/ 143 w 721664"/>
                    <a:gd name="connsiteY7" fmla="*/ 496509 h 614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21664" h="614935">
                      <a:moveTo>
                        <a:pt x="143" y="496509"/>
                      </a:moveTo>
                      <a:cubicBezTo>
                        <a:pt x="-2952" y="557739"/>
                        <a:pt x="44574" y="609907"/>
                        <a:pt x="105804" y="614107"/>
                      </a:cubicBezTo>
                      <a:cubicBezTo>
                        <a:pt x="121498" y="615212"/>
                        <a:pt x="136972" y="615212"/>
                        <a:pt x="152003" y="614107"/>
                      </a:cubicBezTo>
                      <a:cubicBezTo>
                        <a:pt x="281758" y="605265"/>
                        <a:pt x="440249" y="538508"/>
                        <a:pt x="603382" y="398585"/>
                      </a:cubicBezTo>
                      <a:cubicBezTo>
                        <a:pt x="632560" y="373607"/>
                        <a:pt x="656655" y="347744"/>
                        <a:pt x="676549" y="321218"/>
                      </a:cubicBezTo>
                      <a:cubicBezTo>
                        <a:pt x="727390" y="253799"/>
                        <a:pt x="737116" y="161843"/>
                        <a:pt x="696222" y="88013"/>
                      </a:cubicBezTo>
                      <a:cubicBezTo>
                        <a:pt x="678317" y="55961"/>
                        <a:pt x="651128" y="26341"/>
                        <a:pt x="609350" y="9762"/>
                      </a:cubicBezTo>
                      <a:cubicBezTo>
                        <a:pt x="492416" y="-36216"/>
                        <a:pt x="21364" y="72761"/>
                        <a:pt x="143" y="496509"/>
                      </a:cubicBezTo>
                      <a:close/>
                    </a:path>
                  </a:pathLst>
                </a:custGeom>
                <a:solidFill>
                  <a:srgbClr val="F7EBDE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35" name="Freeform: Shape 334">
                  <a:extLst>
                    <a:ext uri="{FF2B5EF4-FFF2-40B4-BE49-F238E27FC236}">
                      <a16:creationId xmlns:a16="http://schemas.microsoft.com/office/drawing/2014/main" id="{84CC03D9-F3F7-EE06-35EE-61D787554AFE}"/>
                    </a:ext>
                  </a:extLst>
                </p:cNvPr>
                <p:cNvSpPr/>
                <p:nvPr/>
              </p:nvSpPr>
              <p:spPr>
                <a:xfrm>
                  <a:off x="2704139" y="6445009"/>
                  <a:ext cx="71768" cy="85329"/>
                </a:xfrm>
                <a:custGeom>
                  <a:avLst/>
                  <a:gdLst>
                    <a:gd name="connsiteX0" fmla="*/ 0 w 71768"/>
                    <a:gd name="connsiteY0" fmla="*/ 72504 h 85329"/>
                    <a:gd name="connsiteX1" fmla="*/ 1768 w 71768"/>
                    <a:gd name="connsiteY1" fmla="*/ 73830 h 85329"/>
                    <a:gd name="connsiteX2" fmla="*/ 54820 w 71768"/>
                    <a:gd name="connsiteY2" fmla="*/ 79577 h 85329"/>
                    <a:gd name="connsiteX3" fmla="*/ 71619 w 71768"/>
                    <a:gd name="connsiteY3" fmla="*/ 42662 h 85329"/>
                    <a:gd name="connsiteX4" fmla="*/ 71177 w 71768"/>
                    <a:gd name="connsiteY4" fmla="*/ 37799 h 85329"/>
                    <a:gd name="connsiteX5" fmla="*/ 59904 w 71768"/>
                    <a:gd name="connsiteY5" fmla="*/ 36031 h 85329"/>
                    <a:gd name="connsiteX6" fmla="*/ 44873 w 71768"/>
                    <a:gd name="connsiteY6" fmla="*/ 34926 h 85329"/>
                    <a:gd name="connsiteX7" fmla="*/ 30284 w 71768"/>
                    <a:gd name="connsiteY7" fmla="*/ 20557 h 85329"/>
                    <a:gd name="connsiteX8" fmla="*/ 12600 w 71768"/>
                    <a:gd name="connsiteY8" fmla="*/ 0 h 85329"/>
                    <a:gd name="connsiteX9" fmla="*/ 15473 w 71768"/>
                    <a:gd name="connsiteY9" fmla="*/ 19673 h 85329"/>
                    <a:gd name="connsiteX10" fmla="*/ 15473 w 71768"/>
                    <a:gd name="connsiteY10" fmla="*/ 19894 h 85329"/>
                    <a:gd name="connsiteX11" fmla="*/ 17463 w 71768"/>
                    <a:gd name="connsiteY11" fmla="*/ 48852 h 85329"/>
                    <a:gd name="connsiteX12" fmla="*/ 7958 w 71768"/>
                    <a:gd name="connsiteY12" fmla="*/ 60125 h 85329"/>
                    <a:gd name="connsiteX13" fmla="*/ 0 w 71768"/>
                    <a:gd name="connsiteY13" fmla="*/ 72504 h 85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1768" h="85329">
                      <a:moveTo>
                        <a:pt x="0" y="72504"/>
                      </a:moveTo>
                      <a:cubicBezTo>
                        <a:pt x="442" y="72946"/>
                        <a:pt x="1105" y="73609"/>
                        <a:pt x="1768" y="73830"/>
                      </a:cubicBezTo>
                      <a:cubicBezTo>
                        <a:pt x="13484" y="83335"/>
                        <a:pt x="34483" y="91072"/>
                        <a:pt x="54820" y="79577"/>
                      </a:cubicBezTo>
                      <a:cubicBezTo>
                        <a:pt x="71398" y="70072"/>
                        <a:pt x="72283" y="51725"/>
                        <a:pt x="71619" y="42662"/>
                      </a:cubicBezTo>
                      <a:cubicBezTo>
                        <a:pt x="71398" y="39789"/>
                        <a:pt x="71177" y="37799"/>
                        <a:pt x="71177" y="37799"/>
                      </a:cubicBezTo>
                      <a:cubicBezTo>
                        <a:pt x="67420" y="37578"/>
                        <a:pt x="63441" y="37136"/>
                        <a:pt x="59904" y="36031"/>
                      </a:cubicBezTo>
                      <a:cubicBezTo>
                        <a:pt x="53936" y="37578"/>
                        <a:pt x="49294" y="37357"/>
                        <a:pt x="44873" y="34926"/>
                      </a:cubicBezTo>
                      <a:cubicBezTo>
                        <a:pt x="39789" y="32715"/>
                        <a:pt x="34925" y="27852"/>
                        <a:pt x="30284" y="20557"/>
                      </a:cubicBezTo>
                      <a:cubicBezTo>
                        <a:pt x="18568" y="10831"/>
                        <a:pt x="12600" y="0"/>
                        <a:pt x="12600" y="0"/>
                      </a:cubicBezTo>
                      <a:cubicBezTo>
                        <a:pt x="14368" y="7074"/>
                        <a:pt x="15252" y="13705"/>
                        <a:pt x="15473" y="19673"/>
                      </a:cubicBezTo>
                      <a:cubicBezTo>
                        <a:pt x="15473" y="19894"/>
                        <a:pt x="15473" y="19894"/>
                        <a:pt x="15473" y="19894"/>
                      </a:cubicBezTo>
                      <a:cubicBezTo>
                        <a:pt x="19231" y="32494"/>
                        <a:pt x="20115" y="41999"/>
                        <a:pt x="17463" y="48852"/>
                      </a:cubicBezTo>
                      <a:cubicBezTo>
                        <a:pt x="15915" y="53494"/>
                        <a:pt x="12821" y="57030"/>
                        <a:pt x="7958" y="60125"/>
                      </a:cubicBezTo>
                      <a:cubicBezTo>
                        <a:pt x="3979" y="68746"/>
                        <a:pt x="0" y="72504"/>
                        <a:pt x="0" y="72504"/>
                      </a:cubicBezTo>
                      <a:close/>
                    </a:path>
                  </a:pathLst>
                </a:custGeom>
                <a:solidFill>
                  <a:srgbClr val="B54F4A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36" name="Freeform: Shape 335">
                  <a:extLst>
                    <a:ext uri="{FF2B5EF4-FFF2-40B4-BE49-F238E27FC236}">
                      <a16:creationId xmlns:a16="http://schemas.microsoft.com/office/drawing/2014/main" id="{0D1041A4-D9B6-9ED7-1343-B4830896452B}"/>
                    </a:ext>
                  </a:extLst>
                </p:cNvPr>
                <p:cNvSpPr/>
                <p:nvPr/>
              </p:nvSpPr>
              <p:spPr>
                <a:xfrm>
                  <a:off x="2661890" y="6418430"/>
                  <a:ext cx="140461" cy="102398"/>
                </a:xfrm>
                <a:custGeom>
                  <a:avLst/>
                  <a:gdLst>
                    <a:gd name="connsiteX0" fmla="*/ 2681 w 140461"/>
                    <a:gd name="connsiteY0" fmla="*/ 96210 h 102398"/>
                    <a:gd name="connsiteX1" fmla="*/ 30091 w 140461"/>
                    <a:gd name="connsiteY1" fmla="*/ 102399 h 102398"/>
                    <a:gd name="connsiteX2" fmla="*/ 44017 w 140461"/>
                    <a:gd name="connsiteY2" fmla="*/ 100409 h 102398"/>
                    <a:gd name="connsiteX3" fmla="*/ 48880 w 140461"/>
                    <a:gd name="connsiteY3" fmla="*/ 98420 h 102398"/>
                    <a:gd name="connsiteX4" fmla="*/ 68995 w 140461"/>
                    <a:gd name="connsiteY4" fmla="*/ 78747 h 102398"/>
                    <a:gd name="connsiteX5" fmla="*/ 70543 w 140461"/>
                    <a:gd name="connsiteY5" fmla="*/ 60842 h 102398"/>
                    <a:gd name="connsiteX6" fmla="*/ 82700 w 140461"/>
                    <a:gd name="connsiteY6" fmla="*/ 70347 h 102398"/>
                    <a:gd name="connsiteX7" fmla="*/ 95742 w 140461"/>
                    <a:gd name="connsiteY7" fmla="*/ 73221 h 102398"/>
                    <a:gd name="connsiteX8" fmla="*/ 112100 w 140461"/>
                    <a:gd name="connsiteY8" fmla="*/ 69684 h 102398"/>
                    <a:gd name="connsiteX9" fmla="*/ 113868 w 140461"/>
                    <a:gd name="connsiteY9" fmla="*/ 69021 h 102398"/>
                    <a:gd name="connsiteX10" fmla="*/ 140394 w 140461"/>
                    <a:gd name="connsiteY10" fmla="*/ 36085 h 102398"/>
                    <a:gd name="connsiteX11" fmla="*/ 136194 w 140461"/>
                    <a:gd name="connsiteY11" fmla="*/ 30558 h 102398"/>
                    <a:gd name="connsiteX12" fmla="*/ 130668 w 140461"/>
                    <a:gd name="connsiteY12" fmla="*/ 34758 h 102398"/>
                    <a:gd name="connsiteX13" fmla="*/ 108784 w 140461"/>
                    <a:gd name="connsiteY13" fmla="*/ 60621 h 102398"/>
                    <a:gd name="connsiteX14" fmla="*/ 102152 w 140461"/>
                    <a:gd name="connsiteY14" fmla="*/ 62610 h 102398"/>
                    <a:gd name="connsiteX15" fmla="*/ 87121 w 140461"/>
                    <a:gd name="connsiteY15" fmla="*/ 61505 h 102398"/>
                    <a:gd name="connsiteX16" fmla="*/ 72532 w 140461"/>
                    <a:gd name="connsiteY16" fmla="*/ 47137 h 102398"/>
                    <a:gd name="connsiteX17" fmla="*/ 52196 w 140461"/>
                    <a:gd name="connsiteY17" fmla="*/ 3148 h 102398"/>
                    <a:gd name="connsiteX18" fmla="*/ 46006 w 140461"/>
                    <a:gd name="connsiteY18" fmla="*/ 275 h 102398"/>
                    <a:gd name="connsiteX19" fmla="*/ 43133 w 140461"/>
                    <a:gd name="connsiteY19" fmla="*/ 717 h 102398"/>
                    <a:gd name="connsiteX20" fmla="*/ 41143 w 140461"/>
                    <a:gd name="connsiteY20" fmla="*/ 7348 h 102398"/>
                    <a:gd name="connsiteX21" fmla="*/ 57943 w 140461"/>
                    <a:gd name="connsiteY21" fmla="*/ 46474 h 102398"/>
                    <a:gd name="connsiteX22" fmla="*/ 57943 w 140461"/>
                    <a:gd name="connsiteY22" fmla="*/ 46695 h 102398"/>
                    <a:gd name="connsiteX23" fmla="*/ 59932 w 140461"/>
                    <a:gd name="connsiteY23" fmla="*/ 75652 h 102398"/>
                    <a:gd name="connsiteX24" fmla="*/ 50427 w 140461"/>
                    <a:gd name="connsiteY24" fmla="*/ 86926 h 102398"/>
                    <a:gd name="connsiteX25" fmla="*/ 44901 w 140461"/>
                    <a:gd name="connsiteY25" fmla="*/ 89578 h 102398"/>
                    <a:gd name="connsiteX26" fmla="*/ 7102 w 140461"/>
                    <a:gd name="connsiteY26" fmla="*/ 87147 h 102398"/>
                    <a:gd name="connsiteX27" fmla="*/ 470 w 140461"/>
                    <a:gd name="connsiteY27" fmla="*/ 89136 h 102398"/>
                    <a:gd name="connsiteX28" fmla="*/ 2681 w 140461"/>
                    <a:gd name="connsiteY28" fmla="*/ 96210 h 102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40461" h="102398">
                      <a:moveTo>
                        <a:pt x="2681" y="96210"/>
                      </a:moveTo>
                      <a:cubicBezTo>
                        <a:pt x="3344" y="96652"/>
                        <a:pt x="15281" y="102399"/>
                        <a:pt x="30091" y="102399"/>
                      </a:cubicBezTo>
                      <a:cubicBezTo>
                        <a:pt x="34512" y="102399"/>
                        <a:pt x="39375" y="101957"/>
                        <a:pt x="44017" y="100409"/>
                      </a:cubicBezTo>
                      <a:cubicBezTo>
                        <a:pt x="45564" y="99967"/>
                        <a:pt x="47333" y="99083"/>
                        <a:pt x="48880" y="98420"/>
                      </a:cubicBezTo>
                      <a:cubicBezTo>
                        <a:pt x="55732" y="95546"/>
                        <a:pt x="65237" y="90241"/>
                        <a:pt x="68995" y="78747"/>
                      </a:cubicBezTo>
                      <a:cubicBezTo>
                        <a:pt x="70764" y="73663"/>
                        <a:pt x="71206" y="67694"/>
                        <a:pt x="70543" y="60842"/>
                      </a:cubicBezTo>
                      <a:cubicBezTo>
                        <a:pt x="74521" y="65042"/>
                        <a:pt x="78500" y="68358"/>
                        <a:pt x="82700" y="70347"/>
                      </a:cubicBezTo>
                      <a:cubicBezTo>
                        <a:pt x="87342" y="72336"/>
                        <a:pt x="91542" y="73221"/>
                        <a:pt x="95742" y="73221"/>
                      </a:cubicBezTo>
                      <a:cubicBezTo>
                        <a:pt x="101710" y="73221"/>
                        <a:pt x="107015" y="71673"/>
                        <a:pt x="112100" y="69684"/>
                      </a:cubicBezTo>
                      <a:cubicBezTo>
                        <a:pt x="112763" y="69463"/>
                        <a:pt x="113426" y="69242"/>
                        <a:pt x="113868" y="69021"/>
                      </a:cubicBezTo>
                      <a:cubicBezTo>
                        <a:pt x="136857" y="59516"/>
                        <a:pt x="140173" y="36969"/>
                        <a:pt x="140394" y="36085"/>
                      </a:cubicBezTo>
                      <a:cubicBezTo>
                        <a:pt x="140836" y="33211"/>
                        <a:pt x="139067" y="30779"/>
                        <a:pt x="136194" y="30558"/>
                      </a:cubicBezTo>
                      <a:cubicBezTo>
                        <a:pt x="133541" y="30116"/>
                        <a:pt x="130889" y="31885"/>
                        <a:pt x="130668" y="34758"/>
                      </a:cubicBezTo>
                      <a:cubicBezTo>
                        <a:pt x="130446" y="35642"/>
                        <a:pt x="127573" y="53768"/>
                        <a:pt x="108784" y="60621"/>
                      </a:cubicBezTo>
                      <a:cubicBezTo>
                        <a:pt x="106352" y="61505"/>
                        <a:pt x="104142" y="62168"/>
                        <a:pt x="102152" y="62610"/>
                      </a:cubicBezTo>
                      <a:cubicBezTo>
                        <a:pt x="96184" y="64158"/>
                        <a:pt x="91542" y="63937"/>
                        <a:pt x="87121" y="61505"/>
                      </a:cubicBezTo>
                      <a:cubicBezTo>
                        <a:pt x="82037" y="59295"/>
                        <a:pt x="77174" y="54431"/>
                        <a:pt x="72532" y="47137"/>
                      </a:cubicBezTo>
                      <a:cubicBezTo>
                        <a:pt x="65458" y="37190"/>
                        <a:pt x="58827" y="22601"/>
                        <a:pt x="52196" y="3148"/>
                      </a:cubicBezTo>
                      <a:cubicBezTo>
                        <a:pt x="51311" y="717"/>
                        <a:pt x="48438" y="-609"/>
                        <a:pt x="46006" y="275"/>
                      </a:cubicBezTo>
                      <a:cubicBezTo>
                        <a:pt x="45122" y="54"/>
                        <a:pt x="44017" y="54"/>
                        <a:pt x="43133" y="717"/>
                      </a:cubicBezTo>
                      <a:cubicBezTo>
                        <a:pt x="40701" y="2043"/>
                        <a:pt x="39596" y="4917"/>
                        <a:pt x="41143" y="7348"/>
                      </a:cubicBezTo>
                      <a:cubicBezTo>
                        <a:pt x="49101" y="22822"/>
                        <a:pt x="54627" y="35642"/>
                        <a:pt x="57943" y="46474"/>
                      </a:cubicBezTo>
                      <a:cubicBezTo>
                        <a:pt x="57943" y="46695"/>
                        <a:pt x="57943" y="46695"/>
                        <a:pt x="57943" y="46695"/>
                      </a:cubicBezTo>
                      <a:cubicBezTo>
                        <a:pt x="61701" y="59295"/>
                        <a:pt x="62585" y="68800"/>
                        <a:pt x="59932" y="75652"/>
                      </a:cubicBezTo>
                      <a:cubicBezTo>
                        <a:pt x="58385" y="80294"/>
                        <a:pt x="55290" y="83831"/>
                        <a:pt x="50427" y="86926"/>
                      </a:cubicBezTo>
                      <a:cubicBezTo>
                        <a:pt x="48880" y="87810"/>
                        <a:pt x="47111" y="88694"/>
                        <a:pt x="44901" y="89578"/>
                      </a:cubicBezTo>
                      <a:cubicBezTo>
                        <a:pt x="27217" y="97536"/>
                        <a:pt x="7323" y="87368"/>
                        <a:pt x="7102" y="87147"/>
                      </a:cubicBezTo>
                      <a:cubicBezTo>
                        <a:pt x="4670" y="85820"/>
                        <a:pt x="1576" y="86926"/>
                        <a:pt x="470" y="89136"/>
                      </a:cubicBezTo>
                      <a:cubicBezTo>
                        <a:pt x="-635" y="91789"/>
                        <a:pt x="249" y="94662"/>
                        <a:pt x="2681" y="96210"/>
                      </a:cubicBezTo>
                      <a:close/>
                    </a:path>
                  </a:pathLst>
                </a:custGeom>
                <a:solidFill>
                  <a:srgbClr val="533323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37" name="Freeform: Shape 336">
                  <a:extLst>
                    <a:ext uri="{FF2B5EF4-FFF2-40B4-BE49-F238E27FC236}">
                      <a16:creationId xmlns:a16="http://schemas.microsoft.com/office/drawing/2014/main" id="{71524367-4FD4-9354-1DA7-471C3D407BB0}"/>
                    </a:ext>
                  </a:extLst>
                </p:cNvPr>
                <p:cNvSpPr/>
                <p:nvPr/>
              </p:nvSpPr>
              <p:spPr>
                <a:xfrm>
                  <a:off x="2670267" y="6604661"/>
                  <a:ext cx="110045" cy="29863"/>
                </a:xfrm>
                <a:custGeom>
                  <a:avLst/>
                  <a:gdLst>
                    <a:gd name="connsiteX0" fmla="*/ 106597 w 110045"/>
                    <a:gd name="connsiteY0" fmla="*/ 829 h 29863"/>
                    <a:gd name="connsiteX1" fmla="*/ 7346 w 110045"/>
                    <a:gd name="connsiteY1" fmla="*/ 4145 h 29863"/>
                    <a:gd name="connsiteX2" fmla="*/ 273 w 110045"/>
                    <a:gd name="connsiteY2" fmla="*/ 6135 h 29863"/>
                    <a:gd name="connsiteX3" fmla="*/ 55977 w 110045"/>
                    <a:gd name="connsiteY3" fmla="*/ 28682 h 29863"/>
                    <a:gd name="connsiteX4" fmla="*/ 107923 w 110045"/>
                    <a:gd name="connsiteY4" fmla="*/ 5472 h 29863"/>
                    <a:gd name="connsiteX5" fmla="*/ 106597 w 110045"/>
                    <a:gd name="connsiteY5" fmla="*/ 829 h 29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0045" h="29863">
                      <a:moveTo>
                        <a:pt x="106597" y="829"/>
                      </a:moveTo>
                      <a:cubicBezTo>
                        <a:pt x="106597" y="829"/>
                        <a:pt x="47135" y="39734"/>
                        <a:pt x="7346" y="4145"/>
                      </a:cubicBezTo>
                      <a:cubicBezTo>
                        <a:pt x="7346" y="4145"/>
                        <a:pt x="3588" y="1493"/>
                        <a:pt x="273" y="6135"/>
                      </a:cubicBezTo>
                      <a:cubicBezTo>
                        <a:pt x="-3043" y="10556"/>
                        <a:pt x="24367" y="35534"/>
                        <a:pt x="55977" y="28682"/>
                      </a:cubicBezTo>
                      <a:cubicBezTo>
                        <a:pt x="87587" y="21829"/>
                        <a:pt x="105049" y="9892"/>
                        <a:pt x="107923" y="5472"/>
                      </a:cubicBezTo>
                      <a:cubicBezTo>
                        <a:pt x="111239" y="1051"/>
                        <a:pt x="110575" y="-1381"/>
                        <a:pt x="106597" y="829"/>
                      </a:cubicBezTo>
                      <a:close/>
                    </a:path>
                  </a:pathLst>
                </a:custGeom>
                <a:solidFill>
                  <a:srgbClr val="DEB993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38" name="Freeform: Shape 337">
                  <a:extLst>
                    <a:ext uri="{FF2B5EF4-FFF2-40B4-BE49-F238E27FC236}">
                      <a16:creationId xmlns:a16="http://schemas.microsoft.com/office/drawing/2014/main" id="{01289E12-1BC3-5E80-E43A-D30B1527D59E}"/>
                    </a:ext>
                  </a:extLst>
                </p:cNvPr>
                <p:cNvSpPr/>
                <p:nvPr/>
              </p:nvSpPr>
              <p:spPr>
                <a:xfrm>
                  <a:off x="1794970" y="5658301"/>
                  <a:ext cx="22104" cy="221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04" h="22104"/>
                  </a:pathLst>
                </a:custGeom>
                <a:solidFill>
                  <a:srgbClr val="CE6B4B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grpSp>
              <p:nvGrpSpPr>
                <p:cNvPr id="339" name="Graphic 283">
                  <a:extLst>
                    <a:ext uri="{FF2B5EF4-FFF2-40B4-BE49-F238E27FC236}">
                      <a16:creationId xmlns:a16="http://schemas.microsoft.com/office/drawing/2014/main" id="{42032B4A-5AA6-2B30-040D-814A5B296002}"/>
                    </a:ext>
                  </a:extLst>
                </p:cNvPr>
                <p:cNvGrpSpPr/>
                <p:nvPr/>
              </p:nvGrpSpPr>
              <p:grpSpPr>
                <a:xfrm>
                  <a:off x="2629878" y="6357809"/>
                  <a:ext cx="124900" cy="97525"/>
                  <a:chOff x="2629878" y="6357809"/>
                  <a:chExt cx="124900" cy="97525"/>
                </a:xfrm>
              </p:grpSpPr>
              <p:sp>
                <p:nvSpPr>
                  <p:cNvPr id="340" name="Freeform: Shape 339">
                    <a:extLst>
                      <a:ext uri="{FF2B5EF4-FFF2-40B4-BE49-F238E27FC236}">
                        <a16:creationId xmlns:a16="http://schemas.microsoft.com/office/drawing/2014/main" id="{A57F6E6C-65BA-160E-DF86-676AC92AECE4}"/>
                      </a:ext>
                    </a:extLst>
                  </p:cNvPr>
                  <p:cNvSpPr/>
                  <p:nvPr/>
                </p:nvSpPr>
                <p:spPr>
                  <a:xfrm>
                    <a:off x="2629878" y="6357809"/>
                    <a:ext cx="124900" cy="97525"/>
                  </a:xfrm>
                  <a:custGeom>
                    <a:avLst/>
                    <a:gdLst>
                      <a:gd name="connsiteX0" fmla="*/ 1757 w 124900"/>
                      <a:gd name="connsiteY0" fmla="*/ 54265 h 97525"/>
                      <a:gd name="connsiteX1" fmla="*/ 91282 w 124900"/>
                      <a:gd name="connsiteY1" fmla="*/ 93169 h 97525"/>
                      <a:gd name="connsiteX2" fmla="*/ 118913 w 124900"/>
                      <a:gd name="connsiteY2" fmla="*/ 68854 h 97525"/>
                      <a:gd name="connsiteX3" fmla="*/ 119134 w 124900"/>
                      <a:gd name="connsiteY3" fmla="*/ 68633 h 97525"/>
                      <a:gd name="connsiteX4" fmla="*/ 117144 w 124900"/>
                      <a:gd name="connsiteY4" fmla="*/ 6297 h 97525"/>
                      <a:gd name="connsiteX5" fmla="*/ 105208 w 124900"/>
                      <a:gd name="connsiteY5" fmla="*/ 108 h 97525"/>
                      <a:gd name="connsiteX6" fmla="*/ 45746 w 124900"/>
                      <a:gd name="connsiteY6" fmla="*/ 16465 h 97525"/>
                      <a:gd name="connsiteX7" fmla="*/ 45746 w 124900"/>
                      <a:gd name="connsiteY7" fmla="*/ 16465 h 97525"/>
                      <a:gd name="connsiteX8" fmla="*/ 4189 w 124900"/>
                      <a:gd name="connsiteY8" fmla="*/ 39675 h 97525"/>
                      <a:gd name="connsiteX9" fmla="*/ 1757 w 124900"/>
                      <a:gd name="connsiteY9" fmla="*/ 54265 h 97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4900" h="97525">
                        <a:moveTo>
                          <a:pt x="1757" y="54265"/>
                        </a:moveTo>
                        <a:cubicBezTo>
                          <a:pt x="12810" y="71064"/>
                          <a:pt x="45083" y="110632"/>
                          <a:pt x="91282" y="93169"/>
                        </a:cubicBezTo>
                        <a:cubicBezTo>
                          <a:pt x="105429" y="87864"/>
                          <a:pt x="114049" y="79022"/>
                          <a:pt x="118913" y="68854"/>
                        </a:cubicBezTo>
                        <a:cubicBezTo>
                          <a:pt x="118913" y="68854"/>
                          <a:pt x="119134" y="68633"/>
                          <a:pt x="119134" y="68633"/>
                        </a:cubicBezTo>
                        <a:cubicBezTo>
                          <a:pt x="129965" y="46528"/>
                          <a:pt x="123333" y="18455"/>
                          <a:pt x="117144" y="6297"/>
                        </a:cubicBezTo>
                        <a:cubicBezTo>
                          <a:pt x="114934" y="1876"/>
                          <a:pt x="110292" y="-555"/>
                          <a:pt x="105208" y="108"/>
                        </a:cubicBezTo>
                        <a:cubicBezTo>
                          <a:pt x="93271" y="2097"/>
                          <a:pt x="69840" y="6739"/>
                          <a:pt x="45746" y="16465"/>
                        </a:cubicBezTo>
                        <a:lnTo>
                          <a:pt x="45746" y="16465"/>
                        </a:lnTo>
                        <a:cubicBezTo>
                          <a:pt x="31378" y="22213"/>
                          <a:pt x="16567" y="29728"/>
                          <a:pt x="4189" y="39675"/>
                        </a:cubicBezTo>
                        <a:cubicBezTo>
                          <a:pt x="-232" y="43212"/>
                          <a:pt x="-1337" y="49402"/>
                          <a:pt x="1757" y="54265"/>
                        </a:cubicBezTo>
                        <a:close/>
                      </a:path>
                    </a:pathLst>
                  </a:custGeom>
                  <a:solidFill>
                    <a:srgbClr val="533323"/>
                  </a:solidFill>
                  <a:ln w="220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h-TH">
                      <a:latin typeface="Cairo ExtraBold" pitchFamily="2" charset="-78"/>
                    </a:endParaRPr>
                  </a:p>
                </p:txBody>
              </p:sp>
              <p:sp>
                <p:nvSpPr>
                  <p:cNvPr id="341" name="Freeform: Shape 340">
                    <a:extLst>
                      <a:ext uri="{FF2B5EF4-FFF2-40B4-BE49-F238E27FC236}">
                        <a16:creationId xmlns:a16="http://schemas.microsoft.com/office/drawing/2014/main" id="{7220DC1C-DF14-27AE-F42D-CD3053BF2BCE}"/>
                      </a:ext>
                    </a:extLst>
                  </p:cNvPr>
                  <p:cNvSpPr/>
                  <p:nvPr/>
                </p:nvSpPr>
                <p:spPr>
                  <a:xfrm>
                    <a:off x="2629878" y="6374495"/>
                    <a:ext cx="118912" cy="80838"/>
                  </a:xfrm>
                  <a:custGeom>
                    <a:avLst/>
                    <a:gdLst>
                      <a:gd name="connsiteX0" fmla="*/ 1757 w 118912"/>
                      <a:gd name="connsiteY0" fmla="*/ 37578 h 80838"/>
                      <a:gd name="connsiteX1" fmla="*/ 91282 w 118912"/>
                      <a:gd name="connsiteY1" fmla="*/ 76483 h 80838"/>
                      <a:gd name="connsiteX2" fmla="*/ 118913 w 118912"/>
                      <a:gd name="connsiteY2" fmla="*/ 52167 h 80838"/>
                      <a:gd name="connsiteX3" fmla="*/ 81777 w 118912"/>
                      <a:gd name="connsiteY3" fmla="*/ 71841 h 80838"/>
                      <a:gd name="connsiteX4" fmla="*/ 18557 w 118912"/>
                      <a:gd name="connsiteY4" fmla="*/ 35589 h 80838"/>
                      <a:gd name="connsiteX5" fmla="*/ 45746 w 118912"/>
                      <a:gd name="connsiteY5" fmla="*/ 0 h 80838"/>
                      <a:gd name="connsiteX6" fmla="*/ 4189 w 118912"/>
                      <a:gd name="connsiteY6" fmla="*/ 23210 h 80838"/>
                      <a:gd name="connsiteX7" fmla="*/ 1757 w 118912"/>
                      <a:gd name="connsiteY7" fmla="*/ 37578 h 80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8912" h="80838">
                        <a:moveTo>
                          <a:pt x="1757" y="37578"/>
                        </a:moveTo>
                        <a:cubicBezTo>
                          <a:pt x="12810" y="54378"/>
                          <a:pt x="45083" y="93945"/>
                          <a:pt x="91282" y="76483"/>
                        </a:cubicBezTo>
                        <a:cubicBezTo>
                          <a:pt x="105429" y="71177"/>
                          <a:pt x="114049" y="62335"/>
                          <a:pt x="118913" y="52167"/>
                        </a:cubicBezTo>
                        <a:cubicBezTo>
                          <a:pt x="117144" y="54157"/>
                          <a:pt x="103218" y="69188"/>
                          <a:pt x="81777" y="71841"/>
                        </a:cubicBezTo>
                        <a:cubicBezTo>
                          <a:pt x="59009" y="74493"/>
                          <a:pt x="22536" y="50399"/>
                          <a:pt x="18557" y="35589"/>
                        </a:cubicBezTo>
                        <a:cubicBezTo>
                          <a:pt x="13473" y="16357"/>
                          <a:pt x="36904" y="5305"/>
                          <a:pt x="45746" y="0"/>
                        </a:cubicBezTo>
                        <a:cubicBezTo>
                          <a:pt x="31378" y="5747"/>
                          <a:pt x="16567" y="13263"/>
                          <a:pt x="4189" y="23210"/>
                        </a:cubicBezTo>
                        <a:cubicBezTo>
                          <a:pt x="-232" y="26526"/>
                          <a:pt x="-1337" y="32715"/>
                          <a:pt x="1757" y="37578"/>
                        </a:cubicBezTo>
                        <a:close/>
                      </a:path>
                    </a:pathLst>
                  </a:custGeom>
                  <a:solidFill>
                    <a:srgbClr val="452A1E"/>
                  </a:solidFill>
                  <a:ln w="220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h-TH">
                      <a:latin typeface="Cairo ExtraBold" pitchFamily="2" charset="-78"/>
                    </a:endParaRPr>
                  </a:p>
                </p:txBody>
              </p:sp>
              <p:sp>
                <p:nvSpPr>
                  <p:cNvPr id="342" name="Freeform: Shape 341">
                    <a:extLst>
                      <a:ext uri="{FF2B5EF4-FFF2-40B4-BE49-F238E27FC236}">
                        <a16:creationId xmlns:a16="http://schemas.microsoft.com/office/drawing/2014/main" id="{736BF108-0156-734D-EB50-6BAA4B663530}"/>
                      </a:ext>
                    </a:extLst>
                  </p:cNvPr>
                  <p:cNvSpPr/>
                  <p:nvPr/>
                </p:nvSpPr>
                <p:spPr>
                  <a:xfrm>
                    <a:off x="2661167" y="6362544"/>
                    <a:ext cx="85639" cy="69003"/>
                  </a:xfrm>
                  <a:custGeom>
                    <a:avLst/>
                    <a:gdLst>
                      <a:gd name="connsiteX0" fmla="*/ 72592 w 85639"/>
                      <a:gd name="connsiteY0" fmla="*/ 15 h 69003"/>
                      <a:gd name="connsiteX1" fmla="*/ 18214 w 85639"/>
                      <a:gd name="connsiteY1" fmla="*/ 16593 h 69003"/>
                      <a:gd name="connsiteX2" fmla="*/ 1415 w 85639"/>
                      <a:gd name="connsiteY2" fmla="*/ 42235 h 69003"/>
                      <a:gd name="connsiteX3" fmla="*/ 54245 w 85639"/>
                      <a:gd name="connsiteY3" fmla="*/ 68761 h 69003"/>
                      <a:gd name="connsiteX4" fmla="*/ 85634 w 85639"/>
                      <a:gd name="connsiteY4" fmla="*/ 24330 h 69003"/>
                      <a:gd name="connsiteX5" fmla="*/ 72592 w 85639"/>
                      <a:gd name="connsiteY5" fmla="*/ 15 h 69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639" h="69003">
                        <a:moveTo>
                          <a:pt x="72592" y="15"/>
                        </a:moveTo>
                        <a:cubicBezTo>
                          <a:pt x="72592" y="15"/>
                          <a:pt x="31256" y="9299"/>
                          <a:pt x="18214" y="16593"/>
                        </a:cubicBezTo>
                        <a:cubicBezTo>
                          <a:pt x="4731" y="24330"/>
                          <a:pt x="-3448" y="30298"/>
                          <a:pt x="1415" y="42235"/>
                        </a:cubicBezTo>
                        <a:cubicBezTo>
                          <a:pt x="3846" y="48203"/>
                          <a:pt x="27498" y="71634"/>
                          <a:pt x="54245" y="68761"/>
                        </a:cubicBezTo>
                        <a:cubicBezTo>
                          <a:pt x="81213" y="65887"/>
                          <a:pt x="85634" y="46877"/>
                          <a:pt x="85634" y="24330"/>
                        </a:cubicBezTo>
                        <a:cubicBezTo>
                          <a:pt x="85855" y="1783"/>
                          <a:pt x="79003" y="-206"/>
                          <a:pt x="72592" y="15"/>
                        </a:cubicBezTo>
                        <a:close/>
                      </a:path>
                    </a:pathLst>
                  </a:custGeom>
                  <a:solidFill>
                    <a:srgbClr val="623C2C"/>
                  </a:solidFill>
                  <a:ln w="220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h-TH">
                      <a:latin typeface="Cairo ExtraBold" pitchFamily="2" charset="-78"/>
                    </a:endParaRPr>
                  </a:p>
                </p:txBody>
              </p:sp>
            </p:grpSp>
            <p:sp>
              <p:nvSpPr>
                <p:cNvPr id="343" name="Freeform: Shape 342">
                  <a:extLst>
                    <a:ext uri="{FF2B5EF4-FFF2-40B4-BE49-F238E27FC236}">
                      <a16:creationId xmlns:a16="http://schemas.microsoft.com/office/drawing/2014/main" id="{43D57BD6-767E-3C64-F319-8CD63EDEB65C}"/>
                    </a:ext>
                  </a:extLst>
                </p:cNvPr>
                <p:cNvSpPr/>
                <p:nvPr/>
              </p:nvSpPr>
              <p:spPr>
                <a:xfrm>
                  <a:off x="2228173" y="6510219"/>
                  <a:ext cx="289180" cy="144053"/>
                </a:xfrm>
                <a:custGeom>
                  <a:avLst/>
                  <a:gdLst>
                    <a:gd name="connsiteX0" fmla="*/ 10439 w 289180"/>
                    <a:gd name="connsiteY0" fmla="*/ 132629 h 144053"/>
                    <a:gd name="connsiteX1" fmla="*/ 2260 w 289180"/>
                    <a:gd name="connsiteY1" fmla="*/ 140586 h 144053"/>
                    <a:gd name="connsiteX2" fmla="*/ 50 w 289180"/>
                    <a:gd name="connsiteY2" fmla="*/ 143902 h 144053"/>
                    <a:gd name="connsiteX3" fmla="*/ 12649 w 289180"/>
                    <a:gd name="connsiteY3" fmla="*/ 134839 h 144053"/>
                    <a:gd name="connsiteX4" fmla="*/ 38512 w 289180"/>
                    <a:gd name="connsiteY4" fmla="*/ 114061 h 144053"/>
                    <a:gd name="connsiteX5" fmla="*/ 67248 w 289180"/>
                    <a:gd name="connsiteY5" fmla="*/ 93061 h 144053"/>
                    <a:gd name="connsiteX6" fmla="*/ 98195 w 289180"/>
                    <a:gd name="connsiteY6" fmla="*/ 73167 h 144053"/>
                    <a:gd name="connsiteX7" fmla="*/ 130247 w 289180"/>
                    <a:gd name="connsiteY7" fmla="*/ 55262 h 144053"/>
                    <a:gd name="connsiteX8" fmla="*/ 162520 w 289180"/>
                    <a:gd name="connsiteY8" fmla="*/ 40452 h 144053"/>
                    <a:gd name="connsiteX9" fmla="*/ 193688 w 289180"/>
                    <a:gd name="connsiteY9" fmla="*/ 28957 h 144053"/>
                    <a:gd name="connsiteX10" fmla="*/ 222203 w 289180"/>
                    <a:gd name="connsiteY10" fmla="*/ 20557 h 144053"/>
                    <a:gd name="connsiteX11" fmla="*/ 246739 w 289180"/>
                    <a:gd name="connsiteY11" fmla="*/ 15473 h 144053"/>
                    <a:gd name="connsiteX12" fmla="*/ 265970 w 289180"/>
                    <a:gd name="connsiteY12" fmla="*/ 13042 h 144053"/>
                    <a:gd name="connsiteX13" fmla="*/ 278128 w 289180"/>
                    <a:gd name="connsiteY13" fmla="*/ 12379 h 144053"/>
                    <a:gd name="connsiteX14" fmla="*/ 282328 w 289180"/>
                    <a:gd name="connsiteY14" fmla="*/ 12379 h 144053"/>
                    <a:gd name="connsiteX15" fmla="*/ 282770 w 289180"/>
                    <a:gd name="connsiteY15" fmla="*/ 12379 h 144053"/>
                    <a:gd name="connsiteX16" fmla="*/ 289180 w 289180"/>
                    <a:gd name="connsiteY16" fmla="*/ 6189 h 144053"/>
                    <a:gd name="connsiteX17" fmla="*/ 282770 w 289180"/>
                    <a:gd name="connsiteY17" fmla="*/ 0 h 144053"/>
                    <a:gd name="connsiteX18" fmla="*/ 282549 w 289180"/>
                    <a:gd name="connsiteY18" fmla="*/ 0 h 144053"/>
                    <a:gd name="connsiteX19" fmla="*/ 277686 w 289180"/>
                    <a:gd name="connsiteY19" fmla="*/ 221 h 144053"/>
                    <a:gd name="connsiteX20" fmla="*/ 264644 w 289180"/>
                    <a:gd name="connsiteY20" fmla="*/ 1326 h 144053"/>
                    <a:gd name="connsiteX21" fmla="*/ 244750 w 289180"/>
                    <a:gd name="connsiteY21" fmla="*/ 4642 h 144053"/>
                    <a:gd name="connsiteX22" fmla="*/ 219329 w 289180"/>
                    <a:gd name="connsiteY22" fmla="*/ 10610 h 144053"/>
                    <a:gd name="connsiteX23" fmla="*/ 190372 w 289180"/>
                    <a:gd name="connsiteY23" fmla="*/ 19894 h 144053"/>
                    <a:gd name="connsiteX24" fmla="*/ 158983 w 289180"/>
                    <a:gd name="connsiteY24" fmla="*/ 32715 h 144053"/>
                    <a:gd name="connsiteX25" fmla="*/ 126710 w 289180"/>
                    <a:gd name="connsiteY25" fmla="*/ 48852 h 144053"/>
                    <a:gd name="connsiteX26" fmla="*/ 94879 w 289180"/>
                    <a:gd name="connsiteY26" fmla="*/ 67862 h 144053"/>
                    <a:gd name="connsiteX27" fmla="*/ 64375 w 289180"/>
                    <a:gd name="connsiteY27" fmla="*/ 88861 h 144053"/>
                    <a:gd name="connsiteX28" fmla="*/ 36302 w 289180"/>
                    <a:gd name="connsiteY28" fmla="*/ 110745 h 144053"/>
                    <a:gd name="connsiteX29" fmla="*/ 10439 w 289180"/>
                    <a:gd name="connsiteY29" fmla="*/ 132629 h 144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89180" h="144053">
                      <a:moveTo>
                        <a:pt x="10439" y="132629"/>
                      </a:moveTo>
                      <a:cubicBezTo>
                        <a:pt x="7565" y="135281"/>
                        <a:pt x="4913" y="137934"/>
                        <a:pt x="2260" y="140586"/>
                      </a:cubicBezTo>
                      <a:cubicBezTo>
                        <a:pt x="2260" y="140586"/>
                        <a:pt x="-392" y="143460"/>
                        <a:pt x="50" y="143902"/>
                      </a:cubicBezTo>
                      <a:cubicBezTo>
                        <a:pt x="1376" y="145228"/>
                        <a:pt x="9555" y="137492"/>
                        <a:pt x="12649" y="134839"/>
                      </a:cubicBezTo>
                      <a:cubicBezTo>
                        <a:pt x="20828" y="128208"/>
                        <a:pt x="29449" y="121134"/>
                        <a:pt x="38512" y="114061"/>
                      </a:cubicBezTo>
                      <a:cubicBezTo>
                        <a:pt x="47354" y="106545"/>
                        <a:pt x="57301" y="100356"/>
                        <a:pt x="67248" y="93061"/>
                      </a:cubicBezTo>
                      <a:cubicBezTo>
                        <a:pt x="76974" y="85766"/>
                        <a:pt x="87806" y="79798"/>
                        <a:pt x="98195" y="73167"/>
                      </a:cubicBezTo>
                      <a:cubicBezTo>
                        <a:pt x="108584" y="66535"/>
                        <a:pt x="119858" y="61230"/>
                        <a:pt x="130247" y="55262"/>
                      </a:cubicBezTo>
                      <a:cubicBezTo>
                        <a:pt x="141078" y="49957"/>
                        <a:pt x="151909" y="44873"/>
                        <a:pt x="162520" y="40452"/>
                      </a:cubicBezTo>
                      <a:cubicBezTo>
                        <a:pt x="173351" y="36252"/>
                        <a:pt x="183519" y="32052"/>
                        <a:pt x="193688" y="28957"/>
                      </a:cubicBezTo>
                      <a:cubicBezTo>
                        <a:pt x="203635" y="25420"/>
                        <a:pt x="213361" y="22989"/>
                        <a:pt x="222203" y="20557"/>
                      </a:cubicBezTo>
                      <a:cubicBezTo>
                        <a:pt x="231266" y="18568"/>
                        <a:pt x="239444" y="16579"/>
                        <a:pt x="246739" y="15473"/>
                      </a:cubicBezTo>
                      <a:cubicBezTo>
                        <a:pt x="254255" y="14147"/>
                        <a:pt x="260665" y="13484"/>
                        <a:pt x="265970" y="13042"/>
                      </a:cubicBezTo>
                      <a:cubicBezTo>
                        <a:pt x="271275" y="12600"/>
                        <a:pt x="275475" y="12379"/>
                        <a:pt x="278128" y="12379"/>
                      </a:cubicBezTo>
                      <a:cubicBezTo>
                        <a:pt x="280780" y="12379"/>
                        <a:pt x="282328" y="12379"/>
                        <a:pt x="282328" y="12379"/>
                      </a:cubicBezTo>
                      <a:lnTo>
                        <a:pt x="282770" y="12379"/>
                      </a:lnTo>
                      <a:cubicBezTo>
                        <a:pt x="286306" y="12379"/>
                        <a:pt x="289180" y="9726"/>
                        <a:pt x="289180" y="6189"/>
                      </a:cubicBezTo>
                      <a:cubicBezTo>
                        <a:pt x="289180" y="2874"/>
                        <a:pt x="286306" y="0"/>
                        <a:pt x="282770" y="0"/>
                      </a:cubicBezTo>
                      <a:cubicBezTo>
                        <a:pt x="282549" y="0"/>
                        <a:pt x="282549" y="0"/>
                        <a:pt x="282549" y="0"/>
                      </a:cubicBezTo>
                      <a:cubicBezTo>
                        <a:pt x="282549" y="0"/>
                        <a:pt x="280780" y="221"/>
                        <a:pt x="277686" y="221"/>
                      </a:cubicBezTo>
                      <a:cubicBezTo>
                        <a:pt x="274370" y="221"/>
                        <a:pt x="270170" y="663"/>
                        <a:pt x="264644" y="1326"/>
                      </a:cubicBezTo>
                      <a:cubicBezTo>
                        <a:pt x="258897" y="1989"/>
                        <a:pt x="252265" y="2874"/>
                        <a:pt x="244750" y="4642"/>
                      </a:cubicBezTo>
                      <a:cubicBezTo>
                        <a:pt x="237013" y="5968"/>
                        <a:pt x="228613" y="8400"/>
                        <a:pt x="219329" y="10610"/>
                      </a:cubicBezTo>
                      <a:cubicBezTo>
                        <a:pt x="210266" y="13263"/>
                        <a:pt x="200319" y="16136"/>
                        <a:pt x="190372" y="19894"/>
                      </a:cubicBezTo>
                      <a:cubicBezTo>
                        <a:pt x="179983" y="23431"/>
                        <a:pt x="169593" y="28073"/>
                        <a:pt x="158983" y="32715"/>
                      </a:cubicBezTo>
                      <a:cubicBezTo>
                        <a:pt x="148373" y="37578"/>
                        <a:pt x="137541" y="43104"/>
                        <a:pt x="126710" y="48852"/>
                      </a:cubicBezTo>
                      <a:cubicBezTo>
                        <a:pt x="116100" y="55262"/>
                        <a:pt x="105047" y="61009"/>
                        <a:pt x="94879" y="67862"/>
                      </a:cubicBezTo>
                      <a:cubicBezTo>
                        <a:pt x="84490" y="74935"/>
                        <a:pt x="73880" y="81124"/>
                        <a:pt x="64375" y="88861"/>
                      </a:cubicBezTo>
                      <a:cubicBezTo>
                        <a:pt x="54648" y="96377"/>
                        <a:pt x="44701" y="103008"/>
                        <a:pt x="36302" y="110745"/>
                      </a:cubicBezTo>
                      <a:cubicBezTo>
                        <a:pt x="27018" y="118261"/>
                        <a:pt x="18397" y="125555"/>
                        <a:pt x="10439" y="132629"/>
                      </a:cubicBezTo>
                      <a:close/>
                    </a:path>
                  </a:pathLst>
                </a:custGeom>
                <a:solidFill>
                  <a:srgbClr val="A2523F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44" name="Freeform: Shape 343">
                  <a:extLst>
                    <a:ext uri="{FF2B5EF4-FFF2-40B4-BE49-F238E27FC236}">
                      <a16:creationId xmlns:a16="http://schemas.microsoft.com/office/drawing/2014/main" id="{2BFC5CD0-3BC2-E666-FA2A-74400CD5394F}"/>
                    </a:ext>
                  </a:extLst>
                </p:cNvPr>
                <p:cNvSpPr/>
                <p:nvPr/>
              </p:nvSpPr>
              <p:spPr>
                <a:xfrm>
                  <a:off x="2284234" y="6545459"/>
                  <a:ext cx="250544" cy="200485"/>
                </a:xfrm>
                <a:custGeom>
                  <a:avLst/>
                  <a:gdLst>
                    <a:gd name="connsiteX0" fmla="*/ 7651 w 250544"/>
                    <a:gd name="connsiteY0" fmla="*/ 187355 h 200485"/>
                    <a:gd name="connsiteX1" fmla="*/ 1462 w 250544"/>
                    <a:gd name="connsiteY1" fmla="*/ 196860 h 200485"/>
                    <a:gd name="connsiteX2" fmla="*/ 135 w 250544"/>
                    <a:gd name="connsiteY2" fmla="*/ 200396 h 200485"/>
                    <a:gd name="connsiteX3" fmla="*/ 10304 w 250544"/>
                    <a:gd name="connsiteY3" fmla="*/ 188902 h 200485"/>
                    <a:gd name="connsiteX4" fmla="*/ 30640 w 250544"/>
                    <a:gd name="connsiteY4" fmla="*/ 163039 h 200485"/>
                    <a:gd name="connsiteX5" fmla="*/ 53850 w 250544"/>
                    <a:gd name="connsiteY5" fmla="*/ 136514 h 200485"/>
                    <a:gd name="connsiteX6" fmla="*/ 79270 w 250544"/>
                    <a:gd name="connsiteY6" fmla="*/ 110651 h 200485"/>
                    <a:gd name="connsiteX7" fmla="*/ 106459 w 250544"/>
                    <a:gd name="connsiteY7" fmla="*/ 86336 h 200485"/>
                    <a:gd name="connsiteX8" fmla="*/ 134532 w 250544"/>
                    <a:gd name="connsiteY8" fmla="*/ 64894 h 200485"/>
                    <a:gd name="connsiteX9" fmla="*/ 162384 w 250544"/>
                    <a:gd name="connsiteY9" fmla="*/ 46989 h 200485"/>
                    <a:gd name="connsiteX10" fmla="*/ 188247 w 250544"/>
                    <a:gd name="connsiteY10" fmla="*/ 32842 h 200485"/>
                    <a:gd name="connsiteX11" fmla="*/ 211015 w 250544"/>
                    <a:gd name="connsiteY11" fmla="*/ 22674 h 200485"/>
                    <a:gd name="connsiteX12" fmla="*/ 229141 w 250544"/>
                    <a:gd name="connsiteY12" fmla="*/ 16264 h 200485"/>
                    <a:gd name="connsiteX13" fmla="*/ 240856 w 250544"/>
                    <a:gd name="connsiteY13" fmla="*/ 12948 h 200485"/>
                    <a:gd name="connsiteX14" fmla="*/ 245056 w 250544"/>
                    <a:gd name="connsiteY14" fmla="*/ 12064 h 200485"/>
                    <a:gd name="connsiteX15" fmla="*/ 245498 w 250544"/>
                    <a:gd name="connsiteY15" fmla="*/ 12064 h 200485"/>
                    <a:gd name="connsiteX16" fmla="*/ 250361 w 250544"/>
                    <a:gd name="connsiteY16" fmla="*/ 4769 h 200485"/>
                    <a:gd name="connsiteX17" fmla="*/ 242625 w 250544"/>
                    <a:gd name="connsiteY17" fmla="*/ 127 h 200485"/>
                    <a:gd name="connsiteX18" fmla="*/ 242404 w 250544"/>
                    <a:gd name="connsiteY18" fmla="*/ 127 h 200485"/>
                    <a:gd name="connsiteX19" fmla="*/ 237762 w 250544"/>
                    <a:gd name="connsiteY19" fmla="*/ 1453 h 200485"/>
                    <a:gd name="connsiteX20" fmla="*/ 225162 w 250544"/>
                    <a:gd name="connsiteY20" fmla="*/ 5211 h 200485"/>
                    <a:gd name="connsiteX21" fmla="*/ 206373 w 250544"/>
                    <a:gd name="connsiteY21" fmla="*/ 12506 h 200485"/>
                    <a:gd name="connsiteX22" fmla="*/ 183163 w 250544"/>
                    <a:gd name="connsiteY22" fmla="*/ 23779 h 200485"/>
                    <a:gd name="connsiteX23" fmla="*/ 157079 w 250544"/>
                    <a:gd name="connsiteY23" fmla="*/ 39032 h 200485"/>
                    <a:gd name="connsiteX24" fmla="*/ 129227 w 250544"/>
                    <a:gd name="connsiteY24" fmla="*/ 58263 h 200485"/>
                    <a:gd name="connsiteX25" fmla="*/ 101375 w 250544"/>
                    <a:gd name="connsiteY25" fmla="*/ 80810 h 200485"/>
                    <a:gd name="connsiteX26" fmla="*/ 74628 w 250544"/>
                    <a:gd name="connsiteY26" fmla="*/ 106230 h 200485"/>
                    <a:gd name="connsiteX27" fmla="*/ 49871 w 250544"/>
                    <a:gd name="connsiteY27" fmla="*/ 133198 h 200485"/>
                    <a:gd name="connsiteX28" fmla="*/ 27545 w 250544"/>
                    <a:gd name="connsiteY28" fmla="*/ 160608 h 200485"/>
                    <a:gd name="connsiteX29" fmla="*/ 7651 w 250544"/>
                    <a:gd name="connsiteY29" fmla="*/ 187355 h 200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50544" h="200485">
                      <a:moveTo>
                        <a:pt x="7651" y="187355"/>
                      </a:moveTo>
                      <a:cubicBezTo>
                        <a:pt x="5440" y="190670"/>
                        <a:pt x="3451" y="193765"/>
                        <a:pt x="1462" y="196860"/>
                      </a:cubicBezTo>
                      <a:cubicBezTo>
                        <a:pt x="1462" y="196860"/>
                        <a:pt x="-528" y="200175"/>
                        <a:pt x="135" y="200396"/>
                      </a:cubicBezTo>
                      <a:cubicBezTo>
                        <a:pt x="1683" y="201502"/>
                        <a:pt x="7872" y="191997"/>
                        <a:pt x="10304" y="188902"/>
                      </a:cubicBezTo>
                      <a:cubicBezTo>
                        <a:pt x="16714" y="180723"/>
                        <a:pt x="23566" y="171881"/>
                        <a:pt x="30640" y="163039"/>
                      </a:cubicBezTo>
                      <a:cubicBezTo>
                        <a:pt x="37492" y="153755"/>
                        <a:pt x="45892" y="145577"/>
                        <a:pt x="53850" y="136514"/>
                      </a:cubicBezTo>
                      <a:cubicBezTo>
                        <a:pt x="61587" y="127451"/>
                        <a:pt x="70871" y="119272"/>
                        <a:pt x="79270" y="110651"/>
                      </a:cubicBezTo>
                      <a:cubicBezTo>
                        <a:pt x="87670" y="102030"/>
                        <a:pt x="97617" y="94293"/>
                        <a:pt x="106459" y="86336"/>
                      </a:cubicBezTo>
                      <a:cubicBezTo>
                        <a:pt x="115743" y="78820"/>
                        <a:pt x="125027" y="71747"/>
                        <a:pt x="134532" y="64894"/>
                      </a:cubicBezTo>
                      <a:cubicBezTo>
                        <a:pt x="144037" y="58484"/>
                        <a:pt x="153100" y="52073"/>
                        <a:pt x="162384" y="46989"/>
                      </a:cubicBezTo>
                      <a:cubicBezTo>
                        <a:pt x="171226" y="41463"/>
                        <a:pt x="180068" y="36821"/>
                        <a:pt x="188247" y="32842"/>
                      </a:cubicBezTo>
                      <a:cubicBezTo>
                        <a:pt x="196647" y="29084"/>
                        <a:pt x="204162" y="25326"/>
                        <a:pt x="211015" y="22674"/>
                      </a:cubicBezTo>
                      <a:cubicBezTo>
                        <a:pt x="218088" y="19800"/>
                        <a:pt x="224057" y="17811"/>
                        <a:pt x="229141" y="16264"/>
                      </a:cubicBezTo>
                      <a:cubicBezTo>
                        <a:pt x="234225" y="14716"/>
                        <a:pt x="238204" y="13611"/>
                        <a:pt x="240856" y="12948"/>
                      </a:cubicBezTo>
                      <a:cubicBezTo>
                        <a:pt x="243509" y="12285"/>
                        <a:pt x="245056" y="12064"/>
                        <a:pt x="245056" y="12064"/>
                      </a:cubicBezTo>
                      <a:lnTo>
                        <a:pt x="245498" y="12064"/>
                      </a:lnTo>
                      <a:cubicBezTo>
                        <a:pt x="248814" y="11401"/>
                        <a:pt x="251246" y="8085"/>
                        <a:pt x="250361" y="4769"/>
                      </a:cubicBezTo>
                      <a:cubicBezTo>
                        <a:pt x="249698" y="1453"/>
                        <a:pt x="246161" y="-536"/>
                        <a:pt x="242625" y="127"/>
                      </a:cubicBezTo>
                      <a:cubicBezTo>
                        <a:pt x="242404" y="127"/>
                        <a:pt x="242404" y="127"/>
                        <a:pt x="242404" y="127"/>
                      </a:cubicBezTo>
                      <a:cubicBezTo>
                        <a:pt x="242404" y="127"/>
                        <a:pt x="240856" y="569"/>
                        <a:pt x="237762" y="1453"/>
                      </a:cubicBezTo>
                      <a:cubicBezTo>
                        <a:pt x="234667" y="2116"/>
                        <a:pt x="230688" y="3443"/>
                        <a:pt x="225162" y="5211"/>
                      </a:cubicBezTo>
                      <a:cubicBezTo>
                        <a:pt x="219857" y="7201"/>
                        <a:pt x="213446" y="9411"/>
                        <a:pt x="206373" y="12506"/>
                      </a:cubicBezTo>
                      <a:cubicBezTo>
                        <a:pt x="199078" y="15379"/>
                        <a:pt x="191563" y="19579"/>
                        <a:pt x="183163" y="23779"/>
                      </a:cubicBezTo>
                      <a:cubicBezTo>
                        <a:pt x="174984" y="28421"/>
                        <a:pt x="165921" y="33063"/>
                        <a:pt x="157079" y="39032"/>
                      </a:cubicBezTo>
                      <a:cubicBezTo>
                        <a:pt x="147795" y="44558"/>
                        <a:pt x="138732" y="51410"/>
                        <a:pt x="129227" y="58263"/>
                      </a:cubicBezTo>
                      <a:cubicBezTo>
                        <a:pt x="119943" y="65336"/>
                        <a:pt x="110659" y="73073"/>
                        <a:pt x="101375" y="80810"/>
                      </a:cubicBezTo>
                      <a:cubicBezTo>
                        <a:pt x="92533" y="89209"/>
                        <a:pt x="83028" y="97167"/>
                        <a:pt x="74628" y="106230"/>
                      </a:cubicBezTo>
                      <a:cubicBezTo>
                        <a:pt x="66229" y="115293"/>
                        <a:pt x="57166" y="123693"/>
                        <a:pt x="49871" y="133198"/>
                      </a:cubicBezTo>
                      <a:cubicBezTo>
                        <a:pt x="42134" y="142482"/>
                        <a:pt x="33956" y="151103"/>
                        <a:pt x="27545" y="160608"/>
                      </a:cubicBezTo>
                      <a:cubicBezTo>
                        <a:pt x="20472" y="169892"/>
                        <a:pt x="13840" y="178955"/>
                        <a:pt x="7651" y="187355"/>
                      </a:cubicBezTo>
                      <a:close/>
                    </a:path>
                  </a:pathLst>
                </a:custGeom>
                <a:solidFill>
                  <a:srgbClr val="A2523F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45" name="Freeform: Shape 344">
                  <a:extLst>
                    <a:ext uri="{FF2B5EF4-FFF2-40B4-BE49-F238E27FC236}">
                      <a16:creationId xmlns:a16="http://schemas.microsoft.com/office/drawing/2014/main" id="{2625F856-98DB-B21F-FF17-9D3D0D06E939}"/>
                    </a:ext>
                  </a:extLst>
                </p:cNvPr>
                <p:cNvSpPr/>
                <p:nvPr/>
              </p:nvSpPr>
              <p:spPr>
                <a:xfrm>
                  <a:off x="2840493" y="6146577"/>
                  <a:ext cx="222409" cy="200661"/>
                </a:xfrm>
                <a:custGeom>
                  <a:avLst/>
                  <a:gdLst>
                    <a:gd name="connsiteX0" fmla="*/ 210469 w 222409"/>
                    <a:gd name="connsiteY0" fmla="*/ 2449 h 200661"/>
                    <a:gd name="connsiteX1" fmla="*/ 219311 w 222409"/>
                    <a:gd name="connsiteY1" fmla="*/ 239 h 200661"/>
                    <a:gd name="connsiteX2" fmla="*/ 222406 w 222409"/>
                    <a:gd name="connsiteY2" fmla="*/ 460 h 200661"/>
                    <a:gd name="connsiteX3" fmla="*/ 210911 w 222409"/>
                    <a:gd name="connsiteY3" fmla="*/ 6428 h 200661"/>
                    <a:gd name="connsiteX4" fmla="*/ 185712 w 222409"/>
                    <a:gd name="connsiteY4" fmla="*/ 17038 h 200661"/>
                    <a:gd name="connsiteX5" fmla="*/ 159186 w 222409"/>
                    <a:gd name="connsiteY5" fmla="*/ 30522 h 200661"/>
                    <a:gd name="connsiteX6" fmla="*/ 132439 w 222409"/>
                    <a:gd name="connsiteY6" fmla="*/ 47322 h 200661"/>
                    <a:gd name="connsiteX7" fmla="*/ 106356 w 222409"/>
                    <a:gd name="connsiteY7" fmla="*/ 67216 h 200661"/>
                    <a:gd name="connsiteX8" fmla="*/ 82041 w 222409"/>
                    <a:gd name="connsiteY8" fmla="*/ 89763 h 200661"/>
                    <a:gd name="connsiteX9" fmla="*/ 60378 w 222409"/>
                    <a:gd name="connsiteY9" fmla="*/ 114078 h 200661"/>
                    <a:gd name="connsiteX10" fmla="*/ 42031 w 222409"/>
                    <a:gd name="connsiteY10" fmla="*/ 138173 h 200661"/>
                    <a:gd name="connsiteX11" fmla="*/ 27442 w 222409"/>
                    <a:gd name="connsiteY11" fmla="*/ 160719 h 200661"/>
                    <a:gd name="connsiteX12" fmla="*/ 17053 w 222409"/>
                    <a:gd name="connsiteY12" fmla="*/ 179508 h 200661"/>
                    <a:gd name="connsiteX13" fmla="*/ 11084 w 222409"/>
                    <a:gd name="connsiteY13" fmla="*/ 192108 h 200661"/>
                    <a:gd name="connsiteX14" fmla="*/ 9095 w 222409"/>
                    <a:gd name="connsiteY14" fmla="*/ 196750 h 200661"/>
                    <a:gd name="connsiteX15" fmla="*/ 8874 w 222409"/>
                    <a:gd name="connsiteY15" fmla="*/ 197192 h 200661"/>
                    <a:gd name="connsiteX16" fmla="*/ 2021 w 222409"/>
                    <a:gd name="connsiteY16" fmla="*/ 198961 h 200661"/>
                    <a:gd name="connsiteX17" fmla="*/ 916 w 222409"/>
                    <a:gd name="connsiteY17" fmla="*/ 186803 h 200661"/>
                    <a:gd name="connsiteX18" fmla="*/ 1137 w 222409"/>
                    <a:gd name="connsiteY18" fmla="*/ 186582 h 200661"/>
                    <a:gd name="connsiteX19" fmla="*/ 3569 w 222409"/>
                    <a:gd name="connsiteY19" fmla="*/ 181498 h 200661"/>
                    <a:gd name="connsiteX20" fmla="*/ 10200 w 222409"/>
                    <a:gd name="connsiteY20" fmla="*/ 168235 h 200661"/>
                    <a:gd name="connsiteX21" fmla="*/ 21473 w 222409"/>
                    <a:gd name="connsiteY21" fmla="*/ 149225 h 200661"/>
                    <a:gd name="connsiteX22" fmla="*/ 36947 w 222409"/>
                    <a:gd name="connsiteY22" fmla="*/ 126678 h 200661"/>
                    <a:gd name="connsiteX23" fmla="*/ 56178 w 222409"/>
                    <a:gd name="connsiteY23" fmla="*/ 103026 h 200661"/>
                    <a:gd name="connsiteX24" fmla="*/ 78725 w 222409"/>
                    <a:gd name="connsiteY24" fmla="*/ 79595 h 200661"/>
                    <a:gd name="connsiteX25" fmla="*/ 103924 w 222409"/>
                    <a:gd name="connsiteY25" fmla="*/ 57932 h 200661"/>
                    <a:gd name="connsiteX26" fmla="*/ 130671 w 222409"/>
                    <a:gd name="connsiteY26" fmla="*/ 39364 h 200661"/>
                    <a:gd name="connsiteX27" fmla="*/ 158081 w 222409"/>
                    <a:gd name="connsiteY27" fmla="*/ 23891 h 200661"/>
                    <a:gd name="connsiteX28" fmla="*/ 185049 w 222409"/>
                    <a:gd name="connsiteY28" fmla="*/ 11733 h 200661"/>
                    <a:gd name="connsiteX29" fmla="*/ 210469 w 222409"/>
                    <a:gd name="connsiteY29" fmla="*/ 2449 h 200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22409" h="200661">
                      <a:moveTo>
                        <a:pt x="210469" y="2449"/>
                      </a:moveTo>
                      <a:cubicBezTo>
                        <a:pt x="213564" y="1565"/>
                        <a:pt x="216438" y="902"/>
                        <a:pt x="219311" y="239"/>
                      </a:cubicBezTo>
                      <a:cubicBezTo>
                        <a:pt x="219311" y="239"/>
                        <a:pt x="222406" y="-424"/>
                        <a:pt x="222406" y="460"/>
                      </a:cubicBezTo>
                      <a:cubicBezTo>
                        <a:pt x="222627" y="3112"/>
                        <a:pt x="213785" y="5323"/>
                        <a:pt x="210911" y="6428"/>
                      </a:cubicBezTo>
                      <a:cubicBezTo>
                        <a:pt x="202954" y="9744"/>
                        <a:pt x="194333" y="13281"/>
                        <a:pt x="185712" y="17038"/>
                      </a:cubicBezTo>
                      <a:cubicBezTo>
                        <a:pt x="176870" y="20133"/>
                        <a:pt x="168249" y="25880"/>
                        <a:pt x="159186" y="30522"/>
                      </a:cubicBezTo>
                      <a:cubicBezTo>
                        <a:pt x="150123" y="34943"/>
                        <a:pt x="141281" y="41796"/>
                        <a:pt x="132439" y="47322"/>
                      </a:cubicBezTo>
                      <a:cubicBezTo>
                        <a:pt x="123376" y="52848"/>
                        <a:pt x="114977" y="60806"/>
                        <a:pt x="106356" y="67216"/>
                      </a:cubicBezTo>
                      <a:cubicBezTo>
                        <a:pt x="97956" y="74511"/>
                        <a:pt x="89777" y="82026"/>
                        <a:pt x="82041" y="89763"/>
                      </a:cubicBezTo>
                      <a:cubicBezTo>
                        <a:pt x="74304" y="97942"/>
                        <a:pt x="67009" y="105457"/>
                        <a:pt x="60378" y="114078"/>
                      </a:cubicBezTo>
                      <a:cubicBezTo>
                        <a:pt x="53525" y="121815"/>
                        <a:pt x="47557" y="130436"/>
                        <a:pt x="42031" y="138173"/>
                      </a:cubicBezTo>
                      <a:cubicBezTo>
                        <a:pt x="36726" y="146351"/>
                        <a:pt x="31642" y="153646"/>
                        <a:pt x="27442" y="160719"/>
                      </a:cubicBezTo>
                      <a:cubicBezTo>
                        <a:pt x="23242" y="167793"/>
                        <a:pt x="19926" y="174203"/>
                        <a:pt x="17053" y="179508"/>
                      </a:cubicBezTo>
                      <a:cubicBezTo>
                        <a:pt x="14400" y="185035"/>
                        <a:pt x="12189" y="189235"/>
                        <a:pt x="11084" y="192108"/>
                      </a:cubicBezTo>
                      <a:cubicBezTo>
                        <a:pt x="9758" y="194982"/>
                        <a:pt x="9095" y="196750"/>
                        <a:pt x="9095" y="196750"/>
                      </a:cubicBezTo>
                      <a:lnTo>
                        <a:pt x="8874" y="197192"/>
                      </a:lnTo>
                      <a:cubicBezTo>
                        <a:pt x="7326" y="200950"/>
                        <a:pt x="4232" y="201834"/>
                        <a:pt x="2021" y="198961"/>
                      </a:cubicBezTo>
                      <a:cubicBezTo>
                        <a:pt x="-189" y="196087"/>
                        <a:pt x="-631" y="190561"/>
                        <a:pt x="916" y="186803"/>
                      </a:cubicBezTo>
                      <a:cubicBezTo>
                        <a:pt x="916" y="186582"/>
                        <a:pt x="1137" y="186582"/>
                        <a:pt x="1137" y="186582"/>
                      </a:cubicBezTo>
                      <a:cubicBezTo>
                        <a:pt x="1137" y="186582"/>
                        <a:pt x="2021" y="184814"/>
                        <a:pt x="3569" y="181498"/>
                      </a:cubicBezTo>
                      <a:cubicBezTo>
                        <a:pt x="5116" y="177961"/>
                        <a:pt x="7326" y="173761"/>
                        <a:pt x="10200" y="168235"/>
                      </a:cubicBezTo>
                      <a:cubicBezTo>
                        <a:pt x="13295" y="162709"/>
                        <a:pt x="16832" y="156077"/>
                        <a:pt x="21473" y="149225"/>
                      </a:cubicBezTo>
                      <a:cubicBezTo>
                        <a:pt x="25894" y="141930"/>
                        <a:pt x="31200" y="134857"/>
                        <a:pt x="36947" y="126678"/>
                      </a:cubicBezTo>
                      <a:cubicBezTo>
                        <a:pt x="42915" y="118941"/>
                        <a:pt x="49104" y="110542"/>
                        <a:pt x="56178" y="103026"/>
                      </a:cubicBezTo>
                      <a:cubicBezTo>
                        <a:pt x="63030" y="94847"/>
                        <a:pt x="70988" y="87553"/>
                        <a:pt x="78725" y="79595"/>
                      </a:cubicBezTo>
                      <a:cubicBezTo>
                        <a:pt x="86683" y="72079"/>
                        <a:pt x="95303" y="65006"/>
                        <a:pt x="103924" y="57932"/>
                      </a:cubicBezTo>
                      <a:cubicBezTo>
                        <a:pt x="112766" y="51964"/>
                        <a:pt x="121608" y="44448"/>
                        <a:pt x="130671" y="39364"/>
                      </a:cubicBezTo>
                      <a:cubicBezTo>
                        <a:pt x="139955" y="34059"/>
                        <a:pt x="148797" y="27870"/>
                        <a:pt x="158081" y="23891"/>
                      </a:cubicBezTo>
                      <a:cubicBezTo>
                        <a:pt x="167365" y="19691"/>
                        <a:pt x="176207" y="14386"/>
                        <a:pt x="185049" y="11733"/>
                      </a:cubicBezTo>
                      <a:cubicBezTo>
                        <a:pt x="193670" y="8417"/>
                        <a:pt x="202291" y="5544"/>
                        <a:pt x="210469" y="2449"/>
                      </a:cubicBezTo>
                      <a:close/>
                    </a:path>
                  </a:pathLst>
                </a:custGeom>
                <a:solidFill>
                  <a:srgbClr val="A2523F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46" name="Freeform: Shape 345">
                  <a:extLst>
                    <a:ext uri="{FF2B5EF4-FFF2-40B4-BE49-F238E27FC236}">
                      <a16:creationId xmlns:a16="http://schemas.microsoft.com/office/drawing/2014/main" id="{6F4F0DF5-1139-5DBE-457D-3DD4BDB20426}"/>
                    </a:ext>
                  </a:extLst>
                </p:cNvPr>
                <p:cNvSpPr/>
                <p:nvPr/>
              </p:nvSpPr>
              <p:spPr>
                <a:xfrm>
                  <a:off x="2855020" y="6282155"/>
                  <a:ext cx="241035" cy="114082"/>
                </a:xfrm>
                <a:custGeom>
                  <a:avLst/>
                  <a:gdLst>
                    <a:gd name="connsiteX0" fmla="*/ 229099 w 241035"/>
                    <a:gd name="connsiteY0" fmla="*/ 1268 h 114082"/>
                    <a:gd name="connsiteX1" fmla="*/ 237941 w 241035"/>
                    <a:gd name="connsiteY1" fmla="*/ 2594 h 114082"/>
                    <a:gd name="connsiteX2" fmla="*/ 241036 w 241035"/>
                    <a:gd name="connsiteY2" fmla="*/ 4142 h 114082"/>
                    <a:gd name="connsiteX3" fmla="*/ 229099 w 241035"/>
                    <a:gd name="connsiteY3" fmla="*/ 5468 h 114082"/>
                    <a:gd name="connsiteX4" fmla="*/ 203237 w 241035"/>
                    <a:gd name="connsiteY4" fmla="*/ 5910 h 114082"/>
                    <a:gd name="connsiteX5" fmla="*/ 175606 w 241035"/>
                    <a:gd name="connsiteY5" fmla="*/ 8563 h 114082"/>
                    <a:gd name="connsiteX6" fmla="*/ 147312 w 241035"/>
                    <a:gd name="connsiteY6" fmla="*/ 14531 h 114082"/>
                    <a:gd name="connsiteX7" fmla="*/ 119239 w 241035"/>
                    <a:gd name="connsiteY7" fmla="*/ 23594 h 114082"/>
                    <a:gd name="connsiteX8" fmla="*/ 92713 w 241035"/>
                    <a:gd name="connsiteY8" fmla="*/ 35973 h 114082"/>
                    <a:gd name="connsiteX9" fmla="*/ 68619 w 241035"/>
                    <a:gd name="connsiteY9" fmla="*/ 51225 h 114082"/>
                    <a:gd name="connsiteX10" fmla="*/ 47619 w 241035"/>
                    <a:gd name="connsiteY10" fmla="*/ 67361 h 114082"/>
                    <a:gd name="connsiteX11" fmla="*/ 30598 w 241035"/>
                    <a:gd name="connsiteY11" fmla="*/ 83498 h 114082"/>
                    <a:gd name="connsiteX12" fmla="*/ 18220 w 241035"/>
                    <a:gd name="connsiteY12" fmla="*/ 97866 h 114082"/>
                    <a:gd name="connsiteX13" fmla="*/ 10704 w 241035"/>
                    <a:gd name="connsiteY13" fmla="*/ 107813 h 114082"/>
                    <a:gd name="connsiteX14" fmla="*/ 8273 w 241035"/>
                    <a:gd name="connsiteY14" fmla="*/ 111571 h 114082"/>
                    <a:gd name="connsiteX15" fmla="*/ 8052 w 241035"/>
                    <a:gd name="connsiteY15" fmla="*/ 112013 h 114082"/>
                    <a:gd name="connsiteX16" fmla="*/ 1199 w 241035"/>
                    <a:gd name="connsiteY16" fmla="*/ 111129 h 114082"/>
                    <a:gd name="connsiteX17" fmla="*/ 1641 w 241035"/>
                    <a:gd name="connsiteY17" fmla="*/ 98750 h 114082"/>
                    <a:gd name="connsiteX18" fmla="*/ 1862 w 241035"/>
                    <a:gd name="connsiteY18" fmla="*/ 98529 h 114082"/>
                    <a:gd name="connsiteX19" fmla="*/ 4736 w 241035"/>
                    <a:gd name="connsiteY19" fmla="*/ 94550 h 114082"/>
                    <a:gd name="connsiteX20" fmla="*/ 12915 w 241035"/>
                    <a:gd name="connsiteY20" fmla="*/ 84161 h 114082"/>
                    <a:gd name="connsiteX21" fmla="*/ 26177 w 241035"/>
                    <a:gd name="connsiteY21" fmla="*/ 70014 h 114082"/>
                    <a:gd name="connsiteX22" fmla="*/ 44082 w 241035"/>
                    <a:gd name="connsiteY22" fmla="*/ 54099 h 114082"/>
                    <a:gd name="connsiteX23" fmla="*/ 65966 w 241035"/>
                    <a:gd name="connsiteY23" fmla="*/ 38625 h 114082"/>
                    <a:gd name="connsiteX24" fmla="*/ 90944 w 241035"/>
                    <a:gd name="connsiteY24" fmla="*/ 24699 h 114082"/>
                    <a:gd name="connsiteX25" fmla="*/ 118133 w 241035"/>
                    <a:gd name="connsiteY25" fmla="*/ 13426 h 114082"/>
                    <a:gd name="connsiteX26" fmla="*/ 146648 w 241035"/>
                    <a:gd name="connsiteY26" fmla="*/ 5910 h 114082"/>
                    <a:gd name="connsiteX27" fmla="*/ 175385 w 241035"/>
                    <a:gd name="connsiteY27" fmla="*/ 1489 h 114082"/>
                    <a:gd name="connsiteX28" fmla="*/ 203237 w 241035"/>
                    <a:gd name="connsiteY28" fmla="*/ 163 h 114082"/>
                    <a:gd name="connsiteX29" fmla="*/ 229099 w 241035"/>
                    <a:gd name="connsiteY29" fmla="*/ 1268 h 114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41035" h="114082">
                      <a:moveTo>
                        <a:pt x="229099" y="1268"/>
                      </a:moveTo>
                      <a:cubicBezTo>
                        <a:pt x="232194" y="1710"/>
                        <a:pt x="235068" y="2152"/>
                        <a:pt x="237941" y="2594"/>
                      </a:cubicBezTo>
                      <a:cubicBezTo>
                        <a:pt x="237941" y="2594"/>
                        <a:pt x="241036" y="3258"/>
                        <a:pt x="241036" y="4142"/>
                      </a:cubicBezTo>
                      <a:cubicBezTo>
                        <a:pt x="241036" y="6794"/>
                        <a:pt x="232194" y="5689"/>
                        <a:pt x="229099" y="5468"/>
                      </a:cubicBezTo>
                      <a:cubicBezTo>
                        <a:pt x="220921" y="5468"/>
                        <a:pt x="212079" y="5689"/>
                        <a:pt x="203237" y="5910"/>
                      </a:cubicBezTo>
                      <a:cubicBezTo>
                        <a:pt x="194174" y="5468"/>
                        <a:pt x="185111" y="7678"/>
                        <a:pt x="175606" y="8563"/>
                      </a:cubicBezTo>
                      <a:cubicBezTo>
                        <a:pt x="166101" y="9226"/>
                        <a:pt x="156817" y="12542"/>
                        <a:pt x="147312" y="14531"/>
                      </a:cubicBezTo>
                      <a:cubicBezTo>
                        <a:pt x="137807" y="16520"/>
                        <a:pt x="128523" y="20720"/>
                        <a:pt x="119239" y="23594"/>
                      </a:cubicBezTo>
                      <a:cubicBezTo>
                        <a:pt x="110176" y="27352"/>
                        <a:pt x="101334" y="31552"/>
                        <a:pt x="92713" y="35973"/>
                      </a:cubicBezTo>
                      <a:cubicBezTo>
                        <a:pt x="84313" y="41057"/>
                        <a:pt x="75913" y="45478"/>
                        <a:pt x="68619" y="51225"/>
                      </a:cubicBezTo>
                      <a:cubicBezTo>
                        <a:pt x="61103" y="56088"/>
                        <a:pt x="54030" y="62056"/>
                        <a:pt x="47619" y="67361"/>
                      </a:cubicBezTo>
                      <a:cubicBezTo>
                        <a:pt x="41430" y="73109"/>
                        <a:pt x="35462" y="78414"/>
                        <a:pt x="30598" y="83498"/>
                      </a:cubicBezTo>
                      <a:cubicBezTo>
                        <a:pt x="25514" y="88803"/>
                        <a:pt x="21535" y="93666"/>
                        <a:pt x="18220" y="97866"/>
                      </a:cubicBezTo>
                      <a:cubicBezTo>
                        <a:pt x="14904" y="102066"/>
                        <a:pt x="12251" y="105382"/>
                        <a:pt x="10704" y="107813"/>
                      </a:cubicBezTo>
                      <a:cubicBezTo>
                        <a:pt x="9157" y="110245"/>
                        <a:pt x="8273" y="111571"/>
                        <a:pt x="8273" y="111571"/>
                      </a:cubicBezTo>
                      <a:lnTo>
                        <a:pt x="8052" y="112013"/>
                      </a:lnTo>
                      <a:cubicBezTo>
                        <a:pt x="6062" y="115108"/>
                        <a:pt x="2967" y="114666"/>
                        <a:pt x="1199" y="111129"/>
                      </a:cubicBezTo>
                      <a:cubicBezTo>
                        <a:pt x="-569" y="107592"/>
                        <a:pt x="-348" y="101845"/>
                        <a:pt x="1641" y="98750"/>
                      </a:cubicBezTo>
                      <a:cubicBezTo>
                        <a:pt x="1641" y="98529"/>
                        <a:pt x="1862" y="98529"/>
                        <a:pt x="1862" y="98529"/>
                      </a:cubicBezTo>
                      <a:cubicBezTo>
                        <a:pt x="1862" y="98529"/>
                        <a:pt x="2967" y="97203"/>
                        <a:pt x="4736" y="94550"/>
                      </a:cubicBezTo>
                      <a:cubicBezTo>
                        <a:pt x="6504" y="91677"/>
                        <a:pt x="9378" y="88582"/>
                        <a:pt x="12915" y="84161"/>
                      </a:cubicBezTo>
                      <a:cubicBezTo>
                        <a:pt x="16672" y="79961"/>
                        <a:pt x="20872" y="74877"/>
                        <a:pt x="26177" y="70014"/>
                      </a:cubicBezTo>
                      <a:cubicBezTo>
                        <a:pt x="31483" y="64709"/>
                        <a:pt x="37451" y="59846"/>
                        <a:pt x="44082" y="54099"/>
                      </a:cubicBezTo>
                      <a:cubicBezTo>
                        <a:pt x="50714" y="49014"/>
                        <a:pt x="58008" y="43046"/>
                        <a:pt x="65966" y="38625"/>
                      </a:cubicBezTo>
                      <a:cubicBezTo>
                        <a:pt x="73703" y="33320"/>
                        <a:pt x="82324" y="29341"/>
                        <a:pt x="90944" y="24699"/>
                      </a:cubicBezTo>
                      <a:cubicBezTo>
                        <a:pt x="99786" y="20499"/>
                        <a:pt x="108849" y="16962"/>
                        <a:pt x="118133" y="13426"/>
                      </a:cubicBezTo>
                      <a:cubicBezTo>
                        <a:pt x="127638" y="10994"/>
                        <a:pt x="137143" y="7236"/>
                        <a:pt x="146648" y="5910"/>
                      </a:cubicBezTo>
                      <a:cubicBezTo>
                        <a:pt x="156375" y="4363"/>
                        <a:pt x="165880" y="1710"/>
                        <a:pt x="175385" y="1489"/>
                      </a:cubicBezTo>
                      <a:cubicBezTo>
                        <a:pt x="184890" y="1047"/>
                        <a:pt x="194174" y="-500"/>
                        <a:pt x="203237" y="163"/>
                      </a:cubicBezTo>
                      <a:cubicBezTo>
                        <a:pt x="212079" y="605"/>
                        <a:pt x="220921" y="1047"/>
                        <a:pt x="229099" y="1268"/>
                      </a:cubicBezTo>
                      <a:close/>
                    </a:path>
                  </a:pathLst>
                </a:custGeom>
                <a:solidFill>
                  <a:srgbClr val="A2523F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47" name="Freeform: Shape 346">
                  <a:extLst>
                    <a:ext uri="{FF2B5EF4-FFF2-40B4-BE49-F238E27FC236}">
                      <a16:creationId xmlns:a16="http://schemas.microsoft.com/office/drawing/2014/main" id="{CCEC3155-F03F-D1E9-AFC6-92AFAB66A32A}"/>
                    </a:ext>
                  </a:extLst>
                </p:cNvPr>
                <p:cNvSpPr/>
                <p:nvPr/>
              </p:nvSpPr>
              <p:spPr>
                <a:xfrm rot="-1800044">
                  <a:off x="2628053" y="6146797"/>
                  <a:ext cx="60123" cy="83996"/>
                </a:xfrm>
                <a:custGeom>
                  <a:avLst/>
                  <a:gdLst>
                    <a:gd name="connsiteX0" fmla="*/ 60124 w 60123"/>
                    <a:gd name="connsiteY0" fmla="*/ 41998 h 83996"/>
                    <a:gd name="connsiteX1" fmla="*/ 30062 w 60123"/>
                    <a:gd name="connsiteY1" fmla="*/ 83996 h 83996"/>
                    <a:gd name="connsiteX2" fmla="*/ 0 w 60123"/>
                    <a:gd name="connsiteY2" fmla="*/ 41998 h 83996"/>
                    <a:gd name="connsiteX3" fmla="*/ 30062 w 60123"/>
                    <a:gd name="connsiteY3" fmla="*/ 0 h 83996"/>
                    <a:gd name="connsiteX4" fmla="*/ 60124 w 60123"/>
                    <a:gd name="connsiteY4" fmla="*/ 41998 h 839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123" h="83996">
                      <a:moveTo>
                        <a:pt x="60124" y="41998"/>
                      </a:moveTo>
                      <a:cubicBezTo>
                        <a:pt x="60124" y="65193"/>
                        <a:pt x="46664" y="83996"/>
                        <a:pt x="30062" y="83996"/>
                      </a:cubicBezTo>
                      <a:cubicBezTo>
                        <a:pt x="13459" y="83996"/>
                        <a:pt x="0" y="65193"/>
                        <a:pt x="0" y="41998"/>
                      </a:cubicBezTo>
                      <a:cubicBezTo>
                        <a:pt x="0" y="18803"/>
                        <a:pt x="13459" y="0"/>
                        <a:pt x="30062" y="0"/>
                      </a:cubicBezTo>
                      <a:cubicBezTo>
                        <a:pt x="46664" y="0"/>
                        <a:pt x="60124" y="18803"/>
                        <a:pt x="60124" y="41998"/>
                      </a:cubicBezTo>
                      <a:close/>
                    </a:path>
                  </a:pathLst>
                </a:custGeom>
                <a:solidFill>
                  <a:srgbClr val="2D150D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48" name="Freeform: Shape 347">
                  <a:extLst>
                    <a:ext uri="{FF2B5EF4-FFF2-40B4-BE49-F238E27FC236}">
                      <a16:creationId xmlns:a16="http://schemas.microsoft.com/office/drawing/2014/main" id="{CD901C3C-5613-EAF5-B9EE-6B71A246F2EF}"/>
                    </a:ext>
                  </a:extLst>
                </p:cNvPr>
                <p:cNvSpPr/>
                <p:nvPr/>
              </p:nvSpPr>
              <p:spPr>
                <a:xfrm rot="-1800044">
                  <a:off x="2386046" y="6268985"/>
                  <a:ext cx="67197" cy="83996"/>
                </a:xfrm>
                <a:custGeom>
                  <a:avLst/>
                  <a:gdLst>
                    <a:gd name="connsiteX0" fmla="*/ 67197 w 67197"/>
                    <a:gd name="connsiteY0" fmla="*/ 41998 h 83996"/>
                    <a:gd name="connsiteX1" fmla="*/ 33599 w 67197"/>
                    <a:gd name="connsiteY1" fmla="*/ 83996 h 83996"/>
                    <a:gd name="connsiteX2" fmla="*/ 0 w 67197"/>
                    <a:gd name="connsiteY2" fmla="*/ 41998 h 83996"/>
                    <a:gd name="connsiteX3" fmla="*/ 33599 w 67197"/>
                    <a:gd name="connsiteY3" fmla="*/ 0 h 83996"/>
                    <a:gd name="connsiteX4" fmla="*/ 67197 w 67197"/>
                    <a:gd name="connsiteY4" fmla="*/ 41998 h 839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197" h="83996">
                      <a:moveTo>
                        <a:pt x="67197" y="41998"/>
                      </a:moveTo>
                      <a:cubicBezTo>
                        <a:pt x="67197" y="65193"/>
                        <a:pt x="52154" y="83996"/>
                        <a:pt x="33599" y="83996"/>
                      </a:cubicBezTo>
                      <a:cubicBezTo>
                        <a:pt x="15043" y="83996"/>
                        <a:pt x="0" y="65193"/>
                        <a:pt x="0" y="41998"/>
                      </a:cubicBezTo>
                      <a:cubicBezTo>
                        <a:pt x="0" y="18803"/>
                        <a:pt x="15043" y="0"/>
                        <a:pt x="33599" y="0"/>
                      </a:cubicBezTo>
                      <a:cubicBezTo>
                        <a:pt x="52154" y="0"/>
                        <a:pt x="67197" y="18803"/>
                        <a:pt x="67197" y="41998"/>
                      </a:cubicBezTo>
                      <a:close/>
                    </a:path>
                  </a:pathLst>
                </a:custGeom>
                <a:solidFill>
                  <a:srgbClr val="2D150D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49" name="Freeform: Shape 348">
                  <a:extLst>
                    <a:ext uri="{FF2B5EF4-FFF2-40B4-BE49-F238E27FC236}">
                      <a16:creationId xmlns:a16="http://schemas.microsoft.com/office/drawing/2014/main" id="{B6AFA995-2DB0-91BF-DA67-21550E5AB5D3}"/>
                    </a:ext>
                  </a:extLst>
                </p:cNvPr>
                <p:cNvSpPr/>
                <p:nvPr/>
              </p:nvSpPr>
              <p:spPr>
                <a:xfrm>
                  <a:off x="2545057" y="5988241"/>
                  <a:ext cx="104482" cy="37441"/>
                </a:xfrm>
                <a:custGeom>
                  <a:avLst/>
                  <a:gdLst>
                    <a:gd name="connsiteX0" fmla="*/ 4569 w 104482"/>
                    <a:gd name="connsiteY0" fmla="*/ 31694 h 37441"/>
                    <a:gd name="connsiteX1" fmla="*/ 46568 w 104482"/>
                    <a:gd name="connsiteY1" fmla="*/ 23736 h 37441"/>
                    <a:gd name="connsiteX2" fmla="*/ 70221 w 104482"/>
                    <a:gd name="connsiteY2" fmla="*/ 28157 h 37441"/>
                    <a:gd name="connsiteX3" fmla="*/ 82157 w 104482"/>
                    <a:gd name="connsiteY3" fmla="*/ 31694 h 37441"/>
                    <a:gd name="connsiteX4" fmla="*/ 92988 w 104482"/>
                    <a:gd name="connsiteY4" fmla="*/ 35451 h 37441"/>
                    <a:gd name="connsiteX5" fmla="*/ 90336 w 104482"/>
                    <a:gd name="connsiteY5" fmla="*/ 32799 h 37441"/>
                    <a:gd name="connsiteX6" fmla="*/ 90778 w 104482"/>
                    <a:gd name="connsiteY6" fmla="*/ 33462 h 37441"/>
                    <a:gd name="connsiteX7" fmla="*/ 90778 w 104482"/>
                    <a:gd name="connsiteY7" fmla="*/ 25946 h 37441"/>
                    <a:gd name="connsiteX8" fmla="*/ 90557 w 104482"/>
                    <a:gd name="connsiteY8" fmla="*/ 26388 h 37441"/>
                    <a:gd name="connsiteX9" fmla="*/ 94978 w 104482"/>
                    <a:gd name="connsiteY9" fmla="*/ 23073 h 37441"/>
                    <a:gd name="connsiteX10" fmla="*/ 94315 w 104482"/>
                    <a:gd name="connsiteY10" fmla="*/ 23294 h 37441"/>
                    <a:gd name="connsiteX11" fmla="*/ 98294 w 104482"/>
                    <a:gd name="connsiteY11" fmla="*/ 23294 h 37441"/>
                    <a:gd name="connsiteX12" fmla="*/ 97852 w 104482"/>
                    <a:gd name="connsiteY12" fmla="*/ 23073 h 37441"/>
                    <a:gd name="connsiteX13" fmla="*/ 102936 w 104482"/>
                    <a:gd name="connsiteY13" fmla="*/ 28157 h 37441"/>
                    <a:gd name="connsiteX14" fmla="*/ 92325 w 104482"/>
                    <a:gd name="connsiteY14" fmla="*/ 16220 h 37441"/>
                    <a:gd name="connsiteX15" fmla="*/ 81052 w 104482"/>
                    <a:gd name="connsiteY15" fmla="*/ 7157 h 37441"/>
                    <a:gd name="connsiteX16" fmla="*/ 48558 w 104482"/>
                    <a:gd name="connsiteY16" fmla="*/ 526 h 37441"/>
                    <a:gd name="connsiteX17" fmla="*/ 19822 w 104482"/>
                    <a:gd name="connsiteY17" fmla="*/ 9147 h 37441"/>
                    <a:gd name="connsiteX18" fmla="*/ 812 w 104482"/>
                    <a:gd name="connsiteY18" fmla="*/ 27052 h 37441"/>
                    <a:gd name="connsiteX19" fmla="*/ 5454 w 104482"/>
                    <a:gd name="connsiteY19" fmla="*/ 30588 h 37441"/>
                    <a:gd name="connsiteX20" fmla="*/ 47011 w 104482"/>
                    <a:gd name="connsiteY20" fmla="*/ 15557 h 37441"/>
                    <a:gd name="connsiteX21" fmla="*/ 71768 w 104482"/>
                    <a:gd name="connsiteY21" fmla="*/ 19315 h 37441"/>
                    <a:gd name="connsiteX22" fmla="*/ 90557 w 104482"/>
                    <a:gd name="connsiteY22" fmla="*/ 35009 h 37441"/>
                    <a:gd name="connsiteX23" fmla="*/ 88567 w 104482"/>
                    <a:gd name="connsiteY23" fmla="*/ 31694 h 37441"/>
                    <a:gd name="connsiteX24" fmla="*/ 88789 w 104482"/>
                    <a:gd name="connsiteY24" fmla="*/ 32136 h 37441"/>
                    <a:gd name="connsiteX25" fmla="*/ 93873 w 104482"/>
                    <a:gd name="connsiteY25" fmla="*/ 37220 h 37441"/>
                    <a:gd name="connsiteX26" fmla="*/ 104483 w 104482"/>
                    <a:gd name="connsiteY26" fmla="*/ 29483 h 37441"/>
                    <a:gd name="connsiteX27" fmla="*/ 93873 w 104482"/>
                    <a:gd name="connsiteY27" fmla="*/ 19757 h 37441"/>
                    <a:gd name="connsiteX28" fmla="*/ 59831 w 104482"/>
                    <a:gd name="connsiteY28" fmla="*/ 11136 h 37441"/>
                    <a:gd name="connsiteX29" fmla="*/ 1254 w 104482"/>
                    <a:gd name="connsiteY29" fmla="*/ 25283 h 37441"/>
                    <a:gd name="connsiteX30" fmla="*/ 4569 w 104482"/>
                    <a:gd name="connsiteY30" fmla="*/ 31694 h 37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04482" h="37441">
                      <a:moveTo>
                        <a:pt x="4569" y="31694"/>
                      </a:moveTo>
                      <a:cubicBezTo>
                        <a:pt x="18495" y="26609"/>
                        <a:pt x="31537" y="22631"/>
                        <a:pt x="46568" y="23736"/>
                      </a:cubicBezTo>
                      <a:cubicBezTo>
                        <a:pt x="54526" y="24399"/>
                        <a:pt x="62484" y="25946"/>
                        <a:pt x="70221" y="28157"/>
                      </a:cubicBezTo>
                      <a:cubicBezTo>
                        <a:pt x="74199" y="29262"/>
                        <a:pt x="78178" y="30367"/>
                        <a:pt x="82157" y="31694"/>
                      </a:cubicBezTo>
                      <a:cubicBezTo>
                        <a:pt x="85473" y="32799"/>
                        <a:pt x="90557" y="33683"/>
                        <a:pt x="92988" y="35451"/>
                      </a:cubicBezTo>
                      <a:cubicBezTo>
                        <a:pt x="92104" y="34567"/>
                        <a:pt x="91220" y="33683"/>
                        <a:pt x="90336" y="32799"/>
                      </a:cubicBezTo>
                      <a:cubicBezTo>
                        <a:pt x="90557" y="33020"/>
                        <a:pt x="90557" y="33241"/>
                        <a:pt x="90778" y="33462"/>
                      </a:cubicBezTo>
                      <a:cubicBezTo>
                        <a:pt x="90778" y="31030"/>
                        <a:pt x="90778" y="28599"/>
                        <a:pt x="90778" y="25946"/>
                      </a:cubicBezTo>
                      <a:cubicBezTo>
                        <a:pt x="90778" y="26167"/>
                        <a:pt x="90557" y="26388"/>
                        <a:pt x="90557" y="26388"/>
                      </a:cubicBezTo>
                      <a:cubicBezTo>
                        <a:pt x="92104" y="25283"/>
                        <a:pt x="93431" y="24178"/>
                        <a:pt x="94978" y="23073"/>
                      </a:cubicBezTo>
                      <a:cubicBezTo>
                        <a:pt x="94757" y="23073"/>
                        <a:pt x="94536" y="23294"/>
                        <a:pt x="94315" y="23294"/>
                      </a:cubicBezTo>
                      <a:cubicBezTo>
                        <a:pt x="95641" y="23294"/>
                        <a:pt x="96967" y="23294"/>
                        <a:pt x="98294" y="23294"/>
                      </a:cubicBezTo>
                      <a:cubicBezTo>
                        <a:pt x="98073" y="23294"/>
                        <a:pt x="97852" y="23294"/>
                        <a:pt x="97852" y="23073"/>
                      </a:cubicBezTo>
                      <a:cubicBezTo>
                        <a:pt x="99620" y="24841"/>
                        <a:pt x="101388" y="26609"/>
                        <a:pt x="102936" y="28157"/>
                      </a:cubicBezTo>
                      <a:cubicBezTo>
                        <a:pt x="101830" y="23515"/>
                        <a:pt x="95862" y="19315"/>
                        <a:pt x="92325" y="16220"/>
                      </a:cubicBezTo>
                      <a:cubicBezTo>
                        <a:pt x="88789" y="12904"/>
                        <a:pt x="85031" y="9810"/>
                        <a:pt x="81052" y="7157"/>
                      </a:cubicBezTo>
                      <a:cubicBezTo>
                        <a:pt x="71105" y="747"/>
                        <a:pt x="60052" y="-1022"/>
                        <a:pt x="48558" y="526"/>
                      </a:cubicBezTo>
                      <a:cubicBezTo>
                        <a:pt x="38611" y="1852"/>
                        <a:pt x="28664" y="4284"/>
                        <a:pt x="19822" y="9147"/>
                      </a:cubicBezTo>
                      <a:cubicBezTo>
                        <a:pt x="12306" y="13347"/>
                        <a:pt x="4127" y="18652"/>
                        <a:pt x="812" y="27052"/>
                      </a:cubicBezTo>
                      <a:cubicBezTo>
                        <a:pt x="-294" y="29483"/>
                        <a:pt x="3243" y="31915"/>
                        <a:pt x="5454" y="30588"/>
                      </a:cubicBezTo>
                      <a:cubicBezTo>
                        <a:pt x="17611" y="21967"/>
                        <a:pt x="32200" y="17104"/>
                        <a:pt x="47011" y="15557"/>
                      </a:cubicBezTo>
                      <a:cubicBezTo>
                        <a:pt x="55631" y="14673"/>
                        <a:pt x="64031" y="14894"/>
                        <a:pt x="71768" y="19315"/>
                      </a:cubicBezTo>
                      <a:cubicBezTo>
                        <a:pt x="78841" y="23294"/>
                        <a:pt x="84589" y="29483"/>
                        <a:pt x="90557" y="35009"/>
                      </a:cubicBezTo>
                      <a:cubicBezTo>
                        <a:pt x="89894" y="33904"/>
                        <a:pt x="89231" y="32799"/>
                        <a:pt x="88567" y="31694"/>
                      </a:cubicBezTo>
                      <a:cubicBezTo>
                        <a:pt x="88567" y="31915"/>
                        <a:pt x="88567" y="31915"/>
                        <a:pt x="88789" y="32136"/>
                      </a:cubicBezTo>
                      <a:cubicBezTo>
                        <a:pt x="89452" y="34567"/>
                        <a:pt x="91441" y="36778"/>
                        <a:pt x="93873" y="37220"/>
                      </a:cubicBezTo>
                      <a:cubicBezTo>
                        <a:pt x="98957" y="38325"/>
                        <a:pt x="104483" y="35230"/>
                        <a:pt x="104483" y="29483"/>
                      </a:cubicBezTo>
                      <a:cubicBezTo>
                        <a:pt x="104483" y="23294"/>
                        <a:pt x="98736" y="21304"/>
                        <a:pt x="93873" y="19757"/>
                      </a:cubicBezTo>
                      <a:cubicBezTo>
                        <a:pt x="82599" y="16220"/>
                        <a:pt x="71326" y="12683"/>
                        <a:pt x="59831" y="11136"/>
                      </a:cubicBezTo>
                      <a:cubicBezTo>
                        <a:pt x="40821" y="8484"/>
                        <a:pt x="14517" y="8926"/>
                        <a:pt x="1254" y="25283"/>
                      </a:cubicBezTo>
                      <a:cubicBezTo>
                        <a:pt x="-1399" y="27936"/>
                        <a:pt x="370" y="33241"/>
                        <a:pt x="4569" y="31694"/>
                      </a:cubicBezTo>
                      <a:close/>
                    </a:path>
                  </a:pathLst>
                </a:custGeom>
                <a:solidFill>
                  <a:srgbClr val="5D1D19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50" name="Freeform: Shape 349">
                  <a:extLst>
                    <a:ext uri="{FF2B5EF4-FFF2-40B4-BE49-F238E27FC236}">
                      <a16:creationId xmlns:a16="http://schemas.microsoft.com/office/drawing/2014/main" id="{92D95D4C-0F19-3DE8-2DBD-76D7B3DA5ADF}"/>
                    </a:ext>
                  </a:extLst>
                </p:cNvPr>
                <p:cNvSpPr/>
                <p:nvPr/>
              </p:nvSpPr>
              <p:spPr>
                <a:xfrm>
                  <a:off x="2220661" y="6092626"/>
                  <a:ext cx="62136" cy="54874"/>
                </a:xfrm>
                <a:custGeom>
                  <a:avLst/>
                  <a:gdLst>
                    <a:gd name="connsiteX0" fmla="*/ 7783 w 62136"/>
                    <a:gd name="connsiteY0" fmla="*/ 54853 h 54874"/>
                    <a:gd name="connsiteX1" fmla="*/ 15962 w 62136"/>
                    <a:gd name="connsiteY1" fmla="*/ 50432 h 54874"/>
                    <a:gd name="connsiteX2" fmla="*/ 21267 w 62136"/>
                    <a:gd name="connsiteY2" fmla="*/ 44464 h 54874"/>
                    <a:gd name="connsiteX3" fmla="*/ 32762 w 62136"/>
                    <a:gd name="connsiteY3" fmla="*/ 32970 h 54874"/>
                    <a:gd name="connsiteX4" fmla="*/ 44256 w 62136"/>
                    <a:gd name="connsiteY4" fmla="*/ 23686 h 54874"/>
                    <a:gd name="connsiteX5" fmla="*/ 58403 w 62136"/>
                    <a:gd name="connsiteY5" fmla="*/ 14844 h 54874"/>
                    <a:gd name="connsiteX6" fmla="*/ 61056 w 62136"/>
                    <a:gd name="connsiteY6" fmla="*/ 4454 h 54874"/>
                    <a:gd name="connsiteX7" fmla="*/ 48235 w 62136"/>
                    <a:gd name="connsiteY7" fmla="*/ 697 h 54874"/>
                    <a:gd name="connsiteX8" fmla="*/ 45140 w 62136"/>
                    <a:gd name="connsiteY8" fmla="*/ 1139 h 54874"/>
                    <a:gd name="connsiteX9" fmla="*/ 42709 w 62136"/>
                    <a:gd name="connsiteY9" fmla="*/ 1802 h 54874"/>
                    <a:gd name="connsiteX10" fmla="*/ 36077 w 62136"/>
                    <a:gd name="connsiteY10" fmla="*/ 4454 h 54874"/>
                    <a:gd name="connsiteX11" fmla="*/ 16846 w 62136"/>
                    <a:gd name="connsiteY11" fmla="*/ 15286 h 54874"/>
                    <a:gd name="connsiteX12" fmla="*/ 1815 w 62136"/>
                    <a:gd name="connsiteY12" fmla="*/ 32306 h 54874"/>
                    <a:gd name="connsiteX13" fmla="*/ 5794 w 62136"/>
                    <a:gd name="connsiteY13" fmla="*/ 53969 h 54874"/>
                    <a:gd name="connsiteX14" fmla="*/ 11983 w 62136"/>
                    <a:gd name="connsiteY14" fmla="*/ 51538 h 54874"/>
                    <a:gd name="connsiteX15" fmla="*/ 11983 w 62136"/>
                    <a:gd name="connsiteY15" fmla="*/ 43359 h 54874"/>
                    <a:gd name="connsiteX16" fmla="*/ 12646 w 62136"/>
                    <a:gd name="connsiteY16" fmla="*/ 40485 h 54874"/>
                    <a:gd name="connsiteX17" fmla="*/ 12867 w 62136"/>
                    <a:gd name="connsiteY17" fmla="*/ 39822 h 54874"/>
                    <a:gd name="connsiteX18" fmla="*/ 13531 w 62136"/>
                    <a:gd name="connsiteY18" fmla="*/ 38275 h 54874"/>
                    <a:gd name="connsiteX19" fmla="*/ 23920 w 62136"/>
                    <a:gd name="connsiteY19" fmla="*/ 27664 h 54874"/>
                    <a:gd name="connsiteX20" fmla="*/ 39393 w 62136"/>
                    <a:gd name="connsiteY20" fmla="*/ 19707 h 54874"/>
                    <a:gd name="connsiteX21" fmla="*/ 47130 w 62136"/>
                    <a:gd name="connsiteY21" fmla="*/ 16612 h 54874"/>
                    <a:gd name="connsiteX22" fmla="*/ 51772 w 62136"/>
                    <a:gd name="connsiteY22" fmla="*/ 15728 h 54874"/>
                    <a:gd name="connsiteX23" fmla="*/ 53540 w 62136"/>
                    <a:gd name="connsiteY23" fmla="*/ 15286 h 54874"/>
                    <a:gd name="connsiteX24" fmla="*/ 50446 w 62136"/>
                    <a:gd name="connsiteY24" fmla="*/ 14623 h 54874"/>
                    <a:gd name="connsiteX25" fmla="*/ 47793 w 62136"/>
                    <a:gd name="connsiteY25" fmla="*/ 11970 h 54874"/>
                    <a:gd name="connsiteX26" fmla="*/ 48014 w 62136"/>
                    <a:gd name="connsiteY26" fmla="*/ 12412 h 54874"/>
                    <a:gd name="connsiteX27" fmla="*/ 50667 w 62136"/>
                    <a:gd name="connsiteY27" fmla="*/ 2023 h 54874"/>
                    <a:gd name="connsiteX28" fmla="*/ 22815 w 62136"/>
                    <a:gd name="connsiteY28" fmla="*/ 22580 h 54874"/>
                    <a:gd name="connsiteX29" fmla="*/ 11541 w 62136"/>
                    <a:gd name="connsiteY29" fmla="*/ 34738 h 54874"/>
                    <a:gd name="connsiteX30" fmla="*/ 5794 w 62136"/>
                    <a:gd name="connsiteY30" fmla="*/ 42254 h 54874"/>
                    <a:gd name="connsiteX31" fmla="*/ 3583 w 62136"/>
                    <a:gd name="connsiteY31" fmla="*/ 51759 h 54874"/>
                    <a:gd name="connsiteX32" fmla="*/ 7783 w 62136"/>
                    <a:gd name="connsiteY32" fmla="*/ 54853 h 54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2136" h="54874">
                      <a:moveTo>
                        <a:pt x="7783" y="54853"/>
                      </a:moveTo>
                      <a:cubicBezTo>
                        <a:pt x="11541" y="54632"/>
                        <a:pt x="13752" y="53306"/>
                        <a:pt x="15962" y="50432"/>
                      </a:cubicBezTo>
                      <a:cubicBezTo>
                        <a:pt x="17730" y="48443"/>
                        <a:pt x="19499" y="46232"/>
                        <a:pt x="21267" y="44464"/>
                      </a:cubicBezTo>
                      <a:cubicBezTo>
                        <a:pt x="25025" y="40485"/>
                        <a:pt x="28783" y="36727"/>
                        <a:pt x="32762" y="32970"/>
                      </a:cubicBezTo>
                      <a:cubicBezTo>
                        <a:pt x="36741" y="29212"/>
                        <a:pt x="40277" y="26559"/>
                        <a:pt x="44256" y="23686"/>
                      </a:cubicBezTo>
                      <a:cubicBezTo>
                        <a:pt x="48677" y="20370"/>
                        <a:pt x="53540" y="17496"/>
                        <a:pt x="58403" y="14844"/>
                      </a:cubicBezTo>
                      <a:cubicBezTo>
                        <a:pt x="61940" y="12854"/>
                        <a:pt x="63266" y="7770"/>
                        <a:pt x="61056" y="4454"/>
                      </a:cubicBezTo>
                      <a:cubicBezTo>
                        <a:pt x="57961" y="-409"/>
                        <a:pt x="53098" y="-630"/>
                        <a:pt x="48235" y="697"/>
                      </a:cubicBezTo>
                      <a:cubicBezTo>
                        <a:pt x="50446" y="33"/>
                        <a:pt x="45582" y="1139"/>
                        <a:pt x="45140" y="1139"/>
                      </a:cubicBezTo>
                      <a:cubicBezTo>
                        <a:pt x="44256" y="1360"/>
                        <a:pt x="43593" y="1581"/>
                        <a:pt x="42709" y="1802"/>
                      </a:cubicBezTo>
                      <a:cubicBezTo>
                        <a:pt x="40498" y="2465"/>
                        <a:pt x="38288" y="3349"/>
                        <a:pt x="36077" y="4454"/>
                      </a:cubicBezTo>
                      <a:cubicBezTo>
                        <a:pt x="29446" y="7328"/>
                        <a:pt x="22815" y="10865"/>
                        <a:pt x="16846" y="15286"/>
                      </a:cubicBezTo>
                      <a:cubicBezTo>
                        <a:pt x="10657" y="19707"/>
                        <a:pt x="4910" y="25233"/>
                        <a:pt x="1815" y="32306"/>
                      </a:cubicBezTo>
                      <a:cubicBezTo>
                        <a:pt x="-1059" y="38717"/>
                        <a:pt x="-1059" y="49990"/>
                        <a:pt x="5794" y="53969"/>
                      </a:cubicBezTo>
                      <a:cubicBezTo>
                        <a:pt x="8004" y="55295"/>
                        <a:pt x="11541" y="54190"/>
                        <a:pt x="11983" y="51538"/>
                      </a:cubicBezTo>
                      <a:cubicBezTo>
                        <a:pt x="12425" y="48885"/>
                        <a:pt x="11762" y="46232"/>
                        <a:pt x="11983" y="43359"/>
                      </a:cubicBezTo>
                      <a:cubicBezTo>
                        <a:pt x="11983" y="42696"/>
                        <a:pt x="12204" y="41590"/>
                        <a:pt x="12646" y="40485"/>
                      </a:cubicBezTo>
                      <a:cubicBezTo>
                        <a:pt x="12425" y="41369"/>
                        <a:pt x="12867" y="40264"/>
                        <a:pt x="12867" y="39822"/>
                      </a:cubicBezTo>
                      <a:cubicBezTo>
                        <a:pt x="13088" y="39380"/>
                        <a:pt x="13310" y="38717"/>
                        <a:pt x="13531" y="38275"/>
                      </a:cubicBezTo>
                      <a:cubicBezTo>
                        <a:pt x="15962" y="33854"/>
                        <a:pt x="19941" y="30317"/>
                        <a:pt x="23920" y="27664"/>
                      </a:cubicBezTo>
                      <a:cubicBezTo>
                        <a:pt x="28783" y="24570"/>
                        <a:pt x="34088" y="22138"/>
                        <a:pt x="39393" y="19707"/>
                      </a:cubicBezTo>
                      <a:cubicBezTo>
                        <a:pt x="42488" y="18380"/>
                        <a:pt x="44035" y="17496"/>
                        <a:pt x="47130" y="16612"/>
                      </a:cubicBezTo>
                      <a:cubicBezTo>
                        <a:pt x="48677" y="16170"/>
                        <a:pt x="50224" y="15949"/>
                        <a:pt x="51772" y="15728"/>
                      </a:cubicBezTo>
                      <a:cubicBezTo>
                        <a:pt x="52435" y="15728"/>
                        <a:pt x="52877" y="15507"/>
                        <a:pt x="53540" y="15286"/>
                      </a:cubicBezTo>
                      <a:cubicBezTo>
                        <a:pt x="56414" y="14623"/>
                        <a:pt x="52877" y="16170"/>
                        <a:pt x="50446" y="14623"/>
                      </a:cubicBezTo>
                      <a:cubicBezTo>
                        <a:pt x="49561" y="13738"/>
                        <a:pt x="48677" y="12854"/>
                        <a:pt x="47793" y="11970"/>
                      </a:cubicBezTo>
                      <a:cubicBezTo>
                        <a:pt x="47793" y="12191"/>
                        <a:pt x="48014" y="12191"/>
                        <a:pt x="48014" y="12412"/>
                      </a:cubicBezTo>
                      <a:cubicBezTo>
                        <a:pt x="48898" y="8875"/>
                        <a:pt x="49782" y="5560"/>
                        <a:pt x="50667" y="2023"/>
                      </a:cubicBezTo>
                      <a:cubicBezTo>
                        <a:pt x="40719" y="7770"/>
                        <a:pt x="31214" y="14623"/>
                        <a:pt x="22815" y="22580"/>
                      </a:cubicBezTo>
                      <a:cubicBezTo>
                        <a:pt x="18836" y="26338"/>
                        <a:pt x="14857" y="30317"/>
                        <a:pt x="11541" y="34738"/>
                      </a:cubicBezTo>
                      <a:cubicBezTo>
                        <a:pt x="9552" y="37169"/>
                        <a:pt x="7562" y="39822"/>
                        <a:pt x="5794" y="42254"/>
                      </a:cubicBezTo>
                      <a:cubicBezTo>
                        <a:pt x="3583" y="45348"/>
                        <a:pt x="2478" y="48001"/>
                        <a:pt x="3583" y="51759"/>
                      </a:cubicBezTo>
                      <a:cubicBezTo>
                        <a:pt x="3804" y="53527"/>
                        <a:pt x="5794" y="55074"/>
                        <a:pt x="7783" y="54853"/>
                      </a:cubicBezTo>
                      <a:close/>
                    </a:path>
                  </a:pathLst>
                </a:custGeom>
                <a:solidFill>
                  <a:srgbClr val="5D1D19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328EBA78-CC8A-318F-8F5E-E0C85C975A97}"/>
                  </a:ext>
                </a:extLst>
              </p:cNvPr>
              <p:cNvSpPr/>
              <p:nvPr/>
            </p:nvSpPr>
            <p:spPr>
              <a:xfrm>
                <a:off x="2818641" y="7588268"/>
                <a:ext cx="92666" cy="186034"/>
              </a:xfrm>
              <a:custGeom>
                <a:avLst/>
                <a:gdLst>
                  <a:gd name="connsiteX0" fmla="*/ 5084 w 92666"/>
                  <a:gd name="connsiteY0" fmla="*/ 38683 h 186034"/>
                  <a:gd name="connsiteX1" fmla="*/ 89745 w 92666"/>
                  <a:gd name="connsiteY1" fmla="*/ 185901 h 186034"/>
                  <a:gd name="connsiteX2" fmla="*/ 0 w 92666"/>
                  <a:gd name="connsiteY2" fmla="*/ 0 h 186034"/>
                  <a:gd name="connsiteX3" fmla="*/ 5084 w 92666"/>
                  <a:gd name="connsiteY3" fmla="*/ 38683 h 186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666" h="186034">
                    <a:moveTo>
                      <a:pt x="5084" y="38683"/>
                    </a:moveTo>
                    <a:cubicBezTo>
                      <a:pt x="5084" y="38683"/>
                      <a:pt x="76482" y="181922"/>
                      <a:pt x="89745" y="185901"/>
                    </a:cubicBezTo>
                    <a:cubicBezTo>
                      <a:pt x="104113" y="190101"/>
                      <a:pt x="64104" y="93945"/>
                      <a:pt x="0" y="0"/>
                    </a:cubicBezTo>
                    <a:lnTo>
                      <a:pt x="5084" y="38683"/>
                    </a:lnTo>
                    <a:close/>
                  </a:path>
                </a:pathLst>
              </a:custGeom>
              <a:solidFill>
                <a:srgbClr val="B6553B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89145D1B-1F7C-0214-A538-994B8EACACAA}"/>
                  </a:ext>
                </a:extLst>
              </p:cNvPr>
              <p:cNvSpPr/>
              <p:nvPr/>
            </p:nvSpPr>
            <p:spPr>
              <a:xfrm>
                <a:off x="3062821" y="5899552"/>
                <a:ext cx="646114" cy="1262162"/>
              </a:xfrm>
              <a:custGeom>
                <a:avLst/>
                <a:gdLst>
                  <a:gd name="connsiteX0" fmla="*/ 151274 w 646114"/>
                  <a:gd name="connsiteY0" fmla="*/ 1107360 h 1262162"/>
                  <a:gd name="connsiteX1" fmla="*/ 384922 w 646114"/>
                  <a:gd name="connsiteY1" fmla="*/ 939585 h 1262162"/>
                  <a:gd name="connsiteX2" fmla="*/ 350659 w 646114"/>
                  <a:gd name="connsiteY2" fmla="*/ 606466 h 1262162"/>
                  <a:gd name="connsiteX3" fmla="*/ 496772 w 646114"/>
                  <a:gd name="connsiteY3" fmla="*/ 6543 h 1262162"/>
                  <a:gd name="connsiteX4" fmla="*/ 578781 w 646114"/>
                  <a:gd name="connsiteY4" fmla="*/ 208138 h 1262162"/>
                  <a:gd name="connsiteX5" fmla="*/ 543855 w 646114"/>
                  <a:gd name="connsiteY5" fmla="*/ 489974 h 1262162"/>
                  <a:gd name="connsiteX6" fmla="*/ 616801 w 646114"/>
                  <a:gd name="connsiteY6" fmla="*/ 872387 h 1262162"/>
                  <a:gd name="connsiteX7" fmla="*/ 100654 w 646114"/>
                  <a:gd name="connsiteY7" fmla="*/ 1255684 h 1262162"/>
                  <a:gd name="connsiteX8" fmla="*/ 106844 w 646114"/>
                  <a:gd name="connsiteY8" fmla="*/ 1088571 h 1262162"/>
                  <a:gd name="connsiteX9" fmla="*/ 151274 w 646114"/>
                  <a:gd name="connsiteY9" fmla="*/ 1107360 h 1262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6114" h="1262162">
                    <a:moveTo>
                      <a:pt x="151274" y="1107360"/>
                    </a:moveTo>
                    <a:cubicBezTo>
                      <a:pt x="252735" y="1123718"/>
                      <a:pt x="340712" y="1039499"/>
                      <a:pt x="384922" y="939585"/>
                    </a:cubicBezTo>
                    <a:cubicBezTo>
                      <a:pt x="429573" y="838566"/>
                      <a:pt x="377185" y="705496"/>
                      <a:pt x="350659" y="606466"/>
                    </a:cubicBezTo>
                    <a:cubicBezTo>
                      <a:pt x="298492" y="411944"/>
                      <a:pt x="249420" y="90983"/>
                      <a:pt x="496772" y="6543"/>
                    </a:cubicBezTo>
                    <a:cubicBezTo>
                      <a:pt x="628958" y="-38551"/>
                      <a:pt x="711409" y="162602"/>
                      <a:pt x="578781" y="208138"/>
                    </a:cubicBezTo>
                    <a:cubicBezTo>
                      <a:pt x="485941" y="239969"/>
                      <a:pt x="527719" y="419681"/>
                      <a:pt x="543855" y="489974"/>
                    </a:cubicBezTo>
                    <a:cubicBezTo>
                      <a:pt x="572812" y="617077"/>
                      <a:pt x="620780" y="740200"/>
                      <a:pt x="616801" y="872387"/>
                    </a:cubicBezTo>
                    <a:cubicBezTo>
                      <a:pt x="608843" y="1137202"/>
                      <a:pt x="355523" y="1297019"/>
                      <a:pt x="100654" y="1255684"/>
                    </a:cubicBezTo>
                    <a:cubicBezTo>
                      <a:pt x="-37500" y="1233358"/>
                      <a:pt x="-31532" y="1066025"/>
                      <a:pt x="106844" y="1088571"/>
                    </a:cubicBezTo>
                    <a:lnTo>
                      <a:pt x="151274" y="1107360"/>
                    </a:lnTo>
                    <a:close/>
                  </a:path>
                </a:pathLst>
              </a:custGeom>
              <a:solidFill>
                <a:srgbClr val="B57100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</p:grpSp>
        <p:grpSp>
          <p:nvGrpSpPr>
            <p:cNvPr id="353" name="Graphic 283">
              <a:extLst>
                <a:ext uri="{FF2B5EF4-FFF2-40B4-BE49-F238E27FC236}">
                  <a16:creationId xmlns:a16="http://schemas.microsoft.com/office/drawing/2014/main" id="{CE5843C0-0FCF-75A6-9596-7EDD970EE091}"/>
                </a:ext>
              </a:extLst>
            </p:cNvPr>
            <p:cNvGrpSpPr/>
            <p:nvPr/>
          </p:nvGrpSpPr>
          <p:grpSpPr>
            <a:xfrm>
              <a:off x="1895260" y="6816661"/>
              <a:ext cx="291948" cy="164469"/>
              <a:chOff x="1895260" y="6816661"/>
              <a:chExt cx="291948" cy="164469"/>
            </a:xfrm>
          </p:grpSpPr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4989AA54-7715-081F-6EFE-C8586A850E86}"/>
                  </a:ext>
                </a:extLst>
              </p:cNvPr>
              <p:cNvSpPr/>
              <p:nvPr/>
            </p:nvSpPr>
            <p:spPr>
              <a:xfrm>
                <a:off x="1895260" y="6816661"/>
                <a:ext cx="291948" cy="164469"/>
              </a:xfrm>
              <a:custGeom>
                <a:avLst/>
                <a:gdLst>
                  <a:gd name="connsiteX0" fmla="*/ 291848 w 291948"/>
                  <a:gd name="connsiteY0" fmla="*/ 66907 h 164469"/>
                  <a:gd name="connsiteX1" fmla="*/ 255596 w 291948"/>
                  <a:gd name="connsiteY1" fmla="*/ 14297 h 164469"/>
                  <a:gd name="connsiteX2" fmla="*/ 191713 w 291948"/>
                  <a:gd name="connsiteY2" fmla="*/ 29992 h 164469"/>
                  <a:gd name="connsiteX3" fmla="*/ 158114 w 291948"/>
                  <a:gd name="connsiteY3" fmla="*/ 4129 h 164469"/>
                  <a:gd name="connsiteX4" fmla="*/ 84947 w 291948"/>
                  <a:gd name="connsiteY4" fmla="*/ 18718 h 164469"/>
                  <a:gd name="connsiteX5" fmla="*/ 17086 w 291948"/>
                  <a:gd name="connsiteY5" fmla="*/ 18718 h 164469"/>
                  <a:gd name="connsiteX6" fmla="*/ 8907 w 291948"/>
                  <a:gd name="connsiteY6" fmla="*/ 114432 h 164469"/>
                  <a:gd name="connsiteX7" fmla="*/ 86495 w 291948"/>
                  <a:gd name="connsiteY7" fmla="*/ 111116 h 164469"/>
                  <a:gd name="connsiteX8" fmla="*/ 130925 w 291948"/>
                  <a:gd name="connsiteY8" fmla="*/ 164168 h 164469"/>
                  <a:gd name="connsiteX9" fmla="*/ 183535 w 291948"/>
                  <a:gd name="connsiteY9" fmla="*/ 127916 h 164469"/>
                  <a:gd name="connsiteX10" fmla="*/ 223323 w 291948"/>
                  <a:gd name="connsiteY10" fmla="*/ 157094 h 164469"/>
                  <a:gd name="connsiteX11" fmla="*/ 291848 w 291948"/>
                  <a:gd name="connsiteY11" fmla="*/ 66907 h 16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91948" h="164469">
                    <a:moveTo>
                      <a:pt x="291848" y="66907"/>
                    </a:moveTo>
                    <a:cubicBezTo>
                      <a:pt x="290743" y="41265"/>
                      <a:pt x="281238" y="20929"/>
                      <a:pt x="255596" y="14297"/>
                    </a:cubicBezTo>
                    <a:cubicBezTo>
                      <a:pt x="234376" y="8771"/>
                      <a:pt x="200776" y="5455"/>
                      <a:pt x="191713" y="29992"/>
                    </a:cubicBezTo>
                    <a:cubicBezTo>
                      <a:pt x="186850" y="15624"/>
                      <a:pt x="175577" y="10318"/>
                      <a:pt x="158114" y="4129"/>
                    </a:cubicBezTo>
                    <a:cubicBezTo>
                      <a:pt x="135788" y="-3608"/>
                      <a:pt x="101747" y="-1397"/>
                      <a:pt x="84947" y="18718"/>
                    </a:cubicBezTo>
                    <a:cubicBezTo>
                      <a:pt x="62401" y="813"/>
                      <a:pt x="39854" y="-513"/>
                      <a:pt x="17086" y="18718"/>
                    </a:cubicBezTo>
                    <a:cubicBezTo>
                      <a:pt x="-5903" y="37949"/>
                      <a:pt x="-2587" y="91001"/>
                      <a:pt x="8907" y="114432"/>
                    </a:cubicBezTo>
                    <a:cubicBezTo>
                      <a:pt x="30570" y="158199"/>
                      <a:pt x="73232" y="143831"/>
                      <a:pt x="86495" y="111116"/>
                    </a:cubicBezTo>
                    <a:cubicBezTo>
                      <a:pt x="86495" y="111116"/>
                      <a:pt x="90032" y="159526"/>
                      <a:pt x="130925" y="164168"/>
                    </a:cubicBezTo>
                    <a:cubicBezTo>
                      <a:pt x="155462" y="166820"/>
                      <a:pt x="172703" y="151789"/>
                      <a:pt x="183535" y="127916"/>
                    </a:cubicBezTo>
                    <a:cubicBezTo>
                      <a:pt x="193040" y="142947"/>
                      <a:pt x="204976" y="154884"/>
                      <a:pt x="223323" y="157094"/>
                    </a:cubicBezTo>
                    <a:cubicBezTo>
                      <a:pt x="272175" y="162620"/>
                      <a:pt x="293616" y="109127"/>
                      <a:pt x="291848" y="66907"/>
                    </a:cubicBezTo>
                    <a:close/>
                  </a:path>
                </a:pathLst>
              </a:custGeom>
              <a:solidFill>
                <a:srgbClr val="B57100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  <p:grpSp>
            <p:nvGrpSpPr>
              <p:cNvPr id="355" name="Graphic 283">
                <a:extLst>
                  <a:ext uri="{FF2B5EF4-FFF2-40B4-BE49-F238E27FC236}">
                    <a16:creationId xmlns:a16="http://schemas.microsoft.com/office/drawing/2014/main" id="{66912911-C8EB-76FB-32A3-A048BD431C06}"/>
                  </a:ext>
                </a:extLst>
              </p:cNvPr>
              <p:cNvGrpSpPr/>
              <p:nvPr/>
            </p:nvGrpSpPr>
            <p:grpSpPr>
              <a:xfrm>
                <a:off x="1978152" y="6838696"/>
                <a:ext cx="121571" cy="101681"/>
                <a:chOff x="1978152" y="6838696"/>
                <a:chExt cx="121571" cy="101681"/>
              </a:xfrm>
              <a:solidFill>
                <a:srgbClr val="8F4A10"/>
              </a:solidFill>
            </p:grpSpPr>
            <p:sp>
              <p:nvSpPr>
                <p:cNvPr id="356" name="Freeform: Shape 355">
                  <a:extLst>
                    <a:ext uri="{FF2B5EF4-FFF2-40B4-BE49-F238E27FC236}">
                      <a16:creationId xmlns:a16="http://schemas.microsoft.com/office/drawing/2014/main" id="{1C283232-BE7A-3D03-3E1D-E16D1BDED44C}"/>
                    </a:ext>
                  </a:extLst>
                </p:cNvPr>
                <p:cNvSpPr/>
                <p:nvPr/>
              </p:nvSpPr>
              <p:spPr>
                <a:xfrm>
                  <a:off x="1978152" y="6838696"/>
                  <a:ext cx="16900" cy="78692"/>
                </a:xfrm>
                <a:custGeom>
                  <a:avLst/>
                  <a:gdLst>
                    <a:gd name="connsiteX0" fmla="*/ 287 w 16900"/>
                    <a:gd name="connsiteY0" fmla="*/ 0 h 78692"/>
                    <a:gd name="connsiteX1" fmla="*/ 16866 w 16900"/>
                    <a:gd name="connsiteY1" fmla="*/ 38683 h 78692"/>
                    <a:gd name="connsiteX2" fmla="*/ 3603 w 16900"/>
                    <a:gd name="connsiteY2" fmla="*/ 78693 h 78692"/>
                    <a:gd name="connsiteX3" fmla="*/ 508 w 16900"/>
                    <a:gd name="connsiteY3" fmla="*/ 39346 h 78692"/>
                    <a:gd name="connsiteX4" fmla="*/ 287 w 16900"/>
                    <a:gd name="connsiteY4" fmla="*/ 0 h 78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900" h="78692">
                      <a:moveTo>
                        <a:pt x="287" y="0"/>
                      </a:moveTo>
                      <a:cubicBezTo>
                        <a:pt x="11561" y="9947"/>
                        <a:pt x="16203" y="24536"/>
                        <a:pt x="16866" y="38683"/>
                      </a:cubicBezTo>
                      <a:cubicBezTo>
                        <a:pt x="17308" y="52830"/>
                        <a:pt x="13550" y="67641"/>
                        <a:pt x="3603" y="78693"/>
                      </a:cubicBezTo>
                      <a:cubicBezTo>
                        <a:pt x="950" y="64104"/>
                        <a:pt x="950" y="51946"/>
                        <a:pt x="508" y="39346"/>
                      </a:cubicBezTo>
                      <a:cubicBezTo>
                        <a:pt x="287" y="26747"/>
                        <a:pt x="-376" y="14810"/>
                        <a:pt x="287" y="0"/>
                      </a:cubicBezTo>
                      <a:close/>
                    </a:path>
                  </a:pathLst>
                </a:custGeom>
                <a:solidFill>
                  <a:srgbClr val="8F4A1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57" name="Freeform: Shape 356">
                  <a:extLst>
                    <a:ext uri="{FF2B5EF4-FFF2-40B4-BE49-F238E27FC236}">
                      <a16:creationId xmlns:a16="http://schemas.microsoft.com/office/drawing/2014/main" id="{2525C9ED-3A42-2A81-8F8C-2418A28105F9}"/>
                    </a:ext>
                  </a:extLst>
                </p:cNvPr>
                <p:cNvSpPr/>
                <p:nvPr/>
              </p:nvSpPr>
              <p:spPr>
                <a:xfrm>
                  <a:off x="2079458" y="6855053"/>
                  <a:ext cx="20265" cy="85324"/>
                </a:xfrm>
                <a:custGeom>
                  <a:avLst/>
                  <a:gdLst>
                    <a:gd name="connsiteX0" fmla="*/ 0 w 20265"/>
                    <a:gd name="connsiteY0" fmla="*/ 85324 h 85324"/>
                    <a:gd name="connsiteX1" fmla="*/ 3537 w 20265"/>
                    <a:gd name="connsiteY1" fmla="*/ 42883 h 85324"/>
                    <a:gd name="connsiteX2" fmla="*/ 7737 w 20265"/>
                    <a:gd name="connsiteY2" fmla="*/ 0 h 85324"/>
                    <a:gd name="connsiteX3" fmla="*/ 20115 w 20265"/>
                    <a:gd name="connsiteY3" fmla="*/ 44210 h 85324"/>
                    <a:gd name="connsiteX4" fmla="*/ 0 w 20265"/>
                    <a:gd name="connsiteY4" fmla="*/ 85324 h 85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65" h="85324">
                      <a:moveTo>
                        <a:pt x="0" y="85324"/>
                      </a:moveTo>
                      <a:cubicBezTo>
                        <a:pt x="1989" y="69630"/>
                        <a:pt x="2653" y="56809"/>
                        <a:pt x="3537" y="42883"/>
                      </a:cubicBezTo>
                      <a:cubicBezTo>
                        <a:pt x="4642" y="28957"/>
                        <a:pt x="5526" y="15694"/>
                        <a:pt x="7737" y="0"/>
                      </a:cubicBezTo>
                      <a:cubicBezTo>
                        <a:pt x="18126" y="12379"/>
                        <a:pt x="21000" y="28736"/>
                        <a:pt x="20115" y="44210"/>
                      </a:cubicBezTo>
                      <a:cubicBezTo>
                        <a:pt x="18789" y="59241"/>
                        <a:pt x="13705" y="76040"/>
                        <a:pt x="0" y="85324"/>
                      </a:cubicBezTo>
                      <a:close/>
                    </a:path>
                  </a:pathLst>
                </a:custGeom>
                <a:solidFill>
                  <a:srgbClr val="8F4A1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  <p:grpSp>
          <p:nvGrpSpPr>
            <p:cNvPr id="358" name="Graphic 283">
              <a:extLst>
                <a:ext uri="{FF2B5EF4-FFF2-40B4-BE49-F238E27FC236}">
                  <a16:creationId xmlns:a16="http://schemas.microsoft.com/office/drawing/2014/main" id="{F7C7B97C-1EA8-8465-5DB5-8ED989EAA349}"/>
                </a:ext>
              </a:extLst>
            </p:cNvPr>
            <p:cNvGrpSpPr/>
            <p:nvPr/>
          </p:nvGrpSpPr>
          <p:grpSpPr>
            <a:xfrm>
              <a:off x="3056855" y="6760057"/>
              <a:ext cx="299200" cy="168296"/>
              <a:chOff x="3056855" y="6760057"/>
              <a:chExt cx="299200" cy="168296"/>
            </a:xfrm>
          </p:grpSpPr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B42E7DC4-822A-1A4C-AC32-14A07ED27045}"/>
                  </a:ext>
                </a:extLst>
              </p:cNvPr>
              <p:cNvSpPr/>
              <p:nvPr/>
            </p:nvSpPr>
            <p:spPr>
              <a:xfrm>
                <a:off x="3056855" y="6760057"/>
                <a:ext cx="299200" cy="168296"/>
              </a:xfrm>
              <a:custGeom>
                <a:avLst/>
                <a:gdLst>
                  <a:gd name="connsiteX0" fmla="*/ 298636 w 299200"/>
                  <a:gd name="connsiteY0" fmla="*/ 59466 h 168296"/>
                  <a:gd name="connsiteX1" fmla="*/ 258627 w 299200"/>
                  <a:gd name="connsiteY1" fmla="*/ 7740 h 168296"/>
                  <a:gd name="connsiteX2" fmla="*/ 194081 w 299200"/>
                  <a:gd name="connsiteY2" fmla="*/ 27414 h 168296"/>
                  <a:gd name="connsiteX3" fmla="*/ 158271 w 299200"/>
                  <a:gd name="connsiteY3" fmla="*/ 2877 h 168296"/>
                  <a:gd name="connsiteX4" fmla="*/ 84220 w 299200"/>
                  <a:gd name="connsiteY4" fmla="*/ 22109 h 168296"/>
                  <a:gd name="connsiteX5" fmla="*/ 14811 w 299200"/>
                  <a:gd name="connsiteY5" fmla="*/ 26087 h 168296"/>
                  <a:gd name="connsiteX6" fmla="*/ 11938 w 299200"/>
                  <a:gd name="connsiteY6" fmla="*/ 124454 h 168296"/>
                  <a:gd name="connsiteX7" fmla="*/ 91073 w 299200"/>
                  <a:gd name="connsiteY7" fmla="*/ 116496 h 168296"/>
                  <a:gd name="connsiteX8" fmla="*/ 139482 w 299200"/>
                  <a:gd name="connsiteY8" fmla="*/ 168221 h 168296"/>
                  <a:gd name="connsiteX9" fmla="*/ 191207 w 299200"/>
                  <a:gd name="connsiteY9" fmla="*/ 127990 h 168296"/>
                  <a:gd name="connsiteX10" fmla="*/ 233427 w 299200"/>
                  <a:gd name="connsiteY10" fmla="*/ 155400 h 168296"/>
                  <a:gd name="connsiteX11" fmla="*/ 298636 w 299200"/>
                  <a:gd name="connsiteY11" fmla="*/ 59466 h 16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99200" h="168296">
                    <a:moveTo>
                      <a:pt x="298636" y="59466"/>
                    </a:moveTo>
                    <a:cubicBezTo>
                      <a:pt x="295984" y="33161"/>
                      <a:pt x="285153" y="13267"/>
                      <a:pt x="258627" y="7740"/>
                    </a:cubicBezTo>
                    <a:cubicBezTo>
                      <a:pt x="236522" y="3320"/>
                      <a:pt x="202039" y="1772"/>
                      <a:pt x="194081" y="27414"/>
                    </a:cubicBezTo>
                    <a:cubicBezTo>
                      <a:pt x="188113" y="12825"/>
                      <a:pt x="176397" y="8183"/>
                      <a:pt x="158271" y="2877"/>
                    </a:cubicBezTo>
                    <a:cubicBezTo>
                      <a:pt x="135061" y="-3754"/>
                      <a:pt x="100357" y="446"/>
                      <a:pt x="84220" y="22109"/>
                    </a:cubicBezTo>
                    <a:cubicBezTo>
                      <a:pt x="60126" y="5309"/>
                      <a:pt x="37137" y="5088"/>
                      <a:pt x="14811" y="26087"/>
                    </a:cubicBezTo>
                    <a:cubicBezTo>
                      <a:pt x="-7515" y="47087"/>
                      <a:pt x="-1325" y="101244"/>
                      <a:pt x="11938" y="124454"/>
                    </a:cubicBezTo>
                    <a:cubicBezTo>
                      <a:pt x="36695" y="168000"/>
                      <a:pt x="79357" y="150758"/>
                      <a:pt x="91073" y="116496"/>
                    </a:cubicBezTo>
                    <a:cubicBezTo>
                      <a:pt x="91073" y="116496"/>
                      <a:pt x="97483" y="165790"/>
                      <a:pt x="139482" y="168221"/>
                    </a:cubicBezTo>
                    <a:cubicBezTo>
                      <a:pt x="164682" y="169547"/>
                      <a:pt x="181481" y="153190"/>
                      <a:pt x="191207" y="127990"/>
                    </a:cubicBezTo>
                    <a:cubicBezTo>
                      <a:pt x="201818" y="142801"/>
                      <a:pt x="214859" y="154295"/>
                      <a:pt x="233427" y="155400"/>
                    </a:cubicBezTo>
                    <a:cubicBezTo>
                      <a:pt x="283826" y="158274"/>
                      <a:pt x="302836" y="102570"/>
                      <a:pt x="298636" y="59466"/>
                    </a:cubicBezTo>
                    <a:close/>
                  </a:path>
                </a:pathLst>
              </a:custGeom>
              <a:solidFill>
                <a:srgbClr val="B57100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  <p:grpSp>
            <p:nvGrpSpPr>
              <p:cNvPr id="360" name="Graphic 283">
                <a:extLst>
                  <a:ext uri="{FF2B5EF4-FFF2-40B4-BE49-F238E27FC236}">
                    <a16:creationId xmlns:a16="http://schemas.microsoft.com/office/drawing/2014/main" id="{8557D8F9-5098-7E91-3F88-D8653920853C}"/>
                  </a:ext>
                </a:extLst>
              </p:cNvPr>
              <p:cNvGrpSpPr/>
              <p:nvPr/>
            </p:nvGrpSpPr>
            <p:grpSpPr>
              <a:xfrm>
                <a:off x="3131093" y="6800076"/>
                <a:ext cx="135821" cy="99968"/>
                <a:chOff x="3131093" y="6800076"/>
                <a:chExt cx="135821" cy="99968"/>
              </a:xfrm>
              <a:solidFill>
                <a:srgbClr val="8F4A10"/>
              </a:solidFill>
            </p:grpSpPr>
            <p:sp>
              <p:nvSpPr>
                <p:cNvPr id="361" name="Freeform: Shape 360">
                  <a:extLst>
                    <a:ext uri="{FF2B5EF4-FFF2-40B4-BE49-F238E27FC236}">
                      <a16:creationId xmlns:a16="http://schemas.microsoft.com/office/drawing/2014/main" id="{45BD4069-0088-F263-9ED3-B47A2B359E64}"/>
                    </a:ext>
                  </a:extLst>
                </p:cNvPr>
                <p:cNvSpPr/>
                <p:nvPr/>
              </p:nvSpPr>
              <p:spPr>
                <a:xfrm>
                  <a:off x="3131093" y="6800076"/>
                  <a:ext cx="19465" cy="80240"/>
                </a:xfrm>
                <a:custGeom>
                  <a:avLst/>
                  <a:gdLst>
                    <a:gd name="connsiteX0" fmla="*/ 0 w 19465"/>
                    <a:gd name="connsiteY0" fmla="*/ 0 h 80240"/>
                    <a:gd name="connsiteX1" fmla="*/ 19231 w 19465"/>
                    <a:gd name="connsiteY1" fmla="*/ 38683 h 80240"/>
                    <a:gd name="connsiteX2" fmla="*/ 7958 w 19465"/>
                    <a:gd name="connsiteY2" fmla="*/ 80240 h 80240"/>
                    <a:gd name="connsiteX3" fmla="*/ 2431 w 19465"/>
                    <a:gd name="connsiteY3" fmla="*/ 40231 h 80240"/>
                    <a:gd name="connsiteX4" fmla="*/ 0 w 19465"/>
                    <a:gd name="connsiteY4" fmla="*/ 0 h 80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465" h="80240">
                      <a:moveTo>
                        <a:pt x="0" y="0"/>
                      </a:moveTo>
                      <a:cubicBezTo>
                        <a:pt x="12158" y="9505"/>
                        <a:pt x="17684" y="24315"/>
                        <a:pt x="19231" y="38683"/>
                      </a:cubicBezTo>
                      <a:cubicBezTo>
                        <a:pt x="20336" y="53273"/>
                        <a:pt x="17684" y="68525"/>
                        <a:pt x="7958" y="80240"/>
                      </a:cubicBezTo>
                      <a:cubicBezTo>
                        <a:pt x="4421" y="65430"/>
                        <a:pt x="3758" y="53051"/>
                        <a:pt x="2431" y="40231"/>
                      </a:cubicBezTo>
                      <a:cubicBezTo>
                        <a:pt x="1547" y="27410"/>
                        <a:pt x="0" y="15031"/>
                        <a:pt x="0" y="0"/>
                      </a:cubicBezTo>
                      <a:close/>
                    </a:path>
                  </a:pathLst>
                </a:custGeom>
                <a:solidFill>
                  <a:srgbClr val="8F4A1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62" name="Freeform: Shape 361">
                  <a:extLst>
                    <a:ext uri="{FF2B5EF4-FFF2-40B4-BE49-F238E27FC236}">
                      <a16:creationId xmlns:a16="http://schemas.microsoft.com/office/drawing/2014/main" id="{1F490869-19B0-7F6A-2190-DC4C170D4399}"/>
                    </a:ext>
                  </a:extLst>
                </p:cNvPr>
                <p:cNvSpPr/>
                <p:nvPr/>
              </p:nvSpPr>
              <p:spPr>
                <a:xfrm>
                  <a:off x="3248568" y="6812289"/>
                  <a:ext cx="18346" cy="87755"/>
                </a:xfrm>
                <a:custGeom>
                  <a:avLst/>
                  <a:gdLst>
                    <a:gd name="connsiteX0" fmla="*/ 0 w 18346"/>
                    <a:gd name="connsiteY0" fmla="*/ 87756 h 87755"/>
                    <a:gd name="connsiteX1" fmla="*/ 1326 w 18346"/>
                    <a:gd name="connsiteY1" fmla="*/ 44210 h 87755"/>
                    <a:gd name="connsiteX2" fmla="*/ 3095 w 18346"/>
                    <a:gd name="connsiteY2" fmla="*/ 0 h 87755"/>
                    <a:gd name="connsiteX3" fmla="*/ 18347 w 18346"/>
                    <a:gd name="connsiteY3" fmla="*/ 44431 h 87755"/>
                    <a:gd name="connsiteX4" fmla="*/ 0 w 18346"/>
                    <a:gd name="connsiteY4" fmla="*/ 87756 h 87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46" h="87755">
                      <a:moveTo>
                        <a:pt x="0" y="87756"/>
                      </a:moveTo>
                      <a:cubicBezTo>
                        <a:pt x="1105" y="71619"/>
                        <a:pt x="1105" y="58357"/>
                        <a:pt x="1326" y="44210"/>
                      </a:cubicBezTo>
                      <a:cubicBezTo>
                        <a:pt x="1547" y="29841"/>
                        <a:pt x="1768" y="16136"/>
                        <a:pt x="3095" y="0"/>
                      </a:cubicBezTo>
                      <a:cubicBezTo>
                        <a:pt x="14589" y="12158"/>
                        <a:pt x="18347" y="28736"/>
                        <a:pt x="18347" y="44431"/>
                      </a:cubicBezTo>
                      <a:cubicBezTo>
                        <a:pt x="17684" y="59904"/>
                        <a:pt x="13484" y="77367"/>
                        <a:pt x="0" y="87756"/>
                      </a:cubicBezTo>
                      <a:close/>
                    </a:path>
                  </a:pathLst>
                </a:custGeom>
                <a:solidFill>
                  <a:srgbClr val="8F4A1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</p:grpSp>
      <p:sp>
        <p:nvSpPr>
          <p:cNvPr id="365" name="Graphic 363">
            <a:extLst>
              <a:ext uri="{FF2B5EF4-FFF2-40B4-BE49-F238E27FC236}">
                <a16:creationId xmlns:a16="http://schemas.microsoft.com/office/drawing/2014/main" id="{734B84EB-D045-28CF-D6A7-5EB28F5A00F6}"/>
              </a:ext>
            </a:extLst>
          </p:cNvPr>
          <p:cNvSpPr/>
          <p:nvPr/>
        </p:nvSpPr>
        <p:spPr>
          <a:xfrm>
            <a:off x="2755073" y="4636382"/>
            <a:ext cx="304893" cy="270609"/>
          </a:xfrm>
          <a:custGeom>
            <a:avLst/>
            <a:gdLst>
              <a:gd name="connsiteX0" fmla="*/ 298135 w 304893"/>
              <a:gd name="connsiteY0" fmla="*/ 117563 h 270609"/>
              <a:gd name="connsiteX1" fmla="*/ 224316 w 304893"/>
              <a:gd name="connsiteY1" fmla="*/ 67842 h 270609"/>
              <a:gd name="connsiteX2" fmla="*/ 125161 w 304893"/>
              <a:gd name="connsiteY2" fmla="*/ 83273 h 270609"/>
              <a:gd name="connsiteX3" fmla="*/ 111826 w 304893"/>
              <a:gd name="connsiteY3" fmla="*/ 164807 h 270609"/>
              <a:gd name="connsiteX4" fmla="*/ 205933 w 304893"/>
              <a:gd name="connsiteY4" fmla="*/ 180333 h 270609"/>
              <a:gd name="connsiteX5" fmla="*/ 208790 w 304893"/>
              <a:gd name="connsiteY5" fmla="*/ 171189 h 270609"/>
              <a:gd name="connsiteX6" fmla="*/ 182787 w 304893"/>
              <a:gd name="connsiteY6" fmla="*/ 132803 h 270609"/>
              <a:gd name="connsiteX7" fmla="*/ 172690 w 304893"/>
              <a:gd name="connsiteY7" fmla="*/ 144804 h 270609"/>
              <a:gd name="connsiteX8" fmla="*/ 191550 w 304893"/>
              <a:gd name="connsiteY8" fmla="*/ 170141 h 270609"/>
              <a:gd name="connsiteX9" fmla="*/ 125637 w 304893"/>
              <a:gd name="connsiteY9" fmla="*/ 156996 h 270609"/>
              <a:gd name="connsiteX10" fmla="*/ 131638 w 304893"/>
              <a:gd name="connsiteY10" fmla="*/ 97751 h 270609"/>
              <a:gd name="connsiteX11" fmla="*/ 216220 w 304893"/>
              <a:gd name="connsiteY11" fmla="*/ 82320 h 270609"/>
              <a:gd name="connsiteX12" fmla="*/ 281752 w 304893"/>
              <a:gd name="connsiteY12" fmla="*/ 119849 h 270609"/>
              <a:gd name="connsiteX13" fmla="*/ 271369 w 304893"/>
              <a:gd name="connsiteY13" fmla="*/ 202240 h 270609"/>
              <a:gd name="connsiteX14" fmla="*/ 196884 w 304893"/>
              <a:gd name="connsiteY14" fmla="*/ 247770 h 270609"/>
              <a:gd name="connsiteX15" fmla="*/ 107158 w 304893"/>
              <a:gd name="connsiteY15" fmla="*/ 249675 h 270609"/>
              <a:gd name="connsiteX16" fmla="*/ 45246 w 304893"/>
              <a:gd name="connsiteY16" fmla="*/ 193001 h 270609"/>
              <a:gd name="connsiteX17" fmla="*/ 22100 w 304893"/>
              <a:gd name="connsiteY17" fmla="*/ 83844 h 270609"/>
              <a:gd name="connsiteX18" fmla="*/ 108016 w 304893"/>
              <a:gd name="connsiteY18" fmla="*/ 14407 h 270609"/>
              <a:gd name="connsiteX19" fmla="*/ 98967 w 304893"/>
              <a:gd name="connsiteY19" fmla="*/ 1644 h 270609"/>
              <a:gd name="connsiteX20" fmla="*/ 10099 w 304893"/>
              <a:gd name="connsiteY20" fmla="*/ 73176 h 270609"/>
              <a:gd name="connsiteX21" fmla="*/ 22195 w 304893"/>
              <a:gd name="connsiteY21" fmla="*/ 183476 h 270609"/>
              <a:gd name="connsiteX22" fmla="*/ 91823 w 304893"/>
              <a:gd name="connsiteY22" fmla="*/ 260914 h 270609"/>
              <a:gd name="connsiteX23" fmla="*/ 194598 w 304893"/>
              <a:gd name="connsiteY23" fmla="*/ 264534 h 270609"/>
              <a:gd name="connsiteX24" fmla="*/ 282228 w 304893"/>
              <a:gd name="connsiteY24" fmla="*/ 213956 h 270609"/>
              <a:gd name="connsiteX25" fmla="*/ 298135 w 304893"/>
              <a:gd name="connsiteY25" fmla="*/ 117563 h 27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04893" h="270609">
                <a:moveTo>
                  <a:pt x="298135" y="117563"/>
                </a:moveTo>
                <a:cubicBezTo>
                  <a:pt x="284704" y="88797"/>
                  <a:pt x="254320" y="73272"/>
                  <a:pt x="224316" y="67842"/>
                </a:cubicBezTo>
                <a:cubicBezTo>
                  <a:pt x="192407" y="62032"/>
                  <a:pt x="152783" y="64890"/>
                  <a:pt x="125161" y="83273"/>
                </a:cubicBezTo>
                <a:cubicBezTo>
                  <a:pt x="97348" y="101847"/>
                  <a:pt x="92299" y="138137"/>
                  <a:pt x="111826" y="164807"/>
                </a:cubicBezTo>
                <a:cubicBezTo>
                  <a:pt x="134495" y="195763"/>
                  <a:pt x="174214" y="197954"/>
                  <a:pt x="205933" y="180333"/>
                </a:cubicBezTo>
                <a:cubicBezTo>
                  <a:pt x="209076" y="178618"/>
                  <a:pt x="209743" y="174237"/>
                  <a:pt x="208790" y="171189"/>
                </a:cubicBezTo>
                <a:cubicBezTo>
                  <a:pt x="204028" y="156139"/>
                  <a:pt x="195360" y="142518"/>
                  <a:pt x="182787" y="132803"/>
                </a:cubicBezTo>
                <a:cubicBezTo>
                  <a:pt x="174786" y="126612"/>
                  <a:pt x="164689" y="138613"/>
                  <a:pt x="172690" y="144804"/>
                </a:cubicBezTo>
                <a:cubicBezTo>
                  <a:pt x="181358" y="151567"/>
                  <a:pt x="187359" y="160235"/>
                  <a:pt x="191550" y="170141"/>
                </a:cubicBezTo>
                <a:cubicBezTo>
                  <a:pt x="168880" y="180237"/>
                  <a:pt x="141925" y="177761"/>
                  <a:pt x="125637" y="156996"/>
                </a:cubicBezTo>
                <a:cubicBezTo>
                  <a:pt x="111064" y="138327"/>
                  <a:pt x="111921" y="112419"/>
                  <a:pt x="131638" y="97751"/>
                </a:cubicBezTo>
                <a:cubicBezTo>
                  <a:pt x="154307" y="80892"/>
                  <a:pt x="189169" y="78415"/>
                  <a:pt x="216220" y="82320"/>
                </a:cubicBezTo>
                <a:cubicBezTo>
                  <a:pt x="241366" y="85940"/>
                  <a:pt x="268607" y="96703"/>
                  <a:pt x="281752" y="119849"/>
                </a:cubicBezTo>
                <a:cubicBezTo>
                  <a:pt x="296039" y="144995"/>
                  <a:pt x="288133" y="180142"/>
                  <a:pt x="271369" y="202240"/>
                </a:cubicBezTo>
                <a:cubicBezTo>
                  <a:pt x="253462" y="225862"/>
                  <a:pt x="224887" y="239864"/>
                  <a:pt x="196884" y="247770"/>
                </a:cubicBezTo>
                <a:cubicBezTo>
                  <a:pt x="168118" y="255866"/>
                  <a:pt x="136114" y="258057"/>
                  <a:pt x="107158" y="249675"/>
                </a:cubicBezTo>
                <a:cubicBezTo>
                  <a:pt x="77345" y="241007"/>
                  <a:pt x="60486" y="218718"/>
                  <a:pt x="45246" y="193001"/>
                </a:cubicBezTo>
                <a:cubicBezTo>
                  <a:pt x="27053" y="162235"/>
                  <a:pt x="4003" y="119468"/>
                  <a:pt x="22100" y="83844"/>
                </a:cubicBezTo>
                <a:cubicBezTo>
                  <a:pt x="38959" y="50697"/>
                  <a:pt x="79917" y="35838"/>
                  <a:pt x="108016" y="14407"/>
                </a:cubicBezTo>
                <a:cubicBezTo>
                  <a:pt x="116017" y="8311"/>
                  <a:pt x="106968" y="-4548"/>
                  <a:pt x="98967" y="1644"/>
                </a:cubicBezTo>
                <a:cubicBezTo>
                  <a:pt x="69058" y="24408"/>
                  <a:pt x="30006" y="39458"/>
                  <a:pt x="10099" y="73176"/>
                </a:cubicBezTo>
                <a:cubicBezTo>
                  <a:pt x="-10952" y="108990"/>
                  <a:pt x="4765" y="149757"/>
                  <a:pt x="22195" y="183476"/>
                </a:cubicBezTo>
                <a:cubicBezTo>
                  <a:pt x="38293" y="214527"/>
                  <a:pt x="57819" y="247389"/>
                  <a:pt x="91823" y="260914"/>
                </a:cubicBezTo>
                <a:cubicBezTo>
                  <a:pt x="124208" y="273773"/>
                  <a:pt x="161165" y="272630"/>
                  <a:pt x="194598" y="264534"/>
                </a:cubicBezTo>
                <a:cubicBezTo>
                  <a:pt x="227173" y="256723"/>
                  <a:pt x="260987" y="240721"/>
                  <a:pt x="282228" y="213956"/>
                </a:cubicBezTo>
                <a:cubicBezTo>
                  <a:pt x="302611" y="188238"/>
                  <a:pt x="312422" y="148138"/>
                  <a:pt x="298135" y="117563"/>
                </a:cubicBez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pic>
        <p:nvPicPr>
          <p:cNvPr id="366" name="Graphic 365">
            <a:extLst>
              <a:ext uri="{FF2B5EF4-FFF2-40B4-BE49-F238E27FC236}">
                <a16:creationId xmlns:a16="http://schemas.microsoft.com/office/drawing/2014/main" id="{9F72A906-FEE1-1152-F18E-115506BF61E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2192000" y="2149191"/>
            <a:ext cx="1166917" cy="1145700"/>
          </a:xfrm>
          <a:prstGeom prst="rect">
            <a:avLst/>
          </a:prstGeom>
        </p:spPr>
      </p:pic>
      <p:pic>
        <p:nvPicPr>
          <p:cNvPr id="3" name="Graphic 2">
            <a:extLst>
              <a:ext uri="{FF2B5EF4-FFF2-40B4-BE49-F238E27FC236}">
                <a16:creationId xmlns:a16="http://schemas.microsoft.com/office/drawing/2014/main" id="{CC11ADFA-C8AC-E4AB-C9AB-20A81208E88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-2812221" y="8543111"/>
            <a:ext cx="1175586" cy="1977751"/>
          </a:xfrm>
          <a:prstGeom prst="rect">
            <a:avLst/>
          </a:prstGeom>
        </p:spPr>
      </p:pic>
      <p:grpSp>
        <p:nvGrpSpPr>
          <p:cNvPr id="398" name="Graphic 72">
            <a:extLst>
              <a:ext uri="{FF2B5EF4-FFF2-40B4-BE49-F238E27FC236}">
                <a16:creationId xmlns:a16="http://schemas.microsoft.com/office/drawing/2014/main" id="{E2821D1F-A531-6361-4732-1C0382F2571C}"/>
              </a:ext>
            </a:extLst>
          </p:cNvPr>
          <p:cNvGrpSpPr/>
          <p:nvPr/>
        </p:nvGrpSpPr>
        <p:grpSpPr>
          <a:xfrm rot="15748509">
            <a:off x="-1946939" y="-3378669"/>
            <a:ext cx="3695984" cy="2475729"/>
            <a:chOff x="4737085" y="-486867"/>
            <a:chExt cx="3695984" cy="2475729"/>
          </a:xfrm>
          <a:solidFill>
            <a:schemeClr val="bg1"/>
          </a:solidFill>
        </p:grpSpPr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805AFBC1-1087-7934-2AA5-F79EAAF3C6B5}"/>
                </a:ext>
              </a:extLst>
            </p:cNvPr>
            <p:cNvSpPr/>
            <p:nvPr/>
          </p:nvSpPr>
          <p:spPr>
            <a:xfrm>
              <a:off x="5329142" y="-486867"/>
              <a:ext cx="1813155" cy="1149149"/>
            </a:xfrm>
            <a:custGeom>
              <a:avLst/>
              <a:gdLst>
                <a:gd name="connsiteX0" fmla="*/ 40210 w 1813155"/>
                <a:gd name="connsiteY0" fmla="*/ 582601 h 1149149"/>
                <a:gd name="connsiteX1" fmla="*/ 183824 w 1813155"/>
                <a:gd name="connsiteY1" fmla="*/ 719983 h 1149149"/>
                <a:gd name="connsiteX2" fmla="*/ 243233 w 1813155"/>
                <a:gd name="connsiteY2" fmla="*/ 823417 h 1149149"/>
                <a:gd name="connsiteX3" fmla="*/ 408992 w 1813155"/>
                <a:gd name="connsiteY3" fmla="*/ 1106534 h 1149149"/>
                <a:gd name="connsiteX4" fmla="*/ 694496 w 1813155"/>
                <a:gd name="connsiteY4" fmla="*/ 1068608 h 1149149"/>
                <a:gd name="connsiteX5" fmla="*/ 880942 w 1813155"/>
                <a:gd name="connsiteY5" fmla="*/ 940509 h 1149149"/>
                <a:gd name="connsiteX6" fmla="*/ 1100673 w 1813155"/>
                <a:gd name="connsiteY6" fmla="*/ 883355 h 1149149"/>
                <a:gd name="connsiteX7" fmla="*/ 1545174 w 1813155"/>
                <a:gd name="connsiteY7" fmla="*/ 802067 h 1149149"/>
                <a:gd name="connsiteX8" fmla="*/ 1791956 w 1813155"/>
                <a:gd name="connsiteY8" fmla="*/ 688422 h 1149149"/>
                <a:gd name="connsiteX9" fmla="*/ 1727642 w 1813155"/>
                <a:gd name="connsiteY9" fmla="*/ 415118 h 1149149"/>
                <a:gd name="connsiteX10" fmla="*/ 1686931 w 1813155"/>
                <a:gd name="connsiteY10" fmla="*/ 305584 h 1149149"/>
                <a:gd name="connsiteX11" fmla="*/ 1584691 w 1813155"/>
                <a:gd name="connsiteY11" fmla="*/ 62515 h 1149149"/>
                <a:gd name="connsiteX12" fmla="*/ 1124012 w 1813155"/>
                <a:gd name="connsiteY12" fmla="*/ 120332 h 1149149"/>
                <a:gd name="connsiteX13" fmla="*/ 1040469 w 1813155"/>
                <a:gd name="connsiteY13" fmla="*/ 187298 h 1149149"/>
                <a:gd name="connsiteX14" fmla="*/ 605517 w 1813155"/>
                <a:gd name="connsiteY14" fmla="*/ 363136 h 1149149"/>
                <a:gd name="connsiteX15" fmla="*/ 493330 w 1813155"/>
                <a:gd name="connsiteY15" fmla="*/ 345234 h 1149149"/>
                <a:gd name="connsiteX16" fmla="*/ 103464 w 1813155"/>
                <a:gd name="connsiteY16" fmla="*/ 303860 h 1149149"/>
                <a:gd name="connsiteX17" fmla="*/ 40210 w 1813155"/>
                <a:gd name="connsiteY17" fmla="*/ 582601 h 1149149"/>
                <a:gd name="connsiteX18" fmla="*/ 198279 w 1813155"/>
                <a:gd name="connsiteY18" fmla="*/ 392840 h 1149149"/>
                <a:gd name="connsiteX19" fmla="*/ 422518 w 1813155"/>
                <a:gd name="connsiteY19" fmla="*/ 452646 h 1149149"/>
                <a:gd name="connsiteX20" fmla="*/ 605649 w 1813155"/>
                <a:gd name="connsiteY20" fmla="*/ 495478 h 1149149"/>
                <a:gd name="connsiteX21" fmla="*/ 1099612 w 1813155"/>
                <a:gd name="connsiteY21" fmla="*/ 294843 h 1149149"/>
                <a:gd name="connsiteX22" fmla="*/ 1201455 w 1813155"/>
                <a:gd name="connsiteY22" fmla="*/ 208250 h 1149149"/>
                <a:gd name="connsiteX23" fmla="*/ 1480594 w 1813155"/>
                <a:gd name="connsiteY23" fmla="*/ 130808 h 1149149"/>
                <a:gd name="connsiteX24" fmla="*/ 1565065 w 1813155"/>
                <a:gd name="connsiteY24" fmla="*/ 323752 h 1149149"/>
                <a:gd name="connsiteX25" fmla="*/ 1618240 w 1813155"/>
                <a:gd name="connsiteY25" fmla="*/ 460868 h 1149149"/>
                <a:gd name="connsiteX26" fmla="*/ 1704701 w 1813155"/>
                <a:gd name="connsiteY26" fmla="*/ 573186 h 1149149"/>
                <a:gd name="connsiteX27" fmla="*/ 1679240 w 1813155"/>
                <a:gd name="connsiteY27" fmla="*/ 672775 h 1149149"/>
                <a:gd name="connsiteX28" fmla="*/ 1571828 w 1813155"/>
                <a:gd name="connsiteY28" fmla="*/ 697572 h 1149149"/>
                <a:gd name="connsiteX29" fmla="*/ 1374773 w 1813155"/>
                <a:gd name="connsiteY29" fmla="*/ 701418 h 1149149"/>
                <a:gd name="connsiteX30" fmla="*/ 799919 w 1813155"/>
                <a:gd name="connsiteY30" fmla="*/ 837473 h 1149149"/>
                <a:gd name="connsiteX31" fmla="*/ 611219 w 1813155"/>
                <a:gd name="connsiteY31" fmla="*/ 977109 h 1149149"/>
                <a:gd name="connsiteX32" fmla="*/ 480865 w 1813155"/>
                <a:gd name="connsiteY32" fmla="*/ 1008006 h 1149149"/>
                <a:gd name="connsiteX33" fmla="*/ 383001 w 1813155"/>
                <a:gd name="connsiteY33" fmla="*/ 776871 h 1149149"/>
                <a:gd name="connsiteX34" fmla="*/ 320278 w 1813155"/>
                <a:gd name="connsiteY34" fmla="*/ 655801 h 1149149"/>
                <a:gd name="connsiteX35" fmla="*/ 161016 w 1813155"/>
                <a:gd name="connsiteY35" fmla="*/ 537780 h 1149149"/>
                <a:gd name="connsiteX36" fmla="*/ 198279 w 1813155"/>
                <a:gd name="connsiteY36" fmla="*/ 392840 h 114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13155" h="1149149">
                  <a:moveTo>
                    <a:pt x="40210" y="582601"/>
                  </a:moveTo>
                  <a:cubicBezTo>
                    <a:pt x="78269" y="638164"/>
                    <a:pt x="129323" y="681924"/>
                    <a:pt x="183824" y="719983"/>
                  </a:cubicBezTo>
                  <a:cubicBezTo>
                    <a:pt x="221352" y="746239"/>
                    <a:pt x="239254" y="775015"/>
                    <a:pt x="243233" y="823417"/>
                  </a:cubicBezTo>
                  <a:cubicBezTo>
                    <a:pt x="253709" y="952311"/>
                    <a:pt x="322930" y="1048452"/>
                    <a:pt x="408992" y="1106534"/>
                  </a:cubicBezTo>
                  <a:cubicBezTo>
                    <a:pt x="529532" y="1174429"/>
                    <a:pt x="641321" y="1160770"/>
                    <a:pt x="694496" y="1068608"/>
                  </a:cubicBezTo>
                  <a:cubicBezTo>
                    <a:pt x="739185" y="991033"/>
                    <a:pt x="802306" y="959870"/>
                    <a:pt x="880942" y="940509"/>
                  </a:cubicBezTo>
                  <a:cubicBezTo>
                    <a:pt x="954407" y="922475"/>
                    <a:pt x="1026678" y="898870"/>
                    <a:pt x="1100673" y="883355"/>
                  </a:cubicBezTo>
                  <a:cubicBezTo>
                    <a:pt x="1248265" y="852458"/>
                    <a:pt x="1395990" y="809626"/>
                    <a:pt x="1545174" y="802067"/>
                  </a:cubicBezTo>
                  <a:cubicBezTo>
                    <a:pt x="1651658" y="796763"/>
                    <a:pt x="1737587" y="781778"/>
                    <a:pt x="1791956" y="688422"/>
                  </a:cubicBezTo>
                  <a:cubicBezTo>
                    <a:pt x="1836910" y="611377"/>
                    <a:pt x="1808002" y="495611"/>
                    <a:pt x="1727642" y="415118"/>
                  </a:cubicBezTo>
                  <a:cubicBezTo>
                    <a:pt x="1695551" y="382894"/>
                    <a:pt x="1674333" y="355843"/>
                    <a:pt x="1686931" y="305584"/>
                  </a:cubicBezTo>
                  <a:cubicBezTo>
                    <a:pt x="1713055" y="201487"/>
                    <a:pt x="1666244" y="122321"/>
                    <a:pt x="1584691" y="62515"/>
                  </a:cubicBezTo>
                  <a:cubicBezTo>
                    <a:pt x="1446116" y="-39063"/>
                    <a:pt x="1259404" y="-14796"/>
                    <a:pt x="1124012" y="120332"/>
                  </a:cubicBezTo>
                  <a:cubicBezTo>
                    <a:pt x="1098419" y="145925"/>
                    <a:pt x="1078262" y="181596"/>
                    <a:pt x="1040469" y="187298"/>
                  </a:cubicBezTo>
                  <a:cubicBezTo>
                    <a:pt x="881075" y="211168"/>
                    <a:pt x="741970" y="283571"/>
                    <a:pt x="605517" y="363136"/>
                  </a:cubicBezTo>
                  <a:cubicBezTo>
                    <a:pt x="563612" y="387536"/>
                    <a:pt x="530991" y="381303"/>
                    <a:pt x="493330" y="345234"/>
                  </a:cubicBezTo>
                  <a:cubicBezTo>
                    <a:pt x="376105" y="233181"/>
                    <a:pt x="243365" y="221776"/>
                    <a:pt x="103464" y="303860"/>
                  </a:cubicBezTo>
                  <a:cubicBezTo>
                    <a:pt x="-5804" y="368042"/>
                    <a:pt x="-31265" y="478372"/>
                    <a:pt x="40210" y="582601"/>
                  </a:cubicBezTo>
                  <a:close/>
                  <a:moveTo>
                    <a:pt x="198279" y="392840"/>
                  </a:moveTo>
                  <a:cubicBezTo>
                    <a:pt x="292430" y="355710"/>
                    <a:pt x="356745" y="369369"/>
                    <a:pt x="422518" y="452646"/>
                  </a:cubicBezTo>
                  <a:cubicBezTo>
                    <a:pt x="474765" y="518817"/>
                    <a:pt x="533113" y="533006"/>
                    <a:pt x="605649" y="495478"/>
                  </a:cubicBezTo>
                  <a:cubicBezTo>
                    <a:pt x="764115" y="413394"/>
                    <a:pt x="917675" y="320304"/>
                    <a:pt x="1099612" y="294843"/>
                  </a:cubicBezTo>
                  <a:cubicBezTo>
                    <a:pt x="1148279" y="288080"/>
                    <a:pt x="1170425" y="240607"/>
                    <a:pt x="1201455" y="208250"/>
                  </a:cubicBezTo>
                  <a:cubicBezTo>
                    <a:pt x="1283804" y="122453"/>
                    <a:pt x="1399571" y="90230"/>
                    <a:pt x="1480594" y="130808"/>
                  </a:cubicBezTo>
                  <a:cubicBezTo>
                    <a:pt x="1565993" y="173507"/>
                    <a:pt x="1593973" y="230528"/>
                    <a:pt x="1565065" y="323752"/>
                  </a:cubicBezTo>
                  <a:cubicBezTo>
                    <a:pt x="1545306" y="387536"/>
                    <a:pt x="1563606" y="429042"/>
                    <a:pt x="1618240" y="460868"/>
                  </a:cubicBezTo>
                  <a:cubicBezTo>
                    <a:pt x="1662001" y="486328"/>
                    <a:pt x="1691705" y="523856"/>
                    <a:pt x="1704701" y="573186"/>
                  </a:cubicBezTo>
                  <a:cubicBezTo>
                    <a:pt x="1714513" y="610714"/>
                    <a:pt x="1710535" y="645325"/>
                    <a:pt x="1679240" y="672775"/>
                  </a:cubicBezTo>
                  <a:cubicBezTo>
                    <a:pt x="1647547" y="700490"/>
                    <a:pt x="1607499" y="722105"/>
                    <a:pt x="1571828" y="697572"/>
                  </a:cubicBezTo>
                  <a:cubicBezTo>
                    <a:pt x="1501811" y="649303"/>
                    <a:pt x="1442005" y="685107"/>
                    <a:pt x="1374773" y="701418"/>
                  </a:cubicBezTo>
                  <a:cubicBezTo>
                    <a:pt x="1183420" y="747963"/>
                    <a:pt x="988620" y="779126"/>
                    <a:pt x="799919" y="837473"/>
                  </a:cubicBezTo>
                  <a:cubicBezTo>
                    <a:pt x="718631" y="862536"/>
                    <a:pt x="648614" y="891179"/>
                    <a:pt x="611219" y="977109"/>
                  </a:cubicBezTo>
                  <a:cubicBezTo>
                    <a:pt x="585758" y="1035589"/>
                    <a:pt x="534306" y="1038904"/>
                    <a:pt x="480865" y="1008006"/>
                  </a:cubicBezTo>
                  <a:cubicBezTo>
                    <a:pt x="403555" y="963318"/>
                    <a:pt x="358999" y="863597"/>
                    <a:pt x="383001" y="776871"/>
                  </a:cubicBezTo>
                  <a:cubicBezTo>
                    <a:pt x="400373" y="714016"/>
                    <a:pt x="376503" y="677283"/>
                    <a:pt x="320278" y="655801"/>
                  </a:cubicBezTo>
                  <a:cubicBezTo>
                    <a:pt x="255963" y="631268"/>
                    <a:pt x="205572" y="587641"/>
                    <a:pt x="161016" y="537780"/>
                  </a:cubicBezTo>
                  <a:cubicBezTo>
                    <a:pt x="103464" y="473731"/>
                    <a:pt x="117388" y="424798"/>
                    <a:pt x="198279" y="39284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56C9D18A-481B-7C0E-8C2E-A18DEC94FB44}"/>
                </a:ext>
              </a:extLst>
            </p:cNvPr>
            <p:cNvSpPr/>
            <p:nvPr/>
          </p:nvSpPr>
          <p:spPr>
            <a:xfrm>
              <a:off x="6555540" y="987080"/>
              <a:ext cx="580443" cy="1001781"/>
            </a:xfrm>
            <a:custGeom>
              <a:avLst/>
              <a:gdLst>
                <a:gd name="connsiteX0" fmla="*/ 48654 w 580443"/>
                <a:gd name="connsiteY0" fmla="*/ 349197 h 1001781"/>
                <a:gd name="connsiteX1" fmla="*/ 79817 w 580443"/>
                <a:gd name="connsiteY1" fmla="*/ 400649 h 1001781"/>
                <a:gd name="connsiteX2" fmla="*/ 145590 w 580443"/>
                <a:gd name="connsiteY2" fmla="*/ 656051 h 1001781"/>
                <a:gd name="connsiteX3" fmla="*/ 127290 w 580443"/>
                <a:gd name="connsiteY3" fmla="*/ 717316 h 1001781"/>
                <a:gd name="connsiteX4" fmla="*/ 75308 w 580443"/>
                <a:gd name="connsiteY4" fmla="*/ 931477 h 1001781"/>
                <a:gd name="connsiteX5" fmla="*/ 225818 w 580443"/>
                <a:gd name="connsiteY5" fmla="*/ 987305 h 1001781"/>
                <a:gd name="connsiteX6" fmla="*/ 313073 w 580443"/>
                <a:gd name="connsiteY6" fmla="*/ 917421 h 1001781"/>
                <a:gd name="connsiteX7" fmla="*/ 375134 w 580443"/>
                <a:gd name="connsiteY7" fmla="*/ 891960 h 1001781"/>
                <a:gd name="connsiteX8" fmla="*/ 545137 w 580443"/>
                <a:gd name="connsiteY8" fmla="*/ 820484 h 1001781"/>
                <a:gd name="connsiteX9" fmla="*/ 545137 w 580443"/>
                <a:gd name="connsiteY9" fmla="*/ 658571 h 1001781"/>
                <a:gd name="connsiteX10" fmla="*/ 487585 w 580443"/>
                <a:gd name="connsiteY10" fmla="*/ 545191 h 1001781"/>
                <a:gd name="connsiteX11" fmla="*/ 471937 w 580443"/>
                <a:gd name="connsiteY11" fmla="*/ 418551 h 1001781"/>
                <a:gd name="connsiteX12" fmla="*/ 459605 w 580443"/>
                <a:gd name="connsiteY12" fmla="*/ 164873 h 1001781"/>
                <a:gd name="connsiteX13" fmla="*/ 414518 w 580443"/>
                <a:gd name="connsiteY13" fmla="*/ 19004 h 1001781"/>
                <a:gd name="connsiteX14" fmla="*/ 257511 w 580443"/>
                <a:gd name="connsiteY14" fmla="*/ 34652 h 1001781"/>
                <a:gd name="connsiteX15" fmla="*/ 193462 w 580443"/>
                <a:gd name="connsiteY15" fmla="*/ 49239 h 1001781"/>
                <a:gd name="connsiteX16" fmla="*/ 50510 w 580443"/>
                <a:gd name="connsiteY16" fmla="*/ 88226 h 1001781"/>
                <a:gd name="connsiteX17" fmla="*/ 48654 w 580443"/>
                <a:gd name="connsiteY17" fmla="*/ 349197 h 1001781"/>
                <a:gd name="connsiteX18" fmla="*/ 194522 w 580443"/>
                <a:gd name="connsiteY18" fmla="*/ 118460 h 1001781"/>
                <a:gd name="connsiteX19" fmla="*/ 274883 w 580443"/>
                <a:gd name="connsiteY19" fmla="*/ 98967 h 1001781"/>
                <a:gd name="connsiteX20" fmla="*/ 343839 w 580443"/>
                <a:gd name="connsiteY20" fmla="*/ 59052 h 1001781"/>
                <a:gd name="connsiteX21" fmla="*/ 397412 w 580443"/>
                <a:gd name="connsiteY21" fmla="*/ 80667 h 1001781"/>
                <a:gd name="connsiteX22" fmla="*/ 403247 w 580443"/>
                <a:gd name="connsiteY22" fmla="*/ 142330 h 1001781"/>
                <a:gd name="connsiteX23" fmla="*/ 390782 w 580443"/>
                <a:gd name="connsiteY23" fmla="*/ 252394 h 1001781"/>
                <a:gd name="connsiteX24" fmla="*/ 424066 w 580443"/>
                <a:gd name="connsiteY24" fmla="*/ 582852 h 1001781"/>
                <a:gd name="connsiteX25" fmla="*/ 487850 w 580443"/>
                <a:gd name="connsiteY25" fmla="*/ 698353 h 1001781"/>
                <a:gd name="connsiteX26" fmla="*/ 495409 w 580443"/>
                <a:gd name="connsiteY26" fmla="*/ 773276 h 1001781"/>
                <a:gd name="connsiteX27" fmla="*/ 359354 w 580443"/>
                <a:gd name="connsiteY27" fmla="*/ 810672 h 1001781"/>
                <a:gd name="connsiteX28" fmla="*/ 287215 w 580443"/>
                <a:gd name="connsiteY28" fmla="*/ 836663 h 1001781"/>
                <a:gd name="connsiteX29" fmla="*/ 209640 w 580443"/>
                <a:gd name="connsiteY29" fmla="*/ 916625 h 1001781"/>
                <a:gd name="connsiteX30" fmla="*/ 131534 w 580443"/>
                <a:gd name="connsiteY30" fmla="*/ 885064 h 1001781"/>
                <a:gd name="connsiteX31" fmla="*/ 181527 w 580443"/>
                <a:gd name="connsiteY31" fmla="*/ 764524 h 1001781"/>
                <a:gd name="connsiteX32" fmla="*/ 218922 w 580443"/>
                <a:gd name="connsiteY32" fmla="*/ 665731 h 1001781"/>
                <a:gd name="connsiteX33" fmla="*/ 143734 w 580443"/>
                <a:gd name="connsiteY33" fmla="*/ 375586 h 1001781"/>
                <a:gd name="connsiteX34" fmla="*/ 103023 w 580443"/>
                <a:gd name="connsiteY34" fmla="*/ 312465 h 1001781"/>
                <a:gd name="connsiteX35" fmla="*/ 80480 w 580443"/>
                <a:gd name="connsiteY35" fmla="*/ 151214 h 1001781"/>
                <a:gd name="connsiteX36" fmla="*/ 194522 w 580443"/>
                <a:gd name="connsiteY36" fmla="*/ 118460 h 1001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80443" h="1001781">
                  <a:moveTo>
                    <a:pt x="48654" y="349197"/>
                  </a:moveTo>
                  <a:cubicBezTo>
                    <a:pt x="60987" y="365375"/>
                    <a:pt x="79419" y="379299"/>
                    <a:pt x="79817" y="400649"/>
                  </a:cubicBezTo>
                  <a:cubicBezTo>
                    <a:pt x="81275" y="491220"/>
                    <a:pt x="111377" y="574100"/>
                    <a:pt x="145590" y="656051"/>
                  </a:cubicBezTo>
                  <a:cubicBezTo>
                    <a:pt x="156066" y="681246"/>
                    <a:pt x="150231" y="698883"/>
                    <a:pt x="127290" y="717316"/>
                  </a:cubicBezTo>
                  <a:cubicBezTo>
                    <a:pt x="56213" y="774337"/>
                    <a:pt x="40035" y="847536"/>
                    <a:pt x="75308" y="931477"/>
                  </a:cubicBezTo>
                  <a:cubicBezTo>
                    <a:pt x="102891" y="996985"/>
                    <a:pt x="162431" y="1019396"/>
                    <a:pt x="225818" y="987305"/>
                  </a:cubicBezTo>
                  <a:cubicBezTo>
                    <a:pt x="259633" y="970198"/>
                    <a:pt x="287746" y="945003"/>
                    <a:pt x="313073" y="917421"/>
                  </a:cubicBezTo>
                  <a:cubicBezTo>
                    <a:pt x="330445" y="898458"/>
                    <a:pt x="347817" y="890634"/>
                    <a:pt x="375134" y="891960"/>
                  </a:cubicBezTo>
                  <a:cubicBezTo>
                    <a:pt x="447670" y="895673"/>
                    <a:pt x="506415" y="864245"/>
                    <a:pt x="545137" y="820484"/>
                  </a:cubicBezTo>
                  <a:cubicBezTo>
                    <a:pt x="591947" y="758292"/>
                    <a:pt x="592478" y="695038"/>
                    <a:pt x="545137" y="658571"/>
                  </a:cubicBezTo>
                  <a:cubicBezTo>
                    <a:pt x="505222" y="627938"/>
                    <a:pt x="492491" y="590410"/>
                    <a:pt x="487585" y="545191"/>
                  </a:cubicBezTo>
                  <a:cubicBezTo>
                    <a:pt x="482944" y="502889"/>
                    <a:pt x="475120" y="460853"/>
                    <a:pt x="471937" y="418551"/>
                  </a:cubicBezTo>
                  <a:cubicBezTo>
                    <a:pt x="465572" y="333947"/>
                    <a:pt x="452709" y="248548"/>
                    <a:pt x="459605" y="164873"/>
                  </a:cubicBezTo>
                  <a:cubicBezTo>
                    <a:pt x="464511" y="105067"/>
                    <a:pt x="462522" y="56135"/>
                    <a:pt x="414518" y="19004"/>
                  </a:cubicBezTo>
                  <a:cubicBezTo>
                    <a:pt x="374869" y="-11761"/>
                    <a:pt x="308300" y="-4202"/>
                    <a:pt x="257511" y="34652"/>
                  </a:cubicBezTo>
                  <a:cubicBezTo>
                    <a:pt x="237222" y="50167"/>
                    <a:pt x="220513" y="59980"/>
                    <a:pt x="193462" y="49239"/>
                  </a:cubicBezTo>
                  <a:cubicBezTo>
                    <a:pt x="137368" y="26961"/>
                    <a:pt x="89895" y="47250"/>
                    <a:pt x="50510" y="88226"/>
                  </a:cubicBezTo>
                  <a:cubicBezTo>
                    <a:pt x="-16324" y="157977"/>
                    <a:pt x="-16721" y="263798"/>
                    <a:pt x="48654" y="349197"/>
                  </a:cubicBezTo>
                  <a:close/>
                  <a:moveTo>
                    <a:pt x="194522" y="118460"/>
                  </a:moveTo>
                  <a:cubicBezTo>
                    <a:pt x="228603" y="134240"/>
                    <a:pt x="253002" y="127080"/>
                    <a:pt x="274883" y="98967"/>
                  </a:cubicBezTo>
                  <a:cubicBezTo>
                    <a:pt x="292387" y="76424"/>
                    <a:pt x="315328" y="62632"/>
                    <a:pt x="343839" y="59052"/>
                  </a:cubicBezTo>
                  <a:cubicBezTo>
                    <a:pt x="365453" y="56400"/>
                    <a:pt x="384416" y="61174"/>
                    <a:pt x="397412" y="80667"/>
                  </a:cubicBezTo>
                  <a:cubicBezTo>
                    <a:pt x="410540" y="100425"/>
                    <a:pt x="419557" y="124295"/>
                    <a:pt x="403247" y="142330"/>
                  </a:cubicBezTo>
                  <a:cubicBezTo>
                    <a:pt x="371156" y="177736"/>
                    <a:pt x="386671" y="213805"/>
                    <a:pt x="390782" y="252394"/>
                  </a:cubicBezTo>
                  <a:cubicBezTo>
                    <a:pt x="402584" y="362458"/>
                    <a:pt x="405501" y="473318"/>
                    <a:pt x="424066" y="582852"/>
                  </a:cubicBezTo>
                  <a:cubicBezTo>
                    <a:pt x="432022" y="629927"/>
                    <a:pt x="442764" y="671168"/>
                    <a:pt x="487850" y="698353"/>
                  </a:cubicBezTo>
                  <a:cubicBezTo>
                    <a:pt x="518615" y="716785"/>
                    <a:pt x="516626" y="745826"/>
                    <a:pt x="495409" y="773276"/>
                  </a:cubicBezTo>
                  <a:cubicBezTo>
                    <a:pt x="464777" y="813058"/>
                    <a:pt x="405899" y="830563"/>
                    <a:pt x="359354" y="810672"/>
                  </a:cubicBezTo>
                  <a:cubicBezTo>
                    <a:pt x="325539" y="796350"/>
                    <a:pt x="303393" y="806959"/>
                    <a:pt x="287215" y="836663"/>
                  </a:cubicBezTo>
                  <a:cubicBezTo>
                    <a:pt x="268783" y="870743"/>
                    <a:pt x="240802" y="895540"/>
                    <a:pt x="209640" y="916625"/>
                  </a:cubicBezTo>
                  <a:cubicBezTo>
                    <a:pt x="169725" y="943809"/>
                    <a:pt x="143336" y="932538"/>
                    <a:pt x="131534" y="885064"/>
                  </a:cubicBezTo>
                  <a:cubicBezTo>
                    <a:pt x="117875" y="829767"/>
                    <a:pt x="130208" y="795024"/>
                    <a:pt x="181527" y="764524"/>
                  </a:cubicBezTo>
                  <a:cubicBezTo>
                    <a:pt x="222237" y="740390"/>
                    <a:pt x="234570" y="708829"/>
                    <a:pt x="218922" y="665731"/>
                  </a:cubicBezTo>
                  <a:cubicBezTo>
                    <a:pt x="184975" y="571315"/>
                    <a:pt x="144397" y="478887"/>
                    <a:pt x="143734" y="375586"/>
                  </a:cubicBezTo>
                  <a:cubicBezTo>
                    <a:pt x="143601" y="348004"/>
                    <a:pt x="118803" y="332091"/>
                    <a:pt x="103023" y="312465"/>
                  </a:cubicBezTo>
                  <a:cubicBezTo>
                    <a:pt x="61384" y="260217"/>
                    <a:pt x="51969" y="193251"/>
                    <a:pt x="80480" y="151214"/>
                  </a:cubicBezTo>
                  <a:cubicBezTo>
                    <a:pt x="110847" y="106791"/>
                    <a:pt x="144662" y="95386"/>
                    <a:pt x="194522" y="11846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970AA6B2-9D2D-EB95-0B08-6DE468E7E473}"/>
                </a:ext>
              </a:extLst>
            </p:cNvPr>
            <p:cNvSpPr/>
            <p:nvPr/>
          </p:nvSpPr>
          <p:spPr>
            <a:xfrm>
              <a:off x="4737085" y="1013243"/>
              <a:ext cx="1165150" cy="919531"/>
            </a:xfrm>
            <a:custGeom>
              <a:avLst/>
              <a:gdLst>
                <a:gd name="connsiteX0" fmla="*/ 1107665 w 1165150"/>
                <a:gd name="connsiteY0" fmla="*/ 245061 h 919531"/>
                <a:gd name="connsiteX1" fmla="*/ 988186 w 1165150"/>
                <a:gd name="connsiteY1" fmla="*/ 192151 h 919531"/>
                <a:gd name="connsiteX2" fmla="*/ 928380 w 1165150"/>
                <a:gd name="connsiteY2" fmla="*/ 141495 h 919531"/>
                <a:gd name="connsiteX3" fmla="*/ 762753 w 1165150"/>
                <a:gd name="connsiteY3" fmla="*/ 3583 h 919531"/>
                <a:gd name="connsiteX4" fmla="*/ 594872 w 1165150"/>
                <a:gd name="connsiteY4" fmla="*/ 90706 h 919531"/>
                <a:gd name="connsiteX5" fmla="*/ 508279 w 1165150"/>
                <a:gd name="connsiteY5" fmla="*/ 211379 h 919531"/>
                <a:gd name="connsiteX6" fmla="*/ 385219 w 1165150"/>
                <a:gd name="connsiteY6" fmla="*/ 295717 h 919531"/>
                <a:gd name="connsiteX7" fmla="*/ 128756 w 1165150"/>
                <a:gd name="connsiteY7" fmla="*/ 445033 h 919531"/>
                <a:gd name="connsiteX8" fmla="*/ 1586 w 1165150"/>
                <a:gd name="connsiteY8" fmla="*/ 570347 h 919531"/>
                <a:gd name="connsiteX9" fmla="*/ 102235 w 1165150"/>
                <a:gd name="connsiteY9" fmla="*/ 724835 h 919531"/>
                <a:gd name="connsiteX10" fmla="*/ 151830 w 1165150"/>
                <a:gd name="connsiteY10" fmla="*/ 783448 h 919531"/>
                <a:gd name="connsiteX11" fmla="*/ 269188 w 1165150"/>
                <a:gd name="connsiteY11" fmla="*/ 910751 h 919531"/>
                <a:gd name="connsiteX12" fmla="*/ 540901 w 1165150"/>
                <a:gd name="connsiteY12" fmla="*/ 772309 h 919531"/>
                <a:gd name="connsiteX13" fmla="*/ 577500 w 1165150"/>
                <a:gd name="connsiteY13" fmla="*/ 712370 h 919531"/>
                <a:gd name="connsiteX14" fmla="*/ 807044 w 1165150"/>
                <a:gd name="connsiteY14" fmla="*/ 506696 h 919531"/>
                <a:gd name="connsiteX15" fmla="*/ 880376 w 1165150"/>
                <a:gd name="connsiteY15" fmla="*/ 492639 h 919531"/>
                <a:gd name="connsiteX16" fmla="*/ 1130474 w 1165150"/>
                <a:gd name="connsiteY16" fmla="*/ 431242 h 919531"/>
                <a:gd name="connsiteX17" fmla="*/ 1107665 w 1165150"/>
                <a:gd name="connsiteY17" fmla="*/ 245061 h 919531"/>
                <a:gd name="connsiteX18" fmla="*/ 1052368 w 1165150"/>
                <a:gd name="connsiteY18" fmla="*/ 397560 h 919531"/>
                <a:gd name="connsiteX19" fmla="*/ 900532 w 1165150"/>
                <a:gd name="connsiteY19" fmla="*/ 410555 h 919531"/>
                <a:gd name="connsiteX20" fmla="*/ 777871 w 1165150"/>
                <a:gd name="connsiteY20" fmla="*/ 424877 h 919531"/>
                <a:gd name="connsiteX21" fmla="*/ 517429 w 1165150"/>
                <a:gd name="connsiteY21" fmla="*/ 659062 h 919531"/>
                <a:gd name="connsiteX22" fmla="*/ 473801 w 1165150"/>
                <a:gd name="connsiteY22" fmla="*/ 735311 h 919531"/>
                <a:gd name="connsiteX23" fmla="*/ 318650 w 1165150"/>
                <a:gd name="connsiteY23" fmla="*/ 845375 h 919531"/>
                <a:gd name="connsiteX24" fmla="*/ 223438 w 1165150"/>
                <a:gd name="connsiteY24" fmla="*/ 744991 h 919531"/>
                <a:gd name="connsiteX25" fmla="*/ 160052 w 1165150"/>
                <a:gd name="connsiteY25" fmla="*/ 672190 h 919531"/>
                <a:gd name="connsiteX26" fmla="*/ 81548 w 1165150"/>
                <a:gd name="connsiteY26" fmla="*/ 622064 h 919531"/>
                <a:gd name="connsiteX27" fmla="*/ 75050 w 1165150"/>
                <a:gd name="connsiteY27" fmla="*/ 554832 h 919531"/>
                <a:gd name="connsiteX28" fmla="*/ 135917 w 1165150"/>
                <a:gd name="connsiteY28" fmla="*/ 515581 h 919531"/>
                <a:gd name="connsiteX29" fmla="*/ 256855 w 1165150"/>
                <a:gd name="connsiteY29" fmla="*/ 469300 h 919531"/>
                <a:gd name="connsiteX30" fmla="*/ 581744 w 1165150"/>
                <a:gd name="connsiteY30" fmla="*/ 256996 h 919531"/>
                <a:gd name="connsiteX31" fmla="*/ 667143 w 1165150"/>
                <a:gd name="connsiteY31" fmla="*/ 128632 h 919531"/>
                <a:gd name="connsiteX32" fmla="*/ 740740 w 1165150"/>
                <a:gd name="connsiteY32" fmla="*/ 80495 h 919531"/>
                <a:gd name="connsiteX33" fmla="*/ 852794 w 1165150"/>
                <a:gd name="connsiteY33" fmla="*/ 201433 h 919531"/>
                <a:gd name="connsiteX34" fmla="*/ 918567 w 1165150"/>
                <a:gd name="connsiteY34" fmla="*/ 262168 h 919531"/>
                <a:gd name="connsiteX35" fmla="*/ 1043218 w 1165150"/>
                <a:gd name="connsiteY35" fmla="*/ 299563 h 919531"/>
                <a:gd name="connsiteX36" fmla="*/ 1052368 w 1165150"/>
                <a:gd name="connsiteY36" fmla="*/ 397560 h 919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65150" h="919531">
                  <a:moveTo>
                    <a:pt x="1107665" y="245061"/>
                  </a:moveTo>
                  <a:cubicBezTo>
                    <a:pt x="1071729" y="219203"/>
                    <a:pt x="1030488" y="203555"/>
                    <a:pt x="988186" y="192151"/>
                  </a:cubicBezTo>
                  <a:cubicBezTo>
                    <a:pt x="959145" y="184327"/>
                    <a:pt x="941641" y="170536"/>
                    <a:pt x="928380" y="141495"/>
                  </a:cubicBezTo>
                  <a:cubicBezTo>
                    <a:pt x="893106" y="64184"/>
                    <a:pt x="828924" y="20159"/>
                    <a:pt x="762753" y="3583"/>
                  </a:cubicBezTo>
                  <a:cubicBezTo>
                    <a:pt x="673111" y="-11535"/>
                    <a:pt x="607072" y="21883"/>
                    <a:pt x="594872" y="90706"/>
                  </a:cubicBezTo>
                  <a:cubicBezTo>
                    <a:pt x="584529" y="148523"/>
                    <a:pt x="552570" y="181940"/>
                    <a:pt x="508279" y="211379"/>
                  </a:cubicBezTo>
                  <a:cubicBezTo>
                    <a:pt x="466906" y="238961"/>
                    <a:pt x="427521" y="269594"/>
                    <a:pt x="385219" y="295717"/>
                  </a:cubicBezTo>
                  <a:cubicBezTo>
                    <a:pt x="300881" y="347699"/>
                    <a:pt x="219195" y="407107"/>
                    <a:pt x="128756" y="445033"/>
                  </a:cubicBezTo>
                  <a:cubicBezTo>
                    <a:pt x="64177" y="472085"/>
                    <a:pt x="14449" y="500463"/>
                    <a:pt x="1586" y="570347"/>
                  </a:cubicBezTo>
                  <a:cubicBezTo>
                    <a:pt x="-9023" y="628032"/>
                    <a:pt x="34605" y="693009"/>
                    <a:pt x="102235" y="724835"/>
                  </a:cubicBezTo>
                  <a:cubicBezTo>
                    <a:pt x="129287" y="737565"/>
                    <a:pt x="148382" y="749500"/>
                    <a:pt x="151830" y="783448"/>
                  </a:cubicBezTo>
                  <a:cubicBezTo>
                    <a:pt x="158858" y="853597"/>
                    <a:pt x="205404" y="892053"/>
                    <a:pt x="269188" y="910751"/>
                  </a:cubicBezTo>
                  <a:cubicBezTo>
                    <a:pt x="377396" y="942577"/>
                    <a:pt x="487460" y="885953"/>
                    <a:pt x="540901" y="772309"/>
                  </a:cubicBezTo>
                  <a:cubicBezTo>
                    <a:pt x="550979" y="750826"/>
                    <a:pt x="555488" y="724172"/>
                    <a:pt x="577500" y="712370"/>
                  </a:cubicBezTo>
                  <a:cubicBezTo>
                    <a:pt x="670724" y="662112"/>
                    <a:pt x="740475" y="586260"/>
                    <a:pt x="807044" y="506696"/>
                  </a:cubicBezTo>
                  <a:cubicBezTo>
                    <a:pt x="827466" y="482296"/>
                    <a:pt x="849081" y="478848"/>
                    <a:pt x="880376" y="492639"/>
                  </a:cubicBezTo>
                  <a:cubicBezTo>
                    <a:pt x="977843" y="535737"/>
                    <a:pt x="1062314" y="513194"/>
                    <a:pt x="1130474" y="431242"/>
                  </a:cubicBezTo>
                  <a:cubicBezTo>
                    <a:pt x="1183915" y="367325"/>
                    <a:pt x="1175030" y="293463"/>
                    <a:pt x="1107665" y="245061"/>
                  </a:cubicBezTo>
                  <a:close/>
                  <a:moveTo>
                    <a:pt x="1052368" y="397560"/>
                  </a:moveTo>
                  <a:cubicBezTo>
                    <a:pt x="1002508" y="441453"/>
                    <a:pt x="959675" y="447420"/>
                    <a:pt x="900532" y="410555"/>
                  </a:cubicBezTo>
                  <a:cubicBezTo>
                    <a:pt x="853589" y="381382"/>
                    <a:pt x="814205" y="385625"/>
                    <a:pt x="777871" y="424877"/>
                  </a:cubicBezTo>
                  <a:cubicBezTo>
                    <a:pt x="698306" y="510939"/>
                    <a:pt x="624178" y="602704"/>
                    <a:pt x="517429" y="659062"/>
                  </a:cubicBezTo>
                  <a:cubicBezTo>
                    <a:pt x="488919" y="674179"/>
                    <a:pt x="485736" y="708259"/>
                    <a:pt x="473801" y="735311"/>
                  </a:cubicBezTo>
                  <a:cubicBezTo>
                    <a:pt x="441976" y="806654"/>
                    <a:pt x="377661" y="852404"/>
                    <a:pt x="318650" y="845375"/>
                  </a:cubicBezTo>
                  <a:cubicBezTo>
                    <a:pt x="256325" y="837949"/>
                    <a:pt x="226356" y="809041"/>
                    <a:pt x="223438" y="744991"/>
                  </a:cubicBezTo>
                  <a:cubicBezTo>
                    <a:pt x="221449" y="701098"/>
                    <a:pt x="200895" y="679616"/>
                    <a:pt x="160052" y="672190"/>
                  </a:cubicBezTo>
                  <a:cubicBezTo>
                    <a:pt x="127298" y="666223"/>
                    <a:pt x="100644" y="649647"/>
                    <a:pt x="81548" y="622064"/>
                  </a:cubicBezTo>
                  <a:cubicBezTo>
                    <a:pt x="67094" y="601112"/>
                    <a:pt x="61790" y="578834"/>
                    <a:pt x="75050" y="554832"/>
                  </a:cubicBezTo>
                  <a:cubicBezTo>
                    <a:pt x="88444" y="530698"/>
                    <a:pt x="108335" y="508287"/>
                    <a:pt x="135917" y="515581"/>
                  </a:cubicBezTo>
                  <a:cubicBezTo>
                    <a:pt x="189889" y="529769"/>
                    <a:pt x="218930" y="494363"/>
                    <a:pt x="256855" y="469300"/>
                  </a:cubicBezTo>
                  <a:cubicBezTo>
                    <a:pt x="364665" y="397825"/>
                    <a:pt x="478045" y="335102"/>
                    <a:pt x="581744" y="256996"/>
                  </a:cubicBezTo>
                  <a:cubicBezTo>
                    <a:pt x="626300" y="223313"/>
                    <a:pt x="663298" y="190029"/>
                    <a:pt x="667143" y="128632"/>
                  </a:cubicBezTo>
                  <a:cubicBezTo>
                    <a:pt x="669795" y="86860"/>
                    <a:pt x="700958" y="73334"/>
                    <a:pt x="740740" y="80495"/>
                  </a:cubicBezTo>
                  <a:cubicBezTo>
                    <a:pt x="798557" y="90838"/>
                    <a:pt x="848285" y="142555"/>
                    <a:pt x="852794" y="201433"/>
                  </a:cubicBezTo>
                  <a:cubicBezTo>
                    <a:pt x="856109" y="244133"/>
                    <a:pt x="879050" y="261504"/>
                    <a:pt x="918567" y="262168"/>
                  </a:cubicBezTo>
                  <a:cubicBezTo>
                    <a:pt x="963786" y="262963"/>
                    <a:pt x="1004629" y="278743"/>
                    <a:pt x="1043218" y="299563"/>
                  </a:cubicBezTo>
                  <a:cubicBezTo>
                    <a:pt x="1092813" y="326350"/>
                    <a:pt x="1095200" y="359767"/>
                    <a:pt x="1052368" y="39756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C782C51-5337-E1CC-726D-03B2DF588910}"/>
                </a:ext>
              </a:extLst>
            </p:cNvPr>
            <p:cNvSpPr/>
            <p:nvPr/>
          </p:nvSpPr>
          <p:spPr>
            <a:xfrm>
              <a:off x="7223241" y="367038"/>
              <a:ext cx="1209828" cy="998764"/>
            </a:xfrm>
            <a:custGeom>
              <a:avLst/>
              <a:gdLst>
                <a:gd name="connsiteX0" fmla="*/ 40941 w 1209828"/>
                <a:gd name="connsiteY0" fmla="*/ 273448 h 998764"/>
                <a:gd name="connsiteX1" fmla="*/ 28741 w 1209828"/>
                <a:gd name="connsiteY1" fmla="*/ 297052 h 998764"/>
                <a:gd name="connsiteX2" fmla="*/ 180974 w 1209828"/>
                <a:gd name="connsiteY2" fmla="*/ 544896 h 998764"/>
                <a:gd name="connsiteX3" fmla="*/ 309869 w 1209828"/>
                <a:gd name="connsiteY3" fmla="*/ 591308 h 998764"/>
                <a:gd name="connsiteX4" fmla="*/ 509443 w 1209828"/>
                <a:gd name="connsiteY4" fmla="*/ 722457 h 998764"/>
                <a:gd name="connsiteX5" fmla="*/ 758613 w 1209828"/>
                <a:gd name="connsiteY5" fmla="*/ 925745 h 998764"/>
                <a:gd name="connsiteX6" fmla="*/ 891221 w 1209828"/>
                <a:gd name="connsiteY6" fmla="*/ 994435 h 998764"/>
                <a:gd name="connsiteX7" fmla="*/ 1093580 w 1209828"/>
                <a:gd name="connsiteY7" fmla="*/ 794861 h 998764"/>
                <a:gd name="connsiteX8" fmla="*/ 1139197 w 1209828"/>
                <a:gd name="connsiteY8" fmla="*/ 674321 h 998764"/>
                <a:gd name="connsiteX9" fmla="*/ 1196881 w 1209828"/>
                <a:gd name="connsiteY9" fmla="*/ 487079 h 998764"/>
                <a:gd name="connsiteX10" fmla="*/ 1016800 w 1209828"/>
                <a:gd name="connsiteY10" fmla="*/ 425416 h 998764"/>
                <a:gd name="connsiteX11" fmla="*/ 891088 w 1209828"/>
                <a:gd name="connsiteY11" fmla="*/ 406984 h 998764"/>
                <a:gd name="connsiteX12" fmla="*/ 517532 w 1209828"/>
                <a:gd name="connsiteY12" fmla="*/ 191629 h 998764"/>
                <a:gd name="connsiteX13" fmla="*/ 466744 w 1209828"/>
                <a:gd name="connsiteY13" fmla="*/ 120684 h 998764"/>
                <a:gd name="connsiteX14" fmla="*/ 362647 w 1209828"/>
                <a:gd name="connsiteY14" fmla="*/ 9161 h 998764"/>
                <a:gd name="connsiteX15" fmla="*/ 193970 w 1209828"/>
                <a:gd name="connsiteY15" fmla="*/ 51330 h 998764"/>
                <a:gd name="connsiteX16" fmla="*/ 40941 w 1209828"/>
                <a:gd name="connsiteY16" fmla="*/ 273448 h 998764"/>
                <a:gd name="connsiteX17" fmla="*/ 323660 w 1209828"/>
                <a:gd name="connsiteY17" fmla="*/ 86869 h 998764"/>
                <a:gd name="connsiteX18" fmla="*/ 376968 w 1209828"/>
                <a:gd name="connsiteY18" fmla="*/ 159936 h 998764"/>
                <a:gd name="connsiteX19" fmla="*/ 419536 w 1209828"/>
                <a:gd name="connsiteY19" fmla="*/ 229555 h 998764"/>
                <a:gd name="connsiteX20" fmla="*/ 904216 w 1209828"/>
                <a:gd name="connsiteY20" fmla="*/ 502461 h 998764"/>
                <a:gd name="connsiteX21" fmla="*/ 1013485 w 1209828"/>
                <a:gd name="connsiteY21" fmla="*/ 500472 h 998764"/>
                <a:gd name="connsiteX22" fmla="*/ 1132566 w 1209828"/>
                <a:gd name="connsiteY22" fmla="*/ 530707 h 998764"/>
                <a:gd name="connsiteX23" fmla="*/ 1059102 w 1209828"/>
                <a:gd name="connsiteY23" fmla="*/ 634936 h 998764"/>
                <a:gd name="connsiteX24" fmla="*/ 991737 w 1209828"/>
                <a:gd name="connsiteY24" fmla="*/ 741155 h 998764"/>
                <a:gd name="connsiteX25" fmla="*/ 998633 w 1209828"/>
                <a:gd name="connsiteY25" fmla="*/ 773511 h 998764"/>
                <a:gd name="connsiteX26" fmla="*/ 974100 w 1209828"/>
                <a:gd name="connsiteY26" fmla="*/ 897764 h 998764"/>
                <a:gd name="connsiteX27" fmla="*/ 825580 w 1209828"/>
                <a:gd name="connsiteY27" fmla="*/ 862491 h 998764"/>
                <a:gd name="connsiteX28" fmla="*/ 588875 w 1209828"/>
                <a:gd name="connsiteY28" fmla="*/ 667292 h 998764"/>
                <a:gd name="connsiteX29" fmla="*/ 372990 w 1209828"/>
                <a:gd name="connsiteY29" fmla="*/ 525402 h 998764"/>
                <a:gd name="connsiteX30" fmla="*/ 163205 w 1209828"/>
                <a:gd name="connsiteY30" fmla="*/ 458170 h 998764"/>
                <a:gd name="connsiteX31" fmla="*/ 95575 w 1209828"/>
                <a:gd name="connsiteY31" fmla="*/ 357123 h 998764"/>
                <a:gd name="connsiteX32" fmla="*/ 110958 w 1209828"/>
                <a:gd name="connsiteY32" fmla="*/ 326889 h 998764"/>
                <a:gd name="connsiteX33" fmla="*/ 193572 w 1209828"/>
                <a:gd name="connsiteY33" fmla="*/ 219344 h 998764"/>
                <a:gd name="connsiteX34" fmla="*/ 238659 w 1209828"/>
                <a:gd name="connsiteY34" fmla="*/ 149593 h 998764"/>
                <a:gd name="connsiteX35" fmla="*/ 323660 w 1209828"/>
                <a:gd name="connsiteY35" fmla="*/ 86869 h 99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09828" h="998764">
                  <a:moveTo>
                    <a:pt x="40941" y="273448"/>
                  </a:moveTo>
                  <a:cubicBezTo>
                    <a:pt x="36830" y="281272"/>
                    <a:pt x="32719" y="289096"/>
                    <a:pt x="28741" y="297052"/>
                  </a:cubicBezTo>
                  <a:cubicBezTo>
                    <a:pt x="-42071" y="439605"/>
                    <a:pt x="21448" y="544365"/>
                    <a:pt x="180974" y="544896"/>
                  </a:cubicBezTo>
                  <a:cubicBezTo>
                    <a:pt x="230968" y="545028"/>
                    <a:pt x="270617" y="566378"/>
                    <a:pt x="309869" y="591308"/>
                  </a:cubicBezTo>
                  <a:cubicBezTo>
                    <a:pt x="377101" y="634008"/>
                    <a:pt x="445527" y="675116"/>
                    <a:pt x="509443" y="722457"/>
                  </a:cubicBezTo>
                  <a:cubicBezTo>
                    <a:pt x="595373" y="785976"/>
                    <a:pt x="698409" y="826952"/>
                    <a:pt x="758613" y="925745"/>
                  </a:cubicBezTo>
                  <a:cubicBezTo>
                    <a:pt x="784604" y="968444"/>
                    <a:pt x="840167" y="984622"/>
                    <a:pt x="891221" y="994435"/>
                  </a:cubicBezTo>
                  <a:cubicBezTo>
                    <a:pt x="1025685" y="1020161"/>
                    <a:pt x="1122355" y="928397"/>
                    <a:pt x="1093580" y="794861"/>
                  </a:cubicBezTo>
                  <a:cubicBezTo>
                    <a:pt x="1081380" y="738237"/>
                    <a:pt x="1092121" y="707207"/>
                    <a:pt x="1139197" y="674321"/>
                  </a:cubicBezTo>
                  <a:cubicBezTo>
                    <a:pt x="1205235" y="628306"/>
                    <a:pt x="1226187" y="544233"/>
                    <a:pt x="1196881" y="487079"/>
                  </a:cubicBezTo>
                  <a:cubicBezTo>
                    <a:pt x="1168503" y="431781"/>
                    <a:pt x="1095038" y="403138"/>
                    <a:pt x="1016800" y="425416"/>
                  </a:cubicBezTo>
                  <a:cubicBezTo>
                    <a:pt x="969459" y="438810"/>
                    <a:pt x="931401" y="430588"/>
                    <a:pt x="891088" y="406984"/>
                  </a:cubicBezTo>
                  <a:cubicBezTo>
                    <a:pt x="767100" y="334182"/>
                    <a:pt x="642316" y="262839"/>
                    <a:pt x="517532" y="191629"/>
                  </a:cubicBezTo>
                  <a:cubicBezTo>
                    <a:pt x="489154" y="175451"/>
                    <a:pt x="467407" y="157416"/>
                    <a:pt x="466744" y="120684"/>
                  </a:cubicBezTo>
                  <a:cubicBezTo>
                    <a:pt x="465550" y="53319"/>
                    <a:pt x="419933" y="23218"/>
                    <a:pt x="362647" y="9161"/>
                  </a:cubicBezTo>
                  <a:cubicBezTo>
                    <a:pt x="299658" y="-6354"/>
                    <a:pt x="226061" y="-7945"/>
                    <a:pt x="193970" y="51330"/>
                  </a:cubicBezTo>
                  <a:cubicBezTo>
                    <a:pt x="150210" y="131691"/>
                    <a:pt x="78469" y="190568"/>
                    <a:pt x="40941" y="273448"/>
                  </a:cubicBezTo>
                  <a:close/>
                  <a:moveTo>
                    <a:pt x="323660" y="86869"/>
                  </a:moveTo>
                  <a:cubicBezTo>
                    <a:pt x="369542" y="90847"/>
                    <a:pt x="381610" y="117501"/>
                    <a:pt x="376968" y="159936"/>
                  </a:cubicBezTo>
                  <a:cubicBezTo>
                    <a:pt x="373521" y="191894"/>
                    <a:pt x="393279" y="214968"/>
                    <a:pt x="419536" y="229555"/>
                  </a:cubicBezTo>
                  <a:cubicBezTo>
                    <a:pt x="581847" y="319198"/>
                    <a:pt x="736600" y="422101"/>
                    <a:pt x="904216" y="502461"/>
                  </a:cubicBezTo>
                  <a:cubicBezTo>
                    <a:pt x="941479" y="520363"/>
                    <a:pt x="977018" y="512407"/>
                    <a:pt x="1013485" y="500472"/>
                  </a:cubicBezTo>
                  <a:cubicBezTo>
                    <a:pt x="1059632" y="485487"/>
                    <a:pt x="1113736" y="473685"/>
                    <a:pt x="1132566" y="530707"/>
                  </a:cubicBezTo>
                  <a:cubicBezTo>
                    <a:pt x="1150336" y="584678"/>
                    <a:pt x="1115062" y="620747"/>
                    <a:pt x="1059102" y="634936"/>
                  </a:cubicBezTo>
                  <a:cubicBezTo>
                    <a:pt x="1004865" y="648727"/>
                    <a:pt x="986831" y="688642"/>
                    <a:pt x="991737" y="741155"/>
                  </a:cubicBezTo>
                  <a:cubicBezTo>
                    <a:pt x="992798" y="752029"/>
                    <a:pt x="995715" y="762903"/>
                    <a:pt x="998633" y="773511"/>
                  </a:cubicBezTo>
                  <a:cubicBezTo>
                    <a:pt x="1010965" y="819261"/>
                    <a:pt x="1026215" y="870580"/>
                    <a:pt x="974100" y="897764"/>
                  </a:cubicBezTo>
                  <a:cubicBezTo>
                    <a:pt x="919068" y="926408"/>
                    <a:pt x="852101" y="910627"/>
                    <a:pt x="825580" y="862491"/>
                  </a:cubicBezTo>
                  <a:cubicBezTo>
                    <a:pt x="770680" y="763168"/>
                    <a:pt x="670960" y="727496"/>
                    <a:pt x="588875" y="667292"/>
                  </a:cubicBezTo>
                  <a:cubicBezTo>
                    <a:pt x="519522" y="616371"/>
                    <a:pt x="446587" y="570091"/>
                    <a:pt x="372990" y="525402"/>
                  </a:cubicBezTo>
                  <a:cubicBezTo>
                    <a:pt x="309206" y="486681"/>
                    <a:pt x="245820" y="449020"/>
                    <a:pt x="163205" y="458170"/>
                  </a:cubicBezTo>
                  <a:cubicBezTo>
                    <a:pt x="100349" y="465066"/>
                    <a:pt x="72369" y="417195"/>
                    <a:pt x="95575" y="357123"/>
                  </a:cubicBezTo>
                  <a:cubicBezTo>
                    <a:pt x="101940" y="340680"/>
                    <a:pt x="111488" y="325695"/>
                    <a:pt x="110958" y="326889"/>
                  </a:cubicBezTo>
                  <a:cubicBezTo>
                    <a:pt x="136684" y="273581"/>
                    <a:pt x="156442" y="240296"/>
                    <a:pt x="193572" y="219344"/>
                  </a:cubicBezTo>
                  <a:cubicBezTo>
                    <a:pt x="219431" y="204757"/>
                    <a:pt x="234017" y="180490"/>
                    <a:pt x="238659" y="149593"/>
                  </a:cubicBezTo>
                  <a:cubicBezTo>
                    <a:pt x="245687" y="101589"/>
                    <a:pt x="276717" y="82758"/>
                    <a:pt x="323660" y="86869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A67C1F5F-2AB7-C560-2366-5842990E55F4}"/>
              </a:ext>
            </a:extLst>
          </p:cNvPr>
          <p:cNvSpPr/>
          <p:nvPr/>
        </p:nvSpPr>
        <p:spPr>
          <a:xfrm>
            <a:off x="-4464930" y="-1162777"/>
            <a:ext cx="794898" cy="794898"/>
          </a:xfrm>
          <a:prstGeom prst="rect">
            <a:avLst/>
          </a:prstGeom>
          <a:solidFill>
            <a:srgbClr val="CDE9F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iro ExtraBold" pitchFamily="2" charset="-78"/>
              <a:cs typeface="Cairo ExtraBold" pitchFamily="2" charset="-78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7496C160-F0D3-8E22-CFC1-0B5366BA7E1C}"/>
              </a:ext>
            </a:extLst>
          </p:cNvPr>
          <p:cNvSpPr/>
          <p:nvPr/>
        </p:nvSpPr>
        <p:spPr>
          <a:xfrm>
            <a:off x="-3607119" y="-1162777"/>
            <a:ext cx="794898" cy="794898"/>
          </a:xfrm>
          <a:prstGeom prst="rect">
            <a:avLst/>
          </a:prstGeom>
          <a:solidFill>
            <a:srgbClr val="4483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iro ExtraBold" pitchFamily="2" charset="-78"/>
              <a:cs typeface="Cairo ExtraBold" pitchFamily="2" charset="-78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7AC8E8A4-8A4B-0AD5-F76D-775C79A5EDD6}"/>
              </a:ext>
            </a:extLst>
          </p:cNvPr>
          <p:cNvSpPr/>
          <p:nvPr/>
        </p:nvSpPr>
        <p:spPr>
          <a:xfrm>
            <a:off x="-2630971" y="-1162777"/>
            <a:ext cx="794898" cy="794898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iro ExtraBold" pitchFamily="2" charset="-78"/>
              <a:cs typeface="Cairo ExtraBold" pitchFamily="2" charset="-78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73725FFD-AE4A-25F7-9FD6-0D52390997E2}"/>
              </a:ext>
            </a:extLst>
          </p:cNvPr>
          <p:cNvSpPr/>
          <p:nvPr/>
        </p:nvSpPr>
        <p:spPr>
          <a:xfrm>
            <a:off x="-4117663" y="668441"/>
            <a:ext cx="794898" cy="794898"/>
          </a:xfrm>
          <a:prstGeom prst="rect">
            <a:avLst/>
          </a:prstGeom>
          <a:solidFill>
            <a:srgbClr val="B771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iro ExtraBold" pitchFamily="2" charset="-78"/>
              <a:cs typeface="Cairo ExtraBold" pitchFamily="2" charset="-78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A00F8497-22A3-30F2-5E1D-CDA1E3D0E59D}"/>
              </a:ext>
            </a:extLst>
          </p:cNvPr>
          <p:cNvSpPr/>
          <p:nvPr/>
        </p:nvSpPr>
        <p:spPr>
          <a:xfrm>
            <a:off x="-5532880" y="-1163548"/>
            <a:ext cx="794898" cy="794898"/>
          </a:xfrm>
          <a:prstGeom prst="rect">
            <a:avLst/>
          </a:prstGeom>
          <a:solidFill>
            <a:srgbClr val="F2F9F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iro ExtraBold" pitchFamily="2" charset="-78"/>
              <a:cs typeface="Cairo ExtraBold" pitchFamily="2" charset="-78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A0693C9D-885C-E7E6-0004-04587DDF1602}"/>
              </a:ext>
            </a:extLst>
          </p:cNvPr>
          <p:cNvSpPr/>
          <p:nvPr/>
        </p:nvSpPr>
        <p:spPr>
          <a:xfrm>
            <a:off x="-5112183" y="668441"/>
            <a:ext cx="794898" cy="794898"/>
          </a:xfrm>
          <a:prstGeom prst="rect">
            <a:avLst/>
          </a:prstGeom>
          <a:solidFill>
            <a:srgbClr val="D77D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iro ExtraBold" pitchFamily="2" charset="-78"/>
              <a:cs typeface="Cairo ExtraBold" pitchFamily="2" charset="-78"/>
            </a:endParaRPr>
          </a:p>
        </p:txBody>
      </p:sp>
      <p:sp>
        <p:nvSpPr>
          <p:cNvPr id="24" name="مربع نص 23">
            <a:extLst>
              <a:ext uri="{FF2B5EF4-FFF2-40B4-BE49-F238E27FC236}">
                <a16:creationId xmlns:a16="http://schemas.microsoft.com/office/drawing/2014/main" id="{420669C5-01AF-8A7C-6477-7F921D48DFC1}"/>
              </a:ext>
            </a:extLst>
          </p:cNvPr>
          <p:cNvSpPr txBox="1"/>
          <p:nvPr/>
        </p:nvSpPr>
        <p:spPr>
          <a:xfrm>
            <a:off x="11978232" y="-2476349"/>
            <a:ext cx="2840842" cy="11772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justLow" rtl="1">
              <a:lnSpc>
                <a:spcPct val="150000"/>
              </a:lnSpc>
            </a:pPr>
            <a:r>
              <a:rPr lang="ar-SA" sz="12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rPr>
              <a:t>الجمهورية العربية السورية</a:t>
            </a:r>
          </a:p>
          <a:p>
            <a:pPr algn="justLow" rtl="1">
              <a:lnSpc>
                <a:spcPct val="150000"/>
              </a:lnSpc>
            </a:pPr>
            <a:r>
              <a:rPr lang="ar-SA" sz="12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rPr>
              <a:t>وزارة التعليم العالي والبحث العلمي</a:t>
            </a:r>
          </a:p>
          <a:p>
            <a:pPr algn="justLow" rtl="1">
              <a:lnSpc>
                <a:spcPct val="150000"/>
              </a:lnSpc>
            </a:pPr>
            <a:r>
              <a:rPr lang="ar-SA" sz="12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rPr>
              <a:t>الجامعة الوطنية الخاصة</a:t>
            </a:r>
          </a:p>
          <a:p>
            <a:pPr algn="justLow" rtl="1">
              <a:lnSpc>
                <a:spcPct val="150000"/>
              </a:lnSpc>
            </a:pPr>
            <a:r>
              <a:rPr lang="ar-SA" sz="12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rPr>
              <a:t>كلية الهندسة – قسم هندسة الحاسوب</a:t>
            </a:r>
            <a:endParaRPr lang="en-US" sz="1200" dirty="0">
              <a:solidFill>
                <a:schemeClr val="bg1"/>
              </a:solidFill>
              <a:latin typeface="Cairo ExtraBold" pitchFamily="2" charset="-78"/>
              <a:cs typeface="Cairo ExtraBold" pitchFamily="2" charset="-78"/>
            </a:endParaRPr>
          </a:p>
        </p:txBody>
      </p:sp>
      <p:pic>
        <p:nvPicPr>
          <p:cNvPr id="34" name="صورة 33">
            <a:extLst>
              <a:ext uri="{FF2B5EF4-FFF2-40B4-BE49-F238E27FC236}">
                <a16:creationId xmlns:a16="http://schemas.microsoft.com/office/drawing/2014/main" id="{09DC9484-B9AF-59A9-F3A3-E6059F54AD8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532496" y="-3284071"/>
            <a:ext cx="1329043" cy="1304657"/>
          </a:xfrm>
          <a:prstGeom prst="rect">
            <a:avLst/>
          </a:prstGeom>
        </p:spPr>
      </p:pic>
      <p:sp>
        <p:nvSpPr>
          <p:cNvPr id="36" name="TextBox 5">
            <a:extLst>
              <a:ext uri="{FF2B5EF4-FFF2-40B4-BE49-F238E27FC236}">
                <a16:creationId xmlns:a16="http://schemas.microsoft.com/office/drawing/2014/main" id="{422CD29C-C29E-8068-A32F-9F0CAB756F1A}"/>
              </a:ext>
            </a:extLst>
          </p:cNvPr>
          <p:cNvSpPr txBox="1"/>
          <p:nvPr/>
        </p:nvSpPr>
        <p:spPr>
          <a:xfrm>
            <a:off x="1957608" y="-3017725"/>
            <a:ext cx="828539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3200" b="1" dirty="0">
                <a:solidFill>
                  <a:schemeClr val="accent3"/>
                </a:solidFill>
                <a:latin typeface="Cairo ExtraBold" pitchFamily="2" charset="-78"/>
                <a:cs typeface="Cairo ExtraBold" pitchFamily="2" charset="-78"/>
              </a:rPr>
              <a:t>نظام لرعاية وحماية الحيوانات</a:t>
            </a:r>
            <a:endParaRPr lang="th-TH" sz="3200" b="1" dirty="0">
              <a:solidFill>
                <a:schemeClr val="accent3"/>
              </a:solidFill>
              <a:latin typeface="Cairo ExtraBold" pitchFamily="2" charset="-78"/>
              <a:cs typeface="ARMNoklae" panose="02000506000000020004" pitchFamily="2" charset="0"/>
            </a:endParaRPr>
          </a:p>
        </p:txBody>
      </p:sp>
      <p:grpSp>
        <p:nvGrpSpPr>
          <p:cNvPr id="47" name="مجموعة 46">
            <a:extLst>
              <a:ext uri="{FF2B5EF4-FFF2-40B4-BE49-F238E27FC236}">
                <a16:creationId xmlns:a16="http://schemas.microsoft.com/office/drawing/2014/main" id="{4773E7C3-7075-34AA-DF14-E879C387922C}"/>
              </a:ext>
            </a:extLst>
          </p:cNvPr>
          <p:cNvGrpSpPr/>
          <p:nvPr/>
        </p:nvGrpSpPr>
        <p:grpSpPr>
          <a:xfrm>
            <a:off x="5243853" y="7685316"/>
            <a:ext cx="1704294" cy="589313"/>
            <a:chOff x="5243853" y="3410302"/>
            <a:chExt cx="1704294" cy="589313"/>
          </a:xfrm>
        </p:grpSpPr>
        <p:sp>
          <p:nvSpPr>
            <p:cNvPr id="39" name="مستطيل: زوايا مستديرة 38">
              <a:extLst>
                <a:ext uri="{FF2B5EF4-FFF2-40B4-BE49-F238E27FC236}">
                  <a16:creationId xmlns:a16="http://schemas.microsoft.com/office/drawing/2014/main" id="{03FDA7CF-8E03-017C-7F54-ADC37B8D48FD}"/>
                </a:ext>
              </a:extLst>
            </p:cNvPr>
            <p:cNvSpPr/>
            <p:nvPr/>
          </p:nvSpPr>
          <p:spPr>
            <a:xfrm>
              <a:off x="5243853" y="3410302"/>
              <a:ext cx="1704294" cy="589313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38" name="TextBox 7">
              <a:extLst>
                <a:ext uri="{FF2B5EF4-FFF2-40B4-BE49-F238E27FC236}">
                  <a16:creationId xmlns:a16="http://schemas.microsoft.com/office/drawing/2014/main" id="{FA3D5E91-7FB2-1D47-1BAB-A44DC63F579B}"/>
                </a:ext>
              </a:extLst>
            </p:cNvPr>
            <p:cNvSpPr txBox="1"/>
            <p:nvPr/>
          </p:nvSpPr>
          <p:spPr>
            <a:xfrm>
              <a:off x="5264387" y="3562317"/>
              <a:ext cx="1663227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 rtl="1"/>
              <a:r>
                <a:rPr lang="ar-SA" sz="1600" b="1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إعداد الطالبات:</a:t>
              </a:r>
              <a:endParaRPr lang="th-TH" sz="1600" b="1" dirty="0">
                <a:solidFill>
                  <a:schemeClr val="bg1"/>
                </a:solidFill>
                <a:latin typeface="Cairo ExtraBold" pitchFamily="2" charset="-78"/>
                <a:cs typeface="ARMNoklae" panose="02000506000000020004" pitchFamily="2" charset="0"/>
              </a:endParaRPr>
            </a:p>
          </p:txBody>
        </p:sp>
      </p:grpSp>
      <p:graphicFrame>
        <p:nvGraphicFramePr>
          <p:cNvPr id="40" name="جدول 39">
            <a:extLst>
              <a:ext uri="{FF2B5EF4-FFF2-40B4-BE49-F238E27FC236}">
                <a16:creationId xmlns:a16="http://schemas.microsoft.com/office/drawing/2014/main" id="{83AC9BC6-8E45-B861-E7FD-49793BF7B9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3942146"/>
              </p:ext>
            </p:extLst>
          </p:nvPr>
        </p:nvGraphicFramePr>
        <p:xfrm>
          <a:off x="2032000" y="8419611"/>
          <a:ext cx="8128000" cy="370840"/>
        </p:xfrm>
        <a:graphic>
          <a:graphicData uri="http://schemas.openxmlformats.org/drawingml/2006/table">
            <a:tbl>
              <a:tblPr rtl="1" firstRow="1" bandRow="1">
                <a:tableStyleId>{5C22544A-7EE6-4342-B048-85BDC9FD1C3A}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75832864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346891189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rtl="1"/>
                      <a:r>
                        <a:rPr lang="ar-SA" sz="1800" dirty="0">
                          <a:solidFill>
                            <a:schemeClr val="accent4"/>
                          </a:solidFill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آية حسن حريري</a:t>
                      </a:r>
                      <a:endParaRPr lang="en-US" sz="1800" dirty="0">
                        <a:solidFill>
                          <a:schemeClr val="accent4"/>
                        </a:solidFill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SA" sz="1800" dirty="0">
                          <a:solidFill>
                            <a:schemeClr val="accent4"/>
                          </a:solidFill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أسماء أنس عيان</a:t>
                      </a:r>
                      <a:endParaRPr lang="en-US" sz="1800" dirty="0">
                        <a:solidFill>
                          <a:schemeClr val="accent4"/>
                        </a:solidFill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0141572"/>
                  </a:ext>
                </a:extLst>
              </a:tr>
            </a:tbl>
          </a:graphicData>
        </a:graphic>
      </p:graphicFrame>
      <p:grpSp>
        <p:nvGrpSpPr>
          <p:cNvPr id="48" name="مجموعة 47">
            <a:extLst>
              <a:ext uri="{FF2B5EF4-FFF2-40B4-BE49-F238E27FC236}">
                <a16:creationId xmlns:a16="http://schemas.microsoft.com/office/drawing/2014/main" id="{ADB9063D-E8A7-765A-F02C-166CDE521D1A}"/>
              </a:ext>
            </a:extLst>
          </p:cNvPr>
          <p:cNvGrpSpPr/>
          <p:nvPr/>
        </p:nvGrpSpPr>
        <p:grpSpPr>
          <a:xfrm>
            <a:off x="5243853" y="8974568"/>
            <a:ext cx="1704294" cy="589313"/>
            <a:chOff x="5198586" y="4699554"/>
            <a:chExt cx="1704294" cy="589313"/>
          </a:xfrm>
        </p:grpSpPr>
        <p:sp>
          <p:nvSpPr>
            <p:cNvPr id="42" name="مستطيل: زوايا مستديرة 41">
              <a:extLst>
                <a:ext uri="{FF2B5EF4-FFF2-40B4-BE49-F238E27FC236}">
                  <a16:creationId xmlns:a16="http://schemas.microsoft.com/office/drawing/2014/main" id="{D10BB37D-8138-60D2-7D5C-75DF2B3D637A}"/>
                </a:ext>
              </a:extLst>
            </p:cNvPr>
            <p:cNvSpPr/>
            <p:nvPr/>
          </p:nvSpPr>
          <p:spPr>
            <a:xfrm>
              <a:off x="5198586" y="4699554"/>
              <a:ext cx="1704294" cy="589313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44" name="TextBox 7">
              <a:extLst>
                <a:ext uri="{FF2B5EF4-FFF2-40B4-BE49-F238E27FC236}">
                  <a16:creationId xmlns:a16="http://schemas.microsoft.com/office/drawing/2014/main" id="{68EA6ED7-D774-1875-8A91-DA8DA9A29039}"/>
                </a:ext>
              </a:extLst>
            </p:cNvPr>
            <p:cNvSpPr txBox="1"/>
            <p:nvPr/>
          </p:nvSpPr>
          <p:spPr>
            <a:xfrm>
              <a:off x="5219120" y="4851569"/>
              <a:ext cx="1663227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 rtl="1"/>
              <a:r>
                <a:rPr lang="ar-SA" sz="1600" b="1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إشراف:</a:t>
              </a:r>
              <a:endParaRPr lang="th-TH" sz="1600" b="1" dirty="0">
                <a:solidFill>
                  <a:schemeClr val="bg1"/>
                </a:solidFill>
                <a:latin typeface="Cairo ExtraBold" pitchFamily="2" charset="-78"/>
                <a:cs typeface="ARMNoklae" panose="02000506000000020004" pitchFamily="2" charset="0"/>
              </a:endParaRPr>
            </a:p>
          </p:txBody>
        </p:sp>
      </p:grpSp>
      <p:graphicFrame>
        <p:nvGraphicFramePr>
          <p:cNvPr id="46" name="جدول 45">
            <a:extLst>
              <a:ext uri="{FF2B5EF4-FFF2-40B4-BE49-F238E27FC236}">
                <a16:creationId xmlns:a16="http://schemas.microsoft.com/office/drawing/2014/main" id="{C390C066-46F2-BB47-48A9-587F001AFF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1000027"/>
              </p:ext>
            </p:extLst>
          </p:nvPr>
        </p:nvGraphicFramePr>
        <p:xfrm>
          <a:off x="2032000" y="9708863"/>
          <a:ext cx="8128000" cy="370840"/>
        </p:xfrm>
        <a:graphic>
          <a:graphicData uri="http://schemas.openxmlformats.org/drawingml/2006/table">
            <a:tbl>
              <a:tblPr rtl="1" firstRow="1" bandRow="1">
                <a:tableStyleId>{5C22544A-7EE6-4342-B048-85BDC9FD1C3A}</a:tableStyleId>
              </a:tblPr>
              <a:tblGrid>
                <a:gridCol w="8128000">
                  <a:extLst>
                    <a:ext uri="{9D8B030D-6E8A-4147-A177-3AD203B41FA5}">
                      <a16:colId xmlns:a16="http://schemas.microsoft.com/office/drawing/2014/main" val="75832864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rtl="1"/>
                      <a:r>
                        <a:rPr lang="ar-SA" sz="1800" dirty="0">
                          <a:solidFill>
                            <a:schemeClr val="accent4"/>
                          </a:solidFill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الدكتور نايف الحاج يونس</a:t>
                      </a:r>
                      <a:endParaRPr lang="en-US" sz="1800" dirty="0">
                        <a:solidFill>
                          <a:schemeClr val="accent4"/>
                        </a:solidFill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0141572"/>
                  </a:ext>
                </a:extLst>
              </a:tr>
            </a:tbl>
          </a:graphicData>
        </a:graphic>
      </p:graphicFrame>
      <p:sp>
        <p:nvSpPr>
          <p:cNvPr id="50" name="TextBox 7">
            <a:extLst>
              <a:ext uri="{FF2B5EF4-FFF2-40B4-BE49-F238E27FC236}">
                <a16:creationId xmlns:a16="http://schemas.microsoft.com/office/drawing/2014/main" id="{E1A7D859-BA1D-661D-3EE0-C2A817CB8EF6}"/>
              </a:ext>
            </a:extLst>
          </p:cNvPr>
          <p:cNvSpPr txBox="1"/>
          <p:nvPr/>
        </p:nvSpPr>
        <p:spPr>
          <a:xfrm>
            <a:off x="3150325" y="10516440"/>
            <a:ext cx="5891350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 rtl="1"/>
            <a:r>
              <a:rPr lang="ar-SA" sz="1600" b="1" dirty="0">
                <a:solidFill>
                  <a:schemeClr val="bg2">
                    <a:lumMod val="50000"/>
                  </a:schemeClr>
                </a:solidFill>
                <a:latin typeface="Cairo ExtraBold" pitchFamily="2" charset="-78"/>
                <a:cs typeface="Cairo ExtraBold" pitchFamily="2" charset="-78"/>
              </a:rPr>
              <a:t>العام الدراسي </a:t>
            </a:r>
            <a:r>
              <a:rPr lang="en-US" sz="1600" b="1" dirty="0">
                <a:solidFill>
                  <a:schemeClr val="bg2">
                    <a:lumMod val="50000"/>
                  </a:schemeClr>
                </a:solidFill>
                <a:latin typeface="Cairo ExtraBold" pitchFamily="2" charset="-78"/>
                <a:cs typeface="Cairo ExtraBold" pitchFamily="2" charset="-78"/>
              </a:rPr>
              <a:t>2125 - 2126</a:t>
            </a:r>
            <a:endParaRPr lang="th-TH" sz="1600" b="1" dirty="0">
              <a:solidFill>
                <a:schemeClr val="bg2">
                  <a:lumMod val="50000"/>
                </a:schemeClr>
              </a:solidFill>
              <a:latin typeface="Cairo ExtraBold" pitchFamily="2" charset="-78"/>
              <a:cs typeface="ARMNoklae" panose="02000506000000020004" pitchFamily="2" charset="0"/>
            </a:endParaRPr>
          </a:p>
        </p:txBody>
      </p:sp>
      <p:sp>
        <p:nvSpPr>
          <p:cNvPr id="14" name="TextBox 5">
            <a:extLst>
              <a:ext uri="{FF2B5EF4-FFF2-40B4-BE49-F238E27FC236}">
                <a16:creationId xmlns:a16="http://schemas.microsoft.com/office/drawing/2014/main" id="{8FF4FF27-4F34-1FCD-58DA-920A66F24DAC}"/>
              </a:ext>
            </a:extLst>
          </p:cNvPr>
          <p:cNvSpPr txBox="1"/>
          <p:nvPr/>
        </p:nvSpPr>
        <p:spPr>
          <a:xfrm>
            <a:off x="1953305" y="2497976"/>
            <a:ext cx="8285390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1500" b="1" dirty="0">
                <a:solidFill>
                  <a:srgbClr val="002060"/>
                </a:solidFill>
                <a:latin typeface="Cairo ExtraBold" pitchFamily="2" charset="-78"/>
                <a:cs typeface="Cairo ExtraBold" pitchFamily="2" charset="-78"/>
              </a:rPr>
              <a:t>رِفق</a:t>
            </a:r>
            <a:endParaRPr lang="th-TH" sz="11500" b="1" dirty="0">
              <a:solidFill>
                <a:srgbClr val="002060"/>
              </a:solidFill>
              <a:latin typeface="Cairo ExtraBold" pitchFamily="2" charset="-78"/>
              <a:cs typeface="ARMNoklae" panose="02000506000000020004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2412115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055F26-F363-0A7B-B1B8-B5BD4D4F31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C14CE7CD-0D8F-0B44-AD4F-64F0259DBEA5}"/>
              </a:ext>
            </a:extLst>
          </p:cNvPr>
          <p:cNvSpPr/>
          <p:nvPr/>
        </p:nvSpPr>
        <p:spPr>
          <a:xfrm>
            <a:off x="-42970" y="-59900"/>
            <a:ext cx="12234970" cy="6928338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pic>
        <p:nvPicPr>
          <p:cNvPr id="2" name="Graphic 1">
            <a:extLst>
              <a:ext uri="{FF2B5EF4-FFF2-40B4-BE49-F238E27FC236}">
                <a16:creationId xmlns:a16="http://schemas.microsoft.com/office/drawing/2014/main" id="{3E055C33-74C8-7188-7BE0-2AF7451A629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3012949">
            <a:off x="6464112" y="4676601"/>
            <a:ext cx="2796816" cy="4151975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0E3E6050-D69F-7DCE-1CB2-A09972051CE7}"/>
              </a:ext>
            </a:extLst>
          </p:cNvPr>
          <p:cNvSpPr txBox="1"/>
          <p:nvPr/>
        </p:nvSpPr>
        <p:spPr>
          <a:xfrm>
            <a:off x="3125468" y="954570"/>
            <a:ext cx="5891350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 rtl="1"/>
            <a:r>
              <a:rPr lang="ar-SA" sz="1600" b="1" dirty="0">
                <a:solidFill>
                  <a:schemeClr val="bg2">
                    <a:lumMod val="50000"/>
                  </a:schemeClr>
                </a:solidFill>
                <a:latin typeface="Cairo ExtraBold" pitchFamily="2" charset="-78"/>
                <a:cs typeface="Cairo ExtraBold" pitchFamily="2" charset="-78"/>
              </a:rPr>
              <a:t>مشروع تخرج أعد لنيل درجة الإجازة في هندسة الحاسوب</a:t>
            </a:r>
            <a:endParaRPr lang="th-TH" sz="1600" b="1" dirty="0">
              <a:solidFill>
                <a:schemeClr val="bg2">
                  <a:lumMod val="50000"/>
                </a:schemeClr>
              </a:solidFill>
              <a:latin typeface="Cairo ExtraBold" pitchFamily="2" charset="-78"/>
              <a:cs typeface="ARMNoklae" panose="02000506000000020004" pitchFamily="2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CAC82F5-FFAC-C41B-5589-B18999B5F004}"/>
              </a:ext>
            </a:extLst>
          </p:cNvPr>
          <p:cNvSpPr txBox="1"/>
          <p:nvPr/>
        </p:nvSpPr>
        <p:spPr>
          <a:xfrm>
            <a:off x="2618758" y="2905124"/>
            <a:ext cx="690418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563F36"/>
                </a:solidFill>
                <a:latin typeface="Cairo ExtraBold" pitchFamily="2" charset="-78"/>
                <a:cs typeface="Cairo ExtraBold" pitchFamily="2" charset="-78"/>
              </a:rPr>
              <a:t>.................................................................</a:t>
            </a:r>
            <a:endParaRPr lang="th-TH" dirty="0">
              <a:solidFill>
                <a:srgbClr val="563F36"/>
              </a:solidFill>
              <a:latin typeface="Cairo ExtraBold" pitchFamily="2" charset="-78"/>
            </a:endParaRPr>
          </a:p>
        </p:txBody>
      </p:sp>
      <p:sp>
        <p:nvSpPr>
          <p:cNvPr id="23" name="شكل حر: شكل 22">
            <a:extLst>
              <a:ext uri="{FF2B5EF4-FFF2-40B4-BE49-F238E27FC236}">
                <a16:creationId xmlns:a16="http://schemas.microsoft.com/office/drawing/2014/main" id="{903C244C-A85E-9D7B-ECAB-86BEB6524559}"/>
              </a:ext>
            </a:extLst>
          </p:cNvPr>
          <p:cNvSpPr/>
          <p:nvPr/>
        </p:nvSpPr>
        <p:spPr>
          <a:xfrm>
            <a:off x="-44985" y="-59900"/>
            <a:ext cx="3691302" cy="4054774"/>
          </a:xfrm>
          <a:custGeom>
            <a:avLst/>
            <a:gdLst>
              <a:gd name="csX0" fmla="*/ 0 w 3691302"/>
              <a:gd name="csY0" fmla="*/ 0 h 4054774"/>
              <a:gd name="csX1" fmla="*/ 3429292 w 3691302"/>
              <a:gd name="csY1" fmla="*/ 0 h 4054774"/>
              <a:gd name="csX2" fmla="*/ 3500211 w 3691302"/>
              <a:gd name="csY2" fmla="*/ 126454 h 4054774"/>
              <a:gd name="csX3" fmla="*/ 3640193 w 3691302"/>
              <a:gd name="csY3" fmla="*/ 470363 h 4054774"/>
              <a:gd name="csX4" fmla="*/ 3461972 w 3691302"/>
              <a:gd name="csY4" fmla="*/ 1719090 h 4054774"/>
              <a:gd name="csX5" fmla="*/ 2673491 w 3691302"/>
              <a:gd name="csY5" fmla="*/ 2695197 h 4054774"/>
              <a:gd name="csX6" fmla="*/ 1508199 w 3691302"/>
              <a:gd name="csY6" fmla="*/ 3666604 h 4054774"/>
              <a:gd name="csX7" fmla="*/ 51094 w 3691302"/>
              <a:gd name="csY7" fmla="*/ 4047723 h 4054774"/>
              <a:gd name="csX8" fmla="*/ 0 w 3691302"/>
              <a:gd name="csY8" fmla="*/ 4040507 h 40547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3691302" h="4054774">
                <a:moveTo>
                  <a:pt x="0" y="0"/>
                </a:moveTo>
                <a:lnTo>
                  <a:pt x="3429292" y="0"/>
                </a:lnTo>
                <a:lnTo>
                  <a:pt x="3500211" y="126454"/>
                </a:lnTo>
                <a:cubicBezTo>
                  <a:pt x="3557741" y="237010"/>
                  <a:pt x="3606899" y="351092"/>
                  <a:pt x="3640193" y="470363"/>
                </a:cubicBezTo>
                <a:cubicBezTo>
                  <a:pt x="3758093" y="894570"/>
                  <a:pt x="3660953" y="1345804"/>
                  <a:pt x="3461972" y="1719090"/>
                </a:cubicBezTo>
                <a:cubicBezTo>
                  <a:pt x="3262991" y="2091985"/>
                  <a:pt x="2969612" y="2399075"/>
                  <a:pt x="2673491" y="2695197"/>
                </a:cubicBezTo>
                <a:cubicBezTo>
                  <a:pt x="2314306" y="3053990"/>
                  <a:pt x="1942980" y="3406517"/>
                  <a:pt x="1508199" y="3666604"/>
                </a:cubicBezTo>
                <a:cubicBezTo>
                  <a:pt x="1073418" y="3926689"/>
                  <a:pt x="566957" y="4091594"/>
                  <a:pt x="51094" y="4047723"/>
                </a:cubicBezTo>
                <a:lnTo>
                  <a:pt x="0" y="4040507"/>
                </a:lnTo>
                <a:close/>
              </a:path>
            </a:pathLst>
          </a:custGeom>
          <a:solidFill>
            <a:srgbClr val="8AD9FE"/>
          </a:solidFill>
          <a:ln w="17127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1" name="Graphic 23">
            <a:extLst>
              <a:ext uri="{FF2B5EF4-FFF2-40B4-BE49-F238E27FC236}">
                <a16:creationId xmlns:a16="http://schemas.microsoft.com/office/drawing/2014/main" id="{DAA19F19-EF26-D9A2-8ED3-7EB1C407CE28}"/>
              </a:ext>
            </a:extLst>
          </p:cNvPr>
          <p:cNvSpPr/>
          <p:nvPr/>
        </p:nvSpPr>
        <p:spPr>
          <a:xfrm>
            <a:off x="8467140" y="-871409"/>
            <a:ext cx="5164498" cy="2950628"/>
          </a:xfrm>
          <a:custGeom>
            <a:avLst/>
            <a:gdLst>
              <a:gd name="connsiteX0" fmla="*/ 4236816 w 5164498"/>
              <a:gd name="connsiteY0" fmla="*/ 2950627 h 2950628"/>
              <a:gd name="connsiteX1" fmla="*/ 3910387 w 5164498"/>
              <a:gd name="connsiteY1" fmla="*/ 2902592 h 2950628"/>
              <a:gd name="connsiteX2" fmla="*/ 3106670 w 5164498"/>
              <a:gd name="connsiteY2" fmla="*/ 2402743 h 2950628"/>
              <a:gd name="connsiteX3" fmla="*/ 3087486 w 5164498"/>
              <a:gd name="connsiteY3" fmla="*/ 2385248 h 2950628"/>
              <a:gd name="connsiteX4" fmla="*/ 2817995 w 5164498"/>
              <a:gd name="connsiteY4" fmla="*/ 2194332 h 2950628"/>
              <a:gd name="connsiteX5" fmla="*/ 2091626 w 5164498"/>
              <a:gd name="connsiteY5" fmla="*/ 2380950 h 2950628"/>
              <a:gd name="connsiteX6" fmla="*/ 1745400 w 5164498"/>
              <a:gd name="connsiteY6" fmla="*/ 2559588 h 2950628"/>
              <a:gd name="connsiteX7" fmla="*/ 118783 w 5164498"/>
              <a:gd name="connsiteY7" fmla="*/ 1686350 h 2950628"/>
              <a:gd name="connsiteX8" fmla="*/ 192755 w 5164498"/>
              <a:gd name="connsiteY8" fmla="*/ 341194 h 2950628"/>
              <a:gd name="connsiteX9" fmla="*/ 844384 w 5164498"/>
              <a:gd name="connsiteY9" fmla="*/ 33 h 2950628"/>
              <a:gd name="connsiteX10" fmla="*/ 1601446 w 5164498"/>
              <a:gd name="connsiteY10" fmla="*/ 227321 h 2950628"/>
              <a:gd name="connsiteX11" fmla="*/ 1629838 w 5164498"/>
              <a:gd name="connsiteY11" fmla="*/ 241133 h 2950628"/>
              <a:gd name="connsiteX12" fmla="*/ 1978826 w 5164498"/>
              <a:gd name="connsiteY12" fmla="*/ 382478 h 2950628"/>
              <a:gd name="connsiteX13" fmla="*/ 2858818 w 5164498"/>
              <a:gd name="connsiteY13" fmla="*/ 299758 h 2950628"/>
              <a:gd name="connsiteX14" fmla="*/ 3373246 w 5164498"/>
              <a:gd name="connsiteY14" fmla="*/ 192637 h 2950628"/>
              <a:gd name="connsiteX15" fmla="*/ 4836112 w 5164498"/>
              <a:gd name="connsiteY15" fmla="*/ 853627 h 2950628"/>
              <a:gd name="connsiteX16" fmla="*/ 5158857 w 5164498"/>
              <a:gd name="connsiteY16" fmla="*/ 1766768 h 2950628"/>
              <a:gd name="connsiteX17" fmla="*/ 4822300 w 5164498"/>
              <a:gd name="connsiteY17" fmla="*/ 2757563 h 2950628"/>
              <a:gd name="connsiteX18" fmla="*/ 4236816 w 5164498"/>
              <a:gd name="connsiteY18" fmla="*/ 2950627 h 2950628"/>
              <a:gd name="connsiteX19" fmla="*/ 2643654 w 5164498"/>
              <a:gd name="connsiteY19" fmla="*/ 2138009 h 2950628"/>
              <a:gd name="connsiteX20" fmla="*/ 2826129 w 5164498"/>
              <a:gd name="connsiteY20" fmla="*/ 2171465 h 2950628"/>
              <a:gd name="connsiteX21" fmla="*/ 3103447 w 5164498"/>
              <a:gd name="connsiteY21" fmla="*/ 2367292 h 2950628"/>
              <a:gd name="connsiteX22" fmla="*/ 3122631 w 5164498"/>
              <a:gd name="connsiteY22" fmla="*/ 2384787 h 2950628"/>
              <a:gd name="connsiteX23" fmla="*/ 3916986 w 5164498"/>
              <a:gd name="connsiteY23" fmla="*/ 2879418 h 2950628"/>
              <a:gd name="connsiteX24" fmla="*/ 4806799 w 5164498"/>
              <a:gd name="connsiteY24" fmla="*/ 2739147 h 2950628"/>
              <a:gd name="connsiteX25" fmla="*/ 5134609 w 5164498"/>
              <a:gd name="connsiteY25" fmla="*/ 1768763 h 2950628"/>
              <a:gd name="connsiteX26" fmla="*/ 4816468 w 5164498"/>
              <a:gd name="connsiteY26" fmla="*/ 867746 h 2950628"/>
              <a:gd name="connsiteX27" fmla="*/ 3375701 w 5164498"/>
              <a:gd name="connsiteY27" fmla="*/ 216578 h 2950628"/>
              <a:gd name="connsiteX28" fmla="*/ 2864956 w 5164498"/>
              <a:gd name="connsiteY28" fmla="*/ 322932 h 2950628"/>
              <a:gd name="connsiteX29" fmla="*/ 1972995 w 5164498"/>
              <a:gd name="connsiteY29" fmla="*/ 405651 h 2950628"/>
              <a:gd name="connsiteX30" fmla="*/ 1619249 w 5164498"/>
              <a:gd name="connsiteY30" fmla="*/ 262618 h 2950628"/>
              <a:gd name="connsiteX31" fmla="*/ 1591010 w 5164498"/>
              <a:gd name="connsiteY31" fmla="*/ 248806 h 2950628"/>
              <a:gd name="connsiteX32" fmla="*/ 844230 w 5164498"/>
              <a:gd name="connsiteY32" fmla="*/ 24128 h 2950628"/>
              <a:gd name="connsiteX33" fmla="*/ 839012 w 5164498"/>
              <a:gd name="connsiteY33" fmla="*/ 24128 h 2950628"/>
              <a:gd name="connsiteX34" fmla="*/ 212859 w 5164498"/>
              <a:gd name="connsiteY34" fmla="*/ 354546 h 2950628"/>
              <a:gd name="connsiteX35" fmla="*/ 140882 w 5164498"/>
              <a:gd name="connsiteY35" fmla="*/ 1676681 h 2950628"/>
              <a:gd name="connsiteX36" fmla="*/ 1737727 w 5164498"/>
              <a:gd name="connsiteY36" fmla="*/ 2536568 h 2950628"/>
              <a:gd name="connsiteX37" fmla="*/ 2078888 w 5164498"/>
              <a:gd name="connsiteY37" fmla="*/ 2360232 h 2950628"/>
              <a:gd name="connsiteX38" fmla="*/ 2643654 w 5164498"/>
              <a:gd name="connsiteY38" fmla="*/ 2138009 h 2950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5164498" h="2950628">
                <a:moveTo>
                  <a:pt x="4236816" y="2950627"/>
                </a:moveTo>
                <a:cubicBezTo>
                  <a:pt x="4129540" y="2950474"/>
                  <a:pt x="4019197" y="2934667"/>
                  <a:pt x="3910387" y="2902592"/>
                </a:cubicBezTo>
                <a:cubicBezTo>
                  <a:pt x="3571834" y="2802837"/>
                  <a:pt x="3289451" y="2569564"/>
                  <a:pt x="3106670" y="2402743"/>
                </a:cubicBezTo>
                <a:lnTo>
                  <a:pt x="3087486" y="2385248"/>
                </a:lnTo>
                <a:cubicBezTo>
                  <a:pt x="3005687" y="2310201"/>
                  <a:pt x="2921126" y="2232699"/>
                  <a:pt x="2817995" y="2194332"/>
                </a:cubicBezTo>
                <a:cubicBezTo>
                  <a:pt x="2557558" y="2097186"/>
                  <a:pt x="2320602" y="2241447"/>
                  <a:pt x="2091626" y="2380950"/>
                </a:cubicBezTo>
                <a:cubicBezTo>
                  <a:pt x="1978519" y="2449858"/>
                  <a:pt x="1861576" y="2521221"/>
                  <a:pt x="1745400" y="2559588"/>
                </a:cubicBezTo>
                <a:cubicBezTo>
                  <a:pt x="1101444" y="2772910"/>
                  <a:pt x="371393" y="2270606"/>
                  <a:pt x="118783" y="1686350"/>
                </a:cubicBezTo>
                <a:cubicBezTo>
                  <a:pt x="-37602" y="1324470"/>
                  <a:pt x="-64920" y="730085"/>
                  <a:pt x="192755" y="341194"/>
                </a:cubicBezTo>
                <a:cubicBezTo>
                  <a:pt x="341926" y="116055"/>
                  <a:pt x="566759" y="-2269"/>
                  <a:pt x="844384" y="33"/>
                </a:cubicBezTo>
                <a:cubicBezTo>
                  <a:pt x="1116331" y="2028"/>
                  <a:pt x="1377688" y="118358"/>
                  <a:pt x="1601446" y="227321"/>
                </a:cubicBezTo>
                <a:lnTo>
                  <a:pt x="1629838" y="241133"/>
                </a:lnTo>
                <a:cubicBezTo>
                  <a:pt x="1741563" y="295768"/>
                  <a:pt x="1857126" y="352244"/>
                  <a:pt x="1978826" y="382478"/>
                </a:cubicBezTo>
                <a:cubicBezTo>
                  <a:pt x="2269036" y="454761"/>
                  <a:pt x="2555563" y="379562"/>
                  <a:pt x="2858818" y="299758"/>
                </a:cubicBezTo>
                <a:cubicBezTo>
                  <a:pt x="3026866" y="255559"/>
                  <a:pt x="3200593" y="209979"/>
                  <a:pt x="3373246" y="192637"/>
                </a:cubicBezTo>
                <a:cubicBezTo>
                  <a:pt x="3933714" y="136620"/>
                  <a:pt x="4507842" y="396136"/>
                  <a:pt x="4836112" y="853627"/>
                </a:cubicBezTo>
                <a:cubicBezTo>
                  <a:pt x="5019814" y="1109614"/>
                  <a:pt x="5131386" y="1425453"/>
                  <a:pt x="5158857" y="1766768"/>
                </a:cubicBezTo>
                <a:cubicBezTo>
                  <a:pt x="5193081" y="2192337"/>
                  <a:pt x="5070459" y="2553450"/>
                  <a:pt x="4822300" y="2757563"/>
                </a:cubicBezTo>
                <a:cubicBezTo>
                  <a:pt x="4668370" y="2884482"/>
                  <a:pt x="4459192" y="2950934"/>
                  <a:pt x="4236816" y="2950627"/>
                </a:cubicBezTo>
                <a:close/>
                <a:moveTo>
                  <a:pt x="2643654" y="2138009"/>
                </a:moveTo>
                <a:cubicBezTo>
                  <a:pt x="2703047" y="2138163"/>
                  <a:pt x="2763820" y="2148291"/>
                  <a:pt x="2826129" y="2171465"/>
                </a:cubicBezTo>
                <a:cubicBezTo>
                  <a:pt x="2933710" y="2211521"/>
                  <a:pt x="3019960" y="2290711"/>
                  <a:pt x="3103447" y="2367292"/>
                </a:cubicBezTo>
                <a:lnTo>
                  <a:pt x="3122631" y="2384787"/>
                </a:lnTo>
                <a:cubicBezTo>
                  <a:pt x="3303724" y="2550073"/>
                  <a:pt x="3583191" y="2781044"/>
                  <a:pt x="3916986" y="2879418"/>
                </a:cubicBezTo>
                <a:cubicBezTo>
                  <a:pt x="4243721" y="2975643"/>
                  <a:pt x="4584729" y="2921929"/>
                  <a:pt x="4806799" y="2739147"/>
                </a:cubicBezTo>
                <a:cubicBezTo>
                  <a:pt x="5150263" y="2456457"/>
                  <a:pt x="5150416" y="1966431"/>
                  <a:pt x="5134609" y="1768763"/>
                </a:cubicBezTo>
                <a:cubicBezTo>
                  <a:pt x="5107598" y="1431745"/>
                  <a:pt x="4997561" y="1120203"/>
                  <a:pt x="4816468" y="867746"/>
                </a:cubicBezTo>
                <a:cubicBezTo>
                  <a:pt x="4493108" y="417008"/>
                  <a:pt x="3927422" y="161482"/>
                  <a:pt x="3375701" y="216578"/>
                </a:cubicBezTo>
                <a:cubicBezTo>
                  <a:pt x="3204890" y="233613"/>
                  <a:pt x="3032084" y="279040"/>
                  <a:pt x="2864956" y="322932"/>
                </a:cubicBezTo>
                <a:cubicBezTo>
                  <a:pt x="2571984" y="399973"/>
                  <a:pt x="2269190" y="479470"/>
                  <a:pt x="1972995" y="405651"/>
                </a:cubicBezTo>
                <a:cubicBezTo>
                  <a:pt x="1848992" y="374804"/>
                  <a:pt x="1732202" y="317714"/>
                  <a:pt x="1619249" y="262618"/>
                </a:cubicBezTo>
                <a:lnTo>
                  <a:pt x="1591010" y="248806"/>
                </a:lnTo>
                <a:cubicBezTo>
                  <a:pt x="1369555" y="141224"/>
                  <a:pt x="1111113" y="26123"/>
                  <a:pt x="844230" y="24128"/>
                </a:cubicBezTo>
                <a:cubicBezTo>
                  <a:pt x="842542" y="24128"/>
                  <a:pt x="840701" y="24128"/>
                  <a:pt x="839012" y="24128"/>
                </a:cubicBezTo>
                <a:cubicBezTo>
                  <a:pt x="572897" y="23667"/>
                  <a:pt x="356506" y="137848"/>
                  <a:pt x="212859" y="354546"/>
                </a:cubicBezTo>
                <a:cubicBezTo>
                  <a:pt x="-40058" y="736377"/>
                  <a:pt x="-13047" y="1320787"/>
                  <a:pt x="140882" y="1676681"/>
                </a:cubicBezTo>
                <a:cubicBezTo>
                  <a:pt x="389348" y="2251423"/>
                  <a:pt x="1106202" y="2745900"/>
                  <a:pt x="1737727" y="2536568"/>
                </a:cubicBezTo>
                <a:cubicBezTo>
                  <a:pt x="1851140" y="2498968"/>
                  <a:pt x="1961791" y="2431595"/>
                  <a:pt x="2078888" y="2360232"/>
                </a:cubicBezTo>
                <a:cubicBezTo>
                  <a:pt x="2259214" y="2250502"/>
                  <a:pt x="2444144" y="2137702"/>
                  <a:pt x="2643654" y="2138009"/>
                </a:cubicBezTo>
                <a:close/>
              </a:path>
            </a:pathLst>
          </a:custGeom>
          <a:solidFill>
            <a:srgbClr val="535C6F"/>
          </a:solidFill>
          <a:ln w="15319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18" name="شكل حر: شكل 17">
            <a:extLst>
              <a:ext uri="{FF2B5EF4-FFF2-40B4-BE49-F238E27FC236}">
                <a16:creationId xmlns:a16="http://schemas.microsoft.com/office/drawing/2014/main" id="{193B073C-3BD3-E3E0-13EA-53CBBF565798}"/>
              </a:ext>
            </a:extLst>
          </p:cNvPr>
          <p:cNvSpPr/>
          <p:nvPr/>
        </p:nvSpPr>
        <p:spPr>
          <a:xfrm>
            <a:off x="8713263" y="-47579"/>
            <a:ext cx="3471616" cy="2237094"/>
          </a:xfrm>
          <a:custGeom>
            <a:avLst/>
            <a:gdLst>
              <a:gd name="csX0" fmla="*/ 75669 w 3471616"/>
              <a:gd name="csY0" fmla="*/ 0 h 1889628"/>
              <a:gd name="csX1" fmla="*/ 3471616 w 3471616"/>
              <a:gd name="csY1" fmla="*/ 0 h 1889628"/>
              <a:gd name="csX2" fmla="*/ 3471616 w 3471616"/>
              <a:gd name="csY2" fmla="*/ 1889628 h 1889628"/>
              <a:gd name="csX3" fmla="*/ 3462439 w 3471616"/>
              <a:gd name="csY3" fmla="*/ 1888038 h 1889628"/>
              <a:gd name="csX4" fmla="*/ 2913464 w 3471616"/>
              <a:gd name="csY4" fmla="*/ 1607500 h 1889628"/>
              <a:gd name="csX5" fmla="*/ 2381853 w 3471616"/>
              <a:gd name="csY5" fmla="*/ 1189815 h 1889628"/>
              <a:gd name="csX6" fmla="*/ 1875906 w 3471616"/>
              <a:gd name="csY6" fmla="*/ 1251056 h 1889628"/>
              <a:gd name="csX7" fmla="*/ 1534127 w 3471616"/>
              <a:gd name="csY7" fmla="*/ 1425543 h 1889628"/>
              <a:gd name="csX8" fmla="*/ 257854 w 3471616"/>
              <a:gd name="csY8" fmla="*/ 1128303 h 1889628"/>
              <a:gd name="csX9" fmla="*/ 30048 w 3471616"/>
              <a:gd name="csY9" fmla="*/ 142436 h 188962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3471616" h="1889628">
                <a:moveTo>
                  <a:pt x="75669" y="0"/>
                </a:moveTo>
                <a:lnTo>
                  <a:pt x="3471616" y="0"/>
                </a:lnTo>
                <a:lnTo>
                  <a:pt x="3471616" y="1889628"/>
                </a:lnTo>
                <a:lnTo>
                  <a:pt x="3462439" y="1888038"/>
                </a:lnTo>
                <a:cubicBezTo>
                  <a:pt x="3260573" y="1840411"/>
                  <a:pt x="3069553" y="1744307"/>
                  <a:pt x="2913464" y="1607500"/>
                </a:cubicBezTo>
                <a:cubicBezTo>
                  <a:pt x="2742235" y="1457454"/>
                  <a:pt x="2599522" y="1256216"/>
                  <a:pt x="2381853" y="1189815"/>
                </a:cubicBezTo>
                <a:cubicBezTo>
                  <a:pt x="2215784" y="1139030"/>
                  <a:pt x="2033828" y="1178680"/>
                  <a:pt x="1875906" y="1251056"/>
                </a:cubicBezTo>
                <a:cubicBezTo>
                  <a:pt x="1759672" y="1304420"/>
                  <a:pt x="1651720" y="1375030"/>
                  <a:pt x="1534127" y="1425543"/>
                </a:cubicBezTo>
                <a:cubicBezTo>
                  <a:pt x="1104493" y="1610215"/>
                  <a:pt x="561612" y="1483797"/>
                  <a:pt x="257854" y="1128303"/>
                </a:cubicBezTo>
                <a:cubicBezTo>
                  <a:pt x="30036" y="861683"/>
                  <a:pt x="-49604" y="482324"/>
                  <a:pt x="30048" y="142436"/>
                </a:cubicBezTo>
                <a:close/>
              </a:path>
            </a:pathLst>
          </a:custGeom>
          <a:solidFill>
            <a:schemeClr val="accent4"/>
          </a:solidFill>
          <a:ln w="13577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th-TH">
              <a:latin typeface="Cairo ExtraBold" pitchFamily="2" charset="-78"/>
            </a:endParaRPr>
          </a:p>
        </p:txBody>
      </p:sp>
      <p:grpSp>
        <p:nvGrpSpPr>
          <p:cNvPr id="215" name="Graphic 13">
            <a:extLst>
              <a:ext uri="{FF2B5EF4-FFF2-40B4-BE49-F238E27FC236}">
                <a16:creationId xmlns:a16="http://schemas.microsoft.com/office/drawing/2014/main" id="{B5A552CE-636F-7CCF-F476-BC6083384374}"/>
              </a:ext>
            </a:extLst>
          </p:cNvPr>
          <p:cNvGrpSpPr/>
          <p:nvPr/>
        </p:nvGrpSpPr>
        <p:grpSpPr>
          <a:xfrm>
            <a:off x="10195167" y="1958239"/>
            <a:ext cx="1051582" cy="1017451"/>
            <a:chOff x="7270784" y="3257734"/>
            <a:chExt cx="1051582" cy="1017451"/>
          </a:xfrm>
        </p:grpSpPr>
        <p:grpSp>
          <p:nvGrpSpPr>
            <p:cNvPr id="216" name="Graphic 13">
              <a:extLst>
                <a:ext uri="{FF2B5EF4-FFF2-40B4-BE49-F238E27FC236}">
                  <a16:creationId xmlns:a16="http://schemas.microsoft.com/office/drawing/2014/main" id="{AB622F51-F2B1-9A7C-B24F-81FF1352F00D}"/>
                </a:ext>
              </a:extLst>
            </p:cNvPr>
            <p:cNvGrpSpPr/>
            <p:nvPr/>
          </p:nvGrpSpPr>
          <p:grpSpPr>
            <a:xfrm>
              <a:off x="7270784" y="3576167"/>
              <a:ext cx="707448" cy="609209"/>
              <a:chOff x="7270784" y="3576167"/>
              <a:chExt cx="707448" cy="609209"/>
            </a:xfrm>
          </p:grpSpPr>
          <p:grpSp>
            <p:nvGrpSpPr>
              <p:cNvPr id="217" name="Graphic 13">
                <a:extLst>
                  <a:ext uri="{FF2B5EF4-FFF2-40B4-BE49-F238E27FC236}">
                    <a16:creationId xmlns:a16="http://schemas.microsoft.com/office/drawing/2014/main" id="{F1641351-ACD1-E059-6E62-3871A3BEAC26}"/>
                  </a:ext>
                </a:extLst>
              </p:cNvPr>
              <p:cNvGrpSpPr/>
              <p:nvPr/>
            </p:nvGrpSpPr>
            <p:grpSpPr>
              <a:xfrm>
                <a:off x="7768077" y="3941137"/>
                <a:ext cx="210154" cy="244240"/>
                <a:chOff x="7768077" y="3941137"/>
                <a:chExt cx="210154" cy="244240"/>
              </a:xfrm>
            </p:grpSpPr>
            <p:sp>
              <p:nvSpPr>
                <p:cNvPr id="218" name="Freeform: Shape 217">
                  <a:extLst>
                    <a:ext uri="{FF2B5EF4-FFF2-40B4-BE49-F238E27FC236}">
                      <a16:creationId xmlns:a16="http://schemas.microsoft.com/office/drawing/2014/main" id="{14532408-67DE-40CC-5DB7-64DBF57ADD51}"/>
                    </a:ext>
                  </a:extLst>
                </p:cNvPr>
                <p:cNvSpPr/>
                <p:nvPr/>
              </p:nvSpPr>
              <p:spPr>
                <a:xfrm>
                  <a:off x="7768077" y="3941137"/>
                  <a:ext cx="210154" cy="244240"/>
                </a:xfrm>
                <a:custGeom>
                  <a:avLst/>
                  <a:gdLst>
                    <a:gd name="connsiteX0" fmla="*/ 210155 w 210154"/>
                    <a:gd name="connsiteY0" fmla="*/ 61979 h 244240"/>
                    <a:gd name="connsiteX1" fmla="*/ 199910 w 210154"/>
                    <a:gd name="connsiteY1" fmla="*/ 148973 h 244240"/>
                    <a:gd name="connsiteX2" fmla="*/ 117698 w 210154"/>
                    <a:gd name="connsiteY2" fmla="*/ 209501 h 244240"/>
                    <a:gd name="connsiteX3" fmla="*/ 86708 w 210154"/>
                    <a:gd name="connsiteY3" fmla="*/ 243905 h 244240"/>
                    <a:gd name="connsiteX4" fmla="*/ 34375 w 210154"/>
                    <a:gd name="connsiteY4" fmla="*/ 218209 h 244240"/>
                    <a:gd name="connsiteX5" fmla="*/ 227 w 210154"/>
                    <a:gd name="connsiteY5" fmla="*/ 190122 h 244240"/>
                    <a:gd name="connsiteX6" fmla="*/ 53242 w 210154"/>
                    <a:gd name="connsiteY6" fmla="*/ 173474 h 244240"/>
                    <a:gd name="connsiteX7" fmla="*/ 13972 w 210154"/>
                    <a:gd name="connsiteY7" fmla="*/ 122764 h 244240"/>
                    <a:gd name="connsiteX8" fmla="*/ 82354 w 210154"/>
                    <a:gd name="connsiteY8" fmla="*/ 0 h 244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154" h="244240">
                      <a:moveTo>
                        <a:pt x="210155" y="61979"/>
                      </a:moveTo>
                      <a:cubicBezTo>
                        <a:pt x="206569" y="77602"/>
                        <a:pt x="199398" y="98689"/>
                        <a:pt x="199910" y="148973"/>
                      </a:cubicBezTo>
                      <a:cubicBezTo>
                        <a:pt x="200337" y="194134"/>
                        <a:pt x="153468" y="197634"/>
                        <a:pt x="117698" y="209501"/>
                      </a:cubicBezTo>
                      <a:cubicBezTo>
                        <a:pt x="101904" y="215306"/>
                        <a:pt x="99684" y="240576"/>
                        <a:pt x="86708" y="243905"/>
                      </a:cubicBezTo>
                      <a:cubicBezTo>
                        <a:pt x="73731" y="247235"/>
                        <a:pt x="45730" y="224782"/>
                        <a:pt x="34375" y="218209"/>
                      </a:cubicBezTo>
                      <a:cubicBezTo>
                        <a:pt x="23021" y="211635"/>
                        <a:pt x="-2676" y="195842"/>
                        <a:pt x="227" y="190122"/>
                      </a:cubicBezTo>
                      <a:cubicBezTo>
                        <a:pt x="16191" y="158705"/>
                        <a:pt x="47096" y="201732"/>
                        <a:pt x="53242" y="173474"/>
                      </a:cubicBezTo>
                      <a:cubicBezTo>
                        <a:pt x="55889" y="161437"/>
                        <a:pt x="28655" y="151278"/>
                        <a:pt x="13972" y="122764"/>
                      </a:cubicBezTo>
                      <a:cubicBezTo>
                        <a:pt x="-22482" y="51906"/>
                        <a:pt x="42571" y="16391"/>
                        <a:pt x="82354" y="0"/>
                      </a:cubicBezTo>
                    </a:path>
                  </a:pathLst>
                </a:custGeom>
                <a:solidFill>
                  <a:srgbClr val="FAFBF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19" name="Freeform: Shape 218">
                  <a:extLst>
                    <a:ext uri="{FF2B5EF4-FFF2-40B4-BE49-F238E27FC236}">
                      <a16:creationId xmlns:a16="http://schemas.microsoft.com/office/drawing/2014/main" id="{9DAB221D-7A73-0988-F5A2-8E6648232A87}"/>
                    </a:ext>
                  </a:extLst>
                </p:cNvPr>
                <p:cNvSpPr/>
                <p:nvPr/>
              </p:nvSpPr>
              <p:spPr>
                <a:xfrm>
                  <a:off x="7781622" y="4138601"/>
                  <a:ext cx="24757" cy="6744"/>
                </a:xfrm>
                <a:custGeom>
                  <a:avLst/>
                  <a:gdLst>
                    <a:gd name="connsiteX0" fmla="*/ 24758 w 24757"/>
                    <a:gd name="connsiteY0" fmla="*/ 5720 h 6744"/>
                    <a:gd name="connsiteX1" fmla="*/ 11867 w 24757"/>
                    <a:gd name="connsiteY1" fmla="*/ 2988 h 6744"/>
                    <a:gd name="connsiteX2" fmla="*/ 0 w 24757"/>
                    <a:gd name="connsiteY2" fmla="*/ 6744 h 6744"/>
                    <a:gd name="connsiteX3" fmla="*/ 4866 w 24757"/>
                    <a:gd name="connsiteY3" fmla="*/ 1537 h 6744"/>
                    <a:gd name="connsiteX4" fmla="*/ 12037 w 24757"/>
                    <a:gd name="connsiteY4" fmla="*/ 0 h 6744"/>
                    <a:gd name="connsiteX5" fmla="*/ 24758 w 24757"/>
                    <a:gd name="connsiteY5" fmla="*/ 5720 h 6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4757" h="6744">
                      <a:moveTo>
                        <a:pt x="24758" y="5720"/>
                      </a:moveTo>
                      <a:cubicBezTo>
                        <a:pt x="20233" y="4525"/>
                        <a:pt x="16135" y="2988"/>
                        <a:pt x="11867" y="2988"/>
                      </a:cubicBezTo>
                      <a:cubicBezTo>
                        <a:pt x="7683" y="2561"/>
                        <a:pt x="3756" y="3927"/>
                        <a:pt x="0" y="6744"/>
                      </a:cubicBezTo>
                      <a:cubicBezTo>
                        <a:pt x="939" y="4610"/>
                        <a:pt x="2646" y="2732"/>
                        <a:pt x="4866" y="1537"/>
                      </a:cubicBezTo>
                      <a:cubicBezTo>
                        <a:pt x="7086" y="341"/>
                        <a:pt x="9647" y="0"/>
                        <a:pt x="12037" y="0"/>
                      </a:cubicBezTo>
                      <a:cubicBezTo>
                        <a:pt x="16903" y="427"/>
                        <a:pt x="21428" y="2390"/>
                        <a:pt x="24758" y="5720"/>
                      </a:cubicBezTo>
                      <a:close/>
                    </a:path>
                  </a:pathLst>
                </a:custGeom>
                <a:solidFill>
                  <a:srgbClr val="A87B5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20" name="Freeform: Shape 219">
                  <a:extLst>
                    <a:ext uri="{FF2B5EF4-FFF2-40B4-BE49-F238E27FC236}">
                      <a16:creationId xmlns:a16="http://schemas.microsoft.com/office/drawing/2014/main" id="{54523966-76C3-7342-7B9A-833B72BAB6E6}"/>
                    </a:ext>
                  </a:extLst>
                </p:cNvPr>
                <p:cNvSpPr/>
                <p:nvPr/>
              </p:nvSpPr>
              <p:spPr>
                <a:xfrm>
                  <a:off x="7771207" y="4126437"/>
                  <a:ext cx="21172" cy="9005"/>
                </a:xfrm>
                <a:custGeom>
                  <a:avLst/>
                  <a:gdLst>
                    <a:gd name="connsiteX0" fmla="*/ 21172 w 21172"/>
                    <a:gd name="connsiteY0" fmla="*/ 3542 h 9005"/>
                    <a:gd name="connsiteX1" fmla="*/ 9818 w 21172"/>
                    <a:gd name="connsiteY1" fmla="*/ 3285 h 9005"/>
                    <a:gd name="connsiteX2" fmla="*/ 0 w 21172"/>
                    <a:gd name="connsiteY2" fmla="*/ 9005 h 9005"/>
                    <a:gd name="connsiteX3" fmla="*/ 9049 w 21172"/>
                    <a:gd name="connsiteY3" fmla="*/ 383 h 9005"/>
                    <a:gd name="connsiteX4" fmla="*/ 21172 w 21172"/>
                    <a:gd name="connsiteY4" fmla="*/ 3542 h 9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172" h="9005">
                      <a:moveTo>
                        <a:pt x="21172" y="3542"/>
                      </a:moveTo>
                      <a:cubicBezTo>
                        <a:pt x="17074" y="2602"/>
                        <a:pt x="13403" y="2176"/>
                        <a:pt x="9818" y="3285"/>
                      </a:cubicBezTo>
                      <a:cubicBezTo>
                        <a:pt x="6232" y="4054"/>
                        <a:pt x="3073" y="6188"/>
                        <a:pt x="0" y="9005"/>
                      </a:cubicBezTo>
                      <a:cubicBezTo>
                        <a:pt x="1024" y="4822"/>
                        <a:pt x="4781" y="1663"/>
                        <a:pt x="9049" y="383"/>
                      </a:cubicBezTo>
                      <a:cubicBezTo>
                        <a:pt x="13403" y="-642"/>
                        <a:pt x="18269" y="383"/>
                        <a:pt x="21172" y="3542"/>
                      </a:cubicBezTo>
                      <a:close/>
                    </a:path>
                  </a:pathLst>
                </a:custGeom>
                <a:solidFill>
                  <a:srgbClr val="A87B5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grpSp>
            <p:nvGrpSpPr>
              <p:cNvPr id="221" name="Graphic 13">
                <a:extLst>
                  <a:ext uri="{FF2B5EF4-FFF2-40B4-BE49-F238E27FC236}">
                    <a16:creationId xmlns:a16="http://schemas.microsoft.com/office/drawing/2014/main" id="{0846240F-579E-6768-A693-A854E23A8ED6}"/>
                  </a:ext>
                </a:extLst>
              </p:cNvPr>
              <p:cNvGrpSpPr/>
              <p:nvPr/>
            </p:nvGrpSpPr>
            <p:grpSpPr>
              <a:xfrm>
                <a:off x="7375410" y="3692539"/>
                <a:ext cx="282680" cy="248377"/>
                <a:chOff x="7375410" y="3692539"/>
                <a:chExt cx="282680" cy="248377"/>
              </a:xfrm>
            </p:grpSpPr>
            <p:sp>
              <p:nvSpPr>
                <p:cNvPr id="222" name="Freeform: Shape 221">
                  <a:extLst>
                    <a:ext uri="{FF2B5EF4-FFF2-40B4-BE49-F238E27FC236}">
                      <a16:creationId xmlns:a16="http://schemas.microsoft.com/office/drawing/2014/main" id="{210050F1-DCD7-75DF-998E-ADB2F1C7D7DC}"/>
                    </a:ext>
                  </a:extLst>
                </p:cNvPr>
                <p:cNvSpPr/>
                <p:nvPr/>
              </p:nvSpPr>
              <p:spPr>
                <a:xfrm>
                  <a:off x="7375410" y="3692539"/>
                  <a:ext cx="282680" cy="248377"/>
                </a:xfrm>
                <a:custGeom>
                  <a:avLst/>
                  <a:gdLst>
                    <a:gd name="connsiteX0" fmla="*/ 250666 w 282680"/>
                    <a:gd name="connsiteY0" fmla="*/ 180728 h 248377"/>
                    <a:gd name="connsiteX1" fmla="*/ 38519 w 282680"/>
                    <a:gd name="connsiteY1" fmla="*/ 236049 h 248377"/>
                    <a:gd name="connsiteX2" fmla="*/ 102 w 282680"/>
                    <a:gd name="connsiteY2" fmla="*/ 173216 h 248377"/>
                    <a:gd name="connsiteX3" fmla="*/ 59008 w 282680"/>
                    <a:gd name="connsiteY3" fmla="*/ 160495 h 248377"/>
                    <a:gd name="connsiteX4" fmla="*/ 126195 w 282680"/>
                    <a:gd name="connsiteY4" fmla="*/ 81612 h 248377"/>
                    <a:gd name="connsiteX5" fmla="*/ 282680 w 282680"/>
                    <a:gd name="connsiteY5" fmla="*/ 595 h 248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2680" h="248377">
                      <a:moveTo>
                        <a:pt x="250666" y="180728"/>
                      </a:moveTo>
                      <a:cubicBezTo>
                        <a:pt x="202517" y="191144"/>
                        <a:pt x="63959" y="280527"/>
                        <a:pt x="38519" y="236049"/>
                      </a:cubicBezTo>
                      <a:cubicBezTo>
                        <a:pt x="32628" y="227085"/>
                        <a:pt x="-2118" y="184655"/>
                        <a:pt x="102" y="173216"/>
                      </a:cubicBezTo>
                      <a:cubicBezTo>
                        <a:pt x="6761" y="144616"/>
                        <a:pt x="44068" y="150934"/>
                        <a:pt x="59008" y="160495"/>
                      </a:cubicBezTo>
                      <a:cubicBezTo>
                        <a:pt x="82912" y="146068"/>
                        <a:pt x="106986" y="100053"/>
                        <a:pt x="126195" y="81612"/>
                      </a:cubicBezTo>
                      <a:cubicBezTo>
                        <a:pt x="126195" y="81612"/>
                        <a:pt x="211566" y="-8113"/>
                        <a:pt x="282680" y="595"/>
                      </a:cubicBezTo>
                    </a:path>
                  </a:pathLst>
                </a:custGeom>
                <a:solidFill>
                  <a:srgbClr val="FAFBF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23" name="Freeform: Shape 222">
                  <a:extLst>
                    <a:ext uri="{FF2B5EF4-FFF2-40B4-BE49-F238E27FC236}">
                      <a16:creationId xmlns:a16="http://schemas.microsoft.com/office/drawing/2014/main" id="{DEA9C3BA-37A0-98B4-9623-3F3E53D8570D}"/>
                    </a:ext>
                  </a:extLst>
                </p:cNvPr>
                <p:cNvSpPr/>
                <p:nvPr/>
              </p:nvSpPr>
              <p:spPr>
                <a:xfrm>
                  <a:off x="7376280" y="3860825"/>
                  <a:ext cx="27489" cy="10734"/>
                </a:xfrm>
                <a:custGeom>
                  <a:avLst/>
                  <a:gdLst>
                    <a:gd name="connsiteX0" fmla="*/ 27490 w 27489"/>
                    <a:gd name="connsiteY0" fmla="*/ 10735 h 10734"/>
                    <a:gd name="connsiteX1" fmla="*/ 14598 w 27489"/>
                    <a:gd name="connsiteY1" fmla="*/ 3478 h 10734"/>
                    <a:gd name="connsiteX2" fmla="*/ 0 w 27489"/>
                    <a:gd name="connsiteY2" fmla="*/ 3905 h 10734"/>
                    <a:gd name="connsiteX3" fmla="*/ 15367 w 27489"/>
                    <a:gd name="connsiteY3" fmla="*/ 661 h 10734"/>
                    <a:gd name="connsiteX4" fmla="*/ 27490 w 27489"/>
                    <a:gd name="connsiteY4" fmla="*/ 10735 h 10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489" h="10734">
                      <a:moveTo>
                        <a:pt x="27490" y="10735"/>
                      </a:moveTo>
                      <a:cubicBezTo>
                        <a:pt x="23562" y="7235"/>
                        <a:pt x="19294" y="4673"/>
                        <a:pt x="14598" y="3478"/>
                      </a:cubicBezTo>
                      <a:cubicBezTo>
                        <a:pt x="9903" y="2027"/>
                        <a:pt x="5037" y="2112"/>
                        <a:pt x="0" y="3905"/>
                      </a:cubicBezTo>
                      <a:cubicBezTo>
                        <a:pt x="3756" y="-107"/>
                        <a:pt x="10159" y="-705"/>
                        <a:pt x="15367" y="661"/>
                      </a:cubicBezTo>
                      <a:cubicBezTo>
                        <a:pt x="20489" y="2198"/>
                        <a:pt x="25526" y="5613"/>
                        <a:pt x="27490" y="10735"/>
                      </a:cubicBezTo>
                      <a:close/>
                    </a:path>
                  </a:pathLst>
                </a:custGeom>
                <a:solidFill>
                  <a:srgbClr val="A87B5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24" name="Freeform: Shape 223">
                  <a:extLst>
                    <a:ext uri="{FF2B5EF4-FFF2-40B4-BE49-F238E27FC236}">
                      <a16:creationId xmlns:a16="http://schemas.microsoft.com/office/drawing/2014/main" id="{36B1F745-03DB-F4BC-A1F8-1D88980A53A8}"/>
                    </a:ext>
                  </a:extLst>
                </p:cNvPr>
                <p:cNvSpPr/>
                <p:nvPr/>
              </p:nvSpPr>
              <p:spPr>
                <a:xfrm>
                  <a:off x="7383024" y="3848382"/>
                  <a:ext cx="33636" cy="10798"/>
                </a:xfrm>
                <a:custGeom>
                  <a:avLst/>
                  <a:gdLst>
                    <a:gd name="connsiteX0" fmla="*/ 33636 w 33636"/>
                    <a:gd name="connsiteY0" fmla="*/ 10798 h 10798"/>
                    <a:gd name="connsiteX1" fmla="*/ 17757 w 33636"/>
                    <a:gd name="connsiteY1" fmla="*/ 3286 h 10798"/>
                    <a:gd name="connsiteX2" fmla="*/ 0 w 33636"/>
                    <a:gd name="connsiteY2" fmla="*/ 4310 h 10798"/>
                    <a:gd name="connsiteX3" fmla="*/ 18269 w 33636"/>
                    <a:gd name="connsiteY3" fmla="*/ 383 h 10798"/>
                    <a:gd name="connsiteX4" fmla="*/ 33636 w 33636"/>
                    <a:gd name="connsiteY4" fmla="*/ 10798 h 10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636" h="10798">
                      <a:moveTo>
                        <a:pt x="33636" y="10798"/>
                      </a:moveTo>
                      <a:cubicBezTo>
                        <a:pt x="29112" y="6530"/>
                        <a:pt x="23562" y="4225"/>
                        <a:pt x="17757" y="3286"/>
                      </a:cubicBezTo>
                      <a:cubicBezTo>
                        <a:pt x="11952" y="2091"/>
                        <a:pt x="6061" y="2603"/>
                        <a:pt x="0" y="4310"/>
                      </a:cubicBezTo>
                      <a:cubicBezTo>
                        <a:pt x="4952" y="298"/>
                        <a:pt x="11952" y="-641"/>
                        <a:pt x="18269" y="383"/>
                      </a:cubicBezTo>
                      <a:cubicBezTo>
                        <a:pt x="24416" y="1578"/>
                        <a:pt x="30904" y="4822"/>
                        <a:pt x="33636" y="10798"/>
                      </a:cubicBezTo>
                      <a:close/>
                    </a:path>
                  </a:pathLst>
                </a:custGeom>
                <a:solidFill>
                  <a:srgbClr val="A87B5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grpSp>
            <p:nvGrpSpPr>
              <p:cNvPr id="225" name="Graphic 13">
                <a:extLst>
                  <a:ext uri="{FF2B5EF4-FFF2-40B4-BE49-F238E27FC236}">
                    <a16:creationId xmlns:a16="http://schemas.microsoft.com/office/drawing/2014/main" id="{C5839AB5-E7A4-1731-34FF-12383CD965E3}"/>
                  </a:ext>
                </a:extLst>
              </p:cNvPr>
              <p:cNvGrpSpPr/>
              <p:nvPr/>
            </p:nvGrpSpPr>
            <p:grpSpPr>
              <a:xfrm>
                <a:off x="7270784" y="3576167"/>
                <a:ext cx="217930" cy="159652"/>
                <a:chOff x="7270784" y="3576167"/>
                <a:chExt cx="217930" cy="159652"/>
              </a:xfrm>
            </p:grpSpPr>
            <p:sp>
              <p:nvSpPr>
                <p:cNvPr id="226" name="Freeform: Shape 225">
                  <a:extLst>
                    <a:ext uri="{FF2B5EF4-FFF2-40B4-BE49-F238E27FC236}">
                      <a16:creationId xmlns:a16="http://schemas.microsoft.com/office/drawing/2014/main" id="{00D574CC-FD20-50B9-F496-5467A91590F1}"/>
                    </a:ext>
                  </a:extLst>
                </p:cNvPr>
                <p:cNvSpPr/>
                <p:nvPr/>
              </p:nvSpPr>
              <p:spPr>
                <a:xfrm>
                  <a:off x="7270784" y="3576167"/>
                  <a:ext cx="217930" cy="159652"/>
                </a:xfrm>
                <a:custGeom>
                  <a:avLst/>
                  <a:gdLst>
                    <a:gd name="connsiteX0" fmla="*/ 95764 w 217930"/>
                    <a:gd name="connsiteY0" fmla="*/ 159652 h 159652"/>
                    <a:gd name="connsiteX1" fmla="*/ 58457 w 217930"/>
                    <a:gd name="connsiteY1" fmla="*/ 115515 h 159652"/>
                    <a:gd name="connsiteX2" fmla="*/ 41468 w 217930"/>
                    <a:gd name="connsiteY2" fmla="*/ 96563 h 159652"/>
                    <a:gd name="connsiteX3" fmla="*/ 28150 w 217930"/>
                    <a:gd name="connsiteY3" fmla="*/ 71805 h 159652"/>
                    <a:gd name="connsiteX4" fmla="*/ 24308 w 217930"/>
                    <a:gd name="connsiteY4" fmla="*/ 66512 h 159652"/>
                    <a:gd name="connsiteX5" fmla="*/ 12613 w 217930"/>
                    <a:gd name="connsiteY5" fmla="*/ 63183 h 159652"/>
                    <a:gd name="connsiteX6" fmla="*/ 148 w 217930"/>
                    <a:gd name="connsiteY6" fmla="*/ 46108 h 159652"/>
                    <a:gd name="connsiteX7" fmla="*/ 26699 w 217930"/>
                    <a:gd name="connsiteY7" fmla="*/ 2398 h 159652"/>
                    <a:gd name="connsiteX8" fmla="*/ 82446 w 217930"/>
                    <a:gd name="connsiteY8" fmla="*/ 15631 h 159652"/>
                    <a:gd name="connsiteX9" fmla="*/ 116509 w 217930"/>
                    <a:gd name="connsiteY9" fmla="*/ 42011 h 159652"/>
                    <a:gd name="connsiteX10" fmla="*/ 168756 w 217930"/>
                    <a:gd name="connsiteY10" fmla="*/ 56182 h 159652"/>
                    <a:gd name="connsiteX11" fmla="*/ 217930 w 217930"/>
                    <a:gd name="connsiteY11" fmla="*/ 63183 h 159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17930" h="159652">
                      <a:moveTo>
                        <a:pt x="95764" y="159652"/>
                      </a:moveTo>
                      <a:cubicBezTo>
                        <a:pt x="83385" y="144883"/>
                        <a:pt x="70921" y="130199"/>
                        <a:pt x="58457" y="115515"/>
                      </a:cubicBezTo>
                      <a:cubicBezTo>
                        <a:pt x="52993" y="109112"/>
                        <a:pt x="46761" y="103051"/>
                        <a:pt x="41468" y="96563"/>
                      </a:cubicBezTo>
                      <a:cubicBezTo>
                        <a:pt x="35919" y="89648"/>
                        <a:pt x="32333" y="79659"/>
                        <a:pt x="28150" y="71805"/>
                      </a:cubicBezTo>
                      <a:cubicBezTo>
                        <a:pt x="27126" y="69842"/>
                        <a:pt x="26016" y="67878"/>
                        <a:pt x="24308" y="66512"/>
                      </a:cubicBezTo>
                      <a:cubicBezTo>
                        <a:pt x="21064" y="64036"/>
                        <a:pt x="16540" y="64293"/>
                        <a:pt x="12613" y="63183"/>
                      </a:cubicBezTo>
                      <a:cubicBezTo>
                        <a:pt x="5441" y="60963"/>
                        <a:pt x="917" y="53621"/>
                        <a:pt x="148" y="46108"/>
                      </a:cubicBezTo>
                      <a:cubicBezTo>
                        <a:pt x="-1474" y="29461"/>
                        <a:pt x="10393" y="7948"/>
                        <a:pt x="26699" y="2398"/>
                      </a:cubicBezTo>
                      <a:cubicBezTo>
                        <a:pt x="46334" y="-4260"/>
                        <a:pt x="67250" y="3850"/>
                        <a:pt x="82446" y="15631"/>
                      </a:cubicBezTo>
                      <a:cubicBezTo>
                        <a:pt x="93800" y="24424"/>
                        <a:pt x="103960" y="35010"/>
                        <a:pt x="116509" y="42011"/>
                      </a:cubicBezTo>
                      <a:cubicBezTo>
                        <a:pt x="132303" y="50889"/>
                        <a:pt x="150743" y="53621"/>
                        <a:pt x="168756" y="56182"/>
                      </a:cubicBezTo>
                      <a:cubicBezTo>
                        <a:pt x="185148" y="58487"/>
                        <a:pt x="201539" y="60792"/>
                        <a:pt x="217930" y="63183"/>
                      </a:cubicBezTo>
                    </a:path>
                  </a:pathLst>
                </a:custGeom>
                <a:solidFill>
                  <a:srgbClr val="FAFBF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3938A188-CE6D-103D-1D35-88B86F218475}"/>
                    </a:ext>
                  </a:extLst>
                </p:cNvPr>
                <p:cNvSpPr/>
                <p:nvPr/>
              </p:nvSpPr>
              <p:spPr>
                <a:xfrm>
                  <a:off x="7278786" y="3594903"/>
                  <a:ext cx="23989" cy="13884"/>
                </a:xfrm>
                <a:custGeom>
                  <a:avLst/>
                  <a:gdLst>
                    <a:gd name="connsiteX0" fmla="*/ 23989 w 23989"/>
                    <a:gd name="connsiteY0" fmla="*/ 13884 h 13884"/>
                    <a:gd name="connsiteX1" fmla="*/ 13745 w 23989"/>
                    <a:gd name="connsiteY1" fmla="*/ 4237 h 13884"/>
                    <a:gd name="connsiteX2" fmla="*/ 0 w 23989"/>
                    <a:gd name="connsiteY2" fmla="*/ 2445 h 13884"/>
                    <a:gd name="connsiteX3" fmla="*/ 15111 w 23989"/>
                    <a:gd name="connsiteY3" fmla="*/ 1591 h 13884"/>
                    <a:gd name="connsiteX4" fmla="*/ 23989 w 23989"/>
                    <a:gd name="connsiteY4" fmla="*/ 13884 h 13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989" h="13884">
                      <a:moveTo>
                        <a:pt x="23989" y="13884"/>
                      </a:moveTo>
                      <a:cubicBezTo>
                        <a:pt x="20916" y="9957"/>
                        <a:pt x="17843" y="6201"/>
                        <a:pt x="13745" y="4237"/>
                      </a:cubicBezTo>
                      <a:cubicBezTo>
                        <a:pt x="9732" y="2018"/>
                        <a:pt x="5037" y="2018"/>
                        <a:pt x="0" y="2445"/>
                      </a:cubicBezTo>
                      <a:cubicBezTo>
                        <a:pt x="4269" y="-373"/>
                        <a:pt x="10159" y="-885"/>
                        <a:pt x="15111" y="1591"/>
                      </a:cubicBezTo>
                      <a:cubicBezTo>
                        <a:pt x="19891" y="4152"/>
                        <a:pt x="23136" y="8847"/>
                        <a:pt x="23989" y="13884"/>
                      </a:cubicBezTo>
                      <a:close/>
                    </a:path>
                  </a:pathLst>
                </a:custGeom>
                <a:solidFill>
                  <a:srgbClr val="A87B5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28" name="Freeform: Shape 227">
                  <a:extLst>
                    <a:ext uri="{FF2B5EF4-FFF2-40B4-BE49-F238E27FC236}">
                      <a16:creationId xmlns:a16="http://schemas.microsoft.com/office/drawing/2014/main" id="{68C8625D-16F1-5237-7265-6B5C3825FD27}"/>
                    </a:ext>
                  </a:extLst>
                </p:cNvPr>
                <p:cNvSpPr/>
                <p:nvPr/>
              </p:nvSpPr>
              <p:spPr>
                <a:xfrm>
                  <a:off x="7284335" y="3585249"/>
                  <a:ext cx="26550" cy="11073"/>
                </a:xfrm>
                <a:custGeom>
                  <a:avLst/>
                  <a:gdLst>
                    <a:gd name="connsiteX0" fmla="*/ 26550 w 26550"/>
                    <a:gd name="connsiteY0" fmla="*/ 11074 h 11073"/>
                    <a:gd name="connsiteX1" fmla="*/ 14684 w 26550"/>
                    <a:gd name="connsiteY1" fmla="*/ 3305 h 11073"/>
                    <a:gd name="connsiteX2" fmla="*/ 0 w 26550"/>
                    <a:gd name="connsiteY2" fmla="*/ 3134 h 11073"/>
                    <a:gd name="connsiteX3" fmla="*/ 15367 w 26550"/>
                    <a:gd name="connsiteY3" fmla="*/ 402 h 11073"/>
                    <a:gd name="connsiteX4" fmla="*/ 22623 w 26550"/>
                    <a:gd name="connsiteY4" fmla="*/ 4159 h 11073"/>
                    <a:gd name="connsiteX5" fmla="*/ 26550 w 26550"/>
                    <a:gd name="connsiteY5" fmla="*/ 11074 h 11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6550" h="11073">
                      <a:moveTo>
                        <a:pt x="26550" y="11074"/>
                      </a:moveTo>
                      <a:cubicBezTo>
                        <a:pt x="23392" y="6891"/>
                        <a:pt x="19379" y="4244"/>
                        <a:pt x="14684" y="3305"/>
                      </a:cubicBezTo>
                      <a:cubicBezTo>
                        <a:pt x="10074" y="2110"/>
                        <a:pt x="5122" y="2707"/>
                        <a:pt x="0" y="3134"/>
                      </a:cubicBezTo>
                      <a:cubicBezTo>
                        <a:pt x="4439" y="317"/>
                        <a:pt x="9988" y="-622"/>
                        <a:pt x="15367" y="402"/>
                      </a:cubicBezTo>
                      <a:cubicBezTo>
                        <a:pt x="18013" y="1085"/>
                        <a:pt x="20574" y="2281"/>
                        <a:pt x="22623" y="4159"/>
                      </a:cubicBezTo>
                      <a:cubicBezTo>
                        <a:pt x="24587" y="6122"/>
                        <a:pt x="26038" y="8513"/>
                        <a:pt x="26550" y="11074"/>
                      </a:cubicBezTo>
                      <a:close/>
                    </a:path>
                  </a:pathLst>
                </a:custGeom>
                <a:solidFill>
                  <a:srgbClr val="A87B5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  <p:grpSp>
          <p:nvGrpSpPr>
            <p:cNvPr id="229" name="Graphic 13">
              <a:extLst>
                <a:ext uri="{FF2B5EF4-FFF2-40B4-BE49-F238E27FC236}">
                  <a16:creationId xmlns:a16="http://schemas.microsoft.com/office/drawing/2014/main" id="{45894EE0-DFAE-C4F5-CD5B-517747D053AF}"/>
                </a:ext>
              </a:extLst>
            </p:cNvPr>
            <p:cNvGrpSpPr/>
            <p:nvPr/>
          </p:nvGrpSpPr>
          <p:grpSpPr>
            <a:xfrm>
              <a:off x="7409036" y="3257734"/>
              <a:ext cx="913330" cy="1017451"/>
              <a:chOff x="7409036" y="3257734"/>
              <a:chExt cx="913330" cy="1017451"/>
            </a:xfrm>
          </p:grpSpPr>
          <p:grpSp>
            <p:nvGrpSpPr>
              <p:cNvPr id="230" name="Graphic 13">
                <a:extLst>
                  <a:ext uri="{FF2B5EF4-FFF2-40B4-BE49-F238E27FC236}">
                    <a16:creationId xmlns:a16="http://schemas.microsoft.com/office/drawing/2014/main" id="{2D794111-A6F3-72C0-4E9F-CC3B5C051B4C}"/>
                  </a:ext>
                </a:extLst>
              </p:cNvPr>
              <p:cNvGrpSpPr/>
              <p:nvPr/>
            </p:nvGrpSpPr>
            <p:grpSpPr>
              <a:xfrm>
                <a:off x="7409036" y="3288806"/>
                <a:ext cx="913330" cy="986379"/>
                <a:chOff x="7409036" y="3288806"/>
                <a:chExt cx="913330" cy="986379"/>
              </a:xfrm>
            </p:grpSpPr>
            <p:sp>
              <p:nvSpPr>
                <p:cNvPr id="231" name="Freeform: Shape 230">
                  <a:extLst>
                    <a:ext uri="{FF2B5EF4-FFF2-40B4-BE49-F238E27FC236}">
                      <a16:creationId xmlns:a16="http://schemas.microsoft.com/office/drawing/2014/main" id="{B4945DF5-624F-5D90-9BA6-F3869618E1D4}"/>
                    </a:ext>
                  </a:extLst>
                </p:cNvPr>
                <p:cNvSpPr/>
                <p:nvPr/>
              </p:nvSpPr>
              <p:spPr>
                <a:xfrm>
                  <a:off x="8225844" y="3784336"/>
                  <a:ext cx="96521" cy="127946"/>
                </a:xfrm>
                <a:custGeom>
                  <a:avLst/>
                  <a:gdLst>
                    <a:gd name="connsiteX0" fmla="*/ 1159 w 96521"/>
                    <a:gd name="connsiteY0" fmla="*/ 34464 h 127946"/>
                    <a:gd name="connsiteX1" fmla="*/ 988 w 96521"/>
                    <a:gd name="connsiteY1" fmla="*/ 35318 h 127946"/>
                    <a:gd name="connsiteX2" fmla="*/ 25490 w 96521"/>
                    <a:gd name="connsiteY2" fmla="*/ 111128 h 127946"/>
                    <a:gd name="connsiteX3" fmla="*/ 40344 w 96521"/>
                    <a:gd name="connsiteY3" fmla="*/ 124275 h 127946"/>
                    <a:gd name="connsiteX4" fmla="*/ 82432 w 96521"/>
                    <a:gd name="connsiteY4" fmla="*/ 115396 h 127946"/>
                    <a:gd name="connsiteX5" fmla="*/ 96518 w 96521"/>
                    <a:gd name="connsiteY5" fmla="*/ 69893 h 127946"/>
                    <a:gd name="connsiteX6" fmla="*/ 90884 w 96521"/>
                    <a:gd name="connsiteY6" fmla="*/ 33952 h 127946"/>
                    <a:gd name="connsiteX7" fmla="*/ 63650 w 96521"/>
                    <a:gd name="connsiteY7" fmla="*/ 4414 h 127946"/>
                    <a:gd name="connsiteX8" fmla="*/ 26856 w 96521"/>
                    <a:gd name="connsiteY8" fmla="*/ 3304 h 127946"/>
                    <a:gd name="connsiteX9" fmla="*/ 15757 w 96521"/>
                    <a:gd name="connsiteY9" fmla="*/ 14402 h 127946"/>
                    <a:gd name="connsiteX10" fmla="*/ 3037 w 96521"/>
                    <a:gd name="connsiteY10" fmla="*/ 28062 h 127946"/>
                    <a:gd name="connsiteX11" fmla="*/ 1159 w 96521"/>
                    <a:gd name="connsiteY11" fmla="*/ 34464 h 127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6521" h="127946">
                      <a:moveTo>
                        <a:pt x="1159" y="34464"/>
                      </a:moveTo>
                      <a:cubicBezTo>
                        <a:pt x="1073" y="34720"/>
                        <a:pt x="1073" y="34977"/>
                        <a:pt x="988" y="35318"/>
                      </a:cubicBezTo>
                      <a:cubicBezTo>
                        <a:pt x="-3280" y="60673"/>
                        <a:pt x="6537" y="88419"/>
                        <a:pt x="25490" y="111128"/>
                      </a:cubicBezTo>
                      <a:cubicBezTo>
                        <a:pt x="29587" y="116079"/>
                        <a:pt x="34283" y="120945"/>
                        <a:pt x="40344" y="124275"/>
                      </a:cubicBezTo>
                      <a:cubicBezTo>
                        <a:pt x="56138" y="133068"/>
                        <a:pt x="72614" y="124446"/>
                        <a:pt x="82432" y="115396"/>
                      </a:cubicBezTo>
                      <a:cubicBezTo>
                        <a:pt x="94982" y="103786"/>
                        <a:pt x="96604" y="86370"/>
                        <a:pt x="96518" y="69893"/>
                      </a:cubicBezTo>
                      <a:cubicBezTo>
                        <a:pt x="96433" y="57941"/>
                        <a:pt x="95665" y="45733"/>
                        <a:pt x="90884" y="33952"/>
                      </a:cubicBezTo>
                      <a:cubicBezTo>
                        <a:pt x="86103" y="22171"/>
                        <a:pt x="76883" y="10817"/>
                        <a:pt x="63650" y="4414"/>
                      </a:cubicBezTo>
                      <a:cubicBezTo>
                        <a:pt x="52211" y="-1135"/>
                        <a:pt x="37271" y="-1392"/>
                        <a:pt x="26856" y="3304"/>
                      </a:cubicBezTo>
                      <a:cubicBezTo>
                        <a:pt x="21136" y="5865"/>
                        <a:pt x="17977" y="9451"/>
                        <a:pt x="15757" y="14402"/>
                      </a:cubicBezTo>
                      <a:cubicBezTo>
                        <a:pt x="13367" y="19866"/>
                        <a:pt x="5940" y="22427"/>
                        <a:pt x="3037" y="28062"/>
                      </a:cubicBezTo>
                      <a:cubicBezTo>
                        <a:pt x="2098" y="30110"/>
                        <a:pt x="1586" y="32245"/>
                        <a:pt x="1159" y="34464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32" name="Freeform: Shape 231">
                  <a:extLst>
                    <a:ext uri="{FF2B5EF4-FFF2-40B4-BE49-F238E27FC236}">
                      <a16:creationId xmlns:a16="http://schemas.microsoft.com/office/drawing/2014/main" id="{9ECAE1AD-00FC-31DC-7910-27AA293FD457}"/>
                    </a:ext>
                  </a:extLst>
                </p:cNvPr>
                <p:cNvSpPr/>
                <p:nvPr/>
              </p:nvSpPr>
              <p:spPr>
                <a:xfrm>
                  <a:off x="7409036" y="3288806"/>
                  <a:ext cx="851603" cy="986379"/>
                </a:xfrm>
                <a:custGeom>
                  <a:avLst/>
                  <a:gdLst>
                    <a:gd name="connsiteX0" fmla="*/ 811906 w 851603"/>
                    <a:gd name="connsiteY0" fmla="*/ 723616 h 986379"/>
                    <a:gd name="connsiteX1" fmla="*/ 851604 w 851603"/>
                    <a:gd name="connsiteY1" fmla="*/ 616646 h 986379"/>
                    <a:gd name="connsiteX2" fmla="*/ 850921 w 851603"/>
                    <a:gd name="connsiteY2" fmla="*/ 616817 h 986379"/>
                    <a:gd name="connsiteX3" fmla="*/ 850750 w 851603"/>
                    <a:gd name="connsiteY3" fmla="*/ 527007 h 986379"/>
                    <a:gd name="connsiteX4" fmla="*/ 849470 w 851603"/>
                    <a:gd name="connsiteY4" fmla="*/ 512408 h 986379"/>
                    <a:gd name="connsiteX5" fmla="*/ 794235 w 851603"/>
                    <a:gd name="connsiteY5" fmla="*/ 413804 h 986379"/>
                    <a:gd name="connsiteX6" fmla="*/ 660117 w 851603"/>
                    <a:gd name="connsiteY6" fmla="*/ 318615 h 986379"/>
                    <a:gd name="connsiteX7" fmla="*/ 559635 w 851603"/>
                    <a:gd name="connsiteY7" fmla="*/ 293516 h 986379"/>
                    <a:gd name="connsiteX8" fmla="*/ 540085 w 851603"/>
                    <a:gd name="connsiteY8" fmla="*/ 292150 h 986379"/>
                    <a:gd name="connsiteX9" fmla="*/ 539743 w 851603"/>
                    <a:gd name="connsiteY9" fmla="*/ 292150 h 986379"/>
                    <a:gd name="connsiteX10" fmla="*/ 491594 w 851603"/>
                    <a:gd name="connsiteY10" fmla="*/ 283613 h 986379"/>
                    <a:gd name="connsiteX11" fmla="*/ 467690 w 851603"/>
                    <a:gd name="connsiteY11" fmla="*/ 245708 h 986379"/>
                    <a:gd name="connsiteX12" fmla="*/ 465982 w 851603"/>
                    <a:gd name="connsiteY12" fmla="*/ 210279 h 986379"/>
                    <a:gd name="connsiteX13" fmla="*/ 464873 w 851603"/>
                    <a:gd name="connsiteY13" fmla="*/ 186888 h 986379"/>
                    <a:gd name="connsiteX14" fmla="*/ 372928 w 851603"/>
                    <a:gd name="connsiteY14" fmla="*/ 39281 h 986379"/>
                    <a:gd name="connsiteX15" fmla="*/ 364562 w 851603"/>
                    <a:gd name="connsiteY15" fmla="*/ 34500 h 986379"/>
                    <a:gd name="connsiteX16" fmla="*/ 362342 w 851603"/>
                    <a:gd name="connsiteY16" fmla="*/ 33305 h 986379"/>
                    <a:gd name="connsiteX17" fmla="*/ 330413 w 851603"/>
                    <a:gd name="connsiteY17" fmla="*/ 16658 h 986379"/>
                    <a:gd name="connsiteX18" fmla="*/ 278678 w 851603"/>
                    <a:gd name="connsiteY18" fmla="*/ 3767 h 986379"/>
                    <a:gd name="connsiteX19" fmla="*/ 242908 w 851603"/>
                    <a:gd name="connsiteY19" fmla="*/ 10 h 986379"/>
                    <a:gd name="connsiteX20" fmla="*/ 202356 w 851603"/>
                    <a:gd name="connsiteY20" fmla="*/ 7864 h 986379"/>
                    <a:gd name="connsiteX21" fmla="*/ 129108 w 851603"/>
                    <a:gd name="connsiteY21" fmla="*/ 23231 h 986379"/>
                    <a:gd name="connsiteX22" fmla="*/ 81983 w 851603"/>
                    <a:gd name="connsiteY22" fmla="*/ 68905 h 986379"/>
                    <a:gd name="connsiteX23" fmla="*/ 50054 w 851603"/>
                    <a:gd name="connsiteY23" fmla="*/ 131396 h 986379"/>
                    <a:gd name="connsiteX24" fmla="*/ 67043 w 851603"/>
                    <a:gd name="connsiteY24" fmla="*/ 124567 h 986379"/>
                    <a:gd name="connsiteX25" fmla="*/ 43139 w 851603"/>
                    <a:gd name="connsiteY25" fmla="*/ 172545 h 986379"/>
                    <a:gd name="connsiteX26" fmla="*/ 29821 w 851603"/>
                    <a:gd name="connsiteY26" fmla="*/ 209426 h 986379"/>
                    <a:gd name="connsiteX27" fmla="*/ 30248 w 851603"/>
                    <a:gd name="connsiteY27" fmla="*/ 210621 h 986379"/>
                    <a:gd name="connsiteX28" fmla="*/ 31273 w 851603"/>
                    <a:gd name="connsiteY28" fmla="*/ 210706 h 986379"/>
                    <a:gd name="connsiteX29" fmla="*/ 51932 w 851603"/>
                    <a:gd name="connsiteY29" fmla="*/ 205499 h 986379"/>
                    <a:gd name="connsiteX30" fmla="*/ 52445 w 851603"/>
                    <a:gd name="connsiteY30" fmla="*/ 223085 h 986379"/>
                    <a:gd name="connsiteX31" fmla="*/ 34773 w 851603"/>
                    <a:gd name="connsiteY31" fmla="*/ 271405 h 986379"/>
                    <a:gd name="connsiteX32" fmla="*/ 33919 w 851603"/>
                    <a:gd name="connsiteY32" fmla="*/ 273283 h 986379"/>
                    <a:gd name="connsiteX33" fmla="*/ 34602 w 851603"/>
                    <a:gd name="connsiteY33" fmla="*/ 267990 h 986379"/>
                    <a:gd name="connsiteX34" fmla="*/ 22736 w 851603"/>
                    <a:gd name="connsiteY34" fmla="*/ 294541 h 986379"/>
                    <a:gd name="connsiteX35" fmla="*/ 19150 w 851603"/>
                    <a:gd name="connsiteY35" fmla="*/ 305383 h 986379"/>
                    <a:gd name="connsiteX36" fmla="*/ 7283 w 851603"/>
                    <a:gd name="connsiteY36" fmla="*/ 348410 h 986379"/>
                    <a:gd name="connsiteX37" fmla="*/ 2844 w 851603"/>
                    <a:gd name="connsiteY37" fmla="*/ 367448 h 986379"/>
                    <a:gd name="connsiteX38" fmla="*/ 3015 w 851603"/>
                    <a:gd name="connsiteY38" fmla="*/ 371631 h 986379"/>
                    <a:gd name="connsiteX39" fmla="*/ 5917 w 851603"/>
                    <a:gd name="connsiteY39" fmla="*/ 375814 h 986379"/>
                    <a:gd name="connsiteX40" fmla="*/ 8905 w 851603"/>
                    <a:gd name="connsiteY40" fmla="*/ 374790 h 986379"/>
                    <a:gd name="connsiteX41" fmla="*/ 14369 w 851603"/>
                    <a:gd name="connsiteY41" fmla="*/ 371119 h 986379"/>
                    <a:gd name="connsiteX42" fmla="*/ 11637 w 851603"/>
                    <a:gd name="connsiteY42" fmla="*/ 378802 h 986379"/>
                    <a:gd name="connsiteX43" fmla="*/ 368 w 851603"/>
                    <a:gd name="connsiteY43" fmla="*/ 424390 h 986379"/>
                    <a:gd name="connsiteX44" fmla="*/ 1564 w 851603"/>
                    <a:gd name="connsiteY44" fmla="*/ 464856 h 986379"/>
                    <a:gd name="connsiteX45" fmla="*/ 3100 w 851603"/>
                    <a:gd name="connsiteY45" fmla="*/ 468356 h 986379"/>
                    <a:gd name="connsiteX46" fmla="*/ 7283 w 851603"/>
                    <a:gd name="connsiteY46" fmla="*/ 466393 h 986379"/>
                    <a:gd name="connsiteX47" fmla="*/ 12747 w 851603"/>
                    <a:gd name="connsiteY47" fmla="*/ 457600 h 986379"/>
                    <a:gd name="connsiteX48" fmla="*/ 25467 w 851603"/>
                    <a:gd name="connsiteY48" fmla="*/ 515652 h 986379"/>
                    <a:gd name="connsiteX49" fmla="*/ 44505 w 851603"/>
                    <a:gd name="connsiteY49" fmla="*/ 563119 h 986379"/>
                    <a:gd name="connsiteX50" fmla="*/ 100082 w 851603"/>
                    <a:gd name="connsiteY50" fmla="*/ 630135 h 986379"/>
                    <a:gd name="connsiteX51" fmla="*/ 104692 w 851603"/>
                    <a:gd name="connsiteY51" fmla="*/ 600938 h 986379"/>
                    <a:gd name="connsiteX52" fmla="*/ 105375 w 851603"/>
                    <a:gd name="connsiteY52" fmla="*/ 597267 h 986379"/>
                    <a:gd name="connsiteX53" fmla="*/ 209954 w 851603"/>
                    <a:gd name="connsiteY53" fmla="*/ 661381 h 986379"/>
                    <a:gd name="connsiteX54" fmla="*/ 493301 w 851603"/>
                    <a:gd name="connsiteY54" fmla="*/ 771851 h 986379"/>
                    <a:gd name="connsiteX55" fmla="*/ 559635 w 851603"/>
                    <a:gd name="connsiteY55" fmla="*/ 845526 h 986379"/>
                    <a:gd name="connsiteX56" fmla="*/ 568343 w 851603"/>
                    <a:gd name="connsiteY56" fmla="*/ 882151 h 986379"/>
                    <a:gd name="connsiteX57" fmla="*/ 557159 w 851603"/>
                    <a:gd name="connsiteY57" fmla="*/ 900079 h 986379"/>
                    <a:gd name="connsiteX58" fmla="*/ 536158 w 851603"/>
                    <a:gd name="connsiteY58" fmla="*/ 912116 h 986379"/>
                    <a:gd name="connsiteX59" fmla="*/ 485874 w 851603"/>
                    <a:gd name="connsiteY59" fmla="*/ 933373 h 986379"/>
                    <a:gd name="connsiteX60" fmla="*/ 535560 w 851603"/>
                    <a:gd name="connsiteY60" fmla="*/ 984340 h 986379"/>
                    <a:gd name="connsiteX61" fmla="*/ 619053 w 851603"/>
                    <a:gd name="connsiteY61" fmla="*/ 955314 h 986379"/>
                    <a:gd name="connsiteX62" fmla="*/ 629981 w 851603"/>
                    <a:gd name="connsiteY62" fmla="*/ 923641 h 986379"/>
                    <a:gd name="connsiteX63" fmla="*/ 648335 w 851603"/>
                    <a:gd name="connsiteY63" fmla="*/ 874638 h 986379"/>
                    <a:gd name="connsiteX64" fmla="*/ 649872 w 851603"/>
                    <a:gd name="connsiteY64" fmla="*/ 908103 h 986379"/>
                    <a:gd name="connsiteX65" fmla="*/ 654226 w 851603"/>
                    <a:gd name="connsiteY65" fmla="*/ 916555 h 986379"/>
                    <a:gd name="connsiteX66" fmla="*/ 700753 w 851603"/>
                    <a:gd name="connsiteY66" fmla="*/ 861149 h 986379"/>
                    <a:gd name="connsiteX67" fmla="*/ 736609 w 851603"/>
                    <a:gd name="connsiteY67" fmla="*/ 824525 h 986379"/>
                    <a:gd name="connsiteX68" fmla="*/ 775368 w 851603"/>
                    <a:gd name="connsiteY68" fmla="*/ 766387 h 986379"/>
                    <a:gd name="connsiteX69" fmla="*/ 771697 w 851603"/>
                    <a:gd name="connsiteY69" fmla="*/ 773644 h 986379"/>
                    <a:gd name="connsiteX70" fmla="*/ 779295 w 851603"/>
                    <a:gd name="connsiteY70" fmla="*/ 800963 h 986379"/>
                    <a:gd name="connsiteX71" fmla="*/ 811906 w 851603"/>
                    <a:gd name="connsiteY71" fmla="*/ 723616 h 986379"/>
                    <a:gd name="connsiteX72" fmla="*/ 105119 w 851603"/>
                    <a:gd name="connsiteY72" fmla="*/ 596926 h 986379"/>
                    <a:gd name="connsiteX73" fmla="*/ 105289 w 851603"/>
                    <a:gd name="connsiteY73" fmla="*/ 597267 h 986379"/>
                    <a:gd name="connsiteX74" fmla="*/ 104863 w 851603"/>
                    <a:gd name="connsiteY74" fmla="*/ 598548 h 986379"/>
                    <a:gd name="connsiteX75" fmla="*/ 105119 w 851603"/>
                    <a:gd name="connsiteY75" fmla="*/ 596926 h 9863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</a:cxnLst>
                  <a:rect l="l" t="t" r="r" b="b"/>
                  <a:pathLst>
                    <a:path w="851603" h="986379">
                      <a:moveTo>
                        <a:pt x="811906" y="723616"/>
                      </a:moveTo>
                      <a:cubicBezTo>
                        <a:pt x="819931" y="685455"/>
                        <a:pt x="840420" y="652673"/>
                        <a:pt x="851604" y="616646"/>
                      </a:cubicBezTo>
                      <a:cubicBezTo>
                        <a:pt x="851348" y="616732"/>
                        <a:pt x="851177" y="616732"/>
                        <a:pt x="850921" y="616817"/>
                      </a:cubicBezTo>
                      <a:lnTo>
                        <a:pt x="850750" y="527007"/>
                      </a:lnTo>
                      <a:cubicBezTo>
                        <a:pt x="849555" y="521714"/>
                        <a:pt x="849043" y="516762"/>
                        <a:pt x="849470" y="512408"/>
                      </a:cubicBezTo>
                      <a:cubicBezTo>
                        <a:pt x="838542" y="476125"/>
                        <a:pt x="819248" y="442831"/>
                        <a:pt x="794235" y="413804"/>
                      </a:cubicBezTo>
                      <a:cubicBezTo>
                        <a:pt x="758635" y="372314"/>
                        <a:pt x="711339" y="339446"/>
                        <a:pt x="660117" y="318615"/>
                      </a:cubicBezTo>
                      <a:cubicBezTo>
                        <a:pt x="627932" y="305554"/>
                        <a:pt x="593954" y="296931"/>
                        <a:pt x="559635" y="293516"/>
                      </a:cubicBezTo>
                      <a:cubicBezTo>
                        <a:pt x="553061" y="292919"/>
                        <a:pt x="546573" y="292407"/>
                        <a:pt x="540085" y="292150"/>
                      </a:cubicBezTo>
                      <a:cubicBezTo>
                        <a:pt x="539999" y="292150"/>
                        <a:pt x="539914" y="292150"/>
                        <a:pt x="539743" y="292150"/>
                      </a:cubicBezTo>
                      <a:cubicBezTo>
                        <a:pt x="523352" y="291553"/>
                        <a:pt x="506107" y="291638"/>
                        <a:pt x="491594" y="283613"/>
                      </a:cubicBezTo>
                      <a:cubicBezTo>
                        <a:pt x="476910" y="275247"/>
                        <a:pt x="470422" y="261075"/>
                        <a:pt x="467690" y="245708"/>
                      </a:cubicBezTo>
                      <a:cubicBezTo>
                        <a:pt x="465556" y="233757"/>
                        <a:pt x="465641" y="221122"/>
                        <a:pt x="465982" y="210279"/>
                      </a:cubicBezTo>
                      <a:cubicBezTo>
                        <a:pt x="466153" y="202596"/>
                        <a:pt x="465812" y="194742"/>
                        <a:pt x="464873" y="186888"/>
                      </a:cubicBezTo>
                      <a:cubicBezTo>
                        <a:pt x="458128" y="129604"/>
                        <a:pt x="423041" y="69417"/>
                        <a:pt x="372928" y="39281"/>
                      </a:cubicBezTo>
                      <a:cubicBezTo>
                        <a:pt x="370196" y="37574"/>
                        <a:pt x="367379" y="35951"/>
                        <a:pt x="364562" y="34500"/>
                      </a:cubicBezTo>
                      <a:cubicBezTo>
                        <a:pt x="363793" y="34073"/>
                        <a:pt x="363025" y="33732"/>
                        <a:pt x="362342" y="33305"/>
                      </a:cubicBezTo>
                      <a:cubicBezTo>
                        <a:pt x="351414" y="26988"/>
                        <a:pt x="341085" y="21353"/>
                        <a:pt x="330413" y="16658"/>
                      </a:cubicBezTo>
                      <a:cubicBezTo>
                        <a:pt x="314278" y="9572"/>
                        <a:pt x="297801" y="4876"/>
                        <a:pt x="278678" y="3767"/>
                      </a:cubicBezTo>
                      <a:cubicBezTo>
                        <a:pt x="266726" y="3084"/>
                        <a:pt x="254518" y="352"/>
                        <a:pt x="242908" y="10"/>
                      </a:cubicBezTo>
                      <a:cubicBezTo>
                        <a:pt x="229675" y="-246"/>
                        <a:pt x="214735" y="4364"/>
                        <a:pt x="202356" y="7864"/>
                      </a:cubicBezTo>
                      <a:cubicBezTo>
                        <a:pt x="177172" y="14779"/>
                        <a:pt x="150963" y="9316"/>
                        <a:pt x="129108" y="23231"/>
                      </a:cubicBezTo>
                      <a:cubicBezTo>
                        <a:pt x="112119" y="34073"/>
                        <a:pt x="97179" y="54221"/>
                        <a:pt x="81983" y="68905"/>
                      </a:cubicBezTo>
                      <a:cubicBezTo>
                        <a:pt x="65507" y="84528"/>
                        <a:pt x="56457" y="109627"/>
                        <a:pt x="50054" y="131396"/>
                      </a:cubicBezTo>
                      <a:cubicBezTo>
                        <a:pt x="58079" y="132421"/>
                        <a:pt x="59018" y="124738"/>
                        <a:pt x="67043" y="124567"/>
                      </a:cubicBezTo>
                      <a:cubicBezTo>
                        <a:pt x="67470" y="124652"/>
                        <a:pt x="45103" y="169557"/>
                        <a:pt x="43139" y="172545"/>
                      </a:cubicBezTo>
                      <a:cubicBezTo>
                        <a:pt x="36395" y="183985"/>
                        <a:pt x="29480" y="196108"/>
                        <a:pt x="29821" y="209426"/>
                      </a:cubicBezTo>
                      <a:cubicBezTo>
                        <a:pt x="29736" y="209853"/>
                        <a:pt x="29736" y="210365"/>
                        <a:pt x="30248" y="210621"/>
                      </a:cubicBezTo>
                      <a:cubicBezTo>
                        <a:pt x="30504" y="210792"/>
                        <a:pt x="31017" y="210792"/>
                        <a:pt x="31273" y="210706"/>
                      </a:cubicBezTo>
                      <a:cubicBezTo>
                        <a:pt x="38188" y="208914"/>
                        <a:pt x="45017" y="207206"/>
                        <a:pt x="51932" y="205499"/>
                      </a:cubicBezTo>
                      <a:cubicBezTo>
                        <a:pt x="51847" y="211389"/>
                        <a:pt x="52018" y="217280"/>
                        <a:pt x="52445" y="223085"/>
                      </a:cubicBezTo>
                      <a:cubicBezTo>
                        <a:pt x="53981" y="239476"/>
                        <a:pt x="40151" y="256721"/>
                        <a:pt x="34773" y="271405"/>
                      </a:cubicBezTo>
                      <a:cubicBezTo>
                        <a:pt x="34517" y="272003"/>
                        <a:pt x="34175" y="272600"/>
                        <a:pt x="33919" y="273283"/>
                      </a:cubicBezTo>
                      <a:lnTo>
                        <a:pt x="34602" y="267990"/>
                      </a:lnTo>
                      <a:cubicBezTo>
                        <a:pt x="31017" y="277125"/>
                        <a:pt x="26236" y="285748"/>
                        <a:pt x="22736" y="294541"/>
                      </a:cubicBezTo>
                      <a:cubicBezTo>
                        <a:pt x="21284" y="298126"/>
                        <a:pt x="20004" y="301541"/>
                        <a:pt x="19150" y="305383"/>
                      </a:cubicBezTo>
                      <a:cubicBezTo>
                        <a:pt x="15991" y="319896"/>
                        <a:pt x="11979" y="334238"/>
                        <a:pt x="7283" y="348410"/>
                      </a:cubicBezTo>
                      <a:cubicBezTo>
                        <a:pt x="5234" y="354642"/>
                        <a:pt x="2929" y="360960"/>
                        <a:pt x="2844" y="367448"/>
                      </a:cubicBezTo>
                      <a:cubicBezTo>
                        <a:pt x="2759" y="368814"/>
                        <a:pt x="2844" y="370180"/>
                        <a:pt x="3015" y="371631"/>
                      </a:cubicBezTo>
                      <a:cubicBezTo>
                        <a:pt x="3271" y="373424"/>
                        <a:pt x="4125" y="375558"/>
                        <a:pt x="5917" y="375814"/>
                      </a:cubicBezTo>
                      <a:cubicBezTo>
                        <a:pt x="6942" y="375985"/>
                        <a:pt x="7966" y="375302"/>
                        <a:pt x="8905" y="374790"/>
                      </a:cubicBezTo>
                      <a:cubicBezTo>
                        <a:pt x="10784" y="373595"/>
                        <a:pt x="12406" y="372485"/>
                        <a:pt x="14369" y="371119"/>
                      </a:cubicBezTo>
                      <a:cubicBezTo>
                        <a:pt x="13259" y="373509"/>
                        <a:pt x="12320" y="376156"/>
                        <a:pt x="11637" y="378802"/>
                      </a:cubicBezTo>
                      <a:cubicBezTo>
                        <a:pt x="7539" y="394084"/>
                        <a:pt x="1564" y="408426"/>
                        <a:pt x="368" y="424390"/>
                      </a:cubicBezTo>
                      <a:cubicBezTo>
                        <a:pt x="-571" y="437964"/>
                        <a:pt x="454" y="451453"/>
                        <a:pt x="1564" y="464856"/>
                      </a:cubicBezTo>
                      <a:cubicBezTo>
                        <a:pt x="1649" y="466308"/>
                        <a:pt x="1905" y="467674"/>
                        <a:pt x="3100" y="468356"/>
                      </a:cubicBezTo>
                      <a:cubicBezTo>
                        <a:pt x="4637" y="469125"/>
                        <a:pt x="6259" y="467674"/>
                        <a:pt x="7283" y="466393"/>
                      </a:cubicBezTo>
                      <a:cubicBezTo>
                        <a:pt x="9332" y="463576"/>
                        <a:pt x="11125" y="460758"/>
                        <a:pt x="12747" y="457600"/>
                      </a:cubicBezTo>
                      <a:cubicBezTo>
                        <a:pt x="16077" y="477235"/>
                        <a:pt x="19065" y="496529"/>
                        <a:pt x="25467" y="515652"/>
                      </a:cubicBezTo>
                      <a:cubicBezTo>
                        <a:pt x="30846" y="531787"/>
                        <a:pt x="36310" y="548093"/>
                        <a:pt x="44505" y="563119"/>
                      </a:cubicBezTo>
                      <a:cubicBezTo>
                        <a:pt x="58848" y="589327"/>
                        <a:pt x="81812" y="607085"/>
                        <a:pt x="100082" y="630135"/>
                      </a:cubicBezTo>
                      <a:cubicBezTo>
                        <a:pt x="102301" y="620744"/>
                        <a:pt x="103241" y="610670"/>
                        <a:pt x="104692" y="600938"/>
                      </a:cubicBezTo>
                      <a:cubicBezTo>
                        <a:pt x="104777" y="600767"/>
                        <a:pt x="105119" y="598804"/>
                        <a:pt x="105375" y="597267"/>
                      </a:cubicBezTo>
                      <a:cubicBezTo>
                        <a:pt x="131328" y="617244"/>
                        <a:pt x="165391" y="638672"/>
                        <a:pt x="209954" y="661381"/>
                      </a:cubicBezTo>
                      <a:cubicBezTo>
                        <a:pt x="315900" y="715591"/>
                        <a:pt x="341511" y="706798"/>
                        <a:pt x="493301" y="771851"/>
                      </a:cubicBezTo>
                      <a:cubicBezTo>
                        <a:pt x="516949" y="782010"/>
                        <a:pt x="552464" y="821964"/>
                        <a:pt x="559635" y="845526"/>
                      </a:cubicBezTo>
                      <a:cubicBezTo>
                        <a:pt x="563733" y="856112"/>
                        <a:pt x="569452" y="870882"/>
                        <a:pt x="568343" y="882151"/>
                      </a:cubicBezTo>
                      <a:cubicBezTo>
                        <a:pt x="567574" y="889407"/>
                        <a:pt x="562879" y="895554"/>
                        <a:pt x="557159" y="900079"/>
                      </a:cubicBezTo>
                      <a:cubicBezTo>
                        <a:pt x="551268" y="904774"/>
                        <a:pt x="543500" y="909896"/>
                        <a:pt x="536158" y="912116"/>
                      </a:cubicBezTo>
                      <a:cubicBezTo>
                        <a:pt x="521645" y="916641"/>
                        <a:pt x="489716" y="916555"/>
                        <a:pt x="485874" y="933373"/>
                      </a:cubicBezTo>
                      <a:cubicBezTo>
                        <a:pt x="479898" y="960607"/>
                        <a:pt x="512766" y="978791"/>
                        <a:pt x="535560" y="984340"/>
                      </a:cubicBezTo>
                      <a:cubicBezTo>
                        <a:pt x="565184" y="991426"/>
                        <a:pt x="600954" y="979645"/>
                        <a:pt x="619053" y="955314"/>
                      </a:cubicBezTo>
                      <a:cubicBezTo>
                        <a:pt x="625712" y="946264"/>
                        <a:pt x="627078" y="934398"/>
                        <a:pt x="629981" y="923641"/>
                      </a:cubicBezTo>
                      <a:cubicBezTo>
                        <a:pt x="634676" y="906908"/>
                        <a:pt x="640140" y="890175"/>
                        <a:pt x="648335" y="874638"/>
                      </a:cubicBezTo>
                      <a:cubicBezTo>
                        <a:pt x="647311" y="885822"/>
                        <a:pt x="647908" y="897005"/>
                        <a:pt x="649872" y="908103"/>
                      </a:cubicBezTo>
                      <a:cubicBezTo>
                        <a:pt x="650555" y="911348"/>
                        <a:pt x="651494" y="914762"/>
                        <a:pt x="654226" y="916555"/>
                      </a:cubicBezTo>
                      <a:cubicBezTo>
                        <a:pt x="662848" y="893676"/>
                        <a:pt x="679496" y="873784"/>
                        <a:pt x="700753" y="861149"/>
                      </a:cubicBezTo>
                      <a:cubicBezTo>
                        <a:pt x="716974" y="851502"/>
                        <a:pt x="727304" y="840575"/>
                        <a:pt x="736609" y="824525"/>
                      </a:cubicBezTo>
                      <a:cubicBezTo>
                        <a:pt x="748049" y="804207"/>
                        <a:pt x="763330" y="786450"/>
                        <a:pt x="775368" y="766387"/>
                      </a:cubicBezTo>
                      <a:lnTo>
                        <a:pt x="771697" y="773644"/>
                      </a:lnTo>
                      <a:cubicBezTo>
                        <a:pt x="774258" y="782864"/>
                        <a:pt x="776819" y="791999"/>
                        <a:pt x="779295" y="800963"/>
                      </a:cubicBezTo>
                      <a:cubicBezTo>
                        <a:pt x="795088" y="777656"/>
                        <a:pt x="806272" y="751277"/>
                        <a:pt x="811906" y="723616"/>
                      </a:cubicBezTo>
                      <a:close/>
                      <a:moveTo>
                        <a:pt x="105119" y="596926"/>
                      </a:moveTo>
                      <a:cubicBezTo>
                        <a:pt x="105119" y="597096"/>
                        <a:pt x="105204" y="597182"/>
                        <a:pt x="105289" y="597267"/>
                      </a:cubicBezTo>
                      <a:cubicBezTo>
                        <a:pt x="105119" y="597694"/>
                        <a:pt x="105033" y="598206"/>
                        <a:pt x="104863" y="598548"/>
                      </a:cubicBezTo>
                      <a:cubicBezTo>
                        <a:pt x="104863" y="598035"/>
                        <a:pt x="104948" y="597523"/>
                        <a:pt x="105119" y="596926"/>
                      </a:cubicBezTo>
                      <a:close/>
                    </a:path>
                  </a:pathLst>
                </a:custGeom>
                <a:solidFill>
                  <a:srgbClr val="FAFBF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6B39F9CC-9D75-E976-CDA1-CAB23B2CCE1E}"/>
                  </a:ext>
                </a:extLst>
              </p:cNvPr>
              <p:cNvSpPr/>
              <p:nvPr/>
            </p:nvSpPr>
            <p:spPr>
              <a:xfrm>
                <a:off x="7767010" y="3284531"/>
                <a:ext cx="179292" cy="209346"/>
              </a:xfrm>
              <a:custGeom>
                <a:avLst/>
                <a:gdLst>
                  <a:gd name="connsiteX0" fmla="*/ 135924 w 179292"/>
                  <a:gd name="connsiteY0" fmla="*/ 209346 h 209346"/>
                  <a:gd name="connsiteX1" fmla="*/ 128326 w 179292"/>
                  <a:gd name="connsiteY1" fmla="*/ 191077 h 209346"/>
                  <a:gd name="connsiteX2" fmla="*/ 117142 w 179292"/>
                  <a:gd name="connsiteY2" fmla="*/ 171698 h 209346"/>
                  <a:gd name="connsiteX3" fmla="*/ 114923 w 179292"/>
                  <a:gd name="connsiteY3" fmla="*/ 168624 h 209346"/>
                  <a:gd name="connsiteX4" fmla="*/ 60712 w 179292"/>
                  <a:gd name="connsiteY4" fmla="*/ 135586 h 209346"/>
                  <a:gd name="connsiteX5" fmla="*/ 21100 w 179292"/>
                  <a:gd name="connsiteY5" fmla="*/ 117658 h 209346"/>
                  <a:gd name="connsiteX6" fmla="*/ 5477 w 179292"/>
                  <a:gd name="connsiteY6" fmla="*/ 101437 h 209346"/>
                  <a:gd name="connsiteX7" fmla="*/ 99 w 179292"/>
                  <a:gd name="connsiteY7" fmla="*/ 85473 h 209346"/>
                  <a:gd name="connsiteX8" fmla="*/ 99 w 179292"/>
                  <a:gd name="connsiteY8" fmla="*/ 81290 h 209346"/>
                  <a:gd name="connsiteX9" fmla="*/ 19478 w 179292"/>
                  <a:gd name="connsiteY9" fmla="*/ 48849 h 209346"/>
                  <a:gd name="connsiteX10" fmla="*/ 84018 w 179292"/>
                  <a:gd name="connsiteY10" fmla="*/ 614 h 209346"/>
                  <a:gd name="connsiteX11" fmla="*/ 89482 w 179292"/>
                  <a:gd name="connsiteY11" fmla="*/ 16 h 209346"/>
                  <a:gd name="connsiteX12" fmla="*/ 123716 w 179292"/>
                  <a:gd name="connsiteY12" fmla="*/ 27933 h 209346"/>
                  <a:gd name="connsiteX13" fmla="*/ 155133 w 179292"/>
                  <a:gd name="connsiteY13" fmla="*/ 86668 h 209346"/>
                  <a:gd name="connsiteX14" fmla="*/ 161535 w 179292"/>
                  <a:gd name="connsiteY14" fmla="*/ 107926 h 209346"/>
                  <a:gd name="connsiteX15" fmla="*/ 179293 w 179292"/>
                  <a:gd name="connsiteY15" fmla="*/ 144977 h 209346"/>
                  <a:gd name="connsiteX16" fmla="*/ 172207 w 179292"/>
                  <a:gd name="connsiteY16" fmla="*/ 146769 h 209346"/>
                  <a:gd name="connsiteX17" fmla="*/ 167341 w 179292"/>
                  <a:gd name="connsiteY17" fmla="*/ 145318 h 209346"/>
                  <a:gd name="connsiteX18" fmla="*/ 167682 w 179292"/>
                  <a:gd name="connsiteY18" fmla="*/ 158636 h 209346"/>
                  <a:gd name="connsiteX19" fmla="*/ 152145 w 179292"/>
                  <a:gd name="connsiteY19" fmla="*/ 193809 h 209346"/>
                  <a:gd name="connsiteX20" fmla="*/ 135924 w 179292"/>
                  <a:gd name="connsiteY20" fmla="*/ 209346 h 209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79292" h="209346">
                    <a:moveTo>
                      <a:pt x="135924" y="209346"/>
                    </a:moveTo>
                    <a:cubicBezTo>
                      <a:pt x="131997" y="205334"/>
                      <a:pt x="131485" y="196285"/>
                      <a:pt x="128326" y="191077"/>
                    </a:cubicBezTo>
                    <a:cubicBezTo>
                      <a:pt x="124399" y="184503"/>
                      <a:pt x="121496" y="177930"/>
                      <a:pt x="117142" y="171698"/>
                    </a:cubicBezTo>
                    <a:cubicBezTo>
                      <a:pt x="116459" y="170673"/>
                      <a:pt x="115691" y="169649"/>
                      <a:pt x="114923" y="168624"/>
                    </a:cubicBezTo>
                    <a:cubicBezTo>
                      <a:pt x="102544" y="152660"/>
                      <a:pt x="79067" y="142928"/>
                      <a:pt x="60712" y="135586"/>
                    </a:cubicBezTo>
                    <a:cubicBezTo>
                      <a:pt x="47223" y="130122"/>
                      <a:pt x="33137" y="125939"/>
                      <a:pt x="21100" y="117658"/>
                    </a:cubicBezTo>
                    <a:cubicBezTo>
                      <a:pt x="14953" y="113475"/>
                      <a:pt x="9319" y="107840"/>
                      <a:pt x="5477" y="101437"/>
                    </a:cubicBezTo>
                    <a:cubicBezTo>
                      <a:pt x="2489" y="96486"/>
                      <a:pt x="525" y="91022"/>
                      <a:pt x="99" y="85473"/>
                    </a:cubicBezTo>
                    <a:cubicBezTo>
                      <a:pt x="13" y="84022"/>
                      <a:pt x="-72" y="82741"/>
                      <a:pt x="99" y="81290"/>
                    </a:cubicBezTo>
                    <a:cubicBezTo>
                      <a:pt x="867" y="68143"/>
                      <a:pt x="10172" y="57727"/>
                      <a:pt x="19478" y="48849"/>
                    </a:cubicBezTo>
                    <a:cubicBezTo>
                      <a:pt x="35442" y="33653"/>
                      <a:pt x="61822" y="5395"/>
                      <a:pt x="84018" y="614"/>
                    </a:cubicBezTo>
                    <a:cubicBezTo>
                      <a:pt x="85811" y="187"/>
                      <a:pt x="87689" y="-69"/>
                      <a:pt x="89482" y="16"/>
                    </a:cubicBezTo>
                    <a:cubicBezTo>
                      <a:pt x="104678" y="-154"/>
                      <a:pt x="113984" y="14871"/>
                      <a:pt x="123716" y="27933"/>
                    </a:cubicBezTo>
                    <a:cubicBezTo>
                      <a:pt x="137034" y="45775"/>
                      <a:pt x="147620" y="65752"/>
                      <a:pt x="155133" y="86668"/>
                    </a:cubicBezTo>
                    <a:cubicBezTo>
                      <a:pt x="157608" y="93754"/>
                      <a:pt x="159572" y="101010"/>
                      <a:pt x="161535" y="107926"/>
                    </a:cubicBezTo>
                    <a:cubicBezTo>
                      <a:pt x="165292" y="121158"/>
                      <a:pt x="169475" y="133708"/>
                      <a:pt x="179293" y="144977"/>
                    </a:cubicBezTo>
                    <a:cubicBezTo>
                      <a:pt x="177927" y="147111"/>
                      <a:pt x="174768" y="147367"/>
                      <a:pt x="172207" y="146769"/>
                    </a:cubicBezTo>
                    <a:cubicBezTo>
                      <a:pt x="170499" y="146428"/>
                      <a:pt x="168877" y="145916"/>
                      <a:pt x="167341" y="145318"/>
                    </a:cubicBezTo>
                    <a:cubicBezTo>
                      <a:pt x="167597" y="149757"/>
                      <a:pt x="167767" y="154197"/>
                      <a:pt x="167682" y="158636"/>
                    </a:cubicBezTo>
                    <a:cubicBezTo>
                      <a:pt x="167682" y="172125"/>
                      <a:pt x="160596" y="184077"/>
                      <a:pt x="152145" y="193809"/>
                    </a:cubicBezTo>
                    <a:cubicBezTo>
                      <a:pt x="147364" y="199700"/>
                      <a:pt x="141559" y="204566"/>
                      <a:pt x="135924" y="209346"/>
                    </a:cubicBezTo>
                    <a:close/>
                  </a:path>
                </a:pathLst>
              </a:custGeom>
              <a:solidFill>
                <a:srgbClr val="FAFBFA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D0505C79-DC69-6CC3-0257-DEFCA767A8B1}"/>
                  </a:ext>
                </a:extLst>
              </p:cNvPr>
              <p:cNvSpPr/>
              <p:nvPr/>
            </p:nvSpPr>
            <p:spPr>
              <a:xfrm>
                <a:off x="7416076" y="3257734"/>
                <a:ext cx="173424" cy="149755"/>
              </a:xfrm>
              <a:custGeom>
                <a:avLst/>
                <a:gdLst>
                  <a:gd name="connsiteX0" fmla="*/ 4768 w 173424"/>
                  <a:gd name="connsiteY0" fmla="*/ 149663 h 149755"/>
                  <a:gd name="connsiteX1" fmla="*/ 48136 w 173424"/>
                  <a:gd name="connsiteY1" fmla="*/ 130966 h 149755"/>
                  <a:gd name="connsiteX2" fmla="*/ 138886 w 173424"/>
                  <a:gd name="connsiteY2" fmla="*/ 80853 h 149755"/>
                  <a:gd name="connsiteX3" fmla="*/ 170217 w 173424"/>
                  <a:gd name="connsiteY3" fmla="*/ 59767 h 149755"/>
                  <a:gd name="connsiteX4" fmla="*/ 162534 w 173424"/>
                  <a:gd name="connsiteY4" fmla="*/ 22033 h 149755"/>
                  <a:gd name="connsiteX5" fmla="*/ 124202 w 173424"/>
                  <a:gd name="connsiteY5" fmla="*/ 4788 h 149755"/>
                  <a:gd name="connsiteX6" fmla="*/ 81346 w 173424"/>
                  <a:gd name="connsiteY6" fmla="*/ 690 h 149755"/>
                  <a:gd name="connsiteX7" fmla="*/ 26111 w 173424"/>
                  <a:gd name="connsiteY7" fmla="*/ 17508 h 149755"/>
                  <a:gd name="connsiteX8" fmla="*/ 4256 w 173424"/>
                  <a:gd name="connsiteY8" fmla="*/ 24252 h 149755"/>
                  <a:gd name="connsiteX9" fmla="*/ 16635 w 173424"/>
                  <a:gd name="connsiteY9" fmla="*/ 33558 h 149755"/>
                  <a:gd name="connsiteX10" fmla="*/ 14415 w 173424"/>
                  <a:gd name="connsiteY10" fmla="*/ 46620 h 149755"/>
                  <a:gd name="connsiteX11" fmla="*/ 2890 w 173424"/>
                  <a:gd name="connsiteY11" fmla="*/ 79658 h 149755"/>
                  <a:gd name="connsiteX12" fmla="*/ 4768 w 173424"/>
                  <a:gd name="connsiteY12" fmla="*/ 149663 h 149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73424" h="149755">
                    <a:moveTo>
                      <a:pt x="4768" y="149663"/>
                    </a:moveTo>
                    <a:cubicBezTo>
                      <a:pt x="20988" y="150858"/>
                      <a:pt x="35160" y="140357"/>
                      <a:pt x="48136" y="130966"/>
                    </a:cubicBezTo>
                    <a:cubicBezTo>
                      <a:pt x="76138" y="110904"/>
                      <a:pt x="106701" y="94001"/>
                      <a:pt x="138886" y="80853"/>
                    </a:cubicBezTo>
                    <a:cubicBezTo>
                      <a:pt x="150923" y="75902"/>
                      <a:pt x="164070" y="70780"/>
                      <a:pt x="170217" y="59767"/>
                    </a:cubicBezTo>
                    <a:cubicBezTo>
                      <a:pt x="176962" y="47729"/>
                      <a:pt x="172437" y="31850"/>
                      <a:pt x="162534" y="22033"/>
                    </a:cubicBezTo>
                    <a:cubicBezTo>
                      <a:pt x="152545" y="12130"/>
                      <a:pt x="138288" y="7263"/>
                      <a:pt x="124202" y="4788"/>
                    </a:cubicBezTo>
                    <a:cubicBezTo>
                      <a:pt x="110628" y="2397"/>
                      <a:pt x="95005" y="-1615"/>
                      <a:pt x="81346" y="690"/>
                    </a:cubicBezTo>
                    <a:cubicBezTo>
                      <a:pt x="62308" y="3849"/>
                      <a:pt x="43612" y="9739"/>
                      <a:pt x="26111" y="17508"/>
                    </a:cubicBezTo>
                    <a:cubicBezTo>
                      <a:pt x="19110" y="20581"/>
                      <a:pt x="12024" y="24082"/>
                      <a:pt x="4256" y="24252"/>
                    </a:cubicBezTo>
                    <a:cubicBezTo>
                      <a:pt x="7158" y="24167"/>
                      <a:pt x="15098" y="31253"/>
                      <a:pt x="16635" y="33558"/>
                    </a:cubicBezTo>
                    <a:cubicBezTo>
                      <a:pt x="20305" y="39192"/>
                      <a:pt x="17574" y="40644"/>
                      <a:pt x="14415" y="46620"/>
                    </a:cubicBezTo>
                    <a:cubicBezTo>
                      <a:pt x="8951" y="56949"/>
                      <a:pt x="5195" y="68218"/>
                      <a:pt x="2890" y="79658"/>
                    </a:cubicBezTo>
                    <a:cubicBezTo>
                      <a:pt x="-1720" y="102708"/>
                      <a:pt x="-610" y="126783"/>
                      <a:pt x="4768" y="149663"/>
                    </a:cubicBezTo>
                    <a:close/>
                  </a:path>
                </a:pathLst>
              </a:custGeom>
              <a:solidFill>
                <a:srgbClr val="FAFBFA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9829FB0E-614C-ABCB-1E34-D409A382D71C}"/>
                  </a:ext>
                </a:extLst>
              </p:cNvPr>
              <p:cNvSpPr/>
              <p:nvPr/>
            </p:nvSpPr>
            <p:spPr>
              <a:xfrm rot="-659247">
                <a:off x="7570842" y="3406306"/>
                <a:ext cx="24075" cy="28173"/>
              </a:xfrm>
              <a:custGeom>
                <a:avLst/>
                <a:gdLst>
                  <a:gd name="connsiteX0" fmla="*/ 24075 w 24075"/>
                  <a:gd name="connsiteY0" fmla="*/ 14087 h 28173"/>
                  <a:gd name="connsiteX1" fmla="*/ 12038 w 24075"/>
                  <a:gd name="connsiteY1" fmla="*/ 28173 h 28173"/>
                  <a:gd name="connsiteX2" fmla="*/ 0 w 24075"/>
                  <a:gd name="connsiteY2" fmla="*/ 14087 h 28173"/>
                  <a:gd name="connsiteX3" fmla="*/ 12038 w 24075"/>
                  <a:gd name="connsiteY3" fmla="*/ 0 h 28173"/>
                  <a:gd name="connsiteX4" fmla="*/ 24075 w 24075"/>
                  <a:gd name="connsiteY4" fmla="*/ 14087 h 28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75" h="28173">
                    <a:moveTo>
                      <a:pt x="24075" y="14087"/>
                    </a:moveTo>
                    <a:cubicBezTo>
                      <a:pt x="24075" y="21867"/>
                      <a:pt x="18686" y="28173"/>
                      <a:pt x="12038" y="28173"/>
                    </a:cubicBezTo>
                    <a:cubicBezTo>
                      <a:pt x="5389" y="28173"/>
                      <a:pt x="0" y="21867"/>
                      <a:pt x="0" y="14087"/>
                    </a:cubicBezTo>
                    <a:cubicBezTo>
                      <a:pt x="0" y="6307"/>
                      <a:pt x="5389" y="0"/>
                      <a:pt x="12038" y="0"/>
                    </a:cubicBezTo>
                    <a:cubicBezTo>
                      <a:pt x="18686" y="0"/>
                      <a:pt x="24075" y="6307"/>
                      <a:pt x="24075" y="14087"/>
                    </a:cubicBezTo>
                    <a:close/>
                  </a:path>
                </a:pathLst>
              </a:custGeom>
              <a:solidFill>
                <a:srgbClr val="372E20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3ECFCD96-507E-88CF-CA44-39412059E50B}"/>
                  </a:ext>
                </a:extLst>
              </p:cNvPr>
              <p:cNvSpPr/>
              <p:nvPr/>
            </p:nvSpPr>
            <p:spPr>
              <a:xfrm rot="-666596">
                <a:off x="7695680" y="3411745"/>
                <a:ext cx="25100" cy="29198"/>
              </a:xfrm>
              <a:custGeom>
                <a:avLst/>
                <a:gdLst>
                  <a:gd name="connsiteX0" fmla="*/ 25100 w 25100"/>
                  <a:gd name="connsiteY0" fmla="*/ 14599 h 29198"/>
                  <a:gd name="connsiteX1" fmla="*/ 12550 w 25100"/>
                  <a:gd name="connsiteY1" fmla="*/ 29198 h 29198"/>
                  <a:gd name="connsiteX2" fmla="*/ 0 w 25100"/>
                  <a:gd name="connsiteY2" fmla="*/ 14599 h 29198"/>
                  <a:gd name="connsiteX3" fmla="*/ 12550 w 25100"/>
                  <a:gd name="connsiteY3" fmla="*/ 0 h 29198"/>
                  <a:gd name="connsiteX4" fmla="*/ 25100 w 25100"/>
                  <a:gd name="connsiteY4" fmla="*/ 14599 h 29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00" h="29198">
                    <a:moveTo>
                      <a:pt x="25100" y="14599"/>
                    </a:moveTo>
                    <a:cubicBezTo>
                      <a:pt x="25100" y="22662"/>
                      <a:pt x="19481" y="29198"/>
                      <a:pt x="12550" y="29198"/>
                    </a:cubicBezTo>
                    <a:cubicBezTo>
                      <a:pt x="5619" y="29198"/>
                      <a:pt x="0" y="22662"/>
                      <a:pt x="0" y="14599"/>
                    </a:cubicBezTo>
                    <a:cubicBezTo>
                      <a:pt x="0" y="6536"/>
                      <a:pt x="5619" y="0"/>
                      <a:pt x="12550" y="0"/>
                    </a:cubicBezTo>
                    <a:cubicBezTo>
                      <a:pt x="19481" y="0"/>
                      <a:pt x="25100" y="6536"/>
                      <a:pt x="25100" y="14599"/>
                    </a:cubicBezTo>
                    <a:close/>
                  </a:path>
                </a:pathLst>
              </a:custGeom>
              <a:solidFill>
                <a:srgbClr val="372E20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E294DBBA-091E-190D-706B-6007374ED41A}"/>
                  </a:ext>
                </a:extLst>
              </p:cNvPr>
              <p:cNvSpPr/>
              <p:nvPr/>
            </p:nvSpPr>
            <p:spPr>
              <a:xfrm>
                <a:off x="7599821" y="3476462"/>
                <a:ext cx="50813" cy="45229"/>
              </a:xfrm>
              <a:custGeom>
                <a:avLst/>
                <a:gdLst>
                  <a:gd name="connsiteX0" fmla="*/ 728 w 50813"/>
                  <a:gd name="connsiteY0" fmla="*/ 9049 h 45229"/>
                  <a:gd name="connsiteX1" fmla="*/ 4058 w 50813"/>
                  <a:gd name="connsiteY1" fmla="*/ 28258 h 45229"/>
                  <a:gd name="connsiteX2" fmla="*/ 11570 w 50813"/>
                  <a:gd name="connsiteY2" fmla="*/ 40295 h 45229"/>
                  <a:gd name="connsiteX3" fmla="*/ 41792 w 50813"/>
                  <a:gd name="connsiteY3" fmla="*/ 38929 h 45229"/>
                  <a:gd name="connsiteX4" fmla="*/ 50073 w 50813"/>
                  <a:gd name="connsiteY4" fmla="*/ 9305 h 45229"/>
                  <a:gd name="connsiteX5" fmla="*/ 27962 w 50813"/>
                  <a:gd name="connsiteY5" fmla="*/ 0 h 45229"/>
                  <a:gd name="connsiteX6" fmla="*/ 728 w 50813"/>
                  <a:gd name="connsiteY6" fmla="*/ 9049 h 45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813" h="45229">
                    <a:moveTo>
                      <a:pt x="728" y="9049"/>
                    </a:moveTo>
                    <a:cubicBezTo>
                      <a:pt x="-1321" y="15367"/>
                      <a:pt x="1326" y="22111"/>
                      <a:pt x="4058" y="28258"/>
                    </a:cubicBezTo>
                    <a:cubicBezTo>
                      <a:pt x="5936" y="32612"/>
                      <a:pt x="7985" y="37051"/>
                      <a:pt x="11570" y="40295"/>
                    </a:cubicBezTo>
                    <a:cubicBezTo>
                      <a:pt x="19595" y="47722"/>
                      <a:pt x="33767" y="46357"/>
                      <a:pt x="41792" y="38929"/>
                    </a:cubicBezTo>
                    <a:cubicBezTo>
                      <a:pt x="49817" y="31587"/>
                      <a:pt x="52207" y="19806"/>
                      <a:pt x="50073" y="9305"/>
                    </a:cubicBezTo>
                    <a:cubicBezTo>
                      <a:pt x="43414" y="12806"/>
                      <a:pt x="32913" y="5464"/>
                      <a:pt x="27962" y="0"/>
                    </a:cubicBezTo>
                    <a:lnTo>
                      <a:pt x="728" y="9049"/>
                    </a:lnTo>
                    <a:close/>
                  </a:path>
                </a:pathLst>
              </a:custGeom>
              <a:solidFill>
                <a:srgbClr val="9B2A2A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08FB67F2-B70C-ED6F-327E-291776D421E5}"/>
                  </a:ext>
                </a:extLst>
              </p:cNvPr>
              <p:cNvSpPr/>
              <p:nvPr/>
            </p:nvSpPr>
            <p:spPr>
              <a:xfrm>
                <a:off x="7571434" y="3464494"/>
                <a:ext cx="112767" cy="26969"/>
              </a:xfrm>
              <a:custGeom>
                <a:avLst/>
                <a:gdLst>
                  <a:gd name="connsiteX0" fmla="*/ 4 w 112767"/>
                  <a:gd name="connsiteY0" fmla="*/ 5821 h 26969"/>
                  <a:gd name="connsiteX1" fmla="*/ 26896 w 112767"/>
                  <a:gd name="connsiteY1" fmla="*/ 26737 h 26969"/>
                  <a:gd name="connsiteX2" fmla="*/ 44909 w 112767"/>
                  <a:gd name="connsiteY2" fmla="*/ 24176 h 26969"/>
                  <a:gd name="connsiteX3" fmla="*/ 56776 w 112767"/>
                  <a:gd name="connsiteY3" fmla="*/ 8382 h 26969"/>
                  <a:gd name="connsiteX4" fmla="*/ 51312 w 112767"/>
                  <a:gd name="connsiteY4" fmla="*/ 8382 h 26969"/>
                  <a:gd name="connsiteX5" fmla="*/ 82216 w 112767"/>
                  <a:gd name="connsiteY5" fmla="*/ 26566 h 26969"/>
                  <a:gd name="connsiteX6" fmla="*/ 112694 w 112767"/>
                  <a:gd name="connsiteY6" fmla="*/ 3516 h 26969"/>
                  <a:gd name="connsiteX7" fmla="*/ 107230 w 112767"/>
                  <a:gd name="connsiteY7" fmla="*/ 1980 h 26969"/>
                  <a:gd name="connsiteX8" fmla="*/ 82216 w 112767"/>
                  <a:gd name="connsiteY8" fmla="*/ 20932 h 26969"/>
                  <a:gd name="connsiteX9" fmla="*/ 56690 w 112767"/>
                  <a:gd name="connsiteY9" fmla="*/ 6846 h 26969"/>
                  <a:gd name="connsiteX10" fmla="*/ 51226 w 112767"/>
                  <a:gd name="connsiteY10" fmla="*/ 6846 h 26969"/>
                  <a:gd name="connsiteX11" fmla="*/ 42006 w 112767"/>
                  <a:gd name="connsiteY11" fmla="*/ 19310 h 26969"/>
                  <a:gd name="connsiteX12" fmla="*/ 28262 w 112767"/>
                  <a:gd name="connsiteY12" fmla="*/ 21188 h 26969"/>
                  <a:gd name="connsiteX13" fmla="*/ 5553 w 112767"/>
                  <a:gd name="connsiteY13" fmla="*/ 5907 h 26969"/>
                  <a:gd name="connsiteX14" fmla="*/ 4 w 112767"/>
                  <a:gd name="connsiteY14" fmla="*/ 5821 h 26969"/>
                  <a:gd name="connsiteX15" fmla="*/ 4 w 112767"/>
                  <a:gd name="connsiteY15" fmla="*/ 5821 h 26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2767" h="26969">
                    <a:moveTo>
                      <a:pt x="4" y="5821"/>
                    </a:moveTo>
                    <a:cubicBezTo>
                      <a:pt x="687" y="20505"/>
                      <a:pt x="13919" y="25798"/>
                      <a:pt x="26896" y="26737"/>
                    </a:cubicBezTo>
                    <a:cubicBezTo>
                      <a:pt x="32957" y="27164"/>
                      <a:pt x="39531" y="27335"/>
                      <a:pt x="44909" y="24176"/>
                    </a:cubicBezTo>
                    <a:cubicBezTo>
                      <a:pt x="50800" y="20761"/>
                      <a:pt x="54641" y="14700"/>
                      <a:pt x="56776" y="8382"/>
                    </a:cubicBezTo>
                    <a:cubicBezTo>
                      <a:pt x="54983" y="8382"/>
                      <a:pt x="53190" y="8382"/>
                      <a:pt x="51312" y="8382"/>
                    </a:cubicBezTo>
                    <a:cubicBezTo>
                      <a:pt x="54385" y="20078"/>
                      <a:pt x="71374" y="26396"/>
                      <a:pt x="82216" y="26566"/>
                    </a:cubicBezTo>
                    <a:cubicBezTo>
                      <a:pt x="96729" y="26737"/>
                      <a:pt x="109535" y="17944"/>
                      <a:pt x="112694" y="3516"/>
                    </a:cubicBezTo>
                    <a:cubicBezTo>
                      <a:pt x="113462" y="16"/>
                      <a:pt x="107998" y="-1521"/>
                      <a:pt x="107230" y="1980"/>
                    </a:cubicBezTo>
                    <a:cubicBezTo>
                      <a:pt x="104583" y="14017"/>
                      <a:pt x="94254" y="21017"/>
                      <a:pt x="82216" y="20932"/>
                    </a:cubicBezTo>
                    <a:cubicBezTo>
                      <a:pt x="73935" y="20847"/>
                      <a:pt x="59081" y="15980"/>
                      <a:pt x="56690" y="6846"/>
                    </a:cubicBezTo>
                    <a:cubicBezTo>
                      <a:pt x="55922" y="4028"/>
                      <a:pt x="52080" y="4285"/>
                      <a:pt x="51226" y="6846"/>
                    </a:cubicBezTo>
                    <a:cubicBezTo>
                      <a:pt x="49604" y="11712"/>
                      <a:pt x="46616" y="16663"/>
                      <a:pt x="42006" y="19310"/>
                    </a:cubicBezTo>
                    <a:cubicBezTo>
                      <a:pt x="37909" y="21615"/>
                      <a:pt x="32872" y="21359"/>
                      <a:pt x="28262" y="21188"/>
                    </a:cubicBezTo>
                    <a:cubicBezTo>
                      <a:pt x="18359" y="20761"/>
                      <a:pt x="6065" y="17773"/>
                      <a:pt x="5553" y="5907"/>
                    </a:cubicBezTo>
                    <a:cubicBezTo>
                      <a:pt x="5468" y="2236"/>
                      <a:pt x="-167" y="2236"/>
                      <a:pt x="4" y="5821"/>
                    </a:cubicBezTo>
                    <a:lnTo>
                      <a:pt x="4" y="5821"/>
                    </a:lnTo>
                    <a:close/>
                  </a:path>
                </a:pathLst>
              </a:custGeom>
              <a:solidFill>
                <a:srgbClr val="93664D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7E980489-E4D5-F94F-6013-D69CFD647C03}"/>
                  </a:ext>
                </a:extLst>
              </p:cNvPr>
              <p:cNvSpPr/>
              <p:nvPr/>
            </p:nvSpPr>
            <p:spPr>
              <a:xfrm>
                <a:off x="7548709" y="3346083"/>
                <a:ext cx="19449" cy="8693"/>
              </a:xfrm>
              <a:custGeom>
                <a:avLst/>
                <a:gdLst>
                  <a:gd name="connsiteX0" fmla="*/ 19143 w 19449"/>
                  <a:gd name="connsiteY0" fmla="*/ 2493 h 8693"/>
                  <a:gd name="connsiteX1" fmla="*/ 7277 w 19449"/>
                  <a:gd name="connsiteY1" fmla="*/ 2493 h 8693"/>
                  <a:gd name="connsiteX2" fmla="*/ 1642 w 19449"/>
                  <a:gd name="connsiteY2" fmla="*/ 5310 h 8693"/>
                  <a:gd name="connsiteX3" fmla="*/ 20 w 19449"/>
                  <a:gd name="connsiteY3" fmla="*/ 7444 h 8693"/>
                  <a:gd name="connsiteX4" fmla="*/ 2325 w 19449"/>
                  <a:gd name="connsiteY4" fmla="*/ 8554 h 8693"/>
                  <a:gd name="connsiteX5" fmla="*/ 3008 w 19449"/>
                  <a:gd name="connsiteY5" fmla="*/ 7359 h 8693"/>
                  <a:gd name="connsiteX6" fmla="*/ 3008 w 19449"/>
                  <a:gd name="connsiteY6" fmla="*/ 7273 h 8693"/>
                  <a:gd name="connsiteX7" fmla="*/ 2838 w 19449"/>
                  <a:gd name="connsiteY7" fmla="*/ 7956 h 8693"/>
                  <a:gd name="connsiteX8" fmla="*/ 5569 w 19449"/>
                  <a:gd name="connsiteY8" fmla="*/ 4456 h 8693"/>
                  <a:gd name="connsiteX9" fmla="*/ 9923 w 19449"/>
                  <a:gd name="connsiteY9" fmla="*/ 2749 h 8693"/>
                  <a:gd name="connsiteX10" fmla="*/ 18546 w 19449"/>
                  <a:gd name="connsiteY10" fmla="*/ 3688 h 8693"/>
                  <a:gd name="connsiteX11" fmla="*/ 19229 w 19449"/>
                  <a:gd name="connsiteY11" fmla="*/ 2834 h 8693"/>
                  <a:gd name="connsiteX12" fmla="*/ 14875 w 19449"/>
                  <a:gd name="connsiteY12" fmla="*/ 444 h 8693"/>
                  <a:gd name="connsiteX13" fmla="*/ 8984 w 19449"/>
                  <a:gd name="connsiteY13" fmla="*/ 102 h 8693"/>
                  <a:gd name="connsiteX14" fmla="*/ 3435 w 19449"/>
                  <a:gd name="connsiteY14" fmla="*/ 2578 h 8693"/>
                  <a:gd name="connsiteX15" fmla="*/ 1642 w 19449"/>
                  <a:gd name="connsiteY15" fmla="*/ 4712 h 8693"/>
                  <a:gd name="connsiteX16" fmla="*/ 191 w 19449"/>
                  <a:gd name="connsiteY16" fmla="*/ 7359 h 8693"/>
                  <a:gd name="connsiteX17" fmla="*/ 874 w 19449"/>
                  <a:gd name="connsiteY17" fmla="*/ 6163 h 8693"/>
                  <a:gd name="connsiteX18" fmla="*/ 789 w 19449"/>
                  <a:gd name="connsiteY18" fmla="*/ 6163 h 8693"/>
                  <a:gd name="connsiteX19" fmla="*/ 1472 w 19449"/>
                  <a:gd name="connsiteY19" fmla="*/ 5993 h 8693"/>
                  <a:gd name="connsiteX20" fmla="*/ 1386 w 19449"/>
                  <a:gd name="connsiteY20" fmla="*/ 5993 h 8693"/>
                  <a:gd name="connsiteX21" fmla="*/ 2325 w 19449"/>
                  <a:gd name="connsiteY21" fmla="*/ 6420 h 8693"/>
                  <a:gd name="connsiteX22" fmla="*/ 2240 w 19449"/>
                  <a:gd name="connsiteY22" fmla="*/ 6334 h 8693"/>
                  <a:gd name="connsiteX23" fmla="*/ 2581 w 19449"/>
                  <a:gd name="connsiteY23" fmla="*/ 7700 h 8693"/>
                  <a:gd name="connsiteX24" fmla="*/ 2581 w 19449"/>
                  <a:gd name="connsiteY24" fmla="*/ 7529 h 8693"/>
                  <a:gd name="connsiteX25" fmla="*/ 2240 w 19449"/>
                  <a:gd name="connsiteY25" fmla="*/ 8127 h 8693"/>
                  <a:gd name="connsiteX26" fmla="*/ 3947 w 19449"/>
                  <a:gd name="connsiteY26" fmla="*/ 7103 h 8693"/>
                  <a:gd name="connsiteX27" fmla="*/ 5996 w 19449"/>
                  <a:gd name="connsiteY27" fmla="*/ 5993 h 8693"/>
                  <a:gd name="connsiteX28" fmla="*/ 10009 w 19449"/>
                  <a:gd name="connsiteY28" fmla="*/ 4285 h 8693"/>
                  <a:gd name="connsiteX29" fmla="*/ 18546 w 19449"/>
                  <a:gd name="connsiteY29" fmla="*/ 3858 h 8693"/>
                  <a:gd name="connsiteX30" fmla="*/ 19143 w 19449"/>
                  <a:gd name="connsiteY30" fmla="*/ 2493 h 8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449" h="8693">
                    <a:moveTo>
                      <a:pt x="19143" y="2493"/>
                    </a:moveTo>
                    <a:cubicBezTo>
                      <a:pt x="15899" y="102"/>
                      <a:pt x="10777" y="1127"/>
                      <a:pt x="7277" y="2493"/>
                    </a:cubicBezTo>
                    <a:cubicBezTo>
                      <a:pt x="5313" y="3261"/>
                      <a:pt x="3520" y="4285"/>
                      <a:pt x="1642" y="5310"/>
                    </a:cubicBezTo>
                    <a:cubicBezTo>
                      <a:pt x="789" y="5822"/>
                      <a:pt x="-150" y="6334"/>
                      <a:pt x="20" y="7444"/>
                    </a:cubicBezTo>
                    <a:cubicBezTo>
                      <a:pt x="191" y="8639"/>
                      <a:pt x="1386" y="8895"/>
                      <a:pt x="2325" y="8554"/>
                    </a:cubicBezTo>
                    <a:cubicBezTo>
                      <a:pt x="2752" y="8383"/>
                      <a:pt x="3008" y="7786"/>
                      <a:pt x="3008" y="7359"/>
                    </a:cubicBezTo>
                    <a:cubicBezTo>
                      <a:pt x="3008" y="7359"/>
                      <a:pt x="3008" y="7273"/>
                      <a:pt x="3008" y="7273"/>
                    </a:cubicBezTo>
                    <a:cubicBezTo>
                      <a:pt x="2923" y="7529"/>
                      <a:pt x="2923" y="7700"/>
                      <a:pt x="2838" y="7956"/>
                    </a:cubicBezTo>
                    <a:cubicBezTo>
                      <a:pt x="3691" y="6761"/>
                      <a:pt x="4460" y="5480"/>
                      <a:pt x="5569" y="4456"/>
                    </a:cubicBezTo>
                    <a:cubicBezTo>
                      <a:pt x="6765" y="3346"/>
                      <a:pt x="8301" y="2919"/>
                      <a:pt x="9923" y="2749"/>
                    </a:cubicBezTo>
                    <a:cubicBezTo>
                      <a:pt x="12826" y="2407"/>
                      <a:pt x="15814" y="2663"/>
                      <a:pt x="18546" y="3688"/>
                    </a:cubicBezTo>
                    <a:cubicBezTo>
                      <a:pt x="18973" y="3858"/>
                      <a:pt x="19485" y="3261"/>
                      <a:pt x="19229" y="2834"/>
                    </a:cubicBezTo>
                    <a:cubicBezTo>
                      <a:pt x="18204" y="1468"/>
                      <a:pt x="16497" y="870"/>
                      <a:pt x="14875" y="444"/>
                    </a:cubicBezTo>
                    <a:cubicBezTo>
                      <a:pt x="12997" y="-69"/>
                      <a:pt x="10948" y="-69"/>
                      <a:pt x="8984" y="102"/>
                    </a:cubicBezTo>
                    <a:cubicBezTo>
                      <a:pt x="6850" y="358"/>
                      <a:pt x="4972" y="1127"/>
                      <a:pt x="3435" y="2578"/>
                    </a:cubicBezTo>
                    <a:cubicBezTo>
                      <a:pt x="2752" y="3261"/>
                      <a:pt x="2155" y="3944"/>
                      <a:pt x="1642" y="4712"/>
                    </a:cubicBezTo>
                    <a:cubicBezTo>
                      <a:pt x="1130" y="5480"/>
                      <a:pt x="276" y="6420"/>
                      <a:pt x="191" y="7359"/>
                    </a:cubicBezTo>
                    <a:cubicBezTo>
                      <a:pt x="447" y="6932"/>
                      <a:pt x="618" y="6590"/>
                      <a:pt x="874" y="6163"/>
                    </a:cubicBezTo>
                    <a:cubicBezTo>
                      <a:pt x="874" y="6163"/>
                      <a:pt x="789" y="6163"/>
                      <a:pt x="789" y="6163"/>
                    </a:cubicBezTo>
                    <a:cubicBezTo>
                      <a:pt x="1045" y="6078"/>
                      <a:pt x="1215" y="6078"/>
                      <a:pt x="1472" y="5993"/>
                    </a:cubicBezTo>
                    <a:cubicBezTo>
                      <a:pt x="1472" y="5993"/>
                      <a:pt x="1386" y="5993"/>
                      <a:pt x="1386" y="5993"/>
                    </a:cubicBezTo>
                    <a:cubicBezTo>
                      <a:pt x="1728" y="6163"/>
                      <a:pt x="2069" y="6249"/>
                      <a:pt x="2325" y="6420"/>
                    </a:cubicBezTo>
                    <a:cubicBezTo>
                      <a:pt x="2325" y="6420"/>
                      <a:pt x="2240" y="6334"/>
                      <a:pt x="2240" y="6334"/>
                    </a:cubicBezTo>
                    <a:cubicBezTo>
                      <a:pt x="2325" y="6761"/>
                      <a:pt x="2496" y="7273"/>
                      <a:pt x="2581" y="7700"/>
                    </a:cubicBezTo>
                    <a:cubicBezTo>
                      <a:pt x="2581" y="7615"/>
                      <a:pt x="2581" y="7615"/>
                      <a:pt x="2581" y="7529"/>
                    </a:cubicBezTo>
                    <a:cubicBezTo>
                      <a:pt x="2496" y="7700"/>
                      <a:pt x="2325" y="7956"/>
                      <a:pt x="2240" y="8127"/>
                    </a:cubicBezTo>
                    <a:cubicBezTo>
                      <a:pt x="2581" y="7700"/>
                      <a:pt x="3435" y="7359"/>
                      <a:pt x="3947" y="7103"/>
                    </a:cubicBezTo>
                    <a:cubicBezTo>
                      <a:pt x="4630" y="6676"/>
                      <a:pt x="5313" y="6334"/>
                      <a:pt x="5996" y="5993"/>
                    </a:cubicBezTo>
                    <a:cubicBezTo>
                      <a:pt x="7277" y="5310"/>
                      <a:pt x="8557" y="4712"/>
                      <a:pt x="10009" y="4285"/>
                    </a:cubicBezTo>
                    <a:cubicBezTo>
                      <a:pt x="12911" y="3346"/>
                      <a:pt x="15643" y="3517"/>
                      <a:pt x="18546" y="3858"/>
                    </a:cubicBezTo>
                    <a:cubicBezTo>
                      <a:pt x="19570" y="3944"/>
                      <a:pt x="19656" y="2834"/>
                      <a:pt x="19143" y="2493"/>
                    </a:cubicBezTo>
                    <a:close/>
                  </a:path>
                </a:pathLst>
              </a:custGeom>
              <a:solidFill>
                <a:srgbClr val="5D1D19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979EDAD5-1CDB-2F74-FAC9-A7A480CFC842}"/>
                  </a:ext>
                </a:extLst>
              </p:cNvPr>
              <p:cNvSpPr/>
              <p:nvPr/>
            </p:nvSpPr>
            <p:spPr>
              <a:xfrm>
                <a:off x="7707341" y="3348815"/>
                <a:ext cx="19459" cy="8628"/>
              </a:xfrm>
              <a:custGeom>
                <a:avLst/>
                <a:gdLst>
                  <a:gd name="connsiteX0" fmla="*/ 691 w 19459"/>
                  <a:gd name="connsiteY0" fmla="*/ 3773 h 8628"/>
                  <a:gd name="connsiteX1" fmla="*/ 9228 w 19459"/>
                  <a:gd name="connsiteY1" fmla="*/ 4200 h 8628"/>
                  <a:gd name="connsiteX2" fmla="*/ 13241 w 19459"/>
                  <a:gd name="connsiteY2" fmla="*/ 5907 h 8628"/>
                  <a:gd name="connsiteX3" fmla="*/ 15204 w 19459"/>
                  <a:gd name="connsiteY3" fmla="*/ 6932 h 8628"/>
                  <a:gd name="connsiteX4" fmla="*/ 17082 w 19459"/>
                  <a:gd name="connsiteY4" fmla="*/ 8042 h 8628"/>
                  <a:gd name="connsiteX5" fmla="*/ 16741 w 19459"/>
                  <a:gd name="connsiteY5" fmla="*/ 7444 h 8628"/>
                  <a:gd name="connsiteX6" fmla="*/ 16741 w 19459"/>
                  <a:gd name="connsiteY6" fmla="*/ 7615 h 8628"/>
                  <a:gd name="connsiteX7" fmla="*/ 17082 w 19459"/>
                  <a:gd name="connsiteY7" fmla="*/ 6249 h 8628"/>
                  <a:gd name="connsiteX8" fmla="*/ 16997 w 19459"/>
                  <a:gd name="connsiteY8" fmla="*/ 6334 h 8628"/>
                  <a:gd name="connsiteX9" fmla="*/ 17936 w 19459"/>
                  <a:gd name="connsiteY9" fmla="*/ 5907 h 8628"/>
                  <a:gd name="connsiteX10" fmla="*/ 17851 w 19459"/>
                  <a:gd name="connsiteY10" fmla="*/ 5907 h 8628"/>
                  <a:gd name="connsiteX11" fmla="*/ 18534 w 19459"/>
                  <a:gd name="connsiteY11" fmla="*/ 6078 h 8628"/>
                  <a:gd name="connsiteX12" fmla="*/ 18448 w 19459"/>
                  <a:gd name="connsiteY12" fmla="*/ 6078 h 8628"/>
                  <a:gd name="connsiteX13" fmla="*/ 19131 w 19459"/>
                  <a:gd name="connsiteY13" fmla="*/ 7273 h 8628"/>
                  <a:gd name="connsiteX14" fmla="*/ 17765 w 19459"/>
                  <a:gd name="connsiteY14" fmla="*/ 4798 h 8628"/>
                  <a:gd name="connsiteX15" fmla="*/ 15972 w 19459"/>
                  <a:gd name="connsiteY15" fmla="*/ 2663 h 8628"/>
                  <a:gd name="connsiteX16" fmla="*/ 10338 w 19459"/>
                  <a:gd name="connsiteY16" fmla="*/ 102 h 8628"/>
                  <a:gd name="connsiteX17" fmla="*/ 4618 w 19459"/>
                  <a:gd name="connsiteY17" fmla="*/ 444 h 8628"/>
                  <a:gd name="connsiteX18" fmla="*/ 179 w 19459"/>
                  <a:gd name="connsiteY18" fmla="*/ 2919 h 8628"/>
                  <a:gd name="connsiteX19" fmla="*/ 862 w 19459"/>
                  <a:gd name="connsiteY19" fmla="*/ 3773 h 8628"/>
                  <a:gd name="connsiteX20" fmla="*/ 9484 w 19459"/>
                  <a:gd name="connsiteY20" fmla="*/ 2749 h 8628"/>
                  <a:gd name="connsiteX21" fmla="*/ 13753 w 19459"/>
                  <a:gd name="connsiteY21" fmla="*/ 4371 h 8628"/>
                  <a:gd name="connsiteX22" fmla="*/ 16570 w 19459"/>
                  <a:gd name="connsiteY22" fmla="*/ 7871 h 8628"/>
                  <a:gd name="connsiteX23" fmla="*/ 16399 w 19459"/>
                  <a:gd name="connsiteY23" fmla="*/ 7188 h 8628"/>
                  <a:gd name="connsiteX24" fmla="*/ 16399 w 19459"/>
                  <a:gd name="connsiteY24" fmla="*/ 7273 h 8628"/>
                  <a:gd name="connsiteX25" fmla="*/ 17082 w 19459"/>
                  <a:gd name="connsiteY25" fmla="*/ 8468 h 8628"/>
                  <a:gd name="connsiteX26" fmla="*/ 19387 w 19459"/>
                  <a:gd name="connsiteY26" fmla="*/ 7615 h 8628"/>
                  <a:gd name="connsiteX27" fmla="*/ 17936 w 19459"/>
                  <a:gd name="connsiteY27" fmla="*/ 5395 h 8628"/>
                  <a:gd name="connsiteX28" fmla="*/ 12216 w 19459"/>
                  <a:gd name="connsiteY28" fmla="*/ 2578 h 8628"/>
                  <a:gd name="connsiteX29" fmla="*/ 350 w 19459"/>
                  <a:gd name="connsiteY29" fmla="*/ 2578 h 8628"/>
                  <a:gd name="connsiteX30" fmla="*/ 691 w 19459"/>
                  <a:gd name="connsiteY30" fmla="*/ 3773 h 8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459" h="8628">
                    <a:moveTo>
                      <a:pt x="691" y="3773"/>
                    </a:moveTo>
                    <a:cubicBezTo>
                      <a:pt x="3679" y="3432"/>
                      <a:pt x="6411" y="3261"/>
                      <a:pt x="9228" y="4200"/>
                    </a:cubicBezTo>
                    <a:cubicBezTo>
                      <a:pt x="10594" y="4627"/>
                      <a:pt x="11960" y="5224"/>
                      <a:pt x="13241" y="5907"/>
                    </a:cubicBezTo>
                    <a:cubicBezTo>
                      <a:pt x="13924" y="6249"/>
                      <a:pt x="14521" y="6590"/>
                      <a:pt x="15204" y="6932"/>
                    </a:cubicBezTo>
                    <a:cubicBezTo>
                      <a:pt x="15716" y="7273"/>
                      <a:pt x="16655" y="7615"/>
                      <a:pt x="17082" y="8042"/>
                    </a:cubicBezTo>
                    <a:cubicBezTo>
                      <a:pt x="16997" y="7871"/>
                      <a:pt x="16826" y="7615"/>
                      <a:pt x="16741" y="7444"/>
                    </a:cubicBezTo>
                    <a:cubicBezTo>
                      <a:pt x="16741" y="7529"/>
                      <a:pt x="16741" y="7529"/>
                      <a:pt x="16741" y="7615"/>
                    </a:cubicBezTo>
                    <a:cubicBezTo>
                      <a:pt x="16826" y="7188"/>
                      <a:pt x="16997" y="6676"/>
                      <a:pt x="17082" y="6249"/>
                    </a:cubicBezTo>
                    <a:cubicBezTo>
                      <a:pt x="17082" y="6249"/>
                      <a:pt x="16997" y="6334"/>
                      <a:pt x="16997" y="6334"/>
                    </a:cubicBezTo>
                    <a:cubicBezTo>
                      <a:pt x="17338" y="6163"/>
                      <a:pt x="17680" y="6078"/>
                      <a:pt x="17936" y="5907"/>
                    </a:cubicBezTo>
                    <a:cubicBezTo>
                      <a:pt x="17936" y="5907"/>
                      <a:pt x="17851" y="5907"/>
                      <a:pt x="17851" y="5907"/>
                    </a:cubicBezTo>
                    <a:cubicBezTo>
                      <a:pt x="18107" y="5993"/>
                      <a:pt x="18278" y="5993"/>
                      <a:pt x="18534" y="6078"/>
                    </a:cubicBezTo>
                    <a:cubicBezTo>
                      <a:pt x="18534" y="6078"/>
                      <a:pt x="18448" y="6078"/>
                      <a:pt x="18448" y="6078"/>
                    </a:cubicBezTo>
                    <a:cubicBezTo>
                      <a:pt x="18704" y="6505"/>
                      <a:pt x="18875" y="6846"/>
                      <a:pt x="19131" y="7273"/>
                    </a:cubicBezTo>
                    <a:cubicBezTo>
                      <a:pt x="19131" y="6334"/>
                      <a:pt x="18278" y="5480"/>
                      <a:pt x="17765" y="4798"/>
                    </a:cubicBezTo>
                    <a:cubicBezTo>
                      <a:pt x="17253" y="4029"/>
                      <a:pt x="16655" y="3261"/>
                      <a:pt x="15972" y="2663"/>
                    </a:cubicBezTo>
                    <a:cubicBezTo>
                      <a:pt x="14436" y="1127"/>
                      <a:pt x="12558" y="358"/>
                      <a:pt x="10338" y="102"/>
                    </a:cubicBezTo>
                    <a:cubicBezTo>
                      <a:pt x="8460" y="-69"/>
                      <a:pt x="6411" y="-69"/>
                      <a:pt x="4618" y="444"/>
                    </a:cubicBezTo>
                    <a:cubicBezTo>
                      <a:pt x="2996" y="870"/>
                      <a:pt x="1203" y="1553"/>
                      <a:pt x="179" y="2919"/>
                    </a:cubicBezTo>
                    <a:cubicBezTo>
                      <a:pt x="-77" y="3346"/>
                      <a:pt x="350" y="3944"/>
                      <a:pt x="862" y="3773"/>
                    </a:cubicBezTo>
                    <a:cubicBezTo>
                      <a:pt x="3594" y="2749"/>
                      <a:pt x="6582" y="2493"/>
                      <a:pt x="9484" y="2749"/>
                    </a:cubicBezTo>
                    <a:cubicBezTo>
                      <a:pt x="11021" y="2919"/>
                      <a:pt x="12558" y="3346"/>
                      <a:pt x="13753" y="4371"/>
                    </a:cubicBezTo>
                    <a:cubicBezTo>
                      <a:pt x="14863" y="5395"/>
                      <a:pt x="15716" y="6676"/>
                      <a:pt x="16570" y="7871"/>
                    </a:cubicBezTo>
                    <a:cubicBezTo>
                      <a:pt x="16485" y="7615"/>
                      <a:pt x="16485" y="7444"/>
                      <a:pt x="16399" y="7188"/>
                    </a:cubicBezTo>
                    <a:cubicBezTo>
                      <a:pt x="16399" y="7188"/>
                      <a:pt x="16399" y="7273"/>
                      <a:pt x="16399" y="7273"/>
                    </a:cubicBezTo>
                    <a:cubicBezTo>
                      <a:pt x="16399" y="7700"/>
                      <a:pt x="16655" y="8298"/>
                      <a:pt x="17082" y="8468"/>
                    </a:cubicBezTo>
                    <a:cubicBezTo>
                      <a:pt x="17936" y="8810"/>
                      <a:pt x="19131" y="8639"/>
                      <a:pt x="19387" y="7615"/>
                    </a:cubicBezTo>
                    <a:cubicBezTo>
                      <a:pt x="19729" y="6505"/>
                      <a:pt x="18790" y="5822"/>
                      <a:pt x="17936" y="5395"/>
                    </a:cubicBezTo>
                    <a:cubicBezTo>
                      <a:pt x="16058" y="4371"/>
                      <a:pt x="14180" y="3346"/>
                      <a:pt x="12216" y="2578"/>
                    </a:cubicBezTo>
                    <a:cubicBezTo>
                      <a:pt x="8716" y="1212"/>
                      <a:pt x="3594" y="187"/>
                      <a:pt x="350" y="2578"/>
                    </a:cubicBezTo>
                    <a:cubicBezTo>
                      <a:pt x="-163" y="2834"/>
                      <a:pt x="-163" y="3858"/>
                      <a:pt x="691" y="3773"/>
                    </a:cubicBezTo>
                    <a:close/>
                  </a:path>
                </a:pathLst>
              </a:custGeom>
              <a:solidFill>
                <a:srgbClr val="5D1D19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C7560228-6330-07E7-02AD-0136B490BACA}"/>
                  </a:ext>
                </a:extLst>
              </p:cNvPr>
              <p:cNvSpPr/>
              <p:nvPr/>
            </p:nvSpPr>
            <p:spPr>
              <a:xfrm>
                <a:off x="7601809" y="3436134"/>
                <a:ext cx="52045" cy="40527"/>
              </a:xfrm>
              <a:custGeom>
                <a:avLst/>
                <a:gdLst>
                  <a:gd name="connsiteX0" fmla="*/ 51842 w 52045"/>
                  <a:gd name="connsiteY0" fmla="*/ 16680 h 40527"/>
                  <a:gd name="connsiteX1" fmla="*/ 51671 w 52045"/>
                  <a:gd name="connsiteY1" fmla="*/ 23339 h 40527"/>
                  <a:gd name="connsiteX2" fmla="*/ 35365 w 52045"/>
                  <a:gd name="connsiteY2" fmla="*/ 39986 h 40527"/>
                  <a:gd name="connsiteX3" fmla="*/ 28877 w 52045"/>
                  <a:gd name="connsiteY3" fmla="*/ 40499 h 40527"/>
                  <a:gd name="connsiteX4" fmla="*/ 14108 w 52045"/>
                  <a:gd name="connsiteY4" fmla="*/ 37084 h 40527"/>
                  <a:gd name="connsiteX5" fmla="*/ 107 w 52045"/>
                  <a:gd name="connsiteY5" fmla="*/ 22741 h 40527"/>
                  <a:gd name="connsiteX6" fmla="*/ 21 w 52045"/>
                  <a:gd name="connsiteY6" fmla="*/ 20266 h 40527"/>
                  <a:gd name="connsiteX7" fmla="*/ 1814 w 52045"/>
                  <a:gd name="connsiteY7" fmla="*/ 11472 h 40527"/>
                  <a:gd name="connsiteX8" fmla="*/ 39719 w 52045"/>
                  <a:gd name="connsiteY8" fmla="*/ 2765 h 40527"/>
                  <a:gd name="connsiteX9" fmla="*/ 50561 w 52045"/>
                  <a:gd name="connsiteY9" fmla="*/ 10448 h 40527"/>
                  <a:gd name="connsiteX10" fmla="*/ 51500 w 52045"/>
                  <a:gd name="connsiteY10" fmla="*/ 14460 h 40527"/>
                  <a:gd name="connsiteX11" fmla="*/ 51842 w 52045"/>
                  <a:gd name="connsiteY11" fmla="*/ 16680 h 40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045" h="40527">
                    <a:moveTo>
                      <a:pt x="51842" y="16680"/>
                    </a:moveTo>
                    <a:cubicBezTo>
                      <a:pt x="52098" y="18900"/>
                      <a:pt x="52183" y="21119"/>
                      <a:pt x="51671" y="23339"/>
                    </a:cubicBezTo>
                    <a:cubicBezTo>
                      <a:pt x="50220" y="30510"/>
                      <a:pt x="42707" y="38279"/>
                      <a:pt x="35365" y="39986"/>
                    </a:cubicBezTo>
                    <a:cubicBezTo>
                      <a:pt x="33231" y="40499"/>
                      <a:pt x="31096" y="40584"/>
                      <a:pt x="28877" y="40499"/>
                    </a:cubicBezTo>
                    <a:cubicBezTo>
                      <a:pt x="23755" y="40413"/>
                      <a:pt x="18547" y="39474"/>
                      <a:pt x="14108" y="37084"/>
                    </a:cubicBezTo>
                    <a:cubicBezTo>
                      <a:pt x="8815" y="34181"/>
                      <a:pt x="1302" y="28888"/>
                      <a:pt x="107" y="22741"/>
                    </a:cubicBezTo>
                    <a:cubicBezTo>
                      <a:pt x="-64" y="21888"/>
                      <a:pt x="21" y="21034"/>
                      <a:pt x="21" y="20266"/>
                    </a:cubicBezTo>
                    <a:cubicBezTo>
                      <a:pt x="192" y="17278"/>
                      <a:pt x="619" y="14204"/>
                      <a:pt x="1814" y="11472"/>
                    </a:cubicBezTo>
                    <a:cubicBezTo>
                      <a:pt x="7705" y="-2614"/>
                      <a:pt x="27511" y="-1333"/>
                      <a:pt x="39719" y="2765"/>
                    </a:cubicBezTo>
                    <a:cubicBezTo>
                      <a:pt x="44073" y="4216"/>
                      <a:pt x="48768" y="6350"/>
                      <a:pt x="50561" y="10448"/>
                    </a:cubicBezTo>
                    <a:cubicBezTo>
                      <a:pt x="51073" y="11728"/>
                      <a:pt x="51329" y="13094"/>
                      <a:pt x="51500" y="14460"/>
                    </a:cubicBezTo>
                    <a:cubicBezTo>
                      <a:pt x="51671" y="15229"/>
                      <a:pt x="51756" y="15912"/>
                      <a:pt x="51842" y="16680"/>
                    </a:cubicBezTo>
                    <a:close/>
                  </a:path>
                </a:pathLst>
              </a:custGeom>
              <a:solidFill>
                <a:srgbClr val="372E20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47975AA2-1B25-264F-9DFC-0751EA93121E}"/>
                  </a:ext>
                </a:extLst>
              </p:cNvPr>
              <p:cNvSpPr/>
              <p:nvPr/>
            </p:nvSpPr>
            <p:spPr>
              <a:xfrm>
                <a:off x="7616903" y="3441021"/>
                <a:ext cx="16770" cy="13073"/>
              </a:xfrm>
              <a:custGeom>
                <a:avLst/>
                <a:gdLst>
                  <a:gd name="connsiteX0" fmla="*/ 16685 w 16770"/>
                  <a:gd name="connsiteY0" fmla="*/ 5390 h 13073"/>
                  <a:gd name="connsiteX1" fmla="*/ 16685 w 16770"/>
                  <a:gd name="connsiteY1" fmla="*/ 7525 h 13073"/>
                  <a:gd name="connsiteX2" fmla="*/ 11392 w 16770"/>
                  <a:gd name="connsiteY2" fmla="*/ 12903 h 13073"/>
                  <a:gd name="connsiteX3" fmla="*/ 9343 w 16770"/>
                  <a:gd name="connsiteY3" fmla="*/ 13074 h 13073"/>
                  <a:gd name="connsiteX4" fmla="*/ 4563 w 16770"/>
                  <a:gd name="connsiteY4" fmla="*/ 11964 h 13073"/>
                  <a:gd name="connsiteX5" fmla="*/ 38 w 16770"/>
                  <a:gd name="connsiteY5" fmla="*/ 7354 h 13073"/>
                  <a:gd name="connsiteX6" fmla="*/ 38 w 16770"/>
                  <a:gd name="connsiteY6" fmla="*/ 6500 h 13073"/>
                  <a:gd name="connsiteX7" fmla="*/ 636 w 16770"/>
                  <a:gd name="connsiteY7" fmla="*/ 3683 h 13073"/>
                  <a:gd name="connsiteX8" fmla="*/ 12929 w 16770"/>
                  <a:gd name="connsiteY8" fmla="*/ 866 h 13073"/>
                  <a:gd name="connsiteX9" fmla="*/ 16429 w 16770"/>
                  <a:gd name="connsiteY9" fmla="*/ 3341 h 13073"/>
                  <a:gd name="connsiteX10" fmla="*/ 16771 w 16770"/>
                  <a:gd name="connsiteY10" fmla="*/ 4622 h 13073"/>
                  <a:gd name="connsiteX11" fmla="*/ 16685 w 16770"/>
                  <a:gd name="connsiteY11" fmla="*/ 5390 h 13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770" h="13073">
                    <a:moveTo>
                      <a:pt x="16685" y="5390"/>
                    </a:moveTo>
                    <a:cubicBezTo>
                      <a:pt x="16771" y="6073"/>
                      <a:pt x="16771" y="6842"/>
                      <a:pt x="16685" y="7525"/>
                    </a:cubicBezTo>
                    <a:cubicBezTo>
                      <a:pt x="16258" y="9830"/>
                      <a:pt x="13783" y="12305"/>
                      <a:pt x="11392" y="12903"/>
                    </a:cubicBezTo>
                    <a:cubicBezTo>
                      <a:pt x="10709" y="13074"/>
                      <a:pt x="10026" y="13074"/>
                      <a:pt x="9343" y="13074"/>
                    </a:cubicBezTo>
                    <a:cubicBezTo>
                      <a:pt x="7721" y="13074"/>
                      <a:pt x="6014" y="12732"/>
                      <a:pt x="4563" y="11964"/>
                    </a:cubicBezTo>
                    <a:cubicBezTo>
                      <a:pt x="2855" y="11025"/>
                      <a:pt x="379" y="9317"/>
                      <a:pt x="38" y="7354"/>
                    </a:cubicBezTo>
                    <a:cubicBezTo>
                      <a:pt x="-47" y="7098"/>
                      <a:pt x="38" y="6842"/>
                      <a:pt x="38" y="6500"/>
                    </a:cubicBezTo>
                    <a:cubicBezTo>
                      <a:pt x="123" y="5561"/>
                      <a:pt x="209" y="4537"/>
                      <a:pt x="636" y="3683"/>
                    </a:cubicBezTo>
                    <a:cubicBezTo>
                      <a:pt x="2514" y="-842"/>
                      <a:pt x="8917" y="-415"/>
                      <a:pt x="12929" y="866"/>
                    </a:cubicBezTo>
                    <a:cubicBezTo>
                      <a:pt x="14380" y="1378"/>
                      <a:pt x="15832" y="2061"/>
                      <a:pt x="16429" y="3341"/>
                    </a:cubicBezTo>
                    <a:cubicBezTo>
                      <a:pt x="16600" y="3768"/>
                      <a:pt x="16685" y="4195"/>
                      <a:pt x="16771" y="4622"/>
                    </a:cubicBezTo>
                    <a:cubicBezTo>
                      <a:pt x="16685" y="4963"/>
                      <a:pt x="16685" y="5220"/>
                      <a:pt x="16685" y="5390"/>
                    </a:cubicBezTo>
                    <a:close/>
                  </a:path>
                </a:pathLst>
              </a:custGeom>
              <a:solidFill>
                <a:srgbClr val="FAFBFA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</p:grp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4A9231EC-E22F-7C1E-40CA-9CCD4E12A2F6}"/>
                </a:ext>
              </a:extLst>
            </p:cNvPr>
            <p:cNvSpPr/>
            <p:nvPr/>
          </p:nvSpPr>
          <p:spPr>
            <a:xfrm>
              <a:off x="7908813" y="4238824"/>
              <a:ext cx="21866" cy="12722"/>
            </a:xfrm>
            <a:custGeom>
              <a:avLst/>
              <a:gdLst>
                <a:gd name="connsiteX0" fmla="*/ 21867 w 21866"/>
                <a:gd name="connsiteY0" fmla="*/ 856 h 12722"/>
                <a:gd name="connsiteX1" fmla="*/ 9317 w 21866"/>
                <a:gd name="connsiteY1" fmla="*/ 4442 h 12722"/>
                <a:gd name="connsiteX2" fmla="*/ 97 w 21866"/>
                <a:gd name="connsiteY2" fmla="*/ 12723 h 12722"/>
                <a:gd name="connsiteX3" fmla="*/ 2317 w 21866"/>
                <a:gd name="connsiteY3" fmla="*/ 5978 h 12722"/>
                <a:gd name="connsiteX4" fmla="*/ 8122 w 21866"/>
                <a:gd name="connsiteY4" fmla="*/ 1710 h 12722"/>
                <a:gd name="connsiteX5" fmla="*/ 21867 w 21866"/>
                <a:gd name="connsiteY5" fmla="*/ 856 h 12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6" h="12722">
                  <a:moveTo>
                    <a:pt x="21867" y="856"/>
                  </a:moveTo>
                  <a:cubicBezTo>
                    <a:pt x="17342" y="1710"/>
                    <a:pt x="13159" y="2649"/>
                    <a:pt x="9317" y="4442"/>
                  </a:cubicBezTo>
                  <a:cubicBezTo>
                    <a:pt x="5390" y="6149"/>
                    <a:pt x="1890" y="8454"/>
                    <a:pt x="97" y="12723"/>
                  </a:cubicBezTo>
                  <a:cubicBezTo>
                    <a:pt x="-330" y="10418"/>
                    <a:pt x="695" y="7856"/>
                    <a:pt x="2317" y="5978"/>
                  </a:cubicBezTo>
                  <a:cubicBezTo>
                    <a:pt x="3853" y="4100"/>
                    <a:pt x="5988" y="2820"/>
                    <a:pt x="8122" y="1710"/>
                  </a:cubicBezTo>
                  <a:cubicBezTo>
                    <a:pt x="12391" y="2"/>
                    <a:pt x="17342" y="-681"/>
                    <a:pt x="21867" y="856"/>
                  </a:cubicBezTo>
                  <a:close/>
                </a:path>
              </a:pathLst>
            </a:custGeom>
            <a:solidFill>
              <a:srgbClr val="A87B5A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0B4207A9-4E74-A793-C9B0-570BF26DE689}"/>
                </a:ext>
              </a:extLst>
            </p:cNvPr>
            <p:cNvSpPr/>
            <p:nvPr/>
          </p:nvSpPr>
          <p:spPr>
            <a:xfrm>
              <a:off x="7901215" y="4226493"/>
              <a:ext cx="21866" cy="12759"/>
            </a:xfrm>
            <a:custGeom>
              <a:avLst/>
              <a:gdLst>
                <a:gd name="connsiteX0" fmla="*/ 21867 w 21866"/>
                <a:gd name="connsiteY0" fmla="*/ 893 h 12759"/>
                <a:gd name="connsiteX1" fmla="*/ 9317 w 21866"/>
                <a:gd name="connsiteY1" fmla="*/ 4479 h 12759"/>
                <a:gd name="connsiteX2" fmla="*/ 97 w 21866"/>
                <a:gd name="connsiteY2" fmla="*/ 12760 h 12759"/>
                <a:gd name="connsiteX3" fmla="*/ 2317 w 21866"/>
                <a:gd name="connsiteY3" fmla="*/ 6016 h 12759"/>
                <a:gd name="connsiteX4" fmla="*/ 8122 w 21866"/>
                <a:gd name="connsiteY4" fmla="*/ 1747 h 12759"/>
                <a:gd name="connsiteX5" fmla="*/ 21867 w 21866"/>
                <a:gd name="connsiteY5" fmla="*/ 893 h 1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6" h="12759">
                  <a:moveTo>
                    <a:pt x="21867" y="893"/>
                  </a:moveTo>
                  <a:cubicBezTo>
                    <a:pt x="17342" y="1747"/>
                    <a:pt x="13159" y="2686"/>
                    <a:pt x="9317" y="4479"/>
                  </a:cubicBezTo>
                  <a:cubicBezTo>
                    <a:pt x="5390" y="6186"/>
                    <a:pt x="1890" y="8491"/>
                    <a:pt x="97" y="12760"/>
                  </a:cubicBezTo>
                  <a:cubicBezTo>
                    <a:pt x="-330" y="10455"/>
                    <a:pt x="695" y="7894"/>
                    <a:pt x="2317" y="6016"/>
                  </a:cubicBezTo>
                  <a:cubicBezTo>
                    <a:pt x="3853" y="4137"/>
                    <a:pt x="5988" y="2857"/>
                    <a:pt x="8122" y="1747"/>
                  </a:cubicBezTo>
                  <a:cubicBezTo>
                    <a:pt x="12476" y="40"/>
                    <a:pt x="17427" y="-729"/>
                    <a:pt x="21867" y="893"/>
                  </a:cubicBezTo>
                  <a:close/>
                </a:path>
              </a:pathLst>
            </a:custGeom>
            <a:solidFill>
              <a:srgbClr val="A87B5A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8B02B49-46F5-A117-475E-DBEE306AA587}"/>
                </a:ext>
              </a:extLst>
            </p:cNvPr>
            <p:cNvSpPr/>
            <p:nvPr/>
          </p:nvSpPr>
          <p:spPr>
            <a:xfrm>
              <a:off x="7902320" y="3943249"/>
              <a:ext cx="27616" cy="109684"/>
            </a:xfrm>
            <a:custGeom>
              <a:avLst/>
              <a:gdLst>
                <a:gd name="connsiteX0" fmla="*/ 26909 w 27616"/>
                <a:gd name="connsiteY0" fmla="*/ 106480 h 109684"/>
                <a:gd name="connsiteX1" fmla="*/ 15298 w 27616"/>
                <a:gd name="connsiteY1" fmla="*/ 84796 h 109684"/>
                <a:gd name="connsiteX2" fmla="*/ 9749 w 27616"/>
                <a:gd name="connsiteY2" fmla="*/ 57904 h 109684"/>
                <a:gd name="connsiteX3" fmla="*/ 6846 w 27616"/>
                <a:gd name="connsiteY3" fmla="*/ 29475 h 109684"/>
                <a:gd name="connsiteX4" fmla="*/ 4456 w 27616"/>
                <a:gd name="connsiteY4" fmla="*/ 1473 h 109684"/>
                <a:gd name="connsiteX5" fmla="*/ 529 w 27616"/>
                <a:gd name="connsiteY5" fmla="*/ 1473 h 109684"/>
                <a:gd name="connsiteX6" fmla="*/ 187 w 27616"/>
                <a:gd name="connsiteY6" fmla="*/ 16669 h 109684"/>
                <a:gd name="connsiteX7" fmla="*/ 529 w 27616"/>
                <a:gd name="connsiteY7" fmla="*/ 33317 h 109684"/>
                <a:gd name="connsiteX8" fmla="*/ 4285 w 27616"/>
                <a:gd name="connsiteY8" fmla="*/ 66355 h 109684"/>
                <a:gd name="connsiteX9" fmla="*/ 12822 w 27616"/>
                <a:gd name="connsiteY9" fmla="*/ 98284 h 109684"/>
                <a:gd name="connsiteX10" fmla="*/ 26567 w 27616"/>
                <a:gd name="connsiteY10" fmla="*/ 109212 h 109684"/>
                <a:gd name="connsiteX11" fmla="*/ 26909 w 27616"/>
                <a:gd name="connsiteY11" fmla="*/ 106480 h 109684"/>
                <a:gd name="connsiteX12" fmla="*/ 26909 w 27616"/>
                <a:gd name="connsiteY12" fmla="*/ 106480 h 10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616" h="109684">
                  <a:moveTo>
                    <a:pt x="26909" y="106480"/>
                  </a:moveTo>
                  <a:cubicBezTo>
                    <a:pt x="19396" y="101443"/>
                    <a:pt x="17603" y="93162"/>
                    <a:pt x="15298" y="84796"/>
                  </a:cubicBezTo>
                  <a:cubicBezTo>
                    <a:pt x="12822" y="76002"/>
                    <a:pt x="11030" y="66953"/>
                    <a:pt x="9749" y="57904"/>
                  </a:cubicBezTo>
                  <a:cubicBezTo>
                    <a:pt x="8383" y="48513"/>
                    <a:pt x="7785" y="38951"/>
                    <a:pt x="6846" y="29475"/>
                  </a:cubicBezTo>
                  <a:cubicBezTo>
                    <a:pt x="5907" y="20426"/>
                    <a:pt x="6676" y="10267"/>
                    <a:pt x="4456" y="1473"/>
                  </a:cubicBezTo>
                  <a:cubicBezTo>
                    <a:pt x="3944" y="-405"/>
                    <a:pt x="870" y="-576"/>
                    <a:pt x="529" y="1473"/>
                  </a:cubicBezTo>
                  <a:cubicBezTo>
                    <a:pt x="-410" y="6425"/>
                    <a:pt x="187" y="11632"/>
                    <a:pt x="187" y="16669"/>
                  </a:cubicBezTo>
                  <a:cubicBezTo>
                    <a:pt x="273" y="22219"/>
                    <a:pt x="187" y="27768"/>
                    <a:pt x="529" y="33317"/>
                  </a:cubicBezTo>
                  <a:cubicBezTo>
                    <a:pt x="1041" y="44415"/>
                    <a:pt x="2407" y="55428"/>
                    <a:pt x="4285" y="66355"/>
                  </a:cubicBezTo>
                  <a:cubicBezTo>
                    <a:pt x="6163" y="77112"/>
                    <a:pt x="8639" y="88125"/>
                    <a:pt x="12822" y="98284"/>
                  </a:cubicBezTo>
                  <a:cubicBezTo>
                    <a:pt x="14871" y="103321"/>
                    <a:pt x="19823" y="111773"/>
                    <a:pt x="26567" y="109212"/>
                  </a:cubicBezTo>
                  <a:cubicBezTo>
                    <a:pt x="27762" y="108785"/>
                    <a:pt x="28018" y="107248"/>
                    <a:pt x="26909" y="106480"/>
                  </a:cubicBezTo>
                  <a:lnTo>
                    <a:pt x="26909" y="106480"/>
                  </a:lnTo>
                  <a:close/>
                </a:path>
              </a:pathLst>
            </a:custGeom>
            <a:solidFill>
              <a:srgbClr val="A87B5A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1D14AD9-258D-2AC0-7205-D09BA0B0BAD1}"/>
                </a:ext>
              </a:extLst>
            </p:cNvPr>
            <p:cNvSpPr/>
            <p:nvPr/>
          </p:nvSpPr>
          <p:spPr>
            <a:xfrm>
              <a:off x="7986651" y="3621971"/>
              <a:ext cx="106275" cy="27349"/>
            </a:xfrm>
            <a:custGeom>
              <a:avLst/>
              <a:gdLst>
                <a:gd name="connsiteX0" fmla="*/ 886 w 106275"/>
                <a:gd name="connsiteY0" fmla="*/ 3463 h 27349"/>
                <a:gd name="connsiteX1" fmla="*/ 25985 w 106275"/>
                <a:gd name="connsiteY1" fmla="*/ 7049 h 27349"/>
                <a:gd name="connsiteX2" fmla="*/ 54158 w 106275"/>
                <a:gd name="connsiteY2" fmla="*/ 10976 h 27349"/>
                <a:gd name="connsiteX3" fmla="*/ 104697 w 106275"/>
                <a:gd name="connsiteY3" fmla="*/ 27282 h 27349"/>
                <a:gd name="connsiteX4" fmla="*/ 105893 w 106275"/>
                <a:gd name="connsiteY4" fmla="*/ 25233 h 27349"/>
                <a:gd name="connsiteX5" fmla="*/ 55865 w 106275"/>
                <a:gd name="connsiteY5" fmla="*/ 4744 h 27349"/>
                <a:gd name="connsiteX6" fmla="*/ 971 w 106275"/>
                <a:gd name="connsiteY6" fmla="*/ 988 h 27349"/>
                <a:gd name="connsiteX7" fmla="*/ 886 w 106275"/>
                <a:gd name="connsiteY7" fmla="*/ 3463 h 27349"/>
                <a:gd name="connsiteX8" fmla="*/ 886 w 106275"/>
                <a:gd name="connsiteY8" fmla="*/ 3463 h 27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275" h="27349">
                  <a:moveTo>
                    <a:pt x="886" y="3463"/>
                  </a:moveTo>
                  <a:cubicBezTo>
                    <a:pt x="9167" y="5768"/>
                    <a:pt x="17448" y="6195"/>
                    <a:pt x="25985" y="7049"/>
                  </a:cubicBezTo>
                  <a:cubicBezTo>
                    <a:pt x="35461" y="7988"/>
                    <a:pt x="44852" y="9183"/>
                    <a:pt x="54158" y="10976"/>
                  </a:cubicBezTo>
                  <a:cubicBezTo>
                    <a:pt x="71829" y="14476"/>
                    <a:pt x="87879" y="21050"/>
                    <a:pt x="104697" y="27282"/>
                  </a:cubicBezTo>
                  <a:cubicBezTo>
                    <a:pt x="105893" y="27709"/>
                    <a:pt x="106832" y="26001"/>
                    <a:pt x="105893" y="25233"/>
                  </a:cubicBezTo>
                  <a:cubicBezTo>
                    <a:pt x="92404" y="12939"/>
                    <a:pt x="73451" y="7903"/>
                    <a:pt x="55865" y="4744"/>
                  </a:cubicBezTo>
                  <a:cubicBezTo>
                    <a:pt x="38279" y="1500"/>
                    <a:pt x="18729" y="-1659"/>
                    <a:pt x="971" y="988"/>
                  </a:cubicBezTo>
                  <a:cubicBezTo>
                    <a:pt x="-395" y="1158"/>
                    <a:pt x="-224" y="3122"/>
                    <a:pt x="886" y="3463"/>
                  </a:cubicBezTo>
                  <a:lnTo>
                    <a:pt x="886" y="3463"/>
                  </a:lnTo>
                  <a:close/>
                </a:path>
              </a:pathLst>
            </a:custGeom>
            <a:solidFill>
              <a:srgbClr val="EFDDD5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E1A5A34E-92A6-E6AF-9097-DC076DB0F9B1}"/>
                </a:ext>
              </a:extLst>
            </p:cNvPr>
            <p:cNvSpPr/>
            <p:nvPr/>
          </p:nvSpPr>
          <p:spPr>
            <a:xfrm>
              <a:off x="7981611" y="3605331"/>
              <a:ext cx="38154" cy="5631"/>
            </a:xfrm>
            <a:custGeom>
              <a:avLst/>
              <a:gdLst>
                <a:gd name="connsiteX0" fmla="*/ 1486 w 38154"/>
                <a:gd name="connsiteY0" fmla="*/ 5505 h 5631"/>
                <a:gd name="connsiteX1" fmla="*/ 19585 w 38154"/>
                <a:gd name="connsiteY1" fmla="*/ 5334 h 5631"/>
                <a:gd name="connsiteX2" fmla="*/ 28464 w 38154"/>
                <a:gd name="connsiteY2" fmla="*/ 4907 h 5631"/>
                <a:gd name="connsiteX3" fmla="*/ 32903 w 38154"/>
                <a:gd name="connsiteY3" fmla="*/ 4566 h 5631"/>
                <a:gd name="connsiteX4" fmla="*/ 37257 w 38154"/>
                <a:gd name="connsiteY4" fmla="*/ 3712 h 5631"/>
                <a:gd name="connsiteX5" fmla="*/ 37257 w 38154"/>
                <a:gd name="connsiteY5" fmla="*/ 553 h 5631"/>
                <a:gd name="connsiteX6" fmla="*/ 32903 w 38154"/>
                <a:gd name="connsiteY6" fmla="*/ 41 h 5631"/>
                <a:gd name="connsiteX7" fmla="*/ 28122 w 38154"/>
                <a:gd name="connsiteY7" fmla="*/ 212 h 5631"/>
                <a:gd name="connsiteX8" fmla="*/ 19244 w 38154"/>
                <a:gd name="connsiteY8" fmla="*/ 724 h 5631"/>
                <a:gd name="connsiteX9" fmla="*/ 1060 w 38154"/>
                <a:gd name="connsiteY9" fmla="*/ 2517 h 5631"/>
                <a:gd name="connsiteX10" fmla="*/ 1486 w 38154"/>
                <a:gd name="connsiteY10" fmla="*/ 5505 h 5631"/>
                <a:gd name="connsiteX11" fmla="*/ 1486 w 38154"/>
                <a:gd name="connsiteY11" fmla="*/ 5505 h 5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54" h="5631">
                  <a:moveTo>
                    <a:pt x="1486" y="5505"/>
                  </a:moveTo>
                  <a:cubicBezTo>
                    <a:pt x="7548" y="5761"/>
                    <a:pt x="13524" y="5590"/>
                    <a:pt x="19585" y="5334"/>
                  </a:cubicBezTo>
                  <a:cubicBezTo>
                    <a:pt x="22573" y="5249"/>
                    <a:pt x="25476" y="5078"/>
                    <a:pt x="28464" y="4907"/>
                  </a:cubicBezTo>
                  <a:cubicBezTo>
                    <a:pt x="29915" y="4822"/>
                    <a:pt x="31452" y="4651"/>
                    <a:pt x="32903" y="4566"/>
                  </a:cubicBezTo>
                  <a:cubicBezTo>
                    <a:pt x="34354" y="4480"/>
                    <a:pt x="35976" y="4566"/>
                    <a:pt x="37257" y="3712"/>
                  </a:cubicBezTo>
                  <a:cubicBezTo>
                    <a:pt x="38367" y="3029"/>
                    <a:pt x="38537" y="1236"/>
                    <a:pt x="37257" y="553"/>
                  </a:cubicBezTo>
                  <a:cubicBezTo>
                    <a:pt x="35891" y="-215"/>
                    <a:pt x="34440" y="41"/>
                    <a:pt x="32903" y="41"/>
                  </a:cubicBezTo>
                  <a:cubicBezTo>
                    <a:pt x="31281" y="126"/>
                    <a:pt x="29744" y="126"/>
                    <a:pt x="28122" y="212"/>
                  </a:cubicBezTo>
                  <a:cubicBezTo>
                    <a:pt x="25134" y="297"/>
                    <a:pt x="22232" y="468"/>
                    <a:pt x="19244" y="724"/>
                  </a:cubicBezTo>
                  <a:cubicBezTo>
                    <a:pt x="13097" y="1151"/>
                    <a:pt x="7121" y="1663"/>
                    <a:pt x="1060" y="2517"/>
                  </a:cubicBezTo>
                  <a:cubicBezTo>
                    <a:pt x="-648" y="2687"/>
                    <a:pt x="-136" y="5419"/>
                    <a:pt x="1486" y="5505"/>
                  </a:cubicBezTo>
                  <a:lnTo>
                    <a:pt x="1486" y="5505"/>
                  </a:lnTo>
                  <a:close/>
                </a:path>
              </a:pathLst>
            </a:custGeom>
            <a:solidFill>
              <a:srgbClr val="EFDDD5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9B33F6AF-D4EF-16FC-A534-01E5263DA6CB}"/>
                </a:ext>
              </a:extLst>
            </p:cNvPr>
            <p:cNvSpPr/>
            <p:nvPr/>
          </p:nvSpPr>
          <p:spPr>
            <a:xfrm>
              <a:off x="7636910" y="3916705"/>
              <a:ext cx="53704" cy="30331"/>
            </a:xfrm>
            <a:custGeom>
              <a:avLst/>
              <a:gdLst>
                <a:gd name="connsiteX0" fmla="*/ 520 w 53704"/>
                <a:gd name="connsiteY0" fmla="*/ 4370 h 30331"/>
                <a:gd name="connsiteX1" fmla="*/ 52084 w 53704"/>
                <a:gd name="connsiteY1" fmla="*/ 30152 h 30331"/>
                <a:gd name="connsiteX2" fmla="*/ 52511 w 53704"/>
                <a:gd name="connsiteY2" fmla="*/ 26908 h 30331"/>
                <a:gd name="connsiteX3" fmla="*/ 5130 w 53704"/>
                <a:gd name="connsiteY3" fmla="*/ 870 h 30331"/>
                <a:gd name="connsiteX4" fmla="*/ 520 w 53704"/>
                <a:gd name="connsiteY4" fmla="*/ 4370 h 30331"/>
                <a:gd name="connsiteX5" fmla="*/ 520 w 53704"/>
                <a:gd name="connsiteY5" fmla="*/ 4370 h 3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704" h="30331">
                  <a:moveTo>
                    <a:pt x="520" y="4370"/>
                  </a:moveTo>
                  <a:cubicBezTo>
                    <a:pt x="12472" y="20078"/>
                    <a:pt x="31851" y="31945"/>
                    <a:pt x="52084" y="30152"/>
                  </a:cubicBezTo>
                  <a:cubicBezTo>
                    <a:pt x="53791" y="29981"/>
                    <a:pt x="54474" y="27335"/>
                    <a:pt x="52511" y="26908"/>
                  </a:cubicBezTo>
                  <a:cubicBezTo>
                    <a:pt x="34583" y="22810"/>
                    <a:pt x="17253" y="15212"/>
                    <a:pt x="5130" y="870"/>
                  </a:cubicBezTo>
                  <a:cubicBezTo>
                    <a:pt x="2996" y="-1606"/>
                    <a:pt x="-1529" y="1724"/>
                    <a:pt x="520" y="4370"/>
                  </a:cubicBezTo>
                  <a:lnTo>
                    <a:pt x="520" y="4370"/>
                  </a:lnTo>
                  <a:close/>
                </a:path>
              </a:pathLst>
            </a:custGeom>
            <a:solidFill>
              <a:srgbClr val="A87B5A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83620C02-7DEA-0237-7541-845A0C5B2A3E}"/>
                </a:ext>
              </a:extLst>
            </p:cNvPr>
            <p:cNvSpPr/>
            <p:nvPr/>
          </p:nvSpPr>
          <p:spPr>
            <a:xfrm>
              <a:off x="7657248" y="3908917"/>
              <a:ext cx="14948" cy="14873"/>
            </a:xfrm>
            <a:custGeom>
              <a:avLst/>
              <a:gdLst>
                <a:gd name="connsiteX0" fmla="*/ 74 w 14948"/>
                <a:gd name="connsiteY0" fmla="*/ 2169 h 14873"/>
                <a:gd name="connsiteX1" fmla="*/ 1952 w 14948"/>
                <a:gd name="connsiteY1" fmla="*/ 6608 h 14873"/>
                <a:gd name="connsiteX2" fmla="*/ 5196 w 14948"/>
                <a:gd name="connsiteY2" fmla="*/ 10365 h 14873"/>
                <a:gd name="connsiteX3" fmla="*/ 9123 w 14948"/>
                <a:gd name="connsiteY3" fmla="*/ 13267 h 14873"/>
                <a:gd name="connsiteX4" fmla="*/ 11087 w 14948"/>
                <a:gd name="connsiteY4" fmla="*/ 14206 h 14873"/>
                <a:gd name="connsiteX5" fmla="*/ 12367 w 14948"/>
                <a:gd name="connsiteY5" fmla="*/ 14719 h 14873"/>
                <a:gd name="connsiteX6" fmla="*/ 14245 w 14948"/>
                <a:gd name="connsiteY6" fmla="*/ 14633 h 14873"/>
                <a:gd name="connsiteX7" fmla="*/ 14928 w 14948"/>
                <a:gd name="connsiteY7" fmla="*/ 13011 h 14873"/>
                <a:gd name="connsiteX8" fmla="*/ 12965 w 14948"/>
                <a:gd name="connsiteY8" fmla="*/ 11048 h 14873"/>
                <a:gd name="connsiteX9" fmla="*/ 12111 w 14948"/>
                <a:gd name="connsiteY9" fmla="*/ 10450 h 14873"/>
                <a:gd name="connsiteX10" fmla="*/ 12026 w 14948"/>
                <a:gd name="connsiteY10" fmla="*/ 10365 h 14873"/>
                <a:gd name="connsiteX11" fmla="*/ 11599 w 14948"/>
                <a:gd name="connsiteY11" fmla="*/ 10023 h 14873"/>
                <a:gd name="connsiteX12" fmla="*/ 8526 w 14948"/>
                <a:gd name="connsiteY12" fmla="*/ 7121 h 14873"/>
                <a:gd name="connsiteX13" fmla="*/ 7074 w 14948"/>
                <a:gd name="connsiteY13" fmla="*/ 5584 h 14873"/>
                <a:gd name="connsiteX14" fmla="*/ 6477 w 14948"/>
                <a:gd name="connsiteY14" fmla="*/ 4816 h 14873"/>
                <a:gd name="connsiteX15" fmla="*/ 6391 w 14948"/>
                <a:gd name="connsiteY15" fmla="*/ 4730 h 14873"/>
                <a:gd name="connsiteX16" fmla="*/ 6050 w 14948"/>
                <a:gd name="connsiteY16" fmla="*/ 4303 h 14873"/>
                <a:gd name="connsiteX17" fmla="*/ 4513 w 14948"/>
                <a:gd name="connsiteY17" fmla="*/ 2254 h 14873"/>
                <a:gd name="connsiteX18" fmla="*/ 3830 w 14948"/>
                <a:gd name="connsiteY18" fmla="*/ 1486 h 14873"/>
                <a:gd name="connsiteX19" fmla="*/ 3574 w 14948"/>
                <a:gd name="connsiteY19" fmla="*/ 1145 h 14873"/>
                <a:gd name="connsiteX20" fmla="*/ 3574 w 14948"/>
                <a:gd name="connsiteY20" fmla="*/ 1145 h 14873"/>
                <a:gd name="connsiteX21" fmla="*/ 3318 w 14948"/>
                <a:gd name="connsiteY21" fmla="*/ 889 h 14873"/>
                <a:gd name="connsiteX22" fmla="*/ 1098 w 14948"/>
                <a:gd name="connsiteY22" fmla="*/ 120 h 14873"/>
                <a:gd name="connsiteX23" fmla="*/ 74 w 14948"/>
                <a:gd name="connsiteY23" fmla="*/ 2169 h 14873"/>
                <a:gd name="connsiteX24" fmla="*/ 74 w 14948"/>
                <a:gd name="connsiteY24" fmla="*/ 2169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948" h="14873">
                  <a:moveTo>
                    <a:pt x="74" y="2169"/>
                  </a:moveTo>
                  <a:cubicBezTo>
                    <a:pt x="415" y="3706"/>
                    <a:pt x="1013" y="5242"/>
                    <a:pt x="1952" y="6608"/>
                  </a:cubicBezTo>
                  <a:cubicBezTo>
                    <a:pt x="2891" y="7974"/>
                    <a:pt x="4001" y="9170"/>
                    <a:pt x="5196" y="10365"/>
                  </a:cubicBezTo>
                  <a:cubicBezTo>
                    <a:pt x="6391" y="11475"/>
                    <a:pt x="7672" y="12414"/>
                    <a:pt x="9123" y="13267"/>
                  </a:cubicBezTo>
                  <a:cubicBezTo>
                    <a:pt x="9721" y="13609"/>
                    <a:pt x="10404" y="13950"/>
                    <a:pt x="11087" y="14206"/>
                  </a:cubicBezTo>
                  <a:cubicBezTo>
                    <a:pt x="11514" y="14377"/>
                    <a:pt x="11940" y="14548"/>
                    <a:pt x="12367" y="14719"/>
                  </a:cubicBezTo>
                  <a:cubicBezTo>
                    <a:pt x="13050" y="14975"/>
                    <a:pt x="13562" y="14889"/>
                    <a:pt x="14245" y="14633"/>
                  </a:cubicBezTo>
                  <a:cubicBezTo>
                    <a:pt x="14843" y="14292"/>
                    <a:pt x="15014" y="13609"/>
                    <a:pt x="14928" y="13011"/>
                  </a:cubicBezTo>
                  <a:cubicBezTo>
                    <a:pt x="14672" y="11987"/>
                    <a:pt x="13819" y="11560"/>
                    <a:pt x="12965" y="11048"/>
                  </a:cubicBezTo>
                  <a:cubicBezTo>
                    <a:pt x="12623" y="10877"/>
                    <a:pt x="12367" y="10621"/>
                    <a:pt x="12111" y="10450"/>
                  </a:cubicBezTo>
                  <a:cubicBezTo>
                    <a:pt x="11855" y="10194"/>
                    <a:pt x="12196" y="10535"/>
                    <a:pt x="12026" y="10365"/>
                  </a:cubicBezTo>
                  <a:cubicBezTo>
                    <a:pt x="11855" y="10279"/>
                    <a:pt x="11770" y="10109"/>
                    <a:pt x="11599" y="10023"/>
                  </a:cubicBezTo>
                  <a:cubicBezTo>
                    <a:pt x="10489" y="9084"/>
                    <a:pt x="9465" y="8145"/>
                    <a:pt x="8526" y="7121"/>
                  </a:cubicBezTo>
                  <a:cubicBezTo>
                    <a:pt x="8013" y="6608"/>
                    <a:pt x="7586" y="6096"/>
                    <a:pt x="7074" y="5584"/>
                  </a:cubicBezTo>
                  <a:cubicBezTo>
                    <a:pt x="6903" y="5328"/>
                    <a:pt x="6647" y="5072"/>
                    <a:pt x="6477" y="4816"/>
                  </a:cubicBezTo>
                  <a:cubicBezTo>
                    <a:pt x="6818" y="5242"/>
                    <a:pt x="6477" y="4816"/>
                    <a:pt x="6391" y="4730"/>
                  </a:cubicBezTo>
                  <a:cubicBezTo>
                    <a:pt x="6306" y="4559"/>
                    <a:pt x="6221" y="4474"/>
                    <a:pt x="6050" y="4303"/>
                  </a:cubicBezTo>
                  <a:cubicBezTo>
                    <a:pt x="5538" y="3620"/>
                    <a:pt x="5025" y="2937"/>
                    <a:pt x="4513" y="2254"/>
                  </a:cubicBezTo>
                  <a:cubicBezTo>
                    <a:pt x="4257" y="1998"/>
                    <a:pt x="4086" y="1742"/>
                    <a:pt x="3830" y="1486"/>
                  </a:cubicBezTo>
                  <a:cubicBezTo>
                    <a:pt x="3745" y="1401"/>
                    <a:pt x="3659" y="1230"/>
                    <a:pt x="3574" y="1145"/>
                  </a:cubicBezTo>
                  <a:cubicBezTo>
                    <a:pt x="3489" y="1059"/>
                    <a:pt x="3489" y="1059"/>
                    <a:pt x="3574" y="1145"/>
                  </a:cubicBezTo>
                  <a:cubicBezTo>
                    <a:pt x="3489" y="1059"/>
                    <a:pt x="3403" y="974"/>
                    <a:pt x="3318" y="889"/>
                  </a:cubicBezTo>
                  <a:cubicBezTo>
                    <a:pt x="2806" y="206"/>
                    <a:pt x="1952" y="-221"/>
                    <a:pt x="1098" y="120"/>
                  </a:cubicBezTo>
                  <a:cubicBezTo>
                    <a:pt x="245" y="376"/>
                    <a:pt x="-182" y="1230"/>
                    <a:pt x="74" y="2169"/>
                  </a:cubicBezTo>
                  <a:lnTo>
                    <a:pt x="74" y="2169"/>
                  </a:lnTo>
                  <a:close/>
                </a:path>
              </a:pathLst>
            </a:custGeom>
            <a:solidFill>
              <a:srgbClr val="A87B5A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B79C2D8A-BFEE-1FD2-2241-83559CA1A8B8}"/>
                </a:ext>
              </a:extLst>
            </p:cNvPr>
            <p:cNvSpPr/>
            <p:nvPr/>
          </p:nvSpPr>
          <p:spPr>
            <a:xfrm>
              <a:off x="7447628" y="3675913"/>
              <a:ext cx="18024" cy="48108"/>
            </a:xfrm>
            <a:custGeom>
              <a:avLst/>
              <a:gdLst>
                <a:gd name="connsiteX0" fmla="*/ 15815 w 18024"/>
                <a:gd name="connsiteY0" fmla="*/ 403 h 48108"/>
                <a:gd name="connsiteX1" fmla="*/ 11120 w 18024"/>
                <a:gd name="connsiteY1" fmla="*/ 4671 h 48108"/>
                <a:gd name="connsiteX2" fmla="*/ 7278 w 18024"/>
                <a:gd name="connsiteY2" fmla="*/ 10050 h 48108"/>
                <a:gd name="connsiteX3" fmla="*/ 2071 w 18024"/>
                <a:gd name="connsiteY3" fmla="*/ 22002 h 48108"/>
                <a:gd name="connsiteX4" fmla="*/ 22 w 18024"/>
                <a:gd name="connsiteY4" fmla="*/ 34551 h 48108"/>
                <a:gd name="connsiteX5" fmla="*/ 449 w 18024"/>
                <a:gd name="connsiteY5" fmla="*/ 41296 h 48108"/>
                <a:gd name="connsiteX6" fmla="*/ 1985 w 18024"/>
                <a:gd name="connsiteY6" fmla="*/ 47442 h 48108"/>
                <a:gd name="connsiteX7" fmla="*/ 4546 w 18024"/>
                <a:gd name="connsiteY7" fmla="*/ 47101 h 48108"/>
                <a:gd name="connsiteX8" fmla="*/ 4632 w 18024"/>
                <a:gd name="connsiteY8" fmla="*/ 41381 h 48108"/>
                <a:gd name="connsiteX9" fmla="*/ 4888 w 18024"/>
                <a:gd name="connsiteY9" fmla="*/ 35661 h 48108"/>
                <a:gd name="connsiteX10" fmla="*/ 6937 w 18024"/>
                <a:gd name="connsiteY10" fmla="*/ 23709 h 48108"/>
                <a:gd name="connsiteX11" fmla="*/ 11291 w 18024"/>
                <a:gd name="connsiteY11" fmla="*/ 12867 h 48108"/>
                <a:gd name="connsiteX12" fmla="*/ 14108 w 18024"/>
                <a:gd name="connsiteY12" fmla="*/ 8001 h 48108"/>
                <a:gd name="connsiteX13" fmla="*/ 17608 w 18024"/>
                <a:gd name="connsiteY13" fmla="*/ 2366 h 48108"/>
                <a:gd name="connsiteX14" fmla="*/ 15815 w 18024"/>
                <a:gd name="connsiteY14" fmla="*/ 403 h 48108"/>
                <a:gd name="connsiteX15" fmla="*/ 15815 w 18024"/>
                <a:gd name="connsiteY15" fmla="*/ 403 h 48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24" h="48108">
                  <a:moveTo>
                    <a:pt x="15815" y="403"/>
                  </a:moveTo>
                  <a:cubicBezTo>
                    <a:pt x="14193" y="1854"/>
                    <a:pt x="12486" y="2964"/>
                    <a:pt x="11120" y="4671"/>
                  </a:cubicBezTo>
                  <a:cubicBezTo>
                    <a:pt x="9754" y="6379"/>
                    <a:pt x="8474" y="8172"/>
                    <a:pt x="7278" y="10050"/>
                  </a:cubicBezTo>
                  <a:cubicBezTo>
                    <a:pt x="4973" y="13721"/>
                    <a:pt x="3266" y="17818"/>
                    <a:pt x="2071" y="22002"/>
                  </a:cubicBezTo>
                  <a:cubicBezTo>
                    <a:pt x="875" y="26099"/>
                    <a:pt x="192" y="30283"/>
                    <a:pt x="22" y="34551"/>
                  </a:cubicBezTo>
                  <a:cubicBezTo>
                    <a:pt x="-64" y="36771"/>
                    <a:pt x="107" y="38991"/>
                    <a:pt x="449" y="41296"/>
                  </a:cubicBezTo>
                  <a:cubicBezTo>
                    <a:pt x="705" y="43259"/>
                    <a:pt x="790" y="45820"/>
                    <a:pt x="1985" y="47442"/>
                  </a:cubicBezTo>
                  <a:cubicBezTo>
                    <a:pt x="2668" y="48381"/>
                    <a:pt x="4205" y="48381"/>
                    <a:pt x="4546" y="47101"/>
                  </a:cubicBezTo>
                  <a:cubicBezTo>
                    <a:pt x="5059" y="45308"/>
                    <a:pt x="4632" y="43174"/>
                    <a:pt x="4632" y="41381"/>
                  </a:cubicBezTo>
                  <a:cubicBezTo>
                    <a:pt x="4632" y="39503"/>
                    <a:pt x="4803" y="37539"/>
                    <a:pt x="4888" y="35661"/>
                  </a:cubicBezTo>
                  <a:cubicBezTo>
                    <a:pt x="5144" y="31649"/>
                    <a:pt x="5827" y="27636"/>
                    <a:pt x="6937" y="23709"/>
                  </a:cubicBezTo>
                  <a:cubicBezTo>
                    <a:pt x="8047" y="19953"/>
                    <a:pt x="9583" y="16367"/>
                    <a:pt x="11291" y="12867"/>
                  </a:cubicBezTo>
                  <a:cubicBezTo>
                    <a:pt x="12144" y="11159"/>
                    <a:pt x="13084" y="9537"/>
                    <a:pt x="14108" y="8001"/>
                  </a:cubicBezTo>
                  <a:cubicBezTo>
                    <a:pt x="15303" y="6123"/>
                    <a:pt x="16242" y="4074"/>
                    <a:pt x="17608" y="2366"/>
                  </a:cubicBezTo>
                  <a:cubicBezTo>
                    <a:pt x="18803" y="915"/>
                    <a:pt x="17181" y="-792"/>
                    <a:pt x="15815" y="403"/>
                  </a:cubicBezTo>
                  <a:lnTo>
                    <a:pt x="15815" y="403"/>
                  </a:lnTo>
                  <a:close/>
                </a:path>
              </a:pathLst>
            </a:custGeom>
            <a:solidFill>
              <a:srgbClr val="A87B5A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054143C-4E8B-089D-EE6D-63936673AA55}"/>
                </a:ext>
              </a:extLst>
            </p:cNvPr>
            <p:cNvSpPr/>
            <p:nvPr/>
          </p:nvSpPr>
          <p:spPr>
            <a:xfrm>
              <a:off x="7473922" y="3683301"/>
              <a:ext cx="8895" cy="25489"/>
            </a:xfrm>
            <a:custGeom>
              <a:avLst/>
              <a:gdLst>
                <a:gd name="connsiteX0" fmla="*/ 5486 w 8895"/>
                <a:gd name="connsiteY0" fmla="*/ 613 h 25489"/>
                <a:gd name="connsiteX1" fmla="*/ 364 w 8895"/>
                <a:gd name="connsiteY1" fmla="*/ 12394 h 25489"/>
                <a:gd name="connsiteX2" fmla="*/ 22 w 8895"/>
                <a:gd name="connsiteY2" fmla="*/ 15638 h 25489"/>
                <a:gd name="connsiteX3" fmla="*/ 364 w 8895"/>
                <a:gd name="connsiteY3" fmla="*/ 18968 h 25489"/>
                <a:gd name="connsiteX4" fmla="*/ 2327 w 8895"/>
                <a:gd name="connsiteY4" fmla="*/ 25029 h 25489"/>
                <a:gd name="connsiteX5" fmla="*/ 4035 w 8895"/>
                <a:gd name="connsiteY5" fmla="*/ 24517 h 25489"/>
                <a:gd name="connsiteX6" fmla="*/ 4205 w 8895"/>
                <a:gd name="connsiteY6" fmla="*/ 18968 h 25489"/>
                <a:gd name="connsiteX7" fmla="*/ 4547 w 8895"/>
                <a:gd name="connsiteY7" fmla="*/ 17431 h 25489"/>
                <a:gd name="connsiteX8" fmla="*/ 4632 w 8895"/>
                <a:gd name="connsiteY8" fmla="*/ 15980 h 25489"/>
                <a:gd name="connsiteX9" fmla="*/ 4974 w 8895"/>
                <a:gd name="connsiteY9" fmla="*/ 13504 h 25489"/>
                <a:gd name="connsiteX10" fmla="*/ 6425 w 8895"/>
                <a:gd name="connsiteY10" fmla="*/ 8126 h 25489"/>
                <a:gd name="connsiteX11" fmla="*/ 8645 w 8895"/>
                <a:gd name="connsiteY11" fmla="*/ 3089 h 25489"/>
                <a:gd name="connsiteX12" fmla="*/ 8132 w 8895"/>
                <a:gd name="connsiteY12" fmla="*/ 357 h 25489"/>
                <a:gd name="connsiteX13" fmla="*/ 5486 w 8895"/>
                <a:gd name="connsiteY13" fmla="*/ 613 h 25489"/>
                <a:gd name="connsiteX14" fmla="*/ 5486 w 8895"/>
                <a:gd name="connsiteY14" fmla="*/ 613 h 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95" h="25489">
                  <a:moveTo>
                    <a:pt x="5486" y="613"/>
                  </a:moveTo>
                  <a:cubicBezTo>
                    <a:pt x="2583" y="3686"/>
                    <a:pt x="961" y="8211"/>
                    <a:pt x="364" y="12394"/>
                  </a:cubicBezTo>
                  <a:cubicBezTo>
                    <a:pt x="193" y="13504"/>
                    <a:pt x="108" y="14529"/>
                    <a:pt x="22" y="15638"/>
                  </a:cubicBezTo>
                  <a:cubicBezTo>
                    <a:pt x="-63" y="16834"/>
                    <a:pt x="108" y="17773"/>
                    <a:pt x="364" y="18968"/>
                  </a:cubicBezTo>
                  <a:cubicBezTo>
                    <a:pt x="876" y="21017"/>
                    <a:pt x="1303" y="23151"/>
                    <a:pt x="2327" y="25029"/>
                  </a:cubicBezTo>
                  <a:cubicBezTo>
                    <a:pt x="2754" y="25883"/>
                    <a:pt x="4035" y="25456"/>
                    <a:pt x="4035" y="24517"/>
                  </a:cubicBezTo>
                  <a:cubicBezTo>
                    <a:pt x="4035" y="22639"/>
                    <a:pt x="3864" y="20761"/>
                    <a:pt x="4205" y="18968"/>
                  </a:cubicBezTo>
                  <a:cubicBezTo>
                    <a:pt x="4291" y="18456"/>
                    <a:pt x="4461" y="18029"/>
                    <a:pt x="4547" y="17431"/>
                  </a:cubicBezTo>
                  <a:cubicBezTo>
                    <a:pt x="4632" y="16919"/>
                    <a:pt x="4632" y="16407"/>
                    <a:pt x="4632" y="15980"/>
                  </a:cubicBezTo>
                  <a:cubicBezTo>
                    <a:pt x="4718" y="15126"/>
                    <a:pt x="4803" y="14272"/>
                    <a:pt x="4974" y="13504"/>
                  </a:cubicBezTo>
                  <a:cubicBezTo>
                    <a:pt x="5315" y="11711"/>
                    <a:pt x="5742" y="9919"/>
                    <a:pt x="6425" y="8126"/>
                  </a:cubicBezTo>
                  <a:cubicBezTo>
                    <a:pt x="7023" y="6418"/>
                    <a:pt x="7962" y="4796"/>
                    <a:pt x="8645" y="3089"/>
                  </a:cubicBezTo>
                  <a:cubicBezTo>
                    <a:pt x="9072" y="2150"/>
                    <a:pt x="8986" y="1040"/>
                    <a:pt x="8132" y="357"/>
                  </a:cubicBezTo>
                  <a:cubicBezTo>
                    <a:pt x="7449" y="-155"/>
                    <a:pt x="6169" y="-155"/>
                    <a:pt x="5486" y="613"/>
                  </a:cubicBezTo>
                  <a:lnTo>
                    <a:pt x="5486" y="613"/>
                  </a:lnTo>
                  <a:close/>
                </a:path>
              </a:pathLst>
            </a:custGeom>
            <a:solidFill>
              <a:srgbClr val="A87B5A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52" name="Graphic 8">
            <a:extLst>
              <a:ext uri="{FF2B5EF4-FFF2-40B4-BE49-F238E27FC236}">
                <a16:creationId xmlns:a16="http://schemas.microsoft.com/office/drawing/2014/main" id="{56D2A39D-08A0-CC74-BA90-E32C7CF461FF}"/>
              </a:ext>
            </a:extLst>
          </p:cNvPr>
          <p:cNvGrpSpPr/>
          <p:nvPr/>
        </p:nvGrpSpPr>
        <p:grpSpPr>
          <a:xfrm>
            <a:off x="513966" y="5196172"/>
            <a:ext cx="652079" cy="614179"/>
            <a:chOff x="2775905" y="3294151"/>
            <a:chExt cx="652079" cy="614179"/>
          </a:xfrm>
          <a:solidFill>
            <a:srgbClr val="3B3838">
              <a:alpha val="61000"/>
            </a:srgbClr>
          </a:solidFill>
        </p:grpSpPr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3A96BEC7-4541-1058-C8BA-D073C4672537}"/>
                </a:ext>
              </a:extLst>
            </p:cNvPr>
            <p:cNvSpPr/>
            <p:nvPr/>
          </p:nvSpPr>
          <p:spPr>
            <a:xfrm>
              <a:off x="2931315" y="3557588"/>
              <a:ext cx="436716" cy="350741"/>
            </a:xfrm>
            <a:custGeom>
              <a:avLst/>
              <a:gdLst>
                <a:gd name="connsiteX0" fmla="*/ 2751 w 436716"/>
                <a:gd name="connsiteY0" fmla="*/ 284205 h 350741"/>
                <a:gd name="connsiteX1" fmla="*/ 134125 w 436716"/>
                <a:gd name="connsiteY1" fmla="*/ 15957 h 350741"/>
                <a:gd name="connsiteX2" fmla="*/ 193600 w 436716"/>
                <a:gd name="connsiteY2" fmla="*/ 70 h 350741"/>
                <a:gd name="connsiteX3" fmla="*/ 436592 w 436716"/>
                <a:gd name="connsiteY3" fmla="*/ 230637 h 350741"/>
                <a:gd name="connsiteX4" fmla="*/ 363674 w 436716"/>
                <a:gd name="connsiteY4" fmla="*/ 287872 h 350741"/>
                <a:gd name="connsiteX5" fmla="*/ 100925 w 436716"/>
                <a:gd name="connsiteY5" fmla="*/ 333700 h 350741"/>
                <a:gd name="connsiteX6" fmla="*/ 2751 w 436716"/>
                <a:gd name="connsiteY6" fmla="*/ 284205 h 350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6716" h="350741">
                  <a:moveTo>
                    <a:pt x="2751" y="284205"/>
                  </a:moveTo>
                  <a:cubicBezTo>
                    <a:pt x="-13748" y="186846"/>
                    <a:pt x="45727" y="62804"/>
                    <a:pt x="134125" y="15957"/>
                  </a:cubicBezTo>
                  <a:cubicBezTo>
                    <a:pt x="151845" y="6587"/>
                    <a:pt x="173639" y="681"/>
                    <a:pt x="193600" y="70"/>
                  </a:cubicBezTo>
                  <a:cubicBezTo>
                    <a:pt x="301755" y="-3393"/>
                    <a:pt x="431908" y="123093"/>
                    <a:pt x="436592" y="230637"/>
                  </a:cubicBezTo>
                  <a:cubicBezTo>
                    <a:pt x="439036" y="286853"/>
                    <a:pt x="405022" y="295204"/>
                    <a:pt x="363674" y="287872"/>
                  </a:cubicBezTo>
                  <a:cubicBezTo>
                    <a:pt x="269777" y="271170"/>
                    <a:pt x="184231" y="285428"/>
                    <a:pt x="100925" y="333700"/>
                  </a:cubicBezTo>
                  <a:cubicBezTo>
                    <a:pt x="41857" y="367919"/>
                    <a:pt x="13953" y="350198"/>
                    <a:pt x="2751" y="284205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EFBA3353-1573-AB49-E1ED-7559148E0B11}"/>
                </a:ext>
              </a:extLst>
            </p:cNvPr>
            <p:cNvSpPr/>
            <p:nvPr/>
          </p:nvSpPr>
          <p:spPr>
            <a:xfrm>
              <a:off x="2887755" y="3337103"/>
              <a:ext cx="166908" cy="198538"/>
            </a:xfrm>
            <a:custGeom>
              <a:avLst/>
              <a:gdLst>
                <a:gd name="connsiteX0" fmla="*/ 1908 w 166908"/>
                <a:gd name="connsiteY0" fmla="*/ 96105 h 198538"/>
                <a:gd name="connsiteX1" fmla="*/ 55476 w 166908"/>
                <a:gd name="connsiteY1" fmla="*/ 578 h 198538"/>
                <a:gd name="connsiteX2" fmla="*/ 165057 w 166908"/>
                <a:gd name="connsiteY2" fmla="*/ 102419 h 198538"/>
                <a:gd name="connsiteX3" fmla="*/ 110878 w 166908"/>
                <a:gd name="connsiteY3" fmla="*/ 197946 h 198538"/>
                <a:gd name="connsiteX4" fmla="*/ 1908 w 166908"/>
                <a:gd name="connsiteY4" fmla="*/ 96105 h 198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908" h="198538">
                  <a:moveTo>
                    <a:pt x="1908" y="96105"/>
                  </a:moveTo>
                  <a:cubicBezTo>
                    <a:pt x="-6850" y="45592"/>
                    <a:pt x="15147" y="6078"/>
                    <a:pt x="55476" y="578"/>
                  </a:cubicBezTo>
                  <a:cubicBezTo>
                    <a:pt x="101508" y="-5939"/>
                    <a:pt x="154669" y="43555"/>
                    <a:pt x="165057" y="102419"/>
                  </a:cubicBezTo>
                  <a:cubicBezTo>
                    <a:pt x="173815" y="151914"/>
                    <a:pt x="150799" y="192447"/>
                    <a:pt x="110878" y="197946"/>
                  </a:cubicBezTo>
                  <a:cubicBezTo>
                    <a:pt x="63827" y="204464"/>
                    <a:pt x="12296" y="156395"/>
                    <a:pt x="1908" y="96105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AD76129A-8B5F-9B41-40D0-89F51D67419D}"/>
                </a:ext>
              </a:extLst>
            </p:cNvPr>
            <p:cNvSpPr/>
            <p:nvPr/>
          </p:nvSpPr>
          <p:spPr>
            <a:xfrm>
              <a:off x="3108053" y="3294151"/>
              <a:ext cx="155115" cy="206480"/>
            </a:xfrm>
            <a:custGeom>
              <a:avLst/>
              <a:gdLst>
                <a:gd name="connsiteX0" fmla="*/ 152922 w 155115"/>
                <a:gd name="connsiteY0" fmla="*/ 74083 h 206480"/>
                <a:gd name="connsiteX1" fmla="*/ 83670 w 155115"/>
                <a:gd name="connsiteY1" fmla="*/ 205662 h 206480"/>
                <a:gd name="connsiteX2" fmla="*/ 3216 w 155115"/>
                <a:gd name="connsiteY2" fmla="*/ 135799 h 206480"/>
                <a:gd name="connsiteX3" fmla="*/ 68394 w 155115"/>
                <a:gd name="connsiteY3" fmla="*/ 1369 h 206480"/>
                <a:gd name="connsiteX4" fmla="*/ 152922 w 155115"/>
                <a:gd name="connsiteY4" fmla="*/ 74083 h 206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115" h="206480">
                  <a:moveTo>
                    <a:pt x="152922" y="74083"/>
                  </a:moveTo>
                  <a:cubicBezTo>
                    <a:pt x="164124" y="134577"/>
                    <a:pt x="131128" y="199551"/>
                    <a:pt x="83670" y="205662"/>
                  </a:cubicBezTo>
                  <a:cubicBezTo>
                    <a:pt x="31731" y="212383"/>
                    <a:pt x="12789" y="176739"/>
                    <a:pt x="3216" y="135799"/>
                  </a:cubicBezTo>
                  <a:cubicBezTo>
                    <a:pt x="-10635" y="76324"/>
                    <a:pt x="21954" y="11349"/>
                    <a:pt x="68394" y="1369"/>
                  </a:cubicBezTo>
                  <a:cubicBezTo>
                    <a:pt x="108112" y="-6982"/>
                    <a:pt x="143552" y="23570"/>
                    <a:pt x="152922" y="74083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54A5163F-FF91-9A04-6907-9D0133723E17}"/>
                </a:ext>
              </a:extLst>
            </p:cNvPr>
            <p:cNvSpPr/>
            <p:nvPr/>
          </p:nvSpPr>
          <p:spPr>
            <a:xfrm>
              <a:off x="2775905" y="3530037"/>
              <a:ext cx="160604" cy="163976"/>
            </a:xfrm>
            <a:custGeom>
              <a:avLst/>
              <a:gdLst>
                <a:gd name="connsiteX0" fmla="*/ 160605 w 160604"/>
                <a:gd name="connsiteY0" fmla="*/ 112353 h 163976"/>
                <a:gd name="connsiteX1" fmla="*/ 110295 w 160604"/>
                <a:gd name="connsiteY1" fmla="*/ 161236 h 163976"/>
                <a:gd name="connsiteX2" fmla="*/ 1529 w 160604"/>
                <a:gd name="connsiteY2" fmla="*/ 71413 h 163976"/>
                <a:gd name="connsiteX3" fmla="*/ 45525 w 160604"/>
                <a:gd name="connsiteY3" fmla="*/ 735 h 163976"/>
                <a:gd name="connsiteX4" fmla="*/ 160605 w 160604"/>
                <a:gd name="connsiteY4" fmla="*/ 112353 h 163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604" h="163976">
                  <a:moveTo>
                    <a:pt x="160605" y="112353"/>
                  </a:moveTo>
                  <a:cubicBezTo>
                    <a:pt x="149809" y="123555"/>
                    <a:pt x="133922" y="153496"/>
                    <a:pt x="110295" y="161236"/>
                  </a:cubicBezTo>
                  <a:cubicBezTo>
                    <a:pt x="64874" y="176309"/>
                    <a:pt x="10288" y="126814"/>
                    <a:pt x="1529" y="71413"/>
                  </a:cubicBezTo>
                  <a:cubicBezTo>
                    <a:pt x="-3970" y="35768"/>
                    <a:pt x="4177" y="7660"/>
                    <a:pt x="45525" y="735"/>
                  </a:cubicBezTo>
                  <a:cubicBezTo>
                    <a:pt x="90945" y="-6598"/>
                    <a:pt x="149198" y="41675"/>
                    <a:pt x="160605" y="112353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31C3C37-AFF2-B106-1788-C713F769633A}"/>
                </a:ext>
              </a:extLst>
            </p:cNvPr>
            <p:cNvSpPr/>
            <p:nvPr/>
          </p:nvSpPr>
          <p:spPr>
            <a:xfrm>
              <a:off x="3287105" y="3433126"/>
              <a:ext cx="140879" cy="175074"/>
            </a:xfrm>
            <a:custGeom>
              <a:avLst/>
              <a:gdLst>
                <a:gd name="connsiteX0" fmla="*/ 1977 w 140879"/>
                <a:gd name="connsiteY0" fmla="*/ 142049 h 175074"/>
                <a:gd name="connsiteX1" fmla="*/ 75710 w 140879"/>
                <a:gd name="connsiteY1" fmla="*/ 694 h 175074"/>
                <a:gd name="connsiteX2" fmla="*/ 139258 w 140879"/>
                <a:gd name="connsiteY2" fmla="*/ 55891 h 175074"/>
                <a:gd name="connsiteX3" fmla="*/ 64711 w 140879"/>
                <a:gd name="connsiteY3" fmla="*/ 175045 h 175074"/>
                <a:gd name="connsiteX4" fmla="*/ 1977 w 140879"/>
                <a:gd name="connsiteY4" fmla="*/ 142049 h 17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879" h="175074">
                  <a:moveTo>
                    <a:pt x="1977" y="142049"/>
                  </a:moveTo>
                  <a:cubicBezTo>
                    <a:pt x="-9429" y="70353"/>
                    <a:pt x="30289" y="6397"/>
                    <a:pt x="75710" y="694"/>
                  </a:cubicBezTo>
                  <a:cubicBezTo>
                    <a:pt x="117668" y="-4602"/>
                    <a:pt x="132944" y="21062"/>
                    <a:pt x="139258" y="55891"/>
                  </a:cubicBezTo>
                  <a:cubicBezTo>
                    <a:pt x="149239" y="110885"/>
                    <a:pt x="111761" y="176675"/>
                    <a:pt x="64711" y="175045"/>
                  </a:cubicBezTo>
                  <a:cubicBezTo>
                    <a:pt x="39862" y="174027"/>
                    <a:pt x="15624" y="149585"/>
                    <a:pt x="1977" y="142049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58" name="Graphic 6">
            <a:extLst>
              <a:ext uri="{FF2B5EF4-FFF2-40B4-BE49-F238E27FC236}">
                <a16:creationId xmlns:a16="http://schemas.microsoft.com/office/drawing/2014/main" id="{B77A3CA7-ECC1-6F22-9685-326D83861D5A}"/>
              </a:ext>
            </a:extLst>
          </p:cNvPr>
          <p:cNvGrpSpPr/>
          <p:nvPr/>
        </p:nvGrpSpPr>
        <p:grpSpPr>
          <a:xfrm>
            <a:off x="-1276126" y="3227423"/>
            <a:ext cx="2684171" cy="1319146"/>
            <a:chOff x="-1591518" y="5517808"/>
            <a:chExt cx="2684171" cy="1319146"/>
          </a:xfrm>
          <a:solidFill>
            <a:schemeClr val="bg1"/>
          </a:solidFill>
        </p:grpSpPr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03AF4BA3-681A-3DE0-8EA0-B4888B9CD540}"/>
                </a:ext>
              </a:extLst>
            </p:cNvPr>
            <p:cNvSpPr/>
            <p:nvPr/>
          </p:nvSpPr>
          <p:spPr>
            <a:xfrm>
              <a:off x="-490289" y="5517808"/>
              <a:ext cx="225381" cy="226926"/>
            </a:xfrm>
            <a:custGeom>
              <a:avLst/>
              <a:gdLst>
                <a:gd name="connsiteX0" fmla="*/ 3721 w 225381"/>
                <a:gd name="connsiteY0" fmla="*/ 141870 h 226926"/>
                <a:gd name="connsiteX1" fmla="*/ 87795 w 225381"/>
                <a:gd name="connsiteY1" fmla="*/ 223180 h 226926"/>
                <a:gd name="connsiteX2" fmla="*/ 221393 w 225381"/>
                <a:gd name="connsiteY2" fmla="*/ 147628 h 226926"/>
                <a:gd name="connsiteX3" fmla="*/ 208264 w 225381"/>
                <a:gd name="connsiteY3" fmla="*/ 61941 h 226926"/>
                <a:gd name="connsiteX4" fmla="*/ 205270 w 225381"/>
                <a:gd name="connsiteY4" fmla="*/ 55492 h 226926"/>
                <a:gd name="connsiteX5" fmla="*/ 56239 w 225381"/>
                <a:gd name="connsiteY5" fmla="*/ 16103 h 226926"/>
                <a:gd name="connsiteX6" fmla="*/ 15238 w 225381"/>
                <a:gd name="connsiteY6" fmla="*/ 56413 h 226926"/>
                <a:gd name="connsiteX7" fmla="*/ 3721 w 225381"/>
                <a:gd name="connsiteY7" fmla="*/ 141870 h 22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381" h="226926">
                  <a:moveTo>
                    <a:pt x="3721" y="141870"/>
                  </a:moveTo>
                  <a:cubicBezTo>
                    <a:pt x="14777" y="182180"/>
                    <a:pt x="47946" y="212354"/>
                    <a:pt x="87795" y="223180"/>
                  </a:cubicBezTo>
                  <a:cubicBezTo>
                    <a:pt x="144920" y="238613"/>
                    <a:pt x="205500" y="204983"/>
                    <a:pt x="221393" y="147628"/>
                  </a:cubicBezTo>
                  <a:cubicBezTo>
                    <a:pt x="230146" y="116302"/>
                    <a:pt x="223927" y="86358"/>
                    <a:pt x="208264" y="61941"/>
                  </a:cubicBezTo>
                  <a:cubicBezTo>
                    <a:pt x="207112" y="59868"/>
                    <a:pt x="206652" y="57565"/>
                    <a:pt x="205270" y="55492"/>
                  </a:cubicBezTo>
                  <a:cubicBezTo>
                    <a:pt x="177859" y="8732"/>
                    <a:pt x="103919" y="-19600"/>
                    <a:pt x="56239" y="16103"/>
                  </a:cubicBezTo>
                  <a:cubicBezTo>
                    <a:pt x="38042" y="29694"/>
                    <a:pt x="26985" y="36373"/>
                    <a:pt x="15238" y="56413"/>
                  </a:cubicBezTo>
                  <a:cubicBezTo>
                    <a:pt x="266" y="81751"/>
                    <a:pt x="-3881" y="113308"/>
                    <a:pt x="3721" y="14187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5923AFD3-F031-FE90-9A68-0C8C932031FD}"/>
                </a:ext>
              </a:extLst>
            </p:cNvPr>
            <p:cNvSpPr/>
            <p:nvPr/>
          </p:nvSpPr>
          <p:spPr>
            <a:xfrm>
              <a:off x="-137049" y="5904208"/>
              <a:ext cx="202415" cy="202912"/>
            </a:xfrm>
            <a:custGeom>
              <a:avLst/>
              <a:gdLst>
                <a:gd name="connsiteX0" fmla="*/ 49893 w 202415"/>
                <a:gd name="connsiteY0" fmla="*/ 189203 h 202912"/>
                <a:gd name="connsiteX1" fmla="*/ 188789 w 202415"/>
                <a:gd name="connsiteY1" fmla="*/ 153039 h 202912"/>
                <a:gd name="connsiteX2" fmla="*/ 128440 w 202415"/>
                <a:gd name="connsiteY2" fmla="*/ 3778 h 202912"/>
                <a:gd name="connsiteX3" fmla="*/ 29623 w 202415"/>
                <a:gd name="connsiteY3" fmla="*/ 29576 h 202912"/>
                <a:gd name="connsiteX4" fmla="*/ 49893 w 202415"/>
                <a:gd name="connsiteY4" fmla="*/ 189203 h 20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2415" h="202912">
                  <a:moveTo>
                    <a:pt x="49893" y="189203"/>
                  </a:moveTo>
                  <a:cubicBezTo>
                    <a:pt x="97574" y="217304"/>
                    <a:pt x="160918" y="200720"/>
                    <a:pt x="188789" y="153039"/>
                  </a:cubicBezTo>
                  <a:cubicBezTo>
                    <a:pt x="221959" y="96836"/>
                    <a:pt x="191784" y="20823"/>
                    <a:pt x="128440" y="3778"/>
                  </a:cubicBezTo>
                  <a:cubicBezTo>
                    <a:pt x="91816" y="-6127"/>
                    <a:pt x="56804" y="3778"/>
                    <a:pt x="29623" y="29576"/>
                  </a:cubicBezTo>
                  <a:cubicBezTo>
                    <a:pt x="-18288" y="74953"/>
                    <a:pt x="-5619" y="156494"/>
                    <a:pt x="49893" y="189203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97F0F3D-3FA5-5101-8C83-7FE6B824155C}"/>
                </a:ext>
              </a:extLst>
            </p:cNvPr>
            <p:cNvSpPr/>
            <p:nvPr/>
          </p:nvSpPr>
          <p:spPr>
            <a:xfrm>
              <a:off x="386323" y="5963417"/>
              <a:ext cx="223424" cy="220117"/>
            </a:xfrm>
            <a:custGeom>
              <a:avLst/>
              <a:gdLst>
                <a:gd name="connsiteX0" fmla="*/ 14844 w 223424"/>
                <a:gd name="connsiteY0" fmla="*/ 164315 h 220117"/>
                <a:gd name="connsiteX1" fmla="*/ 109515 w 223424"/>
                <a:gd name="connsiteY1" fmla="*/ 218906 h 220117"/>
                <a:gd name="connsiteX2" fmla="*/ 113891 w 223424"/>
                <a:gd name="connsiteY2" fmla="*/ 219597 h 220117"/>
                <a:gd name="connsiteX3" fmla="*/ 219618 w 223424"/>
                <a:gd name="connsiteY3" fmla="*/ 139438 h 220117"/>
                <a:gd name="connsiteX4" fmla="*/ 143375 w 223424"/>
                <a:gd name="connsiteY4" fmla="*/ 4689 h 220117"/>
                <a:gd name="connsiteX5" fmla="*/ 138998 w 223424"/>
                <a:gd name="connsiteY5" fmla="*/ 3537 h 220117"/>
                <a:gd name="connsiteX6" fmla="*/ 3788 w 223424"/>
                <a:gd name="connsiteY6" fmla="*/ 79780 h 220117"/>
                <a:gd name="connsiteX7" fmla="*/ 14844 w 223424"/>
                <a:gd name="connsiteY7" fmla="*/ 164315 h 2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424" h="220117">
                  <a:moveTo>
                    <a:pt x="14844" y="164315"/>
                  </a:moveTo>
                  <a:cubicBezTo>
                    <a:pt x="36036" y="200709"/>
                    <a:pt x="69666" y="214069"/>
                    <a:pt x="109515" y="218906"/>
                  </a:cubicBezTo>
                  <a:lnTo>
                    <a:pt x="113891" y="219597"/>
                  </a:lnTo>
                  <a:cubicBezTo>
                    <a:pt x="161342" y="225356"/>
                    <a:pt x="207640" y="182282"/>
                    <a:pt x="219618" y="139438"/>
                  </a:cubicBezTo>
                  <a:cubicBezTo>
                    <a:pt x="235281" y="83005"/>
                    <a:pt x="201191" y="19430"/>
                    <a:pt x="143375" y="4689"/>
                  </a:cubicBezTo>
                  <a:cubicBezTo>
                    <a:pt x="141993" y="4228"/>
                    <a:pt x="140611" y="3998"/>
                    <a:pt x="138998" y="3537"/>
                  </a:cubicBezTo>
                  <a:cubicBezTo>
                    <a:pt x="81183" y="-11205"/>
                    <a:pt x="20142" y="21273"/>
                    <a:pt x="3788" y="79780"/>
                  </a:cubicBezTo>
                  <a:cubicBezTo>
                    <a:pt x="-3813" y="108112"/>
                    <a:pt x="102" y="138978"/>
                    <a:pt x="14844" y="164315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B776636-7739-BAF8-5F9B-706CBCA12624}"/>
                </a:ext>
              </a:extLst>
            </p:cNvPr>
            <p:cNvSpPr/>
            <p:nvPr/>
          </p:nvSpPr>
          <p:spPr>
            <a:xfrm>
              <a:off x="-1307894" y="5778139"/>
              <a:ext cx="194771" cy="193961"/>
            </a:xfrm>
            <a:custGeom>
              <a:avLst/>
              <a:gdLst>
                <a:gd name="connsiteX0" fmla="*/ 2923 w 194771"/>
                <a:gd name="connsiteY0" fmla="*/ 118791 h 193961"/>
                <a:gd name="connsiteX1" fmla="*/ 4074 w 194771"/>
                <a:gd name="connsiteY1" fmla="*/ 123397 h 193961"/>
                <a:gd name="connsiteX2" fmla="*/ 166235 w 194771"/>
                <a:gd name="connsiteY2" fmla="*/ 166702 h 193961"/>
                <a:gd name="connsiteX3" fmla="*/ 191342 w 194771"/>
                <a:gd name="connsiteY3" fmla="*/ 72262 h 193961"/>
                <a:gd name="connsiteX4" fmla="*/ 97823 w 194771"/>
                <a:gd name="connsiteY4" fmla="*/ 856 h 193961"/>
                <a:gd name="connsiteX5" fmla="*/ 93677 w 194771"/>
                <a:gd name="connsiteY5" fmla="*/ 395 h 193961"/>
                <a:gd name="connsiteX6" fmla="*/ 27339 w 194771"/>
                <a:gd name="connsiteY6" fmla="*/ 27575 h 193961"/>
                <a:gd name="connsiteX7" fmla="*/ 2923 w 194771"/>
                <a:gd name="connsiteY7" fmla="*/ 118791 h 193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771" h="193961">
                  <a:moveTo>
                    <a:pt x="2923" y="118791"/>
                  </a:moveTo>
                  <a:cubicBezTo>
                    <a:pt x="3383" y="120403"/>
                    <a:pt x="3614" y="121785"/>
                    <a:pt x="4074" y="123397"/>
                  </a:cubicBezTo>
                  <a:cubicBezTo>
                    <a:pt x="21120" y="195034"/>
                    <a:pt x="115790" y="216916"/>
                    <a:pt x="166235" y="166702"/>
                  </a:cubicBezTo>
                  <a:cubicBezTo>
                    <a:pt x="190881" y="142285"/>
                    <a:pt x="200556" y="105661"/>
                    <a:pt x="191342" y="72262"/>
                  </a:cubicBezTo>
                  <a:cubicBezTo>
                    <a:pt x="178904" y="26654"/>
                    <a:pt x="141588" y="6154"/>
                    <a:pt x="97823" y="856"/>
                  </a:cubicBezTo>
                  <a:cubicBezTo>
                    <a:pt x="96441" y="625"/>
                    <a:pt x="95059" y="395"/>
                    <a:pt x="93677" y="395"/>
                  </a:cubicBezTo>
                  <a:cubicBezTo>
                    <a:pt x="70413" y="-2599"/>
                    <a:pt x="43002" y="11912"/>
                    <a:pt x="27339" y="27575"/>
                  </a:cubicBezTo>
                  <a:cubicBezTo>
                    <a:pt x="2923" y="51761"/>
                    <a:pt x="-4909" y="85852"/>
                    <a:pt x="2923" y="118791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B75E546-C07C-BBFE-FCE8-FA3A7C0579F0}"/>
                </a:ext>
              </a:extLst>
            </p:cNvPr>
            <p:cNvSpPr/>
            <p:nvPr/>
          </p:nvSpPr>
          <p:spPr>
            <a:xfrm>
              <a:off x="-893447" y="5758280"/>
              <a:ext cx="169698" cy="169846"/>
            </a:xfrm>
            <a:custGeom>
              <a:avLst/>
              <a:gdLst>
                <a:gd name="connsiteX0" fmla="*/ 3781 w 169698"/>
                <a:gd name="connsiteY0" fmla="*/ 109166 h 169846"/>
                <a:gd name="connsiteX1" fmla="*/ 4472 w 169698"/>
                <a:gd name="connsiteY1" fmla="*/ 110779 h 169846"/>
                <a:gd name="connsiteX2" fmla="*/ 104440 w 169698"/>
                <a:gd name="connsiteY2" fmla="*/ 167673 h 169846"/>
                <a:gd name="connsiteX3" fmla="*/ 167323 w 169698"/>
                <a:gd name="connsiteY3" fmla="*/ 98570 h 169846"/>
                <a:gd name="connsiteX4" fmla="*/ 147284 w 169698"/>
                <a:gd name="connsiteY4" fmla="*/ 22097 h 169846"/>
                <a:gd name="connsiteX5" fmla="*/ 52152 w 169698"/>
                <a:gd name="connsiteY5" fmla="*/ 9659 h 169846"/>
                <a:gd name="connsiteX6" fmla="*/ 25202 w 169698"/>
                <a:gd name="connsiteY6" fmla="*/ 28086 h 169846"/>
                <a:gd name="connsiteX7" fmla="*/ 3781 w 169698"/>
                <a:gd name="connsiteY7" fmla="*/ 109166 h 16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9698" h="169846">
                  <a:moveTo>
                    <a:pt x="3781" y="109166"/>
                  </a:moveTo>
                  <a:cubicBezTo>
                    <a:pt x="4011" y="109627"/>
                    <a:pt x="4241" y="110318"/>
                    <a:pt x="4472" y="110779"/>
                  </a:cubicBezTo>
                  <a:cubicBezTo>
                    <a:pt x="22208" y="154083"/>
                    <a:pt x="56529" y="177347"/>
                    <a:pt x="104440" y="167673"/>
                  </a:cubicBezTo>
                  <a:cubicBezTo>
                    <a:pt x="138531" y="160993"/>
                    <a:pt x="160183" y="130358"/>
                    <a:pt x="167323" y="98570"/>
                  </a:cubicBezTo>
                  <a:cubicBezTo>
                    <a:pt x="173542" y="70930"/>
                    <a:pt x="167784" y="42828"/>
                    <a:pt x="147284" y="22097"/>
                  </a:cubicBezTo>
                  <a:cubicBezTo>
                    <a:pt x="120333" y="-5083"/>
                    <a:pt x="85091" y="-4623"/>
                    <a:pt x="52152" y="9659"/>
                  </a:cubicBezTo>
                  <a:cubicBezTo>
                    <a:pt x="42017" y="14265"/>
                    <a:pt x="33955" y="20945"/>
                    <a:pt x="25202" y="28086"/>
                  </a:cubicBezTo>
                  <a:cubicBezTo>
                    <a:pt x="4932" y="44901"/>
                    <a:pt x="-6354" y="84289"/>
                    <a:pt x="3781" y="109166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grpSp>
          <p:nvGrpSpPr>
            <p:cNvPr id="264" name="Graphic 6">
              <a:extLst>
                <a:ext uri="{FF2B5EF4-FFF2-40B4-BE49-F238E27FC236}">
                  <a16:creationId xmlns:a16="http://schemas.microsoft.com/office/drawing/2014/main" id="{6F74231F-2B7B-3BF1-683E-743F96C1AB43}"/>
                </a:ext>
              </a:extLst>
            </p:cNvPr>
            <p:cNvGrpSpPr/>
            <p:nvPr/>
          </p:nvGrpSpPr>
          <p:grpSpPr>
            <a:xfrm>
              <a:off x="841239" y="6094163"/>
              <a:ext cx="170709" cy="162987"/>
              <a:chOff x="841239" y="6094163"/>
              <a:chExt cx="170709" cy="162987"/>
            </a:xfrm>
            <a:grpFill/>
          </p:grpSpPr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1BE22BFD-636E-0996-8883-C7902EF1F6B9}"/>
                  </a:ext>
                </a:extLst>
              </p:cNvPr>
              <p:cNvSpPr/>
              <p:nvPr/>
            </p:nvSpPr>
            <p:spPr>
              <a:xfrm>
                <a:off x="841239" y="6094163"/>
                <a:ext cx="170709" cy="162987"/>
              </a:xfrm>
              <a:custGeom>
                <a:avLst/>
                <a:gdLst>
                  <a:gd name="connsiteX0" fmla="*/ 10707 w 170709"/>
                  <a:gd name="connsiteY0" fmla="*/ 123402 h 162987"/>
                  <a:gd name="connsiteX1" fmla="*/ 121501 w 170709"/>
                  <a:gd name="connsiteY1" fmla="*/ 152656 h 162987"/>
                  <a:gd name="connsiteX2" fmla="*/ 153288 w 170709"/>
                  <a:gd name="connsiteY2" fmla="*/ 122251 h 162987"/>
                  <a:gd name="connsiteX3" fmla="*/ 155822 w 170709"/>
                  <a:gd name="connsiteY3" fmla="*/ 118796 h 162987"/>
                  <a:gd name="connsiteX4" fmla="*/ 150754 w 170709"/>
                  <a:gd name="connsiteY4" fmla="*/ 124324 h 162987"/>
                  <a:gd name="connsiteX5" fmla="*/ 137164 w 170709"/>
                  <a:gd name="connsiteY5" fmla="*/ 16063 h 162987"/>
                  <a:gd name="connsiteX6" fmla="*/ 107911 w 170709"/>
                  <a:gd name="connsiteY6" fmla="*/ 3164 h 162987"/>
                  <a:gd name="connsiteX7" fmla="*/ 24067 w 170709"/>
                  <a:gd name="connsiteY7" fmla="*/ 25277 h 162987"/>
                  <a:gd name="connsiteX8" fmla="*/ 10707 w 170709"/>
                  <a:gd name="connsiteY8" fmla="*/ 123402 h 16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709" h="162987">
                    <a:moveTo>
                      <a:pt x="10707" y="123402"/>
                    </a:moveTo>
                    <a:cubicBezTo>
                      <a:pt x="33510" y="162561"/>
                      <a:pt x="82343" y="173387"/>
                      <a:pt x="121501" y="152656"/>
                    </a:cubicBezTo>
                    <a:cubicBezTo>
                      <a:pt x="134861" y="145515"/>
                      <a:pt x="145456" y="135150"/>
                      <a:pt x="153288" y="122251"/>
                    </a:cubicBezTo>
                    <a:cubicBezTo>
                      <a:pt x="153979" y="121099"/>
                      <a:pt x="154900" y="119947"/>
                      <a:pt x="155822" y="118796"/>
                    </a:cubicBezTo>
                    <a:cubicBezTo>
                      <a:pt x="154440" y="120408"/>
                      <a:pt x="153288" y="121560"/>
                      <a:pt x="150754" y="124324"/>
                    </a:cubicBezTo>
                    <a:cubicBezTo>
                      <a:pt x="183693" y="90464"/>
                      <a:pt x="173558" y="41631"/>
                      <a:pt x="137164" y="16063"/>
                    </a:cubicBezTo>
                    <a:cubicBezTo>
                      <a:pt x="128411" y="9844"/>
                      <a:pt x="118046" y="6159"/>
                      <a:pt x="107911" y="3164"/>
                    </a:cubicBezTo>
                    <a:cubicBezTo>
                      <a:pt x="75893" y="-6050"/>
                      <a:pt x="48943" y="5928"/>
                      <a:pt x="24067" y="25277"/>
                    </a:cubicBezTo>
                    <a:cubicBezTo>
                      <a:pt x="-4496" y="47390"/>
                      <a:pt x="-5878" y="94610"/>
                      <a:pt x="10707" y="123402"/>
                    </a:cubicBezTo>
                    <a:close/>
                  </a:path>
                </a:pathLst>
              </a:custGeom>
              <a:grpFill/>
              <a:ln w="22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0D86CC31-4DAF-2C7A-4A37-EE48A01B0936}"/>
                  </a:ext>
                </a:extLst>
              </p:cNvPr>
              <p:cNvSpPr/>
              <p:nvPr/>
            </p:nvSpPr>
            <p:spPr>
              <a:xfrm>
                <a:off x="996830" y="6209391"/>
                <a:ext cx="3241" cy="3566"/>
              </a:xfrm>
              <a:custGeom>
                <a:avLst/>
                <a:gdLst>
                  <a:gd name="connsiteX0" fmla="*/ 0 w 3241"/>
                  <a:gd name="connsiteY0" fmla="*/ 3567 h 3566"/>
                  <a:gd name="connsiteX1" fmla="*/ 0 w 3241"/>
                  <a:gd name="connsiteY1" fmla="*/ 3567 h 3566"/>
                  <a:gd name="connsiteX2" fmla="*/ 0 w 3241"/>
                  <a:gd name="connsiteY2" fmla="*/ 3567 h 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1" h="3566">
                    <a:moveTo>
                      <a:pt x="0" y="3567"/>
                    </a:moveTo>
                    <a:cubicBezTo>
                      <a:pt x="5298" y="-1961"/>
                      <a:pt x="3225" y="-349"/>
                      <a:pt x="0" y="3567"/>
                    </a:cubicBezTo>
                    <a:lnTo>
                      <a:pt x="0" y="3567"/>
                    </a:lnTo>
                    <a:close/>
                  </a:path>
                </a:pathLst>
              </a:custGeom>
              <a:grpFill/>
              <a:ln w="22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</p:grp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0223E818-C442-AF01-2342-310620DCC2B9}"/>
                </a:ext>
              </a:extLst>
            </p:cNvPr>
            <p:cNvSpPr/>
            <p:nvPr/>
          </p:nvSpPr>
          <p:spPr>
            <a:xfrm>
              <a:off x="147892" y="6294574"/>
              <a:ext cx="150601" cy="143811"/>
            </a:xfrm>
            <a:custGeom>
              <a:avLst/>
              <a:gdLst>
                <a:gd name="connsiteX0" fmla="*/ 88811 w 150601"/>
                <a:gd name="connsiteY0" fmla="*/ 140433 h 143811"/>
                <a:gd name="connsiteX1" fmla="*/ 119447 w 150601"/>
                <a:gd name="connsiteY1" fmla="*/ 123849 h 143811"/>
                <a:gd name="connsiteX2" fmla="*/ 119908 w 150601"/>
                <a:gd name="connsiteY2" fmla="*/ 123618 h 143811"/>
                <a:gd name="connsiteX3" fmla="*/ 120138 w 150601"/>
                <a:gd name="connsiteY3" fmla="*/ 15588 h 143811"/>
                <a:gd name="connsiteX4" fmla="*/ 90424 w 150601"/>
                <a:gd name="connsiteY4" fmla="*/ 2459 h 143811"/>
                <a:gd name="connsiteX5" fmla="*/ 2664 w 150601"/>
                <a:gd name="connsiteY5" fmla="*/ 51982 h 143811"/>
                <a:gd name="connsiteX6" fmla="*/ 2203 w 150601"/>
                <a:gd name="connsiteY6" fmla="*/ 53364 h 143811"/>
                <a:gd name="connsiteX7" fmla="*/ 88811 w 150601"/>
                <a:gd name="connsiteY7" fmla="*/ 140433 h 14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601" h="143811">
                  <a:moveTo>
                    <a:pt x="88811" y="140433"/>
                  </a:moveTo>
                  <a:cubicBezTo>
                    <a:pt x="98716" y="136978"/>
                    <a:pt x="111615" y="131911"/>
                    <a:pt x="119447" y="123849"/>
                  </a:cubicBezTo>
                  <a:cubicBezTo>
                    <a:pt x="119677" y="123849"/>
                    <a:pt x="119677" y="123849"/>
                    <a:pt x="119908" y="123618"/>
                  </a:cubicBezTo>
                  <a:cubicBezTo>
                    <a:pt x="160448" y="101275"/>
                    <a:pt x="161139" y="38162"/>
                    <a:pt x="120138" y="15588"/>
                  </a:cubicBezTo>
                  <a:cubicBezTo>
                    <a:pt x="110924" y="10521"/>
                    <a:pt x="100559" y="5223"/>
                    <a:pt x="90424" y="2459"/>
                  </a:cubicBezTo>
                  <a:cubicBezTo>
                    <a:pt x="53108" y="-7676"/>
                    <a:pt x="12799" y="14436"/>
                    <a:pt x="2664" y="51982"/>
                  </a:cubicBezTo>
                  <a:cubicBezTo>
                    <a:pt x="2664" y="52443"/>
                    <a:pt x="2433" y="52903"/>
                    <a:pt x="2203" y="53364"/>
                  </a:cubicBezTo>
                  <a:cubicBezTo>
                    <a:pt x="-10926" y="102657"/>
                    <a:pt x="36754" y="158169"/>
                    <a:pt x="88811" y="140433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A8D2A84-001C-4FFE-944C-EEB7220C6316}"/>
                </a:ext>
              </a:extLst>
            </p:cNvPr>
            <p:cNvSpPr/>
            <p:nvPr/>
          </p:nvSpPr>
          <p:spPr>
            <a:xfrm>
              <a:off x="-479197" y="5918175"/>
              <a:ext cx="167273" cy="162547"/>
            </a:xfrm>
            <a:custGeom>
              <a:avLst/>
              <a:gdLst>
                <a:gd name="connsiteX0" fmla="*/ 58967 w 167273"/>
                <a:gd name="connsiteY0" fmla="*/ 158652 h 162547"/>
                <a:gd name="connsiteX1" fmla="*/ 164003 w 167273"/>
                <a:gd name="connsiteY1" fmla="*/ 63521 h 162547"/>
                <a:gd name="connsiteX2" fmla="*/ 59198 w 167273"/>
                <a:gd name="connsiteY2" fmla="*/ 4093 h 162547"/>
                <a:gd name="connsiteX3" fmla="*/ 0 w 167273"/>
                <a:gd name="connsiteY3" fmla="*/ 81257 h 162547"/>
                <a:gd name="connsiteX4" fmla="*/ 58967 w 167273"/>
                <a:gd name="connsiteY4" fmla="*/ 158652 h 1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273" h="162547">
                  <a:moveTo>
                    <a:pt x="58967" y="158652"/>
                  </a:moveTo>
                  <a:cubicBezTo>
                    <a:pt x="111025" y="178461"/>
                    <a:pt x="183582" y="119033"/>
                    <a:pt x="164003" y="63521"/>
                  </a:cubicBezTo>
                  <a:cubicBezTo>
                    <a:pt x="150413" y="24133"/>
                    <a:pt x="103423" y="-12492"/>
                    <a:pt x="59198" y="4093"/>
                  </a:cubicBezTo>
                  <a:cubicBezTo>
                    <a:pt x="25338" y="16762"/>
                    <a:pt x="230" y="43251"/>
                    <a:pt x="0" y="81257"/>
                  </a:cubicBezTo>
                  <a:cubicBezTo>
                    <a:pt x="0" y="119494"/>
                    <a:pt x="25107" y="145983"/>
                    <a:pt x="58967" y="158652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4B1995A5-6AE0-7F59-DCAF-89AA054EBA64}"/>
                </a:ext>
              </a:extLst>
            </p:cNvPr>
            <p:cNvSpPr/>
            <p:nvPr/>
          </p:nvSpPr>
          <p:spPr>
            <a:xfrm>
              <a:off x="-1008292" y="6145672"/>
              <a:ext cx="185987" cy="170483"/>
            </a:xfrm>
            <a:custGeom>
              <a:avLst/>
              <a:gdLst>
                <a:gd name="connsiteX0" fmla="*/ 0 w 185987"/>
                <a:gd name="connsiteY0" fmla="*/ 87787 h 170483"/>
                <a:gd name="connsiteX1" fmla="*/ 82232 w 185987"/>
                <a:gd name="connsiteY1" fmla="*/ 170480 h 170483"/>
                <a:gd name="connsiteX2" fmla="*/ 162851 w 185987"/>
                <a:gd name="connsiteY2" fmla="*/ 134546 h 170483"/>
                <a:gd name="connsiteX3" fmla="*/ 175520 w 185987"/>
                <a:gd name="connsiteY3" fmla="*/ 38724 h 170483"/>
                <a:gd name="connsiteX4" fmla="*/ 73249 w 185987"/>
                <a:gd name="connsiteY4" fmla="*/ 7398 h 170483"/>
                <a:gd name="connsiteX5" fmla="*/ 0 w 185987"/>
                <a:gd name="connsiteY5" fmla="*/ 87787 h 17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5987" h="170483">
                  <a:moveTo>
                    <a:pt x="0" y="87787"/>
                  </a:moveTo>
                  <a:cubicBezTo>
                    <a:pt x="0" y="132243"/>
                    <a:pt x="37315" y="170940"/>
                    <a:pt x="82232" y="170480"/>
                  </a:cubicBezTo>
                  <a:cubicBezTo>
                    <a:pt x="112867" y="170019"/>
                    <a:pt x="142812" y="158502"/>
                    <a:pt x="162851" y="134546"/>
                  </a:cubicBezTo>
                  <a:cubicBezTo>
                    <a:pt x="185886" y="106675"/>
                    <a:pt x="194639" y="71663"/>
                    <a:pt x="175520" y="38724"/>
                  </a:cubicBezTo>
                  <a:cubicBezTo>
                    <a:pt x="154790" y="3021"/>
                    <a:pt x="109873" y="-9417"/>
                    <a:pt x="73249" y="7398"/>
                  </a:cubicBezTo>
                  <a:cubicBezTo>
                    <a:pt x="32709" y="15229"/>
                    <a:pt x="0" y="42640"/>
                    <a:pt x="0" y="87787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9562F0C3-6CBA-1B60-D695-C9B8C3B85EFB}"/>
                </a:ext>
              </a:extLst>
            </p:cNvPr>
            <p:cNvSpPr/>
            <p:nvPr/>
          </p:nvSpPr>
          <p:spPr>
            <a:xfrm>
              <a:off x="-1591518" y="5934015"/>
              <a:ext cx="145346" cy="145345"/>
            </a:xfrm>
            <a:custGeom>
              <a:avLst/>
              <a:gdLst>
                <a:gd name="connsiteX0" fmla="*/ 72559 w 145346"/>
                <a:gd name="connsiteY0" fmla="*/ 145346 h 145345"/>
                <a:gd name="connsiteX1" fmla="*/ 145347 w 145346"/>
                <a:gd name="connsiteY1" fmla="*/ 72788 h 145345"/>
                <a:gd name="connsiteX2" fmla="*/ 72789 w 145346"/>
                <a:gd name="connsiteY2" fmla="*/ 0 h 145345"/>
                <a:gd name="connsiteX3" fmla="*/ 1 w 145346"/>
                <a:gd name="connsiteY3" fmla="*/ 72558 h 145345"/>
                <a:gd name="connsiteX4" fmla="*/ 72559 w 145346"/>
                <a:gd name="connsiteY4" fmla="*/ 145346 h 145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46" h="145345">
                  <a:moveTo>
                    <a:pt x="72559" y="145346"/>
                  </a:moveTo>
                  <a:cubicBezTo>
                    <a:pt x="112178" y="145346"/>
                    <a:pt x="145347" y="112407"/>
                    <a:pt x="145347" y="72788"/>
                  </a:cubicBezTo>
                  <a:cubicBezTo>
                    <a:pt x="145347" y="33169"/>
                    <a:pt x="112408" y="0"/>
                    <a:pt x="72789" y="0"/>
                  </a:cubicBezTo>
                  <a:cubicBezTo>
                    <a:pt x="33170" y="0"/>
                    <a:pt x="1" y="32939"/>
                    <a:pt x="1" y="72558"/>
                  </a:cubicBezTo>
                  <a:cubicBezTo>
                    <a:pt x="-229" y="112176"/>
                    <a:pt x="32710" y="145346"/>
                    <a:pt x="72559" y="145346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CEDA5F7-8675-96CC-133B-2064A953525E}"/>
                </a:ext>
              </a:extLst>
            </p:cNvPr>
            <p:cNvSpPr/>
            <p:nvPr/>
          </p:nvSpPr>
          <p:spPr>
            <a:xfrm>
              <a:off x="572080" y="6436327"/>
              <a:ext cx="142855" cy="139758"/>
            </a:xfrm>
            <a:custGeom>
              <a:avLst/>
              <a:gdLst>
                <a:gd name="connsiteX0" fmla="*/ 87300 w 142855"/>
                <a:gd name="connsiteY0" fmla="*/ 136194 h 139758"/>
                <a:gd name="connsiteX1" fmla="*/ 100890 w 142855"/>
                <a:gd name="connsiteY1" fmla="*/ 131127 h 139758"/>
                <a:gd name="connsiteX2" fmla="*/ 142813 w 142855"/>
                <a:gd name="connsiteY2" fmla="*/ 76306 h 139758"/>
                <a:gd name="connsiteX3" fmla="*/ 69334 w 142855"/>
                <a:gd name="connsiteY3" fmla="*/ 523 h 139758"/>
                <a:gd name="connsiteX4" fmla="*/ 1 w 142855"/>
                <a:gd name="connsiteY4" fmla="*/ 69626 h 139758"/>
                <a:gd name="connsiteX5" fmla="*/ 87300 w 142855"/>
                <a:gd name="connsiteY5" fmla="*/ 136194 h 139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55" h="139758">
                  <a:moveTo>
                    <a:pt x="87300" y="136194"/>
                  </a:moveTo>
                  <a:cubicBezTo>
                    <a:pt x="91907" y="134582"/>
                    <a:pt x="96284" y="132739"/>
                    <a:pt x="100890" y="131127"/>
                  </a:cubicBezTo>
                  <a:cubicBezTo>
                    <a:pt x="125537" y="121222"/>
                    <a:pt x="141891" y="103947"/>
                    <a:pt x="142813" y="76306"/>
                  </a:cubicBezTo>
                  <a:cubicBezTo>
                    <a:pt x="144195" y="37608"/>
                    <a:pt x="112177" y="-5235"/>
                    <a:pt x="69334" y="523"/>
                  </a:cubicBezTo>
                  <a:cubicBezTo>
                    <a:pt x="32018" y="5360"/>
                    <a:pt x="1" y="27934"/>
                    <a:pt x="1" y="69626"/>
                  </a:cubicBezTo>
                  <a:cubicBezTo>
                    <a:pt x="-230" y="110857"/>
                    <a:pt x="44457" y="152318"/>
                    <a:pt x="87300" y="136194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1D08FC8E-AFFA-9CC0-BBF7-D185061182EB}"/>
                </a:ext>
              </a:extLst>
            </p:cNvPr>
            <p:cNvSpPr/>
            <p:nvPr/>
          </p:nvSpPr>
          <p:spPr>
            <a:xfrm>
              <a:off x="-302813" y="6385557"/>
              <a:ext cx="121793" cy="111570"/>
            </a:xfrm>
            <a:custGeom>
              <a:avLst/>
              <a:gdLst>
                <a:gd name="connsiteX0" fmla="*/ 39446 w 121793"/>
                <a:gd name="connsiteY0" fmla="*/ 108879 h 111570"/>
                <a:gd name="connsiteX1" fmla="*/ 67778 w 121793"/>
                <a:gd name="connsiteY1" fmla="*/ 111413 h 111570"/>
                <a:gd name="connsiteX2" fmla="*/ 68009 w 121793"/>
                <a:gd name="connsiteY2" fmla="*/ 158 h 111570"/>
                <a:gd name="connsiteX3" fmla="*/ 39676 w 121793"/>
                <a:gd name="connsiteY3" fmla="*/ 2692 h 111570"/>
                <a:gd name="connsiteX4" fmla="*/ 39446 w 121793"/>
                <a:gd name="connsiteY4" fmla="*/ 108879 h 111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793" h="111570">
                  <a:moveTo>
                    <a:pt x="39446" y="108879"/>
                  </a:moveTo>
                  <a:cubicBezTo>
                    <a:pt x="49121" y="111413"/>
                    <a:pt x="58104" y="111874"/>
                    <a:pt x="67778" y="111413"/>
                  </a:cubicBezTo>
                  <a:cubicBezTo>
                    <a:pt x="139645" y="108419"/>
                    <a:pt x="139875" y="3613"/>
                    <a:pt x="68009" y="158"/>
                  </a:cubicBezTo>
                  <a:cubicBezTo>
                    <a:pt x="58334" y="-303"/>
                    <a:pt x="49121" y="158"/>
                    <a:pt x="39676" y="2692"/>
                  </a:cubicBezTo>
                  <a:cubicBezTo>
                    <a:pt x="-13072" y="15821"/>
                    <a:pt x="-13302" y="95519"/>
                    <a:pt x="39446" y="108879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EAC11D05-229E-EB9E-ADCE-DF25175F830A}"/>
                </a:ext>
              </a:extLst>
            </p:cNvPr>
            <p:cNvSpPr/>
            <p:nvPr/>
          </p:nvSpPr>
          <p:spPr>
            <a:xfrm>
              <a:off x="-691631" y="6260034"/>
              <a:ext cx="90172" cy="94929"/>
            </a:xfrm>
            <a:custGeom>
              <a:avLst/>
              <a:gdLst>
                <a:gd name="connsiteX0" fmla="*/ 90122 w 90172"/>
                <a:gd name="connsiteY0" fmla="*/ 51510 h 94929"/>
                <a:gd name="connsiteX1" fmla="*/ 89662 w 90172"/>
                <a:gd name="connsiteY1" fmla="*/ 43218 h 94929"/>
                <a:gd name="connsiteX2" fmla="*/ 520 w 90172"/>
                <a:gd name="connsiteY2" fmla="*/ 42988 h 94929"/>
                <a:gd name="connsiteX3" fmla="*/ 59 w 90172"/>
                <a:gd name="connsiteY3" fmla="*/ 51280 h 94929"/>
                <a:gd name="connsiteX4" fmla="*/ 90122 w 90172"/>
                <a:gd name="connsiteY4" fmla="*/ 51510 h 9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172" h="94929">
                  <a:moveTo>
                    <a:pt x="90122" y="51510"/>
                  </a:moveTo>
                  <a:cubicBezTo>
                    <a:pt x="89892" y="48746"/>
                    <a:pt x="89892" y="45982"/>
                    <a:pt x="89662" y="43218"/>
                  </a:cubicBezTo>
                  <a:cubicBezTo>
                    <a:pt x="87128" y="-14368"/>
                    <a:pt x="3284" y="-14368"/>
                    <a:pt x="520" y="42988"/>
                  </a:cubicBezTo>
                  <a:cubicBezTo>
                    <a:pt x="289" y="45752"/>
                    <a:pt x="289" y="48516"/>
                    <a:pt x="59" y="51280"/>
                  </a:cubicBezTo>
                  <a:cubicBezTo>
                    <a:pt x="-2705" y="109326"/>
                    <a:pt x="92656" y="109556"/>
                    <a:pt x="90122" y="5151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6D66F032-6AB4-3D45-2263-A4E8827F543A}"/>
                </a:ext>
              </a:extLst>
            </p:cNvPr>
            <p:cNvSpPr/>
            <p:nvPr/>
          </p:nvSpPr>
          <p:spPr>
            <a:xfrm>
              <a:off x="-1381388" y="6300718"/>
              <a:ext cx="115746" cy="119547"/>
            </a:xfrm>
            <a:custGeom>
              <a:avLst/>
              <a:gdLst>
                <a:gd name="connsiteX0" fmla="*/ 57758 w 115746"/>
                <a:gd name="connsiteY0" fmla="*/ 119548 h 119547"/>
                <a:gd name="connsiteX1" fmla="*/ 57989 w 115746"/>
                <a:gd name="connsiteY1" fmla="*/ 0 h 119547"/>
                <a:gd name="connsiteX2" fmla="*/ 57758 w 115746"/>
                <a:gd name="connsiteY2" fmla="*/ 119548 h 119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46" h="119547">
                  <a:moveTo>
                    <a:pt x="57758" y="119548"/>
                  </a:moveTo>
                  <a:cubicBezTo>
                    <a:pt x="134923" y="119778"/>
                    <a:pt x="135153" y="231"/>
                    <a:pt x="57989" y="0"/>
                  </a:cubicBezTo>
                  <a:cubicBezTo>
                    <a:pt x="-19176" y="-230"/>
                    <a:pt x="-19406" y="119317"/>
                    <a:pt x="57758" y="119548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55283F2-6CAF-E3B7-D326-485ECCC487DB}"/>
                </a:ext>
              </a:extLst>
            </p:cNvPr>
            <p:cNvSpPr/>
            <p:nvPr/>
          </p:nvSpPr>
          <p:spPr>
            <a:xfrm>
              <a:off x="995375" y="6508431"/>
              <a:ext cx="97277" cy="88764"/>
            </a:xfrm>
            <a:custGeom>
              <a:avLst/>
              <a:gdLst>
                <a:gd name="connsiteX0" fmla="*/ 65260 w 97277"/>
                <a:gd name="connsiteY0" fmla="*/ 77681 h 88764"/>
                <a:gd name="connsiteX1" fmla="*/ 69406 w 97277"/>
                <a:gd name="connsiteY1" fmla="*/ 73534 h 88764"/>
                <a:gd name="connsiteX2" fmla="*/ 69867 w 97277"/>
                <a:gd name="connsiteY2" fmla="*/ 73304 h 88764"/>
                <a:gd name="connsiteX3" fmla="*/ 97277 w 97277"/>
                <a:gd name="connsiteY3" fmla="*/ 37601 h 88764"/>
                <a:gd name="connsiteX4" fmla="*/ 60192 w 97277"/>
                <a:gd name="connsiteY4" fmla="*/ 286 h 88764"/>
                <a:gd name="connsiteX5" fmla="*/ 11360 w 97277"/>
                <a:gd name="connsiteY5" fmla="*/ 23320 h 88764"/>
                <a:gd name="connsiteX6" fmla="*/ 65260 w 97277"/>
                <a:gd name="connsiteY6" fmla="*/ 77681 h 8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277" h="88764">
                  <a:moveTo>
                    <a:pt x="65260" y="77681"/>
                  </a:moveTo>
                  <a:cubicBezTo>
                    <a:pt x="66642" y="76299"/>
                    <a:pt x="68024" y="74916"/>
                    <a:pt x="69406" y="73534"/>
                  </a:cubicBezTo>
                  <a:cubicBezTo>
                    <a:pt x="69636" y="73534"/>
                    <a:pt x="69636" y="73534"/>
                    <a:pt x="69867" y="73304"/>
                  </a:cubicBezTo>
                  <a:cubicBezTo>
                    <a:pt x="85991" y="69849"/>
                    <a:pt x="97277" y="53264"/>
                    <a:pt x="97277" y="37601"/>
                  </a:cubicBezTo>
                  <a:cubicBezTo>
                    <a:pt x="97277" y="15719"/>
                    <a:pt x="80462" y="2589"/>
                    <a:pt x="60192" y="286"/>
                  </a:cubicBezTo>
                  <a:cubicBezTo>
                    <a:pt x="39692" y="-2018"/>
                    <a:pt x="24950" y="9960"/>
                    <a:pt x="11360" y="23320"/>
                  </a:cubicBezTo>
                  <a:cubicBezTo>
                    <a:pt x="-23652" y="58102"/>
                    <a:pt x="30248" y="112232"/>
                    <a:pt x="65260" y="77681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48987DD1-1E92-9C5F-57B1-F2D8273E1771}"/>
                </a:ext>
              </a:extLst>
            </p:cNvPr>
            <p:cNvSpPr/>
            <p:nvPr/>
          </p:nvSpPr>
          <p:spPr>
            <a:xfrm>
              <a:off x="203073" y="6719479"/>
              <a:ext cx="90697" cy="93749"/>
            </a:xfrm>
            <a:custGeom>
              <a:avLst/>
              <a:gdLst>
                <a:gd name="connsiteX0" fmla="*/ 45147 w 90697"/>
                <a:gd name="connsiteY0" fmla="*/ 93750 h 93749"/>
                <a:gd name="connsiteX1" fmla="*/ 45377 w 90697"/>
                <a:gd name="connsiteY1" fmla="*/ 0 h 93749"/>
                <a:gd name="connsiteX2" fmla="*/ 45147 w 90697"/>
                <a:gd name="connsiteY2" fmla="*/ 93750 h 9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697" h="93749">
                  <a:moveTo>
                    <a:pt x="45147" y="93750"/>
                  </a:moveTo>
                  <a:cubicBezTo>
                    <a:pt x="105727" y="93980"/>
                    <a:pt x="105957" y="0"/>
                    <a:pt x="45377" y="0"/>
                  </a:cubicBezTo>
                  <a:cubicBezTo>
                    <a:pt x="-14972" y="-230"/>
                    <a:pt x="-15202" y="93519"/>
                    <a:pt x="45147" y="9375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806F2DED-0955-401B-3D3E-C29F73E3F307}"/>
                </a:ext>
              </a:extLst>
            </p:cNvPr>
            <p:cNvSpPr/>
            <p:nvPr/>
          </p:nvSpPr>
          <p:spPr>
            <a:xfrm>
              <a:off x="-279664" y="6745968"/>
              <a:ext cx="88105" cy="90985"/>
            </a:xfrm>
            <a:custGeom>
              <a:avLst/>
              <a:gdLst>
                <a:gd name="connsiteX0" fmla="*/ 43938 w 88105"/>
                <a:gd name="connsiteY0" fmla="*/ 90985 h 90985"/>
                <a:gd name="connsiteX1" fmla="*/ 44168 w 88105"/>
                <a:gd name="connsiteY1" fmla="*/ 0 h 90985"/>
                <a:gd name="connsiteX2" fmla="*/ 43938 w 88105"/>
                <a:gd name="connsiteY2" fmla="*/ 90985 h 9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105" h="90985">
                  <a:moveTo>
                    <a:pt x="43938" y="90985"/>
                  </a:moveTo>
                  <a:cubicBezTo>
                    <a:pt x="102675" y="91216"/>
                    <a:pt x="102905" y="0"/>
                    <a:pt x="44168" y="0"/>
                  </a:cubicBezTo>
                  <a:cubicBezTo>
                    <a:pt x="-14569" y="-230"/>
                    <a:pt x="-14799" y="90755"/>
                    <a:pt x="43938" y="90985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049AB63B-B4A9-6A8D-2849-C0C9107DA744}"/>
                </a:ext>
              </a:extLst>
            </p:cNvPr>
            <p:cNvSpPr/>
            <p:nvPr/>
          </p:nvSpPr>
          <p:spPr>
            <a:xfrm>
              <a:off x="-838386" y="6639141"/>
              <a:ext cx="100285" cy="92276"/>
            </a:xfrm>
            <a:custGeom>
              <a:avLst/>
              <a:gdLst>
                <a:gd name="connsiteX0" fmla="*/ 10682 w 100285"/>
                <a:gd name="connsiteY0" fmla="*/ 72737 h 92276"/>
                <a:gd name="connsiteX1" fmla="*/ 41318 w 100285"/>
                <a:gd name="connsiteY1" fmla="*/ 90934 h 92276"/>
                <a:gd name="connsiteX2" fmla="*/ 100285 w 100285"/>
                <a:gd name="connsiteY2" fmla="*/ 46248 h 92276"/>
                <a:gd name="connsiteX3" fmla="*/ 41548 w 100285"/>
                <a:gd name="connsiteY3" fmla="*/ 1332 h 92276"/>
                <a:gd name="connsiteX4" fmla="*/ 10913 w 100285"/>
                <a:gd name="connsiteY4" fmla="*/ 19529 h 92276"/>
                <a:gd name="connsiteX5" fmla="*/ 10682 w 100285"/>
                <a:gd name="connsiteY5" fmla="*/ 72737 h 9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285" h="92276">
                  <a:moveTo>
                    <a:pt x="10682" y="72737"/>
                  </a:moveTo>
                  <a:cubicBezTo>
                    <a:pt x="19205" y="81951"/>
                    <a:pt x="28879" y="88170"/>
                    <a:pt x="41318" y="90934"/>
                  </a:cubicBezTo>
                  <a:cubicBezTo>
                    <a:pt x="70571" y="97845"/>
                    <a:pt x="100055" y="77344"/>
                    <a:pt x="100285" y="46248"/>
                  </a:cubicBezTo>
                  <a:cubicBezTo>
                    <a:pt x="100285" y="15152"/>
                    <a:pt x="70801" y="-5579"/>
                    <a:pt x="41548" y="1332"/>
                  </a:cubicBezTo>
                  <a:cubicBezTo>
                    <a:pt x="29110" y="4326"/>
                    <a:pt x="19666" y="10545"/>
                    <a:pt x="10913" y="19529"/>
                  </a:cubicBezTo>
                  <a:cubicBezTo>
                    <a:pt x="-3599" y="34731"/>
                    <a:pt x="-3599" y="57535"/>
                    <a:pt x="10682" y="72737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4" name="Graphic 92">
            <a:extLst>
              <a:ext uri="{FF2B5EF4-FFF2-40B4-BE49-F238E27FC236}">
                <a16:creationId xmlns:a16="http://schemas.microsoft.com/office/drawing/2014/main" id="{039C9AA0-D5B4-2556-F339-3534D1EABF2C}"/>
              </a:ext>
            </a:extLst>
          </p:cNvPr>
          <p:cNvSpPr/>
          <p:nvPr/>
        </p:nvSpPr>
        <p:spPr>
          <a:xfrm rot="1449752">
            <a:off x="12789262" y="-3858322"/>
            <a:ext cx="2135297" cy="13546719"/>
          </a:xfrm>
          <a:custGeom>
            <a:avLst/>
            <a:gdLst>
              <a:gd name="connsiteX0" fmla="*/ 94685 w 389853"/>
              <a:gd name="connsiteY0" fmla="*/ 19071 h 2721295"/>
              <a:gd name="connsiteX1" fmla="*/ 59348 w 389853"/>
              <a:gd name="connsiteY1" fmla="*/ 202522 h 2721295"/>
              <a:gd name="connsiteX2" fmla="*/ 120593 w 389853"/>
              <a:gd name="connsiteY2" fmla="*/ 388546 h 2721295"/>
              <a:gd name="connsiteX3" fmla="*/ 35916 w 389853"/>
              <a:gd name="connsiteY3" fmla="*/ 934328 h 2721295"/>
              <a:gd name="connsiteX4" fmla="*/ 95733 w 389853"/>
              <a:gd name="connsiteY4" fmla="*/ 1497351 h 2721295"/>
              <a:gd name="connsiteX5" fmla="*/ 102 w 389853"/>
              <a:gd name="connsiteY5" fmla="*/ 1817581 h 2721295"/>
              <a:gd name="connsiteX6" fmla="*/ 86970 w 389853"/>
              <a:gd name="connsiteY6" fmla="*/ 2117524 h 2721295"/>
              <a:gd name="connsiteX7" fmla="*/ 49251 w 389853"/>
              <a:gd name="connsiteY7" fmla="*/ 2354887 h 2721295"/>
              <a:gd name="connsiteX8" fmla="*/ 31058 w 389853"/>
              <a:gd name="connsiteY8" fmla="*/ 2593012 h 2721295"/>
              <a:gd name="connsiteX9" fmla="*/ 211176 w 389853"/>
              <a:gd name="connsiteY9" fmla="*/ 2717980 h 2721295"/>
              <a:gd name="connsiteX10" fmla="*/ 318047 w 389853"/>
              <a:gd name="connsiteY10" fmla="*/ 2612443 h 2721295"/>
              <a:gd name="connsiteX11" fmla="*/ 340526 w 389853"/>
              <a:gd name="connsiteY11" fmla="*/ 2458519 h 2721295"/>
              <a:gd name="connsiteX12" fmla="*/ 388436 w 389853"/>
              <a:gd name="connsiteY12" fmla="*/ 209571 h 2721295"/>
              <a:gd name="connsiteX13" fmla="*/ 362528 w 389853"/>
              <a:gd name="connsiteY13" fmla="*/ 76507 h 2721295"/>
              <a:gd name="connsiteX14" fmla="*/ 244418 w 389853"/>
              <a:gd name="connsiteY14" fmla="*/ 4402 h 2721295"/>
              <a:gd name="connsiteX15" fmla="*/ 102305 w 389853"/>
              <a:gd name="connsiteY15" fmla="*/ 6212 h 272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9853" h="2721295">
                <a:moveTo>
                  <a:pt x="94685" y="19071"/>
                </a:moveTo>
                <a:cubicBezTo>
                  <a:pt x="47156" y="63934"/>
                  <a:pt x="43441" y="139181"/>
                  <a:pt x="59348" y="202522"/>
                </a:cubicBezTo>
                <a:cubicBezTo>
                  <a:pt x="75254" y="265864"/>
                  <a:pt x="107258" y="324633"/>
                  <a:pt x="120593" y="388546"/>
                </a:cubicBezTo>
                <a:cubicBezTo>
                  <a:pt x="158693" y="570187"/>
                  <a:pt x="42774" y="748781"/>
                  <a:pt x="35916" y="934328"/>
                </a:cubicBezTo>
                <a:cubicBezTo>
                  <a:pt x="28868" y="1124257"/>
                  <a:pt x="136691" y="1311804"/>
                  <a:pt x="95733" y="1497351"/>
                </a:cubicBezTo>
                <a:cubicBezTo>
                  <a:pt x="71540" y="1606793"/>
                  <a:pt x="-3136" y="1705472"/>
                  <a:pt x="102" y="1817581"/>
                </a:cubicBezTo>
                <a:cubicBezTo>
                  <a:pt x="3150" y="1922071"/>
                  <a:pt x="74207" y="2013701"/>
                  <a:pt x="86970" y="2117524"/>
                </a:cubicBezTo>
                <a:cubicBezTo>
                  <a:pt x="96876" y="2197629"/>
                  <a:pt x="71349" y="2277258"/>
                  <a:pt x="49251" y="2354887"/>
                </a:cubicBezTo>
                <a:cubicBezTo>
                  <a:pt x="27153" y="2432516"/>
                  <a:pt x="8294" y="2515574"/>
                  <a:pt x="31058" y="2593012"/>
                </a:cubicBezTo>
                <a:cubicBezTo>
                  <a:pt x="53823" y="2670450"/>
                  <a:pt x="132785" y="2737125"/>
                  <a:pt x="211176" y="2717980"/>
                </a:cubicBezTo>
                <a:cubicBezTo>
                  <a:pt x="261754" y="2705597"/>
                  <a:pt x="299568" y="2661211"/>
                  <a:pt x="318047" y="2612443"/>
                </a:cubicBezTo>
                <a:cubicBezTo>
                  <a:pt x="336430" y="2563675"/>
                  <a:pt x="338621" y="2510621"/>
                  <a:pt x="340526" y="2458519"/>
                </a:cubicBezTo>
                <a:cubicBezTo>
                  <a:pt x="368529" y="1709187"/>
                  <a:pt x="396533" y="959474"/>
                  <a:pt x="388436" y="209571"/>
                </a:cubicBezTo>
                <a:cubicBezTo>
                  <a:pt x="387960" y="163756"/>
                  <a:pt x="386627" y="115464"/>
                  <a:pt x="362528" y="76507"/>
                </a:cubicBezTo>
                <a:cubicBezTo>
                  <a:pt x="337478" y="36121"/>
                  <a:pt x="291186" y="12689"/>
                  <a:pt x="244418" y="4402"/>
                </a:cubicBezTo>
                <a:cubicBezTo>
                  <a:pt x="197651" y="-3884"/>
                  <a:pt x="149645" y="1164"/>
                  <a:pt x="102305" y="6212"/>
                </a:cubicBezTo>
              </a:path>
            </a:pathLst>
          </a:custGeom>
          <a:solidFill>
            <a:srgbClr val="F2F9FE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6D766294-C84D-7538-3B7B-9144334EC1D6}"/>
              </a:ext>
            </a:extLst>
          </p:cNvPr>
          <p:cNvGrpSpPr/>
          <p:nvPr/>
        </p:nvGrpSpPr>
        <p:grpSpPr>
          <a:xfrm>
            <a:off x="9702560" y="5564884"/>
            <a:ext cx="2326418" cy="2534572"/>
            <a:chOff x="9702560" y="5564884"/>
            <a:chExt cx="2326418" cy="2534572"/>
          </a:xfrm>
        </p:grpSpPr>
        <p:grpSp>
          <p:nvGrpSpPr>
            <p:cNvPr id="313" name="Graphic 288">
              <a:extLst>
                <a:ext uri="{FF2B5EF4-FFF2-40B4-BE49-F238E27FC236}">
                  <a16:creationId xmlns:a16="http://schemas.microsoft.com/office/drawing/2014/main" id="{78268E14-06B2-93A3-F941-F99C31293353}"/>
                </a:ext>
              </a:extLst>
            </p:cNvPr>
            <p:cNvGrpSpPr/>
            <p:nvPr/>
          </p:nvGrpSpPr>
          <p:grpSpPr>
            <a:xfrm>
              <a:off x="9799080" y="6565648"/>
              <a:ext cx="495872" cy="316176"/>
              <a:chOff x="9509385" y="6809530"/>
              <a:chExt cx="495872" cy="316176"/>
            </a:xfrm>
          </p:grpSpPr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D3943040-8B87-9FBB-65D0-E53DB028FBD5}"/>
                  </a:ext>
                </a:extLst>
              </p:cNvPr>
              <p:cNvSpPr/>
              <p:nvPr/>
            </p:nvSpPr>
            <p:spPr>
              <a:xfrm>
                <a:off x="9509385" y="6809530"/>
                <a:ext cx="495872" cy="316176"/>
              </a:xfrm>
              <a:custGeom>
                <a:avLst/>
                <a:gdLst>
                  <a:gd name="connsiteX0" fmla="*/ 474126 w 495872"/>
                  <a:gd name="connsiteY0" fmla="*/ 316176 h 316176"/>
                  <a:gd name="connsiteX1" fmla="*/ 257984 w 495872"/>
                  <a:gd name="connsiteY1" fmla="*/ 303506 h 316176"/>
                  <a:gd name="connsiteX2" fmla="*/ 193501 w 495872"/>
                  <a:gd name="connsiteY2" fmla="*/ 300670 h 316176"/>
                  <a:gd name="connsiteX3" fmla="*/ 127127 w 495872"/>
                  <a:gd name="connsiteY3" fmla="*/ 284407 h 316176"/>
                  <a:gd name="connsiteX4" fmla="*/ 110864 w 495872"/>
                  <a:gd name="connsiteY4" fmla="*/ 282327 h 316176"/>
                  <a:gd name="connsiteX5" fmla="*/ 81932 w 495872"/>
                  <a:gd name="connsiteY5" fmla="*/ 294241 h 316176"/>
                  <a:gd name="connsiteX6" fmla="*/ 29551 w 495872"/>
                  <a:gd name="connsiteY6" fmla="*/ 287622 h 316176"/>
                  <a:gd name="connsiteX7" fmla="*/ 13289 w 495872"/>
                  <a:gd name="connsiteY7" fmla="*/ 187210 h 316176"/>
                  <a:gd name="connsiteX8" fmla="*/ 146793 w 495872"/>
                  <a:gd name="connsiteY8" fmla="*/ 126130 h 316176"/>
                  <a:gd name="connsiteX9" fmla="*/ 257606 w 495872"/>
                  <a:gd name="connsiteY9" fmla="*/ 115162 h 316176"/>
                  <a:gd name="connsiteX10" fmla="*/ 385627 w 495872"/>
                  <a:gd name="connsiteY10" fmla="*/ 60512 h 316176"/>
                  <a:gd name="connsiteX11" fmla="*/ 495873 w 495872"/>
                  <a:gd name="connsiteY11" fmla="*/ 0 h 316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95872" h="316176">
                    <a:moveTo>
                      <a:pt x="474126" y="316176"/>
                    </a:moveTo>
                    <a:cubicBezTo>
                      <a:pt x="425527" y="312772"/>
                      <a:pt x="306583" y="306721"/>
                      <a:pt x="257984" y="303506"/>
                    </a:cubicBezTo>
                    <a:cubicBezTo>
                      <a:pt x="236805" y="302183"/>
                      <a:pt x="214491" y="302372"/>
                      <a:pt x="193501" y="300670"/>
                    </a:cubicBezTo>
                    <a:cubicBezTo>
                      <a:pt x="171187" y="298779"/>
                      <a:pt x="148117" y="289702"/>
                      <a:pt x="127127" y="284407"/>
                    </a:cubicBezTo>
                    <a:cubicBezTo>
                      <a:pt x="122021" y="283084"/>
                      <a:pt x="116537" y="281760"/>
                      <a:pt x="110864" y="282327"/>
                    </a:cubicBezTo>
                    <a:cubicBezTo>
                      <a:pt x="100464" y="283273"/>
                      <a:pt x="91765" y="290269"/>
                      <a:pt x="81932" y="294241"/>
                    </a:cubicBezTo>
                    <a:cubicBezTo>
                      <a:pt x="63967" y="301426"/>
                      <a:pt x="42977" y="297266"/>
                      <a:pt x="29551" y="287622"/>
                    </a:cubicBezTo>
                    <a:cubicBezTo>
                      <a:pt x="-327" y="266254"/>
                      <a:pt x="-10727" y="218411"/>
                      <a:pt x="13289" y="187210"/>
                    </a:cubicBezTo>
                    <a:cubicBezTo>
                      <a:pt x="42221" y="149579"/>
                      <a:pt x="97438" y="131236"/>
                      <a:pt x="146793" y="126130"/>
                    </a:cubicBezTo>
                    <a:cubicBezTo>
                      <a:pt x="183857" y="122348"/>
                      <a:pt x="221110" y="122915"/>
                      <a:pt x="257606" y="115162"/>
                    </a:cubicBezTo>
                    <a:cubicBezTo>
                      <a:pt x="303558" y="105140"/>
                      <a:pt x="345160" y="82637"/>
                      <a:pt x="385627" y="60512"/>
                    </a:cubicBezTo>
                    <a:cubicBezTo>
                      <a:pt x="422313" y="40278"/>
                      <a:pt x="459187" y="20234"/>
                      <a:pt x="495873" y="0"/>
                    </a:cubicBezTo>
                  </a:path>
                </a:pathLst>
              </a:custGeom>
              <a:solidFill>
                <a:srgbClr val="CA6F23"/>
              </a:solidFill>
              <a:ln w="186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3221FC6A-6398-5BBA-FA1C-E5B9BBB3FD2E}"/>
                  </a:ext>
                </a:extLst>
              </p:cNvPr>
              <p:cNvSpPr/>
              <p:nvPr/>
            </p:nvSpPr>
            <p:spPr>
              <a:xfrm>
                <a:off x="9514921" y="7023250"/>
                <a:ext cx="66563" cy="27573"/>
              </a:xfrm>
              <a:custGeom>
                <a:avLst/>
                <a:gdLst>
                  <a:gd name="connsiteX0" fmla="*/ 66563 w 66563"/>
                  <a:gd name="connsiteY0" fmla="*/ 9419 h 27573"/>
                  <a:gd name="connsiteX1" fmla="*/ 31580 w 66563"/>
                  <a:gd name="connsiteY1" fmla="*/ 13580 h 27573"/>
                  <a:gd name="connsiteX2" fmla="*/ 0 w 66563"/>
                  <a:gd name="connsiteY2" fmla="*/ 27573 h 27573"/>
                  <a:gd name="connsiteX3" fmla="*/ 28743 w 66563"/>
                  <a:gd name="connsiteY3" fmla="*/ 1288 h 27573"/>
                  <a:gd name="connsiteX4" fmla="*/ 66563 w 66563"/>
                  <a:gd name="connsiteY4" fmla="*/ 9419 h 27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63" h="27573">
                    <a:moveTo>
                      <a:pt x="66563" y="9419"/>
                    </a:moveTo>
                    <a:cubicBezTo>
                      <a:pt x="53326" y="10554"/>
                      <a:pt x="42169" y="10932"/>
                      <a:pt x="31580" y="13580"/>
                    </a:cubicBezTo>
                    <a:cubicBezTo>
                      <a:pt x="20801" y="16038"/>
                      <a:pt x="11535" y="20765"/>
                      <a:pt x="0" y="27573"/>
                    </a:cubicBezTo>
                    <a:cubicBezTo>
                      <a:pt x="3404" y="14525"/>
                      <a:pt x="15317" y="4503"/>
                      <a:pt x="28743" y="1288"/>
                    </a:cubicBezTo>
                    <a:cubicBezTo>
                      <a:pt x="41980" y="-1927"/>
                      <a:pt x="56352" y="910"/>
                      <a:pt x="66563" y="9419"/>
                    </a:cubicBezTo>
                    <a:close/>
                  </a:path>
                </a:pathLst>
              </a:custGeom>
              <a:solidFill>
                <a:srgbClr val="A1571D"/>
              </a:solidFill>
              <a:ln w="186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DF27F4D7-4F84-24FB-CD59-CE8BE1E9EE60}"/>
                  </a:ext>
                </a:extLst>
              </p:cNvPr>
              <p:cNvSpPr/>
              <p:nvPr/>
            </p:nvSpPr>
            <p:spPr>
              <a:xfrm>
                <a:off x="9511706" y="6996471"/>
                <a:ext cx="66185" cy="33740"/>
              </a:xfrm>
              <a:custGeom>
                <a:avLst/>
                <a:gdLst>
                  <a:gd name="connsiteX0" fmla="*/ 66185 w 66185"/>
                  <a:gd name="connsiteY0" fmla="*/ 6888 h 33740"/>
                  <a:gd name="connsiteX1" fmla="*/ 31769 w 66185"/>
                  <a:gd name="connsiteY1" fmla="*/ 15776 h 33740"/>
                  <a:gd name="connsiteX2" fmla="*/ 0 w 66185"/>
                  <a:gd name="connsiteY2" fmla="*/ 33740 h 33740"/>
                  <a:gd name="connsiteX3" fmla="*/ 26663 w 66185"/>
                  <a:gd name="connsiteY3" fmla="*/ 4240 h 33740"/>
                  <a:gd name="connsiteX4" fmla="*/ 66185 w 66185"/>
                  <a:gd name="connsiteY4" fmla="*/ 6888 h 33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185" h="33740">
                    <a:moveTo>
                      <a:pt x="66185" y="6888"/>
                    </a:moveTo>
                    <a:cubicBezTo>
                      <a:pt x="52759" y="8022"/>
                      <a:pt x="42169" y="10859"/>
                      <a:pt x="31769" y="15776"/>
                    </a:cubicBezTo>
                    <a:cubicBezTo>
                      <a:pt x="21179" y="20314"/>
                      <a:pt x="11724" y="26743"/>
                      <a:pt x="0" y="33740"/>
                    </a:cubicBezTo>
                    <a:cubicBezTo>
                      <a:pt x="3782" y="20503"/>
                      <a:pt x="13993" y="9913"/>
                      <a:pt x="26663" y="4240"/>
                    </a:cubicBezTo>
                    <a:cubicBezTo>
                      <a:pt x="39144" y="-1622"/>
                      <a:pt x="55406" y="-2000"/>
                      <a:pt x="66185" y="6888"/>
                    </a:cubicBezTo>
                    <a:close/>
                  </a:path>
                </a:pathLst>
              </a:custGeom>
              <a:solidFill>
                <a:srgbClr val="A1571D"/>
              </a:solidFill>
              <a:ln w="186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</p:grpSp>
        <p:grpSp>
          <p:nvGrpSpPr>
            <p:cNvPr id="308" name="Graphic 287">
              <a:extLst>
                <a:ext uri="{FF2B5EF4-FFF2-40B4-BE49-F238E27FC236}">
                  <a16:creationId xmlns:a16="http://schemas.microsoft.com/office/drawing/2014/main" id="{69A7FA77-460E-B3DB-C8EE-D52B65FB1361}"/>
                </a:ext>
              </a:extLst>
            </p:cNvPr>
            <p:cNvGrpSpPr/>
            <p:nvPr/>
          </p:nvGrpSpPr>
          <p:grpSpPr>
            <a:xfrm>
              <a:off x="9736313" y="6769560"/>
              <a:ext cx="224701" cy="126672"/>
              <a:chOff x="9875980" y="6619037"/>
              <a:chExt cx="224701" cy="126672"/>
            </a:xfrm>
          </p:grpSpPr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EF229A53-53C3-F188-1915-FC1759942A4E}"/>
                  </a:ext>
                </a:extLst>
              </p:cNvPr>
              <p:cNvSpPr/>
              <p:nvPr/>
            </p:nvSpPr>
            <p:spPr>
              <a:xfrm>
                <a:off x="9875980" y="6619037"/>
                <a:ext cx="224701" cy="126672"/>
              </a:xfrm>
              <a:custGeom>
                <a:avLst/>
                <a:gdLst>
                  <a:gd name="connsiteX0" fmla="*/ 87 w 224701"/>
                  <a:gd name="connsiteY0" fmla="*/ 51564 h 126672"/>
                  <a:gd name="connsiteX1" fmla="*/ 28040 w 224701"/>
                  <a:gd name="connsiteY1" fmla="*/ 11010 h 126672"/>
                  <a:gd name="connsiteX2" fmla="*/ 77283 w 224701"/>
                  <a:gd name="connsiteY2" fmla="*/ 23032 h 126672"/>
                  <a:gd name="connsiteX3" fmla="*/ 103064 w 224701"/>
                  <a:gd name="connsiteY3" fmla="*/ 3189 h 126672"/>
                  <a:gd name="connsiteX4" fmla="*/ 159259 w 224701"/>
                  <a:gd name="connsiteY4" fmla="*/ 14486 h 126672"/>
                  <a:gd name="connsiteX5" fmla="*/ 211544 w 224701"/>
                  <a:gd name="connsiteY5" fmla="*/ 14486 h 126672"/>
                  <a:gd name="connsiteX6" fmla="*/ 217772 w 224701"/>
                  <a:gd name="connsiteY6" fmla="*/ 88207 h 126672"/>
                  <a:gd name="connsiteX7" fmla="*/ 158100 w 224701"/>
                  <a:gd name="connsiteY7" fmla="*/ 85600 h 126672"/>
                  <a:gd name="connsiteX8" fmla="*/ 123920 w 224701"/>
                  <a:gd name="connsiteY8" fmla="*/ 126443 h 126672"/>
                  <a:gd name="connsiteX9" fmla="*/ 83511 w 224701"/>
                  <a:gd name="connsiteY9" fmla="*/ 98490 h 126672"/>
                  <a:gd name="connsiteX10" fmla="*/ 52951 w 224701"/>
                  <a:gd name="connsiteY10" fmla="*/ 120940 h 126672"/>
                  <a:gd name="connsiteX11" fmla="*/ 87 w 224701"/>
                  <a:gd name="connsiteY11" fmla="*/ 51564 h 126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4701" h="126672">
                    <a:moveTo>
                      <a:pt x="87" y="51564"/>
                    </a:moveTo>
                    <a:cubicBezTo>
                      <a:pt x="956" y="31722"/>
                      <a:pt x="8197" y="16224"/>
                      <a:pt x="28040" y="11010"/>
                    </a:cubicBezTo>
                    <a:cubicBezTo>
                      <a:pt x="44406" y="6665"/>
                      <a:pt x="70186" y="4203"/>
                      <a:pt x="77283" y="23032"/>
                    </a:cubicBezTo>
                    <a:cubicBezTo>
                      <a:pt x="81049" y="11879"/>
                      <a:pt x="89739" y="7824"/>
                      <a:pt x="103064" y="3189"/>
                    </a:cubicBezTo>
                    <a:cubicBezTo>
                      <a:pt x="120154" y="-2749"/>
                      <a:pt x="146369" y="-1156"/>
                      <a:pt x="159259" y="14486"/>
                    </a:cubicBezTo>
                    <a:cubicBezTo>
                      <a:pt x="176639" y="727"/>
                      <a:pt x="193874" y="-287"/>
                      <a:pt x="211544" y="14486"/>
                    </a:cubicBezTo>
                    <a:cubicBezTo>
                      <a:pt x="229214" y="29259"/>
                      <a:pt x="226752" y="70103"/>
                      <a:pt x="217772" y="88207"/>
                    </a:cubicBezTo>
                    <a:cubicBezTo>
                      <a:pt x="200971" y="121953"/>
                      <a:pt x="168384" y="110801"/>
                      <a:pt x="158100" y="85600"/>
                    </a:cubicBezTo>
                    <a:cubicBezTo>
                      <a:pt x="158100" y="85600"/>
                      <a:pt x="155348" y="122967"/>
                      <a:pt x="123920" y="126443"/>
                    </a:cubicBezTo>
                    <a:cubicBezTo>
                      <a:pt x="105091" y="128471"/>
                      <a:pt x="91911" y="116884"/>
                      <a:pt x="83511" y="98490"/>
                    </a:cubicBezTo>
                    <a:cubicBezTo>
                      <a:pt x="76269" y="110077"/>
                      <a:pt x="67000" y="119346"/>
                      <a:pt x="52951" y="120940"/>
                    </a:cubicBezTo>
                    <a:cubicBezTo>
                      <a:pt x="15294" y="125140"/>
                      <a:pt x="-1362" y="84007"/>
                      <a:pt x="87" y="51564"/>
                    </a:cubicBezTo>
                    <a:close/>
                  </a:path>
                </a:pathLst>
              </a:custGeom>
              <a:solidFill>
                <a:srgbClr val="D77D26"/>
              </a:solidFill>
              <a:ln w="142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grpSp>
            <p:nvGrpSpPr>
              <p:cNvPr id="310" name="Graphic 287">
                <a:extLst>
                  <a:ext uri="{FF2B5EF4-FFF2-40B4-BE49-F238E27FC236}">
                    <a16:creationId xmlns:a16="http://schemas.microsoft.com/office/drawing/2014/main" id="{BB0B23F4-2B9E-9E76-630E-7E44D44112FD}"/>
                  </a:ext>
                </a:extLst>
              </p:cNvPr>
              <p:cNvGrpSpPr/>
              <p:nvPr/>
            </p:nvGrpSpPr>
            <p:grpSpPr>
              <a:xfrm>
                <a:off x="9943322" y="6636130"/>
                <a:ext cx="93714" cy="78210"/>
                <a:chOff x="9943322" y="6636130"/>
                <a:chExt cx="93714" cy="78210"/>
              </a:xfrm>
              <a:solidFill>
                <a:srgbClr val="8F4A10"/>
              </a:solidFill>
            </p:grpSpPr>
            <p:sp>
              <p:nvSpPr>
                <p:cNvPr id="311" name="Freeform: Shape 310">
                  <a:extLst>
                    <a:ext uri="{FF2B5EF4-FFF2-40B4-BE49-F238E27FC236}">
                      <a16:creationId xmlns:a16="http://schemas.microsoft.com/office/drawing/2014/main" id="{3026F746-74D9-BC2E-68AD-BC270D5CF8AA}"/>
                    </a:ext>
                  </a:extLst>
                </p:cNvPr>
                <p:cNvSpPr/>
                <p:nvPr/>
              </p:nvSpPr>
              <p:spPr>
                <a:xfrm>
                  <a:off x="10023791" y="6636130"/>
                  <a:ext cx="13245" cy="60540"/>
                </a:xfrm>
                <a:custGeom>
                  <a:avLst/>
                  <a:gdLst>
                    <a:gd name="connsiteX0" fmla="*/ 10289 w 13245"/>
                    <a:gd name="connsiteY0" fmla="*/ 60541 h 60540"/>
                    <a:gd name="connsiteX1" fmla="*/ 5 w 13245"/>
                    <a:gd name="connsiteY1" fmla="*/ 29836 h 60540"/>
                    <a:gd name="connsiteX2" fmla="*/ 12896 w 13245"/>
                    <a:gd name="connsiteY2" fmla="*/ 0 h 60540"/>
                    <a:gd name="connsiteX3" fmla="*/ 12751 w 13245"/>
                    <a:gd name="connsiteY3" fmla="*/ 30270 h 60540"/>
                    <a:gd name="connsiteX4" fmla="*/ 10289 w 13245"/>
                    <a:gd name="connsiteY4" fmla="*/ 60541 h 60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45" h="60540">
                      <a:moveTo>
                        <a:pt x="10289" y="60541"/>
                      </a:moveTo>
                      <a:cubicBezTo>
                        <a:pt x="2612" y="51996"/>
                        <a:pt x="-139" y="40698"/>
                        <a:pt x="5" y="29836"/>
                      </a:cubicBezTo>
                      <a:cubicBezTo>
                        <a:pt x="585" y="18973"/>
                        <a:pt x="4061" y="7676"/>
                        <a:pt x="12896" y="0"/>
                      </a:cubicBezTo>
                      <a:cubicBezTo>
                        <a:pt x="13620" y="11442"/>
                        <a:pt x="13040" y="20566"/>
                        <a:pt x="12751" y="30270"/>
                      </a:cubicBezTo>
                      <a:cubicBezTo>
                        <a:pt x="12171" y="39829"/>
                        <a:pt x="12171" y="49244"/>
                        <a:pt x="10289" y="60541"/>
                      </a:cubicBezTo>
                      <a:close/>
                    </a:path>
                  </a:pathLst>
                </a:custGeom>
                <a:solidFill>
                  <a:srgbClr val="8F4A10"/>
                </a:solidFill>
                <a:ln w="142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12" name="Freeform: Shape 311">
                  <a:extLst>
                    <a:ext uri="{FF2B5EF4-FFF2-40B4-BE49-F238E27FC236}">
                      <a16:creationId xmlns:a16="http://schemas.microsoft.com/office/drawing/2014/main" id="{5C1511DF-7B94-97D8-C22C-6BFF53AFD556}"/>
                    </a:ext>
                  </a:extLst>
                </p:cNvPr>
                <p:cNvSpPr/>
                <p:nvPr/>
              </p:nvSpPr>
              <p:spPr>
                <a:xfrm>
                  <a:off x="9943322" y="6648586"/>
                  <a:ext cx="15589" cy="65754"/>
                </a:xfrm>
                <a:custGeom>
                  <a:avLst/>
                  <a:gdLst>
                    <a:gd name="connsiteX0" fmla="*/ 9651 w 15589"/>
                    <a:gd name="connsiteY0" fmla="*/ 0 h 65754"/>
                    <a:gd name="connsiteX1" fmla="*/ 12838 w 15589"/>
                    <a:gd name="connsiteY1" fmla="*/ 33022 h 65754"/>
                    <a:gd name="connsiteX2" fmla="*/ 15589 w 15589"/>
                    <a:gd name="connsiteY2" fmla="*/ 65755 h 65754"/>
                    <a:gd name="connsiteX3" fmla="*/ 4292 w 15589"/>
                    <a:gd name="connsiteY3" fmla="*/ 51416 h 65754"/>
                    <a:gd name="connsiteX4" fmla="*/ 92 w 15589"/>
                    <a:gd name="connsiteY4" fmla="*/ 33891 h 65754"/>
                    <a:gd name="connsiteX5" fmla="*/ 9651 w 15589"/>
                    <a:gd name="connsiteY5" fmla="*/ 0 h 65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589" h="65754">
                      <a:moveTo>
                        <a:pt x="9651" y="0"/>
                      </a:moveTo>
                      <a:cubicBezTo>
                        <a:pt x="11389" y="12021"/>
                        <a:pt x="11969" y="22449"/>
                        <a:pt x="12838" y="33022"/>
                      </a:cubicBezTo>
                      <a:cubicBezTo>
                        <a:pt x="13562" y="43740"/>
                        <a:pt x="14141" y="53734"/>
                        <a:pt x="15589" y="65755"/>
                      </a:cubicBezTo>
                      <a:cubicBezTo>
                        <a:pt x="10231" y="62424"/>
                        <a:pt x="6755" y="56920"/>
                        <a:pt x="4292" y="51416"/>
                      </a:cubicBezTo>
                      <a:cubicBezTo>
                        <a:pt x="1830" y="45913"/>
                        <a:pt x="672" y="39974"/>
                        <a:pt x="92" y="33891"/>
                      </a:cubicBezTo>
                      <a:cubicBezTo>
                        <a:pt x="-487" y="22160"/>
                        <a:pt x="1541" y="9559"/>
                        <a:pt x="9651" y="0"/>
                      </a:cubicBezTo>
                      <a:close/>
                    </a:path>
                  </a:pathLst>
                </a:custGeom>
                <a:solidFill>
                  <a:srgbClr val="8F4A10"/>
                </a:solidFill>
                <a:ln w="142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  <p:grpSp>
          <p:nvGrpSpPr>
            <p:cNvPr id="290" name="Graphic 285">
              <a:extLst>
                <a:ext uri="{FF2B5EF4-FFF2-40B4-BE49-F238E27FC236}">
                  <a16:creationId xmlns:a16="http://schemas.microsoft.com/office/drawing/2014/main" id="{C0DD6F91-123C-9E88-84F9-3FFE983B3A01}"/>
                </a:ext>
              </a:extLst>
            </p:cNvPr>
            <p:cNvGrpSpPr/>
            <p:nvPr/>
          </p:nvGrpSpPr>
          <p:grpSpPr>
            <a:xfrm>
              <a:off x="9702560" y="5564884"/>
              <a:ext cx="2326418" cy="2534572"/>
              <a:chOff x="9702560" y="5465461"/>
              <a:chExt cx="2347018" cy="2633995"/>
            </a:xfrm>
          </p:grpSpPr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472C9996-1436-4177-1780-5CA342A984F4}"/>
                  </a:ext>
                </a:extLst>
              </p:cNvPr>
              <p:cNvSpPr/>
              <p:nvPr/>
            </p:nvSpPr>
            <p:spPr>
              <a:xfrm>
                <a:off x="11620326" y="7308166"/>
                <a:ext cx="429251" cy="241583"/>
              </a:xfrm>
              <a:custGeom>
                <a:avLst/>
                <a:gdLst>
                  <a:gd name="connsiteX0" fmla="*/ 41326 w 429251"/>
                  <a:gd name="connsiteY0" fmla="*/ 110948 h 241583"/>
                  <a:gd name="connsiteX1" fmla="*/ 140112 w 429251"/>
                  <a:gd name="connsiteY1" fmla="*/ 162647 h 241583"/>
                  <a:gd name="connsiteX2" fmla="*/ 225234 w 429251"/>
                  <a:gd name="connsiteY2" fmla="*/ 124943 h 241583"/>
                  <a:gd name="connsiteX3" fmla="*/ 244332 w 429251"/>
                  <a:gd name="connsiteY3" fmla="*/ 87075 h 241583"/>
                  <a:gd name="connsiteX4" fmla="*/ 282859 w 429251"/>
                  <a:gd name="connsiteY4" fmla="*/ 43609 h 241583"/>
                  <a:gd name="connsiteX5" fmla="*/ 343778 w 429251"/>
                  <a:gd name="connsiteY5" fmla="*/ 3600 h 241583"/>
                  <a:gd name="connsiteX6" fmla="*/ 412434 w 429251"/>
                  <a:gd name="connsiteY6" fmla="*/ 17101 h 241583"/>
                  <a:gd name="connsiteX7" fmla="*/ 428899 w 429251"/>
                  <a:gd name="connsiteY7" fmla="*/ 68799 h 241583"/>
                  <a:gd name="connsiteX8" fmla="*/ 408812 w 429251"/>
                  <a:gd name="connsiteY8" fmla="*/ 120498 h 241583"/>
                  <a:gd name="connsiteX9" fmla="*/ 309861 w 429251"/>
                  <a:gd name="connsiteY9" fmla="*/ 199198 h 241583"/>
                  <a:gd name="connsiteX10" fmla="*/ 221118 w 429251"/>
                  <a:gd name="connsiteY10" fmla="*/ 229163 h 241583"/>
                  <a:gd name="connsiteX11" fmla="*/ 142911 w 429251"/>
                  <a:gd name="connsiteY11" fmla="*/ 240359 h 241583"/>
                  <a:gd name="connsiteX12" fmla="*/ 0 w 429251"/>
                  <a:gd name="connsiteY12" fmla="*/ 160671 h 241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9251" h="241583">
                    <a:moveTo>
                      <a:pt x="41326" y="110948"/>
                    </a:moveTo>
                    <a:cubicBezTo>
                      <a:pt x="58284" y="146676"/>
                      <a:pt x="100762" y="165775"/>
                      <a:pt x="140112" y="162647"/>
                    </a:cubicBezTo>
                    <a:cubicBezTo>
                      <a:pt x="167279" y="160506"/>
                      <a:pt x="208110" y="147993"/>
                      <a:pt x="225234" y="124943"/>
                    </a:cubicBezTo>
                    <a:cubicBezTo>
                      <a:pt x="233301" y="114076"/>
                      <a:pt x="236265" y="98765"/>
                      <a:pt x="244332" y="87075"/>
                    </a:cubicBezTo>
                    <a:cubicBezTo>
                      <a:pt x="255364" y="71104"/>
                      <a:pt x="268700" y="56945"/>
                      <a:pt x="282859" y="43609"/>
                    </a:cubicBezTo>
                    <a:cubicBezTo>
                      <a:pt x="300641" y="26815"/>
                      <a:pt x="320233" y="10844"/>
                      <a:pt x="343778" y="3600"/>
                    </a:cubicBezTo>
                    <a:cubicBezTo>
                      <a:pt x="367322" y="-3644"/>
                      <a:pt x="395147" y="-352"/>
                      <a:pt x="412434" y="17101"/>
                    </a:cubicBezTo>
                    <a:cubicBezTo>
                      <a:pt x="425606" y="30437"/>
                      <a:pt x="430710" y="50194"/>
                      <a:pt x="428899" y="68799"/>
                    </a:cubicBezTo>
                    <a:cubicBezTo>
                      <a:pt x="427088" y="87404"/>
                      <a:pt x="419020" y="104856"/>
                      <a:pt x="408812" y="120498"/>
                    </a:cubicBezTo>
                    <a:cubicBezTo>
                      <a:pt x="385433" y="156390"/>
                      <a:pt x="350199" y="184544"/>
                      <a:pt x="309861" y="199198"/>
                    </a:cubicBezTo>
                    <a:cubicBezTo>
                      <a:pt x="279895" y="210064"/>
                      <a:pt x="249272" y="214180"/>
                      <a:pt x="221118" y="229163"/>
                    </a:cubicBezTo>
                    <a:cubicBezTo>
                      <a:pt x="196915" y="241841"/>
                      <a:pt x="170242" y="243158"/>
                      <a:pt x="142911" y="240359"/>
                    </a:cubicBezTo>
                    <a:cubicBezTo>
                      <a:pt x="86274" y="234596"/>
                      <a:pt x="35234" y="205125"/>
                      <a:pt x="0" y="160671"/>
                    </a:cubicBezTo>
                  </a:path>
                </a:pathLst>
              </a:custGeom>
              <a:solidFill>
                <a:srgbClr val="3E2419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649FCF5C-B361-AE1D-480B-4D87AA80F792}"/>
                  </a:ext>
                </a:extLst>
              </p:cNvPr>
              <p:cNvSpPr/>
              <p:nvPr/>
            </p:nvSpPr>
            <p:spPr>
              <a:xfrm>
                <a:off x="9822240" y="5511784"/>
                <a:ext cx="573625" cy="688157"/>
              </a:xfrm>
              <a:custGeom>
                <a:avLst/>
                <a:gdLst>
                  <a:gd name="connsiteX0" fmla="*/ 573626 w 573625"/>
                  <a:gd name="connsiteY0" fmla="*/ 26103 h 688157"/>
                  <a:gd name="connsiteX1" fmla="*/ 442404 w 573625"/>
                  <a:gd name="connsiteY1" fmla="*/ 25609 h 688157"/>
                  <a:gd name="connsiteX2" fmla="*/ 327318 w 573625"/>
                  <a:gd name="connsiteY2" fmla="*/ 178563 h 688157"/>
                  <a:gd name="connsiteX3" fmla="*/ 137812 w 573625"/>
                  <a:gd name="connsiteY3" fmla="*/ 336293 h 688157"/>
                  <a:gd name="connsiteX4" fmla="*/ 992 w 573625"/>
                  <a:gd name="connsiteY4" fmla="*/ 536665 h 688157"/>
                  <a:gd name="connsiteX5" fmla="*/ 153453 w 573625"/>
                  <a:gd name="connsiteY5" fmla="*/ 688138 h 688157"/>
                  <a:gd name="connsiteX6" fmla="*/ 342959 w 573625"/>
                  <a:gd name="connsiteY6" fmla="*/ 572064 h 688157"/>
                  <a:gd name="connsiteX7" fmla="*/ 570497 w 573625"/>
                  <a:gd name="connsiteY7" fmla="*/ 123408 h 688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73625" h="688157">
                    <a:moveTo>
                      <a:pt x="573626" y="26103"/>
                    </a:moveTo>
                    <a:cubicBezTo>
                      <a:pt x="543331" y="-11766"/>
                      <a:pt x="484224" y="-5344"/>
                      <a:pt x="442404" y="25609"/>
                    </a:cubicBezTo>
                    <a:cubicBezTo>
                      <a:pt x="388236" y="65782"/>
                      <a:pt x="371772" y="128182"/>
                      <a:pt x="327318" y="178563"/>
                    </a:cubicBezTo>
                    <a:cubicBezTo>
                      <a:pt x="271503" y="241787"/>
                      <a:pt x="207127" y="295296"/>
                      <a:pt x="137812" y="336293"/>
                    </a:cubicBezTo>
                    <a:cubicBezTo>
                      <a:pt x="73436" y="374490"/>
                      <a:pt x="10048" y="455002"/>
                      <a:pt x="992" y="536665"/>
                    </a:cubicBezTo>
                    <a:cubicBezTo>
                      <a:pt x="-10204" y="638580"/>
                      <a:pt x="75412" y="686986"/>
                      <a:pt x="153453" y="688138"/>
                    </a:cubicBezTo>
                    <a:cubicBezTo>
                      <a:pt x="228860" y="689291"/>
                      <a:pt x="294718" y="639733"/>
                      <a:pt x="342959" y="572064"/>
                    </a:cubicBezTo>
                    <a:cubicBezTo>
                      <a:pt x="439111" y="437385"/>
                      <a:pt x="532465" y="288711"/>
                      <a:pt x="570497" y="123408"/>
                    </a:cubicBezTo>
                  </a:path>
                </a:pathLst>
              </a:custGeom>
              <a:solidFill>
                <a:srgbClr val="3E2419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354D8E02-617E-57BB-3A41-786B4240BDE4}"/>
                  </a:ext>
                </a:extLst>
              </p:cNvPr>
              <p:cNvSpPr/>
              <p:nvPr/>
            </p:nvSpPr>
            <p:spPr>
              <a:xfrm>
                <a:off x="10152521" y="6075286"/>
                <a:ext cx="16629" cy="5927"/>
              </a:xfrm>
              <a:custGeom>
                <a:avLst/>
                <a:gdLst>
                  <a:gd name="connsiteX0" fmla="*/ 0 w 16629"/>
                  <a:gd name="connsiteY0" fmla="*/ 0 h 5927"/>
                  <a:gd name="connsiteX1" fmla="*/ 14653 w 16629"/>
                  <a:gd name="connsiteY1" fmla="*/ 3951 h 5927"/>
                  <a:gd name="connsiteX2" fmla="*/ 16629 w 16629"/>
                  <a:gd name="connsiteY2" fmla="*/ 5433 h 5927"/>
                  <a:gd name="connsiteX3" fmla="*/ 5927 w 16629"/>
                  <a:gd name="connsiteY3" fmla="*/ 5927 h 5927"/>
                  <a:gd name="connsiteX4" fmla="*/ 0 w 16629"/>
                  <a:gd name="connsiteY4" fmla="*/ 0 h 5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29" h="5927">
                    <a:moveTo>
                      <a:pt x="0" y="0"/>
                    </a:moveTo>
                    <a:cubicBezTo>
                      <a:pt x="4939" y="1317"/>
                      <a:pt x="9714" y="2470"/>
                      <a:pt x="14653" y="3951"/>
                    </a:cubicBezTo>
                    <a:cubicBezTo>
                      <a:pt x="15312" y="4281"/>
                      <a:pt x="15971" y="4939"/>
                      <a:pt x="16629" y="5433"/>
                    </a:cubicBezTo>
                    <a:cubicBezTo>
                      <a:pt x="12842" y="5598"/>
                      <a:pt x="9385" y="5598"/>
                      <a:pt x="5927" y="592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97D2F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9B211E48-AFF7-64E5-4E2D-5C9EEA447BB2}"/>
                  </a:ext>
                </a:extLst>
              </p:cNvPr>
              <p:cNvSpPr/>
              <p:nvPr/>
            </p:nvSpPr>
            <p:spPr>
              <a:xfrm>
                <a:off x="9801208" y="5465461"/>
                <a:ext cx="965060" cy="745101"/>
              </a:xfrm>
              <a:custGeom>
                <a:avLst/>
                <a:gdLst>
                  <a:gd name="connsiteX0" fmla="*/ 882785 w 965060"/>
                  <a:gd name="connsiteY0" fmla="*/ 502971 h 745101"/>
                  <a:gd name="connsiteX1" fmla="*/ 663478 w 965060"/>
                  <a:gd name="connsiteY1" fmla="*/ 726229 h 745101"/>
                  <a:gd name="connsiteX2" fmla="*/ 483522 w 965060"/>
                  <a:gd name="connsiteY2" fmla="*/ 707789 h 745101"/>
                  <a:gd name="connsiteX3" fmla="*/ 366624 w 965060"/>
                  <a:gd name="connsiteY3" fmla="*/ 605051 h 745101"/>
                  <a:gd name="connsiteX4" fmla="*/ 197040 w 965060"/>
                  <a:gd name="connsiteY4" fmla="*/ 535406 h 745101"/>
                  <a:gd name="connsiteX5" fmla="*/ 59398 w 965060"/>
                  <a:gd name="connsiteY5" fmla="*/ 434808 h 745101"/>
                  <a:gd name="connsiteX6" fmla="*/ 5065 w 965060"/>
                  <a:gd name="connsiteY6" fmla="*/ 292226 h 745101"/>
                  <a:gd name="connsiteX7" fmla="*/ 68947 w 965060"/>
                  <a:gd name="connsiteY7" fmla="*/ 250242 h 745101"/>
                  <a:gd name="connsiteX8" fmla="*/ 248739 w 965060"/>
                  <a:gd name="connsiteY8" fmla="*/ 215173 h 745101"/>
                  <a:gd name="connsiteX9" fmla="*/ 343903 w 965060"/>
                  <a:gd name="connsiteY9" fmla="*/ 203483 h 745101"/>
                  <a:gd name="connsiteX10" fmla="*/ 449605 w 965060"/>
                  <a:gd name="connsiteY10" fmla="*/ 129063 h 745101"/>
                  <a:gd name="connsiteX11" fmla="*/ 486815 w 965060"/>
                  <a:gd name="connsiteY11" fmla="*/ 72920 h 745101"/>
                  <a:gd name="connsiteX12" fmla="*/ 750905 w 965060"/>
                  <a:gd name="connsiteY12" fmla="*/ 4592 h 745101"/>
                  <a:gd name="connsiteX13" fmla="*/ 878998 w 965060"/>
                  <a:gd name="connsiteY13" fmla="*/ 56291 h 745101"/>
                  <a:gd name="connsiteX14" fmla="*/ 955393 w 965060"/>
                  <a:gd name="connsiteY14" fmla="*/ 187183 h 745101"/>
                  <a:gd name="connsiteX15" fmla="*/ 882785 w 965060"/>
                  <a:gd name="connsiteY15" fmla="*/ 502971 h 745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65060" h="745101">
                    <a:moveTo>
                      <a:pt x="882785" y="502971"/>
                    </a:moveTo>
                    <a:cubicBezTo>
                      <a:pt x="820714" y="583482"/>
                      <a:pt x="754197" y="683422"/>
                      <a:pt x="663478" y="726229"/>
                    </a:cubicBezTo>
                    <a:cubicBezTo>
                      <a:pt x="603877" y="754383"/>
                      <a:pt x="530116" y="753231"/>
                      <a:pt x="483522" y="707789"/>
                    </a:cubicBezTo>
                    <a:cubicBezTo>
                      <a:pt x="447300" y="672390"/>
                      <a:pt x="410749" y="632546"/>
                      <a:pt x="366624" y="605051"/>
                    </a:cubicBezTo>
                    <a:cubicBezTo>
                      <a:pt x="314597" y="572451"/>
                      <a:pt x="254831" y="555163"/>
                      <a:pt x="197040" y="535406"/>
                    </a:cubicBezTo>
                    <a:cubicBezTo>
                      <a:pt x="143202" y="516966"/>
                      <a:pt x="97266" y="476463"/>
                      <a:pt x="59398" y="434808"/>
                    </a:cubicBezTo>
                    <a:cubicBezTo>
                      <a:pt x="26798" y="398751"/>
                      <a:pt x="-14528" y="343760"/>
                      <a:pt x="5065" y="292226"/>
                    </a:cubicBezTo>
                    <a:cubicBezTo>
                      <a:pt x="13791" y="268023"/>
                      <a:pt x="46885" y="257651"/>
                      <a:pt x="68947" y="250242"/>
                    </a:cubicBezTo>
                    <a:cubicBezTo>
                      <a:pt x="128878" y="230484"/>
                      <a:pt x="184692" y="219947"/>
                      <a:pt x="248739" y="215173"/>
                    </a:cubicBezTo>
                    <a:cubicBezTo>
                      <a:pt x="280515" y="212703"/>
                      <a:pt x="313115" y="212044"/>
                      <a:pt x="343903" y="203483"/>
                    </a:cubicBezTo>
                    <a:cubicBezTo>
                      <a:pt x="386217" y="191628"/>
                      <a:pt x="424085" y="164791"/>
                      <a:pt x="449605" y="129063"/>
                    </a:cubicBezTo>
                    <a:cubicBezTo>
                      <a:pt x="462612" y="110623"/>
                      <a:pt x="472326" y="90207"/>
                      <a:pt x="486815" y="72920"/>
                    </a:cubicBezTo>
                    <a:cubicBezTo>
                      <a:pt x="543617" y="6074"/>
                      <a:pt x="670558" y="-9073"/>
                      <a:pt x="750905" y="4592"/>
                    </a:cubicBezTo>
                    <a:cubicBezTo>
                      <a:pt x="796840" y="12660"/>
                      <a:pt x="842611" y="26161"/>
                      <a:pt x="878998" y="56291"/>
                    </a:cubicBezTo>
                    <a:cubicBezTo>
                      <a:pt x="917525" y="87902"/>
                      <a:pt x="942880" y="135814"/>
                      <a:pt x="955393" y="187183"/>
                    </a:cubicBezTo>
                    <a:cubicBezTo>
                      <a:pt x="982559" y="295848"/>
                      <a:pt x="950618" y="415216"/>
                      <a:pt x="882785" y="502971"/>
                    </a:cubicBezTo>
                    <a:close/>
                  </a:path>
                </a:pathLst>
              </a:custGeom>
              <a:solidFill>
                <a:srgbClr val="D77D26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541DEE5F-90FA-F9C9-F28E-3881C85909C5}"/>
                  </a:ext>
                </a:extLst>
              </p:cNvPr>
              <p:cNvSpPr/>
              <p:nvPr/>
            </p:nvSpPr>
            <p:spPr>
              <a:xfrm>
                <a:off x="10085775" y="5814489"/>
                <a:ext cx="1731234" cy="2284967"/>
              </a:xfrm>
              <a:custGeom>
                <a:avLst/>
                <a:gdLst>
                  <a:gd name="connsiteX0" fmla="*/ 1186164 w 1731234"/>
                  <a:gd name="connsiteY0" fmla="*/ 2074191 h 2284967"/>
                  <a:gd name="connsiteX1" fmla="*/ 1260583 w 1731234"/>
                  <a:gd name="connsiteY1" fmla="*/ 2035171 h 2284967"/>
                  <a:gd name="connsiteX2" fmla="*/ 1262230 w 1731234"/>
                  <a:gd name="connsiteY2" fmla="*/ 2035994 h 2284967"/>
                  <a:gd name="connsiteX3" fmla="*/ 1597117 w 1731234"/>
                  <a:gd name="connsiteY3" fmla="*/ 1832164 h 2284967"/>
                  <a:gd name="connsiteX4" fmla="*/ 1315081 w 1731234"/>
                  <a:gd name="connsiteY4" fmla="*/ 1010094 h 2284967"/>
                  <a:gd name="connsiteX5" fmla="*/ 656338 w 1731234"/>
                  <a:gd name="connsiteY5" fmla="*/ 0 h 2284967"/>
                  <a:gd name="connsiteX6" fmla="*/ 358825 w 1731234"/>
                  <a:gd name="connsiteY6" fmla="*/ 106196 h 2284967"/>
                  <a:gd name="connsiteX7" fmla="*/ 353063 w 1731234"/>
                  <a:gd name="connsiteY7" fmla="*/ 222105 h 2284967"/>
                  <a:gd name="connsiteX8" fmla="*/ 328860 w 1731234"/>
                  <a:gd name="connsiteY8" fmla="*/ 133197 h 2284967"/>
                  <a:gd name="connsiteX9" fmla="*/ 160429 w 1731234"/>
                  <a:gd name="connsiteY9" fmla="*/ 324020 h 2284967"/>
                  <a:gd name="connsiteX10" fmla="*/ 27231 w 1731234"/>
                  <a:gd name="connsiteY10" fmla="*/ 524063 h 2284967"/>
                  <a:gd name="connsiteX11" fmla="*/ 150056 w 1731234"/>
                  <a:gd name="connsiteY11" fmla="*/ 1029522 h 2284967"/>
                  <a:gd name="connsiteX12" fmla="*/ 165203 w 1731234"/>
                  <a:gd name="connsiteY12" fmla="*/ 1042200 h 2284967"/>
                  <a:gd name="connsiteX13" fmla="*/ 540428 w 1731234"/>
                  <a:gd name="connsiteY13" fmla="*/ 1485093 h 2284967"/>
                  <a:gd name="connsiteX14" fmla="*/ 962083 w 1731234"/>
                  <a:gd name="connsiteY14" fmla="*/ 1830024 h 2284967"/>
                  <a:gd name="connsiteX15" fmla="*/ 1012135 w 1731234"/>
                  <a:gd name="connsiteY15" fmla="*/ 2005370 h 2284967"/>
                  <a:gd name="connsiteX16" fmla="*/ 991225 w 1731234"/>
                  <a:gd name="connsiteY16" fmla="*/ 2081600 h 2284967"/>
                  <a:gd name="connsiteX17" fmla="*/ 952039 w 1731234"/>
                  <a:gd name="connsiteY17" fmla="*/ 2111895 h 2284967"/>
                  <a:gd name="connsiteX18" fmla="*/ 900341 w 1731234"/>
                  <a:gd name="connsiteY18" fmla="*/ 2126219 h 2284967"/>
                  <a:gd name="connsiteX19" fmla="*/ 783773 w 1731234"/>
                  <a:gd name="connsiteY19" fmla="*/ 2145977 h 2284967"/>
                  <a:gd name="connsiteX20" fmla="*/ 825592 w 1731234"/>
                  <a:gd name="connsiteY20" fmla="*/ 2268637 h 2284967"/>
                  <a:gd name="connsiteX21" fmla="*/ 1012629 w 1731234"/>
                  <a:gd name="connsiteY21" fmla="*/ 2248550 h 2284967"/>
                  <a:gd name="connsiteX22" fmla="*/ 1065479 w 1731234"/>
                  <a:gd name="connsiteY22" fmla="*/ 2191089 h 2284967"/>
                  <a:gd name="connsiteX23" fmla="*/ 1186164 w 1731234"/>
                  <a:gd name="connsiteY23" fmla="*/ 2074191 h 2284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731234" h="2284967">
                    <a:moveTo>
                      <a:pt x="1186164" y="2074191"/>
                    </a:moveTo>
                    <a:cubicBezTo>
                      <a:pt x="1209543" y="2057892"/>
                      <a:pt x="1234734" y="2045708"/>
                      <a:pt x="1260583" y="2035171"/>
                    </a:cubicBezTo>
                    <a:cubicBezTo>
                      <a:pt x="1261242" y="2035665"/>
                      <a:pt x="1261900" y="2036159"/>
                      <a:pt x="1262230" y="2035994"/>
                    </a:cubicBezTo>
                    <a:cubicBezTo>
                      <a:pt x="1361181" y="1999937"/>
                      <a:pt x="1476597" y="1965526"/>
                      <a:pt x="1597117" y="1832164"/>
                    </a:cubicBezTo>
                    <a:cubicBezTo>
                      <a:pt x="1934967" y="1458256"/>
                      <a:pt x="1556779" y="1210302"/>
                      <a:pt x="1315081" y="1010094"/>
                    </a:cubicBezTo>
                    <a:cubicBezTo>
                      <a:pt x="1000610" y="749626"/>
                      <a:pt x="761710" y="383622"/>
                      <a:pt x="656338" y="0"/>
                    </a:cubicBezTo>
                    <a:lnTo>
                      <a:pt x="358825" y="106196"/>
                    </a:lnTo>
                    <a:cubicBezTo>
                      <a:pt x="361130" y="146369"/>
                      <a:pt x="358496" y="184731"/>
                      <a:pt x="353063" y="222105"/>
                    </a:cubicBezTo>
                    <a:lnTo>
                      <a:pt x="328860" y="133197"/>
                    </a:lnTo>
                    <a:cubicBezTo>
                      <a:pt x="279796" y="202513"/>
                      <a:pt x="217066" y="260797"/>
                      <a:pt x="160429" y="324020"/>
                    </a:cubicBezTo>
                    <a:cubicBezTo>
                      <a:pt x="105602" y="385268"/>
                      <a:pt x="50611" y="447504"/>
                      <a:pt x="27231" y="524063"/>
                    </a:cubicBezTo>
                    <a:cubicBezTo>
                      <a:pt x="-32864" y="721472"/>
                      <a:pt x="5828" y="905874"/>
                      <a:pt x="150056" y="1029522"/>
                    </a:cubicBezTo>
                    <a:cubicBezTo>
                      <a:pt x="154831" y="1033638"/>
                      <a:pt x="160099" y="1037919"/>
                      <a:pt x="165203" y="1042200"/>
                    </a:cubicBezTo>
                    <a:cubicBezTo>
                      <a:pt x="240940" y="1167165"/>
                      <a:pt x="422049" y="1358646"/>
                      <a:pt x="540428" y="1485093"/>
                    </a:cubicBezTo>
                    <a:cubicBezTo>
                      <a:pt x="684986" y="1639365"/>
                      <a:pt x="742447" y="1633603"/>
                      <a:pt x="962083" y="1830024"/>
                    </a:cubicBezTo>
                    <a:cubicBezTo>
                      <a:pt x="996329" y="1860647"/>
                      <a:pt x="1022507" y="1955647"/>
                      <a:pt x="1012135" y="2005370"/>
                    </a:cubicBezTo>
                    <a:cubicBezTo>
                      <a:pt x="1009171" y="2027926"/>
                      <a:pt x="1004726" y="2059703"/>
                      <a:pt x="991225" y="2081600"/>
                    </a:cubicBezTo>
                    <a:cubicBezTo>
                      <a:pt x="982663" y="2095595"/>
                      <a:pt x="967351" y="2105639"/>
                      <a:pt x="952039" y="2111895"/>
                    </a:cubicBezTo>
                    <a:cubicBezTo>
                      <a:pt x="936069" y="2118481"/>
                      <a:pt x="916312" y="2125067"/>
                      <a:pt x="900341" y="2126219"/>
                    </a:cubicBezTo>
                    <a:cubicBezTo>
                      <a:pt x="868400" y="2128689"/>
                      <a:pt x="808140" y="2114035"/>
                      <a:pt x="783773" y="2145977"/>
                    </a:cubicBezTo>
                    <a:cubicBezTo>
                      <a:pt x="744917" y="2196852"/>
                      <a:pt x="788383" y="2247562"/>
                      <a:pt x="825592" y="2268637"/>
                    </a:cubicBezTo>
                    <a:cubicBezTo>
                      <a:pt x="874327" y="2296132"/>
                      <a:pt x="953686" y="2288559"/>
                      <a:pt x="1012629" y="2248550"/>
                    </a:cubicBezTo>
                    <a:cubicBezTo>
                      <a:pt x="1034526" y="2233732"/>
                      <a:pt x="1049015" y="2210846"/>
                      <a:pt x="1065479" y="2191089"/>
                    </a:cubicBezTo>
                    <a:cubicBezTo>
                      <a:pt x="1101372" y="2148446"/>
                      <a:pt x="1139569" y="2106626"/>
                      <a:pt x="1186164" y="2074191"/>
                    </a:cubicBezTo>
                    <a:close/>
                  </a:path>
                </a:pathLst>
              </a:custGeom>
              <a:solidFill>
                <a:srgbClr val="D77D26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3D12D572-673F-7FDE-36F1-A0AD2719ACA5}"/>
                  </a:ext>
                </a:extLst>
              </p:cNvPr>
              <p:cNvSpPr/>
              <p:nvPr/>
            </p:nvSpPr>
            <p:spPr>
              <a:xfrm>
                <a:off x="10449398" y="5559365"/>
                <a:ext cx="517436" cy="994146"/>
              </a:xfrm>
              <a:custGeom>
                <a:avLst/>
                <a:gdLst>
                  <a:gd name="connsiteX0" fmla="*/ 965 w 517436"/>
                  <a:gd name="connsiteY0" fmla="*/ 678260 h 994146"/>
                  <a:gd name="connsiteX1" fmla="*/ 42126 w 517436"/>
                  <a:gd name="connsiteY1" fmla="*/ 831874 h 994146"/>
                  <a:gd name="connsiteX2" fmla="*/ 473659 w 517436"/>
                  <a:gd name="connsiteY2" fmla="*/ 920782 h 994146"/>
                  <a:gd name="connsiteX3" fmla="*/ 487489 w 517436"/>
                  <a:gd name="connsiteY3" fmla="*/ 622940 h 994146"/>
                  <a:gd name="connsiteX4" fmla="*/ 430193 w 517436"/>
                  <a:gd name="connsiteY4" fmla="*/ 280479 h 994146"/>
                  <a:gd name="connsiteX5" fmla="*/ 335028 w 517436"/>
                  <a:gd name="connsiteY5" fmla="*/ 85376 h 994146"/>
                  <a:gd name="connsiteX6" fmla="*/ 162810 w 517436"/>
                  <a:gd name="connsiteY6" fmla="*/ 10627 h 994146"/>
                  <a:gd name="connsiteX7" fmla="*/ 131034 w 517436"/>
                  <a:gd name="connsiteY7" fmla="*/ 128677 h 994146"/>
                  <a:gd name="connsiteX8" fmla="*/ 52334 w 517436"/>
                  <a:gd name="connsiteY8" fmla="*/ 436398 h 994146"/>
                  <a:gd name="connsiteX9" fmla="*/ 14795 w 517436"/>
                  <a:gd name="connsiteY9" fmla="*/ 540782 h 994146"/>
                  <a:gd name="connsiteX10" fmla="*/ 965 w 517436"/>
                  <a:gd name="connsiteY10" fmla="*/ 678260 h 994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17436" h="994146">
                    <a:moveTo>
                      <a:pt x="965" y="678260"/>
                    </a:moveTo>
                    <a:cubicBezTo>
                      <a:pt x="4587" y="731441"/>
                      <a:pt x="18417" y="783962"/>
                      <a:pt x="42126" y="831874"/>
                    </a:cubicBezTo>
                    <a:cubicBezTo>
                      <a:pt x="112264" y="973797"/>
                      <a:pt x="359890" y="1066163"/>
                      <a:pt x="473659" y="920782"/>
                    </a:cubicBezTo>
                    <a:cubicBezTo>
                      <a:pt x="543468" y="831545"/>
                      <a:pt x="515479" y="722385"/>
                      <a:pt x="487489" y="622940"/>
                    </a:cubicBezTo>
                    <a:cubicBezTo>
                      <a:pt x="455548" y="509665"/>
                      <a:pt x="452420" y="395237"/>
                      <a:pt x="430193" y="280479"/>
                    </a:cubicBezTo>
                    <a:cubicBezTo>
                      <a:pt x="416363" y="209353"/>
                      <a:pt x="388373" y="136580"/>
                      <a:pt x="335028" y="85376"/>
                    </a:cubicBezTo>
                    <a:cubicBezTo>
                      <a:pt x="293209" y="45202"/>
                      <a:pt x="227845" y="-27241"/>
                      <a:pt x="162810" y="10627"/>
                    </a:cubicBezTo>
                    <a:cubicBezTo>
                      <a:pt x="123296" y="33677"/>
                      <a:pt x="138937" y="89162"/>
                      <a:pt x="131034" y="128677"/>
                    </a:cubicBezTo>
                    <a:cubicBezTo>
                      <a:pt x="110124" y="232568"/>
                      <a:pt x="89050" y="336952"/>
                      <a:pt x="52334" y="436398"/>
                    </a:cubicBezTo>
                    <a:cubicBezTo>
                      <a:pt x="39492" y="471138"/>
                      <a:pt x="24838" y="505054"/>
                      <a:pt x="14795" y="540782"/>
                    </a:cubicBezTo>
                    <a:cubicBezTo>
                      <a:pt x="2282" y="585236"/>
                      <a:pt x="-2163" y="631995"/>
                      <a:pt x="965" y="678260"/>
                    </a:cubicBezTo>
                    <a:close/>
                  </a:path>
                </a:pathLst>
              </a:custGeom>
              <a:solidFill>
                <a:srgbClr val="3E2419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7A55A195-A341-D87B-8C0A-5FCCEC1DC64E}"/>
                  </a:ext>
                </a:extLst>
              </p:cNvPr>
              <p:cNvSpPr/>
              <p:nvPr/>
            </p:nvSpPr>
            <p:spPr>
              <a:xfrm rot="-5245938">
                <a:off x="10381417" y="5727329"/>
                <a:ext cx="60918" cy="43466"/>
              </a:xfrm>
              <a:custGeom>
                <a:avLst/>
                <a:gdLst>
                  <a:gd name="connsiteX0" fmla="*/ 60919 w 60918"/>
                  <a:gd name="connsiteY0" fmla="*/ 21733 h 43466"/>
                  <a:gd name="connsiteX1" fmla="*/ 30459 w 60918"/>
                  <a:gd name="connsiteY1" fmla="*/ 43466 h 43466"/>
                  <a:gd name="connsiteX2" fmla="*/ 0 w 60918"/>
                  <a:gd name="connsiteY2" fmla="*/ 21733 h 43466"/>
                  <a:gd name="connsiteX3" fmla="*/ 30459 w 60918"/>
                  <a:gd name="connsiteY3" fmla="*/ 0 h 43466"/>
                  <a:gd name="connsiteX4" fmla="*/ 60919 w 60918"/>
                  <a:gd name="connsiteY4" fmla="*/ 21733 h 43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18" h="43466">
                    <a:moveTo>
                      <a:pt x="60919" y="21733"/>
                    </a:moveTo>
                    <a:cubicBezTo>
                      <a:pt x="60919" y="33736"/>
                      <a:pt x="47282" y="43466"/>
                      <a:pt x="30459" y="43466"/>
                    </a:cubicBezTo>
                    <a:cubicBezTo>
                      <a:pt x="13637" y="43466"/>
                      <a:pt x="0" y="33736"/>
                      <a:pt x="0" y="21733"/>
                    </a:cubicBezTo>
                    <a:cubicBezTo>
                      <a:pt x="0" y="9730"/>
                      <a:pt x="13637" y="0"/>
                      <a:pt x="30459" y="0"/>
                    </a:cubicBezTo>
                    <a:cubicBezTo>
                      <a:pt x="47282" y="0"/>
                      <a:pt x="60919" y="9730"/>
                      <a:pt x="60919" y="21733"/>
                    </a:cubicBezTo>
                    <a:close/>
                  </a:path>
                </a:pathLst>
              </a:custGeom>
              <a:solidFill>
                <a:srgbClr val="2D150D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E84545E3-16FF-3644-2685-9C48F6487088}"/>
                  </a:ext>
                </a:extLst>
              </p:cNvPr>
              <p:cNvSpPr/>
              <p:nvPr/>
            </p:nvSpPr>
            <p:spPr>
              <a:xfrm rot="-3881437">
                <a:off x="10225983" y="5658473"/>
                <a:ext cx="48734" cy="34574"/>
              </a:xfrm>
              <a:custGeom>
                <a:avLst/>
                <a:gdLst>
                  <a:gd name="connsiteX0" fmla="*/ 48734 w 48734"/>
                  <a:gd name="connsiteY0" fmla="*/ 17287 h 34574"/>
                  <a:gd name="connsiteX1" fmla="*/ 24367 w 48734"/>
                  <a:gd name="connsiteY1" fmla="*/ 34575 h 34574"/>
                  <a:gd name="connsiteX2" fmla="*/ 0 w 48734"/>
                  <a:gd name="connsiteY2" fmla="*/ 17287 h 34574"/>
                  <a:gd name="connsiteX3" fmla="*/ 24367 w 48734"/>
                  <a:gd name="connsiteY3" fmla="*/ 0 h 34574"/>
                  <a:gd name="connsiteX4" fmla="*/ 48734 w 48734"/>
                  <a:gd name="connsiteY4" fmla="*/ 17287 h 34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34" h="34574">
                    <a:moveTo>
                      <a:pt x="48734" y="17287"/>
                    </a:moveTo>
                    <a:cubicBezTo>
                      <a:pt x="48734" y="26835"/>
                      <a:pt x="37825" y="34575"/>
                      <a:pt x="24367" y="34575"/>
                    </a:cubicBezTo>
                    <a:cubicBezTo>
                      <a:pt x="10909" y="34575"/>
                      <a:pt x="0" y="26835"/>
                      <a:pt x="0" y="17287"/>
                    </a:cubicBezTo>
                    <a:cubicBezTo>
                      <a:pt x="0" y="7740"/>
                      <a:pt x="10909" y="0"/>
                      <a:pt x="24367" y="0"/>
                    </a:cubicBezTo>
                    <a:cubicBezTo>
                      <a:pt x="37825" y="0"/>
                      <a:pt x="48734" y="7740"/>
                      <a:pt x="48734" y="17287"/>
                    </a:cubicBezTo>
                    <a:close/>
                  </a:path>
                </a:pathLst>
              </a:custGeom>
              <a:solidFill>
                <a:srgbClr val="2D150D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BE53927D-6B17-76AD-6673-11DEE44FEE7F}"/>
                  </a:ext>
                </a:extLst>
              </p:cNvPr>
              <p:cNvSpPr/>
              <p:nvPr/>
            </p:nvSpPr>
            <p:spPr>
              <a:xfrm>
                <a:off x="10453326" y="5667994"/>
                <a:ext cx="47956" cy="58223"/>
              </a:xfrm>
              <a:custGeom>
                <a:avLst/>
                <a:gdLst>
                  <a:gd name="connsiteX0" fmla="*/ 41655 w 47956"/>
                  <a:gd name="connsiteY0" fmla="*/ 56106 h 58223"/>
                  <a:gd name="connsiteX1" fmla="*/ 43301 w 47956"/>
                  <a:gd name="connsiteY1" fmla="*/ 51825 h 58223"/>
                  <a:gd name="connsiteX2" fmla="*/ 42149 w 47956"/>
                  <a:gd name="connsiteY2" fmla="*/ 47709 h 58223"/>
                  <a:gd name="connsiteX3" fmla="*/ 38856 w 47956"/>
                  <a:gd name="connsiteY3" fmla="*/ 39970 h 58223"/>
                  <a:gd name="connsiteX4" fmla="*/ 31447 w 47956"/>
                  <a:gd name="connsiteY4" fmla="*/ 26470 h 58223"/>
                  <a:gd name="connsiteX5" fmla="*/ 11525 w 47956"/>
                  <a:gd name="connsiteY5" fmla="*/ 2432 h 58223"/>
                  <a:gd name="connsiteX6" fmla="*/ 11525 w 47956"/>
                  <a:gd name="connsiteY6" fmla="*/ 12146 h 58223"/>
                  <a:gd name="connsiteX7" fmla="*/ 11854 w 47956"/>
                  <a:gd name="connsiteY7" fmla="*/ 11816 h 58223"/>
                  <a:gd name="connsiteX8" fmla="*/ 8891 w 47956"/>
                  <a:gd name="connsiteY8" fmla="*/ 13627 h 58223"/>
                  <a:gd name="connsiteX9" fmla="*/ 9385 w 47956"/>
                  <a:gd name="connsiteY9" fmla="*/ 13463 h 58223"/>
                  <a:gd name="connsiteX10" fmla="*/ 5763 w 47956"/>
                  <a:gd name="connsiteY10" fmla="*/ 13463 h 58223"/>
                  <a:gd name="connsiteX11" fmla="*/ 6092 w 47956"/>
                  <a:gd name="connsiteY11" fmla="*/ 13463 h 58223"/>
                  <a:gd name="connsiteX12" fmla="*/ 7574 w 47956"/>
                  <a:gd name="connsiteY12" fmla="*/ 14286 h 58223"/>
                  <a:gd name="connsiteX13" fmla="*/ 11196 w 47956"/>
                  <a:gd name="connsiteY13" fmla="*/ 16097 h 58223"/>
                  <a:gd name="connsiteX14" fmla="*/ 17123 w 47956"/>
                  <a:gd name="connsiteY14" fmla="*/ 20213 h 58223"/>
                  <a:gd name="connsiteX15" fmla="*/ 28648 w 47956"/>
                  <a:gd name="connsiteY15" fmla="*/ 30092 h 58223"/>
                  <a:gd name="connsiteX16" fmla="*/ 35892 w 47956"/>
                  <a:gd name="connsiteY16" fmla="*/ 41288 h 58223"/>
                  <a:gd name="connsiteX17" fmla="*/ 36716 w 47956"/>
                  <a:gd name="connsiteY17" fmla="*/ 46556 h 58223"/>
                  <a:gd name="connsiteX18" fmla="*/ 34740 w 47956"/>
                  <a:gd name="connsiteY18" fmla="*/ 53965 h 58223"/>
                  <a:gd name="connsiteX19" fmla="*/ 39515 w 47956"/>
                  <a:gd name="connsiteY19" fmla="*/ 57587 h 58223"/>
                  <a:gd name="connsiteX20" fmla="*/ 47747 w 47956"/>
                  <a:gd name="connsiteY20" fmla="*/ 39477 h 58223"/>
                  <a:gd name="connsiteX21" fmla="*/ 38033 w 47956"/>
                  <a:gd name="connsiteY21" fmla="*/ 21036 h 58223"/>
                  <a:gd name="connsiteX22" fmla="*/ 22886 w 47956"/>
                  <a:gd name="connsiteY22" fmla="*/ 7206 h 58223"/>
                  <a:gd name="connsiteX23" fmla="*/ 13665 w 47956"/>
                  <a:gd name="connsiteY23" fmla="*/ 1938 h 58223"/>
                  <a:gd name="connsiteX24" fmla="*/ 12842 w 47956"/>
                  <a:gd name="connsiteY24" fmla="*/ 1444 h 58223"/>
                  <a:gd name="connsiteX25" fmla="*/ 10043 w 47956"/>
                  <a:gd name="connsiteY25" fmla="*/ 291 h 58223"/>
                  <a:gd name="connsiteX26" fmla="*/ 1976 w 47956"/>
                  <a:gd name="connsiteY26" fmla="*/ 2432 h 58223"/>
                  <a:gd name="connsiteX27" fmla="*/ 1976 w 47956"/>
                  <a:gd name="connsiteY27" fmla="*/ 12146 h 58223"/>
                  <a:gd name="connsiteX28" fmla="*/ 20416 w 47956"/>
                  <a:gd name="connsiteY28" fmla="*/ 33549 h 58223"/>
                  <a:gd name="connsiteX29" fmla="*/ 27825 w 47956"/>
                  <a:gd name="connsiteY29" fmla="*/ 45733 h 58223"/>
                  <a:gd name="connsiteX30" fmla="*/ 31282 w 47956"/>
                  <a:gd name="connsiteY30" fmla="*/ 52319 h 58223"/>
                  <a:gd name="connsiteX31" fmla="*/ 33423 w 47956"/>
                  <a:gd name="connsiteY31" fmla="*/ 56106 h 58223"/>
                  <a:gd name="connsiteX32" fmla="*/ 37374 w 47956"/>
                  <a:gd name="connsiteY32" fmla="*/ 58081 h 58223"/>
                  <a:gd name="connsiteX33" fmla="*/ 41655 w 47956"/>
                  <a:gd name="connsiteY33" fmla="*/ 56106 h 58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7956" h="58223">
                    <a:moveTo>
                      <a:pt x="41655" y="56106"/>
                    </a:moveTo>
                    <a:cubicBezTo>
                      <a:pt x="42478" y="54788"/>
                      <a:pt x="43301" y="53471"/>
                      <a:pt x="43301" y="51825"/>
                    </a:cubicBezTo>
                    <a:cubicBezTo>
                      <a:pt x="43301" y="50343"/>
                      <a:pt x="42643" y="49026"/>
                      <a:pt x="42149" y="47709"/>
                    </a:cubicBezTo>
                    <a:cubicBezTo>
                      <a:pt x="41161" y="45074"/>
                      <a:pt x="40009" y="42605"/>
                      <a:pt x="38856" y="39970"/>
                    </a:cubicBezTo>
                    <a:cubicBezTo>
                      <a:pt x="36716" y="35196"/>
                      <a:pt x="34246" y="30750"/>
                      <a:pt x="31447" y="26470"/>
                    </a:cubicBezTo>
                    <a:cubicBezTo>
                      <a:pt x="25685" y="17743"/>
                      <a:pt x="19099" y="9676"/>
                      <a:pt x="11525" y="2432"/>
                    </a:cubicBezTo>
                    <a:cubicBezTo>
                      <a:pt x="11525" y="5724"/>
                      <a:pt x="11525" y="8853"/>
                      <a:pt x="11525" y="12146"/>
                    </a:cubicBezTo>
                    <a:cubicBezTo>
                      <a:pt x="11690" y="11981"/>
                      <a:pt x="11854" y="11981"/>
                      <a:pt x="11854" y="11816"/>
                    </a:cubicBezTo>
                    <a:cubicBezTo>
                      <a:pt x="10866" y="12475"/>
                      <a:pt x="9879" y="12969"/>
                      <a:pt x="8891" y="13627"/>
                    </a:cubicBezTo>
                    <a:cubicBezTo>
                      <a:pt x="9055" y="13627"/>
                      <a:pt x="9220" y="13627"/>
                      <a:pt x="9385" y="13463"/>
                    </a:cubicBezTo>
                    <a:cubicBezTo>
                      <a:pt x="8232" y="13463"/>
                      <a:pt x="6915" y="13463"/>
                      <a:pt x="5763" y="13463"/>
                    </a:cubicBezTo>
                    <a:cubicBezTo>
                      <a:pt x="7244" y="13627"/>
                      <a:pt x="5104" y="12969"/>
                      <a:pt x="6092" y="13463"/>
                    </a:cubicBezTo>
                    <a:cubicBezTo>
                      <a:pt x="6586" y="13792"/>
                      <a:pt x="7080" y="13957"/>
                      <a:pt x="7574" y="14286"/>
                    </a:cubicBezTo>
                    <a:cubicBezTo>
                      <a:pt x="9055" y="14944"/>
                      <a:pt x="9714" y="15109"/>
                      <a:pt x="11196" y="16097"/>
                    </a:cubicBezTo>
                    <a:cubicBezTo>
                      <a:pt x="13501" y="17414"/>
                      <a:pt x="15312" y="18896"/>
                      <a:pt x="17123" y="20213"/>
                    </a:cubicBezTo>
                    <a:cubicBezTo>
                      <a:pt x="21074" y="23341"/>
                      <a:pt x="25026" y="26470"/>
                      <a:pt x="28648" y="30092"/>
                    </a:cubicBezTo>
                    <a:cubicBezTo>
                      <a:pt x="31612" y="33220"/>
                      <a:pt x="34575" y="37007"/>
                      <a:pt x="35892" y="41288"/>
                    </a:cubicBezTo>
                    <a:cubicBezTo>
                      <a:pt x="36551" y="43263"/>
                      <a:pt x="36880" y="44910"/>
                      <a:pt x="36716" y="46556"/>
                    </a:cubicBezTo>
                    <a:cubicBezTo>
                      <a:pt x="36386" y="49191"/>
                      <a:pt x="34905" y="51331"/>
                      <a:pt x="34740" y="53965"/>
                    </a:cubicBezTo>
                    <a:cubicBezTo>
                      <a:pt x="34575" y="56435"/>
                      <a:pt x="37210" y="58411"/>
                      <a:pt x="39515" y="57587"/>
                    </a:cubicBezTo>
                    <a:cubicBezTo>
                      <a:pt x="46265" y="55282"/>
                      <a:pt x="48735" y="45733"/>
                      <a:pt x="47747" y="39477"/>
                    </a:cubicBezTo>
                    <a:cubicBezTo>
                      <a:pt x="46594" y="32561"/>
                      <a:pt x="42643" y="26305"/>
                      <a:pt x="38033" y="21036"/>
                    </a:cubicBezTo>
                    <a:cubicBezTo>
                      <a:pt x="33587" y="15932"/>
                      <a:pt x="28319" y="11158"/>
                      <a:pt x="22886" y="7206"/>
                    </a:cubicBezTo>
                    <a:cubicBezTo>
                      <a:pt x="19922" y="4901"/>
                      <a:pt x="16958" y="3584"/>
                      <a:pt x="13665" y="1938"/>
                    </a:cubicBezTo>
                    <a:cubicBezTo>
                      <a:pt x="14653" y="2432"/>
                      <a:pt x="13007" y="1444"/>
                      <a:pt x="12842" y="1444"/>
                    </a:cubicBezTo>
                    <a:cubicBezTo>
                      <a:pt x="12019" y="950"/>
                      <a:pt x="11031" y="456"/>
                      <a:pt x="10043" y="291"/>
                    </a:cubicBezTo>
                    <a:cubicBezTo>
                      <a:pt x="6915" y="-532"/>
                      <a:pt x="4281" y="456"/>
                      <a:pt x="1976" y="2432"/>
                    </a:cubicBezTo>
                    <a:cubicBezTo>
                      <a:pt x="-659" y="4901"/>
                      <a:pt x="-659" y="9676"/>
                      <a:pt x="1976" y="12146"/>
                    </a:cubicBezTo>
                    <a:cubicBezTo>
                      <a:pt x="9055" y="18731"/>
                      <a:pt x="15147" y="25811"/>
                      <a:pt x="20416" y="33549"/>
                    </a:cubicBezTo>
                    <a:cubicBezTo>
                      <a:pt x="23050" y="37501"/>
                      <a:pt x="25520" y="41617"/>
                      <a:pt x="27825" y="45733"/>
                    </a:cubicBezTo>
                    <a:cubicBezTo>
                      <a:pt x="28977" y="47873"/>
                      <a:pt x="30130" y="50178"/>
                      <a:pt x="31282" y="52319"/>
                    </a:cubicBezTo>
                    <a:cubicBezTo>
                      <a:pt x="31941" y="53636"/>
                      <a:pt x="32435" y="54953"/>
                      <a:pt x="33423" y="56106"/>
                    </a:cubicBezTo>
                    <a:cubicBezTo>
                      <a:pt x="34575" y="57258"/>
                      <a:pt x="36057" y="57587"/>
                      <a:pt x="37374" y="58081"/>
                    </a:cubicBezTo>
                    <a:cubicBezTo>
                      <a:pt x="38691" y="58575"/>
                      <a:pt x="40832" y="57752"/>
                      <a:pt x="41655" y="56106"/>
                    </a:cubicBezTo>
                    <a:close/>
                  </a:path>
                </a:pathLst>
              </a:custGeom>
              <a:solidFill>
                <a:srgbClr val="47100E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612A4A47-BF4D-B38B-CC50-A33E6A32ADDD}"/>
                  </a:ext>
                </a:extLst>
              </p:cNvPr>
              <p:cNvSpPr/>
              <p:nvPr/>
            </p:nvSpPr>
            <p:spPr>
              <a:xfrm>
                <a:off x="10250785" y="5578627"/>
                <a:ext cx="66550" cy="28178"/>
              </a:xfrm>
              <a:custGeom>
                <a:avLst/>
                <a:gdLst>
                  <a:gd name="connsiteX0" fmla="*/ 2169 w 66550"/>
                  <a:gd name="connsiteY0" fmla="*/ 26928 h 28178"/>
                  <a:gd name="connsiteX1" fmla="*/ 10072 w 66550"/>
                  <a:gd name="connsiteY1" fmla="*/ 27422 h 28178"/>
                  <a:gd name="connsiteX2" fmla="*/ 17316 w 66550"/>
                  <a:gd name="connsiteY2" fmla="*/ 25117 h 28178"/>
                  <a:gd name="connsiteX3" fmla="*/ 31146 w 66550"/>
                  <a:gd name="connsiteY3" fmla="*/ 21659 h 28178"/>
                  <a:gd name="connsiteX4" fmla="*/ 59630 w 66550"/>
                  <a:gd name="connsiteY4" fmla="*/ 19354 h 28178"/>
                  <a:gd name="connsiteX5" fmla="*/ 66545 w 66550"/>
                  <a:gd name="connsiteY5" fmla="*/ 12439 h 28178"/>
                  <a:gd name="connsiteX6" fmla="*/ 58807 w 66550"/>
                  <a:gd name="connsiteY6" fmla="*/ 3878 h 28178"/>
                  <a:gd name="connsiteX7" fmla="*/ 48434 w 66550"/>
                  <a:gd name="connsiteY7" fmla="*/ 1079 h 28178"/>
                  <a:gd name="connsiteX8" fmla="*/ 24231 w 66550"/>
                  <a:gd name="connsiteY8" fmla="*/ 585 h 28178"/>
                  <a:gd name="connsiteX9" fmla="*/ 5626 w 66550"/>
                  <a:gd name="connsiteY9" fmla="*/ 8323 h 28178"/>
                  <a:gd name="connsiteX10" fmla="*/ 1016 w 66550"/>
                  <a:gd name="connsiteY10" fmla="*/ 24952 h 28178"/>
                  <a:gd name="connsiteX11" fmla="*/ 6944 w 66550"/>
                  <a:gd name="connsiteY11" fmla="*/ 25776 h 28178"/>
                  <a:gd name="connsiteX12" fmla="*/ 10072 w 66550"/>
                  <a:gd name="connsiteY12" fmla="*/ 20342 h 28178"/>
                  <a:gd name="connsiteX13" fmla="*/ 13035 w 66550"/>
                  <a:gd name="connsiteY13" fmla="*/ 17214 h 28178"/>
                  <a:gd name="connsiteX14" fmla="*/ 25054 w 66550"/>
                  <a:gd name="connsiteY14" fmla="*/ 13098 h 28178"/>
                  <a:gd name="connsiteX15" fmla="*/ 42507 w 66550"/>
                  <a:gd name="connsiteY15" fmla="*/ 13921 h 28178"/>
                  <a:gd name="connsiteX16" fmla="*/ 50410 w 66550"/>
                  <a:gd name="connsiteY16" fmla="*/ 15238 h 28178"/>
                  <a:gd name="connsiteX17" fmla="*/ 54196 w 66550"/>
                  <a:gd name="connsiteY17" fmla="*/ 16555 h 28178"/>
                  <a:gd name="connsiteX18" fmla="*/ 55843 w 66550"/>
                  <a:gd name="connsiteY18" fmla="*/ 17049 h 28178"/>
                  <a:gd name="connsiteX19" fmla="*/ 56008 w 66550"/>
                  <a:gd name="connsiteY19" fmla="*/ 17214 h 28178"/>
                  <a:gd name="connsiteX20" fmla="*/ 53538 w 66550"/>
                  <a:gd name="connsiteY20" fmla="*/ 14744 h 28178"/>
                  <a:gd name="connsiteX21" fmla="*/ 53703 w 66550"/>
                  <a:gd name="connsiteY21" fmla="*/ 15074 h 28178"/>
                  <a:gd name="connsiteX22" fmla="*/ 52715 w 66550"/>
                  <a:gd name="connsiteY22" fmla="*/ 11616 h 28178"/>
                  <a:gd name="connsiteX23" fmla="*/ 52715 w 66550"/>
                  <a:gd name="connsiteY23" fmla="*/ 12110 h 28178"/>
                  <a:gd name="connsiteX24" fmla="*/ 59630 w 66550"/>
                  <a:gd name="connsiteY24" fmla="*/ 5195 h 28178"/>
                  <a:gd name="connsiteX25" fmla="*/ 28018 w 66550"/>
                  <a:gd name="connsiteY25" fmla="*/ 8817 h 28178"/>
                  <a:gd name="connsiteX26" fmla="*/ 13365 w 66550"/>
                  <a:gd name="connsiteY26" fmla="*/ 13098 h 28178"/>
                  <a:gd name="connsiteX27" fmla="*/ 193 w 66550"/>
                  <a:gd name="connsiteY27" fmla="*/ 22318 h 28178"/>
                  <a:gd name="connsiteX28" fmla="*/ 2169 w 66550"/>
                  <a:gd name="connsiteY28" fmla="*/ 26928 h 28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66550" h="28178">
                    <a:moveTo>
                      <a:pt x="2169" y="26928"/>
                    </a:moveTo>
                    <a:cubicBezTo>
                      <a:pt x="4968" y="28410"/>
                      <a:pt x="7108" y="28575"/>
                      <a:pt x="10072" y="27422"/>
                    </a:cubicBezTo>
                    <a:cubicBezTo>
                      <a:pt x="12541" y="26599"/>
                      <a:pt x="14846" y="25776"/>
                      <a:pt x="17316" y="25117"/>
                    </a:cubicBezTo>
                    <a:cubicBezTo>
                      <a:pt x="21926" y="23800"/>
                      <a:pt x="26536" y="22647"/>
                      <a:pt x="31146" y="21659"/>
                    </a:cubicBezTo>
                    <a:cubicBezTo>
                      <a:pt x="40531" y="19684"/>
                      <a:pt x="50080" y="19025"/>
                      <a:pt x="59630" y="19354"/>
                    </a:cubicBezTo>
                    <a:cubicBezTo>
                      <a:pt x="63252" y="19519"/>
                      <a:pt x="66709" y="16062"/>
                      <a:pt x="66545" y="12439"/>
                    </a:cubicBezTo>
                    <a:cubicBezTo>
                      <a:pt x="66216" y="7335"/>
                      <a:pt x="63087" y="5360"/>
                      <a:pt x="58807" y="3878"/>
                    </a:cubicBezTo>
                    <a:cubicBezTo>
                      <a:pt x="55843" y="2890"/>
                      <a:pt x="52056" y="1573"/>
                      <a:pt x="48434" y="1079"/>
                    </a:cubicBezTo>
                    <a:cubicBezTo>
                      <a:pt x="40531" y="-74"/>
                      <a:pt x="32134" y="-403"/>
                      <a:pt x="24231" y="585"/>
                    </a:cubicBezTo>
                    <a:cubicBezTo>
                      <a:pt x="17810" y="1408"/>
                      <a:pt x="10401" y="3549"/>
                      <a:pt x="5626" y="8323"/>
                    </a:cubicBezTo>
                    <a:cubicBezTo>
                      <a:pt x="1675" y="12275"/>
                      <a:pt x="-1783" y="19519"/>
                      <a:pt x="1016" y="24952"/>
                    </a:cubicBezTo>
                    <a:cubicBezTo>
                      <a:pt x="2169" y="27093"/>
                      <a:pt x="5462" y="27422"/>
                      <a:pt x="6944" y="25776"/>
                    </a:cubicBezTo>
                    <a:cubicBezTo>
                      <a:pt x="8425" y="24129"/>
                      <a:pt x="8919" y="22153"/>
                      <a:pt x="10072" y="20342"/>
                    </a:cubicBezTo>
                    <a:cubicBezTo>
                      <a:pt x="10895" y="19025"/>
                      <a:pt x="11883" y="17873"/>
                      <a:pt x="13035" y="17214"/>
                    </a:cubicBezTo>
                    <a:cubicBezTo>
                      <a:pt x="16822" y="14909"/>
                      <a:pt x="20444" y="13592"/>
                      <a:pt x="25054" y="13098"/>
                    </a:cubicBezTo>
                    <a:cubicBezTo>
                      <a:pt x="30817" y="12604"/>
                      <a:pt x="36744" y="13263"/>
                      <a:pt x="42507" y="13921"/>
                    </a:cubicBezTo>
                    <a:cubicBezTo>
                      <a:pt x="45141" y="14250"/>
                      <a:pt x="47775" y="14580"/>
                      <a:pt x="50410" y="15238"/>
                    </a:cubicBezTo>
                    <a:cubicBezTo>
                      <a:pt x="51727" y="15568"/>
                      <a:pt x="52879" y="16062"/>
                      <a:pt x="54196" y="16555"/>
                    </a:cubicBezTo>
                    <a:cubicBezTo>
                      <a:pt x="54690" y="16720"/>
                      <a:pt x="55184" y="16885"/>
                      <a:pt x="55843" y="17049"/>
                    </a:cubicBezTo>
                    <a:cubicBezTo>
                      <a:pt x="56831" y="17379"/>
                      <a:pt x="54855" y="16226"/>
                      <a:pt x="56008" y="17214"/>
                    </a:cubicBezTo>
                    <a:cubicBezTo>
                      <a:pt x="55184" y="16391"/>
                      <a:pt x="54361" y="15568"/>
                      <a:pt x="53538" y="14744"/>
                    </a:cubicBezTo>
                    <a:cubicBezTo>
                      <a:pt x="53538" y="14909"/>
                      <a:pt x="53703" y="15074"/>
                      <a:pt x="53703" y="15074"/>
                    </a:cubicBezTo>
                    <a:cubicBezTo>
                      <a:pt x="53373" y="13921"/>
                      <a:pt x="53044" y="12769"/>
                      <a:pt x="52715" y="11616"/>
                    </a:cubicBezTo>
                    <a:cubicBezTo>
                      <a:pt x="52715" y="11781"/>
                      <a:pt x="52715" y="11945"/>
                      <a:pt x="52715" y="12110"/>
                    </a:cubicBezTo>
                    <a:cubicBezTo>
                      <a:pt x="55020" y="9805"/>
                      <a:pt x="57325" y="7500"/>
                      <a:pt x="59630" y="5195"/>
                    </a:cubicBezTo>
                    <a:cubicBezTo>
                      <a:pt x="48928" y="5524"/>
                      <a:pt x="38391" y="6677"/>
                      <a:pt x="28018" y="8817"/>
                    </a:cubicBezTo>
                    <a:cubicBezTo>
                      <a:pt x="23079" y="9805"/>
                      <a:pt x="18139" y="11287"/>
                      <a:pt x="13365" y="13098"/>
                    </a:cubicBezTo>
                    <a:cubicBezTo>
                      <a:pt x="8261" y="15074"/>
                      <a:pt x="1675" y="16555"/>
                      <a:pt x="193" y="22318"/>
                    </a:cubicBezTo>
                    <a:cubicBezTo>
                      <a:pt x="-301" y="23964"/>
                      <a:pt x="522" y="26105"/>
                      <a:pt x="2169" y="26928"/>
                    </a:cubicBezTo>
                    <a:close/>
                  </a:path>
                </a:pathLst>
              </a:custGeom>
              <a:solidFill>
                <a:srgbClr val="47100E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grpSp>
            <p:nvGrpSpPr>
              <p:cNvPr id="301" name="Graphic 285">
                <a:extLst>
                  <a:ext uri="{FF2B5EF4-FFF2-40B4-BE49-F238E27FC236}">
                    <a16:creationId xmlns:a16="http://schemas.microsoft.com/office/drawing/2014/main" id="{CBEAD3C4-2467-701F-4AC6-96A797E2844F}"/>
                  </a:ext>
                </a:extLst>
              </p:cNvPr>
              <p:cNvGrpSpPr/>
              <p:nvPr/>
            </p:nvGrpSpPr>
            <p:grpSpPr>
              <a:xfrm>
                <a:off x="9702560" y="5579706"/>
                <a:ext cx="89869" cy="63437"/>
                <a:chOff x="9702560" y="5579706"/>
                <a:chExt cx="89869" cy="63437"/>
              </a:xfrm>
              <a:solidFill>
                <a:srgbClr val="766E63"/>
              </a:solidFill>
            </p:grpSpPr>
            <p:sp>
              <p:nvSpPr>
                <p:cNvPr id="302" name="Freeform: Shape 301">
                  <a:extLst>
                    <a:ext uri="{FF2B5EF4-FFF2-40B4-BE49-F238E27FC236}">
                      <a16:creationId xmlns:a16="http://schemas.microsoft.com/office/drawing/2014/main" id="{75EA5670-F3B0-0B0F-5AA6-2FE233C53124}"/>
                    </a:ext>
                  </a:extLst>
                </p:cNvPr>
                <p:cNvSpPr/>
                <p:nvPr/>
              </p:nvSpPr>
              <p:spPr>
                <a:xfrm>
                  <a:off x="9717729" y="5608176"/>
                  <a:ext cx="74701" cy="34967"/>
                </a:xfrm>
                <a:custGeom>
                  <a:avLst/>
                  <a:gdLst>
                    <a:gd name="connsiteX0" fmla="*/ 12808 w 74701"/>
                    <a:gd name="connsiteY0" fmla="*/ 31131 h 34967"/>
                    <a:gd name="connsiteX1" fmla="*/ 64342 w 74701"/>
                    <a:gd name="connsiteY1" fmla="*/ 10057 h 34967"/>
                    <a:gd name="connsiteX2" fmla="*/ 73562 w 74701"/>
                    <a:gd name="connsiteY2" fmla="*/ 7587 h 34967"/>
                    <a:gd name="connsiteX3" fmla="*/ 72080 w 74701"/>
                    <a:gd name="connsiteY3" fmla="*/ 1989 h 34967"/>
                    <a:gd name="connsiteX4" fmla="*/ 460 w 74701"/>
                    <a:gd name="connsiteY4" fmla="*/ 30144 h 34967"/>
                    <a:gd name="connsiteX5" fmla="*/ 4247 w 74701"/>
                    <a:gd name="connsiteY5" fmla="*/ 34918 h 34967"/>
                    <a:gd name="connsiteX6" fmla="*/ 12808 w 74701"/>
                    <a:gd name="connsiteY6" fmla="*/ 31131 h 34967"/>
                    <a:gd name="connsiteX7" fmla="*/ 12808 w 74701"/>
                    <a:gd name="connsiteY7" fmla="*/ 31131 h 34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4701" h="34967">
                      <a:moveTo>
                        <a:pt x="12808" y="31131"/>
                      </a:moveTo>
                      <a:cubicBezTo>
                        <a:pt x="23510" y="13844"/>
                        <a:pt x="44749" y="4953"/>
                        <a:pt x="64342" y="10057"/>
                      </a:cubicBezTo>
                      <a:cubicBezTo>
                        <a:pt x="67470" y="10880"/>
                        <a:pt x="71422" y="9892"/>
                        <a:pt x="73562" y="7587"/>
                      </a:cubicBezTo>
                      <a:cubicBezTo>
                        <a:pt x="75538" y="5447"/>
                        <a:pt x="74879" y="2648"/>
                        <a:pt x="72080" y="1989"/>
                      </a:cubicBezTo>
                      <a:cubicBezTo>
                        <a:pt x="45408" y="-4926"/>
                        <a:pt x="15113" y="6599"/>
                        <a:pt x="460" y="30144"/>
                      </a:cubicBezTo>
                      <a:cubicBezTo>
                        <a:pt x="-1186" y="32778"/>
                        <a:pt x="1942" y="34754"/>
                        <a:pt x="4247" y="34918"/>
                      </a:cubicBezTo>
                      <a:cubicBezTo>
                        <a:pt x="7375" y="35248"/>
                        <a:pt x="11162" y="33930"/>
                        <a:pt x="12808" y="31131"/>
                      </a:cubicBezTo>
                      <a:lnTo>
                        <a:pt x="12808" y="31131"/>
                      </a:lnTo>
                      <a:close/>
                    </a:path>
                  </a:pathLst>
                </a:custGeom>
                <a:solidFill>
                  <a:srgbClr val="766E63"/>
                </a:solidFill>
                <a:ln w="16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03" name="Freeform: Shape 302">
                  <a:extLst>
                    <a:ext uri="{FF2B5EF4-FFF2-40B4-BE49-F238E27FC236}">
                      <a16:creationId xmlns:a16="http://schemas.microsoft.com/office/drawing/2014/main" id="{10FB7E4E-D327-FB17-D275-FB9B0BE78025}"/>
                    </a:ext>
                  </a:extLst>
                </p:cNvPr>
                <p:cNvSpPr/>
                <p:nvPr/>
              </p:nvSpPr>
              <p:spPr>
                <a:xfrm>
                  <a:off x="9702560" y="5579706"/>
                  <a:ext cx="33753" cy="15970"/>
                </a:xfrm>
                <a:custGeom>
                  <a:avLst/>
                  <a:gdLst>
                    <a:gd name="connsiteX0" fmla="*/ 12994 w 33753"/>
                    <a:gd name="connsiteY0" fmla="*/ 12348 h 15970"/>
                    <a:gd name="connsiteX1" fmla="*/ 14476 w 33753"/>
                    <a:gd name="connsiteY1" fmla="*/ 10208 h 15970"/>
                    <a:gd name="connsiteX2" fmla="*/ 14970 w 33753"/>
                    <a:gd name="connsiteY2" fmla="*/ 9714 h 15970"/>
                    <a:gd name="connsiteX3" fmla="*/ 14970 w 33753"/>
                    <a:gd name="connsiteY3" fmla="*/ 9549 h 15970"/>
                    <a:gd name="connsiteX4" fmla="*/ 15958 w 33753"/>
                    <a:gd name="connsiteY4" fmla="*/ 8562 h 15970"/>
                    <a:gd name="connsiteX5" fmla="*/ 17934 w 33753"/>
                    <a:gd name="connsiteY5" fmla="*/ 6915 h 15970"/>
                    <a:gd name="connsiteX6" fmla="*/ 18428 w 33753"/>
                    <a:gd name="connsiteY6" fmla="*/ 6586 h 15970"/>
                    <a:gd name="connsiteX7" fmla="*/ 18757 w 33753"/>
                    <a:gd name="connsiteY7" fmla="*/ 6421 h 15970"/>
                    <a:gd name="connsiteX8" fmla="*/ 18922 w 33753"/>
                    <a:gd name="connsiteY8" fmla="*/ 6256 h 15970"/>
                    <a:gd name="connsiteX9" fmla="*/ 19745 w 33753"/>
                    <a:gd name="connsiteY9" fmla="*/ 5763 h 15970"/>
                    <a:gd name="connsiteX10" fmla="*/ 20897 w 33753"/>
                    <a:gd name="connsiteY10" fmla="*/ 5104 h 15970"/>
                    <a:gd name="connsiteX11" fmla="*/ 20568 w 33753"/>
                    <a:gd name="connsiteY11" fmla="*/ 5269 h 15970"/>
                    <a:gd name="connsiteX12" fmla="*/ 21062 w 33753"/>
                    <a:gd name="connsiteY12" fmla="*/ 4939 h 15970"/>
                    <a:gd name="connsiteX13" fmla="*/ 21062 w 33753"/>
                    <a:gd name="connsiteY13" fmla="*/ 4939 h 15970"/>
                    <a:gd name="connsiteX14" fmla="*/ 21227 w 33753"/>
                    <a:gd name="connsiteY14" fmla="*/ 4939 h 15970"/>
                    <a:gd name="connsiteX15" fmla="*/ 21885 w 33753"/>
                    <a:gd name="connsiteY15" fmla="*/ 4775 h 15970"/>
                    <a:gd name="connsiteX16" fmla="*/ 21062 w 33753"/>
                    <a:gd name="connsiteY16" fmla="*/ 5104 h 15970"/>
                    <a:gd name="connsiteX17" fmla="*/ 21885 w 33753"/>
                    <a:gd name="connsiteY17" fmla="*/ 4939 h 15970"/>
                    <a:gd name="connsiteX18" fmla="*/ 21062 w 33753"/>
                    <a:gd name="connsiteY18" fmla="*/ 5104 h 15970"/>
                    <a:gd name="connsiteX19" fmla="*/ 21720 w 33753"/>
                    <a:gd name="connsiteY19" fmla="*/ 4939 h 15970"/>
                    <a:gd name="connsiteX20" fmla="*/ 21227 w 33753"/>
                    <a:gd name="connsiteY20" fmla="*/ 4939 h 15970"/>
                    <a:gd name="connsiteX21" fmla="*/ 22379 w 33753"/>
                    <a:gd name="connsiteY21" fmla="*/ 4775 h 15970"/>
                    <a:gd name="connsiteX22" fmla="*/ 22050 w 33753"/>
                    <a:gd name="connsiteY22" fmla="*/ 4775 h 15970"/>
                    <a:gd name="connsiteX23" fmla="*/ 22873 w 33753"/>
                    <a:gd name="connsiteY23" fmla="*/ 4775 h 15970"/>
                    <a:gd name="connsiteX24" fmla="*/ 32093 w 33753"/>
                    <a:gd name="connsiteY24" fmla="*/ 2305 h 15970"/>
                    <a:gd name="connsiteX25" fmla="*/ 33740 w 33753"/>
                    <a:gd name="connsiteY25" fmla="*/ 494 h 15970"/>
                    <a:gd name="connsiteX26" fmla="*/ 31105 w 33753"/>
                    <a:gd name="connsiteY26" fmla="*/ 0 h 15970"/>
                    <a:gd name="connsiteX27" fmla="*/ 10854 w 33753"/>
                    <a:gd name="connsiteY27" fmla="*/ 5269 h 15970"/>
                    <a:gd name="connsiteX28" fmla="*/ 152 w 33753"/>
                    <a:gd name="connsiteY28" fmla="*/ 14818 h 15970"/>
                    <a:gd name="connsiteX29" fmla="*/ 5256 w 33753"/>
                    <a:gd name="connsiteY29" fmla="*/ 15641 h 15970"/>
                    <a:gd name="connsiteX30" fmla="*/ 10195 w 33753"/>
                    <a:gd name="connsiteY30" fmla="*/ 14159 h 15970"/>
                    <a:gd name="connsiteX31" fmla="*/ 12994 w 33753"/>
                    <a:gd name="connsiteY31" fmla="*/ 12348 h 15970"/>
                    <a:gd name="connsiteX32" fmla="*/ 12994 w 33753"/>
                    <a:gd name="connsiteY32" fmla="*/ 12348 h 15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3753" h="15970">
                      <a:moveTo>
                        <a:pt x="12994" y="12348"/>
                      </a:moveTo>
                      <a:cubicBezTo>
                        <a:pt x="13488" y="11690"/>
                        <a:pt x="13982" y="10867"/>
                        <a:pt x="14476" y="10208"/>
                      </a:cubicBezTo>
                      <a:cubicBezTo>
                        <a:pt x="14641" y="10043"/>
                        <a:pt x="14805" y="9879"/>
                        <a:pt x="14970" y="9714"/>
                      </a:cubicBezTo>
                      <a:cubicBezTo>
                        <a:pt x="15135" y="9549"/>
                        <a:pt x="15299" y="9385"/>
                        <a:pt x="14970" y="9549"/>
                      </a:cubicBezTo>
                      <a:cubicBezTo>
                        <a:pt x="15299" y="9220"/>
                        <a:pt x="15629" y="8891"/>
                        <a:pt x="15958" y="8562"/>
                      </a:cubicBezTo>
                      <a:cubicBezTo>
                        <a:pt x="16616" y="7903"/>
                        <a:pt x="17275" y="7409"/>
                        <a:pt x="17934" y="6915"/>
                      </a:cubicBezTo>
                      <a:cubicBezTo>
                        <a:pt x="18098" y="6750"/>
                        <a:pt x="18263" y="6586"/>
                        <a:pt x="18428" y="6586"/>
                      </a:cubicBezTo>
                      <a:cubicBezTo>
                        <a:pt x="18428" y="6586"/>
                        <a:pt x="19251" y="6092"/>
                        <a:pt x="18757" y="6421"/>
                      </a:cubicBezTo>
                      <a:cubicBezTo>
                        <a:pt x="18263" y="6750"/>
                        <a:pt x="18922" y="6421"/>
                        <a:pt x="18922" y="6256"/>
                      </a:cubicBezTo>
                      <a:cubicBezTo>
                        <a:pt x="19251" y="6092"/>
                        <a:pt x="19415" y="5927"/>
                        <a:pt x="19745" y="5763"/>
                      </a:cubicBezTo>
                      <a:cubicBezTo>
                        <a:pt x="20074" y="5598"/>
                        <a:pt x="20403" y="5433"/>
                        <a:pt x="20897" y="5104"/>
                      </a:cubicBezTo>
                      <a:cubicBezTo>
                        <a:pt x="20403" y="5433"/>
                        <a:pt x="19745" y="5763"/>
                        <a:pt x="20568" y="5269"/>
                      </a:cubicBezTo>
                      <a:cubicBezTo>
                        <a:pt x="20733" y="5104"/>
                        <a:pt x="20897" y="5104"/>
                        <a:pt x="21062" y="4939"/>
                      </a:cubicBezTo>
                      <a:cubicBezTo>
                        <a:pt x="21227" y="4775"/>
                        <a:pt x="22050" y="4610"/>
                        <a:pt x="21062" y="4939"/>
                      </a:cubicBezTo>
                      <a:cubicBezTo>
                        <a:pt x="19909" y="5433"/>
                        <a:pt x="21062" y="4939"/>
                        <a:pt x="21227" y="4939"/>
                      </a:cubicBezTo>
                      <a:cubicBezTo>
                        <a:pt x="21391" y="4939"/>
                        <a:pt x="21556" y="4775"/>
                        <a:pt x="21885" y="4775"/>
                      </a:cubicBezTo>
                      <a:cubicBezTo>
                        <a:pt x="21885" y="4775"/>
                        <a:pt x="20239" y="5269"/>
                        <a:pt x="21062" y="5104"/>
                      </a:cubicBezTo>
                      <a:cubicBezTo>
                        <a:pt x="21391" y="5104"/>
                        <a:pt x="21556" y="4939"/>
                        <a:pt x="21885" y="4939"/>
                      </a:cubicBezTo>
                      <a:cubicBezTo>
                        <a:pt x="22708" y="4775"/>
                        <a:pt x="20239" y="5269"/>
                        <a:pt x="21062" y="5104"/>
                      </a:cubicBezTo>
                      <a:cubicBezTo>
                        <a:pt x="21227" y="5104"/>
                        <a:pt x="21391" y="5104"/>
                        <a:pt x="21720" y="4939"/>
                      </a:cubicBezTo>
                      <a:cubicBezTo>
                        <a:pt x="22873" y="4775"/>
                        <a:pt x="21391" y="5104"/>
                        <a:pt x="21227" y="4939"/>
                      </a:cubicBezTo>
                      <a:cubicBezTo>
                        <a:pt x="21556" y="5104"/>
                        <a:pt x="22214" y="4775"/>
                        <a:pt x="22379" y="4775"/>
                      </a:cubicBezTo>
                      <a:cubicBezTo>
                        <a:pt x="23367" y="4610"/>
                        <a:pt x="21391" y="4775"/>
                        <a:pt x="22050" y="4775"/>
                      </a:cubicBezTo>
                      <a:cubicBezTo>
                        <a:pt x="22379" y="4775"/>
                        <a:pt x="22544" y="4775"/>
                        <a:pt x="22873" y="4775"/>
                      </a:cubicBezTo>
                      <a:cubicBezTo>
                        <a:pt x="26001" y="4775"/>
                        <a:pt x="29459" y="3951"/>
                        <a:pt x="32093" y="2305"/>
                      </a:cubicBezTo>
                      <a:cubicBezTo>
                        <a:pt x="32587" y="1976"/>
                        <a:pt x="33904" y="1317"/>
                        <a:pt x="33740" y="494"/>
                      </a:cubicBezTo>
                      <a:cubicBezTo>
                        <a:pt x="33246" y="0"/>
                        <a:pt x="31599" y="0"/>
                        <a:pt x="31105" y="0"/>
                      </a:cubicBezTo>
                      <a:cubicBezTo>
                        <a:pt x="24190" y="0"/>
                        <a:pt x="17110" y="1976"/>
                        <a:pt x="10854" y="5269"/>
                      </a:cubicBezTo>
                      <a:cubicBezTo>
                        <a:pt x="6573" y="7409"/>
                        <a:pt x="2786" y="10702"/>
                        <a:pt x="152" y="14818"/>
                      </a:cubicBezTo>
                      <a:cubicBezTo>
                        <a:pt x="-1000" y="16629"/>
                        <a:pt x="4762" y="15806"/>
                        <a:pt x="5256" y="15641"/>
                      </a:cubicBezTo>
                      <a:cubicBezTo>
                        <a:pt x="6902" y="15312"/>
                        <a:pt x="8714" y="14818"/>
                        <a:pt x="10195" y="14159"/>
                      </a:cubicBezTo>
                      <a:cubicBezTo>
                        <a:pt x="11183" y="13830"/>
                        <a:pt x="12336" y="13336"/>
                        <a:pt x="12994" y="12348"/>
                      </a:cubicBezTo>
                      <a:lnTo>
                        <a:pt x="12994" y="12348"/>
                      </a:lnTo>
                      <a:close/>
                    </a:path>
                  </a:pathLst>
                </a:custGeom>
                <a:solidFill>
                  <a:srgbClr val="766E63"/>
                </a:solidFill>
                <a:ln w="16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grpSp>
            <p:nvGrpSpPr>
              <p:cNvPr id="304" name="Graphic 285">
                <a:extLst>
                  <a:ext uri="{FF2B5EF4-FFF2-40B4-BE49-F238E27FC236}">
                    <a16:creationId xmlns:a16="http://schemas.microsoft.com/office/drawing/2014/main" id="{162A2199-4E51-E794-5F7C-36B83B9EBF65}"/>
                  </a:ext>
                </a:extLst>
              </p:cNvPr>
              <p:cNvGrpSpPr/>
              <p:nvPr/>
            </p:nvGrpSpPr>
            <p:grpSpPr>
              <a:xfrm>
                <a:off x="10144947" y="5888572"/>
                <a:ext cx="268167" cy="164032"/>
                <a:chOff x="10144947" y="5888572"/>
                <a:chExt cx="268167" cy="164032"/>
              </a:xfrm>
            </p:grpSpPr>
            <p:sp>
              <p:nvSpPr>
                <p:cNvPr id="305" name="Freeform: Shape 304">
                  <a:extLst>
                    <a:ext uri="{FF2B5EF4-FFF2-40B4-BE49-F238E27FC236}">
                      <a16:creationId xmlns:a16="http://schemas.microsoft.com/office/drawing/2014/main" id="{9DEAFF6A-8A4C-D579-0D17-24E7C07952A8}"/>
                    </a:ext>
                  </a:extLst>
                </p:cNvPr>
                <p:cNvSpPr/>
                <p:nvPr/>
              </p:nvSpPr>
              <p:spPr>
                <a:xfrm>
                  <a:off x="10144947" y="5888572"/>
                  <a:ext cx="268167" cy="164032"/>
                </a:xfrm>
                <a:custGeom>
                  <a:avLst/>
                  <a:gdLst>
                    <a:gd name="connsiteX0" fmla="*/ 0 w 268167"/>
                    <a:gd name="connsiteY0" fmla="*/ 81012 h 164032"/>
                    <a:gd name="connsiteX1" fmla="*/ 131222 w 268167"/>
                    <a:gd name="connsiteY1" fmla="*/ 93196 h 164032"/>
                    <a:gd name="connsiteX2" fmla="*/ 181767 w 268167"/>
                    <a:gd name="connsiteY2" fmla="*/ 53352 h 164032"/>
                    <a:gd name="connsiteX3" fmla="*/ 191482 w 268167"/>
                    <a:gd name="connsiteY3" fmla="*/ 40510 h 164032"/>
                    <a:gd name="connsiteX4" fmla="*/ 201360 w 268167"/>
                    <a:gd name="connsiteY4" fmla="*/ 25692 h 164032"/>
                    <a:gd name="connsiteX5" fmla="*/ 213873 w 268167"/>
                    <a:gd name="connsiteY5" fmla="*/ 10545 h 164032"/>
                    <a:gd name="connsiteX6" fmla="*/ 237253 w 268167"/>
                    <a:gd name="connsiteY6" fmla="*/ 7 h 164032"/>
                    <a:gd name="connsiteX7" fmla="*/ 252071 w 268167"/>
                    <a:gd name="connsiteY7" fmla="*/ 5605 h 164032"/>
                    <a:gd name="connsiteX8" fmla="*/ 260138 w 268167"/>
                    <a:gd name="connsiteY8" fmla="*/ 15813 h 164032"/>
                    <a:gd name="connsiteX9" fmla="*/ 266559 w 268167"/>
                    <a:gd name="connsiteY9" fmla="*/ 35900 h 164032"/>
                    <a:gd name="connsiteX10" fmla="*/ 267053 w 268167"/>
                    <a:gd name="connsiteY10" fmla="*/ 73768 h 164032"/>
                    <a:gd name="connsiteX11" fmla="*/ 239722 w 268167"/>
                    <a:gd name="connsiteY11" fmla="*/ 143083 h 164032"/>
                    <a:gd name="connsiteX12" fmla="*/ 205641 w 268167"/>
                    <a:gd name="connsiteY12" fmla="*/ 163499 h 164032"/>
                    <a:gd name="connsiteX13" fmla="*/ 167937 w 268167"/>
                    <a:gd name="connsiteY13" fmla="*/ 157078 h 164032"/>
                    <a:gd name="connsiteX14" fmla="*/ 118215 w 268167"/>
                    <a:gd name="connsiteY14" fmla="*/ 106697 h 164032"/>
                    <a:gd name="connsiteX15" fmla="*/ 172218 w 268167"/>
                    <a:gd name="connsiteY15" fmla="*/ 146870 h 164032"/>
                    <a:gd name="connsiteX16" fmla="*/ 202842 w 268167"/>
                    <a:gd name="connsiteY16" fmla="*/ 149175 h 164032"/>
                    <a:gd name="connsiteX17" fmla="*/ 226057 w 268167"/>
                    <a:gd name="connsiteY17" fmla="*/ 132217 h 164032"/>
                    <a:gd name="connsiteX18" fmla="*/ 245814 w 268167"/>
                    <a:gd name="connsiteY18" fmla="*/ 71792 h 164032"/>
                    <a:gd name="connsiteX19" fmla="*/ 244826 w 268167"/>
                    <a:gd name="connsiteY19" fmla="*/ 40016 h 164032"/>
                    <a:gd name="connsiteX20" fmla="*/ 240546 w 268167"/>
                    <a:gd name="connsiteY20" fmla="*/ 26844 h 164032"/>
                    <a:gd name="connsiteX21" fmla="*/ 236594 w 268167"/>
                    <a:gd name="connsiteY21" fmla="*/ 22893 h 164032"/>
                    <a:gd name="connsiteX22" fmla="*/ 219471 w 268167"/>
                    <a:gd name="connsiteY22" fmla="*/ 38699 h 164032"/>
                    <a:gd name="connsiteX23" fmla="*/ 209757 w 268167"/>
                    <a:gd name="connsiteY23" fmla="*/ 52858 h 164032"/>
                    <a:gd name="connsiteX24" fmla="*/ 198067 w 268167"/>
                    <a:gd name="connsiteY24" fmla="*/ 67676 h 164032"/>
                    <a:gd name="connsiteX25" fmla="*/ 137478 w 268167"/>
                    <a:gd name="connsiteY25" fmla="*/ 109990 h 164032"/>
                    <a:gd name="connsiteX26" fmla="*/ 64541 w 268167"/>
                    <a:gd name="connsiteY26" fmla="*/ 110813 h 164032"/>
                    <a:gd name="connsiteX27" fmla="*/ 0 w 268167"/>
                    <a:gd name="connsiteY27" fmla="*/ 81012 h 16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68167" h="164032">
                      <a:moveTo>
                        <a:pt x="0" y="81012"/>
                      </a:moveTo>
                      <a:cubicBezTo>
                        <a:pt x="42972" y="97806"/>
                        <a:pt x="90884" y="110155"/>
                        <a:pt x="131222" y="93196"/>
                      </a:cubicBezTo>
                      <a:cubicBezTo>
                        <a:pt x="150979" y="84964"/>
                        <a:pt x="167608" y="70640"/>
                        <a:pt x="181767" y="53352"/>
                      </a:cubicBezTo>
                      <a:cubicBezTo>
                        <a:pt x="185554" y="48742"/>
                        <a:pt x="188189" y="45449"/>
                        <a:pt x="191482" y="40510"/>
                      </a:cubicBezTo>
                      <a:lnTo>
                        <a:pt x="201360" y="25692"/>
                      </a:lnTo>
                      <a:cubicBezTo>
                        <a:pt x="204982" y="20588"/>
                        <a:pt x="208769" y="15484"/>
                        <a:pt x="213873" y="10545"/>
                      </a:cubicBezTo>
                      <a:cubicBezTo>
                        <a:pt x="218812" y="5935"/>
                        <a:pt x="226386" y="-157"/>
                        <a:pt x="237253" y="7"/>
                      </a:cubicBezTo>
                      <a:cubicBezTo>
                        <a:pt x="242686" y="-157"/>
                        <a:pt x="248119" y="2477"/>
                        <a:pt x="252071" y="5605"/>
                      </a:cubicBezTo>
                      <a:cubicBezTo>
                        <a:pt x="255858" y="8733"/>
                        <a:pt x="258327" y="12356"/>
                        <a:pt x="260138" y="15813"/>
                      </a:cubicBezTo>
                      <a:cubicBezTo>
                        <a:pt x="263760" y="22728"/>
                        <a:pt x="265407" y="29314"/>
                        <a:pt x="266559" y="35900"/>
                      </a:cubicBezTo>
                      <a:cubicBezTo>
                        <a:pt x="268700" y="48907"/>
                        <a:pt x="268535" y="61420"/>
                        <a:pt x="267053" y="73768"/>
                      </a:cubicBezTo>
                      <a:cubicBezTo>
                        <a:pt x="263596" y="98135"/>
                        <a:pt x="256681" y="122832"/>
                        <a:pt x="239722" y="143083"/>
                      </a:cubicBezTo>
                      <a:cubicBezTo>
                        <a:pt x="231325" y="152962"/>
                        <a:pt x="219471" y="161359"/>
                        <a:pt x="205641" y="163499"/>
                      </a:cubicBezTo>
                      <a:cubicBezTo>
                        <a:pt x="191975" y="165310"/>
                        <a:pt x="179298" y="162347"/>
                        <a:pt x="167937" y="157078"/>
                      </a:cubicBezTo>
                      <a:cubicBezTo>
                        <a:pt x="145710" y="145718"/>
                        <a:pt x="128587" y="127607"/>
                        <a:pt x="118215" y="106697"/>
                      </a:cubicBezTo>
                      <a:cubicBezTo>
                        <a:pt x="132868" y="124808"/>
                        <a:pt x="151144" y="140120"/>
                        <a:pt x="172218" y="146870"/>
                      </a:cubicBezTo>
                      <a:cubicBezTo>
                        <a:pt x="182426" y="150328"/>
                        <a:pt x="193622" y="151480"/>
                        <a:pt x="202842" y="149175"/>
                      </a:cubicBezTo>
                      <a:cubicBezTo>
                        <a:pt x="212062" y="146706"/>
                        <a:pt x="220130" y="140614"/>
                        <a:pt x="226057" y="132217"/>
                      </a:cubicBezTo>
                      <a:cubicBezTo>
                        <a:pt x="237911" y="115423"/>
                        <a:pt x="244003" y="93361"/>
                        <a:pt x="245814" y="71792"/>
                      </a:cubicBezTo>
                      <a:cubicBezTo>
                        <a:pt x="246637" y="60926"/>
                        <a:pt x="246637" y="50059"/>
                        <a:pt x="244826" y="40016"/>
                      </a:cubicBezTo>
                      <a:cubicBezTo>
                        <a:pt x="244003" y="35077"/>
                        <a:pt x="242521" y="30302"/>
                        <a:pt x="240546" y="26844"/>
                      </a:cubicBezTo>
                      <a:cubicBezTo>
                        <a:pt x="238405" y="23058"/>
                        <a:pt x="236923" y="22893"/>
                        <a:pt x="236594" y="22893"/>
                      </a:cubicBezTo>
                      <a:cubicBezTo>
                        <a:pt x="234289" y="21576"/>
                        <a:pt x="225234" y="29808"/>
                        <a:pt x="219471" y="38699"/>
                      </a:cubicBezTo>
                      <a:lnTo>
                        <a:pt x="209757" y="52858"/>
                      </a:lnTo>
                      <a:cubicBezTo>
                        <a:pt x="206629" y="57798"/>
                        <a:pt x="202019" y="63560"/>
                        <a:pt x="198067" y="67676"/>
                      </a:cubicBezTo>
                      <a:cubicBezTo>
                        <a:pt x="181932" y="85458"/>
                        <a:pt x="161846" y="102416"/>
                        <a:pt x="137478" y="109990"/>
                      </a:cubicBezTo>
                      <a:cubicBezTo>
                        <a:pt x="113440" y="118057"/>
                        <a:pt x="87591" y="117070"/>
                        <a:pt x="64541" y="110813"/>
                      </a:cubicBezTo>
                      <a:cubicBezTo>
                        <a:pt x="41161" y="103898"/>
                        <a:pt x="19757" y="93690"/>
                        <a:pt x="0" y="81012"/>
                      </a:cubicBezTo>
                      <a:close/>
                    </a:path>
                  </a:pathLst>
                </a:custGeom>
                <a:solidFill>
                  <a:srgbClr val="B55523"/>
                </a:solidFill>
                <a:ln w="16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06" name="Freeform: Shape 305">
                  <a:extLst>
                    <a:ext uri="{FF2B5EF4-FFF2-40B4-BE49-F238E27FC236}">
                      <a16:creationId xmlns:a16="http://schemas.microsoft.com/office/drawing/2014/main" id="{B4D17BF8-FA7F-A4CD-4437-19CBDE2D2836}"/>
                    </a:ext>
                  </a:extLst>
                </p:cNvPr>
                <p:cNvSpPr/>
                <p:nvPr/>
              </p:nvSpPr>
              <p:spPr>
                <a:xfrm>
                  <a:off x="10264479" y="5899988"/>
                  <a:ext cx="137297" cy="145272"/>
                </a:xfrm>
                <a:custGeom>
                  <a:avLst/>
                  <a:gdLst>
                    <a:gd name="connsiteX0" fmla="*/ 135008 w 137297"/>
                    <a:gd name="connsiteY0" fmla="*/ 76347 h 145272"/>
                    <a:gd name="connsiteX1" fmla="*/ 110970 w 137297"/>
                    <a:gd name="connsiteY1" fmla="*/ 128704 h 145272"/>
                    <a:gd name="connsiteX2" fmla="*/ 4775 w 137297"/>
                    <a:gd name="connsiteY2" fmla="*/ 102196 h 145272"/>
                    <a:gd name="connsiteX3" fmla="*/ 0 w 137297"/>
                    <a:gd name="connsiteY3" fmla="*/ 95446 h 145272"/>
                    <a:gd name="connsiteX4" fmla="*/ 86438 w 137297"/>
                    <a:gd name="connsiteY4" fmla="*/ 28765 h 145272"/>
                    <a:gd name="connsiteX5" fmla="*/ 119203 w 137297"/>
                    <a:gd name="connsiteY5" fmla="*/ 116 h 145272"/>
                    <a:gd name="connsiteX6" fmla="*/ 135502 w 137297"/>
                    <a:gd name="connsiteY6" fmla="*/ 27447 h 145272"/>
                    <a:gd name="connsiteX7" fmla="*/ 135008 w 137297"/>
                    <a:gd name="connsiteY7" fmla="*/ 76347 h 145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7297" h="145272">
                      <a:moveTo>
                        <a:pt x="135008" y="76347"/>
                      </a:moveTo>
                      <a:cubicBezTo>
                        <a:pt x="131386" y="95446"/>
                        <a:pt x="123648" y="113721"/>
                        <a:pt x="110970" y="128704"/>
                      </a:cubicBezTo>
                      <a:cubicBezTo>
                        <a:pt x="79853" y="165584"/>
                        <a:pt x="29142" y="133808"/>
                        <a:pt x="4775" y="102196"/>
                      </a:cubicBezTo>
                      <a:cubicBezTo>
                        <a:pt x="2964" y="99891"/>
                        <a:pt x="1482" y="97751"/>
                        <a:pt x="0" y="95446"/>
                      </a:cubicBezTo>
                      <a:cubicBezTo>
                        <a:pt x="35399" y="88201"/>
                        <a:pt x="67504" y="55437"/>
                        <a:pt x="86438" y="28765"/>
                      </a:cubicBezTo>
                      <a:cubicBezTo>
                        <a:pt x="94012" y="18063"/>
                        <a:pt x="107513" y="-1695"/>
                        <a:pt x="119203" y="116"/>
                      </a:cubicBezTo>
                      <a:cubicBezTo>
                        <a:pt x="129575" y="1763"/>
                        <a:pt x="134185" y="19380"/>
                        <a:pt x="135502" y="27447"/>
                      </a:cubicBezTo>
                      <a:cubicBezTo>
                        <a:pt x="137972" y="43253"/>
                        <a:pt x="137972" y="60212"/>
                        <a:pt x="135008" y="76347"/>
                      </a:cubicBezTo>
                      <a:close/>
                    </a:path>
                  </a:pathLst>
                </a:custGeom>
                <a:solidFill>
                  <a:srgbClr val="992A2A"/>
                </a:solidFill>
                <a:ln w="16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07" name="Freeform: Shape 306">
                  <a:extLst>
                    <a:ext uri="{FF2B5EF4-FFF2-40B4-BE49-F238E27FC236}">
                      <a16:creationId xmlns:a16="http://schemas.microsoft.com/office/drawing/2014/main" id="{422FF66D-8345-B8D4-FC27-5FA7A7FC2E13}"/>
                    </a:ext>
                  </a:extLst>
                </p:cNvPr>
                <p:cNvSpPr/>
                <p:nvPr/>
              </p:nvSpPr>
              <p:spPr>
                <a:xfrm>
                  <a:off x="10269254" y="5974228"/>
                  <a:ext cx="130233" cy="71032"/>
                </a:xfrm>
                <a:custGeom>
                  <a:avLst/>
                  <a:gdLst>
                    <a:gd name="connsiteX0" fmla="*/ 130234 w 130233"/>
                    <a:gd name="connsiteY0" fmla="*/ 2107 h 71032"/>
                    <a:gd name="connsiteX1" fmla="*/ 106196 w 130233"/>
                    <a:gd name="connsiteY1" fmla="*/ 54464 h 71032"/>
                    <a:gd name="connsiteX2" fmla="*/ 0 w 130233"/>
                    <a:gd name="connsiteY2" fmla="*/ 27956 h 71032"/>
                    <a:gd name="connsiteX3" fmla="*/ 53345 w 130233"/>
                    <a:gd name="connsiteY3" fmla="*/ 5235 h 71032"/>
                    <a:gd name="connsiteX4" fmla="*/ 130234 w 130233"/>
                    <a:gd name="connsiteY4" fmla="*/ 2107 h 71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233" h="71032">
                      <a:moveTo>
                        <a:pt x="130234" y="2107"/>
                      </a:moveTo>
                      <a:cubicBezTo>
                        <a:pt x="126612" y="21206"/>
                        <a:pt x="118873" y="39481"/>
                        <a:pt x="106196" y="54464"/>
                      </a:cubicBezTo>
                      <a:cubicBezTo>
                        <a:pt x="75078" y="91344"/>
                        <a:pt x="24367" y="59568"/>
                        <a:pt x="0" y="27956"/>
                      </a:cubicBezTo>
                      <a:cubicBezTo>
                        <a:pt x="14489" y="17584"/>
                        <a:pt x="32764" y="9516"/>
                        <a:pt x="53345" y="5235"/>
                      </a:cubicBezTo>
                      <a:cubicBezTo>
                        <a:pt x="79688" y="-198"/>
                        <a:pt x="107348" y="-1680"/>
                        <a:pt x="130234" y="2107"/>
                      </a:cubicBezTo>
                      <a:close/>
                    </a:path>
                  </a:pathLst>
                </a:custGeom>
                <a:solidFill>
                  <a:srgbClr val="C74840"/>
                </a:solidFill>
                <a:ln w="16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</p:grpSp>
      <p:grpSp>
        <p:nvGrpSpPr>
          <p:cNvPr id="317" name="Graphic 283">
            <a:extLst>
              <a:ext uri="{FF2B5EF4-FFF2-40B4-BE49-F238E27FC236}">
                <a16:creationId xmlns:a16="http://schemas.microsoft.com/office/drawing/2014/main" id="{808B2DB1-330B-49F0-AE91-B03643F38D05}"/>
              </a:ext>
            </a:extLst>
          </p:cNvPr>
          <p:cNvGrpSpPr/>
          <p:nvPr/>
        </p:nvGrpSpPr>
        <p:grpSpPr>
          <a:xfrm>
            <a:off x="1795235" y="5717659"/>
            <a:ext cx="1753907" cy="2410611"/>
            <a:chOff x="1794940" y="5658301"/>
            <a:chExt cx="1913995" cy="2461273"/>
          </a:xfrm>
        </p:grpSpPr>
        <p:grpSp>
          <p:nvGrpSpPr>
            <p:cNvPr id="318" name="Graphic 283">
              <a:extLst>
                <a:ext uri="{FF2B5EF4-FFF2-40B4-BE49-F238E27FC236}">
                  <a16:creationId xmlns:a16="http://schemas.microsoft.com/office/drawing/2014/main" id="{A5DE97EC-55BA-F17A-E172-B82F9435D520}"/>
                </a:ext>
              </a:extLst>
            </p:cNvPr>
            <p:cNvGrpSpPr/>
            <p:nvPr/>
          </p:nvGrpSpPr>
          <p:grpSpPr>
            <a:xfrm>
              <a:off x="1794940" y="5658301"/>
              <a:ext cx="1913995" cy="2461273"/>
              <a:chOff x="1794940" y="5658301"/>
              <a:chExt cx="1913995" cy="2461273"/>
            </a:xfrm>
          </p:grpSpPr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2590884C-1899-069D-9216-FA2C14010BAB}"/>
                  </a:ext>
                </a:extLst>
              </p:cNvPr>
              <p:cNvSpPr/>
              <p:nvPr/>
            </p:nvSpPr>
            <p:spPr>
              <a:xfrm>
                <a:off x="2109621" y="6136869"/>
                <a:ext cx="1557665" cy="1973471"/>
              </a:xfrm>
              <a:custGeom>
                <a:avLst/>
                <a:gdLst>
                  <a:gd name="connsiteX0" fmla="*/ 50961 w 1557665"/>
                  <a:gd name="connsiteY0" fmla="*/ 290015 h 1973471"/>
                  <a:gd name="connsiteX1" fmla="*/ 19352 w 1557665"/>
                  <a:gd name="connsiteY1" fmla="*/ 366939 h 1973471"/>
                  <a:gd name="connsiteX2" fmla="*/ 1447 w 1557665"/>
                  <a:gd name="connsiteY2" fmla="*/ 537367 h 1973471"/>
                  <a:gd name="connsiteX3" fmla="*/ 101581 w 1557665"/>
                  <a:gd name="connsiteY3" fmla="*/ 861865 h 1973471"/>
                  <a:gd name="connsiteX4" fmla="*/ 149107 w 1557665"/>
                  <a:gd name="connsiteY4" fmla="*/ 960231 h 1973471"/>
                  <a:gd name="connsiteX5" fmla="*/ 171654 w 1557665"/>
                  <a:gd name="connsiteY5" fmla="*/ 1002673 h 1973471"/>
                  <a:gd name="connsiteX6" fmla="*/ 254325 w 1557665"/>
                  <a:gd name="connsiteY6" fmla="*/ 1134859 h 1973471"/>
                  <a:gd name="connsiteX7" fmla="*/ 361755 w 1557665"/>
                  <a:gd name="connsiteY7" fmla="*/ 1288487 h 1973471"/>
                  <a:gd name="connsiteX8" fmla="*/ 723610 w 1557665"/>
                  <a:gd name="connsiteY8" fmla="*/ 1756667 h 1973471"/>
                  <a:gd name="connsiteX9" fmla="*/ 1079275 w 1557665"/>
                  <a:gd name="connsiteY9" fmla="*/ 1966220 h 1973471"/>
                  <a:gd name="connsiteX10" fmla="*/ 1477603 w 1557665"/>
                  <a:gd name="connsiteY10" fmla="*/ 1767277 h 1973471"/>
                  <a:gd name="connsiteX11" fmla="*/ 1474951 w 1557665"/>
                  <a:gd name="connsiteY11" fmla="*/ 1228362 h 1973471"/>
                  <a:gd name="connsiteX12" fmla="*/ 1473625 w 1557665"/>
                  <a:gd name="connsiteY12" fmla="*/ 1226373 h 1973471"/>
                  <a:gd name="connsiteX13" fmla="*/ 1064907 w 1557665"/>
                  <a:gd name="connsiteY13" fmla="*/ 813456 h 1973471"/>
                  <a:gd name="connsiteX14" fmla="*/ 1007214 w 1557665"/>
                  <a:gd name="connsiteY14" fmla="*/ 765930 h 1973471"/>
                  <a:gd name="connsiteX15" fmla="*/ 843196 w 1557665"/>
                  <a:gd name="connsiteY15" fmla="*/ 551293 h 1973471"/>
                  <a:gd name="connsiteX16" fmla="*/ 819323 w 1557665"/>
                  <a:gd name="connsiteY16" fmla="*/ 446738 h 1973471"/>
                  <a:gd name="connsiteX17" fmla="*/ 481120 w 1557665"/>
                  <a:gd name="connsiteY17" fmla="*/ 137050 h 1973471"/>
                  <a:gd name="connsiteX18" fmla="*/ 331913 w 1557665"/>
                  <a:gd name="connsiteY18" fmla="*/ 0 h 1973471"/>
                  <a:gd name="connsiteX19" fmla="*/ 251010 w 1557665"/>
                  <a:gd name="connsiteY19" fmla="*/ 46862 h 1973471"/>
                  <a:gd name="connsiteX20" fmla="*/ 50961 w 1557665"/>
                  <a:gd name="connsiteY20" fmla="*/ 290015 h 1973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557665" h="1973471">
                    <a:moveTo>
                      <a:pt x="50961" y="290015"/>
                    </a:moveTo>
                    <a:cubicBezTo>
                      <a:pt x="37699" y="315656"/>
                      <a:pt x="27309" y="341298"/>
                      <a:pt x="19352" y="366939"/>
                    </a:cubicBezTo>
                    <a:cubicBezTo>
                      <a:pt x="1889" y="423970"/>
                      <a:pt x="-2753" y="481000"/>
                      <a:pt x="1447" y="537367"/>
                    </a:cubicBezTo>
                    <a:cubicBezTo>
                      <a:pt x="9847" y="650101"/>
                      <a:pt x="53835" y="759962"/>
                      <a:pt x="101581" y="861865"/>
                    </a:cubicBezTo>
                    <a:cubicBezTo>
                      <a:pt x="117497" y="895685"/>
                      <a:pt x="133633" y="928401"/>
                      <a:pt x="149107" y="960231"/>
                    </a:cubicBezTo>
                    <a:cubicBezTo>
                      <a:pt x="155517" y="973273"/>
                      <a:pt x="162812" y="987420"/>
                      <a:pt x="171654" y="1002673"/>
                    </a:cubicBezTo>
                    <a:cubicBezTo>
                      <a:pt x="193095" y="1041135"/>
                      <a:pt x="221610" y="1086229"/>
                      <a:pt x="254325" y="1134859"/>
                    </a:cubicBezTo>
                    <a:cubicBezTo>
                      <a:pt x="286819" y="1183269"/>
                      <a:pt x="323513" y="1235657"/>
                      <a:pt x="361755" y="1288487"/>
                    </a:cubicBezTo>
                    <a:cubicBezTo>
                      <a:pt x="504109" y="1485220"/>
                      <a:pt x="668569" y="1691678"/>
                      <a:pt x="723610" y="1756667"/>
                    </a:cubicBezTo>
                    <a:cubicBezTo>
                      <a:pt x="773124" y="1815023"/>
                      <a:pt x="917026" y="1935715"/>
                      <a:pt x="1079275" y="1966220"/>
                    </a:cubicBezTo>
                    <a:cubicBezTo>
                      <a:pt x="1214336" y="1991861"/>
                      <a:pt x="1361774" y="1954946"/>
                      <a:pt x="1477603" y="1767277"/>
                    </a:cubicBezTo>
                    <a:cubicBezTo>
                      <a:pt x="1599622" y="1568776"/>
                      <a:pt x="1568675" y="1386191"/>
                      <a:pt x="1474951" y="1228362"/>
                    </a:cubicBezTo>
                    <a:cubicBezTo>
                      <a:pt x="1474951" y="1228362"/>
                      <a:pt x="1474509" y="1227699"/>
                      <a:pt x="1473625" y="1226373"/>
                    </a:cubicBezTo>
                    <a:cubicBezTo>
                      <a:pt x="1372164" y="1056608"/>
                      <a:pt x="1198641" y="915580"/>
                      <a:pt x="1064907" y="813456"/>
                    </a:cubicBezTo>
                    <a:cubicBezTo>
                      <a:pt x="1043908" y="797319"/>
                      <a:pt x="1024677" y="781625"/>
                      <a:pt x="1007214" y="765930"/>
                    </a:cubicBezTo>
                    <a:cubicBezTo>
                      <a:pt x="914153" y="683259"/>
                      <a:pt x="866849" y="607881"/>
                      <a:pt x="843196" y="551293"/>
                    </a:cubicBezTo>
                    <a:cubicBezTo>
                      <a:pt x="816229" y="486968"/>
                      <a:pt x="819323" y="446738"/>
                      <a:pt x="819323" y="446738"/>
                    </a:cubicBezTo>
                    <a:lnTo>
                      <a:pt x="481120" y="137050"/>
                    </a:lnTo>
                    <a:lnTo>
                      <a:pt x="331913" y="0"/>
                    </a:lnTo>
                    <a:cubicBezTo>
                      <a:pt x="331913" y="0"/>
                      <a:pt x="298756" y="11494"/>
                      <a:pt x="251010" y="46862"/>
                    </a:cubicBezTo>
                    <a:cubicBezTo>
                      <a:pt x="194421" y="88419"/>
                      <a:pt x="117497" y="162912"/>
                      <a:pt x="50961" y="290015"/>
                    </a:cubicBezTo>
                    <a:close/>
                  </a:path>
                </a:pathLst>
              </a:custGeom>
              <a:solidFill>
                <a:srgbClr val="B57100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33548993-15B8-2476-7256-EC662051F370}"/>
                  </a:ext>
                </a:extLst>
              </p:cNvPr>
              <p:cNvSpPr/>
              <p:nvPr/>
            </p:nvSpPr>
            <p:spPr>
              <a:xfrm>
                <a:off x="2128973" y="6136869"/>
                <a:ext cx="522335" cy="409020"/>
              </a:xfrm>
              <a:custGeom>
                <a:avLst/>
                <a:gdLst>
                  <a:gd name="connsiteX0" fmla="*/ 31610 w 522335"/>
                  <a:gd name="connsiteY0" fmla="*/ 290015 h 409020"/>
                  <a:gd name="connsiteX1" fmla="*/ 0 w 522335"/>
                  <a:gd name="connsiteY1" fmla="*/ 366939 h 409020"/>
                  <a:gd name="connsiteX2" fmla="*/ 305488 w 522335"/>
                  <a:gd name="connsiteY2" fmla="*/ 407170 h 409020"/>
                  <a:gd name="connsiteX3" fmla="*/ 522336 w 522335"/>
                  <a:gd name="connsiteY3" fmla="*/ 276752 h 409020"/>
                  <a:gd name="connsiteX4" fmla="*/ 461769 w 522335"/>
                  <a:gd name="connsiteY4" fmla="*/ 137050 h 409020"/>
                  <a:gd name="connsiteX5" fmla="*/ 312561 w 522335"/>
                  <a:gd name="connsiteY5" fmla="*/ 0 h 409020"/>
                  <a:gd name="connsiteX6" fmla="*/ 231658 w 522335"/>
                  <a:gd name="connsiteY6" fmla="*/ 46862 h 409020"/>
                  <a:gd name="connsiteX7" fmla="*/ 31610 w 522335"/>
                  <a:gd name="connsiteY7" fmla="*/ 290015 h 409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2335" h="409020">
                    <a:moveTo>
                      <a:pt x="31610" y="290015"/>
                    </a:moveTo>
                    <a:cubicBezTo>
                      <a:pt x="18347" y="315656"/>
                      <a:pt x="7737" y="341519"/>
                      <a:pt x="0" y="366939"/>
                    </a:cubicBezTo>
                    <a:cubicBezTo>
                      <a:pt x="69630" y="300404"/>
                      <a:pt x="143681" y="387055"/>
                      <a:pt x="305488" y="407170"/>
                    </a:cubicBezTo>
                    <a:cubicBezTo>
                      <a:pt x="467516" y="427285"/>
                      <a:pt x="522336" y="276752"/>
                      <a:pt x="522336" y="276752"/>
                    </a:cubicBezTo>
                    <a:cubicBezTo>
                      <a:pt x="522336" y="276752"/>
                      <a:pt x="493600" y="206901"/>
                      <a:pt x="461769" y="137050"/>
                    </a:cubicBezTo>
                    <a:lnTo>
                      <a:pt x="312561" y="0"/>
                    </a:lnTo>
                    <a:cubicBezTo>
                      <a:pt x="312561" y="0"/>
                      <a:pt x="279404" y="11494"/>
                      <a:pt x="231658" y="46862"/>
                    </a:cubicBezTo>
                    <a:cubicBezTo>
                      <a:pt x="175070" y="88419"/>
                      <a:pt x="98145" y="163133"/>
                      <a:pt x="31610" y="290015"/>
                    </a:cubicBezTo>
                    <a:close/>
                  </a:path>
                </a:pathLst>
              </a:custGeom>
              <a:solidFill>
                <a:srgbClr val="F7EBDE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0FB4EDF4-C7AF-1B04-5359-7138A886D9BE}"/>
                  </a:ext>
                </a:extLst>
              </p:cNvPr>
              <p:cNvSpPr/>
              <p:nvPr/>
            </p:nvSpPr>
            <p:spPr>
              <a:xfrm>
                <a:off x="2140025" y="6683078"/>
                <a:ext cx="764604" cy="225034"/>
              </a:xfrm>
              <a:custGeom>
                <a:avLst/>
                <a:gdLst>
                  <a:gd name="connsiteX0" fmla="*/ 0 w 764604"/>
                  <a:gd name="connsiteY0" fmla="*/ 151418 h 225034"/>
                  <a:gd name="connsiteX1" fmla="*/ 92840 w 764604"/>
                  <a:gd name="connsiteY1" fmla="*/ 197175 h 225034"/>
                  <a:gd name="connsiteX2" fmla="*/ 272994 w 764604"/>
                  <a:gd name="connsiteY2" fmla="*/ 224142 h 225034"/>
                  <a:gd name="connsiteX3" fmla="*/ 764604 w 764604"/>
                  <a:gd name="connsiteY3" fmla="*/ 7516 h 225034"/>
                  <a:gd name="connsiteX4" fmla="*/ 741173 w 764604"/>
                  <a:gd name="connsiteY4" fmla="*/ 0 h 225034"/>
                  <a:gd name="connsiteX5" fmla="*/ 302835 w 764604"/>
                  <a:gd name="connsiteY5" fmla="*/ 176617 h 225034"/>
                  <a:gd name="connsiteX6" fmla="*/ 122681 w 764604"/>
                  <a:gd name="connsiteY6" fmla="*/ 149649 h 225034"/>
                  <a:gd name="connsiteX7" fmla="*/ 7074 w 764604"/>
                  <a:gd name="connsiteY7" fmla="*/ 88419 h 225034"/>
                  <a:gd name="connsiteX8" fmla="*/ 0 w 764604"/>
                  <a:gd name="connsiteY8" fmla="*/ 151418 h 225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4604" h="225034">
                    <a:moveTo>
                      <a:pt x="0" y="151418"/>
                    </a:moveTo>
                    <a:cubicBezTo>
                      <a:pt x="30284" y="170649"/>
                      <a:pt x="61672" y="185901"/>
                      <a:pt x="92840" y="197175"/>
                    </a:cubicBezTo>
                    <a:cubicBezTo>
                      <a:pt x="154733" y="219943"/>
                      <a:pt x="216848" y="227900"/>
                      <a:pt x="272994" y="224142"/>
                    </a:cubicBezTo>
                    <a:cubicBezTo>
                      <a:pt x="415349" y="214637"/>
                      <a:pt x="586882" y="146776"/>
                      <a:pt x="764604" y="7516"/>
                    </a:cubicBezTo>
                    <a:cubicBezTo>
                      <a:pt x="756204" y="5084"/>
                      <a:pt x="748468" y="2432"/>
                      <a:pt x="741173" y="0"/>
                    </a:cubicBezTo>
                    <a:cubicBezTo>
                      <a:pt x="582461" y="112513"/>
                      <a:pt x="430822" y="167996"/>
                      <a:pt x="302835" y="176617"/>
                    </a:cubicBezTo>
                    <a:cubicBezTo>
                      <a:pt x="246689" y="180375"/>
                      <a:pt x="184796" y="172417"/>
                      <a:pt x="122681" y="149649"/>
                    </a:cubicBezTo>
                    <a:cubicBezTo>
                      <a:pt x="83556" y="135281"/>
                      <a:pt x="44431" y="115166"/>
                      <a:pt x="7074" y="88419"/>
                    </a:cubicBezTo>
                    <a:cubicBezTo>
                      <a:pt x="3979" y="103892"/>
                      <a:pt x="1105" y="125113"/>
                      <a:pt x="0" y="151418"/>
                    </a:cubicBezTo>
                    <a:close/>
                  </a:path>
                </a:pathLst>
              </a:custGeom>
              <a:solidFill>
                <a:srgbClr val="8F4A10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4760E81D-F94A-F0A8-962C-C675B4371763}"/>
                  </a:ext>
                </a:extLst>
              </p:cNvPr>
              <p:cNvSpPr/>
              <p:nvPr/>
            </p:nvSpPr>
            <p:spPr>
              <a:xfrm>
                <a:off x="2471597" y="7273062"/>
                <a:ext cx="910053" cy="830247"/>
              </a:xfrm>
              <a:custGeom>
                <a:avLst/>
                <a:gdLst>
                  <a:gd name="connsiteX0" fmla="*/ 0 w 910053"/>
                  <a:gd name="connsiteY0" fmla="*/ 152294 h 830247"/>
                  <a:gd name="connsiteX1" fmla="*/ 361855 w 910053"/>
                  <a:gd name="connsiteY1" fmla="*/ 620473 h 830247"/>
                  <a:gd name="connsiteX2" fmla="*/ 717521 w 910053"/>
                  <a:gd name="connsiteY2" fmla="*/ 830248 h 830247"/>
                  <a:gd name="connsiteX3" fmla="*/ 910053 w 910053"/>
                  <a:gd name="connsiteY3" fmla="*/ 786922 h 830247"/>
                  <a:gd name="connsiteX4" fmla="*/ 699616 w 910053"/>
                  <a:gd name="connsiteY4" fmla="*/ 22760 h 830247"/>
                  <a:gd name="connsiteX5" fmla="*/ 413801 w 910053"/>
                  <a:gd name="connsiteY5" fmla="*/ 55475 h 830247"/>
                  <a:gd name="connsiteX6" fmla="*/ 326045 w 910053"/>
                  <a:gd name="connsiteY6" fmla="*/ 294649 h 830247"/>
                  <a:gd name="connsiteX7" fmla="*/ 201153 w 910053"/>
                  <a:gd name="connsiteY7" fmla="*/ 139915 h 830247"/>
                  <a:gd name="connsiteX8" fmla="*/ 0 w 910053"/>
                  <a:gd name="connsiteY8" fmla="*/ 152294 h 830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10053" h="830247">
                    <a:moveTo>
                      <a:pt x="0" y="152294"/>
                    </a:moveTo>
                    <a:cubicBezTo>
                      <a:pt x="142355" y="348806"/>
                      <a:pt x="306814" y="555485"/>
                      <a:pt x="361855" y="620473"/>
                    </a:cubicBezTo>
                    <a:cubicBezTo>
                      <a:pt x="411370" y="678830"/>
                      <a:pt x="555272" y="799522"/>
                      <a:pt x="717521" y="830248"/>
                    </a:cubicBezTo>
                    <a:cubicBezTo>
                      <a:pt x="776541" y="828700"/>
                      <a:pt x="840866" y="816101"/>
                      <a:pt x="910053" y="786922"/>
                    </a:cubicBezTo>
                    <a:lnTo>
                      <a:pt x="699616" y="22760"/>
                    </a:lnTo>
                    <a:cubicBezTo>
                      <a:pt x="699616" y="22760"/>
                      <a:pt x="509515" y="-45986"/>
                      <a:pt x="413801" y="55475"/>
                    </a:cubicBezTo>
                    <a:cubicBezTo>
                      <a:pt x="332898" y="140800"/>
                      <a:pt x="326045" y="294649"/>
                      <a:pt x="326045" y="294649"/>
                    </a:cubicBezTo>
                    <a:cubicBezTo>
                      <a:pt x="326045" y="294649"/>
                      <a:pt x="282499" y="219935"/>
                      <a:pt x="201153" y="139915"/>
                    </a:cubicBezTo>
                    <a:cubicBezTo>
                      <a:pt x="145007" y="85096"/>
                      <a:pt x="50620" y="117369"/>
                      <a:pt x="0" y="152294"/>
                    </a:cubicBezTo>
                    <a:close/>
                  </a:path>
                </a:pathLst>
              </a:custGeom>
              <a:solidFill>
                <a:srgbClr val="B6553B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C303D132-9FC6-B60F-4E64-4BDCEAB2A674}"/>
                  </a:ext>
                </a:extLst>
              </p:cNvPr>
              <p:cNvSpPr/>
              <p:nvPr/>
            </p:nvSpPr>
            <p:spPr>
              <a:xfrm>
                <a:off x="2470900" y="7290570"/>
                <a:ext cx="941475" cy="829003"/>
              </a:xfrm>
              <a:custGeom>
                <a:avLst/>
                <a:gdLst>
                  <a:gd name="connsiteX0" fmla="*/ 1360 w 941475"/>
                  <a:gd name="connsiteY0" fmla="*/ 177890 h 829003"/>
                  <a:gd name="connsiteX1" fmla="*/ 145704 w 941475"/>
                  <a:gd name="connsiteY1" fmla="*/ 400927 h 829003"/>
                  <a:gd name="connsiteX2" fmla="*/ 345531 w 941475"/>
                  <a:gd name="connsiteY2" fmla="*/ 640322 h 829003"/>
                  <a:gd name="connsiteX3" fmla="*/ 941476 w 941475"/>
                  <a:gd name="connsiteY3" fmla="*/ 785329 h 829003"/>
                  <a:gd name="connsiteX4" fmla="*/ 735459 w 941475"/>
                  <a:gd name="connsiteY4" fmla="*/ 11220 h 829003"/>
                  <a:gd name="connsiteX5" fmla="*/ 445002 w 941475"/>
                  <a:gd name="connsiteY5" fmla="*/ 54103 h 829003"/>
                  <a:gd name="connsiteX6" fmla="*/ 352826 w 941475"/>
                  <a:gd name="connsiteY6" fmla="*/ 336602 h 829003"/>
                  <a:gd name="connsiteX7" fmla="*/ 325858 w 941475"/>
                  <a:gd name="connsiteY7" fmla="*/ 295709 h 829003"/>
                  <a:gd name="connsiteX8" fmla="*/ 211576 w 941475"/>
                  <a:gd name="connsiteY8" fmla="*/ 150922 h 829003"/>
                  <a:gd name="connsiteX9" fmla="*/ 1360 w 941475"/>
                  <a:gd name="connsiteY9" fmla="*/ 177890 h 829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41475" h="829003">
                    <a:moveTo>
                      <a:pt x="1360" y="177890"/>
                    </a:moveTo>
                    <a:cubicBezTo>
                      <a:pt x="-11019" y="196016"/>
                      <a:pt x="63032" y="297477"/>
                      <a:pt x="145704" y="400927"/>
                    </a:cubicBezTo>
                    <a:cubicBezTo>
                      <a:pt x="239870" y="519409"/>
                      <a:pt x="345531" y="640322"/>
                      <a:pt x="345531" y="640322"/>
                    </a:cubicBezTo>
                    <a:cubicBezTo>
                      <a:pt x="345531" y="640322"/>
                      <a:pt x="578515" y="938294"/>
                      <a:pt x="941476" y="785329"/>
                    </a:cubicBezTo>
                    <a:lnTo>
                      <a:pt x="735459" y="11220"/>
                    </a:lnTo>
                    <a:cubicBezTo>
                      <a:pt x="735459" y="11220"/>
                      <a:pt x="523695" y="-32990"/>
                      <a:pt x="445002" y="54103"/>
                    </a:cubicBezTo>
                    <a:cubicBezTo>
                      <a:pt x="366310" y="141196"/>
                      <a:pt x="352826" y="336602"/>
                      <a:pt x="352826" y="336602"/>
                    </a:cubicBezTo>
                    <a:cubicBezTo>
                      <a:pt x="352826" y="336602"/>
                      <a:pt x="342436" y="320024"/>
                      <a:pt x="325858" y="295709"/>
                    </a:cubicBezTo>
                    <a:cubicBezTo>
                      <a:pt x="298669" y="255920"/>
                      <a:pt x="254459" y="195132"/>
                      <a:pt x="211576" y="150922"/>
                    </a:cubicBezTo>
                    <a:cubicBezTo>
                      <a:pt x="142167" y="79524"/>
                      <a:pt x="28107" y="139649"/>
                      <a:pt x="1360" y="177890"/>
                    </a:cubicBezTo>
                    <a:close/>
                  </a:path>
                </a:pathLst>
              </a:custGeom>
              <a:solidFill>
                <a:srgbClr val="CE6B4B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77B32986-5776-2EE7-3656-B286D44E9DF2}"/>
                  </a:ext>
                </a:extLst>
              </p:cNvPr>
              <p:cNvSpPr/>
              <p:nvPr/>
            </p:nvSpPr>
            <p:spPr>
              <a:xfrm>
                <a:off x="2470900" y="7408184"/>
                <a:ext cx="325636" cy="283313"/>
              </a:xfrm>
              <a:custGeom>
                <a:avLst/>
                <a:gdLst>
                  <a:gd name="connsiteX0" fmla="*/ 1360 w 325636"/>
                  <a:gd name="connsiteY0" fmla="*/ 60276 h 283313"/>
                  <a:gd name="connsiteX1" fmla="*/ 145704 w 325636"/>
                  <a:gd name="connsiteY1" fmla="*/ 283314 h 283313"/>
                  <a:gd name="connsiteX2" fmla="*/ 325637 w 325636"/>
                  <a:gd name="connsiteY2" fmla="*/ 177874 h 283313"/>
                  <a:gd name="connsiteX3" fmla="*/ 211355 w 325636"/>
                  <a:gd name="connsiteY3" fmla="*/ 33088 h 283313"/>
                  <a:gd name="connsiteX4" fmla="*/ 1360 w 325636"/>
                  <a:gd name="connsiteY4" fmla="*/ 60276 h 28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636" h="283313">
                    <a:moveTo>
                      <a:pt x="1360" y="60276"/>
                    </a:moveTo>
                    <a:cubicBezTo>
                      <a:pt x="-11019" y="78402"/>
                      <a:pt x="63032" y="179863"/>
                      <a:pt x="145704" y="283314"/>
                    </a:cubicBezTo>
                    <a:cubicBezTo>
                      <a:pt x="196766" y="213905"/>
                      <a:pt x="291153" y="186053"/>
                      <a:pt x="325637" y="177874"/>
                    </a:cubicBezTo>
                    <a:cubicBezTo>
                      <a:pt x="298448" y="138085"/>
                      <a:pt x="254238" y="77297"/>
                      <a:pt x="211355" y="33088"/>
                    </a:cubicBezTo>
                    <a:cubicBezTo>
                      <a:pt x="142167" y="-38090"/>
                      <a:pt x="28107" y="22035"/>
                      <a:pt x="1360" y="60276"/>
                    </a:cubicBezTo>
                    <a:close/>
                  </a:path>
                </a:pathLst>
              </a:custGeom>
              <a:solidFill>
                <a:srgbClr val="F7EBDE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26B31335-F50D-E674-D4F5-EF9C952A84BC}"/>
                  </a:ext>
                </a:extLst>
              </p:cNvPr>
              <p:cNvSpPr/>
              <p:nvPr/>
            </p:nvSpPr>
            <p:spPr>
              <a:xfrm>
                <a:off x="2596710" y="7414490"/>
                <a:ext cx="96221" cy="115959"/>
              </a:xfrm>
              <a:custGeom>
                <a:avLst/>
                <a:gdLst>
                  <a:gd name="connsiteX0" fmla="*/ 95714 w 96221"/>
                  <a:gd name="connsiteY0" fmla="*/ 112770 h 115959"/>
                  <a:gd name="connsiteX1" fmla="*/ 6853 w 96221"/>
                  <a:gd name="connsiteY1" fmla="*/ 2467 h 115959"/>
                  <a:gd name="connsiteX2" fmla="*/ 884 w 96221"/>
                  <a:gd name="connsiteY2" fmla="*/ 35 h 115959"/>
                  <a:gd name="connsiteX3" fmla="*/ 9947 w 96221"/>
                  <a:gd name="connsiteY3" fmla="*/ 9540 h 115959"/>
                  <a:gd name="connsiteX4" fmla="*/ 80682 w 96221"/>
                  <a:gd name="connsiteY4" fmla="*/ 94202 h 115959"/>
                  <a:gd name="connsiteX5" fmla="*/ 94829 w 96221"/>
                  <a:gd name="connsiteY5" fmla="*/ 115864 h 115959"/>
                  <a:gd name="connsiteX6" fmla="*/ 95714 w 96221"/>
                  <a:gd name="connsiteY6" fmla="*/ 112770 h 115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21" h="115959">
                    <a:moveTo>
                      <a:pt x="95714" y="112770"/>
                    </a:moveTo>
                    <a:cubicBezTo>
                      <a:pt x="95714" y="112770"/>
                      <a:pt x="63441" y="39161"/>
                      <a:pt x="6853" y="2467"/>
                    </a:cubicBezTo>
                    <a:cubicBezTo>
                      <a:pt x="6853" y="2467"/>
                      <a:pt x="3758" y="477"/>
                      <a:pt x="884" y="35"/>
                    </a:cubicBezTo>
                    <a:cubicBezTo>
                      <a:pt x="-1989" y="-407"/>
                      <a:pt x="2432" y="3351"/>
                      <a:pt x="9947" y="9540"/>
                    </a:cubicBezTo>
                    <a:cubicBezTo>
                      <a:pt x="17463" y="15730"/>
                      <a:pt x="60567" y="63476"/>
                      <a:pt x="80682" y="94202"/>
                    </a:cubicBezTo>
                    <a:cubicBezTo>
                      <a:pt x="80682" y="94202"/>
                      <a:pt x="92177" y="114980"/>
                      <a:pt x="94829" y="115864"/>
                    </a:cubicBezTo>
                    <a:cubicBezTo>
                      <a:pt x="95935" y="116306"/>
                      <a:pt x="96819" y="115201"/>
                      <a:pt x="95714" y="112770"/>
                    </a:cubicBezTo>
                    <a:close/>
                  </a:path>
                </a:pathLst>
              </a:custGeom>
              <a:solidFill>
                <a:srgbClr val="C0997A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47393704-9881-3C83-16A3-111120C3FAA0}"/>
                  </a:ext>
                </a:extLst>
              </p:cNvPr>
              <p:cNvSpPr/>
              <p:nvPr/>
            </p:nvSpPr>
            <p:spPr>
              <a:xfrm>
                <a:off x="2546090" y="7429742"/>
                <a:ext cx="96221" cy="116052"/>
              </a:xfrm>
              <a:custGeom>
                <a:avLst/>
                <a:gdLst>
                  <a:gd name="connsiteX0" fmla="*/ 95714 w 96221"/>
                  <a:gd name="connsiteY0" fmla="*/ 112769 h 116052"/>
                  <a:gd name="connsiteX1" fmla="*/ 6853 w 96221"/>
                  <a:gd name="connsiteY1" fmla="*/ 2467 h 116052"/>
                  <a:gd name="connsiteX2" fmla="*/ 884 w 96221"/>
                  <a:gd name="connsiteY2" fmla="*/ 35 h 116052"/>
                  <a:gd name="connsiteX3" fmla="*/ 9947 w 96221"/>
                  <a:gd name="connsiteY3" fmla="*/ 9540 h 116052"/>
                  <a:gd name="connsiteX4" fmla="*/ 80682 w 96221"/>
                  <a:gd name="connsiteY4" fmla="*/ 94202 h 116052"/>
                  <a:gd name="connsiteX5" fmla="*/ 94829 w 96221"/>
                  <a:gd name="connsiteY5" fmla="*/ 115864 h 116052"/>
                  <a:gd name="connsiteX6" fmla="*/ 95714 w 96221"/>
                  <a:gd name="connsiteY6" fmla="*/ 112769 h 116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21" h="116052">
                    <a:moveTo>
                      <a:pt x="95714" y="112769"/>
                    </a:moveTo>
                    <a:cubicBezTo>
                      <a:pt x="95714" y="112769"/>
                      <a:pt x="63441" y="39161"/>
                      <a:pt x="6853" y="2467"/>
                    </a:cubicBezTo>
                    <a:cubicBezTo>
                      <a:pt x="6853" y="2467"/>
                      <a:pt x="3758" y="477"/>
                      <a:pt x="884" y="35"/>
                    </a:cubicBezTo>
                    <a:cubicBezTo>
                      <a:pt x="-1989" y="-407"/>
                      <a:pt x="2432" y="3351"/>
                      <a:pt x="9947" y="9540"/>
                    </a:cubicBezTo>
                    <a:cubicBezTo>
                      <a:pt x="17463" y="15730"/>
                      <a:pt x="60567" y="63476"/>
                      <a:pt x="80682" y="94202"/>
                    </a:cubicBezTo>
                    <a:cubicBezTo>
                      <a:pt x="80682" y="94202"/>
                      <a:pt x="92177" y="114980"/>
                      <a:pt x="94829" y="115864"/>
                    </a:cubicBezTo>
                    <a:cubicBezTo>
                      <a:pt x="95935" y="116527"/>
                      <a:pt x="96819" y="115422"/>
                      <a:pt x="95714" y="112769"/>
                    </a:cubicBezTo>
                    <a:close/>
                  </a:path>
                </a:pathLst>
              </a:custGeom>
              <a:solidFill>
                <a:srgbClr val="C0997A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grpSp>
            <p:nvGrpSpPr>
              <p:cNvPr id="327" name="Graphic 283">
                <a:extLst>
                  <a:ext uri="{FF2B5EF4-FFF2-40B4-BE49-F238E27FC236}">
                    <a16:creationId xmlns:a16="http://schemas.microsoft.com/office/drawing/2014/main" id="{5EDC5595-645F-0B06-9373-6E5B2E467143}"/>
                  </a:ext>
                </a:extLst>
              </p:cNvPr>
              <p:cNvGrpSpPr/>
              <p:nvPr/>
            </p:nvGrpSpPr>
            <p:grpSpPr>
              <a:xfrm>
                <a:off x="1794940" y="5658301"/>
                <a:ext cx="1301116" cy="1222338"/>
                <a:chOff x="1794940" y="5658301"/>
                <a:chExt cx="1301116" cy="1222338"/>
              </a:xfrm>
            </p:grpSpPr>
            <p:sp>
              <p:nvSpPr>
                <p:cNvPr id="328" name="Freeform: Shape 327">
                  <a:extLst>
                    <a:ext uri="{FF2B5EF4-FFF2-40B4-BE49-F238E27FC236}">
                      <a16:creationId xmlns:a16="http://schemas.microsoft.com/office/drawing/2014/main" id="{A40A2F6D-70CB-69FC-DBBA-36F64D84D7B5}"/>
                    </a:ext>
                  </a:extLst>
                </p:cNvPr>
                <p:cNvSpPr/>
                <p:nvPr/>
              </p:nvSpPr>
              <p:spPr>
                <a:xfrm>
                  <a:off x="2777951" y="6116035"/>
                  <a:ext cx="235433" cy="200545"/>
                </a:xfrm>
                <a:custGeom>
                  <a:avLst/>
                  <a:gdLst>
                    <a:gd name="connsiteX0" fmla="*/ 62132 w 235433"/>
                    <a:gd name="connsiteY0" fmla="*/ 200546 h 200545"/>
                    <a:gd name="connsiteX1" fmla="*/ 126457 w 235433"/>
                    <a:gd name="connsiteY1" fmla="*/ 44486 h 200545"/>
                    <a:gd name="connsiteX2" fmla="*/ 235433 w 235433"/>
                    <a:gd name="connsiteY2" fmla="*/ 130916 h 200545"/>
                    <a:gd name="connsiteX3" fmla="*/ 62132 w 235433"/>
                    <a:gd name="connsiteY3" fmla="*/ 200546 h 2005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5433" h="200545">
                      <a:moveTo>
                        <a:pt x="62132" y="200546"/>
                      </a:moveTo>
                      <a:cubicBezTo>
                        <a:pt x="-103433" y="-119310"/>
                        <a:pt x="112752" y="37634"/>
                        <a:pt x="126457" y="44486"/>
                      </a:cubicBezTo>
                      <a:cubicBezTo>
                        <a:pt x="126457" y="44486"/>
                        <a:pt x="192108" y="78306"/>
                        <a:pt x="235433" y="130916"/>
                      </a:cubicBezTo>
                      <a:lnTo>
                        <a:pt x="62132" y="200546"/>
                      </a:lnTo>
                      <a:close/>
                    </a:path>
                  </a:pathLst>
                </a:custGeom>
                <a:solidFill>
                  <a:srgbClr val="CE6B4B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29" name="Freeform: Shape 328">
                  <a:extLst>
                    <a:ext uri="{FF2B5EF4-FFF2-40B4-BE49-F238E27FC236}">
                      <a16:creationId xmlns:a16="http://schemas.microsoft.com/office/drawing/2014/main" id="{ADA3A779-0D12-4612-66B5-AA7A61BF9997}"/>
                    </a:ext>
                  </a:extLst>
                </p:cNvPr>
                <p:cNvSpPr/>
                <p:nvPr/>
              </p:nvSpPr>
              <p:spPr>
                <a:xfrm>
                  <a:off x="1794940" y="5889143"/>
                  <a:ext cx="513646" cy="572073"/>
                </a:xfrm>
                <a:custGeom>
                  <a:avLst/>
                  <a:gdLst>
                    <a:gd name="connsiteX0" fmla="*/ 498492 w 513646"/>
                    <a:gd name="connsiteY0" fmla="*/ 119076 h 572073"/>
                    <a:gd name="connsiteX1" fmla="*/ 4892 w 513646"/>
                    <a:gd name="connsiteY1" fmla="*/ 14299 h 572073"/>
                    <a:gd name="connsiteX2" fmla="*/ 271476 w 513646"/>
                    <a:gd name="connsiteY2" fmla="*/ 546140 h 572073"/>
                    <a:gd name="connsiteX3" fmla="*/ 498492 w 513646"/>
                    <a:gd name="connsiteY3" fmla="*/ 119076 h 572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3646" h="572073">
                      <a:moveTo>
                        <a:pt x="498492" y="119076"/>
                      </a:moveTo>
                      <a:cubicBezTo>
                        <a:pt x="498492" y="119076"/>
                        <a:pt x="251582" y="-49142"/>
                        <a:pt x="4892" y="14299"/>
                      </a:cubicBezTo>
                      <a:cubicBezTo>
                        <a:pt x="4892" y="14299"/>
                        <a:pt x="-58548" y="392070"/>
                        <a:pt x="271476" y="546140"/>
                      </a:cubicBezTo>
                      <a:cubicBezTo>
                        <a:pt x="601279" y="699989"/>
                        <a:pt x="498492" y="119076"/>
                        <a:pt x="498492" y="119076"/>
                      </a:cubicBezTo>
                      <a:close/>
                    </a:path>
                  </a:pathLst>
                </a:custGeom>
                <a:solidFill>
                  <a:srgbClr val="B5710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30" name="Freeform: Shape 329">
                  <a:extLst>
                    <a:ext uri="{FF2B5EF4-FFF2-40B4-BE49-F238E27FC236}">
                      <a16:creationId xmlns:a16="http://schemas.microsoft.com/office/drawing/2014/main" id="{0F2D98C8-BC49-6935-FC62-5630C79496BA}"/>
                    </a:ext>
                  </a:extLst>
                </p:cNvPr>
                <p:cNvSpPr/>
                <p:nvPr/>
              </p:nvSpPr>
              <p:spPr>
                <a:xfrm>
                  <a:off x="2259833" y="5658301"/>
                  <a:ext cx="409983" cy="412917"/>
                </a:xfrm>
                <a:custGeom>
                  <a:avLst/>
                  <a:gdLst>
                    <a:gd name="connsiteX0" fmla="*/ 0 w 409983"/>
                    <a:gd name="connsiteY0" fmla="*/ 412917 h 412917"/>
                    <a:gd name="connsiteX1" fmla="*/ 399654 w 409983"/>
                    <a:gd name="connsiteY1" fmla="*/ 403191 h 412917"/>
                    <a:gd name="connsiteX2" fmla="*/ 319193 w 409983"/>
                    <a:gd name="connsiteY2" fmla="*/ 0 h 412917"/>
                    <a:gd name="connsiteX3" fmla="*/ 37578 w 409983"/>
                    <a:gd name="connsiteY3" fmla="*/ 247573 h 412917"/>
                    <a:gd name="connsiteX4" fmla="*/ 29399 w 409983"/>
                    <a:gd name="connsiteY4" fmla="*/ 268131 h 412917"/>
                    <a:gd name="connsiteX5" fmla="*/ 5305 w 409983"/>
                    <a:gd name="connsiteY5" fmla="*/ 364950 h 412917"/>
                    <a:gd name="connsiteX6" fmla="*/ 3979 w 409983"/>
                    <a:gd name="connsiteY6" fmla="*/ 374455 h 412917"/>
                    <a:gd name="connsiteX7" fmla="*/ 0 w 409983"/>
                    <a:gd name="connsiteY7" fmla="*/ 412917 h 412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09983" h="412917">
                      <a:moveTo>
                        <a:pt x="0" y="412917"/>
                      </a:moveTo>
                      <a:lnTo>
                        <a:pt x="399654" y="403191"/>
                      </a:lnTo>
                      <a:cubicBezTo>
                        <a:pt x="399654" y="403191"/>
                        <a:pt x="452485" y="192312"/>
                        <a:pt x="319193" y="0"/>
                      </a:cubicBezTo>
                      <a:cubicBezTo>
                        <a:pt x="319193" y="0"/>
                        <a:pt x="122681" y="44873"/>
                        <a:pt x="37578" y="247573"/>
                      </a:cubicBezTo>
                      <a:cubicBezTo>
                        <a:pt x="34704" y="254205"/>
                        <a:pt x="32052" y="261057"/>
                        <a:pt x="29399" y="268131"/>
                      </a:cubicBezTo>
                      <a:cubicBezTo>
                        <a:pt x="19010" y="297309"/>
                        <a:pt x="10610" y="329582"/>
                        <a:pt x="5305" y="364950"/>
                      </a:cubicBezTo>
                      <a:cubicBezTo>
                        <a:pt x="4642" y="368266"/>
                        <a:pt x="4200" y="371360"/>
                        <a:pt x="3979" y="374455"/>
                      </a:cubicBezTo>
                      <a:cubicBezTo>
                        <a:pt x="2210" y="386834"/>
                        <a:pt x="884" y="399654"/>
                        <a:pt x="0" y="412917"/>
                      </a:cubicBezTo>
                      <a:close/>
                    </a:path>
                  </a:pathLst>
                </a:custGeom>
                <a:solidFill>
                  <a:srgbClr val="B5710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31" name="Freeform: Shape 330">
                  <a:extLst>
                    <a:ext uri="{FF2B5EF4-FFF2-40B4-BE49-F238E27FC236}">
                      <a16:creationId xmlns:a16="http://schemas.microsoft.com/office/drawing/2014/main" id="{0DE9BBCC-D8EE-BC54-8963-335F57ECA1D2}"/>
                    </a:ext>
                  </a:extLst>
                </p:cNvPr>
                <p:cNvSpPr/>
                <p:nvPr/>
              </p:nvSpPr>
              <p:spPr>
                <a:xfrm>
                  <a:off x="2393788" y="5682395"/>
                  <a:ext cx="259024" cy="388822"/>
                </a:xfrm>
                <a:custGeom>
                  <a:avLst/>
                  <a:gdLst>
                    <a:gd name="connsiteX0" fmla="*/ 181480 w 259024"/>
                    <a:gd name="connsiteY0" fmla="*/ 0 h 388822"/>
                    <a:gd name="connsiteX1" fmla="*/ 0 w 259024"/>
                    <a:gd name="connsiteY1" fmla="*/ 351687 h 388822"/>
                    <a:gd name="connsiteX2" fmla="*/ 244700 w 259024"/>
                    <a:gd name="connsiteY2" fmla="*/ 388823 h 388822"/>
                    <a:gd name="connsiteX3" fmla="*/ 181480 w 259024"/>
                    <a:gd name="connsiteY3" fmla="*/ 0 h 388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9024" h="388822">
                      <a:moveTo>
                        <a:pt x="181480" y="0"/>
                      </a:moveTo>
                      <a:cubicBezTo>
                        <a:pt x="181480" y="0"/>
                        <a:pt x="28294" y="106987"/>
                        <a:pt x="0" y="351687"/>
                      </a:cubicBezTo>
                      <a:lnTo>
                        <a:pt x="244700" y="388823"/>
                      </a:lnTo>
                      <a:cubicBezTo>
                        <a:pt x="244700" y="388823"/>
                        <a:pt x="303941" y="202480"/>
                        <a:pt x="181480" y="0"/>
                      </a:cubicBezTo>
                      <a:close/>
                    </a:path>
                  </a:pathLst>
                </a:custGeom>
                <a:solidFill>
                  <a:srgbClr val="8F4A1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32" name="Freeform: Shape 331">
                  <a:extLst>
                    <a:ext uri="{FF2B5EF4-FFF2-40B4-BE49-F238E27FC236}">
                      <a16:creationId xmlns:a16="http://schemas.microsoft.com/office/drawing/2014/main" id="{92331E62-C029-C762-CC6A-14BBD694C487}"/>
                    </a:ext>
                  </a:extLst>
                </p:cNvPr>
                <p:cNvSpPr/>
                <p:nvPr/>
              </p:nvSpPr>
              <p:spPr>
                <a:xfrm>
                  <a:off x="1842053" y="5987271"/>
                  <a:ext cx="364728" cy="374624"/>
                </a:xfrm>
                <a:custGeom>
                  <a:avLst/>
                  <a:gdLst>
                    <a:gd name="connsiteX0" fmla="*/ 364729 w 364728"/>
                    <a:gd name="connsiteY0" fmla="*/ 86379 h 374624"/>
                    <a:gd name="connsiteX1" fmla="*/ 0 w 364728"/>
                    <a:gd name="connsiteY1" fmla="*/ 5475 h 374624"/>
                    <a:gd name="connsiteX2" fmla="*/ 249121 w 364728"/>
                    <a:gd name="connsiteY2" fmla="*/ 374625 h 374624"/>
                    <a:gd name="connsiteX3" fmla="*/ 364729 w 364728"/>
                    <a:gd name="connsiteY3" fmla="*/ 86379 h 374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4728" h="374624">
                      <a:moveTo>
                        <a:pt x="364729" y="86379"/>
                      </a:moveTo>
                      <a:cubicBezTo>
                        <a:pt x="364729" y="86379"/>
                        <a:pt x="222816" y="-25693"/>
                        <a:pt x="0" y="5475"/>
                      </a:cubicBezTo>
                      <a:cubicBezTo>
                        <a:pt x="0" y="5475"/>
                        <a:pt x="6631" y="293721"/>
                        <a:pt x="249121" y="374625"/>
                      </a:cubicBezTo>
                      <a:lnTo>
                        <a:pt x="364729" y="86379"/>
                      </a:lnTo>
                      <a:close/>
                    </a:path>
                  </a:pathLst>
                </a:custGeom>
                <a:solidFill>
                  <a:srgbClr val="8F4A1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33" name="Freeform: Shape 332">
                  <a:extLst>
                    <a:ext uri="{FF2B5EF4-FFF2-40B4-BE49-F238E27FC236}">
                      <a16:creationId xmlns:a16="http://schemas.microsoft.com/office/drawing/2014/main" id="{3106B672-4413-F79E-E817-2BC558046032}"/>
                    </a:ext>
                  </a:extLst>
                </p:cNvPr>
                <p:cNvSpPr/>
                <p:nvPr/>
              </p:nvSpPr>
              <p:spPr>
                <a:xfrm>
                  <a:off x="1971587" y="5885283"/>
                  <a:ext cx="1072779" cy="995052"/>
                </a:xfrm>
                <a:custGeom>
                  <a:avLst/>
                  <a:gdLst>
                    <a:gd name="connsiteX0" fmla="*/ 0 w 1072779"/>
                    <a:gd name="connsiteY0" fmla="*/ 492086 h 995052"/>
                    <a:gd name="connsiteX1" fmla="*/ 36031 w 1072779"/>
                    <a:gd name="connsiteY1" fmla="*/ 681303 h 995052"/>
                    <a:gd name="connsiteX2" fmla="*/ 41557 w 1072779"/>
                    <a:gd name="connsiteY2" fmla="*/ 694344 h 995052"/>
                    <a:gd name="connsiteX3" fmla="*/ 58357 w 1072779"/>
                    <a:gd name="connsiteY3" fmla="*/ 731701 h 995052"/>
                    <a:gd name="connsiteX4" fmla="*/ 63220 w 1072779"/>
                    <a:gd name="connsiteY4" fmla="*/ 741207 h 995052"/>
                    <a:gd name="connsiteX5" fmla="*/ 70514 w 1072779"/>
                    <a:gd name="connsiteY5" fmla="*/ 754911 h 995052"/>
                    <a:gd name="connsiteX6" fmla="*/ 114945 w 1072779"/>
                    <a:gd name="connsiteY6" fmla="*/ 824099 h 995052"/>
                    <a:gd name="connsiteX7" fmla="*/ 136386 w 1072779"/>
                    <a:gd name="connsiteY7" fmla="*/ 850404 h 995052"/>
                    <a:gd name="connsiteX8" fmla="*/ 155618 w 1072779"/>
                    <a:gd name="connsiteY8" fmla="*/ 871183 h 995052"/>
                    <a:gd name="connsiteX9" fmla="*/ 187670 w 1072779"/>
                    <a:gd name="connsiteY9" fmla="*/ 900582 h 995052"/>
                    <a:gd name="connsiteX10" fmla="*/ 213753 w 1072779"/>
                    <a:gd name="connsiteY10" fmla="*/ 920918 h 995052"/>
                    <a:gd name="connsiteX11" fmla="*/ 213974 w 1072779"/>
                    <a:gd name="connsiteY11" fmla="*/ 920918 h 995052"/>
                    <a:gd name="connsiteX12" fmla="*/ 236300 w 1072779"/>
                    <a:gd name="connsiteY12" fmla="*/ 935729 h 995052"/>
                    <a:gd name="connsiteX13" fmla="*/ 240058 w 1072779"/>
                    <a:gd name="connsiteY13" fmla="*/ 937939 h 995052"/>
                    <a:gd name="connsiteX14" fmla="*/ 310572 w 1072779"/>
                    <a:gd name="connsiteY14" fmla="*/ 971759 h 995052"/>
                    <a:gd name="connsiteX15" fmla="*/ 417559 w 1072779"/>
                    <a:gd name="connsiteY15" fmla="*/ 994085 h 995052"/>
                    <a:gd name="connsiteX16" fmla="*/ 419327 w 1072779"/>
                    <a:gd name="connsiteY16" fmla="*/ 994306 h 995052"/>
                    <a:gd name="connsiteX17" fmla="*/ 448727 w 1072779"/>
                    <a:gd name="connsiteY17" fmla="*/ 994969 h 995052"/>
                    <a:gd name="connsiteX18" fmla="*/ 459558 w 1072779"/>
                    <a:gd name="connsiteY18" fmla="*/ 994306 h 995052"/>
                    <a:gd name="connsiteX19" fmla="*/ 531841 w 1072779"/>
                    <a:gd name="connsiteY19" fmla="*/ 983917 h 995052"/>
                    <a:gd name="connsiteX20" fmla="*/ 828487 w 1072779"/>
                    <a:gd name="connsiteY20" fmla="*/ 843552 h 995052"/>
                    <a:gd name="connsiteX21" fmla="*/ 828708 w 1072779"/>
                    <a:gd name="connsiteY21" fmla="*/ 843552 h 995052"/>
                    <a:gd name="connsiteX22" fmla="*/ 910938 w 1072779"/>
                    <a:gd name="connsiteY22" fmla="*/ 778785 h 995052"/>
                    <a:gd name="connsiteX23" fmla="*/ 1022567 w 1072779"/>
                    <a:gd name="connsiteY23" fmla="*/ 639746 h 995052"/>
                    <a:gd name="connsiteX24" fmla="*/ 1022788 w 1072779"/>
                    <a:gd name="connsiteY24" fmla="*/ 639525 h 995052"/>
                    <a:gd name="connsiteX25" fmla="*/ 1037156 w 1072779"/>
                    <a:gd name="connsiteY25" fmla="*/ 607031 h 995052"/>
                    <a:gd name="connsiteX26" fmla="*/ 1042240 w 1072779"/>
                    <a:gd name="connsiteY26" fmla="*/ 592662 h 995052"/>
                    <a:gd name="connsiteX27" fmla="*/ 1070092 w 1072779"/>
                    <a:gd name="connsiteY27" fmla="*/ 429308 h 995052"/>
                    <a:gd name="connsiteX28" fmla="*/ 1067881 w 1072779"/>
                    <a:gd name="connsiteY28" fmla="*/ 418035 h 995052"/>
                    <a:gd name="connsiteX29" fmla="*/ 1042240 w 1072779"/>
                    <a:gd name="connsiteY29" fmla="*/ 361004 h 995052"/>
                    <a:gd name="connsiteX30" fmla="*/ 1026767 w 1072779"/>
                    <a:gd name="connsiteY30" fmla="*/ 343763 h 995052"/>
                    <a:gd name="connsiteX31" fmla="*/ 1026546 w 1072779"/>
                    <a:gd name="connsiteY31" fmla="*/ 343763 h 995052"/>
                    <a:gd name="connsiteX32" fmla="*/ 1024998 w 1072779"/>
                    <a:gd name="connsiteY32" fmla="*/ 342215 h 995052"/>
                    <a:gd name="connsiteX33" fmla="*/ 1017925 w 1072779"/>
                    <a:gd name="connsiteY33" fmla="*/ 335363 h 995052"/>
                    <a:gd name="connsiteX34" fmla="*/ 1006430 w 1072779"/>
                    <a:gd name="connsiteY34" fmla="*/ 324974 h 995052"/>
                    <a:gd name="connsiteX35" fmla="*/ 1006209 w 1072779"/>
                    <a:gd name="connsiteY35" fmla="*/ 324974 h 995052"/>
                    <a:gd name="connsiteX36" fmla="*/ 988304 w 1072779"/>
                    <a:gd name="connsiteY36" fmla="*/ 310384 h 995052"/>
                    <a:gd name="connsiteX37" fmla="*/ 985431 w 1072779"/>
                    <a:gd name="connsiteY37" fmla="*/ 308395 h 995052"/>
                    <a:gd name="connsiteX38" fmla="*/ 969294 w 1072779"/>
                    <a:gd name="connsiteY38" fmla="*/ 296901 h 995052"/>
                    <a:gd name="connsiteX39" fmla="*/ 964652 w 1072779"/>
                    <a:gd name="connsiteY39" fmla="*/ 293806 h 995052"/>
                    <a:gd name="connsiteX40" fmla="*/ 963989 w 1072779"/>
                    <a:gd name="connsiteY40" fmla="*/ 293364 h 995052"/>
                    <a:gd name="connsiteX41" fmla="*/ 935916 w 1072779"/>
                    <a:gd name="connsiteY41" fmla="*/ 276343 h 995052"/>
                    <a:gd name="connsiteX42" fmla="*/ 934590 w 1072779"/>
                    <a:gd name="connsiteY42" fmla="*/ 275680 h 995052"/>
                    <a:gd name="connsiteX43" fmla="*/ 933706 w 1072779"/>
                    <a:gd name="connsiteY43" fmla="*/ 275238 h 995052"/>
                    <a:gd name="connsiteX44" fmla="*/ 935695 w 1072779"/>
                    <a:gd name="connsiteY44" fmla="*/ 277448 h 995052"/>
                    <a:gd name="connsiteX45" fmla="*/ 933263 w 1072779"/>
                    <a:gd name="connsiteY45" fmla="*/ 275017 h 995052"/>
                    <a:gd name="connsiteX46" fmla="*/ 933042 w 1072779"/>
                    <a:gd name="connsiteY46" fmla="*/ 274796 h 995052"/>
                    <a:gd name="connsiteX47" fmla="*/ 904527 w 1072779"/>
                    <a:gd name="connsiteY47" fmla="*/ 244070 h 995052"/>
                    <a:gd name="connsiteX48" fmla="*/ 893696 w 1072779"/>
                    <a:gd name="connsiteY48" fmla="*/ 231470 h 995052"/>
                    <a:gd name="connsiteX49" fmla="*/ 883749 w 1072779"/>
                    <a:gd name="connsiteY49" fmla="*/ 219755 h 995052"/>
                    <a:gd name="connsiteX50" fmla="*/ 868275 w 1072779"/>
                    <a:gd name="connsiteY50" fmla="*/ 201187 h 995052"/>
                    <a:gd name="connsiteX51" fmla="*/ 857002 w 1072779"/>
                    <a:gd name="connsiteY51" fmla="*/ 187703 h 995052"/>
                    <a:gd name="connsiteX52" fmla="*/ 698069 w 1072779"/>
                    <a:gd name="connsiteY52" fmla="*/ 55295 h 995052"/>
                    <a:gd name="connsiteX53" fmla="*/ 680827 w 1072779"/>
                    <a:gd name="connsiteY53" fmla="*/ 47559 h 995052"/>
                    <a:gd name="connsiteX54" fmla="*/ 651870 w 1072779"/>
                    <a:gd name="connsiteY54" fmla="*/ 37612 h 995052"/>
                    <a:gd name="connsiteX55" fmla="*/ 517252 w 1072779"/>
                    <a:gd name="connsiteY55" fmla="*/ 33 h 995052"/>
                    <a:gd name="connsiteX56" fmla="*/ 424412 w 1072779"/>
                    <a:gd name="connsiteY56" fmla="*/ 8654 h 995052"/>
                    <a:gd name="connsiteX57" fmla="*/ 322730 w 1072779"/>
                    <a:gd name="connsiteY57" fmla="*/ 27443 h 995052"/>
                    <a:gd name="connsiteX58" fmla="*/ 218837 w 1072779"/>
                    <a:gd name="connsiteY58" fmla="*/ 67011 h 995052"/>
                    <a:gd name="connsiteX59" fmla="*/ 135060 w 1072779"/>
                    <a:gd name="connsiteY59" fmla="*/ 123599 h 995052"/>
                    <a:gd name="connsiteX60" fmla="*/ 134839 w 1072779"/>
                    <a:gd name="connsiteY60" fmla="*/ 123820 h 995052"/>
                    <a:gd name="connsiteX61" fmla="*/ 125997 w 1072779"/>
                    <a:gd name="connsiteY61" fmla="*/ 131999 h 995052"/>
                    <a:gd name="connsiteX62" fmla="*/ 99693 w 1072779"/>
                    <a:gd name="connsiteY62" fmla="*/ 160956 h 995052"/>
                    <a:gd name="connsiteX63" fmla="*/ 84661 w 1072779"/>
                    <a:gd name="connsiteY63" fmla="*/ 181956 h 995052"/>
                    <a:gd name="connsiteX64" fmla="*/ 79356 w 1072779"/>
                    <a:gd name="connsiteY64" fmla="*/ 190577 h 995052"/>
                    <a:gd name="connsiteX65" fmla="*/ 69409 w 1072779"/>
                    <a:gd name="connsiteY65" fmla="*/ 208924 h 995052"/>
                    <a:gd name="connsiteX66" fmla="*/ 5968 w 1072779"/>
                    <a:gd name="connsiteY66" fmla="*/ 411624 h 995052"/>
                    <a:gd name="connsiteX67" fmla="*/ 5968 w 1072779"/>
                    <a:gd name="connsiteY67" fmla="*/ 411845 h 995052"/>
                    <a:gd name="connsiteX68" fmla="*/ 0 w 1072779"/>
                    <a:gd name="connsiteY68" fmla="*/ 492086 h 995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</a:cxnLst>
                  <a:rect l="l" t="t" r="r" b="b"/>
                  <a:pathLst>
                    <a:path w="1072779" h="995052">
                      <a:moveTo>
                        <a:pt x="0" y="492086"/>
                      </a:moveTo>
                      <a:cubicBezTo>
                        <a:pt x="0" y="551769"/>
                        <a:pt x="9726" y="616093"/>
                        <a:pt x="36031" y="681303"/>
                      </a:cubicBezTo>
                      <a:cubicBezTo>
                        <a:pt x="37799" y="685502"/>
                        <a:pt x="39568" y="689923"/>
                        <a:pt x="41557" y="694344"/>
                      </a:cubicBezTo>
                      <a:cubicBezTo>
                        <a:pt x="46862" y="706723"/>
                        <a:pt x="52388" y="719323"/>
                        <a:pt x="58357" y="731701"/>
                      </a:cubicBezTo>
                      <a:cubicBezTo>
                        <a:pt x="59904" y="735017"/>
                        <a:pt x="61672" y="738112"/>
                        <a:pt x="63220" y="741207"/>
                      </a:cubicBezTo>
                      <a:cubicBezTo>
                        <a:pt x="65430" y="745848"/>
                        <a:pt x="67862" y="750269"/>
                        <a:pt x="70514" y="754911"/>
                      </a:cubicBezTo>
                      <a:cubicBezTo>
                        <a:pt x="83998" y="780111"/>
                        <a:pt x="99029" y="803321"/>
                        <a:pt x="114945" y="824099"/>
                      </a:cubicBezTo>
                      <a:cubicBezTo>
                        <a:pt x="121797" y="833383"/>
                        <a:pt x="128871" y="842004"/>
                        <a:pt x="136386" y="850404"/>
                      </a:cubicBezTo>
                      <a:cubicBezTo>
                        <a:pt x="142576" y="857699"/>
                        <a:pt x="148986" y="864551"/>
                        <a:pt x="155618" y="871183"/>
                      </a:cubicBezTo>
                      <a:cubicBezTo>
                        <a:pt x="166007" y="881793"/>
                        <a:pt x="176617" y="891519"/>
                        <a:pt x="187670" y="900582"/>
                      </a:cubicBezTo>
                      <a:cubicBezTo>
                        <a:pt x="196290" y="907877"/>
                        <a:pt x="204911" y="914508"/>
                        <a:pt x="213753" y="920918"/>
                      </a:cubicBezTo>
                      <a:lnTo>
                        <a:pt x="213974" y="920918"/>
                      </a:lnTo>
                      <a:cubicBezTo>
                        <a:pt x="221269" y="926223"/>
                        <a:pt x="228784" y="931308"/>
                        <a:pt x="236300" y="935729"/>
                      </a:cubicBezTo>
                      <a:cubicBezTo>
                        <a:pt x="237405" y="936613"/>
                        <a:pt x="238732" y="937276"/>
                        <a:pt x="240058" y="937939"/>
                      </a:cubicBezTo>
                      <a:cubicBezTo>
                        <a:pt x="263268" y="952086"/>
                        <a:pt x="286920" y="963138"/>
                        <a:pt x="310572" y="971759"/>
                      </a:cubicBezTo>
                      <a:cubicBezTo>
                        <a:pt x="346824" y="985022"/>
                        <a:pt x="383076" y="992096"/>
                        <a:pt x="417559" y="994085"/>
                      </a:cubicBezTo>
                      <a:cubicBezTo>
                        <a:pt x="418222" y="994085"/>
                        <a:pt x="418664" y="994306"/>
                        <a:pt x="419327" y="994306"/>
                      </a:cubicBezTo>
                      <a:cubicBezTo>
                        <a:pt x="429275" y="994969"/>
                        <a:pt x="439001" y="995190"/>
                        <a:pt x="448727" y="994969"/>
                      </a:cubicBezTo>
                      <a:cubicBezTo>
                        <a:pt x="452485" y="994748"/>
                        <a:pt x="456021" y="994527"/>
                        <a:pt x="459558" y="994306"/>
                      </a:cubicBezTo>
                      <a:cubicBezTo>
                        <a:pt x="482768" y="992759"/>
                        <a:pt x="506862" y="989222"/>
                        <a:pt x="531841" y="983917"/>
                      </a:cubicBezTo>
                      <a:cubicBezTo>
                        <a:pt x="622470" y="964244"/>
                        <a:pt x="723710" y="918929"/>
                        <a:pt x="828487" y="843552"/>
                      </a:cubicBezTo>
                      <a:lnTo>
                        <a:pt x="828708" y="843552"/>
                      </a:lnTo>
                      <a:cubicBezTo>
                        <a:pt x="855897" y="824099"/>
                        <a:pt x="883528" y="802437"/>
                        <a:pt x="910938" y="778785"/>
                      </a:cubicBezTo>
                      <a:cubicBezTo>
                        <a:pt x="962663" y="734354"/>
                        <a:pt x="998915" y="686608"/>
                        <a:pt x="1022567" y="639746"/>
                      </a:cubicBezTo>
                      <a:lnTo>
                        <a:pt x="1022788" y="639525"/>
                      </a:lnTo>
                      <a:cubicBezTo>
                        <a:pt x="1028314" y="628693"/>
                        <a:pt x="1033177" y="617862"/>
                        <a:pt x="1037156" y="607031"/>
                      </a:cubicBezTo>
                      <a:cubicBezTo>
                        <a:pt x="1038924" y="602167"/>
                        <a:pt x="1040472" y="597525"/>
                        <a:pt x="1042240" y="592662"/>
                      </a:cubicBezTo>
                      <a:cubicBezTo>
                        <a:pt x="1067439" y="546463"/>
                        <a:pt x="1078271" y="482581"/>
                        <a:pt x="1070092" y="429308"/>
                      </a:cubicBezTo>
                      <a:cubicBezTo>
                        <a:pt x="1069429" y="425550"/>
                        <a:pt x="1068545" y="421571"/>
                        <a:pt x="1067881" y="418035"/>
                      </a:cubicBezTo>
                      <a:cubicBezTo>
                        <a:pt x="1063019" y="395930"/>
                        <a:pt x="1054619" y="376257"/>
                        <a:pt x="1042240" y="361004"/>
                      </a:cubicBezTo>
                      <a:cubicBezTo>
                        <a:pt x="1037377" y="355036"/>
                        <a:pt x="1032293" y="349289"/>
                        <a:pt x="1026767" y="343763"/>
                      </a:cubicBezTo>
                      <a:lnTo>
                        <a:pt x="1026546" y="343763"/>
                      </a:lnTo>
                      <a:cubicBezTo>
                        <a:pt x="1026103" y="343100"/>
                        <a:pt x="1025661" y="342657"/>
                        <a:pt x="1024998" y="342215"/>
                      </a:cubicBezTo>
                      <a:cubicBezTo>
                        <a:pt x="1022567" y="339784"/>
                        <a:pt x="1020356" y="337573"/>
                        <a:pt x="1017925" y="335363"/>
                      </a:cubicBezTo>
                      <a:cubicBezTo>
                        <a:pt x="1014167" y="331826"/>
                        <a:pt x="1010188" y="328289"/>
                        <a:pt x="1006430" y="324974"/>
                      </a:cubicBezTo>
                      <a:lnTo>
                        <a:pt x="1006209" y="324974"/>
                      </a:lnTo>
                      <a:cubicBezTo>
                        <a:pt x="1000241" y="319668"/>
                        <a:pt x="994273" y="315026"/>
                        <a:pt x="988304" y="310384"/>
                      </a:cubicBezTo>
                      <a:cubicBezTo>
                        <a:pt x="987420" y="309721"/>
                        <a:pt x="986315" y="309058"/>
                        <a:pt x="985431" y="308395"/>
                      </a:cubicBezTo>
                      <a:cubicBezTo>
                        <a:pt x="979904" y="304195"/>
                        <a:pt x="974378" y="300216"/>
                        <a:pt x="969294" y="296901"/>
                      </a:cubicBezTo>
                      <a:cubicBezTo>
                        <a:pt x="967747" y="295795"/>
                        <a:pt x="966200" y="294690"/>
                        <a:pt x="964652" y="293806"/>
                      </a:cubicBezTo>
                      <a:cubicBezTo>
                        <a:pt x="964431" y="293585"/>
                        <a:pt x="964210" y="293585"/>
                        <a:pt x="963989" y="293364"/>
                      </a:cubicBezTo>
                      <a:cubicBezTo>
                        <a:pt x="950947" y="284743"/>
                        <a:pt x="940779" y="278996"/>
                        <a:pt x="935916" y="276343"/>
                      </a:cubicBezTo>
                      <a:cubicBezTo>
                        <a:pt x="935474" y="276122"/>
                        <a:pt x="935032" y="275680"/>
                        <a:pt x="934590" y="275680"/>
                      </a:cubicBezTo>
                      <a:cubicBezTo>
                        <a:pt x="934369" y="275459"/>
                        <a:pt x="933927" y="275459"/>
                        <a:pt x="933706" y="275238"/>
                      </a:cubicBezTo>
                      <a:cubicBezTo>
                        <a:pt x="937021" y="278111"/>
                        <a:pt x="937463" y="278333"/>
                        <a:pt x="935695" y="277448"/>
                      </a:cubicBezTo>
                      <a:cubicBezTo>
                        <a:pt x="935032" y="276785"/>
                        <a:pt x="934148" y="275901"/>
                        <a:pt x="933263" y="275017"/>
                      </a:cubicBezTo>
                      <a:cubicBezTo>
                        <a:pt x="933042" y="274796"/>
                        <a:pt x="933042" y="274796"/>
                        <a:pt x="933042" y="274796"/>
                      </a:cubicBezTo>
                      <a:cubicBezTo>
                        <a:pt x="924422" y="265954"/>
                        <a:pt x="915138" y="256007"/>
                        <a:pt x="904527" y="244070"/>
                      </a:cubicBezTo>
                      <a:cubicBezTo>
                        <a:pt x="901211" y="240091"/>
                        <a:pt x="897454" y="235891"/>
                        <a:pt x="893696" y="231470"/>
                      </a:cubicBezTo>
                      <a:cubicBezTo>
                        <a:pt x="890380" y="227713"/>
                        <a:pt x="887286" y="223955"/>
                        <a:pt x="883749" y="219755"/>
                      </a:cubicBezTo>
                      <a:cubicBezTo>
                        <a:pt x="878886" y="214008"/>
                        <a:pt x="873802" y="207818"/>
                        <a:pt x="868275" y="201187"/>
                      </a:cubicBezTo>
                      <a:cubicBezTo>
                        <a:pt x="864518" y="196987"/>
                        <a:pt x="860981" y="192345"/>
                        <a:pt x="857002" y="187703"/>
                      </a:cubicBezTo>
                      <a:cubicBezTo>
                        <a:pt x="796877" y="113210"/>
                        <a:pt x="737415" y="74526"/>
                        <a:pt x="698069" y="55295"/>
                      </a:cubicBezTo>
                      <a:cubicBezTo>
                        <a:pt x="691658" y="52201"/>
                        <a:pt x="685911" y="49769"/>
                        <a:pt x="680827" y="47559"/>
                      </a:cubicBezTo>
                      <a:cubicBezTo>
                        <a:pt x="662480" y="39822"/>
                        <a:pt x="651870" y="37612"/>
                        <a:pt x="651870" y="37612"/>
                      </a:cubicBezTo>
                      <a:cubicBezTo>
                        <a:pt x="615839" y="20812"/>
                        <a:pt x="532946" y="254"/>
                        <a:pt x="517252" y="33"/>
                      </a:cubicBezTo>
                      <a:cubicBezTo>
                        <a:pt x="505315" y="-188"/>
                        <a:pt x="433032" y="475"/>
                        <a:pt x="424412" y="8654"/>
                      </a:cubicBezTo>
                      <a:cubicBezTo>
                        <a:pt x="390591" y="11970"/>
                        <a:pt x="356108" y="18380"/>
                        <a:pt x="322730" y="27443"/>
                      </a:cubicBezTo>
                      <a:cubicBezTo>
                        <a:pt x="286478" y="37169"/>
                        <a:pt x="251110" y="50432"/>
                        <a:pt x="218837" y="67011"/>
                      </a:cubicBezTo>
                      <a:cubicBezTo>
                        <a:pt x="187891" y="82705"/>
                        <a:pt x="159375" y="101715"/>
                        <a:pt x="135060" y="123599"/>
                      </a:cubicBezTo>
                      <a:lnTo>
                        <a:pt x="134839" y="123820"/>
                      </a:lnTo>
                      <a:cubicBezTo>
                        <a:pt x="131744" y="126252"/>
                        <a:pt x="128871" y="128904"/>
                        <a:pt x="125997" y="131999"/>
                      </a:cubicBezTo>
                      <a:cubicBezTo>
                        <a:pt x="116492" y="141062"/>
                        <a:pt x="107650" y="150788"/>
                        <a:pt x="99693" y="160956"/>
                      </a:cubicBezTo>
                      <a:cubicBezTo>
                        <a:pt x="94166" y="167809"/>
                        <a:pt x="89303" y="174661"/>
                        <a:pt x="84661" y="181956"/>
                      </a:cubicBezTo>
                      <a:cubicBezTo>
                        <a:pt x="82893" y="184829"/>
                        <a:pt x="81125" y="187703"/>
                        <a:pt x="79356" y="190577"/>
                      </a:cubicBezTo>
                      <a:cubicBezTo>
                        <a:pt x="78693" y="191461"/>
                        <a:pt x="75156" y="197871"/>
                        <a:pt x="69409" y="208924"/>
                      </a:cubicBezTo>
                      <a:cubicBezTo>
                        <a:pt x="52830" y="241860"/>
                        <a:pt x="19231" y="316353"/>
                        <a:pt x="5968" y="411624"/>
                      </a:cubicBezTo>
                      <a:lnTo>
                        <a:pt x="5968" y="411845"/>
                      </a:lnTo>
                      <a:cubicBezTo>
                        <a:pt x="2210" y="437266"/>
                        <a:pt x="0" y="464234"/>
                        <a:pt x="0" y="492086"/>
                      </a:cubicBezTo>
                      <a:close/>
                    </a:path>
                  </a:pathLst>
                </a:custGeom>
                <a:solidFill>
                  <a:srgbClr val="B5710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34" name="Freeform: Shape 333">
                  <a:extLst>
                    <a:ext uri="{FF2B5EF4-FFF2-40B4-BE49-F238E27FC236}">
                      <a16:creationId xmlns:a16="http://schemas.microsoft.com/office/drawing/2014/main" id="{14794A2C-39BE-4A8B-955B-58012CA1AA24}"/>
                    </a:ext>
                  </a:extLst>
                </p:cNvPr>
                <p:cNvSpPr/>
                <p:nvPr/>
              </p:nvSpPr>
              <p:spPr>
                <a:xfrm>
                  <a:off x="2284668" y="6265704"/>
                  <a:ext cx="721664" cy="614935"/>
                </a:xfrm>
                <a:custGeom>
                  <a:avLst/>
                  <a:gdLst>
                    <a:gd name="connsiteX0" fmla="*/ 143 w 721664"/>
                    <a:gd name="connsiteY0" fmla="*/ 496509 h 614935"/>
                    <a:gd name="connsiteX1" fmla="*/ 105804 w 721664"/>
                    <a:gd name="connsiteY1" fmla="*/ 614107 h 614935"/>
                    <a:gd name="connsiteX2" fmla="*/ 152003 w 721664"/>
                    <a:gd name="connsiteY2" fmla="*/ 614107 h 614935"/>
                    <a:gd name="connsiteX3" fmla="*/ 603382 w 721664"/>
                    <a:gd name="connsiteY3" fmla="*/ 398585 h 614935"/>
                    <a:gd name="connsiteX4" fmla="*/ 676549 w 721664"/>
                    <a:gd name="connsiteY4" fmla="*/ 321218 h 614935"/>
                    <a:gd name="connsiteX5" fmla="*/ 696222 w 721664"/>
                    <a:gd name="connsiteY5" fmla="*/ 88013 h 614935"/>
                    <a:gd name="connsiteX6" fmla="*/ 609350 w 721664"/>
                    <a:gd name="connsiteY6" fmla="*/ 9762 h 614935"/>
                    <a:gd name="connsiteX7" fmla="*/ 143 w 721664"/>
                    <a:gd name="connsiteY7" fmla="*/ 496509 h 614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21664" h="614935">
                      <a:moveTo>
                        <a:pt x="143" y="496509"/>
                      </a:moveTo>
                      <a:cubicBezTo>
                        <a:pt x="-2952" y="557739"/>
                        <a:pt x="44574" y="609907"/>
                        <a:pt x="105804" y="614107"/>
                      </a:cubicBezTo>
                      <a:cubicBezTo>
                        <a:pt x="121498" y="615212"/>
                        <a:pt x="136972" y="615212"/>
                        <a:pt x="152003" y="614107"/>
                      </a:cubicBezTo>
                      <a:cubicBezTo>
                        <a:pt x="281758" y="605265"/>
                        <a:pt x="440249" y="538508"/>
                        <a:pt x="603382" y="398585"/>
                      </a:cubicBezTo>
                      <a:cubicBezTo>
                        <a:pt x="632560" y="373607"/>
                        <a:pt x="656655" y="347744"/>
                        <a:pt x="676549" y="321218"/>
                      </a:cubicBezTo>
                      <a:cubicBezTo>
                        <a:pt x="727390" y="253799"/>
                        <a:pt x="737116" y="161843"/>
                        <a:pt x="696222" y="88013"/>
                      </a:cubicBezTo>
                      <a:cubicBezTo>
                        <a:pt x="678317" y="55961"/>
                        <a:pt x="651128" y="26341"/>
                        <a:pt x="609350" y="9762"/>
                      </a:cubicBezTo>
                      <a:cubicBezTo>
                        <a:pt x="492416" y="-36216"/>
                        <a:pt x="21364" y="72761"/>
                        <a:pt x="143" y="496509"/>
                      </a:cubicBezTo>
                      <a:close/>
                    </a:path>
                  </a:pathLst>
                </a:custGeom>
                <a:solidFill>
                  <a:srgbClr val="F7EBDE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35" name="Freeform: Shape 334">
                  <a:extLst>
                    <a:ext uri="{FF2B5EF4-FFF2-40B4-BE49-F238E27FC236}">
                      <a16:creationId xmlns:a16="http://schemas.microsoft.com/office/drawing/2014/main" id="{8DDD02C3-7CF7-0276-13E8-0882D17DC6EB}"/>
                    </a:ext>
                  </a:extLst>
                </p:cNvPr>
                <p:cNvSpPr/>
                <p:nvPr/>
              </p:nvSpPr>
              <p:spPr>
                <a:xfrm>
                  <a:off x="2704139" y="6445009"/>
                  <a:ext cx="71768" cy="85329"/>
                </a:xfrm>
                <a:custGeom>
                  <a:avLst/>
                  <a:gdLst>
                    <a:gd name="connsiteX0" fmla="*/ 0 w 71768"/>
                    <a:gd name="connsiteY0" fmla="*/ 72504 h 85329"/>
                    <a:gd name="connsiteX1" fmla="*/ 1768 w 71768"/>
                    <a:gd name="connsiteY1" fmla="*/ 73830 h 85329"/>
                    <a:gd name="connsiteX2" fmla="*/ 54820 w 71768"/>
                    <a:gd name="connsiteY2" fmla="*/ 79577 h 85329"/>
                    <a:gd name="connsiteX3" fmla="*/ 71619 w 71768"/>
                    <a:gd name="connsiteY3" fmla="*/ 42662 h 85329"/>
                    <a:gd name="connsiteX4" fmla="*/ 71177 w 71768"/>
                    <a:gd name="connsiteY4" fmla="*/ 37799 h 85329"/>
                    <a:gd name="connsiteX5" fmla="*/ 59904 w 71768"/>
                    <a:gd name="connsiteY5" fmla="*/ 36031 h 85329"/>
                    <a:gd name="connsiteX6" fmla="*/ 44873 w 71768"/>
                    <a:gd name="connsiteY6" fmla="*/ 34926 h 85329"/>
                    <a:gd name="connsiteX7" fmla="*/ 30284 w 71768"/>
                    <a:gd name="connsiteY7" fmla="*/ 20557 h 85329"/>
                    <a:gd name="connsiteX8" fmla="*/ 12600 w 71768"/>
                    <a:gd name="connsiteY8" fmla="*/ 0 h 85329"/>
                    <a:gd name="connsiteX9" fmla="*/ 15473 w 71768"/>
                    <a:gd name="connsiteY9" fmla="*/ 19673 h 85329"/>
                    <a:gd name="connsiteX10" fmla="*/ 15473 w 71768"/>
                    <a:gd name="connsiteY10" fmla="*/ 19894 h 85329"/>
                    <a:gd name="connsiteX11" fmla="*/ 17463 w 71768"/>
                    <a:gd name="connsiteY11" fmla="*/ 48852 h 85329"/>
                    <a:gd name="connsiteX12" fmla="*/ 7958 w 71768"/>
                    <a:gd name="connsiteY12" fmla="*/ 60125 h 85329"/>
                    <a:gd name="connsiteX13" fmla="*/ 0 w 71768"/>
                    <a:gd name="connsiteY13" fmla="*/ 72504 h 85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1768" h="85329">
                      <a:moveTo>
                        <a:pt x="0" y="72504"/>
                      </a:moveTo>
                      <a:cubicBezTo>
                        <a:pt x="442" y="72946"/>
                        <a:pt x="1105" y="73609"/>
                        <a:pt x="1768" y="73830"/>
                      </a:cubicBezTo>
                      <a:cubicBezTo>
                        <a:pt x="13484" y="83335"/>
                        <a:pt x="34483" y="91072"/>
                        <a:pt x="54820" y="79577"/>
                      </a:cubicBezTo>
                      <a:cubicBezTo>
                        <a:pt x="71398" y="70072"/>
                        <a:pt x="72283" y="51725"/>
                        <a:pt x="71619" y="42662"/>
                      </a:cubicBezTo>
                      <a:cubicBezTo>
                        <a:pt x="71398" y="39789"/>
                        <a:pt x="71177" y="37799"/>
                        <a:pt x="71177" y="37799"/>
                      </a:cubicBezTo>
                      <a:cubicBezTo>
                        <a:pt x="67420" y="37578"/>
                        <a:pt x="63441" y="37136"/>
                        <a:pt x="59904" y="36031"/>
                      </a:cubicBezTo>
                      <a:cubicBezTo>
                        <a:pt x="53936" y="37578"/>
                        <a:pt x="49294" y="37357"/>
                        <a:pt x="44873" y="34926"/>
                      </a:cubicBezTo>
                      <a:cubicBezTo>
                        <a:pt x="39789" y="32715"/>
                        <a:pt x="34925" y="27852"/>
                        <a:pt x="30284" y="20557"/>
                      </a:cubicBezTo>
                      <a:cubicBezTo>
                        <a:pt x="18568" y="10831"/>
                        <a:pt x="12600" y="0"/>
                        <a:pt x="12600" y="0"/>
                      </a:cubicBezTo>
                      <a:cubicBezTo>
                        <a:pt x="14368" y="7074"/>
                        <a:pt x="15252" y="13705"/>
                        <a:pt x="15473" y="19673"/>
                      </a:cubicBezTo>
                      <a:cubicBezTo>
                        <a:pt x="15473" y="19894"/>
                        <a:pt x="15473" y="19894"/>
                        <a:pt x="15473" y="19894"/>
                      </a:cubicBezTo>
                      <a:cubicBezTo>
                        <a:pt x="19231" y="32494"/>
                        <a:pt x="20115" y="41999"/>
                        <a:pt x="17463" y="48852"/>
                      </a:cubicBezTo>
                      <a:cubicBezTo>
                        <a:pt x="15915" y="53494"/>
                        <a:pt x="12821" y="57030"/>
                        <a:pt x="7958" y="60125"/>
                      </a:cubicBezTo>
                      <a:cubicBezTo>
                        <a:pt x="3979" y="68746"/>
                        <a:pt x="0" y="72504"/>
                        <a:pt x="0" y="72504"/>
                      </a:cubicBezTo>
                      <a:close/>
                    </a:path>
                  </a:pathLst>
                </a:custGeom>
                <a:solidFill>
                  <a:srgbClr val="B54F4A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36" name="Freeform: Shape 335">
                  <a:extLst>
                    <a:ext uri="{FF2B5EF4-FFF2-40B4-BE49-F238E27FC236}">
                      <a16:creationId xmlns:a16="http://schemas.microsoft.com/office/drawing/2014/main" id="{2BAA0967-9321-39E4-DD9C-F16ADA14569D}"/>
                    </a:ext>
                  </a:extLst>
                </p:cNvPr>
                <p:cNvSpPr/>
                <p:nvPr/>
              </p:nvSpPr>
              <p:spPr>
                <a:xfrm>
                  <a:off x="2661890" y="6418430"/>
                  <a:ext cx="140461" cy="102398"/>
                </a:xfrm>
                <a:custGeom>
                  <a:avLst/>
                  <a:gdLst>
                    <a:gd name="connsiteX0" fmla="*/ 2681 w 140461"/>
                    <a:gd name="connsiteY0" fmla="*/ 96210 h 102398"/>
                    <a:gd name="connsiteX1" fmla="*/ 30091 w 140461"/>
                    <a:gd name="connsiteY1" fmla="*/ 102399 h 102398"/>
                    <a:gd name="connsiteX2" fmla="*/ 44017 w 140461"/>
                    <a:gd name="connsiteY2" fmla="*/ 100409 h 102398"/>
                    <a:gd name="connsiteX3" fmla="*/ 48880 w 140461"/>
                    <a:gd name="connsiteY3" fmla="*/ 98420 h 102398"/>
                    <a:gd name="connsiteX4" fmla="*/ 68995 w 140461"/>
                    <a:gd name="connsiteY4" fmla="*/ 78747 h 102398"/>
                    <a:gd name="connsiteX5" fmla="*/ 70543 w 140461"/>
                    <a:gd name="connsiteY5" fmla="*/ 60842 h 102398"/>
                    <a:gd name="connsiteX6" fmla="*/ 82700 w 140461"/>
                    <a:gd name="connsiteY6" fmla="*/ 70347 h 102398"/>
                    <a:gd name="connsiteX7" fmla="*/ 95742 w 140461"/>
                    <a:gd name="connsiteY7" fmla="*/ 73221 h 102398"/>
                    <a:gd name="connsiteX8" fmla="*/ 112100 w 140461"/>
                    <a:gd name="connsiteY8" fmla="*/ 69684 h 102398"/>
                    <a:gd name="connsiteX9" fmla="*/ 113868 w 140461"/>
                    <a:gd name="connsiteY9" fmla="*/ 69021 h 102398"/>
                    <a:gd name="connsiteX10" fmla="*/ 140394 w 140461"/>
                    <a:gd name="connsiteY10" fmla="*/ 36085 h 102398"/>
                    <a:gd name="connsiteX11" fmla="*/ 136194 w 140461"/>
                    <a:gd name="connsiteY11" fmla="*/ 30558 h 102398"/>
                    <a:gd name="connsiteX12" fmla="*/ 130668 w 140461"/>
                    <a:gd name="connsiteY12" fmla="*/ 34758 h 102398"/>
                    <a:gd name="connsiteX13" fmla="*/ 108784 w 140461"/>
                    <a:gd name="connsiteY13" fmla="*/ 60621 h 102398"/>
                    <a:gd name="connsiteX14" fmla="*/ 102152 w 140461"/>
                    <a:gd name="connsiteY14" fmla="*/ 62610 h 102398"/>
                    <a:gd name="connsiteX15" fmla="*/ 87121 w 140461"/>
                    <a:gd name="connsiteY15" fmla="*/ 61505 h 102398"/>
                    <a:gd name="connsiteX16" fmla="*/ 72532 w 140461"/>
                    <a:gd name="connsiteY16" fmla="*/ 47137 h 102398"/>
                    <a:gd name="connsiteX17" fmla="*/ 52196 w 140461"/>
                    <a:gd name="connsiteY17" fmla="*/ 3148 h 102398"/>
                    <a:gd name="connsiteX18" fmla="*/ 46006 w 140461"/>
                    <a:gd name="connsiteY18" fmla="*/ 275 h 102398"/>
                    <a:gd name="connsiteX19" fmla="*/ 43133 w 140461"/>
                    <a:gd name="connsiteY19" fmla="*/ 717 h 102398"/>
                    <a:gd name="connsiteX20" fmla="*/ 41143 w 140461"/>
                    <a:gd name="connsiteY20" fmla="*/ 7348 h 102398"/>
                    <a:gd name="connsiteX21" fmla="*/ 57943 w 140461"/>
                    <a:gd name="connsiteY21" fmla="*/ 46474 h 102398"/>
                    <a:gd name="connsiteX22" fmla="*/ 57943 w 140461"/>
                    <a:gd name="connsiteY22" fmla="*/ 46695 h 102398"/>
                    <a:gd name="connsiteX23" fmla="*/ 59932 w 140461"/>
                    <a:gd name="connsiteY23" fmla="*/ 75652 h 102398"/>
                    <a:gd name="connsiteX24" fmla="*/ 50427 w 140461"/>
                    <a:gd name="connsiteY24" fmla="*/ 86926 h 102398"/>
                    <a:gd name="connsiteX25" fmla="*/ 44901 w 140461"/>
                    <a:gd name="connsiteY25" fmla="*/ 89578 h 102398"/>
                    <a:gd name="connsiteX26" fmla="*/ 7102 w 140461"/>
                    <a:gd name="connsiteY26" fmla="*/ 87147 h 102398"/>
                    <a:gd name="connsiteX27" fmla="*/ 470 w 140461"/>
                    <a:gd name="connsiteY27" fmla="*/ 89136 h 102398"/>
                    <a:gd name="connsiteX28" fmla="*/ 2681 w 140461"/>
                    <a:gd name="connsiteY28" fmla="*/ 96210 h 102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40461" h="102398">
                      <a:moveTo>
                        <a:pt x="2681" y="96210"/>
                      </a:moveTo>
                      <a:cubicBezTo>
                        <a:pt x="3344" y="96652"/>
                        <a:pt x="15281" y="102399"/>
                        <a:pt x="30091" y="102399"/>
                      </a:cubicBezTo>
                      <a:cubicBezTo>
                        <a:pt x="34512" y="102399"/>
                        <a:pt x="39375" y="101957"/>
                        <a:pt x="44017" y="100409"/>
                      </a:cubicBezTo>
                      <a:cubicBezTo>
                        <a:pt x="45564" y="99967"/>
                        <a:pt x="47333" y="99083"/>
                        <a:pt x="48880" y="98420"/>
                      </a:cubicBezTo>
                      <a:cubicBezTo>
                        <a:pt x="55732" y="95546"/>
                        <a:pt x="65237" y="90241"/>
                        <a:pt x="68995" y="78747"/>
                      </a:cubicBezTo>
                      <a:cubicBezTo>
                        <a:pt x="70764" y="73663"/>
                        <a:pt x="71206" y="67694"/>
                        <a:pt x="70543" y="60842"/>
                      </a:cubicBezTo>
                      <a:cubicBezTo>
                        <a:pt x="74521" y="65042"/>
                        <a:pt x="78500" y="68358"/>
                        <a:pt x="82700" y="70347"/>
                      </a:cubicBezTo>
                      <a:cubicBezTo>
                        <a:pt x="87342" y="72336"/>
                        <a:pt x="91542" y="73221"/>
                        <a:pt x="95742" y="73221"/>
                      </a:cubicBezTo>
                      <a:cubicBezTo>
                        <a:pt x="101710" y="73221"/>
                        <a:pt x="107015" y="71673"/>
                        <a:pt x="112100" y="69684"/>
                      </a:cubicBezTo>
                      <a:cubicBezTo>
                        <a:pt x="112763" y="69463"/>
                        <a:pt x="113426" y="69242"/>
                        <a:pt x="113868" y="69021"/>
                      </a:cubicBezTo>
                      <a:cubicBezTo>
                        <a:pt x="136857" y="59516"/>
                        <a:pt x="140173" y="36969"/>
                        <a:pt x="140394" y="36085"/>
                      </a:cubicBezTo>
                      <a:cubicBezTo>
                        <a:pt x="140836" y="33211"/>
                        <a:pt x="139067" y="30779"/>
                        <a:pt x="136194" y="30558"/>
                      </a:cubicBezTo>
                      <a:cubicBezTo>
                        <a:pt x="133541" y="30116"/>
                        <a:pt x="130889" y="31885"/>
                        <a:pt x="130668" y="34758"/>
                      </a:cubicBezTo>
                      <a:cubicBezTo>
                        <a:pt x="130446" y="35642"/>
                        <a:pt x="127573" y="53768"/>
                        <a:pt x="108784" y="60621"/>
                      </a:cubicBezTo>
                      <a:cubicBezTo>
                        <a:pt x="106352" y="61505"/>
                        <a:pt x="104142" y="62168"/>
                        <a:pt x="102152" y="62610"/>
                      </a:cubicBezTo>
                      <a:cubicBezTo>
                        <a:pt x="96184" y="64158"/>
                        <a:pt x="91542" y="63937"/>
                        <a:pt x="87121" y="61505"/>
                      </a:cubicBezTo>
                      <a:cubicBezTo>
                        <a:pt x="82037" y="59295"/>
                        <a:pt x="77174" y="54431"/>
                        <a:pt x="72532" y="47137"/>
                      </a:cubicBezTo>
                      <a:cubicBezTo>
                        <a:pt x="65458" y="37190"/>
                        <a:pt x="58827" y="22601"/>
                        <a:pt x="52196" y="3148"/>
                      </a:cubicBezTo>
                      <a:cubicBezTo>
                        <a:pt x="51311" y="717"/>
                        <a:pt x="48438" y="-609"/>
                        <a:pt x="46006" y="275"/>
                      </a:cubicBezTo>
                      <a:cubicBezTo>
                        <a:pt x="45122" y="54"/>
                        <a:pt x="44017" y="54"/>
                        <a:pt x="43133" y="717"/>
                      </a:cubicBezTo>
                      <a:cubicBezTo>
                        <a:pt x="40701" y="2043"/>
                        <a:pt x="39596" y="4917"/>
                        <a:pt x="41143" y="7348"/>
                      </a:cubicBezTo>
                      <a:cubicBezTo>
                        <a:pt x="49101" y="22822"/>
                        <a:pt x="54627" y="35642"/>
                        <a:pt x="57943" y="46474"/>
                      </a:cubicBezTo>
                      <a:cubicBezTo>
                        <a:pt x="57943" y="46695"/>
                        <a:pt x="57943" y="46695"/>
                        <a:pt x="57943" y="46695"/>
                      </a:cubicBezTo>
                      <a:cubicBezTo>
                        <a:pt x="61701" y="59295"/>
                        <a:pt x="62585" y="68800"/>
                        <a:pt x="59932" y="75652"/>
                      </a:cubicBezTo>
                      <a:cubicBezTo>
                        <a:pt x="58385" y="80294"/>
                        <a:pt x="55290" y="83831"/>
                        <a:pt x="50427" y="86926"/>
                      </a:cubicBezTo>
                      <a:cubicBezTo>
                        <a:pt x="48880" y="87810"/>
                        <a:pt x="47111" y="88694"/>
                        <a:pt x="44901" y="89578"/>
                      </a:cubicBezTo>
                      <a:cubicBezTo>
                        <a:pt x="27217" y="97536"/>
                        <a:pt x="7323" y="87368"/>
                        <a:pt x="7102" y="87147"/>
                      </a:cubicBezTo>
                      <a:cubicBezTo>
                        <a:pt x="4670" y="85820"/>
                        <a:pt x="1576" y="86926"/>
                        <a:pt x="470" y="89136"/>
                      </a:cubicBezTo>
                      <a:cubicBezTo>
                        <a:pt x="-635" y="91789"/>
                        <a:pt x="249" y="94662"/>
                        <a:pt x="2681" y="96210"/>
                      </a:cubicBezTo>
                      <a:close/>
                    </a:path>
                  </a:pathLst>
                </a:custGeom>
                <a:solidFill>
                  <a:srgbClr val="533323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37" name="Freeform: Shape 336">
                  <a:extLst>
                    <a:ext uri="{FF2B5EF4-FFF2-40B4-BE49-F238E27FC236}">
                      <a16:creationId xmlns:a16="http://schemas.microsoft.com/office/drawing/2014/main" id="{EB7CC8E0-C6ED-96F6-9BEC-C77C1ED956BE}"/>
                    </a:ext>
                  </a:extLst>
                </p:cNvPr>
                <p:cNvSpPr/>
                <p:nvPr/>
              </p:nvSpPr>
              <p:spPr>
                <a:xfrm>
                  <a:off x="2670267" y="6604661"/>
                  <a:ext cx="110045" cy="29863"/>
                </a:xfrm>
                <a:custGeom>
                  <a:avLst/>
                  <a:gdLst>
                    <a:gd name="connsiteX0" fmla="*/ 106597 w 110045"/>
                    <a:gd name="connsiteY0" fmla="*/ 829 h 29863"/>
                    <a:gd name="connsiteX1" fmla="*/ 7346 w 110045"/>
                    <a:gd name="connsiteY1" fmla="*/ 4145 h 29863"/>
                    <a:gd name="connsiteX2" fmla="*/ 273 w 110045"/>
                    <a:gd name="connsiteY2" fmla="*/ 6135 h 29863"/>
                    <a:gd name="connsiteX3" fmla="*/ 55977 w 110045"/>
                    <a:gd name="connsiteY3" fmla="*/ 28682 h 29863"/>
                    <a:gd name="connsiteX4" fmla="*/ 107923 w 110045"/>
                    <a:gd name="connsiteY4" fmla="*/ 5472 h 29863"/>
                    <a:gd name="connsiteX5" fmla="*/ 106597 w 110045"/>
                    <a:gd name="connsiteY5" fmla="*/ 829 h 29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0045" h="29863">
                      <a:moveTo>
                        <a:pt x="106597" y="829"/>
                      </a:moveTo>
                      <a:cubicBezTo>
                        <a:pt x="106597" y="829"/>
                        <a:pt x="47135" y="39734"/>
                        <a:pt x="7346" y="4145"/>
                      </a:cubicBezTo>
                      <a:cubicBezTo>
                        <a:pt x="7346" y="4145"/>
                        <a:pt x="3588" y="1493"/>
                        <a:pt x="273" y="6135"/>
                      </a:cubicBezTo>
                      <a:cubicBezTo>
                        <a:pt x="-3043" y="10556"/>
                        <a:pt x="24367" y="35534"/>
                        <a:pt x="55977" y="28682"/>
                      </a:cubicBezTo>
                      <a:cubicBezTo>
                        <a:pt x="87587" y="21829"/>
                        <a:pt x="105049" y="9892"/>
                        <a:pt x="107923" y="5472"/>
                      </a:cubicBezTo>
                      <a:cubicBezTo>
                        <a:pt x="111239" y="1051"/>
                        <a:pt x="110575" y="-1381"/>
                        <a:pt x="106597" y="829"/>
                      </a:cubicBezTo>
                      <a:close/>
                    </a:path>
                  </a:pathLst>
                </a:custGeom>
                <a:solidFill>
                  <a:srgbClr val="DEB993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38" name="Freeform: Shape 337">
                  <a:extLst>
                    <a:ext uri="{FF2B5EF4-FFF2-40B4-BE49-F238E27FC236}">
                      <a16:creationId xmlns:a16="http://schemas.microsoft.com/office/drawing/2014/main" id="{8E21BC66-DB94-45A1-3788-A9A49AC0A1FD}"/>
                    </a:ext>
                  </a:extLst>
                </p:cNvPr>
                <p:cNvSpPr/>
                <p:nvPr/>
              </p:nvSpPr>
              <p:spPr>
                <a:xfrm>
                  <a:off x="1794970" y="5658301"/>
                  <a:ext cx="22104" cy="221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04" h="22104"/>
                  </a:pathLst>
                </a:custGeom>
                <a:solidFill>
                  <a:srgbClr val="CE6B4B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grpSp>
              <p:nvGrpSpPr>
                <p:cNvPr id="339" name="Graphic 283">
                  <a:extLst>
                    <a:ext uri="{FF2B5EF4-FFF2-40B4-BE49-F238E27FC236}">
                      <a16:creationId xmlns:a16="http://schemas.microsoft.com/office/drawing/2014/main" id="{A7DF6314-5FD9-74FA-F8E2-10A5C71E32E5}"/>
                    </a:ext>
                  </a:extLst>
                </p:cNvPr>
                <p:cNvGrpSpPr/>
                <p:nvPr/>
              </p:nvGrpSpPr>
              <p:grpSpPr>
                <a:xfrm>
                  <a:off x="2629878" y="6357809"/>
                  <a:ext cx="124900" cy="97525"/>
                  <a:chOff x="2629878" y="6357809"/>
                  <a:chExt cx="124900" cy="97525"/>
                </a:xfrm>
              </p:grpSpPr>
              <p:sp>
                <p:nvSpPr>
                  <p:cNvPr id="340" name="Freeform: Shape 339">
                    <a:extLst>
                      <a:ext uri="{FF2B5EF4-FFF2-40B4-BE49-F238E27FC236}">
                        <a16:creationId xmlns:a16="http://schemas.microsoft.com/office/drawing/2014/main" id="{E9888C4D-496D-AA19-131E-5D8662CA2616}"/>
                      </a:ext>
                    </a:extLst>
                  </p:cNvPr>
                  <p:cNvSpPr/>
                  <p:nvPr/>
                </p:nvSpPr>
                <p:spPr>
                  <a:xfrm>
                    <a:off x="2629878" y="6357809"/>
                    <a:ext cx="124900" cy="97525"/>
                  </a:xfrm>
                  <a:custGeom>
                    <a:avLst/>
                    <a:gdLst>
                      <a:gd name="connsiteX0" fmla="*/ 1757 w 124900"/>
                      <a:gd name="connsiteY0" fmla="*/ 54265 h 97525"/>
                      <a:gd name="connsiteX1" fmla="*/ 91282 w 124900"/>
                      <a:gd name="connsiteY1" fmla="*/ 93169 h 97525"/>
                      <a:gd name="connsiteX2" fmla="*/ 118913 w 124900"/>
                      <a:gd name="connsiteY2" fmla="*/ 68854 h 97525"/>
                      <a:gd name="connsiteX3" fmla="*/ 119134 w 124900"/>
                      <a:gd name="connsiteY3" fmla="*/ 68633 h 97525"/>
                      <a:gd name="connsiteX4" fmla="*/ 117144 w 124900"/>
                      <a:gd name="connsiteY4" fmla="*/ 6297 h 97525"/>
                      <a:gd name="connsiteX5" fmla="*/ 105208 w 124900"/>
                      <a:gd name="connsiteY5" fmla="*/ 108 h 97525"/>
                      <a:gd name="connsiteX6" fmla="*/ 45746 w 124900"/>
                      <a:gd name="connsiteY6" fmla="*/ 16465 h 97525"/>
                      <a:gd name="connsiteX7" fmla="*/ 45746 w 124900"/>
                      <a:gd name="connsiteY7" fmla="*/ 16465 h 97525"/>
                      <a:gd name="connsiteX8" fmla="*/ 4189 w 124900"/>
                      <a:gd name="connsiteY8" fmla="*/ 39675 h 97525"/>
                      <a:gd name="connsiteX9" fmla="*/ 1757 w 124900"/>
                      <a:gd name="connsiteY9" fmla="*/ 54265 h 97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4900" h="97525">
                        <a:moveTo>
                          <a:pt x="1757" y="54265"/>
                        </a:moveTo>
                        <a:cubicBezTo>
                          <a:pt x="12810" y="71064"/>
                          <a:pt x="45083" y="110632"/>
                          <a:pt x="91282" y="93169"/>
                        </a:cubicBezTo>
                        <a:cubicBezTo>
                          <a:pt x="105429" y="87864"/>
                          <a:pt x="114049" y="79022"/>
                          <a:pt x="118913" y="68854"/>
                        </a:cubicBezTo>
                        <a:cubicBezTo>
                          <a:pt x="118913" y="68854"/>
                          <a:pt x="119134" y="68633"/>
                          <a:pt x="119134" y="68633"/>
                        </a:cubicBezTo>
                        <a:cubicBezTo>
                          <a:pt x="129965" y="46528"/>
                          <a:pt x="123333" y="18455"/>
                          <a:pt x="117144" y="6297"/>
                        </a:cubicBezTo>
                        <a:cubicBezTo>
                          <a:pt x="114934" y="1876"/>
                          <a:pt x="110292" y="-555"/>
                          <a:pt x="105208" y="108"/>
                        </a:cubicBezTo>
                        <a:cubicBezTo>
                          <a:pt x="93271" y="2097"/>
                          <a:pt x="69840" y="6739"/>
                          <a:pt x="45746" y="16465"/>
                        </a:cubicBezTo>
                        <a:lnTo>
                          <a:pt x="45746" y="16465"/>
                        </a:lnTo>
                        <a:cubicBezTo>
                          <a:pt x="31378" y="22213"/>
                          <a:pt x="16567" y="29728"/>
                          <a:pt x="4189" y="39675"/>
                        </a:cubicBezTo>
                        <a:cubicBezTo>
                          <a:pt x="-232" y="43212"/>
                          <a:pt x="-1337" y="49402"/>
                          <a:pt x="1757" y="54265"/>
                        </a:cubicBezTo>
                        <a:close/>
                      </a:path>
                    </a:pathLst>
                  </a:custGeom>
                  <a:solidFill>
                    <a:srgbClr val="533323"/>
                  </a:solidFill>
                  <a:ln w="220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h-TH">
                      <a:latin typeface="Cairo ExtraBold" pitchFamily="2" charset="-78"/>
                    </a:endParaRPr>
                  </a:p>
                </p:txBody>
              </p:sp>
              <p:sp>
                <p:nvSpPr>
                  <p:cNvPr id="341" name="Freeform: Shape 340">
                    <a:extLst>
                      <a:ext uri="{FF2B5EF4-FFF2-40B4-BE49-F238E27FC236}">
                        <a16:creationId xmlns:a16="http://schemas.microsoft.com/office/drawing/2014/main" id="{F24423FA-1AB3-D33C-DE3B-332F585CF2C0}"/>
                      </a:ext>
                    </a:extLst>
                  </p:cNvPr>
                  <p:cNvSpPr/>
                  <p:nvPr/>
                </p:nvSpPr>
                <p:spPr>
                  <a:xfrm>
                    <a:off x="2629878" y="6374495"/>
                    <a:ext cx="118912" cy="80838"/>
                  </a:xfrm>
                  <a:custGeom>
                    <a:avLst/>
                    <a:gdLst>
                      <a:gd name="connsiteX0" fmla="*/ 1757 w 118912"/>
                      <a:gd name="connsiteY0" fmla="*/ 37578 h 80838"/>
                      <a:gd name="connsiteX1" fmla="*/ 91282 w 118912"/>
                      <a:gd name="connsiteY1" fmla="*/ 76483 h 80838"/>
                      <a:gd name="connsiteX2" fmla="*/ 118913 w 118912"/>
                      <a:gd name="connsiteY2" fmla="*/ 52167 h 80838"/>
                      <a:gd name="connsiteX3" fmla="*/ 81777 w 118912"/>
                      <a:gd name="connsiteY3" fmla="*/ 71841 h 80838"/>
                      <a:gd name="connsiteX4" fmla="*/ 18557 w 118912"/>
                      <a:gd name="connsiteY4" fmla="*/ 35589 h 80838"/>
                      <a:gd name="connsiteX5" fmla="*/ 45746 w 118912"/>
                      <a:gd name="connsiteY5" fmla="*/ 0 h 80838"/>
                      <a:gd name="connsiteX6" fmla="*/ 4189 w 118912"/>
                      <a:gd name="connsiteY6" fmla="*/ 23210 h 80838"/>
                      <a:gd name="connsiteX7" fmla="*/ 1757 w 118912"/>
                      <a:gd name="connsiteY7" fmla="*/ 37578 h 80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8912" h="80838">
                        <a:moveTo>
                          <a:pt x="1757" y="37578"/>
                        </a:moveTo>
                        <a:cubicBezTo>
                          <a:pt x="12810" y="54378"/>
                          <a:pt x="45083" y="93945"/>
                          <a:pt x="91282" y="76483"/>
                        </a:cubicBezTo>
                        <a:cubicBezTo>
                          <a:pt x="105429" y="71177"/>
                          <a:pt x="114049" y="62335"/>
                          <a:pt x="118913" y="52167"/>
                        </a:cubicBezTo>
                        <a:cubicBezTo>
                          <a:pt x="117144" y="54157"/>
                          <a:pt x="103218" y="69188"/>
                          <a:pt x="81777" y="71841"/>
                        </a:cubicBezTo>
                        <a:cubicBezTo>
                          <a:pt x="59009" y="74493"/>
                          <a:pt x="22536" y="50399"/>
                          <a:pt x="18557" y="35589"/>
                        </a:cubicBezTo>
                        <a:cubicBezTo>
                          <a:pt x="13473" y="16357"/>
                          <a:pt x="36904" y="5305"/>
                          <a:pt x="45746" y="0"/>
                        </a:cubicBezTo>
                        <a:cubicBezTo>
                          <a:pt x="31378" y="5747"/>
                          <a:pt x="16567" y="13263"/>
                          <a:pt x="4189" y="23210"/>
                        </a:cubicBezTo>
                        <a:cubicBezTo>
                          <a:pt x="-232" y="26526"/>
                          <a:pt x="-1337" y="32715"/>
                          <a:pt x="1757" y="37578"/>
                        </a:cubicBezTo>
                        <a:close/>
                      </a:path>
                    </a:pathLst>
                  </a:custGeom>
                  <a:solidFill>
                    <a:srgbClr val="452A1E"/>
                  </a:solidFill>
                  <a:ln w="220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h-TH">
                      <a:latin typeface="Cairo ExtraBold" pitchFamily="2" charset="-78"/>
                    </a:endParaRPr>
                  </a:p>
                </p:txBody>
              </p:sp>
              <p:sp>
                <p:nvSpPr>
                  <p:cNvPr id="342" name="Freeform: Shape 341">
                    <a:extLst>
                      <a:ext uri="{FF2B5EF4-FFF2-40B4-BE49-F238E27FC236}">
                        <a16:creationId xmlns:a16="http://schemas.microsoft.com/office/drawing/2014/main" id="{3E042282-3BE9-830C-0705-5AED5D351C8A}"/>
                      </a:ext>
                    </a:extLst>
                  </p:cNvPr>
                  <p:cNvSpPr/>
                  <p:nvPr/>
                </p:nvSpPr>
                <p:spPr>
                  <a:xfrm>
                    <a:off x="2661167" y="6362544"/>
                    <a:ext cx="85639" cy="69003"/>
                  </a:xfrm>
                  <a:custGeom>
                    <a:avLst/>
                    <a:gdLst>
                      <a:gd name="connsiteX0" fmla="*/ 72592 w 85639"/>
                      <a:gd name="connsiteY0" fmla="*/ 15 h 69003"/>
                      <a:gd name="connsiteX1" fmla="*/ 18214 w 85639"/>
                      <a:gd name="connsiteY1" fmla="*/ 16593 h 69003"/>
                      <a:gd name="connsiteX2" fmla="*/ 1415 w 85639"/>
                      <a:gd name="connsiteY2" fmla="*/ 42235 h 69003"/>
                      <a:gd name="connsiteX3" fmla="*/ 54245 w 85639"/>
                      <a:gd name="connsiteY3" fmla="*/ 68761 h 69003"/>
                      <a:gd name="connsiteX4" fmla="*/ 85634 w 85639"/>
                      <a:gd name="connsiteY4" fmla="*/ 24330 h 69003"/>
                      <a:gd name="connsiteX5" fmla="*/ 72592 w 85639"/>
                      <a:gd name="connsiteY5" fmla="*/ 15 h 69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639" h="69003">
                        <a:moveTo>
                          <a:pt x="72592" y="15"/>
                        </a:moveTo>
                        <a:cubicBezTo>
                          <a:pt x="72592" y="15"/>
                          <a:pt x="31256" y="9299"/>
                          <a:pt x="18214" y="16593"/>
                        </a:cubicBezTo>
                        <a:cubicBezTo>
                          <a:pt x="4731" y="24330"/>
                          <a:pt x="-3448" y="30298"/>
                          <a:pt x="1415" y="42235"/>
                        </a:cubicBezTo>
                        <a:cubicBezTo>
                          <a:pt x="3846" y="48203"/>
                          <a:pt x="27498" y="71634"/>
                          <a:pt x="54245" y="68761"/>
                        </a:cubicBezTo>
                        <a:cubicBezTo>
                          <a:pt x="81213" y="65887"/>
                          <a:pt x="85634" y="46877"/>
                          <a:pt x="85634" y="24330"/>
                        </a:cubicBezTo>
                        <a:cubicBezTo>
                          <a:pt x="85855" y="1783"/>
                          <a:pt x="79003" y="-206"/>
                          <a:pt x="72592" y="15"/>
                        </a:cubicBezTo>
                        <a:close/>
                      </a:path>
                    </a:pathLst>
                  </a:custGeom>
                  <a:solidFill>
                    <a:srgbClr val="623C2C"/>
                  </a:solidFill>
                  <a:ln w="220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h-TH">
                      <a:latin typeface="Cairo ExtraBold" pitchFamily="2" charset="-78"/>
                    </a:endParaRPr>
                  </a:p>
                </p:txBody>
              </p:sp>
            </p:grpSp>
            <p:sp>
              <p:nvSpPr>
                <p:cNvPr id="343" name="Freeform: Shape 342">
                  <a:extLst>
                    <a:ext uri="{FF2B5EF4-FFF2-40B4-BE49-F238E27FC236}">
                      <a16:creationId xmlns:a16="http://schemas.microsoft.com/office/drawing/2014/main" id="{F3985D4B-A85C-B459-08BD-B2C23696A109}"/>
                    </a:ext>
                  </a:extLst>
                </p:cNvPr>
                <p:cNvSpPr/>
                <p:nvPr/>
              </p:nvSpPr>
              <p:spPr>
                <a:xfrm>
                  <a:off x="2228173" y="6510219"/>
                  <a:ext cx="289180" cy="144053"/>
                </a:xfrm>
                <a:custGeom>
                  <a:avLst/>
                  <a:gdLst>
                    <a:gd name="connsiteX0" fmla="*/ 10439 w 289180"/>
                    <a:gd name="connsiteY0" fmla="*/ 132629 h 144053"/>
                    <a:gd name="connsiteX1" fmla="*/ 2260 w 289180"/>
                    <a:gd name="connsiteY1" fmla="*/ 140586 h 144053"/>
                    <a:gd name="connsiteX2" fmla="*/ 50 w 289180"/>
                    <a:gd name="connsiteY2" fmla="*/ 143902 h 144053"/>
                    <a:gd name="connsiteX3" fmla="*/ 12649 w 289180"/>
                    <a:gd name="connsiteY3" fmla="*/ 134839 h 144053"/>
                    <a:gd name="connsiteX4" fmla="*/ 38512 w 289180"/>
                    <a:gd name="connsiteY4" fmla="*/ 114061 h 144053"/>
                    <a:gd name="connsiteX5" fmla="*/ 67248 w 289180"/>
                    <a:gd name="connsiteY5" fmla="*/ 93061 h 144053"/>
                    <a:gd name="connsiteX6" fmla="*/ 98195 w 289180"/>
                    <a:gd name="connsiteY6" fmla="*/ 73167 h 144053"/>
                    <a:gd name="connsiteX7" fmla="*/ 130247 w 289180"/>
                    <a:gd name="connsiteY7" fmla="*/ 55262 h 144053"/>
                    <a:gd name="connsiteX8" fmla="*/ 162520 w 289180"/>
                    <a:gd name="connsiteY8" fmla="*/ 40452 h 144053"/>
                    <a:gd name="connsiteX9" fmla="*/ 193688 w 289180"/>
                    <a:gd name="connsiteY9" fmla="*/ 28957 h 144053"/>
                    <a:gd name="connsiteX10" fmla="*/ 222203 w 289180"/>
                    <a:gd name="connsiteY10" fmla="*/ 20557 h 144053"/>
                    <a:gd name="connsiteX11" fmla="*/ 246739 w 289180"/>
                    <a:gd name="connsiteY11" fmla="*/ 15473 h 144053"/>
                    <a:gd name="connsiteX12" fmla="*/ 265970 w 289180"/>
                    <a:gd name="connsiteY12" fmla="*/ 13042 h 144053"/>
                    <a:gd name="connsiteX13" fmla="*/ 278128 w 289180"/>
                    <a:gd name="connsiteY13" fmla="*/ 12379 h 144053"/>
                    <a:gd name="connsiteX14" fmla="*/ 282328 w 289180"/>
                    <a:gd name="connsiteY14" fmla="*/ 12379 h 144053"/>
                    <a:gd name="connsiteX15" fmla="*/ 282770 w 289180"/>
                    <a:gd name="connsiteY15" fmla="*/ 12379 h 144053"/>
                    <a:gd name="connsiteX16" fmla="*/ 289180 w 289180"/>
                    <a:gd name="connsiteY16" fmla="*/ 6189 h 144053"/>
                    <a:gd name="connsiteX17" fmla="*/ 282770 w 289180"/>
                    <a:gd name="connsiteY17" fmla="*/ 0 h 144053"/>
                    <a:gd name="connsiteX18" fmla="*/ 282549 w 289180"/>
                    <a:gd name="connsiteY18" fmla="*/ 0 h 144053"/>
                    <a:gd name="connsiteX19" fmla="*/ 277686 w 289180"/>
                    <a:gd name="connsiteY19" fmla="*/ 221 h 144053"/>
                    <a:gd name="connsiteX20" fmla="*/ 264644 w 289180"/>
                    <a:gd name="connsiteY20" fmla="*/ 1326 h 144053"/>
                    <a:gd name="connsiteX21" fmla="*/ 244750 w 289180"/>
                    <a:gd name="connsiteY21" fmla="*/ 4642 h 144053"/>
                    <a:gd name="connsiteX22" fmla="*/ 219329 w 289180"/>
                    <a:gd name="connsiteY22" fmla="*/ 10610 h 144053"/>
                    <a:gd name="connsiteX23" fmla="*/ 190372 w 289180"/>
                    <a:gd name="connsiteY23" fmla="*/ 19894 h 144053"/>
                    <a:gd name="connsiteX24" fmla="*/ 158983 w 289180"/>
                    <a:gd name="connsiteY24" fmla="*/ 32715 h 144053"/>
                    <a:gd name="connsiteX25" fmla="*/ 126710 w 289180"/>
                    <a:gd name="connsiteY25" fmla="*/ 48852 h 144053"/>
                    <a:gd name="connsiteX26" fmla="*/ 94879 w 289180"/>
                    <a:gd name="connsiteY26" fmla="*/ 67862 h 144053"/>
                    <a:gd name="connsiteX27" fmla="*/ 64375 w 289180"/>
                    <a:gd name="connsiteY27" fmla="*/ 88861 h 144053"/>
                    <a:gd name="connsiteX28" fmla="*/ 36302 w 289180"/>
                    <a:gd name="connsiteY28" fmla="*/ 110745 h 144053"/>
                    <a:gd name="connsiteX29" fmla="*/ 10439 w 289180"/>
                    <a:gd name="connsiteY29" fmla="*/ 132629 h 144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89180" h="144053">
                      <a:moveTo>
                        <a:pt x="10439" y="132629"/>
                      </a:moveTo>
                      <a:cubicBezTo>
                        <a:pt x="7565" y="135281"/>
                        <a:pt x="4913" y="137934"/>
                        <a:pt x="2260" y="140586"/>
                      </a:cubicBezTo>
                      <a:cubicBezTo>
                        <a:pt x="2260" y="140586"/>
                        <a:pt x="-392" y="143460"/>
                        <a:pt x="50" y="143902"/>
                      </a:cubicBezTo>
                      <a:cubicBezTo>
                        <a:pt x="1376" y="145228"/>
                        <a:pt x="9555" y="137492"/>
                        <a:pt x="12649" y="134839"/>
                      </a:cubicBezTo>
                      <a:cubicBezTo>
                        <a:pt x="20828" y="128208"/>
                        <a:pt x="29449" y="121134"/>
                        <a:pt x="38512" y="114061"/>
                      </a:cubicBezTo>
                      <a:cubicBezTo>
                        <a:pt x="47354" y="106545"/>
                        <a:pt x="57301" y="100356"/>
                        <a:pt x="67248" y="93061"/>
                      </a:cubicBezTo>
                      <a:cubicBezTo>
                        <a:pt x="76974" y="85766"/>
                        <a:pt x="87806" y="79798"/>
                        <a:pt x="98195" y="73167"/>
                      </a:cubicBezTo>
                      <a:cubicBezTo>
                        <a:pt x="108584" y="66535"/>
                        <a:pt x="119858" y="61230"/>
                        <a:pt x="130247" y="55262"/>
                      </a:cubicBezTo>
                      <a:cubicBezTo>
                        <a:pt x="141078" y="49957"/>
                        <a:pt x="151909" y="44873"/>
                        <a:pt x="162520" y="40452"/>
                      </a:cubicBezTo>
                      <a:cubicBezTo>
                        <a:pt x="173351" y="36252"/>
                        <a:pt x="183519" y="32052"/>
                        <a:pt x="193688" y="28957"/>
                      </a:cubicBezTo>
                      <a:cubicBezTo>
                        <a:pt x="203635" y="25420"/>
                        <a:pt x="213361" y="22989"/>
                        <a:pt x="222203" y="20557"/>
                      </a:cubicBezTo>
                      <a:cubicBezTo>
                        <a:pt x="231266" y="18568"/>
                        <a:pt x="239444" y="16579"/>
                        <a:pt x="246739" y="15473"/>
                      </a:cubicBezTo>
                      <a:cubicBezTo>
                        <a:pt x="254255" y="14147"/>
                        <a:pt x="260665" y="13484"/>
                        <a:pt x="265970" y="13042"/>
                      </a:cubicBezTo>
                      <a:cubicBezTo>
                        <a:pt x="271275" y="12600"/>
                        <a:pt x="275475" y="12379"/>
                        <a:pt x="278128" y="12379"/>
                      </a:cubicBezTo>
                      <a:cubicBezTo>
                        <a:pt x="280780" y="12379"/>
                        <a:pt x="282328" y="12379"/>
                        <a:pt x="282328" y="12379"/>
                      </a:cubicBezTo>
                      <a:lnTo>
                        <a:pt x="282770" y="12379"/>
                      </a:lnTo>
                      <a:cubicBezTo>
                        <a:pt x="286306" y="12379"/>
                        <a:pt x="289180" y="9726"/>
                        <a:pt x="289180" y="6189"/>
                      </a:cubicBezTo>
                      <a:cubicBezTo>
                        <a:pt x="289180" y="2874"/>
                        <a:pt x="286306" y="0"/>
                        <a:pt x="282770" y="0"/>
                      </a:cubicBezTo>
                      <a:cubicBezTo>
                        <a:pt x="282549" y="0"/>
                        <a:pt x="282549" y="0"/>
                        <a:pt x="282549" y="0"/>
                      </a:cubicBezTo>
                      <a:cubicBezTo>
                        <a:pt x="282549" y="0"/>
                        <a:pt x="280780" y="221"/>
                        <a:pt x="277686" y="221"/>
                      </a:cubicBezTo>
                      <a:cubicBezTo>
                        <a:pt x="274370" y="221"/>
                        <a:pt x="270170" y="663"/>
                        <a:pt x="264644" y="1326"/>
                      </a:cubicBezTo>
                      <a:cubicBezTo>
                        <a:pt x="258897" y="1989"/>
                        <a:pt x="252265" y="2874"/>
                        <a:pt x="244750" y="4642"/>
                      </a:cubicBezTo>
                      <a:cubicBezTo>
                        <a:pt x="237013" y="5968"/>
                        <a:pt x="228613" y="8400"/>
                        <a:pt x="219329" y="10610"/>
                      </a:cubicBezTo>
                      <a:cubicBezTo>
                        <a:pt x="210266" y="13263"/>
                        <a:pt x="200319" y="16136"/>
                        <a:pt x="190372" y="19894"/>
                      </a:cubicBezTo>
                      <a:cubicBezTo>
                        <a:pt x="179983" y="23431"/>
                        <a:pt x="169593" y="28073"/>
                        <a:pt x="158983" y="32715"/>
                      </a:cubicBezTo>
                      <a:cubicBezTo>
                        <a:pt x="148373" y="37578"/>
                        <a:pt x="137541" y="43104"/>
                        <a:pt x="126710" y="48852"/>
                      </a:cubicBezTo>
                      <a:cubicBezTo>
                        <a:pt x="116100" y="55262"/>
                        <a:pt x="105047" y="61009"/>
                        <a:pt x="94879" y="67862"/>
                      </a:cubicBezTo>
                      <a:cubicBezTo>
                        <a:pt x="84490" y="74935"/>
                        <a:pt x="73880" y="81124"/>
                        <a:pt x="64375" y="88861"/>
                      </a:cubicBezTo>
                      <a:cubicBezTo>
                        <a:pt x="54648" y="96377"/>
                        <a:pt x="44701" y="103008"/>
                        <a:pt x="36302" y="110745"/>
                      </a:cubicBezTo>
                      <a:cubicBezTo>
                        <a:pt x="27018" y="118261"/>
                        <a:pt x="18397" y="125555"/>
                        <a:pt x="10439" y="132629"/>
                      </a:cubicBezTo>
                      <a:close/>
                    </a:path>
                  </a:pathLst>
                </a:custGeom>
                <a:solidFill>
                  <a:srgbClr val="A2523F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44" name="Freeform: Shape 343">
                  <a:extLst>
                    <a:ext uri="{FF2B5EF4-FFF2-40B4-BE49-F238E27FC236}">
                      <a16:creationId xmlns:a16="http://schemas.microsoft.com/office/drawing/2014/main" id="{F914AB02-D396-A7CC-4943-78A25282D577}"/>
                    </a:ext>
                  </a:extLst>
                </p:cNvPr>
                <p:cNvSpPr/>
                <p:nvPr/>
              </p:nvSpPr>
              <p:spPr>
                <a:xfrm>
                  <a:off x="2284234" y="6545459"/>
                  <a:ext cx="250544" cy="200485"/>
                </a:xfrm>
                <a:custGeom>
                  <a:avLst/>
                  <a:gdLst>
                    <a:gd name="connsiteX0" fmla="*/ 7651 w 250544"/>
                    <a:gd name="connsiteY0" fmla="*/ 187355 h 200485"/>
                    <a:gd name="connsiteX1" fmla="*/ 1462 w 250544"/>
                    <a:gd name="connsiteY1" fmla="*/ 196860 h 200485"/>
                    <a:gd name="connsiteX2" fmla="*/ 135 w 250544"/>
                    <a:gd name="connsiteY2" fmla="*/ 200396 h 200485"/>
                    <a:gd name="connsiteX3" fmla="*/ 10304 w 250544"/>
                    <a:gd name="connsiteY3" fmla="*/ 188902 h 200485"/>
                    <a:gd name="connsiteX4" fmla="*/ 30640 w 250544"/>
                    <a:gd name="connsiteY4" fmla="*/ 163039 h 200485"/>
                    <a:gd name="connsiteX5" fmla="*/ 53850 w 250544"/>
                    <a:gd name="connsiteY5" fmla="*/ 136514 h 200485"/>
                    <a:gd name="connsiteX6" fmla="*/ 79270 w 250544"/>
                    <a:gd name="connsiteY6" fmla="*/ 110651 h 200485"/>
                    <a:gd name="connsiteX7" fmla="*/ 106459 w 250544"/>
                    <a:gd name="connsiteY7" fmla="*/ 86336 h 200485"/>
                    <a:gd name="connsiteX8" fmla="*/ 134532 w 250544"/>
                    <a:gd name="connsiteY8" fmla="*/ 64894 h 200485"/>
                    <a:gd name="connsiteX9" fmla="*/ 162384 w 250544"/>
                    <a:gd name="connsiteY9" fmla="*/ 46989 h 200485"/>
                    <a:gd name="connsiteX10" fmla="*/ 188247 w 250544"/>
                    <a:gd name="connsiteY10" fmla="*/ 32842 h 200485"/>
                    <a:gd name="connsiteX11" fmla="*/ 211015 w 250544"/>
                    <a:gd name="connsiteY11" fmla="*/ 22674 h 200485"/>
                    <a:gd name="connsiteX12" fmla="*/ 229141 w 250544"/>
                    <a:gd name="connsiteY12" fmla="*/ 16264 h 200485"/>
                    <a:gd name="connsiteX13" fmla="*/ 240856 w 250544"/>
                    <a:gd name="connsiteY13" fmla="*/ 12948 h 200485"/>
                    <a:gd name="connsiteX14" fmla="*/ 245056 w 250544"/>
                    <a:gd name="connsiteY14" fmla="*/ 12064 h 200485"/>
                    <a:gd name="connsiteX15" fmla="*/ 245498 w 250544"/>
                    <a:gd name="connsiteY15" fmla="*/ 12064 h 200485"/>
                    <a:gd name="connsiteX16" fmla="*/ 250361 w 250544"/>
                    <a:gd name="connsiteY16" fmla="*/ 4769 h 200485"/>
                    <a:gd name="connsiteX17" fmla="*/ 242625 w 250544"/>
                    <a:gd name="connsiteY17" fmla="*/ 127 h 200485"/>
                    <a:gd name="connsiteX18" fmla="*/ 242404 w 250544"/>
                    <a:gd name="connsiteY18" fmla="*/ 127 h 200485"/>
                    <a:gd name="connsiteX19" fmla="*/ 237762 w 250544"/>
                    <a:gd name="connsiteY19" fmla="*/ 1453 h 200485"/>
                    <a:gd name="connsiteX20" fmla="*/ 225162 w 250544"/>
                    <a:gd name="connsiteY20" fmla="*/ 5211 h 200485"/>
                    <a:gd name="connsiteX21" fmla="*/ 206373 w 250544"/>
                    <a:gd name="connsiteY21" fmla="*/ 12506 h 200485"/>
                    <a:gd name="connsiteX22" fmla="*/ 183163 w 250544"/>
                    <a:gd name="connsiteY22" fmla="*/ 23779 h 200485"/>
                    <a:gd name="connsiteX23" fmla="*/ 157079 w 250544"/>
                    <a:gd name="connsiteY23" fmla="*/ 39032 h 200485"/>
                    <a:gd name="connsiteX24" fmla="*/ 129227 w 250544"/>
                    <a:gd name="connsiteY24" fmla="*/ 58263 h 200485"/>
                    <a:gd name="connsiteX25" fmla="*/ 101375 w 250544"/>
                    <a:gd name="connsiteY25" fmla="*/ 80810 h 200485"/>
                    <a:gd name="connsiteX26" fmla="*/ 74628 w 250544"/>
                    <a:gd name="connsiteY26" fmla="*/ 106230 h 200485"/>
                    <a:gd name="connsiteX27" fmla="*/ 49871 w 250544"/>
                    <a:gd name="connsiteY27" fmla="*/ 133198 h 200485"/>
                    <a:gd name="connsiteX28" fmla="*/ 27545 w 250544"/>
                    <a:gd name="connsiteY28" fmla="*/ 160608 h 200485"/>
                    <a:gd name="connsiteX29" fmla="*/ 7651 w 250544"/>
                    <a:gd name="connsiteY29" fmla="*/ 187355 h 200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50544" h="200485">
                      <a:moveTo>
                        <a:pt x="7651" y="187355"/>
                      </a:moveTo>
                      <a:cubicBezTo>
                        <a:pt x="5440" y="190670"/>
                        <a:pt x="3451" y="193765"/>
                        <a:pt x="1462" y="196860"/>
                      </a:cubicBezTo>
                      <a:cubicBezTo>
                        <a:pt x="1462" y="196860"/>
                        <a:pt x="-528" y="200175"/>
                        <a:pt x="135" y="200396"/>
                      </a:cubicBezTo>
                      <a:cubicBezTo>
                        <a:pt x="1683" y="201502"/>
                        <a:pt x="7872" y="191997"/>
                        <a:pt x="10304" y="188902"/>
                      </a:cubicBezTo>
                      <a:cubicBezTo>
                        <a:pt x="16714" y="180723"/>
                        <a:pt x="23566" y="171881"/>
                        <a:pt x="30640" y="163039"/>
                      </a:cubicBezTo>
                      <a:cubicBezTo>
                        <a:pt x="37492" y="153755"/>
                        <a:pt x="45892" y="145577"/>
                        <a:pt x="53850" y="136514"/>
                      </a:cubicBezTo>
                      <a:cubicBezTo>
                        <a:pt x="61587" y="127451"/>
                        <a:pt x="70871" y="119272"/>
                        <a:pt x="79270" y="110651"/>
                      </a:cubicBezTo>
                      <a:cubicBezTo>
                        <a:pt x="87670" y="102030"/>
                        <a:pt x="97617" y="94293"/>
                        <a:pt x="106459" y="86336"/>
                      </a:cubicBezTo>
                      <a:cubicBezTo>
                        <a:pt x="115743" y="78820"/>
                        <a:pt x="125027" y="71747"/>
                        <a:pt x="134532" y="64894"/>
                      </a:cubicBezTo>
                      <a:cubicBezTo>
                        <a:pt x="144037" y="58484"/>
                        <a:pt x="153100" y="52073"/>
                        <a:pt x="162384" y="46989"/>
                      </a:cubicBezTo>
                      <a:cubicBezTo>
                        <a:pt x="171226" y="41463"/>
                        <a:pt x="180068" y="36821"/>
                        <a:pt x="188247" y="32842"/>
                      </a:cubicBezTo>
                      <a:cubicBezTo>
                        <a:pt x="196647" y="29084"/>
                        <a:pt x="204162" y="25326"/>
                        <a:pt x="211015" y="22674"/>
                      </a:cubicBezTo>
                      <a:cubicBezTo>
                        <a:pt x="218088" y="19800"/>
                        <a:pt x="224057" y="17811"/>
                        <a:pt x="229141" y="16264"/>
                      </a:cubicBezTo>
                      <a:cubicBezTo>
                        <a:pt x="234225" y="14716"/>
                        <a:pt x="238204" y="13611"/>
                        <a:pt x="240856" y="12948"/>
                      </a:cubicBezTo>
                      <a:cubicBezTo>
                        <a:pt x="243509" y="12285"/>
                        <a:pt x="245056" y="12064"/>
                        <a:pt x="245056" y="12064"/>
                      </a:cubicBezTo>
                      <a:lnTo>
                        <a:pt x="245498" y="12064"/>
                      </a:lnTo>
                      <a:cubicBezTo>
                        <a:pt x="248814" y="11401"/>
                        <a:pt x="251246" y="8085"/>
                        <a:pt x="250361" y="4769"/>
                      </a:cubicBezTo>
                      <a:cubicBezTo>
                        <a:pt x="249698" y="1453"/>
                        <a:pt x="246161" y="-536"/>
                        <a:pt x="242625" y="127"/>
                      </a:cubicBezTo>
                      <a:cubicBezTo>
                        <a:pt x="242404" y="127"/>
                        <a:pt x="242404" y="127"/>
                        <a:pt x="242404" y="127"/>
                      </a:cubicBezTo>
                      <a:cubicBezTo>
                        <a:pt x="242404" y="127"/>
                        <a:pt x="240856" y="569"/>
                        <a:pt x="237762" y="1453"/>
                      </a:cubicBezTo>
                      <a:cubicBezTo>
                        <a:pt x="234667" y="2116"/>
                        <a:pt x="230688" y="3443"/>
                        <a:pt x="225162" y="5211"/>
                      </a:cubicBezTo>
                      <a:cubicBezTo>
                        <a:pt x="219857" y="7201"/>
                        <a:pt x="213446" y="9411"/>
                        <a:pt x="206373" y="12506"/>
                      </a:cubicBezTo>
                      <a:cubicBezTo>
                        <a:pt x="199078" y="15379"/>
                        <a:pt x="191563" y="19579"/>
                        <a:pt x="183163" y="23779"/>
                      </a:cubicBezTo>
                      <a:cubicBezTo>
                        <a:pt x="174984" y="28421"/>
                        <a:pt x="165921" y="33063"/>
                        <a:pt x="157079" y="39032"/>
                      </a:cubicBezTo>
                      <a:cubicBezTo>
                        <a:pt x="147795" y="44558"/>
                        <a:pt x="138732" y="51410"/>
                        <a:pt x="129227" y="58263"/>
                      </a:cubicBezTo>
                      <a:cubicBezTo>
                        <a:pt x="119943" y="65336"/>
                        <a:pt x="110659" y="73073"/>
                        <a:pt x="101375" y="80810"/>
                      </a:cubicBezTo>
                      <a:cubicBezTo>
                        <a:pt x="92533" y="89209"/>
                        <a:pt x="83028" y="97167"/>
                        <a:pt x="74628" y="106230"/>
                      </a:cubicBezTo>
                      <a:cubicBezTo>
                        <a:pt x="66229" y="115293"/>
                        <a:pt x="57166" y="123693"/>
                        <a:pt x="49871" y="133198"/>
                      </a:cubicBezTo>
                      <a:cubicBezTo>
                        <a:pt x="42134" y="142482"/>
                        <a:pt x="33956" y="151103"/>
                        <a:pt x="27545" y="160608"/>
                      </a:cubicBezTo>
                      <a:cubicBezTo>
                        <a:pt x="20472" y="169892"/>
                        <a:pt x="13840" y="178955"/>
                        <a:pt x="7651" y="187355"/>
                      </a:cubicBezTo>
                      <a:close/>
                    </a:path>
                  </a:pathLst>
                </a:custGeom>
                <a:solidFill>
                  <a:srgbClr val="A2523F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45" name="Freeform: Shape 344">
                  <a:extLst>
                    <a:ext uri="{FF2B5EF4-FFF2-40B4-BE49-F238E27FC236}">
                      <a16:creationId xmlns:a16="http://schemas.microsoft.com/office/drawing/2014/main" id="{3AB17064-09D3-1CF5-8ADA-C3B649F1C9E7}"/>
                    </a:ext>
                  </a:extLst>
                </p:cNvPr>
                <p:cNvSpPr/>
                <p:nvPr/>
              </p:nvSpPr>
              <p:spPr>
                <a:xfrm>
                  <a:off x="2840493" y="6146577"/>
                  <a:ext cx="222409" cy="200661"/>
                </a:xfrm>
                <a:custGeom>
                  <a:avLst/>
                  <a:gdLst>
                    <a:gd name="connsiteX0" fmla="*/ 210469 w 222409"/>
                    <a:gd name="connsiteY0" fmla="*/ 2449 h 200661"/>
                    <a:gd name="connsiteX1" fmla="*/ 219311 w 222409"/>
                    <a:gd name="connsiteY1" fmla="*/ 239 h 200661"/>
                    <a:gd name="connsiteX2" fmla="*/ 222406 w 222409"/>
                    <a:gd name="connsiteY2" fmla="*/ 460 h 200661"/>
                    <a:gd name="connsiteX3" fmla="*/ 210911 w 222409"/>
                    <a:gd name="connsiteY3" fmla="*/ 6428 h 200661"/>
                    <a:gd name="connsiteX4" fmla="*/ 185712 w 222409"/>
                    <a:gd name="connsiteY4" fmla="*/ 17038 h 200661"/>
                    <a:gd name="connsiteX5" fmla="*/ 159186 w 222409"/>
                    <a:gd name="connsiteY5" fmla="*/ 30522 h 200661"/>
                    <a:gd name="connsiteX6" fmla="*/ 132439 w 222409"/>
                    <a:gd name="connsiteY6" fmla="*/ 47322 h 200661"/>
                    <a:gd name="connsiteX7" fmla="*/ 106356 w 222409"/>
                    <a:gd name="connsiteY7" fmla="*/ 67216 h 200661"/>
                    <a:gd name="connsiteX8" fmla="*/ 82041 w 222409"/>
                    <a:gd name="connsiteY8" fmla="*/ 89763 h 200661"/>
                    <a:gd name="connsiteX9" fmla="*/ 60378 w 222409"/>
                    <a:gd name="connsiteY9" fmla="*/ 114078 h 200661"/>
                    <a:gd name="connsiteX10" fmla="*/ 42031 w 222409"/>
                    <a:gd name="connsiteY10" fmla="*/ 138173 h 200661"/>
                    <a:gd name="connsiteX11" fmla="*/ 27442 w 222409"/>
                    <a:gd name="connsiteY11" fmla="*/ 160719 h 200661"/>
                    <a:gd name="connsiteX12" fmla="*/ 17053 w 222409"/>
                    <a:gd name="connsiteY12" fmla="*/ 179508 h 200661"/>
                    <a:gd name="connsiteX13" fmla="*/ 11084 w 222409"/>
                    <a:gd name="connsiteY13" fmla="*/ 192108 h 200661"/>
                    <a:gd name="connsiteX14" fmla="*/ 9095 w 222409"/>
                    <a:gd name="connsiteY14" fmla="*/ 196750 h 200661"/>
                    <a:gd name="connsiteX15" fmla="*/ 8874 w 222409"/>
                    <a:gd name="connsiteY15" fmla="*/ 197192 h 200661"/>
                    <a:gd name="connsiteX16" fmla="*/ 2021 w 222409"/>
                    <a:gd name="connsiteY16" fmla="*/ 198961 h 200661"/>
                    <a:gd name="connsiteX17" fmla="*/ 916 w 222409"/>
                    <a:gd name="connsiteY17" fmla="*/ 186803 h 200661"/>
                    <a:gd name="connsiteX18" fmla="*/ 1137 w 222409"/>
                    <a:gd name="connsiteY18" fmla="*/ 186582 h 200661"/>
                    <a:gd name="connsiteX19" fmla="*/ 3569 w 222409"/>
                    <a:gd name="connsiteY19" fmla="*/ 181498 h 200661"/>
                    <a:gd name="connsiteX20" fmla="*/ 10200 w 222409"/>
                    <a:gd name="connsiteY20" fmla="*/ 168235 h 200661"/>
                    <a:gd name="connsiteX21" fmla="*/ 21473 w 222409"/>
                    <a:gd name="connsiteY21" fmla="*/ 149225 h 200661"/>
                    <a:gd name="connsiteX22" fmla="*/ 36947 w 222409"/>
                    <a:gd name="connsiteY22" fmla="*/ 126678 h 200661"/>
                    <a:gd name="connsiteX23" fmla="*/ 56178 w 222409"/>
                    <a:gd name="connsiteY23" fmla="*/ 103026 h 200661"/>
                    <a:gd name="connsiteX24" fmla="*/ 78725 w 222409"/>
                    <a:gd name="connsiteY24" fmla="*/ 79595 h 200661"/>
                    <a:gd name="connsiteX25" fmla="*/ 103924 w 222409"/>
                    <a:gd name="connsiteY25" fmla="*/ 57932 h 200661"/>
                    <a:gd name="connsiteX26" fmla="*/ 130671 w 222409"/>
                    <a:gd name="connsiteY26" fmla="*/ 39364 h 200661"/>
                    <a:gd name="connsiteX27" fmla="*/ 158081 w 222409"/>
                    <a:gd name="connsiteY27" fmla="*/ 23891 h 200661"/>
                    <a:gd name="connsiteX28" fmla="*/ 185049 w 222409"/>
                    <a:gd name="connsiteY28" fmla="*/ 11733 h 200661"/>
                    <a:gd name="connsiteX29" fmla="*/ 210469 w 222409"/>
                    <a:gd name="connsiteY29" fmla="*/ 2449 h 200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22409" h="200661">
                      <a:moveTo>
                        <a:pt x="210469" y="2449"/>
                      </a:moveTo>
                      <a:cubicBezTo>
                        <a:pt x="213564" y="1565"/>
                        <a:pt x="216438" y="902"/>
                        <a:pt x="219311" y="239"/>
                      </a:cubicBezTo>
                      <a:cubicBezTo>
                        <a:pt x="219311" y="239"/>
                        <a:pt x="222406" y="-424"/>
                        <a:pt x="222406" y="460"/>
                      </a:cubicBezTo>
                      <a:cubicBezTo>
                        <a:pt x="222627" y="3112"/>
                        <a:pt x="213785" y="5323"/>
                        <a:pt x="210911" y="6428"/>
                      </a:cubicBezTo>
                      <a:cubicBezTo>
                        <a:pt x="202954" y="9744"/>
                        <a:pt x="194333" y="13281"/>
                        <a:pt x="185712" y="17038"/>
                      </a:cubicBezTo>
                      <a:cubicBezTo>
                        <a:pt x="176870" y="20133"/>
                        <a:pt x="168249" y="25880"/>
                        <a:pt x="159186" y="30522"/>
                      </a:cubicBezTo>
                      <a:cubicBezTo>
                        <a:pt x="150123" y="34943"/>
                        <a:pt x="141281" y="41796"/>
                        <a:pt x="132439" y="47322"/>
                      </a:cubicBezTo>
                      <a:cubicBezTo>
                        <a:pt x="123376" y="52848"/>
                        <a:pt x="114977" y="60806"/>
                        <a:pt x="106356" y="67216"/>
                      </a:cubicBezTo>
                      <a:cubicBezTo>
                        <a:pt x="97956" y="74511"/>
                        <a:pt x="89777" y="82026"/>
                        <a:pt x="82041" y="89763"/>
                      </a:cubicBezTo>
                      <a:cubicBezTo>
                        <a:pt x="74304" y="97942"/>
                        <a:pt x="67009" y="105457"/>
                        <a:pt x="60378" y="114078"/>
                      </a:cubicBezTo>
                      <a:cubicBezTo>
                        <a:pt x="53525" y="121815"/>
                        <a:pt x="47557" y="130436"/>
                        <a:pt x="42031" y="138173"/>
                      </a:cubicBezTo>
                      <a:cubicBezTo>
                        <a:pt x="36726" y="146351"/>
                        <a:pt x="31642" y="153646"/>
                        <a:pt x="27442" y="160719"/>
                      </a:cubicBezTo>
                      <a:cubicBezTo>
                        <a:pt x="23242" y="167793"/>
                        <a:pt x="19926" y="174203"/>
                        <a:pt x="17053" y="179508"/>
                      </a:cubicBezTo>
                      <a:cubicBezTo>
                        <a:pt x="14400" y="185035"/>
                        <a:pt x="12189" y="189235"/>
                        <a:pt x="11084" y="192108"/>
                      </a:cubicBezTo>
                      <a:cubicBezTo>
                        <a:pt x="9758" y="194982"/>
                        <a:pt x="9095" y="196750"/>
                        <a:pt x="9095" y="196750"/>
                      </a:cubicBezTo>
                      <a:lnTo>
                        <a:pt x="8874" y="197192"/>
                      </a:lnTo>
                      <a:cubicBezTo>
                        <a:pt x="7326" y="200950"/>
                        <a:pt x="4232" y="201834"/>
                        <a:pt x="2021" y="198961"/>
                      </a:cubicBezTo>
                      <a:cubicBezTo>
                        <a:pt x="-189" y="196087"/>
                        <a:pt x="-631" y="190561"/>
                        <a:pt x="916" y="186803"/>
                      </a:cubicBezTo>
                      <a:cubicBezTo>
                        <a:pt x="916" y="186582"/>
                        <a:pt x="1137" y="186582"/>
                        <a:pt x="1137" y="186582"/>
                      </a:cubicBezTo>
                      <a:cubicBezTo>
                        <a:pt x="1137" y="186582"/>
                        <a:pt x="2021" y="184814"/>
                        <a:pt x="3569" y="181498"/>
                      </a:cubicBezTo>
                      <a:cubicBezTo>
                        <a:pt x="5116" y="177961"/>
                        <a:pt x="7326" y="173761"/>
                        <a:pt x="10200" y="168235"/>
                      </a:cubicBezTo>
                      <a:cubicBezTo>
                        <a:pt x="13295" y="162709"/>
                        <a:pt x="16832" y="156077"/>
                        <a:pt x="21473" y="149225"/>
                      </a:cubicBezTo>
                      <a:cubicBezTo>
                        <a:pt x="25894" y="141930"/>
                        <a:pt x="31200" y="134857"/>
                        <a:pt x="36947" y="126678"/>
                      </a:cubicBezTo>
                      <a:cubicBezTo>
                        <a:pt x="42915" y="118941"/>
                        <a:pt x="49104" y="110542"/>
                        <a:pt x="56178" y="103026"/>
                      </a:cubicBezTo>
                      <a:cubicBezTo>
                        <a:pt x="63030" y="94847"/>
                        <a:pt x="70988" y="87553"/>
                        <a:pt x="78725" y="79595"/>
                      </a:cubicBezTo>
                      <a:cubicBezTo>
                        <a:pt x="86683" y="72079"/>
                        <a:pt x="95303" y="65006"/>
                        <a:pt x="103924" y="57932"/>
                      </a:cubicBezTo>
                      <a:cubicBezTo>
                        <a:pt x="112766" y="51964"/>
                        <a:pt x="121608" y="44448"/>
                        <a:pt x="130671" y="39364"/>
                      </a:cubicBezTo>
                      <a:cubicBezTo>
                        <a:pt x="139955" y="34059"/>
                        <a:pt x="148797" y="27870"/>
                        <a:pt x="158081" y="23891"/>
                      </a:cubicBezTo>
                      <a:cubicBezTo>
                        <a:pt x="167365" y="19691"/>
                        <a:pt x="176207" y="14386"/>
                        <a:pt x="185049" y="11733"/>
                      </a:cubicBezTo>
                      <a:cubicBezTo>
                        <a:pt x="193670" y="8417"/>
                        <a:pt x="202291" y="5544"/>
                        <a:pt x="210469" y="2449"/>
                      </a:cubicBezTo>
                      <a:close/>
                    </a:path>
                  </a:pathLst>
                </a:custGeom>
                <a:solidFill>
                  <a:srgbClr val="A2523F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46" name="Freeform: Shape 345">
                  <a:extLst>
                    <a:ext uri="{FF2B5EF4-FFF2-40B4-BE49-F238E27FC236}">
                      <a16:creationId xmlns:a16="http://schemas.microsoft.com/office/drawing/2014/main" id="{84534E62-CE26-425D-14B9-6EA82B0E67C8}"/>
                    </a:ext>
                  </a:extLst>
                </p:cNvPr>
                <p:cNvSpPr/>
                <p:nvPr/>
              </p:nvSpPr>
              <p:spPr>
                <a:xfrm>
                  <a:off x="2855020" y="6282155"/>
                  <a:ext cx="241035" cy="114082"/>
                </a:xfrm>
                <a:custGeom>
                  <a:avLst/>
                  <a:gdLst>
                    <a:gd name="connsiteX0" fmla="*/ 229099 w 241035"/>
                    <a:gd name="connsiteY0" fmla="*/ 1268 h 114082"/>
                    <a:gd name="connsiteX1" fmla="*/ 237941 w 241035"/>
                    <a:gd name="connsiteY1" fmla="*/ 2594 h 114082"/>
                    <a:gd name="connsiteX2" fmla="*/ 241036 w 241035"/>
                    <a:gd name="connsiteY2" fmla="*/ 4142 h 114082"/>
                    <a:gd name="connsiteX3" fmla="*/ 229099 w 241035"/>
                    <a:gd name="connsiteY3" fmla="*/ 5468 h 114082"/>
                    <a:gd name="connsiteX4" fmla="*/ 203237 w 241035"/>
                    <a:gd name="connsiteY4" fmla="*/ 5910 h 114082"/>
                    <a:gd name="connsiteX5" fmla="*/ 175606 w 241035"/>
                    <a:gd name="connsiteY5" fmla="*/ 8563 h 114082"/>
                    <a:gd name="connsiteX6" fmla="*/ 147312 w 241035"/>
                    <a:gd name="connsiteY6" fmla="*/ 14531 h 114082"/>
                    <a:gd name="connsiteX7" fmla="*/ 119239 w 241035"/>
                    <a:gd name="connsiteY7" fmla="*/ 23594 h 114082"/>
                    <a:gd name="connsiteX8" fmla="*/ 92713 w 241035"/>
                    <a:gd name="connsiteY8" fmla="*/ 35973 h 114082"/>
                    <a:gd name="connsiteX9" fmla="*/ 68619 w 241035"/>
                    <a:gd name="connsiteY9" fmla="*/ 51225 h 114082"/>
                    <a:gd name="connsiteX10" fmla="*/ 47619 w 241035"/>
                    <a:gd name="connsiteY10" fmla="*/ 67361 h 114082"/>
                    <a:gd name="connsiteX11" fmla="*/ 30598 w 241035"/>
                    <a:gd name="connsiteY11" fmla="*/ 83498 h 114082"/>
                    <a:gd name="connsiteX12" fmla="*/ 18220 w 241035"/>
                    <a:gd name="connsiteY12" fmla="*/ 97866 h 114082"/>
                    <a:gd name="connsiteX13" fmla="*/ 10704 w 241035"/>
                    <a:gd name="connsiteY13" fmla="*/ 107813 h 114082"/>
                    <a:gd name="connsiteX14" fmla="*/ 8273 w 241035"/>
                    <a:gd name="connsiteY14" fmla="*/ 111571 h 114082"/>
                    <a:gd name="connsiteX15" fmla="*/ 8052 w 241035"/>
                    <a:gd name="connsiteY15" fmla="*/ 112013 h 114082"/>
                    <a:gd name="connsiteX16" fmla="*/ 1199 w 241035"/>
                    <a:gd name="connsiteY16" fmla="*/ 111129 h 114082"/>
                    <a:gd name="connsiteX17" fmla="*/ 1641 w 241035"/>
                    <a:gd name="connsiteY17" fmla="*/ 98750 h 114082"/>
                    <a:gd name="connsiteX18" fmla="*/ 1862 w 241035"/>
                    <a:gd name="connsiteY18" fmla="*/ 98529 h 114082"/>
                    <a:gd name="connsiteX19" fmla="*/ 4736 w 241035"/>
                    <a:gd name="connsiteY19" fmla="*/ 94550 h 114082"/>
                    <a:gd name="connsiteX20" fmla="*/ 12915 w 241035"/>
                    <a:gd name="connsiteY20" fmla="*/ 84161 h 114082"/>
                    <a:gd name="connsiteX21" fmla="*/ 26177 w 241035"/>
                    <a:gd name="connsiteY21" fmla="*/ 70014 h 114082"/>
                    <a:gd name="connsiteX22" fmla="*/ 44082 w 241035"/>
                    <a:gd name="connsiteY22" fmla="*/ 54099 h 114082"/>
                    <a:gd name="connsiteX23" fmla="*/ 65966 w 241035"/>
                    <a:gd name="connsiteY23" fmla="*/ 38625 h 114082"/>
                    <a:gd name="connsiteX24" fmla="*/ 90944 w 241035"/>
                    <a:gd name="connsiteY24" fmla="*/ 24699 h 114082"/>
                    <a:gd name="connsiteX25" fmla="*/ 118133 w 241035"/>
                    <a:gd name="connsiteY25" fmla="*/ 13426 h 114082"/>
                    <a:gd name="connsiteX26" fmla="*/ 146648 w 241035"/>
                    <a:gd name="connsiteY26" fmla="*/ 5910 h 114082"/>
                    <a:gd name="connsiteX27" fmla="*/ 175385 w 241035"/>
                    <a:gd name="connsiteY27" fmla="*/ 1489 h 114082"/>
                    <a:gd name="connsiteX28" fmla="*/ 203237 w 241035"/>
                    <a:gd name="connsiteY28" fmla="*/ 163 h 114082"/>
                    <a:gd name="connsiteX29" fmla="*/ 229099 w 241035"/>
                    <a:gd name="connsiteY29" fmla="*/ 1268 h 114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41035" h="114082">
                      <a:moveTo>
                        <a:pt x="229099" y="1268"/>
                      </a:moveTo>
                      <a:cubicBezTo>
                        <a:pt x="232194" y="1710"/>
                        <a:pt x="235068" y="2152"/>
                        <a:pt x="237941" y="2594"/>
                      </a:cubicBezTo>
                      <a:cubicBezTo>
                        <a:pt x="237941" y="2594"/>
                        <a:pt x="241036" y="3258"/>
                        <a:pt x="241036" y="4142"/>
                      </a:cubicBezTo>
                      <a:cubicBezTo>
                        <a:pt x="241036" y="6794"/>
                        <a:pt x="232194" y="5689"/>
                        <a:pt x="229099" y="5468"/>
                      </a:cubicBezTo>
                      <a:cubicBezTo>
                        <a:pt x="220921" y="5468"/>
                        <a:pt x="212079" y="5689"/>
                        <a:pt x="203237" y="5910"/>
                      </a:cubicBezTo>
                      <a:cubicBezTo>
                        <a:pt x="194174" y="5468"/>
                        <a:pt x="185111" y="7678"/>
                        <a:pt x="175606" y="8563"/>
                      </a:cubicBezTo>
                      <a:cubicBezTo>
                        <a:pt x="166101" y="9226"/>
                        <a:pt x="156817" y="12542"/>
                        <a:pt x="147312" y="14531"/>
                      </a:cubicBezTo>
                      <a:cubicBezTo>
                        <a:pt x="137807" y="16520"/>
                        <a:pt x="128523" y="20720"/>
                        <a:pt x="119239" y="23594"/>
                      </a:cubicBezTo>
                      <a:cubicBezTo>
                        <a:pt x="110176" y="27352"/>
                        <a:pt x="101334" y="31552"/>
                        <a:pt x="92713" y="35973"/>
                      </a:cubicBezTo>
                      <a:cubicBezTo>
                        <a:pt x="84313" y="41057"/>
                        <a:pt x="75913" y="45478"/>
                        <a:pt x="68619" y="51225"/>
                      </a:cubicBezTo>
                      <a:cubicBezTo>
                        <a:pt x="61103" y="56088"/>
                        <a:pt x="54030" y="62056"/>
                        <a:pt x="47619" y="67361"/>
                      </a:cubicBezTo>
                      <a:cubicBezTo>
                        <a:pt x="41430" y="73109"/>
                        <a:pt x="35462" y="78414"/>
                        <a:pt x="30598" y="83498"/>
                      </a:cubicBezTo>
                      <a:cubicBezTo>
                        <a:pt x="25514" y="88803"/>
                        <a:pt x="21535" y="93666"/>
                        <a:pt x="18220" y="97866"/>
                      </a:cubicBezTo>
                      <a:cubicBezTo>
                        <a:pt x="14904" y="102066"/>
                        <a:pt x="12251" y="105382"/>
                        <a:pt x="10704" y="107813"/>
                      </a:cubicBezTo>
                      <a:cubicBezTo>
                        <a:pt x="9157" y="110245"/>
                        <a:pt x="8273" y="111571"/>
                        <a:pt x="8273" y="111571"/>
                      </a:cubicBezTo>
                      <a:lnTo>
                        <a:pt x="8052" y="112013"/>
                      </a:lnTo>
                      <a:cubicBezTo>
                        <a:pt x="6062" y="115108"/>
                        <a:pt x="2967" y="114666"/>
                        <a:pt x="1199" y="111129"/>
                      </a:cubicBezTo>
                      <a:cubicBezTo>
                        <a:pt x="-569" y="107592"/>
                        <a:pt x="-348" y="101845"/>
                        <a:pt x="1641" y="98750"/>
                      </a:cubicBezTo>
                      <a:cubicBezTo>
                        <a:pt x="1641" y="98529"/>
                        <a:pt x="1862" y="98529"/>
                        <a:pt x="1862" y="98529"/>
                      </a:cubicBezTo>
                      <a:cubicBezTo>
                        <a:pt x="1862" y="98529"/>
                        <a:pt x="2967" y="97203"/>
                        <a:pt x="4736" y="94550"/>
                      </a:cubicBezTo>
                      <a:cubicBezTo>
                        <a:pt x="6504" y="91677"/>
                        <a:pt x="9378" y="88582"/>
                        <a:pt x="12915" y="84161"/>
                      </a:cubicBezTo>
                      <a:cubicBezTo>
                        <a:pt x="16672" y="79961"/>
                        <a:pt x="20872" y="74877"/>
                        <a:pt x="26177" y="70014"/>
                      </a:cubicBezTo>
                      <a:cubicBezTo>
                        <a:pt x="31483" y="64709"/>
                        <a:pt x="37451" y="59846"/>
                        <a:pt x="44082" y="54099"/>
                      </a:cubicBezTo>
                      <a:cubicBezTo>
                        <a:pt x="50714" y="49014"/>
                        <a:pt x="58008" y="43046"/>
                        <a:pt x="65966" y="38625"/>
                      </a:cubicBezTo>
                      <a:cubicBezTo>
                        <a:pt x="73703" y="33320"/>
                        <a:pt x="82324" y="29341"/>
                        <a:pt x="90944" y="24699"/>
                      </a:cubicBezTo>
                      <a:cubicBezTo>
                        <a:pt x="99786" y="20499"/>
                        <a:pt x="108849" y="16962"/>
                        <a:pt x="118133" y="13426"/>
                      </a:cubicBezTo>
                      <a:cubicBezTo>
                        <a:pt x="127638" y="10994"/>
                        <a:pt x="137143" y="7236"/>
                        <a:pt x="146648" y="5910"/>
                      </a:cubicBezTo>
                      <a:cubicBezTo>
                        <a:pt x="156375" y="4363"/>
                        <a:pt x="165880" y="1710"/>
                        <a:pt x="175385" y="1489"/>
                      </a:cubicBezTo>
                      <a:cubicBezTo>
                        <a:pt x="184890" y="1047"/>
                        <a:pt x="194174" y="-500"/>
                        <a:pt x="203237" y="163"/>
                      </a:cubicBezTo>
                      <a:cubicBezTo>
                        <a:pt x="212079" y="605"/>
                        <a:pt x="220921" y="1047"/>
                        <a:pt x="229099" y="1268"/>
                      </a:cubicBezTo>
                      <a:close/>
                    </a:path>
                  </a:pathLst>
                </a:custGeom>
                <a:solidFill>
                  <a:srgbClr val="A2523F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47" name="Freeform: Shape 346">
                  <a:extLst>
                    <a:ext uri="{FF2B5EF4-FFF2-40B4-BE49-F238E27FC236}">
                      <a16:creationId xmlns:a16="http://schemas.microsoft.com/office/drawing/2014/main" id="{AA90E165-1421-7A6C-333E-0AE430D93F08}"/>
                    </a:ext>
                  </a:extLst>
                </p:cNvPr>
                <p:cNvSpPr/>
                <p:nvPr/>
              </p:nvSpPr>
              <p:spPr>
                <a:xfrm rot="-1800044">
                  <a:off x="2628053" y="6146797"/>
                  <a:ext cx="60123" cy="83996"/>
                </a:xfrm>
                <a:custGeom>
                  <a:avLst/>
                  <a:gdLst>
                    <a:gd name="connsiteX0" fmla="*/ 60124 w 60123"/>
                    <a:gd name="connsiteY0" fmla="*/ 41998 h 83996"/>
                    <a:gd name="connsiteX1" fmla="*/ 30062 w 60123"/>
                    <a:gd name="connsiteY1" fmla="*/ 83996 h 83996"/>
                    <a:gd name="connsiteX2" fmla="*/ 0 w 60123"/>
                    <a:gd name="connsiteY2" fmla="*/ 41998 h 83996"/>
                    <a:gd name="connsiteX3" fmla="*/ 30062 w 60123"/>
                    <a:gd name="connsiteY3" fmla="*/ 0 h 83996"/>
                    <a:gd name="connsiteX4" fmla="*/ 60124 w 60123"/>
                    <a:gd name="connsiteY4" fmla="*/ 41998 h 839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123" h="83996">
                      <a:moveTo>
                        <a:pt x="60124" y="41998"/>
                      </a:moveTo>
                      <a:cubicBezTo>
                        <a:pt x="60124" y="65193"/>
                        <a:pt x="46664" y="83996"/>
                        <a:pt x="30062" y="83996"/>
                      </a:cubicBezTo>
                      <a:cubicBezTo>
                        <a:pt x="13459" y="83996"/>
                        <a:pt x="0" y="65193"/>
                        <a:pt x="0" y="41998"/>
                      </a:cubicBezTo>
                      <a:cubicBezTo>
                        <a:pt x="0" y="18803"/>
                        <a:pt x="13459" y="0"/>
                        <a:pt x="30062" y="0"/>
                      </a:cubicBezTo>
                      <a:cubicBezTo>
                        <a:pt x="46664" y="0"/>
                        <a:pt x="60124" y="18803"/>
                        <a:pt x="60124" y="41998"/>
                      </a:cubicBezTo>
                      <a:close/>
                    </a:path>
                  </a:pathLst>
                </a:custGeom>
                <a:solidFill>
                  <a:srgbClr val="2D150D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48" name="Freeform: Shape 347">
                  <a:extLst>
                    <a:ext uri="{FF2B5EF4-FFF2-40B4-BE49-F238E27FC236}">
                      <a16:creationId xmlns:a16="http://schemas.microsoft.com/office/drawing/2014/main" id="{49F91247-FED5-EA65-3E3C-56CE55462445}"/>
                    </a:ext>
                  </a:extLst>
                </p:cNvPr>
                <p:cNvSpPr/>
                <p:nvPr/>
              </p:nvSpPr>
              <p:spPr>
                <a:xfrm rot="-1800044">
                  <a:off x="2386046" y="6268985"/>
                  <a:ext cx="67197" cy="83996"/>
                </a:xfrm>
                <a:custGeom>
                  <a:avLst/>
                  <a:gdLst>
                    <a:gd name="connsiteX0" fmla="*/ 67197 w 67197"/>
                    <a:gd name="connsiteY0" fmla="*/ 41998 h 83996"/>
                    <a:gd name="connsiteX1" fmla="*/ 33599 w 67197"/>
                    <a:gd name="connsiteY1" fmla="*/ 83996 h 83996"/>
                    <a:gd name="connsiteX2" fmla="*/ 0 w 67197"/>
                    <a:gd name="connsiteY2" fmla="*/ 41998 h 83996"/>
                    <a:gd name="connsiteX3" fmla="*/ 33599 w 67197"/>
                    <a:gd name="connsiteY3" fmla="*/ 0 h 83996"/>
                    <a:gd name="connsiteX4" fmla="*/ 67197 w 67197"/>
                    <a:gd name="connsiteY4" fmla="*/ 41998 h 839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197" h="83996">
                      <a:moveTo>
                        <a:pt x="67197" y="41998"/>
                      </a:moveTo>
                      <a:cubicBezTo>
                        <a:pt x="67197" y="65193"/>
                        <a:pt x="52154" y="83996"/>
                        <a:pt x="33599" y="83996"/>
                      </a:cubicBezTo>
                      <a:cubicBezTo>
                        <a:pt x="15043" y="83996"/>
                        <a:pt x="0" y="65193"/>
                        <a:pt x="0" y="41998"/>
                      </a:cubicBezTo>
                      <a:cubicBezTo>
                        <a:pt x="0" y="18803"/>
                        <a:pt x="15043" y="0"/>
                        <a:pt x="33599" y="0"/>
                      </a:cubicBezTo>
                      <a:cubicBezTo>
                        <a:pt x="52154" y="0"/>
                        <a:pt x="67197" y="18803"/>
                        <a:pt x="67197" y="41998"/>
                      </a:cubicBezTo>
                      <a:close/>
                    </a:path>
                  </a:pathLst>
                </a:custGeom>
                <a:solidFill>
                  <a:srgbClr val="2D150D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49" name="Freeform: Shape 348">
                  <a:extLst>
                    <a:ext uri="{FF2B5EF4-FFF2-40B4-BE49-F238E27FC236}">
                      <a16:creationId xmlns:a16="http://schemas.microsoft.com/office/drawing/2014/main" id="{1F110AAE-FC6D-AAC7-19DD-1ED01DC060C4}"/>
                    </a:ext>
                  </a:extLst>
                </p:cNvPr>
                <p:cNvSpPr/>
                <p:nvPr/>
              </p:nvSpPr>
              <p:spPr>
                <a:xfrm>
                  <a:off x="2545057" y="5988241"/>
                  <a:ext cx="104482" cy="37441"/>
                </a:xfrm>
                <a:custGeom>
                  <a:avLst/>
                  <a:gdLst>
                    <a:gd name="connsiteX0" fmla="*/ 4569 w 104482"/>
                    <a:gd name="connsiteY0" fmla="*/ 31694 h 37441"/>
                    <a:gd name="connsiteX1" fmla="*/ 46568 w 104482"/>
                    <a:gd name="connsiteY1" fmla="*/ 23736 h 37441"/>
                    <a:gd name="connsiteX2" fmla="*/ 70221 w 104482"/>
                    <a:gd name="connsiteY2" fmla="*/ 28157 h 37441"/>
                    <a:gd name="connsiteX3" fmla="*/ 82157 w 104482"/>
                    <a:gd name="connsiteY3" fmla="*/ 31694 h 37441"/>
                    <a:gd name="connsiteX4" fmla="*/ 92988 w 104482"/>
                    <a:gd name="connsiteY4" fmla="*/ 35451 h 37441"/>
                    <a:gd name="connsiteX5" fmla="*/ 90336 w 104482"/>
                    <a:gd name="connsiteY5" fmla="*/ 32799 h 37441"/>
                    <a:gd name="connsiteX6" fmla="*/ 90778 w 104482"/>
                    <a:gd name="connsiteY6" fmla="*/ 33462 h 37441"/>
                    <a:gd name="connsiteX7" fmla="*/ 90778 w 104482"/>
                    <a:gd name="connsiteY7" fmla="*/ 25946 h 37441"/>
                    <a:gd name="connsiteX8" fmla="*/ 90557 w 104482"/>
                    <a:gd name="connsiteY8" fmla="*/ 26388 h 37441"/>
                    <a:gd name="connsiteX9" fmla="*/ 94978 w 104482"/>
                    <a:gd name="connsiteY9" fmla="*/ 23073 h 37441"/>
                    <a:gd name="connsiteX10" fmla="*/ 94315 w 104482"/>
                    <a:gd name="connsiteY10" fmla="*/ 23294 h 37441"/>
                    <a:gd name="connsiteX11" fmla="*/ 98294 w 104482"/>
                    <a:gd name="connsiteY11" fmla="*/ 23294 h 37441"/>
                    <a:gd name="connsiteX12" fmla="*/ 97852 w 104482"/>
                    <a:gd name="connsiteY12" fmla="*/ 23073 h 37441"/>
                    <a:gd name="connsiteX13" fmla="*/ 102936 w 104482"/>
                    <a:gd name="connsiteY13" fmla="*/ 28157 h 37441"/>
                    <a:gd name="connsiteX14" fmla="*/ 92325 w 104482"/>
                    <a:gd name="connsiteY14" fmla="*/ 16220 h 37441"/>
                    <a:gd name="connsiteX15" fmla="*/ 81052 w 104482"/>
                    <a:gd name="connsiteY15" fmla="*/ 7157 h 37441"/>
                    <a:gd name="connsiteX16" fmla="*/ 48558 w 104482"/>
                    <a:gd name="connsiteY16" fmla="*/ 526 h 37441"/>
                    <a:gd name="connsiteX17" fmla="*/ 19822 w 104482"/>
                    <a:gd name="connsiteY17" fmla="*/ 9147 h 37441"/>
                    <a:gd name="connsiteX18" fmla="*/ 812 w 104482"/>
                    <a:gd name="connsiteY18" fmla="*/ 27052 h 37441"/>
                    <a:gd name="connsiteX19" fmla="*/ 5454 w 104482"/>
                    <a:gd name="connsiteY19" fmla="*/ 30588 h 37441"/>
                    <a:gd name="connsiteX20" fmla="*/ 47011 w 104482"/>
                    <a:gd name="connsiteY20" fmla="*/ 15557 h 37441"/>
                    <a:gd name="connsiteX21" fmla="*/ 71768 w 104482"/>
                    <a:gd name="connsiteY21" fmla="*/ 19315 h 37441"/>
                    <a:gd name="connsiteX22" fmla="*/ 90557 w 104482"/>
                    <a:gd name="connsiteY22" fmla="*/ 35009 h 37441"/>
                    <a:gd name="connsiteX23" fmla="*/ 88567 w 104482"/>
                    <a:gd name="connsiteY23" fmla="*/ 31694 h 37441"/>
                    <a:gd name="connsiteX24" fmla="*/ 88789 w 104482"/>
                    <a:gd name="connsiteY24" fmla="*/ 32136 h 37441"/>
                    <a:gd name="connsiteX25" fmla="*/ 93873 w 104482"/>
                    <a:gd name="connsiteY25" fmla="*/ 37220 h 37441"/>
                    <a:gd name="connsiteX26" fmla="*/ 104483 w 104482"/>
                    <a:gd name="connsiteY26" fmla="*/ 29483 h 37441"/>
                    <a:gd name="connsiteX27" fmla="*/ 93873 w 104482"/>
                    <a:gd name="connsiteY27" fmla="*/ 19757 h 37441"/>
                    <a:gd name="connsiteX28" fmla="*/ 59831 w 104482"/>
                    <a:gd name="connsiteY28" fmla="*/ 11136 h 37441"/>
                    <a:gd name="connsiteX29" fmla="*/ 1254 w 104482"/>
                    <a:gd name="connsiteY29" fmla="*/ 25283 h 37441"/>
                    <a:gd name="connsiteX30" fmla="*/ 4569 w 104482"/>
                    <a:gd name="connsiteY30" fmla="*/ 31694 h 37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04482" h="37441">
                      <a:moveTo>
                        <a:pt x="4569" y="31694"/>
                      </a:moveTo>
                      <a:cubicBezTo>
                        <a:pt x="18495" y="26609"/>
                        <a:pt x="31537" y="22631"/>
                        <a:pt x="46568" y="23736"/>
                      </a:cubicBezTo>
                      <a:cubicBezTo>
                        <a:pt x="54526" y="24399"/>
                        <a:pt x="62484" y="25946"/>
                        <a:pt x="70221" y="28157"/>
                      </a:cubicBezTo>
                      <a:cubicBezTo>
                        <a:pt x="74199" y="29262"/>
                        <a:pt x="78178" y="30367"/>
                        <a:pt x="82157" y="31694"/>
                      </a:cubicBezTo>
                      <a:cubicBezTo>
                        <a:pt x="85473" y="32799"/>
                        <a:pt x="90557" y="33683"/>
                        <a:pt x="92988" y="35451"/>
                      </a:cubicBezTo>
                      <a:cubicBezTo>
                        <a:pt x="92104" y="34567"/>
                        <a:pt x="91220" y="33683"/>
                        <a:pt x="90336" y="32799"/>
                      </a:cubicBezTo>
                      <a:cubicBezTo>
                        <a:pt x="90557" y="33020"/>
                        <a:pt x="90557" y="33241"/>
                        <a:pt x="90778" y="33462"/>
                      </a:cubicBezTo>
                      <a:cubicBezTo>
                        <a:pt x="90778" y="31030"/>
                        <a:pt x="90778" y="28599"/>
                        <a:pt x="90778" y="25946"/>
                      </a:cubicBezTo>
                      <a:cubicBezTo>
                        <a:pt x="90778" y="26167"/>
                        <a:pt x="90557" y="26388"/>
                        <a:pt x="90557" y="26388"/>
                      </a:cubicBezTo>
                      <a:cubicBezTo>
                        <a:pt x="92104" y="25283"/>
                        <a:pt x="93431" y="24178"/>
                        <a:pt x="94978" y="23073"/>
                      </a:cubicBezTo>
                      <a:cubicBezTo>
                        <a:pt x="94757" y="23073"/>
                        <a:pt x="94536" y="23294"/>
                        <a:pt x="94315" y="23294"/>
                      </a:cubicBezTo>
                      <a:cubicBezTo>
                        <a:pt x="95641" y="23294"/>
                        <a:pt x="96967" y="23294"/>
                        <a:pt x="98294" y="23294"/>
                      </a:cubicBezTo>
                      <a:cubicBezTo>
                        <a:pt x="98073" y="23294"/>
                        <a:pt x="97852" y="23294"/>
                        <a:pt x="97852" y="23073"/>
                      </a:cubicBezTo>
                      <a:cubicBezTo>
                        <a:pt x="99620" y="24841"/>
                        <a:pt x="101388" y="26609"/>
                        <a:pt x="102936" y="28157"/>
                      </a:cubicBezTo>
                      <a:cubicBezTo>
                        <a:pt x="101830" y="23515"/>
                        <a:pt x="95862" y="19315"/>
                        <a:pt x="92325" y="16220"/>
                      </a:cubicBezTo>
                      <a:cubicBezTo>
                        <a:pt x="88789" y="12904"/>
                        <a:pt x="85031" y="9810"/>
                        <a:pt x="81052" y="7157"/>
                      </a:cubicBezTo>
                      <a:cubicBezTo>
                        <a:pt x="71105" y="747"/>
                        <a:pt x="60052" y="-1022"/>
                        <a:pt x="48558" y="526"/>
                      </a:cubicBezTo>
                      <a:cubicBezTo>
                        <a:pt x="38611" y="1852"/>
                        <a:pt x="28664" y="4284"/>
                        <a:pt x="19822" y="9147"/>
                      </a:cubicBezTo>
                      <a:cubicBezTo>
                        <a:pt x="12306" y="13347"/>
                        <a:pt x="4127" y="18652"/>
                        <a:pt x="812" y="27052"/>
                      </a:cubicBezTo>
                      <a:cubicBezTo>
                        <a:pt x="-294" y="29483"/>
                        <a:pt x="3243" y="31915"/>
                        <a:pt x="5454" y="30588"/>
                      </a:cubicBezTo>
                      <a:cubicBezTo>
                        <a:pt x="17611" y="21967"/>
                        <a:pt x="32200" y="17104"/>
                        <a:pt x="47011" y="15557"/>
                      </a:cubicBezTo>
                      <a:cubicBezTo>
                        <a:pt x="55631" y="14673"/>
                        <a:pt x="64031" y="14894"/>
                        <a:pt x="71768" y="19315"/>
                      </a:cubicBezTo>
                      <a:cubicBezTo>
                        <a:pt x="78841" y="23294"/>
                        <a:pt x="84589" y="29483"/>
                        <a:pt x="90557" y="35009"/>
                      </a:cubicBezTo>
                      <a:cubicBezTo>
                        <a:pt x="89894" y="33904"/>
                        <a:pt x="89231" y="32799"/>
                        <a:pt x="88567" y="31694"/>
                      </a:cubicBezTo>
                      <a:cubicBezTo>
                        <a:pt x="88567" y="31915"/>
                        <a:pt x="88567" y="31915"/>
                        <a:pt x="88789" y="32136"/>
                      </a:cubicBezTo>
                      <a:cubicBezTo>
                        <a:pt x="89452" y="34567"/>
                        <a:pt x="91441" y="36778"/>
                        <a:pt x="93873" y="37220"/>
                      </a:cubicBezTo>
                      <a:cubicBezTo>
                        <a:pt x="98957" y="38325"/>
                        <a:pt x="104483" y="35230"/>
                        <a:pt x="104483" y="29483"/>
                      </a:cubicBezTo>
                      <a:cubicBezTo>
                        <a:pt x="104483" y="23294"/>
                        <a:pt x="98736" y="21304"/>
                        <a:pt x="93873" y="19757"/>
                      </a:cubicBezTo>
                      <a:cubicBezTo>
                        <a:pt x="82599" y="16220"/>
                        <a:pt x="71326" y="12683"/>
                        <a:pt x="59831" y="11136"/>
                      </a:cubicBezTo>
                      <a:cubicBezTo>
                        <a:pt x="40821" y="8484"/>
                        <a:pt x="14517" y="8926"/>
                        <a:pt x="1254" y="25283"/>
                      </a:cubicBezTo>
                      <a:cubicBezTo>
                        <a:pt x="-1399" y="27936"/>
                        <a:pt x="370" y="33241"/>
                        <a:pt x="4569" y="31694"/>
                      </a:cubicBezTo>
                      <a:close/>
                    </a:path>
                  </a:pathLst>
                </a:custGeom>
                <a:solidFill>
                  <a:srgbClr val="5D1D19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50" name="Freeform: Shape 349">
                  <a:extLst>
                    <a:ext uri="{FF2B5EF4-FFF2-40B4-BE49-F238E27FC236}">
                      <a16:creationId xmlns:a16="http://schemas.microsoft.com/office/drawing/2014/main" id="{74F9B245-2947-29D5-40F1-226F5F13A1ED}"/>
                    </a:ext>
                  </a:extLst>
                </p:cNvPr>
                <p:cNvSpPr/>
                <p:nvPr/>
              </p:nvSpPr>
              <p:spPr>
                <a:xfrm>
                  <a:off x="2220661" y="6092626"/>
                  <a:ext cx="62136" cy="54874"/>
                </a:xfrm>
                <a:custGeom>
                  <a:avLst/>
                  <a:gdLst>
                    <a:gd name="connsiteX0" fmla="*/ 7783 w 62136"/>
                    <a:gd name="connsiteY0" fmla="*/ 54853 h 54874"/>
                    <a:gd name="connsiteX1" fmla="*/ 15962 w 62136"/>
                    <a:gd name="connsiteY1" fmla="*/ 50432 h 54874"/>
                    <a:gd name="connsiteX2" fmla="*/ 21267 w 62136"/>
                    <a:gd name="connsiteY2" fmla="*/ 44464 h 54874"/>
                    <a:gd name="connsiteX3" fmla="*/ 32762 w 62136"/>
                    <a:gd name="connsiteY3" fmla="*/ 32970 h 54874"/>
                    <a:gd name="connsiteX4" fmla="*/ 44256 w 62136"/>
                    <a:gd name="connsiteY4" fmla="*/ 23686 h 54874"/>
                    <a:gd name="connsiteX5" fmla="*/ 58403 w 62136"/>
                    <a:gd name="connsiteY5" fmla="*/ 14844 h 54874"/>
                    <a:gd name="connsiteX6" fmla="*/ 61056 w 62136"/>
                    <a:gd name="connsiteY6" fmla="*/ 4454 h 54874"/>
                    <a:gd name="connsiteX7" fmla="*/ 48235 w 62136"/>
                    <a:gd name="connsiteY7" fmla="*/ 697 h 54874"/>
                    <a:gd name="connsiteX8" fmla="*/ 45140 w 62136"/>
                    <a:gd name="connsiteY8" fmla="*/ 1139 h 54874"/>
                    <a:gd name="connsiteX9" fmla="*/ 42709 w 62136"/>
                    <a:gd name="connsiteY9" fmla="*/ 1802 h 54874"/>
                    <a:gd name="connsiteX10" fmla="*/ 36077 w 62136"/>
                    <a:gd name="connsiteY10" fmla="*/ 4454 h 54874"/>
                    <a:gd name="connsiteX11" fmla="*/ 16846 w 62136"/>
                    <a:gd name="connsiteY11" fmla="*/ 15286 h 54874"/>
                    <a:gd name="connsiteX12" fmla="*/ 1815 w 62136"/>
                    <a:gd name="connsiteY12" fmla="*/ 32306 h 54874"/>
                    <a:gd name="connsiteX13" fmla="*/ 5794 w 62136"/>
                    <a:gd name="connsiteY13" fmla="*/ 53969 h 54874"/>
                    <a:gd name="connsiteX14" fmla="*/ 11983 w 62136"/>
                    <a:gd name="connsiteY14" fmla="*/ 51538 h 54874"/>
                    <a:gd name="connsiteX15" fmla="*/ 11983 w 62136"/>
                    <a:gd name="connsiteY15" fmla="*/ 43359 h 54874"/>
                    <a:gd name="connsiteX16" fmla="*/ 12646 w 62136"/>
                    <a:gd name="connsiteY16" fmla="*/ 40485 h 54874"/>
                    <a:gd name="connsiteX17" fmla="*/ 12867 w 62136"/>
                    <a:gd name="connsiteY17" fmla="*/ 39822 h 54874"/>
                    <a:gd name="connsiteX18" fmla="*/ 13531 w 62136"/>
                    <a:gd name="connsiteY18" fmla="*/ 38275 h 54874"/>
                    <a:gd name="connsiteX19" fmla="*/ 23920 w 62136"/>
                    <a:gd name="connsiteY19" fmla="*/ 27664 h 54874"/>
                    <a:gd name="connsiteX20" fmla="*/ 39393 w 62136"/>
                    <a:gd name="connsiteY20" fmla="*/ 19707 h 54874"/>
                    <a:gd name="connsiteX21" fmla="*/ 47130 w 62136"/>
                    <a:gd name="connsiteY21" fmla="*/ 16612 h 54874"/>
                    <a:gd name="connsiteX22" fmla="*/ 51772 w 62136"/>
                    <a:gd name="connsiteY22" fmla="*/ 15728 h 54874"/>
                    <a:gd name="connsiteX23" fmla="*/ 53540 w 62136"/>
                    <a:gd name="connsiteY23" fmla="*/ 15286 h 54874"/>
                    <a:gd name="connsiteX24" fmla="*/ 50446 w 62136"/>
                    <a:gd name="connsiteY24" fmla="*/ 14623 h 54874"/>
                    <a:gd name="connsiteX25" fmla="*/ 47793 w 62136"/>
                    <a:gd name="connsiteY25" fmla="*/ 11970 h 54874"/>
                    <a:gd name="connsiteX26" fmla="*/ 48014 w 62136"/>
                    <a:gd name="connsiteY26" fmla="*/ 12412 h 54874"/>
                    <a:gd name="connsiteX27" fmla="*/ 50667 w 62136"/>
                    <a:gd name="connsiteY27" fmla="*/ 2023 h 54874"/>
                    <a:gd name="connsiteX28" fmla="*/ 22815 w 62136"/>
                    <a:gd name="connsiteY28" fmla="*/ 22580 h 54874"/>
                    <a:gd name="connsiteX29" fmla="*/ 11541 w 62136"/>
                    <a:gd name="connsiteY29" fmla="*/ 34738 h 54874"/>
                    <a:gd name="connsiteX30" fmla="*/ 5794 w 62136"/>
                    <a:gd name="connsiteY30" fmla="*/ 42254 h 54874"/>
                    <a:gd name="connsiteX31" fmla="*/ 3583 w 62136"/>
                    <a:gd name="connsiteY31" fmla="*/ 51759 h 54874"/>
                    <a:gd name="connsiteX32" fmla="*/ 7783 w 62136"/>
                    <a:gd name="connsiteY32" fmla="*/ 54853 h 54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2136" h="54874">
                      <a:moveTo>
                        <a:pt x="7783" y="54853"/>
                      </a:moveTo>
                      <a:cubicBezTo>
                        <a:pt x="11541" y="54632"/>
                        <a:pt x="13752" y="53306"/>
                        <a:pt x="15962" y="50432"/>
                      </a:cubicBezTo>
                      <a:cubicBezTo>
                        <a:pt x="17730" y="48443"/>
                        <a:pt x="19499" y="46232"/>
                        <a:pt x="21267" y="44464"/>
                      </a:cubicBezTo>
                      <a:cubicBezTo>
                        <a:pt x="25025" y="40485"/>
                        <a:pt x="28783" y="36727"/>
                        <a:pt x="32762" y="32970"/>
                      </a:cubicBezTo>
                      <a:cubicBezTo>
                        <a:pt x="36741" y="29212"/>
                        <a:pt x="40277" y="26559"/>
                        <a:pt x="44256" y="23686"/>
                      </a:cubicBezTo>
                      <a:cubicBezTo>
                        <a:pt x="48677" y="20370"/>
                        <a:pt x="53540" y="17496"/>
                        <a:pt x="58403" y="14844"/>
                      </a:cubicBezTo>
                      <a:cubicBezTo>
                        <a:pt x="61940" y="12854"/>
                        <a:pt x="63266" y="7770"/>
                        <a:pt x="61056" y="4454"/>
                      </a:cubicBezTo>
                      <a:cubicBezTo>
                        <a:pt x="57961" y="-409"/>
                        <a:pt x="53098" y="-630"/>
                        <a:pt x="48235" y="697"/>
                      </a:cubicBezTo>
                      <a:cubicBezTo>
                        <a:pt x="50446" y="33"/>
                        <a:pt x="45582" y="1139"/>
                        <a:pt x="45140" y="1139"/>
                      </a:cubicBezTo>
                      <a:cubicBezTo>
                        <a:pt x="44256" y="1360"/>
                        <a:pt x="43593" y="1581"/>
                        <a:pt x="42709" y="1802"/>
                      </a:cubicBezTo>
                      <a:cubicBezTo>
                        <a:pt x="40498" y="2465"/>
                        <a:pt x="38288" y="3349"/>
                        <a:pt x="36077" y="4454"/>
                      </a:cubicBezTo>
                      <a:cubicBezTo>
                        <a:pt x="29446" y="7328"/>
                        <a:pt x="22815" y="10865"/>
                        <a:pt x="16846" y="15286"/>
                      </a:cubicBezTo>
                      <a:cubicBezTo>
                        <a:pt x="10657" y="19707"/>
                        <a:pt x="4910" y="25233"/>
                        <a:pt x="1815" y="32306"/>
                      </a:cubicBezTo>
                      <a:cubicBezTo>
                        <a:pt x="-1059" y="38717"/>
                        <a:pt x="-1059" y="49990"/>
                        <a:pt x="5794" y="53969"/>
                      </a:cubicBezTo>
                      <a:cubicBezTo>
                        <a:pt x="8004" y="55295"/>
                        <a:pt x="11541" y="54190"/>
                        <a:pt x="11983" y="51538"/>
                      </a:cubicBezTo>
                      <a:cubicBezTo>
                        <a:pt x="12425" y="48885"/>
                        <a:pt x="11762" y="46232"/>
                        <a:pt x="11983" y="43359"/>
                      </a:cubicBezTo>
                      <a:cubicBezTo>
                        <a:pt x="11983" y="42696"/>
                        <a:pt x="12204" y="41590"/>
                        <a:pt x="12646" y="40485"/>
                      </a:cubicBezTo>
                      <a:cubicBezTo>
                        <a:pt x="12425" y="41369"/>
                        <a:pt x="12867" y="40264"/>
                        <a:pt x="12867" y="39822"/>
                      </a:cubicBezTo>
                      <a:cubicBezTo>
                        <a:pt x="13088" y="39380"/>
                        <a:pt x="13310" y="38717"/>
                        <a:pt x="13531" y="38275"/>
                      </a:cubicBezTo>
                      <a:cubicBezTo>
                        <a:pt x="15962" y="33854"/>
                        <a:pt x="19941" y="30317"/>
                        <a:pt x="23920" y="27664"/>
                      </a:cubicBezTo>
                      <a:cubicBezTo>
                        <a:pt x="28783" y="24570"/>
                        <a:pt x="34088" y="22138"/>
                        <a:pt x="39393" y="19707"/>
                      </a:cubicBezTo>
                      <a:cubicBezTo>
                        <a:pt x="42488" y="18380"/>
                        <a:pt x="44035" y="17496"/>
                        <a:pt x="47130" y="16612"/>
                      </a:cubicBezTo>
                      <a:cubicBezTo>
                        <a:pt x="48677" y="16170"/>
                        <a:pt x="50224" y="15949"/>
                        <a:pt x="51772" y="15728"/>
                      </a:cubicBezTo>
                      <a:cubicBezTo>
                        <a:pt x="52435" y="15728"/>
                        <a:pt x="52877" y="15507"/>
                        <a:pt x="53540" y="15286"/>
                      </a:cubicBezTo>
                      <a:cubicBezTo>
                        <a:pt x="56414" y="14623"/>
                        <a:pt x="52877" y="16170"/>
                        <a:pt x="50446" y="14623"/>
                      </a:cubicBezTo>
                      <a:cubicBezTo>
                        <a:pt x="49561" y="13738"/>
                        <a:pt x="48677" y="12854"/>
                        <a:pt x="47793" y="11970"/>
                      </a:cubicBezTo>
                      <a:cubicBezTo>
                        <a:pt x="47793" y="12191"/>
                        <a:pt x="48014" y="12191"/>
                        <a:pt x="48014" y="12412"/>
                      </a:cubicBezTo>
                      <a:cubicBezTo>
                        <a:pt x="48898" y="8875"/>
                        <a:pt x="49782" y="5560"/>
                        <a:pt x="50667" y="2023"/>
                      </a:cubicBezTo>
                      <a:cubicBezTo>
                        <a:pt x="40719" y="7770"/>
                        <a:pt x="31214" y="14623"/>
                        <a:pt x="22815" y="22580"/>
                      </a:cubicBezTo>
                      <a:cubicBezTo>
                        <a:pt x="18836" y="26338"/>
                        <a:pt x="14857" y="30317"/>
                        <a:pt x="11541" y="34738"/>
                      </a:cubicBezTo>
                      <a:cubicBezTo>
                        <a:pt x="9552" y="37169"/>
                        <a:pt x="7562" y="39822"/>
                        <a:pt x="5794" y="42254"/>
                      </a:cubicBezTo>
                      <a:cubicBezTo>
                        <a:pt x="3583" y="45348"/>
                        <a:pt x="2478" y="48001"/>
                        <a:pt x="3583" y="51759"/>
                      </a:cubicBezTo>
                      <a:cubicBezTo>
                        <a:pt x="3804" y="53527"/>
                        <a:pt x="5794" y="55074"/>
                        <a:pt x="7783" y="54853"/>
                      </a:cubicBezTo>
                      <a:close/>
                    </a:path>
                  </a:pathLst>
                </a:custGeom>
                <a:solidFill>
                  <a:srgbClr val="5D1D19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5B42E312-3D30-C405-6AD6-A60CCF565B08}"/>
                  </a:ext>
                </a:extLst>
              </p:cNvPr>
              <p:cNvSpPr/>
              <p:nvPr/>
            </p:nvSpPr>
            <p:spPr>
              <a:xfrm>
                <a:off x="2818641" y="7588268"/>
                <a:ext cx="92666" cy="186034"/>
              </a:xfrm>
              <a:custGeom>
                <a:avLst/>
                <a:gdLst>
                  <a:gd name="connsiteX0" fmla="*/ 5084 w 92666"/>
                  <a:gd name="connsiteY0" fmla="*/ 38683 h 186034"/>
                  <a:gd name="connsiteX1" fmla="*/ 89745 w 92666"/>
                  <a:gd name="connsiteY1" fmla="*/ 185901 h 186034"/>
                  <a:gd name="connsiteX2" fmla="*/ 0 w 92666"/>
                  <a:gd name="connsiteY2" fmla="*/ 0 h 186034"/>
                  <a:gd name="connsiteX3" fmla="*/ 5084 w 92666"/>
                  <a:gd name="connsiteY3" fmla="*/ 38683 h 186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666" h="186034">
                    <a:moveTo>
                      <a:pt x="5084" y="38683"/>
                    </a:moveTo>
                    <a:cubicBezTo>
                      <a:pt x="5084" y="38683"/>
                      <a:pt x="76482" y="181922"/>
                      <a:pt x="89745" y="185901"/>
                    </a:cubicBezTo>
                    <a:cubicBezTo>
                      <a:pt x="104113" y="190101"/>
                      <a:pt x="64104" y="93945"/>
                      <a:pt x="0" y="0"/>
                    </a:cubicBezTo>
                    <a:lnTo>
                      <a:pt x="5084" y="38683"/>
                    </a:lnTo>
                    <a:close/>
                  </a:path>
                </a:pathLst>
              </a:custGeom>
              <a:solidFill>
                <a:srgbClr val="B6553B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55C5CFE3-1B4F-6CC4-C595-94622468554E}"/>
                  </a:ext>
                </a:extLst>
              </p:cNvPr>
              <p:cNvSpPr/>
              <p:nvPr/>
            </p:nvSpPr>
            <p:spPr>
              <a:xfrm>
                <a:off x="3062821" y="5899552"/>
                <a:ext cx="646114" cy="1262162"/>
              </a:xfrm>
              <a:custGeom>
                <a:avLst/>
                <a:gdLst>
                  <a:gd name="connsiteX0" fmla="*/ 151274 w 646114"/>
                  <a:gd name="connsiteY0" fmla="*/ 1107360 h 1262162"/>
                  <a:gd name="connsiteX1" fmla="*/ 384922 w 646114"/>
                  <a:gd name="connsiteY1" fmla="*/ 939585 h 1262162"/>
                  <a:gd name="connsiteX2" fmla="*/ 350659 w 646114"/>
                  <a:gd name="connsiteY2" fmla="*/ 606466 h 1262162"/>
                  <a:gd name="connsiteX3" fmla="*/ 496772 w 646114"/>
                  <a:gd name="connsiteY3" fmla="*/ 6543 h 1262162"/>
                  <a:gd name="connsiteX4" fmla="*/ 578781 w 646114"/>
                  <a:gd name="connsiteY4" fmla="*/ 208138 h 1262162"/>
                  <a:gd name="connsiteX5" fmla="*/ 543855 w 646114"/>
                  <a:gd name="connsiteY5" fmla="*/ 489974 h 1262162"/>
                  <a:gd name="connsiteX6" fmla="*/ 616801 w 646114"/>
                  <a:gd name="connsiteY6" fmla="*/ 872387 h 1262162"/>
                  <a:gd name="connsiteX7" fmla="*/ 100654 w 646114"/>
                  <a:gd name="connsiteY7" fmla="*/ 1255684 h 1262162"/>
                  <a:gd name="connsiteX8" fmla="*/ 106844 w 646114"/>
                  <a:gd name="connsiteY8" fmla="*/ 1088571 h 1262162"/>
                  <a:gd name="connsiteX9" fmla="*/ 151274 w 646114"/>
                  <a:gd name="connsiteY9" fmla="*/ 1107360 h 1262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6114" h="1262162">
                    <a:moveTo>
                      <a:pt x="151274" y="1107360"/>
                    </a:moveTo>
                    <a:cubicBezTo>
                      <a:pt x="252735" y="1123718"/>
                      <a:pt x="340712" y="1039499"/>
                      <a:pt x="384922" y="939585"/>
                    </a:cubicBezTo>
                    <a:cubicBezTo>
                      <a:pt x="429573" y="838566"/>
                      <a:pt x="377185" y="705496"/>
                      <a:pt x="350659" y="606466"/>
                    </a:cubicBezTo>
                    <a:cubicBezTo>
                      <a:pt x="298492" y="411944"/>
                      <a:pt x="249420" y="90983"/>
                      <a:pt x="496772" y="6543"/>
                    </a:cubicBezTo>
                    <a:cubicBezTo>
                      <a:pt x="628958" y="-38551"/>
                      <a:pt x="711409" y="162602"/>
                      <a:pt x="578781" y="208138"/>
                    </a:cubicBezTo>
                    <a:cubicBezTo>
                      <a:pt x="485941" y="239969"/>
                      <a:pt x="527719" y="419681"/>
                      <a:pt x="543855" y="489974"/>
                    </a:cubicBezTo>
                    <a:cubicBezTo>
                      <a:pt x="572812" y="617077"/>
                      <a:pt x="620780" y="740200"/>
                      <a:pt x="616801" y="872387"/>
                    </a:cubicBezTo>
                    <a:cubicBezTo>
                      <a:pt x="608843" y="1137202"/>
                      <a:pt x="355523" y="1297019"/>
                      <a:pt x="100654" y="1255684"/>
                    </a:cubicBezTo>
                    <a:cubicBezTo>
                      <a:pt x="-37500" y="1233358"/>
                      <a:pt x="-31532" y="1066025"/>
                      <a:pt x="106844" y="1088571"/>
                    </a:cubicBezTo>
                    <a:lnTo>
                      <a:pt x="151274" y="1107360"/>
                    </a:lnTo>
                    <a:close/>
                  </a:path>
                </a:pathLst>
              </a:custGeom>
              <a:solidFill>
                <a:srgbClr val="B57100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</p:grpSp>
        <p:grpSp>
          <p:nvGrpSpPr>
            <p:cNvPr id="353" name="Graphic 283">
              <a:extLst>
                <a:ext uri="{FF2B5EF4-FFF2-40B4-BE49-F238E27FC236}">
                  <a16:creationId xmlns:a16="http://schemas.microsoft.com/office/drawing/2014/main" id="{D9C2F0DD-E841-9824-CDD4-068E73E4A90F}"/>
                </a:ext>
              </a:extLst>
            </p:cNvPr>
            <p:cNvGrpSpPr/>
            <p:nvPr/>
          </p:nvGrpSpPr>
          <p:grpSpPr>
            <a:xfrm>
              <a:off x="1895260" y="6816661"/>
              <a:ext cx="291948" cy="164469"/>
              <a:chOff x="1895260" y="6816661"/>
              <a:chExt cx="291948" cy="164469"/>
            </a:xfrm>
          </p:grpSpPr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C7AD57AF-DB33-DB87-006D-4E7C8C6B1705}"/>
                  </a:ext>
                </a:extLst>
              </p:cNvPr>
              <p:cNvSpPr/>
              <p:nvPr/>
            </p:nvSpPr>
            <p:spPr>
              <a:xfrm>
                <a:off x="1895260" y="6816661"/>
                <a:ext cx="291948" cy="164469"/>
              </a:xfrm>
              <a:custGeom>
                <a:avLst/>
                <a:gdLst>
                  <a:gd name="connsiteX0" fmla="*/ 291848 w 291948"/>
                  <a:gd name="connsiteY0" fmla="*/ 66907 h 164469"/>
                  <a:gd name="connsiteX1" fmla="*/ 255596 w 291948"/>
                  <a:gd name="connsiteY1" fmla="*/ 14297 h 164469"/>
                  <a:gd name="connsiteX2" fmla="*/ 191713 w 291948"/>
                  <a:gd name="connsiteY2" fmla="*/ 29992 h 164469"/>
                  <a:gd name="connsiteX3" fmla="*/ 158114 w 291948"/>
                  <a:gd name="connsiteY3" fmla="*/ 4129 h 164469"/>
                  <a:gd name="connsiteX4" fmla="*/ 84947 w 291948"/>
                  <a:gd name="connsiteY4" fmla="*/ 18718 h 164469"/>
                  <a:gd name="connsiteX5" fmla="*/ 17086 w 291948"/>
                  <a:gd name="connsiteY5" fmla="*/ 18718 h 164469"/>
                  <a:gd name="connsiteX6" fmla="*/ 8907 w 291948"/>
                  <a:gd name="connsiteY6" fmla="*/ 114432 h 164469"/>
                  <a:gd name="connsiteX7" fmla="*/ 86495 w 291948"/>
                  <a:gd name="connsiteY7" fmla="*/ 111116 h 164469"/>
                  <a:gd name="connsiteX8" fmla="*/ 130925 w 291948"/>
                  <a:gd name="connsiteY8" fmla="*/ 164168 h 164469"/>
                  <a:gd name="connsiteX9" fmla="*/ 183535 w 291948"/>
                  <a:gd name="connsiteY9" fmla="*/ 127916 h 164469"/>
                  <a:gd name="connsiteX10" fmla="*/ 223323 w 291948"/>
                  <a:gd name="connsiteY10" fmla="*/ 157094 h 164469"/>
                  <a:gd name="connsiteX11" fmla="*/ 291848 w 291948"/>
                  <a:gd name="connsiteY11" fmla="*/ 66907 h 16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91948" h="164469">
                    <a:moveTo>
                      <a:pt x="291848" y="66907"/>
                    </a:moveTo>
                    <a:cubicBezTo>
                      <a:pt x="290743" y="41265"/>
                      <a:pt x="281238" y="20929"/>
                      <a:pt x="255596" y="14297"/>
                    </a:cubicBezTo>
                    <a:cubicBezTo>
                      <a:pt x="234376" y="8771"/>
                      <a:pt x="200776" y="5455"/>
                      <a:pt x="191713" y="29992"/>
                    </a:cubicBezTo>
                    <a:cubicBezTo>
                      <a:pt x="186850" y="15624"/>
                      <a:pt x="175577" y="10318"/>
                      <a:pt x="158114" y="4129"/>
                    </a:cubicBezTo>
                    <a:cubicBezTo>
                      <a:pt x="135788" y="-3608"/>
                      <a:pt x="101747" y="-1397"/>
                      <a:pt x="84947" y="18718"/>
                    </a:cubicBezTo>
                    <a:cubicBezTo>
                      <a:pt x="62401" y="813"/>
                      <a:pt x="39854" y="-513"/>
                      <a:pt x="17086" y="18718"/>
                    </a:cubicBezTo>
                    <a:cubicBezTo>
                      <a:pt x="-5903" y="37949"/>
                      <a:pt x="-2587" y="91001"/>
                      <a:pt x="8907" y="114432"/>
                    </a:cubicBezTo>
                    <a:cubicBezTo>
                      <a:pt x="30570" y="158199"/>
                      <a:pt x="73232" y="143831"/>
                      <a:pt x="86495" y="111116"/>
                    </a:cubicBezTo>
                    <a:cubicBezTo>
                      <a:pt x="86495" y="111116"/>
                      <a:pt x="90032" y="159526"/>
                      <a:pt x="130925" y="164168"/>
                    </a:cubicBezTo>
                    <a:cubicBezTo>
                      <a:pt x="155462" y="166820"/>
                      <a:pt x="172703" y="151789"/>
                      <a:pt x="183535" y="127916"/>
                    </a:cubicBezTo>
                    <a:cubicBezTo>
                      <a:pt x="193040" y="142947"/>
                      <a:pt x="204976" y="154884"/>
                      <a:pt x="223323" y="157094"/>
                    </a:cubicBezTo>
                    <a:cubicBezTo>
                      <a:pt x="272175" y="162620"/>
                      <a:pt x="293616" y="109127"/>
                      <a:pt x="291848" y="66907"/>
                    </a:cubicBezTo>
                    <a:close/>
                  </a:path>
                </a:pathLst>
              </a:custGeom>
              <a:solidFill>
                <a:srgbClr val="B57100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  <p:grpSp>
            <p:nvGrpSpPr>
              <p:cNvPr id="355" name="Graphic 283">
                <a:extLst>
                  <a:ext uri="{FF2B5EF4-FFF2-40B4-BE49-F238E27FC236}">
                    <a16:creationId xmlns:a16="http://schemas.microsoft.com/office/drawing/2014/main" id="{2A6A39FA-BE7F-F5C0-20F4-01FAA58EABD2}"/>
                  </a:ext>
                </a:extLst>
              </p:cNvPr>
              <p:cNvGrpSpPr/>
              <p:nvPr/>
            </p:nvGrpSpPr>
            <p:grpSpPr>
              <a:xfrm>
                <a:off x="1978152" y="6838696"/>
                <a:ext cx="121571" cy="101681"/>
                <a:chOff x="1978152" y="6838696"/>
                <a:chExt cx="121571" cy="101681"/>
              </a:xfrm>
              <a:solidFill>
                <a:srgbClr val="8F4A10"/>
              </a:solidFill>
            </p:grpSpPr>
            <p:sp>
              <p:nvSpPr>
                <p:cNvPr id="356" name="Freeform: Shape 355">
                  <a:extLst>
                    <a:ext uri="{FF2B5EF4-FFF2-40B4-BE49-F238E27FC236}">
                      <a16:creationId xmlns:a16="http://schemas.microsoft.com/office/drawing/2014/main" id="{64E80A1E-99D3-5670-8CB2-A53C6F83DE4F}"/>
                    </a:ext>
                  </a:extLst>
                </p:cNvPr>
                <p:cNvSpPr/>
                <p:nvPr/>
              </p:nvSpPr>
              <p:spPr>
                <a:xfrm>
                  <a:off x="1978152" y="6838696"/>
                  <a:ext cx="16900" cy="78692"/>
                </a:xfrm>
                <a:custGeom>
                  <a:avLst/>
                  <a:gdLst>
                    <a:gd name="connsiteX0" fmla="*/ 287 w 16900"/>
                    <a:gd name="connsiteY0" fmla="*/ 0 h 78692"/>
                    <a:gd name="connsiteX1" fmla="*/ 16866 w 16900"/>
                    <a:gd name="connsiteY1" fmla="*/ 38683 h 78692"/>
                    <a:gd name="connsiteX2" fmla="*/ 3603 w 16900"/>
                    <a:gd name="connsiteY2" fmla="*/ 78693 h 78692"/>
                    <a:gd name="connsiteX3" fmla="*/ 508 w 16900"/>
                    <a:gd name="connsiteY3" fmla="*/ 39346 h 78692"/>
                    <a:gd name="connsiteX4" fmla="*/ 287 w 16900"/>
                    <a:gd name="connsiteY4" fmla="*/ 0 h 78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900" h="78692">
                      <a:moveTo>
                        <a:pt x="287" y="0"/>
                      </a:moveTo>
                      <a:cubicBezTo>
                        <a:pt x="11561" y="9947"/>
                        <a:pt x="16203" y="24536"/>
                        <a:pt x="16866" y="38683"/>
                      </a:cubicBezTo>
                      <a:cubicBezTo>
                        <a:pt x="17308" y="52830"/>
                        <a:pt x="13550" y="67641"/>
                        <a:pt x="3603" y="78693"/>
                      </a:cubicBezTo>
                      <a:cubicBezTo>
                        <a:pt x="950" y="64104"/>
                        <a:pt x="950" y="51946"/>
                        <a:pt x="508" y="39346"/>
                      </a:cubicBezTo>
                      <a:cubicBezTo>
                        <a:pt x="287" y="26747"/>
                        <a:pt x="-376" y="14810"/>
                        <a:pt x="287" y="0"/>
                      </a:cubicBezTo>
                      <a:close/>
                    </a:path>
                  </a:pathLst>
                </a:custGeom>
                <a:solidFill>
                  <a:srgbClr val="8F4A1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57" name="Freeform: Shape 356">
                  <a:extLst>
                    <a:ext uri="{FF2B5EF4-FFF2-40B4-BE49-F238E27FC236}">
                      <a16:creationId xmlns:a16="http://schemas.microsoft.com/office/drawing/2014/main" id="{E1649688-00A8-B0DD-1BD2-090CEC0184D6}"/>
                    </a:ext>
                  </a:extLst>
                </p:cNvPr>
                <p:cNvSpPr/>
                <p:nvPr/>
              </p:nvSpPr>
              <p:spPr>
                <a:xfrm>
                  <a:off x="2079458" y="6855053"/>
                  <a:ext cx="20265" cy="85324"/>
                </a:xfrm>
                <a:custGeom>
                  <a:avLst/>
                  <a:gdLst>
                    <a:gd name="connsiteX0" fmla="*/ 0 w 20265"/>
                    <a:gd name="connsiteY0" fmla="*/ 85324 h 85324"/>
                    <a:gd name="connsiteX1" fmla="*/ 3537 w 20265"/>
                    <a:gd name="connsiteY1" fmla="*/ 42883 h 85324"/>
                    <a:gd name="connsiteX2" fmla="*/ 7737 w 20265"/>
                    <a:gd name="connsiteY2" fmla="*/ 0 h 85324"/>
                    <a:gd name="connsiteX3" fmla="*/ 20115 w 20265"/>
                    <a:gd name="connsiteY3" fmla="*/ 44210 h 85324"/>
                    <a:gd name="connsiteX4" fmla="*/ 0 w 20265"/>
                    <a:gd name="connsiteY4" fmla="*/ 85324 h 85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65" h="85324">
                      <a:moveTo>
                        <a:pt x="0" y="85324"/>
                      </a:moveTo>
                      <a:cubicBezTo>
                        <a:pt x="1989" y="69630"/>
                        <a:pt x="2653" y="56809"/>
                        <a:pt x="3537" y="42883"/>
                      </a:cubicBezTo>
                      <a:cubicBezTo>
                        <a:pt x="4642" y="28957"/>
                        <a:pt x="5526" y="15694"/>
                        <a:pt x="7737" y="0"/>
                      </a:cubicBezTo>
                      <a:cubicBezTo>
                        <a:pt x="18126" y="12379"/>
                        <a:pt x="21000" y="28736"/>
                        <a:pt x="20115" y="44210"/>
                      </a:cubicBezTo>
                      <a:cubicBezTo>
                        <a:pt x="18789" y="59241"/>
                        <a:pt x="13705" y="76040"/>
                        <a:pt x="0" y="85324"/>
                      </a:cubicBezTo>
                      <a:close/>
                    </a:path>
                  </a:pathLst>
                </a:custGeom>
                <a:solidFill>
                  <a:srgbClr val="8F4A1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  <p:grpSp>
          <p:nvGrpSpPr>
            <p:cNvPr id="358" name="Graphic 283">
              <a:extLst>
                <a:ext uri="{FF2B5EF4-FFF2-40B4-BE49-F238E27FC236}">
                  <a16:creationId xmlns:a16="http://schemas.microsoft.com/office/drawing/2014/main" id="{BACADC5E-400E-333B-3FB2-D1E5FFEFE385}"/>
                </a:ext>
              </a:extLst>
            </p:cNvPr>
            <p:cNvGrpSpPr/>
            <p:nvPr/>
          </p:nvGrpSpPr>
          <p:grpSpPr>
            <a:xfrm>
              <a:off x="3056855" y="6760057"/>
              <a:ext cx="299200" cy="168296"/>
              <a:chOff x="3056855" y="6760057"/>
              <a:chExt cx="299200" cy="168296"/>
            </a:xfrm>
          </p:grpSpPr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9F52CD02-3B5C-A17A-C13E-C489A4B71A3B}"/>
                  </a:ext>
                </a:extLst>
              </p:cNvPr>
              <p:cNvSpPr/>
              <p:nvPr/>
            </p:nvSpPr>
            <p:spPr>
              <a:xfrm>
                <a:off x="3056855" y="6760057"/>
                <a:ext cx="299200" cy="168296"/>
              </a:xfrm>
              <a:custGeom>
                <a:avLst/>
                <a:gdLst>
                  <a:gd name="connsiteX0" fmla="*/ 298636 w 299200"/>
                  <a:gd name="connsiteY0" fmla="*/ 59466 h 168296"/>
                  <a:gd name="connsiteX1" fmla="*/ 258627 w 299200"/>
                  <a:gd name="connsiteY1" fmla="*/ 7740 h 168296"/>
                  <a:gd name="connsiteX2" fmla="*/ 194081 w 299200"/>
                  <a:gd name="connsiteY2" fmla="*/ 27414 h 168296"/>
                  <a:gd name="connsiteX3" fmla="*/ 158271 w 299200"/>
                  <a:gd name="connsiteY3" fmla="*/ 2877 h 168296"/>
                  <a:gd name="connsiteX4" fmla="*/ 84220 w 299200"/>
                  <a:gd name="connsiteY4" fmla="*/ 22109 h 168296"/>
                  <a:gd name="connsiteX5" fmla="*/ 14811 w 299200"/>
                  <a:gd name="connsiteY5" fmla="*/ 26087 h 168296"/>
                  <a:gd name="connsiteX6" fmla="*/ 11938 w 299200"/>
                  <a:gd name="connsiteY6" fmla="*/ 124454 h 168296"/>
                  <a:gd name="connsiteX7" fmla="*/ 91073 w 299200"/>
                  <a:gd name="connsiteY7" fmla="*/ 116496 h 168296"/>
                  <a:gd name="connsiteX8" fmla="*/ 139482 w 299200"/>
                  <a:gd name="connsiteY8" fmla="*/ 168221 h 168296"/>
                  <a:gd name="connsiteX9" fmla="*/ 191207 w 299200"/>
                  <a:gd name="connsiteY9" fmla="*/ 127990 h 168296"/>
                  <a:gd name="connsiteX10" fmla="*/ 233427 w 299200"/>
                  <a:gd name="connsiteY10" fmla="*/ 155400 h 168296"/>
                  <a:gd name="connsiteX11" fmla="*/ 298636 w 299200"/>
                  <a:gd name="connsiteY11" fmla="*/ 59466 h 16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99200" h="168296">
                    <a:moveTo>
                      <a:pt x="298636" y="59466"/>
                    </a:moveTo>
                    <a:cubicBezTo>
                      <a:pt x="295984" y="33161"/>
                      <a:pt x="285153" y="13267"/>
                      <a:pt x="258627" y="7740"/>
                    </a:cubicBezTo>
                    <a:cubicBezTo>
                      <a:pt x="236522" y="3320"/>
                      <a:pt x="202039" y="1772"/>
                      <a:pt x="194081" y="27414"/>
                    </a:cubicBezTo>
                    <a:cubicBezTo>
                      <a:pt x="188113" y="12825"/>
                      <a:pt x="176397" y="8183"/>
                      <a:pt x="158271" y="2877"/>
                    </a:cubicBezTo>
                    <a:cubicBezTo>
                      <a:pt x="135061" y="-3754"/>
                      <a:pt x="100357" y="446"/>
                      <a:pt x="84220" y="22109"/>
                    </a:cubicBezTo>
                    <a:cubicBezTo>
                      <a:pt x="60126" y="5309"/>
                      <a:pt x="37137" y="5088"/>
                      <a:pt x="14811" y="26087"/>
                    </a:cubicBezTo>
                    <a:cubicBezTo>
                      <a:pt x="-7515" y="47087"/>
                      <a:pt x="-1325" y="101244"/>
                      <a:pt x="11938" y="124454"/>
                    </a:cubicBezTo>
                    <a:cubicBezTo>
                      <a:pt x="36695" y="168000"/>
                      <a:pt x="79357" y="150758"/>
                      <a:pt x="91073" y="116496"/>
                    </a:cubicBezTo>
                    <a:cubicBezTo>
                      <a:pt x="91073" y="116496"/>
                      <a:pt x="97483" y="165790"/>
                      <a:pt x="139482" y="168221"/>
                    </a:cubicBezTo>
                    <a:cubicBezTo>
                      <a:pt x="164682" y="169547"/>
                      <a:pt x="181481" y="153190"/>
                      <a:pt x="191207" y="127990"/>
                    </a:cubicBezTo>
                    <a:cubicBezTo>
                      <a:pt x="201818" y="142801"/>
                      <a:pt x="214859" y="154295"/>
                      <a:pt x="233427" y="155400"/>
                    </a:cubicBezTo>
                    <a:cubicBezTo>
                      <a:pt x="283826" y="158274"/>
                      <a:pt x="302836" y="102570"/>
                      <a:pt x="298636" y="59466"/>
                    </a:cubicBezTo>
                    <a:close/>
                  </a:path>
                </a:pathLst>
              </a:custGeom>
              <a:solidFill>
                <a:srgbClr val="B57100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  <p:grpSp>
            <p:nvGrpSpPr>
              <p:cNvPr id="360" name="Graphic 283">
                <a:extLst>
                  <a:ext uri="{FF2B5EF4-FFF2-40B4-BE49-F238E27FC236}">
                    <a16:creationId xmlns:a16="http://schemas.microsoft.com/office/drawing/2014/main" id="{3A114C16-DA87-3F1D-FEDA-E49CF170426D}"/>
                  </a:ext>
                </a:extLst>
              </p:cNvPr>
              <p:cNvGrpSpPr/>
              <p:nvPr/>
            </p:nvGrpSpPr>
            <p:grpSpPr>
              <a:xfrm>
                <a:off x="3131093" y="6800076"/>
                <a:ext cx="135821" cy="99968"/>
                <a:chOff x="3131093" y="6800076"/>
                <a:chExt cx="135821" cy="99968"/>
              </a:xfrm>
              <a:solidFill>
                <a:srgbClr val="8F4A10"/>
              </a:solidFill>
            </p:grpSpPr>
            <p:sp>
              <p:nvSpPr>
                <p:cNvPr id="361" name="Freeform: Shape 360">
                  <a:extLst>
                    <a:ext uri="{FF2B5EF4-FFF2-40B4-BE49-F238E27FC236}">
                      <a16:creationId xmlns:a16="http://schemas.microsoft.com/office/drawing/2014/main" id="{3E93AD37-1577-62CF-2E9E-9AC42E14166C}"/>
                    </a:ext>
                  </a:extLst>
                </p:cNvPr>
                <p:cNvSpPr/>
                <p:nvPr/>
              </p:nvSpPr>
              <p:spPr>
                <a:xfrm>
                  <a:off x="3131093" y="6800076"/>
                  <a:ext cx="19465" cy="80240"/>
                </a:xfrm>
                <a:custGeom>
                  <a:avLst/>
                  <a:gdLst>
                    <a:gd name="connsiteX0" fmla="*/ 0 w 19465"/>
                    <a:gd name="connsiteY0" fmla="*/ 0 h 80240"/>
                    <a:gd name="connsiteX1" fmla="*/ 19231 w 19465"/>
                    <a:gd name="connsiteY1" fmla="*/ 38683 h 80240"/>
                    <a:gd name="connsiteX2" fmla="*/ 7958 w 19465"/>
                    <a:gd name="connsiteY2" fmla="*/ 80240 h 80240"/>
                    <a:gd name="connsiteX3" fmla="*/ 2431 w 19465"/>
                    <a:gd name="connsiteY3" fmla="*/ 40231 h 80240"/>
                    <a:gd name="connsiteX4" fmla="*/ 0 w 19465"/>
                    <a:gd name="connsiteY4" fmla="*/ 0 h 80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465" h="80240">
                      <a:moveTo>
                        <a:pt x="0" y="0"/>
                      </a:moveTo>
                      <a:cubicBezTo>
                        <a:pt x="12158" y="9505"/>
                        <a:pt x="17684" y="24315"/>
                        <a:pt x="19231" y="38683"/>
                      </a:cubicBezTo>
                      <a:cubicBezTo>
                        <a:pt x="20336" y="53273"/>
                        <a:pt x="17684" y="68525"/>
                        <a:pt x="7958" y="80240"/>
                      </a:cubicBezTo>
                      <a:cubicBezTo>
                        <a:pt x="4421" y="65430"/>
                        <a:pt x="3758" y="53051"/>
                        <a:pt x="2431" y="40231"/>
                      </a:cubicBezTo>
                      <a:cubicBezTo>
                        <a:pt x="1547" y="27410"/>
                        <a:pt x="0" y="15031"/>
                        <a:pt x="0" y="0"/>
                      </a:cubicBezTo>
                      <a:close/>
                    </a:path>
                  </a:pathLst>
                </a:custGeom>
                <a:solidFill>
                  <a:srgbClr val="8F4A1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62" name="Freeform: Shape 361">
                  <a:extLst>
                    <a:ext uri="{FF2B5EF4-FFF2-40B4-BE49-F238E27FC236}">
                      <a16:creationId xmlns:a16="http://schemas.microsoft.com/office/drawing/2014/main" id="{CC83D528-7B5B-0219-ECF9-EFCFF50F42B1}"/>
                    </a:ext>
                  </a:extLst>
                </p:cNvPr>
                <p:cNvSpPr/>
                <p:nvPr/>
              </p:nvSpPr>
              <p:spPr>
                <a:xfrm>
                  <a:off x="3248568" y="6812289"/>
                  <a:ext cx="18346" cy="87755"/>
                </a:xfrm>
                <a:custGeom>
                  <a:avLst/>
                  <a:gdLst>
                    <a:gd name="connsiteX0" fmla="*/ 0 w 18346"/>
                    <a:gd name="connsiteY0" fmla="*/ 87756 h 87755"/>
                    <a:gd name="connsiteX1" fmla="*/ 1326 w 18346"/>
                    <a:gd name="connsiteY1" fmla="*/ 44210 h 87755"/>
                    <a:gd name="connsiteX2" fmla="*/ 3095 w 18346"/>
                    <a:gd name="connsiteY2" fmla="*/ 0 h 87755"/>
                    <a:gd name="connsiteX3" fmla="*/ 18347 w 18346"/>
                    <a:gd name="connsiteY3" fmla="*/ 44431 h 87755"/>
                    <a:gd name="connsiteX4" fmla="*/ 0 w 18346"/>
                    <a:gd name="connsiteY4" fmla="*/ 87756 h 87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46" h="87755">
                      <a:moveTo>
                        <a:pt x="0" y="87756"/>
                      </a:moveTo>
                      <a:cubicBezTo>
                        <a:pt x="1105" y="71619"/>
                        <a:pt x="1105" y="58357"/>
                        <a:pt x="1326" y="44210"/>
                      </a:cubicBezTo>
                      <a:cubicBezTo>
                        <a:pt x="1547" y="29841"/>
                        <a:pt x="1768" y="16136"/>
                        <a:pt x="3095" y="0"/>
                      </a:cubicBezTo>
                      <a:cubicBezTo>
                        <a:pt x="14589" y="12158"/>
                        <a:pt x="18347" y="28736"/>
                        <a:pt x="18347" y="44431"/>
                      </a:cubicBezTo>
                      <a:cubicBezTo>
                        <a:pt x="17684" y="59904"/>
                        <a:pt x="13484" y="77367"/>
                        <a:pt x="0" y="87756"/>
                      </a:cubicBezTo>
                      <a:close/>
                    </a:path>
                  </a:pathLst>
                </a:custGeom>
                <a:solidFill>
                  <a:srgbClr val="8F4A1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</p:grpSp>
      <p:sp>
        <p:nvSpPr>
          <p:cNvPr id="365" name="Graphic 363">
            <a:extLst>
              <a:ext uri="{FF2B5EF4-FFF2-40B4-BE49-F238E27FC236}">
                <a16:creationId xmlns:a16="http://schemas.microsoft.com/office/drawing/2014/main" id="{B41F82A3-1547-3AB8-FEA8-283B353CB310}"/>
              </a:ext>
            </a:extLst>
          </p:cNvPr>
          <p:cNvSpPr/>
          <p:nvPr/>
        </p:nvSpPr>
        <p:spPr>
          <a:xfrm>
            <a:off x="2755073" y="4636382"/>
            <a:ext cx="304893" cy="270609"/>
          </a:xfrm>
          <a:custGeom>
            <a:avLst/>
            <a:gdLst>
              <a:gd name="connsiteX0" fmla="*/ 298135 w 304893"/>
              <a:gd name="connsiteY0" fmla="*/ 117563 h 270609"/>
              <a:gd name="connsiteX1" fmla="*/ 224316 w 304893"/>
              <a:gd name="connsiteY1" fmla="*/ 67842 h 270609"/>
              <a:gd name="connsiteX2" fmla="*/ 125161 w 304893"/>
              <a:gd name="connsiteY2" fmla="*/ 83273 h 270609"/>
              <a:gd name="connsiteX3" fmla="*/ 111826 w 304893"/>
              <a:gd name="connsiteY3" fmla="*/ 164807 h 270609"/>
              <a:gd name="connsiteX4" fmla="*/ 205933 w 304893"/>
              <a:gd name="connsiteY4" fmla="*/ 180333 h 270609"/>
              <a:gd name="connsiteX5" fmla="*/ 208790 w 304893"/>
              <a:gd name="connsiteY5" fmla="*/ 171189 h 270609"/>
              <a:gd name="connsiteX6" fmla="*/ 182787 w 304893"/>
              <a:gd name="connsiteY6" fmla="*/ 132803 h 270609"/>
              <a:gd name="connsiteX7" fmla="*/ 172690 w 304893"/>
              <a:gd name="connsiteY7" fmla="*/ 144804 h 270609"/>
              <a:gd name="connsiteX8" fmla="*/ 191550 w 304893"/>
              <a:gd name="connsiteY8" fmla="*/ 170141 h 270609"/>
              <a:gd name="connsiteX9" fmla="*/ 125637 w 304893"/>
              <a:gd name="connsiteY9" fmla="*/ 156996 h 270609"/>
              <a:gd name="connsiteX10" fmla="*/ 131638 w 304893"/>
              <a:gd name="connsiteY10" fmla="*/ 97751 h 270609"/>
              <a:gd name="connsiteX11" fmla="*/ 216220 w 304893"/>
              <a:gd name="connsiteY11" fmla="*/ 82320 h 270609"/>
              <a:gd name="connsiteX12" fmla="*/ 281752 w 304893"/>
              <a:gd name="connsiteY12" fmla="*/ 119849 h 270609"/>
              <a:gd name="connsiteX13" fmla="*/ 271369 w 304893"/>
              <a:gd name="connsiteY13" fmla="*/ 202240 h 270609"/>
              <a:gd name="connsiteX14" fmla="*/ 196884 w 304893"/>
              <a:gd name="connsiteY14" fmla="*/ 247770 h 270609"/>
              <a:gd name="connsiteX15" fmla="*/ 107158 w 304893"/>
              <a:gd name="connsiteY15" fmla="*/ 249675 h 270609"/>
              <a:gd name="connsiteX16" fmla="*/ 45246 w 304893"/>
              <a:gd name="connsiteY16" fmla="*/ 193001 h 270609"/>
              <a:gd name="connsiteX17" fmla="*/ 22100 w 304893"/>
              <a:gd name="connsiteY17" fmla="*/ 83844 h 270609"/>
              <a:gd name="connsiteX18" fmla="*/ 108016 w 304893"/>
              <a:gd name="connsiteY18" fmla="*/ 14407 h 270609"/>
              <a:gd name="connsiteX19" fmla="*/ 98967 w 304893"/>
              <a:gd name="connsiteY19" fmla="*/ 1644 h 270609"/>
              <a:gd name="connsiteX20" fmla="*/ 10099 w 304893"/>
              <a:gd name="connsiteY20" fmla="*/ 73176 h 270609"/>
              <a:gd name="connsiteX21" fmla="*/ 22195 w 304893"/>
              <a:gd name="connsiteY21" fmla="*/ 183476 h 270609"/>
              <a:gd name="connsiteX22" fmla="*/ 91823 w 304893"/>
              <a:gd name="connsiteY22" fmla="*/ 260914 h 270609"/>
              <a:gd name="connsiteX23" fmla="*/ 194598 w 304893"/>
              <a:gd name="connsiteY23" fmla="*/ 264534 h 270609"/>
              <a:gd name="connsiteX24" fmla="*/ 282228 w 304893"/>
              <a:gd name="connsiteY24" fmla="*/ 213956 h 270609"/>
              <a:gd name="connsiteX25" fmla="*/ 298135 w 304893"/>
              <a:gd name="connsiteY25" fmla="*/ 117563 h 27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04893" h="270609">
                <a:moveTo>
                  <a:pt x="298135" y="117563"/>
                </a:moveTo>
                <a:cubicBezTo>
                  <a:pt x="284704" y="88797"/>
                  <a:pt x="254320" y="73272"/>
                  <a:pt x="224316" y="67842"/>
                </a:cubicBezTo>
                <a:cubicBezTo>
                  <a:pt x="192407" y="62032"/>
                  <a:pt x="152783" y="64890"/>
                  <a:pt x="125161" y="83273"/>
                </a:cubicBezTo>
                <a:cubicBezTo>
                  <a:pt x="97348" y="101847"/>
                  <a:pt x="92299" y="138137"/>
                  <a:pt x="111826" y="164807"/>
                </a:cubicBezTo>
                <a:cubicBezTo>
                  <a:pt x="134495" y="195763"/>
                  <a:pt x="174214" y="197954"/>
                  <a:pt x="205933" y="180333"/>
                </a:cubicBezTo>
                <a:cubicBezTo>
                  <a:pt x="209076" y="178618"/>
                  <a:pt x="209743" y="174237"/>
                  <a:pt x="208790" y="171189"/>
                </a:cubicBezTo>
                <a:cubicBezTo>
                  <a:pt x="204028" y="156139"/>
                  <a:pt x="195360" y="142518"/>
                  <a:pt x="182787" y="132803"/>
                </a:cubicBezTo>
                <a:cubicBezTo>
                  <a:pt x="174786" y="126612"/>
                  <a:pt x="164689" y="138613"/>
                  <a:pt x="172690" y="144804"/>
                </a:cubicBezTo>
                <a:cubicBezTo>
                  <a:pt x="181358" y="151567"/>
                  <a:pt x="187359" y="160235"/>
                  <a:pt x="191550" y="170141"/>
                </a:cubicBezTo>
                <a:cubicBezTo>
                  <a:pt x="168880" y="180237"/>
                  <a:pt x="141925" y="177761"/>
                  <a:pt x="125637" y="156996"/>
                </a:cubicBezTo>
                <a:cubicBezTo>
                  <a:pt x="111064" y="138327"/>
                  <a:pt x="111921" y="112419"/>
                  <a:pt x="131638" y="97751"/>
                </a:cubicBezTo>
                <a:cubicBezTo>
                  <a:pt x="154307" y="80892"/>
                  <a:pt x="189169" y="78415"/>
                  <a:pt x="216220" y="82320"/>
                </a:cubicBezTo>
                <a:cubicBezTo>
                  <a:pt x="241366" y="85940"/>
                  <a:pt x="268607" y="96703"/>
                  <a:pt x="281752" y="119849"/>
                </a:cubicBezTo>
                <a:cubicBezTo>
                  <a:pt x="296039" y="144995"/>
                  <a:pt x="288133" y="180142"/>
                  <a:pt x="271369" y="202240"/>
                </a:cubicBezTo>
                <a:cubicBezTo>
                  <a:pt x="253462" y="225862"/>
                  <a:pt x="224887" y="239864"/>
                  <a:pt x="196884" y="247770"/>
                </a:cubicBezTo>
                <a:cubicBezTo>
                  <a:pt x="168118" y="255866"/>
                  <a:pt x="136114" y="258057"/>
                  <a:pt x="107158" y="249675"/>
                </a:cubicBezTo>
                <a:cubicBezTo>
                  <a:pt x="77345" y="241007"/>
                  <a:pt x="60486" y="218718"/>
                  <a:pt x="45246" y="193001"/>
                </a:cubicBezTo>
                <a:cubicBezTo>
                  <a:pt x="27053" y="162235"/>
                  <a:pt x="4003" y="119468"/>
                  <a:pt x="22100" y="83844"/>
                </a:cubicBezTo>
                <a:cubicBezTo>
                  <a:pt x="38959" y="50697"/>
                  <a:pt x="79917" y="35838"/>
                  <a:pt x="108016" y="14407"/>
                </a:cubicBezTo>
                <a:cubicBezTo>
                  <a:pt x="116017" y="8311"/>
                  <a:pt x="106968" y="-4548"/>
                  <a:pt x="98967" y="1644"/>
                </a:cubicBezTo>
                <a:cubicBezTo>
                  <a:pt x="69058" y="24408"/>
                  <a:pt x="30006" y="39458"/>
                  <a:pt x="10099" y="73176"/>
                </a:cubicBezTo>
                <a:cubicBezTo>
                  <a:pt x="-10952" y="108990"/>
                  <a:pt x="4765" y="149757"/>
                  <a:pt x="22195" y="183476"/>
                </a:cubicBezTo>
                <a:cubicBezTo>
                  <a:pt x="38293" y="214527"/>
                  <a:pt x="57819" y="247389"/>
                  <a:pt x="91823" y="260914"/>
                </a:cubicBezTo>
                <a:cubicBezTo>
                  <a:pt x="124208" y="273773"/>
                  <a:pt x="161165" y="272630"/>
                  <a:pt x="194598" y="264534"/>
                </a:cubicBezTo>
                <a:cubicBezTo>
                  <a:pt x="227173" y="256723"/>
                  <a:pt x="260987" y="240721"/>
                  <a:pt x="282228" y="213956"/>
                </a:cubicBezTo>
                <a:cubicBezTo>
                  <a:pt x="302611" y="188238"/>
                  <a:pt x="312422" y="148138"/>
                  <a:pt x="298135" y="117563"/>
                </a:cubicBez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pic>
        <p:nvPicPr>
          <p:cNvPr id="366" name="Graphic 365">
            <a:extLst>
              <a:ext uri="{FF2B5EF4-FFF2-40B4-BE49-F238E27FC236}">
                <a16:creationId xmlns:a16="http://schemas.microsoft.com/office/drawing/2014/main" id="{C5E9958A-8AEB-A8FF-7A32-07F09270FBF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2192000" y="2149191"/>
            <a:ext cx="1166917" cy="1145700"/>
          </a:xfrm>
          <a:prstGeom prst="rect">
            <a:avLst/>
          </a:prstGeom>
        </p:spPr>
      </p:pic>
      <p:pic>
        <p:nvPicPr>
          <p:cNvPr id="3" name="Graphic 2">
            <a:extLst>
              <a:ext uri="{FF2B5EF4-FFF2-40B4-BE49-F238E27FC236}">
                <a16:creationId xmlns:a16="http://schemas.microsoft.com/office/drawing/2014/main" id="{A00AF609-FB05-BCA9-C860-F1B89B516C5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3022" y="5776151"/>
            <a:ext cx="1175586" cy="1977751"/>
          </a:xfrm>
          <a:prstGeom prst="rect">
            <a:avLst/>
          </a:prstGeom>
        </p:spPr>
      </p:pic>
      <p:grpSp>
        <p:nvGrpSpPr>
          <p:cNvPr id="398" name="Graphic 72">
            <a:extLst>
              <a:ext uri="{FF2B5EF4-FFF2-40B4-BE49-F238E27FC236}">
                <a16:creationId xmlns:a16="http://schemas.microsoft.com/office/drawing/2014/main" id="{32B09537-2356-F737-9A4E-AAD7A1DB5D08}"/>
              </a:ext>
            </a:extLst>
          </p:cNvPr>
          <p:cNvGrpSpPr/>
          <p:nvPr/>
        </p:nvGrpSpPr>
        <p:grpSpPr>
          <a:xfrm rot="15748509">
            <a:off x="-722198" y="-659468"/>
            <a:ext cx="3695984" cy="2475729"/>
            <a:chOff x="4737085" y="-486867"/>
            <a:chExt cx="3695984" cy="2475729"/>
          </a:xfrm>
          <a:solidFill>
            <a:schemeClr val="bg1"/>
          </a:solidFill>
        </p:grpSpPr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80EA22F7-CE02-BC03-0043-9D5666DBA087}"/>
                </a:ext>
              </a:extLst>
            </p:cNvPr>
            <p:cNvSpPr/>
            <p:nvPr/>
          </p:nvSpPr>
          <p:spPr>
            <a:xfrm>
              <a:off x="5329142" y="-486867"/>
              <a:ext cx="1813155" cy="1149149"/>
            </a:xfrm>
            <a:custGeom>
              <a:avLst/>
              <a:gdLst>
                <a:gd name="connsiteX0" fmla="*/ 40210 w 1813155"/>
                <a:gd name="connsiteY0" fmla="*/ 582601 h 1149149"/>
                <a:gd name="connsiteX1" fmla="*/ 183824 w 1813155"/>
                <a:gd name="connsiteY1" fmla="*/ 719983 h 1149149"/>
                <a:gd name="connsiteX2" fmla="*/ 243233 w 1813155"/>
                <a:gd name="connsiteY2" fmla="*/ 823417 h 1149149"/>
                <a:gd name="connsiteX3" fmla="*/ 408992 w 1813155"/>
                <a:gd name="connsiteY3" fmla="*/ 1106534 h 1149149"/>
                <a:gd name="connsiteX4" fmla="*/ 694496 w 1813155"/>
                <a:gd name="connsiteY4" fmla="*/ 1068608 h 1149149"/>
                <a:gd name="connsiteX5" fmla="*/ 880942 w 1813155"/>
                <a:gd name="connsiteY5" fmla="*/ 940509 h 1149149"/>
                <a:gd name="connsiteX6" fmla="*/ 1100673 w 1813155"/>
                <a:gd name="connsiteY6" fmla="*/ 883355 h 1149149"/>
                <a:gd name="connsiteX7" fmla="*/ 1545174 w 1813155"/>
                <a:gd name="connsiteY7" fmla="*/ 802067 h 1149149"/>
                <a:gd name="connsiteX8" fmla="*/ 1791956 w 1813155"/>
                <a:gd name="connsiteY8" fmla="*/ 688422 h 1149149"/>
                <a:gd name="connsiteX9" fmla="*/ 1727642 w 1813155"/>
                <a:gd name="connsiteY9" fmla="*/ 415118 h 1149149"/>
                <a:gd name="connsiteX10" fmla="*/ 1686931 w 1813155"/>
                <a:gd name="connsiteY10" fmla="*/ 305584 h 1149149"/>
                <a:gd name="connsiteX11" fmla="*/ 1584691 w 1813155"/>
                <a:gd name="connsiteY11" fmla="*/ 62515 h 1149149"/>
                <a:gd name="connsiteX12" fmla="*/ 1124012 w 1813155"/>
                <a:gd name="connsiteY12" fmla="*/ 120332 h 1149149"/>
                <a:gd name="connsiteX13" fmla="*/ 1040469 w 1813155"/>
                <a:gd name="connsiteY13" fmla="*/ 187298 h 1149149"/>
                <a:gd name="connsiteX14" fmla="*/ 605517 w 1813155"/>
                <a:gd name="connsiteY14" fmla="*/ 363136 h 1149149"/>
                <a:gd name="connsiteX15" fmla="*/ 493330 w 1813155"/>
                <a:gd name="connsiteY15" fmla="*/ 345234 h 1149149"/>
                <a:gd name="connsiteX16" fmla="*/ 103464 w 1813155"/>
                <a:gd name="connsiteY16" fmla="*/ 303860 h 1149149"/>
                <a:gd name="connsiteX17" fmla="*/ 40210 w 1813155"/>
                <a:gd name="connsiteY17" fmla="*/ 582601 h 1149149"/>
                <a:gd name="connsiteX18" fmla="*/ 198279 w 1813155"/>
                <a:gd name="connsiteY18" fmla="*/ 392840 h 1149149"/>
                <a:gd name="connsiteX19" fmla="*/ 422518 w 1813155"/>
                <a:gd name="connsiteY19" fmla="*/ 452646 h 1149149"/>
                <a:gd name="connsiteX20" fmla="*/ 605649 w 1813155"/>
                <a:gd name="connsiteY20" fmla="*/ 495478 h 1149149"/>
                <a:gd name="connsiteX21" fmla="*/ 1099612 w 1813155"/>
                <a:gd name="connsiteY21" fmla="*/ 294843 h 1149149"/>
                <a:gd name="connsiteX22" fmla="*/ 1201455 w 1813155"/>
                <a:gd name="connsiteY22" fmla="*/ 208250 h 1149149"/>
                <a:gd name="connsiteX23" fmla="*/ 1480594 w 1813155"/>
                <a:gd name="connsiteY23" fmla="*/ 130808 h 1149149"/>
                <a:gd name="connsiteX24" fmla="*/ 1565065 w 1813155"/>
                <a:gd name="connsiteY24" fmla="*/ 323752 h 1149149"/>
                <a:gd name="connsiteX25" fmla="*/ 1618240 w 1813155"/>
                <a:gd name="connsiteY25" fmla="*/ 460868 h 1149149"/>
                <a:gd name="connsiteX26" fmla="*/ 1704701 w 1813155"/>
                <a:gd name="connsiteY26" fmla="*/ 573186 h 1149149"/>
                <a:gd name="connsiteX27" fmla="*/ 1679240 w 1813155"/>
                <a:gd name="connsiteY27" fmla="*/ 672775 h 1149149"/>
                <a:gd name="connsiteX28" fmla="*/ 1571828 w 1813155"/>
                <a:gd name="connsiteY28" fmla="*/ 697572 h 1149149"/>
                <a:gd name="connsiteX29" fmla="*/ 1374773 w 1813155"/>
                <a:gd name="connsiteY29" fmla="*/ 701418 h 1149149"/>
                <a:gd name="connsiteX30" fmla="*/ 799919 w 1813155"/>
                <a:gd name="connsiteY30" fmla="*/ 837473 h 1149149"/>
                <a:gd name="connsiteX31" fmla="*/ 611219 w 1813155"/>
                <a:gd name="connsiteY31" fmla="*/ 977109 h 1149149"/>
                <a:gd name="connsiteX32" fmla="*/ 480865 w 1813155"/>
                <a:gd name="connsiteY32" fmla="*/ 1008006 h 1149149"/>
                <a:gd name="connsiteX33" fmla="*/ 383001 w 1813155"/>
                <a:gd name="connsiteY33" fmla="*/ 776871 h 1149149"/>
                <a:gd name="connsiteX34" fmla="*/ 320278 w 1813155"/>
                <a:gd name="connsiteY34" fmla="*/ 655801 h 1149149"/>
                <a:gd name="connsiteX35" fmla="*/ 161016 w 1813155"/>
                <a:gd name="connsiteY35" fmla="*/ 537780 h 1149149"/>
                <a:gd name="connsiteX36" fmla="*/ 198279 w 1813155"/>
                <a:gd name="connsiteY36" fmla="*/ 392840 h 114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13155" h="1149149">
                  <a:moveTo>
                    <a:pt x="40210" y="582601"/>
                  </a:moveTo>
                  <a:cubicBezTo>
                    <a:pt x="78269" y="638164"/>
                    <a:pt x="129323" y="681924"/>
                    <a:pt x="183824" y="719983"/>
                  </a:cubicBezTo>
                  <a:cubicBezTo>
                    <a:pt x="221352" y="746239"/>
                    <a:pt x="239254" y="775015"/>
                    <a:pt x="243233" y="823417"/>
                  </a:cubicBezTo>
                  <a:cubicBezTo>
                    <a:pt x="253709" y="952311"/>
                    <a:pt x="322930" y="1048452"/>
                    <a:pt x="408992" y="1106534"/>
                  </a:cubicBezTo>
                  <a:cubicBezTo>
                    <a:pt x="529532" y="1174429"/>
                    <a:pt x="641321" y="1160770"/>
                    <a:pt x="694496" y="1068608"/>
                  </a:cubicBezTo>
                  <a:cubicBezTo>
                    <a:pt x="739185" y="991033"/>
                    <a:pt x="802306" y="959870"/>
                    <a:pt x="880942" y="940509"/>
                  </a:cubicBezTo>
                  <a:cubicBezTo>
                    <a:pt x="954407" y="922475"/>
                    <a:pt x="1026678" y="898870"/>
                    <a:pt x="1100673" y="883355"/>
                  </a:cubicBezTo>
                  <a:cubicBezTo>
                    <a:pt x="1248265" y="852458"/>
                    <a:pt x="1395990" y="809626"/>
                    <a:pt x="1545174" y="802067"/>
                  </a:cubicBezTo>
                  <a:cubicBezTo>
                    <a:pt x="1651658" y="796763"/>
                    <a:pt x="1737587" y="781778"/>
                    <a:pt x="1791956" y="688422"/>
                  </a:cubicBezTo>
                  <a:cubicBezTo>
                    <a:pt x="1836910" y="611377"/>
                    <a:pt x="1808002" y="495611"/>
                    <a:pt x="1727642" y="415118"/>
                  </a:cubicBezTo>
                  <a:cubicBezTo>
                    <a:pt x="1695551" y="382894"/>
                    <a:pt x="1674333" y="355843"/>
                    <a:pt x="1686931" y="305584"/>
                  </a:cubicBezTo>
                  <a:cubicBezTo>
                    <a:pt x="1713055" y="201487"/>
                    <a:pt x="1666244" y="122321"/>
                    <a:pt x="1584691" y="62515"/>
                  </a:cubicBezTo>
                  <a:cubicBezTo>
                    <a:pt x="1446116" y="-39063"/>
                    <a:pt x="1259404" y="-14796"/>
                    <a:pt x="1124012" y="120332"/>
                  </a:cubicBezTo>
                  <a:cubicBezTo>
                    <a:pt x="1098419" y="145925"/>
                    <a:pt x="1078262" y="181596"/>
                    <a:pt x="1040469" y="187298"/>
                  </a:cubicBezTo>
                  <a:cubicBezTo>
                    <a:pt x="881075" y="211168"/>
                    <a:pt x="741970" y="283571"/>
                    <a:pt x="605517" y="363136"/>
                  </a:cubicBezTo>
                  <a:cubicBezTo>
                    <a:pt x="563612" y="387536"/>
                    <a:pt x="530991" y="381303"/>
                    <a:pt x="493330" y="345234"/>
                  </a:cubicBezTo>
                  <a:cubicBezTo>
                    <a:pt x="376105" y="233181"/>
                    <a:pt x="243365" y="221776"/>
                    <a:pt x="103464" y="303860"/>
                  </a:cubicBezTo>
                  <a:cubicBezTo>
                    <a:pt x="-5804" y="368042"/>
                    <a:pt x="-31265" y="478372"/>
                    <a:pt x="40210" y="582601"/>
                  </a:cubicBezTo>
                  <a:close/>
                  <a:moveTo>
                    <a:pt x="198279" y="392840"/>
                  </a:moveTo>
                  <a:cubicBezTo>
                    <a:pt x="292430" y="355710"/>
                    <a:pt x="356745" y="369369"/>
                    <a:pt x="422518" y="452646"/>
                  </a:cubicBezTo>
                  <a:cubicBezTo>
                    <a:pt x="474765" y="518817"/>
                    <a:pt x="533113" y="533006"/>
                    <a:pt x="605649" y="495478"/>
                  </a:cubicBezTo>
                  <a:cubicBezTo>
                    <a:pt x="764115" y="413394"/>
                    <a:pt x="917675" y="320304"/>
                    <a:pt x="1099612" y="294843"/>
                  </a:cubicBezTo>
                  <a:cubicBezTo>
                    <a:pt x="1148279" y="288080"/>
                    <a:pt x="1170425" y="240607"/>
                    <a:pt x="1201455" y="208250"/>
                  </a:cubicBezTo>
                  <a:cubicBezTo>
                    <a:pt x="1283804" y="122453"/>
                    <a:pt x="1399571" y="90230"/>
                    <a:pt x="1480594" y="130808"/>
                  </a:cubicBezTo>
                  <a:cubicBezTo>
                    <a:pt x="1565993" y="173507"/>
                    <a:pt x="1593973" y="230528"/>
                    <a:pt x="1565065" y="323752"/>
                  </a:cubicBezTo>
                  <a:cubicBezTo>
                    <a:pt x="1545306" y="387536"/>
                    <a:pt x="1563606" y="429042"/>
                    <a:pt x="1618240" y="460868"/>
                  </a:cubicBezTo>
                  <a:cubicBezTo>
                    <a:pt x="1662001" y="486328"/>
                    <a:pt x="1691705" y="523856"/>
                    <a:pt x="1704701" y="573186"/>
                  </a:cubicBezTo>
                  <a:cubicBezTo>
                    <a:pt x="1714513" y="610714"/>
                    <a:pt x="1710535" y="645325"/>
                    <a:pt x="1679240" y="672775"/>
                  </a:cubicBezTo>
                  <a:cubicBezTo>
                    <a:pt x="1647547" y="700490"/>
                    <a:pt x="1607499" y="722105"/>
                    <a:pt x="1571828" y="697572"/>
                  </a:cubicBezTo>
                  <a:cubicBezTo>
                    <a:pt x="1501811" y="649303"/>
                    <a:pt x="1442005" y="685107"/>
                    <a:pt x="1374773" y="701418"/>
                  </a:cubicBezTo>
                  <a:cubicBezTo>
                    <a:pt x="1183420" y="747963"/>
                    <a:pt x="988620" y="779126"/>
                    <a:pt x="799919" y="837473"/>
                  </a:cubicBezTo>
                  <a:cubicBezTo>
                    <a:pt x="718631" y="862536"/>
                    <a:pt x="648614" y="891179"/>
                    <a:pt x="611219" y="977109"/>
                  </a:cubicBezTo>
                  <a:cubicBezTo>
                    <a:pt x="585758" y="1035589"/>
                    <a:pt x="534306" y="1038904"/>
                    <a:pt x="480865" y="1008006"/>
                  </a:cubicBezTo>
                  <a:cubicBezTo>
                    <a:pt x="403555" y="963318"/>
                    <a:pt x="358999" y="863597"/>
                    <a:pt x="383001" y="776871"/>
                  </a:cubicBezTo>
                  <a:cubicBezTo>
                    <a:pt x="400373" y="714016"/>
                    <a:pt x="376503" y="677283"/>
                    <a:pt x="320278" y="655801"/>
                  </a:cubicBezTo>
                  <a:cubicBezTo>
                    <a:pt x="255963" y="631268"/>
                    <a:pt x="205572" y="587641"/>
                    <a:pt x="161016" y="537780"/>
                  </a:cubicBezTo>
                  <a:cubicBezTo>
                    <a:pt x="103464" y="473731"/>
                    <a:pt x="117388" y="424798"/>
                    <a:pt x="198279" y="39284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298A06B-B1AC-8E04-5798-D39720B7B6CB}"/>
                </a:ext>
              </a:extLst>
            </p:cNvPr>
            <p:cNvSpPr/>
            <p:nvPr/>
          </p:nvSpPr>
          <p:spPr>
            <a:xfrm>
              <a:off x="6555540" y="987080"/>
              <a:ext cx="580443" cy="1001781"/>
            </a:xfrm>
            <a:custGeom>
              <a:avLst/>
              <a:gdLst>
                <a:gd name="connsiteX0" fmla="*/ 48654 w 580443"/>
                <a:gd name="connsiteY0" fmla="*/ 349197 h 1001781"/>
                <a:gd name="connsiteX1" fmla="*/ 79817 w 580443"/>
                <a:gd name="connsiteY1" fmla="*/ 400649 h 1001781"/>
                <a:gd name="connsiteX2" fmla="*/ 145590 w 580443"/>
                <a:gd name="connsiteY2" fmla="*/ 656051 h 1001781"/>
                <a:gd name="connsiteX3" fmla="*/ 127290 w 580443"/>
                <a:gd name="connsiteY3" fmla="*/ 717316 h 1001781"/>
                <a:gd name="connsiteX4" fmla="*/ 75308 w 580443"/>
                <a:gd name="connsiteY4" fmla="*/ 931477 h 1001781"/>
                <a:gd name="connsiteX5" fmla="*/ 225818 w 580443"/>
                <a:gd name="connsiteY5" fmla="*/ 987305 h 1001781"/>
                <a:gd name="connsiteX6" fmla="*/ 313073 w 580443"/>
                <a:gd name="connsiteY6" fmla="*/ 917421 h 1001781"/>
                <a:gd name="connsiteX7" fmla="*/ 375134 w 580443"/>
                <a:gd name="connsiteY7" fmla="*/ 891960 h 1001781"/>
                <a:gd name="connsiteX8" fmla="*/ 545137 w 580443"/>
                <a:gd name="connsiteY8" fmla="*/ 820484 h 1001781"/>
                <a:gd name="connsiteX9" fmla="*/ 545137 w 580443"/>
                <a:gd name="connsiteY9" fmla="*/ 658571 h 1001781"/>
                <a:gd name="connsiteX10" fmla="*/ 487585 w 580443"/>
                <a:gd name="connsiteY10" fmla="*/ 545191 h 1001781"/>
                <a:gd name="connsiteX11" fmla="*/ 471937 w 580443"/>
                <a:gd name="connsiteY11" fmla="*/ 418551 h 1001781"/>
                <a:gd name="connsiteX12" fmla="*/ 459605 w 580443"/>
                <a:gd name="connsiteY12" fmla="*/ 164873 h 1001781"/>
                <a:gd name="connsiteX13" fmla="*/ 414518 w 580443"/>
                <a:gd name="connsiteY13" fmla="*/ 19004 h 1001781"/>
                <a:gd name="connsiteX14" fmla="*/ 257511 w 580443"/>
                <a:gd name="connsiteY14" fmla="*/ 34652 h 1001781"/>
                <a:gd name="connsiteX15" fmla="*/ 193462 w 580443"/>
                <a:gd name="connsiteY15" fmla="*/ 49239 h 1001781"/>
                <a:gd name="connsiteX16" fmla="*/ 50510 w 580443"/>
                <a:gd name="connsiteY16" fmla="*/ 88226 h 1001781"/>
                <a:gd name="connsiteX17" fmla="*/ 48654 w 580443"/>
                <a:gd name="connsiteY17" fmla="*/ 349197 h 1001781"/>
                <a:gd name="connsiteX18" fmla="*/ 194522 w 580443"/>
                <a:gd name="connsiteY18" fmla="*/ 118460 h 1001781"/>
                <a:gd name="connsiteX19" fmla="*/ 274883 w 580443"/>
                <a:gd name="connsiteY19" fmla="*/ 98967 h 1001781"/>
                <a:gd name="connsiteX20" fmla="*/ 343839 w 580443"/>
                <a:gd name="connsiteY20" fmla="*/ 59052 h 1001781"/>
                <a:gd name="connsiteX21" fmla="*/ 397412 w 580443"/>
                <a:gd name="connsiteY21" fmla="*/ 80667 h 1001781"/>
                <a:gd name="connsiteX22" fmla="*/ 403247 w 580443"/>
                <a:gd name="connsiteY22" fmla="*/ 142330 h 1001781"/>
                <a:gd name="connsiteX23" fmla="*/ 390782 w 580443"/>
                <a:gd name="connsiteY23" fmla="*/ 252394 h 1001781"/>
                <a:gd name="connsiteX24" fmla="*/ 424066 w 580443"/>
                <a:gd name="connsiteY24" fmla="*/ 582852 h 1001781"/>
                <a:gd name="connsiteX25" fmla="*/ 487850 w 580443"/>
                <a:gd name="connsiteY25" fmla="*/ 698353 h 1001781"/>
                <a:gd name="connsiteX26" fmla="*/ 495409 w 580443"/>
                <a:gd name="connsiteY26" fmla="*/ 773276 h 1001781"/>
                <a:gd name="connsiteX27" fmla="*/ 359354 w 580443"/>
                <a:gd name="connsiteY27" fmla="*/ 810672 h 1001781"/>
                <a:gd name="connsiteX28" fmla="*/ 287215 w 580443"/>
                <a:gd name="connsiteY28" fmla="*/ 836663 h 1001781"/>
                <a:gd name="connsiteX29" fmla="*/ 209640 w 580443"/>
                <a:gd name="connsiteY29" fmla="*/ 916625 h 1001781"/>
                <a:gd name="connsiteX30" fmla="*/ 131534 w 580443"/>
                <a:gd name="connsiteY30" fmla="*/ 885064 h 1001781"/>
                <a:gd name="connsiteX31" fmla="*/ 181527 w 580443"/>
                <a:gd name="connsiteY31" fmla="*/ 764524 h 1001781"/>
                <a:gd name="connsiteX32" fmla="*/ 218922 w 580443"/>
                <a:gd name="connsiteY32" fmla="*/ 665731 h 1001781"/>
                <a:gd name="connsiteX33" fmla="*/ 143734 w 580443"/>
                <a:gd name="connsiteY33" fmla="*/ 375586 h 1001781"/>
                <a:gd name="connsiteX34" fmla="*/ 103023 w 580443"/>
                <a:gd name="connsiteY34" fmla="*/ 312465 h 1001781"/>
                <a:gd name="connsiteX35" fmla="*/ 80480 w 580443"/>
                <a:gd name="connsiteY35" fmla="*/ 151214 h 1001781"/>
                <a:gd name="connsiteX36" fmla="*/ 194522 w 580443"/>
                <a:gd name="connsiteY36" fmla="*/ 118460 h 1001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80443" h="1001781">
                  <a:moveTo>
                    <a:pt x="48654" y="349197"/>
                  </a:moveTo>
                  <a:cubicBezTo>
                    <a:pt x="60987" y="365375"/>
                    <a:pt x="79419" y="379299"/>
                    <a:pt x="79817" y="400649"/>
                  </a:cubicBezTo>
                  <a:cubicBezTo>
                    <a:pt x="81275" y="491220"/>
                    <a:pt x="111377" y="574100"/>
                    <a:pt x="145590" y="656051"/>
                  </a:cubicBezTo>
                  <a:cubicBezTo>
                    <a:pt x="156066" y="681246"/>
                    <a:pt x="150231" y="698883"/>
                    <a:pt x="127290" y="717316"/>
                  </a:cubicBezTo>
                  <a:cubicBezTo>
                    <a:pt x="56213" y="774337"/>
                    <a:pt x="40035" y="847536"/>
                    <a:pt x="75308" y="931477"/>
                  </a:cubicBezTo>
                  <a:cubicBezTo>
                    <a:pt x="102891" y="996985"/>
                    <a:pt x="162431" y="1019396"/>
                    <a:pt x="225818" y="987305"/>
                  </a:cubicBezTo>
                  <a:cubicBezTo>
                    <a:pt x="259633" y="970198"/>
                    <a:pt x="287746" y="945003"/>
                    <a:pt x="313073" y="917421"/>
                  </a:cubicBezTo>
                  <a:cubicBezTo>
                    <a:pt x="330445" y="898458"/>
                    <a:pt x="347817" y="890634"/>
                    <a:pt x="375134" y="891960"/>
                  </a:cubicBezTo>
                  <a:cubicBezTo>
                    <a:pt x="447670" y="895673"/>
                    <a:pt x="506415" y="864245"/>
                    <a:pt x="545137" y="820484"/>
                  </a:cubicBezTo>
                  <a:cubicBezTo>
                    <a:pt x="591947" y="758292"/>
                    <a:pt x="592478" y="695038"/>
                    <a:pt x="545137" y="658571"/>
                  </a:cubicBezTo>
                  <a:cubicBezTo>
                    <a:pt x="505222" y="627938"/>
                    <a:pt x="492491" y="590410"/>
                    <a:pt x="487585" y="545191"/>
                  </a:cubicBezTo>
                  <a:cubicBezTo>
                    <a:pt x="482944" y="502889"/>
                    <a:pt x="475120" y="460853"/>
                    <a:pt x="471937" y="418551"/>
                  </a:cubicBezTo>
                  <a:cubicBezTo>
                    <a:pt x="465572" y="333947"/>
                    <a:pt x="452709" y="248548"/>
                    <a:pt x="459605" y="164873"/>
                  </a:cubicBezTo>
                  <a:cubicBezTo>
                    <a:pt x="464511" y="105067"/>
                    <a:pt x="462522" y="56135"/>
                    <a:pt x="414518" y="19004"/>
                  </a:cubicBezTo>
                  <a:cubicBezTo>
                    <a:pt x="374869" y="-11761"/>
                    <a:pt x="308300" y="-4202"/>
                    <a:pt x="257511" y="34652"/>
                  </a:cubicBezTo>
                  <a:cubicBezTo>
                    <a:pt x="237222" y="50167"/>
                    <a:pt x="220513" y="59980"/>
                    <a:pt x="193462" y="49239"/>
                  </a:cubicBezTo>
                  <a:cubicBezTo>
                    <a:pt x="137368" y="26961"/>
                    <a:pt x="89895" y="47250"/>
                    <a:pt x="50510" y="88226"/>
                  </a:cubicBezTo>
                  <a:cubicBezTo>
                    <a:pt x="-16324" y="157977"/>
                    <a:pt x="-16721" y="263798"/>
                    <a:pt x="48654" y="349197"/>
                  </a:cubicBezTo>
                  <a:close/>
                  <a:moveTo>
                    <a:pt x="194522" y="118460"/>
                  </a:moveTo>
                  <a:cubicBezTo>
                    <a:pt x="228603" y="134240"/>
                    <a:pt x="253002" y="127080"/>
                    <a:pt x="274883" y="98967"/>
                  </a:cubicBezTo>
                  <a:cubicBezTo>
                    <a:pt x="292387" y="76424"/>
                    <a:pt x="315328" y="62632"/>
                    <a:pt x="343839" y="59052"/>
                  </a:cubicBezTo>
                  <a:cubicBezTo>
                    <a:pt x="365453" y="56400"/>
                    <a:pt x="384416" y="61174"/>
                    <a:pt x="397412" y="80667"/>
                  </a:cubicBezTo>
                  <a:cubicBezTo>
                    <a:pt x="410540" y="100425"/>
                    <a:pt x="419557" y="124295"/>
                    <a:pt x="403247" y="142330"/>
                  </a:cubicBezTo>
                  <a:cubicBezTo>
                    <a:pt x="371156" y="177736"/>
                    <a:pt x="386671" y="213805"/>
                    <a:pt x="390782" y="252394"/>
                  </a:cubicBezTo>
                  <a:cubicBezTo>
                    <a:pt x="402584" y="362458"/>
                    <a:pt x="405501" y="473318"/>
                    <a:pt x="424066" y="582852"/>
                  </a:cubicBezTo>
                  <a:cubicBezTo>
                    <a:pt x="432022" y="629927"/>
                    <a:pt x="442764" y="671168"/>
                    <a:pt x="487850" y="698353"/>
                  </a:cubicBezTo>
                  <a:cubicBezTo>
                    <a:pt x="518615" y="716785"/>
                    <a:pt x="516626" y="745826"/>
                    <a:pt x="495409" y="773276"/>
                  </a:cubicBezTo>
                  <a:cubicBezTo>
                    <a:pt x="464777" y="813058"/>
                    <a:pt x="405899" y="830563"/>
                    <a:pt x="359354" y="810672"/>
                  </a:cubicBezTo>
                  <a:cubicBezTo>
                    <a:pt x="325539" y="796350"/>
                    <a:pt x="303393" y="806959"/>
                    <a:pt x="287215" y="836663"/>
                  </a:cubicBezTo>
                  <a:cubicBezTo>
                    <a:pt x="268783" y="870743"/>
                    <a:pt x="240802" y="895540"/>
                    <a:pt x="209640" y="916625"/>
                  </a:cubicBezTo>
                  <a:cubicBezTo>
                    <a:pt x="169725" y="943809"/>
                    <a:pt x="143336" y="932538"/>
                    <a:pt x="131534" y="885064"/>
                  </a:cubicBezTo>
                  <a:cubicBezTo>
                    <a:pt x="117875" y="829767"/>
                    <a:pt x="130208" y="795024"/>
                    <a:pt x="181527" y="764524"/>
                  </a:cubicBezTo>
                  <a:cubicBezTo>
                    <a:pt x="222237" y="740390"/>
                    <a:pt x="234570" y="708829"/>
                    <a:pt x="218922" y="665731"/>
                  </a:cubicBezTo>
                  <a:cubicBezTo>
                    <a:pt x="184975" y="571315"/>
                    <a:pt x="144397" y="478887"/>
                    <a:pt x="143734" y="375586"/>
                  </a:cubicBezTo>
                  <a:cubicBezTo>
                    <a:pt x="143601" y="348004"/>
                    <a:pt x="118803" y="332091"/>
                    <a:pt x="103023" y="312465"/>
                  </a:cubicBezTo>
                  <a:cubicBezTo>
                    <a:pt x="61384" y="260217"/>
                    <a:pt x="51969" y="193251"/>
                    <a:pt x="80480" y="151214"/>
                  </a:cubicBezTo>
                  <a:cubicBezTo>
                    <a:pt x="110847" y="106791"/>
                    <a:pt x="144662" y="95386"/>
                    <a:pt x="194522" y="11846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A15A8347-E3EA-2B19-3C5B-261BA4F5222D}"/>
                </a:ext>
              </a:extLst>
            </p:cNvPr>
            <p:cNvSpPr/>
            <p:nvPr/>
          </p:nvSpPr>
          <p:spPr>
            <a:xfrm>
              <a:off x="4737085" y="1013243"/>
              <a:ext cx="1165150" cy="919531"/>
            </a:xfrm>
            <a:custGeom>
              <a:avLst/>
              <a:gdLst>
                <a:gd name="connsiteX0" fmla="*/ 1107665 w 1165150"/>
                <a:gd name="connsiteY0" fmla="*/ 245061 h 919531"/>
                <a:gd name="connsiteX1" fmla="*/ 988186 w 1165150"/>
                <a:gd name="connsiteY1" fmla="*/ 192151 h 919531"/>
                <a:gd name="connsiteX2" fmla="*/ 928380 w 1165150"/>
                <a:gd name="connsiteY2" fmla="*/ 141495 h 919531"/>
                <a:gd name="connsiteX3" fmla="*/ 762753 w 1165150"/>
                <a:gd name="connsiteY3" fmla="*/ 3583 h 919531"/>
                <a:gd name="connsiteX4" fmla="*/ 594872 w 1165150"/>
                <a:gd name="connsiteY4" fmla="*/ 90706 h 919531"/>
                <a:gd name="connsiteX5" fmla="*/ 508279 w 1165150"/>
                <a:gd name="connsiteY5" fmla="*/ 211379 h 919531"/>
                <a:gd name="connsiteX6" fmla="*/ 385219 w 1165150"/>
                <a:gd name="connsiteY6" fmla="*/ 295717 h 919531"/>
                <a:gd name="connsiteX7" fmla="*/ 128756 w 1165150"/>
                <a:gd name="connsiteY7" fmla="*/ 445033 h 919531"/>
                <a:gd name="connsiteX8" fmla="*/ 1586 w 1165150"/>
                <a:gd name="connsiteY8" fmla="*/ 570347 h 919531"/>
                <a:gd name="connsiteX9" fmla="*/ 102235 w 1165150"/>
                <a:gd name="connsiteY9" fmla="*/ 724835 h 919531"/>
                <a:gd name="connsiteX10" fmla="*/ 151830 w 1165150"/>
                <a:gd name="connsiteY10" fmla="*/ 783448 h 919531"/>
                <a:gd name="connsiteX11" fmla="*/ 269188 w 1165150"/>
                <a:gd name="connsiteY11" fmla="*/ 910751 h 919531"/>
                <a:gd name="connsiteX12" fmla="*/ 540901 w 1165150"/>
                <a:gd name="connsiteY12" fmla="*/ 772309 h 919531"/>
                <a:gd name="connsiteX13" fmla="*/ 577500 w 1165150"/>
                <a:gd name="connsiteY13" fmla="*/ 712370 h 919531"/>
                <a:gd name="connsiteX14" fmla="*/ 807044 w 1165150"/>
                <a:gd name="connsiteY14" fmla="*/ 506696 h 919531"/>
                <a:gd name="connsiteX15" fmla="*/ 880376 w 1165150"/>
                <a:gd name="connsiteY15" fmla="*/ 492639 h 919531"/>
                <a:gd name="connsiteX16" fmla="*/ 1130474 w 1165150"/>
                <a:gd name="connsiteY16" fmla="*/ 431242 h 919531"/>
                <a:gd name="connsiteX17" fmla="*/ 1107665 w 1165150"/>
                <a:gd name="connsiteY17" fmla="*/ 245061 h 919531"/>
                <a:gd name="connsiteX18" fmla="*/ 1052368 w 1165150"/>
                <a:gd name="connsiteY18" fmla="*/ 397560 h 919531"/>
                <a:gd name="connsiteX19" fmla="*/ 900532 w 1165150"/>
                <a:gd name="connsiteY19" fmla="*/ 410555 h 919531"/>
                <a:gd name="connsiteX20" fmla="*/ 777871 w 1165150"/>
                <a:gd name="connsiteY20" fmla="*/ 424877 h 919531"/>
                <a:gd name="connsiteX21" fmla="*/ 517429 w 1165150"/>
                <a:gd name="connsiteY21" fmla="*/ 659062 h 919531"/>
                <a:gd name="connsiteX22" fmla="*/ 473801 w 1165150"/>
                <a:gd name="connsiteY22" fmla="*/ 735311 h 919531"/>
                <a:gd name="connsiteX23" fmla="*/ 318650 w 1165150"/>
                <a:gd name="connsiteY23" fmla="*/ 845375 h 919531"/>
                <a:gd name="connsiteX24" fmla="*/ 223438 w 1165150"/>
                <a:gd name="connsiteY24" fmla="*/ 744991 h 919531"/>
                <a:gd name="connsiteX25" fmla="*/ 160052 w 1165150"/>
                <a:gd name="connsiteY25" fmla="*/ 672190 h 919531"/>
                <a:gd name="connsiteX26" fmla="*/ 81548 w 1165150"/>
                <a:gd name="connsiteY26" fmla="*/ 622064 h 919531"/>
                <a:gd name="connsiteX27" fmla="*/ 75050 w 1165150"/>
                <a:gd name="connsiteY27" fmla="*/ 554832 h 919531"/>
                <a:gd name="connsiteX28" fmla="*/ 135917 w 1165150"/>
                <a:gd name="connsiteY28" fmla="*/ 515581 h 919531"/>
                <a:gd name="connsiteX29" fmla="*/ 256855 w 1165150"/>
                <a:gd name="connsiteY29" fmla="*/ 469300 h 919531"/>
                <a:gd name="connsiteX30" fmla="*/ 581744 w 1165150"/>
                <a:gd name="connsiteY30" fmla="*/ 256996 h 919531"/>
                <a:gd name="connsiteX31" fmla="*/ 667143 w 1165150"/>
                <a:gd name="connsiteY31" fmla="*/ 128632 h 919531"/>
                <a:gd name="connsiteX32" fmla="*/ 740740 w 1165150"/>
                <a:gd name="connsiteY32" fmla="*/ 80495 h 919531"/>
                <a:gd name="connsiteX33" fmla="*/ 852794 w 1165150"/>
                <a:gd name="connsiteY33" fmla="*/ 201433 h 919531"/>
                <a:gd name="connsiteX34" fmla="*/ 918567 w 1165150"/>
                <a:gd name="connsiteY34" fmla="*/ 262168 h 919531"/>
                <a:gd name="connsiteX35" fmla="*/ 1043218 w 1165150"/>
                <a:gd name="connsiteY35" fmla="*/ 299563 h 919531"/>
                <a:gd name="connsiteX36" fmla="*/ 1052368 w 1165150"/>
                <a:gd name="connsiteY36" fmla="*/ 397560 h 919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65150" h="919531">
                  <a:moveTo>
                    <a:pt x="1107665" y="245061"/>
                  </a:moveTo>
                  <a:cubicBezTo>
                    <a:pt x="1071729" y="219203"/>
                    <a:pt x="1030488" y="203555"/>
                    <a:pt x="988186" y="192151"/>
                  </a:cubicBezTo>
                  <a:cubicBezTo>
                    <a:pt x="959145" y="184327"/>
                    <a:pt x="941641" y="170536"/>
                    <a:pt x="928380" y="141495"/>
                  </a:cubicBezTo>
                  <a:cubicBezTo>
                    <a:pt x="893106" y="64184"/>
                    <a:pt x="828924" y="20159"/>
                    <a:pt x="762753" y="3583"/>
                  </a:cubicBezTo>
                  <a:cubicBezTo>
                    <a:pt x="673111" y="-11535"/>
                    <a:pt x="607072" y="21883"/>
                    <a:pt x="594872" y="90706"/>
                  </a:cubicBezTo>
                  <a:cubicBezTo>
                    <a:pt x="584529" y="148523"/>
                    <a:pt x="552570" y="181940"/>
                    <a:pt x="508279" y="211379"/>
                  </a:cubicBezTo>
                  <a:cubicBezTo>
                    <a:pt x="466906" y="238961"/>
                    <a:pt x="427521" y="269594"/>
                    <a:pt x="385219" y="295717"/>
                  </a:cubicBezTo>
                  <a:cubicBezTo>
                    <a:pt x="300881" y="347699"/>
                    <a:pt x="219195" y="407107"/>
                    <a:pt x="128756" y="445033"/>
                  </a:cubicBezTo>
                  <a:cubicBezTo>
                    <a:pt x="64177" y="472085"/>
                    <a:pt x="14449" y="500463"/>
                    <a:pt x="1586" y="570347"/>
                  </a:cubicBezTo>
                  <a:cubicBezTo>
                    <a:pt x="-9023" y="628032"/>
                    <a:pt x="34605" y="693009"/>
                    <a:pt x="102235" y="724835"/>
                  </a:cubicBezTo>
                  <a:cubicBezTo>
                    <a:pt x="129287" y="737565"/>
                    <a:pt x="148382" y="749500"/>
                    <a:pt x="151830" y="783448"/>
                  </a:cubicBezTo>
                  <a:cubicBezTo>
                    <a:pt x="158858" y="853597"/>
                    <a:pt x="205404" y="892053"/>
                    <a:pt x="269188" y="910751"/>
                  </a:cubicBezTo>
                  <a:cubicBezTo>
                    <a:pt x="377396" y="942577"/>
                    <a:pt x="487460" y="885953"/>
                    <a:pt x="540901" y="772309"/>
                  </a:cubicBezTo>
                  <a:cubicBezTo>
                    <a:pt x="550979" y="750826"/>
                    <a:pt x="555488" y="724172"/>
                    <a:pt x="577500" y="712370"/>
                  </a:cubicBezTo>
                  <a:cubicBezTo>
                    <a:pt x="670724" y="662112"/>
                    <a:pt x="740475" y="586260"/>
                    <a:pt x="807044" y="506696"/>
                  </a:cubicBezTo>
                  <a:cubicBezTo>
                    <a:pt x="827466" y="482296"/>
                    <a:pt x="849081" y="478848"/>
                    <a:pt x="880376" y="492639"/>
                  </a:cubicBezTo>
                  <a:cubicBezTo>
                    <a:pt x="977843" y="535737"/>
                    <a:pt x="1062314" y="513194"/>
                    <a:pt x="1130474" y="431242"/>
                  </a:cubicBezTo>
                  <a:cubicBezTo>
                    <a:pt x="1183915" y="367325"/>
                    <a:pt x="1175030" y="293463"/>
                    <a:pt x="1107665" y="245061"/>
                  </a:cubicBezTo>
                  <a:close/>
                  <a:moveTo>
                    <a:pt x="1052368" y="397560"/>
                  </a:moveTo>
                  <a:cubicBezTo>
                    <a:pt x="1002508" y="441453"/>
                    <a:pt x="959675" y="447420"/>
                    <a:pt x="900532" y="410555"/>
                  </a:cubicBezTo>
                  <a:cubicBezTo>
                    <a:pt x="853589" y="381382"/>
                    <a:pt x="814205" y="385625"/>
                    <a:pt x="777871" y="424877"/>
                  </a:cubicBezTo>
                  <a:cubicBezTo>
                    <a:pt x="698306" y="510939"/>
                    <a:pt x="624178" y="602704"/>
                    <a:pt x="517429" y="659062"/>
                  </a:cubicBezTo>
                  <a:cubicBezTo>
                    <a:pt x="488919" y="674179"/>
                    <a:pt x="485736" y="708259"/>
                    <a:pt x="473801" y="735311"/>
                  </a:cubicBezTo>
                  <a:cubicBezTo>
                    <a:pt x="441976" y="806654"/>
                    <a:pt x="377661" y="852404"/>
                    <a:pt x="318650" y="845375"/>
                  </a:cubicBezTo>
                  <a:cubicBezTo>
                    <a:pt x="256325" y="837949"/>
                    <a:pt x="226356" y="809041"/>
                    <a:pt x="223438" y="744991"/>
                  </a:cubicBezTo>
                  <a:cubicBezTo>
                    <a:pt x="221449" y="701098"/>
                    <a:pt x="200895" y="679616"/>
                    <a:pt x="160052" y="672190"/>
                  </a:cubicBezTo>
                  <a:cubicBezTo>
                    <a:pt x="127298" y="666223"/>
                    <a:pt x="100644" y="649647"/>
                    <a:pt x="81548" y="622064"/>
                  </a:cubicBezTo>
                  <a:cubicBezTo>
                    <a:pt x="67094" y="601112"/>
                    <a:pt x="61790" y="578834"/>
                    <a:pt x="75050" y="554832"/>
                  </a:cubicBezTo>
                  <a:cubicBezTo>
                    <a:pt x="88444" y="530698"/>
                    <a:pt x="108335" y="508287"/>
                    <a:pt x="135917" y="515581"/>
                  </a:cubicBezTo>
                  <a:cubicBezTo>
                    <a:pt x="189889" y="529769"/>
                    <a:pt x="218930" y="494363"/>
                    <a:pt x="256855" y="469300"/>
                  </a:cubicBezTo>
                  <a:cubicBezTo>
                    <a:pt x="364665" y="397825"/>
                    <a:pt x="478045" y="335102"/>
                    <a:pt x="581744" y="256996"/>
                  </a:cubicBezTo>
                  <a:cubicBezTo>
                    <a:pt x="626300" y="223313"/>
                    <a:pt x="663298" y="190029"/>
                    <a:pt x="667143" y="128632"/>
                  </a:cubicBezTo>
                  <a:cubicBezTo>
                    <a:pt x="669795" y="86860"/>
                    <a:pt x="700958" y="73334"/>
                    <a:pt x="740740" y="80495"/>
                  </a:cubicBezTo>
                  <a:cubicBezTo>
                    <a:pt x="798557" y="90838"/>
                    <a:pt x="848285" y="142555"/>
                    <a:pt x="852794" y="201433"/>
                  </a:cubicBezTo>
                  <a:cubicBezTo>
                    <a:pt x="856109" y="244133"/>
                    <a:pt x="879050" y="261504"/>
                    <a:pt x="918567" y="262168"/>
                  </a:cubicBezTo>
                  <a:cubicBezTo>
                    <a:pt x="963786" y="262963"/>
                    <a:pt x="1004629" y="278743"/>
                    <a:pt x="1043218" y="299563"/>
                  </a:cubicBezTo>
                  <a:cubicBezTo>
                    <a:pt x="1092813" y="326350"/>
                    <a:pt x="1095200" y="359767"/>
                    <a:pt x="1052368" y="39756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F5D48C7F-E73F-4C58-5E59-F76A7437DCE7}"/>
                </a:ext>
              </a:extLst>
            </p:cNvPr>
            <p:cNvSpPr/>
            <p:nvPr/>
          </p:nvSpPr>
          <p:spPr>
            <a:xfrm>
              <a:off x="7223241" y="367038"/>
              <a:ext cx="1209828" cy="998764"/>
            </a:xfrm>
            <a:custGeom>
              <a:avLst/>
              <a:gdLst>
                <a:gd name="connsiteX0" fmla="*/ 40941 w 1209828"/>
                <a:gd name="connsiteY0" fmla="*/ 273448 h 998764"/>
                <a:gd name="connsiteX1" fmla="*/ 28741 w 1209828"/>
                <a:gd name="connsiteY1" fmla="*/ 297052 h 998764"/>
                <a:gd name="connsiteX2" fmla="*/ 180974 w 1209828"/>
                <a:gd name="connsiteY2" fmla="*/ 544896 h 998764"/>
                <a:gd name="connsiteX3" fmla="*/ 309869 w 1209828"/>
                <a:gd name="connsiteY3" fmla="*/ 591308 h 998764"/>
                <a:gd name="connsiteX4" fmla="*/ 509443 w 1209828"/>
                <a:gd name="connsiteY4" fmla="*/ 722457 h 998764"/>
                <a:gd name="connsiteX5" fmla="*/ 758613 w 1209828"/>
                <a:gd name="connsiteY5" fmla="*/ 925745 h 998764"/>
                <a:gd name="connsiteX6" fmla="*/ 891221 w 1209828"/>
                <a:gd name="connsiteY6" fmla="*/ 994435 h 998764"/>
                <a:gd name="connsiteX7" fmla="*/ 1093580 w 1209828"/>
                <a:gd name="connsiteY7" fmla="*/ 794861 h 998764"/>
                <a:gd name="connsiteX8" fmla="*/ 1139197 w 1209828"/>
                <a:gd name="connsiteY8" fmla="*/ 674321 h 998764"/>
                <a:gd name="connsiteX9" fmla="*/ 1196881 w 1209828"/>
                <a:gd name="connsiteY9" fmla="*/ 487079 h 998764"/>
                <a:gd name="connsiteX10" fmla="*/ 1016800 w 1209828"/>
                <a:gd name="connsiteY10" fmla="*/ 425416 h 998764"/>
                <a:gd name="connsiteX11" fmla="*/ 891088 w 1209828"/>
                <a:gd name="connsiteY11" fmla="*/ 406984 h 998764"/>
                <a:gd name="connsiteX12" fmla="*/ 517532 w 1209828"/>
                <a:gd name="connsiteY12" fmla="*/ 191629 h 998764"/>
                <a:gd name="connsiteX13" fmla="*/ 466744 w 1209828"/>
                <a:gd name="connsiteY13" fmla="*/ 120684 h 998764"/>
                <a:gd name="connsiteX14" fmla="*/ 362647 w 1209828"/>
                <a:gd name="connsiteY14" fmla="*/ 9161 h 998764"/>
                <a:gd name="connsiteX15" fmla="*/ 193970 w 1209828"/>
                <a:gd name="connsiteY15" fmla="*/ 51330 h 998764"/>
                <a:gd name="connsiteX16" fmla="*/ 40941 w 1209828"/>
                <a:gd name="connsiteY16" fmla="*/ 273448 h 998764"/>
                <a:gd name="connsiteX17" fmla="*/ 323660 w 1209828"/>
                <a:gd name="connsiteY17" fmla="*/ 86869 h 998764"/>
                <a:gd name="connsiteX18" fmla="*/ 376968 w 1209828"/>
                <a:gd name="connsiteY18" fmla="*/ 159936 h 998764"/>
                <a:gd name="connsiteX19" fmla="*/ 419536 w 1209828"/>
                <a:gd name="connsiteY19" fmla="*/ 229555 h 998764"/>
                <a:gd name="connsiteX20" fmla="*/ 904216 w 1209828"/>
                <a:gd name="connsiteY20" fmla="*/ 502461 h 998764"/>
                <a:gd name="connsiteX21" fmla="*/ 1013485 w 1209828"/>
                <a:gd name="connsiteY21" fmla="*/ 500472 h 998764"/>
                <a:gd name="connsiteX22" fmla="*/ 1132566 w 1209828"/>
                <a:gd name="connsiteY22" fmla="*/ 530707 h 998764"/>
                <a:gd name="connsiteX23" fmla="*/ 1059102 w 1209828"/>
                <a:gd name="connsiteY23" fmla="*/ 634936 h 998764"/>
                <a:gd name="connsiteX24" fmla="*/ 991737 w 1209828"/>
                <a:gd name="connsiteY24" fmla="*/ 741155 h 998764"/>
                <a:gd name="connsiteX25" fmla="*/ 998633 w 1209828"/>
                <a:gd name="connsiteY25" fmla="*/ 773511 h 998764"/>
                <a:gd name="connsiteX26" fmla="*/ 974100 w 1209828"/>
                <a:gd name="connsiteY26" fmla="*/ 897764 h 998764"/>
                <a:gd name="connsiteX27" fmla="*/ 825580 w 1209828"/>
                <a:gd name="connsiteY27" fmla="*/ 862491 h 998764"/>
                <a:gd name="connsiteX28" fmla="*/ 588875 w 1209828"/>
                <a:gd name="connsiteY28" fmla="*/ 667292 h 998764"/>
                <a:gd name="connsiteX29" fmla="*/ 372990 w 1209828"/>
                <a:gd name="connsiteY29" fmla="*/ 525402 h 998764"/>
                <a:gd name="connsiteX30" fmla="*/ 163205 w 1209828"/>
                <a:gd name="connsiteY30" fmla="*/ 458170 h 998764"/>
                <a:gd name="connsiteX31" fmla="*/ 95575 w 1209828"/>
                <a:gd name="connsiteY31" fmla="*/ 357123 h 998764"/>
                <a:gd name="connsiteX32" fmla="*/ 110958 w 1209828"/>
                <a:gd name="connsiteY32" fmla="*/ 326889 h 998764"/>
                <a:gd name="connsiteX33" fmla="*/ 193572 w 1209828"/>
                <a:gd name="connsiteY33" fmla="*/ 219344 h 998764"/>
                <a:gd name="connsiteX34" fmla="*/ 238659 w 1209828"/>
                <a:gd name="connsiteY34" fmla="*/ 149593 h 998764"/>
                <a:gd name="connsiteX35" fmla="*/ 323660 w 1209828"/>
                <a:gd name="connsiteY35" fmla="*/ 86869 h 99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09828" h="998764">
                  <a:moveTo>
                    <a:pt x="40941" y="273448"/>
                  </a:moveTo>
                  <a:cubicBezTo>
                    <a:pt x="36830" y="281272"/>
                    <a:pt x="32719" y="289096"/>
                    <a:pt x="28741" y="297052"/>
                  </a:cubicBezTo>
                  <a:cubicBezTo>
                    <a:pt x="-42071" y="439605"/>
                    <a:pt x="21448" y="544365"/>
                    <a:pt x="180974" y="544896"/>
                  </a:cubicBezTo>
                  <a:cubicBezTo>
                    <a:pt x="230968" y="545028"/>
                    <a:pt x="270617" y="566378"/>
                    <a:pt x="309869" y="591308"/>
                  </a:cubicBezTo>
                  <a:cubicBezTo>
                    <a:pt x="377101" y="634008"/>
                    <a:pt x="445527" y="675116"/>
                    <a:pt x="509443" y="722457"/>
                  </a:cubicBezTo>
                  <a:cubicBezTo>
                    <a:pt x="595373" y="785976"/>
                    <a:pt x="698409" y="826952"/>
                    <a:pt x="758613" y="925745"/>
                  </a:cubicBezTo>
                  <a:cubicBezTo>
                    <a:pt x="784604" y="968444"/>
                    <a:pt x="840167" y="984622"/>
                    <a:pt x="891221" y="994435"/>
                  </a:cubicBezTo>
                  <a:cubicBezTo>
                    <a:pt x="1025685" y="1020161"/>
                    <a:pt x="1122355" y="928397"/>
                    <a:pt x="1093580" y="794861"/>
                  </a:cubicBezTo>
                  <a:cubicBezTo>
                    <a:pt x="1081380" y="738237"/>
                    <a:pt x="1092121" y="707207"/>
                    <a:pt x="1139197" y="674321"/>
                  </a:cubicBezTo>
                  <a:cubicBezTo>
                    <a:pt x="1205235" y="628306"/>
                    <a:pt x="1226187" y="544233"/>
                    <a:pt x="1196881" y="487079"/>
                  </a:cubicBezTo>
                  <a:cubicBezTo>
                    <a:pt x="1168503" y="431781"/>
                    <a:pt x="1095038" y="403138"/>
                    <a:pt x="1016800" y="425416"/>
                  </a:cubicBezTo>
                  <a:cubicBezTo>
                    <a:pt x="969459" y="438810"/>
                    <a:pt x="931401" y="430588"/>
                    <a:pt x="891088" y="406984"/>
                  </a:cubicBezTo>
                  <a:cubicBezTo>
                    <a:pt x="767100" y="334182"/>
                    <a:pt x="642316" y="262839"/>
                    <a:pt x="517532" y="191629"/>
                  </a:cubicBezTo>
                  <a:cubicBezTo>
                    <a:pt x="489154" y="175451"/>
                    <a:pt x="467407" y="157416"/>
                    <a:pt x="466744" y="120684"/>
                  </a:cubicBezTo>
                  <a:cubicBezTo>
                    <a:pt x="465550" y="53319"/>
                    <a:pt x="419933" y="23218"/>
                    <a:pt x="362647" y="9161"/>
                  </a:cubicBezTo>
                  <a:cubicBezTo>
                    <a:pt x="299658" y="-6354"/>
                    <a:pt x="226061" y="-7945"/>
                    <a:pt x="193970" y="51330"/>
                  </a:cubicBezTo>
                  <a:cubicBezTo>
                    <a:pt x="150210" y="131691"/>
                    <a:pt x="78469" y="190568"/>
                    <a:pt x="40941" y="273448"/>
                  </a:cubicBezTo>
                  <a:close/>
                  <a:moveTo>
                    <a:pt x="323660" y="86869"/>
                  </a:moveTo>
                  <a:cubicBezTo>
                    <a:pt x="369542" y="90847"/>
                    <a:pt x="381610" y="117501"/>
                    <a:pt x="376968" y="159936"/>
                  </a:cubicBezTo>
                  <a:cubicBezTo>
                    <a:pt x="373521" y="191894"/>
                    <a:pt x="393279" y="214968"/>
                    <a:pt x="419536" y="229555"/>
                  </a:cubicBezTo>
                  <a:cubicBezTo>
                    <a:pt x="581847" y="319198"/>
                    <a:pt x="736600" y="422101"/>
                    <a:pt x="904216" y="502461"/>
                  </a:cubicBezTo>
                  <a:cubicBezTo>
                    <a:pt x="941479" y="520363"/>
                    <a:pt x="977018" y="512407"/>
                    <a:pt x="1013485" y="500472"/>
                  </a:cubicBezTo>
                  <a:cubicBezTo>
                    <a:pt x="1059632" y="485487"/>
                    <a:pt x="1113736" y="473685"/>
                    <a:pt x="1132566" y="530707"/>
                  </a:cubicBezTo>
                  <a:cubicBezTo>
                    <a:pt x="1150336" y="584678"/>
                    <a:pt x="1115062" y="620747"/>
                    <a:pt x="1059102" y="634936"/>
                  </a:cubicBezTo>
                  <a:cubicBezTo>
                    <a:pt x="1004865" y="648727"/>
                    <a:pt x="986831" y="688642"/>
                    <a:pt x="991737" y="741155"/>
                  </a:cubicBezTo>
                  <a:cubicBezTo>
                    <a:pt x="992798" y="752029"/>
                    <a:pt x="995715" y="762903"/>
                    <a:pt x="998633" y="773511"/>
                  </a:cubicBezTo>
                  <a:cubicBezTo>
                    <a:pt x="1010965" y="819261"/>
                    <a:pt x="1026215" y="870580"/>
                    <a:pt x="974100" y="897764"/>
                  </a:cubicBezTo>
                  <a:cubicBezTo>
                    <a:pt x="919068" y="926408"/>
                    <a:pt x="852101" y="910627"/>
                    <a:pt x="825580" y="862491"/>
                  </a:cubicBezTo>
                  <a:cubicBezTo>
                    <a:pt x="770680" y="763168"/>
                    <a:pt x="670960" y="727496"/>
                    <a:pt x="588875" y="667292"/>
                  </a:cubicBezTo>
                  <a:cubicBezTo>
                    <a:pt x="519522" y="616371"/>
                    <a:pt x="446587" y="570091"/>
                    <a:pt x="372990" y="525402"/>
                  </a:cubicBezTo>
                  <a:cubicBezTo>
                    <a:pt x="309206" y="486681"/>
                    <a:pt x="245820" y="449020"/>
                    <a:pt x="163205" y="458170"/>
                  </a:cubicBezTo>
                  <a:cubicBezTo>
                    <a:pt x="100349" y="465066"/>
                    <a:pt x="72369" y="417195"/>
                    <a:pt x="95575" y="357123"/>
                  </a:cubicBezTo>
                  <a:cubicBezTo>
                    <a:pt x="101940" y="340680"/>
                    <a:pt x="111488" y="325695"/>
                    <a:pt x="110958" y="326889"/>
                  </a:cubicBezTo>
                  <a:cubicBezTo>
                    <a:pt x="136684" y="273581"/>
                    <a:pt x="156442" y="240296"/>
                    <a:pt x="193572" y="219344"/>
                  </a:cubicBezTo>
                  <a:cubicBezTo>
                    <a:pt x="219431" y="204757"/>
                    <a:pt x="234017" y="180490"/>
                    <a:pt x="238659" y="149593"/>
                  </a:cubicBezTo>
                  <a:cubicBezTo>
                    <a:pt x="245687" y="101589"/>
                    <a:pt x="276717" y="82758"/>
                    <a:pt x="323660" y="86869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24" name="مربع نص 23">
            <a:extLst>
              <a:ext uri="{FF2B5EF4-FFF2-40B4-BE49-F238E27FC236}">
                <a16:creationId xmlns:a16="http://schemas.microsoft.com/office/drawing/2014/main" id="{A131E164-C7DA-10EF-D8F0-7B05923FF68D}"/>
              </a:ext>
            </a:extLst>
          </p:cNvPr>
          <p:cNvSpPr txBox="1"/>
          <p:nvPr/>
        </p:nvSpPr>
        <p:spPr>
          <a:xfrm>
            <a:off x="9186210" y="81248"/>
            <a:ext cx="2840842" cy="11772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justLow" rtl="1">
              <a:lnSpc>
                <a:spcPct val="150000"/>
              </a:lnSpc>
            </a:pPr>
            <a:r>
              <a:rPr lang="ar-SA" sz="12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rPr>
              <a:t>الجمهورية العربية السورية</a:t>
            </a:r>
          </a:p>
          <a:p>
            <a:pPr algn="justLow" rtl="1">
              <a:lnSpc>
                <a:spcPct val="150000"/>
              </a:lnSpc>
            </a:pPr>
            <a:r>
              <a:rPr lang="ar-SA" sz="12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rPr>
              <a:t>وزارة التعليم العالي والبحث العلمي</a:t>
            </a:r>
          </a:p>
          <a:p>
            <a:pPr algn="justLow" rtl="1">
              <a:lnSpc>
                <a:spcPct val="150000"/>
              </a:lnSpc>
            </a:pPr>
            <a:r>
              <a:rPr lang="ar-SA" sz="12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rPr>
              <a:t>الجامعة الوطنية الخاصة</a:t>
            </a:r>
          </a:p>
          <a:p>
            <a:pPr algn="justLow" rtl="1">
              <a:lnSpc>
                <a:spcPct val="150000"/>
              </a:lnSpc>
            </a:pPr>
            <a:r>
              <a:rPr lang="ar-SA" sz="12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rPr>
              <a:t>كلية الهندسة – قسم هندسة الحاسوب</a:t>
            </a:r>
            <a:endParaRPr lang="en-US" sz="1200" dirty="0">
              <a:solidFill>
                <a:schemeClr val="bg1"/>
              </a:solidFill>
              <a:latin typeface="Cairo ExtraBold" pitchFamily="2" charset="-78"/>
              <a:cs typeface="Cairo ExtraBold" pitchFamily="2" charset="-78"/>
            </a:endParaRPr>
          </a:p>
        </p:txBody>
      </p:sp>
      <p:pic>
        <p:nvPicPr>
          <p:cNvPr id="34" name="صورة 33">
            <a:extLst>
              <a:ext uri="{FF2B5EF4-FFF2-40B4-BE49-F238E27FC236}">
                <a16:creationId xmlns:a16="http://schemas.microsoft.com/office/drawing/2014/main" id="{6E8BE461-9B0C-DE54-6DC4-D9F262D187F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2693" y="75502"/>
            <a:ext cx="1329043" cy="1304657"/>
          </a:xfrm>
          <a:prstGeom prst="rect">
            <a:avLst/>
          </a:prstGeom>
        </p:spPr>
      </p:pic>
      <p:sp>
        <p:nvSpPr>
          <p:cNvPr id="36" name="TextBox 5">
            <a:extLst>
              <a:ext uri="{FF2B5EF4-FFF2-40B4-BE49-F238E27FC236}">
                <a16:creationId xmlns:a16="http://schemas.microsoft.com/office/drawing/2014/main" id="{EFEE6CC4-7343-C115-7982-6D520E926009}"/>
              </a:ext>
            </a:extLst>
          </p:cNvPr>
          <p:cNvSpPr txBox="1"/>
          <p:nvPr/>
        </p:nvSpPr>
        <p:spPr>
          <a:xfrm>
            <a:off x="1957608" y="2346755"/>
            <a:ext cx="828539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3200" b="1" dirty="0">
                <a:solidFill>
                  <a:schemeClr val="accent3"/>
                </a:solidFill>
                <a:latin typeface="Cairo ExtraBold" pitchFamily="2" charset="-78"/>
                <a:cs typeface="Cairo ExtraBold" pitchFamily="2" charset="-78"/>
              </a:rPr>
              <a:t>نظام لرعاية وحماية الحيوانات</a:t>
            </a:r>
            <a:endParaRPr lang="th-TH" sz="3200" b="1" dirty="0">
              <a:solidFill>
                <a:schemeClr val="accent3"/>
              </a:solidFill>
              <a:latin typeface="Cairo ExtraBold" pitchFamily="2" charset="-78"/>
              <a:cs typeface="ARMNoklae" panose="02000506000000020004" pitchFamily="2" charset="0"/>
            </a:endParaRPr>
          </a:p>
        </p:txBody>
      </p:sp>
      <p:grpSp>
        <p:nvGrpSpPr>
          <p:cNvPr id="47" name="مجموعة 46">
            <a:extLst>
              <a:ext uri="{FF2B5EF4-FFF2-40B4-BE49-F238E27FC236}">
                <a16:creationId xmlns:a16="http://schemas.microsoft.com/office/drawing/2014/main" id="{E8F19F6A-4343-CFA7-0473-FB5927769411}"/>
              </a:ext>
            </a:extLst>
          </p:cNvPr>
          <p:cNvGrpSpPr/>
          <p:nvPr/>
        </p:nvGrpSpPr>
        <p:grpSpPr>
          <a:xfrm>
            <a:off x="5243853" y="3511902"/>
            <a:ext cx="1704294" cy="589313"/>
            <a:chOff x="5243853" y="3410302"/>
            <a:chExt cx="1704294" cy="589313"/>
          </a:xfrm>
        </p:grpSpPr>
        <p:sp>
          <p:nvSpPr>
            <p:cNvPr id="39" name="مستطيل: زوايا مستديرة 38">
              <a:extLst>
                <a:ext uri="{FF2B5EF4-FFF2-40B4-BE49-F238E27FC236}">
                  <a16:creationId xmlns:a16="http://schemas.microsoft.com/office/drawing/2014/main" id="{70838A73-87A5-4838-E655-0841E77D2820}"/>
                </a:ext>
              </a:extLst>
            </p:cNvPr>
            <p:cNvSpPr/>
            <p:nvPr/>
          </p:nvSpPr>
          <p:spPr>
            <a:xfrm>
              <a:off x="5243853" y="3410302"/>
              <a:ext cx="1704294" cy="589313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38" name="TextBox 7">
              <a:extLst>
                <a:ext uri="{FF2B5EF4-FFF2-40B4-BE49-F238E27FC236}">
                  <a16:creationId xmlns:a16="http://schemas.microsoft.com/office/drawing/2014/main" id="{A2487474-836C-0C3C-440D-F604E4D8ABD0}"/>
                </a:ext>
              </a:extLst>
            </p:cNvPr>
            <p:cNvSpPr txBox="1"/>
            <p:nvPr/>
          </p:nvSpPr>
          <p:spPr>
            <a:xfrm>
              <a:off x="5264387" y="3562317"/>
              <a:ext cx="1663227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 rtl="1"/>
              <a:r>
                <a:rPr lang="ar-SA" sz="1600" b="1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إعداد الطالبات:</a:t>
              </a:r>
              <a:endParaRPr lang="th-TH" sz="1600" b="1" dirty="0">
                <a:solidFill>
                  <a:schemeClr val="bg1"/>
                </a:solidFill>
                <a:latin typeface="Cairo ExtraBold" pitchFamily="2" charset="-78"/>
                <a:cs typeface="ARMNoklae" panose="02000506000000020004" pitchFamily="2" charset="0"/>
              </a:endParaRPr>
            </a:p>
          </p:txBody>
        </p:sp>
      </p:grpSp>
      <p:graphicFrame>
        <p:nvGraphicFramePr>
          <p:cNvPr id="40" name="جدول 39">
            <a:extLst>
              <a:ext uri="{FF2B5EF4-FFF2-40B4-BE49-F238E27FC236}">
                <a16:creationId xmlns:a16="http://schemas.microsoft.com/office/drawing/2014/main" id="{BDBD60B4-5E26-FFC2-77B2-CADAA30FFF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7740316"/>
              </p:ext>
            </p:extLst>
          </p:nvPr>
        </p:nvGraphicFramePr>
        <p:xfrm>
          <a:off x="2032000" y="4246197"/>
          <a:ext cx="8128000" cy="370840"/>
        </p:xfrm>
        <a:graphic>
          <a:graphicData uri="http://schemas.openxmlformats.org/drawingml/2006/table">
            <a:tbl>
              <a:tblPr rtl="1" firstRow="1" bandRow="1">
                <a:tableStyleId>{5C22544A-7EE6-4342-B048-85BDC9FD1C3A}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75832864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346891189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rtl="1"/>
                      <a:r>
                        <a:rPr lang="ar-SA" sz="1800" b="0" dirty="0">
                          <a:solidFill>
                            <a:schemeClr val="accent4"/>
                          </a:solidFill>
                          <a:latin typeface="Cairo ExtraBold" pitchFamily="2" charset="-78"/>
                          <a:cs typeface="Cairo ExtraBold" pitchFamily="2" charset="-78"/>
                        </a:rPr>
                        <a:t>آية حسن حريري</a:t>
                      </a:r>
                      <a:endParaRPr lang="en-US" sz="1800" b="0" dirty="0">
                        <a:solidFill>
                          <a:schemeClr val="accent4"/>
                        </a:solidFill>
                        <a:latin typeface="Cairo ExtraBold" pitchFamily="2" charset="-78"/>
                        <a:cs typeface="Cairo ExtraBold" pitchFamily="2" charset="-78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SA" sz="1800" b="0" dirty="0">
                          <a:solidFill>
                            <a:schemeClr val="accent4"/>
                          </a:solidFill>
                          <a:latin typeface="Cairo ExtraBold" pitchFamily="2" charset="-78"/>
                          <a:cs typeface="Cairo ExtraBold" pitchFamily="2" charset="-78"/>
                        </a:rPr>
                        <a:t>أسماء أنس عيان</a:t>
                      </a:r>
                      <a:endParaRPr lang="en-US" sz="1800" b="0" dirty="0">
                        <a:solidFill>
                          <a:schemeClr val="accent4"/>
                        </a:solidFill>
                        <a:latin typeface="Cairo ExtraBold" pitchFamily="2" charset="-78"/>
                        <a:cs typeface="Cairo ExtraBold" pitchFamily="2" charset="-78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0141572"/>
                  </a:ext>
                </a:extLst>
              </a:tr>
            </a:tbl>
          </a:graphicData>
        </a:graphic>
      </p:graphicFrame>
      <p:grpSp>
        <p:nvGrpSpPr>
          <p:cNvPr id="48" name="مجموعة 47">
            <a:extLst>
              <a:ext uri="{FF2B5EF4-FFF2-40B4-BE49-F238E27FC236}">
                <a16:creationId xmlns:a16="http://schemas.microsoft.com/office/drawing/2014/main" id="{806916E5-E2C2-16A6-F0F7-5C88D7974DB1}"/>
              </a:ext>
            </a:extLst>
          </p:cNvPr>
          <p:cNvGrpSpPr/>
          <p:nvPr/>
        </p:nvGrpSpPr>
        <p:grpSpPr>
          <a:xfrm>
            <a:off x="5243853" y="4801154"/>
            <a:ext cx="1704294" cy="589313"/>
            <a:chOff x="5198586" y="4699554"/>
            <a:chExt cx="1704294" cy="589313"/>
          </a:xfrm>
        </p:grpSpPr>
        <p:sp>
          <p:nvSpPr>
            <p:cNvPr id="42" name="مستطيل: زوايا مستديرة 41">
              <a:extLst>
                <a:ext uri="{FF2B5EF4-FFF2-40B4-BE49-F238E27FC236}">
                  <a16:creationId xmlns:a16="http://schemas.microsoft.com/office/drawing/2014/main" id="{F9A0F54A-90EE-ACD4-2315-B2346D006392}"/>
                </a:ext>
              </a:extLst>
            </p:cNvPr>
            <p:cNvSpPr/>
            <p:nvPr/>
          </p:nvSpPr>
          <p:spPr>
            <a:xfrm>
              <a:off x="5198586" y="4699554"/>
              <a:ext cx="1704294" cy="589313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44" name="TextBox 7">
              <a:extLst>
                <a:ext uri="{FF2B5EF4-FFF2-40B4-BE49-F238E27FC236}">
                  <a16:creationId xmlns:a16="http://schemas.microsoft.com/office/drawing/2014/main" id="{F595CA2E-685C-F0CB-8AC3-64261D41784D}"/>
                </a:ext>
              </a:extLst>
            </p:cNvPr>
            <p:cNvSpPr txBox="1"/>
            <p:nvPr/>
          </p:nvSpPr>
          <p:spPr>
            <a:xfrm>
              <a:off x="5219120" y="4851569"/>
              <a:ext cx="1663227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 rtl="1"/>
              <a:r>
                <a:rPr lang="ar-SA" sz="1600" b="1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إشراف:</a:t>
              </a:r>
              <a:endParaRPr lang="th-TH" sz="1600" b="1" dirty="0">
                <a:solidFill>
                  <a:schemeClr val="bg1"/>
                </a:solidFill>
                <a:latin typeface="Cairo ExtraBold" pitchFamily="2" charset="-78"/>
                <a:cs typeface="ARMNoklae" panose="02000506000000020004" pitchFamily="2" charset="0"/>
              </a:endParaRPr>
            </a:p>
          </p:txBody>
        </p:sp>
      </p:grpSp>
      <p:graphicFrame>
        <p:nvGraphicFramePr>
          <p:cNvPr id="46" name="جدول 45">
            <a:extLst>
              <a:ext uri="{FF2B5EF4-FFF2-40B4-BE49-F238E27FC236}">
                <a16:creationId xmlns:a16="http://schemas.microsoft.com/office/drawing/2014/main" id="{6A0CADFA-7516-5EDF-B9E6-EA8C773513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3075301"/>
              </p:ext>
            </p:extLst>
          </p:nvPr>
        </p:nvGraphicFramePr>
        <p:xfrm>
          <a:off x="2032000" y="5535449"/>
          <a:ext cx="8128000" cy="370840"/>
        </p:xfrm>
        <a:graphic>
          <a:graphicData uri="http://schemas.openxmlformats.org/drawingml/2006/table">
            <a:tbl>
              <a:tblPr rtl="1" firstRow="1" bandRow="1">
                <a:tableStyleId>{5C22544A-7EE6-4342-B048-85BDC9FD1C3A}</a:tableStyleId>
              </a:tblPr>
              <a:tblGrid>
                <a:gridCol w="8128000">
                  <a:extLst>
                    <a:ext uri="{9D8B030D-6E8A-4147-A177-3AD203B41FA5}">
                      <a16:colId xmlns:a16="http://schemas.microsoft.com/office/drawing/2014/main" val="75832864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rtl="1"/>
                      <a:r>
                        <a:rPr lang="ar-SA" sz="1800" dirty="0">
                          <a:solidFill>
                            <a:schemeClr val="accent4"/>
                          </a:solidFill>
                          <a:latin typeface="Cairo ExtraBold" pitchFamily="2" charset="-78"/>
                          <a:cs typeface="Cairo ExtraBold" pitchFamily="2" charset="-78"/>
                        </a:rPr>
                        <a:t>الدكتور نايف الحاج يونس</a:t>
                      </a:r>
                      <a:endParaRPr lang="en-US" sz="1800" dirty="0">
                        <a:solidFill>
                          <a:schemeClr val="accent4"/>
                        </a:solidFill>
                        <a:latin typeface="Cairo ExtraBold" pitchFamily="2" charset="-78"/>
                        <a:cs typeface="Cairo ExtraBold" pitchFamily="2" charset="-78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0141572"/>
                  </a:ext>
                </a:extLst>
              </a:tr>
            </a:tbl>
          </a:graphicData>
        </a:graphic>
      </p:graphicFrame>
      <p:sp>
        <p:nvSpPr>
          <p:cNvPr id="50" name="TextBox 7">
            <a:extLst>
              <a:ext uri="{FF2B5EF4-FFF2-40B4-BE49-F238E27FC236}">
                <a16:creationId xmlns:a16="http://schemas.microsoft.com/office/drawing/2014/main" id="{DF69C418-78F7-1C07-22F8-644E7CE7482C}"/>
              </a:ext>
            </a:extLst>
          </p:cNvPr>
          <p:cNvSpPr txBox="1"/>
          <p:nvPr/>
        </p:nvSpPr>
        <p:spPr>
          <a:xfrm>
            <a:off x="3150325" y="6343026"/>
            <a:ext cx="5891350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 rtl="1"/>
            <a:r>
              <a:rPr lang="ar-SA" sz="1600" b="1" dirty="0">
                <a:solidFill>
                  <a:schemeClr val="bg2">
                    <a:lumMod val="50000"/>
                  </a:schemeClr>
                </a:solidFill>
                <a:latin typeface="Cairo ExtraBold" pitchFamily="2" charset="-78"/>
                <a:cs typeface="Cairo ExtraBold" pitchFamily="2" charset="-78"/>
              </a:rPr>
              <a:t>العام الدراسي </a:t>
            </a:r>
            <a:r>
              <a:rPr lang="en-US" sz="1600" b="1" dirty="0">
                <a:solidFill>
                  <a:schemeClr val="bg2">
                    <a:lumMod val="50000"/>
                  </a:schemeClr>
                </a:solidFill>
                <a:latin typeface="Cairo ExtraBold" pitchFamily="2" charset="-78"/>
                <a:cs typeface="Cairo ExtraBold" pitchFamily="2" charset="-78"/>
              </a:rPr>
              <a:t>2025 - 2026</a:t>
            </a:r>
            <a:endParaRPr lang="th-TH" sz="1600" b="1" dirty="0">
              <a:solidFill>
                <a:schemeClr val="bg2">
                  <a:lumMod val="50000"/>
                </a:schemeClr>
              </a:solidFill>
              <a:latin typeface="Cairo ExtraBold" pitchFamily="2" charset="-78"/>
              <a:cs typeface="ARMNoklae" panose="02000506000000020004" pitchFamily="2" charset="0"/>
            </a:endParaRPr>
          </a:p>
        </p:txBody>
      </p:sp>
      <p:sp>
        <p:nvSpPr>
          <p:cNvPr id="14" name="TextBox 5">
            <a:extLst>
              <a:ext uri="{FF2B5EF4-FFF2-40B4-BE49-F238E27FC236}">
                <a16:creationId xmlns:a16="http://schemas.microsoft.com/office/drawing/2014/main" id="{F8966862-CC3F-F7E0-73B3-5AD47F659907}"/>
              </a:ext>
            </a:extLst>
          </p:cNvPr>
          <p:cNvSpPr txBox="1"/>
          <p:nvPr/>
        </p:nvSpPr>
        <p:spPr>
          <a:xfrm>
            <a:off x="1957608" y="1482356"/>
            <a:ext cx="828539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rgbClr val="002060"/>
                </a:solidFill>
                <a:latin typeface="Cairo ExtraBold" pitchFamily="2" charset="-78"/>
                <a:cs typeface="Cairo ExtraBold" pitchFamily="2" charset="-78"/>
              </a:rPr>
              <a:t>رِفق</a:t>
            </a:r>
            <a:endParaRPr lang="th-TH" sz="4000" b="1" dirty="0">
              <a:solidFill>
                <a:srgbClr val="002060"/>
              </a:solidFill>
              <a:latin typeface="Cairo ExtraBold" pitchFamily="2" charset="-78"/>
              <a:cs typeface="ARMNoklae" panose="02000506000000020004" pitchFamily="2" charset="0"/>
            </a:endParaRPr>
          </a:p>
        </p:txBody>
      </p:sp>
      <p:grpSp>
        <p:nvGrpSpPr>
          <p:cNvPr id="16" name="Graphic 3">
            <a:extLst>
              <a:ext uri="{FF2B5EF4-FFF2-40B4-BE49-F238E27FC236}">
                <a16:creationId xmlns:a16="http://schemas.microsoft.com/office/drawing/2014/main" id="{913AF898-3537-F6A7-EA22-018ABE5CA6E2}"/>
              </a:ext>
            </a:extLst>
          </p:cNvPr>
          <p:cNvGrpSpPr/>
          <p:nvPr/>
        </p:nvGrpSpPr>
        <p:grpSpPr>
          <a:xfrm rot="19623546">
            <a:off x="11451672" y="-7040815"/>
            <a:ext cx="5305822" cy="6435663"/>
            <a:chOff x="9688222" y="431131"/>
            <a:chExt cx="3882005" cy="5078905"/>
          </a:xfrm>
        </p:grpSpPr>
        <p:sp>
          <p:nvSpPr>
            <p:cNvPr id="17" name="Freeform: Shape 5">
              <a:extLst>
                <a:ext uri="{FF2B5EF4-FFF2-40B4-BE49-F238E27FC236}">
                  <a16:creationId xmlns:a16="http://schemas.microsoft.com/office/drawing/2014/main" id="{21D04776-435B-5F18-4FC8-8D29815366B1}"/>
                </a:ext>
              </a:extLst>
            </p:cNvPr>
            <p:cNvSpPr/>
            <p:nvPr/>
          </p:nvSpPr>
          <p:spPr>
            <a:xfrm>
              <a:off x="9688222" y="700347"/>
              <a:ext cx="3882005" cy="4809689"/>
            </a:xfrm>
            <a:custGeom>
              <a:avLst/>
              <a:gdLst>
                <a:gd name="connsiteX0" fmla="*/ 1021900 w 3882005"/>
                <a:gd name="connsiteY0" fmla="*/ 49401 h 4809689"/>
                <a:gd name="connsiteX1" fmla="*/ 18309 w 3882005"/>
                <a:gd name="connsiteY1" fmla="*/ 983890 h 4809689"/>
                <a:gd name="connsiteX2" fmla="*/ 613016 w 3882005"/>
                <a:gd name="connsiteY2" fmla="*/ 2219493 h 4809689"/>
                <a:gd name="connsiteX3" fmla="*/ 979472 w 3882005"/>
                <a:gd name="connsiteY3" fmla="*/ 2383834 h 4809689"/>
                <a:gd name="connsiteX4" fmla="*/ 1361324 w 3882005"/>
                <a:gd name="connsiteY4" fmla="*/ 2756197 h 4809689"/>
                <a:gd name="connsiteX5" fmla="*/ 1369380 w 3882005"/>
                <a:gd name="connsiteY5" fmla="*/ 3463688 h 4809689"/>
                <a:gd name="connsiteX6" fmla="*/ 1911813 w 3882005"/>
                <a:gd name="connsiteY6" fmla="*/ 4589371 h 4809689"/>
                <a:gd name="connsiteX7" fmla="*/ 3147415 w 3882005"/>
                <a:gd name="connsiteY7" fmla="*/ 4684789 h 4809689"/>
                <a:gd name="connsiteX8" fmla="*/ 3626296 w 3882005"/>
                <a:gd name="connsiteY8" fmla="*/ 4248873 h 4809689"/>
                <a:gd name="connsiteX9" fmla="*/ 3857233 w 3882005"/>
                <a:gd name="connsiteY9" fmla="*/ 3145210 h 4809689"/>
                <a:gd name="connsiteX10" fmla="*/ 3227258 w 3882005"/>
                <a:gd name="connsiteY10" fmla="*/ 2213585 h 4809689"/>
                <a:gd name="connsiteX11" fmla="*/ 2880137 w 3882005"/>
                <a:gd name="connsiteY11" fmla="*/ 1943800 h 4809689"/>
                <a:gd name="connsiteX12" fmla="*/ 2818196 w 3882005"/>
                <a:gd name="connsiteY12" fmla="*/ 1438424 h 4809689"/>
                <a:gd name="connsiteX13" fmla="*/ 2381027 w 3882005"/>
                <a:gd name="connsiteY13" fmla="*/ 349619 h 4809689"/>
                <a:gd name="connsiteX14" fmla="*/ 1269128 w 3882005"/>
                <a:gd name="connsiteY14" fmla="*/ 29351 h 4809689"/>
                <a:gd name="connsiteX15" fmla="*/ 1021900 w 3882005"/>
                <a:gd name="connsiteY15" fmla="*/ 49401 h 4809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82005" h="4809689">
                  <a:moveTo>
                    <a:pt x="1021900" y="49401"/>
                  </a:moveTo>
                  <a:cubicBezTo>
                    <a:pt x="535859" y="105435"/>
                    <a:pt x="108894" y="503040"/>
                    <a:pt x="18309" y="983890"/>
                  </a:cubicBezTo>
                  <a:cubicBezTo>
                    <a:pt x="-72275" y="1464741"/>
                    <a:pt x="180681" y="1990346"/>
                    <a:pt x="613016" y="2219493"/>
                  </a:cubicBezTo>
                  <a:cubicBezTo>
                    <a:pt x="731349" y="2282150"/>
                    <a:pt x="859707" y="2323862"/>
                    <a:pt x="979472" y="2383834"/>
                  </a:cubicBezTo>
                  <a:cubicBezTo>
                    <a:pt x="1142023" y="2465109"/>
                    <a:pt x="1293654" y="2587559"/>
                    <a:pt x="1361324" y="2756197"/>
                  </a:cubicBezTo>
                  <a:cubicBezTo>
                    <a:pt x="1449939" y="2977288"/>
                    <a:pt x="1379405" y="3225590"/>
                    <a:pt x="1369380" y="3463688"/>
                  </a:cubicBezTo>
                  <a:cubicBezTo>
                    <a:pt x="1351120" y="3897634"/>
                    <a:pt x="1556994" y="4338742"/>
                    <a:pt x="1911813" y="4589371"/>
                  </a:cubicBezTo>
                  <a:cubicBezTo>
                    <a:pt x="2266632" y="4839821"/>
                    <a:pt x="2761446" y="4883861"/>
                    <a:pt x="3147415" y="4684789"/>
                  </a:cubicBezTo>
                  <a:cubicBezTo>
                    <a:pt x="3341295" y="4584716"/>
                    <a:pt x="3504383" y="4429685"/>
                    <a:pt x="3626296" y="4248873"/>
                  </a:cubicBezTo>
                  <a:cubicBezTo>
                    <a:pt x="3842016" y="3929321"/>
                    <a:pt x="3929199" y="3524018"/>
                    <a:pt x="3857233" y="3145210"/>
                  </a:cubicBezTo>
                  <a:cubicBezTo>
                    <a:pt x="3785267" y="2766401"/>
                    <a:pt x="3553435" y="2419280"/>
                    <a:pt x="3227258" y="2213585"/>
                  </a:cubicBezTo>
                  <a:cubicBezTo>
                    <a:pt x="3101944" y="2134637"/>
                    <a:pt x="2957653" y="2070010"/>
                    <a:pt x="2880137" y="1943800"/>
                  </a:cubicBezTo>
                  <a:cubicBezTo>
                    <a:pt x="2789911" y="1797003"/>
                    <a:pt x="2815869" y="1610822"/>
                    <a:pt x="2818196" y="1438424"/>
                  </a:cubicBezTo>
                  <a:cubicBezTo>
                    <a:pt x="2823387" y="1036165"/>
                    <a:pt x="2671578" y="627997"/>
                    <a:pt x="2381027" y="349619"/>
                  </a:cubicBezTo>
                  <a:cubicBezTo>
                    <a:pt x="2091013" y="71063"/>
                    <a:pt x="1660468" y="-63919"/>
                    <a:pt x="1269128" y="29351"/>
                  </a:cubicBezTo>
                  <a:cubicBezTo>
                    <a:pt x="1210230" y="43494"/>
                    <a:pt x="1082051" y="42420"/>
                    <a:pt x="1021900" y="49401"/>
                  </a:cubicBezTo>
                  <a:close/>
                </a:path>
              </a:pathLst>
            </a:custGeom>
            <a:solidFill>
              <a:srgbClr val="F2F9FE"/>
            </a:solidFill>
            <a:ln w="1787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9" name="Freeform: Shape 6">
              <a:extLst>
                <a:ext uri="{FF2B5EF4-FFF2-40B4-BE49-F238E27FC236}">
                  <a16:creationId xmlns:a16="http://schemas.microsoft.com/office/drawing/2014/main" id="{81201F22-CF7B-91F9-FCA4-0BD643EE4970}"/>
                </a:ext>
              </a:extLst>
            </p:cNvPr>
            <p:cNvSpPr/>
            <p:nvPr/>
          </p:nvSpPr>
          <p:spPr>
            <a:xfrm>
              <a:off x="9702761" y="431131"/>
              <a:ext cx="3550938" cy="4761316"/>
            </a:xfrm>
            <a:custGeom>
              <a:avLst/>
              <a:gdLst>
                <a:gd name="connsiteX0" fmla="*/ 1638361 w 3550938"/>
                <a:gd name="connsiteY0" fmla="*/ 4435455 h 4761316"/>
                <a:gd name="connsiteX1" fmla="*/ 1483508 w 3550938"/>
                <a:gd name="connsiteY1" fmla="*/ 4172116 h 4761316"/>
                <a:gd name="connsiteX2" fmla="*/ 1377706 w 3550938"/>
                <a:gd name="connsiteY2" fmla="*/ 3302074 h 4761316"/>
                <a:gd name="connsiteX3" fmla="*/ 1379318 w 3550938"/>
                <a:gd name="connsiteY3" fmla="*/ 3278085 h 4761316"/>
                <a:gd name="connsiteX4" fmla="*/ 1360699 w 3550938"/>
                <a:gd name="connsiteY4" fmla="*/ 2972855 h 4761316"/>
                <a:gd name="connsiteX5" fmla="*/ 804481 w 3550938"/>
                <a:gd name="connsiteY5" fmla="*/ 2557168 h 4761316"/>
                <a:gd name="connsiteX6" fmla="*/ 474725 w 3550938"/>
                <a:gd name="connsiteY6" fmla="*/ 2411087 h 4761316"/>
                <a:gd name="connsiteX7" fmla="*/ 160543 w 3550938"/>
                <a:gd name="connsiteY7" fmla="*/ 730618 h 4761316"/>
                <a:gd name="connsiteX8" fmla="*/ 1173802 w 3550938"/>
                <a:gd name="connsiteY8" fmla="*/ 3435 h 4761316"/>
                <a:gd name="connsiteX9" fmla="*/ 1798047 w 3550938"/>
                <a:gd name="connsiteY9" fmla="*/ 275547 h 4761316"/>
                <a:gd name="connsiteX10" fmla="*/ 2073561 w 3550938"/>
                <a:gd name="connsiteY10" fmla="*/ 953678 h 4761316"/>
                <a:gd name="connsiteX11" fmla="*/ 2080005 w 3550938"/>
                <a:gd name="connsiteY11" fmla="*/ 982143 h 4761316"/>
                <a:gd name="connsiteX12" fmla="*/ 2180615 w 3550938"/>
                <a:gd name="connsiteY12" fmla="*/ 1316017 h 4761316"/>
                <a:gd name="connsiteX13" fmla="*/ 2750976 w 3550938"/>
                <a:gd name="connsiteY13" fmla="*/ 1903026 h 4761316"/>
                <a:gd name="connsiteX14" fmla="*/ 3126740 w 3550938"/>
                <a:gd name="connsiteY14" fmla="*/ 2212016 h 4761316"/>
                <a:gd name="connsiteX15" fmla="*/ 3498746 w 3550938"/>
                <a:gd name="connsiteY15" fmla="*/ 3650986 h 4761316"/>
                <a:gd name="connsiteX16" fmla="*/ 3027205 w 3550938"/>
                <a:gd name="connsiteY16" fmla="*/ 4413794 h 4761316"/>
                <a:gd name="connsiteX17" fmla="*/ 2117063 w 3550938"/>
                <a:gd name="connsiteY17" fmla="*/ 4746056 h 4761316"/>
                <a:gd name="connsiteX18" fmla="*/ 1638361 w 3550938"/>
                <a:gd name="connsiteY18" fmla="*/ 4435455 h 4761316"/>
                <a:gd name="connsiteX19" fmla="*/ 1300011 w 3550938"/>
                <a:gd name="connsiteY19" fmla="*/ 2814600 h 4761316"/>
                <a:gd name="connsiteX20" fmla="*/ 1381824 w 3550938"/>
                <a:gd name="connsiteY20" fmla="*/ 2965694 h 4761316"/>
                <a:gd name="connsiteX21" fmla="*/ 1401516 w 3550938"/>
                <a:gd name="connsiteY21" fmla="*/ 3279518 h 4761316"/>
                <a:gd name="connsiteX22" fmla="*/ 1399905 w 3550938"/>
                <a:gd name="connsiteY22" fmla="*/ 3303506 h 4761316"/>
                <a:gd name="connsiteX23" fmla="*/ 1504095 w 3550938"/>
                <a:gd name="connsiteY23" fmla="*/ 4163523 h 4761316"/>
                <a:gd name="connsiteX24" fmla="*/ 2121717 w 3550938"/>
                <a:gd name="connsiteY24" fmla="*/ 4724037 h 4761316"/>
                <a:gd name="connsiteX25" fmla="*/ 3011988 w 3550938"/>
                <a:gd name="connsiteY25" fmla="*/ 4397324 h 4761316"/>
                <a:gd name="connsiteX26" fmla="*/ 3477442 w 3550938"/>
                <a:gd name="connsiteY26" fmla="*/ 3644899 h 4761316"/>
                <a:gd name="connsiteX27" fmla="*/ 3110987 w 3550938"/>
                <a:gd name="connsiteY27" fmla="*/ 2227591 h 4761316"/>
                <a:gd name="connsiteX28" fmla="*/ 2737907 w 3550938"/>
                <a:gd name="connsiteY28" fmla="*/ 1920928 h 4761316"/>
                <a:gd name="connsiteX29" fmla="*/ 2160565 w 3550938"/>
                <a:gd name="connsiteY29" fmla="*/ 1325326 h 4761316"/>
                <a:gd name="connsiteX30" fmla="*/ 2058523 w 3550938"/>
                <a:gd name="connsiteY30" fmla="*/ 987155 h 4761316"/>
                <a:gd name="connsiteX31" fmla="*/ 2052078 w 3550938"/>
                <a:gd name="connsiteY31" fmla="*/ 958691 h 4761316"/>
                <a:gd name="connsiteX32" fmla="*/ 1780861 w 3550938"/>
                <a:gd name="connsiteY32" fmla="*/ 289511 h 4761316"/>
                <a:gd name="connsiteX33" fmla="*/ 1777818 w 3550938"/>
                <a:gd name="connsiteY33" fmla="*/ 285751 h 4761316"/>
                <a:gd name="connsiteX34" fmla="*/ 1175950 w 3550938"/>
                <a:gd name="connsiteY34" fmla="*/ 25634 h 4761316"/>
                <a:gd name="connsiteX35" fmla="*/ 180415 w 3550938"/>
                <a:gd name="connsiteY35" fmla="*/ 741001 h 4761316"/>
                <a:gd name="connsiteX36" fmla="*/ 486719 w 3550938"/>
                <a:gd name="connsiteY36" fmla="*/ 2392111 h 4761316"/>
                <a:gd name="connsiteX37" fmla="*/ 812000 w 3550938"/>
                <a:gd name="connsiteY37" fmla="*/ 2535865 h 4761316"/>
                <a:gd name="connsiteX38" fmla="*/ 1300011 w 3550938"/>
                <a:gd name="connsiteY38" fmla="*/ 2814600 h 476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550938" h="4761316">
                  <a:moveTo>
                    <a:pt x="1638361" y="4435455"/>
                  </a:moveTo>
                  <a:cubicBezTo>
                    <a:pt x="1576241" y="4357939"/>
                    <a:pt x="1523608" y="4269145"/>
                    <a:pt x="1483508" y="4172116"/>
                  </a:cubicBezTo>
                  <a:cubicBezTo>
                    <a:pt x="1358909" y="3869928"/>
                    <a:pt x="1363564" y="3530863"/>
                    <a:pt x="1377706" y="3302074"/>
                  </a:cubicBezTo>
                  <a:lnTo>
                    <a:pt x="1379318" y="3278085"/>
                  </a:lnTo>
                  <a:cubicBezTo>
                    <a:pt x="1385941" y="3175506"/>
                    <a:pt x="1392744" y="3069526"/>
                    <a:pt x="1360699" y="2972855"/>
                  </a:cubicBezTo>
                  <a:cubicBezTo>
                    <a:pt x="1279603" y="2728491"/>
                    <a:pt x="1038104" y="2641487"/>
                    <a:pt x="804481" y="2557168"/>
                  </a:cubicBezTo>
                  <a:cubicBezTo>
                    <a:pt x="689013" y="2515636"/>
                    <a:pt x="569785" y="2472491"/>
                    <a:pt x="474725" y="2411087"/>
                  </a:cubicBezTo>
                  <a:cubicBezTo>
                    <a:pt x="-53029" y="2070231"/>
                    <a:pt x="-114254" y="1251927"/>
                    <a:pt x="160543" y="730618"/>
                  </a:cubicBezTo>
                  <a:cubicBezTo>
                    <a:pt x="330792" y="407844"/>
                    <a:pt x="743793" y="43178"/>
                    <a:pt x="1173802" y="3435"/>
                  </a:cubicBezTo>
                  <a:cubicBezTo>
                    <a:pt x="1422820" y="-19658"/>
                    <a:pt x="1638719" y="73970"/>
                    <a:pt x="1798047" y="275547"/>
                  </a:cubicBezTo>
                  <a:cubicBezTo>
                    <a:pt x="1954333" y="472828"/>
                    <a:pt x="2022182" y="729007"/>
                    <a:pt x="2073561" y="953678"/>
                  </a:cubicBezTo>
                  <a:lnTo>
                    <a:pt x="2080005" y="982143"/>
                  </a:lnTo>
                  <a:cubicBezTo>
                    <a:pt x="2105426" y="1094389"/>
                    <a:pt x="2131742" y="1210573"/>
                    <a:pt x="2180615" y="1316017"/>
                  </a:cubicBezTo>
                  <a:cubicBezTo>
                    <a:pt x="2296800" y="1567362"/>
                    <a:pt x="2517532" y="1730450"/>
                    <a:pt x="2750976" y="1903026"/>
                  </a:cubicBezTo>
                  <a:cubicBezTo>
                    <a:pt x="2880408" y="1998623"/>
                    <a:pt x="3014136" y="2097443"/>
                    <a:pt x="3126740" y="2212016"/>
                  </a:cubicBezTo>
                  <a:cubicBezTo>
                    <a:pt x="3492301" y="2583842"/>
                    <a:pt x="3638382" y="3148653"/>
                    <a:pt x="3498746" y="3650986"/>
                  </a:cubicBezTo>
                  <a:cubicBezTo>
                    <a:pt x="3420693" y="3932049"/>
                    <a:pt x="3257605" y="4195746"/>
                    <a:pt x="3027205" y="4413794"/>
                  </a:cubicBezTo>
                  <a:cubicBezTo>
                    <a:pt x="2740055" y="4685369"/>
                    <a:pt x="2408330" y="4806565"/>
                    <a:pt x="2117063" y="4746056"/>
                  </a:cubicBezTo>
                  <a:cubicBezTo>
                    <a:pt x="1936431" y="4708462"/>
                    <a:pt x="1767256" y="4596037"/>
                    <a:pt x="1638361" y="4435455"/>
                  </a:cubicBezTo>
                  <a:close/>
                  <a:moveTo>
                    <a:pt x="1300011" y="2814600"/>
                  </a:moveTo>
                  <a:cubicBezTo>
                    <a:pt x="1334383" y="2857565"/>
                    <a:pt x="1362311" y="2907333"/>
                    <a:pt x="1381824" y="2965694"/>
                  </a:cubicBezTo>
                  <a:cubicBezTo>
                    <a:pt x="1415301" y="3066483"/>
                    <a:pt x="1408319" y="3174790"/>
                    <a:pt x="1401516" y="3279518"/>
                  </a:cubicBezTo>
                  <a:lnTo>
                    <a:pt x="1399905" y="3303506"/>
                  </a:lnTo>
                  <a:cubicBezTo>
                    <a:pt x="1385762" y="3530147"/>
                    <a:pt x="1381287" y="3865632"/>
                    <a:pt x="1504095" y="4163523"/>
                  </a:cubicBezTo>
                  <a:cubicBezTo>
                    <a:pt x="1624218" y="4455148"/>
                    <a:pt x="1860884" y="4669972"/>
                    <a:pt x="2121717" y="4724037"/>
                  </a:cubicBezTo>
                  <a:cubicBezTo>
                    <a:pt x="2525051" y="4807819"/>
                    <a:pt x="2878618" y="4523534"/>
                    <a:pt x="3011988" y="4397324"/>
                  </a:cubicBezTo>
                  <a:cubicBezTo>
                    <a:pt x="3239345" y="4182141"/>
                    <a:pt x="3400284" y="3922023"/>
                    <a:pt x="3477442" y="3644899"/>
                  </a:cubicBezTo>
                  <a:cubicBezTo>
                    <a:pt x="3614930" y="3150086"/>
                    <a:pt x="3470998" y="2593689"/>
                    <a:pt x="3110987" y="2227591"/>
                  </a:cubicBezTo>
                  <a:cubicBezTo>
                    <a:pt x="2999636" y="2114271"/>
                    <a:pt x="2866444" y="2015988"/>
                    <a:pt x="2737907" y="1920928"/>
                  </a:cubicBezTo>
                  <a:cubicBezTo>
                    <a:pt x="2512341" y="1754260"/>
                    <a:pt x="2279256" y="1581863"/>
                    <a:pt x="2160565" y="1325326"/>
                  </a:cubicBezTo>
                  <a:cubicBezTo>
                    <a:pt x="2110797" y="1217913"/>
                    <a:pt x="2084302" y="1100475"/>
                    <a:pt x="2058523" y="987155"/>
                  </a:cubicBezTo>
                  <a:lnTo>
                    <a:pt x="2052078" y="958691"/>
                  </a:lnTo>
                  <a:cubicBezTo>
                    <a:pt x="2001415" y="736526"/>
                    <a:pt x="1934282" y="483211"/>
                    <a:pt x="1780861" y="289511"/>
                  </a:cubicBezTo>
                  <a:cubicBezTo>
                    <a:pt x="1779787" y="288258"/>
                    <a:pt x="1778892" y="287004"/>
                    <a:pt x="1777818" y="285751"/>
                  </a:cubicBezTo>
                  <a:cubicBezTo>
                    <a:pt x="1623681" y="93304"/>
                    <a:pt x="1415659" y="3435"/>
                    <a:pt x="1175950" y="25634"/>
                  </a:cubicBezTo>
                  <a:cubicBezTo>
                    <a:pt x="753819" y="64840"/>
                    <a:pt x="347799" y="423418"/>
                    <a:pt x="180415" y="741001"/>
                  </a:cubicBezTo>
                  <a:cubicBezTo>
                    <a:pt x="-90086" y="1253717"/>
                    <a:pt x="-30651" y="2058058"/>
                    <a:pt x="486719" y="2392111"/>
                  </a:cubicBezTo>
                  <a:cubicBezTo>
                    <a:pt x="579631" y="2452083"/>
                    <a:pt x="692593" y="2492900"/>
                    <a:pt x="812000" y="2535865"/>
                  </a:cubicBezTo>
                  <a:cubicBezTo>
                    <a:pt x="995855" y="2602282"/>
                    <a:pt x="1184543" y="2670310"/>
                    <a:pt x="1300011" y="2814600"/>
                  </a:cubicBezTo>
                  <a:close/>
                </a:path>
              </a:pathLst>
            </a:custGeom>
            <a:solidFill>
              <a:srgbClr val="7F4B00"/>
            </a:solidFill>
            <a:ln w="17875" cap="flat">
              <a:solidFill>
                <a:srgbClr val="7F4B00"/>
              </a:solidFill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 dirty="0">
                <a:latin typeface="Cairo ExtraBold" pitchFamily="2" charset="-78"/>
              </a:endParaRPr>
            </a:p>
          </p:txBody>
        </p:sp>
      </p:grpSp>
      <p:grpSp>
        <p:nvGrpSpPr>
          <p:cNvPr id="21" name="Graphic 13">
            <a:extLst>
              <a:ext uri="{FF2B5EF4-FFF2-40B4-BE49-F238E27FC236}">
                <a16:creationId xmlns:a16="http://schemas.microsoft.com/office/drawing/2014/main" id="{94D433EF-C120-D8B2-0630-FD09868123F5}"/>
              </a:ext>
            </a:extLst>
          </p:cNvPr>
          <p:cNvGrpSpPr/>
          <p:nvPr/>
        </p:nvGrpSpPr>
        <p:grpSpPr>
          <a:xfrm>
            <a:off x="4585460" y="8041719"/>
            <a:ext cx="1528561" cy="1333918"/>
            <a:chOff x="5810290" y="3176621"/>
            <a:chExt cx="571790" cy="507934"/>
          </a:xfrm>
          <a:solidFill>
            <a:srgbClr val="FFFFFF"/>
          </a:solidFill>
        </p:grpSpPr>
        <p:sp>
          <p:nvSpPr>
            <p:cNvPr id="22" name="Freeform: Shape 15">
              <a:extLst>
                <a:ext uri="{FF2B5EF4-FFF2-40B4-BE49-F238E27FC236}">
                  <a16:creationId xmlns:a16="http://schemas.microsoft.com/office/drawing/2014/main" id="{2443C96B-F82F-A985-7CD9-5F2D0724D449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25" name="Freeform: Shape 16">
              <a:extLst>
                <a:ext uri="{FF2B5EF4-FFF2-40B4-BE49-F238E27FC236}">
                  <a16:creationId xmlns:a16="http://schemas.microsoft.com/office/drawing/2014/main" id="{D68B5B90-9B2E-BE80-304A-3092A5A12CE8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26" name="Freeform: Shape 17">
              <a:extLst>
                <a:ext uri="{FF2B5EF4-FFF2-40B4-BE49-F238E27FC236}">
                  <a16:creationId xmlns:a16="http://schemas.microsoft.com/office/drawing/2014/main" id="{21DBB0F3-64F2-9FD5-73FA-FDD0CD959469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27" name="Freeform: Shape 18">
              <a:extLst>
                <a:ext uri="{FF2B5EF4-FFF2-40B4-BE49-F238E27FC236}">
                  <a16:creationId xmlns:a16="http://schemas.microsoft.com/office/drawing/2014/main" id="{F487B280-1310-134E-BF96-822E0865543F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28" name="Freeform: Shape 19">
              <a:extLst>
                <a:ext uri="{FF2B5EF4-FFF2-40B4-BE49-F238E27FC236}">
                  <a16:creationId xmlns:a16="http://schemas.microsoft.com/office/drawing/2014/main" id="{9971EF0A-92E4-0DB3-94C5-4B566157DA64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29" name="Freeform: Shape 20">
              <a:extLst>
                <a:ext uri="{FF2B5EF4-FFF2-40B4-BE49-F238E27FC236}">
                  <a16:creationId xmlns:a16="http://schemas.microsoft.com/office/drawing/2014/main" id="{FF3D02DB-129D-38B9-87B4-B47729A9E934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30" name="Freeform: Shape 21">
              <a:extLst>
                <a:ext uri="{FF2B5EF4-FFF2-40B4-BE49-F238E27FC236}">
                  <a16:creationId xmlns:a16="http://schemas.microsoft.com/office/drawing/2014/main" id="{8CE5515D-4047-0F0A-64DB-893942CF5453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32" name="Freeform: Shape 22">
              <a:extLst>
                <a:ext uri="{FF2B5EF4-FFF2-40B4-BE49-F238E27FC236}">
                  <a16:creationId xmlns:a16="http://schemas.microsoft.com/office/drawing/2014/main" id="{1A2462E9-A419-51A3-DC9F-E40699A28F72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33" name="Freeform: Shape 23">
              <a:extLst>
                <a:ext uri="{FF2B5EF4-FFF2-40B4-BE49-F238E27FC236}">
                  <a16:creationId xmlns:a16="http://schemas.microsoft.com/office/drawing/2014/main" id="{9CF5A640-BBEC-8F97-2841-BE0CED163381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35" name="Freeform: Shape 24">
              <a:extLst>
                <a:ext uri="{FF2B5EF4-FFF2-40B4-BE49-F238E27FC236}">
                  <a16:creationId xmlns:a16="http://schemas.microsoft.com/office/drawing/2014/main" id="{790A535C-6008-4102-B74C-E1EEB187CDF5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37" name="Freeform: Shape 25">
              <a:extLst>
                <a:ext uri="{FF2B5EF4-FFF2-40B4-BE49-F238E27FC236}">
                  <a16:creationId xmlns:a16="http://schemas.microsoft.com/office/drawing/2014/main" id="{2CCCA9BF-F858-CB9B-BC17-83811C0C14E2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41" name="Freeform: Shape 26">
              <a:extLst>
                <a:ext uri="{FF2B5EF4-FFF2-40B4-BE49-F238E27FC236}">
                  <a16:creationId xmlns:a16="http://schemas.microsoft.com/office/drawing/2014/main" id="{D15EA6BB-C20A-5E49-E687-DFD101182D47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43" name="Freeform: Shape 27">
              <a:extLst>
                <a:ext uri="{FF2B5EF4-FFF2-40B4-BE49-F238E27FC236}">
                  <a16:creationId xmlns:a16="http://schemas.microsoft.com/office/drawing/2014/main" id="{A56A1836-C7D5-5FD1-3A77-E33F99C46BA0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 dirty="0">
                <a:latin typeface="Cairo ExtraBold" pitchFamily="2" charset="-78"/>
              </a:endParaRPr>
            </a:p>
          </p:txBody>
        </p:sp>
      </p:grpSp>
      <p:grpSp>
        <p:nvGrpSpPr>
          <p:cNvPr id="45" name="Graphic 7">
            <a:extLst>
              <a:ext uri="{FF2B5EF4-FFF2-40B4-BE49-F238E27FC236}">
                <a16:creationId xmlns:a16="http://schemas.microsoft.com/office/drawing/2014/main" id="{CDA67368-537B-C34F-7864-6822FE25A947}"/>
              </a:ext>
            </a:extLst>
          </p:cNvPr>
          <p:cNvGrpSpPr/>
          <p:nvPr/>
        </p:nvGrpSpPr>
        <p:grpSpPr>
          <a:xfrm rot="3883811">
            <a:off x="12822785" y="6311198"/>
            <a:ext cx="6110092" cy="8227945"/>
            <a:chOff x="-390633" y="1678108"/>
            <a:chExt cx="4127888" cy="4745931"/>
          </a:xfrm>
        </p:grpSpPr>
        <p:sp>
          <p:nvSpPr>
            <p:cNvPr id="49" name="Freeform: Shape 9">
              <a:extLst>
                <a:ext uri="{FF2B5EF4-FFF2-40B4-BE49-F238E27FC236}">
                  <a16:creationId xmlns:a16="http://schemas.microsoft.com/office/drawing/2014/main" id="{ECBBB998-ECC0-1DC4-6697-59BC28179026}"/>
                </a:ext>
              </a:extLst>
            </p:cNvPr>
            <p:cNvSpPr/>
            <p:nvPr/>
          </p:nvSpPr>
          <p:spPr>
            <a:xfrm>
              <a:off x="-390633" y="1804681"/>
              <a:ext cx="3909789" cy="4619358"/>
            </a:xfrm>
            <a:custGeom>
              <a:avLst/>
              <a:gdLst>
                <a:gd name="connsiteX0" fmla="*/ 2459526 w 3909789"/>
                <a:gd name="connsiteY0" fmla="*/ 4197544 h 4619358"/>
                <a:gd name="connsiteX1" fmla="*/ 2977535 w 3909789"/>
                <a:gd name="connsiteY1" fmla="*/ 3268296 h 4619358"/>
                <a:gd name="connsiteX2" fmla="*/ 3660977 w 3909789"/>
                <a:gd name="connsiteY2" fmla="*/ 3176193 h 4619358"/>
                <a:gd name="connsiteX3" fmla="*/ 3786715 w 3909789"/>
                <a:gd name="connsiteY3" fmla="*/ 2981622 h 4619358"/>
                <a:gd name="connsiteX4" fmla="*/ 3874321 w 3909789"/>
                <a:gd name="connsiteY4" fmla="*/ 2170486 h 4619358"/>
                <a:gd name="connsiteX5" fmla="*/ 3475011 w 3909789"/>
                <a:gd name="connsiteY5" fmla="*/ 1713489 h 4619358"/>
                <a:gd name="connsiteX6" fmla="*/ 3204176 w 3909789"/>
                <a:gd name="connsiteY6" fmla="*/ 739852 h 4619358"/>
                <a:gd name="connsiteX7" fmla="*/ 2271409 w 3909789"/>
                <a:gd name="connsiteY7" fmla="*/ 6740 h 4619358"/>
                <a:gd name="connsiteX8" fmla="*/ 1267266 w 3909789"/>
                <a:gd name="connsiteY8" fmla="*/ 575004 h 4619358"/>
                <a:gd name="connsiteX9" fmla="*/ 1011880 w 3909789"/>
                <a:gd name="connsiteY9" fmla="*/ 1765114 h 4619358"/>
                <a:gd name="connsiteX10" fmla="*/ 446744 w 3909789"/>
                <a:gd name="connsiteY10" fmla="*/ 2219178 h 4619358"/>
                <a:gd name="connsiteX11" fmla="*/ 196833 w 3909789"/>
                <a:gd name="connsiteY11" fmla="*/ 3931011 h 4619358"/>
                <a:gd name="connsiteX12" fmla="*/ 1845113 w 3909789"/>
                <a:gd name="connsiteY12" fmla="*/ 4581601 h 4619358"/>
                <a:gd name="connsiteX13" fmla="*/ 2459526 w 3909789"/>
                <a:gd name="connsiteY13" fmla="*/ 4197544 h 4619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09789" h="4619358">
                  <a:moveTo>
                    <a:pt x="2459526" y="4197544"/>
                  </a:moveTo>
                  <a:cubicBezTo>
                    <a:pt x="2655857" y="3887794"/>
                    <a:pt x="2631414" y="3389341"/>
                    <a:pt x="2977535" y="3268296"/>
                  </a:cubicBezTo>
                  <a:cubicBezTo>
                    <a:pt x="3198700" y="3190859"/>
                    <a:pt x="3480095" y="3325201"/>
                    <a:pt x="3660977" y="3176193"/>
                  </a:cubicBezTo>
                  <a:cubicBezTo>
                    <a:pt x="3721206" y="3126524"/>
                    <a:pt x="3756796" y="3053584"/>
                    <a:pt x="3786715" y="2981622"/>
                  </a:cubicBezTo>
                  <a:cubicBezTo>
                    <a:pt x="3893289" y="2725649"/>
                    <a:pt x="3951758" y="2436823"/>
                    <a:pt x="3874321" y="2170486"/>
                  </a:cubicBezTo>
                  <a:cubicBezTo>
                    <a:pt x="3816048" y="1969853"/>
                    <a:pt x="3664693" y="1789362"/>
                    <a:pt x="3475011" y="1713489"/>
                  </a:cubicBezTo>
                  <a:cubicBezTo>
                    <a:pt x="3354357" y="1401002"/>
                    <a:pt x="3337735" y="1049406"/>
                    <a:pt x="3204176" y="739852"/>
                  </a:cubicBezTo>
                  <a:cubicBezTo>
                    <a:pt x="3040306" y="359705"/>
                    <a:pt x="2682256" y="56800"/>
                    <a:pt x="2271409" y="6740"/>
                  </a:cubicBezTo>
                  <a:cubicBezTo>
                    <a:pt x="1860365" y="-43320"/>
                    <a:pt x="1417839" y="189382"/>
                    <a:pt x="1267266" y="575004"/>
                  </a:cubicBezTo>
                  <a:cubicBezTo>
                    <a:pt x="1118258" y="956911"/>
                    <a:pt x="1247712" y="1429748"/>
                    <a:pt x="1011880" y="1765114"/>
                  </a:cubicBezTo>
                  <a:cubicBezTo>
                    <a:pt x="872063" y="1963791"/>
                    <a:pt x="634667" y="2065281"/>
                    <a:pt x="446744" y="2219178"/>
                  </a:cubicBezTo>
                  <a:cubicBezTo>
                    <a:pt x="-40759" y="2618097"/>
                    <a:pt x="-137360" y="3396967"/>
                    <a:pt x="196833" y="3931011"/>
                  </a:cubicBezTo>
                  <a:cubicBezTo>
                    <a:pt x="531026" y="4465054"/>
                    <a:pt x="1230894" y="4721614"/>
                    <a:pt x="1845113" y="4581601"/>
                  </a:cubicBezTo>
                  <a:cubicBezTo>
                    <a:pt x="2086615" y="4526457"/>
                    <a:pt x="2326749" y="4406976"/>
                    <a:pt x="2459526" y="4197544"/>
                  </a:cubicBezTo>
                  <a:close/>
                </a:path>
              </a:pathLst>
            </a:custGeom>
            <a:solidFill>
              <a:srgbClr val="8AD9FE"/>
            </a:solidFill>
            <a:ln w="1954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51" name="Freeform: Shape 10">
              <a:extLst>
                <a:ext uri="{FF2B5EF4-FFF2-40B4-BE49-F238E27FC236}">
                  <a16:creationId xmlns:a16="http://schemas.microsoft.com/office/drawing/2014/main" id="{5FAF1C95-E2AD-9ADC-164B-1CE4EA67899B}"/>
                </a:ext>
              </a:extLst>
            </p:cNvPr>
            <p:cNvSpPr/>
            <p:nvPr/>
          </p:nvSpPr>
          <p:spPr>
            <a:xfrm>
              <a:off x="-218077" y="1678108"/>
              <a:ext cx="3955332" cy="4667489"/>
            </a:xfrm>
            <a:custGeom>
              <a:avLst/>
              <a:gdLst>
                <a:gd name="connsiteX0" fmla="*/ 2503230 w 3955332"/>
                <a:gd name="connsiteY0" fmla="*/ 4226380 h 4667489"/>
                <a:gd name="connsiteX1" fmla="*/ 2749621 w 3955332"/>
                <a:gd name="connsiteY1" fmla="*/ 3578722 h 4667489"/>
                <a:gd name="connsiteX2" fmla="*/ 2968049 w 3955332"/>
                <a:gd name="connsiteY2" fmla="*/ 3326073 h 4667489"/>
                <a:gd name="connsiteX3" fmla="*/ 3283273 w 3955332"/>
                <a:gd name="connsiteY3" fmla="*/ 3287159 h 4667489"/>
                <a:gd name="connsiteX4" fmla="*/ 3761194 w 3955332"/>
                <a:gd name="connsiteY4" fmla="*/ 3143235 h 4667489"/>
                <a:gd name="connsiteX5" fmla="*/ 3954396 w 3955332"/>
                <a:gd name="connsiteY5" fmla="*/ 2494014 h 4667489"/>
                <a:gd name="connsiteX6" fmla="*/ 3744182 w 3955332"/>
                <a:gd name="connsiteY6" fmla="*/ 1877449 h 4667489"/>
                <a:gd name="connsiteX7" fmla="*/ 3623332 w 3955332"/>
                <a:gd name="connsiteY7" fmla="*/ 1774003 h 4667489"/>
                <a:gd name="connsiteX8" fmla="*/ 3495835 w 3955332"/>
                <a:gd name="connsiteY8" fmla="*/ 1659608 h 4667489"/>
                <a:gd name="connsiteX9" fmla="*/ 3397865 w 3955332"/>
                <a:gd name="connsiteY9" fmla="*/ 1278679 h 4667489"/>
                <a:gd name="connsiteX10" fmla="*/ 3155580 w 3955332"/>
                <a:gd name="connsiteY10" fmla="*/ 574312 h 4667489"/>
                <a:gd name="connsiteX11" fmla="*/ 2669642 w 3955332"/>
                <a:gd name="connsiteY11" fmla="*/ 120835 h 4667489"/>
                <a:gd name="connsiteX12" fmla="*/ 1499674 w 3955332"/>
                <a:gd name="connsiteY12" fmla="*/ 257523 h 4667489"/>
                <a:gd name="connsiteX13" fmla="*/ 1214369 w 3955332"/>
                <a:gd name="connsiteY13" fmla="*/ 783549 h 4667489"/>
                <a:gd name="connsiteX14" fmla="*/ 1145144 w 3955332"/>
                <a:gd name="connsiteY14" fmla="*/ 1438051 h 4667489"/>
                <a:gd name="connsiteX15" fmla="*/ 1017647 w 3955332"/>
                <a:gd name="connsiteY15" fmla="*/ 1769310 h 4667489"/>
                <a:gd name="connsiteX16" fmla="*/ 696947 w 3955332"/>
                <a:gd name="connsiteY16" fmla="*/ 2050118 h 4667489"/>
                <a:gd name="connsiteX17" fmla="*/ 212573 w 3955332"/>
                <a:gd name="connsiteY17" fmla="*/ 2494796 h 4667489"/>
                <a:gd name="connsiteX18" fmla="*/ 70409 w 3955332"/>
                <a:gd name="connsiteY18" fmla="*/ 3684123 h 4667489"/>
                <a:gd name="connsiteX19" fmla="*/ 2228875 w 3955332"/>
                <a:gd name="connsiteY19" fmla="*/ 4485482 h 4667489"/>
                <a:gd name="connsiteX20" fmla="*/ 2499710 w 3955332"/>
                <a:gd name="connsiteY20" fmla="*/ 4231659 h 4667489"/>
                <a:gd name="connsiteX21" fmla="*/ 2465098 w 3955332"/>
                <a:gd name="connsiteY21" fmla="*/ 4201936 h 4667489"/>
                <a:gd name="connsiteX22" fmla="*/ 1174672 w 3955332"/>
                <a:gd name="connsiteY22" fmla="*/ 4576216 h 4667489"/>
                <a:gd name="connsiteX23" fmla="*/ 183241 w 3955332"/>
                <a:gd name="connsiteY23" fmla="*/ 3838606 h 4667489"/>
                <a:gd name="connsiteX24" fmla="*/ 185392 w 3955332"/>
                <a:gd name="connsiteY24" fmla="*/ 2634613 h 4667489"/>
                <a:gd name="connsiteX25" fmla="*/ 624203 w 3955332"/>
                <a:gd name="connsiteY25" fmla="*/ 2153759 h 4667489"/>
                <a:gd name="connsiteX26" fmla="*/ 1108772 w 3955332"/>
                <a:gd name="connsiteY26" fmla="*/ 1704388 h 4667489"/>
                <a:gd name="connsiteX27" fmla="*/ 1339129 w 3955332"/>
                <a:gd name="connsiteY27" fmla="*/ 540287 h 4667489"/>
                <a:gd name="connsiteX28" fmla="*/ 2441632 w 3955332"/>
                <a:gd name="connsiteY28" fmla="*/ 78596 h 4667489"/>
                <a:gd name="connsiteX29" fmla="*/ 3027105 w 3955332"/>
                <a:gd name="connsiteY29" fmla="*/ 473214 h 4667489"/>
                <a:gd name="connsiteX30" fmla="*/ 3314952 w 3955332"/>
                <a:gd name="connsiteY30" fmla="*/ 1114418 h 4667489"/>
                <a:gd name="connsiteX31" fmla="*/ 3391999 w 3955332"/>
                <a:gd name="connsiteY31" fmla="*/ 1458583 h 4667489"/>
                <a:gd name="connsiteX32" fmla="*/ 3435801 w 3955332"/>
                <a:gd name="connsiteY32" fmla="*/ 1621084 h 4667489"/>
                <a:gd name="connsiteX33" fmla="*/ 3483320 w 3955332"/>
                <a:gd name="connsiteY33" fmla="*/ 1749951 h 4667489"/>
                <a:gd name="connsiteX34" fmla="*/ 3546286 w 3955332"/>
                <a:gd name="connsiteY34" fmla="*/ 1780457 h 4667489"/>
                <a:gd name="connsiteX35" fmla="*/ 3627830 w 3955332"/>
                <a:gd name="connsiteY35" fmla="*/ 1833059 h 4667489"/>
                <a:gd name="connsiteX36" fmla="*/ 3761194 w 3955332"/>
                <a:gd name="connsiteY36" fmla="*/ 1968183 h 4667489"/>
                <a:gd name="connsiteX37" fmla="*/ 3899447 w 3955332"/>
                <a:gd name="connsiteY37" fmla="*/ 2304918 h 4667489"/>
                <a:gd name="connsiteX38" fmla="*/ 3789158 w 3955332"/>
                <a:gd name="connsiteY38" fmla="*/ 2991099 h 4667489"/>
                <a:gd name="connsiteX39" fmla="*/ 3525558 w 3955332"/>
                <a:gd name="connsiteY39" fmla="*/ 3239836 h 4667489"/>
                <a:gd name="connsiteX40" fmla="*/ 3272518 w 3955332"/>
                <a:gd name="connsiteY40" fmla="*/ 3241205 h 4667489"/>
                <a:gd name="connsiteX41" fmla="*/ 2818259 w 3955332"/>
                <a:gd name="connsiteY41" fmla="*/ 3382783 h 4667489"/>
                <a:gd name="connsiteX42" fmla="*/ 2587902 w 3955332"/>
                <a:gd name="connsiteY42" fmla="*/ 3914675 h 4667489"/>
                <a:gd name="connsiteX43" fmla="*/ 2461969 w 3955332"/>
                <a:gd name="connsiteY43" fmla="*/ 4207020 h 4667489"/>
                <a:gd name="connsiteX44" fmla="*/ 2503230 w 3955332"/>
                <a:gd name="connsiteY44" fmla="*/ 4226380 h 4667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955332" h="4667489">
                  <a:moveTo>
                    <a:pt x="2503230" y="4226380"/>
                  </a:moveTo>
                  <a:cubicBezTo>
                    <a:pt x="2625252" y="4026333"/>
                    <a:pt x="2655171" y="3790306"/>
                    <a:pt x="2749621" y="3578722"/>
                  </a:cubicBezTo>
                  <a:cubicBezTo>
                    <a:pt x="2796357" y="3474299"/>
                    <a:pt x="2862453" y="3377307"/>
                    <a:pt x="2968049" y="3326073"/>
                  </a:cubicBezTo>
                  <a:cubicBezTo>
                    <a:pt x="3066606" y="3278359"/>
                    <a:pt x="3176699" y="3281684"/>
                    <a:pt x="3283273" y="3287159"/>
                  </a:cubicBezTo>
                  <a:cubicBezTo>
                    <a:pt x="3460245" y="3295959"/>
                    <a:pt x="3647580" y="3304954"/>
                    <a:pt x="3761194" y="3143235"/>
                  </a:cubicBezTo>
                  <a:cubicBezTo>
                    <a:pt x="3884977" y="2967242"/>
                    <a:pt x="3945401" y="2705793"/>
                    <a:pt x="3954396" y="2494014"/>
                  </a:cubicBezTo>
                  <a:cubicBezTo>
                    <a:pt x="3963978" y="2268546"/>
                    <a:pt x="3900425" y="2044643"/>
                    <a:pt x="3744182" y="1877449"/>
                  </a:cubicBezTo>
                  <a:cubicBezTo>
                    <a:pt x="3707810" y="1838534"/>
                    <a:pt x="3667527" y="1803531"/>
                    <a:pt x="3623332" y="1774003"/>
                  </a:cubicBezTo>
                  <a:cubicBezTo>
                    <a:pt x="3568383" y="1737045"/>
                    <a:pt x="3518323" y="1725899"/>
                    <a:pt x="3495835" y="1659608"/>
                  </a:cubicBezTo>
                  <a:cubicBezTo>
                    <a:pt x="3453792" y="1535239"/>
                    <a:pt x="3425633" y="1406959"/>
                    <a:pt x="3397865" y="1278679"/>
                  </a:cubicBezTo>
                  <a:cubicBezTo>
                    <a:pt x="3344871" y="1034634"/>
                    <a:pt x="3290118" y="788438"/>
                    <a:pt x="3155580" y="574312"/>
                  </a:cubicBezTo>
                  <a:cubicBezTo>
                    <a:pt x="3036491" y="384826"/>
                    <a:pt x="2868124" y="225062"/>
                    <a:pt x="2669642" y="120835"/>
                  </a:cubicBezTo>
                  <a:cubicBezTo>
                    <a:pt x="2290864" y="-78038"/>
                    <a:pt x="1820178" y="-30715"/>
                    <a:pt x="1499674" y="257523"/>
                  </a:cubicBezTo>
                  <a:cubicBezTo>
                    <a:pt x="1344213" y="397341"/>
                    <a:pt x="1252305" y="579397"/>
                    <a:pt x="1214369" y="783549"/>
                  </a:cubicBezTo>
                  <a:cubicBezTo>
                    <a:pt x="1174086" y="999826"/>
                    <a:pt x="1184254" y="1221774"/>
                    <a:pt x="1145144" y="1438051"/>
                  </a:cubicBezTo>
                  <a:cubicBezTo>
                    <a:pt x="1124025" y="1554989"/>
                    <a:pt x="1086480" y="1671145"/>
                    <a:pt x="1017647" y="1769310"/>
                  </a:cubicBezTo>
                  <a:cubicBezTo>
                    <a:pt x="934734" y="1887422"/>
                    <a:pt x="815449" y="1971117"/>
                    <a:pt x="696947" y="2050118"/>
                  </a:cubicBezTo>
                  <a:cubicBezTo>
                    <a:pt x="508634" y="2175856"/>
                    <a:pt x="336746" y="2301594"/>
                    <a:pt x="212573" y="2494796"/>
                  </a:cubicBezTo>
                  <a:cubicBezTo>
                    <a:pt x="-10744" y="2842090"/>
                    <a:pt x="-58066" y="3293808"/>
                    <a:pt x="70409" y="3684123"/>
                  </a:cubicBezTo>
                  <a:cubicBezTo>
                    <a:pt x="344959" y="4517160"/>
                    <a:pt x="1472884" y="4931528"/>
                    <a:pt x="2228875" y="4485482"/>
                  </a:cubicBezTo>
                  <a:cubicBezTo>
                    <a:pt x="2337600" y="4421342"/>
                    <a:pt x="2429899" y="4336864"/>
                    <a:pt x="2499710" y="4231659"/>
                  </a:cubicBezTo>
                  <a:cubicBezTo>
                    <a:pt x="2515745" y="4207607"/>
                    <a:pt x="2481328" y="4177492"/>
                    <a:pt x="2465098" y="4201936"/>
                  </a:cubicBezTo>
                  <a:cubicBezTo>
                    <a:pt x="2197392" y="4605157"/>
                    <a:pt x="1612506" y="4674773"/>
                    <a:pt x="1174672" y="4576216"/>
                  </a:cubicBezTo>
                  <a:cubicBezTo>
                    <a:pt x="761282" y="4483331"/>
                    <a:pt x="375660" y="4222860"/>
                    <a:pt x="183241" y="3838606"/>
                  </a:cubicBezTo>
                  <a:cubicBezTo>
                    <a:pt x="-2726" y="3467259"/>
                    <a:pt x="598" y="3005765"/>
                    <a:pt x="185392" y="2634613"/>
                  </a:cubicBezTo>
                  <a:cubicBezTo>
                    <a:pt x="286295" y="2432025"/>
                    <a:pt x="438236" y="2279692"/>
                    <a:pt x="624203" y="2153759"/>
                  </a:cubicBezTo>
                  <a:cubicBezTo>
                    <a:pt x="808996" y="2028608"/>
                    <a:pt x="1005914" y="1911474"/>
                    <a:pt x="1108772" y="1704388"/>
                  </a:cubicBezTo>
                  <a:cubicBezTo>
                    <a:pt x="1289264" y="1341059"/>
                    <a:pt x="1158637" y="904007"/>
                    <a:pt x="1339129" y="540287"/>
                  </a:cubicBezTo>
                  <a:cubicBezTo>
                    <a:pt x="1535068" y="145279"/>
                    <a:pt x="2027264" y="-37951"/>
                    <a:pt x="2441632" y="78596"/>
                  </a:cubicBezTo>
                  <a:cubicBezTo>
                    <a:pt x="2671988" y="143323"/>
                    <a:pt x="2876923" y="288225"/>
                    <a:pt x="3027105" y="473214"/>
                  </a:cubicBezTo>
                  <a:cubicBezTo>
                    <a:pt x="3179242" y="660745"/>
                    <a:pt x="3259807" y="881715"/>
                    <a:pt x="3314952" y="1114418"/>
                  </a:cubicBezTo>
                  <a:cubicBezTo>
                    <a:pt x="3342134" y="1228814"/>
                    <a:pt x="3364426" y="1344383"/>
                    <a:pt x="3391999" y="1458583"/>
                  </a:cubicBezTo>
                  <a:cubicBezTo>
                    <a:pt x="3405100" y="1513141"/>
                    <a:pt x="3419375" y="1567504"/>
                    <a:pt x="3435801" y="1621084"/>
                  </a:cubicBezTo>
                  <a:cubicBezTo>
                    <a:pt x="3446948" y="1657652"/>
                    <a:pt x="3456334" y="1721792"/>
                    <a:pt x="3483320" y="1749951"/>
                  </a:cubicBezTo>
                  <a:cubicBezTo>
                    <a:pt x="3496421" y="1763639"/>
                    <a:pt x="3528687" y="1771070"/>
                    <a:pt x="3546286" y="1780457"/>
                  </a:cubicBezTo>
                  <a:cubicBezTo>
                    <a:pt x="3574836" y="1795709"/>
                    <a:pt x="3601822" y="1813504"/>
                    <a:pt x="3627830" y="1833059"/>
                  </a:cubicBezTo>
                  <a:cubicBezTo>
                    <a:pt x="3678477" y="1871191"/>
                    <a:pt x="3723062" y="1917536"/>
                    <a:pt x="3761194" y="1968183"/>
                  </a:cubicBezTo>
                  <a:cubicBezTo>
                    <a:pt x="3835503" y="2067327"/>
                    <a:pt x="3880479" y="2182896"/>
                    <a:pt x="3899447" y="2304918"/>
                  </a:cubicBezTo>
                  <a:cubicBezTo>
                    <a:pt x="3935624" y="2536839"/>
                    <a:pt x="3878719" y="2777364"/>
                    <a:pt x="3789158" y="2991099"/>
                  </a:cubicBezTo>
                  <a:cubicBezTo>
                    <a:pt x="3737142" y="3115076"/>
                    <a:pt x="3664593" y="3215980"/>
                    <a:pt x="3525558" y="3239836"/>
                  </a:cubicBezTo>
                  <a:cubicBezTo>
                    <a:pt x="3442254" y="3254111"/>
                    <a:pt x="3356213" y="3245312"/>
                    <a:pt x="3272518" y="3241205"/>
                  </a:cubicBezTo>
                  <a:cubicBezTo>
                    <a:pt x="3103173" y="3232992"/>
                    <a:pt x="2939108" y="3249809"/>
                    <a:pt x="2818259" y="3382783"/>
                  </a:cubicBezTo>
                  <a:cubicBezTo>
                    <a:pt x="2687046" y="3527097"/>
                    <a:pt x="2645589" y="3734574"/>
                    <a:pt x="2587902" y="3914675"/>
                  </a:cubicBezTo>
                  <a:cubicBezTo>
                    <a:pt x="2555246" y="4016360"/>
                    <a:pt x="2517700" y="4115699"/>
                    <a:pt x="2461969" y="4207020"/>
                  </a:cubicBezTo>
                  <a:cubicBezTo>
                    <a:pt x="2446716" y="4231855"/>
                    <a:pt x="2487977" y="4251214"/>
                    <a:pt x="2503230" y="4226380"/>
                  </a:cubicBezTo>
                  <a:close/>
                </a:path>
              </a:pathLst>
            </a:custGeom>
            <a:solidFill>
              <a:srgbClr val="535C6F"/>
            </a:solidFill>
            <a:ln w="1954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 dirty="0">
                <a:latin typeface="Cairo ExtraBold" pitchFamily="2" charset="-78"/>
              </a:endParaRPr>
            </a:p>
          </p:txBody>
        </p:sp>
      </p:grpSp>
      <p:sp>
        <p:nvSpPr>
          <p:cNvPr id="52" name="Rectangle 37">
            <a:extLst>
              <a:ext uri="{FF2B5EF4-FFF2-40B4-BE49-F238E27FC236}">
                <a16:creationId xmlns:a16="http://schemas.microsoft.com/office/drawing/2014/main" id="{27F48712-51DF-9433-DD15-4FD455B75718}"/>
              </a:ext>
            </a:extLst>
          </p:cNvPr>
          <p:cNvSpPr/>
          <p:nvPr/>
        </p:nvSpPr>
        <p:spPr>
          <a:xfrm>
            <a:off x="2347111" y="-2709330"/>
            <a:ext cx="7497777" cy="64401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ar-SA" sz="4000" b="1" dirty="0">
                <a:solidFill>
                  <a:srgbClr val="4483D9"/>
                </a:solidFill>
                <a:latin typeface="Cairo ExtraBold" pitchFamily="2" charset="-78"/>
                <a:cs typeface="Cairo ExtraBold" pitchFamily="2" charset="-78"/>
              </a:rPr>
              <a:t>المشكلة التي يعالجها المشروع</a:t>
            </a:r>
            <a:endParaRPr lang="th-TH" sz="4000" b="1" dirty="0">
              <a:solidFill>
                <a:srgbClr val="4483D9"/>
              </a:solidFill>
              <a:latin typeface="Cairo ExtraBold" pitchFamily="2" charset="-78"/>
            </a:endParaRPr>
          </a:p>
        </p:txBody>
      </p:sp>
      <p:grpSp>
        <p:nvGrpSpPr>
          <p:cNvPr id="53" name="Graphic 72">
            <a:extLst>
              <a:ext uri="{FF2B5EF4-FFF2-40B4-BE49-F238E27FC236}">
                <a16:creationId xmlns:a16="http://schemas.microsoft.com/office/drawing/2014/main" id="{B90CB9EC-1583-9C52-7687-FB5EDBC89055}"/>
              </a:ext>
            </a:extLst>
          </p:cNvPr>
          <p:cNvGrpSpPr/>
          <p:nvPr/>
        </p:nvGrpSpPr>
        <p:grpSpPr>
          <a:xfrm>
            <a:off x="-5112183" y="7056258"/>
            <a:ext cx="3695984" cy="2475729"/>
            <a:chOff x="4737085" y="-486867"/>
            <a:chExt cx="3695984" cy="2475729"/>
          </a:xfrm>
          <a:solidFill>
            <a:srgbClr val="361C58"/>
          </a:solidFill>
        </p:grpSpPr>
        <p:sp>
          <p:nvSpPr>
            <p:cNvPr id="54" name="Freeform: Shape 80">
              <a:extLst>
                <a:ext uri="{FF2B5EF4-FFF2-40B4-BE49-F238E27FC236}">
                  <a16:creationId xmlns:a16="http://schemas.microsoft.com/office/drawing/2014/main" id="{016D05E6-672F-8C05-59B3-C07FA576B262}"/>
                </a:ext>
              </a:extLst>
            </p:cNvPr>
            <p:cNvSpPr/>
            <p:nvPr/>
          </p:nvSpPr>
          <p:spPr>
            <a:xfrm>
              <a:off x="5329142" y="-486867"/>
              <a:ext cx="1813155" cy="1149149"/>
            </a:xfrm>
            <a:custGeom>
              <a:avLst/>
              <a:gdLst>
                <a:gd name="connsiteX0" fmla="*/ 40210 w 1813155"/>
                <a:gd name="connsiteY0" fmla="*/ 582601 h 1149149"/>
                <a:gd name="connsiteX1" fmla="*/ 183824 w 1813155"/>
                <a:gd name="connsiteY1" fmla="*/ 719983 h 1149149"/>
                <a:gd name="connsiteX2" fmla="*/ 243233 w 1813155"/>
                <a:gd name="connsiteY2" fmla="*/ 823417 h 1149149"/>
                <a:gd name="connsiteX3" fmla="*/ 408992 w 1813155"/>
                <a:gd name="connsiteY3" fmla="*/ 1106534 h 1149149"/>
                <a:gd name="connsiteX4" fmla="*/ 694496 w 1813155"/>
                <a:gd name="connsiteY4" fmla="*/ 1068608 h 1149149"/>
                <a:gd name="connsiteX5" fmla="*/ 880942 w 1813155"/>
                <a:gd name="connsiteY5" fmla="*/ 940509 h 1149149"/>
                <a:gd name="connsiteX6" fmla="*/ 1100673 w 1813155"/>
                <a:gd name="connsiteY6" fmla="*/ 883355 h 1149149"/>
                <a:gd name="connsiteX7" fmla="*/ 1545174 w 1813155"/>
                <a:gd name="connsiteY7" fmla="*/ 802067 h 1149149"/>
                <a:gd name="connsiteX8" fmla="*/ 1791956 w 1813155"/>
                <a:gd name="connsiteY8" fmla="*/ 688422 h 1149149"/>
                <a:gd name="connsiteX9" fmla="*/ 1727642 w 1813155"/>
                <a:gd name="connsiteY9" fmla="*/ 415118 h 1149149"/>
                <a:gd name="connsiteX10" fmla="*/ 1686931 w 1813155"/>
                <a:gd name="connsiteY10" fmla="*/ 305584 h 1149149"/>
                <a:gd name="connsiteX11" fmla="*/ 1584691 w 1813155"/>
                <a:gd name="connsiteY11" fmla="*/ 62515 h 1149149"/>
                <a:gd name="connsiteX12" fmla="*/ 1124012 w 1813155"/>
                <a:gd name="connsiteY12" fmla="*/ 120332 h 1149149"/>
                <a:gd name="connsiteX13" fmla="*/ 1040469 w 1813155"/>
                <a:gd name="connsiteY13" fmla="*/ 187298 h 1149149"/>
                <a:gd name="connsiteX14" fmla="*/ 605517 w 1813155"/>
                <a:gd name="connsiteY14" fmla="*/ 363136 h 1149149"/>
                <a:gd name="connsiteX15" fmla="*/ 493330 w 1813155"/>
                <a:gd name="connsiteY15" fmla="*/ 345234 h 1149149"/>
                <a:gd name="connsiteX16" fmla="*/ 103464 w 1813155"/>
                <a:gd name="connsiteY16" fmla="*/ 303860 h 1149149"/>
                <a:gd name="connsiteX17" fmla="*/ 40210 w 1813155"/>
                <a:gd name="connsiteY17" fmla="*/ 582601 h 1149149"/>
                <a:gd name="connsiteX18" fmla="*/ 198279 w 1813155"/>
                <a:gd name="connsiteY18" fmla="*/ 392840 h 1149149"/>
                <a:gd name="connsiteX19" fmla="*/ 422518 w 1813155"/>
                <a:gd name="connsiteY19" fmla="*/ 452646 h 1149149"/>
                <a:gd name="connsiteX20" fmla="*/ 605649 w 1813155"/>
                <a:gd name="connsiteY20" fmla="*/ 495478 h 1149149"/>
                <a:gd name="connsiteX21" fmla="*/ 1099612 w 1813155"/>
                <a:gd name="connsiteY21" fmla="*/ 294843 h 1149149"/>
                <a:gd name="connsiteX22" fmla="*/ 1201455 w 1813155"/>
                <a:gd name="connsiteY22" fmla="*/ 208250 h 1149149"/>
                <a:gd name="connsiteX23" fmla="*/ 1480594 w 1813155"/>
                <a:gd name="connsiteY23" fmla="*/ 130808 h 1149149"/>
                <a:gd name="connsiteX24" fmla="*/ 1565065 w 1813155"/>
                <a:gd name="connsiteY24" fmla="*/ 323752 h 1149149"/>
                <a:gd name="connsiteX25" fmla="*/ 1618240 w 1813155"/>
                <a:gd name="connsiteY25" fmla="*/ 460868 h 1149149"/>
                <a:gd name="connsiteX26" fmla="*/ 1704701 w 1813155"/>
                <a:gd name="connsiteY26" fmla="*/ 573186 h 1149149"/>
                <a:gd name="connsiteX27" fmla="*/ 1679240 w 1813155"/>
                <a:gd name="connsiteY27" fmla="*/ 672775 h 1149149"/>
                <a:gd name="connsiteX28" fmla="*/ 1571828 w 1813155"/>
                <a:gd name="connsiteY28" fmla="*/ 697572 h 1149149"/>
                <a:gd name="connsiteX29" fmla="*/ 1374773 w 1813155"/>
                <a:gd name="connsiteY29" fmla="*/ 701418 h 1149149"/>
                <a:gd name="connsiteX30" fmla="*/ 799919 w 1813155"/>
                <a:gd name="connsiteY30" fmla="*/ 837473 h 1149149"/>
                <a:gd name="connsiteX31" fmla="*/ 611219 w 1813155"/>
                <a:gd name="connsiteY31" fmla="*/ 977109 h 1149149"/>
                <a:gd name="connsiteX32" fmla="*/ 480865 w 1813155"/>
                <a:gd name="connsiteY32" fmla="*/ 1008006 h 1149149"/>
                <a:gd name="connsiteX33" fmla="*/ 383001 w 1813155"/>
                <a:gd name="connsiteY33" fmla="*/ 776871 h 1149149"/>
                <a:gd name="connsiteX34" fmla="*/ 320278 w 1813155"/>
                <a:gd name="connsiteY34" fmla="*/ 655801 h 1149149"/>
                <a:gd name="connsiteX35" fmla="*/ 161016 w 1813155"/>
                <a:gd name="connsiteY35" fmla="*/ 537780 h 1149149"/>
                <a:gd name="connsiteX36" fmla="*/ 198279 w 1813155"/>
                <a:gd name="connsiteY36" fmla="*/ 392840 h 114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13155" h="1149149">
                  <a:moveTo>
                    <a:pt x="40210" y="582601"/>
                  </a:moveTo>
                  <a:cubicBezTo>
                    <a:pt x="78269" y="638164"/>
                    <a:pt x="129323" y="681924"/>
                    <a:pt x="183824" y="719983"/>
                  </a:cubicBezTo>
                  <a:cubicBezTo>
                    <a:pt x="221352" y="746239"/>
                    <a:pt x="239254" y="775015"/>
                    <a:pt x="243233" y="823417"/>
                  </a:cubicBezTo>
                  <a:cubicBezTo>
                    <a:pt x="253709" y="952311"/>
                    <a:pt x="322930" y="1048452"/>
                    <a:pt x="408992" y="1106534"/>
                  </a:cubicBezTo>
                  <a:cubicBezTo>
                    <a:pt x="529532" y="1174429"/>
                    <a:pt x="641321" y="1160770"/>
                    <a:pt x="694496" y="1068608"/>
                  </a:cubicBezTo>
                  <a:cubicBezTo>
                    <a:pt x="739185" y="991033"/>
                    <a:pt x="802306" y="959870"/>
                    <a:pt x="880942" y="940509"/>
                  </a:cubicBezTo>
                  <a:cubicBezTo>
                    <a:pt x="954407" y="922475"/>
                    <a:pt x="1026678" y="898870"/>
                    <a:pt x="1100673" y="883355"/>
                  </a:cubicBezTo>
                  <a:cubicBezTo>
                    <a:pt x="1248265" y="852458"/>
                    <a:pt x="1395990" y="809626"/>
                    <a:pt x="1545174" y="802067"/>
                  </a:cubicBezTo>
                  <a:cubicBezTo>
                    <a:pt x="1651658" y="796763"/>
                    <a:pt x="1737587" y="781778"/>
                    <a:pt x="1791956" y="688422"/>
                  </a:cubicBezTo>
                  <a:cubicBezTo>
                    <a:pt x="1836910" y="611377"/>
                    <a:pt x="1808002" y="495611"/>
                    <a:pt x="1727642" y="415118"/>
                  </a:cubicBezTo>
                  <a:cubicBezTo>
                    <a:pt x="1695551" y="382894"/>
                    <a:pt x="1674333" y="355843"/>
                    <a:pt x="1686931" y="305584"/>
                  </a:cubicBezTo>
                  <a:cubicBezTo>
                    <a:pt x="1713055" y="201487"/>
                    <a:pt x="1666244" y="122321"/>
                    <a:pt x="1584691" y="62515"/>
                  </a:cubicBezTo>
                  <a:cubicBezTo>
                    <a:pt x="1446116" y="-39063"/>
                    <a:pt x="1259404" y="-14796"/>
                    <a:pt x="1124012" y="120332"/>
                  </a:cubicBezTo>
                  <a:cubicBezTo>
                    <a:pt x="1098419" y="145925"/>
                    <a:pt x="1078262" y="181596"/>
                    <a:pt x="1040469" y="187298"/>
                  </a:cubicBezTo>
                  <a:cubicBezTo>
                    <a:pt x="881075" y="211168"/>
                    <a:pt x="741970" y="283571"/>
                    <a:pt x="605517" y="363136"/>
                  </a:cubicBezTo>
                  <a:cubicBezTo>
                    <a:pt x="563612" y="387536"/>
                    <a:pt x="530991" y="381303"/>
                    <a:pt x="493330" y="345234"/>
                  </a:cubicBezTo>
                  <a:cubicBezTo>
                    <a:pt x="376105" y="233181"/>
                    <a:pt x="243365" y="221776"/>
                    <a:pt x="103464" y="303860"/>
                  </a:cubicBezTo>
                  <a:cubicBezTo>
                    <a:pt x="-5804" y="368042"/>
                    <a:pt x="-31265" y="478372"/>
                    <a:pt x="40210" y="582601"/>
                  </a:cubicBezTo>
                  <a:close/>
                  <a:moveTo>
                    <a:pt x="198279" y="392840"/>
                  </a:moveTo>
                  <a:cubicBezTo>
                    <a:pt x="292430" y="355710"/>
                    <a:pt x="356745" y="369369"/>
                    <a:pt x="422518" y="452646"/>
                  </a:cubicBezTo>
                  <a:cubicBezTo>
                    <a:pt x="474765" y="518817"/>
                    <a:pt x="533113" y="533006"/>
                    <a:pt x="605649" y="495478"/>
                  </a:cubicBezTo>
                  <a:cubicBezTo>
                    <a:pt x="764115" y="413394"/>
                    <a:pt x="917675" y="320304"/>
                    <a:pt x="1099612" y="294843"/>
                  </a:cubicBezTo>
                  <a:cubicBezTo>
                    <a:pt x="1148279" y="288080"/>
                    <a:pt x="1170425" y="240607"/>
                    <a:pt x="1201455" y="208250"/>
                  </a:cubicBezTo>
                  <a:cubicBezTo>
                    <a:pt x="1283804" y="122453"/>
                    <a:pt x="1399571" y="90230"/>
                    <a:pt x="1480594" y="130808"/>
                  </a:cubicBezTo>
                  <a:cubicBezTo>
                    <a:pt x="1565993" y="173507"/>
                    <a:pt x="1593973" y="230528"/>
                    <a:pt x="1565065" y="323752"/>
                  </a:cubicBezTo>
                  <a:cubicBezTo>
                    <a:pt x="1545306" y="387536"/>
                    <a:pt x="1563606" y="429042"/>
                    <a:pt x="1618240" y="460868"/>
                  </a:cubicBezTo>
                  <a:cubicBezTo>
                    <a:pt x="1662001" y="486328"/>
                    <a:pt x="1691705" y="523856"/>
                    <a:pt x="1704701" y="573186"/>
                  </a:cubicBezTo>
                  <a:cubicBezTo>
                    <a:pt x="1714513" y="610714"/>
                    <a:pt x="1710535" y="645325"/>
                    <a:pt x="1679240" y="672775"/>
                  </a:cubicBezTo>
                  <a:cubicBezTo>
                    <a:pt x="1647547" y="700490"/>
                    <a:pt x="1607499" y="722105"/>
                    <a:pt x="1571828" y="697572"/>
                  </a:cubicBezTo>
                  <a:cubicBezTo>
                    <a:pt x="1501811" y="649303"/>
                    <a:pt x="1442005" y="685107"/>
                    <a:pt x="1374773" y="701418"/>
                  </a:cubicBezTo>
                  <a:cubicBezTo>
                    <a:pt x="1183420" y="747963"/>
                    <a:pt x="988620" y="779126"/>
                    <a:pt x="799919" y="837473"/>
                  </a:cubicBezTo>
                  <a:cubicBezTo>
                    <a:pt x="718631" y="862536"/>
                    <a:pt x="648614" y="891179"/>
                    <a:pt x="611219" y="977109"/>
                  </a:cubicBezTo>
                  <a:cubicBezTo>
                    <a:pt x="585758" y="1035589"/>
                    <a:pt x="534306" y="1038904"/>
                    <a:pt x="480865" y="1008006"/>
                  </a:cubicBezTo>
                  <a:cubicBezTo>
                    <a:pt x="403555" y="963318"/>
                    <a:pt x="358999" y="863597"/>
                    <a:pt x="383001" y="776871"/>
                  </a:cubicBezTo>
                  <a:cubicBezTo>
                    <a:pt x="400373" y="714016"/>
                    <a:pt x="376503" y="677283"/>
                    <a:pt x="320278" y="655801"/>
                  </a:cubicBezTo>
                  <a:cubicBezTo>
                    <a:pt x="255963" y="631268"/>
                    <a:pt x="205572" y="587641"/>
                    <a:pt x="161016" y="537780"/>
                  </a:cubicBezTo>
                  <a:cubicBezTo>
                    <a:pt x="103464" y="473731"/>
                    <a:pt x="117388" y="424798"/>
                    <a:pt x="198279" y="39284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55" name="Freeform: Shape 81">
              <a:extLst>
                <a:ext uri="{FF2B5EF4-FFF2-40B4-BE49-F238E27FC236}">
                  <a16:creationId xmlns:a16="http://schemas.microsoft.com/office/drawing/2014/main" id="{C177AE33-B326-44AF-32EC-7C9E49C2D378}"/>
                </a:ext>
              </a:extLst>
            </p:cNvPr>
            <p:cNvSpPr/>
            <p:nvPr/>
          </p:nvSpPr>
          <p:spPr>
            <a:xfrm>
              <a:off x="6555540" y="987080"/>
              <a:ext cx="580443" cy="1001781"/>
            </a:xfrm>
            <a:custGeom>
              <a:avLst/>
              <a:gdLst>
                <a:gd name="connsiteX0" fmla="*/ 48654 w 580443"/>
                <a:gd name="connsiteY0" fmla="*/ 349197 h 1001781"/>
                <a:gd name="connsiteX1" fmla="*/ 79817 w 580443"/>
                <a:gd name="connsiteY1" fmla="*/ 400649 h 1001781"/>
                <a:gd name="connsiteX2" fmla="*/ 145590 w 580443"/>
                <a:gd name="connsiteY2" fmla="*/ 656051 h 1001781"/>
                <a:gd name="connsiteX3" fmla="*/ 127290 w 580443"/>
                <a:gd name="connsiteY3" fmla="*/ 717316 h 1001781"/>
                <a:gd name="connsiteX4" fmla="*/ 75308 w 580443"/>
                <a:gd name="connsiteY4" fmla="*/ 931477 h 1001781"/>
                <a:gd name="connsiteX5" fmla="*/ 225818 w 580443"/>
                <a:gd name="connsiteY5" fmla="*/ 987305 h 1001781"/>
                <a:gd name="connsiteX6" fmla="*/ 313073 w 580443"/>
                <a:gd name="connsiteY6" fmla="*/ 917421 h 1001781"/>
                <a:gd name="connsiteX7" fmla="*/ 375134 w 580443"/>
                <a:gd name="connsiteY7" fmla="*/ 891960 h 1001781"/>
                <a:gd name="connsiteX8" fmla="*/ 545137 w 580443"/>
                <a:gd name="connsiteY8" fmla="*/ 820484 h 1001781"/>
                <a:gd name="connsiteX9" fmla="*/ 545137 w 580443"/>
                <a:gd name="connsiteY9" fmla="*/ 658571 h 1001781"/>
                <a:gd name="connsiteX10" fmla="*/ 487585 w 580443"/>
                <a:gd name="connsiteY10" fmla="*/ 545191 h 1001781"/>
                <a:gd name="connsiteX11" fmla="*/ 471937 w 580443"/>
                <a:gd name="connsiteY11" fmla="*/ 418551 h 1001781"/>
                <a:gd name="connsiteX12" fmla="*/ 459605 w 580443"/>
                <a:gd name="connsiteY12" fmla="*/ 164873 h 1001781"/>
                <a:gd name="connsiteX13" fmla="*/ 414518 w 580443"/>
                <a:gd name="connsiteY13" fmla="*/ 19004 h 1001781"/>
                <a:gd name="connsiteX14" fmla="*/ 257511 w 580443"/>
                <a:gd name="connsiteY14" fmla="*/ 34652 h 1001781"/>
                <a:gd name="connsiteX15" fmla="*/ 193462 w 580443"/>
                <a:gd name="connsiteY15" fmla="*/ 49239 h 1001781"/>
                <a:gd name="connsiteX16" fmla="*/ 50510 w 580443"/>
                <a:gd name="connsiteY16" fmla="*/ 88226 h 1001781"/>
                <a:gd name="connsiteX17" fmla="*/ 48654 w 580443"/>
                <a:gd name="connsiteY17" fmla="*/ 349197 h 1001781"/>
                <a:gd name="connsiteX18" fmla="*/ 194522 w 580443"/>
                <a:gd name="connsiteY18" fmla="*/ 118460 h 1001781"/>
                <a:gd name="connsiteX19" fmla="*/ 274883 w 580443"/>
                <a:gd name="connsiteY19" fmla="*/ 98967 h 1001781"/>
                <a:gd name="connsiteX20" fmla="*/ 343839 w 580443"/>
                <a:gd name="connsiteY20" fmla="*/ 59052 h 1001781"/>
                <a:gd name="connsiteX21" fmla="*/ 397412 w 580443"/>
                <a:gd name="connsiteY21" fmla="*/ 80667 h 1001781"/>
                <a:gd name="connsiteX22" fmla="*/ 403247 w 580443"/>
                <a:gd name="connsiteY22" fmla="*/ 142330 h 1001781"/>
                <a:gd name="connsiteX23" fmla="*/ 390782 w 580443"/>
                <a:gd name="connsiteY23" fmla="*/ 252394 h 1001781"/>
                <a:gd name="connsiteX24" fmla="*/ 424066 w 580443"/>
                <a:gd name="connsiteY24" fmla="*/ 582852 h 1001781"/>
                <a:gd name="connsiteX25" fmla="*/ 487850 w 580443"/>
                <a:gd name="connsiteY25" fmla="*/ 698353 h 1001781"/>
                <a:gd name="connsiteX26" fmla="*/ 495409 w 580443"/>
                <a:gd name="connsiteY26" fmla="*/ 773276 h 1001781"/>
                <a:gd name="connsiteX27" fmla="*/ 359354 w 580443"/>
                <a:gd name="connsiteY27" fmla="*/ 810672 h 1001781"/>
                <a:gd name="connsiteX28" fmla="*/ 287215 w 580443"/>
                <a:gd name="connsiteY28" fmla="*/ 836663 h 1001781"/>
                <a:gd name="connsiteX29" fmla="*/ 209640 w 580443"/>
                <a:gd name="connsiteY29" fmla="*/ 916625 h 1001781"/>
                <a:gd name="connsiteX30" fmla="*/ 131534 w 580443"/>
                <a:gd name="connsiteY30" fmla="*/ 885064 h 1001781"/>
                <a:gd name="connsiteX31" fmla="*/ 181527 w 580443"/>
                <a:gd name="connsiteY31" fmla="*/ 764524 h 1001781"/>
                <a:gd name="connsiteX32" fmla="*/ 218922 w 580443"/>
                <a:gd name="connsiteY32" fmla="*/ 665731 h 1001781"/>
                <a:gd name="connsiteX33" fmla="*/ 143734 w 580443"/>
                <a:gd name="connsiteY33" fmla="*/ 375586 h 1001781"/>
                <a:gd name="connsiteX34" fmla="*/ 103023 w 580443"/>
                <a:gd name="connsiteY34" fmla="*/ 312465 h 1001781"/>
                <a:gd name="connsiteX35" fmla="*/ 80480 w 580443"/>
                <a:gd name="connsiteY35" fmla="*/ 151214 h 1001781"/>
                <a:gd name="connsiteX36" fmla="*/ 194522 w 580443"/>
                <a:gd name="connsiteY36" fmla="*/ 118460 h 1001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80443" h="1001781">
                  <a:moveTo>
                    <a:pt x="48654" y="349197"/>
                  </a:moveTo>
                  <a:cubicBezTo>
                    <a:pt x="60987" y="365375"/>
                    <a:pt x="79419" y="379299"/>
                    <a:pt x="79817" y="400649"/>
                  </a:cubicBezTo>
                  <a:cubicBezTo>
                    <a:pt x="81275" y="491220"/>
                    <a:pt x="111377" y="574100"/>
                    <a:pt x="145590" y="656051"/>
                  </a:cubicBezTo>
                  <a:cubicBezTo>
                    <a:pt x="156066" y="681246"/>
                    <a:pt x="150231" y="698883"/>
                    <a:pt x="127290" y="717316"/>
                  </a:cubicBezTo>
                  <a:cubicBezTo>
                    <a:pt x="56213" y="774337"/>
                    <a:pt x="40035" y="847536"/>
                    <a:pt x="75308" y="931477"/>
                  </a:cubicBezTo>
                  <a:cubicBezTo>
                    <a:pt x="102891" y="996985"/>
                    <a:pt x="162431" y="1019396"/>
                    <a:pt x="225818" y="987305"/>
                  </a:cubicBezTo>
                  <a:cubicBezTo>
                    <a:pt x="259633" y="970198"/>
                    <a:pt x="287746" y="945003"/>
                    <a:pt x="313073" y="917421"/>
                  </a:cubicBezTo>
                  <a:cubicBezTo>
                    <a:pt x="330445" y="898458"/>
                    <a:pt x="347817" y="890634"/>
                    <a:pt x="375134" y="891960"/>
                  </a:cubicBezTo>
                  <a:cubicBezTo>
                    <a:pt x="447670" y="895673"/>
                    <a:pt x="506415" y="864245"/>
                    <a:pt x="545137" y="820484"/>
                  </a:cubicBezTo>
                  <a:cubicBezTo>
                    <a:pt x="591947" y="758292"/>
                    <a:pt x="592478" y="695038"/>
                    <a:pt x="545137" y="658571"/>
                  </a:cubicBezTo>
                  <a:cubicBezTo>
                    <a:pt x="505222" y="627938"/>
                    <a:pt x="492491" y="590410"/>
                    <a:pt x="487585" y="545191"/>
                  </a:cubicBezTo>
                  <a:cubicBezTo>
                    <a:pt x="482944" y="502889"/>
                    <a:pt x="475120" y="460853"/>
                    <a:pt x="471937" y="418551"/>
                  </a:cubicBezTo>
                  <a:cubicBezTo>
                    <a:pt x="465572" y="333947"/>
                    <a:pt x="452709" y="248548"/>
                    <a:pt x="459605" y="164873"/>
                  </a:cubicBezTo>
                  <a:cubicBezTo>
                    <a:pt x="464511" y="105067"/>
                    <a:pt x="462522" y="56135"/>
                    <a:pt x="414518" y="19004"/>
                  </a:cubicBezTo>
                  <a:cubicBezTo>
                    <a:pt x="374869" y="-11761"/>
                    <a:pt x="308300" y="-4202"/>
                    <a:pt x="257511" y="34652"/>
                  </a:cubicBezTo>
                  <a:cubicBezTo>
                    <a:pt x="237222" y="50167"/>
                    <a:pt x="220513" y="59980"/>
                    <a:pt x="193462" y="49239"/>
                  </a:cubicBezTo>
                  <a:cubicBezTo>
                    <a:pt x="137368" y="26961"/>
                    <a:pt x="89895" y="47250"/>
                    <a:pt x="50510" y="88226"/>
                  </a:cubicBezTo>
                  <a:cubicBezTo>
                    <a:pt x="-16324" y="157977"/>
                    <a:pt x="-16721" y="263798"/>
                    <a:pt x="48654" y="349197"/>
                  </a:cubicBezTo>
                  <a:close/>
                  <a:moveTo>
                    <a:pt x="194522" y="118460"/>
                  </a:moveTo>
                  <a:cubicBezTo>
                    <a:pt x="228603" y="134240"/>
                    <a:pt x="253002" y="127080"/>
                    <a:pt x="274883" y="98967"/>
                  </a:cubicBezTo>
                  <a:cubicBezTo>
                    <a:pt x="292387" y="76424"/>
                    <a:pt x="315328" y="62632"/>
                    <a:pt x="343839" y="59052"/>
                  </a:cubicBezTo>
                  <a:cubicBezTo>
                    <a:pt x="365453" y="56400"/>
                    <a:pt x="384416" y="61174"/>
                    <a:pt x="397412" y="80667"/>
                  </a:cubicBezTo>
                  <a:cubicBezTo>
                    <a:pt x="410540" y="100425"/>
                    <a:pt x="419557" y="124295"/>
                    <a:pt x="403247" y="142330"/>
                  </a:cubicBezTo>
                  <a:cubicBezTo>
                    <a:pt x="371156" y="177736"/>
                    <a:pt x="386671" y="213805"/>
                    <a:pt x="390782" y="252394"/>
                  </a:cubicBezTo>
                  <a:cubicBezTo>
                    <a:pt x="402584" y="362458"/>
                    <a:pt x="405501" y="473318"/>
                    <a:pt x="424066" y="582852"/>
                  </a:cubicBezTo>
                  <a:cubicBezTo>
                    <a:pt x="432022" y="629927"/>
                    <a:pt x="442764" y="671168"/>
                    <a:pt x="487850" y="698353"/>
                  </a:cubicBezTo>
                  <a:cubicBezTo>
                    <a:pt x="518615" y="716785"/>
                    <a:pt x="516626" y="745826"/>
                    <a:pt x="495409" y="773276"/>
                  </a:cubicBezTo>
                  <a:cubicBezTo>
                    <a:pt x="464777" y="813058"/>
                    <a:pt x="405899" y="830563"/>
                    <a:pt x="359354" y="810672"/>
                  </a:cubicBezTo>
                  <a:cubicBezTo>
                    <a:pt x="325539" y="796350"/>
                    <a:pt x="303393" y="806959"/>
                    <a:pt x="287215" y="836663"/>
                  </a:cubicBezTo>
                  <a:cubicBezTo>
                    <a:pt x="268783" y="870743"/>
                    <a:pt x="240802" y="895540"/>
                    <a:pt x="209640" y="916625"/>
                  </a:cubicBezTo>
                  <a:cubicBezTo>
                    <a:pt x="169725" y="943809"/>
                    <a:pt x="143336" y="932538"/>
                    <a:pt x="131534" y="885064"/>
                  </a:cubicBezTo>
                  <a:cubicBezTo>
                    <a:pt x="117875" y="829767"/>
                    <a:pt x="130208" y="795024"/>
                    <a:pt x="181527" y="764524"/>
                  </a:cubicBezTo>
                  <a:cubicBezTo>
                    <a:pt x="222237" y="740390"/>
                    <a:pt x="234570" y="708829"/>
                    <a:pt x="218922" y="665731"/>
                  </a:cubicBezTo>
                  <a:cubicBezTo>
                    <a:pt x="184975" y="571315"/>
                    <a:pt x="144397" y="478887"/>
                    <a:pt x="143734" y="375586"/>
                  </a:cubicBezTo>
                  <a:cubicBezTo>
                    <a:pt x="143601" y="348004"/>
                    <a:pt x="118803" y="332091"/>
                    <a:pt x="103023" y="312465"/>
                  </a:cubicBezTo>
                  <a:cubicBezTo>
                    <a:pt x="61384" y="260217"/>
                    <a:pt x="51969" y="193251"/>
                    <a:pt x="80480" y="151214"/>
                  </a:cubicBezTo>
                  <a:cubicBezTo>
                    <a:pt x="110847" y="106791"/>
                    <a:pt x="144662" y="95386"/>
                    <a:pt x="194522" y="11846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56" name="Freeform: Shape 82">
              <a:extLst>
                <a:ext uri="{FF2B5EF4-FFF2-40B4-BE49-F238E27FC236}">
                  <a16:creationId xmlns:a16="http://schemas.microsoft.com/office/drawing/2014/main" id="{B228DED8-EC0F-007D-07FD-4BC0998BD6EB}"/>
                </a:ext>
              </a:extLst>
            </p:cNvPr>
            <p:cNvSpPr/>
            <p:nvPr/>
          </p:nvSpPr>
          <p:spPr>
            <a:xfrm>
              <a:off x="4737085" y="1013243"/>
              <a:ext cx="1165150" cy="919531"/>
            </a:xfrm>
            <a:custGeom>
              <a:avLst/>
              <a:gdLst>
                <a:gd name="connsiteX0" fmla="*/ 1107665 w 1165150"/>
                <a:gd name="connsiteY0" fmla="*/ 245061 h 919531"/>
                <a:gd name="connsiteX1" fmla="*/ 988186 w 1165150"/>
                <a:gd name="connsiteY1" fmla="*/ 192151 h 919531"/>
                <a:gd name="connsiteX2" fmla="*/ 928380 w 1165150"/>
                <a:gd name="connsiteY2" fmla="*/ 141495 h 919531"/>
                <a:gd name="connsiteX3" fmla="*/ 762753 w 1165150"/>
                <a:gd name="connsiteY3" fmla="*/ 3583 h 919531"/>
                <a:gd name="connsiteX4" fmla="*/ 594872 w 1165150"/>
                <a:gd name="connsiteY4" fmla="*/ 90706 h 919531"/>
                <a:gd name="connsiteX5" fmla="*/ 508279 w 1165150"/>
                <a:gd name="connsiteY5" fmla="*/ 211379 h 919531"/>
                <a:gd name="connsiteX6" fmla="*/ 385219 w 1165150"/>
                <a:gd name="connsiteY6" fmla="*/ 295717 h 919531"/>
                <a:gd name="connsiteX7" fmla="*/ 128756 w 1165150"/>
                <a:gd name="connsiteY7" fmla="*/ 445033 h 919531"/>
                <a:gd name="connsiteX8" fmla="*/ 1586 w 1165150"/>
                <a:gd name="connsiteY8" fmla="*/ 570347 h 919531"/>
                <a:gd name="connsiteX9" fmla="*/ 102235 w 1165150"/>
                <a:gd name="connsiteY9" fmla="*/ 724835 h 919531"/>
                <a:gd name="connsiteX10" fmla="*/ 151830 w 1165150"/>
                <a:gd name="connsiteY10" fmla="*/ 783448 h 919531"/>
                <a:gd name="connsiteX11" fmla="*/ 269188 w 1165150"/>
                <a:gd name="connsiteY11" fmla="*/ 910751 h 919531"/>
                <a:gd name="connsiteX12" fmla="*/ 540901 w 1165150"/>
                <a:gd name="connsiteY12" fmla="*/ 772309 h 919531"/>
                <a:gd name="connsiteX13" fmla="*/ 577500 w 1165150"/>
                <a:gd name="connsiteY13" fmla="*/ 712370 h 919531"/>
                <a:gd name="connsiteX14" fmla="*/ 807044 w 1165150"/>
                <a:gd name="connsiteY14" fmla="*/ 506696 h 919531"/>
                <a:gd name="connsiteX15" fmla="*/ 880376 w 1165150"/>
                <a:gd name="connsiteY15" fmla="*/ 492639 h 919531"/>
                <a:gd name="connsiteX16" fmla="*/ 1130474 w 1165150"/>
                <a:gd name="connsiteY16" fmla="*/ 431242 h 919531"/>
                <a:gd name="connsiteX17" fmla="*/ 1107665 w 1165150"/>
                <a:gd name="connsiteY17" fmla="*/ 245061 h 919531"/>
                <a:gd name="connsiteX18" fmla="*/ 1052368 w 1165150"/>
                <a:gd name="connsiteY18" fmla="*/ 397560 h 919531"/>
                <a:gd name="connsiteX19" fmla="*/ 900532 w 1165150"/>
                <a:gd name="connsiteY19" fmla="*/ 410555 h 919531"/>
                <a:gd name="connsiteX20" fmla="*/ 777871 w 1165150"/>
                <a:gd name="connsiteY20" fmla="*/ 424877 h 919531"/>
                <a:gd name="connsiteX21" fmla="*/ 517429 w 1165150"/>
                <a:gd name="connsiteY21" fmla="*/ 659062 h 919531"/>
                <a:gd name="connsiteX22" fmla="*/ 473801 w 1165150"/>
                <a:gd name="connsiteY22" fmla="*/ 735311 h 919531"/>
                <a:gd name="connsiteX23" fmla="*/ 318650 w 1165150"/>
                <a:gd name="connsiteY23" fmla="*/ 845375 h 919531"/>
                <a:gd name="connsiteX24" fmla="*/ 223438 w 1165150"/>
                <a:gd name="connsiteY24" fmla="*/ 744991 h 919531"/>
                <a:gd name="connsiteX25" fmla="*/ 160052 w 1165150"/>
                <a:gd name="connsiteY25" fmla="*/ 672190 h 919531"/>
                <a:gd name="connsiteX26" fmla="*/ 81548 w 1165150"/>
                <a:gd name="connsiteY26" fmla="*/ 622064 h 919531"/>
                <a:gd name="connsiteX27" fmla="*/ 75050 w 1165150"/>
                <a:gd name="connsiteY27" fmla="*/ 554832 h 919531"/>
                <a:gd name="connsiteX28" fmla="*/ 135917 w 1165150"/>
                <a:gd name="connsiteY28" fmla="*/ 515581 h 919531"/>
                <a:gd name="connsiteX29" fmla="*/ 256855 w 1165150"/>
                <a:gd name="connsiteY29" fmla="*/ 469300 h 919531"/>
                <a:gd name="connsiteX30" fmla="*/ 581744 w 1165150"/>
                <a:gd name="connsiteY30" fmla="*/ 256996 h 919531"/>
                <a:gd name="connsiteX31" fmla="*/ 667143 w 1165150"/>
                <a:gd name="connsiteY31" fmla="*/ 128632 h 919531"/>
                <a:gd name="connsiteX32" fmla="*/ 740740 w 1165150"/>
                <a:gd name="connsiteY32" fmla="*/ 80495 h 919531"/>
                <a:gd name="connsiteX33" fmla="*/ 852794 w 1165150"/>
                <a:gd name="connsiteY33" fmla="*/ 201433 h 919531"/>
                <a:gd name="connsiteX34" fmla="*/ 918567 w 1165150"/>
                <a:gd name="connsiteY34" fmla="*/ 262168 h 919531"/>
                <a:gd name="connsiteX35" fmla="*/ 1043218 w 1165150"/>
                <a:gd name="connsiteY35" fmla="*/ 299563 h 919531"/>
                <a:gd name="connsiteX36" fmla="*/ 1052368 w 1165150"/>
                <a:gd name="connsiteY36" fmla="*/ 397560 h 919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65150" h="919531">
                  <a:moveTo>
                    <a:pt x="1107665" y="245061"/>
                  </a:moveTo>
                  <a:cubicBezTo>
                    <a:pt x="1071729" y="219203"/>
                    <a:pt x="1030488" y="203555"/>
                    <a:pt x="988186" y="192151"/>
                  </a:cubicBezTo>
                  <a:cubicBezTo>
                    <a:pt x="959145" y="184327"/>
                    <a:pt x="941641" y="170536"/>
                    <a:pt x="928380" y="141495"/>
                  </a:cubicBezTo>
                  <a:cubicBezTo>
                    <a:pt x="893106" y="64184"/>
                    <a:pt x="828924" y="20159"/>
                    <a:pt x="762753" y="3583"/>
                  </a:cubicBezTo>
                  <a:cubicBezTo>
                    <a:pt x="673111" y="-11535"/>
                    <a:pt x="607072" y="21883"/>
                    <a:pt x="594872" y="90706"/>
                  </a:cubicBezTo>
                  <a:cubicBezTo>
                    <a:pt x="584529" y="148523"/>
                    <a:pt x="552570" y="181940"/>
                    <a:pt x="508279" y="211379"/>
                  </a:cubicBezTo>
                  <a:cubicBezTo>
                    <a:pt x="466906" y="238961"/>
                    <a:pt x="427521" y="269594"/>
                    <a:pt x="385219" y="295717"/>
                  </a:cubicBezTo>
                  <a:cubicBezTo>
                    <a:pt x="300881" y="347699"/>
                    <a:pt x="219195" y="407107"/>
                    <a:pt x="128756" y="445033"/>
                  </a:cubicBezTo>
                  <a:cubicBezTo>
                    <a:pt x="64177" y="472085"/>
                    <a:pt x="14449" y="500463"/>
                    <a:pt x="1586" y="570347"/>
                  </a:cubicBezTo>
                  <a:cubicBezTo>
                    <a:pt x="-9023" y="628032"/>
                    <a:pt x="34605" y="693009"/>
                    <a:pt x="102235" y="724835"/>
                  </a:cubicBezTo>
                  <a:cubicBezTo>
                    <a:pt x="129287" y="737565"/>
                    <a:pt x="148382" y="749500"/>
                    <a:pt x="151830" y="783448"/>
                  </a:cubicBezTo>
                  <a:cubicBezTo>
                    <a:pt x="158858" y="853597"/>
                    <a:pt x="205404" y="892053"/>
                    <a:pt x="269188" y="910751"/>
                  </a:cubicBezTo>
                  <a:cubicBezTo>
                    <a:pt x="377396" y="942577"/>
                    <a:pt x="487460" y="885953"/>
                    <a:pt x="540901" y="772309"/>
                  </a:cubicBezTo>
                  <a:cubicBezTo>
                    <a:pt x="550979" y="750826"/>
                    <a:pt x="555488" y="724172"/>
                    <a:pt x="577500" y="712370"/>
                  </a:cubicBezTo>
                  <a:cubicBezTo>
                    <a:pt x="670724" y="662112"/>
                    <a:pt x="740475" y="586260"/>
                    <a:pt x="807044" y="506696"/>
                  </a:cubicBezTo>
                  <a:cubicBezTo>
                    <a:pt x="827466" y="482296"/>
                    <a:pt x="849081" y="478848"/>
                    <a:pt x="880376" y="492639"/>
                  </a:cubicBezTo>
                  <a:cubicBezTo>
                    <a:pt x="977843" y="535737"/>
                    <a:pt x="1062314" y="513194"/>
                    <a:pt x="1130474" y="431242"/>
                  </a:cubicBezTo>
                  <a:cubicBezTo>
                    <a:pt x="1183915" y="367325"/>
                    <a:pt x="1175030" y="293463"/>
                    <a:pt x="1107665" y="245061"/>
                  </a:cubicBezTo>
                  <a:close/>
                  <a:moveTo>
                    <a:pt x="1052368" y="397560"/>
                  </a:moveTo>
                  <a:cubicBezTo>
                    <a:pt x="1002508" y="441453"/>
                    <a:pt x="959675" y="447420"/>
                    <a:pt x="900532" y="410555"/>
                  </a:cubicBezTo>
                  <a:cubicBezTo>
                    <a:pt x="853589" y="381382"/>
                    <a:pt x="814205" y="385625"/>
                    <a:pt x="777871" y="424877"/>
                  </a:cubicBezTo>
                  <a:cubicBezTo>
                    <a:pt x="698306" y="510939"/>
                    <a:pt x="624178" y="602704"/>
                    <a:pt x="517429" y="659062"/>
                  </a:cubicBezTo>
                  <a:cubicBezTo>
                    <a:pt x="488919" y="674179"/>
                    <a:pt x="485736" y="708259"/>
                    <a:pt x="473801" y="735311"/>
                  </a:cubicBezTo>
                  <a:cubicBezTo>
                    <a:pt x="441976" y="806654"/>
                    <a:pt x="377661" y="852404"/>
                    <a:pt x="318650" y="845375"/>
                  </a:cubicBezTo>
                  <a:cubicBezTo>
                    <a:pt x="256325" y="837949"/>
                    <a:pt x="226356" y="809041"/>
                    <a:pt x="223438" y="744991"/>
                  </a:cubicBezTo>
                  <a:cubicBezTo>
                    <a:pt x="221449" y="701098"/>
                    <a:pt x="200895" y="679616"/>
                    <a:pt x="160052" y="672190"/>
                  </a:cubicBezTo>
                  <a:cubicBezTo>
                    <a:pt x="127298" y="666223"/>
                    <a:pt x="100644" y="649647"/>
                    <a:pt x="81548" y="622064"/>
                  </a:cubicBezTo>
                  <a:cubicBezTo>
                    <a:pt x="67094" y="601112"/>
                    <a:pt x="61790" y="578834"/>
                    <a:pt x="75050" y="554832"/>
                  </a:cubicBezTo>
                  <a:cubicBezTo>
                    <a:pt x="88444" y="530698"/>
                    <a:pt x="108335" y="508287"/>
                    <a:pt x="135917" y="515581"/>
                  </a:cubicBezTo>
                  <a:cubicBezTo>
                    <a:pt x="189889" y="529769"/>
                    <a:pt x="218930" y="494363"/>
                    <a:pt x="256855" y="469300"/>
                  </a:cubicBezTo>
                  <a:cubicBezTo>
                    <a:pt x="364665" y="397825"/>
                    <a:pt x="478045" y="335102"/>
                    <a:pt x="581744" y="256996"/>
                  </a:cubicBezTo>
                  <a:cubicBezTo>
                    <a:pt x="626300" y="223313"/>
                    <a:pt x="663298" y="190029"/>
                    <a:pt x="667143" y="128632"/>
                  </a:cubicBezTo>
                  <a:cubicBezTo>
                    <a:pt x="669795" y="86860"/>
                    <a:pt x="700958" y="73334"/>
                    <a:pt x="740740" y="80495"/>
                  </a:cubicBezTo>
                  <a:cubicBezTo>
                    <a:pt x="798557" y="90838"/>
                    <a:pt x="848285" y="142555"/>
                    <a:pt x="852794" y="201433"/>
                  </a:cubicBezTo>
                  <a:cubicBezTo>
                    <a:pt x="856109" y="244133"/>
                    <a:pt x="879050" y="261504"/>
                    <a:pt x="918567" y="262168"/>
                  </a:cubicBezTo>
                  <a:cubicBezTo>
                    <a:pt x="963786" y="262963"/>
                    <a:pt x="1004629" y="278743"/>
                    <a:pt x="1043218" y="299563"/>
                  </a:cubicBezTo>
                  <a:cubicBezTo>
                    <a:pt x="1092813" y="326350"/>
                    <a:pt x="1095200" y="359767"/>
                    <a:pt x="1052368" y="39756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57" name="Freeform: Shape 83">
              <a:extLst>
                <a:ext uri="{FF2B5EF4-FFF2-40B4-BE49-F238E27FC236}">
                  <a16:creationId xmlns:a16="http://schemas.microsoft.com/office/drawing/2014/main" id="{DE6C2BC3-144E-B4CB-5EC6-BF4A8BE4C71F}"/>
                </a:ext>
              </a:extLst>
            </p:cNvPr>
            <p:cNvSpPr/>
            <p:nvPr/>
          </p:nvSpPr>
          <p:spPr>
            <a:xfrm>
              <a:off x="7223241" y="367038"/>
              <a:ext cx="1209828" cy="998764"/>
            </a:xfrm>
            <a:custGeom>
              <a:avLst/>
              <a:gdLst>
                <a:gd name="connsiteX0" fmla="*/ 40941 w 1209828"/>
                <a:gd name="connsiteY0" fmla="*/ 273448 h 998764"/>
                <a:gd name="connsiteX1" fmla="*/ 28741 w 1209828"/>
                <a:gd name="connsiteY1" fmla="*/ 297052 h 998764"/>
                <a:gd name="connsiteX2" fmla="*/ 180974 w 1209828"/>
                <a:gd name="connsiteY2" fmla="*/ 544896 h 998764"/>
                <a:gd name="connsiteX3" fmla="*/ 309869 w 1209828"/>
                <a:gd name="connsiteY3" fmla="*/ 591308 h 998764"/>
                <a:gd name="connsiteX4" fmla="*/ 509443 w 1209828"/>
                <a:gd name="connsiteY4" fmla="*/ 722457 h 998764"/>
                <a:gd name="connsiteX5" fmla="*/ 758613 w 1209828"/>
                <a:gd name="connsiteY5" fmla="*/ 925745 h 998764"/>
                <a:gd name="connsiteX6" fmla="*/ 891221 w 1209828"/>
                <a:gd name="connsiteY6" fmla="*/ 994435 h 998764"/>
                <a:gd name="connsiteX7" fmla="*/ 1093580 w 1209828"/>
                <a:gd name="connsiteY7" fmla="*/ 794861 h 998764"/>
                <a:gd name="connsiteX8" fmla="*/ 1139197 w 1209828"/>
                <a:gd name="connsiteY8" fmla="*/ 674321 h 998764"/>
                <a:gd name="connsiteX9" fmla="*/ 1196881 w 1209828"/>
                <a:gd name="connsiteY9" fmla="*/ 487079 h 998764"/>
                <a:gd name="connsiteX10" fmla="*/ 1016800 w 1209828"/>
                <a:gd name="connsiteY10" fmla="*/ 425416 h 998764"/>
                <a:gd name="connsiteX11" fmla="*/ 891088 w 1209828"/>
                <a:gd name="connsiteY11" fmla="*/ 406984 h 998764"/>
                <a:gd name="connsiteX12" fmla="*/ 517532 w 1209828"/>
                <a:gd name="connsiteY12" fmla="*/ 191629 h 998764"/>
                <a:gd name="connsiteX13" fmla="*/ 466744 w 1209828"/>
                <a:gd name="connsiteY13" fmla="*/ 120684 h 998764"/>
                <a:gd name="connsiteX14" fmla="*/ 362647 w 1209828"/>
                <a:gd name="connsiteY14" fmla="*/ 9161 h 998764"/>
                <a:gd name="connsiteX15" fmla="*/ 193970 w 1209828"/>
                <a:gd name="connsiteY15" fmla="*/ 51330 h 998764"/>
                <a:gd name="connsiteX16" fmla="*/ 40941 w 1209828"/>
                <a:gd name="connsiteY16" fmla="*/ 273448 h 998764"/>
                <a:gd name="connsiteX17" fmla="*/ 323660 w 1209828"/>
                <a:gd name="connsiteY17" fmla="*/ 86869 h 998764"/>
                <a:gd name="connsiteX18" fmla="*/ 376968 w 1209828"/>
                <a:gd name="connsiteY18" fmla="*/ 159936 h 998764"/>
                <a:gd name="connsiteX19" fmla="*/ 419536 w 1209828"/>
                <a:gd name="connsiteY19" fmla="*/ 229555 h 998764"/>
                <a:gd name="connsiteX20" fmla="*/ 904216 w 1209828"/>
                <a:gd name="connsiteY20" fmla="*/ 502461 h 998764"/>
                <a:gd name="connsiteX21" fmla="*/ 1013485 w 1209828"/>
                <a:gd name="connsiteY21" fmla="*/ 500472 h 998764"/>
                <a:gd name="connsiteX22" fmla="*/ 1132566 w 1209828"/>
                <a:gd name="connsiteY22" fmla="*/ 530707 h 998764"/>
                <a:gd name="connsiteX23" fmla="*/ 1059102 w 1209828"/>
                <a:gd name="connsiteY23" fmla="*/ 634936 h 998764"/>
                <a:gd name="connsiteX24" fmla="*/ 991737 w 1209828"/>
                <a:gd name="connsiteY24" fmla="*/ 741155 h 998764"/>
                <a:gd name="connsiteX25" fmla="*/ 998633 w 1209828"/>
                <a:gd name="connsiteY25" fmla="*/ 773511 h 998764"/>
                <a:gd name="connsiteX26" fmla="*/ 974100 w 1209828"/>
                <a:gd name="connsiteY26" fmla="*/ 897764 h 998764"/>
                <a:gd name="connsiteX27" fmla="*/ 825580 w 1209828"/>
                <a:gd name="connsiteY27" fmla="*/ 862491 h 998764"/>
                <a:gd name="connsiteX28" fmla="*/ 588875 w 1209828"/>
                <a:gd name="connsiteY28" fmla="*/ 667292 h 998764"/>
                <a:gd name="connsiteX29" fmla="*/ 372990 w 1209828"/>
                <a:gd name="connsiteY29" fmla="*/ 525402 h 998764"/>
                <a:gd name="connsiteX30" fmla="*/ 163205 w 1209828"/>
                <a:gd name="connsiteY30" fmla="*/ 458170 h 998764"/>
                <a:gd name="connsiteX31" fmla="*/ 95575 w 1209828"/>
                <a:gd name="connsiteY31" fmla="*/ 357123 h 998764"/>
                <a:gd name="connsiteX32" fmla="*/ 110958 w 1209828"/>
                <a:gd name="connsiteY32" fmla="*/ 326889 h 998764"/>
                <a:gd name="connsiteX33" fmla="*/ 193572 w 1209828"/>
                <a:gd name="connsiteY33" fmla="*/ 219344 h 998764"/>
                <a:gd name="connsiteX34" fmla="*/ 238659 w 1209828"/>
                <a:gd name="connsiteY34" fmla="*/ 149593 h 998764"/>
                <a:gd name="connsiteX35" fmla="*/ 323660 w 1209828"/>
                <a:gd name="connsiteY35" fmla="*/ 86869 h 99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09828" h="998764">
                  <a:moveTo>
                    <a:pt x="40941" y="273448"/>
                  </a:moveTo>
                  <a:cubicBezTo>
                    <a:pt x="36830" y="281272"/>
                    <a:pt x="32719" y="289096"/>
                    <a:pt x="28741" y="297052"/>
                  </a:cubicBezTo>
                  <a:cubicBezTo>
                    <a:pt x="-42071" y="439605"/>
                    <a:pt x="21448" y="544365"/>
                    <a:pt x="180974" y="544896"/>
                  </a:cubicBezTo>
                  <a:cubicBezTo>
                    <a:pt x="230968" y="545028"/>
                    <a:pt x="270617" y="566378"/>
                    <a:pt x="309869" y="591308"/>
                  </a:cubicBezTo>
                  <a:cubicBezTo>
                    <a:pt x="377101" y="634008"/>
                    <a:pt x="445527" y="675116"/>
                    <a:pt x="509443" y="722457"/>
                  </a:cubicBezTo>
                  <a:cubicBezTo>
                    <a:pt x="595373" y="785976"/>
                    <a:pt x="698409" y="826952"/>
                    <a:pt x="758613" y="925745"/>
                  </a:cubicBezTo>
                  <a:cubicBezTo>
                    <a:pt x="784604" y="968444"/>
                    <a:pt x="840167" y="984622"/>
                    <a:pt x="891221" y="994435"/>
                  </a:cubicBezTo>
                  <a:cubicBezTo>
                    <a:pt x="1025685" y="1020161"/>
                    <a:pt x="1122355" y="928397"/>
                    <a:pt x="1093580" y="794861"/>
                  </a:cubicBezTo>
                  <a:cubicBezTo>
                    <a:pt x="1081380" y="738237"/>
                    <a:pt x="1092121" y="707207"/>
                    <a:pt x="1139197" y="674321"/>
                  </a:cubicBezTo>
                  <a:cubicBezTo>
                    <a:pt x="1205235" y="628306"/>
                    <a:pt x="1226187" y="544233"/>
                    <a:pt x="1196881" y="487079"/>
                  </a:cubicBezTo>
                  <a:cubicBezTo>
                    <a:pt x="1168503" y="431781"/>
                    <a:pt x="1095038" y="403138"/>
                    <a:pt x="1016800" y="425416"/>
                  </a:cubicBezTo>
                  <a:cubicBezTo>
                    <a:pt x="969459" y="438810"/>
                    <a:pt x="931401" y="430588"/>
                    <a:pt x="891088" y="406984"/>
                  </a:cubicBezTo>
                  <a:cubicBezTo>
                    <a:pt x="767100" y="334182"/>
                    <a:pt x="642316" y="262839"/>
                    <a:pt x="517532" y="191629"/>
                  </a:cubicBezTo>
                  <a:cubicBezTo>
                    <a:pt x="489154" y="175451"/>
                    <a:pt x="467407" y="157416"/>
                    <a:pt x="466744" y="120684"/>
                  </a:cubicBezTo>
                  <a:cubicBezTo>
                    <a:pt x="465550" y="53319"/>
                    <a:pt x="419933" y="23218"/>
                    <a:pt x="362647" y="9161"/>
                  </a:cubicBezTo>
                  <a:cubicBezTo>
                    <a:pt x="299658" y="-6354"/>
                    <a:pt x="226061" y="-7945"/>
                    <a:pt x="193970" y="51330"/>
                  </a:cubicBezTo>
                  <a:cubicBezTo>
                    <a:pt x="150210" y="131691"/>
                    <a:pt x="78469" y="190568"/>
                    <a:pt x="40941" y="273448"/>
                  </a:cubicBezTo>
                  <a:close/>
                  <a:moveTo>
                    <a:pt x="323660" y="86869"/>
                  </a:moveTo>
                  <a:cubicBezTo>
                    <a:pt x="369542" y="90847"/>
                    <a:pt x="381610" y="117501"/>
                    <a:pt x="376968" y="159936"/>
                  </a:cubicBezTo>
                  <a:cubicBezTo>
                    <a:pt x="373521" y="191894"/>
                    <a:pt x="393279" y="214968"/>
                    <a:pt x="419536" y="229555"/>
                  </a:cubicBezTo>
                  <a:cubicBezTo>
                    <a:pt x="581847" y="319198"/>
                    <a:pt x="736600" y="422101"/>
                    <a:pt x="904216" y="502461"/>
                  </a:cubicBezTo>
                  <a:cubicBezTo>
                    <a:pt x="941479" y="520363"/>
                    <a:pt x="977018" y="512407"/>
                    <a:pt x="1013485" y="500472"/>
                  </a:cubicBezTo>
                  <a:cubicBezTo>
                    <a:pt x="1059632" y="485487"/>
                    <a:pt x="1113736" y="473685"/>
                    <a:pt x="1132566" y="530707"/>
                  </a:cubicBezTo>
                  <a:cubicBezTo>
                    <a:pt x="1150336" y="584678"/>
                    <a:pt x="1115062" y="620747"/>
                    <a:pt x="1059102" y="634936"/>
                  </a:cubicBezTo>
                  <a:cubicBezTo>
                    <a:pt x="1004865" y="648727"/>
                    <a:pt x="986831" y="688642"/>
                    <a:pt x="991737" y="741155"/>
                  </a:cubicBezTo>
                  <a:cubicBezTo>
                    <a:pt x="992798" y="752029"/>
                    <a:pt x="995715" y="762903"/>
                    <a:pt x="998633" y="773511"/>
                  </a:cubicBezTo>
                  <a:cubicBezTo>
                    <a:pt x="1010965" y="819261"/>
                    <a:pt x="1026215" y="870580"/>
                    <a:pt x="974100" y="897764"/>
                  </a:cubicBezTo>
                  <a:cubicBezTo>
                    <a:pt x="919068" y="926408"/>
                    <a:pt x="852101" y="910627"/>
                    <a:pt x="825580" y="862491"/>
                  </a:cubicBezTo>
                  <a:cubicBezTo>
                    <a:pt x="770680" y="763168"/>
                    <a:pt x="670960" y="727496"/>
                    <a:pt x="588875" y="667292"/>
                  </a:cubicBezTo>
                  <a:cubicBezTo>
                    <a:pt x="519522" y="616371"/>
                    <a:pt x="446587" y="570091"/>
                    <a:pt x="372990" y="525402"/>
                  </a:cubicBezTo>
                  <a:cubicBezTo>
                    <a:pt x="309206" y="486681"/>
                    <a:pt x="245820" y="449020"/>
                    <a:pt x="163205" y="458170"/>
                  </a:cubicBezTo>
                  <a:cubicBezTo>
                    <a:pt x="100349" y="465066"/>
                    <a:pt x="72369" y="417195"/>
                    <a:pt x="95575" y="357123"/>
                  </a:cubicBezTo>
                  <a:cubicBezTo>
                    <a:pt x="101940" y="340680"/>
                    <a:pt x="111488" y="325695"/>
                    <a:pt x="110958" y="326889"/>
                  </a:cubicBezTo>
                  <a:cubicBezTo>
                    <a:pt x="136684" y="273581"/>
                    <a:pt x="156442" y="240296"/>
                    <a:pt x="193572" y="219344"/>
                  </a:cubicBezTo>
                  <a:cubicBezTo>
                    <a:pt x="219431" y="204757"/>
                    <a:pt x="234017" y="180490"/>
                    <a:pt x="238659" y="149593"/>
                  </a:cubicBezTo>
                  <a:cubicBezTo>
                    <a:pt x="245687" y="101589"/>
                    <a:pt x="276717" y="82758"/>
                    <a:pt x="323660" y="86869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</p:grpSp>
      <p:pic>
        <p:nvPicPr>
          <p:cNvPr id="58" name="Graphic 85">
            <a:extLst>
              <a:ext uri="{FF2B5EF4-FFF2-40B4-BE49-F238E27FC236}">
                <a16:creationId xmlns:a16="http://schemas.microsoft.com/office/drawing/2014/main" id="{0D9C3062-82B3-B3DF-FF8B-8D014A11604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-1719433" y="-1209966"/>
            <a:ext cx="1166917" cy="1145700"/>
          </a:xfrm>
          <a:prstGeom prst="rect">
            <a:avLst/>
          </a:prstGeom>
        </p:spPr>
      </p:pic>
      <p:sp>
        <p:nvSpPr>
          <p:cNvPr id="59" name="TextBox 19">
            <a:extLst>
              <a:ext uri="{FF2B5EF4-FFF2-40B4-BE49-F238E27FC236}">
                <a16:creationId xmlns:a16="http://schemas.microsoft.com/office/drawing/2014/main" id="{7B9AFA3E-625D-7983-E290-20D9D5B6A9EC}"/>
              </a:ext>
            </a:extLst>
          </p:cNvPr>
          <p:cNvSpPr txBox="1"/>
          <p:nvPr/>
        </p:nvSpPr>
        <p:spPr>
          <a:xfrm>
            <a:off x="2643909" y="-1193894"/>
            <a:ext cx="690418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563F36"/>
                </a:solidFill>
                <a:latin typeface="Cairo ExtraBold" pitchFamily="2" charset="-78"/>
                <a:cs typeface="Cairo ExtraBold" pitchFamily="2" charset="-78"/>
              </a:rPr>
              <a:t>.................................................................</a:t>
            </a:r>
            <a:endParaRPr lang="th-TH" dirty="0">
              <a:solidFill>
                <a:srgbClr val="563F36"/>
              </a:solidFill>
              <a:latin typeface="Cairo ExtraBold" pitchFamily="2" charset="-78"/>
            </a:endParaRPr>
          </a:p>
        </p:txBody>
      </p:sp>
      <p:grpSp>
        <p:nvGrpSpPr>
          <p:cNvPr id="60" name="مجموعة 59">
            <a:extLst>
              <a:ext uri="{FF2B5EF4-FFF2-40B4-BE49-F238E27FC236}">
                <a16:creationId xmlns:a16="http://schemas.microsoft.com/office/drawing/2014/main" id="{AA65884F-0483-E4DA-21DB-162721CCCC4C}"/>
              </a:ext>
            </a:extLst>
          </p:cNvPr>
          <p:cNvGrpSpPr/>
          <p:nvPr/>
        </p:nvGrpSpPr>
        <p:grpSpPr>
          <a:xfrm>
            <a:off x="12156427" y="-1928374"/>
            <a:ext cx="4005332" cy="2112475"/>
            <a:chOff x="6892589" y="1872318"/>
            <a:chExt cx="4005332" cy="2112475"/>
          </a:xfrm>
        </p:grpSpPr>
        <p:sp>
          <p:nvSpPr>
            <p:cNvPr id="61" name="TextBox 39">
              <a:extLst>
                <a:ext uri="{FF2B5EF4-FFF2-40B4-BE49-F238E27FC236}">
                  <a16:creationId xmlns:a16="http://schemas.microsoft.com/office/drawing/2014/main" id="{6237D4DD-F8C8-0657-1C85-D4480AE340EE}"/>
                </a:ext>
              </a:extLst>
            </p:cNvPr>
            <p:cNvSpPr txBox="1"/>
            <p:nvPr/>
          </p:nvSpPr>
          <p:spPr>
            <a:xfrm>
              <a:off x="6892589" y="2949894"/>
              <a:ext cx="4005332" cy="10348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th-TH"/>
              </a:defPPr>
              <a:lvl1pPr marL="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lnSpc>
                  <a:spcPct val="150000"/>
                </a:lnSpc>
              </a:pPr>
              <a:r>
                <a:rPr lang="ar-SA" sz="1400" dirty="0">
                  <a:solidFill>
                    <a:srgbClr val="304249"/>
                  </a:solidFill>
                  <a:latin typeface="Cairo ExtraBold" pitchFamily="2" charset="-78"/>
                  <a:cs typeface="Cairo ExtraBold" pitchFamily="2" charset="-78"/>
                </a:rPr>
                <a:t>لا توجد أنظمة موحدة تعتمد على رموز</a:t>
              </a:r>
              <a:r>
                <a:rPr lang="en-US" sz="1400" dirty="0">
                  <a:solidFill>
                    <a:srgbClr val="304249"/>
                  </a:solidFill>
                  <a:latin typeface="Cairo ExtraBold" pitchFamily="2" charset="-78"/>
                  <a:cs typeface="Cairo ExtraBold" pitchFamily="2" charset="-78"/>
                </a:rPr>
                <a:t>QR </a:t>
              </a:r>
              <a:r>
                <a:rPr lang="ar-SA" sz="1400" dirty="0">
                  <a:solidFill>
                    <a:srgbClr val="304249"/>
                  </a:solidFill>
                  <a:latin typeface="Cairo ExtraBold" pitchFamily="2" charset="-78"/>
                  <a:cs typeface="Cairo ExtraBold" pitchFamily="2" charset="-78"/>
                </a:rPr>
                <a:t> أو تقنيات مشابهة لتعريف الحيوانات وربطها بسجلاتها الصحية</a:t>
              </a:r>
            </a:p>
          </p:txBody>
        </p:sp>
        <p:sp>
          <p:nvSpPr>
            <p:cNvPr id="62" name="مستطيل: زوايا مستديرة 61">
              <a:extLst>
                <a:ext uri="{FF2B5EF4-FFF2-40B4-BE49-F238E27FC236}">
                  <a16:creationId xmlns:a16="http://schemas.microsoft.com/office/drawing/2014/main" id="{727052D9-20C9-04E3-6F50-B3AAD856040E}"/>
                </a:ext>
              </a:extLst>
            </p:cNvPr>
            <p:cNvSpPr/>
            <p:nvPr/>
          </p:nvSpPr>
          <p:spPr>
            <a:xfrm>
              <a:off x="7637955" y="2106318"/>
              <a:ext cx="2514600" cy="644015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ar-SA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غياب الهوية الرقمية</a:t>
              </a:r>
              <a:endParaRPr lang="en-US" sz="18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63" name="شكل بيضاوي 62">
              <a:extLst>
                <a:ext uri="{FF2B5EF4-FFF2-40B4-BE49-F238E27FC236}">
                  <a16:creationId xmlns:a16="http://schemas.microsoft.com/office/drawing/2014/main" id="{446FAA0C-6BA3-5F4F-102E-81C1D79FE208}"/>
                </a:ext>
              </a:extLst>
            </p:cNvPr>
            <p:cNvSpPr/>
            <p:nvPr/>
          </p:nvSpPr>
          <p:spPr>
            <a:xfrm>
              <a:off x="9975505" y="1872318"/>
              <a:ext cx="468000" cy="468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tx1"/>
                  </a:solidFill>
                  <a:latin typeface="Cairo ExtraBold" pitchFamily="2" charset="-78"/>
                  <a:cs typeface="Cairo ExtraBold" pitchFamily="2" charset="-78"/>
                </a:rPr>
                <a:t>1</a:t>
              </a:r>
            </a:p>
          </p:txBody>
        </p:sp>
      </p:grpSp>
      <p:grpSp>
        <p:nvGrpSpPr>
          <p:cNvPr id="192" name="مجموعة 191">
            <a:extLst>
              <a:ext uri="{FF2B5EF4-FFF2-40B4-BE49-F238E27FC236}">
                <a16:creationId xmlns:a16="http://schemas.microsoft.com/office/drawing/2014/main" id="{0A026CE2-1A19-D304-E51B-678CBFF425B8}"/>
              </a:ext>
            </a:extLst>
          </p:cNvPr>
          <p:cNvGrpSpPr/>
          <p:nvPr/>
        </p:nvGrpSpPr>
        <p:grpSpPr>
          <a:xfrm>
            <a:off x="-4094338" y="-2020262"/>
            <a:ext cx="4005332" cy="2095764"/>
            <a:chOff x="1294079" y="1872318"/>
            <a:chExt cx="4005332" cy="2095764"/>
          </a:xfrm>
        </p:grpSpPr>
        <p:sp>
          <p:nvSpPr>
            <p:cNvPr id="193" name="مستطيل: زوايا مستديرة 192">
              <a:extLst>
                <a:ext uri="{FF2B5EF4-FFF2-40B4-BE49-F238E27FC236}">
                  <a16:creationId xmlns:a16="http://schemas.microsoft.com/office/drawing/2014/main" id="{AD043FA9-334D-2D21-F5C4-ED2EBC5EE955}"/>
                </a:ext>
              </a:extLst>
            </p:cNvPr>
            <p:cNvSpPr/>
            <p:nvPr/>
          </p:nvSpPr>
          <p:spPr>
            <a:xfrm>
              <a:off x="2039446" y="2106318"/>
              <a:ext cx="2514600" cy="644015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ar-SA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سجلات ورقية</a:t>
              </a:r>
              <a:endParaRPr lang="en-US" sz="18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194" name="TextBox 39">
              <a:extLst>
                <a:ext uri="{FF2B5EF4-FFF2-40B4-BE49-F238E27FC236}">
                  <a16:creationId xmlns:a16="http://schemas.microsoft.com/office/drawing/2014/main" id="{47E8AA4E-66DE-D70A-3A85-760A5774F651}"/>
                </a:ext>
              </a:extLst>
            </p:cNvPr>
            <p:cNvSpPr txBox="1"/>
            <p:nvPr/>
          </p:nvSpPr>
          <p:spPr>
            <a:xfrm>
              <a:off x="1294079" y="2933183"/>
              <a:ext cx="4005332" cy="10348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th-TH"/>
              </a:defPPr>
              <a:lvl1pPr marL="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lnSpc>
                  <a:spcPct val="150000"/>
                </a:lnSpc>
              </a:pPr>
              <a:r>
                <a:rPr lang="ar-SA" sz="1400" dirty="0">
                  <a:solidFill>
                    <a:srgbClr val="304249"/>
                  </a:solidFill>
                  <a:latin typeface="Cairo ExtraBold" pitchFamily="2" charset="-78"/>
                  <a:cs typeface="Cairo ExtraBold" pitchFamily="2" charset="-78"/>
                </a:rPr>
                <a:t>اعتماد الجمعيات والمراكز البيطرية على السجلات الورقية التقليدية مما يؤدي لضياع البيانات وصعوبة تتبع الحالات</a:t>
              </a:r>
            </a:p>
          </p:txBody>
        </p:sp>
        <p:sp>
          <p:nvSpPr>
            <p:cNvPr id="195" name="شكل بيضاوي 194">
              <a:extLst>
                <a:ext uri="{FF2B5EF4-FFF2-40B4-BE49-F238E27FC236}">
                  <a16:creationId xmlns:a16="http://schemas.microsoft.com/office/drawing/2014/main" id="{0B1AC377-F57E-7998-86B6-CD1B67F65A60}"/>
                </a:ext>
              </a:extLst>
            </p:cNvPr>
            <p:cNvSpPr/>
            <p:nvPr/>
          </p:nvSpPr>
          <p:spPr>
            <a:xfrm>
              <a:off x="4320081" y="1872318"/>
              <a:ext cx="468000" cy="468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tx1"/>
                  </a:solidFill>
                  <a:latin typeface="Cairo ExtraBold" pitchFamily="2" charset="-78"/>
                  <a:cs typeface="Cairo ExtraBold" pitchFamily="2" charset="-78"/>
                </a:rPr>
                <a:t>2</a:t>
              </a:r>
            </a:p>
          </p:txBody>
        </p:sp>
      </p:grpSp>
      <p:grpSp>
        <p:nvGrpSpPr>
          <p:cNvPr id="196" name="مجموعة 195">
            <a:extLst>
              <a:ext uri="{FF2B5EF4-FFF2-40B4-BE49-F238E27FC236}">
                <a16:creationId xmlns:a16="http://schemas.microsoft.com/office/drawing/2014/main" id="{AD389D55-EBB3-1941-6031-2B908605F006}"/>
              </a:ext>
            </a:extLst>
          </p:cNvPr>
          <p:cNvGrpSpPr/>
          <p:nvPr/>
        </p:nvGrpSpPr>
        <p:grpSpPr>
          <a:xfrm>
            <a:off x="11276747" y="7531443"/>
            <a:ext cx="4005332" cy="2112475"/>
            <a:chOff x="6892589" y="4050457"/>
            <a:chExt cx="4005332" cy="2112475"/>
          </a:xfrm>
        </p:grpSpPr>
        <p:sp>
          <p:nvSpPr>
            <p:cNvPr id="197" name="TextBox 39">
              <a:extLst>
                <a:ext uri="{FF2B5EF4-FFF2-40B4-BE49-F238E27FC236}">
                  <a16:creationId xmlns:a16="http://schemas.microsoft.com/office/drawing/2014/main" id="{8EA73795-C79B-3926-3910-3FE81FA8E8E8}"/>
                </a:ext>
              </a:extLst>
            </p:cNvPr>
            <p:cNvSpPr txBox="1"/>
            <p:nvPr/>
          </p:nvSpPr>
          <p:spPr>
            <a:xfrm>
              <a:off x="6892589" y="5128033"/>
              <a:ext cx="4005332" cy="10348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th-TH"/>
              </a:defPPr>
              <a:lvl1pPr marL="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lnSpc>
                  <a:spcPct val="150000"/>
                </a:lnSpc>
              </a:pPr>
              <a:r>
                <a:rPr lang="ar-SA" sz="1400" dirty="0">
                  <a:solidFill>
                    <a:srgbClr val="304249"/>
                  </a:solidFill>
                  <a:latin typeface="Cairo ExtraBold" pitchFamily="2" charset="-78"/>
                  <a:cs typeface="Cairo ExtraBold" pitchFamily="2" charset="-78"/>
                </a:rPr>
                <a:t>محدودية استخدام تقنيات الذكاء الاصطناعي في التشخيص البيطري المحلي، خاصة في الأمراض الجلدية والسلوكية</a:t>
              </a:r>
            </a:p>
          </p:txBody>
        </p:sp>
        <p:sp>
          <p:nvSpPr>
            <p:cNvPr id="198" name="مستطيل: زوايا مستديرة 197">
              <a:extLst>
                <a:ext uri="{FF2B5EF4-FFF2-40B4-BE49-F238E27FC236}">
                  <a16:creationId xmlns:a16="http://schemas.microsoft.com/office/drawing/2014/main" id="{792CFCA6-8075-F91A-B85B-BD2FF81B420E}"/>
                </a:ext>
              </a:extLst>
            </p:cNvPr>
            <p:cNvSpPr/>
            <p:nvPr/>
          </p:nvSpPr>
          <p:spPr>
            <a:xfrm>
              <a:off x="7637955" y="4284457"/>
              <a:ext cx="2514600" cy="644015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ar-SA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محدودية الذكاء الاصطناعي</a:t>
              </a:r>
              <a:endParaRPr lang="en-US" sz="18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199" name="شكل بيضاوي 198">
              <a:extLst>
                <a:ext uri="{FF2B5EF4-FFF2-40B4-BE49-F238E27FC236}">
                  <a16:creationId xmlns:a16="http://schemas.microsoft.com/office/drawing/2014/main" id="{961F6838-3532-C6BF-3663-CA7E2C88A248}"/>
                </a:ext>
              </a:extLst>
            </p:cNvPr>
            <p:cNvSpPr/>
            <p:nvPr/>
          </p:nvSpPr>
          <p:spPr>
            <a:xfrm>
              <a:off x="9975505" y="4050457"/>
              <a:ext cx="468000" cy="468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tx1"/>
                  </a:solidFill>
                  <a:latin typeface="Cairo ExtraBold" pitchFamily="2" charset="-78"/>
                  <a:cs typeface="Cairo ExtraBold" pitchFamily="2" charset="-78"/>
                </a:rPr>
                <a:t>3</a:t>
              </a:r>
            </a:p>
          </p:txBody>
        </p:sp>
      </p:grpSp>
      <p:grpSp>
        <p:nvGrpSpPr>
          <p:cNvPr id="200" name="مجموعة 199">
            <a:extLst>
              <a:ext uri="{FF2B5EF4-FFF2-40B4-BE49-F238E27FC236}">
                <a16:creationId xmlns:a16="http://schemas.microsoft.com/office/drawing/2014/main" id="{DFD71962-70AE-F296-9F00-E1B56EBF9384}"/>
              </a:ext>
            </a:extLst>
          </p:cNvPr>
          <p:cNvGrpSpPr/>
          <p:nvPr/>
        </p:nvGrpSpPr>
        <p:grpSpPr>
          <a:xfrm>
            <a:off x="-3894519" y="7060066"/>
            <a:ext cx="3595504" cy="2095563"/>
            <a:chOff x="1498993" y="4050457"/>
            <a:chExt cx="3595504" cy="2095563"/>
          </a:xfrm>
        </p:grpSpPr>
        <p:sp>
          <p:nvSpPr>
            <p:cNvPr id="201" name="مستطيل: زوايا مستديرة 200">
              <a:extLst>
                <a:ext uri="{FF2B5EF4-FFF2-40B4-BE49-F238E27FC236}">
                  <a16:creationId xmlns:a16="http://schemas.microsoft.com/office/drawing/2014/main" id="{A39DAD19-6516-3B97-0C2B-0A8A30F54E85}"/>
                </a:ext>
              </a:extLst>
            </p:cNvPr>
            <p:cNvSpPr/>
            <p:nvPr/>
          </p:nvSpPr>
          <p:spPr>
            <a:xfrm>
              <a:off x="2039446" y="4284457"/>
              <a:ext cx="2514600" cy="644015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ar-SA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صعوبة التبني</a:t>
              </a:r>
              <a:endParaRPr lang="en-US" sz="18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202" name="TextBox 39">
              <a:extLst>
                <a:ext uri="{FF2B5EF4-FFF2-40B4-BE49-F238E27FC236}">
                  <a16:creationId xmlns:a16="http://schemas.microsoft.com/office/drawing/2014/main" id="{13CC22A6-33BB-B450-A1F0-FF7C22ABEAE6}"/>
                </a:ext>
              </a:extLst>
            </p:cNvPr>
            <p:cNvSpPr txBox="1"/>
            <p:nvPr/>
          </p:nvSpPr>
          <p:spPr>
            <a:xfrm>
              <a:off x="1498993" y="5111121"/>
              <a:ext cx="3595504" cy="10348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th-TH"/>
              </a:defPPr>
              <a:lvl1pPr marL="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lnSpc>
                  <a:spcPct val="150000"/>
                </a:lnSpc>
              </a:pPr>
              <a:r>
                <a:rPr lang="ar-SA" sz="1400" dirty="0">
                  <a:solidFill>
                    <a:srgbClr val="304249"/>
                  </a:solidFill>
                  <a:latin typeface="Cairo ExtraBold" pitchFamily="2" charset="-78"/>
                  <a:cs typeface="Cairo ExtraBold" pitchFamily="2" charset="-78"/>
                </a:rPr>
                <a:t>غياب تطبيقات تُسهّل عمليات التبني والتواصل بين المواطنين والجمعيات البيطرية</a:t>
              </a:r>
            </a:p>
          </p:txBody>
        </p:sp>
        <p:sp>
          <p:nvSpPr>
            <p:cNvPr id="203" name="شكل بيضاوي 202">
              <a:extLst>
                <a:ext uri="{FF2B5EF4-FFF2-40B4-BE49-F238E27FC236}">
                  <a16:creationId xmlns:a16="http://schemas.microsoft.com/office/drawing/2014/main" id="{F065A325-B7AB-D530-C651-63D1740F2D4B}"/>
                </a:ext>
              </a:extLst>
            </p:cNvPr>
            <p:cNvSpPr/>
            <p:nvPr/>
          </p:nvSpPr>
          <p:spPr>
            <a:xfrm>
              <a:off x="4320081" y="4050457"/>
              <a:ext cx="468000" cy="468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tx1"/>
                  </a:solidFill>
                  <a:latin typeface="Cairo ExtraBold" pitchFamily="2" charset="-78"/>
                  <a:cs typeface="Cairo ExtraBold" pitchFamily="2" charset="-78"/>
                </a:rPr>
                <a:t>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03955245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>
            <a:extLst>
              <a:ext uri="{FF2B5EF4-FFF2-40B4-BE49-F238E27FC236}">
                <a16:creationId xmlns:a16="http://schemas.microsoft.com/office/drawing/2014/main" id="{F682A563-5D81-4C0F-BC5C-F05EE5B2DEB8}"/>
              </a:ext>
            </a:extLst>
          </p:cNvPr>
          <p:cNvSpPr/>
          <p:nvPr/>
        </p:nvSpPr>
        <p:spPr>
          <a:xfrm>
            <a:off x="-323" y="-733"/>
            <a:ext cx="12194980" cy="6858733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endParaRPr lang="th-TH" dirty="0">
              <a:latin typeface="Cairo ExtraBold" pitchFamily="2" charset="-78"/>
            </a:endParaRPr>
          </a:p>
        </p:txBody>
      </p:sp>
      <p:grpSp>
        <p:nvGrpSpPr>
          <p:cNvPr id="5" name="Graphic 3">
            <a:extLst>
              <a:ext uri="{FF2B5EF4-FFF2-40B4-BE49-F238E27FC236}">
                <a16:creationId xmlns:a16="http://schemas.microsoft.com/office/drawing/2014/main" id="{4957B990-D62B-4210-B53E-AB038531D106}"/>
              </a:ext>
            </a:extLst>
          </p:cNvPr>
          <p:cNvGrpSpPr/>
          <p:nvPr/>
        </p:nvGrpSpPr>
        <p:grpSpPr>
          <a:xfrm rot="19623546">
            <a:off x="8649474" y="-3443881"/>
            <a:ext cx="5305822" cy="6435663"/>
            <a:chOff x="9688222" y="431131"/>
            <a:chExt cx="3882005" cy="5078905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01726E45-AE9C-4234-A4A7-A6CD2A59456D}"/>
                </a:ext>
              </a:extLst>
            </p:cNvPr>
            <p:cNvSpPr/>
            <p:nvPr/>
          </p:nvSpPr>
          <p:spPr>
            <a:xfrm>
              <a:off x="9688222" y="700347"/>
              <a:ext cx="3882005" cy="4809689"/>
            </a:xfrm>
            <a:custGeom>
              <a:avLst/>
              <a:gdLst>
                <a:gd name="connsiteX0" fmla="*/ 1021900 w 3882005"/>
                <a:gd name="connsiteY0" fmla="*/ 49401 h 4809689"/>
                <a:gd name="connsiteX1" fmla="*/ 18309 w 3882005"/>
                <a:gd name="connsiteY1" fmla="*/ 983890 h 4809689"/>
                <a:gd name="connsiteX2" fmla="*/ 613016 w 3882005"/>
                <a:gd name="connsiteY2" fmla="*/ 2219493 h 4809689"/>
                <a:gd name="connsiteX3" fmla="*/ 979472 w 3882005"/>
                <a:gd name="connsiteY3" fmla="*/ 2383834 h 4809689"/>
                <a:gd name="connsiteX4" fmla="*/ 1361324 w 3882005"/>
                <a:gd name="connsiteY4" fmla="*/ 2756197 h 4809689"/>
                <a:gd name="connsiteX5" fmla="*/ 1369380 w 3882005"/>
                <a:gd name="connsiteY5" fmla="*/ 3463688 h 4809689"/>
                <a:gd name="connsiteX6" fmla="*/ 1911813 w 3882005"/>
                <a:gd name="connsiteY6" fmla="*/ 4589371 h 4809689"/>
                <a:gd name="connsiteX7" fmla="*/ 3147415 w 3882005"/>
                <a:gd name="connsiteY7" fmla="*/ 4684789 h 4809689"/>
                <a:gd name="connsiteX8" fmla="*/ 3626296 w 3882005"/>
                <a:gd name="connsiteY8" fmla="*/ 4248873 h 4809689"/>
                <a:gd name="connsiteX9" fmla="*/ 3857233 w 3882005"/>
                <a:gd name="connsiteY9" fmla="*/ 3145210 h 4809689"/>
                <a:gd name="connsiteX10" fmla="*/ 3227258 w 3882005"/>
                <a:gd name="connsiteY10" fmla="*/ 2213585 h 4809689"/>
                <a:gd name="connsiteX11" fmla="*/ 2880137 w 3882005"/>
                <a:gd name="connsiteY11" fmla="*/ 1943800 h 4809689"/>
                <a:gd name="connsiteX12" fmla="*/ 2818196 w 3882005"/>
                <a:gd name="connsiteY12" fmla="*/ 1438424 h 4809689"/>
                <a:gd name="connsiteX13" fmla="*/ 2381027 w 3882005"/>
                <a:gd name="connsiteY13" fmla="*/ 349619 h 4809689"/>
                <a:gd name="connsiteX14" fmla="*/ 1269128 w 3882005"/>
                <a:gd name="connsiteY14" fmla="*/ 29351 h 4809689"/>
                <a:gd name="connsiteX15" fmla="*/ 1021900 w 3882005"/>
                <a:gd name="connsiteY15" fmla="*/ 49401 h 4809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82005" h="4809689">
                  <a:moveTo>
                    <a:pt x="1021900" y="49401"/>
                  </a:moveTo>
                  <a:cubicBezTo>
                    <a:pt x="535859" y="105435"/>
                    <a:pt x="108894" y="503040"/>
                    <a:pt x="18309" y="983890"/>
                  </a:cubicBezTo>
                  <a:cubicBezTo>
                    <a:pt x="-72275" y="1464741"/>
                    <a:pt x="180681" y="1990346"/>
                    <a:pt x="613016" y="2219493"/>
                  </a:cubicBezTo>
                  <a:cubicBezTo>
                    <a:pt x="731349" y="2282150"/>
                    <a:pt x="859707" y="2323862"/>
                    <a:pt x="979472" y="2383834"/>
                  </a:cubicBezTo>
                  <a:cubicBezTo>
                    <a:pt x="1142023" y="2465109"/>
                    <a:pt x="1293654" y="2587559"/>
                    <a:pt x="1361324" y="2756197"/>
                  </a:cubicBezTo>
                  <a:cubicBezTo>
                    <a:pt x="1449939" y="2977288"/>
                    <a:pt x="1379405" y="3225590"/>
                    <a:pt x="1369380" y="3463688"/>
                  </a:cubicBezTo>
                  <a:cubicBezTo>
                    <a:pt x="1351120" y="3897634"/>
                    <a:pt x="1556994" y="4338742"/>
                    <a:pt x="1911813" y="4589371"/>
                  </a:cubicBezTo>
                  <a:cubicBezTo>
                    <a:pt x="2266632" y="4839821"/>
                    <a:pt x="2761446" y="4883861"/>
                    <a:pt x="3147415" y="4684789"/>
                  </a:cubicBezTo>
                  <a:cubicBezTo>
                    <a:pt x="3341295" y="4584716"/>
                    <a:pt x="3504383" y="4429685"/>
                    <a:pt x="3626296" y="4248873"/>
                  </a:cubicBezTo>
                  <a:cubicBezTo>
                    <a:pt x="3842016" y="3929321"/>
                    <a:pt x="3929199" y="3524018"/>
                    <a:pt x="3857233" y="3145210"/>
                  </a:cubicBezTo>
                  <a:cubicBezTo>
                    <a:pt x="3785267" y="2766401"/>
                    <a:pt x="3553435" y="2419280"/>
                    <a:pt x="3227258" y="2213585"/>
                  </a:cubicBezTo>
                  <a:cubicBezTo>
                    <a:pt x="3101944" y="2134637"/>
                    <a:pt x="2957653" y="2070010"/>
                    <a:pt x="2880137" y="1943800"/>
                  </a:cubicBezTo>
                  <a:cubicBezTo>
                    <a:pt x="2789911" y="1797003"/>
                    <a:pt x="2815869" y="1610822"/>
                    <a:pt x="2818196" y="1438424"/>
                  </a:cubicBezTo>
                  <a:cubicBezTo>
                    <a:pt x="2823387" y="1036165"/>
                    <a:pt x="2671578" y="627997"/>
                    <a:pt x="2381027" y="349619"/>
                  </a:cubicBezTo>
                  <a:cubicBezTo>
                    <a:pt x="2091013" y="71063"/>
                    <a:pt x="1660468" y="-63919"/>
                    <a:pt x="1269128" y="29351"/>
                  </a:cubicBezTo>
                  <a:cubicBezTo>
                    <a:pt x="1210230" y="43494"/>
                    <a:pt x="1082051" y="42420"/>
                    <a:pt x="1021900" y="49401"/>
                  </a:cubicBezTo>
                  <a:close/>
                </a:path>
              </a:pathLst>
            </a:custGeom>
            <a:solidFill>
              <a:srgbClr val="F2F9FE"/>
            </a:solidFill>
            <a:ln w="1787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722D56F3-9836-4C23-A67F-6FE5F4699CA6}"/>
                </a:ext>
              </a:extLst>
            </p:cNvPr>
            <p:cNvSpPr/>
            <p:nvPr/>
          </p:nvSpPr>
          <p:spPr>
            <a:xfrm>
              <a:off x="9702761" y="431131"/>
              <a:ext cx="3550938" cy="4761316"/>
            </a:xfrm>
            <a:custGeom>
              <a:avLst/>
              <a:gdLst>
                <a:gd name="connsiteX0" fmla="*/ 1638361 w 3550938"/>
                <a:gd name="connsiteY0" fmla="*/ 4435455 h 4761316"/>
                <a:gd name="connsiteX1" fmla="*/ 1483508 w 3550938"/>
                <a:gd name="connsiteY1" fmla="*/ 4172116 h 4761316"/>
                <a:gd name="connsiteX2" fmla="*/ 1377706 w 3550938"/>
                <a:gd name="connsiteY2" fmla="*/ 3302074 h 4761316"/>
                <a:gd name="connsiteX3" fmla="*/ 1379318 w 3550938"/>
                <a:gd name="connsiteY3" fmla="*/ 3278085 h 4761316"/>
                <a:gd name="connsiteX4" fmla="*/ 1360699 w 3550938"/>
                <a:gd name="connsiteY4" fmla="*/ 2972855 h 4761316"/>
                <a:gd name="connsiteX5" fmla="*/ 804481 w 3550938"/>
                <a:gd name="connsiteY5" fmla="*/ 2557168 h 4761316"/>
                <a:gd name="connsiteX6" fmla="*/ 474725 w 3550938"/>
                <a:gd name="connsiteY6" fmla="*/ 2411087 h 4761316"/>
                <a:gd name="connsiteX7" fmla="*/ 160543 w 3550938"/>
                <a:gd name="connsiteY7" fmla="*/ 730618 h 4761316"/>
                <a:gd name="connsiteX8" fmla="*/ 1173802 w 3550938"/>
                <a:gd name="connsiteY8" fmla="*/ 3435 h 4761316"/>
                <a:gd name="connsiteX9" fmla="*/ 1798047 w 3550938"/>
                <a:gd name="connsiteY9" fmla="*/ 275547 h 4761316"/>
                <a:gd name="connsiteX10" fmla="*/ 2073561 w 3550938"/>
                <a:gd name="connsiteY10" fmla="*/ 953678 h 4761316"/>
                <a:gd name="connsiteX11" fmla="*/ 2080005 w 3550938"/>
                <a:gd name="connsiteY11" fmla="*/ 982143 h 4761316"/>
                <a:gd name="connsiteX12" fmla="*/ 2180615 w 3550938"/>
                <a:gd name="connsiteY12" fmla="*/ 1316017 h 4761316"/>
                <a:gd name="connsiteX13" fmla="*/ 2750976 w 3550938"/>
                <a:gd name="connsiteY13" fmla="*/ 1903026 h 4761316"/>
                <a:gd name="connsiteX14" fmla="*/ 3126740 w 3550938"/>
                <a:gd name="connsiteY14" fmla="*/ 2212016 h 4761316"/>
                <a:gd name="connsiteX15" fmla="*/ 3498746 w 3550938"/>
                <a:gd name="connsiteY15" fmla="*/ 3650986 h 4761316"/>
                <a:gd name="connsiteX16" fmla="*/ 3027205 w 3550938"/>
                <a:gd name="connsiteY16" fmla="*/ 4413794 h 4761316"/>
                <a:gd name="connsiteX17" fmla="*/ 2117063 w 3550938"/>
                <a:gd name="connsiteY17" fmla="*/ 4746056 h 4761316"/>
                <a:gd name="connsiteX18" fmla="*/ 1638361 w 3550938"/>
                <a:gd name="connsiteY18" fmla="*/ 4435455 h 4761316"/>
                <a:gd name="connsiteX19" fmla="*/ 1300011 w 3550938"/>
                <a:gd name="connsiteY19" fmla="*/ 2814600 h 4761316"/>
                <a:gd name="connsiteX20" fmla="*/ 1381824 w 3550938"/>
                <a:gd name="connsiteY20" fmla="*/ 2965694 h 4761316"/>
                <a:gd name="connsiteX21" fmla="*/ 1401516 w 3550938"/>
                <a:gd name="connsiteY21" fmla="*/ 3279518 h 4761316"/>
                <a:gd name="connsiteX22" fmla="*/ 1399905 w 3550938"/>
                <a:gd name="connsiteY22" fmla="*/ 3303506 h 4761316"/>
                <a:gd name="connsiteX23" fmla="*/ 1504095 w 3550938"/>
                <a:gd name="connsiteY23" fmla="*/ 4163523 h 4761316"/>
                <a:gd name="connsiteX24" fmla="*/ 2121717 w 3550938"/>
                <a:gd name="connsiteY24" fmla="*/ 4724037 h 4761316"/>
                <a:gd name="connsiteX25" fmla="*/ 3011988 w 3550938"/>
                <a:gd name="connsiteY25" fmla="*/ 4397324 h 4761316"/>
                <a:gd name="connsiteX26" fmla="*/ 3477442 w 3550938"/>
                <a:gd name="connsiteY26" fmla="*/ 3644899 h 4761316"/>
                <a:gd name="connsiteX27" fmla="*/ 3110987 w 3550938"/>
                <a:gd name="connsiteY27" fmla="*/ 2227591 h 4761316"/>
                <a:gd name="connsiteX28" fmla="*/ 2737907 w 3550938"/>
                <a:gd name="connsiteY28" fmla="*/ 1920928 h 4761316"/>
                <a:gd name="connsiteX29" fmla="*/ 2160565 w 3550938"/>
                <a:gd name="connsiteY29" fmla="*/ 1325326 h 4761316"/>
                <a:gd name="connsiteX30" fmla="*/ 2058523 w 3550938"/>
                <a:gd name="connsiteY30" fmla="*/ 987155 h 4761316"/>
                <a:gd name="connsiteX31" fmla="*/ 2052078 w 3550938"/>
                <a:gd name="connsiteY31" fmla="*/ 958691 h 4761316"/>
                <a:gd name="connsiteX32" fmla="*/ 1780861 w 3550938"/>
                <a:gd name="connsiteY32" fmla="*/ 289511 h 4761316"/>
                <a:gd name="connsiteX33" fmla="*/ 1777818 w 3550938"/>
                <a:gd name="connsiteY33" fmla="*/ 285751 h 4761316"/>
                <a:gd name="connsiteX34" fmla="*/ 1175950 w 3550938"/>
                <a:gd name="connsiteY34" fmla="*/ 25634 h 4761316"/>
                <a:gd name="connsiteX35" fmla="*/ 180415 w 3550938"/>
                <a:gd name="connsiteY35" fmla="*/ 741001 h 4761316"/>
                <a:gd name="connsiteX36" fmla="*/ 486719 w 3550938"/>
                <a:gd name="connsiteY36" fmla="*/ 2392111 h 4761316"/>
                <a:gd name="connsiteX37" fmla="*/ 812000 w 3550938"/>
                <a:gd name="connsiteY37" fmla="*/ 2535865 h 4761316"/>
                <a:gd name="connsiteX38" fmla="*/ 1300011 w 3550938"/>
                <a:gd name="connsiteY38" fmla="*/ 2814600 h 476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550938" h="4761316">
                  <a:moveTo>
                    <a:pt x="1638361" y="4435455"/>
                  </a:moveTo>
                  <a:cubicBezTo>
                    <a:pt x="1576241" y="4357939"/>
                    <a:pt x="1523608" y="4269145"/>
                    <a:pt x="1483508" y="4172116"/>
                  </a:cubicBezTo>
                  <a:cubicBezTo>
                    <a:pt x="1358909" y="3869928"/>
                    <a:pt x="1363564" y="3530863"/>
                    <a:pt x="1377706" y="3302074"/>
                  </a:cubicBezTo>
                  <a:lnTo>
                    <a:pt x="1379318" y="3278085"/>
                  </a:lnTo>
                  <a:cubicBezTo>
                    <a:pt x="1385941" y="3175506"/>
                    <a:pt x="1392744" y="3069526"/>
                    <a:pt x="1360699" y="2972855"/>
                  </a:cubicBezTo>
                  <a:cubicBezTo>
                    <a:pt x="1279603" y="2728491"/>
                    <a:pt x="1038104" y="2641487"/>
                    <a:pt x="804481" y="2557168"/>
                  </a:cubicBezTo>
                  <a:cubicBezTo>
                    <a:pt x="689013" y="2515636"/>
                    <a:pt x="569785" y="2472491"/>
                    <a:pt x="474725" y="2411087"/>
                  </a:cubicBezTo>
                  <a:cubicBezTo>
                    <a:pt x="-53029" y="2070231"/>
                    <a:pt x="-114254" y="1251927"/>
                    <a:pt x="160543" y="730618"/>
                  </a:cubicBezTo>
                  <a:cubicBezTo>
                    <a:pt x="330792" y="407844"/>
                    <a:pt x="743793" y="43178"/>
                    <a:pt x="1173802" y="3435"/>
                  </a:cubicBezTo>
                  <a:cubicBezTo>
                    <a:pt x="1422820" y="-19658"/>
                    <a:pt x="1638719" y="73970"/>
                    <a:pt x="1798047" y="275547"/>
                  </a:cubicBezTo>
                  <a:cubicBezTo>
                    <a:pt x="1954333" y="472828"/>
                    <a:pt x="2022182" y="729007"/>
                    <a:pt x="2073561" y="953678"/>
                  </a:cubicBezTo>
                  <a:lnTo>
                    <a:pt x="2080005" y="982143"/>
                  </a:lnTo>
                  <a:cubicBezTo>
                    <a:pt x="2105426" y="1094389"/>
                    <a:pt x="2131742" y="1210573"/>
                    <a:pt x="2180615" y="1316017"/>
                  </a:cubicBezTo>
                  <a:cubicBezTo>
                    <a:pt x="2296800" y="1567362"/>
                    <a:pt x="2517532" y="1730450"/>
                    <a:pt x="2750976" y="1903026"/>
                  </a:cubicBezTo>
                  <a:cubicBezTo>
                    <a:pt x="2880408" y="1998623"/>
                    <a:pt x="3014136" y="2097443"/>
                    <a:pt x="3126740" y="2212016"/>
                  </a:cubicBezTo>
                  <a:cubicBezTo>
                    <a:pt x="3492301" y="2583842"/>
                    <a:pt x="3638382" y="3148653"/>
                    <a:pt x="3498746" y="3650986"/>
                  </a:cubicBezTo>
                  <a:cubicBezTo>
                    <a:pt x="3420693" y="3932049"/>
                    <a:pt x="3257605" y="4195746"/>
                    <a:pt x="3027205" y="4413794"/>
                  </a:cubicBezTo>
                  <a:cubicBezTo>
                    <a:pt x="2740055" y="4685369"/>
                    <a:pt x="2408330" y="4806565"/>
                    <a:pt x="2117063" y="4746056"/>
                  </a:cubicBezTo>
                  <a:cubicBezTo>
                    <a:pt x="1936431" y="4708462"/>
                    <a:pt x="1767256" y="4596037"/>
                    <a:pt x="1638361" y="4435455"/>
                  </a:cubicBezTo>
                  <a:close/>
                  <a:moveTo>
                    <a:pt x="1300011" y="2814600"/>
                  </a:moveTo>
                  <a:cubicBezTo>
                    <a:pt x="1334383" y="2857565"/>
                    <a:pt x="1362311" y="2907333"/>
                    <a:pt x="1381824" y="2965694"/>
                  </a:cubicBezTo>
                  <a:cubicBezTo>
                    <a:pt x="1415301" y="3066483"/>
                    <a:pt x="1408319" y="3174790"/>
                    <a:pt x="1401516" y="3279518"/>
                  </a:cubicBezTo>
                  <a:lnTo>
                    <a:pt x="1399905" y="3303506"/>
                  </a:lnTo>
                  <a:cubicBezTo>
                    <a:pt x="1385762" y="3530147"/>
                    <a:pt x="1381287" y="3865632"/>
                    <a:pt x="1504095" y="4163523"/>
                  </a:cubicBezTo>
                  <a:cubicBezTo>
                    <a:pt x="1624218" y="4455148"/>
                    <a:pt x="1860884" y="4669972"/>
                    <a:pt x="2121717" y="4724037"/>
                  </a:cubicBezTo>
                  <a:cubicBezTo>
                    <a:pt x="2525051" y="4807819"/>
                    <a:pt x="2878618" y="4523534"/>
                    <a:pt x="3011988" y="4397324"/>
                  </a:cubicBezTo>
                  <a:cubicBezTo>
                    <a:pt x="3239345" y="4182141"/>
                    <a:pt x="3400284" y="3922023"/>
                    <a:pt x="3477442" y="3644899"/>
                  </a:cubicBezTo>
                  <a:cubicBezTo>
                    <a:pt x="3614930" y="3150086"/>
                    <a:pt x="3470998" y="2593689"/>
                    <a:pt x="3110987" y="2227591"/>
                  </a:cubicBezTo>
                  <a:cubicBezTo>
                    <a:pt x="2999636" y="2114271"/>
                    <a:pt x="2866444" y="2015988"/>
                    <a:pt x="2737907" y="1920928"/>
                  </a:cubicBezTo>
                  <a:cubicBezTo>
                    <a:pt x="2512341" y="1754260"/>
                    <a:pt x="2279256" y="1581863"/>
                    <a:pt x="2160565" y="1325326"/>
                  </a:cubicBezTo>
                  <a:cubicBezTo>
                    <a:pt x="2110797" y="1217913"/>
                    <a:pt x="2084302" y="1100475"/>
                    <a:pt x="2058523" y="987155"/>
                  </a:cubicBezTo>
                  <a:lnTo>
                    <a:pt x="2052078" y="958691"/>
                  </a:lnTo>
                  <a:cubicBezTo>
                    <a:pt x="2001415" y="736526"/>
                    <a:pt x="1934282" y="483211"/>
                    <a:pt x="1780861" y="289511"/>
                  </a:cubicBezTo>
                  <a:cubicBezTo>
                    <a:pt x="1779787" y="288258"/>
                    <a:pt x="1778892" y="287004"/>
                    <a:pt x="1777818" y="285751"/>
                  </a:cubicBezTo>
                  <a:cubicBezTo>
                    <a:pt x="1623681" y="93304"/>
                    <a:pt x="1415659" y="3435"/>
                    <a:pt x="1175950" y="25634"/>
                  </a:cubicBezTo>
                  <a:cubicBezTo>
                    <a:pt x="753819" y="64840"/>
                    <a:pt x="347799" y="423418"/>
                    <a:pt x="180415" y="741001"/>
                  </a:cubicBezTo>
                  <a:cubicBezTo>
                    <a:pt x="-90086" y="1253717"/>
                    <a:pt x="-30651" y="2058058"/>
                    <a:pt x="486719" y="2392111"/>
                  </a:cubicBezTo>
                  <a:cubicBezTo>
                    <a:pt x="579631" y="2452083"/>
                    <a:pt x="692593" y="2492900"/>
                    <a:pt x="812000" y="2535865"/>
                  </a:cubicBezTo>
                  <a:cubicBezTo>
                    <a:pt x="995855" y="2602282"/>
                    <a:pt x="1184543" y="2670310"/>
                    <a:pt x="1300011" y="2814600"/>
                  </a:cubicBezTo>
                  <a:close/>
                </a:path>
              </a:pathLst>
            </a:custGeom>
            <a:solidFill>
              <a:srgbClr val="7F4B00"/>
            </a:solidFill>
            <a:ln w="17875" cap="flat">
              <a:solidFill>
                <a:srgbClr val="7F4B00"/>
              </a:solidFill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 dirty="0">
                <a:latin typeface="Cairo ExtraBold" pitchFamily="2" charset="-78"/>
              </a:endParaRPr>
            </a:p>
          </p:txBody>
        </p:sp>
      </p:grpSp>
      <p:grpSp>
        <p:nvGrpSpPr>
          <p:cNvPr id="15" name="Graphic 13">
            <a:extLst>
              <a:ext uri="{FF2B5EF4-FFF2-40B4-BE49-F238E27FC236}">
                <a16:creationId xmlns:a16="http://schemas.microsoft.com/office/drawing/2014/main" id="{F502F68A-F7FC-409B-A099-B52F272F34B9}"/>
              </a:ext>
            </a:extLst>
          </p:cNvPr>
          <p:cNvGrpSpPr/>
          <p:nvPr/>
        </p:nvGrpSpPr>
        <p:grpSpPr>
          <a:xfrm>
            <a:off x="4079173" y="5380926"/>
            <a:ext cx="1528561" cy="1333918"/>
            <a:chOff x="5810290" y="3176621"/>
            <a:chExt cx="571790" cy="507934"/>
          </a:xfrm>
          <a:solidFill>
            <a:srgbClr val="FFFFFF"/>
          </a:solidFill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74235C3E-88CA-4868-A244-82AF2D76BB52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BF03C0F-8959-44DD-86C3-24151C7EA1BC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A8B86C58-EEE3-42A3-AA47-E4F506A7D0EB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E929B444-82BC-4982-B6D8-D6DBDCB01678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0EE7E943-C0BC-4A5C-8FE2-182D8EC6478C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9EB8935D-E53A-4E22-AA39-12C44A731577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670CF6A-FE62-4602-AB51-4B1C18BEC36D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C768A1D-6641-445B-BCAD-C3CC0A903AAB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069F433-E99E-4483-878A-F429F571E5F7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A97AD0E8-8E2C-493D-87A4-65C8B0F23E1B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137F1747-C2C7-4F61-9153-6914DF007AE6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1596C70-E0BE-4769-BE58-0EB0C40AD8A1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1496D38B-05C1-446A-8B54-7F3D8C673E55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 dirty="0">
                <a:latin typeface="Cairo ExtraBold" pitchFamily="2" charset="-78"/>
              </a:endParaRPr>
            </a:p>
          </p:txBody>
        </p:sp>
      </p:grpSp>
      <p:pic>
        <p:nvPicPr>
          <p:cNvPr id="42" name="Graphic 41">
            <a:extLst>
              <a:ext uri="{FF2B5EF4-FFF2-40B4-BE49-F238E27FC236}">
                <a16:creationId xmlns:a16="http://schemas.microsoft.com/office/drawing/2014/main" id="{BA956337-1891-41C8-A307-37A69AF42D8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3012949">
            <a:off x="353228" y="84602"/>
            <a:ext cx="2796816" cy="4151975"/>
          </a:xfrm>
          <a:prstGeom prst="rect">
            <a:avLst/>
          </a:prstGeom>
        </p:spPr>
      </p:pic>
      <p:grpSp>
        <p:nvGrpSpPr>
          <p:cNvPr id="9" name="Graphic 7">
            <a:extLst>
              <a:ext uri="{FF2B5EF4-FFF2-40B4-BE49-F238E27FC236}">
                <a16:creationId xmlns:a16="http://schemas.microsoft.com/office/drawing/2014/main" id="{7192CECF-989F-440E-97DE-ABFBA81F52F7}"/>
              </a:ext>
            </a:extLst>
          </p:cNvPr>
          <p:cNvGrpSpPr/>
          <p:nvPr/>
        </p:nvGrpSpPr>
        <p:grpSpPr>
          <a:xfrm rot="3883811">
            <a:off x="10328788" y="4090975"/>
            <a:ext cx="6110092" cy="8227945"/>
            <a:chOff x="-390633" y="1678108"/>
            <a:chExt cx="4127888" cy="4745931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CB20F41D-23BA-41F3-B3C2-2ECE8855FE5F}"/>
                </a:ext>
              </a:extLst>
            </p:cNvPr>
            <p:cNvSpPr/>
            <p:nvPr/>
          </p:nvSpPr>
          <p:spPr>
            <a:xfrm>
              <a:off x="-390633" y="1804681"/>
              <a:ext cx="3909789" cy="4619358"/>
            </a:xfrm>
            <a:custGeom>
              <a:avLst/>
              <a:gdLst>
                <a:gd name="connsiteX0" fmla="*/ 2459526 w 3909789"/>
                <a:gd name="connsiteY0" fmla="*/ 4197544 h 4619358"/>
                <a:gd name="connsiteX1" fmla="*/ 2977535 w 3909789"/>
                <a:gd name="connsiteY1" fmla="*/ 3268296 h 4619358"/>
                <a:gd name="connsiteX2" fmla="*/ 3660977 w 3909789"/>
                <a:gd name="connsiteY2" fmla="*/ 3176193 h 4619358"/>
                <a:gd name="connsiteX3" fmla="*/ 3786715 w 3909789"/>
                <a:gd name="connsiteY3" fmla="*/ 2981622 h 4619358"/>
                <a:gd name="connsiteX4" fmla="*/ 3874321 w 3909789"/>
                <a:gd name="connsiteY4" fmla="*/ 2170486 h 4619358"/>
                <a:gd name="connsiteX5" fmla="*/ 3475011 w 3909789"/>
                <a:gd name="connsiteY5" fmla="*/ 1713489 h 4619358"/>
                <a:gd name="connsiteX6" fmla="*/ 3204176 w 3909789"/>
                <a:gd name="connsiteY6" fmla="*/ 739852 h 4619358"/>
                <a:gd name="connsiteX7" fmla="*/ 2271409 w 3909789"/>
                <a:gd name="connsiteY7" fmla="*/ 6740 h 4619358"/>
                <a:gd name="connsiteX8" fmla="*/ 1267266 w 3909789"/>
                <a:gd name="connsiteY8" fmla="*/ 575004 h 4619358"/>
                <a:gd name="connsiteX9" fmla="*/ 1011880 w 3909789"/>
                <a:gd name="connsiteY9" fmla="*/ 1765114 h 4619358"/>
                <a:gd name="connsiteX10" fmla="*/ 446744 w 3909789"/>
                <a:gd name="connsiteY10" fmla="*/ 2219178 h 4619358"/>
                <a:gd name="connsiteX11" fmla="*/ 196833 w 3909789"/>
                <a:gd name="connsiteY11" fmla="*/ 3931011 h 4619358"/>
                <a:gd name="connsiteX12" fmla="*/ 1845113 w 3909789"/>
                <a:gd name="connsiteY12" fmla="*/ 4581601 h 4619358"/>
                <a:gd name="connsiteX13" fmla="*/ 2459526 w 3909789"/>
                <a:gd name="connsiteY13" fmla="*/ 4197544 h 4619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09789" h="4619358">
                  <a:moveTo>
                    <a:pt x="2459526" y="4197544"/>
                  </a:moveTo>
                  <a:cubicBezTo>
                    <a:pt x="2655857" y="3887794"/>
                    <a:pt x="2631414" y="3389341"/>
                    <a:pt x="2977535" y="3268296"/>
                  </a:cubicBezTo>
                  <a:cubicBezTo>
                    <a:pt x="3198700" y="3190859"/>
                    <a:pt x="3480095" y="3325201"/>
                    <a:pt x="3660977" y="3176193"/>
                  </a:cubicBezTo>
                  <a:cubicBezTo>
                    <a:pt x="3721206" y="3126524"/>
                    <a:pt x="3756796" y="3053584"/>
                    <a:pt x="3786715" y="2981622"/>
                  </a:cubicBezTo>
                  <a:cubicBezTo>
                    <a:pt x="3893289" y="2725649"/>
                    <a:pt x="3951758" y="2436823"/>
                    <a:pt x="3874321" y="2170486"/>
                  </a:cubicBezTo>
                  <a:cubicBezTo>
                    <a:pt x="3816048" y="1969853"/>
                    <a:pt x="3664693" y="1789362"/>
                    <a:pt x="3475011" y="1713489"/>
                  </a:cubicBezTo>
                  <a:cubicBezTo>
                    <a:pt x="3354357" y="1401002"/>
                    <a:pt x="3337735" y="1049406"/>
                    <a:pt x="3204176" y="739852"/>
                  </a:cubicBezTo>
                  <a:cubicBezTo>
                    <a:pt x="3040306" y="359705"/>
                    <a:pt x="2682256" y="56800"/>
                    <a:pt x="2271409" y="6740"/>
                  </a:cubicBezTo>
                  <a:cubicBezTo>
                    <a:pt x="1860365" y="-43320"/>
                    <a:pt x="1417839" y="189382"/>
                    <a:pt x="1267266" y="575004"/>
                  </a:cubicBezTo>
                  <a:cubicBezTo>
                    <a:pt x="1118258" y="956911"/>
                    <a:pt x="1247712" y="1429748"/>
                    <a:pt x="1011880" y="1765114"/>
                  </a:cubicBezTo>
                  <a:cubicBezTo>
                    <a:pt x="872063" y="1963791"/>
                    <a:pt x="634667" y="2065281"/>
                    <a:pt x="446744" y="2219178"/>
                  </a:cubicBezTo>
                  <a:cubicBezTo>
                    <a:pt x="-40759" y="2618097"/>
                    <a:pt x="-137360" y="3396967"/>
                    <a:pt x="196833" y="3931011"/>
                  </a:cubicBezTo>
                  <a:cubicBezTo>
                    <a:pt x="531026" y="4465054"/>
                    <a:pt x="1230894" y="4721614"/>
                    <a:pt x="1845113" y="4581601"/>
                  </a:cubicBezTo>
                  <a:cubicBezTo>
                    <a:pt x="2086615" y="4526457"/>
                    <a:pt x="2326749" y="4406976"/>
                    <a:pt x="2459526" y="4197544"/>
                  </a:cubicBezTo>
                  <a:close/>
                </a:path>
              </a:pathLst>
            </a:custGeom>
            <a:solidFill>
              <a:srgbClr val="8AD9FE"/>
            </a:solidFill>
            <a:ln w="1954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EF0F1DB4-23F3-4FE0-93F0-C05F32223584}"/>
                </a:ext>
              </a:extLst>
            </p:cNvPr>
            <p:cNvSpPr/>
            <p:nvPr/>
          </p:nvSpPr>
          <p:spPr>
            <a:xfrm>
              <a:off x="-218077" y="1678108"/>
              <a:ext cx="3955332" cy="4667489"/>
            </a:xfrm>
            <a:custGeom>
              <a:avLst/>
              <a:gdLst>
                <a:gd name="connsiteX0" fmla="*/ 2503230 w 3955332"/>
                <a:gd name="connsiteY0" fmla="*/ 4226380 h 4667489"/>
                <a:gd name="connsiteX1" fmla="*/ 2749621 w 3955332"/>
                <a:gd name="connsiteY1" fmla="*/ 3578722 h 4667489"/>
                <a:gd name="connsiteX2" fmla="*/ 2968049 w 3955332"/>
                <a:gd name="connsiteY2" fmla="*/ 3326073 h 4667489"/>
                <a:gd name="connsiteX3" fmla="*/ 3283273 w 3955332"/>
                <a:gd name="connsiteY3" fmla="*/ 3287159 h 4667489"/>
                <a:gd name="connsiteX4" fmla="*/ 3761194 w 3955332"/>
                <a:gd name="connsiteY4" fmla="*/ 3143235 h 4667489"/>
                <a:gd name="connsiteX5" fmla="*/ 3954396 w 3955332"/>
                <a:gd name="connsiteY5" fmla="*/ 2494014 h 4667489"/>
                <a:gd name="connsiteX6" fmla="*/ 3744182 w 3955332"/>
                <a:gd name="connsiteY6" fmla="*/ 1877449 h 4667489"/>
                <a:gd name="connsiteX7" fmla="*/ 3623332 w 3955332"/>
                <a:gd name="connsiteY7" fmla="*/ 1774003 h 4667489"/>
                <a:gd name="connsiteX8" fmla="*/ 3495835 w 3955332"/>
                <a:gd name="connsiteY8" fmla="*/ 1659608 h 4667489"/>
                <a:gd name="connsiteX9" fmla="*/ 3397865 w 3955332"/>
                <a:gd name="connsiteY9" fmla="*/ 1278679 h 4667489"/>
                <a:gd name="connsiteX10" fmla="*/ 3155580 w 3955332"/>
                <a:gd name="connsiteY10" fmla="*/ 574312 h 4667489"/>
                <a:gd name="connsiteX11" fmla="*/ 2669642 w 3955332"/>
                <a:gd name="connsiteY11" fmla="*/ 120835 h 4667489"/>
                <a:gd name="connsiteX12" fmla="*/ 1499674 w 3955332"/>
                <a:gd name="connsiteY12" fmla="*/ 257523 h 4667489"/>
                <a:gd name="connsiteX13" fmla="*/ 1214369 w 3955332"/>
                <a:gd name="connsiteY13" fmla="*/ 783549 h 4667489"/>
                <a:gd name="connsiteX14" fmla="*/ 1145144 w 3955332"/>
                <a:gd name="connsiteY14" fmla="*/ 1438051 h 4667489"/>
                <a:gd name="connsiteX15" fmla="*/ 1017647 w 3955332"/>
                <a:gd name="connsiteY15" fmla="*/ 1769310 h 4667489"/>
                <a:gd name="connsiteX16" fmla="*/ 696947 w 3955332"/>
                <a:gd name="connsiteY16" fmla="*/ 2050118 h 4667489"/>
                <a:gd name="connsiteX17" fmla="*/ 212573 w 3955332"/>
                <a:gd name="connsiteY17" fmla="*/ 2494796 h 4667489"/>
                <a:gd name="connsiteX18" fmla="*/ 70409 w 3955332"/>
                <a:gd name="connsiteY18" fmla="*/ 3684123 h 4667489"/>
                <a:gd name="connsiteX19" fmla="*/ 2228875 w 3955332"/>
                <a:gd name="connsiteY19" fmla="*/ 4485482 h 4667489"/>
                <a:gd name="connsiteX20" fmla="*/ 2499710 w 3955332"/>
                <a:gd name="connsiteY20" fmla="*/ 4231659 h 4667489"/>
                <a:gd name="connsiteX21" fmla="*/ 2465098 w 3955332"/>
                <a:gd name="connsiteY21" fmla="*/ 4201936 h 4667489"/>
                <a:gd name="connsiteX22" fmla="*/ 1174672 w 3955332"/>
                <a:gd name="connsiteY22" fmla="*/ 4576216 h 4667489"/>
                <a:gd name="connsiteX23" fmla="*/ 183241 w 3955332"/>
                <a:gd name="connsiteY23" fmla="*/ 3838606 h 4667489"/>
                <a:gd name="connsiteX24" fmla="*/ 185392 w 3955332"/>
                <a:gd name="connsiteY24" fmla="*/ 2634613 h 4667489"/>
                <a:gd name="connsiteX25" fmla="*/ 624203 w 3955332"/>
                <a:gd name="connsiteY25" fmla="*/ 2153759 h 4667489"/>
                <a:gd name="connsiteX26" fmla="*/ 1108772 w 3955332"/>
                <a:gd name="connsiteY26" fmla="*/ 1704388 h 4667489"/>
                <a:gd name="connsiteX27" fmla="*/ 1339129 w 3955332"/>
                <a:gd name="connsiteY27" fmla="*/ 540287 h 4667489"/>
                <a:gd name="connsiteX28" fmla="*/ 2441632 w 3955332"/>
                <a:gd name="connsiteY28" fmla="*/ 78596 h 4667489"/>
                <a:gd name="connsiteX29" fmla="*/ 3027105 w 3955332"/>
                <a:gd name="connsiteY29" fmla="*/ 473214 h 4667489"/>
                <a:gd name="connsiteX30" fmla="*/ 3314952 w 3955332"/>
                <a:gd name="connsiteY30" fmla="*/ 1114418 h 4667489"/>
                <a:gd name="connsiteX31" fmla="*/ 3391999 w 3955332"/>
                <a:gd name="connsiteY31" fmla="*/ 1458583 h 4667489"/>
                <a:gd name="connsiteX32" fmla="*/ 3435801 w 3955332"/>
                <a:gd name="connsiteY32" fmla="*/ 1621084 h 4667489"/>
                <a:gd name="connsiteX33" fmla="*/ 3483320 w 3955332"/>
                <a:gd name="connsiteY33" fmla="*/ 1749951 h 4667489"/>
                <a:gd name="connsiteX34" fmla="*/ 3546286 w 3955332"/>
                <a:gd name="connsiteY34" fmla="*/ 1780457 h 4667489"/>
                <a:gd name="connsiteX35" fmla="*/ 3627830 w 3955332"/>
                <a:gd name="connsiteY35" fmla="*/ 1833059 h 4667489"/>
                <a:gd name="connsiteX36" fmla="*/ 3761194 w 3955332"/>
                <a:gd name="connsiteY36" fmla="*/ 1968183 h 4667489"/>
                <a:gd name="connsiteX37" fmla="*/ 3899447 w 3955332"/>
                <a:gd name="connsiteY37" fmla="*/ 2304918 h 4667489"/>
                <a:gd name="connsiteX38" fmla="*/ 3789158 w 3955332"/>
                <a:gd name="connsiteY38" fmla="*/ 2991099 h 4667489"/>
                <a:gd name="connsiteX39" fmla="*/ 3525558 w 3955332"/>
                <a:gd name="connsiteY39" fmla="*/ 3239836 h 4667489"/>
                <a:gd name="connsiteX40" fmla="*/ 3272518 w 3955332"/>
                <a:gd name="connsiteY40" fmla="*/ 3241205 h 4667489"/>
                <a:gd name="connsiteX41" fmla="*/ 2818259 w 3955332"/>
                <a:gd name="connsiteY41" fmla="*/ 3382783 h 4667489"/>
                <a:gd name="connsiteX42" fmla="*/ 2587902 w 3955332"/>
                <a:gd name="connsiteY42" fmla="*/ 3914675 h 4667489"/>
                <a:gd name="connsiteX43" fmla="*/ 2461969 w 3955332"/>
                <a:gd name="connsiteY43" fmla="*/ 4207020 h 4667489"/>
                <a:gd name="connsiteX44" fmla="*/ 2503230 w 3955332"/>
                <a:gd name="connsiteY44" fmla="*/ 4226380 h 4667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955332" h="4667489">
                  <a:moveTo>
                    <a:pt x="2503230" y="4226380"/>
                  </a:moveTo>
                  <a:cubicBezTo>
                    <a:pt x="2625252" y="4026333"/>
                    <a:pt x="2655171" y="3790306"/>
                    <a:pt x="2749621" y="3578722"/>
                  </a:cubicBezTo>
                  <a:cubicBezTo>
                    <a:pt x="2796357" y="3474299"/>
                    <a:pt x="2862453" y="3377307"/>
                    <a:pt x="2968049" y="3326073"/>
                  </a:cubicBezTo>
                  <a:cubicBezTo>
                    <a:pt x="3066606" y="3278359"/>
                    <a:pt x="3176699" y="3281684"/>
                    <a:pt x="3283273" y="3287159"/>
                  </a:cubicBezTo>
                  <a:cubicBezTo>
                    <a:pt x="3460245" y="3295959"/>
                    <a:pt x="3647580" y="3304954"/>
                    <a:pt x="3761194" y="3143235"/>
                  </a:cubicBezTo>
                  <a:cubicBezTo>
                    <a:pt x="3884977" y="2967242"/>
                    <a:pt x="3945401" y="2705793"/>
                    <a:pt x="3954396" y="2494014"/>
                  </a:cubicBezTo>
                  <a:cubicBezTo>
                    <a:pt x="3963978" y="2268546"/>
                    <a:pt x="3900425" y="2044643"/>
                    <a:pt x="3744182" y="1877449"/>
                  </a:cubicBezTo>
                  <a:cubicBezTo>
                    <a:pt x="3707810" y="1838534"/>
                    <a:pt x="3667527" y="1803531"/>
                    <a:pt x="3623332" y="1774003"/>
                  </a:cubicBezTo>
                  <a:cubicBezTo>
                    <a:pt x="3568383" y="1737045"/>
                    <a:pt x="3518323" y="1725899"/>
                    <a:pt x="3495835" y="1659608"/>
                  </a:cubicBezTo>
                  <a:cubicBezTo>
                    <a:pt x="3453792" y="1535239"/>
                    <a:pt x="3425633" y="1406959"/>
                    <a:pt x="3397865" y="1278679"/>
                  </a:cubicBezTo>
                  <a:cubicBezTo>
                    <a:pt x="3344871" y="1034634"/>
                    <a:pt x="3290118" y="788438"/>
                    <a:pt x="3155580" y="574312"/>
                  </a:cubicBezTo>
                  <a:cubicBezTo>
                    <a:pt x="3036491" y="384826"/>
                    <a:pt x="2868124" y="225062"/>
                    <a:pt x="2669642" y="120835"/>
                  </a:cubicBezTo>
                  <a:cubicBezTo>
                    <a:pt x="2290864" y="-78038"/>
                    <a:pt x="1820178" y="-30715"/>
                    <a:pt x="1499674" y="257523"/>
                  </a:cubicBezTo>
                  <a:cubicBezTo>
                    <a:pt x="1344213" y="397341"/>
                    <a:pt x="1252305" y="579397"/>
                    <a:pt x="1214369" y="783549"/>
                  </a:cubicBezTo>
                  <a:cubicBezTo>
                    <a:pt x="1174086" y="999826"/>
                    <a:pt x="1184254" y="1221774"/>
                    <a:pt x="1145144" y="1438051"/>
                  </a:cubicBezTo>
                  <a:cubicBezTo>
                    <a:pt x="1124025" y="1554989"/>
                    <a:pt x="1086480" y="1671145"/>
                    <a:pt x="1017647" y="1769310"/>
                  </a:cubicBezTo>
                  <a:cubicBezTo>
                    <a:pt x="934734" y="1887422"/>
                    <a:pt x="815449" y="1971117"/>
                    <a:pt x="696947" y="2050118"/>
                  </a:cubicBezTo>
                  <a:cubicBezTo>
                    <a:pt x="508634" y="2175856"/>
                    <a:pt x="336746" y="2301594"/>
                    <a:pt x="212573" y="2494796"/>
                  </a:cubicBezTo>
                  <a:cubicBezTo>
                    <a:pt x="-10744" y="2842090"/>
                    <a:pt x="-58066" y="3293808"/>
                    <a:pt x="70409" y="3684123"/>
                  </a:cubicBezTo>
                  <a:cubicBezTo>
                    <a:pt x="344959" y="4517160"/>
                    <a:pt x="1472884" y="4931528"/>
                    <a:pt x="2228875" y="4485482"/>
                  </a:cubicBezTo>
                  <a:cubicBezTo>
                    <a:pt x="2337600" y="4421342"/>
                    <a:pt x="2429899" y="4336864"/>
                    <a:pt x="2499710" y="4231659"/>
                  </a:cubicBezTo>
                  <a:cubicBezTo>
                    <a:pt x="2515745" y="4207607"/>
                    <a:pt x="2481328" y="4177492"/>
                    <a:pt x="2465098" y="4201936"/>
                  </a:cubicBezTo>
                  <a:cubicBezTo>
                    <a:pt x="2197392" y="4605157"/>
                    <a:pt x="1612506" y="4674773"/>
                    <a:pt x="1174672" y="4576216"/>
                  </a:cubicBezTo>
                  <a:cubicBezTo>
                    <a:pt x="761282" y="4483331"/>
                    <a:pt x="375660" y="4222860"/>
                    <a:pt x="183241" y="3838606"/>
                  </a:cubicBezTo>
                  <a:cubicBezTo>
                    <a:pt x="-2726" y="3467259"/>
                    <a:pt x="598" y="3005765"/>
                    <a:pt x="185392" y="2634613"/>
                  </a:cubicBezTo>
                  <a:cubicBezTo>
                    <a:pt x="286295" y="2432025"/>
                    <a:pt x="438236" y="2279692"/>
                    <a:pt x="624203" y="2153759"/>
                  </a:cubicBezTo>
                  <a:cubicBezTo>
                    <a:pt x="808996" y="2028608"/>
                    <a:pt x="1005914" y="1911474"/>
                    <a:pt x="1108772" y="1704388"/>
                  </a:cubicBezTo>
                  <a:cubicBezTo>
                    <a:pt x="1289264" y="1341059"/>
                    <a:pt x="1158637" y="904007"/>
                    <a:pt x="1339129" y="540287"/>
                  </a:cubicBezTo>
                  <a:cubicBezTo>
                    <a:pt x="1535068" y="145279"/>
                    <a:pt x="2027264" y="-37951"/>
                    <a:pt x="2441632" y="78596"/>
                  </a:cubicBezTo>
                  <a:cubicBezTo>
                    <a:pt x="2671988" y="143323"/>
                    <a:pt x="2876923" y="288225"/>
                    <a:pt x="3027105" y="473214"/>
                  </a:cubicBezTo>
                  <a:cubicBezTo>
                    <a:pt x="3179242" y="660745"/>
                    <a:pt x="3259807" y="881715"/>
                    <a:pt x="3314952" y="1114418"/>
                  </a:cubicBezTo>
                  <a:cubicBezTo>
                    <a:pt x="3342134" y="1228814"/>
                    <a:pt x="3364426" y="1344383"/>
                    <a:pt x="3391999" y="1458583"/>
                  </a:cubicBezTo>
                  <a:cubicBezTo>
                    <a:pt x="3405100" y="1513141"/>
                    <a:pt x="3419375" y="1567504"/>
                    <a:pt x="3435801" y="1621084"/>
                  </a:cubicBezTo>
                  <a:cubicBezTo>
                    <a:pt x="3446948" y="1657652"/>
                    <a:pt x="3456334" y="1721792"/>
                    <a:pt x="3483320" y="1749951"/>
                  </a:cubicBezTo>
                  <a:cubicBezTo>
                    <a:pt x="3496421" y="1763639"/>
                    <a:pt x="3528687" y="1771070"/>
                    <a:pt x="3546286" y="1780457"/>
                  </a:cubicBezTo>
                  <a:cubicBezTo>
                    <a:pt x="3574836" y="1795709"/>
                    <a:pt x="3601822" y="1813504"/>
                    <a:pt x="3627830" y="1833059"/>
                  </a:cubicBezTo>
                  <a:cubicBezTo>
                    <a:pt x="3678477" y="1871191"/>
                    <a:pt x="3723062" y="1917536"/>
                    <a:pt x="3761194" y="1968183"/>
                  </a:cubicBezTo>
                  <a:cubicBezTo>
                    <a:pt x="3835503" y="2067327"/>
                    <a:pt x="3880479" y="2182896"/>
                    <a:pt x="3899447" y="2304918"/>
                  </a:cubicBezTo>
                  <a:cubicBezTo>
                    <a:pt x="3935624" y="2536839"/>
                    <a:pt x="3878719" y="2777364"/>
                    <a:pt x="3789158" y="2991099"/>
                  </a:cubicBezTo>
                  <a:cubicBezTo>
                    <a:pt x="3737142" y="3115076"/>
                    <a:pt x="3664593" y="3215980"/>
                    <a:pt x="3525558" y="3239836"/>
                  </a:cubicBezTo>
                  <a:cubicBezTo>
                    <a:pt x="3442254" y="3254111"/>
                    <a:pt x="3356213" y="3245312"/>
                    <a:pt x="3272518" y="3241205"/>
                  </a:cubicBezTo>
                  <a:cubicBezTo>
                    <a:pt x="3103173" y="3232992"/>
                    <a:pt x="2939108" y="3249809"/>
                    <a:pt x="2818259" y="3382783"/>
                  </a:cubicBezTo>
                  <a:cubicBezTo>
                    <a:pt x="2687046" y="3527097"/>
                    <a:pt x="2645589" y="3734574"/>
                    <a:pt x="2587902" y="3914675"/>
                  </a:cubicBezTo>
                  <a:cubicBezTo>
                    <a:pt x="2555246" y="4016360"/>
                    <a:pt x="2517700" y="4115699"/>
                    <a:pt x="2461969" y="4207020"/>
                  </a:cubicBezTo>
                  <a:cubicBezTo>
                    <a:pt x="2446716" y="4231855"/>
                    <a:pt x="2487977" y="4251214"/>
                    <a:pt x="2503230" y="4226380"/>
                  </a:cubicBezTo>
                  <a:close/>
                </a:path>
              </a:pathLst>
            </a:custGeom>
            <a:solidFill>
              <a:srgbClr val="535C6F"/>
            </a:solidFill>
            <a:ln w="1954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 dirty="0">
                <a:latin typeface="Cairo ExtraBold" pitchFamily="2" charset="-78"/>
              </a:endParaRPr>
            </a:p>
          </p:txBody>
        </p:sp>
      </p:grpSp>
      <p:sp>
        <p:nvSpPr>
          <p:cNvPr id="38" name="Rectangle 37">
            <a:extLst>
              <a:ext uri="{FF2B5EF4-FFF2-40B4-BE49-F238E27FC236}">
                <a16:creationId xmlns:a16="http://schemas.microsoft.com/office/drawing/2014/main" id="{8024C5EB-D0A2-4973-93A7-FF701139B5E2}"/>
              </a:ext>
            </a:extLst>
          </p:cNvPr>
          <p:cNvSpPr/>
          <p:nvPr/>
        </p:nvSpPr>
        <p:spPr>
          <a:xfrm>
            <a:off x="2347111" y="612990"/>
            <a:ext cx="7497777" cy="64401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ar-SA" sz="4000" b="1" dirty="0">
                <a:solidFill>
                  <a:srgbClr val="4483D9"/>
                </a:solidFill>
                <a:latin typeface="Cairo ExtraBold" pitchFamily="2" charset="-78"/>
                <a:cs typeface="Cairo ExtraBold" pitchFamily="2" charset="-78"/>
              </a:rPr>
              <a:t>المشكلة التي يعالجها المشروع</a:t>
            </a:r>
            <a:endParaRPr lang="th-TH" sz="4000" b="1" dirty="0">
              <a:solidFill>
                <a:srgbClr val="4483D9"/>
              </a:solidFill>
              <a:latin typeface="Cairo ExtraBold" pitchFamily="2" charset="-78"/>
            </a:endParaRPr>
          </a:p>
        </p:txBody>
      </p:sp>
      <p:grpSp>
        <p:nvGrpSpPr>
          <p:cNvPr id="80" name="Graphic 72">
            <a:extLst>
              <a:ext uri="{FF2B5EF4-FFF2-40B4-BE49-F238E27FC236}">
                <a16:creationId xmlns:a16="http://schemas.microsoft.com/office/drawing/2014/main" id="{C0D5B6A4-4E1E-4CFB-BB48-DB199DEC8080}"/>
              </a:ext>
            </a:extLst>
          </p:cNvPr>
          <p:cNvGrpSpPr/>
          <p:nvPr/>
        </p:nvGrpSpPr>
        <p:grpSpPr>
          <a:xfrm>
            <a:off x="-4134690" y="6166112"/>
            <a:ext cx="3695984" cy="2475729"/>
            <a:chOff x="4737085" y="-486867"/>
            <a:chExt cx="3695984" cy="2475729"/>
          </a:xfrm>
          <a:solidFill>
            <a:srgbClr val="361C58"/>
          </a:solidFill>
        </p:grpSpPr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C54D2C3D-0FEA-4327-AEEC-B40CE1C4F4BA}"/>
                </a:ext>
              </a:extLst>
            </p:cNvPr>
            <p:cNvSpPr/>
            <p:nvPr/>
          </p:nvSpPr>
          <p:spPr>
            <a:xfrm>
              <a:off x="5329142" y="-486867"/>
              <a:ext cx="1813155" cy="1149149"/>
            </a:xfrm>
            <a:custGeom>
              <a:avLst/>
              <a:gdLst>
                <a:gd name="connsiteX0" fmla="*/ 40210 w 1813155"/>
                <a:gd name="connsiteY0" fmla="*/ 582601 h 1149149"/>
                <a:gd name="connsiteX1" fmla="*/ 183824 w 1813155"/>
                <a:gd name="connsiteY1" fmla="*/ 719983 h 1149149"/>
                <a:gd name="connsiteX2" fmla="*/ 243233 w 1813155"/>
                <a:gd name="connsiteY2" fmla="*/ 823417 h 1149149"/>
                <a:gd name="connsiteX3" fmla="*/ 408992 w 1813155"/>
                <a:gd name="connsiteY3" fmla="*/ 1106534 h 1149149"/>
                <a:gd name="connsiteX4" fmla="*/ 694496 w 1813155"/>
                <a:gd name="connsiteY4" fmla="*/ 1068608 h 1149149"/>
                <a:gd name="connsiteX5" fmla="*/ 880942 w 1813155"/>
                <a:gd name="connsiteY5" fmla="*/ 940509 h 1149149"/>
                <a:gd name="connsiteX6" fmla="*/ 1100673 w 1813155"/>
                <a:gd name="connsiteY6" fmla="*/ 883355 h 1149149"/>
                <a:gd name="connsiteX7" fmla="*/ 1545174 w 1813155"/>
                <a:gd name="connsiteY7" fmla="*/ 802067 h 1149149"/>
                <a:gd name="connsiteX8" fmla="*/ 1791956 w 1813155"/>
                <a:gd name="connsiteY8" fmla="*/ 688422 h 1149149"/>
                <a:gd name="connsiteX9" fmla="*/ 1727642 w 1813155"/>
                <a:gd name="connsiteY9" fmla="*/ 415118 h 1149149"/>
                <a:gd name="connsiteX10" fmla="*/ 1686931 w 1813155"/>
                <a:gd name="connsiteY10" fmla="*/ 305584 h 1149149"/>
                <a:gd name="connsiteX11" fmla="*/ 1584691 w 1813155"/>
                <a:gd name="connsiteY11" fmla="*/ 62515 h 1149149"/>
                <a:gd name="connsiteX12" fmla="*/ 1124012 w 1813155"/>
                <a:gd name="connsiteY12" fmla="*/ 120332 h 1149149"/>
                <a:gd name="connsiteX13" fmla="*/ 1040469 w 1813155"/>
                <a:gd name="connsiteY13" fmla="*/ 187298 h 1149149"/>
                <a:gd name="connsiteX14" fmla="*/ 605517 w 1813155"/>
                <a:gd name="connsiteY14" fmla="*/ 363136 h 1149149"/>
                <a:gd name="connsiteX15" fmla="*/ 493330 w 1813155"/>
                <a:gd name="connsiteY15" fmla="*/ 345234 h 1149149"/>
                <a:gd name="connsiteX16" fmla="*/ 103464 w 1813155"/>
                <a:gd name="connsiteY16" fmla="*/ 303860 h 1149149"/>
                <a:gd name="connsiteX17" fmla="*/ 40210 w 1813155"/>
                <a:gd name="connsiteY17" fmla="*/ 582601 h 1149149"/>
                <a:gd name="connsiteX18" fmla="*/ 198279 w 1813155"/>
                <a:gd name="connsiteY18" fmla="*/ 392840 h 1149149"/>
                <a:gd name="connsiteX19" fmla="*/ 422518 w 1813155"/>
                <a:gd name="connsiteY19" fmla="*/ 452646 h 1149149"/>
                <a:gd name="connsiteX20" fmla="*/ 605649 w 1813155"/>
                <a:gd name="connsiteY20" fmla="*/ 495478 h 1149149"/>
                <a:gd name="connsiteX21" fmla="*/ 1099612 w 1813155"/>
                <a:gd name="connsiteY21" fmla="*/ 294843 h 1149149"/>
                <a:gd name="connsiteX22" fmla="*/ 1201455 w 1813155"/>
                <a:gd name="connsiteY22" fmla="*/ 208250 h 1149149"/>
                <a:gd name="connsiteX23" fmla="*/ 1480594 w 1813155"/>
                <a:gd name="connsiteY23" fmla="*/ 130808 h 1149149"/>
                <a:gd name="connsiteX24" fmla="*/ 1565065 w 1813155"/>
                <a:gd name="connsiteY24" fmla="*/ 323752 h 1149149"/>
                <a:gd name="connsiteX25" fmla="*/ 1618240 w 1813155"/>
                <a:gd name="connsiteY25" fmla="*/ 460868 h 1149149"/>
                <a:gd name="connsiteX26" fmla="*/ 1704701 w 1813155"/>
                <a:gd name="connsiteY26" fmla="*/ 573186 h 1149149"/>
                <a:gd name="connsiteX27" fmla="*/ 1679240 w 1813155"/>
                <a:gd name="connsiteY27" fmla="*/ 672775 h 1149149"/>
                <a:gd name="connsiteX28" fmla="*/ 1571828 w 1813155"/>
                <a:gd name="connsiteY28" fmla="*/ 697572 h 1149149"/>
                <a:gd name="connsiteX29" fmla="*/ 1374773 w 1813155"/>
                <a:gd name="connsiteY29" fmla="*/ 701418 h 1149149"/>
                <a:gd name="connsiteX30" fmla="*/ 799919 w 1813155"/>
                <a:gd name="connsiteY30" fmla="*/ 837473 h 1149149"/>
                <a:gd name="connsiteX31" fmla="*/ 611219 w 1813155"/>
                <a:gd name="connsiteY31" fmla="*/ 977109 h 1149149"/>
                <a:gd name="connsiteX32" fmla="*/ 480865 w 1813155"/>
                <a:gd name="connsiteY32" fmla="*/ 1008006 h 1149149"/>
                <a:gd name="connsiteX33" fmla="*/ 383001 w 1813155"/>
                <a:gd name="connsiteY33" fmla="*/ 776871 h 1149149"/>
                <a:gd name="connsiteX34" fmla="*/ 320278 w 1813155"/>
                <a:gd name="connsiteY34" fmla="*/ 655801 h 1149149"/>
                <a:gd name="connsiteX35" fmla="*/ 161016 w 1813155"/>
                <a:gd name="connsiteY35" fmla="*/ 537780 h 1149149"/>
                <a:gd name="connsiteX36" fmla="*/ 198279 w 1813155"/>
                <a:gd name="connsiteY36" fmla="*/ 392840 h 114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13155" h="1149149">
                  <a:moveTo>
                    <a:pt x="40210" y="582601"/>
                  </a:moveTo>
                  <a:cubicBezTo>
                    <a:pt x="78269" y="638164"/>
                    <a:pt x="129323" y="681924"/>
                    <a:pt x="183824" y="719983"/>
                  </a:cubicBezTo>
                  <a:cubicBezTo>
                    <a:pt x="221352" y="746239"/>
                    <a:pt x="239254" y="775015"/>
                    <a:pt x="243233" y="823417"/>
                  </a:cubicBezTo>
                  <a:cubicBezTo>
                    <a:pt x="253709" y="952311"/>
                    <a:pt x="322930" y="1048452"/>
                    <a:pt x="408992" y="1106534"/>
                  </a:cubicBezTo>
                  <a:cubicBezTo>
                    <a:pt x="529532" y="1174429"/>
                    <a:pt x="641321" y="1160770"/>
                    <a:pt x="694496" y="1068608"/>
                  </a:cubicBezTo>
                  <a:cubicBezTo>
                    <a:pt x="739185" y="991033"/>
                    <a:pt x="802306" y="959870"/>
                    <a:pt x="880942" y="940509"/>
                  </a:cubicBezTo>
                  <a:cubicBezTo>
                    <a:pt x="954407" y="922475"/>
                    <a:pt x="1026678" y="898870"/>
                    <a:pt x="1100673" y="883355"/>
                  </a:cubicBezTo>
                  <a:cubicBezTo>
                    <a:pt x="1248265" y="852458"/>
                    <a:pt x="1395990" y="809626"/>
                    <a:pt x="1545174" y="802067"/>
                  </a:cubicBezTo>
                  <a:cubicBezTo>
                    <a:pt x="1651658" y="796763"/>
                    <a:pt x="1737587" y="781778"/>
                    <a:pt x="1791956" y="688422"/>
                  </a:cubicBezTo>
                  <a:cubicBezTo>
                    <a:pt x="1836910" y="611377"/>
                    <a:pt x="1808002" y="495611"/>
                    <a:pt x="1727642" y="415118"/>
                  </a:cubicBezTo>
                  <a:cubicBezTo>
                    <a:pt x="1695551" y="382894"/>
                    <a:pt x="1674333" y="355843"/>
                    <a:pt x="1686931" y="305584"/>
                  </a:cubicBezTo>
                  <a:cubicBezTo>
                    <a:pt x="1713055" y="201487"/>
                    <a:pt x="1666244" y="122321"/>
                    <a:pt x="1584691" y="62515"/>
                  </a:cubicBezTo>
                  <a:cubicBezTo>
                    <a:pt x="1446116" y="-39063"/>
                    <a:pt x="1259404" y="-14796"/>
                    <a:pt x="1124012" y="120332"/>
                  </a:cubicBezTo>
                  <a:cubicBezTo>
                    <a:pt x="1098419" y="145925"/>
                    <a:pt x="1078262" y="181596"/>
                    <a:pt x="1040469" y="187298"/>
                  </a:cubicBezTo>
                  <a:cubicBezTo>
                    <a:pt x="881075" y="211168"/>
                    <a:pt x="741970" y="283571"/>
                    <a:pt x="605517" y="363136"/>
                  </a:cubicBezTo>
                  <a:cubicBezTo>
                    <a:pt x="563612" y="387536"/>
                    <a:pt x="530991" y="381303"/>
                    <a:pt x="493330" y="345234"/>
                  </a:cubicBezTo>
                  <a:cubicBezTo>
                    <a:pt x="376105" y="233181"/>
                    <a:pt x="243365" y="221776"/>
                    <a:pt x="103464" y="303860"/>
                  </a:cubicBezTo>
                  <a:cubicBezTo>
                    <a:pt x="-5804" y="368042"/>
                    <a:pt x="-31265" y="478372"/>
                    <a:pt x="40210" y="582601"/>
                  </a:cubicBezTo>
                  <a:close/>
                  <a:moveTo>
                    <a:pt x="198279" y="392840"/>
                  </a:moveTo>
                  <a:cubicBezTo>
                    <a:pt x="292430" y="355710"/>
                    <a:pt x="356745" y="369369"/>
                    <a:pt x="422518" y="452646"/>
                  </a:cubicBezTo>
                  <a:cubicBezTo>
                    <a:pt x="474765" y="518817"/>
                    <a:pt x="533113" y="533006"/>
                    <a:pt x="605649" y="495478"/>
                  </a:cubicBezTo>
                  <a:cubicBezTo>
                    <a:pt x="764115" y="413394"/>
                    <a:pt x="917675" y="320304"/>
                    <a:pt x="1099612" y="294843"/>
                  </a:cubicBezTo>
                  <a:cubicBezTo>
                    <a:pt x="1148279" y="288080"/>
                    <a:pt x="1170425" y="240607"/>
                    <a:pt x="1201455" y="208250"/>
                  </a:cubicBezTo>
                  <a:cubicBezTo>
                    <a:pt x="1283804" y="122453"/>
                    <a:pt x="1399571" y="90230"/>
                    <a:pt x="1480594" y="130808"/>
                  </a:cubicBezTo>
                  <a:cubicBezTo>
                    <a:pt x="1565993" y="173507"/>
                    <a:pt x="1593973" y="230528"/>
                    <a:pt x="1565065" y="323752"/>
                  </a:cubicBezTo>
                  <a:cubicBezTo>
                    <a:pt x="1545306" y="387536"/>
                    <a:pt x="1563606" y="429042"/>
                    <a:pt x="1618240" y="460868"/>
                  </a:cubicBezTo>
                  <a:cubicBezTo>
                    <a:pt x="1662001" y="486328"/>
                    <a:pt x="1691705" y="523856"/>
                    <a:pt x="1704701" y="573186"/>
                  </a:cubicBezTo>
                  <a:cubicBezTo>
                    <a:pt x="1714513" y="610714"/>
                    <a:pt x="1710535" y="645325"/>
                    <a:pt x="1679240" y="672775"/>
                  </a:cubicBezTo>
                  <a:cubicBezTo>
                    <a:pt x="1647547" y="700490"/>
                    <a:pt x="1607499" y="722105"/>
                    <a:pt x="1571828" y="697572"/>
                  </a:cubicBezTo>
                  <a:cubicBezTo>
                    <a:pt x="1501811" y="649303"/>
                    <a:pt x="1442005" y="685107"/>
                    <a:pt x="1374773" y="701418"/>
                  </a:cubicBezTo>
                  <a:cubicBezTo>
                    <a:pt x="1183420" y="747963"/>
                    <a:pt x="988620" y="779126"/>
                    <a:pt x="799919" y="837473"/>
                  </a:cubicBezTo>
                  <a:cubicBezTo>
                    <a:pt x="718631" y="862536"/>
                    <a:pt x="648614" y="891179"/>
                    <a:pt x="611219" y="977109"/>
                  </a:cubicBezTo>
                  <a:cubicBezTo>
                    <a:pt x="585758" y="1035589"/>
                    <a:pt x="534306" y="1038904"/>
                    <a:pt x="480865" y="1008006"/>
                  </a:cubicBezTo>
                  <a:cubicBezTo>
                    <a:pt x="403555" y="963318"/>
                    <a:pt x="358999" y="863597"/>
                    <a:pt x="383001" y="776871"/>
                  </a:cubicBezTo>
                  <a:cubicBezTo>
                    <a:pt x="400373" y="714016"/>
                    <a:pt x="376503" y="677283"/>
                    <a:pt x="320278" y="655801"/>
                  </a:cubicBezTo>
                  <a:cubicBezTo>
                    <a:pt x="255963" y="631268"/>
                    <a:pt x="205572" y="587641"/>
                    <a:pt x="161016" y="537780"/>
                  </a:cubicBezTo>
                  <a:cubicBezTo>
                    <a:pt x="103464" y="473731"/>
                    <a:pt x="117388" y="424798"/>
                    <a:pt x="198279" y="39284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0659A13A-0D2A-4DE4-AB90-2053488829C8}"/>
                </a:ext>
              </a:extLst>
            </p:cNvPr>
            <p:cNvSpPr/>
            <p:nvPr/>
          </p:nvSpPr>
          <p:spPr>
            <a:xfrm>
              <a:off x="6555540" y="987080"/>
              <a:ext cx="580443" cy="1001781"/>
            </a:xfrm>
            <a:custGeom>
              <a:avLst/>
              <a:gdLst>
                <a:gd name="connsiteX0" fmla="*/ 48654 w 580443"/>
                <a:gd name="connsiteY0" fmla="*/ 349197 h 1001781"/>
                <a:gd name="connsiteX1" fmla="*/ 79817 w 580443"/>
                <a:gd name="connsiteY1" fmla="*/ 400649 h 1001781"/>
                <a:gd name="connsiteX2" fmla="*/ 145590 w 580443"/>
                <a:gd name="connsiteY2" fmla="*/ 656051 h 1001781"/>
                <a:gd name="connsiteX3" fmla="*/ 127290 w 580443"/>
                <a:gd name="connsiteY3" fmla="*/ 717316 h 1001781"/>
                <a:gd name="connsiteX4" fmla="*/ 75308 w 580443"/>
                <a:gd name="connsiteY4" fmla="*/ 931477 h 1001781"/>
                <a:gd name="connsiteX5" fmla="*/ 225818 w 580443"/>
                <a:gd name="connsiteY5" fmla="*/ 987305 h 1001781"/>
                <a:gd name="connsiteX6" fmla="*/ 313073 w 580443"/>
                <a:gd name="connsiteY6" fmla="*/ 917421 h 1001781"/>
                <a:gd name="connsiteX7" fmla="*/ 375134 w 580443"/>
                <a:gd name="connsiteY7" fmla="*/ 891960 h 1001781"/>
                <a:gd name="connsiteX8" fmla="*/ 545137 w 580443"/>
                <a:gd name="connsiteY8" fmla="*/ 820484 h 1001781"/>
                <a:gd name="connsiteX9" fmla="*/ 545137 w 580443"/>
                <a:gd name="connsiteY9" fmla="*/ 658571 h 1001781"/>
                <a:gd name="connsiteX10" fmla="*/ 487585 w 580443"/>
                <a:gd name="connsiteY10" fmla="*/ 545191 h 1001781"/>
                <a:gd name="connsiteX11" fmla="*/ 471937 w 580443"/>
                <a:gd name="connsiteY11" fmla="*/ 418551 h 1001781"/>
                <a:gd name="connsiteX12" fmla="*/ 459605 w 580443"/>
                <a:gd name="connsiteY12" fmla="*/ 164873 h 1001781"/>
                <a:gd name="connsiteX13" fmla="*/ 414518 w 580443"/>
                <a:gd name="connsiteY13" fmla="*/ 19004 h 1001781"/>
                <a:gd name="connsiteX14" fmla="*/ 257511 w 580443"/>
                <a:gd name="connsiteY14" fmla="*/ 34652 h 1001781"/>
                <a:gd name="connsiteX15" fmla="*/ 193462 w 580443"/>
                <a:gd name="connsiteY15" fmla="*/ 49239 h 1001781"/>
                <a:gd name="connsiteX16" fmla="*/ 50510 w 580443"/>
                <a:gd name="connsiteY16" fmla="*/ 88226 h 1001781"/>
                <a:gd name="connsiteX17" fmla="*/ 48654 w 580443"/>
                <a:gd name="connsiteY17" fmla="*/ 349197 h 1001781"/>
                <a:gd name="connsiteX18" fmla="*/ 194522 w 580443"/>
                <a:gd name="connsiteY18" fmla="*/ 118460 h 1001781"/>
                <a:gd name="connsiteX19" fmla="*/ 274883 w 580443"/>
                <a:gd name="connsiteY19" fmla="*/ 98967 h 1001781"/>
                <a:gd name="connsiteX20" fmla="*/ 343839 w 580443"/>
                <a:gd name="connsiteY20" fmla="*/ 59052 h 1001781"/>
                <a:gd name="connsiteX21" fmla="*/ 397412 w 580443"/>
                <a:gd name="connsiteY21" fmla="*/ 80667 h 1001781"/>
                <a:gd name="connsiteX22" fmla="*/ 403247 w 580443"/>
                <a:gd name="connsiteY22" fmla="*/ 142330 h 1001781"/>
                <a:gd name="connsiteX23" fmla="*/ 390782 w 580443"/>
                <a:gd name="connsiteY23" fmla="*/ 252394 h 1001781"/>
                <a:gd name="connsiteX24" fmla="*/ 424066 w 580443"/>
                <a:gd name="connsiteY24" fmla="*/ 582852 h 1001781"/>
                <a:gd name="connsiteX25" fmla="*/ 487850 w 580443"/>
                <a:gd name="connsiteY25" fmla="*/ 698353 h 1001781"/>
                <a:gd name="connsiteX26" fmla="*/ 495409 w 580443"/>
                <a:gd name="connsiteY26" fmla="*/ 773276 h 1001781"/>
                <a:gd name="connsiteX27" fmla="*/ 359354 w 580443"/>
                <a:gd name="connsiteY27" fmla="*/ 810672 h 1001781"/>
                <a:gd name="connsiteX28" fmla="*/ 287215 w 580443"/>
                <a:gd name="connsiteY28" fmla="*/ 836663 h 1001781"/>
                <a:gd name="connsiteX29" fmla="*/ 209640 w 580443"/>
                <a:gd name="connsiteY29" fmla="*/ 916625 h 1001781"/>
                <a:gd name="connsiteX30" fmla="*/ 131534 w 580443"/>
                <a:gd name="connsiteY30" fmla="*/ 885064 h 1001781"/>
                <a:gd name="connsiteX31" fmla="*/ 181527 w 580443"/>
                <a:gd name="connsiteY31" fmla="*/ 764524 h 1001781"/>
                <a:gd name="connsiteX32" fmla="*/ 218922 w 580443"/>
                <a:gd name="connsiteY32" fmla="*/ 665731 h 1001781"/>
                <a:gd name="connsiteX33" fmla="*/ 143734 w 580443"/>
                <a:gd name="connsiteY33" fmla="*/ 375586 h 1001781"/>
                <a:gd name="connsiteX34" fmla="*/ 103023 w 580443"/>
                <a:gd name="connsiteY34" fmla="*/ 312465 h 1001781"/>
                <a:gd name="connsiteX35" fmla="*/ 80480 w 580443"/>
                <a:gd name="connsiteY35" fmla="*/ 151214 h 1001781"/>
                <a:gd name="connsiteX36" fmla="*/ 194522 w 580443"/>
                <a:gd name="connsiteY36" fmla="*/ 118460 h 1001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80443" h="1001781">
                  <a:moveTo>
                    <a:pt x="48654" y="349197"/>
                  </a:moveTo>
                  <a:cubicBezTo>
                    <a:pt x="60987" y="365375"/>
                    <a:pt x="79419" y="379299"/>
                    <a:pt x="79817" y="400649"/>
                  </a:cubicBezTo>
                  <a:cubicBezTo>
                    <a:pt x="81275" y="491220"/>
                    <a:pt x="111377" y="574100"/>
                    <a:pt x="145590" y="656051"/>
                  </a:cubicBezTo>
                  <a:cubicBezTo>
                    <a:pt x="156066" y="681246"/>
                    <a:pt x="150231" y="698883"/>
                    <a:pt x="127290" y="717316"/>
                  </a:cubicBezTo>
                  <a:cubicBezTo>
                    <a:pt x="56213" y="774337"/>
                    <a:pt x="40035" y="847536"/>
                    <a:pt x="75308" y="931477"/>
                  </a:cubicBezTo>
                  <a:cubicBezTo>
                    <a:pt x="102891" y="996985"/>
                    <a:pt x="162431" y="1019396"/>
                    <a:pt x="225818" y="987305"/>
                  </a:cubicBezTo>
                  <a:cubicBezTo>
                    <a:pt x="259633" y="970198"/>
                    <a:pt x="287746" y="945003"/>
                    <a:pt x="313073" y="917421"/>
                  </a:cubicBezTo>
                  <a:cubicBezTo>
                    <a:pt x="330445" y="898458"/>
                    <a:pt x="347817" y="890634"/>
                    <a:pt x="375134" y="891960"/>
                  </a:cubicBezTo>
                  <a:cubicBezTo>
                    <a:pt x="447670" y="895673"/>
                    <a:pt x="506415" y="864245"/>
                    <a:pt x="545137" y="820484"/>
                  </a:cubicBezTo>
                  <a:cubicBezTo>
                    <a:pt x="591947" y="758292"/>
                    <a:pt x="592478" y="695038"/>
                    <a:pt x="545137" y="658571"/>
                  </a:cubicBezTo>
                  <a:cubicBezTo>
                    <a:pt x="505222" y="627938"/>
                    <a:pt x="492491" y="590410"/>
                    <a:pt x="487585" y="545191"/>
                  </a:cubicBezTo>
                  <a:cubicBezTo>
                    <a:pt x="482944" y="502889"/>
                    <a:pt x="475120" y="460853"/>
                    <a:pt x="471937" y="418551"/>
                  </a:cubicBezTo>
                  <a:cubicBezTo>
                    <a:pt x="465572" y="333947"/>
                    <a:pt x="452709" y="248548"/>
                    <a:pt x="459605" y="164873"/>
                  </a:cubicBezTo>
                  <a:cubicBezTo>
                    <a:pt x="464511" y="105067"/>
                    <a:pt x="462522" y="56135"/>
                    <a:pt x="414518" y="19004"/>
                  </a:cubicBezTo>
                  <a:cubicBezTo>
                    <a:pt x="374869" y="-11761"/>
                    <a:pt x="308300" y="-4202"/>
                    <a:pt x="257511" y="34652"/>
                  </a:cubicBezTo>
                  <a:cubicBezTo>
                    <a:pt x="237222" y="50167"/>
                    <a:pt x="220513" y="59980"/>
                    <a:pt x="193462" y="49239"/>
                  </a:cubicBezTo>
                  <a:cubicBezTo>
                    <a:pt x="137368" y="26961"/>
                    <a:pt x="89895" y="47250"/>
                    <a:pt x="50510" y="88226"/>
                  </a:cubicBezTo>
                  <a:cubicBezTo>
                    <a:pt x="-16324" y="157977"/>
                    <a:pt x="-16721" y="263798"/>
                    <a:pt x="48654" y="349197"/>
                  </a:cubicBezTo>
                  <a:close/>
                  <a:moveTo>
                    <a:pt x="194522" y="118460"/>
                  </a:moveTo>
                  <a:cubicBezTo>
                    <a:pt x="228603" y="134240"/>
                    <a:pt x="253002" y="127080"/>
                    <a:pt x="274883" y="98967"/>
                  </a:cubicBezTo>
                  <a:cubicBezTo>
                    <a:pt x="292387" y="76424"/>
                    <a:pt x="315328" y="62632"/>
                    <a:pt x="343839" y="59052"/>
                  </a:cubicBezTo>
                  <a:cubicBezTo>
                    <a:pt x="365453" y="56400"/>
                    <a:pt x="384416" y="61174"/>
                    <a:pt x="397412" y="80667"/>
                  </a:cubicBezTo>
                  <a:cubicBezTo>
                    <a:pt x="410540" y="100425"/>
                    <a:pt x="419557" y="124295"/>
                    <a:pt x="403247" y="142330"/>
                  </a:cubicBezTo>
                  <a:cubicBezTo>
                    <a:pt x="371156" y="177736"/>
                    <a:pt x="386671" y="213805"/>
                    <a:pt x="390782" y="252394"/>
                  </a:cubicBezTo>
                  <a:cubicBezTo>
                    <a:pt x="402584" y="362458"/>
                    <a:pt x="405501" y="473318"/>
                    <a:pt x="424066" y="582852"/>
                  </a:cubicBezTo>
                  <a:cubicBezTo>
                    <a:pt x="432022" y="629927"/>
                    <a:pt x="442764" y="671168"/>
                    <a:pt x="487850" y="698353"/>
                  </a:cubicBezTo>
                  <a:cubicBezTo>
                    <a:pt x="518615" y="716785"/>
                    <a:pt x="516626" y="745826"/>
                    <a:pt x="495409" y="773276"/>
                  </a:cubicBezTo>
                  <a:cubicBezTo>
                    <a:pt x="464777" y="813058"/>
                    <a:pt x="405899" y="830563"/>
                    <a:pt x="359354" y="810672"/>
                  </a:cubicBezTo>
                  <a:cubicBezTo>
                    <a:pt x="325539" y="796350"/>
                    <a:pt x="303393" y="806959"/>
                    <a:pt x="287215" y="836663"/>
                  </a:cubicBezTo>
                  <a:cubicBezTo>
                    <a:pt x="268783" y="870743"/>
                    <a:pt x="240802" y="895540"/>
                    <a:pt x="209640" y="916625"/>
                  </a:cubicBezTo>
                  <a:cubicBezTo>
                    <a:pt x="169725" y="943809"/>
                    <a:pt x="143336" y="932538"/>
                    <a:pt x="131534" y="885064"/>
                  </a:cubicBezTo>
                  <a:cubicBezTo>
                    <a:pt x="117875" y="829767"/>
                    <a:pt x="130208" y="795024"/>
                    <a:pt x="181527" y="764524"/>
                  </a:cubicBezTo>
                  <a:cubicBezTo>
                    <a:pt x="222237" y="740390"/>
                    <a:pt x="234570" y="708829"/>
                    <a:pt x="218922" y="665731"/>
                  </a:cubicBezTo>
                  <a:cubicBezTo>
                    <a:pt x="184975" y="571315"/>
                    <a:pt x="144397" y="478887"/>
                    <a:pt x="143734" y="375586"/>
                  </a:cubicBezTo>
                  <a:cubicBezTo>
                    <a:pt x="143601" y="348004"/>
                    <a:pt x="118803" y="332091"/>
                    <a:pt x="103023" y="312465"/>
                  </a:cubicBezTo>
                  <a:cubicBezTo>
                    <a:pt x="61384" y="260217"/>
                    <a:pt x="51969" y="193251"/>
                    <a:pt x="80480" y="151214"/>
                  </a:cubicBezTo>
                  <a:cubicBezTo>
                    <a:pt x="110847" y="106791"/>
                    <a:pt x="144662" y="95386"/>
                    <a:pt x="194522" y="11846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E68C8F59-24EE-4055-8BE6-A53234120026}"/>
                </a:ext>
              </a:extLst>
            </p:cNvPr>
            <p:cNvSpPr/>
            <p:nvPr/>
          </p:nvSpPr>
          <p:spPr>
            <a:xfrm>
              <a:off x="4737085" y="1013243"/>
              <a:ext cx="1165150" cy="919531"/>
            </a:xfrm>
            <a:custGeom>
              <a:avLst/>
              <a:gdLst>
                <a:gd name="connsiteX0" fmla="*/ 1107665 w 1165150"/>
                <a:gd name="connsiteY0" fmla="*/ 245061 h 919531"/>
                <a:gd name="connsiteX1" fmla="*/ 988186 w 1165150"/>
                <a:gd name="connsiteY1" fmla="*/ 192151 h 919531"/>
                <a:gd name="connsiteX2" fmla="*/ 928380 w 1165150"/>
                <a:gd name="connsiteY2" fmla="*/ 141495 h 919531"/>
                <a:gd name="connsiteX3" fmla="*/ 762753 w 1165150"/>
                <a:gd name="connsiteY3" fmla="*/ 3583 h 919531"/>
                <a:gd name="connsiteX4" fmla="*/ 594872 w 1165150"/>
                <a:gd name="connsiteY4" fmla="*/ 90706 h 919531"/>
                <a:gd name="connsiteX5" fmla="*/ 508279 w 1165150"/>
                <a:gd name="connsiteY5" fmla="*/ 211379 h 919531"/>
                <a:gd name="connsiteX6" fmla="*/ 385219 w 1165150"/>
                <a:gd name="connsiteY6" fmla="*/ 295717 h 919531"/>
                <a:gd name="connsiteX7" fmla="*/ 128756 w 1165150"/>
                <a:gd name="connsiteY7" fmla="*/ 445033 h 919531"/>
                <a:gd name="connsiteX8" fmla="*/ 1586 w 1165150"/>
                <a:gd name="connsiteY8" fmla="*/ 570347 h 919531"/>
                <a:gd name="connsiteX9" fmla="*/ 102235 w 1165150"/>
                <a:gd name="connsiteY9" fmla="*/ 724835 h 919531"/>
                <a:gd name="connsiteX10" fmla="*/ 151830 w 1165150"/>
                <a:gd name="connsiteY10" fmla="*/ 783448 h 919531"/>
                <a:gd name="connsiteX11" fmla="*/ 269188 w 1165150"/>
                <a:gd name="connsiteY11" fmla="*/ 910751 h 919531"/>
                <a:gd name="connsiteX12" fmla="*/ 540901 w 1165150"/>
                <a:gd name="connsiteY12" fmla="*/ 772309 h 919531"/>
                <a:gd name="connsiteX13" fmla="*/ 577500 w 1165150"/>
                <a:gd name="connsiteY13" fmla="*/ 712370 h 919531"/>
                <a:gd name="connsiteX14" fmla="*/ 807044 w 1165150"/>
                <a:gd name="connsiteY14" fmla="*/ 506696 h 919531"/>
                <a:gd name="connsiteX15" fmla="*/ 880376 w 1165150"/>
                <a:gd name="connsiteY15" fmla="*/ 492639 h 919531"/>
                <a:gd name="connsiteX16" fmla="*/ 1130474 w 1165150"/>
                <a:gd name="connsiteY16" fmla="*/ 431242 h 919531"/>
                <a:gd name="connsiteX17" fmla="*/ 1107665 w 1165150"/>
                <a:gd name="connsiteY17" fmla="*/ 245061 h 919531"/>
                <a:gd name="connsiteX18" fmla="*/ 1052368 w 1165150"/>
                <a:gd name="connsiteY18" fmla="*/ 397560 h 919531"/>
                <a:gd name="connsiteX19" fmla="*/ 900532 w 1165150"/>
                <a:gd name="connsiteY19" fmla="*/ 410555 h 919531"/>
                <a:gd name="connsiteX20" fmla="*/ 777871 w 1165150"/>
                <a:gd name="connsiteY20" fmla="*/ 424877 h 919531"/>
                <a:gd name="connsiteX21" fmla="*/ 517429 w 1165150"/>
                <a:gd name="connsiteY21" fmla="*/ 659062 h 919531"/>
                <a:gd name="connsiteX22" fmla="*/ 473801 w 1165150"/>
                <a:gd name="connsiteY22" fmla="*/ 735311 h 919531"/>
                <a:gd name="connsiteX23" fmla="*/ 318650 w 1165150"/>
                <a:gd name="connsiteY23" fmla="*/ 845375 h 919531"/>
                <a:gd name="connsiteX24" fmla="*/ 223438 w 1165150"/>
                <a:gd name="connsiteY24" fmla="*/ 744991 h 919531"/>
                <a:gd name="connsiteX25" fmla="*/ 160052 w 1165150"/>
                <a:gd name="connsiteY25" fmla="*/ 672190 h 919531"/>
                <a:gd name="connsiteX26" fmla="*/ 81548 w 1165150"/>
                <a:gd name="connsiteY26" fmla="*/ 622064 h 919531"/>
                <a:gd name="connsiteX27" fmla="*/ 75050 w 1165150"/>
                <a:gd name="connsiteY27" fmla="*/ 554832 h 919531"/>
                <a:gd name="connsiteX28" fmla="*/ 135917 w 1165150"/>
                <a:gd name="connsiteY28" fmla="*/ 515581 h 919531"/>
                <a:gd name="connsiteX29" fmla="*/ 256855 w 1165150"/>
                <a:gd name="connsiteY29" fmla="*/ 469300 h 919531"/>
                <a:gd name="connsiteX30" fmla="*/ 581744 w 1165150"/>
                <a:gd name="connsiteY30" fmla="*/ 256996 h 919531"/>
                <a:gd name="connsiteX31" fmla="*/ 667143 w 1165150"/>
                <a:gd name="connsiteY31" fmla="*/ 128632 h 919531"/>
                <a:gd name="connsiteX32" fmla="*/ 740740 w 1165150"/>
                <a:gd name="connsiteY32" fmla="*/ 80495 h 919531"/>
                <a:gd name="connsiteX33" fmla="*/ 852794 w 1165150"/>
                <a:gd name="connsiteY33" fmla="*/ 201433 h 919531"/>
                <a:gd name="connsiteX34" fmla="*/ 918567 w 1165150"/>
                <a:gd name="connsiteY34" fmla="*/ 262168 h 919531"/>
                <a:gd name="connsiteX35" fmla="*/ 1043218 w 1165150"/>
                <a:gd name="connsiteY35" fmla="*/ 299563 h 919531"/>
                <a:gd name="connsiteX36" fmla="*/ 1052368 w 1165150"/>
                <a:gd name="connsiteY36" fmla="*/ 397560 h 919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65150" h="919531">
                  <a:moveTo>
                    <a:pt x="1107665" y="245061"/>
                  </a:moveTo>
                  <a:cubicBezTo>
                    <a:pt x="1071729" y="219203"/>
                    <a:pt x="1030488" y="203555"/>
                    <a:pt x="988186" y="192151"/>
                  </a:cubicBezTo>
                  <a:cubicBezTo>
                    <a:pt x="959145" y="184327"/>
                    <a:pt x="941641" y="170536"/>
                    <a:pt x="928380" y="141495"/>
                  </a:cubicBezTo>
                  <a:cubicBezTo>
                    <a:pt x="893106" y="64184"/>
                    <a:pt x="828924" y="20159"/>
                    <a:pt x="762753" y="3583"/>
                  </a:cubicBezTo>
                  <a:cubicBezTo>
                    <a:pt x="673111" y="-11535"/>
                    <a:pt x="607072" y="21883"/>
                    <a:pt x="594872" y="90706"/>
                  </a:cubicBezTo>
                  <a:cubicBezTo>
                    <a:pt x="584529" y="148523"/>
                    <a:pt x="552570" y="181940"/>
                    <a:pt x="508279" y="211379"/>
                  </a:cubicBezTo>
                  <a:cubicBezTo>
                    <a:pt x="466906" y="238961"/>
                    <a:pt x="427521" y="269594"/>
                    <a:pt x="385219" y="295717"/>
                  </a:cubicBezTo>
                  <a:cubicBezTo>
                    <a:pt x="300881" y="347699"/>
                    <a:pt x="219195" y="407107"/>
                    <a:pt x="128756" y="445033"/>
                  </a:cubicBezTo>
                  <a:cubicBezTo>
                    <a:pt x="64177" y="472085"/>
                    <a:pt x="14449" y="500463"/>
                    <a:pt x="1586" y="570347"/>
                  </a:cubicBezTo>
                  <a:cubicBezTo>
                    <a:pt x="-9023" y="628032"/>
                    <a:pt x="34605" y="693009"/>
                    <a:pt x="102235" y="724835"/>
                  </a:cubicBezTo>
                  <a:cubicBezTo>
                    <a:pt x="129287" y="737565"/>
                    <a:pt x="148382" y="749500"/>
                    <a:pt x="151830" y="783448"/>
                  </a:cubicBezTo>
                  <a:cubicBezTo>
                    <a:pt x="158858" y="853597"/>
                    <a:pt x="205404" y="892053"/>
                    <a:pt x="269188" y="910751"/>
                  </a:cubicBezTo>
                  <a:cubicBezTo>
                    <a:pt x="377396" y="942577"/>
                    <a:pt x="487460" y="885953"/>
                    <a:pt x="540901" y="772309"/>
                  </a:cubicBezTo>
                  <a:cubicBezTo>
                    <a:pt x="550979" y="750826"/>
                    <a:pt x="555488" y="724172"/>
                    <a:pt x="577500" y="712370"/>
                  </a:cubicBezTo>
                  <a:cubicBezTo>
                    <a:pt x="670724" y="662112"/>
                    <a:pt x="740475" y="586260"/>
                    <a:pt x="807044" y="506696"/>
                  </a:cubicBezTo>
                  <a:cubicBezTo>
                    <a:pt x="827466" y="482296"/>
                    <a:pt x="849081" y="478848"/>
                    <a:pt x="880376" y="492639"/>
                  </a:cubicBezTo>
                  <a:cubicBezTo>
                    <a:pt x="977843" y="535737"/>
                    <a:pt x="1062314" y="513194"/>
                    <a:pt x="1130474" y="431242"/>
                  </a:cubicBezTo>
                  <a:cubicBezTo>
                    <a:pt x="1183915" y="367325"/>
                    <a:pt x="1175030" y="293463"/>
                    <a:pt x="1107665" y="245061"/>
                  </a:cubicBezTo>
                  <a:close/>
                  <a:moveTo>
                    <a:pt x="1052368" y="397560"/>
                  </a:moveTo>
                  <a:cubicBezTo>
                    <a:pt x="1002508" y="441453"/>
                    <a:pt x="959675" y="447420"/>
                    <a:pt x="900532" y="410555"/>
                  </a:cubicBezTo>
                  <a:cubicBezTo>
                    <a:pt x="853589" y="381382"/>
                    <a:pt x="814205" y="385625"/>
                    <a:pt x="777871" y="424877"/>
                  </a:cubicBezTo>
                  <a:cubicBezTo>
                    <a:pt x="698306" y="510939"/>
                    <a:pt x="624178" y="602704"/>
                    <a:pt x="517429" y="659062"/>
                  </a:cubicBezTo>
                  <a:cubicBezTo>
                    <a:pt x="488919" y="674179"/>
                    <a:pt x="485736" y="708259"/>
                    <a:pt x="473801" y="735311"/>
                  </a:cubicBezTo>
                  <a:cubicBezTo>
                    <a:pt x="441976" y="806654"/>
                    <a:pt x="377661" y="852404"/>
                    <a:pt x="318650" y="845375"/>
                  </a:cubicBezTo>
                  <a:cubicBezTo>
                    <a:pt x="256325" y="837949"/>
                    <a:pt x="226356" y="809041"/>
                    <a:pt x="223438" y="744991"/>
                  </a:cubicBezTo>
                  <a:cubicBezTo>
                    <a:pt x="221449" y="701098"/>
                    <a:pt x="200895" y="679616"/>
                    <a:pt x="160052" y="672190"/>
                  </a:cubicBezTo>
                  <a:cubicBezTo>
                    <a:pt x="127298" y="666223"/>
                    <a:pt x="100644" y="649647"/>
                    <a:pt x="81548" y="622064"/>
                  </a:cubicBezTo>
                  <a:cubicBezTo>
                    <a:pt x="67094" y="601112"/>
                    <a:pt x="61790" y="578834"/>
                    <a:pt x="75050" y="554832"/>
                  </a:cubicBezTo>
                  <a:cubicBezTo>
                    <a:pt x="88444" y="530698"/>
                    <a:pt x="108335" y="508287"/>
                    <a:pt x="135917" y="515581"/>
                  </a:cubicBezTo>
                  <a:cubicBezTo>
                    <a:pt x="189889" y="529769"/>
                    <a:pt x="218930" y="494363"/>
                    <a:pt x="256855" y="469300"/>
                  </a:cubicBezTo>
                  <a:cubicBezTo>
                    <a:pt x="364665" y="397825"/>
                    <a:pt x="478045" y="335102"/>
                    <a:pt x="581744" y="256996"/>
                  </a:cubicBezTo>
                  <a:cubicBezTo>
                    <a:pt x="626300" y="223313"/>
                    <a:pt x="663298" y="190029"/>
                    <a:pt x="667143" y="128632"/>
                  </a:cubicBezTo>
                  <a:cubicBezTo>
                    <a:pt x="669795" y="86860"/>
                    <a:pt x="700958" y="73334"/>
                    <a:pt x="740740" y="80495"/>
                  </a:cubicBezTo>
                  <a:cubicBezTo>
                    <a:pt x="798557" y="90838"/>
                    <a:pt x="848285" y="142555"/>
                    <a:pt x="852794" y="201433"/>
                  </a:cubicBezTo>
                  <a:cubicBezTo>
                    <a:pt x="856109" y="244133"/>
                    <a:pt x="879050" y="261504"/>
                    <a:pt x="918567" y="262168"/>
                  </a:cubicBezTo>
                  <a:cubicBezTo>
                    <a:pt x="963786" y="262963"/>
                    <a:pt x="1004629" y="278743"/>
                    <a:pt x="1043218" y="299563"/>
                  </a:cubicBezTo>
                  <a:cubicBezTo>
                    <a:pt x="1092813" y="326350"/>
                    <a:pt x="1095200" y="359767"/>
                    <a:pt x="1052368" y="39756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45174B6-D8B8-4705-AF0E-F120C7C714BA}"/>
                </a:ext>
              </a:extLst>
            </p:cNvPr>
            <p:cNvSpPr/>
            <p:nvPr/>
          </p:nvSpPr>
          <p:spPr>
            <a:xfrm>
              <a:off x="7223241" y="367038"/>
              <a:ext cx="1209828" cy="998764"/>
            </a:xfrm>
            <a:custGeom>
              <a:avLst/>
              <a:gdLst>
                <a:gd name="connsiteX0" fmla="*/ 40941 w 1209828"/>
                <a:gd name="connsiteY0" fmla="*/ 273448 h 998764"/>
                <a:gd name="connsiteX1" fmla="*/ 28741 w 1209828"/>
                <a:gd name="connsiteY1" fmla="*/ 297052 h 998764"/>
                <a:gd name="connsiteX2" fmla="*/ 180974 w 1209828"/>
                <a:gd name="connsiteY2" fmla="*/ 544896 h 998764"/>
                <a:gd name="connsiteX3" fmla="*/ 309869 w 1209828"/>
                <a:gd name="connsiteY3" fmla="*/ 591308 h 998764"/>
                <a:gd name="connsiteX4" fmla="*/ 509443 w 1209828"/>
                <a:gd name="connsiteY4" fmla="*/ 722457 h 998764"/>
                <a:gd name="connsiteX5" fmla="*/ 758613 w 1209828"/>
                <a:gd name="connsiteY5" fmla="*/ 925745 h 998764"/>
                <a:gd name="connsiteX6" fmla="*/ 891221 w 1209828"/>
                <a:gd name="connsiteY6" fmla="*/ 994435 h 998764"/>
                <a:gd name="connsiteX7" fmla="*/ 1093580 w 1209828"/>
                <a:gd name="connsiteY7" fmla="*/ 794861 h 998764"/>
                <a:gd name="connsiteX8" fmla="*/ 1139197 w 1209828"/>
                <a:gd name="connsiteY8" fmla="*/ 674321 h 998764"/>
                <a:gd name="connsiteX9" fmla="*/ 1196881 w 1209828"/>
                <a:gd name="connsiteY9" fmla="*/ 487079 h 998764"/>
                <a:gd name="connsiteX10" fmla="*/ 1016800 w 1209828"/>
                <a:gd name="connsiteY10" fmla="*/ 425416 h 998764"/>
                <a:gd name="connsiteX11" fmla="*/ 891088 w 1209828"/>
                <a:gd name="connsiteY11" fmla="*/ 406984 h 998764"/>
                <a:gd name="connsiteX12" fmla="*/ 517532 w 1209828"/>
                <a:gd name="connsiteY12" fmla="*/ 191629 h 998764"/>
                <a:gd name="connsiteX13" fmla="*/ 466744 w 1209828"/>
                <a:gd name="connsiteY13" fmla="*/ 120684 h 998764"/>
                <a:gd name="connsiteX14" fmla="*/ 362647 w 1209828"/>
                <a:gd name="connsiteY14" fmla="*/ 9161 h 998764"/>
                <a:gd name="connsiteX15" fmla="*/ 193970 w 1209828"/>
                <a:gd name="connsiteY15" fmla="*/ 51330 h 998764"/>
                <a:gd name="connsiteX16" fmla="*/ 40941 w 1209828"/>
                <a:gd name="connsiteY16" fmla="*/ 273448 h 998764"/>
                <a:gd name="connsiteX17" fmla="*/ 323660 w 1209828"/>
                <a:gd name="connsiteY17" fmla="*/ 86869 h 998764"/>
                <a:gd name="connsiteX18" fmla="*/ 376968 w 1209828"/>
                <a:gd name="connsiteY18" fmla="*/ 159936 h 998764"/>
                <a:gd name="connsiteX19" fmla="*/ 419536 w 1209828"/>
                <a:gd name="connsiteY19" fmla="*/ 229555 h 998764"/>
                <a:gd name="connsiteX20" fmla="*/ 904216 w 1209828"/>
                <a:gd name="connsiteY20" fmla="*/ 502461 h 998764"/>
                <a:gd name="connsiteX21" fmla="*/ 1013485 w 1209828"/>
                <a:gd name="connsiteY21" fmla="*/ 500472 h 998764"/>
                <a:gd name="connsiteX22" fmla="*/ 1132566 w 1209828"/>
                <a:gd name="connsiteY22" fmla="*/ 530707 h 998764"/>
                <a:gd name="connsiteX23" fmla="*/ 1059102 w 1209828"/>
                <a:gd name="connsiteY23" fmla="*/ 634936 h 998764"/>
                <a:gd name="connsiteX24" fmla="*/ 991737 w 1209828"/>
                <a:gd name="connsiteY24" fmla="*/ 741155 h 998764"/>
                <a:gd name="connsiteX25" fmla="*/ 998633 w 1209828"/>
                <a:gd name="connsiteY25" fmla="*/ 773511 h 998764"/>
                <a:gd name="connsiteX26" fmla="*/ 974100 w 1209828"/>
                <a:gd name="connsiteY26" fmla="*/ 897764 h 998764"/>
                <a:gd name="connsiteX27" fmla="*/ 825580 w 1209828"/>
                <a:gd name="connsiteY27" fmla="*/ 862491 h 998764"/>
                <a:gd name="connsiteX28" fmla="*/ 588875 w 1209828"/>
                <a:gd name="connsiteY28" fmla="*/ 667292 h 998764"/>
                <a:gd name="connsiteX29" fmla="*/ 372990 w 1209828"/>
                <a:gd name="connsiteY29" fmla="*/ 525402 h 998764"/>
                <a:gd name="connsiteX30" fmla="*/ 163205 w 1209828"/>
                <a:gd name="connsiteY30" fmla="*/ 458170 h 998764"/>
                <a:gd name="connsiteX31" fmla="*/ 95575 w 1209828"/>
                <a:gd name="connsiteY31" fmla="*/ 357123 h 998764"/>
                <a:gd name="connsiteX32" fmla="*/ 110958 w 1209828"/>
                <a:gd name="connsiteY32" fmla="*/ 326889 h 998764"/>
                <a:gd name="connsiteX33" fmla="*/ 193572 w 1209828"/>
                <a:gd name="connsiteY33" fmla="*/ 219344 h 998764"/>
                <a:gd name="connsiteX34" fmla="*/ 238659 w 1209828"/>
                <a:gd name="connsiteY34" fmla="*/ 149593 h 998764"/>
                <a:gd name="connsiteX35" fmla="*/ 323660 w 1209828"/>
                <a:gd name="connsiteY35" fmla="*/ 86869 h 99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09828" h="998764">
                  <a:moveTo>
                    <a:pt x="40941" y="273448"/>
                  </a:moveTo>
                  <a:cubicBezTo>
                    <a:pt x="36830" y="281272"/>
                    <a:pt x="32719" y="289096"/>
                    <a:pt x="28741" y="297052"/>
                  </a:cubicBezTo>
                  <a:cubicBezTo>
                    <a:pt x="-42071" y="439605"/>
                    <a:pt x="21448" y="544365"/>
                    <a:pt x="180974" y="544896"/>
                  </a:cubicBezTo>
                  <a:cubicBezTo>
                    <a:pt x="230968" y="545028"/>
                    <a:pt x="270617" y="566378"/>
                    <a:pt x="309869" y="591308"/>
                  </a:cubicBezTo>
                  <a:cubicBezTo>
                    <a:pt x="377101" y="634008"/>
                    <a:pt x="445527" y="675116"/>
                    <a:pt x="509443" y="722457"/>
                  </a:cubicBezTo>
                  <a:cubicBezTo>
                    <a:pt x="595373" y="785976"/>
                    <a:pt x="698409" y="826952"/>
                    <a:pt x="758613" y="925745"/>
                  </a:cubicBezTo>
                  <a:cubicBezTo>
                    <a:pt x="784604" y="968444"/>
                    <a:pt x="840167" y="984622"/>
                    <a:pt x="891221" y="994435"/>
                  </a:cubicBezTo>
                  <a:cubicBezTo>
                    <a:pt x="1025685" y="1020161"/>
                    <a:pt x="1122355" y="928397"/>
                    <a:pt x="1093580" y="794861"/>
                  </a:cubicBezTo>
                  <a:cubicBezTo>
                    <a:pt x="1081380" y="738237"/>
                    <a:pt x="1092121" y="707207"/>
                    <a:pt x="1139197" y="674321"/>
                  </a:cubicBezTo>
                  <a:cubicBezTo>
                    <a:pt x="1205235" y="628306"/>
                    <a:pt x="1226187" y="544233"/>
                    <a:pt x="1196881" y="487079"/>
                  </a:cubicBezTo>
                  <a:cubicBezTo>
                    <a:pt x="1168503" y="431781"/>
                    <a:pt x="1095038" y="403138"/>
                    <a:pt x="1016800" y="425416"/>
                  </a:cubicBezTo>
                  <a:cubicBezTo>
                    <a:pt x="969459" y="438810"/>
                    <a:pt x="931401" y="430588"/>
                    <a:pt x="891088" y="406984"/>
                  </a:cubicBezTo>
                  <a:cubicBezTo>
                    <a:pt x="767100" y="334182"/>
                    <a:pt x="642316" y="262839"/>
                    <a:pt x="517532" y="191629"/>
                  </a:cubicBezTo>
                  <a:cubicBezTo>
                    <a:pt x="489154" y="175451"/>
                    <a:pt x="467407" y="157416"/>
                    <a:pt x="466744" y="120684"/>
                  </a:cubicBezTo>
                  <a:cubicBezTo>
                    <a:pt x="465550" y="53319"/>
                    <a:pt x="419933" y="23218"/>
                    <a:pt x="362647" y="9161"/>
                  </a:cubicBezTo>
                  <a:cubicBezTo>
                    <a:pt x="299658" y="-6354"/>
                    <a:pt x="226061" y="-7945"/>
                    <a:pt x="193970" y="51330"/>
                  </a:cubicBezTo>
                  <a:cubicBezTo>
                    <a:pt x="150210" y="131691"/>
                    <a:pt x="78469" y="190568"/>
                    <a:pt x="40941" y="273448"/>
                  </a:cubicBezTo>
                  <a:close/>
                  <a:moveTo>
                    <a:pt x="323660" y="86869"/>
                  </a:moveTo>
                  <a:cubicBezTo>
                    <a:pt x="369542" y="90847"/>
                    <a:pt x="381610" y="117501"/>
                    <a:pt x="376968" y="159936"/>
                  </a:cubicBezTo>
                  <a:cubicBezTo>
                    <a:pt x="373521" y="191894"/>
                    <a:pt x="393279" y="214968"/>
                    <a:pt x="419536" y="229555"/>
                  </a:cubicBezTo>
                  <a:cubicBezTo>
                    <a:pt x="581847" y="319198"/>
                    <a:pt x="736600" y="422101"/>
                    <a:pt x="904216" y="502461"/>
                  </a:cubicBezTo>
                  <a:cubicBezTo>
                    <a:pt x="941479" y="520363"/>
                    <a:pt x="977018" y="512407"/>
                    <a:pt x="1013485" y="500472"/>
                  </a:cubicBezTo>
                  <a:cubicBezTo>
                    <a:pt x="1059632" y="485487"/>
                    <a:pt x="1113736" y="473685"/>
                    <a:pt x="1132566" y="530707"/>
                  </a:cubicBezTo>
                  <a:cubicBezTo>
                    <a:pt x="1150336" y="584678"/>
                    <a:pt x="1115062" y="620747"/>
                    <a:pt x="1059102" y="634936"/>
                  </a:cubicBezTo>
                  <a:cubicBezTo>
                    <a:pt x="1004865" y="648727"/>
                    <a:pt x="986831" y="688642"/>
                    <a:pt x="991737" y="741155"/>
                  </a:cubicBezTo>
                  <a:cubicBezTo>
                    <a:pt x="992798" y="752029"/>
                    <a:pt x="995715" y="762903"/>
                    <a:pt x="998633" y="773511"/>
                  </a:cubicBezTo>
                  <a:cubicBezTo>
                    <a:pt x="1010965" y="819261"/>
                    <a:pt x="1026215" y="870580"/>
                    <a:pt x="974100" y="897764"/>
                  </a:cubicBezTo>
                  <a:cubicBezTo>
                    <a:pt x="919068" y="926408"/>
                    <a:pt x="852101" y="910627"/>
                    <a:pt x="825580" y="862491"/>
                  </a:cubicBezTo>
                  <a:cubicBezTo>
                    <a:pt x="770680" y="763168"/>
                    <a:pt x="670960" y="727496"/>
                    <a:pt x="588875" y="667292"/>
                  </a:cubicBezTo>
                  <a:cubicBezTo>
                    <a:pt x="519522" y="616371"/>
                    <a:pt x="446587" y="570091"/>
                    <a:pt x="372990" y="525402"/>
                  </a:cubicBezTo>
                  <a:cubicBezTo>
                    <a:pt x="309206" y="486681"/>
                    <a:pt x="245820" y="449020"/>
                    <a:pt x="163205" y="458170"/>
                  </a:cubicBezTo>
                  <a:cubicBezTo>
                    <a:pt x="100349" y="465066"/>
                    <a:pt x="72369" y="417195"/>
                    <a:pt x="95575" y="357123"/>
                  </a:cubicBezTo>
                  <a:cubicBezTo>
                    <a:pt x="101940" y="340680"/>
                    <a:pt x="111488" y="325695"/>
                    <a:pt x="110958" y="326889"/>
                  </a:cubicBezTo>
                  <a:cubicBezTo>
                    <a:pt x="136684" y="273581"/>
                    <a:pt x="156442" y="240296"/>
                    <a:pt x="193572" y="219344"/>
                  </a:cubicBezTo>
                  <a:cubicBezTo>
                    <a:pt x="219431" y="204757"/>
                    <a:pt x="234017" y="180490"/>
                    <a:pt x="238659" y="149593"/>
                  </a:cubicBezTo>
                  <a:cubicBezTo>
                    <a:pt x="245687" y="101589"/>
                    <a:pt x="276717" y="82758"/>
                    <a:pt x="323660" y="86869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</p:grpSp>
      <p:pic>
        <p:nvPicPr>
          <p:cNvPr id="86" name="Graphic 85">
            <a:extLst>
              <a:ext uri="{FF2B5EF4-FFF2-40B4-BE49-F238E27FC236}">
                <a16:creationId xmlns:a16="http://schemas.microsoft.com/office/drawing/2014/main" id="{2F9DD5F2-FE81-486A-870A-5DA06A493F2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370352" y="-118800"/>
            <a:ext cx="1166917" cy="1145700"/>
          </a:xfrm>
          <a:prstGeom prst="rect">
            <a:avLst/>
          </a:prstGeom>
        </p:spPr>
      </p:pic>
      <p:sp>
        <p:nvSpPr>
          <p:cNvPr id="3" name="TextBox 19">
            <a:extLst>
              <a:ext uri="{FF2B5EF4-FFF2-40B4-BE49-F238E27FC236}">
                <a16:creationId xmlns:a16="http://schemas.microsoft.com/office/drawing/2014/main" id="{9F757B5C-1383-7CC1-FE22-7840049F697C}"/>
              </a:ext>
            </a:extLst>
          </p:cNvPr>
          <p:cNvSpPr txBox="1"/>
          <p:nvPr/>
        </p:nvSpPr>
        <p:spPr>
          <a:xfrm>
            <a:off x="2643909" y="1183546"/>
            <a:ext cx="690418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563F36"/>
                </a:solidFill>
                <a:latin typeface="Cairo ExtraBold" pitchFamily="2" charset="-78"/>
                <a:cs typeface="Cairo ExtraBold" pitchFamily="2" charset="-78"/>
              </a:rPr>
              <a:t>.................................................................</a:t>
            </a:r>
            <a:endParaRPr lang="th-TH" dirty="0">
              <a:solidFill>
                <a:srgbClr val="563F36"/>
              </a:solidFill>
              <a:latin typeface="Cairo ExtraBold" pitchFamily="2" charset="-78"/>
            </a:endParaRPr>
          </a:p>
        </p:txBody>
      </p:sp>
      <p:grpSp>
        <p:nvGrpSpPr>
          <p:cNvPr id="93" name="مجموعة 92">
            <a:extLst>
              <a:ext uri="{FF2B5EF4-FFF2-40B4-BE49-F238E27FC236}">
                <a16:creationId xmlns:a16="http://schemas.microsoft.com/office/drawing/2014/main" id="{585FBC1E-BDCA-5D79-5D98-C5DC3007C9CF}"/>
              </a:ext>
            </a:extLst>
          </p:cNvPr>
          <p:cNvGrpSpPr/>
          <p:nvPr/>
        </p:nvGrpSpPr>
        <p:grpSpPr>
          <a:xfrm>
            <a:off x="6892589" y="1872318"/>
            <a:ext cx="4005332" cy="1789309"/>
            <a:chOff x="6892589" y="1872318"/>
            <a:chExt cx="4005332" cy="1789309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051884B1-3B0A-494E-91DB-87054D75B3ED}"/>
                </a:ext>
              </a:extLst>
            </p:cNvPr>
            <p:cNvSpPr txBox="1"/>
            <p:nvPr/>
          </p:nvSpPr>
          <p:spPr>
            <a:xfrm>
              <a:off x="6892589" y="2949894"/>
              <a:ext cx="4005332" cy="71173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th-TH"/>
              </a:defPPr>
              <a:lvl1pPr marL="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lnSpc>
                  <a:spcPct val="150000"/>
                </a:lnSpc>
              </a:pPr>
              <a:r>
                <a:rPr lang="ar-SA" sz="1400" dirty="0">
                  <a:solidFill>
                    <a:srgbClr val="304249"/>
                  </a:solidFill>
                  <a:latin typeface="Cairo Medium" pitchFamily="2" charset="-78"/>
                  <a:cs typeface="Cairo Medium" pitchFamily="2" charset="-78"/>
                </a:rPr>
                <a:t>لا توجد أنظمة موحدة تعتمد على رموز</a:t>
              </a:r>
              <a:r>
                <a:rPr lang="en-US" sz="1400" dirty="0">
                  <a:solidFill>
                    <a:srgbClr val="304249"/>
                  </a:solidFill>
                  <a:latin typeface="Cairo Medium" pitchFamily="2" charset="-78"/>
                  <a:cs typeface="Cairo Medium" pitchFamily="2" charset="-78"/>
                </a:rPr>
                <a:t>QR </a:t>
              </a:r>
              <a:r>
                <a:rPr lang="ar-SA" sz="1400" dirty="0">
                  <a:solidFill>
                    <a:srgbClr val="304249"/>
                  </a:solidFill>
                  <a:latin typeface="Cairo Medium" pitchFamily="2" charset="-78"/>
                  <a:cs typeface="Cairo Medium" pitchFamily="2" charset="-78"/>
                </a:rPr>
                <a:t> أو تقنيات مشابهة لتعريف الحيوانات وربطها بسجلاتها الصحية</a:t>
              </a:r>
            </a:p>
          </p:txBody>
        </p:sp>
        <p:sp>
          <p:nvSpPr>
            <p:cNvPr id="4" name="مستطيل: زوايا مستديرة 3">
              <a:extLst>
                <a:ext uri="{FF2B5EF4-FFF2-40B4-BE49-F238E27FC236}">
                  <a16:creationId xmlns:a16="http://schemas.microsoft.com/office/drawing/2014/main" id="{64FE914F-C845-A0BC-56E6-057823AC219F}"/>
                </a:ext>
              </a:extLst>
            </p:cNvPr>
            <p:cNvSpPr/>
            <p:nvPr/>
          </p:nvSpPr>
          <p:spPr>
            <a:xfrm>
              <a:off x="7637955" y="2106318"/>
              <a:ext cx="2514600" cy="644015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ar-SA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غياب الهوية الرقمية</a:t>
              </a:r>
              <a:endParaRPr lang="en-US" sz="18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29" name="شكل بيضاوي 28">
              <a:extLst>
                <a:ext uri="{FF2B5EF4-FFF2-40B4-BE49-F238E27FC236}">
                  <a16:creationId xmlns:a16="http://schemas.microsoft.com/office/drawing/2014/main" id="{3FDBDAE8-AD18-98D6-719B-93B8CCA1BD8A}"/>
                </a:ext>
              </a:extLst>
            </p:cNvPr>
            <p:cNvSpPr/>
            <p:nvPr/>
          </p:nvSpPr>
          <p:spPr>
            <a:xfrm>
              <a:off x="9975505" y="1872318"/>
              <a:ext cx="468000" cy="468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tx1"/>
                  </a:solidFill>
                  <a:latin typeface="Cairo ExtraBold" pitchFamily="2" charset="-78"/>
                  <a:cs typeface="Cairo ExtraBold" pitchFamily="2" charset="-78"/>
                </a:rPr>
                <a:t>1</a:t>
              </a:r>
            </a:p>
          </p:txBody>
        </p:sp>
      </p:grpSp>
      <p:grpSp>
        <p:nvGrpSpPr>
          <p:cNvPr id="92" name="مجموعة 91">
            <a:extLst>
              <a:ext uri="{FF2B5EF4-FFF2-40B4-BE49-F238E27FC236}">
                <a16:creationId xmlns:a16="http://schemas.microsoft.com/office/drawing/2014/main" id="{2E63F2DD-D6AB-C765-3541-7F518C7D4DB2}"/>
              </a:ext>
            </a:extLst>
          </p:cNvPr>
          <p:cNvGrpSpPr/>
          <p:nvPr/>
        </p:nvGrpSpPr>
        <p:grpSpPr>
          <a:xfrm>
            <a:off x="1294079" y="1872318"/>
            <a:ext cx="4005332" cy="2095764"/>
            <a:chOff x="1294079" y="1872318"/>
            <a:chExt cx="4005332" cy="2095764"/>
          </a:xfrm>
        </p:grpSpPr>
        <p:sp>
          <p:nvSpPr>
            <p:cNvPr id="12" name="مستطيل: زوايا مستديرة 11">
              <a:extLst>
                <a:ext uri="{FF2B5EF4-FFF2-40B4-BE49-F238E27FC236}">
                  <a16:creationId xmlns:a16="http://schemas.microsoft.com/office/drawing/2014/main" id="{BD2F5585-E65F-27A4-500E-7EE90B74DD89}"/>
                </a:ext>
              </a:extLst>
            </p:cNvPr>
            <p:cNvSpPr/>
            <p:nvPr/>
          </p:nvSpPr>
          <p:spPr>
            <a:xfrm>
              <a:off x="2039446" y="2106318"/>
              <a:ext cx="2514600" cy="644015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ar-SA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سجلات ورقية</a:t>
              </a:r>
              <a:endParaRPr lang="en-US" sz="18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31" name="TextBox 39">
              <a:extLst>
                <a:ext uri="{FF2B5EF4-FFF2-40B4-BE49-F238E27FC236}">
                  <a16:creationId xmlns:a16="http://schemas.microsoft.com/office/drawing/2014/main" id="{C96E258C-A314-84E8-B49C-FE3BBC785D64}"/>
                </a:ext>
              </a:extLst>
            </p:cNvPr>
            <p:cNvSpPr txBox="1"/>
            <p:nvPr/>
          </p:nvSpPr>
          <p:spPr>
            <a:xfrm>
              <a:off x="1294079" y="2933183"/>
              <a:ext cx="4005332" cy="10348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th-TH"/>
              </a:defPPr>
              <a:lvl1pPr marL="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lnSpc>
                  <a:spcPct val="150000"/>
                </a:lnSpc>
              </a:pPr>
              <a:r>
                <a:rPr lang="ar-SA" sz="1400" dirty="0">
                  <a:solidFill>
                    <a:srgbClr val="304249"/>
                  </a:solidFill>
                  <a:latin typeface="Cairo Medium" pitchFamily="2" charset="-78"/>
                  <a:cs typeface="Cairo Medium" pitchFamily="2" charset="-78"/>
                </a:rPr>
                <a:t>اعتماد الجمعيات والمراكز البيطرية على السجلات الورقية التقليدية مما يؤدي لضياع البيانات وصعوبة تتبع الحالات</a:t>
              </a:r>
            </a:p>
          </p:txBody>
        </p:sp>
        <p:sp>
          <p:nvSpPr>
            <p:cNvPr id="33" name="شكل بيضاوي 32">
              <a:extLst>
                <a:ext uri="{FF2B5EF4-FFF2-40B4-BE49-F238E27FC236}">
                  <a16:creationId xmlns:a16="http://schemas.microsoft.com/office/drawing/2014/main" id="{4A1404AD-9F16-9C05-666C-702A3B013F20}"/>
                </a:ext>
              </a:extLst>
            </p:cNvPr>
            <p:cNvSpPr/>
            <p:nvPr/>
          </p:nvSpPr>
          <p:spPr>
            <a:xfrm>
              <a:off x="4320081" y="1872318"/>
              <a:ext cx="468000" cy="468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tx1"/>
                  </a:solidFill>
                  <a:latin typeface="Cairo ExtraBold" pitchFamily="2" charset="-78"/>
                  <a:cs typeface="Cairo ExtraBold" pitchFamily="2" charset="-78"/>
                </a:rPr>
                <a:t>2</a:t>
              </a:r>
            </a:p>
          </p:txBody>
        </p:sp>
      </p:grpSp>
      <p:grpSp>
        <p:nvGrpSpPr>
          <p:cNvPr id="94" name="مجموعة 93">
            <a:extLst>
              <a:ext uri="{FF2B5EF4-FFF2-40B4-BE49-F238E27FC236}">
                <a16:creationId xmlns:a16="http://schemas.microsoft.com/office/drawing/2014/main" id="{A78EF352-0CBB-DD17-130A-316416812850}"/>
              </a:ext>
            </a:extLst>
          </p:cNvPr>
          <p:cNvGrpSpPr/>
          <p:nvPr/>
        </p:nvGrpSpPr>
        <p:grpSpPr>
          <a:xfrm>
            <a:off x="6892589" y="4050457"/>
            <a:ext cx="4005332" cy="2112475"/>
            <a:chOff x="6892589" y="4050457"/>
            <a:chExt cx="4005332" cy="2112475"/>
          </a:xfrm>
        </p:grpSpPr>
        <p:sp>
          <p:nvSpPr>
            <p:cNvPr id="35" name="TextBox 39">
              <a:extLst>
                <a:ext uri="{FF2B5EF4-FFF2-40B4-BE49-F238E27FC236}">
                  <a16:creationId xmlns:a16="http://schemas.microsoft.com/office/drawing/2014/main" id="{FD296C4D-0291-E4DC-29CF-6D66D30C1D1B}"/>
                </a:ext>
              </a:extLst>
            </p:cNvPr>
            <p:cNvSpPr txBox="1"/>
            <p:nvPr/>
          </p:nvSpPr>
          <p:spPr>
            <a:xfrm>
              <a:off x="6892589" y="5128033"/>
              <a:ext cx="4005332" cy="10348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th-TH"/>
              </a:defPPr>
              <a:lvl1pPr marL="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lnSpc>
                  <a:spcPct val="150000"/>
                </a:lnSpc>
              </a:pPr>
              <a:r>
                <a:rPr lang="ar-SA" sz="1400" dirty="0">
                  <a:solidFill>
                    <a:srgbClr val="304249"/>
                  </a:solidFill>
                  <a:latin typeface="Cairo Medium" pitchFamily="2" charset="-78"/>
                  <a:cs typeface="Cairo Medium" pitchFamily="2" charset="-78"/>
                </a:rPr>
                <a:t>محدودية استخدام تقنيات الذكاء الاصطناعي في التشخيص البيطري المحلي، خاصة في الأمراض الجلدية والسلوكية</a:t>
              </a:r>
            </a:p>
          </p:txBody>
        </p:sp>
        <p:sp>
          <p:nvSpPr>
            <p:cNvPr id="37" name="مستطيل: زوايا مستديرة 36">
              <a:extLst>
                <a:ext uri="{FF2B5EF4-FFF2-40B4-BE49-F238E27FC236}">
                  <a16:creationId xmlns:a16="http://schemas.microsoft.com/office/drawing/2014/main" id="{8E7849D8-F9F6-255E-6854-F8F91FDC3B33}"/>
                </a:ext>
              </a:extLst>
            </p:cNvPr>
            <p:cNvSpPr/>
            <p:nvPr/>
          </p:nvSpPr>
          <p:spPr>
            <a:xfrm>
              <a:off x="7637955" y="4284457"/>
              <a:ext cx="2514600" cy="644015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ar-SA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محدودية الذكاء الاصطناعي</a:t>
              </a:r>
              <a:endParaRPr lang="en-US" sz="18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87" name="شكل بيضاوي 86">
              <a:extLst>
                <a:ext uri="{FF2B5EF4-FFF2-40B4-BE49-F238E27FC236}">
                  <a16:creationId xmlns:a16="http://schemas.microsoft.com/office/drawing/2014/main" id="{5AC984FE-81DB-783D-ABCA-9E2ACD889AED}"/>
                </a:ext>
              </a:extLst>
            </p:cNvPr>
            <p:cNvSpPr/>
            <p:nvPr/>
          </p:nvSpPr>
          <p:spPr>
            <a:xfrm>
              <a:off x="9975505" y="4050457"/>
              <a:ext cx="468000" cy="468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tx1"/>
                  </a:solidFill>
                  <a:latin typeface="Cairo ExtraBold" pitchFamily="2" charset="-78"/>
                  <a:cs typeface="Cairo ExtraBold" pitchFamily="2" charset="-78"/>
                </a:rPr>
                <a:t>3</a:t>
              </a:r>
            </a:p>
          </p:txBody>
        </p:sp>
      </p:grpSp>
      <p:grpSp>
        <p:nvGrpSpPr>
          <p:cNvPr id="95" name="مجموعة 94">
            <a:extLst>
              <a:ext uri="{FF2B5EF4-FFF2-40B4-BE49-F238E27FC236}">
                <a16:creationId xmlns:a16="http://schemas.microsoft.com/office/drawing/2014/main" id="{A69CF9C2-BDC2-00BC-063B-1EDDB02811ED}"/>
              </a:ext>
            </a:extLst>
          </p:cNvPr>
          <p:cNvGrpSpPr/>
          <p:nvPr/>
        </p:nvGrpSpPr>
        <p:grpSpPr>
          <a:xfrm>
            <a:off x="1498993" y="4050457"/>
            <a:ext cx="3595504" cy="1772397"/>
            <a:chOff x="1498993" y="4050457"/>
            <a:chExt cx="3595504" cy="1772397"/>
          </a:xfrm>
        </p:grpSpPr>
        <p:sp>
          <p:nvSpPr>
            <p:cNvPr id="41" name="مستطيل: زوايا مستديرة 40">
              <a:extLst>
                <a:ext uri="{FF2B5EF4-FFF2-40B4-BE49-F238E27FC236}">
                  <a16:creationId xmlns:a16="http://schemas.microsoft.com/office/drawing/2014/main" id="{E7847FE9-ABBE-620D-2723-47C904BA5174}"/>
                </a:ext>
              </a:extLst>
            </p:cNvPr>
            <p:cNvSpPr/>
            <p:nvPr/>
          </p:nvSpPr>
          <p:spPr>
            <a:xfrm>
              <a:off x="2039446" y="4284457"/>
              <a:ext cx="2514600" cy="644015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ar-SA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صعوبة التبني</a:t>
              </a:r>
              <a:endParaRPr lang="en-US" sz="18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89" name="TextBox 39">
              <a:extLst>
                <a:ext uri="{FF2B5EF4-FFF2-40B4-BE49-F238E27FC236}">
                  <a16:creationId xmlns:a16="http://schemas.microsoft.com/office/drawing/2014/main" id="{B17CEE5C-009A-B781-92BC-A2630E1C9B2F}"/>
                </a:ext>
              </a:extLst>
            </p:cNvPr>
            <p:cNvSpPr txBox="1"/>
            <p:nvPr/>
          </p:nvSpPr>
          <p:spPr>
            <a:xfrm>
              <a:off x="1498993" y="5111121"/>
              <a:ext cx="3595504" cy="71173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th-TH"/>
              </a:defPPr>
              <a:lvl1pPr marL="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lnSpc>
                  <a:spcPct val="150000"/>
                </a:lnSpc>
              </a:pPr>
              <a:r>
                <a:rPr lang="ar-SA" sz="1400" dirty="0">
                  <a:solidFill>
                    <a:srgbClr val="304249"/>
                  </a:solidFill>
                  <a:latin typeface="Cairo Medium" pitchFamily="2" charset="-78"/>
                  <a:cs typeface="Cairo Medium" pitchFamily="2" charset="-78"/>
                </a:rPr>
                <a:t>غياب تطبيقات تُسهّل عمليات التبني والتواصل بين المواطنين والجمعيات البيطرية</a:t>
              </a:r>
            </a:p>
          </p:txBody>
        </p:sp>
        <p:sp>
          <p:nvSpPr>
            <p:cNvPr id="91" name="شكل بيضاوي 90">
              <a:extLst>
                <a:ext uri="{FF2B5EF4-FFF2-40B4-BE49-F238E27FC236}">
                  <a16:creationId xmlns:a16="http://schemas.microsoft.com/office/drawing/2014/main" id="{DDDAB729-6A1E-BF8F-B5B5-B55B9F5CBB3A}"/>
                </a:ext>
              </a:extLst>
            </p:cNvPr>
            <p:cNvSpPr/>
            <p:nvPr/>
          </p:nvSpPr>
          <p:spPr>
            <a:xfrm>
              <a:off x="4320081" y="4050457"/>
              <a:ext cx="468000" cy="468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tx1"/>
                  </a:solidFill>
                  <a:latin typeface="Cairo ExtraBold" pitchFamily="2" charset="-78"/>
                  <a:cs typeface="Cairo ExtraBold" pitchFamily="2" charset="-78"/>
                </a:rPr>
                <a:t>4</a:t>
              </a:r>
            </a:p>
          </p:txBody>
        </p:sp>
      </p:grpSp>
      <p:sp>
        <p:nvSpPr>
          <p:cNvPr id="97" name="Rectangle 37">
            <a:extLst>
              <a:ext uri="{FF2B5EF4-FFF2-40B4-BE49-F238E27FC236}">
                <a16:creationId xmlns:a16="http://schemas.microsoft.com/office/drawing/2014/main" id="{0DFC7AE6-3A70-A08B-7EF2-5430E601CCE3}"/>
              </a:ext>
            </a:extLst>
          </p:cNvPr>
          <p:cNvSpPr/>
          <p:nvPr/>
        </p:nvSpPr>
        <p:spPr>
          <a:xfrm>
            <a:off x="2347110" y="6286048"/>
            <a:ext cx="7497777" cy="64401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ysClr val="windowText" lastClr="000000"/>
                </a:solidFill>
                <a:latin typeface="Cairo ExtraBold" pitchFamily="2" charset="-78"/>
                <a:cs typeface="Cairo ExtraBold" pitchFamily="2" charset="-78"/>
              </a:rPr>
              <a:t>01/21</a:t>
            </a:r>
            <a:endParaRPr lang="th-TH" sz="2000" b="1" dirty="0">
              <a:solidFill>
                <a:sysClr val="windowText" lastClr="000000"/>
              </a:solidFill>
              <a:latin typeface="Cairo ExtraBold" pitchFamily="2" charset="-78"/>
            </a:endParaRPr>
          </a:p>
        </p:txBody>
      </p:sp>
      <p:sp>
        <p:nvSpPr>
          <p:cNvPr id="261" name="TextBox 7">
            <a:extLst>
              <a:ext uri="{FF2B5EF4-FFF2-40B4-BE49-F238E27FC236}">
                <a16:creationId xmlns:a16="http://schemas.microsoft.com/office/drawing/2014/main" id="{700B7AF0-6B23-2EB3-41F0-0A0533DCD16F}"/>
              </a:ext>
            </a:extLst>
          </p:cNvPr>
          <p:cNvSpPr txBox="1"/>
          <p:nvPr/>
        </p:nvSpPr>
        <p:spPr>
          <a:xfrm>
            <a:off x="3125468" y="-4318470"/>
            <a:ext cx="5891350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 rtl="1"/>
            <a:r>
              <a:rPr lang="ar-SA" sz="1600" b="1" dirty="0">
                <a:solidFill>
                  <a:schemeClr val="bg2">
                    <a:lumMod val="50000"/>
                  </a:schemeClr>
                </a:solidFill>
                <a:latin typeface="Cairo ExtraBold" pitchFamily="2" charset="-78"/>
                <a:cs typeface="Cairo ExtraBold" pitchFamily="2" charset="-78"/>
              </a:rPr>
              <a:t>مشروع تخرج أعد لنيل درجة الإجازة في هندسة الحاسوب</a:t>
            </a:r>
            <a:endParaRPr lang="th-TH" sz="1600" b="1" dirty="0">
              <a:solidFill>
                <a:schemeClr val="bg2">
                  <a:lumMod val="50000"/>
                </a:schemeClr>
              </a:solidFill>
              <a:latin typeface="Cairo ExtraBold" pitchFamily="2" charset="-78"/>
              <a:cs typeface="ARMNoklae" panose="02000506000000020004" pitchFamily="2" charset="0"/>
            </a:endParaRPr>
          </a:p>
        </p:txBody>
      </p:sp>
      <p:sp>
        <p:nvSpPr>
          <p:cNvPr id="262" name="TextBox 19">
            <a:extLst>
              <a:ext uri="{FF2B5EF4-FFF2-40B4-BE49-F238E27FC236}">
                <a16:creationId xmlns:a16="http://schemas.microsoft.com/office/drawing/2014/main" id="{5B3EC392-F7F8-4BF3-CD5B-5413E435A9DE}"/>
              </a:ext>
            </a:extLst>
          </p:cNvPr>
          <p:cNvSpPr txBox="1"/>
          <p:nvPr/>
        </p:nvSpPr>
        <p:spPr>
          <a:xfrm>
            <a:off x="2618758" y="-2367916"/>
            <a:ext cx="690418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563F36"/>
                </a:solidFill>
                <a:latin typeface="Cairo ExtraBold" pitchFamily="2" charset="-78"/>
                <a:cs typeface="Cairo ExtraBold" pitchFamily="2" charset="-78"/>
              </a:rPr>
              <a:t>.................................................................</a:t>
            </a:r>
            <a:endParaRPr lang="th-TH" dirty="0">
              <a:solidFill>
                <a:srgbClr val="563F36"/>
              </a:solidFill>
              <a:latin typeface="Cairo ExtraBold" pitchFamily="2" charset="-78"/>
            </a:endParaRPr>
          </a:p>
        </p:txBody>
      </p:sp>
      <p:sp>
        <p:nvSpPr>
          <p:cNvPr id="263" name="شكل حر: شكل 262">
            <a:extLst>
              <a:ext uri="{FF2B5EF4-FFF2-40B4-BE49-F238E27FC236}">
                <a16:creationId xmlns:a16="http://schemas.microsoft.com/office/drawing/2014/main" id="{D703D3F5-1C8E-3A2A-0ADF-72033F36F609}"/>
              </a:ext>
            </a:extLst>
          </p:cNvPr>
          <p:cNvSpPr/>
          <p:nvPr/>
        </p:nvSpPr>
        <p:spPr>
          <a:xfrm>
            <a:off x="-3913416" y="-2761650"/>
            <a:ext cx="3691302" cy="4054774"/>
          </a:xfrm>
          <a:custGeom>
            <a:avLst/>
            <a:gdLst>
              <a:gd name="csX0" fmla="*/ 0 w 3691302"/>
              <a:gd name="csY0" fmla="*/ 0 h 4054774"/>
              <a:gd name="csX1" fmla="*/ 3429292 w 3691302"/>
              <a:gd name="csY1" fmla="*/ 0 h 4054774"/>
              <a:gd name="csX2" fmla="*/ 3500211 w 3691302"/>
              <a:gd name="csY2" fmla="*/ 126454 h 4054774"/>
              <a:gd name="csX3" fmla="*/ 3640193 w 3691302"/>
              <a:gd name="csY3" fmla="*/ 470363 h 4054774"/>
              <a:gd name="csX4" fmla="*/ 3461972 w 3691302"/>
              <a:gd name="csY4" fmla="*/ 1719090 h 4054774"/>
              <a:gd name="csX5" fmla="*/ 2673491 w 3691302"/>
              <a:gd name="csY5" fmla="*/ 2695197 h 4054774"/>
              <a:gd name="csX6" fmla="*/ 1508199 w 3691302"/>
              <a:gd name="csY6" fmla="*/ 3666604 h 4054774"/>
              <a:gd name="csX7" fmla="*/ 51094 w 3691302"/>
              <a:gd name="csY7" fmla="*/ 4047723 h 4054774"/>
              <a:gd name="csX8" fmla="*/ 0 w 3691302"/>
              <a:gd name="csY8" fmla="*/ 4040507 h 40547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3691302" h="4054774">
                <a:moveTo>
                  <a:pt x="0" y="0"/>
                </a:moveTo>
                <a:lnTo>
                  <a:pt x="3429292" y="0"/>
                </a:lnTo>
                <a:lnTo>
                  <a:pt x="3500211" y="126454"/>
                </a:lnTo>
                <a:cubicBezTo>
                  <a:pt x="3557741" y="237010"/>
                  <a:pt x="3606899" y="351092"/>
                  <a:pt x="3640193" y="470363"/>
                </a:cubicBezTo>
                <a:cubicBezTo>
                  <a:pt x="3758093" y="894570"/>
                  <a:pt x="3660953" y="1345804"/>
                  <a:pt x="3461972" y="1719090"/>
                </a:cubicBezTo>
                <a:cubicBezTo>
                  <a:pt x="3262991" y="2091985"/>
                  <a:pt x="2969612" y="2399075"/>
                  <a:pt x="2673491" y="2695197"/>
                </a:cubicBezTo>
                <a:cubicBezTo>
                  <a:pt x="2314306" y="3053990"/>
                  <a:pt x="1942980" y="3406517"/>
                  <a:pt x="1508199" y="3666604"/>
                </a:cubicBezTo>
                <a:cubicBezTo>
                  <a:pt x="1073418" y="3926689"/>
                  <a:pt x="566957" y="4091594"/>
                  <a:pt x="51094" y="4047723"/>
                </a:cubicBezTo>
                <a:lnTo>
                  <a:pt x="0" y="4040507"/>
                </a:lnTo>
                <a:close/>
              </a:path>
            </a:pathLst>
          </a:custGeom>
          <a:solidFill>
            <a:srgbClr val="8AD9FE"/>
          </a:solidFill>
          <a:ln w="17127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264" name="Graphic 23">
            <a:extLst>
              <a:ext uri="{FF2B5EF4-FFF2-40B4-BE49-F238E27FC236}">
                <a16:creationId xmlns:a16="http://schemas.microsoft.com/office/drawing/2014/main" id="{5B897D36-534D-D90C-6FC9-CFE9D6427948}"/>
              </a:ext>
            </a:extLst>
          </p:cNvPr>
          <p:cNvSpPr/>
          <p:nvPr/>
        </p:nvSpPr>
        <p:spPr>
          <a:xfrm>
            <a:off x="11314786" y="-4642379"/>
            <a:ext cx="5164498" cy="2950628"/>
          </a:xfrm>
          <a:custGeom>
            <a:avLst/>
            <a:gdLst>
              <a:gd name="connsiteX0" fmla="*/ 4236816 w 5164498"/>
              <a:gd name="connsiteY0" fmla="*/ 2950627 h 2950628"/>
              <a:gd name="connsiteX1" fmla="*/ 3910387 w 5164498"/>
              <a:gd name="connsiteY1" fmla="*/ 2902592 h 2950628"/>
              <a:gd name="connsiteX2" fmla="*/ 3106670 w 5164498"/>
              <a:gd name="connsiteY2" fmla="*/ 2402743 h 2950628"/>
              <a:gd name="connsiteX3" fmla="*/ 3087486 w 5164498"/>
              <a:gd name="connsiteY3" fmla="*/ 2385248 h 2950628"/>
              <a:gd name="connsiteX4" fmla="*/ 2817995 w 5164498"/>
              <a:gd name="connsiteY4" fmla="*/ 2194332 h 2950628"/>
              <a:gd name="connsiteX5" fmla="*/ 2091626 w 5164498"/>
              <a:gd name="connsiteY5" fmla="*/ 2380950 h 2950628"/>
              <a:gd name="connsiteX6" fmla="*/ 1745400 w 5164498"/>
              <a:gd name="connsiteY6" fmla="*/ 2559588 h 2950628"/>
              <a:gd name="connsiteX7" fmla="*/ 118783 w 5164498"/>
              <a:gd name="connsiteY7" fmla="*/ 1686350 h 2950628"/>
              <a:gd name="connsiteX8" fmla="*/ 192755 w 5164498"/>
              <a:gd name="connsiteY8" fmla="*/ 341194 h 2950628"/>
              <a:gd name="connsiteX9" fmla="*/ 844384 w 5164498"/>
              <a:gd name="connsiteY9" fmla="*/ 33 h 2950628"/>
              <a:gd name="connsiteX10" fmla="*/ 1601446 w 5164498"/>
              <a:gd name="connsiteY10" fmla="*/ 227321 h 2950628"/>
              <a:gd name="connsiteX11" fmla="*/ 1629838 w 5164498"/>
              <a:gd name="connsiteY11" fmla="*/ 241133 h 2950628"/>
              <a:gd name="connsiteX12" fmla="*/ 1978826 w 5164498"/>
              <a:gd name="connsiteY12" fmla="*/ 382478 h 2950628"/>
              <a:gd name="connsiteX13" fmla="*/ 2858818 w 5164498"/>
              <a:gd name="connsiteY13" fmla="*/ 299758 h 2950628"/>
              <a:gd name="connsiteX14" fmla="*/ 3373246 w 5164498"/>
              <a:gd name="connsiteY14" fmla="*/ 192637 h 2950628"/>
              <a:gd name="connsiteX15" fmla="*/ 4836112 w 5164498"/>
              <a:gd name="connsiteY15" fmla="*/ 853627 h 2950628"/>
              <a:gd name="connsiteX16" fmla="*/ 5158857 w 5164498"/>
              <a:gd name="connsiteY16" fmla="*/ 1766768 h 2950628"/>
              <a:gd name="connsiteX17" fmla="*/ 4822300 w 5164498"/>
              <a:gd name="connsiteY17" fmla="*/ 2757563 h 2950628"/>
              <a:gd name="connsiteX18" fmla="*/ 4236816 w 5164498"/>
              <a:gd name="connsiteY18" fmla="*/ 2950627 h 2950628"/>
              <a:gd name="connsiteX19" fmla="*/ 2643654 w 5164498"/>
              <a:gd name="connsiteY19" fmla="*/ 2138009 h 2950628"/>
              <a:gd name="connsiteX20" fmla="*/ 2826129 w 5164498"/>
              <a:gd name="connsiteY20" fmla="*/ 2171465 h 2950628"/>
              <a:gd name="connsiteX21" fmla="*/ 3103447 w 5164498"/>
              <a:gd name="connsiteY21" fmla="*/ 2367292 h 2950628"/>
              <a:gd name="connsiteX22" fmla="*/ 3122631 w 5164498"/>
              <a:gd name="connsiteY22" fmla="*/ 2384787 h 2950628"/>
              <a:gd name="connsiteX23" fmla="*/ 3916986 w 5164498"/>
              <a:gd name="connsiteY23" fmla="*/ 2879418 h 2950628"/>
              <a:gd name="connsiteX24" fmla="*/ 4806799 w 5164498"/>
              <a:gd name="connsiteY24" fmla="*/ 2739147 h 2950628"/>
              <a:gd name="connsiteX25" fmla="*/ 5134609 w 5164498"/>
              <a:gd name="connsiteY25" fmla="*/ 1768763 h 2950628"/>
              <a:gd name="connsiteX26" fmla="*/ 4816468 w 5164498"/>
              <a:gd name="connsiteY26" fmla="*/ 867746 h 2950628"/>
              <a:gd name="connsiteX27" fmla="*/ 3375701 w 5164498"/>
              <a:gd name="connsiteY27" fmla="*/ 216578 h 2950628"/>
              <a:gd name="connsiteX28" fmla="*/ 2864956 w 5164498"/>
              <a:gd name="connsiteY28" fmla="*/ 322932 h 2950628"/>
              <a:gd name="connsiteX29" fmla="*/ 1972995 w 5164498"/>
              <a:gd name="connsiteY29" fmla="*/ 405651 h 2950628"/>
              <a:gd name="connsiteX30" fmla="*/ 1619249 w 5164498"/>
              <a:gd name="connsiteY30" fmla="*/ 262618 h 2950628"/>
              <a:gd name="connsiteX31" fmla="*/ 1591010 w 5164498"/>
              <a:gd name="connsiteY31" fmla="*/ 248806 h 2950628"/>
              <a:gd name="connsiteX32" fmla="*/ 844230 w 5164498"/>
              <a:gd name="connsiteY32" fmla="*/ 24128 h 2950628"/>
              <a:gd name="connsiteX33" fmla="*/ 839012 w 5164498"/>
              <a:gd name="connsiteY33" fmla="*/ 24128 h 2950628"/>
              <a:gd name="connsiteX34" fmla="*/ 212859 w 5164498"/>
              <a:gd name="connsiteY34" fmla="*/ 354546 h 2950628"/>
              <a:gd name="connsiteX35" fmla="*/ 140882 w 5164498"/>
              <a:gd name="connsiteY35" fmla="*/ 1676681 h 2950628"/>
              <a:gd name="connsiteX36" fmla="*/ 1737727 w 5164498"/>
              <a:gd name="connsiteY36" fmla="*/ 2536568 h 2950628"/>
              <a:gd name="connsiteX37" fmla="*/ 2078888 w 5164498"/>
              <a:gd name="connsiteY37" fmla="*/ 2360232 h 2950628"/>
              <a:gd name="connsiteX38" fmla="*/ 2643654 w 5164498"/>
              <a:gd name="connsiteY38" fmla="*/ 2138009 h 2950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5164498" h="2950628">
                <a:moveTo>
                  <a:pt x="4236816" y="2950627"/>
                </a:moveTo>
                <a:cubicBezTo>
                  <a:pt x="4129540" y="2950474"/>
                  <a:pt x="4019197" y="2934667"/>
                  <a:pt x="3910387" y="2902592"/>
                </a:cubicBezTo>
                <a:cubicBezTo>
                  <a:pt x="3571834" y="2802837"/>
                  <a:pt x="3289451" y="2569564"/>
                  <a:pt x="3106670" y="2402743"/>
                </a:cubicBezTo>
                <a:lnTo>
                  <a:pt x="3087486" y="2385248"/>
                </a:lnTo>
                <a:cubicBezTo>
                  <a:pt x="3005687" y="2310201"/>
                  <a:pt x="2921126" y="2232699"/>
                  <a:pt x="2817995" y="2194332"/>
                </a:cubicBezTo>
                <a:cubicBezTo>
                  <a:pt x="2557558" y="2097186"/>
                  <a:pt x="2320602" y="2241447"/>
                  <a:pt x="2091626" y="2380950"/>
                </a:cubicBezTo>
                <a:cubicBezTo>
                  <a:pt x="1978519" y="2449858"/>
                  <a:pt x="1861576" y="2521221"/>
                  <a:pt x="1745400" y="2559588"/>
                </a:cubicBezTo>
                <a:cubicBezTo>
                  <a:pt x="1101444" y="2772910"/>
                  <a:pt x="371393" y="2270606"/>
                  <a:pt x="118783" y="1686350"/>
                </a:cubicBezTo>
                <a:cubicBezTo>
                  <a:pt x="-37602" y="1324470"/>
                  <a:pt x="-64920" y="730085"/>
                  <a:pt x="192755" y="341194"/>
                </a:cubicBezTo>
                <a:cubicBezTo>
                  <a:pt x="341926" y="116055"/>
                  <a:pt x="566759" y="-2269"/>
                  <a:pt x="844384" y="33"/>
                </a:cubicBezTo>
                <a:cubicBezTo>
                  <a:pt x="1116331" y="2028"/>
                  <a:pt x="1377688" y="118358"/>
                  <a:pt x="1601446" y="227321"/>
                </a:cubicBezTo>
                <a:lnTo>
                  <a:pt x="1629838" y="241133"/>
                </a:lnTo>
                <a:cubicBezTo>
                  <a:pt x="1741563" y="295768"/>
                  <a:pt x="1857126" y="352244"/>
                  <a:pt x="1978826" y="382478"/>
                </a:cubicBezTo>
                <a:cubicBezTo>
                  <a:pt x="2269036" y="454761"/>
                  <a:pt x="2555563" y="379562"/>
                  <a:pt x="2858818" y="299758"/>
                </a:cubicBezTo>
                <a:cubicBezTo>
                  <a:pt x="3026866" y="255559"/>
                  <a:pt x="3200593" y="209979"/>
                  <a:pt x="3373246" y="192637"/>
                </a:cubicBezTo>
                <a:cubicBezTo>
                  <a:pt x="3933714" y="136620"/>
                  <a:pt x="4507842" y="396136"/>
                  <a:pt x="4836112" y="853627"/>
                </a:cubicBezTo>
                <a:cubicBezTo>
                  <a:pt x="5019814" y="1109614"/>
                  <a:pt x="5131386" y="1425453"/>
                  <a:pt x="5158857" y="1766768"/>
                </a:cubicBezTo>
                <a:cubicBezTo>
                  <a:pt x="5193081" y="2192337"/>
                  <a:pt x="5070459" y="2553450"/>
                  <a:pt x="4822300" y="2757563"/>
                </a:cubicBezTo>
                <a:cubicBezTo>
                  <a:pt x="4668370" y="2884482"/>
                  <a:pt x="4459192" y="2950934"/>
                  <a:pt x="4236816" y="2950627"/>
                </a:cubicBezTo>
                <a:close/>
                <a:moveTo>
                  <a:pt x="2643654" y="2138009"/>
                </a:moveTo>
                <a:cubicBezTo>
                  <a:pt x="2703047" y="2138163"/>
                  <a:pt x="2763820" y="2148291"/>
                  <a:pt x="2826129" y="2171465"/>
                </a:cubicBezTo>
                <a:cubicBezTo>
                  <a:pt x="2933710" y="2211521"/>
                  <a:pt x="3019960" y="2290711"/>
                  <a:pt x="3103447" y="2367292"/>
                </a:cubicBezTo>
                <a:lnTo>
                  <a:pt x="3122631" y="2384787"/>
                </a:lnTo>
                <a:cubicBezTo>
                  <a:pt x="3303724" y="2550073"/>
                  <a:pt x="3583191" y="2781044"/>
                  <a:pt x="3916986" y="2879418"/>
                </a:cubicBezTo>
                <a:cubicBezTo>
                  <a:pt x="4243721" y="2975643"/>
                  <a:pt x="4584729" y="2921929"/>
                  <a:pt x="4806799" y="2739147"/>
                </a:cubicBezTo>
                <a:cubicBezTo>
                  <a:pt x="5150263" y="2456457"/>
                  <a:pt x="5150416" y="1966431"/>
                  <a:pt x="5134609" y="1768763"/>
                </a:cubicBezTo>
                <a:cubicBezTo>
                  <a:pt x="5107598" y="1431745"/>
                  <a:pt x="4997561" y="1120203"/>
                  <a:pt x="4816468" y="867746"/>
                </a:cubicBezTo>
                <a:cubicBezTo>
                  <a:pt x="4493108" y="417008"/>
                  <a:pt x="3927422" y="161482"/>
                  <a:pt x="3375701" y="216578"/>
                </a:cubicBezTo>
                <a:cubicBezTo>
                  <a:pt x="3204890" y="233613"/>
                  <a:pt x="3032084" y="279040"/>
                  <a:pt x="2864956" y="322932"/>
                </a:cubicBezTo>
                <a:cubicBezTo>
                  <a:pt x="2571984" y="399973"/>
                  <a:pt x="2269190" y="479470"/>
                  <a:pt x="1972995" y="405651"/>
                </a:cubicBezTo>
                <a:cubicBezTo>
                  <a:pt x="1848992" y="374804"/>
                  <a:pt x="1732202" y="317714"/>
                  <a:pt x="1619249" y="262618"/>
                </a:cubicBezTo>
                <a:lnTo>
                  <a:pt x="1591010" y="248806"/>
                </a:lnTo>
                <a:cubicBezTo>
                  <a:pt x="1369555" y="141224"/>
                  <a:pt x="1111113" y="26123"/>
                  <a:pt x="844230" y="24128"/>
                </a:cubicBezTo>
                <a:cubicBezTo>
                  <a:pt x="842542" y="24128"/>
                  <a:pt x="840701" y="24128"/>
                  <a:pt x="839012" y="24128"/>
                </a:cubicBezTo>
                <a:cubicBezTo>
                  <a:pt x="572897" y="23667"/>
                  <a:pt x="356506" y="137848"/>
                  <a:pt x="212859" y="354546"/>
                </a:cubicBezTo>
                <a:cubicBezTo>
                  <a:pt x="-40058" y="736377"/>
                  <a:pt x="-13047" y="1320787"/>
                  <a:pt x="140882" y="1676681"/>
                </a:cubicBezTo>
                <a:cubicBezTo>
                  <a:pt x="389348" y="2251423"/>
                  <a:pt x="1106202" y="2745900"/>
                  <a:pt x="1737727" y="2536568"/>
                </a:cubicBezTo>
                <a:cubicBezTo>
                  <a:pt x="1851140" y="2498968"/>
                  <a:pt x="1961791" y="2431595"/>
                  <a:pt x="2078888" y="2360232"/>
                </a:cubicBezTo>
                <a:cubicBezTo>
                  <a:pt x="2259214" y="2250502"/>
                  <a:pt x="2444144" y="2137702"/>
                  <a:pt x="2643654" y="2138009"/>
                </a:cubicBezTo>
                <a:close/>
              </a:path>
            </a:pathLst>
          </a:custGeom>
          <a:solidFill>
            <a:srgbClr val="535C6F"/>
          </a:solidFill>
          <a:ln w="15319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265" name="شكل حر: شكل 264">
            <a:extLst>
              <a:ext uri="{FF2B5EF4-FFF2-40B4-BE49-F238E27FC236}">
                <a16:creationId xmlns:a16="http://schemas.microsoft.com/office/drawing/2014/main" id="{EE70BB53-6CBA-91D6-1B7A-328DBE653798}"/>
              </a:ext>
            </a:extLst>
          </p:cNvPr>
          <p:cNvSpPr/>
          <p:nvPr/>
        </p:nvSpPr>
        <p:spPr>
          <a:xfrm>
            <a:off x="11049389" y="-2971357"/>
            <a:ext cx="3471616" cy="2237094"/>
          </a:xfrm>
          <a:custGeom>
            <a:avLst/>
            <a:gdLst>
              <a:gd name="csX0" fmla="*/ 75669 w 3471616"/>
              <a:gd name="csY0" fmla="*/ 0 h 1889628"/>
              <a:gd name="csX1" fmla="*/ 3471616 w 3471616"/>
              <a:gd name="csY1" fmla="*/ 0 h 1889628"/>
              <a:gd name="csX2" fmla="*/ 3471616 w 3471616"/>
              <a:gd name="csY2" fmla="*/ 1889628 h 1889628"/>
              <a:gd name="csX3" fmla="*/ 3462439 w 3471616"/>
              <a:gd name="csY3" fmla="*/ 1888038 h 1889628"/>
              <a:gd name="csX4" fmla="*/ 2913464 w 3471616"/>
              <a:gd name="csY4" fmla="*/ 1607500 h 1889628"/>
              <a:gd name="csX5" fmla="*/ 2381853 w 3471616"/>
              <a:gd name="csY5" fmla="*/ 1189815 h 1889628"/>
              <a:gd name="csX6" fmla="*/ 1875906 w 3471616"/>
              <a:gd name="csY6" fmla="*/ 1251056 h 1889628"/>
              <a:gd name="csX7" fmla="*/ 1534127 w 3471616"/>
              <a:gd name="csY7" fmla="*/ 1425543 h 1889628"/>
              <a:gd name="csX8" fmla="*/ 257854 w 3471616"/>
              <a:gd name="csY8" fmla="*/ 1128303 h 1889628"/>
              <a:gd name="csX9" fmla="*/ 30048 w 3471616"/>
              <a:gd name="csY9" fmla="*/ 142436 h 188962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3471616" h="1889628">
                <a:moveTo>
                  <a:pt x="75669" y="0"/>
                </a:moveTo>
                <a:lnTo>
                  <a:pt x="3471616" y="0"/>
                </a:lnTo>
                <a:lnTo>
                  <a:pt x="3471616" y="1889628"/>
                </a:lnTo>
                <a:lnTo>
                  <a:pt x="3462439" y="1888038"/>
                </a:lnTo>
                <a:cubicBezTo>
                  <a:pt x="3260573" y="1840411"/>
                  <a:pt x="3069553" y="1744307"/>
                  <a:pt x="2913464" y="1607500"/>
                </a:cubicBezTo>
                <a:cubicBezTo>
                  <a:pt x="2742235" y="1457454"/>
                  <a:pt x="2599522" y="1256216"/>
                  <a:pt x="2381853" y="1189815"/>
                </a:cubicBezTo>
                <a:cubicBezTo>
                  <a:pt x="2215784" y="1139030"/>
                  <a:pt x="2033828" y="1178680"/>
                  <a:pt x="1875906" y="1251056"/>
                </a:cubicBezTo>
                <a:cubicBezTo>
                  <a:pt x="1759672" y="1304420"/>
                  <a:pt x="1651720" y="1375030"/>
                  <a:pt x="1534127" y="1425543"/>
                </a:cubicBezTo>
                <a:cubicBezTo>
                  <a:pt x="1104493" y="1610215"/>
                  <a:pt x="561612" y="1483797"/>
                  <a:pt x="257854" y="1128303"/>
                </a:cubicBezTo>
                <a:cubicBezTo>
                  <a:pt x="30036" y="861683"/>
                  <a:pt x="-49604" y="482324"/>
                  <a:pt x="30048" y="142436"/>
                </a:cubicBezTo>
                <a:close/>
              </a:path>
            </a:pathLst>
          </a:custGeom>
          <a:solidFill>
            <a:schemeClr val="accent4"/>
          </a:solidFill>
          <a:ln w="13577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th-TH">
              <a:latin typeface="Cairo ExtraBold" pitchFamily="2" charset="-78"/>
            </a:endParaRPr>
          </a:p>
        </p:txBody>
      </p:sp>
      <p:grpSp>
        <p:nvGrpSpPr>
          <p:cNvPr id="266" name="Graphic 13">
            <a:extLst>
              <a:ext uri="{FF2B5EF4-FFF2-40B4-BE49-F238E27FC236}">
                <a16:creationId xmlns:a16="http://schemas.microsoft.com/office/drawing/2014/main" id="{F77836CA-5335-9264-FDC2-19434CBBE98C}"/>
              </a:ext>
            </a:extLst>
          </p:cNvPr>
          <p:cNvGrpSpPr/>
          <p:nvPr/>
        </p:nvGrpSpPr>
        <p:grpSpPr>
          <a:xfrm>
            <a:off x="15409821" y="2160589"/>
            <a:ext cx="1051582" cy="1017451"/>
            <a:chOff x="7270784" y="3257734"/>
            <a:chExt cx="1051582" cy="1017451"/>
          </a:xfrm>
        </p:grpSpPr>
        <p:grpSp>
          <p:nvGrpSpPr>
            <p:cNvPr id="267" name="Graphic 13">
              <a:extLst>
                <a:ext uri="{FF2B5EF4-FFF2-40B4-BE49-F238E27FC236}">
                  <a16:creationId xmlns:a16="http://schemas.microsoft.com/office/drawing/2014/main" id="{BD4EE5C1-2F49-02CF-3918-AFA47E75A02C}"/>
                </a:ext>
              </a:extLst>
            </p:cNvPr>
            <p:cNvGrpSpPr/>
            <p:nvPr/>
          </p:nvGrpSpPr>
          <p:grpSpPr>
            <a:xfrm>
              <a:off x="7270784" y="3576167"/>
              <a:ext cx="707448" cy="609209"/>
              <a:chOff x="7270784" y="3576167"/>
              <a:chExt cx="707448" cy="609209"/>
            </a:xfrm>
          </p:grpSpPr>
          <p:grpSp>
            <p:nvGrpSpPr>
              <p:cNvPr id="291" name="Graphic 13">
                <a:extLst>
                  <a:ext uri="{FF2B5EF4-FFF2-40B4-BE49-F238E27FC236}">
                    <a16:creationId xmlns:a16="http://schemas.microsoft.com/office/drawing/2014/main" id="{B7E52B4A-E75A-4E90-287D-B6AE22C49025}"/>
                  </a:ext>
                </a:extLst>
              </p:cNvPr>
              <p:cNvGrpSpPr/>
              <p:nvPr/>
            </p:nvGrpSpPr>
            <p:grpSpPr>
              <a:xfrm>
                <a:off x="7768077" y="3941137"/>
                <a:ext cx="210154" cy="244240"/>
                <a:chOff x="7768077" y="3941137"/>
                <a:chExt cx="210154" cy="244240"/>
              </a:xfrm>
            </p:grpSpPr>
            <p:sp>
              <p:nvSpPr>
                <p:cNvPr id="300" name="Freeform: Shape 217">
                  <a:extLst>
                    <a:ext uri="{FF2B5EF4-FFF2-40B4-BE49-F238E27FC236}">
                      <a16:creationId xmlns:a16="http://schemas.microsoft.com/office/drawing/2014/main" id="{58D8C77C-0157-E2CD-A44F-49E834F7FDA1}"/>
                    </a:ext>
                  </a:extLst>
                </p:cNvPr>
                <p:cNvSpPr/>
                <p:nvPr/>
              </p:nvSpPr>
              <p:spPr>
                <a:xfrm>
                  <a:off x="7768077" y="3941137"/>
                  <a:ext cx="210154" cy="244240"/>
                </a:xfrm>
                <a:custGeom>
                  <a:avLst/>
                  <a:gdLst>
                    <a:gd name="connsiteX0" fmla="*/ 210155 w 210154"/>
                    <a:gd name="connsiteY0" fmla="*/ 61979 h 244240"/>
                    <a:gd name="connsiteX1" fmla="*/ 199910 w 210154"/>
                    <a:gd name="connsiteY1" fmla="*/ 148973 h 244240"/>
                    <a:gd name="connsiteX2" fmla="*/ 117698 w 210154"/>
                    <a:gd name="connsiteY2" fmla="*/ 209501 h 244240"/>
                    <a:gd name="connsiteX3" fmla="*/ 86708 w 210154"/>
                    <a:gd name="connsiteY3" fmla="*/ 243905 h 244240"/>
                    <a:gd name="connsiteX4" fmla="*/ 34375 w 210154"/>
                    <a:gd name="connsiteY4" fmla="*/ 218209 h 244240"/>
                    <a:gd name="connsiteX5" fmla="*/ 227 w 210154"/>
                    <a:gd name="connsiteY5" fmla="*/ 190122 h 244240"/>
                    <a:gd name="connsiteX6" fmla="*/ 53242 w 210154"/>
                    <a:gd name="connsiteY6" fmla="*/ 173474 h 244240"/>
                    <a:gd name="connsiteX7" fmla="*/ 13972 w 210154"/>
                    <a:gd name="connsiteY7" fmla="*/ 122764 h 244240"/>
                    <a:gd name="connsiteX8" fmla="*/ 82354 w 210154"/>
                    <a:gd name="connsiteY8" fmla="*/ 0 h 244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154" h="244240">
                      <a:moveTo>
                        <a:pt x="210155" y="61979"/>
                      </a:moveTo>
                      <a:cubicBezTo>
                        <a:pt x="206569" y="77602"/>
                        <a:pt x="199398" y="98689"/>
                        <a:pt x="199910" y="148973"/>
                      </a:cubicBezTo>
                      <a:cubicBezTo>
                        <a:pt x="200337" y="194134"/>
                        <a:pt x="153468" y="197634"/>
                        <a:pt x="117698" y="209501"/>
                      </a:cubicBezTo>
                      <a:cubicBezTo>
                        <a:pt x="101904" y="215306"/>
                        <a:pt x="99684" y="240576"/>
                        <a:pt x="86708" y="243905"/>
                      </a:cubicBezTo>
                      <a:cubicBezTo>
                        <a:pt x="73731" y="247235"/>
                        <a:pt x="45730" y="224782"/>
                        <a:pt x="34375" y="218209"/>
                      </a:cubicBezTo>
                      <a:cubicBezTo>
                        <a:pt x="23021" y="211635"/>
                        <a:pt x="-2676" y="195842"/>
                        <a:pt x="227" y="190122"/>
                      </a:cubicBezTo>
                      <a:cubicBezTo>
                        <a:pt x="16191" y="158705"/>
                        <a:pt x="47096" y="201732"/>
                        <a:pt x="53242" y="173474"/>
                      </a:cubicBezTo>
                      <a:cubicBezTo>
                        <a:pt x="55889" y="161437"/>
                        <a:pt x="28655" y="151278"/>
                        <a:pt x="13972" y="122764"/>
                      </a:cubicBezTo>
                      <a:cubicBezTo>
                        <a:pt x="-22482" y="51906"/>
                        <a:pt x="42571" y="16391"/>
                        <a:pt x="82354" y="0"/>
                      </a:cubicBezTo>
                    </a:path>
                  </a:pathLst>
                </a:custGeom>
                <a:solidFill>
                  <a:srgbClr val="FAFBF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01" name="Freeform: Shape 218">
                  <a:extLst>
                    <a:ext uri="{FF2B5EF4-FFF2-40B4-BE49-F238E27FC236}">
                      <a16:creationId xmlns:a16="http://schemas.microsoft.com/office/drawing/2014/main" id="{C5B88775-3F9B-CCA4-BFDE-3EFDCE9AAA8F}"/>
                    </a:ext>
                  </a:extLst>
                </p:cNvPr>
                <p:cNvSpPr/>
                <p:nvPr/>
              </p:nvSpPr>
              <p:spPr>
                <a:xfrm>
                  <a:off x="7781622" y="4138601"/>
                  <a:ext cx="24757" cy="6744"/>
                </a:xfrm>
                <a:custGeom>
                  <a:avLst/>
                  <a:gdLst>
                    <a:gd name="connsiteX0" fmla="*/ 24758 w 24757"/>
                    <a:gd name="connsiteY0" fmla="*/ 5720 h 6744"/>
                    <a:gd name="connsiteX1" fmla="*/ 11867 w 24757"/>
                    <a:gd name="connsiteY1" fmla="*/ 2988 h 6744"/>
                    <a:gd name="connsiteX2" fmla="*/ 0 w 24757"/>
                    <a:gd name="connsiteY2" fmla="*/ 6744 h 6744"/>
                    <a:gd name="connsiteX3" fmla="*/ 4866 w 24757"/>
                    <a:gd name="connsiteY3" fmla="*/ 1537 h 6744"/>
                    <a:gd name="connsiteX4" fmla="*/ 12037 w 24757"/>
                    <a:gd name="connsiteY4" fmla="*/ 0 h 6744"/>
                    <a:gd name="connsiteX5" fmla="*/ 24758 w 24757"/>
                    <a:gd name="connsiteY5" fmla="*/ 5720 h 6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4757" h="6744">
                      <a:moveTo>
                        <a:pt x="24758" y="5720"/>
                      </a:moveTo>
                      <a:cubicBezTo>
                        <a:pt x="20233" y="4525"/>
                        <a:pt x="16135" y="2988"/>
                        <a:pt x="11867" y="2988"/>
                      </a:cubicBezTo>
                      <a:cubicBezTo>
                        <a:pt x="7683" y="2561"/>
                        <a:pt x="3756" y="3927"/>
                        <a:pt x="0" y="6744"/>
                      </a:cubicBezTo>
                      <a:cubicBezTo>
                        <a:pt x="939" y="4610"/>
                        <a:pt x="2646" y="2732"/>
                        <a:pt x="4866" y="1537"/>
                      </a:cubicBezTo>
                      <a:cubicBezTo>
                        <a:pt x="7086" y="341"/>
                        <a:pt x="9647" y="0"/>
                        <a:pt x="12037" y="0"/>
                      </a:cubicBezTo>
                      <a:cubicBezTo>
                        <a:pt x="16903" y="427"/>
                        <a:pt x="21428" y="2390"/>
                        <a:pt x="24758" y="5720"/>
                      </a:cubicBezTo>
                      <a:close/>
                    </a:path>
                  </a:pathLst>
                </a:custGeom>
                <a:solidFill>
                  <a:srgbClr val="A87B5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02" name="Freeform: Shape 219">
                  <a:extLst>
                    <a:ext uri="{FF2B5EF4-FFF2-40B4-BE49-F238E27FC236}">
                      <a16:creationId xmlns:a16="http://schemas.microsoft.com/office/drawing/2014/main" id="{8E1C8CF0-6CD2-A36E-877B-CD80CDFD462A}"/>
                    </a:ext>
                  </a:extLst>
                </p:cNvPr>
                <p:cNvSpPr/>
                <p:nvPr/>
              </p:nvSpPr>
              <p:spPr>
                <a:xfrm>
                  <a:off x="7771207" y="4126437"/>
                  <a:ext cx="21172" cy="9005"/>
                </a:xfrm>
                <a:custGeom>
                  <a:avLst/>
                  <a:gdLst>
                    <a:gd name="connsiteX0" fmla="*/ 21172 w 21172"/>
                    <a:gd name="connsiteY0" fmla="*/ 3542 h 9005"/>
                    <a:gd name="connsiteX1" fmla="*/ 9818 w 21172"/>
                    <a:gd name="connsiteY1" fmla="*/ 3285 h 9005"/>
                    <a:gd name="connsiteX2" fmla="*/ 0 w 21172"/>
                    <a:gd name="connsiteY2" fmla="*/ 9005 h 9005"/>
                    <a:gd name="connsiteX3" fmla="*/ 9049 w 21172"/>
                    <a:gd name="connsiteY3" fmla="*/ 383 h 9005"/>
                    <a:gd name="connsiteX4" fmla="*/ 21172 w 21172"/>
                    <a:gd name="connsiteY4" fmla="*/ 3542 h 9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172" h="9005">
                      <a:moveTo>
                        <a:pt x="21172" y="3542"/>
                      </a:moveTo>
                      <a:cubicBezTo>
                        <a:pt x="17074" y="2602"/>
                        <a:pt x="13403" y="2176"/>
                        <a:pt x="9818" y="3285"/>
                      </a:cubicBezTo>
                      <a:cubicBezTo>
                        <a:pt x="6232" y="4054"/>
                        <a:pt x="3073" y="6188"/>
                        <a:pt x="0" y="9005"/>
                      </a:cubicBezTo>
                      <a:cubicBezTo>
                        <a:pt x="1024" y="4822"/>
                        <a:pt x="4781" y="1663"/>
                        <a:pt x="9049" y="383"/>
                      </a:cubicBezTo>
                      <a:cubicBezTo>
                        <a:pt x="13403" y="-642"/>
                        <a:pt x="18269" y="383"/>
                        <a:pt x="21172" y="3542"/>
                      </a:cubicBezTo>
                      <a:close/>
                    </a:path>
                  </a:pathLst>
                </a:custGeom>
                <a:solidFill>
                  <a:srgbClr val="A87B5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grpSp>
            <p:nvGrpSpPr>
              <p:cNvPr id="292" name="Graphic 13">
                <a:extLst>
                  <a:ext uri="{FF2B5EF4-FFF2-40B4-BE49-F238E27FC236}">
                    <a16:creationId xmlns:a16="http://schemas.microsoft.com/office/drawing/2014/main" id="{4731A449-763A-03B8-C24F-7EB4197DFB86}"/>
                  </a:ext>
                </a:extLst>
              </p:cNvPr>
              <p:cNvGrpSpPr/>
              <p:nvPr/>
            </p:nvGrpSpPr>
            <p:grpSpPr>
              <a:xfrm>
                <a:off x="7375410" y="3692539"/>
                <a:ext cx="282680" cy="248377"/>
                <a:chOff x="7375410" y="3692539"/>
                <a:chExt cx="282680" cy="248377"/>
              </a:xfrm>
            </p:grpSpPr>
            <p:sp>
              <p:nvSpPr>
                <p:cNvPr id="297" name="Freeform: Shape 221">
                  <a:extLst>
                    <a:ext uri="{FF2B5EF4-FFF2-40B4-BE49-F238E27FC236}">
                      <a16:creationId xmlns:a16="http://schemas.microsoft.com/office/drawing/2014/main" id="{BF5A4FD4-FC4D-C8BE-1BAD-C375E0A861B7}"/>
                    </a:ext>
                  </a:extLst>
                </p:cNvPr>
                <p:cNvSpPr/>
                <p:nvPr/>
              </p:nvSpPr>
              <p:spPr>
                <a:xfrm>
                  <a:off x="7375410" y="3692539"/>
                  <a:ext cx="282680" cy="248377"/>
                </a:xfrm>
                <a:custGeom>
                  <a:avLst/>
                  <a:gdLst>
                    <a:gd name="connsiteX0" fmla="*/ 250666 w 282680"/>
                    <a:gd name="connsiteY0" fmla="*/ 180728 h 248377"/>
                    <a:gd name="connsiteX1" fmla="*/ 38519 w 282680"/>
                    <a:gd name="connsiteY1" fmla="*/ 236049 h 248377"/>
                    <a:gd name="connsiteX2" fmla="*/ 102 w 282680"/>
                    <a:gd name="connsiteY2" fmla="*/ 173216 h 248377"/>
                    <a:gd name="connsiteX3" fmla="*/ 59008 w 282680"/>
                    <a:gd name="connsiteY3" fmla="*/ 160495 h 248377"/>
                    <a:gd name="connsiteX4" fmla="*/ 126195 w 282680"/>
                    <a:gd name="connsiteY4" fmla="*/ 81612 h 248377"/>
                    <a:gd name="connsiteX5" fmla="*/ 282680 w 282680"/>
                    <a:gd name="connsiteY5" fmla="*/ 595 h 248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2680" h="248377">
                      <a:moveTo>
                        <a:pt x="250666" y="180728"/>
                      </a:moveTo>
                      <a:cubicBezTo>
                        <a:pt x="202517" y="191144"/>
                        <a:pt x="63959" y="280527"/>
                        <a:pt x="38519" y="236049"/>
                      </a:cubicBezTo>
                      <a:cubicBezTo>
                        <a:pt x="32628" y="227085"/>
                        <a:pt x="-2118" y="184655"/>
                        <a:pt x="102" y="173216"/>
                      </a:cubicBezTo>
                      <a:cubicBezTo>
                        <a:pt x="6761" y="144616"/>
                        <a:pt x="44068" y="150934"/>
                        <a:pt x="59008" y="160495"/>
                      </a:cubicBezTo>
                      <a:cubicBezTo>
                        <a:pt x="82912" y="146068"/>
                        <a:pt x="106986" y="100053"/>
                        <a:pt x="126195" y="81612"/>
                      </a:cubicBezTo>
                      <a:cubicBezTo>
                        <a:pt x="126195" y="81612"/>
                        <a:pt x="211566" y="-8113"/>
                        <a:pt x="282680" y="595"/>
                      </a:cubicBezTo>
                    </a:path>
                  </a:pathLst>
                </a:custGeom>
                <a:solidFill>
                  <a:srgbClr val="FAFBF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98" name="Freeform: Shape 222">
                  <a:extLst>
                    <a:ext uri="{FF2B5EF4-FFF2-40B4-BE49-F238E27FC236}">
                      <a16:creationId xmlns:a16="http://schemas.microsoft.com/office/drawing/2014/main" id="{6A601549-90FA-7F74-176A-99329F3CD77A}"/>
                    </a:ext>
                  </a:extLst>
                </p:cNvPr>
                <p:cNvSpPr/>
                <p:nvPr/>
              </p:nvSpPr>
              <p:spPr>
                <a:xfrm>
                  <a:off x="7376280" y="3860825"/>
                  <a:ext cx="27489" cy="10734"/>
                </a:xfrm>
                <a:custGeom>
                  <a:avLst/>
                  <a:gdLst>
                    <a:gd name="connsiteX0" fmla="*/ 27490 w 27489"/>
                    <a:gd name="connsiteY0" fmla="*/ 10735 h 10734"/>
                    <a:gd name="connsiteX1" fmla="*/ 14598 w 27489"/>
                    <a:gd name="connsiteY1" fmla="*/ 3478 h 10734"/>
                    <a:gd name="connsiteX2" fmla="*/ 0 w 27489"/>
                    <a:gd name="connsiteY2" fmla="*/ 3905 h 10734"/>
                    <a:gd name="connsiteX3" fmla="*/ 15367 w 27489"/>
                    <a:gd name="connsiteY3" fmla="*/ 661 h 10734"/>
                    <a:gd name="connsiteX4" fmla="*/ 27490 w 27489"/>
                    <a:gd name="connsiteY4" fmla="*/ 10735 h 10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489" h="10734">
                      <a:moveTo>
                        <a:pt x="27490" y="10735"/>
                      </a:moveTo>
                      <a:cubicBezTo>
                        <a:pt x="23562" y="7235"/>
                        <a:pt x="19294" y="4673"/>
                        <a:pt x="14598" y="3478"/>
                      </a:cubicBezTo>
                      <a:cubicBezTo>
                        <a:pt x="9903" y="2027"/>
                        <a:pt x="5037" y="2112"/>
                        <a:pt x="0" y="3905"/>
                      </a:cubicBezTo>
                      <a:cubicBezTo>
                        <a:pt x="3756" y="-107"/>
                        <a:pt x="10159" y="-705"/>
                        <a:pt x="15367" y="661"/>
                      </a:cubicBezTo>
                      <a:cubicBezTo>
                        <a:pt x="20489" y="2198"/>
                        <a:pt x="25526" y="5613"/>
                        <a:pt x="27490" y="10735"/>
                      </a:cubicBezTo>
                      <a:close/>
                    </a:path>
                  </a:pathLst>
                </a:custGeom>
                <a:solidFill>
                  <a:srgbClr val="A87B5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99" name="Freeform: Shape 223">
                  <a:extLst>
                    <a:ext uri="{FF2B5EF4-FFF2-40B4-BE49-F238E27FC236}">
                      <a16:creationId xmlns:a16="http://schemas.microsoft.com/office/drawing/2014/main" id="{718AAF7B-7ACE-C022-2DBE-2EAC94F2489A}"/>
                    </a:ext>
                  </a:extLst>
                </p:cNvPr>
                <p:cNvSpPr/>
                <p:nvPr/>
              </p:nvSpPr>
              <p:spPr>
                <a:xfrm>
                  <a:off x="7383024" y="3848382"/>
                  <a:ext cx="33636" cy="10798"/>
                </a:xfrm>
                <a:custGeom>
                  <a:avLst/>
                  <a:gdLst>
                    <a:gd name="connsiteX0" fmla="*/ 33636 w 33636"/>
                    <a:gd name="connsiteY0" fmla="*/ 10798 h 10798"/>
                    <a:gd name="connsiteX1" fmla="*/ 17757 w 33636"/>
                    <a:gd name="connsiteY1" fmla="*/ 3286 h 10798"/>
                    <a:gd name="connsiteX2" fmla="*/ 0 w 33636"/>
                    <a:gd name="connsiteY2" fmla="*/ 4310 h 10798"/>
                    <a:gd name="connsiteX3" fmla="*/ 18269 w 33636"/>
                    <a:gd name="connsiteY3" fmla="*/ 383 h 10798"/>
                    <a:gd name="connsiteX4" fmla="*/ 33636 w 33636"/>
                    <a:gd name="connsiteY4" fmla="*/ 10798 h 10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636" h="10798">
                      <a:moveTo>
                        <a:pt x="33636" y="10798"/>
                      </a:moveTo>
                      <a:cubicBezTo>
                        <a:pt x="29112" y="6530"/>
                        <a:pt x="23562" y="4225"/>
                        <a:pt x="17757" y="3286"/>
                      </a:cubicBezTo>
                      <a:cubicBezTo>
                        <a:pt x="11952" y="2091"/>
                        <a:pt x="6061" y="2603"/>
                        <a:pt x="0" y="4310"/>
                      </a:cubicBezTo>
                      <a:cubicBezTo>
                        <a:pt x="4952" y="298"/>
                        <a:pt x="11952" y="-641"/>
                        <a:pt x="18269" y="383"/>
                      </a:cubicBezTo>
                      <a:cubicBezTo>
                        <a:pt x="24416" y="1578"/>
                        <a:pt x="30904" y="4822"/>
                        <a:pt x="33636" y="10798"/>
                      </a:cubicBezTo>
                      <a:close/>
                    </a:path>
                  </a:pathLst>
                </a:custGeom>
                <a:solidFill>
                  <a:srgbClr val="A87B5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grpSp>
            <p:nvGrpSpPr>
              <p:cNvPr id="293" name="Graphic 13">
                <a:extLst>
                  <a:ext uri="{FF2B5EF4-FFF2-40B4-BE49-F238E27FC236}">
                    <a16:creationId xmlns:a16="http://schemas.microsoft.com/office/drawing/2014/main" id="{C627AF10-779D-64A7-CC64-75EBED681523}"/>
                  </a:ext>
                </a:extLst>
              </p:cNvPr>
              <p:cNvGrpSpPr/>
              <p:nvPr/>
            </p:nvGrpSpPr>
            <p:grpSpPr>
              <a:xfrm>
                <a:off x="7270784" y="3576167"/>
                <a:ext cx="217930" cy="159652"/>
                <a:chOff x="7270784" y="3576167"/>
                <a:chExt cx="217930" cy="159652"/>
              </a:xfrm>
            </p:grpSpPr>
            <p:sp>
              <p:nvSpPr>
                <p:cNvPr id="294" name="Freeform: Shape 225">
                  <a:extLst>
                    <a:ext uri="{FF2B5EF4-FFF2-40B4-BE49-F238E27FC236}">
                      <a16:creationId xmlns:a16="http://schemas.microsoft.com/office/drawing/2014/main" id="{71407EFD-4365-71A7-4FBD-F6AA9A4B7E6D}"/>
                    </a:ext>
                  </a:extLst>
                </p:cNvPr>
                <p:cNvSpPr/>
                <p:nvPr/>
              </p:nvSpPr>
              <p:spPr>
                <a:xfrm>
                  <a:off x="7270784" y="3576167"/>
                  <a:ext cx="217930" cy="159652"/>
                </a:xfrm>
                <a:custGeom>
                  <a:avLst/>
                  <a:gdLst>
                    <a:gd name="connsiteX0" fmla="*/ 95764 w 217930"/>
                    <a:gd name="connsiteY0" fmla="*/ 159652 h 159652"/>
                    <a:gd name="connsiteX1" fmla="*/ 58457 w 217930"/>
                    <a:gd name="connsiteY1" fmla="*/ 115515 h 159652"/>
                    <a:gd name="connsiteX2" fmla="*/ 41468 w 217930"/>
                    <a:gd name="connsiteY2" fmla="*/ 96563 h 159652"/>
                    <a:gd name="connsiteX3" fmla="*/ 28150 w 217930"/>
                    <a:gd name="connsiteY3" fmla="*/ 71805 h 159652"/>
                    <a:gd name="connsiteX4" fmla="*/ 24308 w 217930"/>
                    <a:gd name="connsiteY4" fmla="*/ 66512 h 159652"/>
                    <a:gd name="connsiteX5" fmla="*/ 12613 w 217930"/>
                    <a:gd name="connsiteY5" fmla="*/ 63183 h 159652"/>
                    <a:gd name="connsiteX6" fmla="*/ 148 w 217930"/>
                    <a:gd name="connsiteY6" fmla="*/ 46108 h 159652"/>
                    <a:gd name="connsiteX7" fmla="*/ 26699 w 217930"/>
                    <a:gd name="connsiteY7" fmla="*/ 2398 h 159652"/>
                    <a:gd name="connsiteX8" fmla="*/ 82446 w 217930"/>
                    <a:gd name="connsiteY8" fmla="*/ 15631 h 159652"/>
                    <a:gd name="connsiteX9" fmla="*/ 116509 w 217930"/>
                    <a:gd name="connsiteY9" fmla="*/ 42011 h 159652"/>
                    <a:gd name="connsiteX10" fmla="*/ 168756 w 217930"/>
                    <a:gd name="connsiteY10" fmla="*/ 56182 h 159652"/>
                    <a:gd name="connsiteX11" fmla="*/ 217930 w 217930"/>
                    <a:gd name="connsiteY11" fmla="*/ 63183 h 159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17930" h="159652">
                      <a:moveTo>
                        <a:pt x="95764" y="159652"/>
                      </a:moveTo>
                      <a:cubicBezTo>
                        <a:pt x="83385" y="144883"/>
                        <a:pt x="70921" y="130199"/>
                        <a:pt x="58457" y="115515"/>
                      </a:cubicBezTo>
                      <a:cubicBezTo>
                        <a:pt x="52993" y="109112"/>
                        <a:pt x="46761" y="103051"/>
                        <a:pt x="41468" y="96563"/>
                      </a:cubicBezTo>
                      <a:cubicBezTo>
                        <a:pt x="35919" y="89648"/>
                        <a:pt x="32333" y="79659"/>
                        <a:pt x="28150" y="71805"/>
                      </a:cubicBezTo>
                      <a:cubicBezTo>
                        <a:pt x="27126" y="69842"/>
                        <a:pt x="26016" y="67878"/>
                        <a:pt x="24308" y="66512"/>
                      </a:cubicBezTo>
                      <a:cubicBezTo>
                        <a:pt x="21064" y="64036"/>
                        <a:pt x="16540" y="64293"/>
                        <a:pt x="12613" y="63183"/>
                      </a:cubicBezTo>
                      <a:cubicBezTo>
                        <a:pt x="5441" y="60963"/>
                        <a:pt x="917" y="53621"/>
                        <a:pt x="148" y="46108"/>
                      </a:cubicBezTo>
                      <a:cubicBezTo>
                        <a:pt x="-1474" y="29461"/>
                        <a:pt x="10393" y="7948"/>
                        <a:pt x="26699" y="2398"/>
                      </a:cubicBezTo>
                      <a:cubicBezTo>
                        <a:pt x="46334" y="-4260"/>
                        <a:pt x="67250" y="3850"/>
                        <a:pt x="82446" y="15631"/>
                      </a:cubicBezTo>
                      <a:cubicBezTo>
                        <a:pt x="93800" y="24424"/>
                        <a:pt x="103960" y="35010"/>
                        <a:pt x="116509" y="42011"/>
                      </a:cubicBezTo>
                      <a:cubicBezTo>
                        <a:pt x="132303" y="50889"/>
                        <a:pt x="150743" y="53621"/>
                        <a:pt x="168756" y="56182"/>
                      </a:cubicBezTo>
                      <a:cubicBezTo>
                        <a:pt x="185148" y="58487"/>
                        <a:pt x="201539" y="60792"/>
                        <a:pt x="217930" y="63183"/>
                      </a:cubicBezTo>
                    </a:path>
                  </a:pathLst>
                </a:custGeom>
                <a:solidFill>
                  <a:srgbClr val="FAFBF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95" name="Freeform: Shape 226">
                  <a:extLst>
                    <a:ext uri="{FF2B5EF4-FFF2-40B4-BE49-F238E27FC236}">
                      <a16:creationId xmlns:a16="http://schemas.microsoft.com/office/drawing/2014/main" id="{386CFAD0-6D1C-D6C6-6F83-2B8499FC6640}"/>
                    </a:ext>
                  </a:extLst>
                </p:cNvPr>
                <p:cNvSpPr/>
                <p:nvPr/>
              </p:nvSpPr>
              <p:spPr>
                <a:xfrm>
                  <a:off x="7278786" y="3594903"/>
                  <a:ext cx="23989" cy="13884"/>
                </a:xfrm>
                <a:custGeom>
                  <a:avLst/>
                  <a:gdLst>
                    <a:gd name="connsiteX0" fmla="*/ 23989 w 23989"/>
                    <a:gd name="connsiteY0" fmla="*/ 13884 h 13884"/>
                    <a:gd name="connsiteX1" fmla="*/ 13745 w 23989"/>
                    <a:gd name="connsiteY1" fmla="*/ 4237 h 13884"/>
                    <a:gd name="connsiteX2" fmla="*/ 0 w 23989"/>
                    <a:gd name="connsiteY2" fmla="*/ 2445 h 13884"/>
                    <a:gd name="connsiteX3" fmla="*/ 15111 w 23989"/>
                    <a:gd name="connsiteY3" fmla="*/ 1591 h 13884"/>
                    <a:gd name="connsiteX4" fmla="*/ 23989 w 23989"/>
                    <a:gd name="connsiteY4" fmla="*/ 13884 h 13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989" h="13884">
                      <a:moveTo>
                        <a:pt x="23989" y="13884"/>
                      </a:moveTo>
                      <a:cubicBezTo>
                        <a:pt x="20916" y="9957"/>
                        <a:pt x="17843" y="6201"/>
                        <a:pt x="13745" y="4237"/>
                      </a:cubicBezTo>
                      <a:cubicBezTo>
                        <a:pt x="9732" y="2018"/>
                        <a:pt x="5037" y="2018"/>
                        <a:pt x="0" y="2445"/>
                      </a:cubicBezTo>
                      <a:cubicBezTo>
                        <a:pt x="4269" y="-373"/>
                        <a:pt x="10159" y="-885"/>
                        <a:pt x="15111" y="1591"/>
                      </a:cubicBezTo>
                      <a:cubicBezTo>
                        <a:pt x="19891" y="4152"/>
                        <a:pt x="23136" y="8847"/>
                        <a:pt x="23989" y="13884"/>
                      </a:cubicBezTo>
                      <a:close/>
                    </a:path>
                  </a:pathLst>
                </a:custGeom>
                <a:solidFill>
                  <a:srgbClr val="A87B5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96" name="Freeform: Shape 227">
                  <a:extLst>
                    <a:ext uri="{FF2B5EF4-FFF2-40B4-BE49-F238E27FC236}">
                      <a16:creationId xmlns:a16="http://schemas.microsoft.com/office/drawing/2014/main" id="{8D70258E-B751-0E31-A06F-6CBC0B014530}"/>
                    </a:ext>
                  </a:extLst>
                </p:cNvPr>
                <p:cNvSpPr/>
                <p:nvPr/>
              </p:nvSpPr>
              <p:spPr>
                <a:xfrm>
                  <a:off x="7284335" y="3585249"/>
                  <a:ext cx="26550" cy="11073"/>
                </a:xfrm>
                <a:custGeom>
                  <a:avLst/>
                  <a:gdLst>
                    <a:gd name="connsiteX0" fmla="*/ 26550 w 26550"/>
                    <a:gd name="connsiteY0" fmla="*/ 11074 h 11073"/>
                    <a:gd name="connsiteX1" fmla="*/ 14684 w 26550"/>
                    <a:gd name="connsiteY1" fmla="*/ 3305 h 11073"/>
                    <a:gd name="connsiteX2" fmla="*/ 0 w 26550"/>
                    <a:gd name="connsiteY2" fmla="*/ 3134 h 11073"/>
                    <a:gd name="connsiteX3" fmla="*/ 15367 w 26550"/>
                    <a:gd name="connsiteY3" fmla="*/ 402 h 11073"/>
                    <a:gd name="connsiteX4" fmla="*/ 22623 w 26550"/>
                    <a:gd name="connsiteY4" fmla="*/ 4159 h 11073"/>
                    <a:gd name="connsiteX5" fmla="*/ 26550 w 26550"/>
                    <a:gd name="connsiteY5" fmla="*/ 11074 h 11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6550" h="11073">
                      <a:moveTo>
                        <a:pt x="26550" y="11074"/>
                      </a:moveTo>
                      <a:cubicBezTo>
                        <a:pt x="23392" y="6891"/>
                        <a:pt x="19379" y="4244"/>
                        <a:pt x="14684" y="3305"/>
                      </a:cubicBezTo>
                      <a:cubicBezTo>
                        <a:pt x="10074" y="2110"/>
                        <a:pt x="5122" y="2707"/>
                        <a:pt x="0" y="3134"/>
                      </a:cubicBezTo>
                      <a:cubicBezTo>
                        <a:pt x="4439" y="317"/>
                        <a:pt x="9988" y="-622"/>
                        <a:pt x="15367" y="402"/>
                      </a:cubicBezTo>
                      <a:cubicBezTo>
                        <a:pt x="18013" y="1085"/>
                        <a:pt x="20574" y="2281"/>
                        <a:pt x="22623" y="4159"/>
                      </a:cubicBezTo>
                      <a:cubicBezTo>
                        <a:pt x="24587" y="6122"/>
                        <a:pt x="26038" y="8513"/>
                        <a:pt x="26550" y="11074"/>
                      </a:cubicBezTo>
                      <a:close/>
                    </a:path>
                  </a:pathLst>
                </a:custGeom>
                <a:solidFill>
                  <a:srgbClr val="A87B5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  <p:grpSp>
          <p:nvGrpSpPr>
            <p:cNvPr id="268" name="Graphic 13">
              <a:extLst>
                <a:ext uri="{FF2B5EF4-FFF2-40B4-BE49-F238E27FC236}">
                  <a16:creationId xmlns:a16="http://schemas.microsoft.com/office/drawing/2014/main" id="{67466CC6-7B6F-4A1C-BB57-FBAC134FD7A8}"/>
                </a:ext>
              </a:extLst>
            </p:cNvPr>
            <p:cNvGrpSpPr/>
            <p:nvPr/>
          </p:nvGrpSpPr>
          <p:grpSpPr>
            <a:xfrm>
              <a:off x="7409036" y="3257734"/>
              <a:ext cx="913330" cy="1017451"/>
              <a:chOff x="7409036" y="3257734"/>
              <a:chExt cx="913330" cy="1017451"/>
            </a:xfrm>
          </p:grpSpPr>
          <p:grpSp>
            <p:nvGrpSpPr>
              <p:cNvPr id="278" name="Graphic 13">
                <a:extLst>
                  <a:ext uri="{FF2B5EF4-FFF2-40B4-BE49-F238E27FC236}">
                    <a16:creationId xmlns:a16="http://schemas.microsoft.com/office/drawing/2014/main" id="{EA98136B-836A-7B71-04E2-C499FECA8955}"/>
                  </a:ext>
                </a:extLst>
              </p:cNvPr>
              <p:cNvGrpSpPr/>
              <p:nvPr/>
            </p:nvGrpSpPr>
            <p:grpSpPr>
              <a:xfrm>
                <a:off x="7409036" y="3288806"/>
                <a:ext cx="913330" cy="986379"/>
                <a:chOff x="7409036" y="3288806"/>
                <a:chExt cx="913330" cy="986379"/>
              </a:xfrm>
            </p:grpSpPr>
            <p:sp>
              <p:nvSpPr>
                <p:cNvPr id="289" name="Freeform: Shape 230">
                  <a:extLst>
                    <a:ext uri="{FF2B5EF4-FFF2-40B4-BE49-F238E27FC236}">
                      <a16:creationId xmlns:a16="http://schemas.microsoft.com/office/drawing/2014/main" id="{2F9AD377-F4E6-9C68-6785-359A7A4F2E7C}"/>
                    </a:ext>
                  </a:extLst>
                </p:cNvPr>
                <p:cNvSpPr/>
                <p:nvPr/>
              </p:nvSpPr>
              <p:spPr>
                <a:xfrm>
                  <a:off x="8225844" y="3784336"/>
                  <a:ext cx="96521" cy="127946"/>
                </a:xfrm>
                <a:custGeom>
                  <a:avLst/>
                  <a:gdLst>
                    <a:gd name="connsiteX0" fmla="*/ 1159 w 96521"/>
                    <a:gd name="connsiteY0" fmla="*/ 34464 h 127946"/>
                    <a:gd name="connsiteX1" fmla="*/ 988 w 96521"/>
                    <a:gd name="connsiteY1" fmla="*/ 35318 h 127946"/>
                    <a:gd name="connsiteX2" fmla="*/ 25490 w 96521"/>
                    <a:gd name="connsiteY2" fmla="*/ 111128 h 127946"/>
                    <a:gd name="connsiteX3" fmla="*/ 40344 w 96521"/>
                    <a:gd name="connsiteY3" fmla="*/ 124275 h 127946"/>
                    <a:gd name="connsiteX4" fmla="*/ 82432 w 96521"/>
                    <a:gd name="connsiteY4" fmla="*/ 115396 h 127946"/>
                    <a:gd name="connsiteX5" fmla="*/ 96518 w 96521"/>
                    <a:gd name="connsiteY5" fmla="*/ 69893 h 127946"/>
                    <a:gd name="connsiteX6" fmla="*/ 90884 w 96521"/>
                    <a:gd name="connsiteY6" fmla="*/ 33952 h 127946"/>
                    <a:gd name="connsiteX7" fmla="*/ 63650 w 96521"/>
                    <a:gd name="connsiteY7" fmla="*/ 4414 h 127946"/>
                    <a:gd name="connsiteX8" fmla="*/ 26856 w 96521"/>
                    <a:gd name="connsiteY8" fmla="*/ 3304 h 127946"/>
                    <a:gd name="connsiteX9" fmla="*/ 15757 w 96521"/>
                    <a:gd name="connsiteY9" fmla="*/ 14402 h 127946"/>
                    <a:gd name="connsiteX10" fmla="*/ 3037 w 96521"/>
                    <a:gd name="connsiteY10" fmla="*/ 28062 h 127946"/>
                    <a:gd name="connsiteX11" fmla="*/ 1159 w 96521"/>
                    <a:gd name="connsiteY11" fmla="*/ 34464 h 127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6521" h="127946">
                      <a:moveTo>
                        <a:pt x="1159" y="34464"/>
                      </a:moveTo>
                      <a:cubicBezTo>
                        <a:pt x="1073" y="34720"/>
                        <a:pt x="1073" y="34977"/>
                        <a:pt x="988" y="35318"/>
                      </a:cubicBezTo>
                      <a:cubicBezTo>
                        <a:pt x="-3280" y="60673"/>
                        <a:pt x="6537" y="88419"/>
                        <a:pt x="25490" y="111128"/>
                      </a:cubicBezTo>
                      <a:cubicBezTo>
                        <a:pt x="29587" y="116079"/>
                        <a:pt x="34283" y="120945"/>
                        <a:pt x="40344" y="124275"/>
                      </a:cubicBezTo>
                      <a:cubicBezTo>
                        <a:pt x="56138" y="133068"/>
                        <a:pt x="72614" y="124446"/>
                        <a:pt x="82432" y="115396"/>
                      </a:cubicBezTo>
                      <a:cubicBezTo>
                        <a:pt x="94982" y="103786"/>
                        <a:pt x="96604" y="86370"/>
                        <a:pt x="96518" y="69893"/>
                      </a:cubicBezTo>
                      <a:cubicBezTo>
                        <a:pt x="96433" y="57941"/>
                        <a:pt x="95665" y="45733"/>
                        <a:pt x="90884" y="33952"/>
                      </a:cubicBezTo>
                      <a:cubicBezTo>
                        <a:pt x="86103" y="22171"/>
                        <a:pt x="76883" y="10817"/>
                        <a:pt x="63650" y="4414"/>
                      </a:cubicBezTo>
                      <a:cubicBezTo>
                        <a:pt x="52211" y="-1135"/>
                        <a:pt x="37271" y="-1392"/>
                        <a:pt x="26856" y="3304"/>
                      </a:cubicBezTo>
                      <a:cubicBezTo>
                        <a:pt x="21136" y="5865"/>
                        <a:pt x="17977" y="9451"/>
                        <a:pt x="15757" y="14402"/>
                      </a:cubicBezTo>
                      <a:cubicBezTo>
                        <a:pt x="13367" y="19866"/>
                        <a:pt x="5940" y="22427"/>
                        <a:pt x="3037" y="28062"/>
                      </a:cubicBezTo>
                      <a:cubicBezTo>
                        <a:pt x="2098" y="30110"/>
                        <a:pt x="1586" y="32245"/>
                        <a:pt x="1159" y="34464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90" name="Freeform: Shape 231">
                  <a:extLst>
                    <a:ext uri="{FF2B5EF4-FFF2-40B4-BE49-F238E27FC236}">
                      <a16:creationId xmlns:a16="http://schemas.microsoft.com/office/drawing/2014/main" id="{2A123361-3027-E336-F4D3-A96EAFC82428}"/>
                    </a:ext>
                  </a:extLst>
                </p:cNvPr>
                <p:cNvSpPr/>
                <p:nvPr/>
              </p:nvSpPr>
              <p:spPr>
                <a:xfrm>
                  <a:off x="7409036" y="3288806"/>
                  <a:ext cx="851603" cy="986379"/>
                </a:xfrm>
                <a:custGeom>
                  <a:avLst/>
                  <a:gdLst>
                    <a:gd name="connsiteX0" fmla="*/ 811906 w 851603"/>
                    <a:gd name="connsiteY0" fmla="*/ 723616 h 986379"/>
                    <a:gd name="connsiteX1" fmla="*/ 851604 w 851603"/>
                    <a:gd name="connsiteY1" fmla="*/ 616646 h 986379"/>
                    <a:gd name="connsiteX2" fmla="*/ 850921 w 851603"/>
                    <a:gd name="connsiteY2" fmla="*/ 616817 h 986379"/>
                    <a:gd name="connsiteX3" fmla="*/ 850750 w 851603"/>
                    <a:gd name="connsiteY3" fmla="*/ 527007 h 986379"/>
                    <a:gd name="connsiteX4" fmla="*/ 849470 w 851603"/>
                    <a:gd name="connsiteY4" fmla="*/ 512408 h 986379"/>
                    <a:gd name="connsiteX5" fmla="*/ 794235 w 851603"/>
                    <a:gd name="connsiteY5" fmla="*/ 413804 h 986379"/>
                    <a:gd name="connsiteX6" fmla="*/ 660117 w 851603"/>
                    <a:gd name="connsiteY6" fmla="*/ 318615 h 986379"/>
                    <a:gd name="connsiteX7" fmla="*/ 559635 w 851603"/>
                    <a:gd name="connsiteY7" fmla="*/ 293516 h 986379"/>
                    <a:gd name="connsiteX8" fmla="*/ 540085 w 851603"/>
                    <a:gd name="connsiteY8" fmla="*/ 292150 h 986379"/>
                    <a:gd name="connsiteX9" fmla="*/ 539743 w 851603"/>
                    <a:gd name="connsiteY9" fmla="*/ 292150 h 986379"/>
                    <a:gd name="connsiteX10" fmla="*/ 491594 w 851603"/>
                    <a:gd name="connsiteY10" fmla="*/ 283613 h 986379"/>
                    <a:gd name="connsiteX11" fmla="*/ 467690 w 851603"/>
                    <a:gd name="connsiteY11" fmla="*/ 245708 h 986379"/>
                    <a:gd name="connsiteX12" fmla="*/ 465982 w 851603"/>
                    <a:gd name="connsiteY12" fmla="*/ 210279 h 986379"/>
                    <a:gd name="connsiteX13" fmla="*/ 464873 w 851603"/>
                    <a:gd name="connsiteY13" fmla="*/ 186888 h 986379"/>
                    <a:gd name="connsiteX14" fmla="*/ 372928 w 851603"/>
                    <a:gd name="connsiteY14" fmla="*/ 39281 h 986379"/>
                    <a:gd name="connsiteX15" fmla="*/ 364562 w 851603"/>
                    <a:gd name="connsiteY15" fmla="*/ 34500 h 986379"/>
                    <a:gd name="connsiteX16" fmla="*/ 362342 w 851603"/>
                    <a:gd name="connsiteY16" fmla="*/ 33305 h 986379"/>
                    <a:gd name="connsiteX17" fmla="*/ 330413 w 851603"/>
                    <a:gd name="connsiteY17" fmla="*/ 16658 h 986379"/>
                    <a:gd name="connsiteX18" fmla="*/ 278678 w 851603"/>
                    <a:gd name="connsiteY18" fmla="*/ 3767 h 986379"/>
                    <a:gd name="connsiteX19" fmla="*/ 242908 w 851603"/>
                    <a:gd name="connsiteY19" fmla="*/ 10 h 986379"/>
                    <a:gd name="connsiteX20" fmla="*/ 202356 w 851603"/>
                    <a:gd name="connsiteY20" fmla="*/ 7864 h 986379"/>
                    <a:gd name="connsiteX21" fmla="*/ 129108 w 851603"/>
                    <a:gd name="connsiteY21" fmla="*/ 23231 h 986379"/>
                    <a:gd name="connsiteX22" fmla="*/ 81983 w 851603"/>
                    <a:gd name="connsiteY22" fmla="*/ 68905 h 986379"/>
                    <a:gd name="connsiteX23" fmla="*/ 50054 w 851603"/>
                    <a:gd name="connsiteY23" fmla="*/ 131396 h 986379"/>
                    <a:gd name="connsiteX24" fmla="*/ 67043 w 851603"/>
                    <a:gd name="connsiteY24" fmla="*/ 124567 h 986379"/>
                    <a:gd name="connsiteX25" fmla="*/ 43139 w 851603"/>
                    <a:gd name="connsiteY25" fmla="*/ 172545 h 986379"/>
                    <a:gd name="connsiteX26" fmla="*/ 29821 w 851603"/>
                    <a:gd name="connsiteY26" fmla="*/ 209426 h 986379"/>
                    <a:gd name="connsiteX27" fmla="*/ 30248 w 851603"/>
                    <a:gd name="connsiteY27" fmla="*/ 210621 h 986379"/>
                    <a:gd name="connsiteX28" fmla="*/ 31273 w 851603"/>
                    <a:gd name="connsiteY28" fmla="*/ 210706 h 986379"/>
                    <a:gd name="connsiteX29" fmla="*/ 51932 w 851603"/>
                    <a:gd name="connsiteY29" fmla="*/ 205499 h 986379"/>
                    <a:gd name="connsiteX30" fmla="*/ 52445 w 851603"/>
                    <a:gd name="connsiteY30" fmla="*/ 223085 h 986379"/>
                    <a:gd name="connsiteX31" fmla="*/ 34773 w 851603"/>
                    <a:gd name="connsiteY31" fmla="*/ 271405 h 986379"/>
                    <a:gd name="connsiteX32" fmla="*/ 33919 w 851603"/>
                    <a:gd name="connsiteY32" fmla="*/ 273283 h 986379"/>
                    <a:gd name="connsiteX33" fmla="*/ 34602 w 851603"/>
                    <a:gd name="connsiteY33" fmla="*/ 267990 h 986379"/>
                    <a:gd name="connsiteX34" fmla="*/ 22736 w 851603"/>
                    <a:gd name="connsiteY34" fmla="*/ 294541 h 986379"/>
                    <a:gd name="connsiteX35" fmla="*/ 19150 w 851603"/>
                    <a:gd name="connsiteY35" fmla="*/ 305383 h 986379"/>
                    <a:gd name="connsiteX36" fmla="*/ 7283 w 851603"/>
                    <a:gd name="connsiteY36" fmla="*/ 348410 h 986379"/>
                    <a:gd name="connsiteX37" fmla="*/ 2844 w 851603"/>
                    <a:gd name="connsiteY37" fmla="*/ 367448 h 986379"/>
                    <a:gd name="connsiteX38" fmla="*/ 3015 w 851603"/>
                    <a:gd name="connsiteY38" fmla="*/ 371631 h 986379"/>
                    <a:gd name="connsiteX39" fmla="*/ 5917 w 851603"/>
                    <a:gd name="connsiteY39" fmla="*/ 375814 h 986379"/>
                    <a:gd name="connsiteX40" fmla="*/ 8905 w 851603"/>
                    <a:gd name="connsiteY40" fmla="*/ 374790 h 986379"/>
                    <a:gd name="connsiteX41" fmla="*/ 14369 w 851603"/>
                    <a:gd name="connsiteY41" fmla="*/ 371119 h 986379"/>
                    <a:gd name="connsiteX42" fmla="*/ 11637 w 851603"/>
                    <a:gd name="connsiteY42" fmla="*/ 378802 h 986379"/>
                    <a:gd name="connsiteX43" fmla="*/ 368 w 851603"/>
                    <a:gd name="connsiteY43" fmla="*/ 424390 h 986379"/>
                    <a:gd name="connsiteX44" fmla="*/ 1564 w 851603"/>
                    <a:gd name="connsiteY44" fmla="*/ 464856 h 986379"/>
                    <a:gd name="connsiteX45" fmla="*/ 3100 w 851603"/>
                    <a:gd name="connsiteY45" fmla="*/ 468356 h 986379"/>
                    <a:gd name="connsiteX46" fmla="*/ 7283 w 851603"/>
                    <a:gd name="connsiteY46" fmla="*/ 466393 h 986379"/>
                    <a:gd name="connsiteX47" fmla="*/ 12747 w 851603"/>
                    <a:gd name="connsiteY47" fmla="*/ 457600 h 986379"/>
                    <a:gd name="connsiteX48" fmla="*/ 25467 w 851603"/>
                    <a:gd name="connsiteY48" fmla="*/ 515652 h 986379"/>
                    <a:gd name="connsiteX49" fmla="*/ 44505 w 851603"/>
                    <a:gd name="connsiteY49" fmla="*/ 563119 h 986379"/>
                    <a:gd name="connsiteX50" fmla="*/ 100082 w 851603"/>
                    <a:gd name="connsiteY50" fmla="*/ 630135 h 986379"/>
                    <a:gd name="connsiteX51" fmla="*/ 104692 w 851603"/>
                    <a:gd name="connsiteY51" fmla="*/ 600938 h 986379"/>
                    <a:gd name="connsiteX52" fmla="*/ 105375 w 851603"/>
                    <a:gd name="connsiteY52" fmla="*/ 597267 h 986379"/>
                    <a:gd name="connsiteX53" fmla="*/ 209954 w 851603"/>
                    <a:gd name="connsiteY53" fmla="*/ 661381 h 986379"/>
                    <a:gd name="connsiteX54" fmla="*/ 493301 w 851603"/>
                    <a:gd name="connsiteY54" fmla="*/ 771851 h 986379"/>
                    <a:gd name="connsiteX55" fmla="*/ 559635 w 851603"/>
                    <a:gd name="connsiteY55" fmla="*/ 845526 h 986379"/>
                    <a:gd name="connsiteX56" fmla="*/ 568343 w 851603"/>
                    <a:gd name="connsiteY56" fmla="*/ 882151 h 986379"/>
                    <a:gd name="connsiteX57" fmla="*/ 557159 w 851603"/>
                    <a:gd name="connsiteY57" fmla="*/ 900079 h 986379"/>
                    <a:gd name="connsiteX58" fmla="*/ 536158 w 851603"/>
                    <a:gd name="connsiteY58" fmla="*/ 912116 h 986379"/>
                    <a:gd name="connsiteX59" fmla="*/ 485874 w 851603"/>
                    <a:gd name="connsiteY59" fmla="*/ 933373 h 986379"/>
                    <a:gd name="connsiteX60" fmla="*/ 535560 w 851603"/>
                    <a:gd name="connsiteY60" fmla="*/ 984340 h 986379"/>
                    <a:gd name="connsiteX61" fmla="*/ 619053 w 851603"/>
                    <a:gd name="connsiteY61" fmla="*/ 955314 h 986379"/>
                    <a:gd name="connsiteX62" fmla="*/ 629981 w 851603"/>
                    <a:gd name="connsiteY62" fmla="*/ 923641 h 986379"/>
                    <a:gd name="connsiteX63" fmla="*/ 648335 w 851603"/>
                    <a:gd name="connsiteY63" fmla="*/ 874638 h 986379"/>
                    <a:gd name="connsiteX64" fmla="*/ 649872 w 851603"/>
                    <a:gd name="connsiteY64" fmla="*/ 908103 h 986379"/>
                    <a:gd name="connsiteX65" fmla="*/ 654226 w 851603"/>
                    <a:gd name="connsiteY65" fmla="*/ 916555 h 986379"/>
                    <a:gd name="connsiteX66" fmla="*/ 700753 w 851603"/>
                    <a:gd name="connsiteY66" fmla="*/ 861149 h 986379"/>
                    <a:gd name="connsiteX67" fmla="*/ 736609 w 851603"/>
                    <a:gd name="connsiteY67" fmla="*/ 824525 h 986379"/>
                    <a:gd name="connsiteX68" fmla="*/ 775368 w 851603"/>
                    <a:gd name="connsiteY68" fmla="*/ 766387 h 986379"/>
                    <a:gd name="connsiteX69" fmla="*/ 771697 w 851603"/>
                    <a:gd name="connsiteY69" fmla="*/ 773644 h 986379"/>
                    <a:gd name="connsiteX70" fmla="*/ 779295 w 851603"/>
                    <a:gd name="connsiteY70" fmla="*/ 800963 h 986379"/>
                    <a:gd name="connsiteX71" fmla="*/ 811906 w 851603"/>
                    <a:gd name="connsiteY71" fmla="*/ 723616 h 986379"/>
                    <a:gd name="connsiteX72" fmla="*/ 105119 w 851603"/>
                    <a:gd name="connsiteY72" fmla="*/ 596926 h 986379"/>
                    <a:gd name="connsiteX73" fmla="*/ 105289 w 851603"/>
                    <a:gd name="connsiteY73" fmla="*/ 597267 h 986379"/>
                    <a:gd name="connsiteX74" fmla="*/ 104863 w 851603"/>
                    <a:gd name="connsiteY74" fmla="*/ 598548 h 986379"/>
                    <a:gd name="connsiteX75" fmla="*/ 105119 w 851603"/>
                    <a:gd name="connsiteY75" fmla="*/ 596926 h 9863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</a:cxnLst>
                  <a:rect l="l" t="t" r="r" b="b"/>
                  <a:pathLst>
                    <a:path w="851603" h="986379">
                      <a:moveTo>
                        <a:pt x="811906" y="723616"/>
                      </a:moveTo>
                      <a:cubicBezTo>
                        <a:pt x="819931" y="685455"/>
                        <a:pt x="840420" y="652673"/>
                        <a:pt x="851604" y="616646"/>
                      </a:cubicBezTo>
                      <a:cubicBezTo>
                        <a:pt x="851348" y="616732"/>
                        <a:pt x="851177" y="616732"/>
                        <a:pt x="850921" y="616817"/>
                      </a:cubicBezTo>
                      <a:lnTo>
                        <a:pt x="850750" y="527007"/>
                      </a:lnTo>
                      <a:cubicBezTo>
                        <a:pt x="849555" y="521714"/>
                        <a:pt x="849043" y="516762"/>
                        <a:pt x="849470" y="512408"/>
                      </a:cubicBezTo>
                      <a:cubicBezTo>
                        <a:pt x="838542" y="476125"/>
                        <a:pt x="819248" y="442831"/>
                        <a:pt x="794235" y="413804"/>
                      </a:cubicBezTo>
                      <a:cubicBezTo>
                        <a:pt x="758635" y="372314"/>
                        <a:pt x="711339" y="339446"/>
                        <a:pt x="660117" y="318615"/>
                      </a:cubicBezTo>
                      <a:cubicBezTo>
                        <a:pt x="627932" y="305554"/>
                        <a:pt x="593954" y="296931"/>
                        <a:pt x="559635" y="293516"/>
                      </a:cubicBezTo>
                      <a:cubicBezTo>
                        <a:pt x="553061" y="292919"/>
                        <a:pt x="546573" y="292407"/>
                        <a:pt x="540085" y="292150"/>
                      </a:cubicBezTo>
                      <a:cubicBezTo>
                        <a:pt x="539999" y="292150"/>
                        <a:pt x="539914" y="292150"/>
                        <a:pt x="539743" y="292150"/>
                      </a:cubicBezTo>
                      <a:cubicBezTo>
                        <a:pt x="523352" y="291553"/>
                        <a:pt x="506107" y="291638"/>
                        <a:pt x="491594" y="283613"/>
                      </a:cubicBezTo>
                      <a:cubicBezTo>
                        <a:pt x="476910" y="275247"/>
                        <a:pt x="470422" y="261075"/>
                        <a:pt x="467690" y="245708"/>
                      </a:cubicBezTo>
                      <a:cubicBezTo>
                        <a:pt x="465556" y="233757"/>
                        <a:pt x="465641" y="221122"/>
                        <a:pt x="465982" y="210279"/>
                      </a:cubicBezTo>
                      <a:cubicBezTo>
                        <a:pt x="466153" y="202596"/>
                        <a:pt x="465812" y="194742"/>
                        <a:pt x="464873" y="186888"/>
                      </a:cubicBezTo>
                      <a:cubicBezTo>
                        <a:pt x="458128" y="129604"/>
                        <a:pt x="423041" y="69417"/>
                        <a:pt x="372928" y="39281"/>
                      </a:cubicBezTo>
                      <a:cubicBezTo>
                        <a:pt x="370196" y="37574"/>
                        <a:pt x="367379" y="35951"/>
                        <a:pt x="364562" y="34500"/>
                      </a:cubicBezTo>
                      <a:cubicBezTo>
                        <a:pt x="363793" y="34073"/>
                        <a:pt x="363025" y="33732"/>
                        <a:pt x="362342" y="33305"/>
                      </a:cubicBezTo>
                      <a:cubicBezTo>
                        <a:pt x="351414" y="26988"/>
                        <a:pt x="341085" y="21353"/>
                        <a:pt x="330413" y="16658"/>
                      </a:cubicBezTo>
                      <a:cubicBezTo>
                        <a:pt x="314278" y="9572"/>
                        <a:pt x="297801" y="4876"/>
                        <a:pt x="278678" y="3767"/>
                      </a:cubicBezTo>
                      <a:cubicBezTo>
                        <a:pt x="266726" y="3084"/>
                        <a:pt x="254518" y="352"/>
                        <a:pt x="242908" y="10"/>
                      </a:cubicBezTo>
                      <a:cubicBezTo>
                        <a:pt x="229675" y="-246"/>
                        <a:pt x="214735" y="4364"/>
                        <a:pt x="202356" y="7864"/>
                      </a:cubicBezTo>
                      <a:cubicBezTo>
                        <a:pt x="177172" y="14779"/>
                        <a:pt x="150963" y="9316"/>
                        <a:pt x="129108" y="23231"/>
                      </a:cubicBezTo>
                      <a:cubicBezTo>
                        <a:pt x="112119" y="34073"/>
                        <a:pt x="97179" y="54221"/>
                        <a:pt x="81983" y="68905"/>
                      </a:cubicBezTo>
                      <a:cubicBezTo>
                        <a:pt x="65507" y="84528"/>
                        <a:pt x="56457" y="109627"/>
                        <a:pt x="50054" y="131396"/>
                      </a:cubicBezTo>
                      <a:cubicBezTo>
                        <a:pt x="58079" y="132421"/>
                        <a:pt x="59018" y="124738"/>
                        <a:pt x="67043" y="124567"/>
                      </a:cubicBezTo>
                      <a:cubicBezTo>
                        <a:pt x="67470" y="124652"/>
                        <a:pt x="45103" y="169557"/>
                        <a:pt x="43139" y="172545"/>
                      </a:cubicBezTo>
                      <a:cubicBezTo>
                        <a:pt x="36395" y="183985"/>
                        <a:pt x="29480" y="196108"/>
                        <a:pt x="29821" y="209426"/>
                      </a:cubicBezTo>
                      <a:cubicBezTo>
                        <a:pt x="29736" y="209853"/>
                        <a:pt x="29736" y="210365"/>
                        <a:pt x="30248" y="210621"/>
                      </a:cubicBezTo>
                      <a:cubicBezTo>
                        <a:pt x="30504" y="210792"/>
                        <a:pt x="31017" y="210792"/>
                        <a:pt x="31273" y="210706"/>
                      </a:cubicBezTo>
                      <a:cubicBezTo>
                        <a:pt x="38188" y="208914"/>
                        <a:pt x="45017" y="207206"/>
                        <a:pt x="51932" y="205499"/>
                      </a:cubicBezTo>
                      <a:cubicBezTo>
                        <a:pt x="51847" y="211389"/>
                        <a:pt x="52018" y="217280"/>
                        <a:pt x="52445" y="223085"/>
                      </a:cubicBezTo>
                      <a:cubicBezTo>
                        <a:pt x="53981" y="239476"/>
                        <a:pt x="40151" y="256721"/>
                        <a:pt x="34773" y="271405"/>
                      </a:cubicBezTo>
                      <a:cubicBezTo>
                        <a:pt x="34517" y="272003"/>
                        <a:pt x="34175" y="272600"/>
                        <a:pt x="33919" y="273283"/>
                      </a:cubicBezTo>
                      <a:lnTo>
                        <a:pt x="34602" y="267990"/>
                      </a:lnTo>
                      <a:cubicBezTo>
                        <a:pt x="31017" y="277125"/>
                        <a:pt x="26236" y="285748"/>
                        <a:pt x="22736" y="294541"/>
                      </a:cubicBezTo>
                      <a:cubicBezTo>
                        <a:pt x="21284" y="298126"/>
                        <a:pt x="20004" y="301541"/>
                        <a:pt x="19150" y="305383"/>
                      </a:cubicBezTo>
                      <a:cubicBezTo>
                        <a:pt x="15991" y="319896"/>
                        <a:pt x="11979" y="334238"/>
                        <a:pt x="7283" y="348410"/>
                      </a:cubicBezTo>
                      <a:cubicBezTo>
                        <a:pt x="5234" y="354642"/>
                        <a:pt x="2929" y="360960"/>
                        <a:pt x="2844" y="367448"/>
                      </a:cubicBezTo>
                      <a:cubicBezTo>
                        <a:pt x="2759" y="368814"/>
                        <a:pt x="2844" y="370180"/>
                        <a:pt x="3015" y="371631"/>
                      </a:cubicBezTo>
                      <a:cubicBezTo>
                        <a:pt x="3271" y="373424"/>
                        <a:pt x="4125" y="375558"/>
                        <a:pt x="5917" y="375814"/>
                      </a:cubicBezTo>
                      <a:cubicBezTo>
                        <a:pt x="6942" y="375985"/>
                        <a:pt x="7966" y="375302"/>
                        <a:pt x="8905" y="374790"/>
                      </a:cubicBezTo>
                      <a:cubicBezTo>
                        <a:pt x="10784" y="373595"/>
                        <a:pt x="12406" y="372485"/>
                        <a:pt x="14369" y="371119"/>
                      </a:cubicBezTo>
                      <a:cubicBezTo>
                        <a:pt x="13259" y="373509"/>
                        <a:pt x="12320" y="376156"/>
                        <a:pt x="11637" y="378802"/>
                      </a:cubicBezTo>
                      <a:cubicBezTo>
                        <a:pt x="7539" y="394084"/>
                        <a:pt x="1564" y="408426"/>
                        <a:pt x="368" y="424390"/>
                      </a:cubicBezTo>
                      <a:cubicBezTo>
                        <a:pt x="-571" y="437964"/>
                        <a:pt x="454" y="451453"/>
                        <a:pt x="1564" y="464856"/>
                      </a:cubicBezTo>
                      <a:cubicBezTo>
                        <a:pt x="1649" y="466308"/>
                        <a:pt x="1905" y="467674"/>
                        <a:pt x="3100" y="468356"/>
                      </a:cubicBezTo>
                      <a:cubicBezTo>
                        <a:pt x="4637" y="469125"/>
                        <a:pt x="6259" y="467674"/>
                        <a:pt x="7283" y="466393"/>
                      </a:cubicBezTo>
                      <a:cubicBezTo>
                        <a:pt x="9332" y="463576"/>
                        <a:pt x="11125" y="460758"/>
                        <a:pt x="12747" y="457600"/>
                      </a:cubicBezTo>
                      <a:cubicBezTo>
                        <a:pt x="16077" y="477235"/>
                        <a:pt x="19065" y="496529"/>
                        <a:pt x="25467" y="515652"/>
                      </a:cubicBezTo>
                      <a:cubicBezTo>
                        <a:pt x="30846" y="531787"/>
                        <a:pt x="36310" y="548093"/>
                        <a:pt x="44505" y="563119"/>
                      </a:cubicBezTo>
                      <a:cubicBezTo>
                        <a:pt x="58848" y="589327"/>
                        <a:pt x="81812" y="607085"/>
                        <a:pt x="100082" y="630135"/>
                      </a:cubicBezTo>
                      <a:cubicBezTo>
                        <a:pt x="102301" y="620744"/>
                        <a:pt x="103241" y="610670"/>
                        <a:pt x="104692" y="600938"/>
                      </a:cubicBezTo>
                      <a:cubicBezTo>
                        <a:pt x="104777" y="600767"/>
                        <a:pt x="105119" y="598804"/>
                        <a:pt x="105375" y="597267"/>
                      </a:cubicBezTo>
                      <a:cubicBezTo>
                        <a:pt x="131328" y="617244"/>
                        <a:pt x="165391" y="638672"/>
                        <a:pt x="209954" y="661381"/>
                      </a:cubicBezTo>
                      <a:cubicBezTo>
                        <a:pt x="315900" y="715591"/>
                        <a:pt x="341511" y="706798"/>
                        <a:pt x="493301" y="771851"/>
                      </a:cubicBezTo>
                      <a:cubicBezTo>
                        <a:pt x="516949" y="782010"/>
                        <a:pt x="552464" y="821964"/>
                        <a:pt x="559635" y="845526"/>
                      </a:cubicBezTo>
                      <a:cubicBezTo>
                        <a:pt x="563733" y="856112"/>
                        <a:pt x="569452" y="870882"/>
                        <a:pt x="568343" y="882151"/>
                      </a:cubicBezTo>
                      <a:cubicBezTo>
                        <a:pt x="567574" y="889407"/>
                        <a:pt x="562879" y="895554"/>
                        <a:pt x="557159" y="900079"/>
                      </a:cubicBezTo>
                      <a:cubicBezTo>
                        <a:pt x="551268" y="904774"/>
                        <a:pt x="543500" y="909896"/>
                        <a:pt x="536158" y="912116"/>
                      </a:cubicBezTo>
                      <a:cubicBezTo>
                        <a:pt x="521645" y="916641"/>
                        <a:pt x="489716" y="916555"/>
                        <a:pt x="485874" y="933373"/>
                      </a:cubicBezTo>
                      <a:cubicBezTo>
                        <a:pt x="479898" y="960607"/>
                        <a:pt x="512766" y="978791"/>
                        <a:pt x="535560" y="984340"/>
                      </a:cubicBezTo>
                      <a:cubicBezTo>
                        <a:pt x="565184" y="991426"/>
                        <a:pt x="600954" y="979645"/>
                        <a:pt x="619053" y="955314"/>
                      </a:cubicBezTo>
                      <a:cubicBezTo>
                        <a:pt x="625712" y="946264"/>
                        <a:pt x="627078" y="934398"/>
                        <a:pt x="629981" y="923641"/>
                      </a:cubicBezTo>
                      <a:cubicBezTo>
                        <a:pt x="634676" y="906908"/>
                        <a:pt x="640140" y="890175"/>
                        <a:pt x="648335" y="874638"/>
                      </a:cubicBezTo>
                      <a:cubicBezTo>
                        <a:pt x="647311" y="885822"/>
                        <a:pt x="647908" y="897005"/>
                        <a:pt x="649872" y="908103"/>
                      </a:cubicBezTo>
                      <a:cubicBezTo>
                        <a:pt x="650555" y="911348"/>
                        <a:pt x="651494" y="914762"/>
                        <a:pt x="654226" y="916555"/>
                      </a:cubicBezTo>
                      <a:cubicBezTo>
                        <a:pt x="662848" y="893676"/>
                        <a:pt x="679496" y="873784"/>
                        <a:pt x="700753" y="861149"/>
                      </a:cubicBezTo>
                      <a:cubicBezTo>
                        <a:pt x="716974" y="851502"/>
                        <a:pt x="727304" y="840575"/>
                        <a:pt x="736609" y="824525"/>
                      </a:cubicBezTo>
                      <a:cubicBezTo>
                        <a:pt x="748049" y="804207"/>
                        <a:pt x="763330" y="786450"/>
                        <a:pt x="775368" y="766387"/>
                      </a:cubicBezTo>
                      <a:lnTo>
                        <a:pt x="771697" y="773644"/>
                      </a:lnTo>
                      <a:cubicBezTo>
                        <a:pt x="774258" y="782864"/>
                        <a:pt x="776819" y="791999"/>
                        <a:pt x="779295" y="800963"/>
                      </a:cubicBezTo>
                      <a:cubicBezTo>
                        <a:pt x="795088" y="777656"/>
                        <a:pt x="806272" y="751277"/>
                        <a:pt x="811906" y="723616"/>
                      </a:cubicBezTo>
                      <a:close/>
                      <a:moveTo>
                        <a:pt x="105119" y="596926"/>
                      </a:moveTo>
                      <a:cubicBezTo>
                        <a:pt x="105119" y="597096"/>
                        <a:pt x="105204" y="597182"/>
                        <a:pt x="105289" y="597267"/>
                      </a:cubicBezTo>
                      <a:cubicBezTo>
                        <a:pt x="105119" y="597694"/>
                        <a:pt x="105033" y="598206"/>
                        <a:pt x="104863" y="598548"/>
                      </a:cubicBezTo>
                      <a:cubicBezTo>
                        <a:pt x="104863" y="598035"/>
                        <a:pt x="104948" y="597523"/>
                        <a:pt x="105119" y="596926"/>
                      </a:cubicBezTo>
                      <a:close/>
                    </a:path>
                  </a:pathLst>
                </a:custGeom>
                <a:solidFill>
                  <a:srgbClr val="FAFBFA"/>
                </a:solidFill>
                <a:ln w="8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sp>
            <p:nvSpPr>
              <p:cNvPr id="279" name="Freeform: Shape 232">
                <a:extLst>
                  <a:ext uri="{FF2B5EF4-FFF2-40B4-BE49-F238E27FC236}">
                    <a16:creationId xmlns:a16="http://schemas.microsoft.com/office/drawing/2014/main" id="{7C1B6D81-0A35-D9CF-27BC-F45E4DCABF88}"/>
                  </a:ext>
                </a:extLst>
              </p:cNvPr>
              <p:cNvSpPr/>
              <p:nvPr/>
            </p:nvSpPr>
            <p:spPr>
              <a:xfrm>
                <a:off x="7767010" y="3284531"/>
                <a:ext cx="179292" cy="209346"/>
              </a:xfrm>
              <a:custGeom>
                <a:avLst/>
                <a:gdLst>
                  <a:gd name="connsiteX0" fmla="*/ 135924 w 179292"/>
                  <a:gd name="connsiteY0" fmla="*/ 209346 h 209346"/>
                  <a:gd name="connsiteX1" fmla="*/ 128326 w 179292"/>
                  <a:gd name="connsiteY1" fmla="*/ 191077 h 209346"/>
                  <a:gd name="connsiteX2" fmla="*/ 117142 w 179292"/>
                  <a:gd name="connsiteY2" fmla="*/ 171698 h 209346"/>
                  <a:gd name="connsiteX3" fmla="*/ 114923 w 179292"/>
                  <a:gd name="connsiteY3" fmla="*/ 168624 h 209346"/>
                  <a:gd name="connsiteX4" fmla="*/ 60712 w 179292"/>
                  <a:gd name="connsiteY4" fmla="*/ 135586 h 209346"/>
                  <a:gd name="connsiteX5" fmla="*/ 21100 w 179292"/>
                  <a:gd name="connsiteY5" fmla="*/ 117658 h 209346"/>
                  <a:gd name="connsiteX6" fmla="*/ 5477 w 179292"/>
                  <a:gd name="connsiteY6" fmla="*/ 101437 h 209346"/>
                  <a:gd name="connsiteX7" fmla="*/ 99 w 179292"/>
                  <a:gd name="connsiteY7" fmla="*/ 85473 h 209346"/>
                  <a:gd name="connsiteX8" fmla="*/ 99 w 179292"/>
                  <a:gd name="connsiteY8" fmla="*/ 81290 h 209346"/>
                  <a:gd name="connsiteX9" fmla="*/ 19478 w 179292"/>
                  <a:gd name="connsiteY9" fmla="*/ 48849 h 209346"/>
                  <a:gd name="connsiteX10" fmla="*/ 84018 w 179292"/>
                  <a:gd name="connsiteY10" fmla="*/ 614 h 209346"/>
                  <a:gd name="connsiteX11" fmla="*/ 89482 w 179292"/>
                  <a:gd name="connsiteY11" fmla="*/ 16 h 209346"/>
                  <a:gd name="connsiteX12" fmla="*/ 123716 w 179292"/>
                  <a:gd name="connsiteY12" fmla="*/ 27933 h 209346"/>
                  <a:gd name="connsiteX13" fmla="*/ 155133 w 179292"/>
                  <a:gd name="connsiteY13" fmla="*/ 86668 h 209346"/>
                  <a:gd name="connsiteX14" fmla="*/ 161535 w 179292"/>
                  <a:gd name="connsiteY14" fmla="*/ 107926 h 209346"/>
                  <a:gd name="connsiteX15" fmla="*/ 179293 w 179292"/>
                  <a:gd name="connsiteY15" fmla="*/ 144977 h 209346"/>
                  <a:gd name="connsiteX16" fmla="*/ 172207 w 179292"/>
                  <a:gd name="connsiteY16" fmla="*/ 146769 h 209346"/>
                  <a:gd name="connsiteX17" fmla="*/ 167341 w 179292"/>
                  <a:gd name="connsiteY17" fmla="*/ 145318 h 209346"/>
                  <a:gd name="connsiteX18" fmla="*/ 167682 w 179292"/>
                  <a:gd name="connsiteY18" fmla="*/ 158636 h 209346"/>
                  <a:gd name="connsiteX19" fmla="*/ 152145 w 179292"/>
                  <a:gd name="connsiteY19" fmla="*/ 193809 h 209346"/>
                  <a:gd name="connsiteX20" fmla="*/ 135924 w 179292"/>
                  <a:gd name="connsiteY20" fmla="*/ 209346 h 209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79292" h="209346">
                    <a:moveTo>
                      <a:pt x="135924" y="209346"/>
                    </a:moveTo>
                    <a:cubicBezTo>
                      <a:pt x="131997" y="205334"/>
                      <a:pt x="131485" y="196285"/>
                      <a:pt x="128326" y="191077"/>
                    </a:cubicBezTo>
                    <a:cubicBezTo>
                      <a:pt x="124399" y="184503"/>
                      <a:pt x="121496" y="177930"/>
                      <a:pt x="117142" y="171698"/>
                    </a:cubicBezTo>
                    <a:cubicBezTo>
                      <a:pt x="116459" y="170673"/>
                      <a:pt x="115691" y="169649"/>
                      <a:pt x="114923" y="168624"/>
                    </a:cubicBezTo>
                    <a:cubicBezTo>
                      <a:pt x="102544" y="152660"/>
                      <a:pt x="79067" y="142928"/>
                      <a:pt x="60712" y="135586"/>
                    </a:cubicBezTo>
                    <a:cubicBezTo>
                      <a:pt x="47223" y="130122"/>
                      <a:pt x="33137" y="125939"/>
                      <a:pt x="21100" y="117658"/>
                    </a:cubicBezTo>
                    <a:cubicBezTo>
                      <a:pt x="14953" y="113475"/>
                      <a:pt x="9319" y="107840"/>
                      <a:pt x="5477" y="101437"/>
                    </a:cubicBezTo>
                    <a:cubicBezTo>
                      <a:pt x="2489" y="96486"/>
                      <a:pt x="525" y="91022"/>
                      <a:pt x="99" y="85473"/>
                    </a:cubicBezTo>
                    <a:cubicBezTo>
                      <a:pt x="13" y="84022"/>
                      <a:pt x="-72" y="82741"/>
                      <a:pt x="99" y="81290"/>
                    </a:cubicBezTo>
                    <a:cubicBezTo>
                      <a:pt x="867" y="68143"/>
                      <a:pt x="10172" y="57727"/>
                      <a:pt x="19478" y="48849"/>
                    </a:cubicBezTo>
                    <a:cubicBezTo>
                      <a:pt x="35442" y="33653"/>
                      <a:pt x="61822" y="5395"/>
                      <a:pt x="84018" y="614"/>
                    </a:cubicBezTo>
                    <a:cubicBezTo>
                      <a:pt x="85811" y="187"/>
                      <a:pt x="87689" y="-69"/>
                      <a:pt x="89482" y="16"/>
                    </a:cubicBezTo>
                    <a:cubicBezTo>
                      <a:pt x="104678" y="-154"/>
                      <a:pt x="113984" y="14871"/>
                      <a:pt x="123716" y="27933"/>
                    </a:cubicBezTo>
                    <a:cubicBezTo>
                      <a:pt x="137034" y="45775"/>
                      <a:pt x="147620" y="65752"/>
                      <a:pt x="155133" y="86668"/>
                    </a:cubicBezTo>
                    <a:cubicBezTo>
                      <a:pt x="157608" y="93754"/>
                      <a:pt x="159572" y="101010"/>
                      <a:pt x="161535" y="107926"/>
                    </a:cubicBezTo>
                    <a:cubicBezTo>
                      <a:pt x="165292" y="121158"/>
                      <a:pt x="169475" y="133708"/>
                      <a:pt x="179293" y="144977"/>
                    </a:cubicBezTo>
                    <a:cubicBezTo>
                      <a:pt x="177927" y="147111"/>
                      <a:pt x="174768" y="147367"/>
                      <a:pt x="172207" y="146769"/>
                    </a:cubicBezTo>
                    <a:cubicBezTo>
                      <a:pt x="170499" y="146428"/>
                      <a:pt x="168877" y="145916"/>
                      <a:pt x="167341" y="145318"/>
                    </a:cubicBezTo>
                    <a:cubicBezTo>
                      <a:pt x="167597" y="149757"/>
                      <a:pt x="167767" y="154197"/>
                      <a:pt x="167682" y="158636"/>
                    </a:cubicBezTo>
                    <a:cubicBezTo>
                      <a:pt x="167682" y="172125"/>
                      <a:pt x="160596" y="184077"/>
                      <a:pt x="152145" y="193809"/>
                    </a:cubicBezTo>
                    <a:cubicBezTo>
                      <a:pt x="147364" y="199700"/>
                      <a:pt x="141559" y="204566"/>
                      <a:pt x="135924" y="209346"/>
                    </a:cubicBezTo>
                    <a:close/>
                  </a:path>
                </a:pathLst>
              </a:custGeom>
              <a:solidFill>
                <a:srgbClr val="FAFBFA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80" name="Freeform: Shape 233">
                <a:extLst>
                  <a:ext uri="{FF2B5EF4-FFF2-40B4-BE49-F238E27FC236}">
                    <a16:creationId xmlns:a16="http://schemas.microsoft.com/office/drawing/2014/main" id="{488570C7-D2E3-2267-FFF2-7C908CDCB498}"/>
                  </a:ext>
                </a:extLst>
              </p:cNvPr>
              <p:cNvSpPr/>
              <p:nvPr/>
            </p:nvSpPr>
            <p:spPr>
              <a:xfrm>
                <a:off x="7416076" y="3257734"/>
                <a:ext cx="173424" cy="149755"/>
              </a:xfrm>
              <a:custGeom>
                <a:avLst/>
                <a:gdLst>
                  <a:gd name="connsiteX0" fmla="*/ 4768 w 173424"/>
                  <a:gd name="connsiteY0" fmla="*/ 149663 h 149755"/>
                  <a:gd name="connsiteX1" fmla="*/ 48136 w 173424"/>
                  <a:gd name="connsiteY1" fmla="*/ 130966 h 149755"/>
                  <a:gd name="connsiteX2" fmla="*/ 138886 w 173424"/>
                  <a:gd name="connsiteY2" fmla="*/ 80853 h 149755"/>
                  <a:gd name="connsiteX3" fmla="*/ 170217 w 173424"/>
                  <a:gd name="connsiteY3" fmla="*/ 59767 h 149755"/>
                  <a:gd name="connsiteX4" fmla="*/ 162534 w 173424"/>
                  <a:gd name="connsiteY4" fmla="*/ 22033 h 149755"/>
                  <a:gd name="connsiteX5" fmla="*/ 124202 w 173424"/>
                  <a:gd name="connsiteY5" fmla="*/ 4788 h 149755"/>
                  <a:gd name="connsiteX6" fmla="*/ 81346 w 173424"/>
                  <a:gd name="connsiteY6" fmla="*/ 690 h 149755"/>
                  <a:gd name="connsiteX7" fmla="*/ 26111 w 173424"/>
                  <a:gd name="connsiteY7" fmla="*/ 17508 h 149755"/>
                  <a:gd name="connsiteX8" fmla="*/ 4256 w 173424"/>
                  <a:gd name="connsiteY8" fmla="*/ 24252 h 149755"/>
                  <a:gd name="connsiteX9" fmla="*/ 16635 w 173424"/>
                  <a:gd name="connsiteY9" fmla="*/ 33558 h 149755"/>
                  <a:gd name="connsiteX10" fmla="*/ 14415 w 173424"/>
                  <a:gd name="connsiteY10" fmla="*/ 46620 h 149755"/>
                  <a:gd name="connsiteX11" fmla="*/ 2890 w 173424"/>
                  <a:gd name="connsiteY11" fmla="*/ 79658 h 149755"/>
                  <a:gd name="connsiteX12" fmla="*/ 4768 w 173424"/>
                  <a:gd name="connsiteY12" fmla="*/ 149663 h 149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73424" h="149755">
                    <a:moveTo>
                      <a:pt x="4768" y="149663"/>
                    </a:moveTo>
                    <a:cubicBezTo>
                      <a:pt x="20988" y="150858"/>
                      <a:pt x="35160" y="140357"/>
                      <a:pt x="48136" y="130966"/>
                    </a:cubicBezTo>
                    <a:cubicBezTo>
                      <a:pt x="76138" y="110904"/>
                      <a:pt x="106701" y="94001"/>
                      <a:pt x="138886" y="80853"/>
                    </a:cubicBezTo>
                    <a:cubicBezTo>
                      <a:pt x="150923" y="75902"/>
                      <a:pt x="164070" y="70780"/>
                      <a:pt x="170217" y="59767"/>
                    </a:cubicBezTo>
                    <a:cubicBezTo>
                      <a:pt x="176962" y="47729"/>
                      <a:pt x="172437" y="31850"/>
                      <a:pt x="162534" y="22033"/>
                    </a:cubicBezTo>
                    <a:cubicBezTo>
                      <a:pt x="152545" y="12130"/>
                      <a:pt x="138288" y="7263"/>
                      <a:pt x="124202" y="4788"/>
                    </a:cubicBezTo>
                    <a:cubicBezTo>
                      <a:pt x="110628" y="2397"/>
                      <a:pt x="95005" y="-1615"/>
                      <a:pt x="81346" y="690"/>
                    </a:cubicBezTo>
                    <a:cubicBezTo>
                      <a:pt x="62308" y="3849"/>
                      <a:pt x="43612" y="9739"/>
                      <a:pt x="26111" y="17508"/>
                    </a:cubicBezTo>
                    <a:cubicBezTo>
                      <a:pt x="19110" y="20581"/>
                      <a:pt x="12024" y="24082"/>
                      <a:pt x="4256" y="24252"/>
                    </a:cubicBezTo>
                    <a:cubicBezTo>
                      <a:pt x="7158" y="24167"/>
                      <a:pt x="15098" y="31253"/>
                      <a:pt x="16635" y="33558"/>
                    </a:cubicBezTo>
                    <a:cubicBezTo>
                      <a:pt x="20305" y="39192"/>
                      <a:pt x="17574" y="40644"/>
                      <a:pt x="14415" y="46620"/>
                    </a:cubicBezTo>
                    <a:cubicBezTo>
                      <a:pt x="8951" y="56949"/>
                      <a:pt x="5195" y="68218"/>
                      <a:pt x="2890" y="79658"/>
                    </a:cubicBezTo>
                    <a:cubicBezTo>
                      <a:pt x="-1720" y="102708"/>
                      <a:pt x="-610" y="126783"/>
                      <a:pt x="4768" y="149663"/>
                    </a:cubicBezTo>
                    <a:close/>
                  </a:path>
                </a:pathLst>
              </a:custGeom>
              <a:solidFill>
                <a:srgbClr val="FAFBFA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81" name="Freeform: Shape 234">
                <a:extLst>
                  <a:ext uri="{FF2B5EF4-FFF2-40B4-BE49-F238E27FC236}">
                    <a16:creationId xmlns:a16="http://schemas.microsoft.com/office/drawing/2014/main" id="{4717381C-20B5-0464-7E81-77A128137F2F}"/>
                  </a:ext>
                </a:extLst>
              </p:cNvPr>
              <p:cNvSpPr/>
              <p:nvPr/>
            </p:nvSpPr>
            <p:spPr>
              <a:xfrm rot="-659247">
                <a:off x="7570842" y="3406306"/>
                <a:ext cx="24075" cy="28173"/>
              </a:xfrm>
              <a:custGeom>
                <a:avLst/>
                <a:gdLst>
                  <a:gd name="connsiteX0" fmla="*/ 24075 w 24075"/>
                  <a:gd name="connsiteY0" fmla="*/ 14087 h 28173"/>
                  <a:gd name="connsiteX1" fmla="*/ 12038 w 24075"/>
                  <a:gd name="connsiteY1" fmla="*/ 28173 h 28173"/>
                  <a:gd name="connsiteX2" fmla="*/ 0 w 24075"/>
                  <a:gd name="connsiteY2" fmla="*/ 14087 h 28173"/>
                  <a:gd name="connsiteX3" fmla="*/ 12038 w 24075"/>
                  <a:gd name="connsiteY3" fmla="*/ 0 h 28173"/>
                  <a:gd name="connsiteX4" fmla="*/ 24075 w 24075"/>
                  <a:gd name="connsiteY4" fmla="*/ 14087 h 28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75" h="28173">
                    <a:moveTo>
                      <a:pt x="24075" y="14087"/>
                    </a:moveTo>
                    <a:cubicBezTo>
                      <a:pt x="24075" y="21867"/>
                      <a:pt x="18686" y="28173"/>
                      <a:pt x="12038" y="28173"/>
                    </a:cubicBezTo>
                    <a:cubicBezTo>
                      <a:pt x="5389" y="28173"/>
                      <a:pt x="0" y="21867"/>
                      <a:pt x="0" y="14087"/>
                    </a:cubicBezTo>
                    <a:cubicBezTo>
                      <a:pt x="0" y="6307"/>
                      <a:pt x="5389" y="0"/>
                      <a:pt x="12038" y="0"/>
                    </a:cubicBezTo>
                    <a:cubicBezTo>
                      <a:pt x="18686" y="0"/>
                      <a:pt x="24075" y="6307"/>
                      <a:pt x="24075" y="14087"/>
                    </a:cubicBezTo>
                    <a:close/>
                  </a:path>
                </a:pathLst>
              </a:custGeom>
              <a:solidFill>
                <a:srgbClr val="372E20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82" name="Freeform: Shape 235">
                <a:extLst>
                  <a:ext uri="{FF2B5EF4-FFF2-40B4-BE49-F238E27FC236}">
                    <a16:creationId xmlns:a16="http://schemas.microsoft.com/office/drawing/2014/main" id="{812E977F-0381-BD87-6025-E5EF5853C1B2}"/>
                  </a:ext>
                </a:extLst>
              </p:cNvPr>
              <p:cNvSpPr/>
              <p:nvPr/>
            </p:nvSpPr>
            <p:spPr>
              <a:xfrm rot="-666596">
                <a:off x="7695680" y="3411745"/>
                <a:ext cx="25100" cy="29198"/>
              </a:xfrm>
              <a:custGeom>
                <a:avLst/>
                <a:gdLst>
                  <a:gd name="connsiteX0" fmla="*/ 25100 w 25100"/>
                  <a:gd name="connsiteY0" fmla="*/ 14599 h 29198"/>
                  <a:gd name="connsiteX1" fmla="*/ 12550 w 25100"/>
                  <a:gd name="connsiteY1" fmla="*/ 29198 h 29198"/>
                  <a:gd name="connsiteX2" fmla="*/ 0 w 25100"/>
                  <a:gd name="connsiteY2" fmla="*/ 14599 h 29198"/>
                  <a:gd name="connsiteX3" fmla="*/ 12550 w 25100"/>
                  <a:gd name="connsiteY3" fmla="*/ 0 h 29198"/>
                  <a:gd name="connsiteX4" fmla="*/ 25100 w 25100"/>
                  <a:gd name="connsiteY4" fmla="*/ 14599 h 29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00" h="29198">
                    <a:moveTo>
                      <a:pt x="25100" y="14599"/>
                    </a:moveTo>
                    <a:cubicBezTo>
                      <a:pt x="25100" y="22662"/>
                      <a:pt x="19481" y="29198"/>
                      <a:pt x="12550" y="29198"/>
                    </a:cubicBezTo>
                    <a:cubicBezTo>
                      <a:pt x="5619" y="29198"/>
                      <a:pt x="0" y="22662"/>
                      <a:pt x="0" y="14599"/>
                    </a:cubicBezTo>
                    <a:cubicBezTo>
                      <a:pt x="0" y="6536"/>
                      <a:pt x="5619" y="0"/>
                      <a:pt x="12550" y="0"/>
                    </a:cubicBezTo>
                    <a:cubicBezTo>
                      <a:pt x="19481" y="0"/>
                      <a:pt x="25100" y="6536"/>
                      <a:pt x="25100" y="14599"/>
                    </a:cubicBezTo>
                    <a:close/>
                  </a:path>
                </a:pathLst>
              </a:custGeom>
              <a:solidFill>
                <a:srgbClr val="372E20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83" name="Freeform: Shape 236">
                <a:extLst>
                  <a:ext uri="{FF2B5EF4-FFF2-40B4-BE49-F238E27FC236}">
                    <a16:creationId xmlns:a16="http://schemas.microsoft.com/office/drawing/2014/main" id="{853C4E96-2283-ED44-DF6E-6A38A8DBCFDD}"/>
                  </a:ext>
                </a:extLst>
              </p:cNvPr>
              <p:cNvSpPr/>
              <p:nvPr/>
            </p:nvSpPr>
            <p:spPr>
              <a:xfrm>
                <a:off x="7599821" y="3476462"/>
                <a:ext cx="50813" cy="45229"/>
              </a:xfrm>
              <a:custGeom>
                <a:avLst/>
                <a:gdLst>
                  <a:gd name="connsiteX0" fmla="*/ 728 w 50813"/>
                  <a:gd name="connsiteY0" fmla="*/ 9049 h 45229"/>
                  <a:gd name="connsiteX1" fmla="*/ 4058 w 50813"/>
                  <a:gd name="connsiteY1" fmla="*/ 28258 h 45229"/>
                  <a:gd name="connsiteX2" fmla="*/ 11570 w 50813"/>
                  <a:gd name="connsiteY2" fmla="*/ 40295 h 45229"/>
                  <a:gd name="connsiteX3" fmla="*/ 41792 w 50813"/>
                  <a:gd name="connsiteY3" fmla="*/ 38929 h 45229"/>
                  <a:gd name="connsiteX4" fmla="*/ 50073 w 50813"/>
                  <a:gd name="connsiteY4" fmla="*/ 9305 h 45229"/>
                  <a:gd name="connsiteX5" fmla="*/ 27962 w 50813"/>
                  <a:gd name="connsiteY5" fmla="*/ 0 h 45229"/>
                  <a:gd name="connsiteX6" fmla="*/ 728 w 50813"/>
                  <a:gd name="connsiteY6" fmla="*/ 9049 h 45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813" h="45229">
                    <a:moveTo>
                      <a:pt x="728" y="9049"/>
                    </a:moveTo>
                    <a:cubicBezTo>
                      <a:pt x="-1321" y="15367"/>
                      <a:pt x="1326" y="22111"/>
                      <a:pt x="4058" y="28258"/>
                    </a:cubicBezTo>
                    <a:cubicBezTo>
                      <a:pt x="5936" y="32612"/>
                      <a:pt x="7985" y="37051"/>
                      <a:pt x="11570" y="40295"/>
                    </a:cubicBezTo>
                    <a:cubicBezTo>
                      <a:pt x="19595" y="47722"/>
                      <a:pt x="33767" y="46357"/>
                      <a:pt x="41792" y="38929"/>
                    </a:cubicBezTo>
                    <a:cubicBezTo>
                      <a:pt x="49817" y="31587"/>
                      <a:pt x="52207" y="19806"/>
                      <a:pt x="50073" y="9305"/>
                    </a:cubicBezTo>
                    <a:cubicBezTo>
                      <a:pt x="43414" y="12806"/>
                      <a:pt x="32913" y="5464"/>
                      <a:pt x="27962" y="0"/>
                    </a:cubicBezTo>
                    <a:lnTo>
                      <a:pt x="728" y="9049"/>
                    </a:lnTo>
                    <a:close/>
                  </a:path>
                </a:pathLst>
              </a:custGeom>
              <a:solidFill>
                <a:srgbClr val="9B2A2A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84" name="Freeform: Shape 237">
                <a:extLst>
                  <a:ext uri="{FF2B5EF4-FFF2-40B4-BE49-F238E27FC236}">
                    <a16:creationId xmlns:a16="http://schemas.microsoft.com/office/drawing/2014/main" id="{14E6FEE1-F277-C0AF-07F2-8EA421494BF1}"/>
                  </a:ext>
                </a:extLst>
              </p:cNvPr>
              <p:cNvSpPr/>
              <p:nvPr/>
            </p:nvSpPr>
            <p:spPr>
              <a:xfrm>
                <a:off x="7571434" y="3464494"/>
                <a:ext cx="112767" cy="26969"/>
              </a:xfrm>
              <a:custGeom>
                <a:avLst/>
                <a:gdLst>
                  <a:gd name="connsiteX0" fmla="*/ 4 w 112767"/>
                  <a:gd name="connsiteY0" fmla="*/ 5821 h 26969"/>
                  <a:gd name="connsiteX1" fmla="*/ 26896 w 112767"/>
                  <a:gd name="connsiteY1" fmla="*/ 26737 h 26969"/>
                  <a:gd name="connsiteX2" fmla="*/ 44909 w 112767"/>
                  <a:gd name="connsiteY2" fmla="*/ 24176 h 26969"/>
                  <a:gd name="connsiteX3" fmla="*/ 56776 w 112767"/>
                  <a:gd name="connsiteY3" fmla="*/ 8382 h 26969"/>
                  <a:gd name="connsiteX4" fmla="*/ 51312 w 112767"/>
                  <a:gd name="connsiteY4" fmla="*/ 8382 h 26969"/>
                  <a:gd name="connsiteX5" fmla="*/ 82216 w 112767"/>
                  <a:gd name="connsiteY5" fmla="*/ 26566 h 26969"/>
                  <a:gd name="connsiteX6" fmla="*/ 112694 w 112767"/>
                  <a:gd name="connsiteY6" fmla="*/ 3516 h 26969"/>
                  <a:gd name="connsiteX7" fmla="*/ 107230 w 112767"/>
                  <a:gd name="connsiteY7" fmla="*/ 1980 h 26969"/>
                  <a:gd name="connsiteX8" fmla="*/ 82216 w 112767"/>
                  <a:gd name="connsiteY8" fmla="*/ 20932 h 26969"/>
                  <a:gd name="connsiteX9" fmla="*/ 56690 w 112767"/>
                  <a:gd name="connsiteY9" fmla="*/ 6846 h 26969"/>
                  <a:gd name="connsiteX10" fmla="*/ 51226 w 112767"/>
                  <a:gd name="connsiteY10" fmla="*/ 6846 h 26969"/>
                  <a:gd name="connsiteX11" fmla="*/ 42006 w 112767"/>
                  <a:gd name="connsiteY11" fmla="*/ 19310 h 26969"/>
                  <a:gd name="connsiteX12" fmla="*/ 28262 w 112767"/>
                  <a:gd name="connsiteY12" fmla="*/ 21188 h 26969"/>
                  <a:gd name="connsiteX13" fmla="*/ 5553 w 112767"/>
                  <a:gd name="connsiteY13" fmla="*/ 5907 h 26969"/>
                  <a:gd name="connsiteX14" fmla="*/ 4 w 112767"/>
                  <a:gd name="connsiteY14" fmla="*/ 5821 h 26969"/>
                  <a:gd name="connsiteX15" fmla="*/ 4 w 112767"/>
                  <a:gd name="connsiteY15" fmla="*/ 5821 h 26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2767" h="26969">
                    <a:moveTo>
                      <a:pt x="4" y="5821"/>
                    </a:moveTo>
                    <a:cubicBezTo>
                      <a:pt x="687" y="20505"/>
                      <a:pt x="13919" y="25798"/>
                      <a:pt x="26896" y="26737"/>
                    </a:cubicBezTo>
                    <a:cubicBezTo>
                      <a:pt x="32957" y="27164"/>
                      <a:pt x="39531" y="27335"/>
                      <a:pt x="44909" y="24176"/>
                    </a:cubicBezTo>
                    <a:cubicBezTo>
                      <a:pt x="50800" y="20761"/>
                      <a:pt x="54641" y="14700"/>
                      <a:pt x="56776" y="8382"/>
                    </a:cubicBezTo>
                    <a:cubicBezTo>
                      <a:pt x="54983" y="8382"/>
                      <a:pt x="53190" y="8382"/>
                      <a:pt x="51312" y="8382"/>
                    </a:cubicBezTo>
                    <a:cubicBezTo>
                      <a:pt x="54385" y="20078"/>
                      <a:pt x="71374" y="26396"/>
                      <a:pt x="82216" y="26566"/>
                    </a:cubicBezTo>
                    <a:cubicBezTo>
                      <a:pt x="96729" y="26737"/>
                      <a:pt x="109535" y="17944"/>
                      <a:pt x="112694" y="3516"/>
                    </a:cubicBezTo>
                    <a:cubicBezTo>
                      <a:pt x="113462" y="16"/>
                      <a:pt x="107998" y="-1521"/>
                      <a:pt x="107230" y="1980"/>
                    </a:cubicBezTo>
                    <a:cubicBezTo>
                      <a:pt x="104583" y="14017"/>
                      <a:pt x="94254" y="21017"/>
                      <a:pt x="82216" y="20932"/>
                    </a:cubicBezTo>
                    <a:cubicBezTo>
                      <a:pt x="73935" y="20847"/>
                      <a:pt x="59081" y="15980"/>
                      <a:pt x="56690" y="6846"/>
                    </a:cubicBezTo>
                    <a:cubicBezTo>
                      <a:pt x="55922" y="4028"/>
                      <a:pt x="52080" y="4285"/>
                      <a:pt x="51226" y="6846"/>
                    </a:cubicBezTo>
                    <a:cubicBezTo>
                      <a:pt x="49604" y="11712"/>
                      <a:pt x="46616" y="16663"/>
                      <a:pt x="42006" y="19310"/>
                    </a:cubicBezTo>
                    <a:cubicBezTo>
                      <a:pt x="37909" y="21615"/>
                      <a:pt x="32872" y="21359"/>
                      <a:pt x="28262" y="21188"/>
                    </a:cubicBezTo>
                    <a:cubicBezTo>
                      <a:pt x="18359" y="20761"/>
                      <a:pt x="6065" y="17773"/>
                      <a:pt x="5553" y="5907"/>
                    </a:cubicBezTo>
                    <a:cubicBezTo>
                      <a:pt x="5468" y="2236"/>
                      <a:pt x="-167" y="2236"/>
                      <a:pt x="4" y="5821"/>
                    </a:cubicBezTo>
                    <a:lnTo>
                      <a:pt x="4" y="5821"/>
                    </a:lnTo>
                    <a:close/>
                  </a:path>
                </a:pathLst>
              </a:custGeom>
              <a:solidFill>
                <a:srgbClr val="93664D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85" name="Freeform: Shape 238">
                <a:extLst>
                  <a:ext uri="{FF2B5EF4-FFF2-40B4-BE49-F238E27FC236}">
                    <a16:creationId xmlns:a16="http://schemas.microsoft.com/office/drawing/2014/main" id="{6B80F824-EC42-8C96-FDE2-777AB24A3644}"/>
                  </a:ext>
                </a:extLst>
              </p:cNvPr>
              <p:cNvSpPr/>
              <p:nvPr/>
            </p:nvSpPr>
            <p:spPr>
              <a:xfrm>
                <a:off x="7548709" y="3346083"/>
                <a:ext cx="19449" cy="8693"/>
              </a:xfrm>
              <a:custGeom>
                <a:avLst/>
                <a:gdLst>
                  <a:gd name="connsiteX0" fmla="*/ 19143 w 19449"/>
                  <a:gd name="connsiteY0" fmla="*/ 2493 h 8693"/>
                  <a:gd name="connsiteX1" fmla="*/ 7277 w 19449"/>
                  <a:gd name="connsiteY1" fmla="*/ 2493 h 8693"/>
                  <a:gd name="connsiteX2" fmla="*/ 1642 w 19449"/>
                  <a:gd name="connsiteY2" fmla="*/ 5310 h 8693"/>
                  <a:gd name="connsiteX3" fmla="*/ 20 w 19449"/>
                  <a:gd name="connsiteY3" fmla="*/ 7444 h 8693"/>
                  <a:gd name="connsiteX4" fmla="*/ 2325 w 19449"/>
                  <a:gd name="connsiteY4" fmla="*/ 8554 h 8693"/>
                  <a:gd name="connsiteX5" fmla="*/ 3008 w 19449"/>
                  <a:gd name="connsiteY5" fmla="*/ 7359 h 8693"/>
                  <a:gd name="connsiteX6" fmla="*/ 3008 w 19449"/>
                  <a:gd name="connsiteY6" fmla="*/ 7273 h 8693"/>
                  <a:gd name="connsiteX7" fmla="*/ 2838 w 19449"/>
                  <a:gd name="connsiteY7" fmla="*/ 7956 h 8693"/>
                  <a:gd name="connsiteX8" fmla="*/ 5569 w 19449"/>
                  <a:gd name="connsiteY8" fmla="*/ 4456 h 8693"/>
                  <a:gd name="connsiteX9" fmla="*/ 9923 w 19449"/>
                  <a:gd name="connsiteY9" fmla="*/ 2749 h 8693"/>
                  <a:gd name="connsiteX10" fmla="*/ 18546 w 19449"/>
                  <a:gd name="connsiteY10" fmla="*/ 3688 h 8693"/>
                  <a:gd name="connsiteX11" fmla="*/ 19229 w 19449"/>
                  <a:gd name="connsiteY11" fmla="*/ 2834 h 8693"/>
                  <a:gd name="connsiteX12" fmla="*/ 14875 w 19449"/>
                  <a:gd name="connsiteY12" fmla="*/ 444 h 8693"/>
                  <a:gd name="connsiteX13" fmla="*/ 8984 w 19449"/>
                  <a:gd name="connsiteY13" fmla="*/ 102 h 8693"/>
                  <a:gd name="connsiteX14" fmla="*/ 3435 w 19449"/>
                  <a:gd name="connsiteY14" fmla="*/ 2578 h 8693"/>
                  <a:gd name="connsiteX15" fmla="*/ 1642 w 19449"/>
                  <a:gd name="connsiteY15" fmla="*/ 4712 h 8693"/>
                  <a:gd name="connsiteX16" fmla="*/ 191 w 19449"/>
                  <a:gd name="connsiteY16" fmla="*/ 7359 h 8693"/>
                  <a:gd name="connsiteX17" fmla="*/ 874 w 19449"/>
                  <a:gd name="connsiteY17" fmla="*/ 6163 h 8693"/>
                  <a:gd name="connsiteX18" fmla="*/ 789 w 19449"/>
                  <a:gd name="connsiteY18" fmla="*/ 6163 h 8693"/>
                  <a:gd name="connsiteX19" fmla="*/ 1472 w 19449"/>
                  <a:gd name="connsiteY19" fmla="*/ 5993 h 8693"/>
                  <a:gd name="connsiteX20" fmla="*/ 1386 w 19449"/>
                  <a:gd name="connsiteY20" fmla="*/ 5993 h 8693"/>
                  <a:gd name="connsiteX21" fmla="*/ 2325 w 19449"/>
                  <a:gd name="connsiteY21" fmla="*/ 6420 h 8693"/>
                  <a:gd name="connsiteX22" fmla="*/ 2240 w 19449"/>
                  <a:gd name="connsiteY22" fmla="*/ 6334 h 8693"/>
                  <a:gd name="connsiteX23" fmla="*/ 2581 w 19449"/>
                  <a:gd name="connsiteY23" fmla="*/ 7700 h 8693"/>
                  <a:gd name="connsiteX24" fmla="*/ 2581 w 19449"/>
                  <a:gd name="connsiteY24" fmla="*/ 7529 h 8693"/>
                  <a:gd name="connsiteX25" fmla="*/ 2240 w 19449"/>
                  <a:gd name="connsiteY25" fmla="*/ 8127 h 8693"/>
                  <a:gd name="connsiteX26" fmla="*/ 3947 w 19449"/>
                  <a:gd name="connsiteY26" fmla="*/ 7103 h 8693"/>
                  <a:gd name="connsiteX27" fmla="*/ 5996 w 19449"/>
                  <a:gd name="connsiteY27" fmla="*/ 5993 h 8693"/>
                  <a:gd name="connsiteX28" fmla="*/ 10009 w 19449"/>
                  <a:gd name="connsiteY28" fmla="*/ 4285 h 8693"/>
                  <a:gd name="connsiteX29" fmla="*/ 18546 w 19449"/>
                  <a:gd name="connsiteY29" fmla="*/ 3858 h 8693"/>
                  <a:gd name="connsiteX30" fmla="*/ 19143 w 19449"/>
                  <a:gd name="connsiteY30" fmla="*/ 2493 h 8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449" h="8693">
                    <a:moveTo>
                      <a:pt x="19143" y="2493"/>
                    </a:moveTo>
                    <a:cubicBezTo>
                      <a:pt x="15899" y="102"/>
                      <a:pt x="10777" y="1127"/>
                      <a:pt x="7277" y="2493"/>
                    </a:cubicBezTo>
                    <a:cubicBezTo>
                      <a:pt x="5313" y="3261"/>
                      <a:pt x="3520" y="4285"/>
                      <a:pt x="1642" y="5310"/>
                    </a:cubicBezTo>
                    <a:cubicBezTo>
                      <a:pt x="789" y="5822"/>
                      <a:pt x="-150" y="6334"/>
                      <a:pt x="20" y="7444"/>
                    </a:cubicBezTo>
                    <a:cubicBezTo>
                      <a:pt x="191" y="8639"/>
                      <a:pt x="1386" y="8895"/>
                      <a:pt x="2325" y="8554"/>
                    </a:cubicBezTo>
                    <a:cubicBezTo>
                      <a:pt x="2752" y="8383"/>
                      <a:pt x="3008" y="7786"/>
                      <a:pt x="3008" y="7359"/>
                    </a:cubicBezTo>
                    <a:cubicBezTo>
                      <a:pt x="3008" y="7359"/>
                      <a:pt x="3008" y="7273"/>
                      <a:pt x="3008" y="7273"/>
                    </a:cubicBezTo>
                    <a:cubicBezTo>
                      <a:pt x="2923" y="7529"/>
                      <a:pt x="2923" y="7700"/>
                      <a:pt x="2838" y="7956"/>
                    </a:cubicBezTo>
                    <a:cubicBezTo>
                      <a:pt x="3691" y="6761"/>
                      <a:pt x="4460" y="5480"/>
                      <a:pt x="5569" y="4456"/>
                    </a:cubicBezTo>
                    <a:cubicBezTo>
                      <a:pt x="6765" y="3346"/>
                      <a:pt x="8301" y="2919"/>
                      <a:pt x="9923" y="2749"/>
                    </a:cubicBezTo>
                    <a:cubicBezTo>
                      <a:pt x="12826" y="2407"/>
                      <a:pt x="15814" y="2663"/>
                      <a:pt x="18546" y="3688"/>
                    </a:cubicBezTo>
                    <a:cubicBezTo>
                      <a:pt x="18973" y="3858"/>
                      <a:pt x="19485" y="3261"/>
                      <a:pt x="19229" y="2834"/>
                    </a:cubicBezTo>
                    <a:cubicBezTo>
                      <a:pt x="18204" y="1468"/>
                      <a:pt x="16497" y="870"/>
                      <a:pt x="14875" y="444"/>
                    </a:cubicBezTo>
                    <a:cubicBezTo>
                      <a:pt x="12997" y="-69"/>
                      <a:pt x="10948" y="-69"/>
                      <a:pt x="8984" y="102"/>
                    </a:cubicBezTo>
                    <a:cubicBezTo>
                      <a:pt x="6850" y="358"/>
                      <a:pt x="4972" y="1127"/>
                      <a:pt x="3435" y="2578"/>
                    </a:cubicBezTo>
                    <a:cubicBezTo>
                      <a:pt x="2752" y="3261"/>
                      <a:pt x="2155" y="3944"/>
                      <a:pt x="1642" y="4712"/>
                    </a:cubicBezTo>
                    <a:cubicBezTo>
                      <a:pt x="1130" y="5480"/>
                      <a:pt x="276" y="6420"/>
                      <a:pt x="191" y="7359"/>
                    </a:cubicBezTo>
                    <a:cubicBezTo>
                      <a:pt x="447" y="6932"/>
                      <a:pt x="618" y="6590"/>
                      <a:pt x="874" y="6163"/>
                    </a:cubicBezTo>
                    <a:cubicBezTo>
                      <a:pt x="874" y="6163"/>
                      <a:pt x="789" y="6163"/>
                      <a:pt x="789" y="6163"/>
                    </a:cubicBezTo>
                    <a:cubicBezTo>
                      <a:pt x="1045" y="6078"/>
                      <a:pt x="1215" y="6078"/>
                      <a:pt x="1472" y="5993"/>
                    </a:cubicBezTo>
                    <a:cubicBezTo>
                      <a:pt x="1472" y="5993"/>
                      <a:pt x="1386" y="5993"/>
                      <a:pt x="1386" y="5993"/>
                    </a:cubicBezTo>
                    <a:cubicBezTo>
                      <a:pt x="1728" y="6163"/>
                      <a:pt x="2069" y="6249"/>
                      <a:pt x="2325" y="6420"/>
                    </a:cubicBezTo>
                    <a:cubicBezTo>
                      <a:pt x="2325" y="6420"/>
                      <a:pt x="2240" y="6334"/>
                      <a:pt x="2240" y="6334"/>
                    </a:cubicBezTo>
                    <a:cubicBezTo>
                      <a:pt x="2325" y="6761"/>
                      <a:pt x="2496" y="7273"/>
                      <a:pt x="2581" y="7700"/>
                    </a:cubicBezTo>
                    <a:cubicBezTo>
                      <a:pt x="2581" y="7615"/>
                      <a:pt x="2581" y="7615"/>
                      <a:pt x="2581" y="7529"/>
                    </a:cubicBezTo>
                    <a:cubicBezTo>
                      <a:pt x="2496" y="7700"/>
                      <a:pt x="2325" y="7956"/>
                      <a:pt x="2240" y="8127"/>
                    </a:cubicBezTo>
                    <a:cubicBezTo>
                      <a:pt x="2581" y="7700"/>
                      <a:pt x="3435" y="7359"/>
                      <a:pt x="3947" y="7103"/>
                    </a:cubicBezTo>
                    <a:cubicBezTo>
                      <a:pt x="4630" y="6676"/>
                      <a:pt x="5313" y="6334"/>
                      <a:pt x="5996" y="5993"/>
                    </a:cubicBezTo>
                    <a:cubicBezTo>
                      <a:pt x="7277" y="5310"/>
                      <a:pt x="8557" y="4712"/>
                      <a:pt x="10009" y="4285"/>
                    </a:cubicBezTo>
                    <a:cubicBezTo>
                      <a:pt x="12911" y="3346"/>
                      <a:pt x="15643" y="3517"/>
                      <a:pt x="18546" y="3858"/>
                    </a:cubicBezTo>
                    <a:cubicBezTo>
                      <a:pt x="19570" y="3944"/>
                      <a:pt x="19656" y="2834"/>
                      <a:pt x="19143" y="2493"/>
                    </a:cubicBezTo>
                    <a:close/>
                  </a:path>
                </a:pathLst>
              </a:custGeom>
              <a:solidFill>
                <a:srgbClr val="5D1D19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86" name="Freeform: Shape 239">
                <a:extLst>
                  <a:ext uri="{FF2B5EF4-FFF2-40B4-BE49-F238E27FC236}">
                    <a16:creationId xmlns:a16="http://schemas.microsoft.com/office/drawing/2014/main" id="{61EBEF42-0067-BBA6-31CD-B0B3787A3324}"/>
                  </a:ext>
                </a:extLst>
              </p:cNvPr>
              <p:cNvSpPr/>
              <p:nvPr/>
            </p:nvSpPr>
            <p:spPr>
              <a:xfrm>
                <a:off x="7707341" y="3348815"/>
                <a:ext cx="19459" cy="8628"/>
              </a:xfrm>
              <a:custGeom>
                <a:avLst/>
                <a:gdLst>
                  <a:gd name="connsiteX0" fmla="*/ 691 w 19459"/>
                  <a:gd name="connsiteY0" fmla="*/ 3773 h 8628"/>
                  <a:gd name="connsiteX1" fmla="*/ 9228 w 19459"/>
                  <a:gd name="connsiteY1" fmla="*/ 4200 h 8628"/>
                  <a:gd name="connsiteX2" fmla="*/ 13241 w 19459"/>
                  <a:gd name="connsiteY2" fmla="*/ 5907 h 8628"/>
                  <a:gd name="connsiteX3" fmla="*/ 15204 w 19459"/>
                  <a:gd name="connsiteY3" fmla="*/ 6932 h 8628"/>
                  <a:gd name="connsiteX4" fmla="*/ 17082 w 19459"/>
                  <a:gd name="connsiteY4" fmla="*/ 8042 h 8628"/>
                  <a:gd name="connsiteX5" fmla="*/ 16741 w 19459"/>
                  <a:gd name="connsiteY5" fmla="*/ 7444 h 8628"/>
                  <a:gd name="connsiteX6" fmla="*/ 16741 w 19459"/>
                  <a:gd name="connsiteY6" fmla="*/ 7615 h 8628"/>
                  <a:gd name="connsiteX7" fmla="*/ 17082 w 19459"/>
                  <a:gd name="connsiteY7" fmla="*/ 6249 h 8628"/>
                  <a:gd name="connsiteX8" fmla="*/ 16997 w 19459"/>
                  <a:gd name="connsiteY8" fmla="*/ 6334 h 8628"/>
                  <a:gd name="connsiteX9" fmla="*/ 17936 w 19459"/>
                  <a:gd name="connsiteY9" fmla="*/ 5907 h 8628"/>
                  <a:gd name="connsiteX10" fmla="*/ 17851 w 19459"/>
                  <a:gd name="connsiteY10" fmla="*/ 5907 h 8628"/>
                  <a:gd name="connsiteX11" fmla="*/ 18534 w 19459"/>
                  <a:gd name="connsiteY11" fmla="*/ 6078 h 8628"/>
                  <a:gd name="connsiteX12" fmla="*/ 18448 w 19459"/>
                  <a:gd name="connsiteY12" fmla="*/ 6078 h 8628"/>
                  <a:gd name="connsiteX13" fmla="*/ 19131 w 19459"/>
                  <a:gd name="connsiteY13" fmla="*/ 7273 h 8628"/>
                  <a:gd name="connsiteX14" fmla="*/ 17765 w 19459"/>
                  <a:gd name="connsiteY14" fmla="*/ 4798 h 8628"/>
                  <a:gd name="connsiteX15" fmla="*/ 15972 w 19459"/>
                  <a:gd name="connsiteY15" fmla="*/ 2663 h 8628"/>
                  <a:gd name="connsiteX16" fmla="*/ 10338 w 19459"/>
                  <a:gd name="connsiteY16" fmla="*/ 102 h 8628"/>
                  <a:gd name="connsiteX17" fmla="*/ 4618 w 19459"/>
                  <a:gd name="connsiteY17" fmla="*/ 444 h 8628"/>
                  <a:gd name="connsiteX18" fmla="*/ 179 w 19459"/>
                  <a:gd name="connsiteY18" fmla="*/ 2919 h 8628"/>
                  <a:gd name="connsiteX19" fmla="*/ 862 w 19459"/>
                  <a:gd name="connsiteY19" fmla="*/ 3773 h 8628"/>
                  <a:gd name="connsiteX20" fmla="*/ 9484 w 19459"/>
                  <a:gd name="connsiteY20" fmla="*/ 2749 h 8628"/>
                  <a:gd name="connsiteX21" fmla="*/ 13753 w 19459"/>
                  <a:gd name="connsiteY21" fmla="*/ 4371 h 8628"/>
                  <a:gd name="connsiteX22" fmla="*/ 16570 w 19459"/>
                  <a:gd name="connsiteY22" fmla="*/ 7871 h 8628"/>
                  <a:gd name="connsiteX23" fmla="*/ 16399 w 19459"/>
                  <a:gd name="connsiteY23" fmla="*/ 7188 h 8628"/>
                  <a:gd name="connsiteX24" fmla="*/ 16399 w 19459"/>
                  <a:gd name="connsiteY24" fmla="*/ 7273 h 8628"/>
                  <a:gd name="connsiteX25" fmla="*/ 17082 w 19459"/>
                  <a:gd name="connsiteY25" fmla="*/ 8468 h 8628"/>
                  <a:gd name="connsiteX26" fmla="*/ 19387 w 19459"/>
                  <a:gd name="connsiteY26" fmla="*/ 7615 h 8628"/>
                  <a:gd name="connsiteX27" fmla="*/ 17936 w 19459"/>
                  <a:gd name="connsiteY27" fmla="*/ 5395 h 8628"/>
                  <a:gd name="connsiteX28" fmla="*/ 12216 w 19459"/>
                  <a:gd name="connsiteY28" fmla="*/ 2578 h 8628"/>
                  <a:gd name="connsiteX29" fmla="*/ 350 w 19459"/>
                  <a:gd name="connsiteY29" fmla="*/ 2578 h 8628"/>
                  <a:gd name="connsiteX30" fmla="*/ 691 w 19459"/>
                  <a:gd name="connsiteY30" fmla="*/ 3773 h 8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459" h="8628">
                    <a:moveTo>
                      <a:pt x="691" y="3773"/>
                    </a:moveTo>
                    <a:cubicBezTo>
                      <a:pt x="3679" y="3432"/>
                      <a:pt x="6411" y="3261"/>
                      <a:pt x="9228" y="4200"/>
                    </a:cubicBezTo>
                    <a:cubicBezTo>
                      <a:pt x="10594" y="4627"/>
                      <a:pt x="11960" y="5224"/>
                      <a:pt x="13241" y="5907"/>
                    </a:cubicBezTo>
                    <a:cubicBezTo>
                      <a:pt x="13924" y="6249"/>
                      <a:pt x="14521" y="6590"/>
                      <a:pt x="15204" y="6932"/>
                    </a:cubicBezTo>
                    <a:cubicBezTo>
                      <a:pt x="15716" y="7273"/>
                      <a:pt x="16655" y="7615"/>
                      <a:pt x="17082" y="8042"/>
                    </a:cubicBezTo>
                    <a:cubicBezTo>
                      <a:pt x="16997" y="7871"/>
                      <a:pt x="16826" y="7615"/>
                      <a:pt x="16741" y="7444"/>
                    </a:cubicBezTo>
                    <a:cubicBezTo>
                      <a:pt x="16741" y="7529"/>
                      <a:pt x="16741" y="7529"/>
                      <a:pt x="16741" y="7615"/>
                    </a:cubicBezTo>
                    <a:cubicBezTo>
                      <a:pt x="16826" y="7188"/>
                      <a:pt x="16997" y="6676"/>
                      <a:pt x="17082" y="6249"/>
                    </a:cubicBezTo>
                    <a:cubicBezTo>
                      <a:pt x="17082" y="6249"/>
                      <a:pt x="16997" y="6334"/>
                      <a:pt x="16997" y="6334"/>
                    </a:cubicBezTo>
                    <a:cubicBezTo>
                      <a:pt x="17338" y="6163"/>
                      <a:pt x="17680" y="6078"/>
                      <a:pt x="17936" y="5907"/>
                    </a:cubicBezTo>
                    <a:cubicBezTo>
                      <a:pt x="17936" y="5907"/>
                      <a:pt x="17851" y="5907"/>
                      <a:pt x="17851" y="5907"/>
                    </a:cubicBezTo>
                    <a:cubicBezTo>
                      <a:pt x="18107" y="5993"/>
                      <a:pt x="18278" y="5993"/>
                      <a:pt x="18534" y="6078"/>
                    </a:cubicBezTo>
                    <a:cubicBezTo>
                      <a:pt x="18534" y="6078"/>
                      <a:pt x="18448" y="6078"/>
                      <a:pt x="18448" y="6078"/>
                    </a:cubicBezTo>
                    <a:cubicBezTo>
                      <a:pt x="18704" y="6505"/>
                      <a:pt x="18875" y="6846"/>
                      <a:pt x="19131" y="7273"/>
                    </a:cubicBezTo>
                    <a:cubicBezTo>
                      <a:pt x="19131" y="6334"/>
                      <a:pt x="18278" y="5480"/>
                      <a:pt x="17765" y="4798"/>
                    </a:cubicBezTo>
                    <a:cubicBezTo>
                      <a:pt x="17253" y="4029"/>
                      <a:pt x="16655" y="3261"/>
                      <a:pt x="15972" y="2663"/>
                    </a:cubicBezTo>
                    <a:cubicBezTo>
                      <a:pt x="14436" y="1127"/>
                      <a:pt x="12558" y="358"/>
                      <a:pt x="10338" y="102"/>
                    </a:cubicBezTo>
                    <a:cubicBezTo>
                      <a:pt x="8460" y="-69"/>
                      <a:pt x="6411" y="-69"/>
                      <a:pt x="4618" y="444"/>
                    </a:cubicBezTo>
                    <a:cubicBezTo>
                      <a:pt x="2996" y="870"/>
                      <a:pt x="1203" y="1553"/>
                      <a:pt x="179" y="2919"/>
                    </a:cubicBezTo>
                    <a:cubicBezTo>
                      <a:pt x="-77" y="3346"/>
                      <a:pt x="350" y="3944"/>
                      <a:pt x="862" y="3773"/>
                    </a:cubicBezTo>
                    <a:cubicBezTo>
                      <a:pt x="3594" y="2749"/>
                      <a:pt x="6582" y="2493"/>
                      <a:pt x="9484" y="2749"/>
                    </a:cubicBezTo>
                    <a:cubicBezTo>
                      <a:pt x="11021" y="2919"/>
                      <a:pt x="12558" y="3346"/>
                      <a:pt x="13753" y="4371"/>
                    </a:cubicBezTo>
                    <a:cubicBezTo>
                      <a:pt x="14863" y="5395"/>
                      <a:pt x="15716" y="6676"/>
                      <a:pt x="16570" y="7871"/>
                    </a:cubicBezTo>
                    <a:cubicBezTo>
                      <a:pt x="16485" y="7615"/>
                      <a:pt x="16485" y="7444"/>
                      <a:pt x="16399" y="7188"/>
                    </a:cubicBezTo>
                    <a:cubicBezTo>
                      <a:pt x="16399" y="7188"/>
                      <a:pt x="16399" y="7273"/>
                      <a:pt x="16399" y="7273"/>
                    </a:cubicBezTo>
                    <a:cubicBezTo>
                      <a:pt x="16399" y="7700"/>
                      <a:pt x="16655" y="8298"/>
                      <a:pt x="17082" y="8468"/>
                    </a:cubicBezTo>
                    <a:cubicBezTo>
                      <a:pt x="17936" y="8810"/>
                      <a:pt x="19131" y="8639"/>
                      <a:pt x="19387" y="7615"/>
                    </a:cubicBezTo>
                    <a:cubicBezTo>
                      <a:pt x="19729" y="6505"/>
                      <a:pt x="18790" y="5822"/>
                      <a:pt x="17936" y="5395"/>
                    </a:cubicBezTo>
                    <a:cubicBezTo>
                      <a:pt x="16058" y="4371"/>
                      <a:pt x="14180" y="3346"/>
                      <a:pt x="12216" y="2578"/>
                    </a:cubicBezTo>
                    <a:cubicBezTo>
                      <a:pt x="8716" y="1212"/>
                      <a:pt x="3594" y="187"/>
                      <a:pt x="350" y="2578"/>
                    </a:cubicBezTo>
                    <a:cubicBezTo>
                      <a:pt x="-163" y="2834"/>
                      <a:pt x="-163" y="3858"/>
                      <a:pt x="691" y="3773"/>
                    </a:cubicBezTo>
                    <a:close/>
                  </a:path>
                </a:pathLst>
              </a:custGeom>
              <a:solidFill>
                <a:srgbClr val="5D1D19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87" name="Freeform: Shape 240">
                <a:extLst>
                  <a:ext uri="{FF2B5EF4-FFF2-40B4-BE49-F238E27FC236}">
                    <a16:creationId xmlns:a16="http://schemas.microsoft.com/office/drawing/2014/main" id="{E5DBF0A5-A2CD-EB3C-E0C3-DA4F5DDD3CD3}"/>
                  </a:ext>
                </a:extLst>
              </p:cNvPr>
              <p:cNvSpPr/>
              <p:nvPr/>
            </p:nvSpPr>
            <p:spPr>
              <a:xfrm>
                <a:off x="7601809" y="3436134"/>
                <a:ext cx="52045" cy="40527"/>
              </a:xfrm>
              <a:custGeom>
                <a:avLst/>
                <a:gdLst>
                  <a:gd name="connsiteX0" fmla="*/ 51842 w 52045"/>
                  <a:gd name="connsiteY0" fmla="*/ 16680 h 40527"/>
                  <a:gd name="connsiteX1" fmla="*/ 51671 w 52045"/>
                  <a:gd name="connsiteY1" fmla="*/ 23339 h 40527"/>
                  <a:gd name="connsiteX2" fmla="*/ 35365 w 52045"/>
                  <a:gd name="connsiteY2" fmla="*/ 39986 h 40527"/>
                  <a:gd name="connsiteX3" fmla="*/ 28877 w 52045"/>
                  <a:gd name="connsiteY3" fmla="*/ 40499 h 40527"/>
                  <a:gd name="connsiteX4" fmla="*/ 14108 w 52045"/>
                  <a:gd name="connsiteY4" fmla="*/ 37084 h 40527"/>
                  <a:gd name="connsiteX5" fmla="*/ 107 w 52045"/>
                  <a:gd name="connsiteY5" fmla="*/ 22741 h 40527"/>
                  <a:gd name="connsiteX6" fmla="*/ 21 w 52045"/>
                  <a:gd name="connsiteY6" fmla="*/ 20266 h 40527"/>
                  <a:gd name="connsiteX7" fmla="*/ 1814 w 52045"/>
                  <a:gd name="connsiteY7" fmla="*/ 11472 h 40527"/>
                  <a:gd name="connsiteX8" fmla="*/ 39719 w 52045"/>
                  <a:gd name="connsiteY8" fmla="*/ 2765 h 40527"/>
                  <a:gd name="connsiteX9" fmla="*/ 50561 w 52045"/>
                  <a:gd name="connsiteY9" fmla="*/ 10448 h 40527"/>
                  <a:gd name="connsiteX10" fmla="*/ 51500 w 52045"/>
                  <a:gd name="connsiteY10" fmla="*/ 14460 h 40527"/>
                  <a:gd name="connsiteX11" fmla="*/ 51842 w 52045"/>
                  <a:gd name="connsiteY11" fmla="*/ 16680 h 40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045" h="40527">
                    <a:moveTo>
                      <a:pt x="51842" y="16680"/>
                    </a:moveTo>
                    <a:cubicBezTo>
                      <a:pt x="52098" y="18900"/>
                      <a:pt x="52183" y="21119"/>
                      <a:pt x="51671" y="23339"/>
                    </a:cubicBezTo>
                    <a:cubicBezTo>
                      <a:pt x="50220" y="30510"/>
                      <a:pt x="42707" y="38279"/>
                      <a:pt x="35365" y="39986"/>
                    </a:cubicBezTo>
                    <a:cubicBezTo>
                      <a:pt x="33231" y="40499"/>
                      <a:pt x="31096" y="40584"/>
                      <a:pt x="28877" y="40499"/>
                    </a:cubicBezTo>
                    <a:cubicBezTo>
                      <a:pt x="23755" y="40413"/>
                      <a:pt x="18547" y="39474"/>
                      <a:pt x="14108" y="37084"/>
                    </a:cubicBezTo>
                    <a:cubicBezTo>
                      <a:pt x="8815" y="34181"/>
                      <a:pt x="1302" y="28888"/>
                      <a:pt x="107" y="22741"/>
                    </a:cubicBezTo>
                    <a:cubicBezTo>
                      <a:pt x="-64" y="21888"/>
                      <a:pt x="21" y="21034"/>
                      <a:pt x="21" y="20266"/>
                    </a:cubicBezTo>
                    <a:cubicBezTo>
                      <a:pt x="192" y="17278"/>
                      <a:pt x="619" y="14204"/>
                      <a:pt x="1814" y="11472"/>
                    </a:cubicBezTo>
                    <a:cubicBezTo>
                      <a:pt x="7705" y="-2614"/>
                      <a:pt x="27511" y="-1333"/>
                      <a:pt x="39719" y="2765"/>
                    </a:cubicBezTo>
                    <a:cubicBezTo>
                      <a:pt x="44073" y="4216"/>
                      <a:pt x="48768" y="6350"/>
                      <a:pt x="50561" y="10448"/>
                    </a:cubicBezTo>
                    <a:cubicBezTo>
                      <a:pt x="51073" y="11728"/>
                      <a:pt x="51329" y="13094"/>
                      <a:pt x="51500" y="14460"/>
                    </a:cubicBezTo>
                    <a:cubicBezTo>
                      <a:pt x="51671" y="15229"/>
                      <a:pt x="51756" y="15912"/>
                      <a:pt x="51842" y="16680"/>
                    </a:cubicBezTo>
                    <a:close/>
                  </a:path>
                </a:pathLst>
              </a:custGeom>
              <a:solidFill>
                <a:srgbClr val="372E20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88" name="Freeform: Shape 241">
                <a:extLst>
                  <a:ext uri="{FF2B5EF4-FFF2-40B4-BE49-F238E27FC236}">
                    <a16:creationId xmlns:a16="http://schemas.microsoft.com/office/drawing/2014/main" id="{A3459C50-671B-E40D-7A63-CA4CB6B492AF}"/>
                  </a:ext>
                </a:extLst>
              </p:cNvPr>
              <p:cNvSpPr/>
              <p:nvPr/>
            </p:nvSpPr>
            <p:spPr>
              <a:xfrm>
                <a:off x="7616903" y="3441021"/>
                <a:ext cx="16770" cy="13073"/>
              </a:xfrm>
              <a:custGeom>
                <a:avLst/>
                <a:gdLst>
                  <a:gd name="connsiteX0" fmla="*/ 16685 w 16770"/>
                  <a:gd name="connsiteY0" fmla="*/ 5390 h 13073"/>
                  <a:gd name="connsiteX1" fmla="*/ 16685 w 16770"/>
                  <a:gd name="connsiteY1" fmla="*/ 7525 h 13073"/>
                  <a:gd name="connsiteX2" fmla="*/ 11392 w 16770"/>
                  <a:gd name="connsiteY2" fmla="*/ 12903 h 13073"/>
                  <a:gd name="connsiteX3" fmla="*/ 9343 w 16770"/>
                  <a:gd name="connsiteY3" fmla="*/ 13074 h 13073"/>
                  <a:gd name="connsiteX4" fmla="*/ 4563 w 16770"/>
                  <a:gd name="connsiteY4" fmla="*/ 11964 h 13073"/>
                  <a:gd name="connsiteX5" fmla="*/ 38 w 16770"/>
                  <a:gd name="connsiteY5" fmla="*/ 7354 h 13073"/>
                  <a:gd name="connsiteX6" fmla="*/ 38 w 16770"/>
                  <a:gd name="connsiteY6" fmla="*/ 6500 h 13073"/>
                  <a:gd name="connsiteX7" fmla="*/ 636 w 16770"/>
                  <a:gd name="connsiteY7" fmla="*/ 3683 h 13073"/>
                  <a:gd name="connsiteX8" fmla="*/ 12929 w 16770"/>
                  <a:gd name="connsiteY8" fmla="*/ 866 h 13073"/>
                  <a:gd name="connsiteX9" fmla="*/ 16429 w 16770"/>
                  <a:gd name="connsiteY9" fmla="*/ 3341 h 13073"/>
                  <a:gd name="connsiteX10" fmla="*/ 16771 w 16770"/>
                  <a:gd name="connsiteY10" fmla="*/ 4622 h 13073"/>
                  <a:gd name="connsiteX11" fmla="*/ 16685 w 16770"/>
                  <a:gd name="connsiteY11" fmla="*/ 5390 h 13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770" h="13073">
                    <a:moveTo>
                      <a:pt x="16685" y="5390"/>
                    </a:moveTo>
                    <a:cubicBezTo>
                      <a:pt x="16771" y="6073"/>
                      <a:pt x="16771" y="6842"/>
                      <a:pt x="16685" y="7525"/>
                    </a:cubicBezTo>
                    <a:cubicBezTo>
                      <a:pt x="16258" y="9830"/>
                      <a:pt x="13783" y="12305"/>
                      <a:pt x="11392" y="12903"/>
                    </a:cubicBezTo>
                    <a:cubicBezTo>
                      <a:pt x="10709" y="13074"/>
                      <a:pt x="10026" y="13074"/>
                      <a:pt x="9343" y="13074"/>
                    </a:cubicBezTo>
                    <a:cubicBezTo>
                      <a:pt x="7721" y="13074"/>
                      <a:pt x="6014" y="12732"/>
                      <a:pt x="4563" y="11964"/>
                    </a:cubicBezTo>
                    <a:cubicBezTo>
                      <a:pt x="2855" y="11025"/>
                      <a:pt x="379" y="9317"/>
                      <a:pt x="38" y="7354"/>
                    </a:cubicBezTo>
                    <a:cubicBezTo>
                      <a:pt x="-47" y="7098"/>
                      <a:pt x="38" y="6842"/>
                      <a:pt x="38" y="6500"/>
                    </a:cubicBezTo>
                    <a:cubicBezTo>
                      <a:pt x="123" y="5561"/>
                      <a:pt x="209" y="4537"/>
                      <a:pt x="636" y="3683"/>
                    </a:cubicBezTo>
                    <a:cubicBezTo>
                      <a:pt x="2514" y="-842"/>
                      <a:pt x="8917" y="-415"/>
                      <a:pt x="12929" y="866"/>
                    </a:cubicBezTo>
                    <a:cubicBezTo>
                      <a:pt x="14380" y="1378"/>
                      <a:pt x="15832" y="2061"/>
                      <a:pt x="16429" y="3341"/>
                    </a:cubicBezTo>
                    <a:cubicBezTo>
                      <a:pt x="16600" y="3768"/>
                      <a:pt x="16685" y="4195"/>
                      <a:pt x="16771" y="4622"/>
                    </a:cubicBezTo>
                    <a:cubicBezTo>
                      <a:pt x="16685" y="4963"/>
                      <a:pt x="16685" y="5220"/>
                      <a:pt x="16685" y="5390"/>
                    </a:cubicBezTo>
                    <a:close/>
                  </a:path>
                </a:pathLst>
              </a:custGeom>
              <a:solidFill>
                <a:srgbClr val="FAFBFA"/>
              </a:solidFill>
              <a:ln w="8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</p:grpSp>
        <p:sp>
          <p:nvSpPr>
            <p:cNvPr id="269" name="Freeform: Shape 242">
              <a:extLst>
                <a:ext uri="{FF2B5EF4-FFF2-40B4-BE49-F238E27FC236}">
                  <a16:creationId xmlns:a16="http://schemas.microsoft.com/office/drawing/2014/main" id="{CECDA099-F277-14B7-91F6-1E4D981F8EE6}"/>
                </a:ext>
              </a:extLst>
            </p:cNvPr>
            <p:cNvSpPr/>
            <p:nvPr/>
          </p:nvSpPr>
          <p:spPr>
            <a:xfrm>
              <a:off x="7908813" y="4238824"/>
              <a:ext cx="21866" cy="12722"/>
            </a:xfrm>
            <a:custGeom>
              <a:avLst/>
              <a:gdLst>
                <a:gd name="connsiteX0" fmla="*/ 21867 w 21866"/>
                <a:gd name="connsiteY0" fmla="*/ 856 h 12722"/>
                <a:gd name="connsiteX1" fmla="*/ 9317 w 21866"/>
                <a:gd name="connsiteY1" fmla="*/ 4442 h 12722"/>
                <a:gd name="connsiteX2" fmla="*/ 97 w 21866"/>
                <a:gd name="connsiteY2" fmla="*/ 12723 h 12722"/>
                <a:gd name="connsiteX3" fmla="*/ 2317 w 21866"/>
                <a:gd name="connsiteY3" fmla="*/ 5978 h 12722"/>
                <a:gd name="connsiteX4" fmla="*/ 8122 w 21866"/>
                <a:gd name="connsiteY4" fmla="*/ 1710 h 12722"/>
                <a:gd name="connsiteX5" fmla="*/ 21867 w 21866"/>
                <a:gd name="connsiteY5" fmla="*/ 856 h 12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6" h="12722">
                  <a:moveTo>
                    <a:pt x="21867" y="856"/>
                  </a:moveTo>
                  <a:cubicBezTo>
                    <a:pt x="17342" y="1710"/>
                    <a:pt x="13159" y="2649"/>
                    <a:pt x="9317" y="4442"/>
                  </a:cubicBezTo>
                  <a:cubicBezTo>
                    <a:pt x="5390" y="6149"/>
                    <a:pt x="1890" y="8454"/>
                    <a:pt x="97" y="12723"/>
                  </a:cubicBezTo>
                  <a:cubicBezTo>
                    <a:pt x="-330" y="10418"/>
                    <a:pt x="695" y="7856"/>
                    <a:pt x="2317" y="5978"/>
                  </a:cubicBezTo>
                  <a:cubicBezTo>
                    <a:pt x="3853" y="4100"/>
                    <a:pt x="5988" y="2820"/>
                    <a:pt x="8122" y="1710"/>
                  </a:cubicBezTo>
                  <a:cubicBezTo>
                    <a:pt x="12391" y="2"/>
                    <a:pt x="17342" y="-681"/>
                    <a:pt x="21867" y="856"/>
                  </a:cubicBezTo>
                  <a:close/>
                </a:path>
              </a:pathLst>
            </a:custGeom>
            <a:solidFill>
              <a:srgbClr val="A87B5A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0" name="Freeform: Shape 243">
              <a:extLst>
                <a:ext uri="{FF2B5EF4-FFF2-40B4-BE49-F238E27FC236}">
                  <a16:creationId xmlns:a16="http://schemas.microsoft.com/office/drawing/2014/main" id="{494BEC87-EC52-D122-31FB-AB09B39B2171}"/>
                </a:ext>
              </a:extLst>
            </p:cNvPr>
            <p:cNvSpPr/>
            <p:nvPr/>
          </p:nvSpPr>
          <p:spPr>
            <a:xfrm>
              <a:off x="7901215" y="4226493"/>
              <a:ext cx="21866" cy="12759"/>
            </a:xfrm>
            <a:custGeom>
              <a:avLst/>
              <a:gdLst>
                <a:gd name="connsiteX0" fmla="*/ 21867 w 21866"/>
                <a:gd name="connsiteY0" fmla="*/ 893 h 12759"/>
                <a:gd name="connsiteX1" fmla="*/ 9317 w 21866"/>
                <a:gd name="connsiteY1" fmla="*/ 4479 h 12759"/>
                <a:gd name="connsiteX2" fmla="*/ 97 w 21866"/>
                <a:gd name="connsiteY2" fmla="*/ 12760 h 12759"/>
                <a:gd name="connsiteX3" fmla="*/ 2317 w 21866"/>
                <a:gd name="connsiteY3" fmla="*/ 6016 h 12759"/>
                <a:gd name="connsiteX4" fmla="*/ 8122 w 21866"/>
                <a:gd name="connsiteY4" fmla="*/ 1747 h 12759"/>
                <a:gd name="connsiteX5" fmla="*/ 21867 w 21866"/>
                <a:gd name="connsiteY5" fmla="*/ 893 h 1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6" h="12759">
                  <a:moveTo>
                    <a:pt x="21867" y="893"/>
                  </a:moveTo>
                  <a:cubicBezTo>
                    <a:pt x="17342" y="1747"/>
                    <a:pt x="13159" y="2686"/>
                    <a:pt x="9317" y="4479"/>
                  </a:cubicBezTo>
                  <a:cubicBezTo>
                    <a:pt x="5390" y="6186"/>
                    <a:pt x="1890" y="8491"/>
                    <a:pt x="97" y="12760"/>
                  </a:cubicBezTo>
                  <a:cubicBezTo>
                    <a:pt x="-330" y="10455"/>
                    <a:pt x="695" y="7894"/>
                    <a:pt x="2317" y="6016"/>
                  </a:cubicBezTo>
                  <a:cubicBezTo>
                    <a:pt x="3853" y="4137"/>
                    <a:pt x="5988" y="2857"/>
                    <a:pt x="8122" y="1747"/>
                  </a:cubicBezTo>
                  <a:cubicBezTo>
                    <a:pt x="12476" y="40"/>
                    <a:pt x="17427" y="-729"/>
                    <a:pt x="21867" y="893"/>
                  </a:cubicBezTo>
                  <a:close/>
                </a:path>
              </a:pathLst>
            </a:custGeom>
            <a:solidFill>
              <a:srgbClr val="A87B5A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1" name="Freeform: Shape 244">
              <a:extLst>
                <a:ext uri="{FF2B5EF4-FFF2-40B4-BE49-F238E27FC236}">
                  <a16:creationId xmlns:a16="http://schemas.microsoft.com/office/drawing/2014/main" id="{9134A547-9E26-F4A1-D1D9-9A5C4500EA93}"/>
                </a:ext>
              </a:extLst>
            </p:cNvPr>
            <p:cNvSpPr/>
            <p:nvPr/>
          </p:nvSpPr>
          <p:spPr>
            <a:xfrm>
              <a:off x="7902320" y="3943249"/>
              <a:ext cx="27616" cy="109684"/>
            </a:xfrm>
            <a:custGeom>
              <a:avLst/>
              <a:gdLst>
                <a:gd name="connsiteX0" fmla="*/ 26909 w 27616"/>
                <a:gd name="connsiteY0" fmla="*/ 106480 h 109684"/>
                <a:gd name="connsiteX1" fmla="*/ 15298 w 27616"/>
                <a:gd name="connsiteY1" fmla="*/ 84796 h 109684"/>
                <a:gd name="connsiteX2" fmla="*/ 9749 w 27616"/>
                <a:gd name="connsiteY2" fmla="*/ 57904 h 109684"/>
                <a:gd name="connsiteX3" fmla="*/ 6846 w 27616"/>
                <a:gd name="connsiteY3" fmla="*/ 29475 h 109684"/>
                <a:gd name="connsiteX4" fmla="*/ 4456 w 27616"/>
                <a:gd name="connsiteY4" fmla="*/ 1473 h 109684"/>
                <a:gd name="connsiteX5" fmla="*/ 529 w 27616"/>
                <a:gd name="connsiteY5" fmla="*/ 1473 h 109684"/>
                <a:gd name="connsiteX6" fmla="*/ 187 w 27616"/>
                <a:gd name="connsiteY6" fmla="*/ 16669 h 109684"/>
                <a:gd name="connsiteX7" fmla="*/ 529 w 27616"/>
                <a:gd name="connsiteY7" fmla="*/ 33317 h 109684"/>
                <a:gd name="connsiteX8" fmla="*/ 4285 w 27616"/>
                <a:gd name="connsiteY8" fmla="*/ 66355 h 109684"/>
                <a:gd name="connsiteX9" fmla="*/ 12822 w 27616"/>
                <a:gd name="connsiteY9" fmla="*/ 98284 h 109684"/>
                <a:gd name="connsiteX10" fmla="*/ 26567 w 27616"/>
                <a:gd name="connsiteY10" fmla="*/ 109212 h 109684"/>
                <a:gd name="connsiteX11" fmla="*/ 26909 w 27616"/>
                <a:gd name="connsiteY11" fmla="*/ 106480 h 109684"/>
                <a:gd name="connsiteX12" fmla="*/ 26909 w 27616"/>
                <a:gd name="connsiteY12" fmla="*/ 106480 h 10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616" h="109684">
                  <a:moveTo>
                    <a:pt x="26909" y="106480"/>
                  </a:moveTo>
                  <a:cubicBezTo>
                    <a:pt x="19396" y="101443"/>
                    <a:pt x="17603" y="93162"/>
                    <a:pt x="15298" y="84796"/>
                  </a:cubicBezTo>
                  <a:cubicBezTo>
                    <a:pt x="12822" y="76002"/>
                    <a:pt x="11030" y="66953"/>
                    <a:pt x="9749" y="57904"/>
                  </a:cubicBezTo>
                  <a:cubicBezTo>
                    <a:pt x="8383" y="48513"/>
                    <a:pt x="7785" y="38951"/>
                    <a:pt x="6846" y="29475"/>
                  </a:cubicBezTo>
                  <a:cubicBezTo>
                    <a:pt x="5907" y="20426"/>
                    <a:pt x="6676" y="10267"/>
                    <a:pt x="4456" y="1473"/>
                  </a:cubicBezTo>
                  <a:cubicBezTo>
                    <a:pt x="3944" y="-405"/>
                    <a:pt x="870" y="-576"/>
                    <a:pt x="529" y="1473"/>
                  </a:cubicBezTo>
                  <a:cubicBezTo>
                    <a:pt x="-410" y="6425"/>
                    <a:pt x="187" y="11632"/>
                    <a:pt x="187" y="16669"/>
                  </a:cubicBezTo>
                  <a:cubicBezTo>
                    <a:pt x="273" y="22219"/>
                    <a:pt x="187" y="27768"/>
                    <a:pt x="529" y="33317"/>
                  </a:cubicBezTo>
                  <a:cubicBezTo>
                    <a:pt x="1041" y="44415"/>
                    <a:pt x="2407" y="55428"/>
                    <a:pt x="4285" y="66355"/>
                  </a:cubicBezTo>
                  <a:cubicBezTo>
                    <a:pt x="6163" y="77112"/>
                    <a:pt x="8639" y="88125"/>
                    <a:pt x="12822" y="98284"/>
                  </a:cubicBezTo>
                  <a:cubicBezTo>
                    <a:pt x="14871" y="103321"/>
                    <a:pt x="19823" y="111773"/>
                    <a:pt x="26567" y="109212"/>
                  </a:cubicBezTo>
                  <a:cubicBezTo>
                    <a:pt x="27762" y="108785"/>
                    <a:pt x="28018" y="107248"/>
                    <a:pt x="26909" y="106480"/>
                  </a:cubicBezTo>
                  <a:lnTo>
                    <a:pt x="26909" y="106480"/>
                  </a:lnTo>
                  <a:close/>
                </a:path>
              </a:pathLst>
            </a:custGeom>
            <a:solidFill>
              <a:srgbClr val="A87B5A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2" name="Freeform: Shape 245">
              <a:extLst>
                <a:ext uri="{FF2B5EF4-FFF2-40B4-BE49-F238E27FC236}">
                  <a16:creationId xmlns:a16="http://schemas.microsoft.com/office/drawing/2014/main" id="{E63B417B-8FAE-673B-098F-9990E0DC9927}"/>
                </a:ext>
              </a:extLst>
            </p:cNvPr>
            <p:cNvSpPr/>
            <p:nvPr/>
          </p:nvSpPr>
          <p:spPr>
            <a:xfrm>
              <a:off x="7986651" y="3621971"/>
              <a:ext cx="106275" cy="27349"/>
            </a:xfrm>
            <a:custGeom>
              <a:avLst/>
              <a:gdLst>
                <a:gd name="connsiteX0" fmla="*/ 886 w 106275"/>
                <a:gd name="connsiteY0" fmla="*/ 3463 h 27349"/>
                <a:gd name="connsiteX1" fmla="*/ 25985 w 106275"/>
                <a:gd name="connsiteY1" fmla="*/ 7049 h 27349"/>
                <a:gd name="connsiteX2" fmla="*/ 54158 w 106275"/>
                <a:gd name="connsiteY2" fmla="*/ 10976 h 27349"/>
                <a:gd name="connsiteX3" fmla="*/ 104697 w 106275"/>
                <a:gd name="connsiteY3" fmla="*/ 27282 h 27349"/>
                <a:gd name="connsiteX4" fmla="*/ 105893 w 106275"/>
                <a:gd name="connsiteY4" fmla="*/ 25233 h 27349"/>
                <a:gd name="connsiteX5" fmla="*/ 55865 w 106275"/>
                <a:gd name="connsiteY5" fmla="*/ 4744 h 27349"/>
                <a:gd name="connsiteX6" fmla="*/ 971 w 106275"/>
                <a:gd name="connsiteY6" fmla="*/ 988 h 27349"/>
                <a:gd name="connsiteX7" fmla="*/ 886 w 106275"/>
                <a:gd name="connsiteY7" fmla="*/ 3463 h 27349"/>
                <a:gd name="connsiteX8" fmla="*/ 886 w 106275"/>
                <a:gd name="connsiteY8" fmla="*/ 3463 h 27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275" h="27349">
                  <a:moveTo>
                    <a:pt x="886" y="3463"/>
                  </a:moveTo>
                  <a:cubicBezTo>
                    <a:pt x="9167" y="5768"/>
                    <a:pt x="17448" y="6195"/>
                    <a:pt x="25985" y="7049"/>
                  </a:cubicBezTo>
                  <a:cubicBezTo>
                    <a:pt x="35461" y="7988"/>
                    <a:pt x="44852" y="9183"/>
                    <a:pt x="54158" y="10976"/>
                  </a:cubicBezTo>
                  <a:cubicBezTo>
                    <a:pt x="71829" y="14476"/>
                    <a:pt x="87879" y="21050"/>
                    <a:pt x="104697" y="27282"/>
                  </a:cubicBezTo>
                  <a:cubicBezTo>
                    <a:pt x="105893" y="27709"/>
                    <a:pt x="106832" y="26001"/>
                    <a:pt x="105893" y="25233"/>
                  </a:cubicBezTo>
                  <a:cubicBezTo>
                    <a:pt x="92404" y="12939"/>
                    <a:pt x="73451" y="7903"/>
                    <a:pt x="55865" y="4744"/>
                  </a:cubicBezTo>
                  <a:cubicBezTo>
                    <a:pt x="38279" y="1500"/>
                    <a:pt x="18729" y="-1659"/>
                    <a:pt x="971" y="988"/>
                  </a:cubicBezTo>
                  <a:cubicBezTo>
                    <a:pt x="-395" y="1158"/>
                    <a:pt x="-224" y="3122"/>
                    <a:pt x="886" y="3463"/>
                  </a:cubicBezTo>
                  <a:lnTo>
                    <a:pt x="886" y="3463"/>
                  </a:lnTo>
                  <a:close/>
                </a:path>
              </a:pathLst>
            </a:custGeom>
            <a:solidFill>
              <a:srgbClr val="EFDDD5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3" name="Freeform: Shape 246">
              <a:extLst>
                <a:ext uri="{FF2B5EF4-FFF2-40B4-BE49-F238E27FC236}">
                  <a16:creationId xmlns:a16="http://schemas.microsoft.com/office/drawing/2014/main" id="{9091898B-DD5D-14D0-31B0-0485A0A11299}"/>
                </a:ext>
              </a:extLst>
            </p:cNvPr>
            <p:cNvSpPr/>
            <p:nvPr/>
          </p:nvSpPr>
          <p:spPr>
            <a:xfrm>
              <a:off x="7981611" y="3605331"/>
              <a:ext cx="38154" cy="5631"/>
            </a:xfrm>
            <a:custGeom>
              <a:avLst/>
              <a:gdLst>
                <a:gd name="connsiteX0" fmla="*/ 1486 w 38154"/>
                <a:gd name="connsiteY0" fmla="*/ 5505 h 5631"/>
                <a:gd name="connsiteX1" fmla="*/ 19585 w 38154"/>
                <a:gd name="connsiteY1" fmla="*/ 5334 h 5631"/>
                <a:gd name="connsiteX2" fmla="*/ 28464 w 38154"/>
                <a:gd name="connsiteY2" fmla="*/ 4907 h 5631"/>
                <a:gd name="connsiteX3" fmla="*/ 32903 w 38154"/>
                <a:gd name="connsiteY3" fmla="*/ 4566 h 5631"/>
                <a:gd name="connsiteX4" fmla="*/ 37257 w 38154"/>
                <a:gd name="connsiteY4" fmla="*/ 3712 h 5631"/>
                <a:gd name="connsiteX5" fmla="*/ 37257 w 38154"/>
                <a:gd name="connsiteY5" fmla="*/ 553 h 5631"/>
                <a:gd name="connsiteX6" fmla="*/ 32903 w 38154"/>
                <a:gd name="connsiteY6" fmla="*/ 41 h 5631"/>
                <a:gd name="connsiteX7" fmla="*/ 28122 w 38154"/>
                <a:gd name="connsiteY7" fmla="*/ 212 h 5631"/>
                <a:gd name="connsiteX8" fmla="*/ 19244 w 38154"/>
                <a:gd name="connsiteY8" fmla="*/ 724 h 5631"/>
                <a:gd name="connsiteX9" fmla="*/ 1060 w 38154"/>
                <a:gd name="connsiteY9" fmla="*/ 2517 h 5631"/>
                <a:gd name="connsiteX10" fmla="*/ 1486 w 38154"/>
                <a:gd name="connsiteY10" fmla="*/ 5505 h 5631"/>
                <a:gd name="connsiteX11" fmla="*/ 1486 w 38154"/>
                <a:gd name="connsiteY11" fmla="*/ 5505 h 5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54" h="5631">
                  <a:moveTo>
                    <a:pt x="1486" y="5505"/>
                  </a:moveTo>
                  <a:cubicBezTo>
                    <a:pt x="7548" y="5761"/>
                    <a:pt x="13524" y="5590"/>
                    <a:pt x="19585" y="5334"/>
                  </a:cubicBezTo>
                  <a:cubicBezTo>
                    <a:pt x="22573" y="5249"/>
                    <a:pt x="25476" y="5078"/>
                    <a:pt x="28464" y="4907"/>
                  </a:cubicBezTo>
                  <a:cubicBezTo>
                    <a:pt x="29915" y="4822"/>
                    <a:pt x="31452" y="4651"/>
                    <a:pt x="32903" y="4566"/>
                  </a:cubicBezTo>
                  <a:cubicBezTo>
                    <a:pt x="34354" y="4480"/>
                    <a:pt x="35976" y="4566"/>
                    <a:pt x="37257" y="3712"/>
                  </a:cubicBezTo>
                  <a:cubicBezTo>
                    <a:pt x="38367" y="3029"/>
                    <a:pt x="38537" y="1236"/>
                    <a:pt x="37257" y="553"/>
                  </a:cubicBezTo>
                  <a:cubicBezTo>
                    <a:pt x="35891" y="-215"/>
                    <a:pt x="34440" y="41"/>
                    <a:pt x="32903" y="41"/>
                  </a:cubicBezTo>
                  <a:cubicBezTo>
                    <a:pt x="31281" y="126"/>
                    <a:pt x="29744" y="126"/>
                    <a:pt x="28122" y="212"/>
                  </a:cubicBezTo>
                  <a:cubicBezTo>
                    <a:pt x="25134" y="297"/>
                    <a:pt x="22232" y="468"/>
                    <a:pt x="19244" y="724"/>
                  </a:cubicBezTo>
                  <a:cubicBezTo>
                    <a:pt x="13097" y="1151"/>
                    <a:pt x="7121" y="1663"/>
                    <a:pt x="1060" y="2517"/>
                  </a:cubicBezTo>
                  <a:cubicBezTo>
                    <a:pt x="-648" y="2687"/>
                    <a:pt x="-136" y="5419"/>
                    <a:pt x="1486" y="5505"/>
                  </a:cubicBezTo>
                  <a:lnTo>
                    <a:pt x="1486" y="5505"/>
                  </a:lnTo>
                  <a:close/>
                </a:path>
              </a:pathLst>
            </a:custGeom>
            <a:solidFill>
              <a:srgbClr val="EFDDD5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4" name="Freeform: Shape 247">
              <a:extLst>
                <a:ext uri="{FF2B5EF4-FFF2-40B4-BE49-F238E27FC236}">
                  <a16:creationId xmlns:a16="http://schemas.microsoft.com/office/drawing/2014/main" id="{A25A7037-3FE0-E860-CF83-A545C7921521}"/>
                </a:ext>
              </a:extLst>
            </p:cNvPr>
            <p:cNvSpPr/>
            <p:nvPr/>
          </p:nvSpPr>
          <p:spPr>
            <a:xfrm>
              <a:off x="7636910" y="3916705"/>
              <a:ext cx="53704" cy="30331"/>
            </a:xfrm>
            <a:custGeom>
              <a:avLst/>
              <a:gdLst>
                <a:gd name="connsiteX0" fmla="*/ 520 w 53704"/>
                <a:gd name="connsiteY0" fmla="*/ 4370 h 30331"/>
                <a:gd name="connsiteX1" fmla="*/ 52084 w 53704"/>
                <a:gd name="connsiteY1" fmla="*/ 30152 h 30331"/>
                <a:gd name="connsiteX2" fmla="*/ 52511 w 53704"/>
                <a:gd name="connsiteY2" fmla="*/ 26908 h 30331"/>
                <a:gd name="connsiteX3" fmla="*/ 5130 w 53704"/>
                <a:gd name="connsiteY3" fmla="*/ 870 h 30331"/>
                <a:gd name="connsiteX4" fmla="*/ 520 w 53704"/>
                <a:gd name="connsiteY4" fmla="*/ 4370 h 30331"/>
                <a:gd name="connsiteX5" fmla="*/ 520 w 53704"/>
                <a:gd name="connsiteY5" fmla="*/ 4370 h 3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704" h="30331">
                  <a:moveTo>
                    <a:pt x="520" y="4370"/>
                  </a:moveTo>
                  <a:cubicBezTo>
                    <a:pt x="12472" y="20078"/>
                    <a:pt x="31851" y="31945"/>
                    <a:pt x="52084" y="30152"/>
                  </a:cubicBezTo>
                  <a:cubicBezTo>
                    <a:pt x="53791" y="29981"/>
                    <a:pt x="54474" y="27335"/>
                    <a:pt x="52511" y="26908"/>
                  </a:cubicBezTo>
                  <a:cubicBezTo>
                    <a:pt x="34583" y="22810"/>
                    <a:pt x="17253" y="15212"/>
                    <a:pt x="5130" y="870"/>
                  </a:cubicBezTo>
                  <a:cubicBezTo>
                    <a:pt x="2996" y="-1606"/>
                    <a:pt x="-1529" y="1724"/>
                    <a:pt x="520" y="4370"/>
                  </a:cubicBezTo>
                  <a:lnTo>
                    <a:pt x="520" y="4370"/>
                  </a:lnTo>
                  <a:close/>
                </a:path>
              </a:pathLst>
            </a:custGeom>
            <a:solidFill>
              <a:srgbClr val="A87B5A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5" name="Freeform: Shape 248">
              <a:extLst>
                <a:ext uri="{FF2B5EF4-FFF2-40B4-BE49-F238E27FC236}">
                  <a16:creationId xmlns:a16="http://schemas.microsoft.com/office/drawing/2014/main" id="{5BB0BE6A-AF6D-34B8-AB1A-ED19ED611998}"/>
                </a:ext>
              </a:extLst>
            </p:cNvPr>
            <p:cNvSpPr/>
            <p:nvPr/>
          </p:nvSpPr>
          <p:spPr>
            <a:xfrm>
              <a:off x="7657248" y="3908917"/>
              <a:ext cx="14948" cy="14873"/>
            </a:xfrm>
            <a:custGeom>
              <a:avLst/>
              <a:gdLst>
                <a:gd name="connsiteX0" fmla="*/ 74 w 14948"/>
                <a:gd name="connsiteY0" fmla="*/ 2169 h 14873"/>
                <a:gd name="connsiteX1" fmla="*/ 1952 w 14948"/>
                <a:gd name="connsiteY1" fmla="*/ 6608 h 14873"/>
                <a:gd name="connsiteX2" fmla="*/ 5196 w 14948"/>
                <a:gd name="connsiteY2" fmla="*/ 10365 h 14873"/>
                <a:gd name="connsiteX3" fmla="*/ 9123 w 14948"/>
                <a:gd name="connsiteY3" fmla="*/ 13267 h 14873"/>
                <a:gd name="connsiteX4" fmla="*/ 11087 w 14948"/>
                <a:gd name="connsiteY4" fmla="*/ 14206 h 14873"/>
                <a:gd name="connsiteX5" fmla="*/ 12367 w 14948"/>
                <a:gd name="connsiteY5" fmla="*/ 14719 h 14873"/>
                <a:gd name="connsiteX6" fmla="*/ 14245 w 14948"/>
                <a:gd name="connsiteY6" fmla="*/ 14633 h 14873"/>
                <a:gd name="connsiteX7" fmla="*/ 14928 w 14948"/>
                <a:gd name="connsiteY7" fmla="*/ 13011 h 14873"/>
                <a:gd name="connsiteX8" fmla="*/ 12965 w 14948"/>
                <a:gd name="connsiteY8" fmla="*/ 11048 h 14873"/>
                <a:gd name="connsiteX9" fmla="*/ 12111 w 14948"/>
                <a:gd name="connsiteY9" fmla="*/ 10450 h 14873"/>
                <a:gd name="connsiteX10" fmla="*/ 12026 w 14948"/>
                <a:gd name="connsiteY10" fmla="*/ 10365 h 14873"/>
                <a:gd name="connsiteX11" fmla="*/ 11599 w 14948"/>
                <a:gd name="connsiteY11" fmla="*/ 10023 h 14873"/>
                <a:gd name="connsiteX12" fmla="*/ 8526 w 14948"/>
                <a:gd name="connsiteY12" fmla="*/ 7121 h 14873"/>
                <a:gd name="connsiteX13" fmla="*/ 7074 w 14948"/>
                <a:gd name="connsiteY13" fmla="*/ 5584 h 14873"/>
                <a:gd name="connsiteX14" fmla="*/ 6477 w 14948"/>
                <a:gd name="connsiteY14" fmla="*/ 4816 h 14873"/>
                <a:gd name="connsiteX15" fmla="*/ 6391 w 14948"/>
                <a:gd name="connsiteY15" fmla="*/ 4730 h 14873"/>
                <a:gd name="connsiteX16" fmla="*/ 6050 w 14948"/>
                <a:gd name="connsiteY16" fmla="*/ 4303 h 14873"/>
                <a:gd name="connsiteX17" fmla="*/ 4513 w 14948"/>
                <a:gd name="connsiteY17" fmla="*/ 2254 h 14873"/>
                <a:gd name="connsiteX18" fmla="*/ 3830 w 14948"/>
                <a:gd name="connsiteY18" fmla="*/ 1486 h 14873"/>
                <a:gd name="connsiteX19" fmla="*/ 3574 w 14948"/>
                <a:gd name="connsiteY19" fmla="*/ 1145 h 14873"/>
                <a:gd name="connsiteX20" fmla="*/ 3574 w 14948"/>
                <a:gd name="connsiteY20" fmla="*/ 1145 h 14873"/>
                <a:gd name="connsiteX21" fmla="*/ 3318 w 14948"/>
                <a:gd name="connsiteY21" fmla="*/ 889 h 14873"/>
                <a:gd name="connsiteX22" fmla="*/ 1098 w 14948"/>
                <a:gd name="connsiteY22" fmla="*/ 120 h 14873"/>
                <a:gd name="connsiteX23" fmla="*/ 74 w 14948"/>
                <a:gd name="connsiteY23" fmla="*/ 2169 h 14873"/>
                <a:gd name="connsiteX24" fmla="*/ 74 w 14948"/>
                <a:gd name="connsiteY24" fmla="*/ 2169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948" h="14873">
                  <a:moveTo>
                    <a:pt x="74" y="2169"/>
                  </a:moveTo>
                  <a:cubicBezTo>
                    <a:pt x="415" y="3706"/>
                    <a:pt x="1013" y="5242"/>
                    <a:pt x="1952" y="6608"/>
                  </a:cubicBezTo>
                  <a:cubicBezTo>
                    <a:pt x="2891" y="7974"/>
                    <a:pt x="4001" y="9170"/>
                    <a:pt x="5196" y="10365"/>
                  </a:cubicBezTo>
                  <a:cubicBezTo>
                    <a:pt x="6391" y="11475"/>
                    <a:pt x="7672" y="12414"/>
                    <a:pt x="9123" y="13267"/>
                  </a:cubicBezTo>
                  <a:cubicBezTo>
                    <a:pt x="9721" y="13609"/>
                    <a:pt x="10404" y="13950"/>
                    <a:pt x="11087" y="14206"/>
                  </a:cubicBezTo>
                  <a:cubicBezTo>
                    <a:pt x="11514" y="14377"/>
                    <a:pt x="11940" y="14548"/>
                    <a:pt x="12367" y="14719"/>
                  </a:cubicBezTo>
                  <a:cubicBezTo>
                    <a:pt x="13050" y="14975"/>
                    <a:pt x="13562" y="14889"/>
                    <a:pt x="14245" y="14633"/>
                  </a:cubicBezTo>
                  <a:cubicBezTo>
                    <a:pt x="14843" y="14292"/>
                    <a:pt x="15014" y="13609"/>
                    <a:pt x="14928" y="13011"/>
                  </a:cubicBezTo>
                  <a:cubicBezTo>
                    <a:pt x="14672" y="11987"/>
                    <a:pt x="13819" y="11560"/>
                    <a:pt x="12965" y="11048"/>
                  </a:cubicBezTo>
                  <a:cubicBezTo>
                    <a:pt x="12623" y="10877"/>
                    <a:pt x="12367" y="10621"/>
                    <a:pt x="12111" y="10450"/>
                  </a:cubicBezTo>
                  <a:cubicBezTo>
                    <a:pt x="11855" y="10194"/>
                    <a:pt x="12196" y="10535"/>
                    <a:pt x="12026" y="10365"/>
                  </a:cubicBezTo>
                  <a:cubicBezTo>
                    <a:pt x="11855" y="10279"/>
                    <a:pt x="11770" y="10109"/>
                    <a:pt x="11599" y="10023"/>
                  </a:cubicBezTo>
                  <a:cubicBezTo>
                    <a:pt x="10489" y="9084"/>
                    <a:pt x="9465" y="8145"/>
                    <a:pt x="8526" y="7121"/>
                  </a:cubicBezTo>
                  <a:cubicBezTo>
                    <a:pt x="8013" y="6608"/>
                    <a:pt x="7586" y="6096"/>
                    <a:pt x="7074" y="5584"/>
                  </a:cubicBezTo>
                  <a:cubicBezTo>
                    <a:pt x="6903" y="5328"/>
                    <a:pt x="6647" y="5072"/>
                    <a:pt x="6477" y="4816"/>
                  </a:cubicBezTo>
                  <a:cubicBezTo>
                    <a:pt x="6818" y="5242"/>
                    <a:pt x="6477" y="4816"/>
                    <a:pt x="6391" y="4730"/>
                  </a:cubicBezTo>
                  <a:cubicBezTo>
                    <a:pt x="6306" y="4559"/>
                    <a:pt x="6221" y="4474"/>
                    <a:pt x="6050" y="4303"/>
                  </a:cubicBezTo>
                  <a:cubicBezTo>
                    <a:pt x="5538" y="3620"/>
                    <a:pt x="5025" y="2937"/>
                    <a:pt x="4513" y="2254"/>
                  </a:cubicBezTo>
                  <a:cubicBezTo>
                    <a:pt x="4257" y="1998"/>
                    <a:pt x="4086" y="1742"/>
                    <a:pt x="3830" y="1486"/>
                  </a:cubicBezTo>
                  <a:cubicBezTo>
                    <a:pt x="3745" y="1401"/>
                    <a:pt x="3659" y="1230"/>
                    <a:pt x="3574" y="1145"/>
                  </a:cubicBezTo>
                  <a:cubicBezTo>
                    <a:pt x="3489" y="1059"/>
                    <a:pt x="3489" y="1059"/>
                    <a:pt x="3574" y="1145"/>
                  </a:cubicBezTo>
                  <a:cubicBezTo>
                    <a:pt x="3489" y="1059"/>
                    <a:pt x="3403" y="974"/>
                    <a:pt x="3318" y="889"/>
                  </a:cubicBezTo>
                  <a:cubicBezTo>
                    <a:pt x="2806" y="206"/>
                    <a:pt x="1952" y="-221"/>
                    <a:pt x="1098" y="120"/>
                  </a:cubicBezTo>
                  <a:cubicBezTo>
                    <a:pt x="245" y="376"/>
                    <a:pt x="-182" y="1230"/>
                    <a:pt x="74" y="2169"/>
                  </a:cubicBezTo>
                  <a:lnTo>
                    <a:pt x="74" y="2169"/>
                  </a:lnTo>
                  <a:close/>
                </a:path>
              </a:pathLst>
            </a:custGeom>
            <a:solidFill>
              <a:srgbClr val="A87B5A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6" name="Freeform: Shape 249">
              <a:extLst>
                <a:ext uri="{FF2B5EF4-FFF2-40B4-BE49-F238E27FC236}">
                  <a16:creationId xmlns:a16="http://schemas.microsoft.com/office/drawing/2014/main" id="{42C53E81-7310-AD13-3AEB-A1577FC1ED15}"/>
                </a:ext>
              </a:extLst>
            </p:cNvPr>
            <p:cNvSpPr/>
            <p:nvPr/>
          </p:nvSpPr>
          <p:spPr>
            <a:xfrm>
              <a:off x="7447628" y="3675913"/>
              <a:ext cx="18024" cy="48108"/>
            </a:xfrm>
            <a:custGeom>
              <a:avLst/>
              <a:gdLst>
                <a:gd name="connsiteX0" fmla="*/ 15815 w 18024"/>
                <a:gd name="connsiteY0" fmla="*/ 403 h 48108"/>
                <a:gd name="connsiteX1" fmla="*/ 11120 w 18024"/>
                <a:gd name="connsiteY1" fmla="*/ 4671 h 48108"/>
                <a:gd name="connsiteX2" fmla="*/ 7278 w 18024"/>
                <a:gd name="connsiteY2" fmla="*/ 10050 h 48108"/>
                <a:gd name="connsiteX3" fmla="*/ 2071 w 18024"/>
                <a:gd name="connsiteY3" fmla="*/ 22002 h 48108"/>
                <a:gd name="connsiteX4" fmla="*/ 22 w 18024"/>
                <a:gd name="connsiteY4" fmla="*/ 34551 h 48108"/>
                <a:gd name="connsiteX5" fmla="*/ 449 w 18024"/>
                <a:gd name="connsiteY5" fmla="*/ 41296 h 48108"/>
                <a:gd name="connsiteX6" fmla="*/ 1985 w 18024"/>
                <a:gd name="connsiteY6" fmla="*/ 47442 h 48108"/>
                <a:gd name="connsiteX7" fmla="*/ 4546 w 18024"/>
                <a:gd name="connsiteY7" fmla="*/ 47101 h 48108"/>
                <a:gd name="connsiteX8" fmla="*/ 4632 w 18024"/>
                <a:gd name="connsiteY8" fmla="*/ 41381 h 48108"/>
                <a:gd name="connsiteX9" fmla="*/ 4888 w 18024"/>
                <a:gd name="connsiteY9" fmla="*/ 35661 h 48108"/>
                <a:gd name="connsiteX10" fmla="*/ 6937 w 18024"/>
                <a:gd name="connsiteY10" fmla="*/ 23709 h 48108"/>
                <a:gd name="connsiteX11" fmla="*/ 11291 w 18024"/>
                <a:gd name="connsiteY11" fmla="*/ 12867 h 48108"/>
                <a:gd name="connsiteX12" fmla="*/ 14108 w 18024"/>
                <a:gd name="connsiteY12" fmla="*/ 8001 h 48108"/>
                <a:gd name="connsiteX13" fmla="*/ 17608 w 18024"/>
                <a:gd name="connsiteY13" fmla="*/ 2366 h 48108"/>
                <a:gd name="connsiteX14" fmla="*/ 15815 w 18024"/>
                <a:gd name="connsiteY14" fmla="*/ 403 h 48108"/>
                <a:gd name="connsiteX15" fmla="*/ 15815 w 18024"/>
                <a:gd name="connsiteY15" fmla="*/ 403 h 48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24" h="48108">
                  <a:moveTo>
                    <a:pt x="15815" y="403"/>
                  </a:moveTo>
                  <a:cubicBezTo>
                    <a:pt x="14193" y="1854"/>
                    <a:pt x="12486" y="2964"/>
                    <a:pt x="11120" y="4671"/>
                  </a:cubicBezTo>
                  <a:cubicBezTo>
                    <a:pt x="9754" y="6379"/>
                    <a:pt x="8474" y="8172"/>
                    <a:pt x="7278" y="10050"/>
                  </a:cubicBezTo>
                  <a:cubicBezTo>
                    <a:pt x="4973" y="13721"/>
                    <a:pt x="3266" y="17818"/>
                    <a:pt x="2071" y="22002"/>
                  </a:cubicBezTo>
                  <a:cubicBezTo>
                    <a:pt x="875" y="26099"/>
                    <a:pt x="192" y="30283"/>
                    <a:pt x="22" y="34551"/>
                  </a:cubicBezTo>
                  <a:cubicBezTo>
                    <a:pt x="-64" y="36771"/>
                    <a:pt x="107" y="38991"/>
                    <a:pt x="449" y="41296"/>
                  </a:cubicBezTo>
                  <a:cubicBezTo>
                    <a:pt x="705" y="43259"/>
                    <a:pt x="790" y="45820"/>
                    <a:pt x="1985" y="47442"/>
                  </a:cubicBezTo>
                  <a:cubicBezTo>
                    <a:pt x="2668" y="48381"/>
                    <a:pt x="4205" y="48381"/>
                    <a:pt x="4546" y="47101"/>
                  </a:cubicBezTo>
                  <a:cubicBezTo>
                    <a:pt x="5059" y="45308"/>
                    <a:pt x="4632" y="43174"/>
                    <a:pt x="4632" y="41381"/>
                  </a:cubicBezTo>
                  <a:cubicBezTo>
                    <a:pt x="4632" y="39503"/>
                    <a:pt x="4803" y="37539"/>
                    <a:pt x="4888" y="35661"/>
                  </a:cubicBezTo>
                  <a:cubicBezTo>
                    <a:pt x="5144" y="31649"/>
                    <a:pt x="5827" y="27636"/>
                    <a:pt x="6937" y="23709"/>
                  </a:cubicBezTo>
                  <a:cubicBezTo>
                    <a:pt x="8047" y="19953"/>
                    <a:pt x="9583" y="16367"/>
                    <a:pt x="11291" y="12867"/>
                  </a:cubicBezTo>
                  <a:cubicBezTo>
                    <a:pt x="12144" y="11159"/>
                    <a:pt x="13084" y="9537"/>
                    <a:pt x="14108" y="8001"/>
                  </a:cubicBezTo>
                  <a:cubicBezTo>
                    <a:pt x="15303" y="6123"/>
                    <a:pt x="16242" y="4074"/>
                    <a:pt x="17608" y="2366"/>
                  </a:cubicBezTo>
                  <a:cubicBezTo>
                    <a:pt x="18803" y="915"/>
                    <a:pt x="17181" y="-792"/>
                    <a:pt x="15815" y="403"/>
                  </a:cubicBezTo>
                  <a:lnTo>
                    <a:pt x="15815" y="403"/>
                  </a:lnTo>
                  <a:close/>
                </a:path>
              </a:pathLst>
            </a:custGeom>
            <a:solidFill>
              <a:srgbClr val="A87B5A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7" name="Freeform: Shape 250">
              <a:extLst>
                <a:ext uri="{FF2B5EF4-FFF2-40B4-BE49-F238E27FC236}">
                  <a16:creationId xmlns:a16="http://schemas.microsoft.com/office/drawing/2014/main" id="{1E2B5848-2F57-C2D0-CB36-E9DC5E50D9AA}"/>
                </a:ext>
              </a:extLst>
            </p:cNvPr>
            <p:cNvSpPr/>
            <p:nvPr/>
          </p:nvSpPr>
          <p:spPr>
            <a:xfrm>
              <a:off x="7473922" y="3683301"/>
              <a:ext cx="8895" cy="25489"/>
            </a:xfrm>
            <a:custGeom>
              <a:avLst/>
              <a:gdLst>
                <a:gd name="connsiteX0" fmla="*/ 5486 w 8895"/>
                <a:gd name="connsiteY0" fmla="*/ 613 h 25489"/>
                <a:gd name="connsiteX1" fmla="*/ 364 w 8895"/>
                <a:gd name="connsiteY1" fmla="*/ 12394 h 25489"/>
                <a:gd name="connsiteX2" fmla="*/ 22 w 8895"/>
                <a:gd name="connsiteY2" fmla="*/ 15638 h 25489"/>
                <a:gd name="connsiteX3" fmla="*/ 364 w 8895"/>
                <a:gd name="connsiteY3" fmla="*/ 18968 h 25489"/>
                <a:gd name="connsiteX4" fmla="*/ 2327 w 8895"/>
                <a:gd name="connsiteY4" fmla="*/ 25029 h 25489"/>
                <a:gd name="connsiteX5" fmla="*/ 4035 w 8895"/>
                <a:gd name="connsiteY5" fmla="*/ 24517 h 25489"/>
                <a:gd name="connsiteX6" fmla="*/ 4205 w 8895"/>
                <a:gd name="connsiteY6" fmla="*/ 18968 h 25489"/>
                <a:gd name="connsiteX7" fmla="*/ 4547 w 8895"/>
                <a:gd name="connsiteY7" fmla="*/ 17431 h 25489"/>
                <a:gd name="connsiteX8" fmla="*/ 4632 w 8895"/>
                <a:gd name="connsiteY8" fmla="*/ 15980 h 25489"/>
                <a:gd name="connsiteX9" fmla="*/ 4974 w 8895"/>
                <a:gd name="connsiteY9" fmla="*/ 13504 h 25489"/>
                <a:gd name="connsiteX10" fmla="*/ 6425 w 8895"/>
                <a:gd name="connsiteY10" fmla="*/ 8126 h 25489"/>
                <a:gd name="connsiteX11" fmla="*/ 8645 w 8895"/>
                <a:gd name="connsiteY11" fmla="*/ 3089 h 25489"/>
                <a:gd name="connsiteX12" fmla="*/ 8132 w 8895"/>
                <a:gd name="connsiteY12" fmla="*/ 357 h 25489"/>
                <a:gd name="connsiteX13" fmla="*/ 5486 w 8895"/>
                <a:gd name="connsiteY13" fmla="*/ 613 h 25489"/>
                <a:gd name="connsiteX14" fmla="*/ 5486 w 8895"/>
                <a:gd name="connsiteY14" fmla="*/ 613 h 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95" h="25489">
                  <a:moveTo>
                    <a:pt x="5486" y="613"/>
                  </a:moveTo>
                  <a:cubicBezTo>
                    <a:pt x="2583" y="3686"/>
                    <a:pt x="961" y="8211"/>
                    <a:pt x="364" y="12394"/>
                  </a:cubicBezTo>
                  <a:cubicBezTo>
                    <a:pt x="193" y="13504"/>
                    <a:pt x="108" y="14529"/>
                    <a:pt x="22" y="15638"/>
                  </a:cubicBezTo>
                  <a:cubicBezTo>
                    <a:pt x="-63" y="16834"/>
                    <a:pt x="108" y="17773"/>
                    <a:pt x="364" y="18968"/>
                  </a:cubicBezTo>
                  <a:cubicBezTo>
                    <a:pt x="876" y="21017"/>
                    <a:pt x="1303" y="23151"/>
                    <a:pt x="2327" y="25029"/>
                  </a:cubicBezTo>
                  <a:cubicBezTo>
                    <a:pt x="2754" y="25883"/>
                    <a:pt x="4035" y="25456"/>
                    <a:pt x="4035" y="24517"/>
                  </a:cubicBezTo>
                  <a:cubicBezTo>
                    <a:pt x="4035" y="22639"/>
                    <a:pt x="3864" y="20761"/>
                    <a:pt x="4205" y="18968"/>
                  </a:cubicBezTo>
                  <a:cubicBezTo>
                    <a:pt x="4291" y="18456"/>
                    <a:pt x="4461" y="18029"/>
                    <a:pt x="4547" y="17431"/>
                  </a:cubicBezTo>
                  <a:cubicBezTo>
                    <a:pt x="4632" y="16919"/>
                    <a:pt x="4632" y="16407"/>
                    <a:pt x="4632" y="15980"/>
                  </a:cubicBezTo>
                  <a:cubicBezTo>
                    <a:pt x="4718" y="15126"/>
                    <a:pt x="4803" y="14272"/>
                    <a:pt x="4974" y="13504"/>
                  </a:cubicBezTo>
                  <a:cubicBezTo>
                    <a:pt x="5315" y="11711"/>
                    <a:pt x="5742" y="9919"/>
                    <a:pt x="6425" y="8126"/>
                  </a:cubicBezTo>
                  <a:cubicBezTo>
                    <a:pt x="7023" y="6418"/>
                    <a:pt x="7962" y="4796"/>
                    <a:pt x="8645" y="3089"/>
                  </a:cubicBezTo>
                  <a:cubicBezTo>
                    <a:pt x="9072" y="2150"/>
                    <a:pt x="8986" y="1040"/>
                    <a:pt x="8132" y="357"/>
                  </a:cubicBezTo>
                  <a:cubicBezTo>
                    <a:pt x="7449" y="-155"/>
                    <a:pt x="6169" y="-155"/>
                    <a:pt x="5486" y="613"/>
                  </a:cubicBezTo>
                  <a:lnTo>
                    <a:pt x="5486" y="613"/>
                  </a:lnTo>
                  <a:close/>
                </a:path>
              </a:pathLst>
            </a:custGeom>
            <a:solidFill>
              <a:srgbClr val="A87B5A"/>
            </a:solidFill>
            <a:ln w="8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303" name="Graphic 8">
            <a:extLst>
              <a:ext uri="{FF2B5EF4-FFF2-40B4-BE49-F238E27FC236}">
                <a16:creationId xmlns:a16="http://schemas.microsoft.com/office/drawing/2014/main" id="{08C68AEC-E54E-5A3A-66B2-D70C3AF37E26}"/>
              </a:ext>
            </a:extLst>
          </p:cNvPr>
          <p:cNvGrpSpPr/>
          <p:nvPr/>
        </p:nvGrpSpPr>
        <p:grpSpPr>
          <a:xfrm>
            <a:off x="-2208919" y="4709135"/>
            <a:ext cx="652079" cy="614179"/>
            <a:chOff x="2775905" y="3294151"/>
            <a:chExt cx="652079" cy="614179"/>
          </a:xfrm>
          <a:solidFill>
            <a:srgbClr val="3B3838">
              <a:alpha val="61000"/>
            </a:srgbClr>
          </a:solidFill>
        </p:grpSpPr>
        <p:sp>
          <p:nvSpPr>
            <p:cNvPr id="304" name="Freeform: Shape 252">
              <a:extLst>
                <a:ext uri="{FF2B5EF4-FFF2-40B4-BE49-F238E27FC236}">
                  <a16:creationId xmlns:a16="http://schemas.microsoft.com/office/drawing/2014/main" id="{BB100C7E-F06D-D9A5-1662-70B74E5F6E65}"/>
                </a:ext>
              </a:extLst>
            </p:cNvPr>
            <p:cNvSpPr/>
            <p:nvPr/>
          </p:nvSpPr>
          <p:spPr>
            <a:xfrm>
              <a:off x="2931315" y="3557588"/>
              <a:ext cx="436716" cy="350741"/>
            </a:xfrm>
            <a:custGeom>
              <a:avLst/>
              <a:gdLst>
                <a:gd name="connsiteX0" fmla="*/ 2751 w 436716"/>
                <a:gd name="connsiteY0" fmla="*/ 284205 h 350741"/>
                <a:gd name="connsiteX1" fmla="*/ 134125 w 436716"/>
                <a:gd name="connsiteY1" fmla="*/ 15957 h 350741"/>
                <a:gd name="connsiteX2" fmla="*/ 193600 w 436716"/>
                <a:gd name="connsiteY2" fmla="*/ 70 h 350741"/>
                <a:gd name="connsiteX3" fmla="*/ 436592 w 436716"/>
                <a:gd name="connsiteY3" fmla="*/ 230637 h 350741"/>
                <a:gd name="connsiteX4" fmla="*/ 363674 w 436716"/>
                <a:gd name="connsiteY4" fmla="*/ 287872 h 350741"/>
                <a:gd name="connsiteX5" fmla="*/ 100925 w 436716"/>
                <a:gd name="connsiteY5" fmla="*/ 333700 h 350741"/>
                <a:gd name="connsiteX6" fmla="*/ 2751 w 436716"/>
                <a:gd name="connsiteY6" fmla="*/ 284205 h 350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6716" h="350741">
                  <a:moveTo>
                    <a:pt x="2751" y="284205"/>
                  </a:moveTo>
                  <a:cubicBezTo>
                    <a:pt x="-13748" y="186846"/>
                    <a:pt x="45727" y="62804"/>
                    <a:pt x="134125" y="15957"/>
                  </a:cubicBezTo>
                  <a:cubicBezTo>
                    <a:pt x="151845" y="6587"/>
                    <a:pt x="173639" y="681"/>
                    <a:pt x="193600" y="70"/>
                  </a:cubicBezTo>
                  <a:cubicBezTo>
                    <a:pt x="301755" y="-3393"/>
                    <a:pt x="431908" y="123093"/>
                    <a:pt x="436592" y="230637"/>
                  </a:cubicBezTo>
                  <a:cubicBezTo>
                    <a:pt x="439036" y="286853"/>
                    <a:pt x="405022" y="295204"/>
                    <a:pt x="363674" y="287872"/>
                  </a:cubicBezTo>
                  <a:cubicBezTo>
                    <a:pt x="269777" y="271170"/>
                    <a:pt x="184231" y="285428"/>
                    <a:pt x="100925" y="333700"/>
                  </a:cubicBezTo>
                  <a:cubicBezTo>
                    <a:pt x="41857" y="367919"/>
                    <a:pt x="13953" y="350198"/>
                    <a:pt x="2751" y="284205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05" name="Freeform: Shape 253">
              <a:extLst>
                <a:ext uri="{FF2B5EF4-FFF2-40B4-BE49-F238E27FC236}">
                  <a16:creationId xmlns:a16="http://schemas.microsoft.com/office/drawing/2014/main" id="{3D181A93-81D4-EB1F-DCB4-0E0F3F7E10BF}"/>
                </a:ext>
              </a:extLst>
            </p:cNvPr>
            <p:cNvSpPr/>
            <p:nvPr/>
          </p:nvSpPr>
          <p:spPr>
            <a:xfrm>
              <a:off x="2887755" y="3337103"/>
              <a:ext cx="166908" cy="198538"/>
            </a:xfrm>
            <a:custGeom>
              <a:avLst/>
              <a:gdLst>
                <a:gd name="connsiteX0" fmla="*/ 1908 w 166908"/>
                <a:gd name="connsiteY0" fmla="*/ 96105 h 198538"/>
                <a:gd name="connsiteX1" fmla="*/ 55476 w 166908"/>
                <a:gd name="connsiteY1" fmla="*/ 578 h 198538"/>
                <a:gd name="connsiteX2" fmla="*/ 165057 w 166908"/>
                <a:gd name="connsiteY2" fmla="*/ 102419 h 198538"/>
                <a:gd name="connsiteX3" fmla="*/ 110878 w 166908"/>
                <a:gd name="connsiteY3" fmla="*/ 197946 h 198538"/>
                <a:gd name="connsiteX4" fmla="*/ 1908 w 166908"/>
                <a:gd name="connsiteY4" fmla="*/ 96105 h 198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908" h="198538">
                  <a:moveTo>
                    <a:pt x="1908" y="96105"/>
                  </a:moveTo>
                  <a:cubicBezTo>
                    <a:pt x="-6850" y="45592"/>
                    <a:pt x="15147" y="6078"/>
                    <a:pt x="55476" y="578"/>
                  </a:cubicBezTo>
                  <a:cubicBezTo>
                    <a:pt x="101508" y="-5939"/>
                    <a:pt x="154669" y="43555"/>
                    <a:pt x="165057" y="102419"/>
                  </a:cubicBezTo>
                  <a:cubicBezTo>
                    <a:pt x="173815" y="151914"/>
                    <a:pt x="150799" y="192447"/>
                    <a:pt x="110878" y="197946"/>
                  </a:cubicBezTo>
                  <a:cubicBezTo>
                    <a:pt x="63827" y="204464"/>
                    <a:pt x="12296" y="156395"/>
                    <a:pt x="1908" y="96105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06" name="Freeform: Shape 254">
              <a:extLst>
                <a:ext uri="{FF2B5EF4-FFF2-40B4-BE49-F238E27FC236}">
                  <a16:creationId xmlns:a16="http://schemas.microsoft.com/office/drawing/2014/main" id="{AF64ABF0-10F8-699B-AA1B-A4A34EE13061}"/>
                </a:ext>
              </a:extLst>
            </p:cNvPr>
            <p:cNvSpPr/>
            <p:nvPr/>
          </p:nvSpPr>
          <p:spPr>
            <a:xfrm>
              <a:off x="3108053" y="3294151"/>
              <a:ext cx="155115" cy="206480"/>
            </a:xfrm>
            <a:custGeom>
              <a:avLst/>
              <a:gdLst>
                <a:gd name="connsiteX0" fmla="*/ 152922 w 155115"/>
                <a:gd name="connsiteY0" fmla="*/ 74083 h 206480"/>
                <a:gd name="connsiteX1" fmla="*/ 83670 w 155115"/>
                <a:gd name="connsiteY1" fmla="*/ 205662 h 206480"/>
                <a:gd name="connsiteX2" fmla="*/ 3216 w 155115"/>
                <a:gd name="connsiteY2" fmla="*/ 135799 h 206480"/>
                <a:gd name="connsiteX3" fmla="*/ 68394 w 155115"/>
                <a:gd name="connsiteY3" fmla="*/ 1369 h 206480"/>
                <a:gd name="connsiteX4" fmla="*/ 152922 w 155115"/>
                <a:gd name="connsiteY4" fmla="*/ 74083 h 206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115" h="206480">
                  <a:moveTo>
                    <a:pt x="152922" y="74083"/>
                  </a:moveTo>
                  <a:cubicBezTo>
                    <a:pt x="164124" y="134577"/>
                    <a:pt x="131128" y="199551"/>
                    <a:pt x="83670" y="205662"/>
                  </a:cubicBezTo>
                  <a:cubicBezTo>
                    <a:pt x="31731" y="212383"/>
                    <a:pt x="12789" y="176739"/>
                    <a:pt x="3216" y="135799"/>
                  </a:cubicBezTo>
                  <a:cubicBezTo>
                    <a:pt x="-10635" y="76324"/>
                    <a:pt x="21954" y="11349"/>
                    <a:pt x="68394" y="1369"/>
                  </a:cubicBezTo>
                  <a:cubicBezTo>
                    <a:pt x="108112" y="-6982"/>
                    <a:pt x="143552" y="23570"/>
                    <a:pt x="152922" y="74083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07" name="Freeform: Shape 255">
              <a:extLst>
                <a:ext uri="{FF2B5EF4-FFF2-40B4-BE49-F238E27FC236}">
                  <a16:creationId xmlns:a16="http://schemas.microsoft.com/office/drawing/2014/main" id="{473AABCC-0424-B58B-DE78-8DA432BEBB97}"/>
                </a:ext>
              </a:extLst>
            </p:cNvPr>
            <p:cNvSpPr/>
            <p:nvPr/>
          </p:nvSpPr>
          <p:spPr>
            <a:xfrm>
              <a:off x="2775905" y="3530037"/>
              <a:ext cx="160604" cy="163976"/>
            </a:xfrm>
            <a:custGeom>
              <a:avLst/>
              <a:gdLst>
                <a:gd name="connsiteX0" fmla="*/ 160605 w 160604"/>
                <a:gd name="connsiteY0" fmla="*/ 112353 h 163976"/>
                <a:gd name="connsiteX1" fmla="*/ 110295 w 160604"/>
                <a:gd name="connsiteY1" fmla="*/ 161236 h 163976"/>
                <a:gd name="connsiteX2" fmla="*/ 1529 w 160604"/>
                <a:gd name="connsiteY2" fmla="*/ 71413 h 163976"/>
                <a:gd name="connsiteX3" fmla="*/ 45525 w 160604"/>
                <a:gd name="connsiteY3" fmla="*/ 735 h 163976"/>
                <a:gd name="connsiteX4" fmla="*/ 160605 w 160604"/>
                <a:gd name="connsiteY4" fmla="*/ 112353 h 163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604" h="163976">
                  <a:moveTo>
                    <a:pt x="160605" y="112353"/>
                  </a:moveTo>
                  <a:cubicBezTo>
                    <a:pt x="149809" y="123555"/>
                    <a:pt x="133922" y="153496"/>
                    <a:pt x="110295" y="161236"/>
                  </a:cubicBezTo>
                  <a:cubicBezTo>
                    <a:pt x="64874" y="176309"/>
                    <a:pt x="10288" y="126814"/>
                    <a:pt x="1529" y="71413"/>
                  </a:cubicBezTo>
                  <a:cubicBezTo>
                    <a:pt x="-3970" y="35768"/>
                    <a:pt x="4177" y="7660"/>
                    <a:pt x="45525" y="735"/>
                  </a:cubicBezTo>
                  <a:cubicBezTo>
                    <a:pt x="90945" y="-6598"/>
                    <a:pt x="149198" y="41675"/>
                    <a:pt x="160605" y="112353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08" name="Freeform: Shape 256">
              <a:extLst>
                <a:ext uri="{FF2B5EF4-FFF2-40B4-BE49-F238E27FC236}">
                  <a16:creationId xmlns:a16="http://schemas.microsoft.com/office/drawing/2014/main" id="{220BEF2B-8C2E-F120-928E-E53FF508FD3B}"/>
                </a:ext>
              </a:extLst>
            </p:cNvPr>
            <p:cNvSpPr/>
            <p:nvPr/>
          </p:nvSpPr>
          <p:spPr>
            <a:xfrm>
              <a:off x="3287105" y="3433126"/>
              <a:ext cx="140879" cy="175074"/>
            </a:xfrm>
            <a:custGeom>
              <a:avLst/>
              <a:gdLst>
                <a:gd name="connsiteX0" fmla="*/ 1977 w 140879"/>
                <a:gd name="connsiteY0" fmla="*/ 142049 h 175074"/>
                <a:gd name="connsiteX1" fmla="*/ 75710 w 140879"/>
                <a:gd name="connsiteY1" fmla="*/ 694 h 175074"/>
                <a:gd name="connsiteX2" fmla="*/ 139258 w 140879"/>
                <a:gd name="connsiteY2" fmla="*/ 55891 h 175074"/>
                <a:gd name="connsiteX3" fmla="*/ 64711 w 140879"/>
                <a:gd name="connsiteY3" fmla="*/ 175045 h 175074"/>
                <a:gd name="connsiteX4" fmla="*/ 1977 w 140879"/>
                <a:gd name="connsiteY4" fmla="*/ 142049 h 17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879" h="175074">
                  <a:moveTo>
                    <a:pt x="1977" y="142049"/>
                  </a:moveTo>
                  <a:cubicBezTo>
                    <a:pt x="-9429" y="70353"/>
                    <a:pt x="30289" y="6397"/>
                    <a:pt x="75710" y="694"/>
                  </a:cubicBezTo>
                  <a:cubicBezTo>
                    <a:pt x="117668" y="-4602"/>
                    <a:pt x="132944" y="21062"/>
                    <a:pt x="139258" y="55891"/>
                  </a:cubicBezTo>
                  <a:cubicBezTo>
                    <a:pt x="149239" y="110885"/>
                    <a:pt x="111761" y="176675"/>
                    <a:pt x="64711" y="175045"/>
                  </a:cubicBezTo>
                  <a:cubicBezTo>
                    <a:pt x="39862" y="174027"/>
                    <a:pt x="15624" y="149585"/>
                    <a:pt x="1977" y="142049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309" name="Graphic 6">
            <a:extLst>
              <a:ext uri="{FF2B5EF4-FFF2-40B4-BE49-F238E27FC236}">
                <a16:creationId xmlns:a16="http://schemas.microsoft.com/office/drawing/2014/main" id="{9EADE19A-8AE2-C53C-D3F9-BA9C6601AB87}"/>
              </a:ext>
            </a:extLst>
          </p:cNvPr>
          <p:cNvGrpSpPr/>
          <p:nvPr/>
        </p:nvGrpSpPr>
        <p:grpSpPr>
          <a:xfrm>
            <a:off x="-3964035" y="8074392"/>
            <a:ext cx="2684171" cy="1319146"/>
            <a:chOff x="-1591518" y="5517808"/>
            <a:chExt cx="2684171" cy="1319146"/>
          </a:xfrm>
          <a:solidFill>
            <a:schemeClr val="bg1"/>
          </a:solidFill>
        </p:grpSpPr>
        <p:sp>
          <p:nvSpPr>
            <p:cNvPr id="310" name="Freeform: Shape 258">
              <a:extLst>
                <a:ext uri="{FF2B5EF4-FFF2-40B4-BE49-F238E27FC236}">
                  <a16:creationId xmlns:a16="http://schemas.microsoft.com/office/drawing/2014/main" id="{4815837B-50D9-5AA9-2D28-209601554CDC}"/>
                </a:ext>
              </a:extLst>
            </p:cNvPr>
            <p:cNvSpPr/>
            <p:nvPr/>
          </p:nvSpPr>
          <p:spPr>
            <a:xfrm>
              <a:off x="-490289" y="5517808"/>
              <a:ext cx="225381" cy="226926"/>
            </a:xfrm>
            <a:custGeom>
              <a:avLst/>
              <a:gdLst>
                <a:gd name="connsiteX0" fmla="*/ 3721 w 225381"/>
                <a:gd name="connsiteY0" fmla="*/ 141870 h 226926"/>
                <a:gd name="connsiteX1" fmla="*/ 87795 w 225381"/>
                <a:gd name="connsiteY1" fmla="*/ 223180 h 226926"/>
                <a:gd name="connsiteX2" fmla="*/ 221393 w 225381"/>
                <a:gd name="connsiteY2" fmla="*/ 147628 h 226926"/>
                <a:gd name="connsiteX3" fmla="*/ 208264 w 225381"/>
                <a:gd name="connsiteY3" fmla="*/ 61941 h 226926"/>
                <a:gd name="connsiteX4" fmla="*/ 205270 w 225381"/>
                <a:gd name="connsiteY4" fmla="*/ 55492 h 226926"/>
                <a:gd name="connsiteX5" fmla="*/ 56239 w 225381"/>
                <a:gd name="connsiteY5" fmla="*/ 16103 h 226926"/>
                <a:gd name="connsiteX6" fmla="*/ 15238 w 225381"/>
                <a:gd name="connsiteY6" fmla="*/ 56413 h 226926"/>
                <a:gd name="connsiteX7" fmla="*/ 3721 w 225381"/>
                <a:gd name="connsiteY7" fmla="*/ 141870 h 22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381" h="226926">
                  <a:moveTo>
                    <a:pt x="3721" y="141870"/>
                  </a:moveTo>
                  <a:cubicBezTo>
                    <a:pt x="14777" y="182180"/>
                    <a:pt x="47946" y="212354"/>
                    <a:pt x="87795" y="223180"/>
                  </a:cubicBezTo>
                  <a:cubicBezTo>
                    <a:pt x="144920" y="238613"/>
                    <a:pt x="205500" y="204983"/>
                    <a:pt x="221393" y="147628"/>
                  </a:cubicBezTo>
                  <a:cubicBezTo>
                    <a:pt x="230146" y="116302"/>
                    <a:pt x="223927" y="86358"/>
                    <a:pt x="208264" y="61941"/>
                  </a:cubicBezTo>
                  <a:cubicBezTo>
                    <a:pt x="207112" y="59868"/>
                    <a:pt x="206652" y="57565"/>
                    <a:pt x="205270" y="55492"/>
                  </a:cubicBezTo>
                  <a:cubicBezTo>
                    <a:pt x="177859" y="8732"/>
                    <a:pt x="103919" y="-19600"/>
                    <a:pt x="56239" y="16103"/>
                  </a:cubicBezTo>
                  <a:cubicBezTo>
                    <a:pt x="38042" y="29694"/>
                    <a:pt x="26985" y="36373"/>
                    <a:pt x="15238" y="56413"/>
                  </a:cubicBezTo>
                  <a:cubicBezTo>
                    <a:pt x="266" y="81751"/>
                    <a:pt x="-3881" y="113308"/>
                    <a:pt x="3721" y="14187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311" name="Freeform: Shape 259">
              <a:extLst>
                <a:ext uri="{FF2B5EF4-FFF2-40B4-BE49-F238E27FC236}">
                  <a16:creationId xmlns:a16="http://schemas.microsoft.com/office/drawing/2014/main" id="{F0268C37-C330-62FE-D966-154C4F2F444C}"/>
                </a:ext>
              </a:extLst>
            </p:cNvPr>
            <p:cNvSpPr/>
            <p:nvPr/>
          </p:nvSpPr>
          <p:spPr>
            <a:xfrm>
              <a:off x="-137049" y="5904208"/>
              <a:ext cx="202415" cy="202912"/>
            </a:xfrm>
            <a:custGeom>
              <a:avLst/>
              <a:gdLst>
                <a:gd name="connsiteX0" fmla="*/ 49893 w 202415"/>
                <a:gd name="connsiteY0" fmla="*/ 189203 h 202912"/>
                <a:gd name="connsiteX1" fmla="*/ 188789 w 202415"/>
                <a:gd name="connsiteY1" fmla="*/ 153039 h 202912"/>
                <a:gd name="connsiteX2" fmla="*/ 128440 w 202415"/>
                <a:gd name="connsiteY2" fmla="*/ 3778 h 202912"/>
                <a:gd name="connsiteX3" fmla="*/ 29623 w 202415"/>
                <a:gd name="connsiteY3" fmla="*/ 29576 h 202912"/>
                <a:gd name="connsiteX4" fmla="*/ 49893 w 202415"/>
                <a:gd name="connsiteY4" fmla="*/ 189203 h 20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2415" h="202912">
                  <a:moveTo>
                    <a:pt x="49893" y="189203"/>
                  </a:moveTo>
                  <a:cubicBezTo>
                    <a:pt x="97574" y="217304"/>
                    <a:pt x="160918" y="200720"/>
                    <a:pt x="188789" y="153039"/>
                  </a:cubicBezTo>
                  <a:cubicBezTo>
                    <a:pt x="221959" y="96836"/>
                    <a:pt x="191784" y="20823"/>
                    <a:pt x="128440" y="3778"/>
                  </a:cubicBezTo>
                  <a:cubicBezTo>
                    <a:pt x="91816" y="-6127"/>
                    <a:pt x="56804" y="3778"/>
                    <a:pt x="29623" y="29576"/>
                  </a:cubicBezTo>
                  <a:cubicBezTo>
                    <a:pt x="-18288" y="74953"/>
                    <a:pt x="-5619" y="156494"/>
                    <a:pt x="49893" y="189203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12" name="Freeform: Shape 260">
              <a:extLst>
                <a:ext uri="{FF2B5EF4-FFF2-40B4-BE49-F238E27FC236}">
                  <a16:creationId xmlns:a16="http://schemas.microsoft.com/office/drawing/2014/main" id="{D9D12B30-7229-8C7F-6C8A-9E1652EBA22C}"/>
                </a:ext>
              </a:extLst>
            </p:cNvPr>
            <p:cNvSpPr/>
            <p:nvPr/>
          </p:nvSpPr>
          <p:spPr>
            <a:xfrm>
              <a:off x="386323" y="5963417"/>
              <a:ext cx="223424" cy="220117"/>
            </a:xfrm>
            <a:custGeom>
              <a:avLst/>
              <a:gdLst>
                <a:gd name="connsiteX0" fmla="*/ 14844 w 223424"/>
                <a:gd name="connsiteY0" fmla="*/ 164315 h 220117"/>
                <a:gd name="connsiteX1" fmla="*/ 109515 w 223424"/>
                <a:gd name="connsiteY1" fmla="*/ 218906 h 220117"/>
                <a:gd name="connsiteX2" fmla="*/ 113891 w 223424"/>
                <a:gd name="connsiteY2" fmla="*/ 219597 h 220117"/>
                <a:gd name="connsiteX3" fmla="*/ 219618 w 223424"/>
                <a:gd name="connsiteY3" fmla="*/ 139438 h 220117"/>
                <a:gd name="connsiteX4" fmla="*/ 143375 w 223424"/>
                <a:gd name="connsiteY4" fmla="*/ 4689 h 220117"/>
                <a:gd name="connsiteX5" fmla="*/ 138998 w 223424"/>
                <a:gd name="connsiteY5" fmla="*/ 3537 h 220117"/>
                <a:gd name="connsiteX6" fmla="*/ 3788 w 223424"/>
                <a:gd name="connsiteY6" fmla="*/ 79780 h 220117"/>
                <a:gd name="connsiteX7" fmla="*/ 14844 w 223424"/>
                <a:gd name="connsiteY7" fmla="*/ 164315 h 2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424" h="220117">
                  <a:moveTo>
                    <a:pt x="14844" y="164315"/>
                  </a:moveTo>
                  <a:cubicBezTo>
                    <a:pt x="36036" y="200709"/>
                    <a:pt x="69666" y="214069"/>
                    <a:pt x="109515" y="218906"/>
                  </a:cubicBezTo>
                  <a:lnTo>
                    <a:pt x="113891" y="219597"/>
                  </a:lnTo>
                  <a:cubicBezTo>
                    <a:pt x="161342" y="225356"/>
                    <a:pt x="207640" y="182282"/>
                    <a:pt x="219618" y="139438"/>
                  </a:cubicBezTo>
                  <a:cubicBezTo>
                    <a:pt x="235281" y="83005"/>
                    <a:pt x="201191" y="19430"/>
                    <a:pt x="143375" y="4689"/>
                  </a:cubicBezTo>
                  <a:cubicBezTo>
                    <a:pt x="141993" y="4228"/>
                    <a:pt x="140611" y="3998"/>
                    <a:pt x="138998" y="3537"/>
                  </a:cubicBezTo>
                  <a:cubicBezTo>
                    <a:pt x="81183" y="-11205"/>
                    <a:pt x="20142" y="21273"/>
                    <a:pt x="3788" y="79780"/>
                  </a:cubicBezTo>
                  <a:cubicBezTo>
                    <a:pt x="-3813" y="108112"/>
                    <a:pt x="102" y="138978"/>
                    <a:pt x="14844" y="164315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13" name="Freeform: Shape 261">
              <a:extLst>
                <a:ext uri="{FF2B5EF4-FFF2-40B4-BE49-F238E27FC236}">
                  <a16:creationId xmlns:a16="http://schemas.microsoft.com/office/drawing/2014/main" id="{FCE22BB5-3A60-F933-1B5D-820756B4DB01}"/>
                </a:ext>
              </a:extLst>
            </p:cNvPr>
            <p:cNvSpPr/>
            <p:nvPr/>
          </p:nvSpPr>
          <p:spPr>
            <a:xfrm>
              <a:off x="-1307894" y="5778139"/>
              <a:ext cx="194771" cy="193961"/>
            </a:xfrm>
            <a:custGeom>
              <a:avLst/>
              <a:gdLst>
                <a:gd name="connsiteX0" fmla="*/ 2923 w 194771"/>
                <a:gd name="connsiteY0" fmla="*/ 118791 h 193961"/>
                <a:gd name="connsiteX1" fmla="*/ 4074 w 194771"/>
                <a:gd name="connsiteY1" fmla="*/ 123397 h 193961"/>
                <a:gd name="connsiteX2" fmla="*/ 166235 w 194771"/>
                <a:gd name="connsiteY2" fmla="*/ 166702 h 193961"/>
                <a:gd name="connsiteX3" fmla="*/ 191342 w 194771"/>
                <a:gd name="connsiteY3" fmla="*/ 72262 h 193961"/>
                <a:gd name="connsiteX4" fmla="*/ 97823 w 194771"/>
                <a:gd name="connsiteY4" fmla="*/ 856 h 193961"/>
                <a:gd name="connsiteX5" fmla="*/ 93677 w 194771"/>
                <a:gd name="connsiteY5" fmla="*/ 395 h 193961"/>
                <a:gd name="connsiteX6" fmla="*/ 27339 w 194771"/>
                <a:gd name="connsiteY6" fmla="*/ 27575 h 193961"/>
                <a:gd name="connsiteX7" fmla="*/ 2923 w 194771"/>
                <a:gd name="connsiteY7" fmla="*/ 118791 h 193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771" h="193961">
                  <a:moveTo>
                    <a:pt x="2923" y="118791"/>
                  </a:moveTo>
                  <a:cubicBezTo>
                    <a:pt x="3383" y="120403"/>
                    <a:pt x="3614" y="121785"/>
                    <a:pt x="4074" y="123397"/>
                  </a:cubicBezTo>
                  <a:cubicBezTo>
                    <a:pt x="21120" y="195034"/>
                    <a:pt x="115790" y="216916"/>
                    <a:pt x="166235" y="166702"/>
                  </a:cubicBezTo>
                  <a:cubicBezTo>
                    <a:pt x="190881" y="142285"/>
                    <a:pt x="200556" y="105661"/>
                    <a:pt x="191342" y="72262"/>
                  </a:cubicBezTo>
                  <a:cubicBezTo>
                    <a:pt x="178904" y="26654"/>
                    <a:pt x="141588" y="6154"/>
                    <a:pt x="97823" y="856"/>
                  </a:cubicBezTo>
                  <a:cubicBezTo>
                    <a:pt x="96441" y="625"/>
                    <a:pt x="95059" y="395"/>
                    <a:pt x="93677" y="395"/>
                  </a:cubicBezTo>
                  <a:cubicBezTo>
                    <a:pt x="70413" y="-2599"/>
                    <a:pt x="43002" y="11912"/>
                    <a:pt x="27339" y="27575"/>
                  </a:cubicBezTo>
                  <a:cubicBezTo>
                    <a:pt x="2923" y="51761"/>
                    <a:pt x="-4909" y="85852"/>
                    <a:pt x="2923" y="118791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14" name="Freeform: Shape 262">
              <a:extLst>
                <a:ext uri="{FF2B5EF4-FFF2-40B4-BE49-F238E27FC236}">
                  <a16:creationId xmlns:a16="http://schemas.microsoft.com/office/drawing/2014/main" id="{555F5663-2F74-F250-5A5B-E0F7D997053A}"/>
                </a:ext>
              </a:extLst>
            </p:cNvPr>
            <p:cNvSpPr/>
            <p:nvPr/>
          </p:nvSpPr>
          <p:spPr>
            <a:xfrm>
              <a:off x="-893447" y="5758280"/>
              <a:ext cx="169698" cy="169846"/>
            </a:xfrm>
            <a:custGeom>
              <a:avLst/>
              <a:gdLst>
                <a:gd name="connsiteX0" fmla="*/ 3781 w 169698"/>
                <a:gd name="connsiteY0" fmla="*/ 109166 h 169846"/>
                <a:gd name="connsiteX1" fmla="*/ 4472 w 169698"/>
                <a:gd name="connsiteY1" fmla="*/ 110779 h 169846"/>
                <a:gd name="connsiteX2" fmla="*/ 104440 w 169698"/>
                <a:gd name="connsiteY2" fmla="*/ 167673 h 169846"/>
                <a:gd name="connsiteX3" fmla="*/ 167323 w 169698"/>
                <a:gd name="connsiteY3" fmla="*/ 98570 h 169846"/>
                <a:gd name="connsiteX4" fmla="*/ 147284 w 169698"/>
                <a:gd name="connsiteY4" fmla="*/ 22097 h 169846"/>
                <a:gd name="connsiteX5" fmla="*/ 52152 w 169698"/>
                <a:gd name="connsiteY5" fmla="*/ 9659 h 169846"/>
                <a:gd name="connsiteX6" fmla="*/ 25202 w 169698"/>
                <a:gd name="connsiteY6" fmla="*/ 28086 h 169846"/>
                <a:gd name="connsiteX7" fmla="*/ 3781 w 169698"/>
                <a:gd name="connsiteY7" fmla="*/ 109166 h 16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9698" h="169846">
                  <a:moveTo>
                    <a:pt x="3781" y="109166"/>
                  </a:moveTo>
                  <a:cubicBezTo>
                    <a:pt x="4011" y="109627"/>
                    <a:pt x="4241" y="110318"/>
                    <a:pt x="4472" y="110779"/>
                  </a:cubicBezTo>
                  <a:cubicBezTo>
                    <a:pt x="22208" y="154083"/>
                    <a:pt x="56529" y="177347"/>
                    <a:pt x="104440" y="167673"/>
                  </a:cubicBezTo>
                  <a:cubicBezTo>
                    <a:pt x="138531" y="160993"/>
                    <a:pt x="160183" y="130358"/>
                    <a:pt x="167323" y="98570"/>
                  </a:cubicBezTo>
                  <a:cubicBezTo>
                    <a:pt x="173542" y="70930"/>
                    <a:pt x="167784" y="42828"/>
                    <a:pt x="147284" y="22097"/>
                  </a:cubicBezTo>
                  <a:cubicBezTo>
                    <a:pt x="120333" y="-5083"/>
                    <a:pt x="85091" y="-4623"/>
                    <a:pt x="52152" y="9659"/>
                  </a:cubicBezTo>
                  <a:cubicBezTo>
                    <a:pt x="42017" y="14265"/>
                    <a:pt x="33955" y="20945"/>
                    <a:pt x="25202" y="28086"/>
                  </a:cubicBezTo>
                  <a:cubicBezTo>
                    <a:pt x="4932" y="44901"/>
                    <a:pt x="-6354" y="84289"/>
                    <a:pt x="3781" y="109166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grpSp>
          <p:nvGrpSpPr>
            <p:cNvPr id="315" name="Graphic 6">
              <a:extLst>
                <a:ext uri="{FF2B5EF4-FFF2-40B4-BE49-F238E27FC236}">
                  <a16:creationId xmlns:a16="http://schemas.microsoft.com/office/drawing/2014/main" id="{D5598779-9828-166A-1F4A-5E812AFA0D0E}"/>
                </a:ext>
              </a:extLst>
            </p:cNvPr>
            <p:cNvGrpSpPr/>
            <p:nvPr/>
          </p:nvGrpSpPr>
          <p:grpSpPr>
            <a:xfrm>
              <a:off x="841239" y="6094163"/>
              <a:ext cx="170709" cy="162987"/>
              <a:chOff x="841239" y="6094163"/>
              <a:chExt cx="170709" cy="162987"/>
            </a:xfrm>
            <a:grpFill/>
          </p:grpSpPr>
          <p:sp>
            <p:nvSpPr>
              <p:cNvPr id="328" name="Freeform: Shape 264">
                <a:extLst>
                  <a:ext uri="{FF2B5EF4-FFF2-40B4-BE49-F238E27FC236}">
                    <a16:creationId xmlns:a16="http://schemas.microsoft.com/office/drawing/2014/main" id="{59282CBF-58FA-F448-D472-8B13CFCDD02E}"/>
                  </a:ext>
                </a:extLst>
              </p:cNvPr>
              <p:cNvSpPr/>
              <p:nvPr/>
            </p:nvSpPr>
            <p:spPr>
              <a:xfrm>
                <a:off x="841239" y="6094163"/>
                <a:ext cx="170709" cy="162987"/>
              </a:xfrm>
              <a:custGeom>
                <a:avLst/>
                <a:gdLst>
                  <a:gd name="connsiteX0" fmla="*/ 10707 w 170709"/>
                  <a:gd name="connsiteY0" fmla="*/ 123402 h 162987"/>
                  <a:gd name="connsiteX1" fmla="*/ 121501 w 170709"/>
                  <a:gd name="connsiteY1" fmla="*/ 152656 h 162987"/>
                  <a:gd name="connsiteX2" fmla="*/ 153288 w 170709"/>
                  <a:gd name="connsiteY2" fmla="*/ 122251 h 162987"/>
                  <a:gd name="connsiteX3" fmla="*/ 155822 w 170709"/>
                  <a:gd name="connsiteY3" fmla="*/ 118796 h 162987"/>
                  <a:gd name="connsiteX4" fmla="*/ 150754 w 170709"/>
                  <a:gd name="connsiteY4" fmla="*/ 124324 h 162987"/>
                  <a:gd name="connsiteX5" fmla="*/ 137164 w 170709"/>
                  <a:gd name="connsiteY5" fmla="*/ 16063 h 162987"/>
                  <a:gd name="connsiteX6" fmla="*/ 107911 w 170709"/>
                  <a:gd name="connsiteY6" fmla="*/ 3164 h 162987"/>
                  <a:gd name="connsiteX7" fmla="*/ 24067 w 170709"/>
                  <a:gd name="connsiteY7" fmla="*/ 25277 h 162987"/>
                  <a:gd name="connsiteX8" fmla="*/ 10707 w 170709"/>
                  <a:gd name="connsiteY8" fmla="*/ 123402 h 16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709" h="162987">
                    <a:moveTo>
                      <a:pt x="10707" y="123402"/>
                    </a:moveTo>
                    <a:cubicBezTo>
                      <a:pt x="33510" y="162561"/>
                      <a:pt x="82343" y="173387"/>
                      <a:pt x="121501" y="152656"/>
                    </a:cubicBezTo>
                    <a:cubicBezTo>
                      <a:pt x="134861" y="145515"/>
                      <a:pt x="145456" y="135150"/>
                      <a:pt x="153288" y="122251"/>
                    </a:cubicBezTo>
                    <a:cubicBezTo>
                      <a:pt x="153979" y="121099"/>
                      <a:pt x="154900" y="119947"/>
                      <a:pt x="155822" y="118796"/>
                    </a:cubicBezTo>
                    <a:cubicBezTo>
                      <a:pt x="154440" y="120408"/>
                      <a:pt x="153288" y="121560"/>
                      <a:pt x="150754" y="124324"/>
                    </a:cubicBezTo>
                    <a:cubicBezTo>
                      <a:pt x="183693" y="90464"/>
                      <a:pt x="173558" y="41631"/>
                      <a:pt x="137164" y="16063"/>
                    </a:cubicBezTo>
                    <a:cubicBezTo>
                      <a:pt x="128411" y="9844"/>
                      <a:pt x="118046" y="6159"/>
                      <a:pt x="107911" y="3164"/>
                    </a:cubicBezTo>
                    <a:cubicBezTo>
                      <a:pt x="75893" y="-6050"/>
                      <a:pt x="48943" y="5928"/>
                      <a:pt x="24067" y="25277"/>
                    </a:cubicBezTo>
                    <a:cubicBezTo>
                      <a:pt x="-4496" y="47390"/>
                      <a:pt x="-5878" y="94610"/>
                      <a:pt x="10707" y="123402"/>
                    </a:cubicBezTo>
                    <a:close/>
                  </a:path>
                </a:pathLst>
              </a:custGeom>
              <a:grpFill/>
              <a:ln w="22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29" name="Freeform: Shape 265">
                <a:extLst>
                  <a:ext uri="{FF2B5EF4-FFF2-40B4-BE49-F238E27FC236}">
                    <a16:creationId xmlns:a16="http://schemas.microsoft.com/office/drawing/2014/main" id="{56B18C00-6908-B13F-DE24-BE73AF0F84DA}"/>
                  </a:ext>
                </a:extLst>
              </p:cNvPr>
              <p:cNvSpPr/>
              <p:nvPr/>
            </p:nvSpPr>
            <p:spPr>
              <a:xfrm>
                <a:off x="996830" y="6209391"/>
                <a:ext cx="3241" cy="3566"/>
              </a:xfrm>
              <a:custGeom>
                <a:avLst/>
                <a:gdLst>
                  <a:gd name="connsiteX0" fmla="*/ 0 w 3241"/>
                  <a:gd name="connsiteY0" fmla="*/ 3567 h 3566"/>
                  <a:gd name="connsiteX1" fmla="*/ 0 w 3241"/>
                  <a:gd name="connsiteY1" fmla="*/ 3567 h 3566"/>
                  <a:gd name="connsiteX2" fmla="*/ 0 w 3241"/>
                  <a:gd name="connsiteY2" fmla="*/ 3567 h 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1" h="3566">
                    <a:moveTo>
                      <a:pt x="0" y="3567"/>
                    </a:moveTo>
                    <a:cubicBezTo>
                      <a:pt x="5298" y="-1961"/>
                      <a:pt x="3225" y="-349"/>
                      <a:pt x="0" y="3567"/>
                    </a:cubicBezTo>
                    <a:lnTo>
                      <a:pt x="0" y="3567"/>
                    </a:lnTo>
                    <a:close/>
                  </a:path>
                </a:pathLst>
              </a:custGeom>
              <a:grpFill/>
              <a:ln w="22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</p:grpSp>
        <p:sp>
          <p:nvSpPr>
            <p:cNvPr id="316" name="Freeform: Shape 266">
              <a:extLst>
                <a:ext uri="{FF2B5EF4-FFF2-40B4-BE49-F238E27FC236}">
                  <a16:creationId xmlns:a16="http://schemas.microsoft.com/office/drawing/2014/main" id="{B90C1A14-B016-AD46-CADF-95F7C6AF1568}"/>
                </a:ext>
              </a:extLst>
            </p:cNvPr>
            <p:cNvSpPr/>
            <p:nvPr/>
          </p:nvSpPr>
          <p:spPr>
            <a:xfrm>
              <a:off x="147892" y="6294574"/>
              <a:ext cx="150601" cy="143811"/>
            </a:xfrm>
            <a:custGeom>
              <a:avLst/>
              <a:gdLst>
                <a:gd name="connsiteX0" fmla="*/ 88811 w 150601"/>
                <a:gd name="connsiteY0" fmla="*/ 140433 h 143811"/>
                <a:gd name="connsiteX1" fmla="*/ 119447 w 150601"/>
                <a:gd name="connsiteY1" fmla="*/ 123849 h 143811"/>
                <a:gd name="connsiteX2" fmla="*/ 119908 w 150601"/>
                <a:gd name="connsiteY2" fmla="*/ 123618 h 143811"/>
                <a:gd name="connsiteX3" fmla="*/ 120138 w 150601"/>
                <a:gd name="connsiteY3" fmla="*/ 15588 h 143811"/>
                <a:gd name="connsiteX4" fmla="*/ 90424 w 150601"/>
                <a:gd name="connsiteY4" fmla="*/ 2459 h 143811"/>
                <a:gd name="connsiteX5" fmla="*/ 2664 w 150601"/>
                <a:gd name="connsiteY5" fmla="*/ 51982 h 143811"/>
                <a:gd name="connsiteX6" fmla="*/ 2203 w 150601"/>
                <a:gd name="connsiteY6" fmla="*/ 53364 h 143811"/>
                <a:gd name="connsiteX7" fmla="*/ 88811 w 150601"/>
                <a:gd name="connsiteY7" fmla="*/ 140433 h 14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601" h="143811">
                  <a:moveTo>
                    <a:pt x="88811" y="140433"/>
                  </a:moveTo>
                  <a:cubicBezTo>
                    <a:pt x="98716" y="136978"/>
                    <a:pt x="111615" y="131911"/>
                    <a:pt x="119447" y="123849"/>
                  </a:cubicBezTo>
                  <a:cubicBezTo>
                    <a:pt x="119677" y="123849"/>
                    <a:pt x="119677" y="123849"/>
                    <a:pt x="119908" y="123618"/>
                  </a:cubicBezTo>
                  <a:cubicBezTo>
                    <a:pt x="160448" y="101275"/>
                    <a:pt x="161139" y="38162"/>
                    <a:pt x="120138" y="15588"/>
                  </a:cubicBezTo>
                  <a:cubicBezTo>
                    <a:pt x="110924" y="10521"/>
                    <a:pt x="100559" y="5223"/>
                    <a:pt x="90424" y="2459"/>
                  </a:cubicBezTo>
                  <a:cubicBezTo>
                    <a:pt x="53108" y="-7676"/>
                    <a:pt x="12799" y="14436"/>
                    <a:pt x="2664" y="51982"/>
                  </a:cubicBezTo>
                  <a:cubicBezTo>
                    <a:pt x="2664" y="52443"/>
                    <a:pt x="2433" y="52903"/>
                    <a:pt x="2203" y="53364"/>
                  </a:cubicBezTo>
                  <a:cubicBezTo>
                    <a:pt x="-10926" y="102657"/>
                    <a:pt x="36754" y="158169"/>
                    <a:pt x="88811" y="140433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17" name="Freeform: Shape 267">
              <a:extLst>
                <a:ext uri="{FF2B5EF4-FFF2-40B4-BE49-F238E27FC236}">
                  <a16:creationId xmlns:a16="http://schemas.microsoft.com/office/drawing/2014/main" id="{1366EE1D-C976-C1E7-8CF2-1B1AA747A5BA}"/>
                </a:ext>
              </a:extLst>
            </p:cNvPr>
            <p:cNvSpPr/>
            <p:nvPr/>
          </p:nvSpPr>
          <p:spPr>
            <a:xfrm>
              <a:off x="-479197" y="5918175"/>
              <a:ext cx="167273" cy="162547"/>
            </a:xfrm>
            <a:custGeom>
              <a:avLst/>
              <a:gdLst>
                <a:gd name="connsiteX0" fmla="*/ 58967 w 167273"/>
                <a:gd name="connsiteY0" fmla="*/ 158652 h 162547"/>
                <a:gd name="connsiteX1" fmla="*/ 164003 w 167273"/>
                <a:gd name="connsiteY1" fmla="*/ 63521 h 162547"/>
                <a:gd name="connsiteX2" fmla="*/ 59198 w 167273"/>
                <a:gd name="connsiteY2" fmla="*/ 4093 h 162547"/>
                <a:gd name="connsiteX3" fmla="*/ 0 w 167273"/>
                <a:gd name="connsiteY3" fmla="*/ 81257 h 162547"/>
                <a:gd name="connsiteX4" fmla="*/ 58967 w 167273"/>
                <a:gd name="connsiteY4" fmla="*/ 158652 h 1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273" h="162547">
                  <a:moveTo>
                    <a:pt x="58967" y="158652"/>
                  </a:moveTo>
                  <a:cubicBezTo>
                    <a:pt x="111025" y="178461"/>
                    <a:pt x="183582" y="119033"/>
                    <a:pt x="164003" y="63521"/>
                  </a:cubicBezTo>
                  <a:cubicBezTo>
                    <a:pt x="150413" y="24133"/>
                    <a:pt x="103423" y="-12492"/>
                    <a:pt x="59198" y="4093"/>
                  </a:cubicBezTo>
                  <a:cubicBezTo>
                    <a:pt x="25338" y="16762"/>
                    <a:pt x="230" y="43251"/>
                    <a:pt x="0" y="81257"/>
                  </a:cubicBezTo>
                  <a:cubicBezTo>
                    <a:pt x="0" y="119494"/>
                    <a:pt x="25107" y="145983"/>
                    <a:pt x="58967" y="158652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18" name="Freeform: Shape 268">
              <a:extLst>
                <a:ext uri="{FF2B5EF4-FFF2-40B4-BE49-F238E27FC236}">
                  <a16:creationId xmlns:a16="http://schemas.microsoft.com/office/drawing/2014/main" id="{A0CCB13B-18A5-084F-7BE7-F9066C7FFCA8}"/>
                </a:ext>
              </a:extLst>
            </p:cNvPr>
            <p:cNvSpPr/>
            <p:nvPr/>
          </p:nvSpPr>
          <p:spPr>
            <a:xfrm>
              <a:off x="-1008292" y="6145672"/>
              <a:ext cx="185987" cy="170483"/>
            </a:xfrm>
            <a:custGeom>
              <a:avLst/>
              <a:gdLst>
                <a:gd name="connsiteX0" fmla="*/ 0 w 185987"/>
                <a:gd name="connsiteY0" fmla="*/ 87787 h 170483"/>
                <a:gd name="connsiteX1" fmla="*/ 82232 w 185987"/>
                <a:gd name="connsiteY1" fmla="*/ 170480 h 170483"/>
                <a:gd name="connsiteX2" fmla="*/ 162851 w 185987"/>
                <a:gd name="connsiteY2" fmla="*/ 134546 h 170483"/>
                <a:gd name="connsiteX3" fmla="*/ 175520 w 185987"/>
                <a:gd name="connsiteY3" fmla="*/ 38724 h 170483"/>
                <a:gd name="connsiteX4" fmla="*/ 73249 w 185987"/>
                <a:gd name="connsiteY4" fmla="*/ 7398 h 170483"/>
                <a:gd name="connsiteX5" fmla="*/ 0 w 185987"/>
                <a:gd name="connsiteY5" fmla="*/ 87787 h 17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5987" h="170483">
                  <a:moveTo>
                    <a:pt x="0" y="87787"/>
                  </a:moveTo>
                  <a:cubicBezTo>
                    <a:pt x="0" y="132243"/>
                    <a:pt x="37315" y="170940"/>
                    <a:pt x="82232" y="170480"/>
                  </a:cubicBezTo>
                  <a:cubicBezTo>
                    <a:pt x="112867" y="170019"/>
                    <a:pt x="142812" y="158502"/>
                    <a:pt x="162851" y="134546"/>
                  </a:cubicBezTo>
                  <a:cubicBezTo>
                    <a:pt x="185886" y="106675"/>
                    <a:pt x="194639" y="71663"/>
                    <a:pt x="175520" y="38724"/>
                  </a:cubicBezTo>
                  <a:cubicBezTo>
                    <a:pt x="154790" y="3021"/>
                    <a:pt x="109873" y="-9417"/>
                    <a:pt x="73249" y="7398"/>
                  </a:cubicBezTo>
                  <a:cubicBezTo>
                    <a:pt x="32709" y="15229"/>
                    <a:pt x="0" y="42640"/>
                    <a:pt x="0" y="87787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19" name="Freeform: Shape 269">
              <a:extLst>
                <a:ext uri="{FF2B5EF4-FFF2-40B4-BE49-F238E27FC236}">
                  <a16:creationId xmlns:a16="http://schemas.microsoft.com/office/drawing/2014/main" id="{59755288-A9BD-9CE4-328C-C6E94143CA8F}"/>
                </a:ext>
              </a:extLst>
            </p:cNvPr>
            <p:cNvSpPr/>
            <p:nvPr/>
          </p:nvSpPr>
          <p:spPr>
            <a:xfrm>
              <a:off x="-1591518" y="5934015"/>
              <a:ext cx="145346" cy="145345"/>
            </a:xfrm>
            <a:custGeom>
              <a:avLst/>
              <a:gdLst>
                <a:gd name="connsiteX0" fmla="*/ 72559 w 145346"/>
                <a:gd name="connsiteY0" fmla="*/ 145346 h 145345"/>
                <a:gd name="connsiteX1" fmla="*/ 145347 w 145346"/>
                <a:gd name="connsiteY1" fmla="*/ 72788 h 145345"/>
                <a:gd name="connsiteX2" fmla="*/ 72789 w 145346"/>
                <a:gd name="connsiteY2" fmla="*/ 0 h 145345"/>
                <a:gd name="connsiteX3" fmla="*/ 1 w 145346"/>
                <a:gd name="connsiteY3" fmla="*/ 72558 h 145345"/>
                <a:gd name="connsiteX4" fmla="*/ 72559 w 145346"/>
                <a:gd name="connsiteY4" fmla="*/ 145346 h 145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46" h="145345">
                  <a:moveTo>
                    <a:pt x="72559" y="145346"/>
                  </a:moveTo>
                  <a:cubicBezTo>
                    <a:pt x="112178" y="145346"/>
                    <a:pt x="145347" y="112407"/>
                    <a:pt x="145347" y="72788"/>
                  </a:cubicBezTo>
                  <a:cubicBezTo>
                    <a:pt x="145347" y="33169"/>
                    <a:pt x="112408" y="0"/>
                    <a:pt x="72789" y="0"/>
                  </a:cubicBezTo>
                  <a:cubicBezTo>
                    <a:pt x="33170" y="0"/>
                    <a:pt x="1" y="32939"/>
                    <a:pt x="1" y="72558"/>
                  </a:cubicBezTo>
                  <a:cubicBezTo>
                    <a:pt x="-229" y="112176"/>
                    <a:pt x="32710" y="145346"/>
                    <a:pt x="72559" y="145346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20" name="Freeform: Shape 270">
              <a:extLst>
                <a:ext uri="{FF2B5EF4-FFF2-40B4-BE49-F238E27FC236}">
                  <a16:creationId xmlns:a16="http://schemas.microsoft.com/office/drawing/2014/main" id="{3C439EAB-0BF7-F39F-660D-AF60BC09EBB8}"/>
                </a:ext>
              </a:extLst>
            </p:cNvPr>
            <p:cNvSpPr/>
            <p:nvPr/>
          </p:nvSpPr>
          <p:spPr>
            <a:xfrm>
              <a:off x="572080" y="6436327"/>
              <a:ext cx="142855" cy="139758"/>
            </a:xfrm>
            <a:custGeom>
              <a:avLst/>
              <a:gdLst>
                <a:gd name="connsiteX0" fmla="*/ 87300 w 142855"/>
                <a:gd name="connsiteY0" fmla="*/ 136194 h 139758"/>
                <a:gd name="connsiteX1" fmla="*/ 100890 w 142855"/>
                <a:gd name="connsiteY1" fmla="*/ 131127 h 139758"/>
                <a:gd name="connsiteX2" fmla="*/ 142813 w 142855"/>
                <a:gd name="connsiteY2" fmla="*/ 76306 h 139758"/>
                <a:gd name="connsiteX3" fmla="*/ 69334 w 142855"/>
                <a:gd name="connsiteY3" fmla="*/ 523 h 139758"/>
                <a:gd name="connsiteX4" fmla="*/ 1 w 142855"/>
                <a:gd name="connsiteY4" fmla="*/ 69626 h 139758"/>
                <a:gd name="connsiteX5" fmla="*/ 87300 w 142855"/>
                <a:gd name="connsiteY5" fmla="*/ 136194 h 139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55" h="139758">
                  <a:moveTo>
                    <a:pt x="87300" y="136194"/>
                  </a:moveTo>
                  <a:cubicBezTo>
                    <a:pt x="91907" y="134582"/>
                    <a:pt x="96284" y="132739"/>
                    <a:pt x="100890" y="131127"/>
                  </a:cubicBezTo>
                  <a:cubicBezTo>
                    <a:pt x="125537" y="121222"/>
                    <a:pt x="141891" y="103947"/>
                    <a:pt x="142813" y="76306"/>
                  </a:cubicBezTo>
                  <a:cubicBezTo>
                    <a:pt x="144195" y="37608"/>
                    <a:pt x="112177" y="-5235"/>
                    <a:pt x="69334" y="523"/>
                  </a:cubicBezTo>
                  <a:cubicBezTo>
                    <a:pt x="32018" y="5360"/>
                    <a:pt x="1" y="27934"/>
                    <a:pt x="1" y="69626"/>
                  </a:cubicBezTo>
                  <a:cubicBezTo>
                    <a:pt x="-230" y="110857"/>
                    <a:pt x="44457" y="152318"/>
                    <a:pt x="87300" y="136194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21" name="Freeform: Shape 271">
              <a:extLst>
                <a:ext uri="{FF2B5EF4-FFF2-40B4-BE49-F238E27FC236}">
                  <a16:creationId xmlns:a16="http://schemas.microsoft.com/office/drawing/2014/main" id="{BD0E1A92-0B73-FD6D-34BE-A2FE35526DB1}"/>
                </a:ext>
              </a:extLst>
            </p:cNvPr>
            <p:cNvSpPr/>
            <p:nvPr/>
          </p:nvSpPr>
          <p:spPr>
            <a:xfrm>
              <a:off x="-302813" y="6385557"/>
              <a:ext cx="121793" cy="111570"/>
            </a:xfrm>
            <a:custGeom>
              <a:avLst/>
              <a:gdLst>
                <a:gd name="connsiteX0" fmla="*/ 39446 w 121793"/>
                <a:gd name="connsiteY0" fmla="*/ 108879 h 111570"/>
                <a:gd name="connsiteX1" fmla="*/ 67778 w 121793"/>
                <a:gd name="connsiteY1" fmla="*/ 111413 h 111570"/>
                <a:gd name="connsiteX2" fmla="*/ 68009 w 121793"/>
                <a:gd name="connsiteY2" fmla="*/ 158 h 111570"/>
                <a:gd name="connsiteX3" fmla="*/ 39676 w 121793"/>
                <a:gd name="connsiteY3" fmla="*/ 2692 h 111570"/>
                <a:gd name="connsiteX4" fmla="*/ 39446 w 121793"/>
                <a:gd name="connsiteY4" fmla="*/ 108879 h 111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793" h="111570">
                  <a:moveTo>
                    <a:pt x="39446" y="108879"/>
                  </a:moveTo>
                  <a:cubicBezTo>
                    <a:pt x="49121" y="111413"/>
                    <a:pt x="58104" y="111874"/>
                    <a:pt x="67778" y="111413"/>
                  </a:cubicBezTo>
                  <a:cubicBezTo>
                    <a:pt x="139645" y="108419"/>
                    <a:pt x="139875" y="3613"/>
                    <a:pt x="68009" y="158"/>
                  </a:cubicBezTo>
                  <a:cubicBezTo>
                    <a:pt x="58334" y="-303"/>
                    <a:pt x="49121" y="158"/>
                    <a:pt x="39676" y="2692"/>
                  </a:cubicBezTo>
                  <a:cubicBezTo>
                    <a:pt x="-13072" y="15821"/>
                    <a:pt x="-13302" y="95519"/>
                    <a:pt x="39446" y="108879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22" name="Freeform: Shape 272">
              <a:extLst>
                <a:ext uri="{FF2B5EF4-FFF2-40B4-BE49-F238E27FC236}">
                  <a16:creationId xmlns:a16="http://schemas.microsoft.com/office/drawing/2014/main" id="{07420D4E-ED1E-0BB8-5FC6-995949F893DF}"/>
                </a:ext>
              </a:extLst>
            </p:cNvPr>
            <p:cNvSpPr/>
            <p:nvPr/>
          </p:nvSpPr>
          <p:spPr>
            <a:xfrm>
              <a:off x="-691631" y="6260034"/>
              <a:ext cx="90172" cy="94929"/>
            </a:xfrm>
            <a:custGeom>
              <a:avLst/>
              <a:gdLst>
                <a:gd name="connsiteX0" fmla="*/ 90122 w 90172"/>
                <a:gd name="connsiteY0" fmla="*/ 51510 h 94929"/>
                <a:gd name="connsiteX1" fmla="*/ 89662 w 90172"/>
                <a:gd name="connsiteY1" fmla="*/ 43218 h 94929"/>
                <a:gd name="connsiteX2" fmla="*/ 520 w 90172"/>
                <a:gd name="connsiteY2" fmla="*/ 42988 h 94929"/>
                <a:gd name="connsiteX3" fmla="*/ 59 w 90172"/>
                <a:gd name="connsiteY3" fmla="*/ 51280 h 94929"/>
                <a:gd name="connsiteX4" fmla="*/ 90122 w 90172"/>
                <a:gd name="connsiteY4" fmla="*/ 51510 h 9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172" h="94929">
                  <a:moveTo>
                    <a:pt x="90122" y="51510"/>
                  </a:moveTo>
                  <a:cubicBezTo>
                    <a:pt x="89892" y="48746"/>
                    <a:pt x="89892" y="45982"/>
                    <a:pt x="89662" y="43218"/>
                  </a:cubicBezTo>
                  <a:cubicBezTo>
                    <a:pt x="87128" y="-14368"/>
                    <a:pt x="3284" y="-14368"/>
                    <a:pt x="520" y="42988"/>
                  </a:cubicBezTo>
                  <a:cubicBezTo>
                    <a:pt x="289" y="45752"/>
                    <a:pt x="289" y="48516"/>
                    <a:pt x="59" y="51280"/>
                  </a:cubicBezTo>
                  <a:cubicBezTo>
                    <a:pt x="-2705" y="109326"/>
                    <a:pt x="92656" y="109556"/>
                    <a:pt x="90122" y="5151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23" name="Freeform: Shape 273">
              <a:extLst>
                <a:ext uri="{FF2B5EF4-FFF2-40B4-BE49-F238E27FC236}">
                  <a16:creationId xmlns:a16="http://schemas.microsoft.com/office/drawing/2014/main" id="{19E9800E-FED8-21D4-BECF-F9C60C866B1F}"/>
                </a:ext>
              </a:extLst>
            </p:cNvPr>
            <p:cNvSpPr/>
            <p:nvPr/>
          </p:nvSpPr>
          <p:spPr>
            <a:xfrm>
              <a:off x="-1381388" y="6300718"/>
              <a:ext cx="115746" cy="119547"/>
            </a:xfrm>
            <a:custGeom>
              <a:avLst/>
              <a:gdLst>
                <a:gd name="connsiteX0" fmla="*/ 57758 w 115746"/>
                <a:gd name="connsiteY0" fmla="*/ 119548 h 119547"/>
                <a:gd name="connsiteX1" fmla="*/ 57989 w 115746"/>
                <a:gd name="connsiteY1" fmla="*/ 0 h 119547"/>
                <a:gd name="connsiteX2" fmla="*/ 57758 w 115746"/>
                <a:gd name="connsiteY2" fmla="*/ 119548 h 119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46" h="119547">
                  <a:moveTo>
                    <a:pt x="57758" y="119548"/>
                  </a:moveTo>
                  <a:cubicBezTo>
                    <a:pt x="134923" y="119778"/>
                    <a:pt x="135153" y="231"/>
                    <a:pt x="57989" y="0"/>
                  </a:cubicBezTo>
                  <a:cubicBezTo>
                    <a:pt x="-19176" y="-230"/>
                    <a:pt x="-19406" y="119317"/>
                    <a:pt x="57758" y="119548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24" name="Freeform: Shape 274">
              <a:extLst>
                <a:ext uri="{FF2B5EF4-FFF2-40B4-BE49-F238E27FC236}">
                  <a16:creationId xmlns:a16="http://schemas.microsoft.com/office/drawing/2014/main" id="{A64CB848-EA0F-E011-51C6-1062CC7BE8AA}"/>
                </a:ext>
              </a:extLst>
            </p:cNvPr>
            <p:cNvSpPr/>
            <p:nvPr/>
          </p:nvSpPr>
          <p:spPr>
            <a:xfrm>
              <a:off x="995375" y="6508431"/>
              <a:ext cx="97277" cy="88764"/>
            </a:xfrm>
            <a:custGeom>
              <a:avLst/>
              <a:gdLst>
                <a:gd name="connsiteX0" fmla="*/ 65260 w 97277"/>
                <a:gd name="connsiteY0" fmla="*/ 77681 h 88764"/>
                <a:gd name="connsiteX1" fmla="*/ 69406 w 97277"/>
                <a:gd name="connsiteY1" fmla="*/ 73534 h 88764"/>
                <a:gd name="connsiteX2" fmla="*/ 69867 w 97277"/>
                <a:gd name="connsiteY2" fmla="*/ 73304 h 88764"/>
                <a:gd name="connsiteX3" fmla="*/ 97277 w 97277"/>
                <a:gd name="connsiteY3" fmla="*/ 37601 h 88764"/>
                <a:gd name="connsiteX4" fmla="*/ 60192 w 97277"/>
                <a:gd name="connsiteY4" fmla="*/ 286 h 88764"/>
                <a:gd name="connsiteX5" fmla="*/ 11360 w 97277"/>
                <a:gd name="connsiteY5" fmla="*/ 23320 h 88764"/>
                <a:gd name="connsiteX6" fmla="*/ 65260 w 97277"/>
                <a:gd name="connsiteY6" fmla="*/ 77681 h 8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277" h="88764">
                  <a:moveTo>
                    <a:pt x="65260" y="77681"/>
                  </a:moveTo>
                  <a:cubicBezTo>
                    <a:pt x="66642" y="76299"/>
                    <a:pt x="68024" y="74916"/>
                    <a:pt x="69406" y="73534"/>
                  </a:cubicBezTo>
                  <a:cubicBezTo>
                    <a:pt x="69636" y="73534"/>
                    <a:pt x="69636" y="73534"/>
                    <a:pt x="69867" y="73304"/>
                  </a:cubicBezTo>
                  <a:cubicBezTo>
                    <a:pt x="85991" y="69849"/>
                    <a:pt x="97277" y="53264"/>
                    <a:pt x="97277" y="37601"/>
                  </a:cubicBezTo>
                  <a:cubicBezTo>
                    <a:pt x="97277" y="15719"/>
                    <a:pt x="80462" y="2589"/>
                    <a:pt x="60192" y="286"/>
                  </a:cubicBezTo>
                  <a:cubicBezTo>
                    <a:pt x="39692" y="-2018"/>
                    <a:pt x="24950" y="9960"/>
                    <a:pt x="11360" y="23320"/>
                  </a:cubicBezTo>
                  <a:cubicBezTo>
                    <a:pt x="-23652" y="58102"/>
                    <a:pt x="30248" y="112232"/>
                    <a:pt x="65260" y="77681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25" name="Freeform: Shape 275">
              <a:extLst>
                <a:ext uri="{FF2B5EF4-FFF2-40B4-BE49-F238E27FC236}">
                  <a16:creationId xmlns:a16="http://schemas.microsoft.com/office/drawing/2014/main" id="{6B5457C1-E22B-7074-167A-AE35F1A319B3}"/>
                </a:ext>
              </a:extLst>
            </p:cNvPr>
            <p:cNvSpPr/>
            <p:nvPr/>
          </p:nvSpPr>
          <p:spPr>
            <a:xfrm>
              <a:off x="203073" y="6719479"/>
              <a:ext cx="90697" cy="93749"/>
            </a:xfrm>
            <a:custGeom>
              <a:avLst/>
              <a:gdLst>
                <a:gd name="connsiteX0" fmla="*/ 45147 w 90697"/>
                <a:gd name="connsiteY0" fmla="*/ 93750 h 93749"/>
                <a:gd name="connsiteX1" fmla="*/ 45377 w 90697"/>
                <a:gd name="connsiteY1" fmla="*/ 0 h 93749"/>
                <a:gd name="connsiteX2" fmla="*/ 45147 w 90697"/>
                <a:gd name="connsiteY2" fmla="*/ 93750 h 9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697" h="93749">
                  <a:moveTo>
                    <a:pt x="45147" y="93750"/>
                  </a:moveTo>
                  <a:cubicBezTo>
                    <a:pt x="105727" y="93980"/>
                    <a:pt x="105957" y="0"/>
                    <a:pt x="45377" y="0"/>
                  </a:cubicBezTo>
                  <a:cubicBezTo>
                    <a:pt x="-14972" y="-230"/>
                    <a:pt x="-15202" y="93519"/>
                    <a:pt x="45147" y="9375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26" name="Freeform: Shape 276">
              <a:extLst>
                <a:ext uri="{FF2B5EF4-FFF2-40B4-BE49-F238E27FC236}">
                  <a16:creationId xmlns:a16="http://schemas.microsoft.com/office/drawing/2014/main" id="{5A15BF52-0530-FB12-35FC-D72DB4E9BFC1}"/>
                </a:ext>
              </a:extLst>
            </p:cNvPr>
            <p:cNvSpPr/>
            <p:nvPr/>
          </p:nvSpPr>
          <p:spPr>
            <a:xfrm>
              <a:off x="-279664" y="6745968"/>
              <a:ext cx="88105" cy="90985"/>
            </a:xfrm>
            <a:custGeom>
              <a:avLst/>
              <a:gdLst>
                <a:gd name="connsiteX0" fmla="*/ 43938 w 88105"/>
                <a:gd name="connsiteY0" fmla="*/ 90985 h 90985"/>
                <a:gd name="connsiteX1" fmla="*/ 44168 w 88105"/>
                <a:gd name="connsiteY1" fmla="*/ 0 h 90985"/>
                <a:gd name="connsiteX2" fmla="*/ 43938 w 88105"/>
                <a:gd name="connsiteY2" fmla="*/ 90985 h 9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105" h="90985">
                  <a:moveTo>
                    <a:pt x="43938" y="90985"/>
                  </a:moveTo>
                  <a:cubicBezTo>
                    <a:pt x="102675" y="91216"/>
                    <a:pt x="102905" y="0"/>
                    <a:pt x="44168" y="0"/>
                  </a:cubicBezTo>
                  <a:cubicBezTo>
                    <a:pt x="-14569" y="-230"/>
                    <a:pt x="-14799" y="90755"/>
                    <a:pt x="43938" y="90985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27" name="Freeform: Shape 277">
              <a:extLst>
                <a:ext uri="{FF2B5EF4-FFF2-40B4-BE49-F238E27FC236}">
                  <a16:creationId xmlns:a16="http://schemas.microsoft.com/office/drawing/2014/main" id="{CD82CD5D-D155-424B-23D9-2989C9B71B7E}"/>
                </a:ext>
              </a:extLst>
            </p:cNvPr>
            <p:cNvSpPr/>
            <p:nvPr/>
          </p:nvSpPr>
          <p:spPr>
            <a:xfrm>
              <a:off x="-838386" y="6639141"/>
              <a:ext cx="100285" cy="92276"/>
            </a:xfrm>
            <a:custGeom>
              <a:avLst/>
              <a:gdLst>
                <a:gd name="connsiteX0" fmla="*/ 10682 w 100285"/>
                <a:gd name="connsiteY0" fmla="*/ 72737 h 92276"/>
                <a:gd name="connsiteX1" fmla="*/ 41318 w 100285"/>
                <a:gd name="connsiteY1" fmla="*/ 90934 h 92276"/>
                <a:gd name="connsiteX2" fmla="*/ 100285 w 100285"/>
                <a:gd name="connsiteY2" fmla="*/ 46248 h 92276"/>
                <a:gd name="connsiteX3" fmla="*/ 41548 w 100285"/>
                <a:gd name="connsiteY3" fmla="*/ 1332 h 92276"/>
                <a:gd name="connsiteX4" fmla="*/ 10913 w 100285"/>
                <a:gd name="connsiteY4" fmla="*/ 19529 h 92276"/>
                <a:gd name="connsiteX5" fmla="*/ 10682 w 100285"/>
                <a:gd name="connsiteY5" fmla="*/ 72737 h 9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285" h="92276">
                  <a:moveTo>
                    <a:pt x="10682" y="72737"/>
                  </a:moveTo>
                  <a:cubicBezTo>
                    <a:pt x="19205" y="81951"/>
                    <a:pt x="28879" y="88170"/>
                    <a:pt x="41318" y="90934"/>
                  </a:cubicBezTo>
                  <a:cubicBezTo>
                    <a:pt x="70571" y="97845"/>
                    <a:pt x="100055" y="77344"/>
                    <a:pt x="100285" y="46248"/>
                  </a:cubicBezTo>
                  <a:cubicBezTo>
                    <a:pt x="100285" y="15152"/>
                    <a:pt x="70801" y="-5579"/>
                    <a:pt x="41548" y="1332"/>
                  </a:cubicBezTo>
                  <a:cubicBezTo>
                    <a:pt x="29110" y="4326"/>
                    <a:pt x="19666" y="10545"/>
                    <a:pt x="10913" y="19529"/>
                  </a:cubicBezTo>
                  <a:cubicBezTo>
                    <a:pt x="-3599" y="34731"/>
                    <a:pt x="-3599" y="57535"/>
                    <a:pt x="10682" y="72737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330" name="Graphic 92">
            <a:extLst>
              <a:ext uri="{FF2B5EF4-FFF2-40B4-BE49-F238E27FC236}">
                <a16:creationId xmlns:a16="http://schemas.microsoft.com/office/drawing/2014/main" id="{AFE9E5F8-1C90-2F49-CE95-929C466420B8}"/>
              </a:ext>
            </a:extLst>
          </p:cNvPr>
          <p:cNvSpPr/>
          <p:nvPr/>
        </p:nvSpPr>
        <p:spPr>
          <a:xfrm rot="1449752">
            <a:off x="16141490" y="-2341743"/>
            <a:ext cx="2135297" cy="13546719"/>
          </a:xfrm>
          <a:custGeom>
            <a:avLst/>
            <a:gdLst>
              <a:gd name="connsiteX0" fmla="*/ 94685 w 389853"/>
              <a:gd name="connsiteY0" fmla="*/ 19071 h 2721295"/>
              <a:gd name="connsiteX1" fmla="*/ 59348 w 389853"/>
              <a:gd name="connsiteY1" fmla="*/ 202522 h 2721295"/>
              <a:gd name="connsiteX2" fmla="*/ 120593 w 389853"/>
              <a:gd name="connsiteY2" fmla="*/ 388546 h 2721295"/>
              <a:gd name="connsiteX3" fmla="*/ 35916 w 389853"/>
              <a:gd name="connsiteY3" fmla="*/ 934328 h 2721295"/>
              <a:gd name="connsiteX4" fmla="*/ 95733 w 389853"/>
              <a:gd name="connsiteY4" fmla="*/ 1497351 h 2721295"/>
              <a:gd name="connsiteX5" fmla="*/ 102 w 389853"/>
              <a:gd name="connsiteY5" fmla="*/ 1817581 h 2721295"/>
              <a:gd name="connsiteX6" fmla="*/ 86970 w 389853"/>
              <a:gd name="connsiteY6" fmla="*/ 2117524 h 2721295"/>
              <a:gd name="connsiteX7" fmla="*/ 49251 w 389853"/>
              <a:gd name="connsiteY7" fmla="*/ 2354887 h 2721295"/>
              <a:gd name="connsiteX8" fmla="*/ 31058 w 389853"/>
              <a:gd name="connsiteY8" fmla="*/ 2593012 h 2721295"/>
              <a:gd name="connsiteX9" fmla="*/ 211176 w 389853"/>
              <a:gd name="connsiteY9" fmla="*/ 2717980 h 2721295"/>
              <a:gd name="connsiteX10" fmla="*/ 318047 w 389853"/>
              <a:gd name="connsiteY10" fmla="*/ 2612443 h 2721295"/>
              <a:gd name="connsiteX11" fmla="*/ 340526 w 389853"/>
              <a:gd name="connsiteY11" fmla="*/ 2458519 h 2721295"/>
              <a:gd name="connsiteX12" fmla="*/ 388436 w 389853"/>
              <a:gd name="connsiteY12" fmla="*/ 209571 h 2721295"/>
              <a:gd name="connsiteX13" fmla="*/ 362528 w 389853"/>
              <a:gd name="connsiteY13" fmla="*/ 76507 h 2721295"/>
              <a:gd name="connsiteX14" fmla="*/ 244418 w 389853"/>
              <a:gd name="connsiteY14" fmla="*/ 4402 h 2721295"/>
              <a:gd name="connsiteX15" fmla="*/ 102305 w 389853"/>
              <a:gd name="connsiteY15" fmla="*/ 6212 h 272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9853" h="2721295">
                <a:moveTo>
                  <a:pt x="94685" y="19071"/>
                </a:moveTo>
                <a:cubicBezTo>
                  <a:pt x="47156" y="63934"/>
                  <a:pt x="43441" y="139181"/>
                  <a:pt x="59348" y="202522"/>
                </a:cubicBezTo>
                <a:cubicBezTo>
                  <a:pt x="75254" y="265864"/>
                  <a:pt x="107258" y="324633"/>
                  <a:pt x="120593" y="388546"/>
                </a:cubicBezTo>
                <a:cubicBezTo>
                  <a:pt x="158693" y="570187"/>
                  <a:pt x="42774" y="748781"/>
                  <a:pt x="35916" y="934328"/>
                </a:cubicBezTo>
                <a:cubicBezTo>
                  <a:pt x="28868" y="1124257"/>
                  <a:pt x="136691" y="1311804"/>
                  <a:pt x="95733" y="1497351"/>
                </a:cubicBezTo>
                <a:cubicBezTo>
                  <a:pt x="71540" y="1606793"/>
                  <a:pt x="-3136" y="1705472"/>
                  <a:pt x="102" y="1817581"/>
                </a:cubicBezTo>
                <a:cubicBezTo>
                  <a:pt x="3150" y="1922071"/>
                  <a:pt x="74207" y="2013701"/>
                  <a:pt x="86970" y="2117524"/>
                </a:cubicBezTo>
                <a:cubicBezTo>
                  <a:pt x="96876" y="2197629"/>
                  <a:pt x="71349" y="2277258"/>
                  <a:pt x="49251" y="2354887"/>
                </a:cubicBezTo>
                <a:cubicBezTo>
                  <a:pt x="27153" y="2432516"/>
                  <a:pt x="8294" y="2515574"/>
                  <a:pt x="31058" y="2593012"/>
                </a:cubicBezTo>
                <a:cubicBezTo>
                  <a:pt x="53823" y="2670450"/>
                  <a:pt x="132785" y="2737125"/>
                  <a:pt x="211176" y="2717980"/>
                </a:cubicBezTo>
                <a:cubicBezTo>
                  <a:pt x="261754" y="2705597"/>
                  <a:pt x="299568" y="2661211"/>
                  <a:pt x="318047" y="2612443"/>
                </a:cubicBezTo>
                <a:cubicBezTo>
                  <a:pt x="336430" y="2563675"/>
                  <a:pt x="338621" y="2510621"/>
                  <a:pt x="340526" y="2458519"/>
                </a:cubicBezTo>
                <a:cubicBezTo>
                  <a:pt x="368529" y="1709187"/>
                  <a:pt x="396533" y="959474"/>
                  <a:pt x="388436" y="209571"/>
                </a:cubicBezTo>
                <a:cubicBezTo>
                  <a:pt x="387960" y="163756"/>
                  <a:pt x="386627" y="115464"/>
                  <a:pt x="362528" y="76507"/>
                </a:cubicBezTo>
                <a:cubicBezTo>
                  <a:pt x="337478" y="36121"/>
                  <a:pt x="291186" y="12689"/>
                  <a:pt x="244418" y="4402"/>
                </a:cubicBezTo>
                <a:cubicBezTo>
                  <a:pt x="197651" y="-3884"/>
                  <a:pt x="149645" y="1164"/>
                  <a:pt x="102305" y="6212"/>
                </a:cubicBezTo>
              </a:path>
            </a:pathLst>
          </a:custGeom>
          <a:solidFill>
            <a:srgbClr val="F2F9FE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grpSp>
        <p:nvGrpSpPr>
          <p:cNvPr id="331" name="Group 4">
            <a:extLst>
              <a:ext uri="{FF2B5EF4-FFF2-40B4-BE49-F238E27FC236}">
                <a16:creationId xmlns:a16="http://schemas.microsoft.com/office/drawing/2014/main" id="{9C00A95A-2BAA-CC07-0E32-7496AC37E094}"/>
              </a:ext>
            </a:extLst>
          </p:cNvPr>
          <p:cNvGrpSpPr/>
          <p:nvPr/>
        </p:nvGrpSpPr>
        <p:grpSpPr>
          <a:xfrm>
            <a:off x="10458779" y="8672779"/>
            <a:ext cx="2326418" cy="2534572"/>
            <a:chOff x="9702560" y="5564884"/>
            <a:chExt cx="2326418" cy="2534572"/>
          </a:xfrm>
        </p:grpSpPr>
        <p:grpSp>
          <p:nvGrpSpPr>
            <p:cNvPr id="332" name="Graphic 288">
              <a:extLst>
                <a:ext uri="{FF2B5EF4-FFF2-40B4-BE49-F238E27FC236}">
                  <a16:creationId xmlns:a16="http://schemas.microsoft.com/office/drawing/2014/main" id="{8A24A4CE-2039-B490-4E40-E8E3032E2EDF}"/>
                </a:ext>
              </a:extLst>
            </p:cNvPr>
            <p:cNvGrpSpPr/>
            <p:nvPr/>
          </p:nvGrpSpPr>
          <p:grpSpPr>
            <a:xfrm>
              <a:off x="9799080" y="6565648"/>
              <a:ext cx="495872" cy="316176"/>
              <a:chOff x="9509385" y="6809530"/>
              <a:chExt cx="495872" cy="316176"/>
            </a:xfrm>
          </p:grpSpPr>
          <p:sp>
            <p:nvSpPr>
              <p:cNvPr id="356" name="Freeform: Shape 313">
                <a:extLst>
                  <a:ext uri="{FF2B5EF4-FFF2-40B4-BE49-F238E27FC236}">
                    <a16:creationId xmlns:a16="http://schemas.microsoft.com/office/drawing/2014/main" id="{C35568B0-CF05-3786-B9DE-B1B43E0BF1D1}"/>
                  </a:ext>
                </a:extLst>
              </p:cNvPr>
              <p:cNvSpPr/>
              <p:nvPr/>
            </p:nvSpPr>
            <p:spPr>
              <a:xfrm>
                <a:off x="9509385" y="6809530"/>
                <a:ext cx="495872" cy="316176"/>
              </a:xfrm>
              <a:custGeom>
                <a:avLst/>
                <a:gdLst>
                  <a:gd name="connsiteX0" fmla="*/ 474126 w 495872"/>
                  <a:gd name="connsiteY0" fmla="*/ 316176 h 316176"/>
                  <a:gd name="connsiteX1" fmla="*/ 257984 w 495872"/>
                  <a:gd name="connsiteY1" fmla="*/ 303506 h 316176"/>
                  <a:gd name="connsiteX2" fmla="*/ 193501 w 495872"/>
                  <a:gd name="connsiteY2" fmla="*/ 300670 h 316176"/>
                  <a:gd name="connsiteX3" fmla="*/ 127127 w 495872"/>
                  <a:gd name="connsiteY3" fmla="*/ 284407 h 316176"/>
                  <a:gd name="connsiteX4" fmla="*/ 110864 w 495872"/>
                  <a:gd name="connsiteY4" fmla="*/ 282327 h 316176"/>
                  <a:gd name="connsiteX5" fmla="*/ 81932 w 495872"/>
                  <a:gd name="connsiteY5" fmla="*/ 294241 h 316176"/>
                  <a:gd name="connsiteX6" fmla="*/ 29551 w 495872"/>
                  <a:gd name="connsiteY6" fmla="*/ 287622 h 316176"/>
                  <a:gd name="connsiteX7" fmla="*/ 13289 w 495872"/>
                  <a:gd name="connsiteY7" fmla="*/ 187210 h 316176"/>
                  <a:gd name="connsiteX8" fmla="*/ 146793 w 495872"/>
                  <a:gd name="connsiteY8" fmla="*/ 126130 h 316176"/>
                  <a:gd name="connsiteX9" fmla="*/ 257606 w 495872"/>
                  <a:gd name="connsiteY9" fmla="*/ 115162 h 316176"/>
                  <a:gd name="connsiteX10" fmla="*/ 385627 w 495872"/>
                  <a:gd name="connsiteY10" fmla="*/ 60512 h 316176"/>
                  <a:gd name="connsiteX11" fmla="*/ 495873 w 495872"/>
                  <a:gd name="connsiteY11" fmla="*/ 0 h 316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95872" h="316176">
                    <a:moveTo>
                      <a:pt x="474126" y="316176"/>
                    </a:moveTo>
                    <a:cubicBezTo>
                      <a:pt x="425527" y="312772"/>
                      <a:pt x="306583" y="306721"/>
                      <a:pt x="257984" y="303506"/>
                    </a:cubicBezTo>
                    <a:cubicBezTo>
                      <a:pt x="236805" y="302183"/>
                      <a:pt x="214491" y="302372"/>
                      <a:pt x="193501" y="300670"/>
                    </a:cubicBezTo>
                    <a:cubicBezTo>
                      <a:pt x="171187" y="298779"/>
                      <a:pt x="148117" y="289702"/>
                      <a:pt x="127127" y="284407"/>
                    </a:cubicBezTo>
                    <a:cubicBezTo>
                      <a:pt x="122021" y="283084"/>
                      <a:pt x="116537" y="281760"/>
                      <a:pt x="110864" y="282327"/>
                    </a:cubicBezTo>
                    <a:cubicBezTo>
                      <a:pt x="100464" y="283273"/>
                      <a:pt x="91765" y="290269"/>
                      <a:pt x="81932" y="294241"/>
                    </a:cubicBezTo>
                    <a:cubicBezTo>
                      <a:pt x="63967" y="301426"/>
                      <a:pt x="42977" y="297266"/>
                      <a:pt x="29551" y="287622"/>
                    </a:cubicBezTo>
                    <a:cubicBezTo>
                      <a:pt x="-327" y="266254"/>
                      <a:pt x="-10727" y="218411"/>
                      <a:pt x="13289" y="187210"/>
                    </a:cubicBezTo>
                    <a:cubicBezTo>
                      <a:pt x="42221" y="149579"/>
                      <a:pt x="97438" y="131236"/>
                      <a:pt x="146793" y="126130"/>
                    </a:cubicBezTo>
                    <a:cubicBezTo>
                      <a:pt x="183857" y="122348"/>
                      <a:pt x="221110" y="122915"/>
                      <a:pt x="257606" y="115162"/>
                    </a:cubicBezTo>
                    <a:cubicBezTo>
                      <a:pt x="303558" y="105140"/>
                      <a:pt x="345160" y="82637"/>
                      <a:pt x="385627" y="60512"/>
                    </a:cubicBezTo>
                    <a:cubicBezTo>
                      <a:pt x="422313" y="40278"/>
                      <a:pt x="459187" y="20234"/>
                      <a:pt x="495873" y="0"/>
                    </a:cubicBezTo>
                  </a:path>
                </a:pathLst>
              </a:custGeom>
              <a:solidFill>
                <a:srgbClr val="CA6F23"/>
              </a:solidFill>
              <a:ln w="186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57" name="Freeform: Shape 314">
                <a:extLst>
                  <a:ext uri="{FF2B5EF4-FFF2-40B4-BE49-F238E27FC236}">
                    <a16:creationId xmlns:a16="http://schemas.microsoft.com/office/drawing/2014/main" id="{A1ACE96D-7754-C25F-BD85-6A97A66517CF}"/>
                  </a:ext>
                </a:extLst>
              </p:cNvPr>
              <p:cNvSpPr/>
              <p:nvPr/>
            </p:nvSpPr>
            <p:spPr>
              <a:xfrm>
                <a:off x="9514921" y="7023250"/>
                <a:ext cx="66563" cy="27573"/>
              </a:xfrm>
              <a:custGeom>
                <a:avLst/>
                <a:gdLst>
                  <a:gd name="connsiteX0" fmla="*/ 66563 w 66563"/>
                  <a:gd name="connsiteY0" fmla="*/ 9419 h 27573"/>
                  <a:gd name="connsiteX1" fmla="*/ 31580 w 66563"/>
                  <a:gd name="connsiteY1" fmla="*/ 13580 h 27573"/>
                  <a:gd name="connsiteX2" fmla="*/ 0 w 66563"/>
                  <a:gd name="connsiteY2" fmla="*/ 27573 h 27573"/>
                  <a:gd name="connsiteX3" fmla="*/ 28743 w 66563"/>
                  <a:gd name="connsiteY3" fmla="*/ 1288 h 27573"/>
                  <a:gd name="connsiteX4" fmla="*/ 66563 w 66563"/>
                  <a:gd name="connsiteY4" fmla="*/ 9419 h 27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63" h="27573">
                    <a:moveTo>
                      <a:pt x="66563" y="9419"/>
                    </a:moveTo>
                    <a:cubicBezTo>
                      <a:pt x="53326" y="10554"/>
                      <a:pt x="42169" y="10932"/>
                      <a:pt x="31580" y="13580"/>
                    </a:cubicBezTo>
                    <a:cubicBezTo>
                      <a:pt x="20801" y="16038"/>
                      <a:pt x="11535" y="20765"/>
                      <a:pt x="0" y="27573"/>
                    </a:cubicBezTo>
                    <a:cubicBezTo>
                      <a:pt x="3404" y="14525"/>
                      <a:pt x="15317" y="4503"/>
                      <a:pt x="28743" y="1288"/>
                    </a:cubicBezTo>
                    <a:cubicBezTo>
                      <a:pt x="41980" y="-1927"/>
                      <a:pt x="56352" y="910"/>
                      <a:pt x="66563" y="9419"/>
                    </a:cubicBezTo>
                    <a:close/>
                  </a:path>
                </a:pathLst>
              </a:custGeom>
              <a:solidFill>
                <a:srgbClr val="A1571D"/>
              </a:solidFill>
              <a:ln w="186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58" name="Freeform: Shape 315">
                <a:extLst>
                  <a:ext uri="{FF2B5EF4-FFF2-40B4-BE49-F238E27FC236}">
                    <a16:creationId xmlns:a16="http://schemas.microsoft.com/office/drawing/2014/main" id="{4FF8B882-A6E5-2FE3-173A-ED6DE35268DA}"/>
                  </a:ext>
                </a:extLst>
              </p:cNvPr>
              <p:cNvSpPr/>
              <p:nvPr/>
            </p:nvSpPr>
            <p:spPr>
              <a:xfrm>
                <a:off x="9511706" y="6996471"/>
                <a:ext cx="66185" cy="33740"/>
              </a:xfrm>
              <a:custGeom>
                <a:avLst/>
                <a:gdLst>
                  <a:gd name="connsiteX0" fmla="*/ 66185 w 66185"/>
                  <a:gd name="connsiteY0" fmla="*/ 6888 h 33740"/>
                  <a:gd name="connsiteX1" fmla="*/ 31769 w 66185"/>
                  <a:gd name="connsiteY1" fmla="*/ 15776 h 33740"/>
                  <a:gd name="connsiteX2" fmla="*/ 0 w 66185"/>
                  <a:gd name="connsiteY2" fmla="*/ 33740 h 33740"/>
                  <a:gd name="connsiteX3" fmla="*/ 26663 w 66185"/>
                  <a:gd name="connsiteY3" fmla="*/ 4240 h 33740"/>
                  <a:gd name="connsiteX4" fmla="*/ 66185 w 66185"/>
                  <a:gd name="connsiteY4" fmla="*/ 6888 h 33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185" h="33740">
                    <a:moveTo>
                      <a:pt x="66185" y="6888"/>
                    </a:moveTo>
                    <a:cubicBezTo>
                      <a:pt x="52759" y="8022"/>
                      <a:pt x="42169" y="10859"/>
                      <a:pt x="31769" y="15776"/>
                    </a:cubicBezTo>
                    <a:cubicBezTo>
                      <a:pt x="21179" y="20314"/>
                      <a:pt x="11724" y="26743"/>
                      <a:pt x="0" y="33740"/>
                    </a:cubicBezTo>
                    <a:cubicBezTo>
                      <a:pt x="3782" y="20503"/>
                      <a:pt x="13993" y="9913"/>
                      <a:pt x="26663" y="4240"/>
                    </a:cubicBezTo>
                    <a:cubicBezTo>
                      <a:pt x="39144" y="-1622"/>
                      <a:pt x="55406" y="-2000"/>
                      <a:pt x="66185" y="6888"/>
                    </a:cubicBezTo>
                    <a:close/>
                  </a:path>
                </a:pathLst>
              </a:custGeom>
              <a:solidFill>
                <a:srgbClr val="A1571D"/>
              </a:solidFill>
              <a:ln w="186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</p:grpSp>
        <p:grpSp>
          <p:nvGrpSpPr>
            <p:cNvPr id="333" name="Graphic 287">
              <a:extLst>
                <a:ext uri="{FF2B5EF4-FFF2-40B4-BE49-F238E27FC236}">
                  <a16:creationId xmlns:a16="http://schemas.microsoft.com/office/drawing/2014/main" id="{E6D5B5A0-AAAB-F39B-5D4C-646E7E6307BB}"/>
                </a:ext>
              </a:extLst>
            </p:cNvPr>
            <p:cNvGrpSpPr/>
            <p:nvPr/>
          </p:nvGrpSpPr>
          <p:grpSpPr>
            <a:xfrm>
              <a:off x="9736313" y="6769560"/>
              <a:ext cx="224701" cy="126672"/>
              <a:chOff x="9875980" y="6619037"/>
              <a:chExt cx="224701" cy="126672"/>
            </a:xfrm>
          </p:grpSpPr>
          <p:sp>
            <p:nvSpPr>
              <p:cNvPr id="352" name="Freeform: Shape 308">
                <a:extLst>
                  <a:ext uri="{FF2B5EF4-FFF2-40B4-BE49-F238E27FC236}">
                    <a16:creationId xmlns:a16="http://schemas.microsoft.com/office/drawing/2014/main" id="{3006B7E4-4F66-F1F9-61B9-6EA1D962C54B}"/>
                  </a:ext>
                </a:extLst>
              </p:cNvPr>
              <p:cNvSpPr/>
              <p:nvPr/>
            </p:nvSpPr>
            <p:spPr>
              <a:xfrm>
                <a:off x="9875980" y="6619037"/>
                <a:ext cx="224701" cy="126672"/>
              </a:xfrm>
              <a:custGeom>
                <a:avLst/>
                <a:gdLst>
                  <a:gd name="connsiteX0" fmla="*/ 87 w 224701"/>
                  <a:gd name="connsiteY0" fmla="*/ 51564 h 126672"/>
                  <a:gd name="connsiteX1" fmla="*/ 28040 w 224701"/>
                  <a:gd name="connsiteY1" fmla="*/ 11010 h 126672"/>
                  <a:gd name="connsiteX2" fmla="*/ 77283 w 224701"/>
                  <a:gd name="connsiteY2" fmla="*/ 23032 h 126672"/>
                  <a:gd name="connsiteX3" fmla="*/ 103064 w 224701"/>
                  <a:gd name="connsiteY3" fmla="*/ 3189 h 126672"/>
                  <a:gd name="connsiteX4" fmla="*/ 159259 w 224701"/>
                  <a:gd name="connsiteY4" fmla="*/ 14486 h 126672"/>
                  <a:gd name="connsiteX5" fmla="*/ 211544 w 224701"/>
                  <a:gd name="connsiteY5" fmla="*/ 14486 h 126672"/>
                  <a:gd name="connsiteX6" fmla="*/ 217772 w 224701"/>
                  <a:gd name="connsiteY6" fmla="*/ 88207 h 126672"/>
                  <a:gd name="connsiteX7" fmla="*/ 158100 w 224701"/>
                  <a:gd name="connsiteY7" fmla="*/ 85600 h 126672"/>
                  <a:gd name="connsiteX8" fmla="*/ 123920 w 224701"/>
                  <a:gd name="connsiteY8" fmla="*/ 126443 h 126672"/>
                  <a:gd name="connsiteX9" fmla="*/ 83511 w 224701"/>
                  <a:gd name="connsiteY9" fmla="*/ 98490 h 126672"/>
                  <a:gd name="connsiteX10" fmla="*/ 52951 w 224701"/>
                  <a:gd name="connsiteY10" fmla="*/ 120940 h 126672"/>
                  <a:gd name="connsiteX11" fmla="*/ 87 w 224701"/>
                  <a:gd name="connsiteY11" fmla="*/ 51564 h 126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4701" h="126672">
                    <a:moveTo>
                      <a:pt x="87" y="51564"/>
                    </a:moveTo>
                    <a:cubicBezTo>
                      <a:pt x="956" y="31722"/>
                      <a:pt x="8197" y="16224"/>
                      <a:pt x="28040" y="11010"/>
                    </a:cubicBezTo>
                    <a:cubicBezTo>
                      <a:pt x="44406" y="6665"/>
                      <a:pt x="70186" y="4203"/>
                      <a:pt x="77283" y="23032"/>
                    </a:cubicBezTo>
                    <a:cubicBezTo>
                      <a:pt x="81049" y="11879"/>
                      <a:pt x="89739" y="7824"/>
                      <a:pt x="103064" y="3189"/>
                    </a:cubicBezTo>
                    <a:cubicBezTo>
                      <a:pt x="120154" y="-2749"/>
                      <a:pt x="146369" y="-1156"/>
                      <a:pt x="159259" y="14486"/>
                    </a:cubicBezTo>
                    <a:cubicBezTo>
                      <a:pt x="176639" y="727"/>
                      <a:pt x="193874" y="-287"/>
                      <a:pt x="211544" y="14486"/>
                    </a:cubicBezTo>
                    <a:cubicBezTo>
                      <a:pt x="229214" y="29259"/>
                      <a:pt x="226752" y="70103"/>
                      <a:pt x="217772" y="88207"/>
                    </a:cubicBezTo>
                    <a:cubicBezTo>
                      <a:pt x="200971" y="121953"/>
                      <a:pt x="168384" y="110801"/>
                      <a:pt x="158100" y="85600"/>
                    </a:cubicBezTo>
                    <a:cubicBezTo>
                      <a:pt x="158100" y="85600"/>
                      <a:pt x="155348" y="122967"/>
                      <a:pt x="123920" y="126443"/>
                    </a:cubicBezTo>
                    <a:cubicBezTo>
                      <a:pt x="105091" y="128471"/>
                      <a:pt x="91911" y="116884"/>
                      <a:pt x="83511" y="98490"/>
                    </a:cubicBezTo>
                    <a:cubicBezTo>
                      <a:pt x="76269" y="110077"/>
                      <a:pt x="67000" y="119346"/>
                      <a:pt x="52951" y="120940"/>
                    </a:cubicBezTo>
                    <a:cubicBezTo>
                      <a:pt x="15294" y="125140"/>
                      <a:pt x="-1362" y="84007"/>
                      <a:pt x="87" y="51564"/>
                    </a:cubicBezTo>
                    <a:close/>
                  </a:path>
                </a:pathLst>
              </a:custGeom>
              <a:solidFill>
                <a:srgbClr val="D77D26"/>
              </a:solidFill>
              <a:ln w="142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grpSp>
            <p:nvGrpSpPr>
              <p:cNvPr id="353" name="Graphic 287">
                <a:extLst>
                  <a:ext uri="{FF2B5EF4-FFF2-40B4-BE49-F238E27FC236}">
                    <a16:creationId xmlns:a16="http://schemas.microsoft.com/office/drawing/2014/main" id="{6EEBBC0C-079F-D0EF-CE16-98E9598A0823}"/>
                  </a:ext>
                </a:extLst>
              </p:cNvPr>
              <p:cNvGrpSpPr/>
              <p:nvPr/>
            </p:nvGrpSpPr>
            <p:grpSpPr>
              <a:xfrm>
                <a:off x="9943322" y="6636130"/>
                <a:ext cx="93714" cy="78210"/>
                <a:chOff x="9943322" y="6636130"/>
                <a:chExt cx="93714" cy="78210"/>
              </a:xfrm>
              <a:solidFill>
                <a:srgbClr val="8F4A10"/>
              </a:solidFill>
            </p:grpSpPr>
            <p:sp>
              <p:nvSpPr>
                <p:cNvPr id="354" name="Freeform: Shape 310">
                  <a:extLst>
                    <a:ext uri="{FF2B5EF4-FFF2-40B4-BE49-F238E27FC236}">
                      <a16:creationId xmlns:a16="http://schemas.microsoft.com/office/drawing/2014/main" id="{F78DB2C4-6F67-DAEF-4172-50F511AAA86B}"/>
                    </a:ext>
                  </a:extLst>
                </p:cNvPr>
                <p:cNvSpPr/>
                <p:nvPr/>
              </p:nvSpPr>
              <p:spPr>
                <a:xfrm>
                  <a:off x="10023791" y="6636130"/>
                  <a:ext cx="13245" cy="60540"/>
                </a:xfrm>
                <a:custGeom>
                  <a:avLst/>
                  <a:gdLst>
                    <a:gd name="connsiteX0" fmla="*/ 10289 w 13245"/>
                    <a:gd name="connsiteY0" fmla="*/ 60541 h 60540"/>
                    <a:gd name="connsiteX1" fmla="*/ 5 w 13245"/>
                    <a:gd name="connsiteY1" fmla="*/ 29836 h 60540"/>
                    <a:gd name="connsiteX2" fmla="*/ 12896 w 13245"/>
                    <a:gd name="connsiteY2" fmla="*/ 0 h 60540"/>
                    <a:gd name="connsiteX3" fmla="*/ 12751 w 13245"/>
                    <a:gd name="connsiteY3" fmla="*/ 30270 h 60540"/>
                    <a:gd name="connsiteX4" fmla="*/ 10289 w 13245"/>
                    <a:gd name="connsiteY4" fmla="*/ 60541 h 60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45" h="60540">
                      <a:moveTo>
                        <a:pt x="10289" y="60541"/>
                      </a:moveTo>
                      <a:cubicBezTo>
                        <a:pt x="2612" y="51996"/>
                        <a:pt x="-139" y="40698"/>
                        <a:pt x="5" y="29836"/>
                      </a:cubicBezTo>
                      <a:cubicBezTo>
                        <a:pt x="585" y="18973"/>
                        <a:pt x="4061" y="7676"/>
                        <a:pt x="12896" y="0"/>
                      </a:cubicBezTo>
                      <a:cubicBezTo>
                        <a:pt x="13620" y="11442"/>
                        <a:pt x="13040" y="20566"/>
                        <a:pt x="12751" y="30270"/>
                      </a:cubicBezTo>
                      <a:cubicBezTo>
                        <a:pt x="12171" y="39829"/>
                        <a:pt x="12171" y="49244"/>
                        <a:pt x="10289" y="60541"/>
                      </a:cubicBezTo>
                      <a:close/>
                    </a:path>
                  </a:pathLst>
                </a:custGeom>
                <a:solidFill>
                  <a:srgbClr val="8F4A10"/>
                </a:solidFill>
                <a:ln w="142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55" name="Freeform: Shape 311">
                  <a:extLst>
                    <a:ext uri="{FF2B5EF4-FFF2-40B4-BE49-F238E27FC236}">
                      <a16:creationId xmlns:a16="http://schemas.microsoft.com/office/drawing/2014/main" id="{510A2E17-04C8-6496-0B34-2AEC6F84A3BE}"/>
                    </a:ext>
                  </a:extLst>
                </p:cNvPr>
                <p:cNvSpPr/>
                <p:nvPr/>
              </p:nvSpPr>
              <p:spPr>
                <a:xfrm>
                  <a:off x="9943322" y="6648586"/>
                  <a:ext cx="15589" cy="65754"/>
                </a:xfrm>
                <a:custGeom>
                  <a:avLst/>
                  <a:gdLst>
                    <a:gd name="connsiteX0" fmla="*/ 9651 w 15589"/>
                    <a:gd name="connsiteY0" fmla="*/ 0 h 65754"/>
                    <a:gd name="connsiteX1" fmla="*/ 12838 w 15589"/>
                    <a:gd name="connsiteY1" fmla="*/ 33022 h 65754"/>
                    <a:gd name="connsiteX2" fmla="*/ 15589 w 15589"/>
                    <a:gd name="connsiteY2" fmla="*/ 65755 h 65754"/>
                    <a:gd name="connsiteX3" fmla="*/ 4292 w 15589"/>
                    <a:gd name="connsiteY3" fmla="*/ 51416 h 65754"/>
                    <a:gd name="connsiteX4" fmla="*/ 92 w 15589"/>
                    <a:gd name="connsiteY4" fmla="*/ 33891 h 65754"/>
                    <a:gd name="connsiteX5" fmla="*/ 9651 w 15589"/>
                    <a:gd name="connsiteY5" fmla="*/ 0 h 65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589" h="65754">
                      <a:moveTo>
                        <a:pt x="9651" y="0"/>
                      </a:moveTo>
                      <a:cubicBezTo>
                        <a:pt x="11389" y="12021"/>
                        <a:pt x="11969" y="22449"/>
                        <a:pt x="12838" y="33022"/>
                      </a:cubicBezTo>
                      <a:cubicBezTo>
                        <a:pt x="13562" y="43740"/>
                        <a:pt x="14141" y="53734"/>
                        <a:pt x="15589" y="65755"/>
                      </a:cubicBezTo>
                      <a:cubicBezTo>
                        <a:pt x="10231" y="62424"/>
                        <a:pt x="6755" y="56920"/>
                        <a:pt x="4292" y="51416"/>
                      </a:cubicBezTo>
                      <a:cubicBezTo>
                        <a:pt x="1830" y="45913"/>
                        <a:pt x="672" y="39974"/>
                        <a:pt x="92" y="33891"/>
                      </a:cubicBezTo>
                      <a:cubicBezTo>
                        <a:pt x="-487" y="22160"/>
                        <a:pt x="1541" y="9559"/>
                        <a:pt x="9651" y="0"/>
                      </a:cubicBezTo>
                      <a:close/>
                    </a:path>
                  </a:pathLst>
                </a:custGeom>
                <a:solidFill>
                  <a:srgbClr val="8F4A10"/>
                </a:solidFill>
                <a:ln w="142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  <p:grpSp>
          <p:nvGrpSpPr>
            <p:cNvPr id="334" name="Graphic 285">
              <a:extLst>
                <a:ext uri="{FF2B5EF4-FFF2-40B4-BE49-F238E27FC236}">
                  <a16:creationId xmlns:a16="http://schemas.microsoft.com/office/drawing/2014/main" id="{4D7C9D0F-CB62-5028-E03C-46ED77531454}"/>
                </a:ext>
              </a:extLst>
            </p:cNvPr>
            <p:cNvGrpSpPr/>
            <p:nvPr/>
          </p:nvGrpSpPr>
          <p:grpSpPr>
            <a:xfrm>
              <a:off x="9702560" y="5564884"/>
              <a:ext cx="2326418" cy="2534572"/>
              <a:chOff x="9702560" y="5465461"/>
              <a:chExt cx="2347018" cy="2633995"/>
            </a:xfrm>
          </p:grpSpPr>
          <p:sp>
            <p:nvSpPr>
              <p:cNvPr id="335" name="Freeform: Shape 290">
                <a:extLst>
                  <a:ext uri="{FF2B5EF4-FFF2-40B4-BE49-F238E27FC236}">
                    <a16:creationId xmlns:a16="http://schemas.microsoft.com/office/drawing/2014/main" id="{6E2B3742-E98F-9956-4D40-4259A3960CBD}"/>
                  </a:ext>
                </a:extLst>
              </p:cNvPr>
              <p:cNvSpPr/>
              <p:nvPr/>
            </p:nvSpPr>
            <p:spPr>
              <a:xfrm>
                <a:off x="11620326" y="7308166"/>
                <a:ext cx="429251" cy="241583"/>
              </a:xfrm>
              <a:custGeom>
                <a:avLst/>
                <a:gdLst>
                  <a:gd name="connsiteX0" fmla="*/ 41326 w 429251"/>
                  <a:gd name="connsiteY0" fmla="*/ 110948 h 241583"/>
                  <a:gd name="connsiteX1" fmla="*/ 140112 w 429251"/>
                  <a:gd name="connsiteY1" fmla="*/ 162647 h 241583"/>
                  <a:gd name="connsiteX2" fmla="*/ 225234 w 429251"/>
                  <a:gd name="connsiteY2" fmla="*/ 124943 h 241583"/>
                  <a:gd name="connsiteX3" fmla="*/ 244332 w 429251"/>
                  <a:gd name="connsiteY3" fmla="*/ 87075 h 241583"/>
                  <a:gd name="connsiteX4" fmla="*/ 282859 w 429251"/>
                  <a:gd name="connsiteY4" fmla="*/ 43609 h 241583"/>
                  <a:gd name="connsiteX5" fmla="*/ 343778 w 429251"/>
                  <a:gd name="connsiteY5" fmla="*/ 3600 h 241583"/>
                  <a:gd name="connsiteX6" fmla="*/ 412434 w 429251"/>
                  <a:gd name="connsiteY6" fmla="*/ 17101 h 241583"/>
                  <a:gd name="connsiteX7" fmla="*/ 428899 w 429251"/>
                  <a:gd name="connsiteY7" fmla="*/ 68799 h 241583"/>
                  <a:gd name="connsiteX8" fmla="*/ 408812 w 429251"/>
                  <a:gd name="connsiteY8" fmla="*/ 120498 h 241583"/>
                  <a:gd name="connsiteX9" fmla="*/ 309861 w 429251"/>
                  <a:gd name="connsiteY9" fmla="*/ 199198 h 241583"/>
                  <a:gd name="connsiteX10" fmla="*/ 221118 w 429251"/>
                  <a:gd name="connsiteY10" fmla="*/ 229163 h 241583"/>
                  <a:gd name="connsiteX11" fmla="*/ 142911 w 429251"/>
                  <a:gd name="connsiteY11" fmla="*/ 240359 h 241583"/>
                  <a:gd name="connsiteX12" fmla="*/ 0 w 429251"/>
                  <a:gd name="connsiteY12" fmla="*/ 160671 h 241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9251" h="241583">
                    <a:moveTo>
                      <a:pt x="41326" y="110948"/>
                    </a:moveTo>
                    <a:cubicBezTo>
                      <a:pt x="58284" y="146676"/>
                      <a:pt x="100762" y="165775"/>
                      <a:pt x="140112" y="162647"/>
                    </a:cubicBezTo>
                    <a:cubicBezTo>
                      <a:pt x="167279" y="160506"/>
                      <a:pt x="208110" y="147993"/>
                      <a:pt x="225234" y="124943"/>
                    </a:cubicBezTo>
                    <a:cubicBezTo>
                      <a:pt x="233301" y="114076"/>
                      <a:pt x="236265" y="98765"/>
                      <a:pt x="244332" y="87075"/>
                    </a:cubicBezTo>
                    <a:cubicBezTo>
                      <a:pt x="255364" y="71104"/>
                      <a:pt x="268700" y="56945"/>
                      <a:pt x="282859" y="43609"/>
                    </a:cubicBezTo>
                    <a:cubicBezTo>
                      <a:pt x="300641" y="26815"/>
                      <a:pt x="320233" y="10844"/>
                      <a:pt x="343778" y="3600"/>
                    </a:cubicBezTo>
                    <a:cubicBezTo>
                      <a:pt x="367322" y="-3644"/>
                      <a:pt x="395147" y="-352"/>
                      <a:pt x="412434" y="17101"/>
                    </a:cubicBezTo>
                    <a:cubicBezTo>
                      <a:pt x="425606" y="30437"/>
                      <a:pt x="430710" y="50194"/>
                      <a:pt x="428899" y="68799"/>
                    </a:cubicBezTo>
                    <a:cubicBezTo>
                      <a:pt x="427088" y="87404"/>
                      <a:pt x="419020" y="104856"/>
                      <a:pt x="408812" y="120498"/>
                    </a:cubicBezTo>
                    <a:cubicBezTo>
                      <a:pt x="385433" y="156390"/>
                      <a:pt x="350199" y="184544"/>
                      <a:pt x="309861" y="199198"/>
                    </a:cubicBezTo>
                    <a:cubicBezTo>
                      <a:pt x="279895" y="210064"/>
                      <a:pt x="249272" y="214180"/>
                      <a:pt x="221118" y="229163"/>
                    </a:cubicBezTo>
                    <a:cubicBezTo>
                      <a:pt x="196915" y="241841"/>
                      <a:pt x="170242" y="243158"/>
                      <a:pt x="142911" y="240359"/>
                    </a:cubicBezTo>
                    <a:cubicBezTo>
                      <a:pt x="86274" y="234596"/>
                      <a:pt x="35234" y="205125"/>
                      <a:pt x="0" y="160671"/>
                    </a:cubicBezTo>
                  </a:path>
                </a:pathLst>
              </a:custGeom>
              <a:solidFill>
                <a:srgbClr val="3E2419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36" name="Freeform: Shape 291">
                <a:extLst>
                  <a:ext uri="{FF2B5EF4-FFF2-40B4-BE49-F238E27FC236}">
                    <a16:creationId xmlns:a16="http://schemas.microsoft.com/office/drawing/2014/main" id="{0340763B-7EB2-D935-F447-BDF3733FF327}"/>
                  </a:ext>
                </a:extLst>
              </p:cNvPr>
              <p:cNvSpPr/>
              <p:nvPr/>
            </p:nvSpPr>
            <p:spPr>
              <a:xfrm>
                <a:off x="9822240" y="5511784"/>
                <a:ext cx="573625" cy="688157"/>
              </a:xfrm>
              <a:custGeom>
                <a:avLst/>
                <a:gdLst>
                  <a:gd name="connsiteX0" fmla="*/ 573626 w 573625"/>
                  <a:gd name="connsiteY0" fmla="*/ 26103 h 688157"/>
                  <a:gd name="connsiteX1" fmla="*/ 442404 w 573625"/>
                  <a:gd name="connsiteY1" fmla="*/ 25609 h 688157"/>
                  <a:gd name="connsiteX2" fmla="*/ 327318 w 573625"/>
                  <a:gd name="connsiteY2" fmla="*/ 178563 h 688157"/>
                  <a:gd name="connsiteX3" fmla="*/ 137812 w 573625"/>
                  <a:gd name="connsiteY3" fmla="*/ 336293 h 688157"/>
                  <a:gd name="connsiteX4" fmla="*/ 992 w 573625"/>
                  <a:gd name="connsiteY4" fmla="*/ 536665 h 688157"/>
                  <a:gd name="connsiteX5" fmla="*/ 153453 w 573625"/>
                  <a:gd name="connsiteY5" fmla="*/ 688138 h 688157"/>
                  <a:gd name="connsiteX6" fmla="*/ 342959 w 573625"/>
                  <a:gd name="connsiteY6" fmla="*/ 572064 h 688157"/>
                  <a:gd name="connsiteX7" fmla="*/ 570497 w 573625"/>
                  <a:gd name="connsiteY7" fmla="*/ 123408 h 688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73625" h="688157">
                    <a:moveTo>
                      <a:pt x="573626" y="26103"/>
                    </a:moveTo>
                    <a:cubicBezTo>
                      <a:pt x="543331" y="-11766"/>
                      <a:pt x="484224" y="-5344"/>
                      <a:pt x="442404" y="25609"/>
                    </a:cubicBezTo>
                    <a:cubicBezTo>
                      <a:pt x="388236" y="65782"/>
                      <a:pt x="371772" y="128182"/>
                      <a:pt x="327318" y="178563"/>
                    </a:cubicBezTo>
                    <a:cubicBezTo>
                      <a:pt x="271503" y="241787"/>
                      <a:pt x="207127" y="295296"/>
                      <a:pt x="137812" y="336293"/>
                    </a:cubicBezTo>
                    <a:cubicBezTo>
                      <a:pt x="73436" y="374490"/>
                      <a:pt x="10048" y="455002"/>
                      <a:pt x="992" y="536665"/>
                    </a:cubicBezTo>
                    <a:cubicBezTo>
                      <a:pt x="-10204" y="638580"/>
                      <a:pt x="75412" y="686986"/>
                      <a:pt x="153453" y="688138"/>
                    </a:cubicBezTo>
                    <a:cubicBezTo>
                      <a:pt x="228860" y="689291"/>
                      <a:pt x="294718" y="639733"/>
                      <a:pt x="342959" y="572064"/>
                    </a:cubicBezTo>
                    <a:cubicBezTo>
                      <a:pt x="439111" y="437385"/>
                      <a:pt x="532465" y="288711"/>
                      <a:pt x="570497" y="123408"/>
                    </a:cubicBezTo>
                  </a:path>
                </a:pathLst>
              </a:custGeom>
              <a:solidFill>
                <a:srgbClr val="3E2419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37" name="Freeform: Shape 292">
                <a:extLst>
                  <a:ext uri="{FF2B5EF4-FFF2-40B4-BE49-F238E27FC236}">
                    <a16:creationId xmlns:a16="http://schemas.microsoft.com/office/drawing/2014/main" id="{04662318-38C8-25F3-E821-92388BB2AE4E}"/>
                  </a:ext>
                </a:extLst>
              </p:cNvPr>
              <p:cNvSpPr/>
              <p:nvPr/>
            </p:nvSpPr>
            <p:spPr>
              <a:xfrm>
                <a:off x="10152521" y="6075286"/>
                <a:ext cx="16629" cy="5927"/>
              </a:xfrm>
              <a:custGeom>
                <a:avLst/>
                <a:gdLst>
                  <a:gd name="connsiteX0" fmla="*/ 0 w 16629"/>
                  <a:gd name="connsiteY0" fmla="*/ 0 h 5927"/>
                  <a:gd name="connsiteX1" fmla="*/ 14653 w 16629"/>
                  <a:gd name="connsiteY1" fmla="*/ 3951 h 5927"/>
                  <a:gd name="connsiteX2" fmla="*/ 16629 w 16629"/>
                  <a:gd name="connsiteY2" fmla="*/ 5433 h 5927"/>
                  <a:gd name="connsiteX3" fmla="*/ 5927 w 16629"/>
                  <a:gd name="connsiteY3" fmla="*/ 5927 h 5927"/>
                  <a:gd name="connsiteX4" fmla="*/ 0 w 16629"/>
                  <a:gd name="connsiteY4" fmla="*/ 0 h 5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29" h="5927">
                    <a:moveTo>
                      <a:pt x="0" y="0"/>
                    </a:moveTo>
                    <a:cubicBezTo>
                      <a:pt x="4939" y="1317"/>
                      <a:pt x="9714" y="2470"/>
                      <a:pt x="14653" y="3951"/>
                    </a:cubicBezTo>
                    <a:cubicBezTo>
                      <a:pt x="15312" y="4281"/>
                      <a:pt x="15971" y="4939"/>
                      <a:pt x="16629" y="5433"/>
                    </a:cubicBezTo>
                    <a:cubicBezTo>
                      <a:pt x="12842" y="5598"/>
                      <a:pt x="9385" y="5598"/>
                      <a:pt x="5927" y="592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97D2F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38" name="Freeform: Shape 293">
                <a:extLst>
                  <a:ext uri="{FF2B5EF4-FFF2-40B4-BE49-F238E27FC236}">
                    <a16:creationId xmlns:a16="http://schemas.microsoft.com/office/drawing/2014/main" id="{57F1D3C6-5FE5-54BA-283A-C7E1E0D1C6E8}"/>
                  </a:ext>
                </a:extLst>
              </p:cNvPr>
              <p:cNvSpPr/>
              <p:nvPr/>
            </p:nvSpPr>
            <p:spPr>
              <a:xfrm>
                <a:off x="9801208" y="5465461"/>
                <a:ext cx="965060" cy="745101"/>
              </a:xfrm>
              <a:custGeom>
                <a:avLst/>
                <a:gdLst>
                  <a:gd name="connsiteX0" fmla="*/ 882785 w 965060"/>
                  <a:gd name="connsiteY0" fmla="*/ 502971 h 745101"/>
                  <a:gd name="connsiteX1" fmla="*/ 663478 w 965060"/>
                  <a:gd name="connsiteY1" fmla="*/ 726229 h 745101"/>
                  <a:gd name="connsiteX2" fmla="*/ 483522 w 965060"/>
                  <a:gd name="connsiteY2" fmla="*/ 707789 h 745101"/>
                  <a:gd name="connsiteX3" fmla="*/ 366624 w 965060"/>
                  <a:gd name="connsiteY3" fmla="*/ 605051 h 745101"/>
                  <a:gd name="connsiteX4" fmla="*/ 197040 w 965060"/>
                  <a:gd name="connsiteY4" fmla="*/ 535406 h 745101"/>
                  <a:gd name="connsiteX5" fmla="*/ 59398 w 965060"/>
                  <a:gd name="connsiteY5" fmla="*/ 434808 h 745101"/>
                  <a:gd name="connsiteX6" fmla="*/ 5065 w 965060"/>
                  <a:gd name="connsiteY6" fmla="*/ 292226 h 745101"/>
                  <a:gd name="connsiteX7" fmla="*/ 68947 w 965060"/>
                  <a:gd name="connsiteY7" fmla="*/ 250242 h 745101"/>
                  <a:gd name="connsiteX8" fmla="*/ 248739 w 965060"/>
                  <a:gd name="connsiteY8" fmla="*/ 215173 h 745101"/>
                  <a:gd name="connsiteX9" fmla="*/ 343903 w 965060"/>
                  <a:gd name="connsiteY9" fmla="*/ 203483 h 745101"/>
                  <a:gd name="connsiteX10" fmla="*/ 449605 w 965060"/>
                  <a:gd name="connsiteY10" fmla="*/ 129063 h 745101"/>
                  <a:gd name="connsiteX11" fmla="*/ 486815 w 965060"/>
                  <a:gd name="connsiteY11" fmla="*/ 72920 h 745101"/>
                  <a:gd name="connsiteX12" fmla="*/ 750905 w 965060"/>
                  <a:gd name="connsiteY12" fmla="*/ 4592 h 745101"/>
                  <a:gd name="connsiteX13" fmla="*/ 878998 w 965060"/>
                  <a:gd name="connsiteY13" fmla="*/ 56291 h 745101"/>
                  <a:gd name="connsiteX14" fmla="*/ 955393 w 965060"/>
                  <a:gd name="connsiteY14" fmla="*/ 187183 h 745101"/>
                  <a:gd name="connsiteX15" fmla="*/ 882785 w 965060"/>
                  <a:gd name="connsiteY15" fmla="*/ 502971 h 745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65060" h="745101">
                    <a:moveTo>
                      <a:pt x="882785" y="502971"/>
                    </a:moveTo>
                    <a:cubicBezTo>
                      <a:pt x="820714" y="583482"/>
                      <a:pt x="754197" y="683422"/>
                      <a:pt x="663478" y="726229"/>
                    </a:cubicBezTo>
                    <a:cubicBezTo>
                      <a:pt x="603877" y="754383"/>
                      <a:pt x="530116" y="753231"/>
                      <a:pt x="483522" y="707789"/>
                    </a:cubicBezTo>
                    <a:cubicBezTo>
                      <a:pt x="447300" y="672390"/>
                      <a:pt x="410749" y="632546"/>
                      <a:pt x="366624" y="605051"/>
                    </a:cubicBezTo>
                    <a:cubicBezTo>
                      <a:pt x="314597" y="572451"/>
                      <a:pt x="254831" y="555163"/>
                      <a:pt x="197040" y="535406"/>
                    </a:cubicBezTo>
                    <a:cubicBezTo>
                      <a:pt x="143202" y="516966"/>
                      <a:pt x="97266" y="476463"/>
                      <a:pt x="59398" y="434808"/>
                    </a:cubicBezTo>
                    <a:cubicBezTo>
                      <a:pt x="26798" y="398751"/>
                      <a:pt x="-14528" y="343760"/>
                      <a:pt x="5065" y="292226"/>
                    </a:cubicBezTo>
                    <a:cubicBezTo>
                      <a:pt x="13791" y="268023"/>
                      <a:pt x="46885" y="257651"/>
                      <a:pt x="68947" y="250242"/>
                    </a:cubicBezTo>
                    <a:cubicBezTo>
                      <a:pt x="128878" y="230484"/>
                      <a:pt x="184692" y="219947"/>
                      <a:pt x="248739" y="215173"/>
                    </a:cubicBezTo>
                    <a:cubicBezTo>
                      <a:pt x="280515" y="212703"/>
                      <a:pt x="313115" y="212044"/>
                      <a:pt x="343903" y="203483"/>
                    </a:cubicBezTo>
                    <a:cubicBezTo>
                      <a:pt x="386217" y="191628"/>
                      <a:pt x="424085" y="164791"/>
                      <a:pt x="449605" y="129063"/>
                    </a:cubicBezTo>
                    <a:cubicBezTo>
                      <a:pt x="462612" y="110623"/>
                      <a:pt x="472326" y="90207"/>
                      <a:pt x="486815" y="72920"/>
                    </a:cubicBezTo>
                    <a:cubicBezTo>
                      <a:pt x="543617" y="6074"/>
                      <a:pt x="670558" y="-9073"/>
                      <a:pt x="750905" y="4592"/>
                    </a:cubicBezTo>
                    <a:cubicBezTo>
                      <a:pt x="796840" y="12660"/>
                      <a:pt x="842611" y="26161"/>
                      <a:pt x="878998" y="56291"/>
                    </a:cubicBezTo>
                    <a:cubicBezTo>
                      <a:pt x="917525" y="87902"/>
                      <a:pt x="942880" y="135814"/>
                      <a:pt x="955393" y="187183"/>
                    </a:cubicBezTo>
                    <a:cubicBezTo>
                      <a:pt x="982559" y="295848"/>
                      <a:pt x="950618" y="415216"/>
                      <a:pt x="882785" y="502971"/>
                    </a:cubicBezTo>
                    <a:close/>
                  </a:path>
                </a:pathLst>
              </a:custGeom>
              <a:solidFill>
                <a:srgbClr val="D77D26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39" name="Freeform: Shape 294">
                <a:extLst>
                  <a:ext uri="{FF2B5EF4-FFF2-40B4-BE49-F238E27FC236}">
                    <a16:creationId xmlns:a16="http://schemas.microsoft.com/office/drawing/2014/main" id="{EDD11B5D-CC0A-9E02-2BB6-70A0E9FBE804}"/>
                  </a:ext>
                </a:extLst>
              </p:cNvPr>
              <p:cNvSpPr/>
              <p:nvPr/>
            </p:nvSpPr>
            <p:spPr>
              <a:xfrm>
                <a:off x="10085775" y="5814489"/>
                <a:ext cx="1731234" cy="2284967"/>
              </a:xfrm>
              <a:custGeom>
                <a:avLst/>
                <a:gdLst>
                  <a:gd name="connsiteX0" fmla="*/ 1186164 w 1731234"/>
                  <a:gd name="connsiteY0" fmla="*/ 2074191 h 2284967"/>
                  <a:gd name="connsiteX1" fmla="*/ 1260583 w 1731234"/>
                  <a:gd name="connsiteY1" fmla="*/ 2035171 h 2284967"/>
                  <a:gd name="connsiteX2" fmla="*/ 1262230 w 1731234"/>
                  <a:gd name="connsiteY2" fmla="*/ 2035994 h 2284967"/>
                  <a:gd name="connsiteX3" fmla="*/ 1597117 w 1731234"/>
                  <a:gd name="connsiteY3" fmla="*/ 1832164 h 2284967"/>
                  <a:gd name="connsiteX4" fmla="*/ 1315081 w 1731234"/>
                  <a:gd name="connsiteY4" fmla="*/ 1010094 h 2284967"/>
                  <a:gd name="connsiteX5" fmla="*/ 656338 w 1731234"/>
                  <a:gd name="connsiteY5" fmla="*/ 0 h 2284967"/>
                  <a:gd name="connsiteX6" fmla="*/ 358825 w 1731234"/>
                  <a:gd name="connsiteY6" fmla="*/ 106196 h 2284967"/>
                  <a:gd name="connsiteX7" fmla="*/ 353063 w 1731234"/>
                  <a:gd name="connsiteY7" fmla="*/ 222105 h 2284967"/>
                  <a:gd name="connsiteX8" fmla="*/ 328860 w 1731234"/>
                  <a:gd name="connsiteY8" fmla="*/ 133197 h 2284967"/>
                  <a:gd name="connsiteX9" fmla="*/ 160429 w 1731234"/>
                  <a:gd name="connsiteY9" fmla="*/ 324020 h 2284967"/>
                  <a:gd name="connsiteX10" fmla="*/ 27231 w 1731234"/>
                  <a:gd name="connsiteY10" fmla="*/ 524063 h 2284967"/>
                  <a:gd name="connsiteX11" fmla="*/ 150056 w 1731234"/>
                  <a:gd name="connsiteY11" fmla="*/ 1029522 h 2284967"/>
                  <a:gd name="connsiteX12" fmla="*/ 165203 w 1731234"/>
                  <a:gd name="connsiteY12" fmla="*/ 1042200 h 2284967"/>
                  <a:gd name="connsiteX13" fmla="*/ 540428 w 1731234"/>
                  <a:gd name="connsiteY13" fmla="*/ 1485093 h 2284967"/>
                  <a:gd name="connsiteX14" fmla="*/ 962083 w 1731234"/>
                  <a:gd name="connsiteY14" fmla="*/ 1830024 h 2284967"/>
                  <a:gd name="connsiteX15" fmla="*/ 1012135 w 1731234"/>
                  <a:gd name="connsiteY15" fmla="*/ 2005370 h 2284967"/>
                  <a:gd name="connsiteX16" fmla="*/ 991225 w 1731234"/>
                  <a:gd name="connsiteY16" fmla="*/ 2081600 h 2284967"/>
                  <a:gd name="connsiteX17" fmla="*/ 952039 w 1731234"/>
                  <a:gd name="connsiteY17" fmla="*/ 2111895 h 2284967"/>
                  <a:gd name="connsiteX18" fmla="*/ 900341 w 1731234"/>
                  <a:gd name="connsiteY18" fmla="*/ 2126219 h 2284967"/>
                  <a:gd name="connsiteX19" fmla="*/ 783773 w 1731234"/>
                  <a:gd name="connsiteY19" fmla="*/ 2145977 h 2284967"/>
                  <a:gd name="connsiteX20" fmla="*/ 825592 w 1731234"/>
                  <a:gd name="connsiteY20" fmla="*/ 2268637 h 2284967"/>
                  <a:gd name="connsiteX21" fmla="*/ 1012629 w 1731234"/>
                  <a:gd name="connsiteY21" fmla="*/ 2248550 h 2284967"/>
                  <a:gd name="connsiteX22" fmla="*/ 1065479 w 1731234"/>
                  <a:gd name="connsiteY22" fmla="*/ 2191089 h 2284967"/>
                  <a:gd name="connsiteX23" fmla="*/ 1186164 w 1731234"/>
                  <a:gd name="connsiteY23" fmla="*/ 2074191 h 2284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731234" h="2284967">
                    <a:moveTo>
                      <a:pt x="1186164" y="2074191"/>
                    </a:moveTo>
                    <a:cubicBezTo>
                      <a:pt x="1209543" y="2057892"/>
                      <a:pt x="1234734" y="2045708"/>
                      <a:pt x="1260583" y="2035171"/>
                    </a:cubicBezTo>
                    <a:cubicBezTo>
                      <a:pt x="1261242" y="2035665"/>
                      <a:pt x="1261900" y="2036159"/>
                      <a:pt x="1262230" y="2035994"/>
                    </a:cubicBezTo>
                    <a:cubicBezTo>
                      <a:pt x="1361181" y="1999937"/>
                      <a:pt x="1476597" y="1965526"/>
                      <a:pt x="1597117" y="1832164"/>
                    </a:cubicBezTo>
                    <a:cubicBezTo>
                      <a:pt x="1934967" y="1458256"/>
                      <a:pt x="1556779" y="1210302"/>
                      <a:pt x="1315081" y="1010094"/>
                    </a:cubicBezTo>
                    <a:cubicBezTo>
                      <a:pt x="1000610" y="749626"/>
                      <a:pt x="761710" y="383622"/>
                      <a:pt x="656338" y="0"/>
                    </a:cubicBezTo>
                    <a:lnTo>
                      <a:pt x="358825" y="106196"/>
                    </a:lnTo>
                    <a:cubicBezTo>
                      <a:pt x="361130" y="146369"/>
                      <a:pt x="358496" y="184731"/>
                      <a:pt x="353063" y="222105"/>
                    </a:cubicBezTo>
                    <a:lnTo>
                      <a:pt x="328860" y="133197"/>
                    </a:lnTo>
                    <a:cubicBezTo>
                      <a:pt x="279796" y="202513"/>
                      <a:pt x="217066" y="260797"/>
                      <a:pt x="160429" y="324020"/>
                    </a:cubicBezTo>
                    <a:cubicBezTo>
                      <a:pt x="105602" y="385268"/>
                      <a:pt x="50611" y="447504"/>
                      <a:pt x="27231" y="524063"/>
                    </a:cubicBezTo>
                    <a:cubicBezTo>
                      <a:pt x="-32864" y="721472"/>
                      <a:pt x="5828" y="905874"/>
                      <a:pt x="150056" y="1029522"/>
                    </a:cubicBezTo>
                    <a:cubicBezTo>
                      <a:pt x="154831" y="1033638"/>
                      <a:pt x="160099" y="1037919"/>
                      <a:pt x="165203" y="1042200"/>
                    </a:cubicBezTo>
                    <a:cubicBezTo>
                      <a:pt x="240940" y="1167165"/>
                      <a:pt x="422049" y="1358646"/>
                      <a:pt x="540428" y="1485093"/>
                    </a:cubicBezTo>
                    <a:cubicBezTo>
                      <a:pt x="684986" y="1639365"/>
                      <a:pt x="742447" y="1633603"/>
                      <a:pt x="962083" y="1830024"/>
                    </a:cubicBezTo>
                    <a:cubicBezTo>
                      <a:pt x="996329" y="1860647"/>
                      <a:pt x="1022507" y="1955647"/>
                      <a:pt x="1012135" y="2005370"/>
                    </a:cubicBezTo>
                    <a:cubicBezTo>
                      <a:pt x="1009171" y="2027926"/>
                      <a:pt x="1004726" y="2059703"/>
                      <a:pt x="991225" y="2081600"/>
                    </a:cubicBezTo>
                    <a:cubicBezTo>
                      <a:pt x="982663" y="2095595"/>
                      <a:pt x="967351" y="2105639"/>
                      <a:pt x="952039" y="2111895"/>
                    </a:cubicBezTo>
                    <a:cubicBezTo>
                      <a:pt x="936069" y="2118481"/>
                      <a:pt x="916312" y="2125067"/>
                      <a:pt x="900341" y="2126219"/>
                    </a:cubicBezTo>
                    <a:cubicBezTo>
                      <a:pt x="868400" y="2128689"/>
                      <a:pt x="808140" y="2114035"/>
                      <a:pt x="783773" y="2145977"/>
                    </a:cubicBezTo>
                    <a:cubicBezTo>
                      <a:pt x="744917" y="2196852"/>
                      <a:pt x="788383" y="2247562"/>
                      <a:pt x="825592" y="2268637"/>
                    </a:cubicBezTo>
                    <a:cubicBezTo>
                      <a:pt x="874327" y="2296132"/>
                      <a:pt x="953686" y="2288559"/>
                      <a:pt x="1012629" y="2248550"/>
                    </a:cubicBezTo>
                    <a:cubicBezTo>
                      <a:pt x="1034526" y="2233732"/>
                      <a:pt x="1049015" y="2210846"/>
                      <a:pt x="1065479" y="2191089"/>
                    </a:cubicBezTo>
                    <a:cubicBezTo>
                      <a:pt x="1101372" y="2148446"/>
                      <a:pt x="1139569" y="2106626"/>
                      <a:pt x="1186164" y="2074191"/>
                    </a:cubicBezTo>
                    <a:close/>
                  </a:path>
                </a:pathLst>
              </a:custGeom>
              <a:solidFill>
                <a:srgbClr val="D77D26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40" name="Freeform: Shape 295">
                <a:extLst>
                  <a:ext uri="{FF2B5EF4-FFF2-40B4-BE49-F238E27FC236}">
                    <a16:creationId xmlns:a16="http://schemas.microsoft.com/office/drawing/2014/main" id="{B18160C2-5DE3-E144-3C83-65A23F0EB1C4}"/>
                  </a:ext>
                </a:extLst>
              </p:cNvPr>
              <p:cNvSpPr/>
              <p:nvPr/>
            </p:nvSpPr>
            <p:spPr>
              <a:xfrm>
                <a:off x="10449398" y="5559365"/>
                <a:ext cx="517436" cy="994146"/>
              </a:xfrm>
              <a:custGeom>
                <a:avLst/>
                <a:gdLst>
                  <a:gd name="connsiteX0" fmla="*/ 965 w 517436"/>
                  <a:gd name="connsiteY0" fmla="*/ 678260 h 994146"/>
                  <a:gd name="connsiteX1" fmla="*/ 42126 w 517436"/>
                  <a:gd name="connsiteY1" fmla="*/ 831874 h 994146"/>
                  <a:gd name="connsiteX2" fmla="*/ 473659 w 517436"/>
                  <a:gd name="connsiteY2" fmla="*/ 920782 h 994146"/>
                  <a:gd name="connsiteX3" fmla="*/ 487489 w 517436"/>
                  <a:gd name="connsiteY3" fmla="*/ 622940 h 994146"/>
                  <a:gd name="connsiteX4" fmla="*/ 430193 w 517436"/>
                  <a:gd name="connsiteY4" fmla="*/ 280479 h 994146"/>
                  <a:gd name="connsiteX5" fmla="*/ 335028 w 517436"/>
                  <a:gd name="connsiteY5" fmla="*/ 85376 h 994146"/>
                  <a:gd name="connsiteX6" fmla="*/ 162810 w 517436"/>
                  <a:gd name="connsiteY6" fmla="*/ 10627 h 994146"/>
                  <a:gd name="connsiteX7" fmla="*/ 131034 w 517436"/>
                  <a:gd name="connsiteY7" fmla="*/ 128677 h 994146"/>
                  <a:gd name="connsiteX8" fmla="*/ 52334 w 517436"/>
                  <a:gd name="connsiteY8" fmla="*/ 436398 h 994146"/>
                  <a:gd name="connsiteX9" fmla="*/ 14795 w 517436"/>
                  <a:gd name="connsiteY9" fmla="*/ 540782 h 994146"/>
                  <a:gd name="connsiteX10" fmla="*/ 965 w 517436"/>
                  <a:gd name="connsiteY10" fmla="*/ 678260 h 994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17436" h="994146">
                    <a:moveTo>
                      <a:pt x="965" y="678260"/>
                    </a:moveTo>
                    <a:cubicBezTo>
                      <a:pt x="4587" y="731441"/>
                      <a:pt x="18417" y="783962"/>
                      <a:pt x="42126" y="831874"/>
                    </a:cubicBezTo>
                    <a:cubicBezTo>
                      <a:pt x="112264" y="973797"/>
                      <a:pt x="359890" y="1066163"/>
                      <a:pt x="473659" y="920782"/>
                    </a:cubicBezTo>
                    <a:cubicBezTo>
                      <a:pt x="543468" y="831545"/>
                      <a:pt x="515479" y="722385"/>
                      <a:pt x="487489" y="622940"/>
                    </a:cubicBezTo>
                    <a:cubicBezTo>
                      <a:pt x="455548" y="509665"/>
                      <a:pt x="452420" y="395237"/>
                      <a:pt x="430193" y="280479"/>
                    </a:cubicBezTo>
                    <a:cubicBezTo>
                      <a:pt x="416363" y="209353"/>
                      <a:pt x="388373" y="136580"/>
                      <a:pt x="335028" y="85376"/>
                    </a:cubicBezTo>
                    <a:cubicBezTo>
                      <a:pt x="293209" y="45202"/>
                      <a:pt x="227845" y="-27241"/>
                      <a:pt x="162810" y="10627"/>
                    </a:cubicBezTo>
                    <a:cubicBezTo>
                      <a:pt x="123296" y="33677"/>
                      <a:pt x="138937" y="89162"/>
                      <a:pt x="131034" y="128677"/>
                    </a:cubicBezTo>
                    <a:cubicBezTo>
                      <a:pt x="110124" y="232568"/>
                      <a:pt x="89050" y="336952"/>
                      <a:pt x="52334" y="436398"/>
                    </a:cubicBezTo>
                    <a:cubicBezTo>
                      <a:pt x="39492" y="471138"/>
                      <a:pt x="24838" y="505054"/>
                      <a:pt x="14795" y="540782"/>
                    </a:cubicBezTo>
                    <a:cubicBezTo>
                      <a:pt x="2282" y="585236"/>
                      <a:pt x="-2163" y="631995"/>
                      <a:pt x="965" y="678260"/>
                    </a:cubicBezTo>
                    <a:close/>
                  </a:path>
                </a:pathLst>
              </a:custGeom>
              <a:solidFill>
                <a:srgbClr val="3E2419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41" name="Freeform: Shape 296">
                <a:extLst>
                  <a:ext uri="{FF2B5EF4-FFF2-40B4-BE49-F238E27FC236}">
                    <a16:creationId xmlns:a16="http://schemas.microsoft.com/office/drawing/2014/main" id="{D5D05649-D411-3364-41A9-3CB790F2DED0}"/>
                  </a:ext>
                </a:extLst>
              </p:cNvPr>
              <p:cNvSpPr/>
              <p:nvPr/>
            </p:nvSpPr>
            <p:spPr>
              <a:xfrm rot="-5245938">
                <a:off x="10381417" y="5727329"/>
                <a:ext cx="60918" cy="43466"/>
              </a:xfrm>
              <a:custGeom>
                <a:avLst/>
                <a:gdLst>
                  <a:gd name="connsiteX0" fmla="*/ 60919 w 60918"/>
                  <a:gd name="connsiteY0" fmla="*/ 21733 h 43466"/>
                  <a:gd name="connsiteX1" fmla="*/ 30459 w 60918"/>
                  <a:gd name="connsiteY1" fmla="*/ 43466 h 43466"/>
                  <a:gd name="connsiteX2" fmla="*/ 0 w 60918"/>
                  <a:gd name="connsiteY2" fmla="*/ 21733 h 43466"/>
                  <a:gd name="connsiteX3" fmla="*/ 30459 w 60918"/>
                  <a:gd name="connsiteY3" fmla="*/ 0 h 43466"/>
                  <a:gd name="connsiteX4" fmla="*/ 60919 w 60918"/>
                  <a:gd name="connsiteY4" fmla="*/ 21733 h 43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18" h="43466">
                    <a:moveTo>
                      <a:pt x="60919" y="21733"/>
                    </a:moveTo>
                    <a:cubicBezTo>
                      <a:pt x="60919" y="33736"/>
                      <a:pt x="47282" y="43466"/>
                      <a:pt x="30459" y="43466"/>
                    </a:cubicBezTo>
                    <a:cubicBezTo>
                      <a:pt x="13637" y="43466"/>
                      <a:pt x="0" y="33736"/>
                      <a:pt x="0" y="21733"/>
                    </a:cubicBezTo>
                    <a:cubicBezTo>
                      <a:pt x="0" y="9730"/>
                      <a:pt x="13637" y="0"/>
                      <a:pt x="30459" y="0"/>
                    </a:cubicBezTo>
                    <a:cubicBezTo>
                      <a:pt x="47282" y="0"/>
                      <a:pt x="60919" y="9730"/>
                      <a:pt x="60919" y="21733"/>
                    </a:cubicBezTo>
                    <a:close/>
                  </a:path>
                </a:pathLst>
              </a:custGeom>
              <a:solidFill>
                <a:srgbClr val="2D150D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42" name="Freeform: Shape 297">
                <a:extLst>
                  <a:ext uri="{FF2B5EF4-FFF2-40B4-BE49-F238E27FC236}">
                    <a16:creationId xmlns:a16="http://schemas.microsoft.com/office/drawing/2014/main" id="{7A7E5D8D-5973-963E-EDF4-9EED1EF41B3A}"/>
                  </a:ext>
                </a:extLst>
              </p:cNvPr>
              <p:cNvSpPr/>
              <p:nvPr/>
            </p:nvSpPr>
            <p:spPr>
              <a:xfrm rot="-3881437">
                <a:off x="10225983" y="5658473"/>
                <a:ext cx="48734" cy="34574"/>
              </a:xfrm>
              <a:custGeom>
                <a:avLst/>
                <a:gdLst>
                  <a:gd name="connsiteX0" fmla="*/ 48734 w 48734"/>
                  <a:gd name="connsiteY0" fmla="*/ 17287 h 34574"/>
                  <a:gd name="connsiteX1" fmla="*/ 24367 w 48734"/>
                  <a:gd name="connsiteY1" fmla="*/ 34575 h 34574"/>
                  <a:gd name="connsiteX2" fmla="*/ 0 w 48734"/>
                  <a:gd name="connsiteY2" fmla="*/ 17287 h 34574"/>
                  <a:gd name="connsiteX3" fmla="*/ 24367 w 48734"/>
                  <a:gd name="connsiteY3" fmla="*/ 0 h 34574"/>
                  <a:gd name="connsiteX4" fmla="*/ 48734 w 48734"/>
                  <a:gd name="connsiteY4" fmla="*/ 17287 h 34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34" h="34574">
                    <a:moveTo>
                      <a:pt x="48734" y="17287"/>
                    </a:moveTo>
                    <a:cubicBezTo>
                      <a:pt x="48734" y="26835"/>
                      <a:pt x="37825" y="34575"/>
                      <a:pt x="24367" y="34575"/>
                    </a:cubicBezTo>
                    <a:cubicBezTo>
                      <a:pt x="10909" y="34575"/>
                      <a:pt x="0" y="26835"/>
                      <a:pt x="0" y="17287"/>
                    </a:cubicBezTo>
                    <a:cubicBezTo>
                      <a:pt x="0" y="7740"/>
                      <a:pt x="10909" y="0"/>
                      <a:pt x="24367" y="0"/>
                    </a:cubicBezTo>
                    <a:cubicBezTo>
                      <a:pt x="37825" y="0"/>
                      <a:pt x="48734" y="7740"/>
                      <a:pt x="48734" y="17287"/>
                    </a:cubicBezTo>
                    <a:close/>
                  </a:path>
                </a:pathLst>
              </a:custGeom>
              <a:solidFill>
                <a:srgbClr val="2D150D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43" name="Freeform: Shape 298">
                <a:extLst>
                  <a:ext uri="{FF2B5EF4-FFF2-40B4-BE49-F238E27FC236}">
                    <a16:creationId xmlns:a16="http://schemas.microsoft.com/office/drawing/2014/main" id="{0E2E2BA5-6170-F077-EE7C-64DFA0A97A17}"/>
                  </a:ext>
                </a:extLst>
              </p:cNvPr>
              <p:cNvSpPr/>
              <p:nvPr/>
            </p:nvSpPr>
            <p:spPr>
              <a:xfrm>
                <a:off x="10453326" y="5667994"/>
                <a:ext cx="47956" cy="58223"/>
              </a:xfrm>
              <a:custGeom>
                <a:avLst/>
                <a:gdLst>
                  <a:gd name="connsiteX0" fmla="*/ 41655 w 47956"/>
                  <a:gd name="connsiteY0" fmla="*/ 56106 h 58223"/>
                  <a:gd name="connsiteX1" fmla="*/ 43301 w 47956"/>
                  <a:gd name="connsiteY1" fmla="*/ 51825 h 58223"/>
                  <a:gd name="connsiteX2" fmla="*/ 42149 w 47956"/>
                  <a:gd name="connsiteY2" fmla="*/ 47709 h 58223"/>
                  <a:gd name="connsiteX3" fmla="*/ 38856 w 47956"/>
                  <a:gd name="connsiteY3" fmla="*/ 39970 h 58223"/>
                  <a:gd name="connsiteX4" fmla="*/ 31447 w 47956"/>
                  <a:gd name="connsiteY4" fmla="*/ 26470 h 58223"/>
                  <a:gd name="connsiteX5" fmla="*/ 11525 w 47956"/>
                  <a:gd name="connsiteY5" fmla="*/ 2432 h 58223"/>
                  <a:gd name="connsiteX6" fmla="*/ 11525 w 47956"/>
                  <a:gd name="connsiteY6" fmla="*/ 12146 h 58223"/>
                  <a:gd name="connsiteX7" fmla="*/ 11854 w 47956"/>
                  <a:gd name="connsiteY7" fmla="*/ 11816 h 58223"/>
                  <a:gd name="connsiteX8" fmla="*/ 8891 w 47956"/>
                  <a:gd name="connsiteY8" fmla="*/ 13627 h 58223"/>
                  <a:gd name="connsiteX9" fmla="*/ 9385 w 47956"/>
                  <a:gd name="connsiteY9" fmla="*/ 13463 h 58223"/>
                  <a:gd name="connsiteX10" fmla="*/ 5763 w 47956"/>
                  <a:gd name="connsiteY10" fmla="*/ 13463 h 58223"/>
                  <a:gd name="connsiteX11" fmla="*/ 6092 w 47956"/>
                  <a:gd name="connsiteY11" fmla="*/ 13463 h 58223"/>
                  <a:gd name="connsiteX12" fmla="*/ 7574 w 47956"/>
                  <a:gd name="connsiteY12" fmla="*/ 14286 h 58223"/>
                  <a:gd name="connsiteX13" fmla="*/ 11196 w 47956"/>
                  <a:gd name="connsiteY13" fmla="*/ 16097 h 58223"/>
                  <a:gd name="connsiteX14" fmla="*/ 17123 w 47956"/>
                  <a:gd name="connsiteY14" fmla="*/ 20213 h 58223"/>
                  <a:gd name="connsiteX15" fmla="*/ 28648 w 47956"/>
                  <a:gd name="connsiteY15" fmla="*/ 30092 h 58223"/>
                  <a:gd name="connsiteX16" fmla="*/ 35892 w 47956"/>
                  <a:gd name="connsiteY16" fmla="*/ 41288 h 58223"/>
                  <a:gd name="connsiteX17" fmla="*/ 36716 w 47956"/>
                  <a:gd name="connsiteY17" fmla="*/ 46556 h 58223"/>
                  <a:gd name="connsiteX18" fmla="*/ 34740 w 47956"/>
                  <a:gd name="connsiteY18" fmla="*/ 53965 h 58223"/>
                  <a:gd name="connsiteX19" fmla="*/ 39515 w 47956"/>
                  <a:gd name="connsiteY19" fmla="*/ 57587 h 58223"/>
                  <a:gd name="connsiteX20" fmla="*/ 47747 w 47956"/>
                  <a:gd name="connsiteY20" fmla="*/ 39477 h 58223"/>
                  <a:gd name="connsiteX21" fmla="*/ 38033 w 47956"/>
                  <a:gd name="connsiteY21" fmla="*/ 21036 h 58223"/>
                  <a:gd name="connsiteX22" fmla="*/ 22886 w 47956"/>
                  <a:gd name="connsiteY22" fmla="*/ 7206 h 58223"/>
                  <a:gd name="connsiteX23" fmla="*/ 13665 w 47956"/>
                  <a:gd name="connsiteY23" fmla="*/ 1938 h 58223"/>
                  <a:gd name="connsiteX24" fmla="*/ 12842 w 47956"/>
                  <a:gd name="connsiteY24" fmla="*/ 1444 h 58223"/>
                  <a:gd name="connsiteX25" fmla="*/ 10043 w 47956"/>
                  <a:gd name="connsiteY25" fmla="*/ 291 h 58223"/>
                  <a:gd name="connsiteX26" fmla="*/ 1976 w 47956"/>
                  <a:gd name="connsiteY26" fmla="*/ 2432 h 58223"/>
                  <a:gd name="connsiteX27" fmla="*/ 1976 w 47956"/>
                  <a:gd name="connsiteY27" fmla="*/ 12146 h 58223"/>
                  <a:gd name="connsiteX28" fmla="*/ 20416 w 47956"/>
                  <a:gd name="connsiteY28" fmla="*/ 33549 h 58223"/>
                  <a:gd name="connsiteX29" fmla="*/ 27825 w 47956"/>
                  <a:gd name="connsiteY29" fmla="*/ 45733 h 58223"/>
                  <a:gd name="connsiteX30" fmla="*/ 31282 w 47956"/>
                  <a:gd name="connsiteY30" fmla="*/ 52319 h 58223"/>
                  <a:gd name="connsiteX31" fmla="*/ 33423 w 47956"/>
                  <a:gd name="connsiteY31" fmla="*/ 56106 h 58223"/>
                  <a:gd name="connsiteX32" fmla="*/ 37374 w 47956"/>
                  <a:gd name="connsiteY32" fmla="*/ 58081 h 58223"/>
                  <a:gd name="connsiteX33" fmla="*/ 41655 w 47956"/>
                  <a:gd name="connsiteY33" fmla="*/ 56106 h 58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7956" h="58223">
                    <a:moveTo>
                      <a:pt x="41655" y="56106"/>
                    </a:moveTo>
                    <a:cubicBezTo>
                      <a:pt x="42478" y="54788"/>
                      <a:pt x="43301" y="53471"/>
                      <a:pt x="43301" y="51825"/>
                    </a:cubicBezTo>
                    <a:cubicBezTo>
                      <a:pt x="43301" y="50343"/>
                      <a:pt x="42643" y="49026"/>
                      <a:pt x="42149" y="47709"/>
                    </a:cubicBezTo>
                    <a:cubicBezTo>
                      <a:pt x="41161" y="45074"/>
                      <a:pt x="40009" y="42605"/>
                      <a:pt x="38856" y="39970"/>
                    </a:cubicBezTo>
                    <a:cubicBezTo>
                      <a:pt x="36716" y="35196"/>
                      <a:pt x="34246" y="30750"/>
                      <a:pt x="31447" y="26470"/>
                    </a:cubicBezTo>
                    <a:cubicBezTo>
                      <a:pt x="25685" y="17743"/>
                      <a:pt x="19099" y="9676"/>
                      <a:pt x="11525" y="2432"/>
                    </a:cubicBezTo>
                    <a:cubicBezTo>
                      <a:pt x="11525" y="5724"/>
                      <a:pt x="11525" y="8853"/>
                      <a:pt x="11525" y="12146"/>
                    </a:cubicBezTo>
                    <a:cubicBezTo>
                      <a:pt x="11690" y="11981"/>
                      <a:pt x="11854" y="11981"/>
                      <a:pt x="11854" y="11816"/>
                    </a:cubicBezTo>
                    <a:cubicBezTo>
                      <a:pt x="10866" y="12475"/>
                      <a:pt x="9879" y="12969"/>
                      <a:pt x="8891" y="13627"/>
                    </a:cubicBezTo>
                    <a:cubicBezTo>
                      <a:pt x="9055" y="13627"/>
                      <a:pt x="9220" y="13627"/>
                      <a:pt x="9385" y="13463"/>
                    </a:cubicBezTo>
                    <a:cubicBezTo>
                      <a:pt x="8232" y="13463"/>
                      <a:pt x="6915" y="13463"/>
                      <a:pt x="5763" y="13463"/>
                    </a:cubicBezTo>
                    <a:cubicBezTo>
                      <a:pt x="7244" y="13627"/>
                      <a:pt x="5104" y="12969"/>
                      <a:pt x="6092" y="13463"/>
                    </a:cubicBezTo>
                    <a:cubicBezTo>
                      <a:pt x="6586" y="13792"/>
                      <a:pt x="7080" y="13957"/>
                      <a:pt x="7574" y="14286"/>
                    </a:cubicBezTo>
                    <a:cubicBezTo>
                      <a:pt x="9055" y="14944"/>
                      <a:pt x="9714" y="15109"/>
                      <a:pt x="11196" y="16097"/>
                    </a:cubicBezTo>
                    <a:cubicBezTo>
                      <a:pt x="13501" y="17414"/>
                      <a:pt x="15312" y="18896"/>
                      <a:pt x="17123" y="20213"/>
                    </a:cubicBezTo>
                    <a:cubicBezTo>
                      <a:pt x="21074" y="23341"/>
                      <a:pt x="25026" y="26470"/>
                      <a:pt x="28648" y="30092"/>
                    </a:cubicBezTo>
                    <a:cubicBezTo>
                      <a:pt x="31612" y="33220"/>
                      <a:pt x="34575" y="37007"/>
                      <a:pt x="35892" y="41288"/>
                    </a:cubicBezTo>
                    <a:cubicBezTo>
                      <a:pt x="36551" y="43263"/>
                      <a:pt x="36880" y="44910"/>
                      <a:pt x="36716" y="46556"/>
                    </a:cubicBezTo>
                    <a:cubicBezTo>
                      <a:pt x="36386" y="49191"/>
                      <a:pt x="34905" y="51331"/>
                      <a:pt x="34740" y="53965"/>
                    </a:cubicBezTo>
                    <a:cubicBezTo>
                      <a:pt x="34575" y="56435"/>
                      <a:pt x="37210" y="58411"/>
                      <a:pt x="39515" y="57587"/>
                    </a:cubicBezTo>
                    <a:cubicBezTo>
                      <a:pt x="46265" y="55282"/>
                      <a:pt x="48735" y="45733"/>
                      <a:pt x="47747" y="39477"/>
                    </a:cubicBezTo>
                    <a:cubicBezTo>
                      <a:pt x="46594" y="32561"/>
                      <a:pt x="42643" y="26305"/>
                      <a:pt x="38033" y="21036"/>
                    </a:cubicBezTo>
                    <a:cubicBezTo>
                      <a:pt x="33587" y="15932"/>
                      <a:pt x="28319" y="11158"/>
                      <a:pt x="22886" y="7206"/>
                    </a:cubicBezTo>
                    <a:cubicBezTo>
                      <a:pt x="19922" y="4901"/>
                      <a:pt x="16958" y="3584"/>
                      <a:pt x="13665" y="1938"/>
                    </a:cubicBezTo>
                    <a:cubicBezTo>
                      <a:pt x="14653" y="2432"/>
                      <a:pt x="13007" y="1444"/>
                      <a:pt x="12842" y="1444"/>
                    </a:cubicBezTo>
                    <a:cubicBezTo>
                      <a:pt x="12019" y="950"/>
                      <a:pt x="11031" y="456"/>
                      <a:pt x="10043" y="291"/>
                    </a:cubicBezTo>
                    <a:cubicBezTo>
                      <a:pt x="6915" y="-532"/>
                      <a:pt x="4281" y="456"/>
                      <a:pt x="1976" y="2432"/>
                    </a:cubicBezTo>
                    <a:cubicBezTo>
                      <a:pt x="-659" y="4901"/>
                      <a:pt x="-659" y="9676"/>
                      <a:pt x="1976" y="12146"/>
                    </a:cubicBezTo>
                    <a:cubicBezTo>
                      <a:pt x="9055" y="18731"/>
                      <a:pt x="15147" y="25811"/>
                      <a:pt x="20416" y="33549"/>
                    </a:cubicBezTo>
                    <a:cubicBezTo>
                      <a:pt x="23050" y="37501"/>
                      <a:pt x="25520" y="41617"/>
                      <a:pt x="27825" y="45733"/>
                    </a:cubicBezTo>
                    <a:cubicBezTo>
                      <a:pt x="28977" y="47873"/>
                      <a:pt x="30130" y="50178"/>
                      <a:pt x="31282" y="52319"/>
                    </a:cubicBezTo>
                    <a:cubicBezTo>
                      <a:pt x="31941" y="53636"/>
                      <a:pt x="32435" y="54953"/>
                      <a:pt x="33423" y="56106"/>
                    </a:cubicBezTo>
                    <a:cubicBezTo>
                      <a:pt x="34575" y="57258"/>
                      <a:pt x="36057" y="57587"/>
                      <a:pt x="37374" y="58081"/>
                    </a:cubicBezTo>
                    <a:cubicBezTo>
                      <a:pt x="38691" y="58575"/>
                      <a:pt x="40832" y="57752"/>
                      <a:pt x="41655" y="56106"/>
                    </a:cubicBezTo>
                    <a:close/>
                  </a:path>
                </a:pathLst>
              </a:custGeom>
              <a:solidFill>
                <a:srgbClr val="47100E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44" name="Freeform: Shape 299">
                <a:extLst>
                  <a:ext uri="{FF2B5EF4-FFF2-40B4-BE49-F238E27FC236}">
                    <a16:creationId xmlns:a16="http://schemas.microsoft.com/office/drawing/2014/main" id="{37B609C5-667E-ACA5-0790-B4F7EF980E18}"/>
                  </a:ext>
                </a:extLst>
              </p:cNvPr>
              <p:cNvSpPr/>
              <p:nvPr/>
            </p:nvSpPr>
            <p:spPr>
              <a:xfrm>
                <a:off x="10250785" y="5578627"/>
                <a:ext cx="66550" cy="28178"/>
              </a:xfrm>
              <a:custGeom>
                <a:avLst/>
                <a:gdLst>
                  <a:gd name="connsiteX0" fmla="*/ 2169 w 66550"/>
                  <a:gd name="connsiteY0" fmla="*/ 26928 h 28178"/>
                  <a:gd name="connsiteX1" fmla="*/ 10072 w 66550"/>
                  <a:gd name="connsiteY1" fmla="*/ 27422 h 28178"/>
                  <a:gd name="connsiteX2" fmla="*/ 17316 w 66550"/>
                  <a:gd name="connsiteY2" fmla="*/ 25117 h 28178"/>
                  <a:gd name="connsiteX3" fmla="*/ 31146 w 66550"/>
                  <a:gd name="connsiteY3" fmla="*/ 21659 h 28178"/>
                  <a:gd name="connsiteX4" fmla="*/ 59630 w 66550"/>
                  <a:gd name="connsiteY4" fmla="*/ 19354 h 28178"/>
                  <a:gd name="connsiteX5" fmla="*/ 66545 w 66550"/>
                  <a:gd name="connsiteY5" fmla="*/ 12439 h 28178"/>
                  <a:gd name="connsiteX6" fmla="*/ 58807 w 66550"/>
                  <a:gd name="connsiteY6" fmla="*/ 3878 h 28178"/>
                  <a:gd name="connsiteX7" fmla="*/ 48434 w 66550"/>
                  <a:gd name="connsiteY7" fmla="*/ 1079 h 28178"/>
                  <a:gd name="connsiteX8" fmla="*/ 24231 w 66550"/>
                  <a:gd name="connsiteY8" fmla="*/ 585 h 28178"/>
                  <a:gd name="connsiteX9" fmla="*/ 5626 w 66550"/>
                  <a:gd name="connsiteY9" fmla="*/ 8323 h 28178"/>
                  <a:gd name="connsiteX10" fmla="*/ 1016 w 66550"/>
                  <a:gd name="connsiteY10" fmla="*/ 24952 h 28178"/>
                  <a:gd name="connsiteX11" fmla="*/ 6944 w 66550"/>
                  <a:gd name="connsiteY11" fmla="*/ 25776 h 28178"/>
                  <a:gd name="connsiteX12" fmla="*/ 10072 w 66550"/>
                  <a:gd name="connsiteY12" fmla="*/ 20342 h 28178"/>
                  <a:gd name="connsiteX13" fmla="*/ 13035 w 66550"/>
                  <a:gd name="connsiteY13" fmla="*/ 17214 h 28178"/>
                  <a:gd name="connsiteX14" fmla="*/ 25054 w 66550"/>
                  <a:gd name="connsiteY14" fmla="*/ 13098 h 28178"/>
                  <a:gd name="connsiteX15" fmla="*/ 42507 w 66550"/>
                  <a:gd name="connsiteY15" fmla="*/ 13921 h 28178"/>
                  <a:gd name="connsiteX16" fmla="*/ 50410 w 66550"/>
                  <a:gd name="connsiteY16" fmla="*/ 15238 h 28178"/>
                  <a:gd name="connsiteX17" fmla="*/ 54196 w 66550"/>
                  <a:gd name="connsiteY17" fmla="*/ 16555 h 28178"/>
                  <a:gd name="connsiteX18" fmla="*/ 55843 w 66550"/>
                  <a:gd name="connsiteY18" fmla="*/ 17049 h 28178"/>
                  <a:gd name="connsiteX19" fmla="*/ 56008 w 66550"/>
                  <a:gd name="connsiteY19" fmla="*/ 17214 h 28178"/>
                  <a:gd name="connsiteX20" fmla="*/ 53538 w 66550"/>
                  <a:gd name="connsiteY20" fmla="*/ 14744 h 28178"/>
                  <a:gd name="connsiteX21" fmla="*/ 53703 w 66550"/>
                  <a:gd name="connsiteY21" fmla="*/ 15074 h 28178"/>
                  <a:gd name="connsiteX22" fmla="*/ 52715 w 66550"/>
                  <a:gd name="connsiteY22" fmla="*/ 11616 h 28178"/>
                  <a:gd name="connsiteX23" fmla="*/ 52715 w 66550"/>
                  <a:gd name="connsiteY23" fmla="*/ 12110 h 28178"/>
                  <a:gd name="connsiteX24" fmla="*/ 59630 w 66550"/>
                  <a:gd name="connsiteY24" fmla="*/ 5195 h 28178"/>
                  <a:gd name="connsiteX25" fmla="*/ 28018 w 66550"/>
                  <a:gd name="connsiteY25" fmla="*/ 8817 h 28178"/>
                  <a:gd name="connsiteX26" fmla="*/ 13365 w 66550"/>
                  <a:gd name="connsiteY26" fmla="*/ 13098 h 28178"/>
                  <a:gd name="connsiteX27" fmla="*/ 193 w 66550"/>
                  <a:gd name="connsiteY27" fmla="*/ 22318 h 28178"/>
                  <a:gd name="connsiteX28" fmla="*/ 2169 w 66550"/>
                  <a:gd name="connsiteY28" fmla="*/ 26928 h 28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66550" h="28178">
                    <a:moveTo>
                      <a:pt x="2169" y="26928"/>
                    </a:moveTo>
                    <a:cubicBezTo>
                      <a:pt x="4968" y="28410"/>
                      <a:pt x="7108" y="28575"/>
                      <a:pt x="10072" y="27422"/>
                    </a:cubicBezTo>
                    <a:cubicBezTo>
                      <a:pt x="12541" y="26599"/>
                      <a:pt x="14846" y="25776"/>
                      <a:pt x="17316" y="25117"/>
                    </a:cubicBezTo>
                    <a:cubicBezTo>
                      <a:pt x="21926" y="23800"/>
                      <a:pt x="26536" y="22647"/>
                      <a:pt x="31146" y="21659"/>
                    </a:cubicBezTo>
                    <a:cubicBezTo>
                      <a:pt x="40531" y="19684"/>
                      <a:pt x="50080" y="19025"/>
                      <a:pt x="59630" y="19354"/>
                    </a:cubicBezTo>
                    <a:cubicBezTo>
                      <a:pt x="63252" y="19519"/>
                      <a:pt x="66709" y="16062"/>
                      <a:pt x="66545" y="12439"/>
                    </a:cubicBezTo>
                    <a:cubicBezTo>
                      <a:pt x="66216" y="7335"/>
                      <a:pt x="63087" y="5360"/>
                      <a:pt x="58807" y="3878"/>
                    </a:cubicBezTo>
                    <a:cubicBezTo>
                      <a:pt x="55843" y="2890"/>
                      <a:pt x="52056" y="1573"/>
                      <a:pt x="48434" y="1079"/>
                    </a:cubicBezTo>
                    <a:cubicBezTo>
                      <a:pt x="40531" y="-74"/>
                      <a:pt x="32134" y="-403"/>
                      <a:pt x="24231" y="585"/>
                    </a:cubicBezTo>
                    <a:cubicBezTo>
                      <a:pt x="17810" y="1408"/>
                      <a:pt x="10401" y="3549"/>
                      <a:pt x="5626" y="8323"/>
                    </a:cubicBezTo>
                    <a:cubicBezTo>
                      <a:pt x="1675" y="12275"/>
                      <a:pt x="-1783" y="19519"/>
                      <a:pt x="1016" y="24952"/>
                    </a:cubicBezTo>
                    <a:cubicBezTo>
                      <a:pt x="2169" y="27093"/>
                      <a:pt x="5462" y="27422"/>
                      <a:pt x="6944" y="25776"/>
                    </a:cubicBezTo>
                    <a:cubicBezTo>
                      <a:pt x="8425" y="24129"/>
                      <a:pt x="8919" y="22153"/>
                      <a:pt x="10072" y="20342"/>
                    </a:cubicBezTo>
                    <a:cubicBezTo>
                      <a:pt x="10895" y="19025"/>
                      <a:pt x="11883" y="17873"/>
                      <a:pt x="13035" y="17214"/>
                    </a:cubicBezTo>
                    <a:cubicBezTo>
                      <a:pt x="16822" y="14909"/>
                      <a:pt x="20444" y="13592"/>
                      <a:pt x="25054" y="13098"/>
                    </a:cubicBezTo>
                    <a:cubicBezTo>
                      <a:pt x="30817" y="12604"/>
                      <a:pt x="36744" y="13263"/>
                      <a:pt x="42507" y="13921"/>
                    </a:cubicBezTo>
                    <a:cubicBezTo>
                      <a:pt x="45141" y="14250"/>
                      <a:pt x="47775" y="14580"/>
                      <a:pt x="50410" y="15238"/>
                    </a:cubicBezTo>
                    <a:cubicBezTo>
                      <a:pt x="51727" y="15568"/>
                      <a:pt x="52879" y="16062"/>
                      <a:pt x="54196" y="16555"/>
                    </a:cubicBezTo>
                    <a:cubicBezTo>
                      <a:pt x="54690" y="16720"/>
                      <a:pt x="55184" y="16885"/>
                      <a:pt x="55843" y="17049"/>
                    </a:cubicBezTo>
                    <a:cubicBezTo>
                      <a:pt x="56831" y="17379"/>
                      <a:pt x="54855" y="16226"/>
                      <a:pt x="56008" y="17214"/>
                    </a:cubicBezTo>
                    <a:cubicBezTo>
                      <a:pt x="55184" y="16391"/>
                      <a:pt x="54361" y="15568"/>
                      <a:pt x="53538" y="14744"/>
                    </a:cubicBezTo>
                    <a:cubicBezTo>
                      <a:pt x="53538" y="14909"/>
                      <a:pt x="53703" y="15074"/>
                      <a:pt x="53703" y="15074"/>
                    </a:cubicBezTo>
                    <a:cubicBezTo>
                      <a:pt x="53373" y="13921"/>
                      <a:pt x="53044" y="12769"/>
                      <a:pt x="52715" y="11616"/>
                    </a:cubicBezTo>
                    <a:cubicBezTo>
                      <a:pt x="52715" y="11781"/>
                      <a:pt x="52715" y="11945"/>
                      <a:pt x="52715" y="12110"/>
                    </a:cubicBezTo>
                    <a:cubicBezTo>
                      <a:pt x="55020" y="9805"/>
                      <a:pt x="57325" y="7500"/>
                      <a:pt x="59630" y="5195"/>
                    </a:cubicBezTo>
                    <a:cubicBezTo>
                      <a:pt x="48928" y="5524"/>
                      <a:pt x="38391" y="6677"/>
                      <a:pt x="28018" y="8817"/>
                    </a:cubicBezTo>
                    <a:cubicBezTo>
                      <a:pt x="23079" y="9805"/>
                      <a:pt x="18139" y="11287"/>
                      <a:pt x="13365" y="13098"/>
                    </a:cubicBezTo>
                    <a:cubicBezTo>
                      <a:pt x="8261" y="15074"/>
                      <a:pt x="1675" y="16555"/>
                      <a:pt x="193" y="22318"/>
                    </a:cubicBezTo>
                    <a:cubicBezTo>
                      <a:pt x="-301" y="23964"/>
                      <a:pt x="522" y="26105"/>
                      <a:pt x="2169" y="26928"/>
                    </a:cubicBezTo>
                    <a:close/>
                  </a:path>
                </a:pathLst>
              </a:custGeom>
              <a:solidFill>
                <a:srgbClr val="47100E"/>
              </a:solidFill>
              <a:ln w="16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grpSp>
            <p:nvGrpSpPr>
              <p:cNvPr id="345" name="Graphic 285">
                <a:extLst>
                  <a:ext uri="{FF2B5EF4-FFF2-40B4-BE49-F238E27FC236}">
                    <a16:creationId xmlns:a16="http://schemas.microsoft.com/office/drawing/2014/main" id="{2ABDEE7E-7F7A-F1A3-8265-1727D5D1961D}"/>
                  </a:ext>
                </a:extLst>
              </p:cNvPr>
              <p:cNvGrpSpPr/>
              <p:nvPr/>
            </p:nvGrpSpPr>
            <p:grpSpPr>
              <a:xfrm>
                <a:off x="9702560" y="5579706"/>
                <a:ext cx="89869" cy="63437"/>
                <a:chOff x="9702560" y="5579706"/>
                <a:chExt cx="89869" cy="63437"/>
              </a:xfrm>
              <a:solidFill>
                <a:srgbClr val="766E63"/>
              </a:solidFill>
            </p:grpSpPr>
            <p:sp>
              <p:nvSpPr>
                <p:cNvPr id="350" name="Freeform: Shape 301">
                  <a:extLst>
                    <a:ext uri="{FF2B5EF4-FFF2-40B4-BE49-F238E27FC236}">
                      <a16:creationId xmlns:a16="http://schemas.microsoft.com/office/drawing/2014/main" id="{348ED6CE-9318-7FAE-D56B-7B4E2CCC07AD}"/>
                    </a:ext>
                  </a:extLst>
                </p:cNvPr>
                <p:cNvSpPr/>
                <p:nvPr/>
              </p:nvSpPr>
              <p:spPr>
                <a:xfrm>
                  <a:off x="9717729" y="5608176"/>
                  <a:ext cx="74701" cy="34967"/>
                </a:xfrm>
                <a:custGeom>
                  <a:avLst/>
                  <a:gdLst>
                    <a:gd name="connsiteX0" fmla="*/ 12808 w 74701"/>
                    <a:gd name="connsiteY0" fmla="*/ 31131 h 34967"/>
                    <a:gd name="connsiteX1" fmla="*/ 64342 w 74701"/>
                    <a:gd name="connsiteY1" fmla="*/ 10057 h 34967"/>
                    <a:gd name="connsiteX2" fmla="*/ 73562 w 74701"/>
                    <a:gd name="connsiteY2" fmla="*/ 7587 h 34967"/>
                    <a:gd name="connsiteX3" fmla="*/ 72080 w 74701"/>
                    <a:gd name="connsiteY3" fmla="*/ 1989 h 34967"/>
                    <a:gd name="connsiteX4" fmla="*/ 460 w 74701"/>
                    <a:gd name="connsiteY4" fmla="*/ 30144 h 34967"/>
                    <a:gd name="connsiteX5" fmla="*/ 4247 w 74701"/>
                    <a:gd name="connsiteY5" fmla="*/ 34918 h 34967"/>
                    <a:gd name="connsiteX6" fmla="*/ 12808 w 74701"/>
                    <a:gd name="connsiteY6" fmla="*/ 31131 h 34967"/>
                    <a:gd name="connsiteX7" fmla="*/ 12808 w 74701"/>
                    <a:gd name="connsiteY7" fmla="*/ 31131 h 34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4701" h="34967">
                      <a:moveTo>
                        <a:pt x="12808" y="31131"/>
                      </a:moveTo>
                      <a:cubicBezTo>
                        <a:pt x="23510" y="13844"/>
                        <a:pt x="44749" y="4953"/>
                        <a:pt x="64342" y="10057"/>
                      </a:cubicBezTo>
                      <a:cubicBezTo>
                        <a:pt x="67470" y="10880"/>
                        <a:pt x="71422" y="9892"/>
                        <a:pt x="73562" y="7587"/>
                      </a:cubicBezTo>
                      <a:cubicBezTo>
                        <a:pt x="75538" y="5447"/>
                        <a:pt x="74879" y="2648"/>
                        <a:pt x="72080" y="1989"/>
                      </a:cubicBezTo>
                      <a:cubicBezTo>
                        <a:pt x="45408" y="-4926"/>
                        <a:pt x="15113" y="6599"/>
                        <a:pt x="460" y="30144"/>
                      </a:cubicBezTo>
                      <a:cubicBezTo>
                        <a:pt x="-1186" y="32778"/>
                        <a:pt x="1942" y="34754"/>
                        <a:pt x="4247" y="34918"/>
                      </a:cubicBezTo>
                      <a:cubicBezTo>
                        <a:pt x="7375" y="35248"/>
                        <a:pt x="11162" y="33930"/>
                        <a:pt x="12808" y="31131"/>
                      </a:cubicBezTo>
                      <a:lnTo>
                        <a:pt x="12808" y="31131"/>
                      </a:lnTo>
                      <a:close/>
                    </a:path>
                  </a:pathLst>
                </a:custGeom>
                <a:solidFill>
                  <a:srgbClr val="766E63"/>
                </a:solidFill>
                <a:ln w="16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51" name="Freeform: Shape 302">
                  <a:extLst>
                    <a:ext uri="{FF2B5EF4-FFF2-40B4-BE49-F238E27FC236}">
                      <a16:creationId xmlns:a16="http://schemas.microsoft.com/office/drawing/2014/main" id="{BCA17FEF-B5E5-C523-1695-B280EBD5CE91}"/>
                    </a:ext>
                  </a:extLst>
                </p:cNvPr>
                <p:cNvSpPr/>
                <p:nvPr/>
              </p:nvSpPr>
              <p:spPr>
                <a:xfrm>
                  <a:off x="9702560" y="5579706"/>
                  <a:ext cx="33753" cy="15970"/>
                </a:xfrm>
                <a:custGeom>
                  <a:avLst/>
                  <a:gdLst>
                    <a:gd name="connsiteX0" fmla="*/ 12994 w 33753"/>
                    <a:gd name="connsiteY0" fmla="*/ 12348 h 15970"/>
                    <a:gd name="connsiteX1" fmla="*/ 14476 w 33753"/>
                    <a:gd name="connsiteY1" fmla="*/ 10208 h 15970"/>
                    <a:gd name="connsiteX2" fmla="*/ 14970 w 33753"/>
                    <a:gd name="connsiteY2" fmla="*/ 9714 h 15970"/>
                    <a:gd name="connsiteX3" fmla="*/ 14970 w 33753"/>
                    <a:gd name="connsiteY3" fmla="*/ 9549 h 15970"/>
                    <a:gd name="connsiteX4" fmla="*/ 15958 w 33753"/>
                    <a:gd name="connsiteY4" fmla="*/ 8562 h 15970"/>
                    <a:gd name="connsiteX5" fmla="*/ 17934 w 33753"/>
                    <a:gd name="connsiteY5" fmla="*/ 6915 h 15970"/>
                    <a:gd name="connsiteX6" fmla="*/ 18428 w 33753"/>
                    <a:gd name="connsiteY6" fmla="*/ 6586 h 15970"/>
                    <a:gd name="connsiteX7" fmla="*/ 18757 w 33753"/>
                    <a:gd name="connsiteY7" fmla="*/ 6421 h 15970"/>
                    <a:gd name="connsiteX8" fmla="*/ 18922 w 33753"/>
                    <a:gd name="connsiteY8" fmla="*/ 6256 h 15970"/>
                    <a:gd name="connsiteX9" fmla="*/ 19745 w 33753"/>
                    <a:gd name="connsiteY9" fmla="*/ 5763 h 15970"/>
                    <a:gd name="connsiteX10" fmla="*/ 20897 w 33753"/>
                    <a:gd name="connsiteY10" fmla="*/ 5104 h 15970"/>
                    <a:gd name="connsiteX11" fmla="*/ 20568 w 33753"/>
                    <a:gd name="connsiteY11" fmla="*/ 5269 h 15970"/>
                    <a:gd name="connsiteX12" fmla="*/ 21062 w 33753"/>
                    <a:gd name="connsiteY12" fmla="*/ 4939 h 15970"/>
                    <a:gd name="connsiteX13" fmla="*/ 21062 w 33753"/>
                    <a:gd name="connsiteY13" fmla="*/ 4939 h 15970"/>
                    <a:gd name="connsiteX14" fmla="*/ 21227 w 33753"/>
                    <a:gd name="connsiteY14" fmla="*/ 4939 h 15970"/>
                    <a:gd name="connsiteX15" fmla="*/ 21885 w 33753"/>
                    <a:gd name="connsiteY15" fmla="*/ 4775 h 15970"/>
                    <a:gd name="connsiteX16" fmla="*/ 21062 w 33753"/>
                    <a:gd name="connsiteY16" fmla="*/ 5104 h 15970"/>
                    <a:gd name="connsiteX17" fmla="*/ 21885 w 33753"/>
                    <a:gd name="connsiteY17" fmla="*/ 4939 h 15970"/>
                    <a:gd name="connsiteX18" fmla="*/ 21062 w 33753"/>
                    <a:gd name="connsiteY18" fmla="*/ 5104 h 15970"/>
                    <a:gd name="connsiteX19" fmla="*/ 21720 w 33753"/>
                    <a:gd name="connsiteY19" fmla="*/ 4939 h 15970"/>
                    <a:gd name="connsiteX20" fmla="*/ 21227 w 33753"/>
                    <a:gd name="connsiteY20" fmla="*/ 4939 h 15970"/>
                    <a:gd name="connsiteX21" fmla="*/ 22379 w 33753"/>
                    <a:gd name="connsiteY21" fmla="*/ 4775 h 15970"/>
                    <a:gd name="connsiteX22" fmla="*/ 22050 w 33753"/>
                    <a:gd name="connsiteY22" fmla="*/ 4775 h 15970"/>
                    <a:gd name="connsiteX23" fmla="*/ 22873 w 33753"/>
                    <a:gd name="connsiteY23" fmla="*/ 4775 h 15970"/>
                    <a:gd name="connsiteX24" fmla="*/ 32093 w 33753"/>
                    <a:gd name="connsiteY24" fmla="*/ 2305 h 15970"/>
                    <a:gd name="connsiteX25" fmla="*/ 33740 w 33753"/>
                    <a:gd name="connsiteY25" fmla="*/ 494 h 15970"/>
                    <a:gd name="connsiteX26" fmla="*/ 31105 w 33753"/>
                    <a:gd name="connsiteY26" fmla="*/ 0 h 15970"/>
                    <a:gd name="connsiteX27" fmla="*/ 10854 w 33753"/>
                    <a:gd name="connsiteY27" fmla="*/ 5269 h 15970"/>
                    <a:gd name="connsiteX28" fmla="*/ 152 w 33753"/>
                    <a:gd name="connsiteY28" fmla="*/ 14818 h 15970"/>
                    <a:gd name="connsiteX29" fmla="*/ 5256 w 33753"/>
                    <a:gd name="connsiteY29" fmla="*/ 15641 h 15970"/>
                    <a:gd name="connsiteX30" fmla="*/ 10195 w 33753"/>
                    <a:gd name="connsiteY30" fmla="*/ 14159 h 15970"/>
                    <a:gd name="connsiteX31" fmla="*/ 12994 w 33753"/>
                    <a:gd name="connsiteY31" fmla="*/ 12348 h 15970"/>
                    <a:gd name="connsiteX32" fmla="*/ 12994 w 33753"/>
                    <a:gd name="connsiteY32" fmla="*/ 12348 h 15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3753" h="15970">
                      <a:moveTo>
                        <a:pt x="12994" y="12348"/>
                      </a:moveTo>
                      <a:cubicBezTo>
                        <a:pt x="13488" y="11690"/>
                        <a:pt x="13982" y="10867"/>
                        <a:pt x="14476" y="10208"/>
                      </a:cubicBezTo>
                      <a:cubicBezTo>
                        <a:pt x="14641" y="10043"/>
                        <a:pt x="14805" y="9879"/>
                        <a:pt x="14970" y="9714"/>
                      </a:cubicBezTo>
                      <a:cubicBezTo>
                        <a:pt x="15135" y="9549"/>
                        <a:pt x="15299" y="9385"/>
                        <a:pt x="14970" y="9549"/>
                      </a:cubicBezTo>
                      <a:cubicBezTo>
                        <a:pt x="15299" y="9220"/>
                        <a:pt x="15629" y="8891"/>
                        <a:pt x="15958" y="8562"/>
                      </a:cubicBezTo>
                      <a:cubicBezTo>
                        <a:pt x="16616" y="7903"/>
                        <a:pt x="17275" y="7409"/>
                        <a:pt x="17934" y="6915"/>
                      </a:cubicBezTo>
                      <a:cubicBezTo>
                        <a:pt x="18098" y="6750"/>
                        <a:pt x="18263" y="6586"/>
                        <a:pt x="18428" y="6586"/>
                      </a:cubicBezTo>
                      <a:cubicBezTo>
                        <a:pt x="18428" y="6586"/>
                        <a:pt x="19251" y="6092"/>
                        <a:pt x="18757" y="6421"/>
                      </a:cubicBezTo>
                      <a:cubicBezTo>
                        <a:pt x="18263" y="6750"/>
                        <a:pt x="18922" y="6421"/>
                        <a:pt x="18922" y="6256"/>
                      </a:cubicBezTo>
                      <a:cubicBezTo>
                        <a:pt x="19251" y="6092"/>
                        <a:pt x="19415" y="5927"/>
                        <a:pt x="19745" y="5763"/>
                      </a:cubicBezTo>
                      <a:cubicBezTo>
                        <a:pt x="20074" y="5598"/>
                        <a:pt x="20403" y="5433"/>
                        <a:pt x="20897" y="5104"/>
                      </a:cubicBezTo>
                      <a:cubicBezTo>
                        <a:pt x="20403" y="5433"/>
                        <a:pt x="19745" y="5763"/>
                        <a:pt x="20568" y="5269"/>
                      </a:cubicBezTo>
                      <a:cubicBezTo>
                        <a:pt x="20733" y="5104"/>
                        <a:pt x="20897" y="5104"/>
                        <a:pt x="21062" y="4939"/>
                      </a:cubicBezTo>
                      <a:cubicBezTo>
                        <a:pt x="21227" y="4775"/>
                        <a:pt x="22050" y="4610"/>
                        <a:pt x="21062" y="4939"/>
                      </a:cubicBezTo>
                      <a:cubicBezTo>
                        <a:pt x="19909" y="5433"/>
                        <a:pt x="21062" y="4939"/>
                        <a:pt x="21227" y="4939"/>
                      </a:cubicBezTo>
                      <a:cubicBezTo>
                        <a:pt x="21391" y="4939"/>
                        <a:pt x="21556" y="4775"/>
                        <a:pt x="21885" y="4775"/>
                      </a:cubicBezTo>
                      <a:cubicBezTo>
                        <a:pt x="21885" y="4775"/>
                        <a:pt x="20239" y="5269"/>
                        <a:pt x="21062" y="5104"/>
                      </a:cubicBezTo>
                      <a:cubicBezTo>
                        <a:pt x="21391" y="5104"/>
                        <a:pt x="21556" y="4939"/>
                        <a:pt x="21885" y="4939"/>
                      </a:cubicBezTo>
                      <a:cubicBezTo>
                        <a:pt x="22708" y="4775"/>
                        <a:pt x="20239" y="5269"/>
                        <a:pt x="21062" y="5104"/>
                      </a:cubicBezTo>
                      <a:cubicBezTo>
                        <a:pt x="21227" y="5104"/>
                        <a:pt x="21391" y="5104"/>
                        <a:pt x="21720" y="4939"/>
                      </a:cubicBezTo>
                      <a:cubicBezTo>
                        <a:pt x="22873" y="4775"/>
                        <a:pt x="21391" y="5104"/>
                        <a:pt x="21227" y="4939"/>
                      </a:cubicBezTo>
                      <a:cubicBezTo>
                        <a:pt x="21556" y="5104"/>
                        <a:pt x="22214" y="4775"/>
                        <a:pt x="22379" y="4775"/>
                      </a:cubicBezTo>
                      <a:cubicBezTo>
                        <a:pt x="23367" y="4610"/>
                        <a:pt x="21391" y="4775"/>
                        <a:pt x="22050" y="4775"/>
                      </a:cubicBezTo>
                      <a:cubicBezTo>
                        <a:pt x="22379" y="4775"/>
                        <a:pt x="22544" y="4775"/>
                        <a:pt x="22873" y="4775"/>
                      </a:cubicBezTo>
                      <a:cubicBezTo>
                        <a:pt x="26001" y="4775"/>
                        <a:pt x="29459" y="3951"/>
                        <a:pt x="32093" y="2305"/>
                      </a:cubicBezTo>
                      <a:cubicBezTo>
                        <a:pt x="32587" y="1976"/>
                        <a:pt x="33904" y="1317"/>
                        <a:pt x="33740" y="494"/>
                      </a:cubicBezTo>
                      <a:cubicBezTo>
                        <a:pt x="33246" y="0"/>
                        <a:pt x="31599" y="0"/>
                        <a:pt x="31105" y="0"/>
                      </a:cubicBezTo>
                      <a:cubicBezTo>
                        <a:pt x="24190" y="0"/>
                        <a:pt x="17110" y="1976"/>
                        <a:pt x="10854" y="5269"/>
                      </a:cubicBezTo>
                      <a:cubicBezTo>
                        <a:pt x="6573" y="7409"/>
                        <a:pt x="2786" y="10702"/>
                        <a:pt x="152" y="14818"/>
                      </a:cubicBezTo>
                      <a:cubicBezTo>
                        <a:pt x="-1000" y="16629"/>
                        <a:pt x="4762" y="15806"/>
                        <a:pt x="5256" y="15641"/>
                      </a:cubicBezTo>
                      <a:cubicBezTo>
                        <a:pt x="6902" y="15312"/>
                        <a:pt x="8714" y="14818"/>
                        <a:pt x="10195" y="14159"/>
                      </a:cubicBezTo>
                      <a:cubicBezTo>
                        <a:pt x="11183" y="13830"/>
                        <a:pt x="12336" y="13336"/>
                        <a:pt x="12994" y="12348"/>
                      </a:cubicBezTo>
                      <a:lnTo>
                        <a:pt x="12994" y="12348"/>
                      </a:lnTo>
                      <a:close/>
                    </a:path>
                  </a:pathLst>
                </a:custGeom>
                <a:solidFill>
                  <a:srgbClr val="766E63"/>
                </a:solidFill>
                <a:ln w="16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grpSp>
            <p:nvGrpSpPr>
              <p:cNvPr id="346" name="Graphic 285">
                <a:extLst>
                  <a:ext uri="{FF2B5EF4-FFF2-40B4-BE49-F238E27FC236}">
                    <a16:creationId xmlns:a16="http://schemas.microsoft.com/office/drawing/2014/main" id="{569CB38A-E6D8-480F-8687-2B057883004F}"/>
                  </a:ext>
                </a:extLst>
              </p:cNvPr>
              <p:cNvGrpSpPr/>
              <p:nvPr/>
            </p:nvGrpSpPr>
            <p:grpSpPr>
              <a:xfrm>
                <a:off x="10144947" y="5888572"/>
                <a:ext cx="268167" cy="164032"/>
                <a:chOff x="10144947" y="5888572"/>
                <a:chExt cx="268167" cy="164032"/>
              </a:xfrm>
            </p:grpSpPr>
            <p:sp>
              <p:nvSpPr>
                <p:cNvPr id="347" name="Freeform: Shape 304">
                  <a:extLst>
                    <a:ext uri="{FF2B5EF4-FFF2-40B4-BE49-F238E27FC236}">
                      <a16:creationId xmlns:a16="http://schemas.microsoft.com/office/drawing/2014/main" id="{394E1D99-0A75-0066-6B69-20672962A6CA}"/>
                    </a:ext>
                  </a:extLst>
                </p:cNvPr>
                <p:cNvSpPr/>
                <p:nvPr/>
              </p:nvSpPr>
              <p:spPr>
                <a:xfrm>
                  <a:off x="10144947" y="5888572"/>
                  <a:ext cx="268167" cy="164032"/>
                </a:xfrm>
                <a:custGeom>
                  <a:avLst/>
                  <a:gdLst>
                    <a:gd name="connsiteX0" fmla="*/ 0 w 268167"/>
                    <a:gd name="connsiteY0" fmla="*/ 81012 h 164032"/>
                    <a:gd name="connsiteX1" fmla="*/ 131222 w 268167"/>
                    <a:gd name="connsiteY1" fmla="*/ 93196 h 164032"/>
                    <a:gd name="connsiteX2" fmla="*/ 181767 w 268167"/>
                    <a:gd name="connsiteY2" fmla="*/ 53352 h 164032"/>
                    <a:gd name="connsiteX3" fmla="*/ 191482 w 268167"/>
                    <a:gd name="connsiteY3" fmla="*/ 40510 h 164032"/>
                    <a:gd name="connsiteX4" fmla="*/ 201360 w 268167"/>
                    <a:gd name="connsiteY4" fmla="*/ 25692 h 164032"/>
                    <a:gd name="connsiteX5" fmla="*/ 213873 w 268167"/>
                    <a:gd name="connsiteY5" fmla="*/ 10545 h 164032"/>
                    <a:gd name="connsiteX6" fmla="*/ 237253 w 268167"/>
                    <a:gd name="connsiteY6" fmla="*/ 7 h 164032"/>
                    <a:gd name="connsiteX7" fmla="*/ 252071 w 268167"/>
                    <a:gd name="connsiteY7" fmla="*/ 5605 h 164032"/>
                    <a:gd name="connsiteX8" fmla="*/ 260138 w 268167"/>
                    <a:gd name="connsiteY8" fmla="*/ 15813 h 164032"/>
                    <a:gd name="connsiteX9" fmla="*/ 266559 w 268167"/>
                    <a:gd name="connsiteY9" fmla="*/ 35900 h 164032"/>
                    <a:gd name="connsiteX10" fmla="*/ 267053 w 268167"/>
                    <a:gd name="connsiteY10" fmla="*/ 73768 h 164032"/>
                    <a:gd name="connsiteX11" fmla="*/ 239722 w 268167"/>
                    <a:gd name="connsiteY11" fmla="*/ 143083 h 164032"/>
                    <a:gd name="connsiteX12" fmla="*/ 205641 w 268167"/>
                    <a:gd name="connsiteY12" fmla="*/ 163499 h 164032"/>
                    <a:gd name="connsiteX13" fmla="*/ 167937 w 268167"/>
                    <a:gd name="connsiteY13" fmla="*/ 157078 h 164032"/>
                    <a:gd name="connsiteX14" fmla="*/ 118215 w 268167"/>
                    <a:gd name="connsiteY14" fmla="*/ 106697 h 164032"/>
                    <a:gd name="connsiteX15" fmla="*/ 172218 w 268167"/>
                    <a:gd name="connsiteY15" fmla="*/ 146870 h 164032"/>
                    <a:gd name="connsiteX16" fmla="*/ 202842 w 268167"/>
                    <a:gd name="connsiteY16" fmla="*/ 149175 h 164032"/>
                    <a:gd name="connsiteX17" fmla="*/ 226057 w 268167"/>
                    <a:gd name="connsiteY17" fmla="*/ 132217 h 164032"/>
                    <a:gd name="connsiteX18" fmla="*/ 245814 w 268167"/>
                    <a:gd name="connsiteY18" fmla="*/ 71792 h 164032"/>
                    <a:gd name="connsiteX19" fmla="*/ 244826 w 268167"/>
                    <a:gd name="connsiteY19" fmla="*/ 40016 h 164032"/>
                    <a:gd name="connsiteX20" fmla="*/ 240546 w 268167"/>
                    <a:gd name="connsiteY20" fmla="*/ 26844 h 164032"/>
                    <a:gd name="connsiteX21" fmla="*/ 236594 w 268167"/>
                    <a:gd name="connsiteY21" fmla="*/ 22893 h 164032"/>
                    <a:gd name="connsiteX22" fmla="*/ 219471 w 268167"/>
                    <a:gd name="connsiteY22" fmla="*/ 38699 h 164032"/>
                    <a:gd name="connsiteX23" fmla="*/ 209757 w 268167"/>
                    <a:gd name="connsiteY23" fmla="*/ 52858 h 164032"/>
                    <a:gd name="connsiteX24" fmla="*/ 198067 w 268167"/>
                    <a:gd name="connsiteY24" fmla="*/ 67676 h 164032"/>
                    <a:gd name="connsiteX25" fmla="*/ 137478 w 268167"/>
                    <a:gd name="connsiteY25" fmla="*/ 109990 h 164032"/>
                    <a:gd name="connsiteX26" fmla="*/ 64541 w 268167"/>
                    <a:gd name="connsiteY26" fmla="*/ 110813 h 164032"/>
                    <a:gd name="connsiteX27" fmla="*/ 0 w 268167"/>
                    <a:gd name="connsiteY27" fmla="*/ 81012 h 164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68167" h="164032">
                      <a:moveTo>
                        <a:pt x="0" y="81012"/>
                      </a:moveTo>
                      <a:cubicBezTo>
                        <a:pt x="42972" y="97806"/>
                        <a:pt x="90884" y="110155"/>
                        <a:pt x="131222" y="93196"/>
                      </a:cubicBezTo>
                      <a:cubicBezTo>
                        <a:pt x="150979" y="84964"/>
                        <a:pt x="167608" y="70640"/>
                        <a:pt x="181767" y="53352"/>
                      </a:cubicBezTo>
                      <a:cubicBezTo>
                        <a:pt x="185554" y="48742"/>
                        <a:pt x="188189" y="45449"/>
                        <a:pt x="191482" y="40510"/>
                      </a:cubicBezTo>
                      <a:lnTo>
                        <a:pt x="201360" y="25692"/>
                      </a:lnTo>
                      <a:cubicBezTo>
                        <a:pt x="204982" y="20588"/>
                        <a:pt x="208769" y="15484"/>
                        <a:pt x="213873" y="10545"/>
                      </a:cubicBezTo>
                      <a:cubicBezTo>
                        <a:pt x="218812" y="5935"/>
                        <a:pt x="226386" y="-157"/>
                        <a:pt x="237253" y="7"/>
                      </a:cubicBezTo>
                      <a:cubicBezTo>
                        <a:pt x="242686" y="-157"/>
                        <a:pt x="248119" y="2477"/>
                        <a:pt x="252071" y="5605"/>
                      </a:cubicBezTo>
                      <a:cubicBezTo>
                        <a:pt x="255858" y="8733"/>
                        <a:pt x="258327" y="12356"/>
                        <a:pt x="260138" y="15813"/>
                      </a:cubicBezTo>
                      <a:cubicBezTo>
                        <a:pt x="263760" y="22728"/>
                        <a:pt x="265407" y="29314"/>
                        <a:pt x="266559" y="35900"/>
                      </a:cubicBezTo>
                      <a:cubicBezTo>
                        <a:pt x="268700" y="48907"/>
                        <a:pt x="268535" y="61420"/>
                        <a:pt x="267053" y="73768"/>
                      </a:cubicBezTo>
                      <a:cubicBezTo>
                        <a:pt x="263596" y="98135"/>
                        <a:pt x="256681" y="122832"/>
                        <a:pt x="239722" y="143083"/>
                      </a:cubicBezTo>
                      <a:cubicBezTo>
                        <a:pt x="231325" y="152962"/>
                        <a:pt x="219471" y="161359"/>
                        <a:pt x="205641" y="163499"/>
                      </a:cubicBezTo>
                      <a:cubicBezTo>
                        <a:pt x="191975" y="165310"/>
                        <a:pt x="179298" y="162347"/>
                        <a:pt x="167937" y="157078"/>
                      </a:cubicBezTo>
                      <a:cubicBezTo>
                        <a:pt x="145710" y="145718"/>
                        <a:pt x="128587" y="127607"/>
                        <a:pt x="118215" y="106697"/>
                      </a:cubicBezTo>
                      <a:cubicBezTo>
                        <a:pt x="132868" y="124808"/>
                        <a:pt x="151144" y="140120"/>
                        <a:pt x="172218" y="146870"/>
                      </a:cubicBezTo>
                      <a:cubicBezTo>
                        <a:pt x="182426" y="150328"/>
                        <a:pt x="193622" y="151480"/>
                        <a:pt x="202842" y="149175"/>
                      </a:cubicBezTo>
                      <a:cubicBezTo>
                        <a:pt x="212062" y="146706"/>
                        <a:pt x="220130" y="140614"/>
                        <a:pt x="226057" y="132217"/>
                      </a:cubicBezTo>
                      <a:cubicBezTo>
                        <a:pt x="237911" y="115423"/>
                        <a:pt x="244003" y="93361"/>
                        <a:pt x="245814" y="71792"/>
                      </a:cubicBezTo>
                      <a:cubicBezTo>
                        <a:pt x="246637" y="60926"/>
                        <a:pt x="246637" y="50059"/>
                        <a:pt x="244826" y="40016"/>
                      </a:cubicBezTo>
                      <a:cubicBezTo>
                        <a:pt x="244003" y="35077"/>
                        <a:pt x="242521" y="30302"/>
                        <a:pt x="240546" y="26844"/>
                      </a:cubicBezTo>
                      <a:cubicBezTo>
                        <a:pt x="238405" y="23058"/>
                        <a:pt x="236923" y="22893"/>
                        <a:pt x="236594" y="22893"/>
                      </a:cubicBezTo>
                      <a:cubicBezTo>
                        <a:pt x="234289" y="21576"/>
                        <a:pt x="225234" y="29808"/>
                        <a:pt x="219471" y="38699"/>
                      </a:cubicBezTo>
                      <a:lnTo>
                        <a:pt x="209757" y="52858"/>
                      </a:lnTo>
                      <a:cubicBezTo>
                        <a:pt x="206629" y="57798"/>
                        <a:pt x="202019" y="63560"/>
                        <a:pt x="198067" y="67676"/>
                      </a:cubicBezTo>
                      <a:cubicBezTo>
                        <a:pt x="181932" y="85458"/>
                        <a:pt x="161846" y="102416"/>
                        <a:pt x="137478" y="109990"/>
                      </a:cubicBezTo>
                      <a:cubicBezTo>
                        <a:pt x="113440" y="118057"/>
                        <a:pt x="87591" y="117070"/>
                        <a:pt x="64541" y="110813"/>
                      </a:cubicBezTo>
                      <a:cubicBezTo>
                        <a:pt x="41161" y="103898"/>
                        <a:pt x="19757" y="93690"/>
                        <a:pt x="0" y="81012"/>
                      </a:cubicBezTo>
                      <a:close/>
                    </a:path>
                  </a:pathLst>
                </a:custGeom>
                <a:solidFill>
                  <a:srgbClr val="B55523"/>
                </a:solidFill>
                <a:ln w="16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48" name="Freeform: Shape 305">
                  <a:extLst>
                    <a:ext uri="{FF2B5EF4-FFF2-40B4-BE49-F238E27FC236}">
                      <a16:creationId xmlns:a16="http://schemas.microsoft.com/office/drawing/2014/main" id="{70A20EF7-C219-0399-BB2F-72FBB049DE88}"/>
                    </a:ext>
                  </a:extLst>
                </p:cNvPr>
                <p:cNvSpPr/>
                <p:nvPr/>
              </p:nvSpPr>
              <p:spPr>
                <a:xfrm>
                  <a:off x="10264479" y="5899988"/>
                  <a:ext cx="137297" cy="145272"/>
                </a:xfrm>
                <a:custGeom>
                  <a:avLst/>
                  <a:gdLst>
                    <a:gd name="connsiteX0" fmla="*/ 135008 w 137297"/>
                    <a:gd name="connsiteY0" fmla="*/ 76347 h 145272"/>
                    <a:gd name="connsiteX1" fmla="*/ 110970 w 137297"/>
                    <a:gd name="connsiteY1" fmla="*/ 128704 h 145272"/>
                    <a:gd name="connsiteX2" fmla="*/ 4775 w 137297"/>
                    <a:gd name="connsiteY2" fmla="*/ 102196 h 145272"/>
                    <a:gd name="connsiteX3" fmla="*/ 0 w 137297"/>
                    <a:gd name="connsiteY3" fmla="*/ 95446 h 145272"/>
                    <a:gd name="connsiteX4" fmla="*/ 86438 w 137297"/>
                    <a:gd name="connsiteY4" fmla="*/ 28765 h 145272"/>
                    <a:gd name="connsiteX5" fmla="*/ 119203 w 137297"/>
                    <a:gd name="connsiteY5" fmla="*/ 116 h 145272"/>
                    <a:gd name="connsiteX6" fmla="*/ 135502 w 137297"/>
                    <a:gd name="connsiteY6" fmla="*/ 27447 h 145272"/>
                    <a:gd name="connsiteX7" fmla="*/ 135008 w 137297"/>
                    <a:gd name="connsiteY7" fmla="*/ 76347 h 145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7297" h="145272">
                      <a:moveTo>
                        <a:pt x="135008" y="76347"/>
                      </a:moveTo>
                      <a:cubicBezTo>
                        <a:pt x="131386" y="95446"/>
                        <a:pt x="123648" y="113721"/>
                        <a:pt x="110970" y="128704"/>
                      </a:cubicBezTo>
                      <a:cubicBezTo>
                        <a:pt x="79853" y="165584"/>
                        <a:pt x="29142" y="133808"/>
                        <a:pt x="4775" y="102196"/>
                      </a:cubicBezTo>
                      <a:cubicBezTo>
                        <a:pt x="2964" y="99891"/>
                        <a:pt x="1482" y="97751"/>
                        <a:pt x="0" y="95446"/>
                      </a:cubicBezTo>
                      <a:cubicBezTo>
                        <a:pt x="35399" y="88201"/>
                        <a:pt x="67504" y="55437"/>
                        <a:pt x="86438" y="28765"/>
                      </a:cubicBezTo>
                      <a:cubicBezTo>
                        <a:pt x="94012" y="18063"/>
                        <a:pt x="107513" y="-1695"/>
                        <a:pt x="119203" y="116"/>
                      </a:cubicBezTo>
                      <a:cubicBezTo>
                        <a:pt x="129575" y="1763"/>
                        <a:pt x="134185" y="19380"/>
                        <a:pt x="135502" y="27447"/>
                      </a:cubicBezTo>
                      <a:cubicBezTo>
                        <a:pt x="137972" y="43253"/>
                        <a:pt x="137972" y="60212"/>
                        <a:pt x="135008" y="76347"/>
                      </a:cubicBezTo>
                      <a:close/>
                    </a:path>
                  </a:pathLst>
                </a:custGeom>
                <a:solidFill>
                  <a:srgbClr val="992A2A"/>
                </a:solidFill>
                <a:ln w="16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49" name="Freeform: Shape 306">
                  <a:extLst>
                    <a:ext uri="{FF2B5EF4-FFF2-40B4-BE49-F238E27FC236}">
                      <a16:creationId xmlns:a16="http://schemas.microsoft.com/office/drawing/2014/main" id="{8F63FCC3-45A5-5CAD-5D88-F0AAC8679FB9}"/>
                    </a:ext>
                  </a:extLst>
                </p:cNvPr>
                <p:cNvSpPr/>
                <p:nvPr/>
              </p:nvSpPr>
              <p:spPr>
                <a:xfrm>
                  <a:off x="10269254" y="5974228"/>
                  <a:ext cx="130233" cy="71032"/>
                </a:xfrm>
                <a:custGeom>
                  <a:avLst/>
                  <a:gdLst>
                    <a:gd name="connsiteX0" fmla="*/ 130234 w 130233"/>
                    <a:gd name="connsiteY0" fmla="*/ 2107 h 71032"/>
                    <a:gd name="connsiteX1" fmla="*/ 106196 w 130233"/>
                    <a:gd name="connsiteY1" fmla="*/ 54464 h 71032"/>
                    <a:gd name="connsiteX2" fmla="*/ 0 w 130233"/>
                    <a:gd name="connsiteY2" fmla="*/ 27956 h 71032"/>
                    <a:gd name="connsiteX3" fmla="*/ 53345 w 130233"/>
                    <a:gd name="connsiteY3" fmla="*/ 5235 h 71032"/>
                    <a:gd name="connsiteX4" fmla="*/ 130234 w 130233"/>
                    <a:gd name="connsiteY4" fmla="*/ 2107 h 71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233" h="71032">
                      <a:moveTo>
                        <a:pt x="130234" y="2107"/>
                      </a:moveTo>
                      <a:cubicBezTo>
                        <a:pt x="126612" y="21206"/>
                        <a:pt x="118873" y="39481"/>
                        <a:pt x="106196" y="54464"/>
                      </a:cubicBezTo>
                      <a:cubicBezTo>
                        <a:pt x="75078" y="91344"/>
                        <a:pt x="24367" y="59568"/>
                        <a:pt x="0" y="27956"/>
                      </a:cubicBezTo>
                      <a:cubicBezTo>
                        <a:pt x="14489" y="17584"/>
                        <a:pt x="32764" y="9516"/>
                        <a:pt x="53345" y="5235"/>
                      </a:cubicBezTo>
                      <a:cubicBezTo>
                        <a:pt x="79688" y="-198"/>
                        <a:pt x="107348" y="-1680"/>
                        <a:pt x="130234" y="2107"/>
                      </a:cubicBezTo>
                      <a:close/>
                    </a:path>
                  </a:pathLst>
                </a:custGeom>
                <a:solidFill>
                  <a:srgbClr val="C74840"/>
                </a:solidFill>
                <a:ln w="16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</p:grpSp>
      <p:grpSp>
        <p:nvGrpSpPr>
          <p:cNvPr id="359" name="Graphic 283">
            <a:extLst>
              <a:ext uri="{FF2B5EF4-FFF2-40B4-BE49-F238E27FC236}">
                <a16:creationId xmlns:a16="http://schemas.microsoft.com/office/drawing/2014/main" id="{F707339C-95D1-4FB4-0F8E-371688B32B60}"/>
              </a:ext>
            </a:extLst>
          </p:cNvPr>
          <p:cNvGrpSpPr/>
          <p:nvPr/>
        </p:nvGrpSpPr>
        <p:grpSpPr>
          <a:xfrm>
            <a:off x="1594642" y="8637955"/>
            <a:ext cx="1753907" cy="2410611"/>
            <a:chOff x="1794940" y="5658301"/>
            <a:chExt cx="1913995" cy="2461273"/>
          </a:xfrm>
        </p:grpSpPr>
        <p:grpSp>
          <p:nvGrpSpPr>
            <p:cNvPr id="360" name="Graphic 283">
              <a:extLst>
                <a:ext uri="{FF2B5EF4-FFF2-40B4-BE49-F238E27FC236}">
                  <a16:creationId xmlns:a16="http://schemas.microsoft.com/office/drawing/2014/main" id="{9E91C717-D944-E4A9-1410-B59830B3041E}"/>
                </a:ext>
              </a:extLst>
            </p:cNvPr>
            <p:cNvGrpSpPr/>
            <p:nvPr/>
          </p:nvGrpSpPr>
          <p:grpSpPr>
            <a:xfrm>
              <a:off x="1794940" y="5658301"/>
              <a:ext cx="1913995" cy="2461273"/>
              <a:chOff x="1794940" y="5658301"/>
              <a:chExt cx="1913995" cy="2461273"/>
            </a:xfrm>
          </p:grpSpPr>
          <p:sp>
            <p:nvSpPr>
              <p:cNvPr id="371" name="Freeform: Shape 318">
                <a:extLst>
                  <a:ext uri="{FF2B5EF4-FFF2-40B4-BE49-F238E27FC236}">
                    <a16:creationId xmlns:a16="http://schemas.microsoft.com/office/drawing/2014/main" id="{76F19A29-1EDD-7355-7BD5-1C84B8AB5470}"/>
                  </a:ext>
                </a:extLst>
              </p:cNvPr>
              <p:cNvSpPr/>
              <p:nvPr/>
            </p:nvSpPr>
            <p:spPr>
              <a:xfrm>
                <a:off x="2109621" y="6136869"/>
                <a:ext cx="1557665" cy="1973471"/>
              </a:xfrm>
              <a:custGeom>
                <a:avLst/>
                <a:gdLst>
                  <a:gd name="connsiteX0" fmla="*/ 50961 w 1557665"/>
                  <a:gd name="connsiteY0" fmla="*/ 290015 h 1973471"/>
                  <a:gd name="connsiteX1" fmla="*/ 19352 w 1557665"/>
                  <a:gd name="connsiteY1" fmla="*/ 366939 h 1973471"/>
                  <a:gd name="connsiteX2" fmla="*/ 1447 w 1557665"/>
                  <a:gd name="connsiteY2" fmla="*/ 537367 h 1973471"/>
                  <a:gd name="connsiteX3" fmla="*/ 101581 w 1557665"/>
                  <a:gd name="connsiteY3" fmla="*/ 861865 h 1973471"/>
                  <a:gd name="connsiteX4" fmla="*/ 149107 w 1557665"/>
                  <a:gd name="connsiteY4" fmla="*/ 960231 h 1973471"/>
                  <a:gd name="connsiteX5" fmla="*/ 171654 w 1557665"/>
                  <a:gd name="connsiteY5" fmla="*/ 1002673 h 1973471"/>
                  <a:gd name="connsiteX6" fmla="*/ 254325 w 1557665"/>
                  <a:gd name="connsiteY6" fmla="*/ 1134859 h 1973471"/>
                  <a:gd name="connsiteX7" fmla="*/ 361755 w 1557665"/>
                  <a:gd name="connsiteY7" fmla="*/ 1288487 h 1973471"/>
                  <a:gd name="connsiteX8" fmla="*/ 723610 w 1557665"/>
                  <a:gd name="connsiteY8" fmla="*/ 1756667 h 1973471"/>
                  <a:gd name="connsiteX9" fmla="*/ 1079275 w 1557665"/>
                  <a:gd name="connsiteY9" fmla="*/ 1966220 h 1973471"/>
                  <a:gd name="connsiteX10" fmla="*/ 1477603 w 1557665"/>
                  <a:gd name="connsiteY10" fmla="*/ 1767277 h 1973471"/>
                  <a:gd name="connsiteX11" fmla="*/ 1474951 w 1557665"/>
                  <a:gd name="connsiteY11" fmla="*/ 1228362 h 1973471"/>
                  <a:gd name="connsiteX12" fmla="*/ 1473625 w 1557665"/>
                  <a:gd name="connsiteY12" fmla="*/ 1226373 h 1973471"/>
                  <a:gd name="connsiteX13" fmla="*/ 1064907 w 1557665"/>
                  <a:gd name="connsiteY13" fmla="*/ 813456 h 1973471"/>
                  <a:gd name="connsiteX14" fmla="*/ 1007214 w 1557665"/>
                  <a:gd name="connsiteY14" fmla="*/ 765930 h 1973471"/>
                  <a:gd name="connsiteX15" fmla="*/ 843196 w 1557665"/>
                  <a:gd name="connsiteY15" fmla="*/ 551293 h 1973471"/>
                  <a:gd name="connsiteX16" fmla="*/ 819323 w 1557665"/>
                  <a:gd name="connsiteY16" fmla="*/ 446738 h 1973471"/>
                  <a:gd name="connsiteX17" fmla="*/ 481120 w 1557665"/>
                  <a:gd name="connsiteY17" fmla="*/ 137050 h 1973471"/>
                  <a:gd name="connsiteX18" fmla="*/ 331913 w 1557665"/>
                  <a:gd name="connsiteY18" fmla="*/ 0 h 1973471"/>
                  <a:gd name="connsiteX19" fmla="*/ 251010 w 1557665"/>
                  <a:gd name="connsiteY19" fmla="*/ 46862 h 1973471"/>
                  <a:gd name="connsiteX20" fmla="*/ 50961 w 1557665"/>
                  <a:gd name="connsiteY20" fmla="*/ 290015 h 1973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557665" h="1973471">
                    <a:moveTo>
                      <a:pt x="50961" y="290015"/>
                    </a:moveTo>
                    <a:cubicBezTo>
                      <a:pt x="37699" y="315656"/>
                      <a:pt x="27309" y="341298"/>
                      <a:pt x="19352" y="366939"/>
                    </a:cubicBezTo>
                    <a:cubicBezTo>
                      <a:pt x="1889" y="423970"/>
                      <a:pt x="-2753" y="481000"/>
                      <a:pt x="1447" y="537367"/>
                    </a:cubicBezTo>
                    <a:cubicBezTo>
                      <a:pt x="9847" y="650101"/>
                      <a:pt x="53835" y="759962"/>
                      <a:pt x="101581" y="861865"/>
                    </a:cubicBezTo>
                    <a:cubicBezTo>
                      <a:pt x="117497" y="895685"/>
                      <a:pt x="133633" y="928401"/>
                      <a:pt x="149107" y="960231"/>
                    </a:cubicBezTo>
                    <a:cubicBezTo>
                      <a:pt x="155517" y="973273"/>
                      <a:pt x="162812" y="987420"/>
                      <a:pt x="171654" y="1002673"/>
                    </a:cubicBezTo>
                    <a:cubicBezTo>
                      <a:pt x="193095" y="1041135"/>
                      <a:pt x="221610" y="1086229"/>
                      <a:pt x="254325" y="1134859"/>
                    </a:cubicBezTo>
                    <a:cubicBezTo>
                      <a:pt x="286819" y="1183269"/>
                      <a:pt x="323513" y="1235657"/>
                      <a:pt x="361755" y="1288487"/>
                    </a:cubicBezTo>
                    <a:cubicBezTo>
                      <a:pt x="504109" y="1485220"/>
                      <a:pt x="668569" y="1691678"/>
                      <a:pt x="723610" y="1756667"/>
                    </a:cubicBezTo>
                    <a:cubicBezTo>
                      <a:pt x="773124" y="1815023"/>
                      <a:pt x="917026" y="1935715"/>
                      <a:pt x="1079275" y="1966220"/>
                    </a:cubicBezTo>
                    <a:cubicBezTo>
                      <a:pt x="1214336" y="1991861"/>
                      <a:pt x="1361774" y="1954946"/>
                      <a:pt x="1477603" y="1767277"/>
                    </a:cubicBezTo>
                    <a:cubicBezTo>
                      <a:pt x="1599622" y="1568776"/>
                      <a:pt x="1568675" y="1386191"/>
                      <a:pt x="1474951" y="1228362"/>
                    </a:cubicBezTo>
                    <a:cubicBezTo>
                      <a:pt x="1474951" y="1228362"/>
                      <a:pt x="1474509" y="1227699"/>
                      <a:pt x="1473625" y="1226373"/>
                    </a:cubicBezTo>
                    <a:cubicBezTo>
                      <a:pt x="1372164" y="1056608"/>
                      <a:pt x="1198641" y="915580"/>
                      <a:pt x="1064907" y="813456"/>
                    </a:cubicBezTo>
                    <a:cubicBezTo>
                      <a:pt x="1043908" y="797319"/>
                      <a:pt x="1024677" y="781625"/>
                      <a:pt x="1007214" y="765930"/>
                    </a:cubicBezTo>
                    <a:cubicBezTo>
                      <a:pt x="914153" y="683259"/>
                      <a:pt x="866849" y="607881"/>
                      <a:pt x="843196" y="551293"/>
                    </a:cubicBezTo>
                    <a:cubicBezTo>
                      <a:pt x="816229" y="486968"/>
                      <a:pt x="819323" y="446738"/>
                      <a:pt x="819323" y="446738"/>
                    </a:cubicBezTo>
                    <a:lnTo>
                      <a:pt x="481120" y="137050"/>
                    </a:lnTo>
                    <a:lnTo>
                      <a:pt x="331913" y="0"/>
                    </a:lnTo>
                    <a:cubicBezTo>
                      <a:pt x="331913" y="0"/>
                      <a:pt x="298756" y="11494"/>
                      <a:pt x="251010" y="46862"/>
                    </a:cubicBezTo>
                    <a:cubicBezTo>
                      <a:pt x="194421" y="88419"/>
                      <a:pt x="117497" y="162912"/>
                      <a:pt x="50961" y="290015"/>
                    </a:cubicBezTo>
                    <a:close/>
                  </a:path>
                </a:pathLst>
              </a:custGeom>
              <a:solidFill>
                <a:srgbClr val="B57100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72" name="Freeform: Shape 319">
                <a:extLst>
                  <a:ext uri="{FF2B5EF4-FFF2-40B4-BE49-F238E27FC236}">
                    <a16:creationId xmlns:a16="http://schemas.microsoft.com/office/drawing/2014/main" id="{D6CA3456-DB09-DBA6-53D0-64E012C3C681}"/>
                  </a:ext>
                </a:extLst>
              </p:cNvPr>
              <p:cNvSpPr/>
              <p:nvPr/>
            </p:nvSpPr>
            <p:spPr>
              <a:xfrm>
                <a:off x="2128973" y="6136869"/>
                <a:ext cx="522335" cy="409020"/>
              </a:xfrm>
              <a:custGeom>
                <a:avLst/>
                <a:gdLst>
                  <a:gd name="connsiteX0" fmla="*/ 31610 w 522335"/>
                  <a:gd name="connsiteY0" fmla="*/ 290015 h 409020"/>
                  <a:gd name="connsiteX1" fmla="*/ 0 w 522335"/>
                  <a:gd name="connsiteY1" fmla="*/ 366939 h 409020"/>
                  <a:gd name="connsiteX2" fmla="*/ 305488 w 522335"/>
                  <a:gd name="connsiteY2" fmla="*/ 407170 h 409020"/>
                  <a:gd name="connsiteX3" fmla="*/ 522336 w 522335"/>
                  <a:gd name="connsiteY3" fmla="*/ 276752 h 409020"/>
                  <a:gd name="connsiteX4" fmla="*/ 461769 w 522335"/>
                  <a:gd name="connsiteY4" fmla="*/ 137050 h 409020"/>
                  <a:gd name="connsiteX5" fmla="*/ 312561 w 522335"/>
                  <a:gd name="connsiteY5" fmla="*/ 0 h 409020"/>
                  <a:gd name="connsiteX6" fmla="*/ 231658 w 522335"/>
                  <a:gd name="connsiteY6" fmla="*/ 46862 h 409020"/>
                  <a:gd name="connsiteX7" fmla="*/ 31610 w 522335"/>
                  <a:gd name="connsiteY7" fmla="*/ 290015 h 409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2335" h="409020">
                    <a:moveTo>
                      <a:pt x="31610" y="290015"/>
                    </a:moveTo>
                    <a:cubicBezTo>
                      <a:pt x="18347" y="315656"/>
                      <a:pt x="7737" y="341519"/>
                      <a:pt x="0" y="366939"/>
                    </a:cubicBezTo>
                    <a:cubicBezTo>
                      <a:pt x="69630" y="300404"/>
                      <a:pt x="143681" y="387055"/>
                      <a:pt x="305488" y="407170"/>
                    </a:cubicBezTo>
                    <a:cubicBezTo>
                      <a:pt x="467516" y="427285"/>
                      <a:pt x="522336" y="276752"/>
                      <a:pt x="522336" y="276752"/>
                    </a:cubicBezTo>
                    <a:cubicBezTo>
                      <a:pt x="522336" y="276752"/>
                      <a:pt x="493600" y="206901"/>
                      <a:pt x="461769" y="137050"/>
                    </a:cubicBezTo>
                    <a:lnTo>
                      <a:pt x="312561" y="0"/>
                    </a:lnTo>
                    <a:cubicBezTo>
                      <a:pt x="312561" y="0"/>
                      <a:pt x="279404" y="11494"/>
                      <a:pt x="231658" y="46862"/>
                    </a:cubicBezTo>
                    <a:cubicBezTo>
                      <a:pt x="175070" y="88419"/>
                      <a:pt x="98145" y="163133"/>
                      <a:pt x="31610" y="290015"/>
                    </a:cubicBezTo>
                    <a:close/>
                  </a:path>
                </a:pathLst>
              </a:custGeom>
              <a:solidFill>
                <a:srgbClr val="F7EBDE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73" name="Freeform: Shape 320">
                <a:extLst>
                  <a:ext uri="{FF2B5EF4-FFF2-40B4-BE49-F238E27FC236}">
                    <a16:creationId xmlns:a16="http://schemas.microsoft.com/office/drawing/2014/main" id="{BB6B9E05-4BAE-7C7C-4189-B46B442D1B40}"/>
                  </a:ext>
                </a:extLst>
              </p:cNvPr>
              <p:cNvSpPr/>
              <p:nvPr/>
            </p:nvSpPr>
            <p:spPr>
              <a:xfrm>
                <a:off x="2140025" y="6683078"/>
                <a:ext cx="764604" cy="225034"/>
              </a:xfrm>
              <a:custGeom>
                <a:avLst/>
                <a:gdLst>
                  <a:gd name="connsiteX0" fmla="*/ 0 w 764604"/>
                  <a:gd name="connsiteY0" fmla="*/ 151418 h 225034"/>
                  <a:gd name="connsiteX1" fmla="*/ 92840 w 764604"/>
                  <a:gd name="connsiteY1" fmla="*/ 197175 h 225034"/>
                  <a:gd name="connsiteX2" fmla="*/ 272994 w 764604"/>
                  <a:gd name="connsiteY2" fmla="*/ 224142 h 225034"/>
                  <a:gd name="connsiteX3" fmla="*/ 764604 w 764604"/>
                  <a:gd name="connsiteY3" fmla="*/ 7516 h 225034"/>
                  <a:gd name="connsiteX4" fmla="*/ 741173 w 764604"/>
                  <a:gd name="connsiteY4" fmla="*/ 0 h 225034"/>
                  <a:gd name="connsiteX5" fmla="*/ 302835 w 764604"/>
                  <a:gd name="connsiteY5" fmla="*/ 176617 h 225034"/>
                  <a:gd name="connsiteX6" fmla="*/ 122681 w 764604"/>
                  <a:gd name="connsiteY6" fmla="*/ 149649 h 225034"/>
                  <a:gd name="connsiteX7" fmla="*/ 7074 w 764604"/>
                  <a:gd name="connsiteY7" fmla="*/ 88419 h 225034"/>
                  <a:gd name="connsiteX8" fmla="*/ 0 w 764604"/>
                  <a:gd name="connsiteY8" fmla="*/ 151418 h 225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4604" h="225034">
                    <a:moveTo>
                      <a:pt x="0" y="151418"/>
                    </a:moveTo>
                    <a:cubicBezTo>
                      <a:pt x="30284" y="170649"/>
                      <a:pt x="61672" y="185901"/>
                      <a:pt x="92840" y="197175"/>
                    </a:cubicBezTo>
                    <a:cubicBezTo>
                      <a:pt x="154733" y="219943"/>
                      <a:pt x="216848" y="227900"/>
                      <a:pt x="272994" y="224142"/>
                    </a:cubicBezTo>
                    <a:cubicBezTo>
                      <a:pt x="415349" y="214637"/>
                      <a:pt x="586882" y="146776"/>
                      <a:pt x="764604" y="7516"/>
                    </a:cubicBezTo>
                    <a:cubicBezTo>
                      <a:pt x="756204" y="5084"/>
                      <a:pt x="748468" y="2432"/>
                      <a:pt x="741173" y="0"/>
                    </a:cubicBezTo>
                    <a:cubicBezTo>
                      <a:pt x="582461" y="112513"/>
                      <a:pt x="430822" y="167996"/>
                      <a:pt x="302835" y="176617"/>
                    </a:cubicBezTo>
                    <a:cubicBezTo>
                      <a:pt x="246689" y="180375"/>
                      <a:pt x="184796" y="172417"/>
                      <a:pt x="122681" y="149649"/>
                    </a:cubicBezTo>
                    <a:cubicBezTo>
                      <a:pt x="83556" y="135281"/>
                      <a:pt x="44431" y="115166"/>
                      <a:pt x="7074" y="88419"/>
                    </a:cubicBezTo>
                    <a:cubicBezTo>
                      <a:pt x="3979" y="103892"/>
                      <a:pt x="1105" y="125113"/>
                      <a:pt x="0" y="151418"/>
                    </a:cubicBezTo>
                    <a:close/>
                  </a:path>
                </a:pathLst>
              </a:custGeom>
              <a:solidFill>
                <a:srgbClr val="8F4A10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74" name="Freeform: Shape 321">
                <a:extLst>
                  <a:ext uri="{FF2B5EF4-FFF2-40B4-BE49-F238E27FC236}">
                    <a16:creationId xmlns:a16="http://schemas.microsoft.com/office/drawing/2014/main" id="{821FFCBC-8B84-EA81-A6DD-C29EBBBF425A}"/>
                  </a:ext>
                </a:extLst>
              </p:cNvPr>
              <p:cNvSpPr/>
              <p:nvPr/>
            </p:nvSpPr>
            <p:spPr>
              <a:xfrm>
                <a:off x="2471597" y="7273062"/>
                <a:ext cx="910053" cy="830247"/>
              </a:xfrm>
              <a:custGeom>
                <a:avLst/>
                <a:gdLst>
                  <a:gd name="connsiteX0" fmla="*/ 0 w 910053"/>
                  <a:gd name="connsiteY0" fmla="*/ 152294 h 830247"/>
                  <a:gd name="connsiteX1" fmla="*/ 361855 w 910053"/>
                  <a:gd name="connsiteY1" fmla="*/ 620473 h 830247"/>
                  <a:gd name="connsiteX2" fmla="*/ 717521 w 910053"/>
                  <a:gd name="connsiteY2" fmla="*/ 830248 h 830247"/>
                  <a:gd name="connsiteX3" fmla="*/ 910053 w 910053"/>
                  <a:gd name="connsiteY3" fmla="*/ 786922 h 830247"/>
                  <a:gd name="connsiteX4" fmla="*/ 699616 w 910053"/>
                  <a:gd name="connsiteY4" fmla="*/ 22760 h 830247"/>
                  <a:gd name="connsiteX5" fmla="*/ 413801 w 910053"/>
                  <a:gd name="connsiteY5" fmla="*/ 55475 h 830247"/>
                  <a:gd name="connsiteX6" fmla="*/ 326045 w 910053"/>
                  <a:gd name="connsiteY6" fmla="*/ 294649 h 830247"/>
                  <a:gd name="connsiteX7" fmla="*/ 201153 w 910053"/>
                  <a:gd name="connsiteY7" fmla="*/ 139915 h 830247"/>
                  <a:gd name="connsiteX8" fmla="*/ 0 w 910053"/>
                  <a:gd name="connsiteY8" fmla="*/ 152294 h 830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10053" h="830247">
                    <a:moveTo>
                      <a:pt x="0" y="152294"/>
                    </a:moveTo>
                    <a:cubicBezTo>
                      <a:pt x="142355" y="348806"/>
                      <a:pt x="306814" y="555485"/>
                      <a:pt x="361855" y="620473"/>
                    </a:cubicBezTo>
                    <a:cubicBezTo>
                      <a:pt x="411370" y="678830"/>
                      <a:pt x="555272" y="799522"/>
                      <a:pt x="717521" y="830248"/>
                    </a:cubicBezTo>
                    <a:cubicBezTo>
                      <a:pt x="776541" y="828700"/>
                      <a:pt x="840866" y="816101"/>
                      <a:pt x="910053" y="786922"/>
                    </a:cubicBezTo>
                    <a:lnTo>
                      <a:pt x="699616" y="22760"/>
                    </a:lnTo>
                    <a:cubicBezTo>
                      <a:pt x="699616" y="22760"/>
                      <a:pt x="509515" y="-45986"/>
                      <a:pt x="413801" y="55475"/>
                    </a:cubicBezTo>
                    <a:cubicBezTo>
                      <a:pt x="332898" y="140800"/>
                      <a:pt x="326045" y="294649"/>
                      <a:pt x="326045" y="294649"/>
                    </a:cubicBezTo>
                    <a:cubicBezTo>
                      <a:pt x="326045" y="294649"/>
                      <a:pt x="282499" y="219935"/>
                      <a:pt x="201153" y="139915"/>
                    </a:cubicBezTo>
                    <a:cubicBezTo>
                      <a:pt x="145007" y="85096"/>
                      <a:pt x="50620" y="117369"/>
                      <a:pt x="0" y="152294"/>
                    </a:cubicBezTo>
                    <a:close/>
                  </a:path>
                </a:pathLst>
              </a:custGeom>
              <a:solidFill>
                <a:srgbClr val="B6553B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75" name="Freeform: Shape 322">
                <a:extLst>
                  <a:ext uri="{FF2B5EF4-FFF2-40B4-BE49-F238E27FC236}">
                    <a16:creationId xmlns:a16="http://schemas.microsoft.com/office/drawing/2014/main" id="{1276EBC2-E867-7892-DB79-2F07F77D4ACA}"/>
                  </a:ext>
                </a:extLst>
              </p:cNvPr>
              <p:cNvSpPr/>
              <p:nvPr/>
            </p:nvSpPr>
            <p:spPr>
              <a:xfrm>
                <a:off x="2470900" y="7290570"/>
                <a:ext cx="941475" cy="829003"/>
              </a:xfrm>
              <a:custGeom>
                <a:avLst/>
                <a:gdLst>
                  <a:gd name="connsiteX0" fmla="*/ 1360 w 941475"/>
                  <a:gd name="connsiteY0" fmla="*/ 177890 h 829003"/>
                  <a:gd name="connsiteX1" fmla="*/ 145704 w 941475"/>
                  <a:gd name="connsiteY1" fmla="*/ 400927 h 829003"/>
                  <a:gd name="connsiteX2" fmla="*/ 345531 w 941475"/>
                  <a:gd name="connsiteY2" fmla="*/ 640322 h 829003"/>
                  <a:gd name="connsiteX3" fmla="*/ 941476 w 941475"/>
                  <a:gd name="connsiteY3" fmla="*/ 785329 h 829003"/>
                  <a:gd name="connsiteX4" fmla="*/ 735459 w 941475"/>
                  <a:gd name="connsiteY4" fmla="*/ 11220 h 829003"/>
                  <a:gd name="connsiteX5" fmla="*/ 445002 w 941475"/>
                  <a:gd name="connsiteY5" fmla="*/ 54103 h 829003"/>
                  <a:gd name="connsiteX6" fmla="*/ 352826 w 941475"/>
                  <a:gd name="connsiteY6" fmla="*/ 336602 h 829003"/>
                  <a:gd name="connsiteX7" fmla="*/ 325858 w 941475"/>
                  <a:gd name="connsiteY7" fmla="*/ 295709 h 829003"/>
                  <a:gd name="connsiteX8" fmla="*/ 211576 w 941475"/>
                  <a:gd name="connsiteY8" fmla="*/ 150922 h 829003"/>
                  <a:gd name="connsiteX9" fmla="*/ 1360 w 941475"/>
                  <a:gd name="connsiteY9" fmla="*/ 177890 h 829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41475" h="829003">
                    <a:moveTo>
                      <a:pt x="1360" y="177890"/>
                    </a:moveTo>
                    <a:cubicBezTo>
                      <a:pt x="-11019" y="196016"/>
                      <a:pt x="63032" y="297477"/>
                      <a:pt x="145704" y="400927"/>
                    </a:cubicBezTo>
                    <a:cubicBezTo>
                      <a:pt x="239870" y="519409"/>
                      <a:pt x="345531" y="640322"/>
                      <a:pt x="345531" y="640322"/>
                    </a:cubicBezTo>
                    <a:cubicBezTo>
                      <a:pt x="345531" y="640322"/>
                      <a:pt x="578515" y="938294"/>
                      <a:pt x="941476" y="785329"/>
                    </a:cubicBezTo>
                    <a:lnTo>
                      <a:pt x="735459" y="11220"/>
                    </a:lnTo>
                    <a:cubicBezTo>
                      <a:pt x="735459" y="11220"/>
                      <a:pt x="523695" y="-32990"/>
                      <a:pt x="445002" y="54103"/>
                    </a:cubicBezTo>
                    <a:cubicBezTo>
                      <a:pt x="366310" y="141196"/>
                      <a:pt x="352826" y="336602"/>
                      <a:pt x="352826" y="336602"/>
                    </a:cubicBezTo>
                    <a:cubicBezTo>
                      <a:pt x="352826" y="336602"/>
                      <a:pt x="342436" y="320024"/>
                      <a:pt x="325858" y="295709"/>
                    </a:cubicBezTo>
                    <a:cubicBezTo>
                      <a:pt x="298669" y="255920"/>
                      <a:pt x="254459" y="195132"/>
                      <a:pt x="211576" y="150922"/>
                    </a:cubicBezTo>
                    <a:cubicBezTo>
                      <a:pt x="142167" y="79524"/>
                      <a:pt x="28107" y="139649"/>
                      <a:pt x="1360" y="177890"/>
                    </a:cubicBezTo>
                    <a:close/>
                  </a:path>
                </a:pathLst>
              </a:custGeom>
              <a:solidFill>
                <a:srgbClr val="CE6B4B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76" name="Freeform: Shape 323">
                <a:extLst>
                  <a:ext uri="{FF2B5EF4-FFF2-40B4-BE49-F238E27FC236}">
                    <a16:creationId xmlns:a16="http://schemas.microsoft.com/office/drawing/2014/main" id="{FDFD874B-B7CF-153A-3ED9-B0A670A768AD}"/>
                  </a:ext>
                </a:extLst>
              </p:cNvPr>
              <p:cNvSpPr/>
              <p:nvPr/>
            </p:nvSpPr>
            <p:spPr>
              <a:xfrm>
                <a:off x="2470900" y="7408184"/>
                <a:ext cx="325636" cy="283313"/>
              </a:xfrm>
              <a:custGeom>
                <a:avLst/>
                <a:gdLst>
                  <a:gd name="connsiteX0" fmla="*/ 1360 w 325636"/>
                  <a:gd name="connsiteY0" fmla="*/ 60276 h 283313"/>
                  <a:gd name="connsiteX1" fmla="*/ 145704 w 325636"/>
                  <a:gd name="connsiteY1" fmla="*/ 283314 h 283313"/>
                  <a:gd name="connsiteX2" fmla="*/ 325637 w 325636"/>
                  <a:gd name="connsiteY2" fmla="*/ 177874 h 283313"/>
                  <a:gd name="connsiteX3" fmla="*/ 211355 w 325636"/>
                  <a:gd name="connsiteY3" fmla="*/ 33088 h 283313"/>
                  <a:gd name="connsiteX4" fmla="*/ 1360 w 325636"/>
                  <a:gd name="connsiteY4" fmla="*/ 60276 h 28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636" h="283313">
                    <a:moveTo>
                      <a:pt x="1360" y="60276"/>
                    </a:moveTo>
                    <a:cubicBezTo>
                      <a:pt x="-11019" y="78402"/>
                      <a:pt x="63032" y="179863"/>
                      <a:pt x="145704" y="283314"/>
                    </a:cubicBezTo>
                    <a:cubicBezTo>
                      <a:pt x="196766" y="213905"/>
                      <a:pt x="291153" y="186053"/>
                      <a:pt x="325637" y="177874"/>
                    </a:cubicBezTo>
                    <a:cubicBezTo>
                      <a:pt x="298448" y="138085"/>
                      <a:pt x="254238" y="77297"/>
                      <a:pt x="211355" y="33088"/>
                    </a:cubicBezTo>
                    <a:cubicBezTo>
                      <a:pt x="142167" y="-38090"/>
                      <a:pt x="28107" y="22035"/>
                      <a:pt x="1360" y="60276"/>
                    </a:cubicBezTo>
                    <a:close/>
                  </a:path>
                </a:pathLst>
              </a:custGeom>
              <a:solidFill>
                <a:srgbClr val="F7EBDE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77" name="Freeform: Shape 324">
                <a:extLst>
                  <a:ext uri="{FF2B5EF4-FFF2-40B4-BE49-F238E27FC236}">
                    <a16:creationId xmlns:a16="http://schemas.microsoft.com/office/drawing/2014/main" id="{ACF633DC-A13B-036C-38D4-DBDC2F6DBB7D}"/>
                  </a:ext>
                </a:extLst>
              </p:cNvPr>
              <p:cNvSpPr/>
              <p:nvPr/>
            </p:nvSpPr>
            <p:spPr>
              <a:xfrm>
                <a:off x="2596710" y="7414490"/>
                <a:ext cx="96221" cy="115959"/>
              </a:xfrm>
              <a:custGeom>
                <a:avLst/>
                <a:gdLst>
                  <a:gd name="connsiteX0" fmla="*/ 95714 w 96221"/>
                  <a:gd name="connsiteY0" fmla="*/ 112770 h 115959"/>
                  <a:gd name="connsiteX1" fmla="*/ 6853 w 96221"/>
                  <a:gd name="connsiteY1" fmla="*/ 2467 h 115959"/>
                  <a:gd name="connsiteX2" fmla="*/ 884 w 96221"/>
                  <a:gd name="connsiteY2" fmla="*/ 35 h 115959"/>
                  <a:gd name="connsiteX3" fmla="*/ 9947 w 96221"/>
                  <a:gd name="connsiteY3" fmla="*/ 9540 h 115959"/>
                  <a:gd name="connsiteX4" fmla="*/ 80682 w 96221"/>
                  <a:gd name="connsiteY4" fmla="*/ 94202 h 115959"/>
                  <a:gd name="connsiteX5" fmla="*/ 94829 w 96221"/>
                  <a:gd name="connsiteY5" fmla="*/ 115864 h 115959"/>
                  <a:gd name="connsiteX6" fmla="*/ 95714 w 96221"/>
                  <a:gd name="connsiteY6" fmla="*/ 112770 h 115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21" h="115959">
                    <a:moveTo>
                      <a:pt x="95714" y="112770"/>
                    </a:moveTo>
                    <a:cubicBezTo>
                      <a:pt x="95714" y="112770"/>
                      <a:pt x="63441" y="39161"/>
                      <a:pt x="6853" y="2467"/>
                    </a:cubicBezTo>
                    <a:cubicBezTo>
                      <a:pt x="6853" y="2467"/>
                      <a:pt x="3758" y="477"/>
                      <a:pt x="884" y="35"/>
                    </a:cubicBezTo>
                    <a:cubicBezTo>
                      <a:pt x="-1989" y="-407"/>
                      <a:pt x="2432" y="3351"/>
                      <a:pt x="9947" y="9540"/>
                    </a:cubicBezTo>
                    <a:cubicBezTo>
                      <a:pt x="17463" y="15730"/>
                      <a:pt x="60567" y="63476"/>
                      <a:pt x="80682" y="94202"/>
                    </a:cubicBezTo>
                    <a:cubicBezTo>
                      <a:pt x="80682" y="94202"/>
                      <a:pt x="92177" y="114980"/>
                      <a:pt x="94829" y="115864"/>
                    </a:cubicBezTo>
                    <a:cubicBezTo>
                      <a:pt x="95935" y="116306"/>
                      <a:pt x="96819" y="115201"/>
                      <a:pt x="95714" y="112770"/>
                    </a:cubicBezTo>
                    <a:close/>
                  </a:path>
                </a:pathLst>
              </a:custGeom>
              <a:solidFill>
                <a:srgbClr val="C0997A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78" name="Freeform: Shape 325">
                <a:extLst>
                  <a:ext uri="{FF2B5EF4-FFF2-40B4-BE49-F238E27FC236}">
                    <a16:creationId xmlns:a16="http://schemas.microsoft.com/office/drawing/2014/main" id="{D488C21D-2E8F-DC4E-7AA5-16FFFCBA9542}"/>
                  </a:ext>
                </a:extLst>
              </p:cNvPr>
              <p:cNvSpPr/>
              <p:nvPr/>
            </p:nvSpPr>
            <p:spPr>
              <a:xfrm>
                <a:off x="2546090" y="7429742"/>
                <a:ext cx="96221" cy="116052"/>
              </a:xfrm>
              <a:custGeom>
                <a:avLst/>
                <a:gdLst>
                  <a:gd name="connsiteX0" fmla="*/ 95714 w 96221"/>
                  <a:gd name="connsiteY0" fmla="*/ 112769 h 116052"/>
                  <a:gd name="connsiteX1" fmla="*/ 6853 w 96221"/>
                  <a:gd name="connsiteY1" fmla="*/ 2467 h 116052"/>
                  <a:gd name="connsiteX2" fmla="*/ 884 w 96221"/>
                  <a:gd name="connsiteY2" fmla="*/ 35 h 116052"/>
                  <a:gd name="connsiteX3" fmla="*/ 9947 w 96221"/>
                  <a:gd name="connsiteY3" fmla="*/ 9540 h 116052"/>
                  <a:gd name="connsiteX4" fmla="*/ 80682 w 96221"/>
                  <a:gd name="connsiteY4" fmla="*/ 94202 h 116052"/>
                  <a:gd name="connsiteX5" fmla="*/ 94829 w 96221"/>
                  <a:gd name="connsiteY5" fmla="*/ 115864 h 116052"/>
                  <a:gd name="connsiteX6" fmla="*/ 95714 w 96221"/>
                  <a:gd name="connsiteY6" fmla="*/ 112769 h 116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6221" h="116052">
                    <a:moveTo>
                      <a:pt x="95714" y="112769"/>
                    </a:moveTo>
                    <a:cubicBezTo>
                      <a:pt x="95714" y="112769"/>
                      <a:pt x="63441" y="39161"/>
                      <a:pt x="6853" y="2467"/>
                    </a:cubicBezTo>
                    <a:cubicBezTo>
                      <a:pt x="6853" y="2467"/>
                      <a:pt x="3758" y="477"/>
                      <a:pt x="884" y="35"/>
                    </a:cubicBezTo>
                    <a:cubicBezTo>
                      <a:pt x="-1989" y="-407"/>
                      <a:pt x="2432" y="3351"/>
                      <a:pt x="9947" y="9540"/>
                    </a:cubicBezTo>
                    <a:cubicBezTo>
                      <a:pt x="17463" y="15730"/>
                      <a:pt x="60567" y="63476"/>
                      <a:pt x="80682" y="94202"/>
                    </a:cubicBezTo>
                    <a:cubicBezTo>
                      <a:pt x="80682" y="94202"/>
                      <a:pt x="92177" y="114980"/>
                      <a:pt x="94829" y="115864"/>
                    </a:cubicBezTo>
                    <a:cubicBezTo>
                      <a:pt x="95935" y="116527"/>
                      <a:pt x="96819" y="115422"/>
                      <a:pt x="95714" y="112769"/>
                    </a:cubicBezTo>
                    <a:close/>
                  </a:path>
                </a:pathLst>
              </a:custGeom>
              <a:solidFill>
                <a:srgbClr val="C0997A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grpSp>
            <p:nvGrpSpPr>
              <p:cNvPr id="379" name="Graphic 283">
                <a:extLst>
                  <a:ext uri="{FF2B5EF4-FFF2-40B4-BE49-F238E27FC236}">
                    <a16:creationId xmlns:a16="http://schemas.microsoft.com/office/drawing/2014/main" id="{2E1F18B1-C9E6-44C3-1434-109B0F3BFCC7}"/>
                  </a:ext>
                </a:extLst>
              </p:cNvPr>
              <p:cNvGrpSpPr/>
              <p:nvPr/>
            </p:nvGrpSpPr>
            <p:grpSpPr>
              <a:xfrm>
                <a:off x="1794940" y="5658301"/>
                <a:ext cx="1301116" cy="1222338"/>
                <a:chOff x="1794940" y="5658301"/>
                <a:chExt cx="1301116" cy="1222338"/>
              </a:xfrm>
            </p:grpSpPr>
            <p:sp>
              <p:nvSpPr>
                <p:cNvPr id="382" name="Freeform: Shape 327">
                  <a:extLst>
                    <a:ext uri="{FF2B5EF4-FFF2-40B4-BE49-F238E27FC236}">
                      <a16:creationId xmlns:a16="http://schemas.microsoft.com/office/drawing/2014/main" id="{64F7E510-D921-8C60-869D-09FE454E8AA3}"/>
                    </a:ext>
                  </a:extLst>
                </p:cNvPr>
                <p:cNvSpPr/>
                <p:nvPr/>
              </p:nvSpPr>
              <p:spPr>
                <a:xfrm>
                  <a:off x="2777951" y="6116035"/>
                  <a:ext cx="235433" cy="200545"/>
                </a:xfrm>
                <a:custGeom>
                  <a:avLst/>
                  <a:gdLst>
                    <a:gd name="connsiteX0" fmla="*/ 62132 w 235433"/>
                    <a:gd name="connsiteY0" fmla="*/ 200546 h 200545"/>
                    <a:gd name="connsiteX1" fmla="*/ 126457 w 235433"/>
                    <a:gd name="connsiteY1" fmla="*/ 44486 h 200545"/>
                    <a:gd name="connsiteX2" fmla="*/ 235433 w 235433"/>
                    <a:gd name="connsiteY2" fmla="*/ 130916 h 200545"/>
                    <a:gd name="connsiteX3" fmla="*/ 62132 w 235433"/>
                    <a:gd name="connsiteY3" fmla="*/ 200546 h 2005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5433" h="200545">
                      <a:moveTo>
                        <a:pt x="62132" y="200546"/>
                      </a:moveTo>
                      <a:cubicBezTo>
                        <a:pt x="-103433" y="-119310"/>
                        <a:pt x="112752" y="37634"/>
                        <a:pt x="126457" y="44486"/>
                      </a:cubicBezTo>
                      <a:cubicBezTo>
                        <a:pt x="126457" y="44486"/>
                        <a:pt x="192108" y="78306"/>
                        <a:pt x="235433" y="130916"/>
                      </a:cubicBezTo>
                      <a:lnTo>
                        <a:pt x="62132" y="200546"/>
                      </a:lnTo>
                      <a:close/>
                    </a:path>
                  </a:pathLst>
                </a:custGeom>
                <a:solidFill>
                  <a:srgbClr val="CE6B4B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83" name="Freeform: Shape 328">
                  <a:extLst>
                    <a:ext uri="{FF2B5EF4-FFF2-40B4-BE49-F238E27FC236}">
                      <a16:creationId xmlns:a16="http://schemas.microsoft.com/office/drawing/2014/main" id="{5837157E-00E2-85A5-5AE8-03A91668504B}"/>
                    </a:ext>
                  </a:extLst>
                </p:cNvPr>
                <p:cNvSpPr/>
                <p:nvPr/>
              </p:nvSpPr>
              <p:spPr>
                <a:xfrm>
                  <a:off x="1794940" y="5889143"/>
                  <a:ext cx="513646" cy="572073"/>
                </a:xfrm>
                <a:custGeom>
                  <a:avLst/>
                  <a:gdLst>
                    <a:gd name="connsiteX0" fmla="*/ 498492 w 513646"/>
                    <a:gd name="connsiteY0" fmla="*/ 119076 h 572073"/>
                    <a:gd name="connsiteX1" fmla="*/ 4892 w 513646"/>
                    <a:gd name="connsiteY1" fmla="*/ 14299 h 572073"/>
                    <a:gd name="connsiteX2" fmla="*/ 271476 w 513646"/>
                    <a:gd name="connsiteY2" fmla="*/ 546140 h 572073"/>
                    <a:gd name="connsiteX3" fmla="*/ 498492 w 513646"/>
                    <a:gd name="connsiteY3" fmla="*/ 119076 h 572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3646" h="572073">
                      <a:moveTo>
                        <a:pt x="498492" y="119076"/>
                      </a:moveTo>
                      <a:cubicBezTo>
                        <a:pt x="498492" y="119076"/>
                        <a:pt x="251582" y="-49142"/>
                        <a:pt x="4892" y="14299"/>
                      </a:cubicBezTo>
                      <a:cubicBezTo>
                        <a:pt x="4892" y="14299"/>
                        <a:pt x="-58548" y="392070"/>
                        <a:pt x="271476" y="546140"/>
                      </a:cubicBezTo>
                      <a:cubicBezTo>
                        <a:pt x="601279" y="699989"/>
                        <a:pt x="498492" y="119076"/>
                        <a:pt x="498492" y="119076"/>
                      </a:cubicBezTo>
                      <a:close/>
                    </a:path>
                  </a:pathLst>
                </a:custGeom>
                <a:solidFill>
                  <a:srgbClr val="B5710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84" name="Freeform: Shape 329">
                  <a:extLst>
                    <a:ext uri="{FF2B5EF4-FFF2-40B4-BE49-F238E27FC236}">
                      <a16:creationId xmlns:a16="http://schemas.microsoft.com/office/drawing/2014/main" id="{7D38CF23-AD72-2CCC-0852-B3AA345DFC9D}"/>
                    </a:ext>
                  </a:extLst>
                </p:cNvPr>
                <p:cNvSpPr/>
                <p:nvPr/>
              </p:nvSpPr>
              <p:spPr>
                <a:xfrm>
                  <a:off x="2259833" y="5658301"/>
                  <a:ext cx="409983" cy="412917"/>
                </a:xfrm>
                <a:custGeom>
                  <a:avLst/>
                  <a:gdLst>
                    <a:gd name="connsiteX0" fmla="*/ 0 w 409983"/>
                    <a:gd name="connsiteY0" fmla="*/ 412917 h 412917"/>
                    <a:gd name="connsiteX1" fmla="*/ 399654 w 409983"/>
                    <a:gd name="connsiteY1" fmla="*/ 403191 h 412917"/>
                    <a:gd name="connsiteX2" fmla="*/ 319193 w 409983"/>
                    <a:gd name="connsiteY2" fmla="*/ 0 h 412917"/>
                    <a:gd name="connsiteX3" fmla="*/ 37578 w 409983"/>
                    <a:gd name="connsiteY3" fmla="*/ 247573 h 412917"/>
                    <a:gd name="connsiteX4" fmla="*/ 29399 w 409983"/>
                    <a:gd name="connsiteY4" fmla="*/ 268131 h 412917"/>
                    <a:gd name="connsiteX5" fmla="*/ 5305 w 409983"/>
                    <a:gd name="connsiteY5" fmla="*/ 364950 h 412917"/>
                    <a:gd name="connsiteX6" fmla="*/ 3979 w 409983"/>
                    <a:gd name="connsiteY6" fmla="*/ 374455 h 412917"/>
                    <a:gd name="connsiteX7" fmla="*/ 0 w 409983"/>
                    <a:gd name="connsiteY7" fmla="*/ 412917 h 412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09983" h="412917">
                      <a:moveTo>
                        <a:pt x="0" y="412917"/>
                      </a:moveTo>
                      <a:lnTo>
                        <a:pt x="399654" y="403191"/>
                      </a:lnTo>
                      <a:cubicBezTo>
                        <a:pt x="399654" y="403191"/>
                        <a:pt x="452485" y="192312"/>
                        <a:pt x="319193" y="0"/>
                      </a:cubicBezTo>
                      <a:cubicBezTo>
                        <a:pt x="319193" y="0"/>
                        <a:pt x="122681" y="44873"/>
                        <a:pt x="37578" y="247573"/>
                      </a:cubicBezTo>
                      <a:cubicBezTo>
                        <a:pt x="34704" y="254205"/>
                        <a:pt x="32052" y="261057"/>
                        <a:pt x="29399" y="268131"/>
                      </a:cubicBezTo>
                      <a:cubicBezTo>
                        <a:pt x="19010" y="297309"/>
                        <a:pt x="10610" y="329582"/>
                        <a:pt x="5305" y="364950"/>
                      </a:cubicBezTo>
                      <a:cubicBezTo>
                        <a:pt x="4642" y="368266"/>
                        <a:pt x="4200" y="371360"/>
                        <a:pt x="3979" y="374455"/>
                      </a:cubicBezTo>
                      <a:cubicBezTo>
                        <a:pt x="2210" y="386834"/>
                        <a:pt x="884" y="399654"/>
                        <a:pt x="0" y="412917"/>
                      </a:cubicBezTo>
                      <a:close/>
                    </a:path>
                  </a:pathLst>
                </a:custGeom>
                <a:solidFill>
                  <a:srgbClr val="B5710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85" name="Freeform: Shape 330">
                  <a:extLst>
                    <a:ext uri="{FF2B5EF4-FFF2-40B4-BE49-F238E27FC236}">
                      <a16:creationId xmlns:a16="http://schemas.microsoft.com/office/drawing/2014/main" id="{E6546B52-9192-2A37-134C-FCFD2B25D57E}"/>
                    </a:ext>
                  </a:extLst>
                </p:cNvPr>
                <p:cNvSpPr/>
                <p:nvPr/>
              </p:nvSpPr>
              <p:spPr>
                <a:xfrm>
                  <a:off x="2393788" y="5682395"/>
                  <a:ext cx="259024" cy="388822"/>
                </a:xfrm>
                <a:custGeom>
                  <a:avLst/>
                  <a:gdLst>
                    <a:gd name="connsiteX0" fmla="*/ 181480 w 259024"/>
                    <a:gd name="connsiteY0" fmla="*/ 0 h 388822"/>
                    <a:gd name="connsiteX1" fmla="*/ 0 w 259024"/>
                    <a:gd name="connsiteY1" fmla="*/ 351687 h 388822"/>
                    <a:gd name="connsiteX2" fmla="*/ 244700 w 259024"/>
                    <a:gd name="connsiteY2" fmla="*/ 388823 h 388822"/>
                    <a:gd name="connsiteX3" fmla="*/ 181480 w 259024"/>
                    <a:gd name="connsiteY3" fmla="*/ 0 h 388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9024" h="388822">
                      <a:moveTo>
                        <a:pt x="181480" y="0"/>
                      </a:moveTo>
                      <a:cubicBezTo>
                        <a:pt x="181480" y="0"/>
                        <a:pt x="28294" y="106987"/>
                        <a:pt x="0" y="351687"/>
                      </a:cubicBezTo>
                      <a:lnTo>
                        <a:pt x="244700" y="388823"/>
                      </a:lnTo>
                      <a:cubicBezTo>
                        <a:pt x="244700" y="388823"/>
                        <a:pt x="303941" y="202480"/>
                        <a:pt x="181480" y="0"/>
                      </a:cubicBezTo>
                      <a:close/>
                    </a:path>
                  </a:pathLst>
                </a:custGeom>
                <a:solidFill>
                  <a:srgbClr val="8F4A1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86" name="Freeform: Shape 331">
                  <a:extLst>
                    <a:ext uri="{FF2B5EF4-FFF2-40B4-BE49-F238E27FC236}">
                      <a16:creationId xmlns:a16="http://schemas.microsoft.com/office/drawing/2014/main" id="{69F40DAF-210E-7EA4-44FF-E1012C825E70}"/>
                    </a:ext>
                  </a:extLst>
                </p:cNvPr>
                <p:cNvSpPr/>
                <p:nvPr/>
              </p:nvSpPr>
              <p:spPr>
                <a:xfrm>
                  <a:off x="1842053" y="5987271"/>
                  <a:ext cx="364728" cy="374624"/>
                </a:xfrm>
                <a:custGeom>
                  <a:avLst/>
                  <a:gdLst>
                    <a:gd name="connsiteX0" fmla="*/ 364729 w 364728"/>
                    <a:gd name="connsiteY0" fmla="*/ 86379 h 374624"/>
                    <a:gd name="connsiteX1" fmla="*/ 0 w 364728"/>
                    <a:gd name="connsiteY1" fmla="*/ 5475 h 374624"/>
                    <a:gd name="connsiteX2" fmla="*/ 249121 w 364728"/>
                    <a:gd name="connsiteY2" fmla="*/ 374625 h 374624"/>
                    <a:gd name="connsiteX3" fmla="*/ 364729 w 364728"/>
                    <a:gd name="connsiteY3" fmla="*/ 86379 h 374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4728" h="374624">
                      <a:moveTo>
                        <a:pt x="364729" y="86379"/>
                      </a:moveTo>
                      <a:cubicBezTo>
                        <a:pt x="364729" y="86379"/>
                        <a:pt x="222816" y="-25693"/>
                        <a:pt x="0" y="5475"/>
                      </a:cubicBezTo>
                      <a:cubicBezTo>
                        <a:pt x="0" y="5475"/>
                        <a:pt x="6631" y="293721"/>
                        <a:pt x="249121" y="374625"/>
                      </a:cubicBezTo>
                      <a:lnTo>
                        <a:pt x="364729" y="86379"/>
                      </a:lnTo>
                      <a:close/>
                    </a:path>
                  </a:pathLst>
                </a:custGeom>
                <a:solidFill>
                  <a:srgbClr val="8F4A1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87" name="Freeform: Shape 332">
                  <a:extLst>
                    <a:ext uri="{FF2B5EF4-FFF2-40B4-BE49-F238E27FC236}">
                      <a16:creationId xmlns:a16="http://schemas.microsoft.com/office/drawing/2014/main" id="{5C8E2E3E-3C10-8F48-CFB2-4F358410224E}"/>
                    </a:ext>
                  </a:extLst>
                </p:cNvPr>
                <p:cNvSpPr/>
                <p:nvPr/>
              </p:nvSpPr>
              <p:spPr>
                <a:xfrm>
                  <a:off x="1971587" y="5885283"/>
                  <a:ext cx="1072779" cy="995052"/>
                </a:xfrm>
                <a:custGeom>
                  <a:avLst/>
                  <a:gdLst>
                    <a:gd name="connsiteX0" fmla="*/ 0 w 1072779"/>
                    <a:gd name="connsiteY0" fmla="*/ 492086 h 995052"/>
                    <a:gd name="connsiteX1" fmla="*/ 36031 w 1072779"/>
                    <a:gd name="connsiteY1" fmla="*/ 681303 h 995052"/>
                    <a:gd name="connsiteX2" fmla="*/ 41557 w 1072779"/>
                    <a:gd name="connsiteY2" fmla="*/ 694344 h 995052"/>
                    <a:gd name="connsiteX3" fmla="*/ 58357 w 1072779"/>
                    <a:gd name="connsiteY3" fmla="*/ 731701 h 995052"/>
                    <a:gd name="connsiteX4" fmla="*/ 63220 w 1072779"/>
                    <a:gd name="connsiteY4" fmla="*/ 741207 h 995052"/>
                    <a:gd name="connsiteX5" fmla="*/ 70514 w 1072779"/>
                    <a:gd name="connsiteY5" fmla="*/ 754911 h 995052"/>
                    <a:gd name="connsiteX6" fmla="*/ 114945 w 1072779"/>
                    <a:gd name="connsiteY6" fmla="*/ 824099 h 995052"/>
                    <a:gd name="connsiteX7" fmla="*/ 136386 w 1072779"/>
                    <a:gd name="connsiteY7" fmla="*/ 850404 h 995052"/>
                    <a:gd name="connsiteX8" fmla="*/ 155618 w 1072779"/>
                    <a:gd name="connsiteY8" fmla="*/ 871183 h 995052"/>
                    <a:gd name="connsiteX9" fmla="*/ 187670 w 1072779"/>
                    <a:gd name="connsiteY9" fmla="*/ 900582 h 995052"/>
                    <a:gd name="connsiteX10" fmla="*/ 213753 w 1072779"/>
                    <a:gd name="connsiteY10" fmla="*/ 920918 h 995052"/>
                    <a:gd name="connsiteX11" fmla="*/ 213974 w 1072779"/>
                    <a:gd name="connsiteY11" fmla="*/ 920918 h 995052"/>
                    <a:gd name="connsiteX12" fmla="*/ 236300 w 1072779"/>
                    <a:gd name="connsiteY12" fmla="*/ 935729 h 995052"/>
                    <a:gd name="connsiteX13" fmla="*/ 240058 w 1072779"/>
                    <a:gd name="connsiteY13" fmla="*/ 937939 h 995052"/>
                    <a:gd name="connsiteX14" fmla="*/ 310572 w 1072779"/>
                    <a:gd name="connsiteY14" fmla="*/ 971759 h 995052"/>
                    <a:gd name="connsiteX15" fmla="*/ 417559 w 1072779"/>
                    <a:gd name="connsiteY15" fmla="*/ 994085 h 995052"/>
                    <a:gd name="connsiteX16" fmla="*/ 419327 w 1072779"/>
                    <a:gd name="connsiteY16" fmla="*/ 994306 h 995052"/>
                    <a:gd name="connsiteX17" fmla="*/ 448727 w 1072779"/>
                    <a:gd name="connsiteY17" fmla="*/ 994969 h 995052"/>
                    <a:gd name="connsiteX18" fmla="*/ 459558 w 1072779"/>
                    <a:gd name="connsiteY18" fmla="*/ 994306 h 995052"/>
                    <a:gd name="connsiteX19" fmla="*/ 531841 w 1072779"/>
                    <a:gd name="connsiteY19" fmla="*/ 983917 h 995052"/>
                    <a:gd name="connsiteX20" fmla="*/ 828487 w 1072779"/>
                    <a:gd name="connsiteY20" fmla="*/ 843552 h 995052"/>
                    <a:gd name="connsiteX21" fmla="*/ 828708 w 1072779"/>
                    <a:gd name="connsiteY21" fmla="*/ 843552 h 995052"/>
                    <a:gd name="connsiteX22" fmla="*/ 910938 w 1072779"/>
                    <a:gd name="connsiteY22" fmla="*/ 778785 h 995052"/>
                    <a:gd name="connsiteX23" fmla="*/ 1022567 w 1072779"/>
                    <a:gd name="connsiteY23" fmla="*/ 639746 h 995052"/>
                    <a:gd name="connsiteX24" fmla="*/ 1022788 w 1072779"/>
                    <a:gd name="connsiteY24" fmla="*/ 639525 h 995052"/>
                    <a:gd name="connsiteX25" fmla="*/ 1037156 w 1072779"/>
                    <a:gd name="connsiteY25" fmla="*/ 607031 h 995052"/>
                    <a:gd name="connsiteX26" fmla="*/ 1042240 w 1072779"/>
                    <a:gd name="connsiteY26" fmla="*/ 592662 h 995052"/>
                    <a:gd name="connsiteX27" fmla="*/ 1070092 w 1072779"/>
                    <a:gd name="connsiteY27" fmla="*/ 429308 h 995052"/>
                    <a:gd name="connsiteX28" fmla="*/ 1067881 w 1072779"/>
                    <a:gd name="connsiteY28" fmla="*/ 418035 h 995052"/>
                    <a:gd name="connsiteX29" fmla="*/ 1042240 w 1072779"/>
                    <a:gd name="connsiteY29" fmla="*/ 361004 h 995052"/>
                    <a:gd name="connsiteX30" fmla="*/ 1026767 w 1072779"/>
                    <a:gd name="connsiteY30" fmla="*/ 343763 h 995052"/>
                    <a:gd name="connsiteX31" fmla="*/ 1026546 w 1072779"/>
                    <a:gd name="connsiteY31" fmla="*/ 343763 h 995052"/>
                    <a:gd name="connsiteX32" fmla="*/ 1024998 w 1072779"/>
                    <a:gd name="connsiteY32" fmla="*/ 342215 h 995052"/>
                    <a:gd name="connsiteX33" fmla="*/ 1017925 w 1072779"/>
                    <a:gd name="connsiteY33" fmla="*/ 335363 h 995052"/>
                    <a:gd name="connsiteX34" fmla="*/ 1006430 w 1072779"/>
                    <a:gd name="connsiteY34" fmla="*/ 324974 h 995052"/>
                    <a:gd name="connsiteX35" fmla="*/ 1006209 w 1072779"/>
                    <a:gd name="connsiteY35" fmla="*/ 324974 h 995052"/>
                    <a:gd name="connsiteX36" fmla="*/ 988304 w 1072779"/>
                    <a:gd name="connsiteY36" fmla="*/ 310384 h 995052"/>
                    <a:gd name="connsiteX37" fmla="*/ 985431 w 1072779"/>
                    <a:gd name="connsiteY37" fmla="*/ 308395 h 995052"/>
                    <a:gd name="connsiteX38" fmla="*/ 969294 w 1072779"/>
                    <a:gd name="connsiteY38" fmla="*/ 296901 h 995052"/>
                    <a:gd name="connsiteX39" fmla="*/ 964652 w 1072779"/>
                    <a:gd name="connsiteY39" fmla="*/ 293806 h 995052"/>
                    <a:gd name="connsiteX40" fmla="*/ 963989 w 1072779"/>
                    <a:gd name="connsiteY40" fmla="*/ 293364 h 995052"/>
                    <a:gd name="connsiteX41" fmla="*/ 935916 w 1072779"/>
                    <a:gd name="connsiteY41" fmla="*/ 276343 h 995052"/>
                    <a:gd name="connsiteX42" fmla="*/ 934590 w 1072779"/>
                    <a:gd name="connsiteY42" fmla="*/ 275680 h 995052"/>
                    <a:gd name="connsiteX43" fmla="*/ 933706 w 1072779"/>
                    <a:gd name="connsiteY43" fmla="*/ 275238 h 995052"/>
                    <a:gd name="connsiteX44" fmla="*/ 935695 w 1072779"/>
                    <a:gd name="connsiteY44" fmla="*/ 277448 h 995052"/>
                    <a:gd name="connsiteX45" fmla="*/ 933263 w 1072779"/>
                    <a:gd name="connsiteY45" fmla="*/ 275017 h 995052"/>
                    <a:gd name="connsiteX46" fmla="*/ 933042 w 1072779"/>
                    <a:gd name="connsiteY46" fmla="*/ 274796 h 995052"/>
                    <a:gd name="connsiteX47" fmla="*/ 904527 w 1072779"/>
                    <a:gd name="connsiteY47" fmla="*/ 244070 h 995052"/>
                    <a:gd name="connsiteX48" fmla="*/ 893696 w 1072779"/>
                    <a:gd name="connsiteY48" fmla="*/ 231470 h 995052"/>
                    <a:gd name="connsiteX49" fmla="*/ 883749 w 1072779"/>
                    <a:gd name="connsiteY49" fmla="*/ 219755 h 995052"/>
                    <a:gd name="connsiteX50" fmla="*/ 868275 w 1072779"/>
                    <a:gd name="connsiteY50" fmla="*/ 201187 h 995052"/>
                    <a:gd name="connsiteX51" fmla="*/ 857002 w 1072779"/>
                    <a:gd name="connsiteY51" fmla="*/ 187703 h 995052"/>
                    <a:gd name="connsiteX52" fmla="*/ 698069 w 1072779"/>
                    <a:gd name="connsiteY52" fmla="*/ 55295 h 995052"/>
                    <a:gd name="connsiteX53" fmla="*/ 680827 w 1072779"/>
                    <a:gd name="connsiteY53" fmla="*/ 47559 h 995052"/>
                    <a:gd name="connsiteX54" fmla="*/ 651870 w 1072779"/>
                    <a:gd name="connsiteY54" fmla="*/ 37612 h 995052"/>
                    <a:gd name="connsiteX55" fmla="*/ 517252 w 1072779"/>
                    <a:gd name="connsiteY55" fmla="*/ 33 h 995052"/>
                    <a:gd name="connsiteX56" fmla="*/ 424412 w 1072779"/>
                    <a:gd name="connsiteY56" fmla="*/ 8654 h 995052"/>
                    <a:gd name="connsiteX57" fmla="*/ 322730 w 1072779"/>
                    <a:gd name="connsiteY57" fmla="*/ 27443 h 995052"/>
                    <a:gd name="connsiteX58" fmla="*/ 218837 w 1072779"/>
                    <a:gd name="connsiteY58" fmla="*/ 67011 h 995052"/>
                    <a:gd name="connsiteX59" fmla="*/ 135060 w 1072779"/>
                    <a:gd name="connsiteY59" fmla="*/ 123599 h 995052"/>
                    <a:gd name="connsiteX60" fmla="*/ 134839 w 1072779"/>
                    <a:gd name="connsiteY60" fmla="*/ 123820 h 995052"/>
                    <a:gd name="connsiteX61" fmla="*/ 125997 w 1072779"/>
                    <a:gd name="connsiteY61" fmla="*/ 131999 h 995052"/>
                    <a:gd name="connsiteX62" fmla="*/ 99693 w 1072779"/>
                    <a:gd name="connsiteY62" fmla="*/ 160956 h 995052"/>
                    <a:gd name="connsiteX63" fmla="*/ 84661 w 1072779"/>
                    <a:gd name="connsiteY63" fmla="*/ 181956 h 995052"/>
                    <a:gd name="connsiteX64" fmla="*/ 79356 w 1072779"/>
                    <a:gd name="connsiteY64" fmla="*/ 190577 h 995052"/>
                    <a:gd name="connsiteX65" fmla="*/ 69409 w 1072779"/>
                    <a:gd name="connsiteY65" fmla="*/ 208924 h 995052"/>
                    <a:gd name="connsiteX66" fmla="*/ 5968 w 1072779"/>
                    <a:gd name="connsiteY66" fmla="*/ 411624 h 995052"/>
                    <a:gd name="connsiteX67" fmla="*/ 5968 w 1072779"/>
                    <a:gd name="connsiteY67" fmla="*/ 411845 h 995052"/>
                    <a:gd name="connsiteX68" fmla="*/ 0 w 1072779"/>
                    <a:gd name="connsiteY68" fmla="*/ 492086 h 995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</a:cxnLst>
                  <a:rect l="l" t="t" r="r" b="b"/>
                  <a:pathLst>
                    <a:path w="1072779" h="995052">
                      <a:moveTo>
                        <a:pt x="0" y="492086"/>
                      </a:moveTo>
                      <a:cubicBezTo>
                        <a:pt x="0" y="551769"/>
                        <a:pt x="9726" y="616093"/>
                        <a:pt x="36031" y="681303"/>
                      </a:cubicBezTo>
                      <a:cubicBezTo>
                        <a:pt x="37799" y="685502"/>
                        <a:pt x="39568" y="689923"/>
                        <a:pt x="41557" y="694344"/>
                      </a:cubicBezTo>
                      <a:cubicBezTo>
                        <a:pt x="46862" y="706723"/>
                        <a:pt x="52388" y="719323"/>
                        <a:pt x="58357" y="731701"/>
                      </a:cubicBezTo>
                      <a:cubicBezTo>
                        <a:pt x="59904" y="735017"/>
                        <a:pt x="61672" y="738112"/>
                        <a:pt x="63220" y="741207"/>
                      </a:cubicBezTo>
                      <a:cubicBezTo>
                        <a:pt x="65430" y="745848"/>
                        <a:pt x="67862" y="750269"/>
                        <a:pt x="70514" y="754911"/>
                      </a:cubicBezTo>
                      <a:cubicBezTo>
                        <a:pt x="83998" y="780111"/>
                        <a:pt x="99029" y="803321"/>
                        <a:pt x="114945" y="824099"/>
                      </a:cubicBezTo>
                      <a:cubicBezTo>
                        <a:pt x="121797" y="833383"/>
                        <a:pt x="128871" y="842004"/>
                        <a:pt x="136386" y="850404"/>
                      </a:cubicBezTo>
                      <a:cubicBezTo>
                        <a:pt x="142576" y="857699"/>
                        <a:pt x="148986" y="864551"/>
                        <a:pt x="155618" y="871183"/>
                      </a:cubicBezTo>
                      <a:cubicBezTo>
                        <a:pt x="166007" y="881793"/>
                        <a:pt x="176617" y="891519"/>
                        <a:pt x="187670" y="900582"/>
                      </a:cubicBezTo>
                      <a:cubicBezTo>
                        <a:pt x="196290" y="907877"/>
                        <a:pt x="204911" y="914508"/>
                        <a:pt x="213753" y="920918"/>
                      </a:cubicBezTo>
                      <a:lnTo>
                        <a:pt x="213974" y="920918"/>
                      </a:lnTo>
                      <a:cubicBezTo>
                        <a:pt x="221269" y="926223"/>
                        <a:pt x="228784" y="931308"/>
                        <a:pt x="236300" y="935729"/>
                      </a:cubicBezTo>
                      <a:cubicBezTo>
                        <a:pt x="237405" y="936613"/>
                        <a:pt x="238732" y="937276"/>
                        <a:pt x="240058" y="937939"/>
                      </a:cubicBezTo>
                      <a:cubicBezTo>
                        <a:pt x="263268" y="952086"/>
                        <a:pt x="286920" y="963138"/>
                        <a:pt x="310572" y="971759"/>
                      </a:cubicBezTo>
                      <a:cubicBezTo>
                        <a:pt x="346824" y="985022"/>
                        <a:pt x="383076" y="992096"/>
                        <a:pt x="417559" y="994085"/>
                      </a:cubicBezTo>
                      <a:cubicBezTo>
                        <a:pt x="418222" y="994085"/>
                        <a:pt x="418664" y="994306"/>
                        <a:pt x="419327" y="994306"/>
                      </a:cubicBezTo>
                      <a:cubicBezTo>
                        <a:pt x="429275" y="994969"/>
                        <a:pt x="439001" y="995190"/>
                        <a:pt x="448727" y="994969"/>
                      </a:cubicBezTo>
                      <a:cubicBezTo>
                        <a:pt x="452485" y="994748"/>
                        <a:pt x="456021" y="994527"/>
                        <a:pt x="459558" y="994306"/>
                      </a:cubicBezTo>
                      <a:cubicBezTo>
                        <a:pt x="482768" y="992759"/>
                        <a:pt x="506862" y="989222"/>
                        <a:pt x="531841" y="983917"/>
                      </a:cubicBezTo>
                      <a:cubicBezTo>
                        <a:pt x="622470" y="964244"/>
                        <a:pt x="723710" y="918929"/>
                        <a:pt x="828487" y="843552"/>
                      </a:cubicBezTo>
                      <a:lnTo>
                        <a:pt x="828708" y="843552"/>
                      </a:lnTo>
                      <a:cubicBezTo>
                        <a:pt x="855897" y="824099"/>
                        <a:pt x="883528" y="802437"/>
                        <a:pt x="910938" y="778785"/>
                      </a:cubicBezTo>
                      <a:cubicBezTo>
                        <a:pt x="962663" y="734354"/>
                        <a:pt x="998915" y="686608"/>
                        <a:pt x="1022567" y="639746"/>
                      </a:cubicBezTo>
                      <a:lnTo>
                        <a:pt x="1022788" y="639525"/>
                      </a:lnTo>
                      <a:cubicBezTo>
                        <a:pt x="1028314" y="628693"/>
                        <a:pt x="1033177" y="617862"/>
                        <a:pt x="1037156" y="607031"/>
                      </a:cubicBezTo>
                      <a:cubicBezTo>
                        <a:pt x="1038924" y="602167"/>
                        <a:pt x="1040472" y="597525"/>
                        <a:pt x="1042240" y="592662"/>
                      </a:cubicBezTo>
                      <a:cubicBezTo>
                        <a:pt x="1067439" y="546463"/>
                        <a:pt x="1078271" y="482581"/>
                        <a:pt x="1070092" y="429308"/>
                      </a:cubicBezTo>
                      <a:cubicBezTo>
                        <a:pt x="1069429" y="425550"/>
                        <a:pt x="1068545" y="421571"/>
                        <a:pt x="1067881" y="418035"/>
                      </a:cubicBezTo>
                      <a:cubicBezTo>
                        <a:pt x="1063019" y="395930"/>
                        <a:pt x="1054619" y="376257"/>
                        <a:pt x="1042240" y="361004"/>
                      </a:cubicBezTo>
                      <a:cubicBezTo>
                        <a:pt x="1037377" y="355036"/>
                        <a:pt x="1032293" y="349289"/>
                        <a:pt x="1026767" y="343763"/>
                      </a:cubicBezTo>
                      <a:lnTo>
                        <a:pt x="1026546" y="343763"/>
                      </a:lnTo>
                      <a:cubicBezTo>
                        <a:pt x="1026103" y="343100"/>
                        <a:pt x="1025661" y="342657"/>
                        <a:pt x="1024998" y="342215"/>
                      </a:cubicBezTo>
                      <a:cubicBezTo>
                        <a:pt x="1022567" y="339784"/>
                        <a:pt x="1020356" y="337573"/>
                        <a:pt x="1017925" y="335363"/>
                      </a:cubicBezTo>
                      <a:cubicBezTo>
                        <a:pt x="1014167" y="331826"/>
                        <a:pt x="1010188" y="328289"/>
                        <a:pt x="1006430" y="324974"/>
                      </a:cubicBezTo>
                      <a:lnTo>
                        <a:pt x="1006209" y="324974"/>
                      </a:lnTo>
                      <a:cubicBezTo>
                        <a:pt x="1000241" y="319668"/>
                        <a:pt x="994273" y="315026"/>
                        <a:pt x="988304" y="310384"/>
                      </a:cubicBezTo>
                      <a:cubicBezTo>
                        <a:pt x="987420" y="309721"/>
                        <a:pt x="986315" y="309058"/>
                        <a:pt x="985431" y="308395"/>
                      </a:cubicBezTo>
                      <a:cubicBezTo>
                        <a:pt x="979904" y="304195"/>
                        <a:pt x="974378" y="300216"/>
                        <a:pt x="969294" y="296901"/>
                      </a:cubicBezTo>
                      <a:cubicBezTo>
                        <a:pt x="967747" y="295795"/>
                        <a:pt x="966200" y="294690"/>
                        <a:pt x="964652" y="293806"/>
                      </a:cubicBezTo>
                      <a:cubicBezTo>
                        <a:pt x="964431" y="293585"/>
                        <a:pt x="964210" y="293585"/>
                        <a:pt x="963989" y="293364"/>
                      </a:cubicBezTo>
                      <a:cubicBezTo>
                        <a:pt x="950947" y="284743"/>
                        <a:pt x="940779" y="278996"/>
                        <a:pt x="935916" y="276343"/>
                      </a:cubicBezTo>
                      <a:cubicBezTo>
                        <a:pt x="935474" y="276122"/>
                        <a:pt x="935032" y="275680"/>
                        <a:pt x="934590" y="275680"/>
                      </a:cubicBezTo>
                      <a:cubicBezTo>
                        <a:pt x="934369" y="275459"/>
                        <a:pt x="933927" y="275459"/>
                        <a:pt x="933706" y="275238"/>
                      </a:cubicBezTo>
                      <a:cubicBezTo>
                        <a:pt x="937021" y="278111"/>
                        <a:pt x="937463" y="278333"/>
                        <a:pt x="935695" y="277448"/>
                      </a:cubicBezTo>
                      <a:cubicBezTo>
                        <a:pt x="935032" y="276785"/>
                        <a:pt x="934148" y="275901"/>
                        <a:pt x="933263" y="275017"/>
                      </a:cubicBezTo>
                      <a:cubicBezTo>
                        <a:pt x="933042" y="274796"/>
                        <a:pt x="933042" y="274796"/>
                        <a:pt x="933042" y="274796"/>
                      </a:cubicBezTo>
                      <a:cubicBezTo>
                        <a:pt x="924422" y="265954"/>
                        <a:pt x="915138" y="256007"/>
                        <a:pt x="904527" y="244070"/>
                      </a:cubicBezTo>
                      <a:cubicBezTo>
                        <a:pt x="901211" y="240091"/>
                        <a:pt x="897454" y="235891"/>
                        <a:pt x="893696" y="231470"/>
                      </a:cubicBezTo>
                      <a:cubicBezTo>
                        <a:pt x="890380" y="227713"/>
                        <a:pt x="887286" y="223955"/>
                        <a:pt x="883749" y="219755"/>
                      </a:cubicBezTo>
                      <a:cubicBezTo>
                        <a:pt x="878886" y="214008"/>
                        <a:pt x="873802" y="207818"/>
                        <a:pt x="868275" y="201187"/>
                      </a:cubicBezTo>
                      <a:cubicBezTo>
                        <a:pt x="864518" y="196987"/>
                        <a:pt x="860981" y="192345"/>
                        <a:pt x="857002" y="187703"/>
                      </a:cubicBezTo>
                      <a:cubicBezTo>
                        <a:pt x="796877" y="113210"/>
                        <a:pt x="737415" y="74526"/>
                        <a:pt x="698069" y="55295"/>
                      </a:cubicBezTo>
                      <a:cubicBezTo>
                        <a:pt x="691658" y="52201"/>
                        <a:pt x="685911" y="49769"/>
                        <a:pt x="680827" y="47559"/>
                      </a:cubicBezTo>
                      <a:cubicBezTo>
                        <a:pt x="662480" y="39822"/>
                        <a:pt x="651870" y="37612"/>
                        <a:pt x="651870" y="37612"/>
                      </a:cubicBezTo>
                      <a:cubicBezTo>
                        <a:pt x="615839" y="20812"/>
                        <a:pt x="532946" y="254"/>
                        <a:pt x="517252" y="33"/>
                      </a:cubicBezTo>
                      <a:cubicBezTo>
                        <a:pt x="505315" y="-188"/>
                        <a:pt x="433032" y="475"/>
                        <a:pt x="424412" y="8654"/>
                      </a:cubicBezTo>
                      <a:cubicBezTo>
                        <a:pt x="390591" y="11970"/>
                        <a:pt x="356108" y="18380"/>
                        <a:pt x="322730" y="27443"/>
                      </a:cubicBezTo>
                      <a:cubicBezTo>
                        <a:pt x="286478" y="37169"/>
                        <a:pt x="251110" y="50432"/>
                        <a:pt x="218837" y="67011"/>
                      </a:cubicBezTo>
                      <a:cubicBezTo>
                        <a:pt x="187891" y="82705"/>
                        <a:pt x="159375" y="101715"/>
                        <a:pt x="135060" y="123599"/>
                      </a:cubicBezTo>
                      <a:lnTo>
                        <a:pt x="134839" y="123820"/>
                      </a:lnTo>
                      <a:cubicBezTo>
                        <a:pt x="131744" y="126252"/>
                        <a:pt x="128871" y="128904"/>
                        <a:pt x="125997" y="131999"/>
                      </a:cubicBezTo>
                      <a:cubicBezTo>
                        <a:pt x="116492" y="141062"/>
                        <a:pt x="107650" y="150788"/>
                        <a:pt x="99693" y="160956"/>
                      </a:cubicBezTo>
                      <a:cubicBezTo>
                        <a:pt x="94166" y="167809"/>
                        <a:pt x="89303" y="174661"/>
                        <a:pt x="84661" y="181956"/>
                      </a:cubicBezTo>
                      <a:cubicBezTo>
                        <a:pt x="82893" y="184829"/>
                        <a:pt x="81125" y="187703"/>
                        <a:pt x="79356" y="190577"/>
                      </a:cubicBezTo>
                      <a:cubicBezTo>
                        <a:pt x="78693" y="191461"/>
                        <a:pt x="75156" y="197871"/>
                        <a:pt x="69409" y="208924"/>
                      </a:cubicBezTo>
                      <a:cubicBezTo>
                        <a:pt x="52830" y="241860"/>
                        <a:pt x="19231" y="316353"/>
                        <a:pt x="5968" y="411624"/>
                      </a:cubicBezTo>
                      <a:lnTo>
                        <a:pt x="5968" y="411845"/>
                      </a:lnTo>
                      <a:cubicBezTo>
                        <a:pt x="2210" y="437266"/>
                        <a:pt x="0" y="464234"/>
                        <a:pt x="0" y="492086"/>
                      </a:cubicBezTo>
                      <a:close/>
                    </a:path>
                  </a:pathLst>
                </a:custGeom>
                <a:solidFill>
                  <a:srgbClr val="B5710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88" name="Freeform: Shape 333">
                  <a:extLst>
                    <a:ext uri="{FF2B5EF4-FFF2-40B4-BE49-F238E27FC236}">
                      <a16:creationId xmlns:a16="http://schemas.microsoft.com/office/drawing/2014/main" id="{104BBB9E-4F74-5CDC-5C39-D2B7F2E61F1C}"/>
                    </a:ext>
                  </a:extLst>
                </p:cNvPr>
                <p:cNvSpPr/>
                <p:nvPr/>
              </p:nvSpPr>
              <p:spPr>
                <a:xfrm>
                  <a:off x="2284668" y="6265704"/>
                  <a:ext cx="721664" cy="614935"/>
                </a:xfrm>
                <a:custGeom>
                  <a:avLst/>
                  <a:gdLst>
                    <a:gd name="connsiteX0" fmla="*/ 143 w 721664"/>
                    <a:gd name="connsiteY0" fmla="*/ 496509 h 614935"/>
                    <a:gd name="connsiteX1" fmla="*/ 105804 w 721664"/>
                    <a:gd name="connsiteY1" fmla="*/ 614107 h 614935"/>
                    <a:gd name="connsiteX2" fmla="*/ 152003 w 721664"/>
                    <a:gd name="connsiteY2" fmla="*/ 614107 h 614935"/>
                    <a:gd name="connsiteX3" fmla="*/ 603382 w 721664"/>
                    <a:gd name="connsiteY3" fmla="*/ 398585 h 614935"/>
                    <a:gd name="connsiteX4" fmla="*/ 676549 w 721664"/>
                    <a:gd name="connsiteY4" fmla="*/ 321218 h 614935"/>
                    <a:gd name="connsiteX5" fmla="*/ 696222 w 721664"/>
                    <a:gd name="connsiteY5" fmla="*/ 88013 h 614935"/>
                    <a:gd name="connsiteX6" fmla="*/ 609350 w 721664"/>
                    <a:gd name="connsiteY6" fmla="*/ 9762 h 614935"/>
                    <a:gd name="connsiteX7" fmla="*/ 143 w 721664"/>
                    <a:gd name="connsiteY7" fmla="*/ 496509 h 614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21664" h="614935">
                      <a:moveTo>
                        <a:pt x="143" y="496509"/>
                      </a:moveTo>
                      <a:cubicBezTo>
                        <a:pt x="-2952" y="557739"/>
                        <a:pt x="44574" y="609907"/>
                        <a:pt x="105804" y="614107"/>
                      </a:cubicBezTo>
                      <a:cubicBezTo>
                        <a:pt x="121498" y="615212"/>
                        <a:pt x="136972" y="615212"/>
                        <a:pt x="152003" y="614107"/>
                      </a:cubicBezTo>
                      <a:cubicBezTo>
                        <a:pt x="281758" y="605265"/>
                        <a:pt x="440249" y="538508"/>
                        <a:pt x="603382" y="398585"/>
                      </a:cubicBezTo>
                      <a:cubicBezTo>
                        <a:pt x="632560" y="373607"/>
                        <a:pt x="656655" y="347744"/>
                        <a:pt x="676549" y="321218"/>
                      </a:cubicBezTo>
                      <a:cubicBezTo>
                        <a:pt x="727390" y="253799"/>
                        <a:pt x="737116" y="161843"/>
                        <a:pt x="696222" y="88013"/>
                      </a:cubicBezTo>
                      <a:cubicBezTo>
                        <a:pt x="678317" y="55961"/>
                        <a:pt x="651128" y="26341"/>
                        <a:pt x="609350" y="9762"/>
                      </a:cubicBezTo>
                      <a:cubicBezTo>
                        <a:pt x="492416" y="-36216"/>
                        <a:pt x="21364" y="72761"/>
                        <a:pt x="143" y="496509"/>
                      </a:cubicBezTo>
                      <a:close/>
                    </a:path>
                  </a:pathLst>
                </a:custGeom>
                <a:solidFill>
                  <a:srgbClr val="F7EBDE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89" name="Freeform: Shape 334">
                  <a:extLst>
                    <a:ext uri="{FF2B5EF4-FFF2-40B4-BE49-F238E27FC236}">
                      <a16:creationId xmlns:a16="http://schemas.microsoft.com/office/drawing/2014/main" id="{E1A4B3E2-6808-8885-E407-6B61183B0AB3}"/>
                    </a:ext>
                  </a:extLst>
                </p:cNvPr>
                <p:cNvSpPr/>
                <p:nvPr/>
              </p:nvSpPr>
              <p:spPr>
                <a:xfrm>
                  <a:off x="2704139" y="6445009"/>
                  <a:ext cx="71768" cy="85329"/>
                </a:xfrm>
                <a:custGeom>
                  <a:avLst/>
                  <a:gdLst>
                    <a:gd name="connsiteX0" fmla="*/ 0 w 71768"/>
                    <a:gd name="connsiteY0" fmla="*/ 72504 h 85329"/>
                    <a:gd name="connsiteX1" fmla="*/ 1768 w 71768"/>
                    <a:gd name="connsiteY1" fmla="*/ 73830 h 85329"/>
                    <a:gd name="connsiteX2" fmla="*/ 54820 w 71768"/>
                    <a:gd name="connsiteY2" fmla="*/ 79577 h 85329"/>
                    <a:gd name="connsiteX3" fmla="*/ 71619 w 71768"/>
                    <a:gd name="connsiteY3" fmla="*/ 42662 h 85329"/>
                    <a:gd name="connsiteX4" fmla="*/ 71177 w 71768"/>
                    <a:gd name="connsiteY4" fmla="*/ 37799 h 85329"/>
                    <a:gd name="connsiteX5" fmla="*/ 59904 w 71768"/>
                    <a:gd name="connsiteY5" fmla="*/ 36031 h 85329"/>
                    <a:gd name="connsiteX6" fmla="*/ 44873 w 71768"/>
                    <a:gd name="connsiteY6" fmla="*/ 34926 h 85329"/>
                    <a:gd name="connsiteX7" fmla="*/ 30284 w 71768"/>
                    <a:gd name="connsiteY7" fmla="*/ 20557 h 85329"/>
                    <a:gd name="connsiteX8" fmla="*/ 12600 w 71768"/>
                    <a:gd name="connsiteY8" fmla="*/ 0 h 85329"/>
                    <a:gd name="connsiteX9" fmla="*/ 15473 w 71768"/>
                    <a:gd name="connsiteY9" fmla="*/ 19673 h 85329"/>
                    <a:gd name="connsiteX10" fmla="*/ 15473 w 71768"/>
                    <a:gd name="connsiteY10" fmla="*/ 19894 h 85329"/>
                    <a:gd name="connsiteX11" fmla="*/ 17463 w 71768"/>
                    <a:gd name="connsiteY11" fmla="*/ 48852 h 85329"/>
                    <a:gd name="connsiteX12" fmla="*/ 7958 w 71768"/>
                    <a:gd name="connsiteY12" fmla="*/ 60125 h 85329"/>
                    <a:gd name="connsiteX13" fmla="*/ 0 w 71768"/>
                    <a:gd name="connsiteY13" fmla="*/ 72504 h 85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1768" h="85329">
                      <a:moveTo>
                        <a:pt x="0" y="72504"/>
                      </a:moveTo>
                      <a:cubicBezTo>
                        <a:pt x="442" y="72946"/>
                        <a:pt x="1105" y="73609"/>
                        <a:pt x="1768" y="73830"/>
                      </a:cubicBezTo>
                      <a:cubicBezTo>
                        <a:pt x="13484" y="83335"/>
                        <a:pt x="34483" y="91072"/>
                        <a:pt x="54820" y="79577"/>
                      </a:cubicBezTo>
                      <a:cubicBezTo>
                        <a:pt x="71398" y="70072"/>
                        <a:pt x="72283" y="51725"/>
                        <a:pt x="71619" y="42662"/>
                      </a:cubicBezTo>
                      <a:cubicBezTo>
                        <a:pt x="71398" y="39789"/>
                        <a:pt x="71177" y="37799"/>
                        <a:pt x="71177" y="37799"/>
                      </a:cubicBezTo>
                      <a:cubicBezTo>
                        <a:pt x="67420" y="37578"/>
                        <a:pt x="63441" y="37136"/>
                        <a:pt x="59904" y="36031"/>
                      </a:cubicBezTo>
                      <a:cubicBezTo>
                        <a:pt x="53936" y="37578"/>
                        <a:pt x="49294" y="37357"/>
                        <a:pt x="44873" y="34926"/>
                      </a:cubicBezTo>
                      <a:cubicBezTo>
                        <a:pt x="39789" y="32715"/>
                        <a:pt x="34925" y="27852"/>
                        <a:pt x="30284" y="20557"/>
                      </a:cubicBezTo>
                      <a:cubicBezTo>
                        <a:pt x="18568" y="10831"/>
                        <a:pt x="12600" y="0"/>
                        <a:pt x="12600" y="0"/>
                      </a:cubicBezTo>
                      <a:cubicBezTo>
                        <a:pt x="14368" y="7074"/>
                        <a:pt x="15252" y="13705"/>
                        <a:pt x="15473" y="19673"/>
                      </a:cubicBezTo>
                      <a:cubicBezTo>
                        <a:pt x="15473" y="19894"/>
                        <a:pt x="15473" y="19894"/>
                        <a:pt x="15473" y="19894"/>
                      </a:cubicBezTo>
                      <a:cubicBezTo>
                        <a:pt x="19231" y="32494"/>
                        <a:pt x="20115" y="41999"/>
                        <a:pt x="17463" y="48852"/>
                      </a:cubicBezTo>
                      <a:cubicBezTo>
                        <a:pt x="15915" y="53494"/>
                        <a:pt x="12821" y="57030"/>
                        <a:pt x="7958" y="60125"/>
                      </a:cubicBezTo>
                      <a:cubicBezTo>
                        <a:pt x="3979" y="68746"/>
                        <a:pt x="0" y="72504"/>
                        <a:pt x="0" y="72504"/>
                      </a:cubicBezTo>
                      <a:close/>
                    </a:path>
                  </a:pathLst>
                </a:custGeom>
                <a:solidFill>
                  <a:srgbClr val="B54F4A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90" name="Freeform: Shape 335">
                  <a:extLst>
                    <a:ext uri="{FF2B5EF4-FFF2-40B4-BE49-F238E27FC236}">
                      <a16:creationId xmlns:a16="http://schemas.microsoft.com/office/drawing/2014/main" id="{4C0742F5-B433-DCE6-4153-6BF6BAFE3548}"/>
                    </a:ext>
                  </a:extLst>
                </p:cNvPr>
                <p:cNvSpPr/>
                <p:nvPr/>
              </p:nvSpPr>
              <p:spPr>
                <a:xfrm>
                  <a:off x="2661890" y="6418430"/>
                  <a:ext cx="140461" cy="102398"/>
                </a:xfrm>
                <a:custGeom>
                  <a:avLst/>
                  <a:gdLst>
                    <a:gd name="connsiteX0" fmla="*/ 2681 w 140461"/>
                    <a:gd name="connsiteY0" fmla="*/ 96210 h 102398"/>
                    <a:gd name="connsiteX1" fmla="*/ 30091 w 140461"/>
                    <a:gd name="connsiteY1" fmla="*/ 102399 h 102398"/>
                    <a:gd name="connsiteX2" fmla="*/ 44017 w 140461"/>
                    <a:gd name="connsiteY2" fmla="*/ 100409 h 102398"/>
                    <a:gd name="connsiteX3" fmla="*/ 48880 w 140461"/>
                    <a:gd name="connsiteY3" fmla="*/ 98420 h 102398"/>
                    <a:gd name="connsiteX4" fmla="*/ 68995 w 140461"/>
                    <a:gd name="connsiteY4" fmla="*/ 78747 h 102398"/>
                    <a:gd name="connsiteX5" fmla="*/ 70543 w 140461"/>
                    <a:gd name="connsiteY5" fmla="*/ 60842 h 102398"/>
                    <a:gd name="connsiteX6" fmla="*/ 82700 w 140461"/>
                    <a:gd name="connsiteY6" fmla="*/ 70347 h 102398"/>
                    <a:gd name="connsiteX7" fmla="*/ 95742 w 140461"/>
                    <a:gd name="connsiteY7" fmla="*/ 73221 h 102398"/>
                    <a:gd name="connsiteX8" fmla="*/ 112100 w 140461"/>
                    <a:gd name="connsiteY8" fmla="*/ 69684 h 102398"/>
                    <a:gd name="connsiteX9" fmla="*/ 113868 w 140461"/>
                    <a:gd name="connsiteY9" fmla="*/ 69021 h 102398"/>
                    <a:gd name="connsiteX10" fmla="*/ 140394 w 140461"/>
                    <a:gd name="connsiteY10" fmla="*/ 36085 h 102398"/>
                    <a:gd name="connsiteX11" fmla="*/ 136194 w 140461"/>
                    <a:gd name="connsiteY11" fmla="*/ 30558 h 102398"/>
                    <a:gd name="connsiteX12" fmla="*/ 130668 w 140461"/>
                    <a:gd name="connsiteY12" fmla="*/ 34758 h 102398"/>
                    <a:gd name="connsiteX13" fmla="*/ 108784 w 140461"/>
                    <a:gd name="connsiteY13" fmla="*/ 60621 h 102398"/>
                    <a:gd name="connsiteX14" fmla="*/ 102152 w 140461"/>
                    <a:gd name="connsiteY14" fmla="*/ 62610 h 102398"/>
                    <a:gd name="connsiteX15" fmla="*/ 87121 w 140461"/>
                    <a:gd name="connsiteY15" fmla="*/ 61505 h 102398"/>
                    <a:gd name="connsiteX16" fmla="*/ 72532 w 140461"/>
                    <a:gd name="connsiteY16" fmla="*/ 47137 h 102398"/>
                    <a:gd name="connsiteX17" fmla="*/ 52196 w 140461"/>
                    <a:gd name="connsiteY17" fmla="*/ 3148 h 102398"/>
                    <a:gd name="connsiteX18" fmla="*/ 46006 w 140461"/>
                    <a:gd name="connsiteY18" fmla="*/ 275 h 102398"/>
                    <a:gd name="connsiteX19" fmla="*/ 43133 w 140461"/>
                    <a:gd name="connsiteY19" fmla="*/ 717 h 102398"/>
                    <a:gd name="connsiteX20" fmla="*/ 41143 w 140461"/>
                    <a:gd name="connsiteY20" fmla="*/ 7348 h 102398"/>
                    <a:gd name="connsiteX21" fmla="*/ 57943 w 140461"/>
                    <a:gd name="connsiteY21" fmla="*/ 46474 h 102398"/>
                    <a:gd name="connsiteX22" fmla="*/ 57943 w 140461"/>
                    <a:gd name="connsiteY22" fmla="*/ 46695 h 102398"/>
                    <a:gd name="connsiteX23" fmla="*/ 59932 w 140461"/>
                    <a:gd name="connsiteY23" fmla="*/ 75652 h 102398"/>
                    <a:gd name="connsiteX24" fmla="*/ 50427 w 140461"/>
                    <a:gd name="connsiteY24" fmla="*/ 86926 h 102398"/>
                    <a:gd name="connsiteX25" fmla="*/ 44901 w 140461"/>
                    <a:gd name="connsiteY25" fmla="*/ 89578 h 102398"/>
                    <a:gd name="connsiteX26" fmla="*/ 7102 w 140461"/>
                    <a:gd name="connsiteY26" fmla="*/ 87147 h 102398"/>
                    <a:gd name="connsiteX27" fmla="*/ 470 w 140461"/>
                    <a:gd name="connsiteY27" fmla="*/ 89136 h 102398"/>
                    <a:gd name="connsiteX28" fmla="*/ 2681 w 140461"/>
                    <a:gd name="connsiteY28" fmla="*/ 96210 h 102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40461" h="102398">
                      <a:moveTo>
                        <a:pt x="2681" y="96210"/>
                      </a:moveTo>
                      <a:cubicBezTo>
                        <a:pt x="3344" y="96652"/>
                        <a:pt x="15281" y="102399"/>
                        <a:pt x="30091" y="102399"/>
                      </a:cubicBezTo>
                      <a:cubicBezTo>
                        <a:pt x="34512" y="102399"/>
                        <a:pt x="39375" y="101957"/>
                        <a:pt x="44017" y="100409"/>
                      </a:cubicBezTo>
                      <a:cubicBezTo>
                        <a:pt x="45564" y="99967"/>
                        <a:pt x="47333" y="99083"/>
                        <a:pt x="48880" y="98420"/>
                      </a:cubicBezTo>
                      <a:cubicBezTo>
                        <a:pt x="55732" y="95546"/>
                        <a:pt x="65237" y="90241"/>
                        <a:pt x="68995" y="78747"/>
                      </a:cubicBezTo>
                      <a:cubicBezTo>
                        <a:pt x="70764" y="73663"/>
                        <a:pt x="71206" y="67694"/>
                        <a:pt x="70543" y="60842"/>
                      </a:cubicBezTo>
                      <a:cubicBezTo>
                        <a:pt x="74521" y="65042"/>
                        <a:pt x="78500" y="68358"/>
                        <a:pt x="82700" y="70347"/>
                      </a:cubicBezTo>
                      <a:cubicBezTo>
                        <a:pt x="87342" y="72336"/>
                        <a:pt x="91542" y="73221"/>
                        <a:pt x="95742" y="73221"/>
                      </a:cubicBezTo>
                      <a:cubicBezTo>
                        <a:pt x="101710" y="73221"/>
                        <a:pt x="107015" y="71673"/>
                        <a:pt x="112100" y="69684"/>
                      </a:cubicBezTo>
                      <a:cubicBezTo>
                        <a:pt x="112763" y="69463"/>
                        <a:pt x="113426" y="69242"/>
                        <a:pt x="113868" y="69021"/>
                      </a:cubicBezTo>
                      <a:cubicBezTo>
                        <a:pt x="136857" y="59516"/>
                        <a:pt x="140173" y="36969"/>
                        <a:pt x="140394" y="36085"/>
                      </a:cubicBezTo>
                      <a:cubicBezTo>
                        <a:pt x="140836" y="33211"/>
                        <a:pt x="139067" y="30779"/>
                        <a:pt x="136194" y="30558"/>
                      </a:cubicBezTo>
                      <a:cubicBezTo>
                        <a:pt x="133541" y="30116"/>
                        <a:pt x="130889" y="31885"/>
                        <a:pt x="130668" y="34758"/>
                      </a:cubicBezTo>
                      <a:cubicBezTo>
                        <a:pt x="130446" y="35642"/>
                        <a:pt x="127573" y="53768"/>
                        <a:pt x="108784" y="60621"/>
                      </a:cubicBezTo>
                      <a:cubicBezTo>
                        <a:pt x="106352" y="61505"/>
                        <a:pt x="104142" y="62168"/>
                        <a:pt x="102152" y="62610"/>
                      </a:cubicBezTo>
                      <a:cubicBezTo>
                        <a:pt x="96184" y="64158"/>
                        <a:pt x="91542" y="63937"/>
                        <a:pt x="87121" y="61505"/>
                      </a:cubicBezTo>
                      <a:cubicBezTo>
                        <a:pt x="82037" y="59295"/>
                        <a:pt x="77174" y="54431"/>
                        <a:pt x="72532" y="47137"/>
                      </a:cubicBezTo>
                      <a:cubicBezTo>
                        <a:pt x="65458" y="37190"/>
                        <a:pt x="58827" y="22601"/>
                        <a:pt x="52196" y="3148"/>
                      </a:cubicBezTo>
                      <a:cubicBezTo>
                        <a:pt x="51311" y="717"/>
                        <a:pt x="48438" y="-609"/>
                        <a:pt x="46006" y="275"/>
                      </a:cubicBezTo>
                      <a:cubicBezTo>
                        <a:pt x="45122" y="54"/>
                        <a:pt x="44017" y="54"/>
                        <a:pt x="43133" y="717"/>
                      </a:cubicBezTo>
                      <a:cubicBezTo>
                        <a:pt x="40701" y="2043"/>
                        <a:pt x="39596" y="4917"/>
                        <a:pt x="41143" y="7348"/>
                      </a:cubicBezTo>
                      <a:cubicBezTo>
                        <a:pt x="49101" y="22822"/>
                        <a:pt x="54627" y="35642"/>
                        <a:pt x="57943" y="46474"/>
                      </a:cubicBezTo>
                      <a:cubicBezTo>
                        <a:pt x="57943" y="46695"/>
                        <a:pt x="57943" y="46695"/>
                        <a:pt x="57943" y="46695"/>
                      </a:cubicBezTo>
                      <a:cubicBezTo>
                        <a:pt x="61701" y="59295"/>
                        <a:pt x="62585" y="68800"/>
                        <a:pt x="59932" y="75652"/>
                      </a:cubicBezTo>
                      <a:cubicBezTo>
                        <a:pt x="58385" y="80294"/>
                        <a:pt x="55290" y="83831"/>
                        <a:pt x="50427" y="86926"/>
                      </a:cubicBezTo>
                      <a:cubicBezTo>
                        <a:pt x="48880" y="87810"/>
                        <a:pt x="47111" y="88694"/>
                        <a:pt x="44901" y="89578"/>
                      </a:cubicBezTo>
                      <a:cubicBezTo>
                        <a:pt x="27217" y="97536"/>
                        <a:pt x="7323" y="87368"/>
                        <a:pt x="7102" y="87147"/>
                      </a:cubicBezTo>
                      <a:cubicBezTo>
                        <a:pt x="4670" y="85820"/>
                        <a:pt x="1576" y="86926"/>
                        <a:pt x="470" y="89136"/>
                      </a:cubicBezTo>
                      <a:cubicBezTo>
                        <a:pt x="-635" y="91789"/>
                        <a:pt x="249" y="94662"/>
                        <a:pt x="2681" y="96210"/>
                      </a:cubicBezTo>
                      <a:close/>
                    </a:path>
                  </a:pathLst>
                </a:custGeom>
                <a:solidFill>
                  <a:srgbClr val="533323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91" name="Freeform: Shape 336">
                  <a:extLst>
                    <a:ext uri="{FF2B5EF4-FFF2-40B4-BE49-F238E27FC236}">
                      <a16:creationId xmlns:a16="http://schemas.microsoft.com/office/drawing/2014/main" id="{B49B3488-4C93-2C2E-B670-F48EBCA31727}"/>
                    </a:ext>
                  </a:extLst>
                </p:cNvPr>
                <p:cNvSpPr/>
                <p:nvPr/>
              </p:nvSpPr>
              <p:spPr>
                <a:xfrm>
                  <a:off x="2670267" y="6604661"/>
                  <a:ext cx="110045" cy="29863"/>
                </a:xfrm>
                <a:custGeom>
                  <a:avLst/>
                  <a:gdLst>
                    <a:gd name="connsiteX0" fmla="*/ 106597 w 110045"/>
                    <a:gd name="connsiteY0" fmla="*/ 829 h 29863"/>
                    <a:gd name="connsiteX1" fmla="*/ 7346 w 110045"/>
                    <a:gd name="connsiteY1" fmla="*/ 4145 h 29863"/>
                    <a:gd name="connsiteX2" fmla="*/ 273 w 110045"/>
                    <a:gd name="connsiteY2" fmla="*/ 6135 h 29863"/>
                    <a:gd name="connsiteX3" fmla="*/ 55977 w 110045"/>
                    <a:gd name="connsiteY3" fmla="*/ 28682 h 29863"/>
                    <a:gd name="connsiteX4" fmla="*/ 107923 w 110045"/>
                    <a:gd name="connsiteY4" fmla="*/ 5472 h 29863"/>
                    <a:gd name="connsiteX5" fmla="*/ 106597 w 110045"/>
                    <a:gd name="connsiteY5" fmla="*/ 829 h 29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0045" h="29863">
                      <a:moveTo>
                        <a:pt x="106597" y="829"/>
                      </a:moveTo>
                      <a:cubicBezTo>
                        <a:pt x="106597" y="829"/>
                        <a:pt x="47135" y="39734"/>
                        <a:pt x="7346" y="4145"/>
                      </a:cubicBezTo>
                      <a:cubicBezTo>
                        <a:pt x="7346" y="4145"/>
                        <a:pt x="3588" y="1493"/>
                        <a:pt x="273" y="6135"/>
                      </a:cubicBezTo>
                      <a:cubicBezTo>
                        <a:pt x="-3043" y="10556"/>
                        <a:pt x="24367" y="35534"/>
                        <a:pt x="55977" y="28682"/>
                      </a:cubicBezTo>
                      <a:cubicBezTo>
                        <a:pt x="87587" y="21829"/>
                        <a:pt x="105049" y="9892"/>
                        <a:pt x="107923" y="5472"/>
                      </a:cubicBezTo>
                      <a:cubicBezTo>
                        <a:pt x="111239" y="1051"/>
                        <a:pt x="110575" y="-1381"/>
                        <a:pt x="106597" y="829"/>
                      </a:cubicBezTo>
                      <a:close/>
                    </a:path>
                  </a:pathLst>
                </a:custGeom>
                <a:solidFill>
                  <a:srgbClr val="DEB993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92" name="Freeform: Shape 337">
                  <a:extLst>
                    <a:ext uri="{FF2B5EF4-FFF2-40B4-BE49-F238E27FC236}">
                      <a16:creationId xmlns:a16="http://schemas.microsoft.com/office/drawing/2014/main" id="{8BC31796-B5BE-11DB-1EF4-48263267E5CB}"/>
                    </a:ext>
                  </a:extLst>
                </p:cNvPr>
                <p:cNvSpPr/>
                <p:nvPr/>
              </p:nvSpPr>
              <p:spPr>
                <a:xfrm>
                  <a:off x="1794970" y="5658301"/>
                  <a:ext cx="22104" cy="221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04" h="22104"/>
                  </a:pathLst>
                </a:custGeom>
                <a:solidFill>
                  <a:srgbClr val="CE6B4B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grpSp>
              <p:nvGrpSpPr>
                <p:cNvPr id="393" name="Graphic 283">
                  <a:extLst>
                    <a:ext uri="{FF2B5EF4-FFF2-40B4-BE49-F238E27FC236}">
                      <a16:creationId xmlns:a16="http://schemas.microsoft.com/office/drawing/2014/main" id="{969BC299-3B65-BF2C-8200-DE796D21EBF2}"/>
                    </a:ext>
                  </a:extLst>
                </p:cNvPr>
                <p:cNvGrpSpPr/>
                <p:nvPr/>
              </p:nvGrpSpPr>
              <p:grpSpPr>
                <a:xfrm>
                  <a:off x="2629878" y="6357809"/>
                  <a:ext cx="124900" cy="97525"/>
                  <a:chOff x="2629878" y="6357809"/>
                  <a:chExt cx="124900" cy="97525"/>
                </a:xfrm>
              </p:grpSpPr>
              <p:sp>
                <p:nvSpPr>
                  <p:cNvPr id="402" name="Freeform: Shape 339">
                    <a:extLst>
                      <a:ext uri="{FF2B5EF4-FFF2-40B4-BE49-F238E27FC236}">
                        <a16:creationId xmlns:a16="http://schemas.microsoft.com/office/drawing/2014/main" id="{F9A66A4E-148C-B4C2-2262-F0BB37A69E42}"/>
                      </a:ext>
                    </a:extLst>
                  </p:cNvPr>
                  <p:cNvSpPr/>
                  <p:nvPr/>
                </p:nvSpPr>
                <p:spPr>
                  <a:xfrm>
                    <a:off x="2629878" y="6357809"/>
                    <a:ext cx="124900" cy="97525"/>
                  </a:xfrm>
                  <a:custGeom>
                    <a:avLst/>
                    <a:gdLst>
                      <a:gd name="connsiteX0" fmla="*/ 1757 w 124900"/>
                      <a:gd name="connsiteY0" fmla="*/ 54265 h 97525"/>
                      <a:gd name="connsiteX1" fmla="*/ 91282 w 124900"/>
                      <a:gd name="connsiteY1" fmla="*/ 93169 h 97525"/>
                      <a:gd name="connsiteX2" fmla="*/ 118913 w 124900"/>
                      <a:gd name="connsiteY2" fmla="*/ 68854 h 97525"/>
                      <a:gd name="connsiteX3" fmla="*/ 119134 w 124900"/>
                      <a:gd name="connsiteY3" fmla="*/ 68633 h 97525"/>
                      <a:gd name="connsiteX4" fmla="*/ 117144 w 124900"/>
                      <a:gd name="connsiteY4" fmla="*/ 6297 h 97525"/>
                      <a:gd name="connsiteX5" fmla="*/ 105208 w 124900"/>
                      <a:gd name="connsiteY5" fmla="*/ 108 h 97525"/>
                      <a:gd name="connsiteX6" fmla="*/ 45746 w 124900"/>
                      <a:gd name="connsiteY6" fmla="*/ 16465 h 97525"/>
                      <a:gd name="connsiteX7" fmla="*/ 45746 w 124900"/>
                      <a:gd name="connsiteY7" fmla="*/ 16465 h 97525"/>
                      <a:gd name="connsiteX8" fmla="*/ 4189 w 124900"/>
                      <a:gd name="connsiteY8" fmla="*/ 39675 h 97525"/>
                      <a:gd name="connsiteX9" fmla="*/ 1757 w 124900"/>
                      <a:gd name="connsiteY9" fmla="*/ 54265 h 97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4900" h="97525">
                        <a:moveTo>
                          <a:pt x="1757" y="54265"/>
                        </a:moveTo>
                        <a:cubicBezTo>
                          <a:pt x="12810" y="71064"/>
                          <a:pt x="45083" y="110632"/>
                          <a:pt x="91282" y="93169"/>
                        </a:cubicBezTo>
                        <a:cubicBezTo>
                          <a:pt x="105429" y="87864"/>
                          <a:pt x="114049" y="79022"/>
                          <a:pt x="118913" y="68854"/>
                        </a:cubicBezTo>
                        <a:cubicBezTo>
                          <a:pt x="118913" y="68854"/>
                          <a:pt x="119134" y="68633"/>
                          <a:pt x="119134" y="68633"/>
                        </a:cubicBezTo>
                        <a:cubicBezTo>
                          <a:pt x="129965" y="46528"/>
                          <a:pt x="123333" y="18455"/>
                          <a:pt x="117144" y="6297"/>
                        </a:cubicBezTo>
                        <a:cubicBezTo>
                          <a:pt x="114934" y="1876"/>
                          <a:pt x="110292" y="-555"/>
                          <a:pt x="105208" y="108"/>
                        </a:cubicBezTo>
                        <a:cubicBezTo>
                          <a:pt x="93271" y="2097"/>
                          <a:pt x="69840" y="6739"/>
                          <a:pt x="45746" y="16465"/>
                        </a:cubicBezTo>
                        <a:lnTo>
                          <a:pt x="45746" y="16465"/>
                        </a:lnTo>
                        <a:cubicBezTo>
                          <a:pt x="31378" y="22213"/>
                          <a:pt x="16567" y="29728"/>
                          <a:pt x="4189" y="39675"/>
                        </a:cubicBezTo>
                        <a:cubicBezTo>
                          <a:pt x="-232" y="43212"/>
                          <a:pt x="-1337" y="49402"/>
                          <a:pt x="1757" y="54265"/>
                        </a:cubicBezTo>
                        <a:close/>
                      </a:path>
                    </a:pathLst>
                  </a:custGeom>
                  <a:solidFill>
                    <a:srgbClr val="533323"/>
                  </a:solidFill>
                  <a:ln w="220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h-TH">
                      <a:latin typeface="Cairo ExtraBold" pitchFamily="2" charset="-78"/>
                    </a:endParaRPr>
                  </a:p>
                </p:txBody>
              </p:sp>
              <p:sp>
                <p:nvSpPr>
                  <p:cNvPr id="403" name="Freeform: Shape 340">
                    <a:extLst>
                      <a:ext uri="{FF2B5EF4-FFF2-40B4-BE49-F238E27FC236}">
                        <a16:creationId xmlns:a16="http://schemas.microsoft.com/office/drawing/2014/main" id="{BE473465-15B0-C21A-5486-A20C1E836A77}"/>
                      </a:ext>
                    </a:extLst>
                  </p:cNvPr>
                  <p:cNvSpPr/>
                  <p:nvPr/>
                </p:nvSpPr>
                <p:spPr>
                  <a:xfrm>
                    <a:off x="2629878" y="6374495"/>
                    <a:ext cx="118912" cy="80838"/>
                  </a:xfrm>
                  <a:custGeom>
                    <a:avLst/>
                    <a:gdLst>
                      <a:gd name="connsiteX0" fmla="*/ 1757 w 118912"/>
                      <a:gd name="connsiteY0" fmla="*/ 37578 h 80838"/>
                      <a:gd name="connsiteX1" fmla="*/ 91282 w 118912"/>
                      <a:gd name="connsiteY1" fmla="*/ 76483 h 80838"/>
                      <a:gd name="connsiteX2" fmla="*/ 118913 w 118912"/>
                      <a:gd name="connsiteY2" fmla="*/ 52167 h 80838"/>
                      <a:gd name="connsiteX3" fmla="*/ 81777 w 118912"/>
                      <a:gd name="connsiteY3" fmla="*/ 71841 h 80838"/>
                      <a:gd name="connsiteX4" fmla="*/ 18557 w 118912"/>
                      <a:gd name="connsiteY4" fmla="*/ 35589 h 80838"/>
                      <a:gd name="connsiteX5" fmla="*/ 45746 w 118912"/>
                      <a:gd name="connsiteY5" fmla="*/ 0 h 80838"/>
                      <a:gd name="connsiteX6" fmla="*/ 4189 w 118912"/>
                      <a:gd name="connsiteY6" fmla="*/ 23210 h 80838"/>
                      <a:gd name="connsiteX7" fmla="*/ 1757 w 118912"/>
                      <a:gd name="connsiteY7" fmla="*/ 37578 h 80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8912" h="80838">
                        <a:moveTo>
                          <a:pt x="1757" y="37578"/>
                        </a:moveTo>
                        <a:cubicBezTo>
                          <a:pt x="12810" y="54378"/>
                          <a:pt x="45083" y="93945"/>
                          <a:pt x="91282" y="76483"/>
                        </a:cubicBezTo>
                        <a:cubicBezTo>
                          <a:pt x="105429" y="71177"/>
                          <a:pt x="114049" y="62335"/>
                          <a:pt x="118913" y="52167"/>
                        </a:cubicBezTo>
                        <a:cubicBezTo>
                          <a:pt x="117144" y="54157"/>
                          <a:pt x="103218" y="69188"/>
                          <a:pt x="81777" y="71841"/>
                        </a:cubicBezTo>
                        <a:cubicBezTo>
                          <a:pt x="59009" y="74493"/>
                          <a:pt x="22536" y="50399"/>
                          <a:pt x="18557" y="35589"/>
                        </a:cubicBezTo>
                        <a:cubicBezTo>
                          <a:pt x="13473" y="16357"/>
                          <a:pt x="36904" y="5305"/>
                          <a:pt x="45746" y="0"/>
                        </a:cubicBezTo>
                        <a:cubicBezTo>
                          <a:pt x="31378" y="5747"/>
                          <a:pt x="16567" y="13263"/>
                          <a:pt x="4189" y="23210"/>
                        </a:cubicBezTo>
                        <a:cubicBezTo>
                          <a:pt x="-232" y="26526"/>
                          <a:pt x="-1337" y="32715"/>
                          <a:pt x="1757" y="37578"/>
                        </a:cubicBezTo>
                        <a:close/>
                      </a:path>
                    </a:pathLst>
                  </a:custGeom>
                  <a:solidFill>
                    <a:srgbClr val="452A1E"/>
                  </a:solidFill>
                  <a:ln w="220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h-TH">
                      <a:latin typeface="Cairo ExtraBold" pitchFamily="2" charset="-78"/>
                    </a:endParaRPr>
                  </a:p>
                </p:txBody>
              </p:sp>
              <p:sp>
                <p:nvSpPr>
                  <p:cNvPr id="404" name="Freeform: Shape 341">
                    <a:extLst>
                      <a:ext uri="{FF2B5EF4-FFF2-40B4-BE49-F238E27FC236}">
                        <a16:creationId xmlns:a16="http://schemas.microsoft.com/office/drawing/2014/main" id="{4D3F7DEA-DBFA-F38C-942A-12A90C6F51AF}"/>
                      </a:ext>
                    </a:extLst>
                  </p:cNvPr>
                  <p:cNvSpPr/>
                  <p:nvPr/>
                </p:nvSpPr>
                <p:spPr>
                  <a:xfrm>
                    <a:off x="2661167" y="6362544"/>
                    <a:ext cx="85639" cy="69003"/>
                  </a:xfrm>
                  <a:custGeom>
                    <a:avLst/>
                    <a:gdLst>
                      <a:gd name="connsiteX0" fmla="*/ 72592 w 85639"/>
                      <a:gd name="connsiteY0" fmla="*/ 15 h 69003"/>
                      <a:gd name="connsiteX1" fmla="*/ 18214 w 85639"/>
                      <a:gd name="connsiteY1" fmla="*/ 16593 h 69003"/>
                      <a:gd name="connsiteX2" fmla="*/ 1415 w 85639"/>
                      <a:gd name="connsiteY2" fmla="*/ 42235 h 69003"/>
                      <a:gd name="connsiteX3" fmla="*/ 54245 w 85639"/>
                      <a:gd name="connsiteY3" fmla="*/ 68761 h 69003"/>
                      <a:gd name="connsiteX4" fmla="*/ 85634 w 85639"/>
                      <a:gd name="connsiteY4" fmla="*/ 24330 h 69003"/>
                      <a:gd name="connsiteX5" fmla="*/ 72592 w 85639"/>
                      <a:gd name="connsiteY5" fmla="*/ 15 h 69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639" h="69003">
                        <a:moveTo>
                          <a:pt x="72592" y="15"/>
                        </a:moveTo>
                        <a:cubicBezTo>
                          <a:pt x="72592" y="15"/>
                          <a:pt x="31256" y="9299"/>
                          <a:pt x="18214" y="16593"/>
                        </a:cubicBezTo>
                        <a:cubicBezTo>
                          <a:pt x="4731" y="24330"/>
                          <a:pt x="-3448" y="30298"/>
                          <a:pt x="1415" y="42235"/>
                        </a:cubicBezTo>
                        <a:cubicBezTo>
                          <a:pt x="3846" y="48203"/>
                          <a:pt x="27498" y="71634"/>
                          <a:pt x="54245" y="68761"/>
                        </a:cubicBezTo>
                        <a:cubicBezTo>
                          <a:pt x="81213" y="65887"/>
                          <a:pt x="85634" y="46877"/>
                          <a:pt x="85634" y="24330"/>
                        </a:cubicBezTo>
                        <a:cubicBezTo>
                          <a:pt x="85855" y="1783"/>
                          <a:pt x="79003" y="-206"/>
                          <a:pt x="72592" y="15"/>
                        </a:cubicBezTo>
                        <a:close/>
                      </a:path>
                    </a:pathLst>
                  </a:custGeom>
                  <a:solidFill>
                    <a:srgbClr val="623C2C"/>
                  </a:solidFill>
                  <a:ln w="2200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th-TH">
                      <a:latin typeface="Cairo ExtraBold" pitchFamily="2" charset="-78"/>
                    </a:endParaRPr>
                  </a:p>
                </p:txBody>
              </p:sp>
            </p:grpSp>
            <p:sp>
              <p:nvSpPr>
                <p:cNvPr id="394" name="Freeform: Shape 342">
                  <a:extLst>
                    <a:ext uri="{FF2B5EF4-FFF2-40B4-BE49-F238E27FC236}">
                      <a16:creationId xmlns:a16="http://schemas.microsoft.com/office/drawing/2014/main" id="{DF6A9385-2D1F-0B60-C2BF-5C8BE259227D}"/>
                    </a:ext>
                  </a:extLst>
                </p:cNvPr>
                <p:cNvSpPr/>
                <p:nvPr/>
              </p:nvSpPr>
              <p:spPr>
                <a:xfrm>
                  <a:off x="2228173" y="6510219"/>
                  <a:ext cx="289180" cy="144053"/>
                </a:xfrm>
                <a:custGeom>
                  <a:avLst/>
                  <a:gdLst>
                    <a:gd name="connsiteX0" fmla="*/ 10439 w 289180"/>
                    <a:gd name="connsiteY0" fmla="*/ 132629 h 144053"/>
                    <a:gd name="connsiteX1" fmla="*/ 2260 w 289180"/>
                    <a:gd name="connsiteY1" fmla="*/ 140586 h 144053"/>
                    <a:gd name="connsiteX2" fmla="*/ 50 w 289180"/>
                    <a:gd name="connsiteY2" fmla="*/ 143902 h 144053"/>
                    <a:gd name="connsiteX3" fmla="*/ 12649 w 289180"/>
                    <a:gd name="connsiteY3" fmla="*/ 134839 h 144053"/>
                    <a:gd name="connsiteX4" fmla="*/ 38512 w 289180"/>
                    <a:gd name="connsiteY4" fmla="*/ 114061 h 144053"/>
                    <a:gd name="connsiteX5" fmla="*/ 67248 w 289180"/>
                    <a:gd name="connsiteY5" fmla="*/ 93061 h 144053"/>
                    <a:gd name="connsiteX6" fmla="*/ 98195 w 289180"/>
                    <a:gd name="connsiteY6" fmla="*/ 73167 h 144053"/>
                    <a:gd name="connsiteX7" fmla="*/ 130247 w 289180"/>
                    <a:gd name="connsiteY7" fmla="*/ 55262 h 144053"/>
                    <a:gd name="connsiteX8" fmla="*/ 162520 w 289180"/>
                    <a:gd name="connsiteY8" fmla="*/ 40452 h 144053"/>
                    <a:gd name="connsiteX9" fmla="*/ 193688 w 289180"/>
                    <a:gd name="connsiteY9" fmla="*/ 28957 h 144053"/>
                    <a:gd name="connsiteX10" fmla="*/ 222203 w 289180"/>
                    <a:gd name="connsiteY10" fmla="*/ 20557 h 144053"/>
                    <a:gd name="connsiteX11" fmla="*/ 246739 w 289180"/>
                    <a:gd name="connsiteY11" fmla="*/ 15473 h 144053"/>
                    <a:gd name="connsiteX12" fmla="*/ 265970 w 289180"/>
                    <a:gd name="connsiteY12" fmla="*/ 13042 h 144053"/>
                    <a:gd name="connsiteX13" fmla="*/ 278128 w 289180"/>
                    <a:gd name="connsiteY13" fmla="*/ 12379 h 144053"/>
                    <a:gd name="connsiteX14" fmla="*/ 282328 w 289180"/>
                    <a:gd name="connsiteY14" fmla="*/ 12379 h 144053"/>
                    <a:gd name="connsiteX15" fmla="*/ 282770 w 289180"/>
                    <a:gd name="connsiteY15" fmla="*/ 12379 h 144053"/>
                    <a:gd name="connsiteX16" fmla="*/ 289180 w 289180"/>
                    <a:gd name="connsiteY16" fmla="*/ 6189 h 144053"/>
                    <a:gd name="connsiteX17" fmla="*/ 282770 w 289180"/>
                    <a:gd name="connsiteY17" fmla="*/ 0 h 144053"/>
                    <a:gd name="connsiteX18" fmla="*/ 282549 w 289180"/>
                    <a:gd name="connsiteY18" fmla="*/ 0 h 144053"/>
                    <a:gd name="connsiteX19" fmla="*/ 277686 w 289180"/>
                    <a:gd name="connsiteY19" fmla="*/ 221 h 144053"/>
                    <a:gd name="connsiteX20" fmla="*/ 264644 w 289180"/>
                    <a:gd name="connsiteY20" fmla="*/ 1326 h 144053"/>
                    <a:gd name="connsiteX21" fmla="*/ 244750 w 289180"/>
                    <a:gd name="connsiteY21" fmla="*/ 4642 h 144053"/>
                    <a:gd name="connsiteX22" fmla="*/ 219329 w 289180"/>
                    <a:gd name="connsiteY22" fmla="*/ 10610 h 144053"/>
                    <a:gd name="connsiteX23" fmla="*/ 190372 w 289180"/>
                    <a:gd name="connsiteY23" fmla="*/ 19894 h 144053"/>
                    <a:gd name="connsiteX24" fmla="*/ 158983 w 289180"/>
                    <a:gd name="connsiteY24" fmla="*/ 32715 h 144053"/>
                    <a:gd name="connsiteX25" fmla="*/ 126710 w 289180"/>
                    <a:gd name="connsiteY25" fmla="*/ 48852 h 144053"/>
                    <a:gd name="connsiteX26" fmla="*/ 94879 w 289180"/>
                    <a:gd name="connsiteY26" fmla="*/ 67862 h 144053"/>
                    <a:gd name="connsiteX27" fmla="*/ 64375 w 289180"/>
                    <a:gd name="connsiteY27" fmla="*/ 88861 h 144053"/>
                    <a:gd name="connsiteX28" fmla="*/ 36302 w 289180"/>
                    <a:gd name="connsiteY28" fmla="*/ 110745 h 144053"/>
                    <a:gd name="connsiteX29" fmla="*/ 10439 w 289180"/>
                    <a:gd name="connsiteY29" fmla="*/ 132629 h 144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89180" h="144053">
                      <a:moveTo>
                        <a:pt x="10439" y="132629"/>
                      </a:moveTo>
                      <a:cubicBezTo>
                        <a:pt x="7565" y="135281"/>
                        <a:pt x="4913" y="137934"/>
                        <a:pt x="2260" y="140586"/>
                      </a:cubicBezTo>
                      <a:cubicBezTo>
                        <a:pt x="2260" y="140586"/>
                        <a:pt x="-392" y="143460"/>
                        <a:pt x="50" y="143902"/>
                      </a:cubicBezTo>
                      <a:cubicBezTo>
                        <a:pt x="1376" y="145228"/>
                        <a:pt x="9555" y="137492"/>
                        <a:pt x="12649" y="134839"/>
                      </a:cubicBezTo>
                      <a:cubicBezTo>
                        <a:pt x="20828" y="128208"/>
                        <a:pt x="29449" y="121134"/>
                        <a:pt x="38512" y="114061"/>
                      </a:cubicBezTo>
                      <a:cubicBezTo>
                        <a:pt x="47354" y="106545"/>
                        <a:pt x="57301" y="100356"/>
                        <a:pt x="67248" y="93061"/>
                      </a:cubicBezTo>
                      <a:cubicBezTo>
                        <a:pt x="76974" y="85766"/>
                        <a:pt x="87806" y="79798"/>
                        <a:pt x="98195" y="73167"/>
                      </a:cubicBezTo>
                      <a:cubicBezTo>
                        <a:pt x="108584" y="66535"/>
                        <a:pt x="119858" y="61230"/>
                        <a:pt x="130247" y="55262"/>
                      </a:cubicBezTo>
                      <a:cubicBezTo>
                        <a:pt x="141078" y="49957"/>
                        <a:pt x="151909" y="44873"/>
                        <a:pt x="162520" y="40452"/>
                      </a:cubicBezTo>
                      <a:cubicBezTo>
                        <a:pt x="173351" y="36252"/>
                        <a:pt x="183519" y="32052"/>
                        <a:pt x="193688" y="28957"/>
                      </a:cubicBezTo>
                      <a:cubicBezTo>
                        <a:pt x="203635" y="25420"/>
                        <a:pt x="213361" y="22989"/>
                        <a:pt x="222203" y="20557"/>
                      </a:cubicBezTo>
                      <a:cubicBezTo>
                        <a:pt x="231266" y="18568"/>
                        <a:pt x="239444" y="16579"/>
                        <a:pt x="246739" y="15473"/>
                      </a:cubicBezTo>
                      <a:cubicBezTo>
                        <a:pt x="254255" y="14147"/>
                        <a:pt x="260665" y="13484"/>
                        <a:pt x="265970" y="13042"/>
                      </a:cubicBezTo>
                      <a:cubicBezTo>
                        <a:pt x="271275" y="12600"/>
                        <a:pt x="275475" y="12379"/>
                        <a:pt x="278128" y="12379"/>
                      </a:cubicBezTo>
                      <a:cubicBezTo>
                        <a:pt x="280780" y="12379"/>
                        <a:pt x="282328" y="12379"/>
                        <a:pt x="282328" y="12379"/>
                      </a:cubicBezTo>
                      <a:lnTo>
                        <a:pt x="282770" y="12379"/>
                      </a:lnTo>
                      <a:cubicBezTo>
                        <a:pt x="286306" y="12379"/>
                        <a:pt x="289180" y="9726"/>
                        <a:pt x="289180" y="6189"/>
                      </a:cubicBezTo>
                      <a:cubicBezTo>
                        <a:pt x="289180" y="2874"/>
                        <a:pt x="286306" y="0"/>
                        <a:pt x="282770" y="0"/>
                      </a:cubicBezTo>
                      <a:cubicBezTo>
                        <a:pt x="282549" y="0"/>
                        <a:pt x="282549" y="0"/>
                        <a:pt x="282549" y="0"/>
                      </a:cubicBezTo>
                      <a:cubicBezTo>
                        <a:pt x="282549" y="0"/>
                        <a:pt x="280780" y="221"/>
                        <a:pt x="277686" y="221"/>
                      </a:cubicBezTo>
                      <a:cubicBezTo>
                        <a:pt x="274370" y="221"/>
                        <a:pt x="270170" y="663"/>
                        <a:pt x="264644" y="1326"/>
                      </a:cubicBezTo>
                      <a:cubicBezTo>
                        <a:pt x="258897" y="1989"/>
                        <a:pt x="252265" y="2874"/>
                        <a:pt x="244750" y="4642"/>
                      </a:cubicBezTo>
                      <a:cubicBezTo>
                        <a:pt x="237013" y="5968"/>
                        <a:pt x="228613" y="8400"/>
                        <a:pt x="219329" y="10610"/>
                      </a:cubicBezTo>
                      <a:cubicBezTo>
                        <a:pt x="210266" y="13263"/>
                        <a:pt x="200319" y="16136"/>
                        <a:pt x="190372" y="19894"/>
                      </a:cubicBezTo>
                      <a:cubicBezTo>
                        <a:pt x="179983" y="23431"/>
                        <a:pt x="169593" y="28073"/>
                        <a:pt x="158983" y="32715"/>
                      </a:cubicBezTo>
                      <a:cubicBezTo>
                        <a:pt x="148373" y="37578"/>
                        <a:pt x="137541" y="43104"/>
                        <a:pt x="126710" y="48852"/>
                      </a:cubicBezTo>
                      <a:cubicBezTo>
                        <a:pt x="116100" y="55262"/>
                        <a:pt x="105047" y="61009"/>
                        <a:pt x="94879" y="67862"/>
                      </a:cubicBezTo>
                      <a:cubicBezTo>
                        <a:pt x="84490" y="74935"/>
                        <a:pt x="73880" y="81124"/>
                        <a:pt x="64375" y="88861"/>
                      </a:cubicBezTo>
                      <a:cubicBezTo>
                        <a:pt x="54648" y="96377"/>
                        <a:pt x="44701" y="103008"/>
                        <a:pt x="36302" y="110745"/>
                      </a:cubicBezTo>
                      <a:cubicBezTo>
                        <a:pt x="27018" y="118261"/>
                        <a:pt x="18397" y="125555"/>
                        <a:pt x="10439" y="132629"/>
                      </a:cubicBezTo>
                      <a:close/>
                    </a:path>
                  </a:pathLst>
                </a:custGeom>
                <a:solidFill>
                  <a:srgbClr val="A2523F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95" name="Freeform: Shape 343">
                  <a:extLst>
                    <a:ext uri="{FF2B5EF4-FFF2-40B4-BE49-F238E27FC236}">
                      <a16:creationId xmlns:a16="http://schemas.microsoft.com/office/drawing/2014/main" id="{C75DD8CC-5189-EF75-21D8-16999221B476}"/>
                    </a:ext>
                  </a:extLst>
                </p:cNvPr>
                <p:cNvSpPr/>
                <p:nvPr/>
              </p:nvSpPr>
              <p:spPr>
                <a:xfrm>
                  <a:off x="2284234" y="6545459"/>
                  <a:ext cx="250544" cy="200485"/>
                </a:xfrm>
                <a:custGeom>
                  <a:avLst/>
                  <a:gdLst>
                    <a:gd name="connsiteX0" fmla="*/ 7651 w 250544"/>
                    <a:gd name="connsiteY0" fmla="*/ 187355 h 200485"/>
                    <a:gd name="connsiteX1" fmla="*/ 1462 w 250544"/>
                    <a:gd name="connsiteY1" fmla="*/ 196860 h 200485"/>
                    <a:gd name="connsiteX2" fmla="*/ 135 w 250544"/>
                    <a:gd name="connsiteY2" fmla="*/ 200396 h 200485"/>
                    <a:gd name="connsiteX3" fmla="*/ 10304 w 250544"/>
                    <a:gd name="connsiteY3" fmla="*/ 188902 h 200485"/>
                    <a:gd name="connsiteX4" fmla="*/ 30640 w 250544"/>
                    <a:gd name="connsiteY4" fmla="*/ 163039 h 200485"/>
                    <a:gd name="connsiteX5" fmla="*/ 53850 w 250544"/>
                    <a:gd name="connsiteY5" fmla="*/ 136514 h 200485"/>
                    <a:gd name="connsiteX6" fmla="*/ 79270 w 250544"/>
                    <a:gd name="connsiteY6" fmla="*/ 110651 h 200485"/>
                    <a:gd name="connsiteX7" fmla="*/ 106459 w 250544"/>
                    <a:gd name="connsiteY7" fmla="*/ 86336 h 200485"/>
                    <a:gd name="connsiteX8" fmla="*/ 134532 w 250544"/>
                    <a:gd name="connsiteY8" fmla="*/ 64894 h 200485"/>
                    <a:gd name="connsiteX9" fmla="*/ 162384 w 250544"/>
                    <a:gd name="connsiteY9" fmla="*/ 46989 h 200485"/>
                    <a:gd name="connsiteX10" fmla="*/ 188247 w 250544"/>
                    <a:gd name="connsiteY10" fmla="*/ 32842 h 200485"/>
                    <a:gd name="connsiteX11" fmla="*/ 211015 w 250544"/>
                    <a:gd name="connsiteY11" fmla="*/ 22674 h 200485"/>
                    <a:gd name="connsiteX12" fmla="*/ 229141 w 250544"/>
                    <a:gd name="connsiteY12" fmla="*/ 16264 h 200485"/>
                    <a:gd name="connsiteX13" fmla="*/ 240856 w 250544"/>
                    <a:gd name="connsiteY13" fmla="*/ 12948 h 200485"/>
                    <a:gd name="connsiteX14" fmla="*/ 245056 w 250544"/>
                    <a:gd name="connsiteY14" fmla="*/ 12064 h 200485"/>
                    <a:gd name="connsiteX15" fmla="*/ 245498 w 250544"/>
                    <a:gd name="connsiteY15" fmla="*/ 12064 h 200485"/>
                    <a:gd name="connsiteX16" fmla="*/ 250361 w 250544"/>
                    <a:gd name="connsiteY16" fmla="*/ 4769 h 200485"/>
                    <a:gd name="connsiteX17" fmla="*/ 242625 w 250544"/>
                    <a:gd name="connsiteY17" fmla="*/ 127 h 200485"/>
                    <a:gd name="connsiteX18" fmla="*/ 242404 w 250544"/>
                    <a:gd name="connsiteY18" fmla="*/ 127 h 200485"/>
                    <a:gd name="connsiteX19" fmla="*/ 237762 w 250544"/>
                    <a:gd name="connsiteY19" fmla="*/ 1453 h 200485"/>
                    <a:gd name="connsiteX20" fmla="*/ 225162 w 250544"/>
                    <a:gd name="connsiteY20" fmla="*/ 5211 h 200485"/>
                    <a:gd name="connsiteX21" fmla="*/ 206373 w 250544"/>
                    <a:gd name="connsiteY21" fmla="*/ 12506 h 200485"/>
                    <a:gd name="connsiteX22" fmla="*/ 183163 w 250544"/>
                    <a:gd name="connsiteY22" fmla="*/ 23779 h 200485"/>
                    <a:gd name="connsiteX23" fmla="*/ 157079 w 250544"/>
                    <a:gd name="connsiteY23" fmla="*/ 39032 h 200485"/>
                    <a:gd name="connsiteX24" fmla="*/ 129227 w 250544"/>
                    <a:gd name="connsiteY24" fmla="*/ 58263 h 200485"/>
                    <a:gd name="connsiteX25" fmla="*/ 101375 w 250544"/>
                    <a:gd name="connsiteY25" fmla="*/ 80810 h 200485"/>
                    <a:gd name="connsiteX26" fmla="*/ 74628 w 250544"/>
                    <a:gd name="connsiteY26" fmla="*/ 106230 h 200485"/>
                    <a:gd name="connsiteX27" fmla="*/ 49871 w 250544"/>
                    <a:gd name="connsiteY27" fmla="*/ 133198 h 200485"/>
                    <a:gd name="connsiteX28" fmla="*/ 27545 w 250544"/>
                    <a:gd name="connsiteY28" fmla="*/ 160608 h 200485"/>
                    <a:gd name="connsiteX29" fmla="*/ 7651 w 250544"/>
                    <a:gd name="connsiteY29" fmla="*/ 187355 h 200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50544" h="200485">
                      <a:moveTo>
                        <a:pt x="7651" y="187355"/>
                      </a:moveTo>
                      <a:cubicBezTo>
                        <a:pt x="5440" y="190670"/>
                        <a:pt x="3451" y="193765"/>
                        <a:pt x="1462" y="196860"/>
                      </a:cubicBezTo>
                      <a:cubicBezTo>
                        <a:pt x="1462" y="196860"/>
                        <a:pt x="-528" y="200175"/>
                        <a:pt x="135" y="200396"/>
                      </a:cubicBezTo>
                      <a:cubicBezTo>
                        <a:pt x="1683" y="201502"/>
                        <a:pt x="7872" y="191997"/>
                        <a:pt x="10304" y="188902"/>
                      </a:cubicBezTo>
                      <a:cubicBezTo>
                        <a:pt x="16714" y="180723"/>
                        <a:pt x="23566" y="171881"/>
                        <a:pt x="30640" y="163039"/>
                      </a:cubicBezTo>
                      <a:cubicBezTo>
                        <a:pt x="37492" y="153755"/>
                        <a:pt x="45892" y="145577"/>
                        <a:pt x="53850" y="136514"/>
                      </a:cubicBezTo>
                      <a:cubicBezTo>
                        <a:pt x="61587" y="127451"/>
                        <a:pt x="70871" y="119272"/>
                        <a:pt x="79270" y="110651"/>
                      </a:cubicBezTo>
                      <a:cubicBezTo>
                        <a:pt x="87670" y="102030"/>
                        <a:pt x="97617" y="94293"/>
                        <a:pt x="106459" y="86336"/>
                      </a:cubicBezTo>
                      <a:cubicBezTo>
                        <a:pt x="115743" y="78820"/>
                        <a:pt x="125027" y="71747"/>
                        <a:pt x="134532" y="64894"/>
                      </a:cubicBezTo>
                      <a:cubicBezTo>
                        <a:pt x="144037" y="58484"/>
                        <a:pt x="153100" y="52073"/>
                        <a:pt x="162384" y="46989"/>
                      </a:cubicBezTo>
                      <a:cubicBezTo>
                        <a:pt x="171226" y="41463"/>
                        <a:pt x="180068" y="36821"/>
                        <a:pt x="188247" y="32842"/>
                      </a:cubicBezTo>
                      <a:cubicBezTo>
                        <a:pt x="196647" y="29084"/>
                        <a:pt x="204162" y="25326"/>
                        <a:pt x="211015" y="22674"/>
                      </a:cubicBezTo>
                      <a:cubicBezTo>
                        <a:pt x="218088" y="19800"/>
                        <a:pt x="224057" y="17811"/>
                        <a:pt x="229141" y="16264"/>
                      </a:cubicBezTo>
                      <a:cubicBezTo>
                        <a:pt x="234225" y="14716"/>
                        <a:pt x="238204" y="13611"/>
                        <a:pt x="240856" y="12948"/>
                      </a:cubicBezTo>
                      <a:cubicBezTo>
                        <a:pt x="243509" y="12285"/>
                        <a:pt x="245056" y="12064"/>
                        <a:pt x="245056" y="12064"/>
                      </a:cubicBezTo>
                      <a:lnTo>
                        <a:pt x="245498" y="12064"/>
                      </a:lnTo>
                      <a:cubicBezTo>
                        <a:pt x="248814" y="11401"/>
                        <a:pt x="251246" y="8085"/>
                        <a:pt x="250361" y="4769"/>
                      </a:cubicBezTo>
                      <a:cubicBezTo>
                        <a:pt x="249698" y="1453"/>
                        <a:pt x="246161" y="-536"/>
                        <a:pt x="242625" y="127"/>
                      </a:cubicBezTo>
                      <a:cubicBezTo>
                        <a:pt x="242404" y="127"/>
                        <a:pt x="242404" y="127"/>
                        <a:pt x="242404" y="127"/>
                      </a:cubicBezTo>
                      <a:cubicBezTo>
                        <a:pt x="242404" y="127"/>
                        <a:pt x="240856" y="569"/>
                        <a:pt x="237762" y="1453"/>
                      </a:cubicBezTo>
                      <a:cubicBezTo>
                        <a:pt x="234667" y="2116"/>
                        <a:pt x="230688" y="3443"/>
                        <a:pt x="225162" y="5211"/>
                      </a:cubicBezTo>
                      <a:cubicBezTo>
                        <a:pt x="219857" y="7201"/>
                        <a:pt x="213446" y="9411"/>
                        <a:pt x="206373" y="12506"/>
                      </a:cubicBezTo>
                      <a:cubicBezTo>
                        <a:pt x="199078" y="15379"/>
                        <a:pt x="191563" y="19579"/>
                        <a:pt x="183163" y="23779"/>
                      </a:cubicBezTo>
                      <a:cubicBezTo>
                        <a:pt x="174984" y="28421"/>
                        <a:pt x="165921" y="33063"/>
                        <a:pt x="157079" y="39032"/>
                      </a:cubicBezTo>
                      <a:cubicBezTo>
                        <a:pt x="147795" y="44558"/>
                        <a:pt x="138732" y="51410"/>
                        <a:pt x="129227" y="58263"/>
                      </a:cubicBezTo>
                      <a:cubicBezTo>
                        <a:pt x="119943" y="65336"/>
                        <a:pt x="110659" y="73073"/>
                        <a:pt x="101375" y="80810"/>
                      </a:cubicBezTo>
                      <a:cubicBezTo>
                        <a:pt x="92533" y="89209"/>
                        <a:pt x="83028" y="97167"/>
                        <a:pt x="74628" y="106230"/>
                      </a:cubicBezTo>
                      <a:cubicBezTo>
                        <a:pt x="66229" y="115293"/>
                        <a:pt x="57166" y="123693"/>
                        <a:pt x="49871" y="133198"/>
                      </a:cubicBezTo>
                      <a:cubicBezTo>
                        <a:pt x="42134" y="142482"/>
                        <a:pt x="33956" y="151103"/>
                        <a:pt x="27545" y="160608"/>
                      </a:cubicBezTo>
                      <a:cubicBezTo>
                        <a:pt x="20472" y="169892"/>
                        <a:pt x="13840" y="178955"/>
                        <a:pt x="7651" y="187355"/>
                      </a:cubicBezTo>
                      <a:close/>
                    </a:path>
                  </a:pathLst>
                </a:custGeom>
                <a:solidFill>
                  <a:srgbClr val="A2523F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96" name="Freeform: Shape 344">
                  <a:extLst>
                    <a:ext uri="{FF2B5EF4-FFF2-40B4-BE49-F238E27FC236}">
                      <a16:creationId xmlns:a16="http://schemas.microsoft.com/office/drawing/2014/main" id="{9C12A23A-2EE3-15C0-3956-F58E38528BAA}"/>
                    </a:ext>
                  </a:extLst>
                </p:cNvPr>
                <p:cNvSpPr/>
                <p:nvPr/>
              </p:nvSpPr>
              <p:spPr>
                <a:xfrm>
                  <a:off x="2840493" y="6146577"/>
                  <a:ext cx="222409" cy="200661"/>
                </a:xfrm>
                <a:custGeom>
                  <a:avLst/>
                  <a:gdLst>
                    <a:gd name="connsiteX0" fmla="*/ 210469 w 222409"/>
                    <a:gd name="connsiteY0" fmla="*/ 2449 h 200661"/>
                    <a:gd name="connsiteX1" fmla="*/ 219311 w 222409"/>
                    <a:gd name="connsiteY1" fmla="*/ 239 h 200661"/>
                    <a:gd name="connsiteX2" fmla="*/ 222406 w 222409"/>
                    <a:gd name="connsiteY2" fmla="*/ 460 h 200661"/>
                    <a:gd name="connsiteX3" fmla="*/ 210911 w 222409"/>
                    <a:gd name="connsiteY3" fmla="*/ 6428 h 200661"/>
                    <a:gd name="connsiteX4" fmla="*/ 185712 w 222409"/>
                    <a:gd name="connsiteY4" fmla="*/ 17038 h 200661"/>
                    <a:gd name="connsiteX5" fmla="*/ 159186 w 222409"/>
                    <a:gd name="connsiteY5" fmla="*/ 30522 h 200661"/>
                    <a:gd name="connsiteX6" fmla="*/ 132439 w 222409"/>
                    <a:gd name="connsiteY6" fmla="*/ 47322 h 200661"/>
                    <a:gd name="connsiteX7" fmla="*/ 106356 w 222409"/>
                    <a:gd name="connsiteY7" fmla="*/ 67216 h 200661"/>
                    <a:gd name="connsiteX8" fmla="*/ 82041 w 222409"/>
                    <a:gd name="connsiteY8" fmla="*/ 89763 h 200661"/>
                    <a:gd name="connsiteX9" fmla="*/ 60378 w 222409"/>
                    <a:gd name="connsiteY9" fmla="*/ 114078 h 200661"/>
                    <a:gd name="connsiteX10" fmla="*/ 42031 w 222409"/>
                    <a:gd name="connsiteY10" fmla="*/ 138173 h 200661"/>
                    <a:gd name="connsiteX11" fmla="*/ 27442 w 222409"/>
                    <a:gd name="connsiteY11" fmla="*/ 160719 h 200661"/>
                    <a:gd name="connsiteX12" fmla="*/ 17053 w 222409"/>
                    <a:gd name="connsiteY12" fmla="*/ 179508 h 200661"/>
                    <a:gd name="connsiteX13" fmla="*/ 11084 w 222409"/>
                    <a:gd name="connsiteY13" fmla="*/ 192108 h 200661"/>
                    <a:gd name="connsiteX14" fmla="*/ 9095 w 222409"/>
                    <a:gd name="connsiteY14" fmla="*/ 196750 h 200661"/>
                    <a:gd name="connsiteX15" fmla="*/ 8874 w 222409"/>
                    <a:gd name="connsiteY15" fmla="*/ 197192 h 200661"/>
                    <a:gd name="connsiteX16" fmla="*/ 2021 w 222409"/>
                    <a:gd name="connsiteY16" fmla="*/ 198961 h 200661"/>
                    <a:gd name="connsiteX17" fmla="*/ 916 w 222409"/>
                    <a:gd name="connsiteY17" fmla="*/ 186803 h 200661"/>
                    <a:gd name="connsiteX18" fmla="*/ 1137 w 222409"/>
                    <a:gd name="connsiteY18" fmla="*/ 186582 h 200661"/>
                    <a:gd name="connsiteX19" fmla="*/ 3569 w 222409"/>
                    <a:gd name="connsiteY19" fmla="*/ 181498 h 200661"/>
                    <a:gd name="connsiteX20" fmla="*/ 10200 w 222409"/>
                    <a:gd name="connsiteY20" fmla="*/ 168235 h 200661"/>
                    <a:gd name="connsiteX21" fmla="*/ 21473 w 222409"/>
                    <a:gd name="connsiteY21" fmla="*/ 149225 h 200661"/>
                    <a:gd name="connsiteX22" fmla="*/ 36947 w 222409"/>
                    <a:gd name="connsiteY22" fmla="*/ 126678 h 200661"/>
                    <a:gd name="connsiteX23" fmla="*/ 56178 w 222409"/>
                    <a:gd name="connsiteY23" fmla="*/ 103026 h 200661"/>
                    <a:gd name="connsiteX24" fmla="*/ 78725 w 222409"/>
                    <a:gd name="connsiteY24" fmla="*/ 79595 h 200661"/>
                    <a:gd name="connsiteX25" fmla="*/ 103924 w 222409"/>
                    <a:gd name="connsiteY25" fmla="*/ 57932 h 200661"/>
                    <a:gd name="connsiteX26" fmla="*/ 130671 w 222409"/>
                    <a:gd name="connsiteY26" fmla="*/ 39364 h 200661"/>
                    <a:gd name="connsiteX27" fmla="*/ 158081 w 222409"/>
                    <a:gd name="connsiteY27" fmla="*/ 23891 h 200661"/>
                    <a:gd name="connsiteX28" fmla="*/ 185049 w 222409"/>
                    <a:gd name="connsiteY28" fmla="*/ 11733 h 200661"/>
                    <a:gd name="connsiteX29" fmla="*/ 210469 w 222409"/>
                    <a:gd name="connsiteY29" fmla="*/ 2449 h 200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22409" h="200661">
                      <a:moveTo>
                        <a:pt x="210469" y="2449"/>
                      </a:moveTo>
                      <a:cubicBezTo>
                        <a:pt x="213564" y="1565"/>
                        <a:pt x="216438" y="902"/>
                        <a:pt x="219311" y="239"/>
                      </a:cubicBezTo>
                      <a:cubicBezTo>
                        <a:pt x="219311" y="239"/>
                        <a:pt x="222406" y="-424"/>
                        <a:pt x="222406" y="460"/>
                      </a:cubicBezTo>
                      <a:cubicBezTo>
                        <a:pt x="222627" y="3112"/>
                        <a:pt x="213785" y="5323"/>
                        <a:pt x="210911" y="6428"/>
                      </a:cubicBezTo>
                      <a:cubicBezTo>
                        <a:pt x="202954" y="9744"/>
                        <a:pt x="194333" y="13281"/>
                        <a:pt x="185712" y="17038"/>
                      </a:cubicBezTo>
                      <a:cubicBezTo>
                        <a:pt x="176870" y="20133"/>
                        <a:pt x="168249" y="25880"/>
                        <a:pt x="159186" y="30522"/>
                      </a:cubicBezTo>
                      <a:cubicBezTo>
                        <a:pt x="150123" y="34943"/>
                        <a:pt x="141281" y="41796"/>
                        <a:pt x="132439" y="47322"/>
                      </a:cubicBezTo>
                      <a:cubicBezTo>
                        <a:pt x="123376" y="52848"/>
                        <a:pt x="114977" y="60806"/>
                        <a:pt x="106356" y="67216"/>
                      </a:cubicBezTo>
                      <a:cubicBezTo>
                        <a:pt x="97956" y="74511"/>
                        <a:pt x="89777" y="82026"/>
                        <a:pt x="82041" y="89763"/>
                      </a:cubicBezTo>
                      <a:cubicBezTo>
                        <a:pt x="74304" y="97942"/>
                        <a:pt x="67009" y="105457"/>
                        <a:pt x="60378" y="114078"/>
                      </a:cubicBezTo>
                      <a:cubicBezTo>
                        <a:pt x="53525" y="121815"/>
                        <a:pt x="47557" y="130436"/>
                        <a:pt x="42031" y="138173"/>
                      </a:cubicBezTo>
                      <a:cubicBezTo>
                        <a:pt x="36726" y="146351"/>
                        <a:pt x="31642" y="153646"/>
                        <a:pt x="27442" y="160719"/>
                      </a:cubicBezTo>
                      <a:cubicBezTo>
                        <a:pt x="23242" y="167793"/>
                        <a:pt x="19926" y="174203"/>
                        <a:pt x="17053" y="179508"/>
                      </a:cubicBezTo>
                      <a:cubicBezTo>
                        <a:pt x="14400" y="185035"/>
                        <a:pt x="12189" y="189235"/>
                        <a:pt x="11084" y="192108"/>
                      </a:cubicBezTo>
                      <a:cubicBezTo>
                        <a:pt x="9758" y="194982"/>
                        <a:pt x="9095" y="196750"/>
                        <a:pt x="9095" y="196750"/>
                      </a:cubicBezTo>
                      <a:lnTo>
                        <a:pt x="8874" y="197192"/>
                      </a:lnTo>
                      <a:cubicBezTo>
                        <a:pt x="7326" y="200950"/>
                        <a:pt x="4232" y="201834"/>
                        <a:pt x="2021" y="198961"/>
                      </a:cubicBezTo>
                      <a:cubicBezTo>
                        <a:pt x="-189" y="196087"/>
                        <a:pt x="-631" y="190561"/>
                        <a:pt x="916" y="186803"/>
                      </a:cubicBezTo>
                      <a:cubicBezTo>
                        <a:pt x="916" y="186582"/>
                        <a:pt x="1137" y="186582"/>
                        <a:pt x="1137" y="186582"/>
                      </a:cubicBezTo>
                      <a:cubicBezTo>
                        <a:pt x="1137" y="186582"/>
                        <a:pt x="2021" y="184814"/>
                        <a:pt x="3569" y="181498"/>
                      </a:cubicBezTo>
                      <a:cubicBezTo>
                        <a:pt x="5116" y="177961"/>
                        <a:pt x="7326" y="173761"/>
                        <a:pt x="10200" y="168235"/>
                      </a:cubicBezTo>
                      <a:cubicBezTo>
                        <a:pt x="13295" y="162709"/>
                        <a:pt x="16832" y="156077"/>
                        <a:pt x="21473" y="149225"/>
                      </a:cubicBezTo>
                      <a:cubicBezTo>
                        <a:pt x="25894" y="141930"/>
                        <a:pt x="31200" y="134857"/>
                        <a:pt x="36947" y="126678"/>
                      </a:cubicBezTo>
                      <a:cubicBezTo>
                        <a:pt x="42915" y="118941"/>
                        <a:pt x="49104" y="110542"/>
                        <a:pt x="56178" y="103026"/>
                      </a:cubicBezTo>
                      <a:cubicBezTo>
                        <a:pt x="63030" y="94847"/>
                        <a:pt x="70988" y="87553"/>
                        <a:pt x="78725" y="79595"/>
                      </a:cubicBezTo>
                      <a:cubicBezTo>
                        <a:pt x="86683" y="72079"/>
                        <a:pt x="95303" y="65006"/>
                        <a:pt x="103924" y="57932"/>
                      </a:cubicBezTo>
                      <a:cubicBezTo>
                        <a:pt x="112766" y="51964"/>
                        <a:pt x="121608" y="44448"/>
                        <a:pt x="130671" y="39364"/>
                      </a:cubicBezTo>
                      <a:cubicBezTo>
                        <a:pt x="139955" y="34059"/>
                        <a:pt x="148797" y="27870"/>
                        <a:pt x="158081" y="23891"/>
                      </a:cubicBezTo>
                      <a:cubicBezTo>
                        <a:pt x="167365" y="19691"/>
                        <a:pt x="176207" y="14386"/>
                        <a:pt x="185049" y="11733"/>
                      </a:cubicBezTo>
                      <a:cubicBezTo>
                        <a:pt x="193670" y="8417"/>
                        <a:pt x="202291" y="5544"/>
                        <a:pt x="210469" y="2449"/>
                      </a:cubicBezTo>
                      <a:close/>
                    </a:path>
                  </a:pathLst>
                </a:custGeom>
                <a:solidFill>
                  <a:srgbClr val="A2523F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97" name="Freeform: Shape 345">
                  <a:extLst>
                    <a:ext uri="{FF2B5EF4-FFF2-40B4-BE49-F238E27FC236}">
                      <a16:creationId xmlns:a16="http://schemas.microsoft.com/office/drawing/2014/main" id="{C0EE2AA0-5AA1-9FB4-8AA6-56265AC3C1B4}"/>
                    </a:ext>
                  </a:extLst>
                </p:cNvPr>
                <p:cNvSpPr/>
                <p:nvPr/>
              </p:nvSpPr>
              <p:spPr>
                <a:xfrm>
                  <a:off x="2855020" y="6282155"/>
                  <a:ext cx="241035" cy="114082"/>
                </a:xfrm>
                <a:custGeom>
                  <a:avLst/>
                  <a:gdLst>
                    <a:gd name="connsiteX0" fmla="*/ 229099 w 241035"/>
                    <a:gd name="connsiteY0" fmla="*/ 1268 h 114082"/>
                    <a:gd name="connsiteX1" fmla="*/ 237941 w 241035"/>
                    <a:gd name="connsiteY1" fmla="*/ 2594 h 114082"/>
                    <a:gd name="connsiteX2" fmla="*/ 241036 w 241035"/>
                    <a:gd name="connsiteY2" fmla="*/ 4142 h 114082"/>
                    <a:gd name="connsiteX3" fmla="*/ 229099 w 241035"/>
                    <a:gd name="connsiteY3" fmla="*/ 5468 h 114082"/>
                    <a:gd name="connsiteX4" fmla="*/ 203237 w 241035"/>
                    <a:gd name="connsiteY4" fmla="*/ 5910 h 114082"/>
                    <a:gd name="connsiteX5" fmla="*/ 175606 w 241035"/>
                    <a:gd name="connsiteY5" fmla="*/ 8563 h 114082"/>
                    <a:gd name="connsiteX6" fmla="*/ 147312 w 241035"/>
                    <a:gd name="connsiteY6" fmla="*/ 14531 h 114082"/>
                    <a:gd name="connsiteX7" fmla="*/ 119239 w 241035"/>
                    <a:gd name="connsiteY7" fmla="*/ 23594 h 114082"/>
                    <a:gd name="connsiteX8" fmla="*/ 92713 w 241035"/>
                    <a:gd name="connsiteY8" fmla="*/ 35973 h 114082"/>
                    <a:gd name="connsiteX9" fmla="*/ 68619 w 241035"/>
                    <a:gd name="connsiteY9" fmla="*/ 51225 h 114082"/>
                    <a:gd name="connsiteX10" fmla="*/ 47619 w 241035"/>
                    <a:gd name="connsiteY10" fmla="*/ 67361 h 114082"/>
                    <a:gd name="connsiteX11" fmla="*/ 30598 w 241035"/>
                    <a:gd name="connsiteY11" fmla="*/ 83498 h 114082"/>
                    <a:gd name="connsiteX12" fmla="*/ 18220 w 241035"/>
                    <a:gd name="connsiteY12" fmla="*/ 97866 h 114082"/>
                    <a:gd name="connsiteX13" fmla="*/ 10704 w 241035"/>
                    <a:gd name="connsiteY13" fmla="*/ 107813 h 114082"/>
                    <a:gd name="connsiteX14" fmla="*/ 8273 w 241035"/>
                    <a:gd name="connsiteY14" fmla="*/ 111571 h 114082"/>
                    <a:gd name="connsiteX15" fmla="*/ 8052 w 241035"/>
                    <a:gd name="connsiteY15" fmla="*/ 112013 h 114082"/>
                    <a:gd name="connsiteX16" fmla="*/ 1199 w 241035"/>
                    <a:gd name="connsiteY16" fmla="*/ 111129 h 114082"/>
                    <a:gd name="connsiteX17" fmla="*/ 1641 w 241035"/>
                    <a:gd name="connsiteY17" fmla="*/ 98750 h 114082"/>
                    <a:gd name="connsiteX18" fmla="*/ 1862 w 241035"/>
                    <a:gd name="connsiteY18" fmla="*/ 98529 h 114082"/>
                    <a:gd name="connsiteX19" fmla="*/ 4736 w 241035"/>
                    <a:gd name="connsiteY19" fmla="*/ 94550 h 114082"/>
                    <a:gd name="connsiteX20" fmla="*/ 12915 w 241035"/>
                    <a:gd name="connsiteY20" fmla="*/ 84161 h 114082"/>
                    <a:gd name="connsiteX21" fmla="*/ 26177 w 241035"/>
                    <a:gd name="connsiteY21" fmla="*/ 70014 h 114082"/>
                    <a:gd name="connsiteX22" fmla="*/ 44082 w 241035"/>
                    <a:gd name="connsiteY22" fmla="*/ 54099 h 114082"/>
                    <a:gd name="connsiteX23" fmla="*/ 65966 w 241035"/>
                    <a:gd name="connsiteY23" fmla="*/ 38625 h 114082"/>
                    <a:gd name="connsiteX24" fmla="*/ 90944 w 241035"/>
                    <a:gd name="connsiteY24" fmla="*/ 24699 h 114082"/>
                    <a:gd name="connsiteX25" fmla="*/ 118133 w 241035"/>
                    <a:gd name="connsiteY25" fmla="*/ 13426 h 114082"/>
                    <a:gd name="connsiteX26" fmla="*/ 146648 w 241035"/>
                    <a:gd name="connsiteY26" fmla="*/ 5910 h 114082"/>
                    <a:gd name="connsiteX27" fmla="*/ 175385 w 241035"/>
                    <a:gd name="connsiteY27" fmla="*/ 1489 h 114082"/>
                    <a:gd name="connsiteX28" fmla="*/ 203237 w 241035"/>
                    <a:gd name="connsiteY28" fmla="*/ 163 h 114082"/>
                    <a:gd name="connsiteX29" fmla="*/ 229099 w 241035"/>
                    <a:gd name="connsiteY29" fmla="*/ 1268 h 114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41035" h="114082">
                      <a:moveTo>
                        <a:pt x="229099" y="1268"/>
                      </a:moveTo>
                      <a:cubicBezTo>
                        <a:pt x="232194" y="1710"/>
                        <a:pt x="235068" y="2152"/>
                        <a:pt x="237941" y="2594"/>
                      </a:cubicBezTo>
                      <a:cubicBezTo>
                        <a:pt x="237941" y="2594"/>
                        <a:pt x="241036" y="3258"/>
                        <a:pt x="241036" y="4142"/>
                      </a:cubicBezTo>
                      <a:cubicBezTo>
                        <a:pt x="241036" y="6794"/>
                        <a:pt x="232194" y="5689"/>
                        <a:pt x="229099" y="5468"/>
                      </a:cubicBezTo>
                      <a:cubicBezTo>
                        <a:pt x="220921" y="5468"/>
                        <a:pt x="212079" y="5689"/>
                        <a:pt x="203237" y="5910"/>
                      </a:cubicBezTo>
                      <a:cubicBezTo>
                        <a:pt x="194174" y="5468"/>
                        <a:pt x="185111" y="7678"/>
                        <a:pt x="175606" y="8563"/>
                      </a:cubicBezTo>
                      <a:cubicBezTo>
                        <a:pt x="166101" y="9226"/>
                        <a:pt x="156817" y="12542"/>
                        <a:pt x="147312" y="14531"/>
                      </a:cubicBezTo>
                      <a:cubicBezTo>
                        <a:pt x="137807" y="16520"/>
                        <a:pt x="128523" y="20720"/>
                        <a:pt x="119239" y="23594"/>
                      </a:cubicBezTo>
                      <a:cubicBezTo>
                        <a:pt x="110176" y="27352"/>
                        <a:pt x="101334" y="31552"/>
                        <a:pt x="92713" y="35973"/>
                      </a:cubicBezTo>
                      <a:cubicBezTo>
                        <a:pt x="84313" y="41057"/>
                        <a:pt x="75913" y="45478"/>
                        <a:pt x="68619" y="51225"/>
                      </a:cubicBezTo>
                      <a:cubicBezTo>
                        <a:pt x="61103" y="56088"/>
                        <a:pt x="54030" y="62056"/>
                        <a:pt x="47619" y="67361"/>
                      </a:cubicBezTo>
                      <a:cubicBezTo>
                        <a:pt x="41430" y="73109"/>
                        <a:pt x="35462" y="78414"/>
                        <a:pt x="30598" y="83498"/>
                      </a:cubicBezTo>
                      <a:cubicBezTo>
                        <a:pt x="25514" y="88803"/>
                        <a:pt x="21535" y="93666"/>
                        <a:pt x="18220" y="97866"/>
                      </a:cubicBezTo>
                      <a:cubicBezTo>
                        <a:pt x="14904" y="102066"/>
                        <a:pt x="12251" y="105382"/>
                        <a:pt x="10704" y="107813"/>
                      </a:cubicBezTo>
                      <a:cubicBezTo>
                        <a:pt x="9157" y="110245"/>
                        <a:pt x="8273" y="111571"/>
                        <a:pt x="8273" y="111571"/>
                      </a:cubicBezTo>
                      <a:lnTo>
                        <a:pt x="8052" y="112013"/>
                      </a:lnTo>
                      <a:cubicBezTo>
                        <a:pt x="6062" y="115108"/>
                        <a:pt x="2967" y="114666"/>
                        <a:pt x="1199" y="111129"/>
                      </a:cubicBezTo>
                      <a:cubicBezTo>
                        <a:pt x="-569" y="107592"/>
                        <a:pt x="-348" y="101845"/>
                        <a:pt x="1641" y="98750"/>
                      </a:cubicBezTo>
                      <a:cubicBezTo>
                        <a:pt x="1641" y="98529"/>
                        <a:pt x="1862" y="98529"/>
                        <a:pt x="1862" y="98529"/>
                      </a:cubicBezTo>
                      <a:cubicBezTo>
                        <a:pt x="1862" y="98529"/>
                        <a:pt x="2967" y="97203"/>
                        <a:pt x="4736" y="94550"/>
                      </a:cubicBezTo>
                      <a:cubicBezTo>
                        <a:pt x="6504" y="91677"/>
                        <a:pt x="9378" y="88582"/>
                        <a:pt x="12915" y="84161"/>
                      </a:cubicBezTo>
                      <a:cubicBezTo>
                        <a:pt x="16672" y="79961"/>
                        <a:pt x="20872" y="74877"/>
                        <a:pt x="26177" y="70014"/>
                      </a:cubicBezTo>
                      <a:cubicBezTo>
                        <a:pt x="31483" y="64709"/>
                        <a:pt x="37451" y="59846"/>
                        <a:pt x="44082" y="54099"/>
                      </a:cubicBezTo>
                      <a:cubicBezTo>
                        <a:pt x="50714" y="49014"/>
                        <a:pt x="58008" y="43046"/>
                        <a:pt x="65966" y="38625"/>
                      </a:cubicBezTo>
                      <a:cubicBezTo>
                        <a:pt x="73703" y="33320"/>
                        <a:pt x="82324" y="29341"/>
                        <a:pt x="90944" y="24699"/>
                      </a:cubicBezTo>
                      <a:cubicBezTo>
                        <a:pt x="99786" y="20499"/>
                        <a:pt x="108849" y="16962"/>
                        <a:pt x="118133" y="13426"/>
                      </a:cubicBezTo>
                      <a:cubicBezTo>
                        <a:pt x="127638" y="10994"/>
                        <a:pt x="137143" y="7236"/>
                        <a:pt x="146648" y="5910"/>
                      </a:cubicBezTo>
                      <a:cubicBezTo>
                        <a:pt x="156375" y="4363"/>
                        <a:pt x="165880" y="1710"/>
                        <a:pt x="175385" y="1489"/>
                      </a:cubicBezTo>
                      <a:cubicBezTo>
                        <a:pt x="184890" y="1047"/>
                        <a:pt x="194174" y="-500"/>
                        <a:pt x="203237" y="163"/>
                      </a:cubicBezTo>
                      <a:cubicBezTo>
                        <a:pt x="212079" y="605"/>
                        <a:pt x="220921" y="1047"/>
                        <a:pt x="229099" y="1268"/>
                      </a:cubicBezTo>
                      <a:close/>
                    </a:path>
                  </a:pathLst>
                </a:custGeom>
                <a:solidFill>
                  <a:srgbClr val="A2523F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98" name="Freeform: Shape 346">
                  <a:extLst>
                    <a:ext uri="{FF2B5EF4-FFF2-40B4-BE49-F238E27FC236}">
                      <a16:creationId xmlns:a16="http://schemas.microsoft.com/office/drawing/2014/main" id="{72FD685E-F68F-B22C-2D44-BD699E5C58DD}"/>
                    </a:ext>
                  </a:extLst>
                </p:cNvPr>
                <p:cNvSpPr/>
                <p:nvPr/>
              </p:nvSpPr>
              <p:spPr>
                <a:xfrm rot="-1800044">
                  <a:off x="2628053" y="6146797"/>
                  <a:ext cx="60123" cy="83996"/>
                </a:xfrm>
                <a:custGeom>
                  <a:avLst/>
                  <a:gdLst>
                    <a:gd name="connsiteX0" fmla="*/ 60124 w 60123"/>
                    <a:gd name="connsiteY0" fmla="*/ 41998 h 83996"/>
                    <a:gd name="connsiteX1" fmla="*/ 30062 w 60123"/>
                    <a:gd name="connsiteY1" fmla="*/ 83996 h 83996"/>
                    <a:gd name="connsiteX2" fmla="*/ 0 w 60123"/>
                    <a:gd name="connsiteY2" fmla="*/ 41998 h 83996"/>
                    <a:gd name="connsiteX3" fmla="*/ 30062 w 60123"/>
                    <a:gd name="connsiteY3" fmla="*/ 0 h 83996"/>
                    <a:gd name="connsiteX4" fmla="*/ 60124 w 60123"/>
                    <a:gd name="connsiteY4" fmla="*/ 41998 h 839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123" h="83996">
                      <a:moveTo>
                        <a:pt x="60124" y="41998"/>
                      </a:moveTo>
                      <a:cubicBezTo>
                        <a:pt x="60124" y="65193"/>
                        <a:pt x="46664" y="83996"/>
                        <a:pt x="30062" y="83996"/>
                      </a:cubicBezTo>
                      <a:cubicBezTo>
                        <a:pt x="13459" y="83996"/>
                        <a:pt x="0" y="65193"/>
                        <a:pt x="0" y="41998"/>
                      </a:cubicBezTo>
                      <a:cubicBezTo>
                        <a:pt x="0" y="18803"/>
                        <a:pt x="13459" y="0"/>
                        <a:pt x="30062" y="0"/>
                      </a:cubicBezTo>
                      <a:cubicBezTo>
                        <a:pt x="46664" y="0"/>
                        <a:pt x="60124" y="18803"/>
                        <a:pt x="60124" y="41998"/>
                      </a:cubicBezTo>
                      <a:close/>
                    </a:path>
                  </a:pathLst>
                </a:custGeom>
                <a:solidFill>
                  <a:srgbClr val="2D150D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99" name="Freeform: Shape 347">
                  <a:extLst>
                    <a:ext uri="{FF2B5EF4-FFF2-40B4-BE49-F238E27FC236}">
                      <a16:creationId xmlns:a16="http://schemas.microsoft.com/office/drawing/2014/main" id="{53930B2F-B308-B111-FB6F-70A38E059017}"/>
                    </a:ext>
                  </a:extLst>
                </p:cNvPr>
                <p:cNvSpPr/>
                <p:nvPr/>
              </p:nvSpPr>
              <p:spPr>
                <a:xfrm rot="-1800044">
                  <a:off x="2386046" y="6268985"/>
                  <a:ext cx="67197" cy="83996"/>
                </a:xfrm>
                <a:custGeom>
                  <a:avLst/>
                  <a:gdLst>
                    <a:gd name="connsiteX0" fmla="*/ 67197 w 67197"/>
                    <a:gd name="connsiteY0" fmla="*/ 41998 h 83996"/>
                    <a:gd name="connsiteX1" fmla="*/ 33599 w 67197"/>
                    <a:gd name="connsiteY1" fmla="*/ 83996 h 83996"/>
                    <a:gd name="connsiteX2" fmla="*/ 0 w 67197"/>
                    <a:gd name="connsiteY2" fmla="*/ 41998 h 83996"/>
                    <a:gd name="connsiteX3" fmla="*/ 33599 w 67197"/>
                    <a:gd name="connsiteY3" fmla="*/ 0 h 83996"/>
                    <a:gd name="connsiteX4" fmla="*/ 67197 w 67197"/>
                    <a:gd name="connsiteY4" fmla="*/ 41998 h 839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197" h="83996">
                      <a:moveTo>
                        <a:pt x="67197" y="41998"/>
                      </a:moveTo>
                      <a:cubicBezTo>
                        <a:pt x="67197" y="65193"/>
                        <a:pt x="52154" y="83996"/>
                        <a:pt x="33599" y="83996"/>
                      </a:cubicBezTo>
                      <a:cubicBezTo>
                        <a:pt x="15043" y="83996"/>
                        <a:pt x="0" y="65193"/>
                        <a:pt x="0" y="41998"/>
                      </a:cubicBezTo>
                      <a:cubicBezTo>
                        <a:pt x="0" y="18803"/>
                        <a:pt x="15043" y="0"/>
                        <a:pt x="33599" y="0"/>
                      </a:cubicBezTo>
                      <a:cubicBezTo>
                        <a:pt x="52154" y="0"/>
                        <a:pt x="67197" y="18803"/>
                        <a:pt x="67197" y="41998"/>
                      </a:cubicBezTo>
                      <a:close/>
                    </a:path>
                  </a:pathLst>
                </a:custGeom>
                <a:solidFill>
                  <a:srgbClr val="2D150D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400" name="Freeform: Shape 348">
                  <a:extLst>
                    <a:ext uri="{FF2B5EF4-FFF2-40B4-BE49-F238E27FC236}">
                      <a16:creationId xmlns:a16="http://schemas.microsoft.com/office/drawing/2014/main" id="{69EB897B-EB87-0B84-24F7-C0E9F177697C}"/>
                    </a:ext>
                  </a:extLst>
                </p:cNvPr>
                <p:cNvSpPr/>
                <p:nvPr/>
              </p:nvSpPr>
              <p:spPr>
                <a:xfrm>
                  <a:off x="2545057" y="5988241"/>
                  <a:ext cx="104482" cy="37441"/>
                </a:xfrm>
                <a:custGeom>
                  <a:avLst/>
                  <a:gdLst>
                    <a:gd name="connsiteX0" fmla="*/ 4569 w 104482"/>
                    <a:gd name="connsiteY0" fmla="*/ 31694 h 37441"/>
                    <a:gd name="connsiteX1" fmla="*/ 46568 w 104482"/>
                    <a:gd name="connsiteY1" fmla="*/ 23736 h 37441"/>
                    <a:gd name="connsiteX2" fmla="*/ 70221 w 104482"/>
                    <a:gd name="connsiteY2" fmla="*/ 28157 h 37441"/>
                    <a:gd name="connsiteX3" fmla="*/ 82157 w 104482"/>
                    <a:gd name="connsiteY3" fmla="*/ 31694 h 37441"/>
                    <a:gd name="connsiteX4" fmla="*/ 92988 w 104482"/>
                    <a:gd name="connsiteY4" fmla="*/ 35451 h 37441"/>
                    <a:gd name="connsiteX5" fmla="*/ 90336 w 104482"/>
                    <a:gd name="connsiteY5" fmla="*/ 32799 h 37441"/>
                    <a:gd name="connsiteX6" fmla="*/ 90778 w 104482"/>
                    <a:gd name="connsiteY6" fmla="*/ 33462 h 37441"/>
                    <a:gd name="connsiteX7" fmla="*/ 90778 w 104482"/>
                    <a:gd name="connsiteY7" fmla="*/ 25946 h 37441"/>
                    <a:gd name="connsiteX8" fmla="*/ 90557 w 104482"/>
                    <a:gd name="connsiteY8" fmla="*/ 26388 h 37441"/>
                    <a:gd name="connsiteX9" fmla="*/ 94978 w 104482"/>
                    <a:gd name="connsiteY9" fmla="*/ 23073 h 37441"/>
                    <a:gd name="connsiteX10" fmla="*/ 94315 w 104482"/>
                    <a:gd name="connsiteY10" fmla="*/ 23294 h 37441"/>
                    <a:gd name="connsiteX11" fmla="*/ 98294 w 104482"/>
                    <a:gd name="connsiteY11" fmla="*/ 23294 h 37441"/>
                    <a:gd name="connsiteX12" fmla="*/ 97852 w 104482"/>
                    <a:gd name="connsiteY12" fmla="*/ 23073 h 37441"/>
                    <a:gd name="connsiteX13" fmla="*/ 102936 w 104482"/>
                    <a:gd name="connsiteY13" fmla="*/ 28157 h 37441"/>
                    <a:gd name="connsiteX14" fmla="*/ 92325 w 104482"/>
                    <a:gd name="connsiteY14" fmla="*/ 16220 h 37441"/>
                    <a:gd name="connsiteX15" fmla="*/ 81052 w 104482"/>
                    <a:gd name="connsiteY15" fmla="*/ 7157 h 37441"/>
                    <a:gd name="connsiteX16" fmla="*/ 48558 w 104482"/>
                    <a:gd name="connsiteY16" fmla="*/ 526 h 37441"/>
                    <a:gd name="connsiteX17" fmla="*/ 19822 w 104482"/>
                    <a:gd name="connsiteY17" fmla="*/ 9147 h 37441"/>
                    <a:gd name="connsiteX18" fmla="*/ 812 w 104482"/>
                    <a:gd name="connsiteY18" fmla="*/ 27052 h 37441"/>
                    <a:gd name="connsiteX19" fmla="*/ 5454 w 104482"/>
                    <a:gd name="connsiteY19" fmla="*/ 30588 h 37441"/>
                    <a:gd name="connsiteX20" fmla="*/ 47011 w 104482"/>
                    <a:gd name="connsiteY20" fmla="*/ 15557 h 37441"/>
                    <a:gd name="connsiteX21" fmla="*/ 71768 w 104482"/>
                    <a:gd name="connsiteY21" fmla="*/ 19315 h 37441"/>
                    <a:gd name="connsiteX22" fmla="*/ 90557 w 104482"/>
                    <a:gd name="connsiteY22" fmla="*/ 35009 h 37441"/>
                    <a:gd name="connsiteX23" fmla="*/ 88567 w 104482"/>
                    <a:gd name="connsiteY23" fmla="*/ 31694 h 37441"/>
                    <a:gd name="connsiteX24" fmla="*/ 88789 w 104482"/>
                    <a:gd name="connsiteY24" fmla="*/ 32136 h 37441"/>
                    <a:gd name="connsiteX25" fmla="*/ 93873 w 104482"/>
                    <a:gd name="connsiteY25" fmla="*/ 37220 h 37441"/>
                    <a:gd name="connsiteX26" fmla="*/ 104483 w 104482"/>
                    <a:gd name="connsiteY26" fmla="*/ 29483 h 37441"/>
                    <a:gd name="connsiteX27" fmla="*/ 93873 w 104482"/>
                    <a:gd name="connsiteY27" fmla="*/ 19757 h 37441"/>
                    <a:gd name="connsiteX28" fmla="*/ 59831 w 104482"/>
                    <a:gd name="connsiteY28" fmla="*/ 11136 h 37441"/>
                    <a:gd name="connsiteX29" fmla="*/ 1254 w 104482"/>
                    <a:gd name="connsiteY29" fmla="*/ 25283 h 37441"/>
                    <a:gd name="connsiteX30" fmla="*/ 4569 w 104482"/>
                    <a:gd name="connsiteY30" fmla="*/ 31694 h 37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04482" h="37441">
                      <a:moveTo>
                        <a:pt x="4569" y="31694"/>
                      </a:moveTo>
                      <a:cubicBezTo>
                        <a:pt x="18495" y="26609"/>
                        <a:pt x="31537" y="22631"/>
                        <a:pt x="46568" y="23736"/>
                      </a:cubicBezTo>
                      <a:cubicBezTo>
                        <a:pt x="54526" y="24399"/>
                        <a:pt x="62484" y="25946"/>
                        <a:pt x="70221" y="28157"/>
                      </a:cubicBezTo>
                      <a:cubicBezTo>
                        <a:pt x="74199" y="29262"/>
                        <a:pt x="78178" y="30367"/>
                        <a:pt x="82157" y="31694"/>
                      </a:cubicBezTo>
                      <a:cubicBezTo>
                        <a:pt x="85473" y="32799"/>
                        <a:pt x="90557" y="33683"/>
                        <a:pt x="92988" y="35451"/>
                      </a:cubicBezTo>
                      <a:cubicBezTo>
                        <a:pt x="92104" y="34567"/>
                        <a:pt x="91220" y="33683"/>
                        <a:pt x="90336" y="32799"/>
                      </a:cubicBezTo>
                      <a:cubicBezTo>
                        <a:pt x="90557" y="33020"/>
                        <a:pt x="90557" y="33241"/>
                        <a:pt x="90778" y="33462"/>
                      </a:cubicBezTo>
                      <a:cubicBezTo>
                        <a:pt x="90778" y="31030"/>
                        <a:pt x="90778" y="28599"/>
                        <a:pt x="90778" y="25946"/>
                      </a:cubicBezTo>
                      <a:cubicBezTo>
                        <a:pt x="90778" y="26167"/>
                        <a:pt x="90557" y="26388"/>
                        <a:pt x="90557" y="26388"/>
                      </a:cubicBezTo>
                      <a:cubicBezTo>
                        <a:pt x="92104" y="25283"/>
                        <a:pt x="93431" y="24178"/>
                        <a:pt x="94978" y="23073"/>
                      </a:cubicBezTo>
                      <a:cubicBezTo>
                        <a:pt x="94757" y="23073"/>
                        <a:pt x="94536" y="23294"/>
                        <a:pt x="94315" y="23294"/>
                      </a:cubicBezTo>
                      <a:cubicBezTo>
                        <a:pt x="95641" y="23294"/>
                        <a:pt x="96967" y="23294"/>
                        <a:pt x="98294" y="23294"/>
                      </a:cubicBezTo>
                      <a:cubicBezTo>
                        <a:pt x="98073" y="23294"/>
                        <a:pt x="97852" y="23294"/>
                        <a:pt x="97852" y="23073"/>
                      </a:cubicBezTo>
                      <a:cubicBezTo>
                        <a:pt x="99620" y="24841"/>
                        <a:pt x="101388" y="26609"/>
                        <a:pt x="102936" y="28157"/>
                      </a:cubicBezTo>
                      <a:cubicBezTo>
                        <a:pt x="101830" y="23515"/>
                        <a:pt x="95862" y="19315"/>
                        <a:pt x="92325" y="16220"/>
                      </a:cubicBezTo>
                      <a:cubicBezTo>
                        <a:pt x="88789" y="12904"/>
                        <a:pt x="85031" y="9810"/>
                        <a:pt x="81052" y="7157"/>
                      </a:cubicBezTo>
                      <a:cubicBezTo>
                        <a:pt x="71105" y="747"/>
                        <a:pt x="60052" y="-1022"/>
                        <a:pt x="48558" y="526"/>
                      </a:cubicBezTo>
                      <a:cubicBezTo>
                        <a:pt x="38611" y="1852"/>
                        <a:pt x="28664" y="4284"/>
                        <a:pt x="19822" y="9147"/>
                      </a:cubicBezTo>
                      <a:cubicBezTo>
                        <a:pt x="12306" y="13347"/>
                        <a:pt x="4127" y="18652"/>
                        <a:pt x="812" y="27052"/>
                      </a:cubicBezTo>
                      <a:cubicBezTo>
                        <a:pt x="-294" y="29483"/>
                        <a:pt x="3243" y="31915"/>
                        <a:pt x="5454" y="30588"/>
                      </a:cubicBezTo>
                      <a:cubicBezTo>
                        <a:pt x="17611" y="21967"/>
                        <a:pt x="32200" y="17104"/>
                        <a:pt x="47011" y="15557"/>
                      </a:cubicBezTo>
                      <a:cubicBezTo>
                        <a:pt x="55631" y="14673"/>
                        <a:pt x="64031" y="14894"/>
                        <a:pt x="71768" y="19315"/>
                      </a:cubicBezTo>
                      <a:cubicBezTo>
                        <a:pt x="78841" y="23294"/>
                        <a:pt x="84589" y="29483"/>
                        <a:pt x="90557" y="35009"/>
                      </a:cubicBezTo>
                      <a:cubicBezTo>
                        <a:pt x="89894" y="33904"/>
                        <a:pt x="89231" y="32799"/>
                        <a:pt x="88567" y="31694"/>
                      </a:cubicBezTo>
                      <a:cubicBezTo>
                        <a:pt x="88567" y="31915"/>
                        <a:pt x="88567" y="31915"/>
                        <a:pt x="88789" y="32136"/>
                      </a:cubicBezTo>
                      <a:cubicBezTo>
                        <a:pt x="89452" y="34567"/>
                        <a:pt x="91441" y="36778"/>
                        <a:pt x="93873" y="37220"/>
                      </a:cubicBezTo>
                      <a:cubicBezTo>
                        <a:pt x="98957" y="38325"/>
                        <a:pt x="104483" y="35230"/>
                        <a:pt x="104483" y="29483"/>
                      </a:cubicBezTo>
                      <a:cubicBezTo>
                        <a:pt x="104483" y="23294"/>
                        <a:pt x="98736" y="21304"/>
                        <a:pt x="93873" y="19757"/>
                      </a:cubicBezTo>
                      <a:cubicBezTo>
                        <a:pt x="82599" y="16220"/>
                        <a:pt x="71326" y="12683"/>
                        <a:pt x="59831" y="11136"/>
                      </a:cubicBezTo>
                      <a:cubicBezTo>
                        <a:pt x="40821" y="8484"/>
                        <a:pt x="14517" y="8926"/>
                        <a:pt x="1254" y="25283"/>
                      </a:cubicBezTo>
                      <a:cubicBezTo>
                        <a:pt x="-1399" y="27936"/>
                        <a:pt x="370" y="33241"/>
                        <a:pt x="4569" y="31694"/>
                      </a:cubicBezTo>
                      <a:close/>
                    </a:path>
                  </a:pathLst>
                </a:custGeom>
                <a:solidFill>
                  <a:srgbClr val="5D1D19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401" name="Freeform: Shape 349">
                  <a:extLst>
                    <a:ext uri="{FF2B5EF4-FFF2-40B4-BE49-F238E27FC236}">
                      <a16:creationId xmlns:a16="http://schemas.microsoft.com/office/drawing/2014/main" id="{DA030254-31D1-332A-EFAF-839091C97554}"/>
                    </a:ext>
                  </a:extLst>
                </p:cNvPr>
                <p:cNvSpPr/>
                <p:nvPr/>
              </p:nvSpPr>
              <p:spPr>
                <a:xfrm>
                  <a:off x="2220661" y="6092626"/>
                  <a:ext cx="62136" cy="54874"/>
                </a:xfrm>
                <a:custGeom>
                  <a:avLst/>
                  <a:gdLst>
                    <a:gd name="connsiteX0" fmla="*/ 7783 w 62136"/>
                    <a:gd name="connsiteY0" fmla="*/ 54853 h 54874"/>
                    <a:gd name="connsiteX1" fmla="*/ 15962 w 62136"/>
                    <a:gd name="connsiteY1" fmla="*/ 50432 h 54874"/>
                    <a:gd name="connsiteX2" fmla="*/ 21267 w 62136"/>
                    <a:gd name="connsiteY2" fmla="*/ 44464 h 54874"/>
                    <a:gd name="connsiteX3" fmla="*/ 32762 w 62136"/>
                    <a:gd name="connsiteY3" fmla="*/ 32970 h 54874"/>
                    <a:gd name="connsiteX4" fmla="*/ 44256 w 62136"/>
                    <a:gd name="connsiteY4" fmla="*/ 23686 h 54874"/>
                    <a:gd name="connsiteX5" fmla="*/ 58403 w 62136"/>
                    <a:gd name="connsiteY5" fmla="*/ 14844 h 54874"/>
                    <a:gd name="connsiteX6" fmla="*/ 61056 w 62136"/>
                    <a:gd name="connsiteY6" fmla="*/ 4454 h 54874"/>
                    <a:gd name="connsiteX7" fmla="*/ 48235 w 62136"/>
                    <a:gd name="connsiteY7" fmla="*/ 697 h 54874"/>
                    <a:gd name="connsiteX8" fmla="*/ 45140 w 62136"/>
                    <a:gd name="connsiteY8" fmla="*/ 1139 h 54874"/>
                    <a:gd name="connsiteX9" fmla="*/ 42709 w 62136"/>
                    <a:gd name="connsiteY9" fmla="*/ 1802 h 54874"/>
                    <a:gd name="connsiteX10" fmla="*/ 36077 w 62136"/>
                    <a:gd name="connsiteY10" fmla="*/ 4454 h 54874"/>
                    <a:gd name="connsiteX11" fmla="*/ 16846 w 62136"/>
                    <a:gd name="connsiteY11" fmla="*/ 15286 h 54874"/>
                    <a:gd name="connsiteX12" fmla="*/ 1815 w 62136"/>
                    <a:gd name="connsiteY12" fmla="*/ 32306 h 54874"/>
                    <a:gd name="connsiteX13" fmla="*/ 5794 w 62136"/>
                    <a:gd name="connsiteY13" fmla="*/ 53969 h 54874"/>
                    <a:gd name="connsiteX14" fmla="*/ 11983 w 62136"/>
                    <a:gd name="connsiteY14" fmla="*/ 51538 h 54874"/>
                    <a:gd name="connsiteX15" fmla="*/ 11983 w 62136"/>
                    <a:gd name="connsiteY15" fmla="*/ 43359 h 54874"/>
                    <a:gd name="connsiteX16" fmla="*/ 12646 w 62136"/>
                    <a:gd name="connsiteY16" fmla="*/ 40485 h 54874"/>
                    <a:gd name="connsiteX17" fmla="*/ 12867 w 62136"/>
                    <a:gd name="connsiteY17" fmla="*/ 39822 h 54874"/>
                    <a:gd name="connsiteX18" fmla="*/ 13531 w 62136"/>
                    <a:gd name="connsiteY18" fmla="*/ 38275 h 54874"/>
                    <a:gd name="connsiteX19" fmla="*/ 23920 w 62136"/>
                    <a:gd name="connsiteY19" fmla="*/ 27664 h 54874"/>
                    <a:gd name="connsiteX20" fmla="*/ 39393 w 62136"/>
                    <a:gd name="connsiteY20" fmla="*/ 19707 h 54874"/>
                    <a:gd name="connsiteX21" fmla="*/ 47130 w 62136"/>
                    <a:gd name="connsiteY21" fmla="*/ 16612 h 54874"/>
                    <a:gd name="connsiteX22" fmla="*/ 51772 w 62136"/>
                    <a:gd name="connsiteY22" fmla="*/ 15728 h 54874"/>
                    <a:gd name="connsiteX23" fmla="*/ 53540 w 62136"/>
                    <a:gd name="connsiteY23" fmla="*/ 15286 h 54874"/>
                    <a:gd name="connsiteX24" fmla="*/ 50446 w 62136"/>
                    <a:gd name="connsiteY24" fmla="*/ 14623 h 54874"/>
                    <a:gd name="connsiteX25" fmla="*/ 47793 w 62136"/>
                    <a:gd name="connsiteY25" fmla="*/ 11970 h 54874"/>
                    <a:gd name="connsiteX26" fmla="*/ 48014 w 62136"/>
                    <a:gd name="connsiteY26" fmla="*/ 12412 h 54874"/>
                    <a:gd name="connsiteX27" fmla="*/ 50667 w 62136"/>
                    <a:gd name="connsiteY27" fmla="*/ 2023 h 54874"/>
                    <a:gd name="connsiteX28" fmla="*/ 22815 w 62136"/>
                    <a:gd name="connsiteY28" fmla="*/ 22580 h 54874"/>
                    <a:gd name="connsiteX29" fmla="*/ 11541 w 62136"/>
                    <a:gd name="connsiteY29" fmla="*/ 34738 h 54874"/>
                    <a:gd name="connsiteX30" fmla="*/ 5794 w 62136"/>
                    <a:gd name="connsiteY30" fmla="*/ 42254 h 54874"/>
                    <a:gd name="connsiteX31" fmla="*/ 3583 w 62136"/>
                    <a:gd name="connsiteY31" fmla="*/ 51759 h 54874"/>
                    <a:gd name="connsiteX32" fmla="*/ 7783 w 62136"/>
                    <a:gd name="connsiteY32" fmla="*/ 54853 h 54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2136" h="54874">
                      <a:moveTo>
                        <a:pt x="7783" y="54853"/>
                      </a:moveTo>
                      <a:cubicBezTo>
                        <a:pt x="11541" y="54632"/>
                        <a:pt x="13752" y="53306"/>
                        <a:pt x="15962" y="50432"/>
                      </a:cubicBezTo>
                      <a:cubicBezTo>
                        <a:pt x="17730" y="48443"/>
                        <a:pt x="19499" y="46232"/>
                        <a:pt x="21267" y="44464"/>
                      </a:cubicBezTo>
                      <a:cubicBezTo>
                        <a:pt x="25025" y="40485"/>
                        <a:pt x="28783" y="36727"/>
                        <a:pt x="32762" y="32970"/>
                      </a:cubicBezTo>
                      <a:cubicBezTo>
                        <a:pt x="36741" y="29212"/>
                        <a:pt x="40277" y="26559"/>
                        <a:pt x="44256" y="23686"/>
                      </a:cubicBezTo>
                      <a:cubicBezTo>
                        <a:pt x="48677" y="20370"/>
                        <a:pt x="53540" y="17496"/>
                        <a:pt x="58403" y="14844"/>
                      </a:cubicBezTo>
                      <a:cubicBezTo>
                        <a:pt x="61940" y="12854"/>
                        <a:pt x="63266" y="7770"/>
                        <a:pt x="61056" y="4454"/>
                      </a:cubicBezTo>
                      <a:cubicBezTo>
                        <a:pt x="57961" y="-409"/>
                        <a:pt x="53098" y="-630"/>
                        <a:pt x="48235" y="697"/>
                      </a:cubicBezTo>
                      <a:cubicBezTo>
                        <a:pt x="50446" y="33"/>
                        <a:pt x="45582" y="1139"/>
                        <a:pt x="45140" y="1139"/>
                      </a:cubicBezTo>
                      <a:cubicBezTo>
                        <a:pt x="44256" y="1360"/>
                        <a:pt x="43593" y="1581"/>
                        <a:pt x="42709" y="1802"/>
                      </a:cubicBezTo>
                      <a:cubicBezTo>
                        <a:pt x="40498" y="2465"/>
                        <a:pt x="38288" y="3349"/>
                        <a:pt x="36077" y="4454"/>
                      </a:cubicBezTo>
                      <a:cubicBezTo>
                        <a:pt x="29446" y="7328"/>
                        <a:pt x="22815" y="10865"/>
                        <a:pt x="16846" y="15286"/>
                      </a:cubicBezTo>
                      <a:cubicBezTo>
                        <a:pt x="10657" y="19707"/>
                        <a:pt x="4910" y="25233"/>
                        <a:pt x="1815" y="32306"/>
                      </a:cubicBezTo>
                      <a:cubicBezTo>
                        <a:pt x="-1059" y="38717"/>
                        <a:pt x="-1059" y="49990"/>
                        <a:pt x="5794" y="53969"/>
                      </a:cubicBezTo>
                      <a:cubicBezTo>
                        <a:pt x="8004" y="55295"/>
                        <a:pt x="11541" y="54190"/>
                        <a:pt x="11983" y="51538"/>
                      </a:cubicBezTo>
                      <a:cubicBezTo>
                        <a:pt x="12425" y="48885"/>
                        <a:pt x="11762" y="46232"/>
                        <a:pt x="11983" y="43359"/>
                      </a:cubicBezTo>
                      <a:cubicBezTo>
                        <a:pt x="11983" y="42696"/>
                        <a:pt x="12204" y="41590"/>
                        <a:pt x="12646" y="40485"/>
                      </a:cubicBezTo>
                      <a:cubicBezTo>
                        <a:pt x="12425" y="41369"/>
                        <a:pt x="12867" y="40264"/>
                        <a:pt x="12867" y="39822"/>
                      </a:cubicBezTo>
                      <a:cubicBezTo>
                        <a:pt x="13088" y="39380"/>
                        <a:pt x="13310" y="38717"/>
                        <a:pt x="13531" y="38275"/>
                      </a:cubicBezTo>
                      <a:cubicBezTo>
                        <a:pt x="15962" y="33854"/>
                        <a:pt x="19941" y="30317"/>
                        <a:pt x="23920" y="27664"/>
                      </a:cubicBezTo>
                      <a:cubicBezTo>
                        <a:pt x="28783" y="24570"/>
                        <a:pt x="34088" y="22138"/>
                        <a:pt x="39393" y="19707"/>
                      </a:cubicBezTo>
                      <a:cubicBezTo>
                        <a:pt x="42488" y="18380"/>
                        <a:pt x="44035" y="17496"/>
                        <a:pt x="47130" y="16612"/>
                      </a:cubicBezTo>
                      <a:cubicBezTo>
                        <a:pt x="48677" y="16170"/>
                        <a:pt x="50224" y="15949"/>
                        <a:pt x="51772" y="15728"/>
                      </a:cubicBezTo>
                      <a:cubicBezTo>
                        <a:pt x="52435" y="15728"/>
                        <a:pt x="52877" y="15507"/>
                        <a:pt x="53540" y="15286"/>
                      </a:cubicBezTo>
                      <a:cubicBezTo>
                        <a:pt x="56414" y="14623"/>
                        <a:pt x="52877" y="16170"/>
                        <a:pt x="50446" y="14623"/>
                      </a:cubicBezTo>
                      <a:cubicBezTo>
                        <a:pt x="49561" y="13738"/>
                        <a:pt x="48677" y="12854"/>
                        <a:pt x="47793" y="11970"/>
                      </a:cubicBezTo>
                      <a:cubicBezTo>
                        <a:pt x="47793" y="12191"/>
                        <a:pt x="48014" y="12191"/>
                        <a:pt x="48014" y="12412"/>
                      </a:cubicBezTo>
                      <a:cubicBezTo>
                        <a:pt x="48898" y="8875"/>
                        <a:pt x="49782" y="5560"/>
                        <a:pt x="50667" y="2023"/>
                      </a:cubicBezTo>
                      <a:cubicBezTo>
                        <a:pt x="40719" y="7770"/>
                        <a:pt x="31214" y="14623"/>
                        <a:pt x="22815" y="22580"/>
                      </a:cubicBezTo>
                      <a:cubicBezTo>
                        <a:pt x="18836" y="26338"/>
                        <a:pt x="14857" y="30317"/>
                        <a:pt x="11541" y="34738"/>
                      </a:cubicBezTo>
                      <a:cubicBezTo>
                        <a:pt x="9552" y="37169"/>
                        <a:pt x="7562" y="39822"/>
                        <a:pt x="5794" y="42254"/>
                      </a:cubicBezTo>
                      <a:cubicBezTo>
                        <a:pt x="3583" y="45348"/>
                        <a:pt x="2478" y="48001"/>
                        <a:pt x="3583" y="51759"/>
                      </a:cubicBezTo>
                      <a:cubicBezTo>
                        <a:pt x="3804" y="53527"/>
                        <a:pt x="5794" y="55074"/>
                        <a:pt x="7783" y="54853"/>
                      </a:cubicBezTo>
                      <a:close/>
                    </a:path>
                  </a:pathLst>
                </a:custGeom>
                <a:solidFill>
                  <a:srgbClr val="5D1D19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sp>
            <p:nvSpPr>
              <p:cNvPr id="380" name="Freeform: Shape 350">
                <a:extLst>
                  <a:ext uri="{FF2B5EF4-FFF2-40B4-BE49-F238E27FC236}">
                    <a16:creationId xmlns:a16="http://schemas.microsoft.com/office/drawing/2014/main" id="{58181463-1F66-FC25-AE76-B28D4DDD9215}"/>
                  </a:ext>
                </a:extLst>
              </p:cNvPr>
              <p:cNvSpPr/>
              <p:nvPr/>
            </p:nvSpPr>
            <p:spPr>
              <a:xfrm>
                <a:off x="2818641" y="7588268"/>
                <a:ext cx="92666" cy="186034"/>
              </a:xfrm>
              <a:custGeom>
                <a:avLst/>
                <a:gdLst>
                  <a:gd name="connsiteX0" fmla="*/ 5084 w 92666"/>
                  <a:gd name="connsiteY0" fmla="*/ 38683 h 186034"/>
                  <a:gd name="connsiteX1" fmla="*/ 89745 w 92666"/>
                  <a:gd name="connsiteY1" fmla="*/ 185901 h 186034"/>
                  <a:gd name="connsiteX2" fmla="*/ 0 w 92666"/>
                  <a:gd name="connsiteY2" fmla="*/ 0 h 186034"/>
                  <a:gd name="connsiteX3" fmla="*/ 5084 w 92666"/>
                  <a:gd name="connsiteY3" fmla="*/ 38683 h 186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666" h="186034">
                    <a:moveTo>
                      <a:pt x="5084" y="38683"/>
                    </a:moveTo>
                    <a:cubicBezTo>
                      <a:pt x="5084" y="38683"/>
                      <a:pt x="76482" y="181922"/>
                      <a:pt x="89745" y="185901"/>
                    </a:cubicBezTo>
                    <a:cubicBezTo>
                      <a:pt x="104113" y="190101"/>
                      <a:pt x="64104" y="93945"/>
                      <a:pt x="0" y="0"/>
                    </a:cubicBezTo>
                    <a:lnTo>
                      <a:pt x="5084" y="38683"/>
                    </a:lnTo>
                    <a:close/>
                  </a:path>
                </a:pathLst>
              </a:custGeom>
              <a:solidFill>
                <a:srgbClr val="B6553B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381" name="Freeform: Shape 351">
                <a:extLst>
                  <a:ext uri="{FF2B5EF4-FFF2-40B4-BE49-F238E27FC236}">
                    <a16:creationId xmlns:a16="http://schemas.microsoft.com/office/drawing/2014/main" id="{9B4F6A8D-531B-18CF-B1EF-BDBC80599856}"/>
                  </a:ext>
                </a:extLst>
              </p:cNvPr>
              <p:cNvSpPr/>
              <p:nvPr/>
            </p:nvSpPr>
            <p:spPr>
              <a:xfrm>
                <a:off x="3062821" y="5899552"/>
                <a:ext cx="646114" cy="1262162"/>
              </a:xfrm>
              <a:custGeom>
                <a:avLst/>
                <a:gdLst>
                  <a:gd name="connsiteX0" fmla="*/ 151274 w 646114"/>
                  <a:gd name="connsiteY0" fmla="*/ 1107360 h 1262162"/>
                  <a:gd name="connsiteX1" fmla="*/ 384922 w 646114"/>
                  <a:gd name="connsiteY1" fmla="*/ 939585 h 1262162"/>
                  <a:gd name="connsiteX2" fmla="*/ 350659 w 646114"/>
                  <a:gd name="connsiteY2" fmla="*/ 606466 h 1262162"/>
                  <a:gd name="connsiteX3" fmla="*/ 496772 w 646114"/>
                  <a:gd name="connsiteY3" fmla="*/ 6543 h 1262162"/>
                  <a:gd name="connsiteX4" fmla="*/ 578781 w 646114"/>
                  <a:gd name="connsiteY4" fmla="*/ 208138 h 1262162"/>
                  <a:gd name="connsiteX5" fmla="*/ 543855 w 646114"/>
                  <a:gd name="connsiteY5" fmla="*/ 489974 h 1262162"/>
                  <a:gd name="connsiteX6" fmla="*/ 616801 w 646114"/>
                  <a:gd name="connsiteY6" fmla="*/ 872387 h 1262162"/>
                  <a:gd name="connsiteX7" fmla="*/ 100654 w 646114"/>
                  <a:gd name="connsiteY7" fmla="*/ 1255684 h 1262162"/>
                  <a:gd name="connsiteX8" fmla="*/ 106844 w 646114"/>
                  <a:gd name="connsiteY8" fmla="*/ 1088571 h 1262162"/>
                  <a:gd name="connsiteX9" fmla="*/ 151274 w 646114"/>
                  <a:gd name="connsiteY9" fmla="*/ 1107360 h 1262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46114" h="1262162">
                    <a:moveTo>
                      <a:pt x="151274" y="1107360"/>
                    </a:moveTo>
                    <a:cubicBezTo>
                      <a:pt x="252735" y="1123718"/>
                      <a:pt x="340712" y="1039499"/>
                      <a:pt x="384922" y="939585"/>
                    </a:cubicBezTo>
                    <a:cubicBezTo>
                      <a:pt x="429573" y="838566"/>
                      <a:pt x="377185" y="705496"/>
                      <a:pt x="350659" y="606466"/>
                    </a:cubicBezTo>
                    <a:cubicBezTo>
                      <a:pt x="298492" y="411944"/>
                      <a:pt x="249420" y="90983"/>
                      <a:pt x="496772" y="6543"/>
                    </a:cubicBezTo>
                    <a:cubicBezTo>
                      <a:pt x="628958" y="-38551"/>
                      <a:pt x="711409" y="162602"/>
                      <a:pt x="578781" y="208138"/>
                    </a:cubicBezTo>
                    <a:cubicBezTo>
                      <a:pt x="485941" y="239969"/>
                      <a:pt x="527719" y="419681"/>
                      <a:pt x="543855" y="489974"/>
                    </a:cubicBezTo>
                    <a:cubicBezTo>
                      <a:pt x="572812" y="617077"/>
                      <a:pt x="620780" y="740200"/>
                      <a:pt x="616801" y="872387"/>
                    </a:cubicBezTo>
                    <a:cubicBezTo>
                      <a:pt x="608843" y="1137202"/>
                      <a:pt x="355523" y="1297019"/>
                      <a:pt x="100654" y="1255684"/>
                    </a:cubicBezTo>
                    <a:cubicBezTo>
                      <a:pt x="-37500" y="1233358"/>
                      <a:pt x="-31532" y="1066025"/>
                      <a:pt x="106844" y="1088571"/>
                    </a:cubicBezTo>
                    <a:lnTo>
                      <a:pt x="151274" y="1107360"/>
                    </a:lnTo>
                    <a:close/>
                  </a:path>
                </a:pathLst>
              </a:custGeom>
              <a:solidFill>
                <a:srgbClr val="B57100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</p:grpSp>
        <p:grpSp>
          <p:nvGrpSpPr>
            <p:cNvPr id="361" name="Graphic 283">
              <a:extLst>
                <a:ext uri="{FF2B5EF4-FFF2-40B4-BE49-F238E27FC236}">
                  <a16:creationId xmlns:a16="http://schemas.microsoft.com/office/drawing/2014/main" id="{0F9C2FD7-3824-52A9-72C9-4E0CD5DA1636}"/>
                </a:ext>
              </a:extLst>
            </p:cNvPr>
            <p:cNvGrpSpPr/>
            <p:nvPr/>
          </p:nvGrpSpPr>
          <p:grpSpPr>
            <a:xfrm>
              <a:off x="1895260" y="6816661"/>
              <a:ext cx="291948" cy="164469"/>
              <a:chOff x="1895260" y="6816661"/>
              <a:chExt cx="291948" cy="164469"/>
            </a:xfrm>
          </p:grpSpPr>
          <p:sp>
            <p:nvSpPr>
              <p:cNvPr id="367" name="Freeform: Shape 353">
                <a:extLst>
                  <a:ext uri="{FF2B5EF4-FFF2-40B4-BE49-F238E27FC236}">
                    <a16:creationId xmlns:a16="http://schemas.microsoft.com/office/drawing/2014/main" id="{05F513E6-4D51-D688-BA33-5879D140B54D}"/>
                  </a:ext>
                </a:extLst>
              </p:cNvPr>
              <p:cNvSpPr/>
              <p:nvPr/>
            </p:nvSpPr>
            <p:spPr>
              <a:xfrm>
                <a:off x="1895260" y="6816661"/>
                <a:ext cx="291948" cy="164469"/>
              </a:xfrm>
              <a:custGeom>
                <a:avLst/>
                <a:gdLst>
                  <a:gd name="connsiteX0" fmla="*/ 291848 w 291948"/>
                  <a:gd name="connsiteY0" fmla="*/ 66907 h 164469"/>
                  <a:gd name="connsiteX1" fmla="*/ 255596 w 291948"/>
                  <a:gd name="connsiteY1" fmla="*/ 14297 h 164469"/>
                  <a:gd name="connsiteX2" fmla="*/ 191713 w 291948"/>
                  <a:gd name="connsiteY2" fmla="*/ 29992 h 164469"/>
                  <a:gd name="connsiteX3" fmla="*/ 158114 w 291948"/>
                  <a:gd name="connsiteY3" fmla="*/ 4129 h 164469"/>
                  <a:gd name="connsiteX4" fmla="*/ 84947 w 291948"/>
                  <a:gd name="connsiteY4" fmla="*/ 18718 h 164469"/>
                  <a:gd name="connsiteX5" fmla="*/ 17086 w 291948"/>
                  <a:gd name="connsiteY5" fmla="*/ 18718 h 164469"/>
                  <a:gd name="connsiteX6" fmla="*/ 8907 w 291948"/>
                  <a:gd name="connsiteY6" fmla="*/ 114432 h 164469"/>
                  <a:gd name="connsiteX7" fmla="*/ 86495 w 291948"/>
                  <a:gd name="connsiteY7" fmla="*/ 111116 h 164469"/>
                  <a:gd name="connsiteX8" fmla="*/ 130925 w 291948"/>
                  <a:gd name="connsiteY8" fmla="*/ 164168 h 164469"/>
                  <a:gd name="connsiteX9" fmla="*/ 183535 w 291948"/>
                  <a:gd name="connsiteY9" fmla="*/ 127916 h 164469"/>
                  <a:gd name="connsiteX10" fmla="*/ 223323 w 291948"/>
                  <a:gd name="connsiteY10" fmla="*/ 157094 h 164469"/>
                  <a:gd name="connsiteX11" fmla="*/ 291848 w 291948"/>
                  <a:gd name="connsiteY11" fmla="*/ 66907 h 164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91948" h="164469">
                    <a:moveTo>
                      <a:pt x="291848" y="66907"/>
                    </a:moveTo>
                    <a:cubicBezTo>
                      <a:pt x="290743" y="41265"/>
                      <a:pt x="281238" y="20929"/>
                      <a:pt x="255596" y="14297"/>
                    </a:cubicBezTo>
                    <a:cubicBezTo>
                      <a:pt x="234376" y="8771"/>
                      <a:pt x="200776" y="5455"/>
                      <a:pt x="191713" y="29992"/>
                    </a:cubicBezTo>
                    <a:cubicBezTo>
                      <a:pt x="186850" y="15624"/>
                      <a:pt x="175577" y="10318"/>
                      <a:pt x="158114" y="4129"/>
                    </a:cubicBezTo>
                    <a:cubicBezTo>
                      <a:pt x="135788" y="-3608"/>
                      <a:pt x="101747" y="-1397"/>
                      <a:pt x="84947" y="18718"/>
                    </a:cubicBezTo>
                    <a:cubicBezTo>
                      <a:pt x="62401" y="813"/>
                      <a:pt x="39854" y="-513"/>
                      <a:pt x="17086" y="18718"/>
                    </a:cubicBezTo>
                    <a:cubicBezTo>
                      <a:pt x="-5903" y="37949"/>
                      <a:pt x="-2587" y="91001"/>
                      <a:pt x="8907" y="114432"/>
                    </a:cubicBezTo>
                    <a:cubicBezTo>
                      <a:pt x="30570" y="158199"/>
                      <a:pt x="73232" y="143831"/>
                      <a:pt x="86495" y="111116"/>
                    </a:cubicBezTo>
                    <a:cubicBezTo>
                      <a:pt x="86495" y="111116"/>
                      <a:pt x="90032" y="159526"/>
                      <a:pt x="130925" y="164168"/>
                    </a:cubicBezTo>
                    <a:cubicBezTo>
                      <a:pt x="155462" y="166820"/>
                      <a:pt x="172703" y="151789"/>
                      <a:pt x="183535" y="127916"/>
                    </a:cubicBezTo>
                    <a:cubicBezTo>
                      <a:pt x="193040" y="142947"/>
                      <a:pt x="204976" y="154884"/>
                      <a:pt x="223323" y="157094"/>
                    </a:cubicBezTo>
                    <a:cubicBezTo>
                      <a:pt x="272175" y="162620"/>
                      <a:pt x="293616" y="109127"/>
                      <a:pt x="291848" y="66907"/>
                    </a:cubicBezTo>
                    <a:close/>
                  </a:path>
                </a:pathLst>
              </a:custGeom>
              <a:solidFill>
                <a:srgbClr val="B57100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  <p:grpSp>
            <p:nvGrpSpPr>
              <p:cNvPr id="368" name="Graphic 283">
                <a:extLst>
                  <a:ext uri="{FF2B5EF4-FFF2-40B4-BE49-F238E27FC236}">
                    <a16:creationId xmlns:a16="http://schemas.microsoft.com/office/drawing/2014/main" id="{8B61F88E-72EB-D9FB-B60C-8D34C2F4D9AB}"/>
                  </a:ext>
                </a:extLst>
              </p:cNvPr>
              <p:cNvGrpSpPr/>
              <p:nvPr/>
            </p:nvGrpSpPr>
            <p:grpSpPr>
              <a:xfrm>
                <a:off x="1978152" y="6838696"/>
                <a:ext cx="121571" cy="101681"/>
                <a:chOff x="1978152" y="6838696"/>
                <a:chExt cx="121571" cy="101681"/>
              </a:xfrm>
              <a:solidFill>
                <a:srgbClr val="8F4A10"/>
              </a:solidFill>
            </p:grpSpPr>
            <p:sp>
              <p:nvSpPr>
                <p:cNvPr id="369" name="Freeform: Shape 355">
                  <a:extLst>
                    <a:ext uri="{FF2B5EF4-FFF2-40B4-BE49-F238E27FC236}">
                      <a16:creationId xmlns:a16="http://schemas.microsoft.com/office/drawing/2014/main" id="{EBF5D105-6838-41C6-C837-A0F33510363E}"/>
                    </a:ext>
                  </a:extLst>
                </p:cNvPr>
                <p:cNvSpPr/>
                <p:nvPr/>
              </p:nvSpPr>
              <p:spPr>
                <a:xfrm>
                  <a:off x="1978152" y="6838696"/>
                  <a:ext cx="16900" cy="78692"/>
                </a:xfrm>
                <a:custGeom>
                  <a:avLst/>
                  <a:gdLst>
                    <a:gd name="connsiteX0" fmla="*/ 287 w 16900"/>
                    <a:gd name="connsiteY0" fmla="*/ 0 h 78692"/>
                    <a:gd name="connsiteX1" fmla="*/ 16866 w 16900"/>
                    <a:gd name="connsiteY1" fmla="*/ 38683 h 78692"/>
                    <a:gd name="connsiteX2" fmla="*/ 3603 w 16900"/>
                    <a:gd name="connsiteY2" fmla="*/ 78693 h 78692"/>
                    <a:gd name="connsiteX3" fmla="*/ 508 w 16900"/>
                    <a:gd name="connsiteY3" fmla="*/ 39346 h 78692"/>
                    <a:gd name="connsiteX4" fmla="*/ 287 w 16900"/>
                    <a:gd name="connsiteY4" fmla="*/ 0 h 78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900" h="78692">
                      <a:moveTo>
                        <a:pt x="287" y="0"/>
                      </a:moveTo>
                      <a:cubicBezTo>
                        <a:pt x="11561" y="9947"/>
                        <a:pt x="16203" y="24536"/>
                        <a:pt x="16866" y="38683"/>
                      </a:cubicBezTo>
                      <a:cubicBezTo>
                        <a:pt x="17308" y="52830"/>
                        <a:pt x="13550" y="67641"/>
                        <a:pt x="3603" y="78693"/>
                      </a:cubicBezTo>
                      <a:cubicBezTo>
                        <a:pt x="950" y="64104"/>
                        <a:pt x="950" y="51946"/>
                        <a:pt x="508" y="39346"/>
                      </a:cubicBezTo>
                      <a:cubicBezTo>
                        <a:pt x="287" y="26747"/>
                        <a:pt x="-376" y="14810"/>
                        <a:pt x="287" y="0"/>
                      </a:cubicBezTo>
                      <a:close/>
                    </a:path>
                  </a:pathLst>
                </a:custGeom>
                <a:solidFill>
                  <a:srgbClr val="8F4A1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70" name="Freeform: Shape 356">
                  <a:extLst>
                    <a:ext uri="{FF2B5EF4-FFF2-40B4-BE49-F238E27FC236}">
                      <a16:creationId xmlns:a16="http://schemas.microsoft.com/office/drawing/2014/main" id="{AAB3A433-1703-339D-9269-29F998062D6D}"/>
                    </a:ext>
                  </a:extLst>
                </p:cNvPr>
                <p:cNvSpPr/>
                <p:nvPr/>
              </p:nvSpPr>
              <p:spPr>
                <a:xfrm>
                  <a:off x="2079458" y="6855053"/>
                  <a:ext cx="20265" cy="85324"/>
                </a:xfrm>
                <a:custGeom>
                  <a:avLst/>
                  <a:gdLst>
                    <a:gd name="connsiteX0" fmla="*/ 0 w 20265"/>
                    <a:gd name="connsiteY0" fmla="*/ 85324 h 85324"/>
                    <a:gd name="connsiteX1" fmla="*/ 3537 w 20265"/>
                    <a:gd name="connsiteY1" fmla="*/ 42883 h 85324"/>
                    <a:gd name="connsiteX2" fmla="*/ 7737 w 20265"/>
                    <a:gd name="connsiteY2" fmla="*/ 0 h 85324"/>
                    <a:gd name="connsiteX3" fmla="*/ 20115 w 20265"/>
                    <a:gd name="connsiteY3" fmla="*/ 44210 h 85324"/>
                    <a:gd name="connsiteX4" fmla="*/ 0 w 20265"/>
                    <a:gd name="connsiteY4" fmla="*/ 85324 h 85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65" h="85324">
                      <a:moveTo>
                        <a:pt x="0" y="85324"/>
                      </a:moveTo>
                      <a:cubicBezTo>
                        <a:pt x="1989" y="69630"/>
                        <a:pt x="2653" y="56809"/>
                        <a:pt x="3537" y="42883"/>
                      </a:cubicBezTo>
                      <a:cubicBezTo>
                        <a:pt x="4642" y="28957"/>
                        <a:pt x="5526" y="15694"/>
                        <a:pt x="7737" y="0"/>
                      </a:cubicBezTo>
                      <a:cubicBezTo>
                        <a:pt x="18126" y="12379"/>
                        <a:pt x="21000" y="28736"/>
                        <a:pt x="20115" y="44210"/>
                      </a:cubicBezTo>
                      <a:cubicBezTo>
                        <a:pt x="18789" y="59241"/>
                        <a:pt x="13705" y="76040"/>
                        <a:pt x="0" y="85324"/>
                      </a:cubicBezTo>
                      <a:close/>
                    </a:path>
                  </a:pathLst>
                </a:custGeom>
                <a:solidFill>
                  <a:srgbClr val="8F4A1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  <p:grpSp>
          <p:nvGrpSpPr>
            <p:cNvPr id="362" name="Graphic 283">
              <a:extLst>
                <a:ext uri="{FF2B5EF4-FFF2-40B4-BE49-F238E27FC236}">
                  <a16:creationId xmlns:a16="http://schemas.microsoft.com/office/drawing/2014/main" id="{4AE04A9E-9A79-9D0C-AB6B-FD476497B15E}"/>
                </a:ext>
              </a:extLst>
            </p:cNvPr>
            <p:cNvGrpSpPr/>
            <p:nvPr/>
          </p:nvGrpSpPr>
          <p:grpSpPr>
            <a:xfrm>
              <a:off x="3056855" y="6760057"/>
              <a:ext cx="299200" cy="168296"/>
              <a:chOff x="3056855" y="6760057"/>
              <a:chExt cx="299200" cy="168296"/>
            </a:xfrm>
          </p:grpSpPr>
          <p:sp>
            <p:nvSpPr>
              <p:cNvPr id="363" name="Freeform: Shape 358">
                <a:extLst>
                  <a:ext uri="{FF2B5EF4-FFF2-40B4-BE49-F238E27FC236}">
                    <a16:creationId xmlns:a16="http://schemas.microsoft.com/office/drawing/2014/main" id="{0B604627-711C-6BE9-7D09-17E7E4FB6C7D}"/>
                  </a:ext>
                </a:extLst>
              </p:cNvPr>
              <p:cNvSpPr/>
              <p:nvPr/>
            </p:nvSpPr>
            <p:spPr>
              <a:xfrm>
                <a:off x="3056855" y="6760057"/>
                <a:ext cx="299200" cy="168296"/>
              </a:xfrm>
              <a:custGeom>
                <a:avLst/>
                <a:gdLst>
                  <a:gd name="connsiteX0" fmla="*/ 298636 w 299200"/>
                  <a:gd name="connsiteY0" fmla="*/ 59466 h 168296"/>
                  <a:gd name="connsiteX1" fmla="*/ 258627 w 299200"/>
                  <a:gd name="connsiteY1" fmla="*/ 7740 h 168296"/>
                  <a:gd name="connsiteX2" fmla="*/ 194081 w 299200"/>
                  <a:gd name="connsiteY2" fmla="*/ 27414 h 168296"/>
                  <a:gd name="connsiteX3" fmla="*/ 158271 w 299200"/>
                  <a:gd name="connsiteY3" fmla="*/ 2877 h 168296"/>
                  <a:gd name="connsiteX4" fmla="*/ 84220 w 299200"/>
                  <a:gd name="connsiteY4" fmla="*/ 22109 h 168296"/>
                  <a:gd name="connsiteX5" fmla="*/ 14811 w 299200"/>
                  <a:gd name="connsiteY5" fmla="*/ 26087 h 168296"/>
                  <a:gd name="connsiteX6" fmla="*/ 11938 w 299200"/>
                  <a:gd name="connsiteY6" fmla="*/ 124454 h 168296"/>
                  <a:gd name="connsiteX7" fmla="*/ 91073 w 299200"/>
                  <a:gd name="connsiteY7" fmla="*/ 116496 h 168296"/>
                  <a:gd name="connsiteX8" fmla="*/ 139482 w 299200"/>
                  <a:gd name="connsiteY8" fmla="*/ 168221 h 168296"/>
                  <a:gd name="connsiteX9" fmla="*/ 191207 w 299200"/>
                  <a:gd name="connsiteY9" fmla="*/ 127990 h 168296"/>
                  <a:gd name="connsiteX10" fmla="*/ 233427 w 299200"/>
                  <a:gd name="connsiteY10" fmla="*/ 155400 h 168296"/>
                  <a:gd name="connsiteX11" fmla="*/ 298636 w 299200"/>
                  <a:gd name="connsiteY11" fmla="*/ 59466 h 16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99200" h="168296">
                    <a:moveTo>
                      <a:pt x="298636" y="59466"/>
                    </a:moveTo>
                    <a:cubicBezTo>
                      <a:pt x="295984" y="33161"/>
                      <a:pt x="285153" y="13267"/>
                      <a:pt x="258627" y="7740"/>
                    </a:cubicBezTo>
                    <a:cubicBezTo>
                      <a:pt x="236522" y="3320"/>
                      <a:pt x="202039" y="1772"/>
                      <a:pt x="194081" y="27414"/>
                    </a:cubicBezTo>
                    <a:cubicBezTo>
                      <a:pt x="188113" y="12825"/>
                      <a:pt x="176397" y="8183"/>
                      <a:pt x="158271" y="2877"/>
                    </a:cubicBezTo>
                    <a:cubicBezTo>
                      <a:pt x="135061" y="-3754"/>
                      <a:pt x="100357" y="446"/>
                      <a:pt x="84220" y="22109"/>
                    </a:cubicBezTo>
                    <a:cubicBezTo>
                      <a:pt x="60126" y="5309"/>
                      <a:pt x="37137" y="5088"/>
                      <a:pt x="14811" y="26087"/>
                    </a:cubicBezTo>
                    <a:cubicBezTo>
                      <a:pt x="-7515" y="47087"/>
                      <a:pt x="-1325" y="101244"/>
                      <a:pt x="11938" y="124454"/>
                    </a:cubicBezTo>
                    <a:cubicBezTo>
                      <a:pt x="36695" y="168000"/>
                      <a:pt x="79357" y="150758"/>
                      <a:pt x="91073" y="116496"/>
                    </a:cubicBezTo>
                    <a:cubicBezTo>
                      <a:pt x="91073" y="116496"/>
                      <a:pt x="97483" y="165790"/>
                      <a:pt x="139482" y="168221"/>
                    </a:cubicBezTo>
                    <a:cubicBezTo>
                      <a:pt x="164682" y="169547"/>
                      <a:pt x="181481" y="153190"/>
                      <a:pt x="191207" y="127990"/>
                    </a:cubicBezTo>
                    <a:cubicBezTo>
                      <a:pt x="201818" y="142801"/>
                      <a:pt x="214859" y="154295"/>
                      <a:pt x="233427" y="155400"/>
                    </a:cubicBezTo>
                    <a:cubicBezTo>
                      <a:pt x="283826" y="158274"/>
                      <a:pt x="302836" y="102570"/>
                      <a:pt x="298636" y="59466"/>
                    </a:cubicBezTo>
                    <a:close/>
                  </a:path>
                </a:pathLst>
              </a:custGeom>
              <a:solidFill>
                <a:srgbClr val="B57100"/>
              </a:solidFill>
              <a:ln w="220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  <p:grpSp>
            <p:nvGrpSpPr>
              <p:cNvPr id="364" name="Graphic 283">
                <a:extLst>
                  <a:ext uri="{FF2B5EF4-FFF2-40B4-BE49-F238E27FC236}">
                    <a16:creationId xmlns:a16="http://schemas.microsoft.com/office/drawing/2014/main" id="{D817C74F-0A97-3586-542E-A080E6788114}"/>
                  </a:ext>
                </a:extLst>
              </p:cNvPr>
              <p:cNvGrpSpPr/>
              <p:nvPr/>
            </p:nvGrpSpPr>
            <p:grpSpPr>
              <a:xfrm>
                <a:off x="3131093" y="6800076"/>
                <a:ext cx="135821" cy="99968"/>
                <a:chOff x="3131093" y="6800076"/>
                <a:chExt cx="135821" cy="99968"/>
              </a:xfrm>
              <a:solidFill>
                <a:srgbClr val="8F4A10"/>
              </a:solidFill>
            </p:grpSpPr>
            <p:sp>
              <p:nvSpPr>
                <p:cNvPr id="365" name="Freeform: Shape 360">
                  <a:extLst>
                    <a:ext uri="{FF2B5EF4-FFF2-40B4-BE49-F238E27FC236}">
                      <a16:creationId xmlns:a16="http://schemas.microsoft.com/office/drawing/2014/main" id="{8853595B-BDC4-D5EF-3503-6AB0DA4ACDB4}"/>
                    </a:ext>
                  </a:extLst>
                </p:cNvPr>
                <p:cNvSpPr/>
                <p:nvPr/>
              </p:nvSpPr>
              <p:spPr>
                <a:xfrm>
                  <a:off x="3131093" y="6800076"/>
                  <a:ext cx="19465" cy="80240"/>
                </a:xfrm>
                <a:custGeom>
                  <a:avLst/>
                  <a:gdLst>
                    <a:gd name="connsiteX0" fmla="*/ 0 w 19465"/>
                    <a:gd name="connsiteY0" fmla="*/ 0 h 80240"/>
                    <a:gd name="connsiteX1" fmla="*/ 19231 w 19465"/>
                    <a:gd name="connsiteY1" fmla="*/ 38683 h 80240"/>
                    <a:gd name="connsiteX2" fmla="*/ 7958 w 19465"/>
                    <a:gd name="connsiteY2" fmla="*/ 80240 h 80240"/>
                    <a:gd name="connsiteX3" fmla="*/ 2431 w 19465"/>
                    <a:gd name="connsiteY3" fmla="*/ 40231 h 80240"/>
                    <a:gd name="connsiteX4" fmla="*/ 0 w 19465"/>
                    <a:gd name="connsiteY4" fmla="*/ 0 h 80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465" h="80240">
                      <a:moveTo>
                        <a:pt x="0" y="0"/>
                      </a:moveTo>
                      <a:cubicBezTo>
                        <a:pt x="12158" y="9505"/>
                        <a:pt x="17684" y="24315"/>
                        <a:pt x="19231" y="38683"/>
                      </a:cubicBezTo>
                      <a:cubicBezTo>
                        <a:pt x="20336" y="53273"/>
                        <a:pt x="17684" y="68525"/>
                        <a:pt x="7958" y="80240"/>
                      </a:cubicBezTo>
                      <a:cubicBezTo>
                        <a:pt x="4421" y="65430"/>
                        <a:pt x="3758" y="53051"/>
                        <a:pt x="2431" y="40231"/>
                      </a:cubicBezTo>
                      <a:cubicBezTo>
                        <a:pt x="1547" y="27410"/>
                        <a:pt x="0" y="15031"/>
                        <a:pt x="0" y="0"/>
                      </a:cubicBezTo>
                      <a:close/>
                    </a:path>
                  </a:pathLst>
                </a:custGeom>
                <a:solidFill>
                  <a:srgbClr val="8F4A1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366" name="Freeform: Shape 361">
                  <a:extLst>
                    <a:ext uri="{FF2B5EF4-FFF2-40B4-BE49-F238E27FC236}">
                      <a16:creationId xmlns:a16="http://schemas.microsoft.com/office/drawing/2014/main" id="{93FCA26B-87AE-9C15-7662-5F3CB33250A4}"/>
                    </a:ext>
                  </a:extLst>
                </p:cNvPr>
                <p:cNvSpPr/>
                <p:nvPr/>
              </p:nvSpPr>
              <p:spPr>
                <a:xfrm>
                  <a:off x="3248568" y="6812289"/>
                  <a:ext cx="18346" cy="87755"/>
                </a:xfrm>
                <a:custGeom>
                  <a:avLst/>
                  <a:gdLst>
                    <a:gd name="connsiteX0" fmla="*/ 0 w 18346"/>
                    <a:gd name="connsiteY0" fmla="*/ 87756 h 87755"/>
                    <a:gd name="connsiteX1" fmla="*/ 1326 w 18346"/>
                    <a:gd name="connsiteY1" fmla="*/ 44210 h 87755"/>
                    <a:gd name="connsiteX2" fmla="*/ 3095 w 18346"/>
                    <a:gd name="connsiteY2" fmla="*/ 0 h 87755"/>
                    <a:gd name="connsiteX3" fmla="*/ 18347 w 18346"/>
                    <a:gd name="connsiteY3" fmla="*/ 44431 h 87755"/>
                    <a:gd name="connsiteX4" fmla="*/ 0 w 18346"/>
                    <a:gd name="connsiteY4" fmla="*/ 87756 h 87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46" h="87755">
                      <a:moveTo>
                        <a:pt x="0" y="87756"/>
                      </a:moveTo>
                      <a:cubicBezTo>
                        <a:pt x="1105" y="71619"/>
                        <a:pt x="1105" y="58357"/>
                        <a:pt x="1326" y="44210"/>
                      </a:cubicBezTo>
                      <a:cubicBezTo>
                        <a:pt x="1547" y="29841"/>
                        <a:pt x="1768" y="16136"/>
                        <a:pt x="3095" y="0"/>
                      </a:cubicBezTo>
                      <a:cubicBezTo>
                        <a:pt x="14589" y="12158"/>
                        <a:pt x="18347" y="28736"/>
                        <a:pt x="18347" y="44431"/>
                      </a:cubicBezTo>
                      <a:cubicBezTo>
                        <a:pt x="17684" y="59904"/>
                        <a:pt x="13484" y="77367"/>
                        <a:pt x="0" y="87756"/>
                      </a:cubicBezTo>
                      <a:close/>
                    </a:path>
                  </a:pathLst>
                </a:custGeom>
                <a:solidFill>
                  <a:srgbClr val="8F4A10"/>
                </a:solidFill>
                <a:ln w="2200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</p:grpSp>
      <p:pic>
        <p:nvPicPr>
          <p:cNvPr id="405" name="Graphic 2">
            <a:extLst>
              <a:ext uri="{FF2B5EF4-FFF2-40B4-BE49-F238E27FC236}">
                <a16:creationId xmlns:a16="http://schemas.microsoft.com/office/drawing/2014/main" id="{E0B11362-7D5B-C189-2639-8E8852861D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-1545938" y="8828798"/>
            <a:ext cx="1175586" cy="1977751"/>
          </a:xfrm>
          <a:prstGeom prst="rect">
            <a:avLst/>
          </a:prstGeom>
        </p:spPr>
      </p:pic>
      <p:grpSp>
        <p:nvGrpSpPr>
          <p:cNvPr id="406" name="Graphic 72">
            <a:extLst>
              <a:ext uri="{FF2B5EF4-FFF2-40B4-BE49-F238E27FC236}">
                <a16:creationId xmlns:a16="http://schemas.microsoft.com/office/drawing/2014/main" id="{FBF1FEA3-936A-8160-0C90-ECF9ABE5E809}"/>
              </a:ext>
            </a:extLst>
          </p:cNvPr>
          <p:cNvGrpSpPr/>
          <p:nvPr/>
        </p:nvGrpSpPr>
        <p:grpSpPr>
          <a:xfrm rot="15748509">
            <a:off x="-4562521" y="-3279627"/>
            <a:ext cx="3695984" cy="2475729"/>
            <a:chOff x="4737085" y="-486867"/>
            <a:chExt cx="3695984" cy="2475729"/>
          </a:xfrm>
          <a:solidFill>
            <a:schemeClr val="bg1"/>
          </a:solidFill>
        </p:grpSpPr>
        <p:sp>
          <p:nvSpPr>
            <p:cNvPr id="407" name="Freeform: Shape 398">
              <a:extLst>
                <a:ext uri="{FF2B5EF4-FFF2-40B4-BE49-F238E27FC236}">
                  <a16:creationId xmlns:a16="http://schemas.microsoft.com/office/drawing/2014/main" id="{FE66E1F7-D89B-A708-4C68-6EB5775EA5B7}"/>
                </a:ext>
              </a:extLst>
            </p:cNvPr>
            <p:cNvSpPr/>
            <p:nvPr/>
          </p:nvSpPr>
          <p:spPr>
            <a:xfrm>
              <a:off x="5329142" y="-486867"/>
              <a:ext cx="1813155" cy="1149149"/>
            </a:xfrm>
            <a:custGeom>
              <a:avLst/>
              <a:gdLst>
                <a:gd name="connsiteX0" fmla="*/ 40210 w 1813155"/>
                <a:gd name="connsiteY0" fmla="*/ 582601 h 1149149"/>
                <a:gd name="connsiteX1" fmla="*/ 183824 w 1813155"/>
                <a:gd name="connsiteY1" fmla="*/ 719983 h 1149149"/>
                <a:gd name="connsiteX2" fmla="*/ 243233 w 1813155"/>
                <a:gd name="connsiteY2" fmla="*/ 823417 h 1149149"/>
                <a:gd name="connsiteX3" fmla="*/ 408992 w 1813155"/>
                <a:gd name="connsiteY3" fmla="*/ 1106534 h 1149149"/>
                <a:gd name="connsiteX4" fmla="*/ 694496 w 1813155"/>
                <a:gd name="connsiteY4" fmla="*/ 1068608 h 1149149"/>
                <a:gd name="connsiteX5" fmla="*/ 880942 w 1813155"/>
                <a:gd name="connsiteY5" fmla="*/ 940509 h 1149149"/>
                <a:gd name="connsiteX6" fmla="*/ 1100673 w 1813155"/>
                <a:gd name="connsiteY6" fmla="*/ 883355 h 1149149"/>
                <a:gd name="connsiteX7" fmla="*/ 1545174 w 1813155"/>
                <a:gd name="connsiteY7" fmla="*/ 802067 h 1149149"/>
                <a:gd name="connsiteX8" fmla="*/ 1791956 w 1813155"/>
                <a:gd name="connsiteY8" fmla="*/ 688422 h 1149149"/>
                <a:gd name="connsiteX9" fmla="*/ 1727642 w 1813155"/>
                <a:gd name="connsiteY9" fmla="*/ 415118 h 1149149"/>
                <a:gd name="connsiteX10" fmla="*/ 1686931 w 1813155"/>
                <a:gd name="connsiteY10" fmla="*/ 305584 h 1149149"/>
                <a:gd name="connsiteX11" fmla="*/ 1584691 w 1813155"/>
                <a:gd name="connsiteY11" fmla="*/ 62515 h 1149149"/>
                <a:gd name="connsiteX12" fmla="*/ 1124012 w 1813155"/>
                <a:gd name="connsiteY12" fmla="*/ 120332 h 1149149"/>
                <a:gd name="connsiteX13" fmla="*/ 1040469 w 1813155"/>
                <a:gd name="connsiteY13" fmla="*/ 187298 h 1149149"/>
                <a:gd name="connsiteX14" fmla="*/ 605517 w 1813155"/>
                <a:gd name="connsiteY14" fmla="*/ 363136 h 1149149"/>
                <a:gd name="connsiteX15" fmla="*/ 493330 w 1813155"/>
                <a:gd name="connsiteY15" fmla="*/ 345234 h 1149149"/>
                <a:gd name="connsiteX16" fmla="*/ 103464 w 1813155"/>
                <a:gd name="connsiteY16" fmla="*/ 303860 h 1149149"/>
                <a:gd name="connsiteX17" fmla="*/ 40210 w 1813155"/>
                <a:gd name="connsiteY17" fmla="*/ 582601 h 1149149"/>
                <a:gd name="connsiteX18" fmla="*/ 198279 w 1813155"/>
                <a:gd name="connsiteY18" fmla="*/ 392840 h 1149149"/>
                <a:gd name="connsiteX19" fmla="*/ 422518 w 1813155"/>
                <a:gd name="connsiteY19" fmla="*/ 452646 h 1149149"/>
                <a:gd name="connsiteX20" fmla="*/ 605649 w 1813155"/>
                <a:gd name="connsiteY20" fmla="*/ 495478 h 1149149"/>
                <a:gd name="connsiteX21" fmla="*/ 1099612 w 1813155"/>
                <a:gd name="connsiteY21" fmla="*/ 294843 h 1149149"/>
                <a:gd name="connsiteX22" fmla="*/ 1201455 w 1813155"/>
                <a:gd name="connsiteY22" fmla="*/ 208250 h 1149149"/>
                <a:gd name="connsiteX23" fmla="*/ 1480594 w 1813155"/>
                <a:gd name="connsiteY23" fmla="*/ 130808 h 1149149"/>
                <a:gd name="connsiteX24" fmla="*/ 1565065 w 1813155"/>
                <a:gd name="connsiteY24" fmla="*/ 323752 h 1149149"/>
                <a:gd name="connsiteX25" fmla="*/ 1618240 w 1813155"/>
                <a:gd name="connsiteY25" fmla="*/ 460868 h 1149149"/>
                <a:gd name="connsiteX26" fmla="*/ 1704701 w 1813155"/>
                <a:gd name="connsiteY26" fmla="*/ 573186 h 1149149"/>
                <a:gd name="connsiteX27" fmla="*/ 1679240 w 1813155"/>
                <a:gd name="connsiteY27" fmla="*/ 672775 h 1149149"/>
                <a:gd name="connsiteX28" fmla="*/ 1571828 w 1813155"/>
                <a:gd name="connsiteY28" fmla="*/ 697572 h 1149149"/>
                <a:gd name="connsiteX29" fmla="*/ 1374773 w 1813155"/>
                <a:gd name="connsiteY29" fmla="*/ 701418 h 1149149"/>
                <a:gd name="connsiteX30" fmla="*/ 799919 w 1813155"/>
                <a:gd name="connsiteY30" fmla="*/ 837473 h 1149149"/>
                <a:gd name="connsiteX31" fmla="*/ 611219 w 1813155"/>
                <a:gd name="connsiteY31" fmla="*/ 977109 h 1149149"/>
                <a:gd name="connsiteX32" fmla="*/ 480865 w 1813155"/>
                <a:gd name="connsiteY32" fmla="*/ 1008006 h 1149149"/>
                <a:gd name="connsiteX33" fmla="*/ 383001 w 1813155"/>
                <a:gd name="connsiteY33" fmla="*/ 776871 h 1149149"/>
                <a:gd name="connsiteX34" fmla="*/ 320278 w 1813155"/>
                <a:gd name="connsiteY34" fmla="*/ 655801 h 1149149"/>
                <a:gd name="connsiteX35" fmla="*/ 161016 w 1813155"/>
                <a:gd name="connsiteY35" fmla="*/ 537780 h 1149149"/>
                <a:gd name="connsiteX36" fmla="*/ 198279 w 1813155"/>
                <a:gd name="connsiteY36" fmla="*/ 392840 h 114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13155" h="1149149">
                  <a:moveTo>
                    <a:pt x="40210" y="582601"/>
                  </a:moveTo>
                  <a:cubicBezTo>
                    <a:pt x="78269" y="638164"/>
                    <a:pt x="129323" y="681924"/>
                    <a:pt x="183824" y="719983"/>
                  </a:cubicBezTo>
                  <a:cubicBezTo>
                    <a:pt x="221352" y="746239"/>
                    <a:pt x="239254" y="775015"/>
                    <a:pt x="243233" y="823417"/>
                  </a:cubicBezTo>
                  <a:cubicBezTo>
                    <a:pt x="253709" y="952311"/>
                    <a:pt x="322930" y="1048452"/>
                    <a:pt x="408992" y="1106534"/>
                  </a:cubicBezTo>
                  <a:cubicBezTo>
                    <a:pt x="529532" y="1174429"/>
                    <a:pt x="641321" y="1160770"/>
                    <a:pt x="694496" y="1068608"/>
                  </a:cubicBezTo>
                  <a:cubicBezTo>
                    <a:pt x="739185" y="991033"/>
                    <a:pt x="802306" y="959870"/>
                    <a:pt x="880942" y="940509"/>
                  </a:cubicBezTo>
                  <a:cubicBezTo>
                    <a:pt x="954407" y="922475"/>
                    <a:pt x="1026678" y="898870"/>
                    <a:pt x="1100673" y="883355"/>
                  </a:cubicBezTo>
                  <a:cubicBezTo>
                    <a:pt x="1248265" y="852458"/>
                    <a:pt x="1395990" y="809626"/>
                    <a:pt x="1545174" y="802067"/>
                  </a:cubicBezTo>
                  <a:cubicBezTo>
                    <a:pt x="1651658" y="796763"/>
                    <a:pt x="1737587" y="781778"/>
                    <a:pt x="1791956" y="688422"/>
                  </a:cubicBezTo>
                  <a:cubicBezTo>
                    <a:pt x="1836910" y="611377"/>
                    <a:pt x="1808002" y="495611"/>
                    <a:pt x="1727642" y="415118"/>
                  </a:cubicBezTo>
                  <a:cubicBezTo>
                    <a:pt x="1695551" y="382894"/>
                    <a:pt x="1674333" y="355843"/>
                    <a:pt x="1686931" y="305584"/>
                  </a:cubicBezTo>
                  <a:cubicBezTo>
                    <a:pt x="1713055" y="201487"/>
                    <a:pt x="1666244" y="122321"/>
                    <a:pt x="1584691" y="62515"/>
                  </a:cubicBezTo>
                  <a:cubicBezTo>
                    <a:pt x="1446116" y="-39063"/>
                    <a:pt x="1259404" y="-14796"/>
                    <a:pt x="1124012" y="120332"/>
                  </a:cubicBezTo>
                  <a:cubicBezTo>
                    <a:pt x="1098419" y="145925"/>
                    <a:pt x="1078262" y="181596"/>
                    <a:pt x="1040469" y="187298"/>
                  </a:cubicBezTo>
                  <a:cubicBezTo>
                    <a:pt x="881075" y="211168"/>
                    <a:pt x="741970" y="283571"/>
                    <a:pt x="605517" y="363136"/>
                  </a:cubicBezTo>
                  <a:cubicBezTo>
                    <a:pt x="563612" y="387536"/>
                    <a:pt x="530991" y="381303"/>
                    <a:pt x="493330" y="345234"/>
                  </a:cubicBezTo>
                  <a:cubicBezTo>
                    <a:pt x="376105" y="233181"/>
                    <a:pt x="243365" y="221776"/>
                    <a:pt x="103464" y="303860"/>
                  </a:cubicBezTo>
                  <a:cubicBezTo>
                    <a:pt x="-5804" y="368042"/>
                    <a:pt x="-31265" y="478372"/>
                    <a:pt x="40210" y="582601"/>
                  </a:cubicBezTo>
                  <a:close/>
                  <a:moveTo>
                    <a:pt x="198279" y="392840"/>
                  </a:moveTo>
                  <a:cubicBezTo>
                    <a:pt x="292430" y="355710"/>
                    <a:pt x="356745" y="369369"/>
                    <a:pt x="422518" y="452646"/>
                  </a:cubicBezTo>
                  <a:cubicBezTo>
                    <a:pt x="474765" y="518817"/>
                    <a:pt x="533113" y="533006"/>
                    <a:pt x="605649" y="495478"/>
                  </a:cubicBezTo>
                  <a:cubicBezTo>
                    <a:pt x="764115" y="413394"/>
                    <a:pt x="917675" y="320304"/>
                    <a:pt x="1099612" y="294843"/>
                  </a:cubicBezTo>
                  <a:cubicBezTo>
                    <a:pt x="1148279" y="288080"/>
                    <a:pt x="1170425" y="240607"/>
                    <a:pt x="1201455" y="208250"/>
                  </a:cubicBezTo>
                  <a:cubicBezTo>
                    <a:pt x="1283804" y="122453"/>
                    <a:pt x="1399571" y="90230"/>
                    <a:pt x="1480594" y="130808"/>
                  </a:cubicBezTo>
                  <a:cubicBezTo>
                    <a:pt x="1565993" y="173507"/>
                    <a:pt x="1593973" y="230528"/>
                    <a:pt x="1565065" y="323752"/>
                  </a:cubicBezTo>
                  <a:cubicBezTo>
                    <a:pt x="1545306" y="387536"/>
                    <a:pt x="1563606" y="429042"/>
                    <a:pt x="1618240" y="460868"/>
                  </a:cubicBezTo>
                  <a:cubicBezTo>
                    <a:pt x="1662001" y="486328"/>
                    <a:pt x="1691705" y="523856"/>
                    <a:pt x="1704701" y="573186"/>
                  </a:cubicBezTo>
                  <a:cubicBezTo>
                    <a:pt x="1714513" y="610714"/>
                    <a:pt x="1710535" y="645325"/>
                    <a:pt x="1679240" y="672775"/>
                  </a:cubicBezTo>
                  <a:cubicBezTo>
                    <a:pt x="1647547" y="700490"/>
                    <a:pt x="1607499" y="722105"/>
                    <a:pt x="1571828" y="697572"/>
                  </a:cubicBezTo>
                  <a:cubicBezTo>
                    <a:pt x="1501811" y="649303"/>
                    <a:pt x="1442005" y="685107"/>
                    <a:pt x="1374773" y="701418"/>
                  </a:cubicBezTo>
                  <a:cubicBezTo>
                    <a:pt x="1183420" y="747963"/>
                    <a:pt x="988620" y="779126"/>
                    <a:pt x="799919" y="837473"/>
                  </a:cubicBezTo>
                  <a:cubicBezTo>
                    <a:pt x="718631" y="862536"/>
                    <a:pt x="648614" y="891179"/>
                    <a:pt x="611219" y="977109"/>
                  </a:cubicBezTo>
                  <a:cubicBezTo>
                    <a:pt x="585758" y="1035589"/>
                    <a:pt x="534306" y="1038904"/>
                    <a:pt x="480865" y="1008006"/>
                  </a:cubicBezTo>
                  <a:cubicBezTo>
                    <a:pt x="403555" y="963318"/>
                    <a:pt x="358999" y="863597"/>
                    <a:pt x="383001" y="776871"/>
                  </a:cubicBezTo>
                  <a:cubicBezTo>
                    <a:pt x="400373" y="714016"/>
                    <a:pt x="376503" y="677283"/>
                    <a:pt x="320278" y="655801"/>
                  </a:cubicBezTo>
                  <a:cubicBezTo>
                    <a:pt x="255963" y="631268"/>
                    <a:pt x="205572" y="587641"/>
                    <a:pt x="161016" y="537780"/>
                  </a:cubicBezTo>
                  <a:cubicBezTo>
                    <a:pt x="103464" y="473731"/>
                    <a:pt x="117388" y="424798"/>
                    <a:pt x="198279" y="39284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408" name="Freeform: Shape 399">
              <a:extLst>
                <a:ext uri="{FF2B5EF4-FFF2-40B4-BE49-F238E27FC236}">
                  <a16:creationId xmlns:a16="http://schemas.microsoft.com/office/drawing/2014/main" id="{88399A65-6084-D15D-9E58-32C57BE3072A}"/>
                </a:ext>
              </a:extLst>
            </p:cNvPr>
            <p:cNvSpPr/>
            <p:nvPr/>
          </p:nvSpPr>
          <p:spPr>
            <a:xfrm>
              <a:off x="6555540" y="987080"/>
              <a:ext cx="580443" cy="1001781"/>
            </a:xfrm>
            <a:custGeom>
              <a:avLst/>
              <a:gdLst>
                <a:gd name="connsiteX0" fmla="*/ 48654 w 580443"/>
                <a:gd name="connsiteY0" fmla="*/ 349197 h 1001781"/>
                <a:gd name="connsiteX1" fmla="*/ 79817 w 580443"/>
                <a:gd name="connsiteY1" fmla="*/ 400649 h 1001781"/>
                <a:gd name="connsiteX2" fmla="*/ 145590 w 580443"/>
                <a:gd name="connsiteY2" fmla="*/ 656051 h 1001781"/>
                <a:gd name="connsiteX3" fmla="*/ 127290 w 580443"/>
                <a:gd name="connsiteY3" fmla="*/ 717316 h 1001781"/>
                <a:gd name="connsiteX4" fmla="*/ 75308 w 580443"/>
                <a:gd name="connsiteY4" fmla="*/ 931477 h 1001781"/>
                <a:gd name="connsiteX5" fmla="*/ 225818 w 580443"/>
                <a:gd name="connsiteY5" fmla="*/ 987305 h 1001781"/>
                <a:gd name="connsiteX6" fmla="*/ 313073 w 580443"/>
                <a:gd name="connsiteY6" fmla="*/ 917421 h 1001781"/>
                <a:gd name="connsiteX7" fmla="*/ 375134 w 580443"/>
                <a:gd name="connsiteY7" fmla="*/ 891960 h 1001781"/>
                <a:gd name="connsiteX8" fmla="*/ 545137 w 580443"/>
                <a:gd name="connsiteY8" fmla="*/ 820484 h 1001781"/>
                <a:gd name="connsiteX9" fmla="*/ 545137 w 580443"/>
                <a:gd name="connsiteY9" fmla="*/ 658571 h 1001781"/>
                <a:gd name="connsiteX10" fmla="*/ 487585 w 580443"/>
                <a:gd name="connsiteY10" fmla="*/ 545191 h 1001781"/>
                <a:gd name="connsiteX11" fmla="*/ 471937 w 580443"/>
                <a:gd name="connsiteY11" fmla="*/ 418551 h 1001781"/>
                <a:gd name="connsiteX12" fmla="*/ 459605 w 580443"/>
                <a:gd name="connsiteY12" fmla="*/ 164873 h 1001781"/>
                <a:gd name="connsiteX13" fmla="*/ 414518 w 580443"/>
                <a:gd name="connsiteY13" fmla="*/ 19004 h 1001781"/>
                <a:gd name="connsiteX14" fmla="*/ 257511 w 580443"/>
                <a:gd name="connsiteY14" fmla="*/ 34652 h 1001781"/>
                <a:gd name="connsiteX15" fmla="*/ 193462 w 580443"/>
                <a:gd name="connsiteY15" fmla="*/ 49239 h 1001781"/>
                <a:gd name="connsiteX16" fmla="*/ 50510 w 580443"/>
                <a:gd name="connsiteY16" fmla="*/ 88226 h 1001781"/>
                <a:gd name="connsiteX17" fmla="*/ 48654 w 580443"/>
                <a:gd name="connsiteY17" fmla="*/ 349197 h 1001781"/>
                <a:gd name="connsiteX18" fmla="*/ 194522 w 580443"/>
                <a:gd name="connsiteY18" fmla="*/ 118460 h 1001781"/>
                <a:gd name="connsiteX19" fmla="*/ 274883 w 580443"/>
                <a:gd name="connsiteY19" fmla="*/ 98967 h 1001781"/>
                <a:gd name="connsiteX20" fmla="*/ 343839 w 580443"/>
                <a:gd name="connsiteY20" fmla="*/ 59052 h 1001781"/>
                <a:gd name="connsiteX21" fmla="*/ 397412 w 580443"/>
                <a:gd name="connsiteY21" fmla="*/ 80667 h 1001781"/>
                <a:gd name="connsiteX22" fmla="*/ 403247 w 580443"/>
                <a:gd name="connsiteY22" fmla="*/ 142330 h 1001781"/>
                <a:gd name="connsiteX23" fmla="*/ 390782 w 580443"/>
                <a:gd name="connsiteY23" fmla="*/ 252394 h 1001781"/>
                <a:gd name="connsiteX24" fmla="*/ 424066 w 580443"/>
                <a:gd name="connsiteY24" fmla="*/ 582852 h 1001781"/>
                <a:gd name="connsiteX25" fmla="*/ 487850 w 580443"/>
                <a:gd name="connsiteY25" fmla="*/ 698353 h 1001781"/>
                <a:gd name="connsiteX26" fmla="*/ 495409 w 580443"/>
                <a:gd name="connsiteY26" fmla="*/ 773276 h 1001781"/>
                <a:gd name="connsiteX27" fmla="*/ 359354 w 580443"/>
                <a:gd name="connsiteY27" fmla="*/ 810672 h 1001781"/>
                <a:gd name="connsiteX28" fmla="*/ 287215 w 580443"/>
                <a:gd name="connsiteY28" fmla="*/ 836663 h 1001781"/>
                <a:gd name="connsiteX29" fmla="*/ 209640 w 580443"/>
                <a:gd name="connsiteY29" fmla="*/ 916625 h 1001781"/>
                <a:gd name="connsiteX30" fmla="*/ 131534 w 580443"/>
                <a:gd name="connsiteY30" fmla="*/ 885064 h 1001781"/>
                <a:gd name="connsiteX31" fmla="*/ 181527 w 580443"/>
                <a:gd name="connsiteY31" fmla="*/ 764524 h 1001781"/>
                <a:gd name="connsiteX32" fmla="*/ 218922 w 580443"/>
                <a:gd name="connsiteY32" fmla="*/ 665731 h 1001781"/>
                <a:gd name="connsiteX33" fmla="*/ 143734 w 580443"/>
                <a:gd name="connsiteY33" fmla="*/ 375586 h 1001781"/>
                <a:gd name="connsiteX34" fmla="*/ 103023 w 580443"/>
                <a:gd name="connsiteY34" fmla="*/ 312465 h 1001781"/>
                <a:gd name="connsiteX35" fmla="*/ 80480 w 580443"/>
                <a:gd name="connsiteY35" fmla="*/ 151214 h 1001781"/>
                <a:gd name="connsiteX36" fmla="*/ 194522 w 580443"/>
                <a:gd name="connsiteY36" fmla="*/ 118460 h 1001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80443" h="1001781">
                  <a:moveTo>
                    <a:pt x="48654" y="349197"/>
                  </a:moveTo>
                  <a:cubicBezTo>
                    <a:pt x="60987" y="365375"/>
                    <a:pt x="79419" y="379299"/>
                    <a:pt x="79817" y="400649"/>
                  </a:cubicBezTo>
                  <a:cubicBezTo>
                    <a:pt x="81275" y="491220"/>
                    <a:pt x="111377" y="574100"/>
                    <a:pt x="145590" y="656051"/>
                  </a:cubicBezTo>
                  <a:cubicBezTo>
                    <a:pt x="156066" y="681246"/>
                    <a:pt x="150231" y="698883"/>
                    <a:pt x="127290" y="717316"/>
                  </a:cubicBezTo>
                  <a:cubicBezTo>
                    <a:pt x="56213" y="774337"/>
                    <a:pt x="40035" y="847536"/>
                    <a:pt x="75308" y="931477"/>
                  </a:cubicBezTo>
                  <a:cubicBezTo>
                    <a:pt x="102891" y="996985"/>
                    <a:pt x="162431" y="1019396"/>
                    <a:pt x="225818" y="987305"/>
                  </a:cubicBezTo>
                  <a:cubicBezTo>
                    <a:pt x="259633" y="970198"/>
                    <a:pt x="287746" y="945003"/>
                    <a:pt x="313073" y="917421"/>
                  </a:cubicBezTo>
                  <a:cubicBezTo>
                    <a:pt x="330445" y="898458"/>
                    <a:pt x="347817" y="890634"/>
                    <a:pt x="375134" y="891960"/>
                  </a:cubicBezTo>
                  <a:cubicBezTo>
                    <a:pt x="447670" y="895673"/>
                    <a:pt x="506415" y="864245"/>
                    <a:pt x="545137" y="820484"/>
                  </a:cubicBezTo>
                  <a:cubicBezTo>
                    <a:pt x="591947" y="758292"/>
                    <a:pt x="592478" y="695038"/>
                    <a:pt x="545137" y="658571"/>
                  </a:cubicBezTo>
                  <a:cubicBezTo>
                    <a:pt x="505222" y="627938"/>
                    <a:pt x="492491" y="590410"/>
                    <a:pt x="487585" y="545191"/>
                  </a:cubicBezTo>
                  <a:cubicBezTo>
                    <a:pt x="482944" y="502889"/>
                    <a:pt x="475120" y="460853"/>
                    <a:pt x="471937" y="418551"/>
                  </a:cubicBezTo>
                  <a:cubicBezTo>
                    <a:pt x="465572" y="333947"/>
                    <a:pt x="452709" y="248548"/>
                    <a:pt x="459605" y="164873"/>
                  </a:cubicBezTo>
                  <a:cubicBezTo>
                    <a:pt x="464511" y="105067"/>
                    <a:pt x="462522" y="56135"/>
                    <a:pt x="414518" y="19004"/>
                  </a:cubicBezTo>
                  <a:cubicBezTo>
                    <a:pt x="374869" y="-11761"/>
                    <a:pt x="308300" y="-4202"/>
                    <a:pt x="257511" y="34652"/>
                  </a:cubicBezTo>
                  <a:cubicBezTo>
                    <a:pt x="237222" y="50167"/>
                    <a:pt x="220513" y="59980"/>
                    <a:pt x="193462" y="49239"/>
                  </a:cubicBezTo>
                  <a:cubicBezTo>
                    <a:pt x="137368" y="26961"/>
                    <a:pt x="89895" y="47250"/>
                    <a:pt x="50510" y="88226"/>
                  </a:cubicBezTo>
                  <a:cubicBezTo>
                    <a:pt x="-16324" y="157977"/>
                    <a:pt x="-16721" y="263798"/>
                    <a:pt x="48654" y="349197"/>
                  </a:cubicBezTo>
                  <a:close/>
                  <a:moveTo>
                    <a:pt x="194522" y="118460"/>
                  </a:moveTo>
                  <a:cubicBezTo>
                    <a:pt x="228603" y="134240"/>
                    <a:pt x="253002" y="127080"/>
                    <a:pt x="274883" y="98967"/>
                  </a:cubicBezTo>
                  <a:cubicBezTo>
                    <a:pt x="292387" y="76424"/>
                    <a:pt x="315328" y="62632"/>
                    <a:pt x="343839" y="59052"/>
                  </a:cubicBezTo>
                  <a:cubicBezTo>
                    <a:pt x="365453" y="56400"/>
                    <a:pt x="384416" y="61174"/>
                    <a:pt x="397412" y="80667"/>
                  </a:cubicBezTo>
                  <a:cubicBezTo>
                    <a:pt x="410540" y="100425"/>
                    <a:pt x="419557" y="124295"/>
                    <a:pt x="403247" y="142330"/>
                  </a:cubicBezTo>
                  <a:cubicBezTo>
                    <a:pt x="371156" y="177736"/>
                    <a:pt x="386671" y="213805"/>
                    <a:pt x="390782" y="252394"/>
                  </a:cubicBezTo>
                  <a:cubicBezTo>
                    <a:pt x="402584" y="362458"/>
                    <a:pt x="405501" y="473318"/>
                    <a:pt x="424066" y="582852"/>
                  </a:cubicBezTo>
                  <a:cubicBezTo>
                    <a:pt x="432022" y="629927"/>
                    <a:pt x="442764" y="671168"/>
                    <a:pt x="487850" y="698353"/>
                  </a:cubicBezTo>
                  <a:cubicBezTo>
                    <a:pt x="518615" y="716785"/>
                    <a:pt x="516626" y="745826"/>
                    <a:pt x="495409" y="773276"/>
                  </a:cubicBezTo>
                  <a:cubicBezTo>
                    <a:pt x="464777" y="813058"/>
                    <a:pt x="405899" y="830563"/>
                    <a:pt x="359354" y="810672"/>
                  </a:cubicBezTo>
                  <a:cubicBezTo>
                    <a:pt x="325539" y="796350"/>
                    <a:pt x="303393" y="806959"/>
                    <a:pt x="287215" y="836663"/>
                  </a:cubicBezTo>
                  <a:cubicBezTo>
                    <a:pt x="268783" y="870743"/>
                    <a:pt x="240802" y="895540"/>
                    <a:pt x="209640" y="916625"/>
                  </a:cubicBezTo>
                  <a:cubicBezTo>
                    <a:pt x="169725" y="943809"/>
                    <a:pt x="143336" y="932538"/>
                    <a:pt x="131534" y="885064"/>
                  </a:cubicBezTo>
                  <a:cubicBezTo>
                    <a:pt x="117875" y="829767"/>
                    <a:pt x="130208" y="795024"/>
                    <a:pt x="181527" y="764524"/>
                  </a:cubicBezTo>
                  <a:cubicBezTo>
                    <a:pt x="222237" y="740390"/>
                    <a:pt x="234570" y="708829"/>
                    <a:pt x="218922" y="665731"/>
                  </a:cubicBezTo>
                  <a:cubicBezTo>
                    <a:pt x="184975" y="571315"/>
                    <a:pt x="144397" y="478887"/>
                    <a:pt x="143734" y="375586"/>
                  </a:cubicBezTo>
                  <a:cubicBezTo>
                    <a:pt x="143601" y="348004"/>
                    <a:pt x="118803" y="332091"/>
                    <a:pt x="103023" y="312465"/>
                  </a:cubicBezTo>
                  <a:cubicBezTo>
                    <a:pt x="61384" y="260217"/>
                    <a:pt x="51969" y="193251"/>
                    <a:pt x="80480" y="151214"/>
                  </a:cubicBezTo>
                  <a:cubicBezTo>
                    <a:pt x="110847" y="106791"/>
                    <a:pt x="144662" y="95386"/>
                    <a:pt x="194522" y="11846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09" name="Freeform: Shape 400">
              <a:extLst>
                <a:ext uri="{FF2B5EF4-FFF2-40B4-BE49-F238E27FC236}">
                  <a16:creationId xmlns:a16="http://schemas.microsoft.com/office/drawing/2014/main" id="{37181910-1A62-93C9-B84F-767EEA9C28AA}"/>
                </a:ext>
              </a:extLst>
            </p:cNvPr>
            <p:cNvSpPr/>
            <p:nvPr/>
          </p:nvSpPr>
          <p:spPr>
            <a:xfrm>
              <a:off x="4737085" y="1013243"/>
              <a:ext cx="1165150" cy="919531"/>
            </a:xfrm>
            <a:custGeom>
              <a:avLst/>
              <a:gdLst>
                <a:gd name="connsiteX0" fmla="*/ 1107665 w 1165150"/>
                <a:gd name="connsiteY0" fmla="*/ 245061 h 919531"/>
                <a:gd name="connsiteX1" fmla="*/ 988186 w 1165150"/>
                <a:gd name="connsiteY1" fmla="*/ 192151 h 919531"/>
                <a:gd name="connsiteX2" fmla="*/ 928380 w 1165150"/>
                <a:gd name="connsiteY2" fmla="*/ 141495 h 919531"/>
                <a:gd name="connsiteX3" fmla="*/ 762753 w 1165150"/>
                <a:gd name="connsiteY3" fmla="*/ 3583 h 919531"/>
                <a:gd name="connsiteX4" fmla="*/ 594872 w 1165150"/>
                <a:gd name="connsiteY4" fmla="*/ 90706 h 919531"/>
                <a:gd name="connsiteX5" fmla="*/ 508279 w 1165150"/>
                <a:gd name="connsiteY5" fmla="*/ 211379 h 919531"/>
                <a:gd name="connsiteX6" fmla="*/ 385219 w 1165150"/>
                <a:gd name="connsiteY6" fmla="*/ 295717 h 919531"/>
                <a:gd name="connsiteX7" fmla="*/ 128756 w 1165150"/>
                <a:gd name="connsiteY7" fmla="*/ 445033 h 919531"/>
                <a:gd name="connsiteX8" fmla="*/ 1586 w 1165150"/>
                <a:gd name="connsiteY8" fmla="*/ 570347 h 919531"/>
                <a:gd name="connsiteX9" fmla="*/ 102235 w 1165150"/>
                <a:gd name="connsiteY9" fmla="*/ 724835 h 919531"/>
                <a:gd name="connsiteX10" fmla="*/ 151830 w 1165150"/>
                <a:gd name="connsiteY10" fmla="*/ 783448 h 919531"/>
                <a:gd name="connsiteX11" fmla="*/ 269188 w 1165150"/>
                <a:gd name="connsiteY11" fmla="*/ 910751 h 919531"/>
                <a:gd name="connsiteX12" fmla="*/ 540901 w 1165150"/>
                <a:gd name="connsiteY12" fmla="*/ 772309 h 919531"/>
                <a:gd name="connsiteX13" fmla="*/ 577500 w 1165150"/>
                <a:gd name="connsiteY13" fmla="*/ 712370 h 919531"/>
                <a:gd name="connsiteX14" fmla="*/ 807044 w 1165150"/>
                <a:gd name="connsiteY14" fmla="*/ 506696 h 919531"/>
                <a:gd name="connsiteX15" fmla="*/ 880376 w 1165150"/>
                <a:gd name="connsiteY15" fmla="*/ 492639 h 919531"/>
                <a:gd name="connsiteX16" fmla="*/ 1130474 w 1165150"/>
                <a:gd name="connsiteY16" fmla="*/ 431242 h 919531"/>
                <a:gd name="connsiteX17" fmla="*/ 1107665 w 1165150"/>
                <a:gd name="connsiteY17" fmla="*/ 245061 h 919531"/>
                <a:gd name="connsiteX18" fmla="*/ 1052368 w 1165150"/>
                <a:gd name="connsiteY18" fmla="*/ 397560 h 919531"/>
                <a:gd name="connsiteX19" fmla="*/ 900532 w 1165150"/>
                <a:gd name="connsiteY19" fmla="*/ 410555 h 919531"/>
                <a:gd name="connsiteX20" fmla="*/ 777871 w 1165150"/>
                <a:gd name="connsiteY20" fmla="*/ 424877 h 919531"/>
                <a:gd name="connsiteX21" fmla="*/ 517429 w 1165150"/>
                <a:gd name="connsiteY21" fmla="*/ 659062 h 919531"/>
                <a:gd name="connsiteX22" fmla="*/ 473801 w 1165150"/>
                <a:gd name="connsiteY22" fmla="*/ 735311 h 919531"/>
                <a:gd name="connsiteX23" fmla="*/ 318650 w 1165150"/>
                <a:gd name="connsiteY23" fmla="*/ 845375 h 919531"/>
                <a:gd name="connsiteX24" fmla="*/ 223438 w 1165150"/>
                <a:gd name="connsiteY24" fmla="*/ 744991 h 919531"/>
                <a:gd name="connsiteX25" fmla="*/ 160052 w 1165150"/>
                <a:gd name="connsiteY25" fmla="*/ 672190 h 919531"/>
                <a:gd name="connsiteX26" fmla="*/ 81548 w 1165150"/>
                <a:gd name="connsiteY26" fmla="*/ 622064 h 919531"/>
                <a:gd name="connsiteX27" fmla="*/ 75050 w 1165150"/>
                <a:gd name="connsiteY27" fmla="*/ 554832 h 919531"/>
                <a:gd name="connsiteX28" fmla="*/ 135917 w 1165150"/>
                <a:gd name="connsiteY28" fmla="*/ 515581 h 919531"/>
                <a:gd name="connsiteX29" fmla="*/ 256855 w 1165150"/>
                <a:gd name="connsiteY29" fmla="*/ 469300 h 919531"/>
                <a:gd name="connsiteX30" fmla="*/ 581744 w 1165150"/>
                <a:gd name="connsiteY30" fmla="*/ 256996 h 919531"/>
                <a:gd name="connsiteX31" fmla="*/ 667143 w 1165150"/>
                <a:gd name="connsiteY31" fmla="*/ 128632 h 919531"/>
                <a:gd name="connsiteX32" fmla="*/ 740740 w 1165150"/>
                <a:gd name="connsiteY32" fmla="*/ 80495 h 919531"/>
                <a:gd name="connsiteX33" fmla="*/ 852794 w 1165150"/>
                <a:gd name="connsiteY33" fmla="*/ 201433 h 919531"/>
                <a:gd name="connsiteX34" fmla="*/ 918567 w 1165150"/>
                <a:gd name="connsiteY34" fmla="*/ 262168 h 919531"/>
                <a:gd name="connsiteX35" fmla="*/ 1043218 w 1165150"/>
                <a:gd name="connsiteY35" fmla="*/ 299563 h 919531"/>
                <a:gd name="connsiteX36" fmla="*/ 1052368 w 1165150"/>
                <a:gd name="connsiteY36" fmla="*/ 397560 h 919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65150" h="919531">
                  <a:moveTo>
                    <a:pt x="1107665" y="245061"/>
                  </a:moveTo>
                  <a:cubicBezTo>
                    <a:pt x="1071729" y="219203"/>
                    <a:pt x="1030488" y="203555"/>
                    <a:pt x="988186" y="192151"/>
                  </a:cubicBezTo>
                  <a:cubicBezTo>
                    <a:pt x="959145" y="184327"/>
                    <a:pt x="941641" y="170536"/>
                    <a:pt x="928380" y="141495"/>
                  </a:cubicBezTo>
                  <a:cubicBezTo>
                    <a:pt x="893106" y="64184"/>
                    <a:pt x="828924" y="20159"/>
                    <a:pt x="762753" y="3583"/>
                  </a:cubicBezTo>
                  <a:cubicBezTo>
                    <a:pt x="673111" y="-11535"/>
                    <a:pt x="607072" y="21883"/>
                    <a:pt x="594872" y="90706"/>
                  </a:cubicBezTo>
                  <a:cubicBezTo>
                    <a:pt x="584529" y="148523"/>
                    <a:pt x="552570" y="181940"/>
                    <a:pt x="508279" y="211379"/>
                  </a:cubicBezTo>
                  <a:cubicBezTo>
                    <a:pt x="466906" y="238961"/>
                    <a:pt x="427521" y="269594"/>
                    <a:pt x="385219" y="295717"/>
                  </a:cubicBezTo>
                  <a:cubicBezTo>
                    <a:pt x="300881" y="347699"/>
                    <a:pt x="219195" y="407107"/>
                    <a:pt x="128756" y="445033"/>
                  </a:cubicBezTo>
                  <a:cubicBezTo>
                    <a:pt x="64177" y="472085"/>
                    <a:pt x="14449" y="500463"/>
                    <a:pt x="1586" y="570347"/>
                  </a:cubicBezTo>
                  <a:cubicBezTo>
                    <a:pt x="-9023" y="628032"/>
                    <a:pt x="34605" y="693009"/>
                    <a:pt x="102235" y="724835"/>
                  </a:cubicBezTo>
                  <a:cubicBezTo>
                    <a:pt x="129287" y="737565"/>
                    <a:pt x="148382" y="749500"/>
                    <a:pt x="151830" y="783448"/>
                  </a:cubicBezTo>
                  <a:cubicBezTo>
                    <a:pt x="158858" y="853597"/>
                    <a:pt x="205404" y="892053"/>
                    <a:pt x="269188" y="910751"/>
                  </a:cubicBezTo>
                  <a:cubicBezTo>
                    <a:pt x="377396" y="942577"/>
                    <a:pt x="487460" y="885953"/>
                    <a:pt x="540901" y="772309"/>
                  </a:cubicBezTo>
                  <a:cubicBezTo>
                    <a:pt x="550979" y="750826"/>
                    <a:pt x="555488" y="724172"/>
                    <a:pt x="577500" y="712370"/>
                  </a:cubicBezTo>
                  <a:cubicBezTo>
                    <a:pt x="670724" y="662112"/>
                    <a:pt x="740475" y="586260"/>
                    <a:pt x="807044" y="506696"/>
                  </a:cubicBezTo>
                  <a:cubicBezTo>
                    <a:pt x="827466" y="482296"/>
                    <a:pt x="849081" y="478848"/>
                    <a:pt x="880376" y="492639"/>
                  </a:cubicBezTo>
                  <a:cubicBezTo>
                    <a:pt x="977843" y="535737"/>
                    <a:pt x="1062314" y="513194"/>
                    <a:pt x="1130474" y="431242"/>
                  </a:cubicBezTo>
                  <a:cubicBezTo>
                    <a:pt x="1183915" y="367325"/>
                    <a:pt x="1175030" y="293463"/>
                    <a:pt x="1107665" y="245061"/>
                  </a:cubicBezTo>
                  <a:close/>
                  <a:moveTo>
                    <a:pt x="1052368" y="397560"/>
                  </a:moveTo>
                  <a:cubicBezTo>
                    <a:pt x="1002508" y="441453"/>
                    <a:pt x="959675" y="447420"/>
                    <a:pt x="900532" y="410555"/>
                  </a:cubicBezTo>
                  <a:cubicBezTo>
                    <a:pt x="853589" y="381382"/>
                    <a:pt x="814205" y="385625"/>
                    <a:pt x="777871" y="424877"/>
                  </a:cubicBezTo>
                  <a:cubicBezTo>
                    <a:pt x="698306" y="510939"/>
                    <a:pt x="624178" y="602704"/>
                    <a:pt x="517429" y="659062"/>
                  </a:cubicBezTo>
                  <a:cubicBezTo>
                    <a:pt x="488919" y="674179"/>
                    <a:pt x="485736" y="708259"/>
                    <a:pt x="473801" y="735311"/>
                  </a:cubicBezTo>
                  <a:cubicBezTo>
                    <a:pt x="441976" y="806654"/>
                    <a:pt x="377661" y="852404"/>
                    <a:pt x="318650" y="845375"/>
                  </a:cubicBezTo>
                  <a:cubicBezTo>
                    <a:pt x="256325" y="837949"/>
                    <a:pt x="226356" y="809041"/>
                    <a:pt x="223438" y="744991"/>
                  </a:cubicBezTo>
                  <a:cubicBezTo>
                    <a:pt x="221449" y="701098"/>
                    <a:pt x="200895" y="679616"/>
                    <a:pt x="160052" y="672190"/>
                  </a:cubicBezTo>
                  <a:cubicBezTo>
                    <a:pt x="127298" y="666223"/>
                    <a:pt x="100644" y="649647"/>
                    <a:pt x="81548" y="622064"/>
                  </a:cubicBezTo>
                  <a:cubicBezTo>
                    <a:pt x="67094" y="601112"/>
                    <a:pt x="61790" y="578834"/>
                    <a:pt x="75050" y="554832"/>
                  </a:cubicBezTo>
                  <a:cubicBezTo>
                    <a:pt x="88444" y="530698"/>
                    <a:pt x="108335" y="508287"/>
                    <a:pt x="135917" y="515581"/>
                  </a:cubicBezTo>
                  <a:cubicBezTo>
                    <a:pt x="189889" y="529769"/>
                    <a:pt x="218930" y="494363"/>
                    <a:pt x="256855" y="469300"/>
                  </a:cubicBezTo>
                  <a:cubicBezTo>
                    <a:pt x="364665" y="397825"/>
                    <a:pt x="478045" y="335102"/>
                    <a:pt x="581744" y="256996"/>
                  </a:cubicBezTo>
                  <a:cubicBezTo>
                    <a:pt x="626300" y="223313"/>
                    <a:pt x="663298" y="190029"/>
                    <a:pt x="667143" y="128632"/>
                  </a:cubicBezTo>
                  <a:cubicBezTo>
                    <a:pt x="669795" y="86860"/>
                    <a:pt x="700958" y="73334"/>
                    <a:pt x="740740" y="80495"/>
                  </a:cubicBezTo>
                  <a:cubicBezTo>
                    <a:pt x="798557" y="90838"/>
                    <a:pt x="848285" y="142555"/>
                    <a:pt x="852794" y="201433"/>
                  </a:cubicBezTo>
                  <a:cubicBezTo>
                    <a:pt x="856109" y="244133"/>
                    <a:pt x="879050" y="261504"/>
                    <a:pt x="918567" y="262168"/>
                  </a:cubicBezTo>
                  <a:cubicBezTo>
                    <a:pt x="963786" y="262963"/>
                    <a:pt x="1004629" y="278743"/>
                    <a:pt x="1043218" y="299563"/>
                  </a:cubicBezTo>
                  <a:cubicBezTo>
                    <a:pt x="1092813" y="326350"/>
                    <a:pt x="1095200" y="359767"/>
                    <a:pt x="1052368" y="39756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410" name="Freeform: Shape 401">
              <a:extLst>
                <a:ext uri="{FF2B5EF4-FFF2-40B4-BE49-F238E27FC236}">
                  <a16:creationId xmlns:a16="http://schemas.microsoft.com/office/drawing/2014/main" id="{133A6F79-B9C1-04E4-F31B-6A1FD13E32D4}"/>
                </a:ext>
              </a:extLst>
            </p:cNvPr>
            <p:cNvSpPr/>
            <p:nvPr/>
          </p:nvSpPr>
          <p:spPr>
            <a:xfrm>
              <a:off x="7223241" y="367038"/>
              <a:ext cx="1209828" cy="998764"/>
            </a:xfrm>
            <a:custGeom>
              <a:avLst/>
              <a:gdLst>
                <a:gd name="connsiteX0" fmla="*/ 40941 w 1209828"/>
                <a:gd name="connsiteY0" fmla="*/ 273448 h 998764"/>
                <a:gd name="connsiteX1" fmla="*/ 28741 w 1209828"/>
                <a:gd name="connsiteY1" fmla="*/ 297052 h 998764"/>
                <a:gd name="connsiteX2" fmla="*/ 180974 w 1209828"/>
                <a:gd name="connsiteY2" fmla="*/ 544896 h 998764"/>
                <a:gd name="connsiteX3" fmla="*/ 309869 w 1209828"/>
                <a:gd name="connsiteY3" fmla="*/ 591308 h 998764"/>
                <a:gd name="connsiteX4" fmla="*/ 509443 w 1209828"/>
                <a:gd name="connsiteY4" fmla="*/ 722457 h 998764"/>
                <a:gd name="connsiteX5" fmla="*/ 758613 w 1209828"/>
                <a:gd name="connsiteY5" fmla="*/ 925745 h 998764"/>
                <a:gd name="connsiteX6" fmla="*/ 891221 w 1209828"/>
                <a:gd name="connsiteY6" fmla="*/ 994435 h 998764"/>
                <a:gd name="connsiteX7" fmla="*/ 1093580 w 1209828"/>
                <a:gd name="connsiteY7" fmla="*/ 794861 h 998764"/>
                <a:gd name="connsiteX8" fmla="*/ 1139197 w 1209828"/>
                <a:gd name="connsiteY8" fmla="*/ 674321 h 998764"/>
                <a:gd name="connsiteX9" fmla="*/ 1196881 w 1209828"/>
                <a:gd name="connsiteY9" fmla="*/ 487079 h 998764"/>
                <a:gd name="connsiteX10" fmla="*/ 1016800 w 1209828"/>
                <a:gd name="connsiteY10" fmla="*/ 425416 h 998764"/>
                <a:gd name="connsiteX11" fmla="*/ 891088 w 1209828"/>
                <a:gd name="connsiteY11" fmla="*/ 406984 h 998764"/>
                <a:gd name="connsiteX12" fmla="*/ 517532 w 1209828"/>
                <a:gd name="connsiteY12" fmla="*/ 191629 h 998764"/>
                <a:gd name="connsiteX13" fmla="*/ 466744 w 1209828"/>
                <a:gd name="connsiteY13" fmla="*/ 120684 h 998764"/>
                <a:gd name="connsiteX14" fmla="*/ 362647 w 1209828"/>
                <a:gd name="connsiteY14" fmla="*/ 9161 h 998764"/>
                <a:gd name="connsiteX15" fmla="*/ 193970 w 1209828"/>
                <a:gd name="connsiteY15" fmla="*/ 51330 h 998764"/>
                <a:gd name="connsiteX16" fmla="*/ 40941 w 1209828"/>
                <a:gd name="connsiteY16" fmla="*/ 273448 h 998764"/>
                <a:gd name="connsiteX17" fmla="*/ 323660 w 1209828"/>
                <a:gd name="connsiteY17" fmla="*/ 86869 h 998764"/>
                <a:gd name="connsiteX18" fmla="*/ 376968 w 1209828"/>
                <a:gd name="connsiteY18" fmla="*/ 159936 h 998764"/>
                <a:gd name="connsiteX19" fmla="*/ 419536 w 1209828"/>
                <a:gd name="connsiteY19" fmla="*/ 229555 h 998764"/>
                <a:gd name="connsiteX20" fmla="*/ 904216 w 1209828"/>
                <a:gd name="connsiteY20" fmla="*/ 502461 h 998764"/>
                <a:gd name="connsiteX21" fmla="*/ 1013485 w 1209828"/>
                <a:gd name="connsiteY21" fmla="*/ 500472 h 998764"/>
                <a:gd name="connsiteX22" fmla="*/ 1132566 w 1209828"/>
                <a:gd name="connsiteY22" fmla="*/ 530707 h 998764"/>
                <a:gd name="connsiteX23" fmla="*/ 1059102 w 1209828"/>
                <a:gd name="connsiteY23" fmla="*/ 634936 h 998764"/>
                <a:gd name="connsiteX24" fmla="*/ 991737 w 1209828"/>
                <a:gd name="connsiteY24" fmla="*/ 741155 h 998764"/>
                <a:gd name="connsiteX25" fmla="*/ 998633 w 1209828"/>
                <a:gd name="connsiteY25" fmla="*/ 773511 h 998764"/>
                <a:gd name="connsiteX26" fmla="*/ 974100 w 1209828"/>
                <a:gd name="connsiteY26" fmla="*/ 897764 h 998764"/>
                <a:gd name="connsiteX27" fmla="*/ 825580 w 1209828"/>
                <a:gd name="connsiteY27" fmla="*/ 862491 h 998764"/>
                <a:gd name="connsiteX28" fmla="*/ 588875 w 1209828"/>
                <a:gd name="connsiteY28" fmla="*/ 667292 h 998764"/>
                <a:gd name="connsiteX29" fmla="*/ 372990 w 1209828"/>
                <a:gd name="connsiteY29" fmla="*/ 525402 h 998764"/>
                <a:gd name="connsiteX30" fmla="*/ 163205 w 1209828"/>
                <a:gd name="connsiteY30" fmla="*/ 458170 h 998764"/>
                <a:gd name="connsiteX31" fmla="*/ 95575 w 1209828"/>
                <a:gd name="connsiteY31" fmla="*/ 357123 h 998764"/>
                <a:gd name="connsiteX32" fmla="*/ 110958 w 1209828"/>
                <a:gd name="connsiteY32" fmla="*/ 326889 h 998764"/>
                <a:gd name="connsiteX33" fmla="*/ 193572 w 1209828"/>
                <a:gd name="connsiteY33" fmla="*/ 219344 h 998764"/>
                <a:gd name="connsiteX34" fmla="*/ 238659 w 1209828"/>
                <a:gd name="connsiteY34" fmla="*/ 149593 h 998764"/>
                <a:gd name="connsiteX35" fmla="*/ 323660 w 1209828"/>
                <a:gd name="connsiteY35" fmla="*/ 86869 h 99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09828" h="998764">
                  <a:moveTo>
                    <a:pt x="40941" y="273448"/>
                  </a:moveTo>
                  <a:cubicBezTo>
                    <a:pt x="36830" y="281272"/>
                    <a:pt x="32719" y="289096"/>
                    <a:pt x="28741" y="297052"/>
                  </a:cubicBezTo>
                  <a:cubicBezTo>
                    <a:pt x="-42071" y="439605"/>
                    <a:pt x="21448" y="544365"/>
                    <a:pt x="180974" y="544896"/>
                  </a:cubicBezTo>
                  <a:cubicBezTo>
                    <a:pt x="230968" y="545028"/>
                    <a:pt x="270617" y="566378"/>
                    <a:pt x="309869" y="591308"/>
                  </a:cubicBezTo>
                  <a:cubicBezTo>
                    <a:pt x="377101" y="634008"/>
                    <a:pt x="445527" y="675116"/>
                    <a:pt x="509443" y="722457"/>
                  </a:cubicBezTo>
                  <a:cubicBezTo>
                    <a:pt x="595373" y="785976"/>
                    <a:pt x="698409" y="826952"/>
                    <a:pt x="758613" y="925745"/>
                  </a:cubicBezTo>
                  <a:cubicBezTo>
                    <a:pt x="784604" y="968444"/>
                    <a:pt x="840167" y="984622"/>
                    <a:pt x="891221" y="994435"/>
                  </a:cubicBezTo>
                  <a:cubicBezTo>
                    <a:pt x="1025685" y="1020161"/>
                    <a:pt x="1122355" y="928397"/>
                    <a:pt x="1093580" y="794861"/>
                  </a:cubicBezTo>
                  <a:cubicBezTo>
                    <a:pt x="1081380" y="738237"/>
                    <a:pt x="1092121" y="707207"/>
                    <a:pt x="1139197" y="674321"/>
                  </a:cubicBezTo>
                  <a:cubicBezTo>
                    <a:pt x="1205235" y="628306"/>
                    <a:pt x="1226187" y="544233"/>
                    <a:pt x="1196881" y="487079"/>
                  </a:cubicBezTo>
                  <a:cubicBezTo>
                    <a:pt x="1168503" y="431781"/>
                    <a:pt x="1095038" y="403138"/>
                    <a:pt x="1016800" y="425416"/>
                  </a:cubicBezTo>
                  <a:cubicBezTo>
                    <a:pt x="969459" y="438810"/>
                    <a:pt x="931401" y="430588"/>
                    <a:pt x="891088" y="406984"/>
                  </a:cubicBezTo>
                  <a:cubicBezTo>
                    <a:pt x="767100" y="334182"/>
                    <a:pt x="642316" y="262839"/>
                    <a:pt x="517532" y="191629"/>
                  </a:cubicBezTo>
                  <a:cubicBezTo>
                    <a:pt x="489154" y="175451"/>
                    <a:pt x="467407" y="157416"/>
                    <a:pt x="466744" y="120684"/>
                  </a:cubicBezTo>
                  <a:cubicBezTo>
                    <a:pt x="465550" y="53319"/>
                    <a:pt x="419933" y="23218"/>
                    <a:pt x="362647" y="9161"/>
                  </a:cubicBezTo>
                  <a:cubicBezTo>
                    <a:pt x="299658" y="-6354"/>
                    <a:pt x="226061" y="-7945"/>
                    <a:pt x="193970" y="51330"/>
                  </a:cubicBezTo>
                  <a:cubicBezTo>
                    <a:pt x="150210" y="131691"/>
                    <a:pt x="78469" y="190568"/>
                    <a:pt x="40941" y="273448"/>
                  </a:cubicBezTo>
                  <a:close/>
                  <a:moveTo>
                    <a:pt x="323660" y="86869"/>
                  </a:moveTo>
                  <a:cubicBezTo>
                    <a:pt x="369542" y="90847"/>
                    <a:pt x="381610" y="117501"/>
                    <a:pt x="376968" y="159936"/>
                  </a:cubicBezTo>
                  <a:cubicBezTo>
                    <a:pt x="373521" y="191894"/>
                    <a:pt x="393279" y="214968"/>
                    <a:pt x="419536" y="229555"/>
                  </a:cubicBezTo>
                  <a:cubicBezTo>
                    <a:pt x="581847" y="319198"/>
                    <a:pt x="736600" y="422101"/>
                    <a:pt x="904216" y="502461"/>
                  </a:cubicBezTo>
                  <a:cubicBezTo>
                    <a:pt x="941479" y="520363"/>
                    <a:pt x="977018" y="512407"/>
                    <a:pt x="1013485" y="500472"/>
                  </a:cubicBezTo>
                  <a:cubicBezTo>
                    <a:pt x="1059632" y="485487"/>
                    <a:pt x="1113736" y="473685"/>
                    <a:pt x="1132566" y="530707"/>
                  </a:cubicBezTo>
                  <a:cubicBezTo>
                    <a:pt x="1150336" y="584678"/>
                    <a:pt x="1115062" y="620747"/>
                    <a:pt x="1059102" y="634936"/>
                  </a:cubicBezTo>
                  <a:cubicBezTo>
                    <a:pt x="1004865" y="648727"/>
                    <a:pt x="986831" y="688642"/>
                    <a:pt x="991737" y="741155"/>
                  </a:cubicBezTo>
                  <a:cubicBezTo>
                    <a:pt x="992798" y="752029"/>
                    <a:pt x="995715" y="762903"/>
                    <a:pt x="998633" y="773511"/>
                  </a:cubicBezTo>
                  <a:cubicBezTo>
                    <a:pt x="1010965" y="819261"/>
                    <a:pt x="1026215" y="870580"/>
                    <a:pt x="974100" y="897764"/>
                  </a:cubicBezTo>
                  <a:cubicBezTo>
                    <a:pt x="919068" y="926408"/>
                    <a:pt x="852101" y="910627"/>
                    <a:pt x="825580" y="862491"/>
                  </a:cubicBezTo>
                  <a:cubicBezTo>
                    <a:pt x="770680" y="763168"/>
                    <a:pt x="670960" y="727496"/>
                    <a:pt x="588875" y="667292"/>
                  </a:cubicBezTo>
                  <a:cubicBezTo>
                    <a:pt x="519522" y="616371"/>
                    <a:pt x="446587" y="570091"/>
                    <a:pt x="372990" y="525402"/>
                  </a:cubicBezTo>
                  <a:cubicBezTo>
                    <a:pt x="309206" y="486681"/>
                    <a:pt x="245820" y="449020"/>
                    <a:pt x="163205" y="458170"/>
                  </a:cubicBezTo>
                  <a:cubicBezTo>
                    <a:pt x="100349" y="465066"/>
                    <a:pt x="72369" y="417195"/>
                    <a:pt x="95575" y="357123"/>
                  </a:cubicBezTo>
                  <a:cubicBezTo>
                    <a:pt x="101940" y="340680"/>
                    <a:pt x="111488" y="325695"/>
                    <a:pt x="110958" y="326889"/>
                  </a:cubicBezTo>
                  <a:cubicBezTo>
                    <a:pt x="136684" y="273581"/>
                    <a:pt x="156442" y="240296"/>
                    <a:pt x="193572" y="219344"/>
                  </a:cubicBezTo>
                  <a:cubicBezTo>
                    <a:pt x="219431" y="204757"/>
                    <a:pt x="234017" y="180490"/>
                    <a:pt x="238659" y="149593"/>
                  </a:cubicBezTo>
                  <a:cubicBezTo>
                    <a:pt x="245687" y="101589"/>
                    <a:pt x="276717" y="82758"/>
                    <a:pt x="323660" y="86869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411" name="مربع نص 410">
            <a:extLst>
              <a:ext uri="{FF2B5EF4-FFF2-40B4-BE49-F238E27FC236}">
                <a16:creationId xmlns:a16="http://schemas.microsoft.com/office/drawing/2014/main" id="{4E565AF2-1B8F-EFE7-445D-4CF5D680E7EB}"/>
              </a:ext>
            </a:extLst>
          </p:cNvPr>
          <p:cNvSpPr txBox="1"/>
          <p:nvPr/>
        </p:nvSpPr>
        <p:spPr>
          <a:xfrm>
            <a:off x="10790796" y="-2632218"/>
            <a:ext cx="2840842" cy="11772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justLow" rtl="1">
              <a:lnSpc>
                <a:spcPct val="150000"/>
              </a:lnSpc>
            </a:pPr>
            <a:r>
              <a:rPr lang="ar-SA" sz="12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rPr>
              <a:t>الجمهورية العربية السورية</a:t>
            </a:r>
          </a:p>
          <a:p>
            <a:pPr algn="justLow" rtl="1">
              <a:lnSpc>
                <a:spcPct val="150000"/>
              </a:lnSpc>
            </a:pPr>
            <a:r>
              <a:rPr lang="ar-SA" sz="12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rPr>
              <a:t>وزارة التعليم العالي والبحث العلمي</a:t>
            </a:r>
          </a:p>
          <a:p>
            <a:pPr algn="justLow" rtl="1">
              <a:lnSpc>
                <a:spcPct val="150000"/>
              </a:lnSpc>
            </a:pPr>
            <a:r>
              <a:rPr lang="ar-SA" sz="12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rPr>
              <a:t>الجامعة الوطنية الخاصة</a:t>
            </a:r>
          </a:p>
          <a:p>
            <a:pPr algn="justLow" rtl="1">
              <a:lnSpc>
                <a:spcPct val="150000"/>
              </a:lnSpc>
            </a:pPr>
            <a:r>
              <a:rPr lang="ar-SA" sz="12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rPr>
              <a:t>كلية الهندسة – قسم هندسة الحاسوب</a:t>
            </a:r>
            <a:endParaRPr lang="en-US" sz="1200" dirty="0">
              <a:solidFill>
                <a:schemeClr val="bg1"/>
              </a:solidFill>
              <a:latin typeface="Cairo ExtraBold" pitchFamily="2" charset="-78"/>
              <a:cs typeface="Cairo ExtraBold" pitchFamily="2" charset="-78"/>
            </a:endParaRPr>
          </a:p>
        </p:txBody>
      </p:sp>
      <p:pic>
        <p:nvPicPr>
          <p:cNvPr id="412" name="صورة 411">
            <a:extLst>
              <a:ext uri="{FF2B5EF4-FFF2-40B4-BE49-F238E27FC236}">
                <a16:creationId xmlns:a16="http://schemas.microsoft.com/office/drawing/2014/main" id="{85A92148-E3FA-7909-B4AB-6205BF37EA5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547400" y="-2107301"/>
            <a:ext cx="1329043" cy="1304657"/>
          </a:xfrm>
          <a:prstGeom prst="rect">
            <a:avLst/>
          </a:prstGeom>
        </p:spPr>
      </p:pic>
      <p:sp>
        <p:nvSpPr>
          <p:cNvPr id="413" name="TextBox 5">
            <a:extLst>
              <a:ext uri="{FF2B5EF4-FFF2-40B4-BE49-F238E27FC236}">
                <a16:creationId xmlns:a16="http://schemas.microsoft.com/office/drawing/2014/main" id="{95939632-63BE-10A1-7DA3-3072648AE4C3}"/>
              </a:ext>
            </a:extLst>
          </p:cNvPr>
          <p:cNvSpPr txBox="1"/>
          <p:nvPr/>
        </p:nvSpPr>
        <p:spPr>
          <a:xfrm>
            <a:off x="1957608" y="-2926285"/>
            <a:ext cx="828539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3200" b="1" dirty="0">
                <a:solidFill>
                  <a:schemeClr val="accent3"/>
                </a:solidFill>
                <a:latin typeface="Cairo ExtraBold" pitchFamily="2" charset="-78"/>
                <a:cs typeface="Cairo ExtraBold" pitchFamily="2" charset="-78"/>
              </a:rPr>
              <a:t>نظام لرعاية وحماية الحيوانات</a:t>
            </a:r>
            <a:endParaRPr lang="th-TH" sz="3200" b="1" dirty="0">
              <a:solidFill>
                <a:schemeClr val="accent3"/>
              </a:solidFill>
              <a:latin typeface="Cairo ExtraBold" pitchFamily="2" charset="-78"/>
              <a:cs typeface="ARMNoklae" panose="02000506000000020004" pitchFamily="2" charset="0"/>
            </a:endParaRPr>
          </a:p>
        </p:txBody>
      </p:sp>
      <p:grpSp>
        <p:nvGrpSpPr>
          <p:cNvPr id="414" name="مجموعة 413">
            <a:extLst>
              <a:ext uri="{FF2B5EF4-FFF2-40B4-BE49-F238E27FC236}">
                <a16:creationId xmlns:a16="http://schemas.microsoft.com/office/drawing/2014/main" id="{AA8FED5B-53FD-A0D0-33F2-6B9A0AF97E4B}"/>
              </a:ext>
            </a:extLst>
          </p:cNvPr>
          <p:cNvGrpSpPr/>
          <p:nvPr/>
        </p:nvGrpSpPr>
        <p:grpSpPr>
          <a:xfrm>
            <a:off x="5243853" y="8341810"/>
            <a:ext cx="1704294" cy="589313"/>
            <a:chOff x="5243853" y="3410302"/>
            <a:chExt cx="1704294" cy="589313"/>
          </a:xfrm>
        </p:grpSpPr>
        <p:sp>
          <p:nvSpPr>
            <p:cNvPr id="415" name="مستطيل: زوايا مستديرة 414">
              <a:extLst>
                <a:ext uri="{FF2B5EF4-FFF2-40B4-BE49-F238E27FC236}">
                  <a16:creationId xmlns:a16="http://schemas.microsoft.com/office/drawing/2014/main" id="{0056554A-F628-6A79-E7C3-609F300E15B3}"/>
                </a:ext>
              </a:extLst>
            </p:cNvPr>
            <p:cNvSpPr/>
            <p:nvPr/>
          </p:nvSpPr>
          <p:spPr>
            <a:xfrm>
              <a:off x="5243853" y="3410302"/>
              <a:ext cx="1704294" cy="589313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416" name="TextBox 7">
              <a:extLst>
                <a:ext uri="{FF2B5EF4-FFF2-40B4-BE49-F238E27FC236}">
                  <a16:creationId xmlns:a16="http://schemas.microsoft.com/office/drawing/2014/main" id="{B73420DF-71DC-FBF9-10C5-F6F4F0801CAE}"/>
                </a:ext>
              </a:extLst>
            </p:cNvPr>
            <p:cNvSpPr txBox="1"/>
            <p:nvPr/>
          </p:nvSpPr>
          <p:spPr>
            <a:xfrm>
              <a:off x="5264387" y="3562317"/>
              <a:ext cx="1663227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 rtl="1"/>
              <a:r>
                <a:rPr lang="ar-SA" sz="1600" b="1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إعداد الطالبات:</a:t>
              </a:r>
              <a:endParaRPr lang="th-TH" sz="1600" b="1" dirty="0">
                <a:solidFill>
                  <a:schemeClr val="bg1"/>
                </a:solidFill>
                <a:latin typeface="Cairo ExtraBold" pitchFamily="2" charset="-78"/>
                <a:cs typeface="ARMNoklae" panose="02000506000000020004" pitchFamily="2" charset="0"/>
              </a:endParaRPr>
            </a:p>
          </p:txBody>
        </p:sp>
      </p:grpSp>
      <p:graphicFrame>
        <p:nvGraphicFramePr>
          <p:cNvPr id="417" name="جدول 416">
            <a:extLst>
              <a:ext uri="{FF2B5EF4-FFF2-40B4-BE49-F238E27FC236}">
                <a16:creationId xmlns:a16="http://schemas.microsoft.com/office/drawing/2014/main" id="{841007DC-42EE-A31C-7E7E-89DF0B82E6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6760094"/>
              </p:ext>
            </p:extLst>
          </p:nvPr>
        </p:nvGraphicFramePr>
        <p:xfrm>
          <a:off x="2032000" y="9076105"/>
          <a:ext cx="8128000" cy="370840"/>
        </p:xfrm>
        <a:graphic>
          <a:graphicData uri="http://schemas.openxmlformats.org/drawingml/2006/table">
            <a:tbl>
              <a:tblPr rtl="1" firstRow="1" bandRow="1">
                <a:tableStyleId>{5C22544A-7EE6-4342-B048-85BDC9FD1C3A}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75832864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346891189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rtl="1"/>
                      <a:r>
                        <a:rPr lang="ar-SA" sz="1800" dirty="0">
                          <a:solidFill>
                            <a:schemeClr val="accent4"/>
                          </a:solidFill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آية حسن حريري</a:t>
                      </a:r>
                      <a:endParaRPr lang="en-US" sz="1800" dirty="0">
                        <a:solidFill>
                          <a:schemeClr val="accent4"/>
                        </a:solidFill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1"/>
                      <a:r>
                        <a:rPr lang="ar-SA" sz="1800" dirty="0">
                          <a:solidFill>
                            <a:schemeClr val="accent4"/>
                          </a:solidFill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أسماء أنس عيان</a:t>
                      </a:r>
                      <a:endParaRPr lang="en-US" sz="1800" dirty="0">
                        <a:solidFill>
                          <a:schemeClr val="accent4"/>
                        </a:solidFill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0141572"/>
                  </a:ext>
                </a:extLst>
              </a:tr>
            </a:tbl>
          </a:graphicData>
        </a:graphic>
      </p:graphicFrame>
      <p:grpSp>
        <p:nvGrpSpPr>
          <p:cNvPr id="418" name="مجموعة 417">
            <a:extLst>
              <a:ext uri="{FF2B5EF4-FFF2-40B4-BE49-F238E27FC236}">
                <a16:creationId xmlns:a16="http://schemas.microsoft.com/office/drawing/2014/main" id="{647D7CE4-3068-AA2C-9F77-C5899949A57E}"/>
              </a:ext>
            </a:extLst>
          </p:cNvPr>
          <p:cNvGrpSpPr/>
          <p:nvPr/>
        </p:nvGrpSpPr>
        <p:grpSpPr>
          <a:xfrm>
            <a:off x="5243853" y="9631062"/>
            <a:ext cx="1704294" cy="589313"/>
            <a:chOff x="5198586" y="4699554"/>
            <a:chExt cx="1704294" cy="589313"/>
          </a:xfrm>
        </p:grpSpPr>
        <p:sp>
          <p:nvSpPr>
            <p:cNvPr id="419" name="مستطيل: زوايا مستديرة 418">
              <a:extLst>
                <a:ext uri="{FF2B5EF4-FFF2-40B4-BE49-F238E27FC236}">
                  <a16:creationId xmlns:a16="http://schemas.microsoft.com/office/drawing/2014/main" id="{35A2B913-F088-DEA1-3454-EB7FB773FCEF}"/>
                </a:ext>
              </a:extLst>
            </p:cNvPr>
            <p:cNvSpPr/>
            <p:nvPr/>
          </p:nvSpPr>
          <p:spPr>
            <a:xfrm>
              <a:off x="5198586" y="4699554"/>
              <a:ext cx="1704294" cy="589313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420" name="TextBox 7">
              <a:extLst>
                <a:ext uri="{FF2B5EF4-FFF2-40B4-BE49-F238E27FC236}">
                  <a16:creationId xmlns:a16="http://schemas.microsoft.com/office/drawing/2014/main" id="{0B9AFB4C-B113-43FE-0098-FC8738DEAABC}"/>
                </a:ext>
              </a:extLst>
            </p:cNvPr>
            <p:cNvSpPr txBox="1"/>
            <p:nvPr/>
          </p:nvSpPr>
          <p:spPr>
            <a:xfrm>
              <a:off x="5219120" y="4851569"/>
              <a:ext cx="1663227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 rtl="1"/>
              <a:r>
                <a:rPr lang="ar-SA" sz="1600" b="1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إشراف:</a:t>
              </a:r>
              <a:endParaRPr lang="th-TH" sz="1600" b="1" dirty="0">
                <a:solidFill>
                  <a:schemeClr val="bg1"/>
                </a:solidFill>
                <a:latin typeface="Cairo ExtraBold" pitchFamily="2" charset="-78"/>
                <a:cs typeface="ARMNoklae" panose="02000506000000020004" pitchFamily="2" charset="0"/>
              </a:endParaRPr>
            </a:p>
          </p:txBody>
        </p:sp>
      </p:grpSp>
      <p:graphicFrame>
        <p:nvGraphicFramePr>
          <p:cNvPr id="421" name="جدول 420">
            <a:extLst>
              <a:ext uri="{FF2B5EF4-FFF2-40B4-BE49-F238E27FC236}">
                <a16:creationId xmlns:a16="http://schemas.microsoft.com/office/drawing/2014/main" id="{EF6B76A8-0AF5-6FF9-ADC6-63318662D0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8983285"/>
              </p:ext>
            </p:extLst>
          </p:nvPr>
        </p:nvGraphicFramePr>
        <p:xfrm>
          <a:off x="2032000" y="10365357"/>
          <a:ext cx="8128000" cy="370840"/>
        </p:xfrm>
        <a:graphic>
          <a:graphicData uri="http://schemas.openxmlformats.org/drawingml/2006/table">
            <a:tbl>
              <a:tblPr rtl="1" firstRow="1" bandRow="1">
                <a:tableStyleId>{5C22544A-7EE6-4342-B048-85BDC9FD1C3A}</a:tableStyleId>
              </a:tblPr>
              <a:tblGrid>
                <a:gridCol w="8128000">
                  <a:extLst>
                    <a:ext uri="{9D8B030D-6E8A-4147-A177-3AD203B41FA5}">
                      <a16:colId xmlns:a16="http://schemas.microsoft.com/office/drawing/2014/main" val="75832864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rtl="1"/>
                      <a:r>
                        <a:rPr lang="ar-SA" sz="1800" dirty="0">
                          <a:solidFill>
                            <a:schemeClr val="accent4"/>
                          </a:solidFill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الدكتور نايف الحاج يونس</a:t>
                      </a:r>
                      <a:endParaRPr lang="en-US" sz="1800" dirty="0">
                        <a:solidFill>
                          <a:schemeClr val="accent4"/>
                        </a:solidFill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0141572"/>
                  </a:ext>
                </a:extLst>
              </a:tr>
            </a:tbl>
          </a:graphicData>
        </a:graphic>
      </p:graphicFrame>
      <p:sp>
        <p:nvSpPr>
          <p:cNvPr id="422" name="TextBox 7">
            <a:extLst>
              <a:ext uri="{FF2B5EF4-FFF2-40B4-BE49-F238E27FC236}">
                <a16:creationId xmlns:a16="http://schemas.microsoft.com/office/drawing/2014/main" id="{3C81EA2D-DEA9-8720-8861-42B92151C393}"/>
              </a:ext>
            </a:extLst>
          </p:cNvPr>
          <p:cNvSpPr txBox="1"/>
          <p:nvPr/>
        </p:nvSpPr>
        <p:spPr>
          <a:xfrm>
            <a:off x="3150323" y="8863967"/>
            <a:ext cx="5891350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 rtl="1"/>
            <a:r>
              <a:rPr lang="ar-SA" sz="1600" b="1" dirty="0">
                <a:solidFill>
                  <a:schemeClr val="bg2">
                    <a:lumMod val="50000"/>
                  </a:schemeClr>
                </a:solidFill>
                <a:latin typeface="Cairo ExtraBold" pitchFamily="2" charset="-78"/>
                <a:cs typeface="Cairo ExtraBold" pitchFamily="2" charset="-78"/>
              </a:rPr>
              <a:t>العام الدراسي </a:t>
            </a:r>
            <a:r>
              <a:rPr lang="en-US" sz="1600" b="1" dirty="0">
                <a:solidFill>
                  <a:schemeClr val="bg2">
                    <a:lumMod val="50000"/>
                  </a:schemeClr>
                </a:solidFill>
                <a:latin typeface="Cairo ExtraBold" pitchFamily="2" charset="-78"/>
                <a:cs typeface="Cairo ExtraBold" pitchFamily="2" charset="-78"/>
              </a:rPr>
              <a:t>2125 - 2126</a:t>
            </a:r>
            <a:endParaRPr lang="th-TH" sz="1600" b="1" dirty="0">
              <a:solidFill>
                <a:schemeClr val="bg2">
                  <a:lumMod val="50000"/>
                </a:schemeClr>
              </a:solidFill>
              <a:latin typeface="Cairo ExtraBold" pitchFamily="2" charset="-78"/>
              <a:cs typeface="ARMNoklae" panose="02000506000000020004" pitchFamily="2" charset="0"/>
            </a:endParaRPr>
          </a:p>
        </p:txBody>
      </p:sp>
      <p:sp>
        <p:nvSpPr>
          <p:cNvPr id="423" name="TextBox 5">
            <a:extLst>
              <a:ext uri="{FF2B5EF4-FFF2-40B4-BE49-F238E27FC236}">
                <a16:creationId xmlns:a16="http://schemas.microsoft.com/office/drawing/2014/main" id="{ADA571AE-B04C-9F0D-9DD4-6A7CA8168BDF}"/>
              </a:ext>
            </a:extLst>
          </p:cNvPr>
          <p:cNvSpPr txBox="1"/>
          <p:nvPr/>
        </p:nvSpPr>
        <p:spPr>
          <a:xfrm>
            <a:off x="1957608" y="-3790684"/>
            <a:ext cx="828539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rgbClr val="002060"/>
                </a:solidFill>
                <a:latin typeface="Cairo ExtraBold" pitchFamily="2" charset="-78"/>
                <a:cs typeface="Cairo ExtraBold" pitchFamily="2" charset="-78"/>
              </a:rPr>
              <a:t>رِفق</a:t>
            </a:r>
            <a:endParaRPr lang="th-TH" sz="4000" b="1" dirty="0">
              <a:solidFill>
                <a:srgbClr val="002060"/>
              </a:solidFill>
              <a:latin typeface="Cairo ExtraBold" pitchFamily="2" charset="-78"/>
              <a:cs typeface="ARMNoklae" panose="02000506000000020004" pitchFamily="2" charset="0"/>
            </a:endParaRPr>
          </a:p>
        </p:txBody>
      </p:sp>
      <p:grpSp>
        <p:nvGrpSpPr>
          <p:cNvPr id="424" name="Graphic 13">
            <a:extLst>
              <a:ext uri="{FF2B5EF4-FFF2-40B4-BE49-F238E27FC236}">
                <a16:creationId xmlns:a16="http://schemas.microsoft.com/office/drawing/2014/main" id="{734DC4BC-A259-B431-CED8-7A4BD74F6F64}"/>
              </a:ext>
            </a:extLst>
          </p:cNvPr>
          <p:cNvGrpSpPr/>
          <p:nvPr/>
        </p:nvGrpSpPr>
        <p:grpSpPr>
          <a:xfrm>
            <a:off x="4327358" y="9180233"/>
            <a:ext cx="1528561" cy="1333918"/>
            <a:chOff x="5810290" y="3176621"/>
            <a:chExt cx="571790" cy="507934"/>
          </a:xfrm>
          <a:solidFill>
            <a:srgbClr val="FFFFFF"/>
          </a:solidFill>
        </p:grpSpPr>
        <p:sp>
          <p:nvSpPr>
            <p:cNvPr id="425" name="Freeform: Shape 15">
              <a:extLst>
                <a:ext uri="{FF2B5EF4-FFF2-40B4-BE49-F238E27FC236}">
                  <a16:creationId xmlns:a16="http://schemas.microsoft.com/office/drawing/2014/main" id="{9A169925-68C9-4F37-E6F1-15D44A734BC8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426" name="Freeform: Shape 16">
              <a:extLst>
                <a:ext uri="{FF2B5EF4-FFF2-40B4-BE49-F238E27FC236}">
                  <a16:creationId xmlns:a16="http://schemas.microsoft.com/office/drawing/2014/main" id="{7AA8A130-BDE2-B6DF-AC28-ADD20C390D56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427" name="Freeform: Shape 17">
              <a:extLst>
                <a:ext uri="{FF2B5EF4-FFF2-40B4-BE49-F238E27FC236}">
                  <a16:creationId xmlns:a16="http://schemas.microsoft.com/office/drawing/2014/main" id="{6BC14E58-A7CF-586C-7972-EEDC3126DE15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428" name="Freeform: Shape 18">
              <a:extLst>
                <a:ext uri="{FF2B5EF4-FFF2-40B4-BE49-F238E27FC236}">
                  <a16:creationId xmlns:a16="http://schemas.microsoft.com/office/drawing/2014/main" id="{ECD7FDD6-86BF-11E0-985E-38FB648DF928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429" name="Freeform: Shape 19">
              <a:extLst>
                <a:ext uri="{FF2B5EF4-FFF2-40B4-BE49-F238E27FC236}">
                  <a16:creationId xmlns:a16="http://schemas.microsoft.com/office/drawing/2014/main" id="{64C8A297-0D3C-000E-F025-14A72DE14FBA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430" name="Freeform: Shape 20">
              <a:extLst>
                <a:ext uri="{FF2B5EF4-FFF2-40B4-BE49-F238E27FC236}">
                  <a16:creationId xmlns:a16="http://schemas.microsoft.com/office/drawing/2014/main" id="{A2FC6A19-F2F9-3E1C-3942-A542961C5B67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431" name="Freeform: Shape 21">
              <a:extLst>
                <a:ext uri="{FF2B5EF4-FFF2-40B4-BE49-F238E27FC236}">
                  <a16:creationId xmlns:a16="http://schemas.microsoft.com/office/drawing/2014/main" id="{6F45E89C-3613-CC95-83AF-30502E3AE6ED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432" name="Freeform: Shape 22">
              <a:extLst>
                <a:ext uri="{FF2B5EF4-FFF2-40B4-BE49-F238E27FC236}">
                  <a16:creationId xmlns:a16="http://schemas.microsoft.com/office/drawing/2014/main" id="{B229443C-2BE5-A724-0CD7-CB9D42C52463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433" name="Freeform: Shape 23">
              <a:extLst>
                <a:ext uri="{FF2B5EF4-FFF2-40B4-BE49-F238E27FC236}">
                  <a16:creationId xmlns:a16="http://schemas.microsoft.com/office/drawing/2014/main" id="{1D763455-A5EF-439B-A2FD-AA9D0B2FAEDA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434" name="Freeform: Shape 24">
              <a:extLst>
                <a:ext uri="{FF2B5EF4-FFF2-40B4-BE49-F238E27FC236}">
                  <a16:creationId xmlns:a16="http://schemas.microsoft.com/office/drawing/2014/main" id="{F65FE35F-93D5-3BF4-BD5F-9854954F3621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435" name="Freeform: Shape 25">
              <a:extLst>
                <a:ext uri="{FF2B5EF4-FFF2-40B4-BE49-F238E27FC236}">
                  <a16:creationId xmlns:a16="http://schemas.microsoft.com/office/drawing/2014/main" id="{6EAEBFF6-4C63-38F0-59FC-F2042D1BF9BF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436" name="Freeform: Shape 26">
              <a:extLst>
                <a:ext uri="{FF2B5EF4-FFF2-40B4-BE49-F238E27FC236}">
                  <a16:creationId xmlns:a16="http://schemas.microsoft.com/office/drawing/2014/main" id="{7EF9497F-BC54-3ECD-663E-B942335B6D02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437" name="Freeform: Shape 27">
              <a:extLst>
                <a:ext uri="{FF2B5EF4-FFF2-40B4-BE49-F238E27FC236}">
                  <a16:creationId xmlns:a16="http://schemas.microsoft.com/office/drawing/2014/main" id="{E4F9D20D-6E31-4061-958D-0CC702A0D8AE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 dirty="0">
                <a:latin typeface="Cairo ExtraBold" pitchFamily="2" charset="-78"/>
              </a:endParaRPr>
            </a:p>
          </p:txBody>
        </p:sp>
      </p:grpSp>
      <p:sp>
        <p:nvSpPr>
          <p:cNvPr id="438" name="Freeform: Shape 5">
            <a:extLst>
              <a:ext uri="{FF2B5EF4-FFF2-40B4-BE49-F238E27FC236}">
                <a16:creationId xmlns:a16="http://schemas.microsoft.com/office/drawing/2014/main" id="{959C6AEC-C8B9-D454-8244-E3617BBC0B0A}"/>
              </a:ext>
            </a:extLst>
          </p:cNvPr>
          <p:cNvSpPr/>
          <p:nvPr/>
        </p:nvSpPr>
        <p:spPr>
          <a:xfrm rot="650280">
            <a:off x="13930684" y="416446"/>
            <a:ext cx="5532100" cy="6709605"/>
          </a:xfrm>
          <a:custGeom>
            <a:avLst/>
            <a:gdLst>
              <a:gd name="connsiteX0" fmla="*/ 3936674 w 5532100"/>
              <a:gd name="connsiteY0" fmla="*/ 44776 h 6709605"/>
              <a:gd name="connsiteX1" fmla="*/ 2572163 w 5532100"/>
              <a:gd name="connsiteY1" fmla="*/ 86276 h 6709605"/>
              <a:gd name="connsiteX2" fmla="*/ 1676454 w 5532100"/>
              <a:gd name="connsiteY2" fmla="*/ 559528 h 6709605"/>
              <a:gd name="connsiteX3" fmla="*/ 1324166 w 5532100"/>
              <a:gd name="connsiteY3" fmla="*/ 1581307 h 6709605"/>
              <a:gd name="connsiteX4" fmla="*/ 778519 w 5532100"/>
              <a:gd name="connsiteY4" fmla="*/ 2489453 h 6709605"/>
              <a:gd name="connsiteX5" fmla="*/ 285761 w 5532100"/>
              <a:gd name="connsiteY5" fmla="*/ 2785579 h 6709605"/>
              <a:gd name="connsiteX6" fmla="*/ 1025 w 5532100"/>
              <a:gd name="connsiteY6" fmla="*/ 3499450 h 6709605"/>
              <a:gd name="connsiteX7" fmla="*/ 1564000 w 5532100"/>
              <a:gd name="connsiteY7" fmla="*/ 4684085 h 6709605"/>
              <a:gd name="connsiteX8" fmla="*/ 2381554 w 5532100"/>
              <a:gd name="connsiteY8" fmla="*/ 5406988 h 6709605"/>
              <a:gd name="connsiteX9" fmla="*/ 2950111 w 5532100"/>
              <a:gd name="connsiteY9" fmla="*/ 6470136 h 6709605"/>
              <a:gd name="connsiteX10" fmla="*/ 4468575 w 5532100"/>
              <a:gd name="connsiteY10" fmla="*/ 6265387 h 6709605"/>
              <a:gd name="connsiteX11" fmla="*/ 4872050 w 5532100"/>
              <a:gd name="connsiteY11" fmla="*/ 5544316 h 6709605"/>
              <a:gd name="connsiteX12" fmla="*/ 5462077 w 5532100"/>
              <a:gd name="connsiteY12" fmla="*/ 3387126 h 6709605"/>
              <a:gd name="connsiteX13" fmla="*/ 5343076 w 5532100"/>
              <a:gd name="connsiteY13" fmla="*/ 1190661 h 6709605"/>
              <a:gd name="connsiteX14" fmla="*/ 4011425 w 5532100"/>
              <a:gd name="connsiteY14" fmla="*/ 51977 h 6709605"/>
              <a:gd name="connsiteX15" fmla="*/ 3936674 w 5532100"/>
              <a:gd name="connsiteY15" fmla="*/ 44776 h 6709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532100" h="6709605">
                <a:moveTo>
                  <a:pt x="3936674" y="44776"/>
                </a:moveTo>
                <a:cubicBezTo>
                  <a:pt x="3486986" y="-26309"/>
                  <a:pt x="3009152" y="-12956"/>
                  <a:pt x="2572163" y="86276"/>
                </a:cubicBezTo>
                <a:cubicBezTo>
                  <a:pt x="2243571" y="160897"/>
                  <a:pt x="1912622" y="297832"/>
                  <a:pt x="1676454" y="559528"/>
                </a:cubicBezTo>
                <a:cubicBezTo>
                  <a:pt x="1439370" y="822140"/>
                  <a:pt x="1395514" y="1232815"/>
                  <a:pt x="1324166" y="1581307"/>
                </a:cubicBezTo>
                <a:cubicBezTo>
                  <a:pt x="1246535" y="1960039"/>
                  <a:pt x="1089570" y="2285752"/>
                  <a:pt x="778519" y="2489453"/>
                </a:cubicBezTo>
                <a:cubicBezTo>
                  <a:pt x="617627" y="2594838"/>
                  <a:pt x="431992" y="2657938"/>
                  <a:pt x="285761" y="2785579"/>
                </a:cubicBezTo>
                <a:cubicBezTo>
                  <a:pt x="94235" y="2952755"/>
                  <a:pt x="-11674" y="3225840"/>
                  <a:pt x="1025" y="3499450"/>
                </a:cubicBezTo>
                <a:cubicBezTo>
                  <a:pt x="42132" y="4388089"/>
                  <a:pt x="962845" y="4468339"/>
                  <a:pt x="1564000" y="4684085"/>
                </a:cubicBezTo>
                <a:cubicBezTo>
                  <a:pt x="1933699" y="4816700"/>
                  <a:pt x="2188849" y="5038991"/>
                  <a:pt x="2381554" y="5406988"/>
                </a:cubicBezTo>
                <a:cubicBezTo>
                  <a:pt x="2569676" y="5766476"/>
                  <a:pt x="2652152" y="6184483"/>
                  <a:pt x="2950111" y="6470136"/>
                </a:cubicBezTo>
                <a:cubicBezTo>
                  <a:pt x="3395609" y="6897175"/>
                  <a:pt x="4129771" y="6706172"/>
                  <a:pt x="4468575" y="6265387"/>
                </a:cubicBezTo>
                <a:cubicBezTo>
                  <a:pt x="4634049" y="6050035"/>
                  <a:pt x="4760773" y="5798026"/>
                  <a:pt x="4872050" y="5544316"/>
                </a:cubicBezTo>
                <a:cubicBezTo>
                  <a:pt x="5167259" y="4871160"/>
                  <a:pt x="5361142" y="4132678"/>
                  <a:pt x="5462077" y="3387126"/>
                </a:cubicBezTo>
                <a:cubicBezTo>
                  <a:pt x="5558298" y="2675873"/>
                  <a:pt x="5585920" y="1889870"/>
                  <a:pt x="5343076" y="1190661"/>
                </a:cubicBezTo>
                <a:cubicBezTo>
                  <a:pt x="5118822" y="544996"/>
                  <a:pt x="4637191" y="124765"/>
                  <a:pt x="4011425" y="51977"/>
                </a:cubicBezTo>
                <a:cubicBezTo>
                  <a:pt x="3986683" y="49097"/>
                  <a:pt x="3961416" y="48573"/>
                  <a:pt x="3936674" y="44776"/>
                </a:cubicBezTo>
                <a:close/>
              </a:path>
            </a:pathLst>
          </a:custGeom>
          <a:solidFill>
            <a:srgbClr val="002060"/>
          </a:solidFill>
          <a:ln w="13091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sp>
        <p:nvSpPr>
          <p:cNvPr id="439" name="Freeform: Shape 6">
            <a:extLst>
              <a:ext uri="{FF2B5EF4-FFF2-40B4-BE49-F238E27FC236}">
                <a16:creationId xmlns:a16="http://schemas.microsoft.com/office/drawing/2014/main" id="{672B0D16-B9A6-5EE2-6725-0B1D9A371ED8}"/>
              </a:ext>
            </a:extLst>
          </p:cNvPr>
          <p:cNvSpPr/>
          <p:nvPr/>
        </p:nvSpPr>
        <p:spPr>
          <a:xfrm rot="650280">
            <a:off x="12788209" y="-1113890"/>
            <a:ext cx="5516740" cy="6600833"/>
          </a:xfrm>
          <a:custGeom>
            <a:avLst/>
            <a:gdLst>
              <a:gd name="connsiteX0" fmla="*/ 3921314 w 5516740"/>
              <a:gd name="connsiteY0" fmla="*/ 44786 h 6600833"/>
              <a:gd name="connsiteX1" fmla="*/ 2556804 w 5516740"/>
              <a:gd name="connsiteY1" fmla="*/ 86155 h 6600833"/>
              <a:gd name="connsiteX2" fmla="*/ 1953555 w 5516740"/>
              <a:gd name="connsiteY2" fmla="*/ 433599 h 6600833"/>
              <a:gd name="connsiteX3" fmla="*/ 1837435 w 5516740"/>
              <a:gd name="connsiteY3" fmla="*/ 938794 h 6600833"/>
              <a:gd name="connsiteX4" fmla="*/ 1703510 w 5516740"/>
              <a:gd name="connsiteY4" fmla="*/ 1936353 h 6600833"/>
              <a:gd name="connsiteX5" fmla="*/ 1084552 w 5516740"/>
              <a:gd name="connsiteY5" fmla="*/ 2578091 h 6600833"/>
              <a:gd name="connsiteX6" fmla="*/ 218953 w 5516740"/>
              <a:gd name="connsiteY6" fmla="*/ 3067314 h 6600833"/>
              <a:gd name="connsiteX7" fmla="*/ 104796 w 5516740"/>
              <a:gd name="connsiteY7" fmla="*/ 3940768 h 6600833"/>
              <a:gd name="connsiteX8" fmla="*/ 704248 w 5516740"/>
              <a:gd name="connsiteY8" fmla="*/ 4411271 h 6600833"/>
              <a:gd name="connsiteX9" fmla="*/ 1760981 w 5516740"/>
              <a:gd name="connsiteY9" fmla="*/ 4778483 h 6600833"/>
              <a:gd name="connsiteX10" fmla="*/ 2534287 w 5516740"/>
              <a:gd name="connsiteY10" fmla="*/ 5549824 h 6600833"/>
              <a:gd name="connsiteX11" fmla="*/ 3496238 w 5516740"/>
              <a:gd name="connsiteY11" fmla="*/ 6534555 h 6600833"/>
              <a:gd name="connsiteX12" fmla="*/ 4826056 w 5516740"/>
              <a:gd name="connsiteY12" fmla="*/ 6181481 h 6600833"/>
              <a:gd name="connsiteX13" fmla="*/ 4856690 w 5516740"/>
              <a:gd name="connsiteY13" fmla="*/ 5544064 h 6600833"/>
              <a:gd name="connsiteX14" fmla="*/ 5446717 w 5516740"/>
              <a:gd name="connsiteY14" fmla="*/ 3386874 h 6600833"/>
              <a:gd name="connsiteX15" fmla="*/ 5327716 w 5516740"/>
              <a:gd name="connsiteY15" fmla="*/ 1190409 h 6600833"/>
              <a:gd name="connsiteX16" fmla="*/ 3996196 w 5516740"/>
              <a:gd name="connsiteY16" fmla="*/ 51986 h 6600833"/>
              <a:gd name="connsiteX17" fmla="*/ 3921314 w 5516740"/>
              <a:gd name="connsiteY17" fmla="*/ 44786 h 6600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516740" h="6600833">
                <a:moveTo>
                  <a:pt x="3921314" y="44786"/>
                </a:moveTo>
                <a:cubicBezTo>
                  <a:pt x="3471757" y="-26300"/>
                  <a:pt x="2993923" y="-12947"/>
                  <a:pt x="2556804" y="86155"/>
                </a:cubicBezTo>
                <a:cubicBezTo>
                  <a:pt x="2228211" y="160775"/>
                  <a:pt x="2189723" y="172034"/>
                  <a:pt x="1953555" y="433599"/>
                </a:cubicBezTo>
                <a:cubicBezTo>
                  <a:pt x="1831282" y="569094"/>
                  <a:pt x="1829187" y="767035"/>
                  <a:pt x="1837435" y="938794"/>
                </a:cubicBezTo>
                <a:cubicBezTo>
                  <a:pt x="1853930" y="1281263"/>
                  <a:pt x="1859166" y="1622292"/>
                  <a:pt x="1703510" y="1936353"/>
                </a:cubicBezTo>
                <a:cubicBezTo>
                  <a:pt x="1565266" y="2215199"/>
                  <a:pt x="1348604" y="2420078"/>
                  <a:pt x="1084552" y="2578091"/>
                </a:cubicBezTo>
                <a:cubicBezTo>
                  <a:pt x="800470" y="2748147"/>
                  <a:pt x="476459" y="2853663"/>
                  <a:pt x="218953" y="3067314"/>
                </a:cubicBezTo>
                <a:cubicBezTo>
                  <a:pt x="-42874" y="3284630"/>
                  <a:pt x="-55442" y="3658519"/>
                  <a:pt x="104796" y="3940768"/>
                </a:cubicBezTo>
                <a:cubicBezTo>
                  <a:pt x="235317" y="4170652"/>
                  <a:pt x="465855" y="4313086"/>
                  <a:pt x="704248" y="4411271"/>
                </a:cubicBezTo>
                <a:cubicBezTo>
                  <a:pt x="1048027" y="4552919"/>
                  <a:pt x="1435923" y="4594419"/>
                  <a:pt x="1760981" y="4778483"/>
                </a:cubicBezTo>
                <a:cubicBezTo>
                  <a:pt x="2088526" y="4963987"/>
                  <a:pt x="2338833" y="5234323"/>
                  <a:pt x="2534287" y="5549824"/>
                </a:cubicBezTo>
                <a:cubicBezTo>
                  <a:pt x="2770716" y="5931568"/>
                  <a:pt x="3049038" y="6387801"/>
                  <a:pt x="3496238" y="6534555"/>
                </a:cubicBezTo>
                <a:cubicBezTo>
                  <a:pt x="3959017" y="6686545"/>
                  <a:pt x="4519457" y="6580505"/>
                  <a:pt x="4826056" y="6181481"/>
                </a:cubicBezTo>
                <a:cubicBezTo>
                  <a:pt x="4991531" y="5966129"/>
                  <a:pt x="4745414" y="5797774"/>
                  <a:pt x="4856690" y="5544064"/>
                </a:cubicBezTo>
                <a:cubicBezTo>
                  <a:pt x="5151900" y="4870908"/>
                  <a:pt x="5345782" y="4132425"/>
                  <a:pt x="5446717" y="3386874"/>
                </a:cubicBezTo>
                <a:cubicBezTo>
                  <a:pt x="5542938" y="2675621"/>
                  <a:pt x="5570561" y="1889617"/>
                  <a:pt x="5327716" y="1190409"/>
                </a:cubicBezTo>
                <a:cubicBezTo>
                  <a:pt x="5103592" y="545006"/>
                  <a:pt x="4621962" y="124774"/>
                  <a:pt x="3996196" y="51986"/>
                </a:cubicBezTo>
                <a:cubicBezTo>
                  <a:pt x="3971323" y="49106"/>
                  <a:pt x="3946056" y="48583"/>
                  <a:pt x="3921314" y="44786"/>
                </a:cubicBezTo>
                <a:close/>
              </a:path>
            </a:pathLst>
          </a:custGeom>
          <a:noFill/>
          <a:ln w="37110" cap="flat">
            <a:solidFill>
              <a:schemeClr val="bg1"/>
            </a:solidFill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grpSp>
        <p:nvGrpSpPr>
          <p:cNvPr id="440" name="Graphic 3">
            <a:extLst>
              <a:ext uri="{FF2B5EF4-FFF2-40B4-BE49-F238E27FC236}">
                <a16:creationId xmlns:a16="http://schemas.microsoft.com/office/drawing/2014/main" id="{87504A28-CBB8-A8C6-9680-3E647AA756C5}"/>
              </a:ext>
            </a:extLst>
          </p:cNvPr>
          <p:cNvGrpSpPr/>
          <p:nvPr/>
        </p:nvGrpSpPr>
        <p:grpSpPr>
          <a:xfrm rot="650280">
            <a:off x="13752401" y="-84795"/>
            <a:ext cx="539731" cy="585705"/>
            <a:chOff x="5356926" y="-1697566"/>
            <a:chExt cx="539731" cy="585705"/>
          </a:xfrm>
          <a:solidFill>
            <a:schemeClr val="bg1"/>
          </a:solidFill>
        </p:grpSpPr>
        <p:sp>
          <p:nvSpPr>
            <p:cNvPr id="441" name="Freeform: Shape 8">
              <a:extLst>
                <a:ext uri="{FF2B5EF4-FFF2-40B4-BE49-F238E27FC236}">
                  <a16:creationId xmlns:a16="http://schemas.microsoft.com/office/drawing/2014/main" id="{9E71CF7D-18C1-7BBE-FB6C-3595D5B0FC85}"/>
                </a:ext>
              </a:extLst>
            </p:cNvPr>
            <p:cNvSpPr/>
            <p:nvPr/>
          </p:nvSpPr>
          <p:spPr>
            <a:xfrm>
              <a:off x="5497441" y="-1421145"/>
              <a:ext cx="375064" cy="309283"/>
            </a:xfrm>
            <a:custGeom>
              <a:avLst/>
              <a:gdLst>
                <a:gd name="connsiteX0" fmla="*/ 295952 w 375064"/>
                <a:gd name="connsiteY0" fmla="*/ 244313 h 309283"/>
                <a:gd name="connsiteX1" fmla="*/ 204182 w 375064"/>
                <a:gd name="connsiteY1" fmla="*/ 253215 h 309283"/>
                <a:gd name="connsiteX2" fmla="*/ 143438 w 375064"/>
                <a:gd name="connsiteY2" fmla="*/ 282409 h 309283"/>
                <a:gd name="connsiteX3" fmla="*/ 113197 w 375064"/>
                <a:gd name="connsiteY3" fmla="*/ 301129 h 309283"/>
                <a:gd name="connsiteX4" fmla="*/ 50620 w 375064"/>
                <a:gd name="connsiteY4" fmla="*/ 298773 h 309283"/>
                <a:gd name="connsiteX5" fmla="*/ 481 w 375064"/>
                <a:gd name="connsiteY5" fmla="*/ 209883 h 309283"/>
                <a:gd name="connsiteX6" fmla="*/ 14619 w 375064"/>
                <a:gd name="connsiteY6" fmla="*/ 149270 h 309283"/>
                <a:gd name="connsiteX7" fmla="*/ 53893 w 375064"/>
                <a:gd name="connsiteY7" fmla="*/ 123218 h 309283"/>
                <a:gd name="connsiteX8" fmla="*/ 62926 w 375064"/>
                <a:gd name="connsiteY8" fmla="*/ 114578 h 309283"/>
                <a:gd name="connsiteX9" fmla="*/ 73530 w 375064"/>
                <a:gd name="connsiteY9" fmla="*/ 71638 h 309283"/>
                <a:gd name="connsiteX10" fmla="*/ 89109 w 375064"/>
                <a:gd name="connsiteY10" fmla="*/ 36946 h 309283"/>
                <a:gd name="connsiteX11" fmla="*/ 185854 w 375064"/>
                <a:gd name="connsiteY11" fmla="*/ 8145 h 309283"/>
                <a:gd name="connsiteX12" fmla="*/ 233506 w 375064"/>
                <a:gd name="connsiteY12" fmla="*/ 42314 h 309283"/>
                <a:gd name="connsiteX13" fmla="*/ 253798 w 375064"/>
                <a:gd name="connsiteY13" fmla="*/ 61296 h 309283"/>
                <a:gd name="connsiteX14" fmla="*/ 265056 w 375064"/>
                <a:gd name="connsiteY14" fmla="*/ 63129 h 309283"/>
                <a:gd name="connsiteX15" fmla="*/ 326193 w 375064"/>
                <a:gd name="connsiteY15" fmla="*/ 68365 h 309283"/>
                <a:gd name="connsiteX16" fmla="*/ 366252 w 375064"/>
                <a:gd name="connsiteY16" fmla="*/ 206479 h 309283"/>
                <a:gd name="connsiteX17" fmla="*/ 309698 w 375064"/>
                <a:gd name="connsiteY17" fmla="*/ 244182 h 309283"/>
                <a:gd name="connsiteX18" fmla="*/ 295952 w 375064"/>
                <a:gd name="connsiteY18" fmla="*/ 244313 h 309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5064" h="309283">
                  <a:moveTo>
                    <a:pt x="295952" y="244313"/>
                  </a:moveTo>
                  <a:cubicBezTo>
                    <a:pt x="264664" y="239993"/>
                    <a:pt x="234161" y="243527"/>
                    <a:pt x="204182" y="253215"/>
                  </a:cubicBezTo>
                  <a:cubicBezTo>
                    <a:pt x="182581" y="260284"/>
                    <a:pt x="161897" y="268925"/>
                    <a:pt x="143438" y="282409"/>
                  </a:cubicBezTo>
                  <a:cubicBezTo>
                    <a:pt x="133881" y="289347"/>
                    <a:pt x="123539" y="295238"/>
                    <a:pt x="113197" y="301129"/>
                  </a:cubicBezTo>
                  <a:cubicBezTo>
                    <a:pt x="91989" y="313042"/>
                    <a:pt x="70650" y="311602"/>
                    <a:pt x="50620" y="298773"/>
                  </a:cubicBezTo>
                  <a:cubicBezTo>
                    <a:pt x="18416" y="278219"/>
                    <a:pt x="3753" y="246931"/>
                    <a:pt x="481" y="209883"/>
                  </a:cubicBezTo>
                  <a:cubicBezTo>
                    <a:pt x="-1483" y="188282"/>
                    <a:pt x="2444" y="167729"/>
                    <a:pt x="14619" y="149270"/>
                  </a:cubicBezTo>
                  <a:cubicBezTo>
                    <a:pt x="23914" y="135131"/>
                    <a:pt x="36744" y="125574"/>
                    <a:pt x="53893" y="123218"/>
                  </a:cubicBezTo>
                  <a:cubicBezTo>
                    <a:pt x="59522" y="122432"/>
                    <a:pt x="61879" y="119552"/>
                    <a:pt x="62926" y="114578"/>
                  </a:cubicBezTo>
                  <a:cubicBezTo>
                    <a:pt x="66330" y="100177"/>
                    <a:pt x="68948" y="85646"/>
                    <a:pt x="73530" y="71638"/>
                  </a:cubicBezTo>
                  <a:cubicBezTo>
                    <a:pt x="77458" y="59594"/>
                    <a:pt x="82432" y="47681"/>
                    <a:pt x="89109" y="36946"/>
                  </a:cubicBezTo>
                  <a:cubicBezTo>
                    <a:pt x="110710" y="2516"/>
                    <a:pt x="149460" y="-9659"/>
                    <a:pt x="185854" y="8145"/>
                  </a:cubicBezTo>
                  <a:cubicBezTo>
                    <a:pt x="203134" y="16654"/>
                    <a:pt x="218059" y="30400"/>
                    <a:pt x="233506" y="42314"/>
                  </a:cubicBezTo>
                  <a:cubicBezTo>
                    <a:pt x="240837" y="47943"/>
                    <a:pt x="246598" y="55536"/>
                    <a:pt x="253798" y="61296"/>
                  </a:cubicBezTo>
                  <a:cubicBezTo>
                    <a:pt x="256416" y="63391"/>
                    <a:pt x="262176" y="64438"/>
                    <a:pt x="265056" y="63129"/>
                  </a:cubicBezTo>
                  <a:cubicBezTo>
                    <a:pt x="286657" y="53048"/>
                    <a:pt x="306818" y="56190"/>
                    <a:pt x="326193" y="68365"/>
                  </a:cubicBezTo>
                  <a:cubicBezTo>
                    <a:pt x="368609" y="95202"/>
                    <a:pt x="387591" y="161183"/>
                    <a:pt x="366252" y="206479"/>
                  </a:cubicBezTo>
                  <a:cubicBezTo>
                    <a:pt x="354994" y="230305"/>
                    <a:pt x="336535" y="243658"/>
                    <a:pt x="309698" y="244182"/>
                  </a:cubicBezTo>
                  <a:cubicBezTo>
                    <a:pt x="305116" y="244313"/>
                    <a:pt x="300534" y="244313"/>
                    <a:pt x="295952" y="24431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42" name="Freeform: Shape 9">
              <a:extLst>
                <a:ext uri="{FF2B5EF4-FFF2-40B4-BE49-F238E27FC236}">
                  <a16:creationId xmlns:a16="http://schemas.microsoft.com/office/drawing/2014/main" id="{2BC1D3B1-3438-02CD-2F48-A8FA5BDA5204}"/>
                </a:ext>
              </a:extLst>
            </p:cNvPr>
            <p:cNvSpPr/>
            <p:nvPr/>
          </p:nvSpPr>
          <p:spPr>
            <a:xfrm>
              <a:off x="5596558" y="-1697566"/>
              <a:ext cx="160440" cy="205941"/>
            </a:xfrm>
            <a:custGeom>
              <a:avLst/>
              <a:gdLst>
                <a:gd name="connsiteX0" fmla="*/ 160441 w 160440"/>
                <a:gd name="connsiteY0" fmla="*/ 110583 h 205941"/>
                <a:gd name="connsiteX1" fmla="*/ 140804 w 160440"/>
                <a:gd name="connsiteY1" fmla="*/ 175909 h 205941"/>
                <a:gd name="connsiteX2" fmla="*/ 43273 w 160440"/>
                <a:gd name="connsiteY2" fmla="*/ 190702 h 205941"/>
                <a:gd name="connsiteX3" fmla="*/ 19709 w 160440"/>
                <a:gd name="connsiteY3" fmla="*/ 29940 h 205941"/>
                <a:gd name="connsiteX4" fmla="*/ 126403 w 160440"/>
                <a:gd name="connsiteY4" fmla="*/ 23133 h 205941"/>
                <a:gd name="connsiteX5" fmla="*/ 160441 w 160440"/>
                <a:gd name="connsiteY5" fmla="*/ 110583 h 20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440" h="205941">
                  <a:moveTo>
                    <a:pt x="160441" y="110583"/>
                  </a:moveTo>
                  <a:cubicBezTo>
                    <a:pt x="160310" y="134278"/>
                    <a:pt x="154812" y="156534"/>
                    <a:pt x="140804" y="175909"/>
                  </a:cubicBezTo>
                  <a:cubicBezTo>
                    <a:pt x="116454" y="209554"/>
                    <a:pt x="76525" y="215575"/>
                    <a:pt x="43273" y="190702"/>
                  </a:cubicBezTo>
                  <a:cubicBezTo>
                    <a:pt x="-2677" y="156272"/>
                    <a:pt x="-14459" y="76153"/>
                    <a:pt x="19709" y="29940"/>
                  </a:cubicBezTo>
                  <a:cubicBezTo>
                    <a:pt x="47070" y="-7239"/>
                    <a:pt x="92890" y="-10119"/>
                    <a:pt x="126403" y="23133"/>
                  </a:cubicBezTo>
                  <a:cubicBezTo>
                    <a:pt x="148004" y="44864"/>
                    <a:pt x="160441" y="76676"/>
                    <a:pt x="160441" y="11058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43" name="Freeform: Shape 10">
              <a:extLst>
                <a:ext uri="{FF2B5EF4-FFF2-40B4-BE49-F238E27FC236}">
                  <a16:creationId xmlns:a16="http://schemas.microsoft.com/office/drawing/2014/main" id="{E8021204-B251-0A75-4856-ECE22E6C7E72}"/>
                </a:ext>
              </a:extLst>
            </p:cNvPr>
            <p:cNvSpPr/>
            <p:nvPr/>
          </p:nvSpPr>
          <p:spPr>
            <a:xfrm>
              <a:off x="5416091" y="-1641732"/>
              <a:ext cx="166793" cy="197618"/>
            </a:xfrm>
            <a:custGeom>
              <a:avLst/>
              <a:gdLst>
                <a:gd name="connsiteX0" fmla="*/ 166793 w 166793"/>
                <a:gd name="connsiteY0" fmla="*/ 119289 h 197618"/>
                <a:gd name="connsiteX1" fmla="*/ 161426 w 166793"/>
                <a:gd name="connsiteY1" fmla="*/ 147697 h 197618"/>
                <a:gd name="connsiteX2" fmla="*/ 66383 w 166793"/>
                <a:gd name="connsiteY2" fmla="*/ 190113 h 197618"/>
                <a:gd name="connsiteX3" fmla="*/ 4461 w 166793"/>
                <a:gd name="connsiteY3" fmla="*/ 50036 h 197618"/>
                <a:gd name="connsiteX4" fmla="*/ 100289 w 166793"/>
                <a:gd name="connsiteY4" fmla="*/ 8405 h 197618"/>
                <a:gd name="connsiteX5" fmla="*/ 166793 w 166793"/>
                <a:gd name="connsiteY5" fmla="*/ 119289 h 1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793" h="197618">
                  <a:moveTo>
                    <a:pt x="166793" y="119289"/>
                  </a:moveTo>
                  <a:cubicBezTo>
                    <a:pt x="165353" y="127275"/>
                    <a:pt x="164306" y="137748"/>
                    <a:pt x="161426" y="147697"/>
                  </a:cubicBezTo>
                  <a:cubicBezTo>
                    <a:pt x="148465" y="191029"/>
                    <a:pt x="107359" y="209096"/>
                    <a:pt x="66383" y="190113"/>
                  </a:cubicBezTo>
                  <a:cubicBezTo>
                    <a:pt x="17421" y="167334"/>
                    <a:pt x="-11642" y="101747"/>
                    <a:pt x="4461" y="50036"/>
                  </a:cubicBezTo>
                  <a:cubicBezTo>
                    <a:pt x="17945" y="6573"/>
                    <a:pt x="59575" y="-12279"/>
                    <a:pt x="100289" y="8405"/>
                  </a:cubicBezTo>
                  <a:cubicBezTo>
                    <a:pt x="144276" y="30530"/>
                    <a:pt x="162735" y="69411"/>
                    <a:pt x="166793" y="119289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44" name="Freeform: Shape 11">
              <a:extLst>
                <a:ext uri="{FF2B5EF4-FFF2-40B4-BE49-F238E27FC236}">
                  <a16:creationId xmlns:a16="http://schemas.microsoft.com/office/drawing/2014/main" id="{2566E710-5843-7BFB-84BB-20EAAD9F9789}"/>
                </a:ext>
              </a:extLst>
            </p:cNvPr>
            <p:cNvSpPr/>
            <p:nvPr/>
          </p:nvSpPr>
          <p:spPr>
            <a:xfrm>
              <a:off x="5756737" y="-1568785"/>
              <a:ext cx="139920" cy="180106"/>
            </a:xfrm>
            <a:custGeom>
              <a:avLst/>
              <a:gdLst>
                <a:gd name="connsiteX0" fmla="*/ 0 w 139920"/>
                <a:gd name="connsiteY0" fmla="*/ 88496 h 180106"/>
                <a:gd name="connsiteX1" fmla="*/ 26575 w 139920"/>
                <a:gd name="connsiteY1" fmla="*/ 18850 h 180106"/>
                <a:gd name="connsiteX2" fmla="*/ 109182 w 139920"/>
                <a:gd name="connsiteY2" fmla="*/ 15970 h 180106"/>
                <a:gd name="connsiteX3" fmla="*/ 114156 w 139920"/>
                <a:gd name="connsiteY3" fmla="*/ 160629 h 180106"/>
                <a:gd name="connsiteX4" fmla="*/ 20815 w 139920"/>
                <a:gd name="connsiteY4" fmla="*/ 153298 h 180106"/>
                <a:gd name="connsiteX5" fmla="*/ 0 w 139920"/>
                <a:gd name="connsiteY5" fmla="*/ 88496 h 180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920" h="180106">
                  <a:moveTo>
                    <a:pt x="0" y="88496"/>
                  </a:moveTo>
                  <a:cubicBezTo>
                    <a:pt x="785" y="62706"/>
                    <a:pt x="7593" y="38356"/>
                    <a:pt x="26575" y="18850"/>
                  </a:cubicBezTo>
                  <a:cubicBezTo>
                    <a:pt x="50140" y="-5238"/>
                    <a:pt x="83915" y="-6285"/>
                    <a:pt x="109182" y="15970"/>
                  </a:cubicBezTo>
                  <a:cubicBezTo>
                    <a:pt x="147932" y="50269"/>
                    <a:pt x="150550" y="123581"/>
                    <a:pt x="114156" y="160629"/>
                  </a:cubicBezTo>
                  <a:cubicBezTo>
                    <a:pt x="86272" y="189168"/>
                    <a:pt x="45951" y="186026"/>
                    <a:pt x="20815" y="153298"/>
                  </a:cubicBezTo>
                  <a:cubicBezTo>
                    <a:pt x="6546" y="134447"/>
                    <a:pt x="785" y="112715"/>
                    <a:pt x="0" y="88496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45" name="Freeform: Shape 12">
              <a:extLst>
                <a:ext uri="{FF2B5EF4-FFF2-40B4-BE49-F238E27FC236}">
                  <a16:creationId xmlns:a16="http://schemas.microsoft.com/office/drawing/2014/main" id="{0FAC9C03-4EE8-F91F-DB34-319009734DBC}"/>
                </a:ext>
              </a:extLst>
            </p:cNvPr>
            <p:cNvSpPr/>
            <p:nvPr/>
          </p:nvSpPr>
          <p:spPr>
            <a:xfrm>
              <a:off x="5356926" y="-1451386"/>
              <a:ext cx="150906" cy="170756"/>
            </a:xfrm>
            <a:custGeom>
              <a:avLst/>
              <a:gdLst>
                <a:gd name="connsiteX0" fmla="*/ 2 w 150906"/>
                <a:gd name="connsiteY0" fmla="*/ 66271 h 170756"/>
                <a:gd name="connsiteX1" fmla="*/ 44774 w 150906"/>
                <a:gd name="connsiteY1" fmla="*/ 1731 h 170756"/>
                <a:gd name="connsiteX2" fmla="*/ 84048 w 150906"/>
                <a:gd name="connsiteY2" fmla="*/ 4742 h 170756"/>
                <a:gd name="connsiteX3" fmla="*/ 149505 w 150906"/>
                <a:gd name="connsiteY3" fmla="*/ 119422 h 170756"/>
                <a:gd name="connsiteX4" fmla="*/ 68077 w 150906"/>
                <a:gd name="connsiteY4" fmla="*/ 166420 h 170756"/>
                <a:gd name="connsiteX5" fmla="*/ 2 w 150906"/>
                <a:gd name="connsiteY5" fmla="*/ 66271 h 170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906" h="170756">
                  <a:moveTo>
                    <a:pt x="2" y="66271"/>
                  </a:moveTo>
                  <a:cubicBezTo>
                    <a:pt x="133" y="33281"/>
                    <a:pt x="17413" y="8276"/>
                    <a:pt x="44774" y="1731"/>
                  </a:cubicBezTo>
                  <a:cubicBezTo>
                    <a:pt x="58127" y="-1542"/>
                    <a:pt x="71219" y="29"/>
                    <a:pt x="84048" y="4742"/>
                  </a:cubicBezTo>
                  <a:cubicBezTo>
                    <a:pt x="127773" y="20844"/>
                    <a:pt x="157883" y="73602"/>
                    <a:pt x="149505" y="119422"/>
                  </a:cubicBezTo>
                  <a:cubicBezTo>
                    <a:pt x="142043" y="159874"/>
                    <a:pt x="106827" y="180297"/>
                    <a:pt x="68077" y="166420"/>
                  </a:cubicBezTo>
                  <a:cubicBezTo>
                    <a:pt x="29065" y="152412"/>
                    <a:pt x="-260" y="109342"/>
                    <a:pt x="2" y="66271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446" name="Graphic 3">
            <a:extLst>
              <a:ext uri="{FF2B5EF4-FFF2-40B4-BE49-F238E27FC236}">
                <a16:creationId xmlns:a16="http://schemas.microsoft.com/office/drawing/2014/main" id="{BA309EEA-2FC6-D6F0-874B-CBDCFC8B41DC}"/>
              </a:ext>
            </a:extLst>
          </p:cNvPr>
          <p:cNvGrpSpPr/>
          <p:nvPr/>
        </p:nvGrpSpPr>
        <p:grpSpPr>
          <a:xfrm rot="650280">
            <a:off x="9822189" y="8623353"/>
            <a:ext cx="409815" cy="461426"/>
            <a:chOff x="7309798" y="3176109"/>
            <a:chExt cx="409815" cy="461426"/>
          </a:xfrm>
          <a:solidFill>
            <a:schemeClr val="bg1"/>
          </a:solidFill>
        </p:grpSpPr>
        <p:sp>
          <p:nvSpPr>
            <p:cNvPr id="447" name="Freeform: Shape 14">
              <a:extLst>
                <a:ext uri="{FF2B5EF4-FFF2-40B4-BE49-F238E27FC236}">
                  <a16:creationId xmlns:a16="http://schemas.microsoft.com/office/drawing/2014/main" id="{2ADA90DB-B481-13F3-B210-AC5B70EBCF5F}"/>
                </a:ext>
              </a:extLst>
            </p:cNvPr>
            <p:cNvSpPr/>
            <p:nvPr/>
          </p:nvSpPr>
          <p:spPr>
            <a:xfrm>
              <a:off x="7309798" y="3388654"/>
              <a:ext cx="285138" cy="248882"/>
            </a:xfrm>
            <a:custGeom>
              <a:avLst/>
              <a:gdLst>
                <a:gd name="connsiteX0" fmla="*/ 174472 w 285138"/>
                <a:gd name="connsiteY0" fmla="*/ 229870 h 248882"/>
                <a:gd name="connsiteX1" fmla="*/ 116347 w 285138"/>
                <a:gd name="connsiteY1" fmla="*/ 188109 h 248882"/>
                <a:gd name="connsiteX2" fmla="*/ 65945 w 285138"/>
                <a:gd name="connsiteY2" fmla="*/ 174101 h 248882"/>
                <a:gd name="connsiteX3" fmla="*/ 38715 w 285138"/>
                <a:gd name="connsiteY3" fmla="*/ 169519 h 248882"/>
                <a:gd name="connsiteX4" fmla="*/ 3368 w 285138"/>
                <a:gd name="connsiteY4" fmla="*/ 136136 h 248882"/>
                <a:gd name="connsiteX5" fmla="*/ 19602 w 285138"/>
                <a:gd name="connsiteY5" fmla="*/ 58504 h 248882"/>
                <a:gd name="connsiteX6" fmla="*/ 58876 w 285138"/>
                <a:gd name="connsiteY6" fmla="*/ 30358 h 248882"/>
                <a:gd name="connsiteX7" fmla="*/ 95139 w 285138"/>
                <a:gd name="connsiteY7" fmla="*/ 35202 h 248882"/>
                <a:gd name="connsiteX8" fmla="*/ 104826 w 285138"/>
                <a:gd name="connsiteY8" fmla="*/ 34809 h 248882"/>
                <a:gd name="connsiteX9" fmla="*/ 132973 w 285138"/>
                <a:gd name="connsiteY9" fmla="*/ 15172 h 248882"/>
                <a:gd name="connsiteX10" fmla="*/ 159810 w 285138"/>
                <a:gd name="connsiteY10" fmla="*/ 2866 h 248882"/>
                <a:gd name="connsiteX11" fmla="*/ 231158 w 285138"/>
                <a:gd name="connsiteY11" fmla="*/ 35594 h 248882"/>
                <a:gd name="connsiteX12" fmla="*/ 241500 w 285138"/>
                <a:gd name="connsiteY12" fmla="*/ 79974 h 248882"/>
                <a:gd name="connsiteX13" fmla="*/ 243725 w 285138"/>
                <a:gd name="connsiteY13" fmla="*/ 101444 h 248882"/>
                <a:gd name="connsiteX14" fmla="*/ 249355 w 285138"/>
                <a:gd name="connsiteY14" fmla="*/ 108251 h 248882"/>
                <a:gd name="connsiteX15" fmla="*/ 282345 w 285138"/>
                <a:gd name="connsiteY15" fmla="*/ 142682 h 248882"/>
                <a:gd name="connsiteX16" fmla="*/ 235085 w 285138"/>
                <a:gd name="connsiteY16" fmla="*/ 243878 h 248882"/>
                <a:gd name="connsiteX17" fmla="*/ 182720 w 285138"/>
                <a:gd name="connsiteY17" fmla="*/ 236939 h 248882"/>
                <a:gd name="connsiteX18" fmla="*/ 174472 w 285138"/>
                <a:gd name="connsiteY18" fmla="*/ 229870 h 248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138" h="248882">
                  <a:moveTo>
                    <a:pt x="174472" y="229870"/>
                  </a:moveTo>
                  <a:cubicBezTo>
                    <a:pt x="158370" y="211281"/>
                    <a:pt x="138733" y="197796"/>
                    <a:pt x="116347" y="188109"/>
                  </a:cubicBezTo>
                  <a:cubicBezTo>
                    <a:pt x="100113" y="181170"/>
                    <a:pt x="83618" y="175672"/>
                    <a:pt x="65945" y="174101"/>
                  </a:cubicBezTo>
                  <a:cubicBezTo>
                    <a:pt x="56781" y="173316"/>
                    <a:pt x="47748" y="171483"/>
                    <a:pt x="38715" y="169519"/>
                  </a:cubicBezTo>
                  <a:cubicBezTo>
                    <a:pt x="20256" y="165591"/>
                    <a:pt x="8474" y="153941"/>
                    <a:pt x="3368" y="136136"/>
                  </a:cubicBezTo>
                  <a:cubicBezTo>
                    <a:pt x="-4879" y="107597"/>
                    <a:pt x="2583" y="81807"/>
                    <a:pt x="19602" y="58504"/>
                  </a:cubicBezTo>
                  <a:cubicBezTo>
                    <a:pt x="29551" y="44890"/>
                    <a:pt x="42381" y="34809"/>
                    <a:pt x="58876" y="30358"/>
                  </a:cubicBezTo>
                  <a:cubicBezTo>
                    <a:pt x="71574" y="26823"/>
                    <a:pt x="83880" y="27740"/>
                    <a:pt x="95139" y="35202"/>
                  </a:cubicBezTo>
                  <a:cubicBezTo>
                    <a:pt x="98804" y="37690"/>
                    <a:pt x="101684" y="37165"/>
                    <a:pt x="104826" y="34809"/>
                  </a:cubicBezTo>
                  <a:cubicBezTo>
                    <a:pt x="114121" y="28132"/>
                    <a:pt x="123154" y="20932"/>
                    <a:pt x="132973" y="15172"/>
                  </a:cubicBezTo>
                  <a:cubicBezTo>
                    <a:pt x="141482" y="10197"/>
                    <a:pt x="150515" y="5747"/>
                    <a:pt x="159810" y="2866"/>
                  </a:cubicBezTo>
                  <a:cubicBezTo>
                    <a:pt x="190051" y="-6167"/>
                    <a:pt x="218983" y="6532"/>
                    <a:pt x="231158" y="35594"/>
                  </a:cubicBezTo>
                  <a:cubicBezTo>
                    <a:pt x="236918" y="49471"/>
                    <a:pt x="238620" y="65050"/>
                    <a:pt x="241500" y="79974"/>
                  </a:cubicBezTo>
                  <a:cubicBezTo>
                    <a:pt x="242809" y="87043"/>
                    <a:pt x="242416" y="94374"/>
                    <a:pt x="243725" y="101444"/>
                  </a:cubicBezTo>
                  <a:cubicBezTo>
                    <a:pt x="244249" y="104063"/>
                    <a:pt x="246998" y="107597"/>
                    <a:pt x="249355" y="108251"/>
                  </a:cubicBezTo>
                  <a:cubicBezTo>
                    <a:pt x="267159" y="113357"/>
                    <a:pt x="277370" y="125532"/>
                    <a:pt x="282345" y="142682"/>
                  </a:cubicBezTo>
                  <a:cubicBezTo>
                    <a:pt x="293341" y="179992"/>
                    <a:pt x="270693" y="228430"/>
                    <a:pt x="235085" y="243878"/>
                  </a:cubicBezTo>
                  <a:cubicBezTo>
                    <a:pt x="216233" y="252126"/>
                    <a:pt x="198691" y="250424"/>
                    <a:pt x="182720" y="236939"/>
                  </a:cubicBezTo>
                  <a:cubicBezTo>
                    <a:pt x="179840" y="234714"/>
                    <a:pt x="177221" y="232227"/>
                    <a:pt x="174472" y="22987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48" name="Freeform: Shape 15">
              <a:extLst>
                <a:ext uri="{FF2B5EF4-FFF2-40B4-BE49-F238E27FC236}">
                  <a16:creationId xmlns:a16="http://schemas.microsoft.com/office/drawing/2014/main" id="{27C83F76-3C0D-FC66-2234-F3492454132F}"/>
                </a:ext>
              </a:extLst>
            </p:cNvPr>
            <p:cNvSpPr/>
            <p:nvPr/>
          </p:nvSpPr>
          <p:spPr>
            <a:xfrm>
              <a:off x="7561937" y="3239678"/>
              <a:ext cx="136027" cy="150470"/>
            </a:xfrm>
            <a:custGeom>
              <a:avLst/>
              <a:gdLst>
                <a:gd name="connsiteX0" fmla="*/ 110979 w 136027"/>
                <a:gd name="connsiteY0" fmla="*/ 120684 h 150470"/>
                <a:gd name="connsiteX1" fmla="*/ 66076 w 136027"/>
                <a:gd name="connsiteY1" fmla="*/ 148831 h 150470"/>
                <a:gd name="connsiteX2" fmla="*/ 1535 w 136027"/>
                <a:gd name="connsiteY2" fmla="*/ 107593 h 150470"/>
                <a:gd name="connsiteX3" fmla="*/ 70003 w 136027"/>
                <a:gd name="connsiteY3" fmla="*/ 1554 h 150470"/>
                <a:gd name="connsiteX4" fmla="*/ 135853 w 136027"/>
                <a:gd name="connsiteY4" fmla="*/ 52217 h 150470"/>
                <a:gd name="connsiteX5" fmla="*/ 110979 w 136027"/>
                <a:gd name="connsiteY5" fmla="*/ 120684 h 15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027" h="150470">
                  <a:moveTo>
                    <a:pt x="110979" y="120684"/>
                  </a:moveTo>
                  <a:cubicBezTo>
                    <a:pt x="98804" y="134431"/>
                    <a:pt x="84273" y="144642"/>
                    <a:pt x="66076" y="148831"/>
                  </a:cubicBezTo>
                  <a:cubicBezTo>
                    <a:pt x="34656" y="156031"/>
                    <a:pt x="8212" y="139013"/>
                    <a:pt x="1535" y="107593"/>
                  </a:cubicBezTo>
                  <a:cubicBezTo>
                    <a:pt x="-7759" y="64000"/>
                    <a:pt x="26409" y="11110"/>
                    <a:pt x="70003" y="1554"/>
                  </a:cubicBezTo>
                  <a:cubicBezTo>
                    <a:pt x="105088" y="-6171"/>
                    <a:pt x="133365" y="15561"/>
                    <a:pt x="135853" y="52217"/>
                  </a:cubicBezTo>
                  <a:cubicBezTo>
                    <a:pt x="137423" y="75912"/>
                    <a:pt x="128390" y="100786"/>
                    <a:pt x="110979" y="12068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49" name="Freeform: Shape 16">
              <a:extLst>
                <a:ext uri="{FF2B5EF4-FFF2-40B4-BE49-F238E27FC236}">
                  <a16:creationId xmlns:a16="http://schemas.microsoft.com/office/drawing/2014/main" id="{38CFC308-9D78-C61B-9A1C-E7DA99C2ADF2}"/>
                </a:ext>
              </a:extLst>
            </p:cNvPr>
            <p:cNvSpPr/>
            <p:nvPr/>
          </p:nvSpPr>
          <p:spPr>
            <a:xfrm>
              <a:off x="7436583" y="3176109"/>
              <a:ext cx="126401" cy="155690"/>
            </a:xfrm>
            <a:custGeom>
              <a:avLst/>
              <a:gdLst>
                <a:gd name="connsiteX0" fmla="*/ 101623 w 126401"/>
                <a:gd name="connsiteY0" fmla="*/ 132673 h 155690"/>
                <a:gd name="connsiteX1" fmla="*/ 83950 w 126401"/>
                <a:gd name="connsiteY1" fmla="*/ 146420 h 155690"/>
                <a:gd name="connsiteX2" fmla="*/ 6711 w 126401"/>
                <a:gd name="connsiteY2" fmla="*/ 122594 h 155690"/>
                <a:gd name="connsiteX3" fmla="*/ 42188 w 126401"/>
                <a:gd name="connsiteY3" fmla="*/ 9091 h 155690"/>
                <a:gd name="connsiteX4" fmla="*/ 119558 w 126401"/>
                <a:gd name="connsiteY4" fmla="*/ 33834 h 155690"/>
                <a:gd name="connsiteX5" fmla="*/ 101623 w 126401"/>
                <a:gd name="connsiteY5" fmla="*/ 132673 h 155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01" h="155690">
                  <a:moveTo>
                    <a:pt x="101623" y="132673"/>
                  </a:moveTo>
                  <a:cubicBezTo>
                    <a:pt x="96648" y="136601"/>
                    <a:pt x="90757" y="142231"/>
                    <a:pt x="83950" y="146420"/>
                  </a:cubicBezTo>
                  <a:cubicBezTo>
                    <a:pt x="54232" y="165140"/>
                    <a:pt x="20849" y="154667"/>
                    <a:pt x="6711" y="122594"/>
                  </a:cubicBezTo>
                  <a:cubicBezTo>
                    <a:pt x="-10308" y="84236"/>
                    <a:pt x="6318" y="31085"/>
                    <a:pt x="42188" y="9091"/>
                  </a:cubicBezTo>
                  <a:cubicBezTo>
                    <a:pt x="72298" y="-9367"/>
                    <a:pt x="106336" y="975"/>
                    <a:pt x="119558" y="33834"/>
                  </a:cubicBezTo>
                  <a:cubicBezTo>
                    <a:pt x="133828" y="69443"/>
                    <a:pt x="124795" y="101516"/>
                    <a:pt x="101623" y="13267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50" name="Freeform: Shape 17">
              <a:extLst>
                <a:ext uri="{FF2B5EF4-FFF2-40B4-BE49-F238E27FC236}">
                  <a16:creationId xmlns:a16="http://schemas.microsoft.com/office/drawing/2014/main" id="{52CB3A4E-7797-1527-15FC-E940C096BFEB}"/>
                </a:ext>
              </a:extLst>
            </p:cNvPr>
            <p:cNvSpPr/>
            <p:nvPr/>
          </p:nvSpPr>
          <p:spPr>
            <a:xfrm>
              <a:off x="7597110" y="3395290"/>
              <a:ext cx="122503" cy="127966"/>
            </a:xfrm>
            <a:custGeom>
              <a:avLst/>
              <a:gdLst>
                <a:gd name="connsiteX0" fmla="*/ 21084 w 122503"/>
                <a:gd name="connsiteY0" fmla="*/ 27256 h 127966"/>
                <a:gd name="connsiteX1" fmla="*/ 72271 w 122503"/>
                <a:gd name="connsiteY1" fmla="*/ 157 h 127966"/>
                <a:gd name="connsiteX2" fmla="*/ 122018 w 122503"/>
                <a:gd name="connsiteY2" fmla="*/ 40741 h 127966"/>
                <a:gd name="connsiteX3" fmla="*/ 50932 w 122503"/>
                <a:gd name="connsiteY3" fmla="*/ 127797 h 127966"/>
                <a:gd name="connsiteX4" fmla="*/ 138 w 122503"/>
                <a:gd name="connsiteY4" fmla="*/ 75694 h 127966"/>
                <a:gd name="connsiteX5" fmla="*/ 21084 w 122503"/>
                <a:gd name="connsiteY5" fmla="*/ 27256 h 127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503" h="127966">
                  <a:moveTo>
                    <a:pt x="21084" y="27256"/>
                  </a:moveTo>
                  <a:cubicBezTo>
                    <a:pt x="34699" y="12594"/>
                    <a:pt x="51194" y="1859"/>
                    <a:pt x="72271" y="157"/>
                  </a:cubicBezTo>
                  <a:cubicBezTo>
                    <a:pt x="98454" y="-1806"/>
                    <a:pt x="118615" y="14820"/>
                    <a:pt x="122018" y="40741"/>
                  </a:cubicBezTo>
                  <a:cubicBezTo>
                    <a:pt x="127124" y="80669"/>
                    <a:pt x="91123" y="124787"/>
                    <a:pt x="50932" y="127797"/>
                  </a:cubicBezTo>
                  <a:cubicBezTo>
                    <a:pt x="20037" y="130155"/>
                    <a:pt x="-1957" y="107637"/>
                    <a:pt x="138" y="75694"/>
                  </a:cubicBezTo>
                  <a:cubicBezTo>
                    <a:pt x="1447" y="57367"/>
                    <a:pt x="9171" y="41657"/>
                    <a:pt x="21084" y="27256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51" name="Freeform: Shape 18">
              <a:extLst>
                <a:ext uri="{FF2B5EF4-FFF2-40B4-BE49-F238E27FC236}">
                  <a16:creationId xmlns:a16="http://schemas.microsoft.com/office/drawing/2014/main" id="{5AFD8226-DC3F-AC51-33BB-4FE9AFE7C64D}"/>
                </a:ext>
              </a:extLst>
            </p:cNvPr>
            <p:cNvSpPr/>
            <p:nvPr/>
          </p:nvSpPr>
          <p:spPr>
            <a:xfrm>
              <a:off x="7315272" y="3253662"/>
              <a:ext cx="109857" cy="138991"/>
            </a:xfrm>
            <a:custGeom>
              <a:avLst/>
              <a:gdLst>
                <a:gd name="connsiteX0" fmla="*/ 20542 w 109857"/>
                <a:gd name="connsiteY0" fmla="*/ 19774 h 138991"/>
                <a:gd name="connsiteX1" fmla="*/ 79845 w 109857"/>
                <a:gd name="connsiteY1" fmla="*/ 4981 h 138991"/>
                <a:gd name="connsiteX2" fmla="*/ 101184 w 109857"/>
                <a:gd name="connsiteY2" fmla="*/ 26843 h 138991"/>
                <a:gd name="connsiteX3" fmla="*/ 80762 w 109857"/>
                <a:gd name="connsiteY3" fmla="*/ 127385 h 138991"/>
                <a:gd name="connsiteX4" fmla="*/ 9152 w 109857"/>
                <a:gd name="connsiteY4" fmla="*/ 113115 h 138991"/>
                <a:gd name="connsiteX5" fmla="*/ 20542 w 109857"/>
                <a:gd name="connsiteY5" fmla="*/ 19774 h 13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857" h="138991">
                  <a:moveTo>
                    <a:pt x="20542" y="19774"/>
                  </a:moveTo>
                  <a:cubicBezTo>
                    <a:pt x="37560" y="530"/>
                    <a:pt x="60339" y="-5231"/>
                    <a:pt x="79845" y="4981"/>
                  </a:cubicBezTo>
                  <a:cubicBezTo>
                    <a:pt x="89271" y="9956"/>
                    <a:pt x="96209" y="17548"/>
                    <a:pt x="101184" y="26843"/>
                  </a:cubicBezTo>
                  <a:cubicBezTo>
                    <a:pt x="118465" y="58655"/>
                    <a:pt x="109039" y="104868"/>
                    <a:pt x="80762" y="127385"/>
                  </a:cubicBezTo>
                  <a:cubicBezTo>
                    <a:pt x="55757" y="147284"/>
                    <a:pt x="24600" y="140999"/>
                    <a:pt x="9152" y="113115"/>
                  </a:cubicBezTo>
                  <a:cubicBezTo>
                    <a:pt x="-6557" y="84969"/>
                    <a:pt x="-1583" y="44778"/>
                    <a:pt x="20542" y="1977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452" name="Graphic 3">
            <a:extLst>
              <a:ext uri="{FF2B5EF4-FFF2-40B4-BE49-F238E27FC236}">
                <a16:creationId xmlns:a16="http://schemas.microsoft.com/office/drawing/2014/main" id="{CEE33D77-1C21-2489-18A4-BAA7B3A3EF9A}"/>
              </a:ext>
            </a:extLst>
          </p:cNvPr>
          <p:cNvGrpSpPr/>
          <p:nvPr/>
        </p:nvGrpSpPr>
        <p:grpSpPr>
          <a:xfrm rot="650280">
            <a:off x="12396990" y="8581842"/>
            <a:ext cx="412312" cy="459598"/>
            <a:chOff x="7938562" y="3809618"/>
            <a:chExt cx="412312" cy="459598"/>
          </a:xfrm>
          <a:solidFill>
            <a:srgbClr val="F4F3A6"/>
          </a:solidFill>
        </p:grpSpPr>
        <p:sp>
          <p:nvSpPr>
            <p:cNvPr id="453" name="Freeform: Shape 20">
              <a:extLst>
                <a:ext uri="{FF2B5EF4-FFF2-40B4-BE49-F238E27FC236}">
                  <a16:creationId xmlns:a16="http://schemas.microsoft.com/office/drawing/2014/main" id="{281BC523-8D77-B427-87E7-DF3BA47DECEE}"/>
                </a:ext>
              </a:extLst>
            </p:cNvPr>
            <p:cNvSpPr/>
            <p:nvPr/>
          </p:nvSpPr>
          <p:spPr>
            <a:xfrm>
              <a:off x="8057936" y="4024934"/>
              <a:ext cx="288820" cy="244282"/>
            </a:xfrm>
            <a:custGeom>
              <a:avLst/>
              <a:gdLst>
                <a:gd name="connsiteX0" fmla="*/ 232368 w 288820"/>
                <a:gd name="connsiteY0" fmla="*/ 179820 h 244282"/>
                <a:gd name="connsiteX1" fmla="*/ 161936 w 288820"/>
                <a:gd name="connsiteY1" fmla="*/ 192780 h 244282"/>
                <a:gd name="connsiteX2" fmla="*/ 116771 w 288820"/>
                <a:gd name="connsiteY2" fmla="*/ 219356 h 244282"/>
                <a:gd name="connsiteX3" fmla="*/ 94516 w 288820"/>
                <a:gd name="connsiteY3" fmla="*/ 235851 h 244282"/>
                <a:gd name="connsiteX4" fmla="*/ 45947 w 288820"/>
                <a:gd name="connsiteY4" fmla="*/ 238208 h 244282"/>
                <a:gd name="connsiteX5" fmla="*/ 1306 w 288820"/>
                <a:gd name="connsiteY5" fmla="*/ 172751 h 244282"/>
                <a:gd name="connsiteX6" fmla="*/ 8244 w 288820"/>
                <a:gd name="connsiteY6" fmla="*/ 124837 h 244282"/>
                <a:gd name="connsiteX7" fmla="*/ 36914 w 288820"/>
                <a:gd name="connsiteY7" fmla="*/ 102057 h 244282"/>
                <a:gd name="connsiteX8" fmla="*/ 43329 w 288820"/>
                <a:gd name="connsiteY8" fmla="*/ 94726 h 244282"/>
                <a:gd name="connsiteX9" fmla="*/ 48696 w 288820"/>
                <a:gd name="connsiteY9" fmla="*/ 60820 h 244282"/>
                <a:gd name="connsiteX10" fmla="*/ 58515 w 288820"/>
                <a:gd name="connsiteY10" fmla="*/ 32936 h 244282"/>
                <a:gd name="connsiteX11" fmla="*/ 131564 w 288820"/>
                <a:gd name="connsiteY11" fmla="*/ 4266 h 244282"/>
                <a:gd name="connsiteX12" fmla="*/ 170708 w 288820"/>
                <a:gd name="connsiteY12" fmla="*/ 27568 h 244282"/>
                <a:gd name="connsiteX13" fmla="*/ 187726 w 288820"/>
                <a:gd name="connsiteY13" fmla="*/ 40921 h 244282"/>
                <a:gd name="connsiteX14" fmla="*/ 196628 w 288820"/>
                <a:gd name="connsiteY14" fmla="*/ 41576 h 244282"/>
                <a:gd name="connsiteX15" fmla="*/ 244281 w 288820"/>
                <a:gd name="connsiteY15" fmla="*/ 41576 h 244282"/>
                <a:gd name="connsiteX16" fmla="*/ 284471 w 288820"/>
                <a:gd name="connsiteY16" fmla="*/ 145914 h 244282"/>
                <a:gd name="connsiteX17" fmla="*/ 243234 w 288820"/>
                <a:gd name="connsiteY17" fmla="*/ 178904 h 244282"/>
                <a:gd name="connsiteX18" fmla="*/ 232368 w 288820"/>
                <a:gd name="connsiteY18" fmla="*/ 179820 h 244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8820" h="244282">
                  <a:moveTo>
                    <a:pt x="232368" y="179820"/>
                  </a:moveTo>
                  <a:cubicBezTo>
                    <a:pt x="207887" y="178511"/>
                    <a:pt x="184453" y="183224"/>
                    <a:pt x="161936" y="192780"/>
                  </a:cubicBezTo>
                  <a:cubicBezTo>
                    <a:pt x="145703" y="199588"/>
                    <a:pt x="130255" y="207705"/>
                    <a:pt x="116771" y="219356"/>
                  </a:cubicBezTo>
                  <a:cubicBezTo>
                    <a:pt x="109833" y="225378"/>
                    <a:pt x="102240" y="230615"/>
                    <a:pt x="94516" y="235851"/>
                  </a:cubicBezTo>
                  <a:cubicBezTo>
                    <a:pt x="78937" y="246455"/>
                    <a:pt x="62311" y="246848"/>
                    <a:pt x="45947" y="238208"/>
                  </a:cubicBezTo>
                  <a:cubicBezTo>
                    <a:pt x="19633" y="224331"/>
                    <a:pt x="6280" y="201159"/>
                    <a:pt x="1306" y="172751"/>
                  </a:cubicBezTo>
                  <a:cubicBezTo>
                    <a:pt x="-1574" y="156125"/>
                    <a:pt x="127" y="139892"/>
                    <a:pt x="8244" y="124837"/>
                  </a:cubicBezTo>
                  <a:cubicBezTo>
                    <a:pt x="14528" y="113317"/>
                    <a:pt x="23823" y="104938"/>
                    <a:pt x="36914" y="102057"/>
                  </a:cubicBezTo>
                  <a:cubicBezTo>
                    <a:pt x="41234" y="101141"/>
                    <a:pt x="42805" y="98654"/>
                    <a:pt x="43329" y="94726"/>
                  </a:cubicBezTo>
                  <a:cubicBezTo>
                    <a:pt x="45031" y="83337"/>
                    <a:pt x="46078" y="71948"/>
                    <a:pt x="48696" y="60820"/>
                  </a:cubicBezTo>
                  <a:cubicBezTo>
                    <a:pt x="50922" y="51263"/>
                    <a:pt x="54064" y="41707"/>
                    <a:pt x="58515" y="32936"/>
                  </a:cubicBezTo>
                  <a:cubicBezTo>
                    <a:pt x="72915" y="4920"/>
                    <a:pt x="102109" y="-7124"/>
                    <a:pt x="131564" y="4266"/>
                  </a:cubicBezTo>
                  <a:cubicBezTo>
                    <a:pt x="145572" y="9633"/>
                    <a:pt x="157878" y="19320"/>
                    <a:pt x="170708" y="27568"/>
                  </a:cubicBezTo>
                  <a:cubicBezTo>
                    <a:pt x="176730" y="31496"/>
                    <a:pt x="181704" y="36994"/>
                    <a:pt x="187726" y="40921"/>
                  </a:cubicBezTo>
                  <a:cubicBezTo>
                    <a:pt x="189952" y="42361"/>
                    <a:pt x="194403" y="42885"/>
                    <a:pt x="196628" y="41576"/>
                  </a:cubicBezTo>
                  <a:cubicBezTo>
                    <a:pt x="212600" y="32411"/>
                    <a:pt x="228571" y="33459"/>
                    <a:pt x="244281" y="41576"/>
                  </a:cubicBezTo>
                  <a:cubicBezTo>
                    <a:pt x="278842" y="59511"/>
                    <a:pt x="297955" y="109389"/>
                    <a:pt x="284471" y="145914"/>
                  </a:cubicBezTo>
                  <a:cubicBezTo>
                    <a:pt x="277271" y="165158"/>
                    <a:pt x="263918" y="176678"/>
                    <a:pt x="243234" y="178904"/>
                  </a:cubicBezTo>
                  <a:cubicBezTo>
                    <a:pt x="239568" y="179297"/>
                    <a:pt x="236033" y="179559"/>
                    <a:pt x="232368" y="179820"/>
                  </a:cubicBezTo>
                  <a:close/>
                </a:path>
              </a:pathLst>
            </a:custGeom>
            <a:solidFill>
              <a:srgbClr val="F4F3A6"/>
            </a:solidFill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54" name="Freeform: Shape 21">
              <a:extLst>
                <a:ext uri="{FF2B5EF4-FFF2-40B4-BE49-F238E27FC236}">
                  <a16:creationId xmlns:a16="http://schemas.microsoft.com/office/drawing/2014/main" id="{16526959-A55F-515A-BBD7-F14E0B30EAB2}"/>
                </a:ext>
              </a:extLst>
            </p:cNvPr>
            <p:cNvSpPr/>
            <p:nvPr/>
          </p:nvSpPr>
          <p:spPr>
            <a:xfrm>
              <a:off x="8109506" y="3809618"/>
              <a:ext cx="125911" cy="159037"/>
            </a:xfrm>
            <a:custGeom>
              <a:avLst/>
              <a:gdLst>
                <a:gd name="connsiteX0" fmla="*/ 125552 w 125911"/>
                <a:gd name="connsiteY0" fmla="*/ 80158 h 159037"/>
                <a:gd name="connsiteX1" fmla="*/ 114686 w 125911"/>
                <a:gd name="connsiteY1" fmla="*/ 132000 h 159037"/>
                <a:gd name="connsiteX2" fmla="*/ 40197 w 125911"/>
                <a:gd name="connsiteY2" fmla="*/ 149935 h 159037"/>
                <a:gd name="connsiteX3" fmla="*/ 11265 w 125911"/>
                <a:gd name="connsiteY3" fmla="*/ 27008 h 159037"/>
                <a:gd name="connsiteX4" fmla="*/ 93348 w 125911"/>
                <a:gd name="connsiteY4" fmla="*/ 14702 h 159037"/>
                <a:gd name="connsiteX5" fmla="*/ 125552 w 125911"/>
                <a:gd name="connsiteY5" fmla="*/ 80158 h 15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11" h="159037">
                  <a:moveTo>
                    <a:pt x="125552" y="80158"/>
                  </a:moveTo>
                  <a:cubicBezTo>
                    <a:pt x="126992" y="98487"/>
                    <a:pt x="124243" y="116028"/>
                    <a:pt x="114686" y="132000"/>
                  </a:cubicBezTo>
                  <a:cubicBezTo>
                    <a:pt x="98060" y="159623"/>
                    <a:pt x="67558" y="166954"/>
                    <a:pt x="40197" y="149935"/>
                  </a:cubicBezTo>
                  <a:cubicBezTo>
                    <a:pt x="2363" y="126371"/>
                    <a:pt x="-12038" y="65104"/>
                    <a:pt x="11265" y="27008"/>
                  </a:cubicBezTo>
                  <a:cubicBezTo>
                    <a:pt x="29985" y="-3626"/>
                    <a:pt x="65332" y="-8863"/>
                    <a:pt x="93348" y="14702"/>
                  </a:cubicBezTo>
                  <a:cubicBezTo>
                    <a:pt x="111675" y="30149"/>
                    <a:pt x="123327" y="53845"/>
                    <a:pt x="125552" y="80158"/>
                  </a:cubicBezTo>
                  <a:close/>
                </a:path>
              </a:pathLst>
            </a:custGeom>
            <a:solidFill>
              <a:srgbClr val="F4F3A6"/>
            </a:solidFill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55" name="Freeform: Shape 22">
              <a:extLst>
                <a:ext uri="{FF2B5EF4-FFF2-40B4-BE49-F238E27FC236}">
                  <a16:creationId xmlns:a16="http://schemas.microsoft.com/office/drawing/2014/main" id="{8A174760-A26A-5D6A-B46A-E23A013379D1}"/>
                </a:ext>
              </a:extLst>
            </p:cNvPr>
            <p:cNvSpPr/>
            <p:nvPr/>
          </p:nvSpPr>
          <p:spPr>
            <a:xfrm>
              <a:off x="7972523" y="3865172"/>
              <a:ext cx="132014" cy="151286"/>
            </a:xfrm>
            <a:custGeom>
              <a:avLst/>
              <a:gdLst>
                <a:gd name="connsiteX0" fmla="*/ 132014 w 132014"/>
                <a:gd name="connsiteY0" fmla="*/ 86003 h 151286"/>
                <a:gd name="connsiteX1" fmla="*/ 129658 w 132014"/>
                <a:gd name="connsiteY1" fmla="*/ 108258 h 151286"/>
                <a:gd name="connsiteX2" fmla="*/ 58965 w 132014"/>
                <a:gd name="connsiteY2" fmla="*/ 147401 h 151286"/>
                <a:gd name="connsiteX3" fmla="*/ 1756 w 132014"/>
                <a:gd name="connsiteY3" fmla="*/ 43063 h 151286"/>
                <a:gd name="connsiteX4" fmla="*/ 73234 w 132014"/>
                <a:gd name="connsiteY4" fmla="*/ 4444 h 151286"/>
                <a:gd name="connsiteX5" fmla="*/ 132014 w 132014"/>
                <a:gd name="connsiteY5" fmla="*/ 86003 h 151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014" h="151286">
                  <a:moveTo>
                    <a:pt x="132014" y="86003"/>
                  </a:moveTo>
                  <a:cubicBezTo>
                    <a:pt x="131360" y="92287"/>
                    <a:pt x="131360" y="100404"/>
                    <a:pt x="129658" y="108258"/>
                  </a:cubicBezTo>
                  <a:cubicBezTo>
                    <a:pt x="122458" y="142688"/>
                    <a:pt x="91824" y="159445"/>
                    <a:pt x="58965" y="147401"/>
                  </a:cubicBezTo>
                  <a:cubicBezTo>
                    <a:pt x="19560" y="133001"/>
                    <a:pt x="-7277" y="84170"/>
                    <a:pt x="1756" y="43063"/>
                  </a:cubicBezTo>
                  <a:cubicBezTo>
                    <a:pt x="9349" y="8502"/>
                    <a:pt x="40375" y="-8779"/>
                    <a:pt x="73234" y="4444"/>
                  </a:cubicBezTo>
                  <a:cubicBezTo>
                    <a:pt x="108843" y="18844"/>
                    <a:pt x="125600" y="47776"/>
                    <a:pt x="132014" y="86003"/>
                  </a:cubicBezTo>
                  <a:close/>
                </a:path>
              </a:pathLst>
            </a:custGeom>
            <a:solidFill>
              <a:srgbClr val="F4F3A6"/>
            </a:solidFill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56" name="Freeform: Shape 23">
              <a:extLst>
                <a:ext uri="{FF2B5EF4-FFF2-40B4-BE49-F238E27FC236}">
                  <a16:creationId xmlns:a16="http://schemas.microsoft.com/office/drawing/2014/main" id="{805A6677-FC71-3165-4F93-BE8B08E94CED}"/>
                </a:ext>
              </a:extLst>
            </p:cNvPr>
            <p:cNvSpPr/>
            <p:nvPr/>
          </p:nvSpPr>
          <p:spPr>
            <a:xfrm>
              <a:off x="8241790" y="3899131"/>
              <a:ext cx="109084" cy="139642"/>
            </a:xfrm>
            <a:custGeom>
              <a:avLst/>
              <a:gdLst>
                <a:gd name="connsiteX0" fmla="*/ 207 w 109084"/>
                <a:gd name="connsiteY0" fmla="*/ 73252 h 139642"/>
                <a:gd name="connsiteX1" fmla="*/ 16178 w 109084"/>
                <a:gd name="connsiteY1" fmla="*/ 17614 h 139642"/>
                <a:gd name="connsiteX2" fmla="*/ 79933 w 109084"/>
                <a:gd name="connsiteY2" fmla="*/ 9890 h 139642"/>
                <a:gd name="connsiteX3" fmla="*/ 93417 w 109084"/>
                <a:gd name="connsiteY3" fmla="*/ 121559 h 139642"/>
                <a:gd name="connsiteX4" fmla="*/ 20760 w 109084"/>
                <a:gd name="connsiteY4" fmla="*/ 122083 h 139642"/>
                <a:gd name="connsiteX5" fmla="*/ 207 w 109084"/>
                <a:gd name="connsiteY5" fmla="*/ 73252 h 13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084" h="139642">
                  <a:moveTo>
                    <a:pt x="207" y="73252"/>
                  </a:moveTo>
                  <a:cubicBezTo>
                    <a:pt x="-971" y="53222"/>
                    <a:pt x="2694" y="33978"/>
                    <a:pt x="16178" y="17614"/>
                  </a:cubicBezTo>
                  <a:cubicBezTo>
                    <a:pt x="32804" y="-2678"/>
                    <a:pt x="58856" y="-5689"/>
                    <a:pt x="79933" y="9890"/>
                  </a:cubicBezTo>
                  <a:cubicBezTo>
                    <a:pt x="112269" y="33847"/>
                    <a:pt x="119076" y="90401"/>
                    <a:pt x="93417" y="121559"/>
                  </a:cubicBezTo>
                  <a:cubicBezTo>
                    <a:pt x="73649" y="145516"/>
                    <a:pt x="42230" y="145647"/>
                    <a:pt x="20760" y="122083"/>
                  </a:cubicBezTo>
                  <a:cubicBezTo>
                    <a:pt x="8323" y="108336"/>
                    <a:pt x="2301" y="91842"/>
                    <a:pt x="207" y="73252"/>
                  </a:cubicBezTo>
                  <a:close/>
                </a:path>
              </a:pathLst>
            </a:custGeom>
            <a:solidFill>
              <a:srgbClr val="F4F3A6"/>
            </a:solidFill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57" name="Freeform: Shape 24">
              <a:extLst>
                <a:ext uri="{FF2B5EF4-FFF2-40B4-BE49-F238E27FC236}">
                  <a16:creationId xmlns:a16="http://schemas.microsoft.com/office/drawing/2014/main" id="{11DA66C2-C4EB-64D7-6EE4-95228E427C7E}"/>
                </a:ext>
              </a:extLst>
            </p:cNvPr>
            <p:cNvSpPr/>
            <p:nvPr/>
          </p:nvSpPr>
          <p:spPr>
            <a:xfrm>
              <a:off x="7938562" y="4016893"/>
              <a:ext cx="119814" cy="130362"/>
            </a:xfrm>
            <a:custGeom>
              <a:avLst/>
              <a:gdLst>
                <a:gd name="connsiteX0" fmla="*/ 239 w 119814"/>
                <a:gd name="connsiteY0" fmla="*/ 55507 h 130362"/>
                <a:gd name="connsiteX1" fmla="*/ 30611 w 119814"/>
                <a:gd name="connsiteY1" fmla="*/ 2487 h 130362"/>
                <a:gd name="connsiteX2" fmla="*/ 61245 w 119814"/>
                <a:gd name="connsiteY2" fmla="*/ 2225 h 130362"/>
                <a:gd name="connsiteX3" fmla="*/ 119501 w 119814"/>
                <a:gd name="connsiteY3" fmla="*/ 86665 h 130362"/>
                <a:gd name="connsiteX4" fmla="*/ 59543 w 119814"/>
                <a:gd name="connsiteY4" fmla="*/ 128426 h 130362"/>
                <a:gd name="connsiteX5" fmla="*/ 239 w 119814"/>
                <a:gd name="connsiteY5" fmla="*/ 55507 h 130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814" h="130362">
                  <a:moveTo>
                    <a:pt x="239" y="55507"/>
                  </a:moveTo>
                  <a:cubicBezTo>
                    <a:pt x="-1855" y="29979"/>
                    <a:pt x="9927" y="9425"/>
                    <a:pt x="30611" y="2487"/>
                  </a:cubicBezTo>
                  <a:cubicBezTo>
                    <a:pt x="40692" y="-916"/>
                    <a:pt x="50903" y="-654"/>
                    <a:pt x="61245" y="2225"/>
                  </a:cubicBezTo>
                  <a:cubicBezTo>
                    <a:pt x="96199" y="11783"/>
                    <a:pt x="123036" y="50663"/>
                    <a:pt x="119501" y="86665"/>
                  </a:cubicBezTo>
                  <a:cubicBezTo>
                    <a:pt x="116490" y="118476"/>
                    <a:pt x="90439" y="136543"/>
                    <a:pt x="59543" y="128426"/>
                  </a:cubicBezTo>
                  <a:cubicBezTo>
                    <a:pt x="28386" y="120309"/>
                    <a:pt x="2858" y="88890"/>
                    <a:pt x="239" y="55507"/>
                  </a:cubicBezTo>
                  <a:close/>
                </a:path>
              </a:pathLst>
            </a:custGeom>
            <a:solidFill>
              <a:srgbClr val="F4F3A6"/>
            </a:solidFill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458" name="Graphic 3">
            <a:extLst>
              <a:ext uri="{FF2B5EF4-FFF2-40B4-BE49-F238E27FC236}">
                <a16:creationId xmlns:a16="http://schemas.microsoft.com/office/drawing/2014/main" id="{5E149864-774C-8972-A421-D153563A8C51}"/>
              </a:ext>
            </a:extLst>
          </p:cNvPr>
          <p:cNvGrpSpPr/>
          <p:nvPr/>
        </p:nvGrpSpPr>
        <p:grpSpPr>
          <a:xfrm rot="650280">
            <a:off x="10767130" y="-2576392"/>
            <a:ext cx="442311" cy="495632"/>
            <a:chOff x="5864788" y="-2553670"/>
            <a:chExt cx="442311" cy="495632"/>
          </a:xfrm>
          <a:solidFill>
            <a:schemeClr val="bg1"/>
          </a:solidFill>
        </p:grpSpPr>
        <p:sp>
          <p:nvSpPr>
            <p:cNvPr id="459" name="Freeform: Shape 26">
              <a:extLst>
                <a:ext uri="{FF2B5EF4-FFF2-40B4-BE49-F238E27FC236}">
                  <a16:creationId xmlns:a16="http://schemas.microsoft.com/office/drawing/2014/main" id="{ED6D238E-E97E-FE17-EF64-BD3F5759C011}"/>
                </a:ext>
              </a:extLst>
            </p:cNvPr>
            <p:cNvSpPr/>
            <p:nvPr/>
          </p:nvSpPr>
          <p:spPr>
            <a:xfrm>
              <a:off x="5864788" y="-2326409"/>
              <a:ext cx="304550" cy="268372"/>
            </a:xfrm>
            <a:custGeom>
              <a:avLst/>
              <a:gdLst>
                <a:gd name="connsiteX0" fmla="*/ 183100 w 304550"/>
                <a:gd name="connsiteY0" fmla="*/ 246668 h 268372"/>
                <a:gd name="connsiteX1" fmla="*/ 122225 w 304550"/>
                <a:gd name="connsiteY1" fmla="*/ 199670 h 268372"/>
                <a:gd name="connsiteX2" fmla="*/ 68551 w 304550"/>
                <a:gd name="connsiteY2" fmla="*/ 182651 h 268372"/>
                <a:gd name="connsiteX3" fmla="*/ 39488 w 304550"/>
                <a:gd name="connsiteY3" fmla="*/ 176760 h 268372"/>
                <a:gd name="connsiteX4" fmla="*/ 2832 w 304550"/>
                <a:gd name="connsiteY4" fmla="*/ 139580 h 268372"/>
                <a:gd name="connsiteX5" fmla="*/ 23124 w 304550"/>
                <a:gd name="connsiteY5" fmla="*/ 56974 h 268372"/>
                <a:gd name="connsiteX6" fmla="*/ 66325 w 304550"/>
                <a:gd name="connsiteY6" fmla="*/ 28173 h 268372"/>
                <a:gd name="connsiteX7" fmla="*/ 105076 w 304550"/>
                <a:gd name="connsiteY7" fmla="*/ 34719 h 268372"/>
                <a:gd name="connsiteX8" fmla="*/ 115549 w 304550"/>
                <a:gd name="connsiteY8" fmla="*/ 34588 h 268372"/>
                <a:gd name="connsiteX9" fmla="*/ 146575 w 304550"/>
                <a:gd name="connsiteY9" fmla="*/ 14558 h 268372"/>
                <a:gd name="connsiteX10" fmla="*/ 175900 w 304550"/>
                <a:gd name="connsiteY10" fmla="*/ 2383 h 268372"/>
                <a:gd name="connsiteX11" fmla="*/ 251175 w 304550"/>
                <a:gd name="connsiteY11" fmla="*/ 40217 h 268372"/>
                <a:gd name="connsiteX12" fmla="*/ 260601 w 304550"/>
                <a:gd name="connsiteY12" fmla="*/ 88262 h 268372"/>
                <a:gd name="connsiteX13" fmla="*/ 262172 w 304550"/>
                <a:gd name="connsiteY13" fmla="*/ 111303 h 268372"/>
                <a:gd name="connsiteX14" fmla="*/ 268063 w 304550"/>
                <a:gd name="connsiteY14" fmla="*/ 118896 h 268372"/>
                <a:gd name="connsiteX15" fmla="*/ 302231 w 304550"/>
                <a:gd name="connsiteY15" fmla="*/ 156992 h 268372"/>
                <a:gd name="connsiteX16" fmla="*/ 247640 w 304550"/>
                <a:gd name="connsiteY16" fmla="*/ 263817 h 268372"/>
                <a:gd name="connsiteX17" fmla="*/ 191740 w 304550"/>
                <a:gd name="connsiteY17" fmla="*/ 254391 h 268372"/>
                <a:gd name="connsiteX18" fmla="*/ 183100 w 304550"/>
                <a:gd name="connsiteY18" fmla="*/ 246668 h 268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550" h="268372">
                  <a:moveTo>
                    <a:pt x="183100" y="246668"/>
                  </a:moveTo>
                  <a:cubicBezTo>
                    <a:pt x="166605" y="226114"/>
                    <a:pt x="146052" y="210928"/>
                    <a:pt x="122225" y="199670"/>
                  </a:cubicBezTo>
                  <a:cubicBezTo>
                    <a:pt x="105076" y="191553"/>
                    <a:pt x="87533" y="185138"/>
                    <a:pt x="68551" y="182651"/>
                  </a:cubicBezTo>
                  <a:cubicBezTo>
                    <a:pt x="58732" y="181342"/>
                    <a:pt x="49045" y="179116"/>
                    <a:pt x="39488" y="176760"/>
                  </a:cubicBezTo>
                  <a:cubicBezTo>
                    <a:pt x="19720" y="171916"/>
                    <a:pt x="7676" y="158825"/>
                    <a:pt x="2832" y="139580"/>
                  </a:cubicBezTo>
                  <a:cubicBezTo>
                    <a:pt x="-5022" y="108685"/>
                    <a:pt x="4011" y="81324"/>
                    <a:pt x="23124" y="56974"/>
                  </a:cubicBezTo>
                  <a:cubicBezTo>
                    <a:pt x="34252" y="42835"/>
                    <a:pt x="48521" y="32493"/>
                    <a:pt x="66325" y="28173"/>
                  </a:cubicBezTo>
                  <a:cubicBezTo>
                    <a:pt x="80071" y="24900"/>
                    <a:pt x="93293" y="26340"/>
                    <a:pt x="105076" y="34719"/>
                  </a:cubicBezTo>
                  <a:cubicBezTo>
                    <a:pt x="109003" y="37468"/>
                    <a:pt x="112014" y="37075"/>
                    <a:pt x="115549" y="34588"/>
                  </a:cubicBezTo>
                  <a:cubicBezTo>
                    <a:pt x="125760" y="27780"/>
                    <a:pt x="135709" y="20449"/>
                    <a:pt x="146575" y="14558"/>
                  </a:cubicBezTo>
                  <a:cubicBezTo>
                    <a:pt x="155870" y="9583"/>
                    <a:pt x="165689" y="5132"/>
                    <a:pt x="175900" y="2383"/>
                  </a:cubicBezTo>
                  <a:cubicBezTo>
                    <a:pt x="208628" y="-6126"/>
                    <a:pt x="239262" y="8536"/>
                    <a:pt x="251175" y="40217"/>
                  </a:cubicBezTo>
                  <a:cubicBezTo>
                    <a:pt x="256804" y="55272"/>
                    <a:pt x="257982" y="72160"/>
                    <a:pt x="260601" y="88262"/>
                  </a:cubicBezTo>
                  <a:cubicBezTo>
                    <a:pt x="261779" y="95855"/>
                    <a:pt x="260994" y="103710"/>
                    <a:pt x="262172" y="111303"/>
                  </a:cubicBezTo>
                  <a:cubicBezTo>
                    <a:pt x="262564" y="114183"/>
                    <a:pt x="265445" y="117980"/>
                    <a:pt x="268063" y="118896"/>
                  </a:cubicBezTo>
                  <a:cubicBezTo>
                    <a:pt x="286914" y="125049"/>
                    <a:pt x="297387" y="138533"/>
                    <a:pt x="302231" y="156992"/>
                  </a:cubicBezTo>
                  <a:cubicBezTo>
                    <a:pt x="312704" y="197444"/>
                    <a:pt x="286522" y="248500"/>
                    <a:pt x="247640" y="263817"/>
                  </a:cubicBezTo>
                  <a:cubicBezTo>
                    <a:pt x="227087" y="271934"/>
                    <a:pt x="208366" y="269447"/>
                    <a:pt x="191740" y="254391"/>
                  </a:cubicBezTo>
                  <a:cubicBezTo>
                    <a:pt x="188729" y="252035"/>
                    <a:pt x="185849" y="249286"/>
                    <a:pt x="183100" y="246668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60" name="Freeform: Shape 27">
              <a:extLst>
                <a:ext uri="{FF2B5EF4-FFF2-40B4-BE49-F238E27FC236}">
                  <a16:creationId xmlns:a16="http://schemas.microsoft.com/office/drawing/2014/main" id="{B2C45D28-2AE6-7A47-5BA7-581F559A2DD9}"/>
                </a:ext>
              </a:extLst>
            </p:cNvPr>
            <p:cNvSpPr/>
            <p:nvPr/>
          </p:nvSpPr>
          <p:spPr>
            <a:xfrm>
              <a:off x="6141946" y="-2480466"/>
              <a:ext cx="147387" cy="160328"/>
            </a:xfrm>
            <a:custGeom>
              <a:avLst/>
              <a:gdLst>
                <a:gd name="connsiteX0" fmla="*/ 118153 w 147387"/>
                <a:gd name="connsiteY0" fmla="*/ 130650 h 160328"/>
                <a:gd name="connsiteX1" fmla="*/ 68798 w 147387"/>
                <a:gd name="connsiteY1" fmla="*/ 159059 h 160328"/>
                <a:gd name="connsiteX2" fmla="*/ 1116 w 147387"/>
                <a:gd name="connsiteY2" fmla="*/ 112323 h 160328"/>
                <a:gd name="connsiteX3" fmla="*/ 78617 w 147387"/>
                <a:gd name="connsiteY3" fmla="*/ 1177 h 160328"/>
                <a:gd name="connsiteX4" fmla="*/ 147346 w 147387"/>
                <a:gd name="connsiteY4" fmla="*/ 57994 h 160328"/>
                <a:gd name="connsiteX5" fmla="*/ 118153 w 147387"/>
                <a:gd name="connsiteY5" fmla="*/ 130650 h 16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7" h="160328">
                  <a:moveTo>
                    <a:pt x="118153" y="130650"/>
                  </a:moveTo>
                  <a:cubicBezTo>
                    <a:pt x="104538" y="145051"/>
                    <a:pt x="88566" y="155393"/>
                    <a:pt x="68798" y="159059"/>
                  </a:cubicBezTo>
                  <a:cubicBezTo>
                    <a:pt x="34761" y="165604"/>
                    <a:pt x="7138" y="146360"/>
                    <a:pt x="1116" y="112323"/>
                  </a:cubicBezTo>
                  <a:cubicBezTo>
                    <a:pt x="-7131" y="65194"/>
                    <a:pt x="31488" y="9817"/>
                    <a:pt x="78617" y="1177"/>
                  </a:cubicBezTo>
                  <a:cubicBezTo>
                    <a:pt x="116582" y="-5761"/>
                    <a:pt x="146037" y="18589"/>
                    <a:pt x="147346" y="57994"/>
                  </a:cubicBezTo>
                  <a:cubicBezTo>
                    <a:pt x="148132" y="83653"/>
                    <a:pt x="137528" y="109966"/>
                    <a:pt x="118153" y="13065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61" name="Freeform: Shape 28">
              <a:extLst>
                <a:ext uri="{FF2B5EF4-FFF2-40B4-BE49-F238E27FC236}">
                  <a16:creationId xmlns:a16="http://schemas.microsoft.com/office/drawing/2014/main" id="{672F9E0D-E03D-A25B-95D4-53F9CD6C6BB4}"/>
                </a:ext>
              </a:extLst>
            </p:cNvPr>
            <p:cNvSpPr/>
            <p:nvPr/>
          </p:nvSpPr>
          <p:spPr>
            <a:xfrm>
              <a:off x="6009975" y="-2553670"/>
              <a:ext cx="136593" cy="166547"/>
            </a:xfrm>
            <a:custGeom>
              <a:avLst/>
              <a:gdLst>
                <a:gd name="connsiteX0" fmla="*/ 107428 w 136593"/>
                <a:gd name="connsiteY0" fmla="*/ 143634 h 166547"/>
                <a:gd name="connsiteX1" fmla="*/ 87922 w 136593"/>
                <a:gd name="connsiteY1" fmla="*/ 157772 h 166547"/>
                <a:gd name="connsiteX2" fmla="*/ 5970 w 136593"/>
                <a:gd name="connsiteY2" fmla="*/ 129233 h 166547"/>
                <a:gd name="connsiteX3" fmla="*/ 48386 w 136593"/>
                <a:gd name="connsiteY3" fmla="*/ 8662 h 166547"/>
                <a:gd name="connsiteX4" fmla="*/ 130469 w 136593"/>
                <a:gd name="connsiteY4" fmla="*/ 38118 h 166547"/>
                <a:gd name="connsiteX5" fmla="*/ 107428 w 136593"/>
                <a:gd name="connsiteY5" fmla="*/ 143634 h 16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593" h="166547">
                  <a:moveTo>
                    <a:pt x="107428" y="143634"/>
                  </a:moveTo>
                  <a:cubicBezTo>
                    <a:pt x="101930" y="147692"/>
                    <a:pt x="95384" y="153452"/>
                    <a:pt x="87922" y="157772"/>
                  </a:cubicBezTo>
                  <a:cubicBezTo>
                    <a:pt x="55325" y="176624"/>
                    <a:pt x="19978" y="164187"/>
                    <a:pt x="5970" y="129233"/>
                  </a:cubicBezTo>
                  <a:cubicBezTo>
                    <a:pt x="-10787" y="87472"/>
                    <a:pt x="9112" y="30917"/>
                    <a:pt x="48386" y="8662"/>
                  </a:cubicBezTo>
                  <a:cubicBezTo>
                    <a:pt x="81507" y="-10058"/>
                    <a:pt x="117509" y="2378"/>
                    <a:pt x="130469" y="38118"/>
                  </a:cubicBezTo>
                  <a:cubicBezTo>
                    <a:pt x="144477" y="76868"/>
                    <a:pt x="133480" y="110905"/>
                    <a:pt x="107428" y="14363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62" name="Freeform: Shape 29">
              <a:extLst>
                <a:ext uri="{FF2B5EF4-FFF2-40B4-BE49-F238E27FC236}">
                  <a16:creationId xmlns:a16="http://schemas.microsoft.com/office/drawing/2014/main" id="{71F67C30-D46B-3426-AE5D-06427450E458}"/>
                </a:ext>
              </a:extLst>
            </p:cNvPr>
            <p:cNvSpPr/>
            <p:nvPr/>
          </p:nvSpPr>
          <p:spPr>
            <a:xfrm>
              <a:off x="6174382" y="-2312166"/>
              <a:ext cx="132717" cy="136252"/>
            </a:xfrm>
            <a:custGeom>
              <a:avLst/>
              <a:gdLst>
                <a:gd name="connsiteX0" fmla="*/ 24580 w 132717"/>
                <a:gd name="connsiteY0" fmla="*/ 27152 h 136252"/>
                <a:gd name="connsiteX1" fmla="*/ 80611 w 132717"/>
                <a:gd name="connsiteY1" fmla="*/ 53 h 136252"/>
                <a:gd name="connsiteX2" fmla="*/ 132453 w 132717"/>
                <a:gd name="connsiteY2" fmla="*/ 45480 h 136252"/>
                <a:gd name="connsiteX3" fmla="*/ 52857 w 132717"/>
                <a:gd name="connsiteY3" fmla="*/ 136203 h 136252"/>
                <a:gd name="connsiteX4" fmla="*/ 361 w 132717"/>
                <a:gd name="connsiteY4" fmla="*/ 78470 h 136252"/>
                <a:gd name="connsiteX5" fmla="*/ 24580 w 132717"/>
                <a:gd name="connsiteY5" fmla="*/ 27152 h 136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717" h="136252">
                  <a:moveTo>
                    <a:pt x="24580" y="27152"/>
                  </a:moveTo>
                  <a:cubicBezTo>
                    <a:pt x="39766" y="11835"/>
                    <a:pt x="57832" y="969"/>
                    <a:pt x="80611" y="53"/>
                  </a:cubicBezTo>
                  <a:cubicBezTo>
                    <a:pt x="108757" y="-1125"/>
                    <a:pt x="129834" y="17464"/>
                    <a:pt x="132453" y="45480"/>
                  </a:cubicBezTo>
                  <a:cubicBezTo>
                    <a:pt x="136380" y="88550"/>
                    <a:pt x="96059" y="134501"/>
                    <a:pt x="52857" y="136203"/>
                  </a:cubicBezTo>
                  <a:cubicBezTo>
                    <a:pt x="19605" y="137512"/>
                    <a:pt x="-3174" y="112638"/>
                    <a:pt x="361" y="78470"/>
                  </a:cubicBezTo>
                  <a:cubicBezTo>
                    <a:pt x="2325" y="58702"/>
                    <a:pt x="11227" y="42207"/>
                    <a:pt x="24580" y="27152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63" name="Freeform: Shape 30">
              <a:extLst>
                <a:ext uri="{FF2B5EF4-FFF2-40B4-BE49-F238E27FC236}">
                  <a16:creationId xmlns:a16="http://schemas.microsoft.com/office/drawing/2014/main" id="{A1A717C9-9241-37F2-D335-213FF7B1F5AF}"/>
                </a:ext>
              </a:extLst>
            </p:cNvPr>
            <p:cNvSpPr/>
            <p:nvPr/>
          </p:nvSpPr>
          <p:spPr>
            <a:xfrm>
              <a:off x="5877392" y="-2475426"/>
              <a:ext cx="118574" cy="148677"/>
            </a:xfrm>
            <a:custGeom>
              <a:avLst/>
              <a:gdLst>
                <a:gd name="connsiteX0" fmla="*/ 24266 w 118574"/>
                <a:gd name="connsiteY0" fmla="*/ 19701 h 148677"/>
                <a:gd name="connsiteX1" fmla="*/ 88414 w 118574"/>
                <a:gd name="connsiteY1" fmla="*/ 6086 h 148677"/>
                <a:gd name="connsiteX2" fmla="*/ 110538 w 118574"/>
                <a:gd name="connsiteY2" fmla="*/ 30305 h 148677"/>
                <a:gd name="connsiteX3" fmla="*/ 84748 w 118574"/>
                <a:gd name="connsiteY3" fmla="*/ 137392 h 148677"/>
                <a:gd name="connsiteX4" fmla="*/ 8426 w 118574"/>
                <a:gd name="connsiteY4" fmla="*/ 119457 h 148677"/>
                <a:gd name="connsiteX5" fmla="*/ 24266 w 118574"/>
                <a:gd name="connsiteY5" fmla="*/ 19701 h 14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574" h="148677">
                  <a:moveTo>
                    <a:pt x="24266" y="19701"/>
                  </a:moveTo>
                  <a:cubicBezTo>
                    <a:pt x="43249" y="-198"/>
                    <a:pt x="67991" y="-5565"/>
                    <a:pt x="88414" y="6086"/>
                  </a:cubicBezTo>
                  <a:cubicBezTo>
                    <a:pt x="98363" y="11715"/>
                    <a:pt x="105433" y="20094"/>
                    <a:pt x="110538" y="30305"/>
                  </a:cubicBezTo>
                  <a:cubicBezTo>
                    <a:pt x="127950" y="65128"/>
                    <a:pt x="116037" y="114352"/>
                    <a:pt x="84748" y="137392"/>
                  </a:cubicBezTo>
                  <a:cubicBezTo>
                    <a:pt x="57126" y="157684"/>
                    <a:pt x="24004" y="149960"/>
                    <a:pt x="8426" y="119457"/>
                  </a:cubicBezTo>
                  <a:cubicBezTo>
                    <a:pt x="-7284" y="88693"/>
                    <a:pt x="-476" y="45753"/>
                    <a:pt x="24266" y="19701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464" name="Freeform: Shape 31">
            <a:extLst>
              <a:ext uri="{FF2B5EF4-FFF2-40B4-BE49-F238E27FC236}">
                <a16:creationId xmlns:a16="http://schemas.microsoft.com/office/drawing/2014/main" id="{62CA4639-A3E3-9CC9-8853-27279A3F6FEA}"/>
              </a:ext>
            </a:extLst>
          </p:cNvPr>
          <p:cNvSpPr/>
          <p:nvPr/>
        </p:nvSpPr>
        <p:spPr>
          <a:xfrm rot="650280">
            <a:off x="13611465" y="8679739"/>
            <a:ext cx="870316" cy="707011"/>
          </a:xfrm>
          <a:custGeom>
            <a:avLst/>
            <a:gdLst>
              <a:gd name="connsiteX0" fmla="*/ 605797 w 870316"/>
              <a:gd name="connsiteY0" fmla="*/ 684896 h 707011"/>
              <a:gd name="connsiteX1" fmla="*/ 551861 w 870316"/>
              <a:gd name="connsiteY1" fmla="*/ 581213 h 707011"/>
              <a:gd name="connsiteX2" fmla="*/ 508529 w 870316"/>
              <a:gd name="connsiteY2" fmla="*/ 509211 h 707011"/>
              <a:gd name="connsiteX3" fmla="*/ 253509 w 870316"/>
              <a:gd name="connsiteY3" fmla="*/ 351198 h 707011"/>
              <a:gd name="connsiteX4" fmla="*/ 188053 w 870316"/>
              <a:gd name="connsiteY4" fmla="*/ 346878 h 707011"/>
              <a:gd name="connsiteX5" fmla="*/ 50594 w 870316"/>
              <a:gd name="connsiteY5" fmla="*/ 339678 h 707011"/>
              <a:gd name="connsiteX6" fmla="*/ 40383 w 870316"/>
              <a:gd name="connsiteY6" fmla="*/ 161898 h 707011"/>
              <a:gd name="connsiteX7" fmla="*/ 67612 w 870316"/>
              <a:gd name="connsiteY7" fmla="*/ 142261 h 707011"/>
              <a:gd name="connsiteX8" fmla="*/ 82537 w 870316"/>
              <a:gd name="connsiteY8" fmla="*/ 118173 h 707011"/>
              <a:gd name="connsiteX9" fmla="*/ 124036 w 870316"/>
              <a:gd name="connsiteY9" fmla="*/ 26533 h 707011"/>
              <a:gd name="connsiteX10" fmla="*/ 288725 w 870316"/>
              <a:gd name="connsiteY10" fmla="*/ 45908 h 707011"/>
              <a:gd name="connsiteX11" fmla="*/ 319490 w 870316"/>
              <a:gd name="connsiteY11" fmla="*/ 134013 h 707011"/>
              <a:gd name="connsiteX12" fmla="*/ 352218 w 870316"/>
              <a:gd name="connsiteY12" fmla="*/ 192138 h 707011"/>
              <a:gd name="connsiteX13" fmla="*/ 618365 w 870316"/>
              <a:gd name="connsiteY13" fmla="*/ 357351 h 707011"/>
              <a:gd name="connsiteX14" fmla="*/ 681727 w 870316"/>
              <a:gd name="connsiteY14" fmla="*/ 360886 h 707011"/>
              <a:gd name="connsiteX15" fmla="*/ 791563 w 870316"/>
              <a:gd name="connsiteY15" fmla="*/ 353162 h 707011"/>
              <a:gd name="connsiteX16" fmla="*/ 868279 w 870316"/>
              <a:gd name="connsiteY16" fmla="*/ 440219 h 707011"/>
              <a:gd name="connsiteX17" fmla="*/ 827041 w 870316"/>
              <a:gd name="connsiteY17" fmla="*/ 548354 h 707011"/>
              <a:gd name="connsiteX18" fmla="*/ 802560 w 870316"/>
              <a:gd name="connsiteY18" fmla="*/ 565765 h 707011"/>
              <a:gd name="connsiteX19" fmla="*/ 788160 w 870316"/>
              <a:gd name="connsiteY19" fmla="*/ 588937 h 707011"/>
              <a:gd name="connsiteX20" fmla="*/ 750326 w 870316"/>
              <a:gd name="connsiteY20" fmla="*/ 677565 h 707011"/>
              <a:gd name="connsiteX21" fmla="*/ 605797 w 870316"/>
              <a:gd name="connsiteY21" fmla="*/ 684896 h 7070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870316" h="707011">
                <a:moveTo>
                  <a:pt x="605797" y="684896"/>
                </a:moveTo>
                <a:cubicBezTo>
                  <a:pt x="574116" y="664212"/>
                  <a:pt x="552516" y="627033"/>
                  <a:pt x="551861" y="581213"/>
                </a:cubicBezTo>
                <a:cubicBezTo>
                  <a:pt x="551337" y="546652"/>
                  <a:pt x="537330" y="526491"/>
                  <a:pt x="508529" y="509211"/>
                </a:cubicBezTo>
                <a:cubicBezTo>
                  <a:pt x="422650" y="457892"/>
                  <a:pt x="338080" y="404742"/>
                  <a:pt x="253509" y="351198"/>
                </a:cubicBezTo>
                <a:cubicBezTo>
                  <a:pt x="231516" y="337190"/>
                  <a:pt x="211617" y="335750"/>
                  <a:pt x="188053" y="346878"/>
                </a:cubicBezTo>
                <a:cubicBezTo>
                  <a:pt x="141448" y="368872"/>
                  <a:pt x="94712" y="369526"/>
                  <a:pt x="50594" y="339678"/>
                </a:cubicBezTo>
                <a:cubicBezTo>
                  <a:pt x="-12507" y="296869"/>
                  <a:pt x="-17350" y="211776"/>
                  <a:pt x="40383" y="161898"/>
                </a:cubicBezTo>
                <a:cubicBezTo>
                  <a:pt x="48892" y="154566"/>
                  <a:pt x="58056" y="147890"/>
                  <a:pt x="67612" y="142261"/>
                </a:cubicBezTo>
                <a:cubicBezTo>
                  <a:pt x="77300" y="136631"/>
                  <a:pt x="81751" y="129431"/>
                  <a:pt x="82537" y="118173"/>
                </a:cubicBezTo>
                <a:cubicBezTo>
                  <a:pt x="84893" y="82564"/>
                  <a:pt x="96152" y="50752"/>
                  <a:pt x="124036" y="26533"/>
                </a:cubicBezTo>
                <a:cubicBezTo>
                  <a:pt x="172081" y="-15359"/>
                  <a:pt x="246833" y="-6719"/>
                  <a:pt x="288725" y="45908"/>
                </a:cubicBezTo>
                <a:cubicBezTo>
                  <a:pt x="309148" y="71698"/>
                  <a:pt x="319883" y="101285"/>
                  <a:pt x="319490" y="134013"/>
                </a:cubicBezTo>
                <a:cubicBezTo>
                  <a:pt x="319097" y="160588"/>
                  <a:pt x="329570" y="178393"/>
                  <a:pt x="352218" y="192138"/>
                </a:cubicBezTo>
                <a:cubicBezTo>
                  <a:pt x="441370" y="246599"/>
                  <a:pt x="529999" y="301713"/>
                  <a:pt x="618365" y="357351"/>
                </a:cubicBezTo>
                <a:cubicBezTo>
                  <a:pt x="639573" y="370704"/>
                  <a:pt x="659341" y="372013"/>
                  <a:pt x="681727" y="360886"/>
                </a:cubicBezTo>
                <a:cubicBezTo>
                  <a:pt x="716943" y="343343"/>
                  <a:pt x="754253" y="339285"/>
                  <a:pt x="791563" y="353162"/>
                </a:cubicBezTo>
                <a:cubicBezTo>
                  <a:pt x="832278" y="368348"/>
                  <a:pt x="860293" y="396625"/>
                  <a:pt x="868279" y="440219"/>
                </a:cubicBezTo>
                <a:cubicBezTo>
                  <a:pt x="876264" y="483813"/>
                  <a:pt x="860424" y="519946"/>
                  <a:pt x="827041" y="548354"/>
                </a:cubicBezTo>
                <a:cubicBezTo>
                  <a:pt x="819448" y="554769"/>
                  <a:pt x="811200" y="560660"/>
                  <a:pt x="802560" y="565765"/>
                </a:cubicBezTo>
                <a:cubicBezTo>
                  <a:pt x="793265" y="571133"/>
                  <a:pt x="788945" y="578202"/>
                  <a:pt x="788160" y="588937"/>
                </a:cubicBezTo>
                <a:cubicBezTo>
                  <a:pt x="785803" y="622712"/>
                  <a:pt x="775592" y="653477"/>
                  <a:pt x="750326" y="677565"/>
                </a:cubicBezTo>
                <a:cubicBezTo>
                  <a:pt x="713277" y="712912"/>
                  <a:pt x="659996" y="717756"/>
                  <a:pt x="605797" y="684896"/>
                </a:cubicBezTo>
                <a:close/>
              </a:path>
            </a:pathLst>
          </a:custGeom>
          <a:solidFill>
            <a:schemeClr val="bg1"/>
          </a:solidFill>
          <a:ln w="13091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pic>
        <p:nvPicPr>
          <p:cNvPr id="465" name="Graphic 115">
            <a:extLst>
              <a:ext uri="{FF2B5EF4-FFF2-40B4-BE49-F238E27FC236}">
                <a16:creationId xmlns:a16="http://schemas.microsoft.com/office/drawing/2014/main" id="{03F0550E-18CB-2C7A-4527-869796A0696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3012949">
            <a:off x="-2022977" y="7353476"/>
            <a:ext cx="2796816" cy="4151975"/>
          </a:xfrm>
          <a:prstGeom prst="rect">
            <a:avLst/>
          </a:prstGeom>
        </p:spPr>
      </p:pic>
      <p:sp>
        <p:nvSpPr>
          <p:cNvPr id="466" name="Rectangle 1">
            <a:extLst>
              <a:ext uri="{FF2B5EF4-FFF2-40B4-BE49-F238E27FC236}">
                <a16:creationId xmlns:a16="http://schemas.microsoft.com/office/drawing/2014/main" id="{505EB0EE-3766-3DC8-0C90-6061E96A0F88}"/>
              </a:ext>
            </a:extLst>
          </p:cNvPr>
          <p:cNvSpPr/>
          <p:nvPr/>
        </p:nvSpPr>
        <p:spPr>
          <a:xfrm>
            <a:off x="-7479283" y="2016619"/>
            <a:ext cx="4504607" cy="944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 rtl="1"/>
            <a:r>
              <a:rPr lang="ar-SA" sz="3200" b="1" dirty="0">
                <a:solidFill>
                  <a:srgbClr val="4483D9"/>
                </a:solidFill>
                <a:latin typeface="Cairo ExtraBold" pitchFamily="2" charset="-78"/>
                <a:cs typeface="Cairo ExtraBold" pitchFamily="2" charset="-78"/>
              </a:rPr>
              <a:t>فكرة المشروع</a:t>
            </a:r>
            <a:endParaRPr lang="th-TH" sz="6000" b="1" dirty="0">
              <a:solidFill>
                <a:srgbClr val="4483D9"/>
              </a:solidFill>
              <a:latin typeface="Cairo ExtraBold" pitchFamily="2" charset="-78"/>
            </a:endParaRPr>
          </a:p>
        </p:txBody>
      </p:sp>
      <p:sp>
        <p:nvSpPr>
          <p:cNvPr id="467" name="Freeform: Shape 66">
            <a:extLst>
              <a:ext uri="{FF2B5EF4-FFF2-40B4-BE49-F238E27FC236}">
                <a16:creationId xmlns:a16="http://schemas.microsoft.com/office/drawing/2014/main" id="{D307A7E2-72C0-7E78-AB9B-C21E1B79AE42}"/>
              </a:ext>
            </a:extLst>
          </p:cNvPr>
          <p:cNvSpPr/>
          <p:nvPr/>
        </p:nvSpPr>
        <p:spPr>
          <a:xfrm>
            <a:off x="5233988" y="5292536"/>
            <a:ext cx="2470583" cy="974935"/>
          </a:xfrm>
          <a:custGeom>
            <a:avLst/>
            <a:gdLst>
              <a:gd name="connsiteX0" fmla="*/ 0 w 1389792"/>
              <a:gd name="connsiteY0" fmla="*/ 0 h 503777"/>
              <a:gd name="connsiteX1" fmla="*/ 1389793 w 1389792"/>
              <a:gd name="connsiteY1" fmla="*/ 0 h 503777"/>
              <a:gd name="connsiteX2" fmla="*/ 1389793 w 1389792"/>
              <a:gd name="connsiteY2" fmla="*/ 503777 h 503777"/>
              <a:gd name="connsiteX3" fmla="*/ 0 w 1389792"/>
              <a:gd name="connsiteY3" fmla="*/ 503777 h 503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9792" h="503777">
                <a:moveTo>
                  <a:pt x="0" y="0"/>
                </a:moveTo>
                <a:lnTo>
                  <a:pt x="1389793" y="0"/>
                </a:lnTo>
                <a:lnTo>
                  <a:pt x="1389793" y="503777"/>
                </a:lnTo>
                <a:lnTo>
                  <a:pt x="0" y="503777"/>
                </a:lnTo>
                <a:close/>
              </a:path>
            </a:pathLst>
          </a:custGeom>
          <a:noFill/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468" name="TextBox 69">
            <a:extLst>
              <a:ext uri="{FF2B5EF4-FFF2-40B4-BE49-F238E27FC236}">
                <a16:creationId xmlns:a16="http://schemas.microsoft.com/office/drawing/2014/main" id="{3654C708-CDE0-B510-188E-1CA8CB45CC85}"/>
              </a:ext>
            </a:extLst>
          </p:cNvPr>
          <p:cNvSpPr txBox="1"/>
          <p:nvPr/>
        </p:nvSpPr>
        <p:spPr>
          <a:xfrm>
            <a:off x="-7661531" y="2883496"/>
            <a:ext cx="4706617" cy="25506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Low" rtl="1">
              <a:lnSpc>
                <a:spcPct val="150000"/>
              </a:lnSpc>
            </a:pP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منصة عربية متكاملة تقدم رعاية ذكية متطورة للحيوانات، تجمع بين إدارة الملاجئ الإلكترونية، نظام التبني الموثق، متجر شامل للمستلزمات، عيادة تشخيصية تعتمد على ذكاء </a:t>
            </a:r>
            <a:r>
              <a:rPr lang="en-US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Google Gemini</a:t>
            </a: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، رموز</a:t>
            </a:r>
            <a:r>
              <a:rPr lang="en-US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QR </a:t>
            </a: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 للوصول الفوري، ودردشة مع خبير سلوكي آلي لتقديم الاستشارات الفورية.</a:t>
            </a:r>
          </a:p>
        </p:txBody>
      </p:sp>
      <p:grpSp>
        <p:nvGrpSpPr>
          <p:cNvPr id="469" name="Graphic 18">
            <a:extLst>
              <a:ext uri="{FF2B5EF4-FFF2-40B4-BE49-F238E27FC236}">
                <a16:creationId xmlns:a16="http://schemas.microsoft.com/office/drawing/2014/main" id="{CA52D2FB-1BC7-3C0C-31F6-984A3AA61515}"/>
              </a:ext>
            </a:extLst>
          </p:cNvPr>
          <p:cNvGrpSpPr/>
          <p:nvPr/>
        </p:nvGrpSpPr>
        <p:grpSpPr>
          <a:xfrm>
            <a:off x="-2660650" y="-1086391"/>
            <a:ext cx="804054" cy="567493"/>
            <a:chOff x="5188266" y="2825080"/>
            <a:chExt cx="804054" cy="567493"/>
          </a:xfrm>
          <a:solidFill>
            <a:srgbClr val="F7B756"/>
          </a:solidFill>
        </p:grpSpPr>
        <p:sp>
          <p:nvSpPr>
            <p:cNvPr id="470" name="Freeform: Shape 73">
              <a:extLst>
                <a:ext uri="{FF2B5EF4-FFF2-40B4-BE49-F238E27FC236}">
                  <a16:creationId xmlns:a16="http://schemas.microsoft.com/office/drawing/2014/main" id="{099CA388-55A0-25F7-E595-4C6FD5F9B85E}"/>
                </a:ext>
              </a:extLst>
            </p:cNvPr>
            <p:cNvSpPr/>
            <p:nvPr/>
          </p:nvSpPr>
          <p:spPr>
            <a:xfrm>
              <a:off x="5188266" y="3075982"/>
              <a:ext cx="212744" cy="179164"/>
            </a:xfrm>
            <a:custGeom>
              <a:avLst/>
              <a:gdLst>
                <a:gd name="connsiteX0" fmla="*/ 198025 w 212744"/>
                <a:gd name="connsiteY0" fmla="*/ 154897 h 179164"/>
                <a:gd name="connsiteX1" fmla="*/ 202216 w 212744"/>
                <a:gd name="connsiteY1" fmla="*/ 149753 h 179164"/>
                <a:gd name="connsiteX2" fmla="*/ 202216 w 212744"/>
                <a:gd name="connsiteY2" fmla="*/ 149753 h 179164"/>
                <a:gd name="connsiteX3" fmla="*/ 208788 w 212744"/>
                <a:gd name="connsiteY3" fmla="*/ 138800 h 179164"/>
                <a:gd name="connsiteX4" fmla="*/ 210598 w 212744"/>
                <a:gd name="connsiteY4" fmla="*/ 132037 h 179164"/>
                <a:gd name="connsiteX5" fmla="*/ 210598 w 212744"/>
                <a:gd name="connsiteY5" fmla="*/ 132037 h 179164"/>
                <a:gd name="connsiteX6" fmla="*/ 210598 w 212744"/>
                <a:gd name="connsiteY6" fmla="*/ 132037 h 179164"/>
                <a:gd name="connsiteX7" fmla="*/ 211741 w 212744"/>
                <a:gd name="connsiteY7" fmla="*/ 115749 h 179164"/>
                <a:gd name="connsiteX8" fmla="*/ 205359 w 212744"/>
                <a:gd name="connsiteY8" fmla="*/ 92032 h 179164"/>
                <a:gd name="connsiteX9" fmla="*/ 202311 w 212744"/>
                <a:gd name="connsiteY9" fmla="*/ 84793 h 179164"/>
                <a:gd name="connsiteX10" fmla="*/ 192977 w 212744"/>
                <a:gd name="connsiteY10" fmla="*/ 71362 h 179164"/>
                <a:gd name="connsiteX11" fmla="*/ 192977 w 212744"/>
                <a:gd name="connsiteY11" fmla="*/ 71362 h 179164"/>
                <a:gd name="connsiteX12" fmla="*/ 192405 w 212744"/>
                <a:gd name="connsiteY12" fmla="*/ 70029 h 179164"/>
                <a:gd name="connsiteX13" fmla="*/ 180308 w 212744"/>
                <a:gd name="connsiteY13" fmla="*/ 54122 h 179164"/>
                <a:gd name="connsiteX14" fmla="*/ 180308 w 212744"/>
                <a:gd name="connsiteY14" fmla="*/ 54122 h 179164"/>
                <a:gd name="connsiteX15" fmla="*/ 180308 w 212744"/>
                <a:gd name="connsiteY15" fmla="*/ 54122 h 179164"/>
                <a:gd name="connsiteX16" fmla="*/ 172688 w 212744"/>
                <a:gd name="connsiteY16" fmla="*/ 45454 h 179164"/>
                <a:gd name="connsiteX17" fmla="*/ 172307 w 212744"/>
                <a:gd name="connsiteY17" fmla="*/ 46026 h 179164"/>
                <a:gd name="connsiteX18" fmla="*/ 172212 w 212744"/>
                <a:gd name="connsiteY18" fmla="*/ 45740 h 179164"/>
                <a:gd name="connsiteX19" fmla="*/ 172688 w 212744"/>
                <a:gd name="connsiteY19" fmla="*/ 45454 h 179164"/>
                <a:gd name="connsiteX20" fmla="*/ 171069 w 212744"/>
                <a:gd name="connsiteY20" fmla="*/ 43930 h 179164"/>
                <a:gd name="connsiteX21" fmla="*/ 171069 w 212744"/>
                <a:gd name="connsiteY21" fmla="*/ 43930 h 179164"/>
                <a:gd name="connsiteX22" fmla="*/ 166973 w 212744"/>
                <a:gd name="connsiteY22" fmla="*/ 39739 h 179164"/>
                <a:gd name="connsiteX23" fmla="*/ 166973 w 212744"/>
                <a:gd name="connsiteY23" fmla="*/ 39739 h 179164"/>
                <a:gd name="connsiteX24" fmla="*/ 166973 w 212744"/>
                <a:gd name="connsiteY24" fmla="*/ 39739 h 179164"/>
                <a:gd name="connsiteX25" fmla="*/ 161925 w 212744"/>
                <a:gd name="connsiteY25" fmla="*/ 35549 h 179164"/>
                <a:gd name="connsiteX26" fmla="*/ 161925 w 212744"/>
                <a:gd name="connsiteY26" fmla="*/ 35549 h 179164"/>
                <a:gd name="connsiteX27" fmla="*/ 156020 w 212744"/>
                <a:gd name="connsiteY27" fmla="*/ 29262 h 179164"/>
                <a:gd name="connsiteX28" fmla="*/ 156020 w 212744"/>
                <a:gd name="connsiteY28" fmla="*/ 29262 h 179164"/>
                <a:gd name="connsiteX29" fmla="*/ 151257 w 212744"/>
                <a:gd name="connsiteY29" fmla="*/ 25738 h 179164"/>
                <a:gd name="connsiteX30" fmla="*/ 141542 w 212744"/>
                <a:gd name="connsiteY30" fmla="*/ 18594 h 179164"/>
                <a:gd name="connsiteX31" fmla="*/ 141637 w 212744"/>
                <a:gd name="connsiteY31" fmla="*/ 19166 h 179164"/>
                <a:gd name="connsiteX32" fmla="*/ 141637 w 212744"/>
                <a:gd name="connsiteY32" fmla="*/ 19166 h 179164"/>
                <a:gd name="connsiteX33" fmla="*/ 141637 w 212744"/>
                <a:gd name="connsiteY33" fmla="*/ 19166 h 179164"/>
                <a:gd name="connsiteX34" fmla="*/ 141446 w 212744"/>
                <a:gd name="connsiteY34" fmla="*/ 19166 h 179164"/>
                <a:gd name="connsiteX35" fmla="*/ 141637 w 212744"/>
                <a:gd name="connsiteY35" fmla="*/ 18594 h 179164"/>
                <a:gd name="connsiteX36" fmla="*/ 129445 w 212744"/>
                <a:gd name="connsiteY36" fmla="*/ 12593 h 179164"/>
                <a:gd name="connsiteX37" fmla="*/ 123254 w 212744"/>
                <a:gd name="connsiteY37" fmla="*/ 10307 h 179164"/>
                <a:gd name="connsiteX38" fmla="*/ 123254 w 212744"/>
                <a:gd name="connsiteY38" fmla="*/ 10307 h 179164"/>
                <a:gd name="connsiteX39" fmla="*/ 105442 w 212744"/>
                <a:gd name="connsiteY39" fmla="*/ 2783 h 179164"/>
                <a:gd name="connsiteX40" fmla="*/ 105442 w 212744"/>
                <a:gd name="connsiteY40" fmla="*/ 2783 h 179164"/>
                <a:gd name="connsiteX41" fmla="*/ 97060 w 212744"/>
                <a:gd name="connsiteY41" fmla="*/ 1354 h 179164"/>
                <a:gd name="connsiteX42" fmla="*/ 95726 w 212744"/>
                <a:gd name="connsiteY42" fmla="*/ 1259 h 179164"/>
                <a:gd name="connsiteX43" fmla="*/ 95726 w 212744"/>
                <a:gd name="connsiteY43" fmla="*/ 1259 h 179164"/>
                <a:gd name="connsiteX44" fmla="*/ 79248 w 212744"/>
                <a:gd name="connsiteY44" fmla="*/ 782 h 179164"/>
                <a:gd name="connsiteX45" fmla="*/ 74486 w 212744"/>
                <a:gd name="connsiteY45" fmla="*/ 1449 h 179164"/>
                <a:gd name="connsiteX46" fmla="*/ 74486 w 212744"/>
                <a:gd name="connsiteY46" fmla="*/ 1449 h 179164"/>
                <a:gd name="connsiteX47" fmla="*/ 74486 w 212744"/>
                <a:gd name="connsiteY47" fmla="*/ 1449 h 179164"/>
                <a:gd name="connsiteX48" fmla="*/ 71247 w 212744"/>
                <a:gd name="connsiteY48" fmla="*/ 1830 h 179164"/>
                <a:gd name="connsiteX49" fmla="*/ 55531 w 212744"/>
                <a:gd name="connsiteY49" fmla="*/ 4211 h 179164"/>
                <a:gd name="connsiteX50" fmla="*/ 55531 w 212744"/>
                <a:gd name="connsiteY50" fmla="*/ 4211 h 179164"/>
                <a:gd name="connsiteX51" fmla="*/ 55531 w 212744"/>
                <a:gd name="connsiteY51" fmla="*/ 4211 h 179164"/>
                <a:gd name="connsiteX52" fmla="*/ 41339 w 212744"/>
                <a:gd name="connsiteY52" fmla="*/ 8878 h 179164"/>
                <a:gd name="connsiteX53" fmla="*/ 32480 w 212744"/>
                <a:gd name="connsiteY53" fmla="*/ 12308 h 179164"/>
                <a:gd name="connsiteX54" fmla="*/ 32480 w 212744"/>
                <a:gd name="connsiteY54" fmla="*/ 12308 h 179164"/>
                <a:gd name="connsiteX55" fmla="*/ 32480 w 212744"/>
                <a:gd name="connsiteY55" fmla="*/ 12308 h 179164"/>
                <a:gd name="connsiteX56" fmla="*/ 21812 w 212744"/>
                <a:gd name="connsiteY56" fmla="*/ 19642 h 179164"/>
                <a:gd name="connsiteX57" fmla="*/ 13430 w 212744"/>
                <a:gd name="connsiteY57" fmla="*/ 28881 h 179164"/>
                <a:gd name="connsiteX58" fmla="*/ 13430 w 212744"/>
                <a:gd name="connsiteY58" fmla="*/ 28881 h 179164"/>
                <a:gd name="connsiteX59" fmla="*/ 8382 w 212744"/>
                <a:gd name="connsiteY59" fmla="*/ 36501 h 179164"/>
                <a:gd name="connsiteX60" fmla="*/ 7144 w 212744"/>
                <a:gd name="connsiteY60" fmla="*/ 39835 h 179164"/>
                <a:gd name="connsiteX61" fmla="*/ 7144 w 212744"/>
                <a:gd name="connsiteY61" fmla="*/ 39835 h 179164"/>
                <a:gd name="connsiteX62" fmla="*/ 3810 w 212744"/>
                <a:gd name="connsiteY62" fmla="*/ 51265 h 179164"/>
                <a:gd name="connsiteX63" fmla="*/ 3810 w 212744"/>
                <a:gd name="connsiteY63" fmla="*/ 51265 h 179164"/>
                <a:gd name="connsiteX64" fmla="*/ 1524 w 212744"/>
                <a:gd name="connsiteY64" fmla="*/ 66505 h 179164"/>
                <a:gd name="connsiteX65" fmla="*/ 1524 w 212744"/>
                <a:gd name="connsiteY65" fmla="*/ 66505 h 179164"/>
                <a:gd name="connsiteX66" fmla="*/ 0 w 212744"/>
                <a:gd name="connsiteY66" fmla="*/ 68314 h 179164"/>
                <a:gd name="connsiteX67" fmla="*/ 1619 w 212744"/>
                <a:gd name="connsiteY67" fmla="*/ 79363 h 179164"/>
                <a:gd name="connsiteX68" fmla="*/ 2286 w 212744"/>
                <a:gd name="connsiteY68" fmla="*/ 84126 h 179164"/>
                <a:gd name="connsiteX69" fmla="*/ 2477 w 212744"/>
                <a:gd name="connsiteY69" fmla="*/ 85745 h 179164"/>
                <a:gd name="connsiteX70" fmla="*/ 8763 w 212744"/>
                <a:gd name="connsiteY70" fmla="*/ 97937 h 179164"/>
                <a:gd name="connsiteX71" fmla="*/ 8763 w 212744"/>
                <a:gd name="connsiteY71" fmla="*/ 97937 h 179164"/>
                <a:gd name="connsiteX72" fmla="*/ 15812 w 212744"/>
                <a:gd name="connsiteY72" fmla="*/ 111272 h 179164"/>
                <a:gd name="connsiteX73" fmla="*/ 25527 w 212744"/>
                <a:gd name="connsiteY73" fmla="*/ 124798 h 179164"/>
                <a:gd name="connsiteX74" fmla="*/ 25527 w 212744"/>
                <a:gd name="connsiteY74" fmla="*/ 124798 h 179164"/>
                <a:gd name="connsiteX75" fmla="*/ 29718 w 212744"/>
                <a:gd name="connsiteY75" fmla="*/ 130322 h 179164"/>
                <a:gd name="connsiteX76" fmla="*/ 37052 w 212744"/>
                <a:gd name="connsiteY76" fmla="*/ 137466 h 179164"/>
                <a:gd name="connsiteX77" fmla="*/ 41053 w 212744"/>
                <a:gd name="connsiteY77" fmla="*/ 141467 h 179164"/>
                <a:gd name="connsiteX78" fmla="*/ 41053 w 212744"/>
                <a:gd name="connsiteY78" fmla="*/ 141467 h 179164"/>
                <a:gd name="connsiteX79" fmla="*/ 41053 w 212744"/>
                <a:gd name="connsiteY79" fmla="*/ 141467 h 179164"/>
                <a:gd name="connsiteX80" fmla="*/ 55626 w 212744"/>
                <a:gd name="connsiteY80" fmla="*/ 153182 h 179164"/>
                <a:gd name="connsiteX81" fmla="*/ 65437 w 212744"/>
                <a:gd name="connsiteY81" fmla="*/ 154135 h 179164"/>
                <a:gd name="connsiteX82" fmla="*/ 69056 w 212744"/>
                <a:gd name="connsiteY82" fmla="*/ 158421 h 179164"/>
                <a:gd name="connsiteX83" fmla="*/ 69056 w 212744"/>
                <a:gd name="connsiteY83" fmla="*/ 158421 h 179164"/>
                <a:gd name="connsiteX84" fmla="*/ 79915 w 212744"/>
                <a:gd name="connsiteY84" fmla="*/ 166708 h 179164"/>
                <a:gd name="connsiteX85" fmla="*/ 79915 w 212744"/>
                <a:gd name="connsiteY85" fmla="*/ 166708 h 179164"/>
                <a:gd name="connsiteX86" fmla="*/ 88678 w 212744"/>
                <a:gd name="connsiteY86" fmla="*/ 170422 h 179164"/>
                <a:gd name="connsiteX87" fmla="*/ 88678 w 212744"/>
                <a:gd name="connsiteY87" fmla="*/ 170422 h 179164"/>
                <a:gd name="connsiteX88" fmla="*/ 91726 w 212744"/>
                <a:gd name="connsiteY88" fmla="*/ 171375 h 179164"/>
                <a:gd name="connsiteX89" fmla="*/ 102299 w 212744"/>
                <a:gd name="connsiteY89" fmla="*/ 174613 h 179164"/>
                <a:gd name="connsiteX90" fmla="*/ 115729 w 212744"/>
                <a:gd name="connsiteY90" fmla="*/ 177376 h 179164"/>
                <a:gd name="connsiteX91" fmla="*/ 118777 w 212744"/>
                <a:gd name="connsiteY91" fmla="*/ 177376 h 179164"/>
                <a:gd name="connsiteX92" fmla="*/ 125444 w 212744"/>
                <a:gd name="connsiteY92" fmla="*/ 177661 h 179164"/>
                <a:gd name="connsiteX93" fmla="*/ 133445 w 212744"/>
                <a:gd name="connsiteY93" fmla="*/ 178328 h 179164"/>
                <a:gd name="connsiteX94" fmla="*/ 144780 w 212744"/>
                <a:gd name="connsiteY94" fmla="*/ 178042 h 179164"/>
                <a:gd name="connsiteX95" fmla="*/ 144780 w 212744"/>
                <a:gd name="connsiteY95" fmla="*/ 178042 h 179164"/>
                <a:gd name="connsiteX96" fmla="*/ 144780 w 212744"/>
                <a:gd name="connsiteY96" fmla="*/ 178042 h 179164"/>
                <a:gd name="connsiteX97" fmla="*/ 148019 w 212744"/>
                <a:gd name="connsiteY97" fmla="*/ 177566 h 179164"/>
                <a:gd name="connsiteX98" fmla="*/ 148019 w 212744"/>
                <a:gd name="connsiteY98" fmla="*/ 177566 h 179164"/>
                <a:gd name="connsiteX99" fmla="*/ 176117 w 212744"/>
                <a:gd name="connsiteY99" fmla="*/ 170518 h 179164"/>
                <a:gd name="connsiteX100" fmla="*/ 179070 w 212744"/>
                <a:gd name="connsiteY100" fmla="*/ 169660 h 179164"/>
                <a:gd name="connsiteX101" fmla="*/ 179070 w 212744"/>
                <a:gd name="connsiteY101" fmla="*/ 169660 h 179164"/>
                <a:gd name="connsiteX102" fmla="*/ 179070 w 212744"/>
                <a:gd name="connsiteY102" fmla="*/ 169660 h 179164"/>
                <a:gd name="connsiteX103" fmla="*/ 185166 w 212744"/>
                <a:gd name="connsiteY103" fmla="*/ 166136 h 179164"/>
                <a:gd name="connsiteX104" fmla="*/ 185166 w 212744"/>
                <a:gd name="connsiteY104" fmla="*/ 166136 h 179164"/>
                <a:gd name="connsiteX105" fmla="*/ 191072 w 212744"/>
                <a:gd name="connsiteY105" fmla="*/ 162136 h 179164"/>
                <a:gd name="connsiteX106" fmla="*/ 198025 w 212744"/>
                <a:gd name="connsiteY106" fmla="*/ 154897 h 179164"/>
                <a:gd name="connsiteX107" fmla="*/ 53340 w 212744"/>
                <a:gd name="connsiteY107" fmla="*/ 80316 h 179164"/>
                <a:gd name="connsiteX108" fmla="*/ 53340 w 212744"/>
                <a:gd name="connsiteY108" fmla="*/ 80316 h 179164"/>
                <a:gd name="connsiteX109" fmla="*/ 53340 w 212744"/>
                <a:gd name="connsiteY109" fmla="*/ 80126 h 179164"/>
                <a:gd name="connsiteX110" fmla="*/ 53531 w 212744"/>
                <a:gd name="connsiteY110" fmla="*/ 80316 h 179164"/>
                <a:gd name="connsiteX111" fmla="*/ 53340 w 212744"/>
                <a:gd name="connsiteY111" fmla="*/ 80316 h 179164"/>
                <a:gd name="connsiteX112" fmla="*/ 119063 w 212744"/>
                <a:gd name="connsiteY112" fmla="*/ 88698 h 179164"/>
                <a:gd name="connsiteX113" fmla="*/ 119063 w 212744"/>
                <a:gd name="connsiteY113" fmla="*/ 88698 h 179164"/>
                <a:gd name="connsiteX114" fmla="*/ 119063 w 212744"/>
                <a:gd name="connsiteY114" fmla="*/ 88698 h 179164"/>
                <a:gd name="connsiteX115" fmla="*/ 119063 w 212744"/>
                <a:gd name="connsiteY115" fmla="*/ 88603 h 179164"/>
                <a:gd name="connsiteX116" fmla="*/ 119158 w 212744"/>
                <a:gd name="connsiteY116" fmla="*/ 88603 h 179164"/>
                <a:gd name="connsiteX117" fmla="*/ 119063 w 212744"/>
                <a:gd name="connsiteY117" fmla="*/ 88698 h 179164"/>
                <a:gd name="connsiteX118" fmla="*/ 87154 w 212744"/>
                <a:gd name="connsiteY118" fmla="*/ 75268 h 179164"/>
                <a:gd name="connsiteX119" fmla="*/ 87058 w 212744"/>
                <a:gd name="connsiteY119" fmla="*/ 76601 h 179164"/>
                <a:gd name="connsiteX120" fmla="*/ 86106 w 212744"/>
                <a:gd name="connsiteY120" fmla="*/ 75934 h 179164"/>
                <a:gd name="connsiteX121" fmla="*/ 87154 w 212744"/>
                <a:gd name="connsiteY121" fmla="*/ 75268 h 179164"/>
                <a:gd name="connsiteX122" fmla="*/ 100108 w 212744"/>
                <a:gd name="connsiteY122" fmla="*/ 99080 h 179164"/>
                <a:gd name="connsiteX123" fmla="*/ 100108 w 212744"/>
                <a:gd name="connsiteY123" fmla="*/ 99080 h 179164"/>
                <a:gd name="connsiteX124" fmla="*/ 100108 w 212744"/>
                <a:gd name="connsiteY124" fmla="*/ 99080 h 179164"/>
                <a:gd name="connsiteX125" fmla="*/ 117824 w 212744"/>
                <a:gd name="connsiteY125" fmla="*/ 115654 h 179164"/>
                <a:gd name="connsiteX126" fmla="*/ 117539 w 212744"/>
                <a:gd name="connsiteY126" fmla="*/ 115273 h 179164"/>
                <a:gd name="connsiteX127" fmla="*/ 117824 w 212744"/>
                <a:gd name="connsiteY127" fmla="*/ 115654 h 179164"/>
                <a:gd name="connsiteX128" fmla="*/ 127635 w 212744"/>
                <a:gd name="connsiteY128" fmla="*/ 92222 h 179164"/>
                <a:gd name="connsiteX129" fmla="*/ 127635 w 212744"/>
                <a:gd name="connsiteY129" fmla="*/ 92222 h 179164"/>
                <a:gd name="connsiteX130" fmla="*/ 127635 w 212744"/>
                <a:gd name="connsiteY130" fmla="*/ 92222 h 179164"/>
                <a:gd name="connsiteX131" fmla="*/ 127635 w 212744"/>
                <a:gd name="connsiteY131" fmla="*/ 92222 h 179164"/>
                <a:gd name="connsiteX132" fmla="*/ 127635 w 212744"/>
                <a:gd name="connsiteY132" fmla="*/ 92222 h 179164"/>
                <a:gd name="connsiteX133" fmla="*/ 127635 w 212744"/>
                <a:gd name="connsiteY133" fmla="*/ 92222 h 179164"/>
                <a:gd name="connsiteX134" fmla="*/ 127635 w 212744"/>
                <a:gd name="connsiteY134" fmla="*/ 92222 h 179164"/>
                <a:gd name="connsiteX135" fmla="*/ 69056 w 212744"/>
                <a:gd name="connsiteY135" fmla="*/ 89174 h 179164"/>
                <a:gd name="connsiteX136" fmla="*/ 69152 w 212744"/>
                <a:gd name="connsiteY136" fmla="*/ 89269 h 179164"/>
                <a:gd name="connsiteX137" fmla="*/ 69056 w 212744"/>
                <a:gd name="connsiteY137" fmla="*/ 89269 h 179164"/>
                <a:gd name="connsiteX138" fmla="*/ 69056 w 212744"/>
                <a:gd name="connsiteY138" fmla="*/ 89174 h 179164"/>
                <a:gd name="connsiteX139" fmla="*/ 114014 w 212744"/>
                <a:gd name="connsiteY139" fmla="*/ 110320 h 179164"/>
                <a:gd name="connsiteX140" fmla="*/ 113633 w 212744"/>
                <a:gd name="connsiteY140" fmla="*/ 111367 h 179164"/>
                <a:gd name="connsiteX141" fmla="*/ 113538 w 212744"/>
                <a:gd name="connsiteY141" fmla="*/ 110320 h 179164"/>
                <a:gd name="connsiteX142" fmla="*/ 114014 w 212744"/>
                <a:gd name="connsiteY142" fmla="*/ 110320 h 179164"/>
                <a:gd name="connsiteX143" fmla="*/ 106585 w 212744"/>
                <a:gd name="connsiteY143" fmla="*/ 125941 h 179164"/>
                <a:gd name="connsiteX144" fmla="*/ 106585 w 212744"/>
                <a:gd name="connsiteY144" fmla="*/ 125941 h 179164"/>
                <a:gd name="connsiteX145" fmla="*/ 106585 w 212744"/>
                <a:gd name="connsiteY145" fmla="*/ 125941 h 179164"/>
                <a:gd name="connsiteX146" fmla="*/ 106585 w 212744"/>
                <a:gd name="connsiteY146" fmla="*/ 125941 h 179164"/>
                <a:gd name="connsiteX147" fmla="*/ 130778 w 212744"/>
                <a:gd name="connsiteY147" fmla="*/ 80507 h 179164"/>
                <a:gd name="connsiteX148" fmla="*/ 130778 w 212744"/>
                <a:gd name="connsiteY148" fmla="*/ 80030 h 179164"/>
                <a:gd name="connsiteX149" fmla="*/ 131159 w 212744"/>
                <a:gd name="connsiteY149" fmla="*/ 80411 h 179164"/>
                <a:gd name="connsiteX150" fmla="*/ 130778 w 212744"/>
                <a:gd name="connsiteY150" fmla="*/ 80507 h 179164"/>
                <a:gd name="connsiteX151" fmla="*/ 92107 w 212744"/>
                <a:gd name="connsiteY151" fmla="*/ 115082 h 179164"/>
                <a:gd name="connsiteX152" fmla="*/ 92107 w 212744"/>
                <a:gd name="connsiteY152" fmla="*/ 115082 h 179164"/>
                <a:gd name="connsiteX153" fmla="*/ 92107 w 212744"/>
                <a:gd name="connsiteY153" fmla="*/ 115082 h 179164"/>
                <a:gd name="connsiteX154" fmla="*/ 92107 w 212744"/>
                <a:gd name="connsiteY154" fmla="*/ 115082 h 179164"/>
                <a:gd name="connsiteX155" fmla="*/ 86487 w 212744"/>
                <a:gd name="connsiteY155" fmla="*/ 41454 h 179164"/>
                <a:gd name="connsiteX156" fmla="*/ 86582 w 212744"/>
                <a:gd name="connsiteY156" fmla="*/ 41454 h 179164"/>
                <a:gd name="connsiteX157" fmla="*/ 86487 w 212744"/>
                <a:gd name="connsiteY157" fmla="*/ 41644 h 179164"/>
                <a:gd name="connsiteX158" fmla="*/ 86487 w 212744"/>
                <a:gd name="connsiteY158" fmla="*/ 41644 h 179164"/>
                <a:gd name="connsiteX159" fmla="*/ 86487 w 212744"/>
                <a:gd name="connsiteY159" fmla="*/ 41644 h 179164"/>
                <a:gd name="connsiteX160" fmla="*/ 86487 w 212744"/>
                <a:gd name="connsiteY160" fmla="*/ 41454 h 179164"/>
                <a:gd name="connsiteX161" fmla="*/ 46673 w 212744"/>
                <a:gd name="connsiteY161" fmla="*/ 124798 h 179164"/>
                <a:gd name="connsiteX162" fmla="*/ 46673 w 212744"/>
                <a:gd name="connsiteY162" fmla="*/ 124798 h 179164"/>
                <a:gd name="connsiteX163" fmla="*/ 46673 w 212744"/>
                <a:gd name="connsiteY163" fmla="*/ 124798 h 179164"/>
                <a:gd name="connsiteX164" fmla="*/ 46673 w 212744"/>
                <a:gd name="connsiteY164" fmla="*/ 124798 h 179164"/>
                <a:gd name="connsiteX165" fmla="*/ 66199 w 212744"/>
                <a:gd name="connsiteY165" fmla="*/ 102414 h 179164"/>
                <a:gd name="connsiteX166" fmla="*/ 66199 w 212744"/>
                <a:gd name="connsiteY166" fmla="*/ 102604 h 179164"/>
                <a:gd name="connsiteX167" fmla="*/ 66199 w 212744"/>
                <a:gd name="connsiteY167" fmla="*/ 102604 h 179164"/>
                <a:gd name="connsiteX168" fmla="*/ 66199 w 212744"/>
                <a:gd name="connsiteY168" fmla="*/ 102604 h 179164"/>
                <a:gd name="connsiteX169" fmla="*/ 66008 w 212744"/>
                <a:gd name="connsiteY169" fmla="*/ 102509 h 179164"/>
                <a:gd name="connsiteX170" fmla="*/ 66199 w 212744"/>
                <a:gd name="connsiteY170" fmla="*/ 102414 h 179164"/>
                <a:gd name="connsiteX171" fmla="*/ 86392 w 212744"/>
                <a:gd name="connsiteY171" fmla="*/ 119654 h 179164"/>
                <a:gd name="connsiteX172" fmla="*/ 86201 w 212744"/>
                <a:gd name="connsiteY172" fmla="*/ 119083 h 179164"/>
                <a:gd name="connsiteX173" fmla="*/ 87916 w 212744"/>
                <a:gd name="connsiteY173" fmla="*/ 119654 h 179164"/>
                <a:gd name="connsiteX174" fmla="*/ 86392 w 212744"/>
                <a:gd name="connsiteY174" fmla="*/ 119654 h 179164"/>
                <a:gd name="connsiteX175" fmla="*/ 21050 w 212744"/>
                <a:gd name="connsiteY175" fmla="*/ 74601 h 179164"/>
                <a:gd name="connsiteX176" fmla="*/ 20669 w 212744"/>
                <a:gd name="connsiteY176" fmla="*/ 74315 h 179164"/>
                <a:gd name="connsiteX177" fmla="*/ 20765 w 212744"/>
                <a:gd name="connsiteY177" fmla="*/ 74315 h 179164"/>
                <a:gd name="connsiteX178" fmla="*/ 21050 w 212744"/>
                <a:gd name="connsiteY178" fmla="*/ 74601 h 179164"/>
                <a:gd name="connsiteX179" fmla="*/ 134398 w 212744"/>
                <a:gd name="connsiteY179" fmla="*/ 44407 h 179164"/>
                <a:gd name="connsiteX180" fmla="*/ 134398 w 212744"/>
                <a:gd name="connsiteY180" fmla="*/ 44407 h 179164"/>
                <a:gd name="connsiteX181" fmla="*/ 134493 w 212744"/>
                <a:gd name="connsiteY181" fmla="*/ 45359 h 179164"/>
                <a:gd name="connsiteX182" fmla="*/ 134398 w 212744"/>
                <a:gd name="connsiteY182" fmla="*/ 44407 h 179164"/>
                <a:gd name="connsiteX183" fmla="*/ 94869 w 212744"/>
                <a:gd name="connsiteY183" fmla="*/ 134037 h 179164"/>
                <a:gd name="connsiteX184" fmla="*/ 94869 w 212744"/>
                <a:gd name="connsiteY184" fmla="*/ 134037 h 179164"/>
                <a:gd name="connsiteX185" fmla="*/ 95250 w 212744"/>
                <a:gd name="connsiteY185" fmla="*/ 134323 h 179164"/>
                <a:gd name="connsiteX186" fmla="*/ 94869 w 212744"/>
                <a:gd name="connsiteY186" fmla="*/ 134323 h 179164"/>
                <a:gd name="connsiteX187" fmla="*/ 94869 w 212744"/>
                <a:gd name="connsiteY187" fmla="*/ 134037 h 179164"/>
                <a:gd name="connsiteX188" fmla="*/ 144113 w 212744"/>
                <a:gd name="connsiteY188" fmla="*/ 128608 h 179164"/>
                <a:gd name="connsiteX189" fmla="*/ 144113 w 212744"/>
                <a:gd name="connsiteY189" fmla="*/ 128608 h 179164"/>
                <a:gd name="connsiteX190" fmla="*/ 144113 w 212744"/>
                <a:gd name="connsiteY190" fmla="*/ 128608 h 179164"/>
                <a:gd name="connsiteX191" fmla="*/ 144113 w 212744"/>
                <a:gd name="connsiteY191" fmla="*/ 128608 h 179164"/>
                <a:gd name="connsiteX192" fmla="*/ 144209 w 212744"/>
                <a:gd name="connsiteY192" fmla="*/ 128703 h 179164"/>
                <a:gd name="connsiteX193" fmla="*/ 144018 w 212744"/>
                <a:gd name="connsiteY193" fmla="*/ 128703 h 179164"/>
                <a:gd name="connsiteX194" fmla="*/ 144113 w 212744"/>
                <a:gd name="connsiteY194" fmla="*/ 128608 h 179164"/>
                <a:gd name="connsiteX195" fmla="*/ 195644 w 212744"/>
                <a:gd name="connsiteY195" fmla="*/ 116511 h 179164"/>
                <a:gd name="connsiteX196" fmla="*/ 195644 w 212744"/>
                <a:gd name="connsiteY196" fmla="*/ 116511 h 179164"/>
                <a:gd name="connsiteX197" fmla="*/ 195644 w 212744"/>
                <a:gd name="connsiteY197" fmla="*/ 116511 h 179164"/>
                <a:gd name="connsiteX198" fmla="*/ 195644 w 212744"/>
                <a:gd name="connsiteY198" fmla="*/ 116511 h 179164"/>
                <a:gd name="connsiteX199" fmla="*/ 195644 w 212744"/>
                <a:gd name="connsiteY199" fmla="*/ 116511 h 179164"/>
                <a:gd name="connsiteX200" fmla="*/ 195644 w 212744"/>
                <a:gd name="connsiteY200" fmla="*/ 116511 h 179164"/>
                <a:gd name="connsiteX201" fmla="*/ 195834 w 212744"/>
                <a:gd name="connsiteY201" fmla="*/ 116511 h 179164"/>
                <a:gd name="connsiteX202" fmla="*/ 195739 w 212744"/>
                <a:gd name="connsiteY202" fmla="*/ 116606 h 179164"/>
                <a:gd name="connsiteX203" fmla="*/ 195644 w 212744"/>
                <a:gd name="connsiteY203" fmla="*/ 116511 h 179164"/>
                <a:gd name="connsiteX204" fmla="*/ 154972 w 212744"/>
                <a:gd name="connsiteY204" fmla="*/ 46407 h 179164"/>
                <a:gd name="connsiteX205" fmla="*/ 154972 w 212744"/>
                <a:gd name="connsiteY205" fmla="*/ 46407 h 179164"/>
                <a:gd name="connsiteX206" fmla="*/ 154972 w 212744"/>
                <a:gd name="connsiteY206" fmla="*/ 46312 h 179164"/>
                <a:gd name="connsiteX207" fmla="*/ 155067 w 212744"/>
                <a:gd name="connsiteY207" fmla="*/ 46407 h 179164"/>
                <a:gd name="connsiteX208" fmla="*/ 154972 w 212744"/>
                <a:gd name="connsiteY208" fmla="*/ 46407 h 179164"/>
                <a:gd name="connsiteX209" fmla="*/ 64580 w 212744"/>
                <a:gd name="connsiteY209" fmla="*/ 23737 h 179164"/>
                <a:gd name="connsiteX210" fmla="*/ 64580 w 212744"/>
                <a:gd name="connsiteY210" fmla="*/ 23737 h 179164"/>
                <a:gd name="connsiteX211" fmla="*/ 64580 w 212744"/>
                <a:gd name="connsiteY211" fmla="*/ 23737 h 179164"/>
                <a:gd name="connsiteX212" fmla="*/ 64580 w 212744"/>
                <a:gd name="connsiteY212" fmla="*/ 23737 h 179164"/>
                <a:gd name="connsiteX213" fmla="*/ 18479 w 212744"/>
                <a:gd name="connsiteY213" fmla="*/ 96509 h 179164"/>
                <a:gd name="connsiteX214" fmla="*/ 18669 w 212744"/>
                <a:gd name="connsiteY214" fmla="*/ 96509 h 179164"/>
                <a:gd name="connsiteX215" fmla="*/ 18574 w 212744"/>
                <a:gd name="connsiteY215" fmla="*/ 96604 h 179164"/>
                <a:gd name="connsiteX216" fmla="*/ 18479 w 212744"/>
                <a:gd name="connsiteY216" fmla="*/ 96509 h 179164"/>
                <a:gd name="connsiteX217" fmla="*/ 194310 w 212744"/>
                <a:gd name="connsiteY217" fmla="*/ 84317 h 179164"/>
                <a:gd name="connsiteX218" fmla="*/ 194310 w 212744"/>
                <a:gd name="connsiteY218" fmla="*/ 84317 h 179164"/>
                <a:gd name="connsiteX219" fmla="*/ 194215 w 212744"/>
                <a:gd name="connsiteY219" fmla="*/ 84412 h 179164"/>
                <a:gd name="connsiteX220" fmla="*/ 194120 w 212744"/>
                <a:gd name="connsiteY220" fmla="*/ 84412 h 179164"/>
                <a:gd name="connsiteX221" fmla="*/ 194310 w 212744"/>
                <a:gd name="connsiteY221" fmla="*/ 84317 h 179164"/>
                <a:gd name="connsiteX222" fmla="*/ 164497 w 212744"/>
                <a:gd name="connsiteY222" fmla="*/ 56313 h 179164"/>
                <a:gd name="connsiteX223" fmla="*/ 164497 w 212744"/>
                <a:gd name="connsiteY223" fmla="*/ 56313 h 179164"/>
                <a:gd name="connsiteX224" fmla="*/ 164497 w 212744"/>
                <a:gd name="connsiteY224" fmla="*/ 56313 h 179164"/>
                <a:gd name="connsiteX225" fmla="*/ 164497 w 212744"/>
                <a:gd name="connsiteY225" fmla="*/ 56313 h 179164"/>
                <a:gd name="connsiteX226" fmla="*/ 164497 w 212744"/>
                <a:gd name="connsiteY226" fmla="*/ 56027 h 179164"/>
                <a:gd name="connsiteX227" fmla="*/ 164687 w 212744"/>
                <a:gd name="connsiteY227" fmla="*/ 56218 h 179164"/>
                <a:gd name="connsiteX228" fmla="*/ 164497 w 212744"/>
                <a:gd name="connsiteY228" fmla="*/ 56313 h 179164"/>
                <a:gd name="connsiteX229" fmla="*/ 153353 w 212744"/>
                <a:gd name="connsiteY229" fmla="*/ 37644 h 179164"/>
                <a:gd name="connsiteX230" fmla="*/ 155067 w 212744"/>
                <a:gd name="connsiteY230" fmla="*/ 38311 h 179164"/>
                <a:gd name="connsiteX231" fmla="*/ 153353 w 212744"/>
                <a:gd name="connsiteY231" fmla="*/ 37644 h 179164"/>
                <a:gd name="connsiteX232" fmla="*/ 31909 w 212744"/>
                <a:gd name="connsiteY232" fmla="*/ 20594 h 179164"/>
                <a:gd name="connsiteX233" fmla="*/ 31909 w 212744"/>
                <a:gd name="connsiteY233" fmla="*/ 20404 h 179164"/>
                <a:gd name="connsiteX234" fmla="*/ 31909 w 212744"/>
                <a:gd name="connsiteY234" fmla="*/ 20404 h 179164"/>
                <a:gd name="connsiteX235" fmla="*/ 32004 w 212744"/>
                <a:gd name="connsiteY235" fmla="*/ 20404 h 179164"/>
                <a:gd name="connsiteX236" fmla="*/ 31909 w 212744"/>
                <a:gd name="connsiteY236" fmla="*/ 20594 h 179164"/>
                <a:gd name="connsiteX237" fmla="*/ 20860 w 212744"/>
                <a:gd name="connsiteY237" fmla="*/ 31643 h 179164"/>
                <a:gd name="connsiteX238" fmla="*/ 20669 w 212744"/>
                <a:gd name="connsiteY238" fmla="*/ 31643 h 179164"/>
                <a:gd name="connsiteX239" fmla="*/ 20765 w 212744"/>
                <a:gd name="connsiteY239" fmla="*/ 31453 h 179164"/>
                <a:gd name="connsiteX240" fmla="*/ 20860 w 212744"/>
                <a:gd name="connsiteY240" fmla="*/ 31643 h 179164"/>
                <a:gd name="connsiteX241" fmla="*/ 12383 w 212744"/>
                <a:gd name="connsiteY241" fmla="*/ 90889 h 179164"/>
                <a:gd name="connsiteX242" fmla="*/ 12859 w 212744"/>
                <a:gd name="connsiteY242" fmla="*/ 90793 h 179164"/>
                <a:gd name="connsiteX243" fmla="*/ 12859 w 212744"/>
                <a:gd name="connsiteY243" fmla="*/ 90889 h 179164"/>
                <a:gd name="connsiteX244" fmla="*/ 12383 w 212744"/>
                <a:gd name="connsiteY244" fmla="*/ 90889 h 179164"/>
                <a:gd name="connsiteX245" fmla="*/ 12383 w 212744"/>
                <a:gd name="connsiteY245" fmla="*/ 90889 h 179164"/>
                <a:gd name="connsiteX246" fmla="*/ 87821 w 212744"/>
                <a:gd name="connsiteY246" fmla="*/ 164136 h 179164"/>
                <a:gd name="connsiteX247" fmla="*/ 87821 w 212744"/>
                <a:gd name="connsiteY247" fmla="*/ 164422 h 179164"/>
                <a:gd name="connsiteX248" fmla="*/ 86773 w 212744"/>
                <a:gd name="connsiteY248" fmla="*/ 164422 h 179164"/>
                <a:gd name="connsiteX249" fmla="*/ 87821 w 212744"/>
                <a:gd name="connsiteY249" fmla="*/ 164136 h 179164"/>
                <a:gd name="connsiteX250" fmla="*/ 181547 w 212744"/>
                <a:gd name="connsiteY250" fmla="*/ 165279 h 179164"/>
                <a:gd name="connsiteX251" fmla="*/ 181547 w 212744"/>
                <a:gd name="connsiteY251" fmla="*/ 165279 h 179164"/>
                <a:gd name="connsiteX252" fmla="*/ 181547 w 212744"/>
                <a:gd name="connsiteY252" fmla="*/ 165279 h 179164"/>
                <a:gd name="connsiteX253" fmla="*/ 181547 w 212744"/>
                <a:gd name="connsiteY253" fmla="*/ 165279 h 179164"/>
                <a:gd name="connsiteX254" fmla="*/ 180880 w 212744"/>
                <a:gd name="connsiteY254" fmla="*/ 58789 h 179164"/>
                <a:gd name="connsiteX255" fmla="*/ 180880 w 212744"/>
                <a:gd name="connsiteY255" fmla="*/ 58789 h 179164"/>
                <a:gd name="connsiteX256" fmla="*/ 180880 w 212744"/>
                <a:gd name="connsiteY256" fmla="*/ 58789 h 179164"/>
                <a:gd name="connsiteX257" fmla="*/ 180880 w 212744"/>
                <a:gd name="connsiteY257" fmla="*/ 58789 h 179164"/>
                <a:gd name="connsiteX258" fmla="*/ 88011 w 212744"/>
                <a:gd name="connsiteY258" fmla="*/ 5545 h 179164"/>
                <a:gd name="connsiteX259" fmla="*/ 87916 w 212744"/>
                <a:gd name="connsiteY259" fmla="*/ 5926 h 179164"/>
                <a:gd name="connsiteX260" fmla="*/ 87916 w 212744"/>
                <a:gd name="connsiteY260" fmla="*/ 5926 h 179164"/>
                <a:gd name="connsiteX261" fmla="*/ 88011 w 212744"/>
                <a:gd name="connsiteY261" fmla="*/ 5545 h 1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212744" h="179164">
                  <a:moveTo>
                    <a:pt x="198025" y="154897"/>
                  </a:moveTo>
                  <a:cubicBezTo>
                    <a:pt x="201168" y="154611"/>
                    <a:pt x="202216" y="152611"/>
                    <a:pt x="202216" y="149753"/>
                  </a:cubicBezTo>
                  <a:lnTo>
                    <a:pt x="202216" y="149753"/>
                  </a:lnTo>
                  <a:cubicBezTo>
                    <a:pt x="207740" y="148134"/>
                    <a:pt x="205359" y="141752"/>
                    <a:pt x="208788" y="138800"/>
                  </a:cubicBezTo>
                  <a:cubicBezTo>
                    <a:pt x="210979" y="136990"/>
                    <a:pt x="211646" y="134704"/>
                    <a:pt x="210598" y="132037"/>
                  </a:cubicBezTo>
                  <a:lnTo>
                    <a:pt x="210598" y="132037"/>
                  </a:lnTo>
                  <a:lnTo>
                    <a:pt x="210598" y="132037"/>
                  </a:lnTo>
                  <a:cubicBezTo>
                    <a:pt x="213646" y="126798"/>
                    <a:pt x="212884" y="121274"/>
                    <a:pt x="211741" y="115749"/>
                  </a:cubicBezTo>
                  <a:cubicBezTo>
                    <a:pt x="211074" y="107462"/>
                    <a:pt x="209455" y="99366"/>
                    <a:pt x="205359" y="92032"/>
                  </a:cubicBezTo>
                  <a:cubicBezTo>
                    <a:pt x="204788" y="89460"/>
                    <a:pt x="204121" y="86888"/>
                    <a:pt x="202311" y="84793"/>
                  </a:cubicBezTo>
                  <a:cubicBezTo>
                    <a:pt x="199644" y="80030"/>
                    <a:pt x="198787" y="73934"/>
                    <a:pt x="192977" y="71362"/>
                  </a:cubicBezTo>
                  <a:cubicBezTo>
                    <a:pt x="192977" y="71362"/>
                    <a:pt x="192977" y="71362"/>
                    <a:pt x="192977" y="71362"/>
                  </a:cubicBezTo>
                  <a:cubicBezTo>
                    <a:pt x="192881" y="70886"/>
                    <a:pt x="192596" y="70410"/>
                    <a:pt x="192405" y="70029"/>
                  </a:cubicBezTo>
                  <a:cubicBezTo>
                    <a:pt x="189452" y="63933"/>
                    <a:pt x="184880" y="59075"/>
                    <a:pt x="180308" y="54122"/>
                  </a:cubicBezTo>
                  <a:cubicBezTo>
                    <a:pt x="180308" y="54122"/>
                    <a:pt x="180308" y="54122"/>
                    <a:pt x="180308" y="54122"/>
                  </a:cubicBezTo>
                  <a:cubicBezTo>
                    <a:pt x="180308" y="54122"/>
                    <a:pt x="180308" y="54122"/>
                    <a:pt x="180308" y="54122"/>
                  </a:cubicBezTo>
                  <a:cubicBezTo>
                    <a:pt x="177737" y="51265"/>
                    <a:pt x="175260" y="48312"/>
                    <a:pt x="172688" y="45454"/>
                  </a:cubicBezTo>
                  <a:cubicBezTo>
                    <a:pt x="172593" y="45645"/>
                    <a:pt x="172403" y="45835"/>
                    <a:pt x="172307" y="46026"/>
                  </a:cubicBezTo>
                  <a:cubicBezTo>
                    <a:pt x="172307" y="45931"/>
                    <a:pt x="172307" y="45835"/>
                    <a:pt x="172212" y="45740"/>
                  </a:cubicBezTo>
                  <a:cubicBezTo>
                    <a:pt x="172212" y="45740"/>
                    <a:pt x="172688" y="45454"/>
                    <a:pt x="172688" y="45454"/>
                  </a:cubicBezTo>
                  <a:cubicBezTo>
                    <a:pt x="172117" y="44978"/>
                    <a:pt x="171641" y="44407"/>
                    <a:pt x="171069" y="43930"/>
                  </a:cubicBezTo>
                  <a:lnTo>
                    <a:pt x="171069" y="43930"/>
                  </a:lnTo>
                  <a:cubicBezTo>
                    <a:pt x="170307" y="42025"/>
                    <a:pt x="169069" y="40406"/>
                    <a:pt x="166973" y="39739"/>
                  </a:cubicBezTo>
                  <a:lnTo>
                    <a:pt x="166973" y="39739"/>
                  </a:lnTo>
                  <a:lnTo>
                    <a:pt x="166973" y="39739"/>
                  </a:lnTo>
                  <a:cubicBezTo>
                    <a:pt x="165640" y="37930"/>
                    <a:pt x="164783" y="35453"/>
                    <a:pt x="161925" y="35549"/>
                  </a:cubicBezTo>
                  <a:lnTo>
                    <a:pt x="161925" y="35549"/>
                  </a:lnTo>
                  <a:cubicBezTo>
                    <a:pt x="161163" y="32310"/>
                    <a:pt x="158306" y="31072"/>
                    <a:pt x="156020" y="29262"/>
                  </a:cubicBezTo>
                  <a:lnTo>
                    <a:pt x="156020" y="29262"/>
                  </a:lnTo>
                  <a:cubicBezTo>
                    <a:pt x="154400" y="28119"/>
                    <a:pt x="152876" y="26976"/>
                    <a:pt x="151257" y="25738"/>
                  </a:cubicBezTo>
                  <a:cubicBezTo>
                    <a:pt x="148781" y="22213"/>
                    <a:pt x="144780" y="20880"/>
                    <a:pt x="141542" y="18594"/>
                  </a:cubicBezTo>
                  <a:lnTo>
                    <a:pt x="141637" y="19166"/>
                  </a:lnTo>
                  <a:lnTo>
                    <a:pt x="141637" y="19166"/>
                  </a:lnTo>
                  <a:lnTo>
                    <a:pt x="141637" y="19166"/>
                  </a:lnTo>
                  <a:cubicBezTo>
                    <a:pt x="141542" y="19166"/>
                    <a:pt x="141446" y="19166"/>
                    <a:pt x="141446" y="19166"/>
                  </a:cubicBezTo>
                  <a:cubicBezTo>
                    <a:pt x="141542" y="18975"/>
                    <a:pt x="141542" y="18784"/>
                    <a:pt x="141637" y="18594"/>
                  </a:cubicBezTo>
                  <a:cubicBezTo>
                    <a:pt x="138494" y="14784"/>
                    <a:pt x="133922" y="13736"/>
                    <a:pt x="129445" y="12593"/>
                  </a:cubicBezTo>
                  <a:cubicBezTo>
                    <a:pt x="128492" y="8783"/>
                    <a:pt x="125730" y="10021"/>
                    <a:pt x="123254" y="10307"/>
                  </a:cubicBezTo>
                  <a:lnTo>
                    <a:pt x="123254" y="10307"/>
                  </a:lnTo>
                  <a:cubicBezTo>
                    <a:pt x="118396" y="5259"/>
                    <a:pt x="112109" y="3640"/>
                    <a:pt x="105442" y="2783"/>
                  </a:cubicBezTo>
                  <a:cubicBezTo>
                    <a:pt x="105442" y="2783"/>
                    <a:pt x="105442" y="2783"/>
                    <a:pt x="105442" y="2783"/>
                  </a:cubicBezTo>
                  <a:cubicBezTo>
                    <a:pt x="102775" y="1639"/>
                    <a:pt x="100013" y="1068"/>
                    <a:pt x="97060" y="1354"/>
                  </a:cubicBezTo>
                  <a:cubicBezTo>
                    <a:pt x="96679" y="1163"/>
                    <a:pt x="96203" y="1163"/>
                    <a:pt x="95726" y="1259"/>
                  </a:cubicBezTo>
                  <a:lnTo>
                    <a:pt x="95726" y="1259"/>
                  </a:lnTo>
                  <a:cubicBezTo>
                    <a:pt x="90297" y="-170"/>
                    <a:pt x="84773" y="-456"/>
                    <a:pt x="79248" y="782"/>
                  </a:cubicBezTo>
                  <a:cubicBezTo>
                    <a:pt x="77629" y="973"/>
                    <a:pt x="76010" y="1259"/>
                    <a:pt x="74486" y="1449"/>
                  </a:cubicBezTo>
                  <a:cubicBezTo>
                    <a:pt x="74486" y="1449"/>
                    <a:pt x="74486" y="1449"/>
                    <a:pt x="74486" y="1449"/>
                  </a:cubicBezTo>
                  <a:lnTo>
                    <a:pt x="74486" y="1449"/>
                  </a:lnTo>
                  <a:cubicBezTo>
                    <a:pt x="73438" y="1544"/>
                    <a:pt x="72295" y="1735"/>
                    <a:pt x="71247" y="1830"/>
                  </a:cubicBezTo>
                  <a:cubicBezTo>
                    <a:pt x="66008" y="2592"/>
                    <a:pt x="60770" y="3449"/>
                    <a:pt x="55531" y="4211"/>
                  </a:cubicBezTo>
                  <a:lnTo>
                    <a:pt x="55531" y="4211"/>
                  </a:lnTo>
                  <a:lnTo>
                    <a:pt x="55531" y="4211"/>
                  </a:lnTo>
                  <a:cubicBezTo>
                    <a:pt x="50483" y="4783"/>
                    <a:pt x="45720" y="6402"/>
                    <a:pt x="41339" y="8878"/>
                  </a:cubicBezTo>
                  <a:cubicBezTo>
                    <a:pt x="38100" y="9259"/>
                    <a:pt x="35338" y="10688"/>
                    <a:pt x="32480" y="12308"/>
                  </a:cubicBezTo>
                  <a:lnTo>
                    <a:pt x="32480" y="12308"/>
                  </a:lnTo>
                  <a:lnTo>
                    <a:pt x="32480" y="12308"/>
                  </a:lnTo>
                  <a:cubicBezTo>
                    <a:pt x="28480" y="14117"/>
                    <a:pt x="24860" y="16403"/>
                    <a:pt x="21812" y="19642"/>
                  </a:cubicBezTo>
                  <a:cubicBezTo>
                    <a:pt x="18002" y="21833"/>
                    <a:pt x="15335" y="24976"/>
                    <a:pt x="13430" y="28881"/>
                  </a:cubicBezTo>
                  <a:cubicBezTo>
                    <a:pt x="13430" y="28881"/>
                    <a:pt x="13430" y="28881"/>
                    <a:pt x="13430" y="28881"/>
                  </a:cubicBezTo>
                  <a:cubicBezTo>
                    <a:pt x="11240" y="31072"/>
                    <a:pt x="9525" y="33548"/>
                    <a:pt x="8382" y="36501"/>
                  </a:cubicBezTo>
                  <a:cubicBezTo>
                    <a:pt x="7239" y="37358"/>
                    <a:pt x="7049" y="38501"/>
                    <a:pt x="7144" y="39835"/>
                  </a:cubicBezTo>
                  <a:lnTo>
                    <a:pt x="7144" y="39835"/>
                  </a:lnTo>
                  <a:cubicBezTo>
                    <a:pt x="4858" y="43359"/>
                    <a:pt x="4477" y="47359"/>
                    <a:pt x="3810" y="51265"/>
                  </a:cubicBezTo>
                  <a:cubicBezTo>
                    <a:pt x="3810" y="51265"/>
                    <a:pt x="3810" y="51265"/>
                    <a:pt x="3810" y="51265"/>
                  </a:cubicBezTo>
                  <a:cubicBezTo>
                    <a:pt x="1810" y="56122"/>
                    <a:pt x="1810" y="61361"/>
                    <a:pt x="1524" y="66505"/>
                  </a:cubicBezTo>
                  <a:lnTo>
                    <a:pt x="1524" y="66505"/>
                  </a:lnTo>
                  <a:cubicBezTo>
                    <a:pt x="1048" y="67076"/>
                    <a:pt x="476" y="67743"/>
                    <a:pt x="0" y="68314"/>
                  </a:cubicBezTo>
                  <a:cubicBezTo>
                    <a:pt x="572" y="72029"/>
                    <a:pt x="1048" y="75744"/>
                    <a:pt x="1619" y="79363"/>
                  </a:cubicBezTo>
                  <a:cubicBezTo>
                    <a:pt x="1810" y="80983"/>
                    <a:pt x="2096" y="82507"/>
                    <a:pt x="2286" y="84126"/>
                  </a:cubicBezTo>
                  <a:cubicBezTo>
                    <a:pt x="2381" y="84697"/>
                    <a:pt x="2477" y="85174"/>
                    <a:pt x="2477" y="85745"/>
                  </a:cubicBezTo>
                  <a:cubicBezTo>
                    <a:pt x="6096" y="88984"/>
                    <a:pt x="5525" y="94508"/>
                    <a:pt x="8763" y="97937"/>
                  </a:cubicBezTo>
                  <a:lnTo>
                    <a:pt x="8763" y="97937"/>
                  </a:lnTo>
                  <a:cubicBezTo>
                    <a:pt x="10478" y="102700"/>
                    <a:pt x="12478" y="107367"/>
                    <a:pt x="15812" y="111272"/>
                  </a:cubicBezTo>
                  <a:cubicBezTo>
                    <a:pt x="18383" y="116320"/>
                    <a:pt x="21050" y="121178"/>
                    <a:pt x="25527" y="124798"/>
                  </a:cubicBezTo>
                  <a:lnTo>
                    <a:pt x="25527" y="124798"/>
                  </a:lnTo>
                  <a:cubicBezTo>
                    <a:pt x="26860" y="126703"/>
                    <a:pt x="27337" y="129275"/>
                    <a:pt x="29718" y="130322"/>
                  </a:cubicBezTo>
                  <a:cubicBezTo>
                    <a:pt x="32195" y="132703"/>
                    <a:pt x="34576" y="135085"/>
                    <a:pt x="37052" y="137466"/>
                  </a:cubicBezTo>
                  <a:cubicBezTo>
                    <a:pt x="38386" y="138800"/>
                    <a:pt x="39719" y="140133"/>
                    <a:pt x="41053" y="141467"/>
                  </a:cubicBezTo>
                  <a:lnTo>
                    <a:pt x="41053" y="141467"/>
                  </a:lnTo>
                  <a:cubicBezTo>
                    <a:pt x="41053" y="141467"/>
                    <a:pt x="41053" y="141467"/>
                    <a:pt x="41053" y="141467"/>
                  </a:cubicBezTo>
                  <a:cubicBezTo>
                    <a:pt x="45910" y="145372"/>
                    <a:pt x="50959" y="149086"/>
                    <a:pt x="55626" y="153182"/>
                  </a:cubicBezTo>
                  <a:cubicBezTo>
                    <a:pt x="58865" y="156135"/>
                    <a:pt x="61913" y="156135"/>
                    <a:pt x="65437" y="154135"/>
                  </a:cubicBezTo>
                  <a:cubicBezTo>
                    <a:pt x="66675" y="155563"/>
                    <a:pt x="67818" y="156992"/>
                    <a:pt x="69056" y="158421"/>
                  </a:cubicBezTo>
                  <a:lnTo>
                    <a:pt x="69056" y="158421"/>
                  </a:lnTo>
                  <a:cubicBezTo>
                    <a:pt x="70676" y="163850"/>
                    <a:pt x="76391" y="163945"/>
                    <a:pt x="79915" y="166708"/>
                  </a:cubicBezTo>
                  <a:lnTo>
                    <a:pt x="79915" y="166708"/>
                  </a:lnTo>
                  <a:cubicBezTo>
                    <a:pt x="82677" y="168327"/>
                    <a:pt x="85344" y="170137"/>
                    <a:pt x="88678" y="170422"/>
                  </a:cubicBezTo>
                  <a:cubicBezTo>
                    <a:pt x="88678" y="170422"/>
                    <a:pt x="88678" y="170422"/>
                    <a:pt x="88678" y="170422"/>
                  </a:cubicBezTo>
                  <a:cubicBezTo>
                    <a:pt x="89726" y="170708"/>
                    <a:pt x="90678" y="171089"/>
                    <a:pt x="91726" y="171375"/>
                  </a:cubicBezTo>
                  <a:cubicBezTo>
                    <a:pt x="94964" y="173470"/>
                    <a:pt x="98489" y="174328"/>
                    <a:pt x="102299" y="174613"/>
                  </a:cubicBezTo>
                  <a:cubicBezTo>
                    <a:pt x="106490" y="176709"/>
                    <a:pt x="111157" y="176995"/>
                    <a:pt x="115729" y="177376"/>
                  </a:cubicBezTo>
                  <a:cubicBezTo>
                    <a:pt x="116777" y="177376"/>
                    <a:pt x="117824" y="177376"/>
                    <a:pt x="118777" y="177376"/>
                  </a:cubicBezTo>
                  <a:cubicBezTo>
                    <a:pt x="120968" y="178804"/>
                    <a:pt x="123158" y="178328"/>
                    <a:pt x="125444" y="177661"/>
                  </a:cubicBezTo>
                  <a:cubicBezTo>
                    <a:pt x="128016" y="178995"/>
                    <a:pt x="130778" y="178900"/>
                    <a:pt x="133445" y="178328"/>
                  </a:cubicBezTo>
                  <a:cubicBezTo>
                    <a:pt x="137255" y="180138"/>
                    <a:pt x="140970" y="178519"/>
                    <a:pt x="144780" y="178042"/>
                  </a:cubicBezTo>
                  <a:lnTo>
                    <a:pt x="144780" y="178042"/>
                  </a:lnTo>
                  <a:lnTo>
                    <a:pt x="144780" y="178042"/>
                  </a:lnTo>
                  <a:cubicBezTo>
                    <a:pt x="145828" y="177852"/>
                    <a:pt x="146971" y="177757"/>
                    <a:pt x="148019" y="177566"/>
                  </a:cubicBezTo>
                  <a:lnTo>
                    <a:pt x="148019" y="177566"/>
                  </a:lnTo>
                  <a:cubicBezTo>
                    <a:pt x="157734" y="176804"/>
                    <a:pt x="167354" y="175376"/>
                    <a:pt x="176117" y="170518"/>
                  </a:cubicBezTo>
                  <a:cubicBezTo>
                    <a:pt x="177070" y="170232"/>
                    <a:pt x="178118" y="169946"/>
                    <a:pt x="179070" y="169660"/>
                  </a:cubicBezTo>
                  <a:lnTo>
                    <a:pt x="179070" y="169660"/>
                  </a:lnTo>
                  <a:cubicBezTo>
                    <a:pt x="179070" y="169660"/>
                    <a:pt x="179070" y="169660"/>
                    <a:pt x="179070" y="169660"/>
                  </a:cubicBezTo>
                  <a:cubicBezTo>
                    <a:pt x="181070" y="168517"/>
                    <a:pt x="183166" y="167279"/>
                    <a:pt x="185166" y="166136"/>
                  </a:cubicBezTo>
                  <a:lnTo>
                    <a:pt x="185166" y="166136"/>
                  </a:lnTo>
                  <a:cubicBezTo>
                    <a:pt x="187643" y="165469"/>
                    <a:pt x="189643" y="164231"/>
                    <a:pt x="191072" y="162136"/>
                  </a:cubicBezTo>
                  <a:cubicBezTo>
                    <a:pt x="194120" y="160707"/>
                    <a:pt x="197739" y="159278"/>
                    <a:pt x="198025" y="154897"/>
                  </a:cubicBezTo>
                  <a:close/>
                  <a:moveTo>
                    <a:pt x="53340" y="80316"/>
                  </a:moveTo>
                  <a:cubicBezTo>
                    <a:pt x="53340" y="80221"/>
                    <a:pt x="53340" y="80221"/>
                    <a:pt x="53340" y="80316"/>
                  </a:cubicBezTo>
                  <a:cubicBezTo>
                    <a:pt x="53340" y="80221"/>
                    <a:pt x="53340" y="80221"/>
                    <a:pt x="53340" y="80126"/>
                  </a:cubicBezTo>
                  <a:cubicBezTo>
                    <a:pt x="53435" y="80221"/>
                    <a:pt x="53531" y="80221"/>
                    <a:pt x="53531" y="80316"/>
                  </a:cubicBezTo>
                  <a:cubicBezTo>
                    <a:pt x="53531" y="80316"/>
                    <a:pt x="53435" y="80316"/>
                    <a:pt x="53340" y="80316"/>
                  </a:cubicBezTo>
                  <a:close/>
                  <a:moveTo>
                    <a:pt x="119063" y="88698"/>
                  </a:moveTo>
                  <a:lnTo>
                    <a:pt x="119063" y="88698"/>
                  </a:lnTo>
                  <a:lnTo>
                    <a:pt x="119063" y="88698"/>
                  </a:lnTo>
                  <a:cubicBezTo>
                    <a:pt x="119063" y="88698"/>
                    <a:pt x="119063" y="88603"/>
                    <a:pt x="119063" y="88603"/>
                  </a:cubicBezTo>
                  <a:cubicBezTo>
                    <a:pt x="119063" y="88603"/>
                    <a:pt x="119158" y="88603"/>
                    <a:pt x="119158" y="88603"/>
                  </a:cubicBezTo>
                  <a:cubicBezTo>
                    <a:pt x="119063" y="88603"/>
                    <a:pt x="119063" y="88603"/>
                    <a:pt x="119063" y="88698"/>
                  </a:cubicBezTo>
                  <a:close/>
                  <a:moveTo>
                    <a:pt x="87154" y="75268"/>
                  </a:moveTo>
                  <a:cubicBezTo>
                    <a:pt x="87154" y="75649"/>
                    <a:pt x="87249" y="76125"/>
                    <a:pt x="87058" y="76601"/>
                  </a:cubicBezTo>
                  <a:cubicBezTo>
                    <a:pt x="86773" y="76411"/>
                    <a:pt x="86392" y="76125"/>
                    <a:pt x="86106" y="75934"/>
                  </a:cubicBezTo>
                  <a:cubicBezTo>
                    <a:pt x="86487" y="75649"/>
                    <a:pt x="86868" y="75458"/>
                    <a:pt x="87154" y="75268"/>
                  </a:cubicBezTo>
                  <a:close/>
                  <a:moveTo>
                    <a:pt x="100108" y="99080"/>
                  </a:moveTo>
                  <a:cubicBezTo>
                    <a:pt x="100108" y="99176"/>
                    <a:pt x="100108" y="99176"/>
                    <a:pt x="100108" y="99080"/>
                  </a:cubicBezTo>
                  <a:cubicBezTo>
                    <a:pt x="100108" y="99176"/>
                    <a:pt x="100108" y="99176"/>
                    <a:pt x="100108" y="99080"/>
                  </a:cubicBezTo>
                  <a:close/>
                  <a:moveTo>
                    <a:pt x="117824" y="115654"/>
                  </a:moveTo>
                  <a:cubicBezTo>
                    <a:pt x="117729" y="115559"/>
                    <a:pt x="117634" y="115368"/>
                    <a:pt x="117539" y="115273"/>
                  </a:cubicBezTo>
                  <a:cubicBezTo>
                    <a:pt x="117729" y="115273"/>
                    <a:pt x="117824" y="115368"/>
                    <a:pt x="117824" y="115654"/>
                  </a:cubicBezTo>
                  <a:close/>
                  <a:moveTo>
                    <a:pt x="127635" y="92222"/>
                  </a:moveTo>
                  <a:lnTo>
                    <a:pt x="127635" y="92222"/>
                  </a:lnTo>
                  <a:cubicBezTo>
                    <a:pt x="127635" y="92222"/>
                    <a:pt x="127635" y="92222"/>
                    <a:pt x="127635" y="92222"/>
                  </a:cubicBezTo>
                  <a:cubicBezTo>
                    <a:pt x="127635" y="92222"/>
                    <a:pt x="127635" y="92222"/>
                    <a:pt x="127635" y="92222"/>
                  </a:cubicBezTo>
                  <a:lnTo>
                    <a:pt x="127635" y="92222"/>
                  </a:lnTo>
                  <a:cubicBezTo>
                    <a:pt x="127635" y="92222"/>
                    <a:pt x="127635" y="92222"/>
                    <a:pt x="127635" y="92222"/>
                  </a:cubicBezTo>
                  <a:cubicBezTo>
                    <a:pt x="127635" y="92222"/>
                    <a:pt x="127635" y="92222"/>
                    <a:pt x="127635" y="92222"/>
                  </a:cubicBezTo>
                  <a:close/>
                  <a:moveTo>
                    <a:pt x="69056" y="89174"/>
                  </a:moveTo>
                  <a:cubicBezTo>
                    <a:pt x="69056" y="89174"/>
                    <a:pt x="69056" y="89269"/>
                    <a:pt x="69152" y="89269"/>
                  </a:cubicBezTo>
                  <a:cubicBezTo>
                    <a:pt x="69152" y="89269"/>
                    <a:pt x="69056" y="89269"/>
                    <a:pt x="69056" y="89269"/>
                  </a:cubicBezTo>
                  <a:cubicBezTo>
                    <a:pt x="69056" y="89269"/>
                    <a:pt x="69056" y="89174"/>
                    <a:pt x="69056" y="89174"/>
                  </a:cubicBezTo>
                  <a:close/>
                  <a:moveTo>
                    <a:pt x="114014" y="110320"/>
                  </a:moveTo>
                  <a:cubicBezTo>
                    <a:pt x="113824" y="110701"/>
                    <a:pt x="113824" y="111082"/>
                    <a:pt x="113633" y="111367"/>
                  </a:cubicBezTo>
                  <a:cubicBezTo>
                    <a:pt x="113633" y="110986"/>
                    <a:pt x="113538" y="110701"/>
                    <a:pt x="113538" y="110320"/>
                  </a:cubicBezTo>
                  <a:cubicBezTo>
                    <a:pt x="113729" y="110415"/>
                    <a:pt x="113919" y="110320"/>
                    <a:pt x="114014" y="110320"/>
                  </a:cubicBezTo>
                  <a:close/>
                  <a:moveTo>
                    <a:pt x="106585" y="125941"/>
                  </a:moveTo>
                  <a:cubicBezTo>
                    <a:pt x="106585" y="125941"/>
                    <a:pt x="106585" y="125941"/>
                    <a:pt x="106585" y="125941"/>
                  </a:cubicBezTo>
                  <a:cubicBezTo>
                    <a:pt x="106585" y="125941"/>
                    <a:pt x="106490" y="125941"/>
                    <a:pt x="106585" y="125941"/>
                  </a:cubicBezTo>
                  <a:cubicBezTo>
                    <a:pt x="106490" y="125941"/>
                    <a:pt x="106585" y="125941"/>
                    <a:pt x="106585" y="125941"/>
                  </a:cubicBezTo>
                  <a:close/>
                  <a:moveTo>
                    <a:pt x="130778" y="80507"/>
                  </a:moveTo>
                  <a:cubicBezTo>
                    <a:pt x="130778" y="80316"/>
                    <a:pt x="130778" y="80126"/>
                    <a:pt x="130778" y="80030"/>
                  </a:cubicBezTo>
                  <a:cubicBezTo>
                    <a:pt x="130874" y="80126"/>
                    <a:pt x="131064" y="80316"/>
                    <a:pt x="131159" y="80411"/>
                  </a:cubicBezTo>
                  <a:cubicBezTo>
                    <a:pt x="130969" y="80411"/>
                    <a:pt x="130969" y="80507"/>
                    <a:pt x="130778" y="80507"/>
                  </a:cubicBezTo>
                  <a:close/>
                  <a:moveTo>
                    <a:pt x="92107" y="115082"/>
                  </a:moveTo>
                  <a:cubicBezTo>
                    <a:pt x="92107" y="115082"/>
                    <a:pt x="92107" y="115082"/>
                    <a:pt x="92107" y="115082"/>
                  </a:cubicBezTo>
                  <a:cubicBezTo>
                    <a:pt x="92107" y="115082"/>
                    <a:pt x="92107" y="115082"/>
                    <a:pt x="92107" y="115082"/>
                  </a:cubicBezTo>
                  <a:cubicBezTo>
                    <a:pt x="92107" y="115082"/>
                    <a:pt x="92107" y="115082"/>
                    <a:pt x="92107" y="115082"/>
                  </a:cubicBezTo>
                  <a:close/>
                  <a:moveTo>
                    <a:pt x="86487" y="41454"/>
                  </a:moveTo>
                  <a:cubicBezTo>
                    <a:pt x="86487" y="41454"/>
                    <a:pt x="86582" y="41454"/>
                    <a:pt x="86582" y="41454"/>
                  </a:cubicBezTo>
                  <a:cubicBezTo>
                    <a:pt x="86582" y="41549"/>
                    <a:pt x="86487" y="41549"/>
                    <a:pt x="86487" y="41644"/>
                  </a:cubicBezTo>
                  <a:lnTo>
                    <a:pt x="86487" y="41644"/>
                  </a:lnTo>
                  <a:lnTo>
                    <a:pt x="86487" y="41644"/>
                  </a:lnTo>
                  <a:cubicBezTo>
                    <a:pt x="86487" y="41549"/>
                    <a:pt x="86582" y="41549"/>
                    <a:pt x="86487" y="41454"/>
                  </a:cubicBezTo>
                  <a:close/>
                  <a:moveTo>
                    <a:pt x="46673" y="124798"/>
                  </a:moveTo>
                  <a:cubicBezTo>
                    <a:pt x="46768" y="124798"/>
                    <a:pt x="46768" y="124798"/>
                    <a:pt x="46673" y="124798"/>
                  </a:cubicBezTo>
                  <a:cubicBezTo>
                    <a:pt x="46768" y="124798"/>
                    <a:pt x="46768" y="124798"/>
                    <a:pt x="46673" y="124798"/>
                  </a:cubicBezTo>
                  <a:cubicBezTo>
                    <a:pt x="46768" y="124798"/>
                    <a:pt x="46768" y="124798"/>
                    <a:pt x="46673" y="124798"/>
                  </a:cubicBezTo>
                  <a:close/>
                  <a:moveTo>
                    <a:pt x="66199" y="102414"/>
                  </a:moveTo>
                  <a:cubicBezTo>
                    <a:pt x="66199" y="102509"/>
                    <a:pt x="66199" y="102604"/>
                    <a:pt x="66199" y="102604"/>
                  </a:cubicBezTo>
                  <a:lnTo>
                    <a:pt x="66199" y="102604"/>
                  </a:lnTo>
                  <a:lnTo>
                    <a:pt x="66199" y="102604"/>
                  </a:lnTo>
                  <a:cubicBezTo>
                    <a:pt x="66104" y="102509"/>
                    <a:pt x="66008" y="102509"/>
                    <a:pt x="66008" y="102509"/>
                  </a:cubicBezTo>
                  <a:cubicBezTo>
                    <a:pt x="66008" y="102509"/>
                    <a:pt x="66104" y="102414"/>
                    <a:pt x="66199" y="102414"/>
                  </a:cubicBezTo>
                  <a:close/>
                  <a:moveTo>
                    <a:pt x="86392" y="119654"/>
                  </a:moveTo>
                  <a:cubicBezTo>
                    <a:pt x="86297" y="119464"/>
                    <a:pt x="86297" y="119273"/>
                    <a:pt x="86201" y="119083"/>
                  </a:cubicBezTo>
                  <a:cubicBezTo>
                    <a:pt x="86868" y="119083"/>
                    <a:pt x="87440" y="119273"/>
                    <a:pt x="87916" y="119654"/>
                  </a:cubicBezTo>
                  <a:cubicBezTo>
                    <a:pt x="87440" y="119750"/>
                    <a:pt x="86963" y="119750"/>
                    <a:pt x="86392" y="119654"/>
                  </a:cubicBezTo>
                  <a:close/>
                  <a:moveTo>
                    <a:pt x="21050" y="74601"/>
                  </a:moveTo>
                  <a:cubicBezTo>
                    <a:pt x="20955" y="74506"/>
                    <a:pt x="20860" y="74410"/>
                    <a:pt x="20669" y="74315"/>
                  </a:cubicBezTo>
                  <a:cubicBezTo>
                    <a:pt x="20669" y="74315"/>
                    <a:pt x="20669" y="74315"/>
                    <a:pt x="20765" y="74315"/>
                  </a:cubicBezTo>
                  <a:cubicBezTo>
                    <a:pt x="20860" y="74315"/>
                    <a:pt x="21050" y="74410"/>
                    <a:pt x="21050" y="74601"/>
                  </a:cubicBezTo>
                  <a:close/>
                  <a:moveTo>
                    <a:pt x="134398" y="44407"/>
                  </a:moveTo>
                  <a:cubicBezTo>
                    <a:pt x="134398" y="44407"/>
                    <a:pt x="134493" y="44407"/>
                    <a:pt x="134398" y="44407"/>
                  </a:cubicBezTo>
                  <a:cubicBezTo>
                    <a:pt x="134493" y="44692"/>
                    <a:pt x="134588" y="44978"/>
                    <a:pt x="134493" y="45359"/>
                  </a:cubicBezTo>
                  <a:cubicBezTo>
                    <a:pt x="134398" y="44978"/>
                    <a:pt x="134398" y="44692"/>
                    <a:pt x="134398" y="44407"/>
                  </a:cubicBezTo>
                  <a:close/>
                  <a:moveTo>
                    <a:pt x="94869" y="134037"/>
                  </a:moveTo>
                  <a:lnTo>
                    <a:pt x="94869" y="134037"/>
                  </a:lnTo>
                  <a:cubicBezTo>
                    <a:pt x="94964" y="134132"/>
                    <a:pt x="95155" y="134227"/>
                    <a:pt x="95250" y="134323"/>
                  </a:cubicBezTo>
                  <a:cubicBezTo>
                    <a:pt x="95155" y="134323"/>
                    <a:pt x="95060" y="134323"/>
                    <a:pt x="94869" y="134323"/>
                  </a:cubicBezTo>
                  <a:cubicBezTo>
                    <a:pt x="94869" y="134227"/>
                    <a:pt x="94869" y="134132"/>
                    <a:pt x="94869" y="134037"/>
                  </a:cubicBezTo>
                  <a:close/>
                  <a:moveTo>
                    <a:pt x="144113" y="128608"/>
                  </a:moveTo>
                  <a:lnTo>
                    <a:pt x="144113" y="128608"/>
                  </a:lnTo>
                  <a:lnTo>
                    <a:pt x="144113" y="128608"/>
                  </a:lnTo>
                  <a:lnTo>
                    <a:pt x="144113" y="128608"/>
                  </a:lnTo>
                  <a:cubicBezTo>
                    <a:pt x="144113" y="128608"/>
                    <a:pt x="144113" y="128703"/>
                    <a:pt x="144209" y="128703"/>
                  </a:cubicBezTo>
                  <a:cubicBezTo>
                    <a:pt x="144113" y="128703"/>
                    <a:pt x="144113" y="128703"/>
                    <a:pt x="144018" y="128703"/>
                  </a:cubicBezTo>
                  <a:cubicBezTo>
                    <a:pt x="144018" y="128703"/>
                    <a:pt x="144113" y="128703"/>
                    <a:pt x="144113" y="128608"/>
                  </a:cubicBezTo>
                  <a:close/>
                  <a:moveTo>
                    <a:pt x="195644" y="116511"/>
                  </a:moveTo>
                  <a:lnTo>
                    <a:pt x="195644" y="116511"/>
                  </a:lnTo>
                  <a:lnTo>
                    <a:pt x="195644" y="116511"/>
                  </a:lnTo>
                  <a:lnTo>
                    <a:pt x="195644" y="116511"/>
                  </a:lnTo>
                  <a:lnTo>
                    <a:pt x="195644" y="116511"/>
                  </a:lnTo>
                  <a:cubicBezTo>
                    <a:pt x="195644" y="116511"/>
                    <a:pt x="195644" y="116416"/>
                    <a:pt x="195644" y="116511"/>
                  </a:cubicBezTo>
                  <a:cubicBezTo>
                    <a:pt x="195739" y="116511"/>
                    <a:pt x="195739" y="116511"/>
                    <a:pt x="195834" y="116511"/>
                  </a:cubicBezTo>
                  <a:cubicBezTo>
                    <a:pt x="195739" y="116511"/>
                    <a:pt x="195739" y="116606"/>
                    <a:pt x="195739" y="116606"/>
                  </a:cubicBezTo>
                  <a:cubicBezTo>
                    <a:pt x="195644" y="116511"/>
                    <a:pt x="195644" y="116511"/>
                    <a:pt x="195644" y="116511"/>
                  </a:cubicBezTo>
                  <a:close/>
                  <a:moveTo>
                    <a:pt x="154972" y="46407"/>
                  </a:moveTo>
                  <a:lnTo>
                    <a:pt x="154972" y="46407"/>
                  </a:lnTo>
                  <a:cubicBezTo>
                    <a:pt x="154972" y="46407"/>
                    <a:pt x="154972" y="46312"/>
                    <a:pt x="154972" y="46312"/>
                  </a:cubicBezTo>
                  <a:cubicBezTo>
                    <a:pt x="154972" y="46312"/>
                    <a:pt x="155067" y="46312"/>
                    <a:pt x="155067" y="46407"/>
                  </a:cubicBezTo>
                  <a:cubicBezTo>
                    <a:pt x="155067" y="46312"/>
                    <a:pt x="155067" y="46312"/>
                    <a:pt x="154972" y="46407"/>
                  </a:cubicBezTo>
                  <a:close/>
                  <a:moveTo>
                    <a:pt x="64580" y="23737"/>
                  </a:moveTo>
                  <a:cubicBezTo>
                    <a:pt x="64580" y="23737"/>
                    <a:pt x="64580" y="23737"/>
                    <a:pt x="64580" y="23737"/>
                  </a:cubicBezTo>
                  <a:cubicBezTo>
                    <a:pt x="64580" y="23737"/>
                    <a:pt x="64580" y="23737"/>
                    <a:pt x="64580" y="23737"/>
                  </a:cubicBezTo>
                  <a:cubicBezTo>
                    <a:pt x="64580" y="23737"/>
                    <a:pt x="64580" y="23737"/>
                    <a:pt x="64580" y="23737"/>
                  </a:cubicBezTo>
                  <a:close/>
                  <a:moveTo>
                    <a:pt x="18479" y="96509"/>
                  </a:moveTo>
                  <a:cubicBezTo>
                    <a:pt x="18574" y="96509"/>
                    <a:pt x="18574" y="96509"/>
                    <a:pt x="18669" y="96509"/>
                  </a:cubicBezTo>
                  <a:cubicBezTo>
                    <a:pt x="18669" y="96509"/>
                    <a:pt x="18574" y="96604"/>
                    <a:pt x="18574" y="96604"/>
                  </a:cubicBezTo>
                  <a:cubicBezTo>
                    <a:pt x="18479" y="96604"/>
                    <a:pt x="18479" y="96509"/>
                    <a:pt x="18479" y="96509"/>
                  </a:cubicBezTo>
                  <a:close/>
                  <a:moveTo>
                    <a:pt x="194310" y="84317"/>
                  </a:moveTo>
                  <a:cubicBezTo>
                    <a:pt x="194310" y="84317"/>
                    <a:pt x="194310" y="84317"/>
                    <a:pt x="194310" y="84317"/>
                  </a:cubicBezTo>
                  <a:lnTo>
                    <a:pt x="194215" y="84412"/>
                  </a:lnTo>
                  <a:cubicBezTo>
                    <a:pt x="194215" y="84412"/>
                    <a:pt x="194215" y="84412"/>
                    <a:pt x="194120" y="84412"/>
                  </a:cubicBezTo>
                  <a:cubicBezTo>
                    <a:pt x="194215" y="84317"/>
                    <a:pt x="194215" y="84317"/>
                    <a:pt x="194310" y="84317"/>
                  </a:cubicBezTo>
                  <a:close/>
                  <a:moveTo>
                    <a:pt x="164497" y="56313"/>
                  </a:moveTo>
                  <a:cubicBezTo>
                    <a:pt x="164497" y="56408"/>
                    <a:pt x="164497" y="56408"/>
                    <a:pt x="164497" y="56313"/>
                  </a:cubicBezTo>
                  <a:cubicBezTo>
                    <a:pt x="164402" y="56408"/>
                    <a:pt x="164402" y="56313"/>
                    <a:pt x="164497" y="56313"/>
                  </a:cubicBezTo>
                  <a:lnTo>
                    <a:pt x="164497" y="56313"/>
                  </a:lnTo>
                  <a:cubicBezTo>
                    <a:pt x="164497" y="56218"/>
                    <a:pt x="164497" y="56122"/>
                    <a:pt x="164497" y="56027"/>
                  </a:cubicBezTo>
                  <a:cubicBezTo>
                    <a:pt x="164592" y="56122"/>
                    <a:pt x="164592" y="56122"/>
                    <a:pt x="164687" y="56218"/>
                  </a:cubicBezTo>
                  <a:cubicBezTo>
                    <a:pt x="164592" y="56313"/>
                    <a:pt x="164497" y="56313"/>
                    <a:pt x="164497" y="56313"/>
                  </a:cubicBezTo>
                  <a:close/>
                  <a:moveTo>
                    <a:pt x="153353" y="37644"/>
                  </a:moveTo>
                  <a:cubicBezTo>
                    <a:pt x="153924" y="37834"/>
                    <a:pt x="154496" y="38120"/>
                    <a:pt x="155067" y="38311"/>
                  </a:cubicBezTo>
                  <a:cubicBezTo>
                    <a:pt x="154210" y="38311"/>
                    <a:pt x="153638" y="38025"/>
                    <a:pt x="153353" y="37644"/>
                  </a:cubicBezTo>
                  <a:close/>
                  <a:moveTo>
                    <a:pt x="31909" y="20594"/>
                  </a:moveTo>
                  <a:cubicBezTo>
                    <a:pt x="31909" y="20499"/>
                    <a:pt x="31909" y="20499"/>
                    <a:pt x="31909" y="20404"/>
                  </a:cubicBezTo>
                  <a:cubicBezTo>
                    <a:pt x="31909" y="20404"/>
                    <a:pt x="31909" y="20404"/>
                    <a:pt x="31909" y="20404"/>
                  </a:cubicBezTo>
                  <a:cubicBezTo>
                    <a:pt x="32004" y="20404"/>
                    <a:pt x="32004" y="20404"/>
                    <a:pt x="32004" y="20404"/>
                  </a:cubicBezTo>
                  <a:cubicBezTo>
                    <a:pt x="32004" y="20404"/>
                    <a:pt x="31909" y="20499"/>
                    <a:pt x="31909" y="20594"/>
                  </a:cubicBezTo>
                  <a:close/>
                  <a:moveTo>
                    <a:pt x="20860" y="31643"/>
                  </a:moveTo>
                  <a:cubicBezTo>
                    <a:pt x="20765" y="31643"/>
                    <a:pt x="20765" y="31643"/>
                    <a:pt x="20669" y="31643"/>
                  </a:cubicBezTo>
                  <a:cubicBezTo>
                    <a:pt x="20669" y="31548"/>
                    <a:pt x="20765" y="31453"/>
                    <a:pt x="20765" y="31453"/>
                  </a:cubicBezTo>
                  <a:cubicBezTo>
                    <a:pt x="20765" y="31548"/>
                    <a:pt x="20765" y="31643"/>
                    <a:pt x="20860" y="31643"/>
                  </a:cubicBezTo>
                  <a:close/>
                  <a:moveTo>
                    <a:pt x="12383" y="90889"/>
                  </a:moveTo>
                  <a:cubicBezTo>
                    <a:pt x="12573" y="90889"/>
                    <a:pt x="12668" y="90889"/>
                    <a:pt x="12859" y="90793"/>
                  </a:cubicBezTo>
                  <a:cubicBezTo>
                    <a:pt x="12859" y="90793"/>
                    <a:pt x="12859" y="90889"/>
                    <a:pt x="12859" y="90889"/>
                  </a:cubicBezTo>
                  <a:cubicBezTo>
                    <a:pt x="12668" y="90984"/>
                    <a:pt x="12573" y="90984"/>
                    <a:pt x="12383" y="90889"/>
                  </a:cubicBezTo>
                  <a:cubicBezTo>
                    <a:pt x="12383" y="90984"/>
                    <a:pt x="12383" y="90984"/>
                    <a:pt x="12383" y="90889"/>
                  </a:cubicBezTo>
                  <a:close/>
                  <a:moveTo>
                    <a:pt x="87821" y="164136"/>
                  </a:moveTo>
                  <a:cubicBezTo>
                    <a:pt x="87821" y="164231"/>
                    <a:pt x="87821" y="164326"/>
                    <a:pt x="87821" y="164422"/>
                  </a:cubicBezTo>
                  <a:cubicBezTo>
                    <a:pt x="87440" y="164517"/>
                    <a:pt x="87058" y="164517"/>
                    <a:pt x="86773" y="164422"/>
                  </a:cubicBezTo>
                  <a:cubicBezTo>
                    <a:pt x="87154" y="164231"/>
                    <a:pt x="87344" y="164326"/>
                    <a:pt x="87821" y="164136"/>
                  </a:cubicBezTo>
                  <a:close/>
                  <a:moveTo>
                    <a:pt x="181547" y="165279"/>
                  </a:moveTo>
                  <a:cubicBezTo>
                    <a:pt x="181547" y="165279"/>
                    <a:pt x="181547" y="165279"/>
                    <a:pt x="181547" y="165279"/>
                  </a:cubicBezTo>
                  <a:cubicBezTo>
                    <a:pt x="181547" y="165279"/>
                    <a:pt x="181547" y="165279"/>
                    <a:pt x="181547" y="165279"/>
                  </a:cubicBezTo>
                  <a:cubicBezTo>
                    <a:pt x="181547" y="165279"/>
                    <a:pt x="181547" y="165279"/>
                    <a:pt x="181547" y="165279"/>
                  </a:cubicBezTo>
                  <a:close/>
                  <a:moveTo>
                    <a:pt x="180880" y="58789"/>
                  </a:moveTo>
                  <a:cubicBezTo>
                    <a:pt x="180880" y="58885"/>
                    <a:pt x="180880" y="58885"/>
                    <a:pt x="180880" y="58789"/>
                  </a:cubicBezTo>
                  <a:cubicBezTo>
                    <a:pt x="180880" y="58885"/>
                    <a:pt x="180880" y="58885"/>
                    <a:pt x="180880" y="58789"/>
                  </a:cubicBezTo>
                  <a:cubicBezTo>
                    <a:pt x="180880" y="58885"/>
                    <a:pt x="180880" y="58885"/>
                    <a:pt x="180880" y="58789"/>
                  </a:cubicBezTo>
                  <a:close/>
                  <a:moveTo>
                    <a:pt x="88011" y="5545"/>
                  </a:moveTo>
                  <a:cubicBezTo>
                    <a:pt x="88011" y="5640"/>
                    <a:pt x="87916" y="5830"/>
                    <a:pt x="87916" y="5926"/>
                  </a:cubicBezTo>
                  <a:cubicBezTo>
                    <a:pt x="87916" y="5926"/>
                    <a:pt x="87916" y="5926"/>
                    <a:pt x="87916" y="5926"/>
                  </a:cubicBezTo>
                  <a:cubicBezTo>
                    <a:pt x="87821" y="5735"/>
                    <a:pt x="87821" y="5450"/>
                    <a:pt x="88011" y="554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71" name="Freeform: Shape 74">
              <a:extLst>
                <a:ext uri="{FF2B5EF4-FFF2-40B4-BE49-F238E27FC236}">
                  <a16:creationId xmlns:a16="http://schemas.microsoft.com/office/drawing/2014/main" id="{27E1D863-F7D4-9768-F15F-5C3717ADF9E2}"/>
                </a:ext>
              </a:extLst>
            </p:cNvPr>
            <p:cNvSpPr/>
            <p:nvPr/>
          </p:nvSpPr>
          <p:spPr>
            <a:xfrm>
              <a:off x="5611993" y="2825080"/>
              <a:ext cx="161582" cy="235508"/>
            </a:xfrm>
            <a:custGeom>
              <a:avLst/>
              <a:gdLst>
                <a:gd name="connsiteX0" fmla="*/ 4136 w 161582"/>
                <a:gd name="connsiteY0" fmla="*/ 163579 h 235508"/>
                <a:gd name="connsiteX1" fmla="*/ 4136 w 161582"/>
                <a:gd name="connsiteY1" fmla="*/ 163579 h 235508"/>
                <a:gd name="connsiteX2" fmla="*/ 5660 w 161582"/>
                <a:gd name="connsiteY2" fmla="*/ 171008 h 235508"/>
                <a:gd name="connsiteX3" fmla="*/ 5660 w 161582"/>
                <a:gd name="connsiteY3" fmla="*/ 171008 h 235508"/>
                <a:gd name="connsiteX4" fmla="*/ 5660 w 161582"/>
                <a:gd name="connsiteY4" fmla="*/ 171008 h 235508"/>
                <a:gd name="connsiteX5" fmla="*/ 7946 w 161582"/>
                <a:gd name="connsiteY5" fmla="*/ 177295 h 235508"/>
                <a:gd name="connsiteX6" fmla="*/ 10709 w 161582"/>
                <a:gd name="connsiteY6" fmla="*/ 184915 h 235508"/>
                <a:gd name="connsiteX7" fmla="*/ 12899 w 161582"/>
                <a:gd name="connsiteY7" fmla="*/ 189487 h 235508"/>
                <a:gd name="connsiteX8" fmla="*/ 16614 w 161582"/>
                <a:gd name="connsiteY8" fmla="*/ 196059 h 235508"/>
                <a:gd name="connsiteX9" fmla="*/ 16614 w 161582"/>
                <a:gd name="connsiteY9" fmla="*/ 196059 h 235508"/>
                <a:gd name="connsiteX10" fmla="*/ 21091 w 161582"/>
                <a:gd name="connsiteY10" fmla="*/ 202917 h 235508"/>
                <a:gd name="connsiteX11" fmla="*/ 22329 w 161582"/>
                <a:gd name="connsiteY11" fmla="*/ 204536 h 235508"/>
                <a:gd name="connsiteX12" fmla="*/ 22329 w 161582"/>
                <a:gd name="connsiteY12" fmla="*/ 204536 h 235508"/>
                <a:gd name="connsiteX13" fmla="*/ 32521 w 161582"/>
                <a:gd name="connsiteY13" fmla="*/ 216157 h 235508"/>
                <a:gd name="connsiteX14" fmla="*/ 34331 w 161582"/>
                <a:gd name="connsiteY14" fmla="*/ 217681 h 235508"/>
                <a:gd name="connsiteX15" fmla="*/ 37855 w 161582"/>
                <a:gd name="connsiteY15" fmla="*/ 220062 h 235508"/>
                <a:gd name="connsiteX16" fmla="*/ 39665 w 161582"/>
                <a:gd name="connsiteY16" fmla="*/ 221395 h 235508"/>
                <a:gd name="connsiteX17" fmla="*/ 39665 w 161582"/>
                <a:gd name="connsiteY17" fmla="*/ 221395 h 235508"/>
                <a:gd name="connsiteX18" fmla="*/ 47285 w 161582"/>
                <a:gd name="connsiteY18" fmla="*/ 227872 h 235508"/>
                <a:gd name="connsiteX19" fmla="*/ 48332 w 161582"/>
                <a:gd name="connsiteY19" fmla="*/ 228349 h 235508"/>
                <a:gd name="connsiteX20" fmla="*/ 48332 w 161582"/>
                <a:gd name="connsiteY20" fmla="*/ 228349 h 235508"/>
                <a:gd name="connsiteX21" fmla="*/ 62620 w 161582"/>
                <a:gd name="connsiteY21" fmla="*/ 233968 h 235508"/>
                <a:gd name="connsiteX22" fmla="*/ 69192 w 161582"/>
                <a:gd name="connsiteY22" fmla="*/ 234826 h 235508"/>
                <a:gd name="connsiteX23" fmla="*/ 86813 w 161582"/>
                <a:gd name="connsiteY23" fmla="*/ 232635 h 235508"/>
                <a:gd name="connsiteX24" fmla="*/ 89576 w 161582"/>
                <a:gd name="connsiteY24" fmla="*/ 230349 h 235508"/>
                <a:gd name="connsiteX25" fmla="*/ 95957 w 161582"/>
                <a:gd name="connsiteY25" fmla="*/ 228349 h 235508"/>
                <a:gd name="connsiteX26" fmla="*/ 95957 w 161582"/>
                <a:gd name="connsiteY26" fmla="*/ 228349 h 235508"/>
                <a:gd name="connsiteX27" fmla="*/ 97196 w 161582"/>
                <a:gd name="connsiteY27" fmla="*/ 227492 h 235508"/>
                <a:gd name="connsiteX28" fmla="*/ 107864 w 161582"/>
                <a:gd name="connsiteY28" fmla="*/ 221395 h 235508"/>
                <a:gd name="connsiteX29" fmla="*/ 112626 w 161582"/>
                <a:gd name="connsiteY29" fmla="*/ 217490 h 235508"/>
                <a:gd name="connsiteX30" fmla="*/ 112626 w 161582"/>
                <a:gd name="connsiteY30" fmla="*/ 217490 h 235508"/>
                <a:gd name="connsiteX31" fmla="*/ 112626 w 161582"/>
                <a:gd name="connsiteY31" fmla="*/ 217490 h 235508"/>
                <a:gd name="connsiteX32" fmla="*/ 113483 w 161582"/>
                <a:gd name="connsiteY32" fmla="*/ 217014 h 235508"/>
                <a:gd name="connsiteX33" fmla="*/ 113483 w 161582"/>
                <a:gd name="connsiteY33" fmla="*/ 217014 h 235508"/>
                <a:gd name="connsiteX34" fmla="*/ 113483 w 161582"/>
                <a:gd name="connsiteY34" fmla="*/ 217014 h 235508"/>
                <a:gd name="connsiteX35" fmla="*/ 116341 w 161582"/>
                <a:gd name="connsiteY35" fmla="*/ 213775 h 235508"/>
                <a:gd name="connsiteX36" fmla="*/ 116341 w 161582"/>
                <a:gd name="connsiteY36" fmla="*/ 213775 h 235508"/>
                <a:gd name="connsiteX37" fmla="*/ 116341 w 161582"/>
                <a:gd name="connsiteY37" fmla="*/ 213775 h 235508"/>
                <a:gd name="connsiteX38" fmla="*/ 120818 w 161582"/>
                <a:gd name="connsiteY38" fmla="*/ 210061 h 235508"/>
                <a:gd name="connsiteX39" fmla="*/ 127866 w 161582"/>
                <a:gd name="connsiteY39" fmla="*/ 202822 h 235508"/>
                <a:gd name="connsiteX40" fmla="*/ 127866 w 161582"/>
                <a:gd name="connsiteY40" fmla="*/ 202822 h 235508"/>
                <a:gd name="connsiteX41" fmla="*/ 131390 w 161582"/>
                <a:gd name="connsiteY41" fmla="*/ 198345 h 235508"/>
                <a:gd name="connsiteX42" fmla="*/ 140439 w 161582"/>
                <a:gd name="connsiteY42" fmla="*/ 186058 h 235508"/>
                <a:gd name="connsiteX43" fmla="*/ 140439 w 161582"/>
                <a:gd name="connsiteY43" fmla="*/ 186058 h 235508"/>
                <a:gd name="connsiteX44" fmla="*/ 143773 w 161582"/>
                <a:gd name="connsiteY44" fmla="*/ 179009 h 235508"/>
                <a:gd name="connsiteX45" fmla="*/ 143773 w 161582"/>
                <a:gd name="connsiteY45" fmla="*/ 179009 h 235508"/>
                <a:gd name="connsiteX46" fmla="*/ 149774 w 161582"/>
                <a:gd name="connsiteY46" fmla="*/ 165388 h 235508"/>
                <a:gd name="connsiteX47" fmla="*/ 151107 w 161582"/>
                <a:gd name="connsiteY47" fmla="*/ 163579 h 235508"/>
                <a:gd name="connsiteX48" fmla="*/ 151107 w 161582"/>
                <a:gd name="connsiteY48" fmla="*/ 163579 h 235508"/>
                <a:gd name="connsiteX49" fmla="*/ 151107 w 161582"/>
                <a:gd name="connsiteY49" fmla="*/ 163579 h 235508"/>
                <a:gd name="connsiteX50" fmla="*/ 156727 w 161582"/>
                <a:gd name="connsiteY50" fmla="*/ 147958 h 235508"/>
                <a:gd name="connsiteX51" fmla="*/ 156727 w 161582"/>
                <a:gd name="connsiteY51" fmla="*/ 147958 h 235508"/>
                <a:gd name="connsiteX52" fmla="*/ 156822 w 161582"/>
                <a:gd name="connsiteY52" fmla="*/ 146529 h 235508"/>
                <a:gd name="connsiteX53" fmla="*/ 158822 w 161582"/>
                <a:gd name="connsiteY53" fmla="*/ 138052 h 235508"/>
                <a:gd name="connsiteX54" fmla="*/ 158822 w 161582"/>
                <a:gd name="connsiteY54" fmla="*/ 138052 h 235508"/>
                <a:gd name="connsiteX55" fmla="*/ 159584 w 161582"/>
                <a:gd name="connsiteY55" fmla="*/ 131670 h 235508"/>
                <a:gd name="connsiteX56" fmla="*/ 159584 w 161582"/>
                <a:gd name="connsiteY56" fmla="*/ 131670 h 235508"/>
                <a:gd name="connsiteX57" fmla="*/ 160346 w 161582"/>
                <a:gd name="connsiteY57" fmla="*/ 123478 h 235508"/>
                <a:gd name="connsiteX58" fmla="*/ 160346 w 161582"/>
                <a:gd name="connsiteY58" fmla="*/ 123478 h 235508"/>
                <a:gd name="connsiteX59" fmla="*/ 160918 w 161582"/>
                <a:gd name="connsiteY59" fmla="*/ 108715 h 235508"/>
                <a:gd name="connsiteX60" fmla="*/ 160918 w 161582"/>
                <a:gd name="connsiteY60" fmla="*/ 108715 h 235508"/>
                <a:gd name="connsiteX61" fmla="*/ 160918 w 161582"/>
                <a:gd name="connsiteY61" fmla="*/ 108715 h 235508"/>
                <a:gd name="connsiteX62" fmla="*/ 160727 w 161582"/>
                <a:gd name="connsiteY62" fmla="*/ 105857 h 235508"/>
                <a:gd name="connsiteX63" fmla="*/ 160727 w 161582"/>
                <a:gd name="connsiteY63" fmla="*/ 105857 h 235508"/>
                <a:gd name="connsiteX64" fmla="*/ 160727 w 161582"/>
                <a:gd name="connsiteY64" fmla="*/ 105857 h 235508"/>
                <a:gd name="connsiteX65" fmla="*/ 160346 w 161582"/>
                <a:gd name="connsiteY65" fmla="*/ 94332 h 235508"/>
                <a:gd name="connsiteX66" fmla="*/ 160346 w 161582"/>
                <a:gd name="connsiteY66" fmla="*/ 94332 h 235508"/>
                <a:gd name="connsiteX67" fmla="*/ 160346 w 161582"/>
                <a:gd name="connsiteY67" fmla="*/ 94332 h 235508"/>
                <a:gd name="connsiteX68" fmla="*/ 159870 w 161582"/>
                <a:gd name="connsiteY68" fmla="*/ 91093 h 235508"/>
                <a:gd name="connsiteX69" fmla="*/ 159013 w 161582"/>
                <a:gd name="connsiteY69" fmla="*/ 84807 h 235508"/>
                <a:gd name="connsiteX70" fmla="*/ 157775 w 161582"/>
                <a:gd name="connsiteY70" fmla="*/ 76996 h 235508"/>
                <a:gd name="connsiteX71" fmla="*/ 155203 w 161582"/>
                <a:gd name="connsiteY71" fmla="*/ 67567 h 235508"/>
                <a:gd name="connsiteX72" fmla="*/ 151774 w 161582"/>
                <a:gd name="connsiteY72" fmla="*/ 55184 h 235508"/>
                <a:gd name="connsiteX73" fmla="*/ 148916 w 161582"/>
                <a:gd name="connsiteY73" fmla="*/ 45659 h 235508"/>
                <a:gd name="connsiteX74" fmla="*/ 145868 w 161582"/>
                <a:gd name="connsiteY74" fmla="*/ 38420 h 235508"/>
                <a:gd name="connsiteX75" fmla="*/ 142154 w 161582"/>
                <a:gd name="connsiteY75" fmla="*/ 32229 h 235508"/>
                <a:gd name="connsiteX76" fmla="*/ 139582 w 161582"/>
                <a:gd name="connsiteY76" fmla="*/ 27943 h 235508"/>
                <a:gd name="connsiteX77" fmla="*/ 139582 w 161582"/>
                <a:gd name="connsiteY77" fmla="*/ 27943 h 235508"/>
                <a:gd name="connsiteX78" fmla="*/ 139582 w 161582"/>
                <a:gd name="connsiteY78" fmla="*/ 27943 h 235508"/>
                <a:gd name="connsiteX79" fmla="*/ 138153 w 161582"/>
                <a:gd name="connsiteY79" fmla="*/ 26514 h 235508"/>
                <a:gd name="connsiteX80" fmla="*/ 138153 w 161582"/>
                <a:gd name="connsiteY80" fmla="*/ 26514 h 235508"/>
                <a:gd name="connsiteX81" fmla="*/ 138153 w 161582"/>
                <a:gd name="connsiteY81" fmla="*/ 26514 h 235508"/>
                <a:gd name="connsiteX82" fmla="*/ 134153 w 161582"/>
                <a:gd name="connsiteY82" fmla="*/ 22133 h 235508"/>
                <a:gd name="connsiteX83" fmla="*/ 134153 w 161582"/>
                <a:gd name="connsiteY83" fmla="*/ 22133 h 235508"/>
                <a:gd name="connsiteX84" fmla="*/ 134153 w 161582"/>
                <a:gd name="connsiteY84" fmla="*/ 22133 h 235508"/>
                <a:gd name="connsiteX85" fmla="*/ 126533 w 161582"/>
                <a:gd name="connsiteY85" fmla="*/ 15370 h 235508"/>
                <a:gd name="connsiteX86" fmla="*/ 126533 w 161582"/>
                <a:gd name="connsiteY86" fmla="*/ 15370 h 235508"/>
                <a:gd name="connsiteX87" fmla="*/ 126533 w 161582"/>
                <a:gd name="connsiteY87" fmla="*/ 15370 h 235508"/>
                <a:gd name="connsiteX88" fmla="*/ 111674 w 161582"/>
                <a:gd name="connsiteY88" fmla="*/ 9083 h 235508"/>
                <a:gd name="connsiteX89" fmla="*/ 105863 w 161582"/>
                <a:gd name="connsiteY89" fmla="*/ 5368 h 235508"/>
                <a:gd name="connsiteX90" fmla="*/ 102911 w 161582"/>
                <a:gd name="connsiteY90" fmla="*/ 5273 h 235508"/>
                <a:gd name="connsiteX91" fmla="*/ 95672 w 161582"/>
                <a:gd name="connsiteY91" fmla="*/ 2225 h 235508"/>
                <a:gd name="connsiteX92" fmla="*/ 90814 w 161582"/>
                <a:gd name="connsiteY92" fmla="*/ 1177 h 235508"/>
                <a:gd name="connsiteX93" fmla="*/ 81479 w 161582"/>
                <a:gd name="connsiteY93" fmla="*/ 606 h 235508"/>
                <a:gd name="connsiteX94" fmla="*/ 81479 w 161582"/>
                <a:gd name="connsiteY94" fmla="*/ 606 h 235508"/>
                <a:gd name="connsiteX95" fmla="*/ 66906 w 161582"/>
                <a:gd name="connsiteY95" fmla="*/ 3083 h 235508"/>
                <a:gd name="connsiteX96" fmla="*/ 54524 w 161582"/>
                <a:gd name="connsiteY96" fmla="*/ 9178 h 235508"/>
                <a:gd name="connsiteX97" fmla="*/ 54524 w 161582"/>
                <a:gd name="connsiteY97" fmla="*/ 9178 h 235508"/>
                <a:gd name="connsiteX98" fmla="*/ 48809 w 161582"/>
                <a:gd name="connsiteY98" fmla="*/ 13369 h 235508"/>
                <a:gd name="connsiteX99" fmla="*/ 42713 w 161582"/>
                <a:gd name="connsiteY99" fmla="*/ 18894 h 235508"/>
                <a:gd name="connsiteX100" fmla="*/ 42713 w 161582"/>
                <a:gd name="connsiteY100" fmla="*/ 18894 h 235508"/>
                <a:gd name="connsiteX101" fmla="*/ 40427 w 161582"/>
                <a:gd name="connsiteY101" fmla="*/ 21370 h 235508"/>
                <a:gd name="connsiteX102" fmla="*/ 34616 w 161582"/>
                <a:gd name="connsiteY102" fmla="*/ 28324 h 235508"/>
                <a:gd name="connsiteX103" fmla="*/ 30711 w 161582"/>
                <a:gd name="connsiteY103" fmla="*/ 33658 h 235508"/>
                <a:gd name="connsiteX104" fmla="*/ 25568 w 161582"/>
                <a:gd name="connsiteY104" fmla="*/ 42325 h 235508"/>
                <a:gd name="connsiteX105" fmla="*/ 25568 w 161582"/>
                <a:gd name="connsiteY105" fmla="*/ 42325 h 235508"/>
                <a:gd name="connsiteX106" fmla="*/ 20996 w 161582"/>
                <a:gd name="connsiteY106" fmla="*/ 52993 h 235508"/>
                <a:gd name="connsiteX107" fmla="*/ 20996 w 161582"/>
                <a:gd name="connsiteY107" fmla="*/ 52993 h 235508"/>
                <a:gd name="connsiteX108" fmla="*/ 20996 w 161582"/>
                <a:gd name="connsiteY108" fmla="*/ 52993 h 235508"/>
                <a:gd name="connsiteX109" fmla="*/ 17948 w 161582"/>
                <a:gd name="connsiteY109" fmla="*/ 58137 h 235508"/>
                <a:gd name="connsiteX110" fmla="*/ 15566 w 161582"/>
                <a:gd name="connsiteY110" fmla="*/ 63280 h 235508"/>
                <a:gd name="connsiteX111" fmla="*/ 11947 w 161582"/>
                <a:gd name="connsiteY111" fmla="*/ 71853 h 235508"/>
                <a:gd name="connsiteX112" fmla="*/ 9851 w 161582"/>
                <a:gd name="connsiteY112" fmla="*/ 78806 h 235508"/>
                <a:gd name="connsiteX113" fmla="*/ 7946 w 161582"/>
                <a:gd name="connsiteY113" fmla="*/ 83950 h 235508"/>
                <a:gd name="connsiteX114" fmla="*/ 5660 w 161582"/>
                <a:gd name="connsiteY114" fmla="*/ 93951 h 235508"/>
                <a:gd name="connsiteX115" fmla="*/ 2041 w 161582"/>
                <a:gd name="connsiteY115" fmla="*/ 113858 h 235508"/>
                <a:gd name="connsiteX116" fmla="*/ 1374 w 161582"/>
                <a:gd name="connsiteY116" fmla="*/ 120430 h 235508"/>
                <a:gd name="connsiteX117" fmla="*/ 707 w 161582"/>
                <a:gd name="connsiteY117" fmla="*/ 125383 h 235508"/>
                <a:gd name="connsiteX118" fmla="*/ 898 w 161582"/>
                <a:gd name="connsiteY118" fmla="*/ 130146 h 235508"/>
                <a:gd name="connsiteX119" fmla="*/ 1279 w 161582"/>
                <a:gd name="connsiteY119" fmla="*/ 144338 h 235508"/>
                <a:gd name="connsiteX120" fmla="*/ 1088 w 161582"/>
                <a:gd name="connsiteY120" fmla="*/ 147100 h 235508"/>
                <a:gd name="connsiteX121" fmla="*/ 4136 w 161582"/>
                <a:gd name="connsiteY121" fmla="*/ 163579 h 235508"/>
                <a:gd name="connsiteX122" fmla="*/ 45284 w 161582"/>
                <a:gd name="connsiteY122" fmla="*/ 213871 h 235508"/>
                <a:gd name="connsiteX123" fmla="*/ 45284 w 161582"/>
                <a:gd name="connsiteY123" fmla="*/ 213871 h 235508"/>
                <a:gd name="connsiteX124" fmla="*/ 45284 w 161582"/>
                <a:gd name="connsiteY124" fmla="*/ 213871 h 235508"/>
                <a:gd name="connsiteX125" fmla="*/ 45284 w 161582"/>
                <a:gd name="connsiteY125" fmla="*/ 213871 h 235508"/>
                <a:gd name="connsiteX126" fmla="*/ 45284 w 161582"/>
                <a:gd name="connsiteY126" fmla="*/ 213871 h 235508"/>
                <a:gd name="connsiteX127" fmla="*/ 60715 w 161582"/>
                <a:gd name="connsiteY127" fmla="*/ 219776 h 235508"/>
                <a:gd name="connsiteX128" fmla="*/ 60620 w 161582"/>
                <a:gd name="connsiteY128" fmla="*/ 220062 h 235508"/>
                <a:gd name="connsiteX129" fmla="*/ 60429 w 161582"/>
                <a:gd name="connsiteY129" fmla="*/ 219776 h 235508"/>
                <a:gd name="connsiteX130" fmla="*/ 60715 w 161582"/>
                <a:gd name="connsiteY130" fmla="*/ 219776 h 235508"/>
                <a:gd name="connsiteX131" fmla="*/ 60715 w 161582"/>
                <a:gd name="connsiteY131" fmla="*/ 219776 h 235508"/>
                <a:gd name="connsiteX132" fmla="*/ 60715 w 161582"/>
                <a:gd name="connsiteY132" fmla="*/ 219776 h 235508"/>
                <a:gd name="connsiteX133" fmla="*/ 60715 w 161582"/>
                <a:gd name="connsiteY133" fmla="*/ 219776 h 235508"/>
                <a:gd name="connsiteX134" fmla="*/ 56429 w 161582"/>
                <a:gd name="connsiteY134" fmla="*/ 212347 h 235508"/>
                <a:gd name="connsiteX135" fmla="*/ 56429 w 161582"/>
                <a:gd name="connsiteY135" fmla="*/ 212347 h 235508"/>
                <a:gd name="connsiteX136" fmla="*/ 56429 w 161582"/>
                <a:gd name="connsiteY136" fmla="*/ 212347 h 235508"/>
                <a:gd name="connsiteX137" fmla="*/ 56429 w 161582"/>
                <a:gd name="connsiteY137" fmla="*/ 212347 h 235508"/>
                <a:gd name="connsiteX138" fmla="*/ 18043 w 161582"/>
                <a:gd name="connsiteY138" fmla="*/ 112906 h 235508"/>
                <a:gd name="connsiteX139" fmla="*/ 18043 w 161582"/>
                <a:gd name="connsiteY139" fmla="*/ 112906 h 235508"/>
                <a:gd name="connsiteX140" fmla="*/ 18043 w 161582"/>
                <a:gd name="connsiteY140" fmla="*/ 112906 h 235508"/>
                <a:gd name="connsiteX141" fmla="*/ 18043 w 161582"/>
                <a:gd name="connsiteY141" fmla="*/ 112906 h 235508"/>
                <a:gd name="connsiteX142" fmla="*/ 61572 w 161582"/>
                <a:gd name="connsiteY142" fmla="*/ 203488 h 235508"/>
                <a:gd name="connsiteX143" fmla="*/ 61572 w 161582"/>
                <a:gd name="connsiteY143" fmla="*/ 203488 h 235508"/>
                <a:gd name="connsiteX144" fmla="*/ 61572 w 161582"/>
                <a:gd name="connsiteY144" fmla="*/ 203488 h 235508"/>
                <a:gd name="connsiteX145" fmla="*/ 61382 w 161582"/>
                <a:gd name="connsiteY145" fmla="*/ 203584 h 235508"/>
                <a:gd name="connsiteX146" fmla="*/ 61477 w 161582"/>
                <a:gd name="connsiteY146" fmla="*/ 203488 h 235508"/>
                <a:gd name="connsiteX147" fmla="*/ 61572 w 161582"/>
                <a:gd name="connsiteY147" fmla="*/ 203488 h 235508"/>
                <a:gd name="connsiteX148" fmla="*/ 61572 w 161582"/>
                <a:gd name="connsiteY148" fmla="*/ 203488 h 235508"/>
                <a:gd name="connsiteX149" fmla="*/ 61572 w 161582"/>
                <a:gd name="connsiteY149" fmla="*/ 203488 h 235508"/>
                <a:gd name="connsiteX150" fmla="*/ 61572 w 161582"/>
                <a:gd name="connsiteY150" fmla="*/ 203488 h 235508"/>
                <a:gd name="connsiteX151" fmla="*/ 75764 w 161582"/>
                <a:gd name="connsiteY151" fmla="*/ 174056 h 235508"/>
                <a:gd name="connsiteX152" fmla="*/ 75764 w 161582"/>
                <a:gd name="connsiteY152" fmla="*/ 174056 h 235508"/>
                <a:gd name="connsiteX153" fmla="*/ 75860 w 161582"/>
                <a:gd name="connsiteY153" fmla="*/ 173961 h 235508"/>
                <a:gd name="connsiteX154" fmla="*/ 76622 w 161582"/>
                <a:gd name="connsiteY154" fmla="*/ 173866 h 235508"/>
                <a:gd name="connsiteX155" fmla="*/ 76622 w 161582"/>
                <a:gd name="connsiteY155" fmla="*/ 173961 h 235508"/>
                <a:gd name="connsiteX156" fmla="*/ 75764 w 161582"/>
                <a:gd name="connsiteY156" fmla="*/ 174056 h 235508"/>
                <a:gd name="connsiteX157" fmla="*/ 75764 w 161582"/>
                <a:gd name="connsiteY157" fmla="*/ 174056 h 235508"/>
                <a:gd name="connsiteX158" fmla="*/ 62715 w 161582"/>
                <a:gd name="connsiteY158" fmla="*/ 143576 h 235508"/>
                <a:gd name="connsiteX159" fmla="*/ 63001 w 161582"/>
                <a:gd name="connsiteY159" fmla="*/ 143671 h 235508"/>
                <a:gd name="connsiteX160" fmla="*/ 62906 w 161582"/>
                <a:gd name="connsiteY160" fmla="*/ 143957 h 235508"/>
                <a:gd name="connsiteX161" fmla="*/ 62715 w 161582"/>
                <a:gd name="connsiteY161" fmla="*/ 143576 h 235508"/>
                <a:gd name="connsiteX162" fmla="*/ 103768 w 161582"/>
                <a:gd name="connsiteY162" fmla="*/ 115096 h 235508"/>
                <a:gd name="connsiteX163" fmla="*/ 102625 w 161582"/>
                <a:gd name="connsiteY163" fmla="*/ 115096 h 235508"/>
                <a:gd name="connsiteX164" fmla="*/ 102339 w 161582"/>
                <a:gd name="connsiteY164" fmla="*/ 115096 h 235508"/>
                <a:gd name="connsiteX165" fmla="*/ 103768 w 161582"/>
                <a:gd name="connsiteY165" fmla="*/ 115096 h 235508"/>
                <a:gd name="connsiteX166" fmla="*/ 103768 w 161582"/>
                <a:gd name="connsiteY166" fmla="*/ 115096 h 235508"/>
                <a:gd name="connsiteX167" fmla="*/ 82432 w 161582"/>
                <a:gd name="connsiteY167" fmla="*/ 134337 h 235508"/>
                <a:gd name="connsiteX168" fmla="*/ 82432 w 161582"/>
                <a:gd name="connsiteY168" fmla="*/ 134337 h 235508"/>
                <a:gd name="connsiteX169" fmla="*/ 82432 w 161582"/>
                <a:gd name="connsiteY169" fmla="*/ 134337 h 235508"/>
                <a:gd name="connsiteX170" fmla="*/ 82432 w 161582"/>
                <a:gd name="connsiteY170" fmla="*/ 134337 h 235508"/>
                <a:gd name="connsiteX171" fmla="*/ 70430 w 161582"/>
                <a:gd name="connsiteY171" fmla="*/ 118335 h 235508"/>
                <a:gd name="connsiteX172" fmla="*/ 70430 w 161582"/>
                <a:gd name="connsiteY172" fmla="*/ 118335 h 235508"/>
                <a:gd name="connsiteX173" fmla="*/ 70430 w 161582"/>
                <a:gd name="connsiteY173" fmla="*/ 118335 h 235508"/>
                <a:gd name="connsiteX174" fmla="*/ 70430 w 161582"/>
                <a:gd name="connsiteY174" fmla="*/ 118335 h 235508"/>
                <a:gd name="connsiteX175" fmla="*/ 73288 w 161582"/>
                <a:gd name="connsiteY175" fmla="*/ 154530 h 235508"/>
                <a:gd name="connsiteX176" fmla="*/ 74050 w 161582"/>
                <a:gd name="connsiteY176" fmla="*/ 154816 h 235508"/>
                <a:gd name="connsiteX177" fmla="*/ 74050 w 161582"/>
                <a:gd name="connsiteY177" fmla="*/ 154816 h 235508"/>
                <a:gd name="connsiteX178" fmla="*/ 74145 w 161582"/>
                <a:gd name="connsiteY178" fmla="*/ 155006 h 235508"/>
                <a:gd name="connsiteX179" fmla="*/ 73859 w 161582"/>
                <a:gd name="connsiteY179" fmla="*/ 154911 h 235508"/>
                <a:gd name="connsiteX180" fmla="*/ 74050 w 161582"/>
                <a:gd name="connsiteY180" fmla="*/ 154816 h 235508"/>
                <a:gd name="connsiteX181" fmla="*/ 73288 w 161582"/>
                <a:gd name="connsiteY181" fmla="*/ 154530 h 235508"/>
                <a:gd name="connsiteX182" fmla="*/ 78336 w 161582"/>
                <a:gd name="connsiteY182" fmla="*/ 173675 h 235508"/>
                <a:gd name="connsiteX183" fmla="*/ 78241 w 161582"/>
                <a:gd name="connsiteY183" fmla="*/ 173675 h 235508"/>
                <a:gd name="connsiteX184" fmla="*/ 78336 w 161582"/>
                <a:gd name="connsiteY184" fmla="*/ 173675 h 235508"/>
                <a:gd name="connsiteX185" fmla="*/ 78336 w 161582"/>
                <a:gd name="connsiteY185" fmla="*/ 173675 h 235508"/>
                <a:gd name="connsiteX186" fmla="*/ 107006 w 161582"/>
                <a:gd name="connsiteY186" fmla="*/ 132813 h 235508"/>
                <a:gd name="connsiteX187" fmla="*/ 107006 w 161582"/>
                <a:gd name="connsiteY187" fmla="*/ 132813 h 235508"/>
                <a:gd name="connsiteX188" fmla="*/ 107006 w 161582"/>
                <a:gd name="connsiteY188" fmla="*/ 132813 h 235508"/>
                <a:gd name="connsiteX189" fmla="*/ 107006 w 161582"/>
                <a:gd name="connsiteY189" fmla="*/ 132813 h 235508"/>
                <a:gd name="connsiteX190" fmla="*/ 55286 w 161582"/>
                <a:gd name="connsiteY190" fmla="*/ 102809 h 235508"/>
                <a:gd name="connsiteX191" fmla="*/ 55286 w 161582"/>
                <a:gd name="connsiteY191" fmla="*/ 102809 h 235508"/>
                <a:gd name="connsiteX192" fmla="*/ 55286 w 161582"/>
                <a:gd name="connsiteY192" fmla="*/ 102809 h 235508"/>
                <a:gd name="connsiteX193" fmla="*/ 55286 w 161582"/>
                <a:gd name="connsiteY193" fmla="*/ 102809 h 235508"/>
                <a:gd name="connsiteX194" fmla="*/ 87575 w 161582"/>
                <a:gd name="connsiteY194" fmla="*/ 170627 h 235508"/>
                <a:gd name="connsiteX195" fmla="*/ 87575 w 161582"/>
                <a:gd name="connsiteY195" fmla="*/ 170722 h 235508"/>
                <a:gd name="connsiteX196" fmla="*/ 87575 w 161582"/>
                <a:gd name="connsiteY196" fmla="*/ 170722 h 235508"/>
                <a:gd name="connsiteX197" fmla="*/ 87480 w 161582"/>
                <a:gd name="connsiteY197" fmla="*/ 170627 h 235508"/>
                <a:gd name="connsiteX198" fmla="*/ 87575 w 161582"/>
                <a:gd name="connsiteY198" fmla="*/ 170627 h 235508"/>
                <a:gd name="connsiteX199" fmla="*/ 68811 w 161582"/>
                <a:gd name="connsiteY199" fmla="*/ 163674 h 235508"/>
                <a:gd name="connsiteX200" fmla="*/ 68811 w 161582"/>
                <a:gd name="connsiteY200" fmla="*/ 163674 h 235508"/>
                <a:gd name="connsiteX201" fmla="*/ 68811 w 161582"/>
                <a:gd name="connsiteY201" fmla="*/ 163674 h 235508"/>
                <a:gd name="connsiteX202" fmla="*/ 68811 w 161582"/>
                <a:gd name="connsiteY202" fmla="*/ 163674 h 235508"/>
                <a:gd name="connsiteX203" fmla="*/ 68716 w 161582"/>
                <a:gd name="connsiteY203" fmla="*/ 164055 h 235508"/>
                <a:gd name="connsiteX204" fmla="*/ 68525 w 161582"/>
                <a:gd name="connsiteY204" fmla="*/ 163769 h 235508"/>
                <a:gd name="connsiteX205" fmla="*/ 68811 w 161582"/>
                <a:gd name="connsiteY205" fmla="*/ 163674 h 235508"/>
                <a:gd name="connsiteX206" fmla="*/ 128533 w 161582"/>
                <a:gd name="connsiteY206" fmla="*/ 84235 h 235508"/>
                <a:gd name="connsiteX207" fmla="*/ 128533 w 161582"/>
                <a:gd name="connsiteY207" fmla="*/ 84235 h 235508"/>
                <a:gd name="connsiteX208" fmla="*/ 128533 w 161582"/>
                <a:gd name="connsiteY208" fmla="*/ 84235 h 235508"/>
                <a:gd name="connsiteX209" fmla="*/ 128438 w 161582"/>
                <a:gd name="connsiteY209" fmla="*/ 84902 h 235508"/>
                <a:gd name="connsiteX210" fmla="*/ 128247 w 161582"/>
                <a:gd name="connsiteY210" fmla="*/ 84331 h 235508"/>
                <a:gd name="connsiteX211" fmla="*/ 128533 w 161582"/>
                <a:gd name="connsiteY211" fmla="*/ 84235 h 235508"/>
                <a:gd name="connsiteX212" fmla="*/ 125294 w 161582"/>
                <a:gd name="connsiteY212" fmla="*/ 84616 h 235508"/>
                <a:gd name="connsiteX213" fmla="*/ 125294 w 161582"/>
                <a:gd name="connsiteY213" fmla="*/ 84616 h 235508"/>
                <a:gd name="connsiteX214" fmla="*/ 125294 w 161582"/>
                <a:gd name="connsiteY214" fmla="*/ 84616 h 235508"/>
                <a:gd name="connsiteX215" fmla="*/ 125294 w 161582"/>
                <a:gd name="connsiteY215" fmla="*/ 84616 h 235508"/>
                <a:gd name="connsiteX216" fmla="*/ 125390 w 161582"/>
                <a:gd name="connsiteY216" fmla="*/ 84997 h 235508"/>
                <a:gd name="connsiteX217" fmla="*/ 125294 w 161582"/>
                <a:gd name="connsiteY217" fmla="*/ 84902 h 235508"/>
                <a:gd name="connsiteX218" fmla="*/ 125294 w 161582"/>
                <a:gd name="connsiteY218" fmla="*/ 84616 h 235508"/>
                <a:gd name="connsiteX219" fmla="*/ 50333 w 161582"/>
                <a:gd name="connsiteY219" fmla="*/ 90522 h 235508"/>
                <a:gd name="connsiteX220" fmla="*/ 50333 w 161582"/>
                <a:gd name="connsiteY220" fmla="*/ 90522 h 235508"/>
                <a:gd name="connsiteX221" fmla="*/ 50237 w 161582"/>
                <a:gd name="connsiteY221" fmla="*/ 90617 h 235508"/>
                <a:gd name="connsiteX222" fmla="*/ 50333 w 161582"/>
                <a:gd name="connsiteY222" fmla="*/ 90522 h 235508"/>
                <a:gd name="connsiteX223" fmla="*/ 67954 w 161582"/>
                <a:gd name="connsiteY223" fmla="*/ 171770 h 235508"/>
                <a:gd name="connsiteX224" fmla="*/ 68430 w 161582"/>
                <a:gd name="connsiteY224" fmla="*/ 171866 h 235508"/>
                <a:gd name="connsiteX225" fmla="*/ 68430 w 161582"/>
                <a:gd name="connsiteY225" fmla="*/ 171866 h 235508"/>
                <a:gd name="connsiteX226" fmla="*/ 67954 w 161582"/>
                <a:gd name="connsiteY226" fmla="*/ 171770 h 235508"/>
                <a:gd name="connsiteX227" fmla="*/ 80336 w 161582"/>
                <a:gd name="connsiteY227" fmla="*/ 190725 h 235508"/>
                <a:gd name="connsiteX228" fmla="*/ 80717 w 161582"/>
                <a:gd name="connsiteY228" fmla="*/ 190820 h 235508"/>
                <a:gd name="connsiteX229" fmla="*/ 80717 w 161582"/>
                <a:gd name="connsiteY229" fmla="*/ 191011 h 235508"/>
                <a:gd name="connsiteX230" fmla="*/ 80336 w 161582"/>
                <a:gd name="connsiteY230" fmla="*/ 190725 h 235508"/>
                <a:gd name="connsiteX231" fmla="*/ 67859 w 161582"/>
                <a:gd name="connsiteY231" fmla="*/ 202441 h 235508"/>
                <a:gd name="connsiteX232" fmla="*/ 67954 w 161582"/>
                <a:gd name="connsiteY232" fmla="*/ 202631 h 235508"/>
                <a:gd name="connsiteX233" fmla="*/ 67954 w 161582"/>
                <a:gd name="connsiteY233" fmla="*/ 202631 h 235508"/>
                <a:gd name="connsiteX234" fmla="*/ 67859 w 161582"/>
                <a:gd name="connsiteY234" fmla="*/ 202441 h 235508"/>
                <a:gd name="connsiteX235" fmla="*/ 99577 w 161582"/>
                <a:gd name="connsiteY235" fmla="*/ 186725 h 235508"/>
                <a:gd name="connsiteX236" fmla="*/ 99863 w 161582"/>
                <a:gd name="connsiteY236" fmla="*/ 186725 h 235508"/>
                <a:gd name="connsiteX237" fmla="*/ 99577 w 161582"/>
                <a:gd name="connsiteY237" fmla="*/ 186915 h 235508"/>
                <a:gd name="connsiteX238" fmla="*/ 99577 w 161582"/>
                <a:gd name="connsiteY238" fmla="*/ 186725 h 235508"/>
                <a:gd name="connsiteX239" fmla="*/ 29759 w 161582"/>
                <a:gd name="connsiteY239" fmla="*/ 93570 h 235508"/>
                <a:gd name="connsiteX240" fmla="*/ 29282 w 161582"/>
                <a:gd name="connsiteY240" fmla="*/ 93570 h 235508"/>
                <a:gd name="connsiteX241" fmla="*/ 29663 w 161582"/>
                <a:gd name="connsiteY241" fmla="*/ 93379 h 235508"/>
                <a:gd name="connsiteX242" fmla="*/ 29759 w 161582"/>
                <a:gd name="connsiteY242" fmla="*/ 93570 h 235508"/>
                <a:gd name="connsiteX243" fmla="*/ 124247 w 161582"/>
                <a:gd name="connsiteY243" fmla="*/ 42897 h 235508"/>
                <a:gd name="connsiteX244" fmla="*/ 124247 w 161582"/>
                <a:gd name="connsiteY244" fmla="*/ 42897 h 235508"/>
                <a:gd name="connsiteX245" fmla="*/ 124247 w 161582"/>
                <a:gd name="connsiteY245" fmla="*/ 42897 h 235508"/>
                <a:gd name="connsiteX246" fmla="*/ 124247 w 161582"/>
                <a:gd name="connsiteY246" fmla="*/ 42897 h 235508"/>
                <a:gd name="connsiteX247" fmla="*/ 112912 w 161582"/>
                <a:gd name="connsiteY247" fmla="*/ 42897 h 235508"/>
                <a:gd name="connsiteX248" fmla="*/ 112912 w 161582"/>
                <a:gd name="connsiteY248" fmla="*/ 42897 h 235508"/>
                <a:gd name="connsiteX249" fmla="*/ 112912 w 161582"/>
                <a:gd name="connsiteY249" fmla="*/ 42897 h 235508"/>
                <a:gd name="connsiteX250" fmla="*/ 112912 w 161582"/>
                <a:gd name="connsiteY250" fmla="*/ 42897 h 235508"/>
                <a:gd name="connsiteX251" fmla="*/ 16900 w 161582"/>
                <a:gd name="connsiteY251" fmla="*/ 161388 h 235508"/>
                <a:gd name="connsiteX252" fmla="*/ 16900 w 161582"/>
                <a:gd name="connsiteY252" fmla="*/ 161388 h 235508"/>
                <a:gd name="connsiteX253" fmla="*/ 16614 w 161582"/>
                <a:gd name="connsiteY253" fmla="*/ 161959 h 235508"/>
                <a:gd name="connsiteX254" fmla="*/ 16614 w 161582"/>
                <a:gd name="connsiteY254" fmla="*/ 161959 h 235508"/>
                <a:gd name="connsiteX255" fmla="*/ 16900 w 161582"/>
                <a:gd name="connsiteY255" fmla="*/ 161388 h 235508"/>
                <a:gd name="connsiteX256" fmla="*/ 136058 w 161582"/>
                <a:gd name="connsiteY256" fmla="*/ 133289 h 235508"/>
                <a:gd name="connsiteX257" fmla="*/ 135962 w 161582"/>
                <a:gd name="connsiteY257" fmla="*/ 133099 h 235508"/>
                <a:gd name="connsiteX258" fmla="*/ 137391 w 161582"/>
                <a:gd name="connsiteY258" fmla="*/ 133289 h 235508"/>
                <a:gd name="connsiteX259" fmla="*/ 136058 w 161582"/>
                <a:gd name="connsiteY259" fmla="*/ 133289 h 235508"/>
                <a:gd name="connsiteX260" fmla="*/ 142630 w 161582"/>
                <a:gd name="connsiteY260" fmla="*/ 127003 h 235508"/>
                <a:gd name="connsiteX261" fmla="*/ 142916 w 161582"/>
                <a:gd name="connsiteY261" fmla="*/ 126526 h 235508"/>
                <a:gd name="connsiteX262" fmla="*/ 143011 w 161582"/>
                <a:gd name="connsiteY262" fmla="*/ 126717 h 235508"/>
                <a:gd name="connsiteX263" fmla="*/ 142630 w 161582"/>
                <a:gd name="connsiteY263" fmla="*/ 127003 h 235508"/>
                <a:gd name="connsiteX264" fmla="*/ 117008 w 161582"/>
                <a:gd name="connsiteY264" fmla="*/ 37468 h 235508"/>
                <a:gd name="connsiteX265" fmla="*/ 117008 w 161582"/>
                <a:gd name="connsiteY265" fmla="*/ 37372 h 235508"/>
                <a:gd name="connsiteX266" fmla="*/ 117008 w 161582"/>
                <a:gd name="connsiteY266" fmla="*/ 37468 h 235508"/>
                <a:gd name="connsiteX267" fmla="*/ 117008 w 161582"/>
                <a:gd name="connsiteY267" fmla="*/ 37468 h 235508"/>
                <a:gd name="connsiteX268" fmla="*/ 117674 w 161582"/>
                <a:gd name="connsiteY268" fmla="*/ 42135 h 235508"/>
                <a:gd name="connsiteX269" fmla="*/ 117674 w 161582"/>
                <a:gd name="connsiteY269" fmla="*/ 42135 h 235508"/>
                <a:gd name="connsiteX270" fmla="*/ 117579 w 161582"/>
                <a:gd name="connsiteY270" fmla="*/ 42230 h 235508"/>
                <a:gd name="connsiteX271" fmla="*/ 117674 w 161582"/>
                <a:gd name="connsiteY271" fmla="*/ 42135 h 235508"/>
                <a:gd name="connsiteX272" fmla="*/ 18710 w 161582"/>
                <a:gd name="connsiteY272" fmla="*/ 151482 h 235508"/>
                <a:gd name="connsiteX273" fmla="*/ 18710 w 161582"/>
                <a:gd name="connsiteY273" fmla="*/ 151482 h 235508"/>
                <a:gd name="connsiteX274" fmla="*/ 18710 w 161582"/>
                <a:gd name="connsiteY274" fmla="*/ 151482 h 235508"/>
                <a:gd name="connsiteX275" fmla="*/ 18424 w 161582"/>
                <a:gd name="connsiteY275" fmla="*/ 151863 h 235508"/>
                <a:gd name="connsiteX276" fmla="*/ 18233 w 161582"/>
                <a:gd name="connsiteY276" fmla="*/ 151577 h 235508"/>
                <a:gd name="connsiteX277" fmla="*/ 18710 w 161582"/>
                <a:gd name="connsiteY277" fmla="*/ 151482 h 235508"/>
                <a:gd name="connsiteX278" fmla="*/ 94148 w 161582"/>
                <a:gd name="connsiteY278" fmla="*/ 205298 h 235508"/>
                <a:gd name="connsiteX279" fmla="*/ 94148 w 161582"/>
                <a:gd name="connsiteY279" fmla="*/ 205393 h 235508"/>
                <a:gd name="connsiteX280" fmla="*/ 94052 w 161582"/>
                <a:gd name="connsiteY280" fmla="*/ 205298 h 235508"/>
                <a:gd name="connsiteX281" fmla="*/ 94148 w 161582"/>
                <a:gd name="connsiteY281" fmla="*/ 205298 h 235508"/>
                <a:gd name="connsiteX282" fmla="*/ 122342 w 161582"/>
                <a:gd name="connsiteY282" fmla="*/ 177009 h 235508"/>
                <a:gd name="connsiteX283" fmla="*/ 122342 w 161582"/>
                <a:gd name="connsiteY283" fmla="*/ 177009 h 235508"/>
                <a:gd name="connsiteX284" fmla="*/ 122437 w 161582"/>
                <a:gd name="connsiteY284" fmla="*/ 177866 h 235508"/>
                <a:gd name="connsiteX285" fmla="*/ 122342 w 161582"/>
                <a:gd name="connsiteY285" fmla="*/ 177009 h 235508"/>
                <a:gd name="connsiteX286" fmla="*/ 48047 w 161582"/>
                <a:gd name="connsiteY286" fmla="*/ 40801 h 235508"/>
                <a:gd name="connsiteX287" fmla="*/ 48047 w 161582"/>
                <a:gd name="connsiteY287" fmla="*/ 40801 h 235508"/>
                <a:gd name="connsiteX288" fmla="*/ 48047 w 161582"/>
                <a:gd name="connsiteY288" fmla="*/ 40801 h 235508"/>
                <a:gd name="connsiteX289" fmla="*/ 48047 w 161582"/>
                <a:gd name="connsiteY289" fmla="*/ 40801 h 235508"/>
                <a:gd name="connsiteX290" fmla="*/ 44618 w 161582"/>
                <a:gd name="connsiteY290" fmla="*/ 40135 h 235508"/>
                <a:gd name="connsiteX291" fmla="*/ 44427 w 161582"/>
                <a:gd name="connsiteY291" fmla="*/ 39754 h 235508"/>
                <a:gd name="connsiteX292" fmla="*/ 44808 w 161582"/>
                <a:gd name="connsiteY292" fmla="*/ 39658 h 235508"/>
                <a:gd name="connsiteX293" fmla="*/ 44618 w 161582"/>
                <a:gd name="connsiteY293" fmla="*/ 40135 h 235508"/>
                <a:gd name="connsiteX294" fmla="*/ 32521 w 161582"/>
                <a:gd name="connsiteY294" fmla="*/ 78520 h 235508"/>
                <a:gd name="connsiteX295" fmla="*/ 32521 w 161582"/>
                <a:gd name="connsiteY295" fmla="*/ 78520 h 235508"/>
                <a:gd name="connsiteX296" fmla="*/ 32521 w 161582"/>
                <a:gd name="connsiteY296" fmla="*/ 78520 h 235508"/>
                <a:gd name="connsiteX297" fmla="*/ 32521 w 161582"/>
                <a:gd name="connsiteY297" fmla="*/ 78520 h 235508"/>
                <a:gd name="connsiteX298" fmla="*/ 22901 w 161582"/>
                <a:gd name="connsiteY298" fmla="*/ 188629 h 235508"/>
                <a:gd name="connsiteX299" fmla="*/ 22805 w 161582"/>
                <a:gd name="connsiteY299" fmla="*/ 188820 h 235508"/>
                <a:gd name="connsiteX300" fmla="*/ 22710 w 161582"/>
                <a:gd name="connsiteY300" fmla="*/ 188725 h 235508"/>
                <a:gd name="connsiteX301" fmla="*/ 22901 w 161582"/>
                <a:gd name="connsiteY301" fmla="*/ 188629 h 235508"/>
                <a:gd name="connsiteX302" fmla="*/ 55000 w 161582"/>
                <a:gd name="connsiteY302" fmla="*/ 191487 h 235508"/>
                <a:gd name="connsiteX303" fmla="*/ 55000 w 161582"/>
                <a:gd name="connsiteY303" fmla="*/ 191487 h 235508"/>
                <a:gd name="connsiteX304" fmla="*/ 55000 w 161582"/>
                <a:gd name="connsiteY304" fmla="*/ 191487 h 235508"/>
                <a:gd name="connsiteX305" fmla="*/ 55000 w 161582"/>
                <a:gd name="connsiteY305" fmla="*/ 191487 h 235508"/>
                <a:gd name="connsiteX306" fmla="*/ 55000 w 161582"/>
                <a:gd name="connsiteY306" fmla="*/ 191487 h 235508"/>
                <a:gd name="connsiteX307" fmla="*/ 55000 w 161582"/>
                <a:gd name="connsiteY307" fmla="*/ 191487 h 235508"/>
                <a:gd name="connsiteX308" fmla="*/ 55000 w 161582"/>
                <a:gd name="connsiteY308" fmla="*/ 191487 h 235508"/>
                <a:gd name="connsiteX309" fmla="*/ 55000 w 161582"/>
                <a:gd name="connsiteY309" fmla="*/ 191487 h 235508"/>
                <a:gd name="connsiteX310" fmla="*/ 95005 w 161582"/>
                <a:gd name="connsiteY310" fmla="*/ 211585 h 235508"/>
                <a:gd name="connsiteX311" fmla="*/ 94910 w 161582"/>
                <a:gd name="connsiteY311" fmla="*/ 211966 h 235508"/>
                <a:gd name="connsiteX312" fmla="*/ 94624 w 161582"/>
                <a:gd name="connsiteY312" fmla="*/ 211775 h 235508"/>
                <a:gd name="connsiteX313" fmla="*/ 95005 w 161582"/>
                <a:gd name="connsiteY313" fmla="*/ 211585 h 235508"/>
                <a:gd name="connsiteX314" fmla="*/ 151964 w 161582"/>
                <a:gd name="connsiteY314" fmla="*/ 124431 h 235508"/>
                <a:gd name="connsiteX315" fmla="*/ 152155 w 161582"/>
                <a:gd name="connsiteY315" fmla="*/ 124431 h 235508"/>
                <a:gd name="connsiteX316" fmla="*/ 152060 w 161582"/>
                <a:gd name="connsiteY316" fmla="*/ 124717 h 235508"/>
                <a:gd name="connsiteX317" fmla="*/ 151964 w 161582"/>
                <a:gd name="connsiteY317" fmla="*/ 124431 h 235508"/>
                <a:gd name="connsiteX318" fmla="*/ 27282 w 161582"/>
                <a:gd name="connsiteY318" fmla="*/ 64709 h 235508"/>
                <a:gd name="connsiteX319" fmla="*/ 27282 w 161582"/>
                <a:gd name="connsiteY319" fmla="*/ 64709 h 235508"/>
                <a:gd name="connsiteX320" fmla="*/ 27282 w 161582"/>
                <a:gd name="connsiteY320" fmla="*/ 64709 h 235508"/>
                <a:gd name="connsiteX321" fmla="*/ 27282 w 161582"/>
                <a:gd name="connsiteY321" fmla="*/ 64709 h 235508"/>
                <a:gd name="connsiteX322" fmla="*/ 32997 w 161582"/>
                <a:gd name="connsiteY322" fmla="*/ 194630 h 235508"/>
                <a:gd name="connsiteX323" fmla="*/ 32997 w 161582"/>
                <a:gd name="connsiteY323" fmla="*/ 194630 h 235508"/>
                <a:gd name="connsiteX324" fmla="*/ 33188 w 161582"/>
                <a:gd name="connsiteY324" fmla="*/ 194725 h 235508"/>
                <a:gd name="connsiteX325" fmla="*/ 33092 w 161582"/>
                <a:gd name="connsiteY325" fmla="*/ 194821 h 235508"/>
                <a:gd name="connsiteX326" fmla="*/ 32997 w 161582"/>
                <a:gd name="connsiteY326" fmla="*/ 194630 h 235508"/>
                <a:gd name="connsiteX327" fmla="*/ 32997 w 161582"/>
                <a:gd name="connsiteY327" fmla="*/ 194630 h 235508"/>
                <a:gd name="connsiteX328" fmla="*/ 59381 w 161582"/>
                <a:gd name="connsiteY328" fmla="*/ 18227 h 235508"/>
                <a:gd name="connsiteX329" fmla="*/ 59381 w 161582"/>
                <a:gd name="connsiteY329" fmla="*/ 18227 h 235508"/>
                <a:gd name="connsiteX330" fmla="*/ 59381 w 161582"/>
                <a:gd name="connsiteY330" fmla="*/ 18227 h 235508"/>
                <a:gd name="connsiteX331" fmla="*/ 59381 w 161582"/>
                <a:gd name="connsiteY331" fmla="*/ 18227 h 235508"/>
                <a:gd name="connsiteX332" fmla="*/ 59381 w 161582"/>
                <a:gd name="connsiteY332" fmla="*/ 18227 h 235508"/>
                <a:gd name="connsiteX333" fmla="*/ 19853 w 161582"/>
                <a:gd name="connsiteY333" fmla="*/ 80330 h 235508"/>
                <a:gd name="connsiteX334" fmla="*/ 19853 w 161582"/>
                <a:gd name="connsiteY334" fmla="*/ 80330 h 235508"/>
                <a:gd name="connsiteX335" fmla="*/ 19853 w 161582"/>
                <a:gd name="connsiteY335" fmla="*/ 80330 h 235508"/>
                <a:gd name="connsiteX336" fmla="*/ 19853 w 161582"/>
                <a:gd name="connsiteY336" fmla="*/ 80330 h 235508"/>
                <a:gd name="connsiteX337" fmla="*/ 25091 w 161582"/>
                <a:gd name="connsiteY337" fmla="*/ 48898 h 235508"/>
                <a:gd name="connsiteX338" fmla="*/ 25091 w 161582"/>
                <a:gd name="connsiteY338" fmla="*/ 48898 h 235508"/>
                <a:gd name="connsiteX339" fmla="*/ 25091 w 161582"/>
                <a:gd name="connsiteY339" fmla="*/ 48898 h 235508"/>
                <a:gd name="connsiteX340" fmla="*/ 25091 w 161582"/>
                <a:gd name="connsiteY340" fmla="*/ 48898 h 235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161582" h="235508">
                  <a:moveTo>
                    <a:pt x="4136" y="163579"/>
                  </a:moveTo>
                  <a:lnTo>
                    <a:pt x="4136" y="163579"/>
                  </a:lnTo>
                  <a:cubicBezTo>
                    <a:pt x="4613" y="166055"/>
                    <a:pt x="5184" y="168532"/>
                    <a:pt x="5660" y="171008"/>
                  </a:cubicBezTo>
                  <a:lnTo>
                    <a:pt x="5660" y="171008"/>
                  </a:lnTo>
                  <a:lnTo>
                    <a:pt x="5660" y="171008"/>
                  </a:lnTo>
                  <a:cubicBezTo>
                    <a:pt x="6422" y="173104"/>
                    <a:pt x="7184" y="175199"/>
                    <a:pt x="7946" y="177295"/>
                  </a:cubicBezTo>
                  <a:cubicBezTo>
                    <a:pt x="7565" y="180343"/>
                    <a:pt x="9470" y="182533"/>
                    <a:pt x="10709" y="184915"/>
                  </a:cubicBezTo>
                  <a:cubicBezTo>
                    <a:pt x="11471" y="186439"/>
                    <a:pt x="12137" y="187963"/>
                    <a:pt x="12899" y="189487"/>
                  </a:cubicBezTo>
                  <a:cubicBezTo>
                    <a:pt x="13376" y="192058"/>
                    <a:pt x="14900" y="194154"/>
                    <a:pt x="16614" y="196059"/>
                  </a:cubicBezTo>
                  <a:lnTo>
                    <a:pt x="16614" y="196059"/>
                  </a:lnTo>
                  <a:cubicBezTo>
                    <a:pt x="17281" y="198917"/>
                    <a:pt x="18900" y="201107"/>
                    <a:pt x="21091" y="202917"/>
                  </a:cubicBezTo>
                  <a:cubicBezTo>
                    <a:pt x="21472" y="203488"/>
                    <a:pt x="21948" y="203965"/>
                    <a:pt x="22329" y="204536"/>
                  </a:cubicBezTo>
                  <a:lnTo>
                    <a:pt x="22329" y="204536"/>
                  </a:lnTo>
                  <a:cubicBezTo>
                    <a:pt x="25568" y="208632"/>
                    <a:pt x="28139" y="213204"/>
                    <a:pt x="32521" y="216157"/>
                  </a:cubicBezTo>
                  <a:cubicBezTo>
                    <a:pt x="33092" y="216633"/>
                    <a:pt x="33664" y="217109"/>
                    <a:pt x="34331" y="217681"/>
                  </a:cubicBezTo>
                  <a:cubicBezTo>
                    <a:pt x="34807" y="219491"/>
                    <a:pt x="36140" y="220062"/>
                    <a:pt x="37855" y="220062"/>
                  </a:cubicBezTo>
                  <a:cubicBezTo>
                    <a:pt x="38426" y="220538"/>
                    <a:pt x="38998" y="220919"/>
                    <a:pt x="39665" y="221395"/>
                  </a:cubicBezTo>
                  <a:lnTo>
                    <a:pt x="39665" y="221395"/>
                  </a:lnTo>
                  <a:cubicBezTo>
                    <a:pt x="40808" y="225205"/>
                    <a:pt x="44046" y="226634"/>
                    <a:pt x="47285" y="227872"/>
                  </a:cubicBezTo>
                  <a:cubicBezTo>
                    <a:pt x="47570" y="228253"/>
                    <a:pt x="47951" y="228349"/>
                    <a:pt x="48332" y="228349"/>
                  </a:cubicBezTo>
                  <a:lnTo>
                    <a:pt x="48332" y="228349"/>
                  </a:lnTo>
                  <a:cubicBezTo>
                    <a:pt x="52714" y="231206"/>
                    <a:pt x="57191" y="233778"/>
                    <a:pt x="62620" y="233968"/>
                  </a:cubicBezTo>
                  <a:cubicBezTo>
                    <a:pt x="64715" y="235302"/>
                    <a:pt x="66906" y="235302"/>
                    <a:pt x="69192" y="234826"/>
                  </a:cubicBezTo>
                  <a:cubicBezTo>
                    <a:pt x="75288" y="236064"/>
                    <a:pt x="81289" y="235778"/>
                    <a:pt x="86813" y="232635"/>
                  </a:cubicBezTo>
                  <a:cubicBezTo>
                    <a:pt x="88052" y="232254"/>
                    <a:pt x="89385" y="232063"/>
                    <a:pt x="89576" y="230349"/>
                  </a:cubicBezTo>
                  <a:cubicBezTo>
                    <a:pt x="91862" y="230063"/>
                    <a:pt x="94338" y="230730"/>
                    <a:pt x="95957" y="228349"/>
                  </a:cubicBezTo>
                  <a:lnTo>
                    <a:pt x="95957" y="228349"/>
                  </a:lnTo>
                  <a:cubicBezTo>
                    <a:pt x="96434" y="228158"/>
                    <a:pt x="96910" y="227872"/>
                    <a:pt x="97196" y="227492"/>
                  </a:cubicBezTo>
                  <a:cubicBezTo>
                    <a:pt x="101196" y="226158"/>
                    <a:pt x="105006" y="224634"/>
                    <a:pt x="107864" y="221395"/>
                  </a:cubicBezTo>
                  <a:cubicBezTo>
                    <a:pt x="109959" y="220729"/>
                    <a:pt x="111483" y="219395"/>
                    <a:pt x="112626" y="217490"/>
                  </a:cubicBezTo>
                  <a:lnTo>
                    <a:pt x="112626" y="217490"/>
                  </a:lnTo>
                  <a:lnTo>
                    <a:pt x="112626" y="217490"/>
                  </a:lnTo>
                  <a:cubicBezTo>
                    <a:pt x="113007" y="217585"/>
                    <a:pt x="113293" y="217395"/>
                    <a:pt x="113483" y="217014"/>
                  </a:cubicBezTo>
                  <a:lnTo>
                    <a:pt x="113483" y="217014"/>
                  </a:lnTo>
                  <a:lnTo>
                    <a:pt x="113483" y="217014"/>
                  </a:lnTo>
                  <a:cubicBezTo>
                    <a:pt x="115007" y="216442"/>
                    <a:pt x="115769" y="215204"/>
                    <a:pt x="116341" y="213775"/>
                  </a:cubicBezTo>
                  <a:lnTo>
                    <a:pt x="116341" y="213775"/>
                  </a:lnTo>
                  <a:lnTo>
                    <a:pt x="116341" y="213775"/>
                  </a:lnTo>
                  <a:cubicBezTo>
                    <a:pt x="118341" y="213109"/>
                    <a:pt x="119770" y="211870"/>
                    <a:pt x="120818" y="210061"/>
                  </a:cubicBezTo>
                  <a:cubicBezTo>
                    <a:pt x="124056" y="208537"/>
                    <a:pt x="125961" y="205679"/>
                    <a:pt x="127866" y="202822"/>
                  </a:cubicBezTo>
                  <a:lnTo>
                    <a:pt x="127866" y="202822"/>
                  </a:lnTo>
                  <a:cubicBezTo>
                    <a:pt x="129581" y="201774"/>
                    <a:pt x="131200" y="200631"/>
                    <a:pt x="131390" y="198345"/>
                  </a:cubicBezTo>
                  <a:cubicBezTo>
                    <a:pt x="135105" y="194821"/>
                    <a:pt x="138629" y="191106"/>
                    <a:pt x="140439" y="186058"/>
                  </a:cubicBezTo>
                  <a:lnTo>
                    <a:pt x="140439" y="186058"/>
                  </a:lnTo>
                  <a:cubicBezTo>
                    <a:pt x="142725" y="184248"/>
                    <a:pt x="142535" y="181295"/>
                    <a:pt x="143773" y="179009"/>
                  </a:cubicBezTo>
                  <a:lnTo>
                    <a:pt x="143773" y="179009"/>
                  </a:lnTo>
                  <a:cubicBezTo>
                    <a:pt x="147773" y="175294"/>
                    <a:pt x="150345" y="171008"/>
                    <a:pt x="149774" y="165388"/>
                  </a:cubicBezTo>
                  <a:cubicBezTo>
                    <a:pt x="150250" y="164817"/>
                    <a:pt x="150631" y="164245"/>
                    <a:pt x="151107" y="163579"/>
                  </a:cubicBezTo>
                  <a:lnTo>
                    <a:pt x="151107" y="163579"/>
                  </a:lnTo>
                  <a:cubicBezTo>
                    <a:pt x="151107" y="163579"/>
                    <a:pt x="151107" y="163579"/>
                    <a:pt x="151107" y="163579"/>
                  </a:cubicBezTo>
                  <a:cubicBezTo>
                    <a:pt x="155108" y="159102"/>
                    <a:pt x="155393" y="153387"/>
                    <a:pt x="156727" y="147958"/>
                  </a:cubicBezTo>
                  <a:lnTo>
                    <a:pt x="156727" y="147958"/>
                  </a:lnTo>
                  <a:cubicBezTo>
                    <a:pt x="156917" y="147481"/>
                    <a:pt x="156917" y="147005"/>
                    <a:pt x="156822" y="146529"/>
                  </a:cubicBezTo>
                  <a:cubicBezTo>
                    <a:pt x="158632" y="143957"/>
                    <a:pt x="158441" y="140909"/>
                    <a:pt x="158822" y="138052"/>
                  </a:cubicBezTo>
                  <a:lnTo>
                    <a:pt x="158822" y="138052"/>
                  </a:lnTo>
                  <a:cubicBezTo>
                    <a:pt x="160346" y="136051"/>
                    <a:pt x="159489" y="133766"/>
                    <a:pt x="159584" y="131670"/>
                  </a:cubicBezTo>
                  <a:lnTo>
                    <a:pt x="159584" y="131670"/>
                  </a:lnTo>
                  <a:cubicBezTo>
                    <a:pt x="161204" y="129098"/>
                    <a:pt x="160442" y="126241"/>
                    <a:pt x="160346" y="123478"/>
                  </a:cubicBezTo>
                  <a:lnTo>
                    <a:pt x="160346" y="123478"/>
                  </a:lnTo>
                  <a:cubicBezTo>
                    <a:pt x="161489" y="118621"/>
                    <a:pt x="162156" y="113668"/>
                    <a:pt x="160918" y="108715"/>
                  </a:cubicBezTo>
                  <a:lnTo>
                    <a:pt x="160918" y="108715"/>
                  </a:lnTo>
                  <a:lnTo>
                    <a:pt x="160918" y="108715"/>
                  </a:lnTo>
                  <a:cubicBezTo>
                    <a:pt x="160823" y="107762"/>
                    <a:pt x="160823" y="106810"/>
                    <a:pt x="160727" y="105857"/>
                  </a:cubicBezTo>
                  <a:lnTo>
                    <a:pt x="160727" y="105857"/>
                  </a:lnTo>
                  <a:lnTo>
                    <a:pt x="160727" y="105857"/>
                  </a:lnTo>
                  <a:cubicBezTo>
                    <a:pt x="161966" y="101952"/>
                    <a:pt x="161013" y="98142"/>
                    <a:pt x="160346" y="94332"/>
                  </a:cubicBezTo>
                  <a:lnTo>
                    <a:pt x="160346" y="94332"/>
                  </a:lnTo>
                  <a:lnTo>
                    <a:pt x="160346" y="94332"/>
                  </a:lnTo>
                  <a:cubicBezTo>
                    <a:pt x="160156" y="93284"/>
                    <a:pt x="160061" y="92236"/>
                    <a:pt x="159870" y="91093"/>
                  </a:cubicBezTo>
                  <a:cubicBezTo>
                    <a:pt x="159584" y="88998"/>
                    <a:pt x="159299" y="86902"/>
                    <a:pt x="159013" y="84807"/>
                  </a:cubicBezTo>
                  <a:cubicBezTo>
                    <a:pt x="158632" y="82235"/>
                    <a:pt x="158251" y="79663"/>
                    <a:pt x="157775" y="76996"/>
                  </a:cubicBezTo>
                  <a:cubicBezTo>
                    <a:pt x="157489" y="73663"/>
                    <a:pt x="157775" y="70234"/>
                    <a:pt x="155203" y="67567"/>
                  </a:cubicBezTo>
                  <a:cubicBezTo>
                    <a:pt x="155203" y="63090"/>
                    <a:pt x="153965" y="58994"/>
                    <a:pt x="151774" y="55184"/>
                  </a:cubicBezTo>
                  <a:cubicBezTo>
                    <a:pt x="151583" y="51755"/>
                    <a:pt x="151488" y="48326"/>
                    <a:pt x="148916" y="45659"/>
                  </a:cubicBezTo>
                  <a:cubicBezTo>
                    <a:pt x="147869" y="43278"/>
                    <a:pt x="146916" y="40801"/>
                    <a:pt x="145868" y="38420"/>
                  </a:cubicBezTo>
                  <a:cubicBezTo>
                    <a:pt x="145392" y="35848"/>
                    <a:pt x="144249" y="33753"/>
                    <a:pt x="142154" y="32229"/>
                  </a:cubicBezTo>
                  <a:cubicBezTo>
                    <a:pt x="141296" y="30800"/>
                    <a:pt x="140439" y="29371"/>
                    <a:pt x="139582" y="27943"/>
                  </a:cubicBezTo>
                  <a:lnTo>
                    <a:pt x="139582" y="27943"/>
                  </a:lnTo>
                  <a:cubicBezTo>
                    <a:pt x="139582" y="27943"/>
                    <a:pt x="139582" y="27943"/>
                    <a:pt x="139582" y="27943"/>
                  </a:cubicBezTo>
                  <a:cubicBezTo>
                    <a:pt x="139106" y="27466"/>
                    <a:pt x="138629" y="26990"/>
                    <a:pt x="138153" y="26514"/>
                  </a:cubicBezTo>
                  <a:lnTo>
                    <a:pt x="138153" y="26514"/>
                  </a:lnTo>
                  <a:lnTo>
                    <a:pt x="138153" y="26514"/>
                  </a:lnTo>
                  <a:cubicBezTo>
                    <a:pt x="137486" y="24514"/>
                    <a:pt x="136058" y="23085"/>
                    <a:pt x="134153" y="22133"/>
                  </a:cubicBezTo>
                  <a:lnTo>
                    <a:pt x="134153" y="22133"/>
                  </a:lnTo>
                  <a:lnTo>
                    <a:pt x="134153" y="22133"/>
                  </a:lnTo>
                  <a:cubicBezTo>
                    <a:pt x="132248" y="19180"/>
                    <a:pt x="129962" y="16608"/>
                    <a:pt x="126533" y="15370"/>
                  </a:cubicBezTo>
                  <a:lnTo>
                    <a:pt x="126533" y="15370"/>
                  </a:lnTo>
                  <a:lnTo>
                    <a:pt x="126533" y="15370"/>
                  </a:lnTo>
                  <a:cubicBezTo>
                    <a:pt x="122056" y="12226"/>
                    <a:pt x="117008" y="10226"/>
                    <a:pt x="111674" y="9083"/>
                  </a:cubicBezTo>
                  <a:cubicBezTo>
                    <a:pt x="109769" y="7845"/>
                    <a:pt x="107768" y="6607"/>
                    <a:pt x="105863" y="5368"/>
                  </a:cubicBezTo>
                  <a:cubicBezTo>
                    <a:pt x="104911" y="3559"/>
                    <a:pt x="103863" y="5273"/>
                    <a:pt x="102911" y="5273"/>
                  </a:cubicBezTo>
                  <a:cubicBezTo>
                    <a:pt x="100720" y="3654"/>
                    <a:pt x="98910" y="1177"/>
                    <a:pt x="95672" y="2225"/>
                  </a:cubicBezTo>
                  <a:cubicBezTo>
                    <a:pt x="94052" y="1749"/>
                    <a:pt x="92624" y="320"/>
                    <a:pt x="90814" y="1177"/>
                  </a:cubicBezTo>
                  <a:cubicBezTo>
                    <a:pt x="87766" y="-728"/>
                    <a:pt x="84623" y="225"/>
                    <a:pt x="81479" y="606"/>
                  </a:cubicBezTo>
                  <a:cubicBezTo>
                    <a:pt x="81479" y="606"/>
                    <a:pt x="81479" y="606"/>
                    <a:pt x="81479" y="606"/>
                  </a:cubicBezTo>
                  <a:cubicBezTo>
                    <a:pt x="76145" y="-1204"/>
                    <a:pt x="71573" y="1463"/>
                    <a:pt x="66906" y="3083"/>
                  </a:cubicBezTo>
                  <a:cubicBezTo>
                    <a:pt x="62429" y="4416"/>
                    <a:pt x="57953" y="5750"/>
                    <a:pt x="54524" y="9178"/>
                  </a:cubicBezTo>
                  <a:lnTo>
                    <a:pt x="54524" y="9178"/>
                  </a:lnTo>
                  <a:cubicBezTo>
                    <a:pt x="52238" y="9941"/>
                    <a:pt x="50237" y="11274"/>
                    <a:pt x="48809" y="13369"/>
                  </a:cubicBezTo>
                  <a:cubicBezTo>
                    <a:pt x="46142" y="14512"/>
                    <a:pt x="44141" y="16417"/>
                    <a:pt x="42713" y="18894"/>
                  </a:cubicBezTo>
                  <a:lnTo>
                    <a:pt x="42713" y="18894"/>
                  </a:lnTo>
                  <a:cubicBezTo>
                    <a:pt x="41951" y="19751"/>
                    <a:pt x="41189" y="20513"/>
                    <a:pt x="40427" y="21370"/>
                  </a:cubicBezTo>
                  <a:cubicBezTo>
                    <a:pt x="37379" y="22799"/>
                    <a:pt x="36140" y="25657"/>
                    <a:pt x="34616" y="28324"/>
                  </a:cubicBezTo>
                  <a:cubicBezTo>
                    <a:pt x="33283" y="30133"/>
                    <a:pt x="32045" y="31848"/>
                    <a:pt x="30711" y="33658"/>
                  </a:cubicBezTo>
                  <a:cubicBezTo>
                    <a:pt x="28997" y="36515"/>
                    <a:pt x="27282" y="39468"/>
                    <a:pt x="25568" y="42325"/>
                  </a:cubicBezTo>
                  <a:lnTo>
                    <a:pt x="25568" y="42325"/>
                  </a:lnTo>
                  <a:cubicBezTo>
                    <a:pt x="23186" y="45469"/>
                    <a:pt x="20710" y="48612"/>
                    <a:pt x="20996" y="52993"/>
                  </a:cubicBezTo>
                  <a:lnTo>
                    <a:pt x="20996" y="52993"/>
                  </a:lnTo>
                  <a:lnTo>
                    <a:pt x="20996" y="52993"/>
                  </a:lnTo>
                  <a:cubicBezTo>
                    <a:pt x="19948" y="54708"/>
                    <a:pt x="18900" y="56422"/>
                    <a:pt x="17948" y="58137"/>
                  </a:cubicBezTo>
                  <a:cubicBezTo>
                    <a:pt x="16424" y="59566"/>
                    <a:pt x="15662" y="61280"/>
                    <a:pt x="15566" y="63280"/>
                  </a:cubicBezTo>
                  <a:cubicBezTo>
                    <a:pt x="14328" y="66138"/>
                    <a:pt x="13185" y="68995"/>
                    <a:pt x="11947" y="71853"/>
                  </a:cubicBezTo>
                  <a:cubicBezTo>
                    <a:pt x="10423" y="73948"/>
                    <a:pt x="9566" y="76234"/>
                    <a:pt x="9851" y="78806"/>
                  </a:cubicBezTo>
                  <a:cubicBezTo>
                    <a:pt x="9185" y="80521"/>
                    <a:pt x="8613" y="82235"/>
                    <a:pt x="7946" y="83950"/>
                  </a:cubicBezTo>
                  <a:cubicBezTo>
                    <a:pt x="7184" y="87283"/>
                    <a:pt x="5089" y="90331"/>
                    <a:pt x="5660" y="93951"/>
                  </a:cubicBezTo>
                  <a:cubicBezTo>
                    <a:pt x="3279" y="100333"/>
                    <a:pt x="1946" y="107000"/>
                    <a:pt x="2041" y="113858"/>
                  </a:cubicBezTo>
                  <a:cubicBezTo>
                    <a:pt x="993" y="115954"/>
                    <a:pt x="803" y="118144"/>
                    <a:pt x="1374" y="120430"/>
                  </a:cubicBezTo>
                  <a:cubicBezTo>
                    <a:pt x="1184" y="122050"/>
                    <a:pt x="993" y="123764"/>
                    <a:pt x="707" y="125383"/>
                  </a:cubicBezTo>
                  <a:cubicBezTo>
                    <a:pt x="803" y="127003"/>
                    <a:pt x="898" y="128527"/>
                    <a:pt x="898" y="130146"/>
                  </a:cubicBezTo>
                  <a:cubicBezTo>
                    <a:pt x="-1198" y="134908"/>
                    <a:pt x="993" y="139576"/>
                    <a:pt x="1279" y="144338"/>
                  </a:cubicBezTo>
                  <a:cubicBezTo>
                    <a:pt x="898" y="145291"/>
                    <a:pt x="898" y="146148"/>
                    <a:pt x="1088" y="147100"/>
                  </a:cubicBezTo>
                  <a:cubicBezTo>
                    <a:pt x="707" y="152530"/>
                    <a:pt x="1565" y="158150"/>
                    <a:pt x="4136" y="163579"/>
                  </a:cubicBezTo>
                  <a:close/>
                  <a:moveTo>
                    <a:pt x="45284" y="213871"/>
                  </a:moveTo>
                  <a:cubicBezTo>
                    <a:pt x="45284" y="213871"/>
                    <a:pt x="45284" y="213871"/>
                    <a:pt x="45284" y="213871"/>
                  </a:cubicBezTo>
                  <a:cubicBezTo>
                    <a:pt x="45284" y="213775"/>
                    <a:pt x="45284" y="213775"/>
                    <a:pt x="45284" y="213871"/>
                  </a:cubicBezTo>
                  <a:cubicBezTo>
                    <a:pt x="45284" y="213775"/>
                    <a:pt x="45284" y="213775"/>
                    <a:pt x="45284" y="213871"/>
                  </a:cubicBezTo>
                  <a:cubicBezTo>
                    <a:pt x="45380" y="213871"/>
                    <a:pt x="45380" y="213871"/>
                    <a:pt x="45284" y="213871"/>
                  </a:cubicBezTo>
                  <a:close/>
                  <a:moveTo>
                    <a:pt x="60715" y="219776"/>
                  </a:moveTo>
                  <a:cubicBezTo>
                    <a:pt x="60715" y="219871"/>
                    <a:pt x="60715" y="219967"/>
                    <a:pt x="60620" y="220062"/>
                  </a:cubicBezTo>
                  <a:cubicBezTo>
                    <a:pt x="60524" y="219967"/>
                    <a:pt x="60524" y="219871"/>
                    <a:pt x="60429" y="219776"/>
                  </a:cubicBezTo>
                  <a:cubicBezTo>
                    <a:pt x="60524" y="219776"/>
                    <a:pt x="60620" y="219776"/>
                    <a:pt x="60715" y="219776"/>
                  </a:cubicBezTo>
                  <a:lnTo>
                    <a:pt x="60715" y="219776"/>
                  </a:lnTo>
                  <a:lnTo>
                    <a:pt x="60715" y="219776"/>
                  </a:lnTo>
                  <a:lnTo>
                    <a:pt x="60715" y="219776"/>
                  </a:lnTo>
                  <a:close/>
                  <a:moveTo>
                    <a:pt x="56429" y="212347"/>
                  </a:moveTo>
                  <a:cubicBezTo>
                    <a:pt x="56429" y="212347"/>
                    <a:pt x="56333" y="212251"/>
                    <a:pt x="56429" y="212347"/>
                  </a:cubicBezTo>
                  <a:cubicBezTo>
                    <a:pt x="56429" y="212251"/>
                    <a:pt x="56429" y="212251"/>
                    <a:pt x="56429" y="212347"/>
                  </a:cubicBezTo>
                  <a:cubicBezTo>
                    <a:pt x="56429" y="212251"/>
                    <a:pt x="56429" y="212251"/>
                    <a:pt x="56429" y="212347"/>
                  </a:cubicBezTo>
                  <a:close/>
                  <a:moveTo>
                    <a:pt x="18043" y="112906"/>
                  </a:moveTo>
                  <a:cubicBezTo>
                    <a:pt x="18043" y="112906"/>
                    <a:pt x="18043" y="112810"/>
                    <a:pt x="18043" y="112906"/>
                  </a:cubicBezTo>
                  <a:cubicBezTo>
                    <a:pt x="18043" y="112906"/>
                    <a:pt x="18043" y="112906"/>
                    <a:pt x="18043" y="112906"/>
                  </a:cubicBezTo>
                  <a:cubicBezTo>
                    <a:pt x="18043" y="112906"/>
                    <a:pt x="18043" y="112906"/>
                    <a:pt x="18043" y="112906"/>
                  </a:cubicBezTo>
                  <a:close/>
                  <a:moveTo>
                    <a:pt x="61572" y="203488"/>
                  </a:moveTo>
                  <a:cubicBezTo>
                    <a:pt x="61572" y="203488"/>
                    <a:pt x="61572" y="203488"/>
                    <a:pt x="61572" y="203488"/>
                  </a:cubicBezTo>
                  <a:cubicBezTo>
                    <a:pt x="61572" y="203488"/>
                    <a:pt x="61572" y="203488"/>
                    <a:pt x="61572" y="203488"/>
                  </a:cubicBezTo>
                  <a:cubicBezTo>
                    <a:pt x="61477" y="203488"/>
                    <a:pt x="61477" y="203584"/>
                    <a:pt x="61382" y="203584"/>
                  </a:cubicBezTo>
                  <a:cubicBezTo>
                    <a:pt x="61382" y="203584"/>
                    <a:pt x="61477" y="203584"/>
                    <a:pt x="61477" y="203488"/>
                  </a:cubicBezTo>
                  <a:cubicBezTo>
                    <a:pt x="61572" y="203488"/>
                    <a:pt x="61572" y="203488"/>
                    <a:pt x="61572" y="203488"/>
                  </a:cubicBezTo>
                  <a:lnTo>
                    <a:pt x="61572" y="203488"/>
                  </a:lnTo>
                  <a:lnTo>
                    <a:pt x="61572" y="203488"/>
                  </a:lnTo>
                  <a:lnTo>
                    <a:pt x="61572" y="203488"/>
                  </a:lnTo>
                  <a:close/>
                  <a:moveTo>
                    <a:pt x="75764" y="174056"/>
                  </a:moveTo>
                  <a:cubicBezTo>
                    <a:pt x="75764" y="174056"/>
                    <a:pt x="75764" y="174056"/>
                    <a:pt x="75764" y="174056"/>
                  </a:cubicBezTo>
                  <a:cubicBezTo>
                    <a:pt x="75764" y="174056"/>
                    <a:pt x="75860" y="173961"/>
                    <a:pt x="75860" y="173961"/>
                  </a:cubicBezTo>
                  <a:lnTo>
                    <a:pt x="76622" y="173866"/>
                  </a:lnTo>
                  <a:cubicBezTo>
                    <a:pt x="76622" y="173866"/>
                    <a:pt x="76622" y="173961"/>
                    <a:pt x="76622" y="173961"/>
                  </a:cubicBezTo>
                  <a:cubicBezTo>
                    <a:pt x="76431" y="173961"/>
                    <a:pt x="76145" y="173961"/>
                    <a:pt x="75764" y="174056"/>
                  </a:cubicBezTo>
                  <a:cubicBezTo>
                    <a:pt x="75764" y="174056"/>
                    <a:pt x="75764" y="174056"/>
                    <a:pt x="75764" y="174056"/>
                  </a:cubicBezTo>
                  <a:close/>
                  <a:moveTo>
                    <a:pt x="62715" y="143576"/>
                  </a:moveTo>
                  <a:cubicBezTo>
                    <a:pt x="62810" y="143576"/>
                    <a:pt x="62906" y="143576"/>
                    <a:pt x="63001" y="143671"/>
                  </a:cubicBezTo>
                  <a:cubicBezTo>
                    <a:pt x="63001" y="143767"/>
                    <a:pt x="63001" y="143862"/>
                    <a:pt x="62906" y="143957"/>
                  </a:cubicBezTo>
                  <a:cubicBezTo>
                    <a:pt x="62906" y="143862"/>
                    <a:pt x="62810" y="143671"/>
                    <a:pt x="62715" y="143576"/>
                  </a:cubicBezTo>
                  <a:close/>
                  <a:moveTo>
                    <a:pt x="103768" y="115096"/>
                  </a:moveTo>
                  <a:cubicBezTo>
                    <a:pt x="103292" y="114906"/>
                    <a:pt x="102911" y="114906"/>
                    <a:pt x="102625" y="115096"/>
                  </a:cubicBezTo>
                  <a:cubicBezTo>
                    <a:pt x="102530" y="115096"/>
                    <a:pt x="102434" y="115096"/>
                    <a:pt x="102339" y="115096"/>
                  </a:cubicBezTo>
                  <a:cubicBezTo>
                    <a:pt x="102815" y="114906"/>
                    <a:pt x="103196" y="114906"/>
                    <a:pt x="103768" y="115096"/>
                  </a:cubicBezTo>
                  <a:lnTo>
                    <a:pt x="103768" y="115096"/>
                  </a:lnTo>
                  <a:close/>
                  <a:moveTo>
                    <a:pt x="82432" y="134337"/>
                  </a:moveTo>
                  <a:cubicBezTo>
                    <a:pt x="82432" y="134337"/>
                    <a:pt x="82432" y="134337"/>
                    <a:pt x="82432" y="134337"/>
                  </a:cubicBezTo>
                  <a:cubicBezTo>
                    <a:pt x="82432" y="134337"/>
                    <a:pt x="82432" y="134337"/>
                    <a:pt x="82432" y="134337"/>
                  </a:cubicBezTo>
                  <a:cubicBezTo>
                    <a:pt x="82432" y="134337"/>
                    <a:pt x="82432" y="134337"/>
                    <a:pt x="82432" y="134337"/>
                  </a:cubicBezTo>
                  <a:close/>
                  <a:moveTo>
                    <a:pt x="70430" y="118335"/>
                  </a:moveTo>
                  <a:cubicBezTo>
                    <a:pt x="70430" y="118335"/>
                    <a:pt x="70430" y="118335"/>
                    <a:pt x="70430" y="118335"/>
                  </a:cubicBezTo>
                  <a:lnTo>
                    <a:pt x="70430" y="118335"/>
                  </a:lnTo>
                  <a:cubicBezTo>
                    <a:pt x="70430" y="118335"/>
                    <a:pt x="70430" y="118335"/>
                    <a:pt x="70430" y="118335"/>
                  </a:cubicBezTo>
                  <a:close/>
                  <a:moveTo>
                    <a:pt x="73288" y="154530"/>
                  </a:moveTo>
                  <a:cubicBezTo>
                    <a:pt x="73574" y="154625"/>
                    <a:pt x="73764" y="154720"/>
                    <a:pt x="74050" y="154816"/>
                  </a:cubicBezTo>
                  <a:cubicBezTo>
                    <a:pt x="74050" y="154816"/>
                    <a:pt x="74050" y="154816"/>
                    <a:pt x="74050" y="154816"/>
                  </a:cubicBezTo>
                  <a:cubicBezTo>
                    <a:pt x="74050" y="154816"/>
                    <a:pt x="74050" y="154911"/>
                    <a:pt x="74145" y="155006"/>
                  </a:cubicBezTo>
                  <a:cubicBezTo>
                    <a:pt x="74050" y="154911"/>
                    <a:pt x="73955" y="154911"/>
                    <a:pt x="73859" y="154911"/>
                  </a:cubicBezTo>
                  <a:cubicBezTo>
                    <a:pt x="73955" y="154911"/>
                    <a:pt x="73955" y="154816"/>
                    <a:pt x="74050" y="154816"/>
                  </a:cubicBezTo>
                  <a:cubicBezTo>
                    <a:pt x="73859" y="154720"/>
                    <a:pt x="73478" y="154720"/>
                    <a:pt x="73288" y="154530"/>
                  </a:cubicBezTo>
                  <a:close/>
                  <a:moveTo>
                    <a:pt x="78336" y="173675"/>
                  </a:moveTo>
                  <a:cubicBezTo>
                    <a:pt x="78336" y="173675"/>
                    <a:pt x="78241" y="173675"/>
                    <a:pt x="78241" y="173675"/>
                  </a:cubicBezTo>
                  <a:cubicBezTo>
                    <a:pt x="78241" y="173675"/>
                    <a:pt x="78241" y="173580"/>
                    <a:pt x="78336" y="173675"/>
                  </a:cubicBezTo>
                  <a:cubicBezTo>
                    <a:pt x="78241" y="173580"/>
                    <a:pt x="78336" y="173580"/>
                    <a:pt x="78336" y="173675"/>
                  </a:cubicBezTo>
                  <a:close/>
                  <a:moveTo>
                    <a:pt x="107006" y="132813"/>
                  </a:moveTo>
                  <a:lnTo>
                    <a:pt x="107006" y="132813"/>
                  </a:lnTo>
                  <a:lnTo>
                    <a:pt x="107006" y="132813"/>
                  </a:lnTo>
                  <a:lnTo>
                    <a:pt x="107006" y="132813"/>
                  </a:lnTo>
                  <a:close/>
                  <a:moveTo>
                    <a:pt x="55286" y="102809"/>
                  </a:moveTo>
                  <a:cubicBezTo>
                    <a:pt x="55286" y="102809"/>
                    <a:pt x="55286" y="102809"/>
                    <a:pt x="55286" y="102809"/>
                  </a:cubicBezTo>
                  <a:cubicBezTo>
                    <a:pt x="55286" y="102714"/>
                    <a:pt x="55286" y="102714"/>
                    <a:pt x="55286" y="102809"/>
                  </a:cubicBezTo>
                  <a:cubicBezTo>
                    <a:pt x="55286" y="102714"/>
                    <a:pt x="55286" y="102809"/>
                    <a:pt x="55286" y="102809"/>
                  </a:cubicBezTo>
                  <a:close/>
                  <a:moveTo>
                    <a:pt x="87575" y="170627"/>
                  </a:moveTo>
                  <a:cubicBezTo>
                    <a:pt x="87575" y="170627"/>
                    <a:pt x="87575" y="170722"/>
                    <a:pt x="87575" y="170722"/>
                  </a:cubicBezTo>
                  <a:lnTo>
                    <a:pt x="87575" y="170722"/>
                  </a:lnTo>
                  <a:cubicBezTo>
                    <a:pt x="87480" y="170722"/>
                    <a:pt x="87480" y="170722"/>
                    <a:pt x="87480" y="170627"/>
                  </a:cubicBezTo>
                  <a:cubicBezTo>
                    <a:pt x="87480" y="170627"/>
                    <a:pt x="87480" y="170627"/>
                    <a:pt x="87575" y="170627"/>
                  </a:cubicBezTo>
                  <a:close/>
                  <a:moveTo>
                    <a:pt x="68811" y="163674"/>
                  </a:moveTo>
                  <a:cubicBezTo>
                    <a:pt x="68811" y="163674"/>
                    <a:pt x="68811" y="163674"/>
                    <a:pt x="68811" y="163674"/>
                  </a:cubicBezTo>
                  <a:cubicBezTo>
                    <a:pt x="68811" y="163674"/>
                    <a:pt x="68811" y="163674"/>
                    <a:pt x="68811" y="163674"/>
                  </a:cubicBezTo>
                  <a:lnTo>
                    <a:pt x="68811" y="163674"/>
                  </a:lnTo>
                  <a:cubicBezTo>
                    <a:pt x="68811" y="163769"/>
                    <a:pt x="68716" y="163960"/>
                    <a:pt x="68716" y="164055"/>
                  </a:cubicBezTo>
                  <a:cubicBezTo>
                    <a:pt x="68621" y="163960"/>
                    <a:pt x="68621" y="163864"/>
                    <a:pt x="68525" y="163769"/>
                  </a:cubicBezTo>
                  <a:cubicBezTo>
                    <a:pt x="68621" y="163864"/>
                    <a:pt x="68716" y="163769"/>
                    <a:pt x="68811" y="163674"/>
                  </a:cubicBezTo>
                  <a:close/>
                  <a:moveTo>
                    <a:pt x="128533" y="84235"/>
                  </a:moveTo>
                  <a:lnTo>
                    <a:pt x="128533" y="84235"/>
                  </a:lnTo>
                  <a:cubicBezTo>
                    <a:pt x="128533" y="84235"/>
                    <a:pt x="128533" y="84235"/>
                    <a:pt x="128533" y="84235"/>
                  </a:cubicBezTo>
                  <a:cubicBezTo>
                    <a:pt x="128438" y="84426"/>
                    <a:pt x="128533" y="84616"/>
                    <a:pt x="128438" y="84902"/>
                  </a:cubicBezTo>
                  <a:cubicBezTo>
                    <a:pt x="128342" y="84712"/>
                    <a:pt x="128342" y="84521"/>
                    <a:pt x="128247" y="84331"/>
                  </a:cubicBezTo>
                  <a:cubicBezTo>
                    <a:pt x="128247" y="84235"/>
                    <a:pt x="128438" y="84235"/>
                    <a:pt x="128533" y="84235"/>
                  </a:cubicBezTo>
                  <a:close/>
                  <a:moveTo>
                    <a:pt x="125294" y="84616"/>
                  </a:moveTo>
                  <a:lnTo>
                    <a:pt x="125294" y="84616"/>
                  </a:lnTo>
                  <a:lnTo>
                    <a:pt x="125294" y="84616"/>
                  </a:lnTo>
                  <a:lnTo>
                    <a:pt x="125294" y="84616"/>
                  </a:lnTo>
                  <a:cubicBezTo>
                    <a:pt x="125294" y="84712"/>
                    <a:pt x="125294" y="84902"/>
                    <a:pt x="125390" y="84997"/>
                  </a:cubicBezTo>
                  <a:cubicBezTo>
                    <a:pt x="125390" y="84997"/>
                    <a:pt x="125294" y="84902"/>
                    <a:pt x="125294" y="84902"/>
                  </a:cubicBezTo>
                  <a:cubicBezTo>
                    <a:pt x="125294" y="84902"/>
                    <a:pt x="125294" y="84712"/>
                    <a:pt x="125294" y="84616"/>
                  </a:cubicBezTo>
                  <a:close/>
                  <a:moveTo>
                    <a:pt x="50333" y="90522"/>
                  </a:moveTo>
                  <a:cubicBezTo>
                    <a:pt x="50333" y="90522"/>
                    <a:pt x="50333" y="90522"/>
                    <a:pt x="50333" y="90522"/>
                  </a:cubicBezTo>
                  <a:cubicBezTo>
                    <a:pt x="50237" y="90617"/>
                    <a:pt x="50237" y="90522"/>
                    <a:pt x="50237" y="90617"/>
                  </a:cubicBezTo>
                  <a:cubicBezTo>
                    <a:pt x="50237" y="90522"/>
                    <a:pt x="50237" y="90522"/>
                    <a:pt x="50333" y="90522"/>
                  </a:cubicBezTo>
                  <a:close/>
                  <a:moveTo>
                    <a:pt x="67954" y="171770"/>
                  </a:moveTo>
                  <a:cubicBezTo>
                    <a:pt x="68144" y="171770"/>
                    <a:pt x="68240" y="171866"/>
                    <a:pt x="68430" y="171866"/>
                  </a:cubicBezTo>
                  <a:cubicBezTo>
                    <a:pt x="68430" y="171866"/>
                    <a:pt x="68430" y="171866"/>
                    <a:pt x="68430" y="171866"/>
                  </a:cubicBezTo>
                  <a:cubicBezTo>
                    <a:pt x="68240" y="171866"/>
                    <a:pt x="68049" y="171770"/>
                    <a:pt x="67954" y="171770"/>
                  </a:cubicBezTo>
                  <a:close/>
                  <a:moveTo>
                    <a:pt x="80336" y="190725"/>
                  </a:moveTo>
                  <a:cubicBezTo>
                    <a:pt x="80432" y="190725"/>
                    <a:pt x="80622" y="190725"/>
                    <a:pt x="80717" y="190820"/>
                  </a:cubicBezTo>
                  <a:cubicBezTo>
                    <a:pt x="80717" y="190916"/>
                    <a:pt x="80717" y="190916"/>
                    <a:pt x="80717" y="191011"/>
                  </a:cubicBezTo>
                  <a:cubicBezTo>
                    <a:pt x="80622" y="190916"/>
                    <a:pt x="80527" y="190820"/>
                    <a:pt x="80336" y="190725"/>
                  </a:cubicBezTo>
                  <a:close/>
                  <a:moveTo>
                    <a:pt x="67859" y="202441"/>
                  </a:moveTo>
                  <a:cubicBezTo>
                    <a:pt x="67859" y="202536"/>
                    <a:pt x="67859" y="202536"/>
                    <a:pt x="67954" y="202631"/>
                  </a:cubicBezTo>
                  <a:cubicBezTo>
                    <a:pt x="67954" y="202631"/>
                    <a:pt x="67954" y="202631"/>
                    <a:pt x="67954" y="202631"/>
                  </a:cubicBezTo>
                  <a:cubicBezTo>
                    <a:pt x="67859" y="202536"/>
                    <a:pt x="67859" y="202441"/>
                    <a:pt x="67859" y="202441"/>
                  </a:cubicBezTo>
                  <a:close/>
                  <a:moveTo>
                    <a:pt x="99577" y="186725"/>
                  </a:moveTo>
                  <a:lnTo>
                    <a:pt x="99863" y="186725"/>
                  </a:lnTo>
                  <a:cubicBezTo>
                    <a:pt x="99767" y="186820"/>
                    <a:pt x="99672" y="186820"/>
                    <a:pt x="99577" y="186915"/>
                  </a:cubicBezTo>
                  <a:cubicBezTo>
                    <a:pt x="99577" y="186915"/>
                    <a:pt x="99577" y="186820"/>
                    <a:pt x="99577" y="186725"/>
                  </a:cubicBezTo>
                  <a:close/>
                  <a:moveTo>
                    <a:pt x="29759" y="93570"/>
                  </a:moveTo>
                  <a:cubicBezTo>
                    <a:pt x="29568" y="93570"/>
                    <a:pt x="29473" y="93570"/>
                    <a:pt x="29282" y="93570"/>
                  </a:cubicBezTo>
                  <a:cubicBezTo>
                    <a:pt x="29473" y="93475"/>
                    <a:pt x="29473" y="93475"/>
                    <a:pt x="29663" y="93379"/>
                  </a:cubicBezTo>
                  <a:cubicBezTo>
                    <a:pt x="29759" y="93475"/>
                    <a:pt x="29759" y="93570"/>
                    <a:pt x="29759" y="93570"/>
                  </a:cubicBezTo>
                  <a:close/>
                  <a:moveTo>
                    <a:pt x="124247" y="42897"/>
                  </a:moveTo>
                  <a:lnTo>
                    <a:pt x="124247" y="42897"/>
                  </a:lnTo>
                  <a:lnTo>
                    <a:pt x="124247" y="42897"/>
                  </a:lnTo>
                  <a:lnTo>
                    <a:pt x="124247" y="42897"/>
                  </a:lnTo>
                  <a:close/>
                  <a:moveTo>
                    <a:pt x="112912" y="42897"/>
                  </a:moveTo>
                  <a:cubicBezTo>
                    <a:pt x="112912" y="42897"/>
                    <a:pt x="113007" y="42897"/>
                    <a:pt x="112912" y="42897"/>
                  </a:cubicBezTo>
                  <a:cubicBezTo>
                    <a:pt x="113007" y="42897"/>
                    <a:pt x="112912" y="42897"/>
                    <a:pt x="112912" y="42897"/>
                  </a:cubicBezTo>
                  <a:cubicBezTo>
                    <a:pt x="112912" y="42897"/>
                    <a:pt x="112912" y="42897"/>
                    <a:pt x="112912" y="42897"/>
                  </a:cubicBezTo>
                  <a:close/>
                  <a:moveTo>
                    <a:pt x="16900" y="161388"/>
                  </a:moveTo>
                  <a:lnTo>
                    <a:pt x="16900" y="161388"/>
                  </a:lnTo>
                  <a:cubicBezTo>
                    <a:pt x="16805" y="161578"/>
                    <a:pt x="16709" y="161769"/>
                    <a:pt x="16614" y="161959"/>
                  </a:cubicBezTo>
                  <a:lnTo>
                    <a:pt x="16614" y="161959"/>
                  </a:lnTo>
                  <a:cubicBezTo>
                    <a:pt x="16709" y="161769"/>
                    <a:pt x="16805" y="161578"/>
                    <a:pt x="16900" y="161388"/>
                  </a:cubicBezTo>
                  <a:close/>
                  <a:moveTo>
                    <a:pt x="136058" y="133289"/>
                  </a:moveTo>
                  <a:cubicBezTo>
                    <a:pt x="136058" y="133194"/>
                    <a:pt x="135962" y="133194"/>
                    <a:pt x="135962" y="133099"/>
                  </a:cubicBezTo>
                  <a:cubicBezTo>
                    <a:pt x="136534" y="132908"/>
                    <a:pt x="137010" y="133003"/>
                    <a:pt x="137391" y="133289"/>
                  </a:cubicBezTo>
                  <a:cubicBezTo>
                    <a:pt x="137010" y="133289"/>
                    <a:pt x="136534" y="133289"/>
                    <a:pt x="136058" y="133289"/>
                  </a:cubicBezTo>
                  <a:close/>
                  <a:moveTo>
                    <a:pt x="142630" y="127003"/>
                  </a:moveTo>
                  <a:cubicBezTo>
                    <a:pt x="142820" y="126812"/>
                    <a:pt x="142820" y="126622"/>
                    <a:pt x="142916" y="126526"/>
                  </a:cubicBezTo>
                  <a:cubicBezTo>
                    <a:pt x="142916" y="126622"/>
                    <a:pt x="142916" y="126622"/>
                    <a:pt x="143011" y="126717"/>
                  </a:cubicBezTo>
                  <a:cubicBezTo>
                    <a:pt x="142820" y="126812"/>
                    <a:pt x="142820" y="126908"/>
                    <a:pt x="142630" y="127003"/>
                  </a:cubicBezTo>
                  <a:close/>
                  <a:moveTo>
                    <a:pt x="117008" y="37468"/>
                  </a:moveTo>
                  <a:cubicBezTo>
                    <a:pt x="117008" y="37468"/>
                    <a:pt x="117008" y="37372"/>
                    <a:pt x="117008" y="37372"/>
                  </a:cubicBezTo>
                  <a:cubicBezTo>
                    <a:pt x="117008" y="37372"/>
                    <a:pt x="117008" y="37372"/>
                    <a:pt x="117008" y="37468"/>
                  </a:cubicBezTo>
                  <a:cubicBezTo>
                    <a:pt x="117008" y="37372"/>
                    <a:pt x="117008" y="37468"/>
                    <a:pt x="117008" y="37468"/>
                  </a:cubicBezTo>
                  <a:close/>
                  <a:moveTo>
                    <a:pt x="117674" y="42135"/>
                  </a:moveTo>
                  <a:cubicBezTo>
                    <a:pt x="117674" y="42135"/>
                    <a:pt x="117674" y="42135"/>
                    <a:pt x="117674" y="42135"/>
                  </a:cubicBezTo>
                  <a:cubicBezTo>
                    <a:pt x="117674" y="42135"/>
                    <a:pt x="117579" y="42230"/>
                    <a:pt x="117579" y="42230"/>
                  </a:cubicBezTo>
                  <a:cubicBezTo>
                    <a:pt x="117579" y="42135"/>
                    <a:pt x="117674" y="42135"/>
                    <a:pt x="117674" y="42135"/>
                  </a:cubicBezTo>
                  <a:close/>
                  <a:moveTo>
                    <a:pt x="18710" y="151482"/>
                  </a:moveTo>
                  <a:cubicBezTo>
                    <a:pt x="18710" y="151482"/>
                    <a:pt x="18710" y="151482"/>
                    <a:pt x="18710" y="151482"/>
                  </a:cubicBezTo>
                  <a:lnTo>
                    <a:pt x="18710" y="151482"/>
                  </a:lnTo>
                  <a:cubicBezTo>
                    <a:pt x="18614" y="151577"/>
                    <a:pt x="18519" y="151672"/>
                    <a:pt x="18424" y="151863"/>
                  </a:cubicBezTo>
                  <a:cubicBezTo>
                    <a:pt x="18329" y="151768"/>
                    <a:pt x="18329" y="151672"/>
                    <a:pt x="18233" y="151577"/>
                  </a:cubicBezTo>
                  <a:cubicBezTo>
                    <a:pt x="18329" y="151482"/>
                    <a:pt x="18519" y="151482"/>
                    <a:pt x="18710" y="151482"/>
                  </a:cubicBezTo>
                  <a:close/>
                  <a:moveTo>
                    <a:pt x="94148" y="205298"/>
                  </a:moveTo>
                  <a:cubicBezTo>
                    <a:pt x="94148" y="205298"/>
                    <a:pt x="94148" y="205393"/>
                    <a:pt x="94148" y="205393"/>
                  </a:cubicBezTo>
                  <a:cubicBezTo>
                    <a:pt x="94148" y="205393"/>
                    <a:pt x="94052" y="205393"/>
                    <a:pt x="94052" y="205298"/>
                  </a:cubicBezTo>
                  <a:cubicBezTo>
                    <a:pt x="94052" y="205298"/>
                    <a:pt x="94052" y="205298"/>
                    <a:pt x="94148" y="205298"/>
                  </a:cubicBezTo>
                  <a:close/>
                  <a:moveTo>
                    <a:pt x="122342" y="177009"/>
                  </a:moveTo>
                  <a:cubicBezTo>
                    <a:pt x="122437" y="177009"/>
                    <a:pt x="122437" y="177009"/>
                    <a:pt x="122342" y="177009"/>
                  </a:cubicBezTo>
                  <a:cubicBezTo>
                    <a:pt x="122342" y="177295"/>
                    <a:pt x="122437" y="177676"/>
                    <a:pt x="122437" y="177866"/>
                  </a:cubicBezTo>
                  <a:cubicBezTo>
                    <a:pt x="122437" y="177580"/>
                    <a:pt x="122342" y="177295"/>
                    <a:pt x="122342" y="177009"/>
                  </a:cubicBezTo>
                  <a:close/>
                  <a:moveTo>
                    <a:pt x="48047" y="40801"/>
                  </a:moveTo>
                  <a:cubicBezTo>
                    <a:pt x="48047" y="40801"/>
                    <a:pt x="48047" y="40801"/>
                    <a:pt x="48047" y="40801"/>
                  </a:cubicBezTo>
                  <a:lnTo>
                    <a:pt x="48047" y="40801"/>
                  </a:lnTo>
                  <a:cubicBezTo>
                    <a:pt x="48047" y="40801"/>
                    <a:pt x="48047" y="40801"/>
                    <a:pt x="48047" y="40801"/>
                  </a:cubicBezTo>
                  <a:close/>
                  <a:moveTo>
                    <a:pt x="44618" y="40135"/>
                  </a:moveTo>
                  <a:cubicBezTo>
                    <a:pt x="44522" y="40039"/>
                    <a:pt x="44522" y="39849"/>
                    <a:pt x="44427" y="39754"/>
                  </a:cubicBezTo>
                  <a:cubicBezTo>
                    <a:pt x="44522" y="39754"/>
                    <a:pt x="44618" y="39754"/>
                    <a:pt x="44808" y="39658"/>
                  </a:cubicBezTo>
                  <a:cubicBezTo>
                    <a:pt x="44713" y="39849"/>
                    <a:pt x="44618" y="39944"/>
                    <a:pt x="44618" y="40135"/>
                  </a:cubicBezTo>
                  <a:close/>
                  <a:moveTo>
                    <a:pt x="32521" y="78520"/>
                  </a:moveTo>
                  <a:cubicBezTo>
                    <a:pt x="32521" y="78520"/>
                    <a:pt x="32521" y="78520"/>
                    <a:pt x="32521" y="78520"/>
                  </a:cubicBezTo>
                  <a:cubicBezTo>
                    <a:pt x="32521" y="78520"/>
                    <a:pt x="32521" y="78520"/>
                    <a:pt x="32521" y="78520"/>
                  </a:cubicBezTo>
                  <a:cubicBezTo>
                    <a:pt x="32521" y="78520"/>
                    <a:pt x="32521" y="78520"/>
                    <a:pt x="32521" y="78520"/>
                  </a:cubicBezTo>
                  <a:close/>
                  <a:moveTo>
                    <a:pt x="22901" y="188629"/>
                  </a:moveTo>
                  <a:cubicBezTo>
                    <a:pt x="22901" y="188725"/>
                    <a:pt x="22805" y="188725"/>
                    <a:pt x="22805" y="188820"/>
                  </a:cubicBezTo>
                  <a:cubicBezTo>
                    <a:pt x="22805" y="188820"/>
                    <a:pt x="22805" y="188725"/>
                    <a:pt x="22710" y="188725"/>
                  </a:cubicBezTo>
                  <a:cubicBezTo>
                    <a:pt x="22805" y="188725"/>
                    <a:pt x="22901" y="188725"/>
                    <a:pt x="22901" y="188629"/>
                  </a:cubicBezTo>
                  <a:close/>
                  <a:moveTo>
                    <a:pt x="55000" y="191487"/>
                  </a:moveTo>
                  <a:lnTo>
                    <a:pt x="55000" y="191487"/>
                  </a:lnTo>
                  <a:lnTo>
                    <a:pt x="55000" y="191487"/>
                  </a:lnTo>
                  <a:lnTo>
                    <a:pt x="55000" y="191487"/>
                  </a:lnTo>
                  <a:cubicBezTo>
                    <a:pt x="55000" y="191487"/>
                    <a:pt x="55000" y="191487"/>
                    <a:pt x="55000" y="191487"/>
                  </a:cubicBezTo>
                  <a:cubicBezTo>
                    <a:pt x="55000" y="191487"/>
                    <a:pt x="55000" y="191487"/>
                    <a:pt x="55000" y="191487"/>
                  </a:cubicBezTo>
                  <a:lnTo>
                    <a:pt x="55000" y="191487"/>
                  </a:lnTo>
                  <a:lnTo>
                    <a:pt x="55000" y="191487"/>
                  </a:lnTo>
                  <a:close/>
                  <a:moveTo>
                    <a:pt x="95005" y="211585"/>
                  </a:moveTo>
                  <a:cubicBezTo>
                    <a:pt x="94910" y="211680"/>
                    <a:pt x="94910" y="211775"/>
                    <a:pt x="94910" y="211966"/>
                  </a:cubicBezTo>
                  <a:cubicBezTo>
                    <a:pt x="94814" y="211870"/>
                    <a:pt x="94719" y="211775"/>
                    <a:pt x="94624" y="211775"/>
                  </a:cubicBezTo>
                  <a:cubicBezTo>
                    <a:pt x="94719" y="211680"/>
                    <a:pt x="94910" y="211680"/>
                    <a:pt x="95005" y="211585"/>
                  </a:cubicBezTo>
                  <a:close/>
                  <a:moveTo>
                    <a:pt x="151964" y="124431"/>
                  </a:moveTo>
                  <a:cubicBezTo>
                    <a:pt x="152060" y="124431"/>
                    <a:pt x="152060" y="124431"/>
                    <a:pt x="152155" y="124431"/>
                  </a:cubicBezTo>
                  <a:cubicBezTo>
                    <a:pt x="152155" y="124526"/>
                    <a:pt x="152060" y="124621"/>
                    <a:pt x="152060" y="124717"/>
                  </a:cubicBezTo>
                  <a:cubicBezTo>
                    <a:pt x="152060" y="124621"/>
                    <a:pt x="152060" y="124526"/>
                    <a:pt x="151964" y="124431"/>
                  </a:cubicBezTo>
                  <a:close/>
                  <a:moveTo>
                    <a:pt x="27282" y="64709"/>
                  </a:moveTo>
                  <a:cubicBezTo>
                    <a:pt x="27282" y="64709"/>
                    <a:pt x="27282" y="64709"/>
                    <a:pt x="27282" y="64709"/>
                  </a:cubicBezTo>
                  <a:cubicBezTo>
                    <a:pt x="27282" y="64709"/>
                    <a:pt x="27282" y="64709"/>
                    <a:pt x="27282" y="64709"/>
                  </a:cubicBezTo>
                  <a:lnTo>
                    <a:pt x="27282" y="64709"/>
                  </a:lnTo>
                  <a:close/>
                  <a:moveTo>
                    <a:pt x="32997" y="194630"/>
                  </a:moveTo>
                  <a:cubicBezTo>
                    <a:pt x="32997" y="194630"/>
                    <a:pt x="32997" y="194630"/>
                    <a:pt x="32997" y="194630"/>
                  </a:cubicBezTo>
                  <a:cubicBezTo>
                    <a:pt x="33092" y="194630"/>
                    <a:pt x="33092" y="194725"/>
                    <a:pt x="33188" y="194725"/>
                  </a:cubicBezTo>
                  <a:cubicBezTo>
                    <a:pt x="33188" y="194725"/>
                    <a:pt x="33092" y="194821"/>
                    <a:pt x="33092" y="194821"/>
                  </a:cubicBezTo>
                  <a:cubicBezTo>
                    <a:pt x="32997" y="194821"/>
                    <a:pt x="32997" y="194725"/>
                    <a:pt x="32997" y="194630"/>
                  </a:cubicBezTo>
                  <a:lnTo>
                    <a:pt x="32997" y="194630"/>
                  </a:lnTo>
                  <a:close/>
                  <a:moveTo>
                    <a:pt x="59381" y="18227"/>
                  </a:moveTo>
                  <a:cubicBezTo>
                    <a:pt x="59381" y="18227"/>
                    <a:pt x="59477" y="18227"/>
                    <a:pt x="59381" y="18227"/>
                  </a:cubicBezTo>
                  <a:cubicBezTo>
                    <a:pt x="59477" y="18227"/>
                    <a:pt x="59381" y="18227"/>
                    <a:pt x="59381" y="18227"/>
                  </a:cubicBezTo>
                  <a:cubicBezTo>
                    <a:pt x="59381" y="18227"/>
                    <a:pt x="59381" y="18227"/>
                    <a:pt x="59381" y="18227"/>
                  </a:cubicBezTo>
                  <a:cubicBezTo>
                    <a:pt x="59381" y="18132"/>
                    <a:pt x="59381" y="18132"/>
                    <a:pt x="59381" y="18227"/>
                  </a:cubicBezTo>
                  <a:close/>
                  <a:moveTo>
                    <a:pt x="19853" y="80330"/>
                  </a:moveTo>
                  <a:cubicBezTo>
                    <a:pt x="19757" y="80330"/>
                    <a:pt x="19757" y="80330"/>
                    <a:pt x="19853" y="80330"/>
                  </a:cubicBezTo>
                  <a:cubicBezTo>
                    <a:pt x="19757" y="80235"/>
                    <a:pt x="19757" y="80235"/>
                    <a:pt x="19853" y="80330"/>
                  </a:cubicBezTo>
                  <a:cubicBezTo>
                    <a:pt x="19853" y="80235"/>
                    <a:pt x="19853" y="80330"/>
                    <a:pt x="19853" y="80330"/>
                  </a:cubicBezTo>
                  <a:close/>
                  <a:moveTo>
                    <a:pt x="25091" y="48898"/>
                  </a:moveTo>
                  <a:cubicBezTo>
                    <a:pt x="25091" y="48993"/>
                    <a:pt x="25091" y="48993"/>
                    <a:pt x="25091" y="48898"/>
                  </a:cubicBezTo>
                  <a:cubicBezTo>
                    <a:pt x="25091" y="48993"/>
                    <a:pt x="24996" y="48993"/>
                    <a:pt x="25091" y="48898"/>
                  </a:cubicBezTo>
                  <a:cubicBezTo>
                    <a:pt x="24996" y="48993"/>
                    <a:pt x="25091" y="48898"/>
                    <a:pt x="25091" y="4889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72" name="Freeform: Shape 75">
              <a:extLst>
                <a:ext uri="{FF2B5EF4-FFF2-40B4-BE49-F238E27FC236}">
                  <a16:creationId xmlns:a16="http://schemas.microsoft.com/office/drawing/2014/main" id="{44575A40-ED1C-558C-32C7-25F5A0749B42}"/>
                </a:ext>
              </a:extLst>
            </p:cNvPr>
            <p:cNvSpPr/>
            <p:nvPr/>
          </p:nvSpPr>
          <p:spPr>
            <a:xfrm>
              <a:off x="5769577" y="2985945"/>
              <a:ext cx="222743" cy="201274"/>
            </a:xfrm>
            <a:custGeom>
              <a:avLst/>
              <a:gdLst>
                <a:gd name="connsiteX0" fmla="*/ 219837 w 222743"/>
                <a:gd name="connsiteY0" fmla="*/ 63864 h 201274"/>
                <a:gd name="connsiteX1" fmla="*/ 217075 w 222743"/>
                <a:gd name="connsiteY1" fmla="*/ 54529 h 201274"/>
                <a:gd name="connsiteX2" fmla="*/ 216694 w 222743"/>
                <a:gd name="connsiteY2" fmla="*/ 52910 h 201274"/>
                <a:gd name="connsiteX3" fmla="*/ 213646 w 222743"/>
                <a:gd name="connsiteY3" fmla="*/ 43671 h 201274"/>
                <a:gd name="connsiteX4" fmla="*/ 209455 w 222743"/>
                <a:gd name="connsiteY4" fmla="*/ 34622 h 201274"/>
                <a:gd name="connsiteX5" fmla="*/ 207836 w 222743"/>
                <a:gd name="connsiteY5" fmla="*/ 31574 h 201274"/>
                <a:gd name="connsiteX6" fmla="*/ 207836 w 222743"/>
                <a:gd name="connsiteY6" fmla="*/ 31574 h 201274"/>
                <a:gd name="connsiteX7" fmla="*/ 195834 w 222743"/>
                <a:gd name="connsiteY7" fmla="*/ 19096 h 201274"/>
                <a:gd name="connsiteX8" fmla="*/ 195834 w 222743"/>
                <a:gd name="connsiteY8" fmla="*/ 19096 h 201274"/>
                <a:gd name="connsiteX9" fmla="*/ 192596 w 222743"/>
                <a:gd name="connsiteY9" fmla="*/ 15953 h 201274"/>
                <a:gd name="connsiteX10" fmla="*/ 183166 w 222743"/>
                <a:gd name="connsiteY10" fmla="*/ 7475 h 201274"/>
                <a:gd name="connsiteX11" fmla="*/ 174308 w 222743"/>
                <a:gd name="connsiteY11" fmla="*/ 2427 h 201274"/>
                <a:gd name="connsiteX12" fmla="*/ 174308 w 222743"/>
                <a:gd name="connsiteY12" fmla="*/ 2618 h 201274"/>
                <a:gd name="connsiteX13" fmla="*/ 174212 w 222743"/>
                <a:gd name="connsiteY13" fmla="*/ 2618 h 201274"/>
                <a:gd name="connsiteX14" fmla="*/ 174308 w 222743"/>
                <a:gd name="connsiteY14" fmla="*/ 2427 h 201274"/>
                <a:gd name="connsiteX15" fmla="*/ 161163 w 222743"/>
                <a:gd name="connsiteY15" fmla="*/ 1475 h 201274"/>
                <a:gd name="connsiteX16" fmla="*/ 152971 w 222743"/>
                <a:gd name="connsiteY16" fmla="*/ 713 h 201274"/>
                <a:gd name="connsiteX17" fmla="*/ 143351 w 222743"/>
                <a:gd name="connsiteY17" fmla="*/ 808 h 201274"/>
                <a:gd name="connsiteX18" fmla="*/ 143351 w 222743"/>
                <a:gd name="connsiteY18" fmla="*/ 808 h 201274"/>
                <a:gd name="connsiteX19" fmla="*/ 143351 w 222743"/>
                <a:gd name="connsiteY19" fmla="*/ 808 h 201274"/>
                <a:gd name="connsiteX20" fmla="*/ 132302 w 222743"/>
                <a:gd name="connsiteY20" fmla="*/ 2332 h 201274"/>
                <a:gd name="connsiteX21" fmla="*/ 132398 w 222743"/>
                <a:gd name="connsiteY21" fmla="*/ 3666 h 201274"/>
                <a:gd name="connsiteX22" fmla="*/ 132398 w 222743"/>
                <a:gd name="connsiteY22" fmla="*/ 3666 h 201274"/>
                <a:gd name="connsiteX23" fmla="*/ 132398 w 222743"/>
                <a:gd name="connsiteY23" fmla="*/ 3666 h 201274"/>
                <a:gd name="connsiteX24" fmla="*/ 132017 w 222743"/>
                <a:gd name="connsiteY24" fmla="*/ 3761 h 201274"/>
                <a:gd name="connsiteX25" fmla="*/ 132302 w 222743"/>
                <a:gd name="connsiteY25" fmla="*/ 2427 h 201274"/>
                <a:gd name="connsiteX26" fmla="*/ 121349 w 222743"/>
                <a:gd name="connsiteY26" fmla="*/ 4237 h 201274"/>
                <a:gd name="connsiteX27" fmla="*/ 121349 w 222743"/>
                <a:gd name="connsiteY27" fmla="*/ 4237 h 201274"/>
                <a:gd name="connsiteX28" fmla="*/ 121349 w 222743"/>
                <a:gd name="connsiteY28" fmla="*/ 4237 h 201274"/>
                <a:gd name="connsiteX29" fmla="*/ 116586 w 222743"/>
                <a:gd name="connsiteY29" fmla="*/ 5856 h 201274"/>
                <a:gd name="connsiteX30" fmla="*/ 108585 w 222743"/>
                <a:gd name="connsiteY30" fmla="*/ 7761 h 201274"/>
                <a:gd name="connsiteX31" fmla="*/ 108585 w 222743"/>
                <a:gd name="connsiteY31" fmla="*/ 7761 h 201274"/>
                <a:gd name="connsiteX32" fmla="*/ 108585 w 222743"/>
                <a:gd name="connsiteY32" fmla="*/ 7761 h 201274"/>
                <a:gd name="connsiteX33" fmla="*/ 97822 w 222743"/>
                <a:gd name="connsiteY33" fmla="*/ 11762 h 201274"/>
                <a:gd name="connsiteX34" fmla="*/ 97822 w 222743"/>
                <a:gd name="connsiteY34" fmla="*/ 11762 h 201274"/>
                <a:gd name="connsiteX35" fmla="*/ 97822 w 222743"/>
                <a:gd name="connsiteY35" fmla="*/ 11762 h 201274"/>
                <a:gd name="connsiteX36" fmla="*/ 96488 w 222743"/>
                <a:gd name="connsiteY36" fmla="*/ 12238 h 201274"/>
                <a:gd name="connsiteX37" fmla="*/ 91916 w 222743"/>
                <a:gd name="connsiteY37" fmla="*/ 14333 h 201274"/>
                <a:gd name="connsiteX38" fmla="*/ 73533 w 222743"/>
                <a:gd name="connsiteY38" fmla="*/ 23287 h 201274"/>
                <a:gd name="connsiteX39" fmla="*/ 73533 w 222743"/>
                <a:gd name="connsiteY39" fmla="*/ 23287 h 201274"/>
                <a:gd name="connsiteX40" fmla="*/ 54292 w 222743"/>
                <a:gd name="connsiteY40" fmla="*/ 35193 h 201274"/>
                <a:gd name="connsiteX41" fmla="*/ 54292 w 222743"/>
                <a:gd name="connsiteY41" fmla="*/ 35193 h 201274"/>
                <a:gd name="connsiteX42" fmla="*/ 50102 w 222743"/>
                <a:gd name="connsiteY42" fmla="*/ 39289 h 201274"/>
                <a:gd name="connsiteX43" fmla="*/ 50102 w 222743"/>
                <a:gd name="connsiteY43" fmla="*/ 39289 h 201274"/>
                <a:gd name="connsiteX44" fmla="*/ 44101 w 222743"/>
                <a:gd name="connsiteY44" fmla="*/ 43385 h 201274"/>
                <a:gd name="connsiteX45" fmla="*/ 34004 w 222743"/>
                <a:gd name="connsiteY45" fmla="*/ 52910 h 201274"/>
                <a:gd name="connsiteX46" fmla="*/ 34004 w 222743"/>
                <a:gd name="connsiteY46" fmla="*/ 52910 h 201274"/>
                <a:gd name="connsiteX47" fmla="*/ 31718 w 222743"/>
                <a:gd name="connsiteY47" fmla="*/ 55196 h 201274"/>
                <a:gd name="connsiteX48" fmla="*/ 28766 w 222743"/>
                <a:gd name="connsiteY48" fmla="*/ 58530 h 201274"/>
                <a:gd name="connsiteX49" fmla="*/ 28766 w 222743"/>
                <a:gd name="connsiteY49" fmla="*/ 58530 h 201274"/>
                <a:gd name="connsiteX50" fmla="*/ 24670 w 222743"/>
                <a:gd name="connsiteY50" fmla="*/ 63768 h 201274"/>
                <a:gd name="connsiteX51" fmla="*/ 17812 w 222743"/>
                <a:gd name="connsiteY51" fmla="*/ 72912 h 201274"/>
                <a:gd name="connsiteX52" fmla="*/ 17812 w 222743"/>
                <a:gd name="connsiteY52" fmla="*/ 72912 h 201274"/>
                <a:gd name="connsiteX53" fmla="*/ 13049 w 222743"/>
                <a:gd name="connsiteY53" fmla="*/ 80532 h 201274"/>
                <a:gd name="connsiteX54" fmla="*/ 13049 w 222743"/>
                <a:gd name="connsiteY54" fmla="*/ 80532 h 201274"/>
                <a:gd name="connsiteX55" fmla="*/ 13049 w 222743"/>
                <a:gd name="connsiteY55" fmla="*/ 80532 h 201274"/>
                <a:gd name="connsiteX56" fmla="*/ 7525 w 222743"/>
                <a:gd name="connsiteY56" fmla="*/ 92343 h 201274"/>
                <a:gd name="connsiteX57" fmla="*/ 7525 w 222743"/>
                <a:gd name="connsiteY57" fmla="*/ 92343 h 201274"/>
                <a:gd name="connsiteX58" fmla="*/ 3334 w 222743"/>
                <a:gd name="connsiteY58" fmla="*/ 104440 h 201274"/>
                <a:gd name="connsiteX59" fmla="*/ 3334 w 222743"/>
                <a:gd name="connsiteY59" fmla="*/ 104440 h 201274"/>
                <a:gd name="connsiteX60" fmla="*/ 1333 w 222743"/>
                <a:gd name="connsiteY60" fmla="*/ 111108 h 201274"/>
                <a:gd name="connsiteX61" fmla="*/ 1333 w 222743"/>
                <a:gd name="connsiteY61" fmla="*/ 111108 h 201274"/>
                <a:gd name="connsiteX62" fmla="*/ 0 w 222743"/>
                <a:gd name="connsiteY62" fmla="*/ 124252 h 201274"/>
                <a:gd name="connsiteX63" fmla="*/ 0 w 222743"/>
                <a:gd name="connsiteY63" fmla="*/ 124252 h 201274"/>
                <a:gd name="connsiteX64" fmla="*/ 0 w 222743"/>
                <a:gd name="connsiteY64" fmla="*/ 124252 h 201274"/>
                <a:gd name="connsiteX65" fmla="*/ 191 w 222743"/>
                <a:gd name="connsiteY65" fmla="*/ 125967 h 201274"/>
                <a:gd name="connsiteX66" fmla="*/ 2286 w 222743"/>
                <a:gd name="connsiteY66" fmla="*/ 143588 h 201274"/>
                <a:gd name="connsiteX67" fmla="*/ 2572 w 222743"/>
                <a:gd name="connsiteY67" fmla="*/ 144826 h 201274"/>
                <a:gd name="connsiteX68" fmla="*/ 2572 w 222743"/>
                <a:gd name="connsiteY68" fmla="*/ 144826 h 201274"/>
                <a:gd name="connsiteX69" fmla="*/ 2572 w 222743"/>
                <a:gd name="connsiteY69" fmla="*/ 144826 h 201274"/>
                <a:gd name="connsiteX70" fmla="*/ 5048 w 222743"/>
                <a:gd name="connsiteY70" fmla="*/ 152637 h 201274"/>
                <a:gd name="connsiteX71" fmla="*/ 5048 w 222743"/>
                <a:gd name="connsiteY71" fmla="*/ 152637 h 201274"/>
                <a:gd name="connsiteX72" fmla="*/ 9525 w 222743"/>
                <a:gd name="connsiteY72" fmla="*/ 159971 h 201274"/>
                <a:gd name="connsiteX73" fmla="*/ 9525 w 222743"/>
                <a:gd name="connsiteY73" fmla="*/ 159971 h 201274"/>
                <a:gd name="connsiteX74" fmla="*/ 12002 w 222743"/>
                <a:gd name="connsiteY74" fmla="*/ 166448 h 201274"/>
                <a:gd name="connsiteX75" fmla="*/ 12002 w 222743"/>
                <a:gd name="connsiteY75" fmla="*/ 166448 h 201274"/>
                <a:gd name="connsiteX76" fmla="*/ 14478 w 222743"/>
                <a:gd name="connsiteY76" fmla="*/ 170639 h 201274"/>
                <a:gd name="connsiteX77" fmla="*/ 14478 w 222743"/>
                <a:gd name="connsiteY77" fmla="*/ 170639 h 201274"/>
                <a:gd name="connsiteX78" fmla="*/ 14478 w 222743"/>
                <a:gd name="connsiteY78" fmla="*/ 170639 h 201274"/>
                <a:gd name="connsiteX79" fmla="*/ 18383 w 222743"/>
                <a:gd name="connsiteY79" fmla="*/ 174830 h 201274"/>
                <a:gd name="connsiteX80" fmla="*/ 18383 w 222743"/>
                <a:gd name="connsiteY80" fmla="*/ 174830 h 201274"/>
                <a:gd name="connsiteX81" fmla="*/ 18383 w 222743"/>
                <a:gd name="connsiteY81" fmla="*/ 174830 h 201274"/>
                <a:gd name="connsiteX82" fmla="*/ 23813 w 222743"/>
                <a:gd name="connsiteY82" fmla="*/ 180831 h 201274"/>
                <a:gd name="connsiteX83" fmla="*/ 23813 w 222743"/>
                <a:gd name="connsiteY83" fmla="*/ 180831 h 201274"/>
                <a:gd name="connsiteX84" fmla="*/ 34671 w 222743"/>
                <a:gd name="connsiteY84" fmla="*/ 188736 h 201274"/>
                <a:gd name="connsiteX85" fmla="*/ 45053 w 222743"/>
                <a:gd name="connsiteY85" fmla="*/ 193975 h 201274"/>
                <a:gd name="connsiteX86" fmla="*/ 45053 w 222743"/>
                <a:gd name="connsiteY86" fmla="*/ 193975 h 201274"/>
                <a:gd name="connsiteX87" fmla="*/ 48101 w 222743"/>
                <a:gd name="connsiteY87" fmla="*/ 195118 h 201274"/>
                <a:gd name="connsiteX88" fmla="*/ 48101 w 222743"/>
                <a:gd name="connsiteY88" fmla="*/ 195118 h 201274"/>
                <a:gd name="connsiteX89" fmla="*/ 51816 w 222743"/>
                <a:gd name="connsiteY89" fmla="*/ 196356 h 201274"/>
                <a:gd name="connsiteX90" fmla="*/ 57150 w 222743"/>
                <a:gd name="connsiteY90" fmla="*/ 198071 h 201274"/>
                <a:gd name="connsiteX91" fmla="*/ 57150 w 222743"/>
                <a:gd name="connsiteY91" fmla="*/ 198071 h 201274"/>
                <a:gd name="connsiteX92" fmla="*/ 57150 w 222743"/>
                <a:gd name="connsiteY92" fmla="*/ 198071 h 201274"/>
                <a:gd name="connsiteX93" fmla="*/ 79820 w 222743"/>
                <a:gd name="connsiteY93" fmla="*/ 200547 h 201274"/>
                <a:gd name="connsiteX94" fmla="*/ 79820 w 222743"/>
                <a:gd name="connsiteY94" fmla="*/ 200547 h 201274"/>
                <a:gd name="connsiteX95" fmla="*/ 83249 w 222743"/>
                <a:gd name="connsiteY95" fmla="*/ 200928 h 201274"/>
                <a:gd name="connsiteX96" fmla="*/ 92774 w 222743"/>
                <a:gd name="connsiteY96" fmla="*/ 199785 h 201274"/>
                <a:gd name="connsiteX97" fmla="*/ 105442 w 222743"/>
                <a:gd name="connsiteY97" fmla="*/ 198071 h 201274"/>
                <a:gd name="connsiteX98" fmla="*/ 107061 w 222743"/>
                <a:gd name="connsiteY98" fmla="*/ 197785 h 201274"/>
                <a:gd name="connsiteX99" fmla="*/ 116586 w 222743"/>
                <a:gd name="connsiteY99" fmla="*/ 196166 h 201274"/>
                <a:gd name="connsiteX100" fmla="*/ 116586 w 222743"/>
                <a:gd name="connsiteY100" fmla="*/ 196166 h 201274"/>
                <a:gd name="connsiteX101" fmla="*/ 138303 w 222743"/>
                <a:gd name="connsiteY101" fmla="*/ 189879 h 201274"/>
                <a:gd name="connsiteX102" fmla="*/ 155162 w 222743"/>
                <a:gd name="connsiteY102" fmla="*/ 183021 h 201274"/>
                <a:gd name="connsiteX103" fmla="*/ 158210 w 222743"/>
                <a:gd name="connsiteY103" fmla="*/ 181307 h 201274"/>
                <a:gd name="connsiteX104" fmla="*/ 162592 w 222743"/>
                <a:gd name="connsiteY104" fmla="*/ 179878 h 201274"/>
                <a:gd name="connsiteX105" fmla="*/ 164211 w 222743"/>
                <a:gd name="connsiteY105" fmla="*/ 178735 h 201274"/>
                <a:gd name="connsiteX106" fmla="*/ 173165 w 222743"/>
                <a:gd name="connsiteY106" fmla="*/ 173877 h 201274"/>
                <a:gd name="connsiteX107" fmla="*/ 180785 w 222743"/>
                <a:gd name="connsiteY107" fmla="*/ 169686 h 201274"/>
                <a:gd name="connsiteX108" fmla="*/ 186785 w 222743"/>
                <a:gd name="connsiteY108" fmla="*/ 165591 h 201274"/>
                <a:gd name="connsiteX109" fmla="*/ 189452 w 222743"/>
                <a:gd name="connsiteY109" fmla="*/ 163400 h 201274"/>
                <a:gd name="connsiteX110" fmla="*/ 192215 w 222743"/>
                <a:gd name="connsiteY110" fmla="*/ 161209 h 201274"/>
                <a:gd name="connsiteX111" fmla="*/ 199358 w 222743"/>
                <a:gd name="connsiteY111" fmla="*/ 152446 h 201274"/>
                <a:gd name="connsiteX112" fmla="*/ 200501 w 222743"/>
                <a:gd name="connsiteY112" fmla="*/ 150541 h 201274"/>
                <a:gd name="connsiteX113" fmla="*/ 203073 w 222743"/>
                <a:gd name="connsiteY113" fmla="*/ 145398 h 201274"/>
                <a:gd name="connsiteX114" fmla="*/ 203073 w 222743"/>
                <a:gd name="connsiteY114" fmla="*/ 145398 h 201274"/>
                <a:gd name="connsiteX115" fmla="*/ 203073 w 222743"/>
                <a:gd name="connsiteY115" fmla="*/ 145398 h 201274"/>
                <a:gd name="connsiteX116" fmla="*/ 203740 w 222743"/>
                <a:gd name="connsiteY116" fmla="*/ 139016 h 201274"/>
                <a:gd name="connsiteX117" fmla="*/ 203740 w 222743"/>
                <a:gd name="connsiteY117" fmla="*/ 139016 h 201274"/>
                <a:gd name="connsiteX118" fmla="*/ 203740 w 222743"/>
                <a:gd name="connsiteY118" fmla="*/ 139016 h 201274"/>
                <a:gd name="connsiteX119" fmla="*/ 211550 w 222743"/>
                <a:gd name="connsiteY119" fmla="*/ 126348 h 201274"/>
                <a:gd name="connsiteX120" fmla="*/ 215551 w 222743"/>
                <a:gd name="connsiteY120" fmla="*/ 117870 h 201274"/>
                <a:gd name="connsiteX121" fmla="*/ 215551 w 222743"/>
                <a:gd name="connsiteY121" fmla="*/ 117870 h 201274"/>
                <a:gd name="connsiteX122" fmla="*/ 218694 w 222743"/>
                <a:gd name="connsiteY122" fmla="*/ 109203 h 201274"/>
                <a:gd name="connsiteX123" fmla="*/ 220409 w 222743"/>
                <a:gd name="connsiteY123" fmla="*/ 98154 h 201274"/>
                <a:gd name="connsiteX124" fmla="*/ 221837 w 222743"/>
                <a:gd name="connsiteY124" fmla="*/ 86247 h 201274"/>
                <a:gd name="connsiteX125" fmla="*/ 221837 w 222743"/>
                <a:gd name="connsiteY125" fmla="*/ 86247 h 201274"/>
                <a:gd name="connsiteX126" fmla="*/ 221933 w 222743"/>
                <a:gd name="connsiteY126" fmla="*/ 84628 h 201274"/>
                <a:gd name="connsiteX127" fmla="*/ 221933 w 222743"/>
                <a:gd name="connsiteY127" fmla="*/ 84628 h 201274"/>
                <a:gd name="connsiteX128" fmla="*/ 222314 w 222743"/>
                <a:gd name="connsiteY128" fmla="*/ 79580 h 201274"/>
                <a:gd name="connsiteX129" fmla="*/ 221552 w 222743"/>
                <a:gd name="connsiteY129" fmla="*/ 73198 h 201274"/>
                <a:gd name="connsiteX130" fmla="*/ 219837 w 222743"/>
                <a:gd name="connsiteY130" fmla="*/ 63864 h 201274"/>
                <a:gd name="connsiteX131" fmla="*/ 180213 w 222743"/>
                <a:gd name="connsiteY131" fmla="*/ 147112 h 201274"/>
                <a:gd name="connsiteX132" fmla="*/ 179927 w 222743"/>
                <a:gd name="connsiteY132" fmla="*/ 146922 h 201274"/>
                <a:gd name="connsiteX133" fmla="*/ 180213 w 222743"/>
                <a:gd name="connsiteY133" fmla="*/ 146826 h 201274"/>
                <a:gd name="connsiteX134" fmla="*/ 180213 w 222743"/>
                <a:gd name="connsiteY134" fmla="*/ 147112 h 201274"/>
                <a:gd name="connsiteX135" fmla="*/ 120206 w 222743"/>
                <a:gd name="connsiteY135" fmla="*/ 144159 h 201274"/>
                <a:gd name="connsiteX136" fmla="*/ 120301 w 222743"/>
                <a:gd name="connsiteY136" fmla="*/ 144159 h 201274"/>
                <a:gd name="connsiteX137" fmla="*/ 120206 w 222743"/>
                <a:gd name="connsiteY137" fmla="*/ 144255 h 201274"/>
                <a:gd name="connsiteX138" fmla="*/ 120206 w 222743"/>
                <a:gd name="connsiteY138" fmla="*/ 144159 h 201274"/>
                <a:gd name="connsiteX139" fmla="*/ 158591 w 222743"/>
                <a:gd name="connsiteY139" fmla="*/ 40242 h 201274"/>
                <a:gd name="connsiteX140" fmla="*/ 158591 w 222743"/>
                <a:gd name="connsiteY140" fmla="*/ 40242 h 201274"/>
                <a:gd name="connsiteX141" fmla="*/ 158782 w 222743"/>
                <a:gd name="connsiteY141" fmla="*/ 40337 h 201274"/>
                <a:gd name="connsiteX142" fmla="*/ 158687 w 222743"/>
                <a:gd name="connsiteY142" fmla="*/ 40337 h 201274"/>
                <a:gd name="connsiteX143" fmla="*/ 158591 w 222743"/>
                <a:gd name="connsiteY143" fmla="*/ 40242 h 201274"/>
                <a:gd name="connsiteX144" fmla="*/ 158591 w 222743"/>
                <a:gd name="connsiteY144" fmla="*/ 40242 h 201274"/>
                <a:gd name="connsiteX145" fmla="*/ 105918 w 222743"/>
                <a:gd name="connsiteY145" fmla="*/ 89676 h 201274"/>
                <a:gd name="connsiteX146" fmla="*/ 105918 w 222743"/>
                <a:gd name="connsiteY146" fmla="*/ 89676 h 201274"/>
                <a:gd name="connsiteX147" fmla="*/ 105918 w 222743"/>
                <a:gd name="connsiteY147" fmla="*/ 89676 h 201274"/>
                <a:gd name="connsiteX148" fmla="*/ 105918 w 222743"/>
                <a:gd name="connsiteY148" fmla="*/ 89676 h 201274"/>
                <a:gd name="connsiteX149" fmla="*/ 126778 w 222743"/>
                <a:gd name="connsiteY149" fmla="*/ 65769 h 201274"/>
                <a:gd name="connsiteX150" fmla="*/ 126778 w 222743"/>
                <a:gd name="connsiteY150" fmla="*/ 65769 h 201274"/>
                <a:gd name="connsiteX151" fmla="*/ 126778 w 222743"/>
                <a:gd name="connsiteY151" fmla="*/ 65769 h 201274"/>
                <a:gd name="connsiteX152" fmla="*/ 126778 w 222743"/>
                <a:gd name="connsiteY152" fmla="*/ 65769 h 201274"/>
                <a:gd name="connsiteX153" fmla="*/ 131064 w 222743"/>
                <a:gd name="connsiteY153" fmla="*/ 84533 h 201274"/>
                <a:gd name="connsiteX154" fmla="*/ 131064 w 222743"/>
                <a:gd name="connsiteY154" fmla="*/ 84533 h 201274"/>
                <a:gd name="connsiteX155" fmla="*/ 131159 w 222743"/>
                <a:gd name="connsiteY155" fmla="*/ 84533 h 201274"/>
                <a:gd name="connsiteX156" fmla="*/ 131159 w 222743"/>
                <a:gd name="connsiteY156" fmla="*/ 84628 h 201274"/>
                <a:gd name="connsiteX157" fmla="*/ 131064 w 222743"/>
                <a:gd name="connsiteY157" fmla="*/ 84533 h 201274"/>
                <a:gd name="connsiteX158" fmla="*/ 165164 w 222743"/>
                <a:gd name="connsiteY158" fmla="*/ 63483 h 201274"/>
                <a:gd name="connsiteX159" fmla="*/ 165164 w 222743"/>
                <a:gd name="connsiteY159" fmla="*/ 63483 h 201274"/>
                <a:gd name="connsiteX160" fmla="*/ 165164 w 222743"/>
                <a:gd name="connsiteY160" fmla="*/ 63483 h 201274"/>
                <a:gd name="connsiteX161" fmla="*/ 165164 w 222743"/>
                <a:gd name="connsiteY161" fmla="*/ 63483 h 201274"/>
                <a:gd name="connsiteX162" fmla="*/ 114300 w 222743"/>
                <a:gd name="connsiteY162" fmla="*/ 91676 h 201274"/>
                <a:gd name="connsiteX163" fmla="*/ 114300 w 222743"/>
                <a:gd name="connsiteY163" fmla="*/ 91676 h 201274"/>
                <a:gd name="connsiteX164" fmla="*/ 114300 w 222743"/>
                <a:gd name="connsiteY164" fmla="*/ 91676 h 201274"/>
                <a:gd name="connsiteX165" fmla="*/ 114014 w 222743"/>
                <a:gd name="connsiteY165" fmla="*/ 91581 h 201274"/>
                <a:gd name="connsiteX166" fmla="*/ 114205 w 222743"/>
                <a:gd name="connsiteY166" fmla="*/ 91391 h 201274"/>
                <a:gd name="connsiteX167" fmla="*/ 114300 w 222743"/>
                <a:gd name="connsiteY167" fmla="*/ 91676 h 201274"/>
                <a:gd name="connsiteX168" fmla="*/ 138970 w 222743"/>
                <a:gd name="connsiteY168" fmla="*/ 82342 h 201274"/>
                <a:gd name="connsiteX169" fmla="*/ 138684 w 222743"/>
                <a:gd name="connsiteY169" fmla="*/ 81771 h 201274"/>
                <a:gd name="connsiteX170" fmla="*/ 138970 w 222743"/>
                <a:gd name="connsiteY170" fmla="*/ 81771 h 201274"/>
                <a:gd name="connsiteX171" fmla="*/ 138970 w 222743"/>
                <a:gd name="connsiteY171" fmla="*/ 82342 h 201274"/>
                <a:gd name="connsiteX172" fmla="*/ 120206 w 222743"/>
                <a:gd name="connsiteY172" fmla="*/ 65102 h 201274"/>
                <a:gd name="connsiteX173" fmla="*/ 120110 w 222743"/>
                <a:gd name="connsiteY173" fmla="*/ 65007 h 201274"/>
                <a:gd name="connsiteX174" fmla="*/ 120206 w 222743"/>
                <a:gd name="connsiteY174" fmla="*/ 65102 h 201274"/>
                <a:gd name="connsiteX175" fmla="*/ 120206 w 222743"/>
                <a:gd name="connsiteY175" fmla="*/ 65102 h 201274"/>
                <a:gd name="connsiteX176" fmla="*/ 58960 w 222743"/>
                <a:gd name="connsiteY176" fmla="*/ 110917 h 201274"/>
                <a:gd name="connsiteX177" fmla="*/ 58960 w 222743"/>
                <a:gd name="connsiteY177" fmla="*/ 111012 h 201274"/>
                <a:gd name="connsiteX178" fmla="*/ 58865 w 222743"/>
                <a:gd name="connsiteY178" fmla="*/ 110917 h 201274"/>
                <a:gd name="connsiteX179" fmla="*/ 58960 w 222743"/>
                <a:gd name="connsiteY179" fmla="*/ 110917 h 201274"/>
                <a:gd name="connsiteX180" fmla="*/ 187262 w 222743"/>
                <a:gd name="connsiteY180" fmla="*/ 60244 h 201274"/>
                <a:gd name="connsiteX181" fmla="*/ 187262 w 222743"/>
                <a:gd name="connsiteY181" fmla="*/ 60244 h 201274"/>
                <a:gd name="connsiteX182" fmla="*/ 187166 w 222743"/>
                <a:gd name="connsiteY182" fmla="*/ 60244 h 201274"/>
                <a:gd name="connsiteX183" fmla="*/ 187262 w 222743"/>
                <a:gd name="connsiteY183" fmla="*/ 60149 h 201274"/>
                <a:gd name="connsiteX184" fmla="*/ 187262 w 222743"/>
                <a:gd name="connsiteY184" fmla="*/ 60244 h 201274"/>
                <a:gd name="connsiteX185" fmla="*/ 133636 w 222743"/>
                <a:gd name="connsiteY185" fmla="*/ 57196 h 201274"/>
                <a:gd name="connsiteX186" fmla="*/ 131921 w 222743"/>
                <a:gd name="connsiteY186" fmla="*/ 57291 h 201274"/>
                <a:gd name="connsiteX187" fmla="*/ 132398 w 222743"/>
                <a:gd name="connsiteY187" fmla="*/ 56339 h 201274"/>
                <a:gd name="connsiteX188" fmla="*/ 133636 w 222743"/>
                <a:gd name="connsiteY188" fmla="*/ 57196 h 201274"/>
                <a:gd name="connsiteX189" fmla="*/ 110395 w 222743"/>
                <a:gd name="connsiteY189" fmla="*/ 58244 h 201274"/>
                <a:gd name="connsiteX190" fmla="*/ 109633 w 222743"/>
                <a:gd name="connsiteY190" fmla="*/ 58625 h 201274"/>
                <a:gd name="connsiteX191" fmla="*/ 109538 w 222743"/>
                <a:gd name="connsiteY191" fmla="*/ 58530 h 201274"/>
                <a:gd name="connsiteX192" fmla="*/ 109538 w 222743"/>
                <a:gd name="connsiteY192" fmla="*/ 58530 h 201274"/>
                <a:gd name="connsiteX193" fmla="*/ 110395 w 222743"/>
                <a:gd name="connsiteY193" fmla="*/ 58244 h 201274"/>
                <a:gd name="connsiteX194" fmla="*/ 52864 w 222743"/>
                <a:gd name="connsiteY194" fmla="*/ 88914 h 201274"/>
                <a:gd name="connsiteX195" fmla="*/ 52864 w 222743"/>
                <a:gd name="connsiteY195" fmla="*/ 89200 h 201274"/>
                <a:gd name="connsiteX196" fmla="*/ 52864 w 222743"/>
                <a:gd name="connsiteY196" fmla="*/ 88914 h 201274"/>
                <a:gd name="connsiteX197" fmla="*/ 52864 w 222743"/>
                <a:gd name="connsiteY197" fmla="*/ 88914 h 201274"/>
                <a:gd name="connsiteX198" fmla="*/ 56483 w 222743"/>
                <a:gd name="connsiteY198" fmla="*/ 93486 h 201274"/>
                <a:gd name="connsiteX199" fmla="*/ 56483 w 222743"/>
                <a:gd name="connsiteY199" fmla="*/ 93486 h 201274"/>
                <a:gd name="connsiteX200" fmla="*/ 56483 w 222743"/>
                <a:gd name="connsiteY200" fmla="*/ 93486 h 201274"/>
                <a:gd name="connsiteX201" fmla="*/ 56483 w 222743"/>
                <a:gd name="connsiteY201" fmla="*/ 93486 h 201274"/>
                <a:gd name="connsiteX202" fmla="*/ 172117 w 222743"/>
                <a:gd name="connsiteY202" fmla="*/ 32050 h 201274"/>
                <a:gd name="connsiteX203" fmla="*/ 172403 w 222743"/>
                <a:gd name="connsiteY203" fmla="*/ 31098 h 201274"/>
                <a:gd name="connsiteX204" fmla="*/ 172498 w 222743"/>
                <a:gd name="connsiteY204" fmla="*/ 31288 h 201274"/>
                <a:gd name="connsiteX205" fmla="*/ 172117 w 222743"/>
                <a:gd name="connsiteY205" fmla="*/ 32050 h 201274"/>
                <a:gd name="connsiteX206" fmla="*/ 81153 w 222743"/>
                <a:gd name="connsiteY206" fmla="*/ 87390 h 201274"/>
                <a:gd name="connsiteX207" fmla="*/ 81534 w 222743"/>
                <a:gd name="connsiteY207" fmla="*/ 88248 h 201274"/>
                <a:gd name="connsiteX208" fmla="*/ 81629 w 222743"/>
                <a:gd name="connsiteY208" fmla="*/ 88248 h 201274"/>
                <a:gd name="connsiteX209" fmla="*/ 81629 w 222743"/>
                <a:gd name="connsiteY209" fmla="*/ 88248 h 201274"/>
                <a:gd name="connsiteX210" fmla="*/ 81629 w 222743"/>
                <a:gd name="connsiteY210" fmla="*/ 88248 h 201274"/>
                <a:gd name="connsiteX211" fmla="*/ 81629 w 222743"/>
                <a:gd name="connsiteY211" fmla="*/ 88248 h 201274"/>
                <a:gd name="connsiteX212" fmla="*/ 81534 w 222743"/>
                <a:gd name="connsiteY212" fmla="*/ 88152 h 201274"/>
                <a:gd name="connsiteX213" fmla="*/ 80867 w 222743"/>
                <a:gd name="connsiteY213" fmla="*/ 87771 h 201274"/>
                <a:gd name="connsiteX214" fmla="*/ 81153 w 222743"/>
                <a:gd name="connsiteY214" fmla="*/ 87390 h 201274"/>
                <a:gd name="connsiteX215" fmla="*/ 37433 w 222743"/>
                <a:gd name="connsiteY215" fmla="*/ 96153 h 201274"/>
                <a:gd name="connsiteX216" fmla="*/ 37243 w 222743"/>
                <a:gd name="connsiteY216" fmla="*/ 96058 h 201274"/>
                <a:gd name="connsiteX217" fmla="*/ 37529 w 222743"/>
                <a:gd name="connsiteY217" fmla="*/ 95963 h 201274"/>
                <a:gd name="connsiteX218" fmla="*/ 37433 w 222743"/>
                <a:gd name="connsiteY218" fmla="*/ 96153 h 201274"/>
                <a:gd name="connsiteX219" fmla="*/ 37433 w 222743"/>
                <a:gd name="connsiteY219" fmla="*/ 96153 h 201274"/>
                <a:gd name="connsiteX220" fmla="*/ 147161 w 222743"/>
                <a:gd name="connsiteY220" fmla="*/ 117680 h 201274"/>
                <a:gd name="connsiteX221" fmla="*/ 147161 w 222743"/>
                <a:gd name="connsiteY221" fmla="*/ 117680 h 201274"/>
                <a:gd name="connsiteX222" fmla="*/ 147161 w 222743"/>
                <a:gd name="connsiteY222" fmla="*/ 117680 h 201274"/>
                <a:gd name="connsiteX223" fmla="*/ 147161 w 222743"/>
                <a:gd name="connsiteY223" fmla="*/ 117680 h 201274"/>
                <a:gd name="connsiteX224" fmla="*/ 176403 w 222743"/>
                <a:gd name="connsiteY224" fmla="*/ 131300 h 201274"/>
                <a:gd name="connsiteX225" fmla="*/ 176403 w 222743"/>
                <a:gd name="connsiteY225" fmla="*/ 131586 h 201274"/>
                <a:gd name="connsiteX226" fmla="*/ 176213 w 222743"/>
                <a:gd name="connsiteY226" fmla="*/ 131682 h 201274"/>
                <a:gd name="connsiteX227" fmla="*/ 176403 w 222743"/>
                <a:gd name="connsiteY227" fmla="*/ 131300 h 201274"/>
                <a:gd name="connsiteX228" fmla="*/ 189833 w 222743"/>
                <a:gd name="connsiteY228" fmla="*/ 47100 h 201274"/>
                <a:gd name="connsiteX229" fmla="*/ 188690 w 222743"/>
                <a:gd name="connsiteY229" fmla="*/ 47290 h 201274"/>
                <a:gd name="connsiteX230" fmla="*/ 188690 w 222743"/>
                <a:gd name="connsiteY230" fmla="*/ 47195 h 201274"/>
                <a:gd name="connsiteX231" fmla="*/ 189833 w 222743"/>
                <a:gd name="connsiteY231" fmla="*/ 47100 h 201274"/>
                <a:gd name="connsiteX232" fmla="*/ 189833 w 222743"/>
                <a:gd name="connsiteY232" fmla="*/ 47100 h 201274"/>
                <a:gd name="connsiteX233" fmla="*/ 148495 w 222743"/>
                <a:gd name="connsiteY233" fmla="*/ 36717 h 201274"/>
                <a:gd name="connsiteX234" fmla="*/ 148495 w 222743"/>
                <a:gd name="connsiteY234" fmla="*/ 36717 h 201274"/>
                <a:gd name="connsiteX235" fmla="*/ 148495 w 222743"/>
                <a:gd name="connsiteY235" fmla="*/ 36813 h 201274"/>
                <a:gd name="connsiteX236" fmla="*/ 148495 w 222743"/>
                <a:gd name="connsiteY236" fmla="*/ 36717 h 201274"/>
                <a:gd name="connsiteX237" fmla="*/ 129064 w 222743"/>
                <a:gd name="connsiteY237" fmla="*/ 47576 h 201274"/>
                <a:gd name="connsiteX238" fmla="*/ 129064 w 222743"/>
                <a:gd name="connsiteY238" fmla="*/ 47576 h 201274"/>
                <a:gd name="connsiteX239" fmla="*/ 129064 w 222743"/>
                <a:gd name="connsiteY239" fmla="*/ 47576 h 201274"/>
                <a:gd name="connsiteX240" fmla="*/ 129064 w 222743"/>
                <a:gd name="connsiteY240" fmla="*/ 47576 h 201274"/>
                <a:gd name="connsiteX241" fmla="*/ 129064 w 222743"/>
                <a:gd name="connsiteY241" fmla="*/ 47576 h 201274"/>
                <a:gd name="connsiteX242" fmla="*/ 129064 w 222743"/>
                <a:gd name="connsiteY242" fmla="*/ 47576 h 201274"/>
                <a:gd name="connsiteX243" fmla="*/ 100965 w 222743"/>
                <a:gd name="connsiteY243" fmla="*/ 54910 h 201274"/>
                <a:gd name="connsiteX244" fmla="*/ 100965 w 222743"/>
                <a:gd name="connsiteY244" fmla="*/ 54910 h 201274"/>
                <a:gd name="connsiteX245" fmla="*/ 100870 w 222743"/>
                <a:gd name="connsiteY245" fmla="*/ 54910 h 201274"/>
                <a:gd name="connsiteX246" fmla="*/ 100965 w 222743"/>
                <a:gd name="connsiteY246" fmla="*/ 54910 h 201274"/>
                <a:gd name="connsiteX247" fmla="*/ 100965 w 222743"/>
                <a:gd name="connsiteY247" fmla="*/ 54910 h 201274"/>
                <a:gd name="connsiteX248" fmla="*/ 100965 w 222743"/>
                <a:gd name="connsiteY248" fmla="*/ 54910 h 201274"/>
                <a:gd name="connsiteX249" fmla="*/ 20765 w 222743"/>
                <a:gd name="connsiteY249" fmla="*/ 114727 h 201274"/>
                <a:gd name="connsiteX250" fmla="*/ 20765 w 222743"/>
                <a:gd name="connsiteY250" fmla="*/ 114727 h 201274"/>
                <a:gd name="connsiteX251" fmla="*/ 20765 w 222743"/>
                <a:gd name="connsiteY251" fmla="*/ 114727 h 201274"/>
                <a:gd name="connsiteX252" fmla="*/ 20765 w 222743"/>
                <a:gd name="connsiteY252" fmla="*/ 114727 h 201274"/>
                <a:gd name="connsiteX253" fmla="*/ 65437 w 222743"/>
                <a:gd name="connsiteY253" fmla="*/ 145302 h 201274"/>
                <a:gd name="connsiteX254" fmla="*/ 65532 w 222743"/>
                <a:gd name="connsiteY254" fmla="*/ 145398 h 201274"/>
                <a:gd name="connsiteX255" fmla="*/ 65627 w 222743"/>
                <a:gd name="connsiteY255" fmla="*/ 145302 h 201274"/>
                <a:gd name="connsiteX256" fmla="*/ 65532 w 222743"/>
                <a:gd name="connsiteY256" fmla="*/ 145493 h 201274"/>
                <a:gd name="connsiteX257" fmla="*/ 65532 w 222743"/>
                <a:gd name="connsiteY257" fmla="*/ 145398 h 201274"/>
                <a:gd name="connsiteX258" fmla="*/ 65342 w 222743"/>
                <a:gd name="connsiteY258" fmla="*/ 145398 h 201274"/>
                <a:gd name="connsiteX259" fmla="*/ 65437 w 222743"/>
                <a:gd name="connsiteY259" fmla="*/ 145302 h 201274"/>
                <a:gd name="connsiteX260" fmla="*/ 119729 w 222743"/>
                <a:gd name="connsiteY260" fmla="*/ 141016 h 201274"/>
                <a:gd name="connsiteX261" fmla="*/ 119729 w 222743"/>
                <a:gd name="connsiteY261" fmla="*/ 141016 h 201274"/>
                <a:gd name="connsiteX262" fmla="*/ 119729 w 222743"/>
                <a:gd name="connsiteY262" fmla="*/ 141016 h 201274"/>
                <a:gd name="connsiteX263" fmla="*/ 119729 w 222743"/>
                <a:gd name="connsiteY263" fmla="*/ 141016 h 201274"/>
                <a:gd name="connsiteX264" fmla="*/ 186404 w 222743"/>
                <a:gd name="connsiteY264" fmla="*/ 121775 h 201274"/>
                <a:gd name="connsiteX265" fmla="*/ 186309 w 222743"/>
                <a:gd name="connsiteY265" fmla="*/ 121109 h 201274"/>
                <a:gd name="connsiteX266" fmla="*/ 186785 w 222743"/>
                <a:gd name="connsiteY266" fmla="*/ 121109 h 201274"/>
                <a:gd name="connsiteX267" fmla="*/ 186404 w 222743"/>
                <a:gd name="connsiteY267" fmla="*/ 121775 h 201274"/>
                <a:gd name="connsiteX268" fmla="*/ 190405 w 222743"/>
                <a:gd name="connsiteY268" fmla="*/ 37098 h 201274"/>
                <a:gd name="connsiteX269" fmla="*/ 190500 w 222743"/>
                <a:gd name="connsiteY269" fmla="*/ 37098 h 201274"/>
                <a:gd name="connsiteX270" fmla="*/ 190405 w 222743"/>
                <a:gd name="connsiteY270" fmla="*/ 37194 h 201274"/>
                <a:gd name="connsiteX271" fmla="*/ 190405 w 222743"/>
                <a:gd name="connsiteY271" fmla="*/ 37098 h 201274"/>
                <a:gd name="connsiteX272" fmla="*/ 107156 w 222743"/>
                <a:gd name="connsiteY272" fmla="*/ 29764 h 201274"/>
                <a:gd name="connsiteX273" fmla="*/ 107156 w 222743"/>
                <a:gd name="connsiteY273" fmla="*/ 29764 h 201274"/>
                <a:gd name="connsiteX274" fmla="*/ 107156 w 222743"/>
                <a:gd name="connsiteY274" fmla="*/ 29764 h 201274"/>
                <a:gd name="connsiteX275" fmla="*/ 107156 w 222743"/>
                <a:gd name="connsiteY275" fmla="*/ 29764 h 201274"/>
                <a:gd name="connsiteX276" fmla="*/ 107156 w 222743"/>
                <a:gd name="connsiteY276" fmla="*/ 29859 h 201274"/>
                <a:gd name="connsiteX277" fmla="*/ 107061 w 222743"/>
                <a:gd name="connsiteY277" fmla="*/ 29955 h 201274"/>
                <a:gd name="connsiteX278" fmla="*/ 106966 w 222743"/>
                <a:gd name="connsiteY278" fmla="*/ 29764 h 201274"/>
                <a:gd name="connsiteX279" fmla="*/ 107156 w 222743"/>
                <a:gd name="connsiteY279" fmla="*/ 29859 h 201274"/>
                <a:gd name="connsiteX280" fmla="*/ 86392 w 222743"/>
                <a:gd name="connsiteY280" fmla="*/ 66531 h 201274"/>
                <a:gd name="connsiteX281" fmla="*/ 86487 w 222743"/>
                <a:gd name="connsiteY281" fmla="*/ 66626 h 201274"/>
                <a:gd name="connsiteX282" fmla="*/ 86392 w 222743"/>
                <a:gd name="connsiteY282" fmla="*/ 66531 h 201274"/>
                <a:gd name="connsiteX283" fmla="*/ 86392 w 222743"/>
                <a:gd name="connsiteY283" fmla="*/ 66531 h 201274"/>
                <a:gd name="connsiteX284" fmla="*/ 164021 w 222743"/>
                <a:gd name="connsiteY284" fmla="*/ 21668 h 201274"/>
                <a:gd name="connsiteX285" fmla="*/ 164021 w 222743"/>
                <a:gd name="connsiteY285" fmla="*/ 21668 h 201274"/>
                <a:gd name="connsiteX286" fmla="*/ 164021 w 222743"/>
                <a:gd name="connsiteY286" fmla="*/ 21668 h 201274"/>
                <a:gd name="connsiteX287" fmla="*/ 164021 w 222743"/>
                <a:gd name="connsiteY287" fmla="*/ 21668 h 201274"/>
                <a:gd name="connsiteX288" fmla="*/ 164021 w 222743"/>
                <a:gd name="connsiteY288" fmla="*/ 21668 h 201274"/>
                <a:gd name="connsiteX289" fmla="*/ 155258 w 222743"/>
                <a:gd name="connsiteY289" fmla="*/ 27954 h 201274"/>
                <a:gd name="connsiteX290" fmla="*/ 155448 w 222743"/>
                <a:gd name="connsiteY290" fmla="*/ 29383 h 201274"/>
                <a:gd name="connsiteX291" fmla="*/ 155448 w 222743"/>
                <a:gd name="connsiteY291" fmla="*/ 29383 h 201274"/>
                <a:gd name="connsiteX292" fmla="*/ 155448 w 222743"/>
                <a:gd name="connsiteY292" fmla="*/ 29383 h 201274"/>
                <a:gd name="connsiteX293" fmla="*/ 155258 w 222743"/>
                <a:gd name="connsiteY293" fmla="*/ 27954 h 201274"/>
                <a:gd name="connsiteX294" fmla="*/ 155258 w 222743"/>
                <a:gd name="connsiteY294" fmla="*/ 27954 h 201274"/>
                <a:gd name="connsiteX295" fmla="*/ 120872 w 222743"/>
                <a:gd name="connsiteY295" fmla="*/ 24621 h 201274"/>
                <a:gd name="connsiteX296" fmla="*/ 120872 w 222743"/>
                <a:gd name="connsiteY296" fmla="*/ 24621 h 201274"/>
                <a:gd name="connsiteX297" fmla="*/ 120872 w 222743"/>
                <a:gd name="connsiteY297" fmla="*/ 24621 h 201274"/>
                <a:gd name="connsiteX298" fmla="*/ 120872 w 222743"/>
                <a:gd name="connsiteY298" fmla="*/ 24621 h 201274"/>
                <a:gd name="connsiteX299" fmla="*/ 121063 w 222743"/>
                <a:gd name="connsiteY299" fmla="*/ 24430 h 201274"/>
                <a:gd name="connsiteX300" fmla="*/ 121158 w 222743"/>
                <a:gd name="connsiteY300" fmla="*/ 24621 h 201274"/>
                <a:gd name="connsiteX301" fmla="*/ 120872 w 222743"/>
                <a:gd name="connsiteY301" fmla="*/ 24621 h 201274"/>
                <a:gd name="connsiteX302" fmla="*/ 73247 w 222743"/>
                <a:gd name="connsiteY302" fmla="*/ 158637 h 201274"/>
                <a:gd name="connsiteX303" fmla="*/ 73914 w 222743"/>
                <a:gd name="connsiteY303" fmla="*/ 158828 h 201274"/>
                <a:gd name="connsiteX304" fmla="*/ 73724 w 222743"/>
                <a:gd name="connsiteY304" fmla="*/ 159018 h 201274"/>
                <a:gd name="connsiteX305" fmla="*/ 73247 w 222743"/>
                <a:gd name="connsiteY305" fmla="*/ 158637 h 201274"/>
                <a:gd name="connsiteX306" fmla="*/ 128969 w 222743"/>
                <a:gd name="connsiteY306" fmla="*/ 155684 h 201274"/>
                <a:gd name="connsiteX307" fmla="*/ 129064 w 222743"/>
                <a:gd name="connsiteY307" fmla="*/ 155780 h 201274"/>
                <a:gd name="connsiteX308" fmla="*/ 128969 w 222743"/>
                <a:gd name="connsiteY308" fmla="*/ 155684 h 201274"/>
                <a:gd name="connsiteX309" fmla="*/ 128969 w 222743"/>
                <a:gd name="connsiteY309" fmla="*/ 155684 h 201274"/>
                <a:gd name="connsiteX310" fmla="*/ 206502 w 222743"/>
                <a:gd name="connsiteY310" fmla="*/ 93200 h 201274"/>
                <a:gd name="connsiteX311" fmla="*/ 206502 w 222743"/>
                <a:gd name="connsiteY311" fmla="*/ 93200 h 201274"/>
                <a:gd name="connsiteX312" fmla="*/ 207550 w 222743"/>
                <a:gd name="connsiteY312" fmla="*/ 91772 h 201274"/>
                <a:gd name="connsiteX313" fmla="*/ 207550 w 222743"/>
                <a:gd name="connsiteY313" fmla="*/ 91772 h 201274"/>
                <a:gd name="connsiteX314" fmla="*/ 206502 w 222743"/>
                <a:gd name="connsiteY314" fmla="*/ 93200 h 201274"/>
                <a:gd name="connsiteX315" fmla="*/ 63056 w 222743"/>
                <a:gd name="connsiteY315" fmla="*/ 49005 h 201274"/>
                <a:gd name="connsiteX316" fmla="*/ 63056 w 222743"/>
                <a:gd name="connsiteY316" fmla="*/ 49005 h 201274"/>
                <a:gd name="connsiteX317" fmla="*/ 63056 w 222743"/>
                <a:gd name="connsiteY317" fmla="*/ 49005 h 201274"/>
                <a:gd name="connsiteX318" fmla="*/ 63056 w 222743"/>
                <a:gd name="connsiteY318" fmla="*/ 49005 h 201274"/>
                <a:gd name="connsiteX319" fmla="*/ 63056 w 222743"/>
                <a:gd name="connsiteY319" fmla="*/ 49005 h 201274"/>
                <a:gd name="connsiteX320" fmla="*/ 39053 w 222743"/>
                <a:gd name="connsiteY320" fmla="*/ 152446 h 201274"/>
                <a:gd name="connsiteX321" fmla="*/ 39053 w 222743"/>
                <a:gd name="connsiteY321" fmla="*/ 152637 h 201274"/>
                <a:gd name="connsiteX322" fmla="*/ 38767 w 222743"/>
                <a:gd name="connsiteY322" fmla="*/ 152541 h 201274"/>
                <a:gd name="connsiteX323" fmla="*/ 39053 w 222743"/>
                <a:gd name="connsiteY323" fmla="*/ 152446 h 201274"/>
                <a:gd name="connsiteX324" fmla="*/ 56864 w 222743"/>
                <a:gd name="connsiteY324" fmla="*/ 164448 h 201274"/>
                <a:gd name="connsiteX325" fmla="*/ 56864 w 222743"/>
                <a:gd name="connsiteY325" fmla="*/ 164448 h 201274"/>
                <a:gd name="connsiteX326" fmla="*/ 56864 w 222743"/>
                <a:gd name="connsiteY326" fmla="*/ 164448 h 201274"/>
                <a:gd name="connsiteX327" fmla="*/ 56864 w 222743"/>
                <a:gd name="connsiteY327" fmla="*/ 164448 h 201274"/>
                <a:gd name="connsiteX328" fmla="*/ 52007 w 222743"/>
                <a:gd name="connsiteY328" fmla="*/ 50529 h 201274"/>
                <a:gd name="connsiteX329" fmla="*/ 52007 w 222743"/>
                <a:gd name="connsiteY329" fmla="*/ 50529 h 201274"/>
                <a:gd name="connsiteX330" fmla="*/ 52007 w 222743"/>
                <a:gd name="connsiteY330" fmla="*/ 50529 h 201274"/>
                <a:gd name="connsiteX331" fmla="*/ 52007 w 222743"/>
                <a:gd name="connsiteY331" fmla="*/ 50529 h 201274"/>
                <a:gd name="connsiteX332" fmla="*/ 8954 w 222743"/>
                <a:gd name="connsiteY332" fmla="*/ 111584 h 201274"/>
                <a:gd name="connsiteX333" fmla="*/ 8954 w 222743"/>
                <a:gd name="connsiteY333" fmla="*/ 111584 h 201274"/>
                <a:gd name="connsiteX334" fmla="*/ 8954 w 222743"/>
                <a:gd name="connsiteY334" fmla="*/ 111584 h 201274"/>
                <a:gd name="connsiteX335" fmla="*/ 8954 w 222743"/>
                <a:gd name="connsiteY335" fmla="*/ 111584 h 201274"/>
                <a:gd name="connsiteX336" fmla="*/ 8573 w 222743"/>
                <a:gd name="connsiteY336" fmla="*/ 131015 h 201274"/>
                <a:gd name="connsiteX337" fmla="*/ 8573 w 222743"/>
                <a:gd name="connsiteY337" fmla="*/ 131015 h 201274"/>
                <a:gd name="connsiteX338" fmla="*/ 8573 w 222743"/>
                <a:gd name="connsiteY338" fmla="*/ 131015 h 201274"/>
                <a:gd name="connsiteX339" fmla="*/ 8573 w 222743"/>
                <a:gd name="connsiteY339" fmla="*/ 131015 h 201274"/>
                <a:gd name="connsiteX340" fmla="*/ 29337 w 222743"/>
                <a:gd name="connsiteY340" fmla="*/ 171020 h 201274"/>
                <a:gd name="connsiteX341" fmla="*/ 30099 w 222743"/>
                <a:gd name="connsiteY341" fmla="*/ 169972 h 201274"/>
                <a:gd name="connsiteX342" fmla="*/ 30099 w 222743"/>
                <a:gd name="connsiteY342" fmla="*/ 169972 h 201274"/>
                <a:gd name="connsiteX343" fmla="*/ 29337 w 222743"/>
                <a:gd name="connsiteY343" fmla="*/ 171020 h 201274"/>
                <a:gd name="connsiteX344" fmla="*/ 29337 w 222743"/>
                <a:gd name="connsiteY344" fmla="*/ 171020 h 201274"/>
                <a:gd name="connsiteX345" fmla="*/ 211455 w 222743"/>
                <a:gd name="connsiteY345" fmla="*/ 94058 h 201274"/>
                <a:gd name="connsiteX346" fmla="*/ 211455 w 222743"/>
                <a:gd name="connsiteY346" fmla="*/ 94058 h 201274"/>
                <a:gd name="connsiteX347" fmla="*/ 211455 w 222743"/>
                <a:gd name="connsiteY347" fmla="*/ 94058 h 201274"/>
                <a:gd name="connsiteX348" fmla="*/ 211455 w 222743"/>
                <a:gd name="connsiteY348" fmla="*/ 94058 h 201274"/>
                <a:gd name="connsiteX349" fmla="*/ 211455 w 222743"/>
                <a:gd name="connsiteY349" fmla="*/ 94248 h 201274"/>
                <a:gd name="connsiteX350" fmla="*/ 211455 w 222743"/>
                <a:gd name="connsiteY350" fmla="*/ 94058 h 201274"/>
                <a:gd name="connsiteX351" fmla="*/ 161925 w 222743"/>
                <a:gd name="connsiteY351" fmla="*/ 154351 h 201274"/>
                <a:gd name="connsiteX352" fmla="*/ 161925 w 222743"/>
                <a:gd name="connsiteY352" fmla="*/ 154351 h 201274"/>
                <a:gd name="connsiteX353" fmla="*/ 161925 w 222743"/>
                <a:gd name="connsiteY353" fmla="*/ 154351 h 201274"/>
                <a:gd name="connsiteX354" fmla="*/ 161925 w 222743"/>
                <a:gd name="connsiteY354" fmla="*/ 154351 h 201274"/>
                <a:gd name="connsiteX355" fmla="*/ 161925 w 222743"/>
                <a:gd name="connsiteY355" fmla="*/ 154637 h 201274"/>
                <a:gd name="connsiteX356" fmla="*/ 161639 w 222743"/>
                <a:gd name="connsiteY356" fmla="*/ 154542 h 201274"/>
                <a:gd name="connsiteX357" fmla="*/ 161925 w 222743"/>
                <a:gd name="connsiteY357" fmla="*/ 154351 h 201274"/>
                <a:gd name="connsiteX358" fmla="*/ 100108 w 222743"/>
                <a:gd name="connsiteY358" fmla="*/ 14619 h 201274"/>
                <a:gd name="connsiteX359" fmla="*/ 100108 w 222743"/>
                <a:gd name="connsiteY359" fmla="*/ 14619 h 201274"/>
                <a:gd name="connsiteX360" fmla="*/ 100108 w 222743"/>
                <a:gd name="connsiteY360" fmla="*/ 14619 h 201274"/>
                <a:gd name="connsiteX361" fmla="*/ 100108 w 222743"/>
                <a:gd name="connsiteY361" fmla="*/ 14619 h 201274"/>
                <a:gd name="connsiteX362" fmla="*/ 18098 w 222743"/>
                <a:gd name="connsiteY362" fmla="*/ 73198 h 201274"/>
                <a:gd name="connsiteX363" fmla="*/ 18098 w 222743"/>
                <a:gd name="connsiteY363" fmla="*/ 73198 h 201274"/>
                <a:gd name="connsiteX364" fmla="*/ 17717 w 222743"/>
                <a:gd name="connsiteY364" fmla="*/ 72817 h 201274"/>
                <a:gd name="connsiteX365" fmla="*/ 18098 w 222743"/>
                <a:gd name="connsiteY365" fmla="*/ 73198 h 201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222743" h="201274">
                  <a:moveTo>
                    <a:pt x="219837" y="63864"/>
                  </a:moveTo>
                  <a:cubicBezTo>
                    <a:pt x="220028" y="60434"/>
                    <a:pt x="218123" y="57577"/>
                    <a:pt x="217075" y="54529"/>
                  </a:cubicBezTo>
                  <a:cubicBezTo>
                    <a:pt x="216979" y="53958"/>
                    <a:pt x="216884" y="53481"/>
                    <a:pt x="216694" y="52910"/>
                  </a:cubicBezTo>
                  <a:cubicBezTo>
                    <a:pt x="216884" y="49386"/>
                    <a:pt x="214789" y="46719"/>
                    <a:pt x="213646" y="43671"/>
                  </a:cubicBezTo>
                  <a:cubicBezTo>
                    <a:pt x="212693" y="40432"/>
                    <a:pt x="211836" y="37194"/>
                    <a:pt x="209455" y="34622"/>
                  </a:cubicBezTo>
                  <a:cubicBezTo>
                    <a:pt x="209264" y="33384"/>
                    <a:pt x="209169" y="32145"/>
                    <a:pt x="207836" y="31574"/>
                  </a:cubicBezTo>
                  <a:lnTo>
                    <a:pt x="207836" y="31574"/>
                  </a:lnTo>
                  <a:cubicBezTo>
                    <a:pt x="203835" y="27383"/>
                    <a:pt x="199835" y="23287"/>
                    <a:pt x="195834" y="19096"/>
                  </a:cubicBezTo>
                  <a:lnTo>
                    <a:pt x="195834" y="19096"/>
                  </a:lnTo>
                  <a:cubicBezTo>
                    <a:pt x="194786" y="18048"/>
                    <a:pt x="193643" y="17000"/>
                    <a:pt x="192596" y="15953"/>
                  </a:cubicBezTo>
                  <a:cubicBezTo>
                    <a:pt x="191453" y="10905"/>
                    <a:pt x="187166" y="9381"/>
                    <a:pt x="183166" y="7475"/>
                  </a:cubicBezTo>
                  <a:cubicBezTo>
                    <a:pt x="180499" y="5285"/>
                    <a:pt x="178594" y="1761"/>
                    <a:pt x="174308" y="2427"/>
                  </a:cubicBezTo>
                  <a:lnTo>
                    <a:pt x="174308" y="2618"/>
                  </a:lnTo>
                  <a:cubicBezTo>
                    <a:pt x="174308" y="2618"/>
                    <a:pt x="174212" y="2618"/>
                    <a:pt x="174212" y="2618"/>
                  </a:cubicBezTo>
                  <a:cubicBezTo>
                    <a:pt x="174212" y="2523"/>
                    <a:pt x="174308" y="2427"/>
                    <a:pt x="174308" y="2427"/>
                  </a:cubicBezTo>
                  <a:cubicBezTo>
                    <a:pt x="170117" y="-906"/>
                    <a:pt x="165640" y="46"/>
                    <a:pt x="161163" y="1475"/>
                  </a:cubicBezTo>
                  <a:cubicBezTo>
                    <a:pt x="158591" y="-144"/>
                    <a:pt x="155829" y="-144"/>
                    <a:pt x="152971" y="713"/>
                  </a:cubicBezTo>
                  <a:cubicBezTo>
                    <a:pt x="149733" y="-430"/>
                    <a:pt x="146590" y="-49"/>
                    <a:pt x="143351" y="808"/>
                  </a:cubicBezTo>
                  <a:cubicBezTo>
                    <a:pt x="143351" y="808"/>
                    <a:pt x="143351" y="808"/>
                    <a:pt x="143351" y="808"/>
                  </a:cubicBezTo>
                  <a:cubicBezTo>
                    <a:pt x="143351" y="808"/>
                    <a:pt x="143351" y="808"/>
                    <a:pt x="143351" y="808"/>
                  </a:cubicBezTo>
                  <a:cubicBezTo>
                    <a:pt x="139637" y="1284"/>
                    <a:pt x="136017" y="1856"/>
                    <a:pt x="132302" y="2332"/>
                  </a:cubicBezTo>
                  <a:cubicBezTo>
                    <a:pt x="132302" y="2808"/>
                    <a:pt x="132398" y="3189"/>
                    <a:pt x="132398" y="3666"/>
                  </a:cubicBezTo>
                  <a:cubicBezTo>
                    <a:pt x="132398" y="3666"/>
                    <a:pt x="132398" y="3666"/>
                    <a:pt x="132398" y="3666"/>
                  </a:cubicBezTo>
                  <a:cubicBezTo>
                    <a:pt x="132398" y="3666"/>
                    <a:pt x="132398" y="3666"/>
                    <a:pt x="132398" y="3666"/>
                  </a:cubicBezTo>
                  <a:cubicBezTo>
                    <a:pt x="132302" y="3666"/>
                    <a:pt x="132112" y="3666"/>
                    <a:pt x="132017" y="3761"/>
                  </a:cubicBezTo>
                  <a:cubicBezTo>
                    <a:pt x="132207" y="3284"/>
                    <a:pt x="132398" y="2904"/>
                    <a:pt x="132302" y="2427"/>
                  </a:cubicBezTo>
                  <a:cubicBezTo>
                    <a:pt x="128683" y="2999"/>
                    <a:pt x="125063" y="3666"/>
                    <a:pt x="121349" y="4237"/>
                  </a:cubicBezTo>
                  <a:lnTo>
                    <a:pt x="121349" y="4237"/>
                  </a:lnTo>
                  <a:lnTo>
                    <a:pt x="121349" y="4237"/>
                  </a:lnTo>
                  <a:cubicBezTo>
                    <a:pt x="119539" y="4237"/>
                    <a:pt x="117824" y="4237"/>
                    <a:pt x="116586" y="5856"/>
                  </a:cubicBezTo>
                  <a:cubicBezTo>
                    <a:pt x="113919" y="6523"/>
                    <a:pt x="111252" y="7190"/>
                    <a:pt x="108585" y="7761"/>
                  </a:cubicBezTo>
                  <a:lnTo>
                    <a:pt x="108585" y="7761"/>
                  </a:lnTo>
                  <a:lnTo>
                    <a:pt x="108585" y="7761"/>
                  </a:lnTo>
                  <a:cubicBezTo>
                    <a:pt x="104966" y="8904"/>
                    <a:pt x="101060" y="9381"/>
                    <a:pt x="97822" y="11762"/>
                  </a:cubicBezTo>
                  <a:lnTo>
                    <a:pt x="97822" y="11762"/>
                  </a:lnTo>
                  <a:lnTo>
                    <a:pt x="97822" y="11762"/>
                  </a:lnTo>
                  <a:cubicBezTo>
                    <a:pt x="97346" y="11667"/>
                    <a:pt x="96869" y="11857"/>
                    <a:pt x="96488" y="12238"/>
                  </a:cubicBezTo>
                  <a:cubicBezTo>
                    <a:pt x="94488" y="12048"/>
                    <a:pt x="93250" y="13191"/>
                    <a:pt x="91916" y="14333"/>
                  </a:cubicBezTo>
                  <a:cubicBezTo>
                    <a:pt x="85820" y="17286"/>
                    <a:pt x="78391" y="17667"/>
                    <a:pt x="73533" y="23287"/>
                  </a:cubicBezTo>
                  <a:lnTo>
                    <a:pt x="73533" y="23287"/>
                  </a:lnTo>
                  <a:cubicBezTo>
                    <a:pt x="66008" y="25478"/>
                    <a:pt x="60484" y="30907"/>
                    <a:pt x="54292" y="35193"/>
                  </a:cubicBezTo>
                  <a:cubicBezTo>
                    <a:pt x="54292" y="35193"/>
                    <a:pt x="54292" y="35193"/>
                    <a:pt x="54292" y="35193"/>
                  </a:cubicBezTo>
                  <a:cubicBezTo>
                    <a:pt x="52483" y="36146"/>
                    <a:pt x="50768" y="37194"/>
                    <a:pt x="50102" y="39289"/>
                  </a:cubicBezTo>
                  <a:lnTo>
                    <a:pt x="50102" y="39289"/>
                  </a:lnTo>
                  <a:cubicBezTo>
                    <a:pt x="47625" y="40051"/>
                    <a:pt x="45244" y="40908"/>
                    <a:pt x="44101" y="43385"/>
                  </a:cubicBezTo>
                  <a:cubicBezTo>
                    <a:pt x="39910" y="45671"/>
                    <a:pt x="36767" y="49100"/>
                    <a:pt x="34004" y="52910"/>
                  </a:cubicBezTo>
                  <a:cubicBezTo>
                    <a:pt x="34004" y="52910"/>
                    <a:pt x="34004" y="52910"/>
                    <a:pt x="34004" y="52910"/>
                  </a:cubicBezTo>
                  <a:cubicBezTo>
                    <a:pt x="32861" y="53291"/>
                    <a:pt x="31909" y="53862"/>
                    <a:pt x="31718" y="55196"/>
                  </a:cubicBezTo>
                  <a:cubicBezTo>
                    <a:pt x="30766" y="56339"/>
                    <a:pt x="29718" y="57482"/>
                    <a:pt x="28766" y="58530"/>
                  </a:cubicBezTo>
                  <a:lnTo>
                    <a:pt x="28766" y="58530"/>
                  </a:lnTo>
                  <a:cubicBezTo>
                    <a:pt x="27432" y="60244"/>
                    <a:pt x="26003" y="62054"/>
                    <a:pt x="24670" y="63768"/>
                  </a:cubicBezTo>
                  <a:cubicBezTo>
                    <a:pt x="20955" y="65769"/>
                    <a:pt x="19431" y="69388"/>
                    <a:pt x="17812" y="72912"/>
                  </a:cubicBezTo>
                  <a:lnTo>
                    <a:pt x="17812" y="72912"/>
                  </a:lnTo>
                  <a:cubicBezTo>
                    <a:pt x="15716" y="75103"/>
                    <a:pt x="13811" y="77484"/>
                    <a:pt x="13049" y="80532"/>
                  </a:cubicBezTo>
                  <a:lnTo>
                    <a:pt x="13049" y="80532"/>
                  </a:lnTo>
                  <a:lnTo>
                    <a:pt x="13049" y="80532"/>
                  </a:lnTo>
                  <a:cubicBezTo>
                    <a:pt x="10573" y="84152"/>
                    <a:pt x="8192" y="87867"/>
                    <a:pt x="7525" y="92343"/>
                  </a:cubicBezTo>
                  <a:lnTo>
                    <a:pt x="7525" y="92343"/>
                  </a:lnTo>
                  <a:cubicBezTo>
                    <a:pt x="4953" y="95963"/>
                    <a:pt x="3715" y="100059"/>
                    <a:pt x="3334" y="104440"/>
                  </a:cubicBezTo>
                  <a:lnTo>
                    <a:pt x="3334" y="104440"/>
                  </a:lnTo>
                  <a:cubicBezTo>
                    <a:pt x="2667" y="106631"/>
                    <a:pt x="2000" y="108917"/>
                    <a:pt x="1333" y="111108"/>
                  </a:cubicBezTo>
                  <a:lnTo>
                    <a:pt x="1333" y="111108"/>
                  </a:lnTo>
                  <a:cubicBezTo>
                    <a:pt x="857" y="115489"/>
                    <a:pt x="381" y="119871"/>
                    <a:pt x="0" y="124252"/>
                  </a:cubicBezTo>
                  <a:lnTo>
                    <a:pt x="0" y="124252"/>
                  </a:lnTo>
                  <a:lnTo>
                    <a:pt x="0" y="124252"/>
                  </a:lnTo>
                  <a:cubicBezTo>
                    <a:pt x="95" y="124824"/>
                    <a:pt x="191" y="125395"/>
                    <a:pt x="191" y="125967"/>
                  </a:cubicBezTo>
                  <a:cubicBezTo>
                    <a:pt x="953" y="131872"/>
                    <a:pt x="-1333" y="138063"/>
                    <a:pt x="2286" y="143588"/>
                  </a:cubicBezTo>
                  <a:cubicBezTo>
                    <a:pt x="2191" y="144064"/>
                    <a:pt x="2286" y="144445"/>
                    <a:pt x="2572" y="144826"/>
                  </a:cubicBezTo>
                  <a:lnTo>
                    <a:pt x="2572" y="144826"/>
                  </a:lnTo>
                  <a:lnTo>
                    <a:pt x="2572" y="144826"/>
                  </a:lnTo>
                  <a:cubicBezTo>
                    <a:pt x="3048" y="147493"/>
                    <a:pt x="2667" y="150541"/>
                    <a:pt x="5048" y="152637"/>
                  </a:cubicBezTo>
                  <a:lnTo>
                    <a:pt x="5048" y="152637"/>
                  </a:lnTo>
                  <a:cubicBezTo>
                    <a:pt x="5620" y="155684"/>
                    <a:pt x="9430" y="156637"/>
                    <a:pt x="9525" y="159971"/>
                  </a:cubicBezTo>
                  <a:lnTo>
                    <a:pt x="9525" y="159971"/>
                  </a:lnTo>
                  <a:cubicBezTo>
                    <a:pt x="8858" y="162733"/>
                    <a:pt x="10001" y="164733"/>
                    <a:pt x="12002" y="166448"/>
                  </a:cubicBezTo>
                  <a:lnTo>
                    <a:pt x="12002" y="166448"/>
                  </a:lnTo>
                  <a:cubicBezTo>
                    <a:pt x="12097" y="168258"/>
                    <a:pt x="13240" y="169496"/>
                    <a:pt x="14478" y="170639"/>
                  </a:cubicBezTo>
                  <a:lnTo>
                    <a:pt x="14478" y="170639"/>
                  </a:lnTo>
                  <a:lnTo>
                    <a:pt x="14478" y="170639"/>
                  </a:lnTo>
                  <a:cubicBezTo>
                    <a:pt x="15812" y="172067"/>
                    <a:pt x="17050" y="173401"/>
                    <a:pt x="18383" y="174830"/>
                  </a:cubicBezTo>
                  <a:lnTo>
                    <a:pt x="18383" y="174830"/>
                  </a:lnTo>
                  <a:lnTo>
                    <a:pt x="18383" y="174830"/>
                  </a:lnTo>
                  <a:cubicBezTo>
                    <a:pt x="19431" y="177497"/>
                    <a:pt x="21241" y="179592"/>
                    <a:pt x="23813" y="180831"/>
                  </a:cubicBezTo>
                  <a:lnTo>
                    <a:pt x="23813" y="180831"/>
                  </a:lnTo>
                  <a:cubicBezTo>
                    <a:pt x="26956" y="184069"/>
                    <a:pt x="30575" y="186831"/>
                    <a:pt x="34671" y="188736"/>
                  </a:cubicBezTo>
                  <a:cubicBezTo>
                    <a:pt x="37624" y="191499"/>
                    <a:pt x="41148" y="193118"/>
                    <a:pt x="45053" y="193975"/>
                  </a:cubicBezTo>
                  <a:cubicBezTo>
                    <a:pt x="45053" y="193975"/>
                    <a:pt x="45053" y="193975"/>
                    <a:pt x="45053" y="193975"/>
                  </a:cubicBezTo>
                  <a:cubicBezTo>
                    <a:pt x="46101" y="194356"/>
                    <a:pt x="47054" y="194737"/>
                    <a:pt x="48101" y="195118"/>
                  </a:cubicBezTo>
                  <a:cubicBezTo>
                    <a:pt x="48101" y="195118"/>
                    <a:pt x="48101" y="195118"/>
                    <a:pt x="48101" y="195118"/>
                  </a:cubicBezTo>
                  <a:cubicBezTo>
                    <a:pt x="49340" y="195499"/>
                    <a:pt x="50578" y="195880"/>
                    <a:pt x="51816" y="196356"/>
                  </a:cubicBezTo>
                  <a:cubicBezTo>
                    <a:pt x="53626" y="196928"/>
                    <a:pt x="55340" y="197499"/>
                    <a:pt x="57150" y="198071"/>
                  </a:cubicBezTo>
                  <a:lnTo>
                    <a:pt x="57150" y="198071"/>
                  </a:lnTo>
                  <a:lnTo>
                    <a:pt x="57150" y="198071"/>
                  </a:lnTo>
                  <a:cubicBezTo>
                    <a:pt x="64579" y="199976"/>
                    <a:pt x="72104" y="201405"/>
                    <a:pt x="79820" y="200547"/>
                  </a:cubicBezTo>
                  <a:lnTo>
                    <a:pt x="79820" y="200547"/>
                  </a:lnTo>
                  <a:cubicBezTo>
                    <a:pt x="80867" y="201595"/>
                    <a:pt x="82010" y="201309"/>
                    <a:pt x="83249" y="200928"/>
                  </a:cubicBezTo>
                  <a:cubicBezTo>
                    <a:pt x="86392" y="200547"/>
                    <a:pt x="89630" y="200166"/>
                    <a:pt x="92774" y="199785"/>
                  </a:cubicBezTo>
                  <a:cubicBezTo>
                    <a:pt x="96965" y="199214"/>
                    <a:pt x="101251" y="198642"/>
                    <a:pt x="105442" y="198071"/>
                  </a:cubicBezTo>
                  <a:cubicBezTo>
                    <a:pt x="106013" y="197975"/>
                    <a:pt x="106490" y="197880"/>
                    <a:pt x="107061" y="197785"/>
                  </a:cubicBezTo>
                  <a:cubicBezTo>
                    <a:pt x="110204" y="197214"/>
                    <a:pt x="113348" y="196737"/>
                    <a:pt x="116586" y="196166"/>
                  </a:cubicBezTo>
                  <a:lnTo>
                    <a:pt x="116586" y="196166"/>
                  </a:lnTo>
                  <a:cubicBezTo>
                    <a:pt x="124016" y="194832"/>
                    <a:pt x="131159" y="192451"/>
                    <a:pt x="138303" y="189879"/>
                  </a:cubicBezTo>
                  <a:cubicBezTo>
                    <a:pt x="144018" y="187784"/>
                    <a:pt x="150114" y="186641"/>
                    <a:pt x="155162" y="183021"/>
                  </a:cubicBezTo>
                  <a:cubicBezTo>
                    <a:pt x="156210" y="182450"/>
                    <a:pt x="157163" y="181878"/>
                    <a:pt x="158210" y="181307"/>
                  </a:cubicBezTo>
                  <a:cubicBezTo>
                    <a:pt x="159639" y="180831"/>
                    <a:pt x="161163" y="180354"/>
                    <a:pt x="162592" y="179878"/>
                  </a:cubicBezTo>
                  <a:cubicBezTo>
                    <a:pt x="163163" y="179497"/>
                    <a:pt x="163640" y="179116"/>
                    <a:pt x="164211" y="178735"/>
                  </a:cubicBezTo>
                  <a:cubicBezTo>
                    <a:pt x="167450" y="177687"/>
                    <a:pt x="170688" y="176354"/>
                    <a:pt x="173165" y="173877"/>
                  </a:cubicBezTo>
                  <a:cubicBezTo>
                    <a:pt x="176213" y="173306"/>
                    <a:pt x="178784" y="172067"/>
                    <a:pt x="180785" y="169686"/>
                  </a:cubicBezTo>
                  <a:cubicBezTo>
                    <a:pt x="183071" y="168734"/>
                    <a:pt x="185261" y="167591"/>
                    <a:pt x="186785" y="165591"/>
                  </a:cubicBezTo>
                  <a:cubicBezTo>
                    <a:pt x="187642" y="164924"/>
                    <a:pt x="188595" y="164162"/>
                    <a:pt x="189452" y="163400"/>
                  </a:cubicBezTo>
                  <a:cubicBezTo>
                    <a:pt x="190405" y="162638"/>
                    <a:pt x="191357" y="161876"/>
                    <a:pt x="192215" y="161209"/>
                  </a:cubicBezTo>
                  <a:cubicBezTo>
                    <a:pt x="195453" y="159018"/>
                    <a:pt x="197929" y="156161"/>
                    <a:pt x="199358" y="152446"/>
                  </a:cubicBezTo>
                  <a:cubicBezTo>
                    <a:pt x="199739" y="151779"/>
                    <a:pt x="200120" y="151208"/>
                    <a:pt x="200501" y="150541"/>
                  </a:cubicBezTo>
                  <a:cubicBezTo>
                    <a:pt x="202311" y="149303"/>
                    <a:pt x="203740" y="147874"/>
                    <a:pt x="203073" y="145398"/>
                  </a:cubicBezTo>
                  <a:lnTo>
                    <a:pt x="203073" y="145398"/>
                  </a:lnTo>
                  <a:lnTo>
                    <a:pt x="203073" y="145398"/>
                  </a:lnTo>
                  <a:cubicBezTo>
                    <a:pt x="205550" y="143492"/>
                    <a:pt x="205740" y="141397"/>
                    <a:pt x="203740" y="139016"/>
                  </a:cubicBezTo>
                  <a:lnTo>
                    <a:pt x="203740" y="139016"/>
                  </a:lnTo>
                  <a:lnTo>
                    <a:pt x="203740" y="139016"/>
                  </a:lnTo>
                  <a:cubicBezTo>
                    <a:pt x="206312" y="134825"/>
                    <a:pt x="208979" y="130634"/>
                    <a:pt x="211550" y="126348"/>
                  </a:cubicBezTo>
                  <a:cubicBezTo>
                    <a:pt x="214979" y="124538"/>
                    <a:pt x="215646" y="121299"/>
                    <a:pt x="215551" y="117870"/>
                  </a:cubicBezTo>
                  <a:lnTo>
                    <a:pt x="215551" y="117870"/>
                  </a:lnTo>
                  <a:cubicBezTo>
                    <a:pt x="218313" y="115584"/>
                    <a:pt x="218504" y="112441"/>
                    <a:pt x="218694" y="109203"/>
                  </a:cubicBezTo>
                  <a:cubicBezTo>
                    <a:pt x="220599" y="105678"/>
                    <a:pt x="221266" y="102059"/>
                    <a:pt x="220409" y="98154"/>
                  </a:cubicBezTo>
                  <a:cubicBezTo>
                    <a:pt x="222980" y="94439"/>
                    <a:pt x="219932" y="90057"/>
                    <a:pt x="221837" y="86247"/>
                  </a:cubicBezTo>
                  <a:lnTo>
                    <a:pt x="221837" y="86247"/>
                  </a:lnTo>
                  <a:cubicBezTo>
                    <a:pt x="221837" y="85676"/>
                    <a:pt x="221933" y="85200"/>
                    <a:pt x="221933" y="84628"/>
                  </a:cubicBezTo>
                  <a:cubicBezTo>
                    <a:pt x="221933" y="84628"/>
                    <a:pt x="221933" y="84628"/>
                    <a:pt x="221933" y="84628"/>
                  </a:cubicBezTo>
                  <a:cubicBezTo>
                    <a:pt x="222885" y="83009"/>
                    <a:pt x="222980" y="81294"/>
                    <a:pt x="222314" y="79580"/>
                  </a:cubicBezTo>
                  <a:cubicBezTo>
                    <a:pt x="222028" y="77484"/>
                    <a:pt x="221837" y="75294"/>
                    <a:pt x="221552" y="73198"/>
                  </a:cubicBezTo>
                  <a:cubicBezTo>
                    <a:pt x="220790" y="70055"/>
                    <a:pt x="220313" y="66912"/>
                    <a:pt x="219837" y="63864"/>
                  </a:cubicBezTo>
                  <a:close/>
                  <a:moveTo>
                    <a:pt x="180213" y="147112"/>
                  </a:moveTo>
                  <a:cubicBezTo>
                    <a:pt x="180118" y="147017"/>
                    <a:pt x="180023" y="146922"/>
                    <a:pt x="179927" y="146922"/>
                  </a:cubicBezTo>
                  <a:cubicBezTo>
                    <a:pt x="180023" y="146922"/>
                    <a:pt x="180118" y="146922"/>
                    <a:pt x="180213" y="146826"/>
                  </a:cubicBezTo>
                  <a:cubicBezTo>
                    <a:pt x="180213" y="147017"/>
                    <a:pt x="180213" y="147017"/>
                    <a:pt x="180213" y="147112"/>
                  </a:cubicBezTo>
                  <a:close/>
                  <a:moveTo>
                    <a:pt x="120206" y="144159"/>
                  </a:moveTo>
                  <a:cubicBezTo>
                    <a:pt x="120301" y="144159"/>
                    <a:pt x="120301" y="144159"/>
                    <a:pt x="120301" y="144159"/>
                  </a:cubicBezTo>
                  <a:cubicBezTo>
                    <a:pt x="120301" y="144159"/>
                    <a:pt x="120206" y="144159"/>
                    <a:pt x="120206" y="144255"/>
                  </a:cubicBezTo>
                  <a:cubicBezTo>
                    <a:pt x="120206" y="144159"/>
                    <a:pt x="120206" y="144159"/>
                    <a:pt x="120206" y="144159"/>
                  </a:cubicBezTo>
                  <a:close/>
                  <a:moveTo>
                    <a:pt x="158591" y="40242"/>
                  </a:moveTo>
                  <a:cubicBezTo>
                    <a:pt x="158591" y="40242"/>
                    <a:pt x="158591" y="40242"/>
                    <a:pt x="158591" y="40242"/>
                  </a:cubicBezTo>
                  <a:cubicBezTo>
                    <a:pt x="158687" y="40242"/>
                    <a:pt x="158687" y="40337"/>
                    <a:pt x="158782" y="40337"/>
                  </a:cubicBezTo>
                  <a:cubicBezTo>
                    <a:pt x="158782" y="40337"/>
                    <a:pt x="158687" y="40337"/>
                    <a:pt x="158687" y="40337"/>
                  </a:cubicBezTo>
                  <a:cubicBezTo>
                    <a:pt x="158591" y="40337"/>
                    <a:pt x="158591" y="40242"/>
                    <a:pt x="158591" y="40242"/>
                  </a:cubicBezTo>
                  <a:lnTo>
                    <a:pt x="158591" y="40242"/>
                  </a:lnTo>
                  <a:close/>
                  <a:moveTo>
                    <a:pt x="105918" y="89676"/>
                  </a:moveTo>
                  <a:cubicBezTo>
                    <a:pt x="105918" y="89676"/>
                    <a:pt x="105918" y="89676"/>
                    <a:pt x="105918" y="89676"/>
                  </a:cubicBezTo>
                  <a:lnTo>
                    <a:pt x="105918" y="89676"/>
                  </a:lnTo>
                  <a:lnTo>
                    <a:pt x="105918" y="89676"/>
                  </a:lnTo>
                  <a:close/>
                  <a:moveTo>
                    <a:pt x="126778" y="65769"/>
                  </a:moveTo>
                  <a:cubicBezTo>
                    <a:pt x="126778" y="65769"/>
                    <a:pt x="126683" y="65769"/>
                    <a:pt x="126778" y="65769"/>
                  </a:cubicBezTo>
                  <a:cubicBezTo>
                    <a:pt x="126683" y="65769"/>
                    <a:pt x="126778" y="65769"/>
                    <a:pt x="126778" y="65769"/>
                  </a:cubicBezTo>
                  <a:cubicBezTo>
                    <a:pt x="126778" y="65769"/>
                    <a:pt x="126778" y="65769"/>
                    <a:pt x="126778" y="65769"/>
                  </a:cubicBezTo>
                  <a:close/>
                  <a:moveTo>
                    <a:pt x="131064" y="84533"/>
                  </a:moveTo>
                  <a:lnTo>
                    <a:pt x="131064" y="84533"/>
                  </a:lnTo>
                  <a:cubicBezTo>
                    <a:pt x="131064" y="84533"/>
                    <a:pt x="131159" y="84533"/>
                    <a:pt x="131159" y="84533"/>
                  </a:cubicBezTo>
                  <a:cubicBezTo>
                    <a:pt x="131159" y="84533"/>
                    <a:pt x="131159" y="84628"/>
                    <a:pt x="131159" y="84628"/>
                  </a:cubicBezTo>
                  <a:cubicBezTo>
                    <a:pt x="131159" y="84533"/>
                    <a:pt x="131064" y="84533"/>
                    <a:pt x="131064" y="84533"/>
                  </a:cubicBezTo>
                  <a:close/>
                  <a:moveTo>
                    <a:pt x="165164" y="63483"/>
                  </a:moveTo>
                  <a:cubicBezTo>
                    <a:pt x="165164" y="63483"/>
                    <a:pt x="165164" y="63483"/>
                    <a:pt x="165164" y="63483"/>
                  </a:cubicBezTo>
                  <a:cubicBezTo>
                    <a:pt x="165164" y="63483"/>
                    <a:pt x="165164" y="63483"/>
                    <a:pt x="165164" y="63483"/>
                  </a:cubicBezTo>
                  <a:cubicBezTo>
                    <a:pt x="165164" y="63483"/>
                    <a:pt x="165164" y="63483"/>
                    <a:pt x="165164" y="63483"/>
                  </a:cubicBezTo>
                  <a:close/>
                  <a:moveTo>
                    <a:pt x="114300" y="91676"/>
                  </a:moveTo>
                  <a:lnTo>
                    <a:pt x="114300" y="91676"/>
                  </a:lnTo>
                  <a:lnTo>
                    <a:pt x="114300" y="91676"/>
                  </a:lnTo>
                  <a:cubicBezTo>
                    <a:pt x="114205" y="91676"/>
                    <a:pt x="114110" y="91676"/>
                    <a:pt x="114014" y="91581"/>
                  </a:cubicBezTo>
                  <a:cubicBezTo>
                    <a:pt x="114110" y="91486"/>
                    <a:pt x="114110" y="91391"/>
                    <a:pt x="114205" y="91391"/>
                  </a:cubicBezTo>
                  <a:cubicBezTo>
                    <a:pt x="114300" y="91581"/>
                    <a:pt x="114300" y="91581"/>
                    <a:pt x="114300" y="91676"/>
                  </a:cubicBezTo>
                  <a:close/>
                  <a:moveTo>
                    <a:pt x="138970" y="82342"/>
                  </a:moveTo>
                  <a:cubicBezTo>
                    <a:pt x="138875" y="82151"/>
                    <a:pt x="138875" y="81961"/>
                    <a:pt x="138684" y="81771"/>
                  </a:cubicBezTo>
                  <a:cubicBezTo>
                    <a:pt x="138779" y="81771"/>
                    <a:pt x="138875" y="81771"/>
                    <a:pt x="138970" y="81771"/>
                  </a:cubicBezTo>
                  <a:cubicBezTo>
                    <a:pt x="139065" y="81961"/>
                    <a:pt x="139065" y="82151"/>
                    <a:pt x="138970" y="82342"/>
                  </a:cubicBezTo>
                  <a:close/>
                  <a:moveTo>
                    <a:pt x="120206" y="65102"/>
                  </a:moveTo>
                  <a:cubicBezTo>
                    <a:pt x="120110" y="65102"/>
                    <a:pt x="120110" y="65007"/>
                    <a:pt x="120110" y="65007"/>
                  </a:cubicBezTo>
                  <a:cubicBezTo>
                    <a:pt x="120110" y="65007"/>
                    <a:pt x="120110" y="65007"/>
                    <a:pt x="120206" y="65102"/>
                  </a:cubicBezTo>
                  <a:cubicBezTo>
                    <a:pt x="120206" y="65007"/>
                    <a:pt x="120206" y="65007"/>
                    <a:pt x="120206" y="65102"/>
                  </a:cubicBezTo>
                  <a:close/>
                  <a:moveTo>
                    <a:pt x="58960" y="110917"/>
                  </a:moveTo>
                  <a:cubicBezTo>
                    <a:pt x="58960" y="110917"/>
                    <a:pt x="58960" y="111012"/>
                    <a:pt x="58960" y="111012"/>
                  </a:cubicBezTo>
                  <a:cubicBezTo>
                    <a:pt x="58960" y="111012"/>
                    <a:pt x="58865" y="110917"/>
                    <a:pt x="58865" y="110917"/>
                  </a:cubicBezTo>
                  <a:cubicBezTo>
                    <a:pt x="58865" y="110917"/>
                    <a:pt x="58865" y="110917"/>
                    <a:pt x="58960" y="110917"/>
                  </a:cubicBezTo>
                  <a:close/>
                  <a:moveTo>
                    <a:pt x="187262" y="60244"/>
                  </a:moveTo>
                  <a:cubicBezTo>
                    <a:pt x="187262" y="60339"/>
                    <a:pt x="187262" y="60339"/>
                    <a:pt x="187262" y="60244"/>
                  </a:cubicBezTo>
                  <a:cubicBezTo>
                    <a:pt x="187166" y="60244"/>
                    <a:pt x="187166" y="60244"/>
                    <a:pt x="187166" y="60244"/>
                  </a:cubicBezTo>
                  <a:cubicBezTo>
                    <a:pt x="187166" y="60244"/>
                    <a:pt x="187262" y="60149"/>
                    <a:pt x="187262" y="60149"/>
                  </a:cubicBezTo>
                  <a:cubicBezTo>
                    <a:pt x="187357" y="60244"/>
                    <a:pt x="187262" y="60244"/>
                    <a:pt x="187262" y="60244"/>
                  </a:cubicBezTo>
                  <a:close/>
                  <a:moveTo>
                    <a:pt x="133636" y="57196"/>
                  </a:moveTo>
                  <a:cubicBezTo>
                    <a:pt x="132969" y="57196"/>
                    <a:pt x="132493" y="57196"/>
                    <a:pt x="131921" y="57291"/>
                  </a:cubicBezTo>
                  <a:cubicBezTo>
                    <a:pt x="132112" y="57006"/>
                    <a:pt x="132302" y="56720"/>
                    <a:pt x="132398" y="56339"/>
                  </a:cubicBezTo>
                  <a:cubicBezTo>
                    <a:pt x="132874" y="56625"/>
                    <a:pt x="133160" y="56815"/>
                    <a:pt x="133636" y="57196"/>
                  </a:cubicBezTo>
                  <a:close/>
                  <a:moveTo>
                    <a:pt x="110395" y="58244"/>
                  </a:moveTo>
                  <a:cubicBezTo>
                    <a:pt x="110109" y="58339"/>
                    <a:pt x="109919" y="58434"/>
                    <a:pt x="109633" y="58625"/>
                  </a:cubicBezTo>
                  <a:cubicBezTo>
                    <a:pt x="109633" y="58625"/>
                    <a:pt x="109633" y="58530"/>
                    <a:pt x="109538" y="58530"/>
                  </a:cubicBezTo>
                  <a:lnTo>
                    <a:pt x="109538" y="58530"/>
                  </a:lnTo>
                  <a:cubicBezTo>
                    <a:pt x="109823" y="58339"/>
                    <a:pt x="110109" y="58244"/>
                    <a:pt x="110395" y="58244"/>
                  </a:cubicBezTo>
                  <a:close/>
                  <a:moveTo>
                    <a:pt x="52864" y="88914"/>
                  </a:moveTo>
                  <a:cubicBezTo>
                    <a:pt x="52864" y="89009"/>
                    <a:pt x="52864" y="89105"/>
                    <a:pt x="52864" y="89200"/>
                  </a:cubicBezTo>
                  <a:cubicBezTo>
                    <a:pt x="52864" y="89105"/>
                    <a:pt x="52864" y="89009"/>
                    <a:pt x="52864" y="88914"/>
                  </a:cubicBezTo>
                  <a:cubicBezTo>
                    <a:pt x="52864" y="88914"/>
                    <a:pt x="52864" y="88914"/>
                    <a:pt x="52864" y="88914"/>
                  </a:cubicBezTo>
                  <a:close/>
                  <a:moveTo>
                    <a:pt x="56483" y="93486"/>
                  </a:moveTo>
                  <a:cubicBezTo>
                    <a:pt x="56483" y="93486"/>
                    <a:pt x="56483" y="93486"/>
                    <a:pt x="56483" y="93486"/>
                  </a:cubicBezTo>
                  <a:cubicBezTo>
                    <a:pt x="56579" y="93486"/>
                    <a:pt x="56483" y="93486"/>
                    <a:pt x="56483" y="93486"/>
                  </a:cubicBezTo>
                  <a:cubicBezTo>
                    <a:pt x="56483" y="93486"/>
                    <a:pt x="56483" y="93486"/>
                    <a:pt x="56483" y="93486"/>
                  </a:cubicBezTo>
                  <a:close/>
                  <a:moveTo>
                    <a:pt x="172117" y="32050"/>
                  </a:moveTo>
                  <a:cubicBezTo>
                    <a:pt x="172403" y="31669"/>
                    <a:pt x="172307" y="31383"/>
                    <a:pt x="172403" y="31098"/>
                  </a:cubicBezTo>
                  <a:cubicBezTo>
                    <a:pt x="172403" y="31193"/>
                    <a:pt x="172498" y="31193"/>
                    <a:pt x="172498" y="31288"/>
                  </a:cubicBezTo>
                  <a:cubicBezTo>
                    <a:pt x="172307" y="31479"/>
                    <a:pt x="172307" y="31764"/>
                    <a:pt x="172117" y="32050"/>
                  </a:cubicBezTo>
                  <a:close/>
                  <a:moveTo>
                    <a:pt x="81153" y="87390"/>
                  </a:moveTo>
                  <a:cubicBezTo>
                    <a:pt x="81344" y="87676"/>
                    <a:pt x="81344" y="87962"/>
                    <a:pt x="81534" y="88248"/>
                  </a:cubicBezTo>
                  <a:cubicBezTo>
                    <a:pt x="81534" y="88248"/>
                    <a:pt x="81534" y="88248"/>
                    <a:pt x="81629" y="88248"/>
                  </a:cubicBezTo>
                  <a:cubicBezTo>
                    <a:pt x="81629" y="88248"/>
                    <a:pt x="81629" y="88248"/>
                    <a:pt x="81629" y="88248"/>
                  </a:cubicBezTo>
                  <a:lnTo>
                    <a:pt x="81629" y="88248"/>
                  </a:lnTo>
                  <a:lnTo>
                    <a:pt x="81629" y="88248"/>
                  </a:lnTo>
                  <a:lnTo>
                    <a:pt x="81534" y="88152"/>
                  </a:lnTo>
                  <a:cubicBezTo>
                    <a:pt x="81248" y="88057"/>
                    <a:pt x="81058" y="87867"/>
                    <a:pt x="80867" y="87771"/>
                  </a:cubicBezTo>
                  <a:cubicBezTo>
                    <a:pt x="80963" y="87771"/>
                    <a:pt x="81058" y="87581"/>
                    <a:pt x="81153" y="87390"/>
                  </a:cubicBezTo>
                  <a:close/>
                  <a:moveTo>
                    <a:pt x="37433" y="96153"/>
                  </a:moveTo>
                  <a:cubicBezTo>
                    <a:pt x="37338" y="96153"/>
                    <a:pt x="37338" y="96153"/>
                    <a:pt x="37243" y="96058"/>
                  </a:cubicBezTo>
                  <a:cubicBezTo>
                    <a:pt x="37338" y="96058"/>
                    <a:pt x="37433" y="95963"/>
                    <a:pt x="37529" y="95963"/>
                  </a:cubicBezTo>
                  <a:cubicBezTo>
                    <a:pt x="37433" y="96058"/>
                    <a:pt x="37433" y="96058"/>
                    <a:pt x="37433" y="96153"/>
                  </a:cubicBezTo>
                  <a:cubicBezTo>
                    <a:pt x="37433" y="96153"/>
                    <a:pt x="37433" y="96153"/>
                    <a:pt x="37433" y="96153"/>
                  </a:cubicBezTo>
                  <a:close/>
                  <a:moveTo>
                    <a:pt x="147161" y="117680"/>
                  </a:moveTo>
                  <a:cubicBezTo>
                    <a:pt x="147161" y="117680"/>
                    <a:pt x="147066" y="117680"/>
                    <a:pt x="147161" y="117680"/>
                  </a:cubicBezTo>
                  <a:cubicBezTo>
                    <a:pt x="147161" y="117680"/>
                    <a:pt x="147161" y="117680"/>
                    <a:pt x="147161" y="117680"/>
                  </a:cubicBezTo>
                  <a:cubicBezTo>
                    <a:pt x="147161" y="117680"/>
                    <a:pt x="147161" y="117680"/>
                    <a:pt x="147161" y="117680"/>
                  </a:cubicBezTo>
                  <a:close/>
                  <a:moveTo>
                    <a:pt x="176403" y="131300"/>
                  </a:moveTo>
                  <a:cubicBezTo>
                    <a:pt x="176403" y="131396"/>
                    <a:pt x="176403" y="131491"/>
                    <a:pt x="176403" y="131586"/>
                  </a:cubicBezTo>
                  <a:cubicBezTo>
                    <a:pt x="176308" y="131586"/>
                    <a:pt x="176308" y="131586"/>
                    <a:pt x="176213" y="131682"/>
                  </a:cubicBezTo>
                  <a:cubicBezTo>
                    <a:pt x="176403" y="131491"/>
                    <a:pt x="176403" y="131396"/>
                    <a:pt x="176403" y="131300"/>
                  </a:cubicBezTo>
                  <a:close/>
                  <a:moveTo>
                    <a:pt x="189833" y="47100"/>
                  </a:moveTo>
                  <a:cubicBezTo>
                    <a:pt x="189452" y="47195"/>
                    <a:pt x="189071" y="47195"/>
                    <a:pt x="188690" y="47290"/>
                  </a:cubicBezTo>
                  <a:cubicBezTo>
                    <a:pt x="188690" y="47290"/>
                    <a:pt x="188690" y="47290"/>
                    <a:pt x="188690" y="47195"/>
                  </a:cubicBezTo>
                  <a:cubicBezTo>
                    <a:pt x="189071" y="47290"/>
                    <a:pt x="189452" y="47290"/>
                    <a:pt x="189833" y="47100"/>
                  </a:cubicBezTo>
                  <a:cubicBezTo>
                    <a:pt x="189738" y="47100"/>
                    <a:pt x="189738" y="47100"/>
                    <a:pt x="189833" y="47100"/>
                  </a:cubicBezTo>
                  <a:close/>
                  <a:moveTo>
                    <a:pt x="148495" y="36717"/>
                  </a:moveTo>
                  <a:cubicBezTo>
                    <a:pt x="148495" y="36717"/>
                    <a:pt x="148495" y="36717"/>
                    <a:pt x="148495" y="36717"/>
                  </a:cubicBezTo>
                  <a:cubicBezTo>
                    <a:pt x="148495" y="36717"/>
                    <a:pt x="148495" y="36813"/>
                    <a:pt x="148495" y="36813"/>
                  </a:cubicBezTo>
                  <a:cubicBezTo>
                    <a:pt x="148495" y="36813"/>
                    <a:pt x="148495" y="36717"/>
                    <a:pt x="148495" y="36717"/>
                  </a:cubicBezTo>
                  <a:close/>
                  <a:moveTo>
                    <a:pt x="129064" y="47576"/>
                  </a:moveTo>
                  <a:cubicBezTo>
                    <a:pt x="129064" y="47576"/>
                    <a:pt x="129064" y="47671"/>
                    <a:pt x="129064" y="47576"/>
                  </a:cubicBezTo>
                  <a:cubicBezTo>
                    <a:pt x="129064" y="47671"/>
                    <a:pt x="129064" y="47671"/>
                    <a:pt x="129064" y="47576"/>
                  </a:cubicBezTo>
                  <a:cubicBezTo>
                    <a:pt x="129064" y="47671"/>
                    <a:pt x="129064" y="47671"/>
                    <a:pt x="129064" y="47576"/>
                  </a:cubicBezTo>
                  <a:cubicBezTo>
                    <a:pt x="129064" y="47576"/>
                    <a:pt x="128969" y="47576"/>
                    <a:pt x="129064" y="47576"/>
                  </a:cubicBezTo>
                  <a:cubicBezTo>
                    <a:pt x="129064" y="47576"/>
                    <a:pt x="129064" y="47576"/>
                    <a:pt x="129064" y="47576"/>
                  </a:cubicBezTo>
                  <a:close/>
                  <a:moveTo>
                    <a:pt x="100965" y="54910"/>
                  </a:moveTo>
                  <a:cubicBezTo>
                    <a:pt x="100965" y="54910"/>
                    <a:pt x="100965" y="54910"/>
                    <a:pt x="100965" y="54910"/>
                  </a:cubicBezTo>
                  <a:cubicBezTo>
                    <a:pt x="100965" y="54910"/>
                    <a:pt x="100870" y="54910"/>
                    <a:pt x="100870" y="54910"/>
                  </a:cubicBezTo>
                  <a:cubicBezTo>
                    <a:pt x="100870" y="54910"/>
                    <a:pt x="100965" y="54910"/>
                    <a:pt x="100965" y="54910"/>
                  </a:cubicBezTo>
                  <a:lnTo>
                    <a:pt x="100965" y="54910"/>
                  </a:lnTo>
                  <a:lnTo>
                    <a:pt x="100965" y="54910"/>
                  </a:lnTo>
                  <a:close/>
                  <a:moveTo>
                    <a:pt x="20765" y="114727"/>
                  </a:moveTo>
                  <a:lnTo>
                    <a:pt x="20765" y="114727"/>
                  </a:lnTo>
                  <a:lnTo>
                    <a:pt x="20765" y="114727"/>
                  </a:lnTo>
                  <a:lnTo>
                    <a:pt x="20765" y="114727"/>
                  </a:lnTo>
                  <a:close/>
                  <a:moveTo>
                    <a:pt x="65437" y="145302"/>
                  </a:moveTo>
                  <a:cubicBezTo>
                    <a:pt x="65437" y="145302"/>
                    <a:pt x="65437" y="145398"/>
                    <a:pt x="65532" y="145398"/>
                  </a:cubicBezTo>
                  <a:cubicBezTo>
                    <a:pt x="65532" y="145398"/>
                    <a:pt x="65627" y="145302"/>
                    <a:pt x="65627" y="145302"/>
                  </a:cubicBezTo>
                  <a:cubicBezTo>
                    <a:pt x="65627" y="145398"/>
                    <a:pt x="65532" y="145398"/>
                    <a:pt x="65532" y="145493"/>
                  </a:cubicBezTo>
                  <a:cubicBezTo>
                    <a:pt x="65532" y="145493"/>
                    <a:pt x="65532" y="145398"/>
                    <a:pt x="65532" y="145398"/>
                  </a:cubicBezTo>
                  <a:cubicBezTo>
                    <a:pt x="65437" y="145398"/>
                    <a:pt x="65437" y="145398"/>
                    <a:pt x="65342" y="145398"/>
                  </a:cubicBezTo>
                  <a:cubicBezTo>
                    <a:pt x="65342" y="145398"/>
                    <a:pt x="65342" y="145398"/>
                    <a:pt x="65437" y="145302"/>
                  </a:cubicBezTo>
                  <a:close/>
                  <a:moveTo>
                    <a:pt x="119729" y="141016"/>
                  </a:moveTo>
                  <a:cubicBezTo>
                    <a:pt x="119729" y="141016"/>
                    <a:pt x="119729" y="141016"/>
                    <a:pt x="119729" y="141016"/>
                  </a:cubicBezTo>
                  <a:cubicBezTo>
                    <a:pt x="119729" y="141016"/>
                    <a:pt x="119729" y="141016"/>
                    <a:pt x="119729" y="141016"/>
                  </a:cubicBezTo>
                  <a:cubicBezTo>
                    <a:pt x="119729" y="141016"/>
                    <a:pt x="119729" y="141016"/>
                    <a:pt x="119729" y="141016"/>
                  </a:cubicBezTo>
                  <a:close/>
                  <a:moveTo>
                    <a:pt x="186404" y="121775"/>
                  </a:moveTo>
                  <a:cubicBezTo>
                    <a:pt x="186404" y="121585"/>
                    <a:pt x="186309" y="121299"/>
                    <a:pt x="186309" y="121109"/>
                  </a:cubicBezTo>
                  <a:cubicBezTo>
                    <a:pt x="186500" y="121109"/>
                    <a:pt x="186595" y="121109"/>
                    <a:pt x="186785" y="121109"/>
                  </a:cubicBezTo>
                  <a:cubicBezTo>
                    <a:pt x="186595" y="121299"/>
                    <a:pt x="186500" y="121585"/>
                    <a:pt x="186404" y="121775"/>
                  </a:cubicBezTo>
                  <a:close/>
                  <a:moveTo>
                    <a:pt x="190405" y="37098"/>
                  </a:moveTo>
                  <a:cubicBezTo>
                    <a:pt x="190405" y="37098"/>
                    <a:pt x="190500" y="37098"/>
                    <a:pt x="190500" y="37098"/>
                  </a:cubicBezTo>
                  <a:cubicBezTo>
                    <a:pt x="190500" y="37194"/>
                    <a:pt x="190405" y="37194"/>
                    <a:pt x="190405" y="37194"/>
                  </a:cubicBezTo>
                  <a:cubicBezTo>
                    <a:pt x="190500" y="37194"/>
                    <a:pt x="190500" y="37194"/>
                    <a:pt x="190405" y="37098"/>
                  </a:cubicBezTo>
                  <a:close/>
                  <a:moveTo>
                    <a:pt x="107156" y="29764"/>
                  </a:moveTo>
                  <a:cubicBezTo>
                    <a:pt x="107156" y="29764"/>
                    <a:pt x="107156" y="29764"/>
                    <a:pt x="107156" y="29764"/>
                  </a:cubicBezTo>
                  <a:cubicBezTo>
                    <a:pt x="107156" y="29859"/>
                    <a:pt x="107156" y="29859"/>
                    <a:pt x="107156" y="29764"/>
                  </a:cubicBezTo>
                  <a:cubicBezTo>
                    <a:pt x="107156" y="29764"/>
                    <a:pt x="107156" y="29764"/>
                    <a:pt x="107156" y="29764"/>
                  </a:cubicBezTo>
                  <a:close/>
                  <a:moveTo>
                    <a:pt x="107156" y="29859"/>
                  </a:moveTo>
                  <a:cubicBezTo>
                    <a:pt x="107156" y="29955"/>
                    <a:pt x="107061" y="29955"/>
                    <a:pt x="107061" y="29955"/>
                  </a:cubicBezTo>
                  <a:cubicBezTo>
                    <a:pt x="107061" y="29859"/>
                    <a:pt x="106966" y="29859"/>
                    <a:pt x="106966" y="29764"/>
                  </a:cubicBezTo>
                  <a:cubicBezTo>
                    <a:pt x="107061" y="29764"/>
                    <a:pt x="107061" y="29764"/>
                    <a:pt x="107156" y="29859"/>
                  </a:cubicBezTo>
                  <a:close/>
                  <a:moveTo>
                    <a:pt x="86392" y="66531"/>
                  </a:moveTo>
                  <a:cubicBezTo>
                    <a:pt x="86392" y="66531"/>
                    <a:pt x="86487" y="66626"/>
                    <a:pt x="86487" y="66626"/>
                  </a:cubicBezTo>
                  <a:cubicBezTo>
                    <a:pt x="86487" y="66626"/>
                    <a:pt x="86392" y="66626"/>
                    <a:pt x="86392" y="66531"/>
                  </a:cubicBezTo>
                  <a:cubicBezTo>
                    <a:pt x="86392" y="66626"/>
                    <a:pt x="86392" y="66531"/>
                    <a:pt x="86392" y="66531"/>
                  </a:cubicBezTo>
                  <a:close/>
                  <a:moveTo>
                    <a:pt x="164021" y="21668"/>
                  </a:moveTo>
                  <a:cubicBezTo>
                    <a:pt x="164021" y="21668"/>
                    <a:pt x="164021" y="21668"/>
                    <a:pt x="164021" y="21668"/>
                  </a:cubicBezTo>
                  <a:lnTo>
                    <a:pt x="164021" y="21668"/>
                  </a:lnTo>
                  <a:cubicBezTo>
                    <a:pt x="164021" y="21668"/>
                    <a:pt x="164021" y="21668"/>
                    <a:pt x="164021" y="21668"/>
                  </a:cubicBezTo>
                  <a:cubicBezTo>
                    <a:pt x="164021" y="21668"/>
                    <a:pt x="164021" y="21668"/>
                    <a:pt x="164021" y="21668"/>
                  </a:cubicBezTo>
                  <a:close/>
                  <a:moveTo>
                    <a:pt x="155258" y="27954"/>
                  </a:moveTo>
                  <a:cubicBezTo>
                    <a:pt x="155067" y="28431"/>
                    <a:pt x="155258" y="28907"/>
                    <a:pt x="155448" y="29383"/>
                  </a:cubicBezTo>
                  <a:lnTo>
                    <a:pt x="155448" y="29383"/>
                  </a:lnTo>
                  <a:lnTo>
                    <a:pt x="155448" y="29383"/>
                  </a:lnTo>
                  <a:cubicBezTo>
                    <a:pt x="155353" y="28907"/>
                    <a:pt x="155353" y="28431"/>
                    <a:pt x="155258" y="27954"/>
                  </a:cubicBezTo>
                  <a:lnTo>
                    <a:pt x="155258" y="27954"/>
                  </a:lnTo>
                  <a:close/>
                  <a:moveTo>
                    <a:pt x="120872" y="24621"/>
                  </a:moveTo>
                  <a:lnTo>
                    <a:pt x="120872" y="24621"/>
                  </a:lnTo>
                  <a:cubicBezTo>
                    <a:pt x="120872" y="24621"/>
                    <a:pt x="120872" y="24621"/>
                    <a:pt x="120872" y="24621"/>
                  </a:cubicBezTo>
                  <a:cubicBezTo>
                    <a:pt x="120872" y="24621"/>
                    <a:pt x="120872" y="24621"/>
                    <a:pt x="120872" y="24621"/>
                  </a:cubicBezTo>
                  <a:cubicBezTo>
                    <a:pt x="120872" y="24525"/>
                    <a:pt x="120967" y="24525"/>
                    <a:pt x="121063" y="24430"/>
                  </a:cubicBezTo>
                  <a:cubicBezTo>
                    <a:pt x="121063" y="24525"/>
                    <a:pt x="121158" y="24525"/>
                    <a:pt x="121158" y="24621"/>
                  </a:cubicBezTo>
                  <a:cubicBezTo>
                    <a:pt x="121063" y="24621"/>
                    <a:pt x="120967" y="24621"/>
                    <a:pt x="120872" y="24621"/>
                  </a:cubicBezTo>
                  <a:close/>
                  <a:moveTo>
                    <a:pt x="73247" y="158637"/>
                  </a:moveTo>
                  <a:cubicBezTo>
                    <a:pt x="73438" y="158733"/>
                    <a:pt x="73628" y="158733"/>
                    <a:pt x="73914" y="158828"/>
                  </a:cubicBezTo>
                  <a:cubicBezTo>
                    <a:pt x="73914" y="158923"/>
                    <a:pt x="73819" y="158923"/>
                    <a:pt x="73724" y="159018"/>
                  </a:cubicBezTo>
                  <a:cubicBezTo>
                    <a:pt x="73533" y="158828"/>
                    <a:pt x="73342" y="158733"/>
                    <a:pt x="73247" y="158637"/>
                  </a:cubicBezTo>
                  <a:close/>
                  <a:moveTo>
                    <a:pt x="128969" y="155684"/>
                  </a:moveTo>
                  <a:cubicBezTo>
                    <a:pt x="128969" y="155684"/>
                    <a:pt x="128969" y="155780"/>
                    <a:pt x="129064" y="155780"/>
                  </a:cubicBezTo>
                  <a:cubicBezTo>
                    <a:pt x="129064" y="155780"/>
                    <a:pt x="128969" y="155684"/>
                    <a:pt x="128969" y="155684"/>
                  </a:cubicBezTo>
                  <a:cubicBezTo>
                    <a:pt x="128969" y="155684"/>
                    <a:pt x="128969" y="155684"/>
                    <a:pt x="128969" y="155684"/>
                  </a:cubicBezTo>
                  <a:close/>
                  <a:moveTo>
                    <a:pt x="206502" y="93200"/>
                  </a:moveTo>
                  <a:cubicBezTo>
                    <a:pt x="206502" y="93105"/>
                    <a:pt x="206502" y="93105"/>
                    <a:pt x="206502" y="93200"/>
                  </a:cubicBezTo>
                  <a:cubicBezTo>
                    <a:pt x="206883" y="92724"/>
                    <a:pt x="207169" y="92248"/>
                    <a:pt x="207550" y="91772"/>
                  </a:cubicBezTo>
                  <a:lnTo>
                    <a:pt x="207550" y="91772"/>
                  </a:lnTo>
                  <a:cubicBezTo>
                    <a:pt x="206978" y="92058"/>
                    <a:pt x="206692" y="92534"/>
                    <a:pt x="206502" y="93200"/>
                  </a:cubicBezTo>
                  <a:close/>
                  <a:moveTo>
                    <a:pt x="63056" y="49005"/>
                  </a:moveTo>
                  <a:cubicBezTo>
                    <a:pt x="63056" y="49005"/>
                    <a:pt x="63056" y="49005"/>
                    <a:pt x="63056" y="49005"/>
                  </a:cubicBezTo>
                  <a:cubicBezTo>
                    <a:pt x="63056" y="49005"/>
                    <a:pt x="63056" y="49005"/>
                    <a:pt x="63056" y="49005"/>
                  </a:cubicBezTo>
                  <a:lnTo>
                    <a:pt x="63056" y="49005"/>
                  </a:lnTo>
                  <a:lnTo>
                    <a:pt x="63056" y="49005"/>
                  </a:lnTo>
                  <a:close/>
                  <a:moveTo>
                    <a:pt x="39053" y="152446"/>
                  </a:moveTo>
                  <a:cubicBezTo>
                    <a:pt x="39053" y="152541"/>
                    <a:pt x="39053" y="152541"/>
                    <a:pt x="39053" y="152637"/>
                  </a:cubicBezTo>
                  <a:cubicBezTo>
                    <a:pt x="38957" y="152637"/>
                    <a:pt x="38862" y="152637"/>
                    <a:pt x="38767" y="152541"/>
                  </a:cubicBezTo>
                  <a:cubicBezTo>
                    <a:pt x="38862" y="152541"/>
                    <a:pt x="38957" y="152541"/>
                    <a:pt x="39053" y="152446"/>
                  </a:cubicBezTo>
                  <a:close/>
                  <a:moveTo>
                    <a:pt x="56864" y="164448"/>
                  </a:moveTo>
                  <a:cubicBezTo>
                    <a:pt x="56864" y="164448"/>
                    <a:pt x="56864" y="164448"/>
                    <a:pt x="56864" y="164448"/>
                  </a:cubicBezTo>
                  <a:cubicBezTo>
                    <a:pt x="56864" y="164448"/>
                    <a:pt x="56864" y="164448"/>
                    <a:pt x="56864" y="164448"/>
                  </a:cubicBezTo>
                  <a:cubicBezTo>
                    <a:pt x="56864" y="164448"/>
                    <a:pt x="56864" y="164448"/>
                    <a:pt x="56864" y="164448"/>
                  </a:cubicBezTo>
                  <a:close/>
                  <a:moveTo>
                    <a:pt x="52007" y="50529"/>
                  </a:moveTo>
                  <a:cubicBezTo>
                    <a:pt x="52007" y="50624"/>
                    <a:pt x="52007" y="50624"/>
                    <a:pt x="52007" y="50529"/>
                  </a:cubicBezTo>
                  <a:cubicBezTo>
                    <a:pt x="51911" y="50624"/>
                    <a:pt x="51911" y="50624"/>
                    <a:pt x="52007" y="50529"/>
                  </a:cubicBezTo>
                  <a:cubicBezTo>
                    <a:pt x="51911" y="50529"/>
                    <a:pt x="51911" y="50529"/>
                    <a:pt x="52007" y="50529"/>
                  </a:cubicBezTo>
                  <a:close/>
                  <a:moveTo>
                    <a:pt x="8954" y="111584"/>
                  </a:moveTo>
                  <a:cubicBezTo>
                    <a:pt x="8954" y="111584"/>
                    <a:pt x="8954" y="111584"/>
                    <a:pt x="8954" y="111584"/>
                  </a:cubicBezTo>
                  <a:cubicBezTo>
                    <a:pt x="8954" y="111584"/>
                    <a:pt x="8954" y="111584"/>
                    <a:pt x="8954" y="111584"/>
                  </a:cubicBezTo>
                  <a:cubicBezTo>
                    <a:pt x="8954" y="111584"/>
                    <a:pt x="8954" y="111584"/>
                    <a:pt x="8954" y="111584"/>
                  </a:cubicBezTo>
                  <a:close/>
                  <a:moveTo>
                    <a:pt x="8573" y="131015"/>
                  </a:moveTo>
                  <a:lnTo>
                    <a:pt x="8573" y="131015"/>
                  </a:lnTo>
                  <a:lnTo>
                    <a:pt x="8573" y="131015"/>
                  </a:lnTo>
                  <a:lnTo>
                    <a:pt x="8573" y="131015"/>
                  </a:lnTo>
                  <a:close/>
                  <a:moveTo>
                    <a:pt x="29337" y="171020"/>
                  </a:moveTo>
                  <a:cubicBezTo>
                    <a:pt x="29623" y="170639"/>
                    <a:pt x="29813" y="170353"/>
                    <a:pt x="30099" y="169972"/>
                  </a:cubicBezTo>
                  <a:lnTo>
                    <a:pt x="30099" y="169972"/>
                  </a:lnTo>
                  <a:cubicBezTo>
                    <a:pt x="29718" y="170163"/>
                    <a:pt x="29528" y="170639"/>
                    <a:pt x="29337" y="171020"/>
                  </a:cubicBezTo>
                  <a:lnTo>
                    <a:pt x="29337" y="171020"/>
                  </a:lnTo>
                  <a:close/>
                  <a:moveTo>
                    <a:pt x="211455" y="94058"/>
                  </a:moveTo>
                  <a:lnTo>
                    <a:pt x="211455" y="94058"/>
                  </a:lnTo>
                  <a:lnTo>
                    <a:pt x="211455" y="94058"/>
                  </a:lnTo>
                  <a:cubicBezTo>
                    <a:pt x="211455" y="93963"/>
                    <a:pt x="211550" y="93963"/>
                    <a:pt x="211455" y="94058"/>
                  </a:cubicBezTo>
                  <a:cubicBezTo>
                    <a:pt x="211455" y="94058"/>
                    <a:pt x="211550" y="94153"/>
                    <a:pt x="211455" y="94248"/>
                  </a:cubicBezTo>
                  <a:cubicBezTo>
                    <a:pt x="211455" y="94153"/>
                    <a:pt x="211455" y="94058"/>
                    <a:pt x="211455" y="94058"/>
                  </a:cubicBezTo>
                  <a:close/>
                  <a:moveTo>
                    <a:pt x="161925" y="154351"/>
                  </a:moveTo>
                  <a:cubicBezTo>
                    <a:pt x="161925" y="154351"/>
                    <a:pt x="161925" y="154256"/>
                    <a:pt x="161925" y="154351"/>
                  </a:cubicBezTo>
                  <a:cubicBezTo>
                    <a:pt x="162020" y="154256"/>
                    <a:pt x="162020" y="154256"/>
                    <a:pt x="161925" y="154351"/>
                  </a:cubicBezTo>
                  <a:lnTo>
                    <a:pt x="161925" y="154351"/>
                  </a:lnTo>
                  <a:cubicBezTo>
                    <a:pt x="161925" y="154446"/>
                    <a:pt x="161925" y="154542"/>
                    <a:pt x="161925" y="154637"/>
                  </a:cubicBezTo>
                  <a:cubicBezTo>
                    <a:pt x="161830" y="154542"/>
                    <a:pt x="161735" y="154542"/>
                    <a:pt x="161639" y="154542"/>
                  </a:cubicBezTo>
                  <a:cubicBezTo>
                    <a:pt x="161735" y="154446"/>
                    <a:pt x="161830" y="154446"/>
                    <a:pt x="161925" y="154351"/>
                  </a:cubicBezTo>
                  <a:close/>
                  <a:moveTo>
                    <a:pt x="100108" y="14619"/>
                  </a:moveTo>
                  <a:cubicBezTo>
                    <a:pt x="100108" y="14619"/>
                    <a:pt x="100108" y="14619"/>
                    <a:pt x="100108" y="14619"/>
                  </a:cubicBezTo>
                  <a:cubicBezTo>
                    <a:pt x="100108" y="14619"/>
                    <a:pt x="100108" y="14619"/>
                    <a:pt x="100108" y="14619"/>
                  </a:cubicBezTo>
                  <a:cubicBezTo>
                    <a:pt x="100108" y="14619"/>
                    <a:pt x="100108" y="14619"/>
                    <a:pt x="100108" y="14619"/>
                  </a:cubicBezTo>
                  <a:close/>
                  <a:moveTo>
                    <a:pt x="18098" y="73198"/>
                  </a:moveTo>
                  <a:cubicBezTo>
                    <a:pt x="18098" y="73198"/>
                    <a:pt x="18098" y="73198"/>
                    <a:pt x="18098" y="73198"/>
                  </a:cubicBezTo>
                  <a:cubicBezTo>
                    <a:pt x="18098" y="73198"/>
                    <a:pt x="17717" y="72817"/>
                    <a:pt x="17717" y="72817"/>
                  </a:cubicBezTo>
                  <a:cubicBezTo>
                    <a:pt x="17812" y="73008"/>
                    <a:pt x="18002" y="73008"/>
                    <a:pt x="18098" y="7319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73" name="Freeform: Shape 76">
              <a:extLst>
                <a:ext uri="{FF2B5EF4-FFF2-40B4-BE49-F238E27FC236}">
                  <a16:creationId xmlns:a16="http://schemas.microsoft.com/office/drawing/2014/main" id="{FBC344FB-0B0B-5C8B-D20E-EB395B1C569D}"/>
                </a:ext>
              </a:extLst>
            </p:cNvPr>
            <p:cNvSpPr/>
            <p:nvPr/>
          </p:nvSpPr>
          <p:spPr>
            <a:xfrm>
              <a:off x="5356834" y="2862914"/>
              <a:ext cx="180547" cy="223354"/>
            </a:xfrm>
            <a:custGeom>
              <a:avLst/>
              <a:gdLst>
                <a:gd name="connsiteX0" fmla="*/ 4025 w 180547"/>
                <a:gd name="connsiteY0" fmla="*/ 108409 h 223354"/>
                <a:gd name="connsiteX1" fmla="*/ 4025 w 180547"/>
                <a:gd name="connsiteY1" fmla="*/ 108409 h 223354"/>
                <a:gd name="connsiteX2" fmla="*/ 4025 w 180547"/>
                <a:gd name="connsiteY2" fmla="*/ 108409 h 223354"/>
                <a:gd name="connsiteX3" fmla="*/ 7169 w 180547"/>
                <a:gd name="connsiteY3" fmla="*/ 120982 h 223354"/>
                <a:gd name="connsiteX4" fmla="*/ 12884 w 180547"/>
                <a:gd name="connsiteY4" fmla="*/ 137841 h 223354"/>
                <a:gd name="connsiteX5" fmla="*/ 12884 w 180547"/>
                <a:gd name="connsiteY5" fmla="*/ 137841 h 223354"/>
                <a:gd name="connsiteX6" fmla="*/ 12884 w 180547"/>
                <a:gd name="connsiteY6" fmla="*/ 137841 h 223354"/>
                <a:gd name="connsiteX7" fmla="*/ 17456 w 180547"/>
                <a:gd name="connsiteY7" fmla="*/ 148509 h 223354"/>
                <a:gd name="connsiteX8" fmla="*/ 17456 w 180547"/>
                <a:gd name="connsiteY8" fmla="*/ 148509 h 223354"/>
                <a:gd name="connsiteX9" fmla="*/ 19170 w 180547"/>
                <a:gd name="connsiteY9" fmla="*/ 151557 h 223354"/>
                <a:gd name="connsiteX10" fmla="*/ 23837 w 180547"/>
                <a:gd name="connsiteY10" fmla="*/ 160511 h 223354"/>
                <a:gd name="connsiteX11" fmla="*/ 23837 w 180547"/>
                <a:gd name="connsiteY11" fmla="*/ 160511 h 223354"/>
                <a:gd name="connsiteX12" fmla="*/ 31934 w 180547"/>
                <a:gd name="connsiteY12" fmla="*/ 173941 h 223354"/>
                <a:gd name="connsiteX13" fmla="*/ 31934 w 180547"/>
                <a:gd name="connsiteY13" fmla="*/ 173941 h 223354"/>
                <a:gd name="connsiteX14" fmla="*/ 36315 w 180547"/>
                <a:gd name="connsiteY14" fmla="*/ 180037 h 223354"/>
                <a:gd name="connsiteX15" fmla="*/ 36315 w 180547"/>
                <a:gd name="connsiteY15" fmla="*/ 180037 h 223354"/>
                <a:gd name="connsiteX16" fmla="*/ 38125 w 180547"/>
                <a:gd name="connsiteY16" fmla="*/ 182799 h 223354"/>
                <a:gd name="connsiteX17" fmla="*/ 38125 w 180547"/>
                <a:gd name="connsiteY17" fmla="*/ 182799 h 223354"/>
                <a:gd name="connsiteX18" fmla="*/ 38125 w 180547"/>
                <a:gd name="connsiteY18" fmla="*/ 182799 h 223354"/>
                <a:gd name="connsiteX19" fmla="*/ 41840 w 180547"/>
                <a:gd name="connsiteY19" fmla="*/ 186990 h 223354"/>
                <a:gd name="connsiteX20" fmla="*/ 41840 w 180547"/>
                <a:gd name="connsiteY20" fmla="*/ 186990 h 223354"/>
                <a:gd name="connsiteX21" fmla="*/ 48031 w 180547"/>
                <a:gd name="connsiteY21" fmla="*/ 194039 h 223354"/>
                <a:gd name="connsiteX22" fmla="*/ 52317 w 180547"/>
                <a:gd name="connsiteY22" fmla="*/ 198230 h 223354"/>
                <a:gd name="connsiteX23" fmla="*/ 52317 w 180547"/>
                <a:gd name="connsiteY23" fmla="*/ 198230 h 223354"/>
                <a:gd name="connsiteX24" fmla="*/ 52317 w 180547"/>
                <a:gd name="connsiteY24" fmla="*/ 198230 h 223354"/>
                <a:gd name="connsiteX25" fmla="*/ 55556 w 180547"/>
                <a:gd name="connsiteY25" fmla="*/ 201087 h 223354"/>
                <a:gd name="connsiteX26" fmla="*/ 68129 w 180547"/>
                <a:gd name="connsiteY26" fmla="*/ 210231 h 223354"/>
                <a:gd name="connsiteX27" fmla="*/ 68129 w 180547"/>
                <a:gd name="connsiteY27" fmla="*/ 210231 h 223354"/>
                <a:gd name="connsiteX28" fmla="*/ 85274 w 180547"/>
                <a:gd name="connsiteY28" fmla="*/ 218137 h 223354"/>
                <a:gd name="connsiteX29" fmla="*/ 85274 w 180547"/>
                <a:gd name="connsiteY29" fmla="*/ 218137 h 223354"/>
                <a:gd name="connsiteX30" fmla="*/ 106991 w 180547"/>
                <a:gd name="connsiteY30" fmla="*/ 222518 h 223354"/>
                <a:gd name="connsiteX31" fmla="*/ 124707 w 180547"/>
                <a:gd name="connsiteY31" fmla="*/ 221661 h 223354"/>
                <a:gd name="connsiteX32" fmla="*/ 132422 w 180547"/>
                <a:gd name="connsiteY32" fmla="*/ 220518 h 223354"/>
                <a:gd name="connsiteX33" fmla="*/ 130803 w 180547"/>
                <a:gd name="connsiteY33" fmla="*/ 219280 h 223354"/>
                <a:gd name="connsiteX34" fmla="*/ 130803 w 180547"/>
                <a:gd name="connsiteY34" fmla="*/ 219280 h 223354"/>
                <a:gd name="connsiteX35" fmla="*/ 132422 w 180547"/>
                <a:gd name="connsiteY35" fmla="*/ 220518 h 223354"/>
                <a:gd name="connsiteX36" fmla="*/ 143281 w 180547"/>
                <a:gd name="connsiteY36" fmla="*/ 216041 h 223354"/>
                <a:gd name="connsiteX37" fmla="*/ 143281 w 180547"/>
                <a:gd name="connsiteY37" fmla="*/ 216041 h 223354"/>
                <a:gd name="connsiteX38" fmla="*/ 143281 w 180547"/>
                <a:gd name="connsiteY38" fmla="*/ 216041 h 223354"/>
                <a:gd name="connsiteX39" fmla="*/ 153473 w 180547"/>
                <a:gd name="connsiteY39" fmla="*/ 209659 h 223354"/>
                <a:gd name="connsiteX40" fmla="*/ 166712 w 180547"/>
                <a:gd name="connsiteY40" fmla="*/ 198134 h 223354"/>
                <a:gd name="connsiteX41" fmla="*/ 171951 w 180547"/>
                <a:gd name="connsiteY41" fmla="*/ 189371 h 223354"/>
                <a:gd name="connsiteX42" fmla="*/ 174332 w 180547"/>
                <a:gd name="connsiteY42" fmla="*/ 184514 h 223354"/>
                <a:gd name="connsiteX43" fmla="*/ 174332 w 180547"/>
                <a:gd name="connsiteY43" fmla="*/ 184514 h 223354"/>
                <a:gd name="connsiteX44" fmla="*/ 179762 w 180547"/>
                <a:gd name="connsiteY44" fmla="*/ 154224 h 223354"/>
                <a:gd name="connsiteX45" fmla="*/ 179762 w 180547"/>
                <a:gd name="connsiteY45" fmla="*/ 154224 h 223354"/>
                <a:gd name="connsiteX46" fmla="*/ 179571 w 180547"/>
                <a:gd name="connsiteY46" fmla="*/ 153176 h 223354"/>
                <a:gd name="connsiteX47" fmla="*/ 178809 w 180547"/>
                <a:gd name="connsiteY47" fmla="*/ 139937 h 223354"/>
                <a:gd name="connsiteX48" fmla="*/ 176428 w 180547"/>
                <a:gd name="connsiteY48" fmla="*/ 131840 h 223354"/>
                <a:gd name="connsiteX49" fmla="*/ 176428 w 180547"/>
                <a:gd name="connsiteY49" fmla="*/ 131840 h 223354"/>
                <a:gd name="connsiteX50" fmla="*/ 176047 w 180547"/>
                <a:gd name="connsiteY50" fmla="*/ 130602 h 223354"/>
                <a:gd name="connsiteX51" fmla="*/ 172808 w 180547"/>
                <a:gd name="connsiteY51" fmla="*/ 117839 h 223354"/>
                <a:gd name="connsiteX52" fmla="*/ 171475 w 180547"/>
                <a:gd name="connsiteY52" fmla="*/ 112028 h 223354"/>
                <a:gd name="connsiteX53" fmla="*/ 171475 w 180547"/>
                <a:gd name="connsiteY53" fmla="*/ 112028 h 223354"/>
                <a:gd name="connsiteX54" fmla="*/ 164141 w 180547"/>
                <a:gd name="connsiteY54" fmla="*/ 91454 h 223354"/>
                <a:gd name="connsiteX55" fmla="*/ 164141 w 180547"/>
                <a:gd name="connsiteY55" fmla="*/ 91454 h 223354"/>
                <a:gd name="connsiteX56" fmla="*/ 158807 w 180547"/>
                <a:gd name="connsiteY56" fmla="*/ 78215 h 223354"/>
                <a:gd name="connsiteX57" fmla="*/ 156711 w 180547"/>
                <a:gd name="connsiteY57" fmla="*/ 73643 h 223354"/>
                <a:gd name="connsiteX58" fmla="*/ 156235 w 180547"/>
                <a:gd name="connsiteY58" fmla="*/ 72214 h 223354"/>
                <a:gd name="connsiteX59" fmla="*/ 156235 w 180547"/>
                <a:gd name="connsiteY59" fmla="*/ 72214 h 223354"/>
                <a:gd name="connsiteX60" fmla="*/ 149948 w 180547"/>
                <a:gd name="connsiteY60" fmla="*/ 59926 h 223354"/>
                <a:gd name="connsiteX61" fmla="*/ 149948 w 180547"/>
                <a:gd name="connsiteY61" fmla="*/ 59926 h 223354"/>
                <a:gd name="connsiteX62" fmla="*/ 143090 w 180547"/>
                <a:gd name="connsiteY62" fmla="*/ 48306 h 223354"/>
                <a:gd name="connsiteX63" fmla="*/ 135947 w 180547"/>
                <a:gd name="connsiteY63" fmla="*/ 39353 h 223354"/>
                <a:gd name="connsiteX64" fmla="*/ 135947 w 180547"/>
                <a:gd name="connsiteY64" fmla="*/ 39353 h 223354"/>
                <a:gd name="connsiteX65" fmla="*/ 132994 w 180547"/>
                <a:gd name="connsiteY65" fmla="*/ 33542 h 223354"/>
                <a:gd name="connsiteX66" fmla="*/ 132994 w 180547"/>
                <a:gd name="connsiteY66" fmla="*/ 33542 h 223354"/>
                <a:gd name="connsiteX67" fmla="*/ 132994 w 180547"/>
                <a:gd name="connsiteY67" fmla="*/ 33542 h 223354"/>
                <a:gd name="connsiteX68" fmla="*/ 129374 w 180547"/>
                <a:gd name="connsiteY68" fmla="*/ 29161 h 223354"/>
                <a:gd name="connsiteX69" fmla="*/ 123945 w 180547"/>
                <a:gd name="connsiteY69" fmla="*/ 23351 h 223354"/>
                <a:gd name="connsiteX70" fmla="*/ 118040 w 180547"/>
                <a:gd name="connsiteY70" fmla="*/ 18112 h 223354"/>
                <a:gd name="connsiteX71" fmla="*/ 118040 w 180547"/>
                <a:gd name="connsiteY71" fmla="*/ 18112 h 223354"/>
                <a:gd name="connsiteX72" fmla="*/ 118040 w 180547"/>
                <a:gd name="connsiteY72" fmla="*/ 18112 h 223354"/>
                <a:gd name="connsiteX73" fmla="*/ 116516 w 180547"/>
                <a:gd name="connsiteY73" fmla="*/ 17731 h 223354"/>
                <a:gd name="connsiteX74" fmla="*/ 101371 w 180547"/>
                <a:gd name="connsiteY74" fmla="*/ 5729 h 223354"/>
                <a:gd name="connsiteX75" fmla="*/ 101371 w 180547"/>
                <a:gd name="connsiteY75" fmla="*/ 5729 h 223354"/>
                <a:gd name="connsiteX76" fmla="*/ 101371 w 180547"/>
                <a:gd name="connsiteY76" fmla="*/ 5729 h 223354"/>
                <a:gd name="connsiteX77" fmla="*/ 98799 w 180547"/>
                <a:gd name="connsiteY77" fmla="*/ 4110 h 223354"/>
                <a:gd name="connsiteX78" fmla="*/ 98799 w 180547"/>
                <a:gd name="connsiteY78" fmla="*/ 4110 h 223354"/>
                <a:gd name="connsiteX79" fmla="*/ 96799 w 180547"/>
                <a:gd name="connsiteY79" fmla="*/ 2967 h 223354"/>
                <a:gd name="connsiteX80" fmla="*/ 96799 w 180547"/>
                <a:gd name="connsiteY80" fmla="*/ 2967 h 223354"/>
                <a:gd name="connsiteX81" fmla="*/ 83369 w 180547"/>
                <a:gd name="connsiteY81" fmla="*/ 395 h 223354"/>
                <a:gd name="connsiteX82" fmla="*/ 83369 w 180547"/>
                <a:gd name="connsiteY82" fmla="*/ 395 h 223354"/>
                <a:gd name="connsiteX83" fmla="*/ 75558 w 180547"/>
                <a:gd name="connsiteY83" fmla="*/ 1157 h 223354"/>
                <a:gd name="connsiteX84" fmla="*/ 64414 w 180547"/>
                <a:gd name="connsiteY84" fmla="*/ 967 h 223354"/>
                <a:gd name="connsiteX85" fmla="*/ 49841 w 180547"/>
                <a:gd name="connsiteY85" fmla="*/ 3253 h 223354"/>
                <a:gd name="connsiteX86" fmla="*/ 49745 w 180547"/>
                <a:gd name="connsiteY86" fmla="*/ 3253 h 223354"/>
                <a:gd name="connsiteX87" fmla="*/ 49745 w 180547"/>
                <a:gd name="connsiteY87" fmla="*/ 3253 h 223354"/>
                <a:gd name="connsiteX88" fmla="*/ 45173 w 180547"/>
                <a:gd name="connsiteY88" fmla="*/ 4205 h 223354"/>
                <a:gd name="connsiteX89" fmla="*/ 38887 w 180547"/>
                <a:gd name="connsiteY89" fmla="*/ 6396 h 223354"/>
                <a:gd name="connsiteX90" fmla="*/ 38887 w 180547"/>
                <a:gd name="connsiteY90" fmla="*/ 6396 h 223354"/>
                <a:gd name="connsiteX91" fmla="*/ 32886 w 180547"/>
                <a:gd name="connsiteY91" fmla="*/ 9158 h 223354"/>
                <a:gd name="connsiteX92" fmla="*/ 21075 w 180547"/>
                <a:gd name="connsiteY92" fmla="*/ 17159 h 223354"/>
                <a:gd name="connsiteX93" fmla="*/ 18408 w 180547"/>
                <a:gd name="connsiteY93" fmla="*/ 19541 h 223354"/>
                <a:gd name="connsiteX94" fmla="*/ 18408 w 180547"/>
                <a:gd name="connsiteY94" fmla="*/ 19541 h 223354"/>
                <a:gd name="connsiteX95" fmla="*/ 10217 w 180547"/>
                <a:gd name="connsiteY95" fmla="*/ 30113 h 223354"/>
                <a:gd name="connsiteX96" fmla="*/ 8788 w 180547"/>
                <a:gd name="connsiteY96" fmla="*/ 33257 h 223354"/>
                <a:gd name="connsiteX97" fmla="*/ 8788 w 180547"/>
                <a:gd name="connsiteY97" fmla="*/ 33257 h 223354"/>
                <a:gd name="connsiteX98" fmla="*/ 4406 w 180547"/>
                <a:gd name="connsiteY98" fmla="*/ 46973 h 223354"/>
                <a:gd name="connsiteX99" fmla="*/ 4406 w 180547"/>
                <a:gd name="connsiteY99" fmla="*/ 46973 h 223354"/>
                <a:gd name="connsiteX100" fmla="*/ 2406 w 180547"/>
                <a:gd name="connsiteY100" fmla="*/ 53831 h 223354"/>
                <a:gd name="connsiteX101" fmla="*/ 1454 w 180547"/>
                <a:gd name="connsiteY101" fmla="*/ 61736 h 223354"/>
                <a:gd name="connsiteX102" fmla="*/ 1168 w 180547"/>
                <a:gd name="connsiteY102" fmla="*/ 68404 h 223354"/>
                <a:gd name="connsiteX103" fmla="*/ 1263 w 180547"/>
                <a:gd name="connsiteY103" fmla="*/ 70118 h 223354"/>
                <a:gd name="connsiteX104" fmla="*/ 596 w 180547"/>
                <a:gd name="connsiteY104" fmla="*/ 77929 h 223354"/>
                <a:gd name="connsiteX105" fmla="*/ 596 w 180547"/>
                <a:gd name="connsiteY105" fmla="*/ 77929 h 223354"/>
                <a:gd name="connsiteX106" fmla="*/ 596 w 180547"/>
                <a:gd name="connsiteY106" fmla="*/ 77929 h 223354"/>
                <a:gd name="connsiteX107" fmla="*/ 3263 w 180547"/>
                <a:gd name="connsiteY107" fmla="*/ 95836 h 223354"/>
                <a:gd name="connsiteX108" fmla="*/ 3263 w 180547"/>
                <a:gd name="connsiteY108" fmla="*/ 95836 h 223354"/>
                <a:gd name="connsiteX109" fmla="*/ 3263 w 180547"/>
                <a:gd name="connsiteY109" fmla="*/ 95836 h 223354"/>
                <a:gd name="connsiteX110" fmla="*/ 3454 w 180547"/>
                <a:gd name="connsiteY110" fmla="*/ 96979 h 223354"/>
                <a:gd name="connsiteX111" fmla="*/ 3359 w 180547"/>
                <a:gd name="connsiteY111" fmla="*/ 97265 h 223354"/>
                <a:gd name="connsiteX112" fmla="*/ 4025 w 180547"/>
                <a:gd name="connsiteY112" fmla="*/ 108409 h 223354"/>
                <a:gd name="connsiteX113" fmla="*/ 169856 w 180547"/>
                <a:gd name="connsiteY113" fmla="*/ 120125 h 223354"/>
                <a:gd name="connsiteX114" fmla="*/ 169856 w 180547"/>
                <a:gd name="connsiteY114" fmla="*/ 120315 h 223354"/>
                <a:gd name="connsiteX115" fmla="*/ 169570 w 180547"/>
                <a:gd name="connsiteY115" fmla="*/ 120125 h 223354"/>
                <a:gd name="connsiteX116" fmla="*/ 169856 w 180547"/>
                <a:gd name="connsiteY116" fmla="*/ 120125 h 223354"/>
                <a:gd name="connsiteX117" fmla="*/ 98704 w 180547"/>
                <a:gd name="connsiteY117" fmla="*/ 17350 h 223354"/>
                <a:gd name="connsiteX118" fmla="*/ 99085 w 180547"/>
                <a:gd name="connsiteY118" fmla="*/ 17445 h 223354"/>
                <a:gd name="connsiteX119" fmla="*/ 98704 w 180547"/>
                <a:gd name="connsiteY119" fmla="*/ 17540 h 223354"/>
                <a:gd name="connsiteX120" fmla="*/ 98704 w 180547"/>
                <a:gd name="connsiteY120" fmla="*/ 17350 h 223354"/>
                <a:gd name="connsiteX121" fmla="*/ 153473 w 180547"/>
                <a:gd name="connsiteY121" fmla="*/ 105932 h 223354"/>
                <a:gd name="connsiteX122" fmla="*/ 153473 w 180547"/>
                <a:gd name="connsiteY122" fmla="*/ 105932 h 223354"/>
                <a:gd name="connsiteX123" fmla="*/ 152996 w 180547"/>
                <a:gd name="connsiteY123" fmla="*/ 106123 h 223354"/>
                <a:gd name="connsiteX124" fmla="*/ 153473 w 180547"/>
                <a:gd name="connsiteY124" fmla="*/ 105932 h 223354"/>
                <a:gd name="connsiteX125" fmla="*/ 100704 w 180547"/>
                <a:gd name="connsiteY125" fmla="*/ 80882 h 223354"/>
                <a:gd name="connsiteX126" fmla="*/ 100704 w 180547"/>
                <a:gd name="connsiteY126" fmla="*/ 80882 h 223354"/>
                <a:gd name="connsiteX127" fmla="*/ 100037 w 180547"/>
                <a:gd name="connsiteY127" fmla="*/ 81739 h 223354"/>
                <a:gd name="connsiteX128" fmla="*/ 100037 w 180547"/>
                <a:gd name="connsiteY128" fmla="*/ 81739 h 223354"/>
                <a:gd name="connsiteX129" fmla="*/ 100704 w 180547"/>
                <a:gd name="connsiteY129" fmla="*/ 80882 h 223354"/>
                <a:gd name="connsiteX130" fmla="*/ 123850 w 180547"/>
                <a:gd name="connsiteY130" fmla="*/ 159844 h 223354"/>
                <a:gd name="connsiteX131" fmla="*/ 123945 w 180547"/>
                <a:gd name="connsiteY131" fmla="*/ 160606 h 223354"/>
                <a:gd name="connsiteX132" fmla="*/ 123469 w 180547"/>
                <a:gd name="connsiteY132" fmla="*/ 160130 h 223354"/>
                <a:gd name="connsiteX133" fmla="*/ 123850 w 180547"/>
                <a:gd name="connsiteY133" fmla="*/ 159844 h 223354"/>
                <a:gd name="connsiteX134" fmla="*/ 82226 w 180547"/>
                <a:gd name="connsiteY134" fmla="*/ 94121 h 223354"/>
                <a:gd name="connsiteX135" fmla="*/ 82226 w 180547"/>
                <a:gd name="connsiteY135" fmla="*/ 94121 h 223354"/>
                <a:gd name="connsiteX136" fmla="*/ 82226 w 180547"/>
                <a:gd name="connsiteY136" fmla="*/ 94121 h 223354"/>
                <a:gd name="connsiteX137" fmla="*/ 82130 w 180547"/>
                <a:gd name="connsiteY137" fmla="*/ 94217 h 223354"/>
                <a:gd name="connsiteX138" fmla="*/ 82226 w 180547"/>
                <a:gd name="connsiteY138" fmla="*/ 94121 h 223354"/>
                <a:gd name="connsiteX139" fmla="*/ 82226 w 180547"/>
                <a:gd name="connsiteY139" fmla="*/ 94121 h 223354"/>
                <a:gd name="connsiteX140" fmla="*/ 82226 w 180547"/>
                <a:gd name="connsiteY140" fmla="*/ 94121 h 223354"/>
                <a:gd name="connsiteX141" fmla="*/ 105943 w 180547"/>
                <a:gd name="connsiteY141" fmla="*/ 124697 h 223354"/>
                <a:gd name="connsiteX142" fmla="*/ 105943 w 180547"/>
                <a:gd name="connsiteY142" fmla="*/ 124697 h 223354"/>
                <a:gd name="connsiteX143" fmla="*/ 105943 w 180547"/>
                <a:gd name="connsiteY143" fmla="*/ 124697 h 223354"/>
                <a:gd name="connsiteX144" fmla="*/ 105943 w 180547"/>
                <a:gd name="connsiteY144" fmla="*/ 124697 h 223354"/>
                <a:gd name="connsiteX145" fmla="*/ 105943 w 180547"/>
                <a:gd name="connsiteY145" fmla="*/ 124697 h 223354"/>
                <a:gd name="connsiteX146" fmla="*/ 105943 w 180547"/>
                <a:gd name="connsiteY146" fmla="*/ 124697 h 223354"/>
                <a:gd name="connsiteX147" fmla="*/ 129089 w 180547"/>
                <a:gd name="connsiteY147" fmla="*/ 116505 h 223354"/>
                <a:gd name="connsiteX148" fmla="*/ 129089 w 180547"/>
                <a:gd name="connsiteY148" fmla="*/ 116505 h 223354"/>
                <a:gd name="connsiteX149" fmla="*/ 129089 w 180547"/>
                <a:gd name="connsiteY149" fmla="*/ 116505 h 223354"/>
                <a:gd name="connsiteX150" fmla="*/ 129089 w 180547"/>
                <a:gd name="connsiteY150" fmla="*/ 116505 h 223354"/>
                <a:gd name="connsiteX151" fmla="*/ 129089 w 180547"/>
                <a:gd name="connsiteY151" fmla="*/ 116505 h 223354"/>
                <a:gd name="connsiteX152" fmla="*/ 128327 w 180547"/>
                <a:gd name="connsiteY152" fmla="*/ 159368 h 223354"/>
                <a:gd name="connsiteX153" fmla="*/ 126898 w 180547"/>
                <a:gd name="connsiteY153" fmla="*/ 156224 h 223354"/>
                <a:gd name="connsiteX154" fmla="*/ 129565 w 180547"/>
                <a:gd name="connsiteY154" fmla="*/ 158320 h 223354"/>
                <a:gd name="connsiteX155" fmla="*/ 128327 w 180547"/>
                <a:gd name="connsiteY155" fmla="*/ 159368 h 223354"/>
                <a:gd name="connsiteX156" fmla="*/ 124136 w 180547"/>
                <a:gd name="connsiteY156" fmla="*/ 83549 h 223354"/>
                <a:gd name="connsiteX157" fmla="*/ 124231 w 180547"/>
                <a:gd name="connsiteY157" fmla="*/ 83358 h 223354"/>
                <a:gd name="connsiteX158" fmla="*/ 124326 w 180547"/>
                <a:gd name="connsiteY158" fmla="*/ 83739 h 223354"/>
                <a:gd name="connsiteX159" fmla="*/ 124136 w 180547"/>
                <a:gd name="connsiteY159" fmla="*/ 83549 h 223354"/>
                <a:gd name="connsiteX160" fmla="*/ 67557 w 180547"/>
                <a:gd name="connsiteY160" fmla="*/ 70404 h 223354"/>
                <a:gd name="connsiteX161" fmla="*/ 67557 w 180547"/>
                <a:gd name="connsiteY161" fmla="*/ 70404 h 223354"/>
                <a:gd name="connsiteX162" fmla="*/ 67557 w 180547"/>
                <a:gd name="connsiteY162" fmla="*/ 70404 h 223354"/>
                <a:gd name="connsiteX163" fmla="*/ 67557 w 180547"/>
                <a:gd name="connsiteY163" fmla="*/ 70404 h 223354"/>
                <a:gd name="connsiteX164" fmla="*/ 42221 w 180547"/>
                <a:gd name="connsiteY164" fmla="*/ 107361 h 223354"/>
                <a:gd name="connsiteX165" fmla="*/ 42316 w 180547"/>
                <a:gd name="connsiteY165" fmla="*/ 107933 h 223354"/>
                <a:gd name="connsiteX166" fmla="*/ 42030 w 180547"/>
                <a:gd name="connsiteY166" fmla="*/ 107647 h 223354"/>
                <a:gd name="connsiteX167" fmla="*/ 42221 w 180547"/>
                <a:gd name="connsiteY167" fmla="*/ 107361 h 223354"/>
                <a:gd name="connsiteX168" fmla="*/ 102895 w 180547"/>
                <a:gd name="connsiteY168" fmla="*/ 170131 h 223354"/>
                <a:gd name="connsiteX169" fmla="*/ 102990 w 180547"/>
                <a:gd name="connsiteY169" fmla="*/ 170226 h 223354"/>
                <a:gd name="connsiteX170" fmla="*/ 102800 w 180547"/>
                <a:gd name="connsiteY170" fmla="*/ 170321 h 223354"/>
                <a:gd name="connsiteX171" fmla="*/ 102895 w 180547"/>
                <a:gd name="connsiteY171" fmla="*/ 170131 h 223354"/>
                <a:gd name="connsiteX172" fmla="*/ 23552 w 180547"/>
                <a:gd name="connsiteY172" fmla="*/ 97550 h 223354"/>
                <a:gd name="connsiteX173" fmla="*/ 23552 w 180547"/>
                <a:gd name="connsiteY173" fmla="*/ 97741 h 223354"/>
                <a:gd name="connsiteX174" fmla="*/ 23456 w 180547"/>
                <a:gd name="connsiteY174" fmla="*/ 97741 h 223354"/>
                <a:gd name="connsiteX175" fmla="*/ 23552 w 180547"/>
                <a:gd name="connsiteY175" fmla="*/ 97550 h 223354"/>
                <a:gd name="connsiteX176" fmla="*/ 23171 w 180547"/>
                <a:gd name="connsiteY176" fmla="*/ 98217 h 223354"/>
                <a:gd name="connsiteX177" fmla="*/ 23171 w 180547"/>
                <a:gd name="connsiteY177" fmla="*/ 98313 h 223354"/>
                <a:gd name="connsiteX178" fmla="*/ 23075 w 180547"/>
                <a:gd name="connsiteY178" fmla="*/ 98313 h 223354"/>
                <a:gd name="connsiteX179" fmla="*/ 23171 w 180547"/>
                <a:gd name="connsiteY179" fmla="*/ 98217 h 223354"/>
                <a:gd name="connsiteX180" fmla="*/ 24409 w 180547"/>
                <a:gd name="connsiteY180" fmla="*/ 84596 h 223354"/>
                <a:gd name="connsiteX181" fmla="*/ 24409 w 180547"/>
                <a:gd name="connsiteY181" fmla="*/ 84596 h 223354"/>
                <a:gd name="connsiteX182" fmla="*/ 24409 w 180547"/>
                <a:gd name="connsiteY182" fmla="*/ 84596 h 223354"/>
                <a:gd name="connsiteX183" fmla="*/ 24409 w 180547"/>
                <a:gd name="connsiteY183" fmla="*/ 84596 h 223354"/>
                <a:gd name="connsiteX184" fmla="*/ 58699 w 180547"/>
                <a:gd name="connsiteY184" fmla="*/ 155558 h 223354"/>
                <a:gd name="connsiteX185" fmla="*/ 58699 w 180547"/>
                <a:gd name="connsiteY185" fmla="*/ 155558 h 223354"/>
                <a:gd name="connsiteX186" fmla="*/ 58699 w 180547"/>
                <a:gd name="connsiteY186" fmla="*/ 155558 h 223354"/>
                <a:gd name="connsiteX187" fmla="*/ 58699 w 180547"/>
                <a:gd name="connsiteY187" fmla="*/ 155558 h 223354"/>
                <a:gd name="connsiteX188" fmla="*/ 89274 w 180547"/>
                <a:gd name="connsiteY188" fmla="*/ 165940 h 223354"/>
                <a:gd name="connsiteX189" fmla="*/ 89084 w 180547"/>
                <a:gd name="connsiteY189" fmla="*/ 165940 h 223354"/>
                <a:gd name="connsiteX190" fmla="*/ 89274 w 180547"/>
                <a:gd name="connsiteY190" fmla="*/ 165749 h 223354"/>
                <a:gd name="connsiteX191" fmla="*/ 89274 w 180547"/>
                <a:gd name="connsiteY191" fmla="*/ 165940 h 223354"/>
                <a:gd name="connsiteX192" fmla="*/ 93941 w 180547"/>
                <a:gd name="connsiteY192" fmla="*/ 165083 h 223354"/>
                <a:gd name="connsiteX193" fmla="*/ 93941 w 180547"/>
                <a:gd name="connsiteY193" fmla="*/ 165273 h 223354"/>
                <a:gd name="connsiteX194" fmla="*/ 93846 w 180547"/>
                <a:gd name="connsiteY194" fmla="*/ 165273 h 223354"/>
                <a:gd name="connsiteX195" fmla="*/ 93941 w 180547"/>
                <a:gd name="connsiteY195" fmla="*/ 165083 h 223354"/>
                <a:gd name="connsiteX196" fmla="*/ 130898 w 180547"/>
                <a:gd name="connsiteY196" fmla="*/ 61451 h 223354"/>
                <a:gd name="connsiteX197" fmla="*/ 130898 w 180547"/>
                <a:gd name="connsiteY197" fmla="*/ 61451 h 223354"/>
                <a:gd name="connsiteX198" fmla="*/ 131184 w 180547"/>
                <a:gd name="connsiteY198" fmla="*/ 61451 h 223354"/>
                <a:gd name="connsiteX199" fmla="*/ 130898 w 180547"/>
                <a:gd name="connsiteY199" fmla="*/ 61641 h 223354"/>
                <a:gd name="connsiteX200" fmla="*/ 130898 w 180547"/>
                <a:gd name="connsiteY200" fmla="*/ 61451 h 223354"/>
                <a:gd name="connsiteX201" fmla="*/ 20313 w 180547"/>
                <a:gd name="connsiteY201" fmla="*/ 72404 h 223354"/>
                <a:gd name="connsiteX202" fmla="*/ 20218 w 180547"/>
                <a:gd name="connsiteY202" fmla="*/ 71738 h 223354"/>
                <a:gd name="connsiteX203" fmla="*/ 20789 w 180547"/>
                <a:gd name="connsiteY203" fmla="*/ 72500 h 223354"/>
                <a:gd name="connsiteX204" fmla="*/ 20313 w 180547"/>
                <a:gd name="connsiteY204" fmla="*/ 72404 h 223354"/>
                <a:gd name="connsiteX205" fmla="*/ 77749 w 180547"/>
                <a:gd name="connsiteY205" fmla="*/ 164225 h 223354"/>
                <a:gd name="connsiteX206" fmla="*/ 77749 w 180547"/>
                <a:gd name="connsiteY206" fmla="*/ 164225 h 223354"/>
                <a:gd name="connsiteX207" fmla="*/ 77749 w 180547"/>
                <a:gd name="connsiteY207" fmla="*/ 164225 h 223354"/>
                <a:gd name="connsiteX208" fmla="*/ 77749 w 180547"/>
                <a:gd name="connsiteY208" fmla="*/ 164225 h 223354"/>
                <a:gd name="connsiteX209" fmla="*/ 168332 w 180547"/>
                <a:gd name="connsiteY209" fmla="*/ 167369 h 223354"/>
                <a:gd name="connsiteX210" fmla="*/ 168522 w 180547"/>
                <a:gd name="connsiteY210" fmla="*/ 167178 h 223354"/>
                <a:gd name="connsiteX211" fmla="*/ 168522 w 180547"/>
                <a:gd name="connsiteY211" fmla="*/ 167369 h 223354"/>
                <a:gd name="connsiteX212" fmla="*/ 168522 w 180547"/>
                <a:gd name="connsiteY212" fmla="*/ 167369 h 223354"/>
                <a:gd name="connsiteX213" fmla="*/ 168522 w 180547"/>
                <a:gd name="connsiteY213" fmla="*/ 167369 h 223354"/>
                <a:gd name="connsiteX214" fmla="*/ 168522 w 180547"/>
                <a:gd name="connsiteY214" fmla="*/ 167369 h 223354"/>
                <a:gd name="connsiteX215" fmla="*/ 168332 w 180547"/>
                <a:gd name="connsiteY215" fmla="*/ 167369 h 223354"/>
                <a:gd name="connsiteX216" fmla="*/ 94894 w 180547"/>
                <a:gd name="connsiteY216" fmla="*/ 24779 h 223354"/>
                <a:gd name="connsiteX217" fmla="*/ 94799 w 180547"/>
                <a:gd name="connsiteY217" fmla="*/ 24684 h 223354"/>
                <a:gd name="connsiteX218" fmla="*/ 94894 w 180547"/>
                <a:gd name="connsiteY218" fmla="*/ 24589 h 223354"/>
                <a:gd name="connsiteX219" fmla="*/ 94894 w 180547"/>
                <a:gd name="connsiteY219" fmla="*/ 24779 h 223354"/>
                <a:gd name="connsiteX220" fmla="*/ 15074 w 180547"/>
                <a:gd name="connsiteY220" fmla="*/ 98598 h 223354"/>
                <a:gd name="connsiteX221" fmla="*/ 15170 w 180547"/>
                <a:gd name="connsiteY221" fmla="*/ 98884 h 223354"/>
                <a:gd name="connsiteX222" fmla="*/ 15170 w 180547"/>
                <a:gd name="connsiteY222" fmla="*/ 98884 h 223354"/>
                <a:gd name="connsiteX223" fmla="*/ 14789 w 180547"/>
                <a:gd name="connsiteY223" fmla="*/ 98789 h 223354"/>
                <a:gd name="connsiteX224" fmla="*/ 15074 w 180547"/>
                <a:gd name="connsiteY224" fmla="*/ 98598 h 223354"/>
                <a:gd name="connsiteX225" fmla="*/ 46983 w 180547"/>
                <a:gd name="connsiteY225" fmla="*/ 174798 h 223354"/>
                <a:gd name="connsiteX226" fmla="*/ 46983 w 180547"/>
                <a:gd name="connsiteY226" fmla="*/ 174989 h 223354"/>
                <a:gd name="connsiteX227" fmla="*/ 46983 w 180547"/>
                <a:gd name="connsiteY227" fmla="*/ 174989 h 223354"/>
                <a:gd name="connsiteX228" fmla="*/ 46983 w 180547"/>
                <a:gd name="connsiteY228" fmla="*/ 174989 h 223354"/>
                <a:gd name="connsiteX229" fmla="*/ 46983 w 180547"/>
                <a:gd name="connsiteY229" fmla="*/ 174989 h 223354"/>
                <a:gd name="connsiteX230" fmla="*/ 46697 w 180547"/>
                <a:gd name="connsiteY230" fmla="*/ 174893 h 223354"/>
                <a:gd name="connsiteX231" fmla="*/ 46983 w 180547"/>
                <a:gd name="connsiteY231" fmla="*/ 174798 h 223354"/>
                <a:gd name="connsiteX232" fmla="*/ 59175 w 180547"/>
                <a:gd name="connsiteY232" fmla="*/ 192610 h 223354"/>
                <a:gd name="connsiteX233" fmla="*/ 59366 w 180547"/>
                <a:gd name="connsiteY233" fmla="*/ 192705 h 223354"/>
                <a:gd name="connsiteX234" fmla="*/ 59270 w 180547"/>
                <a:gd name="connsiteY234" fmla="*/ 192800 h 223354"/>
                <a:gd name="connsiteX235" fmla="*/ 59175 w 180547"/>
                <a:gd name="connsiteY235" fmla="*/ 192610 h 223354"/>
                <a:gd name="connsiteX236" fmla="*/ 135756 w 180547"/>
                <a:gd name="connsiteY236" fmla="*/ 60879 h 223354"/>
                <a:gd name="connsiteX237" fmla="*/ 135661 w 180547"/>
                <a:gd name="connsiteY237" fmla="*/ 60689 h 223354"/>
                <a:gd name="connsiteX238" fmla="*/ 135661 w 180547"/>
                <a:gd name="connsiteY238" fmla="*/ 60689 h 223354"/>
                <a:gd name="connsiteX239" fmla="*/ 135661 w 180547"/>
                <a:gd name="connsiteY239" fmla="*/ 60689 h 223354"/>
                <a:gd name="connsiteX240" fmla="*/ 135851 w 180547"/>
                <a:gd name="connsiteY240" fmla="*/ 60689 h 223354"/>
                <a:gd name="connsiteX241" fmla="*/ 135756 w 180547"/>
                <a:gd name="connsiteY241" fmla="*/ 60879 h 223354"/>
                <a:gd name="connsiteX242" fmla="*/ 104324 w 180547"/>
                <a:gd name="connsiteY242" fmla="*/ 21731 h 223354"/>
                <a:gd name="connsiteX243" fmla="*/ 104324 w 180547"/>
                <a:gd name="connsiteY243" fmla="*/ 21731 h 223354"/>
                <a:gd name="connsiteX244" fmla="*/ 104324 w 180547"/>
                <a:gd name="connsiteY244" fmla="*/ 21731 h 223354"/>
                <a:gd name="connsiteX245" fmla="*/ 104324 w 180547"/>
                <a:gd name="connsiteY245" fmla="*/ 21731 h 223354"/>
                <a:gd name="connsiteX246" fmla="*/ 104324 w 180547"/>
                <a:gd name="connsiteY246" fmla="*/ 21731 h 223354"/>
                <a:gd name="connsiteX247" fmla="*/ 104324 w 180547"/>
                <a:gd name="connsiteY247" fmla="*/ 21731 h 223354"/>
                <a:gd name="connsiteX248" fmla="*/ 138899 w 180547"/>
                <a:gd name="connsiteY248" fmla="*/ 197468 h 223354"/>
                <a:gd name="connsiteX249" fmla="*/ 138899 w 180547"/>
                <a:gd name="connsiteY249" fmla="*/ 197468 h 223354"/>
                <a:gd name="connsiteX250" fmla="*/ 138899 w 180547"/>
                <a:gd name="connsiteY250" fmla="*/ 197468 h 223354"/>
                <a:gd name="connsiteX251" fmla="*/ 138899 w 180547"/>
                <a:gd name="connsiteY251" fmla="*/ 197468 h 223354"/>
                <a:gd name="connsiteX252" fmla="*/ 162426 w 180547"/>
                <a:gd name="connsiteY252" fmla="*/ 192515 h 223354"/>
                <a:gd name="connsiteX253" fmla="*/ 162426 w 180547"/>
                <a:gd name="connsiteY253" fmla="*/ 192515 h 223354"/>
                <a:gd name="connsiteX254" fmla="*/ 162426 w 180547"/>
                <a:gd name="connsiteY254" fmla="*/ 192515 h 223354"/>
                <a:gd name="connsiteX255" fmla="*/ 162426 w 180547"/>
                <a:gd name="connsiteY255" fmla="*/ 192515 h 223354"/>
                <a:gd name="connsiteX256" fmla="*/ 162426 w 180547"/>
                <a:gd name="connsiteY256" fmla="*/ 192515 h 223354"/>
                <a:gd name="connsiteX257" fmla="*/ 170713 w 180547"/>
                <a:gd name="connsiteY257" fmla="*/ 149366 h 223354"/>
                <a:gd name="connsiteX258" fmla="*/ 170713 w 180547"/>
                <a:gd name="connsiteY258" fmla="*/ 149271 h 223354"/>
                <a:gd name="connsiteX259" fmla="*/ 170713 w 180547"/>
                <a:gd name="connsiteY259" fmla="*/ 149366 h 223354"/>
                <a:gd name="connsiteX260" fmla="*/ 170713 w 180547"/>
                <a:gd name="connsiteY260" fmla="*/ 149366 h 223354"/>
                <a:gd name="connsiteX261" fmla="*/ 123659 w 180547"/>
                <a:gd name="connsiteY261" fmla="*/ 33352 h 223354"/>
                <a:gd name="connsiteX262" fmla="*/ 123659 w 180547"/>
                <a:gd name="connsiteY262" fmla="*/ 33352 h 223354"/>
                <a:gd name="connsiteX263" fmla="*/ 123659 w 180547"/>
                <a:gd name="connsiteY263" fmla="*/ 33352 h 223354"/>
                <a:gd name="connsiteX264" fmla="*/ 123659 w 180547"/>
                <a:gd name="connsiteY264" fmla="*/ 33352 h 223354"/>
                <a:gd name="connsiteX265" fmla="*/ 79559 w 180547"/>
                <a:gd name="connsiteY265" fmla="*/ 18683 h 223354"/>
                <a:gd name="connsiteX266" fmla="*/ 79559 w 180547"/>
                <a:gd name="connsiteY266" fmla="*/ 18683 h 223354"/>
                <a:gd name="connsiteX267" fmla="*/ 79559 w 180547"/>
                <a:gd name="connsiteY267" fmla="*/ 18683 h 223354"/>
                <a:gd name="connsiteX268" fmla="*/ 79559 w 180547"/>
                <a:gd name="connsiteY268" fmla="*/ 18683 h 223354"/>
                <a:gd name="connsiteX269" fmla="*/ 130517 w 180547"/>
                <a:gd name="connsiteY269" fmla="*/ 218042 h 223354"/>
                <a:gd name="connsiteX270" fmla="*/ 130517 w 180547"/>
                <a:gd name="connsiteY270" fmla="*/ 218042 h 223354"/>
                <a:gd name="connsiteX271" fmla="*/ 130517 w 180547"/>
                <a:gd name="connsiteY271" fmla="*/ 218042 h 223354"/>
                <a:gd name="connsiteX272" fmla="*/ 130613 w 180547"/>
                <a:gd name="connsiteY272" fmla="*/ 218423 h 223354"/>
                <a:gd name="connsiteX273" fmla="*/ 130422 w 180547"/>
                <a:gd name="connsiteY273" fmla="*/ 218042 h 223354"/>
                <a:gd name="connsiteX274" fmla="*/ 130517 w 180547"/>
                <a:gd name="connsiteY274" fmla="*/ 218042 h 223354"/>
                <a:gd name="connsiteX275" fmla="*/ 175761 w 180547"/>
                <a:gd name="connsiteY275" fmla="*/ 150224 h 223354"/>
                <a:gd name="connsiteX276" fmla="*/ 176047 w 180547"/>
                <a:gd name="connsiteY276" fmla="*/ 150128 h 223354"/>
                <a:gd name="connsiteX277" fmla="*/ 175761 w 180547"/>
                <a:gd name="connsiteY277" fmla="*/ 150319 h 223354"/>
                <a:gd name="connsiteX278" fmla="*/ 175761 w 180547"/>
                <a:gd name="connsiteY278" fmla="*/ 150224 h 223354"/>
                <a:gd name="connsiteX279" fmla="*/ 174428 w 180547"/>
                <a:gd name="connsiteY279" fmla="*/ 140699 h 223354"/>
                <a:gd name="connsiteX280" fmla="*/ 174428 w 180547"/>
                <a:gd name="connsiteY280" fmla="*/ 140699 h 223354"/>
                <a:gd name="connsiteX281" fmla="*/ 174428 w 180547"/>
                <a:gd name="connsiteY281" fmla="*/ 140699 h 223354"/>
                <a:gd name="connsiteX282" fmla="*/ 174428 w 180547"/>
                <a:gd name="connsiteY282" fmla="*/ 140699 h 223354"/>
                <a:gd name="connsiteX283" fmla="*/ 174428 w 180547"/>
                <a:gd name="connsiteY283" fmla="*/ 140699 h 223354"/>
                <a:gd name="connsiteX284" fmla="*/ 163093 w 180547"/>
                <a:gd name="connsiteY284" fmla="*/ 106790 h 223354"/>
                <a:gd name="connsiteX285" fmla="*/ 163093 w 180547"/>
                <a:gd name="connsiteY285" fmla="*/ 106790 h 223354"/>
                <a:gd name="connsiteX286" fmla="*/ 163093 w 180547"/>
                <a:gd name="connsiteY286" fmla="*/ 106790 h 223354"/>
                <a:gd name="connsiteX287" fmla="*/ 163093 w 180547"/>
                <a:gd name="connsiteY287" fmla="*/ 106790 h 223354"/>
                <a:gd name="connsiteX288" fmla="*/ 162998 w 180547"/>
                <a:gd name="connsiteY288" fmla="*/ 106218 h 223354"/>
                <a:gd name="connsiteX289" fmla="*/ 163474 w 180547"/>
                <a:gd name="connsiteY289" fmla="*/ 106409 h 223354"/>
                <a:gd name="connsiteX290" fmla="*/ 163093 w 180547"/>
                <a:gd name="connsiteY290" fmla="*/ 106790 h 223354"/>
                <a:gd name="connsiteX291" fmla="*/ 126993 w 180547"/>
                <a:gd name="connsiteY291" fmla="*/ 34495 h 223354"/>
                <a:gd name="connsiteX292" fmla="*/ 126993 w 180547"/>
                <a:gd name="connsiteY292" fmla="*/ 34495 h 223354"/>
                <a:gd name="connsiteX293" fmla="*/ 126993 w 180547"/>
                <a:gd name="connsiteY293" fmla="*/ 34495 h 223354"/>
                <a:gd name="connsiteX294" fmla="*/ 126993 w 180547"/>
                <a:gd name="connsiteY294" fmla="*/ 34495 h 223354"/>
                <a:gd name="connsiteX295" fmla="*/ 86607 w 180547"/>
                <a:gd name="connsiteY295" fmla="*/ 11063 h 223354"/>
                <a:gd name="connsiteX296" fmla="*/ 86607 w 180547"/>
                <a:gd name="connsiteY296" fmla="*/ 11159 h 223354"/>
                <a:gd name="connsiteX297" fmla="*/ 86607 w 180547"/>
                <a:gd name="connsiteY297" fmla="*/ 11159 h 223354"/>
                <a:gd name="connsiteX298" fmla="*/ 86607 w 180547"/>
                <a:gd name="connsiteY298" fmla="*/ 11159 h 223354"/>
                <a:gd name="connsiteX299" fmla="*/ 86607 w 180547"/>
                <a:gd name="connsiteY299" fmla="*/ 11159 h 223354"/>
                <a:gd name="connsiteX300" fmla="*/ 86417 w 180547"/>
                <a:gd name="connsiteY300" fmla="*/ 11063 h 223354"/>
                <a:gd name="connsiteX301" fmla="*/ 86607 w 180547"/>
                <a:gd name="connsiteY301" fmla="*/ 11063 h 223354"/>
                <a:gd name="connsiteX302" fmla="*/ 15836 w 180547"/>
                <a:gd name="connsiteY302" fmla="*/ 137460 h 223354"/>
                <a:gd name="connsiteX303" fmla="*/ 15836 w 180547"/>
                <a:gd name="connsiteY303" fmla="*/ 137460 h 223354"/>
                <a:gd name="connsiteX304" fmla="*/ 15836 w 180547"/>
                <a:gd name="connsiteY304" fmla="*/ 137460 h 223354"/>
                <a:gd name="connsiteX305" fmla="*/ 15836 w 180547"/>
                <a:gd name="connsiteY305" fmla="*/ 137460 h 223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180547" h="223354">
                  <a:moveTo>
                    <a:pt x="4025" y="108409"/>
                  </a:moveTo>
                  <a:cubicBezTo>
                    <a:pt x="4025" y="108409"/>
                    <a:pt x="4025" y="108409"/>
                    <a:pt x="4025" y="108409"/>
                  </a:cubicBezTo>
                  <a:cubicBezTo>
                    <a:pt x="4025" y="108409"/>
                    <a:pt x="4025" y="108409"/>
                    <a:pt x="4025" y="108409"/>
                  </a:cubicBezTo>
                  <a:cubicBezTo>
                    <a:pt x="5073" y="112600"/>
                    <a:pt x="6121" y="116791"/>
                    <a:pt x="7169" y="120982"/>
                  </a:cubicBezTo>
                  <a:cubicBezTo>
                    <a:pt x="8026" y="126983"/>
                    <a:pt x="10121" y="132507"/>
                    <a:pt x="12884" y="137841"/>
                  </a:cubicBezTo>
                  <a:lnTo>
                    <a:pt x="12884" y="137841"/>
                  </a:lnTo>
                  <a:lnTo>
                    <a:pt x="12884" y="137841"/>
                  </a:lnTo>
                  <a:cubicBezTo>
                    <a:pt x="14027" y="141556"/>
                    <a:pt x="15170" y="145271"/>
                    <a:pt x="17456" y="148509"/>
                  </a:cubicBezTo>
                  <a:lnTo>
                    <a:pt x="17456" y="148509"/>
                  </a:lnTo>
                  <a:cubicBezTo>
                    <a:pt x="17551" y="149747"/>
                    <a:pt x="17837" y="150890"/>
                    <a:pt x="19170" y="151557"/>
                  </a:cubicBezTo>
                  <a:cubicBezTo>
                    <a:pt x="20123" y="154891"/>
                    <a:pt x="21266" y="158034"/>
                    <a:pt x="23837" y="160511"/>
                  </a:cubicBezTo>
                  <a:lnTo>
                    <a:pt x="23837" y="160511"/>
                  </a:lnTo>
                  <a:cubicBezTo>
                    <a:pt x="25171" y="165845"/>
                    <a:pt x="28600" y="169845"/>
                    <a:pt x="31934" y="173941"/>
                  </a:cubicBezTo>
                  <a:lnTo>
                    <a:pt x="31934" y="173941"/>
                  </a:lnTo>
                  <a:cubicBezTo>
                    <a:pt x="32981" y="176322"/>
                    <a:pt x="34220" y="178513"/>
                    <a:pt x="36315" y="180037"/>
                  </a:cubicBezTo>
                  <a:cubicBezTo>
                    <a:pt x="36315" y="180037"/>
                    <a:pt x="36315" y="180037"/>
                    <a:pt x="36315" y="180037"/>
                  </a:cubicBezTo>
                  <a:cubicBezTo>
                    <a:pt x="36887" y="180989"/>
                    <a:pt x="37553" y="181847"/>
                    <a:pt x="38125" y="182799"/>
                  </a:cubicBezTo>
                  <a:lnTo>
                    <a:pt x="38125" y="182799"/>
                  </a:lnTo>
                  <a:lnTo>
                    <a:pt x="38125" y="182799"/>
                  </a:lnTo>
                  <a:cubicBezTo>
                    <a:pt x="38887" y="184609"/>
                    <a:pt x="40030" y="186133"/>
                    <a:pt x="41840" y="186990"/>
                  </a:cubicBezTo>
                  <a:cubicBezTo>
                    <a:pt x="41840" y="186990"/>
                    <a:pt x="41840" y="186990"/>
                    <a:pt x="41840" y="186990"/>
                  </a:cubicBezTo>
                  <a:cubicBezTo>
                    <a:pt x="43173" y="189943"/>
                    <a:pt x="45459" y="192134"/>
                    <a:pt x="48031" y="194039"/>
                  </a:cubicBezTo>
                  <a:cubicBezTo>
                    <a:pt x="49460" y="195467"/>
                    <a:pt x="50888" y="196801"/>
                    <a:pt x="52317" y="198230"/>
                  </a:cubicBezTo>
                  <a:lnTo>
                    <a:pt x="52317" y="198230"/>
                  </a:lnTo>
                  <a:lnTo>
                    <a:pt x="52317" y="198230"/>
                  </a:lnTo>
                  <a:cubicBezTo>
                    <a:pt x="53365" y="199182"/>
                    <a:pt x="54508" y="200134"/>
                    <a:pt x="55556" y="201087"/>
                  </a:cubicBezTo>
                  <a:cubicBezTo>
                    <a:pt x="59175" y="204802"/>
                    <a:pt x="63271" y="208136"/>
                    <a:pt x="68129" y="210231"/>
                  </a:cubicBezTo>
                  <a:lnTo>
                    <a:pt x="68129" y="210231"/>
                  </a:lnTo>
                  <a:cubicBezTo>
                    <a:pt x="73653" y="213184"/>
                    <a:pt x="78701" y="217280"/>
                    <a:pt x="85274" y="218137"/>
                  </a:cubicBezTo>
                  <a:lnTo>
                    <a:pt x="85274" y="218137"/>
                  </a:lnTo>
                  <a:cubicBezTo>
                    <a:pt x="92227" y="220899"/>
                    <a:pt x="99466" y="222614"/>
                    <a:pt x="106991" y="222518"/>
                  </a:cubicBezTo>
                  <a:cubicBezTo>
                    <a:pt x="112991" y="224328"/>
                    <a:pt x="118802" y="222804"/>
                    <a:pt x="124707" y="221661"/>
                  </a:cubicBezTo>
                  <a:cubicBezTo>
                    <a:pt x="127279" y="221280"/>
                    <a:pt x="129851" y="220899"/>
                    <a:pt x="132422" y="220518"/>
                  </a:cubicBezTo>
                  <a:cubicBezTo>
                    <a:pt x="131851" y="220137"/>
                    <a:pt x="131375" y="219756"/>
                    <a:pt x="130803" y="219280"/>
                  </a:cubicBezTo>
                  <a:lnTo>
                    <a:pt x="130803" y="219280"/>
                  </a:lnTo>
                  <a:cubicBezTo>
                    <a:pt x="131184" y="219851"/>
                    <a:pt x="131756" y="220328"/>
                    <a:pt x="132422" y="220518"/>
                  </a:cubicBezTo>
                  <a:cubicBezTo>
                    <a:pt x="136423" y="220042"/>
                    <a:pt x="140042" y="218518"/>
                    <a:pt x="143281" y="216041"/>
                  </a:cubicBezTo>
                  <a:lnTo>
                    <a:pt x="143281" y="216041"/>
                  </a:lnTo>
                  <a:lnTo>
                    <a:pt x="143281" y="216041"/>
                  </a:lnTo>
                  <a:cubicBezTo>
                    <a:pt x="146900" y="214232"/>
                    <a:pt x="150806" y="212993"/>
                    <a:pt x="153473" y="209659"/>
                  </a:cubicBezTo>
                  <a:cubicBezTo>
                    <a:pt x="159092" y="207278"/>
                    <a:pt x="163283" y="203088"/>
                    <a:pt x="166712" y="198134"/>
                  </a:cubicBezTo>
                  <a:cubicBezTo>
                    <a:pt x="169094" y="195563"/>
                    <a:pt x="171475" y="193086"/>
                    <a:pt x="171951" y="189371"/>
                  </a:cubicBezTo>
                  <a:cubicBezTo>
                    <a:pt x="173475" y="188133"/>
                    <a:pt x="174237" y="186514"/>
                    <a:pt x="174332" y="184514"/>
                  </a:cubicBezTo>
                  <a:lnTo>
                    <a:pt x="174332" y="184514"/>
                  </a:lnTo>
                  <a:cubicBezTo>
                    <a:pt x="179381" y="174989"/>
                    <a:pt x="181952" y="165083"/>
                    <a:pt x="179762" y="154224"/>
                  </a:cubicBezTo>
                  <a:lnTo>
                    <a:pt x="179762" y="154224"/>
                  </a:lnTo>
                  <a:cubicBezTo>
                    <a:pt x="179952" y="153843"/>
                    <a:pt x="179857" y="153462"/>
                    <a:pt x="179571" y="153176"/>
                  </a:cubicBezTo>
                  <a:cubicBezTo>
                    <a:pt x="181000" y="148700"/>
                    <a:pt x="179571" y="144318"/>
                    <a:pt x="178809" y="139937"/>
                  </a:cubicBezTo>
                  <a:cubicBezTo>
                    <a:pt x="178714" y="137079"/>
                    <a:pt x="178714" y="134126"/>
                    <a:pt x="176428" y="131840"/>
                  </a:cubicBezTo>
                  <a:cubicBezTo>
                    <a:pt x="176428" y="131840"/>
                    <a:pt x="176428" y="131840"/>
                    <a:pt x="176428" y="131840"/>
                  </a:cubicBezTo>
                  <a:cubicBezTo>
                    <a:pt x="176523" y="131364"/>
                    <a:pt x="176428" y="130983"/>
                    <a:pt x="176047" y="130602"/>
                  </a:cubicBezTo>
                  <a:cubicBezTo>
                    <a:pt x="175475" y="126221"/>
                    <a:pt x="175380" y="121744"/>
                    <a:pt x="172808" y="117839"/>
                  </a:cubicBezTo>
                  <a:cubicBezTo>
                    <a:pt x="172332" y="115934"/>
                    <a:pt x="171951" y="113933"/>
                    <a:pt x="171475" y="112028"/>
                  </a:cubicBezTo>
                  <a:lnTo>
                    <a:pt x="171475" y="112028"/>
                  </a:lnTo>
                  <a:cubicBezTo>
                    <a:pt x="168998" y="105170"/>
                    <a:pt x="166617" y="98313"/>
                    <a:pt x="164141" y="91454"/>
                  </a:cubicBezTo>
                  <a:cubicBezTo>
                    <a:pt x="164141" y="91454"/>
                    <a:pt x="164141" y="91454"/>
                    <a:pt x="164141" y="91454"/>
                  </a:cubicBezTo>
                  <a:cubicBezTo>
                    <a:pt x="163569" y="86501"/>
                    <a:pt x="161378" y="82310"/>
                    <a:pt x="158807" y="78215"/>
                  </a:cubicBezTo>
                  <a:cubicBezTo>
                    <a:pt x="158616" y="76405"/>
                    <a:pt x="158235" y="74786"/>
                    <a:pt x="156711" y="73643"/>
                  </a:cubicBezTo>
                  <a:cubicBezTo>
                    <a:pt x="156711" y="73071"/>
                    <a:pt x="156616" y="72595"/>
                    <a:pt x="156235" y="72214"/>
                  </a:cubicBezTo>
                  <a:lnTo>
                    <a:pt x="156235" y="72214"/>
                  </a:lnTo>
                  <a:cubicBezTo>
                    <a:pt x="154616" y="67928"/>
                    <a:pt x="153092" y="63546"/>
                    <a:pt x="149948" y="59926"/>
                  </a:cubicBezTo>
                  <a:lnTo>
                    <a:pt x="149948" y="59926"/>
                  </a:lnTo>
                  <a:cubicBezTo>
                    <a:pt x="147662" y="56117"/>
                    <a:pt x="145376" y="52211"/>
                    <a:pt x="143090" y="48306"/>
                  </a:cubicBezTo>
                  <a:cubicBezTo>
                    <a:pt x="140995" y="45163"/>
                    <a:pt x="140614" y="40591"/>
                    <a:pt x="135947" y="39353"/>
                  </a:cubicBezTo>
                  <a:lnTo>
                    <a:pt x="135947" y="39353"/>
                  </a:lnTo>
                  <a:cubicBezTo>
                    <a:pt x="136042" y="36876"/>
                    <a:pt x="134423" y="35257"/>
                    <a:pt x="132994" y="33542"/>
                  </a:cubicBezTo>
                  <a:cubicBezTo>
                    <a:pt x="132994" y="33542"/>
                    <a:pt x="132994" y="33542"/>
                    <a:pt x="132994" y="33542"/>
                  </a:cubicBezTo>
                  <a:cubicBezTo>
                    <a:pt x="132994" y="33542"/>
                    <a:pt x="132994" y="33542"/>
                    <a:pt x="132994" y="33542"/>
                  </a:cubicBezTo>
                  <a:cubicBezTo>
                    <a:pt x="132422" y="31542"/>
                    <a:pt x="131089" y="30113"/>
                    <a:pt x="129374" y="29161"/>
                  </a:cubicBezTo>
                  <a:cubicBezTo>
                    <a:pt x="128041" y="26875"/>
                    <a:pt x="126517" y="24589"/>
                    <a:pt x="123945" y="23351"/>
                  </a:cubicBezTo>
                  <a:cubicBezTo>
                    <a:pt x="122707" y="20779"/>
                    <a:pt x="121183" y="18588"/>
                    <a:pt x="118040" y="18112"/>
                  </a:cubicBezTo>
                  <a:lnTo>
                    <a:pt x="118040" y="18112"/>
                  </a:lnTo>
                  <a:lnTo>
                    <a:pt x="118040" y="18112"/>
                  </a:lnTo>
                  <a:cubicBezTo>
                    <a:pt x="117563" y="18017"/>
                    <a:pt x="116992" y="17826"/>
                    <a:pt x="116516" y="17731"/>
                  </a:cubicBezTo>
                  <a:cubicBezTo>
                    <a:pt x="114134" y="10397"/>
                    <a:pt x="107086" y="8968"/>
                    <a:pt x="101371" y="5729"/>
                  </a:cubicBezTo>
                  <a:lnTo>
                    <a:pt x="101371" y="5729"/>
                  </a:lnTo>
                  <a:lnTo>
                    <a:pt x="101371" y="5729"/>
                  </a:lnTo>
                  <a:cubicBezTo>
                    <a:pt x="100990" y="4396"/>
                    <a:pt x="99942" y="4205"/>
                    <a:pt x="98799" y="4110"/>
                  </a:cubicBezTo>
                  <a:lnTo>
                    <a:pt x="98799" y="4110"/>
                  </a:lnTo>
                  <a:cubicBezTo>
                    <a:pt x="98132" y="3729"/>
                    <a:pt x="97466" y="3348"/>
                    <a:pt x="96799" y="2967"/>
                  </a:cubicBezTo>
                  <a:lnTo>
                    <a:pt x="96799" y="2967"/>
                  </a:lnTo>
                  <a:cubicBezTo>
                    <a:pt x="92703" y="109"/>
                    <a:pt x="87845" y="967"/>
                    <a:pt x="83369" y="395"/>
                  </a:cubicBezTo>
                  <a:lnTo>
                    <a:pt x="83369" y="395"/>
                  </a:lnTo>
                  <a:cubicBezTo>
                    <a:pt x="80797" y="681"/>
                    <a:pt x="78130" y="872"/>
                    <a:pt x="75558" y="1157"/>
                  </a:cubicBezTo>
                  <a:cubicBezTo>
                    <a:pt x="71843" y="-1224"/>
                    <a:pt x="68129" y="776"/>
                    <a:pt x="64414" y="967"/>
                  </a:cubicBezTo>
                  <a:cubicBezTo>
                    <a:pt x="59270" y="109"/>
                    <a:pt x="54317" y="300"/>
                    <a:pt x="49841" y="3253"/>
                  </a:cubicBezTo>
                  <a:lnTo>
                    <a:pt x="49745" y="3253"/>
                  </a:lnTo>
                  <a:lnTo>
                    <a:pt x="49745" y="3253"/>
                  </a:lnTo>
                  <a:cubicBezTo>
                    <a:pt x="48221" y="3539"/>
                    <a:pt x="46697" y="3824"/>
                    <a:pt x="45173" y="4205"/>
                  </a:cubicBezTo>
                  <a:cubicBezTo>
                    <a:pt x="42887" y="4396"/>
                    <a:pt x="40601" y="4396"/>
                    <a:pt x="38887" y="6396"/>
                  </a:cubicBezTo>
                  <a:lnTo>
                    <a:pt x="38887" y="6396"/>
                  </a:lnTo>
                  <a:cubicBezTo>
                    <a:pt x="36601" y="6682"/>
                    <a:pt x="34601" y="7539"/>
                    <a:pt x="32886" y="9158"/>
                  </a:cubicBezTo>
                  <a:cubicBezTo>
                    <a:pt x="28219" y="10682"/>
                    <a:pt x="24409" y="13635"/>
                    <a:pt x="21075" y="17159"/>
                  </a:cubicBezTo>
                  <a:cubicBezTo>
                    <a:pt x="20218" y="17921"/>
                    <a:pt x="19265" y="18779"/>
                    <a:pt x="18408" y="19541"/>
                  </a:cubicBezTo>
                  <a:lnTo>
                    <a:pt x="18408" y="19541"/>
                  </a:lnTo>
                  <a:cubicBezTo>
                    <a:pt x="14693" y="22303"/>
                    <a:pt x="11931" y="25827"/>
                    <a:pt x="10217" y="30113"/>
                  </a:cubicBezTo>
                  <a:cubicBezTo>
                    <a:pt x="9740" y="31161"/>
                    <a:pt x="9264" y="32209"/>
                    <a:pt x="8788" y="33257"/>
                  </a:cubicBezTo>
                  <a:lnTo>
                    <a:pt x="8788" y="33257"/>
                  </a:lnTo>
                  <a:cubicBezTo>
                    <a:pt x="5549" y="37257"/>
                    <a:pt x="4216" y="41924"/>
                    <a:pt x="4406" y="46973"/>
                  </a:cubicBezTo>
                  <a:lnTo>
                    <a:pt x="4406" y="46973"/>
                  </a:lnTo>
                  <a:cubicBezTo>
                    <a:pt x="2025" y="48782"/>
                    <a:pt x="1835" y="51164"/>
                    <a:pt x="2406" y="53831"/>
                  </a:cubicBezTo>
                  <a:cubicBezTo>
                    <a:pt x="25" y="56212"/>
                    <a:pt x="1644" y="59069"/>
                    <a:pt x="1454" y="61736"/>
                  </a:cubicBezTo>
                  <a:cubicBezTo>
                    <a:pt x="-166" y="63927"/>
                    <a:pt x="1073" y="66118"/>
                    <a:pt x="1168" y="68404"/>
                  </a:cubicBezTo>
                  <a:cubicBezTo>
                    <a:pt x="1168" y="68975"/>
                    <a:pt x="1263" y="69547"/>
                    <a:pt x="1263" y="70118"/>
                  </a:cubicBezTo>
                  <a:cubicBezTo>
                    <a:pt x="-737" y="72595"/>
                    <a:pt x="311" y="75262"/>
                    <a:pt x="596" y="77929"/>
                  </a:cubicBezTo>
                  <a:cubicBezTo>
                    <a:pt x="596" y="77929"/>
                    <a:pt x="596" y="77929"/>
                    <a:pt x="596" y="77929"/>
                  </a:cubicBezTo>
                  <a:cubicBezTo>
                    <a:pt x="596" y="77929"/>
                    <a:pt x="596" y="77929"/>
                    <a:pt x="596" y="77929"/>
                  </a:cubicBezTo>
                  <a:cubicBezTo>
                    <a:pt x="-1309" y="84311"/>
                    <a:pt x="1835" y="89930"/>
                    <a:pt x="3263" y="95836"/>
                  </a:cubicBezTo>
                  <a:lnTo>
                    <a:pt x="3263" y="95836"/>
                  </a:lnTo>
                  <a:cubicBezTo>
                    <a:pt x="3263" y="95836"/>
                    <a:pt x="3263" y="95836"/>
                    <a:pt x="3263" y="95836"/>
                  </a:cubicBezTo>
                  <a:cubicBezTo>
                    <a:pt x="3168" y="96217"/>
                    <a:pt x="3263" y="96598"/>
                    <a:pt x="3454" y="96979"/>
                  </a:cubicBezTo>
                  <a:cubicBezTo>
                    <a:pt x="3359" y="97074"/>
                    <a:pt x="3454" y="97169"/>
                    <a:pt x="3359" y="97265"/>
                  </a:cubicBezTo>
                  <a:cubicBezTo>
                    <a:pt x="1644" y="101075"/>
                    <a:pt x="2978" y="104694"/>
                    <a:pt x="4025" y="108409"/>
                  </a:cubicBezTo>
                  <a:close/>
                  <a:moveTo>
                    <a:pt x="169856" y="120125"/>
                  </a:moveTo>
                  <a:cubicBezTo>
                    <a:pt x="169856" y="120220"/>
                    <a:pt x="169856" y="120315"/>
                    <a:pt x="169856" y="120315"/>
                  </a:cubicBezTo>
                  <a:cubicBezTo>
                    <a:pt x="169760" y="120315"/>
                    <a:pt x="169665" y="120125"/>
                    <a:pt x="169570" y="120125"/>
                  </a:cubicBezTo>
                  <a:cubicBezTo>
                    <a:pt x="169760" y="120125"/>
                    <a:pt x="169760" y="120220"/>
                    <a:pt x="169856" y="120125"/>
                  </a:cubicBezTo>
                  <a:close/>
                  <a:moveTo>
                    <a:pt x="98704" y="17350"/>
                  </a:moveTo>
                  <a:cubicBezTo>
                    <a:pt x="98799" y="17350"/>
                    <a:pt x="98990" y="17445"/>
                    <a:pt x="99085" y="17445"/>
                  </a:cubicBezTo>
                  <a:cubicBezTo>
                    <a:pt x="98894" y="17540"/>
                    <a:pt x="98894" y="17445"/>
                    <a:pt x="98704" y="17540"/>
                  </a:cubicBezTo>
                  <a:cubicBezTo>
                    <a:pt x="98704" y="17445"/>
                    <a:pt x="98704" y="17445"/>
                    <a:pt x="98704" y="17350"/>
                  </a:cubicBezTo>
                  <a:close/>
                  <a:moveTo>
                    <a:pt x="153473" y="105932"/>
                  </a:moveTo>
                  <a:cubicBezTo>
                    <a:pt x="153473" y="105932"/>
                    <a:pt x="153568" y="105932"/>
                    <a:pt x="153473" y="105932"/>
                  </a:cubicBezTo>
                  <a:cubicBezTo>
                    <a:pt x="153377" y="106028"/>
                    <a:pt x="153187" y="106028"/>
                    <a:pt x="152996" y="106123"/>
                  </a:cubicBezTo>
                  <a:cubicBezTo>
                    <a:pt x="153187" y="105932"/>
                    <a:pt x="153377" y="105932"/>
                    <a:pt x="153473" y="105932"/>
                  </a:cubicBezTo>
                  <a:close/>
                  <a:moveTo>
                    <a:pt x="100704" y="80882"/>
                  </a:moveTo>
                  <a:lnTo>
                    <a:pt x="100704" y="80882"/>
                  </a:lnTo>
                  <a:cubicBezTo>
                    <a:pt x="100514" y="81167"/>
                    <a:pt x="100228" y="81453"/>
                    <a:pt x="100037" y="81739"/>
                  </a:cubicBezTo>
                  <a:lnTo>
                    <a:pt x="100037" y="81739"/>
                  </a:lnTo>
                  <a:cubicBezTo>
                    <a:pt x="100418" y="81644"/>
                    <a:pt x="100514" y="81263"/>
                    <a:pt x="100704" y="80882"/>
                  </a:cubicBezTo>
                  <a:close/>
                  <a:moveTo>
                    <a:pt x="123850" y="159844"/>
                  </a:moveTo>
                  <a:cubicBezTo>
                    <a:pt x="123850" y="160130"/>
                    <a:pt x="123945" y="160320"/>
                    <a:pt x="123945" y="160606"/>
                  </a:cubicBezTo>
                  <a:cubicBezTo>
                    <a:pt x="123755" y="160511"/>
                    <a:pt x="123659" y="160320"/>
                    <a:pt x="123469" y="160130"/>
                  </a:cubicBezTo>
                  <a:cubicBezTo>
                    <a:pt x="123659" y="160034"/>
                    <a:pt x="123755" y="159939"/>
                    <a:pt x="123850" y="159844"/>
                  </a:cubicBezTo>
                  <a:close/>
                  <a:moveTo>
                    <a:pt x="82226" y="94121"/>
                  </a:moveTo>
                  <a:lnTo>
                    <a:pt x="82226" y="94121"/>
                  </a:lnTo>
                  <a:cubicBezTo>
                    <a:pt x="82226" y="94121"/>
                    <a:pt x="82321" y="94217"/>
                    <a:pt x="82226" y="94121"/>
                  </a:cubicBezTo>
                  <a:cubicBezTo>
                    <a:pt x="82226" y="94121"/>
                    <a:pt x="82130" y="94217"/>
                    <a:pt x="82130" y="94217"/>
                  </a:cubicBezTo>
                  <a:cubicBezTo>
                    <a:pt x="82226" y="94217"/>
                    <a:pt x="82226" y="94121"/>
                    <a:pt x="82226" y="94121"/>
                  </a:cubicBezTo>
                  <a:cubicBezTo>
                    <a:pt x="82226" y="94121"/>
                    <a:pt x="82226" y="94121"/>
                    <a:pt x="82226" y="94121"/>
                  </a:cubicBezTo>
                  <a:lnTo>
                    <a:pt x="82226" y="94121"/>
                  </a:lnTo>
                  <a:close/>
                  <a:moveTo>
                    <a:pt x="105943" y="124697"/>
                  </a:moveTo>
                  <a:lnTo>
                    <a:pt x="105943" y="124697"/>
                  </a:lnTo>
                  <a:cubicBezTo>
                    <a:pt x="106038" y="124697"/>
                    <a:pt x="106038" y="124601"/>
                    <a:pt x="105943" y="124697"/>
                  </a:cubicBezTo>
                  <a:cubicBezTo>
                    <a:pt x="106038" y="124697"/>
                    <a:pt x="106038" y="124697"/>
                    <a:pt x="105943" y="124697"/>
                  </a:cubicBezTo>
                  <a:cubicBezTo>
                    <a:pt x="105943" y="124697"/>
                    <a:pt x="105943" y="124697"/>
                    <a:pt x="105943" y="124697"/>
                  </a:cubicBezTo>
                  <a:lnTo>
                    <a:pt x="105943" y="124697"/>
                  </a:lnTo>
                  <a:close/>
                  <a:moveTo>
                    <a:pt x="129089" y="116505"/>
                  </a:moveTo>
                  <a:lnTo>
                    <a:pt x="129089" y="116505"/>
                  </a:lnTo>
                  <a:cubicBezTo>
                    <a:pt x="128993" y="116505"/>
                    <a:pt x="128993" y="116505"/>
                    <a:pt x="129089" y="116505"/>
                  </a:cubicBezTo>
                  <a:cubicBezTo>
                    <a:pt x="128993" y="116505"/>
                    <a:pt x="129089" y="116505"/>
                    <a:pt x="129089" y="116505"/>
                  </a:cubicBezTo>
                  <a:cubicBezTo>
                    <a:pt x="129089" y="116505"/>
                    <a:pt x="129089" y="116505"/>
                    <a:pt x="129089" y="116505"/>
                  </a:cubicBezTo>
                  <a:close/>
                  <a:moveTo>
                    <a:pt x="128327" y="159368"/>
                  </a:moveTo>
                  <a:cubicBezTo>
                    <a:pt x="127946" y="158415"/>
                    <a:pt x="127469" y="157367"/>
                    <a:pt x="126898" y="156224"/>
                  </a:cubicBezTo>
                  <a:cubicBezTo>
                    <a:pt x="127946" y="157272"/>
                    <a:pt x="128708" y="157844"/>
                    <a:pt x="129565" y="158320"/>
                  </a:cubicBezTo>
                  <a:cubicBezTo>
                    <a:pt x="129184" y="158701"/>
                    <a:pt x="128803" y="158987"/>
                    <a:pt x="128327" y="159368"/>
                  </a:cubicBezTo>
                  <a:close/>
                  <a:moveTo>
                    <a:pt x="124136" y="83549"/>
                  </a:moveTo>
                  <a:cubicBezTo>
                    <a:pt x="124231" y="83453"/>
                    <a:pt x="124231" y="83453"/>
                    <a:pt x="124231" y="83358"/>
                  </a:cubicBezTo>
                  <a:cubicBezTo>
                    <a:pt x="124231" y="83453"/>
                    <a:pt x="124231" y="83644"/>
                    <a:pt x="124326" y="83739"/>
                  </a:cubicBezTo>
                  <a:cubicBezTo>
                    <a:pt x="124231" y="83644"/>
                    <a:pt x="124231" y="83549"/>
                    <a:pt x="124136" y="83549"/>
                  </a:cubicBezTo>
                  <a:close/>
                  <a:moveTo>
                    <a:pt x="67557" y="70404"/>
                  </a:moveTo>
                  <a:lnTo>
                    <a:pt x="67557" y="70404"/>
                  </a:lnTo>
                  <a:cubicBezTo>
                    <a:pt x="67557" y="70404"/>
                    <a:pt x="67557" y="70404"/>
                    <a:pt x="67557" y="70404"/>
                  </a:cubicBezTo>
                  <a:cubicBezTo>
                    <a:pt x="67557" y="70404"/>
                    <a:pt x="67557" y="70404"/>
                    <a:pt x="67557" y="70404"/>
                  </a:cubicBezTo>
                  <a:close/>
                  <a:moveTo>
                    <a:pt x="42221" y="107361"/>
                  </a:moveTo>
                  <a:cubicBezTo>
                    <a:pt x="42221" y="107551"/>
                    <a:pt x="42316" y="107742"/>
                    <a:pt x="42316" y="107933"/>
                  </a:cubicBezTo>
                  <a:cubicBezTo>
                    <a:pt x="42221" y="107838"/>
                    <a:pt x="42221" y="107742"/>
                    <a:pt x="42030" y="107647"/>
                  </a:cubicBezTo>
                  <a:cubicBezTo>
                    <a:pt x="42125" y="107456"/>
                    <a:pt x="42125" y="107456"/>
                    <a:pt x="42221" y="107361"/>
                  </a:cubicBezTo>
                  <a:close/>
                  <a:moveTo>
                    <a:pt x="102895" y="170131"/>
                  </a:moveTo>
                  <a:cubicBezTo>
                    <a:pt x="102895" y="170131"/>
                    <a:pt x="102990" y="170226"/>
                    <a:pt x="102990" y="170226"/>
                  </a:cubicBezTo>
                  <a:cubicBezTo>
                    <a:pt x="102895" y="170226"/>
                    <a:pt x="102895" y="170226"/>
                    <a:pt x="102800" y="170321"/>
                  </a:cubicBezTo>
                  <a:cubicBezTo>
                    <a:pt x="102800" y="170226"/>
                    <a:pt x="102895" y="170226"/>
                    <a:pt x="102895" y="170131"/>
                  </a:cubicBezTo>
                  <a:close/>
                  <a:moveTo>
                    <a:pt x="23552" y="97550"/>
                  </a:moveTo>
                  <a:cubicBezTo>
                    <a:pt x="23552" y="97646"/>
                    <a:pt x="23552" y="97646"/>
                    <a:pt x="23552" y="97741"/>
                  </a:cubicBezTo>
                  <a:cubicBezTo>
                    <a:pt x="23552" y="97741"/>
                    <a:pt x="23456" y="97741"/>
                    <a:pt x="23456" y="97741"/>
                  </a:cubicBezTo>
                  <a:cubicBezTo>
                    <a:pt x="23456" y="97646"/>
                    <a:pt x="23552" y="97550"/>
                    <a:pt x="23552" y="97550"/>
                  </a:cubicBezTo>
                  <a:close/>
                  <a:moveTo>
                    <a:pt x="23171" y="98217"/>
                  </a:moveTo>
                  <a:cubicBezTo>
                    <a:pt x="23171" y="98217"/>
                    <a:pt x="23171" y="98313"/>
                    <a:pt x="23171" y="98313"/>
                  </a:cubicBezTo>
                  <a:cubicBezTo>
                    <a:pt x="23171" y="98313"/>
                    <a:pt x="23075" y="98313"/>
                    <a:pt x="23075" y="98313"/>
                  </a:cubicBezTo>
                  <a:cubicBezTo>
                    <a:pt x="23171" y="98313"/>
                    <a:pt x="23171" y="98217"/>
                    <a:pt x="23171" y="98217"/>
                  </a:cubicBezTo>
                  <a:close/>
                  <a:moveTo>
                    <a:pt x="24409" y="84596"/>
                  </a:moveTo>
                  <a:cubicBezTo>
                    <a:pt x="24409" y="84596"/>
                    <a:pt x="24409" y="84596"/>
                    <a:pt x="24409" y="84596"/>
                  </a:cubicBezTo>
                  <a:cubicBezTo>
                    <a:pt x="24409" y="84596"/>
                    <a:pt x="24409" y="84596"/>
                    <a:pt x="24409" y="84596"/>
                  </a:cubicBezTo>
                  <a:cubicBezTo>
                    <a:pt x="24409" y="84596"/>
                    <a:pt x="24409" y="84596"/>
                    <a:pt x="24409" y="84596"/>
                  </a:cubicBezTo>
                  <a:close/>
                  <a:moveTo>
                    <a:pt x="58699" y="155558"/>
                  </a:moveTo>
                  <a:cubicBezTo>
                    <a:pt x="58699" y="155558"/>
                    <a:pt x="58699" y="155558"/>
                    <a:pt x="58699" y="155558"/>
                  </a:cubicBezTo>
                  <a:cubicBezTo>
                    <a:pt x="58699" y="155558"/>
                    <a:pt x="58699" y="155558"/>
                    <a:pt x="58699" y="155558"/>
                  </a:cubicBezTo>
                  <a:cubicBezTo>
                    <a:pt x="58699" y="155558"/>
                    <a:pt x="58699" y="155558"/>
                    <a:pt x="58699" y="155558"/>
                  </a:cubicBezTo>
                  <a:close/>
                  <a:moveTo>
                    <a:pt x="89274" y="165940"/>
                  </a:moveTo>
                  <a:cubicBezTo>
                    <a:pt x="89179" y="165940"/>
                    <a:pt x="89179" y="165940"/>
                    <a:pt x="89084" y="165940"/>
                  </a:cubicBezTo>
                  <a:cubicBezTo>
                    <a:pt x="89179" y="165845"/>
                    <a:pt x="89179" y="165845"/>
                    <a:pt x="89274" y="165749"/>
                  </a:cubicBezTo>
                  <a:cubicBezTo>
                    <a:pt x="89274" y="165845"/>
                    <a:pt x="89274" y="165940"/>
                    <a:pt x="89274" y="165940"/>
                  </a:cubicBezTo>
                  <a:close/>
                  <a:moveTo>
                    <a:pt x="93941" y="165083"/>
                  </a:moveTo>
                  <a:cubicBezTo>
                    <a:pt x="93941" y="165178"/>
                    <a:pt x="93941" y="165178"/>
                    <a:pt x="93941" y="165273"/>
                  </a:cubicBezTo>
                  <a:cubicBezTo>
                    <a:pt x="93941" y="165273"/>
                    <a:pt x="93846" y="165273"/>
                    <a:pt x="93846" y="165273"/>
                  </a:cubicBezTo>
                  <a:cubicBezTo>
                    <a:pt x="93941" y="165178"/>
                    <a:pt x="93941" y="165178"/>
                    <a:pt x="93941" y="165083"/>
                  </a:cubicBezTo>
                  <a:close/>
                  <a:moveTo>
                    <a:pt x="130898" y="61451"/>
                  </a:moveTo>
                  <a:lnTo>
                    <a:pt x="130898" y="61451"/>
                  </a:lnTo>
                  <a:cubicBezTo>
                    <a:pt x="130994" y="61451"/>
                    <a:pt x="131089" y="61451"/>
                    <a:pt x="131184" y="61451"/>
                  </a:cubicBezTo>
                  <a:cubicBezTo>
                    <a:pt x="131089" y="61546"/>
                    <a:pt x="130994" y="61546"/>
                    <a:pt x="130898" y="61641"/>
                  </a:cubicBezTo>
                  <a:cubicBezTo>
                    <a:pt x="130898" y="61546"/>
                    <a:pt x="130898" y="61451"/>
                    <a:pt x="130898" y="61451"/>
                  </a:cubicBezTo>
                  <a:close/>
                  <a:moveTo>
                    <a:pt x="20313" y="72404"/>
                  </a:moveTo>
                  <a:cubicBezTo>
                    <a:pt x="20313" y="72214"/>
                    <a:pt x="20218" y="71928"/>
                    <a:pt x="20218" y="71738"/>
                  </a:cubicBezTo>
                  <a:cubicBezTo>
                    <a:pt x="20408" y="72023"/>
                    <a:pt x="20599" y="72214"/>
                    <a:pt x="20789" y="72500"/>
                  </a:cubicBezTo>
                  <a:cubicBezTo>
                    <a:pt x="20599" y="72500"/>
                    <a:pt x="20504" y="72404"/>
                    <a:pt x="20313" y="72404"/>
                  </a:cubicBezTo>
                  <a:close/>
                  <a:moveTo>
                    <a:pt x="77749" y="164225"/>
                  </a:moveTo>
                  <a:cubicBezTo>
                    <a:pt x="77749" y="164225"/>
                    <a:pt x="77749" y="164225"/>
                    <a:pt x="77749" y="164225"/>
                  </a:cubicBezTo>
                  <a:cubicBezTo>
                    <a:pt x="77749" y="164225"/>
                    <a:pt x="77749" y="164225"/>
                    <a:pt x="77749" y="164225"/>
                  </a:cubicBezTo>
                  <a:cubicBezTo>
                    <a:pt x="77749" y="164225"/>
                    <a:pt x="77749" y="164225"/>
                    <a:pt x="77749" y="164225"/>
                  </a:cubicBezTo>
                  <a:close/>
                  <a:moveTo>
                    <a:pt x="168332" y="167369"/>
                  </a:moveTo>
                  <a:cubicBezTo>
                    <a:pt x="168427" y="167273"/>
                    <a:pt x="168427" y="167178"/>
                    <a:pt x="168522" y="167178"/>
                  </a:cubicBezTo>
                  <a:cubicBezTo>
                    <a:pt x="168522" y="167273"/>
                    <a:pt x="168522" y="167273"/>
                    <a:pt x="168522" y="167369"/>
                  </a:cubicBezTo>
                  <a:lnTo>
                    <a:pt x="168522" y="167369"/>
                  </a:lnTo>
                  <a:lnTo>
                    <a:pt x="168522" y="167369"/>
                  </a:lnTo>
                  <a:lnTo>
                    <a:pt x="168522" y="167369"/>
                  </a:lnTo>
                  <a:cubicBezTo>
                    <a:pt x="168427" y="167369"/>
                    <a:pt x="168427" y="167369"/>
                    <a:pt x="168332" y="167369"/>
                  </a:cubicBezTo>
                  <a:close/>
                  <a:moveTo>
                    <a:pt x="94894" y="24779"/>
                  </a:moveTo>
                  <a:cubicBezTo>
                    <a:pt x="94894" y="24779"/>
                    <a:pt x="94799" y="24684"/>
                    <a:pt x="94799" y="24684"/>
                  </a:cubicBezTo>
                  <a:cubicBezTo>
                    <a:pt x="94799" y="24684"/>
                    <a:pt x="94894" y="24684"/>
                    <a:pt x="94894" y="24589"/>
                  </a:cubicBezTo>
                  <a:cubicBezTo>
                    <a:pt x="94894" y="24684"/>
                    <a:pt x="94894" y="24684"/>
                    <a:pt x="94894" y="24779"/>
                  </a:cubicBezTo>
                  <a:close/>
                  <a:moveTo>
                    <a:pt x="15074" y="98598"/>
                  </a:moveTo>
                  <a:cubicBezTo>
                    <a:pt x="15170" y="98693"/>
                    <a:pt x="15074" y="98789"/>
                    <a:pt x="15170" y="98884"/>
                  </a:cubicBezTo>
                  <a:lnTo>
                    <a:pt x="15170" y="98884"/>
                  </a:lnTo>
                  <a:cubicBezTo>
                    <a:pt x="15074" y="98789"/>
                    <a:pt x="14979" y="98789"/>
                    <a:pt x="14789" y="98789"/>
                  </a:cubicBezTo>
                  <a:cubicBezTo>
                    <a:pt x="14884" y="98693"/>
                    <a:pt x="14979" y="98598"/>
                    <a:pt x="15074" y="98598"/>
                  </a:cubicBezTo>
                  <a:close/>
                  <a:moveTo>
                    <a:pt x="46983" y="174798"/>
                  </a:moveTo>
                  <a:cubicBezTo>
                    <a:pt x="46983" y="174893"/>
                    <a:pt x="46983" y="174893"/>
                    <a:pt x="46983" y="174989"/>
                  </a:cubicBezTo>
                  <a:lnTo>
                    <a:pt x="46983" y="174989"/>
                  </a:lnTo>
                  <a:lnTo>
                    <a:pt x="46983" y="174989"/>
                  </a:lnTo>
                  <a:cubicBezTo>
                    <a:pt x="46983" y="174989"/>
                    <a:pt x="46983" y="174989"/>
                    <a:pt x="46983" y="174989"/>
                  </a:cubicBezTo>
                  <a:cubicBezTo>
                    <a:pt x="46888" y="174989"/>
                    <a:pt x="46793" y="174989"/>
                    <a:pt x="46697" y="174893"/>
                  </a:cubicBezTo>
                  <a:cubicBezTo>
                    <a:pt x="46793" y="174893"/>
                    <a:pt x="46888" y="174893"/>
                    <a:pt x="46983" y="174798"/>
                  </a:cubicBezTo>
                  <a:close/>
                  <a:moveTo>
                    <a:pt x="59175" y="192610"/>
                  </a:moveTo>
                  <a:cubicBezTo>
                    <a:pt x="59270" y="192705"/>
                    <a:pt x="59270" y="192610"/>
                    <a:pt x="59366" y="192705"/>
                  </a:cubicBezTo>
                  <a:cubicBezTo>
                    <a:pt x="59270" y="192705"/>
                    <a:pt x="59270" y="192705"/>
                    <a:pt x="59270" y="192800"/>
                  </a:cubicBezTo>
                  <a:cubicBezTo>
                    <a:pt x="59175" y="192705"/>
                    <a:pt x="59175" y="192705"/>
                    <a:pt x="59175" y="192610"/>
                  </a:cubicBezTo>
                  <a:close/>
                  <a:moveTo>
                    <a:pt x="135756" y="60879"/>
                  </a:moveTo>
                  <a:cubicBezTo>
                    <a:pt x="135756" y="60784"/>
                    <a:pt x="135661" y="60784"/>
                    <a:pt x="135661" y="60689"/>
                  </a:cubicBezTo>
                  <a:lnTo>
                    <a:pt x="135661" y="60689"/>
                  </a:lnTo>
                  <a:lnTo>
                    <a:pt x="135661" y="60689"/>
                  </a:lnTo>
                  <a:cubicBezTo>
                    <a:pt x="135756" y="60689"/>
                    <a:pt x="135756" y="60689"/>
                    <a:pt x="135851" y="60689"/>
                  </a:cubicBezTo>
                  <a:cubicBezTo>
                    <a:pt x="135756" y="60784"/>
                    <a:pt x="135756" y="60784"/>
                    <a:pt x="135756" y="60879"/>
                  </a:cubicBezTo>
                  <a:close/>
                  <a:moveTo>
                    <a:pt x="104324" y="21731"/>
                  </a:moveTo>
                  <a:cubicBezTo>
                    <a:pt x="104324" y="21636"/>
                    <a:pt x="104324" y="21636"/>
                    <a:pt x="104324" y="21731"/>
                  </a:cubicBezTo>
                  <a:lnTo>
                    <a:pt x="104324" y="21731"/>
                  </a:lnTo>
                  <a:lnTo>
                    <a:pt x="104324" y="21731"/>
                  </a:lnTo>
                  <a:cubicBezTo>
                    <a:pt x="104324" y="21636"/>
                    <a:pt x="104419" y="21636"/>
                    <a:pt x="104324" y="21731"/>
                  </a:cubicBezTo>
                  <a:cubicBezTo>
                    <a:pt x="104419" y="21636"/>
                    <a:pt x="104419" y="21636"/>
                    <a:pt x="104324" y="21731"/>
                  </a:cubicBezTo>
                  <a:close/>
                  <a:moveTo>
                    <a:pt x="138899" y="197468"/>
                  </a:moveTo>
                  <a:cubicBezTo>
                    <a:pt x="138899" y="197372"/>
                    <a:pt x="138899" y="197372"/>
                    <a:pt x="138899" y="197468"/>
                  </a:cubicBezTo>
                  <a:cubicBezTo>
                    <a:pt x="138899" y="197468"/>
                    <a:pt x="138899" y="197468"/>
                    <a:pt x="138899" y="197468"/>
                  </a:cubicBezTo>
                  <a:cubicBezTo>
                    <a:pt x="138899" y="197468"/>
                    <a:pt x="138899" y="197468"/>
                    <a:pt x="138899" y="197468"/>
                  </a:cubicBezTo>
                  <a:close/>
                  <a:moveTo>
                    <a:pt x="162426" y="192515"/>
                  </a:moveTo>
                  <a:cubicBezTo>
                    <a:pt x="162426" y="192515"/>
                    <a:pt x="162426" y="192419"/>
                    <a:pt x="162426" y="192515"/>
                  </a:cubicBezTo>
                  <a:lnTo>
                    <a:pt x="162426" y="192515"/>
                  </a:lnTo>
                  <a:cubicBezTo>
                    <a:pt x="162426" y="192515"/>
                    <a:pt x="162426" y="192515"/>
                    <a:pt x="162426" y="192515"/>
                  </a:cubicBezTo>
                  <a:cubicBezTo>
                    <a:pt x="162426" y="192515"/>
                    <a:pt x="162426" y="192515"/>
                    <a:pt x="162426" y="192515"/>
                  </a:cubicBezTo>
                  <a:close/>
                  <a:moveTo>
                    <a:pt x="170713" y="149366"/>
                  </a:moveTo>
                  <a:cubicBezTo>
                    <a:pt x="170713" y="149366"/>
                    <a:pt x="170713" y="149271"/>
                    <a:pt x="170713" y="149271"/>
                  </a:cubicBezTo>
                  <a:cubicBezTo>
                    <a:pt x="170808" y="149366"/>
                    <a:pt x="170808" y="149366"/>
                    <a:pt x="170713" y="149366"/>
                  </a:cubicBezTo>
                  <a:cubicBezTo>
                    <a:pt x="170808" y="149462"/>
                    <a:pt x="170808" y="149366"/>
                    <a:pt x="170713" y="149366"/>
                  </a:cubicBezTo>
                  <a:close/>
                  <a:moveTo>
                    <a:pt x="123659" y="33352"/>
                  </a:moveTo>
                  <a:lnTo>
                    <a:pt x="123659" y="33352"/>
                  </a:lnTo>
                  <a:lnTo>
                    <a:pt x="123659" y="33352"/>
                  </a:lnTo>
                  <a:cubicBezTo>
                    <a:pt x="123659" y="33352"/>
                    <a:pt x="123659" y="33352"/>
                    <a:pt x="123659" y="33352"/>
                  </a:cubicBezTo>
                  <a:close/>
                  <a:moveTo>
                    <a:pt x="79559" y="18683"/>
                  </a:moveTo>
                  <a:cubicBezTo>
                    <a:pt x="79559" y="18683"/>
                    <a:pt x="79559" y="18683"/>
                    <a:pt x="79559" y="18683"/>
                  </a:cubicBezTo>
                  <a:cubicBezTo>
                    <a:pt x="79559" y="18683"/>
                    <a:pt x="79559" y="18683"/>
                    <a:pt x="79559" y="18683"/>
                  </a:cubicBezTo>
                  <a:cubicBezTo>
                    <a:pt x="79559" y="18683"/>
                    <a:pt x="79559" y="18683"/>
                    <a:pt x="79559" y="18683"/>
                  </a:cubicBezTo>
                  <a:close/>
                  <a:moveTo>
                    <a:pt x="130517" y="218042"/>
                  </a:moveTo>
                  <a:lnTo>
                    <a:pt x="130517" y="218042"/>
                  </a:lnTo>
                  <a:lnTo>
                    <a:pt x="130517" y="218042"/>
                  </a:lnTo>
                  <a:cubicBezTo>
                    <a:pt x="130517" y="218137"/>
                    <a:pt x="130517" y="218327"/>
                    <a:pt x="130613" y="218423"/>
                  </a:cubicBezTo>
                  <a:cubicBezTo>
                    <a:pt x="130517" y="218327"/>
                    <a:pt x="130517" y="218137"/>
                    <a:pt x="130422" y="218042"/>
                  </a:cubicBezTo>
                  <a:cubicBezTo>
                    <a:pt x="130422" y="218042"/>
                    <a:pt x="130517" y="218042"/>
                    <a:pt x="130517" y="218042"/>
                  </a:cubicBezTo>
                  <a:close/>
                  <a:moveTo>
                    <a:pt x="175761" y="150224"/>
                  </a:moveTo>
                  <a:cubicBezTo>
                    <a:pt x="175856" y="150224"/>
                    <a:pt x="175952" y="150224"/>
                    <a:pt x="176047" y="150128"/>
                  </a:cubicBezTo>
                  <a:cubicBezTo>
                    <a:pt x="175952" y="150224"/>
                    <a:pt x="175856" y="150224"/>
                    <a:pt x="175761" y="150319"/>
                  </a:cubicBezTo>
                  <a:cubicBezTo>
                    <a:pt x="175761" y="150319"/>
                    <a:pt x="175761" y="150319"/>
                    <a:pt x="175761" y="150224"/>
                  </a:cubicBezTo>
                  <a:close/>
                  <a:moveTo>
                    <a:pt x="174428" y="140699"/>
                  </a:moveTo>
                  <a:lnTo>
                    <a:pt x="174428" y="140699"/>
                  </a:lnTo>
                  <a:cubicBezTo>
                    <a:pt x="174428" y="140699"/>
                    <a:pt x="174428" y="140699"/>
                    <a:pt x="174428" y="140699"/>
                  </a:cubicBezTo>
                  <a:cubicBezTo>
                    <a:pt x="174428" y="140699"/>
                    <a:pt x="174428" y="140699"/>
                    <a:pt x="174428" y="140699"/>
                  </a:cubicBezTo>
                  <a:cubicBezTo>
                    <a:pt x="174428" y="140699"/>
                    <a:pt x="174428" y="140699"/>
                    <a:pt x="174428" y="140699"/>
                  </a:cubicBezTo>
                  <a:close/>
                  <a:moveTo>
                    <a:pt x="163093" y="106790"/>
                  </a:moveTo>
                  <a:lnTo>
                    <a:pt x="163093" y="106790"/>
                  </a:lnTo>
                  <a:cubicBezTo>
                    <a:pt x="163093" y="106885"/>
                    <a:pt x="163093" y="106885"/>
                    <a:pt x="163093" y="106790"/>
                  </a:cubicBezTo>
                  <a:lnTo>
                    <a:pt x="163093" y="106790"/>
                  </a:lnTo>
                  <a:cubicBezTo>
                    <a:pt x="163093" y="106599"/>
                    <a:pt x="162998" y="106409"/>
                    <a:pt x="162998" y="106218"/>
                  </a:cubicBezTo>
                  <a:cubicBezTo>
                    <a:pt x="163093" y="106313"/>
                    <a:pt x="163283" y="106313"/>
                    <a:pt x="163474" y="106409"/>
                  </a:cubicBezTo>
                  <a:cubicBezTo>
                    <a:pt x="163379" y="106504"/>
                    <a:pt x="163283" y="106694"/>
                    <a:pt x="163093" y="106790"/>
                  </a:cubicBezTo>
                  <a:close/>
                  <a:moveTo>
                    <a:pt x="126993" y="34495"/>
                  </a:moveTo>
                  <a:lnTo>
                    <a:pt x="126993" y="34495"/>
                  </a:lnTo>
                  <a:cubicBezTo>
                    <a:pt x="126993" y="34495"/>
                    <a:pt x="126993" y="34495"/>
                    <a:pt x="126993" y="34495"/>
                  </a:cubicBezTo>
                  <a:cubicBezTo>
                    <a:pt x="126993" y="34495"/>
                    <a:pt x="126993" y="34495"/>
                    <a:pt x="126993" y="34495"/>
                  </a:cubicBezTo>
                  <a:close/>
                  <a:moveTo>
                    <a:pt x="86607" y="11063"/>
                  </a:moveTo>
                  <a:cubicBezTo>
                    <a:pt x="86607" y="11063"/>
                    <a:pt x="86607" y="11159"/>
                    <a:pt x="86607" y="11159"/>
                  </a:cubicBezTo>
                  <a:lnTo>
                    <a:pt x="86607" y="11159"/>
                  </a:lnTo>
                  <a:cubicBezTo>
                    <a:pt x="86607" y="11159"/>
                    <a:pt x="86607" y="11159"/>
                    <a:pt x="86607" y="11159"/>
                  </a:cubicBezTo>
                  <a:lnTo>
                    <a:pt x="86607" y="11159"/>
                  </a:lnTo>
                  <a:cubicBezTo>
                    <a:pt x="86512" y="11159"/>
                    <a:pt x="86512" y="11063"/>
                    <a:pt x="86417" y="11063"/>
                  </a:cubicBezTo>
                  <a:cubicBezTo>
                    <a:pt x="86417" y="11063"/>
                    <a:pt x="86512" y="11159"/>
                    <a:pt x="86607" y="11063"/>
                  </a:cubicBezTo>
                  <a:close/>
                  <a:moveTo>
                    <a:pt x="15836" y="137460"/>
                  </a:moveTo>
                  <a:cubicBezTo>
                    <a:pt x="15836" y="137460"/>
                    <a:pt x="15836" y="137460"/>
                    <a:pt x="15836" y="137460"/>
                  </a:cubicBezTo>
                  <a:cubicBezTo>
                    <a:pt x="15836" y="137460"/>
                    <a:pt x="15836" y="137460"/>
                    <a:pt x="15836" y="137460"/>
                  </a:cubicBezTo>
                  <a:cubicBezTo>
                    <a:pt x="15836" y="137460"/>
                    <a:pt x="15836" y="137460"/>
                    <a:pt x="15836" y="13746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74" name="Freeform: Shape 77">
              <a:extLst>
                <a:ext uri="{FF2B5EF4-FFF2-40B4-BE49-F238E27FC236}">
                  <a16:creationId xmlns:a16="http://schemas.microsoft.com/office/drawing/2014/main" id="{F8DBD32B-690F-815D-CDF2-657E85AC5385}"/>
                </a:ext>
              </a:extLst>
            </p:cNvPr>
            <p:cNvSpPr/>
            <p:nvPr/>
          </p:nvSpPr>
          <p:spPr>
            <a:xfrm>
              <a:off x="5393702" y="3056004"/>
              <a:ext cx="405186" cy="336568"/>
            </a:xfrm>
            <a:custGeom>
              <a:avLst/>
              <a:gdLst>
                <a:gd name="connsiteX0" fmla="*/ 404069 w 405186"/>
                <a:gd name="connsiteY0" fmla="*/ 234025 h 336568"/>
                <a:gd name="connsiteX1" fmla="*/ 403402 w 405186"/>
                <a:gd name="connsiteY1" fmla="*/ 229358 h 336568"/>
                <a:gd name="connsiteX2" fmla="*/ 402450 w 405186"/>
                <a:gd name="connsiteY2" fmla="*/ 222976 h 336568"/>
                <a:gd name="connsiteX3" fmla="*/ 400164 w 405186"/>
                <a:gd name="connsiteY3" fmla="*/ 214880 h 336568"/>
                <a:gd name="connsiteX4" fmla="*/ 400164 w 405186"/>
                <a:gd name="connsiteY4" fmla="*/ 214880 h 336568"/>
                <a:gd name="connsiteX5" fmla="*/ 385686 w 405186"/>
                <a:gd name="connsiteY5" fmla="*/ 179732 h 336568"/>
                <a:gd name="connsiteX6" fmla="*/ 385686 w 405186"/>
                <a:gd name="connsiteY6" fmla="*/ 179732 h 336568"/>
                <a:gd name="connsiteX7" fmla="*/ 385686 w 405186"/>
                <a:gd name="connsiteY7" fmla="*/ 179732 h 336568"/>
                <a:gd name="connsiteX8" fmla="*/ 384543 w 405186"/>
                <a:gd name="connsiteY8" fmla="*/ 177351 h 336568"/>
                <a:gd name="connsiteX9" fmla="*/ 384543 w 405186"/>
                <a:gd name="connsiteY9" fmla="*/ 177351 h 336568"/>
                <a:gd name="connsiteX10" fmla="*/ 384543 w 405186"/>
                <a:gd name="connsiteY10" fmla="*/ 177351 h 336568"/>
                <a:gd name="connsiteX11" fmla="*/ 375018 w 405186"/>
                <a:gd name="connsiteY11" fmla="*/ 164207 h 336568"/>
                <a:gd name="connsiteX12" fmla="*/ 372827 w 405186"/>
                <a:gd name="connsiteY12" fmla="*/ 161159 h 336568"/>
                <a:gd name="connsiteX13" fmla="*/ 371017 w 405186"/>
                <a:gd name="connsiteY13" fmla="*/ 158015 h 336568"/>
                <a:gd name="connsiteX14" fmla="*/ 371017 w 405186"/>
                <a:gd name="connsiteY14" fmla="*/ 158015 h 336568"/>
                <a:gd name="connsiteX15" fmla="*/ 371017 w 405186"/>
                <a:gd name="connsiteY15" fmla="*/ 158015 h 336568"/>
                <a:gd name="connsiteX16" fmla="*/ 367207 w 405186"/>
                <a:gd name="connsiteY16" fmla="*/ 153444 h 336568"/>
                <a:gd name="connsiteX17" fmla="*/ 367207 w 405186"/>
                <a:gd name="connsiteY17" fmla="*/ 153444 h 336568"/>
                <a:gd name="connsiteX18" fmla="*/ 366541 w 405186"/>
                <a:gd name="connsiteY18" fmla="*/ 152396 h 336568"/>
                <a:gd name="connsiteX19" fmla="*/ 355968 w 405186"/>
                <a:gd name="connsiteY19" fmla="*/ 142204 h 336568"/>
                <a:gd name="connsiteX20" fmla="*/ 351967 w 405186"/>
                <a:gd name="connsiteY20" fmla="*/ 136584 h 336568"/>
                <a:gd name="connsiteX21" fmla="*/ 346443 w 405186"/>
                <a:gd name="connsiteY21" fmla="*/ 132584 h 336568"/>
                <a:gd name="connsiteX22" fmla="*/ 342919 w 405186"/>
                <a:gd name="connsiteY22" fmla="*/ 129345 h 336568"/>
                <a:gd name="connsiteX23" fmla="*/ 342919 w 405186"/>
                <a:gd name="connsiteY23" fmla="*/ 129345 h 336568"/>
                <a:gd name="connsiteX24" fmla="*/ 337203 w 405186"/>
                <a:gd name="connsiteY24" fmla="*/ 122487 h 336568"/>
                <a:gd name="connsiteX25" fmla="*/ 331298 w 405186"/>
                <a:gd name="connsiteY25" fmla="*/ 116487 h 336568"/>
                <a:gd name="connsiteX26" fmla="*/ 331298 w 405186"/>
                <a:gd name="connsiteY26" fmla="*/ 116487 h 336568"/>
                <a:gd name="connsiteX27" fmla="*/ 325583 w 405186"/>
                <a:gd name="connsiteY27" fmla="*/ 111343 h 336568"/>
                <a:gd name="connsiteX28" fmla="*/ 315867 w 405186"/>
                <a:gd name="connsiteY28" fmla="*/ 101532 h 336568"/>
                <a:gd name="connsiteX29" fmla="*/ 306819 w 405186"/>
                <a:gd name="connsiteY29" fmla="*/ 93150 h 336568"/>
                <a:gd name="connsiteX30" fmla="*/ 304628 w 405186"/>
                <a:gd name="connsiteY30" fmla="*/ 90197 h 336568"/>
                <a:gd name="connsiteX31" fmla="*/ 304628 w 405186"/>
                <a:gd name="connsiteY31" fmla="*/ 90197 h 336568"/>
                <a:gd name="connsiteX32" fmla="*/ 304628 w 405186"/>
                <a:gd name="connsiteY32" fmla="*/ 90197 h 336568"/>
                <a:gd name="connsiteX33" fmla="*/ 297294 w 405186"/>
                <a:gd name="connsiteY33" fmla="*/ 81149 h 336568"/>
                <a:gd name="connsiteX34" fmla="*/ 297294 w 405186"/>
                <a:gd name="connsiteY34" fmla="*/ 81149 h 336568"/>
                <a:gd name="connsiteX35" fmla="*/ 294722 w 405186"/>
                <a:gd name="connsiteY35" fmla="*/ 77148 h 336568"/>
                <a:gd name="connsiteX36" fmla="*/ 288626 w 405186"/>
                <a:gd name="connsiteY36" fmla="*/ 70005 h 336568"/>
                <a:gd name="connsiteX37" fmla="*/ 288626 w 405186"/>
                <a:gd name="connsiteY37" fmla="*/ 70005 h 336568"/>
                <a:gd name="connsiteX38" fmla="*/ 280911 w 405186"/>
                <a:gd name="connsiteY38" fmla="*/ 58098 h 336568"/>
                <a:gd name="connsiteX39" fmla="*/ 273005 w 405186"/>
                <a:gd name="connsiteY39" fmla="*/ 47811 h 336568"/>
                <a:gd name="connsiteX40" fmla="*/ 273005 w 405186"/>
                <a:gd name="connsiteY40" fmla="*/ 47811 h 336568"/>
                <a:gd name="connsiteX41" fmla="*/ 270814 w 405186"/>
                <a:gd name="connsiteY41" fmla="*/ 45144 h 336568"/>
                <a:gd name="connsiteX42" fmla="*/ 270814 w 405186"/>
                <a:gd name="connsiteY42" fmla="*/ 45144 h 336568"/>
                <a:gd name="connsiteX43" fmla="*/ 265099 w 405186"/>
                <a:gd name="connsiteY43" fmla="*/ 37905 h 336568"/>
                <a:gd name="connsiteX44" fmla="*/ 259479 w 405186"/>
                <a:gd name="connsiteY44" fmla="*/ 32190 h 336568"/>
                <a:gd name="connsiteX45" fmla="*/ 252907 w 405186"/>
                <a:gd name="connsiteY45" fmla="*/ 27904 h 336568"/>
                <a:gd name="connsiteX46" fmla="*/ 252907 w 405186"/>
                <a:gd name="connsiteY46" fmla="*/ 27904 h 336568"/>
                <a:gd name="connsiteX47" fmla="*/ 252145 w 405186"/>
                <a:gd name="connsiteY47" fmla="*/ 26761 h 336568"/>
                <a:gd name="connsiteX48" fmla="*/ 252145 w 405186"/>
                <a:gd name="connsiteY48" fmla="*/ 26761 h 336568"/>
                <a:gd name="connsiteX49" fmla="*/ 248335 w 405186"/>
                <a:gd name="connsiteY49" fmla="*/ 22951 h 336568"/>
                <a:gd name="connsiteX50" fmla="*/ 231476 w 405186"/>
                <a:gd name="connsiteY50" fmla="*/ 11807 h 336568"/>
                <a:gd name="connsiteX51" fmla="*/ 231476 w 405186"/>
                <a:gd name="connsiteY51" fmla="*/ 11807 h 336568"/>
                <a:gd name="connsiteX52" fmla="*/ 217284 w 405186"/>
                <a:gd name="connsiteY52" fmla="*/ 6949 h 336568"/>
                <a:gd name="connsiteX53" fmla="*/ 217284 w 405186"/>
                <a:gd name="connsiteY53" fmla="*/ 6949 h 336568"/>
                <a:gd name="connsiteX54" fmla="*/ 210426 w 405186"/>
                <a:gd name="connsiteY54" fmla="*/ 3330 h 336568"/>
                <a:gd name="connsiteX55" fmla="*/ 208521 w 405186"/>
                <a:gd name="connsiteY55" fmla="*/ 2567 h 336568"/>
                <a:gd name="connsiteX56" fmla="*/ 203568 w 405186"/>
                <a:gd name="connsiteY56" fmla="*/ 1615 h 336568"/>
                <a:gd name="connsiteX57" fmla="*/ 200520 w 405186"/>
                <a:gd name="connsiteY57" fmla="*/ 1805 h 336568"/>
                <a:gd name="connsiteX58" fmla="*/ 197091 w 405186"/>
                <a:gd name="connsiteY58" fmla="*/ 567 h 336568"/>
                <a:gd name="connsiteX59" fmla="*/ 197091 w 405186"/>
                <a:gd name="connsiteY59" fmla="*/ 567 h 336568"/>
                <a:gd name="connsiteX60" fmla="*/ 197091 w 405186"/>
                <a:gd name="connsiteY60" fmla="*/ 567 h 336568"/>
                <a:gd name="connsiteX61" fmla="*/ 187470 w 405186"/>
                <a:gd name="connsiteY61" fmla="*/ 2091 h 336568"/>
                <a:gd name="connsiteX62" fmla="*/ 181279 w 405186"/>
                <a:gd name="connsiteY62" fmla="*/ 4568 h 336568"/>
                <a:gd name="connsiteX63" fmla="*/ 178231 w 405186"/>
                <a:gd name="connsiteY63" fmla="*/ 6282 h 336568"/>
                <a:gd name="connsiteX64" fmla="*/ 173945 w 405186"/>
                <a:gd name="connsiteY64" fmla="*/ 8949 h 336568"/>
                <a:gd name="connsiteX65" fmla="*/ 169564 w 405186"/>
                <a:gd name="connsiteY65" fmla="*/ 12569 h 336568"/>
                <a:gd name="connsiteX66" fmla="*/ 162229 w 405186"/>
                <a:gd name="connsiteY66" fmla="*/ 20094 h 336568"/>
                <a:gd name="connsiteX67" fmla="*/ 151371 w 405186"/>
                <a:gd name="connsiteY67" fmla="*/ 32952 h 336568"/>
                <a:gd name="connsiteX68" fmla="*/ 149180 w 405186"/>
                <a:gd name="connsiteY68" fmla="*/ 36572 h 336568"/>
                <a:gd name="connsiteX69" fmla="*/ 149180 w 405186"/>
                <a:gd name="connsiteY69" fmla="*/ 36572 h 336568"/>
                <a:gd name="connsiteX70" fmla="*/ 143274 w 405186"/>
                <a:gd name="connsiteY70" fmla="*/ 43811 h 336568"/>
                <a:gd name="connsiteX71" fmla="*/ 139083 w 405186"/>
                <a:gd name="connsiteY71" fmla="*/ 49049 h 336568"/>
                <a:gd name="connsiteX72" fmla="*/ 128511 w 405186"/>
                <a:gd name="connsiteY72" fmla="*/ 66766 h 336568"/>
                <a:gd name="connsiteX73" fmla="*/ 125749 w 405186"/>
                <a:gd name="connsiteY73" fmla="*/ 68576 h 336568"/>
                <a:gd name="connsiteX74" fmla="*/ 125749 w 405186"/>
                <a:gd name="connsiteY74" fmla="*/ 68576 h 336568"/>
                <a:gd name="connsiteX75" fmla="*/ 120510 w 405186"/>
                <a:gd name="connsiteY75" fmla="*/ 75910 h 336568"/>
                <a:gd name="connsiteX76" fmla="*/ 117652 w 405186"/>
                <a:gd name="connsiteY76" fmla="*/ 79434 h 336568"/>
                <a:gd name="connsiteX77" fmla="*/ 110699 w 405186"/>
                <a:gd name="connsiteY77" fmla="*/ 88578 h 336568"/>
                <a:gd name="connsiteX78" fmla="*/ 107841 w 405186"/>
                <a:gd name="connsiteY78" fmla="*/ 92103 h 336568"/>
                <a:gd name="connsiteX79" fmla="*/ 104032 w 405186"/>
                <a:gd name="connsiteY79" fmla="*/ 96103 h 336568"/>
                <a:gd name="connsiteX80" fmla="*/ 95840 w 405186"/>
                <a:gd name="connsiteY80" fmla="*/ 105438 h 336568"/>
                <a:gd name="connsiteX81" fmla="*/ 95840 w 405186"/>
                <a:gd name="connsiteY81" fmla="*/ 105438 h 336568"/>
                <a:gd name="connsiteX82" fmla="*/ 95840 w 405186"/>
                <a:gd name="connsiteY82" fmla="*/ 105438 h 336568"/>
                <a:gd name="connsiteX83" fmla="*/ 94221 w 405186"/>
                <a:gd name="connsiteY83" fmla="*/ 107152 h 336568"/>
                <a:gd name="connsiteX84" fmla="*/ 94221 w 405186"/>
                <a:gd name="connsiteY84" fmla="*/ 107152 h 336568"/>
                <a:gd name="connsiteX85" fmla="*/ 88696 w 405186"/>
                <a:gd name="connsiteY85" fmla="*/ 112867 h 336568"/>
                <a:gd name="connsiteX86" fmla="*/ 85744 w 405186"/>
                <a:gd name="connsiteY86" fmla="*/ 114867 h 336568"/>
                <a:gd name="connsiteX87" fmla="*/ 85744 w 405186"/>
                <a:gd name="connsiteY87" fmla="*/ 114867 h 336568"/>
                <a:gd name="connsiteX88" fmla="*/ 81362 w 405186"/>
                <a:gd name="connsiteY88" fmla="*/ 118677 h 336568"/>
                <a:gd name="connsiteX89" fmla="*/ 77266 w 405186"/>
                <a:gd name="connsiteY89" fmla="*/ 123725 h 336568"/>
                <a:gd name="connsiteX90" fmla="*/ 62979 w 405186"/>
                <a:gd name="connsiteY90" fmla="*/ 135822 h 336568"/>
                <a:gd name="connsiteX91" fmla="*/ 54311 w 405186"/>
                <a:gd name="connsiteY91" fmla="*/ 144776 h 336568"/>
                <a:gd name="connsiteX92" fmla="*/ 50215 w 405186"/>
                <a:gd name="connsiteY92" fmla="*/ 148871 h 336568"/>
                <a:gd name="connsiteX93" fmla="*/ 39071 w 405186"/>
                <a:gd name="connsiteY93" fmla="*/ 161635 h 336568"/>
                <a:gd name="connsiteX94" fmla="*/ 36404 w 405186"/>
                <a:gd name="connsiteY94" fmla="*/ 165445 h 336568"/>
                <a:gd name="connsiteX95" fmla="*/ 28403 w 405186"/>
                <a:gd name="connsiteY95" fmla="*/ 176399 h 336568"/>
                <a:gd name="connsiteX96" fmla="*/ 21831 w 405186"/>
                <a:gd name="connsiteY96" fmla="*/ 186876 h 336568"/>
                <a:gd name="connsiteX97" fmla="*/ 20307 w 405186"/>
                <a:gd name="connsiteY97" fmla="*/ 189829 h 336568"/>
                <a:gd name="connsiteX98" fmla="*/ 17735 w 405186"/>
                <a:gd name="connsiteY98" fmla="*/ 195639 h 336568"/>
                <a:gd name="connsiteX99" fmla="*/ 18116 w 405186"/>
                <a:gd name="connsiteY99" fmla="*/ 196687 h 336568"/>
                <a:gd name="connsiteX100" fmla="*/ 18116 w 405186"/>
                <a:gd name="connsiteY100" fmla="*/ 196687 h 336568"/>
                <a:gd name="connsiteX101" fmla="*/ 18116 w 405186"/>
                <a:gd name="connsiteY101" fmla="*/ 196687 h 336568"/>
                <a:gd name="connsiteX102" fmla="*/ 11544 w 405186"/>
                <a:gd name="connsiteY102" fmla="*/ 207546 h 336568"/>
                <a:gd name="connsiteX103" fmla="*/ 8115 w 405186"/>
                <a:gd name="connsiteY103" fmla="*/ 217642 h 336568"/>
                <a:gd name="connsiteX104" fmla="*/ 8782 w 405186"/>
                <a:gd name="connsiteY104" fmla="*/ 217928 h 336568"/>
                <a:gd name="connsiteX105" fmla="*/ 8686 w 405186"/>
                <a:gd name="connsiteY105" fmla="*/ 218023 h 336568"/>
                <a:gd name="connsiteX106" fmla="*/ 8210 w 405186"/>
                <a:gd name="connsiteY106" fmla="*/ 217642 h 336568"/>
                <a:gd name="connsiteX107" fmla="*/ 6115 w 405186"/>
                <a:gd name="connsiteY107" fmla="*/ 224595 h 336568"/>
                <a:gd name="connsiteX108" fmla="*/ 5067 w 405186"/>
                <a:gd name="connsiteY108" fmla="*/ 228024 h 336568"/>
                <a:gd name="connsiteX109" fmla="*/ 5067 w 405186"/>
                <a:gd name="connsiteY109" fmla="*/ 228024 h 336568"/>
                <a:gd name="connsiteX110" fmla="*/ 5067 w 405186"/>
                <a:gd name="connsiteY110" fmla="*/ 228024 h 336568"/>
                <a:gd name="connsiteX111" fmla="*/ 4019 w 405186"/>
                <a:gd name="connsiteY111" fmla="*/ 232882 h 336568"/>
                <a:gd name="connsiteX112" fmla="*/ 4019 w 405186"/>
                <a:gd name="connsiteY112" fmla="*/ 232882 h 336568"/>
                <a:gd name="connsiteX113" fmla="*/ 4019 w 405186"/>
                <a:gd name="connsiteY113" fmla="*/ 232882 h 336568"/>
                <a:gd name="connsiteX114" fmla="*/ 3352 w 405186"/>
                <a:gd name="connsiteY114" fmla="*/ 234787 h 336568"/>
                <a:gd name="connsiteX115" fmla="*/ 2114 w 405186"/>
                <a:gd name="connsiteY115" fmla="*/ 242693 h 336568"/>
                <a:gd name="connsiteX116" fmla="*/ 2114 w 405186"/>
                <a:gd name="connsiteY116" fmla="*/ 242693 h 336568"/>
                <a:gd name="connsiteX117" fmla="*/ 2114 w 405186"/>
                <a:gd name="connsiteY117" fmla="*/ 242693 h 336568"/>
                <a:gd name="connsiteX118" fmla="*/ 1352 w 405186"/>
                <a:gd name="connsiteY118" fmla="*/ 247741 h 336568"/>
                <a:gd name="connsiteX119" fmla="*/ 685 w 405186"/>
                <a:gd name="connsiteY119" fmla="*/ 264219 h 336568"/>
                <a:gd name="connsiteX120" fmla="*/ 1257 w 405186"/>
                <a:gd name="connsiteY120" fmla="*/ 270506 h 336568"/>
                <a:gd name="connsiteX121" fmla="*/ 2114 w 405186"/>
                <a:gd name="connsiteY121" fmla="*/ 276792 h 336568"/>
                <a:gd name="connsiteX122" fmla="*/ 2114 w 405186"/>
                <a:gd name="connsiteY122" fmla="*/ 276792 h 336568"/>
                <a:gd name="connsiteX123" fmla="*/ 6400 w 405186"/>
                <a:gd name="connsiteY123" fmla="*/ 292318 h 336568"/>
                <a:gd name="connsiteX124" fmla="*/ 10877 w 405186"/>
                <a:gd name="connsiteY124" fmla="*/ 301367 h 336568"/>
                <a:gd name="connsiteX125" fmla="*/ 20307 w 405186"/>
                <a:gd name="connsiteY125" fmla="*/ 312892 h 336568"/>
                <a:gd name="connsiteX126" fmla="*/ 23926 w 405186"/>
                <a:gd name="connsiteY126" fmla="*/ 315940 h 336568"/>
                <a:gd name="connsiteX127" fmla="*/ 27260 w 405186"/>
                <a:gd name="connsiteY127" fmla="*/ 318607 h 336568"/>
                <a:gd name="connsiteX128" fmla="*/ 36404 w 405186"/>
                <a:gd name="connsiteY128" fmla="*/ 324417 h 336568"/>
                <a:gd name="connsiteX129" fmla="*/ 36404 w 405186"/>
                <a:gd name="connsiteY129" fmla="*/ 324417 h 336568"/>
                <a:gd name="connsiteX130" fmla="*/ 40024 w 405186"/>
                <a:gd name="connsiteY130" fmla="*/ 326227 h 336568"/>
                <a:gd name="connsiteX131" fmla="*/ 45262 w 405186"/>
                <a:gd name="connsiteY131" fmla="*/ 328418 h 336568"/>
                <a:gd name="connsiteX132" fmla="*/ 49929 w 405186"/>
                <a:gd name="connsiteY132" fmla="*/ 330037 h 336568"/>
                <a:gd name="connsiteX133" fmla="*/ 49929 w 405186"/>
                <a:gd name="connsiteY133" fmla="*/ 330037 h 336568"/>
                <a:gd name="connsiteX134" fmla="*/ 56978 w 405186"/>
                <a:gd name="connsiteY134" fmla="*/ 331847 h 336568"/>
                <a:gd name="connsiteX135" fmla="*/ 61645 w 405186"/>
                <a:gd name="connsiteY135" fmla="*/ 333085 h 336568"/>
                <a:gd name="connsiteX136" fmla="*/ 66884 w 405186"/>
                <a:gd name="connsiteY136" fmla="*/ 333847 h 336568"/>
                <a:gd name="connsiteX137" fmla="*/ 71932 w 405186"/>
                <a:gd name="connsiteY137" fmla="*/ 334609 h 336568"/>
                <a:gd name="connsiteX138" fmla="*/ 71932 w 405186"/>
                <a:gd name="connsiteY138" fmla="*/ 334609 h 336568"/>
                <a:gd name="connsiteX139" fmla="*/ 99555 w 405186"/>
                <a:gd name="connsiteY139" fmla="*/ 335752 h 336568"/>
                <a:gd name="connsiteX140" fmla="*/ 106127 w 405186"/>
                <a:gd name="connsiteY140" fmla="*/ 335942 h 336568"/>
                <a:gd name="connsiteX141" fmla="*/ 115557 w 405186"/>
                <a:gd name="connsiteY141" fmla="*/ 334704 h 336568"/>
                <a:gd name="connsiteX142" fmla="*/ 125177 w 405186"/>
                <a:gd name="connsiteY142" fmla="*/ 333371 h 336568"/>
                <a:gd name="connsiteX143" fmla="*/ 136226 w 405186"/>
                <a:gd name="connsiteY143" fmla="*/ 331656 h 336568"/>
                <a:gd name="connsiteX144" fmla="*/ 150609 w 405186"/>
                <a:gd name="connsiteY144" fmla="*/ 328418 h 336568"/>
                <a:gd name="connsiteX145" fmla="*/ 150609 w 405186"/>
                <a:gd name="connsiteY145" fmla="*/ 328418 h 336568"/>
                <a:gd name="connsiteX146" fmla="*/ 162896 w 405186"/>
                <a:gd name="connsiteY146" fmla="*/ 326227 h 336568"/>
                <a:gd name="connsiteX147" fmla="*/ 200615 w 405186"/>
                <a:gd name="connsiteY147" fmla="*/ 319560 h 336568"/>
                <a:gd name="connsiteX148" fmla="*/ 208711 w 405186"/>
                <a:gd name="connsiteY148" fmla="*/ 319560 h 336568"/>
                <a:gd name="connsiteX149" fmla="*/ 208711 w 405186"/>
                <a:gd name="connsiteY149" fmla="*/ 319560 h 336568"/>
                <a:gd name="connsiteX150" fmla="*/ 208711 w 405186"/>
                <a:gd name="connsiteY150" fmla="*/ 319560 h 336568"/>
                <a:gd name="connsiteX151" fmla="*/ 226332 w 405186"/>
                <a:gd name="connsiteY151" fmla="*/ 318607 h 336568"/>
                <a:gd name="connsiteX152" fmla="*/ 237667 w 405186"/>
                <a:gd name="connsiteY152" fmla="*/ 318797 h 336568"/>
                <a:gd name="connsiteX153" fmla="*/ 271671 w 405186"/>
                <a:gd name="connsiteY153" fmla="*/ 319274 h 336568"/>
                <a:gd name="connsiteX154" fmla="*/ 278244 w 405186"/>
                <a:gd name="connsiteY154" fmla="*/ 319369 h 336568"/>
                <a:gd name="connsiteX155" fmla="*/ 278244 w 405186"/>
                <a:gd name="connsiteY155" fmla="*/ 319369 h 336568"/>
                <a:gd name="connsiteX156" fmla="*/ 278244 w 405186"/>
                <a:gd name="connsiteY156" fmla="*/ 319369 h 336568"/>
                <a:gd name="connsiteX157" fmla="*/ 283006 w 405186"/>
                <a:gd name="connsiteY157" fmla="*/ 318988 h 336568"/>
                <a:gd name="connsiteX158" fmla="*/ 285864 w 405186"/>
                <a:gd name="connsiteY158" fmla="*/ 318893 h 336568"/>
                <a:gd name="connsiteX159" fmla="*/ 285864 w 405186"/>
                <a:gd name="connsiteY159" fmla="*/ 318893 h 336568"/>
                <a:gd name="connsiteX160" fmla="*/ 300532 w 405186"/>
                <a:gd name="connsiteY160" fmla="*/ 317940 h 336568"/>
                <a:gd name="connsiteX161" fmla="*/ 302247 w 405186"/>
                <a:gd name="connsiteY161" fmla="*/ 317655 h 336568"/>
                <a:gd name="connsiteX162" fmla="*/ 302247 w 405186"/>
                <a:gd name="connsiteY162" fmla="*/ 317655 h 336568"/>
                <a:gd name="connsiteX163" fmla="*/ 303771 w 405186"/>
                <a:gd name="connsiteY163" fmla="*/ 317940 h 336568"/>
                <a:gd name="connsiteX164" fmla="*/ 303771 w 405186"/>
                <a:gd name="connsiteY164" fmla="*/ 317940 h 336568"/>
                <a:gd name="connsiteX165" fmla="*/ 303771 w 405186"/>
                <a:gd name="connsiteY165" fmla="*/ 317940 h 336568"/>
                <a:gd name="connsiteX166" fmla="*/ 303961 w 405186"/>
                <a:gd name="connsiteY166" fmla="*/ 319274 h 336568"/>
                <a:gd name="connsiteX167" fmla="*/ 319773 w 405186"/>
                <a:gd name="connsiteY167" fmla="*/ 316988 h 336568"/>
                <a:gd name="connsiteX168" fmla="*/ 319582 w 405186"/>
                <a:gd name="connsiteY168" fmla="*/ 315654 h 336568"/>
                <a:gd name="connsiteX169" fmla="*/ 319582 w 405186"/>
                <a:gd name="connsiteY169" fmla="*/ 315654 h 336568"/>
                <a:gd name="connsiteX170" fmla="*/ 319582 w 405186"/>
                <a:gd name="connsiteY170" fmla="*/ 315654 h 336568"/>
                <a:gd name="connsiteX171" fmla="*/ 322535 w 405186"/>
                <a:gd name="connsiteY171" fmla="*/ 314702 h 336568"/>
                <a:gd name="connsiteX172" fmla="*/ 322535 w 405186"/>
                <a:gd name="connsiteY172" fmla="*/ 314702 h 336568"/>
                <a:gd name="connsiteX173" fmla="*/ 322535 w 405186"/>
                <a:gd name="connsiteY173" fmla="*/ 314702 h 336568"/>
                <a:gd name="connsiteX174" fmla="*/ 346157 w 405186"/>
                <a:gd name="connsiteY174" fmla="*/ 308701 h 336568"/>
                <a:gd name="connsiteX175" fmla="*/ 364636 w 405186"/>
                <a:gd name="connsiteY175" fmla="*/ 301081 h 336568"/>
                <a:gd name="connsiteX176" fmla="*/ 364636 w 405186"/>
                <a:gd name="connsiteY176" fmla="*/ 301081 h 336568"/>
                <a:gd name="connsiteX177" fmla="*/ 367207 w 405186"/>
                <a:gd name="connsiteY177" fmla="*/ 299081 h 336568"/>
                <a:gd name="connsiteX178" fmla="*/ 367207 w 405186"/>
                <a:gd name="connsiteY178" fmla="*/ 299081 h 336568"/>
                <a:gd name="connsiteX179" fmla="*/ 379018 w 405186"/>
                <a:gd name="connsiteY179" fmla="*/ 292128 h 336568"/>
                <a:gd name="connsiteX180" fmla="*/ 379018 w 405186"/>
                <a:gd name="connsiteY180" fmla="*/ 292128 h 336568"/>
                <a:gd name="connsiteX181" fmla="*/ 379018 w 405186"/>
                <a:gd name="connsiteY181" fmla="*/ 292128 h 336568"/>
                <a:gd name="connsiteX182" fmla="*/ 390067 w 405186"/>
                <a:gd name="connsiteY182" fmla="*/ 281079 h 336568"/>
                <a:gd name="connsiteX183" fmla="*/ 403116 w 405186"/>
                <a:gd name="connsiteY183" fmla="*/ 256695 h 336568"/>
                <a:gd name="connsiteX184" fmla="*/ 403593 w 405186"/>
                <a:gd name="connsiteY184" fmla="*/ 248694 h 336568"/>
                <a:gd name="connsiteX185" fmla="*/ 404736 w 405186"/>
                <a:gd name="connsiteY185" fmla="*/ 243931 h 336568"/>
                <a:gd name="connsiteX186" fmla="*/ 404736 w 405186"/>
                <a:gd name="connsiteY186" fmla="*/ 243931 h 336568"/>
                <a:gd name="connsiteX187" fmla="*/ 404069 w 405186"/>
                <a:gd name="connsiteY187" fmla="*/ 234025 h 336568"/>
                <a:gd name="connsiteX188" fmla="*/ 22593 w 405186"/>
                <a:gd name="connsiteY188" fmla="*/ 307748 h 336568"/>
                <a:gd name="connsiteX189" fmla="*/ 22593 w 405186"/>
                <a:gd name="connsiteY189" fmla="*/ 307748 h 336568"/>
                <a:gd name="connsiteX190" fmla="*/ 22593 w 405186"/>
                <a:gd name="connsiteY190" fmla="*/ 307748 h 336568"/>
                <a:gd name="connsiteX191" fmla="*/ 22593 w 405186"/>
                <a:gd name="connsiteY191" fmla="*/ 307748 h 336568"/>
                <a:gd name="connsiteX192" fmla="*/ 22593 w 405186"/>
                <a:gd name="connsiteY192" fmla="*/ 307748 h 336568"/>
                <a:gd name="connsiteX193" fmla="*/ 22688 w 405186"/>
                <a:gd name="connsiteY193" fmla="*/ 307748 h 336568"/>
                <a:gd name="connsiteX194" fmla="*/ 22593 w 405186"/>
                <a:gd name="connsiteY194" fmla="*/ 307939 h 336568"/>
                <a:gd name="connsiteX195" fmla="*/ 22593 w 405186"/>
                <a:gd name="connsiteY195" fmla="*/ 307748 h 336568"/>
                <a:gd name="connsiteX196" fmla="*/ 14782 w 405186"/>
                <a:gd name="connsiteY196" fmla="*/ 274982 h 336568"/>
                <a:gd name="connsiteX197" fmla="*/ 15354 w 405186"/>
                <a:gd name="connsiteY197" fmla="*/ 274887 h 336568"/>
                <a:gd name="connsiteX198" fmla="*/ 14782 w 405186"/>
                <a:gd name="connsiteY198" fmla="*/ 276602 h 336568"/>
                <a:gd name="connsiteX199" fmla="*/ 14782 w 405186"/>
                <a:gd name="connsiteY199" fmla="*/ 274982 h 336568"/>
                <a:gd name="connsiteX200" fmla="*/ 16306 w 405186"/>
                <a:gd name="connsiteY200" fmla="*/ 274697 h 336568"/>
                <a:gd name="connsiteX201" fmla="*/ 16306 w 405186"/>
                <a:gd name="connsiteY201" fmla="*/ 274697 h 336568"/>
                <a:gd name="connsiteX202" fmla="*/ 16306 w 405186"/>
                <a:gd name="connsiteY202" fmla="*/ 274697 h 336568"/>
                <a:gd name="connsiteX203" fmla="*/ 16306 w 405186"/>
                <a:gd name="connsiteY203" fmla="*/ 274697 h 336568"/>
                <a:gd name="connsiteX204" fmla="*/ 16306 w 405186"/>
                <a:gd name="connsiteY204" fmla="*/ 274697 h 336568"/>
                <a:gd name="connsiteX205" fmla="*/ 16306 w 405186"/>
                <a:gd name="connsiteY205" fmla="*/ 274697 h 336568"/>
                <a:gd name="connsiteX206" fmla="*/ 98888 w 405186"/>
                <a:gd name="connsiteY206" fmla="*/ 185447 h 336568"/>
                <a:gd name="connsiteX207" fmla="*/ 98888 w 405186"/>
                <a:gd name="connsiteY207" fmla="*/ 185447 h 336568"/>
                <a:gd name="connsiteX208" fmla="*/ 98888 w 405186"/>
                <a:gd name="connsiteY208" fmla="*/ 185447 h 336568"/>
                <a:gd name="connsiteX209" fmla="*/ 98888 w 405186"/>
                <a:gd name="connsiteY209" fmla="*/ 185447 h 336568"/>
                <a:gd name="connsiteX210" fmla="*/ 98888 w 405186"/>
                <a:gd name="connsiteY210" fmla="*/ 185447 h 336568"/>
                <a:gd name="connsiteX211" fmla="*/ 98888 w 405186"/>
                <a:gd name="connsiteY211" fmla="*/ 185447 h 336568"/>
                <a:gd name="connsiteX212" fmla="*/ 98888 w 405186"/>
                <a:gd name="connsiteY212" fmla="*/ 185447 h 336568"/>
                <a:gd name="connsiteX213" fmla="*/ 298532 w 405186"/>
                <a:gd name="connsiteY213" fmla="*/ 126392 h 336568"/>
                <a:gd name="connsiteX214" fmla="*/ 298341 w 405186"/>
                <a:gd name="connsiteY214" fmla="*/ 126392 h 336568"/>
                <a:gd name="connsiteX215" fmla="*/ 298532 w 405186"/>
                <a:gd name="connsiteY215" fmla="*/ 126297 h 336568"/>
                <a:gd name="connsiteX216" fmla="*/ 298532 w 405186"/>
                <a:gd name="connsiteY216" fmla="*/ 126392 h 336568"/>
                <a:gd name="connsiteX217" fmla="*/ 169564 w 405186"/>
                <a:gd name="connsiteY217" fmla="*/ 58955 h 336568"/>
                <a:gd name="connsiteX218" fmla="*/ 169849 w 405186"/>
                <a:gd name="connsiteY218" fmla="*/ 59051 h 336568"/>
                <a:gd name="connsiteX219" fmla="*/ 169564 w 405186"/>
                <a:gd name="connsiteY219" fmla="*/ 59146 h 336568"/>
                <a:gd name="connsiteX220" fmla="*/ 169564 w 405186"/>
                <a:gd name="connsiteY220" fmla="*/ 59146 h 336568"/>
                <a:gd name="connsiteX221" fmla="*/ 169564 w 405186"/>
                <a:gd name="connsiteY221" fmla="*/ 59146 h 336568"/>
                <a:gd name="connsiteX222" fmla="*/ 169564 w 405186"/>
                <a:gd name="connsiteY222" fmla="*/ 59146 h 336568"/>
                <a:gd name="connsiteX223" fmla="*/ 169564 w 405186"/>
                <a:gd name="connsiteY223" fmla="*/ 58955 h 336568"/>
                <a:gd name="connsiteX224" fmla="*/ 100888 w 405186"/>
                <a:gd name="connsiteY224" fmla="*/ 189162 h 336568"/>
                <a:gd name="connsiteX225" fmla="*/ 100888 w 405186"/>
                <a:gd name="connsiteY225" fmla="*/ 189162 h 336568"/>
                <a:gd name="connsiteX226" fmla="*/ 101079 w 405186"/>
                <a:gd name="connsiteY226" fmla="*/ 190020 h 336568"/>
                <a:gd name="connsiteX227" fmla="*/ 101174 w 405186"/>
                <a:gd name="connsiteY227" fmla="*/ 190020 h 336568"/>
                <a:gd name="connsiteX228" fmla="*/ 101174 w 405186"/>
                <a:gd name="connsiteY228" fmla="*/ 190020 h 336568"/>
                <a:gd name="connsiteX229" fmla="*/ 101174 w 405186"/>
                <a:gd name="connsiteY229" fmla="*/ 189924 h 336568"/>
                <a:gd name="connsiteX230" fmla="*/ 101079 w 405186"/>
                <a:gd name="connsiteY230" fmla="*/ 189924 h 336568"/>
                <a:gd name="connsiteX231" fmla="*/ 100888 w 405186"/>
                <a:gd name="connsiteY231" fmla="*/ 189162 h 336568"/>
                <a:gd name="connsiteX232" fmla="*/ 232619 w 405186"/>
                <a:gd name="connsiteY232" fmla="*/ 81435 h 336568"/>
                <a:gd name="connsiteX233" fmla="*/ 232810 w 405186"/>
                <a:gd name="connsiteY233" fmla="*/ 81720 h 336568"/>
                <a:gd name="connsiteX234" fmla="*/ 232714 w 405186"/>
                <a:gd name="connsiteY234" fmla="*/ 82101 h 336568"/>
                <a:gd name="connsiteX235" fmla="*/ 232619 w 405186"/>
                <a:gd name="connsiteY235" fmla="*/ 81435 h 336568"/>
                <a:gd name="connsiteX236" fmla="*/ 185375 w 405186"/>
                <a:gd name="connsiteY236" fmla="*/ 68290 h 336568"/>
                <a:gd name="connsiteX237" fmla="*/ 185375 w 405186"/>
                <a:gd name="connsiteY237" fmla="*/ 68290 h 336568"/>
                <a:gd name="connsiteX238" fmla="*/ 185470 w 405186"/>
                <a:gd name="connsiteY238" fmla="*/ 68290 h 336568"/>
                <a:gd name="connsiteX239" fmla="*/ 185375 w 405186"/>
                <a:gd name="connsiteY239" fmla="*/ 68385 h 336568"/>
                <a:gd name="connsiteX240" fmla="*/ 185375 w 405186"/>
                <a:gd name="connsiteY240" fmla="*/ 68290 h 336568"/>
                <a:gd name="connsiteX241" fmla="*/ 185375 w 405186"/>
                <a:gd name="connsiteY241" fmla="*/ 68290 h 336568"/>
                <a:gd name="connsiteX242" fmla="*/ 185375 w 405186"/>
                <a:gd name="connsiteY242" fmla="*/ 68290 h 336568"/>
                <a:gd name="connsiteX243" fmla="*/ 208902 w 405186"/>
                <a:gd name="connsiteY243" fmla="*/ 52002 h 336568"/>
                <a:gd name="connsiteX244" fmla="*/ 208902 w 405186"/>
                <a:gd name="connsiteY244" fmla="*/ 52002 h 336568"/>
                <a:gd name="connsiteX245" fmla="*/ 208902 w 405186"/>
                <a:gd name="connsiteY245" fmla="*/ 52002 h 336568"/>
                <a:gd name="connsiteX246" fmla="*/ 208902 w 405186"/>
                <a:gd name="connsiteY246" fmla="*/ 52002 h 336568"/>
                <a:gd name="connsiteX247" fmla="*/ 208902 w 405186"/>
                <a:gd name="connsiteY247" fmla="*/ 52002 h 336568"/>
                <a:gd name="connsiteX248" fmla="*/ 208902 w 405186"/>
                <a:gd name="connsiteY248" fmla="*/ 52002 h 336568"/>
                <a:gd name="connsiteX249" fmla="*/ 182232 w 405186"/>
                <a:gd name="connsiteY249" fmla="*/ 204307 h 336568"/>
                <a:gd name="connsiteX250" fmla="*/ 182232 w 405186"/>
                <a:gd name="connsiteY250" fmla="*/ 204307 h 336568"/>
                <a:gd name="connsiteX251" fmla="*/ 182136 w 405186"/>
                <a:gd name="connsiteY251" fmla="*/ 204116 h 336568"/>
                <a:gd name="connsiteX252" fmla="*/ 182232 w 405186"/>
                <a:gd name="connsiteY252" fmla="*/ 204307 h 336568"/>
                <a:gd name="connsiteX253" fmla="*/ 182232 w 405186"/>
                <a:gd name="connsiteY253" fmla="*/ 204307 h 336568"/>
                <a:gd name="connsiteX254" fmla="*/ 216331 w 405186"/>
                <a:gd name="connsiteY254" fmla="*/ 59051 h 336568"/>
                <a:gd name="connsiteX255" fmla="*/ 216522 w 405186"/>
                <a:gd name="connsiteY255" fmla="*/ 59432 h 336568"/>
                <a:gd name="connsiteX256" fmla="*/ 216141 w 405186"/>
                <a:gd name="connsiteY256" fmla="*/ 59241 h 336568"/>
                <a:gd name="connsiteX257" fmla="*/ 216331 w 405186"/>
                <a:gd name="connsiteY257" fmla="*/ 59051 h 336568"/>
                <a:gd name="connsiteX258" fmla="*/ 342919 w 405186"/>
                <a:gd name="connsiteY258" fmla="*/ 209260 h 336568"/>
                <a:gd name="connsiteX259" fmla="*/ 342919 w 405186"/>
                <a:gd name="connsiteY259" fmla="*/ 209260 h 336568"/>
                <a:gd name="connsiteX260" fmla="*/ 342919 w 405186"/>
                <a:gd name="connsiteY260" fmla="*/ 209260 h 336568"/>
                <a:gd name="connsiteX261" fmla="*/ 342919 w 405186"/>
                <a:gd name="connsiteY261" fmla="*/ 209260 h 336568"/>
                <a:gd name="connsiteX262" fmla="*/ 306914 w 405186"/>
                <a:gd name="connsiteY262" fmla="*/ 211451 h 336568"/>
                <a:gd name="connsiteX263" fmla="*/ 306914 w 405186"/>
                <a:gd name="connsiteY263" fmla="*/ 211451 h 336568"/>
                <a:gd name="connsiteX264" fmla="*/ 307009 w 405186"/>
                <a:gd name="connsiteY264" fmla="*/ 211260 h 336568"/>
                <a:gd name="connsiteX265" fmla="*/ 306914 w 405186"/>
                <a:gd name="connsiteY265" fmla="*/ 211451 h 336568"/>
                <a:gd name="connsiteX266" fmla="*/ 319296 w 405186"/>
                <a:gd name="connsiteY266" fmla="*/ 192877 h 336568"/>
                <a:gd name="connsiteX267" fmla="*/ 319296 w 405186"/>
                <a:gd name="connsiteY267" fmla="*/ 192877 h 336568"/>
                <a:gd name="connsiteX268" fmla="*/ 319296 w 405186"/>
                <a:gd name="connsiteY268" fmla="*/ 192877 h 336568"/>
                <a:gd name="connsiteX269" fmla="*/ 319296 w 405186"/>
                <a:gd name="connsiteY269" fmla="*/ 192877 h 336568"/>
                <a:gd name="connsiteX270" fmla="*/ 309867 w 405186"/>
                <a:gd name="connsiteY270" fmla="*/ 182876 h 336568"/>
                <a:gd name="connsiteX271" fmla="*/ 309867 w 405186"/>
                <a:gd name="connsiteY271" fmla="*/ 183066 h 336568"/>
                <a:gd name="connsiteX272" fmla="*/ 309867 w 405186"/>
                <a:gd name="connsiteY272" fmla="*/ 182876 h 336568"/>
                <a:gd name="connsiteX273" fmla="*/ 309867 w 405186"/>
                <a:gd name="connsiteY273" fmla="*/ 182876 h 336568"/>
                <a:gd name="connsiteX274" fmla="*/ 308248 w 405186"/>
                <a:gd name="connsiteY274" fmla="*/ 183162 h 336568"/>
                <a:gd name="connsiteX275" fmla="*/ 308248 w 405186"/>
                <a:gd name="connsiteY275" fmla="*/ 183162 h 336568"/>
                <a:gd name="connsiteX276" fmla="*/ 308248 w 405186"/>
                <a:gd name="connsiteY276" fmla="*/ 183162 h 336568"/>
                <a:gd name="connsiteX277" fmla="*/ 308248 w 405186"/>
                <a:gd name="connsiteY277" fmla="*/ 183162 h 336568"/>
                <a:gd name="connsiteX278" fmla="*/ 308438 w 405186"/>
                <a:gd name="connsiteY278" fmla="*/ 207069 h 336568"/>
                <a:gd name="connsiteX279" fmla="*/ 308533 w 405186"/>
                <a:gd name="connsiteY279" fmla="*/ 207546 h 336568"/>
                <a:gd name="connsiteX280" fmla="*/ 308343 w 405186"/>
                <a:gd name="connsiteY280" fmla="*/ 207546 h 336568"/>
                <a:gd name="connsiteX281" fmla="*/ 308438 w 405186"/>
                <a:gd name="connsiteY281" fmla="*/ 207069 h 336568"/>
                <a:gd name="connsiteX282" fmla="*/ 309200 w 405186"/>
                <a:gd name="connsiteY282" fmla="*/ 178208 h 336568"/>
                <a:gd name="connsiteX283" fmla="*/ 309200 w 405186"/>
                <a:gd name="connsiteY283" fmla="*/ 178208 h 336568"/>
                <a:gd name="connsiteX284" fmla="*/ 309200 w 405186"/>
                <a:gd name="connsiteY284" fmla="*/ 178208 h 336568"/>
                <a:gd name="connsiteX285" fmla="*/ 309200 w 405186"/>
                <a:gd name="connsiteY285" fmla="*/ 178208 h 336568"/>
                <a:gd name="connsiteX286" fmla="*/ 294722 w 405186"/>
                <a:gd name="connsiteY286" fmla="*/ 167350 h 336568"/>
                <a:gd name="connsiteX287" fmla="*/ 294722 w 405186"/>
                <a:gd name="connsiteY287" fmla="*/ 167350 h 336568"/>
                <a:gd name="connsiteX288" fmla="*/ 294722 w 405186"/>
                <a:gd name="connsiteY288" fmla="*/ 167350 h 336568"/>
                <a:gd name="connsiteX289" fmla="*/ 294722 w 405186"/>
                <a:gd name="connsiteY289" fmla="*/ 167350 h 336568"/>
                <a:gd name="connsiteX290" fmla="*/ 176517 w 405186"/>
                <a:gd name="connsiteY290" fmla="*/ 198687 h 336568"/>
                <a:gd name="connsiteX291" fmla="*/ 176421 w 405186"/>
                <a:gd name="connsiteY291" fmla="*/ 198592 h 336568"/>
                <a:gd name="connsiteX292" fmla="*/ 176517 w 405186"/>
                <a:gd name="connsiteY292" fmla="*/ 198592 h 336568"/>
                <a:gd name="connsiteX293" fmla="*/ 176517 w 405186"/>
                <a:gd name="connsiteY293" fmla="*/ 198687 h 336568"/>
                <a:gd name="connsiteX294" fmla="*/ 176517 w 405186"/>
                <a:gd name="connsiteY294" fmla="*/ 198687 h 336568"/>
                <a:gd name="connsiteX295" fmla="*/ 265004 w 405186"/>
                <a:gd name="connsiteY295" fmla="*/ 140013 h 336568"/>
                <a:gd name="connsiteX296" fmla="*/ 264718 w 405186"/>
                <a:gd name="connsiteY296" fmla="*/ 140299 h 336568"/>
                <a:gd name="connsiteX297" fmla="*/ 264718 w 405186"/>
                <a:gd name="connsiteY297" fmla="*/ 140299 h 336568"/>
                <a:gd name="connsiteX298" fmla="*/ 264718 w 405186"/>
                <a:gd name="connsiteY298" fmla="*/ 140108 h 336568"/>
                <a:gd name="connsiteX299" fmla="*/ 265004 w 405186"/>
                <a:gd name="connsiteY299" fmla="*/ 140013 h 336568"/>
                <a:gd name="connsiteX300" fmla="*/ 265195 w 405186"/>
                <a:gd name="connsiteY300" fmla="*/ 150014 h 336568"/>
                <a:gd name="connsiteX301" fmla="*/ 266528 w 405186"/>
                <a:gd name="connsiteY301" fmla="*/ 148300 h 336568"/>
                <a:gd name="connsiteX302" fmla="*/ 267671 w 405186"/>
                <a:gd name="connsiteY302" fmla="*/ 148967 h 336568"/>
                <a:gd name="connsiteX303" fmla="*/ 265195 w 405186"/>
                <a:gd name="connsiteY303" fmla="*/ 150014 h 336568"/>
                <a:gd name="connsiteX304" fmla="*/ 113937 w 405186"/>
                <a:gd name="connsiteY304" fmla="*/ 212403 h 336568"/>
                <a:gd name="connsiteX305" fmla="*/ 114319 w 405186"/>
                <a:gd name="connsiteY305" fmla="*/ 212498 h 336568"/>
                <a:gd name="connsiteX306" fmla="*/ 114033 w 405186"/>
                <a:gd name="connsiteY306" fmla="*/ 212594 h 336568"/>
                <a:gd name="connsiteX307" fmla="*/ 113937 w 405186"/>
                <a:gd name="connsiteY307" fmla="*/ 212403 h 336568"/>
                <a:gd name="connsiteX308" fmla="*/ 202711 w 405186"/>
                <a:gd name="connsiteY308" fmla="*/ 144871 h 336568"/>
                <a:gd name="connsiteX309" fmla="*/ 202711 w 405186"/>
                <a:gd name="connsiteY309" fmla="*/ 144871 h 336568"/>
                <a:gd name="connsiteX310" fmla="*/ 202711 w 405186"/>
                <a:gd name="connsiteY310" fmla="*/ 144871 h 336568"/>
                <a:gd name="connsiteX311" fmla="*/ 202711 w 405186"/>
                <a:gd name="connsiteY311" fmla="*/ 144871 h 336568"/>
                <a:gd name="connsiteX312" fmla="*/ 204044 w 405186"/>
                <a:gd name="connsiteY312" fmla="*/ 144680 h 336568"/>
                <a:gd name="connsiteX313" fmla="*/ 204330 w 405186"/>
                <a:gd name="connsiteY313" fmla="*/ 144490 h 336568"/>
                <a:gd name="connsiteX314" fmla="*/ 204330 w 405186"/>
                <a:gd name="connsiteY314" fmla="*/ 144680 h 336568"/>
                <a:gd name="connsiteX315" fmla="*/ 204044 w 405186"/>
                <a:gd name="connsiteY315" fmla="*/ 144680 h 336568"/>
                <a:gd name="connsiteX316" fmla="*/ 214045 w 405186"/>
                <a:gd name="connsiteY316" fmla="*/ 133536 h 336568"/>
                <a:gd name="connsiteX317" fmla="*/ 214045 w 405186"/>
                <a:gd name="connsiteY317" fmla="*/ 133536 h 336568"/>
                <a:gd name="connsiteX318" fmla="*/ 214045 w 405186"/>
                <a:gd name="connsiteY318" fmla="*/ 133536 h 336568"/>
                <a:gd name="connsiteX319" fmla="*/ 214045 w 405186"/>
                <a:gd name="connsiteY319" fmla="*/ 133536 h 336568"/>
                <a:gd name="connsiteX320" fmla="*/ 188328 w 405186"/>
                <a:gd name="connsiteY320" fmla="*/ 134013 h 336568"/>
                <a:gd name="connsiteX321" fmla="*/ 188328 w 405186"/>
                <a:gd name="connsiteY321" fmla="*/ 134013 h 336568"/>
                <a:gd name="connsiteX322" fmla="*/ 188328 w 405186"/>
                <a:gd name="connsiteY322" fmla="*/ 134013 h 336568"/>
                <a:gd name="connsiteX323" fmla="*/ 188328 w 405186"/>
                <a:gd name="connsiteY323" fmla="*/ 134013 h 336568"/>
                <a:gd name="connsiteX324" fmla="*/ 188328 w 405186"/>
                <a:gd name="connsiteY324" fmla="*/ 134013 h 336568"/>
                <a:gd name="connsiteX325" fmla="*/ 188328 w 405186"/>
                <a:gd name="connsiteY325" fmla="*/ 134013 h 336568"/>
                <a:gd name="connsiteX326" fmla="*/ 181279 w 405186"/>
                <a:gd name="connsiteY326" fmla="*/ 152777 h 336568"/>
                <a:gd name="connsiteX327" fmla="*/ 181279 w 405186"/>
                <a:gd name="connsiteY327" fmla="*/ 152777 h 336568"/>
                <a:gd name="connsiteX328" fmla="*/ 181279 w 405186"/>
                <a:gd name="connsiteY328" fmla="*/ 152777 h 336568"/>
                <a:gd name="connsiteX329" fmla="*/ 181279 w 405186"/>
                <a:gd name="connsiteY329" fmla="*/ 152777 h 336568"/>
                <a:gd name="connsiteX330" fmla="*/ 200901 w 405186"/>
                <a:gd name="connsiteY330" fmla="*/ 96770 h 336568"/>
                <a:gd name="connsiteX331" fmla="*/ 200806 w 405186"/>
                <a:gd name="connsiteY331" fmla="*/ 96865 h 336568"/>
                <a:gd name="connsiteX332" fmla="*/ 200806 w 405186"/>
                <a:gd name="connsiteY332" fmla="*/ 96674 h 336568"/>
                <a:gd name="connsiteX333" fmla="*/ 200901 w 405186"/>
                <a:gd name="connsiteY333" fmla="*/ 96770 h 336568"/>
                <a:gd name="connsiteX334" fmla="*/ 177945 w 405186"/>
                <a:gd name="connsiteY334" fmla="*/ 129060 h 336568"/>
                <a:gd name="connsiteX335" fmla="*/ 177850 w 405186"/>
                <a:gd name="connsiteY335" fmla="*/ 128869 h 336568"/>
                <a:gd name="connsiteX336" fmla="*/ 178041 w 405186"/>
                <a:gd name="connsiteY336" fmla="*/ 128869 h 336568"/>
                <a:gd name="connsiteX337" fmla="*/ 177945 w 405186"/>
                <a:gd name="connsiteY337" fmla="*/ 129060 h 336568"/>
                <a:gd name="connsiteX338" fmla="*/ 223761 w 405186"/>
                <a:gd name="connsiteY338" fmla="*/ 111248 h 336568"/>
                <a:gd name="connsiteX339" fmla="*/ 223761 w 405186"/>
                <a:gd name="connsiteY339" fmla="*/ 111248 h 336568"/>
                <a:gd name="connsiteX340" fmla="*/ 223761 w 405186"/>
                <a:gd name="connsiteY340" fmla="*/ 111438 h 336568"/>
                <a:gd name="connsiteX341" fmla="*/ 223665 w 405186"/>
                <a:gd name="connsiteY341" fmla="*/ 111343 h 336568"/>
                <a:gd name="connsiteX342" fmla="*/ 223761 w 405186"/>
                <a:gd name="connsiteY342" fmla="*/ 111248 h 336568"/>
                <a:gd name="connsiteX343" fmla="*/ 173850 w 405186"/>
                <a:gd name="connsiteY343" fmla="*/ 134489 h 336568"/>
                <a:gd name="connsiteX344" fmla="*/ 173659 w 405186"/>
                <a:gd name="connsiteY344" fmla="*/ 134489 h 336568"/>
                <a:gd name="connsiteX345" fmla="*/ 173850 w 405186"/>
                <a:gd name="connsiteY345" fmla="*/ 134394 h 336568"/>
                <a:gd name="connsiteX346" fmla="*/ 173850 w 405186"/>
                <a:gd name="connsiteY346" fmla="*/ 134489 h 336568"/>
                <a:gd name="connsiteX347" fmla="*/ 203853 w 405186"/>
                <a:gd name="connsiteY347" fmla="*/ 197925 h 336568"/>
                <a:gd name="connsiteX348" fmla="*/ 203853 w 405186"/>
                <a:gd name="connsiteY348" fmla="*/ 197925 h 336568"/>
                <a:gd name="connsiteX349" fmla="*/ 203853 w 405186"/>
                <a:gd name="connsiteY349" fmla="*/ 197925 h 336568"/>
                <a:gd name="connsiteX350" fmla="*/ 203853 w 405186"/>
                <a:gd name="connsiteY350" fmla="*/ 197925 h 336568"/>
                <a:gd name="connsiteX351" fmla="*/ 252240 w 405186"/>
                <a:gd name="connsiteY351" fmla="*/ 174970 h 336568"/>
                <a:gd name="connsiteX352" fmla="*/ 252240 w 405186"/>
                <a:gd name="connsiteY352" fmla="*/ 174970 h 336568"/>
                <a:gd name="connsiteX353" fmla="*/ 253003 w 405186"/>
                <a:gd name="connsiteY353" fmla="*/ 174875 h 336568"/>
                <a:gd name="connsiteX354" fmla="*/ 253003 w 405186"/>
                <a:gd name="connsiteY354" fmla="*/ 174875 h 336568"/>
                <a:gd name="connsiteX355" fmla="*/ 252240 w 405186"/>
                <a:gd name="connsiteY355" fmla="*/ 174970 h 336568"/>
                <a:gd name="connsiteX356" fmla="*/ 252240 w 405186"/>
                <a:gd name="connsiteY356" fmla="*/ 174970 h 336568"/>
                <a:gd name="connsiteX357" fmla="*/ 252240 w 405186"/>
                <a:gd name="connsiteY357" fmla="*/ 174970 h 336568"/>
                <a:gd name="connsiteX358" fmla="*/ 252240 w 405186"/>
                <a:gd name="connsiteY358" fmla="*/ 174970 h 336568"/>
                <a:gd name="connsiteX359" fmla="*/ 259479 w 405186"/>
                <a:gd name="connsiteY359" fmla="*/ 135155 h 336568"/>
                <a:gd name="connsiteX360" fmla="*/ 259479 w 405186"/>
                <a:gd name="connsiteY360" fmla="*/ 135155 h 336568"/>
                <a:gd name="connsiteX361" fmla="*/ 259479 w 405186"/>
                <a:gd name="connsiteY361" fmla="*/ 135155 h 336568"/>
                <a:gd name="connsiteX362" fmla="*/ 259479 w 405186"/>
                <a:gd name="connsiteY362" fmla="*/ 135155 h 336568"/>
                <a:gd name="connsiteX363" fmla="*/ 259479 w 405186"/>
                <a:gd name="connsiteY363" fmla="*/ 135155 h 336568"/>
                <a:gd name="connsiteX364" fmla="*/ 259479 w 405186"/>
                <a:gd name="connsiteY364" fmla="*/ 135155 h 336568"/>
                <a:gd name="connsiteX365" fmla="*/ 145370 w 405186"/>
                <a:gd name="connsiteY365" fmla="*/ 217356 h 336568"/>
                <a:gd name="connsiteX366" fmla="*/ 145370 w 405186"/>
                <a:gd name="connsiteY366" fmla="*/ 217642 h 336568"/>
                <a:gd name="connsiteX367" fmla="*/ 145179 w 405186"/>
                <a:gd name="connsiteY367" fmla="*/ 217547 h 336568"/>
                <a:gd name="connsiteX368" fmla="*/ 145370 w 405186"/>
                <a:gd name="connsiteY368" fmla="*/ 217356 h 336568"/>
                <a:gd name="connsiteX369" fmla="*/ 198710 w 405186"/>
                <a:gd name="connsiteY369" fmla="*/ 184209 h 336568"/>
                <a:gd name="connsiteX370" fmla="*/ 198805 w 405186"/>
                <a:gd name="connsiteY370" fmla="*/ 184590 h 336568"/>
                <a:gd name="connsiteX371" fmla="*/ 198139 w 405186"/>
                <a:gd name="connsiteY371" fmla="*/ 184590 h 336568"/>
                <a:gd name="connsiteX372" fmla="*/ 198710 w 405186"/>
                <a:gd name="connsiteY372" fmla="*/ 184209 h 336568"/>
                <a:gd name="connsiteX373" fmla="*/ 243478 w 405186"/>
                <a:gd name="connsiteY373" fmla="*/ 147157 h 336568"/>
                <a:gd name="connsiteX374" fmla="*/ 243573 w 405186"/>
                <a:gd name="connsiteY374" fmla="*/ 146871 h 336568"/>
                <a:gd name="connsiteX375" fmla="*/ 244240 w 405186"/>
                <a:gd name="connsiteY375" fmla="*/ 146776 h 336568"/>
                <a:gd name="connsiteX376" fmla="*/ 243478 w 405186"/>
                <a:gd name="connsiteY376" fmla="*/ 147157 h 336568"/>
                <a:gd name="connsiteX377" fmla="*/ 150609 w 405186"/>
                <a:gd name="connsiteY377" fmla="*/ 208784 h 336568"/>
                <a:gd name="connsiteX378" fmla="*/ 150609 w 405186"/>
                <a:gd name="connsiteY378" fmla="*/ 208784 h 336568"/>
                <a:gd name="connsiteX379" fmla="*/ 150704 w 405186"/>
                <a:gd name="connsiteY379" fmla="*/ 208879 h 336568"/>
                <a:gd name="connsiteX380" fmla="*/ 150609 w 405186"/>
                <a:gd name="connsiteY380" fmla="*/ 208879 h 336568"/>
                <a:gd name="connsiteX381" fmla="*/ 150609 w 405186"/>
                <a:gd name="connsiteY381" fmla="*/ 208784 h 336568"/>
                <a:gd name="connsiteX382" fmla="*/ 151657 w 405186"/>
                <a:gd name="connsiteY382" fmla="*/ 151348 h 336568"/>
                <a:gd name="connsiteX383" fmla="*/ 151657 w 405186"/>
                <a:gd name="connsiteY383" fmla="*/ 152491 h 336568"/>
                <a:gd name="connsiteX384" fmla="*/ 150895 w 405186"/>
                <a:gd name="connsiteY384" fmla="*/ 151253 h 336568"/>
                <a:gd name="connsiteX385" fmla="*/ 151657 w 405186"/>
                <a:gd name="connsiteY385" fmla="*/ 151348 h 336568"/>
                <a:gd name="connsiteX386" fmla="*/ 167754 w 405186"/>
                <a:gd name="connsiteY386" fmla="*/ 227357 h 336568"/>
                <a:gd name="connsiteX387" fmla="*/ 168040 w 405186"/>
                <a:gd name="connsiteY387" fmla="*/ 227548 h 336568"/>
                <a:gd name="connsiteX388" fmla="*/ 167849 w 405186"/>
                <a:gd name="connsiteY388" fmla="*/ 227643 h 336568"/>
                <a:gd name="connsiteX389" fmla="*/ 167754 w 405186"/>
                <a:gd name="connsiteY389" fmla="*/ 227357 h 336568"/>
                <a:gd name="connsiteX390" fmla="*/ 178136 w 405186"/>
                <a:gd name="connsiteY390" fmla="*/ 221071 h 336568"/>
                <a:gd name="connsiteX391" fmla="*/ 178136 w 405186"/>
                <a:gd name="connsiteY391" fmla="*/ 221071 h 336568"/>
                <a:gd name="connsiteX392" fmla="*/ 178136 w 405186"/>
                <a:gd name="connsiteY392" fmla="*/ 221071 h 336568"/>
                <a:gd name="connsiteX393" fmla="*/ 178136 w 405186"/>
                <a:gd name="connsiteY393" fmla="*/ 221071 h 336568"/>
                <a:gd name="connsiteX394" fmla="*/ 329298 w 405186"/>
                <a:gd name="connsiteY394" fmla="*/ 217356 h 336568"/>
                <a:gd name="connsiteX395" fmla="*/ 329298 w 405186"/>
                <a:gd name="connsiteY395" fmla="*/ 217261 h 336568"/>
                <a:gd name="connsiteX396" fmla="*/ 329298 w 405186"/>
                <a:gd name="connsiteY396" fmla="*/ 217261 h 336568"/>
                <a:gd name="connsiteX397" fmla="*/ 329298 w 405186"/>
                <a:gd name="connsiteY397" fmla="*/ 217261 h 336568"/>
                <a:gd name="connsiteX398" fmla="*/ 329393 w 405186"/>
                <a:gd name="connsiteY398" fmla="*/ 217261 h 336568"/>
                <a:gd name="connsiteX399" fmla="*/ 329298 w 405186"/>
                <a:gd name="connsiteY399" fmla="*/ 217356 h 336568"/>
                <a:gd name="connsiteX400" fmla="*/ 74123 w 405186"/>
                <a:gd name="connsiteY400" fmla="*/ 250313 h 336568"/>
                <a:gd name="connsiteX401" fmla="*/ 74028 w 405186"/>
                <a:gd name="connsiteY401" fmla="*/ 250313 h 336568"/>
                <a:gd name="connsiteX402" fmla="*/ 74314 w 405186"/>
                <a:gd name="connsiteY402" fmla="*/ 249837 h 336568"/>
                <a:gd name="connsiteX403" fmla="*/ 74123 w 405186"/>
                <a:gd name="connsiteY403" fmla="*/ 250313 h 336568"/>
                <a:gd name="connsiteX404" fmla="*/ 67170 w 405186"/>
                <a:gd name="connsiteY404" fmla="*/ 246503 h 336568"/>
                <a:gd name="connsiteX405" fmla="*/ 67170 w 405186"/>
                <a:gd name="connsiteY405" fmla="*/ 246503 h 336568"/>
                <a:gd name="connsiteX406" fmla="*/ 66979 w 405186"/>
                <a:gd name="connsiteY406" fmla="*/ 246407 h 336568"/>
                <a:gd name="connsiteX407" fmla="*/ 67074 w 405186"/>
                <a:gd name="connsiteY407" fmla="*/ 246312 h 336568"/>
                <a:gd name="connsiteX408" fmla="*/ 67170 w 405186"/>
                <a:gd name="connsiteY408" fmla="*/ 246503 h 336568"/>
                <a:gd name="connsiteX409" fmla="*/ 67170 w 405186"/>
                <a:gd name="connsiteY409" fmla="*/ 246503 h 336568"/>
                <a:gd name="connsiteX410" fmla="*/ 60693 w 405186"/>
                <a:gd name="connsiteY410" fmla="*/ 234692 h 336568"/>
                <a:gd name="connsiteX411" fmla="*/ 60407 w 405186"/>
                <a:gd name="connsiteY411" fmla="*/ 234596 h 336568"/>
                <a:gd name="connsiteX412" fmla="*/ 60693 w 405186"/>
                <a:gd name="connsiteY412" fmla="*/ 234596 h 336568"/>
                <a:gd name="connsiteX413" fmla="*/ 60693 w 405186"/>
                <a:gd name="connsiteY413" fmla="*/ 234692 h 336568"/>
                <a:gd name="connsiteX414" fmla="*/ 72599 w 405186"/>
                <a:gd name="connsiteY414" fmla="*/ 250503 h 336568"/>
                <a:gd name="connsiteX415" fmla="*/ 72599 w 405186"/>
                <a:gd name="connsiteY415" fmla="*/ 250503 h 336568"/>
                <a:gd name="connsiteX416" fmla="*/ 72599 w 405186"/>
                <a:gd name="connsiteY416" fmla="*/ 250503 h 336568"/>
                <a:gd name="connsiteX417" fmla="*/ 72599 w 405186"/>
                <a:gd name="connsiteY417" fmla="*/ 250503 h 336568"/>
                <a:gd name="connsiteX418" fmla="*/ 87077 w 405186"/>
                <a:gd name="connsiteY418" fmla="*/ 238788 h 336568"/>
                <a:gd name="connsiteX419" fmla="*/ 87077 w 405186"/>
                <a:gd name="connsiteY419" fmla="*/ 238788 h 336568"/>
                <a:gd name="connsiteX420" fmla="*/ 87077 w 405186"/>
                <a:gd name="connsiteY420" fmla="*/ 238788 h 336568"/>
                <a:gd name="connsiteX421" fmla="*/ 87077 w 405186"/>
                <a:gd name="connsiteY421" fmla="*/ 238788 h 336568"/>
                <a:gd name="connsiteX422" fmla="*/ 144703 w 405186"/>
                <a:gd name="connsiteY422" fmla="*/ 235454 h 336568"/>
                <a:gd name="connsiteX423" fmla="*/ 144703 w 405186"/>
                <a:gd name="connsiteY423" fmla="*/ 235454 h 336568"/>
                <a:gd name="connsiteX424" fmla="*/ 144703 w 405186"/>
                <a:gd name="connsiteY424" fmla="*/ 235454 h 336568"/>
                <a:gd name="connsiteX425" fmla="*/ 144703 w 405186"/>
                <a:gd name="connsiteY425" fmla="*/ 235454 h 336568"/>
                <a:gd name="connsiteX426" fmla="*/ 144703 w 405186"/>
                <a:gd name="connsiteY426" fmla="*/ 235454 h 336568"/>
                <a:gd name="connsiteX427" fmla="*/ 144703 w 405186"/>
                <a:gd name="connsiteY427" fmla="*/ 235454 h 336568"/>
                <a:gd name="connsiteX428" fmla="*/ 184041 w 405186"/>
                <a:gd name="connsiteY428" fmla="*/ 194306 h 336568"/>
                <a:gd name="connsiteX429" fmla="*/ 183946 w 405186"/>
                <a:gd name="connsiteY429" fmla="*/ 193925 h 336568"/>
                <a:gd name="connsiteX430" fmla="*/ 184327 w 405186"/>
                <a:gd name="connsiteY430" fmla="*/ 194211 h 336568"/>
                <a:gd name="connsiteX431" fmla="*/ 184041 w 405186"/>
                <a:gd name="connsiteY431" fmla="*/ 194306 h 336568"/>
                <a:gd name="connsiteX432" fmla="*/ 322059 w 405186"/>
                <a:gd name="connsiteY432" fmla="*/ 223071 h 336568"/>
                <a:gd name="connsiteX433" fmla="*/ 322059 w 405186"/>
                <a:gd name="connsiteY433" fmla="*/ 223071 h 336568"/>
                <a:gd name="connsiteX434" fmla="*/ 322059 w 405186"/>
                <a:gd name="connsiteY434" fmla="*/ 223071 h 336568"/>
                <a:gd name="connsiteX435" fmla="*/ 322059 w 405186"/>
                <a:gd name="connsiteY435" fmla="*/ 223071 h 336568"/>
                <a:gd name="connsiteX436" fmla="*/ 244144 w 405186"/>
                <a:gd name="connsiteY436" fmla="*/ 95436 h 336568"/>
                <a:gd name="connsiteX437" fmla="*/ 244144 w 405186"/>
                <a:gd name="connsiteY437" fmla="*/ 95436 h 336568"/>
                <a:gd name="connsiteX438" fmla="*/ 244144 w 405186"/>
                <a:gd name="connsiteY438" fmla="*/ 95436 h 336568"/>
                <a:gd name="connsiteX439" fmla="*/ 244144 w 405186"/>
                <a:gd name="connsiteY439" fmla="*/ 95436 h 336568"/>
                <a:gd name="connsiteX440" fmla="*/ 237953 w 405186"/>
                <a:gd name="connsiteY440" fmla="*/ 103818 h 336568"/>
                <a:gd name="connsiteX441" fmla="*/ 238620 w 405186"/>
                <a:gd name="connsiteY441" fmla="*/ 105342 h 336568"/>
                <a:gd name="connsiteX442" fmla="*/ 237953 w 405186"/>
                <a:gd name="connsiteY442" fmla="*/ 103818 h 336568"/>
                <a:gd name="connsiteX443" fmla="*/ 167087 w 405186"/>
                <a:gd name="connsiteY443" fmla="*/ 87054 h 336568"/>
                <a:gd name="connsiteX444" fmla="*/ 167087 w 405186"/>
                <a:gd name="connsiteY444" fmla="*/ 87054 h 336568"/>
                <a:gd name="connsiteX445" fmla="*/ 167087 w 405186"/>
                <a:gd name="connsiteY445" fmla="*/ 87054 h 336568"/>
                <a:gd name="connsiteX446" fmla="*/ 167087 w 405186"/>
                <a:gd name="connsiteY446" fmla="*/ 87054 h 336568"/>
                <a:gd name="connsiteX447" fmla="*/ 180803 w 405186"/>
                <a:gd name="connsiteY447" fmla="*/ 240026 h 336568"/>
                <a:gd name="connsiteX448" fmla="*/ 180898 w 405186"/>
                <a:gd name="connsiteY448" fmla="*/ 240026 h 336568"/>
                <a:gd name="connsiteX449" fmla="*/ 180803 w 405186"/>
                <a:gd name="connsiteY449" fmla="*/ 240026 h 336568"/>
                <a:gd name="connsiteX450" fmla="*/ 180803 w 405186"/>
                <a:gd name="connsiteY450" fmla="*/ 240026 h 336568"/>
                <a:gd name="connsiteX451" fmla="*/ 273481 w 405186"/>
                <a:gd name="connsiteY451" fmla="*/ 176780 h 336568"/>
                <a:gd name="connsiteX452" fmla="*/ 273672 w 405186"/>
                <a:gd name="connsiteY452" fmla="*/ 177065 h 336568"/>
                <a:gd name="connsiteX453" fmla="*/ 273386 w 405186"/>
                <a:gd name="connsiteY453" fmla="*/ 176875 h 336568"/>
                <a:gd name="connsiteX454" fmla="*/ 273481 w 405186"/>
                <a:gd name="connsiteY454" fmla="*/ 176780 h 336568"/>
                <a:gd name="connsiteX455" fmla="*/ 322059 w 405186"/>
                <a:gd name="connsiteY455" fmla="*/ 223071 h 336568"/>
                <a:gd name="connsiteX456" fmla="*/ 322059 w 405186"/>
                <a:gd name="connsiteY456" fmla="*/ 223357 h 336568"/>
                <a:gd name="connsiteX457" fmla="*/ 321773 w 405186"/>
                <a:gd name="connsiteY457" fmla="*/ 223166 h 336568"/>
                <a:gd name="connsiteX458" fmla="*/ 322059 w 405186"/>
                <a:gd name="connsiteY458" fmla="*/ 223071 h 336568"/>
                <a:gd name="connsiteX459" fmla="*/ 323583 w 405186"/>
                <a:gd name="connsiteY459" fmla="*/ 222881 h 336568"/>
                <a:gd name="connsiteX460" fmla="*/ 323583 w 405186"/>
                <a:gd name="connsiteY460" fmla="*/ 222881 h 336568"/>
                <a:gd name="connsiteX461" fmla="*/ 323583 w 405186"/>
                <a:gd name="connsiteY461" fmla="*/ 222881 h 336568"/>
                <a:gd name="connsiteX462" fmla="*/ 323583 w 405186"/>
                <a:gd name="connsiteY462" fmla="*/ 222881 h 336568"/>
                <a:gd name="connsiteX463" fmla="*/ 243001 w 405186"/>
                <a:gd name="connsiteY463" fmla="*/ 87530 h 336568"/>
                <a:gd name="connsiteX464" fmla="*/ 242906 w 405186"/>
                <a:gd name="connsiteY464" fmla="*/ 86959 h 336568"/>
                <a:gd name="connsiteX465" fmla="*/ 243192 w 405186"/>
                <a:gd name="connsiteY465" fmla="*/ 87054 h 336568"/>
                <a:gd name="connsiteX466" fmla="*/ 243001 w 405186"/>
                <a:gd name="connsiteY466" fmla="*/ 87530 h 336568"/>
                <a:gd name="connsiteX467" fmla="*/ 71361 w 405186"/>
                <a:gd name="connsiteY467" fmla="*/ 213261 h 336568"/>
                <a:gd name="connsiteX468" fmla="*/ 71932 w 405186"/>
                <a:gd name="connsiteY468" fmla="*/ 213546 h 336568"/>
                <a:gd name="connsiteX469" fmla="*/ 71646 w 405186"/>
                <a:gd name="connsiteY469" fmla="*/ 213737 h 336568"/>
                <a:gd name="connsiteX470" fmla="*/ 71456 w 405186"/>
                <a:gd name="connsiteY470" fmla="*/ 213356 h 336568"/>
                <a:gd name="connsiteX471" fmla="*/ 71361 w 405186"/>
                <a:gd name="connsiteY471" fmla="*/ 213261 h 336568"/>
                <a:gd name="connsiteX472" fmla="*/ 49167 w 405186"/>
                <a:gd name="connsiteY472" fmla="*/ 231358 h 336568"/>
                <a:gd name="connsiteX473" fmla="*/ 50311 w 405186"/>
                <a:gd name="connsiteY473" fmla="*/ 232406 h 336568"/>
                <a:gd name="connsiteX474" fmla="*/ 49167 w 405186"/>
                <a:gd name="connsiteY474" fmla="*/ 231358 h 336568"/>
                <a:gd name="connsiteX475" fmla="*/ 224904 w 405186"/>
                <a:gd name="connsiteY475" fmla="*/ 51526 h 336568"/>
                <a:gd name="connsiteX476" fmla="*/ 224999 w 405186"/>
                <a:gd name="connsiteY476" fmla="*/ 51431 h 336568"/>
                <a:gd name="connsiteX477" fmla="*/ 225094 w 405186"/>
                <a:gd name="connsiteY477" fmla="*/ 51621 h 336568"/>
                <a:gd name="connsiteX478" fmla="*/ 224904 w 405186"/>
                <a:gd name="connsiteY478" fmla="*/ 51526 h 336568"/>
                <a:gd name="connsiteX479" fmla="*/ 173850 w 405186"/>
                <a:gd name="connsiteY479" fmla="*/ 66671 h 336568"/>
                <a:gd name="connsiteX480" fmla="*/ 173850 w 405186"/>
                <a:gd name="connsiteY480" fmla="*/ 66671 h 336568"/>
                <a:gd name="connsiteX481" fmla="*/ 173850 w 405186"/>
                <a:gd name="connsiteY481" fmla="*/ 66671 h 336568"/>
                <a:gd name="connsiteX482" fmla="*/ 173850 w 405186"/>
                <a:gd name="connsiteY482" fmla="*/ 66671 h 336568"/>
                <a:gd name="connsiteX483" fmla="*/ 173659 w 405186"/>
                <a:gd name="connsiteY483" fmla="*/ 66671 h 336568"/>
                <a:gd name="connsiteX484" fmla="*/ 173754 w 405186"/>
                <a:gd name="connsiteY484" fmla="*/ 66480 h 336568"/>
                <a:gd name="connsiteX485" fmla="*/ 173850 w 405186"/>
                <a:gd name="connsiteY485" fmla="*/ 66671 h 336568"/>
                <a:gd name="connsiteX486" fmla="*/ 119271 w 405186"/>
                <a:gd name="connsiteY486" fmla="*/ 273078 h 336568"/>
                <a:gd name="connsiteX487" fmla="*/ 119271 w 405186"/>
                <a:gd name="connsiteY487" fmla="*/ 273078 h 336568"/>
                <a:gd name="connsiteX488" fmla="*/ 119367 w 405186"/>
                <a:gd name="connsiteY488" fmla="*/ 272887 h 336568"/>
                <a:gd name="connsiteX489" fmla="*/ 119367 w 405186"/>
                <a:gd name="connsiteY489" fmla="*/ 272887 h 336568"/>
                <a:gd name="connsiteX490" fmla="*/ 119367 w 405186"/>
                <a:gd name="connsiteY490" fmla="*/ 272792 h 336568"/>
                <a:gd name="connsiteX491" fmla="*/ 119271 w 405186"/>
                <a:gd name="connsiteY491" fmla="*/ 273078 h 336568"/>
                <a:gd name="connsiteX492" fmla="*/ 121557 w 405186"/>
                <a:gd name="connsiteY492" fmla="*/ 269363 h 336568"/>
                <a:gd name="connsiteX493" fmla="*/ 121557 w 405186"/>
                <a:gd name="connsiteY493" fmla="*/ 269363 h 336568"/>
                <a:gd name="connsiteX494" fmla="*/ 121557 w 405186"/>
                <a:gd name="connsiteY494" fmla="*/ 269363 h 336568"/>
                <a:gd name="connsiteX495" fmla="*/ 121557 w 405186"/>
                <a:gd name="connsiteY495" fmla="*/ 269363 h 336568"/>
                <a:gd name="connsiteX496" fmla="*/ 290817 w 405186"/>
                <a:gd name="connsiteY496" fmla="*/ 209927 h 336568"/>
                <a:gd name="connsiteX497" fmla="*/ 290817 w 405186"/>
                <a:gd name="connsiteY497" fmla="*/ 209927 h 336568"/>
                <a:gd name="connsiteX498" fmla="*/ 290817 w 405186"/>
                <a:gd name="connsiteY498" fmla="*/ 209927 h 336568"/>
                <a:gd name="connsiteX499" fmla="*/ 290817 w 405186"/>
                <a:gd name="connsiteY499" fmla="*/ 209927 h 336568"/>
                <a:gd name="connsiteX500" fmla="*/ 346633 w 405186"/>
                <a:gd name="connsiteY500" fmla="*/ 237359 h 336568"/>
                <a:gd name="connsiteX501" fmla="*/ 346633 w 405186"/>
                <a:gd name="connsiteY501" fmla="*/ 237359 h 336568"/>
                <a:gd name="connsiteX502" fmla="*/ 346633 w 405186"/>
                <a:gd name="connsiteY502" fmla="*/ 237359 h 336568"/>
                <a:gd name="connsiteX503" fmla="*/ 346633 w 405186"/>
                <a:gd name="connsiteY503" fmla="*/ 237359 h 336568"/>
                <a:gd name="connsiteX504" fmla="*/ 337870 w 405186"/>
                <a:gd name="connsiteY504" fmla="*/ 164397 h 336568"/>
                <a:gd name="connsiteX505" fmla="*/ 337870 w 405186"/>
                <a:gd name="connsiteY505" fmla="*/ 164397 h 336568"/>
                <a:gd name="connsiteX506" fmla="*/ 337870 w 405186"/>
                <a:gd name="connsiteY506" fmla="*/ 164207 h 336568"/>
                <a:gd name="connsiteX507" fmla="*/ 337870 w 405186"/>
                <a:gd name="connsiteY507" fmla="*/ 164397 h 336568"/>
                <a:gd name="connsiteX508" fmla="*/ 160800 w 405186"/>
                <a:gd name="connsiteY508" fmla="*/ 76672 h 336568"/>
                <a:gd name="connsiteX509" fmla="*/ 160800 w 405186"/>
                <a:gd name="connsiteY509" fmla="*/ 76672 h 336568"/>
                <a:gd name="connsiteX510" fmla="*/ 160800 w 405186"/>
                <a:gd name="connsiteY510" fmla="*/ 76672 h 336568"/>
                <a:gd name="connsiteX511" fmla="*/ 160800 w 405186"/>
                <a:gd name="connsiteY511" fmla="*/ 76672 h 336568"/>
                <a:gd name="connsiteX512" fmla="*/ 160800 w 405186"/>
                <a:gd name="connsiteY512" fmla="*/ 76672 h 336568"/>
                <a:gd name="connsiteX513" fmla="*/ 160800 w 405186"/>
                <a:gd name="connsiteY513" fmla="*/ 76672 h 336568"/>
                <a:gd name="connsiteX514" fmla="*/ 160800 w 405186"/>
                <a:gd name="connsiteY514" fmla="*/ 76672 h 336568"/>
                <a:gd name="connsiteX515" fmla="*/ 160800 w 405186"/>
                <a:gd name="connsiteY515" fmla="*/ 76672 h 336568"/>
                <a:gd name="connsiteX516" fmla="*/ 160800 w 405186"/>
                <a:gd name="connsiteY516" fmla="*/ 76672 h 336568"/>
                <a:gd name="connsiteX517" fmla="*/ 163277 w 405186"/>
                <a:gd name="connsiteY517" fmla="*/ 82768 h 336568"/>
                <a:gd name="connsiteX518" fmla="*/ 163277 w 405186"/>
                <a:gd name="connsiteY518" fmla="*/ 82768 h 336568"/>
                <a:gd name="connsiteX519" fmla="*/ 163277 w 405186"/>
                <a:gd name="connsiteY519" fmla="*/ 82768 h 336568"/>
                <a:gd name="connsiteX520" fmla="*/ 163277 w 405186"/>
                <a:gd name="connsiteY520" fmla="*/ 82768 h 336568"/>
                <a:gd name="connsiteX521" fmla="*/ 118986 w 405186"/>
                <a:gd name="connsiteY521" fmla="*/ 134203 h 336568"/>
                <a:gd name="connsiteX522" fmla="*/ 118986 w 405186"/>
                <a:gd name="connsiteY522" fmla="*/ 134013 h 336568"/>
                <a:gd name="connsiteX523" fmla="*/ 119176 w 405186"/>
                <a:gd name="connsiteY523" fmla="*/ 134013 h 336568"/>
                <a:gd name="connsiteX524" fmla="*/ 118986 w 405186"/>
                <a:gd name="connsiteY524" fmla="*/ 134203 h 336568"/>
                <a:gd name="connsiteX525" fmla="*/ 44310 w 405186"/>
                <a:gd name="connsiteY525" fmla="*/ 210974 h 336568"/>
                <a:gd name="connsiteX526" fmla="*/ 44215 w 405186"/>
                <a:gd name="connsiteY526" fmla="*/ 210879 h 336568"/>
                <a:gd name="connsiteX527" fmla="*/ 44405 w 405186"/>
                <a:gd name="connsiteY527" fmla="*/ 210689 h 336568"/>
                <a:gd name="connsiteX528" fmla="*/ 44310 w 405186"/>
                <a:gd name="connsiteY528" fmla="*/ 210974 h 336568"/>
                <a:gd name="connsiteX529" fmla="*/ 71456 w 405186"/>
                <a:gd name="connsiteY529" fmla="*/ 276602 h 336568"/>
                <a:gd name="connsiteX530" fmla="*/ 71456 w 405186"/>
                <a:gd name="connsiteY530" fmla="*/ 276602 h 336568"/>
                <a:gd name="connsiteX531" fmla="*/ 71456 w 405186"/>
                <a:gd name="connsiteY531" fmla="*/ 276602 h 336568"/>
                <a:gd name="connsiteX532" fmla="*/ 71456 w 405186"/>
                <a:gd name="connsiteY532" fmla="*/ 276602 h 336568"/>
                <a:gd name="connsiteX533" fmla="*/ 71456 w 405186"/>
                <a:gd name="connsiteY533" fmla="*/ 276602 h 336568"/>
                <a:gd name="connsiteX534" fmla="*/ 166801 w 405186"/>
                <a:gd name="connsiteY534" fmla="*/ 266220 h 336568"/>
                <a:gd name="connsiteX535" fmla="*/ 166801 w 405186"/>
                <a:gd name="connsiteY535" fmla="*/ 266220 h 336568"/>
                <a:gd name="connsiteX536" fmla="*/ 166896 w 405186"/>
                <a:gd name="connsiteY536" fmla="*/ 266505 h 336568"/>
                <a:gd name="connsiteX537" fmla="*/ 166706 w 405186"/>
                <a:gd name="connsiteY537" fmla="*/ 266315 h 336568"/>
                <a:gd name="connsiteX538" fmla="*/ 166801 w 405186"/>
                <a:gd name="connsiteY538" fmla="*/ 266220 h 336568"/>
                <a:gd name="connsiteX539" fmla="*/ 285483 w 405186"/>
                <a:gd name="connsiteY539" fmla="*/ 215642 h 336568"/>
                <a:gd name="connsiteX540" fmla="*/ 285483 w 405186"/>
                <a:gd name="connsiteY540" fmla="*/ 215356 h 336568"/>
                <a:gd name="connsiteX541" fmla="*/ 285483 w 405186"/>
                <a:gd name="connsiteY541" fmla="*/ 215356 h 336568"/>
                <a:gd name="connsiteX542" fmla="*/ 285483 w 405186"/>
                <a:gd name="connsiteY542" fmla="*/ 215356 h 336568"/>
                <a:gd name="connsiteX543" fmla="*/ 285483 w 405186"/>
                <a:gd name="connsiteY543" fmla="*/ 215356 h 336568"/>
                <a:gd name="connsiteX544" fmla="*/ 285673 w 405186"/>
                <a:gd name="connsiteY544" fmla="*/ 215546 h 336568"/>
                <a:gd name="connsiteX545" fmla="*/ 285483 w 405186"/>
                <a:gd name="connsiteY545" fmla="*/ 215642 h 336568"/>
                <a:gd name="connsiteX546" fmla="*/ 364350 w 405186"/>
                <a:gd name="connsiteY546" fmla="*/ 213832 h 336568"/>
                <a:gd name="connsiteX547" fmla="*/ 364350 w 405186"/>
                <a:gd name="connsiteY547" fmla="*/ 213832 h 336568"/>
                <a:gd name="connsiteX548" fmla="*/ 364350 w 405186"/>
                <a:gd name="connsiteY548" fmla="*/ 213832 h 336568"/>
                <a:gd name="connsiteX549" fmla="*/ 364350 w 405186"/>
                <a:gd name="connsiteY549" fmla="*/ 213832 h 336568"/>
                <a:gd name="connsiteX550" fmla="*/ 106889 w 405186"/>
                <a:gd name="connsiteY550" fmla="*/ 276316 h 336568"/>
                <a:gd name="connsiteX551" fmla="*/ 106984 w 405186"/>
                <a:gd name="connsiteY551" fmla="*/ 276888 h 336568"/>
                <a:gd name="connsiteX552" fmla="*/ 105936 w 405186"/>
                <a:gd name="connsiteY552" fmla="*/ 276506 h 336568"/>
                <a:gd name="connsiteX553" fmla="*/ 106889 w 405186"/>
                <a:gd name="connsiteY553" fmla="*/ 276316 h 336568"/>
                <a:gd name="connsiteX554" fmla="*/ 207473 w 405186"/>
                <a:gd name="connsiteY554" fmla="*/ 234596 h 336568"/>
                <a:gd name="connsiteX555" fmla="*/ 207473 w 405186"/>
                <a:gd name="connsiteY555" fmla="*/ 234596 h 336568"/>
                <a:gd name="connsiteX556" fmla="*/ 207473 w 405186"/>
                <a:gd name="connsiteY556" fmla="*/ 234596 h 336568"/>
                <a:gd name="connsiteX557" fmla="*/ 207473 w 405186"/>
                <a:gd name="connsiteY557" fmla="*/ 234596 h 336568"/>
                <a:gd name="connsiteX558" fmla="*/ 348062 w 405186"/>
                <a:gd name="connsiteY558" fmla="*/ 237930 h 336568"/>
                <a:gd name="connsiteX559" fmla="*/ 348253 w 405186"/>
                <a:gd name="connsiteY559" fmla="*/ 237073 h 336568"/>
                <a:gd name="connsiteX560" fmla="*/ 348253 w 405186"/>
                <a:gd name="connsiteY560" fmla="*/ 237073 h 336568"/>
                <a:gd name="connsiteX561" fmla="*/ 348253 w 405186"/>
                <a:gd name="connsiteY561" fmla="*/ 237073 h 336568"/>
                <a:gd name="connsiteX562" fmla="*/ 348538 w 405186"/>
                <a:gd name="connsiteY562" fmla="*/ 237073 h 336568"/>
                <a:gd name="connsiteX563" fmla="*/ 348062 w 405186"/>
                <a:gd name="connsiteY563" fmla="*/ 237930 h 336568"/>
                <a:gd name="connsiteX564" fmla="*/ 313200 w 405186"/>
                <a:gd name="connsiteY564" fmla="*/ 138870 h 336568"/>
                <a:gd name="connsiteX565" fmla="*/ 313200 w 405186"/>
                <a:gd name="connsiteY565" fmla="*/ 138870 h 336568"/>
                <a:gd name="connsiteX566" fmla="*/ 313105 w 405186"/>
                <a:gd name="connsiteY566" fmla="*/ 138870 h 336568"/>
                <a:gd name="connsiteX567" fmla="*/ 313200 w 405186"/>
                <a:gd name="connsiteY567" fmla="*/ 138870 h 336568"/>
                <a:gd name="connsiteX568" fmla="*/ 224999 w 405186"/>
                <a:gd name="connsiteY568" fmla="*/ 40096 h 336568"/>
                <a:gd name="connsiteX569" fmla="*/ 224999 w 405186"/>
                <a:gd name="connsiteY569" fmla="*/ 40001 h 336568"/>
                <a:gd name="connsiteX570" fmla="*/ 225190 w 405186"/>
                <a:gd name="connsiteY570" fmla="*/ 40096 h 336568"/>
                <a:gd name="connsiteX571" fmla="*/ 224999 w 405186"/>
                <a:gd name="connsiteY571" fmla="*/ 40096 h 336568"/>
                <a:gd name="connsiteX572" fmla="*/ 157371 w 405186"/>
                <a:gd name="connsiteY572" fmla="*/ 86769 h 336568"/>
                <a:gd name="connsiteX573" fmla="*/ 157371 w 405186"/>
                <a:gd name="connsiteY573" fmla="*/ 86673 h 336568"/>
                <a:gd name="connsiteX574" fmla="*/ 157371 w 405186"/>
                <a:gd name="connsiteY574" fmla="*/ 86769 h 336568"/>
                <a:gd name="connsiteX575" fmla="*/ 157371 w 405186"/>
                <a:gd name="connsiteY575" fmla="*/ 86769 h 336568"/>
                <a:gd name="connsiteX576" fmla="*/ 48215 w 405186"/>
                <a:gd name="connsiteY576" fmla="*/ 204021 h 336568"/>
                <a:gd name="connsiteX577" fmla="*/ 48215 w 405186"/>
                <a:gd name="connsiteY577" fmla="*/ 204021 h 336568"/>
                <a:gd name="connsiteX578" fmla="*/ 48215 w 405186"/>
                <a:gd name="connsiteY578" fmla="*/ 204021 h 336568"/>
                <a:gd name="connsiteX579" fmla="*/ 48215 w 405186"/>
                <a:gd name="connsiteY579" fmla="*/ 204021 h 336568"/>
                <a:gd name="connsiteX580" fmla="*/ 48215 w 405186"/>
                <a:gd name="connsiteY580" fmla="*/ 204021 h 336568"/>
                <a:gd name="connsiteX581" fmla="*/ 33451 w 405186"/>
                <a:gd name="connsiteY581" fmla="*/ 224976 h 336568"/>
                <a:gd name="connsiteX582" fmla="*/ 32308 w 405186"/>
                <a:gd name="connsiteY582" fmla="*/ 224405 h 336568"/>
                <a:gd name="connsiteX583" fmla="*/ 32308 w 405186"/>
                <a:gd name="connsiteY583" fmla="*/ 224405 h 336568"/>
                <a:gd name="connsiteX584" fmla="*/ 33451 w 405186"/>
                <a:gd name="connsiteY584" fmla="*/ 224976 h 336568"/>
                <a:gd name="connsiteX585" fmla="*/ 45453 w 405186"/>
                <a:gd name="connsiteY585" fmla="*/ 275268 h 336568"/>
                <a:gd name="connsiteX586" fmla="*/ 45453 w 405186"/>
                <a:gd name="connsiteY586" fmla="*/ 275268 h 336568"/>
                <a:gd name="connsiteX587" fmla="*/ 45262 w 405186"/>
                <a:gd name="connsiteY587" fmla="*/ 273744 h 336568"/>
                <a:gd name="connsiteX588" fmla="*/ 45357 w 405186"/>
                <a:gd name="connsiteY588" fmla="*/ 273744 h 336568"/>
                <a:gd name="connsiteX589" fmla="*/ 45453 w 405186"/>
                <a:gd name="connsiteY589" fmla="*/ 275268 h 336568"/>
                <a:gd name="connsiteX590" fmla="*/ 202901 w 405186"/>
                <a:gd name="connsiteY590" fmla="*/ 248122 h 336568"/>
                <a:gd name="connsiteX591" fmla="*/ 203091 w 405186"/>
                <a:gd name="connsiteY591" fmla="*/ 248122 h 336568"/>
                <a:gd name="connsiteX592" fmla="*/ 202901 w 405186"/>
                <a:gd name="connsiteY592" fmla="*/ 248122 h 336568"/>
                <a:gd name="connsiteX593" fmla="*/ 202901 w 405186"/>
                <a:gd name="connsiteY593" fmla="*/ 248122 h 336568"/>
                <a:gd name="connsiteX594" fmla="*/ 359111 w 405186"/>
                <a:gd name="connsiteY594" fmla="*/ 222881 h 336568"/>
                <a:gd name="connsiteX595" fmla="*/ 359111 w 405186"/>
                <a:gd name="connsiteY595" fmla="*/ 222690 h 336568"/>
                <a:gd name="connsiteX596" fmla="*/ 361016 w 405186"/>
                <a:gd name="connsiteY596" fmla="*/ 222881 h 336568"/>
                <a:gd name="connsiteX597" fmla="*/ 359111 w 405186"/>
                <a:gd name="connsiteY597" fmla="*/ 222881 h 336568"/>
                <a:gd name="connsiteX598" fmla="*/ 381876 w 405186"/>
                <a:gd name="connsiteY598" fmla="*/ 235549 h 336568"/>
                <a:gd name="connsiteX599" fmla="*/ 381685 w 405186"/>
                <a:gd name="connsiteY599" fmla="*/ 235358 h 336568"/>
                <a:gd name="connsiteX600" fmla="*/ 381876 w 405186"/>
                <a:gd name="connsiteY600" fmla="*/ 235263 h 336568"/>
                <a:gd name="connsiteX601" fmla="*/ 381876 w 405186"/>
                <a:gd name="connsiteY601" fmla="*/ 235549 h 336568"/>
                <a:gd name="connsiteX602" fmla="*/ 381876 w 405186"/>
                <a:gd name="connsiteY602" fmla="*/ 235549 h 336568"/>
                <a:gd name="connsiteX603" fmla="*/ 238524 w 405186"/>
                <a:gd name="connsiteY603" fmla="*/ 44573 h 336568"/>
                <a:gd name="connsiteX604" fmla="*/ 238524 w 405186"/>
                <a:gd name="connsiteY604" fmla="*/ 44573 h 336568"/>
                <a:gd name="connsiteX605" fmla="*/ 238524 w 405186"/>
                <a:gd name="connsiteY605" fmla="*/ 44478 h 336568"/>
                <a:gd name="connsiteX606" fmla="*/ 238524 w 405186"/>
                <a:gd name="connsiteY606" fmla="*/ 44573 h 336568"/>
                <a:gd name="connsiteX607" fmla="*/ 238524 w 405186"/>
                <a:gd name="connsiteY607" fmla="*/ 44573 h 336568"/>
                <a:gd name="connsiteX608" fmla="*/ 196233 w 405186"/>
                <a:gd name="connsiteY608" fmla="*/ 19998 h 336568"/>
                <a:gd name="connsiteX609" fmla="*/ 196233 w 405186"/>
                <a:gd name="connsiteY609" fmla="*/ 19998 h 336568"/>
                <a:gd name="connsiteX610" fmla="*/ 196233 w 405186"/>
                <a:gd name="connsiteY610" fmla="*/ 19998 h 336568"/>
                <a:gd name="connsiteX611" fmla="*/ 196233 w 405186"/>
                <a:gd name="connsiteY611" fmla="*/ 19998 h 336568"/>
                <a:gd name="connsiteX612" fmla="*/ 189757 w 405186"/>
                <a:gd name="connsiteY612" fmla="*/ 19236 h 336568"/>
                <a:gd name="connsiteX613" fmla="*/ 189757 w 405186"/>
                <a:gd name="connsiteY613" fmla="*/ 19236 h 336568"/>
                <a:gd name="connsiteX614" fmla="*/ 189757 w 405186"/>
                <a:gd name="connsiteY614" fmla="*/ 19236 h 336568"/>
                <a:gd name="connsiteX615" fmla="*/ 189661 w 405186"/>
                <a:gd name="connsiteY615" fmla="*/ 19331 h 336568"/>
                <a:gd name="connsiteX616" fmla="*/ 188995 w 405186"/>
                <a:gd name="connsiteY616" fmla="*/ 19236 h 336568"/>
                <a:gd name="connsiteX617" fmla="*/ 189757 w 405186"/>
                <a:gd name="connsiteY617" fmla="*/ 19236 h 336568"/>
                <a:gd name="connsiteX618" fmla="*/ 157181 w 405186"/>
                <a:gd name="connsiteY618" fmla="*/ 62670 h 336568"/>
                <a:gd name="connsiteX619" fmla="*/ 157181 w 405186"/>
                <a:gd name="connsiteY619" fmla="*/ 62670 h 336568"/>
                <a:gd name="connsiteX620" fmla="*/ 157181 w 405186"/>
                <a:gd name="connsiteY620" fmla="*/ 62670 h 336568"/>
                <a:gd name="connsiteX621" fmla="*/ 157181 w 405186"/>
                <a:gd name="connsiteY621" fmla="*/ 62670 h 336568"/>
                <a:gd name="connsiteX622" fmla="*/ 92602 w 405186"/>
                <a:gd name="connsiteY622" fmla="*/ 143156 h 336568"/>
                <a:gd name="connsiteX623" fmla="*/ 92411 w 405186"/>
                <a:gd name="connsiteY623" fmla="*/ 142966 h 336568"/>
                <a:gd name="connsiteX624" fmla="*/ 92697 w 405186"/>
                <a:gd name="connsiteY624" fmla="*/ 142871 h 336568"/>
                <a:gd name="connsiteX625" fmla="*/ 92602 w 405186"/>
                <a:gd name="connsiteY625" fmla="*/ 143156 h 336568"/>
                <a:gd name="connsiteX626" fmla="*/ 59931 w 405186"/>
                <a:gd name="connsiteY626" fmla="*/ 184590 h 336568"/>
                <a:gd name="connsiteX627" fmla="*/ 59931 w 405186"/>
                <a:gd name="connsiteY627" fmla="*/ 184590 h 336568"/>
                <a:gd name="connsiteX628" fmla="*/ 59931 w 405186"/>
                <a:gd name="connsiteY628" fmla="*/ 184590 h 336568"/>
                <a:gd name="connsiteX629" fmla="*/ 59931 w 405186"/>
                <a:gd name="connsiteY629" fmla="*/ 184590 h 336568"/>
                <a:gd name="connsiteX630" fmla="*/ 34880 w 405186"/>
                <a:gd name="connsiteY630" fmla="*/ 212403 h 336568"/>
                <a:gd name="connsiteX631" fmla="*/ 34785 w 405186"/>
                <a:gd name="connsiteY631" fmla="*/ 212213 h 336568"/>
                <a:gd name="connsiteX632" fmla="*/ 34880 w 405186"/>
                <a:gd name="connsiteY632" fmla="*/ 212403 h 336568"/>
                <a:gd name="connsiteX633" fmla="*/ 34880 w 405186"/>
                <a:gd name="connsiteY633" fmla="*/ 212403 h 336568"/>
                <a:gd name="connsiteX634" fmla="*/ 16306 w 405186"/>
                <a:gd name="connsiteY634" fmla="*/ 274697 h 336568"/>
                <a:gd name="connsiteX635" fmla="*/ 16306 w 405186"/>
                <a:gd name="connsiteY635" fmla="*/ 274697 h 336568"/>
                <a:gd name="connsiteX636" fmla="*/ 16306 w 405186"/>
                <a:gd name="connsiteY636" fmla="*/ 274982 h 336568"/>
                <a:gd name="connsiteX637" fmla="*/ 15925 w 405186"/>
                <a:gd name="connsiteY637" fmla="*/ 274792 h 336568"/>
                <a:gd name="connsiteX638" fmla="*/ 16306 w 405186"/>
                <a:gd name="connsiteY638" fmla="*/ 274697 h 336568"/>
                <a:gd name="connsiteX639" fmla="*/ 100603 w 405186"/>
                <a:gd name="connsiteY639" fmla="*/ 288508 h 336568"/>
                <a:gd name="connsiteX640" fmla="*/ 100603 w 405186"/>
                <a:gd name="connsiteY640" fmla="*/ 288698 h 336568"/>
                <a:gd name="connsiteX641" fmla="*/ 100317 w 405186"/>
                <a:gd name="connsiteY641" fmla="*/ 288508 h 336568"/>
                <a:gd name="connsiteX642" fmla="*/ 100603 w 405186"/>
                <a:gd name="connsiteY642" fmla="*/ 288508 h 336568"/>
                <a:gd name="connsiteX643" fmla="*/ 100126 w 405186"/>
                <a:gd name="connsiteY643" fmla="*/ 285460 h 336568"/>
                <a:gd name="connsiteX644" fmla="*/ 100126 w 405186"/>
                <a:gd name="connsiteY644" fmla="*/ 285365 h 336568"/>
                <a:gd name="connsiteX645" fmla="*/ 100221 w 405186"/>
                <a:gd name="connsiteY645" fmla="*/ 285460 h 336568"/>
                <a:gd name="connsiteX646" fmla="*/ 100126 w 405186"/>
                <a:gd name="connsiteY646" fmla="*/ 285460 h 336568"/>
                <a:gd name="connsiteX647" fmla="*/ 202520 w 405186"/>
                <a:gd name="connsiteY647" fmla="*/ 256218 h 336568"/>
                <a:gd name="connsiteX648" fmla="*/ 202520 w 405186"/>
                <a:gd name="connsiteY648" fmla="*/ 256218 h 336568"/>
                <a:gd name="connsiteX649" fmla="*/ 202520 w 405186"/>
                <a:gd name="connsiteY649" fmla="*/ 256218 h 336568"/>
                <a:gd name="connsiteX650" fmla="*/ 202520 w 405186"/>
                <a:gd name="connsiteY650" fmla="*/ 256218 h 336568"/>
                <a:gd name="connsiteX651" fmla="*/ 315106 w 405186"/>
                <a:gd name="connsiteY651" fmla="*/ 128869 h 336568"/>
                <a:gd name="connsiteX652" fmla="*/ 315106 w 405186"/>
                <a:gd name="connsiteY652" fmla="*/ 128679 h 336568"/>
                <a:gd name="connsiteX653" fmla="*/ 315391 w 405186"/>
                <a:gd name="connsiteY653" fmla="*/ 128583 h 336568"/>
                <a:gd name="connsiteX654" fmla="*/ 315106 w 405186"/>
                <a:gd name="connsiteY654" fmla="*/ 128869 h 336568"/>
                <a:gd name="connsiteX655" fmla="*/ 228333 w 405186"/>
                <a:gd name="connsiteY655" fmla="*/ 29904 h 336568"/>
                <a:gd name="connsiteX656" fmla="*/ 228333 w 405186"/>
                <a:gd name="connsiteY656" fmla="*/ 29904 h 336568"/>
                <a:gd name="connsiteX657" fmla="*/ 228333 w 405186"/>
                <a:gd name="connsiteY657" fmla="*/ 29904 h 336568"/>
                <a:gd name="connsiteX658" fmla="*/ 228333 w 405186"/>
                <a:gd name="connsiteY658" fmla="*/ 29904 h 336568"/>
                <a:gd name="connsiteX659" fmla="*/ 176803 w 405186"/>
                <a:gd name="connsiteY659" fmla="*/ 30476 h 336568"/>
                <a:gd name="connsiteX660" fmla="*/ 176803 w 405186"/>
                <a:gd name="connsiteY660" fmla="*/ 30762 h 336568"/>
                <a:gd name="connsiteX661" fmla="*/ 176612 w 405186"/>
                <a:gd name="connsiteY661" fmla="*/ 30666 h 336568"/>
                <a:gd name="connsiteX662" fmla="*/ 176803 w 405186"/>
                <a:gd name="connsiteY662" fmla="*/ 30476 h 336568"/>
                <a:gd name="connsiteX663" fmla="*/ 154895 w 405186"/>
                <a:gd name="connsiteY663" fmla="*/ 69338 h 336568"/>
                <a:gd name="connsiteX664" fmla="*/ 154895 w 405186"/>
                <a:gd name="connsiteY664" fmla="*/ 69338 h 336568"/>
                <a:gd name="connsiteX665" fmla="*/ 154895 w 405186"/>
                <a:gd name="connsiteY665" fmla="*/ 69338 h 336568"/>
                <a:gd name="connsiteX666" fmla="*/ 154895 w 405186"/>
                <a:gd name="connsiteY666" fmla="*/ 69338 h 336568"/>
                <a:gd name="connsiteX667" fmla="*/ 154895 w 405186"/>
                <a:gd name="connsiteY667" fmla="*/ 69338 h 336568"/>
                <a:gd name="connsiteX668" fmla="*/ 154895 w 405186"/>
                <a:gd name="connsiteY668" fmla="*/ 69338 h 336568"/>
                <a:gd name="connsiteX669" fmla="*/ 24688 w 405186"/>
                <a:gd name="connsiteY669" fmla="*/ 218404 h 336568"/>
                <a:gd name="connsiteX670" fmla="*/ 24688 w 405186"/>
                <a:gd name="connsiteY670" fmla="*/ 218404 h 336568"/>
                <a:gd name="connsiteX671" fmla="*/ 25260 w 405186"/>
                <a:gd name="connsiteY671" fmla="*/ 217642 h 336568"/>
                <a:gd name="connsiteX672" fmla="*/ 25260 w 405186"/>
                <a:gd name="connsiteY672" fmla="*/ 217642 h 336568"/>
                <a:gd name="connsiteX673" fmla="*/ 24688 w 405186"/>
                <a:gd name="connsiteY673" fmla="*/ 218404 h 336568"/>
                <a:gd name="connsiteX674" fmla="*/ 18592 w 405186"/>
                <a:gd name="connsiteY674" fmla="*/ 222881 h 336568"/>
                <a:gd name="connsiteX675" fmla="*/ 18402 w 405186"/>
                <a:gd name="connsiteY675" fmla="*/ 222786 h 336568"/>
                <a:gd name="connsiteX676" fmla="*/ 18592 w 405186"/>
                <a:gd name="connsiteY676" fmla="*/ 222881 h 336568"/>
                <a:gd name="connsiteX677" fmla="*/ 18592 w 405186"/>
                <a:gd name="connsiteY677" fmla="*/ 222881 h 336568"/>
                <a:gd name="connsiteX678" fmla="*/ 13639 w 405186"/>
                <a:gd name="connsiteY678" fmla="*/ 266981 h 336568"/>
                <a:gd name="connsiteX679" fmla="*/ 13639 w 405186"/>
                <a:gd name="connsiteY679" fmla="*/ 266981 h 336568"/>
                <a:gd name="connsiteX680" fmla="*/ 13639 w 405186"/>
                <a:gd name="connsiteY680" fmla="*/ 266981 h 336568"/>
                <a:gd name="connsiteX681" fmla="*/ 13639 w 405186"/>
                <a:gd name="connsiteY681" fmla="*/ 266981 h 336568"/>
                <a:gd name="connsiteX682" fmla="*/ 65074 w 405186"/>
                <a:gd name="connsiteY682" fmla="*/ 298509 h 336568"/>
                <a:gd name="connsiteX683" fmla="*/ 64979 w 405186"/>
                <a:gd name="connsiteY683" fmla="*/ 298605 h 336568"/>
                <a:gd name="connsiteX684" fmla="*/ 64884 w 405186"/>
                <a:gd name="connsiteY684" fmla="*/ 298414 h 336568"/>
                <a:gd name="connsiteX685" fmla="*/ 65074 w 405186"/>
                <a:gd name="connsiteY685" fmla="*/ 298509 h 336568"/>
                <a:gd name="connsiteX686" fmla="*/ 110032 w 405186"/>
                <a:gd name="connsiteY686" fmla="*/ 298509 h 336568"/>
                <a:gd name="connsiteX687" fmla="*/ 110032 w 405186"/>
                <a:gd name="connsiteY687" fmla="*/ 298700 h 336568"/>
                <a:gd name="connsiteX688" fmla="*/ 109842 w 405186"/>
                <a:gd name="connsiteY688" fmla="*/ 298605 h 336568"/>
                <a:gd name="connsiteX689" fmla="*/ 110032 w 405186"/>
                <a:gd name="connsiteY689" fmla="*/ 298509 h 336568"/>
                <a:gd name="connsiteX690" fmla="*/ 317677 w 405186"/>
                <a:gd name="connsiteY690" fmla="*/ 283364 h 336568"/>
                <a:gd name="connsiteX691" fmla="*/ 317677 w 405186"/>
                <a:gd name="connsiteY691" fmla="*/ 283364 h 336568"/>
                <a:gd name="connsiteX692" fmla="*/ 317677 w 405186"/>
                <a:gd name="connsiteY692" fmla="*/ 283364 h 336568"/>
                <a:gd name="connsiteX693" fmla="*/ 317677 w 405186"/>
                <a:gd name="connsiteY693" fmla="*/ 283364 h 336568"/>
                <a:gd name="connsiteX694" fmla="*/ 328441 w 405186"/>
                <a:gd name="connsiteY694" fmla="*/ 287365 h 336568"/>
                <a:gd name="connsiteX695" fmla="*/ 328821 w 405186"/>
                <a:gd name="connsiteY695" fmla="*/ 287746 h 336568"/>
                <a:gd name="connsiteX696" fmla="*/ 328441 w 405186"/>
                <a:gd name="connsiteY696" fmla="*/ 287365 h 336568"/>
                <a:gd name="connsiteX697" fmla="*/ 351110 w 405186"/>
                <a:gd name="connsiteY697" fmla="*/ 268982 h 336568"/>
                <a:gd name="connsiteX698" fmla="*/ 351110 w 405186"/>
                <a:gd name="connsiteY698" fmla="*/ 268982 h 336568"/>
                <a:gd name="connsiteX699" fmla="*/ 351110 w 405186"/>
                <a:gd name="connsiteY699" fmla="*/ 268982 h 336568"/>
                <a:gd name="connsiteX700" fmla="*/ 351110 w 405186"/>
                <a:gd name="connsiteY700" fmla="*/ 268982 h 336568"/>
                <a:gd name="connsiteX701" fmla="*/ 362254 w 405186"/>
                <a:gd name="connsiteY701" fmla="*/ 267458 h 336568"/>
                <a:gd name="connsiteX702" fmla="*/ 363397 w 405186"/>
                <a:gd name="connsiteY702" fmla="*/ 268220 h 336568"/>
                <a:gd name="connsiteX703" fmla="*/ 362349 w 405186"/>
                <a:gd name="connsiteY703" fmla="*/ 268029 h 336568"/>
                <a:gd name="connsiteX704" fmla="*/ 362254 w 405186"/>
                <a:gd name="connsiteY704" fmla="*/ 267458 h 336568"/>
                <a:gd name="connsiteX705" fmla="*/ 250050 w 405186"/>
                <a:gd name="connsiteY705" fmla="*/ 46192 h 336568"/>
                <a:gd name="connsiteX706" fmla="*/ 250050 w 405186"/>
                <a:gd name="connsiteY706" fmla="*/ 46097 h 336568"/>
                <a:gd name="connsiteX707" fmla="*/ 250145 w 405186"/>
                <a:gd name="connsiteY707" fmla="*/ 46192 h 336568"/>
                <a:gd name="connsiteX708" fmla="*/ 250050 w 405186"/>
                <a:gd name="connsiteY708" fmla="*/ 46192 h 336568"/>
                <a:gd name="connsiteX709" fmla="*/ 192804 w 405186"/>
                <a:gd name="connsiteY709" fmla="*/ 301272 h 336568"/>
                <a:gd name="connsiteX710" fmla="*/ 192804 w 405186"/>
                <a:gd name="connsiteY710" fmla="*/ 301272 h 336568"/>
                <a:gd name="connsiteX711" fmla="*/ 192804 w 405186"/>
                <a:gd name="connsiteY711" fmla="*/ 301272 h 336568"/>
                <a:gd name="connsiteX712" fmla="*/ 192804 w 405186"/>
                <a:gd name="connsiteY712" fmla="*/ 301272 h 336568"/>
                <a:gd name="connsiteX713" fmla="*/ 280244 w 405186"/>
                <a:gd name="connsiteY713" fmla="*/ 303367 h 336568"/>
                <a:gd name="connsiteX714" fmla="*/ 280244 w 405186"/>
                <a:gd name="connsiteY714" fmla="*/ 303367 h 336568"/>
                <a:gd name="connsiteX715" fmla="*/ 280244 w 405186"/>
                <a:gd name="connsiteY715" fmla="*/ 303367 h 336568"/>
                <a:gd name="connsiteX716" fmla="*/ 280244 w 405186"/>
                <a:gd name="connsiteY716" fmla="*/ 303367 h 336568"/>
                <a:gd name="connsiteX717" fmla="*/ 301199 w 405186"/>
                <a:gd name="connsiteY717" fmla="*/ 306796 h 336568"/>
                <a:gd name="connsiteX718" fmla="*/ 301580 w 405186"/>
                <a:gd name="connsiteY718" fmla="*/ 306129 h 336568"/>
                <a:gd name="connsiteX719" fmla="*/ 301675 w 405186"/>
                <a:gd name="connsiteY719" fmla="*/ 306701 h 336568"/>
                <a:gd name="connsiteX720" fmla="*/ 301199 w 405186"/>
                <a:gd name="connsiteY720" fmla="*/ 306796 h 336568"/>
                <a:gd name="connsiteX721" fmla="*/ 141274 w 405186"/>
                <a:gd name="connsiteY721" fmla="*/ 64671 h 336568"/>
                <a:gd name="connsiteX722" fmla="*/ 141274 w 405186"/>
                <a:gd name="connsiteY722" fmla="*/ 64956 h 336568"/>
                <a:gd name="connsiteX723" fmla="*/ 141274 w 405186"/>
                <a:gd name="connsiteY723" fmla="*/ 64956 h 336568"/>
                <a:gd name="connsiteX724" fmla="*/ 141274 w 405186"/>
                <a:gd name="connsiteY724" fmla="*/ 64956 h 336568"/>
                <a:gd name="connsiteX725" fmla="*/ 141274 w 405186"/>
                <a:gd name="connsiteY725" fmla="*/ 64956 h 336568"/>
                <a:gd name="connsiteX726" fmla="*/ 141274 w 405186"/>
                <a:gd name="connsiteY726" fmla="*/ 64956 h 336568"/>
                <a:gd name="connsiteX727" fmla="*/ 141084 w 405186"/>
                <a:gd name="connsiteY727" fmla="*/ 64861 h 336568"/>
                <a:gd name="connsiteX728" fmla="*/ 141274 w 405186"/>
                <a:gd name="connsiteY728" fmla="*/ 64671 h 336568"/>
                <a:gd name="connsiteX729" fmla="*/ 90030 w 405186"/>
                <a:gd name="connsiteY729" fmla="*/ 135155 h 336568"/>
                <a:gd name="connsiteX730" fmla="*/ 90030 w 405186"/>
                <a:gd name="connsiteY730" fmla="*/ 135155 h 336568"/>
                <a:gd name="connsiteX731" fmla="*/ 90030 w 405186"/>
                <a:gd name="connsiteY731" fmla="*/ 135155 h 336568"/>
                <a:gd name="connsiteX732" fmla="*/ 90030 w 405186"/>
                <a:gd name="connsiteY732" fmla="*/ 135155 h 336568"/>
                <a:gd name="connsiteX733" fmla="*/ 60407 w 405186"/>
                <a:gd name="connsiteY733" fmla="*/ 300700 h 336568"/>
                <a:gd name="connsiteX734" fmla="*/ 60502 w 405186"/>
                <a:gd name="connsiteY734" fmla="*/ 300795 h 336568"/>
                <a:gd name="connsiteX735" fmla="*/ 60407 w 405186"/>
                <a:gd name="connsiteY735" fmla="*/ 300795 h 336568"/>
                <a:gd name="connsiteX736" fmla="*/ 60407 w 405186"/>
                <a:gd name="connsiteY736" fmla="*/ 300700 h 336568"/>
                <a:gd name="connsiteX737" fmla="*/ 288816 w 405186"/>
                <a:gd name="connsiteY737" fmla="*/ 261743 h 336568"/>
                <a:gd name="connsiteX738" fmla="*/ 288816 w 405186"/>
                <a:gd name="connsiteY738" fmla="*/ 261743 h 336568"/>
                <a:gd name="connsiteX739" fmla="*/ 288816 w 405186"/>
                <a:gd name="connsiteY739" fmla="*/ 261743 h 336568"/>
                <a:gd name="connsiteX740" fmla="*/ 288816 w 405186"/>
                <a:gd name="connsiteY740" fmla="*/ 261743 h 336568"/>
                <a:gd name="connsiteX741" fmla="*/ 288816 w 405186"/>
                <a:gd name="connsiteY741" fmla="*/ 262029 h 336568"/>
                <a:gd name="connsiteX742" fmla="*/ 288626 w 405186"/>
                <a:gd name="connsiteY742" fmla="*/ 261743 h 336568"/>
                <a:gd name="connsiteX743" fmla="*/ 288816 w 405186"/>
                <a:gd name="connsiteY743" fmla="*/ 261743 h 336568"/>
                <a:gd name="connsiteX744" fmla="*/ 319011 w 405186"/>
                <a:gd name="connsiteY744" fmla="*/ 292889 h 336568"/>
                <a:gd name="connsiteX745" fmla="*/ 319011 w 405186"/>
                <a:gd name="connsiteY745" fmla="*/ 292889 h 336568"/>
                <a:gd name="connsiteX746" fmla="*/ 319011 w 405186"/>
                <a:gd name="connsiteY746" fmla="*/ 292889 h 336568"/>
                <a:gd name="connsiteX747" fmla="*/ 319011 w 405186"/>
                <a:gd name="connsiteY747" fmla="*/ 292889 h 336568"/>
                <a:gd name="connsiteX748" fmla="*/ 319011 w 405186"/>
                <a:gd name="connsiteY748" fmla="*/ 292889 h 336568"/>
                <a:gd name="connsiteX749" fmla="*/ 319011 w 405186"/>
                <a:gd name="connsiteY749" fmla="*/ 292889 h 336568"/>
                <a:gd name="connsiteX750" fmla="*/ 319011 w 405186"/>
                <a:gd name="connsiteY750" fmla="*/ 292889 h 336568"/>
                <a:gd name="connsiteX751" fmla="*/ 329203 w 405186"/>
                <a:gd name="connsiteY751" fmla="*/ 307463 h 336568"/>
                <a:gd name="connsiteX752" fmla="*/ 329298 w 405186"/>
                <a:gd name="connsiteY752" fmla="*/ 307558 h 336568"/>
                <a:gd name="connsiteX753" fmla="*/ 329203 w 405186"/>
                <a:gd name="connsiteY753" fmla="*/ 307558 h 336568"/>
                <a:gd name="connsiteX754" fmla="*/ 329203 w 405186"/>
                <a:gd name="connsiteY754" fmla="*/ 307463 h 336568"/>
                <a:gd name="connsiteX755" fmla="*/ 330727 w 405186"/>
                <a:gd name="connsiteY755" fmla="*/ 307082 h 336568"/>
                <a:gd name="connsiteX756" fmla="*/ 330727 w 405186"/>
                <a:gd name="connsiteY756" fmla="*/ 307367 h 336568"/>
                <a:gd name="connsiteX757" fmla="*/ 330441 w 405186"/>
                <a:gd name="connsiteY757" fmla="*/ 307367 h 336568"/>
                <a:gd name="connsiteX758" fmla="*/ 330727 w 405186"/>
                <a:gd name="connsiteY758" fmla="*/ 307082 h 336568"/>
                <a:gd name="connsiteX759" fmla="*/ 340728 w 405186"/>
                <a:gd name="connsiteY759" fmla="*/ 297938 h 336568"/>
                <a:gd name="connsiteX760" fmla="*/ 340728 w 405186"/>
                <a:gd name="connsiteY760" fmla="*/ 297938 h 336568"/>
                <a:gd name="connsiteX761" fmla="*/ 340728 w 405186"/>
                <a:gd name="connsiteY761" fmla="*/ 297938 h 336568"/>
                <a:gd name="connsiteX762" fmla="*/ 340728 w 405186"/>
                <a:gd name="connsiteY762" fmla="*/ 297938 h 336568"/>
                <a:gd name="connsiteX763" fmla="*/ 340728 w 405186"/>
                <a:gd name="connsiteY763" fmla="*/ 297938 h 336568"/>
                <a:gd name="connsiteX764" fmla="*/ 340728 w 405186"/>
                <a:gd name="connsiteY764" fmla="*/ 297938 h 336568"/>
                <a:gd name="connsiteX765" fmla="*/ 397306 w 405186"/>
                <a:gd name="connsiteY765" fmla="*/ 239930 h 336568"/>
                <a:gd name="connsiteX766" fmla="*/ 397306 w 405186"/>
                <a:gd name="connsiteY766" fmla="*/ 239930 h 336568"/>
                <a:gd name="connsiteX767" fmla="*/ 397306 w 405186"/>
                <a:gd name="connsiteY767" fmla="*/ 239930 h 336568"/>
                <a:gd name="connsiteX768" fmla="*/ 397687 w 405186"/>
                <a:gd name="connsiteY768" fmla="*/ 222023 h 336568"/>
                <a:gd name="connsiteX769" fmla="*/ 397687 w 405186"/>
                <a:gd name="connsiteY769" fmla="*/ 222023 h 336568"/>
                <a:gd name="connsiteX770" fmla="*/ 397687 w 405186"/>
                <a:gd name="connsiteY770" fmla="*/ 221833 h 336568"/>
                <a:gd name="connsiteX771" fmla="*/ 397782 w 405186"/>
                <a:gd name="connsiteY771" fmla="*/ 221928 h 336568"/>
                <a:gd name="connsiteX772" fmla="*/ 397687 w 405186"/>
                <a:gd name="connsiteY772" fmla="*/ 222023 h 336568"/>
                <a:gd name="connsiteX773" fmla="*/ 397687 w 405186"/>
                <a:gd name="connsiteY773" fmla="*/ 222023 h 336568"/>
                <a:gd name="connsiteX774" fmla="*/ 397687 w 405186"/>
                <a:gd name="connsiteY774" fmla="*/ 222023 h 336568"/>
                <a:gd name="connsiteX775" fmla="*/ 199662 w 405186"/>
                <a:gd name="connsiteY775" fmla="*/ 9806 h 336568"/>
                <a:gd name="connsiteX776" fmla="*/ 199662 w 405186"/>
                <a:gd name="connsiteY776" fmla="*/ 9806 h 336568"/>
                <a:gd name="connsiteX777" fmla="*/ 199662 w 405186"/>
                <a:gd name="connsiteY777" fmla="*/ 9806 h 336568"/>
                <a:gd name="connsiteX778" fmla="*/ 199662 w 405186"/>
                <a:gd name="connsiteY778" fmla="*/ 9806 h 336568"/>
                <a:gd name="connsiteX779" fmla="*/ 134797 w 405186"/>
                <a:gd name="connsiteY779" fmla="*/ 64480 h 336568"/>
                <a:gd name="connsiteX780" fmla="*/ 134988 w 405186"/>
                <a:gd name="connsiteY780" fmla="*/ 65813 h 336568"/>
                <a:gd name="connsiteX781" fmla="*/ 134797 w 405186"/>
                <a:gd name="connsiteY781" fmla="*/ 65813 h 336568"/>
                <a:gd name="connsiteX782" fmla="*/ 134797 w 405186"/>
                <a:gd name="connsiteY782" fmla="*/ 64480 h 336568"/>
                <a:gd name="connsiteX783" fmla="*/ 134797 w 405186"/>
                <a:gd name="connsiteY783" fmla="*/ 64480 h 336568"/>
                <a:gd name="connsiteX784" fmla="*/ 89935 w 405186"/>
                <a:gd name="connsiteY784" fmla="*/ 134965 h 336568"/>
                <a:gd name="connsiteX785" fmla="*/ 89935 w 405186"/>
                <a:gd name="connsiteY785" fmla="*/ 135060 h 336568"/>
                <a:gd name="connsiteX786" fmla="*/ 89839 w 405186"/>
                <a:gd name="connsiteY786" fmla="*/ 135060 h 336568"/>
                <a:gd name="connsiteX787" fmla="*/ 89935 w 405186"/>
                <a:gd name="connsiteY787" fmla="*/ 134965 h 336568"/>
                <a:gd name="connsiteX788" fmla="*/ 5162 w 405186"/>
                <a:gd name="connsiteY788" fmla="*/ 241645 h 336568"/>
                <a:gd name="connsiteX789" fmla="*/ 5162 w 405186"/>
                <a:gd name="connsiteY789" fmla="*/ 242216 h 336568"/>
                <a:gd name="connsiteX790" fmla="*/ 5162 w 405186"/>
                <a:gd name="connsiteY790" fmla="*/ 242216 h 336568"/>
                <a:gd name="connsiteX791" fmla="*/ 5162 w 405186"/>
                <a:gd name="connsiteY791" fmla="*/ 241645 h 336568"/>
                <a:gd name="connsiteX792" fmla="*/ 86791 w 405186"/>
                <a:gd name="connsiteY792" fmla="*/ 316321 h 336568"/>
                <a:gd name="connsiteX793" fmla="*/ 86791 w 405186"/>
                <a:gd name="connsiteY793" fmla="*/ 316321 h 336568"/>
                <a:gd name="connsiteX794" fmla="*/ 86791 w 405186"/>
                <a:gd name="connsiteY794" fmla="*/ 316321 h 336568"/>
                <a:gd name="connsiteX795" fmla="*/ 86791 w 405186"/>
                <a:gd name="connsiteY795" fmla="*/ 316321 h 336568"/>
                <a:gd name="connsiteX796" fmla="*/ 172611 w 405186"/>
                <a:gd name="connsiteY796" fmla="*/ 318607 h 336568"/>
                <a:gd name="connsiteX797" fmla="*/ 172611 w 405186"/>
                <a:gd name="connsiteY797" fmla="*/ 318893 h 336568"/>
                <a:gd name="connsiteX798" fmla="*/ 172231 w 405186"/>
                <a:gd name="connsiteY798" fmla="*/ 318797 h 336568"/>
                <a:gd name="connsiteX799" fmla="*/ 172611 w 405186"/>
                <a:gd name="connsiteY799" fmla="*/ 318607 h 336568"/>
                <a:gd name="connsiteX800" fmla="*/ 369493 w 405186"/>
                <a:gd name="connsiteY800" fmla="*/ 261647 h 336568"/>
                <a:gd name="connsiteX801" fmla="*/ 369493 w 405186"/>
                <a:gd name="connsiteY801" fmla="*/ 261647 h 336568"/>
                <a:gd name="connsiteX802" fmla="*/ 369493 w 405186"/>
                <a:gd name="connsiteY802" fmla="*/ 261647 h 336568"/>
                <a:gd name="connsiteX803" fmla="*/ 369493 w 405186"/>
                <a:gd name="connsiteY803" fmla="*/ 261647 h 336568"/>
                <a:gd name="connsiteX804" fmla="*/ 369493 w 405186"/>
                <a:gd name="connsiteY804" fmla="*/ 261647 h 336568"/>
                <a:gd name="connsiteX805" fmla="*/ 224523 w 405186"/>
                <a:gd name="connsiteY805" fmla="*/ 14283 h 336568"/>
                <a:gd name="connsiteX806" fmla="*/ 224523 w 405186"/>
                <a:gd name="connsiteY806" fmla="*/ 14283 h 336568"/>
                <a:gd name="connsiteX807" fmla="*/ 224523 w 405186"/>
                <a:gd name="connsiteY807" fmla="*/ 14283 h 336568"/>
                <a:gd name="connsiteX808" fmla="*/ 224523 w 405186"/>
                <a:gd name="connsiteY808" fmla="*/ 14283 h 336568"/>
                <a:gd name="connsiteX809" fmla="*/ 224523 w 405186"/>
                <a:gd name="connsiteY809" fmla="*/ 14283 h 336568"/>
                <a:gd name="connsiteX810" fmla="*/ 224523 w 405186"/>
                <a:gd name="connsiteY810" fmla="*/ 14283 h 336568"/>
                <a:gd name="connsiteX811" fmla="*/ 224523 w 405186"/>
                <a:gd name="connsiteY811" fmla="*/ 14283 h 336568"/>
                <a:gd name="connsiteX812" fmla="*/ 218046 w 405186"/>
                <a:gd name="connsiteY812" fmla="*/ 7616 h 336568"/>
                <a:gd name="connsiteX813" fmla="*/ 216998 w 405186"/>
                <a:gd name="connsiteY813" fmla="*/ 6663 h 336568"/>
                <a:gd name="connsiteX814" fmla="*/ 218046 w 405186"/>
                <a:gd name="connsiteY814" fmla="*/ 7616 h 336568"/>
                <a:gd name="connsiteX815" fmla="*/ 214712 w 405186"/>
                <a:gd name="connsiteY815" fmla="*/ 7235 h 336568"/>
                <a:gd name="connsiteX816" fmla="*/ 214712 w 405186"/>
                <a:gd name="connsiteY816" fmla="*/ 7235 h 336568"/>
                <a:gd name="connsiteX817" fmla="*/ 214712 w 405186"/>
                <a:gd name="connsiteY817" fmla="*/ 7139 h 336568"/>
                <a:gd name="connsiteX818" fmla="*/ 214712 w 405186"/>
                <a:gd name="connsiteY818" fmla="*/ 7235 h 336568"/>
                <a:gd name="connsiteX819" fmla="*/ 28974 w 405186"/>
                <a:gd name="connsiteY819" fmla="*/ 180780 h 336568"/>
                <a:gd name="connsiteX820" fmla="*/ 28784 w 405186"/>
                <a:gd name="connsiteY820" fmla="*/ 180971 h 336568"/>
                <a:gd name="connsiteX821" fmla="*/ 28784 w 405186"/>
                <a:gd name="connsiteY821" fmla="*/ 180780 h 336568"/>
                <a:gd name="connsiteX822" fmla="*/ 28974 w 405186"/>
                <a:gd name="connsiteY822" fmla="*/ 180780 h 33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405186" h="336568">
                  <a:moveTo>
                    <a:pt x="404069" y="234025"/>
                  </a:moveTo>
                  <a:cubicBezTo>
                    <a:pt x="403878" y="232406"/>
                    <a:pt x="403593" y="230882"/>
                    <a:pt x="403402" y="229358"/>
                  </a:cubicBezTo>
                  <a:cubicBezTo>
                    <a:pt x="403116" y="227262"/>
                    <a:pt x="402736" y="225071"/>
                    <a:pt x="402450" y="222976"/>
                  </a:cubicBezTo>
                  <a:cubicBezTo>
                    <a:pt x="402164" y="220119"/>
                    <a:pt x="402259" y="217166"/>
                    <a:pt x="400164" y="214880"/>
                  </a:cubicBezTo>
                  <a:lnTo>
                    <a:pt x="400164" y="214880"/>
                  </a:lnTo>
                  <a:cubicBezTo>
                    <a:pt x="397497" y="202307"/>
                    <a:pt x="392544" y="190591"/>
                    <a:pt x="385686" y="179732"/>
                  </a:cubicBezTo>
                  <a:lnTo>
                    <a:pt x="385686" y="179732"/>
                  </a:lnTo>
                  <a:lnTo>
                    <a:pt x="385686" y="179732"/>
                  </a:lnTo>
                  <a:cubicBezTo>
                    <a:pt x="385305" y="178971"/>
                    <a:pt x="384924" y="178208"/>
                    <a:pt x="384543" y="177351"/>
                  </a:cubicBezTo>
                  <a:lnTo>
                    <a:pt x="384543" y="177351"/>
                  </a:lnTo>
                  <a:lnTo>
                    <a:pt x="384543" y="177351"/>
                  </a:lnTo>
                  <a:cubicBezTo>
                    <a:pt x="381781" y="172684"/>
                    <a:pt x="379590" y="167540"/>
                    <a:pt x="375018" y="164207"/>
                  </a:cubicBezTo>
                  <a:cubicBezTo>
                    <a:pt x="374256" y="163159"/>
                    <a:pt x="373589" y="162206"/>
                    <a:pt x="372827" y="161159"/>
                  </a:cubicBezTo>
                  <a:cubicBezTo>
                    <a:pt x="372922" y="159635"/>
                    <a:pt x="372256" y="158587"/>
                    <a:pt x="371017" y="158015"/>
                  </a:cubicBezTo>
                  <a:lnTo>
                    <a:pt x="371017" y="158015"/>
                  </a:lnTo>
                  <a:lnTo>
                    <a:pt x="371017" y="158015"/>
                  </a:lnTo>
                  <a:cubicBezTo>
                    <a:pt x="369779" y="156491"/>
                    <a:pt x="368445" y="154967"/>
                    <a:pt x="367207" y="153444"/>
                  </a:cubicBezTo>
                  <a:lnTo>
                    <a:pt x="367207" y="153444"/>
                  </a:lnTo>
                  <a:cubicBezTo>
                    <a:pt x="367207" y="152967"/>
                    <a:pt x="366921" y="152586"/>
                    <a:pt x="366541" y="152396"/>
                  </a:cubicBezTo>
                  <a:cubicBezTo>
                    <a:pt x="363588" y="148395"/>
                    <a:pt x="360730" y="144299"/>
                    <a:pt x="355968" y="142204"/>
                  </a:cubicBezTo>
                  <a:cubicBezTo>
                    <a:pt x="355968" y="139346"/>
                    <a:pt x="354349" y="137727"/>
                    <a:pt x="351967" y="136584"/>
                  </a:cubicBezTo>
                  <a:cubicBezTo>
                    <a:pt x="350157" y="135251"/>
                    <a:pt x="348348" y="133917"/>
                    <a:pt x="346443" y="132584"/>
                  </a:cubicBezTo>
                  <a:cubicBezTo>
                    <a:pt x="345300" y="131536"/>
                    <a:pt x="344061" y="130393"/>
                    <a:pt x="342919" y="129345"/>
                  </a:cubicBezTo>
                  <a:lnTo>
                    <a:pt x="342919" y="129345"/>
                  </a:lnTo>
                  <a:cubicBezTo>
                    <a:pt x="342537" y="125821"/>
                    <a:pt x="339775" y="124297"/>
                    <a:pt x="337203" y="122487"/>
                  </a:cubicBezTo>
                  <a:cubicBezTo>
                    <a:pt x="335965" y="119725"/>
                    <a:pt x="333774" y="117915"/>
                    <a:pt x="331298" y="116487"/>
                  </a:cubicBezTo>
                  <a:lnTo>
                    <a:pt x="331298" y="116487"/>
                  </a:lnTo>
                  <a:cubicBezTo>
                    <a:pt x="329965" y="114105"/>
                    <a:pt x="328060" y="112391"/>
                    <a:pt x="325583" y="111343"/>
                  </a:cubicBezTo>
                  <a:cubicBezTo>
                    <a:pt x="322345" y="108105"/>
                    <a:pt x="319106" y="104771"/>
                    <a:pt x="315867" y="101532"/>
                  </a:cubicBezTo>
                  <a:cubicBezTo>
                    <a:pt x="313010" y="98580"/>
                    <a:pt x="310629" y="95055"/>
                    <a:pt x="306819" y="93150"/>
                  </a:cubicBezTo>
                  <a:cubicBezTo>
                    <a:pt x="306057" y="92198"/>
                    <a:pt x="305390" y="91245"/>
                    <a:pt x="304628" y="90197"/>
                  </a:cubicBezTo>
                  <a:lnTo>
                    <a:pt x="304628" y="90197"/>
                  </a:lnTo>
                  <a:lnTo>
                    <a:pt x="304628" y="90197"/>
                  </a:lnTo>
                  <a:cubicBezTo>
                    <a:pt x="302152" y="87149"/>
                    <a:pt x="299675" y="84102"/>
                    <a:pt x="297294" y="81149"/>
                  </a:cubicBezTo>
                  <a:lnTo>
                    <a:pt x="297294" y="81149"/>
                  </a:lnTo>
                  <a:cubicBezTo>
                    <a:pt x="296436" y="79815"/>
                    <a:pt x="295579" y="78482"/>
                    <a:pt x="294722" y="77148"/>
                  </a:cubicBezTo>
                  <a:cubicBezTo>
                    <a:pt x="293960" y="73719"/>
                    <a:pt x="290055" y="72957"/>
                    <a:pt x="288626" y="70005"/>
                  </a:cubicBezTo>
                  <a:lnTo>
                    <a:pt x="288626" y="70005"/>
                  </a:lnTo>
                  <a:cubicBezTo>
                    <a:pt x="288054" y="64766"/>
                    <a:pt x="283959" y="61718"/>
                    <a:pt x="280911" y="58098"/>
                  </a:cubicBezTo>
                  <a:cubicBezTo>
                    <a:pt x="278529" y="54479"/>
                    <a:pt x="276720" y="50288"/>
                    <a:pt x="273005" y="47811"/>
                  </a:cubicBezTo>
                  <a:lnTo>
                    <a:pt x="273005" y="47811"/>
                  </a:lnTo>
                  <a:cubicBezTo>
                    <a:pt x="272243" y="46954"/>
                    <a:pt x="271481" y="46002"/>
                    <a:pt x="270814" y="45144"/>
                  </a:cubicBezTo>
                  <a:lnTo>
                    <a:pt x="270814" y="45144"/>
                  </a:lnTo>
                  <a:cubicBezTo>
                    <a:pt x="269766" y="42096"/>
                    <a:pt x="267671" y="39905"/>
                    <a:pt x="265099" y="37905"/>
                  </a:cubicBezTo>
                  <a:cubicBezTo>
                    <a:pt x="263194" y="36000"/>
                    <a:pt x="261385" y="34095"/>
                    <a:pt x="259479" y="32190"/>
                  </a:cubicBezTo>
                  <a:cubicBezTo>
                    <a:pt x="257765" y="30095"/>
                    <a:pt x="256146" y="27713"/>
                    <a:pt x="252907" y="27904"/>
                  </a:cubicBezTo>
                  <a:lnTo>
                    <a:pt x="252907" y="27904"/>
                  </a:lnTo>
                  <a:cubicBezTo>
                    <a:pt x="252812" y="27428"/>
                    <a:pt x="252526" y="27047"/>
                    <a:pt x="252145" y="26761"/>
                  </a:cubicBezTo>
                  <a:lnTo>
                    <a:pt x="252145" y="26761"/>
                  </a:lnTo>
                  <a:cubicBezTo>
                    <a:pt x="251669" y="24665"/>
                    <a:pt x="250526" y="23237"/>
                    <a:pt x="248335" y="22951"/>
                  </a:cubicBezTo>
                  <a:cubicBezTo>
                    <a:pt x="242620" y="19331"/>
                    <a:pt x="238144" y="13902"/>
                    <a:pt x="231476" y="11807"/>
                  </a:cubicBezTo>
                  <a:lnTo>
                    <a:pt x="231476" y="11807"/>
                  </a:lnTo>
                  <a:cubicBezTo>
                    <a:pt x="227285" y="8663"/>
                    <a:pt x="222427" y="7425"/>
                    <a:pt x="217284" y="6949"/>
                  </a:cubicBezTo>
                  <a:cubicBezTo>
                    <a:pt x="217284" y="6949"/>
                    <a:pt x="217284" y="6949"/>
                    <a:pt x="217284" y="6949"/>
                  </a:cubicBezTo>
                  <a:cubicBezTo>
                    <a:pt x="216427" y="3044"/>
                    <a:pt x="213188" y="3615"/>
                    <a:pt x="210426" y="3330"/>
                  </a:cubicBezTo>
                  <a:cubicBezTo>
                    <a:pt x="209759" y="3044"/>
                    <a:pt x="209092" y="2853"/>
                    <a:pt x="208521" y="2567"/>
                  </a:cubicBezTo>
                  <a:cubicBezTo>
                    <a:pt x="206997" y="1805"/>
                    <a:pt x="205473" y="758"/>
                    <a:pt x="203568" y="1615"/>
                  </a:cubicBezTo>
                  <a:cubicBezTo>
                    <a:pt x="202520" y="1710"/>
                    <a:pt x="201567" y="1710"/>
                    <a:pt x="200520" y="1805"/>
                  </a:cubicBezTo>
                  <a:cubicBezTo>
                    <a:pt x="199758" y="186"/>
                    <a:pt x="198424" y="281"/>
                    <a:pt x="197091" y="567"/>
                  </a:cubicBezTo>
                  <a:lnTo>
                    <a:pt x="197091" y="567"/>
                  </a:lnTo>
                  <a:lnTo>
                    <a:pt x="197091" y="567"/>
                  </a:lnTo>
                  <a:cubicBezTo>
                    <a:pt x="193566" y="-957"/>
                    <a:pt x="190614" y="948"/>
                    <a:pt x="187470" y="2091"/>
                  </a:cubicBezTo>
                  <a:cubicBezTo>
                    <a:pt x="185185" y="2282"/>
                    <a:pt x="182803" y="2472"/>
                    <a:pt x="181279" y="4568"/>
                  </a:cubicBezTo>
                  <a:cubicBezTo>
                    <a:pt x="180232" y="5139"/>
                    <a:pt x="179279" y="5711"/>
                    <a:pt x="178231" y="6282"/>
                  </a:cubicBezTo>
                  <a:cubicBezTo>
                    <a:pt x="176421" y="6568"/>
                    <a:pt x="174993" y="7521"/>
                    <a:pt x="173945" y="8949"/>
                  </a:cubicBezTo>
                  <a:cubicBezTo>
                    <a:pt x="172040" y="9711"/>
                    <a:pt x="170421" y="10664"/>
                    <a:pt x="169564" y="12569"/>
                  </a:cubicBezTo>
                  <a:cubicBezTo>
                    <a:pt x="166515" y="14474"/>
                    <a:pt x="163849" y="16760"/>
                    <a:pt x="162229" y="20094"/>
                  </a:cubicBezTo>
                  <a:cubicBezTo>
                    <a:pt x="158419" y="24189"/>
                    <a:pt x="153847" y="27618"/>
                    <a:pt x="151371" y="32952"/>
                  </a:cubicBezTo>
                  <a:cubicBezTo>
                    <a:pt x="150323" y="34000"/>
                    <a:pt x="149085" y="34857"/>
                    <a:pt x="149180" y="36572"/>
                  </a:cubicBezTo>
                  <a:lnTo>
                    <a:pt x="149180" y="36572"/>
                  </a:lnTo>
                  <a:cubicBezTo>
                    <a:pt x="147180" y="38953"/>
                    <a:pt x="145275" y="41430"/>
                    <a:pt x="143274" y="43811"/>
                  </a:cubicBezTo>
                  <a:cubicBezTo>
                    <a:pt x="141179" y="44954"/>
                    <a:pt x="140036" y="46954"/>
                    <a:pt x="139083" y="49049"/>
                  </a:cubicBezTo>
                  <a:cubicBezTo>
                    <a:pt x="136036" y="55241"/>
                    <a:pt x="129940" y="59622"/>
                    <a:pt x="128511" y="66766"/>
                  </a:cubicBezTo>
                  <a:cubicBezTo>
                    <a:pt x="127273" y="66956"/>
                    <a:pt x="126129" y="67147"/>
                    <a:pt x="125749" y="68576"/>
                  </a:cubicBezTo>
                  <a:cubicBezTo>
                    <a:pt x="125749" y="68576"/>
                    <a:pt x="125749" y="68576"/>
                    <a:pt x="125749" y="68576"/>
                  </a:cubicBezTo>
                  <a:cubicBezTo>
                    <a:pt x="123462" y="70671"/>
                    <a:pt x="121557" y="72957"/>
                    <a:pt x="120510" y="75910"/>
                  </a:cubicBezTo>
                  <a:cubicBezTo>
                    <a:pt x="119557" y="77053"/>
                    <a:pt x="118605" y="78196"/>
                    <a:pt x="117652" y="79434"/>
                  </a:cubicBezTo>
                  <a:cubicBezTo>
                    <a:pt x="115366" y="82482"/>
                    <a:pt x="112985" y="85530"/>
                    <a:pt x="110699" y="88578"/>
                  </a:cubicBezTo>
                  <a:cubicBezTo>
                    <a:pt x="109746" y="89721"/>
                    <a:pt x="108794" y="90960"/>
                    <a:pt x="107841" y="92103"/>
                  </a:cubicBezTo>
                  <a:cubicBezTo>
                    <a:pt x="106603" y="93436"/>
                    <a:pt x="105270" y="94770"/>
                    <a:pt x="104032" y="96103"/>
                  </a:cubicBezTo>
                  <a:cubicBezTo>
                    <a:pt x="101269" y="99246"/>
                    <a:pt x="98507" y="102294"/>
                    <a:pt x="95840" y="105438"/>
                  </a:cubicBezTo>
                  <a:cubicBezTo>
                    <a:pt x="95840" y="105438"/>
                    <a:pt x="95840" y="105438"/>
                    <a:pt x="95840" y="105438"/>
                  </a:cubicBezTo>
                  <a:cubicBezTo>
                    <a:pt x="95840" y="105438"/>
                    <a:pt x="95840" y="105438"/>
                    <a:pt x="95840" y="105438"/>
                  </a:cubicBezTo>
                  <a:cubicBezTo>
                    <a:pt x="95269" y="106009"/>
                    <a:pt x="94792" y="106580"/>
                    <a:pt x="94221" y="107152"/>
                  </a:cubicBezTo>
                  <a:lnTo>
                    <a:pt x="94221" y="107152"/>
                  </a:lnTo>
                  <a:cubicBezTo>
                    <a:pt x="91458" y="108200"/>
                    <a:pt x="90411" y="110771"/>
                    <a:pt x="88696" y="112867"/>
                  </a:cubicBezTo>
                  <a:cubicBezTo>
                    <a:pt x="87172" y="112867"/>
                    <a:pt x="86315" y="113629"/>
                    <a:pt x="85744" y="114867"/>
                  </a:cubicBezTo>
                  <a:lnTo>
                    <a:pt x="85744" y="114867"/>
                  </a:lnTo>
                  <a:cubicBezTo>
                    <a:pt x="83934" y="115820"/>
                    <a:pt x="82315" y="116772"/>
                    <a:pt x="81362" y="118677"/>
                  </a:cubicBezTo>
                  <a:cubicBezTo>
                    <a:pt x="79552" y="120011"/>
                    <a:pt x="77076" y="120868"/>
                    <a:pt x="77266" y="123725"/>
                  </a:cubicBezTo>
                  <a:cubicBezTo>
                    <a:pt x="70599" y="125535"/>
                    <a:pt x="67265" y="131250"/>
                    <a:pt x="62979" y="135822"/>
                  </a:cubicBezTo>
                  <a:cubicBezTo>
                    <a:pt x="59169" y="137918"/>
                    <a:pt x="57359" y="141918"/>
                    <a:pt x="54311" y="144776"/>
                  </a:cubicBezTo>
                  <a:cubicBezTo>
                    <a:pt x="51930" y="145157"/>
                    <a:pt x="50977" y="146871"/>
                    <a:pt x="50215" y="148871"/>
                  </a:cubicBezTo>
                  <a:cubicBezTo>
                    <a:pt x="46405" y="153063"/>
                    <a:pt x="41738" y="156491"/>
                    <a:pt x="39071" y="161635"/>
                  </a:cubicBezTo>
                  <a:cubicBezTo>
                    <a:pt x="38214" y="162873"/>
                    <a:pt x="37261" y="164207"/>
                    <a:pt x="36404" y="165445"/>
                  </a:cubicBezTo>
                  <a:cubicBezTo>
                    <a:pt x="33070" y="168588"/>
                    <a:pt x="30403" y="172303"/>
                    <a:pt x="28403" y="176399"/>
                  </a:cubicBezTo>
                  <a:cubicBezTo>
                    <a:pt x="26212" y="179923"/>
                    <a:pt x="24021" y="183352"/>
                    <a:pt x="21831" y="186876"/>
                  </a:cubicBezTo>
                  <a:cubicBezTo>
                    <a:pt x="21354" y="187829"/>
                    <a:pt x="20783" y="188877"/>
                    <a:pt x="20307" y="189829"/>
                  </a:cubicBezTo>
                  <a:cubicBezTo>
                    <a:pt x="19164" y="191639"/>
                    <a:pt x="16211" y="192687"/>
                    <a:pt x="17735" y="195639"/>
                  </a:cubicBezTo>
                  <a:cubicBezTo>
                    <a:pt x="17830" y="196020"/>
                    <a:pt x="18021" y="196306"/>
                    <a:pt x="18116" y="196687"/>
                  </a:cubicBezTo>
                  <a:lnTo>
                    <a:pt x="18116" y="196687"/>
                  </a:lnTo>
                  <a:lnTo>
                    <a:pt x="18116" y="196687"/>
                  </a:lnTo>
                  <a:cubicBezTo>
                    <a:pt x="13068" y="198592"/>
                    <a:pt x="13449" y="203736"/>
                    <a:pt x="11544" y="207546"/>
                  </a:cubicBezTo>
                  <a:cubicBezTo>
                    <a:pt x="9924" y="210784"/>
                    <a:pt x="8400" y="214022"/>
                    <a:pt x="8115" y="217642"/>
                  </a:cubicBezTo>
                  <a:cubicBezTo>
                    <a:pt x="8305" y="217832"/>
                    <a:pt x="8496" y="217832"/>
                    <a:pt x="8782" y="217928"/>
                  </a:cubicBezTo>
                  <a:cubicBezTo>
                    <a:pt x="8782" y="217928"/>
                    <a:pt x="8686" y="218023"/>
                    <a:pt x="8686" y="218023"/>
                  </a:cubicBezTo>
                  <a:lnTo>
                    <a:pt x="8210" y="217642"/>
                  </a:lnTo>
                  <a:cubicBezTo>
                    <a:pt x="6877" y="219738"/>
                    <a:pt x="5829" y="222023"/>
                    <a:pt x="6115" y="224595"/>
                  </a:cubicBezTo>
                  <a:cubicBezTo>
                    <a:pt x="5067" y="225548"/>
                    <a:pt x="4876" y="226691"/>
                    <a:pt x="5067" y="228024"/>
                  </a:cubicBezTo>
                  <a:lnTo>
                    <a:pt x="5067" y="228024"/>
                  </a:lnTo>
                  <a:lnTo>
                    <a:pt x="5067" y="228024"/>
                  </a:lnTo>
                  <a:cubicBezTo>
                    <a:pt x="3828" y="229453"/>
                    <a:pt x="3828" y="231167"/>
                    <a:pt x="4019" y="232882"/>
                  </a:cubicBezTo>
                  <a:lnTo>
                    <a:pt x="4019" y="232882"/>
                  </a:lnTo>
                  <a:lnTo>
                    <a:pt x="4019" y="232882"/>
                  </a:lnTo>
                  <a:cubicBezTo>
                    <a:pt x="3828" y="233549"/>
                    <a:pt x="3543" y="234120"/>
                    <a:pt x="3352" y="234787"/>
                  </a:cubicBezTo>
                  <a:cubicBezTo>
                    <a:pt x="2590" y="237359"/>
                    <a:pt x="1638" y="239930"/>
                    <a:pt x="2114" y="242693"/>
                  </a:cubicBezTo>
                  <a:lnTo>
                    <a:pt x="2114" y="242693"/>
                  </a:lnTo>
                  <a:lnTo>
                    <a:pt x="2114" y="242693"/>
                  </a:lnTo>
                  <a:cubicBezTo>
                    <a:pt x="1066" y="244217"/>
                    <a:pt x="1161" y="246027"/>
                    <a:pt x="1352" y="247741"/>
                  </a:cubicBezTo>
                  <a:cubicBezTo>
                    <a:pt x="18" y="253170"/>
                    <a:pt x="-553" y="258599"/>
                    <a:pt x="685" y="264219"/>
                  </a:cubicBezTo>
                  <a:cubicBezTo>
                    <a:pt x="876" y="266315"/>
                    <a:pt x="1066" y="268410"/>
                    <a:pt x="1257" y="270506"/>
                  </a:cubicBezTo>
                  <a:cubicBezTo>
                    <a:pt x="495" y="272697"/>
                    <a:pt x="780" y="274792"/>
                    <a:pt x="2114" y="276792"/>
                  </a:cubicBezTo>
                  <a:lnTo>
                    <a:pt x="2114" y="276792"/>
                  </a:lnTo>
                  <a:cubicBezTo>
                    <a:pt x="2495" y="282222"/>
                    <a:pt x="3924" y="287460"/>
                    <a:pt x="6400" y="292318"/>
                  </a:cubicBezTo>
                  <a:cubicBezTo>
                    <a:pt x="7162" y="295747"/>
                    <a:pt x="8972" y="298605"/>
                    <a:pt x="10877" y="301367"/>
                  </a:cubicBezTo>
                  <a:cubicBezTo>
                    <a:pt x="13353" y="305748"/>
                    <a:pt x="16402" y="309654"/>
                    <a:pt x="20307" y="312892"/>
                  </a:cubicBezTo>
                  <a:cubicBezTo>
                    <a:pt x="20974" y="314511"/>
                    <a:pt x="22307" y="315369"/>
                    <a:pt x="23926" y="315940"/>
                  </a:cubicBezTo>
                  <a:cubicBezTo>
                    <a:pt x="25069" y="316797"/>
                    <a:pt x="26117" y="317655"/>
                    <a:pt x="27260" y="318607"/>
                  </a:cubicBezTo>
                  <a:cubicBezTo>
                    <a:pt x="29832" y="321369"/>
                    <a:pt x="32880" y="323179"/>
                    <a:pt x="36404" y="324417"/>
                  </a:cubicBezTo>
                  <a:cubicBezTo>
                    <a:pt x="36404" y="324417"/>
                    <a:pt x="36404" y="324417"/>
                    <a:pt x="36404" y="324417"/>
                  </a:cubicBezTo>
                  <a:cubicBezTo>
                    <a:pt x="37642" y="324989"/>
                    <a:pt x="38785" y="325560"/>
                    <a:pt x="40024" y="326227"/>
                  </a:cubicBezTo>
                  <a:cubicBezTo>
                    <a:pt x="41738" y="326989"/>
                    <a:pt x="43548" y="327656"/>
                    <a:pt x="45262" y="328418"/>
                  </a:cubicBezTo>
                  <a:cubicBezTo>
                    <a:pt x="46786" y="328989"/>
                    <a:pt x="48310" y="329465"/>
                    <a:pt x="49929" y="330037"/>
                  </a:cubicBezTo>
                  <a:lnTo>
                    <a:pt x="49929" y="330037"/>
                  </a:lnTo>
                  <a:cubicBezTo>
                    <a:pt x="52120" y="331275"/>
                    <a:pt x="54311" y="332609"/>
                    <a:pt x="56978" y="331847"/>
                  </a:cubicBezTo>
                  <a:cubicBezTo>
                    <a:pt x="58502" y="332228"/>
                    <a:pt x="60026" y="332704"/>
                    <a:pt x="61645" y="333085"/>
                  </a:cubicBezTo>
                  <a:cubicBezTo>
                    <a:pt x="63169" y="334799"/>
                    <a:pt x="65074" y="333942"/>
                    <a:pt x="66884" y="333847"/>
                  </a:cubicBezTo>
                  <a:cubicBezTo>
                    <a:pt x="68408" y="335180"/>
                    <a:pt x="70123" y="335085"/>
                    <a:pt x="71932" y="334609"/>
                  </a:cubicBezTo>
                  <a:lnTo>
                    <a:pt x="71932" y="334609"/>
                  </a:lnTo>
                  <a:cubicBezTo>
                    <a:pt x="81076" y="336419"/>
                    <a:pt x="90220" y="336990"/>
                    <a:pt x="99555" y="335752"/>
                  </a:cubicBezTo>
                  <a:cubicBezTo>
                    <a:pt x="101650" y="337086"/>
                    <a:pt x="103936" y="336514"/>
                    <a:pt x="106127" y="335942"/>
                  </a:cubicBezTo>
                  <a:cubicBezTo>
                    <a:pt x="109270" y="335562"/>
                    <a:pt x="112414" y="335085"/>
                    <a:pt x="115557" y="334704"/>
                  </a:cubicBezTo>
                  <a:cubicBezTo>
                    <a:pt x="118795" y="334228"/>
                    <a:pt x="121939" y="333847"/>
                    <a:pt x="125177" y="333371"/>
                  </a:cubicBezTo>
                  <a:cubicBezTo>
                    <a:pt x="128892" y="332799"/>
                    <a:pt x="132511" y="332228"/>
                    <a:pt x="136226" y="331656"/>
                  </a:cubicBezTo>
                  <a:cubicBezTo>
                    <a:pt x="141084" y="330894"/>
                    <a:pt x="146227" y="331275"/>
                    <a:pt x="150609" y="328418"/>
                  </a:cubicBezTo>
                  <a:cubicBezTo>
                    <a:pt x="150609" y="328418"/>
                    <a:pt x="150609" y="328418"/>
                    <a:pt x="150609" y="328418"/>
                  </a:cubicBezTo>
                  <a:cubicBezTo>
                    <a:pt x="154704" y="327656"/>
                    <a:pt x="158800" y="326989"/>
                    <a:pt x="162896" y="326227"/>
                  </a:cubicBezTo>
                  <a:cubicBezTo>
                    <a:pt x="175564" y="324703"/>
                    <a:pt x="188232" y="322607"/>
                    <a:pt x="200615" y="319560"/>
                  </a:cubicBezTo>
                  <a:cubicBezTo>
                    <a:pt x="203282" y="320417"/>
                    <a:pt x="205949" y="320417"/>
                    <a:pt x="208711" y="319560"/>
                  </a:cubicBezTo>
                  <a:lnTo>
                    <a:pt x="208711" y="319560"/>
                  </a:lnTo>
                  <a:lnTo>
                    <a:pt x="208711" y="319560"/>
                  </a:lnTo>
                  <a:cubicBezTo>
                    <a:pt x="214617" y="319274"/>
                    <a:pt x="220427" y="318893"/>
                    <a:pt x="226332" y="318607"/>
                  </a:cubicBezTo>
                  <a:cubicBezTo>
                    <a:pt x="230142" y="318131"/>
                    <a:pt x="233857" y="320226"/>
                    <a:pt x="237667" y="318797"/>
                  </a:cubicBezTo>
                  <a:cubicBezTo>
                    <a:pt x="249002" y="319274"/>
                    <a:pt x="260337" y="320322"/>
                    <a:pt x="271671" y="319274"/>
                  </a:cubicBezTo>
                  <a:cubicBezTo>
                    <a:pt x="273862" y="320607"/>
                    <a:pt x="276053" y="319940"/>
                    <a:pt x="278244" y="319369"/>
                  </a:cubicBezTo>
                  <a:cubicBezTo>
                    <a:pt x="278244" y="319369"/>
                    <a:pt x="278244" y="319369"/>
                    <a:pt x="278244" y="319369"/>
                  </a:cubicBezTo>
                  <a:cubicBezTo>
                    <a:pt x="278244" y="319369"/>
                    <a:pt x="278244" y="319369"/>
                    <a:pt x="278244" y="319369"/>
                  </a:cubicBezTo>
                  <a:cubicBezTo>
                    <a:pt x="279863" y="319274"/>
                    <a:pt x="281387" y="319083"/>
                    <a:pt x="283006" y="318988"/>
                  </a:cubicBezTo>
                  <a:cubicBezTo>
                    <a:pt x="283959" y="318988"/>
                    <a:pt x="284911" y="318893"/>
                    <a:pt x="285864" y="318893"/>
                  </a:cubicBezTo>
                  <a:lnTo>
                    <a:pt x="285864" y="318893"/>
                  </a:lnTo>
                  <a:cubicBezTo>
                    <a:pt x="290912" y="320417"/>
                    <a:pt x="295674" y="318512"/>
                    <a:pt x="300532" y="317940"/>
                  </a:cubicBezTo>
                  <a:cubicBezTo>
                    <a:pt x="301104" y="317845"/>
                    <a:pt x="301675" y="317750"/>
                    <a:pt x="302247" y="317655"/>
                  </a:cubicBezTo>
                  <a:lnTo>
                    <a:pt x="302247" y="317655"/>
                  </a:lnTo>
                  <a:cubicBezTo>
                    <a:pt x="302723" y="317750"/>
                    <a:pt x="303295" y="317845"/>
                    <a:pt x="303771" y="317940"/>
                  </a:cubicBezTo>
                  <a:cubicBezTo>
                    <a:pt x="303771" y="317940"/>
                    <a:pt x="303771" y="317940"/>
                    <a:pt x="303771" y="317940"/>
                  </a:cubicBezTo>
                  <a:cubicBezTo>
                    <a:pt x="303771" y="317940"/>
                    <a:pt x="303771" y="317940"/>
                    <a:pt x="303771" y="317940"/>
                  </a:cubicBezTo>
                  <a:cubicBezTo>
                    <a:pt x="303866" y="318416"/>
                    <a:pt x="303961" y="318797"/>
                    <a:pt x="303961" y="319274"/>
                  </a:cubicBezTo>
                  <a:cubicBezTo>
                    <a:pt x="309200" y="318512"/>
                    <a:pt x="314534" y="317750"/>
                    <a:pt x="319773" y="316988"/>
                  </a:cubicBezTo>
                  <a:cubicBezTo>
                    <a:pt x="319678" y="316512"/>
                    <a:pt x="319678" y="316130"/>
                    <a:pt x="319582" y="315654"/>
                  </a:cubicBezTo>
                  <a:lnTo>
                    <a:pt x="319582" y="315654"/>
                  </a:lnTo>
                  <a:lnTo>
                    <a:pt x="319582" y="315654"/>
                  </a:lnTo>
                  <a:cubicBezTo>
                    <a:pt x="320535" y="315369"/>
                    <a:pt x="321582" y="314988"/>
                    <a:pt x="322535" y="314702"/>
                  </a:cubicBezTo>
                  <a:cubicBezTo>
                    <a:pt x="322535" y="314702"/>
                    <a:pt x="322535" y="314702"/>
                    <a:pt x="322535" y="314702"/>
                  </a:cubicBezTo>
                  <a:cubicBezTo>
                    <a:pt x="322535" y="314702"/>
                    <a:pt x="322535" y="314702"/>
                    <a:pt x="322535" y="314702"/>
                  </a:cubicBezTo>
                  <a:cubicBezTo>
                    <a:pt x="330727" y="313845"/>
                    <a:pt x="338537" y="311654"/>
                    <a:pt x="346157" y="308701"/>
                  </a:cubicBezTo>
                  <a:cubicBezTo>
                    <a:pt x="352539" y="306605"/>
                    <a:pt x="359111" y="305081"/>
                    <a:pt x="364636" y="301081"/>
                  </a:cubicBezTo>
                  <a:lnTo>
                    <a:pt x="364636" y="301081"/>
                  </a:lnTo>
                  <a:cubicBezTo>
                    <a:pt x="365874" y="300890"/>
                    <a:pt x="367017" y="300510"/>
                    <a:pt x="367207" y="299081"/>
                  </a:cubicBezTo>
                  <a:lnTo>
                    <a:pt x="367207" y="299081"/>
                  </a:lnTo>
                  <a:cubicBezTo>
                    <a:pt x="372160" y="298414"/>
                    <a:pt x="375685" y="295461"/>
                    <a:pt x="379018" y="292128"/>
                  </a:cubicBezTo>
                  <a:cubicBezTo>
                    <a:pt x="379018" y="292128"/>
                    <a:pt x="379018" y="292128"/>
                    <a:pt x="379018" y="292128"/>
                  </a:cubicBezTo>
                  <a:lnTo>
                    <a:pt x="379018" y="292128"/>
                  </a:lnTo>
                  <a:cubicBezTo>
                    <a:pt x="383400" y="289080"/>
                    <a:pt x="387495" y="285936"/>
                    <a:pt x="390067" y="281079"/>
                  </a:cubicBezTo>
                  <a:cubicBezTo>
                    <a:pt x="395592" y="273554"/>
                    <a:pt x="400831" y="265934"/>
                    <a:pt x="403116" y="256695"/>
                  </a:cubicBezTo>
                  <a:cubicBezTo>
                    <a:pt x="405212" y="254123"/>
                    <a:pt x="404069" y="251361"/>
                    <a:pt x="403593" y="248694"/>
                  </a:cubicBezTo>
                  <a:cubicBezTo>
                    <a:pt x="405498" y="247455"/>
                    <a:pt x="404926" y="245646"/>
                    <a:pt x="404736" y="243931"/>
                  </a:cubicBezTo>
                  <a:lnTo>
                    <a:pt x="404736" y="243931"/>
                  </a:lnTo>
                  <a:cubicBezTo>
                    <a:pt x="405879" y="240597"/>
                    <a:pt x="404545" y="237359"/>
                    <a:pt x="404069" y="234025"/>
                  </a:cubicBezTo>
                  <a:close/>
                  <a:moveTo>
                    <a:pt x="22593" y="307748"/>
                  </a:moveTo>
                  <a:cubicBezTo>
                    <a:pt x="22593" y="307748"/>
                    <a:pt x="22593" y="307748"/>
                    <a:pt x="22593" y="307748"/>
                  </a:cubicBezTo>
                  <a:lnTo>
                    <a:pt x="22593" y="307748"/>
                  </a:lnTo>
                  <a:lnTo>
                    <a:pt x="22593" y="307748"/>
                  </a:lnTo>
                  <a:lnTo>
                    <a:pt x="22593" y="307748"/>
                  </a:lnTo>
                  <a:cubicBezTo>
                    <a:pt x="22593" y="307748"/>
                    <a:pt x="22688" y="307748"/>
                    <a:pt x="22688" y="307748"/>
                  </a:cubicBezTo>
                  <a:cubicBezTo>
                    <a:pt x="22688" y="307844"/>
                    <a:pt x="22688" y="307844"/>
                    <a:pt x="22593" y="307939"/>
                  </a:cubicBezTo>
                  <a:cubicBezTo>
                    <a:pt x="22593" y="307844"/>
                    <a:pt x="22593" y="307748"/>
                    <a:pt x="22593" y="307748"/>
                  </a:cubicBezTo>
                  <a:close/>
                  <a:moveTo>
                    <a:pt x="14782" y="274982"/>
                  </a:moveTo>
                  <a:cubicBezTo>
                    <a:pt x="14973" y="274982"/>
                    <a:pt x="15163" y="274887"/>
                    <a:pt x="15354" y="274887"/>
                  </a:cubicBezTo>
                  <a:cubicBezTo>
                    <a:pt x="15163" y="275745"/>
                    <a:pt x="14973" y="276316"/>
                    <a:pt x="14782" y="276602"/>
                  </a:cubicBezTo>
                  <a:cubicBezTo>
                    <a:pt x="14782" y="276030"/>
                    <a:pt x="14782" y="275459"/>
                    <a:pt x="14782" y="274982"/>
                  </a:cubicBezTo>
                  <a:close/>
                  <a:moveTo>
                    <a:pt x="16306" y="274697"/>
                  </a:moveTo>
                  <a:cubicBezTo>
                    <a:pt x="16306" y="274697"/>
                    <a:pt x="16306" y="274697"/>
                    <a:pt x="16306" y="274697"/>
                  </a:cubicBezTo>
                  <a:lnTo>
                    <a:pt x="16306" y="274697"/>
                  </a:lnTo>
                  <a:lnTo>
                    <a:pt x="16306" y="274697"/>
                  </a:lnTo>
                  <a:lnTo>
                    <a:pt x="16306" y="274697"/>
                  </a:lnTo>
                  <a:cubicBezTo>
                    <a:pt x="16306" y="274697"/>
                    <a:pt x="16306" y="274697"/>
                    <a:pt x="16306" y="274697"/>
                  </a:cubicBezTo>
                  <a:close/>
                  <a:moveTo>
                    <a:pt x="98888" y="185447"/>
                  </a:moveTo>
                  <a:cubicBezTo>
                    <a:pt x="98888" y="185447"/>
                    <a:pt x="98888" y="185447"/>
                    <a:pt x="98888" y="185447"/>
                  </a:cubicBezTo>
                  <a:lnTo>
                    <a:pt x="98888" y="185447"/>
                  </a:lnTo>
                  <a:cubicBezTo>
                    <a:pt x="98793" y="185543"/>
                    <a:pt x="98793" y="185543"/>
                    <a:pt x="98888" y="185447"/>
                  </a:cubicBezTo>
                  <a:cubicBezTo>
                    <a:pt x="98793" y="185543"/>
                    <a:pt x="98793" y="185543"/>
                    <a:pt x="98888" y="185447"/>
                  </a:cubicBezTo>
                  <a:cubicBezTo>
                    <a:pt x="98793" y="185543"/>
                    <a:pt x="98888" y="185447"/>
                    <a:pt x="98888" y="185447"/>
                  </a:cubicBezTo>
                  <a:lnTo>
                    <a:pt x="98888" y="185447"/>
                  </a:lnTo>
                  <a:close/>
                  <a:moveTo>
                    <a:pt x="298532" y="126392"/>
                  </a:moveTo>
                  <a:cubicBezTo>
                    <a:pt x="298437" y="126392"/>
                    <a:pt x="298437" y="126392"/>
                    <a:pt x="298341" y="126392"/>
                  </a:cubicBezTo>
                  <a:cubicBezTo>
                    <a:pt x="298437" y="126392"/>
                    <a:pt x="298437" y="126297"/>
                    <a:pt x="298532" y="126297"/>
                  </a:cubicBezTo>
                  <a:cubicBezTo>
                    <a:pt x="298532" y="126297"/>
                    <a:pt x="298532" y="126297"/>
                    <a:pt x="298532" y="126392"/>
                  </a:cubicBezTo>
                  <a:close/>
                  <a:moveTo>
                    <a:pt x="169564" y="58955"/>
                  </a:moveTo>
                  <a:cubicBezTo>
                    <a:pt x="169659" y="58955"/>
                    <a:pt x="169754" y="59051"/>
                    <a:pt x="169849" y="59051"/>
                  </a:cubicBezTo>
                  <a:cubicBezTo>
                    <a:pt x="169754" y="59146"/>
                    <a:pt x="169659" y="59146"/>
                    <a:pt x="169564" y="59146"/>
                  </a:cubicBezTo>
                  <a:lnTo>
                    <a:pt x="169564" y="59146"/>
                  </a:lnTo>
                  <a:cubicBezTo>
                    <a:pt x="169564" y="59146"/>
                    <a:pt x="169564" y="59146"/>
                    <a:pt x="169564" y="59146"/>
                  </a:cubicBezTo>
                  <a:cubicBezTo>
                    <a:pt x="169564" y="59146"/>
                    <a:pt x="169564" y="59146"/>
                    <a:pt x="169564" y="59146"/>
                  </a:cubicBezTo>
                  <a:cubicBezTo>
                    <a:pt x="169564" y="59146"/>
                    <a:pt x="169564" y="59051"/>
                    <a:pt x="169564" y="58955"/>
                  </a:cubicBezTo>
                  <a:close/>
                  <a:moveTo>
                    <a:pt x="100888" y="189162"/>
                  </a:moveTo>
                  <a:cubicBezTo>
                    <a:pt x="100888" y="189162"/>
                    <a:pt x="100983" y="189162"/>
                    <a:pt x="100888" y="189162"/>
                  </a:cubicBezTo>
                  <a:cubicBezTo>
                    <a:pt x="100983" y="189448"/>
                    <a:pt x="100983" y="189734"/>
                    <a:pt x="101079" y="190020"/>
                  </a:cubicBezTo>
                  <a:cubicBezTo>
                    <a:pt x="101079" y="190020"/>
                    <a:pt x="101079" y="190020"/>
                    <a:pt x="101174" y="190020"/>
                  </a:cubicBezTo>
                  <a:cubicBezTo>
                    <a:pt x="101174" y="190020"/>
                    <a:pt x="101174" y="190020"/>
                    <a:pt x="101174" y="190020"/>
                  </a:cubicBezTo>
                  <a:lnTo>
                    <a:pt x="101174" y="189924"/>
                  </a:lnTo>
                  <a:cubicBezTo>
                    <a:pt x="101174" y="189924"/>
                    <a:pt x="101079" y="189924"/>
                    <a:pt x="101079" y="189924"/>
                  </a:cubicBezTo>
                  <a:cubicBezTo>
                    <a:pt x="101079" y="189734"/>
                    <a:pt x="100983" y="189448"/>
                    <a:pt x="100888" y="189162"/>
                  </a:cubicBezTo>
                  <a:close/>
                  <a:moveTo>
                    <a:pt x="232619" y="81435"/>
                  </a:moveTo>
                  <a:cubicBezTo>
                    <a:pt x="232810" y="81530"/>
                    <a:pt x="232714" y="81625"/>
                    <a:pt x="232810" y="81720"/>
                  </a:cubicBezTo>
                  <a:cubicBezTo>
                    <a:pt x="232810" y="81815"/>
                    <a:pt x="232714" y="82006"/>
                    <a:pt x="232714" y="82101"/>
                  </a:cubicBezTo>
                  <a:cubicBezTo>
                    <a:pt x="232619" y="81815"/>
                    <a:pt x="232810" y="81625"/>
                    <a:pt x="232619" y="81435"/>
                  </a:cubicBezTo>
                  <a:close/>
                  <a:moveTo>
                    <a:pt x="185375" y="68290"/>
                  </a:moveTo>
                  <a:cubicBezTo>
                    <a:pt x="185375" y="68290"/>
                    <a:pt x="185375" y="68290"/>
                    <a:pt x="185375" y="68290"/>
                  </a:cubicBezTo>
                  <a:cubicBezTo>
                    <a:pt x="185470" y="68290"/>
                    <a:pt x="185470" y="68290"/>
                    <a:pt x="185470" y="68290"/>
                  </a:cubicBezTo>
                  <a:cubicBezTo>
                    <a:pt x="185470" y="68290"/>
                    <a:pt x="185470" y="68385"/>
                    <a:pt x="185375" y="68385"/>
                  </a:cubicBezTo>
                  <a:cubicBezTo>
                    <a:pt x="185375" y="68385"/>
                    <a:pt x="185470" y="68290"/>
                    <a:pt x="185375" y="68290"/>
                  </a:cubicBezTo>
                  <a:lnTo>
                    <a:pt x="185375" y="68290"/>
                  </a:lnTo>
                  <a:cubicBezTo>
                    <a:pt x="185375" y="68290"/>
                    <a:pt x="185375" y="68290"/>
                    <a:pt x="185375" y="68290"/>
                  </a:cubicBezTo>
                  <a:close/>
                  <a:moveTo>
                    <a:pt x="208902" y="52002"/>
                  </a:moveTo>
                  <a:lnTo>
                    <a:pt x="208902" y="52002"/>
                  </a:lnTo>
                  <a:lnTo>
                    <a:pt x="208902" y="52002"/>
                  </a:lnTo>
                  <a:lnTo>
                    <a:pt x="208902" y="52002"/>
                  </a:lnTo>
                  <a:cubicBezTo>
                    <a:pt x="208902" y="52002"/>
                    <a:pt x="208902" y="52002"/>
                    <a:pt x="208902" y="52002"/>
                  </a:cubicBezTo>
                  <a:cubicBezTo>
                    <a:pt x="208902" y="52002"/>
                    <a:pt x="208902" y="52002"/>
                    <a:pt x="208902" y="52002"/>
                  </a:cubicBezTo>
                  <a:close/>
                  <a:moveTo>
                    <a:pt x="182232" y="204307"/>
                  </a:moveTo>
                  <a:cubicBezTo>
                    <a:pt x="182232" y="204307"/>
                    <a:pt x="182232" y="204307"/>
                    <a:pt x="182232" y="204307"/>
                  </a:cubicBezTo>
                  <a:cubicBezTo>
                    <a:pt x="182136" y="204212"/>
                    <a:pt x="182136" y="204116"/>
                    <a:pt x="182136" y="204116"/>
                  </a:cubicBezTo>
                  <a:cubicBezTo>
                    <a:pt x="182232" y="204212"/>
                    <a:pt x="182232" y="204307"/>
                    <a:pt x="182232" y="204307"/>
                  </a:cubicBezTo>
                  <a:cubicBezTo>
                    <a:pt x="182232" y="204307"/>
                    <a:pt x="182232" y="204307"/>
                    <a:pt x="182232" y="204307"/>
                  </a:cubicBezTo>
                  <a:close/>
                  <a:moveTo>
                    <a:pt x="216331" y="59051"/>
                  </a:moveTo>
                  <a:cubicBezTo>
                    <a:pt x="216331" y="59241"/>
                    <a:pt x="216427" y="59337"/>
                    <a:pt x="216522" y="59432"/>
                  </a:cubicBezTo>
                  <a:cubicBezTo>
                    <a:pt x="216427" y="59337"/>
                    <a:pt x="216236" y="59337"/>
                    <a:pt x="216141" y="59241"/>
                  </a:cubicBezTo>
                  <a:cubicBezTo>
                    <a:pt x="216236" y="59241"/>
                    <a:pt x="216236" y="59146"/>
                    <a:pt x="216331" y="59051"/>
                  </a:cubicBezTo>
                  <a:close/>
                  <a:moveTo>
                    <a:pt x="342919" y="209260"/>
                  </a:moveTo>
                  <a:cubicBezTo>
                    <a:pt x="343014" y="209260"/>
                    <a:pt x="343014" y="209260"/>
                    <a:pt x="342919" y="209260"/>
                  </a:cubicBezTo>
                  <a:cubicBezTo>
                    <a:pt x="343014" y="209260"/>
                    <a:pt x="343014" y="209260"/>
                    <a:pt x="342919" y="209260"/>
                  </a:cubicBezTo>
                  <a:cubicBezTo>
                    <a:pt x="343014" y="209260"/>
                    <a:pt x="343014" y="209260"/>
                    <a:pt x="342919" y="209260"/>
                  </a:cubicBezTo>
                  <a:close/>
                  <a:moveTo>
                    <a:pt x="306914" y="211451"/>
                  </a:moveTo>
                  <a:lnTo>
                    <a:pt x="306914" y="211451"/>
                  </a:lnTo>
                  <a:cubicBezTo>
                    <a:pt x="306914" y="211355"/>
                    <a:pt x="307009" y="211260"/>
                    <a:pt x="307009" y="211260"/>
                  </a:cubicBezTo>
                  <a:cubicBezTo>
                    <a:pt x="307962" y="210784"/>
                    <a:pt x="306914" y="212403"/>
                    <a:pt x="306914" y="211451"/>
                  </a:cubicBezTo>
                  <a:close/>
                  <a:moveTo>
                    <a:pt x="319296" y="192877"/>
                  </a:moveTo>
                  <a:cubicBezTo>
                    <a:pt x="319296" y="192782"/>
                    <a:pt x="319392" y="192782"/>
                    <a:pt x="319296" y="192877"/>
                  </a:cubicBezTo>
                  <a:cubicBezTo>
                    <a:pt x="319392" y="192782"/>
                    <a:pt x="319392" y="192782"/>
                    <a:pt x="319296" y="192877"/>
                  </a:cubicBezTo>
                  <a:cubicBezTo>
                    <a:pt x="319392" y="192877"/>
                    <a:pt x="319392" y="192782"/>
                    <a:pt x="319296" y="192877"/>
                  </a:cubicBezTo>
                  <a:close/>
                  <a:moveTo>
                    <a:pt x="309867" y="182876"/>
                  </a:moveTo>
                  <a:cubicBezTo>
                    <a:pt x="309867" y="182971"/>
                    <a:pt x="309867" y="182971"/>
                    <a:pt x="309867" y="183066"/>
                  </a:cubicBezTo>
                  <a:cubicBezTo>
                    <a:pt x="309867" y="182971"/>
                    <a:pt x="309771" y="182971"/>
                    <a:pt x="309867" y="182876"/>
                  </a:cubicBezTo>
                  <a:cubicBezTo>
                    <a:pt x="309771" y="182876"/>
                    <a:pt x="309771" y="182876"/>
                    <a:pt x="309867" y="182876"/>
                  </a:cubicBezTo>
                  <a:close/>
                  <a:moveTo>
                    <a:pt x="308248" y="183162"/>
                  </a:moveTo>
                  <a:cubicBezTo>
                    <a:pt x="308248" y="183162"/>
                    <a:pt x="308248" y="183162"/>
                    <a:pt x="308248" y="183162"/>
                  </a:cubicBezTo>
                  <a:cubicBezTo>
                    <a:pt x="308248" y="183066"/>
                    <a:pt x="308343" y="183066"/>
                    <a:pt x="308248" y="183162"/>
                  </a:cubicBezTo>
                  <a:cubicBezTo>
                    <a:pt x="308343" y="183162"/>
                    <a:pt x="308248" y="183162"/>
                    <a:pt x="308248" y="183162"/>
                  </a:cubicBezTo>
                  <a:close/>
                  <a:moveTo>
                    <a:pt x="308438" y="207069"/>
                  </a:moveTo>
                  <a:cubicBezTo>
                    <a:pt x="308438" y="207260"/>
                    <a:pt x="308438" y="207355"/>
                    <a:pt x="308533" y="207546"/>
                  </a:cubicBezTo>
                  <a:cubicBezTo>
                    <a:pt x="308438" y="207546"/>
                    <a:pt x="308343" y="207546"/>
                    <a:pt x="308343" y="207546"/>
                  </a:cubicBezTo>
                  <a:cubicBezTo>
                    <a:pt x="308343" y="207355"/>
                    <a:pt x="308438" y="207260"/>
                    <a:pt x="308438" y="207069"/>
                  </a:cubicBezTo>
                  <a:close/>
                  <a:moveTo>
                    <a:pt x="309200" y="178208"/>
                  </a:moveTo>
                  <a:cubicBezTo>
                    <a:pt x="309200" y="178208"/>
                    <a:pt x="309200" y="178113"/>
                    <a:pt x="309200" y="178208"/>
                  </a:cubicBezTo>
                  <a:cubicBezTo>
                    <a:pt x="309200" y="178113"/>
                    <a:pt x="309200" y="178113"/>
                    <a:pt x="309200" y="178208"/>
                  </a:cubicBezTo>
                  <a:cubicBezTo>
                    <a:pt x="309200" y="178113"/>
                    <a:pt x="309200" y="178208"/>
                    <a:pt x="309200" y="178208"/>
                  </a:cubicBezTo>
                  <a:close/>
                  <a:moveTo>
                    <a:pt x="294722" y="167350"/>
                  </a:moveTo>
                  <a:cubicBezTo>
                    <a:pt x="294722" y="167350"/>
                    <a:pt x="294722" y="167350"/>
                    <a:pt x="294722" y="167350"/>
                  </a:cubicBezTo>
                  <a:cubicBezTo>
                    <a:pt x="294722" y="167255"/>
                    <a:pt x="294722" y="167255"/>
                    <a:pt x="294722" y="167350"/>
                  </a:cubicBezTo>
                  <a:cubicBezTo>
                    <a:pt x="294722" y="167350"/>
                    <a:pt x="294722" y="167350"/>
                    <a:pt x="294722" y="167350"/>
                  </a:cubicBezTo>
                  <a:close/>
                  <a:moveTo>
                    <a:pt x="176517" y="198687"/>
                  </a:moveTo>
                  <a:cubicBezTo>
                    <a:pt x="176517" y="198592"/>
                    <a:pt x="176421" y="198592"/>
                    <a:pt x="176421" y="198592"/>
                  </a:cubicBezTo>
                  <a:cubicBezTo>
                    <a:pt x="176421" y="198592"/>
                    <a:pt x="176421" y="198592"/>
                    <a:pt x="176517" y="198592"/>
                  </a:cubicBezTo>
                  <a:cubicBezTo>
                    <a:pt x="176517" y="198497"/>
                    <a:pt x="176517" y="198592"/>
                    <a:pt x="176517" y="198687"/>
                  </a:cubicBezTo>
                  <a:lnTo>
                    <a:pt x="176517" y="198687"/>
                  </a:lnTo>
                  <a:close/>
                  <a:moveTo>
                    <a:pt x="265004" y="140013"/>
                  </a:moveTo>
                  <a:cubicBezTo>
                    <a:pt x="265861" y="139346"/>
                    <a:pt x="264909" y="141156"/>
                    <a:pt x="264718" y="140299"/>
                  </a:cubicBezTo>
                  <a:cubicBezTo>
                    <a:pt x="264718" y="140299"/>
                    <a:pt x="264718" y="140299"/>
                    <a:pt x="264718" y="140299"/>
                  </a:cubicBezTo>
                  <a:cubicBezTo>
                    <a:pt x="264718" y="140204"/>
                    <a:pt x="264718" y="140108"/>
                    <a:pt x="264718" y="140108"/>
                  </a:cubicBezTo>
                  <a:cubicBezTo>
                    <a:pt x="264814" y="140108"/>
                    <a:pt x="264909" y="140108"/>
                    <a:pt x="265004" y="140013"/>
                  </a:cubicBezTo>
                  <a:close/>
                  <a:moveTo>
                    <a:pt x="265195" y="150014"/>
                  </a:moveTo>
                  <a:cubicBezTo>
                    <a:pt x="265385" y="149253"/>
                    <a:pt x="265671" y="148586"/>
                    <a:pt x="266528" y="148300"/>
                  </a:cubicBezTo>
                  <a:cubicBezTo>
                    <a:pt x="267195" y="148395"/>
                    <a:pt x="267481" y="148681"/>
                    <a:pt x="267671" y="148967"/>
                  </a:cubicBezTo>
                  <a:cubicBezTo>
                    <a:pt x="266623" y="149443"/>
                    <a:pt x="265766" y="149729"/>
                    <a:pt x="265195" y="150014"/>
                  </a:cubicBezTo>
                  <a:close/>
                  <a:moveTo>
                    <a:pt x="113937" y="212403"/>
                  </a:moveTo>
                  <a:cubicBezTo>
                    <a:pt x="114033" y="212403"/>
                    <a:pt x="114223" y="212498"/>
                    <a:pt x="114319" y="212498"/>
                  </a:cubicBezTo>
                  <a:cubicBezTo>
                    <a:pt x="114223" y="212498"/>
                    <a:pt x="114128" y="212594"/>
                    <a:pt x="114033" y="212594"/>
                  </a:cubicBezTo>
                  <a:cubicBezTo>
                    <a:pt x="114033" y="212498"/>
                    <a:pt x="114033" y="212498"/>
                    <a:pt x="113937" y="212403"/>
                  </a:cubicBezTo>
                  <a:close/>
                  <a:moveTo>
                    <a:pt x="202711" y="144871"/>
                  </a:moveTo>
                  <a:lnTo>
                    <a:pt x="202711" y="144871"/>
                  </a:lnTo>
                  <a:lnTo>
                    <a:pt x="202711" y="144871"/>
                  </a:lnTo>
                  <a:lnTo>
                    <a:pt x="202711" y="144871"/>
                  </a:lnTo>
                  <a:close/>
                  <a:moveTo>
                    <a:pt x="204044" y="144680"/>
                  </a:moveTo>
                  <a:cubicBezTo>
                    <a:pt x="204139" y="144585"/>
                    <a:pt x="204235" y="144490"/>
                    <a:pt x="204330" y="144490"/>
                  </a:cubicBezTo>
                  <a:cubicBezTo>
                    <a:pt x="204330" y="144585"/>
                    <a:pt x="204330" y="144585"/>
                    <a:pt x="204330" y="144680"/>
                  </a:cubicBezTo>
                  <a:cubicBezTo>
                    <a:pt x="204235" y="144680"/>
                    <a:pt x="204139" y="144680"/>
                    <a:pt x="204044" y="144680"/>
                  </a:cubicBezTo>
                  <a:close/>
                  <a:moveTo>
                    <a:pt x="214045" y="133536"/>
                  </a:moveTo>
                  <a:cubicBezTo>
                    <a:pt x="214140" y="133536"/>
                    <a:pt x="214140" y="133536"/>
                    <a:pt x="214045" y="133536"/>
                  </a:cubicBezTo>
                  <a:cubicBezTo>
                    <a:pt x="214140" y="133631"/>
                    <a:pt x="214140" y="133631"/>
                    <a:pt x="214045" y="133536"/>
                  </a:cubicBezTo>
                  <a:cubicBezTo>
                    <a:pt x="214045" y="133536"/>
                    <a:pt x="214045" y="133536"/>
                    <a:pt x="214045" y="133536"/>
                  </a:cubicBezTo>
                  <a:close/>
                  <a:moveTo>
                    <a:pt x="188328" y="134013"/>
                  </a:moveTo>
                  <a:lnTo>
                    <a:pt x="188328" y="134013"/>
                  </a:lnTo>
                  <a:lnTo>
                    <a:pt x="188328" y="134013"/>
                  </a:lnTo>
                  <a:cubicBezTo>
                    <a:pt x="188328" y="134013"/>
                    <a:pt x="188232" y="134013"/>
                    <a:pt x="188328" y="134013"/>
                  </a:cubicBezTo>
                  <a:cubicBezTo>
                    <a:pt x="188328" y="134013"/>
                    <a:pt x="188328" y="134013"/>
                    <a:pt x="188328" y="134013"/>
                  </a:cubicBezTo>
                  <a:cubicBezTo>
                    <a:pt x="188328" y="134013"/>
                    <a:pt x="188328" y="134013"/>
                    <a:pt x="188328" y="134013"/>
                  </a:cubicBezTo>
                  <a:close/>
                  <a:moveTo>
                    <a:pt x="181279" y="152777"/>
                  </a:moveTo>
                  <a:lnTo>
                    <a:pt x="181279" y="152777"/>
                  </a:lnTo>
                  <a:cubicBezTo>
                    <a:pt x="181279" y="152777"/>
                    <a:pt x="181279" y="152777"/>
                    <a:pt x="181279" y="152777"/>
                  </a:cubicBezTo>
                  <a:cubicBezTo>
                    <a:pt x="181279" y="152777"/>
                    <a:pt x="181279" y="152777"/>
                    <a:pt x="181279" y="152777"/>
                  </a:cubicBezTo>
                  <a:close/>
                  <a:moveTo>
                    <a:pt x="200901" y="96770"/>
                  </a:moveTo>
                  <a:cubicBezTo>
                    <a:pt x="200901" y="96770"/>
                    <a:pt x="200806" y="96865"/>
                    <a:pt x="200806" y="96865"/>
                  </a:cubicBezTo>
                  <a:cubicBezTo>
                    <a:pt x="200806" y="96770"/>
                    <a:pt x="200806" y="96770"/>
                    <a:pt x="200806" y="96674"/>
                  </a:cubicBezTo>
                  <a:cubicBezTo>
                    <a:pt x="200806" y="96770"/>
                    <a:pt x="200901" y="96770"/>
                    <a:pt x="200901" y="96770"/>
                  </a:cubicBezTo>
                  <a:close/>
                  <a:moveTo>
                    <a:pt x="177945" y="129060"/>
                  </a:moveTo>
                  <a:cubicBezTo>
                    <a:pt x="177945" y="128964"/>
                    <a:pt x="177850" y="128869"/>
                    <a:pt x="177850" y="128869"/>
                  </a:cubicBezTo>
                  <a:cubicBezTo>
                    <a:pt x="177945" y="128869"/>
                    <a:pt x="177945" y="128869"/>
                    <a:pt x="178041" y="128869"/>
                  </a:cubicBezTo>
                  <a:cubicBezTo>
                    <a:pt x="177945" y="128964"/>
                    <a:pt x="177945" y="128964"/>
                    <a:pt x="177945" y="129060"/>
                  </a:cubicBezTo>
                  <a:close/>
                  <a:moveTo>
                    <a:pt x="223761" y="111248"/>
                  </a:moveTo>
                  <a:lnTo>
                    <a:pt x="223761" y="111248"/>
                  </a:lnTo>
                  <a:cubicBezTo>
                    <a:pt x="223761" y="111343"/>
                    <a:pt x="223761" y="111343"/>
                    <a:pt x="223761" y="111438"/>
                  </a:cubicBezTo>
                  <a:cubicBezTo>
                    <a:pt x="223761" y="111438"/>
                    <a:pt x="223665" y="111343"/>
                    <a:pt x="223665" y="111343"/>
                  </a:cubicBezTo>
                  <a:cubicBezTo>
                    <a:pt x="223761" y="111343"/>
                    <a:pt x="223761" y="111248"/>
                    <a:pt x="223761" y="111248"/>
                  </a:cubicBezTo>
                  <a:close/>
                  <a:moveTo>
                    <a:pt x="173850" y="134489"/>
                  </a:moveTo>
                  <a:cubicBezTo>
                    <a:pt x="173754" y="134489"/>
                    <a:pt x="173754" y="134489"/>
                    <a:pt x="173659" y="134489"/>
                  </a:cubicBezTo>
                  <a:cubicBezTo>
                    <a:pt x="173754" y="134489"/>
                    <a:pt x="173754" y="134394"/>
                    <a:pt x="173850" y="134394"/>
                  </a:cubicBezTo>
                  <a:cubicBezTo>
                    <a:pt x="173850" y="134394"/>
                    <a:pt x="173850" y="134394"/>
                    <a:pt x="173850" y="134489"/>
                  </a:cubicBezTo>
                  <a:close/>
                  <a:moveTo>
                    <a:pt x="203853" y="197925"/>
                  </a:moveTo>
                  <a:cubicBezTo>
                    <a:pt x="203853" y="197925"/>
                    <a:pt x="203853" y="197830"/>
                    <a:pt x="203853" y="197925"/>
                  </a:cubicBezTo>
                  <a:cubicBezTo>
                    <a:pt x="203853" y="197925"/>
                    <a:pt x="203853" y="197925"/>
                    <a:pt x="203853" y="197925"/>
                  </a:cubicBezTo>
                  <a:cubicBezTo>
                    <a:pt x="203853" y="197925"/>
                    <a:pt x="203853" y="197925"/>
                    <a:pt x="203853" y="197925"/>
                  </a:cubicBezTo>
                  <a:close/>
                  <a:moveTo>
                    <a:pt x="252240" y="174970"/>
                  </a:move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526" y="174970"/>
                    <a:pt x="252717" y="174875"/>
                    <a:pt x="253003" y="174875"/>
                  </a:cubicBezTo>
                  <a:lnTo>
                    <a:pt x="253003" y="174875"/>
                  </a:lnTo>
                  <a:cubicBezTo>
                    <a:pt x="252717" y="174875"/>
                    <a:pt x="252431" y="17478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lose/>
                  <a:moveTo>
                    <a:pt x="259479" y="135155"/>
                  </a:moveTo>
                  <a:lnTo>
                    <a:pt x="259479" y="135155"/>
                  </a:lnTo>
                  <a:lnTo>
                    <a:pt x="259479" y="135155"/>
                  </a:lnTo>
                  <a:cubicBezTo>
                    <a:pt x="259479" y="135155"/>
                    <a:pt x="259479" y="135155"/>
                    <a:pt x="259479" y="135155"/>
                  </a:cubicBezTo>
                  <a:cubicBezTo>
                    <a:pt x="259479" y="135155"/>
                    <a:pt x="259479" y="135155"/>
                    <a:pt x="259479" y="135155"/>
                  </a:cubicBezTo>
                  <a:cubicBezTo>
                    <a:pt x="259479" y="135155"/>
                    <a:pt x="259479" y="135155"/>
                    <a:pt x="259479" y="135155"/>
                  </a:cubicBezTo>
                  <a:close/>
                  <a:moveTo>
                    <a:pt x="145370" y="217356"/>
                  </a:moveTo>
                  <a:cubicBezTo>
                    <a:pt x="145370" y="217452"/>
                    <a:pt x="145370" y="217547"/>
                    <a:pt x="145370" y="217642"/>
                  </a:cubicBezTo>
                  <a:cubicBezTo>
                    <a:pt x="145275" y="217642"/>
                    <a:pt x="145275" y="217547"/>
                    <a:pt x="145179" y="217547"/>
                  </a:cubicBezTo>
                  <a:cubicBezTo>
                    <a:pt x="145275" y="217452"/>
                    <a:pt x="145275" y="217356"/>
                    <a:pt x="145370" y="217356"/>
                  </a:cubicBezTo>
                  <a:close/>
                  <a:moveTo>
                    <a:pt x="198710" y="184209"/>
                  </a:moveTo>
                  <a:cubicBezTo>
                    <a:pt x="198710" y="184305"/>
                    <a:pt x="198710" y="184495"/>
                    <a:pt x="198805" y="184590"/>
                  </a:cubicBezTo>
                  <a:cubicBezTo>
                    <a:pt x="198615" y="184590"/>
                    <a:pt x="198329" y="184590"/>
                    <a:pt x="198139" y="184590"/>
                  </a:cubicBezTo>
                  <a:cubicBezTo>
                    <a:pt x="198234" y="184400"/>
                    <a:pt x="198520" y="184400"/>
                    <a:pt x="198710" y="184209"/>
                  </a:cubicBezTo>
                  <a:close/>
                  <a:moveTo>
                    <a:pt x="243478" y="147157"/>
                  </a:moveTo>
                  <a:cubicBezTo>
                    <a:pt x="243478" y="147062"/>
                    <a:pt x="243573" y="146966"/>
                    <a:pt x="243573" y="146871"/>
                  </a:cubicBezTo>
                  <a:cubicBezTo>
                    <a:pt x="243858" y="146871"/>
                    <a:pt x="243954" y="146776"/>
                    <a:pt x="244240" y="146776"/>
                  </a:cubicBezTo>
                  <a:cubicBezTo>
                    <a:pt x="243954" y="146871"/>
                    <a:pt x="243668" y="147062"/>
                    <a:pt x="243478" y="147157"/>
                  </a:cubicBezTo>
                  <a:close/>
                  <a:moveTo>
                    <a:pt x="150609" y="208784"/>
                  </a:moveTo>
                  <a:lnTo>
                    <a:pt x="150609" y="208784"/>
                  </a:lnTo>
                  <a:cubicBezTo>
                    <a:pt x="150704" y="208784"/>
                    <a:pt x="150704" y="208879"/>
                    <a:pt x="150704" y="208879"/>
                  </a:cubicBezTo>
                  <a:cubicBezTo>
                    <a:pt x="150704" y="208879"/>
                    <a:pt x="150609" y="208879"/>
                    <a:pt x="150609" y="208879"/>
                  </a:cubicBezTo>
                  <a:cubicBezTo>
                    <a:pt x="150609" y="208879"/>
                    <a:pt x="150609" y="208879"/>
                    <a:pt x="150609" y="208784"/>
                  </a:cubicBezTo>
                  <a:close/>
                  <a:moveTo>
                    <a:pt x="151657" y="151348"/>
                  </a:moveTo>
                  <a:cubicBezTo>
                    <a:pt x="151657" y="151729"/>
                    <a:pt x="151657" y="152110"/>
                    <a:pt x="151657" y="152491"/>
                  </a:cubicBezTo>
                  <a:cubicBezTo>
                    <a:pt x="151466" y="152015"/>
                    <a:pt x="151180" y="151634"/>
                    <a:pt x="150895" y="151253"/>
                  </a:cubicBezTo>
                  <a:cubicBezTo>
                    <a:pt x="151180" y="151348"/>
                    <a:pt x="151371" y="151348"/>
                    <a:pt x="151657" y="151348"/>
                  </a:cubicBezTo>
                  <a:close/>
                  <a:moveTo>
                    <a:pt x="167754" y="227357"/>
                  </a:moveTo>
                  <a:cubicBezTo>
                    <a:pt x="167849" y="227357"/>
                    <a:pt x="167944" y="227453"/>
                    <a:pt x="168040" y="227548"/>
                  </a:cubicBezTo>
                  <a:cubicBezTo>
                    <a:pt x="167944" y="227548"/>
                    <a:pt x="167849" y="227643"/>
                    <a:pt x="167849" y="227643"/>
                  </a:cubicBezTo>
                  <a:cubicBezTo>
                    <a:pt x="167754" y="227548"/>
                    <a:pt x="167754" y="227453"/>
                    <a:pt x="167754" y="227357"/>
                  </a:cubicBezTo>
                  <a:close/>
                  <a:moveTo>
                    <a:pt x="178136" y="221071"/>
                  </a:moveTo>
                  <a:cubicBezTo>
                    <a:pt x="178136" y="221071"/>
                    <a:pt x="178136" y="221071"/>
                    <a:pt x="178136" y="221071"/>
                  </a:cubicBezTo>
                  <a:cubicBezTo>
                    <a:pt x="178136" y="221071"/>
                    <a:pt x="178136" y="221071"/>
                    <a:pt x="178136" y="221071"/>
                  </a:cubicBezTo>
                  <a:cubicBezTo>
                    <a:pt x="178136" y="221071"/>
                    <a:pt x="178136" y="221071"/>
                    <a:pt x="178136" y="221071"/>
                  </a:cubicBezTo>
                  <a:close/>
                  <a:moveTo>
                    <a:pt x="329298" y="217356"/>
                  </a:moveTo>
                  <a:cubicBezTo>
                    <a:pt x="329298" y="217261"/>
                    <a:pt x="329298" y="217261"/>
                    <a:pt x="329298" y="217261"/>
                  </a:cubicBezTo>
                  <a:lnTo>
                    <a:pt x="329298" y="217261"/>
                  </a:lnTo>
                  <a:lnTo>
                    <a:pt x="329298" y="217261"/>
                  </a:lnTo>
                  <a:cubicBezTo>
                    <a:pt x="329298" y="217261"/>
                    <a:pt x="329298" y="217261"/>
                    <a:pt x="329393" y="217261"/>
                  </a:cubicBezTo>
                  <a:cubicBezTo>
                    <a:pt x="329298" y="217261"/>
                    <a:pt x="329298" y="217261"/>
                    <a:pt x="329298" y="217356"/>
                  </a:cubicBezTo>
                  <a:close/>
                  <a:moveTo>
                    <a:pt x="74123" y="250313"/>
                  </a:moveTo>
                  <a:cubicBezTo>
                    <a:pt x="74123" y="250313"/>
                    <a:pt x="74028" y="250313"/>
                    <a:pt x="74028" y="250313"/>
                  </a:cubicBezTo>
                  <a:cubicBezTo>
                    <a:pt x="74123" y="250122"/>
                    <a:pt x="74218" y="249932"/>
                    <a:pt x="74314" y="249837"/>
                  </a:cubicBezTo>
                  <a:cubicBezTo>
                    <a:pt x="74218" y="250027"/>
                    <a:pt x="74314" y="250217"/>
                    <a:pt x="74123" y="250313"/>
                  </a:cubicBezTo>
                  <a:close/>
                  <a:moveTo>
                    <a:pt x="67170" y="246503"/>
                  </a:moveTo>
                  <a:cubicBezTo>
                    <a:pt x="67170" y="246503"/>
                    <a:pt x="67170" y="246503"/>
                    <a:pt x="67170" y="246503"/>
                  </a:cubicBezTo>
                  <a:cubicBezTo>
                    <a:pt x="67074" y="246503"/>
                    <a:pt x="67074" y="246407"/>
                    <a:pt x="66979" y="246407"/>
                  </a:cubicBezTo>
                  <a:cubicBezTo>
                    <a:pt x="66979" y="246407"/>
                    <a:pt x="67074" y="246407"/>
                    <a:pt x="67074" y="246312"/>
                  </a:cubicBezTo>
                  <a:cubicBezTo>
                    <a:pt x="67170" y="246407"/>
                    <a:pt x="67170" y="246503"/>
                    <a:pt x="67170" y="246503"/>
                  </a:cubicBezTo>
                  <a:cubicBezTo>
                    <a:pt x="67170" y="246503"/>
                    <a:pt x="67170" y="246503"/>
                    <a:pt x="67170" y="246503"/>
                  </a:cubicBezTo>
                  <a:close/>
                  <a:moveTo>
                    <a:pt x="60693" y="234692"/>
                  </a:moveTo>
                  <a:cubicBezTo>
                    <a:pt x="60598" y="234596"/>
                    <a:pt x="60502" y="234596"/>
                    <a:pt x="60407" y="234596"/>
                  </a:cubicBezTo>
                  <a:cubicBezTo>
                    <a:pt x="60502" y="234596"/>
                    <a:pt x="60598" y="234596"/>
                    <a:pt x="60693" y="234596"/>
                  </a:cubicBezTo>
                  <a:cubicBezTo>
                    <a:pt x="60598" y="234596"/>
                    <a:pt x="60598" y="234596"/>
                    <a:pt x="60693" y="234692"/>
                  </a:cubicBezTo>
                  <a:close/>
                  <a:moveTo>
                    <a:pt x="72599" y="250503"/>
                  </a:moveTo>
                  <a:cubicBezTo>
                    <a:pt x="72599" y="250503"/>
                    <a:pt x="72599" y="250503"/>
                    <a:pt x="72599" y="250503"/>
                  </a:cubicBezTo>
                  <a:cubicBezTo>
                    <a:pt x="72599" y="250598"/>
                    <a:pt x="72599" y="250598"/>
                    <a:pt x="72599" y="250503"/>
                  </a:cubicBezTo>
                  <a:cubicBezTo>
                    <a:pt x="72599" y="250598"/>
                    <a:pt x="72599" y="250503"/>
                    <a:pt x="72599" y="250503"/>
                  </a:cubicBezTo>
                  <a:close/>
                  <a:moveTo>
                    <a:pt x="87077" y="238788"/>
                  </a:moveTo>
                  <a:cubicBezTo>
                    <a:pt x="87077" y="238788"/>
                    <a:pt x="87077" y="238788"/>
                    <a:pt x="87077" y="238788"/>
                  </a:cubicBezTo>
                  <a:cubicBezTo>
                    <a:pt x="87077" y="238788"/>
                    <a:pt x="87077" y="238788"/>
                    <a:pt x="87077" y="238788"/>
                  </a:cubicBezTo>
                  <a:cubicBezTo>
                    <a:pt x="86982" y="238788"/>
                    <a:pt x="87077" y="238788"/>
                    <a:pt x="87077" y="238788"/>
                  </a:cubicBezTo>
                  <a:close/>
                  <a:moveTo>
                    <a:pt x="144703" y="235454"/>
                  </a:moveTo>
                  <a:cubicBezTo>
                    <a:pt x="144703" y="235454"/>
                    <a:pt x="144703" y="235454"/>
                    <a:pt x="144703" y="235454"/>
                  </a:cubicBezTo>
                  <a:cubicBezTo>
                    <a:pt x="144703" y="235454"/>
                    <a:pt x="144703" y="235454"/>
                    <a:pt x="144703" y="235454"/>
                  </a:cubicBezTo>
                  <a:lnTo>
                    <a:pt x="144703" y="235454"/>
                  </a:lnTo>
                  <a:lnTo>
                    <a:pt x="144703" y="235454"/>
                  </a:lnTo>
                  <a:cubicBezTo>
                    <a:pt x="144703" y="235454"/>
                    <a:pt x="144703" y="235454"/>
                    <a:pt x="144703" y="235454"/>
                  </a:cubicBezTo>
                  <a:close/>
                  <a:moveTo>
                    <a:pt x="184041" y="194306"/>
                  </a:moveTo>
                  <a:cubicBezTo>
                    <a:pt x="184041" y="194115"/>
                    <a:pt x="184041" y="194020"/>
                    <a:pt x="183946" y="193925"/>
                  </a:cubicBezTo>
                  <a:cubicBezTo>
                    <a:pt x="184041" y="194020"/>
                    <a:pt x="184232" y="194115"/>
                    <a:pt x="184327" y="194211"/>
                  </a:cubicBezTo>
                  <a:cubicBezTo>
                    <a:pt x="184232" y="194306"/>
                    <a:pt x="184137" y="194306"/>
                    <a:pt x="184041" y="194306"/>
                  </a:cubicBezTo>
                  <a:close/>
                  <a:moveTo>
                    <a:pt x="322059" y="223071"/>
                  </a:moveTo>
                  <a:lnTo>
                    <a:pt x="322059" y="223071"/>
                  </a:lnTo>
                  <a:lnTo>
                    <a:pt x="322059" y="223071"/>
                  </a:lnTo>
                  <a:lnTo>
                    <a:pt x="322059" y="223071"/>
                  </a:lnTo>
                  <a:close/>
                  <a:moveTo>
                    <a:pt x="244144" y="95436"/>
                  </a:moveTo>
                  <a:cubicBezTo>
                    <a:pt x="244144" y="95436"/>
                    <a:pt x="244144" y="95436"/>
                    <a:pt x="244144" y="95436"/>
                  </a:cubicBezTo>
                  <a:cubicBezTo>
                    <a:pt x="244144" y="95436"/>
                    <a:pt x="244144" y="95436"/>
                    <a:pt x="244144" y="95436"/>
                  </a:cubicBezTo>
                  <a:cubicBezTo>
                    <a:pt x="244144" y="95436"/>
                    <a:pt x="244144" y="95436"/>
                    <a:pt x="244144" y="95436"/>
                  </a:cubicBezTo>
                  <a:close/>
                  <a:moveTo>
                    <a:pt x="237953" y="103818"/>
                  </a:moveTo>
                  <a:cubicBezTo>
                    <a:pt x="238144" y="104295"/>
                    <a:pt x="238334" y="104771"/>
                    <a:pt x="238620" y="105342"/>
                  </a:cubicBezTo>
                  <a:cubicBezTo>
                    <a:pt x="237667" y="104961"/>
                    <a:pt x="237572" y="104390"/>
                    <a:pt x="237953" y="103818"/>
                  </a:cubicBezTo>
                  <a:close/>
                  <a:moveTo>
                    <a:pt x="167087" y="87054"/>
                  </a:moveTo>
                  <a:cubicBezTo>
                    <a:pt x="167087" y="87054"/>
                    <a:pt x="167087" y="87054"/>
                    <a:pt x="167087" y="87054"/>
                  </a:cubicBezTo>
                  <a:cubicBezTo>
                    <a:pt x="167087" y="87054"/>
                    <a:pt x="167087" y="87054"/>
                    <a:pt x="167087" y="87054"/>
                  </a:cubicBezTo>
                  <a:cubicBezTo>
                    <a:pt x="167087" y="87054"/>
                    <a:pt x="167087" y="87054"/>
                    <a:pt x="167087" y="87054"/>
                  </a:cubicBezTo>
                  <a:close/>
                  <a:moveTo>
                    <a:pt x="180803" y="240026"/>
                  </a:moveTo>
                  <a:cubicBezTo>
                    <a:pt x="180803" y="240026"/>
                    <a:pt x="180898" y="240026"/>
                    <a:pt x="180898" y="240026"/>
                  </a:cubicBezTo>
                  <a:cubicBezTo>
                    <a:pt x="180898" y="240026"/>
                    <a:pt x="180898" y="240026"/>
                    <a:pt x="180803" y="240026"/>
                  </a:cubicBezTo>
                  <a:cubicBezTo>
                    <a:pt x="180803" y="240026"/>
                    <a:pt x="180803" y="240026"/>
                    <a:pt x="180803" y="240026"/>
                  </a:cubicBezTo>
                  <a:close/>
                  <a:moveTo>
                    <a:pt x="273481" y="176780"/>
                  </a:moveTo>
                  <a:cubicBezTo>
                    <a:pt x="273577" y="176875"/>
                    <a:pt x="273672" y="176970"/>
                    <a:pt x="273672" y="177065"/>
                  </a:cubicBezTo>
                  <a:cubicBezTo>
                    <a:pt x="273577" y="176970"/>
                    <a:pt x="273481" y="176970"/>
                    <a:pt x="273386" y="176875"/>
                  </a:cubicBezTo>
                  <a:cubicBezTo>
                    <a:pt x="273481" y="176875"/>
                    <a:pt x="273386" y="176780"/>
                    <a:pt x="273481" y="176780"/>
                  </a:cubicBezTo>
                  <a:close/>
                  <a:moveTo>
                    <a:pt x="322059" y="223071"/>
                  </a:moveTo>
                  <a:cubicBezTo>
                    <a:pt x="322059" y="223166"/>
                    <a:pt x="322059" y="223262"/>
                    <a:pt x="322059" y="223357"/>
                  </a:cubicBezTo>
                  <a:cubicBezTo>
                    <a:pt x="321964" y="223262"/>
                    <a:pt x="321868" y="223262"/>
                    <a:pt x="321773" y="223166"/>
                  </a:cubicBezTo>
                  <a:cubicBezTo>
                    <a:pt x="321868" y="223166"/>
                    <a:pt x="321964" y="223166"/>
                    <a:pt x="322059" y="223071"/>
                  </a:cubicBezTo>
                  <a:close/>
                  <a:moveTo>
                    <a:pt x="323583" y="222881"/>
                  </a:moveTo>
                  <a:cubicBezTo>
                    <a:pt x="323583" y="222881"/>
                    <a:pt x="323583" y="222881"/>
                    <a:pt x="323583" y="222881"/>
                  </a:cubicBezTo>
                  <a:cubicBezTo>
                    <a:pt x="323583" y="222881"/>
                    <a:pt x="323583" y="222881"/>
                    <a:pt x="323583" y="222881"/>
                  </a:cubicBezTo>
                  <a:cubicBezTo>
                    <a:pt x="323583" y="222881"/>
                    <a:pt x="323583" y="222881"/>
                    <a:pt x="323583" y="222881"/>
                  </a:cubicBezTo>
                  <a:close/>
                  <a:moveTo>
                    <a:pt x="243001" y="87530"/>
                  </a:moveTo>
                  <a:cubicBezTo>
                    <a:pt x="243001" y="87340"/>
                    <a:pt x="242906" y="87149"/>
                    <a:pt x="242906" y="86959"/>
                  </a:cubicBezTo>
                  <a:cubicBezTo>
                    <a:pt x="243001" y="87054"/>
                    <a:pt x="243096" y="87054"/>
                    <a:pt x="243192" y="87054"/>
                  </a:cubicBezTo>
                  <a:cubicBezTo>
                    <a:pt x="243096" y="87245"/>
                    <a:pt x="243096" y="87340"/>
                    <a:pt x="243001" y="87530"/>
                  </a:cubicBezTo>
                  <a:close/>
                  <a:moveTo>
                    <a:pt x="71361" y="213261"/>
                  </a:moveTo>
                  <a:cubicBezTo>
                    <a:pt x="71551" y="213451"/>
                    <a:pt x="71742" y="213641"/>
                    <a:pt x="71932" y="213546"/>
                  </a:cubicBezTo>
                  <a:cubicBezTo>
                    <a:pt x="72980" y="213261"/>
                    <a:pt x="71742" y="214404"/>
                    <a:pt x="71646" y="213737"/>
                  </a:cubicBezTo>
                  <a:cubicBezTo>
                    <a:pt x="71551" y="213641"/>
                    <a:pt x="71551" y="213451"/>
                    <a:pt x="71456" y="213356"/>
                  </a:cubicBezTo>
                  <a:cubicBezTo>
                    <a:pt x="71361" y="213356"/>
                    <a:pt x="71361" y="213261"/>
                    <a:pt x="71361" y="213261"/>
                  </a:cubicBezTo>
                  <a:close/>
                  <a:moveTo>
                    <a:pt x="49167" y="231358"/>
                  </a:moveTo>
                  <a:cubicBezTo>
                    <a:pt x="49549" y="231358"/>
                    <a:pt x="49929" y="231739"/>
                    <a:pt x="50311" y="232406"/>
                  </a:cubicBezTo>
                  <a:cubicBezTo>
                    <a:pt x="49929" y="232120"/>
                    <a:pt x="49549" y="231834"/>
                    <a:pt x="49167" y="231358"/>
                  </a:cubicBezTo>
                  <a:close/>
                  <a:moveTo>
                    <a:pt x="224904" y="51526"/>
                  </a:moveTo>
                  <a:cubicBezTo>
                    <a:pt x="224904" y="51526"/>
                    <a:pt x="224904" y="51431"/>
                    <a:pt x="224999" y="51431"/>
                  </a:cubicBezTo>
                  <a:cubicBezTo>
                    <a:pt x="224999" y="51526"/>
                    <a:pt x="224999" y="51526"/>
                    <a:pt x="225094" y="51621"/>
                  </a:cubicBezTo>
                  <a:cubicBezTo>
                    <a:pt x="224999" y="51526"/>
                    <a:pt x="224904" y="51526"/>
                    <a:pt x="224904" y="51526"/>
                  </a:cubicBezTo>
                  <a:close/>
                  <a:moveTo>
                    <a:pt x="173850" y="66671"/>
                  </a:moveTo>
                  <a:cubicBezTo>
                    <a:pt x="173850" y="66671"/>
                    <a:pt x="173850" y="66766"/>
                    <a:pt x="173850" y="66671"/>
                  </a:cubicBezTo>
                  <a:lnTo>
                    <a:pt x="173850" y="66671"/>
                  </a:lnTo>
                  <a:lnTo>
                    <a:pt x="173850" y="66671"/>
                  </a:lnTo>
                  <a:cubicBezTo>
                    <a:pt x="173754" y="66671"/>
                    <a:pt x="173659" y="66671"/>
                    <a:pt x="173659" y="66671"/>
                  </a:cubicBezTo>
                  <a:cubicBezTo>
                    <a:pt x="173659" y="66575"/>
                    <a:pt x="173754" y="66575"/>
                    <a:pt x="173754" y="66480"/>
                  </a:cubicBezTo>
                  <a:cubicBezTo>
                    <a:pt x="173850" y="66575"/>
                    <a:pt x="173850" y="66671"/>
                    <a:pt x="173850" y="66671"/>
                  </a:cubicBezTo>
                  <a:close/>
                  <a:moveTo>
                    <a:pt x="119271" y="273078"/>
                  </a:moveTo>
                  <a:cubicBezTo>
                    <a:pt x="119271" y="273078"/>
                    <a:pt x="119271" y="273078"/>
                    <a:pt x="119271" y="273078"/>
                  </a:cubicBezTo>
                  <a:cubicBezTo>
                    <a:pt x="119271" y="272982"/>
                    <a:pt x="119271" y="272982"/>
                    <a:pt x="119367" y="272887"/>
                  </a:cubicBezTo>
                  <a:cubicBezTo>
                    <a:pt x="119367" y="272887"/>
                    <a:pt x="119367" y="272887"/>
                    <a:pt x="119367" y="272887"/>
                  </a:cubicBezTo>
                  <a:cubicBezTo>
                    <a:pt x="119367" y="272887"/>
                    <a:pt x="119367" y="272887"/>
                    <a:pt x="119367" y="272792"/>
                  </a:cubicBezTo>
                  <a:cubicBezTo>
                    <a:pt x="119367" y="272982"/>
                    <a:pt x="119367" y="273078"/>
                    <a:pt x="119271" y="273078"/>
                  </a:cubicBezTo>
                  <a:close/>
                  <a:moveTo>
                    <a:pt x="121557" y="269363"/>
                  </a:moveTo>
                  <a:cubicBezTo>
                    <a:pt x="121557" y="269363"/>
                    <a:pt x="121557" y="269363"/>
                    <a:pt x="121557" y="269363"/>
                  </a:cubicBezTo>
                  <a:cubicBezTo>
                    <a:pt x="121557" y="269363"/>
                    <a:pt x="121557" y="269363"/>
                    <a:pt x="121557" y="269363"/>
                  </a:cubicBezTo>
                  <a:cubicBezTo>
                    <a:pt x="121557" y="269363"/>
                    <a:pt x="121557" y="269363"/>
                    <a:pt x="121557" y="269363"/>
                  </a:cubicBezTo>
                  <a:close/>
                  <a:moveTo>
                    <a:pt x="290817" y="209927"/>
                  </a:moveTo>
                  <a:cubicBezTo>
                    <a:pt x="290912" y="209831"/>
                    <a:pt x="290912" y="209831"/>
                    <a:pt x="290817" y="209927"/>
                  </a:cubicBezTo>
                  <a:cubicBezTo>
                    <a:pt x="290912" y="209831"/>
                    <a:pt x="290912" y="209927"/>
                    <a:pt x="290817" y="209927"/>
                  </a:cubicBezTo>
                  <a:cubicBezTo>
                    <a:pt x="290912" y="209927"/>
                    <a:pt x="290912" y="209927"/>
                    <a:pt x="290817" y="209927"/>
                  </a:cubicBezTo>
                  <a:close/>
                  <a:moveTo>
                    <a:pt x="346633" y="237359"/>
                  </a:moveTo>
                  <a:cubicBezTo>
                    <a:pt x="346633" y="237359"/>
                    <a:pt x="346633" y="237359"/>
                    <a:pt x="346633" y="237359"/>
                  </a:cubicBezTo>
                  <a:cubicBezTo>
                    <a:pt x="346633" y="237359"/>
                    <a:pt x="346633" y="237359"/>
                    <a:pt x="346633" y="237359"/>
                  </a:cubicBezTo>
                  <a:cubicBezTo>
                    <a:pt x="346633" y="237359"/>
                    <a:pt x="346633" y="237359"/>
                    <a:pt x="346633" y="237359"/>
                  </a:cubicBezTo>
                  <a:close/>
                  <a:moveTo>
                    <a:pt x="337870" y="164397"/>
                  </a:moveTo>
                  <a:cubicBezTo>
                    <a:pt x="337870" y="164397"/>
                    <a:pt x="337775" y="164302"/>
                    <a:pt x="337870" y="164397"/>
                  </a:cubicBezTo>
                  <a:cubicBezTo>
                    <a:pt x="337775" y="164302"/>
                    <a:pt x="337870" y="164302"/>
                    <a:pt x="337870" y="164207"/>
                  </a:cubicBezTo>
                  <a:cubicBezTo>
                    <a:pt x="337870" y="164302"/>
                    <a:pt x="337870" y="164302"/>
                    <a:pt x="337870" y="164397"/>
                  </a:cubicBezTo>
                  <a:close/>
                  <a:moveTo>
                    <a:pt x="160800" y="76672"/>
                  </a:moveTo>
                  <a:lnTo>
                    <a:pt x="160800" y="76672"/>
                  </a:lnTo>
                  <a:lnTo>
                    <a:pt x="160800" y="76672"/>
                  </a:lnTo>
                  <a:cubicBezTo>
                    <a:pt x="160800" y="76672"/>
                    <a:pt x="160800" y="76672"/>
                    <a:pt x="160800" y="76672"/>
                  </a:cubicBezTo>
                  <a:cubicBezTo>
                    <a:pt x="160800" y="76672"/>
                    <a:pt x="160705" y="76672"/>
                    <a:pt x="160800" y="76672"/>
                  </a:cubicBezTo>
                  <a:cubicBezTo>
                    <a:pt x="160705" y="76672"/>
                    <a:pt x="160800" y="76672"/>
                    <a:pt x="160800" y="76672"/>
                  </a:cubicBezTo>
                  <a:cubicBezTo>
                    <a:pt x="160800" y="76672"/>
                    <a:pt x="160800" y="76672"/>
                    <a:pt x="160800" y="76672"/>
                  </a:cubicBezTo>
                  <a:lnTo>
                    <a:pt x="160800" y="76672"/>
                  </a:lnTo>
                  <a:lnTo>
                    <a:pt x="160800" y="76672"/>
                  </a:lnTo>
                  <a:close/>
                  <a:moveTo>
                    <a:pt x="163277" y="82768"/>
                  </a:moveTo>
                  <a:cubicBezTo>
                    <a:pt x="163277" y="82768"/>
                    <a:pt x="163277" y="82768"/>
                    <a:pt x="163277" y="82768"/>
                  </a:cubicBezTo>
                  <a:cubicBezTo>
                    <a:pt x="163277" y="82863"/>
                    <a:pt x="163277" y="82768"/>
                    <a:pt x="163277" y="82768"/>
                  </a:cubicBezTo>
                  <a:cubicBezTo>
                    <a:pt x="163277" y="82768"/>
                    <a:pt x="163277" y="82768"/>
                    <a:pt x="163277" y="82768"/>
                  </a:cubicBezTo>
                  <a:close/>
                  <a:moveTo>
                    <a:pt x="118986" y="134203"/>
                  </a:moveTo>
                  <a:cubicBezTo>
                    <a:pt x="118986" y="134108"/>
                    <a:pt x="118986" y="134108"/>
                    <a:pt x="118986" y="134013"/>
                  </a:cubicBezTo>
                  <a:cubicBezTo>
                    <a:pt x="119081" y="134013"/>
                    <a:pt x="119081" y="134013"/>
                    <a:pt x="119176" y="134013"/>
                  </a:cubicBezTo>
                  <a:cubicBezTo>
                    <a:pt x="119081" y="134108"/>
                    <a:pt x="118986" y="134203"/>
                    <a:pt x="118986" y="134203"/>
                  </a:cubicBezTo>
                  <a:close/>
                  <a:moveTo>
                    <a:pt x="44310" y="210974"/>
                  </a:moveTo>
                  <a:cubicBezTo>
                    <a:pt x="44310" y="210974"/>
                    <a:pt x="44215" y="210879"/>
                    <a:pt x="44215" y="210879"/>
                  </a:cubicBezTo>
                  <a:cubicBezTo>
                    <a:pt x="44310" y="210879"/>
                    <a:pt x="44310" y="210784"/>
                    <a:pt x="44405" y="210689"/>
                  </a:cubicBezTo>
                  <a:cubicBezTo>
                    <a:pt x="44405" y="210879"/>
                    <a:pt x="44405" y="210879"/>
                    <a:pt x="44310" y="210974"/>
                  </a:cubicBezTo>
                  <a:close/>
                  <a:moveTo>
                    <a:pt x="71456" y="276602"/>
                  </a:moveTo>
                  <a:cubicBezTo>
                    <a:pt x="71456" y="276602"/>
                    <a:pt x="71456" y="276602"/>
                    <a:pt x="71456" y="276602"/>
                  </a:cubicBezTo>
                  <a:lnTo>
                    <a:pt x="71456" y="276602"/>
                  </a:lnTo>
                  <a:cubicBezTo>
                    <a:pt x="71456" y="276602"/>
                    <a:pt x="71456" y="276602"/>
                    <a:pt x="71456" y="276602"/>
                  </a:cubicBezTo>
                  <a:cubicBezTo>
                    <a:pt x="71456" y="276602"/>
                    <a:pt x="71456" y="276602"/>
                    <a:pt x="71456" y="276602"/>
                  </a:cubicBezTo>
                  <a:close/>
                  <a:moveTo>
                    <a:pt x="166801" y="266220"/>
                  </a:moveTo>
                  <a:lnTo>
                    <a:pt x="166801" y="266220"/>
                  </a:lnTo>
                  <a:cubicBezTo>
                    <a:pt x="166801" y="266315"/>
                    <a:pt x="166896" y="266410"/>
                    <a:pt x="166896" y="266505"/>
                  </a:cubicBezTo>
                  <a:cubicBezTo>
                    <a:pt x="166801" y="266505"/>
                    <a:pt x="166801" y="266410"/>
                    <a:pt x="166706" y="266315"/>
                  </a:cubicBezTo>
                  <a:cubicBezTo>
                    <a:pt x="166706" y="266315"/>
                    <a:pt x="166706" y="266220"/>
                    <a:pt x="166801" y="266220"/>
                  </a:cubicBezTo>
                  <a:close/>
                  <a:moveTo>
                    <a:pt x="285483" y="215642"/>
                  </a:moveTo>
                  <a:cubicBezTo>
                    <a:pt x="285483" y="215546"/>
                    <a:pt x="285483" y="215451"/>
                    <a:pt x="285483" y="215356"/>
                  </a:cubicBezTo>
                  <a:lnTo>
                    <a:pt x="285483" y="215356"/>
                  </a:lnTo>
                  <a:lnTo>
                    <a:pt x="285483" y="215356"/>
                  </a:lnTo>
                  <a:lnTo>
                    <a:pt x="285483" y="215356"/>
                  </a:lnTo>
                  <a:cubicBezTo>
                    <a:pt x="285578" y="215451"/>
                    <a:pt x="285578" y="215451"/>
                    <a:pt x="285673" y="215546"/>
                  </a:cubicBezTo>
                  <a:cubicBezTo>
                    <a:pt x="285578" y="215642"/>
                    <a:pt x="285483" y="215642"/>
                    <a:pt x="285483" y="215642"/>
                  </a:cubicBezTo>
                  <a:close/>
                  <a:moveTo>
                    <a:pt x="364350" y="213832"/>
                  </a:moveTo>
                  <a:cubicBezTo>
                    <a:pt x="364350" y="213832"/>
                    <a:pt x="364350" y="213832"/>
                    <a:pt x="364350" y="213832"/>
                  </a:cubicBezTo>
                  <a:cubicBezTo>
                    <a:pt x="364350" y="213832"/>
                    <a:pt x="364350" y="213832"/>
                    <a:pt x="364350" y="213832"/>
                  </a:cubicBezTo>
                  <a:cubicBezTo>
                    <a:pt x="364254" y="213832"/>
                    <a:pt x="364350" y="213832"/>
                    <a:pt x="364350" y="213832"/>
                  </a:cubicBezTo>
                  <a:close/>
                  <a:moveTo>
                    <a:pt x="106889" y="276316"/>
                  </a:moveTo>
                  <a:cubicBezTo>
                    <a:pt x="106889" y="276506"/>
                    <a:pt x="106984" y="276697"/>
                    <a:pt x="106984" y="276888"/>
                  </a:cubicBezTo>
                  <a:cubicBezTo>
                    <a:pt x="106603" y="276792"/>
                    <a:pt x="106222" y="276602"/>
                    <a:pt x="105936" y="276506"/>
                  </a:cubicBezTo>
                  <a:cubicBezTo>
                    <a:pt x="106317" y="276411"/>
                    <a:pt x="106508" y="276411"/>
                    <a:pt x="106889" y="276316"/>
                  </a:cubicBezTo>
                  <a:close/>
                  <a:moveTo>
                    <a:pt x="207473" y="234596"/>
                  </a:moveTo>
                  <a:lnTo>
                    <a:pt x="207473" y="234596"/>
                  </a:lnTo>
                  <a:lnTo>
                    <a:pt x="207473" y="234596"/>
                  </a:lnTo>
                  <a:lnTo>
                    <a:pt x="207473" y="234596"/>
                  </a:lnTo>
                  <a:close/>
                  <a:moveTo>
                    <a:pt x="348062" y="237930"/>
                  </a:moveTo>
                  <a:cubicBezTo>
                    <a:pt x="348157" y="237645"/>
                    <a:pt x="348157" y="237359"/>
                    <a:pt x="348253" y="237073"/>
                  </a:cubicBezTo>
                  <a:lnTo>
                    <a:pt x="348253" y="237073"/>
                  </a:lnTo>
                  <a:lnTo>
                    <a:pt x="348253" y="237073"/>
                  </a:lnTo>
                  <a:cubicBezTo>
                    <a:pt x="348348" y="237073"/>
                    <a:pt x="348443" y="237073"/>
                    <a:pt x="348538" y="237073"/>
                  </a:cubicBezTo>
                  <a:cubicBezTo>
                    <a:pt x="348443" y="237645"/>
                    <a:pt x="348253" y="237930"/>
                    <a:pt x="348062" y="237930"/>
                  </a:cubicBezTo>
                  <a:close/>
                  <a:moveTo>
                    <a:pt x="313200" y="138870"/>
                  </a:moveTo>
                  <a:cubicBezTo>
                    <a:pt x="313200" y="138870"/>
                    <a:pt x="313200" y="138870"/>
                    <a:pt x="313200" y="138870"/>
                  </a:cubicBezTo>
                  <a:cubicBezTo>
                    <a:pt x="313200" y="138965"/>
                    <a:pt x="313105" y="138870"/>
                    <a:pt x="313105" y="138870"/>
                  </a:cubicBezTo>
                  <a:cubicBezTo>
                    <a:pt x="313200" y="138870"/>
                    <a:pt x="313200" y="138870"/>
                    <a:pt x="313200" y="138870"/>
                  </a:cubicBezTo>
                  <a:close/>
                  <a:moveTo>
                    <a:pt x="224999" y="40096"/>
                  </a:moveTo>
                  <a:cubicBezTo>
                    <a:pt x="224999" y="40096"/>
                    <a:pt x="224999" y="40001"/>
                    <a:pt x="224999" y="40001"/>
                  </a:cubicBezTo>
                  <a:cubicBezTo>
                    <a:pt x="225094" y="40001"/>
                    <a:pt x="225094" y="40096"/>
                    <a:pt x="225190" y="40096"/>
                  </a:cubicBezTo>
                  <a:cubicBezTo>
                    <a:pt x="225094" y="40096"/>
                    <a:pt x="224999" y="40096"/>
                    <a:pt x="224999" y="40096"/>
                  </a:cubicBezTo>
                  <a:close/>
                  <a:moveTo>
                    <a:pt x="157371" y="86769"/>
                  </a:moveTo>
                  <a:cubicBezTo>
                    <a:pt x="157371" y="86769"/>
                    <a:pt x="157371" y="86673"/>
                    <a:pt x="157371" y="86673"/>
                  </a:cubicBezTo>
                  <a:cubicBezTo>
                    <a:pt x="157371" y="86673"/>
                    <a:pt x="157371" y="86673"/>
                    <a:pt x="157371" y="86769"/>
                  </a:cubicBezTo>
                  <a:cubicBezTo>
                    <a:pt x="157467" y="86769"/>
                    <a:pt x="157371" y="86769"/>
                    <a:pt x="157371" y="86769"/>
                  </a:cubicBezTo>
                  <a:close/>
                  <a:moveTo>
                    <a:pt x="48215" y="204021"/>
                  </a:moveTo>
                  <a:lnTo>
                    <a:pt x="48215" y="204021"/>
                  </a:lnTo>
                  <a:cubicBezTo>
                    <a:pt x="48215" y="204021"/>
                    <a:pt x="48215" y="204021"/>
                    <a:pt x="48215" y="204021"/>
                  </a:cubicBezTo>
                  <a:cubicBezTo>
                    <a:pt x="48215" y="204021"/>
                    <a:pt x="48215" y="204021"/>
                    <a:pt x="48215" y="204021"/>
                  </a:cubicBezTo>
                  <a:cubicBezTo>
                    <a:pt x="48215" y="204021"/>
                    <a:pt x="48215" y="204021"/>
                    <a:pt x="48215" y="204021"/>
                  </a:cubicBezTo>
                  <a:close/>
                  <a:moveTo>
                    <a:pt x="33451" y="224976"/>
                  </a:moveTo>
                  <a:cubicBezTo>
                    <a:pt x="33165" y="224786"/>
                    <a:pt x="32785" y="224595"/>
                    <a:pt x="32308" y="224405"/>
                  </a:cubicBezTo>
                  <a:cubicBezTo>
                    <a:pt x="32308" y="224405"/>
                    <a:pt x="32308" y="224405"/>
                    <a:pt x="32308" y="224405"/>
                  </a:cubicBezTo>
                  <a:cubicBezTo>
                    <a:pt x="32785" y="224595"/>
                    <a:pt x="33165" y="224786"/>
                    <a:pt x="33451" y="224976"/>
                  </a:cubicBezTo>
                  <a:close/>
                  <a:moveTo>
                    <a:pt x="45453" y="275268"/>
                  </a:moveTo>
                  <a:lnTo>
                    <a:pt x="45453" y="275268"/>
                  </a:lnTo>
                  <a:cubicBezTo>
                    <a:pt x="45357" y="274792"/>
                    <a:pt x="45262" y="274316"/>
                    <a:pt x="45262" y="273744"/>
                  </a:cubicBezTo>
                  <a:cubicBezTo>
                    <a:pt x="45262" y="273744"/>
                    <a:pt x="45262" y="273744"/>
                    <a:pt x="45357" y="273744"/>
                  </a:cubicBezTo>
                  <a:cubicBezTo>
                    <a:pt x="45167" y="274316"/>
                    <a:pt x="45072" y="274887"/>
                    <a:pt x="45453" y="275268"/>
                  </a:cubicBezTo>
                  <a:close/>
                  <a:moveTo>
                    <a:pt x="202901" y="248122"/>
                  </a:moveTo>
                  <a:cubicBezTo>
                    <a:pt x="202996" y="248122"/>
                    <a:pt x="202996" y="248122"/>
                    <a:pt x="203091" y="248122"/>
                  </a:cubicBezTo>
                  <a:cubicBezTo>
                    <a:pt x="202996" y="248122"/>
                    <a:pt x="202996" y="248217"/>
                    <a:pt x="202901" y="248122"/>
                  </a:cubicBezTo>
                  <a:cubicBezTo>
                    <a:pt x="202901" y="248217"/>
                    <a:pt x="202901" y="248122"/>
                    <a:pt x="202901" y="248122"/>
                  </a:cubicBezTo>
                  <a:close/>
                  <a:moveTo>
                    <a:pt x="359111" y="222881"/>
                  </a:moveTo>
                  <a:cubicBezTo>
                    <a:pt x="359111" y="222786"/>
                    <a:pt x="359111" y="222690"/>
                    <a:pt x="359111" y="222690"/>
                  </a:cubicBezTo>
                  <a:cubicBezTo>
                    <a:pt x="359968" y="222309"/>
                    <a:pt x="360540" y="222500"/>
                    <a:pt x="361016" y="222881"/>
                  </a:cubicBezTo>
                  <a:cubicBezTo>
                    <a:pt x="360540" y="223071"/>
                    <a:pt x="359873" y="223071"/>
                    <a:pt x="359111" y="222881"/>
                  </a:cubicBezTo>
                  <a:close/>
                  <a:moveTo>
                    <a:pt x="381876" y="235549"/>
                  </a:moveTo>
                  <a:cubicBezTo>
                    <a:pt x="381781" y="235549"/>
                    <a:pt x="381781" y="235454"/>
                    <a:pt x="381685" y="235358"/>
                  </a:cubicBezTo>
                  <a:cubicBezTo>
                    <a:pt x="381685" y="235358"/>
                    <a:pt x="381781" y="235358"/>
                    <a:pt x="381876" y="235263"/>
                  </a:cubicBezTo>
                  <a:cubicBezTo>
                    <a:pt x="381876" y="235454"/>
                    <a:pt x="381876" y="235454"/>
                    <a:pt x="381876" y="235549"/>
                  </a:cubicBezTo>
                  <a:lnTo>
                    <a:pt x="381876" y="235549"/>
                  </a:lnTo>
                  <a:close/>
                  <a:moveTo>
                    <a:pt x="238524" y="44573"/>
                  </a:moveTo>
                  <a:cubicBezTo>
                    <a:pt x="238524" y="44573"/>
                    <a:pt x="238524" y="44573"/>
                    <a:pt x="238524" y="44573"/>
                  </a:cubicBezTo>
                  <a:cubicBezTo>
                    <a:pt x="238524" y="44478"/>
                    <a:pt x="238524" y="44478"/>
                    <a:pt x="238524" y="44478"/>
                  </a:cubicBezTo>
                  <a:cubicBezTo>
                    <a:pt x="238524" y="44478"/>
                    <a:pt x="238524" y="44478"/>
                    <a:pt x="238524" y="44573"/>
                  </a:cubicBezTo>
                  <a:cubicBezTo>
                    <a:pt x="238620" y="44573"/>
                    <a:pt x="238524" y="44573"/>
                    <a:pt x="238524" y="44573"/>
                  </a:cubicBezTo>
                  <a:close/>
                  <a:moveTo>
                    <a:pt x="196233" y="19998"/>
                  </a:moveTo>
                  <a:cubicBezTo>
                    <a:pt x="196233" y="19903"/>
                    <a:pt x="196233" y="19903"/>
                    <a:pt x="196233" y="19998"/>
                  </a:cubicBezTo>
                  <a:cubicBezTo>
                    <a:pt x="196233" y="19903"/>
                    <a:pt x="196233" y="19903"/>
                    <a:pt x="196233" y="19998"/>
                  </a:cubicBezTo>
                  <a:cubicBezTo>
                    <a:pt x="196233" y="19903"/>
                    <a:pt x="196233" y="19998"/>
                    <a:pt x="196233" y="19998"/>
                  </a:cubicBezTo>
                  <a:close/>
                  <a:moveTo>
                    <a:pt x="189757" y="19236"/>
                  </a:moveTo>
                  <a:cubicBezTo>
                    <a:pt x="189757" y="19236"/>
                    <a:pt x="189757" y="19236"/>
                    <a:pt x="189757" y="19236"/>
                  </a:cubicBezTo>
                  <a:cubicBezTo>
                    <a:pt x="189757" y="19236"/>
                    <a:pt x="189757" y="19236"/>
                    <a:pt x="189757" y="19236"/>
                  </a:cubicBezTo>
                  <a:cubicBezTo>
                    <a:pt x="189757" y="19331"/>
                    <a:pt x="189661" y="19331"/>
                    <a:pt x="189661" y="19331"/>
                  </a:cubicBezTo>
                  <a:cubicBezTo>
                    <a:pt x="189471" y="19331"/>
                    <a:pt x="189185" y="19236"/>
                    <a:pt x="188995" y="19236"/>
                  </a:cubicBezTo>
                  <a:cubicBezTo>
                    <a:pt x="189280" y="19331"/>
                    <a:pt x="189471" y="19236"/>
                    <a:pt x="189757" y="19236"/>
                  </a:cubicBezTo>
                  <a:close/>
                  <a:moveTo>
                    <a:pt x="157181" y="62670"/>
                  </a:moveTo>
                  <a:cubicBezTo>
                    <a:pt x="157181" y="62670"/>
                    <a:pt x="157181" y="62670"/>
                    <a:pt x="157181" y="62670"/>
                  </a:cubicBezTo>
                  <a:cubicBezTo>
                    <a:pt x="157181" y="62670"/>
                    <a:pt x="157181" y="62670"/>
                    <a:pt x="157181" y="62670"/>
                  </a:cubicBezTo>
                  <a:cubicBezTo>
                    <a:pt x="157181" y="62670"/>
                    <a:pt x="157181" y="62670"/>
                    <a:pt x="157181" y="62670"/>
                  </a:cubicBezTo>
                  <a:close/>
                  <a:moveTo>
                    <a:pt x="92602" y="143156"/>
                  </a:moveTo>
                  <a:cubicBezTo>
                    <a:pt x="92506" y="143061"/>
                    <a:pt x="92506" y="142966"/>
                    <a:pt x="92411" y="142966"/>
                  </a:cubicBezTo>
                  <a:cubicBezTo>
                    <a:pt x="92506" y="142966"/>
                    <a:pt x="92602" y="142871"/>
                    <a:pt x="92697" y="142871"/>
                  </a:cubicBezTo>
                  <a:cubicBezTo>
                    <a:pt x="92697" y="142966"/>
                    <a:pt x="92697" y="143061"/>
                    <a:pt x="92602" y="143156"/>
                  </a:cubicBezTo>
                  <a:close/>
                  <a:moveTo>
                    <a:pt x="59931" y="184590"/>
                  </a:moveTo>
                  <a:cubicBezTo>
                    <a:pt x="59931" y="184590"/>
                    <a:pt x="59931" y="184590"/>
                    <a:pt x="59931" y="184590"/>
                  </a:cubicBezTo>
                  <a:cubicBezTo>
                    <a:pt x="59931" y="184590"/>
                    <a:pt x="59931" y="184590"/>
                    <a:pt x="59931" y="184590"/>
                  </a:cubicBezTo>
                  <a:cubicBezTo>
                    <a:pt x="59931" y="184590"/>
                    <a:pt x="59931" y="184590"/>
                    <a:pt x="59931" y="184590"/>
                  </a:cubicBezTo>
                  <a:close/>
                  <a:moveTo>
                    <a:pt x="34880" y="212403"/>
                  </a:moveTo>
                  <a:cubicBezTo>
                    <a:pt x="34880" y="212308"/>
                    <a:pt x="34785" y="212308"/>
                    <a:pt x="34785" y="212213"/>
                  </a:cubicBezTo>
                  <a:cubicBezTo>
                    <a:pt x="34880" y="212308"/>
                    <a:pt x="34880" y="212308"/>
                    <a:pt x="34880" y="212403"/>
                  </a:cubicBezTo>
                  <a:cubicBezTo>
                    <a:pt x="34880" y="212403"/>
                    <a:pt x="34880" y="212403"/>
                    <a:pt x="34880" y="212403"/>
                  </a:cubicBezTo>
                  <a:close/>
                  <a:moveTo>
                    <a:pt x="16306" y="274697"/>
                  </a:moveTo>
                  <a:lnTo>
                    <a:pt x="16306" y="274697"/>
                  </a:lnTo>
                  <a:cubicBezTo>
                    <a:pt x="16306" y="274792"/>
                    <a:pt x="16306" y="274887"/>
                    <a:pt x="16306" y="274982"/>
                  </a:cubicBezTo>
                  <a:cubicBezTo>
                    <a:pt x="16211" y="274887"/>
                    <a:pt x="16020" y="274792"/>
                    <a:pt x="15925" y="274792"/>
                  </a:cubicBezTo>
                  <a:cubicBezTo>
                    <a:pt x="16116" y="274792"/>
                    <a:pt x="16211" y="274697"/>
                    <a:pt x="16306" y="274697"/>
                  </a:cubicBezTo>
                  <a:close/>
                  <a:moveTo>
                    <a:pt x="100603" y="288508"/>
                  </a:moveTo>
                  <a:cubicBezTo>
                    <a:pt x="100603" y="288603"/>
                    <a:pt x="100603" y="288603"/>
                    <a:pt x="100603" y="288698"/>
                  </a:cubicBezTo>
                  <a:cubicBezTo>
                    <a:pt x="100507" y="288603"/>
                    <a:pt x="100412" y="288603"/>
                    <a:pt x="100317" y="288508"/>
                  </a:cubicBezTo>
                  <a:cubicBezTo>
                    <a:pt x="100412" y="288508"/>
                    <a:pt x="100507" y="288508"/>
                    <a:pt x="100603" y="288508"/>
                  </a:cubicBezTo>
                  <a:close/>
                  <a:moveTo>
                    <a:pt x="100126" y="285460"/>
                  </a:moveTo>
                  <a:cubicBezTo>
                    <a:pt x="100126" y="285460"/>
                    <a:pt x="100126" y="285365"/>
                    <a:pt x="100126" y="285365"/>
                  </a:cubicBezTo>
                  <a:cubicBezTo>
                    <a:pt x="100126" y="285365"/>
                    <a:pt x="100221" y="285365"/>
                    <a:pt x="100221" y="285460"/>
                  </a:cubicBezTo>
                  <a:cubicBezTo>
                    <a:pt x="100221" y="285460"/>
                    <a:pt x="100221" y="285460"/>
                    <a:pt x="100126" y="285460"/>
                  </a:cubicBezTo>
                  <a:close/>
                  <a:moveTo>
                    <a:pt x="202520" y="256218"/>
                  </a:moveTo>
                  <a:cubicBezTo>
                    <a:pt x="202520" y="256313"/>
                    <a:pt x="202520" y="256313"/>
                    <a:pt x="202520" y="256218"/>
                  </a:cubicBezTo>
                  <a:cubicBezTo>
                    <a:pt x="202520" y="256313"/>
                    <a:pt x="202520" y="256313"/>
                    <a:pt x="202520" y="256218"/>
                  </a:cubicBezTo>
                  <a:cubicBezTo>
                    <a:pt x="202520" y="256313"/>
                    <a:pt x="202520" y="256313"/>
                    <a:pt x="202520" y="256218"/>
                  </a:cubicBezTo>
                  <a:close/>
                  <a:moveTo>
                    <a:pt x="315106" y="128869"/>
                  </a:moveTo>
                  <a:cubicBezTo>
                    <a:pt x="315106" y="128774"/>
                    <a:pt x="315106" y="128774"/>
                    <a:pt x="315106" y="128679"/>
                  </a:cubicBezTo>
                  <a:cubicBezTo>
                    <a:pt x="315201" y="128679"/>
                    <a:pt x="315296" y="128583"/>
                    <a:pt x="315391" y="128583"/>
                  </a:cubicBezTo>
                  <a:cubicBezTo>
                    <a:pt x="315201" y="128679"/>
                    <a:pt x="315201" y="128869"/>
                    <a:pt x="315106" y="128869"/>
                  </a:cubicBezTo>
                  <a:close/>
                  <a:moveTo>
                    <a:pt x="228333" y="29904"/>
                  </a:moveTo>
                  <a:cubicBezTo>
                    <a:pt x="228333" y="29904"/>
                    <a:pt x="228333" y="29904"/>
                    <a:pt x="228333" y="29904"/>
                  </a:cubicBezTo>
                  <a:cubicBezTo>
                    <a:pt x="228333" y="29904"/>
                    <a:pt x="228333" y="29809"/>
                    <a:pt x="228333" y="29904"/>
                  </a:cubicBezTo>
                  <a:cubicBezTo>
                    <a:pt x="228333" y="29809"/>
                    <a:pt x="228333" y="29904"/>
                    <a:pt x="228333" y="29904"/>
                  </a:cubicBezTo>
                  <a:close/>
                  <a:moveTo>
                    <a:pt x="176803" y="30476"/>
                  </a:moveTo>
                  <a:cubicBezTo>
                    <a:pt x="176803" y="30571"/>
                    <a:pt x="176803" y="30666"/>
                    <a:pt x="176803" y="30762"/>
                  </a:cubicBezTo>
                  <a:cubicBezTo>
                    <a:pt x="176707" y="30666"/>
                    <a:pt x="176707" y="30666"/>
                    <a:pt x="176612" y="30666"/>
                  </a:cubicBezTo>
                  <a:cubicBezTo>
                    <a:pt x="176707" y="30666"/>
                    <a:pt x="176707" y="30571"/>
                    <a:pt x="176803" y="30476"/>
                  </a:cubicBezTo>
                  <a:close/>
                  <a:moveTo>
                    <a:pt x="154895" y="69338"/>
                  </a:moveTo>
                  <a:cubicBezTo>
                    <a:pt x="154895" y="69338"/>
                    <a:pt x="154895" y="69338"/>
                    <a:pt x="154895" y="69338"/>
                  </a:cubicBezTo>
                  <a:lnTo>
                    <a:pt x="154895" y="69338"/>
                  </a:lnTo>
                  <a:lnTo>
                    <a:pt x="154895" y="69338"/>
                  </a:lnTo>
                  <a:cubicBezTo>
                    <a:pt x="154895" y="69433"/>
                    <a:pt x="154895" y="69338"/>
                    <a:pt x="154895" y="69338"/>
                  </a:cubicBezTo>
                  <a:cubicBezTo>
                    <a:pt x="154895" y="69338"/>
                    <a:pt x="154895" y="69338"/>
                    <a:pt x="154895" y="69338"/>
                  </a:cubicBezTo>
                  <a:close/>
                  <a:moveTo>
                    <a:pt x="24688" y="218404"/>
                  </a:moveTo>
                  <a:cubicBezTo>
                    <a:pt x="24688" y="218404"/>
                    <a:pt x="24688" y="218404"/>
                    <a:pt x="24688" y="218404"/>
                  </a:cubicBezTo>
                  <a:cubicBezTo>
                    <a:pt x="24974" y="218213"/>
                    <a:pt x="25069" y="217928"/>
                    <a:pt x="25260" y="217642"/>
                  </a:cubicBezTo>
                  <a:lnTo>
                    <a:pt x="25260" y="217642"/>
                  </a:lnTo>
                  <a:cubicBezTo>
                    <a:pt x="25069" y="217928"/>
                    <a:pt x="24879" y="218213"/>
                    <a:pt x="24688" y="218404"/>
                  </a:cubicBezTo>
                  <a:close/>
                  <a:moveTo>
                    <a:pt x="18592" y="222881"/>
                  </a:moveTo>
                  <a:cubicBezTo>
                    <a:pt x="18497" y="222881"/>
                    <a:pt x="18497" y="222881"/>
                    <a:pt x="18402" y="222786"/>
                  </a:cubicBezTo>
                  <a:cubicBezTo>
                    <a:pt x="18497" y="222786"/>
                    <a:pt x="18497" y="222786"/>
                    <a:pt x="18592" y="222881"/>
                  </a:cubicBezTo>
                  <a:cubicBezTo>
                    <a:pt x="18592" y="222786"/>
                    <a:pt x="18592" y="222786"/>
                    <a:pt x="18592" y="222881"/>
                  </a:cubicBezTo>
                  <a:close/>
                  <a:moveTo>
                    <a:pt x="13639" y="266981"/>
                  </a:moveTo>
                  <a:cubicBezTo>
                    <a:pt x="13639" y="266981"/>
                    <a:pt x="13639" y="266981"/>
                    <a:pt x="13639" y="266981"/>
                  </a:cubicBezTo>
                  <a:cubicBezTo>
                    <a:pt x="13639" y="266981"/>
                    <a:pt x="13639" y="266981"/>
                    <a:pt x="13639" y="266981"/>
                  </a:cubicBezTo>
                  <a:cubicBezTo>
                    <a:pt x="13639" y="266981"/>
                    <a:pt x="13639" y="266981"/>
                    <a:pt x="13639" y="266981"/>
                  </a:cubicBezTo>
                  <a:close/>
                  <a:moveTo>
                    <a:pt x="65074" y="298509"/>
                  </a:moveTo>
                  <a:cubicBezTo>
                    <a:pt x="65074" y="298509"/>
                    <a:pt x="65074" y="298605"/>
                    <a:pt x="64979" y="298605"/>
                  </a:cubicBezTo>
                  <a:cubicBezTo>
                    <a:pt x="64884" y="298509"/>
                    <a:pt x="64884" y="298509"/>
                    <a:pt x="64884" y="298414"/>
                  </a:cubicBezTo>
                  <a:cubicBezTo>
                    <a:pt x="64979" y="298509"/>
                    <a:pt x="64979" y="298509"/>
                    <a:pt x="65074" y="298509"/>
                  </a:cubicBezTo>
                  <a:close/>
                  <a:moveTo>
                    <a:pt x="110032" y="298509"/>
                  </a:moveTo>
                  <a:cubicBezTo>
                    <a:pt x="110032" y="298605"/>
                    <a:pt x="110032" y="298605"/>
                    <a:pt x="110032" y="298700"/>
                  </a:cubicBezTo>
                  <a:cubicBezTo>
                    <a:pt x="109937" y="298700"/>
                    <a:pt x="109937" y="298605"/>
                    <a:pt x="109842" y="298605"/>
                  </a:cubicBezTo>
                  <a:cubicBezTo>
                    <a:pt x="110032" y="298509"/>
                    <a:pt x="110032" y="298509"/>
                    <a:pt x="110032" y="298509"/>
                  </a:cubicBezTo>
                  <a:close/>
                  <a:moveTo>
                    <a:pt x="317677" y="283364"/>
                  </a:moveTo>
                  <a:cubicBezTo>
                    <a:pt x="317677" y="283364"/>
                    <a:pt x="317677" y="283364"/>
                    <a:pt x="317677" y="283364"/>
                  </a:cubicBezTo>
                  <a:cubicBezTo>
                    <a:pt x="317677" y="283364"/>
                    <a:pt x="317677" y="283364"/>
                    <a:pt x="317677" y="283364"/>
                  </a:cubicBezTo>
                  <a:cubicBezTo>
                    <a:pt x="317677" y="283364"/>
                    <a:pt x="317677" y="283364"/>
                    <a:pt x="317677" y="283364"/>
                  </a:cubicBezTo>
                  <a:close/>
                  <a:moveTo>
                    <a:pt x="328441" y="287365"/>
                  </a:moveTo>
                  <a:cubicBezTo>
                    <a:pt x="328631" y="287460"/>
                    <a:pt x="328726" y="287651"/>
                    <a:pt x="328821" y="287746"/>
                  </a:cubicBezTo>
                  <a:cubicBezTo>
                    <a:pt x="328726" y="287555"/>
                    <a:pt x="328631" y="287460"/>
                    <a:pt x="328441" y="287365"/>
                  </a:cubicBezTo>
                  <a:close/>
                  <a:moveTo>
                    <a:pt x="351110" y="268982"/>
                  </a:moveTo>
                  <a:lnTo>
                    <a:pt x="351110" y="268982"/>
                  </a:lnTo>
                  <a:cubicBezTo>
                    <a:pt x="351110" y="268982"/>
                    <a:pt x="351110" y="268982"/>
                    <a:pt x="351110" y="268982"/>
                  </a:cubicBezTo>
                  <a:cubicBezTo>
                    <a:pt x="351110" y="268982"/>
                    <a:pt x="351110" y="268982"/>
                    <a:pt x="351110" y="268982"/>
                  </a:cubicBezTo>
                  <a:close/>
                  <a:moveTo>
                    <a:pt x="362254" y="267458"/>
                  </a:moveTo>
                  <a:cubicBezTo>
                    <a:pt x="362826" y="267553"/>
                    <a:pt x="363111" y="267839"/>
                    <a:pt x="363397" y="268220"/>
                  </a:cubicBezTo>
                  <a:cubicBezTo>
                    <a:pt x="363111" y="268220"/>
                    <a:pt x="362731" y="268124"/>
                    <a:pt x="362349" y="268029"/>
                  </a:cubicBezTo>
                  <a:cubicBezTo>
                    <a:pt x="362254" y="267839"/>
                    <a:pt x="362254" y="267648"/>
                    <a:pt x="362254" y="267458"/>
                  </a:cubicBezTo>
                  <a:close/>
                  <a:moveTo>
                    <a:pt x="250050" y="46192"/>
                  </a:moveTo>
                  <a:cubicBezTo>
                    <a:pt x="250050" y="46192"/>
                    <a:pt x="250050" y="46097"/>
                    <a:pt x="250050" y="46097"/>
                  </a:cubicBezTo>
                  <a:cubicBezTo>
                    <a:pt x="250050" y="46097"/>
                    <a:pt x="250145" y="46192"/>
                    <a:pt x="250145" y="46192"/>
                  </a:cubicBezTo>
                  <a:cubicBezTo>
                    <a:pt x="250145" y="46097"/>
                    <a:pt x="250050" y="46097"/>
                    <a:pt x="250050" y="46192"/>
                  </a:cubicBezTo>
                  <a:close/>
                  <a:moveTo>
                    <a:pt x="192804" y="301272"/>
                  </a:moveTo>
                  <a:cubicBezTo>
                    <a:pt x="192804" y="301272"/>
                    <a:pt x="192804" y="301272"/>
                    <a:pt x="192804" y="301272"/>
                  </a:cubicBezTo>
                  <a:lnTo>
                    <a:pt x="192804" y="301272"/>
                  </a:lnTo>
                  <a:cubicBezTo>
                    <a:pt x="192804" y="301272"/>
                    <a:pt x="192804" y="301272"/>
                    <a:pt x="192804" y="301272"/>
                  </a:cubicBezTo>
                  <a:close/>
                  <a:moveTo>
                    <a:pt x="280244" y="303367"/>
                  </a:moveTo>
                  <a:cubicBezTo>
                    <a:pt x="280244" y="303367"/>
                    <a:pt x="280244" y="303272"/>
                    <a:pt x="280244" y="303367"/>
                  </a:cubicBezTo>
                  <a:cubicBezTo>
                    <a:pt x="280244" y="303367"/>
                    <a:pt x="280244" y="303367"/>
                    <a:pt x="280244" y="303367"/>
                  </a:cubicBezTo>
                  <a:cubicBezTo>
                    <a:pt x="280244" y="303367"/>
                    <a:pt x="280244" y="303367"/>
                    <a:pt x="280244" y="303367"/>
                  </a:cubicBezTo>
                  <a:close/>
                  <a:moveTo>
                    <a:pt x="301199" y="306796"/>
                  </a:moveTo>
                  <a:cubicBezTo>
                    <a:pt x="301294" y="306605"/>
                    <a:pt x="301485" y="306320"/>
                    <a:pt x="301580" y="306129"/>
                  </a:cubicBezTo>
                  <a:cubicBezTo>
                    <a:pt x="301580" y="306320"/>
                    <a:pt x="301580" y="306510"/>
                    <a:pt x="301675" y="306701"/>
                  </a:cubicBezTo>
                  <a:cubicBezTo>
                    <a:pt x="301485" y="306701"/>
                    <a:pt x="301390" y="306796"/>
                    <a:pt x="301199" y="306796"/>
                  </a:cubicBezTo>
                  <a:close/>
                  <a:moveTo>
                    <a:pt x="141274" y="64671"/>
                  </a:moveTo>
                  <a:cubicBezTo>
                    <a:pt x="141274" y="64766"/>
                    <a:pt x="141274" y="64861"/>
                    <a:pt x="141274" y="64956"/>
                  </a:cubicBezTo>
                  <a:lnTo>
                    <a:pt x="141274" y="64956"/>
                  </a:lnTo>
                  <a:lnTo>
                    <a:pt x="141274" y="64956"/>
                  </a:lnTo>
                  <a:cubicBezTo>
                    <a:pt x="141274" y="64956"/>
                    <a:pt x="141274" y="64956"/>
                    <a:pt x="141274" y="64956"/>
                  </a:cubicBezTo>
                  <a:cubicBezTo>
                    <a:pt x="141274" y="64956"/>
                    <a:pt x="141274" y="64956"/>
                    <a:pt x="141274" y="64956"/>
                  </a:cubicBezTo>
                  <a:cubicBezTo>
                    <a:pt x="141179" y="64956"/>
                    <a:pt x="141179" y="64956"/>
                    <a:pt x="141084" y="64861"/>
                  </a:cubicBezTo>
                  <a:cubicBezTo>
                    <a:pt x="141179" y="64766"/>
                    <a:pt x="141179" y="64671"/>
                    <a:pt x="141274" y="64671"/>
                  </a:cubicBezTo>
                  <a:close/>
                  <a:moveTo>
                    <a:pt x="90030" y="135155"/>
                  </a:moveTo>
                  <a:lnTo>
                    <a:pt x="90030" y="135155"/>
                  </a:lnTo>
                  <a:cubicBezTo>
                    <a:pt x="90030" y="135155"/>
                    <a:pt x="90030" y="135155"/>
                    <a:pt x="90030" y="135155"/>
                  </a:cubicBezTo>
                  <a:cubicBezTo>
                    <a:pt x="90030" y="135155"/>
                    <a:pt x="90030" y="135155"/>
                    <a:pt x="90030" y="135155"/>
                  </a:cubicBezTo>
                  <a:close/>
                  <a:moveTo>
                    <a:pt x="60407" y="300700"/>
                  </a:moveTo>
                  <a:cubicBezTo>
                    <a:pt x="60407" y="300700"/>
                    <a:pt x="60502" y="300795"/>
                    <a:pt x="60502" y="300795"/>
                  </a:cubicBezTo>
                  <a:cubicBezTo>
                    <a:pt x="60502" y="300795"/>
                    <a:pt x="60407" y="300795"/>
                    <a:pt x="60407" y="300795"/>
                  </a:cubicBezTo>
                  <a:cubicBezTo>
                    <a:pt x="60312" y="300795"/>
                    <a:pt x="60312" y="300795"/>
                    <a:pt x="60407" y="300700"/>
                  </a:cubicBezTo>
                  <a:close/>
                  <a:moveTo>
                    <a:pt x="288816" y="261743"/>
                  </a:moveTo>
                  <a:lnTo>
                    <a:pt x="288816" y="261743"/>
                  </a:lnTo>
                  <a:cubicBezTo>
                    <a:pt x="288816" y="261743"/>
                    <a:pt x="288816" y="261743"/>
                    <a:pt x="288816" y="261743"/>
                  </a:cubicBezTo>
                  <a:cubicBezTo>
                    <a:pt x="288816" y="261743"/>
                    <a:pt x="288816" y="261743"/>
                    <a:pt x="288816" y="261743"/>
                  </a:cubicBezTo>
                  <a:cubicBezTo>
                    <a:pt x="288816" y="261838"/>
                    <a:pt x="288816" y="261933"/>
                    <a:pt x="288816" y="262029"/>
                  </a:cubicBezTo>
                  <a:cubicBezTo>
                    <a:pt x="288721" y="261933"/>
                    <a:pt x="288721" y="261838"/>
                    <a:pt x="288626" y="261743"/>
                  </a:cubicBezTo>
                  <a:cubicBezTo>
                    <a:pt x="288721" y="261743"/>
                    <a:pt x="288721" y="261743"/>
                    <a:pt x="288816" y="261743"/>
                  </a:cubicBezTo>
                  <a:close/>
                  <a:moveTo>
                    <a:pt x="319011" y="292889"/>
                  </a:moveTo>
                  <a:cubicBezTo>
                    <a:pt x="319011" y="292889"/>
                    <a:pt x="319011" y="292889"/>
                    <a:pt x="319011" y="292889"/>
                  </a:cubicBezTo>
                  <a:cubicBezTo>
                    <a:pt x="319106" y="292889"/>
                    <a:pt x="319106" y="292889"/>
                    <a:pt x="319011" y="292889"/>
                  </a:cubicBezTo>
                  <a:cubicBezTo>
                    <a:pt x="319106" y="292985"/>
                    <a:pt x="319106" y="292985"/>
                    <a:pt x="319011" y="292889"/>
                  </a:cubicBezTo>
                  <a:cubicBezTo>
                    <a:pt x="319106" y="292985"/>
                    <a:pt x="319106" y="292985"/>
                    <a:pt x="319011" y="292889"/>
                  </a:cubicBezTo>
                  <a:lnTo>
                    <a:pt x="319011" y="292889"/>
                  </a:lnTo>
                  <a:lnTo>
                    <a:pt x="319011" y="292889"/>
                  </a:lnTo>
                  <a:close/>
                  <a:moveTo>
                    <a:pt x="329203" y="307463"/>
                  </a:moveTo>
                  <a:cubicBezTo>
                    <a:pt x="329298" y="307463"/>
                    <a:pt x="329298" y="307558"/>
                    <a:pt x="329298" y="307558"/>
                  </a:cubicBezTo>
                  <a:cubicBezTo>
                    <a:pt x="329298" y="307558"/>
                    <a:pt x="329203" y="307558"/>
                    <a:pt x="329203" y="307558"/>
                  </a:cubicBezTo>
                  <a:cubicBezTo>
                    <a:pt x="329203" y="307558"/>
                    <a:pt x="329203" y="307558"/>
                    <a:pt x="329203" y="307463"/>
                  </a:cubicBezTo>
                  <a:close/>
                  <a:moveTo>
                    <a:pt x="330727" y="307082"/>
                  </a:moveTo>
                  <a:cubicBezTo>
                    <a:pt x="330727" y="307177"/>
                    <a:pt x="330727" y="307272"/>
                    <a:pt x="330727" y="307367"/>
                  </a:cubicBezTo>
                  <a:cubicBezTo>
                    <a:pt x="330631" y="307367"/>
                    <a:pt x="330536" y="307367"/>
                    <a:pt x="330441" y="307367"/>
                  </a:cubicBezTo>
                  <a:cubicBezTo>
                    <a:pt x="330631" y="307367"/>
                    <a:pt x="330631" y="307177"/>
                    <a:pt x="330727" y="307082"/>
                  </a:cubicBezTo>
                  <a:close/>
                  <a:moveTo>
                    <a:pt x="340728" y="297938"/>
                  </a:moveTo>
                  <a:lnTo>
                    <a:pt x="340728" y="297938"/>
                  </a:lnTo>
                  <a:cubicBezTo>
                    <a:pt x="340728" y="297938"/>
                    <a:pt x="340823" y="297938"/>
                    <a:pt x="340728" y="297938"/>
                  </a:cubicBezTo>
                  <a:cubicBezTo>
                    <a:pt x="340823" y="297938"/>
                    <a:pt x="340728" y="297938"/>
                    <a:pt x="340728" y="297938"/>
                  </a:cubicBezTo>
                  <a:cubicBezTo>
                    <a:pt x="340728" y="297938"/>
                    <a:pt x="340728" y="297938"/>
                    <a:pt x="340728" y="297938"/>
                  </a:cubicBezTo>
                  <a:lnTo>
                    <a:pt x="340728" y="297938"/>
                  </a:lnTo>
                  <a:close/>
                  <a:moveTo>
                    <a:pt x="397306" y="239930"/>
                  </a:moveTo>
                  <a:cubicBezTo>
                    <a:pt x="397306" y="239930"/>
                    <a:pt x="397306" y="239930"/>
                    <a:pt x="397306" y="239930"/>
                  </a:cubicBezTo>
                  <a:cubicBezTo>
                    <a:pt x="397306" y="239930"/>
                    <a:pt x="397306" y="239930"/>
                    <a:pt x="397306" y="239930"/>
                  </a:cubicBezTo>
                  <a:close/>
                  <a:moveTo>
                    <a:pt x="397687" y="222023"/>
                  </a:moveTo>
                  <a:lnTo>
                    <a:pt x="397687" y="222023"/>
                  </a:lnTo>
                  <a:cubicBezTo>
                    <a:pt x="397687" y="222023"/>
                    <a:pt x="397782" y="221928"/>
                    <a:pt x="397687" y="221833"/>
                  </a:cubicBezTo>
                  <a:cubicBezTo>
                    <a:pt x="397687" y="221833"/>
                    <a:pt x="397687" y="221928"/>
                    <a:pt x="397782" y="221928"/>
                  </a:cubicBezTo>
                  <a:cubicBezTo>
                    <a:pt x="397782" y="221928"/>
                    <a:pt x="397782" y="222023"/>
                    <a:pt x="397687" y="222023"/>
                  </a:cubicBezTo>
                  <a:cubicBezTo>
                    <a:pt x="397687" y="222023"/>
                    <a:pt x="397687" y="222023"/>
                    <a:pt x="397687" y="222023"/>
                  </a:cubicBezTo>
                  <a:cubicBezTo>
                    <a:pt x="397687" y="222023"/>
                    <a:pt x="397687" y="222023"/>
                    <a:pt x="397687" y="222023"/>
                  </a:cubicBezTo>
                  <a:close/>
                  <a:moveTo>
                    <a:pt x="199662" y="9806"/>
                  </a:moveTo>
                  <a:cubicBezTo>
                    <a:pt x="199662" y="9806"/>
                    <a:pt x="199662" y="9711"/>
                    <a:pt x="199662" y="9806"/>
                  </a:cubicBezTo>
                  <a:cubicBezTo>
                    <a:pt x="199662" y="9711"/>
                    <a:pt x="199662" y="9806"/>
                    <a:pt x="199662" y="9806"/>
                  </a:cubicBezTo>
                  <a:cubicBezTo>
                    <a:pt x="199662" y="9806"/>
                    <a:pt x="199662" y="9806"/>
                    <a:pt x="199662" y="9806"/>
                  </a:cubicBezTo>
                  <a:close/>
                  <a:moveTo>
                    <a:pt x="134797" y="64480"/>
                  </a:moveTo>
                  <a:cubicBezTo>
                    <a:pt x="134892" y="64956"/>
                    <a:pt x="134892" y="65432"/>
                    <a:pt x="134988" y="65813"/>
                  </a:cubicBezTo>
                  <a:cubicBezTo>
                    <a:pt x="134892" y="65813"/>
                    <a:pt x="134892" y="65813"/>
                    <a:pt x="134797" y="65813"/>
                  </a:cubicBezTo>
                  <a:cubicBezTo>
                    <a:pt x="135083" y="65337"/>
                    <a:pt x="135083" y="64861"/>
                    <a:pt x="134797" y="64480"/>
                  </a:cubicBezTo>
                  <a:cubicBezTo>
                    <a:pt x="134797" y="64385"/>
                    <a:pt x="134797" y="64385"/>
                    <a:pt x="134797" y="64480"/>
                  </a:cubicBezTo>
                  <a:close/>
                  <a:moveTo>
                    <a:pt x="89935" y="134965"/>
                  </a:moveTo>
                  <a:cubicBezTo>
                    <a:pt x="89935" y="134965"/>
                    <a:pt x="89935" y="135060"/>
                    <a:pt x="89935" y="135060"/>
                  </a:cubicBezTo>
                  <a:cubicBezTo>
                    <a:pt x="89935" y="135060"/>
                    <a:pt x="89935" y="135060"/>
                    <a:pt x="89839" y="135060"/>
                  </a:cubicBezTo>
                  <a:cubicBezTo>
                    <a:pt x="89935" y="135060"/>
                    <a:pt x="89935" y="135060"/>
                    <a:pt x="89935" y="134965"/>
                  </a:cubicBezTo>
                  <a:close/>
                  <a:moveTo>
                    <a:pt x="5162" y="241645"/>
                  </a:moveTo>
                  <a:cubicBezTo>
                    <a:pt x="5162" y="241836"/>
                    <a:pt x="5162" y="242026"/>
                    <a:pt x="5162" y="242216"/>
                  </a:cubicBezTo>
                  <a:cubicBezTo>
                    <a:pt x="5162" y="242216"/>
                    <a:pt x="5162" y="242216"/>
                    <a:pt x="5162" y="242216"/>
                  </a:cubicBezTo>
                  <a:cubicBezTo>
                    <a:pt x="5353" y="241931"/>
                    <a:pt x="5162" y="241836"/>
                    <a:pt x="5162" y="241645"/>
                  </a:cubicBezTo>
                  <a:close/>
                  <a:moveTo>
                    <a:pt x="86791" y="316321"/>
                  </a:moveTo>
                  <a:cubicBezTo>
                    <a:pt x="86791" y="316321"/>
                    <a:pt x="86791" y="316321"/>
                    <a:pt x="86791" y="316321"/>
                  </a:cubicBezTo>
                  <a:cubicBezTo>
                    <a:pt x="86791" y="316416"/>
                    <a:pt x="86791" y="316416"/>
                    <a:pt x="86791" y="316321"/>
                  </a:cubicBezTo>
                  <a:cubicBezTo>
                    <a:pt x="86791" y="316321"/>
                    <a:pt x="86791" y="316321"/>
                    <a:pt x="86791" y="316321"/>
                  </a:cubicBezTo>
                  <a:close/>
                  <a:moveTo>
                    <a:pt x="172611" y="318607"/>
                  </a:moveTo>
                  <a:cubicBezTo>
                    <a:pt x="172611" y="318702"/>
                    <a:pt x="172611" y="318797"/>
                    <a:pt x="172611" y="318893"/>
                  </a:cubicBezTo>
                  <a:cubicBezTo>
                    <a:pt x="172516" y="318797"/>
                    <a:pt x="172326" y="318797"/>
                    <a:pt x="172231" y="318797"/>
                  </a:cubicBezTo>
                  <a:cubicBezTo>
                    <a:pt x="172421" y="318702"/>
                    <a:pt x="172516" y="318702"/>
                    <a:pt x="172611" y="318607"/>
                  </a:cubicBezTo>
                  <a:close/>
                  <a:moveTo>
                    <a:pt x="369493" y="261647"/>
                  </a:moveTo>
                  <a:cubicBezTo>
                    <a:pt x="369493" y="261552"/>
                    <a:pt x="369493" y="261552"/>
                    <a:pt x="369493" y="261647"/>
                  </a:cubicBezTo>
                  <a:lnTo>
                    <a:pt x="369493" y="261647"/>
                  </a:lnTo>
                  <a:cubicBezTo>
                    <a:pt x="369493" y="261552"/>
                    <a:pt x="369493" y="261552"/>
                    <a:pt x="369493" y="261647"/>
                  </a:cubicBezTo>
                  <a:cubicBezTo>
                    <a:pt x="369493" y="261647"/>
                    <a:pt x="369493" y="261647"/>
                    <a:pt x="369493" y="261647"/>
                  </a:cubicBezTo>
                  <a:close/>
                  <a:moveTo>
                    <a:pt x="224523" y="14283"/>
                  </a:move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lnTo>
                    <a:pt x="224523" y="14283"/>
                  </a:ln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close/>
                  <a:moveTo>
                    <a:pt x="218046" y="7616"/>
                  </a:moveTo>
                  <a:cubicBezTo>
                    <a:pt x="217570" y="7425"/>
                    <a:pt x="217189" y="7235"/>
                    <a:pt x="216998" y="6663"/>
                  </a:cubicBezTo>
                  <a:cubicBezTo>
                    <a:pt x="217379" y="7044"/>
                    <a:pt x="217760" y="7330"/>
                    <a:pt x="218046" y="7616"/>
                  </a:cubicBezTo>
                  <a:close/>
                  <a:moveTo>
                    <a:pt x="214712" y="7235"/>
                  </a:moveTo>
                  <a:cubicBezTo>
                    <a:pt x="214712" y="7235"/>
                    <a:pt x="214712" y="7235"/>
                    <a:pt x="214712" y="7235"/>
                  </a:cubicBezTo>
                  <a:cubicBezTo>
                    <a:pt x="214712" y="7139"/>
                    <a:pt x="214712" y="7139"/>
                    <a:pt x="214712" y="7139"/>
                  </a:cubicBezTo>
                  <a:cubicBezTo>
                    <a:pt x="214712" y="7235"/>
                    <a:pt x="214712" y="7235"/>
                    <a:pt x="214712" y="7235"/>
                  </a:cubicBezTo>
                  <a:close/>
                  <a:moveTo>
                    <a:pt x="28974" y="180780"/>
                  </a:moveTo>
                  <a:cubicBezTo>
                    <a:pt x="28879" y="180780"/>
                    <a:pt x="28879" y="180875"/>
                    <a:pt x="28784" y="180971"/>
                  </a:cubicBezTo>
                  <a:cubicBezTo>
                    <a:pt x="28784" y="180875"/>
                    <a:pt x="28784" y="180875"/>
                    <a:pt x="28784" y="180780"/>
                  </a:cubicBezTo>
                  <a:cubicBezTo>
                    <a:pt x="28784" y="180780"/>
                    <a:pt x="28879" y="180780"/>
                    <a:pt x="28974" y="18078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475" name="Freeform: Shape 78">
              <a:extLst>
                <a:ext uri="{FF2B5EF4-FFF2-40B4-BE49-F238E27FC236}">
                  <a16:creationId xmlns:a16="http://schemas.microsoft.com/office/drawing/2014/main" id="{A53566CA-53E0-A2EA-23A2-DBEDC6970185}"/>
                </a:ext>
              </a:extLst>
            </p:cNvPr>
            <p:cNvSpPr/>
            <p:nvPr/>
          </p:nvSpPr>
          <p:spPr>
            <a:xfrm>
              <a:off x="5686043" y="2979990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476" name="Graphic 18">
            <a:extLst>
              <a:ext uri="{FF2B5EF4-FFF2-40B4-BE49-F238E27FC236}">
                <a16:creationId xmlns:a16="http://schemas.microsoft.com/office/drawing/2014/main" id="{83835A2C-BC25-2F99-9748-385BC001143F}"/>
              </a:ext>
            </a:extLst>
          </p:cNvPr>
          <p:cNvGrpSpPr/>
          <p:nvPr/>
        </p:nvGrpSpPr>
        <p:grpSpPr>
          <a:xfrm>
            <a:off x="-1901915" y="2585630"/>
            <a:ext cx="579682" cy="509869"/>
            <a:chOff x="4176590" y="5457946"/>
            <a:chExt cx="579682" cy="509869"/>
          </a:xfrm>
          <a:solidFill>
            <a:srgbClr val="F7B756"/>
          </a:solidFill>
        </p:grpSpPr>
        <p:sp>
          <p:nvSpPr>
            <p:cNvPr id="477" name="Freeform: Shape 80">
              <a:extLst>
                <a:ext uri="{FF2B5EF4-FFF2-40B4-BE49-F238E27FC236}">
                  <a16:creationId xmlns:a16="http://schemas.microsoft.com/office/drawing/2014/main" id="{F064B4F5-1905-9453-6A57-713CB1612F65}"/>
                </a:ext>
              </a:extLst>
            </p:cNvPr>
            <p:cNvSpPr/>
            <p:nvPr/>
          </p:nvSpPr>
          <p:spPr>
            <a:xfrm>
              <a:off x="4176590" y="5791798"/>
              <a:ext cx="185574" cy="132894"/>
            </a:xfrm>
            <a:custGeom>
              <a:avLst/>
              <a:gdLst>
                <a:gd name="connsiteX0" fmla="*/ 182906 w 185574"/>
                <a:gd name="connsiteY0" fmla="*/ 81316 h 132894"/>
                <a:gd name="connsiteX1" fmla="*/ 184144 w 185574"/>
                <a:gd name="connsiteY1" fmla="*/ 76078 h 132894"/>
                <a:gd name="connsiteX2" fmla="*/ 184144 w 185574"/>
                <a:gd name="connsiteY2" fmla="*/ 76078 h 132894"/>
                <a:gd name="connsiteX3" fmla="*/ 185001 w 185574"/>
                <a:gd name="connsiteY3" fmla="*/ 65696 h 132894"/>
                <a:gd name="connsiteX4" fmla="*/ 183858 w 185574"/>
                <a:gd name="connsiteY4" fmla="*/ 60076 h 132894"/>
                <a:gd name="connsiteX5" fmla="*/ 183858 w 185574"/>
                <a:gd name="connsiteY5" fmla="*/ 60076 h 132894"/>
                <a:gd name="connsiteX6" fmla="*/ 183858 w 185574"/>
                <a:gd name="connsiteY6" fmla="*/ 60076 h 132894"/>
                <a:gd name="connsiteX7" fmla="*/ 178810 w 185574"/>
                <a:gd name="connsiteY7" fmla="*/ 47598 h 132894"/>
                <a:gd name="connsiteX8" fmla="*/ 165570 w 185574"/>
                <a:gd name="connsiteY8" fmla="*/ 32358 h 132894"/>
                <a:gd name="connsiteX9" fmla="*/ 160713 w 185574"/>
                <a:gd name="connsiteY9" fmla="*/ 28167 h 132894"/>
                <a:gd name="connsiteX10" fmla="*/ 148902 w 185574"/>
                <a:gd name="connsiteY10" fmla="*/ 21595 h 132894"/>
                <a:gd name="connsiteX11" fmla="*/ 148902 w 185574"/>
                <a:gd name="connsiteY11" fmla="*/ 21595 h 132894"/>
                <a:gd name="connsiteX12" fmla="*/ 147949 w 185574"/>
                <a:gd name="connsiteY12" fmla="*/ 20833 h 132894"/>
                <a:gd name="connsiteX13" fmla="*/ 133376 w 185574"/>
                <a:gd name="connsiteY13" fmla="*/ 13498 h 132894"/>
                <a:gd name="connsiteX14" fmla="*/ 133376 w 185574"/>
                <a:gd name="connsiteY14" fmla="*/ 13498 h 132894"/>
                <a:gd name="connsiteX15" fmla="*/ 133376 w 185574"/>
                <a:gd name="connsiteY15" fmla="*/ 13498 h 132894"/>
                <a:gd name="connsiteX16" fmla="*/ 124613 w 185574"/>
                <a:gd name="connsiteY16" fmla="*/ 9784 h 132894"/>
                <a:gd name="connsiteX17" fmla="*/ 124518 w 185574"/>
                <a:gd name="connsiteY17" fmla="*/ 10355 h 132894"/>
                <a:gd name="connsiteX18" fmla="*/ 124422 w 185574"/>
                <a:gd name="connsiteY18" fmla="*/ 10165 h 132894"/>
                <a:gd name="connsiteX19" fmla="*/ 124613 w 185574"/>
                <a:gd name="connsiteY19" fmla="*/ 9784 h 132894"/>
                <a:gd name="connsiteX20" fmla="*/ 122898 w 185574"/>
                <a:gd name="connsiteY20" fmla="*/ 9212 h 132894"/>
                <a:gd name="connsiteX21" fmla="*/ 122898 w 185574"/>
                <a:gd name="connsiteY21" fmla="*/ 9212 h 132894"/>
                <a:gd name="connsiteX22" fmla="*/ 118326 w 185574"/>
                <a:gd name="connsiteY22" fmla="*/ 7593 h 132894"/>
                <a:gd name="connsiteX23" fmla="*/ 118326 w 185574"/>
                <a:gd name="connsiteY23" fmla="*/ 7593 h 132894"/>
                <a:gd name="connsiteX24" fmla="*/ 118326 w 185574"/>
                <a:gd name="connsiteY24" fmla="*/ 7593 h 132894"/>
                <a:gd name="connsiteX25" fmla="*/ 113088 w 185574"/>
                <a:gd name="connsiteY25" fmla="*/ 6354 h 132894"/>
                <a:gd name="connsiteX26" fmla="*/ 113088 w 185574"/>
                <a:gd name="connsiteY26" fmla="*/ 6354 h 132894"/>
                <a:gd name="connsiteX27" fmla="*/ 106420 w 185574"/>
                <a:gd name="connsiteY27" fmla="*/ 3878 h 132894"/>
                <a:gd name="connsiteX28" fmla="*/ 106420 w 185574"/>
                <a:gd name="connsiteY28" fmla="*/ 3878 h 132894"/>
                <a:gd name="connsiteX29" fmla="*/ 101658 w 185574"/>
                <a:gd name="connsiteY29" fmla="*/ 3021 h 132894"/>
                <a:gd name="connsiteX30" fmla="*/ 91847 w 185574"/>
                <a:gd name="connsiteY30" fmla="*/ 1211 h 132894"/>
                <a:gd name="connsiteX31" fmla="*/ 92133 w 185574"/>
                <a:gd name="connsiteY31" fmla="*/ 1592 h 132894"/>
                <a:gd name="connsiteX32" fmla="*/ 92133 w 185574"/>
                <a:gd name="connsiteY32" fmla="*/ 1592 h 132894"/>
                <a:gd name="connsiteX33" fmla="*/ 92133 w 185574"/>
                <a:gd name="connsiteY33" fmla="*/ 1592 h 132894"/>
                <a:gd name="connsiteX34" fmla="*/ 91942 w 185574"/>
                <a:gd name="connsiteY34" fmla="*/ 1687 h 132894"/>
                <a:gd name="connsiteX35" fmla="*/ 91847 w 185574"/>
                <a:gd name="connsiteY35" fmla="*/ 1211 h 132894"/>
                <a:gd name="connsiteX36" fmla="*/ 80703 w 185574"/>
                <a:gd name="connsiteY36" fmla="*/ 1211 h 132894"/>
                <a:gd name="connsiteX37" fmla="*/ 75369 w 185574"/>
                <a:gd name="connsiteY37" fmla="*/ 1783 h 132894"/>
                <a:gd name="connsiteX38" fmla="*/ 75369 w 185574"/>
                <a:gd name="connsiteY38" fmla="*/ 1783 h 132894"/>
                <a:gd name="connsiteX39" fmla="*/ 59557 w 185574"/>
                <a:gd name="connsiteY39" fmla="*/ 2640 h 132894"/>
                <a:gd name="connsiteX40" fmla="*/ 59557 w 185574"/>
                <a:gd name="connsiteY40" fmla="*/ 2640 h 132894"/>
                <a:gd name="connsiteX41" fmla="*/ 52890 w 185574"/>
                <a:gd name="connsiteY41" fmla="*/ 4545 h 132894"/>
                <a:gd name="connsiteX42" fmla="*/ 51937 w 185574"/>
                <a:gd name="connsiteY42" fmla="*/ 4926 h 132894"/>
                <a:gd name="connsiteX43" fmla="*/ 51937 w 185574"/>
                <a:gd name="connsiteY43" fmla="*/ 4926 h 132894"/>
                <a:gd name="connsiteX44" fmla="*/ 39650 w 185574"/>
                <a:gd name="connsiteY44" fmla="*/ 10545 h 132894"/>
                <a:gd name="connsiteX45" fmla="*/ 36316 w 185574"/>
                <a:gd name="connsiteY45" fmla="*/ 12737 h 132894"/>
                <a:gd name="connsiteX46" fmla="*/ 36316 w 185574"/>
                <a:gd name="connsiteY46" fmla="*/ 12737 h 132894"/>
                <a:gd name="connsiteX47" fmla="*/ 36316 w 185574"/>
                <a:gd name="connsiteY47" fmla="*/ 12737 h 132894"/>
                <a:gd name="connsiteX48" fmla="*/ 34125 w 185574"/>
                <a:gd name="connsiteY48" fmla="*/ 14165 h 132894"/>
                <a:gd name="connsiteX49" fmla="*/ 23457 w 185574"/>
                <a:gd name="connsiteY49" fmla="*/ 21595 h 132894"/>
                <a:gd name="connsiteX50" fmla="*/ 23457 w 185574"/>
                <a:gd name="connsiteY50" fmla="*/ 21595 h 132894"/>
                <a:gd name="connsiteX51" fmla="*/ 23457 w 185574"/>
                <a:gd name="connsiteY51" fmla="*/ 21595 h 132894"/>
                <a:gd name="connsiteX52" fmla="*/ 14694 w 185574"/>
                <a:gd name="connsiteY52" fmla="*/ 30167 h 132894"/>
                <a:gd name="connsiteX53" fmla="*/ 9360 w 185574"/>
                <a:gd name="connsiteY53" fmla="*/ 35882 h 132894"/>
                <a:gd name="connsiteX54" fmla="*/ 9360 w 185574"/>
                <a:gd name="connsiteY54" fmla="*/ 35882 h 132894"/>
                <a:gd name="connsiteX55" fmla="*/ 9360 w 185574"/>
                <a:gd name="connsiteY55" fmla="*/ 35882 h 132894"/>
                <a:gd name="connsiteX56" fmla="*/ 4122 w 185574"/>
                <a:gd name="connsiteY56" fmla="*/ 45121 h 132894"/>
                <a:gd name="connsiteX57" fmla="*/ 1264 w 185574"/>
                <a:gd name="connsiteY57" fmla="*/ 54932 h 132894"/>
                <a:gd name="connsiteX58" fmla="*/ 1264 w 185574"/>
                <a:gd name="connsiteY58" fmla="*/ 54932 h 132894"/>
                <a:gd name="connsiteX59" fmla="*/ 312 w 185574"/>
                <a:gd name="connsiteY59" fmla="*/ 62361 h 132894"/>
                <a:gd name="connsiteX60" fmla="*/ 597 w 185574"/>
                <a:gd name="connsiteY60" fmla="*/ 65219 h 132894"/>
                <a:gd name="connsiteX61" fmla="*/ 597 w 185574"/>
                <a:gd name="connsiteY61" fmla="*/ 65219 h 132894"/>
                <a:gd name="connsiteX62" fmla="*/ 2312 w 185574"/>
                <a:gd name="connsiteY62" fmla="*/ 74839 h 132894"/>
                <a:gd name="connsiteX63" fmla="*/ 2312 w 185574"/>
                <a:gd name="connsiteY63" fmla="*/ 74839 h 132894"/>
                <a:gd name="connsiteX64" fmla="*/ 6122 w 185574"/>
                <a:gd name="connsiteY64" fmla="*/ 86841 h 132894"/>
                <a:gd name="connsiteX65" fmla="*/ 6122 w 185574"/>
                <a:gd name="connsiteY65" fmla="*/ 86841 h 132894"/>
                <a:gd name="connsiteX66" fmla="*/ 5646 w 185574"/>
                <a:gd name="connsiteY66" fmla="*/ 88746 h 132894"/>
                <a:gd name="connsiteX67" fmla="*/ 10789 w 185574"/>
                <a:gd name="connsiteY67" fmla="*/ 96366 h 132894"/>
                <a:gd name="connsiteX68" fmla="*/ 12980 w 185574"/>
                <a:gd name="connsiteY68" fmla="*/ 99605 h 132894"/>
                <a:gd name="connsiteX69" fmla="*/ 13742 w 185574"/>
                <a:gd name="connsiteY69" fmla="*/ 100652 h 132894"/>
                <a:gd name="connsiteX70" fmla="*/ 22791 w 185574"/>
                <a:gd name="connsiteY70" fmla="*/ 107415 h 132894"/>
                <a:gd name="connsiteX71" fmla="*/ 22791 w 185574"/>
                <a:gd name="connsiteY71" fmla="*/ 107415 h 132894"/>
                <a:gd name="connsiteX72" fmla="*/ 32792 w 185574"/>
                <a:gd name="connsiteY72" fmla="*/ 114749 h 132894"/>
                <a:gd name="connsiteX73" fmla="*/ 44889 w 185574"/>
                <a:gd name="connsiteY73" fmla="*/ 121226 h 132894"/>
                <a:gd name="connsiteX74" fmla="*/ 44889 w 185574"/>
                <a:gd name="connsiteY74" fmla="*/ 121226 h 132894"/>
                <a:gd name="connsiteX75" fmla="*/ 50032 w 185574"/>
                <a:gd name="connsiteY75" fmla="*/ 123798 h 132894"/>
                <a:gd name="connsiteX76" fmla="*/ 58033 w 185574"/>
                <a:gd name="connsiteY76" fmla="*/ 126465 h 132894"/>
                <a:gd name="connsiteX77" fmla="*/ 62415 w 185574"/>
                <a:gd name="connsiteY77" fmla="*/ 127989 h 132894"/>
                <a:gd name="connsiteX78" fmla="*/ 62415 w 185574"/>
                <a:gd name="connsiteY78" fmla="*/ 127989 h 132894"/>
                <a:gd name="connsiteX79" fmla="*/ 62415 w 185574"/>
                <a:gd name="connsiteY79" fmla="*/ 127989 h 132894"/>
                <a:gd name="connsiteX80" fmla="*/ 77369 w 185574"/>
                <a:gd name="connsiteY80" fmla="*/ 131418 h 132894"/>
                <a:gd name="connsiteX81" fmla="*/ 84894 w 185574"/>
                <a:gd name="connsiteY81" fmla="*/ 128560 h 132894"/>
                <a:gd name="connsiteX82" fmla="*/ 89085 w 185574"/>
                <a:gd name="connsiteY82" fmla="*/ 130465 h 132894"/>
                <a:gd name="connsiteX83" fmla="*/ 89085 w 185574"/>
                <a:gd name="connsiteY83" fmla="*/ 130465 h 132894"/>
                <a:gd name="connsiteX84" fmla="*/ 100134 w 185574"/>
                <a:gd name="connsiteY84" fmla="*/ 132656 h 132894"/>
                <a:gd name="connsiteX85" fmla="*/ 100134 w 185574"/>
                <a:gd name="connsiteY85" fmla="*/ 132656 h 132894"/>
                <a:gd name="connsiteX86" fmla="*/ 107944 w 185574"/>
                <a:gd name="connsiteY86" fmla="*/ 132275 h 132894"/>
                <a:gd name="connsiteX87" fmla="*/ 107944 w 185574"/>
                <a:gd name="connsiteY87" fmla="*/ 132275 h 132894"/>
                <a:gd name="connsiteX88" fmla="*/ 110516 w 185574"/>
                <a:gd name="connsiteY88" fmla="*/ 131894 h 132894"/>
                <a:gd name="connsiteX89" fmla="*/ 119469 w 185574"/>
                <a:gd name="connsiteY89" fmla="*/ 130465 h 132894"/>
                <a:gd name="connsiteX90" fmla="*/ 130328 w 185574"/>
                <a:gd name="connsiteY90" fmla="*/ 127608 h 132894"/>
                <a:gd name="connsiteX91" fmla="*/ 132614 w 185574"/>
                <a:gd name="connsiteY91" fmla="*/ 126560 h 132894"/>
                <a:gd name="connsiteX92" fmla="*/ 137567 w 185574"/>
                <a:gd name="connsiteY92" fmla="*/ 124369 h 132894"/>
                <a:gd name="connsiteX93" fmla="*/ 143758 w 185574"/>
                <a:gd name="connsiteY93" fmla="*/ 121893 h 132894"/>
                <a:gd name="connsiteX94" fmla="*/ 151950 w 185574"/>
                <a:gd name="connsiteY94" fmla="*/ 117606 h 132894"/>
                <a:gd name="connsiteX95" fmla="*/ 151950 w 185574"/>
                <a:gd name="connsiteY95" fmla="*/ 117606 h 132894"/>
                <a:gd name="connsiteX96" fmla="*/ 151950 w 185574"/>
                <a:gd name="connsiteY96" fmla="*/ 117606 h 132894"/>
                <a:gd name="connsiteX97" fmla="*/ 154236 w 185574"/>
                <a:gd name="connsiteY97" fmla="*/ 116083 h 132894"/>
                <a:gd name="connsiteX98" fmla="*/ 154236 w 185574"/>
                <a:gd name="connsiteY98" fmla="*/ 116083 h 132894"/>
                <a:gd name="connsiteX99" fmla="*/ 172428 w 185574"/>
                <a:gd name="connsiteY99" fmla="*/ 100748 h 132894"/>
                <a:gd name="connsiteX100" fmla="*/ 174238 w 185574"/>
                <a:gd name="connsiteY100" fmla="*/ 99033 h 132894"/>
                <a:gd name="connsiteX101" fmla="*/ 174238 w 185574"/>
                <a:gd name="connsiteY101" fmla="*/ 99033 h 132894"/>
                <a:gd name="connsiteX102" fmla="*/ 174238 w 185574"/>
                <a:gd name="connsiteY102" fmla="*/ 99033 h 132894"/>
                <a:gd name="connsiteX103" fmla="*/ 177477 w 185574"/>
                <a:gd name="connsiteY103" fmla="*/ 94175 h 132894"/>
                <a:gd name="connsiteX104" fmla="*/ 177477 w 185574"/>
                <a:gd name="connsiteY104" fmla="*/ 94175 h 132894"/>
                <a:gd name="connsiteX105" fmla="*/ 180429 w 185574"/>
                <a:gd name="connsiteY105" fmla="*/ 89031 h 132894"/>
                <a:gd name="connsiteX106" fmla="*/ 182906 w 185574"/>
                <a:gd name="connsiteY106" fmla="*/ 81316 h 132894"/>
                <a:gd name="connsiteX107" fmla="*/ 49270 w 185574"/>
                <a:gd name="connsiteY107" fmla="*/ 78459 h 132894"/>
                <a:gd name="connsiteX108" fmla="*/ 49270 w 185574"/>
                <a:gd name="connsiteY108" fmla="*/ 78459 h 132894"/>
                <a:gd name="connsiteX109" fmla="*/ 49175 w 185574"/>
                <a:gd name="connsiteY109" fmla="*/ 78363 h 132894"/>
                <a:gd name="connsiteX110" fmla="*/ 49365 w 185574"/>
                <a:gd name="connsiteY110" fmla="*/ 78459 h 132894"/>
                <a:gd name="connsiteX111" fmla="*/ 49270 w 185574"/>
                <a:gd name="connsiteY111" fmla="*/ 78459 h 132894"/>
                <a:gd name="connsiteX112" fmla="*/ 100800 w 185574"/>
                <a:gd name="connsiteY112" fmla="*/ 61028 h 132894"/>
                <a:gd name="connsiteX113" fmla="*/ 100800 w 185574"/>
                <a:gd name="connsiteY113" fmla="*/ 61028 h 132894"/>
                <a:gd name="connsiteX114" fmla="*/ 100800 w 185574"/>
                <a:gd name="connsiteY114" fmla="*/ 61028 h 132894"/>
                <a:gd name="connsiteX115" fmla="*/ 100705 w 185574"/>
                <a:gd name="connsiteY115" fmla="*/ 60933 h 132894"/>
                <a:gd name="connsiteX116" fmla="*/ 100800 w 185574"/>
                <a:gd name="connsiteY116" fmla="*/ 60933 h 132894"/>
                <a:gd name="connsiteX117" fmla="*/ 100800 w 185574"/>
                <a:gd name="connsiteY117" fmla="*/ 61028 h 132894"/>
                <a:gd name="connsiteX118" fmla="*/ 72416 w 185574"/>
                <a:gd name="connsiteY118" fmla="*/ 62648 h 132894"/>
                <a:gd name="connsiteX119" fmla="*/ 72797 w 185574"/>
                <a:gd name="connsiteY119" fmla="*/ 63695 h 132894"/>
                <a:gd name="connsiteX120" fmla="*/ 71844 w 185574"/>
                <a:gd name="connsiteY120" fmla="*/ 63504 h 132894"/>
                <a:gd name="connsiteX121" fmla="*/ 72416 w 185574"/>
                <a:gd name="connsiteY121" fmla="*/ 62648 h 132894"/>
                <a:gd name="connsiteX122" fmla="*/ 90513 w 185574"/>
                <a:gd name="connsiteY122" fmla="*/ 75506 h 132894"/>
                <a:gd name="connsiteX123" fmla="*/ 90513 w 185574"/>
                <a:gd name="connsiteY123" fmla="*/ 75506 h 132894"/>
                <a:gd name="connsiteX124" fmla="*/ 90513 w 185574"/>
                <a:gd name="connsiteY124" fmla="*/ 75506 h 132894"/>
                <a:gd name="connsiteX125" fmla="*/ 109563 w 185574"/>
                <a:gd name="connsiteY125" fmla="*/ 81316 h 132894"/>
                <a:gd name="connsiteX126" fmla="*/ 109182 w 185574"/>
                <a:gd name="connsiteY126" fmla="*/ 81126 h 132894"/>
                <a:gd name="connsiteX127" fmla="*/ 109563 w 185574"/>
                <a:gd name="connsiteY127" fmla="*/ 81316 h 132894"/>
                <a:gd name="connsiteX128" fmla="*/ 108420 w 185574"/>
                <a:gd name="connsiteY128" fmla="*/ 60552 h 132894"/>
                <a:gd name="connsiteX129" fmla="*/ 108420 w 185574"/>
                <a:gd name="connsiteY129" fmla="*/ 60552 h 132894"/>
                <a:gd name="connsiteX130" fmla="*/ 108420 w 185574"/>
                <a:gd name="connsiteY130" fmla="*/ 60552 h 132894"/>
                <a:gd name="connsiteX131" fmla="*/ 108420 w 185574"/>
                <a:gd name="connsiteY131" fmla="*/ 60552 h 132894"/>
                <a:gd name="connsiteX132" fmla="*/ 108420 w 185574"/>
                <a:gd name="connsiteY132" fmla="*/ 60552 h 132894"/>
                <a:gd name="connsiteX133" fmla="*/ 108420 w 185574"/>
                <a:gd name="connsiteY133" fmla="*/ 60552 h 132894"/>
                <a:gd name="connsiteX134" fmla="*/ 108420 w 185574"/>
                <a:gd name="connsiteY134" fmla="*/ 60552 h 132894"/>
                <a:gd name="connsiteX135" fmla="*/ 64034 w 185574"/>
                <a:gd name="connsiteY135" fmla="*/ 79412 h 132894"/>
                <a:gd name="connsiteX136" fmla="*/ 64034 w 185574"/>
                <a:gd name="connsiteY136" fmla="*/ 79412 h 132894"/>
                <a:gd name="connsiteX137" fmla="*/ 64034 w 185574"/>
                <a:gd name="connsiteY137" fmla="*/ 79412 h 132894"/>
                <a:gd name="connsiteX138" fmla="*/ 64034 w 185574"/>
                <a:gd name="connsiteY138" fmla="*/ 79412 h 132894"/>
                <a:gd name="connsiteX139" fmla="*/ 104896 w 185574"/>
                <a:gd name="connsiteY139" fmla="*/ 78745 h 132894"/>
                <a:gd name="connsiteX140" fmla="*/ 104991 w 185574"/>
                <a:gd name="connsiteY140" fmla="*/ 79697 h 132894"/>
                <a:gd name="connsiteX141" fmla="*/ 104515 w 185574"/>
                <a:gd name="connsiteY141" fmla="*/ 78935 h 132894"/>
                <a:gd name="connsiteX142" fmla="*/ 104896 w 185574"/>
                <a:gd name="connsiteY142" fmla="*/ 78745 h 132894"/>
                <a:gd name="connsiteX143" fmla="*/ 104991 w 185574"/>
                <a:gd name="connsiteY143" fmla="*/ 92937 h 132894"/>
                <a:gd name="connsiteX144" fmla="*/ 104991 w 185574"/>
                <a:gd name="connsiteY144" fmla="*/ 92937 h 132894"/>
                <a:gd name="connsiteX145" fmla="*/ 104991 w 185574"/>
                <a:gd name="connsiteY145" fmla="*/ 92937 h 132894"/>
                <a:gd name="connsiteX146" fmla="*/ 104991 w 185574"/>
                <a:gd name="connsiteY146" fmla="*/ 92937 h 132894"/>
                <a:gd name="connsiteX147" fmla="*/ 106515 w 185574"/>
                <a:gd name="connsiteY147" fmla="*/ 50741 h 132894"/>
                <a:gd name="connsiteX148" fmla="*/ 106325 w 185574"/>
                <a:gd name="connsiteY148" fmla="*/ 50360 h 132894"/>
                <a:gd name="connsiteX149" fmla="*/ 106706 w 185574"/>
                <a:gd name="connsiteY149" fmla="*/ 50455 h 132894"/>
                <a:gd name="connsiteX150" fmla="*/ 106515 w 185574"/>
                <a:gd name="connsiteY150" fmla="*/ 50741 h 132894"/>
                <a:gd name="connsiteX151" fmla="*/ 90418 w 185574"/>
                <a:gd name="connsiteY151" fmla="*/ 90175 h 132894"/>
                <a:gd name="connsiteX152" fmla="*/ 90418 w 185574"/>
                <a:gd name="connsiteY152" fmla="*/ 90175 h 132894"/>
                <a:gd name="connsiteX153" fmla="*/ 90418 w 185574"/>
                <a:gd name="connsiteY153" fmla="*/ 90175 h 132894"/>
                <a:gd name="connsiteX154" fmla="*/ 90418 w 185574"/>
                <a:gd name="connsiteY154" fmla="*/ 90175 h 132894"/>
                <a:gd name="connsiteX155" fmla="*/ 59748 w 185574"/>
                <a:gd name="connsiteY155" fmla="*/ 37978 h 132894"/>
                <a:gd name="connsiteX156" fmla="*/ 59843 w 185574"/>
                <a:gd name="connsiteY156" fmla="*/ 37882 h 132894"/>
                <a:gd name="connsiteX157" fmla="*/ 59843 w 185574"/>
                <a:gd name="connsiteY157" fmla="*/ 38073 h 132894"/>
                <a:gd name="connsiteX158" fmla="*/ 59843 w 185574"/>
                <a:gd name="connsiteY158" fmla="*/ 38073 h 132894"/>
                <a:gd name="connsiteX159" fmla="*/ 59843 w 185574"/>
                <a:gd name="connsiteY159" fmla="*/ 38073 h 132894"/>
                <a:gd name="connsiteX160" fmla="*/ 59748 w 185574"/>
                <a:gd name="connsiteY160" fmla="*/ 37978 h 132894"/>
                <a:gd name="connsiteX161" fmla="*/ 60414 w 185574"/>
                <a:gd name="connsiteY161" fmla="*/ 113701 h 132894"/>
                <a:gd name="connsiteX162" fmla="*/ 60414 w 185574"/>
                <a:gd name="connsiteY162" fmla="*/ 113701 h 132894"/>
                <a:gd name="connsiteX163" fmla="*/ 60414 w 185574"/>
                <a:gd name="connsiteY163" fmla="*/ 113701 h 132894"/>
                <a:gd name="connsiteX164" fmla="*/ 60414 w 185574"/>
                <a:gd name="connsiteY164" fmla="*/ 113701 h 132894"/>
                <a:gd name="connsiteX165" fmla="*/ 66701 w 185574"/>
                <a:gd name="connsiteY165" fmla="*/ 90175 h 132894"/>
                <a:gd name="connsiteX166" fmla="*/ 66796 w 185574"/>
                <a:gd name="connsiteY166" fmla="*/ 90365 h 132894"/>
                <a:gd name="connsiteX167" fmla="*/ 66796 w 185574"/>
                <a:gd name="connsiteY167" fmla="*/ 90365 h 132894"/>
                <a:gd name="connsiteX168" fmla="*/ 66796 w 185574"/>
                <a:gd name="connsiteY168" fmla="*/ 90365 h 132894"/>
                <a:gd name="connsiteX169" fmla="*/ 66606 w 185574"/>
                <a:gd name="connsiteY169" fmla="*/ 90365 h 132894"/>
                <a:gd name="connsiteX170" fmla="*/ 66701 w 185574"/>
                <a:gd name="connsiteY170" fmla="*/ 90175 h 132894"/>
                <a:gd name="connsiteX171" fmla="*/ 87846 w 185574"/>
                <a:gd name="connsiteY171" fmla="*/ 95604 h 132894"/>
                <a:gd name="connsiteX172" fmla="*/ 87561 w 185574"/>
                <a:gd name="connsiteY172" fmla="*/ 95223 h 132894"/>
                <a:gd name="connsiteX173" fmla="*/ 89085 w 185574"/>
                <a:gd name="connsiteY173" fmla="*/ 95032 h 132894"/>
                <a:gd name="connsiteX174" fmla="*/ 87846 w 185574"/>
                <a:gd name="connsiteY174" fmla="*/ 95604 h 132894"/>
                <a:gd name="connsiteX175" fmla="*/ 23457 w 185574"/>
                <a:gd name="connsiteY175" fmla="*/ 85889 h 132894"/>
                <a:gd name="connsiteX176" fmla="*/ 23076 w 185574"/>
                <a:gd name="connsiteY176" fmla="*/ 85793 h 132894"/>
                <a:gd name="connsiteX177" fmla="*/ 23076 w 185574"/>
                <a:gd name="connsiteY177" fmla="*/ 85793 h 132894"/>
                <a:gd name="connsiteX178" fmla="*/ 23457 w 185574"/>
                <a:gd name="connsiteY178" fmla="*/ 85889 h 132894"/>
                <a:gd name="connsiteX179" fmla="*/ 96133 w 185574"/>
                <a:gd name="connsiteY179" fmla="*/ 22833 h 132894"/>
                <a:gd name="connsiteX180" fmla="*/ 96133 w 185574"/>
                <a:gd name="connsiteY180" fmla="*/ 22833 h 132894"/>
                <a:gd name="connsiteX181" fmla="*/ 96514 w 185574"/>
                <a:gd name="connsiteY181" fmla="*/ 23500 h 132894"/>
                <a:gd name="connsiteX182" fmla="*/ 96133 w 185574"/>
                <a:gd name="connsiteY182" fmla="*/ 22833 h 132894"/>
                <a:gd name="connsiteX183" fmla="*/ 99276 w 185574"/>
                <a:gd name="connsiteY183" fmla="*/ 103224 h 132894"/>
                <a:gd name="connsiteX184" fmla="*/ 99276 w 185574"/>
                <a:gd name="connsiteY184" fmla="*/ 103224 h 132894"/>
                <a:gd name="connsiteX185" fmla="*/ 99657 w 185574"/>
                <a:gd name="connsiteY185" fmla="*/ 103319 h 132894"/>
                <a:gd name="connsiteX186" fmla="*/ 99372 w 185574"/>
                <a:gd name="connsiteY186" fmla="*/ 103414 h 132894"/>
                <a:gd name="connsiteX187" fmla="*/ 99276 w 185574"/>
                <a:gd name="connsiteY187" fmla="*/ 103224 h 132894"/>
                <a:gd name="connsiteX188" fmla="*/ 133662 w 185574"/>
                <a:gd name="connsiteY188" fmla="*/ 81411 h 132894"/>
                <a:gd name="connsiteX189" fmla="*/ 133662 w 185574"/>
                <a:gd name="connsiteY189" fmla="*/ 81411 h 132894"/>
                <a:gd name="connsiteX190" fmla="*/ 133662 w 185574"/>
                <a:gd name="connsiteY190" fmla="*/ 81411 h 132894"/>
                <a:gd name="connsiteX191" fmla="*/ 133662 w 185574"/>
                <a:gd name="connsiteY191" fmla="*/ 81411 h 132894"/>
                <a:gd name="connsiteX192" fmla="*/ 133662 w 185574"/>
                <a:gd name="connsiteY192" fmla="*/ 81411 h 132894"/>
                <a:gd name="connsiteX193" fmla="*/ 133662 w 185574"/>
                <a:gd name="connsiteY193" fmla="*/ 81507 h 132894"/>
                <a:gd name="connsiteX194" fmla="*/ 133662 w 185574"/>
                <a:gd name="connsiteY194" fmla="*/ 81411 h 132894"/>
                <a:gd name="connsiteX195" fmla="*/ 167190 w 185574"/>
                <a:gd name="connsiteY195" fmla="*/ 53884 h 132894"/>
                <a:gd name="connsiteX196" fmla="*/ 167190 w 185574"/>
                <a:gd name="connsiteY196" fmla="*/ 53884 h 132894"/>
                <a:gd name="connsiteX197" fmla="*/ 167190 w 185574"/>
                <a:gd name="connsiteY197" fmla="*/ 53884 h 132894"/>
                <a:gd name="connsiteX198" fmla="*/ 167190 w 185574"/>
                <a:gd name="connsiteY198" fmla="*/ 53884 h 132894"/>
                <a:gd name="connsiteX199" fmla="*/ 167190 w 185574"/>
                <a:gd name="connsiteY199" fmla="*/ 53884 h 132894"/>
                <a:gd name="connsiteX200" fmla="*/ 167190 w 185574"/>
                <a:gd name="connsiteY200" fmla="*/ 53884 h 132894"/>
                <a:gd name="connsiteX201" fmla="*/ 167380 w 185574"/>
                <a:gd name="connsiteY201" fmla="*/ 53789 h 132894"/>
                <a:gd name="connsiteX202" fmla="*/ 167285 w 185574"/>
                <a:gd name="connsiteY202" fmla="*/ 53979 h 132894"/>
                <a:gd name="connsiteX203" fmla="*/ 167190 w 185574"/>
                <a:gd name="connsiteY203" fmla="*/ 53884 h 132894"/>
                <a:gd name="connsiteX204" fmla="*/ 112040 w 185574"/>
                <a:gd name="connsiteY204" fmla="*/ 16832 h 132894"/>
                <a:gd name="connsiteX205" fmla="*/ 112040 w 185574"/>
                <a:gd name="connsiteY205" fmla="*/ 16832 h 132894"/>
                <a:gd name="connsiteX206" fmla="*/ 112040 w 185574"/>
                <a:gd name="connsiteY206" fmla="*/ 16737 h 132894"/>
                <a:gd name="connsiteX207" fmla="*/ 112135 w 185574"/>
                <a:gd name="connsiteY207" fmla="*/ 16737 h 132894"/>
                <a:gd name="connsiteX208" fmla="*/ 112040 w 185574"/>
                <a:gd name="connsiteY208" fmla="*/ 16832 h 132894"/>
                <a:gd name="connsiteX209" fmla="*/ 37173 w 185574"/>
                <a:gd name="connsiteY209" fmla="*/ 32739 h 132894"/>
                <a:gd name="connsiteX210" fmla="*/ 37173 w 185574"/>
                <a:gd name="connsiteY210" fmla="*/ 32739 h 132894"/>
                <a:gd name="connsiteX211" fmla="*/ 37173 w 185574"/>
                <a:gd name="connsiteY211" fmla="*/ 32739 h 132894"/>
                <a:gd name="connsiteX212" fmla="*/ 37173 w 185574"/>
                <a:gd name="connsiteY212" fmla="*/ 32739 h 132894"/>
                <a:gd name="connsiteX213" fmla="*/ 29458 w 185574"/>
                <a:gd name="connsiteY213" fmla="*/ 103033 h 132894"/>
                <a:gd name="connsiteX214" fmla="*/ 29553 w 185574"/>
                <a:gd name="connsiteY214" fmla="*/ 102938 h 132894"/>
                <a:gd name="connsiteX215" fmla="*/ 29458 w 185574"/>
                <a:gd name="connsiteY215" fmla="*/ 103033 h 132894"/>
                <a:gd name="connsiteX216" fmla="*/ 29458 w 185574"/>
                <a:gd name="connsiteY216" fmla="*/ 103033 h 132894"/>
                <a:gd name="connsiteX217" fmla="*/ 154617 w 185574"/>
                <a:gd name="connsiteY217" fmla="*/ 30644 h 132894"/>
                <a:gd name="connsiteX218" fmla="*/ 154617 w 185574"/>
                <a:gd name="connsiteY218" fmla="*/ 30644 h 132894"/>
                <a:gd name="connsiteX219" fmla="*/ 154617 w 185574"/>
                <a:gd name="connsiteY219" fmla="*/ 30738 h 132894"/>
                <a:gd name="connsiteX220" fmla="*/ 154521 w 185574"/>
                <a:gd name="connsiteY220" fmla="*/ 30738 h 132894"/>
                <a:gd name="connsiteX221" fmla="*/ 154617 w 185574"/>
                <a:gd name="connsiteY221" fmla="*/ 30644 h 132894"/>
                <a:gd name="connsiteX222" fmla="*/ 122613 w 185574"/>
                <a:gd name="connsiteY222" fmla="*/ 20833 h 132894"/>
                <a:gd name="connsiteX223" fmla="*/ 122613 w 185574"/>
                <a:gd name="connsiteY223" fmla="*/ 20833 h 132894"/>
                <a:gd name="connsiteX224" fmla="*/ 122613 w 185574"/>
                <a:gd name="connsiteY224" fmla="*/ 20833 h 132894"/>
                <a:gd name="connsiteX225" fmla="*/ 122613 w 185574"/>
                <a:gd name="connsiteY225" fmla="*/ 20833 h 132894"/>
                <a:gd name="connsiteX226" fmla="*/ 122517 w 185574"/>
                <a:gd name="connsiteY226" fmla="*/ 20642 h 132894"/>
                <a:gd name="connsiteX227" fmla="*/ 122613 w 185574"/>
                <a:gd name="connsiteY227" fmla="*/ 20833 h 132894"/>
                <a:gd name="connsiteX228" fmla="*/ 122613 w 185574"/>
                <a:gd name="connsiteY228" fmla="*/ 20833 h 132894"/>
                <a:gd name="connsiteX229" fmla="*/ 107658 w 185574"/>
                <a:gd name="connsiteY229" fmla="*/ 11022 h 132894"/>
                <a:gd name="connsiteX230" fmla="*/ 109182 w 185574"/>
                <a:gd name="connsiteY230" fmla="*/ 10831 h 132894"/>
                <a:gd name="connsiteX231" fmla="*/ 107658 w 185574"/>
                <a:gd name="connsiteY231" fmla="*/ 11022 h 132894"/>
                <a:gd name="connsiteX232" fmla="*/ 11932 w 185574"/>
                <a:gd name="connsiteY232" fmla="*/ 42264 h 132894"/>
                <a:gd name="connsiteX233" fmla="*/ 11837 w 185574"/>
                <a:gd name="connsiteY233" fmla="*/ 42169 h 132894"/>
                <a:gd name="connsiteX234" fmla="*/ 11837 w 185574"/>
                <a:gd name="connsiteY234" fmla="*/ 42169 h 132894"/>
                <a:gd name="connsiteX235" fmla="*/ 11932 w 185574"/>
                <a:gd name="connsiteY235" fmla="*/ 42073 h 132894"/>
                <a:gd name="connsiteX236" fmla="*/ 11932 w 185574"/>
                <a:gd name="connsiteY236" fmla="*/ 42264 h 132894"/>
                <a:gd name="connsiteX237" fmla="*/ 7836 w 185574"/>
                <a:gd name="connsiteY237" fmla="*/ 54361 h 132894"/>
                <a:gd name="connsiteX238" fmla="*/ 7646 w 185574"/>
                <a:gd name="connsiteY238" fmla="*/ 54456 h 132894"/>
                <a:gd name="connsiteX239" fmla="*/ 7646 w 185574"/>
                <a:gd name="connsiteY239" fmla="*/ 54265 h 132894"/>
                <a:gd name="connsiteX240" fmla="*/ 7836 w 185574"/>
                <a:gd name="connsiteY240" fmla="*/ 54361 h 132894"/>
                <a:gd name="connsiteX241" fmla="*/ 22886 w 185574"/>
                <a:gd name="connsiteY241" fmla="*/ 101128 h 132894"/>
                <a:gd name="connsiteX242" fmla="*/ 23172 w 185574"/>
                <a:gd name="connsiteY242" fmla="*/ 100938 h 132894"/>
                <a:gd name="connsiteX243" fmla="*/ 23267 w 185574"/>
                <a:gd name="connsiteY243" fmla="*/ 101033 h 132894"/>
                <a:gd name="connsiteX244" fmla="*/ 22886 w 185574"/>
                <a:gd name="connsiteY244" fmla="*/ 101128 h 132894"/>
                <a:gd name="connsiteX245" fmla="*/ 22886 w 185574"/>
                <a:gd name="connsiteY245" fmla="*/ 101128 h 132894"/>
                <a:gd name="connsiteX246" fmla="*/ 104896 w 185574"/>
                <a:gd name="connsiteY246" fmla="*/ 127894 h 132894"/>
                <a:gd name="connsiteX247" fmla="*/ 104991 w 185574"/>
                <a:gd name="connsiteY247" fmla="*/ 128084 h 132894"/>
                <a:gd name="connsiteX248" fmla="*/ 104134 w 185574"/>
                <a:gd name="connsiteY248" fmla="*/ 128465 h 132894"/>
                <a:gd name="connsiteX249" fmla="*/ 104896 w 185574"/>
                <a:gd name="connsiteY249" fmla="*/ 127894 h 132894"/>
                <a:gd name="connsiteX250" fmla="*/ 174429 w 185574"/>
                <a:gd name="connsiteY250" fmla="*/ 94937 h 132894"/>
                <a:gd name="connsiteX251" fmla="*/ 174429 w 185574"/>
                <a:gd name="connsiteY251" fmla="*/ 94937 h 132894"/>
                <a:gd name="connsiteX252" fmla="*/ 174429 w 185574"/>
                <a:gd name="connsiteY252" fmla="*/ 94937 h 132894"/>
                <a:gd name="connsiteX253" fmla="*/ 174429 w 185574"/>
                <a:gd name="connsiteY253" fmla="*/ 94937 h 132894"/>
                <a:gd name="connsiteX254" fmla="*/ 135567 w 185574"/>
                <a:gd name="connsiteY254" fmla="*/ 16737 h 132894"/>
                <a:gd name="connsiteX255" fmla="*/ 135567 w 185574"/>
                <a:gd name="connsiteY255" fmla="*/ 16737 h 132894"/>
                <a:gd name="connsiteX256" fmla="*/ 135567 w 185574"/>
                <a:gd name="connsiteY256" fmla="*/ 16737 h 132894"/>
                <a:gd name="connsiteX257" fmla="*/ 135567 w 185574"/>
                <a:gd name="connsiteY257" fmla="*/ 16737 h 132894"/>
                <a:gd name="connsiteX258" fmla="*/ 47841 w 185574"/>
                <a:gd name="connsiteY258" fmla="*/ 10927 h 132894"/>
                <a:gd name="connsiteX259" fmla="*/ 47937 w 185574"/>
                <a:gd name="connsiteY259" fmla="*/ 11212 h 132894"/>
                <a:gd name="connsiteX260" fmla="*/ 47937 w 185574"/>
                <a:gd name="connsiteY260" fmla="*/ 11212 h 132894"/>
                <a:gd name="connsiteX261" fmla="*/ 47841 w 185574"/>
                <a:gd name="connsiteY261" fmla="*/ 10927 h 13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185574" h="132894">
                  <a:moveTo>
                    <a:pt x="182906" y="81316"/>
                  </a:moveTo>
                  <a:cubicBezTo>
                    <a:pt x="185097" y="79983"/>
                    <a:pt x="185192" y="78173"/>
                    <a:pt x="184144" y="76078"/>
                  </a:cubicBezTo>
                  <a:lnTo>
                    <a:pt x="184144" y="76078"/>
                  </a:lnTo>
                  <a:cubicBezTo>
                    <a:pt x="187573" y="72839"/>
                    <a:pt x="183573" y="69029"/>
                    <a:pt x="185001" y="65696"/>
                  </a:cubicBezTo>
                  <a:cubicBezTo>
                    <a:pt x="185954" y="63504"/>
                    <a:pt x="185668" y="61695"/>
                    <a:pt x="183858" y="60076"/>
                  </a:cubicBezTo>
                  <a:lnTo>
                    <a:pt x="183858" y="60076"/>
                  </a:lnTo>
                  <a:lnTo>
                    <a:pt x="183858" y="60076"/>
                  </a:lnTo>
                  <a:cubicBezTo>
                    <a:pt x="184239" y="55122"/>
                    <a:pt x="181668" y="51313"/>
                    <a:pt x="178810" y="47598"/>
                  </a:cubicBezTo>
                  <a:cubicBezTo>
                    <a:pt x="175286" y="41692"/>
                    <a:pt x="171190" y="36358"/>
                    <a:pt x="165570" y="32358"/>
                  </a:cubicBezTo>
                  <a:cubicBezTo>
                    <a:pt x="164237" y="30644"/>
                    <a:pt x="162808" y="29024"/>
                    <a:pt x="160713" y="28167"/>
                  </a:cubicBezTo>
                  <a:cubicBezTo>
                    <a:pt x="156998" y="25595"/>
                    <a:pt x="154236" y="21404"/>
                    <a:pt x="148902" y="21595"/>
                  </a:cubicBezTo>
                  <a:lnTo>
                    <a:pt x="148902" y="21595"/>
                  </a:lnTo>
                  <a:cubicBezTo>
                    <a:pt x="148616" y="21309"/>
                    <a:pt x="148330" y="21023"/>
                    <a:pt x="147949" y="20833"/>
                  </a:cubicBezTo>
                  <a:cubicBezTo>
                    <a:pt x="143568" y="17404"/>
                    <a:pt x="138424" y="15403"/>
                    <a:pt x="133376" y="13498"/>
                  </a:cubicBezTo>
                  <a:lnTo>
                    <a:pt x="133376" y="13498"/>
                  </a:lnTo>
                  <a:lnTo>
                    <a:pt x="133376" y="13498"/>
                  </a:lnTo>
                  <a:cubicBezTo>
                    <a:pt x="130423" y="12260"/>
                    <a:pt x="127566" y="11022"/>
                    <a:pt x="124613" y="9784"/>
                  </a:cubicBezTo>
                  <a:cubicBezTo>
                    <a:pt x="124613" y="9974"/>
                    <a:pt x="124518" y="10165"/>
                    <a:pt x="124518" y="10355"/>
                  </a:cubicBezTo>
                  <a:cubicBezTo>
                    <a:pt x="124518" y="10260"/>
                    <a:pt x="124422" y="10260"/>
                    <a:pt x="124422" y="10165"/>
                  </a:cubicBezTo>
                  <a:cubicBezTo>
                    <a:pt x="124422" y="10165"/>
                    <a:pt x="124613" y="9784"/>
                    <a:pt x="124613" y="9784"/>
                  </a:cubicBezTo>
                  <a:cubicBezTo>
                    <a:pt x="124041" y="9593"/>
                    <a:pt x="123470" y="9403"/>
                    <a:pt x="122898" y="9212"/>
                  </a:cubicBezTo>
                  <a:lnTo>
                    <a:pt x="122898" y="9212"/>
                  </a:lnTo>
                  <a:cubicBezTo>
                    <a:pt x="121565" y="8069"/>
                    <a:pt x="120136" y="7307"/>
                    <a:pt x="118326" y="7593"/>
                  </a:cubicBezTo>
                  <a:lnTo>
                    <a:pt x="118326" y="7593"/>
                  </a:lnTo>
                  <a:lnTo>
                    <a:pt x="118326" y="7593"/>
                  </a:lnTo>
                  <a:cubicBezTo>
                    <a:pt x="116707" y="6736"/>
                    <a:pt x="115183" y="5211"/>
                    <a:pt x="113088" y="6354"/>
                  </a:cubicBezTo>
                  <a:lnTo>
                    <a:pt x="113088" y="6354"/>
                  </a:lnTo>
                  <a:cubicBezTo>
                    <a:pt x="111373" y="4259"/>
                    <a:pt x="108801" y="4355"/>
                    <a:pt x="106420" y="3878"/>
                  </a:cubicBezTo>
                  <a:lnTo>
                    <a:pt x="106420" y="3878"/>
                  </a:lnTo>
                  <a:cubicBezTo>
                    <a:pt x="104801" y="3592"/>
                    <a:pt x="103277" y="3306"/>
                    <a:pt x="101658" y="3021"/>
                  </a:cubicBezTo>
                  <a:cubicBezTo>
                    <a:pt x="98610" y="1306"/>
                    <a:pt x="95181" y="1783"/>
                    <a:pt x="91847" y="1211"/>
                  </a:cubicBezTo>
                  <a:cubicBezTo>
                    <a:pt x="91847" y="1211"/>
                    <a:pt x="92133" y="1592"/>
                    <a:pt x="92133" y="1592"/>
                  </a:cubicBezTo>
                  <a:lnTo>
                    <a:pt x="92133" y="1592"/>
                  </a:lnTo>
                  <a:lnTo>
                    <a:pt x="92133" y="1592"/>
                  </a:lnTo>
                  <a:cubicBezTo>
                    <a:pt x="92037" y="1592"/>
                    <a:pt x="92037" y="1592"/>
                    <a:pt x="91942" y="1687"/>
                  </a:cubicBezTo>
                  <a:cubicBezTo>
                    <a:pt x="91942" y="1497"/>
                    <a:pt x="91942" y="1402"/>
                    <a:pt x="91847" y="1211"/>
                  </a:cubicBezTo>
                  <a:cubicBezTo>
                    <a:pt x="88132" y="-503"/>
                    <a:pt x="84417" y="449"/>
                    <a:pt x="80703" y="1211"/>
                  </a:cubicBezTo>
                  <a:cubicBezTo>
                    <a:pt x="78607" y="-1265"/>
                    <a:pt x="76988" y="640"/>
                    <a:pt x="75369" y="1783"/>
                  </a:cubicBezTo>
                  <a:lnTo>
                    <a:pt x="75369" y="1783"/>
                  </a:lnTo>
                  <a:cubicBezTo>
                    <a:pt x="69939" y="-122"/>
                    <a:pt x="64701" y="830"/>
                    <a:pt x="59557" y="2640"/>
                  </a:cubicBezTo>
                  <a:lnTo>
                    <a:pt x="59557" y="2640"/>
                  </a:lnTo>
                  <a:cubicBezTo>
                    <a:pt x="57176" y="2830"/>
                    <a:pt x="54985" y="3402"/>
                    <a:pt x="52890" y="4545"/>
                  </a:cubicBezTo>
                  <a:cubicBezTo>
                    <a:pt x="52509" y="4545"/>
                    <a:pt x="52223" y="4735"/>
                    <a:pt x="51937" y="4926"/>
                  </a:cubicBezTo>
                  <a:lnTo>
                    <a:pt x="51937" y="4926"/>
                  </a:lnTo>
                  <a:cubicBezTo>
                    <a:pt x="47460" y="5878"/>
                    <a:pt x="43269" y="7593"/>
                    <a:pt x="39650" y="10545"/>
                  </a:cubicBezTo>
                  <a:cubicBezTo>
                    <a:pt x="38507" y="11308"/>
                    <a:pt x="37459" y="12070"/>
                    <a:pt x="36316" y="12737"/>
                  </a:cubicBezTo>
                  <a:cubicBezTo>
                    <a:pt x="36316" y="12737"/>
                    <a:pt x="36316" y="12737"/>
                    <a:pt x="36316" y="12737"/>
                  </a:cubicBezTo>
                  <a:lnTo>
                    <a:pt x="36316" y="12737"/>
                  </a:lnTo>
                  <a:cubicBezTo>
                    <a:pt x="35554" y="13213"/>
                    <a:pt x="34792" y="13689"/>
                    <a:pt x="34125" y="14165"/>
                  </a:cubicBezTo>
                  <a:cubicBezTo>
                    <a:pt x="30601" y="16642"/>
                    <a:pt x="26982" y="19118"/>
                    <a:pt x="23457" y="21595"/>
                  </a:cubicBezTo>
                  <a:lnTo>
                    <a:pt x="23457" y="21595"/>
                  </a:lnTo>
                  <a:lnTo>
                    <a:pt x="23457" y="21595"/>
                  </a:lnTo>
                  <a:cubicBezTo>
                    <a:pt x="19933" y="23785"/>
                    <a:pt x="17076" y="26738"/>
                    <a:pt x="14694" y="30167"/>
                  </a:cubicBezTo>
                  <a:cubicBezTo>
                    <a:pt x="12408" y="31596"/>
                    <a:pt x="10884" y="33691"/>
                    <a:pt x="9360" y="35882"/>
                  </a:cubicBezTo>
                  <a:cubicBezTo>
                    <a:pt x="9360" y="35882"/>
                    <a:pt x="9360" y="35882"/>
                    <a:pt x="9360" y="35882"/>
                  </a:cubicBezTo>
                  <a:cubicBezTo>
                    <a:pt x="9360" y="35882"/>
                    <a:pt x="9360" y="35882"/>
                    <a:pt x="9360" y="35882"/>
                  </a:cubicBezTo>
                  <a:cubicBezTo>
                    <a:pt x="7074" y="38644"/>
                    <a:pt x="5265" y="41692"/>
                    <a:pt x="4122" y="45121"/>
                  </a:cubicBezTo>
                  <a:cubicBezTo>
                    <a:pt x="2121" y="48074"/>
                    <a:pt x="1264" y="51408"/>
                    <a:pt x="1264" y="54932"/>
                  </a:cubicBezTo>
                  <a:lnTo>
                    <a:pt x="1264" y="54932"/>
                  </a:lnTo>
                  <a:cubicBezTo>
                    <a:pt x="407" y="57314"/>
                    <a:pt x="26" y="59790"/>
                    <a:pt x="312" y="62361"/>
                  </a:cubicBezTo>
                  <a:cubicBezTo>
                    <a:pt x="-260" y="63409"/>
                    <a:pt x="26" y="64362"/>
                    <a:pt x="597" y="65219"/>
                  </a:cubicBezTo>
                  <a:lnTo>
                    <a:pt x="597" y="65219"/>
                  </a:lnTo>
                  <a:cubicBezTo>
                    <a:pt x="216" y="68648"/>
                    <a:pt x="1359" y="71696"/>
                    <a:pt x="2312" y="74839"/>
                  </a:cubicBezTo>
                  <a:lnTo>
                    <a:pt x="2312" y="74839"/>
                  </a:lnTo>
                  <a:cubicBezTo>
                    <a:pt x="2598" y="79126"/>
                    <a:pt x="4503" y="82936"/>
                    <a:pt x="6122" y="86841"/>
                  </a:cubicBezTo>
                  <a:lnTo>
                    <a:pt x="6122" y="86841"/>
                  </a:lnTo>
                  <a:cubicBezTo>
                    <a:pt x="5931" y="87508"/>
                    <a:pt x="5836" y="88079"/>
                    <a:pt x="5646" y="88746"/>
                  </a:cubicBezTo>
                  <a:cubicBezTo>
                    <a:pt x="7360" y="91318"/>
                    <a:pt x="9075" y="93794"/>
                    <a:pt x="10789" y="96366"/>
                  </a:cubicBezTo>
                  <a:cubicBezTo>
                    <a:pt x="11551" y="97413"/>
                    <a:pt x="12218" y="98556"/>
                    <a:pt x="12980" y="99605"/>
                  </a:cubicBezTo>
                  <a:cubicBezTo>
                    <a:pt x="13266" y="99985"/>
                    <a:pt x="13456" y="100366"/>
                    <a:pt x="13742" y="100652"/>
                  </a:cubicBezTo>
                  <a:cubicBezTo>
                    <a:pt x="17647" y="101700"/>
                    <a:pt x="19076" y="105986"/>
                    <a:pt x="22791" y="107415"/>
                  </a:cubicBezTo>
                  <a:lnTo>
                    <a:pt x="22791" y="107415"/>
                  </a:lnTo>
                  <a:cubicBezTo>
                    <a:pt x="25839" y="110273"/>
                    <a:pt x="28887" y="113035"/>
                    <a:pt x="32792" y="114749"/>
                  </a:cubicBezTo>
                  <a:cubicBezTo>
                    <a:pt x="36507" y="117512"/>
                    <a:pt x="40221" y="120178"/>
                    <a:pt x="44889" y="121226"/>
                  </a:cubicBezTo>
                  <a:lnTo>
                    <a:pt x="44889" y="121226"/>
                  </a:lnTo>
                  <a:cubicBezTo>
                    <a:pt x="46508" y="122179"/>
                    <a:pt x="47841" y="123798"/>
                    <a:pt x="50032" y="123798"/>
                  </a:cubicBezTo>
                  <a:cubicBezTo>
                    <a:pt x="52699" y="124655"/>
                    <a:pt x="55366" y="125608"/>
                    <a:pt x="58033" y="126465"/>
                  </a:cubicBezTo>
                  <a:cubicBezTo>
                    <a:pt x="59462" y="126941"/>
                    <a:pt x="60986" y="127417"/>
                    <a:pt x="62415" y="127989"/>
                  </a:cubicBezTo>
                  <a:lnTo>
                    <a:pt x="62415" y="127989"/>
                  </a:lnTo>
                  <a:lnTo>
                    <a:pt x="62415" y="127989"/>
                  </a:lnTo>
                  <a:cubicBezTo>
                    <a:pt x="67368" y="129132"/>
                    <a:pt x="72511" y="129989"/>
                    <a:pt x="77369" y="131418"/>
                  </a:cubicBezTo>
                  <a:cubicBezTo>
                    <a:pt x="80798" y="132371"/>
                    <a:pt x="83084" y="131322"/>
                    <a:pt x="84894" y="128560"/>
                  </a:cubicBezTo>
                  <a:cubicBezTo>
                    <a:pt x="86322" y="129227"/>
                    <a:pt x="87751" y="129799"/>
                    <a:pt x="89085" y="130465"/>
                  </a:cubicBezTo>
                  <a:lnTo>
                    <a:pt x="89085" y="130465"/>
                  </a:lnTo>
                  <a:cubicBezTo>
                    <a:pt x="92228" y="133894"/>
                    <a:pt x="96419" y="131894"/>
                    <a:pt x="100134" y="132656"/>
                  </a:cubicBezTo>
                  <a:lnTo>
                    <a:pt x="100134" y="132656"/>
                  </a:lnTo>
                  <a:cubicBezTo>
                    <a:pt x="102705" y="132847"/>
                    <a:pt x="105372" y="133228"/>
                    <a:pt x="107944" y="132275"/>
                  </a:cubicBezTo>
                  <a:lnTo>
                    <a:pt x="107944" y="132275"/>
                  </a:lnTo>
                  <a:cubicBezTo>
                    <a:pt x="108801" y="132180"/>
                    <a:pt x="109659" y="131989"/>
                    <a:pt x="110516" y="131894"/>
                  </a:cubicBezTo>
                  <a:cubicBezTo>
                    <a:pt x="113659" y="132275"/>
                    <a:pt x="116612" y="131608"/>
                    <a:pt x="119469" y="130465"/>
                  </a:cubicBezTo>
                  <a:cubicBezTo>
                    <a:pt x="123375" y="130465"/>
                    <a:pt x="126804" y="129036"/>
                    <a:pt x="130328" y="127608"/>
                  </a:cubicBezTo>
                  <a:cubicBezTo>
                    <a:pt x="131090" y="127227"/>
                    <a:pt x="131852" y="126846"/>
                    <a:pt x="132614" y="126560"/>
                  </a:cubicBezTo>
                  <a:cubicBezTo>
                    <a:pt x="134709" y="126846"/>
                    <a:pt x="136233" y="125703"/>
                    <a:pt x="137567" y="124369"/>
                  </a:cubicBezTo>
                  <a:cubicBezTo>
                    <a:pt x="139948" y="124369"/>
                    <a:pt x="141948" y="123417"/>
                    <a:pt x="143758" y="121893"/>
                  </a:cubicBezTo>
                  <a:cubicBezTo>
                    <a:pt x="147187" y="121893"/>
                    <a:pt x="149378" y="119321"/>
                    <a:pt x="151950" y="117606"/>
                  </a:cubicBezTo>
                  <a:cubicBezTo>
                    <a:pt x="151950" y="117606"/>
                    <a:pt x="151950" y="117606"/>
                    <a:pt x="151950" y="117606"/>
                  </a:cubicBezTo>
                  <a:lnTo>
                    <a:pt x="151950" y="117606"/>
                  </a:lnTo>
                  <a:cubicBezTo>
                    <a:pt x="152712" y="117130"/>
                    <a:pt x="153474" y="116559"/>
                    <a:pt x="154236" y="116083"/>
                  </a:cubicBezTo>
                  <a:lnTo>
                    <a:pt x="154236" y="116083"/>
                  </a:lnTo>
                  <a:cubicBezTo>
                    <a:pt x="161189" y="111987"/>
                    <a:pt x="167666" y="107510"/>
                    <a:pt x="172428" y="100748"/>
                  </a:cubicBezTo>
                  <a:cubicBezTo>
                    <a:pt x="173000" y="100176"/>
                    <a:pt x="173667" y="99605"/>
                    <a:pt x="174238" y="99033"/>
                  </a:cubicBezTo>
                  <a:lnTo>
                    <a:pt x="174238" y="99033"/>
                  </a:lnTo>
                  <a:lnTo>
                    <a:pt x="174238" y="99033"/>
                  </a:lnTo>
                  <a:cubicBezTo>
                    <a:pt x="175286" y="97413"/>
                    <a:pt x="176429" y="95794"/>
                    <a:pt x="177477" y="94175"/>
                  </a:cubicBezTo>
                  <a:lnTo>
                    <a:pt x="177477" y="94175"/>
                  </a:lnTo>
                  <a:cubicBezTo>
                    <a:pt x="179096" y="92842"/>
                    <a:pt x="180048" y="91127"/>
                    <a:pt x="180429" y="89031"/>
                  </a:cubicBezTo>
                  <a:cubicBezTo>
                    <a:pt x="182144" y="87031"/>
                    <a:pt x="184239" y="84746"/>
                    <a:pt x="182906" y="81316"/>
                  </a:cubicBezTo>
                  <a:close/>
                  <a:moveTo>
                    <a:pt x="49270" y="78459"/>
                  </a:moveTo>
                  <a:cubicBezTo>
                    <a:pt x="49270" y="78459"/>
                    <a:pt x="49270" y="78459"/>
                    <a:pt x="49270" y="78459"/>
                  </a:cubicBezTo>
                  <a:cubicBezTo>
                    <a:pt x="49175" y="78363"/>
                    <a:pt x="49175" y="78363"/>
                    <a:pt x="49175" y="78363"/>
                  </a:cubicBezTo>
                  <a:cubicBezTo>
                    <a:pt x="49270" y="78363"/>
                    <a:pt x="49365" y="78363"/>
                    <a:pt x="49365" y="78459"/>
                  </a:cubicBezTo>
                  <a:cubicBezTo>
                    <a:pt x="49365" y="78459"/>
                    <a:pt x="49365" y="78459"/>
                    <a:pt x="49270" y="78459"/>
                  </a:cubicBezTo>
                  <a:close/>
                  <a:moveTo>
                    <a:pt x="100800" y="61028"/>
                  </a:moveTo>
                  <a:lnTo>
                    <a:pt x="100800" y="61028"/>
                  </a:lnTo>
                  <a:lnTo>
                    <a:pt x="100800" y="61028"/>
                  </a:lnTo>
                  <a:cubicBezTo>
                    <a:pt x="100800" y="61028"/>
                    <a:pt x="100800" y="60933"/>
                    <a:pt x="100705" y="60933"/>
                  </a:cubicBezTo>
                  <a:cubicBezTo>
                    <a:pt x="100705" y="60933"/>
                    <a:pt x="100705" y="60933"/>
                    <a:pt x="100800" y="60933"/>
                  </a:cubicBezTo>
                  <a:cubicBezTo>
                    <a:pt x="100705" y="60933"/>
                    <a:pt x="100800" y="60933"/>
                    <a:pt x="100800" y="61028"/>
                  </a:cubicBezTo>
                  <a:close/>
                  <a:moveTo>
                    <a:pt x="72416" y="62648"/>
                  </a:moveTo>
                  <a:cubicBezTo>
                    <a:pt x="72606" y="62933"/>
                    <a:pt x="72797" y="63219"/>
                    <a:pt x="72797" y="63695"/>
                  </a:cubicBezTo>
                  <a:cubicBezTo>
                    <a:pt x="72511" y="63695"/>
                    <a:pt x="72130" y="63600"/>
                    <a:pt x="71844" y="63504"/>
                  </a:cubicBezTo>
                  <a:cubicBezTo>
                    <a:pt x="72035" y="63219"/>
                    <a:pt x="72225" y="62838"/>
                    <a:pt x="72416" y="62648"/>
                  </a:cubicBezTo>
                  <a:close/>
                  <a:moveTo>
                    <a:pt x="90513" y="75506"/>
                  </a:moveTo>
                  <a:cubicBezTo>
                    <a:pt x="90513" y="75601"/>
                    <a:pt x="90513" y="75601"/>
                    <a:pt x="90513" y="75506"/>
                  </a:cubicBezTo>
                  <a:cubicBezTo>
                    <a:pt x="90513" y="75601"/>
                    <a:pt x="90513" y="75601"/>
                    <a:pt x="90513" y="75506"/>
                  </a:cubicBezTo>
                  <a:close/>
                  <a:moveTo>
                    <a:pt x="109563" y="81316"/>
                  </a:moveTo>
                  <a:cubicBezTo>
                    <a:pt x="109468" y="81221"/>
                    <a:pt x="109373" y="81126"/>
                    <a:pt x="109182" y="81126"/>
                  </a:cubicBezTo>
                  <a:cubicBezTo>
                    <a:pt x="109373" y="81031"/>
                    <a:pt x="109468" y="81126"/>
                    <a:pt x="109563" y="81316"/>
                  </a:cubicBezTo>
                  <a:close/>
                  <a:moveTo>
                    <a:pt x="108420" y="60552"/>
                  </a:moveTo>
                  <a:lnTo>
                    <a:pt x="108420" y="60552"/>
                  </a:lnTo>
                  <a:cubicBezTo>
                    <a:pt x="108420" y="60552"/>
                    <a:pt x="108325" y="60552"/>
                    <a:pt x="108420" y="60552"/>
                  </a:cubicBezTo>
                  <a:cubicBezTo>
                    <a:pt x="108325" y="60552"/>
                    <a:pt x="108420" y="60552"/>
                    <a:pt x="108420" y="60552"/>
                  </a:cubicBezTo>
                  <a:cubicBezTo>
                    <a:pt x="108420" y="60552"/>
                    <a:pt x="108420" y="60552"/>
                    <a:pt x="108420" y="60552"/>
                  </a:cubicBezTo>
                  <a:lnTo>
                    <a:pt x="108420" y="60552"/>
                  </a:lnTo>
                  <a:cubicBezTo>
                    <a:pt x="108420" y="60552"/>
                    <a:pt x="108420" y="60552"/>
                    <a:pt x="108420" y="60552"/>
                  </a:cubicBezTo>
                  <a:close/>
                  <a:moveTo>
                    <a:pt x="64034" y="79412"/>
                  </a:moveTo>
                  <a:cubicBezTo>
                    <a:pt x="64129" y="79412"/>
                    <a:pt x="64129" y="79506"/>
                    <a:pt x="64034" y="79412"/>
                  </a:cubicBezTo>
                  <a:cubicBezTo>
                    <a:pt x="64129" y="79506"/>
                    <a:pt x="64129" y="79506"/>
                    <a:pt x="64034" y="79412"/>
                  </a:cubicBezTo>
                  <a:cubicBezTo>
                    <a:pt x="64129" y="79506"/>
                    <a:pt x="64034" y="79412"/>
                    <a:pt x="64034" y="79412"/>
                  </a:cubicBezTo>
                  <a:close/>
                  <a:moveTo>
                    <a:pt x="104896" y="78745"/>
                  </a:moveTo>
                  <a:cubicBezTo>
                    <a:pt x="104896" y="79030"/>
                    <a:pt x="104991" y="79412"/>
                    <a:pt x="104991" y="79697"/>
                  </a:cubicBezTo>
                  <a:cubicBezTo>
                    <a:pt x="104801" y="79412"/>
                    <a:pt x="104706" y="79221"/>
                    <a:pt x="104515" y="78935"/>
                  </a:cubicBezTo>
                  <a:cubicBezTo>
                    <a:pt x="104610" y="78935"/>
                    <a:pt x="104706" y="78840"/>
                    <a:pt x="104896" y="78745"/>
                  </a:cubicBezTo>
                  <a:close/>
                  <a:moveTo>
                    <a:pt x="104991" y="92937"/>
                  </a:moveTo>
                  <a:cubicBezTo>
                    <a:pt x="104991" y="92937"/>
                    <a:pt x="104991" y="93032"/>
                    <a:pt x="104991" y="92937"/>
                  </a:cubicBezTo>
                  <a:cubicBezTo>
                    <a:pt x="104991" y="93032"/>
                    <a:pt x="104991" y="93032"/>
                    <a:pt x="104991" y="92937"/>
                  </a:cubicBezTo>
                  <a:cubicBezTo>
                    <a:pt x="104991" y="93032"/>
                    <a:pt x="104991" y="93032"/>
                    <a:pt x="104991" y="92937"/>
                  </a:cubicBezTo>
                  <a:close/>
                  <a:moveTo>
                    <a:pt x="106515" y="50741"/>
                  </a:moveTo>
                  <a:cubicBezTo>
                    <a:pt x="106420" y="50551"/>
                    <a:pt x="106420" y="50455"/>
                    <a:pt x="106325" y="50360"/>
                  </a:cubicBezTo>
                  <a:cubicBezTo>
                    <a:pt x="106420" y="50455"/>
                    <a:pt x="106611" y="50455"/>
                    <a:pt x="106706" y="50455"/>
                  </a:cubicBezTo>
                  <a:cubicBezTo>
                    <a:pt x="106611" y="50551"/>
                    <a:pt x="106611" y="50646"/>
                    <a:pt x="106515" y="50741"/>
                  </a:cubicBezTo>
                  <a:close/>
                  <a:moveTo>
                    <a:pt x="90418" y="90175"/>
                  </a:moveTo>
                  <a:cubicBezTo>
                    <a:pt x="90418" y="90175"/>
                    <a:pt x="90418" y="90175"/>
                    <a:pt x="90418" y="90175"/>
                  </a:cubicBezTo>
                  <a:cubicBezTo>
                    <a:pt x="90418" y="90175"/>
                    <a:pt x="90418" y="90175"/>
                    <a:pt x="90418" y="90175"/>
                  </a:cubicBezTo>
                  <a:cubicBezTo>
                    <a:pt x="90418" y="90175"/>
                    <a:pt x="90418" y="90175"/>
                    <a:pt x="90418" y="90175"/>
                  </a:cubicBezTo>
                  <a:close/>
                  <a:moveTo>
                    <a:pt x="59748" y="37978"/>
                  </a:moveTo>
                  <a:cubicBezTo>
                    <a:pt x="59748" y="37978"/>
                    <a:pt x="59843" y="37978"/>
                    <a:pt x="59843" y="37882"/>
                  </a:cubicBezTo>
                  <a:cubicBezTo>
                    <a:pt x="59843" y="37978"/>
                    <a:pt x="59843" y="37978"/>
                    <a:pt x="59843" y="38073"/>
                  </a:cubicBezTo>
                  <a:lnTo>
                    <a:pt x="59843" y="38073"/>
                  </a:lnTo>
                  <a:lnTo>
                    <a:pt x="59843" y="38073"/>
                  </a:lnTo>
                  <a:cubicBezTo>
                    <a:pt x="59748" y="38073"/>
                    <a:pt x="59843" y="37978"/>
                    <a:pt x="59748" y="37978"/>
                  </a:cubicBezTo>
                  <a:close/>
                  <a:moveTo>
                    <a:pt x="60414" y="113701"/>
                  </a:moveTo>
                  <a:cubicBezTo>
                    <a:pt x="60414" y="113701"/>
                    <a:pt x="60510" y="113701"/>
                    <a:pt x="60414" y="113701"/>
                  </a:cubicBezTo>
                  <a:cubicBezTo>
                    <a:pt x="60510" y="113701"/>
                    <a:pt x="60510" y="113701"/>
                    <a:pt x="60414" y="113701"/>
                  </a:cubicBezTo>
                  <a:cubicBezTo>
                    <a:pt x="60510" y="113701"/>
                    <a:pt x="60510" y="113701"/>
                    <a:pt x="60414" y="113701"/>
                  </a:cubicBezTo>
                  <a:close/>
                  <a:moveTo>
                    <a:pt x="66701" y="90175"/>
                  </a:moveTo>
                  <a:cubicBezTo>
                    <a:pt x="66701" y="90270"/>
                    <a:pt x="66701" y="90270"/>
                    <a:pt x="66796" y="90365"/>
                  </a:cubicBezTo>
                  <a:lnTo>
                    <a:pt x="66796" y="90365"/>
                  </a:lnTo>
                  <a:lnTo>
                    <a:pt x="66796" y="90365"/>
                  </a:lnTo>
                  <a:cubicBezTo>
                    <a:pt x="66701" y="90365"/>
                    <a:pt x="66701" y="90365"/>
                    <a:pt x="66606" y="90365"/>
                  </a:cubicBezTo>
                  <a:cubicBezTo>
                    <a:pt x="66606" y="90270"/>
                    <a:pt x="66701" y="90270"/>
                    <a:pt x="66701" y="90175"/>
                  </a:cubicBezTo>
                  <a:close/>
                  <a:moveTo>
                    <a:pt x="87846" y="95604"/>
                  </a:moveTo>
                  <a:cubicBezTo>
                    <a:pt x="87751" y="95509"/>
                    <a:pt x="87656" y="95414"/>
                    <a:pt x="87561" y="95223"/>
                  </a:cubicBezTo>
                  <a:cubicBezTo>
                    <a:pt x="88037" y="94937"/>
                    <a:pt x="88513" y="94937"/>
                    <a:pt x="89085" y="95032"/>
                  </a:cubicBezTo>
                  <a:cubicBezTo>
                    <a:pt x="88704" y="95318"/>
                    <a:pt x="88323" y="95509"/>
                    <a:pt x="87846" y="95604"/>
                  </a:cubicBezTo>
                  <a:close/>
                  <a:moveTo>
                    <a:pt x="23457" y="85889"/>
                  </a:moveTo>
                  <a:cubicBezTo>
                    <a:pt x="23362" y="85889"/>
                    <a:pt x="23267" y="85793"/>
                    <a:pt x="23076" y="85793"/>
                  </a:cubicBezTo>
                  <a:cubicBezTo>
                    <a:pt x="23076" y="85793"/>
                    <a:pt x="23076" y="85793"/>
                    <a:pt x="23076" y="85793"/>
                  </a:cubicBezTo>
                  <a:cubicBezTo>
                    <a:pt x="23267" y="85793"/>
                    <a:pt x="23362" y="85889"/>
                    <a:pt x="23457" y="85889"/>
                  </a:cubicBezTo>
                  <a:close/>
                  <a:moveTo>
                    <a:pt x="96133" y="22833"/>
                  </a:moveTo>
                  <a:cubicBezTo>
                    <a:pt x="96133" y="22833"/>
                    <a:pt x="96133" y="22833"/>
                    <a:pt x="96133" y="22833"/>
                  </a:cubicBezTo>
                  <a:cubicBezTo>
                    <a:pt x="96324" y="23023"/>
                    <a:pt x="96419" y="23214"/>
                    <a:pt x="96514" y="23500"/>
                  </a:cubicBezTo>
                  <a:cubicBezTo>
                    <a:pt x="96324" y="23309"/>
                    <a:pt x="96228" y="23023"/>
                    <a:pt x="96133" y="22833"/>
                  </a:cubicBezTo>
                  <a:close/>
                  <a:moveTo>
                    <a:pt x="99276" y="103224"/>
                  </a:moveTo>
                  <a:lnTo>
                    <a:pt x="99276" y="103224"/>
                  </a:lnTo>
                  <a:cubicBezTo>
                    <a:pt x="99467" y="103319"/>
                    <a:pt x="99562" y="103224"/>
                    <a:pt x="99657" y="103319"/>
                  </a:cubicBezTo>
                  <a:cubicBezTo>
                    <a:pt x="99562" y="103319"/>
                    <a:pt x="99467" y="103414"/>
                    <a:pt x="99372" y="103414"/>
                  </a:cubicBezTo>
                  <a:cubicBezTo>
                    <a:pt x="99372" y="103319"/>
                    <a:pt x="99372" y="103224"/>
                    <a:pt x="99276" y="103224"/>
                  </a:cubicBezTo>
                  <a:close/>
                  <a:moveTo>
                    <a:pt x="133662" y="81411"/>
                  </a:moveTo>
                  <a:lnTo>
                    <a:pt x="133662" y="81411"/>
                  </a:lnTo>
                  <a:lnTo>
                    <a:pt x="133662" y="81411"/>
                  </a:lnTo>
                  <a:lnTo>
                    <a:pt x="133662" y="81411"/>
                  </a:lnTo>
                  <a:cubicBezTo>
                    <a:pt x="133662" y="81507"/>
                    <a:pt x="133662" y="81507"/>
                    <a:pt x="133662" y="81411"/>
                  </a:cubicBezTo>
                  <a:cubicBezTo>
                    <a:pt x="133662" y="81507"/>
                    <a:pt x="133662" y="81507"/>
                    <a:pt x="133662" y="81507"/>
                  </a:cubicBezTo>
                  <a:cubicBezTo>
                    <a:pt x="133662" y="81507"/>
                    <a:pt x="133662" y="81507"/>
                    <a:pt x="133662" y="81411"/>
                  </a:cubicBezTo>
                  <a:close/>
                  <a:moveTo>
                    <a:pt x="167190" y="53884"/>
                  </a:moveTo>
                  <a:lnTo>
                    <a:pt x="167190" y="53884"/>
                  </a:lnTo>
                  <a:lnTo>
                    <a:pt x="167190" y="53884"/>
                  </a:lnTo>
                  <a:lnTo>
                    <a:pt x="167190" y="53884"/>
                  </a:lnTo>
                  <a:lnTo>
                    <a:pt x="167190" y="53884"/>
                  </a:lnTo>
                  <a:cubicBezTo>
                    <a:pt x="167190" y="53884"/>
                    <a:pt x="167190" y="53884"/>
                    <a:pt x="167190" y="53884"/>
                  </a:cubicBezTo>
                  <a:cubicBezTo>
                    <a:pt x="167285" y="53884"/>
                    <a:pt x="167285" y="53789"/>
                    <a:pt x="167380" y="53789"/>
                  </a:cubicBezTo>
                  <a:cubicBezTo>
                    <a:pt x="167380" y="53884"/>
                    <a:pt x="167380" y="53884"/>
                    <a:pt x="167285" y="53979"/>
                  </a:cubicBezTo>
                  <a:cubicBezTo>
                    <a:pt x="167285" y="53979"/>
                    <a:pt x="167285" y="53884"/>
                    <a:pt x="167190" y="53884"/>
                  </a:cubicBezTo>
                  <a:close/>
                  <a:moveTo>
                    <a:pt x="112040" y="16832"/>
                  </a:moveTo>
                  <a:lnTo>
                    <a:pt x="112040" y="16832"/>
                  </a:lnTo>
                  <a:cubicBezTo>
                    <a:pt x="112040" y="16832"/>
                    <a:pt x="112040" y="16737"/>
                    <a:pt x="112040" y="16737"/>
                  </a:cubicBezTo>
                  <a:cubicBezTo>
                    <a:pt x="112040" y="16737"/>
                    <a:pt x="112135" y="16737"/>
                    <a:pt x="112135" y="16737"/>
                  </a:cubicBezTo>
                  <a:cubicBezTo>
                    <a:pt x="112040" y="16832"/>
                    <a:pt x="112040" y="16832"/>
                    <a:pt x="112040" y="16832"/>
                  </a:cubicBezTo>
                  <a:close/>
                  <a:moveTo>
                    <a:pt x="37173" y="32739"/>
                  </a:moveTo>
                  <a:cubicBezTo>
                    <a:pt x="37173" y="32739"/>
                    <a:pt x="37173" y="32739"/>
                    <a:pt x="37173" y="32739"/>
                  </a:cubicBezTo>
                  <a:cubicBezTo>
                    <a:pt x="37173" y="32834"/>
                    <a:pt x="37173" y="32834"/>
                    <a:pt x="37173" y="32739"/>
                  </a:cubicBezTo>
                  <a:cubicBezTo>
                    <a:pt x="37173" y="32739"/>
                    <a:pt x="37173" y="32739"/>
                    <a:pt x="37173" y="32739"/>
                  </a:cubicBezTo>
                  <a:close/>
                  <a:moveTo>
                    <a:pt x="29458" y="103033"/>
                  </a:moveTo>
                  <a:cubicBezTo>
                    <a:pt x="29458" y="103033"/>
                    <a:pt x="29553" y="103033"/>
                    <a:pt x="29553" y="102938"/>
                  </a:cubicBezTo>
                  <a:cubicBezTo>
                    <a:pt x="29553" y="103033"/>
                    <a:pt x="29553" y="103033"/>
                    <a:pt x="29458" y="103033"/>
                  </a:cubicBezTo>
                  <a:cubicBezTo>
                    <a:pt x="29458" y="103033"/>
                    <a:pt x="29458" y="103033"/>
                    <a:pt x="29458" y="103033"/>
                  </a:cubicBezTo>
                  <a:close/>
                  <a:moveTo>
                    <a:pt x="154617" y="30644"/>
                  </a:moveTo>
                  <a:cubicBezTo>
                    <a:pt x="154712" y="30644"/>
                    <a:pt x="154712" y="30644"/>
                    <a:pt x="154617" y="30644"/>
                  </a:cubicBezTo>
                  <a:lnTo>
                    <a:pt x="154617" y="30738"/>
                  </a:lnTo>
                  <a:cubicBezTo>
                    <a:pt x="154617" y="30738"/>
                    <a:pt x="154617" y="30738"/>
                    <a:pt x="154521" y="30738"/>
                  </a:cubicBezTo>
                  <a:cubicBezTo>
                    <a:pt x="154617" y="30738"/>
                    <a:pt x="154617" y="30644"/>
                    <a:pt x="154617" y="30644"/>
                  </a:cubicBezTo>
                  <a:close/>
                  <a:moveTo>
                    <a:pt x="122613" y="20833"/>
                  </a:moveTo>
                  <a:cubicBezTo>
                    <a:pt x="122613" y="20833"/>
                    <a:pt x="122613" y="20833"/>
                    <a:pt x="122613" y="20833"/>
                  </a:cubicBezTo>
                  <a:cubicBezTo>
                    <a:pt x="122613" y="20833"/>
                    <a:pt x="122613" y="20833"/>
                    <a:pt x="122613" y="20833"/>
                  </a:cubicBezTo>
                  <a:lnTo>
                    <a:pt x="122613" y="20833"/>
                  </a:lnTo>
                  <a:cubicBezTo>
                    <a:pt x="122613" y="20737"/>
                    <a:pt x="122517" y="20737"/>
                    <a:pt x="122517" y="20642"/>
                  </a:cubicBezTo>
                  <a:cubicBezTo>
                    <a:pt x="122517" y="20642"/>
                    <a:pt x="122613" y="20737"/>
                    <a:pt x="122613" y="20833"/>
                  </a:cubicBezTo>
                  <a:cubicBezTo>
                    <a:pt x="122613" y="20737"/>
                    <a:pt x="122613" y="20737"/>
                    <a:pt x="122613" y="20833"/>
                  </a:cubicBezTo>
                  <a:close/>
                  <a:moveTo>
                    <a:pt x="107658" y="11022"/>
                  </a:moveTo>
                  <a:cubicBezTo>
                    <a:pt x="108135" y="11022"/>
                    <a:pt x="108611" y="11022"/>
                    <a:pt x="109182" y="10831"/>
                  </a:cubicBezTo>
                  <a:cubicBezTo>
                    <a:pt x="108516" y="11212"/>
                    <a:pt x="108039" y="11212"/>
                    <a:pt x="107658" y="11022"/>
                  </a:cubicBezTo>
                  <a:close/>
                  <a:moveTo>
                    <a:pt x="11932" y="42264"/>
                  </a:moveTo>
                  <a:cubicBezTo>
                    <a:pt x="11932" y="42264"/>
                    <a:pt x="11837" y="42169"/>
                    <a:pt x="11837" y="42169"/>
                  </a:cubicBezTo>
                  <a:cubicBezTo>
                    <a:pt x="11837" y="42169"/>
                    <a:pt x="11837" y="42169"/>
                    <a:pt x="11837" y="42169"/>
                  </a:cubicBezTo>
                  <a:cubicBezTo>
                    <a:pt x="11837" y="42169"/>
                    <a:pt x="11932" y="42073"/>
                    <a:pt x="11932" y="42073"/>
                  </a:cubicBezTo>
                  <a:cubicBezTo>
                    <a:pt x="11932" y="42073"/>
                    <a:pt x="11932" y="42169"/>
                    <a:pt x="11932" y="42264"/>
                  </a:cubicBezTo>
                  <a:close/>
                  <a:moveTo>
                    <a:pt x="7836" y="54361"/>
                  </a:moveTo>
                  <a:cubicBezTo>
                    <a:pt x="7741" y="54361"/>
                    <a:pt x="7741" y="54361"/>
                    <a:pt x="7646" y="54456"/>
                  </a:cubicBezTo>
                  <a:cubicBezTo>
                    <a:pt x="7646" y="54361"/>
                    <a:pt x="7646" y="54265"/>
                    <a:pt x="7646" y="54265"/>
                  </a:cubicBezTo>
                  <a:cubicBezTo>
                    <a:pt x="7741" y="54361"/>
                    <a:pt x="7741" y="54361"/>
                    <a:pt x="7836" y="54361"/>
                  </a:cubicBezTo>
                  <a:close/>
                  <a:moveTo>
                    <a:pt x="22886" y="101128"/>
                  </a:moveTo>
                  <a:cubicBezTo>
                    <a:pt x="22981" y="101033"/>
                    <a:pt x="23076" y="100938"/>
                    <a:pt x="23172" y="100938"/>
                  </a:cubicBezTo>
                  <a:cubicBezTo>
                    <a:pt x="23172" y="100938"/>
                    <a:pt x="23172" y="101033"/>
                    <a:pt x="23267" y="101033"/>
                  </a:cubicBezTo>
                  <a:cubicBezTo>
                    <a:pt x="23172" y="101033"/>
                    <a:pt x="23076" y="101128"/>
                    <a:pt x="22886" y="101128"/>
                  </a:cubicBezTo>
                  <a:cubicBezTo>
                    <a:pt x="22981" y="101224"/>
                    <a:pt x="22886" y="101128"/>
                    <a:pt x="22886" y="101128"/>
                  </a:cubicBezTo>
                  <a:close/>
                  <a:moveTo>
                    <a:pt x="104896" y="127894"/>
                  </a:moveTo>
                  <a:cubicBezTo>
                    <a:pt x="104896" y="127989"/>
                    <a:pt x="104991" y="127989"/>
                    <a:pt x="104991" y="128084"/>
                  </a:cubicBezTo>
                  <a:cubicBezTo>
                    <a:pt x="104706" y="128275"/>
                    <a:pt x="104420" y="128465"/>
                    <a:pt x="104134" y="128465"/>
                  </a:cubicBezTo>
                  <a:cubicBezTo>
                    <a:pt x="104515" y="128275"/>
                    <a:pt x="104706" y="128275"/>
                    <a:pt x="104896" y="127894"/>
                  </a:cubicBezTo>
                  <a:close/>
                  <a:moveTo>
                    <a:pt x="174429" y="94937"/>
                  </a:moveTo>
                  <a:cubicBezTo>
                    <a:pt x="174429" y="94937"/>
                    <a:pt x="174429" y="94937"/>
                    <a:pt x="174429" y="94937"/>
                  </a:cubicBezTo>
                  <a:cubicBezTo>
                    <a:pt x="174429" y="94937"/>
                    <a:pt x="174429" y="94937"/>
                    <a:pt x="174429" y="94937"/>
                  </a:cubicBezTo>
                  <a:cubicBezTo>
                    <a:pt x="174429" y="94937"/>
                    <a:pt x="174429" y="94937"/>
                    <a:pt x="174429" y="94937"/>
                  </a:cubicBezTo>
                  <a:close/>
                  <a:moveTo>
                    <a:pt x="135567" y="16737"/>
                  </a:moveTo>
                  <a:cubicBezTo>
                    <a:pt x="135567" y="16737"/>
                    <a:pt x="135567" y="16737"/>
                    <a:pt x="135567" y="16737"/>
                  </a:cubicBezTo>
                  <a:cubicBezTo>
                    <a:pt x="135567" y="16737"/>
                    <a:pt x="135567" y="16737"/>
                    <a:pt x="135567" y="16737"/>
                  </a:cubicBezTo>
                  <a:cubicBezTo>
                    <a:pt x="135567" y="16737"/>
                    <a:pt x="135567" y="16737"/>
                    <a:pt x="135567" y="16737"/>
                  </a:cubicBezTo>
                  <a:close/>
                  <a:moveTo>
                    <a:pt x="47841" y="10927"/>
                  </a:moveTo>
                  <a:cubicBezTo>
                    <a:pt x="47841" y="11022"/>
                    <a:pt x="47937" y="11117"/>
                    <a:pt x="47937" y="11212"/>
                  </a:cubicBezTo>
                  <a:cubicBezTo>
                    <a:pt x="47937" y="11212"/>
                    <a:pt x="47937" y="11212"/>
                    <a:pt x="47937" y="11212"/>
                  </a:cubicBezTo>
                  <a:cubicBezTo>
                    <a:pt x="47841" y="11117"/>
                    <a:pt x="47746" y="10927"/>
                    <a:pt x="47841" y="10927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78" name="Freeform: Shape 81">
              <a:extLst>
                <a:ext uri="{FF2B5EF4-FFF2-40B4-BE49-F238E27FC236}">
                  <a16:creationId xmlns:a16="http://schemas.microsoft.com/office/drawing/2014/main" id="{7687930D-4370-7501-D001-A4FE5B0CEC94}"/>
                </a:ext>
              </a:extLst>
            </p:cNvPr>
            <p:cNvSpPr/>
            <p:nvPr/>
          </p:nvSpPr>
          <p:spPr>
            <a:xfrm>
              <a:off x="4412882" y="5457946"/>
              <a:ext cx="138411" cy="185859"/>
            </a:xfrm>
            <a:custGeom>
              <a:avLst/>
              <a:gdLst>
                <a:gd name="connsiteX0" fmla="*/ 28719 w 138411"/>
                <a:gd name="connsiteY0" fmla="*/ 153707 h 185859"/>
                <a:gd name="connsiteX1" fmla="*/ 28719 w 138411"/>
                <a:gd name="connsiteY1" fmla="*/ 153707 h 185859"/>
                <a:gd name="connsiteX2" fmla="*/ 32529 w 138411"/>
                <a:gd name="connsiteY2" fmla="*/ 158660 h 185859"/>
                <a:gd name="connsiteX3" fmla="*/ 32529 w 138411"/>
                <a:gd name="connsiteY3" fmla="*/ 158660 h 185859"/>
                <a:gd name="connsiteX4" fmla="*/ 32529 w 138411"/>
                <a:gd name="connsiteY4" fmla="*/ 158660 h 185859"/>
                <a:gd name="connsiteX5" fmla="*/ 36530 w 138411"/>
                <a:gd name="connsiteY5" fmla="*/ 162470 h 185859"/>
                <a:gd name="connsiteX6" fmla="*/ 41292 w 138411"/>
                <a:gd name="connsiteY6" fmla="*/ 167042 h 185859"/>
                <a:gd name="connsiteX7" fmla="*/ 44531 w 138411"/>
                <a:gd name="connsiteY7" fmla="*/ 169614 h 185859"/>
                <a:gd name="connsiteX8" fmla="*/ 49579 w 138411"/>
                <a:gd name="connsiteY8" fmla="*/ 173138 h 185859"/>
                <a:gd name="connsiteX9" fmla="*/ 49579 w 138411"/>
                <a:gd name="connsiteY9" fmla="*/ 173138 h 185859"/>
                <a:gd name="connsiteX10" fmla="*/ 55294 w 138411"/>
                <a:gd name="connsiteY10" fmla="*/ 176567 h 185859"/>
                <a:gd name="connsiteX11" fmla="*/ 56818 w 138411"/>
                <a:gd name="connsiteY11" fmla="*/ 177329 h 185859"/>
                <a:gd name="connsiteX12" fmla="*/ 56818 w 138411"/>
                <a:gd name="connsiteY12" fmla="*/ 177329 h 185859"/>
                <a:gd name="connsiteX13" fmla="*/ 68534 w 138411"/>
                <a:gd name="connsiteY13" fmla="*/ 182282 h 185859"/>
                <a:gd name="connsiteX14" fmla="*/ 70344 w 138411"/>
                <a:gd name="connsiteY14" fmla="*/ 182758 h 185859"/>
                <a:gd name="connsiteX15" fmla="*/ 73773 w 138411"/>
                <a:gd name="connsiteY15" fmla="*/ 183234 h 185859"/>
                <a:gd name="connsiteX16" fmla="*/ 75582 w 138411"/>
                <a:gd name="connsiteY16" fmla="*/ 183520 h 185859"/>
                <a:gd name="connsiteX17" fmla="*/ 75582 w 138411"/>
                <a:gd name="connsiteY17" fmla="*/ 183520 h 185859"/>
                <a:gd name="connsiteX18" fmla="*/ 83583 w 138411"/>
                <a:gd name="connsiteY18" fmla="*/ 185520 h 185859"/>
                <a:gd name="connsiteX19" fmla="*/ 84536 w 138411"/>
                <a:gd name="connsiteY19" fmla="*/ 185425 h 185859"/>
                <a:gd name="connsiteX20" fmla="*/ 84536 w 138411"/>
                <a:gd name="connsiteY20" fmla="*/ 185425 h 185859"/>
                <a:gd name="connsiteX21" fmla="*/ 97109 w 138411"/>
                <a:gd name="connsiteY21" fmla="*/ 184473 h 185859"/>
                <a:gd name="connsiteX22" fmla="*/ 102252 w 138411"/>
                <a:gd name="connsiteY22" fmla="*/ 182758 h 185859"/>
                <a:gd name="connsiteX23" fmla="*/ 114444 w 138411"/>
                <a:gd name="connsiteY23" fmla="*/ 174757 h 185859"/>
                <a:gd name="connsiteX24" fmla="*/ 115683 w 138411"/>
                <a:gd name="connsiteY24" fmla="*/ 172090 h 185859"/>
                <a:gd name="connsiteX25" fmla="*/ 119588 w 138411"/>
                <a:gd name="connsiteY25" fmla="*/ 168280 h 185859"/>
                <a:gd name="connsiteX26" fmla="*/ 119588 w 138411"/>
                <a:gd name="connsiteY26" fmla="*/ 168280 h 185859"/>
                <a:gd name="connsiteX27" fmla="*/ 120159 w 138411"/>
                <a:gd name="connsiteY27" fmla="*/ 167232 h 185859"/>
                <a:gd name="connsiteX28" fmla="*/ 125874 w 138411"/>
                <a:gd name="connsiteY28" fmla="*/ 158946 h 185859"/>
                <a:gd name="connsiteX29" fmla="*/ 127970 w 138411"/>
                <a:gd name="connsiteY29" fmla="*/ 154373 h 185859"/>
                <a:gd name="connsiteX30" fmla="*/ 127970 w 138411"/>
                <a:gd name="connsiteY30" fmla="*/ 154373 h 185859"/>
                <a:gd name="connsiteX31" fmla="*/ 127970 w 138411"/>
                <a:gd name="connsiteY31" fmla="*/ 154373 h 185859"/>
                <a:gd name="connsiteX32" fmla="*/ 128351 w 138411"/>
                <a:gd name="connsiteY32" fmla="*/ 153707 h 185859"/>
                <a:gd name="connsiteX33" fmla="*/ 128351 w 138411"/>
                <a:gd name="connsiteY33" fmla="*/ 153707 h 185859"/>
                <a:gd name="connsiteX34" fmla="*/ 128351 w 138411"/>
                <a:gd name="connsiteY34" fmla="*/ 153707 h 185859"/>
                <a:gd name="connsiteX35" fmla="*/ 129303 w 138411"/>
                <a:gd name="connsiteY35" fmla="*/ 150278 h 185859"/>
                <a:gd name="connsiteX36" fmla="*/ 129303 w 138411"/>
                <a:gd name="connsiteY36" fmla="*/ 150278 h 185859"/>
                <a:gd name="connsiteX37" fmla="*/ 129303 w 138411"/>
                <a:gd name="connsiteY37" fmla="*/ 150278 h 185859"/>
                <a:gd name="connsiteX38" fmla="*/ 131304 w 138411"/>
                <a:gd name="connsiteY38" fmla="*/ 145896 h 185859"/>
                <a:gd name="connsiteX39" fmla="*/ 133971 w 138411"/>
                <a:gd name="connsiteY39" fmla="*/ 137991 h 185859"/>
                <a:gd name="connsiteX40" fmla="*/ 133971 w 138411"/>
                <a:gd name="connsiteY40" fmla="*/ 137991 h 185859"/>
                <a:gd name="connsiteX41" fmla="*/ 134923 w 138411"/>
                <a:gd name="connsiteY41" fmla="*/ 133419 h 185859"/>
                <a:gd name="connsiteX42" fmla="*/ 137209 w 138411"/>
                <a:gd name="connsiteY42" fmla="*/ 121131 h 185859"/>
                <a:gd name="connsiteX43" fmla="*/ 137209 w 138411"/>
                <a:gd name="connsiteY43" fmla="*/ 121131 h 185859"/>
                <a:gd name="connsiteX44" fmla="*/ 137114 w 138411"/>
                <a:gd name="connsiteY44" fmla="*/ 114750 h 185859"/>
                <a:gd name="connsiteX45" fmla="*/ 137114 w 138411"/>
                <a:gd name="connsiteY45" fmla="*/ 114750 h 185859"/>
                <a:gd name="connsiteX46" fmla="*/ 136638 w 138411"/>
                <a:gd name="connsiteY46" fmla="*/ 102558 h 185859"/>
                <a:gd name="connsiteX47" fmla="*/ 137019 w 138411"/>
                <a:gd name="connsiteY47" fmla="*/ 100748 h 185859"/>
                <a:gd name="connsiteX48" fmla="*/ 137019 w 138411"/>
                <a:gd name="connsiteY48" fmla="*/ 100748 h 185859"/>
                <a:gd name="connsiteX49" fmla="*/ 137019 w 138411"/>
                <a:gd name="connsiteY49" fmla="*/ 100748 h 185859"/>
                <a:gd name="connsiteX50" fmla="*/ 135495 w 138411"/>
                <a:gd name="connsiteY50" fmla="*/ 87222 h 185859"/>
                <a:gd name="connsiteX51" fmla="*/ 135495 w 138411"/>
                <a:gd name="connsiteY51" fmla="*/ 87222 h 185859"/>
                <a:gd name="connsiteX52" fmla="*/ 135018 w 138411"/>
                <a:gd name="connsiteY52" fmla="*/ 86175 h 185859"/>
                <a:gd name="connsiteX53" fmla="*/ 133399 w 138411"/>
                <a:gd name="connsiteY53" fmla="*/ 79126 h 185859"/>
                <a:gd name="connsiteX54" fmla="*/ 133399 w 138411"/>
                <a:gd name="connsiteY54" fmla="*/ 79126 h 185859"/>
                <a:gd name="connsiteX55" fmla="*/ 131685 w 138411"/>
                <a:gd name="connsiteY55" fmla="*/ 74173 h 185859"/>
                <a:gd name="connsiteX56" fmla="*/ 131685 w 138411"/>
                <a:gd name="connsiteY56" fmla="*/ 74173 h 185859"/>
                <a:gd name="connsiteX57" fmla="*/ 129303 w 138411"/>
                <a:gd name="connsiteY57" fmla="*/ 67887 h 185859"/>
                <a:gd name="connsiteX58" fmla="*/ 129303 w 138411"/>
                <a:gd name="connsiteY58" fmla="*/ 67887 h 185859"/>
                <a:gd name="connsiteX59" fmla="*/ 124350 w 138411"/>
                <a:gd name="connsiteY59" fmla="*/ 56837 h 185859"/>
                <a:gd name="connsiteX60" fmla="*/ 124350 w 138411"/>
                <a:gd name="connsiteY60" fmla="*/ 56837 h 185859"/>
                <a:gd name="connsiteX61" fmla="*/ 124350 w 138411"/>
                <a:gd name="connsiteY61" fmla="*/ 56837 h 185859"/>
                <a:gd name="connsiteX62" fmla="*/ 123207 w 138411"/>
                <a:gd name="connsiteY62" fmla="*/ 54742 h 185859"/>
                <a:gd name="connsiteX63" fmla="*/ 123207 w 138411"/>
                <a:gd name="connsiteY63" fmla="*/ 54742 h 185859"/>
                <a:gd name="connsiteX64" fmla="*/ 123207 w 138411"/>
                <a:gd name="connsiteY64" fmla="*/ 54742 h 185859"/>
                <a:gd name="connsiteX65" fmla="*/ 118731 w 138411"/>
                <a:gd name="connsiteY65" fmla="*/ 46360 h 185859"/>
                <a:gd name="connsiteX66" fmla="*/ 118731 w 138411"/>
                <a:gd name="connsiteY66" fmla="*/ 46360 h 185859"/>
                <a:gd name="connsiteX67" fmla="*/ 118731 w 138411"/>
                <a:gd name="connsiteY67" fmla="*/ 46360 h 185859"/>
                <a:gd name="connsiteX68" fmla="*/ 117207 w 138411"/>
                <a:gd name="connsiteY68" fmla="*/ 44170 h 185859"/>
                <a:gd name="connsiteX69" fmla="*/ 114254 w 138411"/>
                <a:gd name="connsiteY69" fmla="*/ 39883 h 185859"/>
                <a:gd name="connsiteX70" fmla="*/ 110539 w 138411"/>
                <a:gd name="connsiteY70" fmla="*/ 34549 h 185859"/>
                <a:gd name="connsiteX71" fmla="*/ 105300 w 138411"/>
                <a:gd name="connsiteY71" fmla="*/ 28548 h 185859"/>
                <a:gd name="connsiteX72" fmla="*/ 98252 w 138411"/>
                <a:gd name="connsiteY72" fmla="*/ 20643 h 185859"/>
                <a:gd name="connsiteX73" fmla="*/ 92727 w 138411"/>
                <a:gd name="connsiteY73" fmla="*/ 14642 h 185859"/>
                <a:gd name="connsiteX74" fmla="*/ 87870 w 138411"/>
                <a:gd name="connsiteY74" fmla="*/ 10451 h 185859"/>
                <a:gd name="connsiteX75" fmla="*/ 82821 w 138411"/>
                <a:gd name="connsiteY75" fmla="*/ 7213 h 185859"/>
                <a:gd name="connsiteX76" fmla="*/ 79392 w 138411"/>
                <a:gd name="connsiteY76" fmla="*/ 5021 h 185859"/>
                <a:gd name="connsiteX77" fmla="*/ 79392 w 138411"/>
                <a:gd name="connsiteY77" fmla="*/ 5021 h 185859"/>
                <a:gd name="connsiteX78" fmla="*/ 79392 w 138411"/>
                <a:gd name="connsiteY78" fmla="*/ 5021 h 185859"/>
                <a:gd name="connsiteX79" fmla="*/ 77868 w 138411"/>
                <a:gd name="connsiteY79" fmla="*/ 4450 h 185859"/>
                <a:gd name="connsiteX80" fmla="*/ 77868 w 138411"/>
                <a:gd name="connsiteY80" fmla="*/ 4450 h 185859"/>
                <a:gd name="connsiteX81" fmla="*/ 77868 w 138411"/>
                <a:gd name="connsiteY81" fmla="*/ 4450 h 185859"/>
                <a:gd name="connsiteX82" fmla="*/ 73392 w 138411"/>
                <a:gd name="connsiteY82" fmla="*/ 2640 h 185859"/>
                <a:gd name="connsiteX83" fmla="*/ 73392 w 138411"/>
                <a:gd name="connsiteY83" fmla="*/ 2640 h 185859"/>
                <a:gd name="connsiteX84" fmla="*/ 73392 w 138411"/>
                <a:gd name="connsiteY84" fmla="*/ 2640 h 185859"/>
                <a:gd name="connsiteX85" fmla="*/ 65391 w 138411"/>
                <a:gd name="connsiteY85" fmla="*/ 354 h 185859"/>
                <a:gd name="connsiteX86" fmla="*/ 65391 w 138411"/>
                <a:gd name="connsiteY86" fmla="*/ 354 h 185859"/>
                <a:gd name="connsiteX87" fmla="*/ 65391 w 138411"/>
                <a:gd name="connsiteY87" fmla="*/ 354 h 185859"/>
                <a:gd name="connsiteX88" fmla="*/ 52151 w 138411"/>
                <a:gd name="connsiteY88" fmla="*/ 1116 h 185859"/>
                <a:gd name="connsiteX89" fmla="*/ 46531 w 138411"/>
                <a:gd name="connsiteY89" fmla="*/ 450 h 185859"/>
                <a:gd name="connsiteX90" fmla="*/ 44340 w 138411"/>
                <a:gd name="connsiteY90" fmla="*/ 1497 h 185859"/>
                <a:gd name="connsiteX91" fmla="*/ 37863 w 138411"/>
                <a:gd name="connsiteY91" fmla="*/ 1879 h 185859"/>
                <a:gd name="connsiteX92" fmla="*/ 33863 w 138411"/>
                <a:gd name="connsiteY92" fmla="*/ 2831 h 185859"/>
                <a:gd name="connsiteX93" fmla="*/ 26814 w 138411"/>
                <a:gd name="connsiteY93" fmla="*/ 5784 h 185859"/>
                <a:gd name="connsiteX94" fmla="*/ 26814 w 138411"/>
                <a:gd name="connsiteY94" fmla="*/ 5784 h 185859"/>
                <a:gd name="connsiteX95" fmla="*/ 16908 w 138411"/>
                <a:gd name="connsiteY95" fmla="*/ 12927 h 185859"/>
                <a:gd name="connsiteX96" fmla="*/ 9955 w 138411"/>
                <a:gd name="connsiteY96" fmla="*/ 21881 h 185859"/>
                <a:gd name="connsiteX97" fmla="*/ 9955 w 138411"/>
                <a:gd name="connsiteY97" fmla="*/ 21881 h 185859"/>
                <a:gd name="connsiteX98" fmla="*/ 7288 w 138411"/>
                <a:gd name="connsiteY98" fmla="*/ 27024 h 185859"/>
                <a:gd name="connsiteX99" fmla="*/ 4812 w 138411"/>
                <a:gd name="connsiteY99" fmla="*/ 33311 h 185859"/>
                <a:gd name="connsiteX100" fmla="*/ 4812 w 138411"/>
                <a:gd name="connsiteY100" fmla="*/ 33311 h 185859"/>
                <a:gd name="connsiteX101" fmla="*/ 4050 w 138411"/>
                <a:gd name="connsiteY101" fmla="*/ 35978 h 185859"/>
                <a:gd name="connsiteX102" fmla="*/ 2240 w 138411"/>
                <a:gd name="connsiteY102" fmla="*/ 43217 h 185859"/>
                <a:gd name="connsiteX103" fmla="*/ 1287 w 138411"/>
                <a:gd name="connsiteY103" fmla="*/ 48551 h 185859"/>
                <a:gd name="connsiteX104" fmla="*/ 621 w 138411"/>
                <a:gd name="connsiteY104" fmla="*/ 56837 h 185859"/>
                <a:gd name="connsiteX105" fmla="*/ 621 w 138411"/>
                <a:gd name="connsiteY105" fmla="*/ 56837 h 185859"/>
                <a:gd name="connsiteX106" fmla="*/ 1097 w 138411"/>
                <a:gd name="connsiteY106" fmla="*/ 66362 h 185859"/>
                <a:gd name="connsiteX107" fmla="*/ 1097 w 138411"/>
                <a:gd name="connsiteY107" fmla="*/ 66362 h 185859"/>
                <a:gd name="connsiteX108" fmla="*/ 1097 w 138411"/>
                <a:gd name="connsiteY108" fmla="*/ 66362 h 185859"/>
                <a:gd name="connsiteX109" fmla="*/ 716 w 138411"/>
                <a:gd name="connsiteY109" fmla="*/ 71220 h 185859"/>
                <a:gd name="connsiteX110" fmla="*/ 811 w 138411"/>
                <a:gd name="connsiteY110" fmla="*/ 75887 h 185859"/>
                <a:gd name="connsiteX111" fmla="*/ 1287 w 138411"/>
                <a:gd name="connsiteY111" fmla="*/ 83508 h 185859"/>
                <a:gd name="connsiteX112" fmla="*/ 2240 w 138411"/>
                <a:gd name="connsiteY112" fmla="*/ 89413 h 185859"/>
                <a:gd name="connsiteX113" fmla="*/ 2716 w 138411"/>
                <a:gd name="connsiteY113" fmla="*/ 93890 h 185859"/>
                <a:gd name="connsiteX114" fmla="*/ 4621 w 138411"/>
                <a:gd name="connsiteY114" fmla="*/ 102081 h 185859"/>
                <a:gd name="connsiteX115" fmla="*/ 9098 w 138411"/>
                <a:gd name="connsiteY115" fmla="*/ 118083 h 185859"/>
                <a:gd name="connsiteX116" fmla="*/ 10908 w 138411"/>
                <a:gd name="connsiteY116" fmla="*/ 123132 h 185859"/>
                <a:gd name="connsiteX117" fmla="*/ 12241 w 138411"/>
                <a:gd name="connsiteY117" fmla="*/ 127037 h 185859"/>
                <a:gd name="connsiteX118" fmla="*/ 14146 w 138411"/>
                <a:gd name="connsiteY118" fmla="*/ 130466 h 185859"/>
                <a:gd name="connsiteX119" fmla="*/ 19575 w 138411"/>
                <a:gd name="connsiteY119" fmla="*/ 140753 h 185859"/>
                <a:gd name="connsiteX120" fmla="*/ 20433 w 138411"/>
                <a:gd name="connsiteY120" fmla="*/ 142848 h 185859"/>
                <a:gd name="connsiteX121" fmla="*/ 28719 w 138411"/>
                <a:gd name="connsiteY121" fmla="*/ 153707 h 185859"/>
                <a:gd name="connsiteX122" fmla="*/ 77202 w 138411"/>
                <a:gd name="connsiteY122" fmla="*/ 175995 h 185859"/>
                <a:gd name="connsiteX123" fmla="*/ 77202 w 138411"/>
                <a:gd name="connsiteY123" fmla="*/ 175995 h 185859"/>
                <a:gd name="connsiteX124" fmla="*/ 77202 w 138411"/>
                <a:gd name="connsiteY124" fmla="*/ 175995 h 185859"/>
                <a:gd name="connsiteX125" fmla="*/ 77202 w 138411"/>
                <a:gd name="connsiteY125" fmla="*/ 175995 h 185859"/>
                <a:gd name="connsiteX126" fmla="*/ 77202 w 138411"/>
                <a:gd name="connsiteY126" fmla="*/ 175995 h 185859"/>
                <a:gd name="connsiteX127" fmla="*/ 90632 w 138411"/>
                <a:gd name="connsiteY127" fmla="*/ 174757 h 185859"/>
                <a:gd name="connsiteX128" fmla="*/ 90727 w 138411"/>
                <a:gd name="connsiteY128" fmla="*/ 174948 h 185859"/>
                <a:gd name="connsiteX129" fmla="*/ 90537 w 138411"/>
                <a:gd name="connsiteY129" fmla="*/ 174852 h 185859"/>
                <a:gd name="connsiteX130" fmla="*/ 90632 w 138411"/>
                <a:gd name="connsiteY130" fmla="*/ 174757 h 185859"/>
                <a:gd name="connsiteX131" fmla="*/ 90632 w 138411"/>
                <a:gd name="connsiteY131" fmla="*/ 174757 h 185859"/>
                <a:gd name="connsiteX132" fmla="*/ 90632 w 138411"/>
                <a:gd name="connsiteY132" fmla="*/ 174757 h 185859"/>
                <a:gd name="connsiteX133" fmla="*/ 90632 w 138411"/>
                <a:gd name="connsiteY133" fmla="*/ 174757 h 185859"/>
                <a:gd name="connsiteX134" fmla="*/ 84822 w 138411"/>
                <a:gd name="connsiteY134" fmla="*/ 170852 h 185859"/>
                <a:gd name="connsiteX135" fmla="*/ 84822 w 138411"/>
                <a:gd name="connsiteY135" fmla="*/ 170852 h 185859"/>
                <a:gd name="connsiteX136" fmla="*/ 84822 w 138411"/>
                <a:gd name="connsiteY136" fmla="*/ 170852 h 185859"/>
                <a:gd name="connsiteX137" fmla="*/ 84822 w 138411"/>
                <a:gd name="connsiteY137" fmla="*/ 170852 h 185859"/>
                <a:gd name="connsiteX138" fmla="*/ 20623 w 138411"/>
                <a:gd name="connsiteY138" fmla="*/ 111321 h 185859"/>
                <a:gd name="connsiteX139" fmla="*/ 20623 w 138411"/>
                <a:gd name="connsiteY139" fmla="*/ 111321 h 185859"/>
                <a:gd name="connsiteX140" fmla="*/ 20623 w 138411"/>
                <a:gd name="connsiteY140" fmla="*/ 111321 h 185859"/>
                <a:gd name="connsiteX141" fmla="*/ 20623 w 138411"/>
                <a:gd name="connsiteY141" fmla="*/ 111321 h 185859"/>
                <a:gd name="connsiteX142" fmla="*/ 85488 w 138411"/>
                <a:gd name="connsiteY142" fmla="*/ 162375 h 185859"/>
                <a:gd name="connsiteX143" fmla="*/ 85488 w 138411"/>
                <a:gd name="connsiteY143" fmla="*/ 162375 h 185859"/>
                <a:gd name="connsiteX144" fmla="*/ 85488 w 138411"/>
                <a:gd name="connsiteY144" fmla="*/ 162375 h 185859"/>
                <a:gd name="connsiteX145" fmla="*/ 85393 w 138411"/>
                <a:gd name="connsiteY145" fmla="*/ 162470 h 185859"/>
                <a:gd name="connsiteX146" fmla="*/ 85488 w 138411"/>
                <a:gd name="connsiteY146" fmla="*/ 162375 h 185859"/>
                <a:gd name="connsiteX147" fmla="*/ 85488 w 138411"/>
                <a:gd name="connsiteY147" fmla="*/ 162375 h 185859"/>
                <a:gd name="connsiteX148" fmla="*/ 85488 w 138411"/>
                <a:gd name="connsiteY148" fmla="*/ 162375 h 185859"/>
                <a:gd name="connsiteX149" fmla="*/ 85488 w 138411"/>
                <a:gd name="connsiteY149" fmla="*/ 162375 h 185859"/>
                <a:gd name="connsiteX150" fmla="*/ 85488 w 138411"/>
                <a:gd name="connsiteY150" fmla="*/ 162375 h 185859"/>
                <a:gd name="connsiteX151" fmla="*/ 85298 w 138411"/>
                <a:gd name="connsiteY151" fmla="*/ 135609 h 185859"/>
                <a:gd name="connsiteX152" fmla="*/ 85298 w 138411"/>
                <a:gd name="connsiteY152" fmla="*/ 135609 h 185859"/>
                <a:gd name="connsiteX153" fmla="*/ 85298 w 138411"/>
                <a:gd name="connsiteY153" fmla="*/ 135609 h 185859"/>
                <a:gd name="connsiteX154" fmla="*/ 85965 w 138411"/>
                <a:gd name="connsiteY154" fmla="*/ 135133 h 185859"/>
                <a:gd name="connsiteX155" fmla="*/ 86060 w 138411"/>
                <a:gd name="connsiteY155" fmla="*/ 135229 h 185859"/>
                <a:gd name="connsiteX156" fmla="*/ 85298 w 138411"/>
                <a:gd name="connsiteY156" fmla="*/ 135609 h 185859"/>
                <a:gd name="connsiteX157" fmla="*/ 85298 w 138411"/>
                <a:gd name="connsiteY157" fmla="*/ 135609 h 185859"/>
                <a:gd name="connsiteX158" fmla="*/ 64724 w 138411"/>
                <a:gd name="connsiteY158" fmla="*/ 117893 h 185859"/>
                <a:gd name="connsiteX159" fmla="*/ 64914 w 138411"/>
                <a:gd name="connsiteY159" fmla="*/ 117798 h 185859"/>
                <a:gd name="connsiteX160" fmla="*/ 65010 w 138411"/>
                <a:gd name="connsiteY160" fmla="*/ 118083 h 185859"/>
                <a:gd name="connsiteX161" fmla="*/ 64724 w 138411"/>
                <a:gd name="connsiteY161" fmla="*/ 117893 h 185859"/>
                <a:gd name="connsiteX162" fmla="*/ 84631 w 138411"/>
                <a:gd name="connsiteY162" fmla="*/ 82079 h 185859"/>
                <a:gd name="connsiteX163" fmla="*/ 83774 w 138411"/>
                <a:gd name="connsiteY163" fmla="*/ 82460 h 185859"/>
                <a:gd name="connsiteX164" fmla="*/ 83583 w 138411"/>
                <a:gd name="connsiteY164" fmla="*/ 82555 h 185859"/>
                <a:gd name="connsiteX165" fmla="*/ 84631 w 138411"/>
                <a:gd name="connsiteY165" fmla="*/ 82079 h 185859"/>
                <a:gd name="connsiteX166" fmla="*/ 84631 w 138411"/>
                <a:gd name="connsiteY166" fmla="*/ 82079 h 185859"/>
                <a:gd name="connsiteX167" fmla="*/ 75868 w 138411"/>
                <a:gd name="connsiteY167" fmla="*/ 103986 h 185859"/>
                <a:gd name="connsiteX168" fmla="*/ 75868 w 138411"/>
                <a:gd name="connsiteY168" fmla="*/ 103986 h 185859"/>
                <a:gd name="connsiteX169" fmla="*/ 75868 w 138411"/>
                <a:gd name="connsiteY169" fmla="*/ 103986 h 185859"/>
                <a:gd name="connsiteX170" fmla="*/ 75868 w 138411"/>
                <a:gd name="connsiteY170" fmla="*/ 103986 h 185859"/>
                <a:gd name="connsiteX171" fmla="*/ 61200 w 138411"/>
                <a:gd name="connsiteY171" fmla="*/ 96462 h 185859"/>
                <a:gd name="connsiteX172" fmla="*/ 61200 w 138411"/>
                <a:gd name="connsiteY172" fmla="*/ 96462 h 185859"/>
                <a:gd name="connsiteX173" fmla="*/ 61200 w 138411"/>
                <a:gd name="connsiteY173" fmla="*/ 96462 h 185859"/>
                <a:gd name="connsiteX174" fmla="*/ 61200 w 138411"/>
                <a:gd name="connsiteY174" fmla="*/ 96462 h 185859"/>
                <a:gd name="connsiteX175" fmla="*/ 76440 w 138411"/>
                <a:gd name="connsiteY175" fmla="*/ 122179 h 185859"/>
                <a:gd name="connsiteX176" fmla="*/ 77106 w 138411"/>
                <a:gd name="connsiteY176" fmla="*/ 122179 h 185859"/>
                <a:gd name="connsiteX177" fmla="*/ 77106 w 138411"/>
                <a:gd name="connsiteY177" fmla="*/ 122179 h 185859"/>
                <a:gd name="connsiteX178" fmla="*/ 77202 w 138411"/>
                <a:gd name="connsiteY178" fmla="*/ 122274 h 185859"/>
                <a:gd name="connsiteX179" fmla="*/ 76916 w 138411"/>
                <a:gd name="connsiteY179" fmla="*/ 122274 h 185859"/>
                <a:gd name="connsiteX180" fmla="*/ 77011 w 138411"/>
                <a:gd name="connsiteY180" fmla="*/ 122179 h 185859"/>
                <a:gd name="connsiteX181" fmla="*/ 76440 w 138411"/>
                <a:gd name="connsiteY181" fmla="*/ 122179 h 185859"/>
                <a:gd name="connsiteX182" fmla="*/ 87012 w 138411"/>
                <a:gd name="connsiteY182" fmla="*/ 134466 h 185859"/>
                <a:gd name="connsiteX183" fmla="*/ 87012 w 138411"/>
                <a:gd name="connsiteY183" fmla="*/ 134466 h 185859"/>
                <a:gd name="connsiteX184" fmla="*/ 87012 w 138411"/>
                <a:gd name="connsiteY184" fmla="*/ 134466 h 185859"/>
                <a:gd name="connsiteX185" fmla="*/ 87012 w 138411"/>
                <a:gd name="connsiteY185" fmla="*/ 134466 h 185859"/>
                <a:gd name="connsiteX186" fmla="*/ 93394 w 138411"/>
                <a:gd name="connsiteY186" fmla="*/ 93985 h 185859"/>
                <a:gd name="connsiteX187" fmla="*/ 93394 w 138411"/>
                <a:gd name="connsiteY187" fmla="*/ 93985 h 185859"/>
                <a:gd name="connsiteX188" fmla="*/ 93394 w 138411"/>
                <a:gd name="connsiteY188" fmla="*/ 93985 h 185859"/>
                <a:gd name="connsiteX189" fmla="*/ 93394 w 138411"/>
                <a:gd name="connsiteY189" fmla="*/ 93985 h 185859"/>
                <a:gd name="connsiteX190" fmla="*/ 44531 w 138411"/>
                <a:gd name="connsiteY190" fmla="*/ 90461 h 185859"/>
                <a:gd name="connsiteX191" fmla="*/ 44531 w 138411"/>
                <a:gd name="connsiteY191" fmla="*/ 90461 h 185859"/>
                <a:gd name="connsiteX192" fmla="*/ 44531 w 138411"/>
                <a:gd name="connsiteY192" fmla="*/ 90461 h 185859"/>
                <a:gd name="connsiteX193" fmla="*/ 44531 w 138411"/>
                <a:gd name="connsiteY193" fmla="*/ 90461 h 185859"/>
                <a:gd name="connsiteX194" fmla="*/ 92727 w 138411"/>
                <a:gd name="connsiteY194" fmla="*/ 128846 h 185859"/>
                <a:gd name="connsiteX195" fmla="*/ 92727 w 138411"/>
                <a:gd name="connsiteY195" fmla="*/ 128846 h 185859"/>
                <a:gd name="connsiteX196" fmla="*/ 92727 w 138411"/>
                <a:gd name="connsiteY196" fmla="*/ 128846 h 185859"/>
                <a:gd name="connsiteX197" fmla="*/ 92727 w 138411"/>
                <a:gd name="connsiteY197" fmla="*/ 128846 h 185859"/>
                <a:gd name="connsiteX198" fmla="*/ 92727 w 138411"/>
                <a:gd name="connsiteY198" fmla="*/ 128846 h 185859"/>
                <a:gd name="connsiteX199" fmla="*/ 76440 w 138411"/>
                <a:gd name="connsiteY199" fmla="*/ 130561 h 185859"/>
                <a:gd name="connsiteX200" fmla="*/ 76440 w 138411"/>
                <a:gd name="connsiteY200" fmla="*/ 130561 h 185859"/>
                <a:gd name="connsiteX201" fmla="*/ 76440 w 138411"/>
                <a:gd name="connsiteY201" fmla="*/ 130561 h 185859"/>
                <a:gd name="connsiteX202" fmla="*/ 76440 w 138411"/>
                <a:gd name="connsiteY202" fmla="*/ 130561 h 185859"/>
                <a:gd name="connsiteX203" fmla="*/ 76535 w 138411"/>
                <a:gd name="connsiteY203" fmla="*/ 130942 h 185859"/>
                <a:gd name="connsiteX204" fmla="*/ 76344 w 138411"/>
                <a:gd name="connsiteY204" fmla="*/ 130847 h 185859"/>
                <a:gd name="connsiteX205" fmla="*/ 76440 w 138411"/>
                <a:gd name="connsiteY205" fmla="*/ 130561 h 185859"/>
                <a:gd name="connsiteX206" fmla="*/ 91775 w 138411"/>
                <a:gd name="connsiteY206" fmla="*/ 50360 h 185859"/>
                <a:gd name="connsiteX207" fmla="*/ 91775 w 138411"/>
                <a:gd name="connsiteY207" fmla="*/ 50360 h 185859"/>
                <a:gd name="connsiteX208" fmla="*/ 91775 w 138411"/>
                <a:gd name="connsiteY208" fmla="*/ 50360 h 185859"/>
                <a:gd name="connsiteX209" fmla="*/ 91870 w 138411"/>
                <a:gd name="connsiteY209" fmla="*/ 50837 h 185859"/>
                <a:gd name="connsiteX210" fmla="*/ 91489 w 138411"/>
                <a:gd name="connsiteY210" fmla="*/ 50456 h 185859"/>
                <a:gd name="connsiteX211" fmla="*/ 91775 w 138411"/>
                <a:gd name="connsiteY211" fmla="*/ 50360 h 185859"/>
                <a:gd name="connsiteX212" fmla="*/ 89584 w 138411"/>
                <a:gd name="connsiteY212" fmla="*/ 51885 h 185859"/>
                <a:gd name="connsiteX213" fmla="*/ 89584 w 138411"/>
                <a:gd name="connsiteY213" fmla="*/ 51885 h 185859"/>
                <a:gd name="connsiteX214" fmla="*/ 89584 w 138411"/>
                <a:gd name="connsiteY214" fmla="*/ 51885 h 185859"/>
                <a:gd name="connsiteX215" fmla="*/ 89584 w 138411"/>
                <a:gd name="connsiteY215" fmla="*/ 51885 h 185859"/>
                <a:gd name="connsiteX216" fmla="*/ 89775 w 138411"/>
                <a:gd name="connsiteY216" fmla="*/ 52170 h 185859"/>
                <a:gd name="connsiteX217" fmla="*/ 89679 w 138411"/>
                <a:gd name="connsiteY217" fmla="*/ 52170 h 185859"/>
                <a:gd name="connsiteX218" fmla="*/ 89584 w 138411"/>
                <a:gd name="connsiteY218" fmla="*/ 51885 h 185859"/>
                <a:gd name="connsiteX219" fmla="*/ 36435 w 138411"/>
                <a:gd name="connsiteY219" fmla="*/ 83222 h 185859"/>
                <a:gd name="connsiteX220" fmla="*/ 36435 w 138411"/>
                <a:gd name="connsiteY220" fmla="*/ 83222 h 185859"/>
                <a:gd name="connsiteX221" fmla="*/ 36435 w 138411"/>
                <a:gd name="connsiteY221" fmla="*/ 83222 h 185859"/>
                <a:gd name="connsiteX222" fmla="*/ 36435 w 138411"/>
                <a:gd name="connsiteY222" fmla="*/ 83222 h 185859"/>
                <a:gd name="connsiteX223" fmla="*/ 78726 w 138411"/>
                <a:gd name="connsiteY223" fmla="*/ 136752 h 185859"/>
                <a:gd name="connsiteX224" fmla="*/ 79107 w 138411"/>
                <a:gd name="connsiteY224" fmla="*/ 136657 h 185859"/>
                <a:gd name="connsiteX225" fmla="*/ 79107 w 138411"/>
                <a:gd name="connsiteY225" fmla="*/ 136657 h 185859"/>
                <a:gd name="connsiteX226" fmla="*/ 78726 w 138411"/>
                <a:gd name="connsiteY226" fmla="*/ 136752 h 185859"/>
                <a:gd name="connsiteX227" fmla="*/ 94728 w 138411"/>
                <a:gd name="connsiteY227" fmla="*/ 146277 h 185859"/>
                <a:gd name="connsiteX228" fmla="*/ 95109 w 138411"/>
                <a:gd name="connsiteY228" fmla="*/ 146182 h 185859"/>
                <a:gd name="connsiteX229" fmla="*/ 95204 w 138411"/>
                <a:gd name="connsiteY229" fmla="*/ 146373 h 185859"/>
                <a:gd name="connsiteX230" fmla="*/ 94728 w 138411"/>
                <a:gd name="connsiteY230" fmla="*/ 146277 h 185859"/>
                <a:gd name="connsiteX231" fmla="*/ 89679 w 138411"/>
                <a:gd name="connsiteY231" fmla="*/ 159422 h 185859"/>
                <a:gd name="connsiteX232" fmla="*/ 89775 w 138411"/>
                <a:gd name="connsiteY232" fmla="*/ 159517 h 185859"/>
                <a:gd name="connsiteX233" fmla="*/ 89775 w 138411"/>
                <a:gd name="connsiteY233" fmla="*/ 159517 h 185859"/>
                <a:gd name="connsiteX234" fmla="*/ 89679 w 138411"/>
                <a:gd name="connsiteY234" fmla="*/ 159422 h 185859"/>
                <a:gd name="connsiteX235" fmla="*/ 107396 w 138411"/>
                <a:gd name="connsiteY235" fmla="*/ 136467 h 185859"/>
                <a:gd name="connsiteX236" fmla="*/ 107586 w 138411"/>
                <a:gd name="connsiteY236" fmla="*/ 136276 h 185859"/>
                <a:gd name="connsiteX237" fmla="*/ 107396 w 138411"/>
                <a:gd name="connsiteY237" fmla="*/ 136562 h 185859"/>
                <a:gd name="connsiteX238" fmla="*/ 107396 w 138411"/>
                <a:gd name="connsiteY238" fmla="*/ 136467 h 185859"/>
                <a:gd name="connsiteX239" fmla="*/ 22338 w 138411"/>
                <a:gd name="connsiteY239" fmla="*/ 92842 h 185859"/>
                <a:gd name="connsiteX240" fmla="*/ 22052 w 138411"/>
                <a:gd name="connsiteY240" fmla="*/ 93033 h 185859"/>
                <a:gd name="connsiteX241" fmla="*/ 22338 w 138411"/>
                <a:gd name="connsiteY241" fmla="*/ 92747 h 185859"/>
                <a:gd name="connsiteX242" fmla="*/ 22338 w 138411"/>
                <a:gd name="connsiteY242" fmla="*/ 92842 h 185859"/>
                <a:gd name="connsiteX243" fmla="*/ 73677 w 138411"/>
                <a:gd name="connsiteY243" fmla="*/ 21405 h 185859"/>
                <a:gd name="connsiteX244" fmla="*/ 73677 w 138411"/>
                <a:gd name="connsiteY244" fmla="*/ 21405 h 185859"/>
                <a:gd name="connsiteX245" fmla="*/ 73677 w 138411"/>
                <a:gd name="connsiteY245" fmla="*/ 21405 h 185859"/>
                <a:gd name="connsiteX246" fmla="*/ 73677 w 138411"/>
                <a:gd name="connsiteY246" fmla="*/ 21405 h 185859"/>
                <a:gd name="connsiteX247" fmla="*/ 65391 w 138411"/>
                <a:gd name="connsiteY247" fmla="*/ 25500 h 185859"/>
                <a:gd name="connsiteX248" fmla="*/ 65391 w 138411"/>
                <a:gd name="connsiteY248" fmla="*/ 25500 h 185859"/>
                <a:gd name="connsiteX249" fmla="*/ 65391 w 138411"/>
                <a:gd name="connsiteY249" fmla="*/ 25500 h 185859"/>
                <a:gd name="connsiteX250" fmla="*/ 65391 w 138411"/>
                <a:gd name="connsiteY250" fmla="*/ 25500 h 185859"/>
                <a:gd name="connsiteX251" fmla="*/ 37292 w 138411"/>
                <a:gd name="connsiteY251" fmla="*/ 147611 h 185859"/>
                <a:gd name="connsiteX252" fmla="*/ 37292 w 138411"/>
                <a:gd name="connsiteY252" fmla="*/ 147611 h 185859"/>
                <a:gd name="connsiteX253" fmla="*/ 37292 w 138411"/>
                <a:gd name="connsiteY253" fmla="*/ 148087 h 185859"/>
                <a:gd name="connsiteX254" fmla="*/ 37292 w 138411"/>
                <a:gd name="connsiteY254" fmla="*/ 148087 h 185859"/>
                <a:gd name="connsiteX255" fmla="*/ 37292 w 138411"/>
                <a:gd name="connsiteY255" fmla="*/ 147611 h 185859"/>
                <a:gd name="connsiteX256" fmla="*/ 115016 w 138411"/>
                <a:gd name="connsiteY256" fmla="*/ 83793 h 185859"/>
                <a:gd name="connsiteX257" fmla="*/ 114921 w 138411"/>
                <a:gd name="connsiteY257" fmla="*/ 83698 h 185859"/>
                <a:gd name="connsiteX258" fmla="*/ 116064 w 138411"/>
                <a:gd name="connsiteY258" fmla="*/ 83317 h 185859"/>
                <a:gd name="connsiteX259" fmla="*/ 115016 w 138411"/>
                <a:gd name="connsiteY259" fmla="*/ 83793 h 185859"/>
                <a:gd name="connsiteX260" fmla="*/ 117588 w 138411"/>
                <a:gd name="connsiteY260" fmla="*/ 76840 h 185859"/>
                <a:gd name="connsiteX261" fmla="*/ 117588 w 138411"/>
                <a:gd name="connsiteY261" fmla="*/ 76364 h 185859"/>
                <a:gd name="connsiteX262" fmla="*/ 117683 w 138411"/>
                <a:gd name="connsiteY262" fmla="*/ 76459 h 185859"/>
                <a:gd name="connsiteX263" fmla="*/ 117588 w 138411"/>
                <a:gd name="connsiteY263" fmla="*/ 76840 h 185859"/>
                <a:gd name="connsiteX264" fmla="*/ 66438 w 138411"/>
                <a:gd name="connsiteY264" fmla="*/ 20071 h 185859"/>
                <a:gd name="connsiteX265" fmla="*/ 66438 w 138411"/>
                <a:gd name="connsiteY265" fmla="*/ 20071 h 185859"/>
                <a:gd name="connsiteX266" fmla="*/ 66438 w 138411"/>
                <a:gd name="connsiteY266" fmla="*/ 20071 h 185859"/>
                <a:gd name="connsiteX267" fmla="*/ 66438 w 138411"/>
                <a:gd name="connsiteY267" fmla="*/ 20071 h 185859"/>
                <a:gd name="connsiteX268" fmla="*/ 68629 w 138411"/>
                <a:gd name="connsiteY268" fmla="*/ 23310 h 185859"/>
                <a:gd name="connsiteX269" fmla="*/ 68629 w 138411"/>
                <a:gd name="connsiteY269" fmla="*/ 23310 h 185859"/>
                <a:gd name="connsiteX270" fmla="*/ 68629 w 138411"/>
                <a:gd name="connsiteY270" fmla="*/ 23310 h 185859"/>
                <a:gd name="connsiteX271" fmla="*/ 68629 w 138411"/>
                <a:gd name="connsiteY271" fmla="*/ 23310 h 185859"/>
                <a:gd name="connsiteX272" fmla="*/ 35006 w 138411"/>
                <a:gd name="connsiteY272" fmla="*/ 139610 h 185859"/>
                <a:gd name="connsiteX273" fmla="*/ 35006 w 138411"/>
                <a:gd name="connsiteY273" fmla="*/ 139610 h 185859"/>
                <a:gd name="connsiteX274" fmla="*/ 35006 w 138411"/>
                <a:gd name="connsiteY274" fmla="*/ 139610 h 185859"/>
                <a:gd name="connsiteX275" fmla="*/ 34911 w 138411"/>
                <a:gd name="connsiteY275" fmla="*/ 139991 h 185859"/>
                <a:gd name="connsiteX276" fmla="*/ 34625 w 138411"/>
                <a:gd name="connsiteY276" fmla="*/ 139896 h 185859"/>
                <a:gd name="connsiteX277" fmla="*/ 35006 w 138411"/>
                <a:gd name="connsiteY277" fmla="*/ 139610 h 185859"/>
                <a:gd name="connsiteX278" fmla="*/ 110063 w 138411"/>
                <a:gd name="connsiteY278" fmla="*/ 152087 h 185859"/>
                <a:gd name="connsiteX279" fmla="*/ 110063 w 138411"/>
                <a:gd name="connsiteY279" fmla="*/ 152087 h 185859"/>
                <a:gd name="connsiteX280" fmla="*/ 110063 w 138411"/>
                <a:gd name="connsiteY280" fmla="*/ 152087 h 185859"/>
                <a:gd name="connsiteX281" fmla="*/ 110063 w 138411"/>
                <a:gd name="connsiteY281" fmla="*/ 152087 h 185859"/>
                <a:gd name="connsiteX282" fmla="*/ 120731 w 138411"/>
                <a:gd name="connsiteY282" fmla="*/ 121036 h 185859"/>
                <a:gd name="connsiteX283" fmla="*/ 120731 w 138411"/>
                <a:gd name="connsiteY283" fmla="*/ 121036 h 185859"/>
                <a:gd name="connsiteX284" fmla="*/ 121112 w 138411"/>
                <a:gd name="connsiteY284" fmla="*/ 121608 h 185859"/>
                <a:gd name="connsiteX285" fmla="*/ 120731 w 138411"/>
                <a:gd name="connsiteY285" fmla="*/ 121036 h 185859"/>
                <a:gd name="connsiteX286" fmla="*/ 16813 w 138411"/>
                <a:gd name="connsiteY286" fmla="*/ 47408 h 185859"/>
                <a:gd name="connsiteX287" fmla="*/ 16813 w 138411"/>
                <a:gd name="connsiteY287" fmla="*/ 47408 h 185859"/>
                <a:gd name="connsiteX288" fmla="*/ 16813 w 138411"/>
                <a:gd name="connsiteY288" fmla="*/ 47408 h 185859"/>
                <a:gd name="connsiteX289" fmla="*/ 16813 w 138411"/>
                <a:gd name="connsiteY289" fmla="*/ 47408 h 185859"/>
                <a:gd name="connsiteX290" fmla="*/ 13956 w 138411"/>
                <a:gd name="connsiteY290" fmla="*/ 48170 h 185859"/>
                <a:gd name="connsiteX291" fmla="*/ 13670 w 138411"/>
                <a:gd name="connsiteY291" fmla="*/ 47979 h 185859"/>
                <a:gd name="connsiteX292" fmla="*/ 13860 w 138411"/>
                <a:gd name="connsiteY292" fmla="*/ 47789 h 185859"/>
                <a:gd name="connsiteX293" fmla="*/ 13956 w 138411"/>
                <a:gd name="connsiteY293" fmla="*/ 48170 h 185859"/>
                <a:gd name="connsiteX294" fmla="*/ 18909 w 138411"/>
                <a:gd name="connsiteY294" fmla="*/ 80841 h 185859"/>
                <a:gd name="connsiteX295" fmla="*/ 18909 w 138411"/>
                <a:gd name="connsiteY295" fmla="*/ 80841 h 185859"/>
                <a:gd name="connsiteX296" fmla="*/ 18909 w 138411"/>
                <a:gd name="connsiteY296" fmla="*/ 80841 h 185859"/>
                <a:gd name="connsiteX297" fmla="*/ 18909 w 138411"/>
                <a:gd name="connsiteY297" fmla="*/ 80841 h 185859"/>
                <a:gd name="connsiteX298" fmla="*/ 51579 w 138411"/>
                <a:gd name="connsiteY298" fmla="*/ 165518 h 185859"/>
                <a:gd name="connsiteX299" fmla="*/ 51579 w 138411"/>
                <a:gd name="connsiteY299" fmla="*/ 165613 h 185859"/>
                <a:gd name="connsiteX300" fmla="*/ 51484 w 138411"/>
                <a:gd name="connsiteY300" fmla="*/ 165613 h 185859"/>
                <a:gd name="connsiteX301" fmla="*/ 51579 w 138411"/>
                <a:gd name="connsiteY301" fmla="*/ 165518 h 185859"/>
                <a:gd name="connsiteX302" fmla="*/ 76249 w 138411"/>
                <a:gd name="connsiteY302" fmla="*/ 155993 h 185859"/>
                <a:gd name="connsiteX303" fmla="*/ 76249 w 138411"/>
                <a:gd name="connsiteY303" fmla="*/ 155993 h 185859"/>
                <a:gd name="connsiteX304" fmla="*/ 76249 w 138411"/>
                <a:gd name="connsiteY304" fmla="*/ 155993 h 185859"/>
                <a:gd name="connsiteX305" fmla="*/ 76249 w 138411"/>
                <a:gd name="connsiteY305" fmla="*/ 155993 h 185859"/>
                <a:gd name="connsiteX306" fmla="*/ 76249 w 138411"/>
                <a:gd name="connsiteY306" fmla="*/ 155993 h 185859"/>
                <a:gd name="connsiteX307" fmla="*/ 76249 w 138411"/>
                <a:gd name="connsiteY307" fmla="*/ 155993 h 185859"/>
                <a:gd name="connsiteX308" fmla="*/ 76249 w 138411"/>
                <a:gd name="connsiteY308" fmla="*/ 155993 h 185859"/>
                <a:gd name="connsiteX309" fmla="*/ 76249 w 138411"/>
                <a:gd name="connsiteY309" fmla="*/ 155993 h 185859"/>
                <a:gd name="connsiteX310" fmla="*/ 113016 w 138411"/>
                <a:gd name="connsiteY310" fmla="*/ 156374 h 185859"/>
                <a:gd name="connsiteX311" fmla="*/ 113016 w 138411"/>
                <a:gd name="connsiteY311" fmla="*/ 156660 h 185859"/>
                <a:gd name="connsiteX312" fmla="*/ 112730 w 138411"/>
                <a:gd name="connsiteY312" fmla="*/ 156564 h 185859"/>
                <a:gd name="connsiteX313" fmla="*/ 113016 w 138411"/>
                <a:gd name="connsiteY313" fmla="*/ 156374 h 185859"/>
                <a:gd name="connsiteX314" fmla="*/ 123588 w 138411"/>
                <a:gd name="connsiteY314" fmla="*/ 71602 h 185859"/>
                <a:gd name="connsiteX315" fmla="*/ 123684 w 138411"/>
                <a:gd name="connsiteY315" fmla="*/ 71506 h 185859"/>
                <a:gd name="connsiteX316" fmla="*/ 123684 w 138411"/>
                <a:gd name="connsiteY316" fmla="*/ 71696 h 185859"/>
                <a:gd name="connsiteX317" fmla="*/ 123588 w 138411"/>
                <a:gd name="connsiteY317" fmla="*/ 71602 h 185859"/>
                <a:gd name="connsiteX318" fmla="*/ 10146 w 138411"/>
                <a:gd name="connsiteY318" fmla="*/ 72554 h 185859"/>
                <a:gd name="connsiteX319" fmla="*/ 10146 w 138411"/>
                <a:gd name="connsiteY319" fmla="*/ 72554 h 185859"/>
                <a:gd name="connsiteX320" fmla="*/ 10146 w 138411"/>
                <a:gd name="connsiteY320" fmla="*/ 72554 h 185859"/>
                <a:gd name="connsiteX321" fmla="*/ 10146 w 138411"/>
                <a:gd name="connsiteY321" fmla="*/ 72554 h 185859"/>
                <a:gd name="connsiteX322" fmla="*/ 61104 w 138411"/>
                <a:gd name="connsiteY322" fmla="*/ 166280 h 185859"/>
                <a:gd name="connsiteX323" fmla="*/ 61104 w 138411"/>
                <a:gd name="connsiteY323" fmla="*/ 166280 h 185859"/>
                <a:gd name="connsiteX324" fmla="*/ 61295 w 138411"/>
                <a:gd name="connsiteY324" fmla="*/ 166375 h 185859"/>
                <a:gd name="connsiteX325" fmla="*/ 61200 w 138411"/>
                <a:gd name="connsiteY325" fmla="*/ 166470 h 185859"/>
                <a:gd name="connsiteX326" fmla="*/ 61104 w 138411"/>
                <a:gd name="connsiteY326" fmla="*/ 166280 h 185859"/>
                <a:gd name="connsiteX327" fmla="*/ 61104 w 138411"/>
                <a:gd name="connsiteY327" fmla="*/ 166280 h 185859"/>
                <a:gd name="connsiteX328" fmla="*/ 17004 w 138411"/>
                <a:gd name="connsiteY328" fmla="*/ 26643 h 185859"/>
                <a:gd name="connsiteX329" fmla="*/ 17004 w 138411"/>
                <a:gd name="connsiteY329" fmla="*/ 26643 h 185859"/>
                <a:gd name="connsiteX330" fmla="*/ 17004 w 138411"/>
                <a:gd name="connsiteY330" fmla="*/ 26643 h 185859"/>
                <a:gd name="connsiteX331" fmla="*/ 17004 w 138411"/>
                <a:gd name="connsiteY331" fmla="*/ 26643 h 185859"/>
                <a:gd name="connsiteX332" fmla="*/ 17004 w 138411"/>
                <a:gd name="connsiteY332" fmla="*/ 26643 h 185859"/>
                <a:gd name="connsiteX333" fmla="*/ 10241 w 138411"/>
                <a:gd name="connsiteY333" fmla="*/ 86746 h 185859"/>
                <a:gd name="connsiteX334" fmla="*/ 10241 w 138411"/>
                <a:gd name="connsiteY334" fmla="*/ 86746 h 185859"/>
                <a:gd name="connsiteX335" fmla="*/ 10241 w 138411"/>
                <a:gd name="connsiteY335" fmla="*/ 86746 h 185859"/>
                <a:gd name="connsiteX336" fmla="*/ 10241 w 138411"/>
                <a:gd name="connsiteY336" fmla="*/ 86746 h 185859"/>
                <a:gd name="connsiteX337" fmla="*/ 2811 w 138411"/>
                <a:gd name="connsiteY337" fmla="*/ 61695 h 185859"/>
                <a:gd name="connsiteX338" fmla="*/ 2811 w 138411"/>
                <a:gd name="connsiteY338" fmla="*/ 61695 h 185859"/>
                <a:gd name="connsiteX339" fmla="*/ 2811 w 138411"/>
                <a:gd name="connsiteY339" fmla="*/ 61695 h 185859"/>
                <a:gd name="connsiteX340" fmla="*/ 2811 w 138411"/>
                <a:gd name="connsiteY340" fmla="*/ 61695 h 185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138411" h="185859">
                  <a:moveTo>
                    <a:pt x="28719" y="153707"/>
                  </a:moveTo>
                  <a:lnTo>
                    <a:pt x="28719" y="153707"/>
                  </a:lnTo>
                  <a:cubicBezTo>
                    <a:pt x="29958" y="155326"/>
                    <a:pt x="31291" y="156945"/>
                    <a:pt x="32529" y="158660"/>
                  </a:cubicBezTo>
                  <a:lnTo>
                    <a:pt x="32529" y="158660"/>
                  </a:lnTo>
                  <a:lnTo>
                    <a:pt x="32529" y="158660"/>
                  </a:lnTo>
                  <a:cubicBezTo>
                    <a:pt x="33863" y="159898"/>
                    <a:pt x="35196" y="161136"/>
                    <a:pt x="36530" y="162470"/>
                  </a:cubicBezTo>
                  <a:cubicBezTo>
                    <a:pt x="37292" y="164851"/>
                    <a:pt x="39483" y="165708"/>
                    <a:pt x="41292" y="167042"/>
                  </a:cubicBezTo>
                  <a:cubicBezTo>
                    <a:pt x="42340" y="167899"/>
                    <a:pt x="43483" y="168756"/>
                    <a:pt x="44531" y="169614"/>
                  </a:cubicBezTo>
                  <a:cubicBezTo>
                    <a:pt x="45864" y="171328"/>
                    <a:pt x="47674" y="172280"/>
                    <a:pt x="49579" y="173138"/>
                  </a:cubicBezTo>
                  <a:lnTo>
                    <a:pt x="49579" y="173138"/>
                  </a:lnTo>
                  <a:cubicBezTo>
                    <a:pt x="51103" y="174948"/>
                    <a:pt x="53008" y="175995"/>
                    <a:pt x="55294" y="176567"/>
                  </a:cubicBezTo>
                  <a:cubicBezTo>
                    <a:pt x="55770" y="176853"/>
                    <a:pt x="56247" y="177043"/>
                    <a:pt x="56818" y="177329"/>
                  </a:cubicBezTo>
                  <a:lnTo>
                    <a:pt x="56818" y="177329"/>
                  </a:lnTo>
                  <a:cubicBezTo>
                    <a:pt x="60628" y="179139"/>
                    <a:pt x="64248" y="181615"/>
                    <a:pt x="68534" y="182282"/>
                  </a:cubicBezTo>
                  <a:cubicBezTo>
                    <a:pt x="69105" y="182472"/>
                    <a:pt x="69772" y="182568"/>
                    <a:pt x="70344" y="182758"/>
                  </a:cubicBezTo>
                  <a:cubicBezTo>
                    <a:pt x="71391" y="183901"/>
                    <a:pt x="72534" y="183806"/>
                    <a:pt x="73773" y="183234"/>
                  </a:cubicBezTo>
                  <a:cubicBezTo>
                    <a:pt x="74344" y="183330"/>
                    <a:pt x="74916" y="183425"/>
                    <a:pt x="75582" y="183520"/>
                  </a:cubicBezTo>
                  <a:lnTo>
                    <a:pt x="75582" y="183520"/>
                  </a:lnTo>
                  <a:cubicBezTo>
                    <a:pt x="77773" y="185902"/>
                    <a:pt x="80631" y="185806"/>
                    <a:pt x="83583" y="185520"/>
                  </a:cubicBezTo>
                  <a:cubicBezTo>
                    <a:pt x="83869" y="185711"/>
                    <a:pt x="84250" y="185616"/>
                    <a:pt x="84536" y="185425"/>
                  </a:cubicBezTo>
                  <a:lnTo>
                    <a:pt x="84536" y="185425"/>
                  </a:lnTo>
                  <a:cubicBezTo>
                    <a:pt x="88822" y="185996"/>
                    <a:pt x="93013" y="186282"/>
                    <a:pt x="97109" y="184473"/>
                  </a:cubicBezTo>
                  <a:cubicBezTo>
                    <a:pt x="99109" y="184758"/>
                    <a:pt x="100728" y="183901"/>
                    <a:pt x="102252" y="182758"/>
                  </a:cubicBezTo>
                  <a:cubicBezTo>
                    <a:pt x="107205" y="181425"/>
                    <a:pt x="111492" y="179043"/>
                    <a:pt x="114444" y="174757"/>
                  </a:cubicBezTo>
                  <a:cubicBezTo>
                    <a:pt x="115206" y="173995"/>
                    <a:pt x="116159" y="173423"/>
                    <a:pt x="115683" y="172090"/>
                  </a:cubicBezTo>
                  <a:cubicBezTo>
                    <a:pt x="117207" y="171042"/>
                    <a:pt x="119397" y="170661"/>
                    <a:pt x="119588" y="168280"/>
                  </a:cubicBezTo>
                  <a:lnTo>
                    <a:pt x="119588" y="168280"/>
                  </a:lnTo>
                  <a:cubicBezTo>
                    <a:pt x="119874" y="167995"/>
                    <a:pt x="120064" y="167613"/>
                    <a:pt x="120159" y="167232"/>
                  </a:cubicBezTo>
                  <a:cubicBezTo>
                    <a:pt x="122636" y="164851"/>
                    <a:pt x="124922" y="162279"/>
                    <a:pt x="125874" y="158946"/>
                  </a:cubicBezTo>
                  <a:cubicBezTo>
                    <a:pt x="127113" y="157707"/>
                    <a:pt x="127779" y="156183"/>
                    <a:pt x="127970" y="154373"/>
                  </a:cubicBezTo>
                  <a:lnTo>
                    <a:pt x="127970" y="154373"/>
                  </a:lnTo>
                  <a:cubicBezTo>
                    <a:pt x="127970" y="154373"/>
                    <a:pt x="127970" y="154373"/>
                    <a:pt x="127970" y="154373"/>
                  </a:cubicBezTo>
                  <a:cubicBezTo>
                    <a:pt x="128256" y="154279"/>
                    <a:pt x="128446" y="154088"/>
                    <a:pt x="128351" y="153707"/>
                  </a:cubicBezTo>
                  <a:lnTo>
                    <a:pt x="128351" y="153707"/>
                  </a:lnTo>
                  <a:lnTo>
                    <a:pt x="128351" y="153707"/>
                  </a:lnTo>
                  <a:cubicBezTo>
                    <a:pt x="129303" y="152754"/>
                    <a:pt x="129399" y="151516"/>
                    <a:pt x="129303" y="150278"/>
                  </a:cubicBezTo>
                  <a:lnTo>
                    <a:pt x="129303" y="150278"/>
                  </a:lnTo>
                  <a:lnTo>
                    <a:pt x="129303" y="150278"/>
                  </a:lnTo>
                  <a:cubicBezTo>
                    <a:pt x="130542" y="149135"/>
                    <a:pt x="131113" y="147611"/>
                    <a:pt x="131304" y="145896"/>
                  </a:cubicBezTo>
                  <a:cubicBezTo>
                    <a:pt x="133113" y="143611"/>
                    <a:pt x="133494" y="140753"/>
                    <a:pt x="133971" y="137991"/>
                  </a:cubicBezTo>
                  <a:lnTo>
                    <a:pt x="133971" y="137991"/>
                  </a:lnTo>
                  <a:cubicBezTo>
                    <a:pt x="134828" y="136562"/>
                    <a:pt x="135590" y="135229"/>
                    <a:pt x="134923" y="133419"/>
                  </a:cubicBezTo>
                  <a:cubicBezTo>
                    <a:pt x="136447" y="129418"/>
                    <a:pt x="137685" y="125418"/>
                    <a:pt x="137209" y="121131"/>
                  </a:cubicBezTo>
                  <a:lnTo>
                    <a:pt x="137209" y="121131"/>
                  </a:lnTo>
                  <a:cubicBezTo>
                    <a:pt x="138257" y="119036"/>
                    <a:pt x="137114" y="116845"/>
                    <a:pt x="137114" y="114750"/>
                  </a:cubicBezTo>
                  <a:lnTo>
                    <a:pt x="137114" y="114750"/>
                  </a:lnTo>
                  <a:cubicBezTo>
                    <a:pt x="138733" y="110559"/>
                    <a:pt x="139114" y="106463"/>
                    <a:pt x="136638" y="102558"/>
                  </a:cubicBezTo>
                  <a:cubicBezTo>
                    <a:pt x="136733" y="101986"/>
                    <a:pt x="136923" y="101320"/>
                    <a:pt x="137019" y="100748"/>
                  </a:cubicBezTo>
                  <a:lnTo>
                    <a:pt x="137019" y="100748"/>
                  </a:lnTo>
                  <a:lnTo>
                    <a:pt x="137019" y="100748"/>
                  </a:lnTo>
                  <a:cubicBezTo>
                    <a:pt x="138352" y="95986"/>
                    <a:pt x="136542" y="91699"/>
                    <a:pt x="135495" y="87222"/>
                  </a:cubicBezTo>
                  <a:lnTo>
                    <a:pt x="135495" y="87222"/>
                  </a:lnTo>
                  <a:cubicBezTo>
                    <a:pt x="135495" y="86841"/>
                    <a:pt x="135304" y="86461"/>
                    <a:pt x="135018" y="86175"/>
                  </a:cubicBezTo>
                  <a:cubicBezTo>
                    <a:pt x="135399" y="83603"/>
                    <a:pt x="134161" y="81412"/>
                    <a:pt x="133399" y="79126"/>
                  </a:cubicBezTo>
                  <a:lnTo>
                    <a:pt x="133399" y="79126"/>
                  </a:lnTo>
                  <a:cubicBezTo>
                    <a:pt x="133780" y="77126"/>
                    <a:pt x="132351" y="75792"/>
                    <a:pt x="131685" y="74173"/>
                  </a:cubicBezTo>
                  <a:lnTo>
                    <a:pt x="131685" y="74173"/>
                  </a:lnTo>
                  <a:cubicBezTo>
                    <a:pt x="131875" y="71696"/>
                    <a:pt x="130351" y="69887"/>
                    <a:pt x="129303" y="67887"/>
                  </a:cubicBezTo>
                  <a:lnTo>
                    <a:pt x="129303" y="67887"/>
                  </a:lnTo>
                  <a:cubicBezTo>
                    <a:pt x="128351" y="63886"/>
                    <a:pt x="127113" y="59981"/>
                    <a:pt x="124350" y="56837"/>
                  </a:cubicBezTo>
                  <a:lnTo>
                    <a:pt x="124350" y="56837"/>
                  </a:lnTo>
                  <a:lnTo>
                    <a:pt x="124350" y="56837"/>
                  </a:lnTo>
                  <a:cubicBezTo>
                    <a:pt x="123969" y="56171"/>
                    <a:pt x="123588" y="55409"/>
                    <a:pt x="123207" y="54742"/>
                  </a:cubicBezTo>
                  <a:lnTo>
                    <a:pt x="123207" y="54742"/>
                  </a:lnTo>
                  <a:lnTo>
                    <a:pt x="123207" y="54742"/>
                  </a:lnTo>
                  <a:cubicBezTo>
                    <a:pt x="122731" y="51408"/>
                    <a:pt x="120636" y="48932"/>
                    <a:pt x="118731" y="46360"/>
                  </a:cubicBezTo>
                  <a:lnTo>
                    <a:pt x="118731" y="46360"/>
                  </a:lnTo>
                  <a:cubicBezTo>
                    <a:pt x="118731" y="46360"/>
                    <a:pt x="118731" y="46360"/>
                    <a:pt x="118731" y="46360"/>
                  </a:cubicBezTo>
                  <a:cubicBezTo>
                    <a:pt x="118254" y="45598"/>
                    <a:pt x="117778" y="44931"/>
                    <a:pt x="117207" y="44170"/>
                  </a:cubicBezTo>
                  <a:cubicBezTo>
                    <a:pt x="116254" y="42741"/>
                    <a:pt x="115302" y="41312"/>
                    <a:pt x="114254" y="39883"/>
                  </a:cubicBezTo>
                  <a:cubicBezTo>
                    <a:pt x="113016" y="38073"/>
                    <a:pt x="111777" y="36359"/>
                    <a:pt x="110539" y="34549"/>
                  </a:cubicBezTo>
                  <a:cubicBezTo>
                    <a:pt x="109110" y="32263"/>
                    <a:pt x="108158" y="29596"/>
                    <a:pt x="105300" y="28548"/>
                  </a:cubicBezTo>
                  <a:cubicBezTo>
                    <a:pt x="103681" y="25214"/>
                    <a:pt x="101300" y="22643"/>
                    <a:pt x="98252" y="20643"/>
                  </a:cubicBezTo>
                  <a:cubicBezTo>
                    <a:pt x="96918" y="18166"/>
                    <a:pt x="95585" y="15689"/>
                    <a:pt x="92727" y="14642"/>
                  </a:cubicBezTo>
                  <a:cubicBezTo>
                    <a:pt x="91108" y="13213"/>
                    <a:pt x="89489" y="11784"/>
                    <a:pt x="87870" y="10451"/>
                  </a:cubicBezTo>
                  <a:cubicBezTo>
                    <a:pt x="86631" y="8736"/>
                    <a:pt x="85012" y="7593"/>
                    <a:pt x="82821" y="7213"/>
                  </a:cubicBezTo>
                  <a:cubicBezTo>
                    <a:pt x="81678" y="6450"/>
                    <a:pt x="80535" y="5784"/>
                    <a:pt x="79392" y="5021"/>
                  </a:cubicBezTo>
                  <a:cubicBezTo>
                    <a:pt x="79392" y="5021"/>
                    <a:pt x="79392" y="5021"/>
                    <a:pt x="79392" y="5021"/>
                  </a:cubicBezTo>
                  <a:cubicBezTo>
                    <a:pt x="79392" y="5021"/>
                    <a:pt x="79392" y="5021"/>
                    <a:pt x="79392" y="5021"/>
                  </a:cubicBezTo>
                  <a:cubicBezTo>
                    <a:pt x="78916" y="4831"/>
                    <a:pt x="78345" y="4641"/>
                    <a:pt x="77868" y="4450"/>
                  </a:cubicBezTo>
                  <a:lnTo>
                    <a:pt x="77868" y="4450"/>
                  </a:lnTo>
                  <a:lnTo>
                    <a:pt x="77868" y="4450"/>
                  </a:lnTo>
                  <a:cubicBezTo>
                    <a:pt x="76630" y="3212"/>
                    <a:pt x="75106" y="2640"/>
                    <a:pt x="73392" y="2640"/>
                  </a:cubicBezTo>
                  <a:lnTo>
                    <a:pt x="73392" y="2640"/>
                  </a:lnTo>
                  <a:lnTo>
                    <a:pt x="73392" y="2640"/>
                  </a:lnTo>
                  <a:cubicBezTo>
                    <a:pt x="70915" y="1212"/>
                    <a:pt x="68343" y="69"/>
                    <a:pt x="65391" y="354"/>
                  </a:cubicBezTo>
                  <a:lnTo>
                    <a:pt x="65391" y="354"/>
                  </a:lnTo>
                  <a:lnTo>
                    <a:pt x="65391" y="354"/>
                  </a:lnTo>
                  <a:cubicBezTo>
                    <a:pt x="60914" y="-313"/>
                    <a:pt x="56532" y="-27"/>
                    <a:pt x="52151" y="1116"/>
                  </a:cubicBezTo>
                  <a:cubicBezTo>
                    <a:pt x="50246" y="926"/>
                    <a:pt x="48341" y="640"/>
                    <a:pt x="46531" y="450"/>
                  </a:cubicBezTo>
                  <a:cubicBezTo>
                    <a:pt x="45198" y="-598"/>
                    <a:pt x="45007" y="1116"/>
                    <a:pt x="44340" y="1497"/>
                  </a:cubicBezTo>
                  <a:cubicBezTo>
                    <a:pt x="42150" y="1116"/>
                    <a:pt x="39959" y="-27"/>
                    <a:pt x="37863" y="1879"/>
                  </a:cubicBezTo>
                  <a:cubicBezTo>
                    <a:pt x="36530" y="2069"/>
                    <a:pt x="35006" y="1593"/>
                    <a:pt x="33863" y="2831"/>
                  </a:cubicBezTo>
                  <a:cubicBezTo>
                    <a:pt x="31005" y="2545"/>
                    <a:pt x="29005" y="4355"/>
                    <a:pt x="26814" y="5784"/>
                  </a:cubicBezTo>
                  <a:lnTo>
                    <a:pt x="26814" y="5784"/>
                  </a:lnTo>
                  <a:cubicBezTo>
                    <a:pt x="22242" y="6355"/>
                    <a:pt x="19861" y="9975"/>
                    <a:pt x="16908" y="12927"/>
                  </a:cubicBezTo>
                  <a:cubicBezTo>
                    <a:pt x="14051" y="15499"/>
                    <a:pt x="11289" y="18166"/>
                    <a:pt x="9955" y="21881"/>
                  </a:cubicBezTo>
                  <a:lnTo>
                    <a:pt x="9955" y="21881"/>
                  </a:lnTo>
                  <a:cubicBezTo>
                    <a:pt x="8526" y="23310"/>
                    <a:pt x="7574" y="24929"/>
                    <a:pt x="7288" y="27024"/>
                  </a:cubicBezTo>
                  <a:cubicBezTo>
                    <a:pt x="5669" y="28834"/>
                    <a:pt x="4907" y="30930"/>
                    <a:pt x="4812" y="33311"/>
                  </a:cubicBezTo>
                  <a:lnTo>
                    <a:pt x="4812" y="33311"/>
                  </a:lnTo>
                  <a:cubicBezTo>
                    <a:pt x="4526" y="34168"/>
                    <a:pt x="4335" y="35025"/>
                    <a:pt x="4050" y="35978"/>
                  </a:cubicBezTo>
                  <a:cubicBezTo>
                    <a:pt x="2335" y="38073"/>
                    <a:pt x="2430" y="40645"/>
                    <a:pt x="2240" y="43217"/>
                  </a:cubicBezTo>
                  <a:cubicBezTo>
                    <a:pt x="1954" y="45026"/>
                    <a:pt x="1573" y="46741"/>
                    <a:pt x="1287" y="48551"/>
                  </a:cubicBezTo>
                  <a:cubicBezTo>
                    <a:pt x="1097" y="51313"/>
                    <a:pt x="811" y="54075"/>
                    <a:pt x="621" y="56837"/>
                  </a:cubicBezTo>
                  <a:lnTo>
                    <a:pt x="621" y="56837"/>
                  </a:lnTo>
                  <a:cubicBezTo>
                    <a:pt x="49" y="60076"/>
                    <a:pt x="-618" y="63220"/>
                    <a:pt x="1097" y="66362"/>
                  </a:cubicBezTo>
                  <a:lnTo>
                    <a:pt x="1097" y="66362"/>
                  </a:lnTo>
                  <a:lnTo>
                    <a:pt x="1097" y="66362"/>
                  </a:lnTo>
                  <a:cubicBezTo>
                    <a:pt x="1002" y="67982"/>
                    <a:pt x="811" y="69601"/>
                    <a:pt x="716" y="71220"/>
                  </a:cubicBezTo>
                  <a:cubicBezTo>
                    <a:pt x="144" y="72745"/>
                    <a:pt x="144" y="74364"/>
                    <a:pt x="811" y="75887"/>
                  </a:cubicBezTo>
                  <a:cubicBezTo>
                    <a:pt x="1002" y="78459"/>
                    <a:pt x="1097" y="80936"/>
                    <a:pt x="1287" y="83508"/>
                  </a:cubicBezTo>
                  <a:cubicBezTo>
                    <a:pt x="906" y="85603"/>
                    <a:pt x="1097" y="87604"/>
                    <a:pt x="2240" y="89413"/>
                  </a:cubicBezTo>
                  <a:cubicBezTo>
                    <a:pt x="2430" y="90937"/>
                    <a:pt x="2526" y="92366"/>
                    <a:pt x="2716" y="93890"/>
                  </a:cubicBezTo>
                  <a:cubicBezTo>
                    <a:pt x="3383" y="96652"/>
                    <a:pt x="2907" y="99605"/>
                    <a:pt x="4621" y="102081"/>
                  </a:cubicBezTo>
                  <a:cubicBezTo>
                    <a:pt x="5193" y="107701"/>
                    <a:pt x="6526" y="113035"/>
                    <a:pt x="9098" y="118083"/>
                  </a:cubicBezTo>
                  <a:cubicBezTo>
                    <a:pt x="9098" y="119988"/>
                    <a:pt x="9669" y="121703"/>
                    <a:pt x="10908" y="123132"/>
                  </a:cubicBezTo>
                  <a:cubicBezTo>
                    <a:pt x="11384" y="124465"/>
                    <a:pt x="11765" y="125704"/>
                    <a:pt x="12241" y="127037"/>
                  </a:cubicBezTo>
                  <a:cubicBezTo>
                    <a:pt x="12908" y="128180"/>
                    <a:pt x="13479" y="129323"/>
                    <a:pt x="14146" y="130466"/>
                  </a:cubicBezTo>
                  <a:cubicBezTo>
                    <a:pt x="14337" y="134752"/>
                    <a:pt x="17670" y="137419"/>
                    <a:pt x="19575" y="140753"/>
                  </a:cubicBezTo>
                  <a:cubicBezTo>
                    <a:pt x="19671" y="141610"/>
                    <a:pt x="19956" y="142277"/>
                    <a:pt x="20433" y="142848"/>
                  </a:cubicBezTo>
                  <a:cubicBezTo>
                    <a:pt x="22147" y="146849"/>
                    <a:pt x="24909" y="150659"/>
                    <a:pt x="28719" y="153707"/>
                  </a:cubicBezTo>
                  <a:close/>
                  <a:moveTo>
                    <a:pt x="77202" y="175995"/>
                  </a:moveTo>
                  <a:cubicBezTo>
                    <a:pt x="77202" y="175995"/>
                    <a:pt x="77106" y="175995"/>
                    <a:pt x="77202" y="175995"/>
                  </a:cubicBezTo>
                  <a:lnTo>
                    <a:pt x="77202" y="175995"/>
                  </a:lnTo>
                  <a:cubicBezTo>
                    <a:pt x="77106" y="175900"/>
                    <a:pt x="77202" y="175900"/>
                    <a:pt x="77202" y="175995"/>
                  </a:cubicBezTo>
                  <a:cubicBezTo>
                    <a:pt x="77202" y="175900"/>
                    <a:pt x="77202" y="175995"/>
                    <a:pt x="77202" y="175995"/>
                  </a:cubicBezTo>
                  <a:close/>
                  <a:moveTo>
                    <a:pt x="90632" y="174757"/>
                  </a:moveTo>
                  <a:cubicBezTo>
                    <a:pt x="90632" y="174852"/>
                    <a:pt x="90632" y="174948"/>
                    <a:pt x="90727" y="174948"/>
                  </a:cubicBezTo>
                  <a:cubicBezTo>
                    <a:pt x="90632" y="174948"/>
                    <a:pt x="90632" y="174852"/>
                    <a:pt x="90537" y="174852"/>
                  </a:cubicBezTo>
                  <a:cubicBezTo>
                    <a:pt x="90537" y="174852"/>
                    <a:pt x="90537" y="174757"/>
                    <a:pt x="90632" y="174757"/>
                  </a:cubicBezTo>
                  <a:lnTo>
                    <a:pt x="90632" y="174757"/>
                  </a:lnTo>
                  <a:lnTo>
                    <a:pt x="90632" y="174757"/>
                  </a:lnTo>
                  <a:lnTo>
                    <a:pt x="90632" y="174757"/>
                  </a:lnTo>
                  <a:close/>
                  <a:moveTo>
                    <a:pt x="84822" y="170852"/>
                  </a:moveTo>
                  <a:cubicBezTo>
                    <a:pt x="84822" y="170852"/>
                    <a:pt x="84822" y="170852"/>
                    <a:pt x="84822" y="170852"/>
                  </a:cubicBezTo>
                  <a:cubicBezTo>
                    <a:pt x="84822" y="170852"/>
                    <a:pt x="84822" y="170852"/>
                    <a:pt x="84822" y="170852"/>
                  </a:cubicBezTo>
                  <a:cubicBezTo>
                    <a:pt x="84822" y="170852"/>
                    <a:pt x="84822" y="170852"/>
                    <a:pt x="84822" y="170852"/>
                  </a:cubicBezTo>
                  <a:close/>
                  <a:moveTo>
                    <a:pt x="20623" y="111321"/>
                  </a:moveTo>
                  <a:cubicBezTo>
                    <a:pt x="20623" y="111321"/>
                    <a:pt x="20623" y="111321"/>
                    <a:pt x="20623" y="111321"/>
                  </a:cubicBezTo>
                  <a:cubicBezTo>
                    <a:pt x="20623" y="111321"/>
                    <a:pt x="20718" y="111321"/>
                    <a:pt x="20623" y="111321"/>
                  </a:cubicBezTo>
                  <a:cubicBezTo>
                    <a:pt x="20623" y="111321"/>
                    <a:pt x="20623" y="111321"/>
                    <a:pt x="20623" y="111321"/>
                  </a:cubicBezTo>
                  <a:close/>
                  <a:moveTo>
                    <a:pt x="85488" y="162375"/>
                  </a:moveTo>
                  <a:cubicBezTo>
                    <a:pt x="85488" y="162470"/>
                    <a:pt x="85488" y="162470"/>
                    <a:pt x="85488" y="162375"/>
                  </a:cubicBezTo>
                  <a:cubicBezTo>
                    <a:pt x="85488" y="162470"/>
                    <a:pt x="85393" y="162470"/>
                    <a:pt x="85488" y="162375"/>
                  </a:cubicBezTo>
                  <a:cubicBezTo>
                    <a:pt x="85393" y="162470"/>
                    <a:pt x="85393" y="162470"/>
                    <a:pt x="85393" y="162470"/>
                  </a:cubicBezTo>
                  <a:cubicBezTo>
                    <a:pt x="85298" y="162470"/>
                    <a:pt x="85393" y="162470"/>
                    <a:pt x="85488" y="162375"/>
                  </a:cubicBezTo>
                  <a:cubicBezTo>
                    <a:pt x="85393" y="162470"/>
                    <a:pt x="85393" y="162470"/>
                    <a:pt x="85488" y="162375"/>
                  </a:cubicBezTo>
                  <a:lnTo>
                    <a:pt x="85488" y="162375"/>
                  </a:lnTo>
                  <a:lnTo>
                    <a:pt x="85488" y="162375"/>
                  </a:lnTo>
                  <a:lnTo>
                    <a:pt x="85488" y="162375"/>
                  </a:lnTo>
                  <a:close/>
                  <a:moveTo>
                    <a:pt x="85298" y="135609"/>
                  </a:moveTo>
                  <a:cubicBezTo>
                    <a:pt x="85298" y="135609"/>
                    <a:pt x="85298" y="135609"/>
                    <a:pt x="85298" y="135609"/>
                  </a:cubicBezTo>
                  <a:cubicBezTo>
                    <a:pt x="85298" y="135609"/>
                    <a:pt x="85393" y="135514"/>
                    <a:pt x="85298" y="135609"/>
                  </a:cubicBezTo>
                  <a:lnTo>
                    <a:pt x="85965" y="135133"/>
                  </a:lnTo>
                  <a:cubicBezTo>
                    <a:pt x="85965" y="135133"/>
                    <a:pt x="85965" y="135229"/>
                    <a:pt x="86060" y="135229"/>
                  </a:cubicBezTo>
                  <a:cubicBezTo>
                    <a:pt x="85679" y="135323"/>
                    <a:pt x="85488" y="135419"/>
                    <a:pt x="85298" y="135609"/>
                  </a:cubicBezTo>
                  <a:cubicBezTo>
                    <a:pt x="85298" y="135609"/>
                    <a:pt x="85298" y="135609"/>
                    <a:pt x="85298" y="135609"/>
                  </a:cubicBezTo>
                  <a:close/>
                  <a:moveTo>
                    <a:pt x="64724" y="117893"/>
                  </a:moveTo>
                  <a:cubicBezTo>
                    <a:pt x="64819" y="117893"/>
                    <a:pt x="64914" y="117893"/>
                    <a:pt x="64914" y="117798"/>
                  </a:cubicBezTo>
                  <a:cubicBezTo>
                    <a:pt x="64914" y="117893"/>
                    <a:pt x="64914" y="117988"/>
                    <a:pt x="65010" y="118083"/>
                  </a:cubicBezTo>
                  <a:cubicBezTo>
                    <a:pt x="64914" y="117988"/>
                    <a:pt x="64819" y="117893"/>
                    <a:pt x="64724" y="117893"/>
                  </a:cubicBezTo>
                  <a:close/>
                  <a:moveTo>
                    <a:pt x="84631" y="82079"/>
                  </a:moveTo>
                  <a:cubicBezTo>
                    <a:pt x="84250" y="82079"/>
                    <a:pt x="83964" y="82270"/>
                    <a:pt x="83774" y="82460"/>
                  </a:cubicBezTo>
                  <a:cubicBezTo>
                    <a:pt x="83679" y="82460"/>
                    <a:pt x="83679" y="82555"/>
                    <a:pt x="83583" y="82555"/>
                  </a:cubicBezTo>
                  <a:cubicBezTo>
                    <a:pt x="83869" y="82270"/>
                    <a:pt x="84155" y="82079"/>
                    <a:pt x="84631" y="82079"/>
                  </a:cubicBezTo>
                  <a:lnTo>
                    <a:pt x="84631" y="82079"/>
                  </a:lnTo>
                  <a:close/>
                  <a:moveTo>
                    <a:pt x="75868" y="103986"/>
                  </a:moveTo>
                  <a:cubicBezTo>
                    <a:pt x="75868" y="103986"/>
                    <a:pt x="75868" y="103986"/>
                    <a:pt x="75868" y="103986"/>
                  </a:cubicBezTo>
                  <a:cubicBezTo>
                    <a:pt x="75868" y="103986"/>
                    <a:pt x="75868" y="103986"/>
                    <a:pt x="75868" y="103986"/>
                  </a:cubicBezTo>
                  <a:cubicBezTo>
                    <a:pt x="75868" y="103986"/>
                    <a:pt x="75868" y="103986"/>
                    <a:pt x="75868" y="103986"/>
                  </a:cubicBezTo>
                  <a:close/>
                  <a:moveTo>
                    <a:pt x="61200" y="96462"/>
                  </a:moveTo>
                  <a:cubicBezTo>
                    <a:pt x="61200" y="96462"/>
                    <a:pt x="61200" y="96462"/>
                    <a:pt x="61200" y="96462"/>
                  </a:cubicBezTo>
                  <a:lnTo>
                    <a:pt x="61200" y="96462"/>
                  </a:lnTo>
                  <a:cubicBezTo>
                    <a:pt x="61200" y="96462"/>
                    <a:pt x="61200" y="96462"/>
                    <a:pt x="61200" y="96462"/>
                  </a:cubicBezTo>
                  <a:close/>
                  <a:moveTo>
                    <a:pt x="76440" y="122179"/>
                  </a:moveTo>
                  <a:cubicBezTo>
                    <a:pt x="76630" y="122179"/>
                    <a:pt x="76916" y="122179"/>
                    <a:pt x="77106" y="122179"/>
                  </a:cubicBezTo>
                  <a:cubicBezTo>
                    <a:pt x="77106" y="122179"/>
                    <a:pt x="77106" y="122179"/>
                    <a:pt x="77106" y="122179"/>
                  </a:cubicBezTo>
                  <a:cubicBezTo>
                    <a:pt x="77202" y="122179"/>
                    <a:pt x="77202" y="122274"/>
                    <a:pt x="77202" y="122274"/>
                  </a:cubicBezTo>
                  <a:cubicBezTo>
                    <a:pt x="77106" y="122274"/>
                    <a:pt x="77011" y="122274"/>
                    <a:pt x="76916" y="122274"/>
                  </a:cubicBezTo>
                  <a:cubicBezTo>
                    <a:pt x="77011" y="122274"/>
                    <a:pt x="77011" y="122179"/>
                    <a:pt x="77011" y="122179"/>
                  </a:cubicBezTo>
                  <a:cubicBezTo>
                    <a:pt x="76916" y="122084"/>
                    <a:pt x="76630" y="122179"/>
                    <a:pt x="76440" y="122179"/>
                  </a:cubicBezTo>
                  <a:close/>
                  <a:moveTo>
                    <a:pt x="87012" y="134466"/>
                  </a:moveTo>
                  <a:cubicBezTo>
                    <a:pt x="87012" y="134466"/>
                    <a:pt x="86917" y="134466"/>
                    <a:pt x="87012" y="134466"/>
                  </a:cubicBezTo>
                  <a:cubicBezTo>
                    <a:pt x="86917" y="134466"/>
                    <a:pt x="86917" y="134466"/>
                    <a:pt x="87012" y="134466"/>
                  </a:cubicBezTo>
                  <a:cubicBezTo>
                    <a:pt x="87012" y="134466"/>
                    <a:pt x="87012" y="134371"/>
                    <a:pt x="87012" y="134466"/>
                  </a:cubicBezTo>
                  <a:close/>
                  <a:moveTo>
                    <a:pt x="93394" y="93985"/>
                  </a:moveTo>
                  <a:lnTo>
                    <a:pt x="93394" y="93985"/>
                  </a:lnTo>
                  <a:lnTo>
                    <a:pt x="93394" y="93985"/>
                  </a:lnTo>
                  <a:lnTo>
                    <a:pt x="93394" y="93985"/>
                  </a:lnTo>
                  <a:close/>
                  <a:moveTo>
                    <a:pt x="44531" y="90461"/>
                  </a:moveTo>
                  <a:cubicBezTo>
                    <a:pt x="44531" y="90461"/>
                    <a:pt x="44436" y="90461"/>
                    <a:pt x="44531" y="90461"/>
                  </a:cubicBezTo>
                  <a:cubicBezTo>
                    <a:pt x="44436" y="90461"/>
                    <a:pt x="44436" y="90461"/>
                    <a:pt x="44531" y="90461"/>
                  </a:cubicBezTo>
                  <a:cubicBezTo>
                    <a:pt x="44436" y="90461"/>
                    <a:pt x="44531" y="90461"/>
                    <a:pt x="44531" y="90461"/>
                  </a:cubicBezTo>
                  <a:close/>
                  <a:moveTo>
                    <a:pt x="92727" y="128846"/>
                  </a:moveTo>
                  <a:cubicBezTo>
                    <a:pt x="92727" y="128846"/>
                    <a:pt x="92727" y="128942"/>
                    <a:pt x="92727" y="128846"/>
                  </a:cubicBezTo>
                  <a:lnTo>
                    <a:pt x="92727" y="128846"/>
                  </a:lnTo>
                  <a:cubicBezTo>
                    <a:pt x="92727" y="128942"/>
                    <a:pt x="92727" y="128942"/>
                    <a:pt x="92727" y="128846"/>
                  </a:cubicBezTo>
                  <a:cubicBezTo>
                    <a:pt x="92727" y="128846"/>
                    <a:pt x="92727" y="128846"/>
                    <a:pt x="92727" y="128846"/>
                  </a:cubicBezTo>
                  <a:close/>
                  <a:moveTo>
                    <a:pt x="76440" y="130561"/>
                  </a:moveTo>
                  <a:cubicBezTo>
                    <a:pt x="76440" y="130561"/>
                    <a:pt x="76440" y="130466"/>
                    <a:pt x="76440" y="130561"/>
                  </a:cubicBezTo>
                  <a:lnTo>
                    <a:pt x="76440" y="130561"/>
                  </a:lnTo>
                  <a:lnTo>
                    <a:pt x="76440" y="130561"/>
                  </a:lnTo>
                  <a:cubicBezTo>
                    <a:pt x="76440" y="130656"/>
                    <a:pt x="76440" y="130847"/>
                    <a:pt x="76535" y="130942"/>
                  </a:cubicBezTo>
                  <a:cubicBezTo>
                    <a:pt x="76440" y="130942"/>
                    <a:pt x="76440" y="130847"/>
                    <a:pt x="76344" y="130847"/>
                  </a:cubicBezTo>
                  <a:cubicBezTo>
                    <a:pt x="76344" y="130656"/>
                    <a:pt x="76344" y="130561"/>
                    <a:pt x="76440" y="130561"/>
                  </a:cubicBezTo>
                  <a:close/>
                  <a:moveTo>
                    <a:pt x="91775" y="50360"/>
                  </a:moveTo>
                  <a:lnTo>
                    <a:pt x="91775" y="50360"/>
                  </a:lnTo>
                  <a:lnTo>
                    <a:pt x="91775" y="50360"/>
                  </a:lnTo>
                  <a:cubicBezTo>
                    <a:pt x="91775" y="50551"/>
                    <a:pt x="91870" y="50646"/>
                    <a:pt x="91870" y="50837"/>
                  </a:cubicBezTo>
                  <a:cubicBezTo>
                    <a:pt x="91775" y="50742"/>
                    <a:pt x="91680" y="50551"/>
                    <a:pt x="91489" y="50456"/>
                  </a:cubicBezTo>
                  <a:cubicBezTo>
                    <a:pt x="91584" y="50456"/>
                    <a:pt x="91680" y="50456"/>
                    <a:pt x="91775" y="50360"/>
                  </a:cubicBezTo>
                  <a:close/>
                  <a:moveTo>
                    <a:pt x="89584" y="51885"/>
                  </a:moveTo>
                  <a:cubicBezTo>
                    <a:pt x="89584" y="51885"/>
                    <a:pt x="89584" y="51885"/>
                    <a:pt x="89584" y="51885"/>
                  </a:cubicBezTo>
                  <a:cubicBezTo>
                    <a:pt x="89584" y="51885"/>
                    <a:pt x="89584" y="51885"/>
                    <a:pt x="89584" y="51885"/>
                  </a:cubicBezTo>
                  <a:lnTo>
                    <a:pt x="89584" y="51885"/>
                  </a:lnTo>
                  <a:cubicBezTo>
                    <a:pt x="89679" y="51980"/>
                    <a:pt x="89679" y="52075"/>
                    <a:pt x="89775" y="52170"/>
                  </a:cubicBezTo>
                  <a:cubicBezTo>
                    <a:pt x="89775" y="52170"/>
                    <a:pt x="89679" y="52170"/>
                    <a:pt x="89679" y="52170"/>
                  </a:cubicBezTo>
                  <a:cubicBezTo>
                    <a:pt x="89679" y="51980"/>
                    <a:pt x="89584" y="51980"/>
                    <a:pt x="89584" y="51885"/>
                  </a:cubicBezTo>
                  <a:close/>
                  <a:moveTo>
                    <a:pt x="36435" y="83222"/>
                  </a:moveTo>
                  <a:cubicBezTo>
                    <a:pt x="36435" y="83222"/>
                    <a:pt x="36435" y="83222"/>
                    <a:pt x="36435" y="83222"/>
                  </a:cubicBezTo>
                  <a:cubicBezTo>
                    <a:pt x="36339" y="83317"/>
                    <a:pt x="36339" y="83317"/>
                    <a:pt x="36435" y="83222"/>
                  </a:cubicBezTo>
                  <a:cubicBezTo>
                    <a:pt x="36339" y="83222"/>
                    <a:pt x="36339" y="83222"/>
                    <a:pt x="36435" y="83222"/>
                  </a:cubicBezTo>
                  <a:close/>
                  <a:moveTo>
                    <a:pt x="78726" y="136752"/>
                  </a:moveTo>
                  <a:cubicBezTo>
                    <a:pt x="78821" y="136752"/>
                    <a:pt x="78916" y="136752"/>
                    <a:pt x="79107" y="136657"/>
                  </a:cubicBezTo>
                  <a:cubicBezTo>
                    <a:pt x="79107" y="136657"/>
                    <a:pt x="79107" y="136657"/>
                    <a:pt x="79107" y="136657"/>
                  </a:cubicBezTo>
                  <a:cubicBezTo>
                    <a:pt x="78916" y="136752"/>
                    <a:pt x="78821" y="136752"/>
                    <a:pt x="78726" y="136752"/>
                  </a:cubicBezTo>
                  <a:close/>
                  <a:moveTo>
                    <a:pt x="94728" y="146277"/>
                  </a:moveTo>
                  <a:cubicBezTo>
                    <a:pt x="94823" y="146277"/>
                    <a:pt x="94918" y="146182"/>
                    <a:pt x="95109" y="146182"/>
                  </a:cubicBezTo>
                  <a:cubicBezTo>
                    <a:pt x="95204" y="146277"/>
                    <a:pt x="95109" y="146277"/>
                    <a:pt x="95204" y="146373"/>
                  </a:cubicBezTo>
                  <a:cubicBezTo>
                    <a:pt x="94918" y="146277"/>
                    <a:pt x="94823" y="146277"/>
                    <a:pt x="94728" y="146277"/>
                  </a:cubicBezTo>
                  <a:close/>
                  <a:moveTo>
                    <a:pt x="89679" y="159422"/>
                  </a:moveTo>
                  <a:cubicBezTo>
                    <a:pt x="89775" y="159422"/>
                    <a:pt x="89775" y="159517"/>
                    <a:pt x="89775" y="159517"/>
                  </a:cubicBezTo>
                  <a:cubicBezTo>
                    <a:pt x="89775" y="159517"/>
                    <a:pt x="89775" y="159517"/>
                    <a:pt x="89775" y="159517"/>
                  </a:cubicBezTo>
                  <a:cubicBezTo>
                    <a:pt x="89679" y="159422"/>
                    <a:pt x="89679" y="159422"/>
                    <a:pt x="89679" y="159422"/>
                  </a:cubicBezTo>
                  <a:close/>
                  <a:moveTo>
                    <a:pt x="107396" y="136467"/>
                  </a:moveTo>
                  <a:lnTo>
                    <a:pt x="107586" y="136276"/>
                  </a:lnTo>
                  <a:cubicBezTo>
                    <a:pt x="107491" y="136371"/>
                    <a:pt x="107491" y="136467"/>
                    <a:pt x="107396" y="136562"/>
                  </a:cubicBezTo>
                  <a:cubicBezTo>
                    <a:pt x="107396" y="136467"/>
                    <a:pt x="107396" y="136467"/>
                    <a:pt x="107396" y="136467"/>
                  </a:cubicBezTo>
                  <a:close/>
                  <a:moveTo>
                    <a:pt x="22338" y="92842"/>
                  </a:moveTo>
                  <a:cubicBezTo>
                    <a:pt x="22242" y="92938"/>
                    <a:pt x="22147" y="92938"/>
                    <a:pt x="22052" y="93033"/>
                  </a:cubicBezTo>
                  <a:cubicBezTo>
                    <a:pt x="22147" y="92938"/>
                    <a:pt x="22242" y="92938"/>
                    <a:pt x="22338" y="92747"/>
                  </a:cubicBezTo>
                  <a:cubicBezTo>
                    <a:pt x="22338" y="92842"/>
                    <a:pt x="22338" y="92842"/>
                    <a:pt x="22338" y="92842"/>
                  </a:cubicBezTo>
                  <a:close/>
                  <a:moveTo>
                    <a:pt x="73677" y="21405"/>
                  </a:moveTo>
                  <a:cubicBezTo>
                    <a:pt x="73677" y="21405"/>
                    <a:pt x="73677" y="21405"/>
                    <a:pt x="73677" y="21405"/>
                  </a:cubicBezTo>
                  <a:lnTo>
                    <a:pt x="73677" y="21405"/>
                  </a:lnTo>
                  <a:cubicBezTo>
                    <a:pt x="73677" y="21405"/>
                    <a:pt x="73677" y="21405"/>
                    <a:pt x="73677" y="21405"/>
                  </a:cubicBezTo>
                  <a:close/>
                  <a:moveTo>
                    <a:pt x="65391" y="25500"/>
                  </a:moveTo>
                  <a:cubicBezTo>
                    <a:pt x="65391" y="25500"/>
                    <a:pt x="65391" y="25500"/>
                    <a:pt x="65391" y="25500"/>
                  </a:cubicBezTo>
                  <a:cubicBezTo>
                    <a:pt x="65391" y="25500"/>
                    <a:pt x="65391" y="25500"/>
                    <a:pt x="65391" y="25500"/>
                  </a:cubicBezTo>
                  <a:cubicBezTo>
                    <a:pt x="65391" y="25500"/>
                    <a:pt x="65391" y="25500"/>
                    <a:pt x="65391" y="25500"/>
                  </a:cubicBezTo>
                  <a:close/>
                  <a:moveTo>
                    <a:pt x="37292" y="147611"/>
                  </a:moveTo>
                  <a:lnTo>
                    <a:pt x="37292" y="147611"/>
                  </a:lnTo>
                  <a:cubicBezTo>
                    <a:pt x="37292" y="147802"/>
                    <a:pt x="37292" y="147992"/>
                    <a:pt x="37292" y="148087"/>
                  </a:cubicBezTo>
                  <a:cubicBezTo>
                    <a:pt x="37292" y="148087"/>
                    <a:pt x="37292" y="148087"/>
                    <a:pt x="37292" y="148087"/>
                  </a:cubicBezTo>
                  <a:cubicBezTo>
                    <a:pt x="37292" y="147896"/>
                    <a:pt x="37292" y="147706"/>
                    <a:pt x="37292" y="147611"/>
                  </a:cubicBezTo>
                  <a:close/>
                  <a:moveTo>
                    <a:pt x="115016" y="83793"/>
                  </a:moveTo>
                  <a:cubicBezTo>
                    <a:pt x="115016" y="83793"/>
                    <a:pt x="114921" y="83698"/>
                    <a:pt x="114921" y="83698"/>
                  </a:cubicBezTo>
                  <a:cubicBezTo>
                    <a:pt x="115302" y="83317"/>
                    <a:pt x="115683" y="83222"/>
                    <a:pt x="116064" y="83317"/>
                  </a:cubicBezTo>
                  <a:cubicBezTo>
                    <a:pt x="115778" y="83508"/>
                    <a:pt x="115397" y="83698"/>
                    <a:pt x="115016" y="83793"/>
                  </a:cubicBezTo>
                  <a:close/>
                  <a:moveTo>
                    <a:pt x="117588" y="76840"/>
                  </a:moveTo>
                  <a:cubicBezTo>
                    <a:pt x="117588" y="76650"/>
                    <a:pt x="117588" y="76554"/>
                    <a:pt x="117588" y="76364"/>
                  </a:cubicBezTo>
                  <a:cubicBezTo>
                    <a:pt x="117588" y="76364"/>
                    <a:pt x="117683" y="76459"/>
                    <a:pt x="117683" y="76459"/>
                  </a:cubicBezTo>
                  <a:cubicBezTo>
                    <a:pt x="117683" y="76650"/>
                    <a:pt x="117778" y="76745"/>
                    <a:pt x="117588" y="76840"/>
                  </a:cubicBezTo>
                  <a:close/>
                  <a:moveTo>
                    <a:pt x="66438" y="20071"/>
                  </a:moveTo>
                  <a:cubicBezTo>
                    <a:pt x="66438" y="19976"/>
                    <a:pt x="66438" y="19976"/>
                    <a:pt x="66438" y="20071"/>
                  </a:cubicBezTo>
                  <a:cubicBezTo>
                    <a:pt x="66438" y="19976"/>
                    <a:pt x="66438" y="19976"/>
                    <a:pt x="66438" y="20071"/>
                  </a:cubicBezTo>
                  <a:cubicBezTo>
                    <a:pt x="66438" y="19976"/>
                    <a:pt x="66438" y="19976"/>
                    <a:pt x="66438" y="20071"/>
                  </a:cubicBezTo>
                  <a:close/>
                  <a:moveTo>
                    <a:pt x="68629" y="23310"/>
                  </a:moveTo>
                  <a:cubicBezTo>
                    <a:pt x="68629" y="23310"/>
                    <a:pt x="68629" y="23310"/>
                    <a:pt x="68629" y="23310"/>
                  </a:cubicBezTo>
                  <a:cubicBezTo>
                    <a:pt x="68629" y="23310"/>
                    <a:pt x="68534" y="23310"/>
                    <a:pt x="68629" y="23310"/>
                  </a:cubicBezTo>
                  <a:cubicBezTo>
                    <a:pt x="68534" y="23310"/>
                    <a:pt x="68629" y="23310"/>
                    <a:pt x="68629" y="23310"/>
                  </a:cubicBezTo>
                  <a:close/>
                  <a:moveTo>
                    <a:pt x="35006" y="139610"/>
                  </a:moveTo>
                  <a:lnTo>
                    <a:pt x="35006" y="139610"/>
                  </a:lnTo>
                  <a:lnTo>
                    <a:pt x="35006" y="139610"/>
                  </a:lnTo>
                  <a:cubicBezTo>
                    <a:pt x="35006" y="139705"/>
                    <a:pt x="35006" y="139800"/>
                    <a:pt x="34911" y="139991"/>
                  </a:cubicBezTo>
                  <a:cubicBezTo>
                    <a:pt x="34815" y="139896"/>
                    <a:pt x="34720" y="139896"/>
                    <a:pt x="34625" y="139896"/>
                  </a:cubicBezTo>
                  <a:cubicBezTo>
                    <a:pt x="34815" y="139705"/>
                    <a:pt x="34911" y="139610"/>
                    <a:pt x="35006" y="139610"/>
                  </a:cubicBezTo>
                  <a:close/>
                  <a:moveTo>
                    <a:pt x="110063" y="152087"/>
                  </a:moveTo>
                  <a:cubicBezTo>
                    <a:pt x="110063" y="152087"/>
                    <a:pt x="110063" y="152087"/>
                    <a:pt x="110063" y="152087"/>
                  </a:cubicBezTo>
                  <a:cubicBezTo>
                    <a:pt x="110063" y="152087"/>
                    <a:pt x="110063" y="152087"/>
                    <a:pt x="110063" y="152087"/>
                  </a:cubicBezTo>
                  <a:cubicBezTo>
                    <a:pt x="110063" y="152087"/>
                    <a:pt x="110063" y="152087"/>
                    <a:pt x="110063" y="152087"/>
                  </a:cubicBezTo>
                  <a:close/>
                  <a:moveTo>
                    <a:pt x="120731" y="121036"/>
                  </a:moveTo>
                  <a:cubicBezTo>
                    <a:pt x="120731" y="121036"/>
                    <a:pt x="120731" y="121036"/>
                    <a:pt x="120731" y="121036"/>
                  </a:cubicBezTo>
                  <a:cubicBezTo>
                    <a:pt x="120826" y="121226"/>
                    <a:pt x="121017" y="121513"/>
                    <a:pt x="121112" y="121608"/>
                  </a:cubicBezTo>
                  <a:cubicBezTo>
                    <a:pt x="120921" y="121417"/>
                    <a:pt x="120826" y="121226"/>
                    <a:pt x="120731" y="121036"/>
                  </a:cubicBezTo>
                  <a:close/>
                  <a:moveTo>
                    <a:pt x="16813" y="47408"/>
                  </a:moveTo>
                  <a:cubicBezTo>
                    <a:pt x="16813" y="47408"/>
                    <a:pt x="16813" y="47408"/>
                    <a:pt x="16813" y="47408"/>
                  </a:cubicBezTo>
                  <a:cubicBezTo>
                    <a:pt x="16813" y="47408"/>
                    <a:pt x="16813" y="47408"/>
                    <a:pt x="16813" y="47408"/>
                  </a:cubicBezTo>
                  <a:cubicBezTo>
                    <a:pt x="16813" y="47408"/>
                    <a:pt x="16813" y="47408"/>
                    <a:pt x="16813" y="47408"/>
                  </a:cubicBezTo>
                  <a:close/>
                  <a:moveTo>
                    <a:pt x="13956" y="48170"/>
                  </a:moveTo>
                  <a:cubicBezTo>
                    <a:pt x="13860" y="48075"/>
                    <a:pt x="13765" y="47979"/>
                    <a:pt x="13670" y="47979"/>
                  </a:cubicBezTo>
                  <a:cubicBezTo>
                    <a:pt x="13765" y="47884"/>
                    <a:pt x="13860" y="47884"/>
                    <a:pt x="13860" y="47789"/>
                  </a:cubicBezTo>
                  <a:cubicBezTo>
                    <a:pt x="13956" y="47884"/>
                    <a:pt x="13956" y="47979"/>
                    <a:pt x="13956" y="48170"/>
                  </a:cubicBezTo>
                  <a:close/>
                  <a:moveTo>
                    <a:pt x="18909" y="80841"/>
                  </a:moveTo>
                  <a:cubicBezTo>
                    <a:pt x="18909" y="80841"/>
                    <a:pt x="18909" y="80841"/>
                    <a:pt x="18909" y="80841"/>
                  </a:cubicBezTo>
                  <a:cubicBezTo>
                    <a:pt x="18909" y="80841"/>
                    <a:pt x="18909" y="80841"/>
                    <a:pt x="18909" y="80841"/>
                  </a:cubicBezTo>
                  <a:cubicBezTo>
                    <a:pt x="18909" y="80841"/>
                    <a:pt x="18909" y="80841"/>
                    <a:pt x="18909" y="80841"/>
                  </a:cubicBezTo>
                  <a:close/>
                  <a:moveTo>
                    <a:pt x="51579" y="165518"/>
                  </a:moveTo>
                  <a:cubicBezTo>
                    <a:pt x="51579" y="165613"/>
                    <a:pt x="51579" y="165613"/>
                    <a:pt x="51579" y="165613"/>
                  </a:cubicBezTo>
                  <a:cubicBezTo>
                    <a:pt x="51579" y="165613"/>
                    <a:pt x="51579" y="165613"/>
                    <a:pt x="51484" y="165613"/>
                  </a:cubicBezTo>
                  <a:cubicBezTo>
                    <a:pt x="51484" y="165518"/>
                    <a:pt x="51579" y="165518"/>
                    <a:pt x="51579" y="165518"/>
                  </a:cubicBezTo>
                  <a:close/>
                  <a:moveTo>
                    <a:pt x="76249" y="155993"/>
                  </a:moveTo>
                  <a:lnTo>
                    <a:pt x="76249" y="155993"/>
                  </a:lnTo>
                  <a:lnTo>
                    <a:pt x="76249" y="155993"/>
                  </a:lnTo>
                  <a:lnTo>
                    <a:pt x="76249" y="155993"/>
                  </a:lnTo>
                  <a:lnTo>
                    <a:pt x="76249" y="155993"/>
                  </a:lnTo>
                  <a:cubicBezTo>
                    <a:pt x="76249" y="155993"/>
                    <a:pt x="76249" y="155993"/>
                    <a:pt x="76249" y="155993"/>
                  </a:cubicBezTo>
                  <a:lnTo>
                    <a:pt x="76249" y="155993"/>
                  </a:lnTo>
                  <a:lnTo>
                    <a:pt x="76249" y="155993"/>
                  </a:lnTo>
                  <a:close/>
                  <a:moveTo>
                    <a:pt x="113016" y="156374"/>
                  </a:moveTo>
                  <a:cubicBezTo>
                    <a:pt x="113016" y="156469"/>
                    <a:pt x="113016" y="156564"/>
                    <a:pt x="113016" y="156660"/>
                  </a:cubicBezTo>
                  <a:cubicBezTo>
                    <a:pt x="112920" y="156660"/>
                    <a:pt x="112825" y="156660"/>
                    <a:pt x="112730" y="156564"/>
                  </a:cubicBezTo>
                  <a:cubicBezTo>
                    <a:pt x="112825" y="156564"/>
                    <a:pt x="112920" y="156469"/>
                    <a:pt x="113016" y="156374"/>
                  </a:cubicBezTo>
                  <a:close/>
                  <a:moveTo>
                    <a:pt x="123588" y="71602"/>
                  </a:moveTo>
                  <a:cubicBezTo>
                    <a:pt x="123588" y="71602"/>
                    <a:pt x="123684" y="71506"/>
                    <a:pt x="123684" y="71506"/>
                  </a:cubicBezTo>
                  <a:cubicBezTo>
                    <a:pt x="123684" y="71602"/>
                    <a:pt x="123684" y="71696"/>
                    <a:pt x="123684" y="71696"/>
                  </a:cubicBezTo>
                  <a:cubicBezTo>
                    <a:pt x="123684" y="71696"/>
                    <a:pt x="123588" y="71602"/>
                    <a:pt x="123588" y="71602"/>
                  </a:cubicBezTo>
                  <a:close/>
                  <a:moveTo>
                    <a:pt x="10146" y="72554"/>
                  </a:moveTo>
                  <a:lnTo>
                    <a:pt x="10146" y="72554"/>
                  </a:lnTo>
                  <a:cubicBezTo>
                    <a:pt x="10146" y="72554"/>
                    <a:pt x="10146" y="72554"/>
                    <a:pt x="10146" y="72554"/>
                  </a:cubicBezTo>
                  <a:cubicBezTo>
                    <a:pt x="10146" y="72554"/>
                    <a:pt x="10146" y="72554"/>
                    <a:pt x="10146" y="72554"/>
                  </a:cubicBezTo>
                  <a:close/>
                  <a:moveTo>
                    <a:pt x="61104" y="166280"/>
                  </a:moveTo>
                  <a:lnTo>
                    <a:pt x="61104" y="166280"/>
                  </a:lnTo>
                  <a:cubicBezTo>
                    <a:pt x="61200" y="166280"/>
                    <a:pt x="61200" y="166280"/>
                    <a:pt x="61295" y="166375"/>
                  </a:cubicBezTo>
                  <a:cubicBezTo>
                    <a:pt x="61295" y="166375"/>
                    <a:pt x="61295" y="166470"/>
                    <a:pt x="61200" y="166470"/>
                  </a:cubicBezTo>
                  <a:cubicBezTo>
                    <a:pt x="61200" y="166375"/>
                    <a:pt x="61200" y="166280"/>
                    <a:pt x="61104" y="166280"/>
                  </a:cubicBezTo>
                  <a:lnTo>
                    <a:pt x="61104" y="166280"/>
                  </a:lnTo>
                  <a:close/>
                  <a:moveTo>
                    <a:pt x="17004" y="26643"/>
                  </a:move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lose/>
                  <a:moveTo>
                    <a:pt x="10241" y="86746"/>
                  </a:moveTo>
                  <a:cubicBezTo>
                    <a:pt x="10241" y="86746"/>
                    <a:pt x="10241" y="86651"/>
                    <a:pt x="10241" y="86746"/>
                  </a:cubicBezTo>
                  <a:cubicBezTo>
                    <a:pt x="10146" y="86651"/>
                    <a:pt x="10146" y="86651"/>
                    <a:pt x="10241" y="86746"/>
                  </a:cubicBezTo>
                  <a:cubicBezTo>
                    <a:pt x="10241" y="86651"/>
                    <a:pt x="10241" y="86651"/>
                    <a:pt x="10241" y="86746"/>
                  </a:cubicBezTo>
                  <a:close/>
                  <a:moveTo>
                    <a:pt x="2811" y="61695"/>
                  </a:moveTo>
                  <a:cubicBezTo>
                    <a:pt x="2811" y="61695"/>
                    <a:pt x="2811" y="61695"/>
                    <a:pt x="2811" y="61695"/>
                  </a:cubicBezTo>
                  <a:cubicBezTo>
                    <a:pt x="2811" y="61695"/>
                    <a:pt x="2811" y="61695"/>
                    <a:pt x="2811" y="61695"/>
                  </a:cubicBezTo>
                  <a:cubicBezTo>
                    <a:pt x="2811" y="61695"/>
                    <a:pt x="2811" y="61695"/>
                    <a:pt x="2811" y="6169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79" name="Freeform: Shape 82">
              <a:extLst>
                <a:ext uri="{FF2B5EF4-FFF2-40B4-BE49-F238E27FC236}">
                  <a16:creationId xmlns:a16="http://schemas.microsoft.com/office/drawing/2014/main" id="{9F0B64B8-D275-43DE-3E2D-EAE0DE31C300}"/>
                </a:ext>
              </a:extLst>
            </p:cNvPr>
            <p:cNvSpPr/>
            <p:nvPr/>
          </p:nvSpPr>
          <p:spPr>
            <a:xfrm>
              <a:off x="4591642" y="5492368"/>
              <a:ext cx="164630" cy="189462"/>
            </a:xfrm>
            <a:custGeom>
              <a:avLst/>
              <a:gdLst>
                <a:gd name="connsiteX0" fmla="*/ 147139 w 164630"/>
                <a:gd name="connsiteY0" fmla="*/ 29750 h 189462"/>
                <a:gd name="connsiteX1" fmla="*/ 141805 w 164630"/>
                <a:gd name="connsiteY1" fmla="*/ 23845 h 189462"/>
                <a:gd name="connsiteX2" fmla="*/ 140948 w 164630"/>
                <a:gd name="connsiteY2" fmla="*/ 22797 h 189462"/>
                <a:gd name="connsiteX3" fmla="*/ 135328 w 164630"/>
                <a:gd name="connsiteY3" fmla="*/ 17082 h 189462"/>
                <a:gd name="connsiteX4" fmla="*/ 128947 w 164630"/>
                <a:gd name="connsiteY4" fmla="*/ 11938 h 189462"/>
                <a:gd name="connsiteX5" fmla="*/ 126661 w 164630"/>
                <a:gd name="connsiteY5" fmla="*/ 10319 h 189462"/>
                <a:gd name="connsiteX6" fmla="*/ 126661 w 164630"/>
                <a:gd name="connsiteY6" fmla="*/ 10319 h 189462"/>
                <a:gd name="connsiteX7" fmla="*/ 113326 w 164630"/>
                <a:gd name="connsiteY7" fmla="*/ 5461 h 189462"/>
                <a:gd name="connsiteX8" fmla="*/ 113326 w 164630"/>
                <a:gd name="connsiteY8" fmla="*/ 5461 h 189462"/>
                <a:gd name="connsiteX9" fmla="*/ 109801 w 164630"/>
                <a:gd name="connsiteY9" fmla="*/ 4318 h 189462"/>
                <a:gd name="connsiteX10" fmla="*/ 99800 w 164630"/>
                <a:gd name="connsiteY10" fmla="*/ 1461 h 189462"/>
                <a:gd name="connsiteX11" fmla="*/ 91513 w 164630"/>
                <a:gd name="connsiteY11" fmla="*/ 889 h 189462"/>
                <a:gd name="connsiteX12" fmla="*/ 91609 w 164630"/>
                <a:gd name="connsiteY12" fmla="*/ 1080 h 189462"/>
                <a:gd name="connsiteX13" fmla="*/ 91513 w 164630"/>
                <a:gd name="connsiteY13" fmla="*/ 1080 h 189462"/>
                <a:gd name="connsiteX14" fmla="*/ 91513 w 164630"/>
                <a:gd name="connsiteY14" fmla="*/ 889 h 189462"/>
                <a:gd name="connsiteX15" fmla="*/ 81417 w 164630"/>
                <a:gd name="connsiteY15" fmla="*/ 4890 h 189462"/>
                <a:gd name="connsiteX16" fmla="*/ 75130 w 164630"/>
                <a:gd name="connsiteY16" fmla="*/ 7271 h 189462"/>
                <a:gd name="connsiteX17" fmla="*/ 68082 w 164630"/>
                <a:gd name="connsiteY17" fmla="*/ 10795 h 189462"/>
                <a:gd name="connsiteX18" fmla="*/ 68082 w 164630"/>
                <a:gd name="connsiteY18" fmla="*/ 10795 h 189462"/>
                <a:gd name="connsiteX19" fmla="*/ 68082 w 164630"/>
                <a:gd name="connsiteY19" fmla="*/ 10795 h 189462"/>
                <a:gd name="connsiteX20" fmla="*/ 60462 w 164630"/>
                <a:gd name="connsiteY20" fmla="*/ 15843 h 189462"/>
                <a:gd name="connsiteX21" fmla="*/ 61033 w 164630"/>
                <a:gd name="connsiteY21" fmla="*/ 16796 h 189462"/>
                <a:gd name="connsiteX22" fmla="*/ 61033 w 164630"/>
                <a:gd name="connsiteY22" fmla="*/ 16796 h 189462"/>
                <a:gd name="connsiteX23" fmla="*/ 61033 w 164630"/>
                <a:gd name="connsiteY23" fmla="*/ 16796 h 189462"/>
                <a:gd name="connsiteX24" fmla="*/ 60748 w 164630"/>
                <a:gd name="connsiteY24" fmla="*/ 16986 h 189462"/>
                <a:gd name="connsiteX25" fmla="*/ 60462 w 164630"/>
                <a:gd name="connsiteY25" fmla="*/ 15843 h 189462"/>
                <a:gd name="connsiteX26" fmla="*/ 53032 w 164630"/>
                <a:gd name="connsiteY26" fmla="*/ 21177 h 189462"/>
                <a:gd name="connsiteX27" fmla="*/ 53032 w 164630"/>
                <a:gd name="connsiteY27" fmla="*/ 21177 h 189462"/>
                <a:gd name="connsiteX28" fmla="*/ 53032 w 164630"/>
                <a:gd name="connsiteY28" fmla="*/ 21177 h 189462"/>
                <a:gd name="connsiteX29" fmla="*/ 50080 w 164630"/>
                <a:gd name="connsiteY29" fmla="*/ 24130 h 189462"/>
                <a:gd name="connsiteX30" fmla="*/ 44936 w 164630"/>
                <a:gd name="connsiteY30" fmla="*/ 28416 h 189462"/>
                <a:gd name="connsiteX31" fmla="*/ 44936 w 164630"/>
                <a:gd name="connsiteY31" fmla="*/ 28416 h 189462"/>
                <a:gd name="connsiteX32" fmla="*/ 44936 w 164630"/>
                <a:gd name="connsiteY32" fmla="*/ 28416 h 189462"/>
                <a:gd name="connsiteX33" fmla="*/ 38459 w 164630"/>
                <a:gd name="connsiteY33" fmla="*/ 35179 h 189462"/>
                <a:gd name="connsiteX34" fmla="*/ 38459 w 164630"/>
                <a:gd name="connsiteY34" fmla="*/ 35179 h 189462"/>
                <a:gd name="connsiteX35" fmla="*/ 38459 w 164630"/>
                <a:gd name="connsiteY35" fmla="*/ 35179 h 189462"/>
                <a:gd name="connsiteX36" fmla="*/ 37602 w 164630"/>
                <a:gd name="connsiteY36" fmla="*/ 35942 h 189462"/>
                <a:gd name="connsiteX37" fmla="*/ 35030 w 164630"/>
                <a:gd name="connsiteY37" fmla="*/ 39180 h 189462"/>
                <a:gd name="connsiteX38" fmla="*/ 24648 w 164630"/>
                <a:gd name="connsiteY38" fmla="*/ 52420 h 189462"/>
                <a:gd name="connsiteX39" fmla="*/ 24648 w 164630"/>
                <a:gd name="connsiteY39" fmla="*/ 52420 h 189462"/>
                <a:gd name="connsiteX40" fmla="*/ 14742 w 164630"/>
                <a:gd name="connsiteY40" fmla="*/ 68136 h 189462"/>
                <a:gd name="connsiteX41" fmla="*/ 14742 w 164630"/>
                <a:gd name="connsiteY41" fmla="*/ 68136 h 189462"/>
                <a:gd name="connsiteX42" fmla="*/ 13123 w 164630"/>
                <a:gd name="connsiteY42" fmla="*/ 72708 h 189462"/>
                <a:gd name="connsiteX43" fmla="*/ 13123 w 164630"/>
                <a:gd name="connsiteY43" fmla="*/ 72708 h 189462"/>
                <a:gd name="connsiteX44" fmla="*/ 10170 w 164630"/>
                <a:gd name="connsiteY44" fmla="*/ 77947 h 189462"/>
                <a:gd name="connsiteX45" fmla="*/ 6074 w 164630"/>
                <a:gd name="connsiteY45" fmla="*/ 88615 h 189462"/>
                <a:gd name="connsiteX46" fmla="*/ 6074 w 164630"/>
                <a:gd name="connsiteY46" fmla="*/ 88615 h 189462"/>
                <a:gd name="connsiteX47" fmla="*/ 5217 w 164630"/>
                <a:gd name="connsiteY47" fmla="*/ 91091 h 189462"/>
                <a:gd name="connsiteX48" fmla="*/ 4264 w 164630"/>
                <a:gd name="connsiteY48" fmla="*/ 94615 h 189462"/>
                <a:gd name="connsiteX49" fmla="*/ 4264 w 164630"/>
                <a:gd name="connsiteY49" fmla="*/ 94615 h 189462"/>
                <a:gd name="connsiteX50" fmla="*/ 3121 w 164630"/>
                <a:gd name="connsiteY50" fmla="*/ 99949 h 189462"/>
                <a:gd name="connsiteX51" fmla="*/ 1312 w 164630"/>
                <a:gd name="connsiteY51" fmla="*/ 109189 h 189462"/>
                <a:gd name="connsiteX52" fmla="*/ 1312 w 164630"/>
                <a:gd name="connsiteY52" fmla="*/ 109189 h 189462"/>
                <a:gd name="connsiteX53" fmla="*/ 550 w 164630"/>
                <a:gd name="connsiteY53" fmla="*/ 116523 h 189462"/>
                <a:gd name="connsiteX54" fmla="*/ 550 w 164630"/>
                <a:gd name="connsiteY54" fmla="*/ 116523 h 189462"/>
                <a:gd name="connsiteX55" fmla="*/ 550 w 164630"/>
                <a:gd name="connsiteY55" fmla="*/ 116523 h 189462"/>
                <a:gd name="connsiteX56" fmla="*/ 740 w 164630"/>
                <a:gd name="connsiteY56" fmla="*/ 127191 h 189462"/>
                <a:gd name="connsiteX57" fmla="*/ 740 w 164630"/>
                <a:gd name="connsiteY57" fmla="*/ 127191 h 189462"/>
                <a:gd name="connsiteX58" fmla="*/ 1978 w 164630"/>
                <a:gd name="connsiteY58" fmla="*/ 137573 h 189462"/>
                <a:gd name="connsiteX59" fmla="*/ 1978 w 164630"/>
                <a:gd name="connsiteY59" fmla="*/ 137573 h 189462"/>
                <a:gd name="connsiteX60" fmla="*/ 2931 w 164630"/>
                <a:gd name="connsiteY60" fmla="*/ 143288 h 189462"/>
                <a:gd name="connsiteX61" fmla="*/ 2931 w 164630"/>
                <a:gd name="connsiteY61" fmla="*/ 143288 h 189462"/>
                <a:gd name="connsiteX62" fmla="*/ 6646 w 164630"/>
                <a:gd name="connsiteY62" fmla="*/ 153480 h 189462"/>
                <a:gd name="connsiteX63" fmla="*/ 6646 w 164630"/>
                <a:gd name="connsiteY63" fmla="*/ 153480 h 189462"/>
                <a:gd name="connsiteX64" fmla="*/ 6646 w 164630"/>
                <a:gd name="connsiteY64" fmla="*/ 153480 h 189462"/>
                <a:gd name="connsiteX65" fmla="*/ 7408 w 164630"/>
                <a:gd name="connsiteY65" fmla="*/ 154718 h 189462"/>
                <a:gd name="connsiteX66" fmla="*/ 15313 w 164630"/>
                <a:gd name="connsiteY66" fmla="*/ 167005 h 189462"/>
                <a:gd name="connsiteX67" fmla="*/ 15980 w 164630"/>
                <a:gd name="connsiteY67" fmla="*/ 167863 h 189462"/>
                <a:gd name="connsiteX68" fmla="*/ 15980 w 164630"/>
                <a:gd name="connsiteY68" fmla="*/ 167863 h 189462"/>
                <a:gd name="connsiteX69" fmla="*/ 15980 w 164630"/>
                <a:gd name="connsiteY69" fmla="*/ 167863 h 189462"/>
                <a:gd name="connsiteX70" fmla="*/ 20647 w 164630"/>
                <a:gd name="connsiteY70" fmla="*/ 172720 h 189462"/>
                <a:gd name="connsiteX71" fmla="*/ 20647 w 164630"/>
                <a:gd name="connsiteY71" fmla="*/ 172720 h 189462"/>
                <a:gd name="connsiteX72" fmla="*/ 26553 w 164630"/>
                <a:gd name="connsiteY72" fmla="*/ 176530 h 189462"/>
                <a:gd name="connsiteX73" fmla="*/ 26553 w 164630"/>
                <a:gd name="connsiteY73" fmla="*/ 176530 h 189462"/>
                <a:gd name="connsiteX74" fmla="*/ 30744 w 164630"/>
                <a:gd name="connsiteY74" fmla="*/ 180436 h 189462"/>
                <a:gd name="connsiteX75" fmla="*/ 30744 w 164630"/>
                <a:gd name="connsiteY75" fmla="*/ 180436 h 189462"/>
                <a:gd name="connsiteX76" fmla="*/ 34078 w 164630"/>
                <a:gd name="connsiteY76" fmla="*/ 182626 h 189462"/>
                <a:gd name="connsiteX77" fmla="*/ 34078 w 164630"/>
                <a:gd name="connsiteY77" fmla="*/ 182626 h 189462"/>
                <a:gd name="connsiteX78" fmla="*/ 34078 w 164630"/>
                <a:gd name="connsiteY78" fmla="*/ 182626 h 189462"/>
                <a:gd name="connsiteX79" fmla="*/ 38459 w 164630"/>
                <a:gd name="connsiteY79" fmla="*/ 184341 h 189462"/>
                <a:gd name="connsiteX80" fmla="*/ 38459 w 164630"/>
                <a:gd name="connsiteY80" fmla="*/ 184341 h 189462"/>
                <a:gd name="connsiteX81" fmla="*/ 38459 w 164630"/>
                <a:gd name="connsiteY81" fmla="*/ 184341 h 189462"/>
                <a:gd name="connsiteX82" fmla="*/ 44650 w 164630"/>
                <a:gd name="connsiteY82" fmla="*/ 186817 h 189462"/>
                <a:gd name="connsiteX83" fmla="*/ 44650 w 164630"/>
                <a:gd name="connsiteY83" fmla="*/ 186817 h 189462"/>
                <a:gd name="connsiteX84" fmla="*/ 55509 w 164630"/>
                <a:gd name="connsiteY84" fmla="*/ 188722 h 189462"/>
                <a:gd name="connsiteX85" fmla="*/ 65034 w 164630"/>
                <a:gd name="connsiteY85" fmla="*/ 188913 h 189462"/>
                <a:gd name="connsiteX86" fmla="*/ 65034 w 164630"/>
                <a:gd name="connsiteY86" fmla="*/ 188913 h 189462"/>
                <a:gd name="connsiteX87" fmla="*/ 67701 w 164630"/>
                <a:gd name="connsiteY87" fmla="*/ 188627 h 189462"/>
                <a:gd name="connsiteX88" fmla="*/ 67701 w 164630"/>
                <a:gd name="connsiteY88" fmla="*/ 188627 h 189462"/>
                <a:gd name="connsiteX89" fmla="*/ 70844 w 164630"/>
                <a:gd name="connsiteY89" fmla="*/ 188151 h 189462"/>
                <a:gd name="connsiteX90" fmla="*/ 75416 w 164630"/>
                <a:gd name="connsiteY90" fmla="*/ 187484 h 189462"/>
                <a:gd name="connsiteX91" fmla="*/ 75416 w 164630"/>
                <a:gd name="connsiteY91" fmla="*/ 187484 h 189462"/>
                <a:gd name="connsiteX92" fmla="*/ 75416 w 164630"/>
                <a:gd name="connsiteY92" fmla="*/ 187484 h 189462"/>
                <a:gd name="connsiteX93" fmla="*/ 93037 w 164630"/>
                <a:gd name="connsiteY93" fmla="*/ 181102 h 189462"/>
                <a:gd name="connsiteX94" fmla="*/ 93037 w 164630"/>
                <a:gd name="connsiteY94" fmla="*/ 181102 h 189462"/>
                <a:gd name="connsiteX95" fmla="*/ 95704 w 164630"/>
                <a:gd name="connsiteY95" fmla="*/ 180150 h 189462"/>
                <a:gd name="connsiteX96" fmla="*/ 102277 w 164630"/>
                <a:gd name="connsiteY96" fmla="*/ 175864 h 189462"/>
                <a:gd name="connsiteX97" fmla="*/ 110944 w 164630"/>
                <a:gd name="connsiteY97" fmla="*/ 169958 h 189462"/>
                <a:gd name="connsiteX98" fmla="*/ 111992 w 164630"/>
                <a:gd name="connsiteY98" fmla="*/ 169196 h 189462"/>
                <a:gd name="connsiteX99" fmla="*/ 118374 w 164630"/>
                <a:gd name="connsiteY99" fmla="*/ 164624 h 189462"/>
                <a:gd name="connsiteX100" fmla="*/ 118374 w 164630"/>
                <a:gd name="connsiteY100" fmla="*/ 164624 h 189462"/>
                <a:gd name="connsiteX101" fmla="*/ 132090 w 164630"/>
                <a:gd name="connsiteY101" fmla="*/ 152146 h 189462"/>
                <a:gd name="connsiteX102" fmla="*/ 141996 w 164630"/>
                <a:gd name="connsiteY102" fmla="*/ 141002 h 189462"/>
                <a:gd name="connsiteX103" fmla="*/ 143615 w 164630"/>
                <a:gd name="connsiteY103" fmla="*/ 138716 h 189462"/>
                <a:gd name="connsiteX104" fmla="*/ 146377 w 164630"/>
                <a:gd name="connsiteY104" fmla="*/ 136144 h 189462"/>
                <a:gd name="connsiteX105" fmla="*/ 147139 w 164630"/>
                <a:gd name="connsiteY105" fmla="*/ 134716 h 189462"/>
                <a:gd name="connsiteX106" fmla="*/ 151997 w 164630"/>
                <a:gd name="connsiteY106" fmla="*/ 127953 h 189462"/>
                <a:gd name="connsiteX107" fmla="*/ 156093 w 164630"/>
                <a:gd name="connsiteY107" fmla="*/ 122143 h 189462"/>
                <a:gd name="connsiteX108" fmla="*/ 159046 w 164630"/>
                <a:gd name="connsiteY108" fmla="*/ 116999 h 189462"/>
                <a:gd name="connsiteX109" fmla="*/ 160284 w 164630"/>
                <a:gd name="connsiteY109" fmla="*/ 114427 h 189462"/>
                <a:gd name="connsiteX110" fmla="*/ 161522 w 164630"/>
                <a:gd name="connsiteY110" fmla="*/ 111760 h 189462"/>
                <a:gd name="connsiteX111" fmla="*/ 163618 w 164630"/>
                <a:gd name="connsiteY111" fmla="*/ 102711 h 189462"/>
                <a:gd name="connsiteX112" fmla="*/ 163713 w 164630"/>
                <a:gd name="connsiteY112" fmla="*/ 100902 h 189462"/>
                <a:gd name="connsiteX113" fmla="*/ 163808 w 164630"/>
                <a:gd name="connsiteY113" fmla="*/ 96139 h 189462"/>
                <a:gd name="connsiteX114" fmla="*/ 163808 w 164630"/>
                <a:gd name="connsiteY114" fmla="*/ 96139 h 189462"/>
                <a:gd name="connsiteX115" fmla="*/ 163808 w 164630"/>
                <a:gd name="connsiteY115" fmla="*/ 96139 h 189462"/>
                <a:gd name="connsiteX116" fmla="*/ 161998 w 164630"/>
                <a:gd name="connsiteY116" fmla="*/ 91186 h 189462"/>
                <a:gd name="connsiteX117" fmla="*/ 161998 w 164630"/>
                <a:gd name="connsiteY117" fmla="*/ 91186 h 189462"/>
                <a:gd name="connsiteX118" fmla="*/ 161998 w 164630"/>
                <a:gd name="connsiteY118" fmla="*/ 91186 h 189462"/>
                <a:gd name="connsiteX119" fmla="*/ 163237 w 164630"/>
                <a:gd name="connsiteY119" fmla="*/ 79090 h 189462"/>
                <a:gd name="connsiteX120" fmla="*/ 163141 w 164630"/>
                <a:gd name="connsiteY120" fmla="*/ 71374 h 189462"/>
                <a:gd name="connsiteX121" fmla="*/ 163141 w 164630"/>
                <a:gd name="connsiteY121" fmla="*/ 71374 h 189462"/>
                <a:gd name="connsiteX122" fmla="*/ 162379 w 164630"/>
                <a:gd name="connsiteY122" fmla="*/ 63850 h 189462"/>
                <a:gd name="connsiteX123" fmla="*/ 159617 w 164630"/>
                <a:gd name="connsiteY123" fmla="*/ 55086 h 189462"/>
                <a:gd name="connsiteX124" fmla="*/ 156379 w 164630"/>
                <a:gd name="connsiteY124" fmla="*/ 45847 h 189462"/>
                <a:gd name="connsiteX125" fmla="*/ 156379 w 164630"/>
                <a:gd name="connsiteY125" fmla="*/ 45847 h 189462"/>
                <a:gd name="connsiteX126" fmla="*/ 155902 w 164630"/>
                <a:gd name="connsiteY126" fmla="*/ 44609 h 189462"/>
                <a:gd name="connsiteX127" fmla="*/ 155902 w 164630"/>
                <a:gd name="connsiteY127" fmla="*/ 44609 h 189462"/>
                <a:gd name="connsiteX128" fmla="*/ 154283 w 164630"/>
                <a:gd name="connsiteY128" fmla="*/ 40799 h 189462"/>
                <a:gd name="connsiteX129" fmla="*/ 151426 w 164630"/>
                <a:gd name="connsiteY129" fmla="*/ 36418 h 189462"/>
                <a:gd name="connsiteX130" fmla="*/ 147139 w 164630"/>
                <a:gd name="connsiteY130" fmla="*/ 29750 h 189462"/>
                <a:gd name="connsiteX131" fmla="*/ 147997 w 164630"/>
                <a:gd name="connsiteY131" fmla="*/ 105474 h 189462"/>
                <a:gd name="connsiteX132" fmla="*/ 147711 w 164630"/>
                <a:gd name="connsiteY132" fmla="*/ 105379 h 189462"/>
                <a:gd name="connsiteX133" fmla="*/ 147901 w 164630"/>
                <a:gd name="connsiteY133" fmla="*/ 105188 h 189462"/>
                <a:gd name="connsiteX134" fmla="*/ 147997 w 164630"/>
                <a:gd name="connsiteY134" fmla="*/ 105474 h 189462"/>
                <a:gd name="connsiteX135" fmla="*/ 102658 w 164630"/>
                <a:gd name="connsiteY135" fmla="*/ 124905 h 189462"/>
                <a:gd name="connsiteX136" fmla="*/ 102753 w 164630"/>
                <a:gd name="connsiteY136" fmla="*/ 124905 h 189462"/>
                <a:gd name="connsiteX137" fmla="*/ 102658 w 164630"/>
                <a:gd name="connsiteY137" fmla="*/ 124905 h 189462"/>
                <a:gd name="connsiteX138" fmla="*/ 102658 w 164630"/>
                <a:gd name="connsiteY138" fmla="*/ 124905 h 189462"/>
                <a:gd name="connsiteX139" fmla="*/ 93514 w 164630"/>
                <a:gd name="connsiteY139" fmla="*/ 34417 h 189462"/>
                <a:gd name="connsiteX140" fmla="*/ 93514 w 164630"/>
                <a:gd name="connsiteY140" fmla="*/ 34417 h 189462"/>
                <a:gd name="connsiteX141" fmla="*/ 93704 w 164630"/>
                <a:gd name="connsiteY141" fmla="*/ 34417 h 189462"/>
                <a:gd name="connsiteX142" fmla="*/ 93609 w 164630"/>
                <a:gd name="connsiteY142" fmla="*/ 34513 h 189462"/>
                <a:gd name="connsiteX143" fmla="*/ 93514 w 164630"/>
                <a:gd name="connsiteY143" fmla="*/ 34417 h 189462"/>
                <a:gd name="connsiteX144" fmla="*/ 93514 w 164630"/>
                <a:gd name="connsiteY144" fmla="*/ 34417 h 189462"/>
                <a:gd name="connsiteX145" fmla="*/ 72559 w 164630"/>
                <a:gd name="connsiteY145" fmla="*/ 89948 h 189462"/>
                <a:gd name="connsiteX146" fmla="*/ 72559 w 164630"/>
                <a:gd name="connsiteY146" fmla="*/ 89948 h 189462"/>
                <a:gd name="connsiteX147" fmla="*/ 72559 w 164630"/>
                <a:gd name="connsiteY147" fmla="*/ 89948 h 189462"/>
                <a:gd name="connsiteX148" fmla="*/ 72559 w 164630"/>
                <a:gd name="connsiteY148" fmla="*/ 89948 h 189462"/>
                <a:gd name="connsiteX149" fmla="*/ 79321 w 164630"/>
                <a:gd name="connsiteY149" fmla="*/ 64802 h 189462"/>
                <a:gd name="connsiteX150" fmla="*/ 79321 w 164630"/>
                <a:gd name="connsiteY150" fmla="*/ 64802 h 189462"/>
                <a:gd name="connsiteX151" fmla="*/ 79321 w 164630"/>
                <a:gd name="connsiteY151" fmla="*/ 64802 h 189462"/>
                <a:gd name="connsiteX152" fmla="*/ 79321 w 164630"/>
                <a:gd name="connsiteY152" fmla="*/ 64802 h 189462"/>
                <a:gd name="connsiteX153" fmla="*/ 89132 w 164630"/>
                <a:gd name="connsiteY153" fmla="*/ 77089 h 189462"/>
                <a:gd name="connsiteX154" fmla="*/ 89132 w 164630"/>
                <a:gd name="connsiteY154" fmla="*/ 77089 h 189462"/>
                <a:gd name="connsiteX155" fmla="*/ 89132 w 164630"/>
                <a:gd name="connsiteY155" fmla="*/ 77089 h 189462"/>
                <a:gd name="connsiteX156" fmla="*/ 89227 w 164630"/>
                <a:gd name="connsiteY156" fmla="*/ 77089 h 189462"/>
                <a:gd name="connsiteX157" fmla="*/ 89132 w 164630"/>
                <a:gd name="connsiteY157" fmla="*/ 77089 h 189462"/>
                <a:gd name="connsiteX158" fmla="*/ 106753 w 164630"/>
                <a:gd name="connsiteY158" fmla="*/ 49276 h 189462"/>
                <a:gd name="connsiteX159" fmla="*/ 106753 w 164630"/>
                <a:gd name="connsiteY159" fmla="*/ 49276 h 189462"/>
                <a:gd name="connsiteX160" fmla="*/ 106753 w 164630"/>
                <a:gd name="connsiteY160" fmla="*/ 49276 h 189462"/>
                <a:gd name="connsiteX161" fmla="*/ 106753 w 164630"/>
                <a:gd name="connsiteY161" fmla="*/ 49276 h 189462"/>
                <a:gd name="connsiteX162" fmla="*/ 79417 w 164630"/>
                <a:gd name="connsiteY162" fmla="*/ 88424 h 189462"/>
                <a:gd name="connsiteX163" fmla="*/ 79417 w 164630"/>
                <a:gd name="connsiteY163" fmla="*/ 88424 h 189462"/>
                <a:gd name="connsiteX164" fmla="*/ 79417 w 164630"/>
                <a:gd name="connsiteY164" fmla="*/ 88424 h 189462"/>
                <a:gd name="connsiteX165" fmla="*/ 79226 w 164630"/>
                <a:gd name="connsiteY165" fmla="*/ 88519 h 189462"/>
                <a:gd name="connsiteX166" fmla="*/ 79321 w 164630"/>
                <a:gd name="connsiteY166" fmla="*/ 88329 h 189462"/>
                <a:gd name="connsiteX167" fmla="*/ 79417 w 164630"/>
                <a:gd name="connsiteY167" fmla="*/ 88424 h 189462"/>
                <a:gd name="connsiteX168" fmla="*/ 94276 w 164630"/>
                <a:gd name="connsiteY168" fmla="*/ 72613 h 189462"/>
                <a:gd name="connsiteX169" fmla="*/ 93895 w 164630"/>
                <a:gd name="connsiteY169" fmla="*/ 72232 h 189462"/>
                <a:gd name="connsiteX170" fmla="*/ 94085 w 164630"/>
                <a:gd name="connsiteY170" fmla="*/ 72041 h 189462"/>
                <a:gd name="connsiteX171" fmla="*/ 94276 w 164630"/>
                <a:gd name="connsiteY171" fmla="*/ 72613 h 189462"/>
                <a:gd name="connsiteX172" fmla="*/ 74178 w 164630"/>
                <a:gd name="connsiteY172" fmla="*/ 66612 h 189462"/>
                <a:gd name="connsiteX173" fmla="*/ 74083 w 164630"/>
                <a:gd name="connsiteY173" fmla="*/ 66612 h 189462"/>
                <a:gd name="connsiteX174" fmla="*/ 74178 w 164630"/>
                <a:gd name="connsiteY174" fmla="*/ 66612 h 189462"/>
                <a:gd name="connsiteX175" fmla="*/ 74178 w 164630"/>
                <a:gd name="connsiteY175" fmla="*/ 66612 h 189462"/>
                <a:gd name="connsiteX176" fmla="*/ 45508 w 164630"/>
                <a:gd name="connsiteY176" fmla="*/ 122523 h 189462"/>
                <a:gd name="connsiteX177" fmla="*/ 45508 w 164630"/>
                <a:gd name="connsiteY177" fmla="*/ 122619 h 189462"/>
                <a:gd name="connsiteX178" fmla="*/ 45412 w 164630"/>
                <a:gd name="connsiteY178" fmla="*/ 122619 h 189462"/>
                <a:gd name="connsiteX179" fmla="*/ 45508 w 164630"/>
                <a:gd name="connsiteY179" fmla="*/ 122523 h 189462"/>
                <a:gd name="connsiteX180" fmla="*/ 121898 w 164630"/>
                <a:gd name="connsiteY180" fmla="*/ 38894 h 189462"/>
                <a:gd name="connsiteX181" fmla="*/ 121898 w 164630"/>
                <a:gd name="connsiteY181" fmla="*/ 38894 h 189462"/>
                <a:gd name="connsiteX182" fmla="*/ 121803 w 164630"/>
                <a:gd name="connsiteY182" fmla="*/ 38894 h 189462"/>
                <a:gd name="connsiteX183" fmla="*/ 121898 w 164630"/>
                <a:gd name="connsiteY183" fmla="*/ 38894 h 189462"/>
                <a:gd name="connsiteX184" fmla="*/ 121898 w 164630"/>
                <a:gd name="connsiteY184" fmla="*/ 38894 h 189462"/>
                <a:gd name="connsiteX185" fmla="*/ 81226 w 164630"/>
                <a:gd name="connsiteY185" fmla="*/ 55944 h 189462"/>
                <a:gd name="connsiteX186" fmla="*/ 79988 w 164630"/>
                <a:gd name="connsiteY186" fmla="*/ 56611 h 189462"/>
                <a:gd name="connsiteX187" fmla="*/ 79988 w 164630"/>
                <a:gd name="connsiteY187" fmla="*/ 55753 h 189462"/>
                <a:gd name="connsiteX188" fmla="*/ 81226 w 164630"/>
                <a:gd name="connsiteY188" fmla="*/ 55944 h 189462"/>
                <a:gd name="connsiteX189" fmla="*/ 64462 w 164630"/>
                <a:gd name="connsiteY189" fmla="*/ 65088 h 189462"/>
                <a:gd name="connsiteX190" fmla="*/ 64081 w 164630"/>
                <a:gd name="connsiteY190" fmla="*/ 65660 h 189462"/>
                <a:gd name="connsiteX191" fmla="*/ 63986 w 164630"/>
                <a:gd name="connsiteY191" fmla="*/ 65564 h 189462"/>
                <a:gd name="connsiteX192" fmla="*/ 63986 w 164630"/>
                <a:gd name="connsiteY192" fmla="*/ 65564 h 189462"/>
                <a:gd name="connsiteX193" fmla="*/ 64462 w 164630"/>
                <a:gd name="connsiteY193" fmla="*/ 65088 h 189462"/>
                <a:gd name="connsiteX194" fmla="*/ 33125 w 164630"/>
                <a:gd name="connsiteY194" fmla="*/ 108522 h 189462"/>
                <a:gd name="connsiteX195" fmla="*/ 33220 w 164630"/>
                <a:gd name="connsiteY195" fmla="*/ 108712 h 189462"/>
                <a:gd name="connsiteX196" fmla="*/ 33125 w 164630"/>
                <a:gd name="connsiteY196" fmla="*/ 108522 h 189462"/>
                <a:gd name="connsiteX197" fmla="*/ 33125 w 164630"/>
                <a:gd name="connsiteY197" fmla="*/ 108522 h 189462"/>
                <a:gd name="connsiteX198" fmla="*/ 37411 w 164630"/>
                <a:gd name="connsiteY198" fmla="*/ 110522 h 189462"/>
                <a:gd name="connsiteX199" fmla="*/ 37411 w 164630"/>
                <a:gd name="connsiteY199" fmla="*/ 110522 h 189462"/>
                <a:gd name="connsiteX200" fmla="*/ 37411 w 164630"/>
                <a:gd name="connsiteY200" fmla="*/ 110522 h 189462"/>
                <a:gd name="connsiteX201" fmla="*/ 37411 w 164630"/>
                <a:gd name="connsiteY201" fmla="*/ 110522 h 189462"/>
                <a:gd name="connsiteX202" fmla="*/ 100562 w 164630"/>
                <a:gd name="connsiteY202" fmla="*/ 23559 h 189462"/>
                <a:gd name="connsiteX203" fmla="*/ 100372 w 164630"/>
                <a:gd name="connsiteY203" fmla="*/ 22797 h 189462"/>
                <a:gd name="connsiteX204" fmla="*/ 100467 w 164630"/>
                <a:gd name="connsiteY204" fmla="*/ 22892 h 189462"/>
                <a:gd name="connsiteX205" fmla="*/ 100562 w 164630"/>
                <a:gd name="connsiteY205" fmla="*/ 23559 h 189462"/>
                <a:gd name="connsiteX206" fmla="*/ 53509 w 164630"/>
                <a:gd name="connsiteY206" fmla="*/ 97187 h 189462"/>
                <a:gd name="connsiteX207" fmla="*/ 54080 w 164630"/>
                <a:gd name="connsiteY207" fmla="*/ 97759 h 189462"/>
                <a:gd name="connsiteX208" fmla="*/ 54175 w 164630"/>
                <a:gd name="connsiteY208" fmla="*/ 97759 h 189462"/>
                <a:gd name="connsiteX209" fmla="*/ 54175 w 164630"/>
                <a:gd name="connsiteY209" fmla="*/ 97759 h 189462"/>
                <a:gd name="connsiteX210" fmla="*/ 54175 w 164630"/>
                <a:gd name="connsiteY210" fmla="*/ 97759 h 189462"/>
                <a:gd name="connsiteX211" fmla="*/ 54175 w 164630"/>
                <a:gd name="connsiteY211" fmla="*/ 97759 h 189462"/>
                <a:gd name="connsiteX212" fmla="*/ 54080 w 164630"/>
                <a:gd name="connsiteY212" fmla="*/ 97759 h 189462"/>
                <a:gd name="connsiteX213" fmla="*/ 53413 w 164630"/>
                <a:gd name="connsiteY213" fmla="*/ 97663 h 189462"/>
                <a:gd name="connsiteX214" fmla="*/ 53509 w 164630"/>
                <a:gd name="connsiteY214" fmla="*/ 97187 h 189462"/>
                <a:gd name="connsiteX215" fmla="*/ 24362 w 164630"/>
                <a:gd name="connsiteY215" fmla="*/ 119380 h 189462"/>
                <a:gd name="connsiteX216" fmla="*/ 24172 w 164630"/>
                <a:gd name="connsiteY216" fmla="*/ 119380 h 189462"/>
                <a:gd name="connsiteX217" fmla="*/ 24267 w 164630"/>
                <a:gd name="connsiteY217" fmla="*/ 119190 h 189462"/>
                <a:gd name="connsiteX218" fmla="*/ 24362 w 164630"/>
                <a:gd name="connsiteY218" fmla="*/ 119380 h 189462"/>
                <a:gd name="connsiteX219" fmla="*/ 24362 w 164630"/>
                <a:gd name="connsiteY219" fmla="*/ 119380 h 189462"/>
                <a:gd name="connsiteX220" fmla="*/ 113040 w 164630"/>
                <a:gd name="connsiteY220" fmla="*/ 95758 h 189462"/>
                <a:gd name="connsiteX221" fmla="*/ 113040 w 164630"/>
                <a:gd name="connsiteY221" fmla="*/ 95758 h 189462"/>
                <a:gd name="connsiteX222" fmla="*/ 113040 w 164630"/>
                <a:gd name="connsiteY222" fmla="*/ 95758 h 189462"/>
                <a:gd name="connsiteX223" fmla="*/ 113040 w 164630"/>
                <a:gd name="connsiteY223" fmla="*/ 95758 h 189462"/>
                <a:gd name="connsiteX224" fmla="*/ 139519 w 164630"/>
                <a:gd name="connsiteY224" fmla="*/ 95187 h 189462"/>
                <a:gd name="connsiteX225" fmla="*/ 139615 w 164630"/>
                <a:gd name="connsiteY225" fmla="*/ 95377 h 189462"/>
                <a:gd name="connsiteX226" fmla="*/ 139519 w 164630"/>
                <a:gd name="connsiteY226" fmla="*/ 95473 h 189462"/>
                <a:gd name="connsiteX227" fmla="*/ 139519 w 164630"/>
                <a:gd name="connsiteY227" fmla="*/ 95187 h 189462"/>
                <a:gd name="connsiteX228" fmla="*/ 119041 w 164630"/>
                <a:gd name="connsiteY228" fmla="*/ 28321 h 189462"/>
                <a:gd name="connsiteX229" fmla="*/ 118279 w 164630"/>
                <a:gd name="connsiteY229" fmla="*/ 28798 h 189462"/>
                <a:gd name="connsiteX230" fmla="*/ 118279 w 164630"/>
                <a:gd name="connsiteY230" fmla="*/ 28702 h 189462"/>
                <a:gd name="connsiteX231" fmla="*/ 119041 w 164630"/>
                <a:gd name="connsiteY231" fmla="*/ 28321 h 189462"/>
                <a:gd name="connsiteX232" fmla="*/ 119041 w 164630"/>
                <a:gd name="connsiteY232" fmla="*/ 28321 h 189462"/>
                <a:gd name="connsiteX233" fmla="*/ 84846 w 164630"/>
                <a:gd name="connsiteY233" fmla="*/ 35560 h 189462"/>
                <a:gd name="connsiteX234" fmla="*/ 84846 w 164630"/>
                <a:gd name="connsiteY234" fmla="*/ 35560 h 189462"/>
                <a:gd name="connsiteX235" fmla="*/ 84846 w 164630"/>
                <a:gd name="connsiteY235" fmla="*/ 35560 h 189462"/>
                <a:gd name="connsiteX236" fmla="*/ 84846 w 164630"/>
                <a:gd name="connsiteY236" fmla="*/ 35560 h 189462"/>
                <a:gd name="connsiteX237" fmla="*/ 74464 w 164630"/>
                <a:gd name="connsiteY237" fmla="*/ 50515 h 189462"/>
                <a:gd name="connsiteX238" fmla="*/ 74464 w 164630"/>
                <a:gd name="connsiteY238" fmla="*/ 50515 h 189462"/>
                <a:gd name="connsiteX239" fmla="*/ 74464 w 164630"/>
                <a:gd name="connsiteY239" fmla="*/ 50515 h 189462"/>
                <a:gd name="connsiteX240" fmla="*/ 74464 w 164630"/>
                <a:gd name="connsiteY240" fmla="*/ 50515 h 189462"/>
                <a:gd name="connsiteX241" fmla="*/ 74464 w 164630"/>
                <a:gd name="connsiteY241" fmla="*/ 50515 h 189462"/>
                <a:gd name="connsiteX242" fmla="*/ 74464 w 164630"/>
                <a:gd name="connsiteY242" fmla="*/ 50515 h 189462"/>
                <a:gd name="connsiteX243" fmla="*/ 56366 w 164630"/>
                <a:gd name="connsiteY243" fmla="*/ 66040 h 189462"/>
                <a:gd name="connsiteX244" fmla="*/ 56366 w 164630"/>
                <a:gd name="connsiteY244" fmla="*/ 66040 h 189462"/>
                <a:gd name="connsiteX245" fmla="*/ 56366 w 164630"/>
                <a:gd name="connsiteY245" fmla="*/ 66040 h 189462"/>
                <a:gd name="connsiteX246" fmla="*/ 56366 w 164630"/>
                <a:gd name="connsiteY246" fmla="*/ 66040 h 189462"/>
                <a:gd name="connsiteX247" fmla="*/ 56366 w 164630"/>
                <a:gd name="connsiteY247" fmla="*/ 66040 h 189462"/>
                <a:gd name="connsiteX248" fmla="*/ 56366 w 164630"/>
                <a:gd name="connsiteY248" fmla="*/ 66040 h 189462"/>
                <a:gd name="connsiteX249" fmla="*/ 18742 w 164630"/>
                <a:gd name="connsiteY249" fmla="*/ 139097 h 189462"/>
                <a:gd name="connsiteX250" fmla="*/ 18742 w 164630"/>
                <a:gd name="connsiteY250" fmla="*/ 139097 h 189462"/>
                <a:gd name="connsiteX251" fmla="*/ 18742 w 164630"/>
                <a:gd name="connsiteY251" fmla="*/ 139097 h 189462"/>
                <a:gd name="connsiteX252" fmla="*/ 18742 w 164630"/>
                <a:gd name="connsiteY252" fmla="*/ 139097 h 189462"/>
                <a:gd name="connsiteX253" fmla="*/ 62748 w 164630"/>
                <a:gd name="connsiteY253" fmla="*/ 145574 h 189462"/>
                <a:gd name="connsiteX254" fmla="*/ 62843 w 164630"/>
                <a:gd name="connsiteY254" fmla="*/ 145669 h 189462"/>
                <a:gd name="connsiteX255" fmla="*/ 62843 w 164630"/>
                <a:gd name="connsiteY255" fmla="*/ 145574 h 189462"/>
                <a:gd name="connsiteX256" fmla="*/ 62843 w 164630"/>
                <a:gd name="connsiteY256" fmla="*/ 145669 h 189462"/>
                <a:gd name="connsiteX257" fmla="*/ 62843 w 164630"/>
                <a:gd name="connsiteY257" fmla="*/ 145669 h 189462"/>
                <a:gd name="connsiteX258" fmla="*/ 62748 w 164630"/>
                <a:gd name="connsiteY258" fmla="*/ 145765 h 189462"/>
                <a:gd name="connsiteX259" fmla="*/ 62748 w 164630"/>
                <a:gd name="connsiteY259" fmla="*/ 145574 h 189462"/>
                <a:gd name="connsiteX260" fmla="*/ 101229 w 164630"/>
                <a:gd name="connsiteY260" fmla="*/ 122714 h 189462"/>
                <a:gd name="connsiteX261" fmla="*/ 101229 w 164630"/>
                <a:gd name="connsiteY261" fmla="*/ 122714 h 189462"/>
                <a:gd name="connsiteX262" fmla="*/ 101229 w 164630"/>
                <a:gd name="connsiteY262" fmla="*/ 122714 h 189462"/>
                <a:gd name="connsiteX263" fmla="*/ 101229 w 164630"/>
                <a:gd name="connsiteY263" fmla="*/ 122714 h 189462"/>
                <a:gd name="connsiteX264" fmla="*/ 143425 w 164630"/>
                <a:gd name="connsiteY264" fmla="*/ 84614 h 189462"/>
                <a:gd name="connsiteX265" fmla="*/ 143139 w 164630"/>
                <a:gd name="connsiteY265" fmla="*/ 84138 h 189462"/>
                <a:gd name="connsiteX266" fmla="*/ 143425 w 164630"/>
                <a:gd name="connsiteY266" fmla="*/ 83947 h 189462"/>
                <a:gd name="connsiteX267" fmla="*/ 143425 w 164630"/>
                <a:gd name="connsiteY267" fmla="*/ 84614 h 189462"/>
                <a:gd name="connsiteX268" fmla="*/ 115897 w 164630"/>
                <a:gd name="connsiteY268" fmla="*/ 20701 h 189462"/>
                <a:gd name="connsiteX269" fmla="*/ 115897 w 164630"/>
                <a:gd name="connsiteY269" fmla="*/ 20701 h 189462"/>
                <a:gd name="connsiteX270" fmla="*/ 115993 w 164630"/>
                <a:gd name="connsiteY270" fmla="*/ 20797 h 189462"/>
                <a:gd name="connsiteX271" fmla="*/ 115897 w 164630"/>
                <a:gd name="connsiteY271" fmla="*/ 20701 h 189462"/>
                <a:gd name="connsiteX272" fmla="*/ 51794 w 164630"/>
                <a:gd name="connsiteY272" fmla="*/ 45276 h 189462"/>
                <a:gd name="connsiteX273" fmla="*/ 51794 w 164630"/>
                <a:gd name="connsiteY273" fmla="*/ 45276 h 189462"/>
                <a:gd name="connsiteX274" fmla="*/ 51794 w 164630"/>
                <a:gd name="connsiteY274" fmla="*/ 45276 h 189462"/>
                <a:gd name="connsiteX275" fmla="*/ 51794 w 164630"/>
                <a:gd name="connsiteY275" fmla="*/ 45276 h 189462"/>
                <a:gd name="connsiteX276" fmla="*/ 51794 w 164630"/>
                <a:gd name="connsiteY276" fmla="*/ 45371 h 189462"/>
                <a:gd name="connsiteX277" fmla="*/ 51794 w 164630"/>
                <a:gd name="connsiteY277" fmla="*/ 45467 h 189462"/>
                <a:gd name="connsiteX278" fmla="*/ 51699 w 164630"/>
                <a:gd name="connsiteY278" fmla="*/ 45371 h 189462"/>
                <a:gd name="connsiteX279" fmla="*/ 51794 w 164630"/>
                <a:gd name="connsiteY279" fmla="*/ 45371 h 189462"/>
                <a:gd name="connsiteX280" fmla="*/ 49794 w 164630"/>
                <a:gd name="connsiteY280" fmla="*/ 79852 h 189462"/>
                <a:gd name="connsiteX281" fmla="*/ 49889 w 164630"/>
                <a:gd name="connsiteY281" fmla="*/ 79852 h 189462"/>
                <a:gd name="connsiteX282" fmla="*/ 49794 w 164630"/>
                <a:gd name="connsiteY282" fmla="*/ 79852 h 189462"/>
                <a:gd name="connsiteX283" fmla="*/ 49794 w 164630"/>
                <a:gd name="connsiteY283" fmla="*/ 79852 h 189462"/>
                <a:gd name="connsiteX284" fmla="*/ 90847 w 164630"/>
                <a:gd name="connsiteY284" fmla="*/ 18891 h 189462"/>
                <a:gd name="connsiteX285" fmla="*/ 90847 w 164630"/>
                <a:gd name="connsiteY285" fmla="*/ 18891 h 189462"/>
                <a:gd name="connsiteX286" fmla="*/ 90847 w 164630"/>
                <a:gd name="connsiteY286" fmla="*/ 18891 h 189462"/>
                <a:gd name="connsiteX287" fmla="*/ 90847 w 164630"/>
                <a:gd name="connsiteY287" fmla="*/ 18891 h 189462"/>
                <a:gd name="connsiteX288" fmla="*/ 90847 w 164630"/>
                <a:gd name="connsiteY288" fmla="*/ 18891 h 189462"/>
                <a:gd name="connsiteX289" fmla="*/ 86656 w 164630"/>
                <a:gd name="connsiteY289" fmla="*/ 26607 h 189462"/>
                <a:gd name="connsiteX290" fmla="*/ 87322 w 164630"/>
                <a:gd name="connsiteY290" fmla="*/ 27560 h 189462"/>
                <a:gd name="connsiteX291" fmla="*/ 87322 w 164630"/>
                <a:gd name="connsiteY291" fmla="*/ 27560 h 189462"/>
                <a:gd name="connsiteX292" fmla="*/ 87322 w 164630"/>
                <a:gd name="connsiteY292" fmla="*/ 27560 h 189462"/>
                <a:gd name="connsiteX293" fmla="*/ 86656 w 164630"/>
                <a:gd name="connsiteY293" fmla="*/ 26607 h 189462"/>
                <a:gd name="connsiteX294" fmla="*/ 86656 w 164630"/>
                <a:gd name="connsiteY294" fmla="*/ 26607 h 189462"/>
                <a:gd name="connsiteX295" fmla="*/ 60081 w 164630"/>
                <a:gd name="connsiteY295" fmla="*/ 36513 h 189462"/>
                <a:gd name="connsiteX296" fmla="*/ 60081 w 164630"/>
                <a:gd name="connsiteY296" fmla="*/ 36513 h 189462"/>
                <a:gd name="connsiteX297" fmla="*/ 60081 w 164630"/>
                <a:gd name="connsiteY297" fmla="*/ 36513 h 189462"/>
                <a:gd name="connsiteX298" fmla="*/ 60081 w 164630"/>
                <a:gd name="connsiteY298" fmla="*/ 36513 h 189462"/>
                <a:gd name="connsiteX299" fmla="*/ 60081 w 164630"/>
                <a:gd name="connsiteY299" fmla="*/ 36322 h 189462"/>
                <a:gd name="connsiteX300" fmla="*/ 60176 w 164630"/>
                <a:gd name="connsiteY300" fmla="*/ 36418 h 189462"/>
                <a:gd name="connsiteX301" fmla="*/ 60081 w 164630"/>
                <a:gd name="connsiteY301" fmla="*/ 36513 h 189462"/>
                <a:gd name="connsiteX302" fmla="*/ 73225 w 164630"/>
                <a:gd name="connsiteY302" fmla="*/ 152527 h 189462"/>
                <a:gd name="connsiteX303" fmla="*/ 73797 w 164630"/>
                <a:gd name="connsiteY303" fmla="*/ 152432 h 189462"/>
                <a:gd name="connsiteX304" fmla="*/ 73797 w 164630"/>
                <a:gd name="connsiteY304" fmla="*/ 152623 h 189462"/>
                <a:gd name="connsiteX305" fmla="*/ 73225 w 164630"/>
                <a:gd name="connsiteY305" fmla="*/ 152527 h 189462"/>
                <a:gd name="connsiteX306" fmla="*/ 113326 w 164630"/>
                <a:gd name="connsiteY306" fmla="*/ 130239 h 189462"/>
                <a:gd name="connsiteX307" fmla="*/ 113326 w 164630"/>
                <a:gd name="connsiteY307" fmla="*/ 130239 h 189462"/>
                <a:gd name="connsiteX308" fmla="*/ 113326 w 164630"/>
                <a:gd name="connsiteY308" fmla="*/ 130239 h 189462"/>
                <a:gd name="connsiteX309" fmla="*/ 113326 w 164630"/>
                <a:gd name="connsiteY309" fmla="*/ 130239 h 189462"/>
                <a:gd name="connsiteX310" fmla="*/ 147901 w 164630"/>
                <a:gd name="connsiteY310" fmla="*/ 56230 h 189462"/>
                <a:gd name="connsiteX311" fmla="*/ 147901 w 164630"/>
                <a:gd name="connsiteY311" fmla="*/ 56230 h 189462"/>
                <a:gd name="connsiteX312" fmla="*/ 148187 w 164630"/>
                <a:gd name="connsiteY312" fmla="*/ 54801 h 189462"/>
                <a:gd name="connsiteX313" fmla="*/ 148187 w 164630"/>
                <a:gd name="connsiteY313" fmla="*/ 54801 h 189462"/>
                <a:gd name="connsiteX314" fmla="*/ 147901 w 164630"/>
                <a:gd name="connsiteY314" fmla="*/ 56230 h 189462"/>
                <a:gd name="connsiteX315" fmla="*/ 26267 w 164630"/>
                <a:gd name="connsiteY315" fmla="*/ 75375 h 189462"/>
                <a:gd name="connsiteX316" fmla="*/ 26267 w 164630"/>
                <a:gd name="connsiteY316" fmla="*/ 75375 h 189462"/>
                <a:gd name="connsiteX317" fmla="*/ 26267 w 164630"/>
                <a:gd name="connsiteY317" fmla="*/ 75375 h 189462"/>
                <a:gd name="connsiteX318" fmla="*/ 26267 w 164630"/>
                <a:gd name="connsiteY318" fmla="*/ 75375 h 189462"/>
                <a:gd name="connsiteX319" fmla="*/ 26267 w 164630"/>
                <a:gd name="connsiteY319" fmla="*/ 75375 h 189462"/>
                <a:gd name="connsiteX320" fmla="*/ 45889 w 164630"/>
                <a:gd name="connsiteY320" fmla="*/ 160338 h 189462"/>
                <a:gd name="connsiteX321" fmla="*/ 45984 w 164630"/>
                <a:gd name="connsiteY321" fmla="*/ 160433 h 189462"/>
                <a:gd name="connsiteX322" fmla="*/ 45793 w 164630"/>
                <a:gd name="connsiteY322" fmla="*/ 160528 h 189462"/>
                <a:gd name="connsiteX323" fmla="*/ 45889 w 164630"/>
                <a:gd name="connsiteY323" fmla="*/ 160338 h 189462"/>
                <a:gd name="connsiteX324" fmla="*/ 63319 w 164630"/>
                <a:gd name="connsiteY324" fmla="*/ 162719 h 189462"/>
                <a:gd name="connsiteX325" fmla="*/ 63319 w 164630"/>
                <a:gd name="connsiteY325" fmla="*/ 162719 h 189462"/>
                <a:gd name="connsiteX326" fmla="*/ 63319 w 164630"/>
                <a:gd name="connsiteY326" fmla="*/ 162719 h 189462"/>
                <a:gd name="connsiteX327" fmla="*/ 63319 w 164630"/>
                <a:gd name="connsiteY327" fmla="*/ 162719 h 189462"/>
                <a:gd name="connsiteX328" fmla="*/ 18647 w 164630"/>
                <a:gd name="connsiteY328" fmla="*/ 80518 h 189462"/>
                <a:gd name="connsiteX329" fmla="*/ 18647 w 164630"/>
                <a:gd name="connsiteY329" fmla="*/ 80518 h 189462"/>
                <a:gd name="connsiteX330" fmla="*/ 18647 w 164630"/>
                <a:gd name="connsiteY330" fmla="*/ 80518 h 189462"/>
                <a:gd name="connsiteX331" fmla="*/ 18647 w 164630"/>
                <a:gd name="connsiteY331" fmla="*/ 80518 h 189462"/>
                <a:gd name="connsiteX332" fmla="*/ 8932 w 164630"/>
                <a:gd name="connsiteY332" fmla="*/ 141002 h 189462"/>
                <a:gd name="connsiteX333" fmla="*/ 8932 w 164630"/>
                <a:gd name="connsiteY333" fmla="*/ 141002 h 189462"/>
                <a:gd name="connsiteX334" fmla="*/ 8932 w 164630"/>
                <a:gd name="connsiteY334" fmla="*/ 141002 h 189462"/>
                <a:gd name="connsiteX335" fmla="*/ 8932 w 164630"/>
                <a:gd name="connsiteY335" fmla="*/ 141002 h 189462"/>
                <a:gd name="connsiteX336" fmla="*/ 15599 w 164630"/>
                <a:gd name="connsiteY336" fmla="*/ 155480 h 189462"/>
                <a:gd name="connsiteX337" fmla="*/ 15599 w 164630"/>
                <a:gd name="connsiteY337" fmla="*/ 155480 h 189462"/>
                <a:gd name="connsiteX338" fmla="*/ 15599 w 164630"/>
                <a:gd name="connsiteY338" fmla="*/ 155480 h 189462"/>
                <a:gd name="connsiteX339" fmla="*/ 15599 w 164630"/>
                <a:gd name="connsiteY339" fmla="*/ 155480 h 189462"/>
                <a:gd name="connsiteX340" fmla="*/ 45412 w 164630"/>
                <a:gd name="connsiteY340" fmla="*/ 177483 h 189462"/>
                <a:gd name="connsiteX341" fmla="*/ 45603 w 164630"/>
                <a:gd name="connsiteY341" fmla="*/ 176435 h 189462"/>
                <a:gd name="connsiteX342" fmla="*/ 45603 w 164630"/>
                <a:gd name="connsiteY342" fmla="*/ 176435 h 189462"/>
                <a:gd name="connsiteX343" fmla="*/ 45412 w 164630"/>
                <a:gd name="connsiteY343" fmla="*/ 177483 h 189462"/>
                <a:gd name="connsiteX344" fmla="*/ 45412 w 164630"/>
                <a:gd name="connsiteY344" fmla="*/ 177483 h 189462"/>
                <a:gd name="connsiteX345" fmla="*/ 151902 w 164630"/>
                <a:gd name="connsiteY345" fmla="*/ 55086 h 189462"/>
                <a:gd name="connsiteX346" fmla="*/ 151902 w 164630"/>
                <a:gd name="connsiteY346" fmla="*/ 55086 h 189462"/>
                <a:gd name="connsiteX347" fmla="*/ 151902 w 164630"/>
                <a:gd name="connsiteY347" fmla="*/ 55086 h 189462"/>
                <a:gd name="connsiteX348" fmla="*/ 151902 w 164630"/>
                <a:gd name="connsiteY348" fmla="*/ 55086 h 189462"/>
                <a:gd name="connsiteX349" fmla="*/ 151997 w 164630"/>
                <a:gd name="connsiteY349" fmla="*/ 55182 h 189462"/>
                <a:gd name="connsiteX350" fmla="*/ 151902 w 164630"/>
                <a:gd name="connsiteY350" fmla="*/ 55086 h 189462"/>
                <a:gd name="connsiteX351" fmla="*/ 137138 w 164630"/>
                <a:gd name="connsiteY351" fmla="*/ 117380 h 189462"/>
                <a:gd name="connsiteX352" fmla="*/ 137138 w 164630"/>
                <a:gd name="connsiteY352" fmla="*/ 117380 h 189462"/>
                <a:gd name="connsiteX353" fmla="*/ 137138 w 164630"/>
                <a:gd name="connsiteY353" fmla="*/ 117380 h 189462"/>
                <a:gd name="connsiteX354" fmla="*/ 137138 w 164630"/>
                <a:gd name="connsiteY354" fmla="*/ 117380 h 189462"/>
                <a:gd name="connsiteX355" fmla="*/ 137233 w 164630"/>
                <a:gd name="connsiteY355" fmla="*/ 117666 h 189462"/>
                <a:gd name="connsiteX356" fmla="*/ 136948 w 164630"/>
                <a:gd name="connsiteY356" fmla="*/ 117761 h 189462"/>
                <a:gd name="connsiteX357" fmla="*/ 137138 w 164630"/>
                <a:gd name="connsiteY357" fmla="*/ 117380 h 189462"/>
                <a:gd name="connsiteX358" fmla="*/ 41221 w 164630"/>
                <a:gd name="connsiteY358" fmla="*/ 36703 h 189462"/>
                <a:gd name="connsiteX359" fmla="*/ 41221 w 164630"/>
                <a:gd name="connsiteY359" fmla="*/ 36703 h 189462"/>
                <a:gd name="connsiteX360" fmla="*/ 41221 w 164630"/>
                <a:gd name="connsiteY360" fmla="*/ 36703 h 189462"/>
                <a:gd name="connsiteX361" fmla="*/ 41221 w 164630"/>
                <a:gd name="connsiteY361" fmla="*/ 36703 h 189462"/>
                <a:gd name="connsiteX362" fmla="*/ 1883 w 164630"/>
                <a:gd name="connsiteY362" fmla="*/ 109379 h 189462"/>
                <a:gd name="connsiteX363" fmla="*/ 1883 w 164630"/>
                <a:gd name="connsiteY363" fmla="*/ 109379 h 189462"/>
                <a:gd name="connsiteX364" fmla="*/ 1407 w 164630"/>
                <a:gd name="connsiteY364" fmla="*/ 109284 h 189462"/>
                <a:gd name="connsiteX365" fmla="*/ 1883 w 164630"/>
                <a:gd name="connsiteY365" fmla="*/ 109379 h 189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64630" h="189462">
                  <a:moveTo>
                    <a:pt x="147139" y="29750"/>
                  </a:moveTo>
                  <a:cubicBezTo>
                    <a:pt x="146092" y="27178"/>
                    <a:pt x="143615" y="25750"/>
                    <a:pt x="141805" y="23845"/>
                  </a:cubicBezTo>
                  <a:cubicBezTo>
                    <a:pt x="141520" y="23464"/>
                    <a:pt x="141234" y="23178"/>
                    <a:pt x="140948" y="22797"/>
                  </a:cubicBezTo>
                  <a:cubicBezTo>
                    <a:pt x="139805" y="20130"/>
                    <a:pt x="137329" y="18891"/>
                    <a:pt x="135328" y="17082"/>
                  </a:cubicBezTo>
                  <a:cubicBezTo>
                    <a:pt x="133519" y="14986"/>
                    <a:pt x="131614" y="12891"/>
                    <a:pt x="128947" y="11938"/>
                  </a:cubicBezTo>
                  <a:cubicBezTo>
                    <a:pt x="128375" y="11081"/>
                    <a:pt x="127804" y="10224"/>
                    <a:pt x="126661" y="10319"/>
                  </a:cubicBezTo>
                  <a:lnTo>
                    <a:pt x="126661" y="10319"/>
                  </a:lnTo>
                  <a:cubicBezTo>
                    <a:pt x="122184" y="8700"/>
                    <a:pt x="117802" y="7081"/>
                    <a:pt x="113326" y="5461"/>
                  </a:cubicBezTo>
                  <a:lnTo>
                    <a:pt x="113326" y="5461"/>
                  </a:lnTo>
                  <a:cubicBezTo>
                    <a:pt x="112183" y="5080"/>
                    <a:pt x="110944" y="4699"/>
                    <a:pt x="109801" y="4318"/>
                  </a:cubicBezTo>
                  <a:cubicBezTo>
                    <a:pt x="107134" y="984"/>
                    <a:pt x="103420" y="1366"/>
                    <a:pt x="99800" y="1461"/>
                  </a:cubicBezTo>
                  <a:cubicBezTo>
                    <a:pt x="97038" y="794"/>
                    <a:pt x="94371" y="-1111"/>
                    <a:pt x="91513" y="889"/>
                  </a:cubicBezTo>
                  <a:lnTo>
                    <a:pt x="91609" y="1080"/>
                  </a:lnTo>
                  <a:cubicBezTo>
                    <a:pt x="91609" y="1080"/>
                    <a:pt x="91609" y="1080"/>
                    <a:pt x="91513" y="1080"/>
                  </a:cubicBezTo>
                  <a:cubicBezTo>
                    <a:pt x="91513" y="984"/>
                    <a:pt x="91513" y="889"/>
                    <a:pt x="91513" y="889"/>
                  </a:cubicBezTo>
                  <a:cubicBezTo>
                    <a:pt x="87227" y="-63"/>
                    <a:pt x="84274" y="2223"/>
                    <a:pt x="81417" y="4890"/>
                  </a:cubicBezTo>
                  <a:cubicBezTo>
                    <a:pt x="78940" y="4604"/>
                    <a:pt x="76845" y="5652"/>
                    <a:pt x="75130" y="7271"/>
                  </a:cubicBezTo>
                  <a:cubicBezTo>
                    <a:pt x="72368" y="7557"/>
                    <a:pt x="70177" y="9081"/>
                    <a:pt x="68082" y="10795"/>
                  </a:cubicBezTo>
                  <a:cubicBezTo>
                    <a:pt x="68082" y="10795"/>
                    <a:pt x="68082" y="10795"/>
                    <a:pt x="68082" y="10795"/>
                  </a:cubicBezTo>
                  <a:cubicBezTo>
                    <a:pt x="68082" y="10795"/>
                    <a:pt x="68082" y="10795"/>
                    <a:pt x="68082" y="10795"/>
                  </a:cubicBezTo>
                  <a:cubicBezTo>
                    <a:pt x="65510" y="12510"/>
                    <a:pt x="63034" y="14224"/>
                    <a:pt x="60462" y="15843"/>
                  </a:cubicBezTo>
                  <a:cubicBezTo>
                    <a:pt x="60652" y="16129"/>
                    <a:pt x="60843" y="16415"/>
                    <a:pt x="61033" y="16796"/>
                  </a:cubicBezTo>
                  <a:cubicBezTo>
                    <a:pt x="61033" y="16796"/>
                    <a:pt x="61033" y="16796"/>
                    <a:pt x="61033" y="16796"/>
                  </a:cubicBezTo>
                  <a:cubicBezTo>
                    <a:pt x="61033" y="16796"/>
                    <a:pt x="61033" y="16796"/>
                    <a:pt x="61033" y="16796"/>
                  </a:cubicBezTo>
                  <a:cubicBezTo>
                    <a:pt x="60938" y="16892"/>
                    <a:pt x="60843" y="16892"/>
                    <a:pt x="60748" y="16986"/>
                  </a:cubicBezTo>
                  <a:cubicBezTo>
                    <a:pt x="60748" y="16606"/>
                    <a:pt x="60748" y="16225"/>
                    <a:pt x="60462" y="15843"/>
                  </a:cubicBezTo>
                  <a:cubicBezTo>
                    <a:pt x="57985" y="17653"/>
                    <a:pt x="55509" y="19368"/>
                    <a:pt x="53032" y="21177"/>
                  </a:cubicBezTo>
                  <a:cubicBezTo>
                    <a:pt x="53032" y="21177"/>
                    <a:pt x="53032" y="21177"/>
                    <a:pt x="53032" y="21177"/>
                  </a:cubicBezTo>
                  <a:cubicBezTo>
                    <a:pt x="53032" y="21177"/>
                    <a:pt x="53032" y="21177"/>
                    <a:pt x="53032" y="21177"/>
                  </a:cubicBezTo>
                  <a:cubicBezTo>
                    <a:pt x="51699" y="21844"/>
                    <a:pt x="50365" y="22416"/>
                    <a:pt x="50080" y="24130"/>
                  </a:cubicBezTo>
                  <a:cubicBezTo>
                    <a:pt x="48365" y="25559"/>
                    <a:pt x="46651" y="26988"/>
                    <a:pt x="44936" y="28416"/>
                  </a:cubicBezTo>
                  <a:lnTo>
                    <a:pt x="44936" y="28416"/>
                  </a:lnTo>
                  <a:lnTo>
                    <a:pt x="44936" y="28416"/>
                  </a:lnTo>
                  <a:cubicBezTo>
                    <a:pt x="42650" y="30512"/>
                    <a:pt x="39983" y="32322"/>
                    <a:pt x="38459" y="35179"/>
                  </a:cubicBezTo>
                  <a:lnTo>
                    <a:pt x="38459" y="35179"/>
                  </a:lnTo>
                  <a:lnTo>
                    <a:pt x="38459" y="35179"/>
                  </a:lnTo>
                  <a:cubicBezTo>
                    <a:pt x="38078" y="35275"/>
                    <a:pt x="37792" y="35560"/>
                    <a:pt x="37602" y="35942"/>
                  </a:cubicBezTo>
                  <a:cubicBezTo>
                    <a:pt x="36078" y="36513"/>
                    <a:pt x="35506" y="37846"/>
                    <a:pt x="35030" y="39180"/>
                  </a:cubicBezTo>
                  <a:cubicBezTo>
                    <a:pt x="31601" y="43561"/>
                    <a:pt x="26267" y="46514"/>
                    <a:pt x="24648" y="52420"/>
                  </a:cubicBezTo>
                  <a:lnTo>
                    <a:pt x="24648" y="52420"/>
                  </a:lnTo>
                  <a:cubicBezTo>
                    <a:pt x="19885" y="56801"/>
                    <a:pt x="17790" y="62707"/>
                    <a:pt x="14742" y="68136"/>
                  </a:cubicBezTo>
                  <a:cubicBezTo>
                    <a:pt x="14742" y="68136"/>
                    <a:pt x="14742" y="68136"/>
                    <a:pt x="14742" y="68136"/>
                  </a:cubicBezTo>
                  <a:cubicBezTo>
                    <a:pt x="13694" y="69469"/>
                    <a:pt x="12837" y="70898"/>
                    <a:pt x="13123" y="72708"/>
                  </a:cubicBezTo>
                  <a:lnTo>
                    <a:pt x="13123" y="72708"/>
                  </a:lnTo>
                  <a:cubicBezTo>
                    <a:pt x="11599" y="74136"/>
                    <a:pt x="10170" y="75565"/>
                    <a:pt x="10170" y="77947"/>
                  </a:cubicBezTo>
                  <a:cubicBezTo>
                    <a:pt x="7979" y="81185"/>
                    <a:pt x="6836" y="84805"/>
                    <a:pt x="6074" y="88615"/>
                  </a:cubicBezTo>
                  <a:lnTo>
                    <a:pt x="6074" y="88615"/>
                  </a:lnTo>
                  <a:cubicBezTo>
                    <a:pt x="5312" y="89281"/>
                    <a:pt x="4931" y="90043"/>
                    <a:pt x="5217" y="91091"/>
                  </a:cubicBezTo>
                  <a:cubicBezTo>
                    <a:pt x="4931" y="92234"/>
                    <a:pt x="4550" y="93472"/>
                    <a:pt x="4264" y="94615"/>
                  </a:cubicBezTo>
                  <a:lnTo>
                    <a:pt x="4264" y="94615"/>
                  </a:lnTo>
                  <a:cubicBezTo>
                    <a:pt x="3883" y="96425"/>
                    <a:pt x="3502" y="98140"/>
                    <a:pt x="3121" y="99949"/>
                  </a:cubicBezTo>
                  <a:cubicBezTo>
                    <a:pt x="1121" y="102711"/>
                    <a:pt x="1312" y="105950"/>
                    <a:pt x="1312" y="109189"/>
                  </a:cubicBezTo>
                  <a:lnTo>
                    <a:pt x="1312" y="109189"/>
                  </a:lnTo>
                  <a:cubicBezTo>
                    <a:pt x="550" y="111570"/>
                    <a:pt x="-22" y="113951"/>
                    <a:pt x="550" y="116523"/>
                  </a:cubicBezTo>
                  <a:lnTo>
                    <a:pt x="550" y="116523"/>
                  </a:lnTo>
                  <a:lnTo>
                    <a:pt x="550" y="116523"/>
                  </a:lnTo>
                  <a:cubicBezTo>
                    <a:pt x="-22" y="120142"/>
                    <a:pt x="-403" y="123666"/>
                    <a:pt x="740" y="127191"/>
                  </a:cubicBezTo>
                  <a:lnTo>
                    <a:pt x="740" y="127191"/>
                  </a:lnTo>
                  <a:cubicBezTo>
                    <a:pt x="169" y="130810"/>
                    <a:pt x="740" y="134239"/>
                    <a:pt x="1978" y="137573"/>
                  </a:cubicBezTo>
                  <a:lnTo>
                    <a:pt x="1978" y="137573"/>
                  </a:lnTo>
                  <a:cubicBezTo>
                    <a:pt x="2264" y="139478"/>
                    <a:pt x="2550" y="141383"/>
                    <a:pt x="2931" y="143288"/>
                  </a:cubicBezTo>
                  <a:lnTo>
                    <a:pt x="2931" y="143288"/>
                  </a:lnTo>
                  <a:cubicBezTo>
                    <a:pt x="4169" y="146622"/>
                    <a:pt x="5407" y="150051"/>
                    <a:pt x="6646" y="153480"/>
                  </a:cubicBezTo>
                  <a:lnTo>
                    <a:pt x="6646" y="153480"/>
                  </a:lnTo>
                  <a:lnTo>
                    <a:pt x="6646" y="153480"/>
                  </a:lnTo>
                  <a:cubicBezTo>
                    <a:pt x="6931" y="153861"/>
                    <a:pt x="7217" y="154242"/>
                    <a:pt x="7408" y="154718"/>
                  </a:cubicBezTo>
                  <a:cubicBezTo>
                    <a:pt x="10075" y="158814"/>
                    <a:pt x="10646" y="164148"/>
                    <a:pt x="15313" y="167005"/>
                  </a:cubicBezTo>
                  <a:cubicBezTo>
                    <a:pt x="15409" y="167386"/>
                    <a:pt x="15694" y="167672"/>
                    <a:pt x="15980" y="167863"/>
                  </a:cubicBezTo>
                  <a:lnTo>
                    <a:pt x="15980" y="167863"/>
                  </a:lnTo>
                  <a:lnTo>
                    <a:pt x="15980" y="167863"/>
                  </a:lnTo>
                  <a:cubicBezTo>
                    <a:pt x="17314" y="169672"/>
                    <a:pt x="18076" y="172054"/>
                    <a:pt x="20647" y="172720"/>
                  </a:cubicBezTo>
                  <a:lnTo>
                    <a:pt x="20647" y="172720"/>
                  </a:lnTo>
                  <a:cubicBezTo>
                    <a:pt x="22171" y="174720"/>
                    <a:pt x="25315" y="174054"/>
                    <a:pt x="26553" y="176530"/>
                  </a:cubicBezTo>
                  <a:lnTo>
                    <a:pt x="26553" y="176530"/>
                  </a:lnTo>
                  <a:cubicBezTo>
                    <a:pt x="27029" y="178817"/>
                    <a:pt x="28648" y="179864"/>
                    <a:pt x="30744" y="180436"/>
                  </a:cubicBezTo>
                  <a:cubicBezTo>
                    <a:pt x="30744" y="180436"/>
                    <a:pt x="30744" y="180436"/>
                    <a:pt x="30744" y="180436"/>
                  </a:cubicBezTo>
                  <a:cubicBezTo>
                    <a:pt x="31506" y="181674"/>
                    <a:pt x="32744" y="182245"/>
                    <a:pt x="34078" y="182626"/>
                  </a:cubicBezTo>
                  <a:lnTo>
                    <a:pt x="34078" y="182626"/>
                  </a:lnTo>
                  <a:cubicBezTo>
                    <a:pt x="34078" y="182626"/>
                    <a:pt x="34078" y="182626"/>
                    <a:pt x="34078" y="182626"/>
                  </a:cubicBezTo>
                  <a:cubicBezTo>
                    <a:pt x="35506" y="183198"/>
                    <a:pt x="37030" y="183769"/>
                    <a:pt x="38459" y="184341"/>
                  </a:cubicBezTo>
                  <a:lnTo>
                    <a:pt x="38459" y="184341"/>
                  </a:lnTo>
                  <a:lnTo>
                    <a:pt x="38459" y="184341"/>
                  </a:lnTo>
                  <a:cubicBezTo>
                    <a:pt x="40174" y="185865"/>
                    <a:pt x="42269" y="186817"/>
                    <a:pt x="44650" y="186817"/>
                  </a:cubicBezTo>
                  <a:lnTo>
                    <a:pt x="44650" y="186817"/>
                  </a:lnTo>
                  <a:cubicBezTo>
                    <a:pt x="48175" y="188056"/>
                    <a:pt x="51794" y="188818"/>
                    <a:pt x="55509" y="188722"/>
                  </a:cubicBezTo>
                  <a:cubicBezTo>
                    <a:pt x="58652" y="189675"/>
                    <a:pt x="61891" y="189675"/>
                    <a:pt x="65034" y="188913"/>
                  </a:cubicBezTo>
                  <a:lnTo>
                    <a:pt x="65034" y="188913"/>
                  </a:lnTo>
                  <a:cubicBezTo>
                    <a:pt x="65891" y="188818"/>
                    <a:pt x="66844" y="188722"/>
                    <a:pt x="67701" y="188627"/>
                  </a:cubicBezTo>
                  <a:lnTo>
                    <a:pt x="67701" y="188627"/>
                  </a:lnTo>
                  <a:cubicBezTo>
                    <a:pt x="68749" y="188436"/>
                    <a:pt x="69796" y="188342"/>
                    <a:pt x="70844" y="188151"/>
                  </a:cubicBezTo>
                  <a:cubicBezTo>
                    <a:pt x="72368" y="187960"/>
                    <a:pt x="73892" y="187675"/>
                    <a:pt x="75416" y="187484"/>
                  </a:cubicBezTo>
                  <a:lnTo>
                    <a:pt x="75416" y="187484"/>
                  </a:lnTo>
                  <a:lnTo>
                    <a:pt x="75416" y="187484"/>
                  </a:lnTo>
                  <a:cubicBezTo>
                    <a:pt x="81607" y="186246"/>
                    <a:pt x="87608" y="184531"/>
                    <a:pt x="93037" y="181102"/>
                  </a:cubicBezTo>
                  <a:cubicBezTo>
                    <a:pt x="93037" y="181102"/>
                    <a:pt x="93037" y="181102"/>
                    <a:pt x="93037" y="181102"/>
                  </a:cubicBezTo>
                  <a:cubicBezTo>
                    <a:pt x="94180" y="181483"/>
                    <a:pt x="94942" y="180912"/>
                    <a:pt x="95704" y="180150"/>
                  </a:cubicBezTo>
                  <a:cubicBezTo>
                    <a:pt x="97895" y="178721"/>
                    <a:pt x="100086" y="177292"/>
                    <a:pt x="102277" y="175864"/>
                  </a:cubicBezTo>
                  <a:cubicBezTo>
                    <a:pt x="105134" y="173863"/>
                    <a:pt x="108087" y="171958"/>
                    <a:pt x="110944" y="169958"/>
                  </a:cubicBezTo>
                  <a:cubicBezTo>
                    <a:pt x="111325" y="169672"/>
                    <a:pt x="111611" y="169482"/>
                    <a:pt x="111992" y="169196"/>
                  </a:cubicBezTo>
                  <a:cubicBezTo>
                    <a:pt x="114088" y="167672"/>
                    <a:pt x="116278" y="166148"/>
                    <a:pt x="118374" y="164624"/>
                  </a:cubicBezTo>
                  <a:lnTo>
                    <a:pt x="118374" y="164624"/>
                  </a:lnTo>
                  <a:cubicBezTo>
                    <a:pt x="123422" y="160910"/>
                    <a:pt x="127804" y="156623"/>
                    <a:pt x="132090" y="152146"/>
                  </a:cubicBezTo>
                  <a:cubicBezTo>
                    <a:pt x="135519" y="148527"/>
                    <a:pt x="139615" y="145479"/>
                    <a:pt x="141996" y="141002"/>
                  </a:cubicBezTo>
                  <a:cubicBezTo>
                    <a:pt x="142567" y="140240"/>
                    <a:pt x="143044" y="139478"/>
                    <a:pt x="143615" y="138716"/>
                  </a:cubicBezTo>
                  <a:cubicBezTo>
                    <a:pt x="144568" y="137859"/>
                    <a:pt x="145425" y="137002"/>
                    <a:pt x="146377" y="136144"/>
                  </a:cubicBezTo>
                  <a:cubicBezTo>
                    <a:pt x="146663" y="135668"/>
                    <a:pt x="146854" y="135192"/>
                    <a:pt x="147139" y="134716"/>
                  </a:cubicBezTo>
                  <a:cubicBezTo>
                    <a:pt x="149140" y="132715"/>
                    <a:pt x="151045" y="130715"/>
                    <a:pt x="151997" y="127953"/>
                  </a:cubicBezTo>
                  <a:cubicBezTo>
                    <a:pt x="153997" y="126429"/>
                    <a:pt x="155521" y="124619"/>
                    <a:pt x="156093" y="122143"/>
                  </a:cubicBezTo>
                  <a:cubicBezTo>
                    <a:pt x="157426" y="120618"/>
                    <a:pt x="158665" y="118999"/>
                    <a:pt x="159046" y="116999"/>
                  </a:cubicBezTo>
                  <a:cubicBezTo>
                    <a:pt x="159427" y="116142"/>
                    <a:pt x="159903" y="115284"/>
                    <a:pt x="160284" y="114427"/>
                  </a:cubicBezTo>
                  <a:cubicBezTo>
                    <a:pt x="160665" y="113570"/>
                    <a:pt x="161141" y="112618"/>
                    <a:pt x="161522" y="111760"/>
                  </a:cubicBezTo>
                  <a:cubicBezTo>
                    <a:pt x="163141" y="108998"/>
                    <a:pt x="163903" y="105950"/>
                    <a:pt x="163618" y="102711"/>
                  </a:cubicBezTo>
                  <a:cubicBezTo>
                    <a:pt x="163713" y="102140"/>
                    <a:pt x="163713" y="101474"/>
                    <a:pt x="163713" y="100902"/>
                  </a:cubicBezTo>
                  <a:cubicBezTo>
                    <a:pt x="164665" y="99378"/>
                    <a:pt x="165142" y="97759"/>
                    <a:pt x="163808" y="96139"/>
                  </a:cubicBezTo>
                  <a:lnTo>
                    <a:pt x="163808" y="96139"/>
                  </a:lnTo>
                  <a:lnTo>
                    <a:pt x="163808" y="96139"/>
                  </a:lnTo>
                  <a:cubicBezTo>
                    <a:pt x="164951" y="93853"/>
                    <a:pt x="164284" y="92234"/>
                    <a:pt x="161998" y="91186"/>
                  </a:cubicBezTo>
                  <a:lnTo>
                    <a:pt x="161998" y="91186"/>
                  </a:lnTo>
                  <a:lnTo>
                    <a:pt x="161998" y="91186"/>
                  </a:lnTo>
                  <a:cubicBezTo>
                    <a:pt x="162379" y="87186"/>
                    <a:pt x="162760" y="83090"/>
                    <a:pt x="163237" y="79090"/>
                  </a:cubicBezTo>
                  <a:cubicBezTo>
                    <a:pt x="165142" y="76518"/>
                    <a:pt x="164380" y="73946"/>
                    <a:pt x="163141" y="71374"/>
                  </a:cubicBezTo>
                  <a:lnTo>
                    <a:pt x="163141" y="71374"/>
                  </a:lnTo>
                  <a:cubicBezTo>
                    <a:pt x="164380" y="68708"/>
                    <a:pt x="163332" y="66326"/>
                    <a:pt x="162379" y="63850"/>
                  </a:cubicBezTo>
                  <a:cubicBezTo>
                    <a:pt x="162570" y="60611"/>
                    <a:pt x="161713" y="57658"/>
                    <a:pt x="159617" y="55086"/>
                  </a:cubicBezTo>
                  <a:cubicBezTo>
                    <a:pt x="160189" y="51372"/>
                    <a:pt x="156379" y="49276"/>
                    <a:pt x="156379" y="45847"/>
                  </a:cubicBezTo>
                  <a:lnTo>
                    <a:pt x="156379" y="45847"/>
                  </a:lnTo>
                  <a:cubicBezTo>
                    <a:pt x="156188" y="45467"/>
                    <a:pt x="156093" y="45085"/>
                    <a:pt x="155902" y="44609"/>
                  </a:cubicBezTo>
                  <a:lnTo>
                    <a:pt x="155902" y="44609"/>
                  </a:lnTo>
                  <a:cubicBezTo>
                    <a:pt x="156093" y="43085"/>
                    <a:pt x="155521" y="41752"/>
                    <a:pt x="154283" y="40799"/>
                  </a:cubicBezTo>
                  <a:cubicBezTo>
                    <a:pt x="153331" y="39370"/>
                    <a:pt x="152378" y="37846"/>
                    <a:pt x="151426" y="36418"/>
                  </a:cubicBezTo>
                  <a:cubicBezTo>
                    <a:pt x="150092" y="34036"/>
                    <a:pt x="148663" y="31941"/>
                    <a:pt x="147139" y="29750"/>
                  </a:cubicBezTo>
                  <a:close/>
                  <a:moveTo>
                    <a:pt x="147997" y="105474"/>
                  </a:moveTo>
                  <a:cubicBezTo>
                    <a:pt x="147901" y="105474"/>
                    <a:pt x="147806" y="105379"/>
                    <a:pt x="147711" y="105379"/>
                  </a:cubicBezTo>
                  <a:cubicBezTo>
                    <a:pt x="147806" y="105283"/>
                    <a:pt x="147901" y="105283"/>
                    <a:pt x="147901" y="105188"/>
                  </a:cubicBezTo>
                  <a:cubicBezTo>
                    <a:pt x="147997" y="105379"/>
                    <a:pt x="147997" y="105379"/>
                    <a:pt x="147997" y="105474"/>
                  </a:cubicBezTo>
                  <a:close/>
                  <a:moveTo>
                    <a:pt x="102658" y="124905"/>
                  </a:moveTo>
                  <a:cubicBezTo>
                    <a:pt x="102658" y="124905"/>
                    <a:pt x="102753" y="124905"/>
                    <a:pt x="102753" y="124905"/>
                  </a:cubicBezTo>
                  <a:cubicBezTo>
                    <a:pt x="102753" y="124905"/>
                    <a:pt x="102753" y="125000"/>
                    <a:pt x="102658" y="124905"/>
                  </a:cubicBezTo>
                  <a:cubicBezTo>
                    <a:pt x="102753" y="125000"/>
                    <a:pt x="102658" y="125000"/>
                    <a:pt x="102658" y="124905"/>
                  </a:cubicBezTo>
                  <a:close/>
                  <a:moveTo>
                    <a:pt x="93514" y="34417"/>
                  </a:moveTo>
                  <a:lnTo>
                    <a:pt x="93514" y="34417"/>
                  </a:lnTo>
                  <a:cubicBezTo>
                    <a:pt x="93514" y="34417"/>
                    <a:pt x="93609" y="34417"/>
                    <a:pt x="93704" y="34417"/>
                  </a:cubicBezTo>
                  <a:cubicBezTo>
                    <a:pt x="93704" y="34417"/>
                    <a:pt x="93609" y="34417"/>
                    <a:pt x="93609" y="34513"/>
                  </a:cubicBezTo>
                  <a:cubicBezTo>
                    <a:pt x="93609" y="34513"/>
                    <a:pt x="93609" y="34513"/>
                    <a:pt x="93514" y="34417"/>
                  </a:cubicBezTo>
                  <a:lnTo>
                    <a:pt x="93514" y="34417"/>
                  </a:lnTo>
                  <a:close/>
                  <a:moveTo>
                    <a:pt x="72559" y="89948"/>
                  </a:moveTo>
                  <a:lnTo>
                    <a:pt x="72559" y="89948"/>
                  </a:lnTo>
                  <a:lnTo>
                    <a:pt x="72559" y="89948"/>
                  </a:lnTo>
                  <a:lnTo>
                    <a:pt x="72559" y="89948"/>
                  </a:lnTo>
                  <a:close/>
                  <a:moveTo>
                    <a:pt x="79321" y="64802"/>
                  </a:moveTo>
                  <a:cubicBezTo>
                    <a:pt x="79226" y="64802"/>
                    <a:pt x="79226" y="64802"/>
                    <a:pt x="79321" y="64802"/>
                  </a:cubicBezTo>
                  <a:cubicBezTo>
                    <a:pt x="79226" y="64802"/>
                    <a:pt x="79226" y="64802"/>
                    <a:pt x="79321" y="64802"/>
                  </a:cubicBezTo>
                  <a:cubicBezTo>
                    <a:pt x="79226" y="64802"/>
                    <a:pt x="79226" y="64802"/>
                    <a:pt x="79321" y="64802"/>
                  </a:cubicBezTo>
                  <a:close/>
                  <a:moveTo>
                    <a:pt x="89132" y="77089"/>
                  </a:moveTo>
                  <a:lnTo>
                    <a:pt x="89132" y="77089"/>
                  </a:lnTo>
                  <a:cubicBezTo>
                    <a:pt x="89227" y="76994"/>
                    <a:pt x="89227" y="76994"/>
                    <a:pt x="89132" y="77089"/>
                  </a:cubicBezTo>
                  <a:cubicBezTo>
                    <a:pt x="89227" y="77089"/>
                    <a:pt x="89227" y="77089"/>
                    <a:pt x="89227" y="77089"/>
                  </a:cubicBezTo>
                  <a:cubicBezTo>
                    <a:pt x="89227" y="77089"/>
                    <a:pt x="89227" y="77089"/>
                    <a:pt x="89132" y="77089"/>
                  </a:cubicBezTo>
                  <a:close/>
                  <a:moveTo>
                    <a:pt x="106753" y="49276"/>
                  </a:moveTo>
                  <a:cubicBezTo>
                    <a:pt x="106753" y="49276"/>
                    <a:pt x="106753" y="49276"/>
                    <a:pt x="106753" y="49276"/>
                  </a:cubicBezTo>
                  <a:cubicBezTo>
                    <a:pt x="106753" y="49181"/>
                    <a:pt x="106753" y="49181"/>
                    <a:pt x="106753" y="49276"/>
                  </a:cubicBezTo>
                  <a:cubicBezTo>
                    <a:pt x="106753" y="49181"/>
                    <a:pt x="106753" y="49276"/>
                    <a:pt x="106753" y="49276"/>
                  </a:cubicBezTo>
                  <a:close/>
                  <a:moveTo>
                    <a:pt x="79417" y="88424"/>
                  </a:moveTo>
                  <a:lnTo>
                    <a:pt x="79417" y="88424"/>
                  </a:lnTo>
                  <a:cubicBezTo>
                    <a:pt x="79417" y="88424"/>
                    <a:pt x="79417" y="88424"/>
                    <a:pt x="79417" y="88424"/>
                  </a:cubicBezTo>
                  <a:cubicBezTo>
                    <a:pt x="79321" y="88424"/>
                    <a:pt x="79321" y="88424"/>
                    <a:pt x="79226" y="88519"/>
                  </a:cubicBezTo>
                  <a:cubicBezTo>
                    <a:pt x="79226" y="88424"/>
                    <a:pt x="79321" y="88329"/>
                    <a:pt x="79321" y="88329"/>
                  </a:cubicBezTo>
                  <a:cubicBezTo>
                    <a:pt x="79417" y="88234"/>
                    <a:pt x="79417" y="88329"/>
                    <a:pt x="79417" y="88424"/>
                  </a:cubicBezTo>
                  <a:close/>
                  <a:moveTo>
                    <a:pt x="94276" y="72613"/>
                  </a:moveTo>
                  <a:cubicBezTo>
                    <a:pt x="94085" y="72517"/>
                    <a:pt x="94085" y="72422"/>
                    <a:pt x="93895" y="72232"/>
                  </a:cubicBezTo>
                  <a:cubicBezTo>
                    <a:pt x="93990" y="72136"/>
                    <a:pt x="94085" y="72136"/>
                    <a:pt x="94085" y="72041"/>
                  </a:cubicBezTo>
                  <a:cubicBezTo>
                    <a:pt x="94180" y="72232"/>
                    <a:pt x="94276" y="72422"/>
                    <a:pt x="94276" y="72613"/>
                  </a:cubicBezTo>
                  <a:close/>
                  <a:moveTo>
                    <a:pt x="74178" y="66612"/>
                  </a:moveTo>
                  <a:cubicBezTo>
                    <a:pt x="74178" y="66612"/>
                    <a:pt x="74083" y="66612"/>
                    <a:pt x="74083" y="66612"/>
                  </a:cubicBezTo>
                  <a:cubicBezTo>
                    <a:pt x="74083" y="66612"/>
                    <a:pt x="74083" y="66612"/>
                    <a:pt x="74178" y="66612"/>
                  </a:cubicBezTo>
                  <a:cubicBezTo>
                    <a:pt x="74178" y="66612"/>
                    <a:pt x="74178" y="66612"/>
                    <a:pt x="74178" y="66612"/>
                  </a:cubicBezTo>
                  <a:close/>
                  <a:moveTo>
                    <a:pt x="45508" y="122523"/>
                  </a:moveTo>
                  <a:cubicBezTo>
                    <a:pt x="45508" y="122523"/>
                    <a:pt x="45508" y="122619"/>
                    <a:pt x="45508" y="122619"/>
                  </a:cubicBezTo>
                  <a:cubicBezTo>
                    <a:pt x="45508" y="122619"/>
                    <a:pt x="45412" y="122619"/>
                    <a:pt x="45412" y="122619"/>
                  </a:cubicBezTo>
                  <a:cubicBezTo>
                    <a:pt x="45508" y="122523"/>
                    <a:pt x="45508" y="122523"/>
                    <a:pt x="45508" y="122523"/>
                  </a:cubicBezTo>
                  <a:close/>
                  <a:moveTo>
                    <a:pt x="121898" y="38894"/>
                  </a:moveTo>
                  <a:cubicBezTo>
                    <a:pt x="121898" y="38894"/>
                    <a:pt x="121898" y="38894"/>
                    <a:pt x="121898" y="38894"/>
                  </a:cubicBezTo>
                  <a:cubicBezTo>
                    <a:pt x="121898" y="38894"/>
                    <a:pt x="121803" y="38894"/>
                    <a:pt x="121803" y="38894"/>
                  </a:cubicBezTo>
                  <a:cubicBezTo>
                    <a:pt x="121803" y="38894"/>
                    <a:pt x="121898" y="38894"/>
                    <a:pt x="121898" y="38894"/>
                  </a:cubicBezTo>
                  <a:cubicBezTo>
                    <a:pt x="121898" y="38799"/>
                    <a:pt x="121898" y="38894"/>
                    <a:pt x="121898" y="38894"/>
                  </a:cubicBezTo>
                  <a:close/>
                  <a:moveTo>
                    <a:pt x="81226" y="55944"/>
                  </a:moveTo>
                  <a:cubicBezTo>
                    <a:pt x="80750" y="56135"/>
                    <a:pt x="80369" y="56420"/>
                    <a:pt x="79988" y="56611"/>
                  </a:cubicBezTo>
                  <a:cubicBezTo>
                    <a:pt x="79988" y="56325"/>
                    <a:pt x="80083" y="56039"/>
                    <a:pt x="79988" y="55753"/>
                  </a:cubicBezTo>
                  <a:cubicBezTo>
                    <a:pt x="80464" y="55848"/>
                    <a:pt x="80750" y="55848"/>
                    <a:pt x="81226" y="55944"/>
                  </a:cubicBezTo>
                  <a:close/>
                  <a:moveTo>
                    <a:pt x="64462" y="65088"/>
                  </a:moveTo>
                  <a:cubicBezTo>
                    <a:pt x="64367" y="65278"/>
                    <a:pt x="64177" y="65373"/>
                    <a:pt x="64081" y="65660"/>
                  </a:cubicBezTo>
                  <a:cubicBezTo>
                    <a:pt x="64081" y="65660"/>
                    <a:pt x="63986" y="65660"/>
                    <a:pt x="63986" y="65564"/>
                  </a:cubicBezTo>
                  <a:lnTo>
                    <a:pt x="63986" y="65564"/>
                  </a:lnTo>
                  <a:cubicBezTo>
                    <a:pt x="64081" y="65373"/>
                    <a:pt x="64272" y="65183"/>
                    <a:pt x="64462" y="65088"/>
                  </a:cubicBezTo>
                  <a:close/>
                  <a:moveTo>
                    <a:pt x="33125" y="108522"/>
                  </a:moveTo>
                  <a:cubicBezTo>
                    <a:pt x="33125" y="108617"/>
                    <a:pt x="33220" y="108617"/>
                    <a:pt x="33220" y="108712"/>
                  </a:cubicBezTo>
                  <a:cubicBezTo>
                    <a:pt x="33125" y="108617"/>
                    <a:pt x="33125" y="108617"/>
                    <a:pt x="33125" y="108522"/>
                  </a:cubicBezTo>
                  <a:cubicBezTo>
                    <a:pt x="33125" y="108522"/>
                    <a:pt x="33125" y="108522"/>
                    <a:pt x="33125" y="108522"/>
                  </a:cubicBezTo>
                  <a:close/>
                  <a:moveTo>
                    <a:pt x="37411" y="110522"/>
                  </a:moveTo>
                  <a:cubicBezTo>
                    <a:pt x="37411" y="110522"/>
                    <a:pt x="37507" y="110522"/>
                    <a:pt x="37411" y="110522"/>
                  </a:cubicBezTo>
                  <a:cubicBezTo>
                    <a:pt x="37507" y="110522"/>
                    <a:pt x="37507" y="110522"/>
                    <a:pt x="37411" y="110522"/>
                  </a:cubicBezTo>
                  <a:cubicBezTo>
                    <a:pt x="37411" y="110522"/>
                    <a:pt x="37411" y="110522"/>
                    <a:pt x="37411" y="110522"/>
                  </a:cubicBezTo>
                  <a:close/>
                  <a:moveTo>
                    <a:pt x="100562" y="23559"/>
                  </a:moveTo>
                  <a:cubicBezTo>
                    <a:pt x="100657" y="23178"/>
                    <a:pt x="100467" y="22987"/>
                    <a:pt x="100372" y="22797"/>
                  </a:cubicBezTo>
                  <a:cubicBezTo>
                    <a:pt x="100372" y="22797"/>
                    <a:pt x="100467" y="22892"/>
                    <a:pt x="100467" y="22892"/>
                  </a:cubicBezTo>
                  <a:cubicBezTo>
                    <a:pt x="100467" y="23082"/>
                    <a:pt x="100562" y="23273"/>
                    <a:pt x="100562" y="23559"/>
                  </a:cubicBezTo>
                  <a:close/>
                  <a:moveTo>
                    <a:pt x="53509" y="97187"/>
                  </a:moveTo>
                  <a:cubicBezTo>
                    <a:pt x="53699" y="97377"/>
                    <a:pt x="53794" y="97568"/>
                    <a:pt x="54080" y="97759"/>
                  </a:cubicBezTo>
                  <a:cubicBezTo>
                    <a:pt x="54080" y="97759"/>
                    <a:pt x="54080" y="97759"/>
                    <a:pt x="54175" y="97759"/>
                  </a:cubicBezTo>
                  <a:cubicBezTo>
                    <a:pt x="54175" y="97759"/>
                    <a:pt x="54175" y="97759"/>
                    <a:pt x="54175" y="97759"/>
                  </a:cubicBezTo>
                  <a:lnTo>
                    <a:pt x="54175" y="97759"/>
                  </a:lnTo>
                  <a:lnTo>
                    <a:pt x="54175" y="97759"/>
                  </a:lnTo>
                  <a:lnTo>
                    <a:pt x="54080" y="97759"/>
                  </a:lnTo>
                  <a:cubicBezTo>
                    <a:pt x="53794" y="97759"/>
                    <a:pt x="53604" y="97663"/>
                    <a:pt x="53413" y="97663"/>
                  </a:cubicBezTo>
                  <a:cubicBezTo>
                    <a:pt x="53413" y="97473"/>
                    <a:pt x="53413" y="97283"/>
                    <a:pt x="53509" y="97187"/>
                  </a:cubicBezTo>
                  <a:close/>
                  <a:moveTo>
                    <a:pt x="24362" y="119380"/>
                  </a:moveTo>
                  <a:cubicBezTo>
                    <a:pt x="24267" y="119380"/>
                    <a:pt x="24267" y="119380"/>
                    <a:pt x="24172" y="119380"/>
                  </a:cubicBezTo>
                  <a:cubicBezTo>
                    <a:pt x="24172" y="119285"/>
                    <a:pt x="24267" y="119285"/>
                    <a:pt x="24267" y="119190"/>
                  </a:cubicBezTo>
                  <a:cubicBezTo>
                    <a:pt x="24362" y="119285"/>
                    <a:pt x="24362" y="119285"/>
                    <a:pt x="24362" y="119380"/>
                  </a:cubicBezTo>
                  <a:cubicBezTo>
                    <a:pt x="24362" y="119380"/>
                    <a:pt x="24362" y="119380"/>
                    <a:pt x="24362" y="119380"/>
                  </a:cubicBezTo>
                  <a:close/>
                  <a:moveTo>
                    <a:pt x="113040" y="95758"/>
                  </a:moveTo>
                  <a:cubicBezTo>
                    <a:pt x="113040" y="95758"/>
                    <a:pt x="112945" y="95758"/>
                    <a:pt x="113040" y="95758"/>
                  </a:cubicBezTo>
                  <a:cubicBezTo>
                    <a:pt x="113040" y="95663"/>
                    <a:pt x="113040" y="95663"/>
                    <a:pt x="113040" y="95758"/>
                  </a:cubicBezTo>
                  <a:cubicBezTo>
                    <a:pt x="113040" y="95663"/>
                    <a:pt x="113040" y="95758"/>
                    <a:pt x="113040" y="95758"/>
                  </a:cubicBezTo>
                  <a:close/>
                  <a:moveTo>
                    <a:pt x="139519" y="95187"/>
                  </a:moveTo>
                  <a:cubicBezTo>
                    <a:pt x="139519" y="95282"/>
                    <a:pt x="139615" y="95282"/>
                    <a:pt x="139615" y="95377"/>
                  </a:cubicBezTo>
                  <a:cubicBezTo>
                    <a:pt x="139615" y="95377"/>
                    <a:pt x="139519" y="95473"/>
                    <a:pt x="139519" y="95473"/>
                  </a:cubicBezTo>
                  <a:cubicBezTo>
                    <a:pt x="139519" y="95377"/>
                    <a:pt x="139519" y="95282"/>
                    <a:pt x="139519" y="95187"/>
                  </a:cubicBezTo>
                  <a:close/>
                  <a:moveTo>
                    <a:pt x="119041" y="28321"/>
                  </a:moveTo>
                  <a:cubicBezTo>
                    <a:pt x="118755" y="28512"/>
                    <a:pt x="118564" y="28702"/>
                    <a:pt x="118279" y="28798"/>
                  </a:cubicBezTo>
                  <a:cubicBezTo>
                    <a:pt x="118279" y="28798"/>
                    <a:pt x="118279" y="28798"/>
                    <a:pt x="118279" y="28702"/>
                  </a:cubicBezTo>
                  <a:cubicBezTo>
                    <a:pt x="118564" y="28702"/>
                    <a:pt x="118755" y="28512"/>
                    <a:pt x="119041" y="28321"/>
                  </a:cubicBezTo>
                  <a:cubicBezTo>
                    <a:pt x="118945" y="28226"/>
                    <a:pt x="118945" y="28226"/>
                    <a:pt x="119041" y="28321"/>
                  </a:cubicBezTo>
                  <a:close/>
                  <a:moveTo>
                    <a:pt x="84846" y="35560"/>
                  </a:moveTo>
                  <a:lnTo>
                    <a:pt x="84846" y="35560"/>
                  </a:lnTo>
                  <a:cubicBezTo>
                    <a:pt x="84846" y="35560"/>
                    <a:pt x="84846" y="35560"/>
                    <a:pt x="84846" y="35560"/>
                  </a:cubicBezTo>
                  <a:cubicBezTo>
                    <a:pt x="84846" y="35560"/>
                    <a:pt x="84846" y="35560"/>
                    <a:pt x="84846" y="35560"/>
                  </a:cubicBezTo>
                  <a:close/>
                  <a:moveTo>
                    <a:pt x="74464" y="50515"/>
                  </a:moveTo>
                  <a:cubicBezTo>
                    <a:pt x="74368" y="50515"/>
                    <a:pt x="74368" y="50610"/>
                    <a:pt x="74464" y="50515"/>
                  </a:cubicBezTo>
                  <a:lnTo>
                    <a:pt x="74464" y="50515"/>
                  </a:lnTo>
                  <a:lnTo>
                    <a:pt x="74464" y="50515"/>
                  </a:lnTo>
                  <a:cubicBezTo>
                    <a:pt x="74368" y="50610"/>
                    <a:pt x="74368" y="50515"/>
                    <a:pt x="74464" y="50515"/>
                  </a:cubicBezTo>
                  <a:cubicBezTo>
                    <a:pt x="74368" y="50515"/>
                    <a:pt x="74368" y="50515"/>
                    <a:pt x="74464" y="50515"/>
                  </a:cubicBezTo>
                  <a:close/>
                  <a:moveTo>
                    <a:pt x="56366" y="66040"/>
                  </a:moveTo>
                  <a:cubicBezTo>
                    <a:pt x="56366" y="66040"/>
                    <a:pt x="56366" y="66040"/>
                    <a:pt x="56366" y="66040"/>
                  </a:cubicBezTo>
                  <a:cubicBezTo>
                    <a:pt x="56366" y="66040"/>
                    <a:pt x="56271" y="66136"/>
                    <a:pt x="56366" y="66040"/>
                  </a:cubicBezTo>
                  <a:cubicBezTo>
                    <a:pt x="56271" y="66136"/>
                    <a:pt x="56271" y="66040"/>
                    <a:pt x="56366" y="66040"/>
                  </a:cubicBezTo>
                  <a:cubicBezTo>
                    <a:pt x="56366" y="66040"/>
                    <a:pt x="56366" y="66040"/>
                    <a:pt x="56366" y="66040"/>
                  </a:cubicBezTo>
                  <a:lnTo>
                    <a:pt x="56366" y="66040"/>
                  </a:lnTo>
                  <a:close/>
                  <a:moveTo>
                    <a:pt x="18742" y="139097"/>
                  </a:moveTo>
                  <a:lnTo>
                    <a:pt x="18742" y="139097"/>
                  </a:lnTo>
                  <a:lnTo>
                    <a:pt x="18742" y="139097"/>
                  </a:lnTo>
                  <a:lnTo>
                    <a:pt x="18742" y="139097"/>
                  </a:lnTo>
                  <a:close/>
                  <a:moveTo>
                    <a:pt x="62748" y="145574"/>
                  </a:moveTo>
                  <a:cubicBezTo>
                    <a:pt x="62748" y="145574"/>
                    <a:pt x="62843" y="145669"/>
                    <a:pt x="62843" y="145669"/>
                  </a:cubicBezTo>
                  <a:cubicBezTo>
                    <a:pt x="62843" y="145669"/>
                    <a:pt x="62843" y="145574"/>
                    <a:pt x="62843" y="145574"/>
                  </a:cubicBezTo>
                  <a:cubicBezTo>
                    <a:pt x="62843" y="145574"/>
                    <a:pt x="62843" y="145669"/>
                    <a:pt x="62843" y="145669"/>
                  </a:cubicBezTo>
                  <a:cubicBezTo>
                    <a:pt x="62843" y="145669"/>
                    <a:pt x="62843" y="145669"/>
                    <a:pt x="62843" y="145669"/>
                  </a:cubicBezTo>
                  <a:cubicBezTo>
                    <a:pt x="62843" y="145669"/>
                    <a:pt x="62748" y="145765"/>
                    <a:pt x="62748" y="145765"/>
                  </a:cubicBezTo>
                  <a:cubicBezTo>
                    <a:pt x="62748" y="145669"/>
                    <a:pt x="62748" y="145574"/>
                    <a:pt x="62748" y="145574"/>
                  </a:cubicBezTo>
                  <a:close/>
                  <a:moveTo>
                    <a:pt x="101229" y="122714"/>
                  </a:moveTo>
                  <a:lnTo>
                    <a:pt x="101229" y="122714"/>
                  </a:lnTo>
                  <a:lnTo>
                    <a:pt x="101229" y="122714"/>
                  </a:lnTo>
                  <a:lnTo>
                    <a:pt x="101229" y="122714"/>
                  </a:lnTo>
                  <a:close/>
                  <a:moveTo>
                    <a:pt x="143425" y="84614"/>
                  </a:moveTo>
                  <a:cubicBezTo>
                    <a:pt x="143329" y="84423"/>
                    <a:pt x="143234" y="84328"/>
                    <a:pt x="143139" y="84138"/>
                  </a:cubicBezTo>
                  <a:cubicBezTo>
                    <a:pt x="143234" y="84043"/>
                    <a:pt x="143329" y="84043"/>
                    <a:pt x="143425" y="83947"/>
                  </a:cubicBezTo>
                  <a:cubicBezTo>
                    <a:pt x="143425" y="84138"/>
                    <a:pt x="143425" y="84423"/>
                    <a:pt x="143425" y="84614"/>
                  </a:cubicBezTo>
                  <a:close/>
                  <a:moveTo>
                    <a:pt x="115897" y="20701"/>
                  </a:moveTo>
                  <a:cubicBezTo>
                    <a:pt x="115897" y="20701"/>
                    <a:pt x="115993" y="20701"/>
                    <a:pt x="115897" y="20701"/>
                  </a:cubicBezTo>
                  <a:cubicBezTo>
                    <a:pt x="115993" y="20701"/>
                    <a:pt x="115993" y="20701"/>
                    <a:pt x="115993" y="20797"/>
                  </a:cubicBezTo>
                  <a:cubicBezTo>
                    <a:pt x="115897" y="20797"/>
                    <a:pt x="115897" y="20701"/>
                    <a:pt x="115897" y="20701"/>
                  </a:cubicBezTo>
                  <a:close/>
                  <a:moveTo>
                    <a:pt x="51794" y="45276"/>
                  </a:moveTo>
                  <a:cubicBezTo>
                    <a:pt x="51794" y="45276"/>
                    <a:pt x="51794" y="45371"/>
                    <a:pt x="51794" y="45276"/>
                  </a:cubicBezTo>
                  <a:cubicBezTo>
                    <a:pt x="51794" y="45371"/>
                    <a:pt x="51794" y="45371"/>
                    <a:pt x="51794" y="45276"/>
                  </a:cubicBezTo>
                  <a:cubicBezTo>
                    <a:pt x="51794" y="45371"/>
                    <a:pt x="51794" y="45276"/>
                    <a:pt x="51794" y="45276"/>
                  </a:cubicBezTo>
                  <a:close/>
                  <a:moveTo>
                    <a:pt x="51794" y="45371"/>
                  </a:moveTo>
                  <a:cubicBezTo>
                    <a:pt x="51794" y="45371"/>
                    <a:pt x="51794" y="45467"/>
                    <a:pt x="51794" y="45467"/>
                  </a:cubicBezTo>
                  <a:cubicBezTo>
                    <a:pt x="51794" y="45467"/>
                    <a:pt x="51699" y="45371"/>
                    <a:pt x="51699" y="45371"/>
                  </a:cubicBezTo>
                  <a:cubicBezTo>
                    <a:pt x="51794" y="45371"/>
                    <a:pt x="51794" y="45371"/>
                    <a:pt x="51794" y="45371"/>
                  </a:cubicBezTo>
                  <a:close/>
                  <a:moveTo>
                    <a:pt x="49794" y="79852"/>
                  </a:moveTo>
                  <a:cubicBezTo>
                    <a:pt x="49794" y="79852"/>
                    <a:pt x="49889" y="79852"/>
                    <a:pt x="49889" y="79852"/>
                  </a:cubicBezTo>
                  <a:cubicBezTo>
                    <a:pt x="49889" y="79947"/>
                    <a:pt x="49794" y="79947"/>
                    <a:pt x="49794" y="79852"/>
                  </a:cubicBezTo>
                  <a:cubicBezTo>
                    <a:pt x="49794" y="79947"/>
                    <a:pt x="49794" y="79947"/>
                    <a:pt x="49794" y="79852"/>
                  </a:cubicBezTo>
                  <a:close/>
                  <a:moveTo>
                    <a:pt x="90847" y="18891"/>
                  </a:moveTo>
                  <a:cubicBezTo>
                    <a:pt x="90847" y="18796"/>
                    <a:pt x="90847" y="18796"/>
                    <a:pt x="90847" y="18891"/>
                  </a:cubicBezTo>
                  <a:lnTo>
                    <a:pt x="90847" y="18891"/>
                  </a:lnTo>
                  <a:cubicBezTo>
                    <a:pt x="90847" y="18796"/>
                    <a:pt x="90847" y="18891"/>
                    <a:pt x="90847" y="18891"/>
                  </a:cubicBezTo>
                  <a:cubicBezTo>
                    <a:pt x="90847" y="18891"/>
                    <a:pt x="90847" y="18891"/>
                    <a:pt x="90847" y="18891"/>
                  </a:cubicBezTo>
                  <a:close/>
                  <a:moveTo>
                    <a:pt x="86656" y="26607"/>
                  </a:moveTo>
                  <a:cubicBezTo>
                    <a:pt x="86751" y="27083"/>
                    <a:pt x="87037" y="27369"/>
                    <a:pt x="87322" y="27560"/>
                  </a:cubicBezTo>
                  <a:lnTo>
                    <a:pt x="87322" y="27560"/>
                  </a:lnTo>
                  <a:lnTo>
                    <a:pt x="87322" y="27560"/>
                  </a:lnTo>
                  <a:cubicBezTo>
                    <a:pt x="87037" y="27273"/>
                    <a:pt x="86846" y="26893"/>
                    <a:pt x="86656" y="26607"/>
                  </a:cubicBezTo>
                  <a:lnTo>
                    <a:pt x="86656" y="26607"/>
                  </a:lnTo>
                  <a:close/>
                  <a:moveTo>
                    <a:pt x="60081" y="36513"/>
                  </a:moveTo>
                  <a:lnTo>
                    <a:pt x="60081" y="36513"/>
                  </a:lnTo>
                  <a:lnTo>
                    <a:pt x="60081" y="36513"/>
                  </a:lnTo>
                  <a:lnTo>
                    <a:pt x="60081" y="36513"/>
                  </a:lnTo>
                  <a:cubicBezTo>
                    <a:pt x="60081" y="36418"/>
                    <a:pt x="60081" y="36418"/>
                    <a:pt x="60081" y="36322"/>
                  </a:cubicBezTo>
                  <a:cubicBezTo>
                    <a:pt x="60081" y="36322"/>
                    <a:pt x="60176" y="36418"/>
                    <a:pt x="60176" y="36418"/>
                  </a:cubicBezTo>
                  <a:cubicBezTo>
                    <a:pt x="60176" y="36513"/>
                    <a:pt x="60176" y="36513"/>
                    <a:pt x="60081" y="36513"/>
                  </a:cubicBezTo>
                  <a:close/>
                  <a:moveTo>
                    <a:pt x="73225" y="152527"/>
                  </a:moveTo>
                  <a:cubicBezTo>
                    <a:pt x="73416" y="152527"/>
                    <a:pt x="73511" y="152527"/>
                    <a:pt x="73797" y="152432"/>
                  </a:cubicBezTo>
                  <a:cubicBezTo>
                    <a:pt x="73797" y="152527"/>
                    <a:pt x="73797" y="152527"/>
                    <a:pt x="73797" y="152623"/>
                  </a:cubicBezTo>
                  <a:cubicBezTo>
                    <a:pt x="73606" y="152623"/>
                    <a:pt x="73416" y="152623"/>
                    <a:pt x="73225" y="152527"/>
                  </a:cubicBezTo>
                  <a:close/>
                  <a:moveTo>
                    <a:pt x="113326" y="130239"/>
                  </a:moveTo>
                  <a:cubicBezTo>
                    <a:pt x="113326" y="130239"/>
                    <a:pt x="113326" y="130239"/>
                    <a:pt x="113326" y="130239"/>
                  </a:cubicBezTo>
                  <a:cubicBezTo>
                    <a:pt x="113421" y="130239"/>
                    <a:pt x="113326" y="130334"/>
                    <a:pt x="113326" y="130239"/>
                  </a:cubicBezTo>
                  <a:cubicBezTo>
                    <a:pt x="113326" y="130239"/>
                    <a:pt x="113326" y="130239"/>
                    <a:pt x="113326" y="130239"/>
                  </a:cubicBezTo>
                  <a:close/>
                  <a:moveTo>
                    <a:pt x="147901" y="56230"/>
                  </a:moveTo>
                  <a:cubicBezTo>
                    <a:pt x="147901" y="56230"/>
                    <a:pt x="147901" y="56230"/>
                    <a:pt x="147901" y="56230"/>
                  </a:cubicBezTo>
                  <a:cubicBezTo>
                    <a:pt x="147997" y="55753"/>
                    <a:pt x="148092" y="55277"/>
                    <a:pt x="148187" y="54801"/>
                  </a:cubicBezTo>
                  <a:lnTo>
                    <a:pt x="148187" y="54801"/>
                  </a:lnTo>
                  <a:cubicBezTo>
                    <a:pt x="147901" y="55182"/>
                    <a:pt x="147806" y="55753"/>
                    <a:pt x="147901" y="56230"/>
                  </a:cubicBezTo>
                  <a:close/>
                  <a:moveTo>
                    <a:pt x="26267" y="75375"/>
                  </a:moveTo>
                  <a:cubicBezTo>
                    <a:pt x="26267" y="75375"/>
                    <a:pt x="26267" y="75375"/>
                    <a:pt x="26267" y="75375"/>
                  </a:cubicBezTo>
                  <a:cubicBezTo>
                    <a:pt x="26267" y="75375"/>
                    <a:pt x="26267" y="75375"/>
                    <a:pt x="26267" y="75375"/>
                  </a:cubicBezTo>
                  <a:lnTo>
                    <a:pt x="26267" y="75375"/>
                  </a:lnTo>
                  <a:lnTo>
                    <a:pt x="26267" y="75375"/>
                  </a:lnTo>
                  <a:close/>
                  <a:moveTo>
                    <a:pt x="45889" y="160338"/>
                  </a:moveTo>
                  <a:cubicBezTo>
                    <a:pt x="45889" y="160338"/>
                    <a:pt x="45984" y="160433"/>
                    <a:pt x="45984" y="160433"/>
                  </a:cubicBezTo>
                  <a:cubicBezTo>
                    <a:pt x="45889" y="160433"/>
                    <a:pt x="45793" y="160433"/>
                    <a:pt x="45793" y="160528"/>
                  </a:cubicBezTo>
                  <a:cubicBezTo>
                    <a:pt x="45793" y="160433"/>
                    <a:pt x="45793" y="160433"/>
                    <a:pt x="45889" y="160338"/>
                  </a:cubicBezTo>
                  <a:close/>
                  <a:moveTo>
                    <a:pt x="63319" y="162719"/>
                  </a:moveTo>
                  <a:cubicBezTo>
                    <a:pt x="63319" y="162719"/>
                    <a:pt x="63319" y="162719"/>
                    <a:pt x="63319" y="162719"/>
                  </a:cubicBezTo>
                  <a:cubicBezTo>
                    <a:pt x="63319" y="162719"/>
                    <a:pt x="63319" y="162719"/>
                    <a:pt x="63319" y="162719"/>
                  </a:cubicBezTo>
                  <a:cubicBezTo>
                    <a:pt x="63319" y="162719"/>
                    <a:pt x="63319" y="162719"/>
                    <a:pt x="63319" y="162719"/>
                  </a:cubicBezTo>
                  <a:close/>
                  <a:moveTo>
                    <a:pt x="18647" y="80518"/>
                  </a:moveTo>
                  <a:cubicBezTo>
                    <a:pt x="18647" y="80518"/>
                    <a:pt x="18647" y="80614"/>
                    <a:pt x="18647" y="80518"/>
                  </a:cubicBezTo>
                  <a:cubicBezTo>
                    <a:pt x="18647" y="80614"/>
                    <a:pt x="18647" y="80614"/>
                    <a:pt x="18647" y="80518"/>
                  </a:cubicBezTo>
                  <a:cubicBezTo>
                    <a:pt x="18647" y="80518"/>
                    <a:pt x="18647" y="80518"/>
                    <a:pt x="18647" y="80518"/>
                  </a:cubicBezTo>
                  <a:close/>
                  <a:moveTo>
                    <a:pt x="8932" y="141002"/>
                  </a:moveTo>
                  <a:cubicBezTo>
                    <a:pt x="8932" y="141002"/>
                    <a:pt x="8932" y="141002"/>
                    <a:pt x="8932" y="141002"/>
                  </a:cubicBezTo>
                  <a:cubicBezTo>
                    <a:pt x="8932" y="141002"/>
                    <a:pt x="8932" y="141002"/>
                    <a:pt x="8932" y="141002"/>
                  </a:cubicBezTo>
                  <a:cubicBezTo>
                    <a:pt x="8932" y="141002"/>
                    <a:pt x="8932" y="141002"/>
                    <a:pt x="8932" y="141002"/>
                  </a:cubicBezTo>
                  <a:close/>
                  <a:moveTo>
                    <a:pt x="15599" y="155480"/>
                  </a:moveTo>
                  <a:lnTo>
                    <a:pt x="15599" y="155480"/>
                  </a:lnTo>
                  <a:lnTo>
                    <a:pt x="15599" y="155480"/>
                  </a:lnTo>
                  <a:lnTo>
                    <a:pt x="15599" y="155480"/>
                  </a:lnTo>
                  <a:close/>
                  <a:moveTo>
                    <a:pt x="45412" y="177483"/>
                  </a:moveTo>
                  <a:cubicBezTo>
                    <a:pt x="45508" y="177102"/>
                    <a:pt x="45508" y="176816"/>
                    <a:pt x="45603" y="176435"/>
                  </a:cubicBezTo>
                  <a:lnTo>
                    <a:pt x="45603" y="176435"/>
                  </a:lnTo>
                  <a:cubicBezTo>
                    <a:pt x="45317" y="176816"/>
                    <a:pt x="45412" y="177197"/>
                    <a:pt x="45412" y="177483"/>
                  </a:cubicBezTo>
                  <a:lnTo>
                    <a:pt x="45412" y="177483"/>
                  </a:lnTo>
                  <a:close/>
                  <a:moveTo>
                    <a:pt x="151902" y="55086"/>
                  </a:moveTo>
                  <a:lnTo>
                    <a:pt x="151902" y="55086"/>
                  </a:lnTo>
                  <a:cubicBezTo>
                    <a:pt x="151902" y="55086"/>
                    <a:pt x="151902" y="55086"/>
                    <a:pt x="151902" y="55086"/>
                  </a:cubicBezTo>
                  <a:cubicBezTo>
                    <a:pt x="151902" y="55086"/>
                    <a:pt x="151902" y="54992"/>
                    <a:pt x="151902" y="55086"/>
                  </a:cubicBezTo>
                  <a:cubicBezTo>
                    <a:pt x="151902" y="55086"/>
                    <a:pt x="151997" y="55182"/>
                    <a:pt x="151997" y="55182"/>
                  </a:cubicBezTo>
                  <a:cubicBezTo>
                    <a:pt x="151902" y="55086"/>
                    <a:pt x="151902" y="55086"/>
                    <a:pt x="151902" y="55086"/>
                  </a:cubicBezTo>
                  <a:close/>
                  <a:moveTo>
                    <a:pt x="137138" y="117380"/>
                  </a:moveTo>
                  <a:cubicBezTo>
                    <a:pt x="137138" y="117380"/>
                    <a:pt x="137138" y="117380"/>
                    <a:pt x="137138" y="117380"/>
                  </a:cubicBezTo>
                  <a:cubicBezTo>
                    <a:pt x="137138" y="117380"/>
                    <a:pt x="137138" y="117380"/>
                    <a:pt x="137138" y="117380"/>
                  </a:cubicBezTo>
                  <a:lnTo>
                    <a:pt x="137138" y="117380"/>
                  </a:lnTo>
                  <a:cubicBezTo>
                    <a:pt x="137138" y="117476"/>
                    <a:pt x="137233" y="117570"/>
                    <a:pt x="137233" y="117666"/>
                  </a:cubicBezTo>
                  <a:cubicBezTo>
                    <a:pt x="137138" y="117666"/>
                    <a:pt x="137043" y="117666"/>
                    <a:pt x="136948" y="117761"/>
                  </a:cubicBezTo>
                  <a:cubicBezTo>
                    <a:pt x="137043" y="117570"/>
                    <a:pt x="137043" y="117476"/>
                    <a:pt x="137138" y="117380"/>
                  </a:cubicBezTo>
                  <a:close/>
                  <a:moveTo>
                    <a:pt x="41221" y="36703"/>
                  </a:moveTo>
                  <a:cubicBezTo>
                    <a:pt x="41221" y="36703"/>
                    <a:pt x="41126" y="36703"/>
                    <a:pt x="41221" y="36703"/>
                  </a:cubicBezTo>
                  <a:cubicBezTo>
                    <a:pt x="41126" y="36703"/>
                    <a:pt x="41126" y="36703"/>
                    <a:pt x="41221" y="36703"/>
                  </a:cubicBezTo>
                  <a:cubicBezTo>
                    <a:pt x="41126" y="36608"/>
                    <a:pt x="41126" y="36703"/>
                    <a:pt x="41221" y="36703"/>
                  </a:cubicBezTo>
                  <a:close/>
                  <a:moveTo>
                    <a:pt x="1883" y="109379"/>
                  </a:moveTo>
                  <a:cubicBezTo>
                    <a:pt x="1883" y="109379"/>
                    <a:pt x="1788" y="109379"/>
                    <a:pt x="1883" y="109379"/>
                  </a:cubicBezTo>
                  <a:cubicBezTo>
                    <a:pt x="1883" y="109379"/>
                    <a:pt x="1502" y="109284"/>
                    <a:pt x="1407" y="109284"/>
                  </a:cubicBezTo>
                  <a:cubicBezTo>
                    <a:pt x="1502" y="109379"/>
                    <a:pt x="1693" y="109379"/>
                    <a:pt x="1883" y="109379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480" name="Freeform: Shape 83">
              <a:extLst>
                <a:ext uri="{FF2B5EF4-FFF2-40B4-BE49-F238E27FC236}">
                  <a16:creationId xmlns:a16="http://schemas.microsoft.com/office/drawing/2014/main" id="{FE380586-D7E0-DE4E-01EE-3688762BDACC}"/>
                </a:ext>
              </a:extLst>
            </p:cNvPr>
            <p:cNvSpPr/>
            <p:nvPr/>
          </p:nvSpPr>
          <p:spPr>
            <a:xfrm>
              <a:off x="4223337" y="5579517"/>
              <a:ext cx="177521" cy="163980"/>
            </a:xfrm>
            <a:custGeom>
              <a:avLst/>
              <a:gdLst>
                <a:gd name="connsiteX0" fmla="*/ 23764 w 177521"/>
                <a:gd name="connsiteY0" fmla="*/ 111383 h 163980"/>
                <a:gd name="connsiteX1" fmla="*/ 23764 w 177521"/>
                <a:gd name="connsiteY1" fmla="*/ 111383 h 163980"/>
                <a:gd name="connsiteX2" fmla="*/ 23764 w 177521"/>
                <a:gd name="connsiteY2" fmla="*/ 111383 h 163980"/>
                <a:gd name="connsiteX3" fmla="*/ 30622 w 177521"/>
                <a:gd name="connsiteY3" fmla="*/ 119575 h 163980"/>
                <a:gd name="connsiteX4" fmla="*/ 40909 w 177521"/>
                <a:gd name="connsiteY4" fmla="*/ 129957 h 163980"/>
                <a:gd name="connsiteX5" fmla="*/ 40909 w 177521"/>
                <a:gd name="connsiteY5" fmla="*/ 129957 h 163980"/>
                <a:gd name="connsiteX6" fmla="*/ 40909 w 177521"/>
                <a:gd name="connsiteY6" fmla="*/ 129957 h 163980"/>
                <a:gd name="connsiteX7" fmla="*/ 48148 w 177521"/>
                <a:gd name="connsiteY7" fmla="*/ 136244 h 163980"/>
                <a:gd name="connsiteX8" fmla="*/ 48148 w 177521"/>
                <a:gd name="connsiteY8" fmla="*/ 136244 h 163980"/>
                <a:gd name="connsiteX9" fmla="*/ 50434 w 177521"/>
                <a:gd name="connsiteY9" fmla="*/ 137863 h 163980"/>
                <a:gd name="connsiteX10" fmla="*/ 57102 w 177521"/>
                <a:gd name="connsiteY10" fmla="*/ 142816 h 163980"/>
                <a:gd name="connsiteX11" fmla="*/ 57102 w 177521"/>
                <a:gd name="connsiteY11" fmla="*/ 142816 h 163980"/>
                <a:gd name="connsiteX12" fmla="*/ 67960 w 177521"/>
                <a:gd name="connsiteY12" fmla="*/ 149769 h 163980"/>
                <a:gd name="connsiteX13" fmla="*/ 67960 w 177521"/>
                <a:gd name="connsiteY13" fmla="*/ 149769 h 163980"/>
                <a:gd name="connsiteX14" fmla="*/ 73389 w 177521"/>
                <a:gd name="connsiteY14" fmla="*/ 152722 h 163980"/>
                <a:gd name="connsiteX15" fmla="*/ 73389 w 177521"/>
                <a:gd name="connsiteY15" fmla="*/ 152722 h 163980"/>
                <a:gd name="connsiteX16" fmla="*/ 75771 w 177521"/>
                <a:gd name="connsiteY16" fmla="*/ 154056 h 163980"/>
                <a:gd name="connsiteX17" fmla="*/ 75771 w 177521"/>
                <a:gd name="connsiteY17" fmla="*/ 154056 h 163980"/>
                <a:gd name="connsiteX18" fmla="*/ 75771 w 177521"/>
                <a:gd name="connsiteY18" fmla="*/ 154056 h 163980"/>
                <a:gd name="connsiteX19" fmla="*/ 80057 w 177521"/>
                <a:gd name="connsiteY19" fmla="*/ 155770 h 163980"/>
                <a:gd name="connsiteX20" fmla="*/ 80057 w 177521"/>
                <a:gd name="connsiteY20" fmla="*/ 155770 h 163980"/>
                <a:gd name="connsiteX21" fmla="*/ 87201 w 177521"/>
                <a:gd name="connsiteY21" fmla="*/ 158723 h 163980"/>
                <a:gd name="connsiteX22" fmla="*/ 91868 w 177521"/>
                <a:gd name="connsiteY22" fmla="*/ 160247 h 163980"/>
                <a:gd name="connsiteX23" fmla="*/ 91868 w 177521"/>
                <a:gd name="connsiteY23" fmla="*/ 160247 h 163980"/>
                <a:gd name="connsiteX24" fmla="*/ 91868 w 177521"/>
                <a:gd name="connsiteY24" fmla="*/ 160247 h 163980"/>
                <a:gd name="connsiteX25" fmla="*/ 95297 w 177521"/>
                <a:gd name="connsiteY25" fmla="*/ 161199 h 163980"/>
                <a:gd name="connsiteX26" fmla="*/ 107870 w 177521"/>
                <a:gd name="connsiteY26" fmla="*/ 163390 h 163980"/>
                <a:gd name="connsiteX27" fmla="*/ 107870 w 177521"/>
                <a:gd name="connsiteY27" fmla="*/ 163390 h 163980"/>
                <a:gd name="connsiteX28" fmla="*/ 123396 w 177521"/>
                <a:gd name="connsiteY28" fmla="*/ 163009 h 163980"/>
                <a:gd name="connsiteX29" fmla="*/ 123396 w 177521"/>
                <a:gd name="connsiteY29" fmla="*/ 163009 h 163980"/>
                <a:gd name="connsiteX30" fmla="*/ 141017 w 177521"/>
                <a:gd name="connsiteY30" fmla="*/ 158437 h 163980"/>
                <a:gd name="connsiteX31" fmla="*/ 153780 w 177521"/>
                <a:gd name="connsiteY31" fmla="*/ 151484 h 163980"/>
                <a:gd name="connsiteX32" fmla="*/ 159114 w 177521"/>
                <a:gd name="connsiteY32" fmla="*/ 147864 h 163980"/>
                <a:gd name="connsiteX33" fmla="*/ 157495 w 177521"/>
                <a:gd name="connsiteY33" fmla="*/ 147579 h 163980"/>
                <a:gd name="connsiteX34" fmla="*/ 157495 w 177521"/>
                <a:gd name="connsiteY34" fmla="*/ 147579 h 163980"/>
                <a:gd name="connsiteX35" fmla="*/ 159114 w 177521"/>
                <a:gd name="connsiteY35" fmla="*/ 147864 h 163980"/>
                <a:gd name="connsiteX36" fmla="*/ 165496 w 177521"/>
                <a:gd name="connsiteY36" fmla="*/ 140625 h 163980"/>
                <a:gd name="connsiteX37" fmla="*/ 165496 w 177521"/>
                <a:gd name="connsiteY37" fmla="*/ 140625 h 163980"/>
                <a:gd name="connsiteX38" fmla="*/ 165496 w 177521"/>
                <a:gd name="connsiteY38" fmla="*/ 140625 h 163980"/>
                <a:gd name="connsiteX39" fmla="*/ 170735 w 177521"/>
                <a:gd name="connsiteY39" fmla="*/ 132243 h 163980"/>
                <a:gd name="connsiteX40" fmla="*/ 176355 w 177521"/>
                <a:gd name="connsiteY40" fmla="*/ 119004 h 163980"/>
                <a:gd name="connsiteX41" fmla="*/ 177021 w 177521"/>
                <a:gd name="connsiteY41" fmla="*/ 110622 h 163980"/>
                <a:gd name="connsiteX42" fmla="*/ 177021 w 177521"/>
                <a:gd name="connsiteY42" fmla="*/ 106145 h 163980"/>
                <a:gd name="connsiteX43" fmla="*/ 177021 w 177521"/>
                <a:gd name="connsiteY43" fmla="*/ 106145 h 163980"/>
                <a:gd name="connsiteX44" fmla="*/ 170068 w 177521"/>
                <a:gd name="connsiteY44" fmla="*/ 81856 h 163980"/>
                <a:gd name="connsiteX45" fmla="*/ 170068 w 177521"/>
                <a:gd name="connsiteY45" fmla="*/ 81856 h 163980"/>
                <a:gd name="connsiteX46" fmla="*/ 169592 w 177521"/>
                <a:gd name="connsiteY46" fmla="*/ 81094 h 163980"/>
                <a:gd name="connsiteX47" fmla="*/ 164258 w 177521"/>
                <a:gd name="connsiteY47" fmla="*/ 71569 h 163980"/>
                <a:gd name="connsiteX48" fmla="*/ 159591 w 177521"/>
                <a:gd name="connsiteY48" fmla="*/ 66426 h 163980"/>
                <a:gd name="connsiteX49" fmla="*/ 159591 w 177521"/>
                <a:gd name="connsiteY49" fmla="*/ 66426 h 163980"/>
                <a:gd name="connsiteX50" fmla="*/ 158924 w 177521"/>
                <a:gd name="connsiteY50" fmla="*/ 65663 h 163980"/>
                <a:gd name="connsiteX51" fmla="*/ 151971 w 177521"/>
                <a:gd name="connsiteY51" fmla="*/ 57377 h 163980"/>
                <a:gd name="connsiteX52" fmla="*/ 148923 w 177521"/>
                <a:gd name="connsiteY52" fmla="*/ 53567 h 163980"/>
                <a:gd name="connsiteX53" fmla="*/ 148923 w 177521"/>
                <a:gd name="connsiteY53" fmla="*/ 53567 h 163980"/>
                <a:gd name="connsiteX54" fmla="*/ 136159 w 177521"/>
                <a:gd name="connsiteY54" fmla="*/ 41089 h 163980"/>
                <a:gd name="connsiteX55" fmla="*/ 136159 w 177521"/>
                <a:gd name="connsiteY55" fmla="*/ 41089 h 163980"/>
                <a:gd name="connsiteX56" fmla="*/ 127396 w 177521"/>
                <a:gd name="connsiteY56" fmla="*/ 33279 h 163980"/>
                <a:gd name="connsiteX57" fmla="*/ 124158 w 177521"/>
                <a:gd name="connsiteY57" fmla="*/ 30611 h 163980"/>
                <a:gd name="connsiteX58" fmla="*/ 123300 w 177521"/>
                <a:gd name="connsiteY58" fmla="*/ 29659 h 163980"/>
                <a:gd name="connsiteX59" fmla="*/ 123300 w 177521"/>
                <a:gd name="connsiteY59" fmla="*/ 29659 h 163980"/>
                <a:gd name="connsiteX60" fmla="*/ 114252 w 177521"/>
                <a:gd name="connsiteY60" fmla="*/ 22896 h 163980"/>
                <a:gd name="connsiteX61" fmla="*/ 114252 w 177521"/>
                <a:gd name="connsiteY61" fmla="*/ 22896 h 163980"/>
                <a:gd name="connsiteX62" fmla="*/ 105012 w 177521"/>
                <a:gd name="connsiteY62" fmla="*/ 16800 h 163980"/>
                <a:gd name="connsiteX63" fmla="*/ 96535 w 177521"/>
                <a:gd name="connsiteY63" fmla="*/ 12800 h 163980"/>
                <a:gd name="connsiteX64" fmla="*/ 96535 w 177521"/>
                <a:gd name="connsiteY64" fmla="*/ 12800 h 163980"/>
                <a:gd name="connsiteX65" fmla="*/ 92249 w 177521"/>
                <a:gd name="connsiteY65" fmla="*/ 9562 h 163980"/>
                <a:gd name="connsiteX66" fmla="*/ 92249 w 177521"/>
                <a:gd name="connsiteY66" fmla="*/ 9562 h 163980"/>
                <a:gd name="connsiteX67" fmla="*/ 92249 w 177521"/>
                <a:gd name="connsiteY67" fmla="*/ 9562 h 163980"/>
                <a:gd name="connsiteX68" fmla="*/ 87963 w 177521"/>
                <a:gd name="connsiteY68" fmla="*/ 7656 h 163980"/>
                <a:gd name="connsiteX69" fmla="*/ 81867 w 177521"/>
                <a:gd name="connsiteY69" fmla="*/ 5371 h 163980"/>
                <a:gd name="connsiteX70" fmla="*/ 75675 w 177521"/>
                <a:gd name="connsiteY70" fmla="*/ 3656 h 163980"/>
                <a:gd name="connsiteX71" fmla="*/ 75675 w 177521"/>
                <a:gd name="connsiteY71" fmla="*/ 3656 h 163980"/>
                <a:gd name="connsiteX72" fmla="*/ 75675 w 177521"/>
                <a:gd name="connsiteY72" fmla="*/ 3656 h 163980"/>
                <a:gd name="connsiteX73" fmla="*/ 74437 w 177521"/>
                <a:gd name="connsiteY73" fmla="*/ 3942 h 163980"/>
                <a:gd name="connsiteX74" fmla="*/ 59007 w 177521"/>
                <a:gd name="connsiteY74" fmla="*/ 608 h 163980"/>
                <a:gd name="connsiteX75" fmla="*/ 59007 w 177521"/>
                <a:gd name="connsiteY75" fmla="*/ 608 h 163980"/>
                <a:gd name="connsiteX76" fmla="*/ 59007 w 177521"/>
                <a:gd name="connsiteY76" fmla="*/ 608 h 163980"/>
                <a:gd name="connsiteX77" fmla="*/ 56530 w 177521"/>
                <a:gd name="connsiteY77" fmla="*/ 322 h 163980"/>
                <a:gd name="connsiteX78" fmla="*/ 56530 w 177521"/>
                <a:gd name="connsiteY78" fmla="*/ 322 h 163980"/>
                <a:gd name="connsiteX79" fmla="*/ 54625 w 177521"/>
                <a:gd name="connsiteY79" fmla="*/ 227 h 163980"/>
                <a:gd name="connsiteX80" fmla="*/ 54625 w 177521"/>
                <a:gd name="connsiteY80" fmla="*/ 227 h 163980"/>
                <a:gd name="connsiteX81" fmla="*/ 43767 w 177521"/>
                <a:gd name="connsiteY81" fmla="*/ 3179 h 163980"/>
                <a:gd name="connsiteX82" fmla="*/ 43767 w 177521"/>
                <a:gd name="connsiteY82" fmla="*/ 3179 h 163980"/>
                <a:gd name="connsiteX83" fmla="*/ 38242 w 177521"/>
                <a:gd name="connsiteY83" fmla="*/ 6514 h 163980"/>
                <a:gd name="connsiteX84" fmla="*/ 29955 w 177521"/>
                <a:gd name="connsiteY84" fmla="*/ 10323 h 163980"/>
                <a:gd name="connsiteX85" fmla="*/ 20049 w 177521"/>
                <a:gd name="connsiteY85" fmla="*/ 17277 h 163980"/>
                <a:gd name="connsiteX86" fmla="*/ 19954 w 177521"/>
                <a:gd name="connsiteY86" fmla="*/ 17277 h 163980"/>
                <a:gd name="connsiteX87" fmla="*/ 19954 w 177521"/>
                <a:gd name="connsiteY87" fmla="*/ 17277 h 163980"/>
                <a:gd name="connsiteX88" fmla="*/ 16906 w 177521"/>
                <a:gd name="connsiteY88" fmla="*/ 19563 h 163980"/>
                <a:gd name="connsiteX89" fmla="*/ 13096 w 177521"/>
                <a:gd name="connsiteY89" fmla="*/ 23372 h 163980"/>
                <a:gd name="connsiteX90" fmla="*/ 13096 w 177521"/>
                <a:gd name="connsiteY90" fmla="*/ 23372 h 163980"/>
                <a:gd name="connsiteX91" fmla="*/ 9667 w 177521"/>
                <a:gd name="connsiteY91" fmla="*/ 27563 h 163980"/>
                <a:gd name="connsiteX92" fmla="*/ 3857 w 177521"/>
                <a:gd name="connsiteY92" fmla="*/ 37755 h 163980"/>
                <a:gd name="connsiteX93" fmla="*/ 2714 w 177521"/>
                <a:gd name="connsiteY93" fmla="*/ 40518 h 163980"/>
                <a:gd name="connsiteX94" fmla="*/ 2714 w 177521"/>
                <a:gd name="connsiteY94" fmla="*/ 40518 h 163980"/>
                <a:gd name="connsiteX95" fmla="*/ 428 w 177521"/>
                <a:gd name="connsiteY95" fmla="*/ 51281 h 163980"/>
                <a:gd name="connsiteX96" fmla="*/ 428 w 177521"/>
                <a:gd name="connsiteY96" fmla="*/ 54139 h 163980"/>
                <a:gd name="connsiteX97" fmla="*/ 428 w 177521"/>
                <a:gd name="connsiteY97" fmla="*/ 54139 h 163980"/>
                <a:gd name="connsiteX98" fmla="*/ 2142 w 177521"/>
                <a:gd name="connsiteY98" fmla="*/ 65854 h 163980"/>
                <a:gd name="connsiteX99" fmla="*/ 2142 w 177521"/>
                <a:gd name="connsiteY99" fmla="*/ 65854 h 163980"/>
                <a:gd name="connsiteX100" fmla="*/ 3095 w 177521"/>
                <a:gd name="connsiteY100" fmla="*/ 71664 h 163980"/>
                <a:gd name="connsiteX101" fmla="*/ 5286 w 177521"/>
                <a:gd name="connsiteY101" fmla="*/ 77856 h 163980"/>
                <a:gd name="connsiteX102" fmla="*/ 7476 w 177521"/>
                <a:gd name="connsiteY102" fmla="*/ 82808 h 163980"/>
                <a:gd name="connsiteX103" fmla="*/ 8143 w 177521"/>
                <a:gd name="connsiteY103" fmla="*/ 84047 h 163980"/>
                <a:gd name="connsiteX104" fmla="*/ 10524 w 177521"/>
                <a:gd name="connsiteY104" fmla="*/ 90047 h 163980"/>
                <a:gd name="connsiteX105" fmla="*/ 10524 w 177521"/>
                <a:gd name="connsiteY105" fmla="*/ 90047 h 163980"/>
                <a:gd name="connsiteX106" fmla="*/ 10524 w 177521"/>
                <a:gd name="connsiteY106" fmla="*/ 90047 h 163980"/>
                <a:gd name="connsiteX107" fmla="*/ 18906 w 177521"/>
                <a:gd name="connsiteY107" fmla="*/ 102240 h 163980"/>
                <a:gd name="connsiteX108" fmla="*/ 18906 w 177521"/>
                <a:gd name="connsiteY108" fmla="*/ 102240 h 163980"/>
                <a:gd name="connsiteX109" fmla="*/ 18906 w 177521"/>
                <a:gd name="connsiteY109" fmla="*/ 102240 h 163980"/>
                <a:gd name="connsiteX110" fmla="*/ 19383 w 177521"/>
                <a:gd name="connsiteY110" fmla="*/ 103002 h 163980"/>
                <a:gd name="connsiteX111" fmla="*/ 19383 w 177521"/>
                <a:gd name="connsiteY111" fmla="*/ 103192 h 163980"/>
                <a:gd name="connsiteX112" fmla="*/ 23764 w 177521"/>
                <a:gd name="connsiteY112" fmla="*/ 111383 h 163980"/>
                <a:gd name="connsiteX113" fmla="*/ 150256 w 177521"/>
                <a:gd name="connsiteY113" fmla="*/ 60329 h 163980"/>
                <a:gd name="connsiteX114" fmla="*/ 150351 w 177521"/>
                <a:gd name="connsiteY114" fmla="*/ 60520 h 163980"/>
                <a:gd name="connsiteX115" fmla="*/ 150066 w 177521"/>
                <a:gd name="connsiteY115" fmla="*/ 60425 h 163980"/>
                <a:gd name="connsiteX116" fmla="*/ 150256 w 177521"/>
                <a:gd name="connsiteY116" fmla="*/ 60329 h 163980"/>
                <a:gd name="connsiteX117" fmla="*/ 60721 w 177521"/>
                <a:gd name="connsiteY117" fmla="*/ 10133 h 163980"/>
                <a:gd name="connsiteX118" fmla="*/ 61007 w 177521"/>
                <a:gd name="connsiteY118" fmla="*/ 10038 h 163980"/>
                <a:gd name="connsiteX119" fmla="*/ 60816 w 177521"/>
                <a:gd name="connsiteY119" fmla="*/ 10228 h 163980"/>
                <a:gd name="connsiteX120" fmla="*/ 60721 w 177521"/>
                <a:gd name="connsiteY120" fmla="*/ 10133 h 163980"/>
                <a:gd name="connsiteX121" fmla="*/ 133111 w 177521"/>
                <a:gd name="connsiteY121" fmla="*/ 55662 h 163980"/>
                <a:gd name="connsiteX122" fmla="*/ 133111 w 177521"/>
                <a:gd name="connsiteY122" fmla="*/ 55662 h 163980"/>
                <a:gd name="connsiteX123" fmla="*/ 132825 w 177521"/>
                <a:gd name="connsiteY123" fmla="*/ 55948 h 163980"/>
                <a:gd name="connsiteX124" fmla="*/ 133111 w 177521"/>
                <a:gd name="connsiteY124" fmla="*/ 55662 h 163980"/>
                <a:gd name="connsiteX125" fmla="*/ 85105 w 177521"/>
                <a:gd name="connsiteY125" fmla="*/ 56329 h 163980"/>
                <a:gd name="connsiteX126" fmla="*/ 85105 w 177521"/>
                <a:gd name="connsiteY126" fmla="*/ 56329 h 163980"/>
                <a:gd name="connsiteX127" fmla="*/ 84915 w 177521"/>
                <a:gd name="connsiteY127" fmla="*/ 57187 h 163980"/>
                <a:gd name="connsiteX128" fmla="*/ 84915 w 177521"/>
                <a:gd name="connsiteY128" fmla="*/ 57187 h 163980"/>
                <a:gd name="connsiteX129" fmla="*/ 85105 w 177521"/>
                <a:gd name="connsiteY129" fmla="*/ 56329 h 163980"/>
                <a:gd name="connsiteX130" fmla="*/ 130635 w 177521"/>
                <a:gd name="connsiteY130" fmla="*/ 106145 h 163980"/>
                <a:gd name="connsiteX131" fmla="*/ 131016 w 177521"/>
                <a:gd name="connsiteY131" fmla="*/ 106621 h 163980"/>
                <a:gd name="connsiteX132" fmla="*/ 130539 w 177521"/>
                <a:gd name="connsiteY132" fmla="*/ 106431 h 163980"/>
                <a:gd name="connsiteX133" fmla="*/ 130635 w 177521"/>
                <a:gd name="connsiteY133" fmla="*/ 106145 h 163980"/>
                <a:gd name="connsiteX134" fmla="*/ 76342 w 177521"/>
                <a:gd name="connsiteY134" fmla="*/ 72712 h 163980"/>
                <a:gd name="connsiteX135" fmla="*/ 76342 w 177521"/>
                <a:gd name="connsiteY135" fmla="*/ 72712 h 163980"/>
                <a:gd name="connsiteX136" fmla="*/ 76342 w 177521"/>
                <a:gd name="connsiteY136" fmla="*/ 72712 h 163980"/>
                <a:gd name="connsiteX137" fmla="*/ 76342 w 177521"/>
                <a:gd name="connsiteY137" fmla="*/ 72712 h 163980"/>
                <a:gd name="connsiteX138" fmla="*/ 76342 w 177521"/>
                <a:gd name="connsiteY138" fmla="*/ 72712 h 163980"/>
                <a:gd name="connsiteX139" fmla="*/ 76342 w 177521"/>
                <a:gd name="connsiteY139" fmla="*/ 72712 h 163980"/>
                <a:gd name="connsiteX140" fmla="*/ 76342 w 177521"/>
                <a:gd name="connsiteY140" fmla="*/ 72712 h 163980"/>
                <a:gd name="connsiteX141" fmla="*/ 104822 w 177521"/>
                <a:gd name="connsiteY141" fmla="*/ 86619 h 163980"/>
                <a:gd name="connsiteX142" fmla="*/ 104822 w 177521"/>
                <a:gd name="connsiteY142" fmla="*/ 86619 h 163980"/>
                <a:gd name="connsiteX143" fmla="*/ 104822 w 177521"/>
                <a:gd name="connsiteY143" fmla="*/ 86619 h 163980"/>
                <a:gd name="connsiteX144" fmla="*/ 104822 w 177521"/>
                <a:gd name="connsiteY144" fmla="*/ 86619 h 163980"/>
                <a:gd name="connsiteX145" fmla="*/ 104822 w 177521"/>
                <a:gd name="connsiteY145" fmla="*/ 86619 h 163980"/>
                <a:gd name="connsiteX146" fmla="*/ 104822 w 177521"/>
                <a:gd name="connsiteY146" fmla="*/ 86619 h 163980"/>
                <a:gd name="connsiteX147" fmla="*/ 118919 w 177521"/>
                <a:gd name="connsiteY147" fmla="*/ 72331 h 163980"/>
                <a:gd name="connsiteX148" fmla="*/ 118919 w 177521"/>
                <a:gd name="connsiteY148" fmla="*/ 72331 h 163980"/>
                <a:gd name="connsiteX149" fmla="*/ 118919 w 177521"/>
                <a:gd name="connsiteY149" fmla="*/ 72331 h 163980"/>
                <a:gd name="connsiteX150" fmla="*/ 118919 w 177521"/>
                <a:gd name="connsiteY150" fmla="*/ 72331 h 163980"/>
                <a:gd name="connsiteX151" fmla="*/ 118919 w 177521"/>
                <a:gd name="connsiteY151" fmla="*/ 72331 h 163980"/>
                <a:gd name="connsiteX152" fmla="*/ 133873 w 177521"/>
                <a:gd name="connsiteY152" fmla="*/ 104240 h 163980"/>
                <a:gd name="connsiteX153" fmla="*/ 131682 w 177521"/>
                <a:gd name="connsiteY153" fmla="*/ 102430 h 163980"/>
                <a:gd name="connsiteX154" fmla="*/ 134445 w 177521"/>
                <a:gd name="connsiteY154" fmla="*/ 103002 h 163980"/>
                <a:gd name="connsiteX155" fmla="*/ 133873 w 177521"/>
                <a:gd name="connsiteY155" fmla="*/ 104240 h 163980"/>
                <a:gd name="connsiteX156" fmla="*/ 103393 w 177521"/>
                <a:gd name="connsiteY156" fmla="*/ 49757 h 163980"/>
                <a:gd name="connsiteX157" fmla="*/ 103393 w 177521"/>
                <a:gd name="connsiteY157" fmla="*/ 49566 h 163980"/>
                <a:gd name="connsiteX158" fmla="*/ 103584 w 177521"/>
                <a:gd name="connsiteY158" fmla="*/ 49852 h 163980"/>
                <a:gd name="connsiteX159" fmla="*/ 103393 w 177521"/>
                <a:gd name="connsiteY159" fmla="*/ 49757 h 163980"/>
                <a:gd name="connsiteX160" fmla="*/ 56911 w 177521"/>
                <a:gd name="connsiteY160" fmla="*/ 60520 h 163980"/>
                <a:gd name="connsiteX161" fmla="*/ 56911 w 177521"/>
                <a:gd name="connsiteY161" fmla="*/ 60520 h 163980"/>
                <a:gd name="connsiteX162" fmla="*/ 56911 w 177521"/>
                <a:gd name="connsiteY162" fmla="*/ 60520 h 163980"/>
                <a:gd name="connsiteX163" fmla="*/ 56911 w 177521"/>
                <a:gd name="connsiteY163" fmla="*/ 60520 h 163980"/>
                <a:gd name="connsiteX164" fmla="*/ 51577 w 177521"/>
                <a:gd name="connsiteY164" fmla="*/ 96906 h 163980"/>
                <a:gd name="connsiteX165" fmla="*/ 51863 w 177521"/>
                <a:gd name="connsiteY165" fmla="*/ 97286 h 163980"/>
                <a:gd name="connsiteX166" fmla="*/ 51577 w 177521"/>
                <a:gd name="connsiteY166" fmla="*/ 97096 h 163980"/>
                <a:gd name="connsiteX167" fmla="*/ 51577 w 177521"/>
                <a:gd name="connsiteY167" fmla="*/ 96906 h 163980"/>
                <a:gd name="connsiteX168" fmla="*/ 118919 w 177521"/>
                <a:gd name="connsiteY168" fmla="*/ 121290 h 163980"/>
                <a:gd name="connsiteX169" fmla="*/ 119014 w 177521"/>
                <a:gd name="connsiteY169" fmla="*/ 121290 h 163980"/>
                <a:gd name="connsiteX170" fmla="*/ 118919 w 177521"/>
                <a:gd name="connsiteY170" fmla="*/ 121385 h 163980"/>
                <a:gd name="connsiteX171" fmla="*/ 118919 w 177521"/>
                <a:gd name="connsiteY171" fmla="*/ 121290 h 163980"/>
                <a:gd name="connsiteX172" fmla="*/ 34242 w 177521"/>
                <a:gd name="connsiteY172" fmla="*/ 96334 h 163980"/>
                <a:gd name="connsiteX173" fmla="*/ 34337 w 177521"/>
                <a:gd name="connsiteY173" fmla="*/ 96430 h 163980"/>
                <a:gd name="connsiteX174" fmla="*/ 34242 w 177521"/>
                <a:gd name="connsiteY174" fmla="*/ 96524 h 163980"/>
                <a:gd name="connsiteX175" fmla="*/ 34242 w 177521"/>
                <a:gd name="connsiteY175" fmla="*/ 96334 h 163980"/>
                <a:gd name="connsiteX176" fmla="*/ 34242 w 177521"/>
                <a:gd name="connsiteY176" fmla="*/ 97001 h 163980"/>
                <a:gd name="connsiteX177" fmla="*/ 34242 w 177521"/>
                <a:gd name="connsiteY177" fmla="*/ 97001 h 163980"/>
                <a:gd name="connsiteX178" fmla="*/ 34242 w 177521"/>
                <a:gd name="connsiteY178" fmla="*/ 97096 h 163980"/>
                <a:gd name="connsiteX179" fmla="*/ 34242 w 177521"/>
                <a:gd name="connsiteY179" fmla="*/ 97001 h 163980"/>
                <a:gd name="connsiteX180" fmla="*/ 30241 w 177521"/>
                <a:gd name="connsiteY180" fmla="*/ 86523 h 163980"/>
                <a:gd name="connsiteX181" fmla="*/ 30241 w 177521"/>
                <a:gd name="connsiteY181" fmla="*/ 86523 h 163980"/>
                <a:gd name="connsiteX182" fmla="*/ 30241 w 177521"/>
                <a:gd name="connsiteY182" fmla="*/ 86523 h 163980"/>
                <a:gd name="connsiteX183" fmla="*/ 30241 w 177521"/>
                <a:gd name="connsiteY183" fmla="*/ 86523 h 163980"/>
                <a:gd name="connsiteX184" fmla="*/ 81105 w 177521"/>
                <a:gd name="connsiteY184" fmla="*/ 126528 h 163980"/>
                <a:gd name="connsiteX185" fmla="*/ 81105 w 177521"/>
                <a:gd name="connsiteY185" fmla="*/ 126528 h 163980"/>
                <a:gd name="connsiteX186" fmla="*/ 81105 w 177521"/>
                <a:gd name="connsiteY186" fmla="*/ 126528 h 163980"/>
                <a:gd name="connsiteX187" fmla="*/ 81105 w 177521"/>
                <a:gd name="connsiteY187" fmla="*/ 126528 h 163980"/>
                <a:gd name="connsiteX188" fmla="*/ 107394 w 177521"/>
                <a:gd name="connsiteY188" fmla="*/ 123195 h 163980"/>
                <a:gd name="connsiteX189" fmla="*/ 107298 w 177521"/>
                <a:gd name="connsiteY189" fmla="*/ 123290 h 163980"/>
                <a:gd name="connsiteX190" fmla="*/ 107298 w 177521"/>
                <a:gd name="connsiteY190" fmla="*/ 123099 h 163980"/>
                <a:gd name="connsiteX191" fmla="*/ 107394 w 177521"/>
                <a:gd name="connsiteY191" fmla="*/ 123195 h 163980"/>
                <a:gd name="connsiteX192" fmla="*/ 110537 w 177521"/>
                <a:gd name="connsiteY192" fmla="*/ 120814 h 163980"/>
                <a:gd name="connsiteX193" fmla="*/ 110632 w 177521"/>
                <a:gd name="connsiteY193" fmla="*/ 121004 h 163980"/>
                <a:gd name="connsiteX194" fmla="*/ 110537 w 177521"/>
                <a:gd name="connsiteY194" fmla="*/ 121004 h 163980"/>
                <a:gd name="connsiteX195" fmla="*/ 110537 w 177521"/>
                <a:gd name="connsiteY195" fmla="*/ 120814 h 163980"/>
                <a:gd name="connsiteX196" fmla="*/ 100345 w 177521"/>
                <a:gd name="connsiteY196" fmla="*/ 31088 h 163980"/>
                <a:gd name="connsiteX197" fmla="*/ 100345 w 177521"/>
                <a:gd name="connsiteY197" fmla="*/ 31088 h 163980"/>
                <a:gd name="connsiteX198" fmla="*/ 100536 w 177521"/>
                <a:gd name="connsiteY198" fmla="*/ 30993 h 163980"/>
                <a:gd name="connsiteX199" fmla="*/ 100440 w 177521"/>
                <a:gd name="connsiteY199" fmla="*/ 31183 h 163980"/>
                <a:gd name="connsiteX200" fmla="*/ 100345 w 177521"/>
                <a:gd name="connsiteY200" fmla="*/ 31088 h 163980"/>
                <a:gd name="connsiteX201" fmla="*/ 22812 w 177521"/>
                <a:gd name="connsiteY201" fmla="*/ 78999 h 163980"/>
                <a:gd name="connsiteX202" fmla="*/ 22526 w 177521"/>
                <a:gd name="connsiteY202" fmla="*/ 78523 h 163980"/>
                <a:gd name="connsiteX203" fmla="*/ 23288 w 177521"/>
                <a:gd name="connsiteY203" fmla="*/ 78903 h 163980"/>
                <a:gd name="connsiteX204" fmla="*/ 22812 w 177521"/>
                <a:gd name="connsiteY204" fmla="*/ 78999 h 163980"/>
                <a:gd name="connsiteX205" fmla="*/ 98250 w 177521"/>
                <a:gd name="connsiteY205" fmla="*/ 125957 h 163980"/>
                <a:gd name="connsiteX206" fmla="*/ 98250 w 177521"/>
                <a:gd name="connsiteY206" fmla="*/ 125957 h 163980"/>
                <a:gd name="connsiteX207" fmla="*/ 98250 w 177521"/>
                <a:gd name="connsiteY207" fmla="*/ 125957 h 163980"/>
                <a:gd name="connsiteX208" fmla="*/ 98250 w 177521"/>
                <a:gd name="connsiteY208" fmla="*/ 125957 h 163980"/>
                <a:gd name="connsiteX209" fmla="*/ 166163 w 177521"/>
                <a:gd name="connsiteY209" fmla="*/ 95667 h 163980"/>
                <a:gd name="connsiteX210" fmla="*/ 166258 w 177521"/>
                <a:gd name="connsiteY210" fmla="*/ 95477 h 163980"/>
                <a:gd name="connsiteX211" fmla="*/ 166353 w 177521"/>
                <a:gd name="connsiteY211" fmla="*/ 95572 h 163980"/>
                <a:gd name="connsiteX212" fmla="*/ 166353 w 177521"/>
                <a:gd name="connsiteY212" fmla="*/ 95572 h 163980"/>
                <a:gd name="connsiteX213" fmla="*/ 166353 w 177521"/>
                <a:gd name="connsiteY213" fmla="*/ 95572 h 163980"/>
                <a:gd name="connsiteX214" fmla="*/ 166353 w 177521"/>
                <a:gd name="connsiteY214" fmla="*/ 95572 h 163980"/>
                <a:gd name="connsiteX215" fmla="*/ 166163 w 177521"/>
                <a:gd name="connsiteY215" fmla="*/ 95667 h 163980"/>
                <a:gd name="connsiteX216" fmla="*/ 60626 w 177521"/>
                <a:gd name="connsiteY216" fmla="*/ 16991 h 163980"/>
                <a:gd name="connsiteX217" fmla="*/ 60531 w 177521"/>
                <a:gd name="connsiteY217" fmla="*/ 16895 h 163980"/>
                <a:gd name="connsiteX218" fmla="*/ 60626 w 177521"/>
                <a:gd name="connsiteY218" fmla="*/ 16800 h 163980"/>
                <a:gd name="connsiteX219" fmla="*/ 60626 w 177521"/>
                <a:gd name="connsiteY219" fmla="*/ 16991 h 163980"/>
                <a:gd name="connsiteX220" fmla="*/ 28336 w 177521"/>
                <a:gd name="connsiteY220" fmla="*/ 100239 h 163980"/>
                <a:gd name="connsiteX221" fmla="*/ 28527 w 177521"/>
                <a:gd name="connsiteY221" fmla="*/ 100430 h 163980"/>
                <a:gd name="connsiteX222" fmla="*/ 28527 w 177521"/>
                <a:gd name="connsiteY222" fmla="*/ 100430 h 163980"/>
                <a:gd name="connsiteX223" fmla="*/ 28241 w 177521"/>
                <a:gd name="connsiteY223" fmla="*/ 100430 h 163980"/>
                <a:gd name="connsiteX224" fmla="*/ 28336 w 177521"/>
                <a:gd name="connsiteY224" fmla="*/ 100239 h 163980"/>
                <a:gd name="connsiteX225" fmla="*/ 79390 w 177521"/>
                <a:gd name="connsiteY225" fmla="*/ 144911 h 163980"/>
                <a:gd name="connsiteX226" fmla="*/ 79485 w 177521"/>
                <a:gd name="connsiteY226" fmla="*/ 145102 h 163980"/>
                <a:gd name="connsiteX227" fmla="*/ 79485 w 177521"/>
                <a:gd name="connsiteY227" fmla="*/ 145102 h 163980"/>
                <a:gd name="connsiteX228" fmla="*/ 79485 w 177521"/>
                <a:gd name="connsiteY228" fmla="*/ 145102 h 163980"/>
                <a:gd name="connsiteX229" fmla="*/ 79485 w 177521"/>
                <a:gd name="connsiteY229" fmla="*/ 145102 h 163980"/>
                <a:gd name="connsiteX230" fmla="*/ 79295 w 177521"/>
                <a:gd name="connsiteY230" fmla="*/ 145198 h 163980"/>
                <a:gd name="connsiteX231" fmla="*/ 79390 w 177521"/>
                <a:gd name="connsiteY231" fmla="*/ 144911 h 163980"/>
                <a:gd name="connsiteX232" fmla="*/ 94821 w 177521"/>
                <a:gd name="connsiteY232" fmla="*/ 153674 h 163980"/>
                <a:gd name="connsiteX233" fmla="*/ 95011 w 177521"/>
                <a:gd name="connsiteY233" fmla="*/ 153674 h 163980"/>
                <a:gd name="connsiteX234" fmla="*/ 94916 w 177521"/>
                <a:gd name="connsiteY234" fmla="*/ 153770 h 163980"/>
                <a:gd name="connsiteX235" fmla="*/ 94821 w 177521"/>
                <a:gd name="connsiteY235" fmla="*/ 153674 h 163980"/>
                <a:gd name="connsiteX236" fmla="*/ 103774 w 177521"/>
                <a:gd name="connsiteY236" fmla="*/ 28897 h 163980"/>
                <a:gd name="connsiteX237" fmla="*/ 103584 w 177521"/>
                <a:gd name="connsiteY237" fmla="*/ 28802 h 163980"/>
                <a:gd name="connsiteX238" fmla="*/ 103584 w 177521"/>
                <a:gd name="connsiteY238" fmla="*/ 28802 h 163980"/>
                <a:gd name="connsiteX239" fmla="*/ 103584 w 177521"/>
                <a:gd name="connsiteY239" fmla="*/ 28802 h 163980"/>
                <a:gd name="connsiteX240" fmla="*/ 103679 w 177521"/>
                <a:gd name="connsiteY240" fmla="*/ 28706 h 163980"/>
                <a:gd name="connsiteX241" fmla="*/ 103774 w 177521"/>
                <a:gd name="connsiteY241" fmla="*/ 28897 h 163980"/>
                <a:gd name="connsiteX242" fmla="*/ 66436 w 177521"/>
                <a:gd name="connsiteY242" fmla="*/ 11371 h 163980"/>
                <a:gd name="connsiteX243" fmla="*/ 66436 w 177521"/>
                <a:gd name="connsiteY243" fmla="*/ 11371 h 163980"/>
                <a:gd name="connsiteX244" fmla="*/ 66436 w 177521"/>
                <a:gd name="connsiteY244" fmla="*/ 11371 h 163980"/>
                <a:gd name="connsiteX245" fmla="*/ 66436 w 177521"/>
                <a:gd name="connsiteY245" fmla="*/ 11371 h 163980"/>
                <a:gd name="connsiteX246" fmla="*/ 66436 w 177521"/>
                <a:gd name="connsiteY246" fmla="*/ 11371 h 163980"/>
                <a:gd name="connsiteX247" fmla="*/ 66436 w 177521"/>
                <a:gd name="connsiteY247" fmla="*/ 11371 h 163980"/>
                <a:gd name="connsiteX248" fmla="*/ 155304 w 177521"/>
                <a:gd name="connsiteY248" fmla="*/ 128433 h 163980"/>
                <a:gd name="connsiteX249" fmla="*/ 155304 w 177521"/>
                <a:gd name="connsiteY249" fmla="*/ 128433 h 163980"/>
                <a:gd name="connsiteX250" fmla="*/ 155304 w 177521"/>
                <a:gd name="connsiteY250" fmla="*/ 128433 h 163980"/>
                <a:gd name="connsiteX251" fmla="*/ 155304 w 177521"/>
                <a:gd name="connsiteY251" fmla="*/ 128433 h 163980"/>
                <a:gd name="connsiteX252" fmla="*/ 170830 w 177521"/>
                <a:gd name="connsiteY252" fmla="*/ 116336 h 163980"/>
                <a:gd name="connsiteX253" fmla="*/ 170830 w 177521"/>
                <a:gd name="connsiteY253" fmla="*/ 116336 h 163980"/>
                <a:gd name="connsiteX254" fmla="*/ 170830 w 177521"/>
                <a:gd name="connsiteY254" fmla="*/ 116336 h 163980"/>
                <a:gd name="connsiteX255" fmla="*/ 170830 w 177521"/>
                <a:gd name="connsiteY255" fmla="*/ 116336 h 163980"/>
                <a:gd name="connsiteX256" fmla="*/ 170830 w 177521"/>
                <a:gd name="connsiteY256" fmla="*/ 116336 h 163980"/>
                <a:gd name="connsiteX257" fmla="*/ 161496 w 177521"/>
                <a:gd name="connsiteY257" fmla="*/ 81571 h 163980"/>
                <a:gd name="connsiteX258" fmla="*/ 161496 w 177521"/>
                <a:gd name="connsiteY258" fmla="*/ 81571 h 163980"/>
                <a:gd name="connsiteX259" fmla="*/ 161496 w 177521"/>
                <a:gd name="connsiteY259" fmla="*/ 81571 h 163980"/>
                <a:gd name="connsiteX260" fmla="*/ 161496 w 177521"/>
                <a:gd name="connsiteY260" fmla="*/ 81571 h 163980"/>
                <a:gd name="connsiteX261" fmla="*/ 84915 w 177521"/>
                <a:gd name="connsiteY261" fmla="*/ 12990 h 163980"/>
                <a:gd name="connsiteX262" fmla="*/ 84915 w 177521"/>
                <a:gd name="connsiteY262" fmla="*/ 12990 h 163980"/>
                <a:gd name="connsiteX263" fmla="*/ 84915 w 177521"/>
                <a:gd name="connsiteY263" fmla="*/ 12990 h 163980"/>
                <a:gd name="connsiteX264" fmla="*/ 84915 w 177521"/>
                <a:gd name="connsiteY264" fmla="*/ 12990 h 163980"/>
                <a:gd name="connsiteX265" fmla="*/ 47100 w 177521"/>
                <a:gd name="connsiteY265" fmla="*/ 18038 h 163980"/>
                <a:gd name="connsiteX266" fmla="*/ 47100 w 177521"/>
                <a:gd name="connsiteY266" fmla="*/ 18038 h 163980"/>
                <a:gd name="connsiteX267" fmla="*/ 47100 w 177521"/>
                <a:gd name="connsiteY267" fmla="*/ 18038 h 163980"/>
                <a:gd name="connsiteX268" fmla="*/ 47100 w 177521"/>
                <a:gd name="connsiteY268" fmla="*/ 18038 h 163980"/>
                <a:gd name="connsiteX269" fmla="*/ 156638 w 177521"/>
                <a:gd name="connsiteY269" fmla="*/ 146626 h 163980"/>
                <a:gd name="connsiteX270" fmla="*/ 156638 w 177521"/>
                <a:gd name="connsiteY270" fmla="*/ 146626 h 163980"/>
                <a:gd name="connsiteX271" fmla="*/ 156638 w 177521"/>
                <a:gd name="connsiteY271" fmla="*/ 146626 h 163980"/>
                <a:gd name="connsiteX272" fmla="*/ 156828 w 177521"/>
                <a:gd name="connsiteY272" fmla="*/ 146912 h 163980"/>
                <a:gd name="connsiteX273" fmla="*/ 156543 w 177521"/>
                <a:gd name="connsiteY273" fmla="*/ 146721 h 163980"/>
                <a:gd name="connsiteX274" fmla="*/ 156638 w 177521"/>
                <a:gd name="connsiteY274" fmla="*/ 146626 h 163980"/>
                <a:gd name="connsiteX275" fmla="*/ 165496 w 177521"/>
                <a:gd name="connsiteY275" fmla="*/ 80332 h 163980"/>
                <a:gd name="connsiteX276" fmla="*/ 165687 w 177521"/>
                <a:gd name="connsiteY276" fmla="*/ 80142 h 163980"/>
                <a:gd name="connsiteX277" fmla="*/ 165496 w 177521"/>
                <a:gd name="connsiteY277" fmla="*/ 80332 h 163980"/>
                <a:gd name="connsiteX278" fmla="*/ 165496 w 177521"/>
                <a:gd name="connsiteY278" fmla="*/ 80332 h 163980"/>
                <a:gd name="connsiteX279" fmla="*/ 161115 w 177521"/>
                <a:gd name="connsiteY279" fmla="*/ 73855 h 163980"/>
                <a:gd name="connsiteX280" fmla="*/ 161115 w 177521"/>
                <a:gd name="connsiteY280" fmla="*/ 73855 h 163980"/>
                <a:gd name="connsiteX281" fmla="*/ 161115 w 177521"/>
                <a:gd name="connsiteY281" fmla="*/ 73855 h 163980"/>
                <a:gd name="connsiteX282" fmla="*/ 161115 w 177521"/>
                <a:gd name="connsiteY282" fmla="*/ 73855 h 163980"/>
                <a:gd name="connsiteX283" fmla="*/ 161115 w 177521"/>
                <a:gd name="connsiteY283" fmla="*/ 73855 h 163980"/>
                <a:gd name="connsiteX284" fmla="*/ 140541 w 177521"/>
                <a:gd name="connsiteY284" fmla="*/ 52900 h 163980"/>
                <a:gd name="connsiteX285" fmla="*/ 140541 w 177521"/>
                <a:gd name="connsiteY285" fmla="*/ 52900 h 163980"/>
                <a:gd name="connsiteX286" fmla="*/ 140541 w 177521"/>
                <a:gd name="connsiteY286" fmla="*/ 52900 h 163980"/>
                <a:gd name="connsiteX287" fmla="*/ 140541 w 177521"/>
                <a:gd name="connsiteY287" fmla="*/ 52900 h 163980"/>
                <a:gd name="connsiteX288" fmla="*/ 140255 w 177521"/>
                <a:gd name="connsiteY288" fmla="*/ 52519 h 163980"/>
                <a:gd name="connsiteX289" fmla="*/ 140636 w 177521"/>
                <a:gd name="connsiteY289" fmla="*/ 52519 h 163980"/>
                <a:gd name="connsiteX290" fmla="*/ 140541 w 177521"/>
                <a:gd name="connsiteY290" fmla="*/ 52900 h 163980"/>
                <a:gd name="connsiteX291" fmla="*/ 87772 w 177521"/>
                <a:gd name="connsiteY291" fmla="*/ 12609 h 163980"/>
                <a:gd name="connsiteX292" fmla="*/ 87772 w 177521"/>
                <a:gd name="connsiteY292" fmla="*/ 12609 h 163980"/>
                <a:gd name="connsiteX293" fmla="*/ 87772 w 177521"/>
                <a:gd name="connsiteY293" fmla="*/ 12609 h 163980"/>
                <a:gd name="connsiteX294" fmla="*/ 87772 w 177521"/>
                <a:gd name="connsiteY294" fmla="*/ 12609 h 163980"/>
                <a:gd name="connsiteX295" fmla="*/ 49577 w 177521"/>
                <a:gd name="connsiteY295" fmla="*/ 9942 h 163980"/>
                <a:gd name="connsiteX296" fmla="*/ 49577 w 177521"/>
                <a:gd name="connsiteY296" fmla="*/ 9942 h 163980"/>
                <a:gd name="connsiteX297" fmla="*/ 49577 w 177521"/>
                <a:gd name="connsiteY297" fmla="*/ 9942 h 163980"/>
                <a:gd name="connsiteX298" fmla="*/ 49577 w 177521"/>
                <a:gd name="connsiteY298" fmla="*/ 9942 h 163980"/>
                <a:gd name="connsiteX299" fmla="*/ 49577 w 177521"/>
                <a:gd name="connsiteY299" fmla="*/ 9942 h 163980"/>
                <a:gd name="connsiteX300" fmla="*/ 49482 w 177521"/>
                <a:gd name="connsiteY300" fmla="*/ 10038 h 163980"/>
                <a:gd name="connsiteX301" fmla="*/ 49577 w 177521"/>
                <a:gd name="connsiteY301" fmla="*/ 9942 h 163980"/>
                <a:gd name="connsiteX302" fmla="*/ 42909 w 177521"/>
                <a:gd name="connsiteY302" fmla="*/ 128624 h 163980"/>
                <a:gd name="connsiteX303" fmla="*/ 42909 w 177521"/>
                <a:gd name="connsiteY303" fmla="*/ 128624 h 163980"/>
                <a:gd name="connsiteX304" fmla="*/ 42909 w 177521"/>
                <a:gd name="connsiteY304" fmla="*/ 128624 h 163980"/>
                <a:gd name="connsiteX305" fmla="*/ 42909 w 177521"/>
                <a:gd name="connsiteY305" fmla="*/ 128624 h 16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177521" h="163980">
                  <a:moveTo>
                    <a:pt x="23764" y="111383"/>
                  </a:moveTo>
                  <a:lnTo>
                    <a:pt x="23764" y="111383"/>
                  </a:lnTo>
                  <a:lnTo>
                    <a:pt x="23764" y="111383"/>
                  </a:lnTo>
                  <a:cubicBezTo>
                    <a:pt x="26050" y="114146"/>
                    <a:pt x="28336" y="116813"/>
                    <a:pt x="30622" y="119575"/>
                  </a:cubicBezTo>
                  <a:cubicBezTo>
                    <a:pt x="33480" y="123671"/>
                    <a:pt x="36909" y="127004"/>
                    <a:pt x="40909" y="129957"/>
                  </a:cubicBezTo>
                  <a:cubicBezTo>
                    <a:pt x="40909" y="129957"/>
                    <a:pt x="40909" y="129957"/>
                    <a:pt x="40909" y="129957"/>
                  </a:cubicBezTo>
                  <a:lnTo>
                    <a:pt x="40909" y="129957"/>
                  </a:lnTo>
                  <a:cubicBezTo>
                    <a:pt x="43100" y="132338"/>
                    <a:pt x="45291" y="134624"/>
                    <a:pt x="48148" y="136244"/>
                  </a:cubicBezTo>
                  <a:lnTo>
                    <a:pt x="48148" y="136244"/>
                  </a:lnTo>
                  <a:cubicBezTo>
                    <a:pt x="48720" y="137101"/>
                    <a:pt x="49291" y="137863"/>
                    <a:pt x="50434" y="137863"/>
                  </a:cubicBezTo>
                  <a:cubicBezTo>
                    <a:pt x="52339" y="139958"/>
                    <a:pt x="54339" y="141863"/>
                    <a:pt x="57102" y="142816"/>
                  </a:cubicBezTo>
                  <a:lnTo>
                    <a:pt x="57102" y="142816"/>
                  </a:lnTo>
                  <a:cubicBezTo>
                    <a:pt x="59959" y="146245"/>
                    <a:pt x="63960" y="148055"/>
                    <a:pt x="67960" y="149769"/>
                  </a:cubicBezTo>
                  <a:lnTo>
                    <a:pt x="67960" y="149769"/>
                  </a:lnTo>
                  <a:cubicBezTo>
                    <a:pt x="69579" y="151103"/>
                    <a:pt x="71294" y="152341"/>
                    <a:pt x="73389" y="152722"/>
                  </a:cubicBezTo>
                  <a:cubicBezTo>
                    <a:pt x="73389" y="152722"/>
                    <a:pt x="73389" y="152722"/>
                    <a:pt x="73389" y="152722"/>
                  </a:cubicBezTo>
                  <a:cubicBezTo>
                    <a:pt x="74151" y="153198"/>
                    <a:pt x="74913" y="153580"/>
                    <a:pt x="75771" y="154056"/>
                  </a:cubicBezTo>
                  <a:lnTo>
                    <a:pt x="75771" y="154056"/>
                  </a:lnTo>
                  <a:lnTo>
                    <a:pt x="75771" y="154056"/>
                  </a:lnTo>
                  <a:cubicBezTo>
                    <a:pt x="77009" y="155199"/>
                    <a:pt x="78438" y="155770"/>
                    <a:pt x="80057" y="155770"/>
                  </a:cubicBezTo>
                  <a:lnTo>
                    <a:pt x="80057" y="155770"/>
                  </a:lnTo>
                  <a:cubicBezTo>
                    <a:pt x="82152" y="157485"/>
                    <a:pt x="84629" y="158247"/>
                    <a:pt x="87201" y="158723"/>
                  </a:cubicBezTo>
                  <a:cubicBezTo>
                    <a:pt x="88725" y="159199"/>
                    <a:pt x="90344" y="159770"/>
                    <a:pt x="91868" y="160247"/>
                  </a:cubicBezTo>
                  <a:lnTo>
                    <a:pt x="91868" y="160247"/>
                  </a:lnTo>
                  <a:lnTo>
                    <a:pt x="91868" y="160247"/>
                  </a:lnTo>
                  <a:cubicBezTo>
                    <a:pt x="93011" y="160533"/>
                    <a:pt x="94154" y="160818"/>
                    <a:pt x="95297" y="161199"/>
                  </a:cubicBezTo>
                  <a:cubicBezTo>
                    <a:pt x="99393" y="162628"/>
                    <a:pt x="103488" y="163581"/>
                    <a:pt x="107870" y="163390"/>
                  </a:cubicBezTo>
                  <a:lnTo>
                    <a:pt x="107870" y="163390"/>
                  </a:lnTo>
                  <a:cubicBezTo>
                    <a:pt x="113013" y="163581"/>
                    <a:pt x="118252" y="164819"/>
                    <a:pt x="123396" y="163009"/>
                  </a:cubicBezTo>
                  <a:lnTo>
                    <a:pt x="123396" y="163009"/>
                  </a:lnTo>
                  <a:cubicBezTo>
                    <a:pt x="129587" y="162533"/>
                    <a:pt x="135492" y="161199"/>
                    <a:pt x="141017" y="158437"/>
                  </a:cubicBezTo>
                  <a:cubicBezTo>
                    <a:pt x="146065" y="157580"/>
                    <a:pt x="149875" y="154436"/>
                    <a:pt x="153780" y="151484"/>
                  </a:cubicBezTo>
                  <a:cubicBezTo>
                    <a:pt x="155590" y="150245"/>
                    <a:pt x="157305" y="149103"/>
                    <a:pt x="159114" y="147864"/>
                  </a:cubicBezTo>
                  <a:cubicBezTo>
                    <a:pt x="158543" y="147769"/>
                    <a:pt x="158067" y="147674"/>
                    <a:pt x="157495" y="147579"/>
                  </a:cubicBezTo>
                  <a:lnTo>
                    <a:pt x="157495" y="147579"/>
                  </a:lnTo>
                  <a:cubicBezTo>
                    <a:pt x="157971" y="147864"/>
                    <a:pt x="158543" y="147960"/>
                    <a:pt x="159114" y="147864"/>
                  </a:cubicBezTo>
                  <a:cubicBezTo>
                    <a:pt x="161972" y="146054"/>
                    <a:pt x="164067" y="143673"/>
                    <a:pt x="165496" y="140625"/>
                  </a:cubicBezTo>
                  <a:lnTo>
                    <a:pt x="165496" y="140625"/>
                  </a:lnTo>
                  <a:lnTo>
                    <a:pt x="165496" y="140625"/>
                  </a:lnTo>
                  <a:cubicBezTo>
                    <a:pt x="167496" y="137958"/>
                    <a:pt x="169973" y="135673"/>
                    <a:pt x="170735" y="132243"/>
                  </a:cubicBezTo>
                  <a:cubicBezTo>
                    <a:pt x="174069" y="128433"/>
                    <a:pt x="175593" y="123862"/>
                    <a:pt x="176355" y="119004"/>
                  </a:cubicBezTo>
                  <a:cubicBezTo>
                    <a:pt x="177212" y="116241"/>
                    <a:pt x="178069" y="113574"/>
                    <a:pt x="177021" y="110622"/>
                  </a:cubicBezTo>
                  <a:cubicBezTo>
                    <a:pt x="177688" y="109193"/>
                    <a:pt x="177688" y="107669"/>
                    <a:pt x="177021" y="106145"/>
                  </a:cubicBezTo>
                  <a:lnTo>
                    <a:pt x="177021" y="106145"/>
                  </a:lnTo>
                  <a:cubicBezTo>
                    <a:pt x="177307" y="97286"/>
                    <a:pt x="175593" y="89095"/>
                    <a:pt x="170068" y="81856"/>
                  </a:cubicBezTo>
                  <a:lnTo>
                    <a:pt x="170068" y="81856"/>
                  </a:lnTo>
                  <a:cubicBezTo>
                    <a:pt x="170068" y="81475"/>
                    <a:pt x="169878" y="81285"/>
                    <a:pt x="169592" y="81094"/>
                  </a:cubicBezTo>
                  <a:cubicBezTo>
                    <a:pt x="169020" y="77284"/>
                    <a:pt x="166353" y="74522"/>
                    <a:pt x="164258" y="71569"/>
                  </a:cubicBezTo>
                  <a:cubicBezTo>
                    <a:pt x="163115" y="69474"/>
                    <a:pt x="162067" y="67283"/>
                    <a:pt x="159591" y="66426"/>
                  </a:cubicBezTo>
                  <a:cubicBezTo>
                    <a:pt x="159591" y="66426"/>
                    <a:pt x="159591" y="66426"/>
                    <a:pt x="159591" y="66426"/>
                  </a:cubicBezTo>
                  <a:cubicBezTo>
                    <a:pt x="159495" y="66045"/>
                    <a:pt x="159210" y="65759"/>
                    <a:pt x="158924" y="65663"/>
                  </a:cubicBezTo>
                  <a:cubicBezTo>
                    <a:pt x="156924" y="62615"/>
                    <a:pt x="155209" y="59377"/>
                    <a:pt x="151971" y="57377"/>
                  </a:cubicBezTo>
                  <a:cubicBezTo>
                    <a:pt x="150923" y="56138"/>
                    <a:pt x="149970" y="54805"/>
                    <a:pt x="148923" y="53567"/>
                  </a:cubicBezTo>
                  <a:lnTo>
                    <a:pt x="148923" y="53567"/>
                  </a:lnTo>
                  <a:cubicBezTo>
                    <a:pt x="144636" y="49376"/>
                    <a:pt x="140350" y="45185"/>
                    <a:pt x="136159" y="41089"/>
                  </a:cubicBezTo>
                  <a:lnTo>
                    <a:pt x="136159" y="41089"/>
                  </a:lnTo>
                  <a:cubicBezTo>
                    <a:pt x="133968" y="37660"/>
                    <a:pt x="130825" y="35279"/>
                    <a:pt x="127396" y="33279"/>
                  </a:cubicBezTo>
                  <a:cubicBezTo>
                    <a:pt x="126634" y="32040"/>
                    <a:pt x="125777" y="30898"/>
                    <a:pt x="124158" y="30611"/>
                  </a:cubicBezTo>
                  <a:cubicBezTo>
                    <a:pt x="123967" y="30135"/>
                    <a:pt x="123681" y="29849"/>
                    <a:pt x="123300" y="29659"/>
                  </a:cubicBezTo>
                  <a:lnTo>
                    <a:pt x="123300" y="29659"/>
                  </a:lnTo>
                  <a:cubicBezTo>
                    <a:pt x="120538" y="27087"/>
                    <a:pt x="117871" y="24421"/>
                    <a:pt x="114252" y="22896"/>
                  </a:cubicBezTo>
                  <a:lnTo>
                    <a:pt x="114252" y="22896"/>
                  </a:lnTo>
                  <a:cubicBezTo>
                    <a:pt x="111204" y="20896"/>
                    <a:pt x="108060" y="18896"/>
                    <a:pt x="105012" y="16800"/>
                  </a:cubicBezTo>
                  <a:cubicBezTo>
                    <a:pt x="102345" y="15181"/>
                    <a:pt x="100345" y="12038"/>
                    <a:pt x="96535" y="12800"/>
                  </a:cubicBezTo>
                  <a:lnTo>
                    <a:pt x="96535" y="12800"/>
                  </a:lnTo>
                  <a:cubicBezTo>
                    <a:pt x="95678" y="10895"/>
                    <a:pt x="93963" y="10323"/>
                    <a:pt x="92249" y="9562"/>
                  </a:cubicBezTo>
                  <a:lnTo>
                    <a:pt x="92249" y="9562"/>
                  </a:lnTo>
                  <a:lnTo>
                    <a:pt x="92249" y="9562"/>
                  </a:lnTo>
                  <a:cubicBezTo>
                    <a:pt x="91106" y="8323"/>
                    <a:pt x="89677" y="7752"/>
                    <a:pt x="87963" y="7656"/>
                  </a:cubicBezTo>
                  <a:cubicBezTo>
                    <a:pt x="86153" y="6418"/>
                    <a:pt x="84248" y="5371"/>
                    <a:pt x="81867" y="5371"/>
                  </a:cubicBezTo>
                  <a:cubicBezTo>
                    <a:pt x="80057" y="3942"/>
                    <a:pt x="78152" y="2894"/>
                    <a:pt x="75675" y="3656"/>
                  </a:cubicBezTo>
                  <a:lnTo>
                    <a:pt x="75675" y="3656"/>
                  </a:lnTo>
                  <a:lnTo>
                    <a:pt x="75675" y="3656"/>
                  </a:lnTo>
                  <a:cubicBezTo>
                    <a:pt x="75294" y="3751"/>
                    <a:pt x="74818" y="3846"/>
                    <a:pt x="74437" y="3942"/>
                  </a:cubicBezTo>
                  <a:cubicBezTo>
                    <a:pt x="70056" y="-630"/>
                    <a:pt x="64341" y="894"/>
                    <a:pt x="59007" y="608"/>
                  </a:cubicBezTo>
                  <a:lnTo>
                    <a:pt x="59007" y="608"/>
                  </a:lnTo>
                  <a:lnTo>
                    <a:pt x="59007" y="608"/>
                  </a:lnTo>
                  <a:cubicBezTo>
                    <a:pt x="58245" y="-249"/>
                    <a:pt x="57387" y="-59"/>
                    <a:pt x="56530" y="322"/>
                  </a:cubicBezTo>
                  <a:lnTo>
                    <a:pt x="56530" y="322"/>
                  </a:lnTo>
                  <a:cubicBezTo>
                    <a:pt x="55863" y="322"/>
                    <a:pt x="55292" y="227"/>
                    <a:pt x="54625" y="227"/>
                  </a:cubicBezTo>
                  <a:lnTo>
                    <a:pt x="54625" y="227"/>
                  </a:lnTo>
                  <a:cubicBezTo>
                    <a:pt x="50529" y="-345"/>
                    <a:pt x="47291" y="1941"/>
                    <a:pt x="43767" y="3179"/>
                  </a:cubicBezTo>
                  <a:lnTo>
                    <a:pt x="43767" y="3179"/>
                  </a:lnTo>
                  <a:cubicBezTo>
                    <a:pt x="41957" y="4322"/>
                    <a:pt x="40052" y="5371"/>
                    <a:pt x="38242" y="6514"/>
                  </a:cubicBezTo>
                  <a:cubicBezTo>
                    <a:pt x="34718" y="6132"/>
                    <a:pt x="32622" y="8990"/>
                    <a:pt x="29955" y="10323"/>
                  </a:cubicBezTo>
                  <a:cubicBezTo>
                    <a:pt x="25860" y="11561"/>
                    <a:pt x="22335" y="13467"/>
                    <a:pt x="20049" y="17277"/>
                  </a:cubicBezTo>
                  <a:lnTo>
                    <a:pt x="19954" y="17277"/>
                  </a:lnTo>
                  <a:lnTo>
                    <a:pt x="19954" y="17277"/>
                  </a:lnTo>
                  <a:cubicBezTo>
                    <a:pt x="18906" y="18038"/>
                    <a:pt x="17954" y="18801"/>
                    <a:pt x="16906" y="19563"/>
                  </a:cubicBezTo>
                  <a:cubicBezTo>
                    <a:pt x="15287" y="20515"/>
                    <a:pt x="13572" y="21373"/>
                    <a:pt x="13096" y="23372"/>
                  </a:cubicBezTo>
                  <a:lnTo>
                    <a:pt x="13096" y="23372"/>
                  </a:lnTo>
                  <a:cubicBezTo>
                    <a:pt x="11477" y="24421"/>
                    <a:pt x="10334" y="25754"/>
                    <a:pt x="9667" y="27563"/>
                  </a:cubicBezTo>
                  <a:cubicBezTo>
                    <a:pt x="6714" y="30421"/>
                    <a:pt x="5095" y="33946"/>
                    <a:pt x="3857" y="37755"/>
                  </a:cubicBezTo>
                  <a:cubicBezTo>
                    <a:pt x="3476" y="38708"/>
                    <a:pt x="3095" y="39565"/>
                    <a:pt x="2714" y="40518"/>
                  </a:cubicBezTo>
                  <a:lnTo>
                    <a:pt x="2714" y="40518"/>
                  </a:lnTo>
                  <a:cubicBezTo>
                    <a:pt x="999" y="43851"/>
                    <a:pt x="237" y="47471"/>
                    <a:pt x="428" y="51281"/>
                  </a:cubicBezTo>
                  <a:cubicBezTo>
                    <a:pt x="428" y="52233"/>
                    <a:pt x="428" y="53186"/>
                    <a:pt x="428" y="54139"/>
                  </a:cubicBezTo>
                  <a:lnTo>
                    <a:pt x="428" y="54139"/>
                  </a:lnTo>
                  <a:cubicBezTo>
                    <a:pt x="-525" y="58234"/>
                    <a:pt x="142" y="62139"/>
                    <a:pt x="2142" y="65854"/>
                  </a:cubicBezTo>
                  <a:lnTo>
                    <a:pt x="2142" y="65854"/>
                  </a:lnTo>
                  <a:cubicBezTo>
                    <a:pt x="999" y="68045"/>
                    <a:pt x="1761" y="69854"/>
                    <a:pt x="3095" y="71664"/>
                  </a:cubicBezTo>
                  <a:cubicBezTo>
                    <a:pt x="2238" y="74331"/>
                    <a:pt x="4428" y="75855"/>
                    <a:pt x="5286" y="77856"/>
                  </a:cubicBezTo>
                  <a:cubicBezTo>
                    <a:pt x="4905" y="80046"/>
                    <a:pt x="6524" y="81285"/>
                    <a:pt x="7476" y="82808"/>
                  </a:cubicBezTo>
                  <a:cubicBezTo>
                    <a:pt x="7667" y="83190"/>
                    <a:pt x="7953" y="83570"/>
                    <a:pt x="8143" y="84047"/>
                  </a:cubicBezTo>
                  <a:cubicBezTo>
                    <a:pt x="7572" y="86619"/>
                    <a:pt x="9286" y="88238"/>
                    <a:pt x="10524" y="90047"/>
                  </a:cubicBezTo>
                  <a:lnTo>
                    <a:pt x="10524" y="90047"/>
                  </a:lnTo>
                  <a:lnTo>
                    <a:pt x="10524" y="90047"/>
                  </a:lnTo>
                  <a:cubicBezTo>
                    <a:pt x="11477" y="95381"/>
                    <a:pt x="15763" y="98429"/>
                    <a:pt x="18906" y="102240"/>
                  </a:cubicBezTo>
                  <a:lnTo>
                    <a:pt x="18906" y="102240"/>
                  </a:lnTo>
                  <a:lnTo>
                    <a:pt x="18906" y="102240"/>
                  </a:lnTo>
                  <a:cubicBezTo>
                    <a:pt x="19002" y="102525"/>
                    <a:pt x="19192" y="102811"/>
                    <a:pt x="19383" y="103002"/>
                  </a:cubicBezTo>
                  <a:cubicBezTo>
                    <a:pt x="19383" y="103097"/>
                    <a:pt x="19383" y="103097"/>
                    <a:pt x="19383" y="103192"/>
                  </a:cubicBezTo>
                  <a:cubicBezTo>
                    <a:pt x="19383" y="106907"/>
                    <a:pt x="21669" y="109097"/>
                    <a:pt x="23764" y="111383"/>
                  </a:cubicBezTo>
                  <a:close/>
                  <a:moveTo>
                    <a:pt x="150256" y="60329"/>
                  </a:moveTo>
                  <a:cubicBezTo>
                    <a:pt x="150256" y="60425"/>
                    <a:pt x="150351" y="60425"/>
                    <a:pt x="150351" y="60520"/>
                  </a:cubicBezTo>
                  <a:cubicBezTo>
                    <a:pt x="150256" y="60520"/>
                    <a:pt x="150161" y="60425"/>
                    <a:pt x="150066" y="60425"/>
                  </a:cubicBezTo>
                  <a:cubicBezTo>
                    <a:pt x="150161" y="60329"/>
                    <a:pt x="150256" y="60329"/>
                    <a:pt x="150256" y="60329"/>
                  </a:cubicBezTo>
                  <a:close/>
                  <a:moveTo>
                    <a:pt x="60721" y="10133"/>
                  </a:moveTo>
                  <a:cubicBezTo>
                    <a:pt x="60816" y="10133"/>
                    <a:pt x="60912" y="10038"/>
                    <a:pt x="61007" y="10038"/>
                  </a:cubicBezTo>
                  <a:cubicBezTo>
                    <a:pt x="60912" y="10133"/>
                    <a:pt x="60912" y="10133"/>
                    <a:pt x="60816" y="10228"/>
                  </a:cubicBezTo>
                  <a:cubicBezTo>
                    <a:pt x="60816" y="10228"/>
                    <a:pt x="60816" y="10228"/>
                    <a:pt x="60721" y="10133"/>
                  </a:cubicBezTo>
                  <a:close/>
                  <a:moveTo>
                    <a:pt x="133111" y="55662"/>
                  </a:moveTo>
                  <a:cubicBezTo>
                    <a:pt x="133111" y="55662"/>
                    <a:pt x="133111" y="55662"/>
                    <a:pt x="133111" y="55662"/>
                  </a:cubicBezTo>
                  <a:cubicBezTo>
                    <a:pt x="133016" y="55758"/>
                    <a:pt x="132921" y="55853"/>
                    <a:pt x="132825" y="55948"/>
                  </a:cubicBezTo>
                  <a:cubicBezTo>
                    <a:pt x="132825" y="55853"/>
                    <a:pt x="133016" y="55758"/>
                    <a:pt x="133111" y="55662"/>
                  </a:cubicBezTo>
                  <a:close/>
                  <a:moveTo>
                    <a:pt x="85105" y="56329"/>
                  </a:moveTo>
                  <a:lnTo>
                    <a:pt x="85105" y="56329"/>
                  </a:lnTo>
                  <a:cubicBezTo>
                    <a:pt x="85010" y="56615"/>
                    <a:pt x="85010" y="56901"/>
                    <a:pt x="84915" y="57187"/>
                  </a:cubicBezTo>
                  <a:lnTo>
                    <a:pt x="84915" y="57187"/>
                  </a:lnTo>
                  <a:cubicBezTo>
                    <a:pt x="85200" y="56901"/>
                    <a:pt x="85105" y="56615"/>
                    <a:pt x="85105" y="56329"/>
                  </a:cubicBezTo>
                  <a:close/>
                  <a:moveTo>
                    <a:pt x="130635" y="106145"/>
                  </a:moveTo>
                  <a:cubicBezTo>
                    <a:pt x="130730" y="106335"/>
                    <a:pt x="130920" y="106431"/>
                    <a:pt x="131016" y="106621"/>
                  </a:cubicBezTo>
                  <a:cubicBezTo>
                    <a:pt x="130825" y="106621"/>
                    <a:pt x="130730" y="106526"/>
                    <a:pt x="130539" y="106431"/>
                  </a:cubicBezTo>
                  <a:cubicBezTo>
                    <a:pt x="130635" y="106431"/>
                    <a:pt x="130635" y="106335"/>
                    <a:pt x="130635" y="106145"/>
                  </a:cubicBezTo>
                  <a:close/>
                  <a:moveTo>
                    <a:pt x="76342" y="72712"/>
                  </a:moveTo>
                  <a:lnTo>
                    <a:pt x="76342" y="72712"/>
                  </a:lnTo>
                  <a:cubicBezTo>
                    <a:pt x="76342" y="72712"/>
                    <a:pt x="76342" y="72712"/>
                    <a:pt x="76342" y="72712"/>
                  </a:cubicBezTo>
                  <a:cubicBezTo>
                    <a:pt x="76342" y="72712"/>
                    <a:pt x="76342" y="72807"/>
                    <a:pt x="76342" y="72712"/>
                  </a:cubicBezTo>
                  <a:cubicBezTo>
                    <a:pt x="76247" y="72807"/>
                    <a:pt x="76342" y="72712"/>
                    <a:pt x="76342" y="72712"/>
                  </a:cubicBezTo>
                  <a:lnTo>
                    <a:pt x="76342" y="72712"/>
                  </a:lnTo>
                  <a:lnTo>
                    <a:pt x="76342" y="72712"/>
                  </a:lnTo>
                  <a:close/>
                  <a:moveTo>
                    <a:pt x="104822" y="86619"/>
                  </a:moveTo>
                  <a:lnTo>
                    <a:pt x="104822" y="86619"/>
                  </a:lnTo>
                  <a:cubicBezTo>
                    <a:pt x="104822" y="86619"/>
                    <a:pt x="104822" y="86619"/>
                    <a:pt x="104822" y="86619"/>
                  </a:cubicBezTo>
                  <a:cubicBezTo>
                    <a:pt x="104822" y="86619"/>
                    <a:pt x="104822" y="86714"/>
                    <a:pt x="104822" y="86619"/>
                  </a:cubicBezTo>
                  <a:cubicBezTo>
                    <a:pt x="104822" y="86714"/>
                    <a:pt x="104822" y="86714"/>
                    <a:pt x="104822" y="86619"/>
                  </a:cubicBezTo>
                  <a:lnTo>
                    <a:pt x="104822" y="86619"/>
                  </a:lnTo>
                  <a:close/>
                  <a:moveTo>
                    <a:pt x="118919" y="72331"/>
                  </a:moveTo>
                  <a:lnTo>
                    <a:pt x="118919" y="72331"/>
                  </a:lnTo>
                  <a:cubicBezTo>
                    <a:pt x="118824" y="72331"/>
                    <a:pt x="118824" y="72331"/>
                    <a:pt x="118919" y="72331"/>
                  </a:cubicBezTo>
                  <a:cubicBezTo>
                    <a:pt x="118824" y="72331"/>
                    <a:pt x="118824" y="72331"/>
                    <a:pt x="118919" y="72331"/>
                  </a:cubicBezTo>
                  <a:cubicBezTo>
                    <a:pt x="118919" y="72331"/>
                    <a:pt x="118919" y="72331"/>
                    <a:pt x="118919" y="72331"/>
                  </a:cubicBezTo>
                  <a:close/>
                  <a:moveTo>
                    <a:pt x="133873" y="104240"/>
                  </a:moveTo>
                  <a:cubicBezTo>
                    <a:pt x="133302" y="103668"/>
                    <a:pt x="132540" y="103002"/>
                    <a:pt x="131682" y="102430"/>
                  </a:cubicBezTo>
                  <a:cubicBezTo>
                    <a:pt x="132825" y="102811"/>
                    <a:pt x="133587" y="102906"/>
                    <a:pt x="134445" y="103002"/>
                  </a:cubicBezTo>
                  <a:cubicBezTo>
                    <a:pt x="134159" y="103383"/>
                    <a:pt x="133968" y="103763"/>
                    <a:pt x="133873" y="104240"/>
                  </a:cubicBezTo>
                  <a:close/>
                  <a:moveTo>
                    <a:pt x="103393" y="49757"/>
                  </a:moveTo>
                  <a:cubicBezTo>
                    <a:pt x="103393" y="49661"/>
                    <a:pt x="103393" y="49661"/>
                    <a:pt x="103393" y="49566"/>
                  </a:cubicBezTo>
                  <a:cubicBezTo>
                    <a:pt x="103488" y="49661"/>
                    <a:pt x="103488" y="49757"/>
                    <a:pt x="103584" y="49852"/>
                  </a:cubicBezTo>
                  <a:cubicBezTo>
                    <a:pt x="103488" y="49852"/>
                    <a:pt x="103488" y="49757"/>
                    <a:pt x="103393" y="49757"/>
                  </a:cubicBezTo>
                  <a:close/>
                  <a:moveTo>
                    <a:pt x="56911" y="60520"/>
                  </a:moveTo>
                  <a:cubicBezTo>
                    <a:pt x="56911" y="60520"/>
                    <a:pt x="56911" y="60520"/>
                    <a:pt x="56911" y="60520"/>
                  </a:cubicBezTo>
                  <a:cubicBezTo>
                    <a:pt x="56911" y="60520"/>
                    <a:pt x="56911" y="60520"/>
                    <a:pt x="56911" y="60520"/>
                  </a:cubicBezTo>
                  <a:lnTo>
                    <a:pt x="56911" y="60520"/>
                  </a:lnTo>
                  <a:close/>
                  <a:moveTo>
                    <a:pt x="51577" y="96906"/>
                  </a:moveTo>
                  <a:cubicBezTo>
                    <a:pt x="51672" y="97001"/>
                    <a:pt x="51768" y="97191"/>
                    <a:pt x="51863" y="97286"/>
                  </a:cubicBezTo>
                  <a:cubicBezTo>
                    <a:pt x="51768" y="97286"/>
                    <a:pt x="51672" y="97191"/>
                    <a:pt x="51577" y="97096"/>
                  </a:cubicBezTo>
                  <a:cubicBezTo>
                    <a:pt x="51482" y="97001"/>
                    <a:pt x="51577" y="97001"/>
                    <a:pt x="51577" y="96906"/>
                  </a:cubicBezTo>
                  <a:close/>
                  <a:moveTo>
                    <a:pt x="118919" y="121290"/>
                  </a:moveTo>
                  <a:cubicBezTo>
                    <a:pt x="118919" y="121290"/>
                    <a:pt x="119014" y="121290"/>
                    <a:pt x="119014" y="121290"/>
                  </a:cubicBezTo>
                  <a:cubicBezTo>
                    <a:pt x="119014" y="121290"/>
                    <a:pt x="118919" y="121385"/>
                    <a:pt x="118919" y="121385"/>
                  </a:cubicBezTo>
                  <a:cubicBezTo>
                    <a:pt x="118919" y="121385"/>
                    <a:pt x="118919" y="121385"/>
                    <a:pt x="118919" y="121290"/>
                  </a:cubicBezTo>
                  <a:close/>
                  <a:moveTo>
                    <a:pt x="34242" y="96334"/>
                  </a:moveTo>
                  <a:cubicBezTo>
                    <a:pt x="34242" y="96334"/>
                    <a:pt x="34337" y="96430"/>
                    <a:pt x="34337" y="96430"/>
                  </a:cubicBezTo>
                  <a:cubicBezTo>
                    <a:pt x="34337" y="96430"/>
                    <a:pt x="34242" y="96430"/>
                    <a:pt x="34242" y="96524"/>
                  </a:cubicBezTo>
                  <a:cubicBezTo>
                    <a:pt x="34242" y="96430"/>
                    <a:pt x="34242" y="96430"/>
                    <a:pt x="34242" y="96334"/>
                  </a:cubicBezTo>
                  <a:close/>
                  <a:moveTo>
                    <a:pt x="34242" y="97001"/>
                  </a:moveTo>
                  <a:cubicBezTo>
                    <a:pt x="34242" y="97001"/>
                    <a:pt x="34242" y="97096"/>
                    <a:pt x="34242" y="97001"/>
                  </a:cubicBezTo>
                  <a:cubicBezTo>
                    <a:pt x="34242" y="97096"/>
                    <a:pt x="34242" y="97096"/>
                    <a:pt x="34242" y="97096"/>
                  </a:cubicBezTo>
                  <a:cubicBezTo>
                    <a:pt x="34242" y="97096"/>
                    <a:pt x="34242" y="97096"/>
                    <a:pt x="34242" y="97001"/>
                  </a:cubicBezTo>
                  <a:close/>
                  <a:moveTo>
                    <a:pt x="30241" y="86523"/>
                  </a:moveTo>
                  <a:cubicBezTo>
                    <a:pt x="30241" y="86523"/>
                    <a:pt x="30241" y="86523"/>
                    <a:pt x="30241" y="86523"/>
                  </a:cubicBezTo>
                  <a:cubicBezTo>
                    <a:pt x="30241" y="86523"/>
                    <a:pt x="30241" y="86523"/>
                    <a:pt x="30241" y="86523"/>
                  </a:cubicBezTo>
                  <a:cubicBezTo>
                    <a:pt x="30241" y="86523"/>
                    <a:pt x="30241" y="86523"/>
                    <a:pt x="30241" y="86523"/>
                  </a:cubicBezTo>
                  <a:close/>
                  <a:moveTo>
                    <a:pt x="81105" y="126528"/>
                  </a:moveTo>
                  <a:cubicBezTo>
                    <a:pt x="81105" y="126528"/>
                    <a:pt x="81105" y="126528"/>
                    <a:pt x="81105" y="126528"/>
                  </a:cubicBezTo>
                  <a:cubicBezTo>
                    <a:pt x="81105" y="126528"/>
                    <a:pt x="81105" y="126528"/>
                    <a:pt x="81105" y="126528"/>
                  </a:cubicBezTo>
                  <a:cubicBezTo>
                    <a:pt x="81105" y="126528"/>
                    <a:pt x="81105" y="126528"/>
                    <a:pt x="81105" y="126528"/>
                  </a:cubicBezTo>
                  <a:close/>
                  <a:moveTo>
                    <a:pt x="107394" y="123195"/>
                  </a:moveTo>
                  <a:cubicBezTo>
                    <a:pt x="107298" y="123195"/>
                    <a:pt x="107298" y="123195"/>
                    <a:pt x="107298" y="123290"/>
                  </a:cubicBezTo>
                  <a:cubicBezTo>
                    <a:pt x="107298" y="123195"/>
                    <a:pt x="107298" y="123195"/>
                    <a:pt x="107298" y="123099"/>
                  </a:cubicBezTo>
                  <a:cubicBezTo>
                    <a:pt x="107298" y="123004"/>
                    <a:pt x="107394" y="123099"/>
                    <a:pt x="107394" y="123195"/>
                  </a:cubicBezTo>
                  <a:close/>
                  <a:moveTo>
                    <a:pt x="110537" y="120814"/>
                  </a:moveTo>
                  <a:cubicBezTo>
                    <a:pt x="110537" y="120908"/>
                    <a:pt x="110632" y="120908"/>
                    <a:pt x="110632" y="121004"/>
                  </a:cubicBezTo>
                  <a:cubicBezTo>
                    <a:pt x="110632" y="121004"/>
                    <a:pt x="110537" y="121004"/>
                    <a:pt x="110537" y="121004"/>
                  </a:cubicBezTo>
                  <a:cubicBezTo>
                    <a:pt x="110537" y="120908"/>
                    <a:pt x="110537" y="120814"/>
                    <a:pt x="110537" y="120814"/>
                  </a:cubicBezTo>
                  <a:close/>
                  <a:moveTo>
                    <a:pt x="100345" y="31088"/>
                  </a:moveTo>
                  <a:lnTo>
                    <a:pt x="100345" y="31088"/>
                  </a:lnTo>
                  <a:cubicBezTo>
                    <a:pt x="100440" y="31088"/>
                    <a:pt x="100440" y="30993"/>
                    <a:pt x="100536" y="30993"/>
                  </a:cubicBezTo>
                  <a:cubicBezTo>
                    <a:pt x="100536" y="31088"/>
                    <a:pt x="100440" y="31088"/>
                    <a:pt x="100440" y="31183"/>
                  </a:cubicBezTo>
                  <a:cubicBezTo>
                    <a:pt x="100440" y="31183"/>
                    <a:pt x="100345" y="31088"/>
                    <a:pt x="100345" y="31088"/>
                  </a:cubicBezTo>
                  <a:close/>
                  <a:moveTo>
                    <a:pt x="22812" y="78999"/>
                  </a:moveTo>
                  <a:cubicBezTo>
                    <a:pt x="22716" y="78808"/>
                    <a:pt x="22621" y="78713"/>
                    <a:pt x="22526" y="78523"/>
                  </a:cubicBezTo>
                  <a:cubicBezTo>
                    <a:pt x="22812" y="78618"/>
                    <a:pt x="23002" y="78713"/>
                    <a:pt x="23288" y="78903"/>
                  </a:cubicBezTo>
                  <a:cubicBezTo>
                    <a:pt x="23097" y="78999"/>
                    <a:pt x="23002" y="78903"/>
                    <a:pt x="22812" y="78999"/>
                  </a:cubicBezTo>
                  <a:close/>
                  <a:moveTo>
                    <a:pt x="98250" y="125957"/>
                  </a:moveTo>
                  <a:cubicBezTo>
                    <a:pt x="98250" y="125957"/>
                    <a:pt x="98250" y="125957"/>
                    <a:pt x="98250" y="125957"/>
                  </a:cubicBezTo>
                  <a:cubicBezTo>
                    <a:pt x="98250" y="125957"/>
                    <a:pt x="98250" y="125957"/>
                    <a:pt x="98250" y="125957"/>
                  </a:cubicBezTo>
                  <a:cubicBezTo>
                    <a:pt x="98250" y="125957"/>
                    <a:pt x="98250" y="125957"/>
                    <a:pt x="98250" y="125957"/>
                  </a:cubicBezTo>
                  <a:close/>
                  <a:moveTo>
                    <a:pt x="166163" y="95667"/>
                  </a:moveTo>
                  <a:cubicBezTo>
                    <a:pt x="166163" y="95572"/>
                    <a:pt x="166163" y="95477"/>
                    <a:pt x="166258" y="95477"/>
                  </a:cubicBezTo>
                  <a:cubicBezTo>
                    <a:pt x="166258" y="95477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258" y="95667"/>
                    <a:pt x="166258" y="95667"/>
                    <a:pt x="166163" y="95667"/>
                  </a:cubicBezTo>
                  <a:close/>
                  <a:moveTo>
                    <a:pt x="60626" y="16991"/>
                  </a:moveTo>
                  <a:cubicBezTo>
                    <a:pt x="60626" y="16991"/>
                    <a:pt x="60531" y="16991"/>
                    <a:pt x="60531" y="16895"/>
                  </a:cubicBezTo>
                  <a:cubicBezTo>
                    <a:pt x="60531" y="16895"/>
                    <a:pt x="60626" y="16800"/>
                    <a:pt x="60626" y="16800"/>
                  </a:cubicBezTo>
                  <a:cubicBezTo>
                    <a:pt x="60626" y="16895"/>
                    <a:pt x="60626" y="16895"/>
                    <a:pt x="60626" y="16991"/>
                  </a:cubicBezTo>
                  <a:close/>
                  <a:moveTo>
                    <a:pt x="28336" y="100239"/>
                  </a:moveTo>
                  <a:cubicBezTo>
                    <a:pt x="28431" y="100335"/>
                    <a:pt x="28431" y="100335"/>
                    <a:pt x="28527" y="100430"/>
                  </a:cubicBezTo>
                  <a:lnTo>
                    <a:pt x="28527" y="100430"/>
                  </a:lnTo>
                  <a:cubicBezTo>
                    <a:pt x="28431" y="100430"/>
                    <a:pt x="28336" y="100430"/>
                    <a:pt x="28241" y="100430"/>
                  </a:cubicBezTo>
                  <a:cubicBezTo>
                    <a:pt x="28241" y="100335"/>
                    <a:pt x="28336" y="100239"/>
                    <a:pt x="28336" y="100239"/>
                  </a:cubicBezTo>
                  <a:close/>
                  <a:moveTo>
                    <a:pt x="79390" y="144911"/>
                  </a:moveTo>
                  <a:cubicBezTo>
                    <a:pt x="79390" y="145007"/>
                    <a:pt x="79485" y="145007"/>
                    <a:pt x="79485" y="145102"/>
                  </a:cubicBezTo>
                  <a:lnTo>
                    <a:pt x="79485" y="145102"/>
                  </a:lnTo>
                  <a:lnTo>
                    <a:pt x="79485" y="145102"/>
                  </a:lnTo>
                  <a:cubicBezTo>
                    <a:pt x="79485" y="145102"/>
                    <a:pt x="79485" y="145102"/>
                    <a:pt x="79485" y="145102"/>
                  </a:cubicBezTo>
                  <a:cubicBezTo>
                    <a:pt x="79390" y="145102"/>
                    <a:pt x="79295" y="145102"/>
                    <a:pt x="79295" y="145198"/>
                  </a:cubicBezTo>
                  <a:cubicBezTo>
                    <a:pt x="79295" y="145007"/>
                    <a:pt x="79295" y="145007"/>
                    <a:pt x="79390" y="144911"/>
                  </a:cubicBezTo>
                  <a:close/>
                  <a:moveTo>
                    <a:pt x="94821" y="153674"/>
                  </a:moveTo>
                  <a:cubicBezTo>
                    <a:pt x="94916" y="153674"/>
                    <a:pt x="94916" y="153674"/>
                    <a:pt x="95011" y="153674"/>
                  </a:cubicBezTo>
                  <a:cubicBezTo>
                    <a:pt x="95011" y="153674"/>
                    <a:pt x="94916" y="153770"/>
                    <a:pt x="94916" y="153770"/>
                  </a:cubicBezTo>
                  <a:cubicBezTo>
                    <a:pt x="94821" y="153770"/>
                    <a:pt x="94821" y="153674"/>
                    <a:pt x="94821" y="153674"/>
                  </a:cubicBezTo>
                  <a:close/>
                  <a:moveTo>
                    <a:pt x="103774" y="28897"/>
                  </a:moveTo>
                  <a:cubicBezTo>
                    <a:pt x="103679" y="28897"/>
                    <a:pt x="103679" y="28802"/>
                    <a:pt x="103584" y="28802"/>
                  </a:cubicBezTo>
                  <a:lnTo>
                    <a:pt x="103584" y="28802"/>
                  </a:lnTo>
                  <a:lnTo>
                    <a:pt x="103584" y="28802"/>
                  </a:lnTo>
                  <a:cubicBezTo>
                    <a:pt x="103584" y="28802"/>
                    <a:pt x="103679" y="28706"/>
                    <a:pt x="103679" y="28706"/>
                  </a:cubicBezTo>
                  <a:cubicBezTo>
                    <a:pt x="103679" y="28802"/>
                    <a:pt x="103774" y="28897"/>
                    <a:pt x="103774" y="28897"/>
                  </a:cubicBezTo>
                  <a:close/>
                  <a:moveTo>
                    <a:pt x="66436" y="11371"/>
                  </a:moveTo>
                  <a:cubicBezTo>
                    <a:pt x="66436" y="11371"/>
                    <a:pt x="66436" y="11371"/>
                    <a:pt x="66436" y="11371"/>
                  </a:cubicBezTo>
                  <a:lnTo>
                    <a:pt x="66436" y="11371"/>
                  </a:lnTo>
                  <a:lnTo>
                    <a:pt x="66436" y="11371"/>
                  </a:lnTo>
                  <a:cubicBezTo>
                    <a:pt x="66436" y="11276"/>
                    <a:pt x="66436" y="11276"/>
                    <a:pt x="66436" y="11371"/>
                  </a:cubicBezTo>
                  <a:cubicBezTo>
                    <a:pt x="66531" y="11276"/>
                    <a:pt x="66531" y="11276"/>
                    <a:pt x="66436" y="11371"/>
                  </a:cubicBezTo>
                  <a:close/>
                  <a:moveTo>
                    <a:pt x="155304" y="128433"/>
                  </a:moveTo>
                  <a:cubicBezTo>
                    <a:pt x="155304" y="128433"/>
                    <a:pt x="155304" y="128433"/>
                    <a:pt x="155304" y="128433"/>
                  </a:cubicBezTo>
                  <a:cubicBezTo>
                    <a:pt x="155304" y="128433"/>
                    <a:pt x="155304" y="128433"/>
                    <a:pt x="155304" y="128433"/>
                  </a:cubicBezTo>
                  <a:cubicBezTo>
                    <a:pt x="155304" y="128433"/>
                    <a:pt x="155304" y="128433"/>
                    <a:pt x="155304" y="128433"/>
                  </a:cubicBezTo>
                  <a:close/>
                  <a:moveTo>
                    <a:pt x="170830" y="116336"/>
                  </a:moveTo>
                  <a:cubicBezTo>
                    <a:pt x="170830" y="116336"/>
                    <a:pt x="170830" y="116336"/>
                    <a:pt x="170830" y="116336"/>
                  </a:cubicBezTo>
                  <a:lnTo>
                    <a:pt x="170830" y="116336"/>
                  </a:lnTo>
                  <a:cubicBezTo>
                    <a:pt x="170830" y="116336"/>
                    <a:pt x="170925" y="116336"/>
                    <a:pt x="170830" y="116336"/>
                  </a:cubicBezTo>
                  <a:cubicBezTo>
                    <a:pt x="170830" y="116336"/>
                    <a:pt x="170830" y="116336"/>
                    <a:pt x="170830" y="116336"/>
                  </a:cubicBezTo>
                  <a:close/>
                  <a:moveTo>
                    <a:pt x="161496" y="81571"/>
                  </a:moveTo>
                  <a:cubicBezTo>
                    <a:pt x="161496" y="81475"/>
                    <a:pt x="161496" y="81475"/>
                    <a:pt x="161496" y="81571"/>
                  </a:cubicBezTo>
                  <a:cubicBezTo>
                    <a:pt x="161496" y="81475"/>
                    <a:pt x="161496" y="81475"/>
                    <a:pt x="161496" y="81571"/>
                  </a:cubicBezTo>
                  <a:cubicBezTo>
                    <a:pt x="161496" y="81571"/>
                    <a:pt x="161496" y="81571"/>
                    <a:pt x="161496" y="81571"/>
                  </a:cubicBezTo>
                  <a:close/>
                  <a:moveTo>
                    <a:pt x="84915" y="12990"/>
                  </a:moveTo>
                  <a:cubicBezTo>
                    <a:pt x="84915" y="12990"/>
                    <a:pt x="84915" y="12990"/>
                    <a:pt x="84915" y="12990"/>
                  </a:cubicBezTo>
                  <a:cubicBezTo>
                    <a:pt x="84915" y="12990"/>
                    <a:pt x="84915" y="12990"/>
                    <a:pt x="84915" y="12990"/>
                  </a:cubicBezTo>
                  <a:lnTo>
                    <a:pt x="84915" y="12990"/>
                  </a:lnTo>
                  <a:close/>
                  <a:moveTo>
                    <a:pt x="47100" y="18038"/>
                  </a:moveTo>
                  <a:cubicBezTo>
                    <a:pt x="47100" y="18038"/>
                    <a:pt x="47100" y="18038"/>
                    <a:pt x="47100" y="18038"/>
                  </a:cubicBezTo>
                  <a:cubicBezTo>
                    <a:pt x="47100" y="18038"/>
                    <a:pt x="47100" y="18038"/>
                    <a:pt x="47100" y="18038"/>
                  </a:cubicBezTo>
                  <a:cubicBezTo>
                    <a:pt x="47100" y="18038"/>
                    <a:pt x="47100" y="18038"/>
                    <a:pt x="47100" y="18038"/>
                  </a:cubicBezTo>
                  <a:close/>
                  <a:moveTo>
                    <a:pt x="156638" y="146626"/>
                  </a:moveTo>
                  <a:lnTo>
                    <a:pt x="156638" y="146626"/>
                  </a:lnTo>
                  <a:lnTo>
                    <a:pt x="156638" y="146626"/>
                  </a:lnTo>
                  <a:cubicBezTo>
                    <a:pt x="156733" y="146721"/>
                    <a:pt x="156733" y="146817"/>
                    <a:pt x="156828" y="146912"/>
                  </a:cubicBezTo>
                  <a:cubicBezTo>
                    <a:pt x="156733" y="146817"/>
                    <a:pt x="156638" y="146721"/>
                    <a:pt x="156543" y="146721"/>
                  </a:cubicBezTo>
                  <a:cubicBezTo>
                    <a:pt x="156543" y="146721"/>
                    <a:pt x="156543" y="146626"/>
                    <a:pt x="156638" y="146626"/>
                  </a:cubicBezTo>
                  <a:close/>
                  <a:moveTo>
                    <a:pt x="165496" y="80332"/>
                  </a:moveTo>
                  <a:cubicBezTo>
                    <a:pt x="165591" y="80237"/>
                    <a:pt x="165591" y="80237"/>
                    <a:pt x="165687" y="80142"/>
                  </a:cubicBezTo>
                  <a:cubicBezTo>
                    <a:pt x="165591" y="80332"/>
                    <a:pt x="165591" y="80332"/>
                    <a:pt x="165496" y="80332"/>
                  </a:cubicBezTo>
                  <a:cubicBezTo>
                    <a:pt x="165496" y="80427"/>
                    <a:pt x="165496" y="80427"/>
                    <a:pt x="165496" y="80332"/>
                  </a:cubicBezTo>
                  <a:close/>
                  <a:moveTo>
                    <a:pt x="161115" y="73855"/>
                  </a:moveTo>
                  <a:lnTo>
                    <a:pt x="161115" y="73855"/>
                  </a:lnTo>
                  <a:cubicBezTo>
                    <a:pt x="161019" y="73855"/>
                    <a:pt x="161019" y="73855"/>
                    <a:pt x="161115" y="73855"/>
                  </a:cubicBezTo>
                  <a:cubicBezTo>
                    <a:pt x="161019" y="73760"/>
                    <a:pt x="161115" y="73855"/>
                    <a:pt x="161115" y="73855"/>
                  </a:cubicBezTo>
                  <a:cubicBezTo>
                    <a:pt x="161115" y="73855"/>
                    <a:pt x="161115" y="73855"/>
                    <a:pt x="161115" y="73855"/>
                  </a:cubicBezTo>
                  <a:close/>
                  <a:moveTo>
                    <a:pt x="140541" y="52900"/>
                  </a:moveTo>
                  <a:cubicBezTo>
                    <a:pt x="140541" y="52900"/>
                    <a:pt x="140541" y="52900"/>
                    <a:pt x="140541" y="52900"/>
                  </a:cubicBezTo>
                  <a:lnTo>
                    <a:pt x="140541" y="52900"/>
                  </a:lnTo>
                  <a:lnTo>
                    <a:pt x="140541" y="52900"/>
                  </a:lnTo>
                  <a:cubicBezTo>
                    <a:pt x="140445" y="52805"/>
                    <a:pt x="140350" y="52614"/>
                    <a:pt x="140255" y="52519"/>
                  </a:cubicBezTo>
                  <a:cubicBezTo>
                    <a:pt x="140350" y="52519"/>
                    <a:pt x="140541" y="52519"/>
                    <a:pt x="140636" y="52519"/>
                  </a:cubicBezTo>
                  <a:cubicBezTo>
                    <a:pt x="140541" y="52614"/>
                    <a:pt x="140541" y="52710"/>
                    <a:pt x="140541" y="52900"/>
                  </a:cubicBezTo>
                  <a:close/>
                  <a:moveTo>
                    <a:pt x="87772" y="12609"/>
                  </a:moveTo>
                  <a:lnTo>
                    <a:pt x="87772" y="12609"/>
                  </a:lnTo>
                  <a:lnTo>
                    <a:pt x="87772" y="12609"/>
                  </a:lnTo>
                  <a:lnTo>
                    <a:pt x="87772" y="12609"/>
                  </a:lnTo>
                  <a:close/>
                  <a:moveTo>
                    <a:pt x="49577" y="9942"/>
                  </a:moveTo>
                  <a:cubicBezTo>
                    <a:pt x="49577" y="9942"/>
                    <a:pt x="49577" y="10038"/>
                    <a:pt x="49577" y="9942"/>
                  </a:cubicBezTo>
                  <a:lnTo>
                    <a:pt x="49577" y="9942"/>
                  </a:lnTo>
                  <a:lnTo>
                    <a:pt x="49577" y="9942"/>
                  </a:lnTo>
                  <a:lnTo>
                    <a:pt x="49577" y="9942"/>
                  </a:lnTo>
                  <a:cubicBezTo>
                    <a:pt x="49577" y="10038"/>
                    <a:pt x="49482" y="10038"/>
                    <a:pt x="49482" y="10038"/>
                  </a:cubicBezTo>
                  <a:cubicBezTo>
                    <a:pt x="49482" y="9942"/>
                    <a:pt x="49482" y="9942"/>
                    <a:pt x="49577" y="9942"/>
                  </a:cubicBezTo>
                  <a:close/>
                  <a:moveTo>
                    <a:pt x="42909" y="128624"/>
                  </a:moveTo>
                  <a:cubicBezTo>
                    <a:pt x="42909" y="128624"/>
                    <a:pt x="42909" y="128624"/>
                    <a:pt x="42909" y="128624"/>
                  </a:cubicBezTo>
                  <a:lnTo>
                    <a:pt x="42909" y="128624"/>
                  </a:lnTo>
                  <a:cubicBezTo>
                    <a:pt x="42909" y="128624"/>
                    <a:pt x="42909" y="128624"/>
                    <a:pt x="42909" y="128624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81" name="Freeform: Shape 84">
              <a:extLst>
                <a:ext uri="{FF2B5EF4-FFF2-40B4-BE49-F238E27FC236}">
                  <a16:creationId xmlns:a16="http://schemas.microsoft.com/office/drawing/2014/main" id="{29E56E28-2AE1-D317-AA08-29ED996BCF0E}"/>
                </a:ext>
              </a:extLst>
            </p:cNvPr>
            <p:cNvSpPr/>
            <p:nvPr/>
          </p:nvSpPr>
          <p:spPr>
            <a:xfrm>
              <a:off x="4384521" y="5666177"/>
              <a:ext cx="307906" cy="301638"/>
            </a:xfrm>
            <a:custGeom>
              <a:avLst/>
              <a:gdLst>
                <a:gd name="connsiteX0" fmla="*/ 299682 w 307906"/>
                <a:gd name="connsiteY0" fmla="*/ 102162 h 301638"/>
                <a:gd name="connsiteX1" fmla="*/ 297491 w 307906"/>
                <a:gd name="connsiteY1" fmla="*/ 98924 h 301638"/>
                <a:gd name="connsiteX2" fmla="*/ 294539 w 307906"/>
                <a:gd name="connsiteY2" fmla="*/ 94542 h 301638"/>
                <a:gd name="connsiteX3" fmla="*/ 289871 w 307906"/>
                <a:gd name="connsiteY3" fmla="*/ 89399 h 301638"/>
                <a:gd name="connsiteX4" fmla="*/ 289871 w 307906"/>
                <a:gd name="connsiteY4" fmla="*/ 89399 h 301638"/>
                <a:gd name="connsiteX5" fmla="*/ 266535 w 307906"/>
                <a:gd name="connsiteY5" fmla="*/ 68730 h 301638"/>
                <a:gd name="connsiteX6" fmla="*/ 266535 w 307906"/>
                <a:gd name="connsiteY6" fmla="*/ 68730 h 301638"/>
                <a:gd name="connsiteX7" fmla="*/ 266535 w 307906"/>
                <a:gd name="connsiteY7" fmla="*/ 68730 h 301638"/>
                <a:gd name="connsiteX8" fmla="*/ 264821 w 307906"/>
                <a:gd name="connsiteY8" fmla="*/ 67396 h 301638"/>
                <a:gd name="connsiteX9" fmla="*/ 264821 w 307906"/>
                <a:gd name="connsiteY9" fmla="*/ 67396 h 301638"/>
                <a:gd name="connsiteX10" fmla="*/ 264821 w 307906"/>
                <a:gd name="connsiteY10" fmla="*/ 67396 h 301638"/>
                <a:gd name="connsiteX11" fmla="*/ 253105 w 307906"/>
                <a:gd name="connsiteY11" fmla="*/ 61205 h 301638"/>
                <a:gd name="connsiteX12" fmla="*/ 250438 w 307906"/>
                <a:gd name="connsiteY12" fmla="*/ 59681 h 301638"/>
                <a:gd name="connsiteX13" fmla="*/ 247961 w 307906"/>
                <a:gd name="connsiteY13" fmla="*/ 57967 h 301638"/>
                <a:gd name="connsiteX14" fmla="*/ 247961 w 307906"/>
                <a:gd name="connsiteY14" fmla="*/ 57967 h 301638"/>
                <a:gd name="connsiteX15" fmla="*/ 247961 w 307906"/>
                <a:gd name="connsiteY15" fmla="*/ 57967 h 301638"/>
                <a:gd name="connsiteX16" fmla="*/ 243485 w 307906"/>
                <a:gd name="connsiteY16" fmla="*/ 55966 h 301638"/>
                <a:gd name="connsiteX17" fmla="*/ 243485 w 307906"/>
                <a:gd name="connsiteY17" fmla="*/ 55966 h 301638"/>
                <a:gd name="connsiteX18" fmla="*/ 242627 w 307906"/>
                <a:gd name="connsiteY18" fmla="*/ 55395 h 301638"/>
                <a:gd name="connsiteX19" fmla="*/ 231102 w 307906"/>
                <a:gd name="connsiteY19" fmla="*/ 51680 h 301638"/>
                <a:gd name="connsiteX20" fmla="*/ 226149 w 307906"/>
                <a:gd name="connsiteY20" fmla="*/ 49013 h 301638"/>
                <a:gd name="connsiteX21" fmla="*/ 220625 w 307906"/>
                <a:gd name="connsiteY21" fmla="*/ 48060 h 301638"/>
                <a:gd name="connsiteX22" fmla="*/ 216815 w 307906"/>
                <a:gd name="connsiteY22" fmla="*/ 46917 h 301638"/>
                <a:gd name="connsiteX23" fmla="*/ 216815 w 307906"/>
                <a:gd name="connsiteY23" fmla="*/ 46917 h 301638"/>
                <a:gd name="connsiteX24" fmla="*/ 210147 w 307906"/>
                <a:gd name="connsiteY24" fmla="*/ 43869 h 301638"/>
                <a:gd name="connsiteX25" fmla="*/ 203670 w 307906"/>
                <a:gd name="connsiteY25" fmla="*/ 41583 h 301638"/>
                <a:gd name="connsiteX26" fmla="*/ 203670 w 307906"/>
                <a:gd name="connsiteY26" fmla="*/ 41583 h 301638"/>
                <a:gd name="connsiteX27" fmla="*/ 197574 w 307906"/>
                <a:gd name="connsiteY27" fmla="*/ 39869 h 301638"/>
                <a:gd name="connsiteX28" fmla="*/ 186906 w 307906"/>
                <a:gd name="connsiteY28" fmla="*/ 36154 h 301638"/>
                <a:gd name="connsiteX29" fmla="*/ 177191 w 307906"/>
                <a:gd name="connsiteY29" fmla="*/ 33201 h 301638"/>
                <a:gd name="connsiteX30" fmla="*/ 174524 w 307906"/>
                <a:gd name="connsiteY30" fmla="*/ 31868 h 301638"/>
                <a:gd name="connsiteX31" fmla="*/ 174524 w 307906"/>
                <a:gd name="connsiteY31" fmla="*/ 31868 h 301638"/>
                <a:gd name="connsiteX32" fmla="*/ 174524 w 307906"/>
                <a:gd name="connsiteY32" fmla="*/ 31868 h 301638"/>
                <a:gd name="connsiteX33" fmla="*/ 165761 w 307906"/>
                <a:gd name="connsiteY33" fmla="*/ 27867 h 301638"/>
                <a:gd name="connsiteX34" fmla="*/ 165761 w 307906"/>
                <a:gd name="connsiteY34" fmla="*/ 27867 h 301638"/>
                <a:gd name="connsiteX35" fmla="*/ 162427 w 307906"/>
                <a:gd name="connsiteY35" fmla="*/ 25772 h 301638"/>
                <a:gd name="connsiteX36" fmla="*/ 155378 w 307906"/>
                <a:gd name="connsiteY36" fmla="*/ 22724 h 301638"/>
                <a:gd name="connsiteX37" fmla="*/ 155378 w 307906"/>
                <a:gd name="connsiteY37" fmla="*/ 22724 h 301638"/>
                <a:gd name="connsiteX38" fmla="*/ 145377 w 307906"/>
                <a:gd name="connsiteY38" fmla="*/ 16723 h 301638"/>
                <a:gd name="connsiteX39" fmla="*/ 135757 w 307906"/>
                <a:gd name="connsiteY39" fmla="*/ 11961 h 301638"/>
                <a:gd name="connsiteX40" fmla="*/ 135757 w 307906"/>
                <a:gd name="connsiteY40" fmla="*/ 11961 h 301638"/>
                <a:gd name="connsiteX41" fmla="*/ 133185 w 307906"/>
                <a:gd name="connsiteY41" fmla="*/ 10818 h 301638"/>
                <a:gd name="connsiteX42" fmla="*/ 133185 w 307906"/>
                <a:gd name="connsiteY42" fmla="*/ 10818 h 301638"/>
                <a:gd name="connsiteX43" fmla="*/ 126422 w 307906"/>
                <a:gd name="connsiteY43" fmla="*/ 7484 h 301638"/>
                <a:gd name="connsiteX44" fmla="*/ 120231 w 307906"/>
                <a:gd name="connsiteY44" fmla="*/ 5293 h 301638"/>
                <a:gd name="connsiteX45" fmla="*/ 113849 w 307906"/>
                <a:gd name="connsiteY45" fmla="*/ 4436 h 301638"/>
                <a:gd name="connsiteX46" fmla="*/ 113849 w 307906"/>
                <a:gd name="connsiteY46" fmla="*/ 4436 h 301638"/>
                <a:gd name="connsiteX47" fmla="*/ 112897 w 307906"/>
                <a:gd name="connsiteY47" fmla="*/ 3865 h 301638"/>
                <a:gd name="connsiteX48" fmla="*/ 112897 w 307906"/>
                <a:gd name="connsiteY48" fmla="*/ 3865 h 301638"/>
                <a:gd name="connsiteX49" fmla="*/ 108706 w 307906"/>
                <a:gd name="connsiteY49" fmla="*/ 2436 h 301638"/>
                <a:gd name="connsiteX50" fmla="*/ 92228 w 307906"/>
                <a:gd name="connsiteY50" fmla="*/ 340 h 301638"/>
                <a:gd name="connsiteX51" fmla="*/ 92228 w 307906"/>
                <a:gd name="connsiteY51" fmla="*/ 340 h 301638"/>
                <a:gd name="connsiteX52" fmla="*/ 80036 w 307906"/>
                <a:gd name="connsiteY52" fmla="*/ 1864 h 301638"/>
                <a:gd name="connsiteX53" fmla="*/ 80036 w 307906"/>
                <a:gd name="connsiteY53" fmla="*/ 1864 h 301638"/>
                <a:gd name="connsiteX54" fmla="*/ 73654 w 307906"/>
                <a:gd name="connsiteY54" fmla="*/ 1674 h 301638"/>
                <a:gd name="connsiteX55" fmla="*/ 71939 w 307906"/>
                <a:gd name="connsiteY55" fmla="*/ 1769 h 301638"/>
                <a:gd name="connsiteX56" fmla="*/ 67939 w 307906"/>
                <a:gd name="connsiteY56" fmla="*/ 2912 h 301638"/>
                <a:gd name="connsiteX57" fmla="*/ 65748 w 307906"/>
                <a:gd name="connsiteY57" fmla="*/ 4150 h 301638"/>
                <a:gd name="connsiteX58" fmla="*/ 62795 w 307906"/>
                <a:gd name="connsiteY58" fmla="*/ 4531 h 301638"/>
                <a:gd name="connsiteX59" fmla="*/ 62795 w 307906"/>
                <a:gd name="connsiteY59" fmla="*/ 4531 h 301638"/>
                <a:gd name="connsiteX60" fmla="*/ 62795 w 307906"/>
                <a:gd name="connsiteY60" fmla="*/ 4531 h 301638"/>
                <a:gd name="connsiteX61" fmla="*/ 56223 w 307906"/>
                <a:gd name="connsiteY61" fmla="*/ 9103 h 301638"/>
                <a:gd name="connsiteX62" fmla="*/ 52604 w 307906"/>
                <a:gd name="connsiteY62" fmla="*/ 13104 h 301638"/>
                <a:gd name="connsiteX63" fmla="*/ 50984 w 307906"/>
                <a:gd name="connsiteY63" fmla="*/ 15485 h 301638"/>
                <a:gd name="connsiteX64" fmla="*/ 48794 w 307906"/>
                <a:gd name="connsiteY64" fmla="*/ 19009 h 301638"/>
                <a:gd name="connsiteX65" fmla="*/ 46889 w 307906"/>
                <a:gd name="connsiteY65" fmla="*/ 23295 h 301638"/>
                <a:gd name="connsiteX66" fmla="*/ 44222 w 307906"/>
                <a:gd name="connsiteY66" fmla="*/ 31487 h 301638"/>
                <a:gd name="connsiteX67" fmla="*/ 40888 w 307906"/>
                <a:gd name="connsiteY67" fmla="*/ 44822 h 301638"/>
                <a:gd name="connsiteX68" fmla="*/ 40602 w 307906"/>
                <a:gd name="connsiteY68" fmla="*/ 48346 h 301638"/>
                <a:gd name="connsiteX69" fmla="*/ 40602 w 307906"/>
                <a:gd name="connsiteY69" fmla="*/ 48346 h 301638"/>
                <a:gd name="connsiteX70" fmla="*/ 38888 w 307906"/>
                <a:gd name="connsiteY70" fmla="*/ 55775 h 301638"/>
                <a:gd name="connsiteX71" fmla="*/ 37649 w 307906"/>
                <a:gd name="connsiteY71" fmla="*/ 61109 h 301638"/>
                <a:gd name="connsiteX72" fmla="*/ 36221 w 307906"/>
                <a:gd name="connsiteY72" fmla="*/ 78064 h 301638"/>
                <a:gd name="connsiteX73" fmla="*/ 34792 w 307906"/>
                <a:gd name="connsiteY73" fmla="*/ 80445 h 301638"/>
                <a:gd name="connsiteX74" fmla="*/ 34792 w 307906"/>
                <a:gd name="connsiteY74" fmla="*/ 80445 h 301638"/>
                <a:gd name="connsiteX75" fmla="*/ 33554 w 307906"/>
                <a:gd name="connsiteY75" fmla="*/ 87780 h 301638"/>
                <a:gd name="connsiteX76" fmla="*/ 32696 w 307906"/>
                <a:gd name="connsiteY76" fmla="*/ 91399 h 301638"/>
                <a:gd name="connsiteX77" fmla="*/ 30887 w 307906"/>
                <a:gd name="connsiteY77" fmla="*/ 100638 h 301638"/>
                <a:gd name="connsiteX78" fmla="*/ 30029 w 307906"/>
                <a:gd name="connsiteY78" fmla="*/ 104258 h 301638"/>
                <a:gd name="connsiteX79" fmla="*/ 28601 w 307906"/>
                <a:gd name="connsiteY79" fmla="*/ 108544 h 301638"/>
                <a:gd name="connsiteX80" fmla="*/ 25934 w 307906"/>
                <a:gd name="connsiteY80" fmla="*/ 118450 h 301638"/>
                <a:gd name="connsiteX81" fmla="*/ 25934 w 307906"/>
                <a:gd name="connsiteY81" fmla="*/ 118450 h 301638"/>
                <a:gd name="connsiteX82" fmla="*/ 25934 w 307906"/>
                <a:gd name="connsiteY82" fmla="*/ 118450 h 301638"/>
                <a:gd name="connsiteX83" fmla="*/ 25362 w 307906"/>
                <a:gd name="connsiteY83" fmla="*/ 120260 h 301638"/>
                <a:gd name="connsiteX84" fmla="*/ 25362 w 307906"/>
                <a:gd name="connsiteY84" fmla="*/ 120260 h 301638"/>
                <a:gd name="connsiteX85" fmla="*/ 23362 w 307906"/>
                <a:gd name="connsiteY85" fmla="*/ 126451 h 301638"/>
                <a:gd name="connsiteX86" fmla="*/ 21933 w 307906"/>
                <a:gd name="connsiteY86" fmla="*/ 129023 h 301638"/>
                <a:gd name="connsiteX87" fmla="*/ 21933 w 307906"/>
                <a:gd name="connsiteY87" fmla="*/ 129023 h 301638"/>
                <a:gd name="connsiteX88" fmla="*/ 20123 w 307906"/>
                <a:gd name="connsiteY88" fmla="*/ 133404 h 301638"/>
                <a:gd name="connsiteX89" fmla="*/ 18885 w 307906"/>
                <a:gd name="connsiteY89" fmla="*/ 138643 h 301638"/>
                <a:gd name="connsiteX90" fmla="*/ 12694 w 307906"/>
                <a:gd name="connsiteY90" fmla="*/ 152740 h 301638"/>
                <a:gd name="connsiteX91" fmla="*/ 9551 w 307906"/>
                <a:gd name="connsiteY91" fmla="*/ 162456 h 301638"/>
                <a:gd name="connsiteX92" fmla="*/ 8027 w 307906"/>
                <a:gd name="connsiteY92" fmla="*/ 166933 h 301638"/>
                <a:gd name="connsiteX93" fmla="*/ 4407 w 307906"/>
                <a:gd name="connsiteY93" fmla="*/ 180363 h 301638"/>
                <a:gd name="connsiteX94" fmla="*/ 3836 w 307906"/>
                <a:gd name="connsiteY94" fmla="*/ 184078 h 301638"/>
                <a:gd name="connsiteX95" fmla="*/ 1931 w 307906"/>
                <a:gd name="connsiteY95" fmla="*/ 195031 h 301638"/>
                <a:gd name="connsiteX96" fmla="*/ 883 w 307906"/>
                <a:gd name="connsiteY96" fmla="*/ 205127 h 301638"/>
                <a:gd name="connsiteX97" fmla="*/ 883 w 307906"/>
                <a:gd name="connsiteY97" fmla="*/ 207890 h 301638"/>
                <a:gd name="connsiteX98" fmla="*/ 1073 w 307906"/>
                <a:gd name="connsiteY98" fmla="*/ 213129 h 301638"/>
                <a:gd name="connsiteX99" fmla="*/ 1740 w 307906"/>
                <a:gd name="connsiteY99" fmla="*/ 213796 h 301638"/>
                <a:gd name="connsiteX100" fmla="*/ 1740 w 307906"/>
                <a:gd name="connsiteY100" fmla="*/ 213796 h 301638"/>
                <a:gd name="connsiteX101" fmla="*/ 1740 w 307906"/>
                <a:gd name="connsiteY101" fmla="*/ 213796 h 301638"/>
                <a:gd name="connsiteX102" fmla="*/ 788 w 307906"/>
                <a:gd name="connsiteY102" fmla="*/ 224177 h 301638"/>
                <a:gd name="connsiteX103" fmla="*/ 1835 w 307906"/>
                <a:gd name="connsiteY103" fmla="*/ 232846 h 301638"/>
                <a:gd name="connsiteX104" fmla="*/ 2407 w 307906"/>
                <a:gd name="connsiteY104" fmla="*/ 232846 h 301638"/>
                <a:gd name="connsiteX105" fmla="*/ 2312 w 307906"/>
                <a:gd name="connsiteY105" fmla="*/ 232941 h 301638"/>
                <a:gd name="connsiteX106" fmla="*/ 1835 w 307906"/>
                <a:gd name="connsiteY106" fmla="*/ 232846 h 301638"/>
                <a:gd name="connsiteX107" fmla="*/ 2788 w 307906"/>
                <a:gd name="connsiteY107" fmla="*/ 238751 h 301638"/>
                <a:gd name="connsiteX108" fmla="*/ 3264 w 307906"/>
                <a:gd name="connsiteY108" fmla="*/ 241608 h 301638"/>
                <a:gd name="connsiteX109" fmla="*/ 3264 w 307906"/>
                <a:gd name="connsiteY109" fmla="*/ 241608 h 301638"/>
                <a:gd name="connsiteX110" fmla="*/ 3264 w 307906"/>
                <a:gd name="connsiteY110" fmla="*/ 241608 h 301638"/>
                <a:gd name="connsiteX111" fmla="*/ 4312 w 307906"/>
                <a:gd name="connsiteY111" fmla="*/ 245609 h 301638"/>
                <a:gd name="connsiteX112" fmla="*/ 4312 w 307906"/>
                <a:gd name="connsiteY112" fmla="*/ 245609 h 301638"/>
                <a:gd name="connsiteX113" fmla="*/ 4312 w 307906"/>
                <a:gd name="connsiteY113" fmla="*/ 245609 h 301638"/>
                <a:gd name="connsiteX114" fmla="*/ 4502 w 307906"/>
                <a:gd name="connsiteY114" fmla="*/ 247228 h 301638"/>
                <a:gd name="connsiteX115" fmla="*/ 6407 w 307906"/>
                <a:gd name="connsiteY115" fmla="*/ 253515 h 301638"/>
                <a:gd name="connsiteX116" fmla="*/ 6407 w 307906"/>
                <a:gd name="connsiteY116" fmla="*/ 253515 h 301638"/>
                <a:gd name="connsiteX117" fmla="*/ 6407 w 307906"/>
                <a:gd name="connsiteY117" fmla="*/ 253515 h 301638"/>
                <a:gd name="connsiteX118" fmla="*/ 7741 w 307906"/>
                <a:gd name="connsiteY118" fmla="*/ 257515 h 301638"/>
                <a:gd name="connsiteX119" fmla="*/ 13170 w 307906"/>
                <a:gd name="connsiteY119" fmla="*/ 269898 h 301638"/>
                <a:gd name="connsiteX120" fmla="*/ 15932 w 307906"/>
                <a:gd name="connsiteY120" fmla="*/ 274374 h 301638"/>
                <a:gd name="connsiteX121" fmla="*/ 18790 w 307906"/>
                <a:gd name="connsiteY121" fmla="*/ 278661 h 301638"/>
                <a:gd name="connsiteX122" fmla="*/ 18790 w 307906"/>
                <a:gd name="connsiteY122" fmla="*/ 278661 h 301638"/>
                <a:gd name="connsiteX123" fmla="*/ 27553 w 307906"/>
                <a:gd name="connsiteY123" fmla="*/ 288567 h 301638"/>
                <a:gd name="connsiteX124" fmla="*/ 34125 w 307906"/>
                <a:gd name="connsiteY124" fmla="*/ 293615 h 301638"/>
                <a:gd name="connsiteX125" fmla="*/ 45269 w 307906"/>
                <a:gd name="connsiteY125" fmla="*/ 298758 h 301638"/>
                <a:gd name="connsiteX126" fmla="*/ 49079 w 307906"/>
                <a:gd name="connsiteY126" fmla="*/ 299711 h 301638"/>
                <a:gd name="connsiteX127" fmla="*/ 52413 w 307906"/>
                <a:gd name="connsiteY127" fmla="*/ 300473 h 301638"/>
                <a:gd name="connsiteX128" fmla="*/ 61271 w 307906"/>
                <a:gd name="connsiteY128" fmla="*/ 301521 h 301638"/>
                <a:gd name="connsiteX129" fmla="*/ 61271 w 307906"/>
                <a:gd name="connsiteY129" fmla="*/ 301521 h 301638"/>
                <a:gd name="connsiteX130" fmla="*/ 64605 w 307906"/>
                <a:gd name="connsiteY130" fmla="*/ 301521 h 301638"/>
                <a:gd name="connsiteX131" fmla="*/ 69272 w 307906"/>
                <a:gd name="connsiteY131" fmla="*/ 301235 h 301638"/>
                <a:gd name="connsiteX132" fmla="*/ 73273 w 307906"/>
                <a:gd name="connsiteY132" fmla="*/ 300759 h 301638"/>
                <a:gd name="connsiteX133" fmla="*/ 73273 w 307906"/>
                <a:gd name="connsiteY133" fmla="*/ 300759 h 301638"/>
                <a:gd name="connsiteX134" fmla="*/ 79178 w 307906"/>
                <a:gd name="connsiteY134" fmla="*/ 299616 h 301638"/>
                <a:gd name="connsiteX135" fmla="*/ 82988 w 307906"/>
                <a:gd name="connsiteY135" fmla="*/ 298854 h 301638"/>
                <a:gd name="connsiteX136" fmla="*/ 87084 w 307906"/>
                <a:gd name="connsiteY136" fmla="*/ 297520 h 301638"/>
                <a:gd name="connsiteX137" fmla="*/ 91085 w 307906"/>
                <a:gd name="connsiteY137" fmla="*/ 296282 h 301638"/>
                <a:gd name="connsiteX138" fmla="*/ 91085 w 307906"/>
                <a:gd name="connsiteY138" fmla="*/ 296282 h 301638"/>
                <a:gd name="connsiteX139" fmla="*/ 111849 w 307906"/>
                <a:gd name="connsiteY139" fmla="*/ 287138 h 301638"/>
                <a:gd name="connsiteX140" fmla="*/ 116802 w 307906"/>
                <a:gd name="connsiteY140" fmla="*/ 284947 h 301638"/>
                <a:gd name="connsiteX141" fmla="*/ 123279 w 307906"/>
                <a:gd name="connsiteY141" fmla="*/ 280661 h 301638"/>
                <a:gd name="connsiteX142" fmla="*/ 129851 w 307906"/>
                <a:gd name="connsiteY142" fmla="*/ 276279 h 301638"/>
                <a:gd name="connsiteX143" fmla="*/ 137376 w 307906"/>
                <a:gd name="connsiteY143" fmla="*/ 271041 h 301638"/>
                <a:gd name="connsiteX144" fmla="*/ 146806 w 307906"/>
                <a:gd name="connsiteY144" fmla="*/ 263421 h 301638"/>
                <a:gd name="connsiteX145" fmla="*/ 146806 w 307906"/>
                <a:gd name="connsiteY145" fmla="*/ 263421 h 301638"/>
                <a:gd name="connsiteX146" fmla="*/ 155093 w 307906"/>
                <a:gd name="connsiteY146" fmla="*/ 257325 h 301638"/>
                <a:gd name="connsiteX147" fmla="*/ 180524 w 307906"/>
                <a:gd name="connsiteY147" fmla="*/ 238846 h 301638"/>
                <a:gd name="connsiteX148" fmla="*/ 186430 w 307906"/>
                <a:gd name="connsiteY148" fmla="*/ 235989 h 301638"/>
                <a:gd name="connsiteX149" fmla="*/ 186430 w 307906"/>
                <a:gd name="connsiteY149" fmla="*/ 235989 h 301638"/>
                <a:gd name="connsiteX150" fmla="*/ 186430 w 307906"/>
                <a:gd name="connsiteY150" fmla="*/ 235989 h 301638"/>
                <a:gd name="connsiteX151" fmla="*/ 199098 w 307906"/>
                <a:gd name="connsiteY151" fmla="*/ 228940 h 301638"/>
                <a:gd name="connsiteX152" fmla="*/ 207480 w 307906"/>
                <a:gd name="connsiteY152" fmla="*/ 224940 h 301638"/>
                <a:gd name="connsiteX153" fmla="*/ 232721 w 307906"/>
                <a:gd name="connsiteY153" fmla="*/ 213033 h 301638"/>
                <a:gd name="connsiteX154" fmla="*/ 237579 w 307906"/>
                <a:gd name="connsiteY154" fmla="*/ 210747 h 301638"/>
                <a:gd name="connsiteX155" fmla="*/ 237579 w 307906"/>
                <a:gd name="connsiteY155" fmla="*/ 210747 h 301638"/>
                <a:gd name="connsiteX156" fmla="*/ 237579 w 307906"/>
                <a:gd name="connsiteY156" fmla="*/ 210747 h 301638"/>
                <a:gd name="connsiteX157" fmla="*/ 240913 w 307906"/>
                <a:gd name="connsiteY157" fmla="*/ 208747 h 301638"/>
                <a:gd name="connsiteX158" fmla="*/ 243008 w 307906"/>
                <a:gd name="connsiteY158" fmla="*/ 207604 h 301638"/>
                <a:gd name="connsiteX159" fmla="*/ 243008 w 307906"/>
                <a:gd name="connsiteY159" fmla="*/ 207604 h 301638"/>
                <a:gd name="connsiteX160" fmla="*/ 253486 w 307906"/>
                <a:gd name="connsiteY160" fmla="*/ 201603 h 301638"/>
                <a:gd name="connsiteX161" fmla="*/ 254629 w 307906"/>
                <a:gd name="connsiteY161" fmla="*/ 200746 h 301638"/>
                <a:gd name="connsiteX162" fmla="*/ 254629 w 307906"/>
                <a:gd name="connsiteY162" fmla="*/ 200746 h 301638"/>
                <a:gd name="connsiteX163" fmla="*/ 255867 w 307906"/>
                <a:gd name="connsiteY163" fmla="*/ 200365 h 301638"/>
                <a:gd name="connsiteX164" fmla="*/ 255867 w 307906"/>
                <a:gd name="connsiteY164" fmla="*/ 200365 h 301638"/>
                <a:gd name="connsiteX165" fmla="*/ 255867 w 307906"/>
                <a:gd name="connsiteY165" fmla="*/ 200365 h 301638"/>
                <a:gd name="connsiteX166" fmla="*/ 256534 w 307906"/>
                <a:gd name="connsiteY166" fmla="*/ 201222 h 301638"/>
                <a:gd name="connsiteX167" fmla="*/ 267392 w 307906"/>
                <a:gd name="connsiteY167" fmla="*/ 193888 h 301638"/>
                <a:gd name="connsiteX168" fmla="*/ 266821 w 307906"/>
                <a:gd name="connsiteY168" fmla="*/ 192936 h 301638"/>
                <a:gd name="connsiteX169" fmla="*/ 266821 w 307906"/>
                <a:gd name="connsiteY169" fmla="*/ 192936 h 301638"/>
                <a:gd name="connsiteX170" fmla="*/ 266821 w 307906"/>
                <a:gd name="connsiteY170" fmla="*/ 192936 h 301638"/>
                <a:gd name="connsiteX171" fmla="*/ 268631 w 307906"/>
                <a:gd name="connsiteY171" fmla="*/ 191221 h 301638"/>
                <a:gd name="connsiteX172" fmla="*/ 268631 w 307906"/>
                <a:gd name="connsiteY172" fmla="*/ 191221 h 301638"/>
                <a:gd name="connsiteX173" fmla="*/ 268631 w 307906"/>
                <a:gd name="connsiteY173" fmla="*/ 191221 h 301638"/>
                <a:gd name="connsiteX174" fmla="*/ 283871 w 307906"/>
                <a:gd name="connsiteY174" fmla="*/ 178267 h 301638"/>
                <a:gd name="connsiteX175" fmla="*/ 294729 w 307906"/>
                <a:gd name="connsiteY175" fmla="*/ 165980 h 301638"/>
                <a:gd name="connsiteX176" fmla="*/ 294729 w 307906"/>
                <a:gd name="connsiteY176" fmla="*/ 165980 h 301638"/>
                <a:gd name="connsiteX177" fmla="*/ 295872 w 307906"/>
                <a:gd name="connsiteY177" fmla="*/ 163599 h 301638"/>
                <a:gd name="connsiteX178" fmla="*/ 295872 w 307906"/>
                <a:gd name="connsiteY178" fmla="*/ 163599 h 301638"/>
                <a:gd name="connsiteX179" fmla="*/ 302063 w 307906"/>
                <a:gd name="connsiteY179" fmla="*/ 154169 h 301638"/>
                <a:gd name="connsiteX180" fmla="*/ 302063 w 307906"/>
                <a:gd name="connsiteY180" fmla="*/ 154169 h 301638"/>
                <a:gd name="connsiteX181" fmla="*/ 302063 w 307906"/>
                <a:gd name="connsiteY181" fmla="*/ 154169 h 301638"/>
                <a:gd name="connsiteX182" fmla="*/ 306254 w 307906"/>
                <a:gd name="connsiteY182" fmla="*/ 142072 h 301638"/>
                <a:gd name="connsiteX183" fmla="*/ 307112 w 307906"/>
                <a:gd name="connsiteY183" fmla="*/ 119402 h 301638"/>
                <a:gd name="connsiteX184" fmla="*/ 304635 w 307906"/>
                <a:gd name="connsiteY184" fmla="*/ 113307 h 301638"/>
                <a:gd name="connsiteX185" fmla="*/ 303683 w 307906"/>
                <a:gd name="connsiteY185" fmla="*/ 109401 h 301638"/>
                <a:gd name="connsiteX186" fmla="*/ 303683 w 307906"/>
                <a:gd name="connsiteY186" fmla="*/ 109401 h 301638"/>
                <a:gd name="connsiteX187" fmla="*/ 299682 w 307906"/>
                <a:gd name="connsiteY187" fmla="*/ 102162 h 301638"/>
                <a:gd name="connsiteX188" fmla="*/ 44984 w 307906"/>
                <a:gd name="connsiteY188" fmla="*/ 294091 h 301638"/>
                <a:gd name="connsiteX189" fmla="*/ 44984 w 307906"/>
                <a:gd name="connsiteY189" fmla="*/ 294091 h 301638"/>
                <a:gd name="connsiteX190" fmla="*/ 44984 w 307906"/>
                <a:gd name="connsiteY190" fmla="*/ 294091 h 301638"/>
                <a:gd name="connsiteX191" fmla="*/ 44984 w 307906"/>
                <a:gd name="connsiteY191" fmla="*/ 294091 h 301638"/>
                <a:gd name="connsiteX192" fmla="*/ 44984 w 307906"/>
                <a:gd name="connsiteY192" fmla="*/ 294091 h 301638"/>
                <a:gd name="connsiteX193" fmla="*/ 44984 w 307906"/>
                <a:gd name="connsiteY193" fmla="*/ 294091 h 301638"/>
                <a:gd name="connsiteX194" fmla="*/ 44984 w 307906"/>
                <a:gd name="connsiteY194" fmla="*/ 294091 h 301638"/>
                <a:gd name="connsiteX195" fmla="*/ 44984 w 307906"/>
                <a:gd name="connsiteY195" fmla="*/ 294091 h 301638"/>
                <a:gd name="connsiteX196" fmla="*/ 27362 w 307906"/>
                <a:gd name="connsiteY196" fmla="*/ 272755 h 301638"/>
                <a:gd name="connsiteX197" fmla="*/ 27743 w 307906"/>
                <a:gd name="connsiteY197" fmla="*/ 272469 h 301638"/>
                <a:gd name="connsiteX198" fmla="*/ 27934 w 307906"/>
                <a:gd name="connsiteY198" fmla="*/ 273898 h 301638"/>
                <a:gd name="connsiteX199" fmla="*/ 27362 w 307906"/>
                <a:gd name="connsiteY199" fmla="*/ 272755 h 301638"/>
                <a:gd name="connsiteX200" fmla="*/ 28410 w 307906"/>
                <a:gd name="connsiteY200" fmla="*/ 271993 h 301638"/>
                <a:gd name="connsiteX201" fmla="*/ 28410 w 307906"/>
                <a:gd name="connsiteY201" fmla="*/ 271993 h 301638"/>
                <a:gd name="connsiteX202" fmla="*/ 28410 w 307906"/>
                <a:gd name="connsiteY202" fmla="*/ 271993 h 301638"/>
                <a:gd name="connsiteX203" fmla="*/ 28410 w 307906"/>
                <a:gd name="connsiteY203" fmla="*/ 271993 h 301638"/>
                <a:gd name="connsiteX204" fmla="*/ 28410 w 307906"/>
                <a:gd name="connsiteY204" fmla="*/ 271993 h 301638"/>
                <a:gd name="connsiteX205" fmla="*/ 28410 w 307906"/>
                <a:gd name="connsiteY205" fmla="*/ 271993 h 301638"/>
                <a:gd name="connsiteX206" fmla="*/ 57080 w 307906"/>
                <a:gd name="connsiteY206" fmla="*/ 176458 h 301638"/>
                <a:gd name="connsiteX207" fmla="*/ 57080 w 307906"/>
                <a:gd name="connsiteY207" fmla="*/ 176458 h 301638"/>
                <a:gd name="connsiteX208" fmla="*/ 57080 w 307906"/>
                <a:gd name="connsiteY208" fmla="*/ 176458 h 301638"/>
                <a:gd name="connsiteX209" fmla="*/ 57080 w 307906"/>
                <a:gd name="connsiteY209" fmla="*/ 176458 h 301638"/>
                <a:gd name="connsiteX210" fmla="*/ 57080 w 307906"/>
                <a:gd name="connsiteY210" fmla="*/ 176458 h 301638"/>
                <a:gd name="connsiteX211" fmla="*/ 57080 w 307906"/>
                <a:gd name="connsiteY211" fmla="*/ 176458 h 301638"/>
                <a:gd name="connsiteX212" fmla="*/ 57080 w 307906"/>
                <a:gd name="connsiteY212" fmla="*/ 176458 h 301638"/>
                <a:gd name="connsiteX213" fmla="*/ 183096 w 307906"/>
                <a:gd name="connsiteY213" fmla="*/ 60919 h 301638"/>
                <a:gd name="connsiteX214" fmla="*/ 182906 w 307906"/>
                <a:gd name="connsiteY214" fmla="*/ 61015 h 301638"/>
                <a:gd name="connsiteX215" fmla="*/ 183001 w 307906"/>
                <a:gd name="connsiteY215" fmla="*/ 60824 h 301638"/>
                <a:gd name="connsiteX216" fmla="*/ 183096 w 307906"/>
                <a:gd name="connsiteY216" fmla="*/ 60919 h 301638"/>
                <a:gd name="connsiteX217" fmla="*/ 63653 w 307906"/>
                <a:gd name="connsiteY217" fmla="*/ 57681 h 301638"/>
                <a:gd name="connsiteX218" fmla="*/ 63938 w 307906"/>
                <a:gd name="connsiteY218" fmla="*/ 57681 h 301638"/>
                <a:gd name="connsiteX219" fmla="*/ 63748 w 307906"/>
                <a:gd name="connsiteY219" fmla="*/ 57871 h 301638"/>
                <a:gd name="connsiteX220" fmla="*/ 63748 w 307906"/>
                <a:gd name="connsiteY220" fmla="*/ 57871 h 301638"/>
                <a:gd name="connsiteX221" fmla="*/ 63748 w 307906"/>
                <a:gd name="connsiteY221" fmla="*/ 57871 h 301638"/>
                <a:gd name="connsiteX222" fmla="*/ 63748 w 307906"/>
                <a:gd name="connsiteY222" fmla="*/ 57871 h 301638"/>
                <a:gd name="connsiteX223" fmla="*/ 63653 w 307906"/>
                <a:gd name="connsiteY223" fmla="*/ 57681 h 301638"/>
                <a:gd name="connsiteX224" fmla="*/ 59938 w 307906"/>
                <a:gd name="connsiteY224" fmla="*/ 178458 h 301638"/>
                <a:gd name="connsiteX225" fmla="*/ 59938 w 307906"/>
                <a:gd name="connsiteY225" fmla="*/ 178458 h 301638"/>
                <a:gd name="connsiteX226" fmla="*/ 60414 w 307906"/>
                <a:gd name="connsiteY226" fmla="*/ 179029 h 301638"/>
                <a:gd name="connsiteX227" fmla="*/ 60509 w 307906"/>
                <a:gd name="connsiteY227" fmla="*/ 179029 h 301638"/>
                <a:gd name="connsiteX228" fmla="*/ 60509 w 307906"/>
                <a:gd name="connsiteY228" fmla="*/ 179029 h 301638"/>
                <a:gd name="connsiteX229" fmla="*/ 60509 w 307906"/>
                <a:gd name="connsiteY229" fmla="*/ 179029 h 301638"/>
                <a:gd name="connsiteX230" fmla="*/ 60414 w 307906"/>
                <a:gd name="connsiteY230" fmla="*/ 179124 h 301638"/>
                <a:gd name="connsiteX231" fmla="*/ 59938 w 307906"/>
                <a:gd name="connsiteY231" fmla="*/ 178458 h 301638"/>
                <a:gd name="connsiteX232" fmla="*/ 118231 w 307906"/>
                <a:gd name="connsiteY232" fmla="*/ 51490 h 301638"/>
                <a:gd name="connsiteX233" fmla="*/ 118517 w 307906"/>
                <a:gd name="connsiteY233" fmla="*/ 51584 h 301638"/>
                <a:gd name="connsiteX234" fmla="*/ 118612 w 307906"/>
                <a:gd name="connsiteY234" fmla="*/ 51870 h 301638"/>
                <a:gd name="connsiteX235" fmla="*/ 118231 w 307906"/>
                <a:gd name="connsiteY235" fmla="*/ 51490 h 301638"/>
                <a:gd name="connsiteX236" fmla="*/ 78607 w 307906"/>
                <a:gd name="connsiteY236" fmla="*/ 58824 h 301638"/>
                <a:gd name="connsiteX237" fmla="*/ 78607 w 307906"/>
                <a:gd name="connsiteY237" fmla="*/ 58824 h 301638"/>
                <a:gd name="connsiteX238" fmla="*/ 78702 w 307906"/>
                <a:gd name="connsiteY238" fmla="*/ 58824 h 301638"/>
                <a:gd name="connsiteX239" fmla="*/ 78702 w 307906"/>
                <a:gd name="connsiteY239" fmla="*/ 58919 h 301638"/>
                <a:gd name="connsiteX240" fmla="*/ 78607 w 307906"/>
                <a:gd name="connsiteY240" fmla="*/ 58824 h 301638"/>
                <a:gd name="connsiteX241" fmla="*/ 78607 w 307906"/>
                <a:gd name="connsiteY241" fmla="*/ 58824 h 301638"/>
                <a:gd name="connsiteX242" fmla="*/ 78607 w 307906"/>
                <a:gd name="connsiteY242" fmla="*/ 58824 h 301638"/>
                <a:gd name="connsiteX243" fmla="*/ 90132 w 307906"/>
                <a:gd name="connsiteY243" fmla="*/ 38440 h 301638"/>
                <a:gd name="connsiteX244" fmla="*/ 90132 w 307906"/>
                <a:gd name="connsiteY244" fmla="*/ 38440 h 301638"/>
                <a:gd name="connsiteX245" fmla="*/ 90132 w 307906"/>
                <a:gd name="connsiteY245" fmla="*/ 38440 h 301638"/>
                <a:gd name="connsiteX246" fmla="*/ 90132 w 307906"/>
                <a:gd name="connsiteY246" fmla="*/ 38440 h 301638"/>
                <a:gd name="connsiteX247" fmla="*/ 90132 w 307906"/>
                <a:gd name="connsiteY247" fmla="*/ 38440 h 301638"/>
                <a:gd name="connsiteX248" fmla="*/ 90132 w 307906"/>
                <a:gd name="connsiteY248" fmla="*/ 38440 h 301638"/>
                <a:gd name="connsiteX249" fmla="*/ 125375 w 307906"/>
                <a:gd name="connsiteY249" fmla="*/ 160265 h 301638"/>
                <a:gd name="connsiteX250" fmla="*/ 125375 w 307906"/>
                <a:gd name="connsiteY250" fmla="*/ 160265 h 301638"/>
                <a:gd name="connsiteX251" fmla="*/ 125184 w 307906"/>
                <a:gd name="connsiteY251" fmla="*/ 160170 h 301638"/>
                <a:gd name="connsiteX252" fmla="*/ 125375 w 307906"/>
                <a:gd name="connsiteY252" fmla="*/ 160265 h 301638"/>
                <a:gd name="connsiteX253" fmla="*/ 125375 w 307906"/>
                <a:gd name="connsiteY253" fmla="*/ 160265 h 301638"/>
                <a:gd name="connsiteX254" fmla="*/ 98133 w 307906"/>
                <a:gd name="connsiteY254" fmla="*/ 40917 h 301638"/>
                <a:gd name="connsiteX255" fmla="*/ 98419 w 307906"/>
                <a:gd name="connsiteY255" fmla="*/ 41107 h 301638"/>
                <a:gd name="connsiteX256" fmla="*/ 98038 w 307906"/>
                <a:gd name="connsiteY256" fmla="*/ 41107 h 301638"/>
                <a:gd name="connsiteX257" fmla="*/ 98133 w 307906"/>
                <a:gd name="connsiteY257" fmla="*/ 40917 h 301638"/>
                <a:gd name="connsiteX258" fmla="*/ 245675 w 307906"/>
                <a:gd name="connsiteY258" fmla="*/ 105972 h 301638"/>
                <a:gd name="connsiteX259" fmla="*/ 245675 w 307906"/>
                <a:gd name="connsiteY259" fmla="*/ 105972 h 301638"/>
                <a:gd name="connsiteX260" fmla="*/ 245675 w 307906"/>
                <a:gd name="connsiteY260" fmla="*/ 105972 h 301638"/>
                <a:gd name="connsiteX261" fmla="*/ 245675 w 307906"/>
                <a:gd name="connsiteY261" fmla="*/ 105972 h 301638"/>
                <a:gd name="connsiteX262" fmla="*/ 219863 w 307906"/>
                <a:gd name="connsiteY262" fmla="*/ 120641 h 301638"/>
                <a:gd name="connsiteX263" fmla="*/ 219863 w 307906"/>
                <a:gd name="connsiteY263" fmla="*/ 120641 h 301638"/>
                <a:gd name="connsiteX264" fmla="*/ 219863 w 307906"/>
                <a:gd name="connsiteY264" fmla="*/ 120451 h 301638"/>
                <a:gd name="connsiteX265" fmla="*/ 219863 w 307906"/>
                <a:gd name="connsiteY265" fmla="*/ 120641 h 301638"/>
                <a:gd name="connsiteX266" fmla="*/ 222339 w 307906"/>
                <a:gd name="connsiteY266" fmla="*/ 102353 h 301638"/>
                <a:gd name="connsiteX267" fmla="*/ 222339 w 307906"/>
                <a:gd name="connsiteY267" fmla="*/ 102353 h 301638"/>
                <a:gd name="connsiteX268" fmla="*/ 222339 w 307906"/>
                <a:gd name="connsiteY268" fmla="*/ 102353 h 301638"/>
                <a:gd name="connsiteX269" fmla="*/ 222339 w 307906"/>
                <a:gd name="connsiteY269" fmla="*/ 102353 h 301638"/>
                <a:gd name="connsiteX270" fmla="*/ 211766 w 307906"/>
                <a:gd name="connsiteY270" fmla="*/ 98448 h 301638"/>
                <a:gd name="connsiteX271" fmla="*/ 211862 w 307906"/>
                <a:gd name="connsiteY271" fmla="*/ 98543 h 301638"/>
                <a:gd name="connsiteX272" fmla="*/ 211766 w 307906"/>
                <a:gd name="connsiteY272" fmla="*/ 98448 h 301638"/>
                <a:gd name="connsiteX273" fmla="*/ 211766 w 307906"/>
                <a:gd name="connsiteY273" fmla="*/ 98448 h 301638"/>
                <a:gd name="connsiteX274" fmla="*/ 210623 w 307906"/>
                <a:gd name="connsiteY274" fmla="*/ 99209 h 301638"/>
                <a:gd name="connsiteX275" fmla="*/ 210623 w 307906"/>
                <a:gd name="connsiteY275" fmla="*/ 99209 h 301638"/>
                <a:gd name="connsiteX276" fmla="*/ 210623 w 307906"/>
                <a:gd name="connsiteY276" fmla="*/ 99209 h 301638"/>
                <a:gd name="connsiteX277" fmla="*/ 210623 w 307906"/>
                <a:gd name="connsiteY277" fmla="*/ 99209 h 301638"/>
                <a:gd name="connsiteX278" fmla="*/ 219386 w 307906"/>
                <a:gd name="connsiteY278" fmla="*/ 116831 h 301638"/>
                <a:gd name="connsiteX279" fmla="*/ 219577 w 307906"/>
                <a:gd name="connsiteY279" fmla="*/ 117212 h 301638"/>
                <a:gd name="connsiteX280" fmla="*/ 219386 w 307906"/>
                <a:gd name="connsiteY280" fmla="*/ 117307 h 301638"/>
                <a:gd name="connsiteX281" fmla="*/ 219386 w 307906"/>
                <a:gd name="connsiteY281" fmla="*/ 116831 h 301638"/>
                <a:gd name="connsiteX282" fmla="*/ 209576 w 307906"/>
                <a:gd name="connsiteY282" fmla="*/ 95304 h 301638"/>
                <a:gd name="connsiteX283" fmla="*/ 209576 w 307906"/>
                <a:gd name="connsiteY283" fmla="*/ 95304 h 301638"/>
                <a:gd name="connsiteX284" fmla="*/ 209576 w 307906"/>
                <a:gd name="connsiteY284" fmla="*/ 95304 h 301638"/>
                <a:gd name="connsiteX285" fmla="*/ 209576 w 307906"/>
                <a:gd name="connsiteY285" fmla="*/ 95304 h 301638"/>
                <a:gd name="connsiteX286" fmla="*/ 195002 w 307906"/>
                <a:gd name="connsiteY286" fmla="*/ 92447 h 301638"/>
                <a:gd name="connsiteX287" fmla="*/ 195002 w 307906"/>
                <a:gd name="connsiteY287" fmla="*/ 92447 h 301638"/>
                <a:gd name="connsiteX288" fmla="*/ 195002 w 307906"/>
                <a:gd name="connsiteY288" fmla="*/ 92447 h 301638"/>
                <a:gd name="connsiteX289" fmla="*/ 195002 w 307906"/>
                <a:gd name="connsiteY289" fmla="*/ 92447 h 301638"/>
                <a:gd name="connsiteX290" fmla="*/ 119088 w 307906"/>
                <a:gd name="connsiteY290" fmla="*/ 158169 h 301638"/>
                <a:gd name="connsiteX291" fmla="*/ 118993 w 307906"/>
                <a:gd name="connsiteY291" fmla="*/ 158074 h 301638"/>
                <a:gd name="connsiteX292" fmla="*/ 118993 w 307906"/>
                <a:gd name="connsiteY292" fmla="*/ 157979 h 301638"/>
                <a:gd name="connsiteX293" fmla="*/ 119088 w 307906"/>
                <a:gd name="connsiteY293" fmla="*/ 158169 h 301638"/>
                <a:gd name="connsiteX294" fmla="*/ 119088 w 307906"/>
                <a:gd name="connsiteY294" fmla="*/ 158169 h 301638"/>
                <a:gd name="connsiteX295" fmla="*/ 163189 w 307906"/>
                <a:gd name="connsiteY295" fmla="*/ 83017 h 301638"/>
                <a:gd name="connsiteX296" fmla="*/ 163094 w 307906"/>
                <a:gd name="connsiteY296" fmla="*/ 83398 h 301638"/>
                <a:gd name="connsiteX297" fmla="*/ 163094 w 307906"/>
                <a:gd name="connsiteY297" fmla="*/ 83398 h 301638"/>
                <a:gd name="connsiteX298" fmla="*/ 162998 w 307906"/>
                <a:gd name="connsiteY298" fmla="*/ 83208 h 301638"/>
                <a:gd name="connsiteX299" fmla="*/ 163189 w 307906"/>
                <a:gd name="connsiteY299" fmla="*/ 83017 h 301638"/>
                <a:gd name="connsiteX300" fmla="*/ 166999 w 307906"/>
                <a:gd name="connsiteY300" fmla="*/ 90351 h 301638"/>
                <a:gd name="connsiteX301" fmla="*/ 167380 w 307906"/>
                <a:gd name="connsiteY301" fmla="*/ 88637 h 301638"/>
                <a:gd name="connsiteX302" fmla="*/ 168428 w 307906"/>
                <a:gd name="connsiteY302" fmla="*/ 88732 h 301638"/>
                <a:gd name="connsiteX303" fmla="*/ 166999 w 307906"/>
                <a:gd name="connsiteY303" fmla="*/ 90351 h 301638"/>
                <a:gd name="connsiteX304" fmla="*/ 77940 w 307906"/>
                <a:gd name="connsiteY304" fmla="*/ 190840 h 301638"/>
                <a:gd name="connsiteX305" fmla="*/ 78226 w 307906"/>
                <a:gd name="connsiteY305" fmla="*/ 190745 h 301638"/>
                <a:gd name="connsiteX306" fmla="*/ 78035 w 307906"/>
                <a:gd name="connsiteY306" fmla="*/ 190935 h 301638"/>
                <a:gd name="connsiteX307" fmla="*/ 77940 w 307906"/>
                <a:gd name="connsiteY307" fmla="*/ 190840 h 301638"/>
                <a:gd name="connsiteX308" fmla="*/ 119088 w 307906"/>
                <a:gd name="connsiteY308" fmla="*/ 109116 h 301638"/>
                <a:gd name="connsiteX309" fmla="*/ 119088 w 307906"/>
                <a:gd name="connsiteY309" fmla="*/ 109116 h 301638"/>
                <a:gd name="connsiteX310" fmla="*/ 119088 w 307906"/>
                <a:gd name="connsiteY310" fmla="*/ 109116 h 301638"/>
                <a:gd name="connsiteX311" fmla="*/ 119088 w 307906"/>
                <a:gd name="connsiteY311" fmla="*/ 109116 h 301638"/>
                <a:gd name="connsiteX312" fmla="*/ 119945 w 307906"/>
                <a:gd name="connsiteY312" fmla="*/ 108449 h 301638"/>
                <a:gd name="connsiteX313" fmla="*/ 120136 w 307906"/>
                <a:gd name="connsiteY313" fmla="*/ 108163 h 301638"/>
                <a:gd name="connsiteX314" fmla="*/ 120231 w 307906"/>
                <a:gd name="connsiteY314" fmla="*/ 108354 h 301638"/>
                <a:gd name="connsiteX315" fmla="*/ 119945 w 307906"/>
                <a:gd name="connsiteY315" fmla="*/ 108449 h 301638"/>
                <a:gd name="connsiteX316" fmla="*/ 123374 w 307906"/>
                <a:gd name="connsiteY316" fmla="*/ 96638 h 301638"/>
                <a:gd name="connsiteX317" fmla="*/ 123374 w 307906"/>
                <a:gd name="connsiteY317" fmla="*/ 96638 h 301638"/>
                <a:gd name="connsiteX318" fmla="*/ 123374 w 307906"/>
                <a:gd name="connsiteY318" fmla="*/ 96638 h 301638"/>
                <a:gd name="connsiteX319" fmla="*/ 123374 w 307906"/>
                <a:gd name="connsiteY319" fmla="*/ 96638 h 301638"/>
                <a:gd name="connsiteX320" fmla="*/ 104515 w 307906"/>
                <a:gd name="connsiteY320" fmla="*/ 106258 h 301638"/>
                <a:gd name="connsiteX321" fmla="*/ 104515 w 307906"/>
                <a:gd name="connsiteY321" fmla="*/ 106258 h 301638"/>
                <a:gd name="connsiteX322" fmla="*/ 104515 w 307906"/>
                <a:gd name="connsiteY322" fmla="*/ 106258 h 301638"/>
                <a:gd name="connsiteX323" fmla="*/ 104515 w 307906"/>
                <a:gd name="connsiteY323" fmla="*/ 106258 h 301638"/>
                <a:gd name="connsiteX324" fmla="*/ 104515 w 307906"/>
                <a:gd name="connsiteY324" fmla="*/ 106258 h 301638"/>
                <a:gd name="connsiteX325" fmla="*/ 104515 w 307906"/>
                <a:gd name="connsiteY325" fmla="*/ 106258 h 301638"/>
                <a:gd name="connsiteX326" fmla="*/ 106039 w 307906"/>
                <a:gd name="connsiteY326" fmla="*/ 122641 h 301638"/>
                <a:gd name="connsiteX327" fmla="*/ 106039 w 307906"/>
                <a:gd name="connsiteY327" fmla="*/ 122641 h 301638"/>
                <a:gd name="connsiteX328" fmla="*/ 106039 w 307906"/>
                <a:gd name="connsiteY328" fmla="*/ 122641 h 301638"/>
                <a:gd name="connsiteX329" fmla="*/ 106039 w 307906"/>
                <a:gd name="connsiteY329" fmla="*/ 122641 h 301638"/>
                <a:gd name="connsiteX330" fmla="*/ 100419 w 307906"/>
                <a:gd name="connsiteY330" fmla="*/ 74349 h 301638"/>
                <a:gd name="connsiteX331" fmla="*/ 100324 w 307906"/>
                <a:gd name="connsiteY331" fmla="*/ 74445 h 301638"/>
                <a:gd name="connsiteX332" fmla="*/ 100229 w 307906"/>
                <a:gd name="connsiteY332" fmla="*/ 74349 h 301638"/>
                <a:gd name="connsiteX333" fmla="*/ 100419 w 307906"/>
                <a:gd name="connsiteY333" fmla="*/ 74349 h 301638"/>
                <a:gd name="connsiteX334" fmla="*/ 95085 w 307906"/>
                <a:gd name="connsiteY334" fmla="*/ 106353 h 301638"/>
                <a:gd name="connsiteX335" fmla="*/ 94990 w 307906"/>
                <a:gd name="connsiteY335" fmla="*/ 106258 h 301638"/>
                <a:gd name="connsiteX336" fmla="*/ 95180 w 307906"/>
                <a:gd name="connsiteY336" fmla="*/ 106258 h 301638"/>
                <a:gd name="connsiteX337" fmla="*/ 95085 w 307906"/>
                <a:gd name="connsiteY337" fmla="*/ 106353 h 301638"/>
                <a:gd name="connsiteX338" fmla="*/ 122422 w 307906"/>
                <a:gd name="connsiteY338" fmla="*/ 76731 h 301638"/>
                <a:gd name="connsiteX339" fmla="*/ 122422 w 307906"/>
                <a:gd name="connsiteY339" fmla="*/ 76731 h 301638"/>
                <a:gd name="connsiteX340" fmla="*/ 122517 w 307906"/>
                <a:gd name="connsiteY340" fmla="*/ 76826 h 301638"/>
                <a:gd name="connsiteX341" fmla="*/ 122422 w 307906"/>
                <a:gd name="connsiteY341" fmla="*/ 76826 h 301638"/>
                <a:gd name="connsiteX342" fmla="*/ 122422 w 307906"/>
                <a:gd name="connsiteY342" fmla="*/ 76731 h 301638"/>
                <a:gd name="connsiteX343" fmla="*/ 94037 w 307906"/>
                <a:gd name="connsiteY343" fmla="*/ 111878 h 301638"/>
                <a:gd name="connsiteX344" fmla="*/ 93942 w 307906"/>
                <a:gd name="connsiteY344" fmla="*/ 111973 h 301638"/>
                <a:gd name="connsiteX345" fmla="*/ 94037 w 307906"/>
                <a:gd name="connsiteY345" fmla="*/ 111878 h 301638"/>
                <a:gd name="connsiteX346" fmla="*/ 94037 w 307906"/>
                <a:gd name="connsiteY346" fmla="*/ 111878 h 301638"/>
                <a:gd name="connsiteX347" fmla="*/ 138995 w 307906"/>
                <a:gd name="connsiteY347" fmla="*/ 147787 h 301638"/>
                <a:gd name="connsiteX348" fmla="*/ 138995 w 307906"/>
                <a:gd name="connsiteY348" fmla="*/ 147787 h 301638"/>
                <a:gd name="connsiteX349" fmla="*/ 138995 w 307906"/>
                <a:gd name="connsiteY349" fmla="*/ 147787 h 301638"/>
                <a:gd name="connsiteX350" fmla="*/ 138995 w 307906"/>
                <a:gd name="connsiteY350" fmla="*/ 147787 h 301638"/>
                <a:gd name="connsiteX351" fmla="*/ 166427 w 307906"/>
                <a:gd name="connsiteY351" fmla="*/ 113402 h 301638"/>
                <a:gd name="connsiteX352" fmla="*/ 166427 w 307906"/>
                <a:gd name="connsiteY352" fmla="*/ 113402 h 301638"/>
                <a:gd name="connsiteX353" fmla="*/ 166999 w 307906"/>
                <a:gd name="connsiteY353" fmla="*/ 113021 h 301638"/>
                <a:gd name="connsiteX354" fmla="*/ 166999 w 307906"/>
                <a:gd name="connsiteY354" fmla="*/ 113021 h 301638"/>
                <a:gd name="connsiteX355" fmla="*/ 166427 w 307906"/>
                <a:gd name="connsiteY355" fmla="*/ 113402 h 301638"/>
                <a:gd name="connsiteX356" fmla="*/ 166427 w 307906"/>
                <a:gd name="connsiteY356" fmla="*/ 113402 h 301638"/>
                <a:gd name="connsiteX357" fmla="*/ 166427 w 307906"/>
                <a:gd name="connsiteY357" fmla="*/ 113402 h 301638"/>
                <a:gd name="connsiteX358" fmla="*/ 166427 w 307906"/>
                <a:gd name="connsiteY358" fmla="*/ 113402 h 301638"/>
                <a:gd name="connsiteX359" fmla="*/ 157379 w 307906"/>
                <a:gd name="connsiteY359" fmla="*/ 81493 h 301638"/>
                <a:gd name="connsiteX360" fmla="*/ 157379 w 307906"/>
                <a:gd name="connsiteY360" fmla="*/ 81493 h 301638"/>
                <a:gd name="connsiteX361" fmla="*/ 157379 w 307906"/>
                <a:gd name="connsiteY361" fmla="*/ 81493 h 301638"/>
                <a:gd name="connsiteX362" fmla="*/ 157379 w 307906"/>
                <a:gd name="connsiteY362" fmla="*/ 81493 h 301638"/>
                <a:gd name="connsiteX363" fmla="*/ 157379 w 307906"/>
                <a:gd name="connsiteY363" fmla="*/ 81493 h 301638"/>
                <a:gd name="connsiteX364" fmla="*/ 157379 w 307906"/>
                <a:gd name="connsiteY364" fmla="*/ 81493 h 301638"/>
                <a:gd name="connsiteX365" fmla="*/ 102896 w 307906"/>
                <a:gd name="connsiteY365" fmla="*/ 183220 h 301638"/>
                <a:gd name="connsiteX366" fmla="*/ 102991 w 307906"/>
                <a:gd name="connsiteY366" fmla="*/ 183411 h 301638"/>
                <a:gd name="connsiteX367" fmla="*/ 102800 w 307906"/>
                <a:gd name="connsiteY367" fmla="*/ 183411 h 301638"/>
                <a:gd name="connsiteX368" fmla="*/ 102896 w 307906"/>
                <a:gd name="connsiteY368" fmla="*/ 183220 h 301638"/>
                <a:gd name="connsiteX369" fmla="*/ 130232 w 307906"/>
                <a:gd name="connsiteY369" fmla="*/ 139501 h 301638"/>
                <a:gd name="connsiteX370" fmla="*/ 130423 w 307906"/>
                <a:gd name="connsiteY370" fmla="*/ 139786 h 301638"/>
                <a:gd name="connsiteX371" fmla="*/ 129947 w 307906"/>
                <a:gd name="connsiteY371" fmla="*/ 140072 h 301638"/>
                <a:gd name="connsiteX372" fmla="*/ 130232 w 307906"/>
                <a:gd name="connsiteY372" fmla="*/ 139501 h 301638"/>
                <a:gd name="connsiteX373" fmla="*/ 149854 w 307906"/>
                <a:gd name="connsiteY373" fmla="*/ 96067 h 301638"/>
                <a:gd name="connsiteX374" fmla="*/ 149854 w 307906"/>
                <a:gd name="connsiteY374" fmla="*/ 95781 h 301638"/>
                <a:gd name="connsiteX375" fmla="*/ 150330 w 307906"/>
                <a:gd name="connsiteY375" fmla="*/ 95495 h 301638"/>
                <a:gd name="connsiteX376" fmla="*/ 149854 w 307906"/>
                <a:gd name="connsiteY376" fmla="*/ 96067 h 301638"/>
                <a:gd name="connsiteX377" fmla="*/ 103658 w 307906"/>
                <a:gd name="connsiteY377" fmla="*/ 175029 h 301638"/>
                <a:gd name="connsiteX378" fmla="*/ 103658 w 307906"/>
                <a:gd name="connsiteY378" fmla="*/ 175029 h 301638"/>
                <a:gd name="connsiteX379" fmla="*/ 103753 w 307906"/>
                <a:gd name="connsiteY379" fmla="*/ 175029 h 301638"/>
                <a:gd name="connsiteX380" fmla="*/ 103658 w 307906"/>
                <a:gd name="connsiteY380" fmla="*/ 175124 h 301638"/>
                <a:gd name="connsiteX381" fmla="*/ 103658 w 307906"/>
                <a:gd name="connsiteY381" fmla="*/ 175029 h 301638"/>
                <a:gd name="connsiteX382" fmla="*/ 83750 w 307906"/>
                <a:gd name="connsiteY382" fmla="*/ 132262 h 301638"/>
                <a:gd name="connsiteX383" fmla="*/ 84131 w 307906"/>
                <a:gd name="connsiteY383" fmla="*/ 133118 h 301638"/>
                <a:gd name="connsiteX384" fmla="*/ 83179 w 307906"/>
                <a:gd name="connsiteY384" fmla="*/ 132452 h 301638"/>
                <a:gd name="connsiteX385" fmla="*/ 83750 w 307906"/>
                <a:gd name="connsiteY385" fmla="*/ 132262 h 301638"/>
                <a:gd name="connsiteX386" fmla="*/ 122993 w 307906"/>
                <a:gd name="connsiteY386" fmla="*/ 182553 h 301638"/>
                <a:gd name="connsiteX387" fmla="*/ 123279 w 307906"/>
                <a:gd name="connsiteY387" fmla="*/ 182553 h 301638"/>
                <a:gd name="connsiteX388" fmla="*/ 123184 w 307906"/>
                <a:gd name="connsiteY388" fmla="*/ 182744 h 301638"/>
                <a:gd name="connsiteX389" fmla="*/ 122993 w 307906"/>
                <a:gd name="connsiteY389" fmla="*/ 182553 h 301638"/>
                <a:gd name="connsiteX390" fmla="*/ 128423 w 307906"/>
                <a:gd name="connsiteY390" fmla="*/ 174171 h 301638"/>
                <a:gd name="connsiteX391" fmla="*/ 128423 w 307906"/>
                <a:gd name="connsiteY391" fmla="*/ 174171 h 301638"/>
                <a:gd name="connsiteX392" fmla="*/ 128423 w 307906"/>
                <a:gd name="connsiteY392" fmla="*/ 174171 h 301638"/>
                <a:gd name="connsiteX393" fmla="*/ 128423 w 307906"/>
                <a:gd name="connsiteY393" fmla="*/ 174171 h 301638"/>
                <a:gd name="connsiteX394" fmla="*/ 238532 w 307906"/>
                <a:gd name="connsiteY394" fmla="*/ 116831 h 301638"/>
                <a:gd name="connsiteX395" fmla="*/ 238532 w 307906"/>
                <a:gd name="connsiteY395" fmla="*/ 116831 h 301638"/>
                <a:gd name="connsiteX396" fmla="*/ 238532 w 307906"/>
                <a:gd name="connsiteY396" fmla="*/ 116831 h 301638"/>
                <a:gd name="connsiteX397" fmla="*/ 238532 w 307906"/>
                <a:gd name="connsiteY397" fmla="*/ 116831 h 301638"/>
                <a:gd name="connsiteX398" fmla="*/ 238532 w 307906"/>
                <a:gd name="connsiteY398" fmla="*/ 116831 h 301638"/>
                <a:gd name="connsiteX399" fmla="*/ 238532 w 307906"/>
                <a:gd name="connsiteY399" fmla="*/ 116831 h 301638"/>
                <a:gd name="connsiteX400" fmla="*/ 62319 w 307906"/>
                <a:gd name="connsiteY400" fmla="*/ 233226 h 301638"/>
                <a:gd name="connsiteX401" fmla="*/ 62319 w 307906"/>
                <a:gd name="connsiteY401" fmla="*/ 233226 h 301638"/>
                <a:gd name="connsiteX402" fmla="*/ 62319 w 307906"/>
                <a:gd name="connsiteY402" fmla="*/ 232846 h 301638"/>
                <a:gd name="connsiteX403" fmla="*/ 62319 w 307906"/>
                <a:gd name="connsiteY403" fmla="*/ 233226 h 301638"/>
                <a:gd name="connsiteX404" fmla="*/ 55747 w 307906"/>
                <a:gd name="connsiteY404" fmla="*/ 232941 h 301638"/>
                <a:gd name="connsiteX405" fmla="*/ 55747 w 307906"/>
                <a:gd name="connsiteY405" fmla="*/ 232941 h 301638"/>
                <a:gd name="connsiteX406" fmla="*/ 55556 w 307906"/>
                <a:gd name="connsiteY406" fmla="*/ 232941 h 301638"/>
                <a:gd name="connsiteX407" fmla="*/ 55652 w 307906"/>
                <a:gd name="connsiteY407" fmla="*/ 232846 h 301638"/>
                <a:gd name="connsiteX408" fmla="*/ 55747 w 307906"/>
                <a:gd name="connsiteY408" fmla="*/ 232941 h 301638"/>
                <a:gd name="connsiteX409" fmla="*/ 55747 w 307906"/>
                <a:gd name="connsiteY409" fmla="*/ 232941 h 301638"/>
                <a:gd name="connsiteX410" fmla="*/ 46698 w 307906"/>
                <a:gd name="connsiteY410" fmla="*/ 226559 h 301638"/>
                <a:gd name="connsiteX411" fmla="*/ 46412 w 307906"/>
                <a:gd name="connsiteY411" fmla="*/ 226559 h 301638"/>
                <a:gd name="connsiteX412" fmla="*/ 46603 w 307906"/>
                <a:gd name="connsiteY412" fmla="*/ 226464 h 301638"/>
                <a:gd name="connsiteX413" fmla="*/ 46698 w 307906"/>
                <a:gd name="connsiteY413" fmla="*/ 226559 h 301638"/>
                <a:gd name="connsiteX414" fmla="*/ 61176 w 307906"/>
                <a:gd name="connsiteY414" fmla="*/ 233893 h 301638"/>
                <a:gd name="connsiteX415" fmla="*/ 61176 w 307906"/>
                <a:gd name="connsiteY415" fmla="*/ 233893 h 301638"/>
                <a:gd name="connsiteX416" fmla="*/ 61176 w 307906"/>
                <a:gd name="connsiteY416" fmla="*/ 233893 h 301638"/>
                <a:gd name="connsiteX417" fmla="*/ 61176 w 307906"/>
                <a:gd name="connsiteY417" fmla="*/ 233893 h 301638"/>
                <a:gd name="connsiteX418" fmla="*/ 67653 w 307906"/>
                <a:gd name="connsiteY418" fmla="*/ 220082 h 301638"/>
                <a:gd name="connsiteX419" fmla="*/ 67653 w 307906"/>
                <a:gd name="connsiteY419" fmla="*/ 220082 h 301638"/>
                <a:gd name="connsiteX420" fmla="*/ 67653 w 307906"/>
                <a:gd name="connsiteY420" fmla="*/ 220082 h 301638"/>
                <a:gd name="connsiteX421" fmla="*/ 67653 w 307906"/>
                <a:gd name="connsiteY421" fmla="*/ 220082 h 301638"/>
                <a:gd name="connsiteX422" fmla="*/ 108896 w 307906"/>
                <a:gd name="connsiteY422" fmla="*/ 196746 h 301638"/>
                <a:gd name="connsiteX423" fmla="*/ 108896 w 307906"/>
                <a:gd name="connsiteY423" fmla="*/ 196746 h 301638"/>
                <a:gd name="connsiteX424" fmla="*/ 108896 w 307906"/>
                <a:gd name="connsiteY424" fmla="*/ 196746 h 301638"/>
                <a:gd name="connsiteX425" fmla="*/ 108896 w 307906"/>
                <a:gd name="connsiteY425" fmla="*/ 196746 h 301638"/>
                <a:gd name="connsiteX426" fmla="*/ 108896 w 307906"/>
                <a:gd name="connsiteY426" fmla="*/ 196746 h 301638"/>
                <a:gd name="connsiteX427" fmla="*/ 108896 w 307906"/>
                <a:gd name="connsiteY427" fmla="*/ 196746 h 301638"/>
                <a:gd name="connsiteX428" fmla="*/ 123089 w 307906"/>
                <a:gd name="connsiteY428" fmla="*/ 152359 h 301638"/>
                <a:gd name="connsiteX429" fmla="*/ 122898 w 307906"/>
                <a:gd name="connsiteY429" fmla="*/ 152074 h 301638"/>
                <a:gd name="connsiteX430" fmla="*/ 123279 w 307906"/>
                <a:gd name="connsiteY430" fmla="*/ 152168 h 301638"/>
                <a:gd name="connsiteX431" fmla="*/ 123089 w 307906"/>
                <a:gd name="connsiteY431" fmla="*/ 152359 h 301638"/>
                <a:gd name="connsiteX432" fmla="*/ 235198 w 307906"/>
                <a:gd name="connsiteY432" fmla="*/ 123784 h 301638"/>
                <a:gd name="connsiteX433" fmla="*/ 235198 w 307906"/>
                <a:gd name="connsiteY433" fmla="*/ 123784 h 301638"/>
                <a:gd name="connsiteX434" fmla="*/ 235198 w 307906"/>
                <a:gd name="connsiteY434" fmla="*/ 123784 h 301638"/>
                <a:gd name="connsiteX435" fmla="*/ 235198 w 307906"/>
                <a:gd name="connsiteY435" fmla="*/ 123784 h 301638"/>
                <a:gd name="connsiteX436" fmla="*/ 131756 w 307906"/>
                <a:gd name="connsiteY436" fmla="*/ 57681 h 301638"/>
                <a:gd name="connsiteX437" fmla="*/ 131756 w 307906"/>
                <a:gd name="connsiteY437" fmla="*/ 57681 h 301638"/>
                <a:gd name="connsiteX438" fmla="*/ 131756 w 307906"/>
                <a:gd name="connsiteY438" fmla="*/ 57681 h 301638"/>
                <a:gd name="connsiteX439" fmla="*/ 131756 w 307906"/>
                <a:gd name="connsiteY439" fmla="*/ 57681 h 301638"/>
                <a:gd name="connsiteX440" fmla="*/ 130232 w 307906"/>
                <a:gd name="connsiteY440" fmla="*/ 66063 h 301638"/>
                <a:gd name="connsiteX441" fmla="*/ 131280 w 307906"/>
                <a:gd name="connsiteY441" fmla="*/ 66920 h 301638"/>
                <a:gd name="connsiteX442" fmla="*/ 130232 w 307906"/>
                <a:gd name="connsiteY442" fmla="*/ 66063 h 301638"/>
                <a:gd name="connsiteX443" fmla="*/ 71939 w 307906"/>
                <a:gd name="connsiteY443" fmla="*/ 79303 h 301638"/>
                <a:gd name="connsiteX444" fmla="*/ 71939 w 307906"/>
                <a:gd name="connsiteY444" fmla="*/ 79303 h 301638"/>
                <a:gd name="connsiteX445" fmla="*/ 71939 w 307906"/>
                <a:gd name="connsiteY445" fmla="*/ 79303 h 301638"/>
                <a:gd name="connsiteX446" fmla="*/ 71939 w 307906"/>
                <a:gd name="connsiteY446" fmla="*/ 79303 h 301638"/>
                <a:gd name="connsiteX447" fmla="*/ 137186 w 307906"/>
                <a:gd name="connsiteY447" fmla="*/ 187126 h 301638"/>
                <a:gd name="connsiteX448" fmla="*/ 137281 w 307906"/>
                <a:gd name="connsiteY448" fmla="*/ 187126 h 301638"/>
                <a:gd name="connsiteX449" fmla="*/ 137186 w 307906"/>
                <a:gd name="connsiteY449" fmla="*/ 187126 h 301638"/>
                <a:gd name="connsiteX450" fmla="*/ 137186 w 307906"/>
                <a:gd name="connsiteY450" fmla="*/ 187126 h 301638"/>
                <a:gd name="connsiteX451" fmla="*/ 182715 w 307906"/>
                <a:gd name="connsiteY451" fmla="*/ 107115 h 301638"/>
                <a:gd name="connsiteX452" fmla="*/ 183001 w 307906"/>
                <a:gd name="connsiteY452" fmla="*/ 107306 h 301638"/>
                <a:gd name="connsiteX453" fmla="*/ 182715 w 307906"/>
                <a:gd name="connsiteY453" fmla="*/ 107211 h 301638"/>
                <a:gd name="connsiteX454" fmla="*/ 182715 w 307906"/>
                <a:gd name="connsiteY454" fmla="*/ 107115 h 301638"/>
                <a:gd name="connsiteX455" fmla="*/ 235198 w 307906"/>
                <a:gd name="connsiteY455" fmla="*/ 123784 h 301638"/>
                <a:gd name="connsiteX456" fmla="*/ 235293 w 307906"/>
                <a:gd name="connsiteY456" fmla="*/ 123975 h 301638"/>
                <a:gd name="connsiteX457" fmla="*/ 235007 w 307906"/>
                <a:gd name="connsiteY457" fmla="*/ 123975 h 301638"/>
                <a:gd name="connsiteX458" fmla="*/ 235198 w 307906"/>
                <a:gd name="connsiteY458" fmla="*/ 123784 h 301638"/>
                <a:gd name="connsiteX459" fmla="*/ 236341 w 307906"/>
                <a:gd name="connsiteY459" fmla="*/ 123022 h 301638"/>
                <a:gd name="connsiteX460" fmla="*/ 236341 w 307906"/>
                <a:gd name="connsiteY460" fmla="*/ 123022 h 301638"/>
                <a:gd name="connsiteX461" fmla="*/ 236341 w 307906"/>
                <a:gd name="connsiteY461" fmla="*/ 123022 h 301638"/>
                <a:gd name="connsiteX462" fmla="*/ 236341 w 307906"/>
                <a:gd name="connsiteY462" fmla="*/ 123022 h 301638"/>
                <a:gd name="connsiteX463" fmla="*/ 128042 w 307906"/>
                <a:gd name="connsiteY463" fmla="*/ 52251 h 301638"/>
                <a:gd name="connsiteX464" fmla="*/ 127756 w 307906"/>
                <a:gd name="connsiteY464" fmla="*/ 51870 h 301638"/>
                <a:gd name="connsiteX465" fmla="*/ 128042 w 307906"/>
                <a:gd name="connsiteY465" fmla="*/ 51870 h 301638"/>
                <a:gd name="connsiteX466" fmla="*/ 128042 w 307906"/>
                <a:gd name="connsiteY466" fmla="*/ 52251 h 301638"/>
                <a:gd name="connsiteX467" fmla="*/ 46889 w 307906"/>
                <a:gd name="connsiteY467" fmla="*/ 206842 h 301638"/>
                <a:gd name="connsiteX468" fmla="*/ 47365 w 307906"/>
                <a:gd name="connsiteY468" fmla="*/ 206842 h 301638"/>
                <a:gd name="connsiteX469" fmla="*/ 47174 w 307906"/>
                <a:gd name="connsiteY469" fmla="*/ 207033 h 301638"/>
                <a:gd name="connsiteX470" fmla="*/ 46889 w 307906"/>
                <a:gd name="connsiteY470" fmla="*/ 206842 h 301638"/>
                <a:gd name="connsiteX471" fmla="*/ 46889 w 307906"/>
                <a:gd name="connsiteY471" fmla="*/ 206842 h 301638"/>
                <a:gd name="connsiteX472" fmla="*/ 37078 w 307906"/>
                <a:gd name="connsiteY472" fmla="*/ 228274 h 301638"/>
                <a:gd name="connsiteX473" fmla="*/ 38316 w 307906"/>
                <a:gd name="connsiteY473" fmla="*/ 228654 h 301638"/>
                <a:gd name="connsiteX474" fmla="*/ 37078 w 307906"/>
                <a:gd name="connsiteY474" fmla="*/ 228274 h 301638"/>
                <a:gd name="connsiteX475" fmla="*/ 101657 w 307906"/>
                <a:gd name="connsiteY475" fmla="*/ 32249 h 301638"/>
                <a:gd name="connsiteX476" fmla="*/ 101657 w 307906"/>
                <a:gd name="connsiteY476" fmla="*/ 32154 h 301638"/>
                <a:gd name="connsiteX477" fmla="*/ 101753 w 307906"/>
                <a:gd name="connsiteY477" fmla="*/ 32249 h 301638"/>
                <a:gd name="connsiteX478" fmla="*/ 101657 w 307906"/>
                <a:gd name="connsiteY478" fmla="*/ 32249 h 301638"/>
                <a:gd name="connsiteX479" fmla="*/ 69558 w 307906"/>
                <a:gd name="connsiteY479" fmla="*/ 61872 h 301638"/>
                <a:gd name="connsiteX480" fmla="*/ 69558 w 307906"/>
                <a:gd name="connsiteY480" fmla="*/ 61872 h 301638"/>
                <a:gd name="connsiteX481" fmla="*/ 69558 w 307906"/>
                <a:gd name="connsiteY481" fmla="*/ 61872 h 301638"/>
                <a:gd name="connsiteX482" fmla="*/ 69558 w 307906"/>
                <a:gd name="connsiteY482" fmla="*/ 61872 h 301638"/>
                <a:gd name="connsiteX483" fmla="*/ 69368 w 307906"/>
                <a:gd name="connsiteY483" fmla="*/ 61967 h 301638"/>
                <a:gd name="connsiteX484" fmla="*/ 69368 w 307906"/>
                <a:gd name="connsiteY484" fmla="*/ 61776 h 301638"/>
                <a:gd name="connsiteX485" fmla="*/ 69558 w 307906"/>
                <a:gd name="connsiteY485" fmla="*/ 61872 h 301638"/>
                <a:gd name="connsiteX486" fmla="*/ 103753 w 307906"/>
                <a:gd name="connsiteY486" fmla="*/ 233702 h 301638"/>
                <a:gd name="connsiteX487" fmla="*/ 103753 w 307906"/>
                <a:gd name="connsiteY487" fmla="*/ 233702 h 301638"/>
                <a:gd name="connsiteX488" fmla="*/ 103753 w 307906"/>
                <a:gd name="connsiteY488" fmla="*/ 233608 h 301638"/>
                <a:gd name="connsiteX489" fmla="*/ 103753 w 307906"/>
                <a:gd name="connsiteY489" fmla="*/ 233608 h 301638"/>
                <a:gd name="connsiteX490" fmla="*/ 103753 w 307906"/>
                <a:gd name="connsiteY490" fmla="*/ 233512 h 301638"/>
                <a:gd name="connsiteX491" fmla="*/ 103753 w 307906"/>
                <a:gd name="connsiteY491" fmla="*/ 233702 h 301638"/>
                <a:gd name="connsiteX492" fmla="*/ 104039 w 307906"/>
                <a:gd name="connsiteY492" fmla="*/ 230083 h 301638"/>
                <a:gd name="connsiteX493" fmla="*/ 104039 w 307906"/>
                <a:gd name="connsiteY493" fmla="*/ 230083 h 301638"/>
                <a:gd name="connsiteX494" fmla="*/ 104039 w 307906"/>
                <a:gd name="connsiteY494" fmla="*/ 230083 h 301638"/>
                <a:gd name="connsiteX495" fmla="*/ 104039 w 307906"/>
                <a:gd name="connsiteY495" fmla="*/ 230083 h 301638"/>
                <a:gd name="connsiteX496" fmla="*/ 207480 w 307906"/>
                <a:gd name="connsiteY496" fmla="*/ 125213 h 301638"/>
                <a:gd name="connsiteX497" fmla="*/ 207480 w 307906"/>
                <a:gd name="connsiteY497" fmla="*/ 125213 h 301638"/>
                <a:gd name="connsiteX498" fmla="*/ 207480 w 307906"/>
                <a:gd name="connsiteY498" fmla="*/ 125213 h 301638"/>
                <a:gd name="connsiteX499" fmla="*/ 207480 w 307906"/>
                <a:gd name="connsiteY499" fmla="*/ 125213 h 301638"/>
                <a:gd name="connsiteX500" fmla="*/ 258439 w 307906"/>
                <a:gd name="connsiteY500" fmla="*/ 125403 h 301638"/>
                <a:gd name="connsiteX501" fmla="*/ 258439 w 307906"/>
                <a:gd name="connsiteY501" fmla="*/ 125403 h 301638"/>
                <a:gd name="connsiteX502" fmla="*/ 258439 w 307906"/>
                <a:gd name="connsiteY502" fmla="*/ 125403 h 301638"/>
                <a:gd name="connsiteX503" fmla="*/ 258439 w 307906"/>
                <a:gd name="connsiteY503" fmla="*/ 125403 h 301638"/>
                <a:gd name="connsiteX504" fmla="*/ 225768 w 307906"/>
                <a:gd name="connsiteY504" fmla="*/ 74730 h 301638"/>
                <a:gd name="connsiteX505" fmla="*/ 225673 w 307906"/>
                <a:gd name="connsiteY505" fmla="*/ 74730 h 301638"/>
                <a:gd name="connsiteX506" fmla="*/ 225673 w 307906"/>
                <a:gd name="connsiteY506" fmla="*/ 74635 h 301638"/>
                <a:gd name="connsiteX507" fmla="*/ 225768 w 307906"/>
                <a:gd name="connsiteY507" fmla="*/ 74730 h 301638"/>
                <a:gd name="connsiteX508" fmla="*/ 63557 w 307906"/>
                <a:gd name="connsiteY508" fmla="*/ 73969 h 301638"/>
                <a:gd name="connsiteX509" fmla="*/ 63557 w 307906"/>
                <a:gd name="connsiteY509" fmla="*/ 73969 h 301638"/>
                <a:gd name="connsiteX510" fmla="*/ 63557 w 307906"/>
                <a:gd name="connsiteY510" fmla="*/ 73969 h 301638"/>
                <a:gd name="connsiteX511" fmla="*/ 63557 w 307906"/>
                <a:gd name="connsiteY511" fmla="*/ 73969 h 301638"/>
                <a:gd name="connsiteX512" fmla="*/ 63557 w 307906"/>
                <a:gd name="connsiteY512" fmla="*/ 73969 h 301638"/>
                <a:gd name="connsiteX513" fmla="*/ 63557 w 307906"/>
                <a:gd name="connsiteY513" fmla="*/ 73969 h 301638"/>
                <a:gd name="connsiteX514" fmla="*/ 63557 w 307906"/>
                <a:gd name="connsiteY514" fmla="*/ 73969 h 301638"/>
                <a:gd name="connsiteX515" fmla="*/ 63557 w 307906"/>
                <a:gd name="connsiteY515" fmla="*/ 73969 h 301638"/>
                <a:gd name="connsiteX516" fmla="*/ 63557 w 307906"/>
                <a:gd name="connsiteY516" fmla="*/ 73969 h 301638"/>
                <a:gd name="connsiteX517" fmla="*/ 67558 w 307906"/>
                <a:gd name="connsiteY517" fmla="*/ 77493 h 301638"/>
                <a:gd name="connsiteX518" fmla="*/ 67558 w 307906"/>
                <a:gd name="connsiteY518" fmla="*/ 77493 h 301638"/>
                <a:gd name="connsiteX519" fmla="*/ 67558 w 307906"/>
                <a:gd name="connsiteY519" fmla="*/ 77493 h 301638"/>
                <a:gd name="connsiteX520" fmla="*/ 67558 w 307906"/>
                <a:gd name="connsiteY520" fmla="*/ 77493 h 301638"/>
                <a:gd name="connsiteX521" fmla="*/ 53461 w 307906"/>
                <a:gd name="connsiteY521" fmla="*/ 131404 h 301638"/>
                <a:gd name="connsiteX522" fmla="*/ 53366 w 307906"/>
                <a:gd name="connsiteY522" fmla="*/ 131309 h 301638"/>
                <a:gd name="connsiteX523" fmla="*/ 53461 w 307906"/>
                <a:gd name="connsiteY523" fmla="*/ 131214 h 301638"/>
                <a:gd name="connsiteX524" fmla="*/ 53461 w 307906"/>
                <a:gd name="connsiteY524" fmla="*/ 131404 h 301638"/>
                <a:gd name="connsiteX525" fmla="*/ 26124 w 307906"/>
                <a:gd name="connsiteY525" fmla="*/ 214938 h 301638"/>
                <a:gd name="connsiteX526" fmla="*/ 26029 w 307906"/>
                <a:gd name="connsiteY526" fmla="*/ 214938 h 301638"/>
                <a:gd name="connsiteX527" fmla="*/ 26124 w 307906"/>
                <a:gd name="connsiteY527" fmla="*/ 214748 h 301638"/>
                <a:gd name="connsiteX528" fmla="*/ 26124 w 307906"/>
                <a:gd name="connsiteY528" fmla="*/ 214938 h 301638"/>
                <a:gd name="connsiteX529" fmla="*/ 69749 w 307906"/>
                <a:gd name="connsiteY529" fmla="*/ 253610 h 301638"/>
                <a:gd name="connsiteX530" fmla="*/ 69749 w 307906"/>
                <a:gd name="connsiteY530" fmla="*/ 253610 h 301638"/>
                <a:gd name="connsiteX531" fmla="*/ 69749 w 307906"/>
                <a:gd name="connsiteY531" fmla="*/ 253610 h 301638"/>
                <a:gd name="connsiteX532" fmla="*/ 69749 w 307906"/>
                <a:gd name="connsiteY532" fmla="*/ 253610 h 301638"/>
                <a:gd name="connsiteX533" fmla="*/ 69749 w 307906"/>
                <a:gd name="connsiteY533" fmla="*/ 253610 h 301638"/>
                <a:gd name="connsiteX534" fmla="*/ 136328 w 307906"/>
                <a:gd name="connsiteY534" fmla="*/ 211510 h 301638"/>
                <a:gd name="connsiteX535" fmla="*/ 136328 w 307906"/>
                <a:gd name="connsiteY535" fmla="*/ 211510 h 301638"/>
                <a:gd name="connsiteX536" fmla="*/ 136519 w 307906"/>
                <a:gd name="connsiteY536" fmla="*/ 211700 h 301638"/>
                <a:gd name="connsiteX537" fmla="*/ 136328 w 307906"/>
                <a:gd name="connsiteY537" fmla="*/ 211700 h 301638"/>
                <a:gd name="connsiteX538" fmla="*/ 136328 w 307906"/>
                <a:gd name="connsiteY538" fmla="*/ 211510 h 301638"/>
                <a:gd name="connsiteX539" fmla="*/ 205575 w 307906"/>
                <a:gd name="connsiteY539" fmla="*/ 131499 h 301638"/>
                <a:gd name="connsiteX540" fmla="*/ 205480 w 307906"/>
                <a:gd name="connsiteY540" fmla="*/ 131309 h 301638"/>
                <a:gd name="connsiteX541" fmla="*/ 205480 w 307906"/>
                <a:gd name="connsiteY541" fmla="*/ 131309 h 301638"/>
                <a:gd name="connsiteX542" fmla="*/ 205480 w 307906"/>
                <a:gd name="connsiteY542" fmla="*/ 131309 h 301638"/>
                <a:gd name="connsiteX543" fmla="*/ 205480 w 307906"/>
                <a:gd name="connsiteY543" fmla="*/ 131309 h 301638"/>
                <a:gd name="connsiteX544" fmla="*/ 205670 w 307906"/>
                <a:gd name="connsiteY544" fmla="*/ 131404 h 301638"/>
                <a:gd name="connsiteX545" fmla="*/ 205575 w 307906"/>
                <a:gd name="connsiteY545" fmla="*/ 131499 h 301638"/>
                <a:gd name="connsiteX546" fmla="*/ 263011 w 307906"/>
                <a:gd name="connsiteY546" fmla="*/ 101591 h 301638"/>
                <a:gd name="connsiteX547" fmla="*/ 263011 w 307906"/>
                <a:gd name="connsiteY547" fmla="*/ 101591 h 301638"/>
                <a:gd name="connsiteX548" fmla="*/ 263011 w 307906"/>
                <a:gd name="connsiteY548" fmla="*/ 101591 h 301638"/>
                <a:gd name="connsiteX549" fmla="*/ 263011 w 307906"/>
                <a:gd name="connsiteY549" fmla="*/ 101591 h 301638"/>
                <a:gd name="connsiteX550" fmla="*/ 95847 w 307906"/>
                <a:gd name="connsiteY550" fmla="*/ 240561 h 301638"/>
                <a:gd name="connsiteX551" fmla="*/ 96133 w 307906"/>
                <a:gd name="connsiteY551" fmla="*/ 240942 h 301638"/>
                <a:gd name="connsiteX552" fmla="*/ 95180 w 307906"/>
                <a:gd name="connsiteY552" fmla="*/ 241037 h 301638"/>
                <a:gd name="connsiteX553" fmla="*/ 95847 w 307906"/>
                <a:gd name="connsiteY553" fmla="*/ 240561 h 301638"/>
                <a:gd name="connsiteX554" fmla="*/ 154902 w 307906"/>
                <a:gd name="connsiteY554" fmla="*/ 173505 h 301638"/>
                <a:gd name="connsiteX555" fmla="*/ 154902 w 307906"/>
                <a:gd name="connsiteY555" fmla="*/ 173505 h 301638"/>
                <a:gd name="connsiteX556" fmla="*/ 154902 w 307906"/>
                <a:gd name="connsiteY556" fmla="*/ 173505 h 301638"/>
                <a:gd name="connsiteX557" fmla="*/ 154902 w 307906"/>
                <a:gd name="connsiteY557" fmla="*/ 173505 h 301638"/>
                <a:gd name="connsiteX558" fmla="*/ 259772 w 307906"/>
                <a:gd name="connsiteY558" fmla="*/ 125308 h 301638"/>
                <a:gd name="connsiteX559" fmla="*/ 259582 w 307906"/>
                <a:gd name="connsiteY559" fmla="*/ 124642 h 301638"/>
                <a:gd name="connsiteX560" fmla="*/ 259582 w 307906"/>
                <a:gd name="connsiteY560" fmla="*/ 124642 h 301638"/>
                <a:gd name="connsiteX561" fmla="*/ 259582 w 307906"/>
                <a:gd name="connsiteY561" fmla="*/ 124642 h 301638"/>
                <a:gd name="connsiteX562" fmla="*/ 259772 w 307906"/>
                <a:gd name="connsiteY562" fmla="*/ 124451 h 301638"/>
                <a:gd name="connsiteX563" fmla="*/ 259772 w 307906"/>
                <a:gd name="connsiteY563" fmla="*/ 125308 h 301638"/>
                <a:gd name="connsiteX564" fmla="*/ 198336 w 307906"/>
                <a:gd name="connsiteY564" fmla="*/ 64824 h 301638"/>
                <a:gd name="connsiteX565" fmla="*/ 198336 w 307906"/>
                <a:gd name="connsiteY565" fmla="*/ 64824 h 301638"/>
                <a:gd name="connsiteX566" fmla="*/ 198336 w 307906"/>
                <a:gd name="connsiteY566" fmla="*/ 64824 h 301638"/>
                <a:gd name="connsiteX567" fmla="*/ 198336 w 307906"/>
                <a:gd name="connsiteY567" fmla="*/ 64824 h 301638"/>
                <a:gd name="connsiteX568" fmla="*/ 97657 w 307906"/>
                <a:gd name="connsiteY568" fmla="*/ 23772 h 301638"/>
                <a:gd name="connsiteX569" fmla="*/ 97657 w 307906"/>
                <a:gd name="connsiteY569" fmla="*/ 23772 h 301638"/>
                <a:gd name="connsiteX570" fmla="*/ 97752 w 307906"/>
                <a:gd name="connsiteY570" fmla="*/ 23676 h 301638"/>
                <a:gd name="connsiteX571" fmla="*/ 97657 w 307906"/>
                <a:gd name="connsiteY571" fmla="*/ 23772 h 301638"/>
                <a:gd name="connsiteX572" fmla="*/ 64700 w 307906"/>
                <a:gd name="connsiteY572" fmla="*/ 82636 h 301638"/>
                <a:gd name="connsiteX573" fmla="*/ 64700 w 307906"/>
                <a:gd name="connsiteY573" fmla="*/ 82636 h 301638"/>
                <a:gd name="connsiteX574" fmla="*/ 64700 w 307906"/>
                <a:gd name="connsiteY574" fmla="*/ 82636 h 301638"/>
                <a:gd name="connsiteX575" fmla="*/ 64700 w 307906"/>
                <a:gd name="connsiteY575" fmla="*/ 82636 h 301638"/>
                <a:gd name="connsiteX576" fmla="*/ 26410 w 307906"/>
                <a:gd name="connsiteY576" fmla="*/ 208462 h 301638"/>
                <a:gd name="connsiteX577" fmla="*/ 26410 w 307906"/>
                <a:gd name="connsiteY577" fmla="*/ 208462 h 301638"/>
                <a:gd name="connsiteX578" fmla="*/ 26410 w 307906"/>
                <a:gd name="connsiteY578" fmla="*/ 208462 h 301638"/>
                <a:gd name="connsiteX579" fmla="*/ 26410 w 307906"/>
                <a:gd name="connsiteY579" fmla="*/ 208462 h 301638"/>
                <a:gd name="connsiteX580" fmla="*/ 26410 w 307906"/>
                <a:gd name="connsiteY580" fmla="*/ 208462 h 301638"/>
                <a:gd name="connsiteX581" fmla="*/ 23171 w 307906"/>
                <a:gd name="connsiteY581" fmla="*/ 229131 h 301638"/>
                <a:gd name="connsiteX582" fmla="*/ 22124 w 307906"/>
                <a:gd name="connsiteY582" fmla="*/ 229131 h 301638"/>
                <a:gd name="connsiteX583" fmla="*/ 22124 w 307906"/>
                <a:gd name="connsiteY583" fmla="*/ 229131 h 301638"/>
                <a:gd name="connsiteX584" fmla="*/ 23171 w 307906"/>
                <a:gd name="connsiteY584" fmla="*/ 229131 h 301638"/>
                <a:gd name="connsiteX585" fmla="*/ 50127 w 307906"/>
                <a:gd name="connsiteY585" fmla="*/ 261992 h 301638"/>
                <a:gd name="connsiteX586" fmla="*/ 50127 w 307906"/>
                <a:gd name="connsiteY586" fmla="*/ 261992 h 301638"/>
                <a:gd name="connsiteX587" fmla="*/ 49460 w 307906"/>
                <a:gd name="connsiteY587" fmla="*/ 260944 h 301638"/>
                <a:gd name="connsiteX588" fmla="*/ 49556 w 307906"/>
                <a:gd name="connsiteY588" fmla="*/ 260944 h 301638"/>
                <a:gd name="connsiteX589" fmla="*/ 50127 w 307906"/>
                <a:gd name="connsiteY589" fmla="*/ 261992 h 301638"/>
                <a:gd name="connsiteX590" fmla="*/ 156426 w 307906"/>
                <a:gd name="connsiteY590" fmla="*/ 185125 h 301638"/>
                <a:gd name="connsiteX591" fmla="*/ 156521 w 307906"/>
                <a:gd name="connsiteY591" fmla="*/ 185030 h 301638"/>
                <a:gd name="connsiteX592" fmla="*/ 156426 w 307906"/>
                <a:gd name="connsiteY592" fmla="*/ 185125 h 301638"/>
                <a:gd name="connsiteX593" fmla="*/ 156426 w 307906"/>
                <a:gd name="connsiteY593" fmla="*/ 185125 h 301638"/>
                <a:gd name="connsiteX594" fmla="*/ 262535 w 307906"/>
                <a:gd name="connsiteY594" fmla="*/ 110259 h 301638"/>
                <a:gd name="connsiteX595" fmla="*/ 262439 w 307906"/>
                <a:gd name="connsiteY595" fmla="*/ 110068 h 301638"/>
                <a:gd name="connsiteX596" fmla="*/ 263868 w 307906"/>
                <a:gd name="connsiteY596" fmla="*/ 109497 h 301638"/>
                <a:gd name="connsiteX597" fmla="*/ 262535 w 307906"/>
                <a:gd name="connsiteY597" fmla="*/ 110259 h 301638"/>
                <a:gd name="connsiteX598" fmla="*/ 283871 w 307906"/>
                <a:gd name="connsiteY598" fmla="*/ 111402 h 301638"/>
                <a:gd name="connsiteX599" fmla="*/ 283680 w 307906"/>
                <a:gd name="connsiteY599" fmla="*/ 111306 h 301638"/>
                <a:gd name="connsiteX600" fmla="*/ 283775 w 307906"/>
                <a:gd name="connsiteY600" fmla="*/ 111211 h 301638"/>
                <a:gd name="connsiteX601" fmla="*/ 283871 w 307906"/>
                <a:gd name="connsiteY601" fmla="*/ 111402 h 301638"/>
                <a:gd name="connsiteX602" fmla="*/ 283871 w 307906"/>
                <a:gd name="connsiteY602" fmla="*/ 111402 h 301638"/>
                <a:gd name="connsiteX603" fmla="*/ 109277 w 307906"/>
                <a:gd name="connsiteY603" fmla="*/ 22248 h 301638"/>
                <a:gd name="connsiteX604" fmla="*/ 109277 w 307906"/>
                <a:gd name="connsiteY604" fmla="*/ 22248 h 301638"/>
                <a:gd name="connsiteX605" fmla="*/ 109277 w 307906"/>
                <a:gd name="connsiteY605" fmla="*/ 22248 h 301638"/>
                <a:gd name="connsiteX606" fmla="*/ 109277 w 307906"/>
                <a:gd name="connsiteY606" fmla="*/ 22248 h 301638"/>
                <a:gd name="connsiteX607" fmla="*/ 109277 w 307906"/>
                <a:gd name="connsiteY607" fmla="*/ 22248 h 301638"/>
                <a:gd name="connsiteX608" fmla="*/ 69177 w 307906"/>
                <a:gd name="connsiteY608" fmla="*/ 19295 h 301638"/>
                <a:gd name="connsiteX609" fmla="*/ 69177 w 307906"/>
                <a:gd name="connsiteY609" fmla="*/ 19295 h 301638"/>
                <a:gd name="connsiteX610" fmla="*/ 69177 w 307906"/>
                <a:gd name="connsiteY610" fmla="*/ 19295 h 301638"/>
                <a:gd name="connsiteX611" fmla="*/ 69177 w 307906"/>
                <a:gd name="connsiteY611" fmla="*/ 19295 h 301638"/>
                <a:gd name="connsiteX612" fmla="*/ 64224 w 307906"/>
                <a:gd name="connsiteY612" fmla="*/ 21200 h 301638"/>
                <a:gd name="connsiteX613" fmla="*/ 64224 w 307906"/>
                <a:gd name="connsiteY613" fmla="*/ 21200 h 301638"/>
                <a:gd name="connsiteX614" fmla="*/ 64224 w 307906"/>
                <a:gd name="connsiteY614" fmla="*/ 21200 h 301638"/>
                <a:gd name="connsiteX615" fmla="*/ 64224 w 307906"/>
                <a:gd name="connsiteY615" fmla="*/ 21295 h 301638"/>
                <a:gd name="connsiteX616" fmla="*/ 63748 w 307906"/>
                <a:gd name="connsiteY616" fmla="*/ 21486 h 301638"/>
                <a:gd name="connsiteX617" fmla="*/ 64224 w 307906"/>
                <a:gd name="connsiteY617" fmla="*/ 21200 h 301638"/>
                <a:gd name="connsiteX618" fmla="*/ 55842 w 307906"/>
                <a:gd name="connsiteY618" fmla="*/ 64920 h 301638"/>
                <a:gd name="connsiteX619" fmla="*/ 55842 w 307906"/>
                <a:gd name="connsiteY619" fmla="*/ 64920 h 301638"/>
                <a:gd name="connsiteX620" fmla="*/ 55842 w 307906"/>
                <a:gd name="connsiteY620" fmla="*/ 64920 h 301638"/>
                <a:gd name="connsiteX621" fmla="*/ 55842 w 307906"/>
                <a:gd name="connsiteY621" fmla="*/ 64920 h 301638"/>
                <a:gd name="connsiteX622" fmla="*/ 37268 w 307906"/>
                <a:gd name="connsiteY622" fmla="*/ 147501 h 301638"/>
                <a:gd name="connsiteX623" fmla="*/ 37078 w 307906"/>
                <a:gd name="connsiteY623" fmla="*/ 147406 h 301638"/>
                <a:gd name="connsiteX624" fmla="*/ 37268 w 307906"/>
                <a:gd name="connsiteY624" fmla="*/ 147216 h 301638"/>
                <a:gd name="connsiteX625" fmla="*/ 37268 w 307906"/>
                <a:gd name="connsiteY625" fmla="*/ 147501 h 301638"/>
                <a:gd name="connsiteX626" fmla="*/ 28124 w 307906"/>
                <a:gd name="connsiteY626" fmla="*/ 189888 h 301638"/>
                <a:gd name="connsiteX627" fmla="*/ 28124 w 307906"/>
                <a:gd name="connsiteY627" fmla="*/ 189888 h 301638"/>
                <a:gd name="connsiteX628" fmla="*/ 28124 w 307906"/>
                <a:gd name="connsiteY628" fmla="*/ 189888 h 301638"/>
                <a:gd name="connsiteX629" fmla="*/ 28124 w 307906"/>
                <a:gd name="connsiteY629" fmla="*/ 189888 h 301638"/>
                <a:gd name="connsiteX630" fmla="*/ 19647 w 307906"/>
                <a:gd name="connsiteY630" fmla="*/ 219415 h 301638"/>
                <a:gd name="connsiteX631" fmla="*/ 19552 w 307906"/>
                <a:gd name="connsiteY631" fmla="*/ 219320 h 301638"/>
                <a:gd name="connsiteX632" fmla="*/ 19647 w 307906"/>
                <a:gd name="connsiteY632" fmla="*/ 219415 h 301638"/>
                <a:gd name="connsiteX633" fmla="*/ 19647 w 307906"/>
                <a:gd name="connsiteY633" fmla="*/ 219415 h 301638"/>
                <a:gd name="connsiteX634" fmla="*/ 28410 w 307906"/>
                <a:gd name="connsiteY634" fmla="*/ 272088 h 301638"/>
                <a:gd name="connsiteX635" fmla="*/ 28410 w 307906"/>
                <a:gd name="connsiteY635" fmla="*/ 272088 h 301638"/>
                <a:gd name="connsiteX636" fmla="*/ 28505 w 307906"/>
                <a:gd name="connsiteY636" fmla="*/ 272279 h 301638"/>
                <a:gd name="connsiteX637" fmla="*/ 28124 w 307906"/>
                <a:gd name="connsiteY637" fmla="*/ 272279 h 301638"/>
                <a:gd name="connsiteX638" fmla="*/ 28410 w 307906"/>
                <a:gd name="connsiteY638" fmla="*/ 272088 h 301638"/>
                <a:gd name="connsiteX639" fmla="*/ 95561 w 307906"/>
                <a:gd name="connsiteY639" fmla="*/ 251800 h 301638"/>
                <a:gd name="connsiteX640" fmla="*/ 95657 w 307906"/>
                <a:gd name="connsiteY640" fmla="*/ 251896 h 301638"/>
                <a:gd name="connsiteX641" fmla="*/ 95371 w 307906"/>
                <a:gd name="connsiteY641" fmla="*/ 251896 h 301638"/>
                <a:gd name="connsiteX642" fmla="*/ 95561 w 307906"/>
                <a:gd name="connsiteY642" fmla="*/ 251800 h 301638"/>
                <a:gd name="connsiteX643" fmla="*/ 94133 w 307906"/>
                <a:gd name="connsiteY643" fmla="*/ 249705 h 301638"/>
                <a:gd name="connsiteX644" fmla="*/ 94133 w 307906"/>
                <a:gd name="connsiteY644" fmla="*/ 249705 h 301638"/>
                <a:gd name="connsiteX645" fmla="*/ 94133 w 307906"/>
                <a:gd name="connsiteY645" fmla="*/ 249705 h 301638"/>
                <a:gd name="connsiteX646" fmla="*/ 94133 w 307906"/>
                <a:gd name="connsiteY646" fmla="*/ 249705 h 301638"/>
                <a:gd name="connsiteX647" fmla="*/ 159093 w 307906"/>
                <a:gd name="connsiteY647" fmla="*/ 191317 h 301638"/>
                <a:gd name="connsiteX648" fmla="*/ 159093 w 307906"/>
                <a:gd name="connsiteY648" fmla="*/ 191317 h 301638"/>
                <a:gd name="connsiteX649" fmla="*/ 159093 w 307906"/>
                <a:gd name="connsiteY649" fmla="*/ 191317 h 301638"/>
                <a:gd name="connsiteX650" fmla="*/ 159093 w 307906"/>
                <a:gd name="connsiteY650" fmla="*/ 191317 h 301638"/>
                <a:gd name="connsiteX651" fmla="*/ 196145 w 307906"/>
                <a:gd name="connsiteY651" fmla="*/ 56824 h 301638"/>
                <a:gd name="connsiteX652" fmla="*/ 196050 w 307906"/>
                <a:gd name="connsiteY652" fmla="*/ 56728 h 301638"/>
                <a:gd name="connsiteX653" fmla="*/ 196241 w 307906"/>
                <a:gd name="connsiteY653" fmla="*/ 56538 h 301638"/>
                <a:gd name="connsiteX654" fmla="*/ 196145 w 307906"/>
                <a:gd name="connsiteY654" fmla="*/ 56824 h 301638"/>
                <a:gd name="connsiteX655" fmla="*/ 96514 w 307906"/>
                <a:gd name="connsiteY655" fmla="*/ 15104 h 301638"/>
                <a:gd name="connsiteX656" fmla="*/ 96514 w 307906"/>
                <a:gd name="connsiteY656" fmla="*/ 15104 h 301638"/>
                <a:gd name="connsiteX657" fmla="*/ 96514 w 307906"/>
                <a:gd name="connsiteY657" fmla="*/ 15104 h 301638"/>
                <a:gd name="connsiteX658" fmla="*/ 96514 w 307906"/>
                <a:gd name="connsiteY658" fmla="*/ 15104 h 301638"/>
                <a:gd name="connsiteX659" fmla="*/ 58700 w 307906"/>
                <a:gd name="connsiteY659" fmla="*/ 34154 h 301638"/>
                <a:gd name="connsiteX660" fmla="*/ 58795 w 307906"/>
                <a:gd name="connsiteY660" fmla="*/ 34344 h 301638"/>
                <a:gd name="connsiteX661" fmla="*/ 58604 w 307906"/>
                <a:gd name="connsiteY661" fmla="*/ 34344 h 301638"/>
                <a:gd name="connsiteX662" fmla="*/ 58700 w 307906"/>
                <a:gd name="connsiteY662" fmla="*/ 34154 h 301638"/>
                <a:gd name="connsiteX663" fmla="*/ 56509 w 307906"/>
                <a:gd name="connsiteY663" fmla="*/ 70634 h 301638"/>
                <a:gd name="connsiteX664" fmla="*/ 56509 w 307906"/>
                <a:gd name="connsiteY664" fmla="*/ 70634 h 301638"/>
                <a:gd name="connsiteX665" fmla="*/ 56509 w 307906"/>
                <a:gd name="connsiteY665" fmla="*/ 70634 h 301638"/>
                <a:gd name="connsiteX666" fmla="*/ 56509 w 307906"/>
                <a:gd name="connsiteY666" fmla="*/ 70634 h 301638"/>
                <a:gd name="connsiteX667" fmla="*/ 56509 w 307906"/>
                <a:gd name="connsiteY667" fmla="*/ 70634 h 301638"/>
                <a:gd name="connsiteX668" fmla="*/ 56509 w 307906"/>
                <a:gd name="connsiteY668" fmla="*/ 70634 h 301638"/>
                <a:gd name="connsiteX669" fmla="*/ 14313 w 307906"/>
                <a:gd name="connsiteY669" fmla="*/ 227512 h 301638"/>
                <a:gd name="connsiteX670" fmla="*/ 14313 w 307906"/>
                <a:gd name="connsiteY670" fmla="*/ 227512 h 301638"/>
                <a:gd name="connsiteX671" fmla="*/ 14408 w 307906"/>
                <a:gd name="connsiteY671" fmla="*/ 226749 h 301638"/>
                <a:gd name="connsiteX672" fmla="*/ 14408 w 307906"/>
                <a:gd name="connsiteY672" fmla="*/ 226749 h 301638"/>
                <a:gd name="connsiteX673" fmla="*/ 14313 w 307906"/>
                <a:gd name="connsiteY673" fmla="*/ 227512 h 301638"/>
                <a:gd name="connsiteX674" fmla="*/ 11456 w 307906"/>
                <a:gd name="connsiteY674" fmla="*/ 232941 h 301638"/>
                <a:gd name="connsiteX675" fmla="*/ 11265 w 307906"/>
                <a:gd name="connsiteY675" fmla="*/ 232941 h 301638"/>
                <a:gd name="connsiteX676" fmla="*/ 11456 w 307906"/>
                <a:gd name="connsiteY676" fmla="*/ 232941 h 301638"/>
                <a:gd name="connsiteX677" fmla="*/ 11456 w 307906"/>
                <a:gd name="connsiteY677" fmla="*/ 232941 h 301638"/>
                <a:gd name="connsiteX678" fmla="*/ 23648 w 307906"/>
                <a:gd name="connsiteY678" fmla="*/ 267326 h 301638"/>
                <a:gd name="connsiteX679" fmla="*/ 23648 w 307906"/>
                <a:gd name="connsiteY679" fmla="*/ 267326 h 301638"/>
                <a:gd name="connsiteX680" fmla="*/ 23648 w 307906"/>
                <a:gd name="connsiteY680" fmla="*/ 267326 h 301638"/>
                <a:gd name="connsiteX681" fmla="*/ 23648 w 307906"/>
                <a:gd name="connsiteY681" fmla="*/ 267326 h 301638"/>
                <a:gd name="connsiteX682" fmla="*/ 72987 w 307906"/>
                <a:gd name="connsiteY682" fmla="*/ 271993 h 301638"/>
                <a:gd name="connsiteX683" fmla="*/ 72987 w 307906"/>
                <a:gd name="connsiteY683" fmla="*/ 272088 h 301638"/>
                <a:gd name="connsiteX684" fmla="*/ 72892 w 307906"/>
                <a:gd name="connsiteY684" fmla="*/ 271993 h 301638"/>
                <a:gd name="connsiteX685" fmla="*/ 72987 w 307906"/>
                <a:gd name="connsiteY685" fmla="*/ 271993 h 301638"/>
                <a:gd name="connsiteX686" fmla="*/ 106134 w 307906"/>
                <a:gd name="connsiteY686" fmla="*/ 255705 h 301638"/>
                <a:gd name="connsiteX687" fmla="*/ 106229 w 307906"/>
                <a:gd name="connsiteY687" fmla="*/ 255800 h 301638"/>
                <a:gd name="connsiteX688" fmla="*/ 106134 w 307906"/>
                <a:gd name="connsiteY688" fmla="*/ 255705 h 301638"/>
                <a:gd name="connsiteX689" fmla="*/ 106134 w 307906"/>
                <a:gd name="connsiteY689" fmla="*/ 255705 h 301638"/>
                <a:gd name="connsiteX690" fmla="*/ 253772 w 307906"/>
                <a:gd name="connsiteY690" fmla="*/ 169790 h 301638"/>
                <a:gd name="connsiteX691" fmla="*/ 253772 w 307906"/>
                <a:gd name="connsiteY691" fmla="*/ 169790 h 301638"/>
                <a:gd name="connsiteX692" fmla="*/ 253772 w 307906"/>
                <a:gd name="connsiteY692" fmla="*/ 169790 h 301638"/>
                <a:gd name="connsiteX693" fmla="*/ 253772 w 307906"/>
                <a:gd name="connsiteY693" fmla="*/ 169790 h 301638"/>
                <a:gd name="connsiteX694" fmla="*/ 263106 w 307906"/>
                <a:gd name="connsiteY694" fmla="*/ 168742 h 301638"/>
                <a:gd name="connsiteX695" fmla="*/ 263582 w 307906"/>
                <a:gd name="connsiteY695" fmla="*/ 168837 h 301638"/>
                <a:gd name="connsiteX696" fmla="*/ 263106 w 307906"/>
                <a:gd name="connsiteY696" fmla="*/ 168742 h 301638"/>
                <a:gd name="connsiteX697" fmla="*/ 273203 w 307906"/>
                <a:gd name="connsiteY697" fmla="*/ 147121 h 301638"/>
                <a:gd name="connsiteX698" fmla="*/ 273203 w 307906"/>
                <a:gd name="connsiteY698" fmla="*/ 147121 h 301638"/>
                <a:gd name="connsiteX699" fmla="*/ 273203 w 307906"/>
                <a:gd name="connsiteY699" fmla="*/ 147121 h 301638"/>
                <a:gd name="connsiteX700" fmla="*/ 273203 w 307906"/>
                <a:gd name="connsiteY700" fmla="*/ 147121 h 301638"/>
                <a:gd name="connsiteX701" fmla="*/ 280823 w 307906"/>
                <a:gd name="connsiteY701" fmla="*/ 141882 h 301638"/>
                <a:gd name="connsiteX702" fmla="*/ 281870 w 307906"/>
                <a:gd name="connsiteY702" fmla="*/ 142072 h 301638"/>
                <a:gd name="connsiteX703" fmla="*/ 281108 w 307906"/>
                <a:gd name="connsiteY703" fmla="*/ 142358 h 301638"/>
                <a:gd name="connsiteX704" fmla="*/ 280823 w 307906"/>
                <a:gd name="connsiteY704" fmla="*/ 141882 h 301638"/>
                <a:gd name="connsiteX705" fmla="*/ 118326 w 307906"/>
                <a:gd name="connsiteY705" fmla="*/ 19295 h 301638"/>
                <a:gd name="connsiteX706" fmla="*/ 118326 w 307906"/>
                <a:gd name="connsiteY706" fmla="*/ 19295 h 301638"/>
                <a:gd name="connsiteX707" fmla="*/ 118326 w 307906"/>
                <a:gd name="connsiteY707" fmla="*/ 19295 h 301638"/>
                <a:gd name="connsiteX708" fmla="*/ 118326 w 307906"/>
                <a:gd name="connsiteY708" fmla="*/ 19295 h 301638"/>
                <a:gd name="connsiteX709" fmla="*/ 168142 w 307906"/>
                <a:gd name="connsiteY709" fmla="*/ 227988 h 301638"/>
                <a:gd name="connsiteX710" fmla="*/ 168142 w 307906"/>
                <a:gd name="connsiteY710" fmla="*/ 227988 h 301638"/>
                <a:gd name="connsiteX711" fmla="*/ 168142 w 307906"/>
                <a:gd name="connsiteY711" fmla="*/ 227988 h 301638"/>
                <a:gd name="connsiteX712" fmla="*/ 168142 w 307906"/>
                <a:gd name="connsiteY712" fmla="*/ 227988 h 301638"/>
                <a:gd name="connsiteX713" fmla="*/ 233388 w 307906"/>
                <a:gd name="connsiteY713" fmla="*/ 197984 h 301638"/>
                <a:gd name="connsiteX714" fmla="*/ 233388 w 307906"/>
                <a:gd name="connsiteY714" fmla="*/ 197984 h 301638"/>
                <a:gd name="connsiteX715" fmla="*/ 233388 w 307906"/>
                <a:gd name="connsiteY715" fmla="*/ 197984 h 301638"/>
                <a:gd name="connsiteX716" fmla="*/ 233388 w 307906"/>
                <a:gd name="connsiteY716" fmla="*/ 197984 h 301638"/>
                <a:gd name="connsiteX717" fmla="*/ 250057 w 307906"/>
                <a:gd name="connsiteY717" fmla="*/ 192936 h 301638"/>
                <a:gd name="connsiteX718" fmla="*/ 250057 w 307906"/>
                <a:gd name="connsiteY718" fmla="*/ 192364 h 301638"/>
                <a:gd name="connsiteX719" fmla="*/ 250343 w 307906"/>
                <a:gd name="connsiteY719" fmla="*/ 192745 h 301638"/>
                <a:gd name="connsiteX720" fmla="*/ 250057 w 307906"/>
                <a:gd name="connsiteY720" fmla="*/ 192936 h 301638"/>
                <a:gd name="connsiteX721" fmla="*/ 44793 w 307906"/>
                <a:gd name="connsiteY721" fmla="*/ 72063 h 301638"/>
                <a:gd name="connsiteX722" fmla="*/ 44888 w 307906"/>
                <a:gd name="connsiteY722" fmla="*/ 72254 h 301638"/>
                <a:gd name="connsiteX723" fmla="*/ 44888 w 307906"/>
                <a:gd name="connsiteY723" fmla="*/ 72254 h 301638"/>
                <a:gd name="connsiteX724" fmla="*/ 44888 w 307906"/>
                <a:gd name="connsiteY724" fmla="*/ 72254 h 301638"/>
                <a:gd name="connsiteX725" fmla="*/ 44888 w 307906"/>
                <a:gd name="connsiteY725" fmla="*/ 72254 h 301638"/>
                <a:gd name="connsiteX726" fmla="*/ 44888 w 307906"/>
                <a:gd name="connsiteY726" fmla="*/ 72254 h 301638"/>
                <a:gd name="connsiteX727" fmla="*/ 44698 w 307906"/>
                <a:gd name="connsiteY727" fmla="*/ 72254 h 301638"/>
                <a:gd name="connsiteX728" fmla="*/ 44793 w 307906"/>
                <a:gd name="connsiteY728" fmla="*/ 72063 h 301638"/>
                <a:gd name="connsiteX729" fmla="*/ 32411 w 307906"/>
                <a:gd name="connsiteY729" fmla="*/ 142549 h 301638"/>
                <a:gd name="connsiteX730" fmla="*/ 32411 w 307906"/>
                <a:gd name="connsiteY730" fmla="*/ 142549 h 301638"/>
                <a:gd name="connsiteX731" fmla="*/ 32411 w 307906"/>
                <a:gd name="connsiteY731" fmla="*/ 142549 h 301638"/>
                <a:gd name="connsiteX732" fmla="*/ 32411 w 307906"/>
                <a:gd name="connsiteY732" fmla="*/ 142549 h 301638"/>
                <a:gd name="connsiteX733" fmla="*/ 70320 w 307906"/>
                <a:gd name="connsiteY733" fmla="*/ 275327 h 301638"/>
                <a:gd name="connsiteX734" fmla="*/ 70415 w 307906"/>
                <a:gd name="connsiteY734" fmla="*/ 275422 h 301638"/>
                <a:gd name="connsiteX735" fmla="*/ 70320 w 307906"/>
                <a:gd name="connsiteY735" fmla="*/ 275327 h 301638"/>
                <a:gd name="connsiteX736" fmla="*/ 70320 w 307906"/>
                <a:gd name="connsiteY736" fmla="*/ 275327 h 301638"/>
                <a:gd name="connsiteX737" fmla="*/ 224625 w 307906"/>
                <a:gd name="connsiteY737" fmla="*/ 164170 h 301638"/>
                <a:gd name="connsiteX738" fmla="*/ 224625 w 307906"/>
                <a:gd name="connsiteY738" fmla="*/ 164170 h 301638"/>
                <a:gd name="connsiteX739" fmla="*/ 224625 w 307906"/>
                <a:gd name="connsiteY739" fmla="*/ 164170 h 301638"/>
                <a:gd name="connsiteX740" fmla="*/ 224625 w 307906"/>
                <a:gd name="connsiteY740" fmla="*/ 164170 h 301638"/>
                <a:gd name="connsiteX741" fmla="*/ 224720 w 307906"/>
                <a:gd name="connsiteY741" fmla="*/ 164361 h 301638"/>
                <a:gd name="connsiteX742" fmla="*/ 224435 w 307906"/>
                <a:gd name="connsiteY742" fmla="*/ 164265 h 301638"/>
                <a:gd name="connsiteX743" fmla="*/ 224625 w 307906"/>
                <a:gd name="connsiteY743" fmla="*/ 164170 h 301638"/>
                <a:gd name="connsiteX744" fmla="*/ 258153 w 307906"/>
                <a:gd name="connsiteY744" fmla="*/ 176267 h 301638"/>
                <a:gd name="connsiteX745" fmla="*/ 258153 w 307906"/>
                <a:gd name="connsiteY745" fmla="*/ 176267 h 301638"/>
                <a:gd name="connsiteX746" fmla="*/ 258153 w 307906"/>
                <a:gd name="connsiteY746" fmla="*/ 176267 h 301638"/>
                <a:gd name="connsiteX747" fmla="*/ 258153 w 307906"/>
                <a:gd name="connsiteY747" fmla="*/ 176267 h 301638"/>
                <a:gd name="connsiteX748" fmla="*/ 258153 w 307906"/>
                <a:gd name="connsiteY748" fmla="*/ 176267 h 301638"/>
                <a:gd name="connsiteX749" fmla="*/ 258153 w 307906"/>
                <a:gd name="connsiteY749" fmla="*/ 176267 h 301638"/>
                <a:gd name="connsiteX750" fmla="*/ 258153 w 307906"/>
                <a:gd name="connsiteY750" fmla="*/ 176267 h 301638"/>
                <a:gd name="connsiteX751" fmla="*/ 270917 w 307906"/>
                <a:gd name="connsiteY751" fmla="*/ 183411 h 301638"/>
                <a:gd name="connsiteX752" fmla="*/ 271012 w 307906"/>
                <a:gd name="connsiteY752" fmla="*/ 183411 h 301638"/>
                <a:gd name="connsiteX753" fmla="*/ 270917 w 307906"/>
                <a:gd name="connsiteY753" fmla="*/ 183411 h 301638"/>
                <a:gd name="connsiteX754" fmla="*/ 270917 w 307906"/>
                <a:gd name="connsiteY754" fmla="*/ 183411 h 301638"/>
                <a:gd name="connsiteX755" fmla="*/ 271964 w 307906"/>
                <a:gd name="connsiteY755" fmla="*/ 182553 h 301638"/>
                <a:gd name="connsiteX756" fmla="*/ 272060 w 307906"/>
                <a:gd name="connsiteY756" fmla="*/ 182744 h 301638"/>
                <a:gd name="connsiteX757" fmla="*/ 271869 w 307906"/>
                <a:gd name="connsiteY757" fmla="*/ 182839 h 301638"/>
                <a:gd name="connsiteX758" fmla="*/ 271964 w 307906"/>
                <a:gd name="connsiteY758" fmla="*/ 182553 h 301638"/>
                <a:gd name="connsiteX759" fmla="*/ 275965 w 307906"/>
                <a:gd name="connsiteY759" fmla="*/ 172171 h 301638"/>
                <a:gd name="connsiteX760" fmla="*/ 275965 w 307906"/>
                <a:gd name="connsiteY760" fmla="*/ 172171 h 301638"/>
                <a:gd name="connsiteX761" fmla="*/ 275965 w 307906"/>
                <a:gd name="connsiteY761" fmla="*/ 172171 h 301638"/>
                <a:gd name="connsiteX762" fmla="*/ 275965 w 307906"/>
                <a:gd name="connsiteY762" fmla="*/ 172171 h 301638"/>
                <a:gd name="connsiteX763" fmla="*/ 275965 w 307906"/>
                <a:gd name="connsiteY763" fmla="*/ 172171 h 301638"/>
                <a:gd name="connsiteX764" fmla="*/ 275965 w 307906"/>
                <a:gd name="connsiteY764" fmla="*/ 172171 h 301638"/>
                <a:gd name="connsiteX765" fmla="*/ 296825 w 307906"/>
                <a:gd name="connsiteY765" fmla="*/ 108925 h 301638"/>
                <a:gd name="connsiteX766" fmla="*/ 296825 w 307906"/>
                <a:gd name="connsiteY766" fmla="*/ 108925 h 301638"/>
                <a:gd name="connsiteX767" fmla="*/ 296825 w 307906"/>
                <a:gd name="connsiteY767" fmla="*/ 108925 h 301638"/>
                <a:gd name="connsiteX768" fmla="*/ 290633 w 307906"/>
                <a:gd name="connsiteY768" fmla="*/ 95685 h 301638"/>
                <a:gd name="connsiteX769" fmla="*/ 290633 w 307906"/>
                <a:gd name="connsiteY769" fmla="*/ 95685 h 301638"/>
                <a:gd name="connsiteX770" fmla="*/ 290633 w 307906"/>
                <a:gd name="connsiteY770" fmla="*/ 95590 h 301638"/>
                <a:gd name="connsiteX771" fmla="*/ 290729 w 307906"/>
                <a:gd name="connsiteY771" fmla="*/ 95590 h 301638"/>
                <a:gd name="connsiteX772" fmla="*/ 290633 w 307906"/>
                <a:gd name="connsiteY772" fmla="*/ 95685 h 301638"/>
                <a:gd name="connsiteX773" fmla="*/ 290633 w 307906"/>
                <a:gd name="connsiteY773" fmla="*/ 95685 h 301638"/>
                <a:gd name="connsiteX774" fmla="*/ 290633 w 307906"/>
                <a:gd name="connsiteY774" fmla="*/ 95685 h 301638"/>
                <a:gd name="connsiteX775" fmla="*/ 68034 w 307906"/>
                <a:gd name="connsiteY775" fmla="*/ 10627 h 301638"/>
                <a:gd name="connsiteX776" fmla="*/ 68034 w 307906"/>
                <a:gd name="connsiteY776" fmla="*/ 10627 h 301638"/>
                <a:gd name="connsiteX777" fmla="*/ 68034 w 307906"/>
                <a:gd name="connsiteY777" fmla="*/ 10627 h 301638"/>
                <a:gd name="connsiteX778" fmla="*/ 68034 w 307906"/>
                <a:gd name="connsiteY778" fmla="*/ 10627 h 301638"/>
                <a:gd name="connsiteX779" fmla="*/ 40031 w 307906"/>
                <a:gd name="connsiteY779" fmla="*/ 74254 h 301638"/>
                <a:gd name="connsiteX780" fmla="*/ 40697 w 307906"/>
                <a:gd name="connsiteY780" fmla="*/ 75207 h 301638"/>
                <a:gd name="connsiteX781" fmla="*/ 40507 w 307906"/>
                <a:gd name="connsiteY781" fmla="*/ 75302 h 301638"/>
                <a:gd name="connsiteX782" fmla="*/ 40031 w 307906"/>
                <a:gd name="connsiteY782" fmla="*/ 74254 h 301638"/>
                <a:gd name="connsiteX783" fmla="*/ 40031 w 307906"/>
                <a:gd name="connsiteY783" fmla="*/ 74254 h 301638"/>
                <a:gd name="connsiteX784" fmla="*/ 32315 w 307906"/>
                <a:gd name="connsiteY784" fmla="*/ 142453 h 301638"/>
                <a:gd name="connsiteX785" fmla="*/ 32315 w 307906"/>
                <a:gd name="connsiteY785" fmla="*/ 142453 h 301638"/>
                <a:gd name="connsiteX786" fmla="*/ 32315 w 307906"/>
                <a:gd name="connsiteY786" fmla="*/ 142453 h 301638"/>
                <a:gd name="connsiteX787" fmla="*/ 32315 w 307906"/>
                <a:gd name="connsiteY787" fmla="*/ 142453 h 301638"/>
                <a:gd name="connsiteX788" fmla="*/ 8312 w 307906"/>
                <a:gd name="connsiteY788" fmla="*/ 251609 h 301638"/>
                <a:gd name="connsiteX789" fmla="*/ 8598 w 307906"/>
                <a:gd name="connsiteY789" fmla="*/ 251991 h 301638"/>
                <a:gd name="connsiteX790" fmla="*/ 8598 w 307906"/>
                <a:gd name="connsiteY790" fmla="*/ 251991 h 301638"/>
                <a:gd name="connsiteX791" fmla="*/ 8312 w 307906"/>
                <a:gd name="connsiteY791" fmla="*/ 251609 h 301638"/>
                <a:gd name="connsiteX792" fmla="*/ 95371 w 307906"/>
                <a:gd name="connsiteY792" fmla="*/ 277327 h 301638"/>
                <a:gd name="connsiteX793" fmla="*/ 95371 w 307906"/>
                <a:gd name="connsiteY793" fmla="*/ 277327 h 301638"/>
                <a:gd name="connsiteX794" fmla="*/ 95371 w 307906"/>
                <a:gd name="connsiteY794" fmla="*/ 277327 h 301638"/>
                <a:gd name="connsiteX795" fmla="*/ 95371 w 307906"/>
                <a:gd name="connsiteY795" fmla="*/ 277327 h 301638"/>
                <a:gd name="connsiteX796" fmla="*/ 159474 w 307906"/>
                <a:gd name="connsiteY796" fmla="*/ 247990 h 301638"/>
                <a:gd name="connsiteX797" fmla="*/ 159569 w 307906"/>
                <a:gd name="connsiteY797" fmla="*/ 248181 h 301638"/>
                <a:gd name="connsiteX798" fmla="*/ 159284 w 307906"/>
                <a:gd name="connsiteY798" fmla="*/ 248181 h 301638"/>
                <a:gd name="connsiteX799" fmla="*/ 159474 w 307906"/>
                <a:gd name="connsiteY799" fmla="*/ 247990 h 301638"/>
                <a:gd name="connsiteX800" fmla="*/ 284061 w 307906"/>
                <a:gd name="connsiteY800" fmla="*/ 135024 h 301638"/>
                <a:gd name="connsiteX801" fmla="*/ 284061 w 307906"/>
                <a:gd name="connsiteY801" fmla="*/ 135024 h 301638"/>
                <a:gd name="connsiteX802" fmla="*/ 284061 w 307906"/>
                <a:gd name="connsiteY802" fmla="*/ 135024 h 301638"/>
                <a:gd name="connsiteX803" fmla="*/ 284061 w 307906"/>
                <a:gd name="connsiteY803" fmla="*/ 135024 h 301638"/>
                <a:gd name="connsiteX804" fmla="*/ 284061 w 307906"/>
                <a:gd name="connsiteY804" fmla="*/ 135024 h 301638"/>
                <a:gd name="connsiteX805" fmla="*/ 88037 w 307906"/>
                <a:gd name="connsiteY805" fmla="*/ 4912 h 301638"/>
                <a:gd name="connsiteX806" fmla="*/ 88037 w 307906"/>
                <a:gd name="connsiteY806" fmla="*/ 4912 h 301638"/>
                <a:gd name="connsiteX807" fmla="*/ 88037 w 307906"/>
                <a:gd name="connsiteY807" fmla="*/ 4912 h 301638"/>
                <a:gd name="connsiteX808" fmla="*/ 88037 w 307906"/>
                <a:gd name="connsiteY808" fmla="*/ 4912 h 301638"/>
                <a:gd name="connsiteX809" fmla="*/ 88037 w 307906"/>
                <a:gd name="connsiteY809" fmla="*/ 4912 h 301638"/>
                <a:gd name="connsiteX810" fmla="*/ 88037 w 307906"/>
                <a:gd name="connsiteY810" fmla="*/ 4912 h 301638"/>
                <a:gd name="connsiteX811" fmla="*/ 88037 w 307906"/>
                <a:gd name="connsiteY811" fmla="*/ 4912 h 301638"/>
                <a:gd name="connsiteX812" fmla="*/ 80893 w 307906"/>
                <a:gd name="connsiteY812" fmla="*/ 2340 h 301638"/>
                <a:gd name="connsiteX813" fmla="*/ 79845 w 307906"/>
                <a:gd name="connsiteY813" fmla="*/ 2055 h 301638"/>
                <a:gd name="connsiteX814" fmla="*/ 80893 w 307906"/>
                <a:gd name="connsiteY814" fmla="*/ 2340 h 301638"/>
                <a:gd name="connsiteX815" fmla="*/ 78226 w 307906"/>
                <a:gd name="connsiteY815" fmla="*/ 3293 h 301638"/>
                <a:gd name="connsiteX816" fmla="*/ 78226 w 307906"/>
                <a:gd name="connsiteY816" fmla="*/ 3293 h 301638"/>
                <a:gd name="connsiteX817" fmla="*/ 78226 w 307906"/>
                <a:gd name="connsiteY817" fmla="*/ 3293 h 301638"/>
                <a:gd name="connsiteX818" fmla="*/ 78226 w 307906"/>
                <a:gd name="connsiteY818" fmla="*/ 3293 h 301638"/>
                <a:gd name="connsiteX819" fmla="*/ 3931 w 307906"/>
                <a:gd name="connsiteY819" fmla="*/ 198270 h 301638"/>
                <a:gd name="connsiteX820" fmla="*/ 3836 w 307906"/>
                <a:gd name="connsiteY820" fmla="*/ 198460 h 301638"/>
                <a:gd name="connsiteX821" fmla="*/ 3740 w 307906"/>
                <a:gd name="connsiteY821" fmla="*/ 198365 h 301638"/>
                <a:gd name="connsiteX822" fmla="*/ 3931 w 307906"/>
                <a:gd name="connsiteY822" fmla="*/ 198270 h 301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307906" h="301638">
                  <a:moveTo>
                    <a:pt x="299682" y="102162"/>
                  </a:moveTo>
                  <a:cubicBezTo>
                    <a:pt x="298920" y="101115"/>
                    <a:pt x="298158" y="99972"/>
                    <a:pt x="297491" y="98924"/>
                  </a:cubicBezTo>
                  <a:cubicBezTo>
                    <a:pt x="296539" y="97495"/>
                    <a:pt x="295491" y="96067"/>
                    <a:pt x="294539" y="94542"/>
                  </a:cubicBezTo>
                  <a:cubicBezTo>
                    <a:pt x="293300" y="92542"/>
                    <a:pt x="292253" y="90351"/>
                    <a:pt x="289871" y="89399"/>
                  </a:cubicBezTo>
                  <a:lnTo>
                    <a:pt x="289871" y="89399"/>
                  </a:lnTo>
                  <a:cubicBezTo>
                    <a:pt x="283299" y="81112"/>
                    <a:pt x="275489" y="74159"/>
                    <a:pt x="266535" y="68730"/>
                  </a:cubicBezTo>
                  <a:lnTo>
                    <a:pt x="266535" y="68730"/>
                  </a:lnTo>
                  <a:lnTo>
                    <a:pt x="266535" y="68730"/>
                  </a:lnTo>
                  <a:cubicBezTo>
                    <a:pt x="265964" y="68253"/>
                    <a:pt x="265392" y="67872"/>
                    <a:pt x="264821" y="67396"/>
                  </a:cubicBezTo>
                  <a:lnTo>
                    <a:pt x="264821" y="67396"/>
                  </a:lnTo>
                  <a:lnTo>
                    <a:pt x="264821" y="67396"/>
                  </a:lnTo>
                  <a:cubicBezTo>
                    <a:pt x="261106" y="65015"/>
                    <a:pt x="257677" y="61967"/>
                    <a:pt x="253105" y="61205"/>
                  </a:cubicBezTo>
                  <a:cubicBezTo>
                    <a:pt x="252248" y="60729"/>
                    <a:pt x="251295" y="60253"/>
                    <a:pt x="250438" y="59681"/>
                  </a:cubicBezTo>
                  <a:cubicBezTo>
                    <a:pt x="249962" y="58538"/>
                    <a:pt x="249104" y="57967"/>
                    <a:pt x="247961" y="57967"/>
                  </a:cubicBezTo>
                  <a:lnTo>
                    <a:pt x="247961" y="57967"/>
                  </a:lnTo>
                  <a:lnTo>
                    <a:pt x="247961" y="57967"/>
                  </a:lnTo>
                  <a:cubicBezTo>
                    <a:pt x="246437" y="57300"/>
                    <a:pt x="245009" y="56633"/>
                    <a:pt x="243485" y="55966"/>
                  </a:cubicBezTo>
                  <a:lnTo>
                    <a:pt x="243485" y="55966"/>
                  </a:lnTo>
                  <a:cubicBezTo>
                    <a:pt x="243294" y="55585"/>
                    <a:pt x="243008" y="55395"/>
                    <a:pt x="242627" y="55395"/>
                  </a:cubicBezTo>
                  <a:cubicBezTo>
                    <a:pt x="239008" y="53585"/>
                    <a:pt x="235388" y="51490"/>
                    <a:pt x="231102" y="51680"/>
                  </a:cubicBezTo>
                  <a:cubicBezTo>
                    <a:pt x="230054" y="49585"/>
                    <a:pt x="228245" y="49013"/>
                    <a:pt x="226149" y="49013"/>
                  </a:cubicBezTo>
                  <a:cubicBezTo>
                    <a:pt x="224339" y="48727"/>
                    <a:pt x="222434" y="48346"/>
                    <a:pt x="220625" y="48060"/>
                  </a:cubicBezTo>
                  <a:cubicBezTo>
                    <a:pt x="219386" y="47679"/>
                    <a:pt x="218148" y="47299"/>
                    <a:pt x="216815" y="46917"/>
                  </a:cubicBezTo>
                  <a:lnTo>
                    <a:pt x="216815" y="46917"/>
                  </a:lnTo>
                  <a:cubicBezTo>
                    <a:pt x="215291" y="44441"/>
                    <a:pt x="212624" y="44346"/>
                    <a:pt x="210147" y="43869"/>
                  </a:cubicBezTo>
                  <a:cubicBezTo>
                    <a:pt x="208242" y="42345"/>
                    <a:pt x="206051" y="41774"/>
                    <a:pt x="203670" y="41583"/>
                  </a:cubicBezTo>
                  <a:cubicBezTo>
                    <a:pt x="203670" y="41583"/>
                    <a:pt x="203670" y="41583"/>
                    <a:pt x="203670" y="41583"/>
                  </a:cubicBezTo>
                  <a:cubicBezTo>
                    <a:pt x="201860" y="40345"/>
                    <a:pt x="199860" y="39774"/>
                    <a:pt x="197574" y="39869"/>
                  </a:cubicBezTo>
                  <a:cubicBezTo>
                    <a:pt x="194050" y="38631"/>
                    <a:pt x="190430" y="37392"/>
                    <a:pt x="186906" y="36154"/>
                  </a:cubicBezTo>
                  <a:cubicBezTo>
                    <a:pt x="183763" y="35011"/>
                    <a:pt x="180715" y="33201"/>
                    <a:pt x="177191" y="33201"/>
                  </a:cubicBezTo>
                  <a:cubicBezTo>
                    <a:pt x="176333" y="32725"/>
                    <a:pt x="175381" y="32344"/>
                    <a:pt x="174524" y="31868"/>
                  </a:cubicBezTo>
                  <a:lnTo>
                    <a:pt x="174524" y="31868"/>
                  </a:lnTo>
                  <a:lnTo>
                    <a:pt x="174524" y="31868"/>
                  </a:lnTo>
                  <a:cubicBezTo>
                    <a:pt x="171571" y="30535"/>
                    <a:pt x="168713" y="29201"/>
                    <a:pt x="165761" y="27867"/>
                  </a:cubicBezTo>
                  <a:lnTo>
                    <a:pt x="165761" y="27867"/>
                  </a:lnTo>
                  <a:cubicBezTo>
                    <a:pt x="164618" y="27200"/>
                    <a:pt x="163570" y="26534"/>
                    <a:pt x="162427" y="25772"/>
                  </a:cubicBezTo>
                  <a:cubicBezTo>
                    <a:pt x="160617" y="23486"/>
                    <a:pt x="157474" y="24343"/>
                    <a:pt x="155378" y="22724"/>
                  </a:cubicBezTo>
                  <a:lnTo>
                    <a:pt x="155378" y="22724"/>
                  </a:lnTo>
                  <a:cubicBezTo>
                    <a:pt x="152997" y="19104"/>
                    <a:pt x="148901" y="18342"/>
                    <a:pt x="145377" y="16723"/>
                  </a:cubicBezTo>
                  <a:cubicBezTo>
                    <a:pt x="142329" y="14913"/>
                    <a:pt x="139472" y="12532"/>
                    <a:pt x="135757" y="11961"/>
                  </a:cubicBezTo>
                  <a:cubicBezTo>
                    <a:pt x="135757" y="11961"/>
                    <a:pt x="135757" y="11961"/>
                    <a:pt x="135757" y="11961"/>
                  </a:cubicBezTo>
                  <a:cubicBezTo>
                    <a:pt x="134900" y="11580"/>
                    <a:pt x="134042" y="11199"/>
                    <a:pt x="133185" y="10818"/>
                  </a:cubicBezTo>
                  <a:lnTo>
                    <a:pt x="133185" y="10818"/>
                  </a:lnTo>
                  <a:cubicBezTo>
                    <a:pt x="131280" y="8913"/>
                    <a:pt x="128899" y="8055"/>
                    <a:pt x="126422" y="7484"/>
                  </a:cubicBezTo>
                  <a:cubicBezTo>
                    <a:pt x="124327" y="6722"/>
                    <a:pt x="122231" y="6055"/>
                    <a:pt x="120231" y="5293"/>
                  </a:cubicBezTo>
                  <a:cubicBezTo>
                    <a:pt x="118231" y="4341"/>
                    <a:pt x="116135" y="3103"/>
                    <a:pt x="113849" y="4436"/>
                  </a:cubicBezTo>
                  <a:lnTo>
                    <a:pt x="113849" y="4436"/>
                  </a:lnTo>
                  <a:cubicBezTo>
                    <a:pt x="113564" y="4150"/>
                    <a:pt x="113278" y="3959"/>
                    <a:pt x="112897" y="3865"/>
                  </a:cubicBezTo>
                  <a:lnTo>
                    <a:pt x="112897" y="3865"/>
                  </a:lnTo>
                  <a:cubicBezTo>
                    <a:pt x="111849" y="2531"/>
                    <a:pt x="110420" y="1864"/>
                    <a:pt x="108706" y="2436"/>
                  </a:cubicBezTo>
                  <a:cubicBezTo>
                    <a:pt x="103181" y="1769"/>
                    <a:pt x="97943" y="-612"/>
                    <a:pt x="92228" y="340"/>
                  </a:cubicBezTo>
                  <a:lnTo>
                    <a:pt x="92228" y="340"/>
                  </a:lnTo>
                  <a:cubicBezTo>
                    <a:pt x="88037" y="-517"/>
                    <a:pt x="83941" y="340"/>
                    <a:pt x="80036" y="1864"/>
                  </a:cubicBezTo>
                  <a:lnTo>
                    <a:pt x="80036" y="1864"/>
                  </a:lnTo>
                  <a:cubicBezTo>
                    <a:pt x="78035" y="-708"/>
                    <a:pt x="75845" y="911"/>
                    <a:pt x="73654" y="1674"/>
                  </a:cubicBezTo>
                  <a:cubicBezTo>
                    <a:pt x="73082" y="1674"/>
                    <a:pt x="72511" y="1769"/>
                    <a:pt x="71939" y="1769"/>
                  </a:cubicBezTo>
                  <a:cubicBezTo>
                    <a:pt x="70511" y="1769"/>
                    <a:pt x="68987" y="1578"/>
                    <a:pt x="67939" y="2912"/>
                  </a:cubicBezTo>
                  <a:cubicBezTo>
                    <a:pt x="67177" y="3293"/>
                    <a:pt x="66510" y="3674"/>
                    <a:pt x="65748" y="4150"/>
                  </a:cubicBezTo>
                  <a:cubicBezTo>
                    <a:pt x="64605" y="3198"/>
                    <a:pt x="63653" y="3769"/>
                    <a:pt x="62795" y="4531"/>
                  </a:cubicBezTo>
                  <a:lnTo>
                    <a:pt x="62795" y="4531"/>
                  </a:lnTo>
                  <a:lnTo>
                    <a:pt x="62795" y="4531"/>
                  </a:lnTo>
                  <a:cubicBezTo>
                    <a:pt x="59652" y="4626"/>
                    <a:pt x="58128" y="7103"/>
                    <a:pt x="56223" y="9103"/>
                  </a:cubicBezTo>
                  <a:cubicBezTo>
                    <a:pt x="54604" y="10056"/>
                    <a:pt x="52985" y="11008"/>
                    <a:pt x="52604" y="13104"/>
                  </a:cubicBezTo>
                  <a:cubicBezTo>
                    <a:pt x="52032" y="13866"/>
                    <a:pt x="51556" y="14723"/>
                    <a:pt x="50984" y="15485"/>
                  </a:cubicBezTo>
                  <a:cubicBezTo>
                    <a:pt x="49746" y="16342"/>
                    <a:pt x="49079" y="17580"/>
                    <a:pt x="48794" y="19009"/>
                  </a:cubicBezTo>
                  <a:cubicBezTo>
                    <a:pt x="47651" y="20247"/>
                    <a:pt x="46889" y="21581"/>
                    <a:pt x="46889" y="23295"/>
                  </a:cubicBezTo>
                  <a:cubicBezTo>
                    <a:pt x="45365" y="25772"/>
                    <a:pt x="44222" y="28439"/>
                    <a:pt x="44222" y="31487"/>
                  </a:cubicBezTo>
                  <a:cubicBezTo>
                    <a:pt x="42888" y="35869"/>
                    <a:pt x="40697" y="40060"/>
                    <a:pt x="40888" y="44822"/>
                  </a:cubicBezTo>
                  <a:cubicBezTo>
                    <a:pt x="40507" y="45965"/>
                    <a:pt x="39935" y="47108"/>
                    <a:pt x="40602" y="48346"/>
                  </a:cubicBezTo>
                  <a:lnTo>
                    <a:pt x="40602" y="48346"/>
                  </a:lnTo>
                  <a:cubicBezTo>
                    <a:pt x="40031" y="50823"/>
                    <a:pt x="39459" y="53299"/>
                    <a:pt x="38888" y="55775"/>
                  </a:cubicBezTo>
                  <a:cubicBezTo>
                    <a:pt x="37745" y="57395"/>
                    <a:pt x="37649" y="59205"/>
                    <a:pt x="37649" y="61109"/>
                  </a:cubicBezTo>
                  <a:cubicBezTo>
                    <a:pt x="37649" y="66825"/>
                    <a:pt x="34697" y="72254"/>
                    <a:pt x="36221" y="78064"/>
                  </a:cubicBezTo>
                  <a:cubicBezTo>
                    <a:pt x="35363" y="78636"/>
                    <a:pt x="34601" y="79207"/>
                    <a:pt x="34792" y="80445"/>
                  </a:cubicBezTo>
                  <a:lnTo>
                    <a:pt x="34792" y="80445"/>
                  </a:lnTo>
                  <a:cubicBezTo>
                    <a:pt x="33839" y="82827"/>
                    <a:pt x="33268" y="85208"/>
                    <a:pt x="33554" y="87780"/>
                  </a:cubicBezTo>
                  <a:cubicBezTo>
                    <a:pt x="33268" y="89018"/>
                    <a:pt x="32982" y="90161"/>
                    <a:pt x="32696" y="91399"/>
                  </a:cubicBezTo>
                  <a:cubicBezTo>
                    <a:pt x="32125" y="94447"/>
                    <a:pt x="31458" y="97590"/>
                    <a:pt x="30887" y="100638"/>
                  </a:cubicBezTo>
                  <a:cubicBezTo>
                    <a:pt x="30601" y="101877"/>
                    <a:pt x="30315" y="103020"/>
                    <a:pt x="30029" y="104258"/>
                  </a:cubicBezTo>
                  <a:cubicBezTo>
                    <a:pt x="29553" y="105686"/>
                    <a:pt x="29077" y="107115"/>
                    <a:pt x="28601" y="108544"/>
                  </a:cubicBezTo>
                  <a:cubicBezTo>
                    <a:pt x="27743" y="111878"/>
                    <a:pt x="26791" y="115117"/>
                    <a:pt x="25934" y="118450"/>
                  </a:cubicBezTo>
                  <a:lnTo>
                    <a:pt x="25934" y="118450"/>
                  </a:lnTo>
                  <a:lnTo>
                    <a:pt x="25934" y="118450"/>
                  </a:lnTo>
                  <a:cubicBezTo>
                    <a:pt x="25743" y="119022"/>
                    <a:pt x="25553" y="119688"/>
                    <a:pt x="25362" y="120260"/>
                  </a:cubicBezTo>
                  <a:lnTo>
                    <a:pt x="25362" y="120260"/>
                  </a:lnTo>
                  <a:cubicBezTo>
                    <a:pt x="23743" y="121974"/>
                    <a:pt x="23838" y="124356"/>
                    <a:pt x="23362" y="126451"/>
                  </a:cubicBezTo>
                  <a:cubicBezTo>
                    <a:pt x="22219" y="126928"/>
                    <a:pt x="21838" y="127880"/>
                    <a:pt x="21933" y="129023"/>
                  </a:cubicBezTo>
                  <a:lnTo>
                    <a:pt x="21933" y="129023"/>
                  </a:lnTo>
                  <a:cubicBezTo>
                    <a:pt x="20981" y="130356"/>
                    <a:pt x="20123" y="131690"/>
                    <a:pt x="20123" y="133404"/>
                  </a:cubicBezTo>
                  <a:cubicBezTo>
                    <a:pt x="19266" y="135024"/>
                    <a:pt x="17742" y="136548"/>
                    <a:pt x="18885" y="138643"/>
                  </a:cubicBezTo>
                  <a:cubicBezTo>
                    <a:pt x="14599" y="142358"/>
                    <a:pt x="14218" y="147787"/>
                    <a:pt x="12694" y="152740"/>
                  </a:cubicBezTo>
                  <a:cubicBezTo>
                    <a:pt x="10598" y="155598"/>
                    <a:pt x="10694" y="159217"/>
                    <a:pt x="9551" y="162456"/>
                  </a:cubicBezTo>
                  <a:cubicBezTo>
                    <a:pt x="7931" y="163599"/>
                    <a:pt x="7836" y="165218"/>
                    <a:pt x="8027" y="166933"/>
                  </a:cubicBezTo>
                  <a:cubicBezTo>
                    <a:pt x="6693" y="171409"/>
                    <a:pt x="4502" y="175600"/>
                    <a:pt x="4407" y="180363"/>
                  </a:cubicBezTo>
                  <a:cubicBezTo>
                    <a:pt x="4217" y="181601"/>
                    <a:pt x="4026" y="182839"/>
                    <a:pt x="3836" y="184078"/>
                  </a:cubicBezTo>
                  <a:cubicBezTo>
                    <a:pt x="2502" y="187602"/>
                    <a:pt x="1835" y="191317"/>
                    <a:pt x="1931" y="195031"/>
                  </a:cubicBezTo>
                  <a:cubicBezTo>
                    <a:pt x="1550" y="198365"/>
                    <a:pt x="1264" y="201794"/>
                    <a:pt x="883" y="205127"/>
                  </a:cubicBezTo>
                  <a:cubicBezTo>
                    <a:pt x="883" y="206080"/>
                    <a:pt x="883" y="206937"/>
                    <a:pt x="883" y="207890"/>
                  </a:cubicBezTo>
                  <a:cubicBezTo>
                    <a:pt x="692" y="209604"/>
                    <a:pt x="-1117" y="211414"/>
                    <a:pt x="1073" y="213129"/>
                  </a:cubicBezTo>
                  <a:cubicBezTo>
                    <a:pt x="1264" y="213319"/>
                    <a:pt x="1550" y="213509"/>
                    <a:pt x="1740" y="213796"/>
                  </a:cubicBezTo>
                  <a:lnTo>
                    <a:pt x="1740" y="213796"/>
                  </a:lnTo>
                  <a:lnTo>
                    <a:pt x="1740" y="213796"/>
                  </a:lnTo>
                  <a:cubicBezTo>
                    <a:pt x="-1308" y="217034"/>
                    <a:pt x="788" y="220653"/>
                    <a:pt x="788" y="224177"/>
                  </a:cubicBezTo>
                  <a:cubicBezTo>
                    <a:pt x="788" y="227130"/>
                    <a:pt x="788" y="230083"/>
                    <a:pt x="1835" y="232846"/>
                  </a:cubicBezTo>
                  <a:cubicBezTo>
                    <a:pt x="2026" y="232941"/>
                    <a:pt x="2216" y="232846"/>
                    <a:pt x="2407" y="232846"/>
                  </a:cubicBezTo>
                  <a:cubicBezTo>
                    <a:pt x="2407" y="232846"/>
                    <a:pt x="2407" y="232941"/>
                    <a:pt x="2312" y="232941"/>
                  </a:cubicBezTo>
                  <a:cubicBezTo>
                    <a:pt x="2312" y="232941"/>
                    <a:pt x="1835" y="232846"/>
                    <a:pt x="1835" y="232846"/>
                  </a:cubicBezTo>
                  <a:cubicBezTo>
                    <a:pt x="1550" y="234941"/>
                    <a:pt x="1645" y="236846"/>
                    <a:pt x="2788" y="238751"/>
                  </a:cubicBezTo>
                  <a:cubicBezTo>
                    <a:pt x="2407" y="239799"/>
                    <a:pt x="2693" y="240751"/>
                    <a:pt x="3264" y="241608"/>
                  </a:cubicBezTo>
                  <a:lnTo>
                    <a:pt x="3264" y="241608"/>
                  </a:lnTo>
                  <a:lnTo>
                    <a:pt x="3264" y="241608"/>
                  </a:lnTo>
                  <a:cubicBezTo>
                    <a:pt x="2883" y="243133"/>
                    <a:pt x="3455" y="244371"/>
                    <a:pt x="4312" y="245609"/>
                  </a:cubicBezTo>
                  <a:lnTo>
                    <a:pt x="4312" y="245609"/>
                  </a:lnTo>
                  <a:lnTo>
                    <a:pt x="4312" y="245609"/>
                  </a:lnTo>
                  <a:cubicBezTo>
                    <a:pt x="4407" y="246180"/>
                    <a:pt x="4407" y="246752"/>
                    <a:pt x="4502" y="247228"/>
                  </a:cubicBezTo>
                  <a:cubicBezTo>
                    <a:pt x="4883" y="249419"/>
                    <a:pt x="5074" y="251609"/>
                    <a:pt x="6407" y="253515"/>
                  </a:cubicBezTo>
                  <a:lnTo>
                    <a:pt x="6407" y="253515"/>
                  </a:lnTo>
                  <a:lnTo>
                    <a:pt x="6407" y="253515"/>
                  </a:lnTo>
                  <a:cubicBezTo>
                    <a:pt x="6122" y="255039"/>
                    <a:pt x="6884" y="256277"/>
                    <a:pt x="7741" y="257515"/>
                  </a:cubicBezTo>
                  <a:cubicBezTo>
                    <a:pt x="8693" y="261992"/>
                    <a:pt x="10313" y="266183"/>
                    <a:pt x="13170" y="269898"/>
                  </a:cubicBezTo>
                  <a:cubicBezTo>
                    <a:pt x="14123" y="271422"/>
                    <a:pt x="14980" y="272851"/>
                    <a:pt x="15932" y="274374"/>
                  </a:cubicBezTo>
                  <a:cubicBezTo>
                    <a:pt x="16218" y="276279"/>
                    <a:pt x="17171" y="277708"/>
                    <a:pt x="18790" y="278661"/>
                  </a:cubicBezTo>
                  <a:lnTo>
                    <a:pt x="18790" y="278661"/>
                  </a:lnTo>
                  <a:cubicBezTo>
                    <a:pt x="21076" y="282566"/>
                    <a:pt x="23933" y="285900"/>
                    <a:pt x="27553" y="288567"/>
                  </a:cubicBezTo>
                  <a:cubicBezTo>
                    <a:pt x="29363" y="290758"/>
                    <a:pt x="31649" y="292281"/>
                    <a:pt x="34125" y="293615"/>
                  </a:cubicBezTo>
                  <a:cubicBezTo>
                    <a:pt x="37554" y="295901"/>
                    <a:pt x="41174" y="297806"/>
                    <a:pt x="45269" y="298758"/>
                  </a:cubicBezTo>
                  <a:cubicBezTo>
                    <a:pt x="46412" y="299711"/>
                    <a:pt x="47651" y="299901"/>
                    <a:pt x="49079" y="299711"/>
                  </a:cubicBezTo>
                  <a:cubicBezTo>
                    <a:pt x="50222" y="299997"/>
                    <a:pt x="51365" y="300187"/>
                    <a:pt x="52413" y="300473"/>
                  </a:cubicBezTo>
                  <a:cubicBezTo>
                    <a:pt x="55271" y="301616"/>
                    <a:pt x="58223" y="301806"/>
                    <a:pt x="61271" y="301521"/>
                  </a:cubicBezTo>
                  <a:lnTo>
                    <a:pt x="61271" y="301521"/>
                  </a:lnTo>
                  <a:cubicBezTo>
                    <a:pt x="62414" y="301521"/>
                    <a:pt x="63462" y="301521"/>
                    <a:pt x="64605" y="301521"/>
                  </a:cubicBezTo>
                  <a:cubicBezTo>
                    <a:pt x="66129" y="301426"/>
                    <a:pt x="67653" y="301330"/>
                    <a:pt x="69272" y="301235"/>
                  </a:cubicBezTo>
                  <a:cubicBezTo>
                    <a:pt x="70606" y="301044"/>
                    <a:pt x="71939" y="300949"/>
                    <a:pt x="73273" y="300759"/>
                  </a:cubicBezTo>
                  <a:lnTo>
                    <a:pt x="73273" y="300759"/>
                  </a:lnTo>
                  <a:cubicBezTo>
                    <a:pt x="75368" y="300949"/>
                    <a:pt x="77464" y="301140"/>
                    <a:pt x="79178" y="299616"/>
                  </a:cubicBezTo>
                  <a:cubicBezTo>
                    <a:pt x="80417" y="299330"/>
                    <a:pt x="81750" y="299140"/>
                    <a:pt x="82988" y="298854"/>
                  </a:cubicBezTo>
                  <a:cubicBezTo>
                    <a:pt x="84703" y="299616"/>
                    <a:pt x="85846" y="298187"/>
                    <a:pt x="87084" y="297520"/>
                  </a:cubicBezTo>
                  <a:cubicBezTo>
                    <a:pt x="88703" y="297901"/>
                    <a:pt x="89942" y="297235"/>
                    <a:pt x="91085" y="296282"/>
                  </a:cubicBezTo>
                  <a:lnTo>
                    <a:pt x="91085" y="296282"/>
                  </a:lnTo>
                  <a:cubicBezTo>
                    <a:pt x="98419" y="294282"/>
                    <a:pt x="105467" y="291424"/>
                    <a:pt x="111849" y="287138"/>
                  </a:cubicBezTo>
                  <a:cubicBezTo>
                    <a:pt x="113945" y="287328"/>
                    <a:pt x="115373" y="286185"/>
                    <a:pt x="116802" y="284947"/>
                  </a:cubicBezTo>
                  <a:cubicBezTo>
                    <a:pt x="118993" y="283519"/>
                    <a:pt x="121088" y="282090"/>
                    <a:pt x="123279" y="280661"/>
                  </a:cubicBezTo>
                  <a:cubicBezTo>
                    <a:pt x="125470" y="279232"/>
                    <a:pt x="127661" y="277708"/>
                    <a:pt x="129851" y="276279"/>
                  </a:cubicBezTo>
                  <a:cubicBezTo>
                    <a:pt x="132328" y="274565"/>
                    <a:pt x="134900" y="272851"/>
                    <a:pt x="137376" y="271041"/>
                  </a:cubicBezTo>
                  <a:cubicBezTo>
                    <a:pt x="140710" y="268755"/>
                    <a:pt x="144615" y="267135"/>
                    <a:pt x="146806" y="263421"/>
                  </a:cubicBezTo>
                  <a:cubicBezTo>
                    <a:pt x="146806" y="263421"/>
                    <a:pt x="146806" y="263421"/>
                    <a:pt x="146806" y="263421"/>
                  </a:cubicBezTo>
                  <a:cubicBezTo>
                    <a:pt x="149568" y="261421"/>
                    <a:pt x="152330" y="259420"/>
                    <a:pt x="155093" y="257325"/>
                  </a:cubicBezTo>
                  <a:cubicBezTo>
                    <a:pt x="163856" y="251609"/>
                    <a:pt x="172428" y="245514"/>
                    <a:pt x="180524" y="238846"/>
                  </a:cubicBezTo>
                  <a:cubicBezTo>
                    <a:pt x="182810" y="238465"/>
                    <a:pt x="184811" y="237513"/>
                    <a:pt x="186430" y="235989"/>
                  </a:cubicBezTo>
                  <a:lnTo>
                    <a:pt x="186430" y="235989"/>
                  </a:lnTo>
                  <a:lnTo>
                    <a:pt x="186430" y="235989"/>
                  </a:lnTo>
                  <a:cubicBezTo>
                    <a:pt x="190621" y="233608"/>
                    <a:pt x="194907" y="231321"/>
                    <a:pt x="199098" y="228940"/>
                  </a:cubicBezTo>
                  <a:cubicBezTo>
                    <a:pt x="201670" y="227225"/>
                    <a:pt x="205194" y="227416"/>
                    <a:pt x="207480" y="224940"/>
                  </a:cubicBezTo>
                  <a:cubicBezTo>
                    <a:pt x="215957" y="221225"/>
                    <a:pt x="224720" y="217891"/>
                    <a:pt x="232721" y="213033"/>
                  </a:cubicBezTo>
                  <a:cubicBezTo>
                    <a:pt x="234817" y="213224"/>
                    <a:pt x="236150" y="211986"/>
                    <a:pt x="237579" y="210747"/>
                  </a:cubicBezTo>
                  <a:lnTo>
                    <a:pt x="237579" y="210747"/>
                  </a:lnTo>
                  <a:lnTo>
                    <a:pt x="237579" y="210747"/>
                  </a:lnTo>
                  <a:cubicBezTo>
                    <a:pt x="238722" y="210081"/>
                    <a:pt x="239865" y="209414"/>
                    <a:pt x="240913" y="208747"/>
                  </a:cubicBezTo>
                  <a:cubicBezTo>
                    <a:pt x="241580" y="208366"/>
                    <a:pt x="242342" y="207985"/>
                    <a:pt x="243008" y="207604"/>
                  </a:cubicBezTo>
                  <a:lnTo>
                    <a:pt x="243008" y="207604"/>
                  </a:lnTo>
                  <a:cubicBezTo>
                    <a:pt x="247295" y="206937"/>
                    <a:pt x="250057" y="203794"/>
                    <a:pt x="253486" y="201603"/>
                  </a:cubicBezTo>
                  <a:cubicBezTo>
                    <a:pt x="253867" y="201318"/>
                    <a:pt x="254248" y="201032"/>
                    <a:pt x="254629" y="200746"/>
                  </a:cubicBezTo>
                  <a:lnTo>
                    <a:pt x="254629" y="200746"/>
                  </a:lnTo>
                  <a:cubicBezTo>
                    <a:pt x="255010" y="200651"/>
                    <a:pt x="255486" y="200556"/>
                    <a:pt x="255867" y="200365"/>
                  </a:cubicBezTo>
                  <a:lnTo>
                    <a:pt x="255867" y="200365"/>
                  </a:lnTo>
                  <a:lnTo>
                    <a:pt x="255867" y="200365"/>
                  </a:lnTo>
                  <a:cubicBezTo>
                    <a:pt x="256058" y="200651"/>
                    <a:pt x="256343" y="200936"/>
                    <a:pt x="256534" y="201222"/>
                  </a:cubicBezTo>
                  <a:cubicBezTo>
                    <a:pt x="260153" y="198746"/>
                    <a:pt x="263773" y="196269"/>
                    <a:pt x="267392" y="193888"/>
                  </a:cubicBezTo>
                  <a:cubicBezTo>
                    <a:pt x="267202" y="193603"/>
                    <a:pt x="267011" y="193317"/>
                    <a:pt x="266821" y="192936"/>
                  </a:cubicBezTo>
                  <a:lnTo>
                    <a:pt x="266821" y="192936"/>
                  </a:lnTo>
                  <a:lnTo>
                    <a:pt x="266821" y="192936"/>
                  </a:lnTo>
                  <a:cubicBezTo>
                    <a:pt x="267392" y="192364"/>
                    <a:pt x="268059" y="191793"/>
                    <a:pt x="268631" y="191221"/>
                  </a:cubicBezTo>
                  <a:cubicBezTo>
                    <a:pt x="268631" y="191221"/>
                    <a:pt x="268631" y="191221"/>
                    <a:pt x="268631" y="191221"/>
                  </a:cubicBezTo>
                  <a:lnTo>
                    <a:pt x="268631" y="191221"/>
                  </a:lnTo>
                  <a:cubicBezTo>
                    <a:pt x="274346" y="187602"/>
                    <a:pt x="279299" y="183220"/>
                    <a:pt x="283871" y="178267"/>
                  </a:cubicBezTo>
                  <a:cubicBezTo>
                    <a:pt x="287776" y="174457"/>
                    <a:pt x="292062" y="170933"/>
                    <a:pt x="294729" y="165980"/>
                  </a:cubicBezTo>
                  <a:lnTo>
                    <a:pt x="294729" y="165980"/>
                  </a:lnTo>
                  <a:cubicBezTo>
                    <a:pt x="295491" y="165408"/>
                    <a:pt x="296253" y="164742"/>
                    <a:pt x="295872" y="163599"/>
                  </a:cubicBezTo>
                  <a:lnTo>
                    <a:pt x="295872" y="163599"/>
                  </a:lnTo>
                  <a:cubicBezTo>
                    <a:pt x="299301" y="161313"/>
                    <a:pt x="300825" y="157884"/>
                    <a:pt x="302063" y="154169"/>
                  </a:cubicBezTo>
                  <a:lnTo>
                    <a:pt x="302063" y="154169"/>
                  </a:lnTo>
                  <a:lnTo>
                    <a:pt x="302063" y="154169"/>
                  </a:lnTo>
                  <a:cubicBezTo>
                    <a:pt x="304159" y="150359"/>
                    <a:pt x="306064" y="146549"/>
                    <a:pt x="306254" y="142072"/>
                  </a:cubicBezTo>
                  <a:cubicBezTo>
                    <a:pt x="307588" y="134547"/>
                    <a:pt x="308731" y="127023"/>
                    <a:pt x="307112" y="119402"/>
                  </a:cubicBezTo>
                  <a:cubicBezTo>
                    <a:pt x="307683" y="116736"/>
                    <a:pt x="305873" y="115117"/>
                    <a:pt x="304635" y="113307"/>
                  </a:cubicBezTo>
                  <a:cubicBezTo>
                    <a:pt x="305588" y="111687"/>
                    <a:pt x="304540" y="110544"/>
                    <a:pt x="303683" y="109401"/>
                  </a:cubicBezTo>
                  <a:cubicBezTo>
                    <a:pt x="303683" y="109401"/>
                    <a:pt x="303683" y="109401"/>
                    <a:pt x="303683" y="109401"/>
                  </a:cubicBezTo>
                  <a:cubicBezTo>
                    <a:pt x="303397" y="106449"/>
                    <a:pt x="301206" y="104449"/>
                    <a:pt x="299682" y="102162"/>
                  </a:cubicBezTo>
                  <a:close/>
                  <a:moveTo>
                    <a:pt x="44984" y="294091"/>
                  </a:moveTo>
                  <a:lnTo>
                    <a:pt x="44984" y="294091"/>
                  </a:lnTo>
                  <a:lnTo>
                    <a:pt x="44984" y="294091"/>
                  </a:lnTo>
                  <a:lnTo>
                    <a:pt x="44984" y="294091"/>
                  </a:lnTo>
                  <a:lnTo>
                    <a:pt x="44984" y="294091"/>
                  </a:lnTo>
                  <a:cubicBezTo>
                    <a:pt x="44984" y="294091"/>
                    <a:pt x="45079" y="294091"/>
                    <a:pt x="44984" y="294091"/>
                  </a:cubicBezTo>
                  <a:cubicBezTo>
                    <a:pt x="45079" y="294091"/>
                    <a:pt x="45079" y="294187"/>
                    <a:pt x="44984" y="294091"/>
                  </a:cubicBezTo>
                  <a:cubicBezTo>
                    <a:pt x="45079" y="294187"/>
                    <a:pt x="44984" y="294187"/>
                    <a:pt x="44984" y="294091"/>
                  </a:cubicBezTo>
                  <a:close/>
                  <a:moveTo>
                    <a:pt x="27362" y="272755"/>
                  </a:moveTo>
                  <a:cubicBezTo>
                    <a:pt x="27458" y="272660"/>
                    <a:pt x="27648" y="272565"/>
                    <a:pt x="27743" y="272469"/>
                  </a:cubicBezTo>
                  <a:cubicBezTo>
                    <a:pt x="27934" y="273231"/>
                    <a:pt x="28029" y="273612"/>
                    <a:pt x="27934" y="273898"/>
                  </a:cubicBezTo>
                  <a:cubicBezTo>
                    <a:pt x="27743" y="273517"/>
                    <a:pt x="27553" y="273136"/>
                    <a:pt x="27362" y="272755"/>
                  </a:cubicBezTo>
                  <a:close/>
                  <a:moveTo>
                    <a:pt x="28410" y="271993"/>
                  </a:moveTo>
                  <a:cubicBezTo>
                    <a:pt x="28410" y="271993"/>
                    <a:pt x="28410" y="271993"/>
                    <a:pt x="28410" y="271993"/>
                  </a:cubicBezTo>
                  <a:lnTo>
                    <a:pt x="28410" y="271993"/>
                  </a:lnTo>
                  <a:lnTo>
                    <a:pt x="28410" y="271993"/>
                  </a:lnTo>
                  <a:lnTo>
                    <a:pt x="28410" y="271993"/>
                  </a:lnTo>
                  <a:cubicBezTo>
                    <a:pt x="28410" y="271993"/>
                    <a:pt x="28410" y="271993"/>
                    <a:pt x="28410" y="271993"/>
                  </a:cubicBezTo>
                  <a:close/>
                  <a:moveTo>
                    <a:pt x="57080" y="176458"/>
                  </a:moveTo>
                  <a:lnTo>
                    <a:pt x="57080" y="176458"/>
                  </a:lnTo>
                  <a:cubicBezTo>
                    <a:pt x="57080" y="176458"/>
                    <a:pt x="57080" y="176458"/>
                    <a:pt x="57080" y="176458"/>
                  </a:cubicBezTo>
                  <a:cubicBezTo>
                    <a:pt x="57080" y="176552"/>
                    <a:pt x="57080" y="176552"/>
                    <a:pt x="57080" y="176458"/>
                  </a:cubicBezTo>
                  <a:cubicBezTo>
                    <a:pt x="57080" y="176552"/>
                    <a:pt x="57080" y="176552"/>
                    <a:pt x="57080" y="176458"/>
                  </a:cubicBezTo>
                  <a:lnTo>
                    <a:pt x="57080" y="176458"/>
                  </a:lnTo>
                  <a:lnTo>
                    <a:pt x="57080" y="176458"/>
                  </a:lnTo>
                  <a:close/>
                  <a:moveTo>
                    <a:pt x="183096" y="60919"/>
                  </a:moveTo>
                  <a:cubicBezTo>
                    <a:pt x="183001" y="60919"/>
                    <a:pt x="183001" y="60919"/>
                    <a:pt x="182906" y="61015"/>
                  </a:cubicBezTo>
                  <a:cubicBezTo>
                    <a:pt x="182906" y="60919"/>
                    <a:pt x="182906" y="60919"/>
                    <a:pt x="183001" y="60824"/>
                  </a:cubicBezTo>
                  <a:cubicBezTo>
                    <a:pt x="183001" y="60824"/>
                    <a:pt x="183001" y="60919"/>
                    <a:pt x="183096" y="60919"/>
                  </a:cubicBezTo>
                  <a:close/>
                  <a:moveTo>
                    <a:pt x="63653" y="57681"/>
                  </a:moveTo>
                  <a:cubicBezTo>
                    <a:pt x="63748" y="57681"/>
                    <a:pt x="63843" y="57681"/>
                    <a:pt x="63938" y="57681"/>
                  </a:cubicBezTo>
                  <a:cubicBezTo>
                    <a:pt x="63938" y="57776"/>
                    <a:pt x="63843" y="57776"/>
                    <a:pt x="63748" y="57871"/>
                  </a:cubicBezTo>
                  <a:lnTo>
                    <a:pt x="63748" y="57871"/>
                  </a:lnTo>
                  <a:cubicBezTo>
                    <a:pt x="63748" y="57871"/>
                    <a:pt x="63748" y="57871"/>
                    <a:pt x="63748" y="57871"/>
                  </a:cubicBezTo>
                  <a:cubicBezTo>
                    <a:pt x="63748" y="57871"/>
                    <a:pt x="63748" y="57871"/>
                    <a:pt x="63748" y="57871"/>
                  </a:cubicBezTo>
                  <a:cubicBezTo>
                    <a:pt x="63748" y="57871"/>
                    <a:pt x="63653" y="57776"/>
                    <a:pt x="63653" y="57681"/>
                  </a:cubicBezTo>
                  <a:close/>
                  <a:moveTo>
                    <a:pt x="59938" y="178458"/>
                  </a:moveTo>
                  <a:cubicBezTo>
                    <a:pt x="59938" y="178458"/>
                    <a:pt x="59938" y="178458"/>
                    <a:pt x="59938" y="178458"/>
                  </a:cubicBezTo>
                  <a:cubicBezTo>
                    <a:pt x="60128" y="178648"/>
                    <a:pt x="60224" y="178839"/>
                    <a:pt x="60414" y="179029"/>
                  </a:cubicBezTo>
                  <a:cubicBezTo>
                    <a:pt x="60414" y="179029"/>
                    <a:pt x="60414" y="179029"/>
                    <a:pt x="60509" y="179029"/>
                  </a:cubicBezTo>
                  <a:cubicBezTo>
                    <a:pt x="60509" y="179029"/>
                    <a:pt x="60509" y="179029"/>
                    <a:pt x="60509" y="179029"/>
                  </a:cubicBezTo>
                  <a:lnTo>
                    <a:pt x="60509" y="179029"/>
                  </a:lnTo>
                  <a:cubicBezTo>
                    <a:pt x="60509" y="179029"/>
                    <a:pt x="60414" y="179029"/>
                    <a:pt x="60414" y="179124"/>
                  </a:cubicBezTo>
                  <a:cubicBezTo>
                    <a:pt x="60224" y="178839"/>
                    <a:pt x="60128" y="178648"/>
                    <a:pt x="59938" y="178458"/>
                  </a:cubicBezTo>
                  <a:close/>
                  <a:moveTo>
                    <a:pt x="118231" y="51490"/>
                  </a:moveTo>
                  <a:cubicBezTo>
                    <a:pt x="118326" y="51490"/>
                    <a:pt x="118421" y="51584"/>
                    <a:pt x="118517" y="51584"/>
                  </a:cubicBezTo>
                  <a:cubicBezTo>
                    <a:pt x="118517" y="51680"/>
                    <a:pt x="118517" y="51775"/>
                    <a:pt x="118612" y="51870"/>
                  </a:cubicBezTo>
                  <a:cubicBezTo>
                    <a:pt x="118421" y="51870"/>
                    <a:pt x="118421" y="51584"/>
                    <a:pt x="118231" y="51490"/>
                  </a:cubicBezTo>
                  <a:close/>
                  <a:moveTo>
                    <a:pt x="78607" y="58824"/>
                  </a:moveTo>
                  <a:cubicBezTo>
                    <a:pt x="78607" y="58824"/>
                    <a:pt x="78702" y="58824"/>
                    <a:pt x="78607" y="58824"/>
                  </a:cubicBezTo>
                  <a:cubicBezTo>
                    <a:pt x="78702" y="58824"/>
                    <a:pt x="78702" y="58824"/>
                    <a:pt x="78702" y="58824"/>
                  </a:cubicBezTo>
                  <a:cubicBezTo>
                    <a:pt x="78702" y="58824"/>
                    <a:pt x="78702" y="58919"/>
                    <a:pt x="78702" y="58919"/>
                  </a:cubicBezTo>
                  <a:cubicBezTo>
                    <a:pt x="78702" y="58919"/>
                    <a:pt x="78702" y="58919"/>
                    <a:pt x="78607" y="58824"/>
                  </a:cubicBezTo>
                  <a:lnTo>
                    <a:pt x="78607" y="58824"/>
                  </a:lnTo>
                  <a:cubicBezTo>
                    <a:pt x="78607" y="58919"/>
                    <a:pt x="78607" y="58824"/>
                    <a:pt x="78607" y="58824"/>
                  </a:cubicBezTo>
                  <a:close/>
                  <a:moveTo>
                    <a:pt x="90132" y="38440"/>
                  </a:moveTo>
                  <a:lnTo>
                    <a:pt x="90132" y="38440"/>
                  </a:lnTo>
                  <a:lnTo>
                    <a:pt x="90132" y="38440"/>
                  </a:lnTo>
                  <a:lnTo>
                    <a:pt x="90132" y="38440"/>
                  </a:lnTo>
                  <a:cubicBezTo>
                    <a:pt x="90132" y="38440"/>
                    <a:pt x="90132" y="38440"/>
                    <a:pt x="90132" y="38440"/>
                  </a:cubicBezTo>
                  <a:cubicBezTo>
                    <a:pt x="90132" y="38440"/>
                    <a:pt x="90132" y="38440"/>
                    <a:pt x="90132" y="38440"/>
                  </a:cubicBezTo>
                  <a:close/>
                  <a:moveTo>
                    <a:pt x="125375" y="160265"/>
                  </a:moveTo>
                  <a:cubicBezTo>
                    <a:pt x="125375" y="160265"/>
                    <a:pt x="125375" y="160265"/>
                    <a:pt x="125375" y="160265"/>
                  </a:cubicBezTo>
                  <a:cubicBezTo>
                    <a:pt x="125279" y="160170"/>
                    <a:pt x="125279" y="160170"/>
                    <a:pt x="125184" y="160170"/>
                  </a:cubicBezTo>
                  <a:cubicBezTo>
                    <a:pt x="125279" y="160170"/>
                    <a:pt x="125375" y="160265"/>
                    <a:pt x="125375" y="160265"/>
                  </a:cubicBezTo>
                  <a:cubicBezTo>
                    <a:pt x="125375" y="160265"/>
                    <a:pt x="125375" y="160265"/>
                    <a:pt x="125375" y="160265"/>
                  </a:cubicBezTo>
                  <a:close/>
                  <a:moveTo>
                    <a:pt x="98133" y="40917"/>
                  </a:moveTo>
                  <a:cubicBezTo>
                    <a:pt x="98228" y="41012"/>
                    <a:pt x="98324" y="41012"/>
                    <a:pt x="98419" y="41107"/>
                  </a:cubicBezTo>
                  <a:cubicBezTo>
                    <a:pt x="98324" y="41107"/>
                    <a:pt x="98228" y="41107"/>
                    <a:pt x="98038" y="41107"/>
                  </a:cubicBezTo>
                  <a:cubicBezTo>
                    <a:pt x="98133" y="41107"/>
                    <a:pt x="98133" y="41012"/>
                    <a:pt x="98133" y="40917"/>
                  </a:cubicBezTo>
                  <a:close/>
                  <a:moveTo>
                    <a:pt x="245675" y="105972"/>
                  </a:moveTo>
                  <a:cubicBezTo>
                    <a:pt x="245675" y="105972"/>
                    <a:pt x="245675" y="105972"/>
                    <a:pt x="245675" y="105972"/>
                  </a:cubicBezTo>
                  <a:lnTo>
                    <a:pt x="245675" y="105972"/>
                  </a:lnTo>
                  <a:cubicBezTo>
                    <a:pt x="245675" y="105972"/>
                    <a:pt x="245675" y="105972"/>
                    <a:pt x="245675" y="105972"/>
                  </a:cubicBezTo>
                  <a:close/>
                  <a:moveTo>
                    <a:pt x="219863" y="120641"/>
                  </a:moveTo>
                  <a:lnTo>
                    <a:pt x="219863" y="120641"/>
                  </a:lnTo>
                  <a:cubicBezTo>
                    <a:pt x="219863" y="120546"/>
                    <a:pt x="219863" y="120546"/>
                    <a:pt x="219863" y="120451"/>
                  </a:cubicBezTo>
                  <a:cubicBezTo>
                    <a:pt x="220434" y="119784"/>
                    <a:pt x="220244" y="121308"/>
                    <a:pt x="219863" y="120641"/>
                  </a:cubicBezTo>
                  <a:close/>
                  <a:moveTo>
                    <a:pt x="222339" y="102353"/>
                  </a:moveTo>
                  <a:cubicBezTo>
                    <a:pt x="222339" y="102353"/>
                    <a:pt x="222339" y="102353"/>
                    <a:pt x="222339" y="102353"/>
                  </a:cubicBezTo>
                  <a:cubicBezTo>
                    <a:pt x="222339" y="102353"/>
                    <a:pt x="222339" y="102353"/>
                    <a:pt x="222339" y="102353"/>
                  </a:cubicBezTo>
                  <a:cubicBezTo>
                    <a:pt x="222339" y="102353"/>
                    <a:pt x="222339" y="102353"/>
                    <a:pt x="222339" y="102353"/>
                  </a:cubicBezTo>
                  <a:close/>
                  <a:moveTo>
                    <a:pt x="211766" y="98448"/>
                  </a:moveTo>
                  <a:cubicBezTo>
                    <a:pt x="211766" y="98448"/>
                    <a:pt x="211862" y="98543"/>
                    <a:pt x="211862" y="98543"/>
                  </a:cubicBezTo>
                  <a:cubicBezTo>
                    <a:pt x="211766" y="98543"/>
                    <a:pt x="211766" y="98543"/>
                    <a:pt x="211766" y="98448"/>
                  </a:cubicBezTo>
                  <a:cubicBezTo>
                    <a:pt x="211671" y="98543"/>
                    <a:pt x="211671" y="98543"/>
                    <a:pt x="211766" y="98448"/>
                  </a:cubicBezTo>
                  <a:close/>
                  <a:moveTo>
                    <a:pt x="210623" y="99209"/>
                  </a:moveTo>
                  <a:cubicBezTo>
                    <a:pt x="210623" y="99209"/>
                    <a:pt x="210623" y="99209"/>
                    <a:pt x="210623" y="99209"/>
                  </a:cubicBezTo>
                  <a:cubicBezTo>
                    <a:pt x="210623" y="99209"/>
                    <a:pt x="210719" y="99209"/>
                    <a:pt x="210623" y="99209"/>
                  </a:cubicBezTo>
                  <a:cubicBezTo>
                    <a:pt x="210719" y="99209"/>
                    <a:pt x="210623" y="99209"/>
                    <a:pt x="210623" y="99209"/>
                  </a:cubicBezTo>
                  <a:close/>
                  <a:moveTo>
                    <a:pt x="219386" y="116831"/>
                  </a:moveTo>
                  <a:cubicBezTo>
                    <a:pt x="219482" y="116926"/>
                    <a:pt x="219482" y="117021"/>
                    <a:pt x="219577" y="117212"/>
                  </a:cubicBezTo>
                  <a:cubicBezTo>
                    <a:pt x="219482" y="117212"/>
                    <a:pt x="219482" y="117307"/>
                    <a:pt x="219386" y="117307"/>
                  </a:cubicBezTo>
                  <a:cubicBezTo>
                    <a:pt x="219482" y="117117"/>
                    <a:pt x="219482" y="117021"/>
                    <a:pt x="219386" y="116831"/>
                  </a:cubicBezTo>
                  <a:close/>
                  <a:moveTo>
                    <a:pt x="209576" y="95304"/>
                  </a:moveTo>
                  <a:cubicBezTo>
                    <a:pt x="209576" y="95209"/>
                    <a:pt x="209576" y="95209"/>
                    <a:pt x="209576" y="95304"/>
                  </a:cubicBezTo>
                  <a:cubicBezTo>
                    <a:pt x="209576" y="95209"/>
                    <a:pt x="209576" y="95209"/>
                    <a:pt x="209576" y="95304"/>
                  </a:cubicBezTo>
                  <a:cubicBezTo>
                    <a:pt x="209576" y="95209"/>
                    <a:pt x="209576" y="95209"/>
                    <a:pt x="209576" y="95304"/>
                  </a:cubicBezTo>
                  <a:close/>
                  <a:moveTo>
                    <a:pt x="195002" y="92447"/>
                  </a:moveTo>
                  <a:cubicBezTo>
                    <a:pt x="195002" y="92447"/>
                    <a:pt x="195002" y="92447"/>
                    <a:pt x="195002" y="92447"/>
                  </a:cubicBezTo>
                  <a:cubicBezTo>
                    <a:pt x="195002" y="92447"/>
                    <a:pt x="195002" y="92447"/>
                    <a:pt x="195002" y="92447"/>
                  </a:cubicBezTo>
                  <a:cubicBezTo>
                    <a:pt x="195002" y="92447"/>
                    <a:pt x="195002" y="92447"/>
                    <a:pt x="195002" y="92447"/>
                  </a:cubicBezTo>
                  <a:close/>
                  <a:moveTo>
                    <a:pt x="119088" y="158169"/>
                  </a:moveTo>
                  <a:cubicBezTo>
                    <a:pt x="119088" y="158169"/>
                    <a:pt x="118993" y="158169"/>
                    <a:pt x="118993" y="158074"/>
                  </a:cubicBezTo>
                  <a:cubicBezTo>
                    <a:pt x="118993" y="158074"/>
                    <a:pt x="118993" y="158074"/>
                    <a:pt x="118993" y="157979"/>
                  </a:cubicBezTo>
                  <a:cubicBezTo>
                    <a:pt x="119088" y="158074"/>
                    <a:pt x="119088" y="158169"/>
                    <a:pt x="119088" y="158169"/>
                  </a:cubicBezTo>
                  <a:lnTo>
                    <a:pt x="119088" y="158169"/>
                  </a:lnTo>
                  <a:close/>
                  <a:moveTo>
                    <a:pt x="163189" y="83017"/>
                  </a:moveTo>
                  <a:cubicBezTo>
                    <a:pt x="163570" y="82255"/>
                    <a:pt x="163570" y="83874"/>
                    <a:pt x="163094" y="83398"/>
                  </a:cubicBezTo>
                  <a:lnTo>
                    <a:pt x="163094" y="83398"/>
                  </a:lnTo>
                  <a:cubicBezTo>
                    <a:pt x="163094" y="83303"/>
                    <a:pt x="163094" y="83303"/>
                    <a:pt x="162998" y="83208"/>
                  </a:cubicBezTo>
                  <a:cubicBezTo>
                    <a:pt x="163094" y="83112"/>
                    <a:pt x="163189" y="83112"/>
                    <a:pt x="163189" y="83017"/>
                  </a:cubicBezTo>
                  <a:close/>
                  <a:moveTo>
                    <a:pt x="166999" y="90351"/>
                  </a:moveTo>
                  <a:cubicBezTo>
                    <a:pt x="166808" y="89780"/>
                    <a:pt x="166808" y="89113"/>
                    <a:pt x="167380" y="88637"/>
                  </a:cubicBezTo>
                  <a:cubicBezTo>
                    <a:pt x="167951" y="88446"/>
                    <a:pt x="168237" y="88542"/>
                    <a:pt x="168428" y="88732"/>
                  </a:cubicBezTo>
                  <a:cubicBezTo>
                    <a:pt x="167761" y="89399"/>
                    <a:pt x="167285" y="89970"/>
                    <a:pt x="166999" y="90351"/>
                  </a:cubicBezTo>
                  <a:close/>
                  <a:moveTo>
                    <a:pt x="77940" y="190840"/>
                  </a:moveTo>
                  <a:cubicBezTo>
                    <a:pt x="78035" y="190745"/>
                    <a:pt x="78131" y="190840"/>
                    <a:pt x="78226" y="190745"/>
                  </a:cubicBezTo>
                  <a:cubicBezTo>
                    <a:pt x="78131" y="190840"/>
                    <a:pt x="78131" y="190840"/>
                    <a:pt x="78035" y="190935"/>
                  </a:cubicBezTo>
                  <a:cubicBezTo>
                    <a:pt x="78035" y="190935"/>
                    <a:pt x="78035" y="190935"/>
                    <a:pt x="77940" y="190840"/>
                  </a:cubicBezTo>
                  <a:close/>
                  <a:moveTo>
                    <a:pt x="119088" y="109116"/>
                  </a:moveTo>
                  <a:lnTo>
                    <a:pt x="119088" y="109116"/>
                  </a:lnTo>
                  <a:lnTo>
                    <a:pt x="119088" y="109116"/>
                  </a:lnTo>
                  <a:cubicBezTo>
                    <a:pt x="119088" y="109116"/>
                    <a:pt x="119088" y="109116"/>
                    <a:pt x="119088" y="109116"/>
                  </a:cubicBezTo>
                  <a:close/>
                  <a:moveTo>
                    <a:pt x="119945" y="108449"/>
                  </a:moveTo>
                  <a:cubicBezTo>
                    <a:pt x="120041" y="108354"/>
                    <a:pt x="120041" y="108258"/>
                    <a:pt x="120136" y="108163"/>
                  </a:cubicBezTo>
                  <a:cubicBezTo>
                    <a:pt x="120136" y="108258"/>
                    <a:pt x="120136" y="108258"/>
                    <a:pt x="120231" y="108354"/>
                  </a:cubicBezTo>
                  <a:cubicBezTo>
                    <a:pt x="120136" y="108354"/>
                    <a:pt x="120041" y="108449"/>
                    <a:pt x="119945" y="108449"/>
                  </a:cubicBezTo>
                  <a:close/>
                  <a:moveTo>
                    <a:pt x="123374" y="96638"/>
                  </a:moveTo>
                  <a:cubicBezTo>
                    <a:pt x="123374" y="96638"/>
                    <a:pt x="123374" y="96638"/>
                    <a:pt x="123374" y="96638"/>
                  </a:cubicBezTo>
                  <a:cubicBezTo>
                    <a:pt x="123374" y="96638"/>
                    <a:pt x="123374" y="96638"/>
                    <a:pt x="123374" y="96638"/>
                  </a:cubicBezTo>
                  <a:cubicBezTo>
                    <a:pt x="123374" y="96638"/>
                    <a:pt x="123374" y="96638"/>
                    <a:pt x="123374" y="96638"/>
                  </a:cubicBezTo>
                  <a:close/>
                  <a:moveTo>
                    <a:pt x="104515" y="106258"/>
                  </a:moveTo>
                  <a:lnTo>
                    <a:pt x="104515" y="106258"/>
                  </a:lnTo>
                  <a:lnTo>
                    <a:pt x="104515" y="106258"/>
                  </a:lnTo>
                  <a:cubicBezTo>
                    <a:pt x="104515" y="106258"/>
                    <a:pt x="104420" y="106258"/>
                    <a:pt x="104515" y="106258"/>
                  </a:cubicBezTo>
                  <a:cubicBezTo>
                    <a:pt x="104515" y="106258"/>
                    <a:pt x="104515" y="106258"/>
                    <a:pt x="104515" y="106258"/>
                  </a:cubicBezTo>
                  <a:cubicBezTo>
                    <a:pt x="104515" y="106258"/>
                    <a:pt x="104515" y="106258"/>
                    <a:pt x="104515" y="106258"/>
                  </a:cubicBezTo>
                  <a:close/>
                  <a:moveTo>
                    <a:pt x="106039" y="122641"/>
                  </a:moveTo>
                  <a:lnTo>
                    <a:pt x="106039" y="122641"/>
                  </a:lnTo>
                  <a:lnTo>
                    <a:pt x="106039" y="122641"/>
                  </a:lnTo>
                  <a:lnTo>
                    <a:pt x="106039" y="122641"/>
                  </a:lnTo>
                  <a:close/>
                  <a:moveTo>
                    <a:pt x="100419" y="74349"/>
                  </a:moveTo>
                  <a:cubicBezTo>
                    <a:pt x="100419" y="74445"/>
                    <a:pt x="100419" y="74445"/>
                    <a:pt x="100324" y="74445"/>
                  </a:cubicBezTo>
                  <a:cubicBezTo>
                    <a:pt x="100324" y="74445"/>
                    <a:pt x="100229" y="74349"/>
                    <a:pt x="100229" y="74349"/>
                  </a:cubicBezTo>
                  <a:cubicBezTo>
                    <a:pt x="100324" y="74349"/>
                    <a:pt x="100324" y="74349"/>
                    <a:pt x="100419" y="74349"/>
                  </a:cubicBezTo>
                  <a:close/>
                  <a:moveTo>
                    <a:pt x="95085" y="106353"/>
                  </a:moveTo>
                  <a:cubicBezTo>
                    <a:pt x="95085" y="106353"/>
                    <a:pt x="94990" y="106258"/>
                    <a:pt x="94990" y="106258"/>
                  </a:cubicBezTo>
                  <a:cubicBezTo>
                    <a:pt x="95085" y="106258"/>
                    <a:pt x="95085" y="106258"/>
                    <a:pt x="95180" y="106258"/>
                  </a:cubicBezTo>
                  <a:cubicBezTo>
                    <a:pt x="95085" y="106258"/>
                    <a:pt x="95085" y="106258"/>
                    <a:pt x="95085" y="106353"/>
                  </a:cubicBezTo>
                  <a:close/>
                  <a:moveTo>
                    <a:pt x="122422" y="76731"/>
                  </a:moveTo>
                  <a:lnTo>
                    <a:pt x="122422" y="76731"/>
                  </a:lnTo>
                  <a:cubicBezTo>
                    <a:pt x="122422" y="76826"/>
                    <a:pt x="122517" y="76826"/>
                    <a:pt x="122517" y="76826"/>
                  </a:cubicBezTo>
                  <a:cubicBezTo>
                    <a:pt x="122517" y="76826"/>
                    <a:pt x="122422" y="76826"/>
                    <a:pt x="122422" y="76826"/>
                  </a:cubicBezTo>
                  <a:cubicBezTo>
                    <a:pt x="122422" y="76826"/>
                    <a:pt x="122422" y="76731"/>
                    <a:pt x="122422" y="76731"/>
                  </a:cubicBezTo>
                  <a:close/>
                  <a:moveTo>
                    <a:pt x="94037" y="111878"/>
                  </a:moveTo>
                  <a:cubicBezTo>
                    <a:pt x="94037" y="111878"/>
                    <a:pt x="93942" y="111973"/>
                    <a:pt x="93942" y="111973"/>
                  </a:cubicBezTo>
                  <a:cubicBezTo>
                    <a:pt x="93942" y="111878"/>
                    <a:pt x="93942" y="111783"/>
                    <a:pt x="94037" y="111878"/>
                  </a:cubicBezTo>
                  <a:cubicBezTo>
                    <a:pt x="93942" y="111783"/>
                    <a:pt x="94037" y="111783"/>
                    <a:pt x="94037" y="111878"/>
                  </a:cubicBezTo>
                  <a:close/>
                  <a:moveTo>
                    <a:pt x="138995" y="147787"/>
                  </a:moveTo>
                  <a:cubicBezTo>
                    <a:pt x="138995" y="147787"/>
                    <a:pt x="138995" y="147692"/>
                    <a:pt x="138995" y="147787"/>
                  </a:cubicBezTo>
                  <a:cubicBezTo>
                    <a:pt x="138995" y="147787"/>
                    <a:pt x="138995" y="147787"/>
                    <a:pt x="138995" y="147787"/>
                  </a:cubicBezTo>
                  <a:cubicBezTo>
                    <a:pt x="138995" y="147787"/>
                    <a:pt x="138995" y="147787"/>
                    <a:pt x="138995" y="147787"/>
                  </a:cubicBezTo>
                  <a:close/>
                  <a:moveTo>
                    <a:pt x="166427" y="113402"/>
                  </a:moveTo>
                  <a:lnTo>
                    <a:pt x="166427" y="113402"/>
                  </a:lnTo>
                  <a:cubicBezTo>
                    <a:pt x="166618" y="113307"/>
                    <a:pt x="166808" y="113212"/>
                    <a:pt x="166999" y="113021"/>
                  </a:cubicBezTo>
                  <a:lnTo>
                    <a:pt x="166999" y="113021"/>
                  </a:lnTo>
                  <a:cubicBezTo>
                    <a:pt x="166713" y="113212"/>
                    <a:pt x="166523" y="113212"/>
                    <a:pt x="166427" y="113402"/>
                  </a:cubicBezTo>
                  <a:cubicBezTo>
                    <a:pt x="166427" y="113402"/>
                    <a:pt x="166427" y="113402"/>
                    <a:pt x="166427" y="113402"/>
                  </a:cubicBezTo>
                  <a:cubicBezTo>
                    <a:pt x="166427" y="113497"/>
                    <a:pt x="166427" y="113402"/>
                    <a:pt x="166427" y="113402"/>
                  </a:cubicBezTo>
                  <a:cubicBezTo>
                    <a:pt x="166332" y="113402"/>
                    <a:pt x="166427" y="113402"/>
                    <a:pt x="166427" y="113402"/>
                  </a:cubicBezTo>
                  <a:close/>
                  <a:moveTo>
                    <a:pt x="157379" y="81493"/>
                  </a:moveTo>
                  <a:lnTo>
                    <a:pt x="157379" y="81493"/>
                  </a:lnTo>
                  <a:lnTo>
                    <a:pt x="157379" y="81493"/>
                  </a:lnTo>
                  <a:cubicBezTo>
                    <a:pt x="157379" y="81493"/>
                    <a:pt x="157379" y="81493"/>
                    <a:pt x="157379" y="81493"/>
                  </a:cubicBezTo>
                  <a:cubicBezTo>
                    <a:pt x="157379" y="81493"/>
                    <a:pt x="157379" y="81493"/>
                    <a:pt x="157379" y="81493"/>
                  </a:cubicBezTo>
                  <a:lnTo>
                    <a:pt x="157379" y="81493"/>
                  </a:lnTo>
                  <a:close/>
                  <a:moveTo>
                    <a:pt x="102896" y="183220"/>
                  </a:moveTo>
                  <a:cubicBezTo>
                    <a:pt x="102896" y="183315"/>
                    <a:pt x="102991" y="183315"/>
                    <a:pt x="102991" y="183411"/>
                  </a:cubicBezTo>
                  <a:cubicBezTo>
                    <a:pt x="102896" y="183411"/>
                    <a:pt x="102896" y="183411"/>
                    <a:pt x="102800" y="183411"/>
                  </a:cubicBezTo>
                  <a:cubicBezTo>
                    <a:pt x="102800" y="183315"/>
                    <a:pt x="102896" y="183220"/>
                    <a:pt x="102896" y="183220"/>
                  </a:cubicBezTo>
                  <a:close/>
                  <a:moveTo>
                    <a:pt x="130232" y="139501"/>
                  </a:moveTo>
                  <a:cubicBezTo>
                    <a:pt x="130328" y="139596"/>
                    <a:pt x="130328" y="139691"/>
                    <a:pt x="130423" y="139786"/>
                  </a:cubicBezTo>
                  <a:cubicBezTo>
                    <a:pt x="130232" y="139881"/>
                    <a:pt x="130137" y="139977"/>
                    <a:pt x="129947" y="140072"/>
                  </a:cubicBezTo>
                  <a:cubicBezTo>
                    <a:pt x="130042" y="139881"/>
                    <a:pt x="130137" y="139786"/>
                    <a:pt x="130232" y="139501"/>
                  </a:cubicBezTo>
                  <a:close/>
                  <a:moveTo>
                    <a:pt x="149854" y="96067"/>
                  </a:moveTo>
                  <a:cubicBezTo>
                    <a:pt x="149854" y="95971"/>
                    <a:pt x="149854" y="95876"/>
                    <a:pt x="149854" y="95781"/>
                  </a:cubicBezTo>
                  <a:cubicBezTo>
                    <a:pt x="150044" y="95685"/>
                    <a:pt x="150140" y="95590"/>
                    <a:pt x="150330" y="95495"/>
                  </a:cubicBezTo>
                  <a:cubicBezTo>
                    <a:pt x="150140" y="95685"/>
                    <a:pt x="150044" y="95876"/>
                    <a:pt x="149854" y="96067"/>
                  </a:cubicBezTo>
                  <a:close/>
                  <a:moveTo>
                    <a:pt x="103658" y="175029"/>
                  </a:moveTo>
                  <a:lnTo>
                    <a:pt x="103658" y="175029"/>
                  </a:lnTo>
                  <a:cubicBezTo>
                    <a:pt x="103658" y="175029"/>
                    <a:pt x="103753" y="175029"/>
                    <a:pt x="103753" y="175029"/>
                  </a:cubicBezTo>
                  <a:cubicBezTo>
                    <a:pt x="103753" y="175029"/>
                    <a:pt x="103753" y="175029"/>
                    <a:pt x="103658" y="175124"/>
                  </a:cubicBezTo>
                  <a:cubicBezTo>
                    <a:pt x="103753" y="175124"/>
                    <a:pt x="103658" y="175124"/>
                    <a:pt x="103658" y="175029"/>
                  </a:cubicBezTo>
                  <a:close/>
                  <a:moveTo>
                    <a:pt x="83750" y="132262"/>
                  </a:moveTo>
                  <a:cubicBezTo>
                    <a:pt x="83846" y="132547"/>
                    <a:pt x="84036" y="132833"/>
                    <a:pt x="84131" y="133118"/>
                  </a:cubicBezTo>
                  <a:cubicBezTo>
                    <a:pt x="83846" y="132833"/>
                    <a:pt x="83465" y="132738"/>
                    <a:pt x="83179" y="132452"/>
                  </a:cubicBezTo>
                  <a:cubicBezTo>
                    <a:pt x="83369" y="132452"/>
                    <a:pt x="83465" y="132357"/>
                    <a:pt x="83750" y="132262"/>
                  </a:cubicBezTo>
                  <a:close/>
                  <a:moveTo>
                    <a:pt x="122993" y="182553"/>
                  </a:moveTo>
                  <a:cubicBezTo>
                    <a:pt x="123089" y="182553"/>
                    <a:pt x="123184" y="182553"/>
                    <a:pt x="123279" y="182553"/>
                  </a:cubicBezTo>
                  <a:cubicBezTo>
                    <a:pt x="123279" y="182649"/>
                    <a:pt x="123184" y="182649"/>
                    <a:pt x="123184" y="182744"/>
                  </a:cubicBezTo>
                  <a:cubicBezTo>
                    <a:pt x="123089" y="182649"/>
                    <a:pt x="122993" y="182553"/>
                    <a:pt x="122993" y="182553"/>
                  </a:cubicBezTo>
                  <a:close/>
                  <a:moveTo>
                    <a:pt x="128423" y="174171"/>
                  </a:moveTo>
                  <a:cubicBezTo>
                    <a:pt x="128423" y="174171"/>
                    <a:pt x="128423" y="174076"/>
                    <a:pt x="128423" y="174171"/>
                  </a:cubicBezTo>
                  <a:cubicBezTo>
                    <a:pt x="128423" y="174076"/>
                    <a:pt x="128423" y="174076"/>
                    <a:pt x="128423" y="174171"/>
                  </a:cubicBezTo>
                  <a:cubicBezTo>
                    <a:pt x="128423" y="174171"/>
                    <a:pt x="128423" y="174171"/>
                    <a:pt x="128423" y="174171"/>
                  </a:cubicBezTo>
                  <a:close/>
                  <a:moveTo>
                    <a:pt x="238532" y="116831"/>
                  </a:moveTo>
                  <a:cubicBezTo>
                    <a:pt x="238436" y="116831"/>
                    <a:pt x="238436" y="116831"/>
                    <a:pt x="238532" y="116831"/>
                  </a:cubicBezTo>
                  <a:lnTo>
                    <a:pt x="238532" y="116831"/>
                  </a:lnTo>
                  <a:lnTo>
                    <a:pt x="238532" y="116831"/>
                  </a:lnTo>
                  <a:cubicBezTo>
                    <a:pt x="238436" y="116736"/>
                    <a:pt x="238436" y="116831"/>
                    <a:pt x="238532" y="116831"/>
                  </a:cubicBezTo>
                  <a:cubicBezTo>
                    <a:pt x="238532" y="116831"/>
                    <a:pt x="238532" y="116831"/>
                    <a:pt x="238532" y="116831"/>
                  </a:cubicBezTo>
                  <a:close/>
                  <a:moveTo>
                    <a:pt x="62319" y="233226"/>
                  </a:moveTo>
                  <a:cubicBezTo>
                    <a:pt x="62224" y="233226"/>
                    <a:pt x="62224" y="233226"/>
                    <a:pt x="62319" y="233226"/>
                  </a:cubicBezTo>
                  <a:cubicBezTo>
                    <a:pt x="62224" y="233131"/>
                    <a:pt x="62224" y="232941"/>
                    <a:pt x="62319" y="232846"/>
                  </a:cubicBezTo>
                  <a:cubicBezTo>
                    <a:pt x="62224" y="232941"/>
                    <a:pt x="62319" y="233036"/>
                    <a:pt x="62319" y="233226"/>
                  </a:cubicBezTo>
                  <a:close/>
                  <a:moveTo>
                    <a:pt x="55747" y="232941"/>
                  </a:moveTo>
                  <a:cubicBezTo>
                    <a:pt x="55747" y="232941"/>
                    <a:pt x="55747" y="232941"/>
                    <a:pt x="55747" y="232941"/>
                  </a:cubicBezTo>
                  <a:cubicBezTo>
                    <a:pt x="55652" y="232941"/>
                    <a:pt x="55652" y="232941"/>
                    <a:pt x="55556" y="232941"/>
                  </a:cubicBezTo>
                  <a:cubicBezTo>
                    <a:pt x="55556" y="232941"/>
                    <a:pt x="55652" y="232846"/>
                    <a:pt x="55652" y="232846"/>
                  </a:cubicBezTo>
                  <a:cubicBezTo>
                    <a:pt x="55652" y="232846"/>
                    <a:pt x="55747" y="232846"/>
                    <a:pt x="55747" y="232941"/>
                  </a:cubicBezTo>
                  <a:lnTo>
                    <a:pt x="55747" y="232941"/>
                  </a:lnTo>
                  <a:close/>
                  <a:moveTo>
                    <a:pt x="46698" y="226559"/>
                  </a:moveTo>
                  <a:cubicBezTo>
                    <a:pt x="46603" y="226559"/>
                    <a:pt x="46508" y="226559"/>
                    <a:pt x="46412" y="226559"/>
                  </a:cubicBezTo>
                  <a:cubicBezTo>
                    <a:pt x="46508" y="226559"/>
                    <a:pt x="46508" y="226464"/>
                    <a:pt x="46603" y="226464"/>
                  </a:cubicBezTo>
                  <a:cubicBezTo>
                    <a:pt x="46603" y="226464"/>
                    <a:pt x="46698" y="226464"/>
                    <a:pt x="46698" y="226559"/>
                  </a:cubicBezTo>
                  <a:close/>
                  <a:moveTo>
                    <a:pt x="61176" y="233893"/>
                  </a:moveTo>
                  <a:cubicBezTo>
                    <a:pt x="61176" y="233893"/>
                    <a:pt x="61271" y="233893"/>
                    <a:pt x="61176" y="233893"/>
                  </a:cubicBezTo>
                  <a:cubicBezTo>
                    <a:pt x="61271" y="233893"/>
                    <a:pt x="61271" y="233893"/>
                    <a:pt x="61176" y="233893"/>
                  </a:cubicBezTo>
                  <a:cubicBezTo>
                    <a:pt x="61176" y="233893"/>
                    <a:pt x="61176" y="233893"/>
                    <a:pt x="61176" y="233893"/>
                  </a:cubicBezTo>
                  <a:close/>
                  <a:moveTo>
                    <a:pt x="67653" y="220082"/>
                  </a:moveTo>
                  <a:cubicBezTo>
                    <a:pt x="67653" y="220082"/>
                    <a:pt x="67653" y="220082"/>
                    <a:pt x="67653" y="220082"/>
                  </a:cubicBezTo>
                  <a:cubicBezTo>
                    <a:pt x="67653" y="220082"/>
                    <a:pt x="67653" y="220082"/>
                    <a:pt x="67653" y="220082"/>
                  </a:cubicBezTo>
                  <a:cubicBezTo>
                    <a:pt x="67653" y="220082"/>
                    <a:pt x="67653" y="220082"/>
                    <a:pt x="67653" y="220082"/>
                  </a:cubicBezTo>
                  <a:close/>
                  <a:moveTo>
                    <a:pt x="108896" y="196746"/>
                  </a:moveTo>
                  <a:cubicBezTo>
                    <a:pt x="108896" y="196746"/>
                    <a:pt x="108896" y="196746"/>
                    <a:pt x="108896" y="196746"/>
                  </a:cubicBezTo>
                  <a:cubicBezTo>
                    <a:pt x="108896" y="196746"/>
                    <a:pt x="108896" y="196841"/>
                    <a:pt x="108896" y="196746"/>
                  </a:cubicBezTo>
                  <a:lnTo>
                    <a:pt x="108896" y="196746"/>
                  </a:lnTo>
                  <a:lnTo>
                    <a:pt x="108896" y="196746"/>
                  </a:lnTo>
                  <a:cubicBezTo>
                    <a:pt x="108896" y="196841"/>
                    <a:pt x="108896" y="196746"/>
                    <a:pt x="108896" y="196746"/>
                  </a:cubicBezTo>
                  <a:close/>
                  <a:moveTo>
                    <a:pt x="123089" y="152359"/>
                  </a:moveTo>
                  <a:cubicBezTo>
                    <a:pt x="122993" y="152264"/>
                    <a:pt x="122993" y="152168"/>
                    <a:pt x="122898" y="152074"/>
                  </a:cubicBezTo>
                  <a:cubicBezTo>
                    <a:pt x="122993" y="152074"/>
                    <a:pt x="123184" y="152168"/>
                    <a:pt x="123279" y="152168"/>
                  </a:cubicBezTo>
                  <a:cubicBezTo>
                    <a:pt x="123184" y="152168"/>
                    <a:pt x="123184" y="152264"/>
                    <a:pt x="123089" y="152359"/>
                  </a:cubicBezTo>
                  <a:close/>
                  <a:moveTo>
                    <a:pt x="235198" y="123784"/>
                  </a:moveTo>
                  <a:lnTo>
                    <a:pt x="235198" y="123784"/>
                  </a:lnTo>
                  <a:cubicBezTo>
                    <a:pt x="235198" y="123784"/>
                    <a:pt x="235198" y="123784"/>
                    <a:pt x="235198" y="123784"/>
                  </a:cubicBezTo>
                  <a:lnTo>
                    <a:pt x="235198" y="123784"/>
                  </a:lnTo>
                  <a:close/>
                  <a:moveTo>
                    <a:pt x="131756" y="57681"/>
                  </a:moveTo>
                  <a:cubicBezTo>
                    <a:pt x="131756" y="57681"/>
                    <a:pt x="131756" y="57681"/>
                    <a:pt x="131756" y="57681"/>
                  </a:cubicBezTo>
                  <a:cubicBezTo>
                    <a:pt x="131756" y="57681"/>
                    <a:pt x="131756" y="57681"/>
                    <a:pt x="131756" y="57681"/>
                  </a:cubicBezTo>
                  <a:cubicBezTo>
                    <a:pt x="131756" y="57681"/>
                    <a:pt x="131756" y="57681"/>
                    <a:pt x="131756" y="57681"/>
                  </a:cubicBezTo>
                  <a:close/>
                  <a:moveTo>
                    <a:pt x="130232" y="66063"/>
                  </a:moveTo>
                  <a:cubicBezTo>
                    <a:pt x="130518" y="66349"/>
                    <a:pt x="130804" y="66634"/>
                    <a:pt x="131280" y="66920"/>
                  </a:cubicBezTo>
                  <a:cubicBezTo>
                    <a:pt x="130423" y="67015"/>
                    <a:pt x="130137" y="66634"/>
                    <a:pt x="130232" y="66063"/>
                  </a:cubicBezTo>
                  <a:close/>
                  <a:moveTo>
                    <a:pt x="71939" y="79303"/>
                  </a:moveTo>
                  <a:lnTo>
                    <a:pt x="71939" y="79303"/>
                  </a:lnTo>
                  <a:lnTo>
                    <a:pt x="71939" y="79303"/>
                  </a:lnTo>
                  <a:cubicBezTo>
                    <a:pt x="71939" y="79303"/>
                    <a:pt x="71939" y="79303"/>
                    <a:pt x="71939" y="79303"/>
                  </a:cubicBezTo>
                  <a:close/>
                  <a:moveTo>
                    <a:pt x="137186" y="187126"/>
                  </a:moveTo>
                  <a:cubicBezTo>
                    <a:pt x="137186" y="187126"/>
                    <a:pt x="137281" y="187126"/>
                    <a:pt x="137281" y="187126"/>
                  </a:cubicBezTo>
                  <a:cubicBezTo>
                    <a:pt x="137281" y="187126"/>
                    <a:pt x="137281" y="187126"/>
                    <a:pt x="137186" y="187126"/>
                  </a:cubicBezTo>
                  <a:cubicBezTo>
                    <a:pt x="137186" y="187126"/>
                    <a:pt x="137186" y="187126"/>
                    <a:pt x="137186" y="187126"/>
                  </a:cubicBezTo>
                  <a:close/>
                  <a:moveTo>
                    <a:pt x="182715" y="107115"/>
                  </a:moveTo>
                  <a:cubicBezTo>
                    <a:pt x="182810" y="107211"/>
                    <a:pt x="182906" y="107211"/>
                    <a:pt x="183001" y="107306"/>
                  </a:cubicBezTo>
                  <a:cubicBezTo>
                    <a:pt x="182906" y="107306"/>
                    <a:pt x="182810" y="107306"/>
                    <a:pt x="182715" y="107211"/>
                  </a:cubicBezTo>
                  <a:cubicBezTo>
                    <a:pt x="182715" y="107211"/>
                    <a:pt x="182715" y="107115"/>
                    <a:pt x="182715" y="107115"/>
                  </a:cubicBezTo>
                  <a:close/>
                  <a:moveTo>
                    <a:pt x="235198" y="123784"/>
                  </a:moveTo>
                  <a:cubicBezTo>
                    <a:pt x="235293" y="123879"/>
                    <a:pt x="235293" y="123879"/>
                    <a:pt x="235293" y="123975"/>
                  </a:cubicBezTo>
                  <a:cubicBezTo>
                    <a:pt x="235198" y="123975"/>
                    <a:pt x="235103" y="123975"/>
                    <a:pt x="235007" y="123975"/>
                  </a:cubicBezTo>
                  <a:cubicBezTo>
                    <a:pt x="235103" y="123879"/>
                    <a:pt x="235198" y="123879"/>
                    <a:pt x="235198" y="123784"/>
                  </a:cubicBezTo>
                  <a:close/>
                  <a:moveTo>
                    <a:pt x="236341" y="123022"/>
                  </a:moveTo>
                  <a:cubicBezTo>
                    <a:pt x="236341" y="123022"/>
                    <a:pt x="236341" y="123022"/>
                    <a:pt x="236341" y="123022"/>
                  </a:cubicBezTo>
                  <a:cubicBezTo>
                    <a:pt x="236341" y="123022"/>
                    <a:pt x="236246" y="123022"/>
                    <a:pt x="236341" y="123022"/>
                  </a:cubicBezTo>
                  <a:cubicBezTo>
                    <a:pt x="236246" y="123022"/>
                    <a:pt x="236341" y="123022"/>
                    <a:pt x="236341" y="123022"/>
                  </a:cubicBezTo>
                  <a:close/>
                  <a:moveTo>
                    <a:pt x="128042" y="52251"/>
                  </a:moveTo>
                  <a:cubicBezTo>
                    <a:pt x="127946" y="52156"/>
                    <a:pt x="127851" y="51966"/>
                    <a:pt x="127756" y="51870"/>
                  </a:cubicBezTo>
                  <a:cubicBezTo>
                    <a:pt x="127851" y="51870"/>
                    <a:pt x="127946" y="51870"/>
                    <a:pt x="128042" y="51870"/>
                  </a:cubicBezTo>
                  <a:cubicBezTo>
                    <a:pt x="128042" y="52061"/>
                    <a:pt x="128042" y="52156"/>
                    <a:pt x="128042" y="52251"/>
                  </a:cubicBezTo>
                  <a:close/>
                  <a:moveTo>
                    <a:pt x="46889" y="206842"/>
                  </a:moveTo>
                  <a:cubicBezTo>
                    <a:pt x="47079" y="206937"/>
                    <a:pt x="47270" y="207033"/>
                    <a:pt x="47365" y="206842"/>
                  </a:cubicBezTo>
                  <a:cubicBezTo>
                    <a:pt x="48032" y="206271"/>
                    <a:pt x="47555" y="207509"/>
                    <a:pt x="47174" y="207033"/>
                  </a:cubicBezTo>
                  <a:cubicBezTo>
                    <a:pt x="47079" y="207128"/>
                    <a:pt x="46984" y="207033"/>
                    <a:pt x="46889" y="206842"/>
                  </a:cubicBezTo>
                  <a:cubicBezTo>
                    <a:pt x="46889" y="206937"/>
                    <a:pt x="46889" y="206937"/>
                    <a:pt x="46889" y="206842"/>
                  </a:cubicBezTo>
                  <a:close/>
                  <a:moveTo>
                    <a:pt x="37078" y="228274"/>
                  </a:moveTo>
                  <a:cubicBezTo>
                    <a:pt x="37364" y="228178"/>
                    <a:pt x="37745" y="228274"/>
                    <a:pt x="38316" y="228654"/>
                  </a:cubicBezTo>
                  <a:cubicBezTo>
                    <a:pt x="37840" y="228464"/>
                    <a:pt x="37459" y="228368"/>
                    <a:pt x="37078" y="228274"/>
                  </a:cubicBezTo>
                  <a:close/>
                  <a:moveTo>
                    <a:pt x="101657" y="32249"/>
                  </a:moveTo>
                  <a:cubicBezTo>
                    <a:pt x="101657" y="32249"/>
                    <a:pt x="101657" y="32154"/>
                    <a:pt x="101657" y="32154"/>
                  </a:cubicBezTo>
                  <a:cubicBezTo>
                    <a:pt x="101657" y="32154"/>
                    <a:pt x="101753" y="32249"/>
                    <a:pt x="101753" y="32249"/>
                  </a:cubicBezTo>
                  <a:cubicBezTo>
                    <a:pt x="101753" y="32249"/>
                    <a:pt x="101753" y="32249"/>
                    <a:pt x="101657" y="32249"/>
                  </a:cubicBezTo>
                  <a:close/>
                  <a:moveTo>
                    <a:pt x="69558" y="61872"/>
                  </a:moveTo>
                  <a:cubicBezTo>
                    <a:pt x="69558" y="61872"/>
                    <a:pt x="69653" y="61872"/>
                    <a:pt x="69558" y="61872"/>
                  </a:cubicBezTo>
                  <a:lnTo>
                    <a:pt x="69558" y="61872"/>
                  </a:lnTo>
                  <a:lnTo>
                    <a:pt x="69558" y="61872"/>
                  </a:lnTo>
                  <a:cubicBezTo>
                    <a:pt x="69463" y="61872"/>
                    <a:pt x="69463" y="61967"/>
                    <a:pt x="69368" y="61967"/>
                  </a:cubicBezTo>
                  <a:cubicBezTo>
                    <a:pt x="69368" y="61872"/>
                    <a:pt x="69368" y="61872"/>
                    <a:pt x="69368" y="61776"/>
                  </a:cubicBezTo>
                  <a:cubicBezTo>
                    <a:pt x="69463" y="61776"/>
                    <a:pt x="69558" y="61776"/>
                    <a:pt x="69558" y="61872"/>
                  </a:cubicBezTo>
                  <a:close/>
                  <a:moveTo>
                    <a:pt x="103753" y="233702"/>
                  </a:moveTo>
                  <a:cubicBezTo>
                    <a:pt x="103753" y="233702"/>
                    <a:pt x="103753" y="233702"/>
                    <a:pt x="103753" y="233702"/>
                  </a:cubicBezTo>
                  <a:cubicBezTo>
                    <a:pt x="103753" y="233608"/>
                    <a:pt x="103753" y="233608"/>
                    <a:pt x="103753" y="233608"/>
                  </a:cubicBezTo>
                  <a:cubicBezTo>
                    <a:pt x="103753" y="233608"/>
                    <a:pt x="103753" y="233608"/>
                    <a:pt x="103753" y="233608"/>
                  </a:cubicBezTo>
                  <a:cubicBezTo>
                    <a:pt x="103753" y="233608"/>
                    <a:pt x="103753" y="233608"/>
                    <a:pt x="103753" y="233512"/>
                  </a:cubicBezTo>
                  <a:cubicBezTo>
                    <a:pt x="103753" y="233608"/>
                    <a:pt x="103753" y="233608"/>
                    <a:pt x="103753" y="233702"/>
                  </a:cubicBezTo>
                  <a:close/>
                  <a:moveTo>
                    <a:pt x="104039" y="230083"/>
                  </a:moveTo>
                  <a:cubicBezTo>
                    <a:pt x="104134" y="230083"/>
                    <a:pt x="104134" y="230083"/>
                    <a:pt x="104039" y="230083"/>
                  </a:cubicBezTo>
                  <a:cubicBezTo>
                    <a:pt x="104134" y="230178"/>
                    <a:pt x="104134" y="230178"/>
                    <a:pt x="104039" y="230083"/>
                  </a:cubicBezTo>
                  <a:cubicBezTo>
                    <a:pt x="104039" y="230178"/>
                    <a:pt x="104039" y="230083"/>
                    <a:pt x="104039" y="230083"/>
                  </a:cubicBezTo>
                  <a:close/>
                  <a:moveTo>
                    <a:pt x="207480" y="125213"/>
                  </a:moveTo>
                  <a:cubicBezTo>
                    <a:pt x="207480" y="125213"/>
                    <a:pt x="207480" y="125213"/>
                    <a:pt x="207480" y="125213"/>
                  </a:cubicBezTo>
                  <a:cubicBezTo>
                    <a:pt x="207480" y="125213"/>
                    <a:pt x="207575" y="125213"/>
                    <a:pt x="207480" y="125213"/>
                  </a:cubicBezTo>
                  <a:cubicBezTo>
                    <a:pt x="207480" y="125213"/>
                    <a:pt x="207480" y="125213"/>
                    <a:pt x="207480" y="125213"/>
                  </a:cubicBezTo>
                  <a:close/>
                  <a:moveTo>
                    <a:pt x="258439" y="125403"/>
                  </a:moveTo>
                  <a:cubicBezTo>
                    <a:pt x="258534" y="125403"/>
                    <a:pt x="258534" y="125403"/>
                    <a:pt x="258439" y="125403"/>
                  </a:cubicBezTo>
                  <a:cubicBezTo>
                    <a:pt x="258534" y="125403"/>
                    <a:pt x="258534" y="125403"/>
                    <a:pt x="258439" y="125403"/>
                  </a:cubicBezTo>
                  <a:cubicBezTo>
                    <a:pt x="258439" y="125403"/>
                    <a:pt x="258439" y="125403"/>
                    <a:pt x="258439" y="125403"/>
                  </a:cubicBezTo>
                  <a:close/>
                  <a:moveTo>
                    <a:pt x="225768" y="74730"/>
                  </a:moveTo>
                  <a:cubicBezTo>
                    <a:pt x="225768" y="74730"/>
                    <a:pt x="225673" y="74730"/>
                    <a:pt x="225673" y="74730"/>
                  </a:cubicBezTo>
                  <a:cubicBezTo>
                    <a:pt x="225673" y="74730"/>
                    <a:pt x="225673" y="74635"/>
                    <a:pt x="225673" y="74635"/>
                  </a:cubicBezTo>
                  <a:cubicBezTo>
                    <a:pt x="225673" y="74635"/>
                    <a:pt x="225673" y="74730"/>
                    <a:pt x="225768" y="74730"/>
                  </a:cubicBezTo>
                  <a:close/>
                  <a:moveTo>
                    <a:pt x="63557" y="73969"/>
                  </a:moveTo>
                  <a:lnTo>
                    <a:pt x="63557" y="73969"/>
                  </a:lnTo>
                  <a:lnTo>
                    <a:pt x="63557" y="73969"/>
                  </a:lnTo>
                  <a:cubicBezTo>
                    <a:pt x="63557" y="73969"/>
                    <a:pt x="63557" y="73969"/>
                    <a:pt x="63557" y="73969"/>
                  </a:cubicBezTo>
                  <a:cubicBezTo>
                    <a:pt x="63557" y="73969"/>
                    <a:pt x="63557" y="73969"/>
                    <a:pt x="63557" y="73969"/>
                  </a:cubicBezTo>
                  <a:cubicBezTo>
                    <a:pt x="63557" y="73969"/>
                    <a:pt x="63557" y="73969"/>
                    <a:pt x="63557" y="73969"/>
                  </a:cubicBezTo>
                  <a:lnTo>
                    <a:pt x="63557" y="73969"/>
                  </a:lnTo>
                  <a:lnTo>
                    <a:pt x="63557" y="73969"/>
                  </a:lnTo>
                  <a:lnTo>
                    <a:pt x="63557" y="73969"/>
                  </a:lnTo>
                  <a:close/>
                  <a:moveTo>
                    <a:pt x="67558" y="77493"/>
                  </a:moveTo>
                  <a:cubicBezTo>
                    <a:pt x="67558" y="77493"/>
                    <a:pt x="67558" y="77588"/>
                    <a:pt x="67558" y="77493"/>
                  </a:cubicBezTo>
                  <a:cubicBezTo>
                    <a:pt x="67558" y="77588"/>
                    <a:pt x="67558" y="77588"/>
                    <a:pt x="67558" y="77493"/>
                  </a:cubicBezTo>
                  <a:cubicBezTo>
                    <a:pt x="67558" y="77493"/>
                    <a:pt x="67558" y="77493"/>
                    <a:pt x="67558" y="77493"/>
                  </a:cubicBezTo>
                  <a:close/>
                  <a:moveTo>
                    <a:pt x="53461" y="131404"/>
                  </a:moveTo>
                  <a:cubicBezTo>
                    <a:pt x="53461" y="131404"/>
                    <a:pt x="53366" y="131309"/>
                    <a:pt x="53366" y="131309"/>
                  </a:cubicBezTo>
                  <a:cubicBezTo>
                    <a:pt x="53461" y="131309"/>
                    <a:pt x="53461" y="131309"/>
                    <a:pt x="53461" y="131214"/>
                  </a:cubicBezTo>
                  <a:cubicBezTo>
                    <a:pt x="53461" y="131309"/>
                    <a:pt x="53461" y="131404"/>
                    <a:pt x="53461" y="131404"/>
                  </a:cubicBezTo>
                  <a:close/>
                  <a:moveTo>
                    <a:pt x="26124" y="214938"/>
                  </a:moveTo>
                  <a:cubicBezTo>
                    <a:pt x="26124" y="214938"/>
                    <a:pt x="26029" y="214938"/>
                    <a:pt x="26029" y="214938"/>
                  </a:cubicBezTo>
                  <a:cubicBezTo>
                    <a:pt x="26029" y="214843"/>
                    <a:pt x="26029" y="214843"/>
                    <a:pt x="26124" y="214748"/>
                  </a:cubicBezTo>
                  <a:cubicBezTo>
                    <a:pt x="26124" y="214843"/>
                    <a:pt x="26124" y="214843"/>
                    <a:pt x="26124" y="214938"/>
                  </a:cubicBezTo>
                  <a:close/>
                  <a:moveTo>
                    <a:pt x="69749" y="253610"/>
                  </a:moveTo>
                  <a:cubicBezTo>
                    <a:pt x="69749" y="253515"/>
                    <a:pt x="69749" y="253515"/>
                    <a:pt x="69749" y="253610"/>
                  </a:cubicBezTo>
                  <a:lnTo>
                    <a:pt x="69749" y="253610"/>
                  </a:lnTo>
                  <a:cubicBezTo>
                    <a:pt x="69749" y="253515"/>
                    <a:pt x="69749" y="253515"/>
                    <a:pt x="69749" y="253610"/>
                  </a:cubicBezTo>
                  <a:cubicBezTo>
                    <a:pt x="69844" y="253515"/>
                    <a:pt x="69749" y="253515"/>
                    <a:pt x="69749" y="253610"/>
                  </a:cubicBezTo>
                  <a:close/>
                  <a:moveTo>
                    <a:pt x="136328" y="211510"/>
                  </a:moveTo>
                  <a:lnTo>
                    <a:pt x="136328" y="211510"/>
                  </a:lnTo>
                  <a:cubicBezTo>
                    <a:pt x="136424" y="211605"/>
                    <a:pt x="136424" y="211605"/>
                    <a:pt x="136519" y="211700"/>
                  </a:cubicBezTo>
                  <a:cubicBezTo>
                    <a:pt x="136424" y="211700"/>
                    <a:pt x="136424" y="211700"/>
                    <a:pt x="136328" y="211700"/>
                  </a:cubicBezTo>
                  <a:cubicBezTo>
                    <a:pt x="136328" y="211605"/>
                    <a:pt x="136328" y="211510"/>
                    <a:pt x="136328" y="211510"/>
                  </a:cubicBezTo>
                  <a:close/>
                  <a:moveTo>
                    <a:pt x="205575" y="131499"/>
                  </a:moveTo>
                  <a:cubicBezTo>
                    <a:pt x="205575" y="131404"/>
                    <a:pt x="205480" y="131404"/>
                    <a:pt x="205480" y="131309"/>
                  </a:cubicBezTo>
                  <a:lnTo>
                    <a:pt x="205480" y="131309"/>
                  </a:lnTo>
                  <a:lnTo>
                    <a:pt x="205480" y="131309"/>
                  </a:lnTo>
                  <a:lnTo>
                    <a:pt x="205480" y="131309"/>
                  </a:lnTo>
                  <a:cubicBezTo>
                    <a:pt x="205575" y="131309"/>
                    <a:pt x="205575" y="131404"/>
                    <a:pt x="205670" y="131404"/>
                  </a:cubicBezTo>
                  <a:cubicBezTo>
                    <a:pt x="205670" y="131404"/>
                    <a:pt x="205575" y="131404"/>
                    <a:pt x="205575" y="131499"/>
                  </a:cubicBezTo>
                  <a:close/>
                  <a:moveTo>
                    <a:pt x="263011" y="101591"/>
                  </a:moveTo>
                  <a:cubicBezTo>
                    <a:pt x="263106" y="101591"/>
                    <a:pt x="263106" y="101591"/>
                    <a:pt x="263011" y="101591"/>
                  </a:cubicBezTo>
                  <a:cubicBezTo>
                    <a:pt x="263106" y="101686"/>
                    <a:pt x="263106" y="101686"/>
                    <a:pt x="263011" y="101591"/>
                  </a:cubicBezTo>
                  <a:cubicBezTo>
                    <a:pt x="263011" y="101686"/>
                    <a:pt x="263011" y="101686"/>
                    <a:pt x="263011" y="101591"/>
                  </a:cubicBezTo>
                  <a:close/>
                  <a:moveTo>
                    <a:pt x="95847" y="240561"/>
                  </a:moveTo>
                  <a:cubicBezTo>
                    <a:pt x="95942" y="240656"/>
                    <a:pt x="96038" y="240846"/>
                    <a:pt x="96133" y="240942"/>
                  </a:cubicBezTo>
                  <a:cubicBezTo>
                    <a:pt x="95847" y="240942"/>
                    <a:pt x="95466" y="241037"/>
                    <a:pt x="95180" y="241037"/>
                  </a:cubicBezTo>
                  <a:cubicBezTo>
                    <a:pt x="95371" y="240846"/>
                    <a:pt x="95561" y="240751"/>
                    <a:pt x="95847" y="240561"/>
                  </a:cubicBezTo>
                  <a:close/>
                  <a:moveTo>
                    <a:pt x="154902" y="173505"/>
                  </a:moveTo>
                  <a:lnTo>
                    <a:pt x="154902" y="173505"/>
                  </a:lnTo>
                  <a:lnTo>
                    <a:pt x="154902" y="173505"/>
                  </a:lnTo>
                  <a:lnTo>
                    <a:pt x="154902" y="173505"/>
                  </a:lnTo>
                  <a:close/>
                  <a:moveTo>
                    <a:pt x="259772" y="125308"/>
                  </a:moveTo>
                  <a:cubicBezTo>
                    <a:pt x="259677" y="125118"/>
                    <a:pt x="259677" y="124832"/>
                    <a:pt x="259582" y="124642"/>
                  </a:cubicBezTo>
                  <a:lnTo>
                    <a:pt x="259582" y="124642"/>
                  </a:lnTo>
                  <a:lnTo>
                    <a:pt x="259582" y="124642"/>
                  </a:lnTo>
                  <a:cubicBezTo>
                    <a:pt x="259677" y="124546"/>
                    <a:pt x="259772" y="124546"/>
                    <a:pt x="259772" y="124451"/>
                  </a:cubicBezTo>
                  <a:cubicBezTo>
                    <a:pt x="259963" y="124927"/>
                    <a:pt x="259963" y="125213"/>
                    <a:pt x="259772" y="125308"/>
                  </a:cubicBezTo>
                  <a:close/>
                  <a:moveTo>
                    <a:pt x="198336" y="64824"/>
                  </a:moveTo>
                  <a:cubicBezTo>
                    <a:pt x="198336" y="64824"/>
                    <a:pt x="198336" y="64824"/>
                    <a:pt x="198336" y="64824"/>
                  </a:cubicBezTo>
                  <a:cubicBezTo>
                    <a:pt x="198336" y="64824"/>
                    <a:pt x="198336" y="64824"/>
                    <a:pt x="198336" y="64824"/>
                  </a:cubicBezTo>
                  <a:cubicBezTo>
                    <a:pt x="198336" y="64824"/>
                    <a:pt x="198336" y="64824"/>
                    <a:pt x="198336" y="64824"/>
                  </a:cubicBezTo>
                  <a:close/>
                  <a:moveTo>
                    <a:pt x="97657" y="23772"/>
                  </a:moveTo>
                  <a:cubicBezTo>
                    <a:pt x="97657" y="23772"/>
                    <a:pt x="97657" y="23772"/>
                    <a:pt x="97657" y="23772"/>
                  </a:cubicBezTo>
                  <a:cubicBezTo>
                    <a:pt x="97657" y="23676"/>
                    <a:pt x="97657" y="23676"/>
                    <a:pt x="97752" y="23676"/>
                  </a:cubicBezTo>
                  <a:cubicBezTo>
                    <a:pt x="97752" y="23772"/>
                    <a:pt x="97752" y="23772"/>
                    <a:pt x="97657" y="23772"/>
                  </a:cubicBezTo>
                  <a:close/>
                  <a:moveTo>
                    <a:pt x="64700" y="82636"/>
                  </a:moveTo>
                  <a:cubicBezTo>
                    <a:pt x="64700" y="82636"/>
                    <a:pt x="64605" y="82541"/>
                    <a:pt x="64700" y="82636"/>
                  </a:cubicBezTo>
                  <a:cubicBezTo>
                    <a:pt x="64605" y="82541"/>
                    <a:pt x="64700" y="82541"/>
                    <a:pt x="64700" y="82636"/>
                  </a:cubicBezTo>
                  <a:cubicBezTo>
                    <a:pt x="64700" y="82541"/>
                    <a:pt x="64700" y="82636"/>
                    <a:pt x="64700" y="82636"/>
                  </a:cubicBezTo>
                  <a:close/>
                  <a:moveTo>
                    <a:pt x="26410" y="208462"/>
                  </a:moveTo>
                  <a:cubicBezTo>
                    <a:pt x="26410" y="208462"/>
                    <a:pt x="26410" y="208462"/>
                    <a:pt x="26410" y="208462"/>
                  </a:cubicBezTo>
                  <a:cubicBezTo>
                    <a:pt x="26410" y="208462"/>
                    <a:pt x="26410" y="208462"/>
                    <a:pt x="26410" y="208462"/>
                  </a:cubicBezTo>
                  <a:cubicBezTo>
                    <a:pt x="26410" y="208462"/>
                    <a:pt x="26410" y="208366"/>
                    <a:pt x="26410" y="208462"/>
                  </a:cubicBezTo>
                  <a:cubicBezTo>
                    <a:pt x="26410" y="208366"/>
                    <a:pt x="26410" y="208366"/>
                    <a:pt x="26410" y="208462"/>
                  </a:cubicBezTo>
                  <a:close/>
                  <a:moveTo>
                    <a:pt x="23171" y="229131"/>
                  </a:moveTo>
                  <a:cubicBezTo>
                    <a:pt x="22886" y="229131"/>
                    <a:pt x="22505" y="229131"/>
                    <a:pt x="22124" y="229131"/>
                  </a:cubicBezTo>
                  <a:cubicBezTo>
                    <a:pt x="22124" y="229131"/>
                    <a:pt x="22124" y="229131"/>
                    <a:pt x="22124" y="229131"/>
                  </a:cubicBezTo>
                  <a:cubicBezTo>
                    <a:pt x="22505" y="229131"/>
                    <a:pt x="22886" y="229131"/>
                    <a:pt x="23171" y="229131"/>
                  </a:cubicBezTo>
                  <a:close/>
                  <a:moveTo>
                    <a:pt x="50127" y="261992"/>
                  </a:moveTo>
                  <a:lnTo>
                    <a:pt x="50127" y="261992"/>
                  </a:lnTo>
                  <a:cubicBezTo>
                    <a:pt x="49937" y="261611"/>
                    <a:pt x="49651" y="261325"/>
                    <a:pt x="49460" y="260944"/>
                  </a:cubicBezTo>
                  <a:cubicBezTo>
                    <a:pt x="49460" y="260944"/>
                    <a:pt x="49460" y="260944"/>
                    <a:pt x="49556" y="260944"/>
                  </a:cubicBezTo>
                  <a:cubicBezTo>
                    <a:pt x="49556" y="261421"/>
                    <a:pt x="49651" y="261801"/>
                    <a:pt x="50127" y="261992"/>
                  </a:cubicBezTo>
                  <a:close/>
                  <a:moveTo>
                    <a:pt x="156426" y="185125"/>
                  </a:moveTo>
                  <a:cubicBezTo>
                    <a:pt x="156426" y="185125"/>
                    <a:pt x="156521" y="185125"/>
                    <a:pt x="156521" y="185030"/>
                  </a:cubicBezTo>
                  <a:cubicBezTo>
                    <a:pt x="156521" y="185125"/>
                    <a:pt x="156521" y="185125"/>
                    <a:pt x="156426" y="185125"/>
                  </a:cubicBezTo>
                  <a:cubicBezTo>
                    <a:pt x="156426" y="185221"/>
                    <a:pt x="156426" y="185125"/>
                    <a:pt x="156426" y="185125"/>
                  </a:cubicBezTo>
                  <a:close/>
                  <a:moveTo>
                    <a:pt x="262535" y="110259"/>
                  </a:moveTo>
                  <a:cubicBezTo>
                    <a:pt x="262535" y="110163"/>
                    <a:pt x="262439" y="110163"/>
                    <a:pt x="262439" y="110068"/>
                  </a:cubicBezTo>
                  <a:cubicBezTo>
                    <a:pt x="262916" y="109497"/>
                    <a:pt x="263392" y="109401"/>
                    <a:pt x="263868" y="109497"/>
                  </a:cubicBezTo>
                  <a:cubicBezTo>
                    <a:pt x="263582" y="109877"/>
                    <a:pt x="263106" y="110068"/>
                    <a:pt x="262535" y="110259"/>
                  </a:cubicBezTo>
                  <a:close/>
                  <a:moveTo>
                    <a:pt x="283871" y="111402"/>
                  </a:moveTo>
                  <a:cubicBezTo>
                    <a:pt x="283775" y="111402"/>
                    <a:pt x="283775" y="111306"/>
                    <a:pt x="283680" y="111306"/>
                  </a:cubicBezTo>
                  <a:cubicBezTo>
                    <a:pt x="283680" y="111306"/>
                    <a:pt x="283775" y="111211"/>
                    <a:pt x="283775" y="111211"/>
                  </a:cubicBezTo>
                  <a:cubicBezTo>
                    <a:pt x="283775" y="111211"/>
                    <a:pt x="283775" y="111306"/>
                    <a:pt x="283871" y="111402"/>
                  </a:cubicBezTo>
                  <a:lnTo>
                    <a:pt x="283871" y="111402"/>
                  </a:lnTo>
                  <a:close/>
                  <a:moveTo>
                    <a:pt x="109277" y="22248"/>
                  </a:moveTo>
                  <a:cubicBezTo>
                    <a:pt x="109277" y="22248"/>
                    <a:pt x="109277" y="22248"/>
                    <a:pt x="109277" y="22248"/>
                  </a:cubicBezTo>
                  <a:cubicBezTo>
                    <a:pt x="109277" y="22248"/>
                    <a:pt x="109182" y="22153"/>
                    <a:pt x="109277" y="22248"/>
                  </a:cubicBezTo>
                  <a:cubicBezTo>
                    <a:pt x="109277" y="22153"/>
                    <a:pt x="109277" y="22153"/>
                    <a:pt x="109277" y="22248"/>
                  </a:cubicBezTo>
                  <a:cubicBezTo>
                    <a:pt x="109277" y="22153"/>
                    <a:pt x="109277" y="22248"/>
                    <a:pt x="109277" y="22248"/>
                  </a:cubicBezTo>
                  <a:close/>
                  <a:moveTo>
                    <a:pt x="69177" y="19295"/>
                  </a:moveTo>
                  <a:cubicBezTo>
                    <a:pt x="69177" y="19295"/>
                    <a:pt x="69177" y="19295"/>
                    <a:pt x="69177" y="19295"/>
                  </a:cubicBezTo>
                  <a:cubicBezTo>
                    <a:pt x="69177" y="19295"/>
                    <a:pt x="69177" y="19295"/>
                    <a:pt x="69177" y="19295"/>
                  </a:cubicBezTo>
                  <a:cubicBezTo>
                    <a:pt x="69272" y="19295"/>
                    <a:pt x="69177" y="19295"/>
                    <a:pt x="69177" y="19295"/>
                  </a:cubicBezTo>
                  <a:close/>
                  <a:moveTo>
                    <a:pt x="64224" y="21200"/>
                  </a:moveTo>
                  <a:lnTo>
                    <a:pt x="64224" y="21200"/>
                  </a:lnTo>
                  <a:cubicBezTo>
                    <a:pt x="64224" y="21200"/>
                    <a:pt x="64224" y="21200"/>
                    <a:pt x="64224" y="21200"/>
                  </a:cubicBezTo>
                  <a:cubicBezTo>
                    <a:pt x="64224" y="21295"/>
                    <a:pt x="64224" y="21295"/>
                    <a:pt x="64224" y="21295"/>
                  </a:cubicBezTo>
                  <a:cubicBezTo>
                    <a:pt x="64034" y="21390"/>
                    <a:pt x="63843" y="21390"/>
                    <a:pt x="63748" y="21486"/>
                  </a:cubicBezTo>
                  <a:cubicBezTo>
                    <a:pt x="63843" y="21390"/>
                    <a:pt x="64034" y="21200"/>
                    <a:pt x="64224" y="21200"/>
                  </a:cubicBezTo>
                  <a:close/>
                  <a:moveTo>
                    <a:pt x="55842" y="64920"/>
                  </a:moveTo>
                  <a:cubicBezTo>
                    <a:pt x="55842" y="64920"/>
                    <a:pt x="55842" y="64920"/>
                    <a:pt x="55842" y="64920"/>
                  </a:cubicBezTo>
                  <a:cubicBezTo>
                    <a:pt x="55842" y="64920"/>
                    <a:pt x="55747" y="64920"/>
                    <a:pt x="55842" y="64920"/>
                  </a:cubicBezTo>
                  <a:cubicBezTo>
                    <a:pt x="55747" y="64920"/>
                    <a:pt x="55842" y="64920"/>
                    <a:pt x="55842" y="64920"/>
                  </a:cubicBezTo>
                  <a:close/>
                  <a:moveTo>
                    <a:pt x="37268" y="147501"/>
                  </a:moveTo>
                  <a:cubicBezTo>
                    <a:pt x="37173" y="147501"/>
                    <a:pt x="37173" y="147406"/>
                    <a:pt x="37078" y="147406"/>
                  </a:cubicBezTo>
                  <a:cubicBezTo>
                    <a:pt x="37173" y="147311"/>
                    <a:pt x="37173" y="147311"/>
                    <a:pt x="37268" y="147216"/>
                  </a:cubicBezTo>
                  <a:cubicBezTo>
                    <a:pt x="37173" y="147311"/>
                    <a:pt x="37268" y="147406"/>
                    <a:pt x="37268" y="147501"/>
                  </a:cubicBezTo>
                  <a:close/>
                  <a:moveTo>
                    <a:pt x="28124" y="189888"/>
                  </a:moveTo>
                  <a:lnTo>
                    <a:pt x="28124" y="189888"/>
                  </a:lnTo>
                  <a:lnTo>
                    <a:pt x="28124" y="189888"/>
                  </a:lnTo>
                  <a:cubicBezTo>
                    <a:pt x="28124" y="189888"/>
                    <a:pt x="28124" y="189888"/>
                    <a:pt x="28124" y="189888"/>
                  </a:cubicBezTo>
                  <a:close/>
                  <a:moveTo>
                    <a:pt x="19647" y="219415"/>
                  </a:moveTo>
                  <a:cubicBezTo>
                    <a:pt x="19647" y="219415"/>
                    <a:pt x="19552" y="219415"/>
                    <a:pt x="19552" y="219320"/>
                  </a:cubicBezTo>
                  <a:cubicBezTo>
                    <a:pt x="19552" y="219320"/>
                    <a:pt x="19647" y="219320"/>
                    <a:pt x="19647" y="219415"/>
                  </a:cubicBezTo>
                  <a:cubicBezTo>
                    <a:pt x="19647" y="219320"/>
                    <a:pt x="19647" y="219320"/>
                    <a:pt x="19647" y="219415"/>
                  </a:cubicBezTo>
                  <a:close/>
                  <a:moveTo>
                    <a:pt x="28410" y="272088"/>
                  </a:moveTo>
                  <a:lnTo>
                    <a:pt x="28410" y="272088"/>
                  </a:lnTo>
                  <a:cubicBezTo>
                    <a:pt x="28410" y="272184"/>
                    <a:pt x="28505" y="272184"/>
                    <a:pt x="28505" y="272279"/>
                  </a:cubicBezTo>
                  <a:cubicBezTo>
                    <a:pt x="28410" y="272279"/>
                    <a:pt x="28315" y="272279"/>
                    <a:pt x="28124" y="272279"/>
                  </a:cubicBezTo>
                  <a:cubicBezTo>
                    <a:pt x="28315" y="272184"/>
                    <a:pt x="28315" y="272088"/>
                    <a:pt x="28410" y="272088"/>
                  </a:cubicBezTo>
                  <a:close/>
                  <a:moveTo>
                    <a:pt x="95561" y="251800"/>
                  </a:moveTo>
                  <a:cubicBezTo>
                    <a:pt x="95561" y="251800"/>
                    <a:pt x="95657" y="251896"/>
                    <a:pt x="95657" y="251896"/>
                  </a:cubicBezTo>
                  <a:cubicBezTo>
                    <a:pt x="95561" y="251896"/>
                    <a:pt x="95466" y="251896"/>
                    <a:pt x="95371" y="251896"/>
                  </a:cubicBezTo>
                  <a:cubicBezTo>
                    <a:pt x="95466" y="251896"/>
                    <a:pt x="95466" y="251896"/>
                    <a:pt x="95561" y="251800"/>
                  </a:cubicBezTo>
                  <a:close/>
                  <a:moveTo>
                    <a:pt x="94133" y="249705"/>
                  </a:moveTo>
                  <a:cubicBezTo>
                    <a:pt x="94133" y="249705"/>
                    <a:pt x="94133" y="249705"/>
                    <a:pt x="94133" y="249705"/>
                  </a:cubicBezTo>
                  <a:cubicBezTo>
                    <a:pt x="94133" y="249705"/>
                    <a:pt x="94133" y="249705"/>
                    <a:pt x="94133" y="249705"/>
                  </a:cubicBezTo>
                  <a:cubicBezTo>
                    <a:pt x="94228" y="249705"/>
                    <a:pt x="94133" y="249705"/>
                    <a:pt x="94133" y="249705"/>
                  </a:cubicBezTo>
                  <a:close/>
                  <a:moveTo>
                    <a:pt x="159093" y="191317"/>
                  </a:moveTo>
                  <a:cubicBezTo>
                    <a:pt x="159093" y="191317"/>
                    <a:pt x="159093" y="191317"/>
                    <a:pt x="159093" y="191317"/>
                  </a:cubicBezTo>
                  <a:cubicBezTo>
                    <a:pt x="159093" y="191317"/>
                    <a:pt x="159093" y="191317"/>
                    <a:pt x="159093" y="191317"/>
                  </a:cubicBezTo>
                  <a:lnTo>
                    <a:pt x="159093" y="191317"/>
                  </a:lnTo>
                  <a:close/>
                  <a:moveTo>
                    <a:pt x="196145" y="56824"/>
                  </a:moveTo>
                  <a:cubicBezTo>
                    <a:pt x="196145" y="56824"/>
                    <a:pt x="196050" y="56728"/>
                    <a:pt x="196050" y="56728"/>
                  </a:cubicBezTo>
                  <a:cubicBezTo>
                    <a:pt x="196145" y="56633"/>
                    <a:pt x="196145" y="56633"/>
                    <a:pt x="196241" y="56538"/>
                  </a:cubicBezTo>
                  <a:cubicBezTo>
                    <a:pt x="196145" y="56633"/>
                    <a:pt x="196145" y="56728"/>
                    <a:pt x="196145" y="56824"/>
                  </a:cubicBezTo>
                  <a:close/>
                  <a:moveTo>
                    <a:pt x="96514" y="15104"/>
                  </a:moveTo>
                  <a:cubicBezTo>
                    <a:pt x="96419" y="15104"/>
                    <a:pt x="96419" y="15104"/>
                    <a:pt x="96514" y="15104"/>
                  </a:cubicBezTo>
                  <a:cubicBezTo>
                    <a:pt x="96419" y="15104"/>
                    <a:pt x="96419" y="15104"/>
                    <a:pt x="96514" y="15104"/>
                  </a:cubicBezTo>
                  <a:cubicBezTo>
                    <a:pt x="96419" y="15009"/>
                    <a:pt x="96514" y="15104"/>
                    <a:pt x="96514" y="15104"/>
                  </a:cubicBezTo>
                  <a:close/>
                  <a:moveTo>
                    <a:pt x="58700" y="34154"/>
                  </a:moveTo>
                  <a:cubicBezTo>
                    <a:pt x="58700" y="34249"/>
                    <a:pt x="58795" y="34249"/>
                    <a:pt x="58795" y="34344"/>
                  </a:cubicBezTo>
                  <a:cubicBezTo>
                    <a:pt x="58700" y="34344"/>
                    <a:pt x="58700" y="34344"/>
                    <a:pt x="58604" y="34344"/>
                  </a:cubicBezTo>
                  <a:cubicBezTo>
                    <a:pt x="58700" y="34249"/>
                    <a:pt x="58700" y="34154"/>
                    <a:pt x="58700" y="34154"/>
                  </a:cubicBezTo>
                  <a:close/>
                  <a:moveTo>
                    <a:pt x="56509" y="70634"/>
                  </a:moveTo>
                  <a:cubicBezTo>
                    <a:pt x="56509" y="70634"/>
                    <a:pt x="56604" y="70634"/>
                    <a:pt x="56509" y="70634"/>
                  </a:cubicBezTo>
                  <a:lnTo>
                    <a:pt x="56509" y="70634"/>
                  </a:lnTo>
                  <a:lnTo>
                    <a:pt x="56509" y="70634"/>
                  </a:lnTo>
                  <a:cubicBezTo>
                    <a:pt x="56604" y="70730"/>
                    <a:pt x="56509" y="70730"/>
                    <a:pt x="56509" y="70634"/>
                  </a:cubicBezTo>
                  <a:cubicBezTo>
                    <a:pt x="56509" y="70634"/>
                    <a:pt x="56509" y="70634"/>
                    <a:pt x="56509" y="70634"/>
                  </a:cubicBezTo>
                  <a:close/>
                  <a:moveTo>
                    <a:pt x="14313" y="227512"/>
                  </a:moveTo>
                  <a:lnTo>
                    <a:pt x="14313" y="227512"/>
                  </a:lnTo>
                  <a:cubicBezTo>
                    <a:pt x="14504" y="227321"/>
                    <a:pt x="14408" y="227035"/>
                    <a:pt x="14408" y="226749"/>
                  </a:cubicBezTo>
                  <a:lnTo>
                    <a:pt x="14408" y="226749"/>
                  </a:lnTo>
                  <a:cubicBezTo>
                    <a:pt x="14408" y="227035"/>
                    <a:pt x="14313" y="227225"/>
                    <a:pt x="14313" y="227512"/>
                  </a:cubicBezTo>
                  <a:close/>
                  <a:moveTo>
                    <a:pt x="11456" y="232941"/>
                  </a:moveTo>
                  <a:cubicBezTo>
                    <a:pt x="11360" y="232941"/>
                    <a:pt x="11360" y="232941"/>
                    <a:pt x="11265" y="232941"/>
                  </a:cubicBezTo>
                  <a:cubicBezTo>
                    <a:pt x="11265" y="232941"/>
                    <a:pt x="11360" y="232941"/>
                    <a:pt x="11456" y="232941"/>
                  </a:cubicBezTo>
                  <a:cubicBezTo>
                    <a:pt x="11360" y="232941"/>
                    <a:pt x="11456" y="232941"/>
                    <a:pt x="11456" y="232941"/>
                  </a:cubicBezTo>
                  <a:close/>
                  <a:moveTo>
                    <a:pt x="23648" y="267326"/>
                  </a:moveTo>
                  <a:cubicBezTo>
                    <a:pt x="23648" y="267326"/>
                    <a:pt x="23648" y="267326"/>
                    <a:pt x="23648" y="267326"/>
                  </a:cubicBezTo>
                  <a:cubicBezTo>
                    <a:pt x="23648" y="267326"/>
                    <a:pt x="23648" y="267326"/>
                    <a:pt x="23648" y="267326"/>
                  </a:cubicBezTo>
                  <a:cubicBezTo>
                    <a:pt x="23648" y="267326"/>
                    <a:pt x="23648" y="267326"/>
                    <a:pt x="23648" y="267326"/>
                  </a:cubicBezTo>
                  <a:close/>
                  <a:moveTo>
                    <a:pt x="72987" y="271993"/>
                  </a:moveTo>
                  <a:cubicBezTo>
                    <a:pt x="72987" y="271993"/>
                    <a:pt x="72987" y="272088"/>
                    <a:pt x="72987" y="272088"/>
                  </a:cubicBezTo>
                  <a:cubicBezTo>
                    <a:pt x="72892" y="272088"/>
                    <a:pt x="72892" y="271993"/>
                    <a:pt x="72892" y="271993"/>
                  </a:cubicBezTo>
                  <a:cubicBezTo>
                    <a:pt x="72892" y="271993"/>
                    <a:pt x="72892" y="271993"/>
                    <a:pt x="72987" y="271993"/>
                  </a:cubicBezTo>
                  <a:close/>
                  <a:moveTo>
                    <a:pt x="106134" y="255705"/>
                  </a:moveTo>
                  <a:cubicBezTo>
                    <a:pt x="106134" y="255705"/>
                    <a:pt x="106229" y="255800"/>
                    <a:pt x="106229" y="255800"/>
                  </a:cubicBezTo>
                  <a:cubicBezTo>
                    <a:pt x="106134" y="255896"/>
                    <a:pt x="106134" y="255800"/>
                    <a:pt x="106134" y="255705"/>
                  </a:cubicBezTo>
                  <a:cubicBezTo>
                    <a:pt x="106134" y="255800"/>
                    <a:pt x="106134" y="255800"/>
                    <a:pt x="106134" y="255705"/>
                  </a:cubicBezTo>
                  <a:close/>
                  <a:moveTo>
                    <a:pt x="253772" y="169790"/>
                  </a:moveTo>
                  <a:lnTo>
                    <a:pt x="253772" y="169790"/>
                  </a:lnTo>
                  <a:lnTo>
                    <a:pt x="253772" y="169790"/>
                  </a:lnTo>
                  <a:cubicBezTo>
                    <a:pt x="253772" y="169790"/>
                    <a:pt x="253772" y="169790"/>
                    <a:pt x="253772" y="169790"/>
                  </a:cubicBezTo>
                  <a:close/>
                  <a:moveTo>
                    <a:pt x="263106" y="168742"/>
                  </a:moveTo>
                  <a:cubicBezTo>
                    <a:pt x="263297" y="168742"/>
                    <a:pt x="263392" y="168837"/>
                    <a:pt x="263582" y="168837"/>
                  </a:cubicBezTo>
                  <a:cubicBezTo>
                    <a:pt x="263392" y="168837"/>
                    <a:pt x="263297" y="168837"/>
                    <a:pt x="263106" y="168742"/>
                  </a:cubicBezTo>
                  <a:close/>
                  <a:moveTo>
                    <a:pt x="273203" y="147121"/>
                  </a:moveTo>
                  <a:cubicBezTo>
                    <a:pt x="273203" y="147121"/>
                    <a:pt x="273203" y="147121"/>
                    <a:pt x="273203" y="147121"/>
                  </a:cubicBezTo>
                  <a:cubicBezTo>
                    <a:pt x="273203" y="147121"/>
                    <a:pt x="273203" y="147121"/>
                    <a:pt x="273203" y="147121"/>
                  </a:cubicBezTo>
                  <a:cubicBezTo>
                    <a:pt x="273203" y="147121"/>
                    <a:pt x="273203" y="147121"/>
                    <a:pt x="273203" y="147121"/>
                  </a:cubicBezTo>
                  <a:close/>
                  <a:moveTo>
                    <a:pt x="280823" y="141882"/>
                  </a:moveTo>
                  <a:cubicBezTo>
                    <a:pt x="281299" y="141787"/>
                    <a:pt x="281585" y="141882"/>
                    <a:pt x="281870" y="142072"/>
                  </a:cubicBezTo>
                  <a:cubicBezTo>
                    <a:pt x="281680" y="142167"/>
                    <a:pt x="281394" y="142263"/>
                    <a:pt x="281108" y="142358"/>
                  </a:cubicBezTo>
                  <a:cubicBezTo>
                    <a:pt x="281013" y="142167"/>
                    <a:pt x="280918" y="142072"/>
                    <a:pt x="280823" y="141882"/>
                  </a:cubicBezTo>
                  <a:close/>
                  <a:moveTo>
                    <a:pt x="118326" y="19295"/>
                  </a:moveTo>
                  <a:cubicBezTo>
                    <a:pt x="118326" y="19200"/>
                    <a:pt x="118326" y="19200"/>
                    <a:pt x="118326" y="19295"/>
                  </a:cubicBezTo>
                  <a:cubicBezTo>
                    <a:pt x="118326" y="19200"/>
                    <a:pt x="118326" y="19200"/>
                    <a:pt x="118326" y="19295"/>
                  </a:cubicBezTo>
                  <a:cubicBezTo>
                    <a:pt x="118421" y="19200"/>
                    <a:pt x="118326" y="19200"/>
                    <a:pt x="118326" y="19295"/>
                  </a:cubicBezTo>
                  <a:close/>
                  <a:moveTo>
                    <a:pt x="168142" y="227988"/>
                  </a:moveTo>
                  <a:cubicBezTo>
                    <a:pt x="168142" y="227988"/>
                    <a:pt x="168142" y="227988"/>
                    <a:pt x="168142" y="227988"/>
                  </a:cubicBezTo>
                  <a:lnTo>
                    <a:pt x="168142" y="227988"/>
                  </a:lnTo>
                  <a:cubicBezTo>
                    <a:pt x="168142" y="227988"/>
                    <a:pt x="168142" y="227988"/>
                    <a:pt x="168142" y="227988"/>
                  </a:cubicBezTo>
                  <a:close/>
                  <a:moveTo>
                    <a:pt x="233388" y="197984"/>
                  </a:moveTo>
                  <a:cubicBezTo>
                    <a:pt x="233388" y="197984"/>
                    <a:pt x="233293" y="197984"/>
                    <a:pt x="233388" y="197984"/>
                  </a:cubicBezTo>
                  <a:cubicBezTo>
                    <a:pt x="233388" y="197984"/>
                    <a:pt x="233388" y="197984"/>
                    <a:pt x="233388" y="197984"/>
                  </a:cubicBezTo>
                  <a:cubicBezTo>
                    <a:pt x="233388" y="197984"/>
                    <a:pt x="233388" y="197984"/>
                    <a:pt x="233388" y="197984"/>
                  </a:cubicBezTo>
                  <a:close/>
                  <a:moveTo>
                    <a:pt x="250057" y="192936"/>
                  </a:moveTo>
                  <a:cubicBezTo>
                    <a:pt x="250057" y="192745"/>
                    <a:pt x="250057" y="192555"/>
                    <a:pt x="250057" y="192364"/>
                  </a:cubicBezTo>
                  <a:cubicBezTo>
                    <a:pt x="250152" y="192460"/>
                    <a:pt x="250247" y="192650"/>
                    <a:pt x="250343" y="192745"/>
                  </a:cubicBezTo>
                  <a:cubicBezTo>
                    <a:pt x="250152" y="192840"/>
                    <a:pt x="250152" y="192840"/>
                    <a:pt x="250057" y="192936"/>
                  </a:cubicBezTo>
                  <a:close/>
                  <a:moveTo>
                    <a:pt x="44793" y="72063"/>
                  </a:moveTo>
                  <a:cubicBezTo>
                    <a:pt x="44793" y="72159"/>
                    <a:pt x="44888" y="72159"/>
                    <a:pt x="44888" y="72254"/>
                  </a:cubicBezTo>
                  <a:lnTo>
                    <a:pt x="44888" y="72254"/>
                  </a:lnTo>
                  <a:lnTo>
                    <a:pt x="44888" y="72254"/>
                  </a:lnTo>
                  <a:cubicBezTo>
                    <a:pt x="44888" y="72254"/>
                    <a:pt x="44888" y="72254"/>
                    <a:pt x="44888" y="72254"/>
                  </a:cubicBezTo>
                  <a:cubicBezTo>
                    <a:pt x="44888" y="72254"/>
                    <a:pt x="44888" y="72254"/>
                    <a:pt x="44888" y="72254"/>
                  </a:cubicBezTo>
                  <a:cubicBezTo>
                    <a:pt x="44793" y="72254"/>
                    <a:pt x="44793" y="72254"/>
                    <a:pt x="44698" y="72254"/>
                  </a:cubicBezTo>
                  <a:cubicBezTo>
                    <a:pt x="44793" y="72254"/>
                    <a:pt x="44793" y="72159"/>
                    <a:pt x="44793" y="72063"/>
                  </a:cubicBezTo>
                  <a:close/>
                  <a:moveTo>
                    <a:pt x="32411" y="142549"/>
                  </a:moveTo>
                  <a:lnTo>
                    <a:pt x="32411" y="142549"/>
                  </a:lnTo>
                  <a:cubicBezTo>
                    <a:pt x="32506" y="142549"/>
                    <a:pt x="32411" y="142549"/>
                    <a:pt x="32411" y="142549"/>
                  </a:cubicBezTo>
                  <a:cubicBezTo>
                    <a:pt x="32411" y="142549"/>
                    <a:pt x="32411" y="142549"/>
                    <a:pt x="32411" y="142549"/>
                  </a:cubicBezTo>
                  <a:close/>
                  <a:moveTo>
                    <a:pt x="70320" y="275327"/>
                  </a:moveTo>
                  <a:cubicBezTo>
                    <a:pt x="70320" y="275327"/>
                    <a:pt x="70415" y="275327"/>
                    <a:pt x="70415" y="275422"/>
                  </a:cubicBezTo>
                  <a:cubicBezTo>
                    <a:pt x="70320" y="275422"/>
                    <a:pt x="70320" y="275422"/>
                    <a:pt x="70320" y="275327"/>
                  </a:cubicBezTo>
                  <a:cubicBezTo>
                    <a:pt x="70320" y="275422"/>
                    <a:pt x="70320" y="275327"/>
                    <a:pt x="70320" y="275327"/>
                  </a:cubicBezTo>
                  <a:close/>
                  <a:moveTo>
                    <a:pt x="224625" y="164170"/>
                  </a:moveTo>
                  <a:lnTo>
                    <a:pt x="224625" y="164170"/>
                  </a:lnTo>
                  <a:lnTo>
                    <a:pt x="224625" y="164170"/>
                  </a:lnTo>
                  <a:cubicBezTo>
                    <a:pt x="224625" y="164170"/>
                    <a:pt x="224625" y="164170"/>
                    <a:pt x="224625" y="164170"/>
                  </a:cubicBezTo>
                  <a:cubicBezTo>
                    <a:pt x="224625" y="164265"/>
                    <a:pt x="224720" y="164265"/>
                    <a:pt x="224720" y="164361"/>
                  </a:cubicBezTo>
                  <a:cubicBezTo>
                    <a:pt x="224625" y="164361"/>
                    <a:pt x="224530" y="164265"/>
                    <a:pt x="224435" y="164265"/>
                  </a:cubicBezTo>
                  <a:cubicBezTo>
                    <a:pt x="224530" y="164265"/>
                    <a:pt x="224625" y="164265"/>
                    <a:pt x="224625" y="164170"/>
                  </a:cubicBezTo>
                  <a:close/>
                  <a:moveTo>
                    <a:pt x="258153" y="176267"/>
                  </a:moveTo>
                  <a:cubicBezTo>
                    <a:pt x="258153" y="176267"/>
                    <a:pt x="258153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lnTo>
                    <a:pt x="258153" y="176267"/>
                  </a:lnTo>
                  <a:lnTo>
                    <a:pt x="258153" y="176267"/>
                  </a:lnTo>
                  <a:close/>
                  <a:moveTo>
                    <a:pt x="270917" y="183411"/>
                  </a:moveTo>
                  <a:cubicBezTo>
                    <a:pt x="270917" y="183411"/>
                    <a:pt x="271012" y="183411"/>
                    <a:pt x="271012" y="183411"/>
                  </a:cubicBezTo>
                  <a:cubicBezTo>
                    <a:pt x="271012" y="183411"/>
                    <a:pt x="271012" y="183411"/>
                    <a:pt x="270917" y="183411"/>
                  </a:cubicBezTo>
                  <a:cubicBezTo>
                    <a:pt x="271012" y="183411"/>
                    <a:pt x="270917" y="183411"/>
                    <a:pt x="270917" y="183411"/>
                  </a:cubicBezTo>
                  <a:close/>
                  <a:moveTo>
                    <a:pt x="271964" y="182553"/>
                  </a:moveTo>
                  <a:cubicBezTo>
                    <a:pt x="271964" y="182649"/>
                    <a:pt x="272060" y="182649"/>
                    <a:pt x="272060" y="182744"/>
                  </a:cubicBezTo>
                  <a:cubicBezTo>
                    <a:pt x="271964" y="182744"/>
                    <a:pt x="271964" y="182839"/>
                    <a:pt x="271869" y="182839"/>
                  </a:cubicBezTo>
                  <a:cubicBezTo>
                    <a:pt x="271869" y="182744"/>
                    <a:pt x="271964" y="182649"/>
                    <a:pt x="271964" y="182553"/>
                  </a:cubicBezTo>
                  <a:close/>
                  <a:moveTo>
                    <a:pt x="275965" y="172171"/>
                  </a:moveTo>
                  <a:cubicBezTo>
                    <a:pt x="275965" y="172171"/>
                    <a:pt x="275965" y="172171"/>
                    <a:pt x="275965" y="172171"/>
                  </a:cubicBezTo>
                  <a:cubicBezTo>
                    <a:pt x="275965" y="172171"/>
                    <a:pt x="276060" y="172171"/>
                    <a:pt x="275965" y="172171"/>
                  </a:cubicBezTo>
                  <a:cubicBezTo>
                    <a:pt x="276060" y="172171"/>
                    <a:pt x="276060" y="172171"/>
                    <a:pt x="275965" y="172171"/>
                  </a:cubicBezTo>
                  <a:cubicBezTo>
                    <a:pt x="275965" y="172171"/>
                    <a:pt x="275965" y="172171"/>
                    <a:pt x="275965" y="172171"/>
                  </a:cubicBezTo>
                  <a:lnTo>
                    <a:pt x="275965" y="172171"/>
                  </a:lnTo>
                  <a:close/>
                  <a:moveTo>
                    <a:pt x="296825" y="108925"/>
                  </a:moveTo>
                  <a:cubicBezTo>
                    <a:pt x="296825" y="108925"/>
                    <a:pt x="296825" y="108925"/>
                    <a:pt x="296825" y="108925"/>
                  </a:cubicBezTo>
                  <a:cubicBezTo>
                    <a:pt x="296825" y="108925"/>
                    <a:pt x="296825" y="108925"/>
                    <a:pt x="296825" y="108925"/>
                  </a:cubicBezTo>
                  <a:close/>
                  <a:moveTo>
                    <a:pt x="290633" y="95685"/>
                  </a:moveTo>
                  <a:lnTo>
                    <a:pt x="290633" y="95685"/>
                  </a:lnTo>
                  <a:cubicBezTo>
                    <a:pt x="290633" y="95685"/>
                    <a:pt x="290633" y="95590"/>
                    <a:pt x="290633" y="95590"/>
                  </a:cubicBezTo>
                  <a:cubicBezTo>
                    <a:pt x="290633" y="95590"/>
                    <a:pt x="290729" y="95590"/>
                    <a:pt x="290729" y="95590"/>
                  </a:cubicBezTo>
                  <a:cubicBezTo>
                    <a:pt x="290633" y="95590"/>
                    <a:pt x="290633" y="95590"/>
                    <a:pt x="290633" y="95685"/>
                  </a:cubicBezTo>
                  <a:cubicBezTo>
                    <a:pt x="290633" y="95685"/>
                    <a:pt x="290633" y="95685"/>
                    <a:pt x="290633" y="95685"/>
                  </a:cubicBezTo>
                  <a:cubicBezTo>
                    <a:pt x="290633" y="95685"/>
                    <a:pt x="290633" y="95685"/>
                    <a:pt x="290633" y="95685"/>
                  </a:cubicBezTo>
                  <a:close/>
                  <a:moveTo>
                    <a:pt x="68034" y="10627"/>
                  </a:moveTo>
                  <a:cubicBezTo>
                    <a:pt x="68034" y="10627"/>
                    <a:pt x="68034" y="10532"/>
                    <a:pt x="68034" y="10627"/>
                  </a:cubicBezTo>
                  <a:cubicBezTo>
                    <a:pt x="68034" y="10532"/>
                    <a:pt x="68034" y="10532"/>
                    <a:pt x="68034" y="10627"/>
                  </a:cubicBezTo>
                  <a:cubicBezTo>
                    <a:pt x="68034" y="10627"/>
                    <a:pt x="68034" y="10627"/>
                    <a:pt x="68034" y="10627"/>
                  </a:cubicBezTo>
                  <a:close/>
                  <a:moveTo>
                    <a:pt x="40031" y="74254"/>
                  </a:moveTo>
                  <a:cubicBezTo>
                    <a:pt x="40221" y="74540"/>
                    <a:pt x="40412" y="74921"/>
                    <a:pt x="40697" y="75207"/>
                  </a:cubicBezTo>
                  <a:cubicBezTo>
                    <a:pt x="40602" y="75207"/>
                    <a:pt x="40602" y="75207"/>
                    <a:pt x="40507" y="75302"/>
                  </a:cubicBezTo>
                  <a:cubicBezTo>
                    <a:pt x="40507" y="74825"/>
                    <a:pt x="40316" y="74540"/>
                    <a:pt x="40031" y="74254"/>
                  </a:cubicBezTo>
                  <a:cubicBezTo>
                    <a:pt x="39935" y="74254"/>
                    <a:pt x="39935" y="74254"/>
                    <a:pt x="40031" y="74254"/>
                  </a:cubicBezTo>
                  <a:close/>
                  <a:moveTo>
                    <a:pt x="32315" y="142453"/>
                  </a:moveTo>
                  <a:cubicBezTo>
                    <a:pt x="32411" y="142453"/>
                    <a:pt x="32411" y="142549"/>
                    <a:pt x="32315" y="142453"/>
                  </a:cubicBezTo>
                  <a:cubicBezTo>
                    <a:pt x="32411" y="142549"/>
                    <a:pt x="32411" y="142549"/>
                    <a:pt x="32315" y="142453"/>
                  </a:cubicBezTo>
                  <a:cubicBezTo>
                    <a:pt x="32411" y="142549"/>
                    <a:pt x="32315" y="142549"/>
                    <a:pt x="32315" y="142453"/>
                  </a:cubicBezTo>
                  <a:close/>
                  <a:moveTo>
                    <a:pt x="8312" y="251609"/>
                  </a:moveTo>
                  <a:cubicBezTo>
                    <a:pt x="8408" y="251705"/>
                    <a:pt x="8503" y="251896"/>
                    <a:pt x="8598" y="251991"/>
                  </a:cubicBezTo>
                  <a:lnTo>
                    <a:pt x="8598" y="251991"/>
                  </a:lnTo>
                  <a:cubicBezTo>
                    <a:pt x="8503" y="251896"/>
                    <a:pt x="8312" y="251800"/>
                    <a:pt x="8312" y="251609"/>
                  </a:cubicBezTo>
                  <a:close/>
                  <a:moveTo>
                    <a:pt x="95371" y="277327"/>
                  </a:moveTo>
                  <a:cubicBezTo>
                    <a:pt x="95371" y="277327"/>
                    <a:pt x="95371" y="277327"/>
                    <a:pt x="95371" y="277327"/>
                  </a:cubicBezTo>
                  <a:cubicBezTo>
                    <a:pt x="95371" y="277327"/>
                    <a:pt x="95371" y="277327"/>
                    <a:pt x="95371" y="277327"/>
                  </a:cubicBezTo>
                  <a:cubicBezTo>
                    <a:pt x="95371" y="277327"/>
                    <a:pt x="95371" y="277327"/>
                    <a:pt x="95371" y="277327"/>
                  </a:cubicBezTo>
                  <a:close/>
                  <a:moveTo>
                    <a:pt x="159474" y="247990"/>
                  </a:moveTo>
                  <a:cubicBezTo>
                    <a:pt x="159474" y="248085"/>
                    <a:pt x="159569" y="248085"/>
                    <a:pt x="159569" y="248181"/>
                  </a:cubicBezTo>
                  <a:cubicBezTo>
                    <a:pt x="159474" y="248181"/>
                    <a:pt x="159379" y="248181"/>
                    <a:pt x="159284" y="248181"/>
                  </a:cubicBezTo>
                  <a:cubicBezTo>
                    <a:pt x="159379" y="248181"/>
                    <a:pt x="159474" y="248085"/>
                    <a:pt x="159474" y="247990"/>
                  </a:cubicBezTo>
                  <a:close/>
                  <a:moveTo>
                    <a:pt x="284061" y="135024"/>
                  </a:moveTo>
                  <a:cubicBezTo>
                    <a:pt x="284061" y="135024"/>
                    <a:pt x="284061" y="135024"/>
                    <a:pt x="284061" y="135024"/>
                  </a:cubicBezTo>
                  <a:lnTo>
                    <a:pt x="284061" y="135024"/>
                  </a:lnTo>
                  <a:cubicBezTo>
                    <a:pt x="284061" y="135024"/>
                    <a:pt x="284061" y="135024"/>
                    <a:pt x="284061" y="135024"/>
                  </a:cubicBezTo>
                  <a:cubicBezTo>
                    <a:pt x="284156" y="135024"/>
                    <a:pt x="284156" y="135024"/>
                    <a:pt x="284061" y="135024"/>
                  </a:cubicBezTo>
                  <a:close/>
                  <a:moveTo>
                    <a:pt x="88037" y="4912"/>
                  </a:moveTo>
                  <a:cubicBezTo>
                    <a:pt x="88037" y="4912"/>
                    <a:pt x="88037" y="4912"/>
                    <a:pt x="88037" y="4912"/>
                  </a:cubicBezTo>
                  <a:cubicBezTo>
                    <a:pt x="88037" y="5008"/>
                    <a:pt x="88037" y="5008"/>
                    <a:pt x="88037" y="4912"/>
                  </a:cubicBezTo>
                  <a:lnTo>
                    <a:pt x="88037" y="4912"/>
                  </a:lnTo>
                  <a:cubicBezTo>
                    <a:pt x="88037" y="5008"/>
                    <a:pt x="88037" y="5008"/>
                    <a:pt x="88037" y="4912"/>
                  </a:cubicBezTo>
                  <a:cubicBezTo>
                    <a:pt x="88037" y="5008"/>
                    <a:pt x="88037" y="5008"/>
                    <a:pt x="88037" y="4912"/>
                  </a:cubicBezTo>
                  <a:cubicBezTo>
                    <a:pt x="88037" y="4912"/>
                    <a:pt x="88037" y="4912"/>
                    <a:pt x="88037" y="4912"/>
                  </a:cubicBezTo>
                  <a:close/>
                  <a:moveTo>
                    <a:pt x="80893" y="2340"/>
                  </a:moveTo>
                  <a:cubicBezTo>
                    <a:pt x="80512" y="2340"/>
                    <a:pt x="80131" y="2340"/>
                    <a:pt x="79845" y="2055"/>
                  </a:cubicBezTo>
                  <a:cubicBezTo>
                    <a:pt x="80131" y="2150"/>
                    <a:pt x="80512" y="2245"/>
                    <a:pt x="80893" y="2340"/>
                  </a:cubicBezTo>
                  <a:close/>
                  <a:moveTo>
                    <a:pt x="78226" y="3293"/>
                  </a:moveTo>
                  <a:cubicBezTo>
                    <a:pt x="78226" y="3293"/>
                    <a:pt x="78226" y="3293"/>
                    <a:pt x="78226" y="3293"/>
                  </a:cubicBezTo>
                  <a:cubicBezTo>
                    <a:pt x="78226" y="3293"/>
                    <a:pt x="78226" y="3293"/>
                    <a:pt x="78226" y="3293"/>
                  </a:cubicBezTo>
                  <a:cubicBezTo>
                    <a:pt x="78226" y="3293"/>
                    <a:pt x="78226" y="3293"/>
                    <a:pt x="78226" y="3293"/>
                  </a:cubicBezTo>
                  <a:close/>
                  <a:moveTo>
                    <a:pt x="3931" y="198270"/>
                  </a:moveTo>
                  <a:cubicBezTo>
                    <a:pt x="3931" y="198365"/>
                    <a:pt x="3931" y="198365"/>
                    <a:pt x="3836" y="198460"/>
                  </a:cubicBezTo>
                  <a:cubicBezTo>
                    <a:pt x="3836" y="198460"/>
                    <a:pt x="3740" y="198365"/>
                    <a:pt x="3740" y="198365"/>
                  </a:cubicBezTo>
                  <a:cubicBezTo>
                    <a:pt x="3740" y="198270"/>
                    <a:pt x="3836" y="198270"/>
                    <a:pt x="3931" y="19827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482" name="Freeform: Shape 85">
              <a:extLst>
                <a:ext uri="{FF2B5EF4-FFF2-40B4-BE49-F238E27FC236}">
                  <a16:creationId xmlns:a16="http://schemas.microsoft.com/office/drawing/2014/main" id="{C2A6F4B3-8FAE-5AB1-C1FE-37E7A8FC60D7}"/>
                </a:ext>
              </a:extLst>
            </p:cNvPr>
            <p:cNvSpPr/>
            <p:nvPr/>
          </p:nvSpPr>
          <p:spPr>
            <a:xfrm>
              <a:off x="4489989" y="5580125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483" name="Graphic 18">
            <a:extLst>
              <a:ext uri="{FF2B5EF4-FFF2-40B4-BE49-F238E27FC236}">
                <a16:creationId xmlns:a16="http://schemas.microsoft.com/office/drawing/2014/main" id="{457BF333-E505-F94A-E339-1518B2D01C50}"/>
              </a:ext>
            </a:extLst>
          </p:cNvPr>
          <p:cNvGrpSpPr/>
          <p:nvPr/>
        </p:nvGrpSpPr>
        <p:grpSpPr>
          <a:xfrm>
            <a:off x="2191010" y="-3083542"/>
            <a:ext cx="921181" cy="936767"/>
            <a:chOff x="6566004" y="4661329"/>
            <a:chExt cx="921181" cy="936767"/>
          </a:xfrm>
          <a:solidFill>
            <a:srgbClr val="F7B756"/>
          </a:solidFill>
        </p:grpSpPr>
        <p:sp>
          <p:nvSpPr>
            <p:cNvPr id="484" name="Freeform: Shape 87">
              <a:extLst>
                <a:ext uri="{FF2B5EF4-FFF2-40B4-BE49-F238E27FC236}">
                  <a16:creationId xmlns:a16="http://schemas.microsoft.com/office/drawing/2014/main" id="{D3FB4294-8AD5-7ABC-7CD3-5C5EF103305B}"/>
                </a:ext>
              </a:extLst>
            </p:cNvPr>
            <p:cNvSpPr/>
            <p:nvPr/>
          </p:nvSpPr>
          <p:spPr>
            <a:xfrm>
              <a:off x="6582270" y="4661329"/>
              <a:ext cx="235943" cy="331889"/>
            </a:xfrm>
            <a:custGeom>
              <a:avLst/>
              <a:gdLst>
                <a:gd name="connsiteX0" fmla="*/ 123901 w 235943"/>
                <a:gd name="connsiteY0" fmla="*/ 329484 h 331889"/>
                <a:gd name="connsiteX1" fmla="*/ 133616 w 235943"/>
                <a:gd name="connsiteY1" fmla="*/ 329865 h 331889"/>
                <a:gd name="connsiteX2" fmla="*/ 133616 w 235943"/>
                <a:gd name="connsiteY2" fmla="*/ 329865 h 331889"/>
                <a:gd name="connsiteX3" fmla="*/ 152286 w 235943"/>
                <a:gd name="connsiteY3" fmla="*/ 327960 h 331889"/>
                <a:gd name="connsiteX4" fmla="*/ 161906 w 235943"/>
                <a:gd name="connsiteY4" fmla="*/ 324150 h 331889"/>
                <a:gd name="connsiteX5" fmla="*/ 161906 w 235943"/>
                <a:gd name="connsiteY5" fmla="*/ 324150 h 331889"/>
                <a:gd name="connsiteX6" fmla="*/ 161906 w 235943"/>
                <a:gd name="connsiteY6" fmla="*/ 324150 h 331889"/>
                <a:gd name="connsiteX7" fmla="*/ 182194 w 235943"/>
                <a:gd name="connsiteY7" fmla="*/ 311196 h 331889"/>
                <a:gd name="connsiteX8" fmla="*/ 204578 w 235943"/>
                <a:gd name="connsiteY8" fmla="*/ 282812 h 331889"/>
                <a:gd name="connsiteX9" fmla="*/ 210388 w 235943"/>
                <a:gd name="connsiteY9" fmla="*/ 272810 h 331889"/>
                <a:gd name="connsiteX10" fmla="*/ 218008 w 235943"/>
                <a:gd name="connsiteY10" fmla="*/ 249855 h 331889"/>
                <a:gd name="connsiteX11" fmla="*/ 218008 w 235943"/>
                <a:gd name="connsiteY11" fmla="*/ 249855 h 331889"/>
                <a:gd name="connsiteX12" fmla="*/ 219056 w 235943"/>
                <a:gd name="connsiteY12" fmla="*/ 247950 h 331889"/>
                <a:gd name="connsiteX13" fmla="*/ 227152 w 235943"/>
                <a:gd name="connsiteY13" fmla="*/ 219756 h 331889"/>
                <a:gd name="connsiteX14" fmla="*/ 227152 w 235943"/>
                <a:gd name="connsiteY14" fmla="*/ 219756 h 331889"/>
                <a:gd name="connsiteX15" fmla="*/ 227152 w 235943"/>
                <a:gd name="connsiteY15" fmla="*/ 219756 h 331889"/>
                <a:gd name="connsiteX16" fmla="*/ 230771 w 235943"/>
                <a:gd name="connsiteY16" fmla="*/ 203182 h 331889"/>
                <a:gd name="connsiteX17" fmla="*/ 229724 w 235943"/>
                <a:gd name="connsiteY17" fmla="*/ 203182 h 331889"/>
                <a:gd name="connsiteX18" fmla="*/ 230010 w 235943"/>
                <a:gd name="connsiteY18" fmla="*/ 202897 h 331889"/>
                <a:gd name="connsiteX19" fmla="*/ 230771 w 235943"/>
                <a:gd name="connsiteY19" fmla="*/ 203182 h 331889"/>
                <a:gd name="connsiteX20" fmla="*/ 231153 w 235943"/>
                <a:gd name="connsiteY20" fmla="*/ 199944 h 331889"/>
                <a:gd name="connsiteX21" fmla="*/ 231153 w 235943"/>
                <a:gd name="connsiteY21" fmla="*/ 199944 h 331889"/>
                <a:gd name="connsiteX22" fmla="*/ 232391 w 235943"/>
                <a:gd name="connsiteY22" fmla="*/ 191467 h 331889"/>
                <a:gd name="connsiteX23" fmla="*/ 232391 w 235943"/>
                <a:gd name="connsiteY23" fmla="*/ 191467 h 331889"/>
                <a:gd name="connsiteX24" fmla="*/ 232391 w 235943"/>
                <a:gd name="connsiteY24" fmla="*/ 191467 h 331889"/>
                <a:gd name="connsiteX25" fmla="*/ 232867 w 235943"/>
                <a:gd name="connsiteY25" fmla="*/ 181751 h 331889"/>
                <a:gd name="connsiteX26" fmla="*/ 232867 w 235943"/>
                <a:gd name="connsiteY26" fmla="*/ 181751 h 331889"/>
                <a:gd name="connsiteX27" fmla="*/ 235058 w 235943"/>
                <a:gd name="connsiteY27" fmla="*/ 169178 h 331889"/>
                <a:gd name="connsiteX28" fmla="*/ 235058 w 235943"/>
                <a:gd name="connsiteY28" fmla="*/ 169178 h 331889"/>
                <a:gd name="connsiteX29" fmla="*/ 235058 w 235943"/>
                <a:gd name="connsiteY29" fmla="*/ 160511 h 331889"/>
                <a:gd name="connsiteX30" fmla="*/ 234963 w 235943"/>
                <a:gd name="connsiteY30" fmla="*/ 142699 h 331889"/>
                <a:gd name="connsiteX31" fmla="*/ 234296 w 235943"/>
                <a:gd name="connsiteY31" fmla="*/ 143270 h 331889"/>
                <a:gd name="connsiteX32" fmla="*/ 234296 w 235943"/>
                <a:gd name="connsiteY32" fmla="*/ 143270 h 331889"/>
                <a:gd name="connsiteX33" fmla="*/ 234296 w 235943"/>
                <a:gd name="connsiteY33" fmla="*/ 143270 h 331889"/>
                <a:gd name="connsiteX34" fmla="*/ 234105 w 235943"/>
                <a:gd name="connsiteY34" fmla="*/ 142985 h 331889"/>
                <a:gd name="connsiteX35" fmla="*/ 234867 w 235943"/>
                <a:gd name="connsiteY35" fmla="*/ 142699 h 331889"/>
                <a:gd name="connsiteX36" fmla="*/ 231248 w 235943"/>
                <a:gd name="connsiteY36" fmla="*/ 122982 h 331889"/>
                <a:gd name="connsiteX37" fmla="*/ 228486 w 235943"/>
                <a:gd name="connsiteY37" fmla="*/ 113648 h 331889"/>
                <a:gd name="connsiteX38" fmla="*/ 228486 w 235943"/>
                <a:gd name="connsiteY38" fmla="*/ 113648 h 331889"/>
                <a:gd name="connsiteX39" fmla="*/ 221723 w 235943"/>
                <a:gd name="connsiteY39" fmla="*/ 86025 h 331889"/>
                <a:gd name="connsiteX40" fmla="*/ 221723 w 235943"/>
                <a:gd name="connsiteY40" fmla="*/ 86025 h 331889"/>
                <a:gd name="connsiteX41" fmla="*/ 216103 w 235943"/>
                <a:gd name="connsiteY41" fmla="*/ 74881 h 331889"/>
                <a:gd name="connsiteX42" fmla="*/ 215055 w 235943"/>
                <a:gd name="connsiteY42" fmla="*/ 73262 h 331889"/>
                <a:gd name="connsiteX43" fmla="*/ 215055 w 235943"/>
                <a:gd name="connsiteY43" fmla="*/ 73262 h 331889"/>
                <a:gd name="connsiteX44" fmla="*/ 201149 w 235943"/>
                <a:gd name="connsiteY44" fmla="*/ 53449 h 331889"/>
                <a:gd name="connsiteX45" fmla="*/ 196101 w 235943"/>
                <a:gd name="connsiteY45" fmla="*/ 48401 h 331889"/>
                <a:gd name="connsiteX46" fmla="*/ 196101 w 235943"/>
                <a:gd name="connsiteY46" fmla="*/ 48401 h 331889"/>
                <a:gd name="connsiteX47" fmla="*/ 196101 w 235943"/>
                <a:gd name="connsiteY47" fmla="*/ 48401 h 331889"/>
                <a:gd name="connsiteX48" fmla="*/ 192767 w 235943"/>
                <a:gd name="connsiteY48" fmla="*/ 44972 h 331889"/>
                <a:gd name="connsiteX49" fmla="*/ 176193 w 235943"/>
                <a:gd name="connsiteY49" fmla="*/ 28589 h 331889"/>
                <a:gd name="connsiteX50" fmla="*/ 176193 w 235943"/>
                <a:gd name="connsiteY50" fmla="*/ 28589 h 331889"/>
                <a:gd name="connsiteX51" fmla="*/ 176193 w 235943"/>
                <a:gd name="connsiteY51" fmla="*/ 28589 h 331889"/>
                <a:gd name="connsiteX52" fmla="*/ 158096 w 235943"/>
                <a:gd name="connsiteY52" fmla="*/ 15921 h 331889"/>
                <a:gd name="connsiteX53" fmla="*/ 146285 w 235943"/>
                <a:gd name="connsiteY53" fmla="*/ 8491 h 331889"/>
                <a:gd name="connsiteX54" fmla="*/ 146285 w 235943"/>
                <a:gd name="connsiteY54" fmla="*/ 8491 h 331889"/>
                <a:gd name="connsiteX55" fmla="*/ 146285 w 235943"/>
                <a:gd name="connsiteY55" fmla="*/ 8491 h 331889"/>
                <a:gd name="connsiteX56" fmla="*/ 128187 w 235943"/>
                <a:gd name="connsiteY56" fmla="*/ 2396 h 331889"/>
                <a:gd name="connsiteX57" fmla="*/ 109899 w 235943"/>
                <a:gd name="connsiteY57" fmla="*/ 681 h 331889"/>
                <a:gd name="connsiteX58" fmla="*/ 109899 w 235943"/>
                <a:gd name="connsiteY58" fmla="*/ 681 h 331889"/>
                <a:gd name="connsiteX59" fmla="*/ 96469 w 235943"/>
                <a:gd name="connsiteY59" fmla="*/ 1443 h 331889"/>
                <a:gd name="connsiteX60" fmla="*/ 91421 w 235943"/>
                <a:gd name="connsiteY60" fmla="*/ 2872 h 331889"/>
                <a:gd name="connsiteX61" fmla="*/ 91421 w 235943"/>
                <a:gd name="connsiteY61" fmla="*/ 2872 h 331889"/>
                <a:gd name="connsiteX62" fmla="*/ 74943 w 235943"/>
                <a:gd name="connsiteY62" fmla="*/ 9063 h 331889"/>
                <a:gd name="connsiteX63" fmla="*/ 74943 w 235943"/>
                <a:gd name="connsiteY63" fmla="*/ 9063 h 331889"/>
                <a:gd name="connsiteX64" fmla="*/ 55035 w 235943"/>
                <a:gd name="connsiteY64" fmla="*/ 19826 h 331889"/>
                <a:gd name="connsiteX65" fmla="*/ 55035 w 235943"/>
                <a:gd name="connsiteY65" fmla="*/ 19826 h 331889"/>
                <a:gd name="connsiteX66" fmla="*/ 51511 w 235943"/>
                <a:gd name="connsiteY66" fmla="*/ 19636 h 331889"/>
                <a:gd name="connsiteX67" fmla="*/ 39795 w 235943"/>
                <a:gd name="connsiteY67" fmla="*/ 31256 h 331889"/>
                <a:gd name="connsiteX68" fmla="*/ 34747 w 235943"/>
                <a:gd name="connsiteY68" fmla="*/ 36209 h 331889"/>
                <a:gd name="connsiteX69" fmla="*/ 33032 w 235943"/>
                <a:gd name="connsiteY69" fmla="*/ 37829 h 331889"/>
                <a:gd name="connsiteX70" fmla="*/ 24174 w 235943"/>
                <a:gd name="connsiteY70" fmla="*/ 55926 h 331889"/>
                <a:gd name="connsiteX71" fmla="*/ 24174 w 235943"/>
                <a:gd name="connsiteY71" fmla="*/ 55926 h 331889"/>
                <a:gd name="connsiteX72" fmla="*/ 14649 w 235943"/>
                <a:gd name="connsiteY72" fmla="*/ 76024 h 331889"/>
                <a:gd name="connsiteX73" fmla="*/ 7220 w 235943"/>
                <a:gd name="connsiteY73" fmla="*/ 99455 h 331889"/>
                <a:gd name="connsiteX74" fmla="*/ 7220 w 235943"/>
                <a:gd name="connsiteY74" fmla="*/ 99455 h 331889"/>
                <a:gd name="connsiteX75" fmla="*/ 4362 w 235943"/>
                <a:gd name="connsiteY75" fmla="*/ 109361 h 331889"/>
                <a:gd name="connsiteX76" fmla="*/ 2267 w 235943"/>
                <a:gd name="connsiteY76" fmla="*/ 124315 h 331889"/>
                <a:gd name="connsiteX77" fmla="*/ 1124 w 235943"/>
                <a:gd name="connsiteY77" fmla="*/ 132602 h 331889"/>
                <a:gd name="connsiteX78" fmla="*/ 1124 w 235943"/>
                <a:gd name="connsiteY78" fmla="*/ 132602 h 331889"/>
                <a:gd name="connsiteX79" fmla="*/ 1124 w 235943"/>
                <a:gd name="connsiteY79" fmla="*/ 132602 h 331889"/>
                <a:gd name="connsiteX80" fmla="*/ 76 w 235943"/>
                <a:gd name="connsiteY80" fmla="*/ 160130 h 331889"/>
                <a:gd name="connsiteX81" fmla="*/ 7601 w 235943"/>
                <a:gd name="connsiteY81" fmla="*/ 172512 h 331889"/>
                <a:gd name="connsiteX82" fmla="*/ 5696 w 235943"/>
                <a:gd name="connsiteY82" fmla="*/ 180608 h 331889"/>
                <a:gd name="connsiteX83" fmla="*/ 5696 w 235943"/>
                <a:gd name="connsiteY83" fmla="*/ 180608 h 331889"/>
                <a:gd name="connsiteX84" fmla="*/ 5505 w 235943"/>
                <a:gd name="connsiteY84" fmla="*/ 200801 h 331889"/>
                <a:gd name="connsiteX85" fmla="*/ 5505 w 235943"/>
                <a:gd name="connsiteY85" fmla="*/ 200801 h 331889"/>
                <a:gd name="connsiteX86" fmla="*/ 8744 w 235943"/>
                <a:gd name="connsiteY86" fmla="*/ 214422 h 331889"/>
                <a:gd name="connsiteX87" fmla="*/ 8744 w 235943"/>
                <a:gd name="connsiteY87" fmla="*/ 214422 h 331889"/>
                <a:gd name="connsiteX88" fmla="*/ 10268 w 235943"/>
                <a:gd name="connsiteY88" fmla="*/ 218899 h 331889"/>
                <a:gd name="connsiteX89" fmla="*/ 15697 w 235943"/>
                <a:gd name="connsiteY89" fmla="*/ 234234 h 331889"/>
                <a:gd name="connsiteX90" fmla="*/ 24270 w 235943"/>
                <a:gd name="connsiteY90" fmla="*/ 252522 h 331889"/>
                <a:gd name="connsiteX91" fmla="*/ 26937 w 235943"/>
                <a:gd name="connsiteY91" fmla="*/ 256141 h 331889"/>
                <a:gd name="connsiteX92" fmla="*/ 32461 w 235943"/>
                <a:gd name="connsiteY92" fmla="*/ 264238 h 331889"/>
                <a:gd name="connsiteX93" fmla="*/ 38843 w 235943"/>
                <a:gd name="connsiteY93" fmla="*/ 274239 h 331889"/>
                <a:gd name="connsiteX94" fmla="*/ 49130 w 235943"/>
                <a:gd name="connsiteY94" fmla="*/ 287383 h 331889"/>
                <a:gd name="connsiteX95" fmla="*/ 49130 w 235943"/>
                <a:gd name="connsiteY95" fmla="*/ 287383 h 331889"/>
                <a:gd name="connsiteX96" fmla="*/ 49130 w 235943"/>
                <a:gd name="connsiteY96" fmla="*/ 287383 h 331889"/>
                <a:gd name="connsiteX97" fmla="*/ 52559 w 235943"/>
                <a:gd name="connsiteY97" fmla="*/ 290813 h 331889"/>
                <a:gd name="connsiteX98" fmla="*/ 52559 w 235943"/>
                <a:gd name="connsiteY98" fmla="*/ 290813 h 331889"/>
                <a:gd name="connsiteX99" fmla="*/ 85611 w 235943"/>
                <a:gd name="connsiteY99" fmla="*/ 317864 h 331889"/>
                <a:gd name="connsiteX100" fmla="*/ 89230 w 235943"/>
                <a:gd name="connsiteY100" fmla="*/ 320531 h 331889"/>
                <a:gd name="connsiteX101" fmla="*/ 89230 w 235943"/>
                <a:gd name="connsiteY101" fmla="*/ 320531 h 331889"/>
                <a:gd name="connsiteX102" fmla="*/ 89230 w 235943"/>
                <a:gd name="connsiteY102" fmla="*/ 320531 h 331889"/>
                <a:gd name="connsiteX103" fmla="*/ 98850 w 235943"/>
                <a:gd name="connsiteY103" fmla="*/ 324626 h 331889"/>
                <a:gd name="connsiteX104" fmla="*/ 98850 w 235943"/>
                <a:gd name="connsiteY104" fmla="*/ 324626 h 331889"/>
                <a:gd name="connsiteX105" fmla="*/ 108852 w 235943"/>
                <a:gd name="connsiteY105" fmla="*/ 328150 h 331889"/>
                <a:gd name="connsiteX106" fmla="*/ 123901 w 235943"/>
                <a:gd name="connsiteY106" fmla="*/ 329484 h 331889"/>
                <a:gd name="connsiteX107" fmla="*/ 84658 w 235943"/>
                <a:gd name="connsiteY107" fmla="*/ 92883 h 331889"/>
                <a:gd name="connsiteX108" fmla="*/ 84753 w 235943"/>
                <a:gd name="connsiteY108" fmla="*/ 92788 h 331889"/>
                <a:gd name="connsiteX109" fmla="*/ 84848 w 235943"/>
                <a:gd name="connsiteY109" fmla="*/ 92788 h 331889"/>
                <a:gd name="connsiteX110" fmla="*/ 84848 w 235943"/>
                <a:gd name="connsiteY110" fmla="*/ 93264 h 331889"/>
                <a:gd name="connsiteX111" fmla="*/ 84658 w 235943"/>
                <a:gd name="connsiteY111" fmla="*/ 92883 h 331889"/>
                <a:gd name="connsiteX112" fmla="*/ 132569 w 235943"/>
                <a:gd name="connsiteY112" fmla="*/ 177846 h 331889"/>
                <a:gd name="connsiteX113" fmla="*/ 132569 w 235943"/>
                <a:gd name="connsiteY113" fmla="*/ 177846 h 331889"/>
                <a:gd name="connsiteX114" fmla="*/ 132569 w 235943"/>
                <a:gd name="connsiteY114" fmla="*/ 177846 h 331889"/>
                <a:gd name="connsiteX115" fmla="*/ 132759 w 235943"/>
                <a:gd name="connsiteY115" fmla="*/ 177656 h 331889"/>
                <a:gd name="connsiteX116" fmla="*/ 132759 w 235943"/>
                <a:gd name="connsiteY116" fmla="*/ 177751 h 331889"/>
                <a:gd name="connsiteX117" fmla="*/ 132569 w 235943"/>
                <a:gd name="connsiteY117" fmla="*/ 177846 h 331889"/>
                <a:gd name="connsiteX118" fmla="*/ 120281 w 235943"/>
                <a:gd name="connsiteY118" fmla="*/ 128316 h 331889"/>
                <a:gd name="connsiteX119" fmla="*/ 118567 w 235943"/>
                <a:gd name="connsiteY119" fmla="*/ 129269 h 331889"/>
                <a:gd name="connsiteX120" fmla="*/ 118472 w 235943"/>
                <a:gd name="connsiteY120" fmla="*/ 127459 h 331889"/>
                <a:gd name="connsiteX121" fmla="*/ 120281 w 235943"/>
                <a:gd name="connsiteY121" fmla="*/ 128316 h 331889"/>
                <a:gd name="connsiteX122" fmla="*/ 103518 w 235943"/>
                <a:gd name="connsiteY122" fmla="*/ 164702 h 331889"/>
                <a:gd name="connsiteX123" fmla="*/ 103518 w 235943"/>
                <a:gd name="connsiteY123" fmla="*/ 164702 h 331889"/>
                <a:gd name="connsiteX124" fmla="*/ 103518 w 235943"/>
                <a:gd name="connsiteY124" fmla="*/ 164702 h 331889"/>
                <a:gd name="connsiteX125" fmla="*/ 99612 w 235943"/>
                <a:gd name="connsiteY125" fmla="*/ 200230 h 331889"/>
                <a:gd name="connsiteX126" fmla="*/ 99898 w 235943"/>
                <a:gd name="connsiteY126" fmla="*/ 199563 h 331889"/>
                <a:gd name="connsiteX127" fmla="*/ 99612 w 235943"/>
                <a:gd name="connsiteY127" fmla="*/ 200230 h 331889"/>
                <a:gd name="connsiteX128" fmla="*/ 135903 w 235943"/>
                <a:gd name="connsiteY128" fmla="*/ 191181 h 331889"/>
                <a:gd name="connsiteX129" fmla="*/ 135903 w 235943"/>
                <a:gd name="connsiteY129" fmla="*/ 191181 h 331889"/>
                <a:gd name="connsiteX130" fmla="*/ 135903 w 235943"/>
                <a:gd name="connsiteY130" fmla="*/ 191181 h 331889"/>
                <a:gd name="connsiteX131" fmla="*/ 135903 w 235943"/>
                <a:gd name="connsiteY131" fmla="*/ 191181 h 331889"/>
                <a:gd name="connsiteX132" fmla="*/ 135903 w 235943"/>
                <a:gd name="connsiteY132" fmla="*/ 191181 h 331889"/>
                <a:gd name="connsiteX133" fmla="*/ 135903 w 235943"/>
                <a:gd name="connsiteY133" fmla="*/ 191181 h 331889"/>
                <a:gd name="connsiteX134" fmla="*/ 135903 w 235943"/>
                <a:gd name="connsiteY134" fmla="*/ 191181 h 331889"/>
                <a:gd name="connsiteX135" fmla="*/ 87896 w 235943"/>
                <a:gd name="connsiteY135" fmla="*/ 119267 h 331889"/>
                <a:gd name="connsiteX136" fmla="*/ 87801 w 235943"/>
                <a:gd name="connsiteY136" fmla="*/ 119458 h 331889"/>
                <a:gd name="connsiteX137" fmla="*/ 87706 w 235943"/>
                <a:gd name="connsiteY137" fmla="*/ 119363 h 331889"/>
                <a:gd name="connsiteX138" fmla="*/ 87896 w 235943"/>
                <a:gd name="connsiteY138" fmla="*/ 119267 h 331889"/>
                <a:gd name="connsiteX139" fmla="*/ 102565 w 235943"/>
                <a:gd name="connsiteY139" fmla="*/ 191086 h 331889"/>
                <a:gd name="connsiteX140" fmla="*/ 100946 w 235943"/>
                <a:gd name="connsiteY140" fmla="*/ 191562 h 331889"/>
                <a:gd name="connsiteX141" fmla="*/ 102089 w 235943"/>
                <a:gd name="connsiteY141" fmla="*/ 190514 h 331889"/>
                <a:gd name="connsiteX142" fmla="*/ 102565 w 235943"/>
                <a:gd name="connsiteY142" fmla="*/ 191086 h 331889"/>
                <a:gd name="connsiteX143" fmla="*/ 77610 w 235943"/>
                <a:gd name="connsiteY143" fmla="*/ 195944 h 331889"/>
                <a:gd name="connsiteX144" fmla="*/ 77610 w 235943"/>
                <a:gd name="connsiteY144" fmla="*/ 195944 h 331889"/>
                <a:gd name="connsiteX145" fmla="*/ 77610 w 235943"/>
                <a:gd name="connsiteY145" fmla="*/ 195944 h 331889"/>
                <a:gd name="connsiteX146" fmla="*/ 77610 w 235943"/>
                <a:gd name="connsiteY146" fmla="*/ 195944 h 331889"/>
                <a:gd name="connsiteX147" fmla="*/ 152571 w 235943"/>
                <a:gd name="connsiteY147" fmla="*/ 184514 h 331889"/>
                <a:gd name="connsiteX148" fmla="*/ 153238 w 235943"/>
                <a:gd name="connsiteY148" fmla="*/ 184037 h 331889"/>
                <a:gd name="connsiteX149" fmla="*/ 153143 w 235943"/>
                <a:gd name="connsiteY149" fmla="*/ 184799 h 331889"/>
                <a:gd name="connsiteX150" fmla="*/ 152571 w 235943"/>
                <a:gd name="connsiteY150" fmla="*/ 184514 h 331889"/>
                <a:gd name="connsiteX151" fmla="*/ 77705 w 235943"/>
                <a:gd name="connsiteY151" fmla="*/ 169274 h 331889"/>
                <a:gd name="connsiteX152" fmla="*/ 77705 w 235943"/>
                <a:gd name="connsiteY152" fmla="*/ 169274 h 331889"/>
                <a:gd name="connsiteX153" fmla="*/ 77705 w 235943"/>
                <a:gd name="connsiteY153" fmla="*/ 169274 h 331889"/>
                <a:gd name="connsiteX154" fmla="*/ 77705 w 235943"/>
                <a:gd name="connsiteY154" fmla="*/ 169274 h 331889"/>
                <a:gd name="connsiteX155" fmla="*/ 159620 w 235943"/>
                <a:gd name="connsiteY155" fmla="*/ 97931 h 331889"/>
                <a:gd name="connsiteX156" fmla="*/ 159810 w 235943"/>
                <a:gd name="connsiteY156" fmla="*/ 98122 h 331889"/>
                <a:gd name="connsiteX157" fmla="*/ 159524 w 235943"/>
                <a:gd name="connsiteY157" fmla="*/ 98122 h 331889"/>
                <a:gd name="connsiteX158" fmla="*/ 159524 w 235943"/>
                <a:gd name="connsiteY158" fmla="*/ 98122 h 331889"/>
                <a:gd name="connsiteX159" fmla="*/ 159524 w 235943"/>
                <a:gd name="connsiteY159" fmla="*/ 98122 h 331889"/>
                <a:gd name="connsiteX160" fmla="*/ 159620 w 235943"/>
                <a:gd name="connsiteY160" fmla="*/ 97931 h 331889"/>
                <a:gd name="connsiteX161" fmla="*/ 26175 w 235943"/>
                <a:gd name="connsiteY161" fmla="*/ 124220 h 331889"/>
                <a:gd name="connsiteX162" fmla="*/ 26175 w 235943"/>
                <a:gd name="connsiteY162" fmla="*/ 124220 h 331889"/>
                <a:gd name="connsiteX163" fmla="*/ 26175 w 235943"/>
                <a:gd name="connsiteY163" fmla="*/ 124411 h 331889"/>
                <a:gd name="connsiteX164" fmla="*/ 26175 w 235943"/>
                <a:gd name="connsiteY164" fmla="*/ 124220 h 331889"/>
                <a:gd name="connsiteX165" fmla="*/ 69704 w 235943"/>
                <a:gd name="connsiteY165" fmla="*/ 127459 h 331889"/>
                <a:gd name="connsiteX166" fmla="*/ 69418 w 235943"/>
                <a:gd name="connsiteY166" fmla="*/ 127649 h 331889"/>
                <a:gd name="connsiteX167" fmla="*/ 69418 w 235943"/>
                <a:gd name="connsiteY167" fmla="*/ 127649 h 331889"/>
                <a:gd name="connsiteX168" fmla="*/ 69418 w 235943"/>
                <a:gd name="connsiteY168" fmla="*/ 127649 h 331889"/>
                <a:gd name="connsiteX169" fmla="*/ 69323 w 235943"/>
                <a:gd name="connsiteY169" fmla="*/ 127268 h 331889"/>
                <a:gd name="connsiteX170" fmla="*/ 69704 w 235943"/>
                <a:gd name="connsiteY170" fmla="*/ 127459 h 331889"/>
                <a:gd name="connsiteX171" fmla="*/ 67227 w 235943"/>
                <a:gd name="connsiteY171" fmla="*/ 166607 h 331889"/>
                <a:gd name="connsiteX172" fmla="*/ 67704 w 235943"/>
                <a:gd name="connsiteY172" fmla="*/ 165940 h 331889"/>
                <a:gd name="connsiteX173" fmla="*/ 68465 w 235943"/>
                <a:gd name="connsiteY173" fmla="*/ 168512 h 331889"/>
                <a:gd name="connsiteX174" fmla="*/ 67227 w 235943"/>
                <a:gd name="connsiteY174" fmla="*/ 166607 h 331889"/>
                <a:gd name="connsiteX175" fmla="*/ 62941 w 235943"/>
                <a:gd name="connsiteY175" fmla="*/ 49735 h 331889"/>
                <a:gd name="connsiteX176" fmla="*/ 63036 w 235943"/>
                <a:gd name="connsiteY176" fmla="*/ 49068 h 331889"/>
                <a:gd name="connsiteX177" fmla="*/ 63131 w 235943"/>
                <a:gd name="connsiteY177" fmla="*/ 49068 h 331889"/>
                <a:gd name="connsiteX178" fmla="*/ 62941 w 235943"/>
                <a:gd name="connsiteY178" fmla="*/ 49735 h 331889"/>
                <a:gd name="connsiteX179" fmla="*/ 198387 w 235943"/>
                <a:gd name="connsiteY179" fmla="*/ 156986 h 331889"/>
                <a:gd name="connsiteX180" fmla="*/ 198482 w 235943"/>
                <a:gd name="connsiteY180" fmla="*/ 157082 h 331889"/>
                <a:gd name="connsiteX181" fmla="*/ 197339 w 235943"/>
                <a:gd name="connsiteY181" fmla="*/ 157939 h 331889"/>
                <a:gd name="connsiteX182" fmla="*/ 198387 w 235943"/>
                <a:gd name="connsiteY182" fmla="*/ 156986 h 331889"/>
                <a:gd name="connsiteX183" fmla="*/ 57607 w 235943"/>
                <a:gd name="connsiteY183" fmla="*/ 189276 h 331889"/>
                <a:gd name="connsiteX184" fmla="*/ 57607 w 235943"/>
                <a:gd name="connsiteY184" fmla="*/ 189276 h 331889"/>
                <a:gd name="connsiteX185" fmla="*/ 57607 w 235943"/>
                <a:gd name="connsiteY185" fmla="*/ 190038 h 331889"/>
                <a:gd name="connsiteX186" fmla="*/ 57321 w 235943"/>
                <a:gd name="connsiteY186" fmla="*/ 189657 h 331889"/>
                <a:gd name="connsiteX187" fmla="*/ 57607 w 235943"/>
                <a:gd name="connsiteY187" fmla="*/ 189276 h 331889"/>
                <a:gd name="connsiteX188" fmla="*/ 107423 w 235943"/>
                <a:gd name="connsiteY188" fmla="*/ 242616 h 331889"/>
                <a:gd name="connsiteX189" fmla="*/ 107423 w 235943"/>
                <a:gd name="connsiteY189" fmla="*/ 242616 h 331889"/>
                <a:gd name="connsiteX190" fmla="*/ 107423 w 235943"/>
                <a:gd name="connsiteY190" fmla="*/ 242616 h 331889"/>
                <a:gd name="connsiteX191" fmla="*/ 107423 w 235943"/>
                <a:gd name="connsiteY191" fmla="*/ 242616 h 331889"/>
                <a:gd name="connsiteX192" fmla="*/ 107328 w 235943"/>
                <a:gd name="connsiteY192" fmla="*/ 242807 h 331889"/>
                <a:gd name="connsiteX193" fmla="*/ 107232 w 235943"/>
                <a:gd name="connsiteY193" fmla="*/ 242616 h 331889"/>
                <a:gd name="connsiteX194" fmla="*/ 107423 w 235943"/>
                <a:gd name="connsiteY194" fmla="*/ 242616 h 331889"/>
                <a:gd name="connsiteX195" fmla="*/ 167145 w 235943"/>
                <a:gd name="connsiteY195" fmla="*/ 292717 h 331889"/>
                <a:gd name="connsiteX196" fmla="*/ 167145 w 235943"/>
                <a:gd name="connsiteY196" fmla="*/ 292717 h 331889"/>
                <a:gd name="connsiteX197" fmla="*/ 167145 w 235943"/>
                <a:gd name="connsiteY197" fmla="*/ 292717 h 331889"/>
                <a:gd name="connsiteX198" fmla="*/ 167145 w 235943"/>
                <a:gd name="connsiteY198" fmla="*/ 292717 h 331889"/>
                <a:gd name="connsiteX199" fmla="*/ 167145 w 235943"/>
                <a:gd name="connsiteY199" fmla="*/ 292717 h 331889"/>
                <a:gd name="connsiteX200" fmla="*/ 167145 w 235943"/>
                <a:gd name="connsiteY200" fmla="*/ 292717 h 331889"/>
                <a:gd name="connsiteX201" fmla="*/ 167335 w 235943"/>
                <a:gd name="connsiteY201" fmla="*/ 293003 h 331889"/>
                <a:gd name="connsiteX202" fmla="*/ 167049 w 235943"/>
                <a:gd name="connsiteY202" fmla="*/ 293003 h 331889"/>
                <a:gd name="connsiteX203" fmla="*/ 167145 w 235943"/>
                <a:gd name="connsiteY203" fmla="*/ 292717 h 331889"/>
                <a:gd name="connsiteX204" fmla="*/ 214103 w 235943"/>
                <a:gd name="connsiteY204" fmla="*/ 183085 h 331889"/>
                <a:gd name="connsiteX205" fmla="*/ 214103 w 235943"/>
                <a:gd name="connsiteY205" fmla="*/ 183085 h 331889"/>
                <a:gd name="connsiteX206" fmla="*/ 214293 w 235943"/>
                <a:gd name="connsiteY206" fmla="*/ 182990 h 331889"/>
                <a:gd name="connsiteX207" fmla="*/ 214293 w 235943"/>
                <a:gd name="connsiteY207" fmla="*/ 183180 h 331889"/>
                <a:gd name="connsiteX208" fmla="*/ 214103 w 235943"/>
                <a:gd name="connsiteY208" fmla="*/ 183085 h 331889"/>
                <a:gd name="connsiteX209" fmla="*/ 161334 w 235943"/>
                <a:gd name="connsiteY209" fmla="*/ 56307 h 331889"/>
                <a:gd name="connsiteX210" fmla="*/ 161334 w 235943"/>
                <a:gd name="connsiteY210" fmla="*/ 56307 h 331889"/>
                <a:gd name="connsiteX211" fmla="*/ 161334 w 235943"/>
                <a:gd name="connsiteY211" fmla="*/ 56307 h 331889"/>
                <a:gd name="connsiteX212" fmla="*/ 161334 w 235943"/>
                <a:gd name="connsiteY212" fmla="*/ 56307 h 331889"/>
                <a:gd name="connsiteX213" fmla="*/ 34747 w 235943"/>
                <a:gd name="connsiteY213" fmla="*/ 66023 h 331889"/>
                <a:gd name="connsiteX214" fmla="*/ 34842 w 235943"/>
                <a:gd name="connsiteY214" fmla="*/ 66213 h 331889"/>
                <a:gd name="connsiteX215" fmla="*/ 34556 w 235943"/>
                <a:gd name="connsiteY215" fmla="*/ 66118 h 331889"/>
                <a:gd name="connsiteX216" fmla="*/ 34747 w 235943"/>
                <a:gd name="connsiteY216" fmla="*/ 66023 h 331889"/>
                <a:gd name="connsiteX217" fmla="*/ 204006 w 235943"/>
                <a:gd name="connsiteY217" fmla="*/ 262904 h 331889"/>
                <a:gd name="connsiteX218" fmla="*/ 204006 w 235943"/>
                <a:gd name="connsiteY218" fmla="*/ 262904 h 331889"/>
                <a:gd name="connsiteX219" fmla="*/ 203816 w 235943"/>
                <a:gd name="connsiteY219" fmla="*/ 262904 h 331889"/>
                <a:gd name="connsiteX220" fmla="*/ 203816 w 235943"/>
                <a:gd name="connsiteY220" fmla="*/ 262809 h 331889"/>
                <a:gd name="connsiteX221" fmla="*/ 204006 w 235943"/>
                <a:gd name="connsiteY221" fmla="*/ 262904 h 331889"/>
                <a:gd name="connsiteX222" fmla="*/ 210769 w 235943"/>
                <a:gd name="connsiteY222" fmla="*/ 202992 h 331889"/>
                <a:gd name="connsiteX223" fmla="*/ 210769 w 235943"/>
                <a:gd name="connsiteY223" fmla="*/ 202992 h 331889"/>
                <a:gd name="connsiteX224" fmla="*/ 210769 w 235943"/>
                <a:gd name="connsiteY224" fmla="*/ 202992 h 331889"/>
                <a:gd name="connsiteX225" fmla="*/ 210769 w 235943"/>
                <a:gd name="connsiteY225" fmla="*/ 202992 h 331889"/>
                <a:gd name="connsiteX226" fmla="*/ 211055 w 235943"/>
                <a:gd name="connsiteY226" fmla="*/ 202706 h 331889"/>
                <a:gd name="connsiteX227" fmla="*/ 210960 w 235943"/>
                <a:gd name="connsiteY227" fmla="*/ 203087 h 331889"/>
                <a:gd name="connsiteX228" fmla="*/ 210769 w 235943"/>
                <a:gd name="connsiteY228" fmla="*/ 202992 h 331889"/>
                <a:gd name="connsiteX229" fmla="*/ 223056 w 235943"/>
                <a:gd name="connsiteY229" fmla="*/ 173465 h 331889"/>
                <a:gd name="connsiteX230" fmla="*/ 223818 w 235943"/>
                <a:gd name="connsiteY230" fmla="*/ 176036 h 331889"/>
                <a:gd name="connsiteX231" fmla="*/ 223056 w 235943"/>
                <a:gd name="connsiteY231" fmla="*/ 173465 h 331889"/>
                <a:gd name="connsiteX232" fmla="*/ 136188 w 235943"/>
                <a:gd name="connsiteY232" fmla="*/ 14969 h 331889"/>
                <a:gd name="connsiteX233" fmla="*/ 136379 w 235943"/>
                <a:gd name="connsiteY233" fmla="*/ 14778 h 331889"/>
                <a:gd name="connsiteX234" fmla="*/ 136474 w 235943"/>
                <a:gd name="connsiteY234" fmla="*/ 14778 h 331889"/>
                <a:gd name="connsiteX235" fmla="*/ 136664 w 235943"/>
                <a:gd name="connsiteY235" fmla="*/ 14969 h 331889"/>
                <a:gd name="connsiteX236" fmla="*/ 136188 w 235943"/>
                <a:gd name="connsiteY236" fmla="*/ 14969 h 331889"/>
                <a:gd name="connsiteX237" fmla="*/ 113328 w 235943"/>
                <a:gd name="connsiteY237" fmla="*/ 11635 h 331889"/>
                <a:gd name="connsiteX238" fmla="*/ 113138 w 235943"/>
                <a:gd name="connsiteY238" fmla="*/ 11349 h 331889"/>
                <a:gd name="connsiteX239" fmla="*/ 113519 w 235943"/>
                <a:gd name="connsiteY239" fmla="*/ 11349 h 331889"/>
                <a:gd name="connsiteX240" fmla="*/ 113328 w 235943"/>
                <a:gd name="connsiteY240" fmla="*/ 11635 h 331889"/>
                <a:gd name="connsiteX241" fmla="*/ 35890 w 235943"/>
                <a:gd name="connsiteY241" fmla="*/ 53831 h 331889"/>
                <a:gd name="connsiteX242" fmla="*/ 36366 w 235943"/>
                <a:gd name="connsiteY242" fmla="*/ 54307 h 331889"/>
                <a:gd name="connsiteX243" fmla="*/ 36271 w 235943"/>
                <a:gd name="connsiteY243" fmla="*/ 54402 h 331889"/>
                <a:gd name="connsiteX244" fmla="*/ 35795 w 235943"/>
                <a:gd name="connsiteY244" fmla="*/ 53831 h 331889"/>
                <a:gd name="connsiteX245" fmla="*/ 35890 w 235943"/>
                <a:gd name="connsiteY245" fmla="*/ 53831 h 331889"/>
                <a:gd name="connsiteX246" fmla="*/ 15983 w 235943"/>
                <a:gd name="connsiteY246" fmla="*/ 207374 h 331889"/>
                <a:gd name="connsiteX247" fmla="*/ 15697 w 235943"/>
                <a:gd name="connsiteY247" fmla="*/ 207659 h 331889"/>
                <a:gd name="connsiteX248" fmla="*/ 14745 w 235943"/>
                <a:gd name="connsiteY248" fmla="*/ 206326 h 331889"/>
                <a:gd name="connsiteX249" fmla="*/ 15983 w 235943"/>
                <a:gd name="connsiteY249" fmla="*/ 207374 h 331889"/>
                <a:gd name="connsiteX250" fmla="*/ 97136 w 235943"/>
                <a:gd name="connsiteY250" fmla="*/ 319102 h 331889"/>
                <a:gd name="connsiteX251" fmla="*/ 97136 w 235943"/>
                <a:gd name="connsiteY251" fmla="*/ 319102 h 331889"/>
                <a:gd name="connsiteX252" fmla="*/ 97136 w 235943"/>
                <a:gd name="connsiteY252" fmla="*/ 319102 h 331889"/>
                <a:gd name="connsiteX253" fmla="*/ 97136 w 235943"/>
                <a:gd name="connsiteY253" fmla="*/ 319102 h 331889"/>
                <a:gd name="connsiteX254" fmla="*/ 222294 w 235943"/>
                <a:gd name="connsiteY254" fmla="*/ 224614 h 331889"/>
                <a:gd name="connsiteX255" fmla="*/ 222294 w 235943"/>
                <a:gd name="connsiteY255" fmla="*/ 224614 h 331889"/>
                <a:gd name="connsiteX256" fmla="*/ 222294 w 235943"/>
                <a:gd name="connsiteY256" fmla="*/ 224614 h 331889"/>
                <a:gd name="connsiteX257" fmla="*/ 222294 w 235943"/>
                <a:gd name="connsiteY257" fmla="*/ 224614 h 331889"/>
                <a:gd name="connsiteX258" fmla="*/ 203339 w 235943"/>
                <a:gd name="connsiteY258" fmla="*/ 67928 h 331889"/>
                <a:gd name="connsiteX259" fmla="*/ 202768 w 235943"/>
                <a:gd name="connsiteY259" fmla="*/ 68118 h 331889"/>
                <a:gd name="connsiteX260" fmla="*/ 202768 w 235943"/>
                <a:gd name="connsiteY260" fmla="*/ 68023 h 331889"/>
                <a:gd name="connsiteX261" fmla="*/ 203339 w 235943"/>
                <a:gd name="connsiteY261" fmla="*/ 67928 h 331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235943" h="331889">
                  <a:moveTo>
                    <a:pt x="123901" y="329484"/>
                  </a:moveTo>
                  <a:cubicBezTo>
                    <a:pt x="126949" y="332913"/>
                    <a:pt x="130283" y="332341"/>
                    <a:pt x="133616" y="329865"/>
                  </a:cubicBezTo>
                  <a:lnTo>
                    <a:pt x="133616" y="329865"/>
                  </a:lnTo>
                  <a:cubicBezTo>
                    <a:pt x="140379" y="334913"/>
                    <a:pt x="145808" y="326627"/>
                    <a:pt x="152286" y="327960"/>
                  </a:cubicBezTo>
                  <a:cubicBezTo>
                    <a:pt x="156381" y="328913"/>
                    <a:pt x="159620" y="327770"/>
                    <a:pt x="161906" y="324150"/>
                  </a:cubicBezTo>
                  <a:lnTo>
                    <a:pt x="161906" y="324150"/>
                  </a:lnTo>
                  <a:lnTo>
                    <a:pt x="161906" y="324150"/>
                  </a:lnTo>
                  <a:cubicBezTo>
                    <a:pt x="170764" y="323102"/>
                    <a:pt x="176670" y="317387"/>
                    <a:pt x="182194" y="311196"/>
                  </a:cubicBezTo>
                  <a:cubicBezTo>
                    <a:pt x="191433" y="303100"/>
                    <a:pt x="199529" y="294146"/>
                    <a:pt x="204578" y="282812"/>
                  </a:cubicBezTo>
                  <a:cubicBezTo>
                    <a:pt x="207149" y="279859"/>
                    <a:pt x="209531" y="276811"/>
                    <a:pt x="210388" y="272810"/>
                  </a:cubicBezTo>
                  <a:cubicBezTo>
                    <a:pt x="213627" y="265381"/>
                    <a:pt x="220199" y="259094"/>
                    <a:pt x="218008" y="249855"/>
                  </a:cubicBezTo>
                  <a:cubicBezTo>
                    <a:pt x="218008" y="249855"/>
                    <a:pt x="218008" y="249855"/>
                    <a:pt x="218008" y="249855"/>
                  </a:cubicBezTo>
                  <a:cubicBezTo>
                    <a:pt x="218484" y="249283"/>
                    <a:pt x="218770" y="248617"/>
                    <a:pt x="219056" y="247950"/>
                  </a:cubicBezTo>
                  <a:cubicBezTo>
                    <a:pt x="223628" y="239092"/>
                    <a:pt x="225438" y="229376"/>
                    <a:pt x="227152" y="219756"/>
                  </a:cubicBezTo>
                  <a:lnTo>
                    <a:pt x="227152" y="219756"/>
                  </a:lnTo>
                  <a:lnTo>
                    <a:pt x="227152" y="219756"/>
                  </a:lnTo>
                  <a:cubicBezTo>
                    <a:pt x="228390" y="214232"/>
                    <a:pt x="229533" y="208707"/>
                    <a:pt x="230771" y="203182"/>
                  </a:cubicBezTo>
                  <a:cubicBezTo>
                    <a:pt x="230390" y="203182"/>
                    <a:pt x="230105" y="203182"/>
                    <a:pt x="229724" y="203182"/>
                  </a:cubicBezTo>
                  <a:cubicBezTo>
                    <a:pt x="229819" y="203087"/>
                    <a:pt x="229914" y="202992"/>
                    <a:pt x="230010" y="202897"/>
                  </a:cubicBezTo>
                  <a:cubicBezTo>
                    <a:pt x="230010" y="202897"/>
                    <a:pt x="230771" y="203182"/>
                    <a:pt x="230771" y="203182"/>
                  </a:cubicBezTo>
                  <a:cubicBezTo>
                    <a:pt x="230867" y="202135"/>
                    <a:pt x="231057" y="201087"/>
                    <a:pt x="231153" y="199944"/>
                  </a:cubicBezTo>
                  <a:lnTo>
                    <a:pt x="231153" y="199944"/>
                  </a:lnTo>
                  <a:cubicBezTo>
                    <a:pt x="232772" y="197277"/>
                    <a:pt x="233534" y="194515"/>
                    <a:pt x="232391" y="191467"/>
                  </a:cubicBezTo>
                  <a:lnTo>
                    <a:pt x="232391" y="191467"/>
                  </a:lnTo>
                  <a:lnTo>
                    <a:pt x="232391" y="191467"/>
                  </a:lnTo>
                  <a:cubicBezTo>
                    <a:pt x="233343" y="188324"/>
                    <a:pt x="235534" y="185180"/>
                    <a:pt x="232867" y="181751"/>
                  </a:cubicBezTo>
                  <a:lnTo>
                    <a:pt x="232867" y="181751"/>
                  </a:lnTo>
                  <a:cubicBezTo>
                    <a:pt x="236010" y="178037"/>
                    <a:pt x="235058" y="173560"/>
                    <a:pt x="235058" y="169178"/>
                  </a:cubicBezTo>
                  <a:cubicBezTo>
                    <a:pt x="235058" y="169178"/>
                    <a:pt x="235058" y="169178"/>
                    <a:pt x="235058" y="169178"/>
                  </a:cubicBezTo>
                  <a:cubicBezTo>
                    <a:pt x="235058" y="166321"/>
                    <a:pt x="235058" y="163368"/>
                    <a:pt x="235058" y="160511"/>
                  </a:cubicBezTo>
                  <a:cubicBezTo>
                    <a:pt x="237058" y="154605"/>
                    <a:pt x="235058" y="148604"/>
                    <a:pt x="234963" y="142699"/>
                  </a:cubicBezTo>
                  <a:lnTo>
                    <a:pt x="234296" y="143270"/>
                  </a:lnTo>
                  <a:lnTo>
                    <a:pt x="234296" y="143270"/>
                  </a:lnTo>
                  <a:lnTo>
                    <a:pt x="234296" y="143270"/>
                  </a:lnTo>
                  <a:cubicBezTo>
                    <a:pt x="234201" y="143175"/>
                    <a:pt x="234201" y="143080"/>
                    <a:pt x="234105" y="142985"/>
                  </a:cubicBezTo>
                  <a:cubicBezTo>
                    <a:pt x="234391" y="142889"/>
                    <a:pt x="234677" y="142794"/>
                    <a:pt x="234867" y="142699"/>
                  </a:cubicBezTo>
                  <a:cubicBezTo>
                    <a:pt x="236582" y="135555"/>
                    <a:pt x="233724" y="129364"/>
                    <a:pt x="231248" y="122982"/>
                  </a:cubicBezTo>
                  <a:cubicBezTo>
                    <a:pt x="234867" y="118505"/>
                    <a:pt x="230962" y="116315"/>
                    <a:pt x="228486" y="113648"/>
                  </a:cubicBezTo>
                  <a:cubicBezTo>
                    <a:pt x="228486" y="113648"/>
                    <a:pt x="228486" y="113648"/>
                    <a:pt x="228486" y="113648"/>
                  </a:cubicBezTo>
                  <a:cubicBezTo>
                    <a:pt x="230105" y="103456"/>
                    <a:pt x="226580" y="94598"/>
                    <a:pt x="221723" y="86025"/>
                  </a:cubicBezTo>
                  <a:lnTo>
                    <a:pt x="221723" y="86025"/>
                  </a:lnTo>
                  <a:cubicBezTo>
                    <a:pt x="220675" y="81929"/>
                    <a:pt x="218865" y="78119"/>
                    <a:pt x="216103" y="74881"/>
                  </a:cubicBezTo>
                  <a:cubicBezTo>
                    <a:pt x="215913" y="74214"/>
                    <a:pt x="215627" y="73738"/>
                    <a:pt x="215055" y="73262"/>
                  </a:cubicBezTo>
                  <a:lnTo>
                    <a:pt x="215055" y="73262"/>
                  </a:lnTo>
                  <a:cubicBezTo>
                    <a:pt x="211912" y="65641"/>
                    <a:pt x="207435" y="58879"/>
                    <a:pt x="201149" y="53449"/>
                  </a:cubicBezTo>
                  <a:cubicBezTo>
                    <a:pt x="199434" y="51735"/>
                    <a:pt x="197815" y="50116"/>
                    <a:pt x="196101" y="48401"/>
                  </a:cubicBezTo>
                  <a:lnTo>
                    <a:pt x="196101" y="48401"/>
                  </a:lnTo>
                  <a:lnTo>
                    <a:pt x="196101" y="48401"/>
                  </a:lnTo>
                  <a:cubicBezTo>
                    <a:pt x="194957" y="47258"/>
                    <a:pt x="193910" y="46115"/>
                    <a:pt x="192767" y="44972"/>
                  </a:cubicBezTo>
                  <a:cubicBezTo>
                    <a:pt x="187242" y="39543"/>
                    <a:pt x="181718" y="34019"/>
                    <a:pt x="176193" y="28589"/>
                  </a:cubicBezTo>
                  <a:cubicBezTo>
                    <a:pt x="176193" y="28589"/>
                    <a:pt x="176193" y="28589"/>
                    <a:pt x="176193" y="28589"/>
                  </a:cubicBezTo>
                  <a:lnTo>
                    <a:pt x="176193" y="28589"/>
                  </a:lnTo>
                  <a:cubicBezTo>
                    <a:pt x="171050" y="23065"/>
                    <a:pt x="164954" y="18969"/>
                    <a:pt x="158096" y="15921"/>
                  </a:cubicBezTo>
                  <a:cubicBezTo>
                    <a:pt x="154857" y="12397"/>
                    <a:pt x="150571" y="10397"/>
                    <a:pt x="146285" y="8491"/>
                  </a:cubicBezTo>
                  <a:cubicBezTo>
                    <a:pt x="146285" y="8491"/>
                    <a:pt x="146285" y="8491"/>
                    <a:pt x="146285" y="8491"/>
                  </a:cubicBezTo>
                  <a:cubicBezTo>
                    <a:pt x="146285" y="8491"/>
                    <a:pt x="146285" y="8491"/>
                    <a:pt x="146285" y="8491"/>
                  </a:cubicBezTo>
                  <a:cubicBezTo>
                    <a:pt x="140665" y="5348"/>
                    <a:pt x="134664" y="3157"/>
                    <a:pt x="128187" y="2396"/>
                  </a:cubicBezTo>
                  <a:cubicBezTo>
                    <a:pt x="122282" y="-176"/>
                    <a:pt x="116186" y="-557"/>
                    <a:pt x="109899" y="681"/>
                  </a:cubicBezTo>
                  <a:lnTo>
                    <a:pt x="109899" y="681"/>
                  </a:lnTo>
                  <a:cubicBezTo>
                    <a:pt x="105422" y="-81"/>
                    <a:pt x="100946" y="205"/>
                    <a:pt x="96469" y="1443"/>
                  </a:cubicBezTo>
                  <a:cubicBezTo>
                    <a:pt x="94469" y="872"/>
                    <a:pt x="92945" y="1633"/>
                    <a:pt x="91421" y="2872"/>
                  </a:cubicBezTo>
                  <a:lnTo>
                    <a:pt x="91421" y="2872"/>
                  </a:lnTo>
                  <a:cubicBezTo>
                    <a:pt x="85325" y="3253"/>
                    <a:pt x="80181" y="6396"/>
                    <a:pt x="74943" y="9063"/>
                  </a:cubicBezTo>
                  <a:lnTo>
                    <a:pt x="74943" y="9063"/>
                  </a:lnTo>
                  <a:cubicBezTo>
                    <a:pt x="67418" y="11063"/>
                    <a:pt x="61322" y="15635"/>
                    <a:pt x="55035" y="19826"/>
                  </a:cubicBezTo>
                  <a:lnTo>
                    <a:pt x="55035" y="19826"/>
                  </a:lnTo>
                  <a:cubicBezTo>
                    <a:pt x="53892" y="19731"/>
                    <a:pt x="52654" y="19636"/>
                    <a:pt x="51511" y="19636"/>
                  </a:cubicBezTo>
                  <a:cubicBezTo>
                    <a:pt x="47606" y="23541"/>
                    <a:pt x="43701" y="27351"/>
                    <a:pt x="39795" y="31256"/>
                  </a:cubicBezTo>
                  <a:cubicBezTo>
                    <a:pt x="38081" y="32875"/>
                    <a:pt x="36462" y="34590"/>
                    <a:pt x="34747" y="36209"/>
                  </a:cubicBezTo>
                  <a:cubicBezTo>
                    <a:pt x="34176" y="36781"/>
                    <a:pt x="33604" y="37352"/>
                    <a:pt x="33032" y="37829"/>
                  </a:cubicBezTo>
                  <a:cubicBezTo>
                    <a:pt x="32366" y="44972"/>
                    <a:pt x="25317" y="49068"/>
                    <a:pt x="24174" y="55926"/>
                  </a:cubicBezTo>
                  <a:lnTo>
                    <a:pt x="24174" y="55926"/>
                  </a:lnTo>
                  <a:cubicBezTo>
                    <a:pt x="20079" y="62213"/>
                    <a:pt x="16268" y="68594"/>
                    <a:pt x="14649" y="76024"/>
                  </a:cubicBezTo>
                  <a:cubicBezTo>
                    <a:pt x="10934" y="83453"/>
                    <a:pt x="7601" y="90978"/>
                    <a:pt x="7220" y="99455"/>
                  </a:cubicBezTo>
                  <a:lnTo>
                    <a:pt x="7220" y="99455"/>
                  </a:lnTo>
                  <a:cubicBezTo>
                    <a:pt x="6077" y="102694"/>
                    <a:pt x="3600" y="105551"/>
                    <a:pt x="4362" y="109361"/>
                  </a:cubicBezTo>
                  <a:cubicBezTo>
                    <a:pt x="3696" y="114314"/>
                    <a:pt x="3029" y="119363"/>
                    <a:pt x="2267" y="124315"/>
                  </a:cubicBezTo>
                  <a:cubicBezTo>
                    <a:pt x="1886" y="127078"/>
                    <a:pt x="1505" y="129840"/>
                    <a:pt x="1124" y="132602"/>
                  </a:cubicBezTo>
                  <a:lnTo>
                    <a:pt x="1124" y="132602"/>
                  </a:lnTo>
                  <a:lnTo>
                    <a:pt x="1124" y="132602"/>
                  </a:lnTo>
                  <a:cubicBezTo>
                    <a:pt x="838" y="141746"/>
                    <a:pt x="933" y="150986"/>
                    <a:pt x="76" y="160130"/>
                  </a:cubicBezTo>
                  <a:cubicBezTo>
                    <a:pt x="-496" y="166607"/>
                    <a:pt x="2171" y="170131"/>
                    <a:pt x="7601" y="172512"/>
                  </a:cubicBezTo>
                  <a:cubicBezTo>
                    <a:pt x="6934" y="175179"/>
                    <a:pt x="6362" y="177941"/>
                    <a:pt x="5696" y="180608"/>
                  </a:cubicBezTo>
                  <a:lnTo>
                    <a:pt x="5696" y="180608"/>
                  </a:lnTo>
                  <a:cubicBezTo>
                    <a:pt x="647" y="187276"/>
                    <a:pt x="5600" y="194039"/>
                    <a:pt x="5505" y="200801"/>
                  </a:cubicBezTo>
                  <a:cubicBezTo>
                    <a:pt x="5505" y="200801"/>
                    <a:pt x="5505" y="200801"/>
                    <a:pt x="5505" y="200801"/>
                  </a:cubicBezTo>
                  <a:cubicBezTo>
                    <a:pt x="5981" y="205469"/>
                    <a:pt x="6267" y="210231"/>
                    <a:pt x="8744" y="214422"/>
                  </a:cubicBezTo>
                  <a:lnTo>
                    <a:pt x="8744" y="214422"/>
                  </a:lnTo>
                  <a:cubicBezTo>
                    <a:pt x="9220" y="215946"/>
                    <a:pt x="9792" y="217375"/>
                    <a:pt x="10268" y="218899"/>
                  </a:cubicBezTo>
                  <a:cubicBezTo>
                    <a:pt x="10649" y="224519"/>
                    <a:pt x="12744" y="229472"/>
                    <a:pt x="15697" y="234234"/>
                  </a:cubicBezTo>
                  <a:cubicBezTo>
                    <a:pt x="17030" y="241092"/>
                    <a:pt x="20650" y="246712"/>
                    <a:pt x="24270" y="252522"/>
                  </a:cubicBezTo>
                  <a:cubicBezTo>
                    <a:pt x="25127" y="253760"/>
                    <a:pt x="26079" y="254999"/>
                    <a:pt x="26937" y="256141"/>
                  </a:cubicBezTo>
                  <a:cubicBezTo>
                    <a:pt x="27222" y="259952"/>
                    <a:pt x="29699" y="262142"/>
                    <a:pt x="32461" y="264238"/>
                  </a:cubicBezTo>
                  <a:cubicBezTo>
                    <a:pt x="33223" y="268429"/>
                    <a:pt x="35604" y="271572"/>
                    <a:pt x="38843" y="274239"/>
                  </a:cubicBezTo>
                  <a:cubicBezTo>
                    <a:pt x="39986" y="280335"/>
                    <a:pt x="45224" y="283288"/>
                    <a:pt x="49130" y="287383"/>
                  </a:cubicBezTo>
                  <a:cubicBezTo>
                    <a:pt x="49130" y="287383"/>
                    <a:pt x="49130" y="287383"/>
                    <a:pt x="49130" y="287383"/>
                  </a:cubicBezTo>
                  <a:lnTo>
                    <a:pt x="49130" y="287383"/>
                  </a:lnTo>
                  <a:cubicBezTo>
                    <a:pt x="50273" y="288527"/>
                    <a:pt x="51416" y="289670"/>
                    <a:pt x="52559" y="290813"/>
                  </a:cubicBezTo>
                  <a:lnTo>
                    <a:pt x="52559" y="290813"/>
                  </a:lnTo>
                  <a:cubicBezTo>
                    <a:pt x="62084" y="301671"/>
                    <a:pt x="72180" y="311672"/>
                    <a:pt x="85611" y="317864"/>
                  </a:cubicBezTo>
                  <a:cubicBezTo>
                    <a:pt x="86849" y="318721"/>
                    <a:pt x="87992" y="319673"/>
                    <a:pt x="89230" y="320531"/>
                  </a:cubicBezTo>
                  <a:lnTo>
                    <a:pt x="89230" y="320531"/>
                  </a:lnTo>
                  <a:lnTo>
                    <a:pt x="89230" y="320531"/>
                  </a:lnTo>
                  <a:cubicBezTo>
                    <a:pt x="92469" y="321864"/>
                    <a:pt x="95612" y="323293"/>
                    <a:pt x="98850" y="324626"/>
                  </a:cubicBezTo>
                  <a:cubicBezTo>
                    <a:pt x="98850" y="324626"/>
                    <a:pt x="98850" y="324626"/>
                    <a:pt x="98850" y="324626"/>
                  </a:cubicBezTo>
                  <a:cubicBezTo>
                    <a:pt x="101803" y="327007"/>
                    <a:pt x="105041" y="328246"/>
                    <a:pt x="108852" y="328150"/>
                  </a:cubicBezTo>
                  <a:cubicBezTo>
                    <a:pt x="113709" y="329960"/>
                    <a:pt x="118472" y="333008"/>
                    <a:pt x="123901" y="329484"/>
                  </a:cubicBezTo>
                  <a:close/>
                  <a:moveTo>
                    <a:pt x="84658" y="92883"/>
                  </a:moveTo>
                  <a:cubicBezTo>
                    <a:pt x="84658" y="92788"/>
                    <a:pt x="84658" y="92788"/>
                    <a:pt x="84753" y="92788"/>
                  </a:cubicBezTo>
                  <a:cubicBezTo>
                    <a:pt x="84753" y="92788"/>
                    <a:pt x="84848" y="92788"/>
                    <a:pt x="84848" y="92788"/>
                  </a:cubicBezTo>
                  <a:cubicBezTo>
                    <a:pt x="84848" y="92883"/>
                    <a:pt x="84848" y="93073"/>
                    <a:pt x="84848" y="93264"/>
                  </a:cubicBezTo>
                  <a:cubicBezTo>
                    <a:pt x="84658" y="93073"/>
                    <a:pt x="84658" y="92978"/>
                    <a:pt x="84658" y="92883"/>
                  </a:cubicBezTo>
                  <a:close/>
                  <a:moveTo>
                    <a:pt x="132569" y="177846"/>
                  </a:moveTo>
                  <a:lnTo>
                    <a:pt x="132569" y="177846"/>
                  </a:lnTo>
                  <a:lnTo>
                    <a:pt x="132569" y="177846"/>
                  </a:lnTo>
                  <a:cubicBezTo>
                    <a:pt x="132664" y="177751"/>
                    <a:pt x="132664" y="177751"/>
                    <a:pt x="132759" y="177656"/>
                  </a:cubicBezTo>
                  <a:cubicBezTo>
                    <a:pt x="132759" y="177656"/>
                    <a:pt x="132759" y="177751"/>
                    <a:pt x="132759" y="177751"/>
                  </a:cubicBezTo>
                  <a:cubicBezTo>
                    <a:pt x="132664" y="177846"/>
                    <a:pt x="132664" y="177846"/>
                    <a:pt x="132569" y="177846"/>
                  </a:cubicBezTo>
                  <a:close/>
                  <a:moveTo>
                    <a:pt x="120281" y="128316"/>
                  </a:moveTo>
                  <a:cubicBezTo>
                    <a:pt x="119805" y="128697"/>
                    <a:pt x="119329" y="129078"/>
                    <a:pt x="118567" y="129269"/>
                  </a:cubicBezTo>
                  <a:cubicBezTo>
                    <a:pt x="118567" y="128697"/>
                    <a:pt x="118567" y="128125"/>
                    <a:pt x="118472" y="127459"/>
                  </a:cubicBezTo>
                  <a:cubicBezTo>
                    <a:pt x="119234" y="127935"/>
                    <a:pt x="119805" y="128125"/>
                    <a:pt x="120281" y="128316"/>
                  </a:cubicBezTo>
                  <a:close/>
                  <a:moveTo>
                    <a:pt x="103518" y="164702"/>
                  </a:moveTo>
                  <a:cubicBezTo>
                    <a:pt x="103518" y="164702"/>
                    <a:pt x="103518" y="164702"/>
                    <a:pt x="103518" y="164702"/>
                  </a:cubicBezTo>
                  <a:cubicBezTo>
                    <a:pt x="103518" y="164702"/>
                    <a:pt x="103518" y="164702"/>
                    <a:pt x="103518" y="164702"/>
                  </a:cubicBezTo>
                  <a:close/>
                  <a:moveTo>
                    <a:pt x="99612" y="200230"/>
                  </a:moveTo>
                  <a:cubicBezTo>
                    <a:pt x="99707" y="200039"/>
                    <a:pt x="99803" y="199754"/>
                    <a:pt x="99898" y="199563"/>
                  </a:cubicBezTo>
                  <a:cubicBezTo>
                    <a:pt x="100088" y="199754"/>
                    <a:pt x="99898" y="199944"/>
                    <a:pt x="99612" y="200230"/>
                  </a:cubicBezTo>
                  <a:close/>
                  <a:moveTo>
                    <a:pt x="135903" y="191181"/>
                  </a:moveTo>
                  <a:lnTo>
                    <a:pt x="135903" y="191181"/>
                  </a:lnTo>
                  <a:cubicBezTo>
                    <a:pt x="135807" y="191181"/>
                    <a:pt x="135903" y="191086"/>
                    <a:pt x="135903" y="191181"/>
                  </a:cubicBezTo>
                  <a:cubicBezTo>
                    <a:pt x="135903" y="191086"/>
                    <a:pt x="135903" y="191181"/>
                    <a:pt x="135903" y="191181"/>
                  </a:cubicBezTo>
                  <a:lnTo>
                    <a:pt x="135903" y="191181"/>
                  </a:lnTo>
                  <a:cubicBezTo>
                    <a:pt x="135903" y="191181"/>
                    <a:pt x="135903" y="191181"/>
                    <a:pt x="135903" y="191181"/>
                  </a:cubicBezTo>
                  <a:lnTo>
                    <a:pt x="135903" y="191181"/>
                  </a:lnTo>
                  <a:close/>
                  <a:moveTo>
                    <a:pt x="87896" y="119267"/>
                  </a:moveTo>
                  <a:cubicBezTo>
                    <a:pt x="87896" y="119363"/>
                    <a:pt x="87801" y="119363"/>
                    <a:pt x="87801" y="119458"/>
                  </a:cubicBezTo>
                  <a:cubicBezTo>
                    <a:pt x="87801" y="119458"/>
                    <a:pt x="87801" y="119363"/>
                    <a:pt x="87706" y="119363"/>
                  </a:cubicBezTo>
                  <a:cubicBezTo>
                    <a:pt x="87801" y="119267"/>
                    <a:pt x="87801" y="119267"/>
                    <a:pt x="87896" y="119267"/>
                  </a:cubicBezTo>
                  <a:close/>
                  <a:moveTo>
                    <a:pt x="102565" y="191086"/>
                  </a:moveTo>
                  <a:cubicBezTo>
                    <a:pt x="101994" y="191181"/>
                    <a:pt x="101517" y="191467"/>
                    <a:pt x="100946" y="191562"/>
                  </a:cubicBezTo>
                  <a:cubicBezTo>
                    <a:pt x="101327" y="191181"/>
                    <a:pt x="101708" y="190895"/>
                    <a:pt x="102089" y="190514"/>
                  </a:cubicBezTo>
                  <a:cubicBezTo>
                    <a:pt x="102184" y="190705"/>
                    <a:pt x="102470" y="190800"/>
                    <a:pt x="102565" y="191086"/>
                  </a:cubicBezTo>
                  <a:close/>
                  <a:moveTo>
                    <a:pt x="77610" y="195944"/>
                  </a:moveTo>
                  <a:cubicBezTo>
                    <a:pt x="77514" y="195944"/>
                    <a:pt x="77514" y="195944"/>
                    <a:pt x="77610" y="195944"/>
                  </a:cubicBezTo>
                  <a:cubicBezTo>
                    <a:pt x="77514" y="195944"/>
                    <a:pt x="77514" y="195944"/>
                    <a:pt x="77610" y="195944"/>
                  </a:cubicBezTo>
                  <a:cubicBezTo>
                    <a:pt x="77514" y="195944"/>
                    <a:pt x="77514" y="195944"/>
                    <a:pt x="77610" y="195944"/>
                  </a:cubicBezTo>
                  <a:close/>
                  <a:moveTo>
                    <a:pt x="152571" y="184514"/>
                  </a:moveTo>
                  <a:cubicBezTo>
                    <a:pt x="152762" y="184418"/>
                    <a:pt x="152952" y="184228"/>
                    <a:pt x="153238" y="184037"/>
                  </a:cubicBezTo>
                  <a:cubicBezTo>
                    <a:pt x="153238" y="184323"/>
                    <a:pt x="153143" y="184514"/>
                    <a:pt x="153143" y="184799"/>
                  </a:cubicBezTo>
                  <a:cubicBezTo>
                    <a:pt x="152857" y="184704"/>
                    <a:pt x="152666" y="184704"/>
                    <a:pt x="152571" y="184514"/>
                  </a:cubicBezTo>
                  <a:close/>
                  <a:moveTo>
                    <a:pt x="77705" y="169274"/>
                  </a:moveTo>
                  <a:cubicBezTo>
                    <a:pt x="77705" y="169274"/>
                    <a:pt x="77705" y="169274"/>
                    <a:pt x="77705" y="169274"/>
                  </a:cubicBezTo>
                  <a:cubicBezTo>
                    <a:pt x="77705" y="169274"/>
                    <a:pt x="77705" y="169274"/>
                    <a:pt x="77705" y="169274"/>
                  </a:cubicBezTo>
                  <a:cubicBezTo>
                    <a:pt x="77705" y="169274"/>
                    <a:pt x="77705" y="169274"/>
                    <a:pt x="77705" y="169274"/>
                  </a:cubicBezTo>
                  <a:close/>
                  <a:moveTo>
                    <a:pt x="159620" y="97931"/>
                  </a:moveTo>
                  <a:cubicBezTo>
                    <a:pt x="159715" y="98027"/>
                    <a:pt x="159715" y="98027"/>
                    <a:pt x="159810" y="98122"/>
                  </a:cubicBezTo>
                  <a:cubicBezTo>
                    <a:pt x="159715" y="98122"/>
                    <a:pt x="159620" y="98122"/>
                    <a:pt x="159524" y="98122"/>
                  </a:cubicBezTo>
                  <a:lnTo>
                    <a:pt x="159524" y="98122"/>
                  </a:lnTo>
                  <a:lnTo>
                    <a:pt x="159524" y="98122"/>
                  </a:lnTo>
                  <a:cubicBezTo>
                    <a:pt x="159524" y="97931"/>
                    <a:pt x="159524" y="97931"/>
                    <a:pt x="159620" y="97931"/>
                  </a:cubicBezTo>
                  <a:close/>
                  <a:moveTo>
                    <a:pt x="26175" y="124220"/>
                  </a:moveTo>
                  <a:cubicBezTo>
                    <a:pt x="26270" y="124220"/>
                    <a:pt x="26270" y="124220"/>
                    <a:pt x="26175" y="124220"/>
                  </a:cubicBezTo>
                  <a:cubicBezTo>
                    <a:pt x="26175" y="124315"/>
                    <a:pt x="26175" y="124315"/>
                    <a:pt x="26175" y="124411"/>
                  </a:cubicBezTo>
                  <a:cubicBezTo>
                    <a:pt x="26175" y="124315"/>
                    <a:pt x="26175" y="124220"/>
                    <a:pt x="26175" y="124220"/>
                  </a:cubicBezTo>
                  <a:close/>
                  <a:moveTo>
                    <a:pt x="69704" y="127459"/>
                  </a:moveTo>
                  <a:cubicBezTo>
                    <a:pt x="69608" y="127554"/>
                    <a:pt x="69513" y="127554"/>
                    <a:pt x="69418" y="127649"/>
                  </a:cubicBezTo>
                  <a:lnTo>
                    <a:pt x="69418" y="127649"/>
                  </a:lnTo>
                  <a:lnTo>
                    <a:pt x="69418" y="127649"/>
                  </a:lnTo>
                  <a:cubicBezTo>
                    <a:pt x="69418" y="127554"/>
                    <a:pt x="69323" y="127459"/>
                    <a:pt x="69323" y="127268"/>
                  </a:cubicBezTo>
                  <a:cubicBezTo>
                    <a:pt x="69513" y="127364"/>
                    <a:pt x="69608" y="127459"/>
                    <a:pt x="69704" y="127459"/>
                  </a:cubicBezTo>
                  <a:close/>
                  <a:moveTo>
                    <a:pt x="67227" y="166607"/>
                  </a:moveTo>
                  <a:cubicBezTo>
                    <a:pt x="67418" y="166416"/>
                    <a:pt x="67608" y="166130"/>
                    <a:pt x="67704" y="165940"/>
                  </a:cubicBezTo>
                  <a:cubicBezTo>
                    <a:pt x="68370" y="166702"/>
                    <a:pt x="68465" y="167559"/>
                    <a:pt x="68465" y="168512"/>
                  </a:cubicBezTo>
                  <a:cubicBezTo>
                    <a:pt x="67989" y="167940"/>
                    <a:pt x="67608" y="167273"/>
                    <a:pt x="67227" y="166607"/>
                  </a:cubicBezTo>
                  <a:close/>
                  <a:moveTo>
                    <a:pt x="62941" y="49735"/>
                  </a:moveTo>
                  <a:cubicBezTo>
                    <a:pt x="62941" y="49544"/>
                    <a:pt x="62941" y="49258"/>
                    <a:pt x="63036" y="49068"/>
                  </a:cubicBezTo>
                  <a:cubicBezTo>
                    <a:pt x="63036" y="49068"/>
                    <a:pt x="63131" y="49068"/>
                    <a:pt x="63131" y="49068"/>
                  </a:cubicBezTo>
                  <a:cubicBezTo>
                    <a:pt x="63036" y="49354"/>
                    <a:pt x="63036" y="49544"/>
                    <a:pt x="62941" y="49735"/>
                  </a:cubicBezTo>
                  <a:close/>
                  <a:moveTo>
                    <a:pt x="198387" y="156986"/>
                  </a:moveTo>
                  <a:cubicBezTo>
                    <a:pt x="198387" y="156986"/>
                    <a:pt x="198482" y="157082"/>
                    <a:pt x="198482" y="157082"/>
                  </a:cubicBezTo>
                  <a:cubicBezTo>
                    <a:pt x="198101" y="157367"/>
                    <a:pt x="197815" y="157748"/>
                    <a:pt x="197339" y="157939"/>
                  </a:cubicBezTo>
                  <a:cubicBezTo>
                    <a:pt x="197720" y="157558"/>
                    <a:pt x="198005" y="157272"/>
                    <a:pt x="198387" y="156986"/>
                  </a:cubicBezTo>
                  <a:close/>
                  <a:moveTo>
                    <a:pt x="57607" y="189276"/>
                  </a:moveTo>
                  <a:lnTo>
                    <a:pt x="57607" y="189276"/>
                  </a:lnTo>
                  <a:cubicBezTo>
                    <a:pt x="57512" y="189562"/>
                    <a:pt x="57607" y="189752"/>
                    <a:pt x="57607" y="190038"/>
                  </a:cubicBezTo>
                  <a:cubicBezTo>
                    <a:pt x="57512" y="189943"/>
                    <a:pt x="57416" y="189752"/>
                    <a:pt x="57321" y="189657"/>
                  </a:cubicBezTo>
                  <a:cubicBezTo>
                    <a:pt x="57416" y="189371"/>
                    <a:pt x="57512" y="189371"/>
                    <a:pt x="57607" y="189276"/>
                  </a:cubicBezTo>
                  <a:close/>
                  <a:moveTo>
                    <a:pt x="107423" y="242616"/>
                  </a:moveTo>
                  <a:lnTo>
                    <a:pt x="107423" y="242616"/>
                  </a:lnTo>
                  <a:lnTo>
                    <a:pt x="107423" y="242616"/>
                  </a:lnTo>
                  <a:lnTo>
                    <a:pt x="107423" y="242616"/>
                  </a:lnTo>
                  <a:cubicBezTo>
                    <a:pt x="107423" y="242711"/>
                    <a:pt x="107328" y="242711"/>
                    <a:pt x="107328" y="242807"/>
                  </a:cubicBezTo>
                  <a:cubicBezTo>
                    <a:pt x="107328" y="242711"/>
                    <a:pt x="107232" y="242711"/>
                    <a:pt x="107232" y="242616"/>
                  </a:cubicBezTo>
                  <a:cubicBezTo>
                    <a:pt x="107232" y="242616"/>
                    <a:pt x="107328" y="242616"/>
                    <a:pt x="107423" y="242616"/>
                  </a:cubicBezTo>
                  <a:close/>
                  <a:moveTo>
                    <a:pt x="167145" y="292717"/>
                  </a:moveTo>
                  <a:lnTo>
                    <a:pt x="167145" y="292717"/>
                  </a:lnTo>
                  <a:lnTo>
                    <a:pt x="167145" y="292717"/>
                  </a:lnTo>
                  <a:lnTo>
                    <a:pt x="167145" y="292717"/>
                  </a:lnTo>
                  <a:lnTo>
                    <a:pt x="167145" y="292717"/>
                  </a:lnTo>
                  <a:cubicBezTo>
                    <a:pt x="167145" y="292813"/>
                    <a:pt x="167145" y="292717"/>
                    <a:pt x="167145" y="292717"/>
                  </a:cubicBezTo>
                  <a:cubicBezTo>
                    <a:pt x="167240" y="292813"/>
                    <a:pt x="167240" y="292908"/>
                    <a:pt x="167335" y="293003"/>
                  </a:cubicBezTo>
                  <a:cubicBezTo>
                    <a:pt x="167240" y="293003"/>
                    <a:pt x="167145" y="293003"/>
                    <a:pt x="167049" y="293003"/>
                  </a:cubicBezTo>
                  <a:cubicBezTo>
                    <a:pt x="167145" y="292908"/>
                    <a:pt x="167145" y="292813"/>
                    <a:pt x="167145" y="292717"/>
                  </a:cubicBezTo>
                  <a:close/>
                  <a:moveTo>
                    <a:pt x="214103" y="183085"/>
                  </a:moveTo>
                  <a:lnTo>
                    <a:pt x="214103" y="183085"/>
                  </a:lnTo>
                  <a:cubicBezTo>
                    <a:pt x="214198" y="183085"/>
                    <a:pt x="214198" y="182990"/>
                    <a:pt x="214293" y="182990"/>
                  </a:cubicBezTo>
                  <a:cubicBezTo>
                    <a:pt x="214293" y="183085"/>
                    <a:pt x="214293" y="183085"/>
                    <a:pt x="214293" y="183180"/>
                  </a:cubicBezTo>
                  <a:cubicBezTo>
                    <a:pt x="214293" y="183085"/>
                    <a:pt x="214198" y="183085"/>
                    <a:pt x="214103" y="183085"/>
                  </a:cubicBezTo>
                  <a:close/>
                  <a:moveTo>
                    <a:pt x="161334" y="56307"/>
                  </a:moveTo>
                  <a:cubicBezTo>
                    <a:pt x="161334" y="56402"/>
                    <a:pt x="161239" y="56402"/>
                    <a:pt x="161334" y="56307"/>
                  </a:cubicBezTo>
                  <a:cubicBezTo>
                    <a:pt x="161239" y="56402"/>
                    <a:pt x="161239" y="56402"/>
                    <a:pt x="161334" y="56307"/>
                  </a:cubicBezTo>
                  <a:cubicBezTo>
                    <a:pt x="161239" y="56307"/>
                    <a:pt x="161239" y="56307"/>
                    <a:pt x="161334" y="56307"/>
                  </a:cubicBezTo>
                  <a:close/>
                  <a:moveTo>
                    <a:pt x="34747" y="66023"/>
                  </a:moveTo>
                  <a:cubicBezTo>
                    <a:pt x="34842" y="66118"/>
                    <a:pt x="34842" y="66118"/>
                    <a:pt x="34842" y="66213"/>
                  </a:cubicBezTo>
                  <a:cubicBezTo>
                    <a:pt x="34747" y="66213"/>
                    <a:pt x="34652" y="66213"/>
                    <a:pt x="34556" y="66118"/>
                  </a:cubicBezTo>
                  <a:cubicBezTo>
                    <a:pt x="34652" y="66118"/>
                    <a:pt x="34747" y="66023"/>
                    <a:pt x="34747" y="66023"/>
                  </a:cubicBezTo>
                  <a:close/>
                  <a:moveTo>
                    <a:pt x="204006" y="262904"/>
                  </a:moveTo>
                  <a:cubicBezTo>
                    <a:pt x="204006" y="262904"/>
                    <a:pt x="204006" y="262904"/>
                    <a:pt x="204006" y="262904"/>
                  </a:cubicBezTo>
                  <a:lnTo>
                    <a:pt x="203816" y="262904"/>
                  </a:lnTo>
                  <a:cubicBezTo>
                    <a:pt x="203816" y="262904"/>
                    <a:pt x="203816" y="262809"/>
                    <a:pt x="203816" y="262809"/>
                  </a:cubicBezTo>
                  <a:cubicBezTo>
                    <a:pt x="203816" y="262809"/>
                    <a:pt x="203911" y="262809"/>
                    <a:pt x="204006" y="262904"/>
                  </a:cubicBezTo>
                  <a:close/>
                  <a:moveTo>
                    <a:pt x="210769" y="202992"/>
                  </a:moveTo>
                  <a:cubicBezTo>
                    <a:pt x="210674" y="202992"/>
                    <a:pt x="210674" y="202992"/>
                    <a:pt x="210769" y="202992"/>
                  </a:cubicBezTo>
                  <a:cubicBezTo>
                    <a:pt x="210674" y="202992"/>
                    <a:pt x="210674" y="202992"/>
                    <a:pt x="210769" y="202992"/>
                  </a:cubicBezTo>
                  <a:lnTo>
                    <a:pt x="210769" y="202992"/>
                  </a:lnTo>
                  <a:cubicBezTo>
                    <a:pt x="210864" y="202897"/>
                    <a:pt x="210960" y="202802"/>
                    <a:pt x="211055" y="202706"/>
                  </a:cubicBezTo>
                  <a:cubicBezTo>
                    <a:pt x="211055" y="202802"/>
                    <a:pt x="210960" y="202897"/>
                    <a:pt x="210960" y="203087"/>
                  </a:cubicBezTo>
                  <a:cubicBezTo>
                    <a:pt x="210864" y="203087"/>
                    <a:pt x="210769" y="203087"/>
                    <a:pt x="210769" y="202992"/>
                  </a:cubicBezTo>
                  <a:close/>
                  <a:moveTo>
                    <a:pt x="223056" y="173465"/>
                  </a:moveTo>
                  <a:cubicBezTo>
                    <a:pt x="223247" y="174322"/>
                    <a:pt x="223437" y="175179"/>
                    <a:pt x="223818" y="176036"/>
                  </a:cubicBezTo>
                  <a:cubicBezTo>
                    <a:pt x="223056" y="174989"/>
                    <a:pt x="222771" y="174131"/>
                    <a:pt x="223056" y="173465"/>
                  </a:cubicBezTo>
                  <a:close/>
                  <a:moveTo>
                    <a:pt x="136188" y="14969"/>
                  </a:moveTo>
                  <a:cubicBezTo>
                    <a:pt x="136283" y="14873"/>
                    <a:pt x="136283" y="14778"/>
                    <a:pt x="136379" y="14778"/>
                  </a:cubicBezTo>
                  <a:cubicBezTo>
                    <a:pt x="136379" y="14778"/>
                    <a:pt x="136379" y="14778"/>
                    <a:pt x="136474" y="14778"/>
                  </a:cubicBezTo>
                  <a:cubicBezTo>
                    <a:pt x="136474" y="14873"/>
                    <a:pt x="136569" y="14873"/>
                    <a:pt x="136664" y="14969"/>
                  </a:cubicBezTo>
                  <a:cubicBezTo>
                    <a:pt x="136474" y="14873"/>
                    <a:pt x="136379" y="14969"/>
                    <a:pt x="136188" y="14969"/>
                  </a:cubicBezTo>
                  <a:close/>
                  <a:moveTo>
                    <a:pt x="113328" y="11635"/>
                  </a:moveTo>
                  <a:cubicBezTo>
                    <a:pt x="113233" y="11540"/>
                    <a:pt x="113233" y="11444"/>
                    <a:pt x="113138" y="11349"/>
                  </a:cubicBezTo>
                  <a:cubicBezTo>
                    <a:pt x="113233" y="11349"/>
                    <a:pt x="113423" y="11349"/>
                    <a:pt x="113519" y="11349"/>
                  </a:cubicBezTo>
                  <a:cubicBezTo>
                    <a:pt x="113519" y="11444"/>
                    <a:pt x="113423" y="11540"/>
                    <a:pt x="113328" y="11635"/>
                  </a:cubicBezTo>
                  <a:close/>
                  <a:moveTo>
                    <a:pt x="35890" y="53831"/>
                  </a:moveTo>
                  <a:cubicBezTo>
                    <a:pt x="36080" y="54021"/>
                    <a:pt x="36176" y="54212"/>
                    <a:pt x="36366" y="54307"/>
                  </a:cubicBezTo>
                  <a:cubicBezTo>
                    <a:pt x="36366" y="54307"/>
                    <a:pt x="36271" y="54402"/>
                    <a:pt x="36271" y="54402"/>
                  </a:cubicBezTo>
                  <a:cubicBezTo>
                    <a:pt x="36176" y="54212"/>
                    <a:pt x="35985" y="54021"/>
                    <a:pt x="35795" y="53831"/>
                  </a:cubicBezTo>
                  <a:cubicBezTo>
                    <a:pt x="35890" y="53926"/>
                    <a:pt x="35890" y="53831"/>
                    <a:pt x="35890" y="53831"/>
                  </a:cubicBezTo>
                  <a:close/>
                  <a:moveTo>
                    <a:pt x="15983" y="207374"/>
                  </a:moveTo>
                  <a:cubicBezTo>
                    <a:pt x="15888" y="207469"/>
                    <a:pt x="15792" y="207564"/>
                    <a:pt x="15697" y="207659"/>
                  </a:cubicBezTo>
                  <a:cubicBezTo>
                    <a:pt x="15221" y="207183"/>
                    <a:pt x="14935" y="206802"/>
                    <a:pt x="14745" y="206326"/>
                  </a:cubicBezTo>
                  <a:cubicBezTo>
                    <a:pt x="15221" y="206707"/>
                    <a:pt x="15221" y="207088"/>
                    <a:pt x="15983" y="207374"/>
                  </a:cubicBezTo>
                  <a:close/>
                  <a:moveTo>
                    <a:pt x="97136" y="319102"/>
                  </a:moveTo>
                  <a:cubicBezTo>
                    <a:pt x="97136" y="319102"/>
                    <a:pt x="97136" y="319102"/>
                    <a:pt x="97136" y="319102"/>
                  </a:cubicBezTo>
                  <a:cubicBezTo>
                    <a:pt x="97136" y="319102"/>
                    <a:pt x="97136" y="319102"/>
                    <a:pt x="97136" y="319102"/>
                  </a:cubicBezTo>
                  <a:cubicBezTo>
                    <a:pt x="97136" y="319102"/>
                    <a:pt x="97136" y="319102"/>
                    <a:pt x="97136" y="319102"/>
                  </a:cubicBezTo>
                  <a:close/>
                  <a:moveTo>
                    <a:pt x="222294" y="224614"/>
                  </a:moveTo>
                  <a:cubicBezTo>
                    <a:pt x="222294" y="224614"/>
                    <a:pt x="222199" y="224614"/>
                    <a:pt x="222294" y="224614"/>
                  </a:cubicBezTo>
                  <a:cubicBezTo>
                    <a:pt x="222199" y="224614"/>
                    <a:pt x="222199" y="224614"/>
                    <a:pt x="222294" y="224614"/>
                  </a:cubicBezTo>
                  <a:cubicBezTo>
                    <a:pt x="222199" y="224614"/>
                    <a:pt x="222199" y="224614"/>
                    <a:pt x="222294" y="224614"/>
                  </a:cubicBezTo>
                  <a:close/>
                  <a:moveTo>
                    <a:pt x="203339" y="67928"/>
                  </a:moveTo>
                  <a:cubicBezTo>
                    <a:pt x="203149" y="68023"/>
                    <a:pt x="202958" y="68118"/>
                    <a:pt x="202768" y="68118"/>
                  </a:cubicBezTo>
                  <a:cubicBezTo>
                    <a:pt x="202768" y="68118"/>
                    <a:pt x="202768" y="68118"/>
                    <a:pt x="202768" y="68023"/>
                  </a:cubicBezTo>
                  <a:cubicBezTo>
                    <a:pt x="203054" y="67928"/>
                    <a:pt x="203339" y="67737"/>
                    <a:pt x="203339" y="6792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85" name="Freeform: Shape 88">
              <a:extLst>
                <a:ext uri="{FF2B5EF4-FFF2-40B4-BE49-F238E27FC236}">
                  <a16:creationId xmlns:a16="http://schemas.microsoft.com/office/drawing/2014/main" id="{EC9A5424-A2EF-3E70-5629-A1BE3F1E59B4}"/>
                </a:ext>
              </a:extLst>
            </p:cNvPr>
            <p:cNvSpPr/>
            <p:nvPr/>
          </p:nvSpPr>
          <p:spPr>
            <a:xfrm>
              <a:off x="7155546" y="4964785"/>
              <a:ext cx="322628" cy="266334"/>
            </a:xfrm>
            <a:custGeom>
              <a:avLst/>
              <a:gdLst>
                <a:gd name="connsiteX0" fmla="*/ 39161 w 322628"/>
                <a:gd name="connsiteY0" fmla="*/ 84131 h 266334"/>
                <a:gd name="connsiteX1" fmla="*/ 39161 w 322628"/>
                <a:gd name="connsiteY1" fmla="*/ 84131 h 266334"/>
                <a:gd name="connsiteX2" fmla="*/ 31732 w 322628"/>
                <a:gd name="connsiteY2" fmla="*/ 92513 h 266334"/>
                <a:gd name="connsiteX3" fmla="*/ 31732 w 322628"/>
                <a:gd name="connsiteY3" fmla="*/ 92513 h 266334"/>
                <a:gd name="connsiteX4" fmla="*/ 31732 w 322628"/>
                <a:gd name="connsiteY4" fmla="*/ 92513 h 266334"/>
                <a:gd name="connsiteX5" fmla="*/ 26398 w 322628"/>
                <a:gd name="connsiteY5" fmla="*/ 100800 h 266334"/>
                <a:gd name="connsiteX6" fmla="*/ 19826 w 322628"/>
                <a:gd name="connsiteY6" fmla="*/ 110801 h 266334"/>
                <a:gd name="connsiteX7" fmla="*/ 16396 w 322628"/>
                <a:gd name="connsiteY7" fmla="*/ 117373 h 266334"/>
                <a:gd name="connsiteX8" fmla="*/ 11920 w 322628"/>
                <a:gd name="connsiteY8" fmla="*/ 127469 h 266334"/>
                <a:gd name="connsiteX9" fmla="*/ 11920 w 322628"/>
                <a:gd name="connsiteY9" fmla="*/ 127469 h 266334"/>
                <a:gd name="connsiteX10" fmla="*/ 7729 w 322628"/>
                <a:gd name="connsiteY10" fmla="*/ 138709 h 266334"/>
                <a:gd name="connsiteX11" fmla="*/ 6967 w 322628"/>
                <a:gd name="connsiteY11" fmla="*/ 141566 h 266334"/>
                <a:gd name="connsiteX12" fmla="*/ 6967 w 322628"/>
                <a:gd name="connsiteY12" fmla="*/ 141566 h 266334"/>
                <a:gd name="connsiteX13" fmla="*/ 2204 w 322628"/>
                <a:gd name="connsiteY13" fmla="*/ 163855 h 266334"/>
                <a:gd name="connsiteX14" fmla="*/ 2014 w 322628"/>
                <a:gd name="connsiteY14" fmla="*/ 167284 h 266334"/>
                <a:gd name="connsiteX15" fmla="*/ 2300 w 322628"/>
                <a:gd name="connsiteY15" fmla="*/ 173571 h 266334"/>
                <a:gd name="connsiteX16" fmla="*/ 2300 w 322628"/>
                <a:gd name="connsiteY16" fmla="*/ 176809 h 266334"/>
                <a:gd name="connsiteX17" fmla="*/ 2300 w 322628"/>
                <a:gd name="connsiteY17" fmla="*/ 176809 h 266334"/>
                <a:gd name="connsiteX18" fmla="*/ 1347 w 322628"/>
                <a:gd name="connsiteY18" fmla="*/ 191573 h 266334"/>
                <a:gd name="connsiteX19" fmla="*/ 1728 w 322628"/>
                <a:gd name="connsiteY19" fmla="*/ 193288 h 266334"/>
                <a:gd name="connsiteX20" fmla="*/ 1728 w 322628"/>
                <a:gd name="connsiteY20" fmla="*/ 193288 h 266334"/>
                <a:gd name="connsiteX21" fmla="*/ 7634 w 322628"/>
                <a:gd name="connsiteY21" fmla="*/ 215195 h 266334"/>
                <a:gd name="connsiteX22" fmla="*/ 12396 w 322628"/>
                <a:gd name="connsiteY22" fmla="*/ 223672 h 266334"/>
                <a:gd name="connsiteX23" fmla="*/ 30589 w 322628"/>
                <a:gd name="connsiteY23" fmla="*/ 242627 h 266334"/>
                <a:gd name="connsiteX24" fmla="*/ 35732 w 322628"/>
                <a:gd name="connsiteY24" fmla="*/ 243865 h 266334"/>
                <a:gd name="connsiteX25" fmla="*/ 43733 w 322628"/>
                <a:gd name="connsiteY25" fmla="*/ 249580 h 266334"/>
                <a:gd name="connsiteX26" fmla="*/ 43733 w 322628"/>
                <a:gd name="connsiteY26" fmla="*/ 249580 h 266334"/>
                <a:gd name="connsiteX27" fmla="*/ 45829 w 322628"/>
                <a:gd name="connsiteY27" fmla="*/ 250342 h 266334"/>
                <a:gd name="connsiteX28" fmla="*/ 62402 w 322628"/>
                <a:gd name="connsiteY28" fmla="*/ 257676 h 266334"/>
                <a:gd name="connsiteX29" fmla="*/ 71165 w 322628"/>
                <a:gd name="connsiteY29" fmla="*/ 259867 h 266334"/>
                <a:gd name="connsiteX30" fmla="*/ 71165 w 322628"/>
                <a:gd name="connsiteY30" fmla="*/ 259867 h 266334"/>
                <a:gd name="connsiteX31" fmla="*/ 71165 w 322628"/>
                <a:gd name="connsiteY31" fmla="*/ 259867 h 266334"/>
                <a:gd name="connsiteX32" fmla="*/ 72499 w 322628"/>
                <a:gd name="connsiteY32" fmla="*/ 260343 h 266334"/>
                <a:gd name="connsiteX33" fmla="*/ 72499 w 322628"/>
                <a:gd name="connsiteY33" fmla="*/ 260343 h 266334"/>
                <a:gd name="connsiteX34" fmla="*/ 72499 w 322628"/>
                <a:gd name="connsiteY34" fmla="*/ 260343 h 266334"/>
                <a:gd name="connsiteX35" fmla="*/ 78785 w 322628"/>
                <a:gd name="connsiteY35" fmla="*/ 260819 h 266334"/>
                <a:gd name="connsiteX36" fmla="*/ 78785 w 322628"/>
                <a:gd name="connsiteY36" fmla="*/ 260819 h 266334"/>
                <a:gd name="connsiteX37" fmla="*/ 78785 w 322628"/>
                <a:gd name="connsiteY37" fmla="*/ 260819 h 266334"/>
                <a:gd name="connsiteX38" fmla="*/ 87072 w 322628"/>
                <a:gd name="connsiteY38" fmla="*/ 262820 h 266334"/>
                <a:gd name="connsiteX39" fmla="*/ 101836 w 322628"/>
                <a:gd name="connsiteY39" fmla="*/ 264820 h 266334"/>
                <a:gd name="connsiteX40" fmla="*/ 101836 w 322628"/>
                <a:gd name="connsiteY40" fmla="*/ 264820 h 266334"/>
                <a:gd name="connsiteX41" fmla="*/ 110122 w 322628"/>
                <a:gd name="connsiteY41" fmla="*/ 265010 h 266334"/>
                <a:gd name="connsiteX42" fmla="*/ 132602 w 322628"/>
                <a:gd name="connsiteY42" fmla="*/ 264915 h 266334"/>
                <a:gd name="connsiteX43" fmla="*/ 132602 w 322628"/>
                <a:gd name="connsiteY43" fmla="*/ 264915 h 266334"/>
                <a:gd name="connsiteX44" fmla="*/ 143841 w 322628"/>
                <a:gd name="connsiteY44" fmla="*/ 262725 h 266334"/>
                <a:gd name="connsiteX45" fmla="*/ 143841 w 322628"/>
                <a:gd name="connsiteY45" fmla="*/ 262725 h 266334"/>
                <a:gd name="connsiteX46" fmla="*/ 165272 w 322628"/>
                <a:gd name="connsiteY46" fmla="*/ 257771 h 266334"/>
                <a:gd name="connsiteX47" fmla="*/ 168511 w 322628"/>
                <a:gd name="connsiteY47" fmla="*/ 257771 h 266334"/>
                <a:gd name="connsiteX48" fmla="*/ 168511 w 322628"/>
                <a:gd name="connsiteY48" fmla="*/ 257771 h 266334"/>
                <a:gd name="connsiteX49" fmla="*/ 168511 w 322628"/>
                <a:gd name="connsiteY49" fmla="*/ 257771 h 266334"/>
                <a:gd name="connsiteX50" fmla="*/ 191942 w 322628"/>
                <a:gd name="connsiteY50" fmla="*/ 250628 h 266334"/>
                <a:gd name="connsiteX51" fmla="*/ 191942 w 322628"/>
                <a:gd name="connsiteY51" fmla="*/ 250628 h 266334"/>
                <a:gd name="connsiteX52" fmla="*/ 193657 w 322628"/>
                <a:gd name="connsiteY52" fmla="*/ 249485 h 266334"/>
                <a:gd name="connsiteX53" fmla="*/ 205468 w 322628"/>
                <a:gd name="connsiteY53" fmla="*/ 244341 h 266334"/>
                <a:gd name="connsiteX54" fmla="*/ 205468 w 322628"/>
                <a:gd name="connsiteY54" fmla="*/ 244341 h 266334"/>
                <a:gd name="connsiteX55" fmla="*/ 213659 w 322628"/>
                <a:gd name="connsiteY55" fmla="*/ 239579 h 266334"/>
                <a:gd name="connsiteX56" fmla="*/ 213659 w 322628"/>
                <a:gd name="connsiteY56" fmla="*/ 239579 h 266334"/>
                <a:gd name="connsiteX57" fmla="*/ 223946 w 322628"/>
                <a:gd name="connsiteY57" fmla="*/ 233292 h 266334"/>
                <a:gd name="connsiteX58" fmla="*/ 223946 w 322628"/>
                <a:gd name="connsiteY58" fmla="*/ 233292 h 266334"/>
                <a:gd name="connsiteX59" fmla="*/ 241853 w 322628"/>
                <a:gd name="connsiteY59" fmla="*/ 220910 h 266334"/>
                <a:gd name="connsiteX60" fmla="*/ 241853 w 322628"/>
                <a:gd name="connsiteY60" fmla="*/ 220910 h 266334"/>
                <a:gd name="connsiteX61" fmla="*/ 241853 w 322628"/>
                <a:gd name="connsiteY61" fmla="*/ 220910 h 266334"/>
                <a:gd name="connsiteX62" fmla="*/ 245187 w 322628"/>
                <a:gd name="connsiteY62" fmla="*/ 218148 h 266334"/>
                <a:gd name="connsiteX63" fmla="*/ 245187 w 322628"/>
                <a:gd name="connsiteY63" fmla="*/ 218148 h 266334"/>
                <a:gd name="connsiteX64" fmla="*/ 245187 w 322628"/>
                <a:gd name="connsiteY64" fmla="*/ 218148 h 266334"/>
                <a:gd name="connsiteX65" fmla="*/ 258427 w 322628"/>
                <a:gd name="connsiteY65" fmla="*/ 207480 h 266334"/>
                <a:gd name="connsiteX66" fmla="*/ 258427 w 322628"/>
                <a:gd name="connsiteY66" fmla="*/ 207480 h 266334"/>
                <a:gd name="connsiteX67" fmla="*/ 258427 w 322628"/>
                <a:gd name="connsiteY67" fmla="*/ 207480 h 266334"/>
                <a:gd name="connsiteX68" fmla="*/ 261761 w 322628"/>
                <a:gd name="connsiteY68" fmla="*/ 204146 h 266334"/>
                <a:gd name="connsiteX69" fmla="*/ 268428 w 322628"/>
                <a:gd name="connsiteY69" fmla="*/ 197573 h 266334"/>
                <a:gd name="connsiteX70" fmla="*/ 276524 w 322628"/>
                <a:gd name="connsiteY70" fmla="*/ 189287 h 266334"/>
                <a:gd name="connsiteX71" fmla="*/ 285383 w 322628"/>
                <a:gd name="connsiteY71" fmla="*/ 177952 h 266334"/>
                <a:gd name="connsiteX72" fmla="*/ 297003 w 322628"/>
                <a:gd name="connsiteY72" fmla="*/ 162903 h 266334"/>
                <a:gd name="connsiteX73" fmla="*/ 305861 w 322628"/>
                <a:gd name="connsiteY73" fmla="*/ 151187 h 266334"/>
                <a:gd name="connsiteX74" fmla="*/ 311671 w 322628"/>
                <a:gd name="connsiteY74" fmla="*/ 141185 h 266334"/>
                <a:gd name="connsiteX75" fmla="*/ 315672 w 322628"/>
                <a:gd name="connsiteY75" fmla="*/ 131279 h 266334"/>
                <a:gd name="connsiteX76" fmla="*/ 318434 w 322628"/>
                <a:gd name="connsiteY76" fmla="*/ 124517 h 266334"/>
                <a:gd name="connsiteX77" fmla="*/ 318434 w 322628"/>
                <a:gd name="connsiteY77" fmla="*/ 124517 h 266334"/>
                <a:gd name="connsiteX78" fmla="*/ 318434 w 322628"/>
                <a:gd name="connsiteY78" fmla="*/ 124517 h 266334"/>
                <a:gd name="connsiteX79" fmla="*/ 318911 w 322628"/>
                <a:gd name="connsiteY79" fmla="*/ 121564 h 266334"/>
                <a:gd name="connsiteX80" fmla="*/ 318911 w 322628"/>
                <a:gd name="connsiteY80" fmla="*/ 121564 h 266334"/>
                <a:gd name="connsiteX81" fmla="*/ 318911 w 322628"/>
                <a:gd name="connsiteY81" fmla="*/ 121564 h 266334"/>
                <a:gd name="connsiteX82" fmla="*/ 320625 w 322628"/>
                <a:gd name="connsiteY82" fmla="*/ 112992 h 266334"/>
                <a:gd name="connsiteX83" fmla="*/ 320625 w 322628"/>
                <a:gd name="connsiteY83" fmla="*/ 112992 h 266334"/>
                <a:gd name="connsiteX84" fmla="*/ 320625 w 322628"/>
                <a:gd name="connsiteY84" fmla="*/ 112992 h 266334"/>
                <a:gd name="connsiteX85" fmla="*/ 321959 w 322628"/>
                <a:gd name="connsiteY85" fmla="*/ 98037 h 266334"/>
                <a:gd name="connsiteX86" fmla="*/ 321959 w 322628"/>
                <a:gd name="connsiteY86" fmla="*/ 98037 h 266334"/>
                <a:gd name="connsiteX87" fmla="*/ 321959 w 322628"/>
                <a:gd name="connsiteY87" fmla="*/ 98037 h 266334"/>
                <a:gd name="connsiteX88" fmla="*/ 316244 w 322628"/>
                <a:gd name="connsiteY88" fmla="*/ 74987 h 266334"/>
                <a:gd name="connsiteX89" fmla="*/ 315481 w 322628"/>
                <a:gd name="connsiteY89" fmla="*/ 64795 h 266334"/>
                <a:gd name="connsiteX90" fmla="*/ 313005 w 322628"/>
                <a:gd name="connsiteY90" fmla="*/ 61176 h 266334"/>
                <a:gd name="connsiteX91" fmla="*/ 310243 w 322628"/>
                <a:gd name="connsiteY91" fmla="*/ 49936 h 266334"/>
                <a:gd name="connsiteX92" fmla="*/ 307195 w 322628"/>
                <a:gd name="connsiteY92" fmla="*/ 43173 h 266334"/>
                <a:gd name="connsiteX93" fmla="*/ 299670 w 322628"/>
                <a:gd name="connsiteY93" fmla="*/ 31648 h 266334"/>
                <a:gd name="connsiteX94" fmla="*/ 299670 w 322628"/>
                <a:gd name="connsiteY94" fmla="*/ 31648 h 266334"/>
                <a:gd name="connsiteX95" fmla="*/ 283859 w 322628"/>
                <a:gd name="connsiteY95" fmla="*/ 16599 h 266334"/>
                <a:gd name="connsiteX96" fmla="*/ 265761 w 322628"/>
                <a:gd name="connsiteY96" fmla="*/ 7359 h 266334"/>
                <a:gd name="connsiteX97" fmla="*/ 265761 w 322628"/>
                <a:gd name="connsiteY97" fmla="*/ 7359 h 266334"/>
                <a:gd name="connsiteX98" fmla="*/ 255855 w 322628"/>
                <a:gd name="connsiteY98" fmla="*/ 4311 h 266334"/>
                <a:gd name="connsiteX99" fmla="*/ 243949 w 322628"/>
                <a:gd name="connsiteY99" fmla="*/ 1930 h 266334"/>
                <a:gd name="connsiteX100" fmla="*/ 243949 w 322628"/>
                <a:gd name="connsiteY100" fmla="*/ 1930 h 266334"/>
                <a:gd name="connsiteX101" fmla="*/ 239091 w 322628"/>
                <a:gd name="connsiteY101" fmla="*/ 1454 h 266334"/>
                <a:gd name="connsiteX102" fmla="*/ 225756 w 322628"/>
                <a:gd name="connsiteY102" fmla="*/ 692 h 266334"/>
                <a:gd name="connsiteX103" fmla="*/ 216041 w 322628"/>
                <a:gd name="connsiteY103" fmla="*/ 787 h 266334"/>
                <a:gd name="connsiteX104" fmla="*/ 201277 w 322628"/>
                <a:gd name="connsiteY104" fmla="*/ 2311 h 266334"/>
                <a:gd name="connsiteX105" fmla="*/ 201277 w 322628"/>
                <a:gd name="connsiteY105" fmla="*/ 2311 h 266334"/>
                <a:gd name="connsiteX106" fmla="*/ 184703 w 322628"/>
                <a:gd name="connsiteY106" fmla="*/ 6311 h 266334"/>
                <a:gd name="connsiteX107" fmla="*/ 184703 w 322628"/>
                <a:gd name="connsiteY107" fmla="*/ 6311 h 266334"/>
                <a:gd name="connsiteX108" fmla="*/ 184703 w 322628"/>
                <a:gd name="connsiteY108" fmla="*/ 6311 h 266334"/>
                <a:gd name="connsiteX109" fmla="*/ 175940 w 322628"/>
                <a:gd name="connsiteY109" fmla="*/ 7169 h 266334"/>
                <a:gd name="connsiteX110" fmla="*/ 167844 w 322628"/>
                <a:gd name="connsiteY110" fmla="*/ 8978 h 266334"/>
                <a:gd name="connsiteX111" fmla="*/ 154509 w 322628"/>
                <a:gd name="connsiteY111" fmla="*/ 12312 h 266334"/>
                <a:gd name="connsiteX112" fmla="*/ 144412 w 322628"/>
                <a:gd name="connsiteY112" fmla="*/ 16027 h 266334"/>
                <a:gd name="connsiteX113" fmla="*/ 136697 w 322628"/>
                <a:gd name="connsiteY113" fmla="*/ 18313 h 266334"/>
                <a:gd name="connsiteX114" fmla="*/ 122886 w 322628"/>
                <a:gd name="connsiteY114" fmla="*/ 24409 h 266334"/>
                <a:gd name="connsiteX115" fmla="*/ 96216 w 322628"/>
                <a:gd name="connsiteY115" fmla="*/ 37649 h 266334"/>
                <a:gd name="connsiteX116" fmla="*/ 87834 w 322628"/>
                <a:gd name="connsiteY116" fmla="*/ 42602 h 266334"/>
                <a:gd name="connsiteX117" fmla="*/ 81357 w 322628"/>
                <a:gd name="connsiteY117" fmla="*/ 46221 h 266334"/>
                <a:gd name="connsiteX118" fmla="*/ 75928 w 322628"/>
                <a:gd name="connsiteY118" fmla="*/ 50698 h 266334"/>
                <a:gd name="connsiteX119" fmla="*/ 59545 w 322628"/>
                <a:gd name="connsiteY119" fmla="*/ 63652 h 266334"/>
                <a:gd name="connsiteX120" fmla="*/ 56116 w 322628"/>
                <a:gd name="connsiteY120" fmla="*/ 65843 h 266334"/>
                <a:gd name="connsiteX121" fmla="*/ 39161 w 322628"/>
                <a:gd name="connsiteY121" fmla="*/ 84131 h 266334"/>
                <a:gd name="connsiteX122" fmla="*/ 16016 w 322628"/>
                <a:gd name="connsiteY122" fmla="*/ 177095 h 266334"/>
                <a:gd name="connsiteX123" fmla="*/ 16016 w 322628"/>
                <a:gd name="connsiteY123" fmla="*/ 177000 h 266334"/>
                <a:gd name="connsiteX124" fmla="*/ 16016 w 322628"/>
                <a:gd name="connsiteY124" fmla="*/ 177000 h 266334"/>
                <a:gd name="connsiteX125" fmla="*/ 16111 w 322628"/>
                <a:gd name="connsiteY125" fmla="*/ 177095 h 266334"/>
                <a:gd name="connsiteX126" fmla="*/ 16016 w 322628"/>
                <a:gd name="connsiteY126" fmla="*/ 177095 h 266334"/>
                <a:gd name="connsiteX127" fmla="*/ 22588 w 322628"/>
                <a:gd name="connsiteY127" fmla="*/ 200336 h 266334"/>
                <a:gd name="connsiteX128" fmla="*/ 22207 w 322628"/>
                <a:gd name="connsiteY128" fmla="*/ 200526 h 266334"/>
                <a:gd name="connsiteX129" fmla="*/ 22397 w 322628"/>
                <a:gd name="connsiteY129" fmla="*/ 200050 h 266334"/>
                <a:gd name="connsiteX130" fmla="*/ 22588 w 322628"/>
                <a:gd name="connsiteY130" fmla="*/ 200336 h 266334"/>
                <a:gd name="connsiteX131" fmla="*/ 22588 w 322628"/>
                <a:gd name="connsiteY131" fmla="*/ 200336 h 266334"/>
                <a:gd name="connsiteX132" fmla="*/ 22588 w 322628"/>
                <a:gd name="connsiteY132" fmla="*/ 200336 h 266334"/>
                <a:gd name="connsiteX133" fmla="*/ 22588 w 322628"/>
                <a:gd name="connsiteY133" fmla="*/ 200336 h 266334"/>
                <a:gd name="connsiteX134" fmla="*/ 27636 w 322628"/>
                <a:gd name="connsiteY134" fmla="*/ 188715 h 266334"/>
                <a:gd name="connsiteX135" fmla="*/ 27636 w 322628"/>
                <a:gd name="connsiteY135" fmla="*/ 188715 h 266334"/>
                <a:gd name="connsiteX136" fmla="*/ 27636 w 322628"/>
                <a:gd name="connsiteY136" fmla="*/ 188715 h 266334"/>
                <a:gd name="connsiteX137" fmla="*/ 27636 w 322628"/>
                <a:gd name="connsiteY137" fmla="*/ 188715 h 266334"/>
                <a:gd name="connsiteX138" fmla="*/ 111266 w 322628"/>
                <a:gd name="connsiteY138" fmla="*/ 55842 h 266334"/>
                <a:gd name="connsiteX139" fmla="*/ 111266 w 322628"/>
                <a:gd name="connsiteY139" fmla="*/ 55842 h 266334"/>
                <a:gd name="connsiteX140" fmla="*/ 111266 w 322628"/>
                <a:gd name="connsiteY140" fmla="*/ 55842 h 266334"/>
                <a:gd name="connsiteX141" fmla="*/ 111266 w 322628"/>
                <a:gd name="connsiteY141" fmla="*/ 55842 h 266334"/>
                <a:gd name="connsiteX142" fmla="*/ 42686 w 322628"/>
                <a:gd name="connsiteY142" fmla="*/ 187096 h 266334"/>
                <a:gd name="connsiteX143" fmla="*/ 42590 w 322628"/>
                <a:gd name="connsiteY143" fmla="*/ 187191 h 266334"/>
                <a:gd name="connsiteX144" fmla="*/ 42686 w 322628"/>
                <a:gd name="connsiteY144" fmla="*/ 187096 h 266334"/>
                <a:gd name="connsiteX145" fmla="*/ 42495 w 322628"/>
                <a:gd name="connsiteY145" fmla="*/ 186905 h 266334"/>
                <a:gd name="connsiteX146" fmla="*/ 42686 w 322628"/>
                <a:gd name="connsiteY146" fmla="*/ 186905 h 266334"/>
                <a:gd name="connsiteX147" fmla="*/ 42686 w 322628"/>
                <a:gd name="connsiteY147" fmla="*/ 187096 h 266334"/>
                <a:gd name="connsiteX148" fmla="*/ 42686 w 322628"/>
                <a:gd name="connsiteY148" fmla="*/ 187096 h 266334"/>
                <a:gd name="connsiteX149" fmla="*/ 42686 w 322628"/>
                <a:gd name="connsiteY149" fmla="*/ 187096 h 266334"/>
                <a:gd name="connsiteX150" fmla="*/ 42686 w 322628"/>
                <a:gd name="connsiteY150" fmla="*/ 187096 h 266334"/>
                <a:gd name="connsiteX151" fmla="*/ 89929 w 322628"/>
                <a:gd name="connsiteY151" fmla="*/ 177952 h 266334"/>
                <a:gd name="connsiteX152" fmla="*/ 89929 w 322628"/>
                <a:gd name="connsiteY152" fmla="*/ 177952 h 266334"/>
                <a:gd name="connsiteX153" fmla="*/ 90120 w 322628"/>
                <a:gd name="connsiteY153" fmla="*/ 178047 h 266334"/>
                <a:gd name="connsiteX154" fmla="*/ 90977 w 322628"/>
                <a:gd name="connsiteY154" fmla="*/ 178905 h 266334"/>
                <a:gd name="connsiteX155" fmla="*/ 90882 w 322628"/>
                <a:gd name="connsiteY155" fmla="*/ 179000 h 266334"/>
                <a:gd name="connsiteX156" fmla="*/ 89929 w 322628"/>
                <a:gd name="connsiteY156" fmla="*/ 177952 h 266334"/>
                <a:gd name="connsiteX157" fmla="*/ 89929 w 322628"/>
                <a:gd name="connsiteY157" fmla="*/ 177952 h 266334"/>
                <a:gd name="connsiteX158" fmla="*/ 114409 w 322628"/>
                <a:gd name="connsiteY158" fmla="*/ 135756 h 266334"/>
                <a:gd name="connsiteX159" fmla="*/ 114599 w 322628"/>
                <a:gd name="connsiteY159" fmla="*/ 136138 h 266334"/>
                <a:gd name="connsiteX160" fmla="*/ 114123 w 322628"/>
                <a:gd name="connsiteY160" fmla="*/ 136328 h 266334"/>
                <a:gd name="connsiteX161" fmla="*/ 114409 w 322628"/>
                <a:gd name="connsiteY161" fmla="*/ 135756 h 266334"/>
                <a:gd name="connsiteX162" fmla="*/ 184132 w 322628"/>
                <a:gd name="connsiteY162" fmla="*/ 159093 h 266334"/>
                <a:gd name="connsiteX163" fmla="*/ 183179 w 322628"/>
                <a:gd name="connsiteY163" fmla="*/ 157759 h 266334"/>
                <a:gd name="connsiteX164" fmla="*/ 182989 w 322628"/>
                <a:gd name="connsiteY164" fmla="*/ 157473 h 266334"/>
                <a:gd name="connsiteX165" fmla="*/ 184132 w 322628"/>
                <a:gd name="connsiteY165" fmla="*/ 159093 h 266334"/>
                <a:gd name="connsiteX166" fmla="*/ 184132 w 322628"/>
                <a:gd name="connsiteY166" fmla="*/ 159093 h 266334"/>
                <a:gd name="connsiteX167" fmla="*/ 142603 w 322628"/>
                <a:gd name="connsiteY167" fmla="*/ 150806 h 266334"/>
                <a:gd name="connsiteX168" fmla="*/ 142603 w 322628"/>
                <a:gd name="connsiteY168" fmla="*/ 150806 h 266334"/>
                <a:gd name="connsiteX169" fmla="*/ 142603 w 322628"/>
                <a:gd name="connsiteY169" fmla="*/ 150806 h 266334"/>
                <a:gd name="connsiteX170" fmla="*/ 142603 w 322628"/>
                <a:gd name="connsiteY170" fmla="*/ 150806 h 266334"/>
                <a:gd name="connsiteX171" fmla="*/ 150985 w 322628"/>
                <a:gd name="connsiteY171" fmla="*/ 122517 h 266334"/>
                <a:gd name="connsiteX172" fmla="*/ 150985 w 322628"/>
                <a:gd name="connsiteY172" fmla="*/ 122517 h 266334"/>
                <a:gd name="connsiteX173" fmla="*/ 150985 w 322628"/>
                <a:gd name="connsiteY173" fmla="*/ 122517 h 266334"/>
                <a:gd name="connsiteX174" fmla="*/ 150985 w 322628"/>
                <a:gd name="connsiteY174" fmla="*/ 122517 h 266334"/>
                <a:gd name="connsiteX175" fmla="*/ 110694 w 322628"/>
                <a:gd name="connsiteY175" fmla="*/ 157759 h 266334"/>
                <a:gd name="connsiteX176" fmla="*/ 110980 w 322628"/>
                <a:gd name="connsiteY176" fmla="*/ 158997 h 266334"/>
                <a:gd name="connsiteX177" fmla="*/ 110885 w 322628"/>
                <a:gd name="connsiteY177" fmla="*/ 158997 h 266334"/>
                <a:gd name="connsiteX178" fmla="*/ 110694 w 322628"/>
                <a:gd name="connsiteY178" fmla="*/ 159283 h 266334"/>
                <a:gd name="connsiteX179" fmla="*/ 110599 w 322628"/>
                <a:gd name="connsiteY179" fmla="*/ 158806 h 266334"/>
                <a:gd name="connsiteX180" fmla="*/ 110885 w 322628"/>
                <a:gd name="connsiteY180" fmla="*/ 158997 h 266334"/>
                <a:gd name="connsiteX181" fmla="*/ 110694 w 322628"/>
                <a:gd name="connsiteY181" fmla="*/ 157759 h 266334"/>
                <a:gd name="connsiteX182" fmla="*/ 92596 w 322628"/>
                <a:gd name="connsiteY182" fmla="*/ 180619 h 266334"/>
                <a:gd name="connsiteX183" fmla="*/ 92406 w 322628"/>
                <a:gd name="connsiteY183" fmla="*/ 180428 h 266334"/>
                <a:gd name="connsiteX184" fmla="*/ 92596 w 322628"/>
                <a:gd name="connsiteY184" fmla="*/ 180428 h 266334"/>
                <a:gd name="connsiteX185" fmla="*/ 92596 w 322628"/>
                <a:gd name="connsiteY185" fmla="*/ 180619 h 266334"/>
                <a:gd name="connsiteX186" fmla="*/ 166034 w 322628"/>
                <a:gd name="connsiteY186" fmla="*/ 178428 h 266334"/>
                <a:gd name="connsiteX187" fmla="*/ 166034 w 322628"/>
                <a:gd name="connsiteY187" fmla="*/ 178428 h 266334"/>
                <a:gd name="connsiteX188" fmla="*/ 166034 w 322628"/>
                <a:gd name="connsiteY188" fmla="*/ 178428 h 266334"/>
                <a:gd name="connsiteX189" fmla="*/ 166034 w 322628"/>
                <a:gd name="connsiteY189" fmla="*/ 178428 h 266334"/>
                <a:gd name="connsiteX190" fmla="*/ 156033 w 322628"/>
                <a:gd name="connsiteY190" fmla="*/ 90989 h 266334"/>
                <a:gd name="connsiteX191" fmla="*/ 156033 w 322628"/>
                <a:gd name="connsiteY191" fmla="*/ 90893 h 266334"/>
                <a:gd name="connsiteX192" fmla="*/ 156128 w 322628"/>
                <a:gd name="connsiteY192" fmla="*/ 90893 h 266334"/>
                <a:gd name="connsiteX193" fmla="*/ 156033 w 322628"/>
                <a:gd name="connsiteY193" fmla="*/ 90989 h 266334"/>
                <a:gd name="connsiteX194" fmla="*/ 104312 w 322628"/>
                <a:gd name="connsiteY194" fmla="*/ 188810 h 266334"/>
                <a:gd name="connsiteX195" fmla="*/ 104217 w 322628"/>
                <a:gd name="connsiteY195" fmla="*/ 188906 h 266334"/>
                <a:gd name="connsiteX196" fmla="*/ 104217 w 322628"/>
                <a:gd name="connsiteY196" fmla="*/ 188906 h 266334"/>
                <a:gd name="connsiteX197" fmla="*/ 104217 w 322628"/>
                <a:gd name="connsiteY197" fmla="*/ 188715 h 266334"/>
                <a:gd name="connsiteX198" fmla="*/ 104312 w 322628"/>
                <a:gd name="connsiteY198" fmla="*/ 188810 h 266334"/>
                <a:gd name="connsiteX199" fmla="*/ 95930 w 322628"/>
                <a:gd name="connsiteY199" fmla="*/ 160616 h 266334"/>
                <a:gd name="connsiteX200" fmla="*/ 95930 w 322628"/>
                <a:gd name="connsiteY200" fmla="*/ 160616 h 266334"/>
                <a:gd name="connsiteX201" fmla="*/ 95930 w 322628"/>
                <a:gd name="connsiteY201" fmla="*/ 160616 h 266334"/>
                <a:gd name="connsiteX202" fmla="*/ 95930 w 322628"/>
                <a:gd name="connsiteY202" fmla="*/ 160616 h 266334"/>
                <a:gd name="connsiteX203" fmla="*/ 95263 w 322628"/>
                <a:gd name="connsiteY203" fmla="*/ 160807 h 266334"/>
                <a:gd name="connsiteX204" fmla="*/ 95454 w 322628"/>
                <a:gd name="connsiteY204" fmla="*/ 160331 h 266334"/>
                <a:gd name="connsiteX205" fmla="*/ 95930 w 322628"/>
                <a:gd name="connsiteY205" fmla="*/ 160616 h 266334"/>
                <a:gd name="connsiteX206" fmla="*/ 242425 w 322628"/>
                <a:gd name="connsiteY206" fmla="*/ 161093 h 266334"/>
                <a:gd name="connsiteX207" fmla="*/ 242425 w 322628"/>
                <a:gd name="connsiteY207" fmla="*/ 161093 h 266334"/>
                <a:gd name="connsiteX208" fmla="*/ 242425 w 322628"/>
                <a:gd name="connsiteY208" fmla="*/ 161093 h 266334"/>
                <a:gd name="connsiteX209" fmla="*/ 241568 w 322628"/>
                <a:gd name="connsiteY209" fmla="*/ 161474 h 266334"/>
                <a:gd name="connsiteX210" fmla="*/ 242044 w 322628"/>
                <a:gd name="connsiteY210" fmla="*/ 160712 h 266334"/>
                <a:gd name="connsiteX211" fmla="*/ 242425 w 322628"/>
                <a:gd name="connsiteY211" fmla="*/ 161093 h 266334"/>
                <a:gd name="connsiteX212" fmla="*/ 239091 w 322628"/>
                <a:gd name="connsiteY212" fmla="*/ 157759 h 266334"/>
                <a:gd name="connsiteX213" fmla="*/ 239091 w 322628"/>
                <a:gd name="connsiteY213" fmla="*/ 157759 h 266334"/>
                <a:gd name="connsiteX214" fmla="*/ 239091 w 322628"/>
                <a:gd name="connsiteY214" fmla="*/ 157759 h 266334"/>
                <a:gd name="connsiteX215" fmla="*/ 239091 w 322628"/>
                <a:gd name="connsiteY215" fmla="*/ 157759 h 266334"/>
                <a:gd name="connsiteX216" fmla="*/ 238710 w 322628"/>
                <a:gd name="connsiteY216" fmla="*/ 158140 h 266334"/>
                <a:gd name="connsiteX217" fmla="*/ 238710 w 322628"/>
                <a:gd name="connsiteY217" fmla="*/ 157950 h 266334"/>
                <a:gd name="connsiteX218" fmla="*/ 239091 w 322628"/>
                <a:gd name="connsiteY218" fmla="*/ 157759 h 266334"/>
                <a:gd name="connsiteX219" fmla="*/ 166129 w 322628"/>
                <a:gd name="connsiteY219" fmla="*/ 74320 h 266334"/>
                <a:gd name="connsiteX220" fmla="*/ 166129 w 322628"/>
                <a:gd name="connsiteY220" fmla="*/ 74320 h 266334"/>
                <a:gd name="connsiteX221" fmla="*/ 165939 w 322628"/>
                <a:gd name="connsiteY221" fmla="*/ 74225 h 266334"/>
                <a:gd name="connsiteX222" fmla="*/ 166129 w 322628"/>
                <a:gd name="connsiteY222" fmla="*/ 74320 h 266334"/>
                <a:gd name="connsiteX223" fmla="*/ 85738 w 322628"/>
                <a:gd name="connsiteY223" fmla="*/ 166617 h 266334"/>
                <a:gd name="connsiteX224" fmla="*/ 86024 w 322628"/>
                <a:gd name="connsiteY224" fmla="*/ 167189 h 266334"/>
                <a:gd name="connsiteX225" fmla="*/ 85929 w 322628"/>
                <a:gd name="connsiteY225" fmla="*/ 167189 h 266334"/>
                <a:gd name="connsiteX226" fmla="*/ 85738 w 322628"/>
                <a:gd name="connsiteY226" fmla="*/ 166617 h 266334"/>
                <a:gd name="connsiteX227" fmla="*/ 74213 w 322628"/>
                <a:gd name="connsiteY227" fmla="*/ 198050 h 266334"/>
                <a:gd name="connsiteX228" fmla="*/ 74404 w 322628"/>
                <a:gd name="connsiteY228" fmla="*/ 198622 h 266334"/>
                <a:gd name="connsiteX229" fmla="*/ 74213 w 322628"/>
                <a:gd name="connsiteY229" fmla="*/ 198812 h 266334"/>
                <a:gd name="connsiteX230" fmla="*/ 74213 w 322628"/>
                <a:gd name="connsiteY230" fmla="*/ 198050 h 266334"/>
                <a:gd name="connsiteX231" fmla="*/ 49448 w 322628"/>
                <a:gd name="connsiteY231" fmla="*/ 193478 h 266334"/>
                <a:gd name="connsiteX232" fmla="*/ 49353 w 322628"/>
                <a:gd name="connsiteY232" fmla="*/ 193764 h 266334"/>
                <a:gd name="connsiteX233" fmla="*/ 49353 w 322628"/>
                <a:gd name="connsiteY233" fmla="*/ 193764 h 266334"/>
                <a:gd name="connsiteX234" fmla="*/ 49448 w 322628"/>
                <a:gd name="connsiteY234" fmla="*/ 193478 h 266334"/>
                <a:gd name="connsiteX235" fmla="*/ 95835 w 322628"/>
                <a:gd name="connsiteY235" fmla="*/ 217195 h 266334"/>
                <a:gd name="connsiteX236" fmla="*/ 96216 w 322628"/>
                <a:gd name="connsiteY236" fmla="*/ 217576 h 266334"/>
                <a:gd name="connsiteX237" fmla="*/ 95740 w 322628"/>
                <a:gd name="connsiteY237" fmla="*/ 217385 h 266334"/>
                <a:gd name="connsiteX238" fmla="*/ 95835 w 322628"/>
                <a:gd name="connsiteY238" fmla="*/ 217195 h 266334"/>
                <a:gd name="connsiteX239" fmla="*/ 144412 w 322628"/>
                <a:gd name="connsiteY239" fmla="*/ 52698 h 266334"/>
                <a:gd name="connsiteX240" fmla="*/ 144031 w 322628"/>
                <a:gd name="connsiteY240" fmla="*/ 52222 h 266334"/>
                <a:gd name="connsiteX241" fmla="*/ 144603 w 322628"/>
                <a:gd name="connsiteY241" fmla="*/ 52603 h 266334"/>
                <a:gd name="connsiteX242" fmla="*/ 144412 w 322628"/>
                <a:gd name="connsiteY242" fmla="*/ 52698 h 266334"/>
                <a:gd name="connsiteX243" fmla="*/ 287478 w 322628"/>
                <a:gd name="connsiteY243" fmla="*/ 119659 h 266334"/>
                <a:gd name="connsiteX244" fmla="*/ 287478 w 322628"/>
                <a:gd name="connsiteY244" fmla="*/ 119659 h 266334"/>
                <a:gd name="connsiteX245" fmla="*/ 287478 w 322628"/>
                <a:gd name="connsiteY245" fmla="*/ 119659 h 266334"/>
                <a:gd name="connsiteX246" fmla="*/ 287478 w 322628"/>
                <a:gd name="connsiteY246" fmla="*/ 119659 h 266334"/>
                <a:gd name="connsiteX247" fmla="*/ 277572 w 322628"/>
                <a:gd name="connsiteY247" fmla="*/ 106229 h 266334"/>
                <a:gd name="connsiteX248" fmla="*/ 277572 w 322628"/>
                <a:gd name="connsiteY248" fmla="*/ 106229 h 266334"/>
                <a:gd name="connsiteX249" fmla="*/ 277572 w 322628"/>
                <a:gd name="connsiteY249" fmla="*/ 106229 h 266334"/>
                <a:gd name="connsiteX250" fmla="*/ 277572 w 322628"/>
                <a:gd name="connsiteY250" fmla="*/ 106229 h 266334"/>
                <a:gd name="connsiteX251" fmla="*/ 52877 w 322628"/>
                <a:gd name="connsiteY251" fmla="*/ 97275 h 266334"/>
                <a:gd name="connsiteX252" fmla="*/ 52877 w 322628"/>
                <a:gd name="connsiteY252" fmla="*/ 97275 h 266334"/>
                <a:gd name="connsiteX253" fmla="*/ 52020 w 322628"/>
                <a:gd name="connsiteY253" fmla="*/ 97466 h 266334"/>
                <a:gd name="connsiteX254" fmla="*/ 52020 w 322628"/>
                <a:gd name="connsiteY254" fmla="*/ 97466 h 266334"/>
                <a:gd name="connsiteX255" fmla="*/ 52877 w 322628"/>
                <a:gd name="connsiteY255" fmla="*/ 97275 h 266334"/>
                <a:gd name="connsiteX256" fmla="*/ 191180 w 322628"/>
                <a:gd name="connsiteY256" fmla="*/ 213194 h 266334"/>
                <a:gd name="connsiteX257" fmla="*/ 191276 w 322628"/>
                <a:gd name="connsiteY257" fmla="*/ 212909 h 266334"/>
                <a:gd name="connsiteX258" fmla="*/ 192323 w 322628"/>
                <a:gd name="connsiteY258" fmla="*/ 214814 h 266334"/>
                <a:gd name="connsiteX259" fmla="*/ 191180 w 322628"/>
                <a:gd name="connsiteY259" fmla="*/ 213194 h 266334"/>
                <a:gd name="connsiteX260" fmla="*/ 204229 w 322628"/>
                <a:gd name="connsiteY260" fmla="*/ 215385 h 266334"/>
                <a:gd name="connsiteX261" fmla="*/ 205087 w 322628"/>
                <a:gd name="connsiteY261" fmla="*/ 215195 h 266334"/>
                <a:gd name="connsiteX262" fmla="*/ 204992 w 322628"/>
                <a:gd name="connsiteY262" fmla="*/ 215385 h 266334"/>
                <a:gd name="connsiteX263" fmla="*/ 204229 w 322628"/>
                <a:gd name="connsiteY263" fmla="*/ 215385 h 266334"/>
                <a:gd name="connsiteX264" fmla="*/ 287573 w 322628"/>
                <a:gd name="connsiteY264" fmla="*/ 106324 h 266334"/>
                <a:gd name="connsiteX265" fmla="*/ 287669 w 322628"/>
                <a:gd name="connsiteY265" fmla="*/ 106229 h 266334"/>
                <a:gd name="connsiteX266" fmla="*/ 287669 w 322628"/>
                <a:gd name="connsiteY266" fmla="*/ 106324 h 266334"/>
                <a:gd name="connsiteX267" fmla="*/ 287573 w 322628"/>
                <a:gd name="connsiteY267" fmla="*/ 106324 h 266334"/>
                <a:gd name="connsiteX268" fmla="*/ 282620 w 322628"/>
                <a:gd name="connsiteY268" fmla="*/ 111182 h 266334"/>
                <a:gd name="connsiteX269" fmla="*/ 282620 w 322628"/>
                <a:gd name="connsiteY269" fmla="*/ 111182 h 266334"/>
                <a:gd name="connsiteX270" fmla="*/ 282430 w 322628"/>
                <a:gd name="connsiteY270" fmla="*/ 111086 h 266334"/>
                <a:gd name="connsiteX271" fmla="*/ 282620 w 322628"/>
                <a:gd name="connsiteY271" fmla="*/ 111182 h 266334"/>
                <a:gd name="connsiteX272" fmla="*/ 66212 w 322628"/>
                <a:gd name="connsiteY272" fmla="*/ 90608 h 266334"/>
                <a:gd name="connsiteX273" fmla="*/ 66212 w 322628"/>
                <a:gd name="connsiteY273" fmla="*/ 90608 h 266334"/>
                <a:gd name="connsiteX274" fmla="*/ 66212 w 322628"/>
                <a:gd name="connsiteY274" fmla="*/ 90608 h 266334"/>
                <a:gd name="connsiteX275" fmla="*/ 65545 w 322628"/>
                <a:gd name="connsiteY275" fmla="*/ 90608 h 266334"/>
                <a:gd name="connsiteX276" fmla="*/ 65736 w 322628"/>
                <a:gd name="connsiteY276" fmla="*/ 90132 h 266334"/>
                <a:gd name="connsiteX277" fmla="*/ 66212 w 322628"/>
                <a:gd name="connsiteY277" fmla="*/ 90608 h 266334"/>
                <a:gd name="connsiteX278" fmla="*/ 69165 w 322628"/>
                <a:gd name="connsiteY278" fmla="*/ 227101 h 266334"/>
                <a:gd name="connsiteX279" fmla="*/ 69070 w 322628"/>
                <a:gd name="connsiteY279" fmla="*/ 227197 h 266334"/>
                <a:gd name="connsiteX280" fmla="*/ 69070 w 322628"/>
                <a:gd name="connsiteY280" fmla="*/ 227006 h 266334"/>
                <a:gd name="connsiteX281" fmla="*/ 69165 w 322628"/>
                <a:gd name="connsiteY281" fmla="*/ 227101 h 266334"/>
                <a:gd name="connsiteX282" fmla="*/ 127363 w 322628"/>
                <a:gd name="connsiteY282" fmla="*/ 235578 h 266334"/>
                <a:gd name="connsiteX283" fmla="*/ 127363 w 322628"/>
                <a:gd name="connsiteY283" fmla="*/ 235578 h 266334"/>
                <a:gd name="connsiteX284" fmla="*/ 126410 w 322628"/>
                <a:gd name="connsiteY284" fmla="*/ 236435 h 266334"/>
                <a:gd name="connsiteX285" fmla="*/ 127363 w 322628"/>
                <a:gd name="connsiteY285" fmla="*/ 235578 h 266334"/>
                <a:gd name="connsiteX286" fmla="*/ 222899 w 322628"/>
                <a:gd name="connsiteY286" fmla="*/ 27838 h 266334"/>
                <a:gd name="connsiteX287" fmla="*/ 222899 w 322628"/>
                <a:gd name="connsiteY287" fmla="*/ 27838 h 266334"/>
                <a:gd name="connsiteX288" fmla="*/ 222899 w 322628"/>
                <a:gd name="connsiteY288" fmla="*/ 27838 h 266334"/>
                <a:gd name="connsiteX289" fmla="*/ 222899 w 322628"/>
                <a:gd name="connsiteY289" fmla="*/ 27838 h 266334"/>
                <a:gd name="connsiteX290" fmla="*/ 220612 w 322628"/>
                <a:gd name="connsiteY290" fmla="*/ 23171 h 266334"/>
                <a:gd name="connsiteX291" fmla="*/ 220898 w 322628"/>
                <a:gd name="connsiteY291" fmla="*/ 22599 h 266334"/>
                <a:gd name="connsiteX292" fmla="*/ 221279 w 322628"/>
                <a:gd name="connsiteY292" fmla="*/ 22980 h 266334"/>
                <a:gd name="connsiteX293" fmla="*/ 220612 w 322628"/>
                <a:gd name="connsiteY293" fmla="*/ 23171 h 266334"/>
                <a:gd name="connsiteX294" fmla="*/ 164605 w 322628"/>
                <a:gd name="connsiteY294" fmla="*/ 42697 h 266334"/>
                <a:gd name="connsiteX295" fmla="*/ 164605 w 322628"/>
                <a:gd name="connsiteY295" fmla="*/ 42697 h 266334"/>
                <a:gd name="connsiteX296" fmla="*/ 164605 w 322628"/>
                <a:gd name="connsiteY296" fmla="*/ 42697 h 266334"/>
                <a:gd name="connsiteX297" fmla="*/ 164605 w 322628"/>
                <a:gd name="connsiteY297" fmla="*/ 42697 h 266334"/>
                <a:gd name="connsiteX298" fmla="*/ 26017 w 322628"/>
                <a:gd name="connsiteY298" fmla="*/ 128327 h 266334"/>
                <a:gd name="connsiteX299" fmla="*/ 25826 w 322628"/>
                <a:gd name="connsiteY299" fmla="*/ 128422 h 266334"/>
                <a:gd name="connsiteX300" fmla="*/ 25826 w 322628"/>
                <a:gd name="connsiteY300" fmla="*/ 128232 h 266334"/>
                <a:gd name="connsiteX301" fmla="*/ 26017 w 322628"/>
                <a:gd name="connsiteY301" fmla="*/ 128327 h 266334"/>
                <a:gd name="connsiteX302" fmla="*/ 50972 w 322628"/>
                <a:gd name="connsiteY302" fmla="*/ 168808 h 266334"/>
                <a:gd name="connsiteX303" fmla="*/ 50972 w 322628"/>
                <a:gd name="connsiteY303" fmla="*/ 168808 h 266334"/>
                <a:gd name="connsiteX304" fmla="*/ 50972 w 322628"/>
                <a:gd name="connsiteY304" fmla="*/ 168808 h 266334"/>
                <a:gd name="connsiteX305" fmla="*/ 50972 w 322628"/>
                <a:gd name="connsiteY305" fmla="*/ 168808 h 266334"/>
                <a:gd name="connsiteX306" fmla="*/ 50972 w 322628"/>
                <a:gd name="connsiteY306" fmla="*/ 168808 h 266334"/>
                <a:gd name="connsiteX307" fmla="*/ 50972 w 322628"/>
                <a:gd name="connsiteY307" fmla="*/ 168808 h 266334"/>
                <a:gd name="connsiteX308" fmla="*/ 50972 w 322628"/>
                <a:gd name="connsiteY308" fmla="*/ 168808 h 266334"/>
                <a:gd name="connsiteX309" fmla="*/ 50972 w 322628"/>
                <a:gd name="connsiteY309" fmla="*/ 168808 h 266334"/>
                <a:gd name="connsiteX310" fmla="*/ 62497 w 322628"/>
                <a:gd name="connsiteY310" fmla="*/ 233769 h 266334"/>
                <a:gd name="connsiteX311" fmla="*/ 62021 w 322628"/>
                <a:gd name="connsiteY311" fmla="*/ 233959 h 266334"/>
                <a:gd name="connsiteX312" fmla="*/ 62021 w 322628"/>
                <a:gd name="connsiteY312" fmla="*/ 233387 h 266334"/>
                <a:gd name="connsiteX313" fmla="*/ 62497 w 322628"/>
                <a:gd name="connsiteY313" fmla="*/ 233769 h 266334"/>
                <a:gd name="connsiteX314" fmla="*/ 215660 w 322628"/>
                <a:gd name="connsiteY314" fmla="*/ 224244 h 266334"/>
                <a:gd name="connsiteX315" fmla="*/ 215850 w 322628"/>
                <a:gd name="connsiteY315" fmla="*/ 224434 h 266334"/>
                <a:gd name="connsiteX316" fmla="*/ 215469 w 322628"/>
                <a:gd name="connsiteY316" fmla="*/ 224529 h 266334"/>
                <a:gd name="connsiteX317" fmla="*/ 215660 w 322628"/>
                <a:gd name="connsiteY317" fmla="*/ 224244 h 266334"/>
                <a:gd name="connsiteX318" fmla="*/ 176321 w 322628"/>
                <a:gd name="connsiteY318" fmla="*/ 24409 h 266334"/>
                <a:gd name="connsiteX319" fmla="*/ 176321 w 322628"/>
                <a:gd name="connsiteY319" fmla="*/ 24409 h 266334"/>
                <a:gd name="connsiteX320" fmla="*/ 176321 w 322628"/>
                <a:gd name="connsiteY320" fmla="*/ 24409 h 266334"/>
                <a:gd name="connsiteX321" fmla="*/ 176321 w 322628"/>
                <a:gd name="connsiteY321" fmla="*/ 24409 h 266334"/>
                <a:gd name="connsiteX322" fmla="*/ 27827 w 322628"/>
                <a:gd name="connsiteY322" fmla="*/ 145472 h 266334"/>
                <a:gd name="connsiteX323" fmla="*/ 27827 w 322628"/>
                <a:gd name="connsiteY323" fmla="*/ 145472 h 266334"/>
                <a:gd name="connsiteX324" fmla="*/ 27827 w 322628"/>
                <a:gd name="connsiteY324" fmla="*/ 145757 h 266334"/>
                <a:gd name="connsiteX325" fmla="*/ 27541 w 322628"/>
                <a:gd name="connsiteY325" fmla="*/ 145663 h 266334"/>
                <a:gd name="connsiteX326" fmla="*/ 27827 w 322628"/>
                <a:gd name="connsiteY326" fmla="*/ 145472 h 266334"/>
                <a:gd name="connsiteX327" fmla="*/ 27827 w 322628"/>
                <a:gd name="connsiteY327" fmla="*/ 145472 h 266334"/>
                <a:gd name="connsiteX328" fmla="*/ 259570 w 322628"/>
                <a:gd name="connsiteY328" fmla="*/ 21266 h 266334"/>
                <a:gd name="connsiteX329" fmla="*/ 259570 w 322628"/>
                <a:gd name="connsiteY329" fmla="*/ 21266 h 266334"/>
                <a:gd name="connsiteX330" fmla="*/ 259570 w 322628"/>
                <a:gd name="connsiteY330" fmla="*/ 21266 h 266334"/>
                <a:gd name="connsiteX331" fmla="*/ 259570 w 322628"/>
                <a:gd name="connsiteY331" fmla="*/ 21266 h 266334"/>
                <a:gd name="connsiteX332" fmla="*/ 259570 w 322628"/>
                <a:gd name="connsiteY332" fmla="*/ 21266 h 266334"/>
                <a:gd name="connsiteX333" fmla="*/ 151270 w 322628"/>
                <a:gd name="connsiteY333" fmla="*/ 29267 h 266334"/>
                <a:gd name="connsiteX334" fmla="*/ 151270 w 322628"/>
                <a:gd name="connsiteY334" fmla="*/ 29171 h 266334"/>
                <a:gd name="connsiteX335" fmla="*/ 151270 w 322628"/>
                <a:gd name="connsiteY335" fmla="*/ 29267 h 266334"/>
                <a:gd name="connsiteX336" fmla="*/ 151270 w 322628"/>
                <a:gd name="connsiteY336" fmla="*/ 29267 h 266334"/>
                <a:gd name="connsiteX337" fmla="*/ 192990 w 322628"/>
                <a:gd name="connsiteY337" fmla="*/ 7835 h 266334"/>
                <a:gd name="connsiteX338" fmla="*/ 192990 w 322628"/>
                <a:gd name="connsiteY338" fmla="*/ 7835 h 266334"/>
                <a:gd name="connsiteX339" fmla="*/ 192895 w 322628"/>
                <a:gd name="connsiteY339" fmla="*/ 7835 h 266334"/>
                <a:gd name="connsiteX340" fmla="*/ 192990 w 322628"/>
                <a:gd name="connsiteY340" fmla="*/ 7835 h 266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322628" h="266334">
                  <a:moveTo>
                    <a:pt x="39161" y="84131"/>
                  </a:moveTo>
                  <a:lnTo>
                    <a:pt x="39161" y="84131"/>
                  </a:lnTo>
                  <a:cubicBezTo>
                    <a:pt x="36685" y="86893"/>
                    <a:pt x="34208" y="89751"/>
                    <a:pt x="31732" y="92513"/>
                  </a:cubicBezTo>
                  <a:lnTo>
                    <a:pt x="31732" y="92513"/>
                  </a:lnTo>
                  <a:lnTo>
                    <a:pt x="31732" y="92513"/>
                  </a:lnTo>
                  <a:cubicBezTo>
                    <a:pt x="29922" y="95275"/>
                    <a:pt x="28208" y="98037"/>
                    <a:pt x="26398" y="100800"/>
                  </a:cubicBezTo>
                  <a:cubicBezTo>
                    <a:pt x="22493" y="102990"/>
                    <a:pt x="21635" y="107181"/>
                    <a:pt x="19826" y="110801"/>
                  </a:cubicBezTo>
                  <a:cubicBezTo>
                    <a:pt x="18683" y="112992"/>
                    <a:pt x="17539" y="115182"/>
                    <a:pt x="16396" y="117373"/>
                  </a:cubicBezTo>
                  <a:cubicBezTo>
                    <a:pt x="13825" y="120230"/>
                    <a:pt x="12682" y="123755"/>
                    <a:pt x="11920" y="127469"/>
                  </a:cubicBezTo>
                  <a:lnTo>
                    <a:pt x="11920" y="127469"/>
                  </a:lnTo>
                  <a:cubicBezTo>
                    <a:pt x="9158" y="130708"/>
                    <a:pt x="7919" y="134518"/>
                    <a:pt x="7729" y="138709"/>
                  </a:cubicBezTo>
                  <a:cubicBezTo>
                    <a:pt x="7443" y="139662"/>
                    <a:pt x="7157" y="140614"/>
                    <a:pt x="6967" y="141566"/>
                  </a:cubicBezTo>
                  <a:lnTo>
                    <a:pt x="6967" y="141566"/>
                  </a:lnTo>
                  <a:cubicBezTo>
                    <a:pt x="4967" y="148901"/>
                    <a:pt x="1823" y="156044"/>
                    <a:pt x="2204" y="163855"/>
                  </a:cubicBezTo>
                  <a:cubicBezTo>
                    <a:pt x="2109" y="164998"/>
                    <a:pt x="2109" y="166141"/>
                    <a:pt x="2014" y="167284"/>
                  </a:cubicBezTo>
                  <a:cubicBezTo>
                    <a:pt x="395" y="169475"/>
                    <a:pt x="871" y="171570"/>
                    <a:pt x="2300" y="173571"/>
                  </a:cubicBezTo>
                  <a:cubicBezTo>
                    <a:pt x="2300" y="174618"/>
                    <a:pt x="2300" y="175761"/>
                    <a:pt x="2300" y="176809"/>
                  </a:cubicBezTo>
                  <a:lnTo>
                    <a:pt x="2300" y="176809"/>
                  </a:lnTo>
                  <a:cubicBezTo>
                    <a:pt x="-1225" y="181571"/>
                    <a:pt x="13" y="186525"/>
                    <a:pt x="1347" y="191573"/>
                  </a:cubicBezTo>
                  <a:cubicBezTo>
                    <a:pt x="1156" y="192239"/>
                    <a:pt x="1347" y="192715"/>
                    <a:pt x="1728" y="193288"/>
                  </a:cubicBezTo>
                  <a:lnTo>
                    <a:pt x="1728" y="193288"/>
                  </a:lnTo>
                  <a:cubicBezTo>
                    <a:pt x="2109" y="201003"/>
                    <a:pt x="3062" y="208623"/>
                    <a:pt x="7634" y="215195"/>
                  </a:cubicBezTo>
                  <a:cubicBezTo>
                    <a:pt x="7824" y="218814"/>
                    <a:pt x="9824" y="221481"/>
                    <a:pt x="12396" y="223672"/>
                  </a:cubicBezTo>
                  <a:cubicBezTo>
                    <a:pt x="16396" y="231959"/>
                    <a:pt x="21921" y="238721"/>
                    <a:pt x="30589" y="242627"/>
                  </a:cubicBezTo>
                  <a:cubicBezTo>
                    <a:pt x="32113" y="243770"/>
                    <a:pt x="33542" y="245198"/>
                    <a:pt x="35732" y="243865"/>
                  </a:cubicBezTo>
                  <a:cubicBezTo>
                    <a:pt x="38018" y="246247"/>
                    <a:pt x="39447" y="249865"/>
                    <a:pt x="43733" y="249580"/>
                  </a:cubicBezTo>
                  <a:lnTo>
                    <a:pt x="43733" y="249580"/>
                  </a:lnTo>
                  <a:cubicBezTo>
                    <a:pt x="44400" y="250056"/>
                    <a:pt x="45067" y="250247"/>
                    <a:pt x="45829" y="250342"/>
                  </a:cubicBezTo>
                  <a:cubicBezTo>
                    <a:pt x="50877" y="253866"/>
                    <a:pt x="56116" y="257009"/>
                    <a:pt x="62402" y="257676"/>
                  </a:cubicBezTo>
                  <a:cubicBezTo>
                    <a:pt x="65069" y="259486"/>
                    <a:pt x="68022" y="260153"/>
                    <a:pt x="71165" y="259867"/>
                  </a:cubicBezTo>
                  <a:lnTo>
                    <a:pt x="71165" y="259867"/>
                  </a:lnTo>
                  <a:lnTo>
                    <a:pt x="71165" y="259867"/>
                  </a:lnTo>
                  <a:cubicBezTo>
                    <a:pt x="71451" y="260343"/>
                    <a:pt x="71927" y="260534"/>
                    <a:pt x="72499" y="260343"/>
                  </a:cubicBezTo>
                  <a:lnTo>
                    <a:pt x="72499" y="260343"/>
                  </a:lnTo>
                  <a:lnTo>
                    <a:pt x="72499" y="260343"/>
                  </a:lnTo>
                  <a:cubicBezTo>
                    <a:pt x="74499" y="261677"/>
                    <a:pt x="76690" y="261391"/>
                    <a:pt x="78785" y="260819"/>
                  </a:cubicBezTo>
                  <a:lnTo>
                    <a:pt x="78785" y="260819"/>
                  </a:lnTo>
                  <a:lnTo>
                    <a:pt x="78785" y="260819"/>
                  </a:lnTo>
                  <a:cubicBezTo>
                    <a:pt x="81262" y="262629"/>
                    <a:pt x="84119" y="263105"/>
                    <a:pt x="87072" y="262820"/>
                  </a:cubicBezTo>
                  <a:cubicBezTo>
                    <a:pt x="91739" y="265297"/>
                    <a:pt x="96787" y="265010"/>
                    <a:pt x="101836" y="264820"/>
                  </a:cubicBezTo>
                  <a:lnTo>
                    <a:pt x="101836" y="264820"/>
                  </a:lnTo>
                  <a:cubicBezTo>
                    <a:pt x="104598" y="265963"/>
                    <a:pt x="107360" y="266820"/>
                    <a:pt x="110122" y="265010"/>
                  </a:cubicBezTo>
                  <a:cubicBezTo>
                    <a:pt x="117647" y="266344"/>
                    <a:pt x="125077" y="267201"/>
                    <a:pt x="132602" y="264915"/>
                  </a:cubicBezTo>
                  <a:cubicBezTo>
                    <a:pt x="132602" y="264915"/>
                    <a:pt x="132602" y="264915"/>
                    <a:pt x="132602" y="264915"/>
                  </a:cubicBezTo>
                  <a:cubicBezTo>
                    <a:pt x="136697" y="265963"/>
                    <a:pt x="140031" y="263296"/>
                    <a:pt x="143841" y="262725"/>
                  </a:cubicBezTo>
                  <a:lnTo>
                    <a:pt x="143841" y="262725"/>
                  </a:lnTo>
                  <a:cubicBezTo>
                    <a:pt x="151652" y="264248"/>
                    <a:pt x="159081" y="263487"/>
                    <a:pt x="165272" y="257771"/>
                  </a:cubicBezTo>
                  <a:cubicBezTo>
                    <a:pt x="166320" y="257771"/>
                    <a:pt x="167463" y="257771"/>
                    <a:pt x="168511" y="257771"/>
                  </a:cubicBezTo>
                  <a:lnTo>
                    <a:pt x="168511" y="257771"/>
                  </a:lnTo>
                  <a:lnTo>
                    <a:pt x="168511" y="257771"/>
                  </a:lnTo>
                  <a:cubicBezTo>
                    <a:pt x="177274" y="258629"/>
                    <a:pt x="184322" y="253866"/>
                    <a:pt x="191942" y="250628"/>
                  </a:cubicBezTo>
                  <a:lnTo>
                    <a:pt x="191942" y="250628"/>
                  </a:lnTo>
                  <a:cubicBezTo>
                    <a:pt x="192704" y="250438"/>
                    <a:pt x="193276" y="250056"/>
                    <a:pt x="193657" y="249485"/>
                  </a:cubicBezTo>
                  <a:cubicBezTo>
                    <a:pt x="198324" y="249294"/>
                    <a:pt x="201658" y="246437"/>
                    <a:pt x="205468" y="244341"/>
                  </a:cubicBezTo>
                  <a:lnTo>
                    <a:pt x="205468" y="244341"/>
                  </a:lnTo>
                  <a:cubicBezTo>
                    <a:pt x="209087" y="244341"/>
                    <a:pt x="211087" y="241389"/>
                    <a:pt x="213659" y="239579"/>
                  </a:cubicBezTo>
                  <a:lnTo>
                    <a:pt x="213659" y="239579"/>
                  </a:lnTo>
                  <a:cubicBezTo>
                    <a:pt x="218136" y="239103"/>
                    <a:pt x="220803" y="235769"/>
                    <a:pt x="223946" y="233292"/>
                  </a:cubicBezTo>
                  <a:lnTo>
                    <a:pt x="223946" y="233292"/>
                  </a:lnTo>
                  <a:cubicBezTo>
                    <a:pt x="230709" y="230244"/>
                    <a:pt x="237091" y="226815"/>
                    <a:pt x="241853" y="220910"/>
                  </a:cubicBezTo>
                  <a:lnTo>
                    <a:pt x="241853" y="220910"/>
                  </a:lnTo>
                  <a:lnTo>
                    <a:pt x="241853" y="220910"/>
                  </a:lnTo>
                  <a:cubicBezTo>
                    <a:pt x="242996" y="219957"/>
                    <a:pt x="244044" y="219100"/>
                    <a:pt x="245187" y="218148"/>
                  </a:cubicBezTo>
                  <a:lnTo>
                    <a:pt x="245187" y="218148"/>
                  </a:lnTo>
                  <a:lnTo>
                    <a:pt x="245187" y="218148"/>
                  </a:lnTo>
                  <a:cubicBezTo>
                    <a:pt x="250902" y="216243"/>
                    <a:pt x="254521" y="211671"/>
                    <a:pt x="258427" y="207480"/>
                  </a:cubicBezTo>
                  <a:lnTo>
                    <a:pt x="258427" y="207480"/>
                  </a:lnTo>
                  <a:lnTo>
                    <a:pt x="258427" y="207480"/>
                  </a:lnTo>
                  <a:cubicBezTo>
                    <a:pt x="259570" y="206337"/>
                    <a:pt x="260713" y="205194"/>
                    <a:pt x="261761" y="204146"/>
                  </a:cubicBezTo>
                  <a:cubicBezTo>
                    <a:pt x="263951" y="201955"/>
                    <a:pt x="266237" y="199764"/>
                    <a:pt x="268428" y="197573"/>
                  </a:cubicBezTo>
                  <a:cubicBezTo>
                    <a:pt x="271095" y="194811"/>
                    <a:pt x="273857" y="192049"/>
                    <a:pt x="276524" y="189287"/>
                  </a:cubicBezTo>
                  <a:cubicBezTo>
                    <a:pt x="280144" y="186048"/>
                    <a:pt x="284525" y="183381"/>
                    <a:pt x="285383" y="177952"/>
                  </a:cubicBezTo>
                  <a:cubicBezTo>
                    <a:pt x="290717" y="174047"/>
                    <a:pt x="294431" y="168903"/>
                    <a:pt x="297003" y="162903"/>
                  </a:cubicBezTo>
                  <a:cubicBezTo>
                    <a:pt x="300813" y="159664"/>
                    <a:pt x="304909" y="156521"/>
                    <a:pt x="305861" y="151187"/>
                  </a:cubicBezTo>
                  <a:cubicBezTo>
                    <a:pt x="307766" y="147853"/>
                    <a:pt x="309767" y="144519"/>
                    <a:pt x="311671" y="141185"/>
                  </a:cubicBezTo>
                  <a:cubicBezTo>
                    <a:pt x="314243" y="138423"/>
                    <a:pt x="315767" y="135185"/>
                    <a:pt x="315672" y="131279"/>
                  </a:cubicBezTo>
                  <a:cubicBezTo>
                    <a:pt x="316625" y="128993"/>
                    <a:pt x="317482" y="126708"/>
                    <a:pt x="318434" y="124517"/>
                  </a:cubicBezTo>
                  <a:lnTo>
                    <a:pt x="318434" y="124517"/>
                  </a:lnTo>
                  <a:lnTo>
                    <a:pt x="318434" y="124517"/>
                  </a:lnTo>
                  <a:cubicBezTo>
                    <a:pt x="318625" y="123564"/>
                    <a:pt x="318720" y="122517"/>
                    <a:pt x="318911" y="121564"/>
                  </a:cubicBezTo>
                  <a:lnTo>
                    <a:pt x="318911" y="121564"/>
                  </a:lnTo>
                  <a:lnTo>
                    <a:pt x="318911" y="121564"/>
                  </a:lnTo>
                  <a:cubicBezTo>
                    <a:pt x="320720" y="118992"/>
                    <a:pt x="321101" y="116040"/>
                    <a:pt x="320625" y="112992"/>
                  </a:cubicBezTo>
                  <a:lnTo>
                    <a:pt x="320625" y="112992"/>
                  </a:lnTo>
                  <a:lnTo>
                    <a:pt x="320625" y="112992"/>
                  </a:lnTo>
                  <a:cubicBezTo>
                    <a:pt x="322339" y="108134"/>
                    <a:pt x="323387" y="103181"/>
                    <a:pt x="321959" y="98037"/>
                  </a:cubicBezTo>
                  <a:cubicBezTo>
                    <a:pt x="321959" y="98037"/>
                    <a:pt x="321959" y="98037"/>
                    <a:pt x="321959" y="98037"/>
                  </a:cubicBezTo>
                  <a:lnTo>
                    <a:pt x="321959" y="98037"/>
                  </a:lnTo>
                  <a:cubicBezTo>
                    <a:pt x="321673" y="89941"/>
                    <a:pt x="319577" y="82321"/>
                    <a:pt x="316244" y="74987"/>
                  </a:cubicBezTo>
                  <a:cubicBezTo>
                    <a:pt x="315958" y="71558"/>
                    <a:pt x="315767" y="68224"/>
                    <a:pt x="315481" y="64795"/>
                  </a:cubicBezTo>
                  <a:cubicBezTo>
                    <a:pt x="316815" y="62033"/>
                    <a:pt x="313767" y="62414"/>
                    <a:pt x="313005" y="61176"/>
                  </a:cubicBezTo>
                  <a:cubicBezTo>
                    <a:pt x="313005" y="57175"/>
                    <a:pt x="314338" y="52889"/>
                    <a:pt x="310243" y="49936"/>
                  </a:cubicBezTo>
                  <a:cubicBezTo>
                    <a:pt x="309386" y="47650"/>
                    <a:pt x="309862" y="44697"/>
                    <a:pt x="307195" y="43173"/>
                  </a:cubicBezTo>
                  <a:cubicBezTo>
                    <a:pt x="306814" y="37935"/>
                    <a:pt x="302909" y="35077"/>
                    <a:pt x="299670" y="31648"/>
                  </a:cubicBezTo>
                  <a:cubicBezTo>
                    <a:pt x="299670" y="31648"/>
                    <a:pt x="299670" y="31648"/>
                    <a:pt x="299670" y="31648"/>
                  </a:cubicBezTo>
                  <a:cubicBezTo>
                    <a:pt x="297098" y="23742"/>
                    <a:pt x="289954" y="20790"/>
                    <a:pt x="283859" y="16599"/>
                  </a:cubicBezTo>
                  <a:cubicBezTo>
                    <a:pt x="278334" y="12503"/>
                    <a:pt x="272810" y="8407"/>
                    <a:pt x="265761" y="7359"/>
                  </a:cubicBezTo>
                  <a:lnTo>
                    <a:pt x="265761" y="7359"/>
                  </a:lnTo>
                  <a:cubicBezTo>
                    <a:pt x="262808" y="5359"/>
                    <a:pt x="259475" y="4121"/>
                    <a:pt x="255855" y="4311"/>
                  </a:cubicBezTo>
                  <a:cubicBezTo>
                    <a:pt x="252140" y="2120"/>
                    <a:pt x="248140" y="1454"/>
                    <a:pt x="243949" y="1930"/>
                  </a:cubicBezTo>
                  <a:lnTo>
                    <a:pt x="243949" y="1930"/>
                  </a:lnTo>
                  <a:cubicBezTo>
                    <a:pt x="242329" y="1740"/>
                    <a:pt x="240710" y="1644"/>
                    <a:pt x="239091" y="1454"/>
                  </a:cubicBezTo>
                  <a:cubicBezTo>
                    <a:pt x="234805" y="-832"/>
                    <a:pt x="230233" y="120"/>
                    <a:pt x="225756" y="692"/>
                  </a:cubicBezTo>
                  <a:cubicBezTo>
                    <a:pt x="222518" y="692"/>
                    <a:pt x="219279" y="787"/>
                    <a:pt x="216041" y="787"/>
                  </a:cubicBezTo>
                  <a:cubicBezTo>
                    <a:pt x="211087" y="1263"/>
                    <a:pt x="206230" y="1740"/>
                    <a:pt x="201277" y="2311"/>
                  </a:cubicBezTo>
                  <a:lnTo>
                    <a:pt x="201277" y="2311"/>
                  </a:lnTo>
                  <a:cubicBezTo>
                    <a:pt x="195467" y="2311"/>
                    <a:pt x="189561" y="2216"/>
                    <a:pt x="184703" y="6311"/>
                  </a:cubicBezTo>
                  <a:lnTo>
                    <a:pt x="184703" y="6311"/>
                  </a:lnTo>
                  <a:lnTo>
                    <a:pt x="184703" y="6311"/>
                  </a:lnTo>
                  <a:cubicBezTo>
                    <a:pt x="181751" y="6597"/>
                    <a:pt x="178893" y="6883"/>
                    <a:pt x="175940" y="7169"/>
                  </a:cubicBezTo>
                  <a:cubicBezTo>
                    <a:pt x="172987" y="6597"/>
                    <a:pt x="170225" y="7169"/>
                    <a:pt x="167844" y="8978"/>
                  </a:cubicBezTo>
                  <a:cubicBezTo>
                    <a:pt x="163367" y="10121"/>
                    <a:pt x="158986" y="11169"/>
                    <a:pt x="154509" y="12312"/>
                  </a:cubicBezTo>
                  <a:cubicBezTo>
                    <a:pt x="150699" y="12312"/>
                    <a:pt x="147270" y="13360"/>
                    <a:pt x="144412" y="16027"/>
                  </a:cubicBezTo>
                  <a:cubicBezTo>
                    <a:pt x="141841" y="16789"/>
                    <a:pt x="139269" y="17551"/>
                    <a:pt x="136697" y="18313"/>
                  </a:cubicBezTo>
                  <a:cubicBezTo>
                    <a:pt x="132125" y="20409"/>
                    <a:pt x="126696" y="20504"/>
                    <a:pt x="122886" y="24409"/>
                  </a:cubicBezTo>
                  <a:cubicBezTo>
                    <a:pt x="113266" y="27267"/>
                    <a:pt x="104217" y="31458"/>
                    <a:pt x="96216" y="37649"/>
                  </a:cubicBezTo>
                  <a:cubicBezTo>
                    <a:pt x="92787" y="38316"/>
                    <a:pt x="90025" y="39935"/>
                    <a:pt x="87834" y="42602"/>
                  </a:cubicBezTo>
                  <a:cubicBezTo>
                    <a:pt x="85643" y="43840"/>
                    <a:pt x="83548" y="44983"/>
                    <a:pt x="81357" y="46221"/>
                  </a:cubicBezTo>
                  <a:cubicBezTo>
                    <a:pt x="79547" y="47745"/>
                    <a:pt x="77737" y="49174"/>
                    <a:pt x="75928" y="50698"/>
                  </a:cubicBezTo>
                  <a:cubicBezTo>
                    <a:pt x="68403" y="52412"/>
                    <a:pt x="64879" y="59175"/>
                    <a:pt x="59545" y="63652"/>
                  </a:cubicBezTo>
                  <a:cubicBezTo>
                    <a:pt x="58116" y="64033"/>
                    <a:pt x="57068" y="64890"/>
                    <a:pt x="56116" y="65843"/>
                  </a:cubicBezTo>
                  <a:cubicBezTo>
                    <a:pt x="49162" y="70319"/>
                    <a:pt x="43257" y="76320"/>
                    <a:pt x="39161" y="84131"/>
                  </a:cubicBezTo>
                  <a:close/>
                  <a:moveTo>
                    <a:pt x="16016" y="177095"/>
                  </a:moveTo>
                  <a:cubicBezTo>
                    <a:pt x="16016" y="177095"/>
                    <a:pt x="16016" y="177000"/>
                    <a:pt x="16016" y="177000"/>
                  </a:cubicBezTo>
                  <a:cubicBezTo>
                    <a:pt x="16016" y="177000"/>
                    <a:pt x="16016" y="177000"/>
                    <a:pt x="16016" y="177000"/>
                  </a:cubicBezTo>
                  <a:cubicBezTo>
                    <a:pt x="16016" y="177000"/>
                    <a:pt x="16016" y="177095"/>
                    <a:pt x="16111" y="177095"/>
                  </a:cubicBezTo>
                  <a:cubicBezTo>
                    <a:pt x="16111" y="177000"/>
                    <a:pt x="16016" y="177095"/>
                    <a:pt x="16016" y="177095"/>
                  </a:cubicBezTo>
                  <a:close/>
                  <a:moveTo>
                    <a:pt x="22588" y="200336"/>
                  </a:moveTo>
                  <a:cubicBezTo>
                    <a:pt x="22493" y="200431"/>
                    <a:pt x="22302" y="200431"/>
                    <a:pt x="22207" y="200526"/>
                  </a:cubicBezTo>
                  <a:cubicBezTo>
                    <a:pt x="22302" y="200336"/>
                    <a:pt x="22302" y="200241"/>
                    <a:pt x="22397" y="200050"/>
                  </a:cubicBezTo>
                  <a:cubicBezTo>
                    <a:pt x="22493" y="200241"/>
                    <a:pt x="22588" y="200241"/>
                    <a:pt x="22588" y="200336"/>
                  </a:cubicBezTo>
                  <a:cubicBezTo>
                    <a:pt x="22588" y="200336"/>
                    <a:pt x="22588" y="200336"/>
                    <a:pt x="22588" y="200336"/>
                  </a:cubicBezTo>
                  <a:lnTo>
                    <a:pt x="22588" y="200336"/>
                  </a:lnTo>
                  <a:lnTo>
                    <a:pt x="22588" y="200336"/>
                  </a:lnTo>
                  <a:close/>
                  <a:moveTo>
                    <a:pt x="27636" y="188715"/>
                  </a:moveTo>
                  <a:cubicBezTo>
                    <a:pt x="27636" y="188715"/>
                    <a:pt x="27636" y="188715"/>
                    <a:pt x="27636" y="188715"/>
                  </a:cubicBezTo>
                  <a:cubicBezTo>
                    <a:pt x="27636" y="188715"/>
                    <a:pt x="27636" y="188715"/>
                    <a:pt x="27636" y="188715"/>
                  </a:cubicBezTo>
                  <a:cubicBezTo>
                    <a:pt x="27636" y="188715"/>
                    <a:pt x="27636" y="188715"/>
                    <a:pt x="27636" y="188715"/>
                  </a:cubicBezTo>
                  <a:close/>
                  <a:moveTo>
                    <a:pt x="111266" y="55842"/>
                  </a:moveTo>
                  <a:cubicBezTo>
                    <a:pt x="111266" y="55842"/>
                    <a:pt x="111361" y="55842"/>
                    <a:pt x="111266" y="55842"/>
                  </a:cubicBezTo>
                  <a:cubicBezTo>
                    <a:pt x="111266" y="55842"/>
                    <a:pt x="111266" y="55842"/>
                    <a:pt x="111266" y="55842"/>
                  </a:cubicBezTo>
                  <a:cubicBezTo>
                    <a:pt x="111266" y="55842"/>
                    <a:pt x="111266" y="55842"/>
                    <a:pt x="111266" y="55842"/>
                  </a:cubicBezTo>
                  <a:close/>
                  <a:moveTo>
                    <a:pt x="42686" y="187096"/>
                  </a:moveTo>
                  <a:cubicBezTo>
                    <a:pt x="42686" y="187096"/>
                    <a:pt x="42590" y="187096"/>
                    <a:pt x="42590" y="187191"/>
                  </a:cubicBezTo>
                  <a:cubicBezTo>
                    <a:pt x="42590" y="187096"/>
                    <a:pt x="42590" y="187096"/>
                    <a:pt x="42686" y="187096"/>
                  </a:cubicBezTo>
                  <a:cubicBezTo>
                    <a:pt x="42590" y="187001"/>
                    <a:pt x="42495" y="187001"/>
                    <a:pt x="42495" y="186905"/>
                  </a:cubicBezTo>
                  <a:cubicBezTo>
                    <a:pt x="42590" y="186905"/>
                    <a:pt x="42590" y="186905"/>
                    <a:pt x="42686" y="186905"/>
                  </a:cubicBezTo>
                  <a:cubicBezTo>
                    <a:pt x="42590" y="187001"/>
                    <a:pt x="42590" y="187001"/>
                    <a:pt x="42686" y="187096"/>
                  </a:cubicBezTo>
                  <a:lnTo>
                    <a:pt x="42686" y="187096"/>
                  </a:lnTo>
                  <a:cubicBezTo>
                    <a:pt x="42686" y="187096"/>
                    <a:pt x="42686" y="187096"/>
                    <a:pt x="42686" y="187096"/>
                  </a:cubicBezTo>
                  <a:lnTo>
                    <a:pt x="42686" y="187096"/>
                  </a:lnTo>
                  <a:close/>
                  <a:moveTo>
                    <a:pt x="89929" y="177952"/>
                  </a:moveTo>
                  <a:cubicBezTo>
                    <a:pt x="89929" y="177952"/>
                    <a:pt x="89929" y="177952"/>
                    <a:pt x="89929" y="177952"/>
                  </a:cubicBezTo>
                  <a:cubicBezTo>
                    <a:pt x="90025" y="177952"/>
                    <a:pt x="90120" y="178047"/>
                    <a:pt x="90120" y="178047"/>
                  </a:cubicBezTo>
                  <a:lnTo>
                    <a:pt x="90977" y="178905"/>
                  </a:lnTo>
                  <a:cubicBezTo>
                    <a:pt x="90882" y="178905"/>
                    <a:pt x="90882" y="179000"/>
                    <a:pt x="90882" y="179000"/>
                  </a:cubicBezTo>
                  <a:cubicBezTo>
                    <a:pt x="90596" y="178619"/>
                    <a:pt x="90311" y="178238"/>
                    <a:pt x="89929" y="177952"/>
                  </a:cubicBezTo>
                  <a:cubicBezTo>
                    <a:pt x="89929" y="177952"/>
                    <a:pt x="89929" y="177952"/>
                    <a:pt x="89929" y="177952"/>
                  </a:cubicBezTo>
                  <a:close/>
                  <a:moveTo>
                    <a:pt x="114409" y="135756"/>
                  </a:moveTo>
                  <a:cubicBezTo>
                    <a:pt x="114504" y="135852"/>
                    <a:pt x="114504" y="136042"/>
                    <a:pt x="114599" y="136138"/>
                  </a:cubicBezTo>
                  <a:cubicBezTo>
                    <a:pt x="114409" y="136232"/>
                    <a:pt x="114313" y="136232"/>
                    <a:pt x="114123" y="136328"/>
                  </a:cubicBezTo>
                  <a:cubicBezTo>
                    <a:pt x="114218" y="136138"/>
                    <a:pt x="114313" y="135947"/>
                    <a:pt x="114409" y="135756"/>
                  </a:cubicBezTo>
                  <a:close/>
                  <a:moveTo>
                    <a:pt x="184132" y="159093"/>
                  </a:moveTo>
                  <a:cubicBezTo>
                    <a:pt x="183941" y="158330"/>
                    <a:pt x="183655" y="157950"/>
                    <a:pt x="183179" y="157759"/>
                  </a:cubicBezTo>
                  <a:cubicBezTo>
                    <a:pt x="183084" y="157664"/>
                    <a:pt x="183084" y="157569"/>
                    <a:pt x="182989" y="157473"/>
                  </a:cubicBezTo>
                  <a:cubicBezTo>
                    <a:pt x="183465" y="157759"/>
                    <a:pt x="183941" y="158235"/>
                    <a:pt x="184132" y="159093"/>
                  </a:cubicBezTo>
                  <a:lnTo>
                    <a:pt x="184132" y="159093"/>
                  </a:lnTo>
                  <a:close/>
                  <a:moveTo>
                    <a:pt x="142603" y="150806"/>
                  </a:moveTo>
                  <a:cubicBezTo>
                    <a:pt x="142603" y="150806"/>
                    <a:pt x="142603" y="150806"/>
                    <a:pt x="142603" y="150806"/>
                  </a:cubicBezTo>
                  <a:cubicBezTo>
                    <a:pt x="142603" y="150806"/>
                    <a:pt x="142603" y="150806"/>
                    <a:pt x="142603" y="150806"/>
                  </a:cubicBezTo>
                  <a:cubicBezTo>
                    <a:pt x="142603" y="150806"/>
                    <a:pt x="142603" y="150806"/>
                    <a:pt x="142603" y="150806"/>
                  </a:cubicBezTo>
                  <a:close/>
                  <a:moveTo>
                    <a:pt x="150985" y="122517"/>
                  </a:moveTo>
                  <a:cubicBezTo>
                    <a:pt x="150985" y="122517"/>
                    <a:pt x="150985" y="122517"/>
                    <a:pt x="150985" y="122517"/>
                  </a:cubicBezTo>
                  <a:cubicBezTo>
                    <a:pt x="151080" y="122517"/>
                    <a:pt x="151080" y="122517"/>
                    <a:pt x="150985" y="122517"/>
                  </a:cubicBezTo>
                  <a:cubicBezTo>
                    <a:pt x="151080" y="122517"/>
                    <a:pt x="150985" y="122517"/>
                    <a:pt x="150985" y="122517"/>
                  </a:cubicBezTo>
                  <a:close/>
                  <a:moveTo>
                    <a:pt x="110694" y="157759"/>
                  </a:moveTo>
                  <a:cubicBezTo>
                    <a:pt x="110789" y="158140"/>
                    <a:pt x="110885" y="158616"/>
                    <a:pt x="110980" y="158997"/>
                  </a:cubicBezTo>
                  <a:cubicBezTo>
                    <a:pt x="110980" y="158997"/>
                    <a:pt x="110980" y="158997"/>
                    <a:pt x="110885" y="158997"/>
                  </a:cubicBezTo>
                  <a:cubicBezTo>
                    <a:pt x="110885" y="159093"/>
                    <a:pt x="110789" y="159188"/>
                    <a:pt x="110694" y="159283"/>
                  </a:cubicBezTo>
                  <a:cubicBezTo>
                    <a:pt x="110694" y="159093"/>
                    <a:pt x="110599" y="158997"/>
                    <a:pt x="110599" y="158806"/>
                  </a:cubicBezTo>
                  <a:cubicBezTo>
                    <a:pt x="110694" y="158902"/>
                    <a:pt x="110789" y="158902"/>
                    <a:pt x="110885" y="158997"/>
                  </a:cubicBezTo>
                  <a:cubicBezTo>
                    <a:pt x="110980" y="158616"/>
                    <a:pt x="110789" y="158235"/>
                    <a:pt x="110694" y="157759"/>
                  </a:cubicBezTo>
                  <a:close/>
                  <a:moveTo>
                    <a:pt x="92596" y="180619"/>
                  </a:moveTo>
                  <a:cubicBezTo>
                    <a:pt x="92501" y="180524"/>
                    <a:pt x="92501" y="180524"/>
                    <a:pt x="92406" y="180428"/>
                  </a:cubicBezTo>
                  <a:cubicBezTo>
                    <a:pt x="92501" y="180428"/>
                    <a:pt x="92501" y="180428"/>
                    <a:pt x="92596" y="180428"/>
                  </a:cubicBezTo>
                  <a:cubicBezTo>
                    <a:pt x="92596" y="180524"/>
                    <a:pt x="92596" y="180524"/>
                    <a:pt x="92596" y="180619"/>
                  </a:cubicBezTo>
                  <a:close/>
                  <a:moveTo>
                    <a:pt x="166034" y="178428"/>
                  </a:moveTo>
                  <a:lnTo>
                    <a:pt x="166034" y="178428"/>
                  </a:lnTo>
                  <a:lnTo>
                    <a:pt x="166034" y="178428"/>
                  </a:lnTo>
                  <a:lnTo>
                    <a:pt x="166034" y="178428"/>
                  </a:lnTo>
                  <a:close/>
                  <a:moveTo>
                    <a:pt x="156033" y="90989"/>
                  </a:moveTo>
                  <a:cubicBezTo>
                    <a:pt x="156033" y="90989"/>
                    <a:pt x="156033" y="90893"/>
                    <a:pt x="156033" y="90893"/>
                  </a:cubicBezTo>
                  <a:cubicBezTo>
                    <a:pt x="156033" y="90893"/>
                    <a:pt x="156128" y="90893"/>
                    <a:pt x="156128" y="90893"/>
                  </a:cubicBezTo>
                  <a:cubicBezTo>
                    <a:pt x="156033" y="90989"/>
                    <a:pt x="156033" y="90989"/>
                    <a:pt x="156033" y="90989"/>
                  </a:cubicBezTo>
                  <a:close/>
                  <a:moveTo>
                    <a:pt x="104312" y="188810"/>
                  </a:moveTo>
                  <a:cubicBezTo>
                    <a:pt x="104312" y="188810"/>
                    <a:pt x="104217" y="188906"/>
                    <a:pt x="104217" y="188906"/>
                  </a:cubicBezTo>
                  <a:lnTo>
                    <a:pt x="104217" y="188906"/>
                  </a:lnTo>
                  <a:cubicBezTo>
                    <a:pt x="104217" y="188810"/>
                    <a:pt x="104217" y="188810"/>
                    <a:pt x="104217" y="188715"/>
                  </a:cubicBezTo>
                  <a:cubicBezTo>
                    <a:pt x="104217" y="188715"/>
                    <a:pt x="104312" y="188810"/>
                    <a:pt x="104312" y="188810"/>
                  </a:cubicBezTo>
                  <a:close/>
                  <a:moveTo>
                    <a:pt x="95930" y="160616"/>
                  </a:moveTo>
                  <a:cubicBezTo>
                    <a:pt x="95930" y="160616"/>
                    <a:pt x="96026" y="160616"/>
                    <a:pt x="95930" y="160616"/>
                  </a:cubicBezTo>
                  <a:cubicBezTo>
                    <a:pt x="96026" y="160616"/>
                    <a:pt x="96026" y="160616"/>
                    <a:pt x="95930" y="160616"/>
                  </a:cubicBezTo>
                  <a:lnTo>
                    <a:pt x="95930" y="160616"/>
                  </a:lnTo>
                  <a:cubicBezTo>
                    <a:pt x="95740" y="160712"/>
                    <a:pt x="95549" y="160712"/>
                    <a:pt x="95263" y="160807"/>
                  </a:cubicBezTo>
                  <a:cubicBezTo>
                    <a:pt x="95263" y="160616"/>
                    <a:pt x="95359" y="160522"/>
                    <a:pt x="95454" y="160331"/>
                  </a:cubicBezTo>
                  <a:cubicBezTo>
                    <a:pt x="95645" y="160426"/>
                    <a:pt x="95835" y="160522"/>
                    <a:pt x="95930" y="160616"/>
                  </a:cubicBezTo>
                  <a:close/>
                  <a:moveTo>
                    <a:pt x="242425" y="161093"/>
                  </a:moveTo>
                  <a:lnTo>
                    <a:pt x="242425" y="161093"/>
                  </a:lnTo>
                  <a:lnTo>
                    <a:pt x="242425" y="161093"/>
                  </a:lnTo>
                  <a:cubicBezTo>
                    <a:pt x="242044" y="161188"/>
                    <a:pt x="241949" y="161378"/>
                    <a:pt x="241568" y="161474"/>
                  </a:cubicBezTo>
                  <a:cubicBezTo>
                    <a:pt x="241758" y="161188"/>
                    <a:pt x="241949" y="160998"/>
                    <a:pt x="242044" y="160712"/>
                  </a:cubicBezTo>
                  <a:cubicBezTo>
                    <a:pt x="242234" y="160807"/>
                    <a:pt x="242329" y="160998"/>
                    <a:pt x="242425" y="161093"/>
                  </a:cubicBezTo>
                  <a:close/>
                  <a:moveTo>
                    <a:pt x="239091" y="157759"/>
                  </a:moveTo>
                  <a:cubicBezTo>
                    <a:pt x="239091" y="157759"/>
                    <a:pt x="239091" y="157759"/>
                    <a:pt x="239091" y="157759"/>
                  </a:cubicBezTo>
                  <a:cubicBezTo>
                    <a:pt x="239186" y="157759"/>
                    <a:pt x="239091" y="157759"/>
                    <a:pt x="239091" y="157759"/>
                  </a:cubicBezTo>
                  <a:lnTo>
                    <a:pt x="239091" y="157759"/>
                  </a:lnTo>
                  <a:cubicBezTo>
                    <a:pt x="238996" y="157854"/>
                    <a:pt x="238805" y="158045"/>
                    <a:pt x="238710" y="158140"/>
                  </a:cubicBezTo>
                  <a:cubicBezTo>
                    <a:pt x="238710" y="158045"/>
                    <a:pt x="238710" y="157950"/>
                    <a:pt x="238710" y="157950"/>
                  </a:cubicBezTo>
                  <a:cubicBezTo>
                    <a:pt x="238805" y="157854"/>
                    <a:pt x="238996" y="157759"/>
                    <a:pt x="239091" y="157759"/>
                  </a:cubicBezTo>
                  <a:close/>
                  <a:moveTo>
                    <a:pt x="166129" y="74320"/>
                  </a:moveTo>
                  <a:cubicBezTo>
                    <a:pt x="166129" y="74320"/>
                    <a:pt x="166129" y="74320"/>
                    <a:pt x="166129" y="74320"/>
                  </a:cubicBezTo>
                  <a:cubicBezTo>
                    <a:pt x="166034" y="74320"/>
                    <a:pt x="166034" y="74225"/>
                    <a:pt x="165939" y="74225"/>
                  </a:cubicBezTo>
                  <a:cubicBezTo>
                    <a:pt x="166034" y="74225"/>
                    <a:pt x="166129" y="74225"/>
                    <a:pt x="166129" y="74320"/>
                  </a:cubicBezTo>
                  <a:close/>
                  <a:moveTo>
                    <a:pt x="85738" y="166617"/>
                  </a:moveTo>
                  <a:cubicBezTo>
                    <a:pt x="85834" y="166808"/>
                    <a:pt x="85834" y="166998"/>
                    <a:pt x="86024" y="167189"/>
                  </a:cubicBezTo>
                  <a:cubicBezTo>
                    <a:pt x="86024" y="167189"/>
                    <a:pt x="86024" y="167189"/>
                    <a:pt x="85929" y="167189"/>
                  </a:cubicBezTo>
                  <a:cubicBezTo>
                    <a:pt x="85834" y="167094"/>
                    <a:pt x="85738" y="166808"/>
                    <a:pt x="85738" y="166617"/>
                  </a:cubicBezTo>
                  <a:close/>
                  <a:moveTo>
                    <a:pt x="74213" y="198050"/>
                  </a:moveTo>
                  <a:cubicBezTo>
                    <a:pt x="74309" y="198240"/>
                    <a:pt x="74404" y="198431"/>
                    <a:pt x="74404" y="198622"/>
                  </a:cubicBezTo>
                  <a:cubicBezTo>
                    <a:pt x="74309" y="198716"/>
                    <a:pt x="74213" y="198716"/>
                    <a:pt x="74213" y="198812"/>
                  </a:cubicBezTo>
                  <a:cubicBezTo>
                    <a:pt x="74309" y="198526"/>
                    <a:pt x="74213" y="198335"/>
                    <a:pt x="74213" y="198050"/>
                  </a:cubicBezTo>
                  <a:close/>
                  <a:moveTo>
                    <a:pt x="49448" y="193478"/>
                  </a:moveTo>
                  <a:cubicBezTo>
                    <a:pt x="49448" y="193573"/>
                    <a:pt x="49353" y="193573"/>
                    <a:pt x="49353" y="193764"/>
                  </a:cubicBezTo>
                  <a:cubicBezTo>
                    <a:pt x="49353" y="193764"/>
                    <a:pt x="49353" y="193764"/>
                    <a:pt x="49353" y="193764"/>
                  </a:cubicBezTo>
                  <a:cubicBezTo>
                    <a:pt x="49258" y="193668"/>
                    <a:pt x="49353" y="193573"/>
                    <a:pt x="49448" y="193478"/>
                  </a:cubicBezTo>
                  <a:close/>
                  <a:moveTo>
                    <a:pt x="95835" y="217195"/>
                  </a:moveTo>
                  <a:lnTo>
                    <a:pt x="96216" y="217576"/>
                  </a:lnTo>
                  <a:cubicBezTo>
                    <a:pt x="96026" y="217481"/>
                    <a:pt x="95835" y="217385"/>
                    <a:pt x="95740" y="217385"/>
                  </a:cubicBezTo>
                  <a:cubicBezTo>
                    <a:pt x="95645" y="217290"/>
                    <a:pt x="95740" y="217290"/>
                    <a:pt x="95835" y="217195"/>
                  </a:cubicBezTo>
                  <a:close/>
                  <a:moveTo>
                    <a:pt x="144412" y="52698"/>
                  </a:moveTo>
                  <a:cubicBezTo>
                    <a:pt x="144222" y="52508"/>
                    <a:pt x="144127" y="52412"/>
                    <a:pt x="144031" y="52222"/>
                  </a:cubicBezTo>
                  <a:cubicBezTo>
                    <a:pt x="144317" y="52317"/>
                    <a:pt x="144317" y="52412"/>
                    <a:pt x="144603" y="52603"/>
                  </a:cubicBezTo>
                  <a:cubicBezTo>
                    <a:pt x="144508" y="52603"/>
                    <a:pt x="144508" y="52698"/>
                    <a:pt x="144412" y="52698"/>
                  </a:cubicBezTo>
                  <a:close/>
                  <a:moveTo>
                    <a:pt x="287478" y="119659"/>
                  </a:moveTo>
                  <a:cubicBezTo>
                    <a:pt x="287478" y="119659"/>
                    <a:pt x="287478" y="119659"/>
                    <a:pt x="287478" y="119659"/>
                  </a:cubicBezTo>
                  <a:lnTo>
                    <a:pt x="287478" y="119659"/>
                  </a:lnTo>
                  <a:cubicBezTo>
                    <a:pt x="287478" y="119659"/>
                    <a:pt x="287478" y="119659"/>
                    <a:pt x="287478" y="119659"/>
                  </a:cubicBezTo>
                  <a:close/>
                  <a:moveTo>
                    <a:pt x="277572" y="106229"/>
                  </a:moveTo>
                  <a:cubicBezTo>
                    <a:pt x="277572" y="106229"/>
                    <a:pt x="277572" y="106324"/>
                    <a:pt x="277572" y="106229"/>
                  </a:cubicBezTo>
                  <a:cubicBezTo>
                    <a:pt x="277572" y="106324"/>
                    <a:pt x="277572" y="106324"/>
                    <a:pt x="277572" y="106229"/>
                  </a:cubicBezTo>
                  <a:cubicBezTo>
                    <a:pt x="277572" y="106324"/>
                    <a:pt x="277572" y="106229"/>
                    <a:pt x="277572" y="106229"/>
                  </a:cubicBezTo>
                  <a:close/>
                  <a:moveTo>
                    <a:pt x="52877" y="97275"/>
                  </a:moveTo>
                  <a:cubicBezTo>
                    <a:pt x="52877" y="97275"/>
                    <a:pt x="52877" y="97275"/>
                    <a:pt x="52877" y="97275"/>
                  </a:cubicBezTo>
                  <a:cubicBezTo>
                    <a:pt x="52592" y="97370"/>
                    <a:pt x="52306" y="97370"/>
                    <a:pt x="52020" y="97466"/>
                  </a:cubicBezTo>
                  <a:cubicBezTo>
                    <a:pt x="52020" y="97466"/>
                    <a:pt x="52020" y="97466"/>
                    <a:pt x="52020" y="97466"/>
                  </a:cubicBezTo>
                  <a:cubicBezTo>
                    <a:pt x="52306" y="97370"/>
                    <a:pt x="52592" y="97275"/>
                    <a:pt x="52877" y="97275"/>
                  </a:cubicBezTo>
                  <a:close/>
                  <a:moveTo>
                    <a:pt x="191180" y="213194"/>
                  </a:moveTo>
                  <a:cubicBezTo>
                    <a:pt x="191180" y="213099"/>
                    <a:pt x="191276" y="213004"/>
                    <a:pt x="191276" y="212909"/>
                  </a:cubicBezTo>
                  <a:cubicBezTo>
                    <a:pt x="192037" y="213385"/>
                    <a:pt x="192419" y="214052"/>
                    <a:pt x="192323" y="214814"/>
                  </a:cubicBezTo>
                  <a:cubicBezTo>
                    <a:pt x="191942" y="214433"/>
                    <a:pt x="191561" y="213766"/>
                    <a:pt x="191180" y="213194"/>
                  </a:cubicBezTo>
                  <a:close/>
                  <a:moveTo>
                    <a:pt x="204229" y="215385"/>
                  </a:moveTo>
                  <a:cubicBezTo>
                    <a:pt x="204611" y="215385"/>
                    <a:pt x="204801" y="215290"/>
                    <a:pt x="205087" y="215195"/>
                  </a:cubicBezTo>
                  <a:cubicBezTo>
                    <a:pt x="204992" y="215290"/>
                    <a:pt x="204992" y="215290"/>
                    <a:pt x="204992" y="215385"/>
                  </a:cubicBezTo>
                  <a:cubicBezTo>
                    <a:pt x="204706" y="215480"/>
                    <a:pt x="204611" y="215671"/>
                    <a:pt x="204229" y="215385"/>
                  </a:cubicBezTo>
                  <a:close/>
                  <a:moveTo>
                    <a:pt x="287573" y="106324"/>
                  </a:moveTo>
                  <a:cubicBezTo>
                    <a:pt x="287573" y="106229"/>
                    <a:pt x="287669" y="106229"/>
                    <a:pt x="287669" y="106229"/>
                  </a:cubicBezTo>
                  <a:cubicBezTo>
                    <a:pt x="287669" y="106229"/>
                    <a:pt x="287669" y="106324"/>
                    <a:pt x="287669" y="106324"/>
                  </a:cubicBezTo>
                  <a:cubicBezTo>
                    <a:pt x="287669" y="106324"/>
                    <a:pt x="287573" y="106324"/>
                    <a:pt x="287573" y="106324"/>
                  </a:cubicBezTo>
                  <a:close/>
                  <a:moveTo>
                    <a:pt x="282620" y="111182"/>
                  </a:moveTo>
                  <a:cubicBezTo>
                    <a:pt x="282525" y="111277"/>
                    <a:pt x="282525" y="111277"/>
                    <a:pt x="282620" y="111182"/>
                  </a:cubicBezTo>
                  <a:cubicBezTo>
                    <a:pt x="282525" y="111182"/>
                    <a:pt x="282525" y="111182"/>
                    <a:pt x="282430" y="111086"/>
                  </a:cubicBezTo>
                  <a:cubicBezTo>
                    <a:pt x="282525" y="111182"/>
                    <a:pt x="282525" y="111182"/>
                    <a:pt x="282620" y="111182"/>
                  </a:cubicBezTo>
                  <a:close/>
                  <a:moveTo>
                    <a:pt x="66212" y="90608"/>
                  </a:moveTo>
                  <a:lnTo>
                    <a:pt x="66212" y="90608"/>
                  </a:lnTo>
                  <a:lnTo>
                    <a:pt x="66212" y="90608"/>
                  </a:lnTo>
                  <a:cubicBezTo>
                    <a:pt x="66022" y="90608"/>
                    <a:pt x="65831" y="90608"/>
                    <a:pt x="65545" y="90608"/>
                  </a:cubicBezTo>
                  <a:cubicBezTo>
                    <a:pt x="65641" y="90417"/>
                    <a:pt x="65641" y="90322"/>
                    <a:pt x="65736" y="90132"/>
                  </a:cubicBezTo>
                  <a:cubicBezTo>
                    <a:pt x="65927" y="90322"/>
                    <a:pt x="66117" y="90417"/>
                    <a:pt x="66212" y="90608"/>
                  </a:cubicBezTo>
                  <a:close/>
                  <a:moveTo>
                    <a:pt x="69165" y="227101"/>
                  </a:moveTo>
                  <a:cubicBezTo>
                    <a:pt x="69165" y="227101"/>
                    <a:pt x="69070" y="227197"/>
                    <a:pt x="69070" y="227197"/>
                  </a:cubicBezTo>
                  <a:cubicBezTo>
                    <a:pt x="69070" y="227101"/>
                    <a:pt x="69070" y="227101"/>
                    <a:pt x="69070" y="227006"/>
                  </a:cubicBezTo>
                  <a:cubicBezTo>
                    <a:pt x="69070" y="227101"/>
                    <a:pt x="69070" y="227101"/>
                    <a:pt x="69165" y="227101"/>
                  </a:cubicBezTo>
                  <a:close/>
                  <a:moveTo>
                    <a:pt x="127363" y="235578"/>
                  </a:moveTo>
                  <a:cubicBezTo>
                    <a:pt x="127363" y="235673"/>
                    <a:pt x="127458" y="235673"/>
                    <a:pt x="127363" y="235578"/>
                  </a:cubicBezTo>
                  <a:cubicBezTo>
                    <a:pt x="127077" y="235864"/>
                    <a:pt x="126696" y="236245"/>
                    <a:pt x="126410" y="236435"/>
                  </a:cubicBezTo>
                  <a:cubicBezTo>
                    <a:pt x="126791" y="236150"/>
                    <a:pt x="127077" y="235864"/>
                    <a:pt x="127363" y="235578"/>
                  </a:cubicBezTo>
                  <a:close/>
                  <a:moveTo>
                    <a:pt x="222899" y="27838"/>
                  </a:moveTo>
                  <a:cubicBezTo>
                    <a:pt x="222899" y="27838"/>
                    <a:pt x="222899" y="27838"/>
                    <a:pt x="222899" y="27838"/>
                  </a:cubicBezTo>
                  <a:cubicBezTo>
                    <a:pt x="222899" y="27838"/>
                    <a:pt x="222899" y="27838"/>
                    <a:pt x="222899" y="27838"/>
                  </a:cubicBezTo>
                  <a:lnTo>
                    <a:pt x="222899" y="27838"/>
                  </a:lnTo>
                  <a:close/>
                  <a:moveTo>
                    <a:pt x="220612" y="23171"/>
                  </a:moveTo>
                  <a:cubicBezTo>
                    <a:pt x="220708" y="22980"/>
                    <a:pt x="220803" y="22790"/>
                    <a:pt x="220898" y="22599"/>
                  </a:cubicBezTo>
                  <a:cubicBezTo>
                    <a:pt x="220994" y="22694"/>
                    <a:pt x="221089" y="22790"/>
                    <a:pt x="221279" y="22980"/>
                  </a:cubicBezTo>
                  <a:cubicBezTo>
                    <a:pt x="220994" y="22980"/>
                    <a:pt x="220803" y="23076"/>
                    <a:pt x="220612" y="23171"/>
                  </a:cubicBezTo>
                  <a:close/>
                  <a:moveTo>
                    <a:pt x="164605" y="42697"/>
                  </a:moveTo>
                  <a:cubicBezTo>
                    <a:pt x="164605" y="42697"/>
                    <a:pt x="164605" y="42697"/>
                    <a:pt x="164605" y="42697"/>
                  </a:cubicBezTo>
                  <a:cubicBezTo>
                    <a:pt x="164605" y="42697"/>
                    <a:pt x="164605" y="42697"/>
                    <a:pt x="164605" y="42697"/>
                  </a:cubicBezTo>
                  <a:cubicBezTo>
                    <a:pt x="164605" y="42697"/>
                    <a:pt x="164605" y="42697"/>
                    <a:pt x="164605" y="42697"/>
                  </a:cubicBezTo>
                  <a:close/>
                  <a:moveTo>
                    <a:pt x="26017" y="128327"/>
                  </a:moveTo>
                  <a:cubicBezTo>
                    <a:pt x="25921" y="128327"/>
                    <a:pt x="25921" y="128327"/>
                    <a:pt x="25826" y="128422"/>
                  </a:cubicBezTo>
                  <a:cubicBezTo>
                    <a:pt x="25826" y="128327"/>
                    <a:pt x="25826" y="128327"/>
                    <a:pt x="25826" y="128232"/>
                  </a:cubicBezTo>
                  <a:cubicBezTo>
                    <a:pt x="25921" y="128232"/>
                    <a:pt x="26017" y="128327"/>
                    <a:pt x="26017" y="128327"/>
                  </a:cubicBezTo>
                  <a:close/>
                  <a:moveTo>
                    <a:pt x="50972" y="168808"/>
                  </a:moveTo>
                  <a:lnTo>
                    <a:pt x="50972" y="168808"/>
                  </a:lnTo>
                  <a:lnTo>
                    <a:pt x="50972" y="168808"/>
                  </a:lnTo>
                  <a:lnTo>
                    <a:pt x="50972" y="168808"/>
                  </a:lnTo>
                  <a:cubicBezTo>
                    <a:pt x="50972" y="168808"/>
                    <a:pt x="50972" y="168808"/>
                    <a:pt x="50972" y="168808"/>
                  </a:cubicBezTo>
                  <a:cubicBezTo>
                    <a:pt x="50972" y="168808"/>
                    <a:pt x="50972" y="168808"/>
                    <a:pt x="50972" y="168808"/>
                  </a:cubicBezTo>
                  <a:lnTo>
                    <a:pt x="50972" y="168808"/>
                  </a:lnTo>
                  <a:lnTo>
                    <a:pt x="50972" y="168808"/>
                  </a:lnTo>
                  <a:close/>
                  <a:moveTo>
                    <a:pt x="62497" y="233769"/>
                  </a:moveTo>
                  <a:cubicBezTo>
                    <a:pt x="62307" y="233769"/>
                    <a:pt x="62212" y="233864"/>
                    <a:pt x="62021" y="233959"/>
                  </a:cubicBezTo>
                  <a:cubicBezTo>
                    <a:pt x="62021" y="233769"/>
                    <a:pt x="62021" y="233578"/>
                    <a:pt x="62021" y="233387"/>
                  </a:cubicBezTo>
                  <a:cubicBezTo>
                    <a:pt x="62117" y="233483"/>
                    <a:pt x="62307" y="233673"/>
                    <a:pt x="62497" y="233769"/>
                  </a:cubicBezTo>
                  <a:close/>
                  <a:moveTo>
                    <a:pt x="215660" y="224244"/>
                  </a:moveTo>
                  <a:cubicBezTo>
                    <a:pt x="215755" y="224339"/>
                    <a:pt x="215755" y="224339"/>
                    <a:pt x="215850" y="224434"/>
                  </a:cubicBezTo>
                  <a:cubicBezTo>
                    <a:pt x="215755" y="224434"/>
                    <a:pt x="215564" y="224529"/>
                    <a:pt x="215469" y="224529"/>
                  </a:cubicBezTo>
                  <a:cubicBezTo>
                    <a:pt x="215469" y="224434"/>
                    <a:pt x="215564" y="224339"/>
                    <a:pt x="215660" y="224244"/>
                  </a:cubicBezTo>
                  <a:close/>
                  <a:moveTo>
                    <a:pt x="176321" y="24409"/>
                  </a:moveTo>
                  <a:cubicBezTo>
                    <a:pt x="176321" y="24409"/>
                    <a:pt x="176226" y="24409"/>
                    <a:pt x="176321" y="24409"/>
                  </a:cubicBezTo>
                  <a:cubicBezTo>
                    <a:pt x="176226" y="24409"/>
                    <a:pt x="176321" y="24409"/>
                    <a:pt x="176321" y="24409"/>
                  </a:cubicBezTo>
                  <a:cubicBezTo>
                    <a:pt x="176321" y="24409"/>
                    <a:pt x="176321" y="24409"/>
                    <a:pt x="176321" y="24409"/>
                  </a:cubicBezTo>
                  <a:close/>
                  <a:moveTo>
                    <a:pt x="27827" y="145472"/>
                  </a:moveTo>
                  <a:lnTo>
                    <a:pt x="27827" y="145472"/>
                  </a:lnTo>
                  <a:cubicBezTo>
                    <a:pt x="27827" y="145567"/>
                    <a:pt x="27827" y="145663"/>
                    <a:pt x="27827" y="145757"/>
                  </a:cubicBezTo>
                  <a:cubicBezTo>
                    <a:pt x="27731" y="145757"/>
                    <a:pt x="27636" y="145757"/>
                    <a:pt x="27541" y="145663"/>
                  </a:cubicBezTo>
                  <a:cubicBezTo>
                    <a:pt x="27731" y="145663"/>
                    <a:pt x="27731" y="145567"/>
                    <a:pt x="27827" y="145472"/>
                  </a:cubicBezTo>
                  <a:lnTo>
                    <a:pt x="27827" y="145472"/>
                  </a:lnTo>
                  <a:close/>
                  <a:moveTo>
                    <a:pt x="259570" y="21266"/>
                  </a:moveTo>
                  <a:cubicBezTo>
                    <a:pt x="259570" y="21361"/>
                    <a:pt x="259570" y="21361"/>
                    <a:pt x="259570" y="21266"/>
                  </a:cubicBezTo>
                  <a:cubicBezTo>
                    <a:pt x="259570" y="21361"/>
                    <a:pt x="259570" y="21361"/>
                    <a:pt x="259570" y="21266"/>
                  </a:cubicBezTo>
                  <a:cubicBezTo>
                    <a:pt x="259475" y="21361"/>
                    <a:pt x="259570" y="21266"/>
                    <a:pt x="259570" y="21266"/>
                  </a:cubicBezTo>
                  <a:cubicBezTo>
                    <a:pt x="259570" y="21266"/>
                    <a:pt x="259570" y="21266"/>
                    <a:pt x="259570" y="21266"/>
                  </a:cubicBezTo>
                  <a:close/>
                  <a:moveTo>
                    <a:pt x="151270" y="29267"/>
                  </a:moveTo>
                  <a:cubicBezTo>
                    <a:pt x="151270" y="29267"/>
                    <a:pt x="151270" y="29171"/>
                    <a:pt x="151270" y="29171"/>
                  </a:cubicBezTo>
                  <a:cubicBezTo>
                    <a:pt x="151366" y="29171"/>
                    <a:pt x="151366" y="29171"/>
                    <a:pt x="151270" y="29267"/>
                  </a:cubicBezTo>
                  <a:cubicBezTo>
                    <a:pt x="151366" y="29267"/>
                    <a:pt x="151366" y="29267"/>
                    <a:pt x="151270" y="29267"/>
                  </a:cubicBezTo>
                  <a:close/>
                  <a:moveTo>
                    <a:pt x="192990" y="7835"/>
                  </a:moveTo>
                  <a:cubicBezTo>
                    <a:pt x="192990" y="7835"/>
                    <a:pt x="192990" y="7835"/>
                    <a:pt x="192990" y="7835"/>
                  </a:cubicBezTo>
                  <a:cubicBezTo>
                    <a:pt x="192895" y="7835"/>
                    <a:pt x="192895" y="7835"/>
                    <a:pt x="192895" y="7835"/>
                  </a:cubicBezTo>
                  <a:cubicBezTo>
                    <a:pt x="192895" y="7835"/>
                    <a:pt x="192990" y="7835"/>
                    <a:pt x="192990" y="783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86" name="Freeform: Shape 89">
              <a:extLst>
                <a:ext uri="{FF2B5EF4-FFF2-40B4-BE49-F238E27FC236}">
                  <a16:creationId xmlns:a16="http://schemas.microsoft.com/office/drawing/2014/main" id="{E89DAB62-32E4-5CFA-DD61-4F0D3AE874E2}"/>
                </a:ext>
              </a:extLst>
            </p:cNvPr>
            <p:cNvSpPr/>
            <p:nvPr/>
          </p:nvSpPr>
          <p:spPr>
            <a:xfrm>
              <a:off x="7139461" y="5311471"/>
              <a:ext cx="347724" cy="286625"/>
            </a:xfrm>
            <a:custGeom>
              <a:avLst/>
              <a:gdLst>
                <a:gd name="connsiteX0" fmla="*/ 311850 w 347724"/>
                <a:gd name="connsiteY0" fmla="*/ 232078 h 286625"/>
                <a:gd name="connsiteX1" fmla="*/ 320423 w 347724"/>
                <a:gd name="connsiteY1" fmla="*/ 220647 h 286625"/>
                <a:gd name="connsiteX2" fmla="*/ 322042 w 347724"/>
                <a:gd name="connsiteY2" fmla="*/ 218838 h 286625"/>
                <a:gd name="connsiteX3" fmla="*/ 330329 w 347724"/>
                <a:gd name="connsiteY3" fmla="*/ 207122 h 286625"/>
                <a:gd name="connsiteX4" fmla="*/ 337377 w 347724"/>
                <a:gd name="connsiteY4" fmla="*/ 194168 h 286625"/>
                <a:gd name="connsiteX5" fmla="*/ 339473 w 347724"/>
                <a:gd name="connsiteY5" fmla="*/ 189501 h 286625"/>
                <a:gd name="connsiteX6" fmla="*/ 339473 w 347724"/>
                <a:gd name="connsiteY6" fmla="*/ 189501 h 286625"/>
                <a:gd name="connsiteX7" fmla="*/ 343664 w 347724"/>
                <a:gd name="connsiteY7" fmla="*/ 164355 h 286625"/>
                <a:gd name="connsiteX8" fmla="*/ 343664 w 347724"/>
                <a:gd name="connsiteY8" fmla="*/ 164355 h 286625"/>
                <a:gd name="connsiteX9" fmla="*/ 344521 w 347724"/>
                <a:gd name="connsiteY9" fmla="*/ 157687 h 286625"/>
                <a:gd name="connsiteX10" fmla="*/ 346140 w 347724"/>
                <a:gd name="connsiteY10" fmla="*/ 139018 h 286625"/>
                <a:gd name="connsiteX11" fmla="*/ 344330 w 347724"/>
                <a:gd name="connsiteY11" fmla="*/ 124159 h 286625"/>
                <a:gd name="connsiteX12" fmla="*/ 344045 w 347724"/>
                <a:gd name="connsiteY12" fmla="*/ 124350 h 286625"/>
                <a:gd name="connsiteX13" fmla="*/ 343949 w 347724"/>
                <a:gd name="connsiteY13" fmla="*/ 124254 h 286625"/>
                <a:gd name="connsiteX14" fmla="*/ 344330 w 347724"/>
                <a:gd name="connsiteY14" fmla="*/ 124254 h 286625"/>
                <a:gd name="connsiteX15" fmla="*/ 333853 w 347724"/>
                <a:gd name="connsiteY15" fmla="*/ 107872 h 286625"/>
                <a:gd name="connsiteX16" fmla="*/ 327566 w 347724"/>
                <a:gd name="connsiteY16" fmla="*/ 97489 h 286625"/>
                <a:gd name="connsiteX17" fmla="*/ 318899 w 347724"/>
                <a:gd name="connsiteY17" fmla="*/ 86250 h 286625"/>
                <a:gd name="connsiteX18" fmla="*/ 318899 w 347724"/>
                <a:gd name="connsiteY18" fmla="*/ 86250 h 286625"/>
                <a:gd name="connsiteX19" fmla="*/ 318899 w 347724"/>
                <a:gd name="connsiteY19" fmla="*/ 86250 h 286625"/>
                <a:gd name="connsiteX20" fmla="*/ 307373 w 347724"/>
                <a:gd name="connsiteY20" fmla="*/ 74534 h 286625"/>
                <a:gd name="connsiteX21" fmla="*/ 305945 w 347724"/>
                <a:gd name="connsiteY21" fmla="*/ 75867 h 286625"/>
                <a:gd name="connsiteX22" fmla="*/ 305945 w 347724"/>
                <a:gd name="connsiteY22" fmla="*/ 75867 h 286625"/>
                <a:gd name="connsiteX23" fmla="*/ 305945 w 347724"/>
                <a:gd name="connsiteY23" fmla="*/ 75867 h 286625"/>
                <a:gd name="connsiteX24" fmla="*/ 305468 w 347724"/>
                <a:gd name="connsiteY24" fmla="*/ 75487 h 286625"/>
                <a:gd name="connsiteX25" fmla="*/ 307278 w 347724"/>
                <a:gd name="connsiteY25" fmla="*/ 74629 h 286625"/>
                <a:gd name="connsiteX26" fmla="*/ 295467 w 347724"/>
                <a:gd name="connsiteY26" fmla="*/ 63390 h 286625"/>
                <a:gd name="connsiteX27" fmla="*/ 295467 w 347724"/>
                <a:gd name="connsiteY27" fmla="*/ 63390 h 286625"/>
                <a:gd name="connsiteX28" fmla="*/ 295467 w 347724"/>
                <a:gd name="connsiteY28" fmla="*/ 63390 h 286625"/>
                <a:gd name="connsiteX29" fmla="*/ 289371 w 347724"/>
                <a:gd name="connsiteY29" fmla="*/ 59199 h 286625"/>
                <a:gd name="connsiteX30" fmla="*/ 280037 w 347724"/>
                <a:gd name="connsiteY30" fmla="*/ 51483 h 286625"/>
                <a:gd name="connsiteX31" fmla="*/ 280037 w 347724"/>
                <a:gd name="connsiteY31" fmla="*/ 51483 h 286625"/>
                <a:gd name="connsiteX32" fmla="*/ 280037 w 347724"/>
                <a:gd name="connsiteY32" fmla="*/ 51483 h 286625"/>
                <a:gd name="connsiteX33" fmla="*/ 265844 w 347724"/>
                <a:gd name="connsiteY33" fmla="*/ 42340 h 286625"/>
                <a:gd name="connsiteX34" fmla="*/ 265844 w 347724"/>
                <a:gd name="connsiteY34" fmla="*/ 42340 h 286625"/>
                <a:gd name="connsiteX35" fmla="*/ 265844 w 347724"/>
                <a:gd name="connsiteY35" fmla="*/ 42340 h 286625"/>
                <a:gd name="connsiteX36" fmla="*/ 264130 w 347724"/>
                <a:gd name="connsiteY36" fmla="*/ 41197 h 286625"/>
                <a:gd name="connsiteX37" fmla="*/ 257558 w 347724"/>
                <a:gd name="connsiteY37" fmla="*/ 37673 h 286625"/>
                <a:gd name="connsiteX38" fmla="*/ 230792 w 347724"/>
                <a:gd name="connsiteY38" fmla="*/ 23766 h 286625"/>
                <a:gd name="connsiteX39" fmla="*/ 230792 w 347724"/>
                <a:gd name="connsiteY39" fmla="*/ 23766 h 286625"/>
                <a:gd name="connsiteX40" fmla="*/ 199741 w 347724"/>
                <a:gd name="connsiteY40" fmla="*/ 11574 h 286625"/>
                <a:gd name="connsiteX41" fmla="*/ 199741 w 347724"/>
                <a:gd name="connsiteY41" fmla="*/ 11574 h 286625"/>
                <a:gd name="connsiteX42" fmla="*/ 191264 w 347724"/>
                <a:gd name="connsiteY42" fmla="*/ 10240 h 286625"/>
                <a:gd name="connsiteX43" fmla="*/ 191264 w 347724"/>
                <a:gd name="connsiteY43" fmla="*/ 10240 h 286625"/>
                <a:gd name="connsiteX44" fmla="*/ 181072 w 347724"/>
                <a:gd name="connsiteY44" fmla="*/ 6716 h 286625"/>
                <a:gd name="connsiteX45" fmla="*/ 160974 w 347724"/>
                <a:gd name="connsiteY45" fmla="*/ 3097 h 286625"/>
                <a:gd name="connsiteX46" fmla="*/ 160974 w 347724"/>
                <a:gd name="connsiteY46" fmla="*/ 3097 h 286625"/>
                <a:gd name="connsiteX47" fmla="*/ 156307 w 347724"/>
                <a:gd name="connsiteY47" fmla="*/ 2335 h 286625"/>
                <a:gd name="connsiteX48" fmla="*/ 149734 w 347724"/>
                <a:gd name="connsiteY48" fmla="*/ 1763 h 286625"/>
                <a:gd name="connsiteX49" fmla="*/ 149734 w 347724"/>
                <a:gd name="connsiteY49" fmla="*/ 1763 h 286625"/>
                <a:gd name="connsiteX50" fmla="*/ 139924 w 347724"/>
                <a:gd name="connsiteY50" fmla="*/ 1477 h 286625"/>
                <a:gd name="connsiteX51" fmla="*/ 123065 w 347724"/>
                <a:gd name="connsiteY51" fmla="*/ 1382 h 286625"/>
                <a:gd name="connsiteX52" fmla="*/ 123065 w 347724"/>
                <a:gd name="connsiteY52" fmla="*/ 1382 h 286625"/>
                <a:gd name="connsiteX53" fmla="*/ 109825 w 347724"/>
                <a:gd name="connsiteY53" fmla="*/ 2430 h 286625"/>
                <a:gd name="connsiteX54" fmla="*/ 109825 w 347724"/>
                <a:gd name="connsiteY54" fmla="*/ 2430 h 286625"/>
                <a:gd name="connsiteX55" fmla="*/ 109825 w 347724"/>
                <a:gd name="connsiteY55" fmla="*/ 2430 h 286625"/>
                <a:gd name="connsiteX56" fmla="*/ 90965 w 347724"/>
                <a:gd name="connsiteY56" fmla="*/ 6335 h 286625"/>
                <a:gd name="connsiteX57" fmla="*/ 90965 w 347724"/>
                <a:gd name="connsiteY57" fmla="*/ 6335 h 286625"/>
                <a:gd name="connsiteX58" fmla="*/ 73058 w 347724"/>
                <a:gd name="connsiteY58" fmla="*/ 12050 h 286625"/>
                <a:gd name="connsiteX59" fmla="*/ 73058 w 347724"/>
                <a:gd name="connsiteY59" fmla="*/ 12050 h 286625"/>
                <a:gd name="connsiteX60" fmla="*/ 63343 w 347724"/>
                <a:gd name="connsiteY60" fmla="*/ 15574 h 286625"/>
                <a:gd name="connsiteX61" fmla="*/ 63343 w 347724"/>
                <a:gd name="connsiteY61" fmla="*/ 15574 h 286625"/>
                <a:gd name="connsiteX62" fmla="*/ 46674 w 347724"/>
                <a:gd name="connsiteY62" fmla="*/ 25480 h 286625"/>
                <a:gd name="connsiteX63" fmla="*/ 46674 w 347724"/>
                <a:gd name="connsiteY63" fmla="*/ 25480 h 286625"/>
                <a:gd name="connsiteX64" fmla="*/ 46674 w 347724"/>
                <a:gd name="connsiteY64" fmla="*/ 25480 h 286625"/>
                <a:gd name="connsiteX65" fmla="*/ 44769 w 347724"/>
                <a:gd name="connsiteY65" fmla="*/ 27290 h 286625"/>
                <a:gd name="connsiteX66" fmla="*/ 25719 w 347724"/>
                <a:gd name="connsiteY66" fmla="*/ 45292 h 286625"/>
                <a:gd name="connsiteX67" fmla="*/ 24481 w 347724"/>
                <a:gd name="connsiteY67" fmla="*/ 46721 h 286625"/>
                <a:gd name="connsiteX68" fmla="*/ 24481 w 347724"/>
                <a:gd name="connsiteY68" fmla="*/ 46721 h 286625"/>
                <a:gd name="connsiteX69" fmla="*/ 24481 w 347724"/>
                <a:gd name="connsiteY69" fmla="*/ 46721 h 286625"/>
                <a:gd name="connsiteX70" fmla="*/ 17528 w 347724"/>
                <a:gd name="connsiteY70" fmla="*/ 56532 h 286625"/>
                <a:gd name="connsiteX71" fmla="*/ 17528 w 347724"/>
                <a:gd name="connsiteY71" fmla="*/ 56532 h 286625"/>
                <a:gd name="connsiteX72" fmla="*/ 12860 w 347724"/>
                <a:gd name="connsiteY72" fmla="*/ 68152 h 286625"/>
                <a:gd name="connsiteX73" fmla="*/ 12860 w 347724"/>
                <a:gd name="connsiteY73" fmla="*/ 68152 h 286625"/>
                <a:gd name="connsiteX74" fmla="*/ 7431 w 347724"/>
                <a:gd name="connsiteY74" fmla="*/ 76820 h 286625"/>
                <a:gd name="connsiteX75" fmla="*/ 7431 w 347724"/>
                <a:gd name="connsiteY75" fmla="*/ 76820 h 286625"/>
                <a:gd name="connsiteX76" fmla="*/ 4574 w 347724"/>
                <a:gd name="connsiteY76" fmla="*/ 83392 h 286625"/>
                <a:gd name="connsiteX77" fmla="*/ 4574 w 347724"/>
                <a:gd name="connsiteY77" fmla="*/ 83392 h 286625"/>
                <a:gd name="connsiteX78" fmla="*/ 4574 w 347724"/>
                <a:gd name="connsiteY78" fmla="*/ 83392 h 286625"/>
                <a:gd name="connsiteX79" fmla="*/ 3050 w 347724"/>
                <a:gd name="connsiteY79" fmla="*/ 91679 h 286625"/>
                <a:gd name="connsiteX80" fmla="*/ 3050 w 347724"/>
                <a:gd name="connsiteY80" fmla="*/ 91679 h 286625"/>
                <a:gd name="connsiteX81" fmla="*/ 3050 w 347724"/>
                <a:gd name="connsiteY81" fmla="*/ 91679 h 286625"/>
                <a:gd name="connsiteX82" fmla="*/ 764 w 347724"/>
                <a:gd name="connsiteY82" fmla="*/ 103395 h 286625"/>
                <a:gd name="connsiteX83" fmla="*/ 764 w 347724"/>
                <a:gd name="connsiteY83" fmla="*/ 103395 h 286625"/>
                <a:gd name="connsiteX84" fmla="*/ 954 w 347724"/>
                <a:gd name="connsiteY84" fmla="*/ 123207 h 286625"/>
                <a:gd name="connsiteX85" fmla="*/ 3812 w 347724"/>
                <a:gd name="connsiteY85" fmla="*/ 140066 h 286625"/>
                <a:gd name="connsiteX86" fmla="*/ 3812 w 347724"/>
                <a:gd name="connsiteY86" fmla="*/ 140066 h 286625"/>
                <a:gd name="connsiteX87" fmla="*/ 5145 w 347724"/>
                <a:gd name="connsiteY87" fmla="*/ 144733 h 286625"/>
                <a:gd name="connsiteX88" fmla="*/ 5145 w 347724"/>
                <a:gd name="connsiteY88" fmla="*/ 144733 h 286625"/>
                <a:gd name="connsiteX89" fmla="*/ 6955 w 347724"/>
                <a:gd name="connsiteY89" fmla="*/ 150163 h 286625"/>
                <a:gd name="connsiteX90" fmla="*/ 9717 w 347724"/>
                <a:gd name="connsiteY90" fmla="*/ 157973 h 286625"/>
                <a:gd name="connsiteX91" fmla="*/ 9717 w 347724"/>
                <a:gd name="connsiteY91" fmla="*/ 157973 h 286625"/>
                <a:gd name="connsiteX92" fmla="*/ 9717 w 347724"/>
                <a:gd name="connsiteY92" fmla="*/ 157973 h 286625"/>
                <a:gd name="connsiteX93" fmla="*/ 26862 w 347724"/>
                <a:gd name="connsiteY93" fmla="*/ 186929 h 286625"/>
                <a:gd name="connsiteX94" fmla="*/ 26862 w 347724"/>
                <a:gd name="connsiteY94" fmla="*/ 186929 h 286625"/>
                <a:gd name="connsiteX95" fmla="*/ 29339 w 347724"/>
                <a:gd name="connsiteY95" fmla="*/ 191310 h 286625"/>
                <a:gd name="connsiteX96" fmla="*/ 39149 w 347724"/>
                <a:gd name="connsiteY96" fmla="*/ 201597 h 286625"/>
                <a:gd name="connsiteX97" fmla="*/ 52389 w 347724"/>
                <a:gd name="connsiteY97" fmla="*/ 215028 h 286625"/>
                <a:gd name="connsiteX98" fmla="*/ 54104 w 347724"/>
                <a:gd name="connsiteY98" fmla="*/ 216647 h 286625"/>
                <a:gd name="connsiteX99" fmla="*/ 64391 w 347724"/>
                <a:gd name="connsiteY99" fmla="*/ 226458 h 286625"/>
                <a:gd name="connsiteX100" fmla="*/ 64391 w 347724"/>
                <a:gd name="connsiteY100" fmla="*/ 226458 h 286625"/>
                <a:gd name="connsiteX101" fmla="*/ 90965 w 347724"/>
                <a:gd name="connsiteY101" fmla="*/ 246556 h 286625"/>
                <a:gd name="connsiteX102" fmla="*/ 113921 w 347724"/>
                <a:gd name="connsiteY102" fmla="*/ 260367 h 286625"/>
                <a:gd name="connsiteX103" fmla="*/ 118588 w 347724"/>
                <a:gd name="connsiteY103" fmla="*/ 262462 h 286625"/>
                <a:gd name="connsiteX104" fmla="*/ 124112 w 347724"/>
                <a:gd name="connsiteY104" fmla="*/ 266463 h 286625"/>
                <a:gd name="connsiteX105" fmla="*/ 126875 w 347724"/>
                <a:gd name="connsiteY105" fmla="*/ 267320 h 286625"/>
                <a:gd name="connsiteX106" fmla="*/ 140495 w 347724"/>
                <a:gd name="connsiteY106" fmla="*/ 273606 h 286625"/>
                <a:gd name="connsiteX107" fmla="*/ 152116 w 347724"/>
                <a:gd name="connsiteY107" fmla="*/ 278845 h 286625"/>
                <a:gd name="connsiteX108" fmla="*/ 162212 w 347724"/>
                <a:gd name="connsiteY108" fmla="*/ 282274 h 286625"/>
                <a:gd name="connsiteX109" fmla="*/ 167165 w 347724"/>
                <a:gd name="connsiteY109" fmla="*/ 283608 h 286625"/>
                <a:gd name="connsiteX110" fmla="*/ 172309 w 347724"/>
                <a:gd name="connsiteY110" fmla="*/ 284941 h 286625"/>
                <a:gd name="connsiteX111" fmla="*/ 188882 w 347724"/>
                <a:gd name="connsiteY111" fmla="*/ 285608 h 286625"/>
                <a:gd name="connsiteX112" fmla="*/ 192121 w 347724"/>
                <a:gd name="connsiteY112" fmla="*/ 285227 h 286625"/>
                <a:gd name="connsiteX113" fmla="*/ 200503 w 347724"/>
                <a:gd name="connsiteY113" fmla="*/ 283798 h 286625"/>
                <a:gd name="connsiteX114" fmla="*/ 200503 w 347724"/>
                <a:gd name="connsiteY114" fmla="*/ 283798 h 286625"/>
                <a:gd name="connsiteX115" fmla="*/ 200503 w 347724"/>
                <a:gd name="connsiteY115" fmla="*/ 283798 h 286625"/>
                <a:gd name="connsiteX116" fmla="*/ 208694 w 347724"/>
                <a:gd name="connsiteY116" fmla="*/ 278940 h 286625"/>
                <a:gd name="connsiteX117" fmla="*/ 208694 w 347724"/>
                <a:gd name="connsiteY117" fmla="*/ 278940 h 286625"/>
                <a:gd name="connsiteX118" fmla="*/ 208694 w 347724"/>
                <a:gd name="connsiteY118" fmla="*/ 278940 h 286625"/>
                <a:gd name="connsiteX119" fmla="*/ 230507 w 347724"/>
                <a:gd name="connsiteY119" fmla="*/ 277035 h 286625"/>
                <a:gd name="connsiteX120" fmla="*/ 244127 w 347724"/>
                <a:gd name="connsiteY120" fmla="*/ 274369 h 286625"/>
                <a:gd name="connsiteX121" fmla="*/ 244127 w 347724"/>
                <a:gd name="connsiteY121" fmla="*/ 274369 h 286625"/>
                <a:gd name="connsiteX122" fmla="*/ 257081 w 347724"/>
                <a:gd name="connsiteY122" fmla="*/ 270464 h 286625"/>
                <a:gd name="connsiteX123" fmla="*/ 271655 w 347724"/>
                <a:gd name="connsiteY123" fmla="*/ 262748 h 286625"/>
                <a:gd name="connsiteX124" fmla="*/ 286895 w 347724"/>
                <a:gd name="connsiteY124" fmla="*/ 253985 h 286625"/>
                <a:gd name="connsiteX125" fmla="*/ 286895 w 347724"/>
                <a:gd name="connsiteY125" fmla="*/ 253985 h 286625"/>
                <a:gd name="connsiteX126" fmla="*/ 288895 w 347724"/>
                <a:gd name="connsiteY126" fmla="*/ 252747 h 286625"/>
                <a:gd name="connsiteX127" fmla="*/ 288895 w 347724"/>
                <a:gd name="connsiteY127" fmla="*/ 252747 h 286625"/>
                <a:gd name="connsiteX128" fmla="*/ 295181 w 347724"/>
                <a:gd name="connsiteY128" fmla="*/ 248651 h 286625"/>
                <a:gd name="connsiteX129" fmla="*/ 302039 w 347724"/>
                <a:gd name="connsiteY129" fmla="*/ 242079 h 286625"/>
                <a:gd name="connsiteX130" fmla="*/ 311850 w 347724"/>
                <a:gd name="connsiteY130" fmla="*/ 232078 h 286625"/>
                <a:gd name="connsiteX131" fmla="*/ 178500 w 347724"/>
                <a:gd name="connsiteY131" fmla="*/ 258652 h 286625"/>
                <a:gd name="connsiteX132" fmla="*/ 178595 w 347724"/>
                <a:gd name="connsiteY132" fmla="*/ 258176 h 286625"/>
                <a:gd name="connsiteX133" fmla="*/ 178976 w 347724"/>
                <a:gd name="connsiteY133" fmla="*/ 258557 h 286625"/>
                <a:gd name="connsiteX134" fmla="*/ 178500 w 347724"/>
                <a:gd name="connsiteY134" fmla="*/ 258652 h 286625"/>
                <a:gd name="connsiteX135" fmla="*/ 129256 w 347724"/>
                <a:gd name="connsiteY135" fmla="*/ 185119 h 286625"/>
                <a:gd name="connsiteX136" fmla="*/ 129351 w 347724"/>
                <a:gd name="connsiteY136" fmla="*/ 185310 h 286625"/>
                <a:gd name="connsiteX137" fmla="*/ 129160 w 347724"/>
                <a:gd name="connsiteY137" fmla="*/ 185310 h 286625"/>
                <a:gd name="connsiteX138" fmla="*/ 129256 w 347724"/>
                <a:gd name="connsiteY138" fmla="*/ 185119 h 286625"/>
                <a:gd name="connsiteX139" fmla="*/ 285847 w 347724"/>
                <a:gd name="connsiteY139" fmla="*/ 139018 h 286625"/>
                <a:gd name="connsiteX140" fmla="*/ 285847 w 347724"/>
                <a:gd name="connsiteY140" fmla="*/ 139018 h 286625"/>
                <a:gd name="connsiteX141" fmla="*/ 285847 w 347724"/>
                <a:gd name="connsiteY141" fmla="*/ 139304 h 286625"/>
                <a:gd name="connsiteX142" fmla="*/ 285656 w 347724"/>
                <a:gd name="connsiteY142" fmla="*/ 139209 h 286625"/>
                <a:gd name="connsiteX143" fmla="*/ 285847 w 347724"/>
                <a:gd name="connsiteY143" fmla="*/ 139018 h 286625"/>
                <a:gd name="connsiteX144" fmla="*/ 285847 w 347724"/>
                <a:gd name="connsiteY144" fmla="*/ 139018 h 286625"/>
                <a:gd name="connsiteX145" fmla="*/ 180976 w 347724"/>
                <a:gd name="connsiteY145" fmla="*/ 120445 h 286625"/>
                <a:gd name="connsiteX146" fmla="*/ 180976 w 347724"/>
                <a:gd name="connsiteY146" fmla="*/ 120445 h 286625"/>
                <a:gd name="connsiteX147" fmla="*/ 180976 w 347724"/>
                <a:gd name="connsiteY147" fmla="*/ 120445 h 286625"/>
                <a:gd name="connsiteX148" fmla="*/ 180976 w 347724"/>
                <a:gd name="connsiteY148" fmla="*/ 120445 h 286625"/>
                <a:gd name="connsiteX149" fmla="*/ 227554 w 347724"/>
                <a:gd name="connsiteY149" fmla="*/ 123969 h 286625"/>
                <a:gd name="connsiteX150" fmla="*/ 227554 w 347724"/>
                <a:gd name="connsiteY150" fmla="*/ 123874 h 286625"/>
                <a:gd name="connsiteX151" fmla="*/ 227554 w 347724"/>
                <a:gd name="connsiteY151" fmla="*/ 123969 h 286625"/>
                <a:gd name="connsiteX152" fmla="*/ 227554 w 347724"/>
                <a:gd name="connsiteY152" fmla="*/ 123969 h 286625"/>
                <a:gd name="connsiteX153" fmla="*/ 209266 w 347724"/>
                <a:gd name="connsiteY153" fmla="*/ 145400 h 286625"/>
                <a:gd name="connsiteX154" fmla="*/ 209266 w 347724"/>
                <a:gd name="connsiteY154" fmla="*/ 145400 h 286625"/>
                <a:gd name="connsiteX155" fmla="*/ 209456 w 347724"/>
                <a:gd name="connsiteY155" fmla="*/ 145495 h 286625"/>
                <a:gd name="connsiteX156" fmla="*/ 209266 w 347724"/>
                <a:gd name="connsiteY156" fmla="*/ 145590 h 286625"/>
                <a:gd name="connsiteX157" fmla="*/ 209266 w 347724"/>
                <a:gd name="connsiteY157" fmla="*/ 145400 h 286625"/>
                <a:gd name="connsiteX158" fmla="*/ 264130 w 347724"/>
                <a:gd name="connsiteY158" fmla="*/ 167308 h 286625"/>
                <a:gd name="connsiteX159" fmla="*/ 264130 w 347724"/>
                <a:gd name="connsiteY159" fmla="*/ 167212 h 286625"/>
                <a:gd name="connsiteX160" fmla="*/ 264130 w 347724"/>
                <a:gd name="connsiteY160" fmla="*/ 167308 h 286625"/>
                <a:gd name="connsiteX161" fmla="*/ 264130 w 347724"/>
                <a:gd name="connsiteY161" fmla="*/ 167308 h 286625"/>
                <a:gd name="connsiteX162" fmla="*/ 186025 w 347724"/>
                <a:gd name="connsiteY162" fmla="*/ 132065 h 286625"/>
                <a:gd name="connsiteX163" fmla="*/ 186025 w 347724"/>
                <a:gd name="connsiteY163" fmla="*/ 132065 h 286625"/>
                <a:gd name="connsiteX164" fmla="*/ 186025 w 347724"/>
                <a:gd name="connsiteY164" fmla="*/ 132065 h 286625"/>
                <a:gd name="connsiteX165" fmla="*/ 185834 w 347724"/>
                <a:gd name="connsiteY165" fmla="*/ 131779 h 286625"/>
                <a:gd name="connsiteX166" fmla="*/ 186310 w 347724"/>
                <a:gd name="connsiteY166" fmla="*/ 131874 h 286625"/>
                <a:gd name="connsiteX167" fmla="*/ 186025 w 347724"/>
                <a:gd name="connsiteY167" fmla="*/ 132065 h 286625"/>
                <a:gd name="connsiteX168" fmla="*/ 218696 w 347724"/>
                <a:gd name="connsiteY168" fmla="*/ 152925 h 286625"/>
                <a:gd name="connsiteX169" fmla="*/ 219172 w 347724"/>
                <a:gd name="connsiteY169" fmla="*/ 152067 h 286625"/>
                <a:gd name="connsiteX170" fmla="*/ 219553 w 347724"/>
                <a:gd name="connsiteY170" fmla="*/ 152449 h 286625"/>
                <a:gd name="connsiteX171" fmla="*/ 218696 w 347724"/>
                <a:gd name="connsiteY171" fmla="*/ 152925 h 286625"/>
                <a:gd name="connsiteX172" fmla="*/ 222601 w 347724"/>
                <a:gd name="connsiteY172" fmla="*/ 115492 h 286625"/>
                <a:gd name="connsiteX173" fmla="*/ 222506 w 347724"/>
                <a:gd name="connsiteY173" fmla="*/ 115301 h 286625"/>
                <a:gd name="connsiteX174" fmla="*/ 222601 w 347724"/>
                <a:gd name="connsiteY174" fmla="*/ 115492 h 286625"/>
                <a:gd name="connsiteX175" fmla="*/ 222601 w 347724"/>
                <a:gd name="connsiteY175" fmla="*/ 115492 h 286625"/>
                <a:gd name="connsiteX176" fmla="*/ 114587 w 347724"/>
                <a:gd name="connsiteY176" fmla="*/ 83583 h 286625"/>
                <a:gd name="connsiteX177" fmla="*/ 114397 w 347724"/>
                <a:gd name="connsiteY177" fmla="*/ 83678 h 286625"/>
                <a:gd name="connsiteX178" fmla="*/ 114397 w 347724"/>
                <a:gd name="connsiteY178" fmla="*/ 83392 h 286625"/>
                <a:gd name="connsiteX179" fmla="*/ 114587 w 347724"/>
                <a:gd name="connsiteY179" fmla="*/ 83583 h 286625"/>
                <a:gd name="connsiteX180" fmla="*/ 287371 w 347724"/>
                <a:gd name="connsiteY180" fmla="*/ 190549 h 286625"/>
                <a:gd name="connsiteX181" fmla="*/ 287371 w 347724"/>
                <a:gd name="connsiteY181" fmla="*/ 190549 h 286625"/>
                <a:gd name="connsiteX182" fmla="*/ 287276 w 347724"/>
                <a:gd name="connsiteY182" fmla="*/ 190358 h 286625"/>
                <a:gd name="connsiteX183" fmla="*/ 287466 w 347724"/>
                <a:gd name="connsiteY183" fmla="*/ 190453 h 286625"/>
                <a:gd name="connsiteX184" fmla="*/ 287371 w 347724"/>
                <a:gd name="connsiteY184" fmla="*/ 190549 h 286625"/>
                <a:gd name="connsiteX185" fmla="*/ 243842 w 347724"/>
                <a:gd name="connsiteY185" fmla="*/ 124445 h 286625"/>
                <a:gd name="connsiteX186" fmla="*/ 242317 w 347724"/>
                <a:gd name="connsiteY186" fmla="*/ 122540 h 286625"/>
                <a:gd name="connsiteX187" fmla="*/ 243746 w 347724"/>
                <a:gd name="connsiteY187" fmla="*/ 122254 h 286625"/>
                <a:gd name="connsiteX188" fmla="*/ 243842 w 347724"/>
                <a:gd name="connsiteY188" fmla="*/ 124445 h 286625"/>
                <a:gd name="connsiteX189" fmla="*/ 222029 w 347724"/>
                <a:gd name="connsiteY189" fmla="*/ 97870 h 286625"/>
                <a:gd name="connsiteX190" fmla="*/ 220982 w 347724"/>
                <a:gd name="connsiteY190" fmla="*/ 97394 h 286625"/>
                <a:gd name="connsiteX191" fmla="*/ 221077 w 347724"/>
                <a:gd name="connsiteY191" fmla="*/ 97204 h 286625"/>
                <a:gd name="connsiteX192" fmla="*/ 221077 w 347724"/>
                <a:gd name="connsiteY192" fmla="*/ 97204 h 286625"/>
                <a:gd name="connsiteX193" fmla="*/ 222029 w 347724"/>
                <a:gd name="connsiteY193" fmla="*/ 97870 h 286625"/>
                <a:gd name="connsiteX194" fmla="*/ 135161 w 347724"/>
                <a:gd name="connsiteY194" fmla="*/ 57008 h 286625"/>
                <a:gd name="connsiteX195" fmla="*/ 134780 w 347724"/>
                <a:gd name="connsiteY195" fmla="*/ 57199 h 286625"/>
                <a:gd name="connsiteX196" fmla="*/ 135161 w 347724"/>
                <a:gd name="connsiteY196" fmla="*/ 57008 h 286625"/>
                <a:gd name="connsiteX197" fmla="*/ 135161 w 347724"/>
                <a:gd name="connsiteY197" fmla="*/ 57008 h 286625"/>
                <a:gd name="connsiteX198" fmla="*/ 132971 w 347724"/>
                <a:gd name="connsiteY198" fmla="*/ 65295 h 286625"/>
                <a:gd name="connsiteX199" fmla="*/ 132971 w 347724"/>
                <a:gd name="connsiteY199" fmla="*/ 65295 h 286625"/>
                <a:gd name="connsiteX200" fmla="*/ 132971 w 347724"/>
                <a:gd name="connsiteY200" fmla="*/ 65295 h 286625"/>
                <a:gd name="connsiteX201" fmla="*/ 132971 w 347724"/>
                <a:gd name="connsiteY201" fmla="*/ 65295 h 286625"/>
                <a:gd name="connsiteX202" fmla="*/ 307373 w 347724"/>
                <a:gd name="connsiteY202" fmla="*/ 147686 h 286625"/>
                <a:gd name="connsiteX203" fmla="*/ 308707 w 347724"/>
                <a:gd name="connsiteY203" fmla="*/ 147115 h 286625"/>
                <a:gd name="connsiteX204" fmla="*/ 308516 w 347724"/>
                <a:gd name="connsiteY204" fmla="*/ 147400 h 286625"/>
                <a:gd name="connsiteX205" fmla="*/ 307373 w 347724"/>
                <a:gd name="connsiteY205" fmla="*/ 147686 h 286625"/>
                <a:gd name="connsiteX206" fmla="*/ 161926 w 347724"/>
                <a:gd name="connsiteY206" fmla="*/ 89107 h 286625"/>
                <a:gd name="connsiteX207" fmla="*/ 161165 w 347724"/>
                <a:gd name="connsiteY207" fmla="*/ 90345 h 286625"/>
                <a:gd name="connsiteX208" fmla="*/ 161165 w 347724"/>
                <a:gd name="connsiteY208" fmla="*/ 90441 h 286625"/>
                <a:gd name="connsiteX209" fmla="*/ 161165 w 347724"/>
                <a:gd name="connsiteY209" fmla="*/ 90441 h 286625"/>
                <a:gd name="connsiteX210" fmla="*/ 161165 w 347724"/>
                <a:gd name="connsiteY210" fmla="*/ 90441 h 286625"/>
                <a:gd name="connsiteX211" fmla="*/ 161165 w 347724"/>
                <a:gd name="connsiteY211" fmla="*/ 90441 h 286625"/>
                <a:gd name="connsiteX212" fmla="*/ 161165 w 347724"/>
                <a:gd name="connsiteY212" fmla="*/ 90345 h 286625"/>
                <a:gd name="connsiteX213" fmla="*/ 161069 w 347724"/>
                <a:gd name="connsiteY213" fmla="*/ 89107 h 286625"/>
                <a:gd name="connsiteX214" fmla="*/ 161926 w 347724"/>
                <a:gd name="connsiteY214" fmla="*/ 89107 h 286625"/>
                <a:gd name="connsiteX215" fmla="*/ 112968 w 347724"/>
                <a:gd name="connsiteY215" fmla="*/ 45197 h 286625"/>
                <a:gd name="connsiteX216" fmla="*/ 112873 w 347724"/>
                <a:gd name="connsiteY216" fmla="*/ 44911 h 286625"/>
                <a:gd name="connsiteX217" fmla="*/ 113254 w 347724"/>
                <a:gd name="connsiteY217" fmla="*/ 45102 h 286625"/>
                <a:gd name="connsiteX218" fmla="*/ 113063 w 347724"/>
                <a:gd name="connsiteY218" fmla="*/ 45292 h 286625"/>
                <a:gd name="connsiteX219" fmla="*/ 112968 w 347724"/>
                <a:gd name="connsiteY219" fmla="*/ 45197 h 286625"/>
                <a:gd name="connsiteX220" fmla="*/ 184215 w 347724"/>
                <a:gd name="connsiteY220" fmla="*/ 193692 h 286625"/>
                <a:gd name="connsiteX221" fmla="*/ 184215 w 347724"/>
                <a:gd name="connsiteY221" fmla="*/ 193692 h 286625"/>
                <a:gd name="connsiteX222" fmla="*/ 184215 w 347724"/>
                <a:gd name="connsiteY222" fmla="*/ 193692 h 286625"/>
                <a:gd name="connsiteX223" fmla="*/ 184215 w 347724"/>
                <a:gd name="connsiteY223" fmla="*/ 193692 h 286625"/>
                <a:gd name="connsiteX224" fmla="*/ 193931 w 347724"/>
                <a:gd name="connsiteY224" fmla="*/ 240269 h 286625"/>
                <a:gd name="connsiteX225" fmla="*/ 193645 w 347724"/>
                <a:gd name="connsiteY225" fmla="*/ 240555 h 286625"/>
                <a:gd name="connsiteX226" fmla="*/ 193454 w 347724"/>
                <a:gd name="connsiteY226" fmla="*/ 240460 h 286625"/>
                <a:gd name="connsiteX227" fmla="*/ 193931 w 347724"/>
                <a:gd name="connsiteY227" fmla="*/ 240269 h 286625"/>
                <a:gd name="connsiteX228" fmla="*/ 305183 w 347724"/>
                <a:gd name="connsiteY228" fmla="*/ 181881 h 286625"/>
                <a:gd name="connsiteX229" fmla="*/ 304040 w 347724"/>
                <a:gd name="connsiteY229" fmla="*/ 180642 h 286625"/>
                <a:gd name="connsiteX230" fmla="*/ 304135 w 347724"/>
                <a:gd name="connsiteY230" fmla="*/ 180642 h 286625"/>
                <a:gd name="connsiteX231" fmla="*/ 305183 w 347724"/>
                <a:gd name="connsiteY231" fmla="*/ 181881 h 286625"/>
                <a:gd name="connsiteX232" fmla="*/ 305183 w 347724"/>
                <a:gd name="connsiteY232" fmla="*/ 181881 h 286625"/>
                <a:gd name="connsiteX233" fmla="*/ 280989 w 347724"/>
                <a:gd name="connsiteY233" fmla="*/ 123969 h 286625"/>
                <a:gd name="connsiteX234" fmla="*/ 280989 w 347724"/>
                <a:gd name="connsiteY234" fmla="*/ 123969 h 286625"/>
                <a:gd name="connsiteX235" fmla="*/ 280799 w 347724"/>
                <a:gd name="connsiteY235" fmla="*/ 123969 h 286625"/>
                <a:gd name="connsiteX236" fmla="*/ 280989 w 347724"/>
                <a:gd name="connsiteY236" fmla="*/ 123969 h 286625"/>
                <a:gd name="connsiteX237" fmla="*/ 251081 w 347724"/>
                <a:gd name="connsiteY237" fmla="*/ 110634 h 286625"/>
                <a:gd name="connsiteX238" fmla="*/ 250985 w 347724"/>
                <a:gd name="connsiteY238" fmla="*/ 110538 h 286625"/>
                <a:gd name="connsiteX239" fmla="*/ 250985 w 347724"/>
                <a:gd name="connsiteY239" fmla="*/ 110538 h 286625"/>
                <a:gd name="connsiteX240" fmla="*/ 250985 w 347724"/>
                <a:gd name="connsiteY240" fmla="*/ 110538 h 286625"/>
                <a:gd name="connsiteX241" fmla="*/ 251081 w 347724"/>
                <a:gd name="connsiteY241" fmla="*/ 110443 h 286625"/>
                <a:gd name="connsiteX242" fmla="*/ 251081 w 347724"/>
                <a:gd name="connsiteY242" fmla="*/ 110634 h 286625"/>
                <a:gd name="connsiteX243" fmla="*/ 217743 w 347724"/>
                <a:gd name="connsiteY243" fmla="*/ 83869 h 286625"/>
                <a:gd name="connsiteX244" fmla="*/ 217743 w 347724"/>
                <a:gd name="connsiteY244" fmla="*/ 83869 h 286625"/>
                <a:gd name="connsiteX245" fmla="*/ 217648 w 347724"/>
                <a:gd name="connsiteY245" fmla="*/ 83773 h 286625"/>
                <a:gd name="connsiteX246" fmla="*/ 217743 w 347724"/>
                <a:gd name="connsiteY246" fmla="*/ 83869 h 286625"/>
                <a:gd name="connsiteX247" fmla="*/ 217743 w 347724"/>
                <a:gd name="connsiteY247" fmla="*/ 83869 h 286625"/>
                <a:gd name="connsiteX248" fmla="*/ 217743 w 347724"/>
                <a:gd name="connsiteY248" fmla="*/ 83869 h 286625"/>
                <a:gd name="connsiteX249" fmla="*/ 76392 w 347724"/>
                <a:gd name="connsiteY249" fmla="*/ 41864 h 286625"/>
                <a:gd name="connsiteX250" fmla="*/ 76392 w 347724"/>
                <a:gd name="connsiteY250" fmla="*/ 41864 h 286625"/>
                <a:gd name="connsiteX251" fmla="*/ 76392 w 347724"/>
                <a:gd name="connsiteY251" fmla="*/ 41864 h 286625"/>
                <a:gd name="connsiteX252" fmla="*/ 76392 w 347724"/>
                <a:gd name="connsiteY252" fmla="*/ 41864 h 286625"/>
                <a:gd name="connsiteX253" fmla="*/ 79631 w 347724"/>
                <a:gd name="connsiteY253" fmla="*/ 121492 h 286625"/>
                <a:gd name="connsiteX254" fmla="*/ 79535 w 347724"/>
                <a:gd name="connsiteY254" fmla="*/ 121683 h 286625"/>
                <a:gd name="connsiteX255" fmla="*/ 79726 w 347724"/>
                <a:gd name="connsiteY255" fmla="*/ 121683 h 286625"/>
                <a:gd name="connsiteX256" fmla="*/ 79535 w 347724"/>
                <a:gd name="connsiteY256" fmla="*/ 121778 h 286625"/>
                <a:gd name="connsiteX257" fmla="*/ 79631 w 347724"/>
                <a:gd name="connsiteY257" fmla="*/ 121683 h 286625"/>
                <a:gd name="connsiteX258" fmla="*/ 79440 w 347724"/>
                <a:gd name="connsiteY258" fmla="*/ 121492 h 286625"/>
                <a:gd name="connsiteX259" fmla="*/ 79631 w 347724"/>
                <a:gd name="connsiteY259" fmla="*/ 121492 h 286625"/>
                <a:gd name="connsiteX260" fmla="*/ 132590 w 347724"/>
                <a:gd name="connsiteY260" fmla="*/ 181785 h 286625"/>
                <a:gd name="connsiteX261" fmla="*/ 132590 w 347724"/>
                <a:gd name="connsiteY261" fmla="*/ 181785 h 286625"/>
                <a:gd name="connsiteX262" fmla="*/ 132590 w 347724"/>
                <a:gd name="connsiteY262" fmla="*/ 181785 h 286625"/>
                <a:gd name="connsiteX263" fmla="*/ 132590 w 347724"/>
                <a:gd name="connsiteY263" fmla="*/ 181785 h 286625"/>
                <a:gd name="connsiteX264" fmla="*/ 213933 w 347724"/>
                <a:gd name="connsiteY264" fmla="*/ 243698 h 286625"/>
                <a:gd name="connsiteX265" fmla="*/ 214600 w 347724"/>
                <a:gd name="connsiteY265" fmla="*/ 243032 h 286625"/>
                <a:gd name="connsiteX266" fmla="*/ 214981 w 347724"/>
                <a:gd name="connsiteY266" fmla="*/ 243508 h 286625"/>
                <a:gd name="connsiteX267" fmla="*/ 213933 w 347724"/>
                <a:gd name="connsiteY267" fmla="*/ 243698 h 286625"/>
                <a:gd name="connsiteX268" fmla="*/ 317470 w 347724"/>
                <a:gd name="connsiteY268" fmla="*/ 173880 h 286625"/>
                <a:gd name="connsiteX269" fmla="*/ 317565 w 347724"/>
                <a:gd name="connsiteY269" fmla="*/ 174070 h 286625"/>
                <a:gd name="connsiteX270" fmla="*/ 317279 w 347724"/>
                <a:gd name="connsiteY270" fmla="*/ 174070 h 286625"/>
                <a:gd name="connsiteX271" fmla="*/ 317470 w 347724"/>
                <a:gd name="connsiteY271" fmla="*/ 173880 h 286625"/>
                <a:gd name="connsiteX272" fmla="*/ 252795 w 347724"/>
                <a:gd name="connsiteY272" fmla="*/ 69010 h 286625"/>
                <a:gd name="connsiteX273" fmla="*/ 252795 w 347724"/>
                <a:gd name="connsiteY273" fmla="*/ 69010 h 286625"/>
                <a:gd name="connsiteX274" fmla="*/ 252795 w 347724"/>
                <a:gd name="connsiteY274" fmla="*/ 69010 h 286625"/>
                <a:gd name="connsiteX275" fmla="*/ 252795 w 347724"/>
                <a:gd name="connsiteY275" fmla="*/ 69010 h 286625"/>
                <a:gd name="connsiteX276" fmla="*/ 252700 w 347724"/>
                <a:gd name="connsiteY276" fmla="*/ 69010 h 286625"/>
                <a:gd name="connsiteX277" fmla="*/ 252509 w 347724"/>
                <a:gd name="connsiteY277" fmla="*/ 69010 h 286625"/>
                <a:gd name="connsiteX278" fmla="*/ 252605 w 347724"/>
                <a:gd name="connsiteY278" fmla="*/ 68724 h 286625"/>
                <a:gd name="connsiteX279" fmla="*/ 252700 w 347724"/>
                <a:gd name="connsiteY279" fmla="*/ 69010 h 286625"/>
                <a:gd name="connsiteX280" fmla="*/ 191168 w 347724"/>
                <a:gd name="connsiteY280" fmla="*/ 76915 h 286625"/>
                <a:gd name="connsiteX281" fmla="*/ 191168 w 347724"/>
                <a:gd name="connsiteY281" fmla="*/ 77201 h 286625"/>
                <a:gd name="connsiteX282" fmla="*/ 190978 w 347724"/>
                <a:gd name="connsiteY282" fmla="*/ 76915 h 286625"/>
                <a:gd name="connsiteX283" fmla="*/ 191168 w 347724"/>
                <a:gd name="connsiteY283" fmla="*/ 76915 h 286625"/>
                <a:gd name="connsiteX284" fmla="*/ 312422 w 347724"/>
                <a:gd name="connsiteY284" fmla="*/ 129112 h 286625"/>
                <a:gd name="connsiteX285" fmla="*/ 312422 w 347724"/>
                <a:gd name="connsiteY285" fmla="*/ 129112 h 286625"/>
                <a:gd name="connsiteX286" fmla="*/ 312422 w 347724"/>
                <a:gd name="connsiteY286" fmla="*/ 129112 h 286625"/>
                <a:gd name="connsiteX287" fmla="*/ 312422 w 347724"/>
                <a:gd name="connsiteY287" fmla="*/ 129112 h 286625"/>
                <a:gd name="connsiteX288" fmla="*/ 312422 w 347724"/>
                <a:gd name="connsiteY288" fmla="*/ 129112 h 286625"/>
                <a:gd name="connsiteX289" fmla="*/ 297372 w 347724"/>
                <a:gd name="connsiteY289" fmla="*/ 124254 h 286625"/>
                <a:gd name="connsiteX290" fmla="*/ 295848 w 347724"/>
                <a:gd name="connsiteY290" fmla="*/ 125779 h 286625"/>
                <a:gd name="connsiteX291" fmla="*/ 295848 w 347724"/>
                <a:gd name="connsiteY291" fmla="*/ 125779 h 286625"/>
                <a:gd name="connsiteX292" fmla="*/ 295848 w 347724"/>
                <a:gd name="connsiteY292" fmla="*/ 125779 h 286625"/>
                <a:gd name="connsiteX293" fmla="*/ 297372 w 347724"/>
                <a:gd name="connsiteY293" fmla="*/ 124254 h 286625"/>
                <a:gd name="connsiteX294" fmla="*/ 297372 w 347724"/>
                <a:gd name="connsiteY294" fmla="*/ 124254 h 286625"/>
                <a:gd name="connsiteX295" fmla="*/ 270988 w 347724"/>
                <a:gd name="connsiteY295" fmla="*/ 80725 h 286625"/>
                <a:gd name="connsiteX296" fmla="*/ 270988 w 347724"/>
                <a:gd name="connsiteY296" fmla="*/ 80725 h 286625"/>
                <a:gd name="connsiteX297" fmla="*/ 270988 w 347724"/>
                <a:gd name="connsiteY297" fmla="*/ 80725 h 286625"/>
                <a:gd name="connsiteX298" fmla="*/ 270988 w 347724"/>
                <a:gd name="connsiteY298" fmla="*/ 80725 h 286625"/>
                <a:gd name="connsiteX299" fmla="*/ 271369 w 347724"/>
                <a:gd name="connsiteY299" fmla="*/ 80725 h 286625"/>
                <a:gd name="connsiteX300" fmla="*/ 271274 w 347724"/>
                <a:gd name="connsiteY300" fmla="*/ 81011 h 286625"/>
                <a:gd name="connsiteX301" fmla="*/ 270988 w 347724"/>
                <a:gd name="connsiteY301" fmla="*/ 80725 h 286625"/>
                <a:gd name="connsiteX302" fmla="*/ 70772 w 347724"/>
                <a:gd name="connsiteY302" fmla="*/ 142448 h 286625"/>
                <a:gd name="connsiteX303" fmla="*/ 71153 w 347724"/>
                <a:gd name="connsiteY303" fmla="*/ 143304 h 286625"/>
                <a:gd name="connsiteX304" fmla="*/ 70772 w 347724"/>
                <a:gd name="connsiteY304" fmla="*/ 143304 h 286625"/>
                <a:gd name="connsiteX305" fmla="*/ 70772 w 347724"/>
                <a:gd name="connsiteY305" fmla="*/ 142448 h 286625"/>
                <a:gd name="connsiteX306" fmla="*/ 123446 w 347724"/>
                <a:gd name="connsiteY306" fmla="*/ 205693 h 286625"/>
                <a:gd name="connsiteX307" fmla="*/ 123350 w 347724"/>
                <a:gd name="connsiteY307" fmla="*/ 205884 h 286625"/>
                <a:gd name="connsiteX308" fmla="*/ 123446 w 347724"/>
                <a:gd name="connsiteY308" fmla="*/ 205693 h 286625"/>
                <a:gd name="connsiteX309" fmla="*/ 123446 w 347724"/>
                <a:gd name="connsiteY309" fmla="*/ 205693 h 286625"/>
                <a:gd name="connsiteX310" fmla="*/ 265463 w 347724"/>
                <a:gd name="connsiteY310" fmla="*/ 242174 h 286625"/>
                <a:gd name="connsiteX311" fmla="*/ 265463 w 347724"/>
                <a:gd name="connsiteY311" fmla="*/ 242174 h 286625"/>
                <a:gd name="connsiteX312" fmla="*/ 268130 w 347724"/>
                <a:gd name="connsiteY312" fmla="*/ 242174 h 286625"/>
                <a:gd name="connsiteX313" fmla="*/ 268130 w 347724"/>
                <a:gd name="connsiteY313" fmla="*/ 242174 h 286625"/>
                <a:gd name="connsiteX314" fmla="*/ 265463 w 347724"/>
                <a:gd name="connsiteY314" fmla="*/ 242174 h 286625"/>
                <a:gd name="connsiteX315" fmla="*/ 191264 w 347724"/>
                <a:gd name="connsiteY315" fmla="*/ 33862 h 286625"/>
                <a:gd name="connsiteX316" fmla="*/ 191264 w 347724"/>
                <a:gd name="connsiteY316" fmla="*/ 33862 h 286625"/>
                <a:gd name="connsiteX317" fmla="*/ 191264 w 347724"/>
                <a:gd name="connsiteY317" fmla="*/ 33862 h 286625"/>
                <a:gd name="connsiteX318" fmla="*/ 191264 w 347724"/>
                <a:gd name="connsiteY318" fmla="*/ 33862 h 286625"/>
                <a:gd name="connsiteX319" fmla="*/ 191264 w 347724"/>
                <a:gd name="connsiteY319" fmla="*/ 33862 h 286625"/>
                <a:gd name="connsiteX320" fmla="*/ 47912 w 347724"/>
                <a:gd name="connsiteY320" fmla="*/ 96632 h 286625"/>
                <a:gd name="connsiteX321" fmla="*/ 47722 w 347724"/>
                <a:gd name="connsiteY321" fmla="*/ 96822 h 286625"/>
                <a:gd name="connsiteX322" fmla="*/ 47531 w 347724"/>
                <a:gd name="connsiteY322" fmla="*/ 96442 h 286625"/>
                <a:gd name="connsiteX323" fmla="*/ 47912 w 347724"/>
                <a:gd name="connsiteY323" fmla="*/ 96632 h 286625"/>
                <a:gd name="connsiteX324" fmla="*/ 49532 w 347724"/>
                <a:gd name="connsiteY324" fmla="*/ 128255 h 286625"/>
                <a:gd name="connsiteX325" fmla="*/ 49532 w 347724"/>
                <a:gd name="connsiteY325" fmla="*/ 128255 h 286625"/>
                <a:gd name="connsiteX326" fmla="*/ 49532 w 347724"/>
                <a:gd name="connsiteY326" fmla="*/ 128255 h 286625"/>
                <a:gd name="connsiteX327" fmla="*/ 49532 w 347724"/>
                <a:gd name="connsiteY327" fmla="*/ 128255 h 286625"/>
                <a:gd name="connsiteX328" fmla="*/ 179643 w 347724"/>
                <a:gd name="connsiteY328" fmla="*/ 22147 h 286625"/>
                <a:gd name="connsiteX329" fmla="*/ 179548 w 347724"/>
                <a:gd name="connsiteY329" fmla="*/ 22147 h 286625"/>
                <a:gd name="connsiteX330" fmla="*/ 179643 w 347724"/>
                <a:gd name="connsiteY330" fmla="*/ 22147 h 286625"/>
                <a:gd name="connsiteX331" fmla="*/ 179643 w 347724"/>
                <a:gd name="connsiteY331" fmla="*/ 22147 h 286625"/>
                <a:gd name="connsiteX332" fmla="*/ 69725 w 347724"/>
                <a:gd name="connsiteY332" fmla="*/ 25099 h 286625"/>
                <a:gd name="connsiteX333" fmla="*/ 69725 w 347724"/>
                <a:gd name="connsiteY333" fmla="*/ 25099 h 286625"/>
                <a:gd name="connsiteX334" fmla="*/ 69725 w 347724"/>
                <a:gd name="connsiteY334" fmla="*/ 25099 h 286625"/>
                <a:gd name="connsiteX335" fmla="*/ 69725 w 347724"/>
                <a:gd name="connsiteY335" fmla="*/ 25099 h 286625"/>
                <a:gd name="connsiteX336" fmla="*/ 46484 w 347724"/>
                <a:gd name="connsiteY336" fmla="*/ 41768 h 286625"/>
                <a:gd name="connsiteX337" fmla="*/ 46484 w 347724"/>
                <a:gd name="connsiteY337" fmla="*/ 41768 h 286625"/>
                <a:gd name="connsiteX338" fmla="*/ 46484 w 347724"/>
                <a:gd name="connsiteY338" fmla="*/ 41768 h 286625"/>
                <a:gd name="connsiteX339" fmla="*/ 46484 w 347724"/>
                <a:gd name="connsiteY339" fmla="*/ 41768 h 286625"/>
                <a:gd name="connsiteX340" fmla="*/ 17432 w 347724"/>
                <a:gd name="connsiteY340" fmla="*/ 101585 h 286625"/>
                <a:gd name="connsiteX341" fmla="*/ 19337 w 347724"/>
                <a:gd name="connsiteY341" fmla="*/ 101585 h 286625"/>
                <a:gd name="connsiteX342" fmla="*/ 19337 w 347724"/>
                <a:gd name="connsiteY342" fmla="*/ 101585 h 286625"/>
                <a:gd name="connsiteX343" fmla="*/ 17432 w 347724"/>
                <a:gd name="connsiteY343" fmla="*/ 101585 h 286625"/>
                <a:gd name="connsiteX344" fmla="*/ 17432 w 347724"/>
                <a:gd name="connsiteY344" fmla="*/ 101585 h 286625"/>
                <a:gd name="connsiteX345" fmla="*/ 268797 w 347724"/>
                <a:gd name="connsiteY345" fmla="*/ 248842 h 286625"/>
                <a:gd name="connsiteX346" fmla="*/ 268797 w 347724"/>
                <a:gd name="connsiteY346" fmla="*/ 248842 h 286625"/>
                <a:gd name="connsiteX347" fmla="*/ 268797 w 347724"/>
                <a:gd name="connsiteY347" fmla="*/ 248842 h 286625"/>
                <a:gd name="connsiteX348" fmla="*/ 268797 w 347724"/>
                <a:gd name="connsiteY348" fmla="*/ 248842 h 286625"/>
                <a:gd name="connsiteX349" fmla="*/ 268607 w 347724"/>
                <a:gd name="connsiteY349" fmla="*/ 249032 h 286625"/>
                <a:gd name="connsiteX350" fmla="*/ 268797 w 347724"/>
                <a:gd name="connsiteY350" fmla="*/ 248842 h 286625"/>
                <a:gd name="connsiteX351" fmla="*/ 154021 w 347724"/>
                <a:gd name="connsiteY351" fmla="*/ 243508 h 286625"/>
                <a:gd name="connsiteX352" fmla="*/ 154021 w 347724"/>
                <a:gd name="connsiteY352" fmla="*/ 243508 h 286625"/>
                <a:gd name="connsiteX353" fmla="*/ 154021 w 347724"/>
                <a:gd name="connsiteY353" fmla="*/ 243508 h 286625"/>
                <a:gd name="connsiteX354" fmla="*/ 154021 w 347724"/>
                <a:gd name="connsiteY354" fmla="*/ 243508 h 286625"/>
                <a:gd name="connsiteX355" fmla="*/ 153640 w 347724"/>
                <a:gd name="connsiteY355" fmla="*/ 243793 h 286625"/>
                <a:gd name="connsiteX356" fmla="*/ 153449 w 347724"/>
                <a:gd name="connsiteY356" fmla="*/ 243317 h 286625"/>
                <a:gd name="connsiteX357" fmla="*/ 154021 w 347724"/>
                <a:gd name="connsiteY357" fmla="*/ 243508 h 286625"/>
                <a:gd name="connsiteX358" fmla="*/ 264511 w 347724"/>
                <a:gd name="connsiteY358" fmla="*/ 47388 h 286625"/>
                <a:gd name="connsiteX359" fmla="*/ 264511 w 347724"/>
                <a:gd name="connsiteY359" fmla="*/ 47388 h 286625"/>
                <a:gd name="connsiteX360" fmla="*/ 264511 w 347724"/>
                <a:gd name="connsiteY360" fmla="*/ 47388 h 286625"/>
                <a:gd name="connsiteX361" fmla="*/ 264511 w 347724"/>
                <a:gd name="connsiteY361" fmla="*/ 47388 h 286625"/>
                <a:gd name="connsiteX362" fmla="*/ 123160 w 347724"/>
                <a:gd name="connsiteY362" fmla="*/ 2144 h 286625"/>
                <a:gd name="connsiteX363" fmla="*/ 123160 w 347724"/>
                <a:gd name="connsiteY363" fmla="*/ 2144 h 286625"/>
                <a:gd name="connsiteX364" fmla="*/ 123160 w 347724"/>
                <a:gd name="connsiteY364" fmla="*/ 1382 h 286625"/>
                <a:gd name="connsiteX365" fmla="*/ 123160 w 347724"/>
                <a:gd name="connsiteY365" fmla="*/ 2144 h 28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347724" h="286625">
                  <a:moveTo>
                    <a:pt x="311850" y="232078"/>
                  </a:moveTo>
                  <a:cubicBezTo>
                    <a:pt x="316136" y="229315"/>
                    <a:pt x="317756" y="224553"/>
                    <a:pt x="320423" y="220647"/>
                  </a:cubicBezTo>
                  <a:cubicBezTo>
                    <a:pt x="320994" y="220076"/>
                    <a:pt x="321470" y="219409"/>
                    <a:pt x="322042" y="218838"/>
                  </a:cubicBezTo>
                  <a:cubicBezTo>
                    <a:pt x="326328" y="215980"/>
                    <a:pt x="327757" y="211122"/>
                    <a:pt x="330329" y="207122"/>
                  </a:cubicBezTo>
                  <a:cubicBezTo>
                    <a:pt x="333376" y="203217"/>
                    <a:pt x="336425" y="199216"/>
                    <a:pt x="337377" y="194168"/>
                  </a:cubicBezTo>
                  <a:cubicBezTo>
                    <a:pt x="338615" y="192930"/>
                    <a:pt x="340044" y="191692"/>
                    <a:pt x="339473" y="189501"/>
                  </a:cubicBezTo>
                  <a:lnTo>
                    <a:pt x="339473" y="189501"/>
                  </a:lnTo>
                  <a:cubicBezTo>
                    <a:pt x="340901" y="181119"/>
                    <a:pt x="342235" y="172737"/>
                    <a:pt x="343664" y="164355"/>
                  </a:cubicBezTo>
                  <a:cubicBezTo>
                    <a:pt x="343664" y="164355"/>
                    <a:pt x="343664" y="164355"/>
                    <a:pt x="343664" y="164355"/>
                  </a:cubicBezTo>
                  <a:cubicBezTo>
                    <a:pt x="343949" y="162164"/>
                    <a:pt x="344235" y="159878"/>
                    <a:pt x="344521" y="157687"/>
                  </a:cubicBezTo>
                  <a:cubicBezTo>
                    <a:pt x="349474" y="151877"/>
                    <a:pt x="347569" y="145400"/>
                    <a:pt x="346140" y="139018"/>
                  </a:cubicBezTo>
                  <a:cubicBezTo>
                    <a:pt x="346426" y="133970"/>
                    <a:pt x="348807" y="128636"/>
                    <a:pt x="344330" y="124159"/>
                  </a:cubicBezTo>
                  <a:lnTo>
                    <a:pt x="344045" y="124350"/>
                  </a:lnTo>
                  <a:cubicBezTo>
                    <a:pt x="344045" y="124254"/>
                    <a:pt x="343949" y="124254"/>
                    <a:pt x="343949" y="124254"/>
                  </a:cubicBezTo>
                  <a:cubicBezTo>
                    <a:pt x="344045" y="124254"/>
                    <a:pt x="344235" y="124254"/>
                    <a:pt x="344330" y="124254"/>
                  </a:cubicBezTo>
                  <a:cubicBezTo>
                    <a:pt x="344616" y="116349"/>
                    <a:pt x="339473" y="111967"/>
                    <a:pt x="333853" y="107872"/>
                  </a:cubicBezTo>
                  <a:cubicBezTo>
                    <a:pt x="333472" y="103299"/>
                    <a:pt x="330995" y="100157"/>
                    <a:pt x="327566" y="97489"/>
                  </a:cubicBezTo>
                  <a:cubicBezTo>
                    <a:pt x="326138" y="92631"/>
                    <a:pt x="322804" y="89298"/>
                    <a:pt x="318899" y="86250"/>
                  </a:cubicBezTo>
                  <a:cubicBezTo>
                    <a:pt x="318899" y="86250"/>
                    <a:pt x="318899" y="86250"/>
                    <a:pt x="318899" y="86250"/>
                  </a:cubicBezTo>
                  <a:cubicBezTo>
                    <a:pt x="318899" y="86250"/>
                    <a:pt x="318899" y="86250"/>
                    <a:pt x="318899" y="86250"/>
                  </a:cubicBezTo>
                  <a:cubicBezTo>
                    <a:pt x="315089" y="82345"/>
                    <a:pt x="311183" y="78439"/>
                    <a:pt x="307373" y="74534"/>
                  </a:cubicBezTo>
                  <a:cubicBezTo>
                    <a:pt x="306897" y="74915"/>
                    <a:pt x="306421" y="75391"/>
                    <a:pt x="305945" y="75867"/>
                  </a:cubicBezTo>
                  <a:cubicBezTo>
                    <a:pt x="305945" y="75867"/>
                    <a:pt x="305945" y="75867"/>
                    <a:pt x="305945" y="75867"/>
                  </a:cubicBezTo>
                  <a:cubicBezTo>
                    <a:pt x="305945" y="75867"/>
                    <a:pt x="305945" y="75867"/>
                    <a:pt x="305945" y="75867"/>
                  </a:cubicBezTo>
                  <a:cubicBezTo>
                    <a:pt x="305754" y="75773"/>
                    <a:pt x="305659" y="75582"/>
                    <a:pt x="305468" y="75487"/>
                  </a:cubicBezTo>
                  <a:cubicBezTo>
                    <a:pt x="306135" y="75296"/>
                    <a:pt x="306897" y="75201"/>
                    <a:pt x="307278" y="74629"/>
                  </a:cubicBezTo>
                  <a:cubicBezTo>
                    <a:pt x="303373" y="70915"/>
                    <a:pt x="299372" y="67104"/>
                    <a:pt x="295467" y="63390"/>
                  </a:cubicBezTo>
                  <a:cubicBezTo>
                    <a:pt x="295467" y="63390"/>
                    <a:pt x="295467" y="63390"/>
                    <a:pt x="295467" y="63390"/>
                  </a:cubicBezTo>
                  <a:cubicBezTo>
                    <a:pt x="295467" y="63390"/>
                    <a:pt x="295467" y="63390"/>
                    <a:pt x="295467" y="63390"/>
                  </a:cubicBezTo>
                  <a:cubicBezTo>
                    <a:pt x="293943" y="61294"/>
                    <a:pt x="292419" y="59199"/>
                    <a:pt x="289371" y="59199"/>
                  </a:cubicBezTo>
                  <a:cubicBezTo>
                    <a:pt x="286228" y="56627"/>
                    <a:pt x="283180" y="54055"/>
                    <a:pt x="280037" y="51483"/>
                  </a:cubicBezTo>
                  <a:lnTo>
                    <a:pt x="280037" y="51483"/>
                  </a:lnTo>
                  <a:lnTo>
                    <a:pt x="280037" y="51483"/>
                  </a:lnTo>
                  <a:cubicBezTo>
                    <a:pt x="275560" y="48150"/>
                    <a:pt x="271464" y="44054"/>
                    <a:pt x="265844" y="42340"/>
                  </a:cubicBezTo>
                  <a:lnTo>
                    <a:pt x="265844" y="42340"/>
                  </a:lnTo>
                  <a:lnTo>
                    <a:pt x="265844" y="42340"/>
                  </a:lnTo>
                  <a:cubicBezTo>
                    <a:pt x="265463" y="41673"/>
                    <a:pt x="264892" y="41292"/>
                    <a:pt x="264130" y="41197"/>
                  </a:cubicBezTo>
                  <a:cubicBezTo>
                    <a:pt x="262606" y="38720"/>
                    <a:pt x="260129" y="38149"/>
                    <a:pt x="257558" y="37673"/>
                  </a:cubicBezTo>
                  <a:cubicBezTo>
                    <a:pt x="248604" y="33100"/>
                    <a:pt x="241651" y="24623"/>
                    <a:pt x="230792" y="23766"/>
                  </a:cubicBezTo>
                  <a:lnTo>
                    <a:pt x="230792" y="23766"/>
                  </a:lnTo>
                  <a:cubicBezTo>
                    <a:pt x="221553" y="16813"/>
                    <a:pt x="210314" y="15098"/>
                    <a:pt x="199741" y="11574"/>
                  </a:cubicBezTo>
                  <a:lnTo>
                    <a:pt x="199741" y="11574"/>
                  </a:lnTo>
                  <a:cubicBezTo>
                    <a:pt x="197074" y="10240"/>
                    <a:pt x="194312" y="9098"/>
                    <a:pt x="191264" y="10240"/>
                  </a:cubicBezTo>
                  <a:lnTo>
                    <a:pt x="191264" y="10240"/>
                  </a:lnTo>
                  <a:cubicBezTo>
                    <a:pt x="188216" y="7954"/>
                    <a:pt x="185167" y="5954"/>
                    <a:pt x="181072" y="6716"/>
                  </a:cubicBezTo>
                  <a:cubicBezTo>
                    <a:pt x="174690" y="3858"/>
                    <a:pt x="167832" y="3097"/>
                    <a:pt x="160974" y="3097"/>
                  </a:cubicBezTo>
                  <a:cubicBezTo>
                    <a:pt x="160974" y="3097"/>
                    <a:pt x="160974" y="3097"/>
                    <a:pt x="160974" y="3097"/>
                  </a:cubicBezTo>
                  <a:cubicBezTo>
                    <a:pt x="159545" y="2049"/>
                    <a:pt x="158021" y="1477"/>
                    <a:pt x="156307" y="2335"/>
                  </a:cubicBezTo>
                  <a:cubicBezTo>
                    <a:pt x="154116" y="2144"/>
                    <a:pt x="151925" y="1954"/>
                    <a:pt x="149734" y="1763"/>
                  </a:cubicBezTo>
                  <a:cubicBezTo>
                    <a:pt x="149734" y="1763"/>
                    <a:pt x="149734" y="1763"/>
                    <a:pt x="149734" y="1763"/>
                  </a:cubicBezTo>
                  <a:cubicBezTo>
                    <a:pt x="146496" y="1668"/>
                    <a:pt x="143162" y="1572"/>
                    <a:pt x="139924" y="1477"/>
                  </a:cubicBezTo>
                  <a:cubicBezTo>
                    <a:pt x="134304" y="-1094"/>
                    <a:pt x="128684" y="239"/>
                    <a:pt x="123065" y="1382"/>
                  </a:cubicBezTo>
                  <a:lnTo>
                    <a:pt x="123065" y="1382"/>
                  </a:lnTo>
                  <a:cubicBezTo>
                    <a:pt x="118588" y="810"/>
                    <a:pt x="114206" y="715"/>
                    <a:pt x="109825" y="2430"/>
                  </a:cubicBezTo>
                  <a:lnTo>
                    <a:pt x="109825" y="2430"/>
                  </a:lnTo>
                  <a:lnTo>
                    <a:pt x="109825" y="2430"/>
                  </a:lnTo>
                  <a:cubicBezTo>
                    <a:pt x="103348" y="2715"/>
                    <a:pt x="96871" y="3097"/>
                    <a:pt x="90965" y="6335"/>
                  </a:cubicBezTo>
                  <a:lnTo>
                    <a:pt x="90965" y="6335"/>
                  </a:lnTo>
                  <a:cubicBezTo>
                    <a:pt x="84393" y="6430"/>
                    <a:pt x="78488" y="8621"/>
                    <a:pt x="73058" y="12050"/>
                  </a:cubicBezTo>
                  <a:lnTo>
                    <a:pt x="73058" y="12050"/>
                  </a:lnTo>
                  <a:cubicBezTo>
                    <a:pt x="69820" y="13193"/>
                    <a:pt x="66581" y="14432"/>
                    <a:pt x="63343" y="15574"/>
                  </a:cubicBezTo>
                  <a:lnTo>
                    <a:pt x="63343" y="15574"/>
                  </a:lnTo>
                  <a:cubicBezTo>
                    <a:pt x="57818" y="18908"/>
                    <a:pt x="52199" y="22242"/>
                    <a:pt x="46674" y="25480"/>
                  </a:cubicBezTo>
                  <a:lnTo>
                    <a:pt x="46674" y="25480"/>
                  </a:lnTo>
                  <a:cubicBezTo>
                    <a:pt x="46674" y="25480"/>
                    <a:pt x="46674" y="25480"/>
                    <a:pt x="46674" y="25480"/>
                  </a:cubicBezTo>
                  <a:cubicBezTo>
                    <a:pt x="46007" y="26052"/>
                    <a:pt x="45436" y="26719"/>
                    <a:pt x="44769" y="27290"/>
                  </a:cubicBezTo>
                  <a:cubicBezTo>
                    <a:pt x="38483" y="33386"/>
                    <a:pt x="29148" y="36148"/>
                    <a:pt x="25719" y="45292"/>
                  </a:cubicBezTo>
                  <a:cubicBezTo>
                    <a:pt x="25148" y="45578"/>
                    <a:pt x="24671" y="46149"/>
                    <a:pt x="24481" y="46721"/>
                  </a:cubicBezTo>
                  <a:lnTo>
                    <a:pt x="24481" y="46721"/>
                  </a:lnTo>
                  <a:lnTo>
                    <a:pt x="24481" y="46721"/>
                  </a:lnTo>
                  <a:cubicBezTo>
                    <a:pt x="21718" y="49674"/>
                    <a:pt x="17813" y="51865"/>
                    <a:pt x="17528" y="56532"/>
                  </a:cubicBezTo>
                  <a:cubicBezTo>
                    <a:pt x="17528" y="56532"/>
                    <a:pt x="17528" y="56532"/>
                    <a:pt x="17528" y="56532"/>
                  </a:cubicBezTo>
                  <a:cubicBezTo>
                    <a:pt x="14480" y="59770"/>
                    <a:pt x="16670" y="65199"/>
                    <a:pt x="12860" y="68152"/>
                  </a:cubicBezTo>
                  <a:lnTo>
                    <a:pt x="12860" y="68152"/>
                  </a:lnTo>
                  <a:cubicBezTo>
                    <a:pt x="9050" y="69772"/>
                    <a:pt x="7717" y="72915"/>
                    <a:pt x="7431" y="76820"/>
                  </a:cubicBezTo>
                  <a:lnTo>
                    <a:pt x="7431" y="76820"/>
                  </a:lnTo>
                  <a:cubicBezTo>
                    <a:pt x="5431" y="78535"/>
                    <a:pt x="4859" y="80916"/>
                    <a:pt x="4574" y="83392"/>
                  </a:cubicBezTo>
                  <a:lnTo>
                    <a:pt x="4574" y="83392"/>
                  </a:lnTo>
                  <a:lnTo>
                    <a:pt x="4574" y="83392"/>
                  </a:lnTo>
                  <a:cubicBezTo>
                    <a:pt x="4097" y="86154"/>
                    <a:pt x="3526" y="88917"/>
                    <a:pt x="3050" y="91679"/>
                  </a:cubicBezTo>
                  <a:cubicBezTo>
                    <a:pt x="3050" y="91679"/>
                    <a:pt x="3050" y="91679"/>
                    <a:pt x="3050" y="91679"/>
                  </a:cubicBezTo>
                  <a:cubicBezTo>
                    <a:pt x="3050" y="91679"/>
                    <a:pt x="3050" y="91679"/>
                    <a:pt x="3050" y="91679"/>
                  </a:cubicBezTo>
                  <a:cubicBezTo>
                    <a:pt x="859" y="95299"/>
                    <a:pt x="1" y="99204"/>
                    <a:pt x="764" y="103395"/>
                  </a:cubicBezTo>
                  <a:cubicBezTo>
                    <a:pt x="764" y="103395"/>
                    <a:pt x="764" y="103395"/>
                    <a:pt x="764" y="103395"/>
                  </a:cubicBezTo>
                  <a:cubicBezTo>
                    <a:pt x="-284" y="110062"/>
                    <a:pt x="-284" y="116635"/>
                    <a:pt x="954" y="123207"/>
                  </a:cubicBezTo>
                  <a:cubicBezTo>
                    <a:pt x="383" y="129112"/>
                    <a:pt x="1430" y="134732"/>
                    <a:pt x="3812" y="140066"/>
                  </a:cubicBezTo>
                  <a:lnTo>
                    <a:pt x="3812" y="140066"/>
                  </a:lnTo>
                  <a:cubicBezTo>
                    <a:pt x="4288" y="141590"/>
                    <a:pt x="4669" y="143114"/>
                    <a:pt x="5145" y="144733"/>
                  </a:cubicBezTo>
                  <a:lnTo>
                    <a:pt x="5145" y="144733"/>
                  </a:lnTo>
                  <a:cubicBezTo>
                    <a:pt x="5717" y="146543"/>
                    <a:pt x="6383" y="148353"/>
                    <a:pt x="6955" y="150163"/>
                  </a:cubicBezTo>
                  <a:cubicBezTo>
                    <a:pt x="7907" y="152734"/>
                    <a:pt x="8765" y="155306"/>
                    <a:pt x="9717" y="157973"/>
                  </a:cubicBezTo>
                  <a:lnTo>
                    <a:pt x="9717" y="157973"/>
                  </a:lnTo>
                  <a:lnTo>
                    <a:pt x="9717" y="157973"/>
                  </a:lnTo>
                  <a:cubicBezTo>
                    <a:pt x="14003" y="168451"/>
                    <a:pt x="18956" y="178642"/>
                    <a:pt x="26862" y="186929"/>
                  </a:cubicBezTo>
                  <a:cubicBezTo>
                    <a:pt x="26862" y="186929"/>
                    <a:pt x="26862" y="186929"/>
                    <a:pt x="26862" y="186929"/>
                  </a:cubicBezTo>
                  <a:cubicBezTo>
                    <a:pt x="26576" y="189024"/>
                    <a:pt x="27815" y="190263"/>
                    <a:pt x="29339" y="191310"/>
                  </a:cubicBezTo>
                  <a:cubicBezTo>
                    <a:pt x="32577" y="194740"/>
                    <a:pt x="35816" y="198169"/>
                    <a:pt x="39149" y="201597"/>
                  </a:cubicBezTo>
                  <a:cubicBezTo>
                    <a:pt x="43531" y="206074"/>
                    <a:pt x="48008" y="210551"/>
                    <a:pt x="52389" y="215028"/>
                  </a:cubicBezTo>
                  <a:cubicBezTo>
                    <a:pt x="52960" y="215599"/>
                    <a:pt x="53532" y="216076"/>
                    <a:pt x="54104" y="216647"/>
                  </a:cubicBezTo>
                  <a:cubicBezTo>
                    <a:pt x="57533" y="219885"/>
                    <a:pt x="60962" y="223124"/>
                    <a:pt x="64391" y="226458"/>
                  </a:cubicBezTo>
                  <a:lnTo>
                    <a:pt x="64391" y="226458"/>
                  </a:lnTo>
                  <a:cubicBezTo>
                    <a:pt x="72582" y="234078"/>
                    <a:pt x="81631" y="240364"/>
                    <a:pt x="90965" y="246556"/>
                  </a:cubicBezTo>
                  <a:cubicBezTo>
                    <a:pt x="98490" y="251414"/>
                    <a:pt x="105158" y="257604"/>
                    <a:pt x="113921" y="260367"/>
                  </a:cubicBezTo>
                  <a:cubicBezTo>
                    <a:pt x="115445" y="261033"/>
                    <a:pt x="116968" y="261795"/>
                    <a:pt x="118588" y="262462"/>
                  </a:cubicBezTo>
                  <a:cubicBezTo>
                    <a:pt x="120398" y="263796"/>
                    <a:pt x="122303" y="265129"/>
                    <a:pt x="124112" y="266463"/>
                  </a:cubicBezTo>
                  <a:cubicBezTo>
                    <a:pt x="125065" y="266749"/>
                    <a:pt x="125922" y="267034"/>
                    <a:pt x="126875" y="267320"/>
                  </a:cubicBezTo>
                  <a:cubicBezTo>
                    <a:pt x="131066" y="270178"/>
                    <a:pt x="135352" y="272845"/>
                    <a:pt x="140495" y="273606"/>
                  </a:cubicBezTo>
                  <a:cubicBezTo>
                    <a:pt x="143829" y="276654"/>
                    <a:pt x="147544" y="278655"/>
                    <a:pt x="152116" y="278845"/>
                  </a:cubicBezTo>
                  <a:cubicBezTo>
                    <a:pt x="155259" y="280655"/>
                    <a:pt x="158498" y="282274"/>
                    <a:pt x="162212" y="282274"/>
                  </a:cubicBezTo>
                  <a:cubicBezTo>
                    <a:pt x="163832" y="282751"/>
                    <a:pt x="165451" y="283131"/>
                    <a:pt x="167165" y="283608"/>
                  </a:cubicBezTo>
                  <a:cubicBezTo>
                    <a:pt x="168880" y="284084"/>
                    <a:pt x="170594" y="284465"/>
                    <a:pt x="172309" y="284941"/>
                  </a:cubicBezTo>
                  <a:cubicBezTo>
                    <a:pt x="177738" y="286846"/>
                    <a:pt x="183263" y="287227"/>
                    <a:pt x="188882" y="285608"/>
                  </a:cubicBezTo>
                  <a:cubicBezTo>
                    <a:pt x="189930" y="285513"/>
                    <a:pt x="191073" y="285417"/>
                    <a:pt x="192121" y="285227"/>
                  </a:cubicBezTo>
                  <a:cubicBezTo>
                    <a:pt x="195169" y="286275"/>
                    <a:pt x="198122" y="286656"/>
                    <a:pt x="200503" y="283798"/>
                  </a:cubicBezTo>
                  <a:lnTo>
                    <a:pt x="200503" y="283798"/>
                  </a:lnTo>
                  <a:lnTo>
                    <a:pt x="200503" y="283798"/>
                  </a:lnTo>
                  <a:cubicBezTo>
                    <a:pt x="204884" y="285037"/>
                    <a:pt x="207647" y="283417"/>
                    <a:pt x="208694" y="278940"/>
                  </a:cubicBezTo>
                  <a:lnTo>
                    <a:pt x="208694" y="278940"/>
                  </a:lnTo>
                  <a:lnTo>
                    <a:pt x="208694" y="278940"/>
                  </a:lnTo>
                  <a:cubicBezTo>
                    <a:pt x="215933" y="278274"/>
                    <a:pt x="223267" y="277702"/>
                    <a:pt x="230507" y="277035"/>
                  </a:cubicBezTo>
                  <a:cubicBezTo>
                    <a:pt x="235745" y="279512"/>
                    <a:pt x="240032" y="277417"/>
                    <a:pt x="244127" y="274369"/>
                  </a:cubicBezTo>
                  <a:lnTo>
                    <a:pt x="244127" y="274369"/>
                  </a:lnTo>
                  <a:cubicBezTo>
                    <a:pt x="249175" y="275607"/>
                    <a:pt x="253176" y="273035"/>
                    <a:pt x="257081" y="270464"/>
                  </a:cubicBezTo>
                  <a:cubicBezTo>
                    <a:pt x="262892" y="269701"/>
                    <a:pt x="267749" y="267129"/>
                    <a:pt x="271655" y="262748"/>
                  </a:cubicBezTo>
                  <a:cubicBezTo>
                    <a:pt x="278322" y="262558"/>
                    <a:pt x="280799" y="255128"/>
                    <a:pt x="286895" y="253985"/>
                  </a:cubicBezTo>
                  <a:lnTo>
                    <a:pt x="286895" y="253985"/>
                  </a:lnTo>
                  <a:cubicBezTo>
                    <a:pt x="287561" y="253604"/>
                    <a:pt x="288228" y="253128"/>
                    <a:pt x="288895" y="252747"/>
                  </a:cubicBezTo>
                  <a:cubicBezTo>
                    <a:pt x="288895" y="252747"/>
                    <a:pt x="288895" y="252747"/>
                    <a:pt x="288895" y="252747"/>
                  </a:cubicBezTo>
                  <a:cubicBezTo>
                    <a:pt x="291657" y="252461"/>
                    <a:pt x="293753" y="251032"/>
                    <a:pt x="295181" y="248651"/>
                  </a:cubicBezTo>
                  <a:cubicBezTo>
                    <a:pt x="297467" y="246460"/>
                    <a:pt x="299753" y="244270"/>
                    <a:pt x="302039" y="242079"/>
                  </a:cubicBezTo>
                  <a:cubicBezTo>
                    <a:pt x="305278" y="238745"/>
                    <a:pt x="308612" y="235411"/>
                    <a:pt x="311850" y="232078"/>
                  </a:cubicBezTo>
                  <a:close/>
                  <a:moveTo>
                    <a:pt x="178500" y="258652"/>
                  </a:moveTo>
                  <a:cubicBezTo>
                    <a:pt x="178500" y="258462"/>
                    <a:pt x="178500" y="258367"/>
                    <a:pt x="178595" y="258176"/>
                  </a:cubicBezTo>
                  <a:cubicBezTo>
                    <a:pt x="178691" y="258271"/>
                    <a:pt x="178786" y="258462"/>
                    <a:pt x="178976" y="258557"/>
                  </a:cubicBezTo>
                  <a:cubicBezTo>
                    <a:pt x="178786" y="258557"/>
                    <a:pt x="178691" y="258652"/>
                    <a:pt x="178500" y="258652"/>
                  </a:cubicBezTo>
                  <a:close/>
                  <a:moveTo>
                    <a:pt x="129256" y="185119"/>
                  </a:moveTo>
                  <a:cubicBezTo>
                    <a:pt x="129351" y="185215"/>
                    <a:pt x="129256" y="185215"/>
                    <a:pt x="129351" y="185310"/>
                  </a:cubicBezTo>
                  <a:cubicBezTo>
                    <a:pt x="129256" y="185310"/>
                    <a:pt x="129256" y="185310"/>
                    <a:pt x="129160" y="185310"/>
                  </a:cubicBezTo>
                  <a:cubicBezTo>
                    <a:pt x="129160" y="185215"/>
                    <a:pt x="129160" y="185215"/>
                    <a:pt x="129256" y="185119"/>
                  </a:cubicBezTo>
                  <a:close/>
                  <a:moveTo>
                    <a:pt x="285847" y="139018"/>
                  </a:moveTo>
                  <a:cubicBezTo>
                    <a:pt x="285847" y="139018"/>
                    <a:pt x="285847" y="139018"/>
                    <a:pt x="285847" y="139018"/>
                  </a:cubicBezTo>
                  <a:cubicBezTo>
                    <a:pt x="285847" y="139113"/>
                    <a:pt x="285847" y="139209"/>
                    <a:pt x="285847" y="139304"/>
                  </a:cubicBezTo>
                  <a:cubicBezTo>
                    <a:pt x="285751" y="139304"/>
                    <a:pt x="285751" y="139209"/>
                    <a:pt x="285656" y="139209"/>
                  </a:cubicBezTo>
                  <a:cubicBezTo>
                    <a:pt x="285751" y="139113"/>
                    <a:pt x="285751" y="139113"/>
                    <a:pt x="285847" y="139018"/>
                  </a:cubicBezTo>
                  <a:lnTo>
                    <a:pt x="285847" y="139018"/>
                  </a:lnTo>
                  <a:close/>
                  <a:moveTo>
                    <a:pt x="180976" y="120445"/>
                  </a:moveTo>
                  <a:cubicBezTo>
                    <a:pt x="180976" y="120445"/>
                    <a:pt x="180976" y="120445"/>
                    <a:pt x="180976" y="120445"/>
                  </a:cubicBezTo>
                  <a:cubicBezTo>
                    <a:pt x="180976" y="120445"/>
                    <a:pt x="180976" y="120445"/>
                    <a:pt x="180976" y="120445"/>
                  </a:cubicBezTo>
                  <a:lnTo>
                    <a:pt x="180976" y="120445"/>
                  </a:lnTo>
                  <a:close/>
                  <a:moveTo>
                    <a:pt x="227554" y="123969"/>
                  </a:moveTo>
                  <a:cubicBezTo>
                    <a:pt x="227554" y="123969"/>
                    <a:pt x="227554" y="123874"/>
                    <a:pt x="227554" y="123874"/>
                  </a:cubicBezTo>
                  <a:cubicBezTo>
                    <a:pt x="227554" y="123874"/>
                    <a:pt x="227554" y="123874"/>
                    <a:pt x="227554" y="123969"/>
                  </a:cubicBezTo>
                  <a:cubicBezTo>
                    <a:pt x="227554" y="123874"/>
                    <a:pt x="227554" y="123874"/>
                    <a:pt x="227554" y="123969"/>
                  </a:cubicBezTo>
                  <a:close/>
                  <a:moveTo>
                    <a:pt x="209266" y="145400"/>
                  </a:moveTo>
                  <a:lnTo>
                    <a:pt x="209266" y="145400"/>
                  </a:lnTo>
                  <a:cubicBezTo>
                    <a:pt x="209361" y="145400"/>
                    <a:pt x="209361" y="145495"/>
                    <a:pt x="209456" y="145495"/>
                  </a:cubicBezTo>
                  <a:cubicBezTo>
                    <a:pt x="209361" y="145495"/>
                    <a:pt x="209361" y="145590"/>
                    <a:pt x="209266" y="145590"/>
                  </a:cubicBezTo>
                  <a:cubicBezTo>
                    <a:pt x="209266" y="145590"/>
                    <a:pt x="209266" y="145495"/>
                    <a:pt x="209266" y="145400"/>
                  </a:cubicBezTo>
                  <a:close/>
                  <a:moveTo>
                    <a:pt x="264130" y="167308"/>
                  </a:moveTo>
                  <a:cubicBezTo>
                    <a:pt x="264130" y="167308"/>
                    <a:pt x="264130" y="167212"/>
                    <a:pt x="264130" y="167212"/>
                  </a:cubicBezTo>
                  <a:cubicBezTo>
                    <a:pt x="264130" y="167212"/>
                    <a:pt x="264130" y="167212"/>
                    <a:pt x="264130" y="167308"/>
                  </a:cubicBezTo>
                  <a:cubicBezTo>
                    <a:pt x="264130" y="167212"/>
                    <a:pt x="264130" y="167212"/>
                    <a:pt x="264130" y="167308"/>
                  </a:cubicBezTo>
                  <a:close/>
                  <a:moveTo>
                    <a:pt x="186025" y="132065"/>
                  </a:moveTo>
                  <a:lnTo>
                    <a:pt x="186025" y="132065"/>
                  </a:lnTo>
                  <a:lnTo>
                    <a:pt x="186025" y="132065"/>
                  </a:lnTo>
                  <a:cubicBezTo>
                    <a:pt x="185930" y="131970"/>
                    <a:pt x="185930" y="131874"/>
                    <a:pt x="185834" y="131779"/>
                  </a:cubicBezTo>
                  <a:cubicBezTo>
                    <a:pt x="185930" y="131779"/>
                    <a:pt x="186120" y="131779"/>
                    <a:pt x="186310" y="131874"/>
                  </a:cubicBezTo>
                  <a:cubicBezTo>
                    <a:pt x="186215" y="131874"/>
                    <a:pt x="186120" y="131970"/>
                    <a:pt x="186025" y="132065"/>
                  </a:cubicBezTo>
                  <a:close/>
                  <a:moveTo>
                    <a:pt x="218696" y="152925"/>
                  </a:moveTo>
                  <a:cubicBezTo>
                    <a:pt x="218886" y="152544"/>
                    <a:pt x="218981" y="152544"/>
                    <a:pt x="219172" y="152067"/>
                  </a:cubicBezTo>
                  <a:cubicBezTo>
                    <a:pt x="219267" y="152163"/>
                    <a:pt x="219362" y="152258"/>
                    <a:pt x="219553" y="152449"/>
                  </a:cubicBezTo>
                  <a:cubicBezTo>
                    <a:pt x="219267" y="152639"/>
                    <a:pt x="218981" y="152925"/>
                    <a:pt x="218696" y="152925"/>
                  </a:cubicBezTo>
                  <a:close/>
                  <a:moveTo>
                    <a:pt x="222601" y="115492"/>
                  </a:moveTo>
                  <a:cubicBezTo>
                    <a:pt x="222506" y="115492"/>
                    <a:pt x="222601" y="115301"/>
                    <a:pt x="222506" y="115301"/>
                  </a:cubicBezTo>
                  <a:cubicBezTo>
                    <a:pt x="222601" y="115301"/>
                    <a:pt x="222601" y="115396"/>
                    <a:pt x="222601" y="115492"/>
                  </a:cubicBezTo>
                  <a:cubicBezTo>
                    <a:pt x="222696" y="115492"/>
                    <a:pt x="222601" y="115492"/>
                    <a:pt x="222601" y="115492"/>
                  </a:cubicBezTo>
                  <a:close/>
                  <a:moveTo>
                    <a:pt x="114587" y="83583"/>
                  </a:moveTo>
                  <a:cubicBezTo>
                    <a:pt x="114492" y="83583"/>
                    <a:pt x="114492" y="83583"/>
                    <a:pt x="114397" y="83678"/>
                  </a:cubicBezTo>
                  <a:cubicBezTo>
                    <a:pt x="114397" y="83583"/>
                    <a:pt x="114397" y="83488"/>
                    <a:pt x="114397" y="83392"/>
                  </a:cubicBezTo>
                  <a:cubicBezTo>
                    <a:pt x="114397" y="83488"/>
                    <a:pt x="114492" y="83488"/>
                    <a:pt x="114587" y="83583"/>
                  </a:cubicBezTo>
                  <a:close/>
                  <a:moveTo>
                    <a:pt x="287371" y="190549"/>
                  </a:moveTo>
                  <a:cubicBezTo>
                    <a:pt x="287371" y="190549"/>
                    <a:pt x="287371" y="190549"/>
                    <a:pt x="287371" y="190549"/>
                  </a:cubicBezTo>
                  <a:cubicBezTo>
                    <a:pt x="287276" y="190453"/>
                    <a:pt x="287276" y="190453"/>
                    <a:pt x="287276" y="190358"/>
                  </a:cubicBezTo>
                  <a:cubicBezTo>
                    <a:pt x="287371" y="190358"/>
                    <a:pt x="287466" y="190453"/>
                    <a:pt x="287466" y="190453"/>
                  </a:cubicBezTo>
                  <a:cubicBezTo>
                    <a:pt x="287466" y="190549"/>
                    <a:pt x="287466" y="190549"/>
                    <a:pt x="287371" y="190549"/>
                  </a:cubicBezTo>
                  <a:close/>
                  <a:moveTo>
                    <a:pt x="243842" y="124445"/>
                  </a:moveTo>
                  <a:cubicBezTo>
                    <a:pt x="243365" y="123683"/>
                    <a:pt x="242794" y="123112"/>
                    <a:pt x="242317" y="122540"/>
                  </a:cubicBezTo>
                  <a:cubicBezTo>
                    <a:pt x="242794" y="122445"/>
                    <a:pt x="243365" y="122540"/>
                    <a:pt x="243746" y="122254"/>
                  </a:cubicBezTo>
                  <a:cubicBezTo>
                    <a:pt x="243746" y="123016"/>
                    <a:pt x="243842" y="123588"/>
                    <a:pt x="243842" y="124445"/>
                  </a:cubicBezTo>
                  <a:close/>
                  <a:moveTo>
                    <a:pt x="222029" y="97870"/>
                  </a:moveTo>
                  <a:cubicBezTo>
                    <a:pt x="221648" y="97680"/>
                    <a:pt x="221363" y="97394"/>
                    <a:pt x="220982" y="97394"/>
                  </a:cubicBezTo>
                  <a:cubicBezTo>
                    <a:pt x="220982" y="97299"/>
                    <a:pt x="220982" y="97299"/>
                    <a:pt x="221077" y="97204"/>
                  </a:cubicBezTo>
                  <a:lnTo>
                    <a:pt x="221077" y="97204"/>
                  </a:lnTo>
                  <a:cubicBezTo>
                    <a:pt x="221458" y="97394"/>
                    <a:pt x="221839" y="97585"/>
                    <a:pt x="222029" y="97870"/>
                  </a:cubicBezTo>
                  <a:close/>
                  <a:moveTo>
                    <a:pt x="135161" y="57008"/>
                  </a:moveTo>
                  <a:cubicBezTo>
                    <a:pt x="135066" y="57103"/>
                    <a:pt x="134971" y="57199"/>
                    <a:pt x="134780" y="57199"/>
                  </a:cubicBezTo>
                  <a:cubicBezTo>
                    <a:pt x="134875" y="57103"/>
                    <a:pt x="134971" y="57103"/>
                    <a:pt x="135161" y="57008"/>
                  </a:cubicBezTo>
                  <a:cubicBezTo>
                    <a:pt x="135066" y="57008"/>
                    <a:pt x="135161" y="57008"/>
                    <a:pt x="135161" y="57008"/>
                  </a:cubicBezTo>
                  <a:close/>
                  <a:moveTo>
                    <a:pt x="132971" y="65295"/>
                  </a:moveTo>
                  <a:cubicBezTo>
                    <a:pt x="132971" y="65295"/>
                    <a:pt x="133066" y="65295"/>
                    <a:pt x="132971" y="65295"/>
                  </a:cubicBezTo>
                  <a:cubicBezTo>
                    <a:pt x="132971" y="65390"/>
                    <a:pt x="132971" y="65390"/>
                    <a:pt x="132971" y="65295"/>
                  </a:cubicBezTo>
                  <a:cubicBezTo>
                    <a:pt x="132971" y="65295"/>
                    <a:pt x="132971" y="65295"/>
                    <a:pt x="132971" y="65295"/>
                  </a:cubicBezTo>
                  <a:close/>
                  <a:moveTo>
                    <a:pt x="307373" y="147686"/>
                  </a:moveTo>
                  <a:cubicBezTo>
                    <a:pt x="307945" y="147686"/>
                    <a:pt x="308231" y="147305"/>
                    <a:pt x="308707" y="147115"/>
                  </a:cubicBezTo>
                  <a:cubicBezTo>
                    <a:pt x="308612" y="147210"/>
                    <a:pt x="308612" y="147305"/>
                    <a:pt x="308516" y="147400"/>
                  </a:cubicBezTo>
                  <a:cubicBezTo>
                    <a:pt x="308135" y="147495"/>
                    <a:pt x="307850" y="147686"/>
                    <a:pt x="307373" y="147686"/>
                  </a:cubicBezTo>
                  <a:close/>
                  <a:moveTo>
                    <a:pt x="161926" y="89107"/>
                  </a:moveTo>
                  <a:cubicBezTo>
                    <a:pt x="161736" y="89583"/>
                    <a:pt x="161355" y="89774"/>
                    <a:pt x="161165" y="90345"/>
                  </a:cubicBezTo>
                  <a:cubicBezTo>
                    <a:pt x="161165" y="90345"/>
                    <a:pt x="161165" y="90441"/>
                    <a:pt x="161165" y="90441"/>
                  </a:cubicBezTo>
                  <a:cubicBezTo>
                    <a:pt x="161165" y="90441"/>
                    <a:pt x="161165" y="90441"/>
                    <a:pt x="161165" y="90441"/>
                  </a:cubicBezTo>
                  <a:lnTo>
                    <a:pt x="161165" y="90441"/>
                  </a:lnTo>
                  <a:lnTo>
                    <a:pt x="161165" y="90441"/>
                  </a:lnTo>
                  <a:lnTo>
                    <a:pt x="161165" y="90345"/>
                  </a:lnTo>
                  <a:cubicBezTo>
                    <a:pt x="160974" y="89869"/>
                    <a:pt x="161165" y="89583"/>
                    <a:pt x="161069" y="89107"/>
                  </a:cubicBezTo>
                  <a:cubicBezTo>
                    <a:pt x="161355" y="89203"/>
                    <a:pt x="161641" y="89107"/>
                    <a:pt x="161926" y="89107"/>
                  </a:cubicBezTo>
                  <a:close/>
                  <a:moveTo>
                    <a:pt x="112968" y="45197"/>
                  </a:moveTo>
                  <a:cubicBezTo>
                    <a:pt x="112968" y="45102"/>
                    <a:pt x="112873" y="45006"/>
                    <a:pt x="112873" y="44911"/>
                  </a:cubicBezTo>
                  <a:cubicBezTo>
                    <a:pt x="112968" y="45006"/>
                    <a:pt x="113159" y="45006"/>
                    <a:pt x="113254" y="45102"/>
                  </a:cubicBezTo>
                  <a:cubicBezTo>
                    <a:pt x="113159" y="45197"/>
                    <a:pt x="113159" y="45197"/>
                    <a:pt x="113063" y="45292"/>
                  </a:cubicBezTo>
                  <a:cubicBezTo>
                    <a:pt x="112968" y="45197"/>
                    <a:pt x="112968" y="45197"/>
                    <a:pt x="112968" y="45197"/>
                  </a:cubicBezTo>
                  <a:close/>
                  <a:moveTo>
                    <a:pt x="184215" y="193692"/>
                  </a:moveTo>
                  <a:cubicBezTo>
                    <a:pt x="184215" y="193692"/>
                    <a:pt x="184215" y="193692"/>
                    <a:pt x="184215" y="193692"/>
                  </a:cubicBezTo>
                  <a:cubicBezTo>
                    <a:pt x="184215" y="193692"/>
                    <a:pt x="184215" y="193692"/>
                    <a:pt x="184215" y="193692"/>
                  </a:cubicBezTo>
                  <a:cubicBezTo>
                    <a:pt x="184215" y="193692"/>
                    <a:pt x="184215" y="193692"/>
                    <a:pt x="184215" y="193692"/>
                  </a:cubicBezTo>
                  <a:close/>
                  <a:moveTo>
                    <a:pt x="193931" y="240269"/>
                  </a:moveTo>
                  <a:cubicBezTo>
                    <a:pt x="193835" y="240364"/>
                    <a:pt x="193740" y="240460"/>
                    <a:pt x="193645" y="240555"/>
                  </a:cubicBezTo>
                  <a:cubicBezTo>
                    <a:pt x="193550" y="240460"/>
                    <a:pt x="193550" y="240460"/>
                    <a:pt x="193454" y="240460"/>
                  </a:cubicBezTo>
                  <a:cubicBezTo>
                    <a:pt x="193645" y="240364"/>
                    <a:pt x="193740" y="240269"/>
                    <a:pt x="193931" y="240269"/>
                  </a:cubicBezTo>
                  <a:close/>
                  <a:moveTo>
                    <a:pt x="305183" y="181881"/>
                  </a:moveTo>
                  <a:cubicBezTo>
                    <a:pt x="304801" y="181500"/>
                    <a:pt x="304421" y="181119"/>
                    <a:pt x="304040" y="180642"/>
                  </a:cubicBezTo>
                  <a:cubicBezTo>
                    <a:pt x="304040" y="180642"/>
                    <a:pt x="304135" y="180642"/>
                    <a:pt x="304135" y="180642"/>
                  </a:cubicBezTo>
                  <a:cubicBezTo>
                    <a:pt x="304230" y="181214"/>
                    <a:pt x="304611" y="181595"/>
                    <a:pt x="305183" y="181881"/>
                  </a:cubicBezTo>
                  <a:cubicBezTo>
                    <a:pt x="305183" y="181881"/>
                    <a:pt x="305183" y="181881"/>
                    <a:pt x="305183" y="181881"/>
                  </a:cubicBezTo>
                  <a:close/>
                  <a:moveTo>
                    <a:pt x="280989" y="123969"/>
                  </a:moveTo>
                  <a:cubicBezTo>
                    <a:pt x="280989" y="123969"/>
                    <a:pt x="281084" y="123969"/>
                    <a:pt x="280989" y="123969"/>
                  </a:cubicBezTo>
                  <a:cubicBezTo>
                    <a:pt x="280989" y="123969"/>
                    <a:pt x="280894" y="123969"/>
                    <a:pt x="280799" y="123969"/>
                  </a:cubicBezTo>
                  <a:cubicBezTo>
                    <a:pt x="280894" y="124064"/>
                    <a:pt x="280989" y="123969"/>
                    <a:pt x="280989" y="123969"/>
                  </a:cubicBezTo>
                  <a:close/>
                  <a:moveTo>
                    <a:pt x="251081" y="110634"/>
                  </a:moveTo>
                  <a:cubicBezTo>
                    <a:pt x="251081" y="110634"/>
                    <a:pt x="250985" y="110634"/>
                    <a:pt x="250985" y="110538"/>
                  </a:cubicBezTo>
                  <a:cubicBezTo>
                    <a:pt x="250985" y="110538"/>
                    <a:pt x="250985" y="110538"/>
                    <a:pt x="250985" y="110538"/>
                  </a:cubicBezTo>
                  <a:cubicBezTo>
                    <a:pt x="250985" y="110538"/>
                    <a:pt x="250985" y="110538"/>
                    <a:pt x="250985" y="110538"/>
                  </a:cubicBezTo>
                  <a:cubicBezTo>
                    <a:pt x="250985" y="110538"/>
                    <a:pt x="251081" y="110443"/>
                    <a:pt x="251081" y="110443"/>
                  </a:cubicBezTo>
                  <a:cubicBezTo>
                    <a:pt x="251081" y="110538"/>
                    <a:pt x="251081" y="110634"/>
                    <a:pt x="251081" y="110634"/>
                  </a:cubicBezTo>
                  <a:close/>
                  <a:moveTo>
                    <a:pt x="217743" y="83869"/>
                  </a:moveTo>
                  <a:cubicBezTo>
                    <a:pt x="217743" y="83869"/>
                    <a:pt x="217648" y="83869"/>
                    <a:pt x="217743" y="83869"/>
                  </a:cubicBezTo>
                  <a:cubicBezTo>
                    <a:pt x="217648" y="83869"/>
                    <a:pt x="217648" y="83773"/>
                    <a:pt x="217648" y="83773"/>
                  </a:cubicBezTo>
                  <a:cubicBezTo>
                    <a:pt x="217648" y="83773"/>
                    <a:pt x="217648" y="83869"/>
                    <a:pt x="217743" y="83869"/>
                  </a:cubicBezTo>
                  <a:cubicBezTo>
                    <a:pt x="217743" y="83869"/>
                    <a:pt x="217743" y="83869"/>
                    <a:pt x="217743" y="83869"/>
                  </a:cubicBezTo>
                  <a:lnTo>
                    <a:pt x="217743" y="83869"/>
                  </a:lnTo>
                  <a:close/>
                  <a:moveTo>
                    <a:pt x="76392" y="41864"/>
                  </a:moveTo>
                  <a:lnTo>
                    <a:pt x="76392" y="41864"/>
                  </a:lnTo>
                  <a:lnTo>
                    <a:pt x="76392" y="41864"/>
                  </a:lnTo>
                  <a:cubicBezTo>
                    <a:pt x="76392" y="41864"/>
                    <a:pt x="76392" y="41864"/>
                    <a:pt x="76392" y="41864"/>
                  </a:cubicBezTo>
                  <a:close/>
                  <a:moveTo>
                    <a:pt x="79631" y="121492"/>
                  </a:moveTo>
                  <a:cubicBezTo>
                    <a:pt x="79631" y="121588"/>
                    <a:pt x="79535" y="121588"/>
                    <a:pt x="79535" y="121683"/>
                  </a:cubicBezTo>
                  <a:cubicBezTo>
                    <a:pt x="79631" y="121683"/>
                    <a:pt x="79631" y="121683"/>
                    <a:pt x="79726" y="121683"/>
                  </a:cubicBezTo>
                  <a:cubicBezTo>
                    <a:pt x="79631" y="121683"/>
                    <a:pt x="79535" y="121683"/>
                    <a:pt x="79535" y="121778"/>
                  </a:cubicBezTo>
                  <a:cubicBezTo>
                    <a:pt x="79535" y="121778"/>
                    <a:pt x="79631" y="121683"/>
                    <a:pt x="79631" y="121683"/>
                  </a:cubicBezTo>
                  <a:cubicBezTo>
                    <a:pt x="79535" y="121588"/>
                    <a:pt x="79535" y="121588"/>
                    <a:pt x="79440" y="121492"/>
                  </a:cubicBezTo>
                  <a:cubicBezTo>
                    <a:pt x="79440" y="121588"/>
                    <a:pt x="79535" y="121492"/>
                    <a:pt x="79631" y="121492"/>
                  </a:cubicBezTo>
                  <a:close/>
                  <a:moveTo>
                    <a:pt x="132590" y="181785"/>
                  </a:moveTo>
                  <a:cubicBezTo>
                    <a:pt x="132590" y="181785"/>
                    <a:pt x="132590" y="181785"/>
                    <a:pt x="132590" y="181785"/>
                  </a:cubicBezTo>
                  <a:cubicBezTo>
                    <a:pt x="132590" y="181785"/>
                    <a:pt x="132590" y="181785"/>
                    <a:pt x="132590" y="181785"/>
                  </a:cubicBezTo>
                  <a:cubicBezTo>
                    <a:pt x="132590" y="181785"/>
                    <a:pt x="132590" y="181785"/>
                    <a:pt x="132590" y="181785"/>
                  </a:cubicBezTo>
                  <a:close/>
                  <a:moveTo>
                    <a:pt x="213933" y="243698"/>
                  </a:moveTo>
                  <a:cubicBezTo>
                    <a:pt x="214124" y="243508"/>
                    <a:pt x="214409" y="243222"/>
                    <a:pt x="214600" y="243032"/>
                  </a:cubicBezTo>
                  <a:cubicBezTo>
                    <a:pt x="214695" y="243222"/>
                    <a:pt x="214885" y="243412"/>
                    <a:pt x="214981" y="243508"/>
                  </a:cubicBezTo>
                  <a:cubicBezTo>
                    <a:pt x="214695" y="243508"/>
                    <a:pt x="214314" y="243603"/>
                    <a:pt x="213933" y="243698"/>
                  </a:cubicBezTo>
                  <a:close/>
                  <a:moveTo>
                    <a:pt x="317470" y="173880"/>
                  </a:moveTo>
                  <a:cubicBezTo>
                    <a:pt x="317470" y="173975"/>
                    <a:pt x="317565" y="173975"/>
                    <a:pt x="317565" y="174070"/>
                  </a:cubicBezTo>
                  <a:cubicBezTo>
                    <a:pt x="317470" y="174070"/>
                    <a:pt x="317375" y="174070"/>
                    <a:pt x="317279" y="174070"/>
                  </a:cubicBezTo>
                  <a:cubicBezTo>
                    <a:pt x="317375" y="173975"/>
                    <a:pt x="317470" y="173975"/>
                    <a:pt x="317470" y="173880"/>
                  </a:cubicBezTo>
                  <a:close/>
                  <a:moveTo>
                    <a:pt x="252795" y="69010"/>
                  </a:moveTo>
                  <a:cubicBezTo>
                    <a:pt x="252795" y="69010"/>
                    <a:pt x="252795" y="69010"/>
                    <a:pt x="252795" y="69010"/>
                  </a:cubicBezTo>
                  <a:cubicBezTo>
                    <a:pt x="252795" y="69105"/>
                    <a:pt x="252795" y="69105"/>
                    <a:pt x="252795" y="69010"/>
                  </a:cubicBezTo>
                  <a:cubicBezTo>
                    <a:pt x="252795" y="69010"/>
                    <a:pt x="252795" y="69010"/>
                    <a:pt x="252795" y="69010"/>
                  </a:cubicBezTo>
                  <a:close/>
                  <a:moveTo>
                    <a:pt x="252700" y="69010"/>
                  </a:moveTo>
                  <a:cubicBezTo>
                    <a:pt x="252605" y="69010"/>
                    <a:pt x="252605" y="69010"/>
                    <a:pt x="252509" y="69010"/>
                  </a:cubicBezTo>
                  <a:cubicBezTo>
                    <a:pt x="252605" y="68914"/>
                    <a:pt x="252605" y="68819"/>
                    <a:pt x="252605" y="68724"/>
                  </a:cubicBezTo>
                  <a:cubicBezTo>
                    <a:pt x="252700" y="68914"/>
                    <a:pt x="252700" y="68914"/>
                    <a:pt x="252700" y="69010"/>
                  </a:cubicBezTo>
                  <a:close/>
                  <a:moveTo>
                    <a:pt x="191168" y="76915"/>
                  </a:moveTo>
                  <a:cubicBezTo>
                    <a:pt x="191168" y="77010"/>
                    <a:pt x="191168" y="77106"/>
                    <a:pt x="191168" y="77201"/>
                  </a:cubicBezTo>
                  <a:cubicBezTo>
                    <a:pt x="191073" y="77106"/>
                    <a:pt x="191073" y="77010"/>
                    <a:pt x="190978" y="76915"/>
                  </a:cubicBezTo>
                  <a:cubicBezTo>
                    <a:pt x="191073" y="76915"/>
                    <a:pt x="191073" y="76915"/>
                    <a:pt x="191168" y="76915"/>
                  </a:cubicBezTo>
                  <a:close/>
                  <a:moveTo>
                    <a:pt x="312422" y="129112"/>
                  </a:moveTo>
                  <a:cubicBezTo>
                    <a:pt x="312422" y="129112"/>
                    <a:pt x="312422" y="129112"/>
                    <a:pt x="312422" y="129112"/>
                  </a:cubicBezTo>
                  <a:lnTo>
                    <a:pt x="312422" y="129112"/>
                  </a:lnTo>
                  <a:cubicBezTo>
                    <a:pt x="312422" y="129112"/>
                    <a:pt x="312422" y="129112"/>
                    <a:pt x="312422" y="129112"/>
                  </a:cubicBezTo>
                  <a:cubicBezTo>
                    <a:pt x="312422" y="129112"/>
                    <a:pt x="312422" y="129112"/>
                    <a:pt x="312422" y="129112"/>
                  </a:cubicBezTo>
                  <a:close/>
                  <a:moveTo>
                    <a:pt x="297372" y="124254"/>
                  </a:moveTo>
                  <a:cubicBezTo>
                    <a:pt x="296610" y="124540"/>
                    <a:pt x="296229" y="125112"/>
                    <a:pt x="295848" y="125779"/>
                  </a:cubicBezTo>
                  <a:lnTo>
                    <a:pt x="295848" y="125779"/>
                  </a:lnTo>
                  <a:lnTo>
                    <a:pt x="295848" y="125779"/>
                  </a:lnTo>
                  <a:cubicBezTo>
                    <a:pt x="296420" y="125207"/>
                    <a:pt x="296896" y="124731"/>
                    <a:pt x="297372" y="124254"/>
                  </a:cubicBezTo>
                  <a:lnTo>
                    <a:pt x="297372" y="124254"/>
                  </a:lnTo>
                  <a:close/>
                  <a:moveTo>
                    <a:pt x="270988" y="80725"/>
                  </a:moveTo>
                  <a:lnTo>
                    <a:pt x="270988" y="80725"/>
                  </a:lnTo>
                  <a:cubicBezTo>
                    <a:pt x="270988" y="80725"/>
                    <a:pt x="270988" y="80725"/>
                    <a:pt x="270988" y="80725"/>
                  </a:cubicBezTo>
                  <a:cubicBezTo>
                    <a:pt x="270988" y="80725"/>
                    <a:pt x="270988" y="80725"/>
                    <a:pt x="270988" y="80725"/>
                  </a:cubicBezTo>
                  <a:cubicBezTo>
                    <a:pt x="271083" y="80630"/>
                    <a:pt x="271274" y="80725"/>
                    <a:pt x="271369" y="80725"/>
                  </a:cubicBezTo>
                  <a:cubicBezTo>
                    <a:pt x="271369" y="80820"/>
                    <a:pt x="271274" y="80916"/>
                    <a:pt x="271274" y="81011"/>
                  </a:cubicBezTo>
                  <a:cubicBezTo>
                    <a:pt x="271178" y="80916"/>
                    <a:pt x="271083" y="80820"/>
                    <a:pt x="270988" y="80725"/>
                  </a:cubicBezTo>
                  <a:close/>
                  <a:moveTo>
                    <a:pt x="70772" y="142448"/>
                  </a:moveTo>
                  <a:cubicBezTo>
                    <a:pt x="70867" y="142733"/>
                    <a:pt x="70963" y="143019"/>
                    <a:pt x="71153" y="143304"/>
                  </a:cubicBezTo>
                  <a:cubicBezTo>
                    <a:pt x="71058" y="143304"/>
                    <a:pt x="70963" y="143304"/>
                    <a:pt x="70772" y="143304"/>
                  </a:cubicBezTo>
                  <a:cubicBezTo>
                    <a:pt x="70772" y="143019"/>
                    <a:pt x="70677" y="142638"/>
                    <a:pt x="70772" y="142448"/>
                  </a:cubicBezTo>
                  <a:close/>
                  <a:moveTo>
                    <a:pt x="123446" y="205693"/>
                  </a:moveTo>
                  <a:cubicBezTo>
                    <a:pt x="123446" y="205788"/>
                    <a:pt x="123350" y="205788"/>
                    <a:pt x="123350" y="205884"/>
                  </a:cubicBezTo>
                  <a:cubicBezTo>
                    <a:pt x="123350" y="205788"/>
                    <a:pt x="123350" y="205788"/>
                    <a:pt x="123446" y="205693"/>
                  </a:cubicBezTo>
                  <a:cubicBezTo>
                    <a:pt x="123350" y="205693"/>
                    <a:pt x="123350" y="205693"/>
                    <a:pt x="123446" y="205693"/>
                  </a:cubicBezTo>
                  <a:close/>
                  <a:moveTo>
                    <a:pt x="265463" y="242174"/>
                  </a:moveTo>
                  <a:cubicBezTo>
                    <a:pt x="265463" y="242174"/>
                    <a:pt x="265463" y="242174"/>
                    <a:pt x="265463" y="242174"/>
                  </a:cubicBezTo>
                  <a:cubicBezTo>
                    <a:pt x="266321" y="242174"/>
                    <a:pt x="267273" y="242174"/>
                    <a:pt x="268130" y="242174"/>
                  </a:cubicBezTo>
                  <a:cubicBezTo>
                    <a:pt x="268130" y="242174"/>
                    <a:pt x="268130" y="242174"/>
                    <a:pt x="268130" y="242174"/>
                  </a:cubicBezTo>
                  <a:cubicBezTo>
                    <a:pt x="267178" y="241793"/>
                    <a:pt x="266321" y="241889"/>
                    <a:pt x="265463" y="242174"/>
                  </a:cubicBezTo>
                  <a:close/>
                  <a:moveTo>
                    <a:pt x="191264" y="33862"/>
                  </a:moveTo>
                  <a:cubicBezTo>
                    <a:pt x="191264" y="33862"/>
                    <a:pt x="191264" y="33862"/>
                    <a:pt x="191264" y="33862"/>
                  </a:cubicBezTo>
                  <a:cubicBezTo>
                    <a:pt x="191264" y="33862"/>
                    <a:pt x="191264" y="33862"/>
                    <a:pt x="191264" y="33862"/>
                  </a:cubicBezTo>
                  <a:lnTo>
                    <a:pt x="191264" y="33862"/>
                  </a:lnTo>
                  <a:lnTo>
                    <a:pt x="191264" y="33862"/>
                  </a:lnTo>
                  <a:close/>
                  <a:moveTo>
                    <a:pt x="47912" y="96632"/>
                  </a:moveTo>
                  <a:cubicBezTo>
                    <a:pt x="47817" y="96727"/>
                    <a:pt x="47722" y="96822"/>
                    <a:pt x="47722" y="96822"/>
                  </a:cubicBezTo>
                  <a:cubicBezTo>
                    <a:pt x="47722" y="96727"/>
                    <a:pt x="47626" y="96537"/>
                    <a:pt x="47531" y="96442"/>
                  </a:cubicBezTo>
                  <a:cubicBezTo>
                    <a:pt x="47722" y="96537"/>
                    <a:pt x="47817" y="96632"/>
                    <a:pt x="47912" y="96632"/>
                  </a:cubicBezTo>
                  <a:close/>
                  <a:moveTo>
                    <a:pt x="49532" y="128255"/>
                  </a:moveTo>
                  <a:cubicBezTo>
                    <a:pt x="49532" y="128350"/>
                    <a:pt x="49532" y="128350"/>
                    <a:pt x="49532" y="128255"/>
                  </a:cubicBezTo>
                  <a:cubicBezTo>
                    <a:pt x="49436" y="128350"/>
                    <a:pt x="49436" y="128350"/>
                    <a:pt x="49532" y="128255"/>
                  </a:cubicBezTo>
                  <a:cubicBezTo>
                    <a:pt x="49532" y="128255"/>
                    <a:pt x="49532" y="128255"/>
                    <a:pt x="49532" y="128255"/>
                  </a:cubicBezTo>
                  <a:close/>
                  <a:moveTo>
                    <a:pt x="179643" y="22147"/>
                  </a:moveTo>
                  <a:cubicBezTo>
                    <a:pt x="179548" y="22147"/>
                    <a:pt x="179548" y="22147"/>
                    <a:pt x="179548" y="22147"/>
                  </a:cubicBezTo>
                  <a:cubicBezTo>
                    <a:pt x="179548" y="22147"/>
                    <a:pt x="179548" y="22147"/>
                    <a:pt x="179643" y="22147"/>
                  </a:cubicBezTo>
                  <a:cubicBezTo>
                    <a:pt x="179643" y="22147"/>
                    <a:pt x="179643" y="22147"/>
                    <a:pt x="179643" y="22147"/>
                  </a:cubicBezTo>
                  <a:close/>
                  <a:moveTo>
                    <a:pt x="69725" y="25099"/>
                  </a:moveTo>
                  <a:cubicBezTo>
                    <a:pt x="69725" y="25099"/>
                    <a:pt x="69725" y="25099"/>
                    <a:pt x="69725" y="25099"/>
                  </a:cubicBezTo>
                  <a:cubicBezTo>
                    <a:pt x="69725" y="25099"/>
                    <a:pt x="69820" y="25099"/>
                    <a:pt x="69725" y="25099"/>
                  </a:cubicBezTo>
                  <a:cubicBezTo>
                    <a:pt x="69820" y="25099"/>
                    <a:pt x="69725" y="25099"/>
                    <a:pt x="69725" y="25099"/>
                  </a:cubicBezTo>
                  <a:close/>
                  <a:moveTo>
                    <a:pt x="46484" y="41768"/>
                  </a:moveTo>
                  <a:cubicBezTo>
                    <a:pt x="46484" y="41768"/>
                    <a:pt x="46484" y="41768"/>
                    <a:pt x="46484" y="41768"/>
                  </a:cubicBezTo>
                  <a:lnTo>
                    <a:pt x="46484" y="41768"/>
                  </a:lnTo>
                  <a:cubicBezTo>
                    <a:pt x="46484" y="41768"/>
                    <a:pt x="46484" y="41768"/>
                    <a:pt x="46484" y="41768"/>
                  </a:cubicBezTo>
                  <a:close/>
                  <a:moveTo>
                    <a:pt x="17432" y="101585"/>
                  </a:moveTo>
                  <a:cubicBezTo>
                    <a:pt x="18099" y="101585"/>
                    <a:pt x="18671" y="101585"/>
                    <a:pt x="19337" y="101585"/>
                  </a:cubicBezTo>
                  <a:lnTo>
                    <a:pt x="19337" y="101585"/>
                  </a:lnTo>
                  <a:cubicBezTo>
                    <a:pt x="18766" y="101204"/>
                    <a:pt x="18099" y="101490"/>
                    <a:pt x="17432" y="101585"/>
                  </a:cubicBezTo>
                  <a:cubicBezTo>
                    <a:pt x="17432" y="101585"/>
                    <a:pt x="17432" y="101585"/>
                    <a:pt x="17432" y="101585"/>
                  </a:cubicBezTo>
                  <a:close/>
                  <a:moveTo>
                    <a:pt x="268797" y="248842"/>
                  </a:moveTo>
                  <a:lnTo>
                    <a:pt x="268797" y="248842"/>
                  </a:lnTo>
                  <a:cubicBezTo>
                    <a:pt x="268797" y="248842"/>
                    <a:pt x="268797" y="248842"/>
                    <a:pt x="268797" y="248842"/>
                  </a:cubicBezTo>
                  <a:cubicBezTo>
                    <a:pt x="268892" y="248842"/>
                    <a:pt x="268892" y="248842"/>
                    <a:pt x="268797" y="248842"/>
                  </a:cubicBezTo>
                  <a:cubicBezTo>
                    <a:pt x="268797" y="248937"/>
                    <a:pt x="268702" y="248937"/>
                    <a:pt x="268607" y="249032"/>
                  </a:cubicBezTo>
                  <a:cubicBezTo>
                    <a:pt x="268702" y="248937"/>
                    <a:pt x="268797" y="248842"/>
                    <a:pt x="268797" y="248842"/>
                  </a:cubicBezTo>
                  <a:close/>
                  <a:moveTo>
                    <a:pt x="154021" y="243508"/>
                  </a:moveTo>
                  <a:cubicBezTo>
                    <a:pt x="154021" y="243508"/>
                    <a:pt x="154021" y="243508"/>
                    <a:pt x="154021" y="243508"/>
                  </a:cubicBezTo>
                  <a:cubicBezTo>
                    <a:pt x="154021" y="243508"/>
                    <a:pt x="154021" y="243508"/>
                    <a:pt x="154021" y="243508"/>
                  </a:cubicBezTo>
                  <a:lnTo>
                    <a:pt x="154021" y="243508"/>
                  </a:lnTo>
                  <a:cubicBezTo>
                    <a:pt x="153925" y="243603"/>
                    <a:pt x="153735" y="243698"/>
                    <a:pt x="153640" y="243793"/>
                  </a:cubicBezTo>
                  <a:cubicBezTo>
                    <a:pt x="153640" y="243603"/>
                    <a:pt x="153545" y="243508"/>
                    <a:pt x="153449" y="243317"/>
                  </a:cubicBezTo>
                  <a:cubicBezTo>
                    <a:pt x="153640" y="243317"/>
                    <a:pt x="153830" y="243412"/>
                    <a:pt x="154021" y="243508"/>
                  </a:cubicBezTo>
                  <a:close/>
                  <a:moveTo>
                    <a:pt x="264511" y="47388"/>
                  </a:moveTo>
                  <a:cubicBezTo>
                    <a:pt x="264511" y="47388"/>
                    <a:pt x="264511" y="47388"/>
                    <a:pt x="264511" y="47388"/>
                  </a:cubicBezTo>
                  <a:cubicBezTo>
                    <a:pt x="264511" y="47388"/>
                    <a:pt x="264511" y="47292"/>
                    <a:pt x="264511" y="47388"/>
                  </a:cubicBezTo>
                  <a:cubicBezTo>
                    <a:pt x="264511" y="47388"/>
                    <a:pt x="264511" y="47388"/>
                    <a:pt x="264511" y="47388"/>
                  </a:cubicBezTo>
                  <a:close/>
                  <a:moveTo>
                    <a:pt x="123160" y="2144"/>
                  </a:moveTo>
                  <a:cubicBezTo>
                    <a:pt x="123160" y="2144"/>
                    <a:pt x="123160" y="2144"/>
                    <a:pt x="123160" y="2144"/>
                  </a:cubicBezTo>
                  <a:cubicBezTo>
                    <a:pt x="123160" y="2144"/>
                    <a:pt x="123160" y="1382"/>
                    <a:pt x="123160" y="1382"/>
                  </a:cubicBezTo>
                  <a:cubicBezTo>
                    <a:pt x="122969" y="1572"/>
                    <a:pt x="123160" y="1858"/>
                    <a:pt x="123160" y="2144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87" name="Freeform: Shape 90">
              <a:extLst>
                <a:ext uri="{FF2B5EF4-FFF2-40B4-BE49-F238E27FC236}">
                  <a16:creationId xmlns:a16="http://schemas.microsoft.com/office/drawing/2014/main" id="{38DB9593-0A71-8896-2672-9242327A4321}"/>
                </a:ext>
              </a:extLst>
            </p:cNvPr>
            <p:cNvSpPr/>
            <p:nvPr/>
          </p:nvSpPr>
          <p:spPr>
            <a:xfrm>
              <a:off x="6925281" y="4669312"/>
              <a:ext cx="274516" cy="334902"/>
            </a:xfrm>
            <a:custGeom>
              <a:avLst/>
              <a:gdLst>
                <a:gd name="connsiteX0" fmla="*/ 65115 w 274516"/>
                <a:gd name="connsiteY0" fmla="*/ 62802 h 334902"/>
                <a:gd name="connsiteX1" fmla="*/ 65115 w 274516"/>
                <a:gd name="connsiteY1" fmla="*/ 62802 h 334902"/>
                <a:gd name="connsiteX2" fmla="*/ 65115 w 274516"/>
                <a:gd name="connsiteY2" fmla="*/ 62802 h 334902"/>
                <a:gd name="connsiteX3" fmla="*/ 53019 w 274516"/>
                <a:gd name="connsiteY3" fmla="*/ 77661 h 334902"/>
                <a:gd name="connsiteX4" fmla="*/ 38160 w 274516"/>
                <a:gd name="connsiteY4" fmla="*/ 99283 h 334902"/>
                <a:gd name="connsiteX5" fmla="*/ 38160 w 274516"/>
                <a:gd name="connsiteY5" fmla="*/ 99283 h 334902"/>
                <a:gd name="connsiteX6" fmla="*/ 38160 w 274516"/>
                <a:gd name="connsiteY6" fmla="*/ 99283 h 334902"/>
                <a:gd name="connsiteX7" fmla="*/ 29587 w 274516"/>
                <a:gd name="connsiteY7" fmla="*/ 114047 h 334902"/>
                <a:gd name="connsiteX8" fmla="*/ 29587 w 274516"/>
                <a:gd name="connsiteY8" fmla="*/ 114047 h 334902"/>
                <a:gd name="connsiteX9" fmla="*/ 27492 w 274516"/>
                <a:gd name="connsiteY9" fmla="*/ 118714 h 334902"/>
                <a:gd name="connsiteX10" fmla="*/ 21015 w 274516"/>
                <a:gd name="connsiteY10" fmla="*/ 132144 h 334902"/>
                <a:gd name="connsiteX11" fmla="*/ 21015 w 274516"/>
                <a:gd name="connsiteY11" fmla="*/ 132144 h 334902"/>
                <a:gd name="connsiteX12" fmla="*/ 12252 w 274516"/>
                <a:gd name="connsiteY12" fmla="*/ 153575 h 334902"/>
                <a:gd name="connsiteX13" fmla="*/ 12252 w 274516"/>
                <a:gd name="connsiteY13" fmla="*/ 153575 h 334902"/>
                <a:gd name="connsiteX14" fmla="*/ 8918 w 274516"/>
                <a:gd name="connsiteY14" fmla="*/ 164148 h 334902"/>
                <a:gd name="connsiteX15" fmla="*/ 8918 w 274516"/>
                <a:gd name="connsiteY15" fmla="*/ 164148 h 334902"/>
                <a:gd name="connsiteX16" fmla="*/ 7299 w 274516"/>
                <a:gd name="connsiteY16" fmla="*/ 168720 h 334902"/>
                <a:gd name="connsiteX17" fmla="*/ 7299 w 274516"/>
                <a:gd name="connsiteY17" fmla="*/ 168720 h 334902"/>
                <a:gd name="connsiteX18" fmla="*/ 7299 w 274516"/>
                <a:gd name="connsiteY18" fmla="*/ 168720 h 334902"/>
                <a:gd name="connsiteX19" fmla="*/ 5584 w 274516"/>
                <a:gd name="connsiteY19" fmla="*/ 176912 h 334902"/>
                <a:gd name="connsiteX20" fmla="*/ 5584 w 274516"/>
                <a:gd name="connsiteY20" fmla="*/ 176912 h 334902"/>
                <a:gd name="connsiteX21" fmla="*/ 2727 w 274516"/>
                <a:gd name="connsiteY21" fmla="*/ 190437 h 334902"/>
                <a:gd name="connsiteX22" fmla="*/ 1488 w 274516"/>
                <a:gd name="connsiteY22" fmla="*/ 199200 h 334902"/>
                <a:gd name="connsiteX23" fmla="*/ 1488 w 274516"/>
                <a:gd name="connsiteY23" fmla="*/ 199200 h 334902"/>
                <a:gd name="connsiteX24" fmla="*/ 1488 w 274516"/>
                <a:gd name="connsiteY24" fmla="*/ 199200 h 334902"/>
                <a:gd name="connsiteX25" fmla="*/ 1012 w 274516"/>
                <a:gd name="connsiteY25" fmla="*/ 205487 h 334902"/>
                <a:gd name="connsiteX26" fmla="*/ 1203 w 274516"/>
                <a:gd name="connsiteY26" fmla="*/ 228347 h 334902"/>
                <a:gd name="connsiteX27" fmla="*/ 1203 w 274516"/>
                <a:gd name="connsiteY27" fmla="*/ 228347 h 334902"/>
                <a:gd name="connsiteX28" fmla="*/ 6918 w 274516"/>
                <a:gd name="connsiteY28" fmla="*/ 255588 h 334902"/>
                <a:gd name="connsiteX29" fmla="*/ 6918 w 274516"/>
                <a:gd name="connsiteY29" fmla="*/ 255588 h 334902"/>
                <a:gd name="connsiteX30" fmla="*/ 20920 w 274516"/>
                <a:gd name="connsiteY30" fmla="*/ 285115 h 334902"/>
                <a:gd name="connsiteX31" fmla="*/ 37493 w 274516"/>
                <a:gd name="connsiteY31" fmla="*/ 305308 h 334902"/>
                <a:gd name="connsiteX32" fmla="*/ 45589 w 274516"/>
                <a:gd name="connsiteY32" fmla="*/ 313500 h 334902"/>
                <a:gd name="connsiteX33" fmla="*/ 45589 w 274516"/>
                <a:gd name="connsiteY33" fmla="*/ 310547 h 334902"/>
                <a:gd name="connsiteX34" fmla="*/ 45589 w 274516"/>
                <a:gd name="connsiteY34" fmla="*/ 310547 h 334902"/>
                <a:gd name="connsiteX35" fmla="*/ 45589 w 274516"/>
                <a:gd name="connsiteY35" fmla="*/ 313500 h 334902"/>
                <a:gd name="connsiteX36" fmla="*/ 60448 w 274516"/>
                <a:gd name="connsiteY36" fmla="*/ 322454 h 334902"/>
                <a:gd name="connsiteX37" fmla="*/ 60448 w 274516"/>
                <a:gd name="connsiteY37" fmla="*/ 322454 h 334902"/>
                <a:gd name="connsiteX38" fmla="*/ 60448 w 274516"/>
                <a:gd name="connsiteY38" fmla="*/ 322454 h 334902"/>
                <a:gd name="connsiteX39" fmla="*/ 76927 w 274516"/>
                <a:gd name="connsiteY39" fmla="*/ 328835 h 334902"/>
                <a:gd name="connsiteX40" fmla="*/ 102168 w 274516"/>
                <a:gd name="connsiteY40" fmla="*/ 334360 h 334902"/>
                <a:gd name="connsiteX41" fmla="*/ 117122 w 274516"/>
                <a:gd name="connsiteY41" fmla="*/ 332740 h 334902"/>
                <a:gd name="connsiteX42" fmla="*/ 124932 w 274516"/>
                <a:gd name="connsiteY42" fmla="*/ 331312 h 334902"/>
                <a:gd name="connsiteX43" fmla="*/ 124932 w 274516"/>
                <a:gd name="connsiteY43" fmla="*/ 331312 h 334902"/>
                <a:gd name="connsiteX44" fmla="*/ 165414 w 274516"/>
                <a:gd name="connsiteY44" fmla="*/ 311023 h 334902"/>
                <a:gd name="connsiteX45" fmla="*/ 165414 w 274516"/>
                <a:gd name="connsiteY45" fmla="*/ 311023 h 334902"/>
                <a:gd name="connsiteX46" fmla="*/ 166557 w 274516"/>
                <a:gd name="connsiteY46" fmla="*/ 309881 h 334902"/>
                <a:gd name="connsiteX47" fmla="*/ 181606 w 274516"/>
                <a:gd name="connsiteY47" fmla="*/ 297307 h 334902"/>
                <a:gd name="connsiteX48" fmla="*/ 189131 w 274516"/>
                <a:gd name="connsiteY48" fmla="*/ 287402 h 334902"/>
                <a:gd name="connsiteX49" fmla="*/ 189131 w 274516"/>
                <a:gd name="connsiteY49" fmla="*/ 287402 h 334902"/>
                <a:gd name="connsiteX50" fmla="*/ 190274 w 274516"/>
                <a:gd name="connsiteY50" fmla="*/ 285878 h 334902"/>
                <a:gd name="connsiteX51" fmla="*/ 202561 w 274516"/>
                <a:gd name="connsiteY51" fmla="*/ 270828 h 334902"/>
                <a:gd name="connsiteX52" fmla="*/ 208276 w 274516"/>
                <a:gd name="connsiteY52" fmla="*/ 264161 h 334902"/>
                <a:gd name="connsiteX53" fmla="*/ 208276 w 274516"/>
                <a:gd name="connsiteY53" fmla="*/ 264161 h 334902"/>
                <a:gd name="connsiteX54" fmla="*/ 226088 w 274516"/>
                <a:gd name="connsiteY54" fmla="*/ 237395 h 334902"/>
                <a:gd name="connsiteX55" fmla="*/ 226088 w 274516"/>
                <a:gd name="connsiteY55" fmla="*/ 237395 h 334902"/>
                <a:gd name="connsiteX56" fmla="*/ 236947 w 274516"/>
                <a:gd name="connsiteY56" fmla="*/ 219393 h 334902"/>
                <a:gd name="connsiteX57" fmla="*/ 240566 w 274516"/>
                <a:gd name="connsiteY57" fmla="*/ 212821 h 334902"/>
                <a:gd name="connsiteX58" fmla="*/ 241899 w 274516"/>
                <a:gd name="connsiteY58" fmla="*/ 210916 h 334902"/>
                <a:gd name="connsiteX59" fmla="*/ 241899 w 274516"/>
                <a:gd name="connsiteY59" fmla="*/ 210916 h 334902"/>
                <a:gd name="connsiteX60" fmla="*/ 250758 w 274516"/>
                <a:gd name="connsiteY60" fmla="*/ 192628 h 334902"/>
                <a:gd name="connsiteX61" fmla="*/ 250758 w 274516"/>
                <a:gd name="connsiteY61" fmla="*/ 192628 h 334902"/>
                <a:gd name="connsiteX62" fmla="*/ 258378 w 274516"/>
                <a:gd name="connsiteY62" fmla="*/ 174340 h 334902"/>
                <a:gd name="connsiteX63" fmla="*/ 262664 w 274516"/>
                <a:gd name="connsiteY63" fmla="*/ 158052 h 334902"/>
                <a:gd name="connsiteX64" fmla="*/ 262664 w 274516"/>
                <a:gd name="connsiteY64" fmla="*/ 158052 h 334902"/>
                <a:gd name="connsiteX65" fmla="*/ 266950 w 274516"/>
                <a:gd name="connsiteY65" fmla="*/ 149384 h 334902"/>
                <a:gd name="connsiteX66" fmla="*/ 266950 w 274516"/>
                <a:gd name="connsiteY66" fmla="*/ 149384 h 334902"/>
                <a:gd name="connsiteX67" fmla="*/ 266950 w 274516"/>
                <a:gd name="connsiteY67" fmla="*/ 149384 h 334902"/>
                <a:gd name="connsiteX68" fmla="*/ 268950 w 274516"/>
                <a:gd name="connsiteY68" fmla="*/ 141193 h 334902"/>
                <a:gd name="connsiteX69" fmla="*/ 271046 w 274516"/>
                <a:gd name="connsiteY69" fmla="*/ 129763 h 334902"/>
                <a:gd name="connsiteX70" fmla="*/ 271998 w 274516"/>
                <a:gd name="connsiteY70" fmla="*/ 118238 h 334902"/>
                <a:gd name="connsiteX71" fmla="*/ 271998 w 274516"/>
                <a:gd name="connsiteY71" fmla="*/ 118238 h 334902"/>
                <a:gd name="connsiteX72" fmla="*/ 271998 w 274516"/>
                <a:gd name="connsiteY72" fmla="*/ 118238 h 334902"/>
                <a:gd name="connsiteX73" fmla="*/ 271046 w 274516"/>
                <a:gd name="connsiteY73" fmla="*/ 116047 h 334902"/>
                <a:gd name="connsiteX74" fmla="*/ 271903 w 274516"/>
                <a:gd name="connsiteY74" fmla="*/ 87662 h 334902"/>
                <a:gd name="connsiteX75" fmla="*/ 271903 w 274516"/>
                <a:gd name="connsiteY75" fmla="*/ 87662 h 334902"/>
                <a:gd name="connsiteX76" fmla="*/ 271903 w 274516"/>
                <a:gd name="connsiteY76" fmla="*/ 87662 h 334902"/>
                <a:gd name="connsiteX77" fmla="*/ 271522 w 274516"/>
                <a:gd name="connsiteY77" fmla="*/ 83186 h 334902"/>
                <a:gd name="connsiteX78" fmla="*/ 271522 w 274516"/>
                <a:gd name="connsiteY78" fmla="*/ 83186 h 334902"/>
                <a:gd name="connsiteX79" fmla="*/ 271046 w 274516"/>
                <a:gd name="connsiteY79" fmla="*/ 79756 h 334902"/>
                <a:gd name="connsiteX80" fmla="*/ 271046 w 274516"/>
                <a:gd name="connsiteY80" fmla="*/ 79756 h 334902"/>
                <a:gd name="connsiteX81" fmla="*/ 262188 w 274516"/>
                <a:gd name="connsiteY81" fmla="*/ 61659 h 334902"/>
                <a:gd name="connsiteX82" fmla="*/ 262188 w 274516"/>
                <a:gd name="connsiteY82" fmla="*/ 61659 h 334902"/>
                <a:gd name="connsiteX83" fmla="*/ 254472 w 274516"/>
                <a:gd name="connsiteY83" fmla="*/ 52991 h 334902"/>
                <a:gd name="connsiteX84" fmla="*/ 244947 w 274516"/>
                <a:gd name="connsiteY84" fmla="*/ 39656 h 334902"/>
                <a:gd name="connsiteX85" fmla="*/ 229422 w 274516"/>
                <a:gd name="connsiteY85" fmla="*/ 24416 h 334902"/>
                <a:gd name="connsiteX86" fmla="*/ 229327 w 274516"/>
                <a:gd name="connsiteY86" fmla="*/ 24321 h 334902"/>
                <a:gd name="connsiteX87" fmla="*/ 229327 w 274516"/>
                <a:gd name="connsiteY87" fmla="*/ 24321 h 334902"/>
                <a:gd name="connsiteX88" fmla="*/ 224278 w 274516"/>
                <a:gd name="connsiteY88" fmla="*/ 19749 h 334902"/>
                <a:gd name="connsiteX89" fmla="*/ 216182 w 274516"/>
                <a:gd name="connsiteY89" fmla="*/ 14320 h 334902"/>
                <a:gd name="connsiteX90" fmla="*/ 216182 w 274516"/>
                <a:gd name="connsiteY90" fmla="*/ 14320 h 334902"/>
                <a:gd name="connsiteX91" fmla="*/ 207705 w 274516"/>
                <a:gd name="connsiteY91" fmla="*/ 9653 h 334902"/>
                <a:gd name="connsiteX92" fmla="*/ 187797 w 274516"/>
                <a:gd name="connsiteY92" fmla="*/ 2699 h 334902"/>
                <a:gd name="connsiteX93" fmla="*/ 182654 w 274516"/>
                <a:gd name="connsiteY93" fmla="*/ 1556 h 334902"/>
                <a:gd name="connsiteX94" fmla="*/ 182654 w 274516"/>
                <a:gd name="connsiteY94" fmla="*/ 1556 h 334902"/>
                <a:gd name="connsiteX95" fmla="*/ 162937 w 274516"/>
                <a:gd name="connsiteY95" fmla="*/ 1175 h 334902"/>
                <a:gd name="connsiteX96" fmla="*/ 157984 w 274516"/>
                <a:gd name="connsiteY96" fmla="*/ 2223 h 334902"/>
                <a:gd name="connsiteX97" fmla="*/ 157984 w 274516"/>
                <a:gd name="connsiteY97" fmla="*/ 2223 h 334902"/>
                <a:gd name="connsiteX98" fmla="*/ 137982 w 274516"/>
                <a:gd name="connsiteY98" fmla="*/ 9176 h 334902"/>
                <a:gd name="connsiteX99" fmla="*/ 137982 w 274516"/>
                <a:gd name="connsiteY99" fmla="*/ 9176 h 334902"/>
                <a:gd name="connsiteX100" fmla="*/ 128171 w 274516"/>
                <a:gd name="connsiteY100" fmla="*/ 12796 h 334902"/>
                <a:gd name="connsiteX101" fmla="*/ 117979 w 274516"/>
                <a:gd name="connsiteY101" fmla="*/ 18606 h 334902"/>
                <a:gd name="connsiteX102" fmla="*/ 109883 w 274516"/>
                <a:gd name="connsiteY102" fmla="*/ 24131 h 334902"/>
                <a:gd name="connsiteX103" fmla="*/ 107978 w 274516"/>
                <a:gd name="connsiteY103" fmla="*/ 25750 h 334902"/>
                <a:gd name="connsiteX104" fmla="*/ 98167 w 274516"/>
                <a:gd name="connsiteY104" fmla="*/ 31941 h 334902"/>
                <a:gd name="connsiteX105" fmla="*/ 98167 w 274516"/>
                <a:gd name="connsiteY105" fmla="*/ 31941 h 334902"/>
                <a:gd name="connsiteX106" fmla="*/ 98167 w 274516"/>
                <a:gd name="connsiteY106" fmla="*/ 31941 h 334902"/>
                <a:gd name="connsiteX107" fmla="*/ 79403 w 274516"/>
                <a:gd name="connsiteY107" fmla="*/ 50800 h 334902"/>
                <a:gd name="connsiteX108" fmla="*/ 79403 w 274516"/>
                <a:gd name="connsiteY108" fmla="*/ 50800 h 334902"/>
                <a:gd name="connsiteX109" fmla="*/ 79403 w 274516"/>
                <a:gd name="connsiteY109" fmla="*/ 50800 h 334902"/>
                <a:gd name="connsiteX110" fmla="*/ 78260 w 274516"/>
                <a:gd name="connsiteY110" fmla="*/ 51944 h 334902"/>
                <a:gd name="connsiteX111" fmla="*/ 77879 w 274516"/>
                <a:gd name="connsiteY111" fmla="*/ 52039 h 334902"/>
                <a:gd name="connsiteX112" fmla="*/ 65115 w 274516"/>
                <a:gd name="connsiteY112" fmla="*/ 62802 h 334902"/>
                <a:gd name="connsiteX113" fmla="*/ 197227 w 274516"/>
                <a:gd name="connsiteY113" fmla="*/ 269018 h 334902"/>
                <a:gd name="connsiteX114" fmla="*/ 196941 w 274516"/>
                <a:gd name="connsiteY114" fmla="*/ 269304 h 334902"/>
                <a:gd name="connsiteX115" fmla="*/ 196941 w 274516"/>
                <a:gd name="connsiteY115" fmla="*/ 268828 h 334902"/>
                <a:gd name="connsiteX116" fmla="*/ 197227 w 274516"/>
                <a:gd name="connsiteY116" fmla="*/ 269018 h 334902"/>
                <a:gd name="connsiteX117" fmla="*/ 255997 w 274516"/>
                <a:gd name="connsiteY117" fmla="*/ 94425 h 334902"/>
                <a:gd name="connsiteX118" fmla="*/ 256187 w 274516"/>
                <a:gd name="connsiteY118" fmla="*/ 94901 h 334902"/>
                <a:gd name="connsiteX119" fmla="*/ 255806 w 274516"/>
                <a:gd name="connsiteY119" fmla="*/ 94520 h 334902"/>
                <a:gd name="connsiteX120" fmla="*/ 255997 w 274516"/>
                <a:gd name="connsiteY120" fmla="*/ 94425 h 334902"/>
                <a:gd name="connsiteX121" fmla="*/ 199704 w 274516"/>
                <a:gd name="connsiteY121" fmla="*/ 237109 h 334902"/>
                <a:gd name="connsiteX122" fmla="*/ 199704 w 274516"/>
                <a:gd name="connsiteY122" fmla="*/ 237205 h 334902"/>
                <a:gd name="connsiteX123" fmla="*/ 199132 w 274516"/>
                <a:gd name="connsiteY123" fmla="*/ 236729 h 334902"/>
                <a:gd name="connsiteX124" fmla="*/ 199704 w 274516"/>
                <a:gd name="connsiteY124" fmla="*/ 237109 h 334902"/>
                <a:gd name="connsiteX125" fmla="*/ 182654 w 274516"/>
                <a:gd name="connsiteY125" fmla="*/ 152718 h 334902"/>
                <a:gd name="connsiteX126" fmla="*/ 182654 w 274516"/>
                <a:gd name="connsiteY126" fmla="*/ 152718 h 334902"/>
                <a:gd name="connsiteX127" fmla="*/ 181035 w 274516"/>
                <a:gd name="connsiteY127" fmla="*/ 152718 h 334902"/>
                <a:gd name="connsiteX128" fmla="*/ 181035 w 274516"/>
                <a:gd name="connsiteY128" fmla="*/ 152718 h 334902"/>
                <a:gd name="connsiteX129" fmla="*/ 182654 w 274516"/>
                <a:gd name="connsiteY129" fmla="*/ 152718 h 334902"/>
                <a:gd name="connsiteX130" fmla="*/ 109788 w 274516"/>
                <a:gd name="connsiteY130" fmla="*/ 249682 h 334902"/>
                <a:gd name="connsiteX131" fmla="*/ 109026 w 274516"/>
                <a:gd name="connsiteY131" fmla="*/ 250445 h 334902"/>
                <a:gd name="connsiteX132" fmla="*/ 109121 w 274516"/>
                <a:gd name="connsiteY132" fmla="*/ 249587 h 334902"/>
                <a:gd name="connsiteX133" fmla="*/ 109788 w 274516"/>
                <a:gd name="connsiteY133" fmla="*/ 249682 h 334902"/>
                <a:gd name="connsiteX134" fmla="*/ 150840 w 274516"/>
                <a:gd name="connsiteY134" fmla="*/ 142622 h 334902"/>
                <a:gd name="connsiteX135" fmla="*/ 150840 w 274516"/>
                <a:gd name="connsiteY135" fmla="*/ 142622 h 334902"/>
                <a:gd name="connsiteX136" fmla="*/ 150840 w 274516"/>
                <a:gd name="connsiteY136" fmla="*/ 142622 h 334902"/>
                <a:gd name="connsiteX137" fmla="*/ 150650 w 274516"/>
                <a:gd name="connsiteY137" fmla="*/ 142526 h 334902"/>
                <a:gd name="connsiteX138" fmla="*/ 150840 w 274516"/>
                <a:gd name="connsiteY138" fmla="*/ 142622 h 334902"/>
                <a:gd name="connsiteX139" fmla="*/ 150840 w 274516"/>
                <a:gd name="connsiteY139" fmla="*/ 142622 h 334902"/>
                <a:gd name="connsiteX140" fmla="*/ 150840 w 274516"/>
                <a:gd name="connsiteY140" fmla="*/ 142622 h 334902"/>
                <a:gd name="connsiteX141" fmla="*/ 135600 w 274516"/>
                <a:gd name="connsiteY141" fmla="*/ 197581 h 334902"/>
                <a:gd name="connsiteX142" fmla="*/ 135600 w 274516"/>
                <a:gd name="connsiteY142" fmla="*/ 197581 h 334902"/>
                <a:gd name="connsiteX143" fmla="*/ 135600 w 274516"/>
                <a:gd name="connsiteY143" fmla="*/ 197581 h 334902"/>
                <a:gd name="connsiteX144" fmla="*/ 135600 w 274516"/>
                <a:gd name="connsiteY144" fmla="*/ 197581 h 334902"/>
                <a:gd name="connsiteX145" fmla="*/ 135600 w 274516"/>
                <a:gd name="connsiteY145" fmla="*/ 197581 h 334902"/>
                <a:gd name="connsiteX146" fmla="*/ 135600 w 274516"/>
                <a:gd name="connsiteY146" fmla="*/ 197581 h 334902"/>
                <a:gd name="connsiteX147" fmla="*/ 165604 w 274516"/>
                <a:gd name="connsiteY147" fmla="*/ 217679 h 334902"/>
                <a:gd name="connsiteX148" fmla="*/ 165604 w 274516"/>
                <a:gd name="connsiteY148" fmla="*/ 217679 h 334902"/>
                <a:gd name="connsiteX149" fmla="*/ 165699 w 274516"/>
                <a:gd name="connsiteY149" fmla="*/ 217488 h 334902"/>
                <a:gd name="connsiteX150" fmla="*/ 165604 w 274516"/>
                <a:gd name="connsiteY150" fmla="*/ 217679 h 334902"/>
                <a:gd name="connsiteX151" fmla="*/ 165604 w 274516"/>
                <a:gd name="connsiteY151" fmla="*/ 217679 h 334902"/>
                <a:gd name="connsiteX152" fmla="*/ 114360 w 274516"/>
                <a:gd name="connsiteY152" fmla="*/ 254540 h 334902"/>
                <a:gd name="connsiteX153" fmla="*/ 116836 w 274516"/>
                <a:gd name="connsiteY153" fmla="*/ 250064 h 334902"/>
                <a:gd name="connsiteX154" fmla="*/ 116741 w 274516"/>
                <a:gd name="connsiteY154" fmla="*/ 255112 h 334902"/>
                <a:gd name="connsiteX155" fmla="*/ 114360 w 274516"/>
                <a:gd name="connsiteY155" fmla="*/ 254540 h 334902"/>
                <a:gd name="connsiteX156" fmla="*/ 200275 w 274516"/>
                <a:gd name="connsiteY156" fmla="*/ 182817 h 334902"/>
                <a:gd name="connsiteX157" fmla="*/ 200561 w 274516"/>
                <a:gd name="connsiteY157" fmla="*/ 182817 h 334902"/>
                <a:gd name="connsiteX158" fmla="*/ 200085 w 274516"/>
                <a:gd name="connsiteY158" fmla="*/ 183293 h 334902"/>
                <a:gd name="connsiteX159" fmla="*/ 200275 w 274516"/>
                <a:gd name="connsiteY159" fmla="*/ 182817 h 334902"/>
                <a:gd name="connsiteX160" fmla="*/ 165890 w 274516"/>
                <a:gd name="connsiteY160" fmla="*/ 104426 h 334902"/>
                <a:gd name="connsiteX161" fmla="*/ 165890 w 274516"/>
                <a:gd name="connsiteY161" fmla="*/ 104426 h 334902"/>
                <a:gd name="connsiteX162" fmla="*/ 165890 w 274516"/>
                <a:gd name="connsiteY162" fmla="*/ 104426 h 334902"/>
                <a:gd name="connsiteX163" fmla="*/ 165890 w 274516"/>
                <a:gd name="connsiteY163" fmla="*/ 104426 h 334902"/>
                <a:gd name="connsiteX164" fmla="*/ 99977 w 274516"/>
                <a:gd name="connsiteY164" fmla="*/ 106998 h 334902"/>
                <a:gd name="connsiteX165" fmla="*/ 99310 w 274516"/>
                <a:gd name="connsiteY165" fmla="*/ 107570 h 334902"/>
                <a:gd name="connsiteX166" fmla="*/ 99501 w 274516"/>
                <a:gd name="connsiteY166" fmla="*/ 106998 h 334902"/>
                <a:gd name="connsiteX167" fmla="*/ 99977 w 274516"/>
                <a:gd name="connsiteY167" fmla="*/ 106998 h 334902"/>
                <a:gd name="connsiteX168" fmla="*/ 79213 w 274516"/>
                <a:gd name="connsiteY168" fmla="*/ 233966 h 334902"/>
                <a:gd name="connsiteX169" fmla="*/ 79213 w 274516"/>
                <a:gd name="connsiteY169" fmla="*/ 234157 h 334902"/>
                <a:gd name="connsiteX170" fmla="*/ 79022 w 274516"/>
                <a:gd name="connsiteY170" fmla="*/ 233966 h 334902"/>
                <a:gd name="connsiteX171" fmla="*/ 79213 w 274516"/>
                <a:gd name="connsiteY171" fmla="*/ 233966 h 334902"/>
                <a:gd name="connsiteX172" fmla="*/ 95119 w 274516"/>
                <a:gd name="connsiteY172" fmla="*/ 76328 h 334902"/>
                <a:gd name="connsiteX173" fmla="*/ 94929 w 274516"/>
                <a:gd name="connsiteY173" fmla="*/ 76518 h 334902"/>
                <a:gd name="connsiteX174" fmla="*/ 94833 w 274516"/>
                <a:gd name="connsiteY174" fmla="*/ 76328 h 334902"/>
                <a:gd name="connsiteX175" fmla="*/ 95119 w 274516"/>
                <a:gd name="connsiteY175" fmla="*/ 76328 h 334902"/>
                <a:gd name="connsiteX176" fmla="*/ 93976 w 274516"/>
                <a:gd name="connsiteY176" fmla="*/ 76423 h 334902"/>
                <a:gd name="connsiteX177" fmla="*/ 93881 w 274516"/>
                <a:gd name="connsiteY177" fmla="*/ 76518 h 334902"/>
                <a:gd name="connsiteX178" fmla="*/ 93786 w 274516"/>
                <a:gd name="connsiteY178" fmla="*/ 76423 h 334902"/>
                <a:gd name="connsiteX179" fmla="*/ 93976 w 274516"/>
                <a:gd name="connsiteY179" fmla="*/ 76423 h 334902"/>
                <a:gd name="connsiteX180" fmla="*/ 111121 w 274516"/>
                <a:gd name="connsiteY180" fmla="*/ 65945 h 334902"/>
                <a:gd name="connsiteX181" fmla="*/ 111121 w 274516"/>
                <a:gd name="connsiteY181" fmla="*/ 65945 h 334902"/>
                <a:gd name="connsiteX182" fmla="*/ 111216 w 274516"/>
                <a:gd name="connsiteY182" fmla="*/ 65945 h 334902"/>
                <a:gd name="connsiteX183" fmla="*/ 111121 w 274516"/>
                <a:gd name="connsiteY183" fmla="*/ 65945 h 334902"/>
                <a:gd name="connsiteX184" fmla="*/ 57496 w 274516"/>
                <a:gd name="connsiteY184" fmla="*/ 169006 h 334902"/>
                <a:gd name="connsiteX185" fmla="*/ 57496 w 274516"/>
                <a:gd name="connsiteY185" fmla="*/ 169006 h 334902"/>
                <a:gd name="connsiteX186" fmla="*/ 57496 w 274516"/>
                <a:gd name="connsiteY186" fmla="*/ 169006 h 334902"/>
                <a:gd name="connsiteX187" fmla="*/ 57496 w 274516"/>
                <a:gd name="connsiteY187" fmla="*/ 169006 h 334902"/>
                <a:gd name="connsiteX188" fmla="*/ 72164 w 274516"/>
                <a:gd name="connsiteY188" fmla="*/ 214249 h 334902"/>
                <a:gd name="connsiteX189" fmla="*/ 72069 w 274516"/>
                <a:gd name="connsiteY189" fmla="*/ 214059 h 334902"/>
                <a:gd name="connsiteX190" fmla="*/ 72450 w 274516"/>
                <a:gd name="connsiteY190" fmla="*/ 214059 h 334902"/>
                <a:gd name="connsiteX191" fmla="*/ 72164 w 274516"/>
                <a:gd name="connsiteY191" fmla="*/ 214249 h 334902"/>
                <a:gd name="connsiteX192" fmla="*/ 77307 w 274516"/>
                <a:gd name="connsiteY192" fmla="*/ 219012 h 334902"/>
                <a:gd name="connsiteX193" fmla="*/ 77117 w 274516"/>
                <a:gd name="connsiteY193" fmla="*/ 219203 h 334902"/>
                <a:gd name="connsiteX194" fmla="*/ 77022 w 274516"/>
                <a:gd name="connsiteY194" fmla="*/ 219012 h 334902"/>
                <a:gd name="connsiteX195" fmla="*/ 77307 w 274516"/>
                <a:gd name="connsiteY195" fmla="*/ 219012 h 334902"/>
                <a:gd name="connsiteX196" fmla="*/ 232279 w 274516"/>
                <a:gd name="connsiteY196" fmla="*/ 171197 h 334902"/>
                <a:gd name="connsiteX197" fmla="*/ 232279 w 274516"/>
                <a:gd name="connsiteY197" fmla="*/ 171197 h 334902"/>
                <a:gd name="connsiteX198" fmla="*/ 232470 w 274516"/>
                <a:gd name="connsiteY198" fmla="*/ 171578 h 334902"/>
                <a:gd name="connsiteX199" fmla="*/ 232089 w 274516"/>
                <a:gd name="connsiteY199" fmla="*/ 171387 h 334902"/>
                <a:gd name="connsiteX200" fmla="*/ 232279 w 274516"/>
                <a:gd name="connsiteY200" fmla="*/ 171197 h 334902"/>
                <a:gd name="connsiteX201" fmla="*/ 121884 w 274516"/>
                <a:gd name="connsiteY201" fmla="*/ 50324 h 334902"/>
                <a:gd name="connsiteX202" fmla="*/ 122551 w 274516"/>
                <a:gd name="connsiteY202" fmla="*/ 49657 h 334902"/>
                <a:gd name="connsiteX203" fmla="*/ 122170 w 274516"/>
                <a:gd name="connsiteY203" fmla="*/ 51086 h 334902"/>
                <a:gd name="connsiteX204" fmla="*/ 121884 w 274516"/>
                <a:gd name="connsiteY204" fmla="*/ 50324 h 334902"/>
                <a:gd name="connsiteX205" fmla="*/ 64068 w 274516"/>
                <a:gd name="connsiteY205" fmla="*/ 199009 h 334902"/>
                <a:gd name="connsiteX206" fmla="*/ 64068 w 274516"/>
                <a:gd name="connsiteY206" fmla="*/ 199009 h 334902"/>
                <a:gd name="connsiteX207" fmla="*/ 64068 w 274516"/>
                <a:gd name="connsiteY207" fmla="*/ 199009 h 334902"/>
                <a:gd name="connsiteX208" fmla="*/ 64068 w 274516"/>
                <a:gd name="connsiteY208" fmla="*/ 199009 h 334902"/>
                <a:gd name="connsiteX209" fmla="*/ 140077 w 274516"/>
                <a:gd name="connsiteY209" fmla="*/ 308833 h 334902"/>
                <a:gd name="connsiteX210" fmla="*/ 140554 w 274516"/>
                <a:gd name="connsiteY210" fmla="*/ 308833 h 334902"/>
                <a:gd name="connsiteX211" fmla="*/ 140363 w 274516"/>
                <a:gd name="connsiteY211" fmla="*/ 309023 h 334902"/>
                <a:gd name="connsiteX212" fmla="*/ 140363 w 274516"/>
                <a:gd name="connsiteY212" fmla="*/ 309023 h 334902"/>
                <a:gd name="connsiteX213" fmla="*/ 140363 w 274516"/>
                <a:gd name="connsiteY213" fmla="*/ 309023 h 334902"/>
                <a:gd name="connsiteX214" fmla="*/ 140363 w 274516"/>
                <a:gd name="connsiteY214" fmla="*/ 309023 h 334902"/>
                <a:gd name="connsiteX215" fmla="*/ 140077 w 274516"/>
                <a:gd name="connsiteY215" fmla="*/ 308833 h 334902"/>
                <a:gd name="connsiteX216" fmla="*/ 243900 w 274516"/>
                <a:gd name="connsiteY216" fmla="*/ 96425 h 334902"/>
                <a:gd name="connsiteX217" fmla="*/ 243995 w 274516"/>
                <a:gd name="connsiteY217" fmla="*/ 96235 h 334902"/>
                <a:gd name="connsiteX218" fmla="*/ 244186 w 274516"/>
                <a:gd name="connsiteY218" fmla="*/ 96330 h 334902"/>
                <a:gd name="connsiteX219" fmla="*/ 243900 w 274516"/>
                <a:gd name="connsiteY219" fmla="*/ 96425 h 334902"/>
                <a:gd name="connsiteX220" fmla="*/ 86356 w 274516"/>
                <a:gd name="connsiteY220" fmla="*/ 67183 h 334902"/>
                <a:gd name="connsiteX221" fmla="*/ 86071 w 274516"/>
                <a:gd name="connsiteY221" fmla="*/ 67565 h 334902"/>
                <a:gd name="connsiteX222" fmla="*/ 86071 w 274516"/>
                <a:gd name="connsiteY222" fmla="*/ 67565 h 334902"/>
                <a:gd name="connsiteX223" fmla="*/ 85880 w 274516"/>
                <a:gd name="connsiteY223" fmla="*/ 66993 h 334902"/>
                <a:gd name="connsiteX224" fmla="*/ 86356 w 274516"/>
                <a:gd name="connsiteY224" fmla="*/ 67183 h 334902"/>
                <a:gd name="connsiteX225" fmla="*/ 24444 w 274516"/>
                <a:gd name="connsiteY225" fmla="*/ 171958 h 334902"/>
                <a:gd name="connsiteX226" fmla="*/ 24253 w 274516"/>
                <a:gd name="connsiteY226" fmla="*/ 172149 h 334902"/>
                <a:gd name="connsiteX227" fmla="*/ 24253 w 274516"/>
                <a:gd name="connsiteY227" fmla="*/ 172149 h 334902"/>
                <a:gd name="connsiteX228" fmla="*/ 24253 w 274516"/>
                <a:gd name="connsiteY228" fmla="*/ 172149 h 334902"/>
                <a:gd name="connsiteX229" fmla="*/ 24253 w 274516"/>
                <a:gd name="connsiteY229" fmla="*/ 172149 h 334902"/>
                <a:gd name="connsiteX230" fmla="*/ 24063 w 274516"/>
                <a:gd name="connsiteY230" fmla="*/ 171768 h 334902"/>
                <a:gd name="connsiteX231" fmla="*/ 24444 w 274516"/>
                <a:gd name="connsiteY231" fmla="*/ 171958 h 334902"/>
                <a:gd name="connsiteX232" fmla="*/ 14157 w 274516"/>
                <a:gd name="connsiteY232" fmla="*/ 202153 h 334902"/>
                <a:gd name="connsiteX233" fmla="*/ 14157 w 274516"/>
                <a:gd name="connsiteY233" fmla="*/ 202439 h 334902"/>
                <a:gd name="connsiteX234" fmla="*/ 13966 w 274516"/>
                <a:gd name="connsiteY234" fmla="*/ 202343 h 334902"/>
                <a:gd name="connsiteX235" fmla="*/ 14157 w 274516"/>
                <a:gd name="connsiteY235" fmla="*/ 202153 h 334902"/>
                <a:gd name="connsiteX236" fmla="*/ 237137 w 274516"/>
                <a:gd name="connsiteY236" fmla="*/ 176531 h 334902"/>
                <a:gd name="connsiteX237" fmla="*/ 237232 w 274516"/>
                <a:gd name="connsiteY237" fmla="*/ 176245 h 334902"/>
                <a:gd name="connsiteX238" fmla="*/ 237232 w 274516"/>
                <a:gd name="connsiteY238" fmla="*/ 176245 h 334902"/>
                <a:gd name="connsiteX239" fmla="*/ 237232 w 274516"/>
                <a:gd name="connsiteY239" fmla="*/ 176245 h 334902"/>
                <a:gd name="connsiteX240" fmla="*/ 237423 w 274516"/>
                <a:gd name="connsiteY240" fmla="*/ 176435 h 334902"/>
                <a:gd name="connsiteX241" fmla="*/ 237137 w 274516"/>
                <a:gd name="connsiteY241" fmla="*/ 176531 h 334902"/>
                <a:gd name="connsiteX242" fmla="*/ 255806 w 274516"/>
                <a:gd name="connsiteY242" fmla="*/ 104903 h 334902"/>
                <a:gd name="connsiteX243" fmla="*/ 255806 w 274516"/>
                <a:gd name="connsiteY243" fmla="*/ 104712 h 334902"/>
                <a:gd name="connsiteX244" fmla="*/ 255806 w 274516"/>
                <a:gd name="connsiteY244" fmla="*/ 104712 h 334902"/>
                <a:gd name="connsiteX245" fmla="*/ 255806 w 274516"/>
                <a:gd name="connsiteY245" fmla="*/ 104712 h 334902"/>
                <a:gd name="connsiteX246" fmla="*/ 255997 w 274516"/>
                <a:gd name="connsiteY246" fmla="*/ 104903 h 334902"/>
                <a:gd name="connsiteX247" fmla="*/ 255806 w 274516"/>
                <a:gd name="connsiteY247" fmla="*/ 104903 h 334902"/>
                <a:gd name="connsiteX248" fmla="*/ 78736 w 274516"/>
                <a:gd name="connsiteY248" fmla="*/ 300546 h 334902"/>
                <a:gd name="connsiteX249" fmla="*/ 78736 w 274516"/>
                <a:gd name="connsiteY249" fmla="*/ 300546 h 334902"/>
                <a:gd name="connsiteX250" fmla="*/ 78736 w 274516"/>
                <a:gd name="connsiteY250" fmla="*/ 300546 h 334902"/>
                <a:gd name="connsiteX251" fmla="*/ 78736 w 274516"/>
                <a:gd name="connsiteY251" fmla="*/ 300546 h 334902"/>
                <a:gd name="connsiteX252" fmla="*/ 105216 w 274516"/>
                <a:gd name="connsiteY252" fmla="*/ 323882 h 334902"/>
                <a:gd name="connsiteX253" fmla="*/ 105216 w 274516"/>
                <a:gd name="connsiteY253" fmla="*/ 323882 h 334902"/>
                <a:gd name="connsiteX254" fmla="*/ 105216 w 274516"/>
                <a:gd name="connsiteY254" fmla="*/ 323882 h 334902"/>
                <a:gd name="connsiteX255" fmla="*/ 105216 w 274516"/>
                <a:gd name="connsiteY255" fmla="*/ 323882 h 334902"/>
                <a:gd name="connsiteX256" fmla="*/ 105216 w 274516"/>
                <a:gd name="connsiteY256" fmla="*/ 323882 h 334902"/>
                <a:gd name="connsiteX257" fmla="*/ 163509 w 274516"/>
                <a:gd name="connsiteY257" fmla="*/ 295783 h 334902"/>
                <a:gd name="connsiteX258" fmla="*/ 163699 w 274516"/>
                <a:gd name="connsiteY258" fmla="*/ 295783 h 334902"/>
                <a:gd name="connsiteX259" fmla="*/ 163604 w 274516"/>
                <a:gd name="connsiteY259" fmla="*/ 295974 h 334902"/>
                <a:gd name="connsiteX260" fmla="*/ 163509 w 274516"/>
                <a:gd name="connsiteY260" fmla="*/ 295783 h 334902"/>
                <a:gd name="connsiteX261" fmla="*/ 259045 w 274516"/>
                <a:gd name="connsiteY261" fmla="*/ 138049 h 334902"/>
                <a:gd name="connsiteX262" fmla="*/ 259045 w 274516"/>
                <a:gd name="connsiteY262" fmla="*/ 138049 h 334902"/>
                <a:gd name="connsiteX263" fmla="*/ 259045 w 274516"/>
                <a:gd name="connsiteY263" fmla="*/ 138049 h 334902"/>
                <a:gd name="connsiteX264" fmla="*/ 259045 w 274516"/>
                <a:gd name="connsiteY264" fmla="*/ 138049 h 334902"/>
                <a:gd name="connsiteX265" fmla="*/ 237518 w 274516"/>
                <a:gd name="connsiteY265" fmla="*/ 72994 h 334902"/>
                <a:gd name="connsiteX266" fmla="*/ 237518 w 274516"/>
                <a:gd name="connsiteY266" fmla="*/ 72994 h 334902"/>
                <a:gd name="connsiteX267" fmla="*/ 237518 w 274516"/>
                <a:gd name="connsiteY267" fmla="*/ 72994 h 334902"/>
                <a:gd name="connsiteX268" fmla="*/ 237518 w 274516"/>
                <a:gd name="connsiteY268" fmla="*/ 72994 h 334902"/>
                <a:gd name="connsiteX269" fmla="*/ 47018 w 274516"/>
                <a:gd name="connsiteY269" fmla="*/ 308833 h 334902"/>
                <a:gd name="connsiteX270" fmla="*/ 47018 w 274516"/>
                <a:gd name="connsiteY270" fmla="*/ 308833 h 334902"/>
                <a:gd name="connsiteX271" fmla="*/ 47018 w 274516"/>
                <a:gd name="connsiteY271" fmla="*/ 308833 h 334902"/>
                <a:gd name="connsiteX272" fmla="*/ 46637 w 274516"/>
                <a:gd name="connsiteY272" fmla="*/ 309214 h 334902"/>
                <a:gd name="connsiteX273" fmla="*/ 46828 w 274516"/>
                <a:gd name="connsiteY273" fmla="*/ 308642 h 334902"/>
                <a:gd name="connsiteX274" fmla="*/ 47018 w 274516"/>
                <a:gd name="connsiteY274" fmla="*/ 308833 h 334902"/>
                <a:gd name="connsiteX275" fmla="*/ 166842 w 274516"/>
                <a:gd name="connsiteY275" fmla="*/ 302451 h 334902"/>
                <a:gd name="connsiteX276" fmla="*/ 167223 w 274516"/>
                <a:gd name="connsiteY276" fmla="*/ 302737 h 334902"/>
                <a:gd name="connsiteX277" fmla="*/ 166747 w 274516"/>
                <a:gd name="connsiteY277" fmla="*/ 302546 h 334902"/>
                <a:gd name="connsiteX278" fmla="*/ 166842 w 274516"/>
                <a:gd name="connsiteY278" fmla="*/ 302451 h 334902"/>
                <a:gd name="connsiteX279" fmla="*/ 176939 w 274516"/>
                <a:gd name="connsiteY279" fmla="*/ 292545 h 334902"/>
                <a:gd name="connsiteX280" fmla="*/ 176939 w 274516"/>
                <a:gd name="connsiteY280" fmla="*/ 292545 h 334902"/>
                <a:gd name="connsiteX281" fmla="*/ 176939 w 274516"/>
                <a:gd name="connsiteY281" fmla="*/ 292545 h 334902"/>
                <a:gd name="connsiteX282" fmla="*/ 176939 w 274516"/>
                <a:gd name="connsiteY282" fmla="*/ 292545 h 334902"/>
                <a:gd name="connsiteX283" fmla="*/ 176939 w 274516"/>
                <a:gd name="connsiteY283" fmla="*/ 292545 h 334902"/>
                <a:gd name="connsiteX284" fmla="*/ 207038 w 274516"/>
                <a:gd name="connsiteY284" fmla="*/ 249302 h 334902"/>
                <a:gd name="connsiteX285" fmla="*/ 207038 w 274516"/>
                <a:gd name="connsiteY285" fmla="*/ 249302 h 334902"/>
                <a:gd name="connsiteX286" fmla="*/ 207038 w 274516"/>
                <a:gd name="connsiteY286" fmla="*/ 249302 h 334902"/>
                <a:gd name="connsiteX287" fmla="*/ 207038 w 274516"/>
                <a:gd name="connsiteY287" fmla="*/ 249302 h 334902"/>
                <a:gd name="connsiteX288" fmla="*/ 207609 w 274516"/>
                <a:gd name="connsiteY288" fmla="*/ 248730 h 334902"/>
                <a:gd name="connsiteX289" fmla="*/ 207800 w 274516"/>
                <a:gd name="connsiteY289" fmla="*/ 249397 h 334902"/>
                <a:gd name="connsiteX290" fmla="*/ 207038 w 274516"/>
                <a:gd name="connsiteY290" fmla="*/ 249302 h 334902"/>
                <a:gd name="connsiteX291" fmla="*/ 260664 w 274516"/>
                <a:gd name="connsiteY291" fmla="*/ 143003 h 334902"/>
                <a:gd name="connsiteX292" fmla="*/ 260664 w 274516"/>
                <a:gd name="connsiteY292" fmla="*/ 143003 h 334902"/>
                <a:gd name="connsiteX293" fmla="*/ 260664 w 274516"/>
                <a:gd name="connsiteY293" fmla="*/ 143003 h 334902"/>
                <a:gd name="connsiteX294" fmla="*/ 260664 w 274516"/>
                <a:gd name="connsiteY294" fmla="*/ 143003 h 334902"/>
                <a:gd name="connsiteX295" fmla="*/ 252663 w 274516"/>
                <a:gd name="connsiteY295" fmla="*/ 74613 h 334902"/>
                <a:gd name="connsiteX296" fmla="*/ 252567 w 274516"/>
                <a:gd name="connsiteY296" fmla="*/ 74708 h 334902"/>
                <a:gd name="connsiteX297" fmla="*/ 252567 w 274516"/>
                <a:gd name="connsiteY297" fmla="*/ 74708 h 334902"/>
                <a:gd name="connsiteX298" fmla="*/ 252567 w 274516"/>
                <a:gd name="connsiteY298" fmla="*/ 74708 h 334902"/>
                <a:gd name="connsiteX299" fmla="*/ 252567 w 274516"/>
                <a:gd name="connsiteY299" fmla="*/ 74708 h 334902"/>
                <a:gd name="connsiteX300" fmla="*/ 252472 w 274516"/>
                <a:gd name="connsiteY300" fmla="*/ 74327 h 334902"/>
                <a:gd name="connsiteX301" fmla="*/ 252663 w 274516"/>
                <a:gd name="connsiteY301" fmla="*/ 74613 h 334902"/>
                <a:gd name="connsiteX302" fmla="*/ 41017 w 274516"/>
                <a:gd name="connsiteY302" fmla="*/ 102331 h 334902"/>
                <a:gd name="connsiteX303" fmla="*/ 41017 w 274516"/>
                <a:gd name="connsiteY303" fmla="*/ 102331 h 334902"/>
                <a:gd name="connsiteX304" fmla="*/ 41017 w 274516"/>
                <a:gd name="connsiteY304" fmla="*/ 102331 h 334902"/>
                <a:gd name="connsiteX305" fmla="*/ 41017 w 274516"/>
                <a:gd name="connsiteY305" fmla="*/ 102331 h 33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274516" h="334902">
                  <a:moveTo>
                    <a:pt x="65115" y="62802"/>
                  </a:moveTo>
                  <a:lnTo>
                    <a:pt x="65115" y="62802"/>
                  </a:lnTo>
                  <a:cubicBezTo>
                    <a:pt x="65115" y="62802"/>
                    <a:pt x="65115" y="62802"/>
                    <a:pt x="65115" y="62802"/>
                  </a:cubicBezTo>
                  <a:cubicBezTo>
                    <a:pt x="61115" y="67755"/>
                    <a:pt x="57019" y="72708"/>
                    <a:pt x="53019" y="77661"/>
                  </a:cubicBezTo>
                  <a:cubicBezTo>
                    <a:pt x="46732" y="83948"/>
                    <a:pt x="41970" y="91282"/>
                    <a:pt x="38160" y="99283"/>
                  </a:cubicBezTo>
                  <a:cubicBezTo>
                    <a:pt x="38160" y="99283"/>
                    <a:pt x="38160" y="99283"/>
                    <a:pt x="38160" y="99283"/>
                  </a:cubicBezTo>
                  <a:cubicBezTo>
                    <a:pt x="38160" y="99283"/>
                    <a:pt x="38160" y="99283"/>
                    <a:pt x="38160" y="99283"/>
                  </a:cubicBezTo>
                  <a:cubicBezTo>
                    <a:pt x="34731" y="103855"/>
                    <a:pt x="31302" y="108522"/>
                    <a:pt x="29587" y="114047"/>
                  </a:cubicBezTo>
                  <a:lnTo>
                    <a:pt x="29587" y="114047"/>
                  </a:lnTo>
                  <a:cubicBezTo>
                    <a:pt x="28254" y="115285"/>
                    <a:pt x="27111" y="116618"/>
                    <a:pt x="27492" y="118714"/>
                  </a:cubicBezTo>
                  <a:cubicBezTo>
                    <a:pt x="24348" y="122714"/>
                    <a:pt x="21681" y="127000"/>
                    <a:pt x="21015" y="132144"/>
                  </a:cubicBezTo>
                  <a:lnTo>
                    <a:pt x="21015" y="132144"/>
                  </a:lnTo>
                  <a:cubicBezTo>
                    <a:pt x="15871" y="138335"/>
                    <a:pt x="14157" y="145955"/>
                    <a:pt x="12252" y="153575"/>
                  </a:cubicBezTo>
                  <a:lnTo>
                    <a:pt x="12252" y="153575"/>
                  </a:lnTo>
                  <a:cubicBezTo>
                    <a:pt x="10442" y="156909"/>
                    <a:pt x="8823" y="160243"/>
                    <a:pt x="8918" y="164148"/>
                  </a:cubicBezTo>
                  <a:cubicBezTo>
                    <a:pt x="8918" y="164148"/>
                    <a:pt x="8918" y="164148"/>
                    <a:pt x="8918" y="164148"/>
                  </a:cubicBezTo>
                  <a:cubicBezTo>
                    <a:pt x="8347" y="165672"/>
                    <a:pt x="7870" y="167196"/>
                    <a:pt x="7299" y="168720"/>
                  </a:cubicBezTo>
                  <a:cubicBezTo>
                    <a:pt x="7299" y="168720"/>
                    <a:pt x="7299" y="168720"/>
                    <a:pt x="7299" y="168720"/>
                  </a:cubicBezTo>
                  <a:cubicBezTo>
                    <a:pt x="7299" y="168720"/>
                    <a:pt x="7299" y="168720"/>
                    <a:pt x="7299" y="168720"/>
                  </a:cubicBezTo>
                  <a:cubicBezTo>
                    <a:pt x="5775" y="171197"/>
                    <a:pt x="5108" y="173959"/>
                    <a:pt x="5584" y="176912"/>
                  </a:cubicBezTo>
                  <a:cubicBezTo>
                    <a:pt x="5584" y="176912"/>
                    <a:pt x="5584" y="176912"/>
                    <a:pt x="5584" y="176912"/>
                  </a:cubicBezTo>
                  <a:cubicBezTo>
                    <a:pt x="3298" y="181103"/>
                    <a:pt x="2727" y="185770"/>
                    <a:pt x="2727" y="190437"/>
                  </a:cubicBezTo>
                  <a:cubicBezTo>
                    <a:pt x="2346" y="193390"/>
                    <a:pt x="1965" y="196247"/>
                    <a:pt x="1488" y="199200"/>
                  </a:cubicBezTo>
                  <a:lnTo>
                    <a:pt x="1488" y="199200"/>
                  </a:lnTo>
                  <a:lnTo>
                    <a:pt x="1488" y="199200"/>
                  </a:lnTo>
                  <a:cubicBezTo>
                    <a:pt x="1298" y="201296"/>
                    <a:pt x="1203" y="203391"/>
                    <a:pt x="1012" y="205487"/>
                  </a:cubicBezTo>
                  <a:cubicBezTo>
                    <a:pt x="-226" y="213106"/>
                    <a:pt x="-512" y="220727"/>
                    <a:pt x="1203" y="228347"/>
                  </a:cubicBezTo>
                  <a:lnTo>
                    <a:pt x="1203" y="228347"/>
                  </a:lnTo>
                  <a:cubicBezTo>
                    <a:pt x="2631" y="237490"/>
                    <a:pt x="2250" y="247111"/>
                    <a:pt x="6918" y="255588"/>
                  </a:cubicBezTo>
                  <a:lnTo>
                    <a:pt x="6918" y="255588"/>
                  </a:lnTo>
                  <a:cubicBezTo>
                    <a:pt x="9775" y="266256"/>
                    <a:pt x="14157" y="276257"/>
                    <a:pt x="20920" y="285115"/>
                  </a:cubicBezTo>
                  <a:cubicBezTo>
                    <a:pt x="24158" y="293783"/>
                    <a:pt x="31016" y="299403"/>
                    <a:pt x="37493" y="305308"/>
                  </a:cubicBezTo>
                  <a:cubicBezTo>
                    <a:pt x="40160" y="308071"/>
                    <a:pt x="42922" y="310738"/>
                    <a:pt x="45589" y="313500"/>
                  </a:cubicBezTo>
                  <a:cubicBezTo>
                    <a:pt x="45589" y="312548"/>
                    <a:pt x="45589" y="311500"/>
                    <a:pt x="45589" y="310547"/>
                  </a:cubicBezTo>
                  <a:lnTo>
                    <a:pt x="45589" y="310547"/>
                  </a:lnTo>
                  <a:cubicBezTo>
                    <a:pt x="45208" y="311500"/>
                    <a:pt x="45208" y="312548"/>
                    <a:pt x="45589" y="313500"/>
                  </a:cubicBezTo>
                  <a:cubicBezTo>
                    <a:pt x="49685" y="317882"/>
                    <a:pt x="54733" y="320739"/>
                    <a:pt x="60448" y="322454"/>
                  </a:cubicBezTo>
                  <a:lnTo>
                    <a:pt x="60448" y="322454"/>
                  </a:lnTo>
                  <a:lnTo>
                    <a:pt x="60448" y="322454"/>
                  </a:lnTo>
                  <a:cubicBezTo>
                    <a:pt x="65782" y="325121"/>
                    <a:pt x="70735" y="328645"/>
                    <a:pt x="76927" y="328835"/>
                  </a:cubicBezTo>
                  <a:cubicBezTo>
                    <a:pt x="84737" y="333407"/>
                    <a:pt x="93309" y="334741"/>
                    <a:pt x="102168" y="334360"/>
                  </a:cubicBezTo>
                  <a:cubicBezTo>
                    <a:pt x="107311" y="335027"/>
                    <a:pt x="112359" y="335598"/>
                    <a:pt x="117122" y="332740"/>
                  </a:cubicBezTo>
                  <a:cubicBezTo>
                    <a:pt x="119980" y="333503"/>
                    <a:pt x="122551" y="332931"/>
                    <a:pt x="124932" y="331312"/>
                  </a:cubicBezTo>
                  <a:cubicBezTo>
                    <a:pt x="124932" y="331312"/>
                    <a:pt x="124932" y="331312"/>
                    <a:pt x="124932" y="331312"/>
                  </a:cubicBezTo>
                  <a:cubicBezTo>
                    <a:pt x="140649" y="328931"/>
                    <a:pt x="154650" y="323215"/>
                    <a:pt x="165414" y="311023"/>
                  </a:cubicBezTo>
                  <a:cubicBezTo>
                    <a:pt x="165414" y="311023"/>
                    <a:pt x="165414" y="311023"/>
                    <a:pt x="165414" y="311023"/>
                  </a:cubicBezTo>
                  <a:cubicBezTo>
                    <a:pt x="165985" y="310833"/>
                    <a:pt x="166366" y="310452"/>
                    <a:pt x="166557" y="309881"/>
                  </a:cubicBezTo>
                  <a:cubicBezTo>
                    <a:pt x="173129" y="307595"/>
                    <a:pt x="177034" y="302070"/>
                    <a:pt x="181606" y="297307"/>
                  </a:cubicBezTo>
                  <a:cubicBezTo>
                    <a:pt x="184940" y="294640"/>
                    <a:pt x="188464" y="292069"/>
                    <a:pt x="189131" y="287402"/>
                  </a:cubicBezTo>
                  <a:cubicBezTo>
                    <a:pt x="189131" y="287402"/>
                    <a:pt x="189131" y="287402"/>
                    <a:pt x="189131" y="287402"/>
                  </a:cubicBezTo>
                  <a:cubicBezTo>
                    <a:pt x="189703" y="287116"/>
                    <a:pt x="190083" y="286544"/>
                    <a:pt x="190274" y="285878"/>
                  </a:cubicBezTo>
                  <a:cubicBezTo>
                    <a:pt x="194941" y="281306"/>
                    <a:pt x="200180" y="277210"/>
                    <a:pt x="202561" y="270828"/>
                  </a:cubicBezTo>
                  <a:cubicBezTo>
                    <a:pt x="204466" y="268637"/>
                    <a:pt x="206371" y="266351"/>
                    <a:pt x="208276" y="264161"/>
                  </a:cubicBezTo>
                  <a:lnTo>
                    <a:pt x="208276" y="264161"/>
                  </a:lnTo>
                  <a:cubicBezTo>
                    <a:pt x="214182" y="255207"/>
                    <a:pt x="220182" y="246349"/>
                    <a:pt x="226088" y="237395"/>
                  </a:cubicBezTo>
                  <a:cubicBezTo>
                    <a:pt x="226088" y="237395"/>
                    <a:pt x="226088" y="237395"/>
                    <a:pt x="226088" y="237395"/>
                  </a:cubicBezTo>
                  <a:cubicBezTo>
                    <a:pt x="231422" y="232347"/>
                    <a:pt x="234470" y="226061"/>
                    <a:pt x="236947" y="219393"/>
                  </a:cubicBezTo>
                  <a:cubicBezTo>
                    <a:pt x="238947" y="217679"/>
                    <a:pt x="240471" y="215678"/>
                    <a:pt x="240566" y="212821"/>
                  </a:cubicBezTo>
                  <a:cubicBezTo>
                    <a:pt x="241233" y="212345"/>
                    <a:pt x="241709" y="211773"/>
                    <a:pt x="241899" y="210916"/>
                  </a:cubicBezTo>
                  <a:lnTo>
                    <a:pt x="241899" y="210916"/>
                  </a:lnTo>
                  <a:cubicBezTo>
                    <a:pt x="245614" y="205201"/>
                    <a:pt x="249424" y="199486"/>
                    <a:pt x="250758" y="192628"/>
                  </a:cubicBezTo>
                  <a:lnTo>
                    <a:pt x="250758" y="192628"/>
                  </a:lnTo>
                  <a:cubicBezTo>
                    <a:pt x="253330" y="186532"/>
                    <a:pt x="255901" y="180436"/>
                    <a:pt x="258378" y="174340"/>
                  </a:cubicBezTo>
                  <a:cubicBezTo>
                    <a:pt x="260283" y="169006"/>
                    <a:pt x="265331" y="164529"/>
                    <a:pt x="262664" y="158052"/>
                  </a:cubicBezTo>
                  <a:lnTo>
                    <a:pt x="262664" y="158052"/>
                  </a:lnTo>
                  <a:cubicBezTo>
                    <a:pt x="265712" y="155956"/>
                    <a:pt x="266188" y="152623"/>
                    <a:pt x="266950" y="149384"/>
                  </a:cubicBezTo>
                  <a:lnTo>
                    <a:pt x="266950" y="149384"/>
                  </a:lnTo>
                  <a:lnTo>
                    <a:pt x="266950" y="149384"/>
                  </a:lnTo>
                  <a:cubicBezTo>
                    <a:pt x="268760" y="146908"/>
                    <a:pt x="269331" y="144146"/>
                    <a:pt x="268950" y="141193"/>
                  </a:cubicBezTo>
                  <a:cubicBezTo>
                    <a:pt x="270474" y="137573"/>
                    <a:pt x="271808" y="133858"/>
                    <a:pt x="271046" y="129763"/>
                  </a:cubicBezTo>
                  <a:cubicBezTo>
                    <a:pt x="272951" y="126048"/>
                    <a:pt x="274189" y="122333"/>
                    <a:pt x="271998" y="118238"/>
                  </a:cubicBezTo>
                  <a:cubicBezTo>
                    <a:pt x="271998" y="118238"/>
                    <a:pt x="271998" y="118238"/>
                    <a:pt x="271998" y="118238"/>
                  </a:cubicBezTo>
                  <a:cubicBezTo>
                    <a:pt x="271998" y="118238"/>
                    <a:pt x="271998" y="118238"/>
                    <a:pt x="271998" y="118238"/>
                  </a:cubicBezTo>
                  <a:cubicBezTo>
                    <a:pt x="271713" y="117475"/>
                    <a:pt x="271332" y="116809"/>
                    <a:pt x="271046" y="116047"/>
                  </a:cubicBezTo>
                  <a:cubicBezTo>
                    <a:pt x="277618" y="106807"/>
                    <a:pt x="273046" y="97187"/>
                    <a:pt x="271903" y="87662"/>
                  </a:cubicBezTo>
                  <a:lnTo>
                    <a:pt x="271903" y="87662"/>
                  </a:lnTo>
                  <a:lnTo>
                    <a:pt x="271903" y="87662"/>
                  </a:lnTo>
                  <a:cubicBezTo>
                    <a:pt x="273141" y="86043"/>
                    <a:pt x="272475" y="84614"/>
                    <a:pt x="271522" y="83186"/>
                  </a:cubicBezTo>
                  <a:lnTo>
                    <a:pt x="271522" y="83186"/>
                  </a:lnTo>
                  <a:cubicBezTo>
                    <a:pt x="271332" y="82042"/>
                    <a:pt x="271237" y="80899"/>
                    <a:pt x="271046" y="79756"/>
                  </a:cubicBezTo>
                  <a:lnTo>
                    <a:pt x="271046" y="79756"/>
                  </a:lnTo>
                  <a:cubicBezTo>
                    <a:pt x="270760" y="72422"/>
                    <a:pt x="265617" y="67469"/>
                    <a:pt x="262188" y="61659"/>
                  </a:cubicBezTo>
                  <a:lnTo>
                    <a:pt x="262188" y="61659"/>
                  </a:lnTo>
                  <a:cubicBezTo>
                    <a:pt x="259616" y="58802"/>
                    <a:pt x="257044" y="55944"/>
                    <a:pt x="254472" y="52991"/>
                  </a:cubicBezTo>
                  <a:cubicBezTo>
                    <a:pt x="253996" y="46609"/>
                    <a:pt x="248281" y="43942"/>
                    <a:pt x="244947" y="39656"/>
                  </a:cubicBezTo>
                  <a:cubicBezTo>
                    <a:pt x="241423" y="32894"/>
                    <a:pt x="236851" y="27179"/>
                    <a:pt x="229422" y="24416"/>
                  </a:cubicBezTo>
                  <a:lnTo>
                    <a:pt x="229327" y="24321"/>
                  </a:lnTo>
                  <a:cubicBezTo>
                    <a:pt x="229327" y="24321"/>
                    <a:pt x="229327" y="24321"/>
                    <a:pt x="229327" y="24321"/>
                  </a:cubicBezTo>
                  <a:cubicBezTo>
                    <a:pt x="227612" y="22797"/>
                    <a:pt x="225897" y="21273"/>
                    <a:pt x="224278" y="19749"/>
                  </a:cubicBezTo>
                  <a:cubicBezTo>
                    <a:pt x="221992" y="17273"/>
                    <a:pt x="219992" y="14415"/>
                    <a:pt x="216182" y="14320"/>
                  </a:cubicBezTo>
                  <a:lnTo>
                    <a:pt x="216182" y="14320"/>
                  </a:lnTo>
                  <a:cubicBezTo>
                    <a:pt x="213801" y="11843"/>
                    <a:pt x="211039" y="10319"/>
                    <a:pt x="207705" y="9653"/>
                  </a:cubicBezTo>
                  <a:cubicBezTo>
                    <a:pt x="201704" y="5462"/>
                    <a:pt x="194941" y="3652"/>
                    <a:pt x="187797" y="2699"/>
                  </a:cubicBezTo>
                  <a:cubicBezTo>
                    <a:pt x="186083" y="2318"/>
                    <a:pt x="184369" y="1937"/>
                    <a:pt x="182654" y="1556"/>
                  </a:cubicBezTo>
                  <a:lnTo>
                    <a:pt x="182654" y="1556"/>
                  </a:lnTo>
                  <a:cubicBezTo>
                    <a:pt x="176082" y="-349"/>
                    <a:pt x="169509" y="-539"/>
                    <a:pt x="162937" y="1175"/>
                  </a:cubicBezTo>
                  <a:cubicBezTo>
                    <a:pt x="161318" y="1556"/>
                    <a:pt x="159604" y="1842"/>
                    <a:pt x="157984" y="2223"/>
                  </a:cubicBezTo>
                  <a:lnTo>
                    <a:pt x="157984" y="2223"/>
                  </a:lnTo>
                  <a:cubicBezTo>
                    <a:pt x="150364" y="1842"/>
                    <a:pt x="143792" y="4414"/>
                    <a:pt x="137982" y="9176"/>
                  </a:cubicBezTo>
                  <a:lnTo>
                    <a:pt x="137982" y="9176"/>
                  </a:lnTo>
                  <a:cubicBezTo>
                    <a:pt x="133791" y="7938"/>
                    <a:pt x="130743" y="9843"/>
                    <a:pt x="128171" y="12796"/>
                  </a:cubicBezTo>
                  <a:cubicBezTo>
                    <a:pt x="123218" y="12129"/>
                    <a:pt x="121218" y="16511"/>
                    <a:pt x="117979" y="18606"/>
                  </a:cubicBezTo>
                  <a:cubicBezTo>
                    <a:pt x="113979" y="18606"/>
                    <a:pt x="112359" y="22035"/>
                    <a:pt x="109883" y="24131"/>
                  </a:cubicBezTo>
                  <a:cubicBezTo>
                    <a:pt x="109216" y="24702"/>
                    <a:pt x="108645" y="25273"/>
                    <a:pt x="107978" y="25750"/>
                  </a:cubicBezTo>
                  <a:cubicBezTo>
                    <a:pt x="103311" y="25559"/>
                    <a:pt x="101025" y="29179"/>
                    <a:pt x="98167" y="31941"/>
                  </a:cubicBezTo>
                  <a:lnTo>
                    <a:pt x="98167" y="31941"/>
                  </a:lnTo>
                  <a:cubicBezTo>
                    <a:pt x="98167" y="31941"/>
                    <a:pt x="98167" y="31941"/>
                    <a:pt x="98167" y="31941"/>
                  </a:cubicBezTo>
                  <a:cubicBezTo>
                    <a:pt x="89023" y="35370"/>
                    <a:pt x="85023" y="43942"/>
                    <a:pt x="79403" y="50800"/>
                  </a:cubicBezTo>
                  <a:lnTo>
                    <a:pt x="79403" y="50800"/>
                  </a:lnTo>
                  <a:cubicBezTo>
                    <a:pt x="79403" y="50800"/>
                    <a:pt x="79403" y="50800"/>
                    <a:pt x="79403" y="50800"/>
                  </a:cubicBezTo>
                  <a:cubicBezTo>
                    <a:pt x="78831" y="50991"/>
                    <a:pt x="78450" y="51372"/>
                    <a:pt x="78260" y="51944"/>
                  </a:cubicBezTo>
                  <a:cubicBezTo>
                    <a:pt x="78070" y="51944"/>
                    <a:pt x="78070" y="52039"/>
                    <a:pt x="77879" y="52039"/>
                  </a:cubicBezTo>
                  <a:cubicBezTo>
                    <a:pt x="71592" y="53563"/>
                    <a:pt x="68449" y="58325"/>
                    <a:pt x="65115" y="62802"/>
                  </a:cubicBezTo>
                  <a:close/>
                  <a:moveTo>
                    <a:pt x="197227" y="269018"/>
                  </a:moveTo>
                  <a:cubicBezTo>
                    <a:pt x="197132" y="269114"/>
                    <a:pt x="197037" y="269209"/>
                    <a:pt x="196941" y="269304"/>
                  </a:cubicBezTo>
                  <a:cubicBezTo>
                    <a:pt x="196846" y="269114"/>
                    <a:pt x="197037" y="269018"/>
                    <a:pt x="196941" y="268828"/>
                  </a:cubicBezTo>
                  <a:cubicBezTo>
                    <a:pt x="197132" y="268923"/>
                    <a:pt x="197132" y="268923"/>
                    <a:pt x="197227" y="269018"/>
                  </a:cubicBezTo>
                  <a:close/>
                  <a:moveTo>
                    <a:pt x="255997" y="94425"/>
                  </a:moveTo>
                  <a:cubicBezTo>
                    <a:pt x="256092" y="94615"/>
                    <a:pt x="256187" y="94806"/>
                    <a:pt x="256187" y="94901"/>
                  </a:cubicBezTo>
                  <a:cubicBezTo>
                    <a:pt x="255997" y="94806"/>
                    <a:pt x="255997" y="94711"/>
                    <a:pt x="255806" y="94520"/>
                  </a:cubicBezTo>
                  <a:cubicBezTo>
                    <a:pt x="255901" y="94615"/>
                    <a:pt x="255901" y="94520"/>
                    <a:pt x="255997" y="94425"/>
                  </a:cubicBezTo>
                  <a:close/>
                  <a:moveTo>
                    <a:pt x="199704" y="237109"/>
                  </a:moveTo>
                  <a:cubicBezTo>
                    <a:pt x="199704" y="237109"/>
                    <a:pt x="199704" y="237205"/>
                    <a:pt x="199704" y="237205"/>
                  </a:cubicBezTo>
                  <a:cubicBezTo>
                    <a:pt x="199513" y="237014"/>
                    <a:pt x="199323" y="236919"/>
                    <a:pt x="199132" y="236729"/>
                  </a:cubicBezTo>
                  <a:cubicBezTo>
                    <a:pt x="199323" y="236824"/>
                    <a:pt x="199513" y="237014"/>
                    <a:pt x="199704" y="237109"/>
                  </a:cubicBezTo>
                  <a:close/>
                  <a:moveTo>
                    <a:pt x="182654" y="152718"/>
                  </a:moveTo>
                  <a:cubicBezTo>
                    <a:pt x="182654" y="152718"/>
                    <a:pt x="182654" y="152718"/>
                    <a:pt x="182654" y="152718"/>
                  </a:cubicBezTo>
                  <a:cubicBezTo>
                    <a:pt x="182082" y="152718"/>
                    <a:pt x="181606" y="152718"/>
                    <a:pt x="181035" y="152718"/>
                  </a:cubicBezTo>
                  <a:lnTo>
                    <a:pt x="181035" y="152718"/>
                  </a:lnTo>
                  <a:cubicBezTo>
                    <a:pt x="181606" y="153004"/>
                    <a:pt x="182082" y="152813"/>
                    <a:pt x="182654" y="152718"/>
                  </a:cubicBezTo>
                  <a:close/>
                  <a:moveTo>
                    <a:pt x="109788" y="249682"/>
                  </a:moveTo>
                  <a:cubicBezTo>
                    <a:pt x="109502" y="249873"/>
                    <a:pt x="109312" y="250254"/>
                    <a:pt x="109026" y="250445"/>
                  </a:cubicBezTo>
                  <a:cubicBezTo>
                    <a:pt x="109026" y="250159"/>
                    <a:pt x="109121" y="249873"/>
                    <a:pt x="109121" y="249587"/>
                  </a:cubicBezTo>
                  <a:cubicBezTo>
                    <a:pt x="109407" y="249587"/>
                    <a:pt x="109597" y="249587"/>
                    <a:pt x="109788" y="249682"/>
                  </a:cubicBezTo>
                  <a:close/>
                  <a:moveTo>
                    <a:pt x="150840" y="142622"/>
                  </a:moveTo>
                  <a:lnTo>
                    <a:pt x="150840" y="142622"/>
                  </a:lnTo>
                  <a:cubicBezTo>
                    <a:pt x="150745" y="142717"/>
                    <a:pt x="150745" y="142717"/>
                    <a:pt x="150840" y="142622"/>
                  </a:cubicBezTo>
                  <a:cubicBezTo>
                    <a:pt x="150745" y="142622"/>
                    <a:pt x="150745" y="142622"/>
                    <a:pt x="150650" y="142526"/>
                  </a:cubicBezTo>
                  <a:cubicBezTo>
                    <a:pt x="150650" y="142622"/>
                    <a:pt x="150745" y="142622"/>
                    <a:pt x="150840" y="142622"/>
                  </a:cubicBezTo>
                  <a:lnTo>
                    <a:pt x="150840" y="142622"/>
                  </a:lnTo>
                  <a:lnTo>
                    <a:pt x="150840" y="142622"/>
                  </a:lnTo>
                  <a:close/>
                  <a:moveTo>
                    <a:pt x="135600" y="197581"/>
                  </a:moveTo>
                  <a:lnTo>
                    <a:pt x="135600" y="197581"/>
                  </a:lnTo>
                  <a:cubicBezTo>
                    <a:pt x="135696" y="197581"/>
                    <a:pt x="135696" y="197581"/>
                    <a:pt x="135600" y="197581"/>
                  </a:cubicBezTo>
                  <a:cubicBezTo>
                    <a:pt x="135696" y="197581"/>
                    <a:pt x="135600" y="197581"/>
                    <a:pt x="135600" y="197581"/>
                  </a:cubicBezTo>
                  <a:cubicBezTo>
                    <a:pt x="135600" y="197581"/>
                    <a:pt x="135600" y="197581"/>
                    <a:pt x="135600" y="197581"/>
                  </a:cubicBezTo>
                  <a:lnTo>
                    <a:pt x="135600" y="197581"/>
                  </a:lnTo>
                  <a:close/>
                  <a:moveTo>
                    <a:pt x="165604" y="217679"/>
                  </a:moveTo>
                  <a:lnTo>
                    <a:pt x="165604" y="217679"/>
                  </a:lnTo>
                  <a:cubicBezTo>
                    <a:pt x="165604" y="217583"/>
                    <a:pt x="165604" y="217583"/>
                    <a:pt x="165699" y="217488"/>
                  </a:cubicBezTo>
                  <a:cubicBezTo>
                    <a:pt x="165604" y="217583"/>
                    <a:pt x="165604" y="217583"/>
                    <a:pt x="165604" y="217679"/>
                  </a:cubicBezTo>
                  <a:cubicBezTo>
                    <a:pt x="165604" y="217679"/>
                    <a:pt x="165604" y="217679"/>
                    <a:pt x="165604" y="217679"/>
                  </a:cubicBezTo>
                  <a:close/>
                  <a:moveTo>
                    <a:pt x="114360" y="254540"/>
                  </a:moveTo>
                  <a:cubicBezTo>
                    <a:pt x="115217" y="253302"/>
                    <a:pt x="115979" y="251778"/>
                    <a:pt x="116836" y="250064"/>
                  </a:cubicBezTo>
                  <a:cubicBezTo>
                    <a:pt x="116550" y="252159"/>
                    <a:pt x="116646" y="253683"/>
                    <a:pt x="116741" y="255112"/>
                  </a:cubicBezTo>
                  <a:cubicBezTo>
                    <a:pt x="115884" y="254921"/>
                    <a:pt x="115217" y="254731"/>
                    <a:pt x="114360" y="254540"/>
                  </a:cubicBezTo>
                  <a:close/>
                  <a:moveTo>
                    <a:pt x="200275" y="182817"/>
                  </a:moveTo>
                  <a:cubicBezTo>
                    <a:pt x="200371" y="182817"/>
                    <a:pt x="200466" y="182817"/>
                    <a:pt x="200561" y="182817"/>
                  </a:cubicBezTo>
                  <a:cubicBezTo>
                    <a:pt x="200371" y="183007"/>
                    <a:pt x="200275" y="183103"/>
                    <a:pt x="200085" y="183293"/>
                  </a:cubicBezTo>
                  <a:cubicBezTo>
                    <a:pt x="200180" y="183007"/>
                    <a:pt x="200275" y="182912"/>
                    <a:pt x="200275" y="182817"/>
                  </a:cubicBezTo>
                  <a:close/>
                  <a:moveTo>
                    <a:pt x="165890" y="104426"/>
                  </a:moveTo>
                  <a:cubicBezTo>
                    <a:pt x="165890" y="104426"/>
                    <a:pt x="165890" y="104426"/>
                    <a:pt x="165890" y="104426"/>
                  </a:cubicBezTo>
                  <a:lnTo>
                    <a:pt x="165890" y="104426"/>
                  </a:lnTo>
                  <a:lnTo>
                    <a:pt x="165890" y="104426"/>
                  </a:lnTo>
                  <a:close/>
                  <a:moveTo>
                    <a:pt x="99977" y="106998"/>
                  </a:moveTo>
                  <a:cubicBezTo>
                    <a:pt x="99787" y="107189"/>
                    <a:pt x="99596" y="107474"/>
                    <a:pt x="99310" y="107570"/>
                  </a:cubicBezTo>
                  <a:cubicBezTo>
                    <a:pt x="99310" y="107379"/>
                    <a:pt x="99501" y="107189"/>
                    <a:pt x="99501" y="106998"/>
                  </a:cubicBezTo>
                  <a:cubicBezTo>
                    <a:pt x="99691" y="106998"/>
                    <a:pt x="99787" y="106998"/>
                    <a:pt x="99977" y="106998"/>
                  </a:cubicBezTo>
                  <a:close/>
                  <a:moveTo>
                    <a:pt x="79213" y="233966"/>
                  </a:moveTo>
                  <a:cubicBezTo>
                    <a:pt x="79213" y="234062"/>
                    <a:pt x="79213" y="234062"/>
                    <a:pt x="79213" y="234157"/>
                  </a:cubicBezTo>
                  <a:cubicBezTo>
                    <a:pt x="79117" y="234062"/>
                    <a:pt x="79117" y="234062"/>
                    <a:pt x="79022" y="233966"/>
                  </a:cubicBezTo>
                  <a:cubicBezTo>
                    <a:pt x="79022" y="233966"/>
                    <a:pt x="79117" y="233966"/>
                    <a:pt x="79213" y="233966"/>
                  </a:cubicBezTo>
                  <a:close/>
                  <a:moveTo>
                    <a:pt x="95119" y="76328"/>
                  </a:moveTo>
                  <a:cubicBezTo>
                    <a:pt x="95024" y="76423"/>
                    <a:pt x="95024" y="76423"/>
                    <a:pt x="94929" y="76518"/>
                  </a:cubicBezTo>
                  <a:cubicBezTo>
                    <a:pt x="94929" y="76423"/>
                    <a:pt x="94833" y="76423"/>
                    <a:pt x="94833" y="76328"/>
                  </a:cubicBezTo>
                  <a:cubicBezTo>
                    <a:pt x="94929" y="76328"/>
                    <a:pt x="95024" y="76328"/>
                    <a:pt x="95119" y="76328"/>
                  </a:cubicBezTo>
                  <a:close/>
                  <a:moveTo>
                    <a:pt x="93976" y="76423"/>
                  </a:moveTo>
                  <a:cubicBezTo>
                    <a:pt x="93976" y="76423"/>
                    <a:pt x="93881" y="76518"/>
                    <a:pt x="93881" y="76518"/>
                  </a:cubicBezTo>
                  <a:cubicBezTo>
                    <a:pt x="93881" y="76518"/>
                    <a:pt x="93786" y="76423"/>
                    <a:pt x="93786" y="76423"/>
                  </a:cubicBezTo>
                  <a:cubicBezTo>
                    <a:pt x="93786" y="76518"/>
                    <a:pt x="93881" y="76423"/>
                    <a:pt x="93976" y="76423"/>
                  </a:cubicBezTo>
                  <a:close/>
                  <a:moveTo>
                    <a:pt x="111121" y="65945"/>
                  </a:moveTo>
                  <a:cubicBezTo>
                    <a:pt x="111121" y="65945"/>
                    <a:pt x="111121" y="65945"/>
                    <a:pt x="111121" y="65945"/>
                  </a:cubicBezTo>
                  <a:cubicBezTo>
                    <a:pt x="111216" y="65945"/>
                    <a:pt x="111216" y="65945"/>
                    <a:pt x="111216" y="65945"/>
                  </a:cubicBezTo>
                  <a:cubicBezTo>
                    <a:pt x="111121" y="65945"/>
                    <a:pt x="111121" y="65945"/>
                    <a:pt x="111121" y="65945"/>
                  </a:cubicBezTo>
                  <a:close/>
                  <a:moveTo>
                    <a:pt x="57496" y="169006"/>
                  </a:moveTo>
                  <a:cubicBezTo>
                    <a:pt x="57496" y="169006"/>
                    <a:pt x="57496" y="169006"/>
                    <a:pt x="57496" y="169006"/>
                  </a:cubicBezTo>
                  <a:cubicBezTo>
                    <a:pt x="57496" y="168911"/>
                    <a:pt x="57496" y="168911"/>
                    <a:pt x="57496" y="169006"/>
                  </a:cubicBezTo>
                  <a:cubicBezTo>
                    <a:pt x="57496" y="168911"/>
                    <a:pt x="57496" y="169006"/>
                    <a:pt x="57496" y="169006"/>
                  </a:cubicBezTo>
                  <a:close/>
                  <a:moveTo>
                    <a:pt x="72164" y="214249"/>
                  </a:moveTo>
                  <a:cubicBezTo>
                    <a:pt x="72164" y="214154"/>
                    <a:pt x="72069" y="214059"/>
                    <a:pt x="72069" y="214059"/>
                  </a:cubicBezTo>
                  <a:cubicBezTo>
                    <a:pt x="72164" y="214059"/>
                    <a:pt x="72355" y="214059"/>
                    <a:pt x="72450" y="214059"/>
                  </a:cubicBezTo>
                  <a:cubicBezTo>
                    <a:pt x="72259" y="214059"/>
                    <a:pt x="72164" y="214154"/>
                    <a:pt x="72164" y="214249"/>
                  </a:cubicBezTo>
                  <a:close/>
                  <a:moveTo>
                    <a:pt x="77307" y="219012"/>
                  </a:moveTo>
                  <a:cubicBezTo>
                    <a:pt x="77212" y="219107"/>
                    <a:pt x="77117" y="219203"/>
                    <a:pt x="77117" y="219203"/>
                  </a:cubicBezTo>
                  <a:cubicBezTo>
                    <a:pt x="77117" y="219107"/>
                    <a:pt x="77117" y="219107"/>
                    <a:pt x="77022" y="219012"/>
                  </a:cubicBezTo>
                  <a:cubicBezTo>
                    <a:pt x="77117" y="219012"/>
                    <a:pt x="77212" y="219012"/>
                    <a:pt x="77307" y="219012"/>
                  </a:cubicBezTo>
                  <a:close/>
                  <a:moveTo>
                    <a:pt x="232279" y="171197"/>
                  </a:moveTo>
                  <a:lnTo>
                    <a:pt x="232279" y="171197"/>
                  </a:lnTo>
                  <a:cubicBezTo>
                    <a:pt x="232279" y="171387"/>
                    <a:pt x="232470" y="171387"/>
                    <a:pt x="232470" y="171578"/>
                  </a:cubicBezTo>
                  <a:cubicBezTo>
                    <a:pt x="232374" y="171578"/>
                    <a:pt x="232184" y="171482"/>
                    <a:pt x="232089" y="171387"/>
                  </a:cubicBezTo>
                  <a:cubicBezTo>
                    <a:pt x="232089" y="171387"/>
                    <a:pt x="232184" y="171292"/>
                    <a:pt x="232279" y="171197"/>
                  </a:cubicBezTo>
                  <a:close/>
                  <a:moveTo>
                    <a:pt x="121884" y="50324"/>
                  </a:moveTo>
                  <a:cubicBezTo>
                    <a:pt x="122170" y="50134"/>
                    <a:pt x="122361" y="49848"/>
                    <a:pt x="122551" y="49657"/>
                  </a:cubicBezTo>
                  <a:cubicBezTo>
                    <a:pt x="122456" y="50134"/>
                    <a:pt x="122265" y="50610"/>
                    <a:pt x="122170" y="51086"/>
                  </a:cubicBezTo>
                  <a:cubicBezTo>
                    <a:pt x="122075" y="50800"/>
                    <a:pt x="122075" y="50610"/>
                    <a:pt x="121884" y="50324"/>
                  </a:cubicBezTo>
                  <a:close/>
                  <a:moveTo>
                    <a:pt x="64068" y="199009"/>
                  </a:moveTo>
                  <a:cubicBezTo>
                    <a:pt x="64068" y="199009"/>
                    <a:pt x="64068" y="199009"/>
                    <a:pt x="64068" y="199009"/>
                  </a:cubicBezTo>
                  <a:cubicBezTo>
                    <a:pt x="64068" y="199009"/>
                    <a:pt x="64068" y="199009"/>
                    <a:pt x="64068" y="199009"/>
                  </a:cubicBezTo>
                  <a:cubicBezTo>
                    <a:pt x="64068" y="199009"/>
                    <a:pt x="64068" y="199009"/>
                    <a:pt x="64068" y="199009"/>
                  </a:cubicBezTo>
                  <a:close/>
                  <a:moveTo>
                    <a:pt x="140077" y="308833"/>
                  </a:moveTo>
                  <a:cubicBezTo>
                    <a:pt x="140268" y="308833"/>
                    <a:pt x="140363" y="308833"/>
                    <a:pt x="140554" y="308833"/>
                  </a:cubicBezTo>
                  <a:cubicBezTo>
                    <a:pt x="140458" y="308928"/>
                    <a:pt x="140458" y="308928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172" y="308928"/>
                    <a:pt x="140172" y="308928"/>
                    <a:pt x="140077" y="308833"/>
                  </a:cubicBezTo>
                  <a:close/>
                  <a:moveTo>
                    <a:pt x="243900" y="96425"/>
                  </a:moveTo>
                  <a:cubicBezTo>
                    <a:pt x="243900" y="96330"/>
                    <a:pt x="243900" y="96330"/>
                    <a:pt x="243995" y="96235"/>
                  </a:cubicBezTo>
                  <a:cubicBezTo>
                    <a:pt x="244090" y="96235"/>
                    <a:pt x="244090" y="96330"/>
                    <a:pt x="244186" y="96330"/>
                  </a:cubicBezTo>
                  <a:cubicBezTo>
                    <a:pt x="243995" y="96330"/>
                    <a:pt x="243995" y="96425"/>
                    <a:pt x="243900" y="96425"/>
                  </a:cubicBezTo>
                  <a:close/>
                  <a:moveTo>
                    <a:pt x="86356" y="67183"/>
                  </a:moveTo>
                  <a:cubicBezTo>
                    <a:pt x="86261" y="67374"/>
                    <a:pt x="86166" y="67374"/>
                    <a:pt x="86071" y="67565"/>
                  </a:cubicBezTo>
                  <a:lnTo>
                    <a:pt x="86071" y="67565"/>
                  </a:lnTo>
                  <a:cubicBezTo>
                    <a:pt x="86071" y="67374"/>
                    <a:pt x="85975" y="67183"/>
                    <a:pt x="85880" y="66993"/>
                  </a:cubicBezTo>
                  <a:cubicBezTo>
                    <a:pt x="86071" y="67088"/>
                    <a:pt x="86261" y="67088"/>
                    <a:pt x="86356" y="67183"/>
                  </a:cubicBezTo>
                  <a:close/>
                  <a:moveTo>
                    <a:pt x="24444" y="171958"/>
                  </a:moveTo>
                  <a:cubicBezTo>
                    <a:pt x="24348" y="172054"/>
                    <a:pt x="24253" y="172149"/>
                    <a:pt x="24253" y="172149"/>
                  </a:cubicBezTo>
                  <a:lnTo>
                    <a:pt x="24253" y="172149"/>
                  </a:lnTo>
                  <a:cubicBezTo>
                    <a:pt x="24253" y="172149"/>
                    <a:pt x="24253" y="172149"/>
                    <a:pt x="24253" y="172149"/>
                  </a:cubicBezTo>
                  <a:cubicBezTo>
                    <a:pt x="24253" y="172149"/>
                    <a:pt x="24253" y="172149"/>
                    <a:pt x="24253" y="172149"/>
                  </a:cubicBezTo>
                  <a:cubicBezTo>
                    <a:pt x="24158" y="172054"/>
                    <a:pt x="24158" y="171863"/>
                    <a:pt x="24063" y="171768"/>
                  </a:cubicBezTo>
                  <a:cubicBezTo>
                    <a:pt x="24158" y="171863"/>
                    <a:pt x="24253" y="171958"/>
                    <a:pt x="24444" y="171958"/>
                  </a:cubicBezTo>
                  <a:close/>
                  <a:moveTo>
                    <a:pt x="14157" y="202153"/>
                  </a:moveTo>
                  <a:cubicBezTo>
                    <a:pt x="14157" y="202248"/>
                    <a:pt x="14157" y="202343"/>
                    <a:pt x="14157" y="202439"/>
                  </a:cubicBezTo>
                  <a:cubicBezTo>
                    <a:pt x="14062" y="202439"/>
                    <a:pt x="14062" y="202343"/>
                    <a:pt x="13966" y="202343"/>
                  </a:cubicBezTo>
                  <a:cubicBezTo>
                    <a:pt x="14062" y="202248"/>
                    <a:pt x="14062" y="202248"/>
                    <a:pt x="14157" y="202153"/>
                  </a:cubicBezTo>
                  <a:close/>
                  <a:moveTo>
                    <a:pt x="237137" y="176531"/>
                  </a:moveTo>
                  <a:cubicBezTo>
                    <a:pt x="237137" y="176435"/>
                    <a:pt x="237232" y="176340"/>
                    <a:pt x="237232" y="176245"/>
                  </a:cubicBezTo>
                  <a:lnTo>
                    <a:pt x="237232" y="176245"/>
                  </a:lnTo>
                  <a:lnTo>
                    <a:pt x="237232" y="176245"/>
                  </a:lnTo>
                  <a:cubicBezTo>
                    <a:pt x="237328" y="176340"/>
                    <a:pt x="237328" y="176340"/>
                    <a:pt x="237423" y="176435"/>
                  </a:cubicBezTo>
                  <a:cubicBezTo>
                    <a:pt x="237328" y="176435"/>
                    <a:pt x="237232" y="176531"/>
                    <a:pt x="237137" y="176531"/>
                  </a:cubicBezTo>
                  <a:close/>
                  <a:moveTo>
                    <a:pt x="255806" y="104903"/>
                  </a:moveTo>
                  <a:cubicBezTo>
                    <a:pt x="255806" y="104807"/>
                    <a:pt x="255806" y="104807"/>
                    <a:pt x="255806" y="104712"/>
                  </a:cubicBezTo>
                  <a:lnTo>
                    <a:pt x="255806" y="104712"/>
                  </a:lnTo>
                  <a:lnTo>
                    <a:pt x="255806" y="104712"/>
                  </a:lnTo>
                  <a:cubicBezTo>
                    <a:pt x="255901" y="104807"/>
                    <a:pt x="255901" y="104807"/>
                    <a:pt x="255997" y="104903"/>
                  </a:cubicBezTo>
                  <a:cubicBezTo>
                    <a:pt x="255901" y="104903"/>
                    <a:pt x="255901" y="104903"/>
                    <a:pt x="255806" y="104903"/>
                  </a:cubicBezTo>
                  <a:close/>
                  <a:moveTo>
                    <a:pt x="78736" y="300546"/>
                  </a:moveTo>
                  <a:cubicBezTo>
                    <a:pt x="78736" y="300546"/>
                    <a:pt x="78736" y="300546"/>
                    <a:pt x="78736" y="300546"/>
                  </a:cubicBezTo>
                  <a:cubicBezTo>
                    <a:pt x="78736" y="300546"/>
                    <a:pt x="78736" y="300546"/>
                    <a:pt x="78736" y="300546"/>
                  </a:cubicBezTo>
                  <a:cubicBezTo>
                    <a:pt x="78641" y="300546"/>
                    <a:pt x="78641" y="300546"/>
                    <a:pt x="78736" y="300546"/>
                  </a:cubicBezTo>
                  <a:close/>
                  <a:moveTo>
                    <a:pt x="105216" y="323882"/>
                  </a:moveTo>
                  <a:cubicBezTo>
                    <a:pt x="105216" y="323882"/>
                    <a:pt x="105311" y="323882"/>
                    <a:pt x="105216" y="323882"/>
                  </a:cubicBezTo>
                  <a:lnTo>
                    <a:pt x="105216" y="323882"/>
                  </a:lnTo>
                  <a:cubicBezTo>
                    <a:pt x="105216" y="323978"/>
                    <a:pt x="105216" y="323978"/>
                    <a:pt x="105216" y="323882"/>
                  </a:cubicBezTo>
                  <a:cubicBezTo>
                    <a:pt x="105216" y="323978"/>
                    <a:pt x="105216" y="323882"/>
                    <a:pt x="105216" y="323882"/>
                  </a:cubicBezTo>
                  <a:close/>
                  <a:moveTo>
                    <a:pt x="163509" y="295783"/>
                  </a:moveTo>
                  <a:cubicBezTo>
                    <a:pt x="163604" y="295783"/>
                    <a:pt x="163604" y="295783"/>
                    <a:pt x="163699" y="295783"/>
                  </a:cubicBezTo>
                  <a:cubicBezTo>
                    <a:pt x="163604" y="295879"/>
                    <a:pt x="163604" y="295879"/>
                    <a:pt x="163604" y="295974"/>
                  </a:cubicBezTo>
                  <a:cubicBezTo>
                    <a:pt x="163509" y="295879"/>
                    <a:pt x="163509" y="295879"/>
                    <a:pt x="163509" y="295783"/>
                  </a:cubicBezTo>
                  <a:close/>
                  <a:moveTo>
                    <a:pt x="259045" y="138049"/>
                  </a:moveTo>
                  <a:lnTo>
                    <a:pt x="259045" y="138049"/>
                  </a:lnTo>
                  <a:cubicBezTo>
                    <a:pt x="259045" y="138049"/>
                    <a:pt x="259045" y="138049"/>
                    <a:pt x="259045" y="138049"/>
                  </a:cubicBezTo>
                  <a:cubicBezTo>
                    <a:pt x="259045" y="138049"/>
                    <a:pt x="259045" y="138049"/>
                    <a:pt x="259045" y="138049"/>
                  </a:cubicBezTo>
                  <a:close/>
                  <a:moveTo>
                    <a:pt x="237518" y="72994"/>
                  </a:moveTo>
                  <a:cubicBezTo>
                    <a:pt x="237518" y="72994"/>
                    <a:pt x="237518" y="72994"/>
                    <a:pt x="237518" y="72994"/>
                  </a:cubicBezTo>
                  <a:cubicBezTo>
                    <a:pt x="237518" y="72994"/>
                    <a:pt x="237518" y="72994"/>
                    <a:pt x="237518" y="72994"/>
                  </a:cubicBezTo>
                  <a:cubicBezTo>
                    <a:pt x="237613" y="72994"/>
                    <a:pt x="237518" y="72994"/>
                    <a:pt x="237518" y="72994"/>
                  </a:cubicBezTo>
                  <a:close/>
                  <a:moveTo>
                    <a:pt x="47018" y="308833"/>
                  </a:moveTo>
                  <a:lnTo>
                    <a:pt x="47018" y="308833"/>
                  </a:lnTo>
                  <a:cubicBezTo>
                    <a:pt x="47018" y="308833"/>
                    <a:pt x="47018" y="308833"/>
                    <a:pt x="47018" y="308833"/>
                  </a:cubicBezTo>
                  <a:cubicBezTo>
                    <a:pt x="46923" y="308928"/>
                    <a:pt x="46732" y="309119"/>
                    <a:pt x="46637" y="309214"/>
                  </a:cubicBezTo>
                  <a:cubicBezTo>
                    <a:pt x="46732" y="309023"/>
                    <a:pt x="46828" y="308833"/>
                    <a:pt x="46828" y="308642"/>
                  </a:cubicBezTo>
                  <a:cubicBezTo>
                    <a:pt x="46923" y="308738"/>
                    <a:pt x="46923" y="308738"/>
                    <a:pt x="47018" y="308833"/>
                  </a:cubicBezTo>
                  <a:close/>
                  <a:moveTo>
                    <a:pt x="166842" y="302451"/>
                  </a:moveTo>
                  <a:cubicBezTo>
                    <a:pt x="166938" y="302546"/>
                    <a:pt x="167033" y="302641"/>
                    <a:pt x="167223" y="302737"/>
                  </a:cubicBezTo>
                  <a:cubicBezTo>
                    <a:pt x="167033" y="302641"/>
                    <a:pt x="166938" y="302546"/>
                    <a:pt x="166747" y="302546"/>
                  </a:cubicBezTo>
                  <a:cubicBezTo>
                    <a:pt x="166842" y="302546"/>
                    <a:pt x="166842" y="302546"/>
                    <a:pt x="166842" y="302451"/>
                  </a:cubicBezTo>
                  <a:close/>
                  <a:moveTo>
                    <a:pt x="176939" y="292545"/>
                  </a:moveTo>
                  <a:lnTo>
                    <a:pt x="176939" y="292545"/>
                  </a:lnTo>
                  <a:cubicBezTo>
                    <a:pt x="176939" y="292545"/>
                    <a:pt x="176939" y="292545"/>
                    <a:pt x="176939" y="292545"/>
                  </a:cubicBezTo>
                  <a:cubicBezTo>
                    <a:pt x="177034" y="292545"/>
                    <a:pt x="177034" y="292545"/>
                    <a:pt x="176939" y="292545"/>
                  </a:cubicBezTo>
                  <a:cubicBezTo>
                    <a:pt x="177034" y="292545"/>
                    <a:pt x="176939" y="292545"/>
                    <a:pt x="176939" y="292545"/>
                  </a:cubicBezTo>
                  <a:close/>
                  <a:moveTo>
                    <a:pt x="207038" y="249302"/>
                  </a:moveTo>
                  <a:cubicBezTo>
                    <a:pt x="207038" y="249302"/>
                    <a:pt x="207038" y="249302"/>
                    <a:pt x="207038" y="249302"/>
                  </a:cubicBezTo>
                  <a:lnTo>
                    <a:pt x="207038" y="249302"/>
                  </a:lnTo>
                  <a:lnTo>
                    <a:pt x="207038" y="249302"/>
                  </a:lnTo>
                  <a:cubicBezTo>
                    <a:pt x="207229" y="249111"/>
                    <a:pt x="207419" y="248921"/>
                    <a:pt x="207609" y="248730"/>
                  </a:cubicBezTo>
                  <a:cubicBezTo>
                    <a:pt x="207609" y="248921"/>
                    <a:pt x="207705" y="249206"/>
                    <a:pt x="207800" y="249397"/>
                  </a:cubicBezTo>
                  <a:cubicBezTo>
                    <a:pt x="207609" y="249397"/>
                    <a:pt x="207324" y="249397"/>
                    <a:pt x="207038" y="249302"/>
                  </a:cubicBezTo>
                  <a:close/>
                  <a:moveTo>
                    <a:pt x="260664" y="143003"/>
                  </a:moveTo>
                  <a:cubicBezTo>
                    <a:pt x="260664" y="143003"/>
                    <a:pt x="260664" y="143003"/>
                    <a:pt x="260664" y="143003"/>
                  </a:cubicBezTo>
                  <a:lnTo>
                    <a:pt x="260664" y="143003"/>
                  </a:lnTo>
                  <a:cubicBezTo>
                    <a:pt x="260664" y="143003"/>
                    <a:pt x="260664" y="143003"/>
                    <a:pt x="260664" y="143003"/>
                  </a:cubicBezTo>
                  <a:close/>
                  <a:moveTo>
                    <a:pt x="252663" y="74613"/>
                  </a:moveTo>
                  <a:cubicBezTo>
                    <a:pt x="252567" y="74613"/>
                    <a:pt x="252567" y="74708"/>
                    <a:pt x="252567" y="74708"/>
                  </a:cubicBezTo>
                  <a:lnTo>
                    <a:pt x="252567" y="74708"/>
                  </a:lnTo>
                  <a:cubicBezTo>
                    <a:pt x="252567" y="74708"/>
                    <a:pt x="252567" y="74708"/>
                    <a:pt x="252567" y="74708"/>
                  </a:cubicBezTo>
                  <a:cubicBezTo>
                    <a:pt x="252567" y="74708"/>
                    <a:pt x="252567" y="74708"/>
                    <a:pt x="252567" y="74708"/>
                  </a:cubicBezTo>
                  <a:cubicBezTo>
                    <a:pt x="252567" y="74613"/>
                    <a:pt x="252567" y="74518"/>
                    <a:pt x="252472" y="74327"/>
                  </a:cubicBezTo>
                  <a:cubicBezTo>
                    <a:pt x="252567" y="74423"/>
                    <a:pt x="252567" y="74518"/>
                    <a:pt x="252663" y="74613"/>
                  </a:cubicBezTo>
                  <a:close/>
                  <a:moveTo>
                    <a:pt x="41017" y="102331"/>
                  </a:moveTo>
                  <a:cubicBezTo>
                    <a:pt x="41113" y="102331"/>
                    <a:pt x="41113" y="102331"/>
                    <a:pt x="41017" y="102331"/>
                  </a:cubicBezTo>
                  <a:cubicBezTo>
                    <a:pt x="41113" y="102331"/>
                    <a:pt x="41113" y="102331"/>
                    <a:pt x="41017" y="102331"/>
                  </a:cubicBezTo>
                  <a:cubicBezTo>
                    <a:pt x="41113" y="102331"/>
                    <a:pt x="41113" y="102331"/>
                    <a:pt x="41017" y="102331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88" name="Freeform: Shape 91">
              <a:extLst>
                <a:ext uri="{FF2B5EF4-FFF2-40B4-BE49-F238E27FC236}">
                  <a16:creationId xmlns:a16="http://schemas.microsoft.com/office/drawing/2014/main" id="{696F217A-5AF0-BE89-97D8-191B38C0D913}"/>
                </a:ext>
              </a:extLst>
            </p:cNvPr>
            <p:cNvSpPr/>
            <p:nvPr/>
          </p:nvSpPr>
          <p:spPr>
            <a:xfrm>
              <a:off x="6566004" y="5033266"/>
              <a:ext cx="545570" cy="520365"/>
            </a:xfrm>
            <a:custGeom>
              <a:avLst/>
              <a:gdLst>
                <a:gd name="connsiteX0" fmla="*/ 432774 w 545570"/>
                <a:gd name="connsiteY0" fmla="*/ 495615 h 520365"/>
                <a:gd name="connsiteX1" fmla="*/ 437727 w 545570"/>
                <a:gd name="connsiteY1" fmla="*/ 490662 h 520365"/>
                <a:gd name="connsiteX2" fmla="*/ 444395 w 545570"/>
                <a:gd name="connsiteY2" fmla="*/ 483899 h 520365"/>
                <a:gd name="connsiteX3" fmla="*/ 451920 w 545570"/>
                <a:gd name="connsiteY3" fmla="*/ 473993 h 520365"/>
                <a:gd name="connsiteX4" fmla="*/ 451920 w 545570"/>
                <a:gd name="connsiteY4" fmla="*/ 473993 h 520365"/>
                <a:gd name="connsiteX5" fmla="*/ 480685 w 545570"/>
                <a:gd name="connsiteY5" fmla="*/ 425892 h 520365"/>
                <a:gd name="connsiteX6" fmla="*/ 480685 w 545570"/>
                <a:gd name="connsiteY6" fmla="*/ 425892 h 520365"/>
                <a:gd name="connsiteX7" fmla="*/ 480685 w 545570"/>
                <a:gd name="connsiteY7" fmla="*/ 425892 h 520365"/>
                <a:gd name="connsiteX8" fmla="*/ 482399 w 545570"/>
                <a:gd name="connsiteY8" fmla="*/ 422463 h 520365"/>
                <a:gd name="connsiteX9" fmla="*/ 482399 w 545570"/>
                <a:gd name="connsiteY9" fmla="*/ 422463 h 520365"/>
                <a:gd name="connsiteX10" fmla="*/ 482399 w 545570"/>
                <a:gd name="connsiteY10" fmla="*/ 422463 h 520365"/>
                <a:gd name="connsiteX11" fmla="*/ 489448 w 545570"/>
                <a:gd name="connsiteY11" fmla="*/ 399698 h 520365"/>
                <a:gd name="connsiteX12" fmla="*/ 491163 w 545570"/>
                <a:gd name="connsiteY12" fmla="*/ 394460 h 520365"/>
                <a:gd name="connsiteX13" fmla="*/ 493258 w 545570"/>
                <a:gd name="connsiteY13" fmla="*/ 389411 h 520365"/>
                <a:gd name="connsiteX14" fmla="*/ 493258 w 545570"/>
                <a:gd name="connsiteY14" fmla="*/ 389411 h 520365"/>
                <a:gd name="connsiteX15" fmla="*/ 493258 w 545570"/>
                <a:gd name="connsiteY15" fmla="*/ 389411 h 520365"/>
                <a:gd name="connsiteX16" fmla="*/ 495258 w 545570"/>
                <a:gd name="connsiteY16" fmla="*/ 380934 h 520365"/>
                <a:gd name="connsiteX17" fmla="*/ 495258 w 545570"/>
                <a:gd name="connsiteY17" fmla="*/ 380934 h 520365"/>
                <a:gd name="connsiteX18" fmla="*/ 495925 w 545570"/>
                <a:gd name="connsiteY18" fmla="*/ 379219 h 520365"/>
                <a:gd name="connsiteX19" fmla="*/ 498592 w 545570"/>
                <a:gd name="connsiteY19" fmla="*/ 357693 h 520365"/>
                <a:gd name="connsiteX20" fmla="*/ 501640 w 545570"/>
                <a:gd name="connsiteY20" fmla="*/ 348072 h 520365"/>
                <a:gd name="connsiteX21" fmla="*/ 501545 w 545570"/>
                <a:gd name="connsiteY21" fmla="*/ 338071 h 520365"/>
                <a:gd name="connsiteX22" fmla="*/ 502307 w 545570"/>
                <a:gd name="connsiteY22" fmla="*/ 331023 h 520365"/>
                <a:gd name="connsiteX23" fmla="*/ 502307 w 545570"/>
                <a:gd name="connsiteY23" fmla="*/ 331023 h 520365"/>
                <a:gd name="connsiteX24" fmla="*/ 505450 w 545570"/>
                <a:gd name="connsiteY24" fmla="*/ 318260 h 520365"/>
                <a:gd name="connsiteX25" fmla="*/ 507355 w 545570"/>
                <a:gd name="connsiteY25" fmla="*/ 305972 h 520365"/>
                <a:gd name="connsiteX26" fmla="*/ 507355 w 545570"/>
                <a:gd name="connsiteY26" fmla="*/ 305972 h 520365"/>
                <a:gd name="connsiteX27" fmla="*/ 508403 w 545570"/>
                <a:gd name="connsiteY27" fmla="*/ 294637 h 520365"/>
                <a:gd name="connsiteX28" fmla="*/ 511451 w 545570"/>
                <a:gd name="connsiteY28" fmla="*/ 274540 h 520365"/>
                <a:gd name="connsiteX29" fmla="*/ 513356 w 545570"/>
                <a:gd name="connsiteY29" fmla="*/ 256442 h 520365"/>
                <a:gd name="connsiteX30" fmla="*/ 514880 w 545570"/>
                <a:gd name="connsiteY30" fmla="*/ 251299 h 520365"/>
                <a:gd name="connsiteX31" fmla="*/ 514880 w 545570"/>
                <a:gd name="connsiteY31" fmla="*/ 251299 h 520365"/>
                <a:gd name="connsiteX32" fmla="*/ 514880 w 545570"/>
                <a:gd name="connsiteY32" fmla="*/ 251299 h 520365"/>
                <a:gd name="connsiteX33" fmla="*/ 519071 w 545570"/>
                <a:gd name="connsiteY33" fmla="*/ 234630 h 520365"/>
                <a:gd name="connsiteX34" fmla="*/ 519071 w 545570"/>
                <a:gd name="connsiteY34" fmla="*/ 234630 h 520365"/>
                <a:gd name="connsiteX35" fmla="*/ 521547 w 545570"/>
                <a:gd name="connsiteY35" fmla="*/ 228058 h 520365"/>
                <a:gd name="connsiteX36" fmla="*/ 524595 w 545570"/>
                <a:gd name="connsiteY36" fmla="*/ 214628 h 520365"/>
                <a:gd name="connsiteX37" fmla="*/ 524595 w 545570"/>
                <a:gd name="connsiteY37" fmla="*/ 214628 h 520365"/>
                <a:gd name="connsiteX38" fmla="*/ 531834 w 545570"/>
                <a:gd name="connsiteY38" fmla="*/ 195006 h 520365"/>
                <a:gd name="connsiteX39" fmla="*/ 537073 w 545570"/>
                <a:gd name="connsiteY39" fmla="*/ 176528 h 520365"/>
                <a:gd name="connsiteX40" fmla="*/ 537073 w 545570"/>
                <a:gd name="connsiteY40" fmla="*/ 176528 h 520365"/>
                <a:gd name="connsiteX41" fmla="*/ 538311 w 545570"/>
                <a:gd name="connsiteY41" fmla="*/ 171575 h 520365"/>
                <a:gd name="connsiteX42" fmla="*/ 538311 w 545570"/>
                <a:gd name="connsiteY42" fmla="*/ 171575 h 520365"/>
                <a:gd name="connsiteX43" fmla="*/ 541836 w 545570"/>
                <a:gd name="connsiteY43" fmla="*/ 158525 h 520365"/>
                <a:gd name="connsiteX44" fmla="*/ 543645 w 545570"/>
                <a:gd name="connsiteY44" fmla="*/ 146810 h 520365"/>
                <a:gd name="connsiteX45" fmla="*/ 542979 w 545570"/>
                <a:gd name="connsiteY45" fmla="*/ 135284 h 520365"/>
                <a:gd name="connsiteX46" fmla="*/ 542979 w 545570"/>
                <a:gd name="connsiteY46" fmla="*/ 135284 h 520365"/>
                <a:gd name="connsiteX47" fmla="*/ 543550 w 545570"/>
                <a:gd name="connsiteY47" fmla="*/ 133379 h 520365"/>
                <a:gd name="connsiteX48" fmla="*/ 543550 w 545570"/>
                <a:gd name="connsiteY48" fmla="*/ 133379 h 520365"/>
                <a:gd name="connsiteX49" fmla="*/ 544693 w 545570"/>
                <a:gd name="connsiteY49" fmla="*/ 125473 h 520365"/>
                <a:gd name="connsiteX50" fmla="*/ 542979 w 545570"/>
                <a:gd name="connsiteY50" fmla="*/ 95755 h 520365"/>
                <a:gd name="connsiteX51" fmla="*/ 542979 w 545570"/>
                <a:gd name="connsiteY51" fmla="*/ 95755 h 520365"/>
                <a:gd name="connsiteX52" fmla="*/ 536216 w 545570"/>
                <a:gd name="connsiteY52" fmla="*/ 74801 h 520365"/>
                <a:gd name="connsiteX53" fmla="*/ 536216 w 545570"/>
                <a:gd name="connsiteY53" fmla="*/ 74801 h 520365"/>
                <a:gd name="connsiteX54" fmla="*/ 534406 w 545570"/>
                <a:gd name="connsiteY54" fmla="*/ 63561 h 520365"/>
                <a:gd name="connsiteX55" fmla="*/ 533644 w 545570"/>
                <a:gd name="connsiteY55" fmla="*/ 60608 h 520365"/>
                <a:gd name="connsiteX56" fmla="*/ 530405 w 545570"/>
                <a:gd name="connsiteY56" fmla="*/ 53941 h 520365"/>
                <a:gd name="connsiteX57" fmla="*/ 527548 w 545570"/>
                <a:gd name="connsiteY57" fmla="*/ 50512 h 520365"/>
                <a:gd name="connsiteX58" fmla="*/ 525929 w 545570"/>
                <a:gd name="connsiteY58" fmla="*/ 45368 h 520365"/>
                <a:gd name="connsiteX59" fmla="*/ 525929 w 545570"/>
                <a:gd name="connsiteY59" fmla="*/ 45368 h 520365"/>
                <a:gd name="connsiteX60" fmla="*/ 525929 w 545570"/>
                <a:gd name="connsiteY60" fmla="*/ 45368 h 520365"/>
                <a:gd name="connsiteX61" fmla="*/ 515642 w 545570"/>
                <a:gd name="connsiteY61" fmla="*/ 35367 h 520365"/>
                <a:gd name="connsiteX62" fmla="*/ 507260 w 545570"/>
                <a:gd name="connsiteY62" fmla="*/ 30319 h 520365"/>
                <a:gd name="connsiteX63" fmla="*/ 502592 w 545570"/>
                <a:gd name="connsiteY63" fmla="*/ 28223 h 520365"/>
                <a:gd name="connsiteX64" fmla="*/ 495544 w 545570"/>
                <a:gd name="connsiteY64" fmla="*/ 25461 h 520365"/>
                <a:gd name="connsiteX65" fmla="*/ 487353 w 545570"/>
                <a:gd name="connsiteY65" fmla="*/ 23461 h 520365"/>
                <a:gd name="connsiteX66" fmla="*/ 472113 w 545570"/>
                <a:gd name="connsiteY66" fmla="*/ 21460 h 520365"/>
                <a:gd name="connsiteX67" fmla="*/ 447443 w 545570"/>
                <a:gd name="connsiteY67" fmla="*/ 20032 h 520365"/>
                <a:gd name="connsiteX68" fmla="*/ 441156 w 545570"/>
                <a:gd name="connsiteY68" fmla="*/ 20603 h 520365"/>
                <a:gd name="connsiteX69" fmla="*/ 441156 w 545570"/>
                <a:gd name="connsiteY69" fmla="*/ 20603 h 520365"/>
                <a:gd name="connsiteX70" fmla="*/ 427440 w 545570"/>
                <a:gd name="connsiteY70" fmla="*/ 20032 h 520365"/>
                <a:gd name="connsiteX71" fmla="*/ 417630 w 545570"/>
                <a:gd name="connsiteY71" fmla="*/ 19651 h 520365"/>
                <a:gd name="connsiteX72" fmla="*/ 387340 w 545570"/>
                <a:gd name="connsiteY72" fmla="*/ 22794 h 520365"/>
                <a:gd name="connsiteX73" fmla="*/ 382673 w 545570"/>
                <a:gd name="connsiteY73" fmla="*/ 21080 h 520365"/>
                <a:gd name="connsiteX74" fmla="*/ 382673 w 545570"/>
                <a:gd name="connsiteY74" fmla="*/ 21080 h 520365"/>
                <a:gd name="connsiteX75" fmla="*/ 369338 w 545570"/>
                <a:gd name="connsiteY75" fmla="*/ 21270 h 520365"/>
                <a:gd name="connsiteX76" fmla="*/ 362670 w 545570"/>
                <a:gd name="connsiteY76" fmla="*/ 20984 h 520365"/>
                <a:gd name="connsiteX77" fmla="*/ 345716 w 545570"/>
                <a:gd name="connsiteY77" fmla="*/ 20794 h 520365"/>
                <a:gd name="connsiteX78" fmla="*/ 339048 w 545570"/>
                <a:gd name="connsiteY78" fmla="*/ 20603 h 520365"/>
                <a:gd name="connsiteX79" fmla="*/ 330952 w 545570"/>
                <a:gd name="connsiteY79" fmla="*/ 19556 h 520365"/>
                <a:gd name="connsiteX80" fmla="*/ 312664 w 545570"/>
                <a:gd name="connsiteY80" fmla="*/ 18032 h 520365"/>
                <a:gd name="connsiteX81" fmla="*/ 312664 w 545570"/>
                <a:gd name="connsiteY81" fmla="*/ 18032 h 520365"/>
                <a:gd name="connsiteX82" fmla="*/ 312664 w 545570"/>
                <a:gd name="connsiteY82" fmla="*/ 18032 h 520365"/>
                <a:gd name="connsiteX83" fmla="*/ 309235 w 545570"/>
                <a:gd name="connsiteY83" fmla="*/ 17650 h 520365"/>
                <a:gd name="connsiteX84" fmla="*/ 309235 w 545570"/>
                <a:gd name="connsiteY84" fmla="*/ 17650 h 520365"/>
                <a:gd name="connsiteX85" fmla="*/ 297710 w 545570"/>
                <a:gd name="connsiteY85" fmla="*/ 16126 h 520365"/>
                <a:gd name="connsiteX86" fmla="*/ 292662 w 545570"/>
                <a:gd name="connsiteY86" fmla="*/ 14412 h 520365"/>
                <a:gd name="connsiteX87" fmla="*/ 292662 w 545570"/>
                <a:gd name="connsiteY87" fmla="*/ 14412 h 520365"/>
                <a:gd name="connsiteX88" fmla="*/ 284280 w 545570"/>
                <a:gd name="connsiteY88" fmla="*/ 12602 h 520365"/>
                <a:gd name="connsiteX89" fmla="*/ 274659 w 545570"/>
                <a:gd name="connsiteY89" fmla="*/ 12221 h 520365"/>
                <a:gd name="connsiteX90" fmla="*/ 247799 w 545570"/>
                <a:gd name="connsiteY90" fmla="*/ 6030 h 520365"/>
                <a:gd name="connsiteX91" fmla="*/ 229701 w 545570"/>
                <a:gd name="connsiteY91" fmla="*/ 3744 h 520365"/>
                <a:gd name="connsiteX92" fmla="*/ 221319 w 545570"/>
                <a:gd name="connsiteY92" fmla="*/ 2506 h 520365"/>
                <a:gd name="connsiteX93" fmla="*/ 196364 w 545570"/>
                <a:gd name="connsiteY93" fmla="*/ 601 h 520365"/>
                <a:gd name="connsiteX94" fmla="*/ 189506 w 545570"/>
                <a:gd name="connsiteY94" fmla="*/ 791 h 520365"/>
                <a:gd name="connsiteX95" fmla="*/ 169503 w 545570"/>
                <a:gd name="connsiteY95" fmla="*/ 1077 h 520365"/>
                <a:gd name="connsiteX96" fmla="*/ 151311 w 545570"/>
                <a:gd name="connsiteY96" fmla="*/ 2601 h 520365"/>
                <a:gd name="connsiteX97" fmla="*/ 146453 w 545570"/>
                <a:gd name="connsiteY97" fmla="*/ 3458 h 520365"/>
                <a:gd name="connsiteX98" fmla="*/ 137309 w 545570"/>
                <a:gd name="connsiteY98" fmla="*/ 5554 h 520365"/>
                <a:gd name="connsiteX99" fmla="*/ 136452 w 545570"/>
                <a:gd name="connsiteY99" fmla="*/ 6983 h 520365"/>
                <a:gd name="connsiteX100" fmla="*/ 136452 w 545570"/>
                <a:gd name="connsiteY100" fmla="*/ 6983 h 520365"/>
                <a:gd name="connsiteX101" fmla="*/ 136452 w 545570"/>
                <a:gd name="connsiteY101" fmla="*/ 6983 h 520365"/>
                <a:gd name="connsiteX102" fmla="*/ 117878 w 545570"/>
                <a:gd name="connsiteY102" fmla="*/ 8697 h 520365"/>
                <a:gd name="connsiteX103" fmla="*/ 102923 w 545570"/>
                <a:gd name="connsiteY103" fmla="*/ 13459 h 520365"/>
                <a:gd name="connsiteX104" fmla="*/ 103114 w 545570"/>
                <a:gd name="connsiteY104" fmla="*/ 14412 h 520365"/>
                <a:gd name="connsiteX105" fmla="*/ 102923 w 545570"/>
                <a:gd name="connsiteY105" fmla="*/ 14317 h 520365"/>
                <a:gd name="connsiteX106" fmla="*/ 102923 w 545570"/>
                <a:gd name="connsiteY106" fmla="*/ 13364 h 520365"/>
                <a:gd name="connsiteX107" fmla="*/ 92922 w 545570"/>
                <a:gd name="connsiteY107" fmla="*/ 16984 h 520365"/>
                <a:gd name="connsiteX108" fmla="*/ 87969 w 545570"/>
                <a:gd name="connsiteY108" fmla="*/ 18793 h 520365"/>
                <a:gd name="connsiteX109" fmla="*/ 87969 w 545570"/>
                <a:gd name="connsiteY109" fmla="*/ 18793 h 520365"/>
                <a:gd name="connsiteX110" fmla="*/ 87969 w 545570"/>
                <a:gd name="connsiteY110" fmla="*/ 18793 h 520365"/>
                <a:gd name="connsiteX111" fmla="*/ 81302 w 545570"/>
                <a:gd name="connsiteY111" fmla="*/ 21842 h 520365"/>
                <a:gd name="connsiteX112" fmla="*/ 81302 w 545570"/>
                <a:gd name="connsiteY112" fmla="*/ 21842 h 520365"/>
                <a:gd name="connsiteX113" fmla="*/ 81302 w 545570"/>
                <a:gd name="connsiteY113" fmla="*/ 21842 h 520365"/>
                <a:gd name="connsiteX114" fmla="*/ 78444 w 545570"/>
                <a:gd name="connsiteY114" fmla="*/ 22699 h 520365"/>
                <a:gd name="connsiteX115" fmla="*/ 68062 w 545570"/>
                <a:gd name="connsiteY115" fmla="*/ 28223 h 520365"/>
                <a:gd name="connsiteX116" fmla="*/ 68062 w 545570"/>
                <a:gd name="connsiteY116" fmla="*/ 28223 h 520365"/>
                <a:gd name="connsiteX117" fmla="*/ 68062 w 545570"/>
                <a:gd name="connsiteY117" fmla="*/ 28223 h 520365"/>
                <a:gd name="connsiteX118" fmla="*/ 61395 w 545570"/>
                <a:gd name="connsiteY118" fmla="*/ 31843 h 520365"/>
                <a:gd name="connsiteX119" fmla="*/ 41392 w 545570"/>
                <a:gd name="connsiteY119" fmla="*/ 45559 h 520365"/>
                <a:gd name="connsiteX120" fmla="*/ 34439 w 545570"/>
                <a:gd name="connsiteY120" fmla="*/ 51845 h 520365"/>
                <a:gd name="connsiteX121" fmla="*/ 27771 w 545570"/>
                <a:gd name="connsiteY121" fmla="*/ 58322 h 520365"/>
                <a:gd name="connsiteX122" fmla="*/ 27771 w 545570"/>
                <a:gd name="connsiteY122" fmla="*/ 58322 h 520365"/>
                <a:gd name="connsiteX123" fmla="*/ 13198 w 545570"/>
                <a:gd name="connsiteY123" fmla="*/ 77087 h 520365"/>
                <a:gd name="connsiteX124" fmla="*/ 6435 w 545570"/>
                <a:gd name="connsiteY124" fmla="*/ 90421 h 520365"/>
                <a:gd name="connsiteX125" fmla="*/ 1101 w 545570"/>
                <a:gd name="connsiteY125" fmla="*/ 111662 h 520365"/>
                <a:gd name="connsiteX126" fmla="*/ 720 w 545570"/>
                <a:gd name="connsiteY126" fmla="*/ 118616 h 520365"/>
                <a:gd name="connsiteX127" fmla="*/ 530 w 545570"/>
                <a:gd name="connsiteY127" fmla="*/ 124807 h 520365"/>
                <a:gd name="connsiteX128" fmla="*/ 1673 w 545570"/>
                <a:gd name="connsiteY128" fmla="*/ 140714 h 520365"/>
                <a:gd name="connsiteX129" fmla="*/ 1673 w 545570"/>
                <a:gd name="connsiteY129" fmla="*/ 140714 h 520365"/>
                <a:gd name="connsiteX130" fmla="*/ 2816 w 545570"/>
                <a:gd name="connsiteY130" fmla="*/ 146524 h 520365"/>
                <a:gd name="connsiteX131" fmla="*/ 4816 w 545570"/>
                <a:gd name="connsiteY131" fmla="*/ 154620 h 520365"/>
                <a:gd name="connsiteX132" fmla="*/ 7007 w 545570"/>
                <a:gd name="connsiteY132" fmla="*/ 161478 h 520365"/>
                <a:gd name="connsiteX133" fmla="*/ 7007 w 545570"/>
                <a:gd name="connsiteY133" fmla="*/ 161478 h 520365"/>
                <a:gd name="connsiteX134" fmla="*/ 11007 w 545570"/>
                <a:gd name="connsiteY134" fmla="*/ 171479 h 520365"/>
                <a:gd name="connsiteX135" fmla="*/ 13674 w 545570"/>
                <a:gd name="connsiteY135" fmla="*/ 178051 h 520365"/>
                <a:gd name="connsiteX136" fmla="*/ 17389 w 545570"/>
                <a:gd name="connsiteY136" fmla="*/ 184910 h 520365"/>
                <a:gd name="connsiteX137" fmla="*/ 20913 w 545570"/>
                <a:gd name="connsiteY137" fmla="*/ 191577 h 520365"/>
                <a:gd name="connsiteX138" fmla="*/ 20913 w 545570"/>
                <a:gd name="connsiteY138" fmla="*/ 191577 h 520365"/>
                <a:gd name="connsiteX139" fmla="*/ 43868 w 545570"/>
                <a:gd name="connsiteY139" fmla="*/ 225105 h 520365"/>
                <a:gd name="connsiteX140" fmla="*/ 49393 w 545570"/>
                <a:gd name="connsiteY140" fmla="*/ 233011 h 520365"/>
                <a:gd name="connsiteX141" fmla="*/ 59108 w 545570"/>
                <a:gd name="connsiteY141" fmla="*/ 243012 h 520365"/>
                <a:gd name="connsiteX142" fmla="*/ 69110 w 545570"/>
                <a:gd name="connsiteY142" fmla="*/ 253204 h 520365"/>
                <a:gd name="connsiteX143" fmla="*/ 80825 w 545570"/>
                <a:gd name="connsiteY143" fmla="*/ 264729 h 520365"/>
                <a:gd name="connsiteX144" fmla="*/ 97304 w 545570"/>
                <a:gd name="connsiteY144" fmla="*/ 278826 h 520365"/>
                <a:gd name="connsiteX145" fmla="*/ 97304 w 545570"/>
                <a:gd name="connsiteY145" fmla="*/ 278826 h 520365"/>
                <a:gd name="connsiteX146" fmla="*/ 110734 w 545570"/>
                <a:gd name="connsiteY146" fmla="*/ 291495 h 520365"/>
                <a:gd name="connsiteX147" fmla="*/ 151882 w 545570"/>
                <a:gd name="connsiteY147" fmla="*/ 330166 h 520365"/>
                <a:gd name="connsiteX148" fmla="*/ 158930 w 545570"/>
                <a:gd name="connsiteY148" fmla="*/ 339691 h 520365"/>
                <a:gd name="connsiteX149" fmla="*/ 158930 w 545570"/>
                <a:gd name="connsiteY149" fmla="*/ 339691 h 520365"/>
                <a:gd name="connsiteX150" fmla="*/ 158930 w 545570"/>
                <a:gd name="connsiteY150" fmla="*/ 339691 h 520365"/>
                <a:gd name="connsiteX151" fmla="*/ 175599 w 545570"/>
                <a:gd name="connsiteY151" fmla="*/ 359693 h 520365"/>
                <a:gd name="connsiteX152" fmla="*/ 185410 w 545570"/>
                <a:gd name="connsiteY152" fmla="*/ 373123 h 520365"/>
                <a:gd name="connsiteX153" fmla="*/ 214747 w 545570"/>
                <a:gd name="connsiteY153" fmla="*/ 413700 h 520365"/>
                <a:gd name="connsiteX154" fmla="*/ 220367 w 545570"/>
                <a:gd name="connsiteY154" fmla="*/ 421510 h 520365"/>
                <a:gd name="connsiteX155" fmla="*/ 220367 w 545570"/>
                <a:gd name="connsiteY155" fmla="*/ 421510 h 520365"/>
                <a:gd name="connsiteX156" fmla="*/ 220367 w 545570"/>
                <a:gd name="connsiteY156" fmla="*/ 421510 h 520365"/>
                <a:gd name="connsiteX157" fmla="*/ 225034 w 545570"/>
                <a:gd name="connsiteY157" fmla="*/ 426749 h 520365"/>
                <a:gd name="connsiteX158" fmla="*/ 227701 w 545570"/>
                <a:gd name="connsiteY158" fmla="*/ 430083 h 520365"/>
                <a:gd name="connsiteX159" fmla="*/ 227701 w 545570"/>
                <a:gd name="connsiteY159" fmla="*/ 430083 h 520365"/>
                <a:gd name="connsiteX160" fmla="*/ 241703 w 545570"/>
                <a:gd name="connsiteY160" fmla="*/ 446561 h 520365"/>
                <a:gd name="connsiteX161" fmla="*/ 243513 w 545570"/>
                <a:gd name="connsiteY161" fmla="*/ 448371 h 520365"/>
                <a:gd name="connsiteX162" fmla="*/ 243513 w 545570"/>
                <a:gd name="connsiteY162" fmla="*/ 448371 h 520365"/>
                <a:gd name="connsiteX163" fmla="*/ 244560 w 545570"/>
                <a:gd name="connsiteY163" fmla="*/ 450371 h 520365"/>
                <a:gd name="connsiteX164" fmla="*/ 244560 w 545570"/>
                <a:gd name="connsiteY164" fmla="*/ 450371 h 520365"/>
                <a:gd name="connsiteX165" fmla="*/ 244560 w 545570"/>
                <a:gd name="connsiteY165" fmla="*/ 450371 h 520365"/>
                <a:gd name="connsiteX166" fmla="*/ 243227 w 545570"/>
                <a:gd name="connsiteY166" fmla="*/ 451800 h 520365"/>
                <a:gd name="connsiteX167" fmla="*/ 259800 w 545570"/>
                <a:gd name="connsiteY167" fmla="*/ 468469 h 520365"/>
                <a:gd name="connsiteX168" fmla="*/ 261229 w 545570"/>
                <a:gd name="connsiteY168" fmla="*/ 467135 h 520365"/>
                <a:gd name="connsiteX169" fmla="*/ 261229 w 545570"/>
                <a:gd name="connsiteY169" fmla="*/ 467135 h 520365"/>
                <a:gd name="connsiteX170" fmla="*/ 261229 w 545570"/>
                <a:gd name="connsiteY170" fmla="*/ 467135 h 520365"/>
                <a:gd name="connsiteX171" fmla="*/ 264944 w 545570"/>
                <a:gd name="connsiteY171" fmla="*/ 469802 h 520365"/>
                <a:gd name="connsiteX172" fmla="*/ 264944 w 545570"/>
                <a:gd name="connsiteY172" fmla="*/ 469802 h 520365"/>
                <a:gd name="connsiteX173" fmla="*/ 264944 w 545570"/>
                <a:gd name="connsiteY173" fmla="*/ 469802 h 520365"/>
                <a:gd name="connsiteX174" fmla="*/ 292757 w 545570"/>
                <a:gd name="connsiteY174" fmla="*/ 492472 h 520365"/>
                <a:gd name="connsiteX175" fmla="*/ 318093 w 545570"/>
                <a:gd name="connsiteY175" fmla="*/ 507616 h 520365"/>
                <a:gd name="connsiteX176" fmla="*/ 318093 w 545570"/>
                <a:gd name="connsiteY176" fmla="*/ 507616 h 520365"/>
                <a:gd name="connsiteX177" fmla="*/ 322761 w 545570"/>
                <a:gd name="connsiteY177" fmla="*/ 508855 h 520365"/>
                <a:gd name="connsiteX178" fmla="*/ 322761 w 545570"/>
                <a:gd name="connsiteY178" fmla="*/ 508855 h 520365"/>
                <a:gd name="connsiteX179" fmla="*/ 341430 w 545570"/>
                <a:gd name="connsiteY179" fmla="*/ 516665 h 520365"/>
                <a:gd name="connsiteX180" fmla="*/ 341430 w 545570"/>
                <a:gd name="connsiteY180" fmla="*/ 516665 h 520365"/>
                <a:gd name="connsiteX181" fmla="*/ 341430 w 545570"/>
                <a:gd name="connsiteY181" fmla="*/ 516665 h 520365"/>
                <a:gd name="connsiteX182" fmla="*/ 364194 w 545570"/>
                <a:gd name="connsiteY182" fmla="*/ 519999 h 520365"/>
                <a:gd name="connsiteX183" fmla="*/ 404485 w 545570"/>
                <a:gd name="connsiteY183" fmla="*/ 513998 h 520365"/>
                <a:gd name="connsiteX184" fmla="*/ 414486 w 545570"/>
                <a:gd name="connsiteY184" fmla="*/ 507521 h 520365"/>
                <a:gd name="connsiteX185" fmla="*/ 421058 w 545570"/>
                <a:gd name="connsiteY185" fmla="*/ 504569 h 520365"/>
                <a:gd name="connsiteX186" fmla="*/ 421058 w 545570"/>
                <a:gd name="connsiteY186" fmla="*/ 504569 h 520365"/>
                <a:gd name="connsiteX187" fmla="*/ 432774 w 545570"/>
                <a:gd name="connsiteY187" fmla="*/ 495615 h 520365"/>
                <a:gd name="connsiteX188" fmla="*/ 9674 w 545570"/>
                <a:gd name="connsiteY188" fmla="*/ 110043 h 520365"/>
                <a:gd name="connsiteX189" fmla="*/ 9674 w 545570"/>
                <a:gd name="connsiteY189" fmla="*/ 110043 h 520365"/>
                <a:gd name="connsiteX190" fmla="*/ 9674 w 545570"/>
                <a:gd name="connsiteY190" fmla="*/ 110043 h 520365"/>
                <a:gd name="connsiteX191" fmla="*/ 9674 w 545570"/>
                <a:gd name="connsiteY191" fmla="*/ 110043 h 520365"/>
                <a:gd name="connsiteX192" fmla="*/ 9674 w 545570"/>
                <a:gd name="connsiteY192" fmla="*/ 110043 h 520365"/>
                <a:gd name="connsiteX193" fmla="*/ 9769 w 545570"/>
                <a:gd name="connsiteY193" fmla="*/ 110138 h 520365"/>
                <a:gd name="connsiteX194" fmla="*/ 9483 w 545570"/>
                <a:gd name="connsiteY194" fmla="*/ 110234 h 520365"/>
                <a:gd name="connsiteX195" fmla="*/ 9674 w 545570"/>
                <a:gd name="connsiteY195" fmla="*/ 110043 h 520365"/>
                <a:gd name="connsiteX196" fmla="*/ 41487 w 545570"/>
                <a:gd name="connsiteY196" fmla="*/ 71847 h 520365"/>
                <a:gd name="connsiteX197" fmla="*/ 42059 w 545570"/>
                <a:gd name="connsiteY197" fmla="*/ 72420 h 520365"/>
                <a:gd name="connsiteX198" fmla="*/ 39582 w 545570"/>
                <a:gd name="connsiteY198" fmla="*/ 73276 h 520365"/>
                <a:gd name="connsiteX199" fmla="*/ 41487 w 545570"/>
                <a:gd name="connsiteY199" fmla="*/ 71847 h 520365"/>
                <a:gd name="connsiteX200" fmla="*/ 43202 w 545570"/>
                <a:gd name="connsiteY200" fmla="*/ 73467 h 520365"/>
                <a:gd name="connsiteX201" fmla="*/ 43202 w 545570"/>
                <a:gd name="connsiteY201" fmla="*/ 73467 h 520365"/>
                <a:gd name="connsiteX202" fmla="*/ 43202 w 545570"/>
                <a:gd name="connsiteY202" fmla="*/ 73467 h 520365"/>
                <a:gd name="connsiteX203" fmla="*/ 43202 w 545570"/>
                <a:gd name="connsiteY203" fmla="*/ 73467 h 520365"/>
                <a:gd name="connsiteX204" fmla="*/ 43202 w 545570"/>
                <a:gd name="connsiteY204" fmla="*/ 73467 h 520365"/>
                <a:gd name="connsiteX205" fmla="*/ 43202 w 545570"/>
                <a:gd name="connsiteY205" fmla="*/ 73467 h 520365"/>
                <a:gd name="connsiteX206" fmla="*/ 221224 w 545570"/>
                <a:gd name="connsiteY206" fmla="*/ 92326 h 520365"/>
                <a:gd name="connsiteX207" fmla="*/ 221224 w 545570"/>
                <a:gd name="connsiteY207" fmla="*/ 92326 h 520365"/>
                <a:gd name="connsiteX208" fmla="*/ 221224 w 545570"/>
                <a:gd name="connsiteY208" fmla="*/ 92326 h 520365"/>
                <a:gd name="connsiteX209" fmla="*/ 221224 w 545570"/>
                <a:gd name="connsiteY209" fmla="*/ 92326 h 520365"/>
                <a:gd name="connsiteX210" fmla="*/ 221224 w 545570"/>
                <a:gd name="connsiteY210" fmla="*/ 92326 h 520365"/>
                <a:gd name="connsiteX211" fmla="*/ 221224 w 545570"/>
                <a:gd name="connsiteY211" fmla="*/ 92326 h 520365"/>
                <a:gd name="connsiteX212" fmla="*/ 221224 w 545570"/>
                <a:gd name="connsiteY212" fmla="*/ 92326 h 520365"/>
                <a:gd name="connsiteX213" fmla="*/ 466969 w 545570"/>
                <a:gd name="connsiteY213" fmla="*/ 276159 h 520365"/>
                <a:gd name="connsiteX214" fmla="*/ 466779 w 545570"/>
                <a:gd name="connsiteY214" fmla="*/ 275873 h 520365"/>
                <a:gd name="connsiteX215" fmla="*/ 467064 w 545570"/>
                <a:gd name="connsiteY215" fmla="*/ 275969 h 520365"/>
                <a:gd name="connsiteX216" fmla="*/ 466969 w 545570"/>
                <a:gd name="connsiteY216" fmla="*/ 276159 h 520365"/>
                <a:gd name="connsiteX217" fmla="*/ 432870 w 545570"/>
                <a:gd name="connsiteY217" fmla="*/ 64514 h 520365"/>
                <a:gd name="connsiteX218" fmla="*/ 433060 w 545570"/>
                <a:gd name="connsiteY218" fmla="*/ 64990 h 520365"/>
                <a:gd name="connsiteX219" fmla="*/ 432679 w 545570"/>
                <a:gd name="connsiteY219" fmla="*/ 64799 h 520365"/>
                <a:gd name="connsiteX220" fmla="*/ 432679 w 545570"/>
                <a:gd name="connsiteY220" fmla="*/ 64799 h 520365"/>
                <a:gd name="connsiteX221" fmla="*/ 432679 w 545570"/>
                <a:gd name="connsiteY221" fmla="*/ 64799 h 520365"/>
                <a:gd name="connsiteX222" fmla="*/ 432774 w 545570"/>
                <a:gd name="connsiteY222" fmla="*/ 64799 h 520365"/>
                <a:gd name="connsiteX223" fmla="*/ 432870 w 545570"/>
                <a:gd name="connsiteY223" fmla="*/ 64514 h 520365"/>
                <a:gd name="connsiteX224" fmla="*/ 218747 w 545570"/>
                <a:gd name="connsiteY224" fmla="*/ 98041 h 520365"/>
                <a:gd name="connsiteX225" fmla="*/ 218747 w 545570"/>
                <a:gd name="connsiteY225" fmla="*/ 98041 h 520365"/>
                <a:gd name="connsiteX226" fmla="*/ 217890 w 545570"/>
                <a:gd name="connsiteY226" fmla="*/ 98994 h 520365"/>
                <a:gd name="connsiteX227" fmla="*/ 217890 w 545570"/>
                <a:gd name="connsiteY227" fmla="*/ 99089 h 520365"/>
                <a:gd name="connsiteX228" fmla="*/ 217890 w 545570"/>
                <a:gd name="connsiteY228" fmla="*/ 99089 h 520365"/>
                <a:gd name="connsiteX229" fmla="*/ 217890 w 545570"/>
                <a:gd name="connsiteY229" fmla="*/ 98994 h 520365"/>
                <a:gd name="connsiteX230" fmla="*/ 217795 w 545570"/>
                <a:gd name="connsiteY230" fmla="*/ 98899 h 520365"/>
                <a:gd name="connsiteX231" fmla="*/ 218747 w 545570"/>
                <a:gd name="connsiteY231" fmla="*/ 98041 h 520365"/>
                <a:gd name="connsiteX232" fmla="*/ 462016 w 545570"/>
                <a:gd name="connsiteY232" fmla="*/ 158621 h 520365"/>
                <a:gd name="connsiteX233" fmla="*/ 461825 w 545570"/>
                <a:gd name="connsiteY233" fmla="*/ 159097 h 520365"/>
                <a:gd name="connsiteX234" fmla="*/ 461254 w 545570"/>
                <a:gd name="connsiteY234" fmla="*/ 159287 h 520365"/>
                <a:gd name="connsiteX235" fmla="*/ 462016 w 545570"/>
                <a:gd name="connsiteY235" fmla="*/ 158621 h 520365"/>
                <a:gd name="connsiteX236" fmla="*/ 435917 w 545570"/>
                <a:gd name="connsiteY236" fmla="*/ 91279 h 520365"/>
                <a:gd name="connsiteX237" fmla="*/ 435917 w 545570"/>
                <a:gd name="connsiteY237" fmla="*/ 91279 h 520365"/>
                <a:gd name="connsiteX238" fmla="*/ 436013 w 545570"/>
                <a:gd name="connsiteY238" fmla="*/ 91470 h 520365"/>
                <a:gd name="connsiteX239" fmla="*/ 435822 w 545570"/>
                <a:gd name="connsiteY239" fmla="*/ 91470 h 520365"/>
                <a:gd name="connsiteX240" fmla="*/ 435917 w 545570"/>
                <a:gd name="connsiteY240" fmla="*/ 91279 h 520365"/>
                <a:gd name="connsiteX241" fmla="*/ 435917 w 545570"/>
                <a:gd name="connsiteY241" fmla="*/ 91279 h 520365"/>
                <a:gd name="connsiteX242" fmla="*/ 435917 w 545570"/>
                <a:gd name="connsiteY242" fmla="*/ 91279 h 520365"/>
                <a:gd name="connsiteX243" fmla="*/ 475827 w 545570"/>
                <a:gd name="connsiteY243" fmla="*/ 104804 h 520365"/>
                <a:gd name="connsiteX244" fmla="*/ 475827 w 545570"/>
                <a:gd name="connsiteY244" fmla="*/ 104804 h 520365"/>
                <a:gd name="connsiteX245" fmla="*/ 475827 w 545570"/>
                <a:gd name="connsiteY245" fmla="*/ 104804 h 520365"/>
                <a:gd name="connsiteX246" fmla="*/ 475827 w 545570"/>
                <a:gd name="connsiteY246" fmla="*/ 104804 h 520365"/>
                <a:gd name="connsiteX247" fmla="*/ 475827 w 545570"/>
                <a:gd name="connsiteY247" fmla="*/ 104804 h 520365"/>
                <a:gd name="connsiteX248" fmla="*/ 475827 w 545570"/>
                <a:gd name="connsiteY248" fmla="*/ 104804 h 520365"/>
                <a:gd name="connsiteX249" fmla="*/ 272469 w 545570"/>
                <a:gd name="connsiteY249" fmla="*/ 207484 h 520365"/>
                <a:gd name="connsiteX250" fmla="*/ 272469 w 545570"/>
                <a:gd name="connsiteY250" fmla="*/ 207293 h 520365"/>
                <a:gd name="connsiteX251" fmla="*/ 272564 w 545570"/>
                <a:gd name="connsiteY251" fmla="*/ 207198 h 520365"/>
                <a:gd name="connsiteX252" fmla="*/ 272469 w 545570"/>
                <a:gd name="connsiteY252" fmla="*/ 207484 h 520365"/>
                <a:gd name="connsiteX253" fmla="*/ 272469 w 545570"/>
                <a:gd name="connsiteY253" fmla="*/ 207484 h 520365"/>
                <a:gd name="connsiteX254" fmla="*/ 474113 w 545570"/>
                <a:gd name="connsiteY254" fmla="*/ 119759 h 520365"/>
                <a:gd name="connsiteX255" fmla="*/ 473827 w 545570"/>
                <a:gd name="connsiteY255" fmla="*/ 120330 h 520365"/>
                <a:gd name="connsiteX256" fmla="*/ 473637 w 545570"/>
                <a:gd name="connsiteY256" fmla="*/ 119759 h 520365"/>
                <a:gd name="connsiteX257" fmla="*/ 474113 w 545570"/>
                <a:gd name="connsiteY257" fmla="*/ 119759 h 520365"/>
                <a:gd name="connsiteX258" fmla="*/ 408105 w 545570"/>
                <a:gd name="connsiteY258" fmla="*/ 401604 h 520365"/>
                <a:gd name="connsiteX259" fmla="*/ 408105 w 545570"/>
                <a:gd name="connsiteY259" fmla="*/ 401604 h 520365"/>
                <a:gd name="connsiteX260" fmla="*/ 408105 w 545570"/>
                <a:gd name="connsiteY260" fmla="*/ 401604 h 520365"/>
                <a:gd name="connsiteX261" fmla="*/ 408105 w 545570"/>
                <a:gd name="connsiteY261" fmla="*/ 401604 h 520365"/>
                <a:gd name="connsiteX262" fmla="*/ 373814 w 545570"/>
                <a:gd name="connsiteY262" fmla="*/ 361027 h 520365"/>
                <a:gd name="connsiteX263" fmla="*/ 373814 w 545570"/>
                <a:gd name="connsiteY263" fmla="*/ 361027 h 520365"/>
                <a:gd name="connsiteX264" fmla="*/ 374196 w 545570"/>
                <a:gd name="connsiteY264" fmla="*/ 361027 h 520365"/>
                <a:gd name="connsiteX265" fmla="*/ 373814 w 545570"/>
                <a:gd name="connsiteY265" fmla="*/ 361027 h 520365"/>
                <a:gd name="connsiteX266" fmla="*/ 406771 w 545570"/>
                <a:gd name="connsiteY266" fmla="*/ 359217 h 520365"/>
                <a:gd name="connsiteX267" fmla="*/ 406866 w 545570"/>
                <a:gd name="connsiteY267" fmla="*/ 359217 h 520365"/>
                <a:gd name="connsiteX268" fmla="*/ 406771 w 545570"/>
                <a:gd name="connsiteY268" fmla="*/ 359217 h 520365"/>
                <a:gd name="connsiteX269" fmla="*/ 406771 w 545570"/>
                <a:gd name="connsiteY269" fmla="*/ 359217 h 520365"/>
                <a:gd name="connsiteX270" fmla="*/ 410105 w 545570"/>
                <a:gd name="connsiteY270" fmla="*/ 339310 h 520365"/>
                <a:gd name="connsiteX271" fmla="*/ 409914 w 545570"/>
                <a:gd name="connsiteY271" fmla="*/ 339500 h 520365"/>
                <a:gd name="connsiteX272" fmla="*/ 410105 w 545570"/>
                <a:gd name="connsiteY272" fmla="*/ 339310 h 520365"/>
                <a:gd name="connsiteX273" fmla="*/ 410105 w 545570"/>
                <a:gd name="connsiteY273" fmla="*/ 339310 h 520365"/>
                <a:gd name="connsiteX274" fmla="*/ 408486 w 545570"/>
                <a:gd name="connsiteY274" fmla="*/ 337595 h 520365"/>
                <a:gd name="connsiteX275" fmla="*/ 408486 w 545570"/>
                <a:gd name="connsiteY275" fmla="*/ 337595 h 520365"/>
                <a:gd name="connsiteX276" fmla="*/ 408581 w 545570"/>
                <a:gd name="connsiteY276" fmla="*/ 337595 h 520365"/>
                <a:gd name="connsiteX277" fmla="*/ 408486 w 545570"/>
                <a:gd name="connsiteY277" fmla="*/ 337595 h 520365"/>
                <a:gd name="connsiteX278" fmla="*/ 380387 w 545570"/>
                <a:gd name="connsiteY278" fmla="*/ 358931 h 520365"/>
                <a:gd name="connsiteX279" fmla="*/ 379815 w 545570"/>
                <a:gd name="connsiteY279" fmla="*/ 359503 h 520365"/>
                <a:gd name="connsiteX280" fmla="*/ 379625 w 545570"/>
                <a:gd name="connsiteY280" fmla="*/ 359312 h 520365"/>
                <a:gd name="connsiteX281" fmla="*/ 380387 w 545570"/>
                <a:gd name="connsiteY281" fmla="*/ 358931 h 520365"/>
                <a:gd name="connsiteX282" fmla="*/ 415153 w 545570"/>
                <a:gd name="connsiteY282" fmla="*/ 334357 h 520365"/>
                <a:gd name="connsiteX283" fmla="*/ 415153 w 545570"/>
                <a:gd name="connsiteY283" fmla="*/ 334357 h 520365"/>
                <a:gd name="connsiteX284" fmla="*/ 415153 w 545570"/>
                <a:gd name="connsiteY284" fmla="*/ 334357 h 520365"/>
                <a:gd name="connsiteX285" fmla="*/ 415153 w 545570"/>
                <a:gd name="connsiteY285" fmla="*/ 334357 h 520365"/>
                <a:gd name="connsiteX286" fmla="*/ 415153 w 545570"/>
                <a:gd name="connsiteY286" fmla="*/ 307687 h 520365"/>
                <a:gd name="connsiteX287" fmla="*/ 415153 w 545570"/>
                <a:gd name="connsiteY287" fmla="*/ 307687 h 520365"/>
                <a:gd name="connsiteX288" fmla="*/ 415248 w 545570"/>
                <a:gd name="connsiteY288" fmla="*/ 307782 h 520365"/>
                <a:gd name="connsiteX289" fmla="*/ 415153 w 545570"/>
                <a:gd name="connsiteY289" fmla="*/ 307687 h 520365"/>
                <a:gd name="connsiteX290" fmla="*/ 274088 w 545570"/>
                <a:gd name="connsiteY290" fmla="*/ 195672 h 520365"/>
                <a:gd name="connsiteX291" fmla="*/ 274183 w 545570"/>
                <a:gd name="connsiteY291" fmla="*/ 195482 h 520365"/>
                <a:gd name="connsiteX292" fmla="*/ 274278 w 545570"/>
                <a:gd name="connsiteY292" fmla="*/ 195482 h 520365"/>
                <a:gd name="connsiteX293" fmla="*/ 274088 w 545570"/>
                <a:gd name="connsiteY293" fmla="*/ 195672 h 520365"/>
                <a:gd name="connsiteX294" fmla="*/ 274088 w 545570"/>
                <a:gd name="connsiteY294" fmla="*/ 195672 h 520365"/>
                <a:gd name="connsiteX295" fmla="*/ 421344 w 545570"/>
                <a:gd name="connsiteY295" fmla="*/ 248632 h 520365"/>
                <a:gd name="connsiteX296" fmla="*/ 420678 w 545570"/>
                <a:gd name="connsiteY296" fmla="*/ 248632 h 520365"/>
                <a:gd name="connsiteX297" fmla="*/ 420678 w 545570"/>
                <a:gd name="connsiteY297" fmla="*/ 248632 h 520365"/>
                <a:gd name="connsiteX298" fmla="*/ 420963 w 545570"/>
                <a:gd name="connsiteY298" fmla="*/ 248441 h 520365"/>
                <a:gd name="connsiteX299" fmla="*/ 421344 w 545570"/>
                <a:gd name="connsiteY299" fmla="*/ 248632 h 520365"/>
                <a:gd name="connsiteX300" fmla="*/ 409629 w 545570"/>
                <a:gd name="connsiteY300" fmla="*/ 257585 h 520365"/>
                <a:gd name="connsiteX301" fmla="*/ 412867 w 545570"/>
                <a:gd name="connsiteY301" fmla="*/ 257680 h 520365"/>
                <a:gd name="connsiteX302" fmla="*/ 413057 w 545570"/>
                <a:gd name="connsiteY302" fmla="*/ 259585 h 520365"/>
                <a:gd name="connsiteX303" fmla="*/ 409629 w 545570"/>
                <a:gd name="connsiteY303" fmla="*/ 257585 h 520365"/>
                <a:gd name="connsiteX304" fmla="*/ 202746 w 545570"/>
                <a:gd name="connsiteY304" fmla="*/ 133951 h 520365"/>
                <a:gd name="connsiteX305" fmla="*/ 202936 w 545570"/>
                <a:gd name="connsiteY305" fmla="*/ 134522 h 520365"/>
                <a:gd name="connsiteX306" fmla="*/ 202555 w 545570"/>
                <a:gd name="connsiteY306" fmla="*/ 134237 h 520365"/>
                <a:gd name="connsiteX307" fmla="*/ 202746 w 545570"/>
                <a:gd name="connsiteY307" fmla="*/ 133951 h 520365"/>
                <a:gd name="connsiteX308" fmla="*/ 360670 w 545570"/>
                <a:gd name="connsiteY308" fmla="*/ 179290 h 520365"/>
                <a:gd name="connsiteX309" fmla="*/ 360670 w 545570"/>
                <a:gd name="connsiteY309" fmla="*/ 179290 h 520365"/>
                <a:gd name="connsiteX310" fmla="*/ 360670 w 545570"/>
                <a:gd name="connsiteY310" fmla="*/ 179290 h 520365"/>
                <a:gd name="connsiteX311" fmla="*/ 360670 w 545570"/>
                <a:gd name="connsiteY311" fmla="*/ 179290 h 520365"/>
                <a:gd name="connsiteX312" fmla="*/ 362099 w 545570"/>
                <a:gd name="connsiteY312" fmla="*/ 180719 h 520365"/>
                <a:gd name="connsiteX313" fmla="*/ 362670 w 545570"/>
                <a:gd name="connsiteY313" fmla="*/ 180909 h 520365"/>
                <a:gd name="connsiteX314" fmla="*/ 362385 w 545570"/>
                <a:gd name="connsiteY314" fmla="*/ 181100 h 520365"/>
                <a:gd name="connsiteX315" fmla="*/ 362099 w 545570"/>
                <a:gd name="connsiteY315" fmla="*/ 180719 h 520365"/>
                <a:gd name="connsiteX316" fmla="*/ 384102 w 545570"/>
                <a:gd name="connsiteY316" fmla="*/ 182719 h 520365"/>
                <a:gd name="connsiteX317" fmla="*/ 384102 w 545570"/>
                <a:gd name="connsiteY317" fmla="*/ 182814 h 520365"/>
                <a:gd name="connsiteX318" fmla="*/ 384102 w 545570"/>
                <a:gd name="connsiteY318" fmla="*/ 182719 h 520365"/>
                <a:gd name="connsiteX319" fmla="*/ 384102 w 545570"/>
                <a:gd name="connsiteY319" fmla="*/ 182719 h 520365"/>
                <a:gd name="connsiteX320" fmla="*/ 360765 w 545570"/>
                <a:gd name="connsiteY320" fmla="*/ 152715 h 520365"/>
                <a:gd name="connsiteX321" fmla="*/ 360765 w 545570"/>
                <a:gd name="connsiteY321" fmla="*/ 152715 h 520365"/>
                <a:gd name="connsiteX322" fmla="*/ 360765 w 545570"/>
                <a:gd name="connsiteY322" fmla="*/ 152715 h 520365"/>
                <a:gd name="connsiteX323" fmla="*/ 360861 w 545570"/>
                <a:gd name="connsiteY323" fmla="*/ 152620 h 520365"/>
                <a:gd name="connsiteX324" fmla="*/ 360765 w 545570"/>
                <a:gd name="connsiteY324" fmla="*/ 152715 h 520365"/>
                <a:gd name="connsiteX325" fmla="*/ 360765 w 545570"/>
                <a:gd name="connsiteY325" fmla="*/ 152715 h 520365"/>
                <a:gd name="connsiteX326" fmla="*/ 332476 w 545570"/>
                <a:gd name="connsiteY326" fmla="*/ 160907 h 520365"/>
                <a:gd name="connsiteX327" fmla="*/ 332476 w 545570"/>
                <a:gd name="connsiteY327" fmla="*/ 160907 h 520365"/>
                <a:gd name="connsiteX328" fmla="*/ 332476 w 545570"/>
                <a:gd name="connsiteY328" fmla="*/ 160907 h 520365"/>
                <a:gd name="connsiteX329" fmla="*/ 332476 w 545570"/>
                <a:gd name="connsiteY329" fmla="*/ 160907 h 520365"/>
                <a:gd name="connsiteX330" fmla="*/ 415820 w 545570"/>
                <a:gd name="connsiteY330" fmla="*/ 134808 h 520365"/>
                <a:gd name="connsiteX331" fmla="*/ 415534 w 545570"/>
                <a:gd name="connsiteY331" fmla="*/ 134713 h 520365"/>
                <a:gd name="connsiteX332" fmla="*/ 415724 w 545570"/>
                <a:gd name="connsiteY332" fmla="*/ 134522 h 520365"/>
                <a:gd name="connsiteX333" fmla="*/ 415820 w 545570"/>
                <a:gd name="connsiteY333" fmla="*/ 134808 h 520365"/>
                <a:gd name="connsiteX334" fmla="*/ 357527 w 545570"/>
                <a:gd name="connsiteY334" fmla="*/ 136046 h 520365"/>
                <a:gd name="connsiteX335" fmla="*/ 357717 w 545570"/>
                <a:gd name="connsiteY335" fmla="*/ 135760 h 520365"/>
                <a:gd name="connsiteX336" fmla="*/ 357813 w 545570"/>
                <a:gd name="connsiteY336" fmla="*/ 136046 h 520365"/>
                <a:gd name="connsiteX337" fmla="*/ 357527 w 545570"/>
                <a:gd name="connsiteY337" fmla="*/ 136046 h 520365"/>
                <a:gd name="connsiteX338" fmla="*/ 418963 w 545570"/>
                <a:gd name="connsiteY338" fmla="*/ 174527 h 520365"/>
                <a:gd name="connsiteX339" fmla="*/ 418963 w 545570"/>
                <a:gd name="connsiteY339" fmla="*/ 174527 h 520365"/>
                <a:gd name="connsiteX340" fmla="*/ 418772 w 545570"/>
                <a:gd name="connsiteY340" fmla="*/ 174718 h 520365"/>
                <a:gd name="connsiteX341" fmla="*/ 418772 w 545570"/>
                <a:gd name="connsiteY341" fmla="*/ 174527 h 520365"/>
                <a:gd name="connsiteX342" fmla="*/ 418963 w 545570"/>
                <a:gd name="connsiteY342" fmla="*/ 174527 h 520365"/>
                <a:gd name="connsiteX343" fmla="*/ 347525 w 545570"/>
                <a:gd name="connsiteY343" fmla="*/ 136046 h 520365"/>
                <a:gd name="connsiteX344" fmla="*/ 347335 w 545570"/>
                <a:gd name="connsiteY344" fmla="*/ 135856 h 520365"/>
                <a:gd name="connsiteX345" fmla="*/ 347621 w 545570"/>
                <a:gd name="connsiteY345" fmla="*/ 135951 h 520365"/>
                <a:gd name="connsiteX346" fmla="*/ 347525 w 545570"/>
                <a:gd name="connsiteY346" fmla="*/ 136046 h 520365"/>
                <a:gd name="connsiteX347" fmla="*/ 299043 w 545570"/>
                <a:gd name="connsiteY347" fmla="*/ 227296 h 520365"/>
                <a:gd name="connsiteX348" fmla="*/ 299234 w 545570"/>
                <a:gd name="connsiteY348" fmla="*/ 227391 h 520365"/>
                <a:gd name="connsiteX349" fmla="*/ 299043 w 545570"/>
                <a:gd name="connsiteY349" fmla="*/ 227486 h 520365"/>
                <a:gd name="connsiteX350" fmla="*/ 299043 w 545570"/>
                <a:gd name="connsiteY350" fmla="*/ 227296 h 520365"/>
                <a:gd name="connsiteX351" fmla="*/ 368766 w 545570"/>
                <a:gd name="connsiteY351" fmla="*/ 264253 h 520365"/>
                <a:gd name="connsiteX352" fmla="*/ 368766 w 545570"/>
                <a:gd name="connsiteY352" fmla="*/ 264253 h 520365"/>
                <a:gd name="connsiteX353" fmla="*/ 369528 w 545570"/>
                <a:gd name="connsiteY353" fmla="*/ 265110 h 520365"/>
                <a:gd name="connsiteX354" fmla="*/ 369528 w 545570"/>
                <a:gd name="connsiteY354" fmla="*/ 265110 h 520365"/>
                <a:gd name="connsiteX355" fmla="*/ 368766 w 545570"/>
                <a:gd name="connsiteY355" fmla="*/ 264253 h 520365"/>
                <a:gd name="connsiteX356" fmla="*/ 368671 w 545570"/>
                <a:gd name="connsiteY356" fmla="*/ 264348 h 520365"/>
                <a:gd name="connsiteX357" fmla="*/ 368766 w 545570"/>
                <a:gd name="connsiteY357" fmla="*/ 264253 h 520365"/>
                <a:gd name="connsiteX358" fmla="*/ 368766 w 545570"/>
                <a:gd name="connsiteY358" fmla="*/ 264253 h 520365"/>
                <a:gd name="connsiteX359" fmla="*/ 422202 w 545570"/>
                <a:gd name="connsiteY359" fmla="*/ 237773 h 520365"/>
                <a:gd name="connsiteX360" fmla="*/ 422202 w 545570"/>
                <a:gd name="connsiteY360" fmla="*/ 237773 h 520365"/>
                <a:gd name="connsiteX361" fmla="*/ 422202 w 545570"/>
                <a:gd name="connsiteY361" fmla="*/ 237773 h 520365"/>
                <a:gd name="connsiteX362" fmla="*/ 422202 w 545570"/>
                <a:gd name="connsiteY362" fmla="*/ 237773 h 520365"/>
                <a:gd name="connsiteX363" fmla="*/ 422202 w 545570"/>
                <a:gd name="connsiteY363" fmla="*/ 237773 h 520365"/>
                <a:gd name="connsiteX364" fmla="*/ 422202 w 545570"/>
                <a:gd name="connsiteY364" fmla="*/ 237773 h 520365"/>
                <a:gd name="connsiteX365" fmla="*/ 224558 w 545570"/>
                <a:gd name="connsiteY365" fmla="*/ 175385 h 520365"/>
                <a:gd name="connsiteX366" fmla="*/ 224272 w 545570"/>
                <a:gd name="connsiteY366" fmla="*/ 175575 h 520365"/>
                <a:gd name="connsiteX367" fmla="*/ 224272 w 545570"/>
                <a:gd name="connsiteY367" fmla="*/ 175289 h 520365"/>
                <a:gd name="connsiteX368" fmla="*/ 224558 w 545570"/>
                <a:gd name="connsiteY368" fmla="*/ 175385 h 520365"/>
                <a:gd name="connsiteX369" fmla="*/ 310664 w 545570"/>
                <a:gd name="connsiteY369" fmla="*/ 209103 h 520365"/>
                <a:gd name="connsiteX370" fmla="*/ 310283 w 545570"/>
                <a:gd name="connsiteY370" fmla="*/ 209484 h 520365"/>
                <a:gd name="connsiteX371" fmla="*/ 309711 w 545570"/>
                <a:gd name="connsiteY371" fmla="*/ 208722 h 520365"/>
                <a:gd name="connsiteX372" fmla="*/ 310664 w 545570"/>
                <a:gd name="connsiteY372" fmla="*/ 209103 h 520365"/>
                <a:gd name="connsiteX373" fmla="*/ 393817 w 545570"/>
                <a:gd name="connsiteY373" fmla="*/ 229391 h 520365"/>
                <a:gd name="connsiteX374" fmla="*/ 394293 w 545570"/>
                <a:gd name="connsiteY374" fmla="*/ 229201 h 520365"/>
                <a:gd name="connsiteX375" fmla="*/ 395055 w 545570"/>
                <a:gd name="connsiteY375" fmla="*/ 229867 h 520365"/>
                <a:gd name="connsiteX376" fmla="*/ 393817 w 545570"/>
                <a:gd name="connsiteY376" fmla="*/ 229391 h 520365"/>
                <a:gd name="connsiteX377" fmla="*/ 239226 w 545570"/>
                <a:gd name="connsiteY377" fmla="*/ 174051 h 520365"/>
                <a:gd name="connsiteX378" fmla="*/ 239226 w 545570"/>
                <a:gd name="connsiteY378" fmla="*/ 174051 h 520365"/>
                <a:gd name="connsiteX379" fmla="*/ 239226 w 545570"/>
                <a:gd name="connsiteY379" fmla="*/ 174241 h 520365"/>
                <a:gd name="connsiteX380" fmla="*/ 239131 w 545570"/>
                <a:gd name="connsiteY380" fmla="*/ 174146 h 520365"/>
                <a:gd name="connsiteX381" fmla="*/ 239226 w 545570"/>
                <a:gd name="connsiteY381" fmla="*/ 174051 h 520365"/>
                <a:gd name="connsiteX382" fmla="*/ 307997 w 545570"/>
                <a:gd name="connsiteY382" fmla="*/ 124616 h 520365"/>
                <a:gd name="connsiteX383" fmla="*/ 306663 w 545570"/>
                <a:gd name="connsiteY383" fmla="*/ 125569 h 520365"/>
                <a:gd name="connsiteX384" fmla="*/ 307425 w 545570"/>
                <a:gd name="connsiteY384" fmla="*/ 123569 h 520365"/>
                <a:gd name="connsiteX385" fmla="*/ 307997 w 545570"/>
                <a:gd name="connsiteY385" fmla="*/ 124616 h 520365"/>
                <a:gd name="connsiteX386" fmla="*/ 232463 w 545570"/>
                <a:gd name="connsiteY386" fmla="*/ 210532 h 520365"/>
                <a:gd name="connsiteX387" fmla="*/ 232559 w 545570"/>
                <a:gd name="connsiteY387" fmla="*/ 211008 h 520365"/>
                <a:gd name="connsiteX388" fmla="*/ 232273 w 545570"/>
                <a:gd name="connsiteY388" fmla="*/ 210913 h 520365"/>
                <a:gd name="connsiteX389" fmla="*/ 232463 w 545570"/>
                <a:gd name="connsiteY389" fmla="*/ 210532 h 520365"/>
                <a:gd name="connsiteX390" fmla="*/ 249037 w 545570"/>
                <a:gd name="connsiteY390" fmla="*/ 217390 h 520365"/>
                <a:gd name="connsiteX391" fmla="*/ 249037 w 545570"/>
                <a:gd name="connsiteY391" fmla="*/ 217390 h 520365"/>
                <a:gd name="connsiteX392" fmla="*/ 249037 w 545570"/>
                <a:gd name="connsiteY392" fmla="*/ 217390 h 520365"/>
                <a:gd name="connsiteX393" fmla="*/ 249037 w 545570"/>
                <a:gd name="connsiteY393" fmla="*/ 217390 h 520365"/>
                <a:gd name="connsiteX394" fmla="*/ 386578 w 545570"/>
                <a:gd name="connsiteY394" fmla="*/ 392650 h 520365"/>
                <a:gd name="connsiteX395" fmla="*/ 386673 w 545570"/>
                <a:gd name="connsiteY395" fmla="*/ 392459 h 520365"/>
                <a:gd name="connsiteX396" fmla="*/ 386673 w 545570"/>
                <a:gd name="connsiteY396" fmla="*/ 392459 h 520365"/>
                <a:gd name="connsiteX397" fmla="*/ 386673 w 545570"/>
                <a:gd name="connsiteY397" fmla="*/ 392459 h 520365"/>
                <a:gd name="connsiteX398" fmla="*/ 386673 w 545570"/>
                <a:gd name="connsiteY398" fmla="*/ 392555 h 520365"/>
                <a:gd name="connsiteX399" fmla="*/ 386578 w 545570"/>
                <a:gd name="connsiteY399" fmla="*/ 392650 h 520365"/>
                <a:gd name="connsiteX400" fmla="*/ 122926 w 545570"/>
                <a:gd name="connsiteY400" fmla="*/ 120330 h 520365"/>
                <a:gd name="connsiteX401" fmla="*/ 122831 w 545570"/>
                <a:gd name="connsiteY401" fmla="*/ 120235 h 520365"/>
                <a:gd name="connsiteX402" fmla="*/ 123688 w 545570"/>
                <a:gd name="connsiteY402" fmla="*/ 120139 h 520365"/>
                <a:gd name="connsiteX403" fmla="*/ 122926 w 545570"/>
                <a:gd name="connsiteY403" fmla="*/ 120330 h 520365"/>
                <a:gd name="connsiteX404" fmla="*/ 121212 w 545570"/>
                <a:gd name="connsiteY404" fmla="*/ 108710 h 520365"/>
                <a:gd name="connsiteX405" fmla="*/ 121212 w 545570"/>
                <a:gd name="connsiteY405" fmla="*/ 108710 h 520365"/>
                <a:gd name="connsiteX406" fmla="*/ 121212 w 545570"/>
                <a:gd name="connsiteY406" fmla="*/ 108424 h 520365"/>
                <a:gd name="connsiteX407" fmla="*/ 121402 w 545570"/>
                <a:gd name="connsiteY407" fmla="*/ 108519 h 520365"/>
                <a:gd name="connsiteX408" fmla="*/ 121212 w 545570"/>
                <a:gd name="connsiteY408" fmla="*/ 108710 h 520365"/>
                <a:gd name="connsiteX409" fmla="*/ 121212 w 545570"/>
                <a:gd name="connsiteY409" fmla="*/ 108710 h 520365"/>
                <a:gd name="connsiteX410" fmla="*/ 129498 w 545570"/>
                <a:gd name="connsiteY410" fmla="*/ 90612 h 520365"/>
                <a:gd name="connsiteX411" fmla="*/ 129403 w 545570"/>
                <a:gd name="connsiteY411" fmla="*/ 90136 h 520365"/>
                <a:gd name="connsiteX412" fmla="*/ 129689 w 545570"/>
                <a:gd name="connsiteY412" fmla="*/ 90421 h 520365"/>
                <a:gd name="connsiteX413" fmla="*/ 129498 w 545570"/>
                <a:gd name="connsiteY413" fmla="*/ 90612 h 520365"/>
                <a:gd name="connsiteX414" fmla="*/ 121307 w 545570"/>
                <a:gd name="connsiteY414" fmla="*/ 118616 h 520365"/>
                <a:gd name="connsiteX415" fmla="*/ 121307 w 545570"/>
                <a:gd name="connsiteY415" fmla="*/ 118711 h 520365"/>
                <a:gd name="connsiteX416" fmla="*/ 121307 w 545570"/>
                <a:gd name="connsiteY416" fmla="*/ 118616 h 520365"/>
                <a:gd name="connsiteX417" fmla="*/ 121307 w 545570"/>
                <a:gd name="connsiteY417" fmla="*/ 118616 h 520365"/>
                <a:gd name="connsiteX418" fmla="*/ 147881 w 545570"/>
                <a:gd name="connsiteY418" fmla="*/ 125379 h 520365"/>
                <a:gd name="connsiteX419" fmla="*/ 147881 w 545570"/>
                <a:gd name="connsiteY419" fmla="*/ 125379 h 520365"/>
                <a:gd name="connsiteX420" fmla="*/ 147881 w 545570"/>
                <a:gd name="connsiteY420" fmla="*/ 125379 h 520365"/>
                <a:gd name="connsiteX421" fmla="*/ 147881 w 545570"/>
                <a:gd name="connsiteY421" fmla="*/ 125379 h 520365"/>
                <a:gd name="connsiteX422" fmla="*/ 202650 w 545570"/>
                <a:gd name="connsiteY422" fmla="*/ 190434 h 520365"/>
                <a:gd name="connsiteX423" fmla="*/ 202650 w 545570"/>
                <a:gd name="connsiteY423" fmla="*/ 190434 h 520365"/>
                <a:gd name="connsiteX424" fmla="*/ 202650 w 545570"/>
                <a:gd name="connsiteY424" fmla="*/ 190434 h 520365"/>
                <a:gd name="connsiteX425" fmla="*/ 202650 w 545570"/>
                <a:gd name="connsiteY425" fmla="*/ 190434 h 520365"/>
                <a:gd name="connsiteX426" fmla="*/ 202650 w 545570"/>
                <a:gd name="connsiteY426" fmla="*/ 190434 h 520365"/>
                <a:gd name="connsiteX427" fmla="*/ 202650 w 545570"/>
                <a:gd name="connsiteY427" fmla="*/ 190434 h 520365"/>
                <a:gd name="connsiteX428" fmla="*/ 285804 w 545570"/>
                <a:gd name="connsiteY428" fmla="*/ 200721 h 520365"/>
                <a:gd name="connsiteX429" fmla="*/ 286185 w 545570"/>
                <a:gd name="connsiteY429" fmla="*/ 200340 h 520365"/>
                <a:gd name="connsiteX430" fmla="*/ 286185 w 545570"/>
                <a:gd name="connsiteY430" fmla="*/ 201102 h 520365"/>
                <a:gd name="connsiteX431" fmla="*/ 285804 w 545570"/>
                <a:gd name="connsiteY431" fmla="*/ 200721 h 520365"/>
                <a:gd name="connsiteX432" fmla="*/ 373338 w 545570"/>
                <a:gd name="connsiteY432" fmla="*/ 389126 h 520365"/>
                <a:gd name="connsiteX433" fmla="*/ 373338 w 545570"/>
                <a:gd name="connsiteY433" fmla="*/ 389126 h 520365"/>
                <a:gd name="connsiteX434" fmla="*/ 373338 w 545570"/>
                <a:gd name="connsiteY434" fmla="*/ 389126 h 520365"/>
                <a:gd name="connsiteX435" fmla="*/ 373338 w 545570"/>
                <a:gd name="connsiteY435" fmla="*/ 389126 h 520365"/>
                <a:gd name="connsiteX436" fmla="*/ 455539 w 545570"/>
                <a:gd name="connsiteY436" fmla="*/ 184624 h 520365"/>
                <a:gd name="connsiteX437" fmla="*/ 455539 w 545570"/>
                <a:gd name="connsiteY437" fmla="*/ 184624 h 520365"/>
                <a:gd name="connsiteX438" fmla="*/ 455539 w 545570"/>
                <a:gd name="connsiteY438" fmla="*/ 184624 h 520365"/>
                <a:gd name="connsiteX439" fmla="*/ 455539 w 545570"/>
                <a:gd name="connsiteY439" fmla="*/ 184624 h 520365"/>
                <a:gd name="connsiteX440" fmla="*/ 440299 w 545570"/>
                <a:gd name="connsiteY440" fmla="*/ 184719 h 520365"/>
                <a:gd name="connsiteX441" fmla="*/ 439061 w 545570"/>
                <a:gd name="connsiteY441" fmla="*/ 186814 h 520365"/>
                <a:gd name="connsiteX442" fmla="*/ 440299 w 545570"/>
                <a:gd name="connsiteY442" fmla="*/ 184719 h 520365"/>
                <a:gd name="connsiteX443" fmla="*/ 397627 w 545570"/>
                <a:gd name="connsiteY443" fmla="*/ 86230 h 520365"/>
                <a:gd name="connsiteX444" fmla="*/ 397627 w 545570"/>
                <a:gd name="connsiteY444" fmla="*/ 86230 h 520365"/>
                <a:gd name="connsiteX445" fmla="*/ 397627 w 545570"/>
                <a:gd name="connsiteY445" fmla="*/ 86230 h 520365"/>
                <a:gd name="connsiteX446" fmla="*/ 397627 w 545570"/>
                <a:gd name="connsiteY446" fmla="*/ 86230 h 520365"/>
                <a:gd name="connsiteX447" fmla="*/ 229035 w 545570"/>
                <a:gd name="connsiteY447" fmla="*/ 237202 h 520365"/>
                <a:gd name="connsiteX448" fmla="*/ 229130 w 545570"/>
                <a:gd name="connsiteY448" fmla="*/ 237392 h 520365"/>
                <a:gd name="connsiteX449" fmla="*/ 229035 w 545570"/>
                <a:gd name="connsiteY449" fmla="*/ 237202 h 520365"/>
                <a:gd name="connsiteX450" fmla="*/ 229035 w 545570"/>
                <a:gd name="connsiteY450" fmla="*/ 237202 h 520365"/>
                <a:gd name="connsiteX451" fmla="*/ 385340 w 545570"/>
                <a:gd name="connsiteY451" fmla="*/ 290922 h 520365"/>
                <a:gd name="connsiteX452" fmla="*/ 385149 w 545570"/>
                <a:gd name="connsiteY452" fmla="*/ 291495 h 520365"/>
                <a:gd name="connsiteX453" fmla="*/ 385149 w 545570"/>
                <a:gd name="connsiteY453" fmla="*/ 291018 h 520365"/>
                <a:gd name="connsiteX454" fmla="*/ 385340 w 545570"/>
                <a:gd name="connsiteY454" fmla="*/ 290922 h 520365"/>
                <a:gd name="connsiteX455" fmla="*/ 373338 w 545570"/>
                <a:gd name="connsiteY455" fmla="*/ 389126 h 520365"/>
                <a:gd name="connsiteX456" fmla="*/ 373053 w 545570"/>
                <a:gd name="connsiteY456" fmla="*/ 389411 h 520365"/>
                <a:gd name="connsiteX457" fmla="*/ 373053 w 545570"/>
                <a:gd name="connsiteY457" fmla="*/ 388935 h 520365"/>
                <a:gd name="connsiteX458" fmla="*/ 373338 w 545570"/>
                <a:gd name="connsiteY458" fmla="*/ 389126 h 520365"/>
                <a:gd name="connsiteX459" fmla="*/ 375053 w 545570"/>
                <a:gd name="connsiteY459" fmla="*/ 390745 h 520365"/>
                <a:gd name="connsiteX460" fmla="*/ 375053 w 545570"/>
                <a:gd name="connsiteY460" fmla="*/ 390745 h 520365"/>
                <a:gd name="connsiteX461" fmla="*/ 375053 w 545570"/>
                <a:gd name="connsiteY461" fmla="*/ 390745 h 520365"/>
                <a:gd name="connsiteX462" fmla="*/ 375053 w 545570"/>
                <a:gd name="connsiteY462" fmla="*/ 390745 h 520365"/>
                <a:gd name="connsiteX463" fmla="*/ 463921 w 545570"/>
                <a:gd name="connsiteY463" fmla="*/ 176337 h 520365"/>
                <a:gd name="connsiteX464" fmla="*/ 464492 w 545570"/>
                <a:gd name="connsiteY464" fmla="*/ 175766 h 520365"/>
                <a:gd name="connsiteX465" fmla="*/ 464588 w 545570"/>
                <a:gd name="connsiteY465" fmla="*/ 176146 h 520365"/>
                <a:gd name="connsiteX466" fmla="*/ 463921 w 545570"/>
                <a:gd name="connsiteY466" fmla="*/ 176337 h 520365"/>
                <a:gd name="connsiteX467" fmla="*/ 164264 w 545570"/>
                <a:gd name="connsiteY467" fmla="*/ 84421 h 520365"/>
                <a:gd name="connsiteX468" fmla="*/ 164360 w 545570"/>
                <a:gd name="connsiteY468" fmla="*/ 85373 h 520365"/>
                <a:gd name="connsiteX469" fmla="*/ 163883 w 545570"/>
                <a:gd name="connsiteY469" fmla="*/ 85087 h 520365"/>
                <a:gd name="connsiteX470" fmla="*/ 164074 w 545570"/>
                <a:gd name="connsiteY470" fmla="*/ 84516 h 520365"/>
                <a:gd name="connsiteX471" fmla="*/ 164264 w 545570"/>
                <a:gd name="connsiteY471" fmla="*/ 84421 h 520365"/>
                <a:gd name="connsiteX472" fmla="*/ 123307 w 545570"/>
                <a:gd name="connsiteY472" fmla="*/ 74134 h 520365"/>
                <a:gd name="connsiteX473" fmla="*/ 123116 w 545570"/>
                <a:gd name="connsiteY473" fmla="*/ 76325 h 520365"/>
                <a:gd name="connsiteX474" fmla="*/ 123307 w 545570"/>
                <a:gd name="connsiteY474" fmla="*/ 74134 h 520365"/>
                <a:gd name="connsiteX475" fmla="*/ 490496 w 545570"/>
                <a:gd name="connsiteY475" fmla="*/ 123187 h 520365"/>
                <a:gd name="connsiteX476" fmla="*/ 490686 w 545570"/>
                <a:gd name="connsiteY476" fmla="*/ 123187 h 520365"/>
                <a:gd name="connsiteX477" fmla="*/ 490496 w 545570"/>
                <a:gd name="connsiteY477" fmla="*/ 123378 h 520365"/>
                <a:gd name="connsiteX478" fmla="*/ 490496 w 545570"/>
                <a:gd name="connsiteY478" fmla="*/ 123187 h 520365"/>
                <a:gd name="connsiteX479" fmla="*/ 427631 w 545570"/>
                <a:gd name="connsiteY479" fmla="*/ 76325 h 520365"/>
                <a:gd name="connsiteX480" fmla="*/ 427631 w 545570"/>
                <a:gd name="connsiteY480" fmla="*/ 76325 h 520365"/>
                <a:gd name="connsiteX481" fmla="*/ 427631 w 545570"/>
                <a:gd name="connsiteY481" fmla="*/ 76325 h 520365"/>
                <a:gd name="connsiteX482" fmla="*/ 427631 w 545570"/>
                <a:gd name="connsiteY482" fmla="*/ 76325 h 520365"/>
                <a:gd name="connsiteX483" fmla="*/ 427345 w 545570"/>
                <a:gd name="connsiteY483" fmla="*/ 76038 h 520365"/>
                <a:gd name="connsiteX484" fmla="*/ 427631 w 545570"/>
                <a:gd name="connsiteY484" fmla="*/ 76038 h 520365"/>
                <a:gd name="connsiteX485" fmla="*/ 427631 w 545570"/>
                <a:gd name="connsiteY485" fmla="*/ 76325 h 520365"/>
                <a:gd name="connsiteX486" fmla="*/ 135785 w 545570"/>
                <a:gd name="connsiteY486" fmla="*/ 193673 h 520365"/>
                <a:gd name="connsiteX487" fmla="*/ 135785 w 545570"/>
                <a:gd name="connsiteY487" fmla="*/ 193673 h 520365"/>
                <a:gd name="connsiteX488" fmla="*/ 135975 w 545570"/>
                <a:gd name="connsiteY488" fmla="*/ 193577 h 520365"/>
                <a:gd name="connsiteX489" fmla="*/ 135975 w 545570"/>
                <a:gd name="connsiteY489" fmla="*/ 193577 h 520365"/>
                <a:gd name="connsiteX490" fmla="*/ 136071 w 545570"/>
                <a:gd name="connsiteY490" fmla="*/ 193577 h 520365"/>
                <a:gd name="connsiteX491" fmla="*/ 135785 w 545570"/>
                <a:gd name="connsiteY491" fmla="*/ 193673 h 520365"/>
                <a:gd name="connsiteX492" fmla="*/ 142262 w 545570"/>
                <a:gd name="connsiteY492" fmla="*/ 193006 h 520365"/>
                <a:gd name="connsiteX493" fmla="*/ 142262 w 545570"/>
                <a:gd name="connsiteY493" fmla="*/ 193006 h 520365"/>
                <a:gd name="connsiteX494" fmla="*/ 142166 w 545570"/>
                <a:gd name="connsiteY494" fmla="*/ 193006 h 520365"/>
                <a:gd name="connsiteX495" fmla="*/ 142262 w 545570"/>
                <a:gd name="connsiteY495" fmla="*/ 193006 h 520365"/>
                <a:gd name="connsiteX496" fmla="*/ 361527 w 545570"/>
                <a:gd name="connsiteY496" fmla="*/ 340643 h 520365"/>
                <a:gd name="connsiteX497" fmla="*/ 361718 w 545570"/>
                <a:gd name="connsiteY497" fmla="*/ 340739 h 520365"/>
                <a:gd name="connsiteX498" fmla="*/ 361622 w 545570"/>
                <a:gd name="connsiteY498" fmla="*/ 340834 h 520365"/>
                <a:gd name="connsiteX499" fmla="*/ 361527 w 545570"/>
                <a:gd name="connsiteY499" fmla="*/ 340643 h 520365"/>
                <a:gd name="connsiteX500" fmla="*/ 378196 w 545570"/>
                <a:gd name="connsiteY500" fmla="*/ 430655 h 520365"/>
                <a:gd name="connsiteX501" fmla="*/ 378196 w 545570"/>
                <a:gd name="connsiteY501" fmla="*/ 430655 h 520365"/>
                <a:gd name="connsiteX502" fmla="*/ 378196 w 545570"/>
                <a:gd name="connsiteY502" fmla="*/ 430655 h 520365"/>
                <a:gd name="connsiteX503" fmla="*/ 378196 w 545570"/>
                <a:gd name="connsiteY503" fmla="*/ 430655 h 520365"/>
                <a:gd name="connsiteX504" fmla="*/ 456682 w 545570"/>
                <a:gd name="connsiteY504" fmla="*/ 356074 h 520365"/>
                <a:gd name="connsiteX505" fmla="*/ 456682 w 545570"/>
                <a:gd name="connsiteY505" fmla="*/ 355883 h 520365"/>
                <a:gd name="connsiteX506" fmla="*/ 456777 w 545570"/>
                <a:gd name="connsiteY506" fmla="*/ 355883 h 520365"/>
                <a:gd name="connsiteX507" fmla="*/ 456682 w 545570"/>
                <a:gd name="connsiteY507" fmla="*/ 356074 h 520365"/>
                <a:gd name="connsiteX508" fmla="*/ 404295 w 545570"/>
                <a:gd name="connsiteY508" fmla="*/ 69657 h 520365"/>
                <a:gd name="connsiteX509" fmla="*/ 404295 w 545570"/>
                <a:gd name="connsiteY509" fmla="*/ 69657 h 520365"/>
                <a:gd name="connsiteX510" fmla="*/ 404295 w 545570"/>
                <a:gd name="connsiteY510" fmla="*/ 69657 h 520365"/>
                <a:gd name="connsiteX511" fmla="*/ 404295 w 545570"/>
                <a:gd name="connsiteY511" fmla="*/ 69657 h 520365"/>
                <a:gd name="connsiteX512" fmla="*/ 404295 w 545570"/>
                <a:gd name="connsiteY512" fmla="*/ 69657 h 520365"/>
                <a:gd name="connsiteX513" fmla="*/ 404295 w 545570"/>
                <a:gd name="connsiteY513" fmla="*/ 69657 h 520365"/>
                <a:gd name="connsiteX514" fmla="*/ 404295 w 545570"/>
                <a:gd name="connsiteY514" fmla="*/ 69657 h 520365"/>
                <a:gd name="connsiteX515" fmla="*/ 404295 w 545570"/>
                <a:gd name="connsiteY515" fmla="*/ 69657 h 520365"/>
                <a:gd name="connsiteX516" fmla="*/ 404295 w 545570"/>
                <a:gd name="connsiteY516" fmla="*/ 69657 h 520365"/>
                <a:gd name="connsiteX517" fmla="*/ 399341 w 545570"/>
                <a:gd name="connsiteY517" fmla="*/ 77944 h 520365"/>
                <a:gd name="connsiteX518" fmla="*/ 399246 w 545570"/>
                <a:gd name="connsiteY518" fmla="*/ 78039 h 520365"/>
                <a:gd name="connsiteX519" fmla="*/ 399341 w 545570"/>
                <a:gd name="connsiteY519" fmla="*/ 77944 h 520365"/>
                <a:gd name="connsiteX520" fmla="*/ 399341 w 545570"/>
                <a:gd name="connsiteY520" fmla="*/ 77944 h 520365"/>
                <a:gd name="connsiteX521" fmla="*/ 299520 w 545570"/>
                <a:gd name="connsiteY521" fmla="*/ 70991 h 520365"/>
                <a:gd name="connsiteX522" fmla="*/ 299710 w 545570"/>
                <a:gd name="connsiteY522" fmla="*/ 70800 h 520365"/>
                <a:gd name="connsiteX523" fmla="*/ 299805 w 545570"/>
                <a:gd name="connsiteY523" fmla="*/ 70991 h 520365"/>
                <a:gd name="connsiteX524" fmla="*/ 299520 w 545570"/>
                <a:gd name="connsiteY524" fmla="*/ 70991 h 520365"/>
                <a:gd name="connsiteX525" fmla="*/ 143119 w 545570"/>
                <a:gd name="connsiteY525" fmla="*/ 50512 h 520365"/>
                <a:gd name="connsiteX526" fmla="*/ 143119 w 545570"/>
                <a:gd name="connsiteY526" fmla="*/ 50321 h 520365"/>
                <a:gd name="connsiteX527" fmla="*/ 143405 w 545570"/>
                <a:gd name="connsiteY527" fmla="*/ 50321 h 520365"/>
                <a:gd name="connsiteX528" fmla="*/ 143119 w 545570"/>
                <a:gd name="connsiteY528" fmla="*/ 50512 h 520365"/>
                <a:gd name="connsiteX529" fmla="*/ 89398 w 545570"/>
                <a:gd name="connsiteY529" fmla="*/ 140237 h 520365"/>
                <a:gd name="connsiteX530" fmla="*/ 89493 w 545570"/>
                <a:gd name="connsiteY530" fmla="*/ 140142 h 520365"/>
                <a:gd name="connsiteX531" fmla="*/ 89493 w 545570"/>
                <a:gd name="connsiteY531" fmla="*/ 140142 h 520365"/>
                <a:gd name="connsiteX532" fmla="*/ 89493 w 545570"/>
                <a:gd name="connsiteY532" fmla="*/ 140237 h 520365"/>
                <a:gd name="connsiteX533" fmla="*/ 89398 w 545570"/>
                <a:gd name="connsiteY533" fmla="*/ 140237 h 520365"/>
                <a:gd name="connsiteX534" fmla="*/ 185791 w 545570"/>
                <a:gd name="connsiteY534" fmla="*/ 243679 h 520365"/>
                <a:gd name="connsiteX535" fmla="*/ 185791 w 545570"/>
                <a:gd name="connsiteY535" fmla="*/ 243679 h 520365"/>
                <a:gd name="connsiteX536" fmla="*/ 185505 w 545570"/>
                <a:gd name="connsiteY536" fmla="*/ 244060 h 520365"/>
                <a:gd name="connsiteX537" fmla="*/ 185505 w 545570"/>
                <a:gd name="connsiteY537" fmla="*/ 243679 h 520365"/>
                <a:gd name="connsiteX538" fmla="*/ 185791 w 545570"/>
                <a:gd name="connsiteY538" fmla="*/ 243679 h 520365"/>
                <a:gd name="connsiteX539" fmla="*/ 349907 w 545570"/>
                <a:gd name="connsiteY539" fmla="*/ 339405 h 520365"/>
                <a:gd name="connsiteX540" fmla="*/ 350192 w 545570"/>
                <a:gd name="connsiteY540" fmla="*/ 339120 h 520365"/>
                <a:gd name="connsiteX541" fmla="*/ 350192 w 545570"/>
                <a:gd name="connsiteY541" fmla="*/ 339120 h 520365"/>
                <a:gd name="connsiteX542" fmla="*/ 350192 w 545570"/>
                <a:gd name="connsiteY542" fmla="*/ 339120 h 520365"/>
                <a:gd name="connsiteX543" fmla="*/ 350192 w 545570"/>
                <a:gd name="connsiteY543" fmla="*/ 339120 h 520365"/>
                <a:gd name="connsiteX544" fmla="*/ 350097 w 545570"/>
                <a:gd name="connsiteY544" fmla="*/ 339500 h 520365"/>
                <a:gd name="connsiteX545" fmla="*/ 349907 w 545570"/>
                <a:gd name="connsiteY545" fmla="*/ 339405 h 520365"/>
                <a:gd name="connsiteX546" fmla="*/ 421630 w 545570"/>
                <a:gd name="connsiteY546" fmla="*/ 430845 h 520365"/>
                <a:gd name="connsiteX547" fmla="*/ 421630 w 545570"/>
                <a:gd name="connsiteY547" fmla="*/ 430940 h 520365"/>
                <a:gd name="connsiteX548" fmla="*/ 421535 w 545570"/>
                <a:gd name="connsiteY548" fmla="*/ 430845 h 520365"/>
                <a:gd name="connsiteX549" fmla="*/ 421630 w 545570"/>
                <a:gd name="connsiteY549" fmla="*/ 430845 h 520365"/>
                <a:gd name="connsiteX550" fmla="*/ 121021 w 545570"/>
                <a:gd name="connsiteY550" fmla="*/ 181957 h 520365"/>
                <a:gd name="connsiteX551" fmla="*/ 120449 w 545570"/>
                <a:gd name="connsiteY551" fmla="*/ 182529 h 520365"/>
                <a:gd name="connsiteX552" fmla="*/ 119973 w 545570"/>
                <a:gd name="connsiteY552" fmla="*/ 180909 h 520365"/>
                <a:gd name="connsiteX553" fmla="*/ 121021 w 545570"/>
                <a:gd name="connsiteY553" fmla="*/ 181957 h 520365"/>
                <a:gd name="connsiteX554" fmla="*/ 258943 w 545570"/>
                <a:gd name="connsiteY554" fmla="*/ 263872 h 520365"/>
                <a:gd name="connsiteX555" fmla="*/ 258943 w 545570"/>
                <a:gd name="connsiteY555" fmla="*/ 263872 h 520365"/>
                <a:gd name="connsiteX556" fmla="*/ 258943 w 545570"/>
                <a:gd name="connsiteY556" fmla="*/ 263872 h 520365"/>
                <a:gd name="connsiteX557" fmla="*/ 258943 w 545570"/>
                <a:gd name="connsiteY557" fmla="*/ 263872 h 520365"/>
                <a:gd name="connsiteX558" fmla="*/ 378767 w 545570"/>
                <a:gd name="connsiteY558" fmla="*/ 432941 h 520365"/>
                <a:gd name="connsiteX559" fmla="*/ 379911 w 545570"/>
                <a:gd name="connsiteY559" fmla="*/ 432464 h 520365"/>
                <a:gd name="connsiteX560" fmla="*/ 379911 w 545570"/>
                <a:gd name="connsiteY560" fmla="*/ 432464 h 520365"/>
                <a:gd name="connsiteX561" fmla="*/ 379911 w 545570"/>
                <a:gd name="connsiteY561" fmla="*/ 432464 h 520365"/>
                <a:gd name="connsiteX562" fmla="*/ 380291 w 545570"/>
                <a:gd name="connsiteY562" fmla="*/ 432845 h 520365"/>
                <a:gd name="connsiteX563" fmla="*/ 378767 w 545570"/>
                <a:gd name="connsiteY563" fmla="*/ 432941 h 520365"/>
                <a:gd name="connsiteX564" fmla="*/ 465159 w 545570"/>
                <a:gd name="connsiteY564" fmla="*/ 304448 h 520365"/>
                <a:gd name="connsiteX565" fmla="*/ 465064 w 545570"/>
                <a:gd name="connsiteY565" fmla="*/ 304544 h 520365"/>
                <a:gd name="connsiteX566" fmla="*/ 465064 w 545570"/>
                <a:gd name="connsiteY566" fmla="*/ 304353 h 520365"/>
                <a:gd name="connsiteX567" fmla="*/ 465159 w 545570"/>
                <a:gd name="connsiteY567" fmla="*/ 304448 h 520365"/>
                <a:gd name="connsiteX568" fmla="*/ 504116 w 545570"/>
                <a:gd name="connsiteY568" fmla="*/ 113282 h 520365"/>
                <a:gd name="connsiteX569" fmla="*/ 504212 w 545570"/>
                <a:gd name="connsiteY569" fmla="*/ 113186 h 520365"/>
                <a:gd name="connsiteX570" fmla="*/ 504212 w 545570"/>
                <a:gd name="connsiteY570" fmla="*/ 113472 h 520365"/>
                <a:gd name="connsiteX571" fmla="*/ 504116 w 545570"/>
                <a:gd name="connsiteY571" fmla="*/ 113282 h 520365"/>
                <a:gd name="connsiteX572" fmla="*/ 389340 w 545570"/>
                <a:gd name="connsiteY572" fmla="*/ 74610 h 520365"/>
                <a:gd name="connsiteX573" fmla="*/ 389436 w 545570"/>
                <a:gd name="connsiteY573" fmla="*/ 74515 h 520365"/>
                <a:gd name="connsiteX574" fmla="*/ 389436 w 545570"/>
                <a:gd name="connsiteY574" fmla="*/ 74610 h 520365"/>
                <a:gd name="connsiteX575" fmla="*/ 389340 w 545570"/>
                <a:gd name="connsiteY575" fmla="*/ 74610 h 520365"/>
                <a:gd name="connsiteX576" fmla="*/ 154739 w 545570"/>
                <a:gd name="connsiteY576" fmla="*/ 48892 h 520365"/>
                <a:gd name="connsiteX577" fmla="*/ 154739 w 545570"/>
                <a:gd name="connsiteY577" fmla="*/ 48892 h 520365"/>
                <a:gd name="connsiteX578" fmla="*/ 154739 w 545570"/>
                <a:gd name="connsiteY578" fmla="*/ 48892 h 520365"/>
                <a:gd name="connsiteX579" fmla="*/ 154739 w 545570"/>
                <a:gd name="connsiteY579" fmla="*/ 48892 h 520365"/>
                <a:gd name="connsiteX580" fmla="*/ 154739 w 545570"/>
                <a:gd name="connsiteY580" fmla="*/ 48892 h 520365"/>
                <a:gd name="connsiteX581" fmla="*/ 117021 w 545570"/>
                <a:gd name="connsiteY581" fmla="*/ 49940 h 520365"/>
                <a:gd name="connsiteX582" fmla="*/ 116639 w 545570"/>
                <a:gd name="connsiteY582" fmla="*/ 48131 h 520365"/>
                <a:gd name="connsiteX583" fmla="*/ 116639 w 545570"/>
                <a:gd name="connsiteY583" fmla="*/ 48131 h 520365"/>
                <a:gd name="connsiteX584" fmla="*/ 117021 w 545570"/>
                <a:gd name="connsiteY584" fmla="*/ 49940 h 520365"/>
                <a:gd name="connsiteX585" fmla="*/ 68157 w 545570"/>
                <a:gd name="connsiteY585" fmla="*/ 108424 h 520365"/>
                <a:gd name="connsiteX586" fmla="*/ 68157 w 545570"/>
                <a:gd name="connsiteY586" fmla="*/ 108424 h 520365"/>
                <a:gd name="connsiteX587" fmla="*/ 69681 w 545570"/>
                <a:gd name="connsiteY587" fmla="*/ 106900 h 520365"/>
                <a:gd name="connsiteX588" fmla="*/ 69681 w 545570"/>
                <a:gd name="connsiteY588" fmla="*/ 106995 h 520365"/>
                <a:gd name="connsiteX589" fmla="*/ 68157 w 545570"/>
                <a:gd name="connsiteY589" fmla="*/ 108424 h 520365"/>
                <a:gd name="connsiteX590" fmla="*/ 238940 w 545570"/>
                <a:gd name="connsiteY590" fmla="*/ 270539 h 520365"/>
                <a:gd name="connsiteX591" fmla="*/ 239036 w 545570"/>
                <a:gd name="connsiteY591" fmla="*/ 270730 h 520365"/>
                <a:gd name="connsiteX592" fmla="*/ 238940 w 545570"/>
                <a:gd name="connsiteY592" fmla="*/ 270539 h 520365"/>
                <a:gd name="connsiteX593" fmla="*/ 238940 w 545570"/>
                <a:gd name="connsiteY593" fmla="*/ 270539 h 520365"/>
                <a:gd name="connsiteX594" fmla="*/ 406295 w 545570"/>
                <a:gd name="connsiteY594" fmla="*/ 432750 h 520365"/>
                <a:gd name="connsiteX595" fmla="*/ 406485 w 545570"/>
                <a:gd name="connsiteY595" fmla="*/ 432560 h 520365"/>
                <a:gd name="connsiteX596" fmla="*/ 408009 w 545570"/>
                <a:gd name="connsiteY596" fmla="*/ 434941 h 520365"/>
                <a:gd name="connsiteX597" fmla="*/ 406295 w 545570"/>
                <a:gd name="connsiteY597" fmla="*/ 432750 h 520365"/>
                <a:gd name="connsiteX598" fmla="*/ 411343 w 545570"/>
                <a:gd name="connsiteY598" fmla="*/ 470755 h 520365"/>
                <a:gd name="connsiteX599" fmla="*/ 411343 w 545570"/>
                <a:gd name="connsiteY599" fmla="*/ 470374 h 520365"/>
                <a:gd name="connsiteX600" fmla="*/ 411533 w 545570"/>
                <a:gd name="connsiteY600" fmla="*/ 470469 h 520365"/>
                <a:gd name="connsiteX601" fmla="*/ 411343 w 545570"/>
                <a:gd name="connsiteY601" fmla="*/ 470755 h 520365"/>
                <a:gd name="connsiteX602" fmla="*/ 411343 w 545570"/>
                <a:gd name="connsiteY602" fmla="*/ 470755 h 520365"/>
                <a:gd name="connsiteX603" fmla="*/ 510689 w 545570"/>
                <a:gd name="connsiteY603" fmla="*/ 133189 h 520365"/>
                <a:gd name="connsiteX604" fmla="*/ 510689 w 545570"/>
                <a:gd name="connsiteY604" fmla="*/ 133189 h 520365"/>
                <a:gd name="connsiteX605" fmla="*/ 510784 w 545570"/>
                <a:gd name="connsiteY605" fmla="*/ 133094 h 520365"/>
                <a:gd name="connsiteX606" fmla="*/ 510784 w 545570"/>
                <a:gd name="connsiteY606" fmla="*/ 133284 h 520365"/>
                <a:gd name="connsiteX607" fmla="*/ 510689 w 545570"/>
                <a:gd name="connsiteY607" fmla="*/ 133189 h 520365"/>
                <a:gd name="connsiteX608" fmla="*/ 502497 w 545570"/>
                <a:gd name="connsiteY608" fmla="*/ 61561 h 520365"/>
                <a:gd name="connsiteX609" fmla="*/ 502497 w 545570"/>
                <a:gd name="connsiteY609" fmla="*/ 61561 h 520365"/>
                <a:gd name="connsiteX610" fmla="*/ 502497 w 545570"/>
                <a:gd name="connsiteY610" fmla="*/ 61561 h 520365"/>
                <a:gd name="connsiteX611" fmla="*/ 502497 w 545570"/>
                <a:gd name="connsiteY611" fmla="*/ 61561 h 520365"/>
                <a:gd name="connsiteX612" fmla="*/ 497544 w 545570"/>
                <a:gd name="connsiteY612" fmla="*/ 53274 h 520365"/>
                <a:gd name="connsiteX613" fmla="*/ 497544 w 545570"/>
                <a:gd name="connsiteY613" fmla="*/ 53274 h 520365"/>
                <a:gd name="connsiteX614" fmla="*/ 497544 w 545570"/>
                <a:gd name="connsiteY614" fmla="*/ 53274 h 520365"/>
                <a:gd name="connsiteX615" fmla="*/ 497354 w 545570"/>
                <a:gd name="connsiteY615" fmla="*/ 53274 h 520365"/>
                <a:gd name="connsiteX616" fmla="*/ 496878 w 545570"/>
                <a:gd name="connsiteY616" fmla="*/ 52417 h 520365"/>
                <a:gd name="connsiteX617" fmla="*/ 497544 w 545570"/>
                <a:gd name="connsiteY617" fmla="*/ 53274 h 520365"/>
                <a:gd name="connsiteX618" fmla="*/ 417725 w 545570"/>
                <a:gd name="connsiteY618" fmla="*/ 52988 h 520365"/>
                <a:gd name="connsiteX619" fmla="*/ 417725 w 545570"/>
                <a:gd name="connsiteY619" fmla="*/ 52988 h 520365"/>
                <a:gd name="connsiteX620" fmla="*/ 417725 w 545570"/>
                <a:gd name="connsiteY620" fmla="*/ 52988 h 520365"/>
                <a:gd name="connsiteX621" fmla="*/ 417725 w 545570"/>
                <a:gd name="connsiteY621" fmla="*/ 52988 h 520365"/>
                <a:gd name="connsiteX622" fmla="*/ 265706 w 545570"/>
                <a:gd name="connsiteY622" fmla="*/ 47750 h 520365"/>
                <a:gd name="connsiteX623" fmla="*/ 265801 w 545570"/>
                <a:gd name="connsiteY623" fmla="*/ 47368 h 520365"/>
                <a:gd name="connsiteX624" fmla="*/ 266182 w 545570"/>
                <a:gd name="connsiteY624" fmla="*/ 47559 h 520365"/>
                <a:gd name="connsiteX625" fmla="*/ 265706 w 545570"/>
                <a:gd name="connsiteY625" fmla="*/ 47750 h 520365"/>
                <a:gd name="connsiteX626" fmla="*/ 188077 w 545570"/>
                <a:gd name="connsiteY626" fmla="*/ 45654 h 520365"/>
                <a:gd name="connsiteX627" fmla="*/ 188077 w 545570"/>
                <a:gd name="connsiteY627" fmla="*/ 45654 h 520365"/>
                <a:gd name="connsiteX628" fmla="*/ 188077 w 545570"/>
                <a:gd name="connsiteY628" fmla="*/ 45654 h 520365"/>
                <a:gd name="connsiteX629" fmla="*/ 188077 w 545570"/>
                <a:gd name="connsiteY629" fmla="*/ 45654 h 520365"/>
                <a:gd name="connsiteX630" fmla="*/ 133118 w 545570"/>
                <a:gd name="connsiteY630" fmla="*/ 40510 h 520365"/>
                <a:gd name="connsiteX631" fmla="*/ 133213 w 545570"/>
                <a:gd name="connsiteY631" fmla="*/ 40225 h 520365"/>
                <a:gd name="connsiteX632" fmla="*/ 133118 w 545570"/>
                <a:gd name="connsiteY632" fmla="*/ 40510 h 520365"/>
                <a:gd name="connsiteX633" fmla="*/ 133118 w 545570"/>
                <a:gd name="connsiteY633" fmla="*/ 40510 h 520365"/>
                <a:gd name="connsiteX634" fmla="*/ 43106 w 545570"/>
                <a:gd name="connsiteY634" fmla="*/ 73467 h 520365"/>
                <a:gd name="connsiteX635" fmla="*/ 43106 w 545570"/>
                <a:gd name="connsiteY635" fmla="*/ 73467 h 520365"/>
                <a:gd name="connsiteX636" fmla="*/ 42821 w 545570"/>
                <a:gd name="connsiteY636" fmla="*/ 73753 h 520365"/>
                <a:gd name="connsiteX637" fmla="*/ 42725 w 545570"/>
                <a:gd name="connsiteY637" fmla="*/ 73086 h 520365"/>
                <a:gd name="connsiteX638" fmla="*/ 43106 w 545570"/>
                <a:gd name="connsiteY638" fmla="*/ 73467 h 520365"/>
                <a:gd name="connsiteX639" fmla="*/ 101019 w 545570"/>
                <a:gd name="connsiteY639" fmla="*/ 185195 h 520365"/>
                <a:gd name="connsiteX640" fmla="*/ 100828 w 545570"/>
                <a:gd name="connsiteY640" fmla="*/ 185386 h 520365"/>
                <a:gd name="connsiteX641" fmla="*/ 100733 w 545570"/>
                <a:gd name="connsiteY641" fmla="*/ 184910 h 520365"/>
                <a:gd name="connsiteX642" fmla="*/ 101019 w 545570"/>
                <a:gd name="connsiteY642" fmla="*/ 185195 h 520365"/>
                <a:gd name="connsiteX643" fmla="*/ 104257 w 545570"/>
                <a:gd name="connsiteY643" fmla="*/ 181957 h 520365"/>
                <a:gd name="connsiteX644" fmla="*/ 104352 w 545570"/>
                <a:gd name="connsiteY644" fmla="*/ 181862 h 520365"/>
                <a:gd name="connsiteX645" fmla="*/ 104352 w 545570"/>
                <a:gd name="connsiteY645" fmla="*/ 182052 h 520365"/>
                <a:gd name="connsiteX646" fmla="*/ 104257 w 545570"/>
                <a:gd name="connsiteY646" fmla="*/ 181957 h 520365"/>
                <a:gd name="connsiteX647" fmla="*/ 228939 w 545570"/>
                <a:gd name="connsiteY647" fmla="*/ 277112 h 520365"/>
                <a:gd name="connsiteX648" fmla="*/ 228939 w 545570"/>
                <a:gd name="connsiteY648" fmla="*/ 277112 h 520365"/>
                <a:gd name="connsiteX649" fmla="*/ 228939 w 545570"/>
                <a:gd name="connsiteY649" fmla="*/ 277112 h 520365"/>
                <a:gd name="connsiteX650" fmla="*/ 228939 w 545570"/>
                <a:gd name="connsiteY650" fmla="*/ 277112 h 520365"/>
                <a:gd name="connsiteX651" fmla="*/ 478494 w 545570"/>
                <a:gd name="connsiteY651" fmla="*/ 297876 h 520365"/>
                <a:gd name="connsiteX652" fmla="*/ 478685 w 545570"/>
                <a:gd name="connsiteY652" fmla="*/ 297685 h 520365"/>
                <a:gd name="connsiteX653" fmla="*/ 479066 w 545570"/>
                <a:gd name="connsiteY653" fmla="*/ 297876 h 520365"/>
                <a:gd name="connsiteX654" fmla="*/ 478494 w 545570"/>
                <a:gd name="connsiteY654" fmla="*/ 297876 h 520365"/>
                <a:gd name="connsiteX655" fmla="*/ 518975 w 545570"/>
                <a:gd name="connsiteY655" fmla="*/ 108233 h 520365"/>
                <a:gd name="connsiteX656" fmla="*/ 518975 w 545570"/>
                <a:gd name="connsiteY656" fmla="*/ 108233 h 520365"/>
                <a:gd name="connsiteX657" fmla="*/ 519071 w 545570"/>
                <a:gd name="connsiteY657" fmla="*/ 108138 h 520365"/>
                <a:gd name="connsiteX658" fmla="*/ 518975 w 545570"/>
                <a:gd name="connsiteY658" fmla="*/ 108233 h 520365"/>
                <a:gd name="connsiteX659" fmla="*/ 472874 w 545570"/>
                <a:gd name="connsiteY659" fmla="*/ 47940 h 520365"/>
                <a:gd name="connsiteX660" fmla="*/ 472589 w 545570"/>
                <a:gd name="connsiteY660" fmla="*/ 48226 h 520365"/>
                <a:gd name="connsiteX661" fmla="*/ 472589 w 545570"/>
                <a:gd name="connsiteY661" fmla="*/ 47940 h 520365"/>
                <a:gd name="connsiteX662" fmla="*/ 472874 w 545570"/>
                <a:gd name="connsiteY662" fmla="*/ 47940 h 520365"/>
                <a:gd name="connsiteX663" fmla="*/ 407819 w 545570"/>
                <a:gd name="connsiteY663" fmla="*/ 56227 h 520365"/>
                <a:gd name="connsiteX664" fmla="*/ 407723 w 545570"/>
                <a:gd name="connsiteY664" fmla="*/ 56322 h 520365"/>
                <a:gd name="connsiteX665" fmla="*/ 407723 w 545570"/>
                <a:gd name="connsiteY665" fmla="*/ 56322 h 520365"/>
                <a:gd name="connsiteX666" fmla="*/ 407723 w 545570"/>
                <a:gd name="connsiteY666" fmla="*/ 56322 h 520365"/>
                <a:gd name="connsiteX667" fmla="*/ 407819 w 545570"/>
                <a:gd name="connsiteY667" fmla="*/ 56227 h 520365"/>
                <a:gd name="connsiteX668" fmla="*/ 407819 w 545570"/>
                <a:gd name="connsiteY668" fmla="*/ 56227 h 520365"/>
                <a:gd name="connsiteX669" fmla="*/ 117021 w 545570"/>
                <a:gd name="connsiteY669" fmla="*/ 33748 h 520365"/>
                <a:gd name="connsiteX670" fmla="*/ 117021 w 545570"/>
                <a:gd name="connsiteY670" fmla="*/ 33748 h 520365"/>
                <a:gd name="connsiteX671" fmla="*/ 118354 w 545570"/>
                <a:gd name="connsiteY671" fmla="*/ 33748 h 520365"/>
                <a:gd name="connsiteX672" fmla="*/ 118354 w 545570"/>
                <a:gd name="connsiteY672" fmla="*/ 33748 h 520365"/>
                <a:gd name="connsiteX673" fmla="*/ 117021 w 545570"/>
                <a:gd name="connsiteY673" fmla="*/ 33748 h 520365"/>
                <a:gd name="connsiteX674" fmla="*/ 106448 w 545570"/>
                <a:gd name="connsiteY674" fmla="*/ 30509 h 520365"/>
                <a:gd name="connsiteX675" fmla="*/ 106353 w 545570"/>
                <a:gd name="connsiteY675" fmla="*/ 30224 h 520365"/>
                <a:gd name="connsiteX676" fmla="*/ 106543 w 545570"/>
                <a:gd name="connsiteY676" fmla="*/ 30414 h 520365"/>
                <a:gd name="connsiteX677" fmla="*/ 106448 w 545570"/>
                <a:gd name="connsiteY677" fmla="*/ 30509 h 520365"/>
                <a:gd name="connsiteX678" fmla="*/ 49869 w 545570"/>
                <a:gd name="connsiteY678" fmla="*/ 63561 h 520365"/>
                <a:gd name="connsiteX679" fmla="*/ 49869 w 545570"/>
                <a:gd name="connsiteY679" fmla="*/ 63561 h 520365"/>
                <a:gd name="connsiteX680" fmla="*/ 49869 w 545570"/>
                <a:gd name="connsiteY680" fmla="*/ 63561 h 520365"/>
                <a:gd name="connsiteX681" fmla="*/ 49869 w 545570"/>
                <a:gd name="connsiteY681" fmla="*/ 63561 h 520365"/>
                <a:gd name="connsiteX682" fmla="*/ 57965 w 545570"/>
                <a:gd name="connsiteY682" fmla="*/ 152048 h 520365"/>
                <a:gd name="connsiteX683" fmla="*/ 57775 w 545570"/>
                <a:gd name="connsiteY683" fmla="*/ 152048 h 520365"/>
                <a:gd name="connsiteX684" fmla="*/ 57870 w 545570"/>
                <a:gd name="connsiteY684" fmla="*/ 151762 h 520365"/>
                <a:gd name="connsiteX685" fmla="*/ 57965 w 545570"/>
                <a:gd name="connsiteY685" fmla="*/ 152048 h 520365"/>
                <a:gd name="connsiteX686" fmla="*/ 97685 w 545570"/>
                <a:gd name="connsiteY686" fmla="*/ 205197 h 520365"/>
                <a:gd name="connsiteX687" fmla="*/ 97494 w 545570"/>
                <a:gd name="connsiteY687" fmla="*/ 205388 h 520365"/>
                <a:gd name="connsiteX688" fmla="*/ 97494 w 545570"/>
                <a:gd name="connsiteY688" fmla="*/ 205103 h 520365"/>
                <a:gd name="connsiteX689" fmla="*/ 97685 w 545570"/>
                <a:gd name="connsiteY689" fmla="*/ 205197 h 520365"/>
                <a:gd name="connsiteX690" fmla="*/ 298377 w 545570"/>
                <a:gd name="connsiteY690" fmla="*/ 437132 h 520365"/>
                <a:gd name="connsiteX691" fmla="*/ 298377 w 545570"/>
                <a:gd name="connsiteY691" fmla="*/ 437132 h 520365"/>
                <a:gd name="connsiteX692" fmla="*/ 298377 w 545570"/>
                <a:gd name="connsiteY692" fmla="*/ 437132 h 520365"/>
                <a:gd name="connsiteX693" fmla="*/ 298377 w 545570"/>
                <a:gd name="connsiteY693" fmla="*/ 437132 h 520365"/>
                <a:gd name="connsiteX694" fmla="*/ 303139 w 545570"/>
                <a:gd name="connsiteY694" fmla="*/ 453229 h 520365"/>
                <a:gd name="connsiteX695" fmla="*/ 303044 w 545570"/>
                <a:gd name="connsiteY695" fmla="*/ 454086 h 520365"/>
                <a:gd name="connsiteX696" fmla="*/ 303139 w 545570"/>
                <a:gd name="connsiteY696" fmla="*/ 453229 h 520365"/>
                <a:gd name="connsiteX697" fmla="*/ 344858 w 545570"/>
                <a:gd name="connsiteY697" fmla="*/ 463897 h 520365"/>
                <a:gd name="connsiteX698" fmla="*/ 344858 w 545570"/>
                <a:gd name="connsiteY698" fmla="*/ 463897 h 520365"/>
                <a:gd name="connsiteX699" fmla="*/ 344858 w 545570"/>
                <a:gd name="connsiteY699" fmla="*/ 463897 h 520365"/>
                <a:gd name="connsiteX700" fmla="*/ 344858 w 545570"/>
                <a:gd name="connsiteY700" fmla="*/ 463897 h 520365"/>
                <a:gd name="connsiteX701" fmla="*/ 356479 w 545570"/>
                <a:gd name="connsiteY701" fmla="*/ 475612 h 520365"/>
                <a:gd name="connsiteX702" fmla="*/ 356574 w 545570"/>
                <a:gd name="connsiteY702" fmla="*/ 477613 h 520365"/>
                <a:gd name="connsiteX703" fmla="*/ 355907 w 545570"/>
                <a:gd name="connsiteY703" fmla="*/ 476279 h 520365"/>
                <a:gd name="connsiteX704" fmla="*/ 356479 w 545570"/>
                <a:gd name="connsiteY704" fmla="*/ 475612 h 520365"/>
                <a:gd name="connsiteX705" fmla="*/ 518975 w 545570"/>
                <a:gd name="connsiteY705" fmla="*/ 148238 h 520365"/>
                <a:gd name="connsiteX706" fmla="*/ 519071 w 545570"/>
                <a:gd name="connsiteY706" fmla="*/ 148143 h 520365"/>
                <a:gd name="connsiteX707" fmla="*/ 519071 w 545570"/>
                <a:gd name="connsiteY707" fmla="*/ 148334 h 520365"/>
                <a:gd name="connsiteX708" fmla="*/ 518975 w 545570"/>
                <a:gd name="connsiteY708" fmla="*/ 148238 h 520365"/>
                <a:gd name="connsiteX709" fmla="*/ 167217 w 545570"/>
                <a:gd name="connsiteY709" fmla="*/ 305305 h 520365"/>
                <a:gd name="connsiteX710" fmla="*/ 167217 w 545570"/>
                <a:gd name="connsiteY710" fmla="*/ 305305 h 520365"/>
                <a:gd name="connsiteX711" fmla="*/ 167217 w 545570"/>
                <a:gd name="connsiteY711" fmla="*/ 305305 h 520365"/>
                <a:gd name="connsiteX712" fmla="*/ 167217 w 545570"/>
                <a:gd name="connsiteY712" fmla="*/ 305305 h 520365"/>
                <a:gd name="connsiteX713" fmla="*/ 241798 w 545570"/>
                <a:gd name="connsiteY713" fmla="*/ 410462 h 520365"/>
                <a:gd name="connsiteX714" fmla="*/ 241798 w 545570"/>
                <a:gd name="connsiteY714" fmla="*/ 410462 h 520365"/>
                <a:gd name="connsiteX715" fmla="*/ 241798 w 545570"/>
                <a:gd name="connsiteY715" fmla="*/ 410462 h 520365"/>
                <a:gd name="connsiteX716" fmla="*/ 241798 w 545570"/>
                <a:gd name="connsiteY716" fmla="*/ 410462 h 520365"/>
                <a:gd name="connsiteX717" fmla="*/ 256181 w 545570"/>
                <a:gd name="connsiteY717" fmla="*/ 438179 h 520365"/>
                <a:gd name="connsiteX718" fmla="*/ 257229 w 545570"/>
                <a:gd name="connsiteY718" fmla="*/ 438084 h 520365"/>
                <a:gd name="connsiteX719" fmla="*/ 256657 w 545570"/>
                <a:gd name="connsiteY719" fmla="*/ 438655 h 520365"/>
                <a:gd name="connsiteX720" fmla="*/ 256181 w 545570"/>
                <a:gd name="connsiteY720" fmla="*/ 438179 h 520365"/>
                <a:gd name="connsiteX721" fmla="*/ 401342 w 545570"/>
                <a:gd name="connsiteY721" fmla="*/ 36034 h 520365"/>
                <a:gd name="connsiteX722" fmla="*/ 401056 w 545570"/>
                <a:gd name="connsiteY722" fmla="*/ 36319 h 520365"/>
                <a:gd name="connsiteX723" fmla="*/ 401056 w 545570"/>
                <a:gd name="connsiteY723" fmla="*/ 36319 h 520365"/>
                <a:gd name="connsiteX724" fmla="*/ 401056 w 545570"/>
                <a:gd name="connsiteY724" fmla="*/ 36319 h 520365"/>
                <a:gd name="connsiteX725" fmla="*/ 401056 w 545570"/>
                <a:gd name="connsiteY725" fmla="*/ 36319 h 520365"/>
                <a:gd name="connsiteX726" fmla="*/ 401056 w 545570"/>
                <a:gd name="connsiteY726" fmla="*/ 36224 h 520365"/>
                <a:gd name="connsiteX727" fmla="*/ 400961 w 545570"/>
                <a:gd name="connsiteY727" fmla="*/ 35939 h 520365"/>
                <a:gd name="connsiteX728" fmla="*/ 401342 w 545570"/>
                <a:gd name="connsiteY728" fmla="*/ 36034 h 520365"/>
                <a:gd name="connsiteX729" fmla="*/ 272945 w 545570"/>
                <a:gd name="connsiteY729" fmla="*/ 37558 h 520365"/>
                <a:gd name="connsiteX730" fmla="*/ 273040 w 545570"/>
                <a:gd name="connsiteY730" fmla="*/ 37653 h 520365"/>
                <a:gd name="connsiteX731" fmla="*/ 272945 w 545570"/>
                <a:gd name="connsiteY731" fmla="*/ 37558 h 520365"/>
                <a:gd name="connsiteX732" fmla="*/ 272945 w 545570"/>
                <a:gd name="connsiteY732" fmla="*/ 37558 h 520365"/>
                <a:gd name="connsiteX733" fmla="*/ 51203 w 545570"/>
                <a:gd name="connsiteY733" fmla="*/ 148429 h 520365"/>
                <a:gd name="connsiteX734" fmla="*/ 51107 w 545570"/>
                <a:gd name="connsiteY734" fmla="*/ 148620 h 520365"/>
                <a:gd name="connsiteX735" fmla="*/ 51012 w 545570"/>
                <a:gd name="connsiteY735" fmla="*/ 148429 h 520365"/>
                <a:gd name="connsiteX736" fmla="*/ 51203 w 545570"/>
                <a:gd name="connsiteY736" fmla="*/ 148429 h 520365"/>
                <a:gd name="connsiteX737" fmla="*/ 298472 w 545570"/>
                <a:gd name="connsiteY737" fmla="*/ 383887 h 520365"/>
                <a:gd name="connsiteX738" fmla="*/ 298472 w 545570"/>
                <a:gd name="connsiteY738" fmla="*/ 383887 h 520365"/>
                <a:gd name="connsiteX739" fmla="*/ 298472 w 545570"/>
                <a:gd name="connsiteY739" fmla="*/ 383887 h 520365"/>
                <a:gd name="connsiteX740" fmla="*/ 298472 w 545570"/>
                <a:gd name="connsiteY740" fmla="*/ 383887 h 520365"/>
                <a:gd name="connsiteX741" fmla="*/ 298186 w 545570"/>
                <a:gd name="connsiteY741" fmla="*/ 384173 h 520365"/>
                <a:gd name="connsiteX742" fmla="*/ 298281 w 545570"/>
                <a:gd name="connsiteY742" fmla="*/ 383696 h 520365"/>
                <a:gd name="connsiteX743" fmla="*/ 298472 w 545570"/>
                <a:gd name="connsiteY743" fmla="*/ 383887 h 520365"/>
                <a:gd name="connsiteX744" fmla="*/ 288280 w 545570"/>
                <a:gd name="connsiteY744" fmla="*/ 447037 h 520365"/>
                <a:gd name="connsiteX745" fmla="*/ 288280 w 545570"/>
                <a:gd name="connsiteY745" fmla="*/ 447037 h 520365"/>
                <a:gd name="connsiteX746" fmla="*/ 288280 w 545570"/>
                <a:gd name="connsiteY746" fmla="*/ 447037 h 520365"/>
                <a:gd name="connsiteX747" fmla="*/ 288280 w 545570"/>
                <a:gd name="connsiteY747" fmla="*/ 447133 h 520365"/>
                <a:gd name="connsiteX748" fmla="*/ 288280 w 545570"/>
                <a:gd name="connsiteY748" fmla="*/ 447037 h 520365"/>
                <a:gd name="connsiteX749" fmla="*/ 288280 w 545570"/>
                <a:gd name="connsiteY749" fmla="*/ 447037 h 520365"/>
                <a:gd name="connsiteX750" fmla="*/ 288280 w 545570"/>
                <a:gd name="connsiteY750" fmla="*/ 447037 h 520365"/>
                <a:gd name="connsiteX751" fmla="*/ 279993 w 545570"/>
                <a:gd name="connsiteY751" fmla="*/ 471897 h 520365"/>
                <a:gd name="connsiteX752" fmla="*/ 279993 w 545570"/>
                <a:gd name="connsiteY752" fmla="*/ 472088 h 520365"/>
                <a:gd name="connsiteX753" fmla="*/ 279898 w 545570"/>
                <a:gd name="connsiteY753" fmla="*/ 471993 h 520365"/>
                <a:gd name="connsiteX754" fmla="*/ 279993 w 545570"/>
                <a:gd name="connsiteY754" fmla="*/ 471897 h 520365"/>
                <a:gd name="connsiteX755" fmla="*/ 281898 w 545570"/>
                <a:gd name="connsiteY755" fmla="*/ 473422 h 520365"/>
                <a:gd name="connsiteX756" fmla="*/ 281613 w 545570"/>
                <a:gd name="connsiteY756" fmla="*/ 473707 h 520365"/>
                <a:gd name="connsiteX757" fmla="*/ 281327 w 545570"/>
                <a:gd name="connsiteY757" fmla="*/ 473422 h 520365"/>
                <a:gd name="connsiteX758" fmla="*/ 281898 w 545570"/>
                <a:gd name="connsiteY758" fmla="*/ 473422 h 520365"/>
                <a:gd name="connsiteX759" fmla="*/ 301520 w 545570"/>
                <a:gd name="connsiteY759" fmla="*/ 477137 h 520365"/>
                <a:gd name="connsiteX760" fmla="*/ 301520 w 545570"/>
                <a:gd name="connsiteY760" fmla="*/ 477137 h 520365"/>
                <a:gd name="connsiteX761" fmla="*/ 301520 w 545570"/>
                <a:gd name="connsiteY761" fmla="*/ 477137 h 520365"/>
                <a:gd name="connsiteX762" fmla="*/ 301520 w 545570"/>
                <a:gd name="connsiteY762" fmla="*/ 477137 h 520365"/>
                <a:gd name="connsiteX763" fmla="*/ 301520 w 545570"/>
                <a:gd name="connsiteY763" fmla="*/ 477137 h 520365"/>
                <a:gd name="connsiteX764" fmla="*/ 301520 w 545570"/>
                <a:gd name="connsiteY764" fmla="*/ 477137 h 520365"/>
                <a:gd name="connsiteX765" fmla="*/ 419915 w 545570"/>
                <a:gd name="connsiteY765" fmla="*/ 492853 h 520365"/>
                <a:gd name="connsiteX766" fmla="*/ 419915 w 545570"/>
                <a:gd name="connsiteY766" fmla="*/ 492853 h 520365"/>
                <a:gd name="connsiteX767" fmla="*/ 419915 w 545570"/>
                <a:gd name="connsiteY767" fmla="*/ 492853 h 520365"/>
                <a:gd name="connsiteX768" fmla="*/ 441347 w 545570"/>
                <a:gd name="connsiteY768" fmla="*/ 477517 h 520365"/>
                <a:gd name="connsiteX769" fmla="*/ 441347 w 545570"/>
                <a:gd name="connsiteY769" fmla="*/ 477517 h 520365"/>
                <a:gd name="connsiteX770" fmla="*/ 441537 w 545570"/>
                <a:gd name="connsiteY770" fmla="*/ 477422 h 520365"/>
                <a:gd name="connsiteX771" fmla="*/ 441537 w 545570"/>
                <a:gd name="connsiteY771" fmla="*/ 477613 h 520365"/>
                <a:gd name="connsiteX772" fmla="*/ 441347 w 545570"/>
                <a:gd name="connsiteY772" fmla="*/ 477517 h 520365"/>
                <a:gd name="connsiteX773" fmla="*/ 441347 w 545570"/>
                <a:gd name="connsiteY773" fmla="*/ 477517 h 520365"/>
                <a:gd name="connsiteX774" fmla="*/ 441347 w 545570"/>
                <a:gd name="connsiteY774" fmla="*/ 477517 h 520365"/>
                <a:gd name="connsiteX775" fmla="*/ 517547 w 545570"/>
                <a:gd name="connsiteY775" fmla="*/ 56608 h 520365"/>
                <a:gd name="connsiteX776" fmla="*/ 517547 w 545570"/>
                <a:gd name="connsiteY776" fmla="*/ 56608 h 520365"/>
                <a:gd name="connsiteX777" fmla="*/ 517547 w 545570"/>
                <a:gd name="connsiteY777" fmla="*/ 56608 h 520365"/>
                <a:gd name="connsiteX778" fmla="*/ 517547 w 545570"/>
                <a:gd name="connsiteY778" fmla="*/ 56608 h 520365"/>
                <a:gd name="connsiteX779" fmla="*/ 395913 w 545570"/>
                <a:gd name="connsiteY779" fmla="*/ 28223 h 520365"/>
                <a:gd name="connsiteX780" fmla="*/ 394484 w 545570"/>
                <a:gd name="connsiteY780" fmla="*/ 29652 h 520365"/>
                <a:gd name="connsiteX781" fmla="*/ 394293 w 545570"/>
                <a:gd name="connsiteY781" fmla="*/ 29366 h 520365"/>
                <a:gd name="connsiteX782" fmla="*/ 395913 w 545570"/>
                <a:gd name="connsiteY782" fmla="*/ 28223 h 520365"/>
                <a:gd name="connsiteX783" fmla="*/ 395913 w 545570"/>
                <a:gd name="connsiteY783" fmla="*/ 28223 h 520365"/>
                <a:gd name="connsiteX784" fmla="*/ 273040 w 545570"/>
                <a:gd name="connsiteY784" fmla="*/ 37462 h 520365"/>
                <a:gd name="connsiteX785" fmla="*/ 272945 w 545570"/>
                <a:gd name="connsiteY785" fmla="*/ 37558 h 520365"/>
                <a:gd name="connsiteX786" fmla="*/ 272945 w 545570"/>
                <a:gd name="connsiteY786" fmla="*/ 37462 h 520365"/>
                <a:gd name="connsiteX787" fmla="*/ 273040 w 545570"/>
                <a:gd name="connsiteY787" fmla="*/ 37462 h 520365"/>
                <a:gd name="connsiteX788" fmla="*/ 72444 w 545570"/>
                <a:gd name="connsiteY788" fmla="*/ 31176 h 520365"/>
                <a:gd name="connsiteX789" fmla="*/ 71777 w 545570"/>
                <a:gd name="connsiteY789" fmla="*/ 31748 h 520365"/>
                <a:gd name="connsiteX790" fmla="*/ 71777 w 545570"/>
                <a:gd name="connsiteY790" fmla="*/ 31748 h 520365"/>
                <a:gd name="connsiteX791" fmla="*/ 72444 w 545570"/>
                <a:gd name="connsiteY791" fmla="*/ 31176 h 520365"/>
                <a:gd name="connsiteX792" fmla="*/ 56061 w 545570"/>
                <a:gd name="connsiteY792" fmla="*/ 193387 h 520365"/>
                <a:gd name="connsiteX793" fmla="*/ 56061 w 545570"/>
                <a:gd name="connsiteY793" fmla="*/ 193387 h 520365"/>
                <a:gd name="connsiteX794" fmla="*/ 56061 w 545570"/>
                <a:gd name="connsiteY794" fmla="*/ 193387 h 520365"/>
                <a:gd name="connsiteX795" fmla="*/ 56061 w 545570"/>
                <a:gd name="connsiteY795" fmla="*/ 193387 h 520365"/>
                <a:gd name="connsiteX796" fmla="*/ 129022 w 545570"/>
                <a:gd name="connsiteY796" fmla="*/ 296829 h 520365"/>
                <a:gd name="connsiteX797" fmla="*/ 128736 w 545570"/>
                <a:gd name="connsiteY797" fmla="*/ 297114 h 520365"/>
                <a:gd name="connsiteX798" fmla="*/ 128546 w 545570"/>
                <a:gd name="connsiteY798" fmla="*/ 296542 h 520365"/>
                <a:gd name="connsiteX799" fmla="*/ 129022 w 545570"/>
                <a:gd name="connsiteY799" fmla="*/ 296829 h 520365"/>
                <a:gd name="connsiteX800" fmla="*/ 369719 w 545570"/>
                <a:gd name="connsiteY800" fmla="*/ 479041 h 520365"/>
                <a:gd name="connsiteX801" fmla="*/ 369719 w 545570"/>
                <a:gd name="connsiteY801" fmla="*/ 479041 h 520365"/>
                <a:gd name="connsiteX802" fmla="*/ 369719 w 545570"/>
                <a:gd name="connsiteY802" fmla="*/ 479041 h 520365"/>
                <a:gd name="connsiteX803" fmla="*/ 369719 w 545570"/>
                <a:gd name="connsiteY803" fmla="*/ 479041 h 520365"/>
                <a:gd name="connsiteX804" fmla="*/ 369719 w 545570"/>
                <a:gd name="connsiteY804" fmla="*/ 479041 h 520365"/>
                <a:gd name="connsiteX805" fmla="*/ 534120 w 545570"/>
                <a:gd name="connsiteY805" fmla="*/ 89945 h 520365"/>
                <a:gd name="connsiteX806" fmla="*/ 534120 w 545570"/>
                <a:gd name="connsiteY806" fmla="*/ 89945 h 520365"/>
                <a:gd name="connsiteX807" fmla="*/ 534120 w 545570"/>
                <a:gd name="connsiteY807" fmla="*/ 89945 h 520365"/>
                <a:gd name="connsiteX808" fmla="*/ 534120 w 545570"/>
                <a:gd name="connsiteY808" fmla="*/ 89945 h 520365"/>
                <a:gd name="connsiteX809" fmla="*/ 534120 w 545570"/>
                <a:gd name="connsiteY809" fmla="*/ 89945 h 520365"/>
                <a:gd name="connsiteX810" fmla="*/ 534120 w 545570"/>
                <a:gd name="connsiteY810" fmla="*/ 89945 h 520365"/>
                <a:gd name="connsiteX811" fmla="*/ 534120 w 545570"/>
                <a:gd name="connsiteY811" fmla="*/ 89945 h 520365"/>
                <a:gd name="connsiteX812" fmla="*/ 536311 w 545570"/>
                <a:gd name="connsiteY812" fmla="*/ 76515 h 520365"/>
                <a:gd name="connsiteX813" fmla="*/ 536502 w 545570"/>
                <a:gd name="connsiteY813" fmla="*/ 74515 h 520365"/>
                <a:gd name="connsiteX814" fmla="*/ 536311 w 545570"/>
                <a:gd name="connsiteY814" fmla="*/ 76515 h 520365"/>
                <a:gd name="connsiteX815" fmla="*/ 533739 w 545570"/>
                <a:gd name="connsiteY815" fmla="*/ 72229 h 520365"/>
                <a:gd name="connsiteX816" fmla="*/ 533739 w 545570"/>
                <a:gd name="connsiteY816" fmla="*/ 72229 h 520365"/>
                <a:gd name="connsiteX817" fmla="*/ 533835 w 545570"/>
                <a:gd name="connsiteY817" fmla="*/ 72134 h 520365"/>
                <a:gd name="connsiteX818" fmla="*/ 533739 w 545570"/>
                <a:gd name="connsiteY818" fmla="*/ 72229 h 520365"/>
                <a:gd name="connsiteX819" fmla="*/ 165217 w 545570"/>
                <a:gd name="connsiteY819" fmla="*/ 5649 h 520365"/>
                <a:gd name="connsiteX820" fmla="*/ 164931 w 545570"/>
                <a:gd name="connsiteY820" fmla="*/ 5554 h 520365"/>
                <a:gd name="connsiteX821" fmla="*/ 165122 w 545570"/>
                <a:gd name="connsiteY821" fmla="*/ 5363 h 520365"/>
                <a:gd name="connsiteX822" fmla="*/ 165217 w 545570"/>
                <a:gd name="connsiteY822" fmla="*/ 5649 h 52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545570" h="520365">
                  <a:moveTo>
                    <a:pt x="432774" y="495615"/>
                  </a:moveTo>
                  <a:cubicBezTo>
                    <a:pt x="434394" y="493996"/>
                    <a:pt x="436108" y="492281"/>
                    <a:pt x="437727" y="490662"/>
                  </a:cubicBezTo>
                  <a:cubicBezTo>
                    <a:pt x="439918" y="488376"/>
                    <a:pt x="442204" y="486185"/>
                    <a:pt x="444395" y="483899"/>
                  </a:cubicBezTo>
                  <a:cubicBezTo>
                    <a:pt x="447538" y="481137"/>
                    <a:pt x="451062" y="478565"/>
                    <a:pt x="451920" y="473993"/>
                  </a:cubicBezTo>
                  <a:lnTo>
                    <a:pt x="451920" y="473993"/>
                  </a:lnTo>
                  <a:cubicBezTo>
                    <a:pt x="464397" y="459706"/>
                    <a:pt x="473922" y="443609"/>
                    <a:pt x="480685" y="425892"/>
                  </a:cubicBezTo>
                  <a:cubicBezTo>
                    <a:pt x="480685" y="425892"/>
                    <a:pt x="480685" y="425892"/>
                    <a:pt x="480685" y="425892"/>
                  </a:cubicBezTo>
                  <a:lnTo>
                    <a:pt x="480685" y="425892"/>
                  </a:lnTo>
                  <a:cubicBezTo>
                    <a:pt x="481256" y="424749"/>
                    <a:pt x="481828" y="423606"/>
                    <a:pt x="482399" y="422463"/>
                  </a:cubicBezTo>
                  <a:lnTo>
                    <a:pt x="482399" y="422463"/>
                  </a:lnTo>
                  <a:lnTo>
                    <a:pt x="482399" y="422463"/>
                  </a:lnTo>
                  <a:cubicBezTo>
                    <a:pt x="485447" y="415034"/>
                    <a:pt x="489638" y="408080"/>
                    <a:pt x="489448" y="399698"/>
                  </a:cubicBezTo>
                  <a:cubicBezTo>
                    <a:pt x="490020" y="397984"/>
                    <a:pt x="490591" y="396174"/>
                    <a:pt x="491163" y="394460"/>
                  </a:cubicBezTo>
                  <a:cubicBezTo>
                    <a:pt x="492972" y="393316"/>
                    <a:pt x="493639" y="391602"/>
                    <a:pt x="493258" y="389411"/>
                  </a:cubicBezTo>
                  <a:lnTo>
                    <a:pt x="493258" y="389411"/>
                  </a:lnTo>
                  <a:lnTo>
                    <a:pt x="493258" y="389411"/>
                  </a:lnTo>
                  <a:cubicBezTo>
                    <a:pt x="493925" y="386554"/>
                    <a:pt x="494591" y="383791"/>
                    <a:pt x="495258" y="380934"/>
                  </a:cubicBezTo>
                  <a:cubicBezTo>
                    <a:pt x="495258" y="380934"/>
                    <a:pt x="495258" y="380934"/>
                    <a:pt x="495258" y="380934"/>
                  </a:cubicBezTo>
                  <a:cubicBezTo>
                    <a:pt x="495830" y="380458"/>
                    <a:pt x="496020" y="379886"/>
                    <a:pt x="495925" y="379219"/>
                  </a:cubicBezTo>
                  <a:cubicBezTo>
                    <a:pt x="498021" y="372171"/>
                    <a:pt x="500402" y="365218"/>
                    <a:pt x="498592" y="357693"/>
                  </a:cubicBezTo>
                  <a:cubicBezTo>
                    <a:pt x="501926" y="355216"/>
                    <a:pt x="502402" y="351787"/>
                    <a:pt x="501640" y="348072"/>
                  </a:cubicBezTo>
                  <a:cubicBezTo>
                    <a:pt x="501640" y="344739"/>
                    <a:pt x="501545" y="341405"/>
                    <a:pt x="501545" y="338071"/>
                  </a:cubicBezTo>
                  <a:cubicBezTo>
                    <a:pt x="501830" y="335690"/>
                    <a:pt x="502021" y="333404"/>
                    <a:pt x="502307" y="331023"/>
                  </a:cubicBezTo>
                  <a:cubicBezTo>
                    <a:pt x="502307" y="331023"/>
                    <a:pt x="502307" y="331023"/>
                    <a:pt x="502307" y="331023"/>
                  </a:cubicBezTo>
                  <a:cubicBezTo>
                    <a:pt x="506117" y="327499"/>
                    <a:pt x="505545" y="322832"/>
                    <a:pt x="505450" y="318260"/>
                  </a:cubicBezTo>
                  <a:cubicBezTo>
                    <a:pt x="507546" y="314450"/>
                    <a:pt x="507831" y="310259"/>
                    <a:pt x="507355" y="305972"/>
                  </a:cubicBezTo>
                  <a:lnTo>
                    <a:pt x="507355" y="305972"/>
                  </a:lnTo>
                  <a:cubicBezTo>
                    <a:pt x="508974" y="302353"/>
                    <a:pt x="509355" y="298543"/>
                    <a:pt x="508403" y="294637"/>
                  </a:cubicBezTo>
                  <a:cubicBezTo>
                    <a:pt x="509450" y="287970"/>
                    <a:pt x="510403" y="281207"/>
                    <a:pt x="511451" y="274540"/>
                  </a:cubicBezTo>
                  <a:cubicBezTo>
                    <a:pt x="512498" y="268539"/>
                    <a:pt x="514499" y="262634"/>
                    <a:pt x="513356" y="256442"/>
                  </a:cubicBezTo>
                  <a:cubicBezTo>
                    <a:pt x="513832" y="254728"/>
                    <a:pt x="514308" y="253013"/>
                    <a:pt x="514880" y="251299"/>
                  </a:cubicBezTo>
                  <a:cubicBezTo>
                    <a:pt x="514880" y="251299"/>
                    <a:pt x="514880" y="251299"/>
                    <a:pt x="514880" y="251299"/>
                  </a:cubicBezTo>
                  <a:lnTo>
                    <a:pt x="514880" y="251299"/>
                  </a:lnTo>
                  <a:cubicBezTo>
                    <a:pt x="516308" y="245774"/>
                    <a:pt x="517737" y="240155"/>
                    <a:pt x="519071" y="234630"/>
                  </a:cubicBezTo>
                  <a:lnTo>
                    <a:pt x="519071" y="234630"/>
                  </a:lnTo>
                  <a:cubicBezTo>
                    <a:pt x="519928" y="232439"/>
                    <a:pt x="520785" y="230248"/>
                    <a:pt x="521547" y="228058"/>
                  </a:cubicBezTo>
                  <a:cubicBezTo>
                    <a:pt x="524976" y="224153"/>
                    <a:pt x="522405" y="218819"/>
                    <a:pt x="524595" y="214628"/>
                  </a:cubicBezTo>
                  <a:lnTo>
                    <a:pt x="524595" y="214628"/>
                  </a:lnTo>
                  <a:cubicBezTo>
                    <a:pt x="530310" y="209294"/>
                    <a:pt x="530215" y="201769"/>
                    <a:pt x="531834" y="195006"/>
                  </a:cubicBezTo>
                  <a:cubicBezTo>
                    <a:pt x="534025" y="188910"/>
                    <a:pt x="537359" y="183290"/>
                    <a:pt x="537073" y="176528"/>
                  </a:cubicBezTo>
                  <a:lnTo>
                    <a:pt x="537073" y="176528"/>
                  </a:lnTo>
                  <a:cubicBezTo>
                    <a:pt x="537454" y="174908"/>
                    <a:pt x="537835" y="173194"/>
                    <a:pt x="538311" y="171575"/>
                  </a:cubicBezTo>
                  <a:lnTo>
                    <a:pt x="538311" y="171575"/>
                  </a:lnTo>
                  <a:cubicBezTo>
                    <a:pt x="541073" y="167670"/>
                    <a:pt x="541740" y="163192"/>
                    <a:pt x="541836" y="158525"/>
                  </a:cubicBezTo>
                  <a:cubicBezTo>
                    <a:pt x="542407" y="154620"/>
                    <a:pt x="543074" y="150715"/>
                    <a:pt x="543645" y="146810"/>
                  </a:cubicBezTo>
                  <a:cubicBezTo>
                    <a:pt x="544598" y="142904"/>
                    <a:pt x="546122" y="138904"/>
                    <a:pt x="542979" y="135284"/>
                  </a:cubicBezTo>
                  <a:lnTo>
                    <a:pt x="542979" y="135284"/>
                  </a:lnTo>
                  <a:cubicBezTo>
                    <a:pt x="543455" y="134713"/>
                    <a:pt x="543645" y="134141"/>
                    <a:pt x="543550" y="133379"/>
                  </a:cubicBezTo>
                  <a:lnTo>
                    <a:pt x="543550" y="133379"/>
                  </a:lnTo>
                  <a:cubicBezTo>
                    <a:pt x="545550" y="130998"/>
                    <a:pt x="546312" y="128426"/>
                    <a:pt x="544693" y="125473"/>
                  </a:cubicBezTo>
                  <a:cubicBezTo>
                    <a:pt x="544026" y="115567"/>
                    <a:pt x="546503" y="105471"/>
                    <a:pt x="542979" y="95755"/>
                  </a:cubicBezTo>
                  <a:lnTo>
                    <a:pt x="542979" y="95755"/>
                  </a:lnTo>
                  <a:cubicBezTo>
                    <a:pt x="542979" y="88040"/>
                    <a:pt x="540216" y="81182"/>
                    <a:pt x="536216" y="74801"/>
                  </a:cubicBezTo>
                  <a:lnTo>
                    <a:pt x="536216" y="74801"/>
                  </a:lnTo>
                  <a:cubicBezTo>
                    <a:pt x="540026" y="70324"/>
                    <a:pt x="536597" y="67085"/>
                    <a:pt x="534406" y="63561"/>
                  </a:cubicBezTo>
                  <a:cubicBezTo>
                    <a:pt x="534120" y="62609"/>
                    <a:pt x="533835" y="61561"/>
                    <a:pt x="533644" y="60608"/>
                  </a:cubicBezTo>
                  <a:cubicBezTo>
                    <a:pt x="533168" y="58036"/>
                    <a:pt x="533072" y="55369"/>
                    <a:pt x="530405" y="53941"/>
                  </a:cubicBezTo>
                  <a:cubicBezTo>
                    <a:pt x="529453" y="52798"/>
                    <a:pt x="528500" y="51655"/>
                    <a:pt x="527548" y="50512"/>
                  </a:cubicBezTo>
                  <a:cubicBezTo>
                    <a:pt x="528786" y="48226"/>
                    <a:pt x="527548" y="46702"/>
                    <a:pt x="525929" y="45368"/>
                  </a:cubicBezTo>
                  <a:lnTo>
                    <a:pt x="525929" y="45368"/>
                  </a:lnTo>
                  <a:lnTo>
                    <a:pt x="525929" y="45368"/>
                  </a:lnTo>
                  <a:cubicBezTo>
                    <a:pt x="524690" y="39844"/>
                    <a:pt x="519738" y="38034"/>
                    <a:pt x="515642" y="35367"/>
                  </a:cubicBezTo>
                  <a:cubicBezTo>
                    <a:pt x="513356" y="32891"/>
                    <a:pt x="511165" y="30224"/>
                    <a:pt x="507260" y="30319"/>
                  </a:cubicBezTo>
                  <a:cubicBezTo>
                    <a:pt x="505736" y="29652"/>
                    <a:pt x="504116" y="28985"/>
                    <a:pt x="502592" y="28223"/>
                  </a:cubicBezTo>
                  <a:cubicBezTo>
                    <a:pt x="500592" y="26318"/>
                    <a:pt x="498306" y="25461"/>
                    <a:pt x="495544" y="25461"/>
                  </a:cubicBezTo>
                  <a:cubicBezTo>
                    <a:pt x="493067" y="23937"/>
                    <a:pt x="490400" y="22889"/>
                    <a:pt x="487353" y="23461"/>
                  </a:cubicBezTo>
                  <a:cubicBezTo>
                    <a:pt x="482399" y="21556"/>
                    <a:pt x="477351" y="20413"/>
                    <a:pt x="472113" y="21460"/>
                  </a:cubicBezTo>
                  <a:cubicBezTo>
                    <a:pt x="463921" y="20603"/>
                    <a:pt x="455825" y="18127"/>
                    <a:pt x="447443" y="20032"/>
                  </a:cubicBezTo>
                  <a:cubicBezTo>
                    <a:pt x="445347" y="19746"/>
                    <a:pt x="443156" y="19079"/>
                    <a:pt x="441156" y="20603"/>
                  </a:cubicBezTo>
                  <a:lnTo>
                    <a:pt x="441156" y="20603"/>
                  </a:lnTo>
                  <a:cubicBezTo>
                    <a:pt x="436584" y="20413"/>
                    <a:pt x="432012" y="20222"/>
                    <a:pt x="427440" y="20032"/>
                  </a:cubicBezTo>
                  <a:cubicBezTo>
                    <a:pt x="424202" y="18508"/>
                    <a:pt x="420868" y="18984"/>
                    <a:pt x="417630" y="19651"/>
                  </a:cubicBezTo>
                  <a:cubicBezTo>
                    <a:pt x="407628" y="21556"/>
                    <a:pt x="397055" y="18127"/>
                    <a:pt x="387340" y="22794"/>
                  </a:cubicBezTo>
                  <a:cubicBezTo>
                    <a:pt x="386102" y="21460"/>
                    <a:pt x="384768" y="20317"/>
                    <a:pt x="382673" y="21080"/>
                  </a:cubicBezTo>
                  <a:lnTo>
                    <a:pt x="382673" y="21080"/>
                  </a:lnTo>
                  <a:cubicBezTo>
                    <a:pt x="378196" y="20127"/>
                    <a:pt x="373719" y="20032"/>
                    <a:pt x="369338" y="21270"/>
                  </a:cubicBezTo>
                  <a:cubicBezTo>
                    <a:pt x="367147" y="21175"/>
                    <a:pt x="364956" y="21080"/>
                    <a:pt x="362670" y="20984"/>
                  </a:cubicBezTo>
                  <a:cubicBezTo>
                    <a:pt x="357050" y="20889"/>
                    <a:pt x="351336" y="20889"/>
                    <a:pt x="345716" y="20794"/>
                  </a:cubicBezTo>
                  <a:cubicBezTo>
                    <a:pt x="343525" y="20699"/>
                    <a:pt x="341239" y="20603"/>
                    <a:pt x="339048" y="20603"/>
                  </a:cubicBezTo>
                  <a:cubicBezTo>
                    <a:pt x="336381" y="20222"/>
                    <a:pt x="333714" y="19936"/>
                    <a:pt x="330952" y="19556"/>
                  </a:cubicBezTo>
                  <a:cubicBezTo>
                    <a:pt x="324856" y="19079"/>
                    <a:pt x="318760" y="18603"/>
                    <a:pt x="312664" y="18032"/>
                  </a:cubicBezTo>
                  <a:lnTo>
                    <a:pt x="312664" y="18032"/>
                  </a:lnTo>
                  <a:lnTo>
                    <a:pt x="312664" y="18032"/>
                  </a:lnTo>
                  <a:cubicBezTo>
                    <a:pt x="311521" y="17936"/>
                    <a:pt x="310378" y="17841"/>
                    <a:pt x="309235" y="17650"/>
                  </a:cubicBezTo>
                  <a:lnTo>
                    <a:pt x="309235" y="17650"/>
                  </a:lnTo>
                  <a:cubicBezTo>
                    <a:pt x="305615" y="15365"/>
                    <a:pt x="301615" y="16317"/>
                    <a:pt x="297710" y="16126"/>
                  </a:cubicBezTo>
                  <a:cubicBezTo>
                    <a:pt x="296472" y="14317"/>
                    <a:pt x="294757" y="13936"/>
                    <a:pt x="292662" y="14412"/>
                  </a:cubicBezTo>
                  <a:lnTo>
                    <a:pt x="292662" y="14412"/>
                  </a:lnTo>
                  <a:cubicBezTo>
                    <a:pt x="289995" y="13174"/>
                    <a:pt x="287328" y="12031"/>
                    <a:pt x="284280" y="12602"/>
                  </a:cubicBezTo>
                  <a:cubicBezTo>
                    <a:pt x="281136" y="11650"/>
                    <a:pt x="277993" y="9459"/>
                    <a:pt x="274659" y="12221"/>
                  </a:cubicBezTo>
                  <a:cubicBezTo>
                    <a:pt x="266658" y="5935"/>
                    <a:pt x="256943" y="6983"/>
                    <a:pt x="247799" y="6030"/>
                  </a:cubicBezTo>
                  <a:cubicBezTo>
                    <a:pt x="241988" y="3363"/>
                    <a:pt x="235702" y="4697"/>
                    <a:pt x="229701" y="3744"/>
                  </a:cubicBezTo>
                  <a:cubicBezTo>
                    <a:pt x="227225" y="1363"/>
                    <a:pt x="224272" y="1649"/>
                    <a:pt x="221319" y="2506"/>
                  </a:cubicBezTo>
                  <a:cubicBezTo>
                    <a:pt x="213032" y="1744"/>
                    <a:pt x="204841" y="-828"/>
                    <a:pt x="196364" y="601"/>
                  </a:cubicBezTo>
                  <a:cubicBezTo>
                    <a:pt x="194078" y="696"/>
                    <a:pt x="191792" y="696"/>
                    <a:pt x="189506" y="791"/>
                  </a:cubicBezTo>
                  <a:cubicBezTo>
                    <a:pt x="182838" y="-352"/>
                    <a:pt x="176171" y="-257"/>
                    <a:pt x="169503" y="1077"/>
                  </a:cubicBezTo>
                  <a:cubicBezTo>
                    <a:pt x="163407" y="1553"/>
                    <a:pt x="157406" y="2125"/>
                    <a:pt x="151311" y="2601"/>
                  </a:cubicBezTo>
                  <a:cubicBezTo>
                    <a:pt x="149691" y="2887"/>
                    <a:pt x="148072" y="3173"/>
                    <a:pt x="146453" y="3458"/>
                  </a:cubicBezTo>
                  <a:cubicBezTo>
                    <a:pt x="143310" y="3744"/>
                    <a:pt x="139499" y="1077"/>
                    <a:pt x="137309" y="5554"/>
                  </a:cubicBezTo>
                  <a:cubicBezTo>
                    <a:pt x="137023" y="6030"/>
                    <a:pt x="136737" y="6506"/>
                    <a:pt x="136452" y="6983"/>
                  </a:cubicBezTo>
                  <a:lnTo>
                    <a:pt x="136452" y="6983"/>
                  </a:lnTo>
                  <a:lnTo>
                    <a:pt x="136452" y="6983"/>
                  </a:lnTo>
                  <a:cubicBezTo>
                    <a:pt x="129784" y="2696"/>
                    <a:pt x="123974" y="7649"/>
                    <a:pt x="117878" y="8697"/>
                  </a:cubicBezTo>
                  <a:cubicBezTo>
                    <a:pt x="112734" y="9650"/>
                    <a:pt x="107591" y="10697"/>
                    <a:pt x="102923" y="13459"/>
                  </a:cubicBezTo>
                  <a:cubicBezTo>
                    <a:pt x="102828" y="13841"/>
                    <a:pt x="103114" y="14126"/>
                    <a:pt x="103114" y="14412"/>
                  </a:cubicBezTo>
                  <a:cubicBezTo>
                    <a:pt x="103114" y="14412"/>
                    <a:pt x="103019" y="14412"/>
                    <a:pt x="102923" y="14317"/>
                  </a:cubicBezTo>
                  <a:cubicBezTo>
                    <a:pt x="102923" y="14317"/>
                    <a:pt x="102923" y="13364"/>
                    <a:pt x="102923" y="13364"/>
                  </a:cubicBezTo>
                  <a:cubicBezTo>
                    <a:pt x="99209" y="13650"/>
                    <a:pt x="95685" y="14412"/>
                    <a:pt x="92922" y="16984"/>
                  </a:cubicBezTo>
                  <a:cubicBezTo>
                    <a:pt x="90922" y="16603"/>
                    <a:pt x="89303" y="17460"/>
                    <a:pt x="87969" y="18793"/>
                  </a:cubicBezTo>
                  <a:lnTo>
                    <a:pt x="87969" y="18793"/>
                  </a:lnTo>
                  <a:lnTo>
                    <a:pt x="87969" y="18793"/>
                  </a:lnTo>
                  <a:cubicBezTo>
                    <a:pt x="85207" y="18603"/>
                    <a:pt x="83207" y="20127"/>
                    <a:pt x="81302" y="21842"/>
                  </a:cubicBezTo>
                  <a:lnTo>
                    <a:pt x="81302" y="21842"/>
                  </a:lnTo>
                  <a:lnTo>
                    <a:pt x="81302" y="21842"/>
                  </a:lnTo>
                  <a:cubicBezTo>
                    <a:pt x="80349" y="22127"/>
                    <a:pt x="79397" y="22413"/>
                    <a:pt x="78444" y="22699"/>
                  </a:cubicBezTo>
                  <a:cubicBezTo>
                    <a:pt x="74730" y="24032"/>
                    <a:pt x="70920" y="25175"/>
                    <a:pt x="68062" y="28223"/>
                  </a:cubicBezTo>
                  <a:cubicBezTo>
                    <a:pt x="68062" y="28223"/>
                    <a:pt x="68062" y="28223"/>
                    <a:pt x="68062" y="28223"/>
                  </a:cubicBezTo>
                  <a:lnTo>
                    <a:pt x="68062" y="28223"/>
                  </a:lnTo>
                  <a:cubicBezTo>
                    <a:pt x="65205" y="28318"/>
                    <a:pt x="63299" y="30033"/>
                    <a:pt x="61395" y="31843"/>
                  </a:cubicBezTo>
                  <a:cubicBezTo>
                    <a:pt x="53774" y="35081"/>
                    <a:pt x="46821" y="39177"/>
                    <a:pt x="41392" y="45559"/>
                  </a:cubicBezTo>
                  <a:cubicBezTo>
                    <a:pt x="39106" y="47654"/>
                    <a:pt x="36725" y="49750"/>
                    <a:pt x="34439" y="51845"/>
                  </a:cubicBezTo>
                  <a:cubicBezTo>
                    <a:pt x="31200" y="52988"/>
                    <a:pt x="28914" y="55084"/>
                    <a:pt x="27771" y="58322"/>
                  </a:cubicBezTo>
                  <a:lnTo>
                    <a:pt x="27771" y="58322"/>
                  </a:lnTo>
                  <a:cubicBezTo>
                    <a:pt x="21675" y="63656"/>
                    <a:pt x="16722" y="69848"/>
                    <a:pt x="13198" y="77087"/>
                  </a:cubicBezTo>
                  <a:cubicBezTo>
                    <a:pt x="9864" y="80992"/>
                    <a:pt x="8054" y="85659"/>
                    <a:pt x="6435" y="90421"/>
                  </a:cubicBezTo>
                  <a:cubicBezTo>
                    <a:pt x="3483" y="97184"/>
                    <a:pt x="1387" y="104233"/>
                    <a:pt x="1101" y="111662"/>
                  </a:cubicBezTo>
                  <a:cubicBezTo>
                    <a:pt x="-232" y="113948"/>
                    <a:pt x="-42" y="116234"/>
                    <a:pt x="720" y="118616"/>
                  </a:cubicBezTo>
                  <a:cubicBezTo>
                    <a:pt x="625" y="120711"/>
                    <a:pt x="625" y="122711"/>
                    <a:pt x="530" y="124807"/>
                  </a:cubicBezTo>
                  <a:cubicBezTo>
                    <a:pt x="-518" y="130236"/>
                    <a:pt x="54" y="135475"/>
                    <a:pt x="1673" y="140714"/>
                  </a:cubicBezTo>
                  <a:cubicBezTo>
                    <a:pt x="1673" y="140714"/>
                    <a:pt x="1673" y="140714"/>
                    <a:pt x="1673" y="140714"/>
                  </a:cubicBezTo>
                  <a:cubicBezTo>
                    <a:pt x="2054" y="142619"/>
                    <a:pt x="2435" y="144619"/>
                    <a:pt x="2816" y="146524"/>
                  </a:cubicBezTo>
                  <a:cubicBezTo>
                    <a:pt x="3483" y="149191"/>
                    <a:pt x="4149" y="151953"/>
                    <a:pt x="4816" y="154620"/>
                  </a:cubicBezTo>
                  <a:cubicBezTo>
                    <a:pt x="5578" y="156906"/>
                    <a:pt x="6245" y="159192"/>
                    <a:pt x="7007" y="161478"/>
                  </a:cubicBezTo>
                  <a:lnTo>
                    <a:pt x="7007" y="161478"/>
                  </a:lnTo>
                  <a:cubicBezTo>
                    <a:pt x="7388" y="165193"/>
                    <a:pt x="7769" y="168907"/>
                    <a:pt x="11007" y="171479"/>
                  </a:cubicBezTo>
                  <a:cubicBezTo>
                    <a:pt x="11864" y="173670"/>
                    <a:pt x="12722" y="175861"/>
                    <a:pt x="13674" y="178051"/>
                  </a:cubicBezTo>
                  <a:cubicBezTo>
                    <a:pt x="12912" y="181385"/>
                    <a:pt x="15770" y="182814"/>
                    <a:pt x="17389" y="184910"/>
                  </a:cubicBezTo>
                  <a:cubicBezTo>
                    <a:pt x="17198" y="187862"/>
                    <a:pt x="18818" y="189767"/>
                    <a:pt x="20913" y="191577"/>
                  </a:cubicBezTo>
                  <a:lnTo>
                    <a:pt x="20913" y="191577"/>
                  </a:lnTo>
                  <a:cubicBezTo>
                    <a:pt x="26819" y="203960"/>
                    <a:pt x="34248" y="215295"/>
                    <a:pt x="43868" y="225105"/>
                  </a:cubicBezTo>
                  <a:cubicBezTo>
                    <a:pt x="44154" y="228820"/>
                    <a:pt x="46726" y="230915"/>
                    <a:pt x="49393" y="233011"/>
                  </a:cubicBezTo>
                  <a:cubicBezTo>
                    <a:pt x="52631" y="236344"/>
                    <a:pt x="55870" y="239679"/>
                    <a:pt x="59108" y="243012"/>
                  </a:cubicBezTo>
                  <a:cubicBezTo>
                    <a:pt x="62442" y="246441"/>
                    <a:pt x="65776" y="249775"/>
                    <a:pt x="69110" y="253204"/>
                  </a:cubicBezTo>
                  <a:cubicBezTo>
                    <a:pt x="73015" y="257014"/>
                    <a:pt x="76920" y="260919"/>
                    <a:pt x="80825" y="264729"/>
                  </a:cubicBezTo>
                  <a:cubicBezTo>
                    <a:pt x="85969" y="269873"/>
                    <a:pt x="90065" y="276159"/>
                    <a:pt x="97304" y="278826"/>
                  </a:cubicBezTo>
                  <a:cubicBezTo>
                    <a:pt x="97304" y="278826"/>
                    <a:pt x="97304" y="278826"/>
                    <a:pt x="97304" y="278826"/>
                  </a:cubicBezTo>
                  <a:cubicBezTo>
                    <a:pt x="101780" y="283017"/>
                    <a:pt x="106257" y="287208"/>
                    <a:pt x="110734" y="291495"/>
                  </a:cubicBezTo>
                  <a:cubicBezTo>
                    <a:pt x="123783" y="305115"/>
                    <a:pt x="137309" y="318164"/>
                    <a:pt x="151882" y="330166"/>
                  </a:cubicBezTo>
                  <a:cubicBezTo>
                    <a:pt x="153311" y="334071"/>
                    <a:pt x="155597" y="337310"/>
                    <a:pt x="158930" y="339691"/>
                  </a:cubicBezTo>
                  <a:lnTo>
                    <a:pt x="158930" y="339691"/>
                  </a:lnTo>
                  <a:lnTo>
                    <a:pt x="158930" y="339691"/>
                  </a:lnTo>
                  <a:cubicBezTo>
                    <a:pt x="164455" y="346358"/>
                    <a:pt x="169980" y="353026"/>
                    <a:pt x="175599" y="359693"/>
                  </a:cubicBezTo>
                  <a:cubicBezTo>
                    <a:pt x="179505" y="363694"/>
                    <a:pt x="180266" y="369980"/>
                    <a:pt x="185410" y="373123"/>
                  </a:cubicBezTo>
                  <a:cubicBezTo>
                    <a:pt x="194840" y="386839"/>
                    <a:pt x="203507" y="401222"/>
                    <a:pt x="214747" y="413700"/>
                  </a:cubicBezTo>
                  <a:cubicBezTo>
                    <a:pt x="215128" y="417415"/>
                    <a:pt x="217795" y="419415"/>
                    <a:pt x="220367" y="421510"/>
                  </a:cubicBezTo>
                  <a:lnTo>
                    <a:pt x="220367" y="421510"/>
                  </a:lnTo>
                  <a:lnTo>
                    <a:pt x="220367" y="421510"/>
                  </a:lnTo>
                  <a:cubicBezTo>
                    <a:pt x="221891" y="423225"/>
                    <a:pt x="223510" y="425035"/>
                    <a:pt x="225034" y="426749"/>
                  </a:cubicBezTo>
                  <a:cubicBezTo>
                    <a:pt x="225891" y="427892"/>
                    <a:pt x="226748" y="428940"/>
                    <a:pt x="227701" y="430083"/>
                  </a:cubicBezTo>
                  <a:lnTo>
                    <a:pt x="227701" y="430083"/>
                  </a:lnTo>
                  <a:cubicBezTo>
                    <a:pt x="230273" y="437322"/>
                    <a:pt x="236750" y="441323"/>
                    <a:pt x="241703" y="446561"/>
                  </a:cubicBezTo>
                  <a:cubicBezTo>
                    <a:pt x="242274" y="447133"/>
                    <a:pt x="242941" y="447800"/>
                    <a:pt x="243513" y="448371"/>
                  </a:cubicBezTo>
                  <a:lnTo>
                    <a:pt x="243513" y="448371"/>
                  </a:lnTo>
                  <a:cubicBezTo>
                    <a:pt x="243894" y="449038"/>
                    <a:pt x="244179" y="449705"/>
                    <a:pt x="244560" y="450371"/>
                  </a:cubicBezTo>
                  <a:cubicBezTo>
                    <a:pt x="244560" y="450371"/>
                    <a:pt x="244560" y="450371"/>
                    <a:pt x="244560" y="450371"/>
                  </a:cubicBezTo>
                  <a:cubicBezTo>
                    <a:pt x="244560" y="450371"/>
                    <a:pt x="244560" y="450371"/>
                    <a:pt x="244560" y="450371"/>
                  </a:cubicBezTo>
                  <a:cubicBezTo>
                    <a:pt x="244084" y="450848"/>
                    <a:pt x="243608" y="451324"/>
                    <a:pt x="243227" y="451800"/>
                  </a:cubicBezTo>
                  <a:cubicBezTo>
                    <a:pt x="248751" y="457325"/>
                    <a:pt x="254276" y="462945"/>
                    <a:pt x="259800" y="468469"/>
                  </a:cubicBezTo>
                  <a:cubicBezTo>
                    <a:pt x="260277" y="467992"/>
                    <a:pt x="260753" y="467516"/>
                    <a:pt x="261229" y="467135"/>
                  </a:cubicBezTo>
                  <a:lnTo>
                    <a:pt x="261229" y="467135"/>
                  </a:lnTo>
                  <a:cubicBezTo>
                    <a:pt x="261229" y="467135"/>
                    <a:pt x="261229" y="467135"/>
                    <a:pt x="261229" y="467135"/>
                  </a:cubicBezTo>
                  <a:cubicBezTo>
                    <a:pt x="262467" y="467992"/>
                    <a:pt x="263705" y="468945"/>
                    <a:pt x="264944" y="469802"/>
                  </a:cubicBezTo>
                  <a:lnTo>
                    <a:pt x="264944" y="469802"/>
                  </a:lnTo>
                  <a:cubicBezTo>
                    <a:pt x="264944" y="469802"/>
                    <a:pt x="264944" y="469802"/>
                    <a:pt x="264944" y="469802"/>
                  </a:cubicBezTo>
                  <a:cubicBezTo>
                    <a:pt x="273135" y="478660"/>
                    <a:pt x="282565" y="485995"/>
                    <a:pt x="292757" y="492472"/>
                  </a:cubicBezTo>
                  <a:cubicBezTo>
                    <a:pt x="300758" y="498187"/>
                    <a:pt x="308473" y="504473"/>
                    <a:pt x="318093" y="507616"/>
                  </a:cubicBezTo>
                  <a:lnTo>
                    <a:pt x="318093" y="507616"/>
                  </a:lnTo>
                  <a:cubicBezTo>
                    <a:pt x="319427" y="508855"/>
                    <a:pt x="320760" y="509903"/>
                    <a:pt x="322761" y="508855"/>
                  </a:cubicBezTo>
                  <a:lnTo>
                    <a:pt x="322761" y="508855"/>
                  </a:lnTo>
                  <a:cubicBezTo>
                    <a:pt x="327904" y="514094"/>
                    <a:pt x="334476" y="515713"/>
                    <a:pt x="341430" y="516665"/>
                  </a:cubicBezTo>
                  <a:lnTo>
                    <a:pt x="341430" y="516665"/>
                  </a:lnTo>
                  <a:lnTo>
                    <a:pt x="341430" y="516665"/>
                  </a:lnTo>
                  <a:cubicBezTo>
                    <a:pt x="348859" y="519142"/>
                    <a:pt x="356288" y="521237"/>
                    <a:pt x="364194" y="519999"/>
                  </a:cubicBezTo>
                  <a:cubicBezTo>
                    <a:pt x="377910" y="519904"/>
                    <a:pt x="391531" y="519428"/>
                    <a:pt x="404485" y="513998"/>
                  </a:cubicBezTo>
                  <a:cubicBezTo>
                    <a:pt x="409343" y="514189"/>
                    <a:pt x="411629" y="510474"/>
                    <a:pt x="414486" y="507521"/>
                  </a:cubicBezTo>
                  <a:cubicBezTo>
                    <a:pt x="417630" y="508664"/>
                    <a:pt x="419249" y="506379"/>
                    <a:pt x="421058" y="504569"/>
                  </a:cubicBezTo>
                  <a:cubicBezTo>
                    <a:pt x="421058" y="504569"/>
                    <a:pt x="421058" y="504569"/>
                    <a:pt x="421058" y="504569"/>
                  </a:cubicBezTo>
                  <a:cubicBezTo>
                    <a:pt x="426583" y="503616"/>
                    <a:pt x="429345" y="499139"/>
                    <a:pt x="432774" y="495615"/>
                  </a:cubicBezTo>
                  <a:close/>
                  <a:moveTo>
                    <a:pt x="9674" y="110043"/>
                  </a:moveTo>
                  <a:cubicBezTo>
                    <a:pt x="9674" y="110043"/>
                    <a:pt x="9674" y="110043"/>
                    <a:pt x="9674" y="110043"/>
                  </a:cubicBezTo>
                  <a:cubicBezTo>
                    <a:pt x="9674" y="110043"/>
                    <a:pt x="9674" y="110043"/>
                    <a:pt x="9674" y="110043"/>
                  </a:cubicBezTo>
                  <a:lnTo>
                    <a:pt x="9674" y="110043"/>
                  </a:lnTo>
                  <a:lnTo>
                    <a:pt x="9674" y="110043"/>
                  </a:lnTo>
                  <a:cubicBezTo>
                    <a:pt x="9674" y="110043"/>
                    <a:pt x="9769" y="110138"/>
                    <a:pt x="9769" y="110138"/>
                  </a:cubicBezTo>
                  <a:cubicBezTo>
                    <a:pt x="9674" y="110138"/>
                    <a:pt x="9579" y="110234"/>
                    <a:pt x="9483" y="110234"/>
                  </a:cubicBezTo>
                  <a:cubicBezTo>
                    <a:pt x="9579" y="110138"/>
                    <a:pt x="9674" y="110138"/>
                    <a:pt x="9674" y="110043"/>
                  </a:cubicBezTo>
                  <a:close/>
                  <a:moveTo>
                    <a:pt x="41487" y="71847"/>
                  </a:moveTo>
                  <a:cubicBezTo>
                    <a:pt x="41678" y="72038"/>
                    <a:pt x="41868" y="72229"/>
                    <a:pt x="42059" y="72420"/>
                  </a:cubicBezTo>
                  <a:cubicBezTo>
                    <a:pt x="40821" y="72991"/>
                    <a:pt x="40059" y="73276"/>
                    <a:pt x="39582" y="73276"/>
                  </a:cubicBezTo>
                  <a:cubicBezTo>
                    <a:pt x="40249" y="72800"/>
                    <a:pt x="40916" y="72324"/>
                    <a:pt x="41487" y="71847"/>
                  </a:cubicBezTo>
                  <a:close/>
                  <a:moveTo>
                    <a:pt x="43202" y="73467"/>
                  </a:moveTo>
                  <a:cubicBezTo>
                    <a:pt x="43202" y="73467"/>
                    <a:pt x="43202" y="73562"/>
                    <a:pt x="43202" y="73467"/>
                  </a:cubicBezTo>
                  <a:lnTo>
                    <a:pt x="43202" y="73467"/>
                  </a:lnTo>
                  <a:lnTo>
                    <a:pt x="43202" y="73467"/>
                  </a:lnTo>
                  <a:lnTo>
                    <a:pt x="43202" y="73467"/>
                  </a:lnTo>
                  <a:cubicBezTo>
                    <a:pt x="43106" y="73467"/>
                    <a:pt x="43202" y="73467"/>
                    <a:pt x="43202" y="73467"/>
                  </a:cubicBezTo>
                  <a:close/>
                  <a:moveTo>
                    <a:pt x="221224" y="92326"/>
                  </a:moveTo>
                  <a:cubicBezTo>
                    <a:pt x="221224" y="92326"/>
                    <a:pt x="221224" y="92326"/>
                    <a:pt x="221224" y="92326"/>
                  </a:cubicBezTo>
                  <a:lnTo>
                    <a:pt x="221224" y="92326"/>
                  </a:lnTo>
                  <a:cubicBezTo>
                    <a:pt x="221224" y="92422"/>
                    <a:pt x="221129" y="92422"/>
                    <a:pt x="221224" y="92326"/>
                  </a:cubicBezTo>
                  <a:cubicBezTo>
                    <a:pt x="221129" y="92422"/>
                    <a:pt x="221129" y="92422"/>
                    <a:pt x="221224" y="92326"/>
                  </a:cubicBezTo>
                  <a:lnTo>
                    <a:pt x="221224" y="92326"/>
                  </a:lnTo>
                  <a:lnTo>
                    <a:pt x="221224" y="92326"/>
                  </a:lnTo>
                  <a:close/>
                  <a:moveTo>
                    <a:pt x="466969" y="276159"/>
                  </a:moveTo>
                  <a:cubicBezTo>
                    <a:pt x="466874" y="276064"/>
                    <a:pt x="466874" y="275969"/>
                    <a:pt x="466779" y="275873"/>
                  </a:cubicBezTo>
                  <a:cubicBezTo>
                    <a:pt x="466874" y="275873"/>
                    <a:pt x="466969" y="275873"/>
                    <a:pt x="467064" y="275969"/>
                  </a:cubicBezTo>
                  <a:cubicBezTo>
                    <a:pt x="467064" y="276064"/>
                    <a:pt x="466969" y="276064"/>
                    <a:pt x="466969" y="276159"/>
                  </a:cubicBezTo>
                  <a:close/>
                  <a:moveTo>
                    <a:pt x="432870" y="64514"/>
                  </a:moveTo>
                  <a:cubicBezTo>
                    <a:pt x="432870" y="64704"/>
                    <a:pt x="432965" y="64799"/>
                    <a:pt x="433060" y="64990"/>
                  </a:cubicBezTo>
                  <a:cubicBezTo>
                    <a:pt x="432870" y="64990"/>
                    <a:pt x="432774" y="64799"/>
                    <a:pt x="432679" y="64799"/>
                  </a:cubicBezTo>
                  <a:lnTo>
                    <a:pt x="432679" y="64799"/>
                  </a:lnTo>
                  <a:cubicBezTo>
                    <a:pt x="432679" y="64799"/>
                    <a:pt x="432679" y="64799"/>
                    <a:pt x="432679" y="64799"/>
                  </a:cubicBezTo>
                  <a:cubicBezTo>
                    <a:pt x="432679" y="64799"/>
                    <a:pt x="432679" y="64799"/>
                    <a:pt x="432774" y="64799"/>
                  </a:cubicBezTo>
                  <a:cubicBezTo>
                    <a:pt x="432774" y="64609"/>
                    <a:pt x="432870" y="64514"/>
                    <a:pt x="432870" y="64514"/>
                  </a:cubicBezTo>
                  <a:close/>
                  <a:moveTo>
                    <a:pt x="218747" y="98041"/>
                  </a:moveTo>
                  <a:cubicBezTo>
                    <a:pt x="218747" y="98041"/>
                    <a:pt x="218747" y="98041"/>
                    <a:pt x="218747" y="98041"/>
                  </a:cubicBezTo>
                  <a:cubicBezTo>
                    <a:pt x="218462" y="98423"/>
                    <a:pt x="218176" y="98708"/>
                    <a:pt x="217890" y="98994"/>
                  </a:cubicBezTo>
                  <a:cubicBezTo>
                    <a:pt x="217890" y="98994"/>
                    <a:pt x="217890" y="99089"/>
                    <a:pt x="217890" y="99089"/>
                  </a:cubicBezTo>
                  <a:cubicBezTo>
                    <a:pt x="217890" y="99089"/>
                    <a:pt x="217890" y="99089"/>
                    <a:pt x="217890" y="99089"/>
                  </a:cubicBezTo>
                  <a:lnTo>
                    <a:pt x="217890" y="98994"/>
                  </a:lnTo>
                  <a:cubicBezTo>
                    <a:pt x="217890" y="98994"/>
                    <a:pt x="217795" y="98899"/>
                    <a:pt x="217795" y="98899"/>
                  </a:cubicBezTo>
                  <a:cubicBezTo>
                    <a:pt x="218176" y="98708"/>
                    <a:pt x="218462" y="98327"/>
                    <a:pt x="218747" y="98041"/>
                  </a:cubicBezTo>
                  <a:close/>
                  <a:moveTo>
                    <a:pt x="462016" y="158621"/>
                  </a:moveTo>
                  <a:cubicBezTo>
                    <a:pt x="462111" y="158906"/>
                    <a:pt x="461921" y="158906"/>
                    <a:pt x="461825" y="159097"/>
                  </a:cubicBezTo>
                  <a:cubicBezTo>
                    <a:pt x="461635" y="159192"/>
                    <a:pt x="461445" y="159192"/>
                    <a:pt x="461254" y="159287"/>
                  </a:cubicBezTo>
                  <a:cubicBezTo>
                    <a:pt x="461445" y="159097"/>
                    <a:pt x="461921" y="159001"/>
                    <a:pt x="462016" y="158621"/>
                  </a:cubicBezTo>
                  <a:close/>
                  <a:moveTo>
                    <a:pt x="435917" y="91279"/>
                  </a:moveTo>
                  <a:cubicBezTo>
                    <a:pt x="435917" y="91279"/>
                    <a:pt x="435917" y="91374"/>
                    <a:pt x="435917" y="91279"/>
                  </a:cubicBezTo>
                  <a:cubicBezTo>
                    <a:pt x="435917" y="91374"/>
                    <a:pt x="435917" y="91470"/>
                    <a:pt x="436013" y="91470"/>
                  </a:cubicBezTo>
                  <a:cubicBezTo>
                    <a:pt x="435917" y="91470"/>
                    <a:pt x="435917" y="91470"/>
                    <a:pt x="435822" y="91470"/>
                  </a:cubicBezTo>
                  <a:cubicBezTo>
                    <a:pt x="435822" y="91470"/>
                    <a:pt x="435917" y="91470"/>
                    <a:pt x="435917" y="91279"/>
                  </a:cubicBezTo>
                  <a:lnTo>
                    <a:pt x="435917" y="91279"/>
                  </a:lnTo>
                  <a:cubicBezTo>
                    <a:pt x="435822" y="91374"/>
                    <a:pt x="435917" y="91279"/>
                    <a:pt x="435917" y="91279"/>
                  </a:cubicBezTo>
                  <a:close/>
                  <a:moveTo>
                    <a:pt x="475827" y="104804"/>
                  </a:moveTo>
                  <a:lnTo>
                    <a:pt x="475827" y="104804"/>
                  </a:lnTo>
                  <a:lnTo>
                    <a:pt x="475827" y="104804"/>
                  </a:lnTo>
                  <a:lnTo>
                    <a:pt x="475827" y="104804"/>
                  </a:lnTo>
                  <a:cubicBezTo>
                    <a:pt x="475732" y="104804"/>
                    <a:pt x="475732" y="104804"/>
                    <a:pt x="475827" y="104804"/>
                  </a:cubicBezTo>
                  <a:cubicBezTo>
                    <a:pt x="475732" y="104804"/>
                    <a:pt x="475827" y="104804"/>
                    <a:pt x="475827" y="104804"/>
                  </a:cubicBezTo>
                  <a:close/>
                  <a:moveTo>
                    <a:pt x="272469" y="207484"/>
                  </a:moveTo>
                  <a:cubicBezTo>
                    <a:pt x="272469" y="207389"/>
                    <a:pt x="272469" y="207389"/>
                    <a:pt x="272469" y="207293"/>
                  </a:cubicBezTo>
                  <a:cubicBezTo>
                    <a:pt x="272469" y="207293"/>
                    <a:pt x="272564" y="207198"/>
                    <a:pt x="272564" y="207198"/>
                  </a:cubicBezTo>
                  <a:cubicBezTo>
                    <a:pt x="272564" y="207293"/>
                    <a:pt x="272469" y="207389"/>
                    <a:pt x="272469" y="207484"/>
                  </a:cubicBezTo>
                  <a:cubicBezTo>
                    <a:pt x="272469" y="207484"/>
                    <a:pt x="272469" y="207484"/>
                    <a:pt x="272469" y="207484"/>
                  </a:cubicBezTo>
                  <a:close/>
                  <a:moveTo>
                    <a:pt x="474113" y="119759"/>
                  </a:moveTo>
                  <a:cubicBezTo>
                    <a:pt x="473922" y="119949"/>
                    <a:pt x="473922" y="120139"/>
                    <a:pt x="473827" y="120330"/>
                  </a:cubicBezTo>
                  <a:cubicBezTo>
                    <a:pt x="473732" y="120139"/>
                    <a:pt x="473732" y="119949"/>
                    <a:pt x="473637" y="119759"/>
                  </a:cubicBezTo>
                  <a:cubicBezTo>
                    <a:pt x="473732" y="119759"/>
                    <a:pt x="473922" y="119759"/>
                    <a:pt x="474113" y="119759"/>
                  </a:cubicBezTo>
                  <a:close/>
                  <a:moveTo>
                    <a:pt x="408105" y="401604"/>
                  </a:moveTo>
                  <a:cubicBezTo>
                    <a:pt x="408200" y="401604"/>
                    <a:pt x="408200" y="401698"/>
                    <a:pt x="408105" y="401604"/>
                  </a:cubicBezTo>
                  <a:cubicBezTo>
                    <a:pt x="408200" y="401698"/>
                    <a:pt x="408200" y="401698"/>
                    <a:pt x="408105" y="401604"/>
                  </a:cubicBezTo>
                  <a:cubicBezTo>
                    <a:pt x="408105" y="401698"/>
                    <a:pt x="408105" y="401698"/>
                    <a:pt x="408105" y="401604"/>
                  </a:cubicBezTo>
                  <a:close/>
                  <a:moveTo>
                    <a:pt x="373814" y="361027"/>
                  </a:moveTo>
                  <a:lnTo>
                    <a:pt x="373814" y="361027"/>
                  </a:lnTo>
                  <a:cubicBezTo>
                    <a:pt x="373910" y="361027"/>
                    <a:pt x="374100" y="361027"/>
                    <a:pt x="374196" y="361027"/>
                  </a:cubicBezTo>
                  <a:cubicBezTo>
                    <a:pt x="375529" y="361694"/>
                    <a:pt x="372767" y="361884"/>
                    <a:pt x="373814" y="361027"/>
                  </a:cubicBezTo>
                  <a:close/>
                  <a:moveTo>
                    <a:pt x="406771" y="359217"/>
                  </a:moveTo>
                  <a:cubicBezTo>
                    <a:pt x="406771" y="359217"/>
                    <a:pt x="406866" y="359217"/>
                    <a:pt x="406866" y="359217"/>
                  </a:cubicBezTo>
                  <a:cubicBezTo>
                    <a:pt x="406866" y="359217"/>
                    <a:pt x="406866" y="359312"/>
                    <a:pt x="406771" y="359217"/>
                  </a:cubicBezTo>
                  <a:cubicBezTo>
                    <a:pt x="406771" y="359312"/>
                    <a:pt x="406771" y="359217"/>
                    <a:pt x="406771" y="359217"/>
                  </a:cubicBezTo>
                  <a:close/>
                  <a:moveTo>
                    <a:pt x="410105" y="339310"/>
                  </a:moveTo>
                  <a:cubicBezTo>
                    <a:pt x="410105" y="339405"/>
                    <a:pt x="410010" y="339405"/>
                    <a:pt x="409914" y="339500"/>
                  </a:cubicBezTo>
                  <a:cubicBezTo>
                    <a:pt x="410010" y="339405"/>
                    <a:pt x="410105" y="339310"/>
                    <a:pt x="410105" y="339310"/>
                  </a:cubicBezTo>
                  <a:cubicBezTo>
                    <a:pt x="410105" y="339214"/>
                    <a:pt x="410105" y="339214"/>
                    <a:pt x="410105" y="339310"/>
                  </a:cubicBezTo>
                  <a:close/>
                  <a:moveTo>
                    <a:pt x="408486" y="337595"/>
                  </a:moveTo>
                  <a:cubicBezTo>
                    <a:pt x="408486" y="337595"/>
                    <a:pt x="408486" y="337595"/>
                    <a:pt x="408486" y="337595"/>
                  </a:cubicBezTo>
                  <a:cubicBezTo>
                    <a:pt x="408581" y="337595"/>
                    <a:pt x="408581" y="337595"/>
                    <a:pt x="408581" y="337595"/>
                  </a:cubicBezTo>
                  <a:cubicBezTo>
                    <a:pt x="408486" y="337691"/>
                    <a:pt x="408486" y="337595"/>
                    <a:pt x="408486" y="337595"/>
                  </a:cubicBezTo>
                  <a:close/>
                  <a:moveTo>
                    <a:pt x="380387" y="358931"/>
                  </a:moveTo>
                  <a:cubicBezTo>
                    <a:pt x="380196" y="359122"/>
                    <a:pt x="380101" y="359217"/>
                    <a:pt x="379815" y="359503"/>
                  </a:cubicBezTo>
                  <a:cubicBezTo>
                    <a:pt x="379815" y="359407"/>
                    <a:pt x="379625" y="359407"/>
                    <a:pt x="379625" y="359312"/>
                  </a:cubicBezTo>
                  <a:cubicBezTo>
                    <a:pt x="379911" y="359122"/>
                    <a:pt x="380101" y="359026"/>
                    <a:pt x="380387" y="358931"/>
                  </a:cubicBezTo>
                  <a:close/>
                  <a:moveTo>
                    <a:pt x="415153" y="334357"/>
                  </a:moveTo>
                  <a:cubicBezTo>
                    <a:pt x="415153" y="334357"/>
                    <a:pt x="415153" y="334357"/>
                    <a:pt x="415153" y="334357"/>
                  </a:cubicBezTo>
                  <a:cubicBezTo>
                    <a:pt x="415153" y="334357"/>
                    <a:pt x="415153" y="334357"/>
                    <a:pt x="415153" y="334357"/>
                  </a:cubicBezTo>
                  <a:cubicBezTo>
                    <a:pt x="415153" y="334357"/>
                    <a:pt x="415153" y="334357"/>
                    <a:pt x="415153" y="334357"/>
                  </a:cubicBezTo>
                  <a:close/>
                  <a:moveTo>
                    <a:pt x="415153" y="307687"/>
                  </a:moveTo>
                  <a:cubicBezTo>
                    <a:pt x="415153" y="307687"/>
                    <a:pt x="415248" y="307687"/>
                    <a:pt x="415153" y="307687"/>
                  </a:cubicBezTo>
                  <a:cubicBezTo>
                    <a:pt x="415248" y="307687"/>
                    <a:pt x="415248" y="307687"/>
                    <a:pt x="415248" y="307782"/>
                  </a:cubicBezTo>
                  <a:cubicBezTo>
                    <a:pt x="415248" y="307782"/>
                    <a:pt x="415248" y="307687"/>
                    <a:pt x="415153" y="307687"/>
                  </a:cubicBezTo>
                  <a:close/>
                  <a:moveTo>
                    <a:pt x="274088" y="195672"/>
                  </a:moveTo>
                  <a:cubicBezTo>
                    <a:pt x="274183" y="195578"/>
                    <a:pt x="274088" y="195578"/>
                    <a:pt x="274183" y="195482"/>
                  </a:cubicBezTo>
                  <a:cubicBezTo>
                    <a:pt x="274183" y="195482"/>
                    <a:pt x="274278" y="195482"/>
                    <a:pt x="274278" y="195482"/>
                  </a:cubicBezTo>
                  <a:cubicBezTo>
                    <a:pt x="274278" y="195578"/>
                    <a:pt x="274183" y="195672"/>
                    <a:pt x="274088" y="195672"/>
                  </a:cubicBezTo>
                  <a:lnTo>
                    <a:pt x="274088" y="195672"/>
                  </a:lnTo>
                  <a:close/>
                  <a:moveTo>
                    <a:pt x="421344" y="248632"/>
                  </a:moveTo>
                  <a:cubicBezTo>
                    <a:pt x="422868" y="249108"/>
                    <a:pt x="420011" y="249489"/>
                    <a:pt x="420678" y="248632"/>
                  </a:cubicBezTo>
                  <a:cubicBezTo>
                    <a:pt x="420678" y="248632"/>
                    <a:pt x="420678" y="248632"/>
                    <a:pt x="420678" y="248632"/>
                  </a:cubicBezTo>
                  <a:cubicBezTo>
                    <a:pt x="420773" y="248537"/>
                    <a:pt x="420868" y="248537"/>
                    <a:pt x="420963" y="248441"/>
                  </a:cubicBezTo>
                  <a:cubicBezTo>
                    <a:pt x="421058" y="248441"/>
                    <a:pt x="421154" y="248537"/>
                    <a:pt x="421344" y="248632"/>
                  </a:cubicBezTo>
                  <a:close/>
                  <a:moveTo>
                    <a:pt x="409629" y="257585"/>
                  </a:moveTo>
                  <a:cubicBezTo>
                    <a:pt x="410676" y="257109"/>
                    <a:pt x="411724" y="256823"/>
                    <a:pt x="412867" y="257680"/>
                  </a:cubicBezTo>
                  <a:cubicBezTo>
                    <a:pt x="413343" y="258538"/>
                    <a:pt x="413248" y="259109"/>
                    <a:pt x="413057" y="259585"/>
                  </a:cubicBezTo>
                  <a:cubicBezTo>
                    <a:pt x="411629" y="258729"/>
                    <a:pt x="410486" y="258062"/>
                    <a:pt x="409629" y="257585"/>
                  </a:cubicBezTo>
                  <a:close/>
                  <a:moveTo>
                    <a:pt x="202746" y="133951"/>
                  </a:moveTo>
                  <a:cubicBezTo>
                    <a:pt x="202841" y="134141"/>
                    <a:pt x="202841" y="134332"/>
                    <a:pt x="202936" y="134522"/>
                  </a:cubicBezTo>
                  <a:cubicBezTo>
                    <a:pt x="202841" y="134427"/>
                    <a:pt x="202746" y="134332"/>
                    <a:pt x="202555" y="134237"/>
                  </a:cubicBezTo>
                  <a:cubicBezTo>
                    <a:pt x="202650" y="134141"/>
                    <a:pt x="202746" y="134046"/>
                    <a:pt x="202746" y="133951"/>
                  </a:cubicBezTo>
                  <a:close/>
                  <a:moveTo>
                    <a:pt x="360670" y="179290"/>
                  </a:moveTo>
                  <a:lnTo>
                    <a:pt x="360670" y="179290"/>
                  </a:lnTo>
                  <a:cubicBezTo>
                    <a:pt x="360670" y="179290"/>
                    <a:pt x="360670" y="179290"/>
                    <a:pt x="360670" y="179290"/>
                  </a:cubicBezTo>
                  <a:lnTo>
                    <a:pt x="360670" y="179290"/>
                  </a:lnTo>
                  <a:close/>
                  <a:moveTo>
                    <a:pt x="362099" y="180719"/>
                  </a:moveTo>
                  <a:cubicBezTo>
                    <a:pt x="362289" y="180814"/>
                    <a:pt x="362480" y="180814"/>
                    <a:pt x="362670" y="180909"/>
                  </a:cubicBezTo>
                  <a:cubicBezTo>
                    <a:pt x="362575" y="181004"/>
                    <a:pt x="362480" y="181004"/>
                    <a:pt x="362385" y="181100"/>
                  </a:cubicBezTo>
                  <a:cubicBezTo>
                    <a:pt x="362289" y="180909"/>
                    <a:pt x="362194" y="180814"/>
                    <a:pt x="362099" y="180719"/>
                  </a:cubicBezTo>
                  <a:close/>
                  <a:moveTo>
                    <a:pt x="384102" y="182719"/>
                  </a:moveTo>
                  <a:cubicBezTo>
                    <a:pt x="384102" y="182719"/>
                    <a:pt x="384102" y="182814"/>
                    <a:pt x="384102" y="182814"/>
                  </a:cubicBezTo>
                  <a:cubicBezTo>
                    <a:pt x="384102" y="182814"/>
                    <a:pt x="384006" y="182814"/>
                    <a:pt x="384102" y="182719"/>
                  </a:cubicBezTo>
                  <a:cubicBezTo>
                    <a:pt x="384006" y="182719"/>
                    <a:pt x="384006" y="182719"/>
                    <a:pt x="384102" y="182719"/>
                  </a:cubicBezTo>
                  <a:close/>
                  <a:moveTo>
                    <a:pt x="360765" y="152715"/>
                  </a:moveTo>
                  <a:lnTo>
                    <a:pt x="360765" y="152715"/>
                  </a:lnTo>
                  <a:lnTo>
                    <a:pt x="360765" y="152715"/>
                  </a:lnTo>
                  <a:cubicBezTo>
                    <a:pt x="360765" y="152620"/>
                    <a:pt x="360765" y="152620"/>
                    <a:pt x="360861" y="152620"/>
                  </a:cubicBezTo>
                  <a:cubicBezTo>
                    <a:pt x="360861" y="152620"/>
                    <a:pt x="360861" y="152715"/>
                    <a:pt x="360765" y="152715"/>
                  </a:cubicBezTo>
                  <a:cubicBezTo>
                    <a:pt x="360861" y="152715"/>
                    <a:pt x="360861" y="152715"/>
                    <a:pt x="360765" y="152715"/>
                  </a:cubicBezTo>
                  <a:close/>
                  <a:moveTo>
                    <a:pt x="332476" y="160907"/>
                  </a:moveTo>
                  <a:lnTo>
                    <a:pt x="332476" y="160907"/>
                  </a:lnTo>
                  <a:cubicBezTo>
                    <a:pt x="332476" y="160907"/>
                    <a:pt x="332476" y="160907"/>
                    <a:pt x="332476" y="160907"/>
                  </a:cubicBezTo>
                  <a:cubicBezTo>
                    <a:pt x="332476" y="160907"/>
                    <a:pt x="332476" y="160907"/>
                    <a:pt x="332476" y="160907"/>
                  </a:cubicBezTo>
                  <a:close/>
                  <a:moveTo>
                    <a:pt x="415820" y="134808"/>
                  </a:moveTo>
                  <a:cubicBezTo>
                    <a:pt x="415724" y="134808"/>
                    <a:pt x="415629" y="134808"/>
                    <a:pt x="415534" y="134713"/>
                  </a:cubicBezTo>
                  <a:cubicBezTo>
                    <a:pt x="415629" y="134617"/>
                    <a:pt x="415629" y="134617"/>
                    <a:pt x="415724" y="134522"/>
                  </a:cubicBezTo>
                  <a:cubicBezTo>
                    <a:pt x="415820" y="134713"/>
                    <a:pt x="415820" y="134713"/>
                    <a:pt x="415820" y="134808"/>
                  </a:cubicBezTo>
                  <a:close/>
                  <a:moveTo>
                    <a:pt x="357527" y="136046"/>
                  </a:moveTo>
                  <a:cubicBezTo>
                    <a:pt x="357622" y="135951"/>
                    <a:pt x="357622" y="135856"/>
                    <a:pt x="357717" y="135760"/>
                  </a:cubicBezTo>
                  <a:cubicBezTo>
                    <a:pt x="357717" y="135856"/>
                    <a:pt x="357813" y="135951"/>
                    <a:pt x="357813" y="136046"/>
                  </a:cubicBezTo>
                  <a:cubicBezTo>
                    <a:pt x="357717" y="136046"/>
                    <a:pt x="357622" y="136046"/>
                    <a:pt x="357527" y="136046"/>
                  </a:cubicBezTo>
                  <a:close/>
                  <a:moveTo>
                    <a:pt x="418963" y="174527"/>
                  </a:moveTo>
                  <a:lnTo>
                    <a:pt x="418963" y="174527"/>
                  </a:lnTo>
                  <a:cubicBezTo>
                    <a:pt x="418868" y="174623"/>
                    <a:pt x="418772" y="174718"/>
                    <a:pt x="418772" y="174718"/>
                  </a:cubicBezTo>
                  <a:cubicBezTo>
                    <a:pt x="418772" y="174623"/>
                    <a:pt x="418772" y="174527"/>
                    <a:pt x="418772" y="174527"/>
                  </a:cubicBezTo>
                  <a:cubicBezTo>
                    <a:pt x="418772" y="174527"/>
                    <a:pt x="418868" y="174527"/>
                    <a:pt x="418963" y="174527"/>
                  </a:cubicBezTo>
                  <a:close/>
                  <a:moveTo>
                    <a:pt x="347525" y="136046"/>
                  </a:moveTo>
                  <a:cubicBezTo>
                    <a:pt x="347430" y="135951"/>
                    <a:pt x="347430" y="135951"/>
                    <a:pt x="347335" y="135856"/>
                  </a:cubicBezTo>
                  <a:cubicBezTo>
                    <a:pt x="347430" y="135856"/>
                    <a:pt x="347525" y="135951"/>
                    <a:pt x="347621" y="135951"/>
                  </a:cubicBezTo>
                  <a:cubicBezTo>
                    <a:pt x="347621" y="135951"/>
                    <a:pt x="347525" y="135951"/>
                    <a:pt x="347525" y="136046"/>
                  </a:cubicBezTo>
                  <a:close/>
                  <a:moveTo>
                    <a:pt x="299043" y="227296"/>
                  </a:moveTo>
                  <a:cubicBezTo>
                    <a:pt x="299138" y="227296"/>
                    <a:pt x="299138" y="227296"/>
                    <a:pt x="299234" y="227391"/>
                  </a:cubicBezTo>
                  <a:cubicBezTo>
                    <a:pt x="299138" y="227391"/>
                    <a:pt x="299138" y="227391"/>
                    <a:pt x="299043" y="227486"/>
                  </a:cubicBezTo>
                  <a:cubicBezTo>
                    <a:pt x="298948" y="227391"/>
                    <a:pt x="299043" y="227296"/>
                    <a:pt x="299043" y="227296"/>
                  </a:cubicBezTo>
                  <a:close/>
                  <a:moveTo>
                    <a:pt x="368766" y="264253"/>
                  </a:moveTo>
                  <a:lnTo>
                    <a:pt x="368766" y="264253"/>
                  </a:lnTo>
                  <a:cubicBezTo>
                    <a:pt x="369052" y="264539"/>
                    <a:pt x="369242" y="264824"/>
                    <a:pt x="369528" y="265110"/>
                  </a:cubicBezTo>
                  <a:lnTo>
                    <a:pt x="369528" y="265110"/>
                  </a:lnTo>
                  <a:cubicBezTo>
                    <a:pt x="369242" y="264824"/>
                    <a:pt x="369242" y="264348"/>
                    <a:pt x="368766" y="264253"/>
                  </a:cubicBezTo>
                  <a:cubicBezTo>
                    <a:pt x="368766" y="264348"/>
                    <a:pt x="368766" y="264348"/>
                    <a:pt x="368671" y="264348"/>
                  </a:cubicBezTo>
                  <a:cubicBezTo>
                    <a:pt x="368671" y="264253"/>
                    <a:pt x="368671" y="264253"/>
                    <a:pt x="368766" y="264253"/>
                  </a:cubicBezTo>
                  <a:cubicBezTo>
                    <a:pt x="368766" y="264253"/>
                    <a:pt x="368766" y="264253"/>
                    <a:pt x="368766" y="264253"/>
                  </a:cubicBezTo>
                  <a:close/>
                  <a:moveTo>
                    <a:pt x="422202" y="237773"/>
                  </a:moveTo>
                  <a:lnTo>
                    <a:pt x="422202" y="237773"/>
                  </a:lnTo>
                  <a:lnTo>
                    <a:pt x="422202" y="237773"/>
                  </a:lnTo>
                  <a:cubicBezTo>
                    <a:pt x="422202" y="237773"/>
                    <a:pt x="422106" y="237773"/>
                    <a:pt x="422202" y="237773"/>
                  </a:cubicBezTo>
                  <a:cubicBezTo>
                    <a:pt x="422202" y="237773"/>
                    <a:pt x="422202" y="237773"/>
                    <a:pt x="422202" y="237773"/>
                  </a:cubicBezTo>
                  <a:cubicBezTo>
                    <a:pt x="422202" y="237773"/>
                    <a:pt x="422202" y="237773"/>
                    <a:pt x="422202" y="237773"/>
                  </a:cubicBezTo>
                  <a:close/>
                  <a:moveTo>
                    <a:pt x="224558" y="175385"/>
                  </a:moveTo>
                  <a:cubicBezTo>
                    <a:pt x="224463" y="175480"/>
                    <a:pt x="224367" y="175575"/>
                    <a:pt x="224272" y="175575"/>
                  </a:cubicBezTo>
                  <a:cubicBezTo>
                    <a:pt x="224272" y="175480"/>
                    <a:pt x="224272" y="175385"/>
                    <a:pt x="224272" y="175289"/>
                  </a:cubicBezTo>
                  <a:cubicBezTo>
                    <a:pt x="224367" y="175289"/>
                    <a:pt x="224463" y="175289"/>
                    <a:pt x="224558" y="175385"/>
                  </a:cubicBezTo>
                  <a:close/>
                  <a:moveTo>
                    <a:pt x="310664" y="209103"/>
                  </a:moveTo>
                  <a:cubicBezTo>
                    <a:pt x="310569" y="209198"/>
                    <a:pt x="310378" y="209389"/>
                    <a:pt x="310283" y="209484"/>
                  </a:cubicBezTo>
                  <a:cubicBezTo>
                    <a:pt x="310092" y="209198"/>
                    <a:pt x="309902" y="209008"/>
                    <a:pt x="309711" y="208722"/>
                  </a:cubicBezTo>
                  <a:cubicBezTo>
                    <a:pt x="310092" y="208817"/>
                    <a:pt x="310283" y="209103"/>
                    <a:pt x="310664" y="209103"/>
                  </a:cubicBezTo>
                  <a:close/>
                  <a:moveTo>
                    <a:pt x="393817" y="229391"/>
                  </a:moveTo>
                  <a:cubicBezTo>
                    <a:pt x="393912" y="229296"/>
                    <a:pt x="394103" y="229296"/>
                    <a:pt x="394293" y="229201"/>
                  </a:cubicBezTo>
                  <a:cubicBezTo>
                    <a:pt x="394579" y="229487"/>
                    <a:pt x="394770" y="229582"/>
                    <a:pt x="395055" y="229867"/>
                  </a:cubicBezTo>
                  <a:cubicBezTo>
                    <a:pt x="394674" y="229677"/>
                    <a:pt x="394198" y="229582"/>
                    <a:pt x="393817" y="229391"/>
                  </a:cubicBezTo>
                  <a:close/>
                  <a:moveTo>
                    <a:pt x="239226" y="174051"/>
                  </a:moveTo>
                  <a:lnTo>
                    <a:pt x="239226" y="174051"/>
                  </a:lnTo>
                  <a:cubicBezTo>
                    <a:pt x="239226" y="174146"/>
                    <a:pt x="239226" y="174241"/>
                    <a:pt x="239226" y="174241"/>
                  </a:cubicBezTo>
                  <a:cubicBezTo>
                    <a:pt x="239131" y="174241"/>
                    <a:pt x="239131" y="174146"/>
                    <a:pt x="239131" y="174146"/>
                  </a:cubicBezTo>
                  <a:cubicBezTo>
                    <a:pt x="239131" y="174146"/>
                    <a:pt x="239131" y="174051"/>
                    <a:pt x="239226" y="174051"/>
                  </a:cubicBezTo>
                  <a:close/>
                  <a:moveTo>
                    <a:pt x="307997" y="124616"/>
                  </a:moveTo>
                  <a:cubicBezTo>
                    <a:pt x="307521" y="124902"/>
                    <a:pt x="307139" y="125188"/>
                    <a:pt x="306663" y="125569"/>
                  </a:cubicBezTo>
                  <a:cubicBezTo>
                    <a:pt x="307139" y="124902"/>
                    <a:pt x="307235" y="124235"/>
                    <a:pt x="307425" y="123569"/>
                  </a:cubicBezTo>
                  <a:cubicBezTo>
                    <a:pt x="307616" y="124140"/>
                    <a:pt x="307902" y="124330"/>
                    <a:pt x="307997" y="124616"/>
                  </a:cubicBezTo>
                  <a:close/>
                  <a:moveTo>
                    <a:pt x="232463" y="210532"/>
                  </a:moveTo>
                  <a:cubicBezTo>
                    <a:pt x="232559" y="210722"/>
                    <a:pt x="232463" y="210817"/>
                    <a:pt x="232559" y="211008"/>
                  </a:cubicBezTo>
                  <a:cubicBezTo>
                    <a:pt x="232463" y="211008"/>
                    <a:pt x="232368" y="210913"/>
                    <a:pt x="232273" y="210913"/>
                  </a:cubicBezTo>
                  <a:cubicBezTo>
                    <a:pt x="232273" y="210817"/>
                    <a:pt x="232368" y="210627"/>
                    <a:pt x="232463" y="210532"/>
                  </a:cubicBezTo>
                  <a:close/>
                  <a:moveTo>
                    <a:pt x="249037" y="217390"/>
                  </a:moveTo>
                  <a:cubicBezTo>
                    <a:pt x="249037" y="217294"/>
                    <a:pt x="249037" y="217294"/>
                    <a:pt x="249037" y="217390"/>
                  </a:cubicBezTo>
                  <a:cubicBezTo>
                    <a:pt x="249037" y="217294"/>
                    <a:pt x="249037" y="217390"/>
                    <a:pt x="249037" y="217390"/>
                  </a:cubicBezTo>
                  <a:cubicBezTo>
                    <a:pt x="249037" y="217390"/>
                    <a:pt x="249037" y="217390"/>
                    <a:pt x="249037" y="217390"/>
                  </a:cubicBezTo>
                  <a:close/>
                  <a:moveTo>
                    <a:pt x="386578" y="392650"/>
                  </a:moveTo>
                  <a:cubicBezTo>
                    <a:pt x="386673" y="392555"/>
                    <a:pt x="386673" y="392555"/>
                    <a:pt x="386673" y="392459"/>
                  </a:cubicBezTo>
                  <a:lnTo>
                    <a:pt x="386673" y="392459"/>
                  </a:lnTo>
                  <a:lnTo>
                    <a:pt x="386673" y="392459"/>
                  </a:lnTo>
                  <a:cubicBezTo>
                    <a:pt x="386673" y="392459"/>
                    <a:pt x="386673" y="392555"/>
                    <a:pt x="386673" y="392555"/>
                  </a:cubicBezTo>
                  <a:cubicBezTo>
                    <a:pt x="386673" y="392555"/>
                    <a:pt x="386673" y="392555"/>
                    <a:pt x="386578" y="392650"/>
                  </a:cubicBezTo>
                  <a:close/>
                  <a:moveTo>
                    <a:pt x="122926" y="120330"/>
                  </a:moveTo>
                  <a:cubicBezTo>
                    <a:pt x="122926" y="120330"/>
                    <a:pt x="122831" y="120235"/>
                    <a:pt x="122831" y="120235"/>
                  </a:cubicBezTo>
                  <a:cubicBezTo>
                    <a:pt x="123116" y="120235"/>
                    <a:pt x="123402" y="120139"/>
                    <a:pt x="123688" y="120139"/>
                  </a:cubicBezTo>
                  <a:cubicBezTo>
                    <a:pt x="123307" y="120139"/>
                    <a:pt x="123212" y="120330"/>
                    <a:pt x="122926" y="120330"/>
                  </a:cubicBezTo>
                  <a:close/>
                  <a:moveTo>
                    <a:pt x="121212" y="108710"/>
                  </a:moveTo>
                  <a:cubicBezTo>
                    <a:pt x="121212" y="108710"/>
                    <a:pt x="121212" y="108710"/>
                    <a:pt x="121212" y="108710"/>
                  </a:cubicBezTo>
                  <a:cubicBezTo>
                    <a:pt x="121212" y="108614"/>
                    <a:pt x="121212" y="108519"/>
                    <a:pt x="121212" y="108424"/>
                  </a:cubicBezTo>
                  <a:cubicBezTo>
                    <a:pt x="121307" y="108424"/>
                    <a:pt x="121307" y="108519"/>
                    <a:pt x="121402" y="108519"/>
                  </a:cubicBezTo>
                  <a:cubicBezTo>
                    <a:pt x="121307" y="108614"/>
                    <a:pt x="121307" y="108614"/>
                    <a:pt x="121212" y="108710"/>
                  </a:cubicBezTo>
                  <a:cubicBezTo>
                    <a:pt x="121212" y="108710"/>
                    <a:pt x="121212" y="108710"/>
                    <a:pt x="121212" y="108710"/>
                  </a:cubicBezTo>
                  <a:close/>
                  <a:moveTo>
                    <a:pt x="129498" y="90612"/>
                  </a:moveTo>
                  <a:cubicBezTo>
                    <a:pt x="129498" y="90421"/>
                    <a:pt x="129403" y="90326"/>
                    <a:pt x="129403" y="90136"/>
                  </a:cubicBezTo>
                  <a:cubicBezTo>
                    <a:pt x="129498" y="90231"/>
                    <a:pt x="129594" y="90326"/>
                    <a:pt x="129689" y="90421"/>
                  </a:cubicBezTo>
                  <a:cubicBezTo>
                    <a:pt x="129594" y="90517"/>
                    <a:pt x="129498" y="90517"/>
                    <a:pt x="129498" y="90612"/>
                  </a:cubicBezTo>
                  <a:close/>
                  <a:moveTo>
                    <a:pt x="121307" y="118616"/>
                  </a:moveTo>
                  <a:cubicBezTo>
                    <a:pt x="121307" y="118616"/>
                    <a:pt x="121307" y="118711"/>
                    <a:pt x="121307" y="118711"/>
                  </a:cubicBezTo>
                  <a:cubicBezTo>
                    <a:pt x="121307" y="118711"/>
                    <a:pt x="121212" y="118711"/>
                    <a:pt x="121307" y="118616"/>
                  </a:cubicBezTo>
                  <a:cubicBezTo>
                    <a:pt x="121212" y="118711"/>
                    <a:pt x="121307" y="118616"/>
                    <a:pt x="121307" y="118616"/>
                  </a:cubicBezTo>
                  <a:close/>
                  <a:moveTo>
                    <a:pt x="147881" y="125379"/>
                  </a:moveTo>
                  <a:cubicBezTo>
                    <a:pt x="147881" y="125379"/>
                    <a:pt x="147881" y="125379"/>
                    <a:pt x="147881" y="125379"/>
                  </a:cubicBezTo>
                  <a:cubicBezTo>
                    <a:pt x="147786" y="125379"/>
                    <a:pt x="147786" y="125379"/>
                    <a:pt x="147881" y="125379"/>
                  </a:cubicBezTo>
                  <a:cubicBezTo>
                    <a:pt x="147786" y="125379"/>
                    <a:pt x="147881" y="125379"/>
                    <a:pt x="147881" y="125379"/>
                  </a:cubicBezTo>
                  <a:close/>
                  <a:moveTo>
                    <a:pt x="202650" y="190434"/>
                  </a:moveTo>
                  <a:cubicBezTo>
                    <a:pt x="202650" y="190529"/>
                    <a:pt x="202650" y="190529"/>
                    <a:pt x="202650" y="190434"/>
                  </a:cubicBezTo>
                  <a:cubicBezTo>
                    <a:pt x="202650" y="190529"/>
                    <a:pt x="202555" y="190529"/>
                    <a:pt x="202650" y="190434"/>
                  </a:cubicBezTo>
                  <a:cubicBezTo>
                    <a:pt x="202555" y="190529"/>
                    <a:pt x="202555" y="190529"/>
                    <a:pt x="202650" y="190434"/>
                  </a:cubicBezTo>
                  <a:lnTo>
                    <a:pt x="202650" y="190434"/>
                  </a:lnTo>
                  <a:cubicBezTo>
                    <a:pt x="202555" y="190529"/>
                    <a:pt x="202555" y="190529"/>
                    <a:pt x="202650" y="190434"/>
                  </a:cubicBezTo>
                  <a:close/>
                  <a:moveTo>
                    <a:pt x="285804" y="200721"/>
                  </a:moveTo>
                  <a:cubicBezTo>
                    <a:pt x="285994" y="200530"/>
                    <a:pt x="286089" y="200435"/>
                    <a:pt x="286185" y="200340"/>
                  </a:cubicBezTo>
                  <a:cubicBezTo>
                    <a:pt x="286185" y="200530"/>
                    <a:pt x="286185" y="200816"/>
                    <a:pt x="286185" y="201102"/>
                  </a:cubicBezTo>
                  <a:cubicBezTo>
                    <a:pt x="285994" y="200912"/>
                    <a:pt x="285899" y="200912"/>
                    <a:pt x="285804" y="200721"/>
                  </a:cubicBezTo>
                  <a:close/>
                  <a:moveTo>
                    <a:pt x="373338" y="389126"/>
                  </a:moveTo>
                  <a:lnTo>
                    <a:pt x="373338" y="389126"/>
                  </a:lnTo>
                  <a:lnTo>
                    <a:pt x="373338" y="389126"/>
                  </a:lnTo>
                  <a:lnTo>
                    <a:pt x="373338" y="389126"/>
                  </a:lnTo>
                  <a:close/>
                  <a:moveTo>
                    <a:pt x="455539" y="184624"/>
                  </a:moveTo>
                  <a:cubicBezTo>
                    <a:pt x="455539" y="184624"/>
                    <a:pt x="455539" y="184624"/>
                    <a:pt x="455539" y="184624"/>
                  </a:cubicBezTo>
                  <a:cubicBezTo>
                    <a:pt x="455539" y="184624"/>
                    <a:pt x="455539" y="184624"/>
                    <a:pt x="455539" y="184624"/>
                  </a:cubicBezTo>
                  <a:cubicBezTo>
                    <a:pt x="455539" y="184624"/>
                    <a:pt x="455539" y="184624"/>
                    <a:pt x="455539" y="184624"/>
                  </a:cubicBezTo>
                  <a:close/>
                  <a:moveTo>
                    <a:pt x="440299" y="184719"/>
                  </a:moveTo>
                  <a:cubicBezTo>
                    <a:pt x="439918" y="185291"/>
                    <a:pt x="439442" y="185957"/>
                    <a:pt x="439061" y="186814"/>
                  </a:cubicBezTo>
                  <a:cubicBezTo>
                    <a:pt x="438585" y="185386"/>
                    <a:pt x="439251" y="184814"/>
                    <a:pt x="440299" y="184719"/>
                  </a:cubicBezTo>
                  <a:close/>
                  <a:moveTo>
                    <a:pt x="397627" y="86230"/>
                  </a:moveTo>
                  <a:lnTo>
                    <a:pt x="397627" y="86230"/>
                  </a:lnTo>
                  <a:cubicBezTo>
                    <a:pt x="397627" y="86230"/>
                    <a:pt x="397627" y="86230"/>
                    <a:pt x="397627" y="86230"/>
                  </a:cubicBezTo>
                  <a:cubicBezTo>
                    <a:pt x="397627" y="86230"/>
                    <a:pt x="397627" y="86230"/>
                    <a:pt x="397627" y="86230"/>
                  </a:cubicBezTo>
                  <a:close/>
                  <a:moveTo>
                    <a:pt x="229035" y="237202"/>
                  </a:moveTo>
                  <a:cubicBezTo>
                    <a:pt x="229035" y="237297"/>
                    <a:pt x="229130" y="237297"/>
                    <a:pt x="229130" y="237392"/>
                  </a:cubicBezTo>
                  <a:cubicBezTo>
                    <a:pt x="229130" y="237297"/>
                    <a:pt x="229035" y="237297"/>
                    <a:pt x="229035" y="237202"/>
                  </a:cubicBezTo>
                  <a:cubicBezTo>
                    <a:pt x="229035" y="237202"/>
                    <a:pt x="229035" y="237202"/>
                    <a:pt x="229035" y="237202"/>
                  </a:cubicBezTo>
                  <a:close/>
                  <a:moveTo>
                    <a:pt x="385340" y="290922"/>
                  </a:moveTo>
                  <a:cubicBezTo>
                    <a:pt x="385245" y="291113"/>
                    <a:pt x="385245" y="291304"/>
                    <a:pt x="385149" y="291495"/>
                  </a:cubicBezTo>
                  <a:cubicBezTo>
                    <a:pt x="385149" y="291304"/>
                    <a:pt x="385149" y="291209"/>
                    <a:pt x="385149" y="291018"/>
                  </a:cubicBezTo>
                  <a:cubicBezTo>
                    <a:pt x="385245" y="290922"/>
                    <a:pt x="385245" y="290922"/>
                    <a:pt x="385340" y="290922"/>
                  </a:cubicBezTo>
                  <a:close/>
                  <a:moveTo>
                    <a:pt x="373338" y="389126"/>
                  </a:moveTo>
                  <a:cubicBezTo>
                    <a:pt x="373243" y="389221"/>
                    <a:pt x="373148" y="389316"/>
                    <a:pt x="373053" y="389411"/>
                  </a:cubicBezTo>
                  <a:cubicBezTo>
                    <a:pt x="373053" y="389221"/>
                    <a:pt x="373053" y="389126"/>
                    <a:pt x="373053" y="388935"/>
                  </a:cubicBezTo>
                  <a:cubicBezTo>
                    <a:pt x="373148" y="388935"/>
                    <a:pt x="373243" y="389030"/>
                    <a:pt x="373338" y="389126"/>
                  </a:cubicBezTo>
                  <a:close/>
                  <a:moveTo>
                    <a:pt x="375053" y="390745"/>
                  </a:moveTo>
                  <a:cubicBezTo>
                    <a:pt x="375053" y="390745"/>
                    <a:pt x="374957" y="390840"/>
                    <a:pt x="375053" y="390745"/>
                  </a:cubicBezTo>
                  <a:cubicBezTo>
                    <a:pt x="374957" y="390745"/>
                    <a:pt x="374957" y="390745"/>
                    <a:pt x="375053" y="390745"/>
                  </a:cubicBezTo>
                  <a:cubicBezTo>
                    <a:pt x="374957" y="390650"/>
                    <a:pt x="375053" y="390745"/>
                    <a:pt x="375053" y="390745"/>
                  </a:cubicBezTo>
                  <a:close/>
                  <a:moveTo>
                    <a:pt x="463921" y="176337"/>
                  </a:moveTo>
                  <a:cubicBezTo>
                    <a:pt x="464112" y="176146"/>
                    <a:pt x="464302" y="175956"/>
                    <a:pt x="464492" y="175766"/>
                  </a:cubicBezTo>
                  <a:cubicBezTo>
                    <a:pt x="464492" y="175861"/>
                    <a:pt x="464492" y="176051"/>
                    <a:pt x="464588" y="176146"/>
                  </a:cubicBezTo>
                  <a:cubicBezTo>
                    <a:pt x="464302" y="176242"/>
                    <a:pt x="464112" y="176337"/>
                    <a:pt x="463921" y="176337"/>
                  </a:cubicBezTo>
                  <a:close/>
                  <a:moveTo>
                    <a:pt x="164264" y="84421"/>
                  </a:moveTo>
                  <a:cubicBezTo>
                    <a:pt x="164169" y="84802"/>
                    <a:pt x="164074" y="85183"/>
                    <a:pt x="164360" y="85373"/>
                  </a:cubicBezTo>
                  <a:cubicBezTo>
                    <a:pt x="165598" y="86326"/>
                    <a:pt x="163121" y="85945"/>
                    <a:pt x="163883" y="85087"/>
                  </a:cubicBezTo>
                  <a:cubicBezTo>
                    <a:pt x="163883" y="84897"/>
                    <a:pt x="164074" y="84707"/>
                    <a:pt x="164074" y="84516"/>
                  </a:cubicBezTo>
                  <a:cubicBezTo>
                    <a:pt x="164169" y="84516"/>
                    <a:pt x="164169" y="84421"/>
                    <a:pt x="164264" y="84421"/>
                  </a:cubicBezTo>
                  <a:close/>
                  <a:moveTo>
                    <a:pt x="123307" y="74134"/>
                  </a:moveTo>
                  <a:cubicBezTo>
                    <a:pt x="123593" y="74610"/>
                    <a:pt x="123497" y="75372"/>
                    <a:pt x="123116" y="76325"/>
                  </a:cubicBezTo>
                  <a:cubicBezTo>
                    <a:pt x="123021" y="75658"/>
                    <a:pt x="123116" y="74991"/>
                    <a:pt x="123307" y="74134"/>
                  </a:cubicBezTo>
                  <a:close/>
                  <a:moveTo>
                    <a:pt x="490496" y="123187"/>
                  </a:moveTo>
                  <a:cubicBezTo>
                    <a:pt x="490591" y="123187"/>
                    <a:pt x="490591" y="123187"/>
                    <a:pt x="490686" y="123187"/>
                  </a:cubicBezTo>
                  <a:cubicBezTo>
                    <a:pt x="490591" y="123283"/>
                    <a:pt x="490591" y="123378"/>
                    <a:pt x="490496" y="123378"/>
                  </a:cubicBezTo>
                  <a:cubicBezTo>
                    <a:pt x="490496" y="123283"/>
                    <a:pt x="490496" y="123283"/>
                    <a:pt x="490496" y="123187"/>
                  </a:cubicBezTo>
                  <a:close/>
                  <a:moveTo>
                    <a:pt x="427631" y="76325"/>
                  </a:moveTo>
                  <a:cubicBezTo>
                    <a:pt x="427631" y="76325"/>
                    <a:pt x="427631" y="76420"/>
                    <a:pt x="427631" y="76325"/>
                  </a:cubicBezTo>
                  <a:lnTo>
                    <a:pt x="427631" y="76325"/>
                  </a:lnTo>
                  <a:lnTo>
                    <a:pt x="427631" y="76325"/>
                  </a:lnTo>
                  <a:cubicBezTo>
                    <a:pt x="427536" y="76229"/>
                    <a:pt x="427440" y="76134"/>
                    <a:pt x="427345" y="76038"/>
                  </a:cubicBezTo>
                  <a:cubicBezTo>
                    <a:pt x="427440" y="76038"/>
                    <a:pt x="427536" y="76038"/>
                    <a:pt x="427631" y="76038"/>
                  </a:cubicBezTo>
                  <a:cubicBezTo>
                    <a:pt x="427631" y="76134"/>
                    <a:pt x="427631" y="76229"/>
                    <a:pt x="427631" y="76325"/>
                  </a:cubicBezTo>
                  <a:close/>
                  <a:moveTo>
                    <a:pt x="135785" y="193673"/>
                  </a:moveTo>
                  <a:cubicBezTo>
                    <a:pt x="135785" y="193673"/>
                    <a:pt x="135785" y="193673"/>
                    <a:pt x="135785" y="193673"/>
                  </a:cubicBezTo>
                  <a:cubicBezTo>
                    <a:pt x="135880" y="193673"/>
                    <a:pt x="135975" y="193577"/>
                    <a:pt x="135975" y="193577"/>
                  </a:cubicBezTo>
                  <a:lnTo>
                    <a:pt x="135975" y="193577"/>
                  </a:lnTo>
                  <a:cubicBezTo>
                    <a:pt x="135975" y="193577"/>
                    <a:pt x="136071" y="193577"/>
                    <a:pt x="136071" y="193577"/>
                  </a:cubicBezTo>
                  <a:cubicBezTo>
                    <a:pt x="135975" y="193577"/>
                    <a:pt x="135880" y="193673"/>
                    <a:pt x="135785" y="193673"/>
                  </a:cubicBezTo>
                  <a:close/>
                  <a:moveTo>
                    <a:pt x="142262" y="193006"/>
                  </a:moveTo>
                  <a:cubicBezTo>
                    <a:pt x="142166" y="193101"/>
                    <a:pt x="142166" y="193101"/>
                    <a:pt x="142262" y="193006"/>
                  </a:cubicBezTo>
                  <a:cubicBezTo>
                    <a:pt x="142166" y="193006"/>
                    <a:pt x="142166" y="193006"/>
                    <a:pt x="142166" y="193006"/>
                  </a:cubicBezTo>
                  <a:cubicBezTo>
                    <a:pt x="142166" y="193006"/>
                    <a:pt x="142166" y="193006"/>
                    <a:pt x="142262" y="193006"/>
                  </a:cubicBezTo>
                  <a:close/>
                  <a:moveTo>
                    <a:pt x="361527" y="340643"/>
                  </a:moveTo>
                  <a:cubicBezTo>
                    <a:pt x="361622" y="340643"/>
                    <a:pt x="361622" y="340643"/>
                    <a:pt x="361718" y="340739"/>
                  </a:cubicBezTo>
                  <a:cubicBezTo>
                    <a:pt x="361718" y="340739"/>
                    <a:pt x="361622" y="340834"/>
                    <a:pt x="361622" y="340834"/>
                  </a:cubicBezTo>
                  <a:cubicBezTo>
                    <a:pt x="361527" y="340739"/>
                    <a:pt x="361527" y="340643"/>
                    <a:pt x="361527" y="340643"/>
                  </a:cubicBezTo>
                  <a:close/>
                  <a:moveTo>
                    <a:pt x="378196" y="430655"/>
                  </a:moveTo>
                  <a:cubicBezTo>
                    <a:pt x="378196" y="430750"/>
                    <a:pt x="378196" y="430750"/>
                    <a:pt x="378196" y="430655"/>
                  </a:cubicBezTo>
                  <a:cubicBezTo>
                    <a:pt x="378196" y="430750"/>
                    <a:pt x="378196" y="430750"/>
                    <a:pt x="378196" y="430655"/>
                  </a:cubicBezTo>
                  <a:cubicBezTo>
                    <a:pt x="378196" y="430655"/>
                    <a:pt x="378196" y="430655"/>
                    <a:pt x="378196" y="430655"/>
                  </a:cubicBezTo>
                  <a:close/>
                  <a:moveTo>
                    <a:pt x="456682" y="356074"/>
                  </a:moveTo>
                  <a:cubicBezTo>
                    <a:pt x="456682" y="355978"/>
                    <a:pt x="456682" y="355978"/>
                    <a:pt x="456682" y="355883"/>
                  </a:cubicBezTo>
                  <a:cubicBezTo>
                    <a:pt x="456682" y="355883"/>
                    <a:pt x="456777" y="355883"/>
                    <a:pt x="456777" y="355883"/>
                  </a:cubicBezTo>
                  <a:cubicBezTo>
                    <a:pt x="456777" y="355978"/>
                    <a:pt x="456777" y="355978"/>
                    <a:pt x="456682" y="356074"/>
                  </a:cubicBezTo>
                  <a:close/>
                  <a:moveTo>
                    <a:pt x="404295" y="69657"/>
                  </a:moveTo>
                  <a:lnTo>
                    <a:pt x="404295" y="69657"/>
                  </a:lnTo>
                  <a:lnTo>
                    <a:pt x="404295" y="69657"/>
                  </a:ln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lnTo>
                    <a:pt x="404295" y="69657"/>
                  </a:lnTo>
                  <a:lnTo>
                    <a:pt x="404295" y="69657"/>
                  </a:lnTo>
                  <a:close/>
                  <a:moveTo>
                    <a:pt x="399341" y="77944"/>
                  </a:moveTo>
                  <a:cubicBezTo>
                    <a:pt x="399341" y="77944"/>
                    <a:pt x="399246" y="77944"/>
                    <a:pt x="399246" y="78039"/>
                  </a:cubicBezTo>
                  <a:cubicBezTo>
                    <a:pt x="399246" y="77944"/>
                    <a:pt x="399246" y="77944"/>
                    <a:pt x="399341" y="77944"/>
                  </a:cubicBezTo>
                  <a:cubicBezTo>
                    <a:pt x="399246" y="77944"/>
                    <a:pt x="399246" y="77944"/>
                    <a:pt x="399341" y="77944"/>
                  </a:cubicBezTo>
                  <a:close/>
                  <a:moveTo>
                    <a:pt x="299520" y="70991"/>
                  </a:moveTo>
                  <a:cubicBezTo>
                    <a:pt x="299615" y="70895"/>
                    <a:pt x="299615" y="70895"/>
                    <a:pt x="299710" y="70800"/>
                  </a:cubicBezTo>
                  <a:cubicBezTo>
                    <a:pt x="299710" y="70895"/>
                    <a:pt x="299805" y="70895"/>
                    <a:pt x="299805" y="70991"/>
                  </a:cubicBezTo>
                  <a:cubicBezTo>
                    <a:pt x="299710" y="70991"/>
                    <a:pt x="299615" y="70991"/>
                    <a:pt x="299520" y="70991"/>
                  </a:cubicBezTo>
                  <a:close/>
                  <a:moveTo>
                    <a:pt x="143119" y="50512"/>
                  </a:moveTo>
                  <a:cubicBezTo>
                    <a:pt x="143119" y="50417"/>
                    <a:pt x="143119" y="50417"/>
                    <a:pt x="143119" y="50321"/>
                  </a:cubicBezTo>
                  <a:cubicBezTo>
                    <a:pt x="143214" y="50321"/>
                    <a:pt x="143310" y="50321"/>
                    <a:pt x="143405" y="50321"/>
                  </a:cubicBezTo>
                  <a:cubicBezTo>
                    <a:pt x="143310" y="50417"/>
                    <a:pt x="143214" y="50417"/>
                    <a:pt x="143119" y="50512"/>
                  </a:cubicBezTo>
                  <a:close/>
                  <a:moveTo>
                    <a:pt x="89398" y="140237"/>
                  </a:moveTo>
                  <a:cubicBezTo>
                    <a:pt x="89398" y="140237"/>
                    <a:pt x="89493" y="140142"/>
                    <a:pt x="89493" y="140142"/>
                  </a:cubicBezTo>
                  <a:lnTo>
                    <a:pt x="89493" y="140142"/>
                  </a:lnTo>
                  <a:cubicBezTo>
                    <a:pt x="89493" y="140142"/>
                    <a:pt x="89493" y="140237"/>
                    <a:pt x="89493" y="140237"/>
                  </a:cubicBezTo>
                  <a:cubicBezTo>
                    <a:pt x="89493" y="140332"/>
                    <a:pt x="89493" y="140332"/>
                    <a:pt x="89398" y="140237"/>
                  </a:cubicBezTo>
                  <a:close/>
                  <a:moveTo>
                    <a:pt x="185791" y="243679"/>
                  </a:moveTo>
                  <a:lnTo>
                    <a:pt x="185791" y="243679"/>
                  </a:lnTo>
                  <a:cubicBezTo>
                    <a:pt x="185696" y="243774"/>
                    <a:pt x="185600" y="243964"/>
                    <a:pt x="185505" y="244060"/>
                  </a:cubicBezTo>
                  <a:cubicBezTo>
                    <a:pt x="185505" y="243964"/>
                    <a:pt x="185505" y="243774"/>
                    <a:pt x="185505" y="243679"/>
                  </a:cubicBezTo>
                  <a:cubicBezTo>
                    <a:pt x="185600" y="243679"/>
                    <a:pt x="185696" y="243679"/>
                    <a:pt x="185791" y="243679"/>
                  </a:cubicBezTo>
                  <a:close/>
                  <a:moveTo>
                    <a:pt x="349907" y="339405"/>
                  </a:moveTo>
                  <a:cubicBezTo>
                    <a:pt x="350002" y="339310"/>
                    <a:pt x="350097" y="339214"/>
                    <a:pt x="350192" y="339120"/>
                  </a:cubicBezTo>
                  <a:lnTo>
                    <a:pt x="350192" y="339120"/>
                  </a:lnTo>
                  <a:lnTo>
                    <a:pt x="350192" y="339120"/>
                  </a:lnTo>
                  <a:lnTo>
                    <a:pt x="350192" y="339120"/>
                  </a:lnTo>
                  <a:cubicBezTo>
                    <a:pt x="350192" y="339310"/>
                    <a:pt x="350097" y="339405"/>
                    <a:pt x="350097" y="339500"/>
                  </a:cubicBezTo>
                  <a:cubicBezTo>
                    <a:pt x="350097" y="339500"/>
                    <a:pt x="350002" y="339405"/>
                    <a:pt x="349907" y="339405"/>
                  </a:cubicBezTo>
                  <a:close/>
                  <a:moveTo>
                    <a:pt x="421630" y="430845"/>
                  </a:moveTo>
                  <a:cubicBezTo>
                    <a:pt x="421630" y="430845"/>
                    <a:pt x="421630" y="430940"/>
                    <a:pt x="421630" y="430940"/>
                  </a:cubicBezTo>
                  <a:cubicBezTo>
                    <a:pt x="421630" y="430940"/>
                    <a:pt x="421535" y="430845"/>
                    <a:pt x="421535" y="430845"/>
                  </a:cubicBezTo>
                  <a:cubicBezTo>
                    <a:pt x="421535" y="430845"/>
                    <a:pt x="421630" y="430845"/>
                    <a:pt x="421630" y="430845"/>
                  </a:cubicBezTo>
                  <a:close/>
                  <a:moveTo>
                    <a:pt x="121021" y="181957"/>
                  </a:moveTo>
                  <a:cubicBezTo>
                    <a:pt x="120830" y="182147"/>
                    <a:pt x="120640" y="182338"/>
                    <a:pt x="120449" y="182529"/>
                  </a:cubicBezTo>
                  <a:cubicBezTo>
                    <a:pt x="120259" y="181957"/>
                    <a:pt x="120069" y="181480"/>
                    <a:pt x="119973" y="180909"/>
                  </a:cubicBezTo>
                  <a:cubicBezTo>
                    <a:pt x="120354" y="181290"/>
                    <a:pt x="120545" y="181576"/>
                    <a:pt x="121021" y="181957"/>
                  </a:cubicBezTo>
                  <a:close/>
                  <a:moveTo>
                    <a:pt x="258943" y="263872"/>
                  </a:moveTo>
                  <a:cubicBezTo>
                    <a:pt x="258943" y="263872"/>
                    <a:pt x="258943" y="263872"/>
                    <a:pt x="258943" y="263872"/>
                  </a:cubicBezTo>
                  <a:lnTo>
                    <a:pt x="258943" y="263872"/>
                  </a:lnTo>
                  <a:cubicBezTo>
                    <a:pt x="258943" y="263872"/>
                    <a:pt x="258943" y="263872"/>
                    <a:pt x="258943" y="263872"/>
                  </a:cubicBezTo>
                  <a:close/>
                  <a:moveTo>
                    <a:pt x="378767" y="432941"/>
                  </a:moveTo>
                  <a:cubicBezTo>
                    <a:pt x="379148" y="432750"/>
                    <a:pt x="379530" y="432655"/>
                    <a:pt x="379911" y="432464"/>
                  </a:cubicBezTo>
                  <a:cubicBezTo>
                    <a:pt x="379911" y="432464"/>
                    <a:pt x="379911" y="432464"/>
                    <a:pt x="379911" y="432464"/>
                  </a:cubicBezTo>
                  <a:cubicBezTo>
                    <a:pt x="379911" y="432464"/>
                    <a:pt x="379911" y="432464"/>
                    <a:pt x="379911" y="432464"/>
                  </a:cubicBezTo>
                  <a:cubicBezTo>
                    <a:pt x="380006" y="432560"/>
                    <a:pt x="380101" y="432655"/>
                    <a:pt x="380291" y="432845"/>
                  </a:cubicBezTo>
                  <a:cubicBezTo>
                    <a:pt x="379530" y="433036"/>
                    <a:pt x="379053" y="433131"/>
                    <a:pt x="378767" y="432941"/>
                  </a:cubicBezTo>
                  <a:close/>
                  <a:moveTo>
                    <a:pt x="465159" y="304448"/>
                  </a:moveTo>
                  <a:cubicBezTo>
                    <a:pt x="465159" y="304448"/>
                    <a:pt x="465064" y="304448"/>
                    <a:pt x="465064" y="304544"/>
                  </a:cubicBezTo>
                  <a:cubicBezTo>
                    <a:pt x="465064" y="304448"/>
                    <a:pt x="465064" y="304448"/>
                    <a:pt x="465064" y="304353"/>
                  </a:cubicBezTo>
                  <a:cubicBezTo>
                    <a:pt x="465159" y="304448"/>
                    <a:pt x="465159" y="304448"/>
                    <a:pt x="465159" y="304448"/>
                  </a:cubicBezTo>
                  <a:close/>
                  <a:moveTo>
                    <a:pt x="504116" y="113282"/>
                  </a:moveTo>
                  <a:cubicBezTo>
                    <a:pt x="504116" y="113282"/>
                    <a:pt x="504212" y="113186"/>
                    <a:pt x="504212" y="113186"/>
                  </a:cubicBezTo>
                  <a:cubicBezTo>
                    <a:pt x="504212" y="113282"/>
                    <a:pt x="504212" y="113377"/>
                    <a:pt x="504212" y="113472"/>
                  </a:cubicBezTo>
                  <a:cubicBezTo>
                    <a:pt x="504212" y="113377"/>
                    <a:pt x="504116" y="113282"/>
                    <a:pt x="504116" y="113282"/>
                  </a:cubicBezTo>
                  <a:close/>
                  <a:moveTo>
                    <a:pt x="389340" y="74610"/>
                  </a:moveTo>
                  <a:cubicBezTo>
                    <a:pt x="389340" y="74610"/>
                    <a:pt x="389436" y="74515"/>
                    <a:pt x="389436" y="74515"/>
                  </a:cubicBezTo>
                  <a:cubicBezTo>
                    <a:pt x="389436" y="74515"/>
                    <a:pt x="389436" y="74610"/>
                    <a:pt x="389436" y="74610"/>
                  </a:cubicBezTo>
                  <a:cubicBezTo>
                    <a:pt x="389436" y="74610"/>
                    <a:pt x="389436" y="74610"/>
                    <a:pt x="389340" y="74610"/>
                  </a:cubicBezTo>
                  <a:close/>
                  <a:moveTo>
                    <a:pt x="154739" y="48892"/>
                  </a:moveTo>
                  <a:cubicBezTo>
                    <a:pt x="154739" y="48892"/>
                    <a:pt x="154739" y="48892"/>
                    <a:pt x="154739" y="48892"/>
                  </a:cubicBezTo>
                  <a:cubicBezTo>
                    <a:pt x="154739" y="48892"/>
                    <a:pt x="154644" y="48892"/>
                    <a:pt x="154739" y="48892"/>
                  </a:cubicBezTo>
                  <a:cubicBezTo>
                    <a:pt x="154739" y="48892"/>
                    <a:pt x="154739" y="48797"/>
                    <a:pt x="154739" y="48892"/>
                  </a:cubicBezTo>
                  <a:cubicBezTo>
                    <a:pt x="154739" y="48892"/>
                    <a:pt x="154739" y="48892"/>
                    <a:pt x="154739" y="48892"/>
                  </a:cubicBezTo>
                  <a:close/>
                  <a:moveTo>
                    <a:pt x="117021" y="49940"/>
                  </a:moveTo>
                  <a:cubicBezTo>
                    <a:pt x="116925" y="49464"/>
                    <a:pt x="116830" y="48797"/>
                    <a:pt x="116639" y="48131"/>
                  </a:cubicBezTo>
                  <a:cubicBezTo>
                    <a:pt x="116639" y="48131"/>
                    <a:pt x="116639" y="48131"/>
                    <a:pt x="116639" y="48131"/>
                  </a:cubicBezTo>
                  <a:cubicBezTo>
                    <a:pt x="116925" y="48797"/>
                    <a:pt x="117021" y="49369"/>
                    <a:pt x="117021" y="49940"/>
                  </a:cubicBezTo>
                  <a:close/>
                  <a:moveTo>
                    <a:pt x="68157" y="108424"/>
                  </a:moveTo>
                  <a:cubicBezTo>
                    <a:pt x="68157" y="108424"/>
                    <a:pt x="68157" y="108424"/>
                    <a:pt x="68157" y="108424"/>
                  </a:cubicBezTo>
                  <a:cubicBezTo>
                    <a:pt x="68633" y="107852"/>
                    <a:pt x="69205" y="107376"/>
                    <a:pt x="69681" y="106900"/>
                  </a:cubicBezTo>
                  <a:cubicBezTo>
                    <a:pt x="69681" y="106900"/>
                    <a:pt x="69681" y="106995"/>
                    <a:pt x="69681" y="106995"/>
                  </a:cubicBezTo>
                  <a:cubicBezTo>
                    <a:pt x="68919" y="107185"/>
                    <a:pt x="68348" y="107566"/>
                    <a:pt x="68157" y="108424"/>
                  </a:cubicBezTo>
                  <a:close/>
                  <a:moveTo>
                    <a:pt x="238940" y="270539"/>
                  </a:moveTo>
                  <a:cubicBezTo>
                    <a:pt x="239036" y="270635"/>
                    <a:pt x="239036" y="270635"/>
                    <a:pt x="239036" y="270730"/>
                  </a:cubicBezTo>
                  <a:cubicBezTo>
                    <a:pt x="238940" y="270635"/>
                    <a:pt x="238940" y="270635"/>
                    <a:pt x="238940" y="270539"/>
                  </a:cubicBezTo>
                  <a:cubicBezTo>
                    <a:pt x="238845" y="270539"/>
                    <a:pt x="238845" y="270539"/>
                    <a:pt x="238940" y="270539"/>
                  </a:cubicBezTo>
                  <a:close/>
                  <a:moveTo>
                    <a:pt x="406295" y="432750"/>
                  </a:moveTo>
                  <a:cubicBezTo>
                    <a:pt x="406390" y="432655"/>
                    <a:pt x="406485" y="432560"/>
                    <a:pt x="406485" y="432560"/>
                  </a:cubicBezTo>
                  <a:cubicBezTo>
                    <a:pt x="407723" y="433226"/>
                    <a:pt x="407914" y="434084"/>
                    <a:pt x="408009" y="434941"/>
                  </a:cubicBezTo>
                  <a:cubicBezTo>
                    <a:pt x="407342" y="434560"/>
                    <a:pt x="406771" y="433797"/>
                    <a:pt x="406295" y="432750"/>
                  </a:cubicBezTo>
                  <a:close/>
                  <a:moveTo>
                    <a:pt x="411343" y="470755"/>
                  </a:moveTo>
                  <a:cubicBezTo>
                    <a:pt x="411343" y="470660"/>
                    <a:pt x="411438" y="470564"/>
                    <a:pt x="411343" y="470374"/>
                  </a:cubicBezTo>
                  <a:cubicBezTo>
                    <a:pt x="411438" y="470374"/>
                    <a:pt x="411438" y="470469"/>
                    <a:pt x="411533" y="470469"/>
                  </a:cubicBezTo>
                  <a:cubicBezTo>
                    <a:pt x="411533" y="470660"/>
                    <a:pt x="411438" y="470660"/>
                    <a:pt x="411343" y="470755"/>
                  </a:cubicBezTo>
                  <a:lnTo>
                    <a:pt x="411343" y="470755"/>
                  </a:lnTo>
                  <a:close/>
                  <a:moveTo>
                    <a:pt x="510689" y="133189"/>
                  </a:moveTo>
                  <a:cubicBezTo>
                    <a:pt x="510689" y="133189"/>
                    <a:pt x="510689" y="133189"/>
                    <a:pt x="510689" y="133189"/>
                  </a:cubicBezTo>
                  <a:cubicBezTo>
                    <a:pt x="510689" y="133094"/>
                    <a:pt x="510784" y="133094"/>
                    <a:pt x="510784" y="133094"/>
                  </a:cubicBezTo>
                  <a:cubicBezTo>
                    <a:pt x="510784" y="133189"/>
                    <a:pt x="510784" y="133189"/>
                    <a:pt x="510784" y="133284"/>
                  </a:cubicBezTo>
                  <a:cubicBezTo>
                    <a:pt x="510784" y="133284"/>
                    <a:pt x="510689" y="133284"/>
                    <a:pt x="510689" y="133189"/>
                  </a:cubicBezTo>
                  <a:close/>
                  <a:moveTo>
                    <a:pt x="502497" y="61561"/>
                  </a:moveTo>
                  <a:cubicBezTo>
                    <a:pt x="502497" y="61561"/>
                    <a:pt x="502497" y="61561"/>
                    <a:pt x="502497" y="61561"/>
                  </a:cubicBezTo>
                  <a:cubicBezTo>
                    <a:pt x="502497" y="61561"/>
                    <a:pt x="502497" y="61561"/>
                    <a:pt x="502497" y="61561"/>
                  </a:cubicBezTo>
                  <a:cubicBezTo>
                    <a:pt x="502497" y="61561"/>
                    <a:pt x="502497" y="61561"/>
                    <a:pt x="502497" y="61561"/>
                  </a:cubicBezTo>
                  <a:close/>
                  <a:moveTo>
                    <a:pt x="497544" y="53274"/>
                  </a:moveTo>
                  <a:cubicBezTo>
                    <a:pt x="497544" y="53274"/>
                    <a:pt x="497544" y="53274"/>
                    <a:pt x="497544" y="53274"/>
                  </a:cubicBezTo>
                  <a:cubicBezTo>
                    <a:pt x="497544" y="53274"/>
                    <a:pt x="497544" y="53274"/>
                    <a:pt x="497544" y="53274"/>
                  </a:cubicBezTo>
                  <a:cubicBezTo>
                    <a:pt x="497449" y="53274"/>
                    <a:pt x="497449" y="53274"/>
                    <a:pt x="497354" y="53274"/>
                  </a:cubicBezTo>
                  <a:cubicBezTo>
                    <a:pt x="497163" y="52988"/>
                    <a:pt x="496973" y="52702"/>
                    <a:pt x="496878" y="52417"/>
                  </a:cubicBezTo>
                  <a:cubicBezTo>
                    <a:pt x="497163" y="52702"/>
                    <a:pt x="497354" y="53084"/>
                    <a:pt x="497544" y="53274"/>
                  </a:cubicBezTo>
                  <a:close/>
                  <a:moveTo>
                    <a:pt x="417725" y="52988"/>
                  </a:moveTo>
                  <a:cubicBezTo>
                    <a:pt x="417630" y="52988"/>
                    <a:pt x="417630" y="53084"/>
                    <a:pt x="417725" y="52988"/>
                  </a:cubicBezTo>
                  <a:cubicBezTo>
                    <a:pt x="417630" y="52988"/>
                    <a:pt x="417630" y="52988"/>
                    <a:pt x="417725" y="52988"/>
                  </a:cubicBezTo>
                  <a:cubicBezTo>
                    <a:pt x="417630" y="52988"/>
                    <a:pt x="417630" y="52988"/>
                    <a:pt x="417725" y="52988"/>
                  </a:cubicBezTo>
                  <a:close/>
                  <a:moveTo>
                    <a:pt x="265706" y="47750"/>
                  </a:moveTo>
                  <a:cubicBezTo>
                    <a:pt x="265706" y="47654"/>
                    <a:pt x="265801" y="47464"/>
                    <a:pt x="265801" y="47368"/>
                  </a:cubicBezTo>
                  <a:cubicBezTo>
                    <a:pt x="265896" y="47464"/>
                    <a:pt x="266087" y="47464"/>
                    <a:pt x="266182" y="47559"/>
                  </a:cubicBezTo>
                  <a:cubicBezTo>
                    <a:pt x="265991" y="47654"/>
                    <a:pt x="265991" y="47750"/>
                    <a:pt x="265706" y="47750"/>
                  </a:cubicBezTo>
                  <a:close/>
                  <a:moveTo>
                    <a:pt x="188077" y="45654"/>
                  </a:moveTo>
                  <a:cubicBezTo>
                    <a:pt x="188077" y="45654"/>
                    <a:pt x="188077" y="45654"/>
                    <a:pt x="188077" y="45654"/>
                  </a:cubicBezTo>
                  <a:cubicBezTo>
                    <a:pt x="188077" y="45654"/>
                    <a:pt x="187982" y="45654"/>
                    <a:pt x="188077" y="45654"/>
                  </a:cubicBezTo>
                  <a:cubicBezTo>
                    <a:pt x="187982" y="45654"/>
                    <a:pt x="188077" y="45654"/>
                    <a:pt x="188077" y="45654"/>
                  </a:cubicBezTo>
                  <a:close/>
                  <a:moveTo>
                    <a:pt x="133118" y="40510"/>
                  </a:moveTo>
                  <a:cubicBezTo>
                    <a:pt x="133118" y="40415"/>
                    <a:pt x="133213" y="40320"/>
                    <a:pt x="133213" y="40225"/>
                  </a:cubicBezTo>
                  <a:cubicBezTo>
                    <a:pt x="133213" y="40320"/>
                    <a:pt x="133213" y="40510"/>
                    <a:pt x="133118" y="40510"/>
                  </a:cubicBezTo>
                  <a:cubicBezTo>
                    <a:pt x="133213" y="40510"/>
                    <a:pt x="133118" y="40510"/>
                    <a:pt x="133118" y="40510"/>
                  </a:cubicBezTo>
                  <a:close/>
                  <a:moveTo>
                    <a:pt x="43106" y="73467"/>
                  </a:moveTo>
                  <a:lnTo>
                    <a:pt x="43106" y="73467"/>
                  </a:lnTo>
                  <a:cubicBezTo>
                    <a:pt x="43011" y="73562"/>
                    <a:pt x="42916" y="73657"/>
                    <a:pt x="42821" y="73753"/>
                  </a:cubicBezTo>
                  <a:cubicBezTo>
                    <a:pt x="42821" y="73562"/>
                    <a:pt x="42821" y="73372"/>
                    <a:pt x="42725" y="73086"/>
                  </a:cubicBezTo>
                  <a:cubicBezTo>
                    <a:pt x="42916" y="73276"/>
                    <a:pt x="43011" y="73372"/>
                    <a:pt x="43106" y="73467"/>
                  </a:cubicBezTo>
                  <a:close/>
                  <a:moveTo>
                    <a:pt x="101019" y="185195"/>
                  </a:moveTo>
                  <a:cubicBezTo>
                    <a:pt x="100923" y="185291"/>
                    <a:pt x="100923" y="185291"/>
                    <a:pt x="100828" y="185386"/>
                  </a:cubicBezTo>
                  <a:cubicBezTo>
                    <a:pt x="100828" y="185195"/>
                    <a:pt x="100733" y="185100"/>
                    <a:pt x="100733" y="184910"/>
                  </a:cubicBezTo>
                  <a:cubicBezTo>
                    <a:pt x="100923" y="185005"/>
                    <a:pt x="101019" y="185100"/>
                    <a:pt x="101019" y="185195"/>
                  </a:cubicBezTo>
                  <a:close/>
                  <a:moveTo>
                    <a:pt x="104257" y="181957"/>
                  </a:moveTo>
                  <a:cubicBezTo>
                    <a:pt x="104257" y="181957"/>
                    <a:pt x="104352" y="181862"/>
                    <a:pt x="104352" y="181862"/>
                  </a:cubicBezTo>
                  <a:cubicBezTo>
                    <a:pt x="104352" y="181957"/>
                    <a:pt x="104352" y="182052"/>
                    <a:pt x="104352" y="182052"/>
                  </a:cubicBezTo>
                  <a:cubicBezTo>
                    <a:pt x="104352" y="182052"/>
                    <a:pt x="104352" y="182052"/>
                    <a:pt x="104257" y="181957"/>
                  </a:cubicBezTo>
                  <a:close/>
                  <a:moveTo>
                    <a:pt x="228939" y="277112"/>
                  </a:moveTo>
                  <a:cubicBezTo>
                    <a:pt x="228939" y="277112"/>
                    <a:pt x="228939" y="277207"/>
                    <a:pt x="228939" y="277112"/>
                  </a:cubicBezTo>
                  <a:cubicBezTo>
                    <a:pt x="228939" y="277207"/>
                    <a:pt x="228939" y="277207"/>
                    <a:pt x="228939" y="277112"/>
                  </a:cubicBezTo>
                  <a:cubicBezTo>
                    <a:pt x="228939" y="277112"/>
                    <a:pt x="228939" y="277112"/>
                    <a:pt x="228939" y="277112"/>
                  </a:cubicBezTo>
                  <a:close/>
                  <a:moveTo>
                    <a:pt x="478494" y="297876"/>
                  </a:moveTo>
                  <a:cubicBezTo>
                    <a:pt x="478589" y="297781"/>
                    <a:pt x="478589" y="297781"/>
                    <a:pt x="478685" y="297685"/>
                  </a:cubicBezTo>
                  <a:cubicBezTo>
                    <a:pt x="478780" y="297781"/>
                    <a:pt x="478875" y="297876"/>
                    <a:pt x="479066" y="297876"/>
                  </a:cubicBezTo>
                  <a:cubicBezTo>
                    <a:pt x="478875" y="297876"/>
                    <a:pt x="478685" y="297971"/>
                    <a:pt x="478494" y="297876"/>
                  </a:cubicBezTo>
                  <a:close/>
                  <a:moveTo>
                    <a:pt x="518975" y="108233"/>
                  </a:moveTo>
                  <a:cubicBezTo>
                    <a:pt x="518975" y="108233"/>
                    <a:pt x="518975" y="108233"/>
                    <a:pt x="518975" y="108233"/>
                  </a:cubicBezTo>
                  <a:cubicBezTo>
                    <a:pt x="518975" y="108138"/>
                    <a:pt x="519071" y="108138"/>
                    <a:pt x="519071" y="108138"/>
                  </a:cubicBezTo>
                  <a:cubicBezTo>
                    <a:pt x="519071" y="108233"/>
                    <a:pt x="519071" y="108233"/>
                    <a:pt x="518975" y="108233"/>
                  </a:cubicBezTo>
                  <a:close/>
                  <a:moveTo>
                    <a:pt x="472874" y="47940"/>
                  </a:moveTo>
                  <a:cubicBezTo>
                    <a:pt x="472779" y="48035"/>
                    <a:pt x="472684" y="48131"/>
                    <a:pt x="472589" y="48226"/>
                  </a:cubicBezTo>
                  <a:cubicBezTo>
                    <a:pt x="472589" y="48131"/>
                    <a:pt x="472589" y="48035"/>
                    <a:pt x="472589" y="47940"/>
                  </a:cubicBezTo>
                  <a:cubicBezTo>
                    <a:pt x="472684" y="47940"/>
                    <a:pt x="472874" y="47940"/>
                    <a:pt x="472874" y="47940"/>
                  </a:cubicBezTo>
                  <a:close/>
                  <a:moveTo>
                    <a:pt x="407819" y="56227"/>
                  </a:moveTo>
                  <a:cubicBezTo>
                    <a:pt x="407819" y="56227"/>
                    <a:pt x="407723" y="56322"/>
                    <a:pt x="407723" y="56322"/>
                  </a:cubicBezTo>
                  <a:lnTo>
                    <a:pt x="407723" y="56322"/>
                  </a:lnTo>
                  <a:lnTo>
                    <a:pt x="407723" y="56322"/>
                  </a:lnTo>
                  <a:cubicBezTo>
                    <a:pt x="407723" y="56322"/>
                    <a:pt x="407723" y="56227"/>
                    <a:pt x="407819" y="56227"/>
                  </a:cubicBezTo>
                  <a:cubicBezTo>
                    <a:pt x="407723" y="56227"/>
                    <a:pt x="407723" y="56227"/>
                    <a:pt x="407819" y="56227"/>
                  </a:cubicBezTo>
                  <a:close/>
                  <a:moveTo>
                    <a:pt x="117021" y="33748"/>
                  </a:moveTo>
                  <a:cubicBezTo>
                    <a:pt x="117021" y="33748"/>
                    <a:pt x="117021" y="33748"/>
                    <a:pt x="117021" y="33748"/>
                  </a:cubicBezTo>
                  <a:cubicBezTo>
                    <a:pt x="117497" y="33938"/>
                    <a:pt x="117878" y="33748"/>
                    <a:pt x="118354" y="33748"/>
                  </a:cubicBezTo>
                  <a:lnTo>
                    <a:pt x="118354" y="33748"/>
                  </a:lnTo>
                  <a:cubicBezTo>
                    <a:pt x="117878" y="33748"/>
                    <a:pt x="117402" y="33748"/>
                    <a:pt x="117021" y="33748"/>
                  </a:cubicBezTo>
                  <a:close/>
                  <a:moveTo>
                    <a:pt x="106448" y="30509"/>
                  </a:moveTo>
                  <a:cubicBezTo>
                    <a:pt x="106448" y="30414"/>
                    <a:pt x="106353" y="30319"/>
                    <a:pt x="106353" y="30224"/>
                  </a:cubicBezTo>
                  <a:cubicBezTo>
                    <a:pt x="106448" y="30319"/>
                    <a:pt x="106448" y="30319"/>
                    <a:pt x="106543" y="30414"/>
                  </a:cubicBezTo>
                  <a:cubicBezTo>
                    <a:pt x="106448" y="30509"/>
                    <a:pt x="106448" y="30509"/>
                    <a:pt x="106448" y="30509"/>
                  </a:cubicBezTo>
                  <a:close/>
                  <a:moveTo>
                    <a:pt x="49869" y="63561"/>
                  </a:moveTo>
                  <a:cubicBezTo>
                    <a:pt x="49869" y="63561"/>
                    <a:pt x="49869" y="63561"/>
                    <a:pt x="49869" y="63561"/>
                  </a:cubicBezTo>
                  <a:cubicBezTo>
                    <a:pt x="49869" y="63561"/>
                    <a:pt x="49869" y="63466"/>
                    <a:pt x="49869" y="63561"/>
                  </a:cubicBezTo>
                  <a:cubicBezTo>
                    <a:pt x="49869" y="63466"/>
                    <a:pt x="49869" y="63466"/>
                    <a:pt x="49869" y="63561"/>
                  </a:cubicBezTo>
                  <a:close/>
                  <a:moveTo>
                    <a:pt x="57965" y="152048"/>
                  </a:moveTo>
                  <a:cubicBezTo>
                    <a:pt x="57870" y="152048"/>
                    <a:pt x="57870" y="152048"/>
                    <a:pt x="57775" y="152048"/>
                  </a:cubicBezTo>
                  <a:cubicBezTo>
                    <a:pt x="57775" y="151953"/>
                    <a:pt x="57870" y="151858"/>
                    <a:pt x="57870" y="151762"/>
                  </a:cubicBezTo>
                  <a:cubicBezTo>
                    <a:pt x="57965" y="151858"/>
                    <a:pt x="57965" y="151953"/>
                    <a:pt x="57965" y="152048"/>
                  </a:cubicBezTo>
                  <a:close/>
                  <a:moveTo>
                    <a:pt x="97685" y="205197"/>
                  </a:moveTo>
                  <a:cubicBezTo>
                    <a:pt x="97589" y="205293"/>
                    <a:pt x="97589" y="205293"/>
                    <a:pt x="97494" y="205388"/>
                  </a:cubicBezTo>
                  <a:cubicBezTo>
                    <a:pt x="97494" y="205293"/>
                    <a:pt x="97494" y="205197"/>
                    <a:pt x="97494" y="205103"/>
                  </a:cubicBezTo>
                  <a:cubicBezTo>
                    <a:pt x="97589" y="205103"/>
                    <a:pt x="97589" y="205103"/>
                    <a:pt x="97685" y="205197"/>
                  </a:cubicBezTo>
                  <a:close/>
                  <a:moveTo>
                    <a:pt x="298377" y="437132"/>
                  </a:moveTo>
                  <a:cubicBezTo>
                    <a:pt x="298377" y="437132"/>
                    <a:pt x="298377" y="437132"/>
                    <a:pt x="298377" y="437132"/>
                  </a:cubicBezTo>
                  <a:cubicBezTo>
                    <a:pt x="298377" y="437132"/>
                    <a:pt x="298377" y="437132"/>
                    <a:pt x="298377" y="437132"/>
                  </a:cubicBezTo>
                  <a:cubicBezTo>
                    <a:pt x="298377" y="437132"/>
                    <a:pt x="298377" y="437132"/>
                    <a:pt x="298377" y="437132"/>
                  </a:cubicBezTo>
                  <a:close/>
                  <a:moveTo>
                    <a:pt x="303139" y="453229"/>
                  </a:moveTo>
                  <a:cubicBezTo>
                    <a:pt x="303139" y="453514"/>
                    <a:pt x="303139" y="453800"/>
                    <a:pt x="303044" y="454086"/>
                  </a:cubicBezTo>
                  <a:cubicBezTo>
                    <a:pt x="303139" y="453800"/>
                    <a:pt x="303139" y="453514"/>
                    <a:pt x="303139" y="453229"/>
                  </a:cubicBezTo>
                  <a:close/>
                  <a:moveTo>
                    <a:pt x="344858" y="463897"/>
                  </a:moveTo>
                  <a:cubicBezTo>
                    <a:pt x="344858" y="463897"/>
                    <a:pt x="344858" y="463897"/>
                    <a:pt x="344858" y="463897"/>
                  </a:cubicBezTo>
                  <a:cubicBezTo>
                    <a:pt x="344858" y="463897"/>
                    <a:pt x="344858" y="463897"/>
                    <a:pt x="344858" y="463897"/>
                  </a:cubicBezTo>
                  <a:cubicBezTo>
                    <a:pt x="344858" y="463897"/>
                    <a:pt x="344858" y="463897"/>
                    <a:pt x="344858" y="463897"/>
                  </a:cubicBezTo>
                  <a:close/>
                  <a:moveTo>
                    <a:pt x="356479" y="475612"/>
                  </a:moveTo>
                  <a:cubicBezTo>
                    <a:pt x="356765" y="476375"/>
                    <a:pt x="356765" y="476946"/>
                    <a:pt x="356574" y="477613"/>
                  </a:cubicBezTo>
                  <a:cubicBezTo>
                    <a:pt x="356288" y="477232"/>
                    <a:pt x="356098" y="476851"/>
                    <a:pt x="355907" y="476279"/>
                  </a:cubicBezTo>
                  <a:cubicBezTo>
                    <a:pt x="356003" y="475994"/>
                    <a:pt x="356288" y="475803"/>
                    <a:pt x="356479" y="475612"/>
                  </a:cubicBezTo>
                  <a:close/>
                  <a:moveTo>
                    <a:pt x="518975" y="148238"/>
                  </a:moveTo>
                  <a:cubicBezTo>
                    <a:pt x="518975" y="148238"/>
                    <a:pt x="519071" y="148143"/>
                    <a:pt x="519071" y="148143"/>
                  </a:cubicBezTo>
                  <a:cubicBezTo>
                    <a:pt x="519071" y="148238"/>
                    <a:pt x="519071" y="148334"/>
                    <a:pt x="519071" y="148334"/>
                  </a:cubicBezTo>
                  <a:cubicBezTo>
                    <a:pt x="519071" y="148238"/>
                    <a:pt x="518975" y="148238"/>
                    <a:pt x="518975" y="148238"/>
                  </a:cubicBezTo>
                  <a:close/>
                  <a:moveTo>
                    <a:pt x="167217" y="305305"/>
                  </a:moveTo>
                  <a:cubicBezTo>
                    <a:pt x="167217" y="305305"/>
                    <a:pt x="167217" y="305305"/>
                    <a:pt x="167217" y="305305"/>
                  </a:cubicBezTo>
                  <a:cubicBezTo>
                    <a:pt x="167217" y="305305"/>
                    <a:pt x="167217" y="305305"/>
                    <a:pt x="167217" y="305305"/>
                  </a:cubicBezTo>
                  <a:cubicBezTo>
                    <a:pt x="167217" y="305305"/>
                    <a:pt x="167217" y="305305"/>
                    <a:pt x="167217" y="305305"/>
                  </a:cubicBezTo>
                  <a:close/>
                  <a:moveTo>
                    <a:pt x="241798" y="410462"/>
                  </a:moveTo>
                  <a:cubicBezTo>
                    <a:pt x="241798" y="410462"/>
                    <a:pt x="241893" y="410366"/>
                    <a:pt x="241798" y="410462"/>
                  </a:cubicBezTo>
                  <a:cubicBezTo>
                    <a:pt x="241893" y="410462"/>
                    <a:pt x="241893" y="410462"/>
                    <a:pt x="241798" y="410462"/>
                  </a:cubicBezTo>
                  <a:cubicBezTo>
                    <a:pt x="241798" y="410462"/>
                    <a:pt x="241798" y="410462"/>
                    <a:pt x="241798" y="410462"/>
                  </a:cubicBezTo>
                  <a:close/>
                  <a:moveTo>
                    <a:pt x="256181" y="438179"/>
                  </a:moveTo>
                  <a:cubicBezTo>
                    <a:pt x="256562" y="438084"/>
                    <a:pt x="256943" y="438084"/>
                    <a:pt x="257229" y="438084"/>
                  </a:cubicBezTo>
                  <a:cubicBezTo>
                    <a:pt x="257038" y="438275"/>
                    <a:pt x="256847" y="438465"/>
                    <a:pt x="256657" y="438655"/>
                  </a:cubicBezTo>
                  <a:cubicBezTo>
                    <a:pt x="256562" y="438465"/>
                    <a:pt x="256371" y="438370"/>
                    <a:pt x="256181" y="438179"/>
                  </a:cubicBezTo>
                  <a:close/>
                  <a:moveTo>
                    <a:pt x="401342" y="36034"/>
                  </a:moveTo>
                  <a:cubicBezTo>
                    <a:pt x="401247" y="36129"/>
                    <a:pt x="401151" y="36224"/>
                    <a:pt x="401056" y="36319"/>
                  </a:cubicBezTo>
                  <a:lnTo>
                    <a:pt x="401056" y="36319"/>
                  </a:lnTo>
                  <a:lnTo>
                    <a:pt x="401056" y="36319"/>
                  </a:lnTo>
                  <a:cubicBezTo>
                    <a:pt x="401056" y="36319"/>
                    <a:pt x="401056" y="36319"/>
                    <a:pt x="401056" y="36319"/>
                  </a:cubicBezTo>
                  <a:cubicBezTo>
                    <a:pt x="401056" y="36319"/>
                    <a:pt x="401056" y="36319"/>
                    <a:pt x="401056" y="36224"/>
                  </a:cubicBezTo>
                  <a:cubicBezTo>
                    <a:pt x="401056" y="36129"/>
                    <a:pt x="400961" y="36034"/>
                    <a:pt x="400961" y="35939"/>
                  </a:cubicBezTo>
                  <a:cubicBezTo>
                    <a:pt x="401056" y="36034"/>
                    <a:pt x="401151" y="36034"/>
                    <a:pt x="401342" y="36034"/>
                  </a:cubicBezTo>
                  <a:close/>
                  <a:moveTo>
                    <a:pt x="272945" y="37558"/>
                  </a:moveTo>
                  <a:lnTo>
                    <a:pt x="273040" y="37653"/>
                  </a:lnTo>
                  <a:cubicBezTo>
                    <a:pt x="272945" y="37653"/>
                    <a:pt x="272945" y="37558"/>
                    <a:pt x="272945" y="37558"/>
                  </a:cubicBezTo>
                  <a:cubicBezTo>
                    <a:pt x="272849" y="37558"/>
                    <a:pt x="272849" y="37558"/>
                    <a:pt x="272945" y="37558"/>
                  </a:cubicBezTo>
                  <a:close/>
                  <a:moveTo>
                    <a:pt x="51203" y="148429"/>
                  </a:moveTo>
                  <a:cubicBezTo>
                    <a:pt x="51203" y="148524"/>
                    <a:pt x="51107" y="148524"/>
                    <a:pt x="51107" y="148620"/>
                  </a:cubicBezTo>
                  <a:cubicBezTo>
                    <a:pt x="51107" y="148524"/>
                    <a:pt x="51107" y="148524"/>
                    <a:pt x="51012" y="148429"/>
                  </a:cubicBezTo>
                  <a:cubicBezTo>
                    <a:pt x="51107" y="148429"/>
                    <a:pt x="51203" y="148429"/>
                    <a:pt x="51203" y="148429"/>
                  </a:cubicBezTo>
                  <a:close/>
                  <a:moveTo>
                    <a:pt x="298472" y="383887"/>
                  </a:moveTo>
                  <a:lnTo>
                    <a:pt x="298472" y="383887"/>
                  </a:lnTo>
                  <a:lnTo>
                    <a:pt x="298472" y="383887"/>
                  </a:lnTo>
                  <a:cubicBezTo>
                    <a:pt x="298472" y="383887"/>
                    <a:pt x="298472" y="383887"/>
                    <a:pt x="298472" y="383887"/>
                  </a:cubicBezTo>
                  <a:cubicBezTo>
                    <a:pt x="298377" y="383982"/>
                    <a:pt x="298281" y="384077"/>
                    <a:pt x="298186" y="384173"/>
                  </a:cubicBezTo>
                  <a:cubicBezTo>
                    <a:pt x="298186" y="383982"/>
                    <a:pt x="298281" y="383887"/>
                    <a:pt x="298281" y="383696"/>
                  </a:cubicBezTo>
                  <a:cubicBezTo>
                    <a:pt x="298281" y="383791"/>
                    <a:pt x="298377" y="383791"/>
                    <a:pt x="298472" y="383887"/>
                  </a:cubicBezTo>
                  <a:close/>
                  <a:moveTo>
                    <a:pt x="288280" y="447037"/>
                  </a:moveTo>
                  <a:cubicBezTo>
                    <a:pt x="288280" y="447037"/>
                    <a:pt x="288280" y="447037"/>
                    <a:pt x="288280" y="447037"/>
                  </a:cubicBezTo>
                  <a:cubicBezTo>
                    <a:pt x="288280" y="447037"/>
                    <a:pt x="288280" y="447133"/>
                    <a:pt x="288280" y="447037"/>
                  </a:cubicBezTo>
                  <a:cubicBezTo>
                    <a:pt x="288280" y="447133"/>
                    <a:pt x="288280" y="447133"/>
                    <a:pt x="288280" y="447133"/>
                  </a:cubicBezTo>
                  <a:cubicBezTo>
                    <a:pt x="288280" y="447133"/>
                    <a:pt x="288280" y="447133"/>
                    <a:pt x="288280" y="447037"/>
                  </a:cubicBezTo>
                  <a:cubicBezTo>
                    <a:pt x="288280" y="447133"/>
                    <a:pt x="288280" y="447133"/>
                    <a:pt x="288280" y="447037"/>
                  </a:cubicBezTo>
                  <a:lnTo>
                    <a:pt x="288280" y="447037"/>
                  </a:lnTo>
                  <a:close/>
                  <a:moveTo>
                    <a:pt x="279993" y="471897"/>
                  </a:moveTo>
                  <a:cubicBezTo>
                    <a:pt x="279993" y="471993"/>
                    <a:pt x="279993" y="472088"/>
                    <a:pt x="279993" y="472088"/>
                  </a:cubicBezTo>
                  <a:cubicBezTo>
                    <a:pt x="279993" y="472088"/>
                    <a:pt x="279898" y="471993"/>
                    <a:pt x="279898" y="471993"/>
                  </a:cubicBezTo>
                  <a:cubicBezTo>
                    <a:pt x="279993" y="471993"/>
                    <a:pt x="279993" y="471993"/>
                    <a:pt x="279993" y="471897"/>
                  </a:cubicBezTo>
                  <a:close/>
                  <a:moveTo>
                    <a:pt x="281898" y="473422"/>
                  </a:moveTo>
                  <a:cubicBezTo>
                    <a:pt x="281803" y="473517"/>
                    <a:pt x="281708" y="473612"/>
                    <a:pt x="281613" y="473707"/>
                  </a:cubicBezTo>
                  <a:cubicBezTo>
                    <a:pt x="281517" y="473612"/>
                    <a:pt x="281422" y="473517"/>
                    <a:pt x="281327" y="473422"/>
                  </a:cubicBezTo>
                  <a:cubicBezTo>
                    <a:pt x="281422" y="473422"/>
                    <a:pt x="281708" y="473422"/>
                    <a:pt x="281898" y="473422"/>
                  </a:cubicBezTo>
                  <a:close/>
                  <a:moveTo>
                    <a:pt x="301520" y="477137"/>
                  </a:moveTo>
                  <a:lnTo>
                    <a:pt x="301520" y="477137"/>
                  </a:lnTo>
                  <a:cubicBezTo>
                    <a:pt x="301520" y="477137"/>
                    <a:pt x="301520" y="477137"/>
                    <a:pt x="301520" y="477137"/>
                  </a:cubicBezTo>
                  <a:cubicBezTo>
                    <a:pt x="301520" y="477137"/>
                    <a:pt x="301520" y="477137"/>
                    <a:pt x="301520" y="477137"/>
                  </a:cubicBezTo>
                  <a:cubicBezTo>
                    <a:pt x="301520" y="477137"/>
                    <a:pt x="301520" y="477137"/>
                    <a:pt x="301520" y="477137"/>
                  </a:cubicBezTo>
                  <a:lnTo>
                    <a:pt x="301520" y="477137"/>
                  </a:lnTo>
                  <a:close/>
                  <a:moveTo>
                    <a:pt x="419915" y="492853"/>
                  </a:moveTo>
                  <a:cubicBezTo>
                    <a:pt x="419915" y="492853"/>
                    <a:pt x="419915" y="492853"/>
                    <a:pt x="419915" y="492853"/>
                  </a:cubicBezTo>
                  <a:cubicBezTo>
                    <a:pt x="419915" y="492853"/>
                    <a:pt x="419915" y="492853"/>
                    <a:pt x="419915" y="492853"/>
                  </a:cubicBezTo>
                  <a:close/>
                  <a:moveTo>
                    <a:pt x="441347" y="477517"/>
                  </a:moveTo>
                  <a:lnTo>
                    <a:pt x="441347" y="477517"/>
                  </a:lnTo>
                  <a:cubicBezTo>
                    <a:pt x="441442" y="477517"/>
                    <a:pt x="441537" y="477517"/>
                    <a:pt x="441537" y="477422"/>
                  </a:cubicBezTo>
                  <a:cubicBezTo>
                    <a:pt x="441537" y="477517"/>
                    <a:pt x="441537" y="477517"/>
                    <a:pt x="441537" y="477613"/>
                  </a:cubicBezTo>
                  <a:cubicBezTo>
                    <a:pt x="441442" y="477517"/>
                    <a:pt x="441442" y="477517"/>
                    <a:pt x="441347" y="477517"/>
                  </a:cubicBezTo>
                  <a:cubicBezTo>
                    <a:pt x="441347" y="477517"/>
                    <a:pt x="441347" y="477517"/>
                    <a:pt x="441347" y="477517"/>
                  </a:cubicBezTo>
                  <a:cubicBezTo>
                    <a:pt x="441252" y="477517"/>
                    <a:pt x="441347" y="477517"/>
                    <a:pt x="441347" y="477517"/>
                  </a:cubicBezTo>
                  <a:close/>
                  <a:moveTo>
                    <a:pt x="517547" y="56608"/>
                  </a:moveTo>
                  <a:cubicBezTo>
                    <a:pt x="517547" y="56608"/>
                    <a:pt x="517547" y="56608"/>
                    <a:pt x="517547" y="56608"/>
                  </a:cubicBezTo>
                  <a:cubicBezTo>
                    <a:pt x="517547" y="56608"/>
                    <a:pt x="517547" y="56703"/>
                    <a:pt x="517547" y="56608"/>
                  </a:cubicBezTo>
                  <a:cubicBezTo>
                    <a:pt x="517547" y="56703"/>
                    <a:pt x="517547" y="56703"/>
                    <a:pt x="517547" y="56608"/>
                  </a:cubicBezTo>
                  <a:close/>
                  <a:moveTo>
                    <a:pt x="395913" y="28223"/>
                  </a:moveTo>
                  <a:cubicBezTo>
                    <a:pt x="395436" y="28700"/>
                    <a:pt x="394960" y="29176"/>
                    <a:pt x="394484" y="29652"/>
                  </a:cubicBezTo>
                  <a:cubicBezTo>
                    <a:pt x="394484" y="29557"/>
                    <a:pt x="394388" y="29461"/>
                    <a:pt x="394293" y="29366"/>
                  </a:cubicBezTo>
                  <a:cubicBezTo>
                    <a:pt x="395055" y="29366"/>
                    <a:pt x="395627" y="28890"/>
                    <a:pt x="395913" y="28223"/>
                  </a:cubicBezTo>
                  <a:cubicBezTo>
                    <a:pt x="395913" y="28223"/>
                    <a:pt x="395913" y="28223"/>
                    <a:pt x="395913" y="28223"/>
                  </a:cubicBezTo>
                  <a:close/>
                  <a:moveTo>
                    <a:pt x="273040" y="37462"/>
                  </a:moveTo>
                  <a:cubicBezTo>
                    <a:pt x="273040" y="37462"/>
                    <a:pt x="272945" y="37558"/>
                    <a:pt x="272945" y="37558"/>
                  </a:cubicBezTo>
                  <a:cubicBezTo>
                    <a:pt x="272945" y="37558"/>
                    <a:pt x="272945" y="37462"/>
                    <a:pt x="272945" y="37462"/>
                  </a:cubicBezTo>
                  <a:cubicBezTo>
                    <a:pt x="272945" y="37462"/>
                    <a:pt x="272945" y="37462"/>
                    <a:pt x="273040" y="37462"/>
                  </a:cubicBezTo>
                  <a:close/>
                  <a:moveTo>
                    <a:pt x="72444" y="31176"/>
                  </a:moveTo>
                  <a:cubicBezTo>
                    <a:pt x="72253" y="31367"/>
                    <a:pt x="71967" y="31557"/>
                    <a:pt x="71777" y="31748"/>
                  </a:cubicBezTo>
                  <a:lnTo>
                    <a:pt x="71777" y="31748"/>
                  </a:lnTo>
                  <a:cubicBezTo>
                    <a:pt x="72158" y="31652"/>
                    <a:pt x="72253" y="31367"/>
                    <a:pt x="72444" y="31176"/>
                  </a:cubicBezTo>
                  <a:close/>
                  <a:moveTo>
                    <a:pt x="56061" y="193387"/>
                  </a:moveTo>
                  <a:cubicBezTo>
                    <a:pt x="56061" y="193387"/>
                    <a:pt x="56061" y="193387"/>
                    <a:pt x="56061" y="193387"/>
                  </a:cubicBezTo>
                  <a:cubicBezTo>
                    <a:pt x="55965" y="193387"/>
                    <a:pt x="55965" y="193387"/>
                    <a:pt x="56061" y="193387"/>
                  </a:cubicBezTo>
                  <a:cubicBezTo>
                    <a:pt x="56061" y="193387"/>
                    <a:pt x="56061" y="193387"/>
                    <a:pt x="56061" y="193387"/>
                  </a:cubicBezTo>
                  <a:close/>
                  <a:moveTo>
                    <a:pt x="129022" y="296829"/>
                  </a:moveTo>
                  <a:cubicBezTo>
                    <a:pt x="128927" y="296923"/>
                    <a:pt x="128831" y="297019"/>
                    <a:pt x="128736" y="297114"/>
                  </a:cubicBezTo>
                  <a:cubicBezTo>
                    <a:pt x="128736" y="296923"/>
                    <a:pt x="128641" y="296733"/>
                    <a:pt x="128546" y="296542"/>
                  </a:cubicBezTo>
                  <a:cubicBezTo>
                    <a:pt x="128641" y="296638"/>
                    <a:pt x="128831" y="296733"/>
                    <a:pt x="129022" y="296829"/>
                  </a:cubicBezTo>
                  <a:close/>
                  <a:moveTo>
                    <a:pt x="369719" y="479041"/>
                  </a:moveTo>
                  <a:cubicBezTo>
                    <a:pt x="369719" y="479041"/>
                    <a:pt x="369719" y="479041"/>
                    <a:pt x="369719" y="479041"/>
                  </a:cubicBezTo>
                  <a:lnTo>
                    <a:pt x="369719" y="479041"/>
                  </a:lnTo>
                  <a:cubicBezTo>
                    <a:pt x="369814" y="479041"/>
                    <a:pt x="369814" y="479041"/>
                    <a:pt x="369719" y="479041"/>
                  </a:cubicBezTo>
                  <a:cubicBezTo>
                    <a:pt x="369719" y="479137"/>
                    <a:pt x="369719" y="479041"/>
                    <a:pt x="369719" y="479041"/>
                  </a:cubicBezTo>
                  <a:close/>
                  <a:moveTo>
                    <a:pt x="534120" y="89945"/>
                  </a:moveTo>
                  <a:cubicBezTo>
                    <a:pt x="534120" y="90041"/>
                    <a:pt x="534120" y="90041"/>
                    <a:pt x="534120" y="89945"/>
                  </a:cubicBezTo>
                  <a:cubicBezTo>
                    <a:pt x="534120" y="90041"/>
                    <a:pt x="534120" y="89945"/>
                    <a:pt x="534120" y="89945"/>
                  </a:cubicBezTo>
                  <a:lnTo>
                    <a:pt x="534120" y="89945"/>
                  </a:lnTo>
                  <a:cubicBezTo>
                    <a:pt x="534025" y="89945"/>
                    <a:pt x="534120" y="89945"/>
                    <a:pt x="534120" y="89945"/>
                  </a:cubicBezTo>
                  <a:cubicBezTo>
                    <a:pt x="534120" y="89945"/>
                    <a:pt x="534120" y="89945"/>
                    <a:pt x="534120" y="89945"/>
                  </a:cubicBezTo>
                  <a:cubicBezTo>
                    <a:pt x="534120" y="89945"/>
                    <a:pt x="534120" y="89945"/>
                    <a:pt x="534120" y="89945"/>
                  </a:cubicBezTo>
                  <a:close/>
                  <a:moveTo>
                    <a:pt x="536311" y="76515"/>
                  </a:moveTo>
                  <a:cubicBezTo>
                    <a:pt x="536121" y="75848"/>
                    <a:pt x="536121" y="75182"/>
                    <a:pt x="536502" y="74515"/>
                  </a:cubicBezTo>
                  <a:cubicBezTo>
                    <a:pt x="536406" y="75182"/>
                    <a:pt x="536406" y="75848"/>
                    <a:pt x="536311" y="76515"/>
                  </a:cubicBezTo>
                  <a:close/>
                  <a:moveTo>
                    <a:pt x="533739" y="72229"/>
                  </a:moveTo>
                  <a:cubicBezTo>
                    <a:pt x="533739" y="72229"/>
                    <a:pt x="533739" y="72229"/>
                    <a:pt x="533739" y="72229"/>
                  </a:cubicBezTo>
                  <a:cubicBezTo>
                    <a:pt x="533835" y="72134"/>
                    <a:pt x="533835" y="72134"/>
                    <a:pt x="533835" y="72134"/>
                  </a:cubicBezTo>
                  <a:cubicBezTo>
                    <a:pt x="533835" y="72229"/>
                    <a:pt x="533739" y="72229"/>
                    <a:pt x="533739" y="72229"/>
                  </a:cubicBezTo>
                  <a:close/>
                  <a:moveTo>
                    <a:pt x="165217" y="5649"/>
                  </a:moveTo>
                  <a:cubicBezTo>
                    <a:pt x="165122" y="5554"/>
                    <a:pt x="165027" y="5649"/>
                    <a:pt x="164931" y="5554"/>
                  </a:cubicBezTo>
                  <a:cubicBezTo>
                    <a:pt x="165027" y="5458"/>
                    <a:pt x="165122" y="5458"/>
                    <a:pt x="165122" y="5363"/>
                  </a:cubicBezTo>
                  <a:cubicBezTo>
                    <a:pt x="165122" y="5554"/>
                    <a:pt x="165122" y="5649"/>
                    <a:pt x="165217" y="5649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89" name="Freeform: Shape 92">
              <a:extLst>
                <a:ext uri="{FF2B5EF4-FFF2-40B4-BE49-F238E27FC236}">
                  <a16:creationId xmlns:a16="http://schemas.microsoft.com/office/drawing/2014/main" id="{F6F2B7CD-75A4-774B-C7DA-BC95E470747E}"/>
                </a:ext>
              </a:extLst>
            </p:cNvPr>
            <p:cNvSpPr/>
            <p:nvPr/>
          </p:nvSpPr>
          <p:spPr>
            <a:xfrm>
              <a:off x="7266526" y="5123782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490" name="شكل بيضاوي 489">
            <a:extLst>
              <a:ext uri="{FF2B5EF4-FFF2-40B4-BE49-F238E27FC236}">
                <a16:creationId xmlns:a16="http://schemas.microsoft.com/office/drawing/2014/main" id="{E30AF3D0-C341-A333-0915-D5FB736176C1}"/>
              </a:ext>
            </a:extLst>
          </p:cNvPr>
          <p:cNvSpPr/>
          <p:nvPr/>
        </p:nvSpPr>
        <p:spPr>
          <a:xfrm>
            <a:off x="14521005" y="1359880"/>
            <a:ext cx="5040000" cy="5040000"/>
          </a:xfrm>
          <a:prstGeom prst="ellipse">
            <a:avLst/>
          </a:prstGeom>
          <a:blipFill>
            <a:blip r:embed="rId6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iro ExtraBold" pitchFamily="2" charset="-78"/>
              <a:cs typeface="Cairo ExtraBold" pitchFamily="2" charset="-78"/>
            </a:endParaRPr>
          </a:p>
        </p:txBody>
      </p:sp>
      <p:sp>
        <p:nvSpPr>
          <p:cNvPr id="491" name="Rectangle 37">
            <a:extLst>
              <a:ext uri="{FF2B5EF4-FFF2-40B4-BE49-F238E27FC236}">
                <a16:creationId xmlns:a16="http://schemas.microsoft.com/office/drawing/2014/main" id="{67525216-CB84-86FB-6635-05DC7C517EF1}"/>
              </a:ext>
            </a:extLst>
          </p:cNvPr>
          <p:cNvSpPr/>
          <p:nvPr/>
        </p:nvSpPr>
        <p:spPr>
          <a:xfrm>
            <a:off x="2260969" y="8972752"/>
            <a:ext cx="7497777" cy="64401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rgbClr val="4483D9"/>
                </a:solidFill>
                <a:latin typeface="Cairo ExtraBold" pitchFamily="2" charset="-78"/>
                <a:cs typeface="Cairo ExtraBold" pitchFamily="2" charset="-78"/>
              </a:rPr>
              <a:t>02/21</a:t>
            </a:r>
            <a:endParaRPr lang="th-TH" sz="2000" b="1" dirty="0">
              <a:solidFill>
                <a:srgbClr val="4483D9"/>
              </a:solidFill>
              <a:latin typeface="Cairo ExtraBold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17566465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ectangle 33">
            <a:extLst>
              <a:ext uri="{FF2B5EF4-FFF2-40B4-BE49-F238E27FC236}">
                <a16:creationId xmlns:a16="http://schemas.microsoft.com/office/drawing/2014/main" id="{051D114E-42B8-4E15-B9E9-49222AAD14C4}"/>
              </a:ext>
            </a:extLst>
          </p:cNvPr>
          <p:cNvSpPr/>
          <p:nvPr/>
        </p:nvSpPr>
        <p:spPr>
          <a:xfrm>
            <a:off x="-323" y="-733"/>
            <a:ext cx="12194980" cy="6858733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6C32E3E4-D588-4190-AB9A-C7DFA01FD1CC}"/>
              </a:ext>
            </a:extLst>
          </p:cNvPr>
          <p:cNvSpPr/>
          <p:nvPr/>
        </p:nvSpPr>
        <p:spPr>
          <a:xfrm rot="650280">
            <a:off x="8310967" y="-105643"/>
            <a:ext cx="5532100" cy="6709605"/>
          </a:xfrm>
          <a:custGeom>
            <a:avLst/>
            <a:gdLst>
              <a:gd name="connsiteX0" fmla="*/ 3936674 w 5532100"/>
              <a:gd name="connsiteY0" fmla="*/ 44776 h 6709605"/>
              <a:gd name="connsiteX1" fmla="*/ 2572163 w 5532100"/>
              <a:gd name="connsiteY1" fmla="*/ 86276 h 6709605"/>
              <a:gd name="connsiteX2" fmla="*/ 1676454 w 5532100"/>
              <a:gd name="connsiteY2" fmla="*/ 559528 h 6709605"/>
              <a:gd name="connsiteX3" fmla="*/ 1324166 w 5532100"/>
              <a:gd name="connsiteY3" fmla="*/ 1581307 h 6709605"/>
              <a:gd name="connsiteX4" fmla="*/ 778519 w 5532100"/>
              <a:gd name="connsiteY4" fmla="*/ 2489453 h 6709605"/>
              <a:gd name="connsiteX5" fmla="*/ 285761 w 5532100"/>
              <a:gd name="connsiteY5" fmla="*/ 2785579 h 6709605"/>
              <a:gd name="connsiteX6" fmla="*/ 1025 w 5532100"/>
              <a:gd name="connsiteY6" fmla="*/ 3499450 h 6709605"/>
              <a:gd name="connsiteX7" fmla="*/ 1564000 w 5532100"/>
              <a:gd name="connsiteY7" fmla="*/ 4684085 h 6709605"/>
              <a:gd name="connsiteX8" fmla="*/ 2381554 w 5532100"/>
              <a:gd name="connsiteY8" fmla="*/ 5406988 h 6709605"/>
              <a:gd name="connsiteX9" fmla="*/ 2950111 w 5532100"/>
              <a:gd name="connsiteY9" fmla="*/ 6470136 h 6709605"/>
              <a:gd name="connsiteX10" fmla="*/ 4468575 w 5532100"/>
              <a:gd name="connsiteY10" fmla="*/ 6265387 h 6709605"/>
              <a:gd name="connsiteX11" fmla="*/ 4872050 w 5532100"/>
              <a:gd name="connsiteY11" fmla="*/ 5544316 h 6709605"/>
              <a:gd name="connsiteX12" fmla="*/ 5462077 w 5532100"/>
              <a:gd name="connsiteY12" fmla="*/ 3387126 h 6709605"/>
              <a:gd name="connsiteX13" fmla="*/ 5343076 w 5532100"/>
              <a:gd name="connsiteY13" fmla="*/ 1190661 h 6709605"/>
              <a:gd name="connsiteX14" fmla="*/ 4011425 w 5532100"/>
              <a:gd name="connsiteY14" fmla="*/ 51977 h 6709605"/>
              <a:gd name="connsiteX15" fmla="*/ 3936674 w 5532100"/>
              <a:gd name="connsiteY15" fmla="*/ 44776 h 6709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532100" h="6709605">
                <a:moveTo>
                  <a:pt x="3936674" y="44776"/>
                </a:moveTo>
                <a:cubicBezTo>
                  <a:pt x="3486986" y="-26309"/>
                  <a:pt x="3009152" y="-12956"/>
                  <a:pt x="2572163" y="86276"/>
                </a:cubicBezTo>
                <a:cubicBezTo>
                  <a:pt x="2243571" y="160897"/>
                  <a:pt x="1912622" y="297832"/>
                  <a:pt x="1676454" y="559528"/>
                </a:cubicBezTo>
                <a:cubicBezTo>
                  <a:pt x="1439370" y="822140"/>
                  <a:pt x="1395514" y="1232815"/>
                  <a:pt x="1324166" y="1581307"/>
                </a:cubicBezTo>
                <a:cubicBezTo>
                  <a:pt x="1246535" y="1960039"/>
                  <a:pt x="1089570" y="2285752"/>
                  <a:pt x="778519" y="2489453"/>
                </a:cubicBezTo>
                <a:cubicBezTo>
                  <a:pt x="617627" y="2594838"/>
                  <a:pt x="431992" y="2657938"/>
                  <a:pt x="285761" y="2785579"/>
                </a:cubicBezTo>
                <a:cubicBezTo>
                  <a:pt x="94235" y="2952755"/>
                  <a:pt x="-11674" y="3225840"/>
                  <a:pt x="1025" y="3499450"/>
                </a:cubicBezTo>
                <a:cubicBezTo>
                  <a:pt x="42132" y="4388089"/>
                  <a:pt x="962845" y="4468339"/>
                  <a:pt x="1564000" y="4684085"/>
                </a:cubicBezTo>
                <a:cubicBezTo>
                  <a:pt x="1933699" y="4816700"/>
                  <a:pt x="2188849" y="5038991"/>
                  <a:pt x="2381554" y="5406988"/>
                </a:cubicBezTo>
                <a:cubicBezTo>
                  <a:pt x="2569676" y="5766476"/>
                  <a:pt x="2652152" y="6184483"/>
                  <a:pt x="2950111" y="6470136"/>
                </a:cubicBezTo>
                <a:cubicBezTo>
                  <a:pt x="3395609" y="6897175"/>
                  <a:pt x="4129771" y="6706172"/>
                  <a:pt x="4468575" y="6265387"/>
                </a:cubicBezTo>
                <a:cubicBezTo>
                  <a:pt x="4634049" y="6050035"/>
                  <a:pt x="4760773" y="5798026"/>
                  <a:pt x="4872050" y="5544316"/>
                </a:cubicBezTo>
                <a:cubicBezTo>
                  <a:pt x="5167259" y="4871160"/>
                  <a:pt x="5361142" y="4132678"/>
                  <a:pt x="5462077" y="3387126"/>
                </a:cubicBezTo>
                <a:cubicBezTo>
                  <a:pt x="5558298" y="2675873"/>
                  <a:pt x="5585920" y="1889870"/>
                  <a:pt x="5343076" y="1190661"/>
                </a:cubicBezTo>
                <a:cubicBezTo>
                  <a:pt x="5118822" y="544996"/>
                  <a:pt x="4637191" y="124765"/>
                  <a:pt x="4011425" y="51977"/>
                </a:cubicBezTo>
                <a:cubicBezTo>
                  <a:pt x="3986683" y="49097"/>
                  <a:pt x="3961416" y="48573"/>
                  <a:pt x="3936674" y="44776"/>
                </a:cubicBezTo>
                <a:close/>
              </a:path>
            </a:pathLst>
          </a:custGeom>
          <a:solidFill>
            <a:srgbClr val="002060"/>
          </a:solidFill>
          <a:ln w="13091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F07D9EBF-C9D4-4212-B950-85692D04AE84}"/>
              </a:ext>
            </a:extLst>
          </p:cNvPr>
          <p:cNvSpPr/>
          <p:nvPr/>
        </p:nvSpPr>
        <p:spPr>
          <a:xfrm rot="650280">
            <a:off x="8489956" y="-489579"/>
            <a:ext cx="5516740" cy="6600833"/>
          </a:xfrm>
          <a:custGeom>
            <a:avLst/>
            <a:gdLst>
              <a:gd name="connsiteX0" fmla="*/ 3921314 w 5516740"/>
              <a:gd name="connsiteY0" fmla="*/ 44786 h 6600833"/>
              <a:gd name="connsiteX1" fmla="*/ 2556804 w 5516740"/>
              <a:gd name="connsiteY1" fmla="*/ 86155 h 6600833"/>
              <a:gd name="connsiteX2" fmla="*/ 1953555 w 5516740"/>
              <a:gd name="connsiteY2" fmla="*/ 433599 h 6600833"/>
              <a:gd name="connsiteX3" fmla="*/ 1837435 w 5516740"/>
              <a:gd name="connsiteY3" fmla="*/ 938794 h 6600833"/>
              <a:gd name="connsiteX4" fmla="*/ 1703510 w 5516740"/>
              <a:gd name="connsiteY4" fmla="*/ 1936353 h 6600833"/>
              <a:gd name="connsiteX5" fmla="*/ 1084552 w 5516740"/>
              <a:gd name="connsiteY5" fmla="*/ 2578091 h 6600833"/>
              <a:gd name="connsiteX6" fmla="*/ 218953 w 5516740"/>
              <a:gd name="connsiteY6" fmla="*/ 3067314 h 6600833"/>
              <a:gd name="connsiteX7" fmla="*/ 104796 w 5516740"/>
              <a:gd name="connsiteY7" fmla="*/ 3940768 h 6600833"/>
              <a:gd name="connsiteX8" fmla="*/ 704248 w 5516740"/>
              <a:gd name="connsiteY8" fmla="*/ 4411271 h 6600833"/>
              <a:gd name="connsiteX9" fmla="*/ 1760981 w 5516740"/>
              <a:gd name="connsiteY9" fmla="*/ 4778483 h 6600833"/>
              <a:gd name="connsiteX10" fmla="*/ 2534287 w 5516740"/>
              <a:gd name="connsiteY10" fmla="*/ 5549824 h 6600833"/>
              <a:gd name="connsiteX11" fmla="*/ 3496238 w 5516740"/>
              <a:gd name="connsiteY11" fmla="*/ 6534555 h 6600833"/>
              <a:gd name="connsiteX12" fmla="*/ 4826056 w 5516740"/>
              <a:gd name="connsiteY12" fmla="*/ 6181481 h 6600833"/>
              <a:gd name="connsiteX13" fmla="*/ 4856690 w 5516740"/>
              <a:gd name="connsiteY13" fmla="*/ 5544064 h 6600833"/>
              <a:gd name="connsiteX14" fmla="*/ 5446717 w 5516740"/>
              <a:gd name="connsiteY14" fmla="*/ 3386874 h 6600833"/>
              <a:gd name="connsiteX15" fmla="*/ 5327716 w 5516740"/>
              <a:gd name="connsiteY15" fmla="*/ 1190409 h 6600833"/>
              <a:gd name="connsiteX16" fmla="*/ 3996196 w 5516740"/>
              <a:gd name="connsiteY16" fmla="*/ 51986 h 6600833"/>
              <a:gd name="connsiteX17" fmla="*/ 3921314 w 5516740"/>
              <a:gd name="connsiteY17" fmla="*/ 44786 h 6600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516740" h="6600833">
                <a:moveTo>
                  <a:pt x="3921314" y="44786"/>
                </a:moveTo>
                <a:cubicBezTo>
                  <a:pt x="3471757" y="-26300"/>
                  <a:pt x="2993923" y="-12947"/>
                  <a:pt x="2556804" y="86155"/>
                </a:cubicBezTo>
                <a:cubicBezTo>
                  <a:pt x="2228211" y="160775"/>
                  <a:pt x="2189723" y="172034"/>
                  <a:pt x="1953555" y="433599"/>
                </a:cubicBezTo>
                <a:cubicBezTo>
                  <a:pt x="1831282" y="569094"/>
                  <a:pt x="1829187" y="767035"/>
                  <a:pt x="1837435" y="938794"/>
                </a:cubicBezTo>
                <a:cubicBezTo>
                  <a:pt x="1853930" y="1281263"/>
                  <a:pt x="1859166" y="1622292"/>
                  <a:pt x="1703510" y="1936353"/>
                </a:cubicBezTo>
                <a:cubicBezTo>
                  <a:pt x="1565266" y="2215199"/>
                  <a:pt x="1348604" y="2420078"/>
                  <a:pt x="1084552" y="2578091"/>
                </a:cubicBezTo>
                <a:cubicBezTo>
                  <a:pt x="800470" y="2748147"/>
                  <a:pt x="476459" y="2853663"/>
                  <a:pt x="218953" y="3067314"/>
                </a:cubicBezTo>
                <a:cubicBezTo>
                  <a:pt x="-42874" y="3284630"/>
                  <a:pt x="-55442" y="3658519"/>
                  <a:pt x="104796" y="3940768"/>
                </a:cubicBezTo>
                <a:cubicBezTo>
                  <a:pt x="235317" y="4170652"/>
                  <a:pt x="465855" y="4313086"/>
                  <a:pt x="704248" y="4411271"/>
                </a:cubicBezTo>
                <a:cubicBezTo>
                  <a:pt x="1048027" y="4552919"/>
                  <a:pt x="1435923" y="4594419"/>
                  <a:pt x="1760981" y="4778483"/>
                </a:cubicBezTo>
                <a:cubicBezTo>
                  <a:pt x="2088526" y="4963987"/>
                  <a:pt x="2338833" y="5234323"/>
                  <a:pt x="2534287" y="5549824"/>
                </a:cubicBezTo>
                <a:cubicBezTo>
                  <a:pt x="2770716" y="5931568"/>
                  <a:pt x="3049038" y="6387801"/>
                  <a:pt x="3496238" y="6534555"/>
                </a:cubicBezTo>
                <a:cubicBezTo>
                  <a:pt x="3959017" y="6686545"/>
                  <a:pt x="4519457" y="6580505"/>
                  <a:pt x="4826056" y="6181481"/>
                </a:cubicBezTo>
                <a:cubicBezTo>
                  <a:pt x="4991531" y="5966129"/>
                  <a:pt x="4745414" y="5797774"/>
                  <a:pt x="4856690" y="5544064"/>
                </a:cubicBezTo>
                <a:cubicBezTo>
                  <a:pt x="5151900" y="4870908"/>
                  <a:pt x="5345782" y="4132425"/>
                  <a:pt x="5446717" y="3386874"/>
                </a:cubicBezTo>
                <a:cubicBezTo>
                  <a:pt x="5542938" y="2675621"/>
                  <a:pt x="5570561" y="1889617"/>
                  <a:pt x="5327716" y="1190409"/>
                </a:cubicBezTo>
                <a:cubicBezTo>
                  <a:pt x="5103592" y="545006"/>
                  <a:pt x="4621962" y="124774"/>
                  <a:pt x="3996196" y="51986"/>
                </a:cubicBezTo>
                <a:cubicBezTo>
                  <a:pt x="3971323" y="49106"/>
                  <a:pt x="3946056" y="48583"/>
                  <a:pt x="3921314" y="44786"/>
                </a:cubicBezTo>
                <a:close/>
              </a:path>
            </a:pathLst>
          </a:custGeom>
          <a:noFill/>
          <a:ln w="37110" cap="flat">
            <a:solidFill>
              <a:schemeClr val="bg1"/>
            </a:solidFill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grpSp>
        <p:nvGrpSpPr>
          <p:cNvPr id="8" name="Graphic 3">
            <a:extLst>
              <a:ext uri="{FF2B5EF4-FFF2-40B4-BE49-F238E27FC236}">
                <a16:creationId xmlns:a16="http://schemas.microsoft.com/office/drawing/2014/main" id="{D8CF9CAB-EA6C-42AF-92A2-05FCD4304DEC}"/>
              </a:ext>
            </a:extLst>
          </p:cNvPr>
          <p:cNvGrpSpPr/>
          <p:nvPr/>
        </p:nvGrpSpPr>
        <p:grpSpPr>
          <a:xfrm rot="650280">
            <a:off x="8792850" y="982805"/>
            <a:ext cx="539731" cy="585705"/>
            <a:chOff x="5356926" y="-1697566"/>
            <a:chExt cx="539731" cy="585705"/>
          </a:xfrm>
          <a:solidFill>
            <a:schemeClr val="bg1"/>
          </a:soli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0E394E86-0BC3-42FD-9EB8-9B7363420BA6}"/>
                </a:ext>
              </a:extLst>
            </p:cNvPr>
            <p:cNvSpPr/>
            <p:nvPr/>
          </p:nvSpPr>
          <p:spPr>
            <a:xfrm>
              <a:off x="5497441" y="-1421145"/>
              <a:ext cx="375064" cy="309283"/>
            </a:xfrm>
            <a:custGeom>
              <a:avLst/>
              <a:gdLst>
                <a:gd name="connsiteX0" fmla="*/ 295952 w 375064"/>
                <a:gd name="connsiteY0" fmla="*/ 244313 h 309283"/>
                <a:gd name="connsiteX1" fmla="*/ 204182 w 375064"/>
                <a:gd name="connsiteY1" fmla="*/ 253215 h 309283"/>
                <a:gd name="connsiteX2" fmla="*/ 143438 w 375064"/>
                <a:gd name="connsiteY2" fmla="*/ 282409 h 309283"/>
                <a:gd name="connsiteX3" fmla="*/ 113197 w 375064"/>
                <a:gd name="connsiteY3" fmla="*/ 301129 h 309283"/>
                <a:gd name="connsiteX4" fmla="*/ 50620 w 375064"/>
                <a:gd name="connsiteY4" fmla="*/ 298773 h 309283"/>
                <a:gd name="connsiteX5" fmla="*/ 481 w 375064"/>
                <a:gd name="connsiteY5" fmla="*/ 209883 h 309283"/>
                <a:gd name="connsiteX6" fmla="*/ 14619 w 375064"/>
                <a:gd name="connsiteY6" fmla="*/ 149270 h 309283"/>
                <a:gd name="connsiteX7" fmla="*/ 53893 w 375064"/>
                <a:gd name="connsiteY7" fmla="*/ 123218 h 309283"/>
                <a:gd name="connsiteX8" fmla="*/ 62926 w 375064"/>
                <a:gd name="connsiteY8" fmla="*/ 114578 h 309283"/>
                <a:gd name="connsiteX9" fmla="*/ 73530 w 375064"/>
                <a:gd name="connsiteY9" fmla="*/ 71638 h 309283"/>
                <a:gd name="connsiteX10" fmla="*/ 89109 w 375064"/>
                <a:gd name="connsiteY10" fmla="*/ 36946 h 309283"/>
                <a:gd name="connsiteX11" fmla="*/ 185854 w 375064"/>
                <a:gd name="connsiteY11" fmla="*/ 8145 h 309283"/>
                <a:gd name="connsiteX12" fmla="*/ 233506 w 375064"/>
                <a:gd name="connsiteY12" fmla="*/ 42314 h 309283"/>
                <a:gd name="connsiteX13" fmla="*/ 253798 w 375064"/>
                <a:gd name="connsiteY13" fmla="*/ 61296 h 309283"/>
                <a:gd name="connsiteX14" fmla="*/ 265056 w 375064"/>
                <a:gd name="connsiteY14" fmla="*/ 63129 h 309283"/>
                <a:gd name="connsiteX15" fmla="*/ 326193 w 375064"/>
                <a:gd name="connsiteY15" fmla="*/ 68365 h 309283"/>
                <a:gd name="connsiteX16" fmla="*/ 366252 w 375064"/>
                <a:gd name="connsiteY16" fmla="*/ 206479 h 309283"/>
                <a:gd name="connsiteX17" fmla="*/ 309698 w 375064"/>
                <a:gd name="connsiteY17" fmla="*/ 244182 h 309283"/>
                <a:gd name="connsiteX18" fmla="*/ 295952 w 375064"/>
                <a:gd name="connsiteY18" fmla="*/ 244313 h 309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5064" h="309283">
                  <a:moveTo>
                    <a:pt x="295952" y="244313"/>
                  </a:moveTo>
                  <a:cubicBezTo>
                    <a:pt x="264664" y="239993"/>
                    <a:pt x="234161" y="243527"/>
                    <a:pt x="204182" y="253215"/>
                  </a:cubicBezTo>
                  <a:cubicBezTo>
                    <a:pt x="182581" y="260284"/>
                    <a:pt x="161897" y="268925"/>
                    <a:pt x="143438" y="282409"/>
                  </a:cubicBezTo>
                  <a:cubicBezTo>
                    <a:pt x="133881" y="289347"/>
                    <a:pt x="123539" y="295238"/>
                    <a:pt x="113197" y="301129"/>
                  </a:cubicBezTo>
                  <a:cubicBezTo>
                    <a:pt x="91989" y="313042"/>
                    <a:pt x="70650" y="311602"/>
                    <a:pt x="50620" y="298773"/>
                  </a:cubicBezTo>
                  <a:cubicBezTo>
                    <a:pt x="18416" y="278219"/>
                    <a:pt x="3753" y="246931"/>
                    <a:pt x="481" y="209883"/>
                  </a:cubicBezTo>
                  <a:cubicBezTo>
                    <a:pt x="-1483" y="188282"/>
                    <a:pt x="2444" y="167729"/>
                    <a:pt x="14619" y="149270"/>
                  </a:cubicBezTo>
                  <a:cubicBezTo>
                    <a:pt x="23914" y="135131"/>
                    <a:pt x="36744" y="125574"/>
                    <a:pt x="53893" y="123218"/>
                  </a:cubicBezTo>
                  <a:cubicBezTo>
                    <a:pt x="59522" y="122432"/>
                    <a:pt x="61879" y="119552"/>
                    <a:pt x="62926" y="114578"/>
                  </a:cubicBezTo>
                  <a:cubicBezTo>
                    <a:pt x="66330" y="100177"/>
                    <a:pt x="68948" y="85646"/>
                    <a:pt x="73530" y="71638"/>
                  </a:cubicBezTo>
                  <a:cubicBezTo>
                    <a:pt x="77458" y="59594"/>
                    <a:pt x="82432" y="47681"/>
                    <a:pt x="89109" y="36946"/>
                  </a:cubicBezTo>
                  <a:cubicBezTo>
                    <a:pt x="110710" y="2516"/>
                    <a:pt x="149460" y="-9659"/>
                    <a:pt x="185854" y="8145"/>
                  </a:cubicBezTo>
                  <a:cubicBezTo>
                    <a:pt x="203134" y="16654"/>
                    <a:pt x="218059" y="30400"/>
                    <a:pt x="233506" y="42314"/>
                  </a:cubicBezTo>
                  <a:cubicBezTo>
                    <a:pt x="240837" y="47943"/>
                    <a:pt x="246598" y="55536"/>
                    <a:pt x="253798" y="61296"/>
                  </a:cubicBezTo>
                  <a:cubicBezTo>
                    <a:pt x="256416" y="63391"/>
                    <a:pt x="262176" y="64438"/>
                    <a:pt x="265056" y="63129"/>
                  </a:cubicBezTo>
                  <a:cubicBezTo>
                    <a:pt x="286657" y="53048"/>
                    <a:pt x="306818" y="56190"/>
                    <a:pt x="326193" y="68365"/>
                  </a:cubicBezTo>
                  <a:cubicBezTo>
                    <a:pt x="368609" y="95202"/>
                    <a:pt x="387591" y="161183"/>
                    <a:pt x="366252" y="206479"/>
                  </a:cubicBezTo>
                  <a:cubicBezTo>
                    <a:pt x="354994" y="230305"/>
                    <a:pt x="336535" y="243658"/>
                    <a:pt x="309698" y="244182"/>
                  </a:cubicBezTo>
                  <a:cubicBezTo>
                    <a:pt x="305116" y="244313"/>
                    <a:pt x="300534" y="244313"/>
                    <a:pt x="295952" y="24431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D7E6D06A-013A-4CA7-823D-760B5C67DC77}"/>
                </a:ext>
              </a:extLst>
            </p:cNvPr>
            <p:cNvSpPr/>
            <p:nvPr/>
          </p:nvSpPr>
          <p:spPr>
            <a:xfrm>
              <a:off x="5596558" y="-1697566"/>
              <a:ext cx="160440" cy="205941"/>
            </a:xfrm>
            <a:custGeom>
              <a:avLst/>
              <a:gdLst>
                <a:gd name="connsiteX0" fmla="*/ 160441 w 160440"/>
                <a:gd name="connsiteY0" fmla="*/ 110583 h 205941"/>
                <a:gd name="connsiteX1" fmla="*/ 140804 w 160440"/>
                <a:gd name="connsiteY1" fmla="*/ 175909 h 205941"/>
                <a:gd name="connsiteX2" fmla="*/ 43273 w 160440"/>
                <a:gd name="connsiteY2" fmla="*/ 190702 h 205941"/>
                <a:gd name="connsiteX3" fmla="*/ 19709 w 160440"/>
                <a:gd name="connsiteY3" fmla="*/ 29940 h 205941"/>
                <a:gd name="connsiteX4" fmla="*/ 126403 w 160440"/>
                <a:gd name="connsiteY4" fmla="*/ 23133 h 205941"/>
                <a:gd name="connsiteX5" fmla="*/ 160441 w 160440"/>
                <a:gd name="connsiteY5" fmla="*/ 110583 h 20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440" h="205941">
                  <a:moveTo>
                    <a:pt x="160441" y="110583"/>
                  </a:moveTo>
                  <a:cubicBezTo>
                    <a:pt x="160310" y="134278"/>
                    <a:pt x="154812" y="156534"/>
                    <a:pt x="140804" y="175909"/>
                  </a:cubicBezTo>
                  <a:cubicBezTo>
                    <a:pt x="116454" y="209554"/>
                    <a:pt x="76525" y="215575"/>
                    <a:pt x="43273" y="190702"/>
                  </a:cubicBezTo>
                  <a:cubicBezTo>
                    <a:pt x="-2677" y="156272"/>
                    <a:pt x="-14459" y="76153"/>
                    <a:pt x="19709" y="29940"/>
                  </a:cubicBezTo>
                  <a:cubicBezTo>
                    <a:pt x="47070" y="-7239"/>
                    <a:pt x="92890" y="-10119"/>
                    <a:pt x="126403" y="23133"/>
                  </a:cubicBezTo>
                  <a:cubicBezTo>
                    <a:pt x="148004" y="44864"/>
                    <a:pt x="160441" y="76676"/>
                    <a:pt x="160441" y="11058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99124E2C-7CAD-4C4E-B037-67A33B59C07C}"/>
                </a:ext>
              </a:extLst>
            </p:cNvPr>
            <p:cNvSpPr/>
            <p:nvPr/>
          </p:nvSpPr>
          <p:spPr>
            <a:xfrm>
              <a:off x="5416091" y="-1641732"/>
              <a:ext cx="166793" cy="197618"/>
            </a:xfrm>
            <a:custGeom>
              <a:avLst/>
              <a:gdLst>
                <a:gd name="connsiteX0" fmla="*/ 166793 w 166793"/>
                <a:gd name="connsiteY0" fmla="*/ 119289 h 197618"/>
                <a:gd name="connsiteX1" fmla="*/ 161426 w 166793"/>
                <a:gd name="connsiteY1" fmla="*/ 147697 h 197618"/>
                <a:gd name="connsiteX2" fmla="*/ 66383 w 166793"/>
                <a:gd name="connsiteY2" fmla="*/ 190113 h 197618"/>
                <a:gd name="connsiteX3" fmla="*/ 4461 w 166793"/>
                <a:gd name="connsiteY3" fmla="*/ 50036 h 197618"/>
                <a:gd name="connsiteX4" fmla="*/ 100289 w 166793"/>
                <a:gd name="connsiteY4" fmla="*/ 8405 h 197618"/>
                <a:gd name="connsiteX5" fmla="*/ 166793 w 166793"/>
                <a:gd name="connsiteY5" fmla="*/ 119289 h 1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793" h="197618">
                  <a:moveTo>
                    <a:pt x="166793" y="119289"/>
                  </a:moveTo>
                  <a:cubicBezTo>
                    <a:pt x="165353" y="127275"/>
                    <a:pt x="164306" y="137748"/>
                    <a:pt x="161426" y="147697"/>
                  </a:cubicBezTo>
                  <a:cubicBezTo>
                    <a:pt x="148465" y="191029"/>
                    <a:pt x="107359" y="209096"/>
                    <a:pt x="66383" y="190113"/>
                  </a:cubicBezTo>
                  <a:cubicBezTo>
                    <a:pt x="17421" y="167334"/>
                    <a:pt x="-11642" y="101747"/>
                    <a:pt x="4461" y="50036"/>
                  </a:cubicBezTo>
                  <a:cubicBezTo>
                    <a:pt x="17945" y="6573"/>
                    <a:pt x="59575" y="-12279"/>
                    <a:pt x="100289" y="8405"/>
                  </a:cubicBezTo>
                  <a:cubicBezTo>
                    <a:pt x="144276" y="30530"/>
                    <a:pt x="162735" y="69411"/>
                    <a:pt x="166793" y="119289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A5515B1-74A1-476F-AF7C-2C05EF732AD8}"/>
                </a:ext>
              </a:extLst>
            </p:cNvPr>
            <p:cNvSpPr/>
            <p:nvPr/>
          </p:nvSpPr>
          <p:spPr>
            <a:xfrm>
              <a:off x="5756737" y="-1568785"/>
              <a:ext cx="139920" cy="180106"/>
            </a:xfrm>
            <a:custGeom>
              <a:avLst/>
              <a:gdLst>
                <a:gd name="connsiteX0" fmla="*/ 0 w 139920"/>
                <a:gd name="connsiteY0" fmla="*/ 88496 h 180106"/>
                <a:gd name="connsiteX1" fmla="*/ 26575 w 139920"/>
                <a:gd name="connsiteY1" fmla="*/ 18850 h 180106"/>
                <a:gd name="connsiteX2" fmla="*/ 109182 w 139920"/>
                <a:gd name="connsiteY2" fmla="*/ 15970 h 180106"/>
                <a:gd name="connsiteX3" fmla="*/ 114156 w 139920"/>
                <a:gd name="connsiteY3" fmla="*/ 160629 h 180106"/>
                <a:gd name="connsiteX4" fmla="*/ 20815 w 139920"/>
                <a:gd name="connsiteY4" fmla="*/ 153298 h 180106"/>
                <a:gd name="connsiteX5" fmla="*/ 0 w 139920"/>
                <a:gd name="connsiteY5" fmla="*/ 88496 h 180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920" h="180106">
                  <a:moveTo>
                    <a:pt x="0" y="88496"/>
                  </a:moveTo>
                  <a:cubicBezTo>
                    <a:pt x="785" y="62706"/>
                    <a:pt x="7593" y="38356"/>
                    <a:pt x="26575" y="18850"/>
                  </a:cubicBezTo>
                  <a:cubicBezTo>
                    <a:pt x="50140" y="-5238"/>
                    <a:pt x="83915" y="-6285"/>
                    <a:pt x="109182" y="15970"/>
                  </a:cubicBezTo>
                  <a:cubicBezTo>
                    <a:pt x="147932" y="50269"/>
                    <a:pt x="150550" y="123581"/>
                    <a:pt x="114156" y="160629"/>
                  </a:cubicBezTo>
                  <a:cubicBezTo>
                    <a:pt x="86272" y="189168"/>
                    <a:pt x="45951" y="186026"/>
                    <a:pt x="20815" y="153298"/>
                  </a:cubicBezTo>
                  <a:cubicBezTo>
                    <a:pt x="6546" y="134447"/>
                    <a:pt x="785" y="112715"/>
                    <a:pt x="0" y="88496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8B864C73-142A-4C0C-9037-6F4049085D31}"/>
                </a:ext>
              </a:extLst>
            </p:cNvPr>
            <p:cNvSpPr/>
            <p:nvPr/>
          </p:nvSpPr>
          <p:spPr>
            <a:xfrm>
              <a:off x="5356926" y="-1451386"/>
              <a:ext cx="150906" cy="170756"/>
            </a:xfrm>
            <a:custGeom>
              <a:avLst/>
              <a:gdLst>
                <a:gd name="connsiteX0" fmla="*/ 2 w 150906"/>
                <a:gd name="connsiteY0" fmla="*/ 66271 h 170756"/>
                <a:gd name="connsiteX1" fmla="*/ 44774 w 150906"/>
                <a:gd name="connsiteY1" fmla="*/ 1731 h 170756"/>
                <a:gd name="connsiteX2" fmla="*/ 84048 w 150906"/>
                <a:gd name="connsiteY2" fmla="*/ 4742 h 170756"/>
                <a:gd name="connsiteX3" fmla="*/ 149505 w 150906"/>
                <a:gd name="connsiteY3" fmla="*/ 119422 h 170756"/>
                <a:gd name="connsiteX4" fmla="*/ 68077 w 150906"/>
                <a:gd name="connsiteY4" fmla="*/ 166420 h 170756"/>
                <a:gd name="connsiteX5" fmla="*/ 2 w 150906"/>
                <a:gd name="connsiteY5" fmla="*/ 66271 h 170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906" h="170756">
                  <a:moveTo>
                    <a:pt x="2" y="66271"/>
                  </a:moveTo>
                  <a:cubicBezTo>
                    <a:pt x="133" y="33281"/>
                    <a:pt x="17413" y="8276"/>
                    <a:pt x="44774" y="1731"/>
                  </a:cubicBezTo>
                  <a:cubicBezTo>
                    <a:pt x="58127" y="-1542"/>
                    <a:pt x="71219" y="29"/>
                    <a:pt x="84048" y="4742"/>
                  </a:cubicBezTo>
                  <a:cubicBezTo>
                    <a:pt x="127773" y="20844"/>
                    <a:pt x="157883" y="73602"/>
                    <a:pt x="149505" y="119422"/>
                  </a:cubicBezTo>
                  <a:cubicBezTo>
                    <a:pt x="142043" y="159874"/>
                    <a:pt x="106827" y="180297"/>
                    <a:pt x="68077" y="166420"/>
                  </a:cubicBezTo>
                  <a:cubicBezTo>
                    <a:pt x="29065" y="152412"/>
                    <a:pt x="-260" y="109342"/>
                    <a:pt x="2" y="66271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4" name="Graphic 3">
            <a:extLst>
              <a:ext uri="{FF2B5EF4-FFF2-40B4-BE49-F238E27FC236}">
                <a16:creationId xmlns:a16="http://schemas.microsoft.com/office/drawing/2014/main" id="{D8CF9CAB-EA6C-42AF-92A2-05FCD4304DEC}"/>
              </a:ext>
            </a:extLst>
          </p:cNvPr>
          <p:cNvGrpSpPr/>
          <p:nvPr/>
        </p:nvGrpSpPr>
        <p:grpSpPr>
          <a:xfrm rot="650280">
            <a:off x="9807320" y="6125646"/>
            <a:ext cx="409815" cy="461426"/>
            <a:chOff x="7309798" y="3176109"/>
            <a:chExt cx="409815" cy="461426"/>
          </a:xfrm>
          <a:solidFill>
            <a:schemeClr val="bg1"/>
          </a:solidFill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C31D139B-8B70-46A1-B9BB-BD23330BEA21}"/>
                </a:ext>
              </a:extLst>
            </p:cNvPr>
            <p:cNvSpPr/>
            <p:nvPr/>
          </p:nvSpPr>
          <p:spPr>
            <a:xfrm>
              <a:off x="7309798" y="3388654"/>
              <a:ext cx="285138" cy="248882"/>
            </a:xfrm>
            <a:custGeom>
              <a:avLst/>
              <a:gdLst>
                <a:gd name="connsiteX0" fmla="*/ 174472 w 285138"/>
                <a:gd name="connsiteY0" fmla="*/ 229870 h 248882"/>
                <a:gd name="connsiteX1" fmla="*/ 116347 w 285138"/>
                <a:gd name="connsiteY1" fmla="*/ 188109 h 248882"/>
                <a:gd name="connsiteX2" fmla="*/ 65945 w 285138"/>
                <a:gd name="connsiteY2" fmla="*/ 174101 h 248882"/>
                <a:gd name="connsiteX3" fmla="*/ 38715 w 285138"/>
                <a:gd name="connsiteY3" fmla="*/ 169519 h 248882"/>
                <a:gd name="connsiteX4" fmla="*/ 3368 w 285138"/>
                <a:gd name="connsiteY4" fmla="*/ 136136 h 248882"/>
                <a:gd name="connsiteX5" fmla="*/ 19602 w 285138"/>
                <a:gd name="connsiteY5" fmla="*/ 58504 h 248882"/>
                <a:gd name="connsiteX6" fmla="*/ 58876 w 285138"/>
                <a:gd name="connsiteY6" fmla="*/ 30358 h 248882"/>
                <a:gd name="connsiteX7" fmla="*/ 95139 w 285138"/>
                <a:gd name="connsiteY7" fmla="*/ 35202 h 248882"/>
                <a:gd name="connsiteX8" fmla="*/ 104826 w 285138"/>
                <a:gd name="connsiteY8" fmla="*/ 34809 h 248882"/>
                <a:gd name="connsiteX9" fmla="*/ 132973 w 285138"/>
                <a:gd name="connsiteY9" fmla="*/ 15172 h 248882"/>
                <a:gd name="connsiteX10" fmla="*/ 159810 w 285138"/>
                <a:gd name="connsiteY10" fmla="*/ 2866 h 248882"/>
                <a:gd name="connsiteX11" fmla="*/ 231158 w 285138"/>
                <a:gd name="connsiteY11" fmla="*/ 35594 h 248882"/>
                <a:gd name="connsiteX12" fmla="*/ 241500 w 285138"/>
                <a:gd name="connsiteY12" fmla="*/ 79974 h 248882"/>
                <a:gd name="connsiteX13" fmla="*/ 243725 w 285138"/>
                <a:gd name="connsiteY13" fmla="*/ 101444 h 248882"/>
                <a:gd name="connsiteX14" fmla="*/ 249355 w 285138"/>
                <a:gd name="connsiteY14" fmla="*/ 108251 h 248882"/>
                <a:gd name="connsiteX15" fmla="*/ 282345 w 285138"/>
                <a:gd name="connsiteY15" fmla="*/ 142682 h 248882"/>
                <a:gd name="connsiteX16" fmla="*/ 235085 w 285138"/>
                <a:gd name="connsiteY16" fmla="*/ 243878 h 248882"/>
                <a:gd name="connsiteX17" fmla="*/ 182720 w 285138"/>
                <a:gd name="connsiteY17" fmla="*/ 236939 h 248882"/>
                <a:gd name="connsiteX18" fmla="*/ 174472 w 285138"/>
                <a:gd name="connsiteY18" fmla="*/ 229870 h 248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138" h="248882">
                  <a:moveTo>
                    <a:pt x="174472" y="229870"/>
                  </a:moveTo>
                  <a:cubicBezTo>
                    <a:pt x="158370" y="211281"/>
                    <a:pt x="138733" y="197796"/>
                    <a:pt x="116347" y="188109"/>
                  </a:cubicBezTo>
                  <a:cubicBezTo>
                    <a:pt x="100113" y="181170"/>
                    <a:pt x="83618" y="175672"/>
                    <a:pt x="65945" y="174101"/>
                  </a:cubicBezTo>
                  <a:cubicBezTo>
                    <a:pt x="56781" y="173316"/>
                    <a:pt x="47748" y="171483"/>
                    <a:pt x="38715" y="169519"/>
                  </a:cubicBezTo>
                  <a:cubicBezTo>
                    <a:pt x="20256" y="165591"/>
                    <a:pt x="8474" y="153941"/>
                    <a:pt x="3368" y="136136"/>
                  </a:cubicBezTo>
                  <a:cubicBezTo>
                    <a:pt x="-4879" y="107597"/>
                    <a:pt x="2583" y="81807"/>
                    <a:pt x="19602" y="58504"/>
                  </a:cubicBezTo>
                  <a:cubicBezTo>
                    <a:pt x="29551" y="44890"/>
                    <a:pt x="42381" y="34809"/>
                    <a:pt x="58876" y="30358"/>
                  </a:cubicBezTo>
                  <a:cubicBezTo>
                    <a:pt x="71574" y="26823"/>
                    <a:pt x="83880" y="27740"/>
                    <a:pt x="95139" y="35202"/>
                  </a:cubicBezTo>
                  <a:cubicBezTo>
                    <a:pt x="98804" y="37690"/>
                    <a:pt x="101684" y="37165"/>
                    <a:pt x="104826" y="34809"/>
                  </a:cubicBezTo>
                  <a:cubicBezTo>
                    <a:pt x="114121" y="28132"/>
                    <a:pt x="123154" y="20932"/>
                    <a:pt x="132973" y="15172"/>
                  </a:cubicBezTo>
                  <a:cubicBezTo>
                    <a:pt x="141482" y="10197"/>
                    <a:pt x="150515" y="5747"/>
                    <a:pt x="159810" y="2866"/>
                  </a:cubicBezTo>
                  <a:cubicBezTo>
                    <a:pt x="190051" y="-6167"/>
                    <a:pt x="218983" y="6532"/>
                    <a:pt x="231158" y="35594"/>
                  </a:cubicBezTo>
                  <a:cubicBezTo>
                    <a:pt x="236918" y="49471"/>
                    <a:pt x="238620" y="65050"/>
                    <a:pt x="241500" y="79974"/>
                  </a:cubicBezTo>
                  <a:cubicBezTo>
                    <a:pt x="242809" y="87043"/>
                    <a:pt x="242416" y="94374"/>
                    <a:pt x="243725" y="101444"/>
                  </a:cubicBezTo>
                  <a:cubicBezTo>
                    <a:pt x="244249" y="104063"/>
                    <a:pt x="246998" y="107597"/>
                    <a:pt x="249355" y="108251"/>
                  </a:cubicBezTo>
                  <a:cubicBezTo>
                    <a:pt x="267159" y="113357"/>
                    <a:pt x="277370" y="125532"/>
                    <a:pt x="282345" y="142682"/>
                  </a:cubicBezTo>
                  <a:cubicBezTo>
                    <a:pt x="293341" y="179992"/>
                    <a:pt x="270693" y="228430"/>
                    <a:pt x="235085" y="243878"/>
                  </a:cubicBezTo>
                  <a:cubicBezTo>
                    <a:pt x="216233" y="252126"/>
                    <a:pt x="198691" y="250424"/>
                    <a:pt x="182720" y="236939"/>
                  </a:cubicBezTo>
                  <a:cubicBezTo>
                    <a:pt x="179840" y="234714"/>
                    <a:pt x="177221" y="232227"/>
                    <a:pt x="174472" y="22987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05EBFD5A-97C5-4B66-9121-7349E24BF515}"/>
                </a:ext>
              </a:extLst>
            </p:cNvPr>
            <p:cNvSpPr/>
            <p:nvPr/>
          </p:nvSpPr>
          <p:spPr>
            <a:xfrm>
              <a:off x="7561937" y="3239678"/>
              <a:ext cx="136027" cy="150470"/>
            </a:xfrm>
            <a:custGeom>
              <a:avLst/>
              <a:gdLst>
                <a:gd name="connsiteX0" fmla="*/ 110979 w 136027"/>
                <a:gd name="connsiteY0" fmla="*/ 120684 h 150470"/>
                <a:gd name="connsiteX1" fmla="*/ 66076 w 136027"/>
                <a:gd name="connsiteY1" fmla="*/ 148831 h 150470"/>
                <a:gd name="connsiteX2" fmla="*/ 1535 w 136027"/>
                <a:gd name="connsiteY2" fmla="*/ 107593 h 150470"/>
                <a:gd name="connsiteX3" fmla="*/ 70003 w 136027"/>
                <a:gd name="connsiteY3" fmla="*/ 1554 h 150470"/>
                <a:gd name="connsiteX4" fmla="*/ 135853 w 136027"/>
                <a:gd name="connsiteY4" fmla="*/ 52217 h 150470"/>
                <a:gd name="connsiteX5" fmla="*/ 110979 w 136027"/>
                <a:gd name="connsiteY5" fmla="*/ 120684 h 15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027" h="150470">
                  <a:moveTo>
                    <a:pt x="110979" y="120684"/>
                  </a:moveTo>
                  <a:cubicBezTo>
                    <a:pt x="98804" y="134431"/>
                    <a:pt x="84273" y="144642"/>
                    <a:pt x="66076" y="148831"/>
                  </a:cubicBezTo>
                  <a:cubicBezTo>
                    <a:pt x="34656" y="156031"/>
                    <a:pt x="8212" y="139013"/>
                    <a:pt x="1535" y="107593"/>
                  </a:cubicBezTo>
                  <a:cubicBezTo>
                    <a:pt x="-7759" y="64000"/>
                    <a:pt x="26409" y="11110"/>
                    <a:pt x="70003" y="1554"/>
                  </a:cubicBezTo>
                  <a:cubicBezTo>
                    <a:pt x="105088" y="-6171"/>
                    <a:pt x="133365" y="15561"/>
                    <a:pt x="135853" y="52217"/>
                  </a:cubicBezTo>
                  <a:cubicBezTo>
                    <a:pt x="137423" y="75912"/>
                    <a:pt x="128390" y="100786"/>
                    <a:pt x="110979" y="12068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956A4D36-2FDE-46D4-8F61-6EC36B900FC8}"/>
                </a:ext>
              </a:extLst>
            </p:cNvPr>
            <p:cNvSpPr/>
            <p:nvPr/>
          </p:nvSpPr>
          <p:spPr>
            <a:xfrm>
              <a:off x="7436583" y="3176109"/>
              <a:ext cx="126401" cy="155690"/>
            </a:xfrm>
            <a:custGeom>
              <a:avLst/>
              <a:gdLst>
                <a:gd name="connsiteX0" fmla="*/ 101623 w 126401"/>
                <a:gd name="connsiteY0" fmla="*/ 132673 h 155690"/>
                <a:gd name="connsiteX1" fmla="*/ 83950 w 126401"/>
                <a:gd name="connsiteY1" fmla="*/ 146420 h 155690"/>
                <a:gd name="connsiteX2" fmla="*/ 6711 w 126401"/>
                <a:gd name="connsiteY2" fmla="*/ 122594 h 155690"/>
                <a:gd name="connsiteX3" fmla="*/ 42188 w 126401"/>
                <a:gd name="connsiteY3" fmla="*/ 9091 h 155690"/>
                <a:gd name="connsiteX4" fmla="*/ 119558 w 126401"/>
                <a:gd name="connsiteY4" fmla="*/ 33834 h 155690"/>
                <a:gd name="connsiteX5" fmla="*/ 101623 w 126401"/>
                <a:gd name="connsiteY5" fmla="*/ 132673 h 155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01" h="155690">
                  <a:moveTo>
                    <a:pt x="101623" y="132673"/>
                  </a:moveTo>
                  <a:cubicBezTo>
                    <a:pt x="96648" y="136601"/>
                    <a:pt x="90757" y="142231"/>
                    <a:pt x="83950" y="146420"/>
                  </a:cubicBezTo>
                  <a:cubicBezTo>
                    <a:pt x="54232" y="165140"/>
                    <a:pt x="20849" y="154667"/>
                    <a:pt x="6711" y="122594"/>
                  </a:cubicBezTo>
                  <a:cubicBezTo>
                    <a:pt x="-10308" y="84236"/>
                    <a:pt x="6318" y="31085"/>
                    <a:pt x="42188" y="9091"/>
                  </a:cubicBezTo>
                  <a:cubicBezTo>
                    <a:pt x="72298" y="-9367"/>
                    <a:pt x="106336" y="975"/>
                    <a:pt x="119558" y="33834"/>
                  </a:cubicBezTo>
                  <a:cubicBezTo>
                    <a:pt x="133828" y="69443"/>
                    <a:pt x="124795" y="101516"/>
                    <a:pt x="101623" y="13267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850073D-90AA-4C5E-8B61-2AE20FAA79E7}"/>
                </a:ext>
              </a:extLst>
            </p:cNvPr>
            <p:cNvSpPr/>
            <p:nvPr/>
          </p:nvSpPr>
          <p:spPr>
            <a:xfrm>
              <a:off x="7597110" y="3395290"/>
              <a:ext cx="122503" cy="127966"/>
            </a:xfrm>
            <a:custGeom>
              <a:avLst/>
              <a:gdLst>
                <a:gd name="connsiteX0" fmla="*/ 21084 w 122503"/>
                <a:gd name="connsiteY0" fmla="*/ 27256 h 127966"/>
                <a:gd name="connsiteX1" fmla="*/ 72271 w 122503"/>
                <a:gd name="connsiteY1" fmla="*/ 157 h 127966"/>
                <a:gd name="connsiteX2" fmla="*/ 122018 w 122503"/>
                <a:gd name="connsiteY2" fmla="*/ 40741 h 127966"/>
                <a:gd name="connsiteX3" fmla="*/ 50932 w 122503"/>
                <a:gd name="connsiteY3" fmla="*/ 127797 h 127966"/>
                <a:gd name="connsiteX4" fmla="*/ 138 w 122503"/>
                <a:gd name="connsiteY4" fmla="*/ 75694 h 127966"/>
                <a:gd name="connsiteX5" fmla="*/ 21084 w 122503"/>
                <a:gd name="connsiteY5" fmla="*/ 27256 h 127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503" h="127966">
                  <a:moveTo>
                    <a:pt x="21084" y="27256"/>
                  </a:moveTo>
                  <a:cubicBezTo>
                    <a:pt x="34699" y="12594"/>
                    <a:pt x="51194" y="1859"/>
                    <a:pt x="72271" y="157"/>
                  </a:cubicBezTo>
                  <a:cubicBezTo>
                    <a:pt x="98454" y="-1806"/>
                    <a:pt x="118615" y="14820"/>
                    <a:pt x="122018" y="40741"/>
                  </a:cubicBezTo>
                  <a:cubicBezTo>
                    <a:pt x="127124" y="80669"/>
                    <a:pt x="91123" y="124787"/>
                    <a:pt x="50932" y="127797"/>
                  </a:cubicBezTo>
                  <a:cubicBezTo>
                    <a:pt x="20037" y="130155"/>
                    <a:pt x="-1957" y="107637"/>
                    <a:pt x="138" y="75694"/>
                  </a:cubicBezTo>
                  <a:cubicBezTo>
                    <a:pt x="1447" y="57367"/>
                    <a:pt x="9171" y="41657"/>
                    <a:pt x="21084" y="27256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3AD6E8F7-2D77-4C2B-87AE-FDA4E57790A5}"/>
                </a:ext>
              </a:extLst>
            </p:cNvPr>
            <p:cNvSpPr/>
            <p:nvPr/>
          </p:nvSpPr>
          <p:spPr>
            <a:xfrm>
              <a:off x="7315272" y="3253662"/>
              <a:ext cx="109857" cy="138991"/>
            </a:xfrm>
            <a:custGeom>
              <a:avLst/>
              <a:gdLst>
                <a:gd name="connsiteX0" fmla="*/ 20542 w 109857"/>
                <a:gd name="connsiteY0" fmla="*/ 19774 h 138991"/>
                <a:gd name="connsiteX1" fmla="*/ 79845 w 109857"/>
                <a:gd name="connsiteY1" fmla="*/ 4981 h 138991"/>
                <a:gd name="connsiteX2" fmla="*/ 101184 w 109857"/>
                <a:gd name="connsiteY2" fmla="*/ 26843 h 138991"/>
                <a:gd name="connsiteX3" fmla="*/ 80762 w 109857"/>
                <a:gd name="connsiteY3" fmla="*/ 127385 h 138991"/>
                <a:gd name="connsiteX4" fmla="*/ 9152 w 109857"/>
                <a:gd name="connsiteY4" fmla="*/ 113115 h 138991"/>
                <a:gd name="connsiteX5" fmla="*/ 20542 w 109857"/>
                <a:gd name="connsiteY5" fmla="*/ 19774 h 13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857" h="138991">
                  <a:moveTo>
                    <a:pt x="20542" y="19774"/>
                  </a:moveTo>
                  <a:cubicBezTo>
                    <a:pt x="37560" y="530"/>
                    <a:pt x="60339" y="-5231"/>
                    <a:pt x="79845" y="4981"/>
                  </a:cubicBezTo>
                  <a:cubicBezTo>
                    <a:pt x="89271" y="9956"/>
                    <a:pt x="96209" y="17548"/>
                    <a:pt x="101184" y="26843"/>
                  </a:cubicBezTo>
                  <a:cubicBezTo>
                    <a:pt x="118465" y="58655"/>
                    <a:pt x="109039" y="104868"/>
                    <a:pt x="80762" y="127385"/>
                  </a:cubicBezTo>
                  <a:cubicBezTo>
                    <a:pt x="55757" y="147284"/>
                    <a:pt x="24600" y="140999"/>
                    <a:pt x="9152" y="113115"/>
                  </a:cubicBezTo>
                  <a:cubicBezTo>
                    <a:pt x="-6557" y="84969"/>
                    <a:pt x="-1583" y="44778"/>
                    <a:pt x="20542" y="1977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0" name="Graphic 3">
            <a:extLst>
              <a:ext uri="{FF2B5EF4-FFF2-40B4-BE49-F238E27FC236}">
                <a16:creationId xmlns:a16="http://schemas.microsoft.com/office/drawing/2014/main" id="{D8CF9CAB-EA6C-42AF-92A2-05FCD4304DEC}"/>
              </a:ext>
            </a:extLst>
          </p:cNvPr>
          <p:cNvGrpSpPr/>
          <p:nvPr/>
        </p:nvGrpSpPr>
        <p:grpSpPr>
          <a:xfrm rot="650280">
            <a:off x="10305898" y="6866334"/>
            <a:ext cx="412312" cy="459598"/>
            <a:chOff x="7938562" y="3809618"/>
            <a:chExt cx="412312" cy="459598"/>
          </a:xfrm>
          <a:solidFill>
            <a:srgbClr val="F4F3A6"/>
          </a:solidFill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DDE9FBF8-781B-4517-8543-B0C7FFE17FFB}"/>
                </a:ext>
              </a:extLst>
            </p:cNvPr>
            <p:cNvSpPr/>
            <p:nvPr/>
          </p:nvSpPr>
          <p:spPr>
            <a:xfrm>
              <a:off x="8057936" y="4024934"/>
              <a:ext cx="288820" cy="244282"/>
            </a:xfrm>
            <a:custGeom>
              <a:avLst/>
              <a:gdLst>
                <a:gd name="connsiteX0" fmla="*/ 232368 w 288820"/>
                <a:gd name="connsiteY0" fmla="*/ 179820 h 244282"/>
                <a:gd name="connsiteX1" fmla="*/ 161936 w 288820"/>
                <a:gd name="connsiteY1" fmla="*/ 192780 h 244282"/>
                <a:gd name="connsiteX2" fmla="*/ 116771 w 288820"/>
                <a:gd name="connsiteY2" fmla="*/ 219356 h 244282"/>
                <a:gd name="connsiteX3" fmla="*/ 94516 w 288820"/>
                <a:gd name="connsiteY3" fmla="*/ 235851 h 244282"/>
                <a:gd name="connsiteX4" fmla="*/ 45947 w 288820"/>
                <a:gd name="connsiteY4" fmla="*/ 238208 h 244282"/>
                <a:gd name="connsiteX5" fmla="*/ 1306 w 288820"/>
                <a:gd name="connsiteY5" fmla="*/ 172751 h 244282"/>
                <a:gd name="connsiteX6" fmla="*/ 8244 w 288820"/>
                <a:gd name="connsiteY6" fmla="*/ 124837 h 244282"/>
                <a:gd name="connsiteX7" fmla="*/ 36914 w 288820"/>
                <a:gd name="connsiteY7" fmla="*/ 102057 h 244282"/>
                <a:gd name="connsiteX8" fmla="*/ 43329 w 288820"/>
                <a:gd name="connsiteY8" fmla="*/ 94726 h 244282"/>
                <a:gd name="connsiteX9" fmla="*/ 48696 w 288820"/>
                <a:gd name="connsiteY9" fmla="*/ 60820 h 244282"/>
                <a:gd name="connsiteX10" fmla="*/ 58515 w 288820"/>
                <a:gd name="connsiteY10" fmla="*/ 32936 h 244282"/>
                <a:gd name="connsiteX11" fmla="*/ 131564 w 288820"/>
                <a:gd name="connsiteY11" fmla="*/ 4266 h 244282"/>
                <a:gd name="connsiteX12" fmla="*/ 170708 w 288820"/>
                <a:gd name="connsiteY12" fmla="*/ 27568 h 244282"/>
                <a:gd name="connsiteX13" fmla="*/ 187726 w 288820"/>
                <a:gd name="connsiteY13" fmla="*/ 40921 h 244282"/>
                <a:gd name="connsiteX14" fmla="*/ 196628 w 288820"/>
                <a:gd name="connsiteY14" fmla="*/ 41576 h 244282"/>
                <a:gd name="connsiteX15" fmla="*/ 244281 w 288820"/>
                <a:gd name="connsiteY15" fmla="*/ 41576 h 244282"/>
                <a:gd name="connsiteX16" fmla="*/ 284471 w 288820"/>
                <a:gd name="connsiteY16" fmla="*/ 145914 h 244282"/>
                <a:gd name="connsiteX17" fmla="*/ 243234 w 288820"/>
                <a:gd name="connsiteY17" fmla="*/ 178904 h 244282"/>
                <a:gd name="connsiteX18" fmla="*/ 232368 w 288820"/>
                <a:gd name="connsiteY18" fmla="*/ 179820 h 244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8820" h="244282">
                  <a:moveTo>
                    <a:pt x="232368" y="179820"/>
                  </a:moveTo>
                  <a:cubicBezTo>
                    <a:pt x="207887" y="178511"/>
                    <a:pt x="184453" y="183224"/>
                    <a:pt x="161936" y="192780"/>
                  </a:cubicBezTo>
                  <a:cubicBezTo>
                    <a:pt x="145703" y="199588"/>
                    <a:pt x="130255" y="207705"/>
                    <a:pt x="116771" y="219356"/>
                  </a:cubicBezTo>
                  <a:cubicBezTo>
                    <a:pt x="109833" y="225378"/>
                    <a:pt x="102240" y="230615"/>
                    <a:pt x="94516" y="235851"/>
                  </a:cubicBezTo>
                  <a:cubicBezTo>
                    <a:pt x="78937" y="246455"/>
                    <a:pt x="62311" y="246848"/>
                    <a:pt x="45947" y="238208"/>
                  </a:cubicBezTo>
                  <a:cubicBezTo>
                    <a:pt x="19633" y="224331"/>
                    <a:pt x="6280" y="201159"/>
                    <a:pt x="1306" y="172751"/>
                  </a:cubicBezTo>
                  <a:cubicBezTo>
                    <a:pt x="-1574" y="156125"/>
                    <a:pt x="127" y="139892"/>
                    <a:pt x="8244" y="124837"/>
                  </a:cubicBezTo>
                  <a:cubicBezTo>
                    <a:pt x="14528" y="113317"/>
                    <a:pt x="23823" y="104938"/>
                    <a:pt x="36914" y="102057"/>
                  </a:cubicBezTo>
                  <a:cubicBezTo>
                    <a:pt x="41234" y="101141"/>
                    <a:pt x="42805" y="98654"/>
                    <a:pt x="43329" y="94726"/>
                  </a:cubicBezTo>
                  <a:cubicBezTo>
                    <a:pt x="45031" y="83337"/>
                    <a:pt x="46078" y="71948"/>
                    <a:pt x="48696" y="60820"/>
                  </a:cubicBezTo>
                  <a:cubicBezTo>
                    <a:pt x="50922" y="51263"/>
                    <a:pt x="54064" y="41707"/>
                    <a:pt x="58515" y="32936"/>
                  </a:cubicBezTo>
                  <a:cubicBezTo>
                    <a:pt x="72915" y="4920"/>
                    <a:pt x="102109" y="-7124"/>
                    <a:pt x="131564" y="4266"/>
                  </a:cubicBezTo>
                  <a:cubicBezTo>
                    <a:pt x="145572" y="9633"/>
                    <a:pt x="157878" y="19320"/>
                    <a:pt x="170708" y="27568"/>
                  </a:cubicBezTo>
                  <a:cubicBezTo>
                    <a:pt x="176730" y="31496"/>
                    <a:pt x="181704" y="36994"/>
                    <a:pt x="187726" y="40921"/>
                  </a:cubicBezTo>
                  <a:cubicBezTo>
                    <a:pt x="189952" y="42361"/>
                    <a:pt x="194403" y="42885"/>
                    <a:pt x="196628" y="41576"/>
                  </a:cubicBezTo>
                  <a:cubicBezTo>
                    <a:pt x="212600" y="32411"/>
                    <a:pt x="228571" y="33459"/>
                    <a:pt x="244281" y="41576"/>
                  </a:cubicBezTo>
                  <a:cubicBezTo>
                    <a:pt x="278842" y="59511"/>
                    <a:pt x="297955" y="109389"/>
                    <a:pt x="284471" y="145914"/>
                  </a:cubicBezTo>
                  <a:cubicBezTo>
                    <a:pt x="277271" y="165158"/>
                    <a:pt x="263918" y="176678"/>
                    <a:pt x="243234" y="178904"/>
                  </a:cubicBezTo>
                  <a:cubicBezTo>
                    <a:pt x="239568" y="179297"/>
                    <a:pt x="236033" y="179559"/>
                    <a:pt x="232368" y="179820"/>
                  </a:cubicBezTo>
                  <a:close/>
                </a:path>
              </a:pathLst>
            </a:custGeom>
            <a:solidFill>
              <a:srgbClr val="F4F3A6"/>
            </a:solidFill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4880CA1-5906-440F-A32B-AE10FDB0F924}"/>
                </a:ext>
              </a:extLst>
            </p:cNvPr>
            <p:cNvSpPr/>
            <p:nvPr/>
          </p:nvSpPr>
          <p:spPr>
            <a:xfrm>
              <a:off x="8109506" y="3809618"/>
              <a:ext cx="125911" cy="159037"/>
            </a:xfrm>
            <a:custGeom>
              <a:avLst/>
              <a:gdLst>
                <a:gd name="connsiteX0" fmla="*/ 125552 w 125911"/>
                <a:gd name="connsiteY0" fmla="*/ 80158 h 159037"/>
                <a:gd name="connsiteX1" fmla="*/ 114686 w 125911"/>
                <a:gd name="connsiteY1" fmla="*/ 132000 h 159037"/>
                <a:gd name="connsiteX2" fmla="*/ 40197 w 125911"/>
                <a:gd name="connsiteY2" fmla="*/ 149935 h 159037"/>
                <a:gd name="connsiteX3" fmla="*/ 11265 w 125911"/>
                <a:gd name="connsiteY3" fmla="*/ 27008 h 159037"/>
                <a:gd name="connsiteX4" fmla="*/ 93348 w 125911"/>
                <a:gd name="connsiteY4" fmla="*/ 14702 h 159037"/>
                <a:gd name="connsiteX5" fmla="*/ 125552 w 125911"/>
                <a:gd name="connsiteY5" fmla="*/ 80158 h 15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11" h="159037">
                  <a:moveTo>
                    <a:pt x="125552" y="80158"/>
                  </a:moveTo>
                  <a:cubicBezTo>
                    <a:pt x="126992" y="98487"/>
                    <a:pt x="124243" y="116028"/>
                    <a:pt x="114686" y="132000"/>
                  </a:cubicBezTo>
                  <a:cubicBezTo>
                    <a:pt x="98060" y="159623"/>
                    <a:pt x="67558" y="166954"/>
                    <a:pt x="40197" y="149935"/>
                  </a:cubicBezTo>
                  <a:cubicBezTo>
                    <a:pt x="2363" y="126371"/>
                    <a:pt x="-12038" y="65104"/>
                    <a:pt x="11265" y="27008"/>
                  </a:cubicBezTo>
                  <a:cubicBezTo>
                    <a:pt x="29985" y="-3626"/>
                    <a:pt x="65332" y="-8863"/>
                    <a:pt x="93348" y="14702"/>
                  </a:cubicBezTo>
                  <a:cubicBezTo>
                    <a:pt x="111675" y="30149"/>
                    <a:pt x="123327" y="53845"/>
                    <a:pt x="125552" y="80158"/>
                  </a:cubicBezTo>
                  <a:close/>
                </a:path>
              </a:pathLst>
            </a:custGeom>
            <a:solidFill>
              <a:srgbClr val="F4F3A6"/>
            </a:solidFill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6C814CE1-87BB-4A6C-9B4A-23AF3D9E79BE}"/>
                </a:ext>
              </a:extLst>
            </p:cNvPr>
            <p:cNvSpPr/>
            <p:nvPr/>
          </p:nvSpPr>
          <p:spPr>
            <a:xfrm>
              <a:off x="7972523" y="3865172"/>
              <a:ext cx="132014" cy="151286"/>
            </a:xfrm>
            <a:custGeom>
              <a:avLst/>
              <a:gdLst>
                <a:gd name="connsiteX0" fmla="*/ 132014 w 132014"/>
                <a:gd name="connsiteY0" fmla="*/ 86003 h 151286"/>
                <a:gd name="connsiteX1" fmla="*/ 129658 w 132014"/>
                <a:gd name="connsiteY1" fmla="*/ 108258 h 151286"/>
                <a:gd name="connsiteX2" fmla="*/ 58965 w 132014"/>
                <a:gd name="connsiteY2" fmla="*/ 147401 h 151286"/>
                <a:gd name="connsiteX3" fmla="*/ 1756 w 132014"/>
                <a:gd name="connsiteY3" fmla="*/ 43063 h 151286"/>
                <a:gd name="connsiteX4" fmla="*/ 73234 w 132014"/>
                <a:gd name="connsiteY4" fmla="*/ 4444 h 151286"/>
                <a:gd name="connsiteX5" fmla="*/ 132014 w 132014"/>
                <a:gd name="connsiteY5" fmla="*/ 86003 h 151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014" h="151286">
                  <a:moveTo>
                    <a:pt x="132014" y="86003"/>
                  </a:moveTo>
                  <a:cubicBezTo>
                    <a:pt x="131360" y="92287"/>
                    <a:pt x="131360" y="100404"/>
                    <a:pt x="129658" y="108258"/>
                  </a:cubicBezTo>
                  <a:cubicBezTo>
                    <a:pt x="122458" y="142688"/>
                    <a:pt x="91824" y="159445"/>
                    <a:pt x="58965" y="147401"/>
                  </a:cubicBezTo>
                  <a:cubicBezTo>
                    <a:pt x="19560" y="133001"/>
                    <a:pt x="-7277" y="84170"/>
                    <a:pt x="1756" y="43063"/>
                  </a:cubicBezTo>
                  <a:cubicBezTo>
                    <a:pt x="9349" y="8502"/>
                    <a:pt x="40375" y="-8779"/>
                    <a:pt x="73234" y="4444"/>
                  </a:cubicBezTo>
                  <a:cubicBezTo>
                    <a:pt x="108843" y="18844"/>
                    <a:pt x="125600" y="47776"/>
                    <a:pt x="132014" y="86003"/>
                  </a:cubicBezTo>
                  <a:close/>
                </a:path>
              </a:pathLst>
            </a:custGeom>
            <a:solidFill>
              <a:srgbClr val="F4F3A6"/>
            </a:solidFill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2346775-035F-44A4-91A4-4B9FBE8CF33E}"/>
                </a:ext>
              </a:extLst>
            </p:cNvPr>
            <p:cNvSpPr/>
            <p:nvPr/>
          </p:nvSpPr>
          <p:spPr>
            <a:xfrm>
              <a:off x="8241790" y="3899131"/>
              <a:ext cx="109084" cy="139642"/>
            </a:xfrm>
            <a:custGeom>
              <a:avLst/>
              <a:gdLst>
                <a:gd name="connsiteX0" fmla="*/ 207 w 109084"/>
                <a:gd name="connsiteY0" fmla="*/ 73252 h 139642"/>
                <a:gd name="connsiteX1" fmla="*/ 16178 w 109084"/>
                <a:gd name="connsiteY1" fmla="*/ 17614 h 139642"/>
                <a:gd name="connsiteX2" fmla="*/ 79933 w 109084"/>
                <a:gd name="connsiteY2" fmla="*/ 9890 h 139642"/>
                <a:gd name="connsiteX3" fmla="*/ 93417 w 109084"/>
                <a:gd name="connsiteY3" fmla="*/ 121559 h 139642"/>
                <a:gd name="connsiteX4" fmla="*/ 20760 w 109084"/>
                <a:gd name="connsiteY4" fmla="*/ 122083 h 139642"/>
                <a:gd name="connsiteX5" fmla="*/ 207 w 109084"/>
                <a:gd name="connsiteY5" fmla="*/ 73252 h 13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084" h="139642">
                  <a:moveTo>
                    <a:pt x="207" y="73252"/>
                  </a:moveTo>
                  <a:cubicBezTo>
                    <a:pt x="-971" y="53222"/>
                    <a:pt x="2694" y="33978"/>
                    <a:pt x="16178" y="17614"/>
                  </a:cubicBezTo>
                  <a:cubicBezTo>
                    <a:pt x="32804" y="-2678"/>
                    <a:pt x="58856" y="-5689"/>
                    <a:pt x="79933" y="9890"/>
                  </a:cubicBezTo>
                  <a:cubicBezTo>
                    <a:pt x="112269" y="33847"/>
                    <a:pt x="119076" y="90401"/>
                    <a:pt x="93417" y="121559"/>
                  </a:cubicBezTo>
                  <a:cubicBezTo>
                    <a:pt x="73649" y="145516"/>
                    <a:pt x="42230" y="145647"/>
                    <a:pt x="20760" y="122083"/>
                  </a:cubicBezTo>
                  <a:cubicBezTo>
                    <a:pt x="8323" y="108336"/>
                    <a:pt x="2301" y="91842"/>
                    <a:pt x="207" y="73252"/>
                  </a:cubicBezTo>
                  <a:close/>
                </a:path>
              </a:pathLst>
            </a:custGeom>
            <a:solidFill>
              <a:srgbClr val="F4F3A6"/>
            </a:solidFill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D1A921B9-53E0-4CFF-ACC4-651E94084FB7}"/>
                </a:ext>
              </a:extLst>
            </p:cNvPr>
            <p:cNvSpPr/>
            <p:nvPr/>
          </p:nvSpPr>
          <p:spPr>
            <a:xfrm>
              <a:off x="7938562" y="4016893"/>
              <a:ext cx="119814" cy="130362"/>
            </a:xfrm>
            <a:custGeom>
              <a:avLst/>
              <a:gdLst>
                <a:gd name="connsiteX0" fmla="*/ 239 w 119814"/>
                <a:gd name="connsiteY0" fmla="*/ 55507 h 130362"/>
                <a:gd name="connsiteX1" fmla="*/ 30611 w 119814"/>
                <a:gd name="connsiteY1" fmla="*/ 2487 h 130362"/>
                <a:gd name="connsiteX2" fmla="*/ 61245 w 119814"/>
                <a:gd name="connsiteY2" fmla="*/ 2225 h 130362"/>
                <a:gd name="connsiteX3" fmla="*/ 119501 w 119814"/>
                <a:gd name="connsiteY3" fmla="*/ 86665 h 130362"/>
                <a:gd name="connsiteX4" fmla="*/ 59543 w 119814"/>
                <a:gd name="connsiteY4" fmla="*/ 128426 h 130362"/>
                <a:gd name="connsiteX5" fmla="*/ 239 w 119814"/>
                <a:gd name="connsiteY5" fmla="*/ 55507 h 130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814" h="130362">
                  <a:moveTo>
                    <a:pt x="239" y="55507"/>
                  </a:moveTo>
                  <a:cubicBezTo>
                    <a:pt x="-1855" y="29979"/>
                    <a:pt x="9927" y="9425"/>
                    <a:pt x="30611" y="2487"/>
                  </a:cubicBezTo>
                  <a:cubicBezTo>
                    <a:pt x="40692" y="-916"/>
                    <a:pt x="50903" y="-654"/>
                    <a:pt x="61245" y="2225"/>
                  </a:cubicBezTo>
                  <a:cubicBezTo>
                    <a:pt x="96199" y="11783"/>
                    <a:pt x="123036" y="50663"/>
                    <a:pt x="119501" y="86665"/>
                  </a:cubicBezTo>
                  <a:cubicBezTo>
                    <a:pt x="116490" y="118476"/>
                    <a:pt x="90439" y="136543"/>
                    <a:pt x="59543" y="128426"/>
                  </a:cubicBezTo>
                  <a:cubicBezTo>
                    <a:pt x="28386" y="120309"/>
                    <a:pt x="2858" y="88890"/>
                    <a:pt x="239" y="55507"/>
                  </a:cubicBezTo>
                  <a:close/>
                </a:path>
              </a:pathLst>
            </a:custGeom>
            <a:solidFill>
              <a:srgbClr val="F4F3A6"/>
            </a:solidFill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6" name="Graphic 3">
            <a:extLst>
              <a:ext uri="{FF2B5EF4-FFF2-40B4-BE49-F238E27FC236}">
                <a16:creationId xmlns:a16="http://schemas.microsoft.com/office/drawing/2014/main" id="{D8CF9CAB-EA6C-42AF-92A2-05FCD4304DEC}"/>
              </a:ext>
            </a:extLst>
          </p:cNvPr>
          <p:cNvGrpSpPr/>
          <p:nvPr/>
        </p:nvGrpSpPr>
        <p:grpSpPr>
          <a:xfrm rot="650280">
            <a:off x="9461966" y="229111"/>
            <a:ext cx="442311" cy="495632"/>
            <a:chOff x="5864788" y="-2553670"/>
            <a:chExt cx="442311" cy="495632"/>
          </a:xfrm>
          <a:solidFill>
            <a:schemeClr val="bg1"/>
          </a:solidFill>
        </p:grpSpPr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705C307-9C3C-41FC-943F-C563A43757EF}"/>
                </a:ext>
              </a:extLst>
            </p:cNvPr>
            <p:cNvSpPr/>
            <p:nvPr/>
          </p:nvSpPr>
          <p:spPr>
            <a:xfrm>
              <a:off x="5864788" y="-2326409"/>
              <a:ext cx="304550" cy="268372"/>
            </a:xfrm>
            <a:custGeom>
              <a:avLst/>
              <a:gdLst>
                <a:gd name="connsiteX0" fmla="*/ 183100 w 304550"/>
                <a:gd name="connsiteY0" fmla="*/ 246668 h 268372"/>
                <a:gd name="connsiteX1" fmla="*/ 122225 w 304550"/>
                <a:gd name="connsiteY1" fmla="*/ 199670 h 268372"/>
                <a:gd name="connsiteX2" fmla="*/ 68551 w 304550"/>
                <a:gd name="connsiteY2" fmla="*/ 182651 h 268372"/>
                <a:gd name="connsiteX3" fmla="*/ 39488 w 304550"/>
                <a:gd name="connsiteY3" fmla="*/ 176760 h 268372"/>
                <a:gd name="connsiteX4" fmla="*/ 2832 w 304550"/>
                <a:gd name="connsiteY4" fmla="*/ 139580 h 268372"/>
                <a:gd name="connsiteX5" fmla="*/ 23124 w 304550"/>
                <a:gd name="connsiteY5" fmla="*/ 56974 h 268372"/>
                <a:gd name="connsiteX6" fmla="*/ 66325 w 304550"/>
                <a:gd name="connsiteY6" fmla="*/ 28173 h 268372"/>
                <a:gd name="connsiteX7" fmla="*/ 105076 w 304550"/>
                <a:gd name="connsiteY7" fmla="*/ 34719 h 268372"/>
                <a:gd name="connsiteX8" fmla="*/ 115549 w 304550"/>
                <a:gd name="connsiteY8" fmla="*/ 34588 h 268372"/>
                <a:gd name="connsiteX9" fmla="*/ 146575 w 304550"/>
                <a:gd name="connsiteY9" fmla="*/ 14558 h 268372"/>
                <a:gd name="connsiteX10" fmla="*/ 175900 w 304550"/>
                <a:gd name="connsiteY10" fmla="*/ 2383 h 268372"/>
                <a:gd name="connsiteX11" fmla="*/ 251175 w 304550"/>
                <a:gd name="connsiteY11" fmla="*/ 40217 h 268372"/>
                <a:gd name="connsiteX12" fmla="*/ 260601 w 304550"/>
                <a:gd name="connsiteY12" fmla="*/ 88262 h 268372"/>
                <a:gd name="connsiteX13" fmla="*/ 262172 w 304550"/>
                <a:gd name="connsiteY13" fmla="*/ 111303 h 268372"/>
                <a:gd name="connsiteX14" fmla="*/ 268063 w 304550"/>
                <a:gd name="connsiteY14" fmla="*/ 118896 h 268372"/>
                <a:gd name="connsiteX15" fmla="*/ 302231 w 304550"/>
                <a:gd name="connsiteY15" fmla="*/ 156992 h 268372"/>
                <a:gd name="connsiteX16" fmla="*/ 247640 w 304550"/>
                <a:gd name="connsiteY16" fmla="*/ 263817 h 268372"/>
                <a:gd name="connsiteX17" fmla="*/ 191740 w 304550"/>
                <a:gd name="connsiteY17" fmla="*/ 254391 h 268372"/>
                <a:gd name="connsiteX18" fmla="*/ 183100 w 304550"/>
                <a:gd name="connsiteY18" fmla="*/ 246668 h 268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550" h="268372">
                  <a:moveTo>
                    <a:pt x="183100" y="246668"/>
                  </a:moveTo>
                  <a:cubicBezTo>
                    <a:pt x="166605" y="226114"/>
                    <a:pt x="146052" y="210928"/>
                    <a:pt x="122225" y="199670"/>
                  </a:cubicBezTo>
                  <a:cubicBezTo>
                    <a:pt x="105076" y="191553"/>
                    <a:pt x="87533" y="185138"/>
                    <a:pt x="68551" y="182651"/>
                  </a:cubicBezTo>
                  <a:cubicBezTo>
                    <a:pt x="58732" y="181342"/>
                    <a:pt x="49045" y="179116"/>
                    <a:pt x="39488" y="176760"/>
                  </a:cubicBezTo>
                  <a:cubicBezTo>
                    <a:pt x="19720" y="171916"/>
                    <a:pt x="7676" y="158825"/>
                    <a:pt x="2832" y="139580"/>
                  </a:cubicBezTo>
                  <a:cubicBezTo>
                    <a:pt x="-5022" y="108685"/>
                    <a:pt x="4011" y="81324"/>
                    <a:pt x="23124" y="56974"/>
                  </a:cubicBezTo>
                  <a:cubicBezTo>
                    <a:pt x="34252" y="42835"/>
                    <a:pt x="48521" y="32493"/>
                    <a:pt x="66325" y="28173"/>
                  </a:cubicBezTo>
                  <a:cubicBezTo>
                    <a:pt x="80071" y="24900"/>
                    <a:pt x="93293" y="26340"/>
                    <a:pt x="105076" y="34719"/>
                  </a:cubicBezTo>
                  <a:cubicBezTo>
                    <a:pt x="109003" y="37468"/>
                    <a:pt x="112014" y="37075"/>
                    <a:pt x="115549" y="34588"/>
                  </a:cubicBezTo>
                  <a:cubicBezTo>
                    <a:pt x="125760" y="27780"/>
                    <a:pt x="135709" y="20449"/>
                    <a:pt x="146575" y="14558"/>
                  </a:cubicBezTo>
                  <a:cubicBezTo>
                    <a:pt x="155870" y="9583"/>
                    <a:pt x="165689" y="5132"/>
                    <a:pt x="175900" y="2383"/>
                  </a:cubicBezTo>
                  <a:cubicBezTo>
                    <a:pt x="208628" y="-6126"/>
                    <a:pt x="239262" y="8536"/>
                    <a:pt x="251175" y="40217"/>
                  </a:cubicBezTo>
                  <a:cubicBezTo>
                    <a:pt x="256804" y="55272"/>
                    <a:pt x="257982" y="72160"/>
                    <a:pt x="260601" y="88262"/>
                  </a:cubicBezTo>
                  <a:cubicBezTo>
                    <a:pt x="261779" y="95855"/>
                    <a:pt x="260994" y="103710"/>
                    <a:pt x="262172" y="111303"/>
                  </a:cubicBezTo>
                  <a:cubicBezTo>
                    <a:pt x="262564" y="114183"/>
                    <a:pt x="265445" y="117980"/>
                    <a:pt x="268063" y="118896"/>
                  </a:cubicBezTo>
                  <a:cubicBezTo>
                    <a:pt x="286914" y="125049"/>
                    <a:pt x="297387" y="138533"/>
                    <a:pt x="302231" y="156992"/>
                  </a:cubicBezTo>
                  <a:cubicBezTo>
                    <a:pt x="312704" y="197444"/>
                    <a:pt x="286522" y="248500"/>
                    <a:pt x="247640" y="263817"/>
                  </a:cubicBezTo>
                  <a:cubicBezTo>
                    <a:pt x="227087" y="271934"/>
                    <a:pt x="208366" y="269447"/>
                    <a:pt x="191740" y="254391"/>
                  </a:cubicBezTo>
                  <a:cubicBezTo>
                    <a:pt x="188729" y="252035"/>
                    <a:pt x="185849" y="249286"/>
                    <a:pt x="183100" y="246668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BA204C5-51F2-4683-92E6-4BD7E4DABEC3}"/>
                </a:ext>
              </a:extLst>
            </p:cNvPr>
            <p:cNvSpPr/>
            <p:nvPr/>
          </p:nvSpPr>
          <p:spPr>
            <a:xfrm>
              <a:off x="6141946" y="-2480466"/>
              <a:ext cx="147387" cy="160328"/>
            </a:xfrm>
            <a:custGeom>
              <a:avLst/>
              <a:gdLst>
                <a:gd name="connsiteX0" fmla="*/ 118153 w 147387"/>
                <a:gd name="connsiteY0" fmla="*/ 130650 h 160328"/>
                <a:gd name="connsiteX1" fmla="*/ 68798 w 147387"/>
                <a:gd name="connsiteY1" fmla="*/ 159059 h 160328"/>
                <a:gd name="connsiteX2" fmla="*/ 1116 w 147387"/>
                <a:gd name="connsiteY2" fmla="*/ 112323 h 160328"/>
                <a:gd name="connsiteX3" fmla="*/ 78617 w 147387"/>
                <a:gd name="connsiteY3" fmla="*/ 1177 h 160328"/>
                <a:gd name="connsiteX4" fmla="*/ 147346 w 147387"/>
                <a:gd name="connsiteY4" fmla="*/ 57994 h 160328"/>
                <a:gd name="connsiteX5" fmla="*/ 118153 w 147387"/>
                <a:gd name="connsiteY5" fmla="*/ 130650 h 16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7" h="160328">
                  <a:moveTo>
                    <a:pt x="118153" y="130650"/>
                  </a:moveTo>
                  <a:cubicBezTo>
                    <a:pt x="104538" y="145051"/>
                    <a:pt x="88566" y="155393"/>
                    <a:pt x="68798" y="159059"/>
                  </a:cubicBezTo>
                  <a:cubicBezTo>
                    <a:pt x="34761" y="165604"/>
                    <a:pt x="7138" y="146360"/>
                    <a:pt x="1116" y="112323"/>
                  </a:cubicBezTo>
                  <a:cubicBezTo>
                    <a:pt x="-7131" y="65194"/>
                    <a:pt x="31488" y="9817"/>
                    <a:pt x="78617" y="1177"/>
                  </a:cubicBezTo>
                  <a:cubicBezTo>
                    <a:pt x="116582" y="-5761"/>
                    <a:pt x="146037" y="18589"/>
                    <a:pt x="147346" y="57994"/>
                  </a:cubicBezTo>
                  <a:cubicBezTo>
                    <a:pt x="148132" y="83653"/>
                    <a:pt x="137528" y="109966"/>
                    <a:pt x="118153" y="13065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09725CD0-7723-47B2-87B0-9B8A93CF64E1}"/>
                </a:ext>
              </a:extLst>
            </p:cNvPr>
            <p:cNvSpPr/>
            <p:nvPr/>
          </p:nvSpPr>
          <p:spPr>
            <a:xfrm>
              <a:off x="6009975" y="-2553670"/>
              <a:ext cx="136593" cy="166547"/>
            </a:xfrm>
            <a:custGeom>
              <a:avLst/>
              <a:gdLst>
                <a:gd name="connsiteX0" fmla="*/ 107428 w 136593"/>
                <a:gd name="connsiteY0" fmla="*/ 143634 h 166547"/>
                <a:gd name="connsiteX1" fmla="*/ 87922 w 136593"/>
                <a:gd name="connsiteY1" fmla="*/ 157772 h 166547"/>
                <a:gd name="connsiteX2" fmla="*/ 5970 w 136593"/>
                <a:gd name="connsiteY2" fmla="*/ 129233 h 166547"/>
                <a:gd name="connsiteX3" fmla="*/ 48386 w 136593"/>
                <a:gd name="connsiteY3" fmla="*/ 8662 h 166547"/>
                <a:gd name="connsiteX4" fmla="*/ 130469 w 136593"/>
                <a:gd name="connsiteY4" fmla="*/ 38118 h 166547"/>
                <a:gd name="connsiteX5" fmla="*/ 107428 w 136593"/>
                <a:gd name="connsiteY5" fmla="*/ 143634 h 16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593" h="166547">
                  <a:moveTo>
                    <a:pt x="107428" y="143634"/>
                  </a:moveTo>
                  <a:cubicBezTo>
                    <a:pt x="101930" y="147692"/>
                    <a:pt x="95384" y="153452"/>
                    <a:pt x="87922" y="157772"/>
                  </a:cubicBezTo>
                  <a:cubicBezTo>
                    <a:pt x="55325" y="176624"/>
                    <a:pt x="19978" y="164187"/>
                    <a:pt x="5970" y="129233"/>
                  </a:cubicBezTo>
                  <a:cubicBezTo>
                    <a:pt x="-10787" y="87472"/>
                    <a:pt x="9112" y="30917"/>
                    <a:pt x="48386" y="8662"/>
                  </a:cubicBezTo>
                  <a:cubicBezTo>
                    <a:pt x="81507" y="-10058"/>
                    <a:pt x="117509" y="2378"/>
                    <a:pt x="130469" y="38118"/>
                  </a:cubicBezTo>
                  <a:cubicBezTo>
                    <a:pt x="144477" y="76868"/>
                    <a:pt x="133480" y="110905"/>
                    <a:pt x="107428" y="14363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9F341E7A-70F1-46F6-ABF5-DF52C2ABFCE7}"/>
                </a:ext>
              </a:extLst>
            </p:cNvPr>
            <p:cNvSpPr/>
            <p:nvPr/>
          </p:nvSpPr>
          <p:spPr>
            <a:xfrm>
              <a:off x="6174382" y="-2312166"/>
              <a:ext cx="132717" cy="136252"/>
            </a:xfrm>
            <a:custGeom>
              <a:avLst/>
              <a:gdLst>
                <a:gd name="connsiteX0" fmla="*/ 24580 w 132717"/>
                <a:gd name="connsiteY0" fmla="*/ 27152 h 136252"/>
                <a:gd name="connsiteX1" fmla="*/ 80611 w 132717"/>
                <a:gd name="connsiteY1" fmla="*/ 53 h 136252"/>
                <a:gd name="connsiteX2" fmla="*/ 132453 w 132717"/>
                <a:gd name="connsiteY2" fmla="*/ 45480 h 136252"/>
                <a:gd name="connsiteX3" fmla="*/ 52857 w 132717"/>
                <a:gd name="connsiteY3" fmla="*/ 136203 h 136252"/>
                <a:gd name="connsiteX4" fmla="*/ 361 w 132717"/>
                <a:gd name="connsiteY4" fmla="*/ 78470 h 136252"/>
                <a:gd name="connsiteX5" fmla="*/ 24580 w 132717"/>
                <a:gd name="connsiteY5" fmla="*/ 27152 h 136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717" h="136252">
                  <a:moveTo>
                    <a:pt x="24580" y="27152"/>
                  </a:moveTo>
                  <a:cubicBezTo>
                    <a:pt x="39766" y="11835"/>
                    <a:pt x="57832" y="969"/>
                    <a:pt x="80611" y="53"/>
                  </a:cubicBezTo>
                  <a:cubicBezTo>
                    <a:pt x="108757" y="-1125"/>
                    <a:pt x="129834" y="17464"/>
                    <a:pt x="132453" y="45480"/>
                  </a:cubicBezTo>
                  <a:cubicBezTo>
                    <a:pt x="136380" y="88550"/>
                    <a:pt x="96059" y="134501"/>
                    <a:pt x="52857" y="136203"/>
                  </a:cubicBezTo>
                  <a:cubicBezTo>
                    <a:pt x="19605" y="137512"/>
                    <a:pt x="-3174" y="112638"/>
                    <a:pt x="361" y="78470"/>
                  </a:cubicBezTo>
                  <a:cubicBezTo>
                    <a:pt x="2325" y="58702"/>
                    <a:pt x="11227" y="42207"/>
                    <a:pt x="24580" y="27152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F3D0F65-1D88-4618-803C-1C56F1FEC28B}"/>
                </a:ext>
              </a:extLst>
            </p:cNvPr>
            <p:cNvSpPr/>
            <p:nvPr/>
          </p:nvSpPr>
          <p:spPr>
            <a:xfrm>
              <a:off x="5877392" y="-2475426"/>
              <a:ext cx="118574" cy="148677"/>
            </a:xfrm>
            <a:custGeom>
              <a:avLst/>
              <a:gdLst>
                <a:gd name="connsiteX0" fmla="*/ 24266 w 118574"/>
                <a:gd name="connsiteY0" fmla="*/ 19701 h 148677"/>
                <a:gd name="connsiteX1" fmla="*/ 88414 w 118574"/>
                <a:gd name="connsiteY1" fmla="*/ 6086 h 148677"/>
                <a:gd name="connsiteX2" fmla="*/ 110538 w 118574"/>
                <a:gd name="connsiteY2" fmla="*/ 30305 h 148677"/>
                <a:gd name="connsiteX3" fmla="*/ 84748 w 118574"/>
                <a:gd name="connsiteY3" fmla="*/ 137392 h 148677"/>
                <a:gd name="connsiteX4" fmla="*/ 8426 w 118574"/>
                <a:gd name="connsiteY4" fmla="*/ 119457 h 148677"/>
                <a:gd name="connsiteX5" fmla="*/ 24266 w 118574"/>
                <a:gd name="connsiteY5" fmla="*/ 19701 h 14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574" h="148677">
                  <a:moveTo>
                    <a:pt x="24266" y="19701"/>
                  </a:moveTo>
                  <a:cubicBezTo>
                    <a:pt x="43249" y="-198"/>
                    <a:pt x="67991" y="-5565"/>
                    <a:pt x="88414" y="6086"/>
                  </a:cubicBezTo>
                  <a:cubicBezTo>
                    <a:pt x="98363" y="11715"/>
                    <a:pt x="105433" y="20094"/>
                    <a:pt x="110538" y="30305"/>
                  </a:cubicBezTo>
                  <a:cubicBezTo>
                    <a:pt x="127950" y="65128"/>
                    <a:pt x="116037" y="114352"/>
                    <a:pt x="84748" y="137392"/>
                  </a:cubicBezTo>
                  <a:cubicBezTo>
                    <a:pt x="57126" y="157684"/>
                    <a:pt x="24004" y="149960"/>
                    <a:pt x="8426" y="119457"/>
                  </a:cubicBezTo>
                  <a:cubicBezTo>
                    <a:pt x="-7284" y="88693"/>
                    <a:pt x="-476" y="45753"/>
                    <a:pt x="24266" y="19701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828CAC30-8E25-49E1-87DE-84B3DA38F4B3}"/>
              </a:ext>
            </a:extLst>
          </p:cNvPr>
          <p:cNvSpPr/>
          <p:nvPr/>
        </p:nvSpPr>
        <p:spPr>
          <a:xfrm rot="650280">
            <a:off x="8413881" y="4223824"/>
            <a:ext cx="870316" cy="707011"/>
          </a:xfrm>
          <a:custGeom>
            <a:avLst/>
            <a:gdLst>
              <a:gd name="connsiteX0" fmla="*/ 605797 w 870316"/>
              <a:gd name="connsiteY0" fmla="*/ 684896 h 707011"/>
              <a:gd name="connsiteX1" fmla="*/ 551861 w 870316"/>
              <a:gd name="connsiteY1" fmla="*/ 581213 h 707011"/>
              <a:gd name="connsiteX2" fmla="*/ 508529 w 870316"/>
              <a:gd name="connsiteY2" fmla="*/ 509211 h 707011"/>
              <a:gd name="connsiteX3" fmla="*/ 253509 w 870316"/>
              <a:gd name="connsiteY3" fmla="*/ 351198 h 707011"/>
              <a:gd name="connsiteX4" fmla="*/ 188053 w 870316"/>
              <a:gd name="connsiteY4" fmla="*/ 346878 h 707011"/>
              <a:gd name="connsiteX5" fmla="*/ 50594 w 870316"/>
              <a:gd name="connsiteY5" fmla="*/ 339678 h 707011"/>
              <a:gd name="connsiteX6" fmla="*/ 40383 w 870316"/>
              <a:gd name="connsiteY6" fmla="*/ 161898 h 707011"/>
              <a:gd name="connsiteX7" fmla="*/ 67612 w 870316"/>
              <a:gd name="connsiteY7" fmla="*/ 142261 h 707011"/>
              <a:gd name="connsiteX8" fmla="*/ 82537 w 870316"/>
              <a:gd name="connsiteY8" fmla="*/ 118173 h 707011"/>
              <a:gd name="connsiteX9" fmla="*/ 124036 w 870316"/>
              <a:gd name="connsiteY9" fmla="*/ 26533 h 707011"/>
              <a:gd name="connsiteX10" fmla="*/ 288725 w 870316"/>
              <a:gd name="connsiteY10" fmla="*/ 45908 h 707011"/>
              <a:gd name="connsiteX11" fmla="*/ 319490 w 870316"/>
              <a:gd name="connsiteY11" fmla="*/ 134013 h 707011"/>
              <a:gd name="connsiteX12" fmla="*/ 352218 w 870316"/>
              <a:gd name="connsiteY12" fmla="*/ 192138 h 707011"/>
              <a:gd name="connsiteX13" fmla="*/ 618365 w 870316"/>
              <a:gd name="connsiteY13" fmla="*/ 357351 h 707011"/>
              <a:gd name="connsiteX14" fmla="*/ 681727 w 870316"/>
              <a:gd name="connsiteY14" fmla="*/ 360886 h 707011"/>
              <a:gd name="connsiteX15" fmla="*/ 791563 w 870316"/>
              <a:gd name="connsiteY15" fmla="*/ 353162 h 707011"/>
              <a:gd name="connsiteX16" fmla="*/ 868279 w 870316"/>
              <a:gd name="connsiteY16" fmla="*/ 440219 h 707011"/>
              <a:gd name="connsiteX17" fmla="*/ 827041 w 870316"/>
              <a:gd name="connsiteY17" fmla="*/ 548354 h 707011"/>
              <a:gd name="connsiteX18" fmla="*/ 802560 w 870316"/>
              <a:gd name="connsiteY18" fmla="*/ 565765 h 707011"/>
              <a:gd name="connsiteX19" fmla="*/ 788160 w 870316"/>
              <a:gd name="connsiteY19" fmla="*/ 588937 h 707011"/>
              <a:gd name="connsiteX20" fmla="*/ 750326 w 870316"/>
              <a:gd name="connsiteY20" fmla="*/ 677565 h 707011"/>
              <a:gd name="connsiteX21" fmla="*/ 605797 w 870316"/>
              <a:gd name="connsiteY21" fmla="*/ 684896 h 7070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870316" h="707011">
                <a:moveTo>
                  <a:pt x="605797" y="684896"/>
                </a:moveTo>
                <a:cubicBezTo>
                  <a:pt x="574116" y="664212"/>
                  <a:pt x="552516" y="627033"/>
                  <a:pt x="551861" y="581213"/>
                </a:cubicBezTo>
                <a:cubicBezTo>
                  <a:pt x="551337" y="546652"/>
                  <a:pt x="537330" y="526491"/>
                  <a:pt x="508529" y="509211"/>
                </a:cubicBezTo>
                <a:cubicBezTo>
                  <a:pt x="422650" y="457892"/>
                  <a:pt x="338080" y="404742"/>
                  <a:pt x="253509" y="351198"/>
                </a:cubicBezTo>
                <a:cubicBezTo>
                  <a:pt x="231516" y="337190"/>
                  <a:pt x="211617" y="335750"/>
                  <a:pt x="188053" y="346878"/>
                </a:cubicBezTo>
                <a:cubicBezTo>
                  <a:pt x="141448" y="368872"/>
                  <a:pt x="94712" y="369526"/>
                  <a:pt x="50594" y="339678"/>
                </a:cubicBezTo>
                <a:cubicBezTo>
                  <a:pt x="-12507" y="296869"/>
                  <a:pt x="-17350" y="211776"/>
                  <a:pt x="40383" y="161898"/>
                </a:cubicBezTo>
                <a:cubicBezTo>
                  <a:pt x="48892" y="154566"/>
                  <a:pt x="58056" y="147890"/>
                  <a:pt x="67612" y="142261"/>
                </a:cubicBezTo>
                <a:cubicBezTo>
                  <a:pt x="77300" y="136631"/>
                  <a:pt x="81751" y="129431"/>
                  <a:pt x="82537" y="118173"/>
                </a:cubicBezTo>
                <a:cubicBezTo>
                  <a:pt x="84893" y="82564"/>
                  <a:pt x="96152" y="50752"/>
                  <a:pt x="124036" y="26533"/>
                </a:cubicBezTo>
                <a:cubicBezTo>
                  <a:pt x="172081" y="-15359"/>
                  <a:pt x="246833" y="-6719"/>
                  <a:pt x="288725" y="45908"/>
                </a:cubicBezTo>
                <a:cubicBezTo>
                  <a:pt x="309148" y="71698"/>
                  <a:pt x="319883" y="101285"/>
                  <a:pt x="319490" y="134013"/>
                </a:cubicBezTo>
                <a:cubicBezTo>
                  <a:pt x="319097" y="160588"/>
                  <a:pt x="329570" y="178393"/>
                  <a:pt x="352218" y="192138"/>
                </a:cubicBezTo>
                <a:cubicBezTo>
                  <a:pt x="441370" y="246599"/>
                  <a:pt x="529999" y="301713"/>
                  <a:pt x="618365" y="357351"/>
                </a:cubicBezTo>
                <a:cubicBezTo>
                  <a:pt x="639573" y="370704"/>
                  <a:pt x="659341" y="372013"/>
                  <a:pt x="681727" y="360886"/>
                </a:cubicBezTo>
                <a:cubicBezTo>
                  <a:pt x="716943" y="343343"/>
                  <a:pt x="754253" y="339285"/>
                  <a:pt x="791563" y="353162"/>
                </a:cubicBezTo>
                <a:cubicBezTo>
                  <a:pt x="832278" y="368348"/>
                  <a:pt x="860293" y="396625"/>
                  <a:pt x="868279" y="440219"/>
                </a:cubicBezTo>
                <a:cubicBezTo>
                  <a:pt x="876264" y="483813"/>
                  <a:pt x="860424" y="519946"/>
                  <a:pt x="827041" y="548354"/>
                </a:cubicBezTo>
                <a:cubicBezTo>
                  <a:pt x="819448" y="554769"/>
                  <a:pt x="811200" y="560660"/>
                  <a:pt x="802560" y="565765"/>
                </a:cubicBezTo>
                <a:cubicBezTo>
                  <a:pt x="793265" y="571133"/>
                  <a:pt x="788945" y="578202"/>
                  <a:pt x="788160" y="588937"/>
                </a:cubicBezTo>
                <a:cubicBezTo>
                  <a:pt x="785803" y="622712"/>
                  <a:pt x="775592" y="653477"/>
                  <a:pt x="750326" y="677565"/>
                </a:cubicBezTo>
                <a:cubicBezTo>
                  <a:pt x="713277" y="712912"/>
                  <a:pt x="659996" y="717756"/>
                  <a:pt x="605797" y="684896"/>
                </a:cubicBezTo>
                <a:close/>
              </a:path>
            </a:pathLst>
          </a:custGeom>
          <a:solidFill>
            <a:schemeClr val="bg1"/>
          </a:solidFill>
          <a:ln w="13091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pic>
        <p:nvPicPr>
          <p:cNvPr id="116" name="Graphic 115">
            <a:extLst>
              <a:ext uri="{FF2B5EF4-FFF2-40B4-BE49-F238E27FC236}">
                <a16:creationId xmlns:a16="http://schemas.microsoft.com/office/drawing/2014/main" id="{AF1A674F-DB1A-4233-B7F0-7B187F4FCBE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3012949">
            <a:off x="454564" y="3137890"/>
            <a:ext cx="2796816" cy="4151975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A459FEDA-3353-4D8A-A521-4D4E85C46332}"/>
              </a:ext>
            </a:extLst>
          </p:cNvPr>
          <p:cNvSpPr/>
          <p:nvPr/>
        </p:nvSpPr>
        <p:spPr>
          <a:xfrm>
            <a:off x="1184079" y="1864219"/>
            <a:ext cx="4504607" cy="944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 rtl="1"/>
            <a:r>
              <a:rPr lang="ar-SA" sz="3200" b="1" dirty="0">
                <a:solidFill>
                  <a:srgbClr val="4483D9"/>
                </a:solidFill>
                <a:latin typeface="Cairo ExtraBold" pitchFamily="2" charset="-78"/>
                <a:cs typeface="Cairo ExtraBold" pitchFamily="2" charset="-78"/>
              </a:rPr>
              <a:t>فكرة المشروع</a:t>
            </a:r>
            <a:endParaRPr lang="th-TH" sz="6000" b="1" dirty="0">
              <a:solidFill>
                <a:srgbClr val="4483D9"/>
              </a:solidFill>
              <a:latin typeface="Cairo ExtraBold" pitchFamily="2" charset="-78"/>
            </a:endParaRPr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42E5A2DE-5507-4D97-9584-BF840929540C}"/>
              </a:ext>
            </a:extLst>
          </p:cNvPr>
          <p:cNvSpPr/>
          <p:nvPr/>
        </p:nvSpPr>
        <p:spPr>
          <a:xfrm>
            <a:off x="5081588" y="5140136"/>
            <a:ext cx="2470583" cy="974935"/>
          </a:xfrm>
          <a:custGeom>
            <a:avLst/>
            <a:gdLst>
              <a:gd name="connsiteX0" fmla="*/ 0 w 1389792"/>
              <a:gd name="connsiteY0" fmla="*/ 0 h 503777"/>
              <a:gd name="connsiteX1" fmla="*/ 1389793 w 1389792"/>
              <a:gd name="connsiteY1" fmla="*/ 0 h 503777"/>
              <a:gd name="connsiteX2" fmla="*/ 1389793 w 1389792"/>
              <a:gd name="connsiteY2" fmla="*/ 503777 h 503777"/>
              <a:gd name="connsiteX3" fmla="*/ 0 w 1389792"/>
              <a:gd name="connsiteY3" fmla="*/ 503777 h 503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9792" h="503777">
                <a:moveTo>
                  <a:pt x="0" y="0"/>
                </a:moveTo>
                <a:lnTo>
                  <a:pt x="1389793" y="0"/>
                </a:lnTo>
                <a:lnTo>
                  <a:pt x="1389793" y="503777"/>
                </a:lnTo>
                <a:lnTo>
                  <a:pt x="0" y="503777"/>
                </a:lnTo>
                <a:close/>
              </a:path>
            </a:pathLst>
          </a:custGeom>
          <a:noFill/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B8FCDBB5-2720-4942-B153-7C8AD2141159}"/>
              </a:ext>
            </a:extLst>
          </p:cNvPr>
          <p:cNvSpPr txBox="1"/>
          <p:nvPr/>
        </p:nvSpPr>
        <p:spPr>
          <a:xfrm>
            <a:off x="1001831" y="2731096"/>
            <a:ext cx="4706617" cy="25506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Low" rtl="1">
              <a:lnSpc>
                <a:spcPct val="150000"/>
              </a:lnSpc>
            </a:pP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منصة عربية متكاملة تقدم رعاية ذكية متطورة للحيوانات، تجمع بين إدارة الملاجئ الإلكترونية، نظام التبني الموثق، متجر شامل للمستلزمات، عيادة تشخيصية تعتمد على ذكاء </a:t>
            </a:r>
            <a:r>
              <a:rPr lang="en-US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Google Gemini</a:t>
            </a: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، رموز</a:t>
            </a:r>
            <a:r>
              <a:rPr lang="en-US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QR </a:t>
            </a: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 للوصول الفوري، ودردشة مع خبير سلوكي آلي لتقديم الاستشارات الفورية.</a:t>
            </a:r>
          </a:p>
        </p:txBody>
      </p:sp>
      <p:grpSp>
        <p:nvGrpSpPr>
          <p:cNvPr id="73" name="Graphic 18">
            <a:extLst>
              <a:ext uri="{FF2B5EF4-FFF2-40B4-BE49-F238E27FC236}">
                <a16:creationId xmlns:a16="http://schemas.microsoft.com/office/drawing/2014/main" id="{6114B766-6963-4B10-953D-2ED19C5B9CB8}"/>
              </a:ext>
            </a:extLst>
          </p:cNvPr>
          <p:cNvGrpSpPr/>
          <p:nvPr/>
        </p:nvGrpSpPr>
        <p:grpSpPr>
          <a:xfrm>
            <a:off x="-115026" y="1130446"/>
            <a:ext cx="804054" cy="567493"/>
            <a:chOff x="5188266" y="2825080"/>
            <a:chExt cx="804054" cy="567493"/>
          </a:xfrm>
          <a:solidFill>
            <a:srgbClr val="F7B756"/>
          </a:solidFill>
        </p:grpSpPr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51DF692-802F-4B2D-B302-02DAD56985F9}"/>
                </a:ext>
              </a:extLst>
            </p:cNvPr>
            <p:cNvSpPr/>
            <p:nvPr/>
          </p:nvSpPr>
          <p:spPr>
            <a:xfrm>
              <a:off x="5188266" y="3075982"/>
              <a:ext cx="212744" cy="179164"/>
            </a:xfrm>
            <a:custGeom>
              <a:avLst/>
              <a:gdLst>
                <a:gd name="connsiteX0" fmla="*/ 198025 w 212744"/>
                <a:gd name="connsiteY0" fmla="*/ 154897 h 179164"/>
                <a:gd name="connsiteX1" fmla="*/ 202216 w 212744"/>
                <a:gd name="connsiteY1" fmla="*/ 149753 h 179164"/>
                <a:gd name="connsiteX2" fmla="*/ 202216 w 212744"/>
                <a:gd name="connsiteY2" fmla="*/ 149753 h 179164"/>
                <a:gd name="connsiteX3" fmla="*/ 208788 w 212744"/>
                <a:gd name="connsiteY3" fmla="*/ 138800 h 179164"/>
                <a:gd name="connsiteX4" fmla="*/ 210598 w 212744"/>
                <a:gd name="connsiteY4" fmla="*/ 132037 h 179164"/>
                <a:gd name="connsiteX5" fmla="*/ 210598 w 212744"/>
                <a:gd name="connsiteY5" fmla="*/ 132037 h 179164"/>
                <a:gd name="connsiteX6" fmla="*/ 210598 w 212744"/>
                <a:gd name="connsiteY6" fmla="*/ 132037 h 179164"/>
                <a:gd name="connsiteX7" fmla="*/ 211741 w 212744"/>
                <a:gd name="connsiteY7" fmla="*/ 115749 h 179164"/>
                <a:gd name="connsiteX8" fmla="*/ 205359 w 212744"/>
                <a:gd name="connsiteY8" fmla="*/ 92032 h 179164"/>
                <a:gd name="connsiteX9" fmla="*/ 202311 w 212744"/>
                <a:gd name="connsiteY9" fmla="*/ 84793 h 179164"/>
                <a:gd name="connsiteX10" fmla="*/ 192977 w 212744"/>
                <a:gd name="connsiteY10" fmla="*/ 71362 h 179164"/>
                <a:gd name="connsiteX11" fmla="*/ 192977 w 212744"/>
                <a:gd name="connsiteY11" fmla="*/ 71362 h 179164"/>
                <a:gd name="connsiteX12" fmla="*/ 192405 w 212744"/>
                <a:gd name="connsiteY12" fmla="*/ 70029 h 179164"/>
                <a:gd name="connsiteX13" fmla="*/ 180308 w 212744"/>
                <a:gd name="connsiteY13" fmla="*/ 54122 h 179164"/>
                <a:gd name="connsiteX14" fmla="*/ 180308 w 212744"/>
                <a:gd name="connsiteY14" fmla="*/ 54122 h 179164"/>
                <a:gd name="connsiteX15" fmla="*/ 180308 w 212744"/>
                <a:gd name="connsiteY15" fmla="*/ 54122 h 179164"/>
                <a:gd name="connsiteX16" fmla="*/ 172688 w 212744"/>
                <a:gd name="connsiteY16" fmla="*/ 45454 h 179164"/>
                <a:gd name="connsiteX17" fmla="*/ 172307 w 212744"/>
                <a:gd name="connsiteY17" fmla="*/ 46026 h 179164"/>
                <a:gd name="connsiteX18" fmla="*/ 172212 w 212744"/>
                <a:gd name="connsiteY18" fmla="*/ 45740 h 179164"/>
                <a:gd name="connsiteX19" fmla="*/ 172688 w 212744"/>
                <a:gd name="connsiteY19" fmla="*/ 45454 h 179164"/>
                <a:gd name="connsiteX20" fmla="*/ 171069 w 212744"/>
                <a:gd name="connsiteY20" fmla="*/ 43930 h 179164"/>
                <a:gd name="connsiteX21" fmla="*/ 171069 w 212744"/>
                <a:gd name="connsiteY21" fmla="*/ 43930 h 179164"/>
                <a:gd name="connsiteX22" fmla="*/ 166973 w 212744"/>
                <a:gd name="connsiteY22" fmla="*/ 39739 h 179164"/>
                <a:gd name="connsiteX23" fmla="*/ 166973 w 212744"/>
                <a:gd name="connsiteY23" fmla="*/ 39739 h 179164"/>
                <a:gd name="connsiteX24" fmla="*/ 166973 w 212744"/>
                <a:gd name="connsiteY24" fmla="*/ 39739 h 179164"/>
                <a:gd name="connsiteX25" fmla="*/ 161925 w 212744"/>
                <a:gd name="connsiteY25" fmla="*/ 35549 h 179164"/>
                <a:gd name="connsiteX26" fmla="*/ 161925 w 212744"/>
                <a:gd name="connsiteY26" fmla="*/ 35549 h 179164"/>
                <a:gd name="connsiteX27" fmla="*/ 156020 w 212744"/>
                <a:gd name="connsiteY27" fmla="*/ 29262 h 179164"/>
                <a:gd name="connsiteX28" fmla="*/ 156020 w 212744"/>
                <a:gd name="connsiteY28" fmla="*/ 29262 h 179164"/>
                <a:gd name="connsiteX29" fmla="*/ 151257 w 212744"/>
                <a:gd name="connsiteY29" fmla="*/ 25738 h 179164"/>
                <a:gd name="connsiteX30" fmla="*/ 141542 w 212744"/>
                <a:gd name="connsiteY30" fmla="*/ 18594 h 179164"/>
                <a:gd name="connsiteX31" fmla="*/ 141637 w 212744"/>
                <a:gd name="connsiteY31" fmla="*/ 19166 h 179164"/>
                <a:gd name="connsiteX32" fmla="*/ 141637 w 212744"/>
                <a:gd name="connsiteY32" fmla="*/ 19166 h 179164"/>
                <a:gd name="connsiteX33" fmla="*/ 141637 w 212744"/>
                <a:gd name="connsiteY33" fmla="*/ 19166 h 179164"/>
                <a:gd name="connsiteX34" fmla="*/ 141446 w 212744"/>
                <a:gd name="connsiteY34" fmla="*/ 19166 h 179164"/>
                <a:gd name="connsiteX35" fmla="*/ 141637 w 212744"/>
                <a:gd name="connsiteY35" fmla="*/ 18594 h 179164"/>
                <a:gd name="connsiteX36" fmla="*/ 129445 w 212744"/>
                <a:gd name="connsiteY36" fmla="*/ 12593 h 179164"/>
                <a:gd name="connsiteX37" fmla="*/ 123254 w 212744"/>
                <a:gd name="connsiteY37" fmla="*/ 10307 h 179164"/>
                <a:gd name="connsiteX38" fmla="*/ 123254 w 212744"/>
                <a:gd name="connsiteY38" fmla="*/ 10307 h 179164"/>
                <a:gd name="connsiteX39" fmla="*/ 105442 w 212744"/>
                <a:gd name="connsiteY39" fmla="*/ 2783 h 179164"/>
                <a:gd name="connsiteX40" fmla="*/ 105442 w 212744"/>
                <a:gd name="connsiteY40" fmla="*/ 2783 h 179164"/>
                <a:gd name="connsiteX41" fmla="*/ 97060 w 212744"/>
                <a:gd name="connsiteY41" fmla="*/ 1354 h 179164"/>
                <a:gd name="connsiteX42" fmla="*/ 95726 w 212744"/>
                <a:gd name="connsiteY42" fmla="*/ 1259 h 179164"/>
                <a:gd name="connsiteX43" fmla="*/ 95726 w 212744"/>
                <a:gd name="connsiteY43" fmla="*/ 1259 h 179164"/>
                <a:gd name="connsiteX44" fmla="*/ 79248 w 212744"/>
                <a:gd name="connsiteY44" fmla="*/ 782 h 179164"/>
                <a:gd name="connsiteX45" fmla="*/ 74486 w 212744"/>
                <a:gd name="connsiteY45" fmla="*/ 1449 h 179164"/>
                <a:gd name="connsiteX46" fmla="*/ 74486 w 212744"/>
                <a:gd name="connsiteY46" fmla="*/ 1449 h 179164"/>
                <a:gd name="connsiteX47" fmla="*/ 74486 w 212744"/>
                <a:gd name="connsiteY47" fmla="*/ 1449 h 179164"/>
                <a:gd name="connsiteX48" fmla="*/ 71247 w 212744"/>
                <a:gd name="connsiteY48" fmla="*/ 1830 h 179164"/>
                <a:gd name="connsiteX49" fmla="*/ 55531 w 212744"/>
                <a:gd name="connsiteY49" fmla="*/ 4211 h 179164"/>
                <a:gd name="connsiteX50" fmla="*/ 55531 w 212744"/>
                <a:gd name="connsiteY50" fmla="*/ 4211 h 179164"/>
                <a:gd name="connsiteX51" fmla="*/ 55531 w 212744"/>
                <a:gd name="connsiteY51" fmla="*/ 4211 h 179164"/>
                <a:gd name="connsiteX52" fmla="*/ 41339 w 212744"/>
                <a:gd name="connsiteY52" fmla="*/ 8878 h 179164"/>
                <a:gd name="connsiteX53" fmla="*/ 32480 w 212744"/>
                <a:gd name="connsiteY53" fmla="*/ 12308 h 179164"/>
                <a:gd name="connsiteX54" fmla="*/ 32480 w 212744"/>
                <a:gd name="connsiteY54" fmla="*/ 12308 h 179164"/>
                <a:gd name="connsiteX55" fmla="*/ 32480 w 212744"/>
                <a:gd name="connsiteY55" fmla="*/ 12308 h 179164"/>
                <a:gd name="connsiteX56" fmla="*/ 21812 w 212744"/>
                <a:gd name="connsiteY56" fmla="*/ 19642 h 179164"/>
                <a:gd name="connsiteX57" fmla="*/ 13430 w 212744"/>
                <a:gd name="connsiteY57" fmla="*/ 28881 h 179164"/>
                <a:gd name="connsiteX58" fmla="*/ 13430 w 212744"/>
                <a:gd name="connsiteY58" fmla="*/ 28881 h 179164"/>
                <a:gd name="connsiteX59" fmla="*/ 8382 w 212744"/>
                <a:gd name="connsiteY59" fmla="*/ 36501 h 179164"/>
                <a:gd name="connsiteX60" fmla="*/ 7144 w 212744"/>
                <a:gd name="connsiteY60" fmla="*/ 39835 h 179164"/>
                <a:gd name="connsiteX61" fmla="*/ 7144 w 212744"/>
                <a:gd name="connsiteY61" fmla="*/ 39835 h 179164"/>
                <a:gd name="connsiteX62" fmla="*/ 3810 w 212744"/>
                <a:gd name="connsiteY62" fmla="*/ 51265 h 179164"/>
                <a:gd name="connsiteX63" fmla="*/ 3810 w 212744"/>
                <a:gd name="connsiteY63" fmla="*/ 51265 h 179164"/>
                <a:gd name="connsiteX64" fmla="*/ 1524 w 212744"/>
                <a:gd name="connsiteY64" fmla="*/ 66505 h 179164"/>
                <a:gd name="connsiteX65" fmla="*/ 1524 w 212744"/>
                <a:gd name="connsiteY65" fmla="*/ 66505 h 179164"/>
                <a:gd name="connsiteX66" fmla="*/ 0 w 212744"/>
                <a:gd name="connsiteY66" fmla="*/ 68314 h 179164"/>
                <a:gd name="connsiteX67" fmla="*/ 1619 w 212744"/>
                <a:gd name="connsiteY67" fmla="*/ 79363 h 179164"/>
                <a:gd name="connsiteX68" fmla="*/ 2286 w 212744"/>
                <a:gd name="connsiteY68" fmla="*/ 84126 h 179164"/>
                <a:gd name="connsiteX69" fmla="*/ 2477 w 212744"/>
                <a:gd name="connsiteY69" fmla="*/ 85745 h 179164"/>
                <a:gd name="connsiteX70" fmla="*/ 8763 w 212744"/>
                <a:gd name="connsiteY70" fmla="*/ 97937 h 179164"/>
                <a:gd name="connsiteX71" fmla="*/ 8763 w 212744"/>
                <a:gd name="connsiteY71" fmla="*/ 97937 h 179164"/>
                <a:gd name="connsiteX72" fmla="*/ 15812 w 212744"/>
                <a:gd name="connsiteY72" fmla="*/ 111272 h 179164"/>
                <a:gd name="connsiteX73" fmla="*/ 25527 w 212744"/>
                <a:gd name="connsiteY73" fmla="*/ 124798 h 179164"/>
                <a:gd name="connsiteX74" fmla="*/ 25527 w 212744"/>
                <a:gd name="connsiteY74" fmla="*/ 124798 h 179164"/>
                <a:gd name="connsiteX75" fmla="*/ 29718 w 212744"/>
                <a:gd name="connsiteY75" fmla="*/ 130322 h 179164"/>
                <a:gd name="connsiteX76" fmla="*/ 37052 w 212744"/>
                <a:gd name="connsiteY76" fmla="*/ 137466 h 179164"/>
                <a:gd name="connsiteX77" fmla="*/ 41053 w 212744"/>
                <a:gd name="connsiteY77" fmla="*/ 141467 h 179164"/>
                <a:gd name="connsiteX78" fmla="*/ 41053 w 212744"/>
                <a:gd name="connsiteY78" fmla="*/ 141467 h 179164"/>
                <a:gd name="connsiteX79" fmla="*/ 41053 w 212744"/>
                <a:gd name="connsiteY79" fmla="*/ 141467 h 179164"/>
                <a:gd name="connsiteX80" fmla="*/ 55626 w 212744"/>
                <a:gd name="connsiteY80" fmla="*/ 153182 h 179164"/>
                <a:gd name="connsiteX81" fmla="*/ 65437 w 212744"/>
                <a:gd name="connsiteY81" fmla="*/ 154135 h 179164"/>
                <a:gd name="connsiteX82" fmla="*/ 69056 w 212744"/>
                <a:gd name="connsiteY82" fmla="*/ 158421 h 179164"/>
                <a:gd name="connsiteX83" fmla="*/ 69056 w 212744"/>
                <a:gd name="connsiteY83" fmla="*/ 158421 h 179164"/>
                <a:gd name="connsiteX84" fmla="*/ 79915 w 212744"/>
                <a:gd name="connsiteY84" fmla="*/ 166708 h 179164"/>
                <a:gd name="connsiteX85" fmla="*/ 79915 w 212744"/>
                <a:gd name="connsiteY85" fmla="*/ 166708 h 179164"/>
                <a:gd name="connsiteX86" fmla="*/ 88678 w 212744"/>
                <a:gd name="connsiteY86" fmla="*/ 170422 h 179164"/>
                <a:gd name="connsiteX87" fmla="*/ 88678 w 212744"/>
                <a:gd name="connsiteY87" fmla="*/ 170422 h 179164"/>
                <a:gd name="connsiteX88" fmla="*/ 91726 w 212744"/>
                <a:gd name="connsiteY88" fmla="*/ 171375 h 179164"/>
                <a:gd name="connsiteX89" fmla="*/ 102299 w 212744"/>
                <a:gd name="connsiteY89" fmla="*/ 174613 h 179164"/>
                <a:gd name="connsiteX90" fmla="*/ 115729 w 212744"/>
                <a:gd name="connsiteY90" fmla="*/ 177376 h 179164"/>
                <a:gd name="connsiteX91" fmla="*/ 118777 w 212744"/>
                <a:gd name="connsiteY91" fmla="*/ 177376 h 179164"/>
                <a:gd name="connsiteX92" fmla="*/ 125444 w 212744"/>
                <a:gd name="connsiteY92" fmla="*/ 177661 h 179164"/>
                <a:gd name="connsiteX93" fmla="*/ 133445 w 212744"/>
                <a:gd name="connsiteY93" fmla="*/ 178328 h 179164"/>
                <a:gd name="connsiteX94" fmla="*/ 144780 w 212744"/>
                <a:gd name="connsiteY94" fmla="*/ 178042 h 179164"/>
                <a:gd name="connsiteX95" fmla="*/ 144780 w 212744"/>
                <a:gd name="connsiteY95" fmla="*/ 178042 h 179164"/>
                <a:gd name="connsiteX96" fmla="*/ 144780 w 212744"/>
                <a:gd name="connsiteY96" fmla="*/ 178042 h 179164"/>
                <a:gd name="connsiteX97" fmla="*/ 148019 w 212744"/>
                <a:gd name="connsiteY97" fmla="*/ 177566 h 179164"/>
                <a:gd name="connsiteX98" fmla="*/ 148019 w 212744"/>
                <a:gd name="connsiteY98" fmla="*/ 177566 h 179164"/>
                <a:gd name="connsiteX99" fmla="*/ 176117 w 212744"/>
                <a:gd name="connsiteY99" fmla="*/ 170518 h 179164"/>
                <a:gd name="connsiteX100" fmla="*/ 179070 w 212744"/>
                <a:gd name="connsiteY100" fmla="*/ 169660 h 179164"/>
                <a:gd name="connsiteX101" fmla="*/ 179070 w 212744"/>
                <a:gd name="connsiteY101" fmla="*/ 169660 h 179164"/>
                <a:gd name="connsiteX102" fmla="*/ 179070 w 212744"/>
                <a:gd name="connsiteY102" fmla="*/ 169660 h 179164"/>
                <a:gd name="connsiteX103" fmla="*/ 185166 w 212744"/>
                <a:gd name="connsiteY103" fmla="*/ 166136 h 179164"/>
                <a:gd name="connsiteX104" fmla="*/ 185166 w 212744"/>
                <a:gd name="connsiteY104" fmla="*/ 166136 h 179164"/>
                <a:gd name="connsiteX105" fmla="*/ 191072 w 212744"/>
                <a:gd name="connsiteY105" fmla="*/ 162136 h 179164"/>
                <a:gd name="connsiteX106" fmla="*/ 198025 w 212744"/>
                <a:gd name="connsiteY106" fmla="*/ 154897 h 179164"/>
                <a:gd name="connsiteX107" fmla="*/ 53340 w 212744"/>
                <a:gd name="connsiteY107" fmla="*/ 80316 h 179164"/>
                <a:gd name="connsiteX108" fmla="*/ 53340 w 212744"/>
                <a:gd name="connsiteY108" fmla="*/ 80316 h 179164"/>
                <a:gd name="connsiteX109" fmla="*/ 53340 w 212744"/>
                <a:gd name="connsiteY109" fmla="*/ 80126 h 179164"/>
                <a:gd name="connsiteX110" fmla="*/ 53531 w 212744"/>
                <a:gd name="connsiteY110" fmla="*/ 80316 h 179164"/>
                <a:gd name="connsiteX111" fmla="*/ 53340 w 212744"/>
                <a:gd name="connsiteY111" fmla="*/ 80316 h 179164"/>
                <a:gd name="connsiteX112" fmla="*/ 119063 w 212744"/>
                <a:gd name="connsiteY112" fmla="*/ 88698 h 179164"/>
                <a:gd name="connsiteX113" fmla="*/ 119063 w 212744"/>
                <a:gd name="connsiteY113" fmla="*/ 88698 h 179164"/>
                <a:gd name="connsiteX114" fmla="*/ 119063 w 212744"/>
                <a:gd name="connsiteY114" fmla="*/ 88698 h 179164"/>
                <a:gd name="connsiteX115" fmla="*/ 119063 w 212744"/>
                <a:gd name="connsiteY115" fmla="*/ 88603 h 179164"/>
                <a:gd name="connsiteX116" fmla="*/ 119158 w 212744"/>
                <a:gd name="connsiteY116" fmla="*/ 88603 h 179164"/>
                <a:gd name="connsiteX117" fmla="*/ 119063 w 212744"/>
                <a:gd name="connsiteY117" fmla="*/ 88698 h 179164"/>
                <a:gd name="connsiteX118" fmla="*/ 87154 w 212744"/>
                <a:gd name="connsiteY118" fmla="*/ 75268 h 179164"/>
                <a:gd name="connsiteX119" fmla="*/ 87058 w 212744"/>
                <a:gd name="connsiteY119" fmla="*/ 76601 h 179164"/>
                <a:gd name="connsiteX120" fmla="*/ 86106 w 212744"/>
                <a:gd name="connsiteY120" fmla="*/ 75934 h 179164"/>
                <a:gd name="connsiteX121" fmla="*/ 87154 w 212744"/>
                <a:gd name="connsiteY121" fmla="*/ 75268 h 179164"/>
                <a:gd name="connsiteX122" fmla="*/ 100108 w 212744"/>
                <a:gd name="connsiteY122" fmla="*/ 99080 h 179164"/>
                <a:gd name="connsiteX123" fmla="*/ 100108 w 212744"/>
                <a:gd name="connsiteY123" fmla="*/ 99080 h 179164"/>
                <a:gd name="connsiteX124" fmla="*/ 100108 w 212744"/>
                <a:gd name="connsiteY124" fmla="*/ 99080 h 179164"/>
                <a:gd name="connsiteX125" fmla="*/ 117824 w 212744"/>
                <a:gd name="connsiteY125" fmla="*/ 115654 h 179164"/>
                <a:gd name="connsiteX126" fmla="*/ 117539 w 212744"/>
                <a:gd name="connsiteY126" fmla="*/ 115273 h 179164"/>
                <a:gd name="connsiteX127" fmla="*/ 117824 w 212744"/>
                <a:gd name="connsiteY127" fmla="*/ 115654 h 179164"/>
                <a:gd name="connsiteX128" fmla="*/ 127635 w 212744"/>
                <a:gd name="connsiteY128" fmla="*/ 92222 h 179164"/>
                <a:gd name="connsiteX129" fmla="*/ 127635 w 212744"/>
                <a:gd name="connsiteY129" fmla="*/ 92222 h 179164"/>
                <a:gd name="connsiteX130" fmla="*/ 127635 w 212744"/>
                <a:gd name="connsiteY130" fmla="*/ 92222 h 179164"/>
                <a:gd name="connsiteX131" fmla="*/ 127635 w 212744"/>
                <a:gd name="connsiteY131" fmla="*/ 92222 h 179164"/>
                <a:gd name="connsiteX132" fmla="*/ 127635 w 212744"/>
                <a:gd name="connsiteY132" fmla="*/ 92222 h 179164"/>
                <a:gd name="connsiteX133" fmla="*/ 127635 w 212744"/>
                <a:gd name="connsiteY133" fmla="*/ 92222 h 179164"/>
                <a:gd name="connsiteX134" fmla="*/ 127635 w 212744"/>
                <a:gd name="connsiteY134" fmla="*/ 92222 h 179164"/>
                <a:gd name="connsiteX135" fmla="*/ 69056 w 212744"/>
                <a:gd name="connsiteY135" fmla="*/ 89174 h 179164"/>
                <a:gd name="connsiteX136" fmla="*/ 69152 w 212744"/>
                <a:gd name="connsiteY136" fmla="*/ 89269 h 179164"/>
                <a:gd name="connsiteX137" fmla="*/ 69056 w 212744"/>
                <a:gd name="connsiteY137" fmla="*/ 89269 h 179164"/>
                <a:gd name="connsiteX138" fmla="*/ 69056 w 212744"/>
                <a:gd name="connsiteY138" fmla="*/ 89174 h 179164"/>
                <a:gd name="connsiteX139" fmla="*/ 114014 w 212744"/>
                <a:gd name="connsiteY139" fmla="*/ 110320 h 179164"/>
                <a:gd name="connsiteX140" fmla="*/ 113633 w 212744"/>
                <a:gd name="connsiteY140" fmla="*/ 111367 h 179164"/>
                <a:gd name="connsiteX141" fmla="*/ 113538 w 212744"/>
                <a:gd name="connsiteY141" fmla="*/ 110320 h 179164"/>
                <a:gd name="connsiteX142" fmla="*/ 114014 w 212744"/>
                <a:gd name="connsiteY142" fmla="*/ 110320 h 179164"/>
                <a:gd name="connsiteX143" fmla="*/ 106585 w 212744"/>
                <a:gd name="connsiteY143" fmla="*/ 125941 h 179164"/>
                <a:gd name="connsiteX144" fmla="*/ 106585 w 212744"/>
                <a:gd name="connsiteY144" fmla="*/ 125941 h 179164"/>
                <a:gd name="connsiteX145" fmla="*/ 106585 w 212744"/>
                <a:gd name="connsiteY145" fmla="*/ 125941 h 179164"/>
                <a:gd name="connsiteX146" fmla="*/ 106585 w 212744"/>
                <a:gd name="connsiteY146" fmla="*/ 125941 h 179164"/>
                <a:gd name="connsiteX147" fmla="*/ 130778 w 212744"/>
                <a:gd name="connsiteY147" fmla="*/ 80507 h 179164"/>
                <a:gd name="connsiteX148" fmla="*/ 130778 w 212744"/>
                <a:gd name="connsiteY148" fmla="*/ 80030 h 179164"/>
                <a:gd name="connsiteX149" fmla="*/ 131159 w 212744"/>
                <a:gd name="connsiteY149" fmla="*/ 80411 h 179164"/>
                <a:gd name="connsiteX150" fmla="*/ 130778 w 212744"/>
                <a:gd name="connsiteY150" fmla="*/ 80507 h 179164"/>
                <a:gd name="connsiteX151" fmla="*/ 92107 w 212744"/>
                <a:gd name="connsiteY151" fmla="*/ 115082 h 179164"/>
                <a:gd name="connsiteX152" fmla="*/ 92107 w 212744"/>
                <a:gd name="connsiteY152" fmla="*/ 115082 h 179164"/>
                <a:gd name="connsiteX153" fmla="*/ 92107 w 212744"/>
                <a:gd name="connsiteY153" fmla="*/ 115082 h 179164"/>
                <a:gd name="connsiteX154" fmla="*/ 92107 w 212744"/>
                <a:gd name="connsiteY154" fmla="*/ 115082 h 179164"/>
                <a:gd name="connsiteX155" fmla="*/ 86487 w 212744"/>
                <a:gd name="connsiteY155" fmla="*/ 41454 h 179164"/>
                <a:gd name="connsiteX156" fmla="*/ 86582 w 212744"/>
                <a:gd name="connsiteY156" fmla="*/ 41454 h 179164"/>
                <a:gd name="connsiteX157" fmla="*/ 86487 w 212744"/>
                <a:gd name="connsiteY157" fmla="*/ 41644 h 179164"/>
                <a:gd name="connsiteX158" fmla="*/ 86487 w 212744"/>
                <a:gd name="connsiteY158" fmla="*/ 41644 h 179164"/>
                <a:gd name="connsiteX159" fmla="*/ 86487 w 212744"/>
                <a:gd name="connsiteY159" fmla="*/ 41644 h 179164"/>
                <a:gd name="connsiteX160" fmla="*/ 86487 w 212744"/>
                <a:gd name="connsiteY160" fmla="*/ 41454 h 179164"/>
                <a:gd name="connsiteX161" fmla="*/ 46673 w 212744"/>
                <a:gd name="connsiteY161" fmla="*/ 124798 h 179164"/>
                <a:gd name="connsiteX162" fmla="*/ 46673 w 212744"/>
                <a:gd name="connsiteY162" fmla="*/ 124798 h 179164"/>
                <a:gd name="connsiteX163" fmla="*/ 46673 w 212744"/>
                <a:gd name="connsiteY163" fmla="*/ 124798 h 179164"/>
                <a:gd name="connsiteX164" fmla="*/ 46673 w 212744"/>
                <a:gd name="connsiteY164" fmla="*/ 124798 h 179164"/>
                <a:gd name="connsiteX165" fmla="*/ 66199 w 212744"/>
                <a:gd name="connsiteY165" fmla="*/ 102414 h 179164"/>
                <a:gd name="connsiteX166" fmla="*/ 66199 w 212744"/>
                <a:gd name="connsiteY166" fmla="*/ 102604 h 179164"/>
                <a:gd name="connsiteX167" fmla="*/ 66199 w 212744"/>
                <a:gd name="connsiteY167" fmla="*/ 102604 h 179164"/>
                <a:gd name="connsiteX168" fmla="*/ 66199 w 212744"/>
                <a:gd name="connsiteY168" fmla="*/ 102604 h 179164"/>
                <a:gd name="connsiteX169" fmla="*/ 66008 w 212744"/>
                <a:gd name="connsiteY169" fmla="*/ 102509 h 179164"/>
                <a:gd name="connsiteX170" fmla="*/ 66199 w 212744"/>
                <a:gd name="connsiteY170" fmla="*/ 102414 h 179164"/>
                <a:gd name="connsiteX171" fmla="*/ 86392 w 212744"/>
                <a:gd name="connsiteY171" fmla="*/ 119654 h 179164"/>
                <a:gd name="connsiteX172" fmla="*/ 86201 w 212744"/>
                <a:gd name="connsiteY172" fmla="*/ 119083 h 179164"/>
                <a:gd name="connsiteX173" fmla="*/ 87916 w 212744"/>
                <a:gd name="connsiteY173" fmla="*/ 119654 h 179164"/>
                <a:gd name="connsiteX174" fmla="*/ 86392 w 212744"/>
                <a:gd name="connsiteY174" fmla="*/ 119654 h 179164"/>
                <a:gd name="connsiteX175" fmla="*/ 21050 w 212744"/>
                <a:gd name="connsiteY175" fmla="*/ 74601 h 179164"/>
                <a:gd name="connsiteX176" fmla="*/ 20669 w 212744"/>
                <a:gd name="connsiteY176" fmla="*/ 74315 h 179164"/>
                <a:gd name="connsiteX177" fmla="*/ 20765 w 212744"/>
                <a:gd name="connsiteY177" fmla="*/ 74315 h 179164"/>
                <a:gd name="connsiteX178" fmla="*/ 21050 w 212744"/>
                <a:gd name="connsiteY178" fmla="*/ 74601 h 179164"/>
                <a:gd name="connsiteX179" fmla="*/ 134398 w 212744"/>
                <a:gd name="connsiteY179" fmla="*/ 44407 h 179164"/>
                <a:gd name="connsiteX180" fmla="*/ 134398 w 212744"/>
                <a:gd name="connsiteY180" fmla="*/ 44407 h 179164"/>
                <a:gd name="connsiteX181" fmla="*/ 134493 w 212744"/>
                <a:gd name="connsiteY181" fmla="*/ 45359 h 179164"/>
                <a:gd name="connsiteX182" fmla="*/ 134398 w 212744"/>
                <a:gd name="connsiteY182" fmla="*/ 44407 h 179164"/>
                <a:gd name="connsiteX183" fmla="*/ 94869 w 212744"/>
                <a:gd name="connsiteY183" fmla="*/ 134037 h 179164"/>
                <a:gd name="connsiteX184" fmla="*/ 94869 w 212744"/>
                <a:gd name="connsiteY184" fmla="*/ 134037 h 179164"/>
                <a:gd name="connsiteX185" fmla="*/ 95250 w 212744"/>
                <a:gd name="connsiteY185" fmla="*/ 134323 h 179164"/>
                <a:gd name="connsiteX186" fmla="*/ 94869 w 212744"/>
                <a:gd name="connsiteY186" fmla="*/ 134323 h 179164"/>
                <a:gd name="connsiteX187" fmla="*/ 94869 w 212744"/>
                <a:gd name="connsiteY187" fmla="*/ 134037 h 179164"/>
                <a:gd name="connsiteX188" fmla="*/ 144113 w 212744"/>
                <a:gd name="connsiteY188" fmla="*/ 128608 h 179164"/>
                <a:gd name="connsiteX189" fmla="*/ 144113 w 212744"/>
                <a:gd name="connsiteY189" fmla="*/ 128608 h 179164"/>
                <a:gd name="connsiteX190" fmla="*/ 144113 w 212744"/>
                <a:gd name="connsiteY190" fmla="*/ 128608 h 179164"/>
                <a:gd name="connsiteX191" fmla="*/ 144113 w 212744"/>
                <a:gd name="connsiteY191" fmla="*/ 128608 h 179164"/>
                <a:gd name="connsiteX192" fmla="*/ 144209 w 212744"/>
                <a:gd name="connsiteY192" fmla="*/ 128703 h 179164"/>
                <a:gd name="connsiteX193" fmla="*/ 144018 w 212744"/>
                <a:gd name="connsiteY193" fmla="*/ 128703 h 179164"/>
                <a:gd name="connsiteX194" fmla="*/ 144113 w 212744"/>
                <a:gd name="connsiteY194" fmla="*/ 128608 h 179164"/>
                <a:gd name="connsiteX195" fmla="*/ 195644 w 212744"/>
                <a:gd name="connsiteY195" fmla="*/ 116511 h 179164"/>
                <a:gd name="connsiteX196" fmla="*/ 195644 w 212744"/>
                <a:gd name="connsiteY196" fmla="*/ 116511 h 179164"/>
                <a:gd name="connsiteX197" fmla="*/ 195644 w 212744"/>
                <a:gd name="connsiteY197" fmla="*/ 116511 h 179164"/>
                <a:gd name="connsiteX198" fmla="*/ 195644 w 212744"/>
                <a:gd name="connsiteY198" fmla="*/ 116511 h 179164"/>
                <a:gd name="connsiteX199" fmla="*/ 195644 w 212744"/>
                <a:gd name="connsiteY199" fmla="*/ 116511 h 179164"/>
                <a:gd name="connsiteX200" fmla="*/ 195644 w 212744"/>
                <a:gd name="connsiteY200" fmla="*/ 116511 h 179164"/>
                <a:gd name="connsiteX201" fmla="*/ 195834 w 212744"/>
                <a:gd name="connsiteY201" fmla="*/ 116511 h 179164"/>
                <a:gd name="connsiteX202" fmla="*/ 195739 w 212744"/>
                <a:gd name="connsiteY202" fmla="*/ 116606 h 179164"/>
                <a:gd name="connsiteX203" fmla="*/ 195644 w 212744"/>
                <a:gd name="connsiteY203" fmla="*/ 116511 h 179164"/>
                <a:gd name="connsiteX204" fmla="*/ 154972 w 212744"/>
                <a:gd name="connsiteY204" fmla="*/ 46407 h 179164"/>
                <a:gd name="connsiteX205" fmla="*/ 154972 w 212744"/>
                <a:gd name="connsiteY205" fmla="*/ 46407 h 179164"/>
                <a:gd name="connsiteX206" fmla="*/ 154972 w 212744"/>
                <a:gd name="connsiteY206" fmla="*/ 46312 h 179164"/>
                <a:gd name="connsiteX207" fmla="*/ 155067 w 212744"/>
                <a:gd name="connsiteY207" fmla="*/ 46407 h 179164"/>
                <a:gd name="connsiteX208" fmla="*/ 154972 w 212744"/>
                <a:gd name="connsiteY208" fmla="*/ 46407 h 179164"/>
                <a:gd name="connsiteX209" fmla="*/ 64580 w 212744"/>
                <a:gd name="connsiteY209" fmla="*/ 23737 h 179164"/>
                <a:gd name="connsiteX210" fmla="*/ 64580 w 212744"/>
                <a:gd name="connsiteY210" fmla="*/ 23737 h 179164"/>
                <a:gd name="connsiteX211" fmla="*/ 64580 w 212744"/>
                <a:gd name="connsiteY211" fmla="*/ 23737 h 179164"/>
                <a:gd name="connsiteX212" fmla="*/ 64580 w 212744"/>
                <a:gd name="connsiteY212" fmla="*/ 23737 h 179164"/>
                <a:gd name="connsiteX213" fmla="*/ 18479 w 212744"/>
                <a:gd name="connsiteY213" fmla="*/ 96509 h 179164"/>
                <a:gd name="connsiteX214" fmla="*/ 18669 w 212744"/>
                <a:gd name="connsiteY214" fmla="*/ 96509 h 179164"/>
                <a:gd name="connsiteX215" fmla="*/ 18574 w 212744"/>
                <a:gd name="connsiteY215" fmla="*/ 96604 h 179164"/>
                <a:gd name="connsiteX216" fmla="*/ 18479 w 212744"/>
                <a:gd name="connsiteY216" fmla="*/ 96509 h 179164"/>
                <a:gd name="connsiteX217" fmla="*/ 194310 w 212744"/>
                <a:gd name="connsiteY217" fmla="*/ 84317 h 179164"/>
                <a:gd name="connsiteX218" fmla="*/ 194310 w 212744"/>
                <a:gd name="connsiteY218" fmla="*/ 84317 h 179164"/>
                <a:gd name="connsiteX219" fmla="*/ 194215 w 212744"/>
                <a:gd name="connsiteY219" fmla="*/ 84412 h 179164"/>
                <a:gd name="connsiteX220" fmla="*/ 194120 w 212744"/>
                <a:gd name="connsiteY220" fmla="*/ 84412 h 179164"/>
                <a:gd name="connsiteX221" fmla="*/ 194310 w 212744"/>
                <a:gd name="connsiteY221" fmla="*/ 84317 h 179164"/>
                <a:gd name="connsiteX222" fmla="*/ 164497 w 212744"/>
                <a:gd name="connsiteY222" fmla="*/ 56313 h 179164"/>
                <a:gd name="connsiteX223" fmla="*/ 164497 w 212744"/>
                <a:gd name="connsiteY223" fmla="*/ 56313 h 179164"/>
                <a:gd name="connsiteX224" fmla="*/ 164497 w 212744"/>
                <a:gd name="connsiteY224" fmla="*/ 56313 h 179164"/>
                <a:gd name="connsiteX225" fmla="*/ 164497 w 212744"/>
                <a:gd name="connsiteY225" fmla="*/ 56313 h 179164"/>
                <a:gd name="connsiteX226" fmla="*/ 164497 w 212744"/>
                <a:gd name="connsiteY226" fmla="*/ 56027 h 179164"/>
                <a:gd name="connsiteX227" fmla="*/ 164687 w 212744"/>
                <a:gd name="connsiteY227" fmla="*/ 56218 h 179164"/>
                <a:gd name="connsiteX228" fmla="*/ 164497 w 212744"/>
                <a:gd name="connsiteY228" fmla="*/ 56313 h 179164"/>
                <a:gd name="connsiteX229" fmla="*/ 153353 w 212744"/>
                <a:gd name="connsiteY229" fmla="*/ 37644 h 179164"/>
                <a:gd name="connsiteX230" fmla="*/ 155067 w 212744"/>
                <a:gd name="connsiteY230" fmla="*/ 38311 h 179164"/>
                <a:gd name="connsiteX231" fmla="*/ 153353 w 212744"/>
                <a:gd name="connsiteY231" fmla="*/ 37644 h 179164"/>
                <a:gd name="connsiteX232" fmla="*/ 31909 w 212744"/>
                <a:gd name="connsiteY232" fmla="*/ 20594 h 179164"/>
                <a:gd name="connsiteX233" fmla="*/ 31909 w 212744"/>
                <a:gd name="connsiteY233" fmla="*/ 20404 h 179164"/>
                <a:gd name="connsiteX234" fmla="*/ 31909 w 212744"/>
                <a:gd name="connsiteY234" fmla="*/ 20404 h 179164"/>
                <a:gd name="connsiteX235" fmla="*/ 32004 w 212744"/>
                <a:gd name="connsiteY235" fmla="*/ 20404 h 179164"/>
                <a:gd name="connsiteX236" fmla="*/ 31909 w 212744"/>
                <a:gd name="connsiteY236" fmla="*/ 20594 h 179164"/>
                <a:gd name="connsiteX237" fmla="*/ 20860 w 212744"/>
                <a:gd name="connsiteY237" fmla="*/ 31643 h 179164"/>
                <a:gd name="connsiteX238" fmla="*/ 20669 w 212744"/>
                <a:gd name="connsiteY238" fmla="*/ 31643 h 179164"/>
                <a:gd name="connsiteX239" fmla="*/ 20765 w 212744"/>
                <a:gd name="connsiteY239" fmla="*/ 31453 h 179164"/>
                <a:gd name="connsiteX240" fmla="*/ 20860 w 212744"/>
                <a:gd name="connsiteY240" fmla="*/ 31643 h 179164"/>
                <a:gd name="connsiteX241" fmla="*/ 12383 w 212744"/>
                <a:gd name="connsiteY241" fmla="*/ 90889 h 179164"/>
                <a:gd name="connsiteX242" fmla="*/ 12859 w 212744"/>
                <a:gd name="connsiteY242" fmla="*/ 90793 h 179164"/>
                <a:gd name="connsiteX243" fmla="*/ 12859 w 212744"/>
                <a:gd name="connsiteY243" fmla="*/ 90889 h 179164"/>
                <a:gd name="connsiteX244" fmla="*/ 12383 w 212744"/>
                <a:gd name="connsiteY244" fmla="*/ 90889 h 179164"/>
                <a:gd name="connsiteX245" fmla="*/ 12383 w 212744"/>
                <a:gd name="connsiteY245" fmla="*/ 90889 h 179164"/>
                <a:gd name="connsiteX246" fmla="*/ 87821 w 212744"/>
                <a:gd name="connsiteY246" fmla="*/ 164136 h 179164"/>
                <a:gd name="connsiteX247" fmla="*/ 87821 w 212744"/>
                <a:gd name="connsiteY247" fmla="*/ 164422 h 179164"/>
                <a:gd name="connsiteX248" fmla="*/ 86773 w 212744"/>
                <a:gd name="connsiteY248" fmla="*/ 164422 h 179164"/>
                <a:gd name="connsiteX249" fmla="*/ 87821 w 212744"/>
                <a:gd name="connsiteY249" fmla="*/ 164136 h 179164"/>
                <a:gd name="connsiteX250" fmla="*/ 181547 w 212744"/>
                <a:gd name="connsiteY250" fmla="*/ 165279 h 179164"/>
                <a:gd name="connsiteX251" fmla="*/ 181547 w 212744"/>
                <a:gd name="connsiteY251" fmla="*/ 165279 h 179164"/>
                <a:gd name="connsiteX252" fmla="*/ 181547 w 212744"/>
                <a:gd name="connsiteY252" fmla="*/ 165279 h 179164"/>
                <a:gd name="connsiteX253" fmla="*/ 181547 w 212744"/>
                <a:gd name="connsiteY253" fmla="*/ 165279 h 179164"/>
                <a:gd name="connsiteX254" fmla="*/ 180880 w 212744"/>
                <a:gd name="connsiteY254" fmla="*/ 58789 h 179164"/>
                <a:gd name="connsiteX255" fmla="*/ 180880 w 212744"/>
                <a:gd name="connsiteY255" fmla="*/ 58789 h 179164"/>
                <a:gd name="connsiteX256" fmla="*/ 180880 w 212744"/>
                <a:gd name="connsiteY256" fmla="*/ 58789 h 179164"/>
                <a:gd name="connsiteX257" fmla="*/ 180880 w 212744"/>
                <a:gd name="connsiteY257" fmla="*/ 58789 h 179164"/>
                <a:gd name="connsiteX258" fmla="*/ 88011 w 212744"/>
                <a:gd name="connsiteY258" fmla="*/ 5545 h 179164"/>
                <a:gd name="connsiteX259" fmla="*/ 87916 w 212744"/>
                <a:gd name="connsiteY259" fmla="*/ 5926 h 179164"/>
                <a:gd name="connsiteX260" fmla="*/ 87916 w 212744"/>
                <a:gd name="connsiteY260" fmla="*/ 5926 h 179164"/>
                <a:gd name="connsiteX261" fmla="*/ 88011 w 212744"/>
                <a:gd name="connsiteY261" fmla="*/ 5545 h 1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212744" h="179164">
                  <a:moveTo>
                    <a:pt x="198025" y="154897"/>
                  </a:moveTo>
                  <a:cubicBezTo>
                    <a:pt x="201168" y="154611"/>
                    <a:pt x="202216" y="152611"/>
                    <a:pt x="202216" y="149753"/>
                  </a:cubicBezTo>
                  <a:lnTo>
                    <a:pt x="202216" y="149753"/>
                  </a:lnTo>
                  <a:cubicBezTo>
                    <a:pt x="207740" y="148134"/>
                    <a:pt x="205359" y="141752"/>
                    <a:pt x="208788" y="138800"/>
                  </a:cubicBezTo>
                  <a:cubicBezTo>
                    <a:pt x="210979" y="136990"/>
                    <a:pt x="211646" y="134704"/>
                    <a:pt x="210598" y="132037"/>
                  </a:cubicBezTo>
                  <a:lnTo>
                    <a:pt x="210598" y="132037"/>
                  </a:lnTo>
                  <a:lnTo>
                    <a:pt x="210598" y="132037"/>
                  </a:lnTo>
                  <a:cubicBezTo>
                    <a:pt x="213646" y="126798"/>
                    <a:pt x="212884" y="121274"/>
                    <a:pt x="211741" y="115749"/>
                  </a:cubicBezTo>
                  <a:cubicBezTo>
                    <a:pt x="211074" y="107462"/>
                    <a:pt x="209455" y="99366"/>
                    <a:pt x="205359" y="92032"/>
                  </a:cubicBezTo>
                  <a:cubicBezTo>
                    <a:pt x="204788" y="89460"/>
                    <a:pt x="204121" y="86888"/>
                    <a:pt x="202311" y="84793"/>
                  </a:cubicBezTo>
                  <a:cubicBezTo>
                    <a:pt x="199644" y="80030"/>
                    <a:pt x="198787" y="73934"/>
                    <a:pt x="192977" y="71362"/>
                  </a:cubicBezTo>
                  <a:cubicBezTo>
                    <a:pt x="192977" y="71362"/>
                    <a:pt x="192977" y="71362"/>
                    <a:pt x="192977" y="71362"/>
                  </a:cubicBezTo>
                  <a:cubicBezTo>
                    <a:pt x="192881" y="70886"/>
                    <a:pt x="192596" y="70410"/>
                    <a:pt x="192405" y="70029"/>
                  </a:cubicBezTo>
                  <a:cubicBezTo>
                    <a:pt x="189452" y="63933"/>
                    <a:pt x="184880" y="59075"/>
                    <a:pt x="180308" y="54122"/>
                  </a:cubicBezTo>
                  <a:cubicBezTo>
                    <a:pt x="180308" y="54122"/>
                    <a:pt x="180308" y="54122"/>
                    <a:pt x="180308" y="54122"/>
                  </a:cubicBezTo>
                  <a:cubicBezTo>
                    <a:pt x="180308" y="54122"/>
                    <a:pt x="180308" y="54122"/>
                    <a:pt x="180308" y="54122"/>
                  </a:cubicBezTo>
                  <a:cubicBezTo>
                    <a:pt x="177737" y="51265"/>
                    <a:pt x="175260" y="48312"/>
                    <a:pt x="172688" y="45454"/>
                  </a:cubicBezTo>
                  <a:cubicBezTo>
                    <a:pt x="172593" y="45645"/>
                    <a:pt x="172403" y="45835"/>
                    <a:pt x="172307" y="46026"/>
                  </a:cubicBezTo>
                  <a:cubicBezTo>
                    <a:pt x="172307" y="45931"/>
                    <a:pt x="172307" y="45835"/>
                    <a:pt x="172212" y="45740"/>
                  </a:cubicBezTo>
                  <a:cubicBezTo>
                    <a:pt x="172212" y="45740"/>
                    <a:pt x="172688" y="45454"/>
                    <a:pt x="172688" y="45454"/>
                  </a:cubicBezTo>
                  <a:cubicBezTo>
                    <a:pt x="172117" y="44978"/>
                    <a:pt x="171641" y="44407"/>
                    <a:pt x="171069" y="43930"/>
                  </a:cubicBezTo>
                  <a:lnTo>
                    <a:pt x="171069" y="43930"/>
                  </a:lnTo>
                  <a:cubicBezTo>
                    <a:pt x="170307" y="42025"/>
                    <a:pt x="169069" y="40406"/>
                    <a:pt x="166973" y="39739"/>
                  </a:cubicBezTo>
                  <a:lnTo>
                    <a:pt x="166973" y="39739"/>
                  </a:lnTo>
                  <a:lnTo>
                    <a:pt x="166973" y="39739"/>
                  </a:lnTo>
                  <a:cubicBezTo>
                    <a:pt x="165640" y="37930"/>
                    <a:pt x="164783" y="35453"/>
                    <a:pt x="161925" y="35549"/>
                  </a:cubicBezTo>
                  <a:lnTo>
                    <a:pt x="161925" y="35549"/>
                  </a:lnTo>
                  <a:cubicBezTo>
                    <a:pt x="161163" y="32310"/>
                    <a:pt x="158306" y="31072"/>
                    <a:pt x="156020" y="29262"/>
                  </a:cubicBezTo>
                  <a:lnTo>
                    <a:pt x="156020" y="29262"/>
                  </a:lnTo>
                  <a:cubicBezTo>
                    <a:pt x="154400" y="28119"/>
                    <a:pt x="152876" y="26976"/>
                    <a:pt x="151257" y="25738"/>
                  </a:cubicBezTo>
                  <a:cubicBezTo>
                    <a:pt x="148781" y="22213"/>
                    <a:pt x="144780" y="20880"/>
                    <a:pt x="141542" y="18594"/>
                  </a:cubicBezTo>
                  <a:lnTo>
                    <a:pt x="141637" y="19166"/>
                  </a:lnTo>
                  <a:lnTo>
                    <a:pt x="141637" y="19166"/>
                  </a:lnTo>
                  <a:lnTo>
                    <a:pt x="141637" y="19166"/>
                  </a:lnTo>
                  <a:cubicBezTo>
                    <a:pt x="141542" y="19166"/>
                    <a:pt x="141446" y="19166"/>
                    <a:pt x="141446" y="19166"/>
                  </a:cubicBezTo>
                  <a:cubicBezTo>
                    <a:pt x="141542" y="18975"/>
                    <a:pt x="141542" y="18784"/>
                    <a:pt x="141637" y="18594"/>
                  </a:cubicBezTo>
                  <a:cubicBezTo>
                    <a:pt x="138494" y="14784"/>
                    <a:pt x="133922" y="13736"/>
                    <a:pt x="129445" y="12593"/>
                  </a:cubicBezTo>
                  <a:cubicBezTo>
                    <a:pt x="128492" y="8783"/>
                    <a:pt x="125730" y="10021"/>
                    <a:pt x="123254" y="10307"/>
                  </a:cubicBezTo>
                  <a:lnTo>
                    <a:pt x="123254" y="10307"/>
                  </a:lnTo>
                  <a:cubicBezTo>
                    <a:pt x="118396" y="5259"/>
                    <a:pt x="112109" y="3640"/>
                    <a:pt x="105442" y="2783"/>
                  </a:cubicBezTo>
                  <a:cubicBezTo>
                    <a:pt x="105442" y="2783"/>
                    <a:pt x="105442" y="2783"/>
                    <a:pt x="105442" y="2783"/>
                  </a:cubicBezTo>
                  <a:cubicBezTo>
                    <a:pt x="102775" y="1639"/>
                    <a:pt x="100013" y="1068"/>
                    <a:pt x="97060" y="1354"/>
                  </a:cubicBezTo>
                  <a:cubicBezTo>
                    <a:pt x="96679" y="1163"/>
                    <a:pt x="96203" y="1163"/>
                    <a:pt x="95726" y="1259"/>
                  </a:cubicBezTo>
                  <a:lnTo>
                    <a:pt x="95726" y="1259"/>
                  </a:lnTo>
                  <a:cubicBezTo>
                    <a:pt x="90297" y="-170"/>
                    <a:pt x="84773" y="-456"/>
                    <a:pt x="79248" y="782"/>
                  </a:cubicBezTo>
                  <a:cubicBezTo>
                    <a:pt x="77629" y="973"/>
                    <a:pt x="76010" y="1259"/>
                    <a:pt x="74486" y="1449"/>
                  </a:cubicBezTo>
                  <a:cubicBezTo>
                    <a:pt x="74486" y="1449"/>
                    <a:pt x="74486" y="1449"/>
                    <a:pt x="74486" y="1449"/>
                  </a:cubicBezTo>
                  <a:lnTo>
                    <a:pt x="74486" y="1449"/>
                  </a:lnTo>
                  <a:cubicBezTo>
                    <a:pt x="73438" y="1544"/>
                    <a:pt x="72295" y="1735"/>
                    <a:pt x="71247" y="1830"/>
                  </a:cubicBezTo>
                  <a:cubicBezTo>
                    <a:pt x="66008" y="2592"/>
                    <a:pt x="60770" y="3449"/>
                    <a:pt x="55531" y="4211"/>
                  </a:cubicBezTo>
                  <a:lnTo>
                    <a:pt x="55531" y="4211"/>
                  </a:lnTo>
                  <a:lnTo>
                    <a:pt x="55531" y="4211"/>
                  </a:lnTo>
                  <a:cubicBezTo>
                    <a:pt x="50483" y="4783"/>
                    <a:pt x="45720" y="6402"/>
                    <a:pt x="41339" y="8878"/>
                  </a:cubicBezTo>
                  <a:cubicBezTo>
                    <a:pt x="38100" y="9259"/>
                    <a:pt x="35338" y="10688"/>
                    <a:pt x="32480" y="12308"/>
                  </a:cubicBezTo>
                  <a:lnTo>
                    <a:pt x="32480" y="12308"/>
                  </a:lnTo>
                  <a:lnTo>
                    <a:pt x="32480" y="12308"/>
                  </a:lnTo>
                  <a:cubicBezTo>
                    <a:pt x="28480" y="14117"/>
                    <a:pt x="24860" y="16403"/>
                    <a:pt x="21812" y="19642"/>
                  </a:cubicBezTo>
                  <a:cubicBezTo>
                    <a:pt x="18002" y="21833"/>
                    <a:pt x="15335" y="24976"/>
                    <a:pt x="13430" y="28881"/>
                  </a:cubicBezTo>
                  <a:cubicBezTo>
                    <a:pt x="13430" y="28881"/>
                    <a:pt x="13430" y="28881"/>
                    <a:pt x="13430" y="28881"/>
                  </a:cubicBezTo>
                  <a:cubicBezTo>
                    <a:pt x="11240" y="31072"/>
                    <a:pt x="9525" y="33548"/>
                    <a:pt x="8382" y="36501"/>
                  </a:cubicBezTo>
                  <a:cubicBezTo>
                    <a:pt x="7239" y="37358"/>
                    <a:pt x="7049" y="38501"/>
                    <a:pt x="7144" y="39835"/>
                  </a:cubicBezTo>
                  <a:lnTo>
                    <a:pt x="7144" y="39835"/>
                  </a:lnTo>
                  <a:cubicBezTo>
                    <a:pt x="4858" y="43359"/>
                    <a:pt x="4477" y="47359"/>
                    <a:pt x="3810" y="51265"/>
                  </a:cubicBezTo>
                  <a:cubicBezTo>
                    <a:pt x="3810" y="51265"/>
                    <a:pt x="3810" y="51265"/>
                    <a:pt x="3810" y="51265"/>
                  </a:cubicBezTo>
                  <a:cubicBezTo>
                    <a:pt x="1810" y="56122"/>
                    <a:pt x="1810" y="61361"/>
                    <a:pt x="1524" y="66505"/>
                  </a:cubicBezTo>
                  <a:lnTo>
                    <a:pt x="1524" y="66505"/>
                  </a:lnTo>
                  <a:cubicBezTo>
                    <a:pt x="1048" y="67076"/>
                    <a:pt x="476" y="67743"/>
                    <a:pt x="0" y="68314"/>
                  </a:cubicBezTo>
                  <a:cubicBezTo>
                    <a:pt x="572" y="72029"/>
                    <a:pt x="1048" y="75744"/>
                    <a:pt x="1619" y="79363"/>
                  </a:cubicBezTo>
                  <a:cubicBezTo>
                    <a:pt x="1810" y="80983"/>
                    <a:pt x="2096" y="82507"/>
                    <a:pt x="2286" y="84126"/>
                  </a:cubicBezTo>
                  <a:cubicBezTo>
                    <a:pt x="2381" y="84697"/>
                    <a:pt x="2477" y="85174"/>
                    <a:pt x="2477" y="85745"/>
                  </a:cubicBezTo>
                  <a:cubicBezTo>
                    <a:pt x="6096" y="88984"/>
                    <a:pt x="5525" y="94508"/>
                    <a:pt x="8763" y="97937"/>
                  </a:cubicBezTo>
                  <a:lnTo>
                    <a:pt x="8763" y="97937"/>
                  </a:lnTo>
                  <a:cubicBezTo>
                    <a:pt x="10478" y="102700"/>
                    <a:pt x="12478" y="107367"/>
                    <a:pt x="15812" y="111272"/>
                  </a:cubicBezTo>
                  <a:cubicBezTo>
                    <a:pt x="18383" y="116320"/>
                    <a:pt x="21050" y="121178"/>
                    <a:pt x="25527" y="124798"/>
                  </a:cubicBezTo>
                  <a:lnTo>
                    <a:pt x="25527" y="124798"/>
                  </a:lnTo>
                  <a:cubicBezTo>
                    <a:pt x="26860" y="126703"/>
                    <a:pt x="27337" y="129275"/>
                    <a:pt x="29718" y="130322"/>
                  </a:cubicBezTo>
                  <a:cubicBezTo>
                    <a:pt x="32195" y="132703"/>
                    <a:pt x="34576" y="135085"/>
                    <a:pt x="37052" y="137466"/>
                  </a:cubicBezTo>
                  <a:cubicBezTo>
                    <a:pt x="38386" y="138800"/>
                    <a:pt x="39719" y="140133"/>
                    <a:pt x="41053" y="141467"/>
                  </a:cubicBezTo>
                  <a:lnTo>
                    <a:pt x="41053" y="141467"/>
                  </a:lnTo>
                  <a:cubicBezTo>
                    <a:pt x="41053" y="141467"/>
                    <a:pt x="41053" y="141467"/>
                    <a:pt x="41053" y="141467"/>
                  </a:cubicBezTo>
                  <a:cubicBezTo>
                    <a:pt x="45910" y="145372"/>
                    <a:pt x="50959" y="149086"/>
                    <a:pt x="55626" y="153182"/>
                  </a:cubicBezTo>
                  <a:cubicBezTo>
                    <a:pt x="58865" y="156135"/>
                    <a:pt x="61913" y="156135"/>
                    <a:pt x="65437" y="154135"/>
                  </a:cubicBezTo>
                  <a:cubicBezTo>
                    <a:pt x="66675" y="155563"/>
                    <a:pt x="67818" y="156992"/>
                    <a:pt x="69056" y="158421"/>
                  </a:cubicBezTo>
                  <a:lnTo>
                    <a:pt x="69056" y="158421"/>
                  </a:lnTo>
                  <a:cubicBezTo>
                    <a:pt x="70676" y="163850"/>
                    <a:pt x="76391" y="163945"/>
                    <a:pt x="79915" y="166708"/>
                  </a:cubicBezTo>
                  <a:lnTo>
                    <a:pt x="79915" y="166708"/>
                  </a:lnTo>
                  <a:cubicBezTo>
                    <a:pt x="82677" y="168327"/>
                    <a:pt x="85344" y="170137"/>
                    <a:pt x="88678" y="170422"/>
                  </a:cubicBezTo>
                  <a:cubicBezTo>
                    <a:pt x="88678" y="170422"/>
                    <a:pt x="88678" y="170422"/>
                    <a:pt x="88678" y="170422"/>
                  </a:cubicBezTo>
                  <a:cubicBezTo>
                    <a:pt x="89726" y="170708"/>
                    <a:pt x="90678" y="171089"/>
                    <a:pt x="91726" y="171375"/>
                  </a:cubicBezTo>
                  <a:cubicBezTo>
                    <a:pt x="94964" y="173470"/>
                    <a:pt x="98489" y="174328"/>
                    <a:pt x="102299" y="174613"/>
                  </a:cubicBezTo>
                  <a:cubicBezTo>
                    <a:pt x="106490" y="176709"/>
                    <a:pt x="111157" y="176995"/>
                    <a:pt x="115729" y="177376"/>
                  </a:cubicBezTo>
                  <a:cubicBezTo>
                    <a:pt x="116777" y="177376"/>
                    <a:pt x="117824" y="177376"/>
                    <a:pt x="118777" y="177376"/>
                  </a:cubicBezTo>
                  <a:cubicBezTo>
                    <a:pt x="120968" y="178804"/>
                    <a:pt x="123158" y="178328"/>
                    <a:pt x="125444" y="177661"/>
                  </a:cubicBezTo>
                  <a:cubicBezTo>
                    <a:pt x="128016" y="178995"/>
                    <a:pt x="130778" y="178900"/>
                    <a:pt x="133445" y="178328"/>
                  </a:cubicBezTo>
                  <a:cubicBezTo>
                    <a:pt x="137255" y="180138"/>
                    <a:pt x="140970" y="178519"/>
                    <a:pt x="144780" y="178042"/>
                  </a:cubicBezTo>
                  <a:lnTo>
                    <a:pt x="144780" y="178042"/>
                  </a:lnTo>
                  <a:lnTo>
                    <a:pt x="144780" y="178042"/>
                  </a:lnTo>
                  <a:cubicBezTo>
                    <a:pt x="145828" y="177852"/>
                    <a:pt x="146971" y="177757"/>
                    <a:pt x="148019" y="177566"/>
                  </a:cubicBezTo>
                  <a:lnTo>
                    <a:pt x="148019" y="177566"/>
                  </a:lnTo>
                  <a:cubicBezTo>
                    <a:pt x="157734" y="176804"/>
                    <a:pt x="167354" y="175376"/>
                    <a:pt x="176117" y="170518"/>
                  </a:cubicBezTo>
                  <a:cubicBezTo>
                    <a:pt x="177070" y="170232"/>
                    <a:pt x="178118" y="169946"/>
                    <a:pt x="179070" y="169660"/>
                  </a:cubicBezTo>
                  <a:lnTo>
                    <a:pt x="179070" y="169660"/>
                  </a:lnTo>
                  <a:cubicBezTo>
                    <a:pt x="179070" y="169660"/>
                    <a:pt x="179070" y="169660"/>
                    <a:pt x="179070" y="169660"/>
                  </a:cubicBezTo>
                  <a:cubicBezTo>
                    <a:pt x="181070" y="168517"/>
                    <a:pt x="183166" y="167279"/>
                    <a:pt x="185166" y="166136"/>
                  </a:cubicBezTo>
                  <a:lnTo>
                    <a:pt x="185166" y="166136"/>
                  </a:lnTo>
                  <a:cubicBezTo>
                    <a:pt x="187643" y="165469"/>
                    <a:pt x="189643" y="164231"/>
                    <a:pt x="191072" y="162136"/>
                  </a:cubicBezTo>
                  <a:cubicBezTo>
                    <a:pt x="194120" y="160707"/>
                    <a:pt x="197739" y="159278"/>
                    <a:pt x="198025" y="154897"/>
                  </a:cubicBezTo>
                  <a:close/>
                  <a:moveTo>
                    <a:pt x="53340" y="80316"/>
                  </a:moveTo>
                  <a:cubicBezTo>
                    <a:pt x="53340" y="80221"/>
                    <a:pt x="53340" y="80221"/>
                    <a:pt x="53340" y="80316"/>
                  </a:cubicBezTo>
                  <a:cubicBezTo>
                    <a:pt x="53340" y="80221"/>
                    <a:pt x="53340" y="80221"/>
                    <a:pt x="53340" y="80126"/>
                  </a:cubicBezTo>
                  <a:cubicBezTo>
                    <a:pt x="53435" y="80221"/>
                    <a:pt x="53531" y="80221"/>
                    <a:pt x="53531" y="80316"/>
                  </a:cubicBezTo>
                  <a:cubicBezTo>
                    <a:pt x="53531" y="80316"/>
                    <a:pt x="53435" y="80316"/>
                    <a:pt x="53340" y="80316"/>
                  </a:cubicBezTo>
                  <a:close/>
                  <a:moveTo>
                    <a:pt x="119063" y="88698"/>
                  </a:moveTo>
                  <a:lnTo>
                    <a:pt x="119063" y="88698"/>
                  </a:lnTo>
                  <a:lnTo>
                    <a:pt x="119063" y="88698"/>
                  </a:lnTo>
                  <a:cubicBezTo>
                    <a:pt x="119063" y="88698"/>
                    <a:pt x="119063" y="88603"/>
                    <a:pt x="119063" y="88603"/>
                  </a:cubicBezTo>
                  <a:cubicBezTo>
                    <a:pt x="119063" y="88603"/>
                    <a:pt x="119158" y="88603"/>
                    <a:pt x="119158" y="88603"/>
                  </a:cubicBezTo>
                  <a:cubicBezTo>
                    <a:pt x="119063" y="88603"/>
                    <a:pt x="119063" y="88603"/>
                    <a:pt x="119063" y="88698"/>
                  </a:cubicBezTo>
                  <a:close/>
                  <a:moveTo>
                    <a:pt x="87154" y="75268"/>
                  </a:moveTo>
                  <a:cubicBezTo>
                    <a:pt x="87154" y="75649"/>
                    <a:pt x="87249" y="76125"/>
                    <a:pt x="87058" y="76601"/>
                  </a:cubicBezTo>
                  <a:cubicBezTo>
                    <a:pt x="86773" y="76411"/>
                    <a:pt x="86392" y="76125"/>
                    <a:pt x="86106" y="75934"/>
                  </a:cubicBezTo>
                  <a:cubicBezTo>
                    <a:pt x="86487" y="75649"/>
                    <a:pt x="86868" y="75458"/>
                    <a:pt x="87154" y="75268"/>
                  </a:cubicBezTo>
                  <a:close/>
                  <a:moveTo>
                    <a:pt x="100108" y="99080"/>
                  </a:moveTo>
                  <a:cubicBezTo>
                    <a:pt x="100108" y="99176"/>
                    <a:pt x="100108" y="99176"/>
                    <a:pt x="100108" y="99080"/>
                  </a:cubicBezTo>
                  <a:cubicBezTo>
                    <a:pt x="100108" y="99176"/>
                    <a:pt x="100108" y="99176"/>
                    <a:pt x="100108" y="99080"/>
                  </a:cubicBezTo>
                  <a:close/>
                  <a:moveTo>
                    <a:pt x="117824" y="115654"/>
                  </a:moveTo>
                  <a:cubicBezTo>
                    <a:pt x="117729" y="115559"/>
                    <a:pt x="117634" y="115368"/>
                    <a:pt x="117539" y="115273"/>
                  </a:cubicBezTo>
                  <a:cubicBezTo>
                    <a:pt x="117729" y="115273"/>
                    <a:pt x="117824" y="115368"/>
                    <a:pt x="117824" y="115654"/>
                  </a:cubicBezTo>
                  <a:close/>
                  <a:moveTo>
                    <a:pt x="127635" y="92222"/>
                  </a:moveTo>
                  <a:lnTo>
                    <a:pt x="127635" y="92222"/>
                  </a:lnTo>
                  <a:cubicBezTo>
                    <a:pt x="127635" y="92222"/>
                    <a:pt x="127635" y="92222"/>
                    <a:pt x="127635" y="92222"/>
                  </a:cubicBezTo>
                  <a:cubicBezTo>
                    <a:pt x="127635" y="92222"/>
                    <a:pt x="127635" y="92222"/>
                    <a:pt x="127635" y="92222"/>
                  </a:cubicBezTo>
                  <a:lnTo>
                    <a:pt x="127635" y="92222"/>
                  </a:lnTo>
                  <a:cubicBezTo>
                    <a:pt x="127635" y="92222"/>
                    <a:pt x="127635" y="92222"/>
                    <a:pt x="127635" y="92222"/>
                  </a:cubicBezTo>
                  <a:cubicBezTo>
                    <a:pt x="127635" y="92222"/>
                    <a:pt x="127635" y="92222"/>
                    <a:pt x="127635" y="92222"/>
                  </a:cubicBezTo>
                  <a:close/>
                  <a:moveTo>
                    <a:pt x="69056" y="89174"/>
                  </a:moveTo>
                  <a:cubicBezTo>
                    <a:pt x="69056" y="89174"/>
                    <a:pt x="69056" y="89269"/>
                    <a:pt x="69152" y="89269"/>
                  </a:cubicBezTo>
                  <a:cubicBezTo>
                    <a:pt x="69152" y="89269"/>
                    <a:pt x="69056" y="89269"/>
                    <a:pt x="69056" y="89269"/>
                  </a:cubicBezTo>
                  <a:cubicBezTo>
                    <a:pt x="69056" y="89269"/>
                    <a:pt x="69056" y="89174"/>
                    <a:pt x="69056" y="89174"/>
                  </a:cubicBezTo>
                  <a:close/>
                  <a:moveTo>
                    <a:pt x="114014" y="110320"/>
                  </a:moveTo>
                  <a:cubicBezTo>
                    <a:pt x="113824" y="110701"/>
                    <a:pt x="113824" y="111082"/>
                    <a:pt x="113633" y="111367"/>
                  </a:cubicBezTo>
                  <a:cubicBezTo>
                    <a:pt x="113633" y="110986"/>
                    <a:pt x="113538" y="110701"/>
                    <a:pt x="113538" y="110320"/>
                  </a:cubicBezTo>
                  <a:cubicBezTo>
                    <a:pt x="113729" y="110415"/>
                    <a:pt x="113919" y="110320"/>
                    <a:pt x="114014" y="110320"/>
                  </a:cubicBezTo>
                  <a:close/>
                  <a:moveTo>
                    <a:pt x="106585" y="125941"/>
                  </a:moveTo>
                  <a:cubicBezTo>
                    <a:pt x="106585" y="125941"/>
                    <a:pt x="106585" y="125941"/>
                    <a:pt x="106585" y="125941"/>
                  </a:cubicBezTo>
                  <a:cubicBezTo>
                    <a:pt x="106585" y="125941"/>
                    <a:pt x="106490" y="125941"/>
                    <a:pt x="106585" y="125941"/>
                  </a:cubicBezTo>
                  <a:cubicBezTo>
                    <a:pt x="106490" y="125941"/>
                    <a:pt x="106585" y="125941"/>
                    <a:pt x="106585" y="125941"/>
                  </a:cubicBezTo>
                  <a:close/>
                  <a:moveTo>
                    <a:pt x="130778" y="80507"/>
                  </a:moveTo>
                  <a:cubicBezTo>
                    <a:pt x="130778" y="80316"/>
                    <a:pt x="130778" y="80126"/>
                    <a:pt x="130778" y="80030"/>
                  </a:cubicBezTo>
                  <a:cubicBezTo>
                    <a:pt x="130874" y="80126"/>
                    <a:pt x="131064" y="80316"/>
                    <a:pt x="131159" y="80411"/>
                  </a:cubicBezTo>
                  <a:cubicBezTo>
                    <a:pt x="130969" y="80411"/>
                    <a:pt x="130969" y="80507"/>
                    <a:pt x="130778" y="80507"/>
                  </a:cubicBezTo>
                  <a:close/>
                  <a:moveTo>
                    <a:pt x="92107" y="115082"/>
                  </a:moveTo>
                  <a:cubicBezTo>
                    <a:pt x="92107" y="115082"/>
                    <a:pt x="92107" y="115082"/>
                    <a:pt x="92107" y="115082"/>
                  </a:cubicBezTo>
                  <a:cubicBezTo>
                    <a:pt x="92107" y="115082"/>
                    <a:pt x="92107" y="115082"/>
                    <a:pt x="92107" y="115082"/>
                  </a:cubicBezTo>
                  <a:cubicBezTo>
                    <a:pt x="92107" y="115082"/>
                    <a:pt x="92107" y="115082"/>
                    <a:pt x="92107" y="115082"/>
                  </a:cubicBezTo>
                  <a:close/>
                  <a:moveTo>
                    <a:pt x="86487" y="41454"/>
                  </a:moveTo>
                  <a:cubicBezTo>
                    <a:pt x="86487" y="41454"/>
                    <a:pt x="86582" y="41454"/>
                    <a:pt x="86582" y="41454"/>
                  </a:cubicBezTo>
                  <a:cubicBezTo>
                    <a:pt x="86582" y="41549"/>
                    <a:pt x="86487" y="41549"/>
                    <a:pt x="86487" y="41644"/>
                  </a:cubicBezTo>
                  <a:lnTo>
                    <a:pt x="86487" y="41644"/>
                  </a:lnTo>
                  <a:lnTo>
                    <a:pt x="86487" y="41644"/>
                  </a:lnTo>
                  <a:cubicBezTo>
                    <a:pt x="86487" y="41549"/>
                    <a:pt x="86582" y="41549"/>
                    <a:pt x="86487" y="41454"/>
                  </a:cubicBezTo>
                  <a:close/>
                  <a:moveTo>
                    <a:pt x="46673" y="124798"/>
                  </a:moveTo>
                  <a:cubicBezTo>
                    <a:pt x="46768" y="124798"/>
                    <a:pt x="46768" y="124798"/>
                    <a:pt x="46673" y="124798"/>
                  </a:cubicBezTo>
                  <a:cubicBezTo>
                    <a:pt x="46768" y="124798"/>
                    <a:pt x="46768" y="124798"/>
                    <a:pt x="46673" y="124798"/>
                  </a:cubicBezTo>
                  <a:cubicBezTo>
                    <a:pt x="46768" y="124798"/>
                    <a:pt x="46768" y="124798"/>
                    <a:pt x="46673" y="124798"/>
                  </a:cubicBezTo>
                  <a:close/>
                  <a:moveTo>
                    <a:pt x="66199" y="102414"/>
                  </a:moveTo>
                  <a:cubicBezTo>
                    <a:pt x="66199" y="102509"/>
                    <a:pt x="66199" y="102604"/>
                    <a:pt x="66199" y="102604"/>
                  </a:cubicBezTo>
                  <a:lnTo>
                    <a:pt x="66199" y="102604"/>
                  </a:lnTo>
                  <a:lnTo>
                    <a:pt x="66199" y="102604"/>
                  </a:lnTo>
                  <a:cubicBezTo>
                    <a:pt x="66104" y="102509"/>
                    <a:pt x="66008" y="102509"/>
                    <a:pt x="66008" y="102509"/>
                  </a:cubicBezTo>
                  <a:cubicBezTo>
                    <a:pt x="66008" y="102509"/>
                    <a:pt x="66104" y="102414"/>
                    <a:pt x="66199" y="102414"/>
                  </a:cubicBezTo>
                  <a:close/>
                  <a:moveTo>
                    <a:pt x="86392" y="119654"/>
                  </a:moveTo>
                  <a:cubicBezTo>
                    <a:pt x="86297" y="119464"/>
                    <a:pt x="86297" y="119273"/>
                    <a:pt x="86201" y="119083"/>
                  </a:cubicBezTo>
                  <a:cubicBezTo>
                    <a:pt x="86868" y="119083"/>
                    <a:pt x="87440" y="119273"/>
                    <a:pt x="87916" y="119654"/>
                  </a:cubicBezTo>
                  <a:cubicBezTo>
                    <a:pt x="87440" y="119750"/>
                    <a:pt x="86963" y="119750"/>
                    <a:pt x="86392" y="119654"/>
                  </a:cubicBezTo>
                  <a:close/>
                  <a:moveTo>
                    <a:pt x="21050" y="74601"/>
                  </a:moveTo>
                  <a:cubicBezTo>
                    <a:pt x="20955" y="74506"/>
                    <a:pt x="20860" y="74410"/>
                    <a:pt x="20669" y="74315"/>
                  </a:cubicBezTo>
                  <a:cubicBezTo>
                    <a:pt x="20669" y="74315"/>
                    <a:pt x="20669" y="74315"/>
                    <a:pt x="20765" y="74315"/>
                  </a:cubicBezTo>
                  <a:cubicBezTo>
                    <a:pt x="20860" y="74315"/>
                    <a:pt x="21050" y="74410"/>
                    <a:pt x="21050" y="74601"/>
                  </a:cubicBezTo>
                  <a:close/>
                  <a:moveTo>
                    <a:pt x="134398" y="44407"/>
                  </a:moveTo>
                  <a:cubicBezTo>
                    <a:pt x="134398" y="44407"/>
                    <a:pt x="134493" y="44407"/>
                    <a:pt x="134398" y="44407"/>
                  </a:cubicBezTo>
                  <a:cubicBezTo>
                    <a:pt x="134493" y="44692"/>
                    <a:pt x="134588" y="44978"/>
                    <a:pt x="134493" y="45359"/>
                  </a:cubicBezTo>
                  <a:cubicBezTo>
                    <a:pt x="134398" y="44978"/>
                    <a:pt x="134398" y="44692"/>
                    <a:pt x="134398" y="44407"/>
                  </a:cubicBezTo>
                  <a:close/>
                  <a:moveTo>
                    <a:pt x="94869" y="134037"/>
                  </a:moveTo>
                  <a:lnTo>
                    <a:pt x="94869" y="134037"/>
                  </a:lnTo>
                  <a:cubicBezTo>
                    <a:pt x="94964" y="134132"/>
                    <a:pt x="95155" y="134227"/>
                    <a:pt x="95250" y="134323"/>
                  </a:cubicBezTo>
                  <a:cubicBezTo>
                    <a:pt x="95155" y="134323"/>
                    <a:pt x="95060" y="134323"/>
                    <a:pt x="94869" y="134323"/>
                  </a:cubicBezTo>
                  <a:cubicBezTo>
                    <a:pt x="94869" y="134227"/>
                    <a:pt x="94869" y="134132"/>
                    <a:pt x="94869" y="134037"/>
                  </a:cubicBezTo>
                  <a:close/>
                  <a:moveTo>
                    <a:pt x="144113" y="128608"/>
                  </a:moveTo>
                  <a:lnTo>
                    <a:pt x="144113" y="128608"/>
                  </a:lnTo>
                  <a:lnTo>
                    <a:pt x="144113" y="128608"/>
                  </a:lnTo>
                  <a:lnTo>
                    <a:pt x="144113" y="128608"/>
                  </a:lnTo>
                  <a:cubicBezTo>
                    <a:pt x="144113" y="128608"/>
                    <a:pt x="144113" y="128703"/>
                    <a:pt x="144209" y="128703"/>
                  </a:cubicBezTo>
                  <a:cubicBezTo>
                    <a:pt x="144113" y="128703"/>
                    <a:pt x="144113" y="128703"/>
                    <a:pt x="144018" y="128703"/>
                  </a:cubicBezTo>
                  <a:cubicBezTo>
                    <a:pt x="144018" y="128703"/>
                    <a:pt x="144113" y="128703"/>
                    <a:pt x="144113" y="128608"/>
                  </a:cubicBezTo>
                  <a:close/>
                  <a:moveTo>
                    <a:pt x="195644" y="116511"/>
                  </a:moveTo>
                  <a:lnTo>
                    <a:pt x="195644" y="116511"/>
                  </a:lnTo>
                  <a:lnTo>
                    <a:pt x="195644" y="116511"/>
                  </a:lnTo>
                  <a:lnTo>
                    <a:pt x="195644" y="116511"/>
                  </a:lnTo>
                  <a:lnTo>
                    <a:pt x="195644" y="116511"/>
                  </a:lnTo>
                  <a:cubicBezTo>
                    <a:pt x="195644" y="116511"/>
                    <a:pt x="195644" y="116416"/>
                    <a:pt x="195644" y="116511"/>
                  </a:cubicBezTo>
                  <a:cubicBezTo>
                    <a:pt x="195739" y="116511"/>
                    <a:pt x="195739" y="116511"/>
                    <a:pt x="195834" y="116511"/>
                  </a:cubicBezTo>
                  <a:cubicBezTo>
                    <a:pt x="195739" y="116511"/>
                    <a:pt x="195739" y="116606"/>
                    <a:pt x="195739" y="116606"/>
                  </a:cubicBezTo>
                  <a:cubicBezTo>
                    <a:pt x="195644" y="116511"/>
                    <a:pt x="195644" y="116511"/>
                    <a:pt x="195644" y="116511"/>
                  </a:cubicBezTo>
                  <a:close/>
                  <a:moveTo>
                    <a:pt x="154972" y="46407"/>
                  </a:moveTo>
                  <a:lnTo>
                    <a:pt x="154972" y="46407"/>
                  </a:lnTo>
                  <a:cubicBezTo>
                    <a:pt x="154972" y="46407"/>
                    <a:pt x="154972" y="46312"/>
                    <a:pt x="154972" y="46312"/>
                  </a:cubicBezTo>
                  <a:cubicBezTo>
                    <a:pt x="154972" y="46312"/>
                    <a:pt x="155067" y="46312"/>
                    <a:pt x="155067" y="46407"/>
                  </a:cubicBezTo>
                  <a:cubicBezTo>
                    <a:pt x="155067" y="46312"/>
                    <a:pt x="155067" y="46312"/>
                    <a:pt x="154972" y="46407"/>
                  </a:cubicBezTo>
                  <a:close/>
                  <a:moveTo>
                    <a:pt x="64580" y="23737"/>
                  </a:moveTo>
                  <a:cubicBezTo>
                    <a:pt x="64580" y="23737"/>
                    <a:pt x="64580" y="23737"/>
                    <a:pt x="64580" y="23737"/>
                  </a:cubicBezTo>
                  <a:cubicBezTo>
                    <a:pt x="64580" y="23737"/>
                    <a:pt x="64580" y="23737"/>
                    <a:pt x="64580" y="23737"/>
                  </a:cubicBezTo>
                  <a:cubicBezTo>
                    <a:pt x="64580" y="23737"/>
                    <a:pt x="64580" y="23737"/>
                    <a:pt x="64580" y="23737"/>
                  </a:cubicBezTo>
                  <a:close/>
                  <a:moveTo>
                    <a:pt x="18479" y="96509"/>
                  </a:moveTo>
                  <a:cubicBezTo>
                    <a:pt x="18574" y="96509"/>
                    <a:pt x="18574" y="96509"/>
                    <a:pt x="18669" y="96509"/>
                  </a:cubicBezTo>
                  <a:cubicBezTo>
                    <a:pt x="18669" y="96509"/>
                    <a:pt x="18574" y="96604"/>
                    <a:pt x="18574" y="96604"/>
                  </a:cubicBezTo>
                  <a:cubicBezTo>
                    <a:pt x="18479" y="96604"/>
                    <a:pt x="18479" y="96509"/>
                    <a:pt x="18479" y="96509"/>
                  </a:cubicBezTo>
                  <a:close/>
                  <a:moveTo>
                    <a:pt x="194310" y="84317"/>
                  </a:moveTo>
                  <a:cubicBezTo>
                    <a:pt x="194310" y="84317"/>
                    <a:pt x="194310" y="84317"/>
                    <a:pt x="194310" y="84317"/>
                  </a:cubicBezTo>
                  <a:lnTo>
                    <a:pt x="194215" y="84412"/>
                  </a:lnTo>
                  <a:cubicBezTo>
                    <a:pt x="194215" y="84412"/>
                    <a:pt x="194215" y="84412"/>
                    <a:pt x="194120" y="84412"/>
                  </a:cubicBezTo>
                  <a:cubicBezTo>
                    <a:pt x="194215" y="84317"/>
                    <a:pt x="194215" y="84317"/>
                    <a:pt x="194310" y="84317"/>
                  </a:cubicBezTo>
                  <a:close/>
                  <a:moveTo>
                    <a:pt x="164497" y="56313"/>
                  </a:moveTo>
                  <a:cubicBezTo>
                    <a:pt x="164497" y="56408"/>
                    <a:pt x="164497" y="56408"/>
                    <a:pt x="164497" y="56313"/>
                  </a:cubicBezTo>
                  <a:cubicBezTo>
                    <a:pt x="164402" y="56408"/>
                    <a:pt x="164402" y="56313"/>
                    <a:pt x="164497" y="56313"/>
                  </a:cubicBezTo>
                  <a:lnTo>
                    <a:pt x="164497" y="56313"/>
                  </a:lnTo>
                  <a:cubicBezTo>
                    <a:pt x="164497" y="56218"/>
                    <a:pt x="164497" y="56122"/>
                    <a:pt x="164497" y="56027"/>
                  </a:cubicBezTo>
                  <a:cubicBezTo>
                    <a:pt x="164592" y="56122"/>
                    <a:pt x="164592" y="56122"/>
                    <a:pt x="164687" y="56218"/>
                  </a:cubicBezTo>
                  <a:cubicBezTo>
                    <a:pt x="164592" y="56313"/>
                    <a:pt x="164497" y="56313"/>
                    <a:pt x="164497" y="56313"/>
                  </a:cubicBezTo>
                  <a:close/>
                  <a:moveTo>
                    <a:pt x="153353" y="37644"/>
                  </a:moveTo>
                  <a:cubicBezTo>
                    <a:pt x="153924" y="37834"/>
                    <a:pt x="154496" y="38120"/>
                    <a:pt x="155067" y="38311"/>
                  </a:cubicBezTo>
                  <a:cubicBezTo>
                    <a:pt x="154210" y="38311"/>
                    <a:pt x="153638" y="38025"/>
                    <a:pt x="153353" y="37644"/>
                  </a:cubicBezTo>
                  <a:close/>
                  <a:moveTo>
                    <a:pt x="31909" y="20594"/>
                  </a:moveTo>
                  <a:cubicBezTo>
                    <a:pt x="31909" y="20499"/>
                    <a:pt x="31909" y="20499"/>
                    <a:pt x="31909" y="20404"/>
                  </a:cubicBezTo>
                  <a:cubicBezTo>
                    <a:pt x="31909" y="20404"/>
                    <a:pt x="31909" y="20404"/>
                    <a:pt x="31909" y="20404"/>
                  </a:cubicBezTo>
                  <a:cubicBezTo>
                    <a:pt x="32004" y="20404"/>
                    <a:pt x="32004" y="20404"/>
                    <a:pt x="32004" y="20404"/>
                  </a:cubicBezTo>
                  <a:cubicBezTo>
                    <a:pt x="32004" y="20404"/>
                    <a:pt x="31909" y="20499"/>
                    <a:pt x="31909" y="20594"/>
                  </a:cubicBezTo>
                  <a:close/>
                  <a:moveTo>
                    <a:pt x="20860" y="31643"/>
                  </a:moveTo>
                  <a:cubicBezTo>
                    <a:pt x="20765" y="31643"/>
                    <a:pt x="20765" y="31643"/>
                    <a:pt x="20669" y="31643"/>
                  </a:cubicBezTo>
                  <a:cubicBezTo>
                    <a:pt x="20669" y="31548"/>
                    <a:pt x="20765" y="31453"/>
                    <a:pt x="20765" y="31453"/>
                  </a:cubicBezTo>
                  <a:cubicBezTo>
                    <a:pt x="20765" y="31548"/>
                    <a:pt x="20765" y="31643"/>
                    <a:pt x="20860" y="31643"/>
                  </a:cubicBezTo>
                  <a:close/>
                  <a:moveTo>
                    <a:pt x="12383" y="90889"/>
                  </a:moveTo>
                  <a:cubicBezTo>
                    <a:pt x="12573" y="90889"/>
                    <a:pt x="12668" y="90889"/>
                    <a:pt x="12859" y="90793"/>
                  </a:cubicBezTo>
                  <a:cubicBezTo>
                    <a:pt x="12859" y="90793"/>
                    <a:pt x="12859" y="90889"/>
                    <a:pt x="12859" y="90889"/>
                  </a:cubicBezTo>
                  <a:cubicBezTo>
                    <a:pt x="12668" y="90984"/>
                    <a:pt x="12573" y="90984"/>
                    <a:pt x="12383" y="90889"/>
                  </a:cubicBezTo>
                  <a:cubicBezTo>
                    <a:pt x="12383" y="90984"/>
                    <a:pt x="12383" y="90984"/>
                    <a:pt x="12383" y="90889"/>
                  </a:cubicBezTo>
                  <a:close/>
                  <a:moveTo>
                    <a:pt x="87821" y="164136"/>
                  </a:moveTo>
                  <a:cubicBezTo>
                    <a:pt x="87821" y="164231"/>
                    <a:pt x="87821" y="164326"/>
                    <a:pt x="87821" y="164422"/>
                  </a:cubicBezTo>
                  <a:cubicBezTo>
                    <a:pt x="87440" y="164517"/>
                    <a:pt x="87058" y="164517"/>
                    <a:pt x="86773" y="164422"/>
                  </a:cubicBezTo>
                  <a:cubicBezTo>
                    <a:pt x="87154" y="164231"/>
                    <a:pt x="87344" y="164326"/>
                    <a:pt x="87821" y="164136"/>
                  </a:cubicBezTo>
                  <a:close/>
                  <a:moveTo>
                    <a:pt x="181547" y="165279"/>
                  </a:moveTo>
                  <a:cubicBezTo>
                    <a:pt x="181547" y="165279"/>
                    <a:pt x="181547" y="165279"/>
                    <a:pt x="181547" y="165279"/>
                  </a:cubicBezTo>
                  <a:cubicBezTo>
                    <a:pt x="181547" y="165279"/>
                    <a:pt x="181547" y="165279"/>
                    <a:pt x="181547" y="165279"/>
                  </a:cubicBezTo>
                  <a:cubicBezTo>
                    <a:pt x="181547" y="165279"/>
                    <a:pt x="181547" y="165279"/>
                    <a:pt x="181547" y="165279"/>
                  </a:cubicBezTo>
                  <a:close/>
                  <a:moveTo>
                    <a:pt x="180880" y="58789"/>
                  </a:moveTo>
                  <a:cubicBezTo>
                    <a:pt x="180880" y="58885"/>
                    <a:pt x="180880" y="58885"/>
                    <a:pt x="180880" y="58789"/>
                  </a:cubicBezTo>
                  <a:cubicBezTo>
                    <a:pt x="180880" y="58885"/>
                    <a:pt x="180880" y="58885"/>
                    <a:pt x="180880" y="58789"/>
                  </a:cubicBezTo>
                  <a:cubicBezTo>
                    <a:pt x="180880" y="58885"/>
                    <a:pt x="180880" y="58885"/>
                    <a:pt x="180880" y="58789"/>
                  </a:cubicBezTo>
                  <a:close/>
                  <a:moveTo>
                    <a:pt x="88011" y="5545"/>
                  </a:moveTo>
                  <a:cubicBezTo>
                    <a:pt x="88011" y="5640"/>
                    <a:pt x="87916" y="5830"/>
                    <a:pt x="87916" y="5926"/>
                  </a:cubicBezTo>
                  <a:cubicBezTo>
                    <a:pt x="87916" y="5926"/>
                    <a:pt x="87916" y="5926"/>
                    <a:pt x="87916" y="5926"/>
                  </a:cubicBezTo>
                  <a:cubicBezTo>
                    <a:pt x="87821" y="5735"/>
                    <a:pt x="87821" y="5450"/>
                    <a:pt x="88011" y="554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2CB533C9-B300-41DE-AA37-07773EDF966A}"/>
                </a:ext>
              </a:extLst>
            </p:cNvPr>
            <p:cNvSpPr/>
            <p:nvPr/>
          </p:nvSpPr>
          <p:spPr>
            <a:xfrm>
              <a:off x="5611993" y="2825080"/>
              <a:ext cx="161582" cy="235508"/>
            </a:xfrm>
            <a:custGeom>
              <a:avLst/>
              <a:gdLst>
                <a:gd name="connsiteX0" fmla="*/ 4136 w 161582"/>
                <a:gd name="connsiteY0" fmla="*/ 163579 h 235508"/>
                <a:gd name="connsiteX1" fmla="*/ 4136 w 161582"/>
                <a:gd name="connsiteY1" fmla="*/ 163579 h 235508"/>
                <a:gd name="connsiteX2" fmla="*/ 5660 w 161582"/>
                <a:gd name="connsiteY2" fmla="*/ 171008 h 235508"/>
                <a:gd name="connsiteX3" fmla="*/ 5660 w 161582"/>
                <a:gd name="connsiteY3" fmla="*/ 171008 h 235508"/>
                <a:gd name="connsiteX4" fmla="*/ 5660 w 161582"/>
                <a:gd name="connsiteY4" fmla="*/ 171008 h 235508"/>
                <a:gd name="connsiteX5" fmla="*/ 7946 w 161582"/>
                <a:gd name="connsiteY5" fmla="*/ 177295 h 235508"/>
                <a:gd name="connsiteX6" fmla="*/ 10709 w 161582"/>
                <a:gd name="connsiteY6" fmla="*/ 184915 h 235508"/>
                <a:gd name="connsiteX7" fmla="*/ 12899 w 161582"/>
                <a:gd name="connsiteY7" fmla="*/ 189487 h 235508"/>
                <a:gd name="connsiteX8" fmla="*/ 16614 w 161582"/>
                <a:gd name="connsiteY8" fmla="*/ 196059 h 235508"/>
                <a:gd name="connsiteX9" fmla="*/ 16614 w 161582"/>
                <a:gd name="connsiteY9" fmla="*/ 196059 h 235508"/>
                <a:gd name="connsiteX10" fmla="*/ 21091 w 161582"/>
                <a:gd name="connsiteY10" fmla="*/ 202917 h 235508"/>
                <a:gd name="connsiteX11" fmla="*/ 22329 w 161582"/>
                <a:gd name="connsiteY11" fmla="*/ 204536 h 235508"/>
                <a:gd name="connsiteX12" fmla="*/ 22329 w 161582"/>
                <a:gd name="connsiteY12" fmla="*/ 204536 h 235508"/>
                <a:gd name="connsiteX13" fmla="*/ 32521 w 161582"/>
                <a:gd name="connsiteY13" fmla="*/ 216157 h 235508"/>
                <a:gd name="connsiteX14" fmla="*/ 34331 w 161582"/>
                <a:gd name="connsiteY14" fmla="*/ 217681 h 235508"/>
                <a:gd name="connsiteX15" fmla="*/ 37855 w 161582"/>
                <a:gd name="connsiteY15" fmla="*/ 220062 h 235508"/>
                <a:gd name="connsiteX16" fmla="*/ 39665 w 161582"/>
                <a:gd name="connsiteY16" fmla="*/ 221395 h 235508"/>
                <a:gd name="connsiteX17" fmla="*/ 39665 w 161582"/>
                <a:gd name="connsiteY17" fmla="*/ 221395 h 235508"/>
                <a:gd name="connsiteX18" fmla="*/ 47285 w 161582"/>
                <a:gd name="connsiteY18" fmla="*/ 227872 h 235508"/>
                <a:gd name="connsiteX19" fmla="*/ 48332 w 161582"/>
                <a:gd name="connsiteY19" fmla="*/ 228349 h 235508"/>
                <a:gd name="connsiteX20" fmla="*/ 48332 w 161582"/>
                <a:gd name="connsiteY20" fmla="*/ 228349 h 235508"/>
                <a:gd name="connsiteX21" fmla="*/ 62620 w 161582"/>
                <a:gd name="connsiteY21" fmla="*/ 233968 h 235508"/>
                <a:gd name="connsiteX22" fmla="*/ 69192 w 161582"/>
                <a:gd name="connsiteY22" fmla="*/ 234826 h 235508"/>
                <a:gd name="connsiteX23" fmla="*/ 86813 w 161582"/>
                <a:gd name="connsiteY23" fmla="*/ 232635 h 235508"/>
                <a:gd name="connsiteX24" fmla="*/ 89576 w 161582"/>
                <a:gd name="connsiteY24" fmla="*/ 230349 h 235508"/>
                <a:gd name="connsiteX25" fmla="*/ 95957 w 161582"/>
                <a:gd name="connsiteY25" fmla="*/ 228349 h 235508"/>
                <a:gd name="connsiteX26" fmla="*/ 95957 w 161582"/>
                <a:gd name="connsiteY26" fmla="*/ 228349 h 235508"/>
                <a:gd name="connsiteX27" fmla="*/ 97196 w 161582"/>
                <a:gd name="connsiteY27" fmla="*/ 227492 h 235508"/>
                <a:gd name="connsiteX28" fmla="*/ 107864 w 161582"/>
                <a:gd name="connsiteY28" fmla="*/ 221395 h 235508"/>
                <a:gd name="connsiteX29" fmla="*/ 112626 w 161582"/>
                <a:gd name="connsiteY29" fmla="*/ 217490 h 235508"/>
                <a:gd name="connsiteX30" fmla="*/ 112626 w 161582"/>
                <a:gd name="connsiteY30" fmla="*/ 217490 h 235508"/>
                <a:gd name="connsiteX31" fmla="*/ 112626 w 161582"/>
                <a:gd name="connsiteY31" fmla="*/ 217490 h 235508"/>
                <a:gd name="connsiteX32" fmla="*/ 113483 w 161582"/>
                <a:gd name="connsiteY32" fmla="*/ 217014 h 235508"/>
                <a:gd name="connsiteX33" fmla="*/ 113483 w 161582"/>
                <a:gd name="connsiteY33" fmla="*/ 217014 h 235508"/>
                <a:gd name="connsiteX34" fmla="*/ 113483 w 161582"/>
                <a:gd name="connsiteY34" fmla="*/ 217014 h 235508"/>
                <a:gd name="connsiteX35" fmla="*/ 116341 w 161582"/>
                <a:gd name="connsiteY35" fmla="*/ 213775 h 235508"/>
                <a:gd name="connsiteX36" fmla="*/ 116341 w 161582"/>
                <a:gd name="connsiteY36" fmla="*/ 213775 h 235508"/>
                <a:gd name="connsiteX37" fmla="*/ 116341 w 161582"/>
                <a:gd name="connsiteY37" fmla="*/ 213775 h 235508"/>
                <a:gd name="connsiteX38" fmla="*/ 120818 w 161582"/>
                <a:gd name="connsiteY38" fmla="*/ 210061 h 235508"/>
                <a:gd name="connsiteX39" fmla="*/ 127866 w 161582"/>
                <a:gd name="connsiteY39" fmla="*/ 202822 h 235508"/>
                <a:gd name="connsiteX40" fmla="*/ 127866 w 161582"/>
                <a:gd name="connsiteY40" fmla="*/ 202822 h 235508"/>
                <a:gd name="connsiteX41" fmla="*/ 131390 w 161582"/>
                <a:gd name="connsiteY41" fmla="*/ 198345 h 235508"/>
                <a:gd name="connsiteX42" fmla="*/ 140439 w 161582"/>
                <a:gd name="connsiteY42" fmla="*/ 186058 h 235508"/>
                <a:gd name="connsiteX43" fmla="*/ 140439 w 161582"/>
                <a:gd name="connsiteY43" fmla="*/ 186058 h 235508"/>
                <a:gd name="connsiteX44" fmla="*/ 143773 w 161582"/>
                <a:gd name="connsiteY44" fmla="*/ 179009 h 235508"/>
                <a:gd name="connsiteX45" fmla="*/ 143773 w 161582"/>
                <a:gd name="connsiteY45" fmla="*/ 179009 h 235508"/>
                <a:gd name="connsiteX46" fmla="*/ 149774 w 161582"/>
                <a:gd name="connsiteY46" fmla="*/ 165388 h 235508"/>
                <a:gd name="connsiteX47" fmla="*/ 151107 w 161582"/>
                <a:gd name="connsiteY47" fmla="*/ 163579 h 235508"/>
                <a:gd name="connsiteX48" fmla="*/ 151107 w 161582"/>
                <a:gd name="connsiteY48" fmla="*/ 163579 h 235508"/>
                <a:gd name="connsiteX49" fmla="*/ 151107 w 161582"/>
                <a:gd name="connsiteY49" fmla="*/ 163579 h 235508"/>
                <a:gd name="connsiteX50" fmla="*/ 156727 w 161582"/>
                <a:gd name="connsiteY50" fmla="*/ 147958 h 235508"/>
                <a:gd name="connsiteX51" fmla="*/ 156727 w 161582"/>
                <a:gd name="connsiteY51" fmla="*/ 147958 h 235508"/>
                <a:gd name="connsiteX52" fmla="*/ 156822 w 161582"/>
                <a:gd name="connsiteY52" fmla="*/ 146529 h 235508"/>
                <a:gd name="connsiteX53" fmla="*/ 158822 w 161582"/>
                <a:gd name="connsiteY53" fmla="*/ 138052 h 235508"/>
                <a:gd name="connsiteX54" fmla="*/ 158822 w 161582"/>
                <a:gd name="connsiteY54" fmla="*/ 138052 h 235508"/>
                <a:gd name="connsiteX55" fmla="*/ 159584 w 161582"/>
                <a:gd name="connsiteY55" fmla="*/ 131670 h 235508"/>
                <a:gd name="connsiteX56" fmla="*/ 159584 w 161582"/>
                <a:gd name="connsiteY56" fmla="*/ 131670 h 235508"/>
                <a:gd name="connsiteX57" fmla="*/ 160346 w 161582"/>
                <a:gd name="connsiteY57" fmla="*/ 123478 h 235508"/>
                <a:gd name="connsiteX58" fmla="*/ 160346 w 161582"/>
                <a:gd name="connsiteY58" fmla="*/ 123478 h 235508"/>
                <a:gd name="connsiteX59" fmla="*/ 160918 w 161582"/>
                <a:gd name="connsiteY59" fmla="*/ 108715 h 235508"/>
                <a:gd name="connsiteX60" fmla="*/ 160918 w 161582"/>
                <a:gd name="connsiteY60" fmla="*/ 108715 h 235508"/>
                <a:gd name="connsiteX61" fmla="*/ 160918 w 161582"/>
                <a:gd name="connsiteY61" fmla="*/ 108715 h 235508"/>
                <a:gd name="connsiteX62" fmla="*/ 160727 w 161582"/>
                <a:gd name="connsiteY62" fmla="*/ 105857 h 235508"/>
                <a:gd name="connsiteX63" fmla="*/ 160727 w 161582"/>
                <a:gd name="connsiteY63" fmla="*/ 105857 h 235508"/>
                <a:gd name="connsiteX64" fmla="*/ 160727 w 161582"/>
                <a:gd name="connsiteY64" fmla="*/ 105857 h 235508"/>
                <a:gd name="connsiteX65" fmla="*/ 160346 w 161582"/>
                <a:gd name="connsiteY65" fmla="*/ 94332 h 235508"/>
                <a:gd name="connsiteX66" fmla="*/ 160346 w 161582"/>
                <a:gd name="connsiteY66" fmla="*/ 94332 h 235508"/>
                <a:gd name="connsiteX67" fmla="*/ 160346 w 161582"/>
                <a:gd name="connsiteY67" fmla="*/ 94332 h 235508"/>
                <a:gd name="connsiteX68" fmla="*/ 159870 w 161582"/>
                <a:gd name="connsiteY68" fmla="*/ 91093 h 235508"/>
                <a:gd name="connsiteX69" fmla="*/ 159013 w 161582"/>
                <a:gd name="connsiteY69" fmla="*/ 84807 h 235508"/>
                <a:gd name="connsiteX70" fmla="*/ 157775 w 161582"/>
                <a:gd name="connsiteY70" fmla="*/ 76996 h 235508"/>
                <a:gd name="connsiteX71" fmla="*/ 155203 w 161582"/>
                <a:gd name="connsiteY71" fmla="*/ 67567 h 235508"/>
                <a:gd name="connsiteX72" fmla="*/ 151774 w 161582"/>
                <a:gd name="connsiteY72" fmla="*/ 55184 h 235508"/>
                <a:gd name="connsiteX73" fmla="*/ 148916 w 161582"/>
                <a:gd name="connsiteY73" fmla="*/ 45659 h 235508"/>
                <a:gd name="connsiteX74" fmla="*/ 145868 w 161582"/>
                <a:gd name="connsiteY74" fmla="*/ 38420 h 235508"/>
                <a:gd name="connsiteX75" fmla="*/ 142154 w 161582"/>
                <a:gd name="connsiteY75" fmla="*/ 32229 h 235508"/>
                <a:gd name="connsiteX76" fmla="*/ 139582 w 161582"/>
                <a:gd name="connsiteY76" fmla="*/ 27943 h 235508"/>
                <a:gd name="connsiteX77" fmla="*/ 139582 w 161582"/>
                <a:gd name="connsiteY77" fmla="*/ 27943 h 235508"/>
                <a:gd name="connsiteX78" fmla="*/ 139582 w 161582"/>
                <a:gd name="connsiteY78" fmla="*/ 27943 h 235508"/>
                <a:gd name="connsiteX79" fmla="*/ 138153 w 161582"/>
                <a:gd name="connsiteY79" fmla="*/ 26514 h 235508"/>
                <a:gd name="connsiteX80" fmla="*/ 138153 w 161582"/>
                <a:gd name="connsiteY80" fmla="*/ 26514 h 235508"/>
                <a:gd name="connsiteX81" fmla="*/ 138153 w 161582"/>
                <a:gd name="connsiteY81" fmla="*/ 26514 h 235508"/>
                <a:gd name="connsiteX82" fmla="*/ 134153 w 161582"/>
                <a:gd name="connsiteY82" fmla="*/ 22133 h 235508"/>
                <a:gd name="connsiteX83" fmla="*/ 134153 w 161582"/>
                <a:gd name="connsiteY83" fmla="*/ 22133 h 235508"/>
                <a:gd name="connsiteX84" fmla="*/ 134153 w 161582"/>
                <a:gd name="connsiteY84" fmla="*/ 22133 h 235508"/>
                <a:gd name="connsiteX85" fmla="*/ 126533 w 161582"/>
                <a:gd name="connsiteY85" fmla="*/ 15370 h 235508"/>
                <a:gd name="connsiteX86" fmla="*/ 126533 w 161582"/>
                <a:gd name="connsiteY86" fmla="*/ 15370 h 235508"/>
                <a:gd name="connsiteX87" fmla="*/ 126533 w 161582"/>
                <a:gd name="connsiteY87" fmla="*/ 15370 h 235508"/>
                <a:gd name="connsiteX88" fmla="*/ 111674 w 161582"/>
                <a:gd name="connsiteY88" fmla="*/ 9083 h 235508"/>
                <a:gd name="connsiteX89" fmla="*/ 105863 w 161582"/>
                <a:gd name="connsiteY89" fmla="*/ 5368 h 235508"/>
                <a:gd name="connsiteX90" fmla="*/ 102911 w 161582"/>
                <a:gd name="connsiteY90" fmla="*/ 5273 h 235508"/>
                <a:gd name="connsiteX91" fmla="*/ 95672 w 161582"/>
                <a:gd name="connsiteY91" fmla="*/ 2225 h 235508"/>
                <a:gd name="connsiteX92" fmla="*/ 90814 w 161582"/>
                <a:gd name="connsiteY92" fmla="*/ 1177 h 235508"/>
                <a:gd name="connsiteX93" fmla="*/ 81479 w 161582"/>
                <a:gd name="connsiteY93" fmla="*/ 606 h 235508"/>
                <a:gd name="connsiteX94" fmla="*/ 81479 w 161582"/>
                <a:gd name="connsiteY94" fmla="*/ 606 h 235508"/>
                <a:gd name="connsiteX95" fmla="*/ 66906 w 161582"/>
                <a:gd name="connsiteY95" fmla="*/ 3083 h 235508"/>
                <a:gd name="connsiteX96" fmla="*/ 54524 w 161582"/>
                <a:gd name="connsiteY96" fmla="*/ 9178 h 235508"/>
                <a:gd name="connsiteX97" fmla="*/ 54524 w 161582"/>
                <a:gd name="connsiteY97" fmla="*/ 9178 h 235508"/>
                <a:gd name="connsiteX98" fmla="*/ 48809 w 161582"/>
                <a:gd name="connsiteY98" fmla="*/ 13369 h 235508"/>
                <a:gd name="connsiteX99" fmla="*/ 42713 w 161582"/>
                <a:gd name="connsiteY99" fmla="*/ 18894 h 235508"/>
                <a:gd name="connsiteX100" fmla="*/ 42713 w 161582"/>
                <a:gd name="connsiteY100" fmla="*/ 18894 h 235508"/>
                <a:gd name="connsiteX101" fmla="*/ 40427 w 161582"/>
                <a:gd name="connsiteY101" fmla="*/ 21370 h 235508"/>
                <a:gd name="connsiteX102" fmla="*/ 34616 w 161582"/>
                <a:gd name="connsiteY102" fmla="*/ 28324 h 235508"/>
                <a:gd name="connsiteX103" fmla="*/ 30711 w 161582"/>
                <a:gd name="connsiteY103" fmla="*/ 33658 h 235508"/>
                <a:gd name="connsiteX104" fmla="*/ 25568 w 161582"/>
                <a:gd name="connsiteY104" fmla="*/ 42325 h 235508"/>
                <a:gd name="connsiteX105" fmla="*/ 25568 w 161582"/>
                <a:gd name="connsiteY105" fmla="*/ 42325 h 235508"/>
                <a:gd name="connsiteX106" fmla="*/ 20996 w 161582"/>
                <a:gd name="connsiteY106" fmla="*/ 52993 h 235508"/>
                <a:gd name="connsiteX107" fmla="*/ 20996 w 161582"/>
                <a:gd name="connsiteY107" fmla="*/ 52993 h 235508"/>
                <a:gd name="connsiteX108" fmla="*/ 20996 w 161582"/>
                <a:gd name="connsiteY108" fmla="*/ 52993 h 235508"/>
                <a:gd name="connsiteX109" fmla="*/ 17948 w 161582"/>
                <a:gd name="connsiteY109" fmla="*/ 58137 h 235508"/>
                <a:gd name="connsiteX110" fmla="*/ 15566 w 161582"/>
                <a:gd name="connsiteY110" fmla="*/ 63280 h 235508"/>
                <a:gd name="connsiteX111" fmla="*/ 11947 w 161582"/>
                <a:gd name="connsiteY111" fmla="*/ 71853 h 235508"/>
                <a:gd name="connsiteX112" fmla="*/ 9851 w 161582"/>
                <a:gd name="connsiteY112" fmla="*/ 78806 h 235508"/>
                <a:gd name="connsiteX113" fmla="*/ 7946 w 161582"/>
                <a:gd name="connsiteY113" fmla="*/ 83950 h 235508"/>
                <a:gd name="connsiteX114" fmla="*/ 5660 w 161582"/>
                <a:gd name="connsiteY114" fmla="*/ 93951 h 235508"/>
                <a:gd name="connsiteX115" fmla="*/ 2041 w 161582"/>
                <a:gd name="connsiteY115" fmla="*/ 113858 h 235508"/>
                <a:gd name="connsiteX116" fmla="*/ 1374 w 161582"/>
                <a:gd name="connsiteY116" fmla="*/ 120430 h 235508"/>
                <a:gd name="connsiteX117" fmla="*/ 707 w 161582"/>
                <a:gd name="connsiteY117" fmla="*/ 125383 h 235508"/>
                <a:gd name="connsiteX118" fmla="*/ 898 w 161582"/>
                <a:gd name="connsiteY118" fmla="*/ 130146 h 235508"/>
                <a:gd name="connsiteX119" fmla="*/ 1279 w 161582"/>
                <a:gd name="connsiteY119" fmla="*/ 144338 h 235508"/>
                <a:gd name="connsiteX120" fmla="*/ 1088 w 161582"/>
                <a:gd name="connsiteY120" fmla="*/ 147100 h 235508"/>
                <a:gd name="connsiteX121" fmla="*/ 4136 w 161582"/>
                <a:gd name="connsiteY121" fmla="*/ 163579 h 235508"/>
                <a:gd name="connsiteX122" fmla="*/ 45284 w 161582"/>
                <a:gd name="connsiteY122" fmla="*/ 213871 h 235508"/>
                <a:gd name="connsiteX123" fmla="*/ 45284 w 161582"/>
                <a:gd name="connsiteY123" fmla="*/ 213871 h 235508"/>
                <a:gd name="connsiteX124" fmla="*/ 45284 w 161582"/>
                <a:gd name="connsiteY124" fmla="*/ 213871 h 235508"/>
                <a:gd name="connsiteX125" fmla="*/ 45284 w 161582"/>
                <a:gd name="connsiteY125" fmla="*/ 213871 h 235508"/>
                <a:gd name="connsiteX126" fmla="*/ 45284 w 161582"/>
                <a:gd name="connsiteY126" fmla="*/ 213871 h 235508"/>
                <a:gd name="connsiteX127" fmla="*/ 60715 w 161582"/>
                <a:gd name="connsiteY127" fmla="*/ 219776 h 235508"/>
                <a:gd name="connsiteX128" fmla="*/ 60620 w 161582"/>
                <a:gd name="connsiteY128" fmla="*/ 220062 h 235508"/>
                <a:gd name="connsiteX129" fmla="*/ 60429 w 161582"/>
                <a:gd name="connsiteY129" fmla="*/ 219776 h 235508"/>
                <a:gd name="connsiteX130" fmla="*/ 60715 w 161582"/>
                <a:gd name="connsiteY130" fmla="*/ 219776 h 235508"/>
                <a:gd name="connsiteX131" fmla="*/ 60715 w 161582"/>
                <a:gd name="connsiteY131" fmla="*/ 219776 h 235508"/>
                <a:gd name="connsiteX132" fmla="*/ 60715 w 161582"/>
                <a:gd name="connsiteY132" fmla="*/ 219776 h 235508"/>
                <a:gd name="connsiteX133" fmla="*/ 60715 w 161582"/>
                <a:gd name="connsiteY133" fmla="*/ 219776 h 235508"/>
                <a:gd name="connsiteX134" fmla="*/ 56429 w 161582"/>
                <a:gd name="connsiteY134" fmla="*/ 212347 h 235508"/>
                <a:gd name="connsiteX135" fmla="*/ 56429 w 161582"/>
                <a:gd name="connsiteY135" fmla="*/ 212347 h 235508"/>
                <a:gd name="connsiteX136" fmla="*/ 56429 w 161582"/>
                <a:gd name="connsiteY136" fmla="*/ 212347 h 235508"/>
                <a:gd name="connsiteX137" fmla="*/ 56429 w 161582"/>
                <a:gd name="connsiteY137" fmla="*/ 212347 h 235508"/>
                <a:gd name="connsiteX138" fmla="*/ 18043 w 161582"/>
                <a:gd name="connsiteY138" fmla="*/ 112906 h 235508"/>
                <a:gd name="connsiteX139" fmla="*/ 18043 w 161582"/>
                <a:gd name="connsiteY139" fmla="*/ 112906 h 235508"/>
                <a:gd name="connsiteX140" fmla="*/ 18043 w 161582"/>
                <a:gd name="connsiteY140" fmla="*/ 112906 h 235508"/>
                <a:gd name="connsiteX141" fmla="*/ 18043 w 161582"/>
                <a:gd name="connsiteY141" fmla="*/ 112906 h 235508"/>
                <a:gd name="connsiteX142" fmla="*/ 61572 w 161582"/>
                <a:gd name="connsiteY142" fmla="*/ 203488 h 235508"/>
                <a:gd name="connsiteX143" fmla="*/ 61572 w 161582"/>
                <a:gd name="connsiteY143" fmla="*/ 203488 h 235508"/>
                <a:gd name="connsiteX144" fmla="*/ 61572 w 161582"/>
                <a:gd name="connsiteY144" fmla="*/ 203488 h 235508"/>
                <a:gd name="connsiteX145" fmla="*/ 61382 w 161582"/>
                <a:gd name="connsiteY145" fmla="*/ 203584 h 235508"/>
                <a:gd name="connsiteX146" fmla="*/ 61477 w 161582"/>
                <a:gd name="connsiteY146" fmla="*/ 203488 h 235508"/>
                <a:gd name="connsiteX147" fmla="*/ 61572 w 161582"/>
                <a:gd name="connsiteY147" fmla="*/ 203488 h 235508"/>
                <a:gd name="connsiteX148" fmla="*/ 61572 w 161582"/>
                <a:gd name="connsiteY148" fmla="*/ 203488 h 235508"/>
                <a:gd name="connsiteX149" fmla="*/ 61572 w 161582"/>
                <a:gd name="connsiteY149" fmla="*/ 203488 h 235508"/>
                <a:gd name="connsiteX150" fmla="*/ 61572 w 161582"/>
                <a:gd name="connsiteY150" fmla="*/ 203488 h 235508"/>
                <a:gd name="connsiteX151" fmla="*/ 75764 w 161582"/>
                <a:gd name="connsiteY151" fmla="*/ 174056 h 235508"/>
                <a:gd name="connsiteX152" fmla="*/ 75764 w 161582"/>
                <a:gd name="connsiteY152" fmla="*/ 174056 h 235508"/>
                <a:gd name="connsiteX153" fmla="*/ 75860 w 161582"/>
                <a:gd name="connsiteY153" fmla="*/ 173961 h 235508"/>
                <a:gd name="connsiteX154" fmla="*/ 76622 w 161582"/>
                <a:gd name="connsiteY154" fmla="*/ 173866 h 235508"/>
                <a:gd name="connsiteX155" fmla="*/ 76622 w 161582"/>
                <a:gd name="connsiteY155" fmla="*/ 173961 h 235508"/>
                <a:gd name="connsiteX156" fmla="*/ 75764 w 161582"/>
                <a:gd name="connsiteY156" fmla="*/ 174056 h 235508"/>
                <a:gd name="connsiteX157" fmla="*/ 75764 w 161582"/>
                <a:gd name="connsiteY157" fmla="*/ 174056 h 235508"/>
                <a:gd name="connsiteX158" fmla="*/ 62715 w 161582"/>
                <a:gd name="connsiteY158" fmla="*/ 143576 h 235508"/>
                <a:gd name="connsiteX159" fmla="*/ 63001 w 161582"/>
                <a:gd name="connsiteY159" fmla="*/ 143671 h 235508"/>
                <a:gd name="connsiteX160" fmla="*/ 62906 w 161582"/>
                <a:gd name="connsiteY160" fmla="*/ 143957 h 235508"/>
                <a:gd name="connsiteX161" fmla="*/ 62715 w 161582"/>
                <a:gd name="connsiteY161" fmla="*/ 143576 h 235508"/>
                <a:gd name="connsiteX162" fmla="*/ 103768 w 161582"/>
                <a:gd name="connsiteY162" fmla="*/ 115096 h 235508"/>
                <a:gd name="connsiteX163" fmla="*/ 102625 w 161582"/>
                <a:gd name="connsiteY163" fmla="*/ 115096 h 235508"/>
                <a:gd name="connsiteX164" fmla="*/ 102339 w 161582"/>
                <a:gd name="connsiteY164" fmla="*/ 115096 h 235508"/>
                <a:gd name="connsiteX165" fmla="*/ 103768 w 161582"/>
                <a:gd name="connsiteY165" fmla="*/ 115096 h 235508"/>
                <a:gd name="connsiteX166" fmla="*/ 103768 w 161582"/>
                <a:gd name="connsiteY166" fmla="*/ 115096 h 235508"/>
                <a:gd name="connsiteX167" fmla="*/ 82432 w 161582"/>
                <a:gd name="connsiteY167" fmla="*/ 134337 h 235508"/>
                <a:gd name="connsiteX168" fmla="*/ 82432 w 161582"/>
                <a:gd name="connsiteY168" fmla="*/ 134337 h 235508"/>
                <a:gd name="connsiteX169" fmla="*/ 82432 w 161582"/>
                <a:gd name="connsiteY169" fmla="*/ 134337 h 235508"/>
                <a:gd name="connsiteX170" fmla="*/ 82432 w 161582"/>
                <a:gd name="connsiteY170" fmla="*/ 134337 h 235508"/>
                <a:gd name="connsiteX171" fmla="*/ 70430 w 161582"/>
                <a:gd name="connsiteY171" fmla="*/ 118335 h 235508"/>
                <a:gd name="connsiteX172" fmla="*/ 70430 w 161582"/>
                <a:gd name="connsiteY172" fmla="*/ 118335 h 235508"/>
                <a:gd name="connsiteX173" fmla="*/ 70430 w 161582"/>
                <a:gd name="connsiteY173" fmla="*/ 118335 h 235508"/>
                <a:gd name="connsiteX174" fmla="*/ 70430 w 161582"/>
                <a:gd name="connsiteY174" fmla="*/ 118335 h 235508"/>
                <a:gd name="connsiteX175" fmla="*/ 73288 w 161582"/>
                <a:gd name="connsiteY175" fmla="*/ 154530 h 235508"/>
                <a:gd name="connsiteX176" fmla="*/ 74050 w 161582"/>
                <a:gd name="connsiteY176" fmla="*/ 154816 h 235508"/>
                <a:gd name="connsiteX177" fmla="*/ 74050 w 161582"/>
                <a:gd name="connsiteY177" fmla="*/ 154816 h 235508"/>
                <a:gd name="connsiteX178" fmla="*/ 74145 w 161582"/>
                <a:gd name="connsiteY178" fmla="*/ 155006 h 235508"/>
                <a:gd name="connsiteX179" fmla="*/ 73859 w 161582"/>
                <a:gd name="connsiteY179" fmla="*/ 154911 h 235508"/>
                <a:gd name="connsiteX180" fmla="*/ 74050 w 161582"/>
                <a:gd name="connsiteY180" fmla="*/ 154816 h 235508"/>
                <a:gd name="connsiteX181" fmla="*/ 73288 w 161582"/>
                <a:gd name="connsiteY181" fmla="*/ 154530 h 235508"/>
                <a:gd name="connsiteX182" fmla="*/ 78336 w 161582"/>
                <a:gd name="connsiteY182" fmla="*/ 173675 h 235508"/>
                <a:gd name="connsiteX183" fmla="*/ 78241 w 161582"/>
                <a:gd name="connsiteY183" fmla="*/ 173675 h 235508"/>
                <a:gd name="connsiteX184" fmla="*/ 78336 w 161582"/>
                <a:gd name="connsiteY184" fmla="*/ 173675 h 235508"/>
                <a:gd name="connsiteX185" fmla="*/ 78336 w 161582"/>
                <a:gd name="connsiteY185" fmla="*/ 173675 h 235508"/>
                <a:gd name="connsiteX186" fmla="*/ 107006 w 161582"/>
                <a:gd name="connsiteY186" fmla="*/ 132813 h 235508"/>
                <a:gd name="connsiteX187" fmla="*/ 107006 w 161582"/>
                <a:gd name="connsiteY187" fmla="*/ 132813 h 235508"/>
                <a:gd name="connsiteX188" fmla="*/ 107006 w 161582"/>
                <a:gd name="connsiteY188" fmla="*/ 132813 h 235508"/>
                <a:gd name="connsiteX189" fmla="*/ 107006 w 161582"/>
                <a:gd name="connsiteY189" fmla="*/ 132813 h 235508"/>
                <a:gd name="connsiteX190" fmla="*/ 55286 w 161582"/>
                <a:gd name="connsiteY190" fmla="*/ 102809 h 235508"/>
                <a:gd name="connsiteX191" fmla="*/ 55286 w 161582"/>
                <a:gd name="connsiteY191" fmla="*/ 102809 h 235508"/>
                <a:gd name="connsiteX192" fmla="*/ 55286 w 161582"/>
                <a:gd name="connsiteY192" fmla="*/ 102809 h 235508"/>
                <a:gd name="connsiteX193" fmla="*/ 55286 w 161582"/>
                <a:gd name="connsiteY193" fmla="*/ 102809 h 235508"/>
                <a:gd name="connsiteX194" fmla="*/ 87575 w 161582"/>
                <a:gd name="connsiteY194" fmla="*/ 170627 h 235508"/>
                <a:gd name="connsiteX195" fmla="*/ 87575 w 161582"/>
                <a:gd name="connsiteY195" fmla="*/ 170722 h 235508"/>
                <a:gd name="connsiteX196" fmla="*/ 87575 w 161582"/>
                <a:gd name="connsiteY196" fmla="*/ 170722 h 235508"/>
                <a:gd name="connsiteX197" fmla="*/ 87480 w 161582"/>
                <a:gd name="connsiteY197" fmla="*/ 170627 h 235508"/>
                <a:gd name="connsiteX198" fmla="*/ 87575 w 161582"/>
                <a:gd name="connsiteY198" fmla="*/ 170627 h 235508"/>
                <a:gd name="connsiteX199" fmla="*/ 68811 w 161582"/>
                <a:gd name="connsiteY199" fmla="*/ 163674 h 235508"/>
                <a:gd name="connsiteX200" fmla="*/ 68811 w 161582"/>
                <a:gd name="connsiteY200" fmla="*/ 163674 h 235508"/>
                <a:gd name="connsiteX201" fmla="*/ 68811 w 161582"/>
                <a:gd name="connsiteY201" fmla="*/ 163674 h 235508"/>
                <a:gd name="connsiteX202" fmla="*/ 68811 w 161582"/>
                <a:gd name="connsiteY202" fmla="*/ 163674 h 235508"/>
                <a:gd name="connsiteX203" fmla="*/ 68716 w 161582"/>
                <a:gd name="connsiteY203" fmla="*/ 164055 h 235508"/>
                <a:gd name="connsiteX204" fmla="*/ 68525 w 161582"/>
                <a:gd name="connsiteY204" fmla="*/ 163769 h 235508"/>
                <a:gd name="connsiteX205" fmla="*/ 68811 w 161582"/>
                <a:gd name="connsiteY205" fmla="*/ 163674 h 235508"/>
                <a:gd name="connsiteX206" fmla="*/ 128533 w 161582"/>
                <a:gd name="connsiteY206" fmla="*/ 84235 h 235508"/>
                <a:gd name="connsiteX207" fmla="*/ 128533 w 161582"/>
                <a:gd name="connsiteY207" fmla="*/ 84235 h 235508"/>
                <a:gd name="connsiteX208" fmla="*/ 128533 w 161582"/>
                <a:gd name="connsiteY208" fmla="*/ 84235 h 235508"/>
                <a:gd name="connsiteX209" fmla="*/ 128438 w 161582"/>
                <a:gd name="connsiteY209" fmla="*/ 84902 h 235508"/>
                <a:gd name="connsiteX210" fmla="*/ 128247 w 161582"/>
                <a:gd name="connsiteY210" fmla="*/ 84331 h 235508"/>
                <a:gd name="connsiteX211" fmla="*/ 128533 w 161582"/>
                <a:gd name="connsiteY211" fmla="*/ 84235 h 235508"/>
                <a:gd name="connsiteX212" fmla="*/ 125294 w 161582"/>
                <a:gd name="connsiteY212" fmla="*/ 84616 h 235508"/>
                <a:gd name="connsiteX213" fmla="*/ 125294 w 161582"/>
                <a:gd name="connsiteY213" fmla="*/ 84616 h 235508"/>
                <a:gd name="connsiteX214" fmla="*/ 125294 w 161582"/>
                <a:gd name="connsiteY214" fmla="*/ 84616 h 235508"/>
                <a:gd name="connsiteX215" fmla="*/ 125294 w 161582"/>
                <a:gd name="connsiteY215" fmla="*/ 84616 h 235508"/>
                <a:gd name="connsiteX216" fmla="*/ 125390 w 161582"/>
                <a:gd name="connsiteY216" fmla="*/ 84997 h 235508"/>
                <a:gd name="connsiteX217" fmla="*/ 125294 w 161582"/>
                <a:gd name="connsiteY217" fmla="*/ 84902 h 235508"/>
                <a:gd name="connsiteX218" fmla="*/ 125294 w 161582"/>
                <a:gd name="connsiteY218" fmla="*/ 84616 h 235508"/>
                <a:gd name="connsiteX219" fmla="*/ 50333 w 161582"/>
                <a:gd name="connsiteY219" fmla="*/ 90522 h 235508"/>
                <a:gd name="connsiteX220" fmla="*/ 50333 w 161582"/>
                <a:gd name="connsiteY220" fmla="*/ 90522 h 235508"/>
                <a:gd name="connsiteX221" fmla="*/ 50237 w 161582"/>
                <a:gd name="connsiteY221" fmla="*/ 90617 h 235508"/>
                <a:gd name="connsiteX222" fmla="*/ 50333 w 161582"/>
                <a:gd name="connsiteY222" fmla="*/ 90522 h 235508"/>
                <a:gd name="connsiteX223" fmla="*/ 67954 w 161582"/>
                <a:gd name="connsiteY223" fmla="*/ 171770 h 235508"/>
                <a:gd name="connsiteX224" fmla="*/ 68430 w 161582"/>
                <a:gd name="connsiteY224" fmla="*/ 171866 h 235508"/>
                <a:gd name="connsiteX225" fmla="*/ 68430 w 161582"/>
                <a:gd name="connsiteY225" fmla="*/ 171866 h 235508"/>
                <a:gd name="connsiteX226" fmla="*/ 67954 w 161582"/>
                <a:gd name="connsiteY226" fmla="*/ 171770 h 235508"/>
                <a:gd name="connsiteX227" fmla="*/ 80336 w 161582"/>
                <a:gd name="connsiteY227" fmla="*/ 190725 h 235508"/>
                <a:gd name="connsiteX228" fmla="*/ 80717 w 161582"/>
                <a:gd name="connsiteY228" fmla="*/ 190820 h 235508"/>
                <a:gd name="connsiteX229" fmla="*/ 80717 w 161582"/>
                <a:gd name="connsiteY229" fmla="*/ 191011 h 235508"/>
                <a:gd name="connsiteX230" fmla="*/ 80336 w 161582"/>
                <a:gd name="connsiteY230" fmla="*/ 190725 h 235508"/>
                <a:gd name="connsiteX231" fmla="*/ 67859 w 161582"/>
                <a:gd name="connsiteY231" fmla="*/ 202441 h 235508"/>
                <a:gd name="connsiteX232" fmla="*/ 67954 w 161582"/>
                <a:gd name="connsiteY232" fmla="*/ 202631 h 235508"/>
                <a:gd name="connsiteX233" fmla="*/ 67954 w 161582"/>
                <a:gd name="connsiteY233" fmla="*/ 202631 h 235508"/>
                <a:gd name="connsiteX234" fmla="*/ 67859 w 161582"/>
                <a:gd name="connsiteY234" fmla="*/ 202441 h 235508"/>
                <a:gd name="connsiteX235" fmla="*/ 99577 w 161582"/>
                <a:gd name="connsiteY235" fmla="*/ 186725 h 235508"/>
                <a:gd name="connsiteX236" fmla="*/ 99863 w 161582"/>
                <a:gd name="connsiteY236" fmla="*/ 186725 h 235508"/>
                <a:gd name="connsiteX237" fmla="*/ 99577 w 161582"/>
                <a:gd name="connsiteY237" fmla="*/ 186915 h 235508"/>
                <a:gd name="connsiteX238" fmla="*/ 99577 w 161582"/>
                <a:gd name="connsiteY238" fmla="*/ 186725 h 235508"/>
                <a:gd name="connsiteX239" fmla="*/ 29759 w 161582"/>
                <a:gd name="connsiteY239" fmla="*/ 93570 h 235508"/>
                <a:gd name="connsiteX240" fmla="*/ 29282 w 161582"/>
                <a:gd name="connsiteY240" fmla="*/ 93570 h 235508"/>
                <a:gd name="connsiteX241" fmla="*/ 29663 w 161582"/>
                <a:gd name="connsiteY241" fmla="*/ 93379 h 235508"/>
                <a:gd name="connsiteX242" fmla="*/ 29759 w 161582"/>
                <a:gd name="connsiteY242" fmla="*/ 93570 h 235508"/>
                <a:gd name="connsiteX243" fmla="*/ 124247 w 161582"/>
                <a:gd name="connsiteY243" fmla="*/ 42897 h 235508"/>
                <a:gd name="connsiteX244" fmla="*/ 124247 w 161582"/>
                <a:gd name="connsiteY244" fmla="*/ 42897 h 235508"/>
                <a:gd name="connsiteX245" fmla="*/ 124247 w 161582"/>
                <a:gd name="connsiteY245" fmla="*/ 42897 h 235508"/>
                <a:gd name="connsiteX246" fmla="*/ 124247 w 161582"/>
                <a:gd name="connsiteY246" fmla="*/ 42897 h 235508"/>
                <a:gd name="connsiteX247" fmla="*/ 112912 w 161582"/>
                <a:gd name="connsiteY247" fmla="*/ 42897 h 235508"/>
                <a:gd name="connsiteX248" fmla="*/ 112912 w 161582"/>
                <a:gd name="connsiteY248" fmla="*/ 42897 h 235508"/>
                <a:gd name="connsiteX249" fmla="*/ 112912 w 161582"/>
                <a:gd name="connsiteY249" fmla="*/ 42897 h 235508"/>
                <a:gd name="connsiteX250" fmla="*/ 112912 w 161582"/>
                <a:gd name="connsiteY250" fmla="*/ 42897 h 235508"/>
                <a:gd name="connsiteX251" fmla="*/ 16900 w 161582"/>
                <a:gd name="connsiteY251" fmla="*/ 161388 h 235508"/>
                <a:gd name="connsiteX252" fmla="*/ 16900 w 161582"/>
                <a:gd name="connsiteY252" fmla="*/ 161388 h 235508"/>
                <a:gd name="connsiteX253" fmla="*/ 16614 w 161582"/>
                <a:gd name="connsiteY253" fmla="*/ 161959 h 235508"/>
                <a:gd name="connsiteX254" fmla="*/ 16614 w 161582"/>
                <a:gd name="connsiteY254" fmla="*/ 161959 h 235508"/>
                <a:gd name="connsiteX255" fmla="*/ 16900 w 161582"/>
                <a:gd name="connsiteY255" fmla="*/ 161388 h 235508"/>
                <a:gd name="connsiteX256" fmla="*/ 136058 w 161582"/>
                <a:gd name="connsiteY256" fmla="*/ 133289 h 235508"/>
                <a:gd name="connsiteX257" fmla="*/ 135962 w 161582"/>
                <a:gd name="connsiteY257" fmla="*/ 133099 h 235508"/>
                <a:gd name="connsiteX258" fmla="*/ 137391 w 161582"/>
                <a:gd name="connsiteY258" fmla="*/ 133289 h 235508"/>
                <a:gd name="connsiteX259" fmla="*/ 136058 w 161582"/>
                <a:gd name="connsiteY259" fmla="*/ 133289 h 235508"/>
                <a:gd name="connsiteX260" fmla="*/ 142630 w 161582"/>
                <a:gd name="connsiteY260" fmla="*/ 127003 h 235508"/>
                <a:gd name="connsiteX261" fmla="*/ 142916 w 161582"/>
                <a:gd name="connsiteY261" fmla="*/ 126526 h 235508"/>
                <a:gd name="connsiteX262" fmla="*/ 143011 w 161582"/>
                <a:gd name="connsiteY262" fmla="*/ 126717 h 235508"/>
                <a:gd name="connsiteX263" fmla="*/ 142630 w 161582"/>
                <a:gd name="connsiteY263" fmla="*/ 127003 h 235508"/>
                <a:gd name="connsiteX264" fmla="*/ 117008 w 161582"/>
                <a:gd name="connsiteY264" fmla="*/ 37468 h 235508"/>
                <a:gd name="connsiteX265" fmla="*/ 117008 w 161582"/>
                <a:gd name="connsiteY265" fmla="*/ 37372 h 235508"/>
                <a:gd name="connsiteX266" fmla="*/ 117008 w 161582"/>
                <a:gd name="connsiteY266" fmla="*/ 37468 h 235508"/>
                <a:gd name="connsiteX267" fmla="*/ 117008 w 161582"/>
                <a:gd name="connsiteY267" fmla="*/ 37468 h 235508"/>
                <a:gd name="connsiteX268" fmla="*/ 117674 w 161582"/>
                <a:gd name="connsiteY268" fmla="*/ 42135 h 235508"/>
                <a:gd name="connsiteX269" fmla="*/ 117674 w 161582"/>
                <a:gd name="connsiteY269" fmla="*/ 42135 h 235508"/>
                <a:gd name="connsiteX270" fmla="*/ 117579 w 161582"/>
                <a:gd name="connsiteY270" fmla="*/ 42230 h 235508"/>
                <a:gd name="connsiteX271" fmla="*/ 117674 w 161582"/>
                <a:gd name="connsiteY271" fmla="*/ 42135 h 235508"/>
                <a:gd name="connsiteX272" fmla="*/ 18710 w 161582"/>
                <a:gd name="connsiteY272" fmla="*/ 151482 h 235508"/>
                <a:gd name="connsiteX273" fmla="*/ 18710 w 161582"/>
                <a:gd name="connsiteY273" fmla="*/ 151482 h 235508"/>
                <a:gd name="connsiteX274" fmla="*/ 18710 w 161582"/>
                <a:gd name="connsiteY274" fmla="*/ 151482 h 235508"/>
                <a:gd name="connsiteX275" fmla="*/ 18424 w 161582"/>
                <a:gd name="connsiteY275" fmla="*/ 151863 h 235508"/>
                <a:gd name="connsiteX276" fmla="*/ 18233 w 161582"/>
                <a:gd name="connsiteY276" fmla="*/ 151577 h 235508"/>
                <a:gd name="connsiteX277" fmla="*/ 18710 w 161582"/>
                <a:gd name="connsiteY277" fmla="*/ 151482 h 235508"/>
                <a:gd name="connsiteX278" fmla="*/ 94148 w 161582"/>
                <a:gd name="connsiteY278" fmla="*/ 205298 h 235508"/>
                <a:gd name="connsiteX279" fmla="*/ 94148 w 161582"/>
                <a:gd name="connsiteY279" fmla="*/ 205393 h 235508"/>
                <a:gd name="connsiteX280" fmla="*/ 94052 w 161582"/>
                <a:gd name="connsiteY280" fmla="*/ 205298 h 235508"/>
                <a:gd name="connsiteX281" fmla="*/ 94148 w 161582"/>
                <a:gd name="connsiteY281" fmla="*/ 205298 h 235508"/>
                <a:gd name="connsiteX282" fmla="*/ 122342 w 161582"/>
                <a:gd name="connsiteY282" fmla="*/ 177009 h 235508"/>
                <a:gd name="connsiteX283" fmla="*/ 122342 w 161582"/>
                <a:gd name="connsiteY283" fmla="*/ 177009 h 235508"/>
                <a:gd name="connsiteX284" fmla="*/ 122437 w 161582"/>
                <a:gd name="connsiteY284" fmla="*/ 177866 h 235508"/>
                <a:gd name="connsiteX285" fmla="*/ 122342 w 161582"/>
                <a:gd name="connsiteY285" fmla="*/ 177009 h 235508"/>
                <a:gd name="connsiteX286" fmla="*/ 48047 w 161582"/>
                <a:gd name="connsiteY286" fmla="*/ 40801 h 235508"/>
                <a:gd name="connsiteX287" fmla="*/ 48047 w 161582"/>
                <a:gd name="connsiteY287" fmla="*/ 40801 h 235508"/>
                <a:gd name="connsiteX288" fmla="*/ 48047 w 161582"/>
                <a:gd name="connsiteY288" fmla="*/ 40801 h 235508"/>
                <a:gd name="connsiteX289" fmla="*/ 48047 w 161582"/>
                <a:gd name="connsiteY289" fmla="*/ 40801 h 235508"/>
                <a:gd name="connsiteX290" fmla="*/ 44618 w 161582"/>
                <a:gd name="connsiteY290" fmla="*/ 40135 h 235508"/>
                <a:gd name="connsiteX291" fmla="*/ 44427 w 161582"/>
                <a:gd name="connsiteY291" fmla="*/ 39754 h 235508"/>
                <a:gd name="connsiteX292" fmla="*/ 44808 w 161582"/>
                <a:gd name="connsiteY292" fmla="*/ 39658 h 235508"/>
                <a:gd name="connsiteX293" fmla="*/ 44618 w 161582"/>
                <a:gd name="connsiteY293" fmla="*/ 40135 h 235508"/>
                <a:gd name="connsiteX294" fmla="*/ 32521 w 161582"/>
                <a:gd name="connsiteY294" fmla="*/ 78520 h 235508"/>
                <a:gd name="connsiteX295" fmla="*/ 32521 w 161582"/>
                <a:gd name="connsiteY295" fmla="*/ 78520 h 235508"/>
                <a:gd name="connsiteX296" fmla="*/ 32521 w 161582"/>
                <a:gd name="connsiteY296" fmla="*/ 78520 h 235508"/>
                <a:gd name="connsiteX297" fmla="*/ 32521 w 161582"/>
                <a:gd name="connsiteY297" fmla="*/ 78520 h 235508"/>
                <a:gd name="connsiteX298" fmla="*/ 22901 w 161582"/>
                <a:gd name="connsiteY298" fmla="*/ 188629 h 235508"/>
                <a:gd name="connsiteX299" fmla="*/ 22805 w 161582"/>
                <a:gd name="connsiteY299" fmla="*/ 188820 h 235508"/>
                <a:gd name="connsiteX300" fmla="*/ 22710 w 161582"/>
                <a:gd name="connsiteY300" fmla="*/ 188725 h 235508"/>
                <a:gd name="connsiteX301" fmla="*/ 22901 w 161582"/>
                <a:gd name="connsiteY301" fmla="*/ 188629 h 235508"/>
                <a:gd name="connsiteX302" fmla="*/ 55000 w 161582"/>
                <a:gd name="connsiteY302" fmla="*/ 191487 h 235508"/>
                <a:gd name="connsiteX303" fmla="*/ 55000 w 161582"/>
                <a:gd name="connsiteY303" fmla="*/ 191487 h 235508"/>
                <a:gd name="connsiteX304" fmla="*/ 55000 w 161582"/>
                <a:gd name="connsiteY304" fmla="*/ 191487 h 235508"/>
                <a:gd name="connsiteX305" fmla="*/ 55000 w 161582"/>
                <a:gd name="connsiteY305" fmla="*/ 191487 h 235508"/>
                <a:gd name="connsiteX306" fmla="*/ 55000 w 161582"/>
                <a:gd name="connsiteY306" fmla="*/ 191487 h 235508"/>
                <a:gd name="connsiteX307" fmla="*/ 55000 w 161582"/>
                <a:gd name="connsiteY307" fmla="*/ 191487 h 235508"/>
                <a:gd name="connsiteX308" fmla="*/ 55000 w 161582"/>
                <a:gd name="connsiteY308" fmla="*/ 191487 h 235508"/>
                <a:gd name="connsiteX309" fmla="*/ 55000 w 161582"/>
                <a:gd name="connsiteY309" fmla="*/ 191487 h 235508"/>
                <a:gd name="connsiteX310" fmla="*/ 95005 w 161582"/>
                <a:gd name="connsiteY310" fmla="*/ 211585 h 235508"/>
                <a:gd name="connsiteX311" fmla="*/ 94910 w 161582"/>
                <a:gd name="connsiteY311" fmla="*/ 211966 h 235508"/>
                <a:gd name="connsiteX312" fmla="*/ 94624 w 161582"/>
                <a:gd name="connsiteY312" fmla="*/ 211775 h 235508"/>
                <a:gd name="connsiteX313" fmla="*/ 95005 w 161582"/>
                <a:gd name="connsiteY313" fmla="*/ 211585 h 235508"/>
                <a:gd name="connsiteX314" fmla="*/ 151964 w 161582"/>
                <a:gd name="connsiteY314" fmla="*/ 124431 h 235508"/>
                <a:gd name="connsiteX315" fmla="*/ 152155 w 161582"/>
                <a:gd name="connsiteY315" fmla="*/ 124431 h 235508"/>
                <a:gd name="connsiteX316" fmla="*/ 152060 w 161582"/>
                <a:gd name="connsiteY316" fmla="*/ 124717 h 235508"/>
                <a:gd name="connsiteX317" fmla="*/ 151964 w 161582"/>
                <a:gd name="connsiteY317" fmla="*/ 124431 h 235508"/>
                <a:gd name="connsiteX318" fmla="*/ 27282 w 161582"/>
                <a:gd name="connsiteY318" fmla="*/ 64709 h 235508"/>
                <a:gd name="connsiteX319" fmla="*/ 27282 w 161582"/>
                <a:gd name="connsiteY319" fmla="*/ 64709 h 235508"/>
                <a:gd name="connsiteX320" fmla="*/ 27282 w 161582"/>
                <a:gd name="connsiteY320" fmla="*/ 64709 h 235508"/>
                <a:gd name="connsiteX321" fmla="*/ 27282 w 161582"/>
                <a:gd name="connsiteY321" fmla="*/ 64709 h 235508"/>
                <a:gd name="connsiteX322" fmla="*/ 32997 w 161582"/>
                <a:gd name="connsiteY322" fmla="*/ 194630 h 235508"/>
                <a:gd name="connsiteX323" fmla="*/ 32997 w 161582"/>
                <a:gd name="connsiteY323" fmla="*/ 194630 h 235508"/>
                <a:gd name="connsiteX324" fmla="*/ 33188 w 161582"/>
                <a:gd name="connsiteY324" fmla="*/ 194725 h 235508"/>
                <a:gd name="connsiteX325" fmla="*/ 33092 w 161582"/>
                <a:gd name="connsiteY325" fmla="*/ 194821 h 235508"/>
                <a:gd name="connsiteX326" fmla="*/ 32997 w 161582"/>
                <a:gd name="connsiteY326" fmla="*/ 194630 h 235508"/>
                <a:gd name="connsiteX327" fmla="*/ 32997 w 161582"/>
                <a:gd name="connsiteY327" fmla="*/ 194630 h 235508"/>
                <a:gd name="connsiteX328" fmla="*/ 59381 w 161582"/>
                <a:gd name="connsiteY328" fmla="*/ 18227 h 235508"/>
                <a:gd name="connsiteX329" fmla="*/ 59381 w 161582"/>
                <a:gd name="connsiteY329" fmla="*/ 18227 h 235508"/>
                <a:gd name="connsiteX330" fmla="*/ 59381 w 161582"/>
                <a:gd name="connsiteY330" fmla="*/ 18227 h 235508"/>
                <a:gd name="connsiteX331" fmla="*/ 59381 w 161582"/>
                <a:gd name="connsiteY331" fmla="*/ 18227 h 235508"/>
                <a:gd name="connsiteX332" fmla="*/ 59381 w 161582"/>
                <a:gd name="connsiteY332" fmla="*/ 18227 h 235508"/>
                <a:gd name="connsiteX333" fmla="*/ 19853 w 161582"/>
                <a:gd name="connsiteY333" fmla="*/ 80330 h 235508"/>
                <a:gd name="connsiteX334" fmla="*/ 19853 w 161582"/>
                <a:gd name="connsiteY334" fmla="*/ 80330 h 235508"/>
                <a:gd name="connsiteX335" fmla="*/ 19853 w 161582"/>
                <a:gd name="connsiteY335" fmla="*/ 80330 h 235508"/>
                <a:gd name="connsiteX336" fmla="*/ 19853 w 161582"/>
                <a:gd name="connsiteY336" fmla="*/ 80330 h 235508"/>
                <a:gd name="connsiteX337" fmla="*/ 25091 w 161582"/>
                <a:gd name="connsiteY337" fmla="*/ 48898 h 235508"/>
                <a:gd name="connsiteX338" fmla="*/ 25091 w 161582"/>
                <a:gd name="connsiteY338" fmla="*/ 48898 h 235508"/>
                <a:gd name="connsiteX339" fmla="*/ 25091 w 161582"/>
                <a:gd name="connsiteY339" fmla="*/ 48898 h 235508"/>
                <a:gd name="connsiteX340" fmla="*/ 25091 w 161582"/>
                <a:gd name="connsiteY340" fmla="*/ 48898 h 235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161582" h="235508">
                  <a:moveTo>
                    <a:pt x="4136" y="163579"/>
                  </a:moveTo>
                  <a:lnTo>
                    <a:pt x="4136" y="163579"/>
                  </a:lnTo>
                  <a:cubicBezTo>
                    <a:pt x="4613" y="166055"/>
                    <a:pt x="5184" y="168532"/>
                    <a:pt x="5660" y="171008"/>
                  </a:cubicBezTo>
                  <a:lnTo>
                    <a:pt x="5660" y="171008"/>
                  </a:lnTo>
                  <a:lnTo>
                    <a:pt x="5660" y="171008"/>
                  </a:lnTo>
                  <a:cubicBezTo>
                    <a:pt x="6422" y="173104"/>
                    <a:pt x="7184" y="175199"/>
                    <a:pt x="7946" y="177295"/>
                  </a:cubicBezTo>
                  <a:cubicBezTo>
                    <a:pt x="7565" y="180343"/>
                    <a:pt x="9470" y="182533"/>
                    <a:pt x="10709" y="184915"/>
                  </a:cubicBezTo>
                  <a:cubicBezTo>
                    <a:pt x="11471" y="186439"/>
                    <a:pt x="12137" y="187963"/>
                    <a:pt x="12899" y="189487"/>
                  </a:cubicBezTo>
                  <a:cubicBezTo>
                    <a:pt x="13376" y="192058"/>
                    <a:pt x="14900" y="194154"/>
                    <a:pt x="16614" y="196059"/>
                  </a:cubicBezTo>
                  <a:lnTo>
                    <a:pt x="16614" y="196059"/>
                  </a:lnTo>
                  <a:cubicBezTo>
                    <a:pt x="17281" y="198917"/>
                    <a:pt x="18900" y="201107"/>
                    <a:pt x="21091" y="202917"/>
                  </a:cubicBezTo>
                  <a:cubicBezTo>
                    <a:pt x="21472" y="203488"/>
                    <a:pt x="21948" y="203965"/>
                    <a:pt x="22329" y="204536"/>
                  </a:cubicBezTo>
                  <a:lnTo>
                    <a:pt x="22329" y="204536"/>
                  </a:lnTo>
                  <a:cubicBezTo>
                    <a:pt x="25568" y="208632"/>
                    <a:pt x="28139" y="213204"/>
                    <a:pt x="32521" y="216157"/>
                  </a:cubicBezTo>
                  <a:cubicBezTo>
                    <a:pt x="33092" y="216633"/>
                    <a:pt x="33664" y="217109"/>
                    <a:pt x="34331" y="217681"/>
                  </a:cubicBezTo>
                  <a:cubicBezTo>
                    <a:pt x="34807" y="219491"/>
                    <a:pt x="36140" y="220062"/>
                    <a:pt x="37855" y="220062"/>
                  </a:cubicBezTo>
                  <a:cubicBezTo>
                    <a:pt x="38426" y="220538"/>
                    <a:pt x="38998" y="220919"/>
                    <a:pt x="39665" y="221395"/>
                  </a:cubicBezTo>
                  <a:lnTo>
                    <a:pt x="39665" y="221395"/>
                  </a:lnTo>
                  <a:cubicBezTo>
                    <a:pt x="40808" y="225205"/>
                    <a:pt x="44046" y="226634"/>
                    <a:pt x="47285" y="227872"/>
                  </a:cubicBezTo>
                  <a:cubicBezTo>
                    <a:pt x="47570" y="228253"/>
                    <a:pt x="47951" y="228349"/>
                    <a:pt x="48332" y="228349"/>
                  </a:cubicBezTo>
                  <a:lnTo>
                    <a:pt x="48332" y="228349"/>
                  </a:lnTo>
                  <a:cubicBezTo>
                    <a:pt x="52714" y="231206"/>
                    <a:pt x="57191" y="233778"/>
                    <a:pt x="62620" y="233968"/>
                  </a:cubicBezTo>
                  <a:cubicBezTo>
                    <a:pt x="64715" y="235302"/>
                    <a:pt x="66906" y="235302"/>
                    <a:pt x="69192" y="234826"/>
                  </a:cubicBezTo>
                  <a:cubicBezTo>
                    <a:pt x="75288" y="236064"/>
                    <a:pt x="81289" y="235778"/>
                    <a:pt x="86813" y="232635"/>
                  </a:cubicBezTo>
                  <a:cubicBezTo>
                    <a:pt x="88052" y="232254"/>
                    <a:pt x="89385" y="232063"/>
                    <a:pt x="89576" y="230349"/>
                  </a:cubicBezTo>
                  <a:cubicBezTo>
                    <a:pt x="91862" y="230063"/>
                    <a:pt x="94338" y="230730"/>
                    <a:pt x="95957" y="228349"/>
                  </a:cubicBezTo>
                  <a:lnTo>
                    <a:pt x="95957" y="228349"/>
                  </a:lnTo>
                  <a:cubicBezTo>
                    <a:pt x="96434" y="228158"/>
                    <a:pt x="96910" y="227872"/>
                    <a:pt x="97196" y="227492"/>
                  </a:cubicBezTo>
                  <a:cubicBezTo>
                    <a:pt x="101196" y="226158"/>
                    <a:pt x="105006" y="224634"/>
                    <a:pt x="107864" y="221395"/>
                  </a:cubicBezTo>
                  <a:cubicBezTo>
                    <a:pt x="109959" y="220729"/>
                    <a:pt x="111483" y="219395"/>
                    <a:pt x="112626" y="217490"/>
                  </a:cubicBezTo>
                  <a:lnTo>
                    <a:pt x="112626" y="217490"/>
                  </a:lnTo>
                  <a:lnTo>
                    <a:pt x="112626" y="217490"/>
                  </a:lnTo>
                  <a:cubicBezTo>
                    <a:pt x="113007" y="217585"/>
                    <a:pt x="113293" y="217395"/>
                    <a:pt x="113483" y="217014"/>
                  </a:cubicBezTo>
                  <a:lnTo>
                    <a:pt x="113483" y="217014"/>
                  </a:lnTo>
                  <a:lnTo>
                    <a:pt x="113483" y="217014"/>
                  </a:lnTo>
                  <a:cubicBezTo>
                    <a:pt x="115007" y="216442"/>
                    <a:pt x="115769" y="215204"/>
                    <a:pt x="116341" y="213775"/>
                  </a:cubicBezTo>
                  <a:lnTo>
                    <a:pt x="116341" y="213775"/>
                  </a:lnTo>
                  <a:lnTo>
                    <a:pt x="116341" y="213775"/>
                  </a:lnTo>
                  <a:cubicBezTo>
                    <a:pt x="118341" y="213109"/>
                    <a:pt x="119770" y="211870"/>
                    <a:pt x="120818" y="210061"/>
                  </a:cubicBezTo>
                  <a:cubicBezTo>
                    <a:pt x="124056" y="208537"/>
                    <a:pt x="125961" y="205679"/>
                    <a:pt x="127866" y="202822"/>
                  </a:cubicBezTo>
                  <a:lnTo>
                    <a:pt x="127866" y="202822"/>
                  </a:lnTo>
                  <a:cubicBezTo>
                    <a:pt x="129581" y="201774"/>
                    <a:pt x="131200" y="200631"/>
                    <a:pt x="131390" y="198345"/>
                  </a:cubicBezTo>
                  <a:cubicBezTo>
                    <a:pt x="135105" y="194821"/>
                    <a:pt x="138629" y="191106"/>
                    <a:pt x="140439" y="186058"/>
                  </a:cubicBezTo>
                  <a:lnTo>
                    <a:pt x="140439" y="186058"/>
                  </a:lnTo>
                  <a:cubicBezTo>
                    <a:pt x="142725" y="184248"/>
                    <a:pt x="142535" y="181295"/>
                    <a:pt x="143773" y="179009"/>
                  </a:cubicBezTo>
                  <a:lnTo>
                    <a:pt x="143773" y="179009"/>
                  </a:lnTo>
                  <a:cubicBezTo>
                    <a:pt x="147773" y="175294"/>
                    <a:pt x="150345" y="171008"/>
                    <a:pt x="149774" y="165388"/>
                  </a:cubicBezTo>
                  <a:cubicBezTo>
                    <a:pt x="150250" y="164817"/>
                    <a:pt x="150631" y="164245"/>
                    <a:pt x="151107" y="163579"/>
                  </a:cubicBezTo>
                  <a:lnTo>
                    <a:pt x="151107" y="163579"/>
                  </a:lnTo>
                  <a:cubicBezTo>
                    <a:pt x="151107" y="163579"/>
                    <a:pt x="151107" y="163579"/>
                    <a:pt x="151107" y="163579"/>
                  </a:cubicBezTo>
                  <a:cubicBezTo>
                    <a:pt x="155108" y="159102"/>
                    <a:pt x="155393" y="153387"/>
                    <a:pt x="156727" y="147958"/>
                  </a:cubicBezTo>
                  <a:lnTo>
                    <a:pt x="156727" y="147958"/>
                  </a:lnTo>
                  <a:cubicBezTo>
                    <a:pt x="156917" y="147481"/>
                    <a:pt x="156917" y="147005"/>
                    <a:pt x="156822" y="146529"/>
                  </a:cubicBezTo>
                  <a:cubicBezTo>
                    <a:pt x="158632" y="143957"/>
                    <a:pt x="158441" y="140909"/>
                    <a:pt x="158822" y="138052"/>
                  </a:cubicBezTo>
                  <a:lnTo>
                    <a:pt x="158822" y="138052"/>
                  </a:lnTo>
                  <a:cubicBezTo>
                    <a:pt x="160346" y="136051"/>
                    <a:pt x="159489" y="133766"/>
                    <a:pt x="159584" y="131670"/>
                  </a:cubicBezTo>
                  <a:lnTo>
                    <a:pt x="159584" y="131670"/>
                  </a:lnTo>
                  <a:cubicBezTo>
                    <a:pt x="161204" y="129098"/>
                    <a:pt x="160442" y="126241"/>
                    <a:pt x="160346" y="123478"/>
                  </a:cubicBezTo>
                  <a:lnTo>
                    <a:pt x="160346" y="123478"/>
                  </a:lnTo>
                  <a:cubicBezTo>
                    <a:pt x="161489" y="118621"/>
                    <a:pt x="162156" y="113668"/>
                    <a:pt x="160918" y="108715"/>
                  </a:cubicBezTo>
                  <a:lnTo>
                    <a:pt x="160918" y="108715"/>
                  </a:lnTo>
                  <a:lnTo>
                    <a:pt x="160918" y="108715"/>
                  </a:lnTo>
                  <a:cubicBezTo>
                    <a:pt x="160823" y="107762"/>
                    <a:pt x="160823" y="106810"/>
                    <a:pt x="160727" y="105857"/>
                  </a:cubicBezTo>
                  <a:lnTo>
                    <a:pt x="160727" y="105857"/>
                  </a:lnTo>
                  <a:lnTo>
                    <a:pt x="160727" y="105857"/>
                  </a:lnTo>
                  <a:cubicBezTo>
                    <a:pt x="161966" y="101952"/>
                    <a:pt x="161013" y="98142"/>
                    <a:pt x="160346" y="94332"/>
                  </a:cubicBezTo>
                  <a:lnTo>
                    <a:pt x="160346" y="94332"/>
                  </a:lnTo>
                  <a:lnTo>
                    <a:pt x="160346" y="94332"/>
                  </a:lnTo>
                  <a:cubicBezTo>
                    <a:pt x="160156" y="93284"/>
                    <a:pt x="160061" y="92236"/>
                    <a:pt x="159870" y="91093"/>
                  </a:cubicBezTo>
                  <a:cubicBezTo>
                    <a:pt x="159584" y="88998"/>
                    <a:pt x="159299" y="86902"/>
                    <a:pt x="159013" y="84807"/>
                  </a:cubicBezTo>
                  <a:cubicBezTo>
                    <a:pt x="158632" y="82235"/>
                    <a:pt x="158251" y="79663"/>
                    <a:pt x="157775" y="76996"/>
                  </a:cubicBezTo>
                  <a:cubicBezTo>
                    <a:pt x="157489" y="73663"/>
                    <a:pt x="157775" y="70234"/>
                    <a:pt x="155203" y="67567"/>
                  </a:cubicBezTo>
                  <a:cubicBezTo>
                    <a:pt x="155203" y="63090"/>
                    <a:pt x="153965" y="58994"/>
                    <a:pt x="151774" y="55184"/>
                  </a:cubicBezTo>
                  <a:cubicBezTo>
                    <a:pt x="151583" y="51755"/>
                    <a:pt x="151488" y="48326"/>
                    <a:pt x="148916" y="45659"/>
                  </a:cubicBezTo>
                  <a:cubicBezTo>
                    <a:pt x="147869" y="43278"/>
                    <a:pt x="146916" y="40801"/>
                    <a:pt x="145868" y="38420"/>
                  </a:cubicBezTo>
                  <a:cubicBezTo>
                    <a:pt x="145392" y="35848"/>
                    <a:pt x="144249" y="33753"/>
                    <a:pt x="142154" y="32229"/>
                  </a:cubicBezTo>
                  <a:cubicBezTo>
                    <a:pt x="141296" y="30800"/>
                    <a:pt x="140439" y="29371"/>
                    <a:pt x="139582" y="27943"/>
                  </a:cubicBezTo>
                  <a:lnTo>
                    <a:pt x="139582" y="27943"/>
                  </a:lnTo>
                  <a:cubicBezTo>
                    <a:pt x="139582" y="27943"/>
                    <a:pt x="139582" y="27943"/>
                    <a:pt x="139582" y="27943"/>
                  </a:cubicBezTo>
                  <a:cubicBezTo>
                    <a:pt x="139106" y="27466"/>
                    <a:pt x="138629" y="26990"/>
                    <a:pt x="138153" y="26514"/>
                  </a:cubicBezTo>
                  <a:lnTo>
                    <a:pt x="138153" y="26514"/>
                  </a:lnTo>
                  <a:lnTo>
                    <a:pt x="138153" y="26514"/>
                  </a:lnTo>
                  <a:cubicBezTo>
                    <a:pt x="137486" y="24514"/>
                    <a:pt x="136058" y="23085"/>
                    <a:pt x="134153" y="22133"/>
                  </a:cubicBezTo>
                  <a:lnTo>
                    <a:pt x="134153" y="22133"/>
                  </a:lnTo>
                  <a:lnTo>
                    <a:pt x="134153" y="22133"/>
                  </a:lnTo>
                  <a:cubicBezTo>
                    <a:pt x="132248" y="19180"/>
                    <a:pt x="129962" y="16608"/>
                    <a:pt x="126533" y="15370"/>
                  </a:cubicBezTo>
                  <a:lnTo>
                    <a:pt x="126533" y="15370"/>
                  </a:lnTo>
                  <a:lnTo>
                    <a:pt x="126533" y="15370"/>
                  </a:lnTo>
                  <a:cubicBezTo>
                    <a:pt x="122056" y="12226"/>
                    <a:pt x="117008" y="10226"/>
                    <a:pt x="111674" y="9083"/>
                  </a:cubicBezTo>
                  <a:cubicBezTo>
                    <a:pt x="109769" y="7845"/>
                    <a:pt x="107768" y="6607"/>
                    <a:pt x="105863" y="5368"/>
                  </a:cubicBezTo>
                  <a:cubicBezTo>
                    <a:pt x="104911" y="3559"/>
                    <a:pt x="103863" y="5273"/>
                    <a:pt x="102911" y="5273"/>
                  </a:cubicBezTo>
                  <a:cubicBezTo>
                    <a:pt x="100720" y="3654"/>
                    <a:pt x="98910" y="1177"/>
                    <a:pt x="95672" y="2225"/>
                  </a:cubicBezTo>
                  <a:cubicBezTo>
                    <a:pt x="94052" y="1749"/>
                    <a:pt x="92624" y="320"/>
                    <a:pt x="90814" y="1177"/>
                  </a:cubicBezTo>
                  <a:cubicBezTo>
                    <a:pt x="87766" y="-728"/>
                    <a:pt x="84623" y="225"/>
                    <a:pt x="81479" y="606"/>
                  </a:cubicBezTo>
                  <a:cubicBezTo>
                    <a:pt x="81479" y="606"/>
                    <a:pt x="81479" y="606"/>
                    <a:pt x="81479" y="606"/>
                  </a:cubicBezTo>
                  <a:cubicBezTo>
                    <a:pt x="76145" y="-1204"/>
                    <a:pt x="71573" y="1463"/>
                    <a:pt x="66906" y="3083"/>
                  </a:cubicBezTo>
                  <a:cubicBezTo>
                    <a:pt x="62429" y="4416"/>
                    <a:pt x="57953" y="5750"/>
                    <a:pt x="54524" y="9178"/>
                  </a:cubicBezTo>
                  <a:lnTo>
                    <a:pt x="54524" y="9178"/>
                  </a:lnTo>
                  <a:cubicBezTo>
                    <a:pt x="52238" y="9941"/>
                    <a:pt x="50237" y="11274"/>
                    <a:pt x="48809" y="13369"/>
                  </a:cubicBezTo>
                  <a:cubicBezTo>
                    <a:pt x="46142" y="14512"/>
                    <a:pt x="44141" y="16417"/>
                    <a:pt x="42713" y="18894"/>
                  </a:cubicBezTo>
                  <a:lnTo>
                    <a:pt x="42713" y="18894"/>
                  </a:lnTo>
                  <a:cubicBezTo>
                    <a:pt x="41951" y="19751"/>
                    <a:pt x="41189" y="20513"/>
                    <a:pt x="40427" y="21370"/>
                  </a:cubicBezTo>
                  <a:cubicBezTo>
                    <a:pt x="37379" y="22799"/>
                    <a:pt x="36140" y="25657"/>
                    <a:pt x="34616" y="28324"/>
                  </a:cubicBezTo>
                  <a:cubicBezTo>
                    <a:pt x="33283" y="30133"/>
                    <a:pt x="32045" y="31848"/>
                    <a:pt x="30711" y="33658"/>
                  </a:cubicBezTo>
                  <a:cubicBezTo>
                    <a:pt x="28997" y="36515"/>
                    <a:pt x="27282" y="39468"/>
                    <a:pt x="25568" y="42325"/>
                  </a:cubicBezTo>
                  <a:lnTo>
                    <a:pt x="25568" y="42325"/>
                  </a:lnTo>
                  <a:cubicBezTo>
                    <a:pt x="23186" y="45469"/>
                    <a:pt x="20710" y="48612"/>
                    <a:pt x="20996" y="52993"/>
                  </a:cubicBezTo>
                  <a:lnTo>
                    <a:pt x="20996" y="52993"/>
                  </a:lnTo>
                  <a:lnTo>
                    <a:pt x="20996" y="52993"/>
                  </a:lnTo>
                  <a:cubicBezTo>
                    <a:pt x="19948" y="54708"/>
                    <a:pt x="18900" y="56422"/>
                    <a:pt x="17948" y="58137"/>
                  </a:cubicBezTo>
                  <a:cubicBezTo>
                    <a:pt x="16424" y="59566"/>
                    <a:pt x="15662" y="61280"/>
                    <a:pt x="15566" y="63280"/>
                  </a:cubicBezTo>
                  <a:cubicBezTo>
                    <a:pt x="14328" y="66138"/>
                    <a:pt x="13185" y="68995"/>
                    <a:pt x="11947" y="71853"/>
                  </a:cubicBezTo>
                  <a:cubicBezTo>
                    <a:pt x="10423" y="73948"/>
                    <a:pt x="9566" y="76234"/>
                    <a:pt x="9851" y="78806"/>
                  </a:cubicBezTo>
                  <a:cubicBezTo>
                    <a:pt x="9185" y="80521"/>
                    <a:pt x="8613" y="82235"/>
                    <a:pt x="7946" y="83950"/>
                  </a:cubicBezTo>
                  <a:cubicBezTo>
                    <a:pt x="7184" y="87283"/>
                    <a:pt x="5089" y="90331"/>
                    <a:pt x="5660" y="93951"/>
                  </a:cubicBezTo>
                  <a:cubicBezTo>
                    <a:pt x="3279" y="100333"/>
                    <a:pt x="1946" y="107000"/>
                    <a:pt x="2041" y="113858"/>
                  </a:cubicBezTo>
                  <a:cubicBezTo>
                    <a:pt x="993" y="115954"/>
                    <a:pt x="803" y="118144"/>
                    <a:pt x="1374" y="120430"/>
                  </a:cubicBezTo>
                  <a:cubicBezTo>
                    <a:pt x="1184" y="122050"/>
                    <a:pt x="993" y="123764"/>
                    <a:pt x="707" y="125383"/>
                  </a:cubicBezTo>
                  <a:cubicBezTo>
                    <a:pt x="803" y="127003"/>
                    <a:pt x="898" y="128527"/>
                    <a:pt x="898" y="130146"/>
                  </a:cubicBezTo>
                  <a:cubicBezTo>
                    <a:pt x="-1198" y="134908"/>
                    <a:pt x="993" y="139576"/>
                    <a:pt x="1279" y="144338"/>
                  </a:cubicBezTo>
                  <a:cubicBezTo>
                    <a:pt x="898" y="145291"/>
                    <a:pt x="898" y="146148"/>
                    <a:pt x="1088" y="147100"/>
                  </a:cubicBezTo>
                  <a:cubicBezTo>
                    <a:pt x="707" y="152530"/>
                    <a:pt x="1565" y="158150"/>
                    <a:pt x="4136" y="163579"/>
                  </a:cubicBezTo>
                  <a:close/>
                  <a:moveTo>
                    <a:pt x="45284" y="213871"/>
                  </a:moveTo>
                  <a:cubicBezTo>
                    <a:pt x="45284" y="213871"/>
                    <a:pt x="45284" y="213871"/>
                    <a:pt x="45284" y="213871"/>
                  </a:cubicBezTo>
                  <a:cubicBezTo>
                    <a:pt x="45284" y="213775"/>
                    <a:pt x="45284" y="213775"/>
                    <a:pt x="45284" y="213871"/>
                  </a:cubicBezTo>
                  <a:cubicBezTo>
                    <a:pt x="45284" y="213775"/>
                    <a:pt x="45284" y="213775"/>
                    <a:pt x="45284" y="213871"/>
                  </a:cubicBezTo>
                  <a:cubicBezTo>
                    <a:pt x="45380" y="213871"/>
                    <a:pt x="45380" y="213871"/>
                    <a:pt x="45284" y="213871"/>
                  </a:cubicBezTo>
                  <a:close/>
                  <a:moveTo>
                    <a:pt x="60715" y="219776"/>
                  </a:moveTo>
                  <a:cubicBezTo>
                    <a:pt x="60715" y="219871"/>
                    <a:pt x="60715" y="219967"/>
                    <a:pt x="60620" y="220062"/>
                  </a:cubicBezTo>
                  <a:cubicBezTo>
                    <a:pt x="60524" y="219967"/>
                    <a:pt x="60524" y="219871"/>
                    <a:pt x="60429" y="219776"/>
                  </a:cubicBezTo>
                  <a:cubicBezTo>
                    <a:pt x="60524" y="219776"/>
                    <a:pt x="60620" y="219776"/>
                    <a:pt x="60715" y="219776"/>
                  </a:cubicBezTo>
                  <a:lnTo>
                    <a:pt x="60715" y="219776"/>
                  </a:lnTo>
                  <a:lnTo>
                    <a:pt x="60715" y="219776"/>
                  </a:lnTo>
                  <a:lnTo>
                    <a:pt x="60715" y="219776"/>
                  </a:lnTo>
                  <a:close/>
                  <a:moveTo>
                    <a:pt x="56429" y="212347"/>
                  </a:moveTo>
                  <a:cubicBezTo>
                    <a:pt x="56429" y="212347"/>
                    <a:pt x="56333" y="212251"/>
                    <a:pt x="56429" y="212347"/>
                  </a:cubicBezTo>
                  <a:cubicBezTo>
                    <a:pt x="56429" y="212251"/>
                    <a:pt x="56429" y="212251"/>
                    <a:pt x="56429" y="212347"/>
                  </a:cubicBezTo>
                  <a:cubicBezTo>
                    <a:pt x="56429" y="212251"/>
                    <a:pt x="56429" y="212251"/>
                    <a:pt x="56429" y="212347"/>
                  </a:cubicBezTo>
                  <a:close/>
                  <a:moveTo>
                    <a:pt x="18043" y="112906"/>
                  </a:moveTo>
                  <a:cubicBezTo>
                    <a:pt x="18043" y="112906"/>
                    <a:pt x="18043" y="112810"/>
                    <a:pt x="18043" y="112906"/>
                  </a:cubicBezTo>
                  <a:cubicBezTo>
                    <a:pt x="18043" y="112906"/>
                    <a:pt x="18043" y="112906"/>
                    <a:pt x="18043" y="112906"/>
                  </a:cubicBezTo>
                  <a:cubicBezTo>
                    <a:pt x="18043" y="112906"/>
                    <a:pt x="18043" y="112906"/>
                    <a:pt x="18043" y="112906"/>
                  </a:cubicBezTo>
                  <a:close/>
                  <a:moveTo>
                    <a:pt x="61572" y="203488"/>
                  </a:moveTo>
                  <a:cubicBezTo>
                    <a:pt x="61572" y="203488"/>
                    <a:pt x="61572" y="203488"/>
                    <a:pt x="61572" y="203488"/>
                  </a:cubicBezTo>
                  <a:cubicBezTo>
                    <a:pt x="61572" y="203488"/>
                    <a:pt x="61572" y="203488"/>
                    <a:pt x="61572" y="203488"/>
                  </a:cubicBezTo>
                  <a:cubicBezTo>
                    <a:pt x="61477" y="203488"/>
                    <a:pt x="61477" y="203584"/>
                    <a:pt x="61382" y="203584"/>
                  </a:cubicBezTo>
                  <a:cubicBezTo>
                    <a:pt x="61382" y="203584"/>
                    <a:pt x="61477" y="203584"/>
                    <a:pt x="61477" y="203488"/>
                  </a:cubicBezTo>
                  <a:cubicBezTo>
                    <a:pt x="61572" y="203488"/>
                    <a:pt x="61572" y="203488"/>
                    <a:pt x="61572" y="203488"/>
                  </a:cubicBezTo>
                  <a:lnTo>
                    <a:pt x="61572" y="203488"/>
                  </a:lnTo>
                  <a:lnTo>
                    <a:pt x="61572" y="203488"/>
                  </a:lnTo>
                  <a:lnTo>
                    <a:pt x="61572" y="203488"/>
                  </a:lnTo>
                  <a:close/>
                  <a:moveTo>
                    <a:pt x="75764" y="174056"/>
                  </a:moveTo>
                  <a:cubicBezTo>
                    <a:pt x="75764" y="174056"/>
                    <a:pt x="75764" y="174056"/>
                    <a:pt x="75764" y="174056"/>
                  </a:cubicBezTo>
                  <a:cubicBezTo>
                    <a:pt x="75764" y="174056"/>
                    <a:pt x="75860" y="173961"/>
                    <a:pt x="75860" y="173961"/>
                  </a:cubicBezTo>
                  <a:lnTo>
                    <a:pt x="76622" y="173866"/>
                  </a:lnTo>
                  <a:cubicBezTo>
                    <a:pt x="76622" y="173866"/>
                    <a:pt x="76622" y="173961"/>
                    <a:pt x="76622" y="173961"/>
                  </a:cubicBezTo>
                  <a:cubicBezTo>
                    <a:pt x="76431" y="173961"/>
                    <a:pt x="76145" y="173961"/>
                    <a:pt x="75764" y="174056"/>
                  </a:cubicBezTo>
                  <a:cubicBezTo>
                    <a:pt x="75764" y="174056"/>
                    <a:pt x="75764" y="174056"/>
                    <a:pt x="75764" y="174056"/>
                  </a:cubicBezTo>
                  <a:close/>
                  <a:moveTo>
                    <a:pt x="62715" y="143576"/>
                  </a:moveTo>
                  <a:cubicBezTo>
                    <a:pt x="62810" y="143576"/>
                    <a:pt x="62906" y="143576"/>
                    <a:pt x="63001" y="143671"/>
                  </a:cubicBezTo>
                  <a:cubicBezTo>
                    <a:pt x="63001" y="143767"/>
                    <a:pt x="63001" y="143862"/>
                    <a:pt x="62906" y="143957"/>
                  </a:cubicBezTo>
                  <a:cubicBezTo>
                    <a:pt x="62906" y="143862"/>
                    <a:pt x="62810" y="143671"/>
                    <a:pt x="62715" y="143576"/>
                  </a:cubicBezTo>
                  <a:close/>
                  <a:moveTo>
                    <a:pt x="103768" y="115096"/>
                  </a:moveTo>
                  <a:cubicBezTo>
                    <a:pt x="103292" y="114906"/>
                    <a:pt x="102911" y="114906"/>
                    <a:pt x="102625" y="115096"/>
                  </a:cubicBezTo>
                  <a:cubicBezTo>
                    <a:pt x="102530" y="115096"/>
                    <a:pt x="102434" y="115096"/>
                    <a:pt x="102339" y="115096"/>
                  </a:cubicBezTo>
                  <a:cubicBezTo>
                    <a:pt x="102815" y="114906"/>
                    <a:pt x="103196" y="114906"/>
                    <a:pt x="103768" y="115096"/>
                  </a:cubicBezTo>
                  <a:lnTo>
                    <a:pt x="103768" y="115096"/>
                  </a:lnTo>
                  <a:close/>
                  <a:moveTo>
                    <a:pt x="82432" y="134337"/>
                  </a:moveTo>
                  <a:cubicBezTo>
                    <a:pt x="82432" y="134337"/>
                    <a:pt x="82432" y="134337"/>
                    <a:pt x="82432" y="134337"/>
                  </a:cubicBezTo>
                  <a:cubicBezTo>
                    <a:pt x="82432" y="134337"/>
                    <a:pt x="82432" y="134337"/>
                    <a:pt x="82432" y="134337"/>
                  </a:cubicBezTo>
                  <a:cubicBezTo>
                    <a:pt x="82432" y="134337"/>
                    <a:pt x="82432" y="134337"/>
                    <a:pt x="82432" y="134337"/>
                  </a:cubicBezTo>
                  <a:close/>
                  <a:moveTo>
                    <a:pt x="70430" y="118335"/>
                  </a:moveTo>
                  <a:cubicBezTo>
                    <a:pt x="70430" y="118335"/>
                    <a:pt x="70430" y="118335"/>
                    <a:pt x="70430" y="118335"/>
                  </a:cubicBezTo>
                  <a:lnTo>
                    <a:pt x="70430" y="118335"/>
                  </a:lnTo>
                  <a:cubicBezTo>
                    <a:pt x="70430" y="118335"/>
                    <a:pt x="70430" y="118335"/>
                    <a:pt x="70430" y="118335"/>
                  </a:cubicBezTo>
                  <a:close/>
                  <a:moveTo>
                    <a:pt x="73288" y="154530"/>
                  </a:moveTo>
                  <a:cubicBezTo>
                    <a:pt x="73574" y="154625"/>
                    <a:pt x="73764" y="154720"/>
                    <a:pt x="74050" y="154816"/>
                  </a:cubicBezTo>
                  <a:cubicBezTo>
                    <a:pt x="74050" y="154816"/>
                    <a:pt x="74050" y="154816"/>
                    <a:pt x="74050" y="154816"/>
                  </a:cubicBezTo>
                  <a:cubicBezTo>
                    <a:pt x="74050" y="154816"/>
                    <a:pt x="74050" y="154911"/>
                    <a:pt x="74145" y="155006"/>
                  </a:cubicBezTo>
                  <a:cubicBezTo>
                    <a:pt x="74050" y="154911"/>
                    <a:pt x="73955" y="154911"/>
                    <a:pt x="73859" y="154911"/>
                  </a:cubicBezTo>
                  <a:cubicBezTo>
                    <a:pt x="73955" y="154911"/>
                    <a:pt x="73955" y="154816"/>
                    <a:pt x="74050" y="154816"/>
                  </a:cubicBezTo>
                  <a:cubicBezTo>
                    <a:pt x="73859" y="154720"/>
                    <a:pt x="73478" y="154720"/>
                    <a:pt x="73288" y="154530"/>
                  </a:cubicBezTo>
                  <a:close/>
                  <a:moveTo>
                    <a:pt x="78336" y="173675"/>
                  </a:moveTo>
                  <a:cubicBezTo>
                    <a:pt x="78336" y="173675"/>
                    <a:pt x="78241" y="173675"/>
                    <a:pt x="78241" y="173675"/>
                  </a:cubicBezTo>
                  <a:cubicBezTo>
                    <a:pt x="78241" y="173675"/>
                    <a:pt x="78241" y="173580"/>
                    <a:pt x="78336" y="173675"/>
                  </a:cubicBezTo>
                  <a:cubicBezTo>
                    <a:pt x="78241" y="173580"/>
                    <a:pt x="78336" y="173580"/>
                    <a:pt x="78336" y="173675"/>
                  </a:cubicBezTo>
                  <a:close/>
                  <a:moveTo>
                    <a:pt x="107006" y="132813"/>
                  </a:moveTo>
                  <a:lnTo>
                    <a:pt x="107006" y="132813"/>
                  </a:lnTo>
                  <a:lnTo>
                    <a:pt x="107006" y="132813"/>
                  </a:lnTo>
                  <a:lnTo>
                    <a:pt x="107006" y="132813"/>
                  </a:lnTo>
                  <a:close/>
                  <a:moveTo>
                    <a:pt x="55286" y="102809"/>
                  </a:moveTo>
                  <a:cubicBezTo>
                    <a:pt x="55286" y="102809"/>
                    <a:pt x="55286" y="102809"/>
                    <a:pt x="55286" y="102809"/>
                  </a:cubicBezTo>
                  <a:cubicBezTo>
                    <a:pt x="55286" y="102714"/>
                    <a:pt x="55286" y="102714"/>
                    <a:pt x="55286" y="102809"/>
                  </a:cubicBezTo>
                  <a:cubicBezTo>
                    <a:pt x="55286" y="102714"/>
                    <a:pt x="55286" y="102809"/>
                    <a:pt x="55286" y="102809"/>
                  </a:cubicBezTo>
                  <a:close/>
                  <a:moveTo>
                    <a:pt x="87575" y="170627"/>
                  </a:moveTo>
                  <a:cubicBezTo>
                    <a:pt x="87575" y="170627"/>
                    <a:pt x="87575" y="170722"/>
                    <a:pt x="87575" y="170722"/>
                  </a:cubicBezTo>
                  <a:lnTo>
                    <a:pt x="87575" y="170722"/>
                  </a:lnTo>
                  <a:cubicBezTo>
                    <a:pt x="87480" y="170722"/>
                    <a:pt x="87480" y="170722"/>
                    <a:pt x="87480" y="170627"/>
                  </a:cubicBezTo>
                  <a:cubicBezTo>
                    <a:pt x="87480" y="170627"/>
                    <a:pt x="87480" y="170627"/>
                    <a:pt x="87575" y="170627"/>
                  </a:cubicBezTo>
                  <a:close/>
                  <a:moveTo>
                    <a:pt x="68811" y="163674"/>
                  </a:moveTo>
                  <a:cubicBezTo>
                    <a:pt x="68811" y="163674"/>
                    <a:pt x="68811" y="163674"/>
                    <a:pt x="68811" y="163674"/>
                  </a:cubicBezTo>
                  <a:cubicBezTo>
                    <a:pt x="68811" y="163674"/>
                    <a:pt x="68811" y="163674"/>
                    <a:pt x="68811" y="163674"/>
                  </a:cubicBezTo>
                  <a:lnTo>
                    <a:pt x="68811" y="163674"/>
                  </a:lnTo>
                  <a:cubicBezTo>
                    <a:pt x="68811" y="163769"/>
                    <a:pt x="68716" y="163960"/>
                    <a:pt x="68716" y="164055"/>
                  </a:cubicBezTo>
                  <a:cubicBezTo>
                    <a:pt x="68621" y="163960"/>
                    <a:pt x="68621" y="163864"/>
                    <a:pt x="68525" y="163769"/>
                  </a:cubicBezTo>
                  <a:cubicBezTo>
                    <a:pt x="68621" y="163864"/>
                    <a:pt x="68716" y="163769"/>
                    <a:pt x="68811" y="163674"/>
                  </a:cubicBezTo>
                  <a:close/>
                  <a:moveTo>
                    <a:pt x="128533" y="84235"/>
                  </a:moveTo>
                  <a:lnTo>
                    <a:pt x="128533" y="84235"/>
                  </a:lnTo>
                  <a:cubicBezTo>
                    <a:pt x="128533" y="84235"/>
                    <a:pt x="128533" y="84235"/>
                    <a:pt x="128533" y="84235"/>
                  </a:cubicBezTo>
                  <a:cubicBezTo>
                    <a:pt x="128438" y="84426"/>
                    <a:pt x="128533" y="84616"/>
                    <a:pt x="128438" y="84902"/>
                  </a:cubicBezTo>
                  <a:cubicBezTo>
                    <a:pt x="128342" y="84712"/>
                    <a:pt x="128342" y="84521"/>
                    <a:pt x="128247" y="84331"/>
                  </a:cubicBezTo>
                  <a:cubicBezTo>
                    <a:pt x="128247" y="84235"/>
                    <a:pt x="128438" y="84235"/>
                    <a:pt x="128533" y="84235"/>
                  </a:cubicBezTo>
                  <a:close/>
                  <a:moveTo>
                    <a:pt x="125294" y="84616"/>
                  </a:moveTo>
                  <a:lnTo>
                    <a:pt x="125294" y="84616"/>
                  </a:lnTo>
                  <a:lnTo>
                    <a:pt x="125294" y="84616"/>
                  </a:lnTo>
                  <a:lnTo>
                    <a:pt x="125294" y="84616"/>
                  </a:lnTo>
                  <a:cubicBezTo>
                    <a:pt x="125294" y="84712"/>
                    <a:pt x="125294" y="84902"/>
                    <a:pt x="125390" y="84997"/>
                  </a:cubicBezTo>
                  <a:cubicBezTo>
                    <a:pt x="125390" y="84997"/>
                    <a:pt x="125294" y="84902"/>
                    <a:pt x="125294" y="84902"/>
                  </a:cubicBezTo>
                  <a:cubicBezTo>
                    <a:pt x="125294" y="84902"/>
                    <a:pt x="125294" y="84712"/>
                    <a:pt x="125294" y="84616"/>
                  </a:cubicBezTo>
                  <a:close/>
                  <a:moveTo>
                    <a:pt x="50333" y="90522"/>
                  </a:moveTo>
                  <a:cubicBezTo>
                    <a:pt x="50333" y="90522"/>
                    <a:pt x="50333" y="90522"/>
                    <a:pt x="50333" y="90522"/>
                  </a:cubicBezTo>
                  <a:cubicBezTo>
                    <a:pt x="50237" y="90617"/>
                    <a:pt x="50237" y="90522"/>
                    <a:pt x="50237" y="90617"/>
                  </a:cubicBezTo>
                  <a:cubicBezTo>
                    <a:pt x="50237" y="90522"/>
                    <a:pt x="50237" y="90522"/>
                    <a:pt x="50333" y="90522"/>
                  </a:cubicBezTo>
                  <a:close/>
                  <a:moveTo>
                    <a:pt x="67954" y="171770"/>
                  </a:moveTo>
                  <a:cubicBezTo>
                    <a:pt x="68144" y="171770"/>
                    <a:pt x="68240" y="171866"/>
                    <a:pt x="68430" y="171866"/>
                  </a:cubicBezTo>
                  <a:cubicBezTo>
                    <a:pt x="68430" y="171866"/>
                    <a:pt x="68430" y="171866"/>
                    <a:pt x="68430" y="171866"/>
                  </a:cubicBezTo>
                  <a:cubicBezTo>
                    <a:pt x="68240" y="171866"/>
                    <a:pt x="68049" y="171770"/>
                    <a:pt x="67954" y="171770"/>
                  </a:cubicBezTo>
                  <a:close/>
                  <a:moveTo>
                    <a:pt x="80336" y="190725"/>
                  </a:moveTo>
                  <a:cubicBezTo>
                    <a:pt x="80432" y="190725"/>
                    <a:pt x="80622" y="190725"/>
                    <a:pt x="80717" y="190820"/>
                  </a:cubicBezTo>
                  <a:cubicBezTo>
                    <a:pt x="80717" y="190916"/>
                    <a:pt x="80717" y="190916"/>
                    <a:pt x="80717" y="191011"/>
                  </a:cubicBezTo>
                  <a:cubicBezTo>
                    <a:pt x="80622" y="190916"/>
                    <a:pt x="80527" y="190820"/>
                    <a:pt x="80336" y="190725"/>
                  </a:cubicBezTo>
                  <a:close/>
                  <a:moveTo>
                    <a:pt x="67859" y="202441"/>
                  </a:moveTo>
                  <a:cubicBezTo>
                    <a:pt x="67859" y="202536"/>
                    <a:pt x="67859" y="202536"/>
                    <a:pt x="67954" y="202631"/>
                  </a:cubicBezTo>
                  <a:cubicBezTo>
                    <a:pt x="67954" y="202631"/>
                    <a:pt x="67954" y="202631"/>
                    <a:pt x="67954" y="202631"/>
                  </a:cubicBezTo>
                  <a:cubicBezTo>
                    <a:pt x="67859" y="202536"/>
                    <a:pt x="67859" y="202441"/>
                    <a:pt x="67859" y="202441"/>
                  </a:cubicBezTo>
                  <a:close/>
                  <a:moveTo>
                    <a:pt x="99577" y="186725"/>
                  </a:moveTo>
                  <a:lnTo>
                    <a:pt x="99863" y="186725"/>
                  </a:lnTo>
                  <a:cubicBezTo>
                    <a:pt x="99767" y="186820"/>
                    <a:pt x="99672" y="186820"/>
                    <a:pt x="99577" y="186915"/>
                  </a:cubicBezTo>
                  <a:cubicBezTo>
                    <a:pt x="99577" y="186915"/>
                    <a:pt x="99577" y="186820"/>
                    <a:pt x="99577" y="186725"/>
                  </a:cubicBezTo>
                  <a:close/>
                  <a:moveTo>
                    <a:pt x="29759" y="93570"/>
                  </a:moveTo>
                  <a:cubicBezTo>
                    <a:pt x="29568" y="93570"/>
                    <a:pt x="29473" y="93570"/>
                    <a:pt x="29282" y="93570"/>
                  </a:cubicBezTo>
                  <a:cubicBezTo>
                    <a:pt x="29473" y="93475"/>
                    <a:pt x="29473" y="93475"/>
                    <a:pt x="29663" y="93379"/>
                  </a:cubicBezTo>
                  <a:cubicBezTo>
                    <a:pt x="29759" y="93475"/>
                    <a:pt x="29759" y="93570"/>
                    <a:pt x="29759" y="93570"/>
                  </a:cubicBezTo>
                  <a:close/>
                  <a:moveTo>
                    <a:pt x="124247" y="42897"/>
                  </a:moveTo>
                  <a:lnTo>
                    <a:pt x="124247" y="42897"/>
                  </a:lnTo>
                  <a:lnTo>
                    <a:pt x="124247" y="42897"/>
                  </a:lnTo>
                  <a:lnTo>
                    <a:pt x="124247" y="42897"/>
                  </a:lnTo>
                  <a:close/>
                  <a:moveTo>
                    <a:pt x="112912" y="42897"/>
                  </a:moveTo>
                  <a:cubicBezTo>
                    <a:pt x="112912" y="42897"/>
                    <a:pt x="113007" y="42897"/>
                    <a:pt x="112912" y="42897"/>
                  </a:cubicBezTo>
                  <a:cubicBezTo>
                    <a:pt x="113007" y="42897"/>
                    <a:pt x="112912" y="42897"/>
                    <a:pt x="112912" y="42897"/>
                  </a:cubicBezTo>
                  <a:cubicBezTo>
                    <a:pt x="112912" y="42897"/>
                    <a:pt x="112912" y="42897"/>
                    <a:pt x="112912" y="42897"/>
                  </a:cubicBezTo>
                  <a:close/>
                  <a:moveTo>
                    <a:pt x="16900" y="161388"/>
                  </a:moveTo>
                  <a:lnTo>
                    <a:pt x="16900" y="161388"/>
                  </a:lnTo>
                  <a:cubicBezTo>
                    <a:pt x="16805" y="161578"/>
                    <a:pt x="16709" y="161769"/>
                    <a:pt x="16614" y="161959"/>
                  </a:cubicBezTo>
                  <a:lnTo>
                    <a:pt x="16614" y="161959"/>
                  </a:lnTo>
                  <a:cubicBezTo>
                    <a:pt x="16709" y="161769"/>
                    <a:pt x="16805" y="161578"/>
                    <a:pt x="16900" y="161388"/>
                  </a:cubicBezTo>
                  <a:close/>
                  <a:moveTo>
                    <a:pt x="136058" y="133289"/>
                  </a:moveTo>
                  <a:cubicBezTo>
                    <a:pt x="136058" y="133194"/>
                    <a:pt x="135962" y="133194"/>
                    <a:pt x="135962" y="133099"/>
                  </a:cubicBezTo>
                  <a:cubicBezTo>
                    <a:pt x="136534" y="132908"/>
                    <a:pt x="137010" y="133003"/>
                    <a:pt x="137391" y="133289"/>
                  </a:cubicBezTo>
                  <a:cubicBezTo>
                    <a:pt x="137010" y="133289"/>
                    <a:pt x="136534" y="133289"/>
                    <a:pt x="136058" y="133289"/>
                  </a:cubicBezTo>
                  <a:close/>
                  <a:moveTo>
                    <a:pt x="142630" y="127003"/>
                  </a:moveTo>
                  <a:cubicBezTo>
                    <a:pt x="142820" y="126812"/>
                    <a:pt x="142820" y="126622"/>
                    <a:pt x="142916" y="126526"/>
                  </a:cubicBezTo>
                  <a:cubicBezTo>
                    <a:pt x="142916" y="126622"/>
                    <a:pt x="142916" y="126622"/>
                    <a:pt x="143011" y="126717"/>
                  </a:cubicBezTo>
                  <a:cubicBezTo>
                    <a:pt x="142820" y="126812"/>
                    <a:pt x="142820" y="126908"/>
                    <a:pt x="142630" y="127003"/>
                  </a:cubicBezTo>
                  <a:close/>
                  <a:moveTo>
                    <a:pt x="117008" y="37468"/>
                  </a:moveTo>
                  <a:cubicBezTo>
                    <a:pt x="117008" y="37468"/>
                    <a:pt x="117008" y="37372"/>
                    <a:pt x="117008" y="37372"/>
                  </a:cubicBezTo>
                  <a:cubicBezTo>
                    <a:pt x="117008" y="37372"/>
                    <a:pt x="117008" y="37372"/>
                    <a:pt x="117008" y="37468"/>
                  </a:cubicBezTo>
                  <a:cubicBezTo>
                    <a:pt x="117008" y="37372"/>
                    <a:pt x="117008" y="37468"/>
                    <a:pt x="117008" y="37468"/>
                  </a:cubicBezTo>
                  <a:close/>
                  <a:moveTo>
                    <a:pt x="117674" y="42135"/>
                  </a:moveTo>
                  <a:cubicBezTo>
                    <a:pt x="117674" y="42135"/>
                    <a:pt x="117674" y="42135"/>
                    <a:pt x="117674" y="42135"/>
                  </a:cubicBezTo>
                  <a:cubicBezTo>
                    <a:pt x="117674" y="42135"/>
                    <a:pt x="117579" y="42230"/>
                    <a:pt x="117579" y="42230"/>
                  </a:cubicBezTo>
                  <a:cubicBezTo>
                    <a:pt x="117579" y="42135"/>
                    <a:pt x="117674" y="42135"/>
                    <a:pt x="117674" y="42135"/>
                  </a:cubicBezTo>
                  <a:close/>
                  <a:moveTo>
                    <a:pt x="18710" y="151482"/>
                  </a:moveTo>
                  <a:cubicBezTo>
                    <a:pt x="18710" y="151482"/>
                    <a:pt x="18710" y="151482"/>
                    <a:pt x="18710" y="151482"/>
                  </a:cubicBezTo>
                  <a:lnTo>
                    <a:pt x="18710" y="151482"/>
                  </a:lnTo>
                  <a:cubicBezTo>
                    <a:pt x="18614" y="151577"/>
                    <a:pt x="18519" y="151672"/>
                    <a:pt x="18424" y="151863"/>
                  </a:cubicBezTo>
                  <a:cubicBezTo>
                    <a:pt x="18329" y="151768"/>
                    <a:pt x="18329" y="151672"/>
                    <a:pt x="18233" y="151577"/>
                  </a:cubicBezTo>
                  <a:cubicBezTo>
                    <a:pt x="18329" y="151482"/>
                    <a:pt x="18519" y="151482"/>
                    <a:pt x="18710" y="151482"/>
                  </a:cubicBezTo>
                  <a:close/>
                  <a:moveTo>
                    <a:pt x="94148" y="205298"/>
                  </a:moveTo>
                  <a:cubicBezTo>
                    <a:pt x="94148" y="205298"/>
                    <a:pt x="94148" y="205393"/>
                    <a:pt x="94148" y="205393"/>
                  </a:cubicBezTo>
                  <a:cubicBezTo>
                    <a:pt x="94148" y="205393"/>
                    <a:pt x="94052" y="205393"/>
                    <a:pt x="94052" y="205298"/>
                  </a:cubicBezTo>
                  <a:cubicBezTo>
                    <a:pt x="94052" y="205298"/>
                    <a:pt x="94052" y="205298"/>
                    <a:pt x="94148" y="205298"/>
                  </a:cubicBezTo>
                  <a:close/>
                  <a:moveTo>
                    <a:pt x="122342" y="177009"/>
                  </a:moveTo>
                  <a:cubicBezTo>
                    <a:pt x="122437" y="177009"/>
                    <a:pt x="122437" y="177009"/>
                    <a:pt x="122342" y="177009"/>
                  </a:cubicBezTo>
                  <a:cubicBezTo>
                    <a:pt x="122342" y="177295"/>
                    <a:pt x="122437" y="177676"/>
                    <a:pt x="122437" y="177866"/>
                  </a:cubicBezTo>
                  <a:cubicBezTo>
                    <a:pt x="122437" y="177580"/>
                    <a:pt x="122342" y="177295"/>
                    <a:pt x="122342" y="177009"/>
                  </a:cubicBezTo>
                  <a:close/>
                  <a:moveTo>
                    <a:pt x="48047" y="40801"/>
                  </a:moveTo>
                  <a:cubicBezTo>
                    <a:pt x="48047" y="40801"/>
                    <a:pt x="48047" y="40801"/>
                    <a:pt x="48047" y="40801"/>
                  </a:cubicBezTo>
                  <a:lnTo>
                    <a:pt x="48047" y="40801"/>
                  </a:lnTo>
                  <a:cubicBezTo>
                    <a:pt x="48047" y="40801"/>
                    <a:pt x="48047" y="40801"/>
                    <a:pt x="48047" y="40801"/>
                  </a:cubicBezTo>
                  <a:close/>
                  <a:moveTo>
                    <a:pt x="44618" y="40135"/>
                  </a:moveTo>
                  <a:cubicBezTo>
                    <a:pt x="44522" y="40039"/>
                    <a:pt x="44522" y="39849"/>
                    <a:pt x="44427" y="39754"/>
                  </a:cubicBezTo>
                  <a:cubicBezTo>
                    <a:pt x="44522" y="39754"/>
                    <a:pt x="44618" y="39754"/>
                    <a:pt x="44808" y="39658"/>
                  </a:cubicBezTo>
                  <a:cubicBezTo>
                    <a:pt x="44713" y="39849"/>
                    <a:pt x="44618" y="39944"/>
                    <a:pt x="44618" y="40135"/>
                  </a:cubicBezTo>
                  <a:close/>
                  <a:moveTo>
                    <a:pt x="32521" y="78520"/>
                  </a:moveTo>
                  <a:cubicBezTo>
                    <a:pt x="32521" y="78520"/>
                    <a:pt x="32521" y="78520"/>
                    <a:pt x="32521" y="78520"/>
                  </a:cubicBezTo>
                  <a:cubicBezTo>
                    <a:pt x="32521" y="78520"/>
                    <a:pt x="32521" y="78520"/>
                    <a:pt x="32521" y="78520"/>
                  </a:cubicBezTo>
                  <a:cubicBezTo>
                    <a:pt x="32521" y="78520"/>
                    <a:pt x="32521" y="78520"/>
                    <a:pt x="32521" y="78520"/>
                  </a:cubicBezTo>
                  <a:close/>
                  <a:moveTo>
                    <a:pt x="22901" y="188629"/>
                  </a:moveTo>
                  <a:cubicBezTo>
                    <a:pt x="22901" y="188725"/>
                    <a:pt x="22805" y="188725"/>
                    <a:pt x="22805" y="188820"/>
                  </a:cubicBezTo>
                  <a:cubicBezTo>
                    <a:pt x="22805" y="188820"/>
                    <a:pt x="22805" y="188725"/>
                    <a:pt x="22710" y="188725"/>
                  </a:cubicBezTo>
                  <a:cubicBezTo>
                    <a:pt x="22805" y="188725"/>
                    <a:pt x="22901" y="188725"/>
                    <a:pt x="22901" y="188629"/>
                  </a:cubicBezTo>
                  <a:close/>
                  <a:moveTo>
                    <a:pt x="55000" y="191487"/>
                  </a:moveTo>
                  <a:lnTo>
                    <a:pt x="55000" y="191487"/>
                  </a:lnTo>
                  <a:lnTo>
                    <a:pt x="55000" y="191487"/>
                  </a:lnTo>
                  <a:lnTo>
                    <a:pt x="55000" y="191487"/>
                  </a:lnTo>
                  <a:cubicBezTo>
                    <a:pt x="55000" y="191487"/>
                    <a:pt x="55000" y="191487"/>
                    <a:pt x="55000" y="191487"/>
                  </a:cubicBezTo>
                  <a:cubicBezTo>
                    <a:pt x="55000" y="191487"/>
                    <a:pt x="55000" y="191487"/>
                    <a:pt x="55000" y="191487"/>
                  </a:cubicBezTo>
                  <a:lnTo>
                    <a:pt x="55000" y="191487"/>
                  </a:lnTo>
                  <a:lnTo>
                    <a:pt x="55000" y="191487"/>
                  </a:lnTo>
                  <a:close/>
                  <a:moveTo>
                    <a:pt x="95005" y="211585"/>
                  </a:moveTo>
                  <a:cubicBezTo>
                    <a:pt x="94910" y="211680"/>
                    <a:pt x="94910" y="211775"/>
                    <a:pt x="94910" y="211966"/>
                  </a:cubicBezTo>
                  <a:cubicBezTo>
                    <a:pt x="94814" y="211870"/>
                    <a:pt x="94719" y="211775"/>
                    <a:pt x="94624" y="211775"/>
                  </a:cubicBezTo>
                  <a:cubicBezTo>
                    <a:pt x="94719" y="211680"/>
                    <a:pt x="94910" y="211680"/>
                    <a:pt x="95005" y="211585"/>
                  </a:cubicBezTo>
                  <a:close/>
                  <a:moveTo>
                    <a:pt x="151964" y="124431"/>
                  </a:moveTo>
                  <a:cubicBezTo>
                    <a:pt x="152060" y="124431"/>
                    <a:pt x="152060" y="124431"/>
                    <a:pt x="152155" y="124431"/>
                  </a:cubicBezTo>
                  <a:cubicBezTo>
                    <a:pt x="152155" y="124526"/>
                    <a:pt x="152060" y="124621"/>
                    <a:pt x="152060" y="124717"/>
                  </a:cubicBezTo>
                  <a:cubicBezTo>
                    <a:pt x="152060" y="124621"/>
                    <a:pt x="152060" y="124526"/>
                    <a:pt x="151964" y="124431"/>
                  </a:cubicBezTo>
                  <a:close/>
                  <a:moveTo>
                    <a:pt x="27282" y="64709"/>
                  </a:moveTo>
                  <a:cubicBezTo>
                    <a:pt x="27282" y="64709"/>
                    <a:pt x="27282" y="64709"/>
                    <a:pt x="27282" y="64709"/>
                  </a:cubicBezTo>
                  <a:cubicBezTo>
                    <a:pt x="27282" y="64709"/>
                    <a:pt x="27282" y="64709"/>
                    <a:pt x="27282" y="64709"/>
                  </a:cubicBezTo>
                  <a:lnTo>
                    <a:pt x="27282" y="64709"/>
                  </a:lnTo>
                  <a:close/>
                  <a:moveTo>
                    <a:pt x="32997" y="194630"/>
                  </a:moveTo>
                  <a:cubicBezTo>
                    <a:pt x="32997" y="194630"/>
                    <a:pt x="32997" y="194630"/>
                    <a:pt x="32997" y="194630"/>
                  </a:cubicBezTo>
                  <a:cubicBezTo>
                    <a:pt x="33092" y="194630"/>
                    <a:pt x="33092" y="194725"/>
                    <a:pt x="33188" y="194725"/>
                  </a:cubicBezTo>
                  <a:cubicBezTo>
                    <a:pt x="33188" y="194725"/>
                    <a:pt x="33092" y="194821"/>
                    <a:pt x="33092" y="194821"/>
                  </a:cubicBezTo>
                  <a:cubicBezTo>
                    <a:pt x="32997" y="194821"/>
                    <a:pt x="32997" y="194725"/>
                    <a:pt x="32997" y="194630"/>
                  </a:cubicBezTo>
                  <a:lnTo>
                    <a:pt x="32997" y="194630"/>
                  </a:lnTo>
                  <a:close/>
                  <a:moveTo>
                    <a:pt x="59381" y="18227"/>
                  </a:moveTo>
                  <a:cubicBezTo>
                    <a:pt x="59381" y="18227"/>
                    <a:pt x="59477" y="18227"/>
                    <a:pt x="59381" y="18227"/>
                  </a:cubicBezTo>
                  <a:cubicBezTo>
                    <a:pt x="59477" y="18227"/>
                    <a:pt x="59381" y="18227"/>
                    <a:pt x="59381" y="18227"/>
                  </a:cubicBezTo>
                  <a:cubicBezTo>
                    <a:pt x="59381" y="18227"/>
                    <a:pt x="59381" y="18227"/>
                    <a:pt x="59381" y="18227"/>
                  </a:cubicBezTo>
                  <a:cubicBezTo>
                    <a:pt x="59381" y="18132"/>
                    <a:pt x="59381" y="18132"/>
                    <a:pt x="59381" y="18227"/>
                  </a:cubicBezTo>
                  <a:close/>
                  <a:moveTo>
                    <a:pt x="19853" y="80330"/>
                  </a:moveTo>
                  <a:cubicBezTo>
                    <a:pt x="19757" y="80330"/>
                    <a:pt x="19757" y="80330"/>
                    <a:pt x="19853" y="80330"/>
                  </a:cubicBezTo>
                  <a:cubicBezTo>
                    <a:pt x="19757" y="80235"/>
                    <a:pt x="19757" y="80235"/>
                    <a:pt x="19853" y="80330"/>
                  </a:cubicBezTo>
                  <a:cubicBezTo>
                    <a:pt x="19853" y="80235"/>
                    <a:pt x="19853" y="80330"/>
                    <a:pt x="19853" y="80330"/>
                  </a:cubicBezTo>
                  <a:close/>
                  <a:moveTo>
                    <a:pt x="25091" y="48898"/>
                  </a:moveTo>
                  <a:cubicBezTo>
                    <a:pt x="25091" y="48993"/>
                    <a:pt x="25091" y="48993"/>
                    <a:pt x="25091" y="48898"/>
                  </a:cubicBezTo>
                  <a:cubicBezTo>
                    <a:pt x="25091" y="48993"/>
                    <a:pt x="24996" y="48993"/>
                    <a:pt x="25091" y="48898"/>
                  </a:cubicBezTo>
                  <a:cubicBezTo>
                    <a:pt x="24996" y="48993"/>
                    <a:pt x="25091" y="48898"/>
                    <a:pt x="25091" y="4889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AF755EB-5448-448E-871E-812B0AA207AA}"/>
                </a:ext>
              </a:extLst>
            </p:cNvPr>
            <p:cNvSpPr/>
            <p:nvPr/>
          </p:nvSpPr>
          <p:spPr>
            <a:xfrm>
              <a:off x="5769577" y="2985945"/>
              <a:ext cx="222743" cy="201274"/>
            </a:xfrm>
            <a:custGeom>
              <a:avLst/>
              <a:gdLst>
                <a:gd name="connsiteX0" fmla="*/ 219837 w 222743"/>
                <a:gd name="connsiteY0" fmla="*/ 63864 h 201274"/>
                <a:gd name="connsiteX1" fmla="*/ 217075 w 222743"/>
                <a:gd name="connsiteY1" fmla="*/ 54529 h 201274"/>
                <a:gd name="connsiteX2" fmla="*/ 216694 w 222743"/>
                <a:gd name="connsiteY2" fmla="*/ 52910 h 201274"/>
                <a:gd name="connsiteX3" fmla="*/ 213646 w 222743"/>
                <a:gd name="connsiteY3" fmla="*/ 43671 h 201274"/>
                <a:gd name="connsiteX4" fmla="*/ 209455 w 222743"/>
                <a:gd name="connsiteY4" fmla="*/ 34622 h 201274"/>
                <a:gd name="connsiteX5" fmla="*/ 207836 w 222743"/>
                <a:gd name="connsiteY5" fmla="*/ 31574 h 201274"/>
                <a:gd name="connsiteX6" fmla="*/ 207836 w 222743"/>
                <a:gd name="connsiteY6" fmla="*/ 31574 h 201274"/>
                <a:gd name="connsiteX7" fmla="*/ 195834 w 222743"/>
                <a:gd name="connsiteY7" fmla="*/ 19096 h 201274"/>
                <a:gd name="connsiteX8" fmla="*/ 195834 w 222743"/>
                <a:gd name="connsiteY8" fmla="*/ 19096 h 201274"/>
                <a:gd name="connsiteX9" fmla="*/ 192596 w 222743"/>
                <a:gd name="connsiteY9" fmla="*/ 15953 h 201274"/>
                <a:gd name="connsiteX10" fmla="*/ 183166 w 222743"/>
                <a:gd name="connsiteY10" fmla="*/ 7475 h 201274"/>
                <a:gd name="connsiteX11" fmla="*/ 174308 w 222743"/>
                <a:gd name="connsiteY11" fmla="*/ 2427 h 201274"/>
                <a:gd name="connsiteX12" fmla="*/ 174308 w 222743"/>
                <a:gd name="connsiteY12" fmla="*/ 2618 h 201274"/>
                <a:gd name="connsiteX13" fmla="*/ 174212 w 222743"/>
                <a:gd name="connsiteY13" fmla="*/ 2618 h 201274"/>
                <a:gd name="connsiteX14" fmla="*/ 174308 w 222743"/>
                <a:gd name="connsiteY14" fmla="*/ 2427 h 201274"/>
                <a:gd name="connsiteX15" fmla="*/ 161163 w 222743"/>
                <a:gd name="connsiteY15" fmla="*/ 1475 h 201274"/>
                <a:gd name="connsiteX16" fmla="*/ 152971 w 222743"/>
                <a:gd name="connsiteY16" fmla="*/ 713 h 201274"/>
                <a:gd name="connsiteX17" fmla="*/ 143351 w 222743"/>
                <a:gd name="connsiteY17" fmla="*/ 808 h 201274"/>
                <a:gd name="connsiteX18" fmla="*/ 143351 w 222743"/>
                <a:gd name="connsiteY18" fmla="*/ 808 h 201274"/>
                <a:gd name="connsiteX19" fmla="*/ 143351 w 222743"/>
                <a:gd name="connsiteY19" fmla="*/ 808 h 201274"/>
                <a:gd name="connsiteX20" fmla="*/ 132302 w 222743"/>
                <a:gd name="connsiteY20" fmla="*/ 2332 h 201274"/>
                <a:gd name="connsiteX21" fmla="*/ 132398 w 222743"/>
                <a:gd name="connsiteY21" fmla="*/ 3666 h 201274"/>
                <a:gd name="connsiteX22" fmla="*/ 132398 w 222743"/>
                <a:gd name="connsiteY22" fmla="*/ 3666 h 201274"/>
                <a:gd name="connsiteX23" fmla="*/ 132398 w 222743"/>
                <a:gd name="connsiteY23" fmla="*/ 3666 h 201274"/>
                <a:gd name="connsiteX24" fmla="*/ 132017 w 222743"/>
                <a:gd name="connsiteY24" fmla="*/ 3761 h 201274"/>
                <a:gd name="connsiteX25" fmla="*/ 132302 w 222743"/>
                <a:gd name="connsiteY25" fmla="*/ 2427 h 201274"/>
                <a:gd name="connsiteX26" fmla="*/ 121349 w 222743"/>
                <a:gd name="connsiteY26" fmla="*/ 4237 h 201274"/>
                <a:gd name="connsiteX27" fmla="*/ 121349 w 222743"/>
                <a:gd name="connsiteY27" fmla="*/ 4237 h 201274"/>
                <a:gd name="connsiteX28" fmla="*/ 121349 w 222743"/>
                <a:gd name="connsiteY28" fmla="*/ 4237 h 201274"/>
                <a:gd name="connsiteX29" fmla="*/ 116586 w 222743"/>
                <a:gd name="connsiteY29" fmla="*/ 5856 h 201274"/>
                <a:gd name="connsiteX30" fmla="*/ 108585 w 222743"/>
                <a:gd name="connsiteY30" fmla="*/ 7761 h 201274"/>
                <a:gd name="connsiteX31" fmla="*/ 108585 w 222743"/>
                <a:gd name="connsiteY31" fmla="*/ 7761 h 201274"/>
                <a:gd name="connsiteX32" fmla="*/ 108585 w 222743"/>
                <a:gd name="connsiteY32" fmla="*/ 7761 h 201274"/>
                <a:gd name="connsiteX33" fmla="*/ 97822 w 222743"/>
                <a:gd name="connsiteY33" fmla="*/ 11762 h 201274"/>
                <a:gd name="connsiteX34" fmla="*/ 97822 w 222743"/>
                <a:gd name="connsiteY34" fmla="*/ 11762 h 201274"/>
                <a:gd name="connsiteX35" fmla="*/ 97822 w 222743"/>
                <a:gd name="connsiteY35" fmla="*/ 11762 h 201274"/>
                <a:gd name="connsiteX36" fmla="*/ 96488 w 222743"/>
                <a:gd name="connsiteY36" fmla="*/ 12238 h 201274"/>
                <a:gd name="connsiteX37" fmla="*/ 91916 w 222743"/>
                <a:gd name="connsiteY37" fmla="*/ 14333 h 201274"/>
                <a:gd name="connsiteX38" fmla="*/ 73533 w 222743"/>
                <a:gd name="connsiteY38" fmla="*/ 23287 h 201274"/>
                <a:gd name="connsiteX39" fmla="*/ 73533 w 222743"/>
                <a:gd name="connsiteY39" fmla="*/ 23287 h 201274"/>
                <a:gd name="connsiteX40" fmla="*/ 54292 w 222743"/>
                <a:gd name="connsiteY40" fmla="*/ 35193 h 201274"/>
                <a:gd name="connsiteX41" fmla="*/ 54292 w 222743"/>
                <a:gd name="connsiteY41" fmla="*/ 35193 h 201274"/>
                <a:gd name="connsiteX42" fmla="*/ 50102 w 222743"/>
                <a:gd name="connsiteY42" fmla="*/ 39289 h 201274"/>
                <a:gd name="connsiteX43" fmla="*/ 50102 w 222743"/>
                <a:gd name="connsiteY43" fmla="*/ 39289 h 201274"/>
                <a:gd name="connsiteX44" fmla="*/ 44101 w 222743"/>
                <a:gd name="connsiteY44" fmla="*/ 43385 h 201274"/>
                <a:gd name="connsiteX45" fmla="*/ 34004 w 222743"/>
                <a:gd name="connsiteY45" fmla="*/ 52910 h 201274"/>
                <a:gd name="connsiteX46" fmla="*/ 34004 w 222743"/>
                <a:gd name="connsiteY46" fmla="*/ 52910 h 201274"/>
                <a:gd name="connsiteX47" fmla="*/ 31718 w 222743"/>
                <a:gd name="connsiteY47" fmla="*/ 55196 h 201274"/>
                <a:gd name="connsiteX48" fmla="*/ 28766 w 222743"/>
                <a:gd name="connsiteY48" fmla="*/ 58530 h 201274"/>
                <a:gd name="connsiteX49" fmla="*/ 28766 w 222743"/>
                <a:gd name="connsiteY49" fmla="*/ 58530 h 201274"/>
                <a:gd name="connsiteX50" fmla="*/ 24670 w 222743"/>
                <a:gd name="connsiteY50" fmla="*/ 63768 h 201274"/>
                <a:gd name="connsiteX51" fmla="*/ 17812 w 222743"/>
                <a:gd name="connsiteY51" fmla="*/ 72912 h 201274"/>
                <a:gd name="connsiteX52" fmla="*/ 17812 w 222743"/>
                <a:gd name="connsiteY52" fmla="*/ 72912 h 201274"/>
                <a:gd name="connsiteX53" fmla="*/ 13049 w 222743"/>
                <a:gd name="connsiteY53" fmla="*/ 80532 h 201274"/>
                <a:gd name="connsiteX54" fmla="*/ 13049 w 222743"/>
                <a:gd name="connsiteY54" fmla="*/ 80532 h 201274"/>
                <a:gd name="connsiteX55" fmla="*/ 13049 w 222743"/>
                <a:gd name="connsiteY55" fmla="*/ 80532 h 201274"/>
                <a:gd name="connsiteX56" fmla="*/ 7525 w 222743"/>
                <a:gd name="connsiteY56" fmla="*/ 92343 h 201274"/>
                <a:gd name="connsiteX57" fmla="*/ 7525 w 222743"/>
                <a:gd name="connsiteY57" fmla="*/ 92343 h 201274"/>
                <a:gd name="connsiteX58" fmla="*/ 3334 w 222743"/>
                <a:gd name="connsiteY58" fmla="*/ 104440 h 201274"/>
                <a:gd name="connsiteX59" fmla="*/ 3334 w 222743"/>
                <a:gd name="connsiteY59" fmla="*/ 104440 h 201274"/>
                <a:gd name="connsiteX60" fmla="*/ 1333 w 222743"/>
                <a:gd name="connsiteY60" fmla="*/ 111108 h 201274"/>
                <a:gd name="connsiteX61" fmla="*/ 1333 w 222743"/>
                <a:gd name="connsiteY61" fmla="*/ 111108 h 201274"/>
                <a:gd name="connsiteX62" fmla="*/ 0 w 222743"/>
                <a:gd name="connsiteY62" fmla="*/ 124252 h 201274"/>
                <a:gd name="connsiteX63" fmla="*/ 0 w 222743"/>
                <a:gd name="connsiteY63" fmla="*/ 124252 h 201274"/>
                <a:gd name="connsiteX64" fmla="*/ 0 w 222743"/>
                <a:gd name="connsiteY64" fmla="*/ 124252 h 201274"/>
                <a:gd name="connsiteX65" fmla="*/ 191 w 222743"/>
                <a:gd name="connsiteY65" fmla="*/ 125967 h 201274"/>
                <a:gd name="connsiteX66" fmla="*/ 2286 w 222743"/>
                <a:gd name="connsiteY66" fmla="*/ 143588 h 201274"/>
                <a:gd name="connsiteX67" fmla="*/ 2572 w 222743"/>
                <a:gd name="connsiteY67" fmla="*/ 144826 h 201274"/>
                <a:gd name="connsiteX68" fmla="*/ 2572 w 222743"/>
                <a:gd name="connsiteY68" fmla="*/ 144826 h 201274"/>
                <a:gd name="connsiteX69" fmla="*/ 2572 w 222743"/>
                <a:gd name="connsiteY69" fmla="*/ 144826 h 201274"/>
                <a:gd name="connsiteX70" fmla="*/ 5048 w 222743"/>
                <a:gd name="connsiteY70" fmla="*/ 152637 h 201274"/>
                <a:gd name="connsiteX71" fmla="*/ 5048 w 222743"/>
                <a:gd name="connsiteY71" fmla="*/ 152637 h 201274"/>
                <a:gd name="connsiteX72" fmla="*/ 9525 w 222743"/>
                <a:gd name="connsiteY72" fmla="*/ 159971 h 201274"/>
                <a:gd name="connsiteX73" fmla="*/ 9525 w 222743"/>
                <a:gd name="connsiteY73" fmla="*/ 159971 h 201274"/>
                <a:gd name="connsiteX74" fmla="*/ 12002 w 222743"/>
                <a:gd name="connsiteY74" fmla="*/ 166448 h 201274"/>
                <a:gd name="connsiteX75" fmla="*/ 12002 w 222743"/>
                <a:gd name="connsiteY75" fmla="*/ 166448 h 201274"/>
                <a:gd name="connsiteX76" fmla="*/ 14478 w 222743"/>
                <a:gd name="connsiteY76" fmla="*/ 170639 h 201274"/>
                <a:gd name="connsiteX77" fmla="*/ 14478 w 222743"/>
                <a:gd name="connsiteY77" fmla="*/ 170639 h 201274"/>
                <a:gd name="connsiteX78" fmla="*/ 14478 w 222743"/>
                <a:gd name="connsiteY78" fmla="*/ 170639 h 201274"/>
                <a:gd name="connsiteX79" fmla="*/ 18383 w 222743"/>
                <a:gd name="connsiteY79" fmla="*/ 174830 h 201274"/>
                <a:gd name="connsiteX80" fmla="*/ 18383 w 222743"/>
                <a:gd name="connsiteY80" fmla="*/ 174830 h 201274"/>
                <a:gd name="connsiteX81" fmla="*/ 18383 w 222743"/>
                <a:gd name="connsiteY81" fmla="*/ 174830 h 201274"/>
                <a:gd name="connsiteX82" fmla="*/ 23813 w 222743"/>
                <a:gd name="connsiteY82" fmla="*/ 180831 h 201274"/>
                <a:gd name="connsiteX83" fmla="*/ 23813 w 222743"/>
                <a:gd name="connsiteY83" fmla="*/ 180831 h 201274"/>
                <a:gd name="connsiteX84" fmla="*/ 34671 w 222743"/>
                <a:gd name="connsiteY84" fmla="*/ 188736 h 201274"/>
                <a:gd name="connsiteX85" fmla="*/ 45053 w 222743"/>
                <a:gd name="connsiteY85" fmla="*/ 193975 h 201274"/>
                <a:gd name="connsiteX86" fmla="*/ 45053 w 222743"/>
                <a:gd name="connsiteY86" fmla="*/ 193975 h 201274"/>
                <a:gd name="connsiteX87" fmla="*/ 48101 w 222743"/>
                <a:gd name="connsiteY87" fmla="*/ 195118 h 201274"/>
                <a:gd name="connsiteX88" fmla="*/ 48101 w 222743"/>
                <a:gd name="connsiteY88" fmla="*/ 195118 h 201274"/>
                <a:gd name="connsiteX89" fmla="*/ 51816 w 222743"/>
                <a:gd name="connsiteY89" fmla="*/ 196356 h 201274"/>
                <a:gd name="connsiteX90" fmla="*/ 57150 w 222743"/>
                <a:gd name="connsiteY90" fmla="*/ 198071 h 201274"/>
                <a:gd name="connsiteX91" fmla="*/ 57150 w 222743"/>
                <a:gd name="connsiteY91" fmla="*/ 198071 h 201274"/>
                <a:gd name="connsiteX92" fmla="*/ 57150 w 222743"/>
                <a:gd name="connsiteY92" fmla="*/ 198071 h 201274"/>
                <a:gd name="connsiteX93" fmla="*/ 79820 w 222743"/>
                <a:gd name="connsiteY93" fmla="*/ 200547 h 201274"/>
                <a:gd name="connsiteX94" fmla="*/ 79820 w 222743"/>
                <a:gd name="connsiteY94" fmla="*/ 200547 h 201274"/>
                <a:gd name="connsiteX95" fmla="*/ 83249 w 222743"/>
                <a:gd name="connsiteY95" fmla="*/ 200928 h 201274"/>
                <a:gd name="connsiteX96" fmla="*/ 92774 w 222743"/>
                <a:gd name="connsiteY96" fmla="*/ 199785 h 201274"/>
                <a:gd name="connsiteX97" fmla="*/ 105442 w 222743"/>
                <a:gd name="connsiteY97" fmla="*/ 198071 h 201274"/>
                <a:gd name="connsiteX98" fmla="*/ 107061 w 222743"/>
                <a:gd name="connsiteY98" fmla="*/ 197785 h 201274"/>
                <a:gd name="connsiteX99" fmla="*/ 116586 w 222743"/>
                <a:gd name="connsiteY99" fmla="*/ 196166 h 201274"/>
                <a:gd name="connsiteX100" fmla="*/ 116586 w 222743"/>
                <a:gd name="connsiteY100" fmla="*/ 196166 h 201274"/>
                <a:gd name="connsiteX101" fmla="*/ 138303 w 222743"/>
                <a:gd name="connsiteY101" fmla="*/ 189879 h 201274"/>
                <a:gd name="connsiteX102" fmla="*/ 155162 w 222743"/>
                <a:gd name="connsiteY102" fmla="*/ 183021 h 201274"/>
                <a:gd name="connsiteX103" fmla="*/ 158210 w 222743"/>
                <a:gd name="connsiteY103" fmla="*/ 181307 h 201274"/>
                <a:gd name="connsiteX104" fmla="*/ 162592 w 222743"/>
                <a:gd name="connsiteY104" fmla="*/ 179878 h 201274"/>
                <a:gd name="connsiteX105" fmla="*/ 164211 w 222743"/>
                <a:gd name="connsiteY105" fmla="*/ 178735 h 201274"/>
                <a:gd name="connsiteX106" fmla="*/ 173165 w 222743"/>
                <a:gd name="connsiteY106" fmla="*/ 173877 h 201274"/>
                <a:gd name="connsiteX107" fmla="*/ 180785 w 222743"/>
                <a:gd name="connsiteY107" fmla="*/ 169686 h 201274"/>
                <a:gd name="connsiteX108" fmla="*/ 186785 w 222743"/>
                <a:gd name="connsiteY108" fmla="*/ 165591 h 201274"/>
                <a:gd name="connsiteX109" fmla="*/ 189452 w 222743"/>
                <a:gd name="connsiteY109" fmla="*/ 163400 h 201274"/>
                <a:gd name="connsiteX110" fmla="*/ 192215 w 222743"/>
                <a:gd name="connsiteY110" fmla="*/ 161209 h 201274"/>
                <a:gd name="connsiteX111" fmla="*/ 199358 w 222743"/>
                <a:gd name="connsiteY111" fmla="*/ 152446 h 201274"/>
                <a:gd name="connsiteX112" fmla="*/ 200501 w 222743"/>
                <a:gd name="connsiteY112" fmla="*/ 150541 h 201274"/>
                <a:gd name="connsiteX113" fmla="*/ 203073 w 222743"/>
                <a:gd name="connsiteY113" fmla="*/ 145398 h 201274"/>
                <a:gd name="connsiteX114" fmla="*/ 203073 w 222743"/>
                <a:gd name="connsiteY114" fmla="*/ 145398 h 201274"/>
                <a:gd name="connsiteX115" fmla="*/ 203073 w 222743"/>
                <a:gd name="connsiteY115" fmla="*/ 145398 h 201274"/>
                <a:gd name="connsiteX116" fmla="*/ 203740 w 222743"/>
                <a:gd name="connsiteY116" fmla="*/ 139016 h 201274"/>
                <a:gd name="connsiteX117" fmla="*/ 203740 w 222743"/>
                <a:gd name="connsiteY117" fmla="*/ 139016 h 201274"/>
                <a:gd name="connsiteX118" fmla="*/ 203740 w 222743"/>
                <a:gd name="connsiteY118" fmla="*/ 139016 h 201274"/>
                <a:gd name="connsiteX119" fmla="*/ 211550 w 222743"/>
                <a:gd name="connsiteY119" fmla="*/ 126348 h 201274"/>
                <a:gd name="connsiteX120" fmla="*/ 215551 w 222743"/>
                <a:gd name="connsiteY120" fmla="*/ 117870 h 201274"/>
                <a:gd name="connsiteX121" fmla="*/ 215551 w 222743"/>
                <a:gd name="connsiteY121" fmla="*/ 117870 h 201274"/>
                <a:gd name="connsiteX122" fmla="*/ 218694 w 222743"/>
                <a:gd name="connsiteY122" fmla="*/ 109203 h 201274"/>
                <a:gd name="connsiteX123" fmla="*/ 220409 w 222743"/>
                <a:gd name="connsiteY123" fmla="*/ 98154 h 201274"/>
                <a:gd name="connsiteX124" fmla="*/ 221837 w 222743"/>
                <a:gd name="connsiteY124" fmla="*/ 86247 h 201274"/>
                <a:gd name="connsiteX125" fmla="*/ 221837 w 222743"/>
                <a:gd name="connsiteY125" fmla="*/ 86247 h 201274"/>
                <a:gd name="connsiteX126" fmla="*/ 221933 w 222743"/>
                <a:gd name="connsiteY126" fmla="*/ 84628 h 201274"/>
                <a:gd name="connsiteX127" fmla="*/ 221933 w 222743"/>
                <a:gd name="connsiteY127" fmla="*/ 84628 h 201274"/>
                <a:gd name="connsiteX128" fmla="*/ 222314 w 222743"/>
                <a:gd name="connsiteY128" fmla="*/ 79580 h 201274"/>
                <a:gd name="connsiteX129" fmla="*/ 221552 w 222743"/>
                <a:gd name="connsiteY129" fmla="*/ 73198 h 201274"/>
                <a:gd name="connsiteX130" fmla="*/ 219837 w 222743"/>
                <a:gd name="connsiteY130" fmla="*/ 63864 h 201274"/>
                <a:gd name="connsiteX131" fmla="*/ 180213 w 222743"/>
                <a:gd name="connsiteY131" fmla="*/ 147112 h 201274"/>
                <a:gd name="connsiteX132" fmla="*/ 179927 w 222743"/>
                <a:gd name="connsiteY132" fmla="*/ 146922 h 201274"/>
                <a:gd name="connsiteX133" fmla="*/ 180213 w 222743"/>
                <a:gd name="connsiteY133" fmla="*/ 146826 h 201274"/>
                <a:gd name="connsiteX134" fmla="*/ 180213 w 222743"/>
                <a:gd name="connsiteY134" fmla="*/ 147112 h 201274"/>
                <a:gd name="connsiteX135" fmla="*/ 120206 w 222743"/>
                <a:gd name="connsiteY135" fmla="*/ 144159 h 201274"/>
                <a:gd name="connsiteX136" fmla="*/ 120301 w 222743"/>
                <a:gd name="connsiteY136" fmla="*/ 144159 h 201274"/>
                <a:gd name="connsiteX137" fmla="*/ 120206 w 222743"/>
                <a:gd name="connsiteY137" fmla="*/ 144255 h 201274"/>
                <a:gd name="connsiteX138" fmla="*/ 120206 w 222743"/>
                <a:gd name="connsiteY138" fmla="*/ 144159 h 201274"/>
                <a:gd name="connsiteX139" fmla="*/ 158591 w 222743"/>
                <a:gd name="connsiteY139" fmla="*/ 40242 h 201274"/>
                <a:gd name="connsiteX140" fmla="*/ 158591 w 222743"/>
                <a:gd name="connsiteY140" fmla="*/ 40242 h 201274"/>
                <a:gd name="connsiteX141" fmla="*/ 158782 w 222743"/>
                <a:gd name="connsiteY141" fmla="*/ 40337 h 201274"/>
                <a:gd name="connsiteX142" fmla="*/ 158687 w 222743"/>
                <a:gd name="connsiteY142" fmla="*/ 40337 h 201274"/>
                <a:gd name="connsiteX143" fmla="*/ 158591 w 222743"/>
                <a:gd name="connsiteY143" fmla="*/ 40242 h 201274"/>
                <a:gd name="connsiteX144" fmla="*/ 158591 w 222743"/>
                <a:gd name="connsiteY144" fmla="*/ 40242 h 201274"/>
                <a:gd name="connsiteX145" fmla="*/ 105918 w 222743"/>
                <a:gd name="connsiteY145" fmla="*/ 89676 h 201274"/>
                <a:gd name="connsiteX146" fmla="*/ 105918 w 222743"/>
                <a:gd name="connsiteY146" fmla="*/ 89676 h 201274"/>
                <a:gd name="connsiteX147" fmla="*/ 105918 w 222743"/>
                <a:gd name="connsiteY147" fmla="*/ 89676 h 201274"/>
                <a:gd name="connsiteX148" fmla="*/ 105918 w 222743"/>
                <a:gd name="connsiteY148" fmla="*/ 89676 h 201274"/>
                <a:gd name="connsiteX149" fmla="*/ 126778 w 222743"/>
                <a:gd name="connsiteY149" fmla="*/ 65769 h 201274"/>
                <a:gd name="connsiteX150" fmla="*/ 126778 w 222743"/>
                <a:gd name="connsiteY150" fmla="*/ 65769 h 201274"/>
                <a:gd name="connsiteX151" fmla="*/ 126778 w 222743"/>
                <a:gd name="connsiteY151" fmla="*/ 65769 h 201274"/>
                <a:gd name="connsiteX152" fmla="*/ 126778 w 222743"/>
                <a:gd name="connsiteY152" fmla="*/ 65769 h 201274"/>
                <a:gd name="connsiteX153" fmla="*/ 131064 w 222743"/>
                <a:gd name="connsiteY153" fmla="*/ 84533 h 201274"/>
                <a:gd name="connsiteX154" fmla="*/ 131064 w 222743"/>
                <a:gd name="connsiteY154" fmla="*/ 84533 h 201274"/>
                <a:gd name="connsiteX155" fmla="*/ 131159 w 222743"/>
                <a:gd name="connsiteY155" fmla="*/ 84533 h 201274"/>
                <a:gd name="connsiteX156" fmla="*/ 131159 w 222743"/>
                <a:gd name="connsiteY156" fmla="*/ 84628 h 201274"/>
                <a:gd name="connsiteX157" fmla="*/ 131064 w 222743"/>
                <a:gd name="connsiteY157" fmla="*/ 84533 h 201274"/>
                <a:gd name="connsiteX158" fmla="*/ 165164 w 222743"/>
                <a:gd name="connsiteY158" fmla="*/ 63483 h 201274"/>
                <a:gd name="connsiteX159" fmla="*/ 165164 w 222743"/>
                <a:gd name="connsiteY159" fmla="*/ 63483 h 201274"/>
                <a:gd name="connsiteX160" fmla="*/ 165164 w 222743"/>
                <a:gd name="connsiteY160" fmla="*/ 63483 h 201274"/>
                <a:gd name="connsiteX161" fmla="*/ 165164 w 222743"/>
                <a:gd name="connsiteY161" fmla="*/ 63483 h 201274"/>
                <a:gd name="connsiteX162" fmla="*/ 114300 w 222743"/>
                <a:gd name="connsiteY162" fmla="*/ 91676 h 201274"/>
                <a:gd name="connsiteX163" fmla="*/ 114300 w 222743"/>
                <a:gd name="connsiteY163" fmla="*/ 91676 h 201274"/>
                <a:gd name="connsiteX164" fmla="*/ 114300 w 222743"/>
                <a:gd name="connsiteY164" fmla="*/ 91676 h 201274"/>
                <a:gd name="connsiteX165" fmla="*/ 114014 w 222743"/>
                <a:gd name="connsiteY165" fmla="*/ 91581 h 201274"/>
                <a:gd name="connsiteX166" fmla="*/ 114205 w 222743"/>
                <a:gd name="connsiteY166" fmla="*/ 91391 h 201274"/>
                <a:gd name="connsiteX167" fmla="*/ 114300 w 222743"/>
                <a:gd name="connsiteY167" fmla="*/ 91676 h 201274"/>
                <a:gd name="connsiteX168" fmla="*/ 138970 w 222743"/>
                <a:gd name="connsiteY168" fmla="*/ 82342 h 201274"/>
                <a:gd name="connsiteX169" fmla="*/ 138684 w 222743"/>
                <a:gd name="connsiteY169" fmla="*/ 81771 h 201274"/>
                <a:gd name="connsiteX170" fmla="*/ 138970 w 222743"/>
                <a:gd name="connsiteY170" fmla="*/ 81771 h 201274"/>
                <a:gd name="connsiteX171" fmla="*/ 138970 w 222743"/>
                <a:gd name="connsiteY171" fmla="*/ 82342 h 201274"/>
                <a:gd name="connsiteX172" fmla="*/ 120206 w 222743"/>
                <a:gd name="connsiteY172" fmla="*/ 65102 h 201274"/>
                <a:gd name="connsiteX173" fmla="*/ 120110 w 222743"/>
                <a:gd name="connsiteY173" fmla="*/ 65007 h 201274"/>
                <a:gd name="connsiteX174" fmla="*/ 120206 w 222743"/>
                <a:gd name="connsiteY174" fmla="*/ 65102 h 201274"/>
                <a:gd name="connsiteX175" fmla="*/ 120206 w 222743"/>
                <a:gd name="connsiteY175" fmla="*/ 65102 h 201274"/>
                <a:gd name="connsiteX176" fmla="*/ 58960 w 222743"/>
                <a:gd name="connsiteY176" fmla="*/ 110917 h 201274"/>
                <a:gd name="connsiteX177" fmla="*/ 58960 w 222743"/>
                <a:gd name="connsiteY177" fmla="*/ 111012 h 201274"/>
                <a:gd name="connsiteX178" fmla="*/ 58865 w 222743"/>
                <a:gd name="connsiteY178" fmla="*/ 110917 h 201274"/>
                <a:gd name="connsiteX179" fmla="*/ 58960 w 222743"/>
                <a:gd name="connsiteY179" fmla="*/ 110917 h 201274"/>
                <a:gd name="connsiteX180" fmla="*/ 187262 w 222743"/>
                <a:gd name="connsiteY180" fmla="*/ 60244 h 201274"/>
                <a:gd name="connsiteX181" fmla="*/ 187262 w 222743"/>
                <a:gd name="connsiteY181" fmla="*/ 60244 h 201274"/>
                <a:gd name="connsiteX182" fmla="*/ 187166 w 222743"/>
                <a:gd name="connsiteY182" fmla="*/ 60244 h 201274"/>
                <a:gd name="connsiteX183" fmla="*/ 187262 w 222743"/>
                <a:gd name="connsiteY183" fmla="*/ 60149 h 201274"/>
                <a:gd name="connsiteX184" fmla="*/ 187262 w 222743"/>
                <a:gd name="connsiteY184" fmla="*/ 60244 h 201274"/>
                <a:gd name="connsiteX185" fmla="*/ 133636 w 222743"/>
                <a:gd name="connsiteY185" fmla="*/ 57196 h 201274"/>
                <a:gd name="connsiteX186" fmla="*/ 131921 w 222743"/>
                <a:gd name="connsiteY186" fmla="*/ 57291 h 201274"/>
                <a:gd name="connsiteX187" fmla="*/ 132398 w 222743"/>
                <a:gd name="connsiteY187" fmla="*/ 56339 h 201274"/>
                <a:gd name="connsiteX188" fmla="*/ 133636 w 222743"/>
                <a:gd name="connsiteY188" fmla="*/ 57196 h 201274"/>
                <a:gd name="connsiteX189" fmla="*/ 110395 w 222743"/>
                <a:gd name="connsiteY189" fmla="*/ 58244 h 201274"/>
                <a:gd name="connsiteX190" fmla="*/ 109633 w 222743"/>
                <a:gd name="connsiteY190" fmla="*/ 58625 h 201274"/>
                <a:gd name="connsiteX191" fmla="*/ 109538 w 222743"/>
                <a:gd name="connsiteY191" fmla="*/ 58530 h 201274"/>
                <a:gd name="connsiteX192" fmla="*/ 109538 w 222743"/>
                <a:gd name="connsiteY192" fmla="*/ 58530 h 201274"/>
                <a:gd name="connsiteX193" fmla="*/ 110395 w 222743"/>
                <a:gd name="connsiteY193" fmla="*/ 58244 h 201274"/>
                <a:gd name="connsiteX194" fmla="*/ 52864 w 222743"/>
                <a:gd name="connsiteY194" fmla="*/ 88914 h 201274"/>
                <a:gd name="connsiteX195" fmla="*/ 52864 w 222743"/>
                <a:gd name="connsiteY195" fmla="*/ 89200 h 201274"/>
                <a:gd name="connsiteX196" fmla="*/ 52864 w 222743"/>
                <a:gd name="connsiteY196" fmla="*/ 88914 h 201274"/>
                <a:gd name="connsiteX197" fmla="*/ 52864 w 222743"/>
                <a:gd name="connsiteY197" fmla="*/ 88914 h 201274"/>
                <a:gd name="connsiteX198" fmla="*/ 56483 w 222743"/>
                <a:gd name="connsiteY198" fmla="*/ 93486 h 201274"/>
                <a:gd name="connsiteX199" fmla="*/ 56483 w 222743"/>
                <a:gd name="connsiteY199" fmla="*/ 93486 h 201274"/>
                <a:gd name="connsiteX200" fmla="*/ 56483 w 222743"/>
                <a:gd name="connsiteY200" fmla="*/ 93486 h 201274"/>
                <a:gd name="connsiteX201" fmla="*/ 56483 w 222743"/>
                <a:gd name="connsiteY201" fmla="*/ 93486 h 201274"/>
                <a:gd name="connsiteX202" fmla="*/ 172117 w 222743"/>
                <a:gd name="connsiteY202" fmla="*/ 32050 h 201274"/>
                <a:gd name="connsiteX203" fmla="*/ 172403 w 222743"/>
                <a:gd name="connsiteY203" fmla="*/ 31098 h 201274"/>
                <a:gd name="connsiteX204" fmla="*/ 172498 w 222743"/>
                <a:gd name="connsiteY204" fmla="*/ 31288 h 201274"/>
                <a:gd name="connsiteX205" fmla="*/ 172117 w 222743"/>
                <a:gd name="connsiteY205" fmla="*/ 32050 h 201274"/>
                <a:gd name="connsiteX206" fmla="*/ 81153 w 222743"/>
                <a:gd name="connsiteY206" fmla="*/ 87390 h 201274"/>
                <a:gd name="connsiteX207" fmla="*/ 81534 w 222743"/>
                <a:gd name="connsiteY207" fmla="*/ 88248 h 201274"/>
                <a:gd name="connsiteX208" fmla="*/ 81629 w 222743"/>
                <a:gd name="connsiteY208" fmla="*/ 88248 h 201274"/>
                <a:gd name="connsiteX209" fmla="*/ 81629 w 222743"/>
                <a:gd name="connsiteY209" fmla="*/ 88248 h 201274"/>
                <a:gd name="connsiteX210" fmla="*/ 81629 w 222743"/>
                <a:gd name="connsiteY210" fmla="*/ 88248 h 201274"/>
                <a:gd name="connsiteX211" fmla="*/ 81629 w 222743"/>
                <a:gd name="connsiteY211" fmla="*/ 88248 h 201274"/>
                <a:gd name="connsiteX212" fmla="*/ 81534 w 222743"/>
                <a:gd name="connsiteY212" fmla="*/ 88152 h 201274"/>
                <a:gd name="connsiteX213" fmla="*/ 80867 w 222743"/>
                <a:gd name="connsiteY213" fmla="*/ 87771 h 201274"/>
                <a:gd name="connsiteX214" fmla="*/ 81153 w 222743"/>
                <a:gd name="connsiteY214" fmla="*/ 87390 h 201274"/>
                <a:gd name="connsiteX215" fmla="*/ 37433 w 222743"/>
                <a:gd name="connsiteY215" fmla="*/ 96153 h 201274"/>
                <a:gd name="connsiteX216" fmla="*/ 37243 w 222743"/>
                <a:gd name="connsiteY216" fmla="*/ 96058 h 201274"/>
                <a:gd name="connsiteX217" fmla="*/ 37529 w 222743"/>
                <a:gd name="connsiteY217" fmla="*/ 95963 h 201274"/>
                <a:gd name="connsiteX218" fmla="*/ 37433 w 222743"/>
                <a:gd name="connsiteY218" fmla="*/ 96153 h 201274"/>
                <a:gd name="connsiteX219" fmla="*/ 37433 w 222743"/>
                <a:gd name="connsiteY219" fmla="*/ 96153 h 201274"/>
                <a:gd name="connsiteX220" fmla="*/ 147161 w 222743"/>
                <a:gd name="connsiteY220" fmla="*/ 117680 h 201274"/>
                <a:gd name="connsiteX221" fmla="*/ 147161 w 222743"/>
                <a:gd name="connsiteY221" fmla="*/ 117680 h 201274"/>
                <a:gd name="connsiteX222" fmla="*/ 147161 w 222743"/>
                <a:gd name="connsiteY222" fmla="*/ 117680 h 201274"/>
                <a:gd name="connsiteX223" fmla="*/ 147161 w 222743"/>
                <a:gd name="connsiteY223" fmla="*/ 117680 h 201274"/>
                <a:gd name="connsiteX224" fmla="*/ 176403 w 222743"/>
                <a:gd name="connsiteY224" fmla="*/ 131300 h 201274"/>
                <a:gd name="connsiteX225" fmla="*/ 176403 w 222743"/>
                <a:gd name="connsiteY225" fmla="*/ 131586 h 201274"/>
                <a:gd name="connsiteX226" fmla="*/ 176213 w 222743"/>
                <a:gd name="connsiteY226" fmla="*/ 131682 h 201274"/>
                <a:gd name="connsiteX227" fmla="*/ 176403 w 222743"/>
                <a:gd name="connsiteY227" fmla="*/ 131300 h 201274"/>
                <a:gd name="connsiteX228" fmla="*/ 189833 w 222743"/>
                <a:gd name="connsiteY228" fmla="*/ 47100 h 201274"/>
                <a:gd name="connsiteX229" fmla="*/ 188690 w 222743"/>
                <a:gd name="connsiteY229" fmla="*/ 47290 h 201274"/>
                <a:gd name="connsiteX230" fmla="*/ 188690 w 222743"/>
                <a:gd name="connsiteY230" fmla="*/ 47195 h 201274"/>
                <a:gd name="connsiteX231" fmla="*/ 189833 w 222743"/>
                <a:gd name="connsiteY231" fmla="*/ 47100 h 201274"/>
                <a:gd name="connsiteX232" fmla="*/ 189833 w 222743"/>
                <a:gd name="connsiteY232" fmla="*/ 47100 h 201274"/>
                <a:gd name="connsiteX233" fmla="*/ 148495 w 222743"/>
                <a:gd name="connsiteY233" fmla="*/ 36717 h 201274"/>
                <a:gd name="connsiteX234" fmla="*/ 148495 w 222743"/>
                <a:gd name="connsiteY234" fmla="*/ 36717 h 201274"/>
                <a:gd name="connsiteX235" fmla="*/ 148495 w 222743"/>
                <a:gd name="connsiteY235" fmla="*/ 36813 h 201274"/>
                <a:gd name="connsiteX236" fmla="*/ 148495 w 222743"/>
                <a:gd name="connsiteY236" fmla="*/ 36717 h 201274"/>
                <a:gd name="connsiteX237" fmla="*/ 129064 w 222743"/>
                <a:gd name="connsiteY237" fmla="*/ 47576 h 201274"/>
                <a:gd name="connsiteX238" fmla="*/ 129064 w 222743"/>
                <a:gd name="connsiteY238" fmla="*/ 47576 h 201274"/>
                <a:gd name="connsiteX239" fmla="*/ 129064 w 222743"/>
                <a:gd name="connsiteY239" fmla="*/ 47576 h 201274"/>
                <a:gd name="connsiteX240" fmla="*/ 129064 w 222743"/>
                <a:gd name="connsiteY240" fmla="*/ 47576 h 201274"/>
                <a:gd name="connsiteX241" fmla="*/ 129064 w 222743"/>
                <a:gd name="connsiteY241" fmla="*/ 47576 h 201274"/>
                <a:gd name="connsiteX242" fmla="*/ 129064 w 222743"/>
                <a:gd name="connsiteY242" fmla="*/ 47576 h 201274"/>
                <a:gd name="connsiteX243" fmla="*/ 100965 w 222743"/>
                <a:gd name="connsiteY243" fmla="*/ 54910 h 201274"/>
                <a:gd name="connsiteX244" fmla="*/ 100965 w 222743"/>
                <a:gd name="connsiteY244" fmla="*/ 54910 h 201274"/>
                <a:gd name="connsiteX245" fmla="*/ 100870 w 222743"/>
                <a:gd name="connsiteY245" fmla="*/ 54910 h 201274"/>
                <a:gd name="connsiteX246" fmla="*/ 100965 w 222743"/>
                <a:gd name="connsiteY246" fmla="*/ 54910 h 201274"/>
                <a:gd name="connsiteX247" fmla="*/ 100965 w 222743"/>
                <a:gd name="connsiteY247" fmla="*/ 54910 h 201274"/>
                <a:gd name="connsiteX248" fmla="*/ 100965 w 222743"/>
                <a:gd name="connsiteY248" fmla="*/ 54910 h 201274"/>
                <a:gd name="connsiteX249" fmla="*/ 20765 w 222743"/>
                <a:gd name="connsiteY249" fmla="*/ 114727 h 201274"/>
                <a:gd name="connsiteX250" fmla="*/ 20765 w 222743"/>
                <a:gd name="connsiteY250" fmla="*/ 114727 h 201274"/>
                <a:gd name="connsiteX251" fmla="*/ 20765 w 222743"/>
                <a:gd name="connsiteY251" fmla="*/ 114727 h 201274"/>
                <a:gd name="connsiteX252" fmla="*/ 20765 w 222743"/>
                <a:gd name="connsiteY252" fmla="*/ 114727 h 201274"/>
                <a:gd name="connsiteX253" fmla="*/ 65437 w 222743"/>
                <a:gd name="connsiteY253" fmla="*/ 145302 h 201274"/>
                <a:gd name="connsiteX254" fmla="*/ 65532 w 222743"/>
                <a:gd name="connsiteY254" fmla="*/ 145398 h 201274"/>
                <a:gd name="connsiteX255" fmla="*/ 65627 w 222743"/>
                <a:gd name="connsiteY255" fmla="*/ 145302 h 201274"/>
                <a:gd name="connsiteX256" fmla="*/ 65532 w 222743"/>
                <a:gd name="connsiteY256" fmla="*/ 145493 h 201274"/>
                <a:gd name="connsiteX257" fmla="*/ 65532 w 222743"/>
                <a:gd name="connsiteY257" fmla="*/ 145398 h 201274"/>
                <a:gd name="connsiteX258" fmla="*/ 65342 w 222743"/>
                <a:gd name="connsiteY258" fmla="*/ 145398 h 201274"/>
                <a:gd name="connsiteX259" fmla="*/ 65437 w 222743"/>
                <a:gd name="connsiteY259" fmla="*/ 145302 h 201274"/>
                <a:gd name="connsiteX260" fmla="*/ 119729 w 222743"/>
                <a:gd name="connsiteY260" fmla="*/ 141016 h 201274"/>
                <a:gd name="connsiteX261" fmla="*/ 119729 w 222743"/>
                <a:gd name="connsiteY261" fmla="*/ 141016 h 201274"/>
                <a:gd name="connsiteX262" fmla="*/ 119729 w 222743"/>
                <a:gd name="connsiteY262" fmla="*/ 141016 h 201274"/>
                <a:gd name="connsiteX263" fmla="*/ 119729 w 222743"/>
                <a:gd name="connsiteY263" fmla="*/ 141016 h 201274"/>
                <a:gd name="connsiteX264" fmla="*/ 186404 w 222743"/>
                <a:gd name="connsiteY264" fmla="*/ 121775 h 201274"/>
                <a:gd name="connsiteX265" fmla="*/ 186309 w 222743"/>
                <a:gd name="connsiteY265" fmla="*/ 121109 h 201274"/>
                <a:gd name="connsiteX266" fmla="*/ 186785 w 222743"/>
                <a:gd name="connsiteY266" fmla="*/ 121109 h 201274"/>
                <a:gd name="connsiteX267" fmla="*/ 186404 w 222743"/>
                <a:gd name="connsiteY267" fmla="*/ 121775 h 201274"/>
                <a:gd name="connsiteX268" fmla="*/ 190405 w 222743"/>
                <a:gd name="connsiteY268" fmla="*/ 37098 h 201274"/>
                <a:gd name="connsiteX269" fmla="*/ 190500 w 222743"/>
                <a:gd name="connsiteY269" fmla="*/ 37098 h 201274"/>
                <a:gd name="connsiteX270" fmla="*/ 190405 w 222743"/>
                <a:gd name="connsiteY270" fmla="*/ 37194 h 201274"/>
                <a:gd name="connsiteX271" fmla="*/ 190405 w 222743"/>
                <a:gd name="connsiteY271" fmla="*/ 37098 h 201274"/>
                <a:gd name="connsiteX272" fmla="*/ 107156 w 222743"/>
                <a:gd name="connsiteY272" fmla="*/ 29764 h 201274"/>
                <a:gd name="connsiteX273" fmla="*/ 107156 w 222743"/>
                <a:gd name="connsiteY273" fmla="*/ 29764 h 201274"/>
                <a:gd name="connsiteX274" fmla="*/ 107156 w 222743"/>
                <a:gd name="connsiteY274" fmla="*/ 29764 h 201274"/>
                <a:gd name="connsiteX275" fmla="*/ 107156 w 222743"/>
                <a:gd name="connsiteY275" fmla="*/ 29764 h 201274"/>
                <a:gd name="connsiteX276" fmla="*/ 107156 w 222743"/>
                <a:gd name="connsiteY276" fmla="*/ 29859 h 201274"/>
                <a:gd name="connsiteX277" fmla="*/ 107061 w 222743"/>
                <a:gd name="connsiteY277" fmla="*/ 29955 h 201274"/>
                <a:gd name="connsiteX278" fmla="*/ 106966 w 222743"/>
                <a:gd name="connsiteY278" fmla="*/ 29764 h 201274"/>
                <a:gd name="connsiteX279" fmla="*/ 107156 w 222743"/>
                <a:gd name="connsiteY279" fmla="*/ 29859 h 201274"/>
                <a:gd name="connsiteX280" fmla="*/ 86392 w 222743"/>
                <a:gd name="connsiteY280" fmla="*/ 66531 h 201274"/>
                <a:gd name="connsiteX281" fmla="*/ 86487 w 222743"/>
                <a:gd name="connsiteY281" fmla="*/ 66626 h 201274"/>
                <a:gd name="connsiteX282" fmla="*/ 86392 w 222743"/>
                <a:gd name="connsiteY282" fmla="*/ 66531 h 201274"/>
                <a:gd name="connsiteX283" fmla="*/ 86392 w 222743"/>
                <a:gd name="connsiteY283" fmla="*/ 66531 h 201274"/>
                <a:gd name="connsiteX284" fmla="*/ 164021 w 222743"/>
                <a:gd name="connsiteY284" fmla="*/ 21668 h 201274"/>
                <a:gd name="connsiteX285" fmla="*/ 164021 w 222743"/>
                <a:gd name="connsiteY285" fmla="*/ 21668 h 201274"/>
                <a:gd name="connsiteX286" fmla="*/ 164021 w 222743"/>
                <a:gd name="connsiteY286" fmla="*/ 21668 h 201274"/>
                <a:gd name="connsiteX287" fmla="*/ 164021 w 222743"/>
                <a:gd name="connsiteY287" fmla="*/ 21668 h 201274"/>
                <a:gd name="connsiteX288" fmla="*/ 164021 w 222743"/>
                <a:gd name="connsiteY288" fmla="*/ 21668 h 201274"/>
                <a:gd name="connsiteX289" fmla="*/ 155258 w 222743"/>
                <a:gd name="connsiteY289" fmla="*/ 27954 h 201274"/>
                <a:gd name="connsiteX290" fmla="*/ 155448 w 222743"/>
                <a:gd name="connsiteY290" fmla="*/ 29383 h 201274"/>
                <a:gd name="connsiteX291" fmla="*/ 155448 w 222743"/>
                <a:gd name="connsiteY291" fmla="*/ 29383 h 201274"/>
                <a:gd name="connsiteX292" fmla="*/ 155448 w 222743"/>
                <a:gd name="connsiteY292" fmla="*/ 29383 h 201274"/>
                <a:gd name="connsiteX293" fmla="*/ 155258 w 222743"/>
                <a:gd name="connsiteY293" fmla="*/ 27954 h 201274"/>
                <a:gd name="connsiteX294" fmla="*/ 155258 w 222743"/>
                <a:gd name="connsiteY294" fmla="*/ 27954 h 201274"/>
                <a:gd name="connsiteX295" fmla="*/ 120872 w 222743"/>
                <a:gd name="connsiteY295" fmla="*/ 24621 h 201274"/>
                <a:gd name="connsiteX296" fmla="*/ 120872 w 222743"/>
                <a:gd name="connsiteY296" fmla="*/ 24621 h 201274"/>
                <a:gd name="connsiteX297" fmla="*/ 120872 w 222743"/>
                <a:gd name="connsiteY297" fmla="*/ 24621 h 201274"/>
                <a:gd name="connsiteX298" fmla="*/ 120872 w 222743"/>
                <a:gd name="connsiteY298" fmla="*/ 24621 h 201274"/>
                <a:gd name="connsiteX299" fmla="*/ 121063 w 222743"/>
                <a:gd name="connsiteY299" fmla="*/ 24430 h 201274"/>
                <a:gd name="connsiteX300" fmla="*/ 121158 w 222743"/>
                <a:gd name="connsiteY300" fmla="*/ 24621 h 201274"/>
                <a:gd name="connsiteX301" fmla="*/ 120872 w 222743"/>
                <a:gd name="connsiteY301" fmla="*/ 24621 h 201274"/>
                <a:gd name="connsiteX302" fmla="*/ 73247 w 222743"/>
                <a:gd name="connsiteY302" fmla="*/ 158637 h 201274"/>
                <a:gd name="connsiteX303" fmla="*/ 73914 w 222743"/>
                <a:gd name="connsiteY303" fmla="*/ 158828 h 201274"/>
                <a:gd name="connsiteX304" fmla="*/ 73724 w 222743"/>
                <a:gd name="connsiteY304" fmla="*/ 159018 h 201274"/>
                <a:gd name="connsiteX305" fmla="*/ 73247 w 222743"/>
                <a:gd name="connsiteY305" fmla="*/ 158637 h 201274"/>
                <a:gd name="connsiteX306" fmla="*/ 128969 w 222743"/>
                <a:gd name="connsiteY306" fmla="*/ 155684 h 201274"/>
                <a:gd name="connsiteX307" fmla="*/ 129064 w 222743"/>
                <a:gd name="connsiteY307" fmla="*/ 155780 h 201274"/>
                <a:gd name="connsiteX308" fmla="*/ 128969 w 222743"/>
                <a:gd name="connsiteY308" fmla="*/ 155684 h 201274"/>
                <a:gd name="connsiteX309" fmla="*/ 128969 w 222743"/>
                <a:gd name="connsiteY309" fmla="*/ 155684 h 201274"/>
                <a:gd name="connsiteX310" fmla="*/ 206502 w 222743"/>
                <a:gd name="connsiteY310" fmla="*/ 93200 h 201274"/>
                <a:gd name="connsiteX311" fmla="*/ 206502 w 222743"/>
                <a:gd name="connsiteY311" fmla="*/ 93200 h 201274"/>
                <a:gd name="connsiteX312" fmla="*/ 207550 w 222743"/>
                <a:gd name="connsiteY312" fmla="*/ 91772 h 201274"/>
                <a:gd name="connsiteX313" fmla="*/ 207550 w 222743"/>
                <a:gd name="connsiteY313" fmla="*/ 91772 h 201274"/>
                <a:gd name="connsiteX314" fmla="*/ 206502 w 222743"/>
                <a:gd name="connsiteY314" fmla="*/ 93200 h 201274"/>
                <a:gd name="connsiteX315" fmla="*/ 63056 w 222743"/>
                <a:gd name="connsiteY315" fmla="*/ 49005 h 201274"/>
                <a:gd name="connsiteX316" fmla="*/ 63056 w 222743"/>
                <a:gd name="connsiteY316" fmla="*/ 49005 h 201274"/>
                <a:gd name="connsiteX317" fmla="*/ 63056 w 222743"/>
                <a:gd name="connsiteY317" fmla="*/ 49005 h 201274"/>
                <a:gd name="connsiteX318" fmla="*/ 63056 w 222743"/>
                <a:gd name="connsiteY318" fmla="*/ 49005 h 201274"/>
                <a:gd name="connsiteX319" fmla="*/ 63056 w 222743"/>
                <a:gd name="connsiteY319" fmla="*/ 49005 h 201274"/>
                <a:gd name="connsiteX320" fmla="*/ 39053 w 222743"/>
                <a:gd name="connsiteY320" fmla="*/ 152446 h 201274"/>
                <a:gd name="connsiteX321" fmla="*/ 39053 w 222743"/>
                <a:gd name="connsiteY321" fmla="*/ 152637 h 201274"/>
                <a:gd name="connsiteX322" fmla="*/ 38767 w 222743"/>
                <a:gd name="connsiteY322" fmla="*/ 152541 h 201274"/>
                <a:gd name="connsiteX323" fmla="*/ 39053 w 222743"/>
                <a:gd name="connsiteY323" fmla="*/ 152446 h 201274"/>
                <a:gd name="connsiteX324" fmla="*/ 56864 w 222743"/>
                <a:gd name="connsiteY324" fmla="*/ 164448 h 201274"/>
                <a:gd name="connsiteX325" fmla="*/ 56864 w 222743"/>
                <a:gd name="connsiteY325" fmla="*/ 164448 h 201274"/>
                <a:gd name="connsiteX326" fmla="*/ 56864 w 222743"/>
                <a:gd name="connsiteY326" fmla="*/ 164448 h 201274"/>
                <a:gd name="connsiteX327" fmla="*/ 56864 w 222743"/>
                <a:gd name="connsiteY327" fmla="*/ 164448 h 201274"/>
                <a:gd name="connsiteX328" fmla="*/ 52007 w 222743"/>
                <a:gd name="connsiteY328" fmla="*/ 50529 h 201274"/>
                <a:gd name="connsiteX329" fmla="*/ 52007 w 222743"/>
                <a:gd name="connsiteY329" fmla="*/ 50529 h 201274"/>
                <a:gd name="connsiteX330" fmla="*/ 52007 w 222743"/>
                <a:gd name="connsiteY330" fmla="*/ 50529 h 201274"/>
                <a:gd name="connsiteX331" fmla="*/ 52007 w 222743"/>
                <a:gd name="connsiteY331" fmla="*/ 50529 h 201274"/>
                <a:gd name="connsiteX332" fmla="*/ 8954 w 222743"/>
                <a:gd name="connsiteY332" fmla="*/ 111584 h 201274"/>
                <a:gd name="connsiteX333" fmla="*/ 8954 w 222743"/>
                <a:gd name="connsiteY333" fmla="*/ 111584 h 201274"/>
                <a:gd name="connsiteX334" fmla="*/ 8954 w 222743"/>
                <a:gd name="connsiteY334" fmla="*/ 111584 h 201274"/>
                <a:gd name="connsiteX335" fmla="*/ 8954 w 222743"/>
                <a:gd name="connsiteY335" fmla="*/ 111584 h 201274"/>
                <a:gd name="connsiteX336" fmla="*/ 8573 w 222743"/>
                <a:gd name="connsiteY336" fmla="*/ 131015 h 201274"/>
                <a:gd name="connsiteX337" fmla="*/ 8573 w 222743"/>
                <a:gd name="connsiteY337" fmla="*/ 131015 h 201274"/>
                <a:gd name="connsiteX338" fmla="*/ 8573 w 222743"/>
                <a:gd name="connsiteY338" fmla="*/ 131015 h 201274"/>
                <a:gd name="connsiteX339" fmla="*/ 8573 w 222743"/>
                <a:gd name="connsiteY339" fmla="*/ 131015 h 201274"/>
                <a:gd name="connsiteX340" fmla="*/ 29337 w 222743"/>
                <a:gd name="connsiteY340" fmla="*/ 171020 h 201274"/>
                <a:gd name="connsiteX341" fmla="*/ 30099 w 222743"/>
                <a:gd name="connsiteY341" fmla="*/ 169972 h 201274"/>
                <a:gd name="connsiteX342" fmla="*/ 30099 w 222743"/>
                <a:gd name="connsiteY342" fmla="*/ 169972 h 201274"/>
                <a:gd name="connsiteX343" fmla="*/ 29337 w 222743"/>
                <a:gd name="connsiteY343" fmla="*/ 171020 h 201274"/>
                <a:gd name="connsiteX344" fmla="*/ 29337 w 222743"/>
                <a:gd name="connsiteY344" fmla="*/ 171020 h 201274"/>
                <a:gd name="connsiteX345" fmla="*/ 211455 w 222743"/>
                <a:gd name="connsiteY345" fmla="*/ 94058 h 201274"/>
                <a:gd name="connsiteX346" fmla="*/ 211455 w 222743"/>
                <a:gd name="connsiteY346" fmla="*/ 94058 h 201274"/>
                <a:gd name="connsiteX347" fmla="*/ 211455 w 222743"/>
                <a:gd name="connsiteY347" fmla="*/ 94058 h 201274"/>
                <a:gd name="connsiteX348" fmla="*/ 211455 w 222743"/>
                <a:gd name="connsiteY348" fmla="*/ 94058 h 201274"/>
                <a:gd name="connsiteX349" fmla="*/ 211455 w 222743"/>
                <a:gd name="connsiteY349" fmla="*/ 94248 h 201274"/>
                <a:gd name="connsiteX350" fmla="*/ 211455 w 222743"/>
                <a:gd name="connsiteY350" fmla="*/ 94058 h 201274"/>
                <a:gd name="connsiteX351" fmla="*/ 161925 w 222743"/>
                <a:gd name="connsiteY351" fmla="*/ 154351 h 201274"/>
                <a:gd name="connsiteX352" fmla="*/ 161925 w 222743"/>
                <a:gd name="connsiteY352" fmla="*/ 154351 h 201274"/>
                <a:gd name="connsiteX353" fmla="*/ 161925 w 222743"/>
                <a:gd name="connsiteY353" fmla="*/ 154351 h 201274"/>
                <a:gd name="connsiteX354" fmla="*/ 161925 w 222743"/>
                <a:gd name="connsiteY354" fmla="*/ 154351 h 201274"/>
                <a:gd name="connsiteX355" fmla="*/ 161925 w 222743"/>
                <a:gd name="connsiteY355" fmla="*/ 154637 h 201274"/>
                <a:gd name="connsiteX356" fmla="*/ 161639 w 222743"/>
                <a:gd name="connsiteY356" fmla="*/ 154542 h 201274"/>
                <a:gd name="connsiteX357" fmla="*/ 161925 w 222743"/>
                <a:gd name="connsiteY357" fmla="*/ 154351 h 201274"/>
                <a:gd name="connsiteX358" fmla="*/ 100108 w 222743"/>
                <a:gd name="connsiteY358" fmla="*/ 14619 h 201274"/>
                <a:gd name="connsiteX359" fmla="*/ 100108 w 222743"/>
                <a:gd name="connsiteY359" fmla="*/ 14619 h 201274"/>
                <a:gd name="connsiteX360" fmla="*/ 100108 w 222743"/>
                <a:gd name="connsiteY360" fmla="*/ 14619 h 201274"/>
                <a:gd name="connsiteX361" fmla="*/ 100108 w 222743"/>
                <a:gd name="connsiteY361" fmla="*/ 14619 h 201274"/>
                <a:gd name="connsiteX362" fmla="*/ 18098 w 222743"/>
                <a:gd name="connsiteY362" fmla="*/ 73198 h 201274"/>
                <a:gd name="connsiteX363" fmla="*/ 18098 w 222743"/>
                <a:gd name="connsiteY363" fmla="*/ 73198 h 201274"/>
                <a:gd name="connsiteX364" fmla="*/ 17717 w 222743"/>
                <a:gd name="connsiteY364" fmla="*/ 72817 h 201274"/>
                <a:gd name="connsiteX365" fmla="*/ 18098 w 222743"/>
                <a:gd name="connsiteY365" fmla="*/ 73198 h 201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222743" h="201274">
                  <a:moveTo>
                    <a:pt x="219837" y="63864"/>
                  </a:moveTo>
                  <a:cubicBezTo>
                    <a:pt x="220028" y="60434"/>
                    <a:pt x="218123" y="57577"/>
                    <a:pt x="217075" y="54529"/>
                  </a:cubicBezTo>
                  <a:cubicBezTo>
                    <a:pt x="216979" y="53958"/>
                    <a:pt x="216884" y="53481"/>
                    <a:pt x="216694" y="52910"/>
                  </a:cubicBezTo>
                  <a:cubicBezTo>
                    <a:pt x="216884" y="49386"/>
                    <a:pt x="214789" y="46719"/>
                    <a:pt x="213646" y="43671"/>
                  </a:cubicBezTo>
                  <a:cubicBezTo>
                    <a:pt x="212693" y="40432"/>
                    <a:pt x="211836" y="37194"/>
                    <a:pt x="209455" y="34622"/>
                  </a:cubicBezTo>
                  <a:cubicBezTo>
                    <a:pt x="209264" y="33384"/>
                    <a:pt x="209169" y="32145"/>
                    <a:pt x="207836" y="31574"/>
                  </a:cubicBezTo>
                  <a:lnTo>
                    <a:pt x="207836" y="31574"/>
                  </a:lnTo>
                  <a:cubicBezTo>
                    <a:pt x="203835" y="27383"/>
                    <a:pt x="199835" y="23287"/>
                    <a:pt x="195834" y="19096"/>
                  </a:cubicBezTo>
                  <a:lnTo>
                    <a:pt x="195834" y="19096"/>
                  </a:lnTo>
                  <a:cubicBezTo>
                    <a:pt x="194786" y="18048"/>
                    <a:pt x="193643" y="17000"/>
                    <a:pt x="192596" y="15953"/>
                  </a:cubicBezTo>
                  <a:cubicBezTo>
                    <a:pt x="191453" y="10905"/>
                    <a:pt x="187166" y="9381"/>
                    <a:pt x="183166" y="7475"/>
                  </a:cubicBezTo>
                  <a:cubicBezTo>
                    <a:pt x="180499" y="5285"/>
                    <a:pt x="178594" y="1761"/>
                    <a:pt x="174308" y="2427"/>
                  </a:cubicBezTo>
                  <a:lnTo>
                    <a:pt x="174308" y="2618"/>
                  </a:lnTo>
                  <a:cubicBezTo>
                    <a:pt x="174308" y="2618"/>
                    <a:pt x="174212" y="2618"/>
                    <a:pt x="174212" y="2618"/>
                  </a:cubicBezTo>
                  <a:cubicBezTo>
                    <a:pt x="174212" y="2523"/>
                    <a:pt x="174308" y="2427"/>
                    <a:pt x="174308" y="2427"/>
                  </a:cubicBezTo>
                  <a:cubicBezTo>
                    <a:pt x="170117" y="-906"/>
                    <a:pt x="165640" y="46"/>
                    <a:pt x="161163" y="1475"/>
                  </a:cubicBezTo>
                  <a:cubicBezTo>
                    <a:pt x="158591" y="-144"/>
                    <a:pt x="155829" y="-144"/>
                    <a:pt x="152971" y="713"/>
                  </a:cubicBezTo>
                  <a:cubicBezTo>
                    <a:pt x="149733" y="-430"/>
                    <a:pt x="146590" y="-49"/>
                    <a:pt x="143351" y="808"/>
                  </a:cubicBezTo>
                  <a:cubicBezTo>
                    <a:pt x="143351" y="808"/>
                    <a:pt x="143351" y="808"/>
                    <a:pt x="143351" y="808"/>
                  </a:cubicBezTo>
                  <a:cubicBezTo>
                    <a:pt x="143351" y="808"/>
                    <a:pt x="143351" y="808"/>
                    <a:pt x="143351" y="808"/>
                  </a:cubicBezTo>
                  <a:cubicBezTo>
                    <a:pt x="139637" y="1284"/>
                    <a:pt x="136017" y="1856"/>
                    <a:pt x="132302" y="2332"/>
                  </a:cubicBezTo>
                  <a:cubicBezTo>
                    <a:pt x="132302" y="2808"/>
                    <a:pt x="132398" y="3189"/>
                    <a:pt x="132398" y="3666"/>
                  </a:cubicBezTo>
                  <a:cubicBezTo>
                    <a:pt x="132398" y="3666"/>
                    <a:pt x="132398" y="3666"/>
                    <a:pt x="132398" y="3666"/>
                  </a:cubicBezTo>
                  <a:cubicBezTo>
                    <a:pt x="132398" y="3666"/>
                    <a:pt x="132398" y="3666"/>
                    <a:pt x="132398" y="3666"/>
                  </a:cubicBezTo>
                  <a:cubicBezTo>
                    <a:pt x="132302" y="3666"/>
                    <a:pt x="132112" y="3666"/>
                    <a:pt x="132017" y="3761"/>
                  </a:cubicBezTo>
                  <a:cubicBezTo>
                    <a:pt x="132207" y="3284"/>
                    <a:pt x="132398" y="2904"/>
                    <a:pt x="132302" y="2427"/>
                  </a:cubicBezTo>
                  <a:cubicBezTo>
                    <a:pt x="128683" y="2999"/>
                    <a:pt x="125063" y="3666"/>
                    <a:pt x="121349" y="4237"/>
                  </a:cubicBezTo>
                  <a:lnTo>
                    <a:pt x="121349" y="4237"/>
                  </a:lnTo>
                  <a:lnTo>
                    <a:pt x="121349" y="4237"/>
                  </a:lnTo>
                  <a:cubicBezTo>
                    <a:pt x="119539" y="4237"/>
                    <a:pt x="117824" y="4237"/>
                    <a:pt x="116586" y="5856"/>
                  </a:cubicBezTo>
                  <a:cubicBezTo>
                    <a:pt x="113919" y="6523"/>
                    <a:pt x="111252" y="7190"/>
                    <a:pt x="108585" y="7761"/>
                  </a:cubicBezTo>
                  <a:lnTo>
                    <a:pt x="108585" y="7761"/>
                  </a:lnTo>
                  <a:lnTo>
                    <a:pt x="108585" y="7761"/>
                  </a:lnTo>
                  <a:cubicBezTo>
                    <a:pt x="104966" y="8904"/>
                    <a:pt x="101060" y="9381"/>
                    <a:pt x="97822" y="11762"/>
                  </a:cubicBezTo>
                  <a:lnTo>
                    <a:pt x="97822" y="11762"/>
                  </a:lnTo>
                  <a:lnTo>
                    <a:pt x="97822" y="11762"/>
                  </a:lnTo>
                  <a:cubicBezTo>
                    <a:pt x="97346" y="11667"/>
                    <a:pt x="96869" y="11857"/>
                    <a:pt x="96488" y="12238"/>
                  </a:cubicBezTo>
                  <a:cubicBezTo>
                    <a:pt x="94488" y="12048"/>
                    <a:pt x="93250" y="13191"/>
                    <a:pt x="91916" y="14333"/>
                  </a:cubicBezTo>
                  <a:cubicBezTo>
                    <a:pt x="85820" y="17286"/>
                    <a:pt x="78391" y="17667"/>
                    <a:pt x="73533" y="23287"/>
                  </a:cubicBezTo>
                  <a:lnTo>
                    <a:pt x="73533" y="23287"/>
                  </a:lnTo>
                  <a:cubicBezTo>
                    <a:pt x="66008" y="25478"/>
                    <a:pt x="60484" y="30907"/>
                    <a:pt x="54292" y="35193"/>
                  </a:cubicBezTo>
                  <a:cubicBezTo>
                    <a:pt x="54292" y="35193"/>
                    <a:pt x="54292" y="35193"/>
                    <a:pt x="54292" y="35193"/>
                  </a:cubicBezTo>
                  <a:cubicBezTo>
                    <a:pt x="52483" y="36146"/>
                    <a:pt x="50768" y="37194"/>
                    <a:pt x="50102" y="39289"/>
                  </a:cubicBezTo>
                  <a:lnTo>
                    <a:pt x="50102" y="39289"/>
                  </a:lnTo>
                  <a:cubicBezTo>
                    <a:pt x="47625" y="40051"/>
                    <a:pt x="45244" y="40908"/>
                    <a:pt x="44101" y="43385"/>
                  </a:cubicBezTo>
                  <a:cubicBezTo>
                    <a:pt x="39910" y="45671"/>
                    <a:pt x="36767" y="49100"/>
                    <a:pt x="34004" y="52910"/>
                  </a:cubicBezTo>
                  <a:cubicBezTo>
                    <a:pt x="34004" y="52910"/>
                    <a:pt x="34004" y="52910"/>
                    <a:pt x="34004" y="52910"/>
                  </a:cubicBezTo>
                  <a:cubicBezTo>
                    <a:pt x="32861" y="53291"/>
                    <a:pt x="31909" y="53862"/>
                    <a:pt x="31718" y="55196"/>
                  </a:cubicBezTo>
                  <a:cubicBezTo>
                    <a:pt x="30766" y="56339"/>
                    <a:pt x="29718" y="57482"/>
                    <a:pt x="28766" y="58530"/>
                  </a:cubicBezTo>
                  <a:lnTo>
                    <a:pt x="28766" y="58530"/>
                  </a:lnTo>
                  <a:cubicBezTo>
                    <a:pt x="27432" y="60244"/>
                    <a:pt x="26003" y="62054"/>
                    <a:pt x="24670" y="63768"/>
                  </a:cubicBezTo>
                  <a:cubicBezTo>
                    <a:pt x="20955" y="65769"/>
                    <a:pt x="19431" y="69388"/>
                    <a:pt x="17812" y="72912"/>
                  </a:cubicBezTo>
                  <a:lnTo>
                    <a:pt x="17812" y="72912"/>
                  </a:lnTo>
                  <a:cubicBezTo>
                    <a:pt x="15716" y="75103"/>
                    <a:pt x="13811" y="77484"/>
                    <a:pt x="13049" y="80532"/>
                  </a:cubicBezTo>
                  <a:lnTo>
                    <a:pt x="13049" y="80532"/>
                  </a:lnTo>
                  <a:lnTo>
                    <a:pt x="13049" y="80532"/>
                  </a:lnTo>
                  <a:cubicBezTo>
                    <a:pt x="10573" y="84152"/>
                    <a:pt x="8192" y="87867"/>
                    <a:pt x="7525" y="92343"/>
                  </a:cubicBezTo>
                  <a:lnTo>
                    <a:pt x="7525" y="92343"/>
                  </a:lnTo>
                  <a:cubicBezTo>
                    <a:pt x="4953" y="95963"/>
                    <a:pt x="3715" y="100059"/>
                    <a:pt x="3334" y="104440"/>
                  </a:cubicBezTo>
                  <a:lnTo>
                    <a:pt x="3334" y="104440"/>
                  </a:lnTo>
                  <a:cubicBezTo>
                    <a:pt x="2667" y="106631"/>
                    <a:pt x="2000" y="108917"/>
                    <a:pt x="1333" y="111108"/>
                  </a:cubicBezTo>
                  <a:lnTo>
                    <a:pt x="1333" y="111108"/>
                  </a:lnTo>
                  <a:cubicBezTo>
                    <a:pt x="857" y="115489"/>
                    <a:pt x="381" y="119871"/>
                    <a:pt x="0" y="124252"/>
                  </a:cubicBezTo>
                  <a:lnTo>
                    <a:pt x="0" y="124252"/>
                  </a:lnTo>
                  <a:lnTo>
                    <a:pt x="0" y="124252"/>
                  </a:lnTo>
                  <a:cubicBezTo>
                    <a:pt x="95" y="124824"/>
                    <a:pt x="191" y="125395"/>
                    <a:pt x="191" y="125967"/>
                  </a:cubicBezTo>
                  <a:cubicBezTo>
                    <a:pt x="953" y="131872"/>
                    <a:pt x="-1333" y="138063"/>
                    <a:pt x="2286" y="143588"/>
                  </a:cubicBezTo>
                  <a:cubicBezTo>
                    <a:pt x="2191" y="144064"/>
                    <a:pt x="2286" y="144445"/>
                    <a:pt x="2572" y="144826"/>
                  </a:cubicBezTo>
                  <a:lnTo>
                    <a:pt x="2572" y="144826"/>
                  </a:lnTo>
                  <a:lnTo>
                    <a:pt x="2572" y="144826"/>
                  </a:lnTo>
                  <a:cubicBezTo>
                    <a:pt x="3048" y="147493"/>
                    <a:pt x="2667" y="150541"/>
                    <a:pt x="5048" y="152637"/>
                  </a:cubicBezTo>
                  <a:lnTo>
                    <a:pt x="5048" y="152637"/>
                  </a:lnTo>
                  <a:cubicBezTo>
                    <a:pt x="5620" y="155684"/>
                    <a:pt x="9430" y="156637"/>
                    <a:pt x="9525" y="159971"/>
                  </a:cubicBezTo>
                  <a:lnTo>
                    <a:pt x="9525" y="159971"/>
                  </a:lnTo>
                  <a:cubicBezTo>
                    <a:pt x="8858" y="162733"/>
                    <a:pt x="10001" y="164733"/>
                    <a:pt x="12002" y="166448"/>
                  </a:cubicBezTo>
                  <a:lnTo>
                    <a:pt x="12002" y="166448"/>
                  </a:lnTo>
                  <a:cubicBezTo>
                    <a:pt x="12097" y="168258"/>
                    <a:pt x="13240" y="169496"/>
                    <a:pt x="14478" y="170639"/>
                  </a:cubicBezTo>
                  <a:lnTo>
                    <a:pt x="14478" y="170639"/>
                  </a:lnTo>
                  <a:lnTo>
                    <a:pt x="14478" y="170639"/>
                  </a:lnTo>
                  <a:cubicBezTo>
                    <a:pt x="15812" y="172067"/>
                    <a:pt x="17050" y="173401"/>
                    <a:pt x="18383" y="174830"/>
                  </a:cubicBezTo>
                  <a:lnTo>
                    <a:pt x="18383" y="174830"/>
                  </a:lnTo>
                  <a:lnTo>
                    <a:pt x="18383" y="174830"/>
                  </a:lnTo>
                  <a:cubicBezTo>
                    <a:pt x="19431" y="177497"/>
                    <a:pt x="21241" y="179592"/>
                    <a:pt x="23813" y="180831"/>
                  </a:cubicBezTo>
                  <a:lnTo>
                    <a:pt x="23813" y="180831"/>
                  </a:lnTo>
                  <a:cubicBezTo>
                    <a:pt x="26956" y="184069"/>
                    <a:pt x="30575" y="186831"/>
                    <a:pt x="34671" y="188736"/>
                  </a:cubicBezTo>
                  <a:cubicBezTo>
                    <a:pt x="37624" y="191499"/>
                    <a:pt x="41148" y="193118"/>
                    <a:pt x="45053" y="193975"/>
                  </a:cubicBezTo>
                  <a:cubicBezTo>
                    <a:pt x="45053" y="193975"/>
                    <a:pt x="45053" y="193975"/>
                    <a:pt x="45053" y="193975"/>
                  </a:cubicBezTo>
                  <a:cubicBezTo>
                    <a:pt x="46101" y="194356"/>
                    <a:pt x="47054" y="194737"/>
                    <a:pt x="48101" y="195118"/>
                  </a:cubicBezTo>
                  <a:cubicBezTo>
                    <a:pt x="48101" y="195118"/>
                    <a:pt x="48101" y="195118"/>
                    <a:pt x="48101" y="195118"/>
                  </a:cubicBezTo>
                  <a:cubicBezTo>
                    <a:pt x="49340" y="195499"/>
                    <a:pt x="50578" y="195880"/>
                    <a:pt x="51816" y="196356"/>
                  </a:cubicBezTo>
                  <a:cubicBezTo>
                    <a:pt x="53626" y="196928"/>
                    <a:pt x="55340" y="197499"/>
                    <a:pt x="57150" y="198071"/>
                  </a:cubicBezTo>
                  <a:lnTo>
                    <a:pt x="57150" y="198071"/>
                  </a:lnTo>
                  <a:lnTo>
                    <a:pt x="57150" y="198071"/>
                  </a:lnTo>
                  <a:cubicBezTo>
                    <a:pt x="64579" y="199976"/>
                    <a:pt x="72104" y="201405"/>
                    <a:pt x="79820" y="200547"/>
                  </a:cubicBezTo>
                  <a:lnTo>
                    <a:pt x="79820" y="200547"/>
                  </a:lnTo>
                  <a:cubicBezTo>
                    <a:pt x="80867" y="201595"/>
                    <a:pt x="82010" y="201309"/>
                    <a:pt x="83249" y="200928"/>
                  </a:cubicBezTo>
                  <a:cubicBezTo>
                    <a:pt x="86392" y="200547"/>
                    <a:pt x="89630" y="200166"/>
                    <a:pt x="92774" y="199785"/>
                  </a:cubicBezTo>
                  <a:cubicBezTo>
                    <a:pt x="96965" y="199214"/>
                    <a:pt x="101251" y="198642"/>
                    <a:pt x="105442" y="198071"/>
                  </a:cubicBezTo>
                  <a:cubicBezTo>
                    <a:pt x="106013" y="197975"/>
                    <a:pt x="106490" y="197880"/>
                    <a:pt x="107061" y="197785"/>
                  </a:cubicBezTo>
                  <a:cubicBezTo>
                    <a:pt x="110204" y="197214"/>
                    <a:pt x="113348" y="196737"/>
                    <a:pt x="116586" y="196166"/>
                  </a:cubicBezTo>
                  <a:lnTo>
                    <a:pt x="116586" y="196166"/>
                  </a:lnTo>
                  <a:cubicBezTo>
                    <a:pt x="124016" y="194832"/>
                    <a:pt x="131159" y="192451"/>
                    <a:pt x="138303" y="189879"/>
                  </a:cubicBezTo>
                  <a:cubicBezTo>
                    <a:pt x="144018" y="187784"/>
                    <a:pt x="150114" y="186641"/>
                    <a:pt x="155162" y="183021"/>
                  </a:cubicBezTo>
                  <a:cubicBezTo>
                    <a:pt x="156210" y="182450"/>
                    <a:pt x="157163" y="181878"/>
                    <a:pt x="158210" y="181307"/>
                  </a:cubicBezTo>
                  <a:cubicBezTo>
                    <a:pt x="159639" y="180831"/>
                    <a:pt x="161163" y="180354"/>
                    <a:pt x="162592" y="179878"/>
                  </a:cubicBezTo>
                  <a:cubicBezTo>
                    <a:pt x="163163" y="179497"/>
                    <a:pt x="163640" y="179116"/>
                    <a:pt x="164211" y="178735"/>
                  </a:cubicBezTo>
                  <a:cubicBezTo>
                    <a:pt x="167450" y="177687"/>
                    <a:pt x="170688" y="176354"/>
                    <a:pt x="173165" y="173877"/>
                  </a:cubicBezTo>
                  <a:cubicBezTo>
                    <a:pt x="176213" y="173306"/>
                    <a:pt x="178784" y="172067"/>
                    <a:pt x="180785" y="169686"/>
                  </a:cubicBezTo>
                  <a:cubicBezTo>
                    <a:pt x="183071" y="168734"/>
                    <a:pt x="185261" y="167591"/>
                    <a:pt x="186785" y="165591"/>
                  </a:cubicBezTo>
                  <a:cubicBezTo>
                    <a:pt x="187642" y="164924"/>
                    <a:pt x="188595" y="164162"/>
                    <a:pt x="189452" y="163400"/>
                  </a:cubicBezTo>
                  <a:cubicBezTo>
                    <a:pt x="190405" y="162638"/>
                    <a:pt x="191357" y="161876"/>
                    <a:pt x="192215" y="161209"/>
                  </a:cubicBezTo>
                  <a:cubicBezTo>
                    <a:pt x="195453" y="159018"/>
                    <a:pt x="197929" y="156161"/>
                    <a:pt x="199358" y="152446"/>
                  </a:cubicBezTo>
                  <a:cubicBezTo>
                    <a:pt x="199739" y="151779"/>
                    <a:pt x="200120" y="151208"/>
                    <a:pt x="200501" y="150541"/>
                  </a:cubicBezTo>
                  <a:cubicBezTo>
                    <a:pt x="202311" y="149303"/>
                    <a:pt x="203740" y="147874"/>
                    <a:pt x="203073" y="145398"/>
                  </a:cubicBezTo>
                  <a:lnTo>
                    <a:pt x="203073" y="145398"/>
                  </a:lnTo>
                  <a:lnTo>
                    <a:pt x="203073" y="145398"/>
                  </a:lnTo>
                  <a:cubicBezTo>
                    <a:pt x="205550" y="143492"/>
                    <a:pt x="205740" y="141397"/>
                    <a:pt x="203740" y="139016"/>
                  </a:cubicBezTo>
                  <a:lnTo>
                    <a:pt x="203740" y="139016"/>
                  </a:lnTo>
                  <a:lnTo>
                    <a:pt x="203740" y="139016"/>
                  </a:lnTo>
                  <a:cubicBezTo>
                    <a:pt x="206312" y="134825"/>
                    <a:pt x="208979" y="130634"/>
                    <a:pt x="211550" y="126348"/>
                  </a:cubicBezTo>
                  <a:cubicBezTo>
                    <a:pt x="214979" y="124538"/>
                    <a:pt x="215646" y="121299"/>
                    <a:pt x="215551" y="117870"/>
                  </a:cubicBezTo>
                  <a:lnTo>
                    <a:pt x="215551" y="117870"/>
                  </a:lnTo>
                  <a:cubicBezTo>
                    <a:pt x="218313" y="115584"/>
                    <a:pt x="218504" y="112441"/>
                    <a:pt x="218694" y="109203"/>
                  </a:cubicBezTo>
                  <a:cubicBezTo>
                    <a:pt x="220599" y="105678"/>
                    <a:pt x="221266" y="102059"/>
                    <a:pt x="220409" y="98154"/>
                  </a:cubicBezTo>
                  <a:cubicBezTo>
                    <a:pt x="222980" y="94439"/>
                    <a:pt x="219932" y="90057"/>
                    <a:pt x="221837" y="86247"/>
                  </a:cubicBezTo>
                  <a:lnTo>
                    <a:pt x="221837" y="86247"/>
                  </a:lnTo>
                  <a:cubicBezTo>
                    <a:pt x="221837" y="85676"/>
                    <a:pt x="221933" y="85200"/>
                    <a:pt x="221933" y="84628"/>
                  </a:cubicBezTo>
                  <a:cubicBezTo>
                    <a:pt x="221933" y="84628"/>
                    <a:pt x="221933" y="84628"/>
                    <a:pt x="221933" y="84628"/>
                  </a:cubicBezTo>
                  <a:cubicBezTo>
                    <a:pt x="222885" y="83009"/>
                    <a:pt x="222980" y="81294"/>
                    <a:pt x="222314" y="79580"/>
                  </a:cubicBezTo>
                  <a:cubicBezTo>
                    <a:pt x="222028" y="77484"/>
                    <a:pt x="221837" y="75294"/>
                    <a:pt x="221552" y="73198"/>
                  </a:cubicBezTo>
                  <a:cubicBezTo>
                    <a:pt x="220790" y="70055"/>
                    <a:pt x="220313" y="66912"/>
                    <a:pt x="219837" y="63864"/>
                  </a:cubicBezTo>
                  <a:close/>
                  <a:moveTo>
                    <a:pt x="180213" y="147112"/>
                  </a:moveTo>
                  <a:cubicBezTo>
                    <a:pt x="180118" y="147017"/>
                    <a:pt x="180023" y="146922"/>
                    <a:pt x="179927" y="146922"/>
                  </a:cubicBezTo>
                  <a:cubicBezTo>
                    <a:pt x="180023" y="146922"/>
                    <a:pt x="180118" y="146922"/>
                    <a:pt x="180213" y="146826"/>
                  </a:cubicBezTo>
                  <a:cubicBezTo>
                    <a:pt x="180213" y="147017"/>
                    <a:pt x="180213" y="147017"/>
                    <a:pt x="180213" y="147112"/>
                  </a:cubicBezTo>
                  <a:close/>
                  <a:moveTo>
                    <a:pt x="120206" y="144159"/>
                  </a:moveTo>
                  <a:cubicBezTo>
                    <a:pt x="120301" y="144159"/>
                    <a:pt x="120301" y="144159"/>
                    <a:pt x="120301" y="144159"/>
                  </a:cubicBezTo>
                  <a:cubicBezTo>
                    <a:pt x="120301" y="144159"/>
                    <a:pt x="120206" y="144159"/>
                    <a:pt x="120206" y="144255"/>
                  </a:cubicBezTo>
                  <a:cubicBezTo>
                    <a:pt x="120206" y="144159"/>
                    <a:pt x="120206" y="144159"/>
                    <a:pt x="120206" y="144159"/>
                  </a:cubicBezTo>
                  <a:close/>
                  <a:moveTo>
                    <a:pt x="158591" y="40242"/>
                  </a:moveTo>
                  <a:cubicBezTo>
                    <a:pt x="158591" y="40242"/>
                    <a:pt x="158591" y="40242"/>
                    <a:pt x="158591" y="40242"/>
                  </a:cubicBezTo>
                  <a:cubicBezTo>
                    <a:pt x="158687" y="40242"/>
                    <a:pt x="158687" y="40337"/>
                    <a:pt x="158782" y="40337"/>
                  </a:cubicBezTo>
                  <a:cubicBezTo>
                    <a:pt x="158782" y="40337"/>
                    <a:pt x="158687" y="40337"/>
                    <a:pt x="158687" y="40337"/>
                  </a:cubicBezTo>
                  <a:cubicBezTo>
                    <a:pt x="158591" y="40337"/>
                    <a:pt x="158591" y="40242"/>
                    <a:pt x="158591" y="40242"/>
                  </a:cubicBezTo>
                  <a:lnTo>
                    <a:pt x="158591" y="40242"/>
                  </a:lnTo>
                  <a:close/>
                  <a:moveTo>
                    <a:pt x="105918" y="89676"/>
                  </a:moveTo>
                  <a:cubicBezTo>
                    <a:pt x="105918" y="89676"/>
                    <a:pt x="105918" y="89676"/>
                    <a:pt x="105918" y="89676"/>
                  </a:cubicBezTo>
                  <a:lnTo>
                    <a:pt x="105918" y="89676"/>
                  </a:lnTo>
                  <a:lnTo>
                    <a:pt x="105918" y="89676"/>
                  </a:lnTo>
                  <a:close/>
                  <a:moveTo>
                    <a:pt x="126778" y="65769"/>
                  </a:moveTo>
                  <a:cubicBezTo>
                    <a:pt x="126778" y="65769"/>
                    <a:pt x="126683" y="65769"/>
                    <a:pt x="126778" y="65769"/>
                  </a:cubicBezTo>
                  <a:cubicBezTo>
                    <a:pt x="126683" y="65769"/>
                    <a:pt x="126778" y="65769"/>
                    <a:pt x="126778" y="65769"/>
                  </a:cubicBezTo>
                  <a:cubicBezTo>
                    <a:pt x="126778" y="65769"/>
                    <a:pt x="126778" y="65769"/>
                    <a:pt x="126778" y="65769"/>
                  </a:cubicBezTo>
                  <a:close/>
                  <a:moveTo>
                    <a:pt x="131064" y="84533"/>
                  </a:moveTo>
                  <a:lnTo>
                    <a:pt x="131064" y="84533"/>
                  </a:lnTo>
                  <a:cubicBezTo>
                    <a:pt x="131064" y="84533"/>
                    <a:pt x="131159" y="84533"/>
                    <a:pt x="131159" y="84533"/>
                  </a:cubicBezTo>
                  <a:cubicBezTo>
                    <a:pt x="131159" y="84533"/>
                    <a:pt x="131159" y="84628"/>
                    <a:pt x="131159" y="84628"/>
                  </a:cubicBezTo>
                  <a:cubicBezTo>
                    <a:pt x="131159" y="84533"/>
                    <a:pt x="131064" y="84533"/>
                    <a:pt x="131064" y="84533"/>
                  </a:cubicBezTo>
                  <a:close/>
                  <a:moveTo>
                    <a:pt x="165164" y="63483"/>
                  </a:moveTo>
                  <a:cubicBezTo>
                    <a:pt x="165164" y="63483"/>
                    <a:pt x="165164" y="63483"/>
                    <a:pt x="165164" y="63483"/>
                  </a:cubicBezTo>
                  <a:cubicBezTo>
                    <a:pt x="165164" y="63483"/>
                    <a:pt x="165164" y="63483"/>
                    <a:pt x="165164" y="63483"/>
                  </a:cubicBezTo>
                  <a:cubicBezTo>
                    <a:pt x="165164" y="63483"/>
                    <a:pt x="165164" y="63483"/>
                    <a:pt x="165164" y="63483"/>
                  </a:cubicBezTo>
                  <a:close/>
                  <a:moveTo>
                    <a:pt x="114300" y="91676"/>
                  </a:moveTo>
                  <a:lnTo>
                    <a:pt x="114300" y="91676"/>
                  </a:lnTo>
                  <a:lnTo>
                    <a:pt x="114300" y="91676"/>
                  </a:lnTo>
                  <a:cubicBezTo>
                    <a:pt x="114205" y="91676"/>
                    <a:pt x="114110" y="91676"/>
                    <a:pt x="114014" y="91581"/>
                  </a:cubicBezTo>
                  <a:cubicBezTo>
                    <a:pt x="114110" y="91486"/>
                    <a:pt x="114110" y="91391"/>
                    <a:pt x="114205" y="91391"/>
                  </a:cubicBezTo>
                  <a:cubicBezTo>
                    <a:pt x="114300" y="91581"/>
                    <a:pt x="114300" y="91581"/>
                    <a:pt x="114300" y="91676"/>
                  </a:cubicBezTo>
                  <a:close/>
                  <a:moveTo>
                    <a:pt x="138970" y="82342"/>
                  </a:moveTo>
                  <a:cubicBezTo>
                    <a:pt x="138875" y="82151"/>
                    <a:pt x="138875" y="81961"/>
                    <a:pt x="138684" y="81771"/>
                  </a:cubicBezTo>
                  <a:cubicBezTo>
                    <a:pt x="138779" y="81771"/>
                    <a:pt x="138875" y="81771"/>
                    <a:pt x="138970" y="81771"/>
                  </a:cubicBezTo>
                  <a:cubicBezTo>
                    <a:pt x="139065" y="81961"/>
                    <a:pt x="139065" y="82151"/>
                    <a:pt x="138970" y="82342"/>
                  </a:cubicBezTo>
                  <a:close/>
                  <a:moveTo>
                    <a:pt x="120206" y="65102"/>
                  </a:moveTo>
                  <a:cubicBezTo>
                    <a:pt x="120110" y="65102"/>
                    <a:pt x="120110" y="65007"/>
                    <a:pt x="120110" y="65007"/>
                  </a:cubicBezTo>
                  <a:cubicBezTo>
                    <a:pt x="120110" y="65007"/>
                    <a:pt x="120110" y="65007"/>
                    <a:pt x="120206" y="65102"/>
                  </a:cubicBezTo>
                  <a:cubicBezTo>
                    <a:pt x="120206" y="65007"/>
                    <a:pt x="120206" y="65007"/>
                    <a:pt x="120206" y="65102"/>
                  </a:cubicBezTo>
                  <a:close/>
                  <a:moveTo>
                    <a:pt x="58960" y="110917"/>
                  </a:moveTo>
                  <a:cubicBezTo>
                    <a:pt x="58960" y="110917"/>
                    <a:pt x="58960" y="111012"/>
                    <a:pt x="58960" y="111012"/>
                  </a:cubicBezTo>
                  <a:cubicBezTo>
                    <a:pt x="58960" y="111012"/>
                    <a:pt x="58865" y="110917"/>
                    <a:pt x="58865" y="110917"/>
                  </a:cubicBezTo>
                  <a:cubicBezTo>
                    <a:pt x="58865" y="110917"/>
                    <a:pt x="58865" y="110917"/>
                    <a:pt x="58960" y="110917"/>
                  </a:cubicBezTo>
                  <a:close/>
                  <a:moveTo>
                    <a:pt x="187262" y="60244"/>
                  </a:moveTo>
                  <a:cubicBezTo>
                    <a:pt x="187262" y="60339"/>
                    <a:pt x="187262" y="60339"/>
                    <a:pt x="187262" y="60244"/>
                  </a:cubicBezTo>
                  <a:cubicBezTo>
                    <a:pt x="187166" y="60244"/>
                    <a:pt x="187166" y="60244"/>
                    <a:pt x="187166" y="60244"/>
                  </a:cubicBezTo>
                  <a:cubicBezTo>
                    <a:pt x="187166" y="60244"/>
                    <a:pt x="187262" y="60149"/>
                    <a:pt x="187262" y="60149"/>
                  </a:cubicBezTo>
                  <a:cubicBezTo>
                    <a:pt x="187357" y="60244"/>
                    <a:pt x="187262" y="60244"/>
                    <a:pt x="187262" y="60244"/>
                  </a:cubicBezTo>
                  <a:close/>
                  <a:moveTo>
                    <a:pt x="133636" y="57196"/>
                  </a:moveTo>
                  <a:cubicBezTo>
                    <a:pt x="132969" y="57196"/>
                    <a:pt x="132493" y="57196"/>
                    <a:pt x="131921" y="57291"/>
                  </a:cubicBezTo>
                  <a:cubicBezTo>
                    <a:pt x="132112" y="57006"/>
                    <a:pt x="132302" y="56720"/>
                    <a:pt x="132398" y="56339"/>
                  </a:cubicBezTo>
                  <a:cubicBezTo>
                    <a:pt x="132874" y="56625"/>
                    <a:pt x="133160" y="56815"/>
                    <a:pt x="133636" y="57196"/>
                  </a:cubicBezTo>
                  <a:close/>
                  <a:moveTo>
                    <a:pt x="110395" y="58244"/>
                  </a:moveTo>
                  <a:cubicBezTo>
                    <a:pt x="110109" y="58339"/>
                    <a:pt x="109919" y="58434"/>
                    <a:pt x="109633" y="58625"/>
                  </a:cubicBezTo>
                  <a:cubicBezTo>
                    <a:pt x="109633" y="58625"/>
                    <a:pt x="109633" y="58530"/>
                    <a:pt x="109538" y="58530"/>
                  </a:cubicBezTo>
                  <a:lnTo>
                    <a:pt x="109538" y="58530"/>
                  </a:lnTo>
                  <a:cubicBezTo>
                    <a:pt x="109823" y="58339"/>
                    <a:pt x="110109" y="58244"/>
                    <a:pt x="110395" y="58244"/>
                  </a:cubicBezTo>
                  <a:close/>
                  <a:moveTo>
                    <a:pt x="52864" y="88914"/>
                  </a:moveTo>
                  <a:cubicBezTo>
                    <a:pt x="52864" y="89009"/>
                    <a:pt x="52864" y="89105"/>
                    <a:pt x="52864" y="89200"/>
                  </a:cubicBezTo>
                  <a:cubicBezTo>
                    <a:pt x="52864" y="89105"/>
                    <a:pt x="52864" y="89009"/>
                    <a:pt x="52864" y="88914"/>
                  </a:cubicBezTo>
                  <a:cubicBezTo>
                    <a:pt x="52864" y="88914"/>
                    <a:pt x="52864" y="88914"/>
                    <a:pt x="52864" y="88914"/>
                  </a:cubicBezTo>
                  <a:close/>
                  <a:moveTo>
                    <a:pt x="56483" y="93486"/>
                  </a:moveTo>
                  <a:cubicBezTo>
                    <a:pt x="56483" y="93486"/>
                    <a:pt x="56483" y="93486"/>
                    <a:pt x="56483" y="93486"/>
                  </a:cubicBezTo>
                  <a:cubicBezTo>
                    <a:pt x="56579" y="93486"/>
                    <a:pt x="56483" y="93486"/>
                    <a:pt x="56483" y="93486"/>
                  </a:cubicBezTo>
                  <a:cubicBezTo>
                    <a:pt x="56483" y="93486"/>
                    <a:pt x="56483" y="93486"/>
                    <a:pt x="56483" y="93486"/>
                  </a:cubicBezTo>
                  <a:close/>
                  <a:moveTo>
                    <a:pt x="172117" y="32050"/>
                  </a:moveTo>
                  <a:cubicBezTo>
                    <a:pt x="172403" y="31669"/>
                    <a:pt x="172307" y="31383"/>
                    <a:pt x="172403" y="31098"/>
                  </a:cubicBezTo>
                  <a:cubicBezTo>
                    <a:pt x="172403" y="31193"/>
                    <a:pt x="172498" y="31193"/>
                    <a:pt x="172498" y="31288"/>
                  </a:cubicBezTo>
                  <a:cubicBezTo>
                    <a:pt x="172307" y="31479"/>
                    <a:pt x="172307" y="31764"/>
                    <a:pt x="172117" y="32050"/>
                  </a:cubicBezTo>
                  <a:close/>
                  <a:moveTo>
                    <a:pt x="81153" y="87390"/>
                  </a:moveTo>
                  <a:cubicBezTo>
                    <a:pt x="81344" y="87676"/>
                    <a:pt x="81344" y="87962"/>
                    <a:pt x="81534" y="88248"/>
                  </a:cubicBezTo>
                  <a:cubicBezTo>
                    <a:pt x="81534" y="88248"/>
                    <a:pt x="81534" y="88248"/>
                    <a:pt x="81629" y="88248"/>
                  </a:cubicBezTo>
                  <a:cubicBezTo>
                    <a:pt x="81629" y="88248"/>
                    <a:pt x="81629" y="88248"/>
                    <a:pt x="81629" y="88248"/>
                  </a:cubicBezTo>
                  <a:lnTo>
                    <a:pt x="81629" y="88248"/>
                  </a:lnTo>
                  <a:lnTo>
                    <a:pt x="81629" y="88248"/>
                  </a:lnTo>
                  <a:lnTo>
                    <a:pt x="81534" y="88152"/>
                  </a:lnTo>
                  <a:cubicBezTo>
                    <a:pt x="81248" y="88057"/>
                    <a:pt x="81058" y="87867"/>
                    <a:pt x="80867" y="87771"/>
                  </a:cubicBezTo>
                  <a:cubicBezTo>
                    <a:pt x="80963" y="87771"/>
                    <a:pt x="81058" y="87581"/>
                    <a:pt x="81153" y="87390"/>
                  </a:cubicBezTo>
                  <a:close/>
                  <a:moveTo>
                    <a:pt x="37433" y="96153"/>
                  </a:moveTo>
                  <a:cubicBezTo>
                    <a:pt x="37338" y="96153"/>
                    <a:pt x="37338" y="96153"/>
                    <a:pt x="37243" y="96058"/>
                  </a:cubicBezTo>
                  <a:cubicBezTo>
                    <a:pt x="37338" y="96058"/>
                    <a:pt x="37433" y="95963"/>
                    <a:pt x="37529" y="95963"/>
                  </a:cubicBezTo>
                  <a:cubicBezTo>
                    <a:pt x="37433" y="96058"/>
                    <a:pt x="37433" y="96058"/>
                    <a:pt x="37433" y="96153"/>
                  </a:cubicBezTo>
                  <a:cubicBezTo>
                    <a:pt x="37433" y="96153"/>
                    <a:pt x="37433" y="96153"/>
                    <a:pt x="37433" y="96153"/>
                  </a:cubicBezTo>
                  <a:close/>
                  <a:moveTo>
                    <a:pt x="147161" y="117680"/>
                  </a:moveTo>
                  <a:cubicBezTo>
                    <a:pt x="147161" y="117680"/>
                    <a:pt x="147066" y="117680"/>
                    <a:pt x="147161" y="117680"/>
                  </a:cubicBezTo>
                  <a:cubicBezTo>
                    <a:pt x="147161" y="117680"/>
                    <a:pt x="147161" y="117680"/>
                    <a:pt x="147161" y="117680"/>
                  </a:cubicBezTo>
                  <a:cubicBezTo>
                    <a:pt x="147161" y="117680"/>
                    <a:pt x="147161" y="117680"/>
                    <a:pt x="147161" y="117680"/>
                  </a:cubicBezTo>
                  <a:close/>
                  <a:moveTo>
                    <a:pt x="176403" y="131300"/>
                  </a:moveTo>
                  <a:cubicBezTo>
                    <a:pt x="176403" y="131396"/>
                    <a:pt x="176403" y="131491"/>
                    <a:pt x="176403" y="131586"/>
                  </a:cubicBezTo>
                  <a:cubicBezTo>
                    <a:pt x="176308" y="131586"/>
                    <a:pt x="176308" y="131586"/>
                    <a:pt x="176213" y="131682"/>
                  </a:cubicBezTo>
                  <a:cubicBezTo>
                    <a:pt x="176403" y="131491"/>
                    <a:pt x="176403" y="131396"/>
                    <a:pt x="176403" y="131300"/>
                  </a:cubicBezTo>
                  <a:close/>
                  <a:moveTo>
                    <a:pt x="189833" y="47100"/>
                  </a:moveTo>
                  <a:cubicBezTo>
                    <a:pt x="189452" y="47195"/>
                    <a:pt x="189071" y="47195"/>
                    <a:pt x="188690" y="47290"/>
                  </a:cubicBezTo>
                  <a:cubicBezTo>
                    <a:pt x="188690" y="47290"/>
                    <a:pt x="188690" y="47290"/>
                    <a:pt x="188690" y="47195"/>
                  </a:cubicBezTo>
                  <a:cubicBezTo>
                    <a:pt x="189071" y="47290"/>
                    <a:pt x="189452" y="47290"/>
                    <a:pt x="189833" y="47100"/>
                  </a:cubicBezTo>
                  <a:cubicBezTo>
                    <a:pt x="189738" y="47100"/>
                    <a:pt x="189738" y="47100"/>
                    <a:pt x="189833" y="47100"/>
                  </a:cubicBezTo>
                  <a:close/>
                  <a:moveTo>
                    <a:pt x="148495" y="36717"/>
                  </a:moveTo>
                  <a:cubicBezTo>
                    <a:pt x="148495" y="36717"/>
                    <a:pt x="148495" y="36717"/>
                    <a:pt x="148495" y="36717"/>
                  </a:cubicBezTo>
                  <a:cubicBezTo>
                    <a:pt x="148495" y="36717"/>
                    <a:pt x="148495" y="36813"/>
                    <a:pt x="148495" y="36813"/>
                  </a:cubicBezTo>
                  <a:cubicBezTo>
                    <a:pt x="148495" y="36813"/>
                    <a:pt x="148495" y="36717"/>
                    <a:pt x="148495" y="36717"/>
                  </a:cubicBezTo>
                  <a:close/>
                  <a:moveTo>
                    <a:pt x="129064" y="47576"/>
                  </a:moveTo>
                  <a:cubicBezTo>
                    <a:pt x="129064" y="47576"/>
                    <a:pt x="129064" y="47671"/>
                    <a:pt x="129064" y="47576"/>
                  </a:cubicBezTo>
                  <a:cubicBezTo>
                    <a:pt x="129064" y="47671"/>
                    <a:pt x="129064" y="47671"/>
                    <a:pt x="129064" y="47576"/>
                  </a:cubicBezTo>
                  <a:cubicBezTo>
                    <a:pt x="129064" y="47671"/>
                    <a:pt x="129064" y="47671"/>
                    <a:pt x="129064" y="47576"/>
                  </a:cubicBezTo>
                  <a:cubicBezTo>
                    <a:pt x="129064" y="47576"/>
                    <a:pt x="128969" y="47576"/>
                    <a:pt x="129064" y="47576"/>
                  </a:cubicBezTo>
                  <a:cubicBezTo>
                    <a:pt x="129064" y="47576"/>
                    <a:pt x="129064" y="47576"/>
                    <a:pt x="129064" y="47576"/>
                  </a:cubicBezTo>
                  <a:close/>
                  <a:moveTo>
                    <a:pt x="100965" y="54910"/>
                  </a:moveTo>
                  <a:cubicBezTo>
                    <a:pt x="100965" y="54910"/>
                    <a:pt x="100965" y="54910"/>
                    <a:pt x="100965" y="54910"/>
                  </a:cubicBezTo>
                  <a:cubicBezTo>
                    <a:pt x="100965" y="54910"/>
                    <a:pt x="100870" y="54910"/>
                    <a:pt x="100870" y="54910"/>
                  </a:cubicBezTo>
                  <a:cubicBezTo>
                    <a:pt x="100870" y="54910"/>
                    <a:pt x="100965" y="54910"/>
                    <a:pt x="100965" y="54910"/>
                  </a:cubicBezTo>
                  <a:lnTo>
                    <a:pt x="100965" y="54910"/>
                  </a:lnTo>
                  <a:lnTo>
                    <a:pt x="100965" y="54910"/>
                  </a:lnTo>
                  <a:close/>
                  <a:moveTo>
                    <a:pt x="20765" y="114727"/>
                  </a:moveTo>
                  <a:lnTo>
                    <a:pt x="20765" y="114727"/>
                  </a:lnTo>
                  <a:lnTo>
                    <a:pt x="20765" y="114727"/>
                  </a:lnTo>
                  <a:lnTo>
                    <a:pt x="20765" y="114727"/>
                  </a:lnTo>
                  <a:close/>
                  <a:moveTo>
                    <a:pt x="65437" y="145302"/>
                  </a:moveTo>
                  <a:cubicBezTo>
                    <a:pt x="65437" y="145302"/>
                    <a:pt x="65437" y="145398"/>
                    <a:pt x="65532" y="145398"/>
                  </a:cubicBezTo>
                  <a:cubicBezTo>
                    <a:pt x="65532" y="145398"/>
                    <a:pt x="65627" y="145302"/>
                    <a:pt x="65627" y="145302"/>
                  </a:cubicBezTo>
                  <a:cubicBezTo>
                    <a:pt x="65627" y="145398"/>
                    <a:pt x="65532" y="145398"/>
                    <a:pt x="65532" y="145493"/>
                  </a:cubicBezTo>
                  <a:cubicBezTo>
                    <a:pt x="65532" y="145493"/>
                    <a:pt x="65532" y="145398"/>
                    <a:pt x="65532" y="145398"/>
                  </a:cubicBezTo>
                  <a:cubicBezTo>
                    <a:pt x="65437" y="145398"/>
                    <a:pt x="65437" y="145398"/>
                    <a:pt x="65342" y="145398"/>
                  </a:cubicBezTo>
                  <a:cubicBezTo>
                    <a:pt x="65342" y="145398"/>
                    <a:pt x="65342" y="145398"/>
                    <a:pt x="65437" y="145302"/>
                  </a:cubicBezTo>
                  <a:close/>
                  <a:moveTo>
                    <a:pt x="119729" y="141016"/>
                  </a:moveTo>
                  <a:cubicBezTo>
                    <a:pt x="119729" y="141016"/>
                    <a:pt x="119729" y="141016"/>
                    <a:pt x="119729" y="141016"/>
                  </a:cubicBezTo>
                  <a:cubicBezTo>
                    <a:pt x="119729" y="141016"/>
                    <a:pt x="119729" y="141016"/>
                    <a:pt x="119729" y="141016"/>
                  </a:cubicBezTo>
                  <a:cubicBezTo>
                    <a:pt x="119729" y="141016"/>
                    <a:pt x="119729" y="141016"/>
                    <a:pt x="119729" y="141016"/>
                  </a:cubicBezTo>
                  <a:close/>
                  <a:moveTo>
                    <a:pt x="186404" y="121775"/>
                  </a:moveTo>
                  <a:cubicBezTo>
                    <a:pt x="186404" y="121585"/>
                    <a:pt x="186309" y="121299"/>
                    <a:pt x="186309" y="121109"/>
                  </a:cubicBezTo>
                  <a:cubicBezTo>
                    <a:pt x="186500" y="121109"/>
                    <a:pt x="186595" y="121109"/>
                    <a:pt x="186785" y="121109"/>
                  </a:cubicBezTo>
                  <a:cubicBezTo>
                    <a:pt x="186595" y="121299"/>
                    <a:pt x="186500" y="121585"/>
                    <a:pt x="186404" y="121775"/>
                  </a:cubicBezTo>
                  <a:close/>
                  <a:moveTo>
                    <a:pt x="190405" y="37098"/>
                  </a:moveTo>
                  <a:cubicBezTo>
                    <a:pt x="190405" y="37098"/>
                    <a:pt x="190500" y="37098"/>
                    <a:pt x="190500" y="37098"/>
                  </a:cubicBezTo>
                  <a:cubicBezTo>
                    <a:pt x="190500" y="37194"/>
                    <a:pt x="190405" y="37194"/>
                    <a:pt x="190405" y="37194"/>
                  </a:cubicBezTo>
                  <a:cubicBezTo>
                    <a:pt x="190500" y="37194"/>
                    <a:pt x="190500" y="37194"/>
                    <a:pt x="190405" y="37098"/>
                  </a:cubicBezTo>
                  <a:close/>
                  <a:moveTo>
                    <a:pt x="107156" y="29764"/>
                  </a:moveTo>
                  <a:cubicBezTo>
                    <a:pt x="107156" y="29764"/>
                    <a:pt x="107156" y="29764"/>
                    <a:pt x="107156" y="29764"/>
                  </a:cubicBezTo>
                  <a:cubicBezTo>
                    <a:pt x="107156" y="29859"/>
                    <a:pt x="107156" y="29859"/>
                    <a:pt x="107156" y="29764"/>
                  </a:cubicBezTo>
                  <a:cubicBezTo>
                    <a:pt x="107156" y="29764"/>
                    <a:pt x="107156" y="29764"/>
                    <a:pt x="107156" y="29764"/>
                  </a:cubicBezTo>
                  <a:close/>
                  <a:moveTo>
                    <a:pt x="107156" y="29859"/>
                  </a:moveTo>
                  <a:cubicBezTo>
                    <a:pt x="107156" y="29955"/>
                    <a:pt x="107061" y="29955"/>
                    <a:pt x="107061" y="29955"/>
                  </a:cubicBezTo>
                  <a:cubicBezTo>
                    <a:pt x="107061" y="29859"/>
                    <a:pt x="106966" y="29859"/>
                    <a:pt x="106966" y="29764"/>
                  </a:cubicBezTo>
                  <a:cubicBezTo>
                    <a:pt x="107061" y="29764"/>
                    <a:pt x="107061" y="29764"/>
                    <a:pt x="107156" y="29859"/>
                  </a:cubicBezTo>
                  <a:close/>
                  <a:moveTo>
                    <a:pt x="86392" y="66531"/>
                  </a:moveTo>
                  <a:cubicBezTo>
                    <a:pt x="86392" y="66531"/>
                    <a:pt x="86487" y="66626"/>
                    <a:pt x="86487" y="66626"/>
                  </a:cubicBezTo>
                  <a:cubicBezTo>
                    <a:pt x="86487" y="66626"/>
                    <a:pt x="86392" y="66626"/>
                    <a:pt x="86392" y="66531"/>
                  </a:cubicBezTo>
                  <a:cubicBezTo>
                    <a:pt x="86392" y="66626"/>
                    <a:pt x="86392" y="66531"/>
                    <a:pt x="86392" y="66531"/>
                  </a:cubicBezTo>
                  <a:close/>
                  <a:moveTo>
                    <a:pt x="164021" y="21668"/>
                  </a:moveTo>
                  <a:cubicBezTo>
                    <a:pt x="164021" y="21668"/>
                    <a:pt x="164021" y="21668"/>
                    <a:pt x="164021" y="21668"/>
                  </a:cubicBezTo>
                  <a:lnTo>
                    <a:pt x="164021" y="21668"/>
                  </a:lnTo>
                  <a:cubicBezTo>
                    <a:pt x="164021" y="21668"/>
                    <a:pt x="164021" y="21668"/>
                    <a:pt x="164021" y="21668"/>
                  </a:cubicBezTo>
                  <a:cubicBezTo>
                    <a:pt x="164021" y="21668"/>
                    <a:pt x="164021" y="21668"/>
                    <a:pt x="164021" y="21668"/>
                  </a:cubicBezTo>
                  <a:close/>
                  <a:moveTo>
                    <a:pt x="155258" y="27954"/>
                  </a:moveTo>
                  <a:cubicBezTo>
                    <a:pt x="155067" y="28431"/>
                    <a:pt x="155258" y="28907"/>
                    <a:pt x="155448" y="29383"/>
                  </a:cubicBezTo>
                  <a:lnTo>
                    <a:pt x="155448" y="29383"/>
                  </a:lnTo>
                  <a:lnTo>
                    <a:pt x="155448" y="29383"/>
                  </a:lnTo>
                  <a:cubicBezTo>
                    <a:pt x="155353" y="28907"/>
                    <a:pt x="155353" y="28431"/>
                    <a:pt x="155258" y="27954"/>
                  </a:cubicBezTo>
                  <a:lnTo>
                    <a:pt x="155258" y="27954"/>
                  </a:lnTo>
                  <a:close/>
                  <a:moveTo>
                    <a:pt x="120872" y="24621"/>
                  </a:moveTo>
                  <a:lnTo>
                    <a:pt x="120872" y="24621"/>
                  </a:lnTo>
                  <a:cubicBezTo>
                    <a:pt x="120872" y="24621"/>
                    <a:pt x="120872" y="24621"/>
                    <a:pt x="120872" y="24621"/>
                  </a:cubicBezTo>
                  <a:cubicBezTo>
                    <a:pt x="120872" y="24621"/>
                    <a:pt x="120872" y="24621"/>
                    <a:pt x="120872" y="24621"/>
                  </a:cubicBezTo>
                  <a:cubicBezTo>
                    <a:pt x="120872" y="24525"/>
                    <a:pt x="120967" y="24525"/>
                    <a:pt x="121063" y="24430"/>
                  </a:cubicBezTo>
                  <a:cubicBezTo>
                    <a:pt x="121063" y="24525"/>
                    <a:pt x="121158" y="24525"/>
                    <a:pt x="121158" y="24621"/>
                  </a:cubicBezTo>
                  <a:cubicBezTo>
                    <a:pt x="121063" y="24621"/>
                    <a:pt x="120967" y="24621"/>
                    <a:pt x="120872" y="24621"/>
                  </a:cubicBezTo>
                  <a:close/>
                  <a:moveTo>
                    <a:pt x="73247" y="158637"/>
                  </a:moveTo>
                  <a:cubicBezTo>
                    <a:pt x="73438" y="158733"/>
                    <a:pt x="73628" y="158733"/>
                    <a:pt x="73914" y="158828"/>
                  </a:cubicBezTo>
                  <a:cubicBezTo>
                    <a:pt x="73914" y="158923"/>
                    <a:pt x="73819" y="158923"/>
                    <a:pt x="73724" y="159018"/>
                  </a:cubicBezTo>
                  <a:cubicBezTo>
                    <a:pt x="73533" y="158828"/>
                    <a:pt x="73342" y="158733"/>
                    <a:pt x="73247" y="158637"/>
                  </a:cubicBezTo>
                  <a:close/>
                  <a:moveTo>
                    <a:pt x="128969" y="155684"/>
                  </a:moveTo>
                  <a:cubicBezTo>
                    <a:pt x="128969" y="155684"/>
                    <a:pt x="128969" y="155780"/>
                    <a:pt x="129064" y="155780"/>
                  </a:cubicBezTo>
                  <a:cubicBezTo>
                    <a:pt x="129064" y="155780"/>
                    <a:pt x="128969" y="155684"/>
                    <a:pt x="128969" y="155684"/>
                  </a:cubicBezTo>
                  <a:cubicBezTo>
                    <a:pt x="128969" y="155684"/>
                    <a:pt x="128969" y="155684"/>
                    <a:pt x="128969" y="155684"/>
                  </a:cubicBezTo>
                  <a:close/>
                  <a:moveTo>
                    <a:pt x="206502" y="93200"/>
                  </a:moveTo>
                  <a:cubicBezTo>
                    <a:pt x="206502" y="93105"/>
                    <a:pt x="206502" y="93105"/>
                    <a:pt x="206502" y="93200"/>
                  </a:cubicBezTo>
                  <a:cubicBezTo>
                    <a:pt x="206883" y="92724"/>
                    <a:pt x="207169" y="92248"/>
                    <a:pt x="207550" y="91772"/>
                  </a:cubicBezTo>
                  <a:lnTo>
                    <a:pt x="207550" y="91772"/>
                  </a:lnTo>
                  <a:cubicBezTo>
                    <a:pt x="206978" y="92058"/>
                    <a:pt x="206692" y="92534"/>
                    <a:pt x="206502" y="93200"/>
                  </a:cubicBezTo>
                  <a:close/>
                  <a:moveTo>
                    <a:pt x="63056" y="49005"/>
                  </a:moveTo>
                  <a:cubicBezTo>
                    <a:pt x="63056" y="49005"/>
                    <a:pt x="63056" y="49005"/>
                    <a:pt x="63056" y="49005"/>
                  </a:cubicBezTo>
                  <a:cubicBezTo>
                    <a:pt x="63056" y="49005"/>
                    <a:pt x="63056" y="49005"/>
                    <a:pt x="63056" y="49005"/>
                  </a:cubicBezTo>
                  <a:lnTo>
                    <a:pt x="63056" y="49005"/>
                  </a:lnTo>
                  <a:lnTo>
                    <a:pt x="63056" y="49005"/>
                  </a:lnTo>
                  <a:close/>
                  <a:moveTo>
                    <a:pt x="39053" y="152446"/>
                  </a:moveTo>
                  <a:cubicBezTo>
                    <a:pt x="39053" y="152541"/>
                    <a:pt x="39053" y="152541"/>
                    <a:pt x="39053" y="152637"/>
                  </a:cubicBezTo>
                  <a:cubicBezTo>
                    <a:pt x="38957" y="152637"/>
                    <a:pt x="38862" y="152637"/>
                    <a:pt x="38767" y="152541"/>
                  </a:cubicBezTo>
                  <a:cubicBezTo>
                    <a:pt x="38862" y="152541"/>
                    <a:pt x="38957" y="152541"/>
                    <a:pt x="39053" y="152446"/>
                  </a:cubicBezTo>
                  <a:close/>
                  <a:moveTo>
                    <a:pt x="56864" y="164448"/>
                  </a:moveTo>
                  <a:cubicBezTo>
                    <a:pt x="56864" y="164448"/>
                    <a:pt x="56864" y="164448"/>
                    <a:pt x="56864" y="164448"/>
                  </a:cubicBezTo>
                  <a:cubicBezTo>
                    <a:pt x="56864" y="164448"/>
                    <a:pt x="56864" y="164448"/>
                    <a:pt x="56864" y="164448"/>
                  </a:cubicBezTo>
                  <a:cubicBezTo>
                    <a:pt x="56864" y="164448"/>
                    <a:pt x="56864" y="164448"/>
                    <a:pt x="56864" y="164448"/>
                  </a:cubicBezTo>
                  <a:close/>
                  <a:moveTo>
                    <a:pt x="52007" y="50529"/>
                  </a:moveTo>
                  <a:cubicBezTo>
                    <a:pt x="52007" y="50624"/>
                    <a:pt x="52007" y="50624"/>
                    <a:pt x="52007" y="50529"/>
                  </a:cubicBezTo>
                  <a:cubicBezTo>
                    <a:pt x="51911" y="50624"/>
                    <a:pt x="51911" y="50624"/>
                    <a:pt x="52007" y="50529"/>
                  </a:cubicBezTo>
                  <a:cubicBezTo>
                    <a:pt x="51911" y="50529"/>
                    <a:pt x="51911" y="50529"/>
                    <a:pt x="52007" y="50529"/>
                  </a:cubicBezTo>
                  <a:close/>
                  <a:moveTo>
                    <a:pt x="8954" y="111584"/>
                  </a:moveTo>
                  <a:cubicBezTo>
                    <a:pt x="8954" y="111584"/>
                    <a:pt x="8954" y="111584"/>
                    <a:pt x="8954" y="111584"/>
                  </a:cubicBezTo>
                  <a:cubicBezTo>
                    <a:pt x="8954" y="111584"/>
                    <a:pt x="8954" y="111584"/>
                    <a:pt x="8954" y="111584"/>
                  </a:cubicBezTo>
                  <a:cubicBezTo>
                    <a:pt x="8954" y="111584"/>
                    <a:pt x="8954" y="111584"/>
                    <a:pt x="8954" y="111584"/>
                  </a:cubicBezTo>
                  <a:close/>
                  <a:moveTo>
                    <a:pt x="8573" y="131015"/>
                  </a:moveTo>
                  <a:lnTo>
                    <a:pt x="8573" y="131015"/>
                  </a:lnTo>
                  <a:lnTo>
                    <a:pt x="8573" y="131015"/>
                  </a:lnTo>
                  <a:lnTo>
                    <a:pt x="8573" y="131015"/>
                  </a:lnTo>
                  <a:close/>
                  <a:moveTo>
                    <a:pt x="29337" y="171020"/>
                  </a:moveTo>
                  <a:cubicBezTo>
                    <a:pt x="29623" y="170639"/>
                    <a:pt x="29813" y="170353"/>
                    <a:pt x="30099" y="169972"/>
                  </a:cubicBezTo>
                  <a:lnTo>
                    <a:pt x="30099" y="169972"/>
                  </a:lnTo>
                  <a:cubicBezTo>
                    <a:pt x="29718" y="170163"/>
                    <a:pt x="29528" y="170639"/>
                    <a:pt x="29337" y="171020"/>
                  </a:cubicBezTo>
                  <a:lnTo>
                    <a:pt x="29337" y="171020"/>
                  </a:lnTo>
                  <a:close/>
                  <a:moveTo>
                    <a:pt x="211455" y="94058"/>
                  </a:moveTo>
                  <a:lnTo>
                    <a:pt x="211455" y="94058"/>
                  </a:lnTo>
                  <a:lnTo>
                    <a:pt x="211455" y="94058"/>
                  </a:lnTo>
                  <a:cubicBezTo>
                    <a:pt x="211455" y="93963"/>
                    <a:pt x="211550" y="93963"/>
                    <a:pt x="211455" y="94058"/>
                  </a:cubicBezTo>
                  <a:cubicBezTo>
                    <a:pt x="211455" y="94058"/>
                    <a:pt x="211550" y="94153"/>
                    <a:pt x="211455" y="94248"/>
                  </a:cubicBezTo>
                  <a:cubicBezTo>
                    <a:pt x="211455" y="94153"/>
                    <a:pt x="211455" y="94058"/>
                    <a:pt x="211455" y="94058"/>
                  </a:cubicBezTo>
                  <a:close/>
                  <a:moveTo>
                    <a:pt x="161925" y="154351"/>
                  </a:moveTo>
                  <a:cubicBezTo>
                    <a:pt x="161925" y="154351"/>
                    <a:pt x="161925" y="154256"/>
                    <a:pt x="161925" y="154351"/>
                  </a:cubicBezTo>
                  <a:cubicBezTo>
                    <a:pt x="162020" y="154256"/>
                    <a:pt x="162020" y="154256"/>
                    <a:pt x="161925" y="154351"/>
                  </a:cubicBezTo>
                  <a:lnTo>
                    <a:pt x="161925" y="154351"/>
                  </a:lnTo>
                  <a:cubicBezTo>
                    <a:pt x="161925" y="154446"/>
                    <a:pt x="161925" y="154542"/>
                    <a:pt x="161925" y="154637"/>
                  </a:cubicBezTo>
                  <a:cubicBezTo>
                    <a:pt x="161830" y="154542"/>
                    <a:pt x="161735" y="154542"/>
                    <a:pt x="161639" y="154542"/>
                  </a:cubicBezTo>
                  <a:cubicBezTo>
                    <a:pt x="161735" y="154446"/>
                    <a:pt x="161830" y="154446"/>
                    <a:pt x="161925" y="154351"/>
                  </a:cubicBezTo>
                  <a:close/>
                  <a:moveTo>
                    <a:pt x="100108" y="14619"/>
                  </a:moveTo>
                  <a:cubicBezTo>
                    <a:pt x="100108" y="14619"/>
                    <a:pt x="100108" y="14619"/>
                    <a:pt x="100108" y="14619"/>
                  </a:cubicBezTo>
                  <a:cubicBezTo>
                    <a:pt x="100108" y="14619"/>
                    <a:pt x="100108" y="14619"/>
                    <a:pt x="100108" y="14619"/>
                  </a:cubicBezTo>
                  <a:cubicBezTo>
                    <a:pt x="100108" y="14619"/>
                    <a:pt x="100108" y="14619"/>
                    <a:pt x="100108" y="14619"/>
                  </a:cubicBezTo>
                  <a:close/>
                  <a:moveTo>
                    <a:pt x="18098" y="73198"/>
                  </a:moveTo>
                  <a:cubicBezTo>
                    <a:pt x="18098" y="73198"/>
                    <a:pt x="18098" y="73198"/>
                    <a:pt x="18098" y="73198"/>
                  </a:cubicBezTo>
                  <a:cubicBezTo>
                    <a:pt x="18098" y="73198"/>
                    <a:pt x="17717" y="72817"/>
                    <a:pt x="17717" y="72817"/>
                  </a:cubicBezTo>
                  <a:cubicBezTo>
                    <a:pt x="17812" y="73008"/>
                    <a:pt x="18002" y="73008"/>
                    <a:pt x="18098" y="7319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1F58CA3A-6ED1-4CDC-BD82-54519A64F6BB}"/>
                </a:ext>
              </a:extLst>
            </p:cNvPr>
            <p:cNvSpPr/>
            <p:nvPr/>
          </p:nvSpPr>
          <p:spPr>
            <a:xfrm>
              <a:off x="5356834" y="2862914"/>
              <a:ext cx="180547" cy="223354"/>
            </a:xfrm>
            <a:custGeom>
              <a:avLst/>
              <a:gdLst>
                <a:gd name="connsiteX0" fmla="*/ 4025 w 180547"/>
                <a:gd name="connsiteY0" fmla="*/ 108409 h 223354"/>
                <a:gd name="connsiteX1" fmla="*/ 4025 w 180547"/>
                <a:gd name="connsiteY1" fmla="*/ 108409 h 223354"/>
                <a:gd name="connsiteX2" fmla="*/ 4025 w 180547"/>
                <a:gd name="connsiteY2" fmla="*/ 108409 h 223354"/>
                <a:gd name="connsiteX3" fmla="*/ 7169 w 180547"/>
                <a:gd name="connsiteY3" fmla="*/ 120982 h 223354"/>
                <a:gd name="connsiteX4" fmla="*/ 12884 w 180547"/>
                <a:gd name="connsiteY4" fmla="*/ 137841 h 223354"/>
                <a:gd name="connsiteX5" fmla="*/ 12884 w 180547"/>
                <a:gd name="connsiteY5" fmla="*/ 137841 h 223354"/>
                <a:gd name="connsiteX6" fmla="*/ 12884 w 180547"/>
                <a:gd name="connsiteY6" fmla="*/ 137841 h 223354"/>
                <a:gd name="connsiteX7" fmla="*/ 17456 w 180547"/>
                <a:gd name="connsiteY7" fmla="*/ 148509 h 223354"/>
                <a:gd name="connsiteX8" fmla="*/ 17456 w 180547"/>
                <a:gd name="connsiteY8" fmla="*/ 148509 h 223354"/>
                <a:gd name="connsiteX9" fmla="*/ 19170 w 180547"/>
                <a:gd name="connsiteY9" fmla="*/ 151557 h 223354"/>
                <a:gd name="connsiteX10" fmla="*/ 23837 w 180547"/>
                <a:gd name="connsiteY10" fmla="*/ 160511 h 223354"/>
                <a:gd name="connsiteX11" fmla="*/ 23837 w 180547"/>
                <a:gd name="connsiteY11" fmla="*/ 160511 h 223354"/>
                <a:gd name="connsiteX12" fmla="*/ 31934 w 180547"/>
                <a:gd name="connsiteY12" fmla="*/ 173941 h 223354"/>
                <a:gd name="connsiteX13" fmla="*/ 31934 w 180547"/>
                <a:gd name="connsiteY13" fmla="*/ 173941 h 223354"/>
                <a:gd name="connsiteX14" fmla="*/ 36315 w 180547"/>
                <a:gd name="connsiteY14" fmla="*/ 180037 h 223354"/>
                <a:gd name="connsiteX15" fmla="*/ 36315 w 180547"/>
                <a:gd name="connsiteY15" fmla="*/ 180037 h 223354"/>
                <a:gd name="connsiteX16" fmla="*/ 38125 w 180547"/>
                <a:gd name="connsiteY16" fmla="*/ 182799 h 223354"/>
                <a:gd name="connsiteX17" fmla="*/ 38125 w 180547"/>
                <a:gd name="connsiteY17" fmla="*/ 182799 h 223354"/>
                <a:gd name="connsiteX18" fmla="*/ 38125 w 180547"/>
                <a:gd name="connsiteY18" fmla="*/ 182799 h 223354"/>
                <a:gd name="connsiteX19" fmla="*/ 41840 w 180547"/>
                <a:gd name="connsiteY19" fmla="*/ 186990 h 223354"/>
                <a:gd name="connsiteX20" fmla="*/ 41840 w 180547"/>
                <a:gd name="connsiteY20" fmla="*/ 186990 h 223354"/>
                <a:gd name="connsiteX21" fmla="*/ 48031 w 180547"/>
                <a:gd name="connsiteY21" fmla="*/ 194039 h 223354"/>
                <a:gd name="connsiteX22" fmla="*/ 52317 w 180547"/>
                <a:gd name="connsiteY22" fmla="*/ 198230 h 223354"/>
                <a:gd name="connsiteX23" fmla="*/ 52317 w 180547"/>
                <a:gd name="connsiteY23" fmla="*/ 198230 h 223354"/>
                <a:gd name="connsiteX24" fmla="*/ 52317 w 180547"/>
                <a:gd name="connsiteY24" fmla="*/ 198230 h 223354"/>
                <a:gd name="connsiteX25" fmla="*/ 55556 w 180547"/>
                <a:gd name="connsiteY25" fmla="*/ 201087 h 223354"/>
                <a:gd name="connsiteX26" fmla="*/ 68129 w 180547"/>
                <a:gd name="connsiteY26" fmla="*/ 210231 h 223354"/>
                <a:gd name="connsiteX27" fmla="*/ 68129 w 180547"/>
                <a:gd name="connsiteY27" fmla="*/ 210231 h 223354"/>
                <a:gd name="connsiteX28" fmla="*/ 85274 w 180547"/>
                <a:gd name="connsiteY28" fmla="*/ 218137 h 223354"/>
                <a:gd name="connsiteX29" fmla="*/ 85274 w 180547"/>
                <a:gd name="connsiteY29" fmla="*/ 218137 h 223354"/>
                <a:gd name="connsiteX30" fmla="*/ 106991 w 180547"/>
                <a:gd name="connsiteY30" fmla="*/ 222518 h 223354"/>
                <a:gd name="connsiteX31" fmla="*/ 124707 w 180547"/>
                <a:gd name="connsiteY31" fmla="*/ 221661 h 223354"/>
                <a:gd name="connsiteX32" fmla="*/ 132422 w 180547"/>
                <a:gd name="connsiteY32" fmla="*/ 220518 h 223354"/>
                <a:gd name="connsiteX33" fmla="*/ 130803 w 180547"/>
                <a:gd name="connsiteY33" fmla="*/ 219280 h 223354"/>
                <a:gd name="connsiteX34" fmla="*/ 130803 w 180547"/>
                <a:gd name="connsiteY34" fmla="*/ 219280 h 223354"/>
                <a:gd name="connsiteX35" fmla="*/ 132422 w 180547"/>
                <a:gd name="connsiteY35" fmla="*/ 220518 h 223354"/>
                <a:gd name="connsiteX36" fmla="*/ 143281 w 180547"/>
                <a:gd name="connsiteY36" fmla="*/ 216041 h 223354"/>
                <a:gd name="connsiteX37" fmla="*/ 143281 w 180547"/>
                <a:gd name="connsiteY37" fmla="*/ 216041 h 223354"/>
                <a:gd name="connsiteX38" fmla="*/ 143281 w 180547"/>
                <a:gd name="connsiteY38" fmla="*/ 216041 h 223354"/>
                <a:gd name="connsiteX39" fmla="*/ 153473 w 180547"/>
                <a:gd name="connsiteY39" fmla="*/ 209659 h 223354"/>
                <a:gd name="connsiteX40" fmla="*/ 166712 w 180547"/>
                <a:gd name="connsiteY40" fmla="*/ 198134 h 223354"/>
                <a:gd name="connsiteX41" fmla="*/ 171951 w 180547"/>
                <a:gd name="connsiteY41" fmla="*/ 189371 h 223354"/>
                <a:gd name="connsiteX42" fmla="*/ 174332 w 180547"/>
                <a:gd name="connsiteY42" fmla="*/ 184514 h 223354"/>
                <a:gd name="connsiteX43" fmla="*/ 174332 w 180547"/>
                <a:gd name="connsiteY43" fmla="*/ 184514 h 223354"/>
                <a:gd name="connsiteX44" fmla="*/ 179762 w 180547"/>
                <a:gd name="connsiteY44" fmla="*/ 154224 h 223354"/>
                <a:gd name="connsiteX45" fmla="*/ 179762 w 180547"/>
                <a:gd name="connsiteY45" fmla="*/ 154224 h 223354"/>
                <a:gd name="connsiteX46" fmla="*/ 179571 w 180547"/>
                <a:gd name="connsiteY46" fmla="*/ 153176 h 223354"/>
                <a:gd name="connsiteX47" fmla="*/ 178809 w 180547"/>
                <a:gd name="connsiteY47" fmla="*/ 139937 h 223354"/>
                <a:gd name="connsiteX48" fmla="*/ 176428 w 180547"/>
                <a:gd name="connsiteY48" fmla="*/ 131840 h 223354"/>
                <a:gd name="connsiteX49" fmla="*/ 176428 w 180547"/>
                <a:gd name="connsiteY49" fmla="*/ 131840 h 223354"/>
                <a:gd name="connsiteX50" fmla="*/ 176047 w 180547"/>
                <a:gd name="connsiteY50" fmla="*/ 130602 h 223354"/>
                <a:gd name="connsiteX51" fmla="*/ 172808 w 180547"/>
                <a:gd name="connsiteY51" fmla="*/ 117839 h 223354"/>
                <a:gd name="connsiteX52" fmla="*/ 171475 w 180547"/>
                <a:gd name="connsiteY52" fmla="*/ 112028 h 223354"/>
                <a:gd name="connsiteX53" fmla="*/ 171475 w 180547"/>
                <a:gd name="connsiteY53" fmla="*/ 112028 h 223354"/>
                <a:gd name="connsiteX54" fmla="*/ 164141 w 180547"/>
                <a:gd name="connsiteY54" fmla="*/ 91454 h 223354"/>
                <a:gd name="connsiteX55" fmla="*/ 164141 w 180547"/>
                <a:gd name="connsiteY55" fmla="*/ 91454 h 223354"/>
                <a:gd name="connsiteX56" fmla="*/ 158807 w 180547"/>
                <a:gd name="connsiteY56" fmla="*/ 78215 h 223354"/>
                <a:gd name="connsiteX57" fmla="*/ 156711 w 180547"/>
                <a:gd name="connsiteY57" fmla="*/ 73643 h 223354"/>
                <a:gd name="connsiteX58" fmla="*/ 156235 w 180547"/>
                <a:gd name="connsiteY58" fmla="*/ 72214 h 223354"/>
                <a:gd name="connsiteX59" fmla="*/ 156235 w 180547"/>
                <a:gd name="connsiteY59" fmla="*/ 72214 h 223354"/>
                <a:gd name="connsiteX60" fmla="*/ 149948 w 180547"/>
                <a:gd name="connsiteY60" fmla="*/ 59926 h 223354"/>
                <a:gd name="connsiteX61" fmla="*/ 149948 w 180547"/>
                <a:gd name="connsiteY61" fmla="*/ 59926 h 223354"/>
                <a:gd name="connsiteX62" fmla="*/ 143090 w 180547"/>
                <a:gd name="connsiteY62" fmla="*/ 48306 h 223354"/>
                <a:gd name="connsiteX63" fmla="*/ 135947 w 180547"/>
                <a:gd name="connsiteY63" fmla="*/ 39353 h 223354"/>
                <a:gd name="connsiteX64" fmla="*/ 135947 w 180547"/>
                <a:gd name="connsiteY64" fmla="*/ 39353 h 223354"/>
                <a:gd name="connsiteX65" fmla="*/ 132994 w 180547"/>
                <a:gd name="connsiteY65" fmla="*/ 33542 h 223354"/>
                <a:gd name="connsiteX66" fmla="*/ 132994 w 180547"/>
                <a:gd name="connsiteY66" fmla="*/ 33542 h 223354"/>
                <a:gd name="connsiteX67" fmla="*/ 132994 w 180547"/>
                <a:gd name="connsiteY67" fmla="*/ 33542 h 223354"/>
                <a:gd name="connsiteX68" fmla="*/ 129374 w 180547"/>
                <a:gd name="connsiteY68" fmla="*/ 29161 h 223354"/>
                <a:gd name="connsiteX69" fmla="*/ 123945 w 180547"/>
                <a:gd name="connsiteY69" fmla="*/ 23351 h 223354"/>
                <a:gd name="connsiteX70" fmla="*/ 118040 w 180547"/>
                <a:gd name="connsiteY70" fmla="*/ 18112 h 223354"/>
                <a:gd name="connsiteX71" fmla="*/ 118040 w 180547"/>
                <a:gd name="connsiteY71" fmla="*/ 18112 h 223354"/>
                <a:gd name="connsiteX72" fmla="*/ 118040 w 180547"/>
                <a:gd name="connsiteY72" fmla="*/ 18112 h 223354"/>
                <a:gd name="connsiteX73" fmla="*/ 116516 w 180547"/>
                <a:gd name="connsiteY73" fmla="*/ 17731 h 223354"/>
                <a:gd name="connsiteX74" fmla="*/ 101371 w 180547"/>
                <a:gd name="connsiteY74" fmla="*/ 5729 h 223354"/>
                <a:gd name="connsiteX75" fmla="*/ 101371 w 180547"/>
                <a:gd name="connsiteY75" fmla="*/ 5729 h 223354"/>
                <a:gd name="connsiteX76" fmla="*/ 101371 w 180547"/>
                <a:gd name="connsiteY76" fmla="*/ 5729 h 223354"/>
                <a:gd name="connsiteX77" fmla="*/ 98799 w 180547"/>
                <a:gd name="connsiteY77" fmla="*/ 4110 h 223354"/>
                <a:gd name="connsiteX78" fmla="*/ 98799 w 180547"/>
                <a:gd name="connsiteY78" fmla="*/ 4110 h 223354"/>
                <a:gd name="connsiteX79" fmla="*/ 96799 w 180547"/>
                <a:gd name="connsiteY79" fmla="*/ 2967 h 223354"/>
                <a:gd name="connsiteX80" fmla="*/ 96799 w 180547"/>
                <a:gd name="connsiteY80" fmla="*/ 2967 h 223354"/>
                <a:gd name="connsiteX81" fmla="*/ 83369 w 180547"/>
                <a:gd name="connsiteY81" fmla="*/ 395 h 223354"/>
                <a:gd name="connsiteX82" fmla="*/ 83369 w 180547"/>
                <a:gd name="connsiteY82" fmla="*/ 395 h 223354"/>
                <a:gd name="connsiteX83" fmla="*/ 75558 w 180547"/>
                <a:gd name="connsiteY83" fmla="*/ 1157 h 223354"/>
                <a:gd name="connsiteX84" fmla="*/ 64414 w 180547"/>
                <a:gd name="connsiteY84" fmla="*/ 967 h 223354"/>
                <a:gd name="connsiteX85" fmla="*/ 49841 w 180547"/>
                <a:gd name="connsiteY85" fmla="*/ 3253 h 223354"/>
                <a:gd name="connsiteX86" fmla="*/ 49745 w 180547"/>
                <a:gd name="connsiteY86" fmla="*/ 3253 h 223354"/>
                <a:gd name="connsiteX87" fmla="*/ 49745 w 180547"/>
                <a:gd name="connsiteY87" fmla="*/ 3253 h 223354"/>
                <a:gd name="connsiteX88" fmla="*/ 45173 w 180547"/>
                <a:gd name="connsiteY88" fmla="*/ 4205 h 223354"/>
                <a:gd name="connsiteX89" fmla="*/ 38887 w 180547"/>
                <a:gd name="connsiteY89" fmla="*/ 6396 h 223354"/>
                <a:gd name="connsiteX90" fmla="*/ 38887 w 180547"/>
                <a:gd name="connsiteY90" fmla="*/ 6396 h 223354"/>
                <a:gd name="connsiteX91" fmla="*/ 32886 w 180547"/>
                <a:gd name="connsiteY91" fmla="*/ 9158 h 223354"/>
                <a:gd name="connsiteX92" fmla="*/ 21075 w 180547"/>
                <a:gd name="connsiteY92" fmla="*/ 17159 h 223354"/>
                <a:gd name="connsiteX93" fmla="*/ 18408 w 180547"/>
                <a:gd name="connsiteY93" fmla="*/ 19541 h 223354"/>
                <a:gd name="connsiteX94" fmla="*/ 18408 w 180547"/>
                <a:gd name="connsiteY94" fmla="*/ 19541 h 223354"/>
                <a:gd name="connsiteX95" fmla="*/ 10217 w 180547"/>
                <a:gd name="connsiteY95" fmla="*/ 30113 h 223354"/>
                <a:gd name="connsiteX96" fmla="*/ 8788 w 180547"/>
                <a:gd name="connsiteY96" fmla="*/ 33257 h 223354"/>
                <a:gd name="connsiteX97" fmla="*/ 8788 w 180547"/>
                <a:gd name="connsiteY97" fmla="*/ 33257 h 223354"/>
                <a:gd name="connsiteX98" fmla="*/ 4406 w 180547"/>
                <a:gd name="connsiteY98" fmla="*/ 46973 h 223354"/>
                <a:gd name="connsiteX99" fmla="*/ 4406 w 180547"/>
                <a:gd name="connsiteY99" fmla="*/ 46973 h 223354"/>
                <a:gd name="connsiteX100" fmla="*/ 2406 w 180547"/>
                <a:gd name="connsiteY100" fmla="*/ 53831 h 223354"/>
                <a:gd name="connsiteX101" fmla="*/ 1454 w 180547"/>
                <a:gd name="connsiteY101" fmla="*/ 61736 h 223354"/>
                <a:gd name="connsiteX102" fmla="*/ 1168 w 180547"/>
                <a:gd name="connsiteY102" fmla="*/ 68404 h 223354"/>
                <a:gd name="connsiteX103" fmla="*/ 1263 w 180547"/>
                <a:gd name="connsiteY103" fmla="*/ 70118 h 223354"/>
                <a:gd name="connsiteX104" fmla="*/ 596 w 180547"/>
                <a:gd name="connsiteY104" fmla="*/ 77929 h 223354"/>
                <a:gd name="connsiteX105" fmla="*/ 596 w 180547"/>
                <a:gd name="connsiteY105" fmla="*/ 77929 h 223354"/>
                <a:gd name="connsiteX106" fmla="*/ 596 w 180547"/>
                <a:gd name="connsiteY106" fmla="*/ 77929 h 223354"/>
                <a:gd name="connsiteX107" fmla="*/ 3263 w 180547"/>
                <a:gd name="connsiteY107" fmla="*/ 95836 h 223354"/>
                <a:gd name="connsiteX108" fmla="*/ 3263 w 180547"/>
                <a:gd name="connsiteY108" fmla="*/ 95836 h 223354"/>
                <a:gd name="connsiteX109" fmla="*/ 3263 w 180547"/>
                <a:gd name="connsiteY109" fmla="*/ 95836 h 223354"/>
                <a:gd name="connsiteX110" fmla="*/ 3454 w 180547"/>
                <a:gd name="connsiteY110" fmla="*/ 96979 h 223354"/>
                <a:gd name="connsiteX111" fmla="*/ 3359 w 180547"/>
                <a:gd name="connsiteY111" fmla="*/ 97265 h 223354"/>
                <a:gd name="connsiteX112" fmla="*/ 4025 w 180547"/>
                <a:gd name="connsiteY112" fmla="*/ 108409 h 223354"/>
                <a:gd name="connsiteX113" fmla="*/ 169856 w 180547"/>
                <a:gd name="connsiteY113" fmla="*/ 120125 h 223354"/>
                <a:gd name="connsiteX114" fmla="*/ 169856 w 180547"/>
                <a:gd name="connsiteY114" fmla="*/ 120315 h 223354"/>
                <a:gd name="connsiteX115" fmla="*/ 169570 w 180547"/>
                <a:gd name="connsiteY115" fmla="*/ 120125 h 223354"/>
                <a:gd name="connsiteX116" fmla="*/ 169856 w 180547"/>
                <a:gd name="connsiteY116" fmla="*/ 120125 h 223354"/>
                <a:gd name="connsiteX117" fmla="*/ 98704 w 180547"/>
                <a:gd name="connsiteY117" fmla="*/ 17350 h 223354"/>
                <a:gd name="connsiteX118" fmla="*/ 99085 w 180547"/>
                <a:gd name="connsiteY118" fmla="*/ 17445 h 223354"/>
                <a:gd name="connsiteX119" fmla="*/ 98704 w 180547"/>
                <a:gd name="connsiteY119" fmla="*/ 17540 h 223354"/>
                <a:gd name="connsiteX120" fmla="*/ 98704 w 180547"/>
                <a:gd name="connsiteY120" fmla="*/ 17350 h 223354"/>
                <a:gd name="connsiteX121" fmla="*/ 153473 w 180547"/>
                <a:gd name="connsiteY121" fmla="*/ 105932 h 223354"/>
                <a:gd name="connsiteX122" fmla="*/ 153473 w 180547"/>
                <a:gd name="connsiteY122" fmla="*/ 105932 h 223354"/>
                <a:gd name="connsiteX123" fmla="*/ 152996 w 180547"/>
                <a:gd name="connsiteY123" fmla="*/ 106123 h 223354"/>
                <a:gd name="connsiteX124" fmla="*/ 153473 w 180547"/>
                <a:gd name="connsiteY124" fmla="*/ 105932 h 223354"/>
                <a:gd name="connsiteX125" fmla="*/ 100704 w 180547"/>
                <a:gd name="connsiteY125" fmla="*/ 80882 h 223354"/>
                <a:gd name="connsiteX126" fmla="*/ 100704 w 180547"/>
                <a:gd name="connsiteY126" fmla="*/ 80882 h 223354"/>
                <a:gd name="connsiteX127" fmla="*/ 100037 w 180547"/>
                <a:gd name="connsiteY127" fmla="*/ 81739 h 223354"/>
                <a:gd name="connsiteX128" fmla="*/ 100037 w 180547"/>
                <a:gd name="connsiteY128" fmla="*/ 81739 h 223354"/>
                <a:gd name="connsiteX129" fmla="*/ 100704 w 180547"/>
                <a:gd name="connsiteY129" fmla="*/ 80882 h 223354"/>
                <a:gd name="connsiteX130" fmla="*/ 123850 w 180547"/>
                <a:gd name="connsiteY130" fmla="*/ 159844 h 223354"/>
                <a:gd name="connsiteX131" fmla="*/ 123945 w 180547"/>
                <a:gd name="connsiteY131" fmla="*/ 160606 h 223354"/>
                <a:gd name="connsiteX132" fmla="*/ 123469 w 180547"/>
                <a:gd name="connsiteY132" fmla="*/ 160130 h 223354"/>
                <a:gd name="connsiteX133" fmla="*/ 123850 w 180547"/>
                <a:gd name="connsiteY133" fmla="*/ 159844 h 223354"/>
                <a:gd name="connsiteX134" fmla="*/ 82226 w 180547"/>
                <a:gd name="connsiteY134" fmla="*/ 94121 h 223354"/>
                <a:gd name="connsiteX135" fmla="*/ 82226 w 180547"/>
                <a:gd name="connsiteY135" fmla="*/ 94121 h 223354"/>
                <a:gd name="connsiteX136" fmla="*/ 82226 w 180547"/>
                <a:gd name="connsiteY136" fmla="*/ 94121 h 223354"/>
                <a:gd name="connsiteX137" fmla="*/ 82130 w 180547"/>
                <a:gd name="connsiteY137" fmla="*/ 94217 h 223354"/>
                <a:gd name="connsiteX138" fmla="*/ 82226 w 180547"/>
                <a:gd name="connsiteY138" fmla="*/ 94121 h 223354"/>
                <a:gd name="connsiteX139" fmla="*/ 82226 w 180547"/>
                <a:gd name="connsiteY139" fmla="*/ 94121 h 223354"/>
                <a:gd name="connsiteX140" fmla="*/ 82226 w 180547"/>
                <a:gd name="connsiteY140" fmla="*/ 94121 h 223354"/>
                <a:gd name="connsiteX141" fmla="*/ 105943 w 180547"/>
                <a:gd name="connsiteY141" fmla="*/ 124697 h 223354"/>
                <a:gd name="connsiteX142" fmla="*/ 105943 w 180547"/>
                <a:gd name="connsiteY142" fmla="*/ 124697 h 223354"/>
                <a:gd name="connsiteX143" fmla="*/ 105943 w 180547"/>
                <a:gd name="connsiteY143" fmla="*/ 124697 h 223354"/>
                <a:gd name="connsiteX144" fmla="*/ 105943 w 180547"/>
                <a:gd name="connsiteY144" fmla="*/ 124697 h 223354"/>
                <a:gd name="connsiteX145" fmla="*/ 105943 w 180547"/>
                <a:gd name="connsiteY145" fmla="*/ 124697 h 223354"/>
                <a:gd name="connsiteX146" fmla="*/ 105943 w 180547"/>
                <a:gd name="connsiteY146" fmla="*/ 124697 h 223354"/>
                <a:gd name="connsiteX147" fmla="*/ 129089 w 180547"/>
                <a:gd name="connsiteY147" fmla="*/ 116505 h 223354"/>
                <a:gd name="connsiteX148" fmla="*/ 129089 w 180547"/>
                <a:gd name="connsiteY148" fmla="*/ 116505 h 223354"/>
                <a:gd name="connsiteX149" fmla="*/ 129089 w 180547"/>
                <a:gd name="connsiteY149" fmla="*/ 116505 h 223354"/>
                <a:gd name="connsiteX150" fmla="*/ 129089 w 180547"/>
                <a:gd name="connsiteY150" fmla="*/ 116505 h 223354"/>
                <a:gd name="connsiteX151" fmla="*/ 129089 w 180547"/>
                <a:gd name="connsiteY151" fmla="*/ 116505 h 223354"/>
                <a:gd name="connsiteX152" fmla="*/ 128327 w 180547"/>
                <a:gd name="connsiteY152" fmla="*/ 159368 h 223354"/>
                <a:gd name="connsiteX153" fmla="*/ 126898 w 180547"/>
                <a:gd name="connsiteY153" fmla="*/ 156224 h 223354"/>
                <a:gd name="connsiteX154" fmla="*/ 129565 w 180547"/>
                <a:gd name="connsiteY154" fmla="*/ 158320 h 223354"/>
                <a:gd name="connsiteX155" fmla="*/ 128327 w 180547"/>
                <a:gd name="connsiteY155" fmla="*/ 159368 h 223354"/>
                <a:gd name="connsiteX156" fmla="*/ 124136 w 180547"/>
                <a:gd name="connsiteY156" fmla="*/ 83549 h 223354"/>
                <a:gd name="connsiteX157" fmla="*/ 124231 w 180547"/>
                <a:gd name="connsiteY157" fmla="*/ 83358 h 223354"/>
                <a:gd name="connsiteX158" fmla="*/ 124326 w 180547"/>
                <a:gd name="connsiteY158" fmla="*/ 83739 h 223354"/>
                <a:gd name="connsiteX159" fmla="*/ 124136 w 180547"/>
                <a:gd name="connsiteY159" fmla="*/ 83549 h 223354"/>
                <a:gd name="connsiteX160" fmla="*/ 67557 w 180547"/>
                <a:gd name="connsiteY160" fmla="*/ 70404 h 223354"/>
                <a:gd name="connsiteX161" fmla="*/ 67557 w 180547"/>
                <a:gd name="connsiteY161" fmla="*/ 70404 h 223354"/>
                <a:gd name="connsiteX162" fmla="*/ 67557 w 180547"/>
                <a:gd name="connsiteY162" fmla="*/ 70404 h 223354"/>
                <a:gd name="connsiteX163" fmla="*/ 67557 w 180547"/>
                <a:gd name="connsiteY163" fmla="*/ 70404 h 223354"/>
                <a:gd name="connsiteX164" fmla="*/ 42221 w 180547"/>
                <a:gd name="connsiteY164" fmla="*/ 107361 h 223354"/>
                <a:gd name="connsiteX165" fmla="*/ 42316 w 180547"/>
                <a:gd name="connsiteY165" fmla="*/ 107933 h 223354"/>
                <a:gd name="connsiteX166" fmla="*/ 42030 w 180547"/>
                <a:gd name="connsiteY166" fmla="*/ 107647 h 223354"/>
                <a:gd name="connsiteX167" fmla="*/ 42221 w 180547"/>
                <a:gd name="connsiteY167" fmla="*/ 107361 h 223354"/>
                <a:gd name="connsiteX168" fmla="*/ 102895 w 180547"/>
                <a:gd name="connsiteY168" fmla="*/ 170131 h 223354"/>
                <a:gd name="connsiteX169" fmla="*/ 102990 w 180547"/>
                <a:gd name="connsiteY169" fmla="*/ 170226 h 223354"/>
                <a:gd name="connsiteX170" fmla="*/ 102800 w 180547"/>
                <a:gd name="connsiteY170" fmla="*/ 170321 h 223354"/>
                <a:gd name="connsiteX171" fmla="*/ 102895 w 180547"/>
                <a:gd name="connsiteY171" fmla="*/ 170131 h 223354"/>
                <a:gd name="connsiteX172" fmla="*/ 23552 w 180547"/>
                <a:gd name="connsiteY172" fmla="*/ 97550 h 223354"/>
                <a:gd name="connsiteX173" fmla="*/ 23552 w 180547"/>
                <a:gd name="connsiteY173" fmla="*/ 97741 h 223354"/>
                <a:gd name="connsiteX174" fmla="*/ 23456 w 180547"/>
                <a:gd name="connsiteY174" fmla="*/ 97741 h 223354"/>
                <a:gd name="connsiteX175" fmla="*/ 23552 w 180547"/>
                <a:gd name="connsiteY175" fmla="*/ 97550 h 223354"/>
                <a:gd name="connsiteX176" fmla="*/ 23171 w 180547"/>
                <a:gd name="connsiteY176" fmla="*/ 98217 h 223354"/>
                <a:gd name="connsiteX177" fmla="*/ 23171 w 180547"/>
                <a:gd name="connsiteY177" fmla="*/ 98313 h 223354"/>
                <a:gd name="connsiteX178" fmla="*/ 23075 w 180547"/>
                <a:gd name="connsiteY178" fmla="*/ 98313 h 223354"/>
                <a:gd name="connsiteX179" fmla="*/ 23171 w 180547"/>
                <a:gd name="connsiteY179" fmla="*/ 98217 h 223354"/>
                <a:gd name="connsiteX180" fmla="*/ 24409 w 180547"/>
                <a:gd name="connsiteY180" fmla="*/ 84596 h 223354"/>
                <a:gd name="connsiteX181" fmla="*/ 24409 w 180547"/>
                <a:gd name="connsiteY181" fmla="*/ 84596 h 223354"/>
                <a:gd name="connsiteX182" fmla="*/ 24409 w 180547"/>
                <a:gd name="connsiteY182" fmla="*/ 84596 h 223354"/>
                <a:gd name="connsiteX183" fmla="*/ 24409 w 180547"/>
                <a:gd name="connsiteY183" fmla="*/ 84596 h 223354"/>
                <a:gd name="connsiteX184" fmla="*/ 58699 w 180547"/>
                <a:gd name="connsiteY184" fmla="*/ 155558 h 223354"/>
                <a:gd name="connsiteX185" fmla="*/ 58699 w 180547"/>
                <a:gd name="connsiteY185" fmla="*/ 155558 h 223354"/>
                <a:gd name="connsiteX186" fmla="*/ 58699 w 180547"/>
                <a:gd name="connsiteY186" fmla="*/ 155558 h 223354"/>
                <a:gd name="connsiteX187" fmla="*/ 58699 w 180547"/>
                <a:gd name="connsiteY187" fmla="*/ 155558 h 223354"/>
                <a:gd name="connsiteX188" fmla="*/ 89274 w 180547"/>
                <a:gd name="connsiteY188" fmla="*/ 165940 h 223354"/>
                <a:gd name="connsiteX189" fmla="*/ 89084 w 180547"/>
                <a:gd name="connsiteY189" fmla="*/ 165940 h 223354"/>
                <a:gd name="connsiteX190" fmla="*/ 89274 w 180547"/>
                <a:gd name="connsiteY190" fmla="*/ 165749 h 223354"/>
                <a:gd name="connsiteX191" fmla="*/ 89274 w 180547"/>
                <a:gd name="connsiteY191" fmla="*/ 165940 h 223354"/>
                <a:gd name="connsiteX192" fmla="*/ 93941 w 180547"/>
                <a:gd name="connsiteY192" fmla="*/ 165083 h 223354"/>
                <a:gd name="connsiteX193" fmla="*/ 93941 w 180547"/>
                <a:gd name="connsiteY193" fmla="*/ 165273 h 223354"/>
                <a:gd name="connsiteX194" fmla="*/ 93846 w 180547"/>
                <a:gd name="connsiteY194" fmla="*/ 165273 h 223354"/>
                <a:gd name="connsiteX195" fmla="*/ 93941 w 180547"/>
                <a:gd name="connsiteY195" fmla="*/ 165083 h 223354"/>
                <a:gd name="connsiteX196" fmla="*/ 130898 w 180547"/>
                <a:gd name="connsiteY196" fmla="*/ 61451 h 223354"/>
                <a:gd name="connsiteX197" fmla="*/ 130898 w 180547"/>
                <a:gd name="connsiteY197" fmla="*/ 61451 h 223354"/>
                <a:gd name="connsiteX198" fmla="*/ 131184 w 180547"/>
                <a:gd name="connsiteY198" fmla="*/ 61451 h 223354"/>
                <a:gd name="connsiteX199" fmla="*/ 130898 w 180547"/>
                <a:gd name="connsiteY199" fmla="*/ 61641 h 223354"/>
                <a:gd name="connsiteX200" fmla="*/ 130898 w 180547"/>
                <a:gd name="connsiteY200" fmla="*/ 61451 h 223354"/>
                <a:gd name="connsiteX201" fmla="*/ 20313 w 180547"/>
                <a:gd name="connsiteY201" fmla="*/ 72404 h 223354"/>
                <a:gd name="connsiteX202" fmla="*/ 20218 w 180547"/>
                <a:gd name="connsiteY202" fmla="*/ 71738 h 223354"/>
                <a:gd name="connsiteX203" fmla="*/ 20789 w 180547"/>
                <a:gd name="connsiteY203" fmla="*/ 72500 h 223354"/>
                <a:gd name="connsiteX204" fmla="*/ 20313 w 180547"/>
                <a:gd name="connsiteY204" fmla="*/ 72404 h 223354"/>
                <a:gd name="connsiteX205" fmla="*/ 77749 w 180547"/>
                <a:gd name="connsiteY205" fmla="*/ 164225 h 223354"/>
                <a:gd name="connsiteX206" fmla="*/ 77749 w 180547"/>
                <a:gd name="connsiteY206" fmla="*/ 164225 h 223354"/>
                <a:gd name="connsiteX207" fmla="*/ 77749 w 180547"/>
                <a:gd name="connsiteY207" fmla="*/ 164225 h 223354"/>
                <a:gd name="connsiteX208" fmla="*/ 77749 w 180547"/>
                <a:gd name="connsiteY208" fmla="*/ 164225 h 223354"/>
                <a:gd name="connsiteX209" fmla="*/ 168332 w 180547"/>
                <a:gd name="connsiteY209" fmla="*/ 167369 h 223354"/>
                <a:gd name="connsiteX210" fmla="*/ 168522 w 180547"/>
                <a:gd name="connsiteY210" fmla="*/ 167178 h 223354"/>
                <a:gd name="connsiteX211" fmla="*/ 168522 w 180547"/>
                <a:gd name="connsiteY211" fmla="*/ 167369 h 223354"/>
                <a:gd name="connsiteX212" fmla="*/ 168522 w 180547"/>
                <a:gd name="connsiteY212" fmla="*/ 167369 h 223354"/>
                <a:gd name="connsiteX213" fmla="*/ 168522 w 180547"/>
                <a:gd name="connsiteY213" fmla="*/ 167369 h 223354"/>
                <a:gd name="connsiteX214" fmla="*/ 168522 w 180547"/>
                <a:gd name="connsiteY214" fmla="*/ 167369 h 223354"/>
                <a:gd name="connsiteX215" fmla="*/ 168332 w 180547"/>
                <a:gd name="connsiteY215" fmla="*/ 167369 h 223354"/>
                <a:gd name="connsiteX216" fmla="*/ 94894 w 180547"/>
                <a:gd name="connsiteY216" fmla="*/ 24779 h 223354"/>
                <a:gd name="connsiteX217" fmla="*/ 94799 w 180547"/>
                <a:gd name="connsiteY217" fmla="*/ 24684 h 223354"/>
                <a:gd name="connsiteX218" fmla="*/ 94894 w 180547"/>
                <a:gd name="connsiteY218" fmla="*/ 24589 h 223354"/>
                <a:gd name="connsiteX219" fmla="*/ 94894 w 180547"/>
                <a:gd name="connsiteY219" fmla="*/ 24779 h 223354"/>
                <a:gd name="connsiteX220" fmla="*/ 15074 w 180547"/>
                <a:gd name="connsiteY220" fmla="*/ 98598 h 223354"/>
                <a:gd name="connsiteX221" fmla="*/ 15170 w 180547"/>
                <a:gd name="connsiteY221" fmla="*/ 98884 h 223354"/>
                <a:gd name="connsiteX222" fmla="*/ 15170 w 180547"/>
                <a:gd name="connsiteY222" fmla="*/ 98884 h 223354"/>
                <a:gd name="connsiteX223" fmla="*/ 14789 w 180547"/>
                <a:gd name="connsiteY223" fmla="*/ 98789 h 223354"/>
                <a:gd name="connsiteX224" fmla="*/ 15074 w 180547"/>
                <a:gd name="connsiteY224" fmla="*/ 98598 h 223354"/>
                <a:gd name="connsiteX225" fmla="*/ 46983 w 180547"/>
                <a:gd name="connsiteY225" fmla="*/ 174798 h 223354"/>
                <a:gd name="connsiteX226" fmla="*/ 46983 w 180547"/>
                <a:gd name="connsiteY226" fmla="*/ 174989 h 223354"/>
                <a:gd name="connsiteX227" fmla="*/ 46983 w 180547"/>
                <a:gd name="connsiteY227" fmla="*/ 174989 h 223354"/>
                <a:gd name="connsiteX228" fmla="*/ 46983 w 180547"/>
                <a:gd name="connsiteY228" fmla="*/ 174989 h 223354"/>
                <a:gd name="connsiteX229" fmla="*/ 46983 w 180547"/>
                <a:gd name="connsiteY229" fmla="*/ 174989 h 223354"/>
                <a:gd name="connsiteX230" fmla="*/ 46697 w 180547"/>
                <a:gd name="connsiteY230" fmla="*/ 174893 h 223354"/>
                <a:gd name="connsiteX231" fmla="*/ 46983 w 180547"/>
                <a:gd name="connsiteY231" fmla="*/ 174798 h 223354"/>
                <a:gd name="connsiteX232" fmla="*/ 59175 w 180547"/>
                <a:gd name="connsiteY232" fmla="*/ 192610 h 223354"/>
                <a:gd name="connsiteX233" fmla="*/ 59366 w 180547"/>
                <a:gd name="connsiteY233" fmla="*/ 192705 h 223354"/>
                <a:gd name="connsiteX234" fmla="*/ 59270 w 180547"/>
                <a:gd name="connsiteY234" fmla="*/ 192800 h 223354"/>
                <a:gd name="connsiteX235" fmla="*/ 59175 w 180547"/>
                <a:gd name="connsiteY235" fmla="*/ 192610 h 223354"/>
                <a:gd name="connsiteX236" fmla="*/ 135756 w 180547"/>
                <a:gd name="connsiteY236" fmla="*/ 60879 h 223354"/>
                <a:gd name="connsiteX237" fmla="*/ 135661 w 180547"/>
                <a:gd name="connsiteY237" fmla="*/ 60689 h 223354"/>
                <a:gd name="connsiteX238" fmla="*/ 135661 w 180547"/>
                <a:gd name="connsiteY238" fmla="*/ 60689 h 223354"/>
                <a:gd name="connsiteX239" fmla="*/ 135661 w 180547"/>
                <a:gd name="connsiteY239" fmla="*/ 60689 h 223354"/>
                <a:gd name="connsiteX240" fmla="*/ 135851 w 180547"/>
                <a:gd name="connsiteY240" fmla="*/ 60689 h 223354"/>
                <a:gd name="connsiteX241" fmla="*/ 135756 w 180547"/>
                <a:gd name="connsiteY241" fmla="*/ 60879 h 223354"/>
                <a:gd name="connsiteX242" fmla="*/ 104324 w 180547"/>
                <a:gd name="connsiteY242" fmla="*/ 21731 h 223354"/>
                <a:gd name="connsiteX243" fmla="*/ 104324 w 180547"/>
                <a:gd name="connsiteY243" fmla="*/ 21731 h 223354"/>
                <a:gd name="connsiteX244" fmla="*/ 104324 w 180547"/>
                <a:gd name="connsiteY244" fmla="*/ 21731 h 223354"/>
                <a:gd name="connsiteX245" fmla="*/ 104324 w 180547"/>
                <a:gd name="connsiteY245" fmla="*/ 21731 h 223354"/>
                <a:gd name="connsiteX246" fmla="*/ 104324 w 180547"/>
                <a:gd name="connsiteY246" fmla="*/ 21731 h 223354"/>
                <a:gd name="connsiteX247" fmla="*/ 104324 w 180547"/>
                <a:gd name="connsiteY247" fmla="*/ 21731 h 223354"/>
                <a:gd name="connsiteX248" fmla="*/ 138899 w 180547"/>
                <a:gd name="connsiteY248" fmla="*/ 197468 h 223354"/>
                <a:gd name="connsiteX249" fmla="*/ 138899 w 180547"/>
                <a:gd name="connsiteY249" fmla="*/ 197468 h 223354"/>
                <a:gd name="connsiteX250" fmla="*/ 138899 w 180547"/>
                <a:gd name="connsiteY250" fmla="*/ 197468 h 223354"/>
                <a:gd name="connsiteX251" fmla="*/ 138899 w 180547"/>
                <a:gd name="connsiteY251" fmla="*/ 197468 h 223354"/>
                <a:gd name="connsiteX252" fmla="*/ 162426 w 180547"/>
                <a:gd name="connsiteY252" fmla="*/ 192515 h 223354"/>
                <a:gd name="connsiteX253" fmla="*/ 162426 w 180547"/>
                <a:gd name="connsiteY253" fmla="*/ 192515 h 223354"/>
                <a:gd name="connsiteX254" fmla="*/ 162426 w 180547"/>
                <a:gd name="connsiteY254" fmla="*/ 192515 h 223354"/>
                <a:gd name="connsiteX255" fmla="*/ 162426 w 180547"/>
                <a:gd name="connsiteY255" fmla="*/ 192515 h 223354"/>
                <a:gd name="connsiteX256" fmla="*/ 162426 w 180547"/>
                <a:gd name="connsiteY256" fmla="*/ 192515 h 223354"/>
                <a:gd name="connsiteX257" fmla="*/ 170713 w 180547"/>
                <a:gd name="connsiteY257" fmla="*/ 149366 h 223354"/>
                <a:gd name="connsiteX258" fmla="*/ 170713 w 180547"/>
                <a:gd name="connsiteY258" fmla="*/ 149271 h 223354"/>
                <a:gd name="connsiteX259" fmla="*/ 170713 w 180547"/>
                <a:gd name="connsiteY259" fmla="*/ 149366 h 223354"/>
                <a:gd name="connsiteX260" fmla="*/ 170713 w 180547"/>
                <a:gd name="connsiteY260" fmla="*/ 149366 h 223354"/>
                <a:gd name="connsiteX261" fmla="*/ 123659 w 180547"/>
                <a:gd name="connsiteY261" fmla="*/ 33352 h 223354"/>
                <a:gd name="connsiteX262" fmla="*/ 123659 w 180547"/>
                <a:gd name="connsiteY262" fmla="*/ 33352 h 223354"/>
                <a:gd name="connsiteX263" fmla="*/ 123659 w 180547"/>
                <a:gd name="connsiteY263" fmla="*/ 33352 h 223354"/>
                <a:gd name="connsiteX264" fmla="*/ 123659 w 180547"/>
                <a:gd name="connsiteY264" fmla="*/ 33352 h 223354"/>
                <a:gd name="connsiteX265" fmla="*/ 79559 w 180547"/>
                <a:gd name="connsiteY265" fmla="*/ 18683 h 223354"/>
                <a:gd name="connsiteX266" fmla="*/ 79559 w 180547"/>
                <a:gd name="connsiteY266" fmla="*/ 18683 h 223354"/>
                <a:gd name="connsiteX267" fmla="*/ 79559 w 180547"/>
                <a:gd name="connsiteY267" fmla="*/ 18683 h 223354"/>
                <a:gd name="connsiteX268" fmla="*/ 79559 w 180547"/>
                <a:gd name="connsiteY268" fmla="*/ 18683 h 223354"/>
                <a:gd name="connsiteX269" fmla="*/ 130517 w 180547"/>
                <a:gd name="connsiteY269" fmla="*/ 218042 h 223354"/>
                <a:gd name="connsiteX270" fmla="*/ 130517 w 180547"/>
                <a:gd name="connsiteY270" fmla="*/ 218042 h 223354"/>
                <a:gd name="connsiteX271" fmla="*/ 130517 w 180547"/>
                <a:gd name="connsiteY271" fmla="*/ 218042 h 223354"/>
                <a:gd name="connsiteX272" fmla="*/ 130613 w 180547"/>
                <a:gd name="connsiteY272" fmla="*/ 218423 h 223354"/>
                <a:gd name="connsiteX273" fmla="*/ 130422 w 180547"/>
                <a:gd name="connsiteY273" fmla="*/ 218042 h 223354"/>
                <a:gd name="connsiteX274" fmla="*/ 130517 w 180547"/>
                <a:gd name="connsiteY274" fmla="*/ 218042 h 223354"/>
                <a:gd name="connsiteX275" fmla="*/ 175761 w 180547"/>
                <a:gd name="connsiteY275" fmla="*/ 150224 h 223354"/>
                <a:gd name="connsiteX276" fmla="*/ 176047 w 180547"/>
                <a:gd name="connsiteY276" fmla="*/ 150128 h 223354"/>
                <a:gd name="connsiteX277" fmla="*/ 175761 w 180547"/>
                <a:gd name="connsiteY277" fmla="*/ 150319 h 223354"/>
                <a:gd name="connsiteX278" fmla="*/ 175761 w 180547"/>
                <a:gd name="connsiteY278" fmla="*/ 150224 h 223354"/>
                <a:gd name="connsiteX279" fmla="*/ 174428 w 180547"/>
                <a:gd name="connsiteY279" fmla="*/ 140699 h 223354"/>
                <a:gd name="connsiteX280" fmla="*/ 174428 w 180547"/>
                <a:gd name="connsiteY280" fmla="*/ 140699 h 223354"/>
                <a:gd name="connsiteX281" fmla="*/ 174428 w 180547"/>
                <a:gd name="connsiteY281" fmla="*/ 140699 h 223354"/>
                <a:gd name="connsiteX282" fmla="*/ 174428 w 180547"/>
                <a:gd name="connsiteY282" fmla="*/ 140699 h 223354"/>
                <a:gd name="connsiteX283" fmla="*/ 174428 w 180547"/>
                <a:gd name="connsiteY283" fmla="*/ 140699 h 223354"/>
                <a:gd name="connsiteX284" fmla="*/ 163093 w 180547"/>
                <a:gd name="connsiteY284" fmla="*/ 106790 h 223354"/>
                <a:gd name="connsiteX285" fmla="*/ 163093 w 180547"/>
                <a:gd name="connsiteY285" fmla="*/ 106790 h 223354"/>
                <a:gd name="connsiteX286" fmla="*/ 163093 w 180547"/>
                <a:gd name="connsiteY286" fmla="*/ 106790 h 223354"/>
                <a:gd name="connsiteX287" fmla="*/ 163093 w 180547"/>
                <a:gd name="connsiteY287" fmla="*/ 106790 h 223354"/>
                <a:gd name="connsiteX288" fmla="*/ 162998 w 180547"/>
                <a:gd name="connsiteY288" fmla="*/ 106218 h 223354"/>
                <a:gd name="connsiteX289" fmla="*/ 163474 w 180547"/>
                <a:gd name="connsiteY289" fmla="*/ 106409 h 223354"/>
                <a:gd name="connsiteX290" fmla="*/ 163093 w 180547"/>
                <a:gd name="connsiteY290" fmla="*/ 106790 h 223354"/>
                <a:gd name="connsiteX291" fmla="*/ 126993 w 180547"/>
                <a:gd name="connsiteY291" fmla="*/ 34495 h 223354"/>
                <a:gd name="connsiteX292" fmla="*/ 126993 w 180547"/>
                <a:gd name="connsiteY292" fmla="*/ 34495 h 223354"/>
                <a:gd name="connsiteX293" fmla="*/ 126993 w 180547"/>
                <a:gd name="connsiteY293" fmla="*/ 34495 h 223354"/>
                <a:gd name="connsiteX294" fmla="*/ 126993 w 180547"/>
                <a:gd name="connsiteY294" fmla="*/ 34495 h 223354"/>
                <a:gd name="connsiteX295" fmla="*/ 86607 w 180547"/>
                <a:gd name="connsiteY295" fmla="*/ 11063 h 223354"/>
                <a:gd name="connsiteX296" fmla="*/ 86607 w 180547"/>
                <a:gd name="connsiteY296" fmla="*/ 11159 h 223354"/>
                <a:gd name="connsiteX297" fmla="*/ 86607 w 180547"/>
                <a:gd name="connsiteY297" fmla="*/ 11159 h 223354"/>
                <a:gd name="connsiteX298" fmla="*/ 86607 w 180547"/>
                <a:gd name="connsiteY298" fmla="*/ 11159 h 223354"/>
                <a:gd name="connsiteX299" fmla="*/ 86607 w 180547"/>
                <a:gd name="connsiteY299" fmla="*/ 11159 h 223354"/>
                <a:gd name="connsiteX300" fmla="*/ 86417 w 180547"/>
                <a:gd name="connsiteY300" fmla="*/ 11063 h 223354"/>
                <a:gd name="connsiteX301" fmla="*/ 86607 w 180547"/>
                <a:gd name="connsiteY301" fmla="*/ 11063 h 223354"/>
                <a:gd name="connsiteX302" fmla="*/ 15836 w 180547"/>
                <a:gd name="connsiteY302" fmla="*/ 137460 h 223354"/>
                <a:gd name="connsiteX303" fmla="*/ 15836 w 180547"/>
                <a:gd name="connsiteY303" fmla="*/ 137460 h 223354"/>
                <a:gd name="connsiteX304" fmla="*/ 15836 w 180547"/>
                <a:gd name="connsiteY304" fmla="*/ 137460 h 223354"/>
                <a:gd name="connsiteX305" fmla="*/ 15836 w 180547"/>
                <a:gd name="connsiteY305" fmla="*/ 137460 h 223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180547" h="223354">
                  <a:moveTo>
                    <a:pt x="4025" y="108409"/>
                  </a:moveTo>
                  <a:cubicBezTo>
                    <a:pt x="4025" y="108409"/>
                    <a:pt x="4025" y="108409"/>
                    <a:pt x="4025" y="108409"/>
                  </a:cubicBezTo>
                  <a:cubicBezTo>
                    <a:pt x="4025" y="108409"/>
                    <a:pt x="4025" y="108409"/>
                    <a:pt x="4025" y="108409"/>
                  </a:cubicBezTo>
                  <a:cubicBezTo>
                    <a:pt x="5073" y="112600"/>
                    <a:pt x="6121" y="116791"/>
                    <a:pt x="7169" y="120982"/>
                  </a:cubicBezTo>
                  <a:cubicBezTo>
                    <a:pt x="8026" y="126983"/>
                    <a:pt x="10121" y="132507"/>
                    <a:pt x="12884" y="137841"/>
                  </a:cubicBezTo>
                  <a:lnTo>
                    <a:pt x="12884" y="137841"/>
                  </a:lnTo>
                  <a:lnTo>
                    <a:pt x="12884" y="137841"/>
                  </a:lnTo>
                  <a:cubicBezTo>
                    <a:pt x="14027" y="141556"/>
                    <a:pt x="15170" y="145271"/>
                    <a:pt x="17456" y="148509"/>
                  </a:cubicBezTo>
                  <a:lnTo>
                    <a:pt x="17456" y="148509"/>
                  </a:lnTo>
                  <a:cubicBezTo>
                    <a:pt x="17551" y="149747"/>
                    <a:pt x="17837" y="150890"/>
                    <a:pt x="19170" y="151557"/>
                  </a:cubicBezTo>
                  <a:cubicBezTo>
                    <a:pt x="20123" y="154891"/>
                    <a:pt x="21266" y="158034"/>
                    <a:pt x="23837" y="160511"/>
                  </a:cubicBezTo>
                  <a:lnTo>
                    <a:pt x="23837" y="160511"/>
                  </a:lnTo>
                  <a:cubicBezTo>
                    <a:pt x="25171" y="165845"/>
                    <a:pt x="28600" y="169845"/>
                    <a:pt x="31934" y="173941"/>
                  </a:cubicBezTo>
                  <a:lnTo>
                    <a:pt x="31934" y="173941"/>
                  </a:lnTo>
                  <a:cubicBezTo>
                    <a:pt x="32981" y="176322"/>
                    <a:pt x="34220" y="178513"/>
                    <a:pt x="36315" y="180037"/>
                  </a:cubicBezTo>
                  <a:cubicBezTo>
                    <a:pt x="36315" y="180037"/>
                    <a:pt x="36315" y="180037"/>
                    <a:pt x="36315" y="180037"/>
                  </a:cubicBezTo>
                  <a:cubicBezTo>
                    <a:pt x="36887" y="180989"/>
                    <a:pt x="37553" y="181847"/>
                    <a:pt x="38125" y="182799"/>
                  </a:cubicBezTo>
                  <a:lnTo>
                    <a:pt x="38125" y="182799"/>
                  </a:lnTo>
                  <a:lnTo>
                    <a:pt x="38125" y="182799"/>
                  </a:lnTo>
                  <a:cubicBezTo>
                    <a:pt x="38887" y="184609"/>
                    <a:pt x="40030" y="186133"/>
                    <a:pt x="41840" y="186990"/>
                  </a:cubicBezTo>
                  <a:cubicBezTo>
                    <a:pt x="41840" y="186990"/>
                    <a:pt x="41840" y="186990"/>
                    <a:pt x="41840" y="186990"/>
                  </a:cubicBezTo>
                  <a:cubicBezTo>
                    <a:pt x="43173" y="189943"/>
                    <a:pt x="45459" y="192134"/>
                    <a:pt x="48031" y="194039"/>
                  </a:cubicBezTo>
                  <a:cubicBezTo>
                    <a:pt x="49460" y="195467"/>
                    <a:pt x="50888" y="196801"/>
                    <a:pt x="52317" y="198230"/>
                  </a:cubicBezTo>
                  <a:lnTo>
                    <a:pt x="52317" y="198230"/>
                  </a:lnTo>
                  <a:lnTo>
                    <a:pt x="52317" y="198230"/>
                  </a:lnTo>
                  <a:cubicBezTo>
                    <a:pt x="53365" y="199182"/>
                    <a:pt x="54508" y="200134"/>
                    <a:pt x="55556" y="201087"/>
                  </a:cubicBezTo>
                  <a:cubicBezTo>
                    <a:pt x="59175" y="204802"/>
                    <a:pt x="63271" y="208136"/>
                    <a:pt x="68129" y="210231"/>
                  </a:cubicBezTo>
                  <a:lnTo>
                    <a:pt x="68129" y="210231"/>
                  </a:lnTo>
                  <a:cubicBezTo>
                    <a:pt x="73653" y="213184"/>
                    <a:pt x="78701" y="217280"/>
                    <a:pt x="85274" y="218137"/>
                  </a:cubicBezTo>
                  <a:lnTo>
                    <a:pt x="85274" y="218137"/>
                  </a:lnTo>
                  <a:cubicBezTo>
                    <a:pt x="92227" y="220899"/>
                    <a:pt x="99466" y="222614"/>
                    <a:pt x="106991" y="222518"/>
                  </a:cubicBezTo>
                  <a:cubicBezTo>
                    <a:pt x="112991" y="224328"/>
                    <a:pt x="118802" y="222804"/>
                    <a:pt x="124707" y="221661"/>
                  </a:cubicBezTo>
                  <a:cubicBezTo>
                    <a:pt x="127279" y="221280"/>
                    <a:pt x="129851" y="220899"/>
                    <a:pt x="132422" y="220518"/>
                  </a:cubicBezTo>
                  <a:cubicBezTo>
                    <a:pt x="131851" y="220137"/>
                    <a:pt x="131375" y="219756"/>
                    <a:pt x="130803" y="219280"/>
                  </a:cubicBezTo>
                  <a:lnTo>
                    <a:pt x="130803" y="219280"/>
                  </a:lnTo>
                  <a:cubicBezTo>
                    <a:pt x="131184" y="219851"/>
                    <a:pt x="131756" y="220328"/>
                    <a:pt x="132422" y="220518"/>
                  </a:cubicBezTo>
                  <a:cubicBezTo>
                    <a:pt x="136423" y="220042"/>
                    <a:pt x="140042" y="218518"/>
                    <a:pt x="143281" y="216041"/>
                  </a:cubicBezTo>
                  <a:lnTo>
                    <a:pt x="143281" y="216041"/>
                  </a:lnTo>
                  <a:lnTo>
                    <a:pt x="143281" y="216041"/>
                  </a:lnTo>
                  <a:cubicBezTo>
                    <a:pt x="146900" y="214232"/>
                    <a:pt x="150806" y="212993"/>
                    <a:pt x="153473" y="209659"/>
                  </a:cubicBezTo>
                  <a:cubicBezTo>
                    <a:pt x="159092" y="207278"/>
                    <a:pt x="163283" y="203088"/>
                    <a:pt x="166712" y="198134"/>
                  </a:cubicBezTo>
                  <a:cubicBezTo>
                    <a:pt x="169094" y="195563"/>
                    <a:pt x="171475" y="193086"/>
                    <a:pt x="171951" y="189371"/>
                  </a:cubicBezTo>
                  <a:cubicBezTo>
                    <a:pt x="173475" y="188133"/>
                    <a:pt x="174237" y="186514"/>
                    <a:pt x="174332" y="184514"/>
                  </a:cubicBezTo>
                  <a:lnTo>
                    <a:pt x="174332" y="184514"/>
                  </a:lnTo>
                  <a:cubicBezTo>
                    <a:pt x="179381" y="174989"/>
                    <a:pt x="181952" y="165083"/>
                    <a:pt x="179762" y="154224"/>
                  </a:cubicBezTo>
                  <a:lnTo>
                    <a:pt x="179762" y="154224"/>
                  </a:lnTo>
                  <a:cubicBezTo>
                    <a:pt x="179952" y="153843"/>
                    <a:pt x="179857" y="153462"/>
                    <a:pt x="179571" y="153176"/>
                  </a:cubicBezTo>
                  <a:cubicBezTo>
                    <a:pt x="181000" y="148700"/>
                    <a:pt x="179571" y="144318"/>
                    <a:pt x="178809" y="139937"/>
                  </a:cubicBezTo>
                  <a:cubicBezTo>
                    <a:pt x="178714" y="137079"/>
                    <a:pt x="178714" y="134126"/>
                    <a:pt x="176428" y="131840"/>
                  </a:cubicBezTo>
                  <a:cubicBezTo>
                    <a:pt x="176428" y="131840"/>
                    <a:pt x="176428" y="131840"/>
                    <a:pt x="176428" y="131840"/>
                  </a:cubicBezTo>
                  <a:cubicBezTo>
                    <a:pt x="176523" y="131364"/>
                    <a:pt x="176428" y="130983"/>
                    <a:pt x="176047" y="130602"/>
                  </a:cubicBezTo>
                  <a:cubicBezTo>
                    <a:pt x="175475" y="126221"/>
                    <a:pt x="175380" y="121744"/>
                    <a:pt x="172808" y="117839"/>
                  </a:cubicBezTo>
                  <a:cubicBezTo>
                    <a:pt x="172332" y="115934"/>
                    <a:pt x="171951" y="113933"/>
                    <a:pt x="171475" y="112028"/>
                  </a:cubicBezTo>
                  <a:lnTo>
                    <a:pt x="171475" y="112028"/>
                  </a:lnTo>
                  <a:cubicBezTo>
                    <a:pt x="168998" y="105170"/>
                    <a:pt x="166617" y="98313"/>
                    <a:pt x="164141" y="91454"/>
                  </a:cubicBezTo>
                  <a:cubicBezTo>
                    <a:pt x="164141" y="91454"/>
                    <a:pt x="164141" y="91454"/>
                    <a:pt x="164141" y="91454"/>
                  </a:cubicBezTo>
                  <a:cubicBezTo>
                    <a:pt x="163569" y="86501"/>
                    <a:pt x="161378" y="82310"/>
                    <a:pt x="158807" y="78215"/>
                  </a:cubicBezTo>
                  <a:cubicBezTo>
                    <a:pt x="158616" y="76405"/>
                    <a:pt x="158235" y="74786"/>
                    <a:pt x="156711" y="73643"/>
                  </a:cubicBezTo>
                  <a:cubicBezTo>
                    <a:pt x="156711" y="73071"/>
                    <a:pt x="156616" y="72595"/>
                    <a:pt x="156235" y="72214"/>
                  </a:cubicBezTo>
                  <a:lnTo>
                    <a:pt x="156235" y="72214"/>
                  </a:lnTo>
                  <a:cubicBezTo>
                    <a:pt x="154616" y="67928"/>
                    <a:pt x="153092" y="63546"/>
                    <a:pt x="149948" y="59926"/>
                  </a:cubicBezTo>
                  <a:lnTo>
                    <a:pt x="149948" y="59926"/>
                  </a:lnTo>
                  <a:cubicBezTo>
                    <a:pt x="147662" y="56117"/>
                    <a:pt x="145376" y="52211"/>
                    <a:pt x="143090" y="48306"/>
                  </a:cubicBezTo>
                  <a:cubicBezTo>
                    <a:pt x="140995" y="45163"/>
                    <a:pt x="140614" y="40591"/>
                    <a:pt x="135947" y="39353"/>
                  </a:cubicBezTo>
                  <a:lnTo>
                    <a:pt x="135947" y="39353"/>
                  </a:lnTo>
                  <a:cubicBezTo>
                    <a:pt x="136042" y="36876"/>
                    <a:pt x="134423" y="35257"/>
                    <a:pt x="132994" y="33542"/>
                  </a:cubicBezTo>
                  <a:cubicBezTo>
                    <a:pt x="132994" y="33542"/>
                    <a:pt x="132994" y="33542"/>
                    <a:pt x="132994" y="33542"/>
                  </a:cubicBezTo>
                  <a:cubicBezTo>
                    <a:pt x="132994" y="33542"/>
                    <a:pt x="132994" y="33542"/>
                    <a:pt x="132994" y="33542"/>
                  </a:cubicBezTo>
                  <a:cubicBezTo>
                    <a:pt x="132422" y="31542"/>
                    <a:pt x="131089" y="30113"/>
                    <a:pt x="129374" y="29161"/>
                  </a:cubicBezTo>
                  <a:cubicBezTo>
                    <a:pt x="128041" y="26875"/>
                    <a:pt x="126517" y="24589"/>
                    <a:pt x="123945" y="23351"/>
                  </a:cubicBezTo>
                  <a:cubicBezTo>
                    <a:pt x="122707" y="20779"/>
                    <a:pt x="121183" y="18588"/>
                    <a:pt x="118040" y="18112"/>
                  </a:cubicBezTo>
                  <a:lnTo>
                    <a:pt x="118040" y="18112"/>
                  </a:lnTo>
                  <a:lnTo>
                    <a:pt x="118040" y="18112"/>
                  </a:lnTo>
                  <a:cubicBezTo>
                    <a:pt x="117563" y="18017"/>
                    <a:pt x="116992" y="17826"/>
                    <a:pt x="116516" y="17731"/>
                  </a:cubicBezTo>
                  <a:cubicBezTo>
                    <a:pt x="114134" y="10397"/>
                    <a:pt x="107086" y="8968"/>
                    <a:pt x="101371" y="5729"/>
                  </a:cubicBezTo>
                  <a:lnTo>
                    <a:pt x="101371" y="5729"/>
                  </a:lnTo>
                  <a:lnTo>
                    <a:pt x="101371" y="5729"/>
                  </a:lnTo>
                  <a:cubicBezTo>
                    <a:pt x="100990" y="4396"/>
                    <a:pt x="99942" y="4205"/>
                    <a:pt x="98799" y="4110"/>
                  </a:cubicBezTo>
                  <a:lnTo>
                    <a:pt x="98799" y="4110"/>
                  </a:lnTo>
                  <a:cubicBezTo>
                    <a:pt x="98132" y="3729"/>
                    <a:pt x="97466" y="3348"/>
                    <a:pt x="96799" y="2967"/>
                  </a:cubicBezTo>
                  <a:lnTo>
                    <a:pt x="96799" y="2967"/>
                  </a:lnTo>
                  <a:cubicBezTo>
                    <a:pt x="92703" y="109"/>
                    <a:pt x="87845" y="967"/>
                    <a:pt x="83369" y="395"/>
                  </a:cubicBezTo>
                  <a:lnTo>
                    <a:pt x="83369" y="395"/>
                  </a:lnTo>
                  <a:cubicBezTo>
                    <a:pt x="80797" y="681"/>
                    <a:pt x="78130" y="872"/>
                    <a:pt x="75558" y="1157"/>
                  </a:cubicBezTo>
                  <a:cubicBezTo>
                    <a:pt x="71843" y="-1224"/>
                    <a:pt x="68129" y="776"/>
                    <a:pt x="64414" y="967"/>
                  </a:cubicBezTo>
                  <a:cubicBezTo>
                    <a:pt x="59270" y="109"/>
                    <a:pt x="54317" y="300"/>
                    <a:pt x="49841" y="3253"/>
                  </a:cubicBezTo>
                  <a:lnTo>
                    <a:pt x="49745" y="3253"/>
                  </a:lnTo>
                  <a:lnTo>
                    <a:pt x="49745" y="3253"/>
                  </a:lnTo>
                  <a:cubicBezTo>
                    <a:pt x="48221" y="3539"/>
                    <a:pt x="46697" y="3824"/>
                    <a:pt x="45173" y="4205"/>
                  </a:cubicBezTo>
                  <a:cubicBezTo>
                    <a:pt x="42887" y="4396"/>
                    <a:pt x="40601" y="4396"/>
                    <a:pt x="38887" y="6396"/>
                  </a:cubicBezTo>
                  <a:lnTo>
                    <a:pt x="38887" y="6396"/>
                  </a:lnTo>
                  <a:cubicBezTo>
                    <a:pt x="36601" y="6682"/>
                    <a:pt x="34601" y="7539"/>
                    <a:pt x="32886" y="9158"/>
                  </a:cubicBezTo>
                  <a:cubicBezTo>
                    <a:pt x="28219" y="10682"/>
                    <a:pt x="24409" y="13635"/>
                    <a:pt x="21075" y="17159"/>
                  </a:cubicBezTo>
                  <a:cubicBezTo>
                    <a:pt x="20218" y="17921"/>
                    <a:pt x="19265" y="18779"/>
                    <a:pt x="18408" y="19541"/>
                  </a:cubicBezTo>
                  <a:lnTo>
                    <a:pt x="18408" y="19541"/>
                  </a:lnTo>
                  <a:cubicBezTo>
                    <a:pt x="14693" y="22303"/>
                    <a:pt x="11931" y="25827"/>
                    <a:pt x="10217" y="30113"/>
                  </a:cubicBezTo>
                  <a:cubicBezTo>
                    <a:pt x="9740" y="31161"/>
                    <a:pt x="9264" y="32209"/>
                    <a:pt x="8788" y="33257"/>
                  </a:cubicBezTo>
                  <a:lnTo>
                    <a:pt x="8788" y="33257"/>
                  </a:lnTo>
                  <a:cubicBezTo>
                    <a:pt x="5549" y="37257"/>
                    <a:pt x="4216" y="41924"/>
                    <a:pt x="4406" y="46973"/>
                  </a:cubicBezTo>
                  <a:lnTo>
                    <a:pt x="4406" y="46973"/>
                  </a:lnTo>
                  <a:cubicBezTo>
                    <a:pt x="2025" y="48782"/>
                    <a:pt x="1835" y="51164"/>
                    <a:pt x="2406" y="53831"/>
                  </a:cubicBezTo>
                  <a:cubicBezTo>
                    <a:pt x="25" y="56212"/>
                    <a:pt x="1644" y="59069"/>
                    <a:pt x="1454" y="61736"/>
                  </a:cubicBezTo>
                  <a:cubicBezTo>
                    <a:pt x="-166" y="63927"/>
                    <a:pt x="1073" y="66118"/>
                    <a:pt x="1168" y="68404"/>
                  </a:cubicBezTo>
                  <a:cubicBezTo>
                    <a:pt x="1168" y="68975"/>
                    <a:pt x="1263" y="69547"/>
                    <a:pt x="1263" y="70118"/>
                  </a:cubicBezTo>
                  <a:cubicBezTo>
                    <a:pt x="-737" y="72595"/>
                    <a:pt x="311" y="75262"/>
                    <a:pt x="596" y="77929"/>
                  </a:cubicBezTo>
                  <a:cubicBezTo>
                    <a:pt x="596" y="77929"/>
                    <a:pt x="596" y="77929"/>
                    <a:pt x="596" y="77929"/>
                  </a:cubicBezTo>
                  <a:cubicBezTo>
                    <a:pt x="596" y="77929"/>
                    <a:pt x="596" y="77929"/>
                    <a:pt x="596" y="77929"/>
                  </a:cubicBezTo>
                  <a:cubicBezTo>
                    <a:pt x="-1309" y="84311"/>
                    <a:pt x="1835" y="89930"/>
                    <a:pt x="3263" y="95836"/>
                  </a:cubicBezTo>
                  <a:lnTo>
                    <a:pt x="3263" y="95836"/>
                  </a:lnTo>
                  <a:cubicBezTo>
                    <a:pt x="3263" y="95836"/>
                    <a:pt x="3263" y="95836"/>
                    <a:pt x="3263" y="95836"/>
                  </a:cubicBezTo>
                  <a:cubicBezTo>
                    <a:pt x="3168" y="96217"/>
                    <a:pt x="3263" y="96598"/>
                    <a:pt x="3454" y="96979"/>
                  </a:cubicBezTo>
                  <a:cubicBezTo>
                    <a:pt x="3359" y="97074"/>
                    <a:pt x="3454" y="97169"/>
                    <a:pt x="3359" y="97265"/>
                  </a:cubicBezTo>
                  <a:cubicBezTo>
                    <a:pt x="1644" y="101075"/>
                    <a:pt x="2978" y="104694"/>
                    <a:pt x="4025" y="108409"/>
                  </a:cubicBezTo>
                  <a:close/>
                  <a:moveTo>
                    <a:pt x="169856" y="120125"/>
                  </a:moveTo>
                  <a:cubicBezTo>
                    <a:pt x="169856" y="120220"/>
                    <a:pt x="169856" y="120315"/>
                    <a:pt x="169856" y="120315"/>
                  </a:cubicBezTo>
                  <a:cubicBezTo>
                    <a:pt x="169760" y="120315"/>
                    <a:pt x="169665" y="120125"/>
                    <a:pt x="169570" y="120125"/>
                  </a:cubicBezTo>
                  <a:cubicBezTo>
                    <a:pt x="169760" y="120125"/>
                    <a:pt x="169760" y="120220"/>
                    <a:pt x="169856" y="120125"/>
                  </a:cubicBezTo>
                  <a:close/>
                  <a:moveTo>
                    <a:pt x="98704" y="17350"/>
                  </a:moveTo>
                  <a:cubicBezTo>
                    <a:pt x="98799" y="17350"/>
                    <a:pt x="98990" y="17445"/>
                    <a:pt x="99085" y="17445"/>
                  </a:cubicBezTo>
                  <a:cubicBezTo>
                    <a:pt x="98894" y="17540"/>
                    <a:pt x="98894" y="17445"/>
                    <a:pt x="98704" y="17540"/>
                  </a:cubicBezTo>
                  <a:cubicBezTo>
                    <a:pt x="98704" y="17445"/>
                    <a:pt x="98704" y="17445"/>
                    <a:pt x="98704" y="17350"/>
                  </a:cubicBezTo>
                  <a:close/>
                  <a:moveTo>
                    <a:pt x="153473" y="105932"/>
                  </a:moveTo>
                  <a:cubicBezTo>
                    <a:pt x="153473" y="105932"/>
                    <a:pt x="153568" y="105932"/>
                    <a:pt x="153473" y="105932"/>
                  </a:cubicBezTo>
                  <a:cubicBezTo>
                    <a:pt x="153377" y="106028"/>
                    <a:pt x="153187" y="106028"/>
                    <a:pt x="152996" y="106123"/>
                  </a:cubicBezTo>
                  <a:cubicBezTo>
                    <a:pt x="153187" y="105932"/>
                    <a:pt x="153377" y="105932"/>
                    <a:pt x="153473" y="105932"/>
                  </a:cubicBezTo>
                  <a:close/>
                  <a:moveTo>
                    <a:pt x="100704" y="80882"/>
                  </a:moveTo>
                  <a:lnTo>
                    <a:pt x="100704" y="80882"/>
                  </a:lnTo>
                  <a:cubicBezTo>
                    <a:pt x="100514" y="81167"/>
                    <a:pt x="100228" y="81453"/>
                    <a:pt x="100037" y="81739"/>
                  </a:cubicBezTo>
                  <a:lnTo>
                    <a:pt x="100037" y="81739"/>
                  </a:lnTo>
                  <a:cubicBezTo>
                    <a:pt x="100418" y="81644"/>
                    <a:pt x="100514" y="81263"/>
                    <a:pt x="100704" y="80882"/>
                  </a:cubicBezTo>
                  <a:close/>
                  <a:moveTo>
                    <a:pt x="123850" y="159844"/>
                  </a:moveTo>
                  <a:cubicBezTo>
                    <a:pt x="123850" y="160130"/>
                    <a:pt x="123945" y="160320"/>
                    <a:pt x="123945" y="160606"/>
                  </a:cubicBezTo>
                  <a:cubicBezTo>
                    <a:pt x="123755" y="160511"/>
                    <a:pt x="123659" y="160320"/>
                    <a:pt x="123469" y="160130"/>
                  </a:cubicBezTo>
                  <a:cubicBezTo>
                    <a:pt x="123659" y="160034"/>
                    <a:pt x="123755" y="159939"/>
                    <a:pt x="123850" y="159844"/>
                  </a:cubicBezTo>
                  <a:close/>
                  <a:moveTo>
                    <a:pt x="82226" y="94121"/>
                  </a:moveTo>
                  <a:lnTo>
                    <a:pt x="82226" y="94121"/>
                  </a:lnTo>
                  <a:cubicBezTo>
                    <a:pt x="82226" y="94121"/>
                    <a:pt x="82321" y="94217"/>
                    <a:pt x="82226" y="94121"/>
                  </a:cubicBezTo>
                  <a:cubicBezTo>
                    <a:pt x="82226" y="94121"/>
                    <a:pt x="82130" y="94217"/>
                    <a:pt x="82130" y="94217"/>
                  </a:cubicBezTo>
                  <a:cubicBezTo>
                    <a:pt x="82226" y="94217"/>
                    <a:pt x="82226" y="94121"/>
                    <a:pt x="82226" y="94121"/>
                  </a:cubicBezTo>
                  <a:cubicBezTo>
                    <a:pt x="82226" y="94121"/>
                    <a:pt x="82226" y="94121"/>
                    <a:pt x="82226" y="94121"/>
                  </a:cubicBezTo>
                  <a:lnTo>
                    <a:pt x="82226" y="94121"/>
                  </a:lnTo>
                  <a:close/>
                  <a:moveTo>
                    <a:pt x="105943" y="124697"/>
                  </a:moveTo>
                  <a:lnTo>
                    <a:pt x="105943" y="124697"/>
                  </a:lnTo>
                  <a:cubicBezTo>
                    <a:pt x="106038" y="124697"/>
                    <a:pt x="106038" y="124601"/>
                    <a:pt x="105943" y="124697"/>
                  </a:cubicBezTo>
                  <a:cubicBezTo>
                    <a:pt x="106038" y="124697"/>
                    <a:pt x="106038" y="124697"/>
                    <a:pt x="105943" y="124697"/>
                  </a:cubicBezTo>
                  <a:cubicBezTo>
                    <a:pt x="105943" y="124697"/>
                    <a:pt x="105943" y="124697"/>
                    <a:pt x="105943" y="124697"/>
                  </a:cubicBezTo>
                  <a:lnTo>
                    <a:pt x="105943" y="124697"/>
                  </a:lnTo>
                  <a:close/>
                  <a:moveTo>
                    <a:pt x="129089" y="116505"/>
                  </a:moveTo>
                  <a:lnTo>
                    <a:pt x="129089" y="116505"/>
                  </a:lnTo>
                  <a:cubicBezTo>
                    <a:pt x="128993" y="116505"/>
                    <a:pt x="128993" y="116505"/>
                    <a:pt x="129089" y="116505"/>
                  </a:cubicBezTo>
                  <a:cubicBezTo>
                    <a:pt x="128993" y="116505"/>
                    <a:pt x="129089" y="116505"/>
                    <a:pt x="129089" y="116505"/>
                  </a:cubicBezTo>
                  <a:cubicBezTo>
                    <a:pt x="129089" y="116505"/>
                    <a:pt x="129089" y="116505"/>
                    <a:pt x="129089" y="116505"/>
                  </a:cubicBezTo>
                  <a:close/>
                  <a:moveTo>
                    <a:pt x="128327" y="159368"/>
                  </a:moveTo>
                  <a:cubicBezTo>
                    <a:pt x="127946" y="158415"/>
                    <a:pt x="127469" y="157367"/>
                    <a:pt x="126898" y="156224"/>
                  </a:cubicBezTo>
                  <a:cubicBezTo>
                    <a:pt x="127946" y="157272"/>
                    <a:pt x="128708" y="157844"/>
                    <a:pt x="129565" y="158320"/>
                  </a:cubicBezTo>
                  <a:cubicBezTo>
                    <a:pt x="129184" y="158701"/>
                    <a:pt x="128803" y="158987"/>
                    <a:pt x="128327" y="159368"/>
                  </a:cubicBezTo>
                  <a:close/>
                  <a:moveTo>
                    <a:pt x="124136" y="83549"/>
                  </a:moveTo>
                  <a:cubicBezTo>
                    <a:pt x="124231" y="83453"/>
                    <a:pt x="124231" y="83453"/>
                    <a:pt x="124231" y="83358"/>
                  </a:cubicBezTo>
                  <a:cubicBezTo>
                    <a:pt x="124231" y="83453"/>
                    <a:pt x="124231" y="83644"/>
                    <a:pt x="124326" y="83739"/>
                  </a:cubicBezTo>
                  <a:cubicBezTo>
                    <a:pt x="124231" y="83644"/>
                    <a:pt x="124231" y="83549"/>
                    <a:pt x="124136" y="83549"/>
                  </a:cubicBezTo>
                  <a:close/>
                  <a:moveTo>
                    <a:pt x="67557" y="70404"/>
                  </a:moveTo>
                  <a:lnTo>
                    <a:pt x="67557" y="70404"/>
                  </a:lnTo>
                  <a:cubicBezTo>
                    <a:pt x="67557" y="70404"/>
                    <a:pt x="67557" y="70404"/>
                    <a:pt x="67557" y="70404"/>
                  </a:cubicBezTo>
                  <a:cubicBezTo>
                    <a:pt x="67557" y="70404"/>
                    <a:pt x="67557" y="70404"/>
                    <a:pt x="67557" y="70404"/>
                  </a:cubicBezTo>
                  <a:close/>
                  <a:moveTo>
                    <a:pt x="42221" y="107361"/>
                  </a:moveTo>
                  <a:cubicBezTo>
                    <a:pt x="42221" y="107551"/>
                    <a:pt x="42316" y="107742"/>
                    <a:pt x="42316" y="107933"/>
                  </a:cubicBezTo>
                  <a:cubicBezTo>
                    <a:pt x="42221" y="107838"/>
                    <a:pt x="42221" y="107742"/>
                    <a:pt x="42030" y="107647"/>
                  </a:cubicBezTo>
                  <a:cubicBezTo>
                    <a:pt x="42125" y="107456"/>
                    <a:pt x="42125" y="107456"/>
                    <a:pt x="42221" y="107361"/>
                  </a:cubicBezTo>
                  <a:close/>
                  <a:moveTo>
                    <a:pt x="102895" y="170131"/>
                  </a:moveTo>
                  <a:cubicBezTo>
                    <a:pt x="102895" y="170131"/>
                    <a:pt x="102990" y="170226"/>
                    <a:pt x="102990" y="170226"/>
                  </a:cubicBezTo>
                  <a:cubicBezTo>
                    <a:pt x="102895" y="170226"/>
                    <a:pt x="102895" y="170226"/>
                    <a:pt x="102800" y="170321"/>
                  </a:cubicBezTo>
                  <a:cubicBezTo>
                    <a:pt x="102800" y="170226"/>
                    <a:pt x="102895" y="170226"/>
                    <a:pt x="102895" y="170131"/>
                  </a:cubicBezTo>
                  <a:close/>
                  <a:moveTo>
                    <a:pt x="23552" y="97550"/>
                  </a:moveTo>
                  <a:cubicBezTo>
                    <a:pt x="23552" y="97646"/>
                    <a:pt x="23552" y="97646"/>
                    <a:pt x="23552" y="97741"/>
                  </a:cubicBezTo>
                  <a:cubicBezTo>
                    <a:pt x="23552" y="97741"/>
                    <a:pt x="23456" y="97741"/>
                    <a:pt x="23456" y="97741"/>
                  </a:cubicBezTo>
                  <a:cubicBezTo>
                    <a:pt x="23456" y="97646"/>
                    <a:pt x="23552" y="97550"/>
                    <a:pt x="23552" y="97550"/>
                  </a:cubicBezTo>
                  <a:close/>
                  <a:moveTo>
                    <a:pt x="23171" y="98217"/>
                  </a:moveTo>
                  <a:cubicBezTo>
                    <a:pt x="23171" y="98217"/>
                    <a:pt x="23171" y="98313"/>
                    <a:pt x="23171" y="98313"/>
                  </a:cubicBezTo>
                  <a:cubicBezTo>
                    <a:pt x="23171" y="98313"/>
                    <a:pt x="23075" y="98313"/>
                    <a:pt x="23075" y="98313"/>
                  </a:cubicBezTo>
                  <a:cubicBezTo>
                    <a:pt x="23171" y="98313"/>
                    <a:pt x="23171" y="98217"/>
                    <a:pt x="23171" y="98217"/>
                  </a:cubicBezTo>
                  <a:close/>
                  <a:moveTo>
                    <a:pt x="24409" y="84596"/>
                  </a:moveTo>
                  <a:cubicBezTo>
                    <a:pt x="24409" y="84596"/>
                    <a:pt x="24409" y="84596"/>
                    <a:pt x="24409" y="84596"/>
                  </a:cubicBezTo>
                  <a:cubicBezTo>
                    <a:pt x="24409" y="84596"/>
                    <a:pt x="24409" y="84596"/>
                    <a:pt x="24409" y="84596"/>
                  </a:cubicBezTo>
                  <a:cubicBezTo>
                    <a:pt x="24409" y="84596"/>
                    <a:pt x="24409" y="84596"/>
                    <a:pt x="24409" y="84596"/>
                  </a:cubicBezTo>
                  <a:close/>
                  <a:moveTo>
                    <a:pt x="58699" y="155558"/>
                  </a:moveTo>
                  <a:cubicBezTo>
                    <a:pt x="58699" y="155558"/>
                    <a:pt x="58699" y="155558"/>
                    <a:pt x="58699" y="155558"/>
                  </a:cubicBezTo>
                  <a:cubicBezTo>
                    <a:pt x="58699" y="155558"/>
                    <a:pt x="58699" y="155558"/>
                    <a:pt x="58699" y="155558"/>
                  </a:cubicBezTo>
                  <a:cubicBezTo>
                    <a:pt x="58699" y="155558"/>
                    <a:pt x="58699" y="155558"/>
                    <a:pt x="58699" y="155558"/>
                  </a:cubicBezTo>
                  <a:close/>
                  <a:moveTo>
                    <a:pt x="89274" y="165940"/>
                  </a:moveTo>
                  <a:cubicBezTo>
                    <a:pt x="89179" y="165940"/>
                    <a:pt x="89179" y="165940"/>
                    <a:pt x="89084" y="165940"/>
                  </a:cubicBezTo>
                  <a:cubicBezTo>
                    <a:pt x="89179" y="165845"/>
                    <a:pt x="89179" y="165845"/>
                    <a:pt x="89274" y="165749"/>
                  </a:cubicBezTo>
                  <a:cubicBezTo>
                    <a:pt x="89274" y="165845"/>
                    <a:pt x="89274" y="165940"/>
                    <a:pt x="89274" y="165940"/>
                  </a:cubicBezTo>
                  <a:close/>
                  <a:moveTo>
                    <a:pt x="93941" y="165083"/>
                  </a:moveTo>
                  <a:cubicBezTo>
                    <a:pt x="93941" y="165178"/>
                    <a:pt x="93941" y="165178"/>
                    <a:pt x="93941" y="165273"/>
                  </a:cubicBezTo>
                  <a:cubicBezTo>
                    <a:pt x="93941" y="165273"/>
                    <a:pt x="93846" y="165273"/>
                    <a:pt x="93846" y="165273"/>
                  </a:cubicBezTo>
                  <a:cubicBezTo>
                    <a:pt x="93941" y="165178"/>
                    <a:pt x="93941" y="165178"/>
                    <a:pt x="93941" y="165083"/>
                  </a:cubicBezTo>
                  <a:close/>
                  <a:moveTo>
                    <a:pt x="130898" y="61451"/>
                  </a:moveTo>
                  <a:lnTo>
                    <a:pt x="130898" y="61451"/>
                  </a:lnTo>
                  <a:cubicBezTo>
                    <a:pt x="130994" y="61451"/>
                    <a:pt x="131089" y="61451"/>
                    <a:pt x="131184" y="61451"/>
                  </a:cubicBezTo>
                  <a:cubicBezTo>
                    <a:pt x="131089" y="61546"/>
                    <a:pt x="130994" y="61546"/>
                    <a:pt x="130898" y="61641"/>
                  </a:cubicBezTo>
                  <a:cubicBezTo>
                    <a:pt x="130898" y="61546"/>
                    <a:pt x="130898" y="61451"/>
                    <a:pt x="130898" y="61451"/>
                  </a:cubicBezTo>
                  <a:close/>
                  <a:moveTo>
                    <a:pt x="20313" y="72404"/>
                  </a:moveTo>
                  <a:cubicBezTo>
                    <a:pt x="20313" y="72214"/>
                    <a:pt x="20218" y="71928"/>
                    <a:pt x="20218" y="71738"/>
                  </a:cubicBezTo>
                  <a:cubicBezTo>
                    <a:pt x="20408" y="72023"/>
                    <a:pt x="20599" y="72214"/>
                    <a:pt x="20789" y="72500"/>
                  </a:cubicBezTo>
                  <a:cubicBezTo>
                    <a:pt x="20599" y="72500"/>
                    <a:pt x="20504" y="72404"/>
                    <a:pt x="20313" y="72404"/>
                  </a:cubicBezTo>
                  <a:close/>
                  <a:moveTo>
                    <a:pt x="77749" y="164225"/>
                  </a:moveTo>
                  <a:cubicBezTo>
                    <a:pt x="77749" y="164225"/>
                    <a:pt x="77749" y="164225"/>
                    <a:pt x="77749" y="164225"/>
                  </a:cubicBezTo>
                  <a:cubicBezTo>
                    <a:pt x="77749" y="164225"/>
                    <a:pt x="77749" y="164225"/>
                    <a:pt x="77749" y="164225"/>
                  </a:cubicBezTo>
                  <a:cubicBezTo>
                    <a:pt x="77749" y="164225"/>
                    <a:pt x="77749" y="164225"/>
                    <a:pt x="77749" y="164225"/>
                  </a:cubicBezTo>
                  <a:close/>
                  <a:moveTo>
                    <a:pt x="168332" y="167369"/>
                  </a:moveTo>
                  <a:cubicBezTo>
                    <a:pt x="168427" y="167273"/>
                    <a:pt x="168427" y="167178"/>
                    <a:pt x="168522" y="167178"/>
                  </a:cubicBezTo>
                  <a:cubicBezTo>
                    <a:pt x="168522" y="167273"/>
                    <a:pt x="168522" y="167273"/>
                    <a:pt x="168522" y="167369"/>
                  </a:cubicBezTo>
                  <a:lnTo>
                    <a:pt x="168522" y="167369"/>
                  </a:lnTo>
                  <a:lnTo>
                    <a:pt x="168522" y="167369"/>
                  </a:lnTo>
                  <a:lnTo>
                    <a:pt x="168522" y="167369"/>
                  </a:lnTo>
                  <a:cubicBezTo>
                    <a:pt x="168427" y="167369"/>
                    <a:pt x="168427" y="167369"/>
                    <a:pt x="168332" y="167369"/>
                  </a:cubicBezTo>
                  <a:close/>
                  <a:moveTo>
                    <a:pt x="94894" y="24779"/>
                  </a:moveTo>
                  <a:cubicBezTo>
                    <a:pt x="94894" y="24779"/>
                    <a:pt x="94799" y="24684"/>
                    <a:pt x="94799" y="24684"/>
                  </a:cubicBezTo>
                  <a:cubicBezTo>
                    <a:pt x="94799" y="24684"/>
                    <a:pt x="94894" y="24684"/>
                    <a:pt x="94894" y="24589"/>
                  </a:cubicBezTo>
                  <a:cubicBezTo>
                    <a:pt x="94894" y="24684"/>
                    <a:pt x="94894" y="24684"/>
                    <a:pt x="94894" y="24779"/>
                  </a:cubicBezTo>
                  <a:close/>
                  <a:moveTo>
                    <a:pt x="15074" y="98598"/>
                  </a:moveTo>
                  <a:cubicBezTo>
                    <a:pt x="15170" y="98693"/>
                    <a:pt x="15074" y="98789"/>
                    <a:pt x="15170" y="98884"/>
                  </a:cubicBezTo>
                  <a:lnTo>
                    <a:pt x="15170" y="98884"/>
                  </a:lnTo>
                  <a:cubicBezTo>
                    <a:pt x="15074" y="98789"/>
                    <a:pt x="14979" y="98789"/>
                    <a:pt x="14789" y="98789"/>
                  </a:cubicBezTo>
                  <a:cubicBezTo>
                    <a:pt x="14884" y="98693"/>
                    <a:pt x="14979" y="98598"/>
                    <a:pt x="15074" y="98598"/>
                  </a:cubicBezTo>
                  <a:close/>
                  <a:moveTo>
                    <a:pt x="46983" y="174798"/>
                  </a:moveTo>
                  <a:cubicBezTo>
                    <a:pt x="46983" y="174893"/>
                    <a:pt x="46983" y="174893"/>
                    <a:pt x="46983" y="174989"/>
                  </a:cubicBezTo>
                  <a:lnTo>
                    <a:pt x="46983" y="174989"/>
                  </a:lnTo>
                  <a:lnTo>
                    <a:pt x="46983" y="174989"/>
                  </a:lnTo>
                  <a:cubicBezTo>
                    <a:pt x="46983" y="174989"/>
                    <a:pt x="46983" y="174989"/>
                    <a:pt x="46983" y="174989"/>
                  </a:cubicBezTo>
                  <a:cubicBezTo>
                    <a:pt x="46888" y="174989"/>
                    <a:pt x="46793" y="174989"/>
                    <a:pt x="46697" y="174893"/>
                  </a:cubicBezTo>
                  <a:cubicBezTo>
                    <a:pt x="46793" y="174893"/>
                    <a:pt x="46888" y="174893"/>
                    <a:pt x="46983" y="174798"/>
                  </a:cubicBezTo>
                  <a:close/>
                  <a:moveTo>
                    <a:pt x="59175" y="192610"/>
                  </a:moveTo>
                  <a:cubicBezTo>
                    <a:pt x="59270" y="192705"/>
                    <a:pt x="59270" y="192610"/>
                    <a:pt x="59366" y="192705"/>
                  </a:cubicBezTo>
                  <a:cubicBezTo>
                    <a:pt x="59270" y="192705"/>
                    <a:pt x="59270" y="192705"/>
                    <a:pt x="59270" y="192800"/>
                  </a:cubicBezTo>
                  <a:cubicBezTo>
                    <a:pt x="59175" y="192705"/>
                    <a:pt x="59175" y="192705"/>
                    <a:pt x="59175" y="192610"/>
                  </a:cubicBezTo>
                  <a:close/>
                  <a:moveTo>
                    <a:pt x="135756" y="60879"/>
                  </a:moveTo>
                  <a:cubicBezTo>
                    <a:pt x="135756" y="60784"/>
                    <a:pt x="135661" y="60784"/>
                    <a:pt x="135661" y="60689"/>
                  </a:cubicBezTo>
                  <a:lnTo>
                    <a:pt x="135661" y="60689"/>
                  </a:lnTo>
                  <a:lnTo>
                    <a:pt x="135661" y="60689"/>
                  </a:lnTo>
                  <a:cubicBezTo>
                    <a:pt x="135756" y="60689"/>
                    <a:pt x="135756" y="60689"/>
                    <a:pt x="135851" y="60689"/>
                  </a:cubicBezTo>
                  <a:cubicBezTo>
                    <a:pt x="135756" y="60784"/>
                    <a:pt x="135756" y="60784"/>
                    <a:pt x="135756" y="60879"/>
                  </a:cubicBezTo>
                  <a:close/>
                  <a:moveTo>
                    <a:pt x="104324" y="21731"/>
                  </a:moveTo>
                  <a:cubicBezTo>
                    <a:pt x="104324" y="21636"/>
                    <a:pt x="104324" y="21636"/>
                    <a:pt x="104324" y="21731"/>
                  </a:cubicBezTo>
                  <a:lnTo>
                    <a:pt x="104324" y="21731"/>
                  </a:lnTo>
                  <a:lnTo>
                    <a:pt x="104324" y="21731"/>
                  </a:lnTo>
                  <a:cubicBezTo>
                    <a:pt x="104324" y="21636"/>
                    <a:pt x="104419" y="21636"/>
                    <a:pt x="104324" y="21731"/>
                  </a:cubicBezTo>
                  <a:cubicBezTo>
                    <a:pt x="104419" y="21636"/>
                    <a:pt x="104419" y="21636"/>
                    <a:pt x="104324" y="21731"/>
                  </a:cubicBezTo>
                  <a:close/>
                  <a:moveTo>
                    <a:pt x="138899" y="197468"/>
                  </a:moveTo>
                  <a:cubicBezTo>
                    <a:pt x="138899" y="197372"/>
                    <a:pt x="138899" y="197372"/>
                    <a:pt x="138899" y="197468"/>
                  </a:cubicBezTo>
                  <a:cubicBezTo>
                    <a:pt x="138899" y="197468"/>
                    <a:pt x="138899" y="197468"/>
                    <a:pt x="138899" y="197468"/>
                  </a:cubicBezTo>
                  <a:cubicBezTo>
                    <a:pt x="138899" y="197468"/>
                    <a:pt x="138899" y="197468"/>
                    <a:pt x="138899" y="197468"/>
                  </a:cubicBezTo>
                  <a:close/>
                  <a:moveTo>
                    <a:pt x="162426" y="192515"/>
                  </a:moveTo>
                  <a:cubicBezTo>
                    <a:pt x="162426" y="192515"/>
                    <a:pt x="162426" y="192419"/>
                    <a:pt x="162426" y="192515"/>
                  </a:cubicBezTo>
                  <a:lnTo>
                    <a:pt x="162426" y="192515"/>
                  </a:lnTo>
                  <a:cubicBezTo>
                    <a:pt x="162426" y="192515"/>
                    <a:pt x="162426" y="192515"/>
                    <a:pt x="162426" y="192515"/>
                  </a:cubicBezTo>
                  <a:cubicBezTo>
                    <a:pt x="162426" y="192515"/>
                    <a:pt x="162426" y="192515"/>
                    <a:pt x="162426" y="192515"/>
                  </a:cubicBezTo>
                  <a:close/>
                  <a:moveTo>
                    <a:pt x="170713" y="149366"/>
                  </a:moveTo>
                  <a:cubicBezTo>
                    <a:pt x="170713" y="149366"/>
                    <a:pt x="170713" y="149271"/>
                    <a:pt x="170713" y="149271"/>
                  </a:cubicBezTo>
                  <a:cubicBezTo>
                    <a:pt x="170808" y="149366"/>
                    <a:pt x="170808" y="149366"/>
                    <a:pt x="170713" y="149366"/>
                  </a:cubicBezTo>
                  <a:cubicBezTo>
                    <a:pt x="170808" y="149462"/>
                    <a:pt x="170808" y="149366"/>
                    <a:pt x="170713" y="149366"/>
                  </a:cubicBezTo>
                  <a:close/>
                  <a:moveTo>
                    <a:pt x="123659" y="33352"/>
                  </a:moveTo>
                  <a:lnTo>
                    <a:pt x="123659" y="33352"/>
                  </a:lnTo>
                  <a:lnTo>
                    <a:pt x="123659" y="33352"/>
                  </a:lnTo>
                  <a:cubicBezTo>
                    <a:pt x="123659" y="33352"/>
                    <a:pt x="123659" y="33352"/>
                    <a:pt x="123659" y="33352"/>
                  </a:cubicBezTo>
                  <a:close/>
                  <a:moveTo>
                    <a:pt x="79559" y="18683"/>
                  </a:moveTo>
                  <a:cubicBezTo>
                    <a:pt x="79559" y="18683"/>
                    <a:pt x="79559" y="18683"/>
                    <a:pt x="79559" y="18683"/>
                  </a:cubicBezTo>
                  <a:cubicBezTo>
                    <a:pt x="79559" y="18683"/>
                    <a:pt x="79559" y="18683"/>
                    <a:pt x="79559" y="18683"/>
                  </a:cubicBezTo>
                  <a:cubicBezTo>
                    <a:pt x="79559" y="18683"/>
                    <a:pt x="79559" y="18683"/>
                    <a:pt x="79559" y="18683"/>
                  </a:cubicBezTo>
                  <a:close/>
                  <a:moveTo>
                    <a:pt x="130517" y="218042"/>
                  </a:moveTo>
                  <a:lnTo>
                    <a:pt x="130517" y="218042"/>
                  </a:lnTo>
                  <a:lnTo>
                    <a:pt x="130517" y="218042"/>
                  </a:lnTo>
                  <a:cubicBezTo>
                    <a:pt x="130517" y="218137"/>
                    <a:pt x="130517" y="218327"/>
                    <a:pt x="130613" y="218423"/>
                  </a:cubicBezTo>
                  <a:cubicBezTo>
                    <a:pt x="130517" y="218327"/>
                    <a:pt x="130517" y="218137"/>
                    <a:pt x="130422" y="218042"/>
                  </a:cubicBezTo>
                  <a:cubicBezTo>
                    <a:pt x="130422" y="218042"/>
                    <a:pt x="130517" y="218042"/>
                    <a:pt x="130517" y="218042"/>
                  </a:cubicBezTo>
                  <a:close/>
                  <a:moveTo>
                    <a:pt x="175761" y="150224"/>
                  </a:moveTo>
                  <a:cubicBezTo>
                    <a:pt x="175856" y="150224"/>
                    <a:pt x="175952" y="150224"/>
                    <a:pt x="176047" y="150128"/>
                  </a:cubicBezTo>
                  <a:cubicBezTo>
                    <a:pt x="175952" y="150224"/>
                    <a:pt x="175856" y="150224"/>
                    <a:pt x="175761" y="150319"/>
                  </a:cubicBezTo>
                  <a:cubicBezTo>
                    <a:pt x="175761" y="150319"/>
                    <a:pt x="175761" y="150319"/>
                    <a:pt x="175761" y="150224"/>
                  </a:cubicBezTo>
                  <a:close/>
                  <a:moveTo>
                    <a:pt x="174428" y="140699"/>
                  </a:moveTo>
                  <a:lnTo>
                    <a:pt x="174428" y="140699"/>
                  </a:lnTo>
                  <a:cubicBezTo>
                    <a:pt x="174428" y="140699"/>
                    <a:pt x="174428" y="140699"/>
                    <a:pt x="174428" y="140699"/>
                  </a:cubicBezTo>
                  <a:cubicBezTo>
                    <a:pt x="174428" y="140699"/>
                    <a:pt x="174428" y="140699"/>
                    <a:pt x="174428" y="140699"/>
                  </a:cubicBezTo>
                  <a:cubicBezTo>
                    <a:pt x="174428" y="140699"/>
                    <a:pt x="174428" y="140699"/>
                    <a:pt x="174428" y="140699"/>
                  </a:cubicBezTo>
                  <a:close/>
                  <a:moveTo>
                    <a:pt x="163093" y="106790"/>
                  </a:moveTo>
                  <a:lnTo>
                    <a:pt x="163093" y="106790"/>
                  </a:lnTo>
                  <a:cubicBezTo>
                    <a:pt x="163093" y="106885"/>
                    <a:pt x="163093" y="106885"/>
                    <a:pt x="163093" y="106790"/>
                  </a:cubicBezTo>
                  <a:lnTo>
                    <a:pt x="163093" y="106790"/>
                  </a:lnTo>
                  <a:cubicBezTo>
                    <a:pt x="163093" y="106599"/>
                    <a:pt x="162998" y="106409"/>
                    <a:pt x="162998" y="106218"/>
                  </a:cubicBezTo>
                  <a:cubicBezTo>
                    <a:pt x="163093" y="106313"/>
                    <a:pt x="163283" y="106313"/>
                    <a:pt x="163474" y="106409"/>
                  </a:cubicBezTo>
                  <a:cubicBezTo>
                    <a:pt x="163379" y="106504"/>
                    <a:pt x="163283" y="106694"/>
                    <a:pt x="163093" y="106790"/>
                  </a:cubicBezTo>
                  <a:close/>
                  <a:moveTo>
                    <a:pt x="126993" y="34495"/>
                  </a:moveTo>
                  <a:lnTo>
                    <a:pt x="126993" y="34495"/>
                  </a:lnTo>
                  <a:cubicBezTo>
                    <a:pt x="126993" y="34495"/>
                    <a:pt x="126993" y="34495"/>
                    <a:pt x="126993" y="34495"/>
                  </a:cubicBezTo>
                  <a:cubicBezTo>
                    <a:pt x="126993" y="34495"/>
                    <a:pt x="126993" y="34495"/>
                    <a:pt x="126993" y="34495"/>
                  </a:cubicBezTo>
                  <a:close/>
                  <a:moveTo>
                    <a:pt x="86607" y="11063"/>
                  </a:moveTo>
                  <a:cubicBezTo>
                    <a:pt x="86607" y="11063"/>
                    <a:pt x="86607" y="11159"/>
                    <a:pt x="86607" y="11159"/>
                  </a:cubicBezTo>
                  <a:lnTo>
                    <a:pt x="86607" y="11159"/>
                  </a:lnTo>
                  <a:cubicBezTo>
                    <a:pt x="86607" y="11159"/>
                    <a:pt x="86607" y="11159"/>
                    <a:pt x="86607" y="11159"/>
                  </a:cubicBezTo>
                  <a:lnTo>
                    <a:pt x="86607" y="11159"/>
                  </a:lnTo>
                  <a:cubicBezTo>
                    <a:pt x="86512" y="11159"/>
                    <a:pt x="86512" y="11063"/>
                    <a:pt x="86417" y="11063"/>
                  </a:cubicBezTo>
                  <a:cubicBezTo>
                    <a:pt x="86417" y="11063"/>
                    <a:pt x="86512" y="11159"/>
                    <a:pt x="86607" y="11063"/>
                  </a:cubicBezTo>
                  <a:close/>
                  <a:moveTo>
                    <a:pt x="15836" y="137460"/>
                  </a:moveTo>
                  <a:cubicBezTo>
                    <a:pt x="15836" y="137460"/>
                    <a:pt x="15836" y="137460"/>
                    <a:pt x="15836" y="137460"/>
                  </a:cubicBezTo>
                  <a:cubicBezTo>
                    <a:pt x="15836" y="137460"/>
                    <a:pt x="15836" y="137460"/>
                    <a:pt x="15836" y="137460"/>
                  </a:cubicBezTo>
                  <a:cubicBezTo>
                    <a:pt x="15836" y="137460"/>
                    <a:pt x="15836" y="137460"/>
                    <a:pt x="15836" y="13746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38ADF46-1346-44D4-B52F-12B015AF02B4}"/>
                </a:ext>
              </a:extLst>
            </p:cNvPr>
            <p:cNvSpPr/>
            <p:nvPr/>
          </p:nvSpPr>
          <p:spPr>
            <a:xfrm>
              <a:off x="5393702" y="3056004"/>
              <a:ext cx="405186" cy="336568"/>
            </a:xfrm>
            <a:custGeom>
              <a:avLst/>
              <a:gdLst>
                <a:gd name="connsiteX0" fmla="*/ 404069 w 405186"/>
                <a:gd name="connsiteY0" fmla="*/ 234025 h 336568"/>
                <a:gd name="connsiteX1" fmla="*/ 403402 w 405186"/>
                <a:gd name="connsiteY1" fmla="*/ 229358 h 336568"/>
                <a:gd name="connsiteX2" fmla="*/ 402450 w 405186"/>
                <a:gd name="connsiteY2" fmla="*/ 222976 h 336568"/>
                <a:gd name="connsiteX3" fmla="*/ 400164 w 405186"/>
                <a:gd name="connsiteY3" fmla="*/ 214880 h 336568"/>
                <a:gd name="connsiteX4" fmla="*/ 400164 w 405186"/>
                <a:gd name="connsiteY4" fmla="*/ 214880 h 336568"/>
                <a:gd name="connsiteX5" fmla="*/ 385686 w 405186"/>
                <a:gd name="connsiteY5" fmla="*/ 179732 h 336568"/>
                <a:gd name="connsiteX6" fmla="*/ 385686 w 405186"/>
                <a:gd name="connsiteY6" fmla="*/ 179732 h 336568"/>
                <a:gd name="connsiteX7" fmla="*/ 385686 w 405186"/>
                <a:gd name="connsiteY7" fmla="*/ 179732 h 336568"/>
                <a:gd name="connsiteX8" fmla="*/ 384543 w 405186"/>
                <a:gd name="connsiteY8" fmla="*/ 177351 h 336568"/>
                <a:gd name="connsiteX9" fmla="*/ 384543 w 405186"/>
                <a:gd name="connsiteY9" fmla="*/ 177351 h 336568"/>
                <a:gd name="connsiteX10" fmla="*/ 384543 w 405186"/>
                <a:gd name="connsiteY10" fmla="*/ 177351 h 336568"/>
                <a:gd name="connsiteX11" fmla="*/ 375018 w 405186"/>
                <a:gd name="connsiteY11" fmla="*/ 164207 h 336568"/>
                <a:gd name="connsiteX12" fmla="*/ 372827 w 405186"/>
                <a:gd name="connsiteY12" fmla="*/ 161159 h 336568"/>
                <a:gd name="connsiteX13" fmla="*/ 371017 w 405186"/>
                <a:gd name="connsiteY13" fmla="*/ 158015 h 336568"/>
                <a:gd name="connsiteX14" fmla="*/ 371017 w 405186"/>
                <a:gd name="connsiteY14" fmla="*/ 158015 h 336568"/>
                <a:gd name="connsiteX15" fmla="*/ 371017 w 405186"/>
                <a:gd name="connsiteY15" fmla="*/ 158015 h 336568"/>
                <a:gd name="connsiteX16" fmla="*/ 367207 w 405186"/>
                <a:gd name="connsiteY16" fmla="*/ 153444 h 336568"/>
                <a:gd name="connsiteX17" fmla="*/ 367207 w 405186"/>
                <a:gd name="connsiteY17" fmla="*/ 153444 h 336568"/>
                <a:gd name="connsiteX18" fmla="*/ 366541 w 405186"/>
                <a:gd name="connsiteY18" fmla="*/ 152396 h 336568"/>
                <a:gd name="connsiteX19" fmla="*/ 355968 w 405186"/>
                <a:gd name="connsiteY19" fmla="*/ 142204 h 336568"/>
                <a:gd name="connsiteX20" fmla="*/ 351967 w 405186"/>
                <a:gd name="connsiteY20" fmla="*/ 136584 h 336568"/>
                <a:gd name="connsiteX21" fmla="*/ 346443 w 405186"/>
                <a:gd name="connsiteY21" fmla="*/ 132584 h 336568"/>
                <a:gd name="connsiteX22" fmla="*/ 342919 w 405186"/>
                <a:gd name="connsiteY22" fmla="*/ 129345 h 336568"/>
                <a:gd name="connsiteX23" fmla="*/ 342919 w 405186"/>
                <a:gd name="connsiteY23" fmla="*/ 129345 h 336568"/>
                <a:gd name="connsiteX24" fmla="*/ 337203 w 405186"/>
                <a:gd name="connsiteY24" fmla="*/ 122487 h 336568"/>
                <a:gd name="connsiteX25" fmla="*/ 331298 w 405186"/>
                <a:gd name="connsiteY25" fmla="*/ 116487 h 336568"/>
                <a:gd name="connsiteX26" fmla="*/ 331298 w 405186"/>
                <a:gd name="connsiteY26" fmla="*/ 116487 h 336568"/>
                <a:gd name="connsiteX27" fmla="*/ 325583 w 405186"/>
                <a:gd name="connsiteY27" fmla="*/ 111343 h 336568"/>
                <a:gd name="connsiteX28" fmla="*/ 315867 w 405186"/>
                <a:gd name="connsiteY28" fmla="*/ 101532 h 336568"/>
                <a:gd name="connsiteX29" fmla="*/ 306819 w 405186"/>
                <a:gd name="connsiteY29" fmla="*/ 93150 h 336568"/>
                <a:gd name="connsiteX30" fmla="*/ 304628 w 405186"/>
                <a:gd name="connsiteY30" fmla="*/ 90197 h 336568"/>
                <a:gd name="connsiteX31" fmla="*/ 304628 w 405186"/>
                <a:gd name="connsiteY31" fmla="*/ 90197 h 336568"/>
                <a:gd name="connsiteX32" fmla="*/ 304628 w 405186"/>
                <a:gd name="connsiteY32" fmla="*/ 90197 h 336568"/>
                <a:gd name="connsiteX33" fmla="*/ 297294 w 405186"/>
                <a:gd name="connsiteY33" fmla="*/ 81149 h 336568"/>
                <a:gd name="connsiteX34" fmla="*/ 297294 w 405186"/>
                <a:gd name="connsiteY34" fmla="*/ 81149 h 336568"/>
                <a:gd name="connsiteX35" fmla="*/ 294722 w 405186"/>
                <a:gd name="connsiteY35" fmla="*/ 77148 h 336568"/>
                <a:gd name="connsiteX36" fmla="*/ 288626 w 405186"/>
                <a:gd name="connsiteY36" fmla="*/ 70005 h 336568"/>
                <a:gd name="connsiteX37" fmla="*/ 288626 w 405186"/>
                <a:gd name="connsiteY37" fmla="*/ 70005 h 336568"/>
                <a:gd name="connsiteX38" fmla="*/ 280911 w 405186"/>
                <a:gd name="connsiteY38" fmla="*/ 58098 h 336568"/>
                <a:gd name="connsiteX39" fmla="*/ 273005 w 405186"/>
                <a:gd name="connsiteY39" fmla="*/ 47811 h 336568"/>
                <a:gd name="connsiteX40" fmla="*/ 273005 w 405186"/>
                <a:gd name="connsiteY40" fmla="*/ 47811 h 336568"/>
                <a:gd name="connsiteX41" fmla="*/ 270814 w 405186"/>
                <a:gd name="connsiteY41" fmla="*/ 45144 h 336568"/>
                <a:gd name="connsiteX42" fmla="*/ 270814 w 405186"/>
                <a:gd name="connsiteY42" fmla="*/ 45144 h 336568"/>
                <a:gd name="connsiteX43" fmla="*/ 265099 w 405186"/>
                <a:gd name="connsiteY43" fmla="*/ 37905 h 336568"/>
                <a:gd name="connsiteX44" fmla="*/ 259479 w 405186"/>
                <a:gd name="connsiteY44" fmla="*/ 32190 h 336568"/>
                <a:gd name="connsiteX45" fmla="*/ 252907 w 405186"/>
                <a:gd name="connsiteY45" fmla="*/ 27904 h 336568"/>
                <a:gd name="connsiteX46" fmla="*/ 252907 w 405186"/>
                <a:gd name="connsiteY46" fmla="*/ 27904 h 336568"/>
                <a:gd name="connsiteX47" fmla="*/ 252145 w 405186"/>
                <a:gd name="connsiteY47" fmla="*/ 26761 h 336568"/>
                <a:gd name="connsiteX48" fmla="*/ 252145 w 405186"/>
                <a:gd name="connsiteY48" fmla="*/ 26761 h 336568"/>
                <a:gd name="connsiteX49" fmla="*/ 248335 w 405186"/>
                <a:gd name="connsiteY49" fmla="*/ 22951 h 336568"/>
                <a:gd name="connsiteX50" fmla="*/ 231476 w 405186"/>
                <a:gd name="connsiteY50" fmla="*/ 11807 h 336568"/>
                <a:gd name="connsiteX51" fmla="*/ 231476 w 405186"/>
                <a:gd name="connsiteY51" fmla="*/ 11807 h 336568"/>
                <a:gd name="connsiteX52" fmla="*/ 217284 w 405186"/>
                <a:gd name="connsiteY52" fmla="*/ 6949 h 336568"/>
                <a:gd name="connsiteX53" fmla="*/ 217284 w 405186"/>
                <a:gd name="connsiteY53" fmla="*/ 6949 h 336568"/>
                <a:gd name="connsiteX54" fmla="*/ 210426 w 405186"/>
                <a:gd name="connsiteY54" fmla="*/ 3330 h 336568"/>
                <a:gd name="connsiteX55" fmla="*/ 208521 w 405186"/>
                <a:gd name="connsiteY55" fmla="*/ 2567 h 336568"/>
                <a:gd name="connsiteX56" fmla="*/ 203568 w 405186"/>
                <a:gd name="connsiteY56" fmla="*/ 1615 h 336568"/>
                <a:gd name="connsiteX57" fmla="*/ 200520 w 405186"/>
                <a:gd name="connsiteY57" fmla="*/ 1805 h 336568"/>
                <a:gd name="connsiteX58" fmla="*/ 197091 w 405186"/>
                <a:gd name="connsiteY58" fmla="*/ 567 h 336568"/>
                <a:gd name="connsiteX59" fmla="*/ 197091 w 405186"/>
                <a:gd name="connsiteY59" fmla="*/ 567 h 336568"/>
                <a:gd name="connsiteX60" fmla="*/ 197091 w 405186"/>
                <a:gd name="connsiteY60" fmla="*/ 567 h 336568"/>
                <a:gd name="connsiteX61" fmla="*/ 187470 w 405186"/>
                <a:gd name="connsiteY61" fmla="*/ 2091 h 336568"/>
                <a:gd name="connsiteX62" fmla="*/ 181279 w 405186"/>
                <a:gd name="connsiteY62" fmla="*/ 4568 h 336568"/>
                <a:gd name="connsiteX63" fmla="*/ 178231 w 405186"/>
                <a:gd name="connsiteY63" fmla="*/ 6282 h 336568"/>
                <a:gd name="connsiteX64" fmla="*/ 173945 w 405186"/>
                <a:gd name="connsiteY64" fmla="*/ 8949 h 336568"/>
                <a:gd name="connsiteX65" fmla="*/ 169564 w 405186"/>
                <a:gd name="connsiteY65" fmla="*/ 12569 h 336568"/>
                <a:gd name="connsiteX66" fmla="*/ 162229 w 405186"/>
                <a:gd name="connsiteY66" fmla="*/ 20094 h 336568"/>
                <a:gd name="connsiteX67" fmla="*/ 151371 w 405186"/>
                <a:gd name="connsiteY67" fmla="*/ 32952 h 336568"/>
                <a:gd name="connsiteX68" fmla="*/ 149180 w 405186"/>
                <a:gd name="connsiteY68" fmla="*/ 36572 h 336568"/>
                <a:gd name="connsiteX69" fmla="*/ 149180 w 405186"/>
                <a:gd name="connsiteY69" fmla="*/ 36572 h 336568"/>
                <a:gd name="connsiteX70" fmla="*/ 143274 w 405186"/>
                <a:gd name="connsiteY70" fmla="*/ 43811 h 336568"/>
                <a:gd name="connsiteX71" fmla="*/ 139083 w 405186"/>
                <a:gd name="connsiteY71" fmla="*/ 49049 h 336568"/>
                <a:gd name="connsiteX72" fmla="*/ 128511 w 405186"/>
                <a:gd name="connsiteY72" fmla="*/ 66766 h 336568"/>
                <a:gd name="connsiteX73" fmla="*/ 125749 w 405186"/>
                <a:gd name="connsiteY73" fmla="*/ 68576 h 336568"/>
                <a:gd name="connsiteX74" fmla="*/ 125749 w 405186"/>
                <a:gd name="connsiteY74" fmla="*/ 68576 h 336568"/>
                <a:gd name="connsiteX75" fmla="*/ 120510 w 405186"/>
                <a:gd name="connsiteY75" fmla="*/ 75910 h 336568"/>
                <a:gd name="connsiteX76" fmla="*/ 117652 w 405186"/>
                <a:gd name="connsiteY76" fmla="*/ 79434 h 336568"/>
                <a:gd name="connsiteX77" fmla="*/ 110699 w 405186"/>
                <a:gd name="connsiteY77" fmla="*/ 88578 h 336568"/>
                <a:gd name="connsiteX78" fmla="*/ 107841 w 405186"/>
                <a:gd name="connsiteY78" fmla="*/ 92103 h 336568"/>
                <a:gd name="connsiteX79" fmla="*/ 104032 w 405186"/>
                <a:gd name="connsiteY79" fmla="*/ 96103 h 336568"/>
                <a:gd name="connsiteX80" fmla="*/ 95840 w 405186"/>
                <a:gd name="connsiteY80" fmla="*/ 105438 h 336568"/>
                <a:gd name="connsiteX81" fmla="*/ 95840 w 405186"/>
                <a:gd name="connsiteY81" fmla="*/ 105438 h 336568"/>
                <a:gd name="connsiteX82" fmla="*/ 95840 w 405186"/>
                <a:gd name="connsiteY82" fmla="*/ 105438 h 336568"/>
                <a:gd name="connsiteX83" fmla="*/ 94221 w 405186"/>
                <a:gd name="connsiteY83" fmla="*/ 107152 h 336568"/>
                <a:gd name="connsiteX84" fmla="*/ 94221 w 405186"/>
                <a:gd name="connsiteY84" fmla="*/ 107152 h 336568"/>
                <a:gd name="connsiteX85" fmla="*/ 88696 w 405186"/>
                <a:gd name="connsiteY85" fmla="*/ 112867 h 336568"/>
                <a:gd name="connsiteX86" fmla="*/ 85744 w 405186"/>
                <a:gd name="connsiteY86" fmla="*/ 114867 h 336568"/>
                <a:gd name="connsiteX87" fmla="*/ 85744 w 405186"/>
                <a:gd name="connsiteY87" fmla="*/ 114867 h 336568"/>
                <a:gd name="connsiteX88" fmla="*/ 81362 w 405186"/>
                <a:gd name="connsiteY88" fmla="*/ 118677 h 336568"/>
                <a:gd name="connsiteX89" fmla="*/ 77266 w 405186"/>
                <a:gd name="connsiteY89" fmla="*/ 123725 h 336568"/>
                <a:gd name="connsiteX90" fmla="*/ 62979 w 405186"/>
                <a:gd name="connsiteY90" fmla="*/ 135822 h 336568"/>
                <a:gd name="connsiteX91" fmla="*/ 54311 w 405186"/>
                <a:gd name="connsiteY91" fmla="*/ 144776 h 336568"/>
                <a:gd name="connsiteX92" fmla="*/ 50215 w 405186"/>
                <a:gd name="connsiteY92" fmla="*/ 148871 h 336568"/>
                <a:gd name="connsiteX93" fmla="*/ 39071 w 405186"/>
                <a:gd name="connsiteY93" fmla="*/ 161635 h 336568"/>
                <a:gd name="connsiteX94" fmla="*/ 36404 w 405186"/>
                <a:gd name="connsiteY94" fmla="*/ 165445 h 336568"/>
                <a:gd name="connsiteX95" fmla="*/ 28403 w 405186"/>
                <a:gd name="connsiteY95" fmla="*/ 176399 h 336568"/>
                <a:gd name="connsiteX96" fmla="*/ 21831 w 405186"/>
                <a:gd name="connsiteY96" fmla="*/ 186876 h 336568"/>
                <a:gd name="connsiteX97" fmla="*/ 20307 w 405186"/>
                <a:gd name="connsiteY97" fmla="*/ 189829 h 336568"/>
                <a:gd name="connsiteX98" fmla="*/ 17735 w 405186"/>
                <a:gd name="connsiteY98" fmla="*/ 195639 h 336568"/>
                <a:gd name="connsiteX99" fmla="*/ 18116 w 405186"/>
                <a:gd name="connsiteY99" fmla="*/ 196687 h 336568"/>
                <a:gd name="connsiteX100" fmla="*/ 18116 w 405186"/>
                <a:gd name="connsiteY100" fmla="*/ 196687 h 336568"/>
                <a:gd name="connsiteX101" fmla="*/ 18116 w 405186"/>
                <a:gd name="connsiteY101" fmla="*/ 196687 h 336568"/>
                <a:gd name="connsiteX102" fmla="*/ 11544 w 405186"/>
                <a:gd name="connsiteY102" fmla="*/ 207546 h 336568"/>
                <a:gd name="connsiteX103" fmla="*/ 8115 w 405186"/>
                <a:gd name="connsiteY103" fmla="*/ 217642 h 336568"/>
                <a:gd name="connsiteX104" fmla="*/ 8782 w 405186"/>
                <a:gd name="connsiteY104" fmla="*/ 217928 h 336568"/>
                <a:gd name="connsiteX105" fmla="*/ 8686 w 405186"/>
                <a:gd name="connsiteY105" fmla="*/ 218023 h 336568"/>
                <a:gd name="connsiteX106" fmla="*/ 8210 w 405186"/>
                <a:gd name="connsiteY106" fmla="*/ 217642 h 336568"/>
                <a:gd name="connsiteX107" fmla="*/ 6115 w 405186"/>
                <a:gd name="connsiteY107" fmla="*/ 224595 h 336568"/>
                <a:gd name="connsiteX108" fmla="*/ 5067 w 405186"/>
                <a:gd name="connsiteY108" fmla="*/ 228024 h 336568"/>
                <a:gd name="connsiteX109" fmla="*/ 5067 w 405186"/>
                <a:gd name="connsiteY109" fmla="*/ 228024 h 336568"/>
                <a:gd name="connsiteX110" fmla="*/ 5067 w 405186"/>
                <a:gd name="connsiteY110" fmla="*/ 228024 h 336568"/>
                <a:gd name="connsiteX111" fmla="*/ 4019 w 405186"/>
                <a:gd name="connsiteY111" fmla="*/ 232882 h 336568"/>
                <a:gd name="connsiteX112" fmla="*/ 4019 w 405186"/>
                <a:gd name="connsiteY112" fmla="*/ 232882 h 336568"/>
                <a:gd name="connsiteX113" fmla="*/ 4019 w 405186"/>
                <a:gd name="connsiteY113" fmla="*/ 232882 h 336568"/>
                <a:gd name="connsiteX114" fmla="*/ 3352 w 405186"/>
                <a:gd name="connsiteY114" fmla="*/ 234787 h 336568"/>
                <a:gd name="connsiteX115" fmla="*/ 2114 w 405186"/>
                <a:gd name="connsiteY115" fmla="*/ 242693 h 336568"/>
                <a:gd name="connsiteX116" fmla="*/ 2114 w 405186"/>
                <a:gd name="connsiteY116" fmla="*/ 242693 h 336568"/>
                <a:gd name="connsiteX117" fmla="*/ 2114 w 405186"/>
                <a:gd name="connsiteY117" fmla="*/ 242693 h 336568"/>
                <a:gd name="connsiteX118" fmla="*/ 1352 w 405186"/>
                <a:gd name="connsiteY118" fmla="*/ 247741 h 336568"/>
                <a:gd name="connsiteX119" fmla="*/ 685 w 405186"/>
                <a:gd name="connsiteY119" fmla="*/ 264219 h 336568"/>
                <a:gd name="connsiteX120" fmla="*/ 1257 w 405186"/>
                <a:gd name="connsiteY120" fmla="*/ 270506 h 336568"/>
                <a:gd name="connsiteX121" fmla="*/ 2114 w 405186"/>
                <a:gd name="connsiteY121" fmla="*/ 276792 h 336568"/>
                <a:gd name="connsiteX122" fmla="*/ 2114 w 405186"/>
                <a:gd name="connsiteY122" fmla="*/ 276792 h 336568"/>
                <a:gd name="connsiteX123" fmla="*/ 6400 w 405186"/>
                <a:gd name="connsiteY123" fmla="*/ 292318 h 336568"/>
                <a:gd name="connsiteX124" fmla="*/ 10877 w 405186"/>
                <a:gd name="connsiteY124" fmla="*/ 301367 h 336568"/>
                <a:gd name="connsiteX125" fmla="*/ 20307 w 405186"/>
                <a:gd name="connsiteY125" fmla="*/ 312892 h 336568"/>
                <a:gd name="connsiteX126" fmla="*/ 23926 w 405186"/>
                <a:gd name="connsiteY126" fmla="*/ 315940 h 336568"/>
                <a:gd name="connsiteX127" fmla="*/ 27260 w 405186"/>
                <a:gd name="connsiteY127" fmla="*/ 318607 h 336568"/>
                <a:gd name="connsiteX128" fmla="*/ 36404 w 405186"/>
                <a:gd name="connsiteY128" fmla="*/ 324417 h 336568"/>
                <a:gd name="connsiteX129" fmla="*/ 36404 w 405186"/>
                <a:gd name="connsiteY129" fmla="*/ 324417 h 336568"/>
                <a:gd name="connsiteX130" fmla="*/ 40024 w 405186"/>
                <a:gd name="connsiteY130" fmla="*/ 326227 h 336568"/>
                <a:gd name="connsiteX131" fmla="*/ 45262 w 405186"/>
                <a:gd name="connsiteY131" fmla="*/ 328418 h 336568"/>
                <a:gd name="connsiteX132" fmla="*/ 49929 w 405186"/>
                <a:gd name="connsiteY132" fmla="*/ 330037 h 336568"/>
                <a:gd name="connsiteX133" fmla="*/ 49929 w 405186"/>
                <a:gd name="connsiteY133" fmla="*/ 330037 h 336568"/>
                <a:gd name="connsiteX134" fmla="*/ 56978 w 405186"/>
                <a:gd name="connsiteY134" fmla="*/ 331847 h 336568"/>
                <a:gd name="connsiteX135" fmla="*/ 61645 w 405186"/>
                <a:gd name="connsiteY135" fmla="*/ 333085 h 336568"/>
                <a:gd name="connsiteX136" fmla="*/ 66884 w 405186"/>
                <a:gd name="connsiteY136" fmla="*/ 333847 h 336568"/>
                <a:gd name="connsiteX137" fmla="*/ 71932 w 405186"/>
                <a:gd name="connsiteY137" fmla="*/ 334609 h 336568"/>
                <a:gd name="connsiteX138" fmla="*/ 71932 w 405186"/>
                <a:gd name="connsiteY138" fmla="*/ 334609 h 336568"/>
                <a:gd name="connsiteX139" fmla="*/ 99555 w 405186"/>
                <a:gd name="connsiteY139" fmla="*/ 335752 h 336568"/>
                <a:gd name="connsiteX140" fmla="*/ 106127 w 405186"/>
                <a:gd name="connsiteY140" fmla="*/ 335942 h 336568"/>
                <a:gd name="connsiteX141" fmla="*/ 115557 w 405186"/>
                <a:gd name="connsiteY141" fmla="*/ 334704 h 336568"/>
                <a:gd name="connsiteX142" fmla="*/ 125177 w 405186"/>
                <a:gd name="connsiteY142" fmla="*/ 333371 h 336568"/>
                <a:gd name="connsiteX143" fmla="*/ 136226 w 405186"/>
                <a:gd name="connsiteY143" fmla="*/ 331656 h 336568"/>
                <a:gd name="connsiteX144" fmla="*/ 150609 w 405186"/>
                <a:gd name="connsiteY144" fmla="*/ 328418 h 336568"/>
                <a:gd name="connsiteX145" fmla="*/ 150609 w 405186"/>
                <a:gd name="connsiteY145" fmla="*/ 328418 h 336568"/>
                <a:gd name="connsiteX146" fmla="*/ 162896 w 405186"/>
                <a:gd name="connsiteY146" fmla="*/ 326227 h 336568"/>
                <a:gd name="connsiteX147" fmla="*/ 200615 w 405186"/>
                <a:gd name="connsiteY147" fmla="*/ 319560 h 336568"/>
                <a:gd name="connsiteX148" fmla="*/ 208711 w 405186"/>
                <a:gd name="connsiteY148" fmla="*/ 319560 h 336568"/>
                <a:gd name="connsiteX149" fmla="*/ 208711 w 405186"/>
                <a:gd name="connsiteY149" fmla="*/ 319560 h 336568"/>
                <a:gd name="connsiteX150" fmla="*/ 208711 w 405186"/>
                <a:gd name="connsiteY150" fmla="*/ 319560 h 336568"/>
                <a:gd name="connsiteX151" fmla="*/ 226332 w 405186"/>
                <a:gd name="connsiteY151" fmla="*/ 318607 h 336568"/>
                <a:gd name="connsiteX152" fmla="*/ 237667 w 405186"/>
                <a:gd name="connsiteY152" fmla="*/ 318797 h 336568"/>
                <a:gd name="connsiteX153" fmla="*/ 271671 w 405186"/>
                <a:gd name="connsiteY153" fmla="*/ 319274 h 336568"/>
                <a:gd name="connsiteX154" fmla="*/ 278244 w 405186"/>
                <a:gd name="connsiteY154" fmla="*/ 319369 h 336568"/>
                <a:gd name="connsiteX155" fmla="*/ 278244 w 405186"/>
                <a:gd name="connsiteY155" fmla="*/ 319369 h 336568"/>
                <a:gd name="connsiteX156" fmla="*/ 278244 w 405186"/>
                <a:gd name="connsiteY156" fmla="*/ 319369 h 336568"/>
                <a:gd name="connsiteX157" fmla="*/ 283006 w 405186"/>
                <a:gd name="connsiteY157" fmla="*/ 318988 h 336568"/>
                <a:gd name="connsiteX158" fmla="*/ 285864 w 405186"/>
                <a:gd name="connsiteY158" fmla="*/ 318893 h 336568"/>
                <a:gd name="connsiteX159" fmla="*/ 285864 w 405186"/>
                <a:gd name="connsiteY159" fmla="*/ 318893 h 336568"/>
                <a:gd name="connsiteX160" fmla="*/ 300532 w 405186"/>
                <a:gd name="connsiteY160" fmla="*/ 317940 h 336568"/>
                <a:gd name="connsiteX161" fmla="*/ 302247 w 405186"/>
                <a:gd name="connsiteY161" fmla="*/ 317655 h 336568"/>
                <a:gd name="connsiteX162" fmla="*/ 302247 w 405186"/>
                <a:gd name="connsiteY162" fmla="*/ 317655 h 336568"/>
                <a:gd name="connsiteX163" fmla="*/ 303771 w 405186"/>
                <a:gd name="connsiteY163" fmla="*/ 317940 h 336568"/>
                <a:gd name="connsiteX164" fmla="*/ 303771 w 405186"/>
                <a:gd name="connsiteY164" fmla="*/ 317940 h 336568"/>
                <a:gd name="connsiteX165" fmla="*/ 303771 w 405186"/>
                <a:gd name="connsiteY165" fmla="*/ 317940 h 336568"/>
                <a:gd name="connsiteX166" fmla="*/ 303961 w 405186"/>
                <a:gd name="connsiteY166" fmla="*/ 319274 h 336568"/>
                <a:gd name="connsiteX167" fmla="*/ 319773 w 405186"/>
                <a:gd name="connsiteY167" fmla="*/ 316988 h 336568"/>
                <a:gd name="connsiteX168" fmla="*/ 319582 w 405186"/>
                <a:gd name="connsiteY168" fmla="*/ 315654 h 336568"/>
                <a:gd name="connsiteX169" fmla="*/ 319582 w 405186"/>
                <a:gd name="connsiteY169" fmla="*/ 315654 h 336568"/>
                <a:gd name="connsiteX170" fmla="*/ 319582 w 405186"/>
                <a:gd name="connsiteY170" fmla="*/ 315654 h 336568"/>
                <a:gd name="connsiteX171" fmla="*/ 322535 w 405186"/>
                <a:gd name="connsiteY171" fmla="*/ 314702 h 336568"/>
                <a:gd name="connsiteX172" fmla="*/ 322535 w 405186"/>
                <a:gd name="connsiteY172" fmla="*/ 314702 h 336568"/>
                <a:gd name="connsiteX173" fmla="*/ 322535 w 405186"/>
                <a:gd name="connsiteY173" fmla="*/ 314702 h 336568"/>
                <a:gd name="connsiteX174" fmla="*/ 346157 w 405186"/>
                <a:gd name="connsiteY174" fmla="*/ 308701 h 336568"/>
                <a:gd name="connsiteX175" fmla="*/ 364636 w 405186"/>
                <a:gd name="connsiteY175" fmla="*/ 301081 h 336568"/>
                <a:gd name="connsiteX176" fmla="*/ 364636 w 405186"/>
                <a:gd name="connsiteY176" fmla="*/ 301081 h 336568"/>
                <a:gd name="connsiteX177" fmla="*/ 367207 w 405186"/>
                <a:gd name="connsiteY177" fmla="*/ 299081 h 336568"/>
                <a:gd name="connsiteX178" fmla="*/ 367207 w 405186"/>
                <a:gd name="connsiteY178" fmla="*/ 299081 h 336568"/>
                <a:gd name="connsiteX179" fmla="*/ 379018 w 405186"/>
                <a:gd name="connsiteY179" fmla="*/ 292128 h 336568"/>
                <a:gd name="connsiteX180" fmla="*/ 379018 w 405186"/>
                <a:gd name="connsiteY180" fmla="*/ 292128 h 336568"/>
                <a:gd name="connsiteX181" fmla="*/ 379018 w 405186"/>
                <a:gd name="connsiteY181" fmla="*/ 292128 h 336568"/>
                <a:gd name="connsiteX182" fmla="*/ 390067 w 405186"/>
                <a:gd name="connsiteY182" fmla="*/ 281079 h 336568"/>
                <a:gd name="connsiteX183" fmla="*/ 403116 w 405186"/>
                <a:gd name="connsiteY183" fmla="*/ 256695 h 336568"/>
                <a:gd name="connsiteX184" fmla="*/ 403593 w 405186"/>
                <a:gd name="connsiteY184" fmla="*/ 248694 h 336568"/>
                <a:gd name="connsiteX185" fmla="*/ 404736 w 405186"/>
                <a:gd name="connsiteY185" fmla="*/ 243931 h 336568"/>
                <a:gd name="connsiteX186" fmla="*/ 404736 w 405186"/>
                <a:gd name="connsiteY186" fmla="*/ 243931 h 336568"/>
                <a:gd name="connsiteX187" fmla="*/ 404069 w 405186"/>
                <a:gd name="connsiteY187" fmla="*/ 234025 h 336568"/>
                <a:gd name="connsiteX188" fmla="*/ 22593 w 405186"/>
                <a:gd name="connsiteY188" fmla="*/ 307748 h 336568"/>
                <a:gd name="connsiteX189" fmla="*/ 22593 w 405186"/>
                <a:gd name="connsiteY189" fmla="*/ 307748 h 336568"/>
                <a:gd name="connsiteX190" fmla="*/ 22593 w 405186"/>
                <a:gd name="connsiteY190" fmla="*/ 307748 h 336568"/>
                <a:gd name="connsiteX191" fmla="*/ 22593 w 405186"/>
                <a:gd name="connsiteY191" fmla="*/ 307748 h 336568"/>
                <a:gd name="connsiteX192" fmla="*/ 22593 w 405186"/>
                <a:gd name="connsiteY192" fmla="*/ 307748 h 336568"/>
                <a:gd name="connsiteX193" fmla="*/ 22688 w 405186"/>
                <a:gd name="connsiteY193" fmla="*/ 307748 h 336568"/>
                <a:gd name="connsiteX194" fmla="*/ 22593 w 405186"/>
                <a:gd name="connsiteY194" fmla="*/ 307939 h 336568"/>
                <a:gd name="connsiteX195" fmla="*/ 22593 w 405186"/>
                <a:gd name="connsiteY195" fmla="*/ 307748 h 336568"/>
                <a:gd name="connsiteX196" fmla="*/ 14782 w 405186"/>
                <a:gd name="connsiteY196" fmla="*/ 274982 h 336568"/>
                <a:gd name="connsiteX197" fmla="*/ 15354 w 405186"/>
                <a:gd name="connsiteY197" fmla="*/ 274887 h 336568"/>
                <a:gd name="connsiteX198" fmla="*/ 14782 w 405186"/>
                <a:gd name="connsiteY198" fmla="*/ 276602 h 336568"/>
                <a:gd name="connsiteX199" fmla="*/ 14782 w 405186"/>
                <a:gd name="connsiteY199" fmla="*/ 274982 h 336568"/>
                <a:gd name="connsiteX200" fmla="*/ 16306 w 405186"/>
                <a:gd name="connsiteY200" fmla="*/ 274697 h 336568"/>
                <a:gd name="connsiteX201" fmla="*/ 16306 w 405186"/>
                <a:gd name="connsiteY201" fmla="*/ 274697 h 336568"/>
                <a:gd name="connsiteX202" fmla="*/ 16306 w 405186"/>
                <a:gd name="connsiteY202" fmla="*/ 274697 h 336568"/>
                <a:gd name="connsiteX203" fmla="*/ 16306 w 405186"/>
                <a:gd name="connsiteY203" fmla="*/ 274697 h 336568"/>
                <a:gd name="connsiteX204" fmla="*/ 16306 w 405186"/>
                <a:gd name="connsiteY204" fmla="*/ 274697 h 336568"/>
                <a:gd name="connsiteX205" fmla="*/ 16306 w 405186"/>
                <a:gd name="connsiteY205" fmla="*/ 274697 h 336568"/>
                <a:gd name="connsiteX206" fmla="*/ 98888 w 405186"/>
                <a:gd name="connsiteY206" fmla="*/ 185447 h 336568"/>
                <a:gd name="connsiteX207" fmla="*/ 98888 w 405186"/>
                <a:gd name="connsiteY207" fmla="*/ 185447 h 336568"/>
                <a:gd name="connsiteX208" fmla="*/ 98888 w 405186"/>
                <a:gd name="connsiteY208" fmla="*/ 185447 h 336568"/>
                <a:gd name="connsiteX209" fmla="*/ 98888 w 405186"/>
                <a:gd name="connsiteY209" fmla="*/ 185447 h 336568"/>
                <a:gd name="connsiteX210" fmla="*/ 98888 w 405186"/>
                <a:gd name="connsiteY210" fmla="*/ 185447 h 336568"/>
                <a:gd name="connsiteX211" fmla="*/ 98888 w 405186"/>
                <a:gd name="connsiteY211" fmla="*/ 185447 h 336568"/>
                <a:gd name="connsiteX212" fmla="*/ 98888 w 405186"/>
                <a:gd name="connsiteY212" fmla="*/ 185447 h 336568"/>
                <a:gd name="connsiteX213" fmla="*/ 298532 w 405186"/>
                <a:gd name="connsiteY213" fmla="*/ 126392 h 336568"/>
                <a:gd name="connsiteX214" fmla="*/ 298341 w 405186"/>
                <a:gd name="connsiteY214" fmla="*/ 126392 h 336568"/>
                <a:gd name="connsiteX215" fmla="*/ 298532 w 405186"/>
                <a:gd name="connsiteY215" fmla="*/ 126297 h 336568"/>
                <a:gd name="connsiteX216" fmla="*/ 298532 w 405186"/>
                <a:gd name="connsiteY216" fmla="*/ 126392 h 336568"/>
                <a:gd name="connsiteX217" fmla="*/ 169564 w 405186"/>
                <a:gd name="connsiteY217" fmla="*/ 58955 h 336568"/>
                <a:gd name="connsiteX218" fmla="*/ 169849 w 405186"/>
                <a:gd name="connsiteY218" fmla="*/ 59051 h 336568"/>
                <a:gd name="connsiteX219" fmla="*/ 169564 w 405186"/>
                <a:gd name="connsiteY219" fmla="*/ 59146 h 336568"/>
                <a:gd name="connsiteX220" fmla="*/ 169564 w 405186"/>
                <a:gd name="connsiteY220" fmla="*/ 59146 h 336568"/>
                <a:gd name="connsiteX221" fmla="*/ 169564 w 405186"/>
                <a:gd name="connsiteY221" fmla="*/ 59146 h 336568"/>
                <a:gd name="connsiteX222" fmla="*/ 169564 w 405186"/>
                <a:gd name="connsiteY222" fmla="*/ 59146 h 336568"/>
                <a:gd name="connsiteX223" fmla="*/ 169564 w 405186"/>
                <a:gd name="connsiteY223" fmla="*/ 58955 h 336568"/>
                <a:gd name="connsiteX224" fmla="*/ 100888 w 405186"/>
                <a:gd name="connsiteY224" fmla="*/ 189162 h 336568"/>
                <a:gd name="connsiteX225" fmla="*/ 100888 w 405186"/>
                <a:gd name="connsiteY225" fmla="*/ 189162 h 336568"/>
                <a:gd name="connsiteX226" fmla="*/ 101079 w 405186"/>
                <a:gd name="connsiteY226" fmla="*/ 190020 h 336568"/>
                <a:gd name="connsiteX227" fmla="*/ 101174 w 405186"/>
                <a:gd name="connsiteY227" fmla="*/ 190020 h 336568"/>
                <a:gd name="connsiteX228" fmla="*/ 101174 w 405186"/>
                <a:gd name="connsiteY228" fmla="*/ 190020 h 336568"/>
                <a:gd name="connsiteX229" fmla="*/ 101174 w 405186"/>
                <a:gd name="connsiteY229" fmla="*/ 189924 h 336568"/>
                <a:gd name="connsiteX230" fmla="*/ 101079 w 405186"/>
                <a:gd name="connsiteY230" fmla="*/ 189924 h 336568"/>
                <a:gd name="connsiteX231" fmla="*/ 100888 w 405186"/>
                <a:gd name="connsiteY231" fmla="*/ 189162 h 336568"/>
                <a:gd name="connsiteX232" fmla="*/ 232619 w 405186"/>
                <a:gd name="connsiteY232" fmla="*/ 81435 h 336568"/>
                <a:gd name="connsiteX233" fmla="*/ 232810 w 405186"/>
                <a:gd name="connsiteY233" fmla="*/ 81720 h 336568"/>
                <a:gd name="connsiteX234" fmla="*/ 232714 w 405186"/>
                <a:gd name="connsiteY234" fmla="*/ 82101 h 336568"/>
                <a:gd name="connsiteX235" fmla="*/ 232619 w 405186"/>
                <a:gd name="connsiteY235" fmla="*/ 81435 h 336568"/>
                <a:gd name="connsiteX236" fmla="*/ 185375 w 405186"/>
                <a:gd name="connsiteY236" fmla="*/ 68290 h 336568"/>
                <a:gd name="connsiteX237" fmla="*/ 185375 w 405186"/>
                <a:gd name="connsiteY237" fmla="*/ 68290 h 336568"/>
                <a:gd name="connsiteX238" fmla="*/ 185470 w 405186"/>
                <a:gd name="connsiteY238" fmla="*/ 68290 h 336568"/>
                <a:gd name="connsiteX239" fmla="*/ 185375 w 405186"/>
                <a:gd name="connsiteY239" fmla="*/ 68385 h 336568"/>
                <a:gd name="connsiteX240" fmla="*/ 185375 w 405186"/>
                <a:gd name="connsiteY240" fmla="*/ 68290 h 336568"/>
                <a:gd name="connsiteX241" fmla="*/ 185375 w 405186"/>
                <a:gd name="connsiteY241" fmla="*/ 68290 h 336568"/>
                <a:gd name="connsiteX242" fmla="*/ 185375 w 405186"/>
                <a:gd name="connsiteY242" fmla="*/ 68290 h 336568"/>
                <a:gd name="connsiteX243" fmla="*/ 208902 w 405186"/>
                <a:gd name="connsiteY243" fmla="*/ 52002 h 336568"/>
                <a:gd name="connsiteX244" fmla="*/ 208902 w 405186"/>
                <a:gd name="connsiteY244" fmla="*/ 52002 h 336568"/>
                <a:gd name="connsiteX245" fmla="*/ 208902 w 405186"/>
                <a:gd name="connsiteY245" fmla="*/ 52002 h 336568"/>
                <a:gd name="connsiteX246" fmla="*/ 208902 w 405186"/>
                <a:gd name="connsiteY246" fmla="*/ 52002 h 336568"/>
                <a:gd name="connsiteX247" fmla="*/ 208902 w 405186"/>
                <a:gd name="connsiteY247" fmla="*/ 52002 h 336568"/>
                <a:gd name="connsiteX248" fmla="*/ 208902 w 405186"/>
                <a:gd name="connsiteY248" fmla="*/ 52002 h 336568"/>
                <a:gd name="connsiteX249" fmla="*/ 182232 w 405186"/>
                <a:gd name="connsiteY249" fmla="*/ 204307 h 336568"/>
                <a:gd name="connsiteX250" fmla="*/ 182232 w 405186"/>
                <a:gd name="connsiteY250" fmla="*/ 204307 h 336568"/>
                <a:gd name="connsiteX251" fmla="*/ 182136 w 405186"/>
                <a:gd name="connsiteY251" fmla="*/ 204116 h 336568"/>
                <a:gd name="connsiteX252" fmla="*/ 182232 w 405186"/>
                <a:gd name="connsiteY252" fmla="*/ 204307 h 336568"/>
                <a:gd name="connsiteX253" fmla="*/ 182232 w 405186"/>
                <a:gd name="connsiteY253" fmla="*/ 204307 h 336568"/>
                <a:gd name="connsiteX254" fmla="*/ 216331 w 405186"/>
                <a:gd name="connsiteY254" fmla="*/ 59051 h 336568"/>
                <a:gd name="connsiteX255" fmla="*/ 216522 w 405186"/>
                <a:gd name="connsiteY255" fmla="*/ 59432 h 336568"/>
                <a:gd name="connsiteX256" fmla="*/ 216141 w 405186"/>
                <a:gd name="connsiteY256" fmla="*/ 59241 h 336568"/>
                <a:gd name="connsiteX257" fmla="*/ 216331 w 405186"/>
                <a:gd name="connsiteY257" fmla="*/ 59051 h 336568"/>
                <a:gd name="connsiteX258" fmla="*/ 342919 w 405186"/>
                <a:gd name="connsiteY258" fmla="*/ 209260 h 336568"/>
                <a:gd name="connsiteX259" fmla="*/ 342919 w 405186"/>
                <a:gd name="connsiteY259" fmla="*/ 209260 h 336568"/>
                <a:gd name="connsiteX260" fmla="*/ 342919 w 405186"/>
                <a:gd name="connsiteY260" fmla="*/ 209260 h 336568"/>
                <a:gd name="connsiteX261" fmla="*/ 342919 w 405186"/>
                <a:gd name="connsiteY261" fmla="*/ 209260 h 336568"/>
                <a:gd name="connsiteX262" fmla="*/ 306914 w 405186"/>
                <a:gd name="connsiteY262" fmla="*/ 211451 h 336568"/>
                <a:gd name="connsiteX263" fmla="*/ 306914 w 405186"/>
                <a:gd name="connsiteY263" fmla="*/ 211451 h 336568"/>
                <a:gd name="connsiteX264" fmla="*/ 307009 w 405186"/>
                <a:gd name="connsiteY264" fmla="*/ 211260 h 336568"/>
                <a:gd name="connsiteX265" fmla="*/ 306914 w 405186"/>
                <a:gd name="connsiteY265" fmla="*/ 211451 h 336568"/>
                <a:gd name="connsiteX266" fmla="*/ 319296 w 405186"/>
                <a:gd name="connsiteY266" fmla="*/ 192877 h 336568"/>
                <a:gd name="connsiteX267" fmla="*/ 319296 w 405186"/>
                <a:gd name="connsiteY267" fmla="*/ 192877 h 336568"/>
                <a:gd name="connsiteX268" fmla="*/ 319296 w 405186"/>
                <a:gd name="connsiteY268" fmla="*/ 192877 h 336568"/>
                <a:gd name="connsiteX269" fmla="*/ 319296 w 405186"/>
                <a:gd name="connsiteY269" fmla="*/ 192877 h 336568"/>
                <a:gd name="connsiteX270" fmla="*/ 309867 w 405186"/>
                <a:gd name="connsiteY270" fmla="*/ 182876 h 336568"/>
                <a:gd name="connsiteX271" fmla="*/ 309867 w 405186"/>
                <a:gd name="connsiteY271" fmla="*/ 183066 h 336568"/>
                <a:gd name="connsiteX272" fmla="*/ 309867 w 405186"/>
                <a:gd name="connsiteY272" fmla="*/ 182876 h 336568"/>
                <a:gd name="connsiteX273" fmla="*/ 309867 w 405186"/>
                <a:gd name="connsiteY273" fmla="*/ 182876 h 336568"/>
                <a:gd name="connsiteX274" fmla="*/ 308248 w 405186"/>
                <a:gd name="connsiteY274" fmla="*/ 183162 h 336568"/>
                <a:gd name="connsiteX275" fmla="*/ 308248 w 405186"/>
                <a:gd name="connsiteY275" fmla="*/ 183162 h 336568"/>
                <a:gd name="connsiteX276" fmla="*/ 308248 w 405186"/>
                <a:gd name="connsiteY276" fmla="*/ 183162 h 336568"/>
                <a:gd name="connsiteX277" fmla="*/ 308248 w 405186"/>
                <a:gd name="connsiteY277" fmla="*/ 183162 h 336568"/>
                <a:gd name="connsiteX278" fmla="*/ 308438 w 405186"/>
                <a:gd name="connsiteY278" fmla="*/ 207069 h 336568"/>
                <a:gd name="connsiteX279" fmla="*/ 308533 w 405186"/>
                <a:gd name="connsiteY279" fmla="*/ 207546 h 336568"/>
                <a:gd name="connsiteX280" fmla="*/ 308343 w 405186"/>
                <a:gd name="connsiteY280" fmla="*/ 207546 h 336568"/>
                <a:gd name="connsiteX281" fmla="*/ 308438 w 405186"/>
                <a:gd name="connsiteY281" fmla="*/ 207069 h 336568"/>
                <a:gd name="connsiteX282" fmla="*/ 309200 w 405186"/>
                <a:gd name="connsiteY282" fmla="*/ 178208 h 336568"/>
                <a:gd name="connsiteX283" fmla="*/ 309200 w 405186"/>
                <a:gd name="connsiteY283" fmla="*/ 178208 h 336568"/>
                <a:gd name="connsiteX284" fmla="*/ 309200 w 405186"/>
                <a:gd name="connsiteY284" fmla="*/ 178208 h 336568"/>
                <a:gd name="connsiteX285" fmla="*/ 309200 w 405186"/>
                <a:gd name="connsiteY285" fmla="*/ 178208 h 336568"/>
                <a:gd name="connsiteX286" fmla="*/ 294722 w 405186"/>
                <a:gd name="connsiteY286" fmla="*/ 167350 h 336568"/>
                <a:gd name="connsiteX287" fmla="*/ 294722 w 405186"/>
                <a:gd name="connsiteY287" fmla="*/ 167350 h 336568"/>
                <a:gd name="connsiteX288" fmla="*/ 294722 w 405186"/>
                <a:gd name="connsiteY288" fmla="*/ 167350 h 336568"/>
                <a:gd name="connsiteX289" fmla="*/ 294722 w 405186"/>
                <a:gd name="connsiteY289" fmla="*/ 167350 h 336568"/>
                <a:gd name="connsiteX290" fmla="*/ 176517 w 405186"/>
                <a:gd name="connsiteY290" fmla="*/ 198687 h 336568"/>
                <a:gd name="connsiteX291" fmla="*/ 176421 w 405186"/>
                <a:gd name="connsiteY291" fmla="*/ 198592 h 336568"/>
                <a:gd name="connsiteX292" fmla="*/ 176517 w 405186"/>
                <a:gd name="connsiteY292" fmla="*/ 198592 h 336568"/>
                <a:gd name="connsiteX293" fmla="*/ 176517 w 405186"/>
                <a:gd name="connsiteY293" fmla="*/ 198687 h 336568"/>
                <a:gd name="connsiteX294" fmla="*/ 176517 w 405186"/>
                <a:gd name="connsiteY294" fmla="*/ 198687 h 336568"/>
                <a:gd name="connsiteX295" fmla="*/ 265004 w 405186"/>
                <a:gd name="connsiteY295" fmla="*/ 140013 h 336568"/>
                <a:gd name="connsiteX296" fmla="*/ 264718 w 405186"/>
                <a:gd name="connsiteY296" fmla="*/ 140299 h 336568"/>
                <a:gd name="connsiteX297" fmla="*/ 264718 w 405186"/>
                <a:gd name="connsiteY297" fmla="*/ 140299 h 336568"/>
                <a:gd name="connsiteX298" fmla="*/ 264718 w 405186"/>
                <a:gd name="connsiteY298" fmla="*/ 140108 h 336568"/>
                <a:gd name="connsiteX299" fmla="*/ 265004 w 405186"/>
                <a:gd name="connsiteY299" fmla="*/ 140013 h 336568"/>
                <a:gd name="connsiteX300" fmla="*/ 265195 w 405186"/>
                <a:gd name="connsiteY300" fmla="*/ 150014 h 336568"/>
                <a:gd name="connsiteX301" fmla="*/ 266528 w 405186"/>
                <a:gd name="connsiteY301" fmla="*/ 148300 h 336568"/>
                <a:gd name="connsiteX302" fmla="*/ 267671 w 405186"/>
                <a:gd name="connsiteY302" fmla="*/ 148967 h 336568"/>
                <a:gd name="connsiteX303" fmla="*/ 265195 w 405186"/>
                <a:gd name="connsiteY303" fmla="*/ 150014 h 336568"/>
                <a:gd name="connsiteX304" fmla="*/ 113937 w 405186"/>
                <a:gd name="connsiteY304" fmla="*/ 212403 h 336568"/>
                <a:gd name="connsiteX305" fmla="*/ 114319 w 405186"/>
                <a:gd name="connsiteY305" fmla="*/ 212498 h 336568"/>
                <a:gd name="connsiteX306" fmla="*/ 114033 w 405186"/>
                <a:gd name="connsiteY306" fmla="*/ 212594 h 336568"/>
                <a:gd name="connsiteX307" fmla="*/ 113937 w 405186"/>
                <a:gd name="connsiteY307" fmla="*/ 212403 h 336568"/>
                <a:gd name="connsiteX308" fmla="*/ 202711 w 405186"/>
                <a:gd name="connsiteY308" fmla="*/ 144871 h 336568"/>
                <a:gd name="connsiteX309" fmla="*/ 202711 w 405186"/>
                <a:gd name="connsiteY309" fmla="*/ 144871 h 336568"/>
                <a:gd name="connsiteX310" fmla="*/ 202711 w 405186"/>
                <a:gd name="connsiteY310" fmla="*/ 144871 h 336568"/>
                <a:gd name="connsiteX311" fmla="*/ 202711 w 405186"/>
                <a:gd name="connsiteY311" fmla="*/ 144871 h 336568"/>
                <a:gd name="connsiteX312" fmla="*/ 204044 w 405186"/>
                <a:gd name="connsiteY312" fmla="*/ 144680 h 336568"/>
                <a:gd name="connsiteX313" fmla="*/ 204330 w 405186"/>
                <a:gd name="connsiteY313" fmla="*/ 144490 h 336568"/>
                <a:gd name="connsiteX314" fmla="*/ 204330 w 405186"/>
                <a:gd name="connsiteY314" fmla="*/ 144680 h 336568"/>
                <a:gd name="connsiteX315" fmla="*/ 204044 w 405186"/>
                <a:gd name="connsiteY315" fmla="*/ 144680 h 336568"/>
                <a:gd name="connsiteX316" fmla="*/ 214045 w 405186"/>
                <a:gd name="connsiteY316" fmla="*/ 133536 h 336568"/>
                <a:gd name="connsiteX317" fmla="*/ 214045 w 405186"/>
                <a:gd name="connsiteY317" fmla="*/ 133536 h 336568"/>
                <a:gd name="connsiteX318" fmla="*/ 214045 w 405186"/>
                <a:gd name="connsiteY318" fmla="*/ 133536 h 336568"/>
                <a:gd name="connsiteX319" fmla="*/ 214045 w 405186"/>
                <a:gd name="connsiteY319" fmla="*/ 133536 h 336568"/>
                <a:gd name="connsiteX320" fmla="*/ 188328 w 405186"/>
                <a:gd name="connsiteY320" fmla="*/ 134013 h 336568"/>
                <a:gd name="connsiteX321" fmla="*/ 188328 w 405186"/>
                <a:gd name="connsiteY321" fmla="*/ 134013 h 336568"/>
                <a:gd name="connsiteX322" fmla="*/ 188328 w 405186"/>
                <a:gd name="connsiteY322" fmla="*/ 134013 h 336568"/>
                <a:gd name="connsiteX323" fmla="*/ 188328 w 405186"/>
                <a:gd name="connsiteY323" fmla="*/ 134013 h 336568"/>
                <a:gd name="connsiteX324" fmla="*/ 188328 w 405186"/>
                <a:gd name="connsiteY324" fmla="*/ 134013 h 336568"/>
                <a:gd name="connsiteX325" fmla="*/ 188328 w 405186"/>
                <a:gd name="connsiteY325" fmla="*/ 134013 h 336568"/>
                <a:gd name="connsiteX326" fmla="*/ 181279 w 405186"/>
                <a:gd name="connsiteY326" fmla="*/ 152777 h 336568"/>
                <a:gd name="connsiteX327" fmla="*/ 181279 w 405186"/>
                <a:gd name="connsiteY327" fmla="*/ 152777 h 336568"/>
                <a:gd name="connsiteX328" fmla="*/ 181279 w 405186"/>
                <a:gd name="connsiteY328" fmla="*/ 152777 h 336568"/>
                <a:gd name="connsiteX329" fmla="*/ 181279 w 405186"/>
                <a:gd name="connsiteY329" fmla="*/ 152777 h 336568"/>
                <a:gd name="connsiteX330" fmla="*/ 200901 w 405186"/>
                <a:gd name="connsiteY330" fmla="*/ 96770 h 336568"/>
                <a:gd name="connsiteX331" fmla="*/ 200806 w 405186"/>
                <a:gd name="connsiteY331" fmla="*/ 96865 h 336568"/>
                <a:gd name="connsiteX332" fmla="*/ 200806 w 405186"/>
                <a:gd name="connsiteY332" fmla="*/ 96674 h 336568"/>
                <a:gd name="connsiteX333" fmla="*/ 200901 w 405186"/>
                <a:gd name="connsiteY333" fmla="*/ 96770 h 336568"/>
                <a:gd name="connsiteX334" fmla="*/ 177945 w 405186"/>
                <a:gd name="connsiteY334" fmla="*/ 129060 h 336568"/>
                <a:gd name="connsiteX335" fmla="*/ 177850 w 405186"/>
                <a:gd name="connsiteY335" fmla="*/ 128869 h 336568"/>
                <a:gd name="connsiteX336" fmla="*/ 178041 w 405186"/>
                <a:gd name="connsiteY336" fmla="*/ 128869 h 336568"/>
                <a:gd name="connsiteX337" fmla="*/ 177945 w 405186"/>
                <a:gd name="connsiteY337" fmla="*/ 129060 h 336568"/>
                <a:gd name="connsiteX338" fmla="*/ 223761 w 405186"/>
                <a:gd name="connsiteY338" fmla="*/ 111248 h 336568"/>
                <a:gd name="connsiteX339" fmla="*/ 223761 w 405186"/>
                <a:gd name="connsiteY339" fmla="*/ 111248 h 336568"/>
                <a:gd name="connsiteX340" fmla="*/ 223761 w 405186"/>
                <a:gd name="connsiteY340" fmla="*/ 111438 h 336568"/>
                <a:gd name="connsiteX341" fmla="*/ 223665 w 405186"/>
                <a:gd name="connsiteY341" fmla="*/ 111343 h 336568"/>
                <a:gd name="connsiteX342" fmla="*/ 223761 w 405186"/>
                <a:gd name="connsiteY342" fmla="*/ 111248 h 336568"/>
                <a:gd name="connsiteX343" fmla="*/ 173850 w 405186"/>
                <a:gd name="connsiteY343" fmla="*/ 134489 h 336568"/>
                <a:gd name="connsiteX344" fmla="*/ 173659 w 405186"/>
                <a:gd name="connsiteY344" fmla="*/ 134489 h 336568"/>
                <a:gd name="connsiteX345" fmla="*/ 173850 w 405186"/>
                <a:gd name="connsiteY345" fmla="*/ 134394 h 336568"/>
                <a:gd name="connsiteX346" fmla="*/ 173850 w 405186"/>
                <a:gd name="connsiteY346" fmla="*/ 134489 h 336568"/>
                <a:gd name="connsiteX347" fmla="*/ 203853 w 405186"/>
                <a:gd name="connsiteY347" fmla="*/ 197925 h 336568"/>
                <a:gd name="connsiteX348" fmla="*/ 203853 w 405186"/>
                <a:gd name="connsiteY348" fmla="*/ 197925 h 336568"/>
                <a:gd name="connsiteX349" fmla="*/ 203853 w 405186"/>
                <a:gd name="connsiteY349" fmla="*/ 197925 h 336568"/>
                <a:gd name="connsiteX350" fmla="*/ 203853 w 405186"/>
                <a:gd name="connsiteY350" fmla="*/ 197925 h 336568"/>
                <a:gd name="connsiteX351" fmla="*/ 252240 w 405186"/>
                <a:gd name="connsiteY351" fmla="*/ 174970 h 336568"/>
                <a:gd name="connsiteX352" fmla="*/ 252240 w 405186"/>
                <a:gd name="connsiteY352" fmla="*/ 174970 h 336568"/>
                <a:gd name="connsiteX353" fmla="*/ 253003 w 405186"/>
                <a:gd name="connsiteY353" fmla="*/ 174875 h 336568"/>
                <a:gd name="connsiteX354" fmla="*/ 253003 w 405186"/>
                <a:gd name="connsiteY354" fmla="*/ 174875 h 336568"/>
                <a:gd name="connsiteX355" fmla="*/ 252240 w 405186"/>
                <a:gd name="connsiteY355" fmla="*/ 174970 h 336568"/>
                <a:gd name="connsiteX356" fmla="*/ 252240 w 405186"/>
                <a:gd name="connsiteY356" fmla="*/ 174970 h 336568"/>
                <a:gd name="connsiteX357" fmla="*/ 252240 w 405186"/>
                <a:gd name="connsiteY357" fmla="*/ 174970 h 336568"/>
                <a:gd name="connsiteX358" fmla="*/ 252240 w 405186"/>
                <a:gd name="connsiteY358" fmla="*/ 174970 h 336568"/>
                <a:gd name="connsiteX359" fmla="*/ 259479 w 405186"/>
                <a:gd name="connsiteY359" fmla="*/ 135155 h 336568"/>
                <a:gd name="connsiteX360" fmla="*/ 259479 w 405186"/>
                <a:gd name="connsiteY360" fmla="*/ 135155 h 336568"/>
                <a:gd name="connsiteX361" fmla="*/ 259479 w 405186"/>
                <a:gd name="connsiteY361" fmla="*/ 135155 h 336568"/>
                <a:gd name="connsiteX362" fmla="*/ 259479 w 405186"/>
                <a:gd name="connsiteY362" fmla="*/ 135155 h 336568"/>
                <a:gd name="connsiteX363" fmla="*/ 259479 w 405186"/>
                <a:gd name="connsiteY363" fmla="*/ 135155 h 336568"/>
                <a:gd name="connsiteX364" fmla="*/ 259479 w 405186"/>
                <a:gd name="connsiteY364" fmla="*/ 135155 h 336568"/>
                <a:gd name="connsiteX365" fmla="*/ 145370 w 405186"/>
                <a:gd name="connsiteY365" fmla="*/ 217356 h 336568"/>
                <a:gd name="connsiteX366" fmla="*/ 145370 w 405186"/>
                <a:gd name="connsiteY366" fmla="*/ 217642 h 336568"/>
                <a:gd name="connsiteX367" fmla="*/ 145179 w 405186"/>
                <a:gd name="connsiteY367" fmla="*/ 217547 h 336568"/>
                <a:gd name="connsiteX368" fmla="*/ 145370 w 405186"/>
                <a:gd name="connsiteY368" fmla="*/ 217356 h 336568"/>
                <a:gd name="connsiteX369" fmla="*/ 198710 w 405186"/>
                <a:gd name="connsiteY369" fmla="*/ 184209 h 336568"/>
                <a:gd name="connsiteX370" fmla="*/ 198805 w 405186"/>
                <a:gd name="connsiteY370" fmla="*/ 184590 h 336568"/>
                <a:gd name="connsiteX371" fmla="*/ 198139 w 405186"/>
                <a:gd name="connsiteY371" fmla="*/ 184590 h 336568"/>
                <a:gd name="connsiteX372" fmla="*/ 198710 w 405186"/>
                <a:gd name="connsiteY372" fmla="*/ 184209 h 336568"/>
                <a:gd name="connsiteX373" fmla="*/ 243478 w 405186"/>
                <a:gd name="connsiteY373" fmla="*/ 147157 h 336568"/>
                <a:gd name="connsiteX374" fmla="*/ 243573 w 405186"/>
                <a:gd name="connsiteY374" fmla="*/ 146871 h 336568"/>
                <a:gd name="connsiteX375" fmla="*/ 244240 w 405186"/>
                <a:gd name="connsiteY375" fmla="*/ 146776 h 336568"/>
                <a:gd name="connsiteX376" fmla="*/ 243478 w 405186"/>
                <a:gd name="connsiteY376" fmla="*/ 147157 h 336568"/>
                <a:gd name="connsiteX377" fmla="*/ 150609 w 405186"/>
                <a:gd name="connsiteY377" fmla="*/ 208784 h 336568"/>
                <a:gd name="connsiteX378" fmla="*/ 150609 w 405186"/>
                <a:gd name="connsiteY378" fmla="*/ 208784 h 336568"/>
                <a:gd name="connsiteX379" fmla="*/ 150704 w 405186"/>
                <a:gd name="connsiteY379" fmla="*/ 208879 h 336568"/>
                <a:gd name="connsiteX380" fmla="*/ 150609 w 405186"/>
                <a:gd name="connsiteY380" fmla="*/ 208879 h 336568"/>
                <a:gd name="connsiteX381" fmla="*/ 150609 w 405186"/>
                <a:gd name="connsiteY381" fmla="*/ 208784 h 336568"/>
                <a:gd name="connsiteX382" fmla="*/ 151657 w 405186"/>
                <a:gd name="connsiteY382" fmla="*/ 151348 h 336568"/>
                <a:gd name="connsiteX383" fmla="*/ 151657 w 405186"/>
                <a:gd name="connsiteY383" fmla="*/ 152491 h 336568"/>
                <a:gd name="connsiteX384" fmla="*/ 150895 w 405186"/>
                <a:gd name="connsiteY384" fmla="*/ 151253 h 336568"/>
                <a:gd name="connsiteX385" fmla="*/ 151657 w 405186"/>
                <a:gd name="connsiteY385" fmla="*/ 151348 h 336568"/>
                <a:gd name="connsiteX386" fmla="*/ 167754 w 405186"/>
                <a:gd name="connsiteY386" fmla="*/ 227357 h 336568"/>
                <a:gd name="connsiteX387" fmla="*/ 168040 w 405186"/>
                <a:gd name="connsiteY387" fmla="*/ 227548 h 336568"/>
                <a:gd name="connsiteX388" fmla="*/ 167849 w 405186"/>
                <a:gd name="connsiteY388" fmla="*/ 227643 h 336568"/>
                <a:gd name="connsiteX389" fmla="*/ 167754 w 405186"/>
                <a:gd name="connsiteY389" fmla="*/ 227357 h 336568"/>
                <a:gd name="connsiteX390" fmla="*/ 178136 w 405186"/>
                <a:gd name="connsiteY390" fmla="*/ 221071 h 336568"/>
                <a:gd name="connsiteX391" fmla="*/ 178136 w 405186"/>
                <a:gd name="connsiteY391" fmla="*/ 221071 h 336568"/>
                <a:gd name="connsiteX392" fmla="*/ 178136 w 405186"/>
                <a:gd name="connsiteY392" fmla="*/ 221071 h 336568"/>
                <a:gd name="connsiteX393" fmla="*/ 178136 w 405186"/>
                <a:gd name="connsiteY393" fmla="*/ 221071 h 336568"/>
                <a:gd name="connsiteX394" fmla="*/ 329298 w 405186"/>
                <a:gd name="connsiteY394" fmla="*/ 217356 h 336568"/>
                <a:gd name="connsiteX395" fmla="*/ 329298 w 405186"/>
                <a:gd name="connsiteY395" fmla="*/ 217261 h 336568"/>
                <a:gd name="connsiteX396" fmla="*/ 329298 w 405186"/>
                <a:gd name="connsiteY396" fmla="*/ 217261 h 336568"/>
                <a:gd name="connsiteX397" fmla="*/ 329298 w 405186"/>
                <a:gd name="connsiteY397" fmla="*/ 217261 h 336568"/>
                <a:gd name="connsiteX398" fmla="*/ 329393 w 405186"/>
                <a:gd name="connsiteY398" fmla="*/ 217261 h 336568"/>
                <a:gd name="connsiteX399" fmla="*/ 329298 w 405186"/>
                <a:gd name="connsiteY399" fmla="*/ 217356 h 336568"/>
                <a:gd name="connsiteX400" fmla="*/ 74123 w 405186"/>
                <a:gd name="connsiteY400" fmla="*/ 250313 h 336568"/>
                <a:gd name="connsiteX401" fmla="*/ 74028 w 405186"/>
                <a:gd name="connsiteY401" fmla="*/ 250313 h 336568"/>
                <a:gd name="connsiteX402" fmla="*/ 74314 w 405186"/>
                <a:gd name="connsiteY402" fmla="*/ 249837 h 336568"/>
                <a:gd name="connsiteX403" fmla="*/ 74123 w 405186"/>
                <a:gd name="connsiteY403" fmla="*/ 250313 h 336568"/>
                <a:gd name="connsiteX404" fmla="*/ 67170 w 405186"/>
                <a:gd name="connsiteY404" fmla="*/ 246503 h 336568"/>
                <a:gd name="connsiteX405" fmla="*/ 67170 w 405186"/>
                <a:gd name="connsiteY405" fmla="*/ 246503 h 336568"/>
                <a:gd name="connsiteX406" fmla="*/ 66979 w 405186"/>
                <a:gd name="connsiteY406" fmla="*/ 246407 h 336568"/>
                <a:gd name="connsiteX407" fmla="*/ 67074 w 405186"/>
                <a:gd name="connsiteY407" fmla="*/ 246312 h 336568"/>
                <a:gd name="connsiteX408" fmla="*/ 67170 w 405186"/>
                <a:gd name="connsiteY408" fmla="*/ 246503 h 336568"/>
                <a:gd name="connsiteX409" fmla="*/ 67170 w 405186"/>
                <a:gd name="connsiteY409" fmla="*/ 246503 h 336568"/>
                <a:gd name="connsiteX410" fmla="*/ 60693 w 405186"/>
                <a:gd name="connsiteY410" fmla="*/ 234692 h 336568"/>
                <a:gd name="connsiteX411" fmla="*/ 60407 w 405186"/>
                <a:gd name="connsiteY411" fmla="*/ 234596 h 336568"/>
                <a:gd name="connsiteX412" fmla="*/ 60693 w 405186"/>
                <a:gd name="connsiteY412" fmla="*/ 234596 h 336568"/>
                <a:gd name="connsiteX413" fmla="*/ 60693 w 405186"/>
                <a:gd name="connsiteY413" fmla="*/ 234692 h 336568"/>
                <a:gd name="connsiteX414" fmla="*/ 72599 w 405186"/>
                <a:gd name="connsiteY414" fmla="*/ 250503 h 336568"/>
                <a:gd name="connsiteX415" fmla="*/ 72599 w 405186"/>
                <a:gd name="connsiteY415" fmla="*/ 250503 h 336568"/>
                <a:gd name="connsiteX416" fmla="*/ 72599 w 405186"/>
                <a:gd name="connsiteY416" fmla="*/ 250503 h 336568"/>
                <a:gd name="connsiteX417" fmla="*/ 72599 w 405186"/>
                <a:gd name="connsiteY417" fmla="*/ 250503 h 336568"/>
                <a:gd name="connsiteX418" fmla="*/ 87077 w 405186"/>
                <a:gd name="connsiteY418" fmla="*/ 238788 h 336568"/>
                <a:gd name="connsiteX419" fmla="*/ 87077 w 405186"/>
                <a:gd name="connsiteY419" fmla="*/ 238788 h 336568"/>
                <a:gd name="connsiteX420" fmla="*/ 87077 w 405186"/>
                <a:gd name="connsiteY420" fmla="*/ 238788 h 336568"/>
                <a:gd name="connsiteX421" fmla="*/ 87077 w 405186"/>
                <a:gd name="connsiteY421" fmla="*/ 238788 h 336568"/>
                <a:gd name="connsiteX422" fmla="*/ 144703 w 405186"/>
                <a:gd name="connsiteY422" fmla="*/ 235454 h 336568"/>
                <a:gd name="connsiteX423" fmla="*/ 144703 w 405186"/>
                <a:gd name="connsiteY423" fmla="*/ 235454 h 336568"/>
                <a:gd name="connsiteX424" fmla="*/ 144703 w 405186"/>
                <a:gd name="connsiteY424" fmla="*/ 235454 h 336568"/>
                <a:gd name="connsiteX425" fmla="*/ 144703 w 405186"/>
                <a:gd name="connsiteY425" fmla="*/ 235454 h 336568"/>
                <a:gd name="connsiteX426" fmla="*/ 144703 w 405186"/>
                <a:gd name="connsiteY426" fmla="*/ 235454 h 336568"/>
                <a:gd name="connsiteX427" fmla="*/ 144703 w 405186"/>
                <a:gd name="connsiteY427" fmla="*/ 235454 h 336568"/>
                <a:gd name="connsiteX428" fmla="*/ 184041 w 405186"/>
                <a:gd name="connsiteY428" fmla="*/ 194306 h 336568"/>
                <a:gd name="connsiteX429" fmla="*/ 183946 w 405186"/>
                <a:gd name="connsiteY429" fmla="*/ 193925 h 336568"/>
                <a:gd name="connsiteX430" fmla="*/ 184327 w 405186"/>
                <a:gd name="connsiteY430" fmla="*/ 194211 h 336568"/>
                <a:gd name="connsiteX431" fmla="*/ 184041 w 405186"/>
                <a:gd name="connsiteY431" fmla="*/ 194306 h 336568"/>
                <a:gd name="connsiteX432" fmla="*/ 322059 w 405186"/>
                <a:gd name="connsiteY432" fmla="*/ 223071 h 336568"/>
                <a:gd name="connsiteX433" fmla="*/ 322059 w 405186"/>
                <a:gd name="connsiteY433" fmla="*/ 223071 h 336568"/>
                <a:gd name="connsiteX434" fmla="*/ 322059 w 405186"/>
                <a:gd name="connsiteY434" fmla="*/ 223071 h 336568"/>
                <a:gd name="connsiteX435" fmla="*/ 322059 w 405186"/>
                <a:gd name="connsiteY435" fmla="*/ 223071 h 336568"/>
                <a:gd name="connsiteX436" fmla="*/ 244144 w 405186"/>
                <a:gd name="connsiteY436" fmla="*/ 95436 h 336568"/>
                <a:gd name="connsiteX437" fmla="*/ 244144 w 405186"/>
                <a:gd name="connsiteY437" fmla="*/ 95436 h 336568"/>
                <a:gd name="connsiteX438" fmla="*/ 244144 w 405186"/>
                <a:gd name="connsiteY438" fmla="*/ 95436 h 336568"/>
                <a:gd name="connsiteX439" fmla="*/ 244144 w 405186"/>
                <a:gd name="connsiteY439" fmla="*/ 95436 h 336568"/>
                <a:gd name="connsiteX440" fmla="*/ 237953 w 405186"/>
                <a:gd name="connsiteY440" fmla="*/ 103818 h 336568"/>
                <a:gd name="connsiteX441" fmla="*/ 238620 w 405186"/>
                <a:gd name="connsiteY441" fmla="*/ 105342 h 336568"/>
                <a:gd name="connsiteX442" fmla="*/ 237953 w 405186"/>
                <a:gd name="connsiteY442" fmla="*/ 103818 h 336568"/>
                <a:gd name="connsiteX443" fmla="*/ 167087 w 405186"/>
                <a:gd name="connsiteY443" fmla="*/ 87054 h 336568"/>
                <a:gd name="connsiteX444" fmla="*/ 167087 w 405186"/>
                <a:gd name="connsiteY444" fmla="*/ 87054 h 336568"/>
                <a:gd name="connsiteX445" fmla="*/ 167087 w 405186"/>
                <a:gd name="connsiteY445" fmla="*/ 87054 h 336568"/>
                <a:gd name="connsiteX446" fmla="*/ 167087 w 405186"/>
                <a:gd name="connsiteY446" fmla="*/ 87054 h 336568"/>
                <a:gd name="connsiteX447" fmla="*/ 180803 w 405186"/>
                <a:gd name="connsiteY447" fmla="*/ 240026 h 336568"/>
                <a:gd name="connsiteX448" fmla="*/ 180898 w 405186"/>
                <a:gd name="connsiteY448" fmla="*/ 240026 h 336568"/>
                <a:gd name="connsiteX449" fmla="*/ 180803 w 405186"/>
                <a:gd name="connsiteY449" fmla="*/ 240026 h 336568"/>
                <a:gd name="connsiteX450" fmla="*/ 180803 w 405186"/>
                <a:gd name="connsiteY450" fmla="*/ 240026 h 336568"/>
                <a:gd name="connsiteX451" fmla="*/ 273481 w 405186"/>
                <a:gd name="connsiteY451" fmla="*/ 176780 h 336568"/>
                <a:gd name="connsiteX452" fmla="*/ 273672 w 405186"/>
                <a:gd name="connsiteY452" fmla="*/ 177065 h 336568"/>
                <a:gd name="connsiteX453" fmla="*/ 273386 w 405186"/>
                <a:gd name="connsiteY453" fmla="*/ 176875 h 336568"/>
                <a:gd name="connsiteX454" fmla="*/ 273481 w 405186"/>
                <a:gd name="connsiteY454" fmla="*/ 176780 h 336568"/>
                <a:gd name="connsiteX455" fmla="*/ 322059 w 405186"/>
                <a:gd name="connsiteY455" fmla="*/ 223071 h 336568"/>
                <a:gd name="connsiteX456" fmla="*/ 322059 w 405186"/>
                <a:gd name="connsiteY456" fmla="*/ 223357 h 336568"/>
                <a:gd name="connsiteX457" fmla="*/ 321773 w 405186"/>
                <a:gd name="connsiteY457" fmla="*/ 223166 h 336568"/>
                <a:gd name="connsiteX458" fmla="*/ 322059 w 405186"/>
                <a:gd name="connsiteY458" fmla="*/ 223071 h 336568"/>
                <a:gd name="connsiteX459" fmla="*/ 323583 w 405186"/>
                <a:gd name="connsiteY459" fmla="*/ 222881 h 336568"/>
                <a:gd name="connsiteX460" fmla="*/ 323583 w 405186"/>
                <a:gd name="connsiteY460" fmla="*/ 222881 h 336568"/>
                <a:gd name="connsiteX461" fmla="*/ 323583 w 405186"/>
                <a:gd name="connsiteY461" fmla="*/ 222881 h 336568"/>
                <a:gd name="connsiteX462" fmla="*/ 323583 w 405186"/>
                <a:gd name="connsiteY462" fmla="*/ 222881 h 336568"/>
                <a:gd name="connsiteX463" fmla="*/ 243001 w 405186"/>
                <a:gd name="connsiteY463" fmla="*/ 87530 h 336568"/>
                <a:gd name="connsiteX464" fmla="*/ 242906 w 405186"/>
                <a:gd name="connsiteY464" fmla="*/ 86959 h 336568"/>
                <a:gd name="connsiteX465" fmla="*/ 243192 w 405186"/>
                <a:gd name="connsiteY465" fmla="*/ 87054 h 336568"/>
                <a:gd name="connsiteX466" fmla="*/ 243001 w 405186"/>
                <a:gd name="connsiteY466" fmla="*/ 87530 h 336568"/>
                <a:gd name="connsiteX467" fmla="*/ 71361 w 405186"/>
                <a:gd name="connsiteY467" fmla="*/ 213261 h 336568"/>
                <a:gd name="connsiteX468" fmla="*/ 71932 w 405186"/>
                <a:gd name="connsiteY468" fmla="*/ 213546 h 336568"/>
                <a:gd name="connsiteX469" fmla="*/ 71646 w 405186"/>
                <a:gd name="connsiteY469" fmla="*/ 213737 h 336568"/>
                <a:gd name="connsiteX470" fmla="*/ 71456 w 405186"/>
                <a:gd name="connsiteY470" fmla="*/ 213356 h 336568"/>
                <a:gd name="connsiteX471" fmla="*/ 71361 w 405186"/>
                <a:gd name="connsiteY471" fmla="*/ 213261 h 336568"/>
                <a:gd name="connsiteX472" fmla="*/ 49167 w 405186"/>
                <a:gd name="connsiteY472" fmla="*/ 231358 h 336568"/>
                <a:gd name="connsiteX473" fmla="*/ 50311 w 405186"/>
                <a:gd name="connsiteY473" fmla="*/ 232406 h 336568"/>
                <a:gd name="connsiteX474" fmla="*/ 49167 w 405186"/>
                <a:gd name="connsiteY474" fmla="*/ 231358 h 336568"/>
                <a:gd name="connsiteX475" fmla="*/ 224904 w 405186"/>
                <a:gd name="connsiteY475" fmla="*/ 51526 h 336568"/>
                <a:gd name="connsiteX476" fmla="*/ 224999 w 405186"/>
                <a:gd name="connsiteY476" fmla="*/ 51431 h 336568"/>
                <a:gd name="connsiteX477" fmla="*/ 225094 w 405186"/>
                <a:gd name="connsiteY477" fmla="*/ 51621 h 336568"/>
                <a:gd name="connsiteX478" fmla="*/ 224904 w 405186"/>
                <a:gd name="connsiteY478" fmla="*/ 51526 h 336568"/>
                <a:gd name="connsiteX479" fmla="*/ 173850 w 405186"/>
                <a:gd name="connsiteY479" fmla="*/ 66671 h 336568"/>
                <a:gd name="connsiteX480" fmla="*/ 173850 w 405186"/>
                <a:gd name="connsiteY480" fmla="*/ 66671 h 336568"/>
                <a:gd name="connsiteX481" fmla="*/ 173850 w 405186"/>
                <a:gd name="connsiteY481" fmla="*/ 66671 h 336568"/>
                <a:gd name="connsiteX482" fmla="*/ 173850 w 405186"/>
                <a:gd name="connsiteY482" fmla="*/ 66671 h 336568"/>
                <a:gd name="connsiteX483" fmla="*/ 173659 w 405186"/>
                <a:gd name="connsiteY483" fmla="*/ 66671 h 336568"/>
                <a:gd name="connsiteX484" fmla="*/ 173754 w 405186"/>
                <a:gd name="connsiteY484" fmla="*/ 66480 h 336568"/>
                <a:gd name="connsiteX485" fmla="*/ 173850 w 405186"/>
                <a:gd name="connsiteY485" fmla="*/ 66671 h 336568"/>
                <a:gd name="connsiteX486" fmla="*/ 119271 w 405186"/>
                <a:gd name="connsiteY486" fmla="*/ 273078 h 336568"/>
                <a:gd name="connsiteX487" fmla="*/ 119271 w 405186"/>
                <a:gd name="connsiteY487" fmla="*/ 273078 h 336568"/>
                <a:gd name="connsiteX488" fmla="*/ 119367 w 405186"/>
                <a:gd name="connsiteY488" fmla="*/ 272887 h 336568"/>
                <a:gd name="connsiteX489" fmla="*/ 119367 w 405186"/>
                <a:gd name="connsiteY489" fmla="*/ 272887 h 336568"/>
                <a:gd name="connsiteX490" fmla="*/ 119367 w 405186"/>
                <a:gd name="connsiteY490" fmla="*/ 272792 h 336568"/>
                <a:gd name="connsiteX491" fmla="*/ 119271 w 405186"/>
                <a:gd name="connsiteY491" fmla="*/ 273078 h 336568"/>
                <a:gd name="connsiteX492" fmla="*/ 121557 w 405186"/>
                <a:gd name="connsiteY492" fmla="*/ 269363 h 336568"/>
                <a:gd name="connsiteX493" fmla="*/ 121557 w 405186"/>
                <a:gd name="connsiteY493" fmla="*/ 269363 h 336568"/>
                <a:gd name="connsiteX494" fmla="*/ 121557 w 405186"/>
                <a:gd name="connsiteY494" fmla="*/ 269363 h 336568"/>
                <a:gd name="connsiteX495" fmla="*/ 121557 w 405186"/>
                <a:gd name="connsiteY495" fmla="*/ 269363 h 336568"/>
                <a:gd name="connsiteX496" fmla="*/ 290817 w 405186"/>
                <a:gd name="connsiteY496" fmla="*/ 209927 h 336568"/>
                <a:gd name="connsiteX497" fmla="*/ 290817 w 405186"/>
                <a:gd name="connsiteY497" fmla="*/ 209927 h 336568"/>
                <a:gd name="connsiteX498" fmla="*/ 290817 w 405186"/>
                <a:gd name="connsiteY498" fmla="*/ 209927 h 336568"/>
                <a:gd name="connsiteX499" fmla="*/ 290817 w 405186"/>
                <a:gd name="connsiteY499" fmla="*/ 209927 h 336568"/>
                <a:gd name="connsiteX500" fmla="*/ 346633 w 405186"/>
                <a:gd name="connsiteY500" fmla="*/ 237359 h 336568"/>
                <a:gd name="connsiteX501" fmla="*/ 346633 w 405186"/>
                <a:gd name="connsiteY501" fmla="*/ 237359 h 336568"/>
                <a:gd name="connsiteX502" fmla="*/ 346633 w 405186"/>
                <a:gd name="connsiteY502" fmla="*/ 237359 h 336568"/>
                <a:gd name="connsiteX503" fmla="*/ 346633 w 405186"/>
                <a:gd name="connsiteY503" fmla="*/ 237359 h 336568"/>
                <a:gd name="connsiteX504" fmla="*/ 337870 w 405186"/>
                <a:gd name="connsiteY504" fmla="*/ 164397 h 336568"/>
                <a:gd name="connsiteX505" fmla="*/ 337870 w 405186"/>
                <a:gd name="connsiteY505" fmla="*/ 164397 h 336568"/>
                <a:gd name="connsiteX506" fmla="*/ 337870 w 405186"/>
                <a:gd name="connsiteY506" fmla="*/ 164207 h 336568"/>
                <a:gd name="connsiteX507" fmla="*/ 337870 w 405186"/>
                <a:gd name="connsiteY507" fmla="*/ 164397 h 336568"/>
                <a:gd name="connsiteX508" fmla="*/ 160800 w 405186"/>
                <a:gd name="connsiteY508" fmla="*/ 76672 h 336568"/>
                <a:gd name="connsiteX509" fmla="*/ 160800 w 405186"/>
                <a:gd name="connsiteY509" fmla="*/ 76672 h 336568"/>
                <a:gd name="connsiteX510" fmla="*/ 160800 w 405186"/>
                <a:gd name="connsiteY510" fmla="*/ 76672 h 336568"/>
                <a:gd name="connsiteX511" fmla="*/ 160800 w 405186"/>
                <a:gd name="connsiteY511" fmla="*/ 76672 h 336568"/>
                <a:gd name="connsiteX512" fmla="*/ 160800 w 405186"/>
                <a:gd name="connsiteY512" fmla="*/ 76672 h 336568"/>
                <a:gd name="connsiteX513" fmla="*/ 160800 w 405186"/>
                <a:gd name="connsiteY513" fmla="*/ 76672 h 336568"/>
                <a:gd name="connsiteX514" fmla="*/ 160800 w 405186"/>
                <a:gd name="connsiteY514" fmla="*/ 76672 h 336568"/>
                <a:gd name="connsiteX515" fmla="*/ 160800 w 405186"/>
                <a:gd name="connsiteY515" fmla="*/ 76672 h 336568"/>
                <a:gd name="connsiteX516" fmla="*/ 160800 w 405186"/>
                <a:gd name="connsiteY516" fmla="*/ 76672 h 336568"/>
                <a:gd name="connsiteX517" fmla="*/ 163277 w 405186"/>
                <a:gd name="connsiteY517" fmla="*/ 82768 h 336568"/>
                <a:gd name="connsiteX518" fmla="*/ 163277 w 405186"/>
                <a:gd name="connsiteY518" fmla="*/ 82768 h 336568"/>
                <a:gd name="connsiteX519" fmla="*/ 163277 w 405186"/>
                <a:gd name="connsiteY519" fmla="*/ 82768 h 336568"/>
                <a:gd name="connsiteX520" fmla="*/ 163277 w 405186"/>
                <a:gd name="connsiteY520" fmla="*/ 82768 h 336568"/>
                <a:gd name="connsiteX521" fmla="*/ 118986 w 405186"/>
                <a:gd name="connsiteY521" fmla="*/ 134203 h 336568"/>
                <a:gd name="connsiteX522" fmla="*/ 118986 w 405186"/>
                <a:gd name="connsiteY522" fmla="*/ 134013 h 336568"/>
                <a:gd name="connsiteX523" fmla="*/ 119176 w 405186"/>
                <a:gd name="connsiteY523" fmla="*/ 134013 h 336568"/>
                <a:gd name="connsiteX524" fmla="*/ 118986 w 405186"/>
                <a:gd name="connsiteY524" fmla="*/ 134203 h 336568"/>
                <a:gd name="connsiteX525" fmla="*/ 44310 w 405186"/>
                <a:gd name="connsiteY525" fmla="*/ 210974 h 336568"/>
                <a:gd name="connsiteX526" fmla="*/ 44215 w 405186"/>
                <a:gd name="connsiteY526" fmla="*/ 210879 h 336568"/>
                <a:gd name="connsiteX527" fmla="*/ 44405 w 405186"/>
                <a:gd name="connsiteY527" fmla="*/ 210689 h 336568"/>
                <a:gd name="connsiteX528" fmla="*/ 44310 w 405186"/>
                <a:gd name="connsiteY528" fmla="*/ 210974 h 336568"/>
                <a:gd name="connsiteX529" fmla="*/ 71456 w 405186"/>
                <a:gd name="connsiteY529" fmla="*/ 276602 h 336568"/>
                <a:gd name="connsiteX530" fmla="*/ 71456 w 405186"/>
                <a:gd name="connsiteY530" fmla="*/ 276602 h 336568"/>
                <a:gd name="connsiteX531" fmla="*/ 71456 w 405186"/>
                <a:gd name="connsiteY531" fmla="*/ 276602 h 336568"/>
                <a:gd name="connsiteX532" fmla="*/ 71456 w 405186"/>
                <a:gd name="connsiteY532" fmla="*/ 276602 h 336568"/>
                <a:gd name="connsiteX533" fmla="*/ 71456 w 405186"/>
                <a:gd name="connsiteY533" fmla="*/ 276602 h 336568"/>
                <a:gd name="connsiteX534" fmla="*/ 166801 w 405186"/>
                <a:gd name="connsiteY534" fmla="*/ 266220 h 336568"/>
                <a:gd name="connsiteX535" fmla="*/ 166801 w 405186"/>
                <a:gd name="connsiteY535" fmla="*/ 266220 h 336568"/>
                <a:gd name="connsiteX536" fmla="*/ 166896 w 405186"/>
                <a:gd name="connsiteY536" fmla="*/ 266505 h 336568"/>
                <a:gd name="connsiteX537" fmla="*/ 166706 w 405186"/>
                <a:gd name="connsiteY537" fmla="*/ 266315 h 336568"/>
                <a:gd name="connsiteX538" fmla="*/ 166801 w 405186"/>
                <a:gd name="connsiteY538" fmla="*/ 266220 h 336568"/>
                <a:gd name="connsiteX539" fmla="*/ 285483 w 405186"/>
                <a:gd name="connsiteY539" fmla="*/ 215642 h 336568"/>
                <a:gd name="connsiteX540" fmla="*/ 285483 w 405186"/>
                <a:gd name="connsiteY540" fmla="*/ 215356 h 336568"/>
                <a:gd name="connsiteX541" fmla="*/ 285483 w 405186"/>
                <a:gd name="connsiteY541" fmla="*/ 215356 h 336568"/>
                <a:gd name="connsiteX542" fmla="*/ 285483 w 405186"/>
                <a:gd name="connsiteY542" fmla="*/ 215356 h 336568"/>
                <a:gd name="connsiteX543" fmla="*/ 285483 w 405186"/>
                <a:gd name="connsiteY543" fmla="*/ 215356 h 336568"/>
                <a:gd name="connsiteX544" fmla="*/ 285673 w 405186"/>
                <a:gd name="connsiteY544" fmla="*/ 215546 h 336568"/>
                <a:gd name="connsiteX545" fmla="*/ 285483 w 405186"/>
                <a:gd name="connsiteY545" fmla="*/ 215642 h 336568"/>
                <a:gd name="connsiteX546" fmla="*/ 364350 w 405186"/>
                <a:gd name="connsiteY546" fmla="*/ 213832 h 336568"/>
                <a:gd name="connsiteX547" fmla="*/ 364350 w 405186"/>
                <a:gd name="connsiteY547" fmla="*/ 213832 h 336568"/>
                <a:gd name="connsiteX548" fmla="*/ 364350 w 405186"/>
                <a:gd name="connsiteY548" fmla="*/ 213832 h 336568"/>
                <a:gd name="connsiteX549" fmla="*/ 364350 w 405186"/>
                <a:gd name="connsiteY549" fmla="*/ 213832 h 336568"/>
                <a:gd name="connsiteX550" fmla="*/ 106889 w 405186"/>
                <a:gd name="connsiteY550" fmla="*/ 276316 h 336568"/>
                <a:gd name="connsiteX551" fmla="*/ 106984 w 405186"/>
                <a:gd name="connsiteY551" fmla="*/ 276888 h 336568"/>
                <a:gd name="connsiteX552" fmla="*/ 105936 w 405186"/>
                <a:gd name="connsiteY552" fmla="*/ 276506 h 336568"/>
                <a:gd name="connsiteX553" fmla="*/ 106889 w 405186"/>
                <a:gd name="connsiteY553" fmla="*/ 276316 h 336568"/>
                <a:gd name="connsiteX554" fmla="*/ 207473 w 405186"/>
                <a:gd name="connsiteY554" fmla="*/ 234596 h 336568"/>
                <a:gd name="connsiteX555" fmla="*/ 207473 w 405186"/>
                <a:gd name="connsiteY555" fmla="*/ 234596 h 336568"/>
                <a:gd name="connsiteX556" fmla="*/ 207473 w 405186"/>
                <a:gd name="connsiteY556" fmla="*/ 234596 h 336568"/>
                <a:gd name="connsiteX557" fmla="*/ 207473 w 405186"/>
                <a:gd name="connsiteY557" fmla="*/ 234596 h 336568"/>
                <a:gd name="connsiteX558" fmla="*/ 348062 w 405186"/>
                <a:gd name="connsiteY558" fmla="*/ 237930 h 336568"/>
                <a:gd name="connsiteX559" fmla="*/ 348253 w 405186"/>
                <a:gd name="connsiteY559" fmla="*/ 237073 h 336568"/>
                <a:gd name="connsiteX560" fmla="*/ 348253 w 405186"/>
                <a:gd name="connsiteY560" fmla="*/ 237073 h 336568"/>
                <a:gd name="connsiteX561" fmla="*/ 348253 w 405186"/>
                <a:gd name="connsiteY561" fmla="*/ 237073 h 336568"/>
                <a:gd name="connsiteX562" fmla="*/ 348538 w 405186"/>
                <a:gd name="connsiteY562" fmla="*/ 237073 h 336568"/>
                <a:gd name="connsiteX563" fmla="*/ 348062 w 405186"/>
                <a:gd name="connsiteY563" fmla="*/ 237930 h 336568"/>
                <a:gd name="connsiteX564" fmla="*/ 313200 w 405186"/>
                <a:gd name="connsiteY564" fmla="*/ 138870 h 336568"/>
                <a:gd name="connsiteX565" fmla="*/ 313200 w 405186"/>
                <a:gd name="connsiteY565" fmla="*/ 138870 h 336568"/>
                <a:gd name="connsiteX566" fmla="*/ 313105 w 405186"/>
                <a:gd name="connsiteY566" fmla="*/ 138870 h 336568"/>
                <a:gd name="connsiteX567" fmla="*/ 313200 w 405186"/>
                <a:gd name="connsiteY567" fmla="*/ 138870 h 336568"/>
                <a:gd name="connsiteX568" fmla="*/ 224999 w 405186"/>
                <a:gd name="connsiteY568" fmla="*/ 40096 h 336568"/>
                <a:gd name="connsiteX569" fmla="*/ 224999 w 405186"/>
                <a:gd name="connsiteY569" fmla="*/ 40001 h 336568"/>
                <a:gd name="connsiteX570" fmla="*/ 225190 w 405186"/>
                <a:gd name="connsiteY570" fmla="*/ 40096 h 336568"/>
                <a:gd name="connsiteX571" fmla="*/ 224999 w 405186"/>
                <a:gd name="connsiteY571" fmla="*/ 40096 h 336568"/>
                <a:gd name="connsiteX572" fmla="*/ 157371 w 405186"/>
                <a:gd name="connsiteY572" fmla="*/ 86769 h 336568"/>
                <a:gd name="connsiteX573" fmla="*/ 157371 w 405186"/>
                <a:gd name="connsiteY573" fmla="*/ 86673 h 336568"/>
                <a:gd name="connsiteX574" fmla="*/ 157371 w 405186"/>
                <a:gd name="connsiteY574" fmla="*/ 86769 h 336568"/>
                <a:gd name="connsiteX575" fmla="*/ 157371 w 405186"/>
                <a:gd name="connsiteY575" fmla="*/ 86769 h 336568"/>
                <a:gd name="connsiteX576" fmla="*/ 48215 w 405186"/>
                <a:gd name="connsiteY576" fmla="*/ 204021 h 336568"/>
                <a:gd name="connsiteX577" fmla="*/ 48215 w 405186"/>
                <a:gd name="connsiteY577" fmla="*/ 204021 h 336568"/>
                <a:gd name="connsiteX578" fmla="*/ 48215 w 405186"/>
                <a:gd name="connsiteY578" fmla="*/ 204021 h 336568"/>
                <a:gd name="connsiteX579" fmla="*/ 48215 w 405186"/>
                <a:gd name="connsiteY579" fmla="*/ 204021 h 336568"/>
                <a:gd name="connsiteX580" fmla="*/ 48215 w 405186"/>
                <a:gd name="connsiteY580" fmla="*/ 204021 h 336568"/>
                <a:gd name="connsiteX581" fmla="*/ 33451 w 405186"/>
                <a:gd name="connsiteY581" fmla="*/ 224976 h 336568"/>
                <a:gd name="connsiteX582" fmla="*/ 32308 w 405186"/>
                <a:gd name="connsiteY582" fmla="*/ 224405 h 336568"/>
                <a:gd name="connsiteX583" fmla="*/ 32308 w 405186"/>
                <a:gd name="connsiteY583" fmla="*/ 224405 h 336568"/>
                <a:gd name="connsiteX584" fmla="*/ 33451 w 405186"/>
                <a:gd name="connsiteY584" fmla="*/ 224976 h 336568"/>
                <a:gd name="connsiteX585" fmla="*/ 45453 w 405186"/>
                <a:gd name="connsiteY585" fmla="*/ 275268 h 336568"/>
                <a:gd name="connsiteX586" fmla="*/ 45453 w 405186"/>
                <a:gd name="connsiteY586" fmla="*/ 275268 h 336568"/>
                <a:gd name="connsiteX587" fmla="*/ 45262 w 405186"/>
                <a:gd name="connsiteY587" fmla="*/ 273744 h 336568"/>
                <a:gd name="connsiteX588" fmla="*/ 45357 w 405186"/>
                <a:gd name="connsiteY588" fmla="*/ 273744 h 336568"/>
                <a:gd name="connsiteX589" fmla="*/ 45453 w 405186"/>
                <a:gd name="connsiteY589" fmla="*/ 275268 h 336568"/>
                <a:gd name="connsiteX590" fmla="*/ 202901 w 405186"/>
                <a:gd name="connsiteY590" fmla="*/ 248122 h 336568"/>
                <a:gd name="connsiteX591" fmla="*/ 203091 w 405186"/>
                <a:gd name="connsiteY591" fmla="*/ 248122 h 336568"/>
                <a:gd name="connsiteX592" fmla="*/ 202901 w 405186"/>
                <a:gd name="connsiteY592" fmla="*/ 248122 h 336568"/>
                <a:gd name="connsiteX593" fmla="*/ 202901 w 405186"/>
                <a:gd name="connsiteY593" fmla="*/ 248122 h 336568"/>
                <a:gd name="connsiteX594" fmla="*/ 359111 w 405186"/>
                <a:gd name="connsiteY594" fmla="*/ 222881 h 336568"/>
                <a:gd name="connsiteX595" fmla="*/ 359111 w 405186"/>
                <a:gd name="connsiteY595" fmla="*/ 222690 h 336568"/>
                <a:gd name="connsiteX596" fmla="*/ 361016 w 405186"/>
                <a:gd name="connsiteY596" fmla="*/ 222881 h 336568"/>
                <a:gd name="connsiteX597" fmla="*/ 359111 w 405186"/>
                <a:gd name="connsiteY597" fmla="*/ 222881 h 336568"/>
                <a:gd name="connsiteX598" fmla="*/ 381876 w 405186"/>
                <a:gd name="connsiteY598" fmla="*/ 235549 h 336568"/>
                <a:gd name="connsiteX599" fmla="*/ 381685 w 405186"/>
                <a:gd name="connsiteY599" fmla="*/ 235358 h 336568"/>
                <a:gd name="connsiteX600" fmla="*/ 381876 w 405186"/>
                <a:gd name="connsiteY600" fmla="*/ 235263 h 336568"/>
                <a:gd name="connsiteX601" fmla="*/ 381876 w 405186"/>
                <a:gd name="connsiteY601" fmla="*/ 235549 h 336568"/>
                <a:gd name="connsiteX602" fmla="*/ 381876 w 405186"/>
                <a:gd name="connsiteY602" fmla="*/ 235549 h 336568"/>
                <a:gd name="connsiteX603" fmla="*/ 238524 w 405186"/>
                <a:gd name="connsiteY603" fmla="*/ 44573 h 336568"/>
                <a:gd name="connsiteX604" fmla="*/ 238524 w 405186"/>
                <a:gd name="connsiteY604" fmla="*/ 44573 h 336568"/>
                <a:gd name="connsiteX605" fmla="*/ 238524 w 405186"/>
                <a:gd name="connsiteY605" fmla="*/ 44478 h 336568"/>
                <a:gd name="connsiteX606" fmla="*/ 238524 w 405186"/>
                <a:gd name="connsiteY606" fmla="*/ 44573 h 336568"/>
                <a:gd name="connsiteX607" fmla="*/ 238524 w 405186"/>
                <a:gd name="connsiteY607" fmla="*/ 44573 h 336568"/>
                <a:gd name="connsiteX608" fmla="*/ 196233 w 405186"/>
                <a:gd name="connsiteY608" fmla="*/ 19998 h 336568"/>
                <a:gd name="connsiteX609" fmla="*/ 196233 w 405186"/>
                <a:gd name="connsiteY609" fmla="*/ 19998 h 336568"/>
                <a:gd name="connsiteX610" fmla="*/ 196233 w 405186"/>
                <a:gd name="connsiteY610" fmla="*/ 19998 h 336568"/>
                <a:gd name="connsiteX611" fmla="*/ 196233 w 405186"/>
                <a:gd name="connsiteY611" fmla="*/ 19998 h 336568"/>
                <a:gd name="connsiteX612" fmla="*/ 189757 w 405186"/>
                <a:gd name="connsiteY612" fmla="*/ 19236 h 336568"/>
                <a:gd name="connsiteX613" fmla="*/ 189757 w 405186"/>
                <a:gd name="connsiteY613" fmla="*/ 19236 h 336568"/>
                <a:gd name="connsiteX614" fmla="*/ 189757 w 405186"/>
                <a:gd name="connsiteY614" fmla="*/ 19236 h 336568"/>
                <a:gd name="connsiteX615" fmla="*/ 189661 w 405186"/>
                <a:gd name="connsiteY615" fmla="*/ 19331 h 336568"/>
                <a:gd name="connsiteX616" fmla="*/ 188995 w 405186"/>
                <a:gd name="connsiteY616" fmla="*/ 19236 h 336568"/>
                <a:gd name="connsiteX617" fmla="*/ 189757 w 405186"/>
                <a:gd name="connsiteY617" fmla="*/ 19236 h 336568"/>
                <a:gd name="connsiteX618" fmla="*/ 157181 w 405186"/>
                <a:gd name="connsiteY618" fmla="*/ 62670 h 336568"/>
                <a:gd name="connsiteX619" fmla="*/ 157181 w 405186"/>
                <a:gd name="connsiteY619" fmla="*/ 62670 h 336568"/>
                <a:gd name="connsiteX620" fmla="*/ 157181 w 405186"/>
                <a:gd name="connsiteY620" fmla="*/ 62670 h 336568"/>
                <a:gd name="connsiteX621" fmla="*/ 157181 w 405186"/>
                <a:gd name="connsiteY621" fmla="*/ 62670 h 336568"/>
                <a:gd name="connsiteX622" fmla="*/ 92602 w 405186"/>
                <a:gd name="connsiteY622" fmla="*/ 143156 h 336568"/>
                <a:gd name="connsiteX623" fmla="*/ 92411 w 405186"/>
                <a:gd name="connsiteY623" fmla="*/ 142966 h 336568"/>
                <a:gd name="connsiteX624" fmla="*/ 92697 w 405186"/>
                <a:gd name="connsiteY624" fmla="*/ 142871 h 336568"/>
                <a:gd name="connsiteX625" fmla="*/ 92602 w 405186"/>
                <a:gd name="connsiteY625" fmla="*/ 143156 h 336568"/>
                <a:gd name="connsiteX626" fmla="*/ 59931 w 405186"/>
                <a:gd name="connsiteY626" fmla="*/ 184590 h 336568"/>
                <a:gd name="connsiteX627" fmla="*/ 59931 w 405186"/>
                <a:gd name="connsiteY627" fmla="*/ 184590 h 336568"/>
                <a:gd name="connsiteX628" fmla="*/ 59931 w 405186"/>
                <a:gd name="connsiteY628" fmla="*/ 184590 h 336568"/>
                <a:gd name="connsiteX629" fmla="*/ 59931 w 405186"/>
                <a:gd name="connsiteY629" fmla="*/ 184590 h 336568"/>
                <a:gd name="connsiteX630" fmla="*/ 34880 w 405186"/>
                <a:gd name="connsiteY630" fmla="*/ 212403 h 336568"/>
                <a:gd name="connsiteX631" fmla="*/ 34785 w 405186"/>
                <a:gd name="connsiteY631" fmla="*/ 212213 h 336568"/>
                <a:gd name="connsiteX632" fmla="*/ 34880 w 405186"/>
                <a:gd name="connsiteY632" fmla="*/ 212403 h 336568"/>
                <a:gd name="connsiteX633" fmla="*/ 34880 w 405186"/>
                <a:gd name="connsiteY633" fmla="*/ 212403 h 336568"/>
                <a:gd name="connsiteX634" fmla="*/ 16306 w 405186"/>
                <a:gd name="connsiteY634" fmla="*/ 274697 h 336568"/>
                <a:gd name="connsiteX635" fmla="*/ 16306 w 405186"/>
                <a:gd name="connsiteY635" fmla="*/ 274697 h 336568"/>
                <a:gd name="connsiteX636" fmla="*/ 16306 w 405186"/>
                <a:gd name="connsiteY636" fmla="*/ 274982 h 336568"/>
                <a:gd name="connsiteX637" fmla="*/ 15925 w 405186"/>
                <a:gd name="connsiteY637" fmla="*/ 274792 h 336568"/>
                <a:gd name="connsiteX638" fmla="*/ 16306 w 405186"/>
                <a:gd name="connsiteY638" fmla="*/ 274697 h 336568"/>
                <a:gd name="connsiteX639" fmla="*/ 100603 w 405186"/>
                <a:gd name="connsiteY639" fmla="*/ 288508 h 336568"/>
                <a:gd name="connsiteX640" fmla="*/ 100603 w 405186"/>
                <a:gd name="connsiteY640" fmla="*/ 288698 h 336568"/>
                <a:gd name="connsiteX641" fmla="*/ 100317 w 405186"/>
                <a:gd name="connsiteY641" fmla="*/ 288508 h 336568"/>
                <a:gd name="connsiteX642" fmla="*/ 100603 w 405186"/>
                <a:gd name="connsiteY642" fmla="*/ 288508 h 336568"/>
                <a:gd name="connsiteX643" fmla="*/ 100126 w 405186"/>
                <a:gd name="connsiteY643" fmla="*/ 285460 h 336568"/>
                <a:gd name="connsiteX644" fmla="*/ 100126 w 405186"/>
                <a:gd name="connsiteY644" fmla="*/ 285365 h 336568"/>
                <a:gd name="connsiteX645" fmla="*/ 100221 w 405186"/>
                <a:gd name="connsiteY645" fmla="*/ 285460 h 336568"/>
                <a:gd name="connsiteX646" fmla="*/ 100126 w 405186"/>
                <a:gd name="connsiteY646" fmla="*/ 285460 h 336568"/>
                <a:gd name="connsiteX647" fmla="*/ 202520 w 405186"/>
                <a:gd name="connsiteY647" fmla="*/ 256218 h 336568"/>
                <a:gd name="connsiteX648" fmla="*/ 202520 w 405186"/>
                <a:gd name="connsiteY648" fmla="*/ 256218 h 336568"/>
                <a:gd name="connsiteX649" fmla="*/ 202520 w 405186"/>
                <a:gd name="connsiteY649" fmla="*/ 256218 h 336568"/>
                <a:gd name="connsiteX650" fmla="*/ 202520 w 405186"/>
                <a:gd name="connsiteY650" fmla="*/ 256218 h 336568"/>
                <a:gd name="connsiteX651" fmla="*/ 315106 w 405186"/>
                <a:gd name="connsiteY651" fmla="*/ 128869 h 336568"/>
                <a:gd name="connsiteX652" fmla="*/ 315106 w 405186"/>
                <a:gd name="connsiteY652" fmla="*/ 128679 h 336568"/>
                <a:gd name="connsiteX653" fmla="*/ 315391 w 405186"/>
                <a:gd name="connsiteY653" fmla="*/ 128583 h 336568"/>
                <a:gd name="connsiteX654" fmla="*/ 315106 w 405186"/>
                <a:gd name="connsiteY654" fmla="*/ 128869 h 336568"/>
                <a:gd name="connsiteX655" fmla="*/ 228333 w 405186"/>
                <a:gd name="connsiteY655" fmla="*/ 29904 h 336568"/>
                <a:gd name="connsiteX656" fmla="*/ 228333 w 405186"/>
                <a:gd name="connsiteY656" fmla="*/ 29904 h 336568"/>
                <a:gd name="connsiteX657" fmla="*/ 228333 w 405186"/>
                <a:gd name="connsiteY657" fmla="*/ 29904 h 336568"/>
                <a:gd name="connsiteX658" fmla="*/ 228333 w 405186"/>
                <a:gd name="connsiteY658" fmla="*/ 29904 h 336568"/>
                <a:gd name="connsiteX659" fmla="*/ 176803 w 405186"/>
                <a:gd name="connsiteY659" fmla="*/ 30476 h 336568"/>
                <a:gd name="connsiteX660" fmla="*/ 176803 w 405186"/>
                <a:gd name="connsiteY660" fmla="*/ 30762 h 336568"/>
                <a:gd name="connsiteX661" fmla="*/ 176612 w 405186"/>
                <a:gd name="connsiteY661" fmla="*/ 30666 h 336568"/>
                <a:gd name="connsiteX662" fmla="*/ 176803 w 405186"/>
                <a:gd name="connsiteY662" fmla="*/ 30476 h 336568"/>
                <a:gd name="connsiteX663" fmla="*/ 154895 w 405186"/>
                <a:gd name="connsiteY663" fmla="*/ 69338 h 336568"/>
                <a:gd name="connsiteX664" fmla="*/ 154895 w 405186"/>
                <a:gd name="connsiteY664" fmla="*/ 69338 h 336568"/>
                <a:gd name="connsiteX665" fmla="*/ 154895 w 405186"/>
                <a:gd name="connsiteY665" fmla="*/ 69338 h 336568"/>
                <a:gd name="connsiteX666" fmla="*/ 154895 w 405186"/>
                <a:gd name="connsiteY666" fmla="*/ 69338 h 336568"/>
                <a:gd name="connsiteX667" fmla="*/ 154895 w 405186"/>
                <a:gd name="connsiteY667" fmla="*/ 69338 h 336568"/>
                <a:gd name="connsiteX668" fmla="*/ 154895 w 405186"/>
                <a:gd name="connsiteY668" fmla="*/ 69338 h 336568"/>
                <a:gd name="connsiteX669" fmla="*/ 24688 w 405186"/>
                <a:gd name="connsiteY669" fmla="*/ 218404 h 336568"/>
                <a:gd name="connsiteX670" fmla="*/ 24688 w 405186"/>
                <a:gd name="connsiteY670" fmla="*/ 218404 h 336568"/>
                <a:gd name="connsiteX671" fmla="*/ 25260 w 405186"/>
                <a:gd name="connsiteY671" fmla="*/ 217642 h 336568"/>
                <a:gd name="connsiteX672" fmla="*/ 25260 w 405186"/>
                <a:gd name="connsiteY672" fmla="*/ 217642 h 336568"/>
                <a:gd name="connsiteX673" fmla="*/ 24688 w 405186"/>
                <a:gd name="connsiteY673" fmla="*/ 218404 h 336568"/>
                <a:gd name="connsiteX674" fmla="*/ 18592 w 405186"/>
                <a:gd name="connsiteY674" fmla="*/ 222881 h 336568"/>
                <a:gd name="connsiteX675" fmla="*/ 18402 w 405186"/>
                <a:gd name="connsiteY675" fmla="*/ 222786 h 336568"/>
                <a:gd name="connsiteX676" fmla="*/ 18592 w 405186"/>
                <a:gd name="connsiteY676" fmla="*/ 222881 h 336568"/>
                <a:gd name="connsiteX677" fmla="*/ 18592 w 405186"/>
                <a:gd name="connsiteY677" fmla="*/ 222881 h 336568"/>
                <a:gd name="connsiteX678" fmla="*/ 13639 w 405186"/>
                <a:gd name="connsiteY678" fmla="*/ 266981 h 336568"/>
                <a:gd name="connsiteX679" fmla="*/ 13639 w 405186"/>
                <a:gd name="connsiteY679" fmla="*/ 266981 h 336568"/>
                <a:gd name="connsiteX680" fmla="*/ 13639 w 405186"/>
                <a:gd name="connsiteY680" fmla="*/ 266981 h 336568"/>
                <a:gd name="connsiteX681" fmla="*/ 13639 w 405186"/>
                <a:gd name="connsiteY681" fmla="*/ 266981 h 336568"/>
                <a:gd name="connsiteX682" fmla="*/ 65074 w 405186"/>
                <a:gd name="connsiteY682" fmla="*/ 298509 h 336568"/>
                <a:gd name="connsiteX683" fmla="*/ 64979 w 405186"/>
                <a:gd name="connsiteY683" fmla="*/ 298605 h 336568"/>
                <a:gd name="connsiteX684" fmla="*/ 64884 w 405186"/>
                <a:gd name="connsiteY684" fmla="*/ 298414 h 336568"/>
                <a:gd name="connsiteX685" fmla="*/ 65074 w 405186"/>
                <a:gd name="connsiteY685" fmla="*/ 298509 h 336568"/>
                <a:gd name="connsiteX686" fmla="*/ 110032 w 405186"/>
                <a:gd name="connsiteY686" fmla="*/ 298509 h 336568"/>
                <a:gd name="connsiteX687" fmla="*/ 110032 w 405186"/>
                <a:gd name="connsiteY687" fmla="*/ 298700 h 336568"/>
                <a:gd name="connsiteX688" fmla="*/ 109842 w 405186"/>
                <a:gd name="connsiteY688" fmla="*/ 298605 h 336568"/>
                <a:gd name="connsiteX689" fmla="*/ 110032 w 405186"/>
                <a:gd name="connsiteY689" fmla="*/ 298509 h 336568"/>
                <a:gd name="connsiteX690" fmla="*/ 317677 w 405186"/>
                <a:gd name="connsiteY690" fmla="*/ 283364 h 336568"/>
                <a:gd name="connsiteX691" fmla="*/ 317677 w 405186"/>
                <a:gd name="connsiteY691" fmla="*/ 283364 h 336568"/>
                <a:gd name="connsiteX692" fmla="*/ 317677 w 405186"/>
                <a:gd name="connsiteY692" fmla="*/ 283364 h 336568"/>
                <a:gd name="connsiteX693" fmla="*/ 317677 w 405186"/>
                <a:gd name="connsiteY693" fmla="*/ 283364 h 336568"/>
                <a:gd name="connsiteX694" fmla="*/ 328441 w 405186"/>
                <a:gd name="connsiteY694" fmla="*/ 287365 h 336568"/>
                <a:gd name="connsiteX695" fmla="*/ 328821 w 405186"/>
                <a:gd name="connsiteY695" fmla="*/ 287746 h 336568"/>
                <a:gd name="connsiteX696" fmla="*/ 328441 w 405186"/>
                <a:gd name="connsiteY696" fmla="*/ 287365 h 336568"/>
                <a:gd name="connsiteX697" fmla="*/ 351110 w 405186"/>
                <a:gd name="connsiteY697" fmla="*/ 268982 h 336568"/>
                <a:gd name="connsiteX698" fmla="*/ 351110 w 405186"/>
                <a:gd name="connsiteY698" fmla="*/ 268982 h 336568"/>
                <a:gd name="connsiteX699" fmla="*/ 351110 w 405186"/>
                <a:gd name="connsiteY699" fmla="*/ 268982 h 336568"/>
                <a:gd name="connsiteX700" fmla="*/ 351110 w 405186"/>
                <a:gd name="connsiteY700" fmla="*/ 268982 h 336568"/>
                <a:gd name="connsiteX701" fmla="*/ 362254 w 405186"/>
                <a:gd name="connsiteY701" fmla="*/ 267458 h 336568"/>
                <a:gd name="connsiteX702" fmla="*/ 363397 w 405186"/>
                <a:gd name="connsiteY702" fmla="*/ 268220 h 336568"/>
                <a:gd name="connsiteX703" fmla="*/ 362349 w 405186"/>
                <a:gd name="connsiteY703" fmla="*/ 268029 h 336568"/>
                <a:gd name="connsiteX704" fmla="*/ 362254 w 405186"/>
                <a:gd name="connsiteY704" fmla="*/ 267458 h 336568"/>
                <a:gd name="connsiteX705" fmla="*/ 250050 w 405186"/>
                <a:gd name="connsiteY705" fmla="*/ 46192 h 336568"/>
                <a:gd name="connsiteX706" fmla="*/ 250050 w 405186"/>
                <a:gd name="connsiteY706" fmla="*/ 46097 h 336568"/>
                <a:gd name="connsiteX707" fmla="*/ 250145 w 405186"/>
                <a:gd name="connsiteY707" fmla="*/ 46192 h 336568"/>
                <a:gd name="connsiteX708" fmla="*/ 250050 w 405186"/>
                <a:gd name="connsiteY708" fmla="*/ 46192 h 336568"/>
                <a:gd name="connsiteX709" fmla="*/ 192804 w 405186"/>
                <a:gd name="connsiteY709" fmla="*/ 301272 h 336568"/>
                <a:gd name="connsiteX710" fmla="*/ 192804 w 405186"/>
                <a:gd name="connsiteY710" fmla="*/ 301272 h 336568"/>
                <a:gd name="connsiteX711" fmla="*/ 192804 w 405186"/>
                <a:gd name="connsiteY711" fmla="*/ 301272 h 336568"/>
                <a:gd name="connsiteX712" fmla="*/ 192804 w 405186"/>
                <a:gd name="connsiteY712" fmla="*/ 301272 h 336568"/>
                <a:gd name="connsiteX713" fmla="*/ 280244 w 405186"/>
                <a:gd name="connsiteY713" fmla="*/ 303367 h 336568"/>
                <a:gd name="connsiteX714" fmla="*/ 280244 w 405186"/>
                <a:gd name="connsiteY714" fmla="*/ 303367 h 336568"/>
                <a:gd name="connsiteX715" fmla="*/ 280244 w 405186"/>
                <a:gd name="connsiteY715" fmla="*/ 303367 h 336568"/>
                <a:gd name="connsiteX716" fmla="*/ 280244 w 405186"/>
                <a:gd name="connsiteY716" fmla="*/ 303367 h 336568"/>
                <a:gd name="connsiteX717" fmla="*/ 301199 w 405186"/>
                <a:gd name="connsiteY717" fmla="*/ 306796 h 336568"/>
                <a:gd name="connsiteX718" fmla="*/ 301580 w 405186"/>
                <a:gd name="connsiteY718" fmla="*/ 306129 h 336568"/>
                <a:gd name="connsiteX719" fmla="*/ 301675 w 405186"/>
                <a:gd name="connsiteY719" fmla="*/ 306701 h 336568"/>
                <a:gd name="connsiteX720" fmla="*/ 301199 w 405186"/>
                <a:gd name="connsiteY720" fmla="*/ 306796 h 336568"/>
                <a:gd name="connsiteX721" fmla="*/ 141274 w 405186"/>
                <a:gd name="connsiteY721" fmla="*/ 64671 h 336568"/>
                <a:gd name="connsiteX722" fmla="*/ 141274 w 405186"/>
                <a:gd name="connsiteY722" fmla="*/ 64956 h 336568"/>
                <a:gd name="connsiteX723" fmla="*/ 141274 w 405186"/>
                <a:gd name="connsiteY723" fmla="*/ 64956 h 336568"/>
                <a:gd name="connsiteX724" fmla="*/ 141274 w 405186"/>
                <a:gd name="connsiteY724" fmla="*/ 64956 h 336568"/>
                <a:gd name="connsiteX725" fmla="*/ 141274 w 405186"/>
                <a:gd name="connsiteY725" fmla="*/ 64956 h 336568"/>
                <a:gd name="connsiteX726" fmla="*/ 141274 w 405186"/>
                <a:gd name="connsiteY726" fmla="*/ 64956 h 336568"/>
                <a:gd name="connsiteX727" fmla="*/ 141084 w 405186"/>
                <a:gd name="connsiteY727" fmla="*/ 64861 h 336568"/>
                <a:gd name="connsiteX728" fmla="*/ 141274 w 405186"/>
                <a:gd name="connsiteY728" fmla="*/ 64671 h 336568"/>
                <a:gd name="connsiteX729" fmla="*/ 90030 w 405186"/>
                <a:gd name="connsiteY729" fmla="*/ 135155 h 336568"/>
                <a:gd name="connsiteX730" fmla="*/ 90030 w 405186"/>
                <a:gd name="connsiteY730" fmla="*/ 135155 h 336568"/>
                <a:gd name="connsiteX731" fmla="*/ 90030 w 405186"/>
                <a:gd name="connsiteY731" fmla="*/ 135155 h 336568"/>
                <a:gd name="connsiteX732" fmla="*/ 90030 w 405186"/>
                <a:gd name="connsiteY732" fmla="*/ 135155 h 336568"/>
                <a:gd name="connsiteX733" fmla="*/ 60407 w 405186"/>
                <a:gd name="connsiteY733" fmla="*/ 300700 h 336568"/>
                <a:gd name="connsiteX734" fmla="*/ 60502 w 405186"/>
                <a:gd name="connsiteY734" fmla="*/ 300795 h 336568"/>
                <a:gd name="connsiteX735" fmla="*/ 60407 w 405186"/>
                <a:gd name="connsiteY735" fmla="*/ 300795 h 336568"/>
                <a:gd name="connsiteX736" fmla="*/ 60407 w 405186"/>
                <a:gd name="connsiteY736" fmla="*/ 300700 h 336568"/>
                <a:gd name="connsiteX737" fmla="*/ 288816 w 405186"/>
                <a:gd name="connsiteY737" fmla="*/ 261743 h 336568"/>
                <a:gd name="connsiteX738" fmla="*/ 288816 w 405186"/>
                <a:gd name="connsiteY738" fmla="*/ 261743 h 336568"/>
                <a:gd name="connsiteX739" fmla="*/ 288816 w 405186"/>
                <a:gd name="connsiteY739" fmla="*/ 261743 h 336568"/>
                <a:gd name="connsiteX740" fmla="*/ 288816 w 405186"/>
                <a:gd name="connsiteY740" fmla="*/ 261743 h 336568"/>
                <a:gd name="connsiteX741" fmla="*/ 288816 w 405186"/>
                <a:gd name="connsiteY741" fmla="*/ 262029 h 336568"/>
                <a:gd name="connsiteX742" fmla="*/ 288626 w 405186"/>
                <a:gd name="connsiteY742" fmla="*/ 261743 h 336568"/>
                <a:gd name="connsiteX743" fmla="*/ 288816 w 405186"/>
                <a:gd name="connsiteY743" fmla="*/ 261743 h 336568"/>
                <a:gd name="connsiteX744" fmla="*/ 319011 w 405186"/>
                <a:gd name="connsiteY744" fmla="*/ 292889 h 336568"/>
                <a:gd name="connsiteX745" fmla="*/ 319011 w 405186"/>
                <a:gd name="connsiteY745" fmla="*/ 292889 h 336568"/>
                <a:gd name="connsiteX746" fmla="*/ 319011 w 405186"/>
                <a:gd name="connsiteY746" fmla="*/ 292889 h 336568"/>
                <a:gd name="connsiteX747" fmla="*/ 319011 w 405186"/>
                <a:gd name="connsiteY747" fmla="*/ 292889 h 336568"/>
                <a:gd name="connsiteX748" fmla="*/ 319011 w 405186"/>
                <a:gd name="connsiteY748" fmla="*/ 292889 h 336568"/>
                <a:gd name="connsiteX749" fmla="*/ 319011 w 405186"/>
                <a:gd name="connsiteY749" fmla="*/ 292889 h 336568"/>
                <a:gd name="connsiteX750" fmla="*/ 319011 w 405186"/>
                <a:gd name="connsiteY750" fmla="*/ 292889 h 336568"/>
                <a:gd name="connsiteX751" fmla="*/ 329203 w 405186"/>
                <a:gd name="connsiteY751" fmla="*/ 307463 h 336568"/>
                <a:gd name="connsiteX752" fmla="*/ 329298 w 405186"/>
                <a:gd name="connsiteY752" fmla="*/ 307558 h 336568"/>
                <a:gd name="connsiteX753" fmla="*/ 329203 w 405186"/>
                <a:gd name="connsiteY753" fmla="*/ 307558 h 336568"/>
                <a:gd name="connsiteX754" fmla="*/ 329203 w 405186"/>
                <a:gd name="connsiteY754" fmla="*/ 307463 h 336568"/>
                <a:gd name="connsiteX755" fmla="*/ 330727 w 405186"/>
                <a:gd name="connsiteY755" fmla="*/ 307082 h 336568"/>
                <a:gd name="connsiteX756" fmla="*/ 330727 w 405186"/>
                <a:gd name="connsiteY756" fmla="*/ 307367 h 336568"/>
                <a:gd name="connsiteX757" fmla="*/ 330441 w 405186"/>
                <a:gd name="connsiteY757" fmla="*/ 307367 h 336568"/>
                <a:gd name="connsiteX758" fmla="*/ 330727 w 405186"/>
                <a:gd name="connsiteY758" fmla="*/ 307082 h 336568"/>
                <a:gd name="connsiteX759" fmla="*/ 340728 w 405186"/>
                <a:gd name="connsiteY759" fmla="*/ 297938 h 336568"/>
                <a:gd name="connsiteX760" fmla="*/ 340728 w 405186"/>
                <a:gd name="connsiteY760" fmla="*/ 297938 h 336568"/>
                <a:gd name="connsiteX761" fmla="*/ 340728 w 405186"/>
                <a:gd name="connsiteY761" fmla="*/ 297938 h 336568"/>
                <a:gd name="connsiteX762" fmla="*/ 340728 w 405186"/>
                <a:gd name="connsiteY762" fmla="*/ 297938 h 336568"/>
                <a:gd name="connsiteX763" fmla="*/ 340728 w 405186"/>
                <a:gd name="connsiteY763" fmla="*/ 297938 h 336568"/>
                <a:gd name="connsiteX764" fmla="*/ 340728 w 405186"/>
                <a:gd name="connsiteY764" fmla="*/ 297938 h 336568"/>
                <a:gd name="connsiteX765" fmla="*/ 397306 w 405186"/>
                <a:gd name="connsiteY765" fmla="*/ 239930 h 336568"/>
                <a:gd name="connsiteX766" fmla="*/ 397306 w 405186"/>
                <a:gd name="connsiteY766" fmla="*/ 239930 h 336568"/>
                <a:gd name="connsiteX767" fmla="*/ 397306 w 405186"/>
                <a:gd name="connsiteY767" fmla="*/ 239930 h 336568"/>
                <a:gd name="connsiteX768" fmla="*/ 397687 w 405186"/>
                <a:gd name="connsiteY768" fmla="*/ 222023 h 336568"/>
                <a:gd name="connsiteX769" fmla="*/ 397687 w 405186"/>
                <a:gd name="connsiteY769" fmla="*/ 222023 h 336568"/>
                <a:gd name="connsiteX770" fmla="*/ 397687 w 405186"/>
                <a:gd name="connsiteY770" fmla="*/ 221833 h 336568"/>
                <a:gd name="connsiteX771" fmla="*/ 397782 w 405186"/>
                <a:gd name="connsiteY771" fmla="*/ 221928 h 336568"/>
                <a:gd name="connsiteX772" fmla="*/ 397687 w 405186"/>
                <a:gd name="connsiteY772" fmla="*/ 222023 h 336568"/>
                <a:gd name="connsiteX773" fmla="*/ 397687 w 405186"/>
                <a:gd name="connsiteY773" fmla="*/ 222023 h 336568"/>
                <a:gd name="connsiteX774" fmla="*/ 397687 w 405186"/>
                <a:gd name="connsiteY774" fmla="*/ 222023 h 336568"/>
                <a:gd name="connsiteX775" fmla="*/ 199662 w 405186"/>
                <a:gd name="connsiteY775" fmla="*/ 9806 h 336568"/>
                <a:gd name="connsiteX776" fmla="*/ 199662 w 405186"/>
                <a:gd name="connsiteY776" fmla="*/ 9806 h 336568"/>
                <a:gd name="connsiteX777" fmla="*/ 199662 w 405186"/>
                <a:gd name="connsiteY777" fmla="*/ 9806 h 336568"/>
                <a:gd name="connsiteX778" fmla="*/ 199662 w 405186"/>
                <a:gd name="connsiteY778" fmla="*/ 9806 h 336568"/>
                <a:gd name="connsiteX779" fmla="*/ 134797 w 405186"/>
                <a:gd name="connsiteY779" fmla="*/ 64480 h 336568"/>
                <a:gd name="connsiteX780" fmla="*/ 134988 w 405186"/>
                <a:gd name="connsiteY780" fmla="*/ 65813 h 336568"/>
                <a:gd name="connsiteX781" fmla="*/ 134797 w 405186"/>
                <a:gd name="connsiteY781" fmla="*/ 65813 h 336568"/>
                <a:gd name="connsiteX782" fmla="*/ 134797 w 405186"/>
                <a:gd name="connsiteY782" fmla="*/ 64480 h 336568"/>
                <a:gd name="connsiteX783" fmla="*/ 134797 w 405186"/>
                <a:gd name="connsiteY783" fmla="*/ 64480 h 336568"/>
                <a:gd name="connsiteX784" fmla="*/ 89935 w 405186"/>
                <a:gd name="connsiteY784" fmla="*/ 134965 h 336568"/>
                <a:gd name="connsiteX785" fmla="*/ 89935 w 405186"/>
                <a:gd name="connsiteY785" fmla="*/ 135060 h 336568"/>
                <a:gd name="connsiteX786" fmla="*/ 89839 w 405186"/>
                <a:gd name="connsiteY786" fmla="*/ 135060 h 336568"/>
                <a:gd name="connsiteX787" fmla="*/ 89935 w 405186"/>
                <a:gd name="connsiteY787" fmla="*/ 134965 h 336568"/>
                <a:gd name="connsiteX788" fmla="*/ 5162 w 405186"/>
                <a:gd name="connsiteY788" fmla="*/ 241645 h 336568"/>
                <a:gd name="connsiteX789" fmla="*/ 5162 w 405186"/>
                <a:gd name="connsiteY789" fmla="*/ 242216 h 336568"/>
                <a:gd name="connsiteX790" fmla="*/ 5162 w 405186"/>
                <a:gd name="connsiteY790" fmla="*/ 242216 h 336568"/>
                <a:gd name="connsiteX791" fmla="*/ 5162 w 405186"/>
                <a:gd name="connsiteY791" fmla="*/ 241645 h 336568"/>
                <a:gd name="connsiteX792" fmla="*/ 86791 w 405186"/>
                <a:gd name="connsiteY792" fmla="*/ 316321 h 336568"/>
                <a:gd name="connsiteX793" fmla="*/ 86791 w 405186"/>
                <a:gd name="connsiteY793" fmla="*/ 316321 h 336568"/>
                <a:gd name="connsiteX794" fmla="*/ 86791 w 405186"/>
                <a:gd name="connsiteY794" fmla="*/ 316321 h 336568"/>
                <a:gd name="connsiteX795" fmla="*/ 86791 w 405186"/>
                <a:gd name="connsiteY795" fmla="*/ 316321 h 336568"/>
                <a:gd name="connsiteX796" fmla="*/ 172611 w 405186"/>
                <a:gd name="connsiteY796" fmla="*/ 318607 h 336568"/>
                <a:gd name="connsiteX797" fmla="*/ 172611 w 405186"/>
                <a:gd name="connsiteY797" fmla="*/ 318893 h 336568"/>
                <a:gd name="connsiteX798" fmla="*/ 172231 w 405186"/>
                <a:gd name="connsiteY798" fmla="*/ 318797 h 336568"/>
                <a:gd name="connsiteX799" fmla="*/ 172611 w 405186"/>
                <a:gd name="connsiteY799" fmla="*/ 318607 h 336568"/>
                <a:gd name="connsiteX800" fmla="*/ 369493 w 405186"/>
                <a:gd name="connsiteY800" fmla="*/ 261647 h 336568"/>
                <a:gd name="connsiteX801" fmla="*/ 369493 w 405186"/>
                <a:gd name="connsiteY801" fmla="*/ 261647 h 336568"/>
                <a:gd name="connsiteX802" fmla="*/ 369493 w 405186"/>
                <a:gd name="connsiteY802" fmla="*/ 261647 h 336568"/>
                <a:gd name="connsiteX803" fmla="*/ 369493 w 405186"/>
                <a:gd name="connsiteY803" fmla="*/ 261647 h 336568"/>
                <a:gd name="connsiteX804" fmla="*/ 369493 w 405186"/>
                <a:gd name="connsiteY804" fmla="*/ 261647 h 336568"/>
                <a:gd name="connsiteX805" fmla="*/ 224523 w 405186"/>
                <a:gd name="connsiteY805" fmla="*/ 14283 h 336568"/>
                <a:gd name="connsiteX806" fmla="*/ 224523 w 405186"/>
                <a:gd name="connsiteY806" fmla="*/ 14283 h 336568"/>
                <a:gd name="connsiteX807" fmla="*/ 224523 w 405186"/>
                <a:gd name="connsiteY807" fmla="*/ 14283 h 336568"/>
                <a:gd name="connsiteX808" fmla="*/ 224523 w 405186"/>
                <a:gd name="connsiteY808" fmla="*/ 14283 h 336568"/>
                <a:gd name="connsiteX809" fmla="*/ 224523 w 405186"/>
                <a:gd name="connsiteY809" fmla="*/ 14283 h 336568"/>
                <a:gd name="connsiteX810" fmla="*/ 224523 w 405186"/>
                <a:gd name="connsiteY810" fmla="*/ 14283 h 336568"/>
                <a:gd name="connsiteX811" fmla="*/ 224523 w 405186"/>
                <a:gd name="connsiteY811" fmla="*/ 14283 h 336568"/>
                <a:gd name="connsiteX812" fmla="*/ 218046 w 405186"/>
                <a:gd name="connsiteY812" fmla="*/ 7616 h 336568"/>
                <a:gd name="connsiteX813" fmla="*/ 216998 w 405186"/>
                <a:gd name="connsiteY813" fmla="*/ 6663 h 336568"/>
                <a:gd name="connsiteX814" fmla="*/ 218046 w 405186"/>
                <a:gd name="connsiteY814" fmla="*/ 7616 h 336568"/>
                <a:gd name="connsiteX815" fmla="*/ 214712 w 405186"/>
                <a:gd name="connsiteY815" fmla="*/ 7235 h 336568"/>
                <a:gd name="connsiteX816" fmla="*/ 214712 w 405186"/>
                <a:gd name="connsiteY816" fmla="*/ 7235 h 336568"/>
                <a:gd name="connsiteX817" fmla="*/ 214712 w 405186"/>
                <a:gd name="connsiteY817" fmla="*/ 7139 h 336568"/>
                <a:gd name="connsiteX818" fmla="*/ 214712 w 405186"/>
                <a:gd name="connsiteY818" fmla="*/ 7235 h 336568"/>
                <a:gd name="connsiteX819" fmla="*/ 28974 w 405186"/>
                <a:gd name="connsiteY819" fmla="*/ 180780 h 336568"/>
                <a:gd name="connsiteX820" fmla="*/ 28784 w 405186"/>
                <a:gd name="connsiteY820" fmla="*/ 180971 h 336568"/>
                <a:gd name="connsiteX821" fmla="*/ 28784 w 405186"/>
                <a:gd name="connsiteY821" fmla="*/ 180780 h 336568"/>
                <a:gd name="connsiteX822" fmla="*/ 28974 w 405186"/>
                <a:gd name="connsiteY822" fmla="*/ 180780 h 33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405186" h="336568">
                  <a:moveTo>
                    <a:pt x="404069" y="234025"/>
                  </a:moveTo>
                  <a:cubicBezTo>
                    <a:pt x="403878" y="232406"/>
                    <a:pt x="403593" y="230882"/>
                    <a:pt x="403402" y="229358"/>
                  </a:cubicBezTo>
                  <a:cubicBezTo>
                    <a:pt x="403116" y="227262"/>
                    <a:pt x="402736" y="225071"/>
                    <a:pt x="402450" y="222976"/>
                  </a:cubicBezTo>
                  <a:cubicBezTo>
                    <a:pt x="402164" y="220119"/>
                    <a:pt x="402259" y="217166"/>
                    <a:pt x="400164" y="214880"/>
                  </a:cubicBezTo>
                  <a:lnTo>
                    <a:pt x="400164" y="214880"/>
                  </a:lnTo>
                  <a:cubicBezTo>
                    <a:pt x="397497" y="202307"/>
                    <a:pt x="392544" y="190591"/>
                    <a:pt x="385686" y="179732"/>
                  </a:cubicBezTo>
                  <a:lnTo>
                    <a:pt x="385686" y="179732"/>
                  </a:lnTo>
                  <a:lnTo>
                    <a:pt x="385686" y="179732"/>
                  </a:lnTo>
                  <a:cubicBezTo>
                    <a:pt x="385305" y="178971"/>
                    <a:pt x="384924" y="178208"/>
                    <a:pt x="384543" y="177351"/>
                  </a:cubicBezTo>
                  <a:lnTo>
                    <a:pt x="384543" y="177351"/>
                  </a:lnTo>
                  <a:lnTo>
                    <a:pt x="384543" y="177351"/>
                  </a:lnTo>
                  <a:cubicBezTo>
                    <a:pt x="381781" y="172684"/>
                    <a:pt x="379590" y="167540"/>
                    <a:pt x="375018" y="164207"/>
                  </a:cubicBezTo>
                  <a:cubicBezTo>
                    <a:pt x="374256" y="163159"/>
                    <a:pt x="373589" y="162206"/>
                    <a:pt x="372827" y="161159"/>
                  </a:cubicBezTo>
                  <a:cubicBezTo>
                    <a:pt x="372922" y="159635"/>
                    <a:pt x="372256" y="158587"/>
                    <a:pt x="371017" y="158015"/>
                  </a:cubicBezTo>
                  <a:lnTo>
                    <a:pt x="371017" y="158015"/>
                  </a:lnTo>
                  <a:lnTo>
                    <a:pt x="371017" y="158015"/>
                  </a:lnTo>
                  <a:cubicBezTo>
                    <a:pt x="369779" y="156491"/>
                    <a:pt x="368445" y="154967"/>
                    <a:pt x="367207" y="153444"/>
                  </a:cubicBezTo>
                  <a:lnTo>
                    <a:pt x="367207" y="153444"/>
                  </a:lnTo>
                  <a:cubicBezTo>
                    <a:pt x="367207" y="152967"/>
                    <a:pt x="366921" y="152586"/>
                    <a:pt x="366541" y="152396"/>
                  </a:cubicBezTo>
                  <a:cubicBezTo>
                    <a:pt x="363588" y="148395"/>
                    <a:pt x="360730" y="144299"/>
                    <a:pt x="355968" y="142204"/>
                  </a:cubicBezTo>
                  <a:cubicBezTo>
                    <a:pt x="355968" y="139346"/>
                    <a:pt x="354349" y="137727"/>
                    <a:pt x="351967" y="136584"/>
                  </a:cubicBezTo>
                  <a:cubicBezTo>
                    <a:pt x="350157" y="135251"/>
                    <a:pt x="348348" y="133917"/>
                    <a:pt x="346443" y="132584"/>
                  </a:cubicBezTo>
                  <a:cubicBezTo>
                    <a:pt x="345300" y="131536"/>
                    <a:pt x="344061" y="130393"/>
                    <a:pt x="342919" y="129345"/>
                  </a:cubicBezTo>
                  <a:lnTo>
                    <a:pt x="342919" y="129345"/>
                  </a:lnTo>
                  <a:cubicBezTo>
                    <a:pt x="342537" y="125821"/>
                    <a:pt x="339775" y="124297"/>
                    <a:pt x="337203" y="122487"/>
                  </a:cubicBezTo>
                  <a:cubicBezTo>
                    <a:pt x="335965" y="119725"/>
                    <a:pt x="333774" y="117915"/>
                    <a:pt x="331298" y="116487"/>
                  </a:cubicBezTo>
                  <a:lnTo>
                    <a:pt x="331298" y="116487"/>
                  </a:lnTo>
                  <a:cubicBezTo>
                    <a:pt x="329965" y="114105"/>
                    <a:pt x="328060" y="112391"/>
                    <a:pt x="325583" y="111343"/>
                  </a:cubicBezTo>
                  <a:cubicBezTo>
                    <a:pt x="322345" y="108105"/>
                    <a:pt x="319106" y="104771"/>
                    <a:pt x="315867" y="101532"/>
                  </a:cubicBezTo>
                  <a:cubicBezTo>
                    <a:pt x="313010" y="98580"/>
                    <a:pt x="310629" y="95055"/>
                    <a:pt x="306819" y="93150"/>
                  </a:cubicBezTo>
                  <a:cubicBezTo>
                    <a:pt x="306057" y="92198"/>
                    <a:pt x="305390" y="91245"/>
                    <a:pt x="304628" y="90197"/>
                  </a:cubicBezTo>
                  <a:lnTo>
                    <a:pt x="304628" y="90197"/>
                  </a:lnTo>
                  <a:lnTo>
                    <a:pt x="304628" y="90197"/>
                  </a:lnTo>
                  <a:cubicBezTo>
                    <a:pt x="302152" y="87149"/>
                    <a:pt x="299675" y="84102"/>
                    <a:pt x="297294" y="81149"/>
                  </a:cubicBezTo>
                  <a:lnTo>
                    <a:pt x="297294" y="81149"/>
                  </a:lnTo>
                  <a:cubicBezTo>
                    <a:pt x="296436" y="79815"/>
                    <a:pt x="295579" y="78482"/>
                    <a:pt x="294722" y="77148"/>
                  </a:cubicBezTo>
                  <a:cubicBezTo>
                    <a:pt x="293960" y="73719"/>
                    <a:pt x="290055" y="72957"/>
                    <a:pt x="288626" y="70005"/>
                  </a:cubicBezTo>
                  <a:lnTo>
                    <a:pt x="288626" y="70005"/>
                  </a:lnTo>
                  <a:cubicBezTo>
                    <a:pt x="288054" y="64766"/>
                    <a:pt x="283959" y="61718"/>
                    <a:pt x="280911" y="58098"/>
                  </a:cubicBezTo>
                  <a:cubicBezTo>
                    <a:pt x="278529" y="54479"/>
                    <a:pt x="276720" y="50288"/>
                    <a:pt x="273005" y="47811"/>
                  </a:cubicBezTo>
                  <a:lnTo>
                    <a:pt x="273005" y="47811"/>
                  </a:lnTo>
                  <a:cubicBezTo>
                    <a:pt x="272243" y="46954"/>
                    <a:pt x="271481" y="46002"/>
                    <a:pt x="270814" y="45144"/>
                  </a:cubicBezTo>
                  <a:lnTo>
                    <a:pt x="270814" y="45144"/>
                  </a:lnTo>
                  <a:cubicBezTo>
                    <a:pt x="269766" y="42096"/>
                    <a:pt x="267671" y="39905"/>
                    <a:pt x="265099" y="37905"/>
                  </a:cubicBezTo>
                  <a:cubicBezTo>
                    <a:pt x="263194" y="36000"/>
                    <a:pt x="261385" y="34095"/>
                    <a:pt x="259479" y="32190"/>
                  </a:cubicBezTo>
                  <a:cubicBezTo>
                    <a:pt x="257765" y="30095"/>
                    <a:pt x="256146" y="27713"/>
                    <a:pt x="252907" y="27904"/>
                  </a:cubicBezTo>
                  <a:lnTo>
                    <a:pt x="252907" y="27904"/>
                  </a:lnTo>
                  <a:cubicBezTo>
                    <a:pt x="252812" y="27428"/>
                    <a:pt x="252526" y="27047"/>
                    <a:pt x="252145" y="26761"/>
                  </a:cubicBezTo>
                  <a:lnTo>
                    <a:pt x="252145" y="26761"/>
                  </a:lnTo>
                  <a:cubicBezTo>
                    <a:pt x="251669" y="24665"/>
                    <a:pt x="250526" y="23237"/>
                    <a:pt x="248335" y="22951"/>
                  </a:cubicBezTo>
                  <a:cubicBezTo>
                    <a:pt x="242620" y="19331"/>
                    <a:pt x="238144" y="13902"/>
                    <a:pt x="231476" y="11807"/>
                  </a:cubicBezTo>
                  <a:lnTo>
                    <a:pt x="231476" y="11807"/>
                  </a:lnTo>
                  <a:cubicBezTo>
                    <a:pt x="227285" y="8663"/>
                    <a:pt x="222427" y="7425"/>
                    <a:pt x="217284" y="6949"/>
                  </a:cubicBezTo>
                  <a:cubicBezTo>
                    <a:pt x="217284" y="6949"/>
                    <a:pt x="217284" y="6949"/>
                    <a:pt x="217284" y="6949"/>
                  </a:cubicBezTo>
                  <a:cubicBezTo>
                    <a:pt x="216427" y="3044"/>
                    <a:pt x="213188" y="3615"/>
                    <a:pt x="210426" y="3330"/>
                  </a:cubicBezTo>
                  <a:cubicBezTo>
                    <a:pt x="209759" y="3044"/>
                    <a:pt x="209092" y="2853"/>
                    <a:pt x="208521" y="2567"/>
                  </a:cubicBezTo>
                  <a:cubicBezTo>
                    <a:pt x="206997" y="1805"/>
                    <a:pt x="205473" y="758"/>
                    <a:pt x="203568" y="1615"/>
                  </a:cubicBezTo>
                  <a:cubicBezTo>
                    <a:pt x="202520" y="1710"/>
                    <a:pt x="201567" y="1710"/>
                    <a:pt x="200520" y="1805"/>
                  </a:cubicBezTo>
                  <a:cubicBezTo>
                    <a:pt x="199758" y="186"/>
                    <a:pt x="198424" y="281"/>
                    <a:pt x="197091" y="567"/>
                  </a:cubicBezTo>
                  <a:lnTo>
                    <a:pt x="197091" y="567"/>
                  </a:lnTo>
                  <a:lnTo>
                    <a:pt x="197091" y="567"/>
                  </a:lnTo>
                  <a:cubicBezTo>
                    <a:pt x="193566" y="-957"/>
                    <a:pt x="190614" y="948"/>
                    <a:pt x="187470" y="2091"/>
                  </a:cubicBezTo>
                  <a:cubicBezTo>
                    <a:pt x="185185" y="2282"/>
                    <a:pt x="182803" y="2472"/>
                    <a:pt x="181279" y="4568"/>
                  </a:cubicBezTo>
                  <a:cubicBezTo>
                    <a:pt x="180232" y="5139"/>
                    <a:pt x="179279" y="5711"/>
                    <a:pt x="178231" y="6282"/>
                  </a:cubicBezTo>
                  <a:cubicBezTo>
                    <a:pt x="176421" y="6568"/>
                    <a:pt x="174993" y="7521"/>
                    <a:pt x="173945" y="8949"/>
                  </a:cubicBezTo>
                  <a:cubicBezTo>
                    <a:pt x="172040" y="9711"/>
                    <a:pt x="170421" y="10664"/>
                    <a:pt x="169564" y="12569"/>
                  </a:cubicBezTo>
                  <a:cubicBezTo>
                    <a:pt x="166515" y="14474"/>
                    <a:pt x="163849" y="16760"/>
                    <a:pt x="162229" y="20094"/>
                  </a:cubicBezTo>
                  <a:cubicBezTo>
                    <a:pt x="158419" y="24189"/>
                    <a:pt x="153847" y="27618"/>
                    <a:pt x="151371" y="32952"/>
                  </a:cubicBezTo>
                  <a:cubicBezTo>
                    <a:pt x="150323" y="34000"/>
                    <a:pt x="149085" y="34857"/>
                    <a:pt x="149180" y="36572"/>
                  </a:cubicBezTo>
                  <a:lnTo>
                    <a:pt x="149180" y="36572"/>
                  </a:lnTo>
                  <a:cubicBezTo>
                    <a:pt x="147180" y="38953"/>
                    <a:pt x="145275" y="41430"/>
                    <a:pt x="143274" y="43811"/>
                  </a:cubicBezTo>
                  <a:cubicBezTo>
                    <a:pt x="141179" y="44954"/>
                    <a:pt x="140036" y="46954"/>
                    <a:pt x="139083" y="49049"/>
                  </a:cubicBezTo>
                  <a:cubicBezTo>
                    <a:pt x="136036" y="55241"/>
                    <a:pt x="129940" y="59622"/>
                    <a:pt x="128511" y="66766"/>
                  </a:cubicBezTo>
                  <a:cubicBezTo>
                    <a:pt x="127273" y="66956"/>
                    <a:pt x="126129" y="67147"/>
                    <a:pt x="125749" y="68576"/>
                  </a:cubicBezTo>
                  <a:cubicBezTo>
                    <a:pt x="125749" y="68576"/>
                    <a:pt x="125749" y="68576"/>
                    <a:pt x="125749" y="68576"/>
                  </a:cubicBezTo>
                  <a:cubicBezTo>
                    <a:pt x="123462" y="70671"/>
                    <a:pt x="121557" y="72957"/>
                    <a:pt x="120510" y="75910"/>
                  </a:cubicBezTo>
                  <a:cubicBezTo>
                    <a:pt x="119557" y="77053"/>
                    <a:pt x="118605" y="78196"/>
                    <a:pt x="117652" y="79434"/>
                  </a:cubicBezTo>
                  <a:cubicBezTo>
                    <a:pt x="115366" y="82482"/>
                    <a:pt x="112985" y="85530"/>
                    <a:pt x="110699" y="88578"/>
                  </a:cubicBezTo>
                  <a:cubicBezTo>
                    <a:pt x="109746" y="89721"/>
                    <a:pt x="108794" y="90960"/>
                    <a:pt x="107841" y="92103"/>
                  </a:cubicBezTo>
                  <a:cubicBezTo>
                    <a:pt x="106603" y="93436"/>
                    <a:pt x="105270" y="94770"/>
                    <a:pt x="104032" y="96103"/>
                  </a:cubicBezTo>
                  <a:cubicBezTo>
                    <a:pt x="101269" y="99246"/>
                    <a:pt x="98507" y="102294"/>
                    <a:pt x="95840" y="105438"/>
                  </a:cubicBezTo>
                  <a:cubicBezTo>
                    <a:pt x="95840" y="105438"/>
                    <a:pt x="95840" y="105438"/>
                    <a:pt x="95840" y="105438"/>
                  </a:cubicBezTo>
                  <a:cubicBezTo>
                    <a:pt x="95840" y="105438"/>
                    <a:pt x="95840" y="105438"/>
                    <a:pt x="95840" y="105438"/>
                  </a:cubicBezTo>
                  <a:cubicBezTo>
                    <a:pt x="95269" y="106009"/>
                    <a:pt x="94792" y="106580"/>
                    <a:pt x="94221" y="107152"/>
                  </a:cubicBezTo>
                  <a:lnTo>
                    <a:pt x="94221" y="107152"/>
                  </a:lnTo>
                  <a:cubicBezTo>
                    <a:pt x="91458" y="108200"/>
                    <a:pt x="90411" y="110771"/>
                    <a:pt x="88696" y="112867"/>
                  </a:cubicBezTo>
                  <a:cubicBezTo>
                    <a:pt x="87172" y="112867"/>
                    <a:pt x="86315" y="113629"/>
                    <a:pt x="85744" y="114867"/>
                  </a:cubicBezTo>
                  <a:lnTo>
                    <a:pt x="85744" y="114867"/>
                  </a:lnTo>
                  <a:cubicBezTo>
                    <a:pt x="83934" y="115820"/>
                    <a:pt x="82315" y="116772"/>
                    <a:pt x="81362" y="118677"/>
                  </a:cubicBezTo>
                  <a:cubicBezTo>
                    <a:pt x="79552" y="120011"/>
                    <a:pt x="77076" y="120868"/>
                    <a:pt x="77266" y="123725"/>
                  </a:cubicBezTo>
                  <a:cubicBezTo>
                    <a:pt x="70599" y="125535"/>
                    <a:pt x="67265" y="131250"/>
                    <a:pt x="62979" y="135822"/>
                  </a:cubicBezTo>
                  <a:cubicBezTo>
                    <a:pt x="59169" y="137918"/>
                    <a:pt x="57359" y="141918"/>
                    <a:pt x="54311" y="144776"/>
                  </a:cubicBezTo>
                  <a:cubicBezTo>
                    <a:pt x="51930" y="145157"/>
                    <a:pt x="50977" y="146871"/>
                    <a:pt x="50215" y="148871"/>
                  </a:cubicBezTo>
                  <a:cubicBezTo>
                    <a:pt x="46405" y="153063"/>
                    <a:pt x="41738" y="156491"/>
                    <a:pt x="39071" y="161635"/>
                  </a:cubicBezTo>
                  <a:cubicBezTo>
                    <a:pt x="38214" y="162873"/>
                    <a:pt x="37261" y="164207"/>
                    <a:pt x="36404" y="165445"/>
                  </a:cubicBezTo>
                  <a:cubicBezTo>
                    <a:pt x="33070" y="168588"/>
                    <a:pt x="30403" y="172303"/>
                    <a:pt x="28403" y="176399"/>
                  </a:cubicBezTo>
                  <a:cubicBezTo>
                    <a:pt x="26212" y="179923"/>
                    <a:pt x="24021" y="183352"/>
                    <a:pt x="21831" y="186876"/>
                  </a:cubicBezTo>
                  <a:cubicBezTo>
                    <a:pt x="21354" y="187829"/>
                    <a:pt x="20783" y="188877"/>
                    <a:pt x="20307" y="189829"/>
                  </a:cubicBezTo>
                  <a:cubicBezTo>
                    <a:pt x="19164" y="191639"/>
                    <a:pt x="16211" y="192687"/>
                    <a:pt x="17735" y="195639"/>
                  </a:cubicBezTo>
                  <a:cubicBezTo>
                    <a:pt x="17830" y="196020"/>
                    <a:pt x="18021" y="196306"/>
                    <a:pt x="18116" y="196687"/>
                  </a:cubicBezTo>
                  <a:lnTo>
                    <a:pt x="18116" y="196687"/>
                  </a:lnTo>
                  <a:lnTo>
                    <a:pt x="18116" y="196687"/>
                  </a:lnTo>
                  <a:cubicBezTo>
                    <a:pt x="13068" y="198592"/>
                    <a:pt x="13449" y="203736"/>
                    <a:pt x="11544" y="207546"/>
                  </a:cubicBezTo>
                  <a:cubicBezTo>
                    <a:pt x="9924" y="210784"/>
                    <a:pt x="8400" y="214022"/>
                    <a:pt x="8115" y="217642"/>
                  </a:cubicBezTo>
                  <a:cubicBezTo>
                    <a:pt x="8305" y="217832"/>
                    <a:pt x="8496" y="217832"/>
                    <a:pt x="8782" y="217928"/>
                  </a:cubicBezTo>
                  <a:cubicBezTo>
                    <a:pt x="8782" y="217928"/>
                    <a:pt x="8686" y="218023"/>
                    <a:pt x="8686" y="218023"/>
                  </a:cubicBezTo>
                  <a:lnTo>
                    <a:pt x="8210" y="217642"/>
                  </a:lnTo>
                  <a:cubicBezTo>
                    <a:pt x="6877" y="219738"/>
                    <a:pt x="5829" y="222023"/>
                    <a:pt x="6115" y="224595"/>
                  </a:cubicBezTo>
                  <a:cubicBezTo>
                    <a:pt x="5067" y="225548"/>
                    <a:pt x="4876" y="226691"/>
                    <a:pt x="5067" y="228024"/>
                  </a:cubicBezTo>
                  <a:lnTo>
                    <a:pt x="5067" y="228024"/>
                  </a:lnTo>
                  <a:lnTo>
                    <a:pt x="5067" y="228024"/>
                  </a:lnTo>
                  <a:cubicBezTo>
                    <a:pt x="3828" y="229453"/>
                    <a:pt x="3828" y="231167"/>
                    <a:pt x="4019" y="232882"/>
                  </a:cubicBezTo>
                  <a:lnTo>
                    <a:pt x="4019" y="232882"/>
                  </a:lnTo>
                  <a:lnTo>
                    <a:pt x="4019" y="232882"/>
                  </a:lnTo>
                  <a:cubicBezTo>
                    <a:pt x="3828" y="233549"/>
                    <a:pt x="3543" y="234120"/>
                    <a:pt x="3352" y="234787"/>
                  </a:cubicBezTo>
                  <a:cubicBezTo>
                    <a:pt x="2590" y="237359"/>
                    <a:pt x="1638" y="239930"/>
                    <a:pt x="2114" y="242693"/>
                  </a:cubicBezTo>
                  <a:lnTo>
                    <a:pt x="2114" y="242693"/>
                  </a:lnTo>
                  <a:lnTo>
                    <a:pt x="2114" y="242693"/>
                  </a:lnTo>
                  <a:cubicBezTo>
                    <a:pt x="1066" y="244217"/>
                    <a:pt x="1161" y="246027"/>
                    <a:pt x="1352" y="247741"/>
                  </a:cubicBezTo>
                  <a:cubicBezTo>
                    <a:pt x="18" y="253170"/>
                    <a:pt x="-553" y="258599"/>
                    <a:pt x="685" y="264219"/>
                  </a:cubicBezTo>
                  <a:cubicBezTo>
                    <a:pt x="876" y="266315"/>
                    <a:pt x="1066" y="268410"/>
                    <a:pt x="1257" y="270506"/>
                  </a:cubicBezTo>
                  <a:cubicBezTo>
                    <a:pt x="495" y="272697"/>
                    <a:pt x="780" y="274792"/>
                    <a:pt x="2114" y="276792"/>
                  </a:cubicBezTo>
                  <a:lnTo>
                    <a:pt x="2114" y="276792"/>
                  </a:lnTo>
                  <a:cubicBezTo>
                    <a:pt x="2495" y="282222"/>
                    <a:pt x="3924" y="287460"/>
                    <a:pt x="6400" y="292318"/>
                  </a:cubicBezTo>
                  <a:cubicBezTo>
                    <a:pt x="7162" y="295747"/>
                    <a:pt x="8972" y="298605"/>
                    <a:pt x="10877" y="301367"/>
                  </a:cubicBezTo>
                  <a:cubicBezTo>
                    <a:pt x="13353" y="305748"/>
                    <a:pt x="16402" y="309654"/>
                    <a:pt x="20307" y="312892"/>
                  </a:cubicBezTo>
                  <a:cubicBezTo>
                    <a:pt x="20974" y="314511"/>
                    <a:pt x="22307" y="315369"/>
                    <a:pt x="23926" y="315940"/>
                  </a:cubicBezTo>
                  <a:cubicBezTo>
                    <a:pt x="25069" y="316797"/>
                    <a:pt x="26117" y="317655"/>
                    <a:pt x="27260" y="318607"/>
                  </a:cubicBezTo>
                  <a:cubicBezTo>
                    <a:pt x="29832" y="321369"/>
                    <a:pt x="32880" y="323179"/>
                    <a:pt x="36404" y="324417"/>
                  </a:cubicBezTo>
                  <a:cubicBezTo>
                    <a:pt x="36404" y="324417"/>
                    <a:pt x="36404" y="324417"/>
                    <a:pt x="36404" y="324417"/>
                  </a:cubicBezTo>
                  <a:cubicBezTo>
                    <a:pt x="37642" y="324989"/>
                    <a:pt x="38785" y="325560"/>
                    <a:pt x="40024" y="326227"/>
                  </a:cubicBezTo>
                  <a:cubicBezTo>
                    <a:pt x="41738" y="326989"/>
                    <a:pt x="43548" y="327656"/>
                    <a:pt x="45262" y="328418"/>
                  </a:cubicBezTo>
                  <a:cubicBezTo>
                    <a:pt x="46786" y="328989"/>
                    <a:pt x="48310" y="329465"/>
                    <a:pt x="49929" y="330037"/>
                  </a:cubicBezTo>
                  <a:lnTo>
                    <a:pt x="49929" y="330037"/>
                  </a:lnTo>
                  <a:cubicBezTo>
                    <a:pt x="52120" y="331275"/>
                    <a:pt x="54311" y="332609"/>
                    <a:pt x="56978" y="331847"/>
                  </a:cubicBezTo>
                  <a:cubicBezTo>
                    <a:pt x="58502" y="332228"/>
                    <a:pt x="60026" y="332704"/>
                    <a:pt x="61645" y="333085"/>
                  </a:cubicBezTo>
                  <a:cubicBezTo>
                    <a:pt x="63169" y="334799"/>
                    <a:pt x="65074" y="333942"/>
                    <a:pt x="66884" y="333847"/>
                  </a:cubicBezTo>
                  <a:cubicBezTo>
                    <a:pt x="68408" y="335180"/>
                    <a:pt x="70123" y="335085"/>
                    <a:pt x="71932" y="334609"/>
                  </a:cubicBezTo>
                  <a:lnTo>
                    <a:pt x="71932" y="334609"/>
                  </a:lnTo>
                  <a:cubicBezTo>
                    <a:pt x="81076" y="336419"/>
                    <a:pt x="90220" y="336990"/>
                    <a:pt x="99555" y="335752"/>
                  </a:cubicBezTo>
                  <a:cubicBezTo>
                    <a:pt x="101650" y="337086"/>
                    <a:pt x="103936" y="336514"/>
                    <a:pt x="106127" y="335942"/>
                  </a:cubicBezTo>
                  <a:cubicBezTo>
                    <a:pt x="109270" y="335562"/>
                    <a:pt x="112414" y="335085"/>
                    <a:pt x="115557" y="334704"/>
                  </a:cubicBezTo>
                  <a:cubicBezTo>
                    <a:pt x="118795" y="334228"/>
                    <a:pt x="121939" y="333847"/>
                    <a:pt x="125177" y="333371"/>
                  </a:cubicBezTo>
                  <a:cubicBezTo>
                    <a:pt x="128892" y="332799"/>
                    <a:pt x="132511" y="332228"/>
                    <a:pt x="136226" y="331656"/>
                  </a:cubicBezTo>
                  <a:cubicBezTo>
                    <a:pt x="141084" y="330894"/>
                    <a:pt x="146227" y="331275"/>
                    <a:pt x="150609" y="328418"/>
                  </a:cubicBezTo>
                  <a:cubicBezTo>
                    <a:pt x="150609" y="328418"/>
                    <a:pt x="150609" y="328418"/>
                    <a:pt x="150609" y="328418"/>
                  </a:cubicBezTo>
                  <a:cubicBezTo>
                    <a:pt x="154704" y="327656"/>
                    <a:pt x="158800" y="326989"/>
                    <a:pt x="162896" y="326227"/>
                  </a:cubicBezTo>
                  <a:cubicBezTo>
                    <a:pt x="175564" y="324703"/>
                    <a:pt x="188232" y="322607"/>
                    <a:pt x="200615" y="319560"/>
                  </a:cubicBezTo>
                  <a:cubicBezTo>
                    <a:pt x="203282" y="320417"/>
                    <a:pt x="205949" y="320417"/>
                    <a:pt x="208711" y="319560"/>
                  </a:cubicBezTo>
                  <a:lnTo>
                    <a:pt x="208711" y="319560"/>
                  </a:lnTo>
                  <a:lnTo>
                    <a:pt x="208711" y="319560"/>
                  </a:lnTo>
                  <a:cubicBezTo>
                    <a:pt x="214617" y="319274"/>
                    <a:pt x="220427" y="318893"/>
                    <a:pt x="226332" y="318607"/>
                  </a:cubicBezTo>
                  <a:cubicBezTo>
                    <a:pt x="230142" y="318131"/>
                    <a:pt x="233857" y="320226"/>
                    <a:pt x="237667" y="318797"/>
                  </a:cubicBezTo>
                  <a:cubicBezTo>
                    <a:pt x="249002" y="319274"/>
                    <a:pt x="260337" y="320322"/>
                    <a:pt x="271671" y="319274"/>
                  </a:cubicBezTo>
                  <a:cubicBezTo>
                    <a:pt x="273862" y="320607"/>
                    <a:pt x="276053" y="319940"/>
                    <a:pt x="278244" y="319369"/>
                  </a:cubicBezTo>
                  <a:cubicBezTo>
                    <a:pt x="278244" y="319369"/>
                    <a:pt x="278244" y="319369"/>
                    <a:pt x="278244" y="319369"/>
                  </a:cubicBezTo>
                  <a:cubicBezTo>
                    <a:pt x="278244" y="319369"/>
                    <a:pt x="278244" y="319369"/>
                    <a:pt x="278244" y="319369"/>
                  </a:cubicBezTo>
                  <a:cubicBezTo>
                    <a:pt x="279863" y="319274"/>
                    <a:pt x="281387" y="319083"/>
                    <a:pt x="283006" y="318988"/>
                  </a:cubicBezTo>
                  <a:cubicBezTo>
                    <a:pt x="283959" y="318988"/>
                    <a:pt x="284911" y="318893"/>
                    <a:pt x="285864" y="318893"/>
                  </a:cubicBezTo>
                  <a:lnTo>
                    <a:pt x="285864" y="318893"/>
                  </a:lnTo>
                  <a:cubicBezTo>
                    <a:pt x="290912" y="320417"/>
                    <a:pt x="295674" y="318512"/>
                    <a:pt x="300532" y="317940"/>
                  </a:cubicBezTo>
                  <a:cubicBezTo>
                    <a:pt x="301104" y="317845"/>
                    <a:pt x="301675" y="317750"/>
                    <a:pt x="302247" y="317655"/>
                  </a:cubicBezTo>
                  <a:lnTo>
                    <a:pt x="302247" y="317655"/>
                  </a:lnTo>
                  <a:cubicBezTo>
                    <a:pt x="302723" y="317750"/>
                    <a:pt x="303295" y="317845"/>
                    <a:pt x="303771" y="317940"/>
                  </a:cubicBezTo>
                  <a:cubicBezTo>
                    <a:pt x="303771" y="317940"/>
                    <a:pt x="303771" y="317940"/>
                    <a:pt x="303771" y="317940"/>
                  </a:cubicBezTo>
                  <a:cubicBezTo>
                    <a:pt x="303771" y="317940"/>
                    <a:pt x="303771" y="317940"/>
                    <a:pt x="303771" y="317940"/>
                  </a:cubicBezTo>
                  <a:cubicBezTo>
                    <a:pt x="303866" y="318416"/>
                    <a:pt x="303961" y="318797"/>
                    <a:pt x="303961" y="319274"/>
                  </a:cubicBezTo>
                  <a:cubicBezTo>
                    <a:pt x="309200" y="318512"/>
                    <a:pt x="314534" y="317750"/>
                    <a:pt x="319773" y="316988"/>
                  </a:cubicBezTo>
                  <a:cubicBezTo>
                    <a:pt x="319678" y="316512"/>
                    <a:pt x="319678" y="316130"/>
                    <a:pt x="319582" y="315654"/>
                  </a:cubicBezTo>
                  <a:lnTo>
                    <a:pt x="319582" y="315654"/>
                  </a:lnTo>
                  <a:lnTo>
                    <a:pt x="319582" y="315654"/>
                  </a:lnTo>
                  <a:cubicBezTo>
                    <a:pt x="320535" y="315369"/>
                    <a:pt x="321582" y="314988"/>
                    <a:pt x="322535" y="314702"/>
                  </a:cubicBezTo>
                  <a:cubicBezTo>
                    <a:pt x="322535" y="314702"/>
                    <a:pt x="322535" y="314702"/>
                    <a:pt x="322535" y="314702"/>
                  </a:cubicBezTo>
                  <a:cubicBezTo>
                    <a:pt x="322535" y="314702"/>
                    <a:pt x="322535" y="314702"/>
                    <a:pt x="322535" y="314702"/>
                  </a:cubicBezTo>
                  <a:cubicBezTo>
                    <a:pt x="330727" y="313845"/>
                    <a:pt x="338537" y="311654"/>
                    <a:pt x="346157" y="308701"/>
                  </a:cubicBezTo>
                  <a:cubicBezTo>
                    <a:pt x="352539" y="306605"/>
                    <a:pt x="359111" y="305081"/>
                    <a:pt x="364636" y="301081"/>
                  </a:cubicBezTo>
                  <a:lnTo>
                    <a:pt x="364636" y="301081"/>
                  </a:lnTo>
                  <a:cubicBezTo>
                    <a:pt x="365874" y="300890"/>
                    <a:pt x="367017" y="300510"/>
                    <a:pt x="367207" y="299081"/>
                  </a:cubicBezTo>
                  <a:lnTo>
                    <a:pt x="367207" y="299081"/>
                  </a:lnTo>
                  <a:cubicBezTo>
                    <a:pt x="372160" y="298414"/>
                    <a:pt x="375685" y="295461"/>
                    <a:pt x="379018" y="292128"/>
                  </a:cubicBezTo>
                  <a:cubicBezTo>
                    <a:pt x="379018" y="292128"/>
                    <a:pt x="379018" y="292128"/>
                    <a:pt x="379018" y="292128"/>
                  </a:cubicBezTo>
                  <a:lnTo>
                    <a:pt x="379018" y="292128"/>
                  </a:lnTo>
                  <a:cubicBezTo>
                    <a:pt x="383400" y="289080"/>
                    <a:pt x="387495" y="285936"/>
                    <a:pt x="390067" y="281079"/>
                  </a:cubicBezTo>
                  <a:cubicBezTo>
                    <a:pt x="395592" y="273554"/>
                    <a:pt x="400831" y="265934"/>
                    <a:pt x="403116" y="256695"/>
                  </a:cubicBezTo>
                  <a:cubicBezTo>
                    <a:pt x="405212" y="254123"/>
                    <a:pt x="404069" y="251361"/>
                    <a:pt x="403593" y="248694"/>
                  </a:cubicBezTo>
                  <a:cubicBezTo>
                    <a:pt x="405498" y="247455"/>
                    <a:pt x="404926" y="245646"/>
                    <a:pt x="404736" y="243931"/>
                  </a:cubicBezTo>
                  <a:lnTo>
                    <a:pt x="404736" y="243931"/>
                  </a:lnTo>
                  <a:cubicBezTo>
                    <a:pt x="405879" y="240597"/>
                    <a:pt x="404545" y="237359"/>
                    <a:pt x="404069" y="234025"/>
                  </a:cubicBezTo>
                  <a:close/>
                  <a:moveTo>
                    <a:pt x="22593" y="307748"/>
                  </a:moveTo>
                  <a:cubicBezTo>
                    <a:pt x="22593" y="307748"/>
                    <a:pt x="22593" y="307748"/>
                    <a:pt x="22593" y="307748"/>
                  </a:cubicBezTo>
                  <a:lnTo>
                    <a:pt x="22593" y="307748"/>
                  </a:lnTo>
                  <a:lnTo>
                    <a:pt x="22593" y="307748"/>
                  </a:lnTo>
                  <a:lnTo>
                    <a:pt x="22593" y="307748"/>
                  </a:lnTo>
                  <a:cubicBezTo>
                    <a:pt x="22593" y="307748"/>
                    <a:pt x="22688" y="307748"/>
                    <a:pt x="22688" y="307748"/>
                  </a:cubicBezTo>
                  <a:cubicBezTo>
                    <a:pt x="22688" y="307844"/>
                    <a:pt x="22688" y="307844"/>
                    <a:pt x="22593" y="307939"/>
                  </a:cubicBezTo>
                  <a:cubicBezTo>
                    <a:pt x="22593" y="307844"/>
                    <a:pt x="22593" y="307748"/>
                    <a:pt x="22593" y="307748"/>
                  </a:cubicBezTo>
                  <a:close/>
                  <a:moveTo>
                    <a:pt x="14782" y="274982"/>
                  </a:moveTo>
                  <a:cubicBezTo>
                    <a:pt x="14973" y="274982"/>
                    <a:pt x="15163" y="274887"/>
                    <a:pt x="15354" y="274887"/>
                  </a:cubicBezTo>
                  <a:cubicBezTo>
                    <a:pt x="15163" y="275745"/>
                    <a:pt x="14973" y="276316"/>
                    <a:pt x="14782" y="276602"/>
                  </a:cubicBezTo>
                  <a:cubicBezTo>
                    <a:pt x="14782" y="276030"/>
                    <a:pt x="14782" y="275459"/>
                    <a:pt x="14782" y="274982"/>
                  </a:cubicBezTo>
                  <a:close/>
                  <a:moveTo>
                    <a:pt x="16306" y="274697"/>
                  </a:moveTo>
                  <a:cubicBezTo>
                    <a:pt x="16306" y="274697"/>
                    <a:pt x="16306" y="274697"/>
                    <a:pt x="16306" y="274697"/>
                  </a:cubicBezTo>
                  <a:lnTo>
                    <a:pt x="16306" y="274697"/>
                  </a:lnTo>
                  <a:lnTo>
                    <a:pt x="16306" y="274697"/>
                  </a:lnTo>
                  <a:lnTo>
                    <a:pt x="16306" y="274697"/>
                  </a:lnTo>
                  <a:cubicBezTo>
                    <a:pt x="16306" y="274697"/>
                    <a:pt x="16306" y="274697"/>
                    <a:pt x="16306" y="274697"/>
                  </a:cubicBezTo>
                  <a:close/>
                  <a:moveTo>
                    <a:pt x="98888" y="185447"/>
                  </a:moveTo>
                  <a:cubicBezTo>
                    <a:pt x="98888" y="185447"/>
                    <a:pt x="98888" y="185447"/>
                    <a:pt x="98888" y="185447"/>
                  </a:cubicBezTo>
                  <a:lnTo>
                    <a:pt x="98888" y="185447"/>
                  </a:lnTo>
                  <a:cubicBezTo>
                    <a:pt x="98793" y="185543"/>
                    <a:pt x="98793" y="185543"/>
                    <a:pt x="98888" y="185447"/>
                  </a:cubicBezTo>
                  <a:cubicBezTo>
                    <a:pt x="98793" y="185543"/>
                    <a:pt x="98793" y="185543"/>
                    <a:pt x="98888" y="185447"/>
                  </a:cubicBezTo>
                  <a:cubicBezTo>
                    <a:pt x="98793" y="185543"/>
                    <a:pt x="98888" y="185447"/>
                    <a:pt x="98888" y="185447"/>
                  </a:cubicBezTo>
                  <a:lnTo>
                    <a:pt x="98888" y="185447"/>
                  </a:lnTo>
                  <a:close/>
                  <a:moveTo>
                    <a:pt x="298532" y="126392"/>
                  </a:moveTo>
                  <a:cubicBezTo>
                    <a:pt x="298437" y="126392"/>
                    <a:pt x="298437" y="126392"/>
                    <a:pt x="298341" y="126392"/>
                  </a:cubicBezTo>
                  <a:cubicBezTo>
                    <a:pt x="298437" y="126392"/>
                    <a:pt x="298437" y="126297"/>
                    <a:pt x="298532" y="126297"/>
                  </a:cubicBezTo>
                  <a:cubicBezTo>
                    <a:pt x="298532" y="126297"/>
                    <a:pt x="298532" y="126297"/>
                    <a:pt x="298532" y="126392"/>
                  </a:cubicBezTo>
                  <a:close/>
                  <a:moveTo>
                    <a:pt x="169564" y="58955"/>
                  </a:moveTo>
                  <a:cubicBezTo>
                    <a:pt x="169659" y="58955"/>
                    <a:pt x="169754" y="59051"/>
                    <a:pt x="169849" y="59051"/>
                  </a:cubicBezTo>
                  <a:cubicBezTo>
                    <a:pt x="169754" y="59146"/>
                    <a:pt x="169659" y="59146"/>
                    <a:pt x="169564" y="59146"/>
                  </a:cubicBezTo>
                  <a:lnTo>
                    <a:pt x="169564" y="59146"/>
                  </a:lnTo>
                  <a:cubicBezTo>
                    <a:pt x="169564" y="59146"/>
                    <a:pt x="169564" y="59146"/>
                    <a:pt x="169564" y="59146"/>
                  </a:cubicBezTo>
                  <a:cubicBezTo>
                    <a:pt x="169564" y="59146"/>
                    <a:pt x="169564" y="59146"/>
                    <a:pt x="169564" y="59146"/>
                  </a:cubicBezTo>
                  <a:cubicBezTo>
                    <a:pt x="169564" y="59146"/>
                    <a:pt x="169564" y="59051"/>
                    <a:pt x="169564" y="58955"/>
                  </a:cubicBezTo>
                  <a:close/>
                  <a:moveTo>
                    <a:pt x="100888" y="189162"/>
                  </a:moveTo>
                  <a:cubicBezTo>
                    <a:pt x="100888" y="189162"/>
                    <a:pt x="100983" y="189162"/>
                    <a:pt x="100888" y="189162"/>
                  </a:cubicBezTo>
                  <a:cubicBezTo>
                    <a:pt x="100983" y="189448"/>
                    <a:pt x="100983" y="189734"/>
                    <a:pt x="101079" y="190020"/>
                  </a:cubicBezTo>
                  <a:cubicBezTo>
                    <a:pt x="101079" y="190020"/>
                    <a:pt x="101079" y="190020"/>
                    <a:pt x="101174" y="190020"/>
                  </a:cubicBezTo>
                  <a:cubicBezTo>
                    <a:pt x="101174" y="190020"/>
                    <a:pt x="101174" y="190020"/>
                    <a:pt x="101174" y="190020"/>
                  </a:cubicBezTo>
                  <a:lnTo>
                    <a:pt x="101174" y="189924"/>
                  </a:lnTo>
                  <a:cubicBezTo>
                    <a:pt x="101174" y="189924"/>
                    <a:pt x="101079" y="189924"/>
                    <a:pt x="101079" y="189924"/>
                  </a:cubicBezTo>
                  <a:cubicBezTo>
                    <a:pt x="101079" y="189734"/>
                    <a:pt x="100983" y="189448"/>
                    <a:pt x="100888" y="189162"/>
                  </a:cubicBezTo>
                  <a:close/>
                  <a:moveTo>
                    <a:pt x="232619" y="81435"/>
                  </a:moveTo>
                  <a:cubicBezTo>
                    <a:pt x="232810" y="81530"/>
                    <a:pt x="232714" y="81625"/>
                    <a:pt x="232810" y="81720"/>
                  </a:cubicBezTo>
                  <a:cubicBezTo>
                    <a:pt x="232810" y="81815"/>
                    <a:pt x="232714" y="82006"/>
                    <a:pt x="232714" y="82101"/>
                  </a:cubicBezTo>
                  <a:cubicBezTo>
                    <a:pt x="232619" y="81815"/>
                    <a:pt x="232810" y="81625"/>
                    <a:pt x="232619" y="81435"/>
                  </a:cubicBezTo>
                  <a:close/>
                  <a:moveTo>
                    <a:pt x="185375" y="68290"/>
                  </a:moveTo>
                  <a:cubicBezTo>
                    <a:pt x="185375" y="68290"/>
                    <a:pt x="185375" y="68290"/>
                    <a:pt x="185375" y="68290"/>
                  </a:cubicBezTo>
                  <a:cubicBezTo>
                    <a:pt x="185470" y="68290"/>
                    <a:pt x="185470" y="68290"/>
                    <a:pt x="185470" y="68290"/>
                  </a:cubicBezTo>
                  <a:cubicBezTo>
                    <a:pt x="185470" y="68290"/>
                    <a:pt x="185470" y="68385"/>
                    <a:pt x="185375" y="68385"/>
                  </a:cubicBezTo>
                  <a:cubicBezTo>
                    <a:pt x="185375" y="68385"/>
                    <a:pt x="185470" y="68290"/>
                    <a:pt x="185375" y="68290"/>
                  </a:cubicBezTo>
                  <a:lnTo>
                    <a:pt x="185375" y="68290"/>
                  </a:lnTo>
                  <a:cubicBezTo>
                    <a:pt x="185375" y="68290"/>
                    <a:pt x="185375" y="68290"/>
                    <a:pt x="185375" y="68290"/>
                  </a:cubicBezTo>
                  <a:close/>
                  <a:moveTo>
                    <a:pt x="208902" y="52002"/>
                  </a:moveTo>
                  <a:lnTo>
                    <a:pt x="208902" y="52002"/>
                  </a:lnTo>
                  <a:lnTo>
                    <a:pt x="208902" y="52002"/>
                  </a:lnTo>
                  <a:lnTo>
                    <a:pt x="208902" y="52002"/>
                  </a:lnTo>
                  <a:cubicBezTo>
                    <a:pt x="208902" y="52002"/>
                    <a:pt x="208902" y="52002"/>
                    <a:pt x="208902" y="52002"/>
                  </a:cubicBezTo>
                  <a:cubicBezTo>
                    <a:pt x="208902" y="52002"/>
                    <a:pt x="208902" y="52002"/>
                    <a:pt x="208902" y="52002"/>
                  </a:cubicBezTo>
                  <a:close/>
                  <a:moveTo>
                    <a:pt x="182232" y="204307"/>
                  </a:moveTo>
                  <a:cubicBezTo>
                    <a:pt x="182232" y="204307"/>
                    <a:pt x="182232" y="204307"/>
                    <a:pt x="182232" y="204307"/>
                  </a:cubicBezTo>
                  <a:cubicBezTo>
                    <a:pt x="182136" y="204212"/>
                    <a:pt x="182136" y="204116"/>
                    <a:pt x="182136" y="204116"/>
                  </a:cubicBezTo>
                  <a:cubicBezTo>
                    <a:pt x="182232" y="204212"/>
                    <a:pt x="182232" y="204307"/>
                    <a:pt x="182232" y="204307"/>
                  </a:cubicBezTo>
                  <a:cubicBezTo>
                    <a:pt x="182232" y="204307"/>
                    <a:pt x="182232" y="204307"/>
                    <a:pt x="182232" y="204307"/>
                  </a:cubicBezTo>
                  <a:close/>
                  <a:moveTo>
                    <a:pt x="216331" y="59051"/>
                  </a:moveTo>
                  <a:cubicBezTo>
                    <a:pt x="216331" y="59241"/>
                    <a:pt x="216427" y="59337"/>
                    <a:pt x="216522" y="59432"/>
                  </a:cubicBezTo>
                  <a:cubicBezTo>
                    <a:pt x="216427" y="59337"/>
                    <a:pt x="216236" y="59337"/>
                    <a:pt x="216141" y="59241"/>
                  </a:cubicBezTo>
                  <a:cubicBezTo>
                    <a:pt x="216236" y="59241"/>
                    <a:pt x="216236" y="59146"/>
                    <a:pt x="216331" y="59051"/>
                  </a:cubicBezTo>
                  <a:close/>
                  <a:moveTo>
                    <a:pt x="342919" y="209260"/>
                  </a:moveTo>
                  <a:cubicBezTo>
                    <a:pt x="343014" y="209260"/>
                    <a:pt x="343014" y="209260"/>
                    <a:pt x="342919" y="209260"/>
                  </a:cubicBezTo>
                  <a:cubicBezTo>
                    <a:pt x="343014" y="209260"/>
                    <a:pt x="343014" y="209260"/>
                    <a:pt x="342919" y="209260"/>
                  </a:cubicBezTo>
                  <a:cubicBezTo>
                    <a:pt x="343014" y="209260"/>
                    <a:pt x="343014" y="209260"/>
                    <a:pt x="342919" y="209260"/>
                  </a:cubicBezTo>
                  <a:close/>
                  <a:moveTo>
                    <a:pt x="306914" y="211451"/>
                  </a:moveTo>
                  <a:lnTo>
                    <a:pt x="306914" y="211451"/>
                  </a:lnTo>
                  <a:cubicBezTo>
                    <a:pt x="306914" y="211355"/>
                    <a:pt x="307009" y="211260"/>
                    <a:pt x="307009" y="211260"/>
                  </a:cubicBezTo>
                  <a:cubicBezTo>
                    <a:pt x="307962" y="210784"/>
                    <a:pt x="306914" y="212403"/>
                    <a:pt x="306914" y="211451"/>
                  </a:cubicBezTo>
                  <a:close/>
                  <a:moveTo>
                    <a:pt x="319296" y="192877"/>
                  </a:moveTo>
                  <a:cubicBezTo>
                    <a:pt x="319296" y="192782"/>
                    <a:pt x="319392" y="192782"/>
                    <a:pt x="319296" y="192877"/>
                  </a:cubicBezTo>
                  <a:cubicBezTo>
                    <a:pt x="319392" y="192782"/>
                    <a:pt x="319392" y="192782"/>
                    <a:pt x="319296" y="192877"/>
                  </a:cubicBezTo>
                  <a:cubicBezTo>
                    <a:pt x="319392" y="192877"/>
                    <a:pt x="319392" y="192782"/>
                    <a:pt x="319296" y="192877"/>
                  </a:cubicBezTo>
                  <a:close/>
                  <a:moveTo>
                    <a:pt x="309867" y="182876"/>
                  </a:moveTo>
                  <a:cubicBezTo>
                    <a:pt x="309867" y="182971"/>
                    <a:pt x="309867" y="182971"/>
                    <a:pt x="309867" y="183066"/>
                  </a:cubicBezTo>
                  <a:cubicBezTo>
                    <a:pt x="309867" y="182971"/>
                    <a:pt x="309771" y="182971"/>
                    <a:pt x="309867" y="182876"/>
                  </a:cubicBezTo>
                  <a:cubicBezTo>
                    <a:pt x="309771" y="182876"/>
                    <a:pt x="309771" y="182876"/>
                    <a:pt x="309867" y="182876"/>
                  </a:cubicBezTo>
                  <a:close/>
                  <a:moveTo>
                    <a:pt x="308248" y="183162"/>
                  </a:moveTo>
                  <a:cubicBezTo>
                    <a:pt x="308248" y="183162"/>
                    <a:pt x="308248" y="183162"/>
                    <a:pt x="308248" y="183162"/>
                  </a:cubicBezTo>
                  <a:cubicBezTo>
                    <a:pt x="308248" y="183066"/>
                    <a:pt x="308343" y="183066"/>
                    <a:pt x="308248" y="183162"/>
                  </a:cubicBezTo>
                  <a:cubicBezTo>
                    <a:pt x="308343" y="183162"/>
                    <a:pt x="308248" y="183162"/>
                    <a:pt x="308248" y="183162"/>
                  </a:cubicBezTo>
                  <a:close/>
                  <a:moveTo>
                    <a:pt x="308438" y="207069"/>
                  </a:moveTo>
                  <a:cubicBezTo>
                    <a:pt x="308438" y="207260"/>
                    <a:pt x="308438" y="207355"/>
                    <a:pt x="308533" y="207546"/>
                  </a:cubicBezTo>
                  <a:cubicBezTo>
                    <a:pt x="308438" y="207546"/>
                    <a:pt x="308343" y="207546"/>
                    <a:pt x="308343" y="207546"/>
                  </a:cubicBezTo>
                  <a:cubicBezTo>
                    <a:pt x="308343" y="207355"/>
                    <a:pt x="308438" y="207260"/>
                    <a:pt x="308438" y="207069"/>
                  </a:cubicBezTo>
                  <a:close/>
                  <a:moveTo>
                    <a:pt x="309200" y="178208"/>
                  </a:moveTo>
                  <a:cubicBezTo>
                    <a:pt x="309200" y="178208"/>
                    <a:pt x="309200" y="178113"/>
                    <a:pt x="309200" y="178208"/>
                  </a:cubicBezTo>
                  <a:cubicBezTo>
                    <a:pt x="309200" y="178113"/>
                    <a:pt x="309200" y="178113"/>
                    <a:pt x="309200" y="178208"/>
                  </a:cubicBezTo>
                  <a:cubicBezTo>
                    <a:pt x="309200" y="178113"/>
                    <a:pt x="309200" y="178208"/>
                    <a:pt x="309200" y="178208"/>
                  </a:cubicBezTo>
                  <a:close/>
                  <a:moveTo>
                    <a:pt x="294722" y="167350"/>
                  </a:moveTo>
                  <a:cubicBezTo>
                    <a:pt x="294722" y="167350"/>
                    <a:pt x="294722" y="167350"/>
                    <a:pt x="294722" y="167350"/>
                  </a:cubicBezTo>
                  <a:cubicBezTo>
                    <a:pt x="294722" y="167255"/>
                    <a:pt x="294722" y="167255"/>
                    <a:pt x="294722" y="167350"/>
                  </a:cubicBezTo>
                  <a:cubicBezTo>
                    <a:pt x="294722" y="167350"/>
                    <a:pt x="294722" y="167350"/>
                    <a:pt x="294722" y="167350"/>
                  </a:cubicBezTo>
                  <a:close/>
                  <a:moveTo>
                    <a:pt x="176517" y="198687"/>
                  </a:moveTo>
                  <a:cubicBezTo>
                    <a:pt x="176517" y="198592"/>
                    <a:pt x="176421" y="198592"/>
                    <a:pt x="176421" y="198592"/>
                  </a:cubicBezTo>
                  <a:cubicBezTo>
                    <a:pt x="176421" y="198592"/>
                    <a:pt x="176421" y="198592"/>
                    <a:pt x="176517" y="198592"/>
                  </a:cubicBezTo>
                  <a:cubicBezTo>
                    <a:pt x="176517" y="198497"/>
                    <a:pt x="176517" y="198592"/>
                    <a:pt x="176517" y="198687"/>
                  </a:cubicBezTo>
                  <a:lnTo>
                    <a:pt x="176517" y="198687"/>
                  </a:lnTo>
                  <a:close/>
                  <a:moveTo>
                    <a:pt x="265004" y="140013"/>
                  </a:moveTo>
                  <a:cubicBezTo>
                    <a:pt x="265861" y="139346"/>
                    <a:pt x="264909" y="141156"/>
                    <a:pt x="264718" y="140299"/>
                  </a:cubicBezTo>
                  <a:cubicBezTo>
                    <a:pt x="264718" y="140299"/>
                    <a:pt x="264718" y="140299"/>
                    <a:pt x="264718" y="140299"/>
                  </a:cubicBezTo>
                  <a:cubicBezTo>
                    <a:pt x="264718" y="140204"/>
                    <a:pt x="264718" y="140108"/>
                    <a:pt x="264718" y="140108"/>
                  </a:cubicBezTo>
                  <a:cubicBezTo>
                    <a:pt x="264814" y="140108"/>
                    <a:pt x="264909" y="140108"/>
                    <a:pt x="265004" y="140013"/>
                  </a:cubicBezTo>
                  <a:close/>
                  <a:moveTo>
                    <a:pt x="265195" y="150014"/>
                  </a:moveTo>
                  <a:cubicBezTo>
                    <a:pt x="265385" y="149253"/>
                    <a:pt x="265671" y="148586"/>
                    <a:pt x="266528" y="148300"/>
                  </a:cubicBezTo>
                  <a:cubicBezTo>
                    <a:pt x="267195" y="148395"/>
                    <a:pt x="267481" y="148681"/>
                    <a:pt x="267671" y="148967"/>
                  </a:cubicBezTo>
                  <a:cubicBezTo>
                    <a:pt x="266623" y="149443"/>
                    <a:pt x="265766" y="149729"/>
                    <a:pt x="265195" y="150014"/>
                  </a:cubicBezTo>
                  <a:close/>
                  <a:moveTo>
                    <a:pt x="113937" y="212403"/>
                  </a:moveTo>
                  <a:cubicBezTo>
                    <a:pt x="114033" y="212403"/>
                    <a:pt x="114223" y="212498"/>
                    <a:pt x="114319" y="212498"/>
                  </a:cubicBezTo>
                  <a:cubicBezTo>
                    <a:pt x="114223" y="212498"/>
                    <a:pt x="114128" y="212594"/>
                    <a:pt x="114033" y="212594"/>
                  </a:cubicBezTo>
                  <a:cubicBezTo>
                    <a:pt x="114033" y="212498"/>
                    <a:pt x="114033" y="212498"/>
                    <a:pt x="113937" y="212403"/>
                  </a:cubicBezTo>
                  <a:close/>
                  <a:moveTo>
                    <a:pt x="202711" y="144871"/>
                  </a:moveTo>
                  <a:lnTo>
                    <a:pt x="202711" y="144871"/>
                  </a:lnTo>
                  <a:lnTo>
                    <a:pt x="202711" y="144871"/>
                  </a:lnTo>
                  <a:lnTo>
                    <a:pt x="202711" y="144871"/>
                  </a:lnTo>
                  <a:close/>
                  <a:moveTo>
                    <a:pt x="204044" y="144680"/>
                  </a:moveTo>
                  <a:cubicBezTo>
                    <a:pt x="204139" y="144585"/>
                    <a:pt x="204235" y="144490"/>
                    <a:pt x="204330" y="144490"/>
                  </a:cubicBezTo>
                  <a:cubicBezTo>
                    <a:pt x="204330" y="144585"/>
                    <a:pt x="204330" y="144585"/>
                    <a:pt x="204330" y="144680"/>
                  </a:cubicBezTo>
                  <a:cubicBezTo>
                    <a:pt x="204235" y="144680"/>
                    <a:pt x="204139" y="144680"/>
                    <a:pt x="204044" y="144680"/>
                  </a:cubicBezTo>
                  <a:close/>
                  <a:moveTo>
                    <a:pt x="214045" y="133536"/>
                  </a:moveTo>
                  <a:cubicBezTo>
                    <a:pt x="214140" y="133536"/>
                    <a:pt x="214140" y="133536"/>
                    <a:pt x="214045" y="133536"/>
                  </a:cubicBezTo>
                  <a:cubicBezTo>
                    <a:pt x="214140" y="133631"/>
                    <a:pt x="214140" y="133631"/>
                    <a:pt x="214045" y="133536"/>
                  </a:cubicBezTo>
                  <a:cubicBezTo>
                    <a:pt x="214045" y="133536"/>
                    <a:pt x="214045" y="133536"/>
                    <a:pt x="214045" y="133536"/>
                  </a:cubicBezTo>
                  <a:close/>
                  <a:moveTo>
                    <a:pt x="188328" y="134013"/>
                  </a:moveTo>
                  <a:lnTo>
                    <a:pt x="188328" y="134013"/>
                  </a:lnTo>
                  <a:lnTo>
                    <a:pt x="188328" y="134013"/>
                  </a:lnTo>
                  <a:cubicBezTo>
                    <a:pt x="188328" y="134013"/>
                    <a:pt x="188232" y="134013"/>
                    <a:pt x="188328" y="134013"/>
                  </a:cubicBezTo>
                  <a:cubicBezTo>
                    <a:pt x="188328" y="134013"/>
                    <a:pt x="188328" y="134013"/>
                    <a:pt x="188328" y="134013"/>
                  </a:cubicBezTo>
                  <a:cubicBezTo>
                    <a:pt x="188328" y="134013"/>
                    <a:pt x="188328" y="134013"/>
                    <a:pt x="188328" y="134013"/>
                  </a:cubicBezTo>
                  <a:close/>
                  <a:moveTo>
                    <a:pt x="181279" y="152777"/>
                  </a:moveTo>
                  <a:lnTo>
                    <a:pt x="181279" y="152777"/>
                  </a:lnTo>
                  <a:cubicBezTo>
                    <a:pt x="181279" y="152777"/>
                    <a:pt x="181279" y="152777"/>
                    <a:pt x="181279" y="152777"/>
                  </a:cubicBezTo>
                  <a:cubicBezTo>
                    <a:pt x="181279" y="152777"/>
                    <a:pt x="181279" y="152777"/>
                    <a:pt x="181279" y="152777"/>
                  </a:cubicBezTo>
                  <a:close/>
                  <a:moveTo>
                    <a:pt x="200901" y="96770"/>
                  </a:moveTo>
                  <a:cubicBezTo>
                    <a:pt x="200901" y="96770"/>
                    <a:pt x="200806" y="96865"/>
                    <a:pt x="200806" y="96865"/>
                  </a:cubicBezTo>
                  <a:cubicBezTo>
                    <a:pt x="200806" y="96770"/>
                    <a:pt x="200806" y="96770"/>
                    <a:pt x="200806" y="96674"/>
                  </a:cubicBezTo>
                  <a:cubicBezTo>
                    <a:pt x="200806" y="96770"/>
                    <a:pt x="200901" y="96770"/>
                    <a:pt x="200901" y="96770"/>
                  </a:cubicBezTo>
                  <a:close/>
                  <a:moveTo>
                    <a:pt x="177945" y="129060"/>
                  </a:moveTo>
                  <a:cubicBezTo>
                    <a:pt x="177945" y="128964"/>
                    <a:pt x="177850" y="128869"/>
                    <a:pt x="177850" y="128869"/>
                  </a:cubicBezTo>
                  <a:cubicBezTo>
                    <a:pt x="177945" y="128869"/>
                    <a:pt x="177945" y="128869"/>
                    <a:pt x="178041" y="128869"/>
                  </a:cubicBezTo>
                  <a:cubicBezTo>
                    <a:pt x="177945" y="128964"/>
                    <a:pt x="177945" y="128964"/>
                    <a:pt x="177945" y="129060"/>
                  </a:cubicBezTo>
                  <a:close/>
                  <a:moveTo>
                    <a:pt x="223761" y="111248"/>
                  </a:moveTo>
                  <a:lnTo>
                    <a:pt x="223761" y="111248"/>
                  </a:lnTo>
                  <a:cubicBezTo>
                    <a:pt x="223761" y="111343"/>
                    <a:pt x="223761" y="111343"/>
                    <a:pt x="223761" y="111438"/>
                  </a:cubicBezTo>
                  <a:cubicBezTo>
                    <a:pt x="223761" y="111438"/>
                    <a:pt x="223665" y="111343"/>
                    <a:pt x="223665" y="111343"/>
                  </a:cubicBezTo>
                  <a:cubicBezTo>
                    <a:pt x="223761" y="111343"/>
                    <a:pt x="223761" y="111248"/>
                    <a:pt x="223761" y="111248"/>
                  </a:cubicBezTo>
                  <a:close/>
                  <a:moveTo>
                    <a:pt x="173850" y="134489"/>
                  </a:moveTo>
                  <a:cubicBezTo>
                    <a:pt x="173754" y="134489"/>
                    <a:pt x="173754" y="134489"/>
                    <a:pt x="173659" y="134489"/>
                  </a:cubicBezTo>
                  <a:cubicBezTo>
                    <a:pt x="173754" y="134489"/>
                    <a:pt x="173754" y="134394"/>
                    <a:pt x="173850" y="134394"/>
                  </a:cubicBezTo>
                  <a:cubicBezTo>
                    <a:pt x="173850" y="134394"/>
                    <a:pt x="173850" y="134394"/>
                    <a:pt x="173850" y="134489"/>
                  </a:cubicBezTo>
                  <a:close/>
                  <a:moveTo>
                    <a:pt x="203853" y="197925"/>
                  </a:moveTo>
                  <a:cubicBezTo>
                    <a:pt x="203853" y="197925"/>
                    <a:pt x="203853" y="197830"/>
                    <a:pt x="203853" y="197925"/>
                  </a:cubicBezTo>
                  <a:cubicBezTo>
                    <a:pt x="203853" y="197925"/>
                    <a:pt x="203853" y="197925"/>
                    <a:pt x="203853" y="197925"/>
                  </a:cubicBezTo>
                  <a:cubicBezTo>
                    <a:pt x="203853" y="197925"/>
                    <a:pt x="203853" y="197925"/>
                    <a:pt x="203853" y="197925"/>
                  </a:cubicBezTo>
                  <a:close/>
                  <a:moveTo>
                    <a:pt x="252240" y="174970"/>
                  </a:move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526" y="174970"/>
                    <a:pt x="252717" y="174875"/>
                    <a:pt x="253003" y="174875"/>
                  </a:cubicBezTo>
                  <a:lnTo>
                    <a:pt x="253003" y="174875"/>
                  </a:lnTo>
                  <a:cubicBezTo>
                    <a:pt x="252717" y="174875"/>
                    <a:pt x="252431" y="17478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lose/>
                  <a:moveTo>
                    <a:pt x="259479" y="135155"/>
                  </a:moveTo>
                  <a:lnTo>
                    <a:pt x="259479" y="135155"/>
                  </a:lnTo>
                  <a:lnTo>
                    <a:pt x="259479" y="135155"/>
                  </a:lnTo>
                  <a:cubicBezTo>
                    <a:pt x="259479" y="135155"/>
                    <a:pt x="259479" y="135155"/>
                    <a:pt x="259479" y="135155"/>
                  </a:cubicBezTo>
                  <a:cubicBezTo>
                    <a:pt x="259479" y="135155"/>
                    <a:pt x="259479" y="135155"/>
                    <a:pt x="259479" y="135155"/>
                  </a:cubicBezTo>
                  <a:cubicBezTo>
                    <a:pt x="259479" y="135155"/>
                    <a:pt x="259479" y="135155"/>
                    <a:pt x="259479" y="135155"/>
                  </a:cubicBezTo>
                  <a:close/>
                  <a:moveTo>
                    <a:pt x="145370" y="217356"/>
                  </a:moveTo>
                  <a:cubicBezTo>
                    <a:pt x="145370" y="217452"/>
                    <a:pt x="145370" y="217547"/>
                    <a:pt x="145370" y="217642"/>
                  </a:cubicBezTo>
                  <a:cubicBezTo>
                    <a:pt x="145275" y="217642"/>
                    <a:pt x="145275" y="217547"/>
                    <a:pt x="145179" y="217547"/>
                  </a:cubicBezTo>
                  <a:cubicBezTo>
                    <a:pt x="145275" y="217452"/>
                    <a:pt x="145275" y="217356"/>
                    <a:pt x="145370" y="217356"/>
                  </a:cubicBezTo>
                  <a:close/>
                  <a:moveTo>
                    <a:pt x="198710" y="184209"/>
                  </a:moveTo>
                  <a:cubicBezTo>
                    <a:pt x="198710" y="184305"/>
                    <a:pt x="198710" y="184495"/>
                    <a:pt x="198805" y="184590"/>
                  </a:cubicBezTo>
                  <a:cubicBezTo>
                    <a:pt x="198615" y="184590"/>
                    <a:pt x="198329" y="184590"/>
                    <a:pt x="198139" y="184590"/>
                  </a:cubicBezTo>
                  <a:cubicBezTo>
                    <a:pt x="198234" y="184400"/>
                    <a:pt x="198520" y="184400"/>
                    <a:pt x="198710" y="184209"/>
                  </a:cubicBezTo>
                  <a:close/>
                  <a:moveTo>
                    <a:pt x="243478" y="147157"/>
                  </a:moveTo>
                  <a:cubicBezTo>
                    <a:pt x="243478" y="147062"/>
                    <a:pt x="243573" y="146966"/>
                    <a:pt x="243573" y="146871"/>
                  </a:cubicBezTo>
                  <a:cubicBezTo>
                    <a:pt x="243858" y="146871"/>
                    <a:pt x="243954" y="146776"/>
                    <a:pt x="244240" y="146776"/>
                  </a:cubicBezTo>
                  <a:cubicBezTo>
                    <a:pt x="243954" y="146871"/>
                    <a:pt x="243668" y="147062"/>
                    <a:pt x="243478" y="147157"/>
                  </a:cubicBezTo>
                  <a:close/>
                  <a:moveTo>
                    <a:pt x="150609" y="208784"/>
                  </a:moveTo>
                  <a:lnTo>
                    <a:pt x="150609" y="208784"/>
                  </a:lnTo>
                  <a:cubicBezTo>
                    <a:pt x="150704" y="208784"/>
                    <a:pt x="150704" y="208879"/>
                    <a:pt x="150704" y="208879"/>
                  </a:cubicBezTo>
                  <a:cubicBezTo>
                    <a:pt x="150704" y="208879"/>
                    <a:pt x="150609" y="208879"/>
                    <a:pt x="150609" y="208879"/>
                  </a:cubicBezTo>
                  <a:cubicBezTo>
                    <a:pt x="150609" y="208879"/>
                    <a:pt x="150609" y="208879"/>
                    <a:pt x="150609" y="208784"/>
                  </a:cubicBezTo>
                  <a:close/>
                  <a:moveTo>
                    <a:pt x="151657" y="151348"/>
                  </a:moveTo>
                  <a:cubicBezTo>
                    <a:pt x="151657" y="151729"/>
                    <a:pt x="151657" y="152110"/>
                    <a:pt x="151657" y="152491"/>
                  </a:cubicBezTo>
                  <a:cubicBezTo>
                    <a:pt x="151466" y="152015"/>
                    <a:pt x="151180" y="151634"/>
                    <a:pt x="150895" y="151253"/>
                  </a:cubicBezTo>
                  <a:cubicBezTo>
                    <a:pt x="151180" y="151348"/>
                    <a:pt x="151371" y="151348"/>
                    <a:pt x="151657" y="151348"/>
                  </a:cubicBezTo>
                  <a:close/>
                  <a:moveTo>
                    <a:pt x="167754" y="227357"/>
                  </a:moveTo>
                  <a:cubicBezTo>
                    <a:pt x="167849" y="227357"/>
                    <a:pt x="167944" y="227453"/>
                    <a:pt x="168040" y="227548"/>
                  </a:cubicBezTo>
                  <a:cubicBezTo>
                    <a:pt x="167944" y="227548"/>
                    <a:pt x="167849" y="227643"/>
                    <a:pt x="167849" y="227643"/>
                  </a:cubicBezTo>
                  <a:cubicBezTo>
                    <a:pt x="167754" y="227548"/>
                    <a:pt x="167754" y="227453"/>
                    <a:pt x="167754" y="227357"/>
                  </a:cubicBezTo>
                  <a:close/>
                  <a:moveTo>
                    <a:pt x="178136" y="221071"/>
                  </a:moveTo>
                  <a:cubicBezTo>
                    <a:pt x="178136" y="221071"/>
                    <a:pt x="178136" y="221071"/>
                    <a:pt x="178136" y="221071"/>
                  </a:cubicBezTo>
                  <a:cubicBezTo>
                    <a:pt x="178136" y="221071"/>
                    <a:pt x="178136" y="221071"/>
                    <a:pt x="178136" y="221071"/>
                  </a:cubicBezTo>
                  <a:cubicBezTo>
                    <a:pt x="178136" y="221071"/>
                    <a:pt x="178136" y="221071"/>
                    <a:pt x="178136" y="221071"/>
                  </a:cubicBezTo>
                  <a:close/>
                  <a:moveTo>
                    <a:pt x="329298" y="217356"/>
                  </a:moveTo>
                  <a:cubicBezTo>
                    <a:pt x="329298" y="217261"/>
                    <a:pt x="329298" y="217261"/>
                    <a:pt x="329298" y="217261"/>
                  </a:cubicBezTo>
                  <a:lnTo>
                    <a:pt x="329298" y="217261"/>
                  </a:lnTo>
                  <a:lnTo>
                    <a:pt x="329298" y="217261"/>
                  </a:lnTo>
                  <a:cubicBezTo>
                    <a:pt x="329298" y="217261"/>
                    <a:pt x="329298" y="217261"/>
                    <a:pt x="329393" y="217261"/>
                  </a:cubicBezTo>
                  <a:cubicBezTo>
                    <a:pt x="329298" y="217261"/>
                    <a:pt x="329298" y="217261"/>
                    <a:pt x="329298" y="217356"/>
                  </a:cubicBezTo>
                  <a:close/>
                  <a:moveTo>
                    <a:pt x="74123" y="250313"/>
                  </a:moveTo>
                  <a:cubicBezTo>
                    <a:pt x="74123" y="250313"/>
                    <a:pt x="74028" y="250313"/>
                    <a:pt x="74028" y="250313"/>
                  </a:cubicBezTo>
                  <a:cubicBezTo>
                    <a:pt x="74123" y="250122"/>
                    <a:pt x="74218" y="249932"/>
                    <a:pt x="74314" y="249837"/>
                  </a:cubicBezTo>
                  <a:cubicBezTo>
                    <a:pt x="74218" y="250027"/>
                    <a:pt x="74314" y="250217"/>
                    <a:pt x="74123" y="250313"/>
                  </a:cubicBezTo>
                  <a:close/>
                  <a:moveTo>
                    <a:pt x="67170" y="246503"/>
                  </a:moveTo>
                  <a:cubicBezTo>
                    <a:pt x="67170" y="246503"/>
                    <a:pt x="67170" y="246503"/>
                    <a:pt x="67170" y="246503"/>
                  </a:cubicBezTo>
                  <a:cubicBezTo>
                    <a:pt x="67074" y="246503"/>
                    <a:pt x="67074" y="246407"/>
                    <a:pt x="66979" y="246407"/>
                  </a:cubicBezTo>
                  <a:cubicBezTo>
                    <a:pt x="66979" y="246407"/>
                    <a:pt x="67074" y="246407"/>
                    <a:pt x="67074" y="246312"/>
                  </a:cubicBezTo>
                  <a:cubicBezTo>
                    <a:pt x="67170" y="246407"/>
                    <a:pt x="67170" y="246503"/>
                    <a:pt x="67170" y="246503"/>
                  </a:cubicBezTo>
                  <a:cubicBezTo>
                    <a:pt x="67170" y="246503"/>
                    <a:pt x="67170" y="246503"/>
                    <a:pt x="67170" y="246503"/>
                  </a:cubicBezTo>
                  <a:close/>
                  <a:moveTo>
                    <a:pt x="60693" y="234692"/>
                  </a:moveTo>
                  <a:cubicBezTo>
                    <a:pt x="60598" y="234596"/>
                    <a:pt x="60502" y="234596"/>
                    <a:pt x="60407" y="234596"/>
                  </a:cubicBezTo>
                  <a:cubicBezTo>
                    <a:pt x="60502" y="234596"/>
                    <a:pt x="60598" y="234596"/>
                    <a:pt x="60693" y="234596"/>
                  </a:cubicBezTo>
                  <a:cubicBezTo>
                    <a:pt x="60598" y="234596"/>
                    <a:pt x="60598" y="234596"/>
                    <a:pt x="60693" y="234692"/>
                  </a:cubicBezTo>
                  <a:close/>
                  <a:moveTo>
                    <a:pt x="72599" y="250503"/>
                  </a:moveTo>
                  <a:cubicBezTo>
                    <a:pt x="72599" y="250503"/>
                    <a:pt x="72599" y="250503"/>
                    <a:pt x="72599" y="250503"/>
                  </a:cubicBezTo>
                  <a:cubicBezTo>
                    <a:pt x="72599" y="250598"/>
                    <a:pt x="72599" y="250598"/>
                    <a:pt x="72599" y="250503"/>
                  </a:cubicBezTo>
                  <a:cubicBezTo>
                    <a:pt x="72599" y="250598"/>
                    <a:pt x="72599" y="250503"/>
                    <a:pt x="72599" y="250503"/>
                  </a:cubicBezTo>
                  <a:close/>
                  <a:moveTo>
                    <a:pt x="87077" y="238788"/>
                  </a:moveTo>
                  <a:cubicBezTo>
                    <a:pt x="87077" y="238788"/>
                    <a:pt x="87077" y="238788"/>
                    <a:pt x="87077" y="238788"/>
                  </a:cubicBezTo>
                  <a:cubicBezTo>
                    <a:pt x="87077" y="238788"/>
                    <a:pt x="87077" y="238788"/>
                    <a:pt x="87077" y="238788"/>
                  </a:cubicBezTo>
                  <a:cubicBezTo>
                    <a:pt x="86982" y="238788"/>
                    <a:pt x="87077" y="238788"/>
                    <a:pt x="87077" y="238788"/>
                  </a:cubicBezTo>
                  <a:close/>
                  <a:moveTo>
                    <a:pt x="144703" y="235454"/>
                  </a:moveTo>
                  <a:cubicBezTo>
                    <a:pt x="144703" y="235454"/>
                    <a:pt x="144703" y="235454"/>
                    <a:pt x="144703" y="235454"/>
                  </a:cubicBezTo>
                  <a:cubicBezTo>
                    <a:pt x="144703" y="235454"/>
                    <a:pt x="144703" y="235454"/>
                    <a:pt x="144703" y="235454"/>
                  </a:cubicBezTo>
                  <a:lnTo>
                    <a:pt x="144703" y="235454"/>
                  </a:lnTo>
                  <a:lnTo>
                    <a:pt x="144703" y="235454"/>
                  </a:lnTo>
                  <a:cubicBezTo>
                    <a:pt x="144703" y="235454"/>
                    <a:pt x="144703" y="235454"/>
                    <a:pt x="144703" y="235454"/>
                  </a:cubicBezTo>
                  <a:close/>
                  <a:moveTo>
                    <a:pt x="184041" y="194306"/>
                  </a:moveTo>
                  <a:cubicBezTo>
                    <a:pt x="184041" y="194115"/>
                    <a:pt x="184041" y="194020"/>
                    <a:pt x="183946" y="193925"/>
                  </a:cubicBezTo>
                  <a:cubicBezTo>
                    <a:pt x="184041" y="194020"/>
                    <a:pt x="184232" y="194115"/>
                    <a:pt x="184327" y="194211"/>
                  </a:cubicBezTo>
                  <a:cubicBezTo>
                    <a:pt x="184232" y="194306"/>
                    <a:pt x="184137" y="194306"/>
                    <a:pt x="184041" y="194306"/>
                  </a:cubicBezTo>
                  <a:close/>
                  <a:moveTo>
                    <a:pt x="322059" y="223071"/>
                  </a:moveTo>
                  <a:lnTo>
                    <a:pt x="322059" y="223071"/>
                  </a:lnTo>
                  <a:lnTo>
                    <a:pt x="322059" y="223071"/>
                  </a:lnTo>
                  <a:lnTo>
                    <a:pt x="322059" y="223071"/>
                  </a:lnTo>
                  <a:close/>
                  <a:moveTo>
                    <a:pt x="244144" y="95436"/>
                  </a:moveTo>
                  <a:cubicBezTo>
                    <a:pt x="244144" y="95436"/>
                    <a:pt x="244144" y="95436"/>
                    <a:pt x="244144" y="95436"/>
                  </a:cubicBezTo>
                  <a:cubicBezTo>
                    <a:pt x="244144" y="95436"/>
                    <a:pt x="244144" y="95436"/>
                    <a:pt x="244144" y="95436"/>
                  </a:cubicBezTo>
                  <a:cubicBezTo>
                    <a:pt x="244144" y="95436"/>
                    <a:pt x="244144" y="95436"/>
                    <a:pt x="244144" y="95436"/>
                  </a:cubicBezTo>
                  <a:close/>
                  <a:moveTo>
                    <a:pt x="237953" y="103818"/>
                  </a:moveTo>
                  <a:cubicBezTo>
                    <a:pt x="238144" y="104295"/>
                    <a:pt x="238334" y="104771"/>
                    <a:pt x="238620" y="105342"/>
                  </a:cubicBezTo>
                  <a:cubicBezTo>
                    <a:pt x="237667" y="104961"/>
                    <a:pt x="237572" y="104390"/>
                    <a:pt x="237953" y="103818"/>
                  </a:cubicBezTo>
                  <a:close/>
                  <a:moveTo>
                    <a:pt x="167087" y="87054"/>
                  </a:moveTo>
                  <a:cubicBezTo>
                    <a:pt x="167087" y="87054"/>
                    <a:pt x="167087" y="87054"/>
                    <a:pt x="167087" y="87054"/>
                  </a:cubicBezTo>
                  <a:cubicBezTo>
                    <a:pt x="167087" y="87054"/>
                    <a:pt x="167087" y="87054"/>
                    <a:pt x="167087" y="87054"/>
                  </a:cubicBezTo>
                  <a:cubicBezTo>
                    <a:pt x="167087" y="87054"/>
                    <a:pt x="167087" y="87054"/>
                    <a:pt x="167087" y="87054"/>
                  </a:cubicBezTo>
                  <a:close/>
                  <a:moveTo>
                    <a:pt x="180803" y="240026"/>
                  </a:moveTo>
                  <a:cubicBezTo>
                    <a:pt x="180803" y="240026"/>
                    <a:pt x="180898" y="240026"/>
                    <a:pt x="180898" y="240026"/>
                  </a:cubicBezTo>
                  <a:cubicBezTo>
                    <a:pt x="180898" y="240026"/>
                    <a:pt x="180898" y="240026"/>
                    <a:pt x="180803" y="240026"/>
                  </a:cubicBezTo>
                  <a:cubicBezTo>
                    <a:pt x="180803" y="240026"/>
                    <a:pt x="180803" y="240026"/>
                    <a:pt x="180803" y="240026"/>
                  </a:cubicBezTo>
                  <a:close/>
                  <a:moveTo>
                    <a:pt x="273481" y="176780"/>
                  </a:moveTo>
                  <a:cubicBezTo>
                    <a:pt x="273577" y="176875"/>
                    <a:pt x="273672" y="176970"/>
                    <a:pt x="273672" y="177065"/>
                  </a:cubicBezTo>
                  <a:cubicBezTo>
                    <a:pt x="273577" y="176970"/>
                    <a:pt x="273481" y="176970"/>
                    <a:pt x="273386" y="176875"/>
                  </a:cubicBezTo>
                  <a:cubicBezTo>
                    <a:pt x="273481" y="176875"/>
                    <a:pt x="273386" y="176780"/>
                    <a:pt x="273481" y="176780"/>
                  </a:cubicBezTo>
                  <a:close/>
                  <a:moveTo>
                    <a:pt x="322059" y="223071"/>
                  </a:moveTo>
                  <a:cubicBezTo>
                    <a:pt x="322059" y="223166"/>
                    <a:pt x="322059" y="223262"/>
                    <a:pt x="322059" y="223357"/>
                  </a:cubicBezTo>
                  <a:cubicBezTo>
                    <a:pt x="321964" y="223262"/>
                    <a:pt x="321868" y="223262"/>
                    <a:pt x="321773" y="223166"/>
                  </a:cubicBezTo>
                  <a:cubicBezTo>
                    <a:pt x="321868" y="223166"/>
                    <a:pt x="321964" y="223166"/>
                    <a:pt x="322059" y="223071"/>
                  </a:cubicBezTo>
                  <a:close/>
                  <a:moveTo>
                    <a:pt x="323583" y="222881"/>
                  </a:moveTo>
                  <a:cubicBezTo>
                    <a:pt x="323583" y="222881"/>
                    <a:pt x="323583" y="222881"/>
                    <a:pt x="323583" y="222881"/>
                  </a:cubicBezTo>
                  <a:cubicBezTo>
                    <a:pt x="323583" y="222881"/>
                    <a:pt x="323583" y="222881"/>
                    <a:pt x="323583" y="222881"/>
                  </a:cubicBezTo>
                  <a:cubicBezTo>
                    <a:pt x="323583" y="222881"/>
                    <a:pt x="323583" y="222881"/>
                    <a:pt x="323583" y="222881"/>
                  </a:cubicBezTo>
                  <a:close/>
                  <a:moveTo>
                    <a:pt x="243001" y="87530"/>
                  </a:moveTo>
                  <a:cubicBezTo>
                    <a:pt x="243001" y="87340"/>
                    <a:pt x="242906" y="87149"/>
                    <a:pt x="242906" y="86959"/>
                  </a:cubicBezTo>
                  <a:cubicBezTo>
                    <a:pt x="243001" y="87054"/>
                    <a:pt x="243096" y="87054"/>
                    <a:pt x="243192" y="87054"/>
                  </a:cubicBezTo>
                  <a:cubicBezTo>
                    <a:pt x="243096" y="87245"/>
                    <a:pt x="243096" y="87340"/>
                    <a:pt x="243001" y="87530"/>
                  </a:cubicBezTo>
                  <a:close/>
                  <a:moveTo>
                    <a:pt x="71361" y="213261"/>
                  </a:moveTo>
                  <a:cubicBezTo>
                    <a:pt x="71551" y="213451"/>
                    <a:pt x="71742" y="213641"/>
                    <a:pt x="71932" y="213546"/>
                  </a:cubicBezTo>
                  <a:cubicBezTo>
                    <a:pt x="72980" y="213261"/>
                    <a:pt x="71742" y="214404"/>
                    <a:pt x="71646" y="213737"/>
                  </a:cubicBezTo>
                  <a:cubicBezTo>
                    <a:pt x="71551" y="213641"/>
                    <a:pt x="71551" y="213451"/>
                    <a:pt x="71456" y="213356"/>
                  </a:cubicBezTo>
                  <a:cubicBezTo>
                    <a:pt x="71361" y="213356"/>
                    <a:pt x="71361" y="213261"/>
                    <a:pt x="71361" y="213261"/>
                  </a:cubicBezTo>
                  <a:close/>
                  <a:moveTo>
                    <a:pt x="49167" y="231358"/>
                  </a:moveTo>
                  <a:cubicBezTo>
                    <a:pt x="49549" y="231358"/>
                    <a:pt x="49929" y="231739"/>
                    <a:pt x="50311" y="232406"/>
                  </a:cubicBezTo>
                  <a:cubicBezTo>
                    <a:pt x="49929" y="232120"/>
                    <a:pt x="49549" y="231834"/>
                    <a:pt x="49167" y="231358"/>
                  </a:cubicBezTo>
                  <a:close/>
                  <a:moveTo>
                    <a:pt x="224904" y="51526"/>
                  </a:moveTo>
                  <a:cubicBezTo>
                    <a:pt x="224904" y="51526"/>
                    <a:pt x="224904" y="51431"/>
                    <a:pt x="224999" y="51431"/>
                  </a:cubicBezTo>
                  <a:cubicBezTo>
                    <a:pt x="224999" y="51526"/>
                    <a:pt x="224999" y="51526"/>
                    <a:pt x="225094" y="51621"/>
                  </a:cubicBezTo>
                  <a:cubicBezTo>
                    <a:pt x="224999" y="51526"/>
                    <a:pt x="224904" y="51526"/>
                    <a:pt x="224904" y="51526"/>
                  </a:cubicBezTo>
                  <a:close/>
                  <a:moveTo>
                    <a:pt x="173850" y="66671"/>
                  </a:moveTo>
                  <a:cubicBezTo>
                    <a:pt x="173850" y="66671"/>
                    <a:pt x="173850" y="66766"/>
                    <a:pt x="173850" y="66671"/>
                  </a:cubicBezTo>
                  <a:lnTo>
                    <a:pt x="173850" y="66671"/>
                  </a:lnTo>
                  <a:lnTo>
                    <a:pt x="173850" y="66671"/>
                  </a:lnTo>
                  <a:cubicBezTo>
                    <a:pt x="173754" y="66671"/>
                    <a:pt x="173659" y="66671"/>
                    <a:pt x="173659" y="66671"/>
                  </a:cubicBezTo>
                  <a:cubicBezTo>
                    <a:pt x="173659" y="66575"/>
                    <a:pt x="173754" y="66575"/>
                    <a:pt x="173754" y="66480"/>
                  </a:cubicBezTo>
                  <a:cubicBezTo>
                    <a:pt x="173850" y="66575"/>
                    <a:pt x="173850" y="66671"/>
                    <a:pt x="173850" y="66671"/>
                  </a:cubicBezTo>
                  <a:close/>
                  <a:moveTo>
                    <a:pt x="119271" y="273078"/>
                  </a:moveTo>
                  <a:cubicBezTo>
                    <a:pt x="119271" y="273078"/>
                    <a:pt x="119271" y="273078"/>
                    <a:pt x="119271" y="273078"/>
                  </a:cubicBezTo>
                  <a:cubicBezTo>
                    <a:pt x="119271" y="272982"/>
                    <a:pt x="119271" y="272982"/>
                    <a:pt x="119367" y="272887"/>
                  </a:cubicBezTo>
                  <a:cubicBezTo>
                    <a:pt x="119367" y="272887"/>
                    <a:pt x="119367" y="272887"/>
                    <a:pt x="119367" y="272887"/>
                  </a:cubicBezTo>
                  <a:cubicBezTo>
                    <a:pt x="119367" y="272887"/>
                    <a:pt x="119367" y="272887"/>
                    <a:pt x="119367" y="272792"/>
                  </a:cubicBezTo>
                  <a:cubicBezTo>
                    <a:pt x="119367" y="272982"/>
                    <a:pt x="119367" y="273078"/>
                    <a:pt x="119271" y="273078"/>
                  </a:cubicBezTo>
                  <a:close/>
                  <a:moveTo>
                    <a:pt x="121557" y="269363"/>
                  </a:moveTo>
                  <a:cubicBezTo>
                    <a:pt x="121557" y="269363"/>
                    <a:pt x="121557" y="269363"/>
                    <a:pt x="121557" y="269363"/>
                  </a:cubicBezTo>
                  <a:cubicBezTo>
                    <a:pt x="121557" y="269363"/>
                    <a:pt x="121557" y="269363"/>
                    <a:pt x="121557" y="269363"/>
                  </a:cubicBezTo>
                  <a:cubicBezTo>
                    <a:pt x="121557" y="269363"/>
                    <a:pt x="121557" y="269363"/>
                    <a:pt x="121557" y="269363"/>
                  </a:cubicBezTo>
                  <a:close/>
                  <a:moveTo>
                    <a:pt x="290817" y="209927"/>
                  </a:moveTo>
                  <a:cubicBezTo>
                    <a:pt x="290912" y="209831"/>
                    <a:pt x="290912" y="209831"/>
                    <a:pt x="290817" y="209927"/>
                  </a:cubicBezTo>
                  <a:cubicBezTo>
                    <a:pt x="290912" y="209831"/>
                    <a:pt x="290912" y="209927"/>
                    <a:pt x="290817" y="209927"/>
                  </a:cubicBezTo>
                  <a:cubicBezTo>
                    <a:pt x="290912" y="209927"/>
                    <a:pt x="290912" y="209927"/>
                    <a:pt x="290817" y="209927"/>
                  </a:cubicBezTo>
                  <a:close/>
                  <a:moveTo>
                    <a:pt x="346633" y="237359"/>
                  </a:moveTo>
                  <a:cubicBezTo>
                    <a:pt x="346633" y="237359"/>
                    <a:pt x="346633" y="237359"/>
                    <a:pt x="346633" y="237359"/>
                  </a:cubicBezTo>
                  <a:cubicBezTo>
                    <a:pt x="346633" y="237359"/>
                    <a:pt x="346633" y="237359"/>
                    <a:pt x="346633" y="237359"/>
                  </a:cubicBezTo>
                  <a:cubicBezTo>
                    <a:pt x="346633" y="237359"/>
                    <a:pt x="346633" y="237359"/>
                    <a:pt x="346633" y="237359"/>
                  </a:cubicBezTo>
                  <a:close/>
                  <a:moveTo>
                    <a:pt x="337870" y="164397"/>
                  </a:moveTo>
                  <a:cubicBezTo>
                    <a:pt x="337870" y="164397"/>
                    <a:pt x="337775" y="164302"/>
                    <a:pt x="337870" y="164397"/>
                  </a:cubicBezTo>
                  <a:cubicBezTo>
                    <a:pt x="337775" y="164302"/>
                    <a:pt x="337870" y="164302"/>
                    <a:pt x="337870" y="164207"/>
                  </a:cubicBezTo>
                  <a:cubicBezTo>
                    <a:pt x="337870" y="164302"/>
                    <a:pt x="337870" y="164302"/>
                    <a:pt x="337870" y="164397"/>
                  </a:cubicBezTo>
                  <a:close/>
                  <a:moveTo>
                    <a:pt x="160800" y="76672"/>
                  </a:moveTo>
                  <a:lnTo>
                    <a:pt x="160800" y="76672"/>
                  </a:lnTo>
                  <a:lnTo>
                    <a:pt x="160800" y="76672"/>
                  </a:lnTo>
                  <a:cubicBezTo>
                    <a:pt x="160800" y="76672"/>
                    <a:pt x="160800" y="76672"/>
                    <a:pt x="160800" y="76672"/>
                  </a:cubicBezTo>
                  <a:cubicBezTo>
                    <a:pt x="160800" y="76672"/>
                    <a:pt x="160705" y="76672"/>
                    <a:pt x="160800" y="76672"/>
                  </a:cubicBezTo>
                  <a:cubicBezTo>
                    <a:pt x="160705" y="76672"/>
                    <a:pt x="160800" y="76672"/>
                    <a:pt x="160800" y="76672"/>
                  </a:cubicBezTo>
                  <a:cubicBezTo>
                    <a:pt x="160800" y="76672"/>
                    <a:pt x="160800" y="76672"/>
                    <a:pt x="160800" y="76672"/>
                  </a:cubicBezTo>
                  <a:lnTo>
                    <a:pt x="160800" y="76672"/>
                  </a:lnTo>
                  <a:lnTo>
                    <a:pt x="160800" y="76672"/>
                  </a:lnTo>
                  <a:close/>
                  <a:moveTo>
                    <a:pt x="163277" y="82768"/>
                  </a:moveTo>
                  <a:cubicBezTo>
                    <a:pt x="163277" y="82768"/>
                    <a:pt x="163277" y="82768"/>
                    <a:pt x="163277" y="82768"/>
                  </a:cubicBezTo>
                  <a:cubicBezTo>
                    <a:pt x="163277" y="82863"/>
                    <a:pt x="163277" y="82768"/>
                    <a:pt x="163277" y="82768"/>
                  </a:cubicBezTo>
                  <a:cubicBezTo>
                    <a:pt x="163277" y="82768"/>
                    <a:pt x="163277" y="82768"/>
                    <a:pt x="163277" y="82768"/>
                  </a:cubicBezTo>
                  <a:close/>
                  <a:moveTo>
                    <a:pt x="118986" y="134203"/>
                  </a:moveTo>
                  <a:cubicBezTo>
                    <a:pt x="118986" y="134108"/>
                    <a:pt x="118986" y="134108"/>
                    <a:pt x="118986" y="134013"/>
                  </a:cubicBezTo>
                  <a:cubicBezTo>
                    <a:pt x="119081" y="134013"/>
                    <a:pt x="119081" y="134013"/>
                    <a:pt x="119176" y="134013"/>
                  </a:cubicBezTo>
                  <a:cubicBezTo>
                    <a:pt x="119081" y="134108"/>
                    <a:pt x="118986" y="134203"/>
                    <a:pt x="118986" y="134203"/>
                  </a:cubicBezTo>
                  <a:close/>
                  <a:moveTo>
                    <a:pt x="44310" y="210974"/>
                  </a:moveTo>
                  <a:cubicBezTo>
                    <a:pt x="44310" y="210974"/>
                    <a:pt x="44215" y="210879"/>
                    <a:pt x="44215" y="210879"/>
                  </a:cubicBezTo>
                  <a:cubicBezTo>
                    <a:pt x="44310" y="210879"/>
                    <a:pt x="44310" y="210784"/>
                    <a:pt x="44405" y="210689"/>
                  </a:cubicBezTo>
                  <a:cubicBezTo>
                    <a:pt x="44405" y="210879"/>
                    <a:pt x="44405" y="210879"/>
                    <a:pt x="44310" y="210974"/>
                  </a:cubicBezTo>
                  <a:close/>
                  <a:moveTo>
                    <a:pt x="71456" y="276602"/>
                  </a:moveTo>
                  <a:cubicBezTo>
                    <a:pt x="71456" y="276602"/>
                    <a:pt x="71456" y="276602"/>
                    <a:pt x="71456" y="276602"/>
                  </a:cubicBezTo>
                  <a:lnTo>
                    <a:pt x="71456" y="276602"/>
                  </a:lnTo>
                  <a:cubicBezTo>
                    <a:pt x="71456" y="276602"/>
                    <a:pt x="71456" y="276602"/>
                    <a:pt x="71456" y="276602"/>
                  </a:cubicBezTo>
                  <a:cubicBezTo>
                    <a:pt x="71456" y="276602"/>
                    <a:pt x="71456" y="276602"/>
                    <a:pt x="71456" y="276602"/>
                  </a:cubicBezTo>
                  <a:close/>
                  <a:moveTo>
                    <a:pt x="166801" y="266220"/>
                  </a:moveTo>
                  <a:lnTo>
                    <a:pt x="166801" y="266220"/>
                  </a:lnTo>
                  <a:cubicBezTo>
                    <a:pt x="166801" y="266315"/>
                    <a:pt x="166896" y="266410"/>
                    <a:pt x="166896" y="266505"/>
                  </a:cubicBezTo>
                  <a:cubicBezTo>
                    <a:pt x="166801" y="266505"/>
                    <a:pt x="166801" y="266410"/>
                    <a:pt x="166706" y="266315"/>
                  </a:cubicBezTo>
                  <a:cubicBezTo>
                    <a:pt x="166706" y="266315"/>
                    <a:pt x="166706" y="266220"/>
                    <a:pt x="166801" y="266220"/>
                  </a:cubicBezTo>
                  <a:close/>
                  <a:moveTo>
                    <a:pt x="285483" y="215642"/>
                  </a:moveTo>
                  <a:cubicBezTo>
                    <a:pt x="285483" y="215546"/>
                    <a:pt x="285483" y="215451"/>
                    <a:pt x="285483" y="215356"/>
                  </a:cubicBezTo>
                  <a:lnTo>
                    <a:pt x="285483" y="215356"/>
                  </a:lnTo>
                  <a:lnTo>
                    <a:pt x="285483" y="215356"/>
                  </a:lnTo>
                  <a:lnTo>
                    <a:pt x="285483" y="215356"/>
                  </a:lnTo>
                  <a:cubicBezTo>
                    <a:pt x="285578" y="215451"/>
                    <a:pt x="285578" y="215451"/>
                    <a:pt x="285673" y="215546"/>
                  </a:cubicBezTo>
                  <a:cubicBezTo>
                    <a:pt x="285578" y="215642"/>
                    <a:pt x="285483" y="215642"/>
                    <a:pt x="285483" y="215642"/>
                  </a:cubicBezTo>
                  <a:close/>
                  <a:moveTo>
                    <a:pt x="364350" y="213832"/>
                  </a:moveTo>
                  <a:cubicBezTo>
                    <a:pt x="364350" y="213832"/>
                    <a:pt x="364350" y="213832"/>
                    <a:pt x="364350" y="213832"/>
                  </a:cubicBezTo>
                  <a:cubicBezTo>
                    <a:pt x="364350" y="213832"/>
                    <a:pt x="364350" y="213832"/>
                    <a:pt x="364350" y="213832"/>
                  </a:cubicBezTo>
                  <a:cubicBezTo>
                    <a:pt x="364254" y="213832"/>
                    <a:pt x="364350" y="213832"/>
                    <a:pt x="364350" y="213832"/>
                  </a:cubicBezTo>
                  <a:close/>
                  <a:moveTo>
                    <a:pt x="106889" y="276316"/>
                  </a:moveTo>
                  <a:cubicBezTo>
                    <a:pt x="106889" y="276506"/>
                    <a:pt x="106984" y="276697"/>
                    <a:pt x="106984" y="276888"/>
                  </a:cubicBezTo>
                  <a:cubicBezTo>
                    <a:pt x="106603" y="276792"/>
                    <a:pt x="106222" y="276602"/>
                    <a:pt x="105936" y="276506"/>
                  </a:cubicBezTo>
                  <a:cubicBezTo>
                    <a:pt x="106317" y="276411"/>
                    <a:pt x="106508" y="276411"/>
                    <a:pt x="106889" y="276316"/>
                  </a:cubicBezTo>
                  <a:close/>
                  <a:moveTo>
                    <a:pt x="207473" y="234596"/>
                  </a:moveTo>
                  <a:lnTo>
                    <a:pt x="207473" y="234596"/>
                  </a:lnTo>
                  <a:lnTo>
                    <a:pt x="207473" y="234596"/>
                  </a:lnTo>
                  <a:lnTo>
                    <a:pt x="207473" y="234596"/>
                  </a:lnTo>
                  <a:close/>
                  <a:moveTo>
                    <a:pt x="348062" y="237930"/>
                  </a:moveTo>
                  <a:cubicBezTo>
                    <a:pt x="348157" y="237645"/>
                    <a:pt x="348157" y="237359"/>
                    <a:pt x="348253" y="237073"/>
                  </a:cubicBezTo>
                  <a:lnTo>
                    <a:pt x="348253" y="237073"/>
                  </a:lnTo>
                  <a:lnTo>
                    <a:pt x="348253" y="237073"/>
                  </a:lnTo>
                  <a:cubicBezTo>
                    <a:pt x="348348" y="237073"/>
                    <a:pt x="348443" y="237073"/>
                    <a:pt x="348538" y="237073"/>
                  </a:cubicBezTo>
                  <a:cubicBezTo>
                    <a:pt x="348443" y="237645"/>
                    <a:pt x="348253" y="237930"/>
                    <a:pt x="348062" y="237930"/>
                  </a:cubicBezTo>
                  <a:close/>
                  <a:moveTo>
                    <a:pt x="313200" y="138870"/>
                  </a:moveTo>
                  <a:cubicBezTo>
                    <a:pt x="313200" y="138870"/>
                    <a:pt x="313200" y="138870"/>
                    <a:pt x="313200" y="138870"/>
                  </a:cubicBezTo>
                  <a:cubicBezTo>
                    <a:pt x="313200" y="138965"/>
                    <a:pt x="313105" y="138870"/>
                    <a:pt x="313105" y="138870"/>
                  </a:cubicBezTo>
                  <a:cubicBezTo>
                    <a:pt x="313200" y="138870"/>
                    <a:pt x="313200" y="138870"/>
                    <a:pt x="313200" y="138870"/>
                  </a:cubicBezTo>
                  <a:close/>
                  <a:moveTo>
                    <a:pt x="224999" y="40096"/>
                  </a:moveTo>
                  <a:cubicBezTo>
                    <a:pt x="224999" y="40096"/>
                    <a:pt x="224999" y="40001"/>
                    <a:pt x="224999" y="40001"/>
                  </a:cubicBezTo>
                  <a:cubicBezTo>
                    <a:pt x="225094" y="40001"/>
                    <a:pt x="225094" y="40096"/>
                    <a:pt x="225190" y="40096"/>
                  </a:cubicBezTo>
                  <a:cubicBezTo>
                    <a:pt x="225094" y="40096"/>
                    <a:pt x="224999" y="40096"/>
                    <a:pt x="224999" y="40096"/>
                  </a:cubicBezTo>
                  <a:close/>
                  <a:moveTo>
                    <a:pt x="157371" y="86769"/>
                  </a:moveTo>
                  <a:cubicBezTo>
                    <a:pt x="157371" y="86769"/>
                    <a:pt x="157371" y="86673"/>
                    <a:pt x="157371" y="86673"/>
                  </a:cubicBezTo>
                  <a:cubicBezTo>
                    <a:pt x="157371" y="86673"/>
                    <a:pt x="157371" y="86673"/>
                    <a:pt x="157371" y="86769"/>
                  </a:cubicBezTo>
                  <a:cubicBezTo>
                    <a:pt x="157467" y="86769"/>
                    <a:pt x="157371" y="86769"/>
                    <a:pt x="157371" y="86769"/>
                  </a:cubicBezTo>
                  <a:close/>
                  <a:moveTo>
                    <a:pt x="48215" y="204021"/>
                  </a:moveTo>
                  <a:lnTo>
                    <a:pt x="48215" y="204021"/>
                  </a:lnTo>
                  <a:cubicBezTo>
                    <a:pt x="48215" y="204021"/>
                    <a:pt x="48215" y="204021"/>
                    <a:pt x="48215" y="204021"/>
                  </a:cubicBezTo>
                  <a:cubicBezTo>
                    <a:pt x="48215" y="204021"/>
                    <a:pt x="48215" y="204021"/>
                    <a:pt x="48215" y="204021"/>
                  </a:cubicBezTo>
                  <a:cubicBezTo>
                    <a:pt x="48215" y="204021"/>
                    <a:pt x="48215" y="204021"/>
                    <a:pt x="48215" y="204021"/>
                  </a:cubicBezTo>
                  <a:close/>
                  <a:moveTo>
                    <a:pt x="33451" y="224976"/>
                  </a:moveTo>
                  <a:cubicBezTo>
                    <a:pt x="33165" y="224786"/>
                    <a:pt x="32785" y="224595"/>
                    <a:pt x="32308" y="224405"/>
                  </a:cubicBezTo>
                  <a:cubicBezTo>
                    <a:pt x="32308" y="224405"/>
                    <a:pt x="32308" y="224405"/>
                    <a:pt x="32308" y="224405"/>
                  </a:cubicBezTo>
                  <a:cubicBezTo>
                    <a:pt x="32785" y="224595"/>
                    <a:pt x="33165" y="224786"/>
                    <a:pt x="33451" y="224976"/>
                  </a:cubicBezTo>
                  <a:close/>
                  <a:moveTo>
                    <a:pt x="45453" y="275268"/>
                  </a:moveTo>
                  <a:lnTo>
                    <a:pt x="45453" y="275268"/>
                  </a:lnTo>
                  <a:cubicBezTo>
                    <a:pt x="45357" y="274792"/>
                    <a:pt x="45262" y="274316"/>
                    <a:pt x="45262" y="273744"/>
                  </a:cubicBezTo>
                  <a:cubicBezTo>
                    <a:pt x="45262" y="273744"/>
                    <a:pt x="45262" y="273744"/>
                    <a:pt x="45357" y="273744"/>
                  </a:cubicBezTo>
                  <a:cubicBezTo>
                    <a:pt x="45167" y="274316"/>
                    <a:pt x="45072" y="274887"/>
                    <a:pt x="45453" y="275268"/>
                  </a:cubicBezTo>
                  <a:close/>
                  <a:moveTo>
                    <a:pt x="202901" y="248122"/>
                  </a:moveTo>
                  <a:cubicBezTo>
                    <a:pt x="202996" y="248122"/>
                    <a:pt x="202996" y="248122"/>
                    <a:pt x="203091" y="248122"/>
                  </a:cubicBezTo>
                  <a:cubicBezTo>
                    <a:pt x="202996" y="248122"/>
                    <a:pt x="202996" y="248217"/>
                    <a:pt x="202901" y="248122"/>
                  </a:cubicBezTo>
                  <a:cubicBezTo>
                    <a:pt x="202901" y="248217"/>
                    <a:pt x="202901" y="248122"/>
                    <a:pt x="202901" y="248122"/>
                  </a:cubicBezTo>
                  <a:close/>
                  <a:moveTo>
                    <a:pt x="359111" y="222881"/>
                  </a:moveTo>
                  <a:cubicBezTo>
                    <a:pt x="359111" y="222786"/>
                    <a:pt x="359111" y="222690"/>
                    <a:pt x="359111" y="222690"/>
                  </a:cubicBezTo>
                  <a:cubicBezTo>
                    <a:pt x="359968" y="222309"/>
                    <a:pt x="360540" y="222500"/>
                    <a:pt x="361016" y="222881"/>
                  </a:cubicBezTo>
                  <a:cubicBezTo>
                    <a:pt x="360540" y="223071"/>
                    <a:pt x="359873" y="223071"/>
                    <a:pt x="359111" y="222881"/>
                  </a:cubicBezTo>
                  <a:close/>
                  <a:moveTo>
                    <a:pt x="381876" y="235549"/>
                  </a:moveTo>
                  <a:cubicBezTo>
                    <a:pt x="381781" y="235549"/>
                    <a:pt x="381781" y="235454"/>
                    <a:pt x="381685" y="235358"/>
                  </a:cubicBezTo>
                  <a:cubicBezTo>
                    <a:pt x="381685" y="235358"/>
                    <a:pt x="381781" y="235358"/>
                    <a:pt x="381876" y="235263"/>
                  </a:cubicBezTo>
                  <a:cubicBezTo>
                    <a:pt x="381876" y="235454"/>
                    <a:pt x="381876" y="235454"/>
                    <a:pt x="381876" y="235549"/>
                  </a:cubicBezTo>
                  <a:lnTo>
                    <a:pt x="381876" y="235549"/>
                  </a:lnTo>
                  <a:close/>
                  <a:moveTo>
                    <a:pt x="238524" y="44573"/>
                  </a:moveTo>
                  <a:cubicBezTo>
                    <a:pt x="238524" y="44573"/>
                    <a:pt x="238524" y="44573"/>
                    <a:pt x="238524" y="44573"/>
                  </a:cubicBezTo>
                  <a:cubicBezTo>
                    <a:pt x="238524" y="44478"/>
                    <a:pt x="238524" y="44478"/>
                    <a:pt x="238524" y="44478"/>
                  </a:cubicBezTo>
                  <a:cubicBezTo>
                    <a:pt x="238524" y="44478"/>
                    <a:pt x="238524" y="44478"/>
                    <a:pt x="238524" y="44573"/>
                  </a:cubicBezTo>
                  <a:cubicBezTo>
                    <a:pt x="238620" y="44573"/>
                    <a:pt x="238524" y="44573"/>
                    <a:pt x="238524" y="44573"/>
                  </a:cubicBezTo>
                  <a:close/>
                  <a:moveTo>
                    <a:pt x="196233" y="19998"/>
                  </a:moveTo>
                  <a:cubicBezTo>
                    <a:pt x="196233" y="19903"/>
                    <a:pt x="196233" y="19903"/>
                    <a:pt x="196233" y="19998"/>
                  </a:cubicBezTo>
                  <a:cubicBezTo>
                    <a:pt x="196233" y="19903"/>
                    <a:pt x="196233" y="19903"/>
                    <a:pt x="196233" y="19998"/>
                  </a:cubicBezTo>
                  <a:cubicBezTo>
                    <a:pt x="196233" y="19903"/>
                    <a:pt x="196233" y="19998"/>
                    <a:pt x="196233" y="19998"/>
                  </a:cubicBezTo>
                  <a:close/>
                  <a:moveTo>
                    <a:pt x="189757" y="19236"/>
                  </a:moveTo>
                  <a:cubicBezTo>
                    <a:pt x="189757" y="19236"/>
                    <a:pt x="189757" y="19236"/>
                    <a:pt x="189757" y="19236"/>
                  </a:cubicBezTo>
                  <a:cubicBezTo>
                    <a:pt x="189757" y="19236"/>
                    <a:pt x="189757" y="19236"/>
                    <a:pt x="189757" y="19236"/>
                  </a:cubicBezTo>
                  <a:cubicBezTo>
                    <a:pt x="189757" y="19331"/>
                    <a:pt x="189661" y="19331"/>
                    <a:pt x="189661" y="19331"/>
                  </a:cubicBezTo>
                  <a:cubicBezTo>
                    <a:pt x="189471" y="19331"/>
                    <a:pt x="189185" y="19236"/>
                    <a:pt x="188995" y="19236"/>
                  </a:cubicBezTo>
                  <a:cubicBezTo>
                    <a:pt x="189280" y="19331"/>
                    <a:pt x="189471" y="19236"/>
                    <a:pt x="189757" y="19236"/>
                  </a:cubicBezTo>
                  <a:close/>
                  <a:moveTo>
                    <a:pt x="157181" y="62670"/>
                  </a:moveTo>
                  <a:cubicBezTo>
                    <a:pt x="157181" y="62670"/>
                    <a:pt x="157181" y="62670"/>
                    <a:pt x="157181" y="62670"/>
                  </a:cubicBezTo>
                  <a:cubicBezTo>
                    <a:pt x="157181" y="62670"/>
                    <a:pt x="157181" y="62670"/>
                    <a:pt x="157181" y="62670"/>
                  </a:cubicBezTo>
                  <a:cubicBezTo>
                    <a:pt x="157181" y="62670"/>
                    <a:pt x="157181" y="62670"/>
                    <a:pt x="157181" y="62670"/>
                  </a:cubicBezTo>
                  <a:close/>
                  <a:moveTo>
                    <a:pt x="92602" y="143156"/>
                  </a:moveTo>
                  <a:cubicBezTo>
                    <a:pt x="92506" y="143061"/>
                    <a:pt x="92506" y="142966"/>
                    <a:pt x="92411" y="142966"/>
                  </a:cubicBezTo>
                  <a:cubicBezTo>
                    <a:pt x="92506" y="142966"/>
                    <a:pt x="92602" y="142871"/>
                    <a:pt x="92697" y="142871"/>
                  </a:cubicBezTo>
                  <a:cubicBezTo>
                    <a:pt x="92697" y="142966"/>
                    <a:pt x="92697" y="143061"/>
                    <a:pt x="92602" y="143156"/>
                  </a:cubicBezTo>
                  <a:close/>
                  <a:moveTo>
                    <a:pt x="59931" y="184590"/>
                  </a:moveTo>
                  <a:cubicBezTo>
                    <a:pt x="59931" y="184590"/>
                    <a:pt x="59931" y="184590"/>
                    <a:pt x="59931" y="184590"/>
                  </a:cubicBezTo>
                  <a:cubicBezTo>
                    <a:pt x="59931" y="184590"/>
                    <a:pt x="59931" y="184590"/>
                    <a:pt x="59931" y="184590"/>
                  </a:cubicBezTo>
                  <a:cubicBezTo>
                    <a:pt x="59931" y="184590"/>
                    <a:pt x="59931" y="184590"/>
                    <a:pt x="59931" y="184590"/>
                  </a:cubicBezTo>
                  <a:close/>
                  <a:moveTo>
                    <a:pt x="34880" y="212403"/>
                  </a:moveTo>
                  <a:cubicBezTo>
                    <a:pt x="34880" y="212308"/>
                    <a:pt x="34785" y="212308"/>
                    <a:pt x="34785" y="212213"/>
                  </a:cubicBezTo>
                  <a:cubicBezTo>
                    <a:pt x="34880" y="212308"/>
                    <a:pt x="34880" y="212308"/>
                    <a:pt x="34880" y="212403"/>
                  </a:cubicBezTo>
                  <a:cubicBezTo>
                    <a:pt x="34880" y="212403"/>
                    <a:pt x="34880" y="212403"/>
                    <a:pt x="34880" y="212403"/>
                  </a:cubicBezTo>
                  <a:close/>
                  <a:moveTo>
                    <a:pt x="16306" y="274697"/>
                  </a:moveTo>
                  <a:lnTo>
                    <a:pt x="16306" y="274697"/>
                  </a:lnTo>
                  <a:cubicBezTo>
                    <a:pt x="16306" y="274792"/>
                    <a:pt x="16306" y="274887"/>
                    <a:pt x="16306" y="274982"/>
                  </a:cubicBezTo>
                  <a:cubicBezTo>
                    <a:pt x="16211" y="274887"/>
                    <a:pt x="16020" y="274792"/>
                    <a:pt x="15925" y="274792"/>
                  </a:cubicBezTo>
                  <a:cubicBezTo>
                    <a:pt x="16116" y="274792"/>
                    <a:pt x="16211" y="274697"/>
                    <a:pt x="16306" y="274697"/>
                  </a:cubicBezTo>
                  <a:close/>
                  <a:moveTo>
                    <a:pt x="100603" y="288508"/>
                  </a:moveTo>
                  <a:cubicBezTo>
                    <a:pt x="100603" y="288603"/>
                    <a:pt x="100603" y="288603"/>
                    <a:pt x="100603" y="288698"/>
                  </a:cubicBezTo>
                  <a:cubicBezTo>
                    <a:pt x="100507" y="288603"/>
                    <a:pt x="100412" y="288603"/>
                    <a:pt x="100317" y="288508"/>
                  </a:cubicBezTo>
                  <a:cubicBezTo>
                    <a:pt x="100412" y="288508"/>
                    <a:pt x="100507" y="288508"/>
                    <a:pt x="100603" y="288508"/>
                  </a:cubicBezTo>
                  <a:close/>
                  <a:moveTo>
                    <a:pt x="100126" y="285460"/>
                  </a:moveTo>
                  <a:cubicBezTo>
                    <a:pt x="100126" y="285460"/>
                    <a:pt x="100126" y="285365"/>
                    <a:pt x="100126" y="285365"/>
                  </a:cubicBezTo>
                  <a:cubicBezTo>
                    <a:pt x="100126" y="285365"/>
                    <a:pt x="100221" y="285365"/>
                    <a:pt x="100221" y="285460"/>
                  </a:cubicBezTo>
                  <a:cubicBezTo>
                    <a:pt x="100221" y="285460"/>
                    <a:pt x="100221" y="285460"/>
                    <a:pt x="100126" y="285460"/>
                  </a:cubicBezTo>
                  <a:close/>
                  <a:moveTo>
                    <a:pt x="202520" y="256218"/>
                  </a:moveTo>
                  <a:cubicBezTo>
                    <a:pt x="202520" y="256313"/>
                    <a:pt x="202520" y="256313"/>
                    <a:pt x="202520" y="256218"/>
                  </a:cubicBezTo>
                  <a:cubicBezTo>
                    <a:pt x="202520" y="256313"/>
                    <a:pt x="202520" y="256313"/>
                    <a:pt x="202520" y="256218"/>
                  </a:cubicBezTo>
                  <a:cubicBezTo>
                    <a:pt x="202520" y="256313"/>
                    <a:pt x="202520" y="256313"/>
                    <a:pt x="202520" y="256218"/>
                  </a:cubicBezTo>
                  <a:close/>
                  <a:moveTo>
                    <a:pt x="315106" y="128869"/>
                  </a:moveTo>
                  <a:cubicBezTo>
                    <a:pt x="315106" y="128774"/>
                    <a:pt x="315106" y="128774"/>
                    <a:pt x="315106" y="128679"/>
                  </a:cubicBezTo>
                  <a:cubicBezTo>
                    <a:pt x="315201" y="128679"/>
                    <a:pt x="315296" y="128583"/>
                    <a:pt x="315391" y="128583"/>
                  </a:cubicBezTo>
                  <a:cubicBezTo>
                    <a:pt x="315201" y="128679"/>
                    <a:pt x="315201" y="128869"/>
                    <a:pt x="315106" y="128869"/>
                  </a:cubicBezTo>
                  <a:close/>
                  <a:moveTo>
                    <a:pt x="228333" y="29904"/>
                  </a:moveTo>
                  <a:cubicBezTo>
                    <a:pt x="228333" y="29904"/>
                    <a:pt x="228333" y="29904"/>
                    <a:pt x="228333" y="29904"/>
                  </a:cubicBezTo>
                  <a:cubicBezTo>
                    <a:pt x="228333" y="29904"/>
                    <a:pt x="228333" y="29809"/>
                    <a:pt x="228333" y="29904"/>
                  </a:cubicBezTo>
                  <a:cubicBezTo>
                    <a:pt x="228333" y="29809"/>
                    <a:pt x="228333" y="29904"/>
                    <a:pt x="228333" y="29904"/>
                  </a:cubicBezTo>
                  <a:close/>
                  <a:moveTo>
                    <a:pt x="176803" y="30476"/>
                  </a:moveTo>
                  <a:cubicBezTo>
                    <a:pt x="176803" y="30571"/>
                    <a:pt x="176803" y="30666"/>
                    <a:pt x="176803" y="30762"/>
                  </a:cubicBezTo>
                  <a:cubicBezTo>
                    <a:pt x="176707" y="30666"/>
                    <a:pt x="176707" y="30666"/>
                    <a:pt x="176612" y="30666"/>
                  </a:cubicBezTo>
                  <a:cubicBezTo>
                    <a:pt x="176707" y="30666"/>
                    <a:pt x="176707" y="30571"/>
                    <a:pt x="176803" y="30476"/>
                  </a:cubicBezTo>
                  <a:close/>
                  <a:moveTo>
                    <a:pt x="154895" y="69338"/>
                  </a:moveTo>
                  <a:cubicBezTo>
                    <a:pt x="154895" y="69338"/>
                    <a:pt x="154895" y="69338"/>
                    <a:pt x="154895" y="69338"/>
                  </a:cubicBezTo>
                  <a:lnTo>
                    <a:pt x="154895" y="69338"/>
                  </a:lnTo>
                  <a:lnTo>
                    <a:pt x="154895" y="69338"/>
                  </a:lnTo>
                  <a:cubicBezTo>
                    <a:pt x="154895" y="69433"/>
                    <a:pt x="154895" y="69338"/>
                    <a:pt x="154895" y="69338"/>
                  </a:cubicBezTo>
                  <a:cubicBezTo>
                    <a:pt x="154895" y="69338"/>
                    <a:pt x="154895" y="69338"/>
                    <a:pt x="154895" y="69338"/>
                  </a:cubicBezTo>
                  <a:close/>
                  <a:moveTo>
                    <a:pt x="24688" y="218404"/>
                  </a:moveTo>
                  <a:cubicBezTo>
                    <a:pt x="24688" y="218404"/>
                    <a:pt x="24688" y="218404"/>
                    <a:pt x="24688" y="218404"/>
                  </a:cubicBezTo>
                  <a:cubicBezTo>
                    <a:pt x="24974" y="218213"/>
                    <a:pt x="25069" y="217928"/>
                    <a:pt x="25260" y="217642"/>
                  </a:cubicBezTo>
                  <a:lnTo>
                    <a:pt x="25260" y="217642"/>
                  </a:lnTo>
                  <a:cubicBezTo>
                    <a:pt x="25069" y="217928"/>
                    <a:pt x="24879" y="218213"/>
                    <a:pt x="24688" y="218404"/>
                  </a:cubicBezTo>
                  <a:close/>
                  <a:moveTo>
                    <a:pt x="18592" y="222881"/>
                  </a:moveTo>
                  <a:cubicBezTo>
                    <a:pt x="18497" y="222881"/>
                    <a:pt x="18497" y="222881"/>
                    <a:pt x="18402" y="222786"/>
                  </a:cubicBezTo>
                  <a:cubicBezTo>
                    <a:pt x="18497" y="222786"/>
                    <a:pt x="18497" y="222786"/>
                    <a:pt x="18592" y="222881"/>
                  </a:cubicBezTo>
                  <a:cubicBezTo>
                    <a:pt x="18592" y="222786"/>
                    <a:pt x="18592" y="222786"/>
                    <a:pt x="18592" y="222881"/>
                  </a:cubicBezTo>
                  <a:close/>
                  <a:moveTo>
                    <a:pt x="13639" y="266981"/>
                  </a:moveTo>
                  <a:cubicBezTo>
                    <a:pt x="13639" y="266981"/>
                    <a:pt x="13639" y="266981"/>
                    <a:pt x="13639" y="266981"/>
                  </a:cubicBezTo>
                  <a:cubicBezTo>
                    <a:pt x="13639" y="266981"/>
                    <a:pt x="13639" y="266981"/>
                    <a:pt x="13639" y="266981"/>
                  </a:cubicBezTo>
                  <a:cubicBezTo>
                    <a:pt x="13639" y="266981"/>
                    <a:pt x="13639" y="266981"/>
                    <a:pt x="13639" y="266981"/>
                  </a:cubicBezTo>
                  <a:close/>
                  <a:moveTo>
                    <a:pt x="65074" y="298509"/>
                  </a:moveTo>
                  <a:cubicBezTo>
                    <a:pt x="65074" y="298509"/>
                    <a:pt x="65074" y="298605"/>
                    <a:pt x="64979" y="298605"/>
                  </a:cubicBezTo>
                  <a:cubicBezTo>
                    <a:pt x="64884" y="298509"/>
                    <a:pt x="64884" y="298509"/>
                    <a:pt x="64884" y="298414"/>
                  </a:cubicBezTo>
                  <a:cubicBezTo>
                    <a:pt x="64979" y="298509"/>
                    <a:pt x="64979" y="298509"/>
                    <a:pt x="65074" y="298509"/>
                  </a:cubicBezTo>
                  <a:close/>
                  <a:moveTo>
                    <a:pt x="110032" y="298509"/>
                  </a:moveTo>
                  <a:cubicBezTo>
                    <a:pt x="110032" y="298605"/>
                    <a:pt x="110032" y="298605"/>
                    <a:pt x="110032" y="298700"/>
                  </a:cubicBezTo>
                  <a:cubicBezTo>
                    <a:pt x="109937" y="298700"/>
                    <a:pt x="109937" y="298605"/>
                    <a:pt x="109842" y="298605"/>
                  </a:cubicBezTo>
                  <a:cubicBezTo>
                    <a:pt x="110032" y="298509"/>
                    <a:pt x="110032" y="298509"/>
                    <a:pt x="110032" y="298509"/>
                  </a:cubicBezTo>
                  <a:close/>
                  <a:moveTo>
                    <a:pt x="317677" y="283364"/>
                  </a:moveTo>
                  <a:cubicBezTo>
                    <a:pt x="317677" y="283364"/>
                    <a:pt x="317677" y="283364"/>
                    <a:pt x="317677" y="283364"/>
                  </a:cubicBezTo>
                  <a:cubicBezTo>
                    <a:pt x="317677" y="283364"/>
                    <a:pt x="317677" y="283364"/>
                    <a:pt x="317677" y="283364"/>
                  </a:cubicBezTo>
                  <a:cubicBezTo>
                    <a:pt x="317677" y="283364"/>
                    <a:pt x="317677" y="283364"/>
                    <a:pt x="317677" y="283364"/>
                  </a:cubicBezTo>
                  <a:close/>
                  <a:moveTo>
                    <a:pt x="328441" y="287365"/>
                  </a:moveTo>
                  <a:cubicBezTo>
                    <a:pt x="328631" y="287460"/>
                    <a:pt x="328726" y="287651"/>
                    <a:pt x="328821" y="287746"/>
                  </a:cubicBezTo>
                  <a:cubicBezTo>
                    <a:pt x="328726" y="287555"/>
                    <a:pt x="328631" y="287460"/>
                    <a:pt x="328441" y="287365"/>
                  </a:cubicBezTo>
                  <a:close/>
                  <a:moveTo>
                    <a:pt x="351110" y="268982"/>
                  </a:moveTo>
                  <a:lnTo>
                    <a:pt x="351110" y="268982"/>
                  </a:lnTo>
                  <a:cubicBezTo>
                    <a:pt x="351110" y="268982"/>
                    <a:pt x="351110" y="268982"/>
                    <a:pt x="351110" y="268982"/>
                  </a:cubicBezTo>
                  <a:cubicBezTo>
                    <a:pt x="351110" y="268982"/>
                    <a:pt x="351110" y="268982"/>
                    <a:pt x="351110" y="268982"/>
                  </a:cubicBezTo>
                  <a:close/>
                  <a:moveTo>
                    <a:pt x="362254" y="267458"/>
                  </a:moveTo>
                  <a:cubicBezTo>
                    <a:pt x="362826" y="267553"/>
                    <a:pt x="363111" y="267839"/>
                    <a:pt x="363397" y="268220"/>
                  </a:cubicBezTo>
                  <a:cubicBezTo>
                    <a:pt x="363111" y="268220"/>
                    <a:pt x="362731" y="268124"/>
                    <a:pt x="362349" y="268029"/>
                  </a:cubicBezTo>
                  <a:cubicBezTo>
                    <a:pt x="362254" y="267839"/>
                    <a:pt x="362254" y="267648"/>
                    <a:pt x="362254" y="267458"/>
                  </a:cubicBezTo>
                  <a:close/>
                  <a:moveTo>
                    <a:pt x="250050" y="46192"/>
                  </a:moveTo>
                  <a:cubicBezTo>
                    <a:pt x="250050" y="46192"/>
                    <a:pt x="250050" y="46097"/>
                    <a:pt x="250050" y="46097"/>
                  </a:cubicBezTo>
                  <a:cubicBezTo>
                    <a:pt x="250050" y="46097"/>
                    <a:pt x="250145" y="46192"/>
                    <a:pt x="250145" y="46192"/>
                  </a:cubicBezTo>
                  <a:cubicBezTo>
                    <a:pt x="250145" y="46097"/>
                    <a:pt x="250050" y="46097"/>
                    <a:pt x="250050" y="46192"/>
                  </a:cubicBezTo>
                  <a:close/>
                  <a:moveTo>
                    <a:pt x="192804" y="301272"/>
                  </a:moveTo>
                  <a:cubicBezTo>
                    <a:pt x="192804" y="301272"/>
                    <a:pt x="192804" y="301272"/>
                    <a:pt x="192804" y="301272"/>
                  </a:cubicBezTo>
                  <a:lnTo>
                    <a:pt x="192804" y="301272"/>
                  </a:lnTo>
                  <a:cubicBezTo>
                    <a:pt x="192804" y="301272"/>
                    <a:pt x="192804" y="301272"/>
                    <a:pt x="192804" y="301272"/>
                  </a:cubicBezTo>
                  <a:close/>
                  <a:moveTo>
                    <a:pt x="280244" y="303367"/>
                  </a:moveTo>
                  <a:cubicBezTo>
                    <a:pt x="280244" y="303367"/>
                    <a:pt x="280244" y="303272"/>
                    <a:pt x="280244" y="303367"/>
                  </a:cubicBezTo>
                  <a:cubicBezTo>
                    <a:pt x="280244" y="303367"/>
                    <a:pt x="280244" y="303367"/>
                    <a:pt x="280244" y="303367"/>
                  </a:cubicBezTo>
                  <a:cubicBezTo>
                    <a:pt x="280244" y="303367"/>
                    <a:pt x="280244" y="303367"/>
                    <a:pt x="280244" y="303367"/>
                  </a:cubicBezTo>
                  <a:close/>
                  <a:moveTo>
                    <a:pt x="301199" y="306796"/>
                  </a:moveTo>
                  <a:cubicBezTo>
                    <a:pt x="301294" y="306605"/>
                    <a:pt x="301485" y="306320"/>
                    <a:pt x="301580" y="306129"/>
                  </a:cubicBezTo>
                  <a:cubicBezTo>
                    <a:pt x="301580" y="306320"/>
                    <a:pt x="301580" y="306510"/>
                    <a:pt x="301675" y="306701"/>
                  </a:cubicBezTo>
                  <a:cubicBezTo>
                    <a:pt x="301485" y="306701"/>
                    <a:pt x="301390" y="306796"/>
                    <a:pt x="301199" y="306796"/>
                  </a:cubicBezTo>
                  <a:close/>
                  <a:moveTo>
                    <a:pt x="141274" y="64671"/>
                  </a:moveTo>
                  <a:cubicBezTo>
                    <a:pt x="141274" y="64766"/>
                    <a:pt x="141274" y="64861"/>
                    <a:pt x="141274" y="64956"/>
                  </a:cubicBezTo>
                  <a:lnTo>
                    <a:pt x="141274" y="64956"/>
                  </a:lnTo>
                  <a:lnTo>
                    <a:pt x="141274" y="64956"/>
                  </a:lnTo>
                  <a:cubicBezTo>
                    <a:pt x="141274" y="64956"/>
                    <a:pt x="141274" y="64956"/>
                    <a:pt x="141274" y="64956"/>
                  </a:cubicBezTo>
                  <a:cubicBezTo>
                    <a:pt x="141274" y="64956"/>
                    <a:pt x="141274" y="64956"/>
                    <a:pt x="141274" y="64956"/>
                  </a:cubicBezTo>
                  <a:cubicBezTo>
                    <a:pt x="141179" y="64956"/>
                    <a:pt x="141179" y="64956"/>
                    <a:pt x="141084" y="64861"/>
                  </a:cubicBezTo>
                  <a:cubicBezTo>
                    <a:pt x="141179" y="64766"/>
                    <a:pt x="141179" y="64671"/>
                    <a:pt x="141274" y="64671"/>
                  </a:cubicBezTo>
                  <a:close/>
                  <a:moveTo>
                    <a:pt x="90030" y="135155"/>
                  </a:moveTo>
                  <a:lnTo>
                    <a:pt x="90030" y="135155"/>
                  </a:lnTo>
                  <a:cubicBezTo>
                    <a:pt x="90030" y="135155"/>
                    <a:pt x="90030" y="135155"/>
                    <a:pt x="90030" y="135155"/>
                  </a:cubicBezTo>
                  <a:cubicBezTo>
                    <a:pt x="90030" y="135155"/>
                    <a:pt x="90030" y="135155"/>
                    <a:pt x="90030" y="135155"/>
                  </a:cubicBezTo>
                  <a:close/>
                  <a:moveTo>
                    <a:pt x="60407" y="300700"/>
                  </a:moveTo>
                  <a:cubicBezTo>
                    <a:pt x="60407" y="300700"/>
                    <a:pt x="60502" y="300795"/>
                    <a:pt x="60502" y="300795"/>
                  </a:cubicBezTo>
                  <a:cubicBezTo>
                    <a:pt x="60502" y="300795"/>
                    <a:pt x="60407" y="300795"/>
                    <a:pt x="60407" y="300795"/>
                  </a:cubicBezTo>
                  <a:cubicBezTo>
                    <a:pt x="60312" y="300795"/>
                    <a:pt x="60312" y="300795"/>
                    <a:pt x="60407" y="300700"/>
                  </a:cubicBezTo>
                  <a:close/>
                  <a:moveTo>
                    <a:pt x="288816" y="261743"/>
                  </a:moveTo>
                  <a:lnTo>
                    <a:pt x="288816" y="261743"/>
                  </a:lnTo>
                  <a:cubicBezTo>
                    <a:pt x="288816" y="261743"/>
                    <a:pt x="288816" y="261743"/>
                    <a:pt x="288816" y="261743"/>
                  </a:cubicBezTo>
                  <a:cubicBezTo>
                    <a:pt x="288816" y="261743"/>
                    <a:pt x="288816" y="261743"/>
                    <a:pt x="288816" y="261743"/>
                  </a:cubicBezTo>
                  <a:cubicBezTo>
                    <a:pt x="288816" y="261838"/>
                    <a:pt x="288816" y="261933"/>
                    <a:pt x="288816" y="262029"/>
                  </a:cubicBezTo>
                  <a:cubicBezTo>
                    <a:pt x="288721" y="261933"/>
                    <a:pt x="288721" y="261838"/>
                    <a:pt x="288626" y="261743"/>
                  </a:cubicBezTo>
                  <a:cubicBezTo>
                    <a:pt x="288721" y="261743"/>
                    <a:pt x="288721" y="261743"/>
                    <a:pt x="288816" y="261743"/>
                  </a:cubicBezTo>
                  <a:close/>
                  <a:moveTo>
                    <a:pt x="319011" y="292889"/>
                  </a:moveTo>
                  <a:cubicBezTo>
                    <a:pt x="319011" y="292889"/>
                    <a:pt x="319011" y="292889"/>
                    <a:pt x="319011" y="292889"/>
                  </a:cubicBezTo>
                  <a:cubicBezTo>
                    <a:pt x="319106" y="292889"/>
                    <a:pt x="319106" y="292889"/>
                    <a:pt x="319011" y="292889"/>
                  </a:cubicBezTo>
                  <a:cubicBezTo>
                    <a:pt x="319106" y="292985"/>
                    <a:pt x="319106" y="292985"/>
                    <a:pt x="319011" y="292889"/>
                  </a:cubicBezTo>
                  <a:cubicBezTo>
                    <a:pt x="319106" y="292985"/>
                    <a:pt x="319106" y="292985"/>
                    <a:pt x="319011" y="292889"/>
                  </a:cubicBezTo>
                  <a:lnTo>
                    <a:pt x="319011" y="292889"/>
                  </a:lnTo>
                  <a:lnTo>
                    <a:pt x="319011" y="292889"/>
                  </a:lnTo>
                  <a:close/>
                  <a:moveTo>
                    <a:pt x="329203" y="307463"/>
                  </a:moveTo>
                  <a:cubicBezTo>
                    <a:pt x="329298" y="307463"/>
                    <a:pt x="329298" y="307558"/>
                    <a:pt x="329298" y="307558"/>
                  </a:cubicBezTo>
                  <a:cubicBezTo>
                    <a:pt x="329298" y="307558"/>
                    <a:pt x="329203" y="307558"/>
                    <a:pt x="329203" y="307558"/>
                  </a:cubicBezTo>
                  <a:cubicBezTo>
                    <a:pt x="329203" y="307558"/>
                    <a:pt x="329203" y="307558"/>
                    <a:pt x="329203" y="307463"/>
                  </a:cubicBezTo>
                  <a:close/>
                  <a:moveTo>
                    <a:pt x="330727" y="307082"/>
                  </a:moveTo>
                  <a:cubicBezTo>
                    <a:pt x="330727" y="307177"/>
                    <a:pt x="330727" y="307272"/>
                    <a:pt x="330727" y="307367"/>
                  </a:cubicBezTo>
                  <a:cubicBezTo>
                    <a:pt x="330631" y="307367"/>
                    <a:pt x="330536" y="307367"/>
                    <a:pt x="330441" y="307367"/>
                  </a:cubicBezTo>
                  <a:cubicBezTo>
                    <a:pt x="330631" y="307367"/>
                    <a:pt x="330631" y="307177"/>
                    <a:pt x="330727" y="307082"/>
                  </a:cubicBezTo>
                  <a:close/>
                  <a:moveTo>
                    <a:pt x="340728" y="297938"/>
                  </a:moveTo>
                  <a:lnTo>
                    <a:pt x="340728" y="297938"/>
                  </a:lnTo>
                  <a:cubicBezTo>
                    <a:pt x="340728" y="297938"/>
                    <a:pt x="340823" y="297938"/>
                    <a:pt x="340728" y="297938"/>
                  </a:cubicBezTo>
                  <a:cubicBezTo>
                    <a:pt x="340823" y="297938"/>
                    <a:pt x="340728" y="297938"/>
                    <a:pt x="340728" y="297938"/>
                  </a:cubicBezTo>
                  <a:cubicBezTo>
                    <a:pt x="340728" y="297938"/>
                    <a:pt x="340728" y="297938"/>
                    <a:pt x="340728" y="297938"/>
                  </a:cubicBezTo>
                  <a:lnTo>
                    <a:pt x="340728" y="297938"/>
                  </a:lnTo>
                  <a:close/>
                  <a:moveTo>
                    <a:pt x="397306" y="239930"/>
                  </a:moveTo>
                  <a:cubicBezTo>
                    <a:pt x="397306" y="239930"/>
                    <a:pt x="397306" y="239930"/>
                    <a:pt x="397306" y="239930"/>
                  </a:cubicBezTo>
                  <a:cubicBezTo>
                    <a:pt x="397306" y="239930"/>
                    <a:pt x="397306" y="239930"/>
                    <a:pt x="397306" y="239930"/>
                  </a:cubicBezTo>
                  <a:close/>
                  <a:moveTo>
                    <a:pt x="397687" y="222023"/>
                  </a:moveTo>
                  <a:lnTo>
                    <a:pt x="397687" y="222023"/>
                  </a:lnTo>
                  <a:cubicBezTo>
                    <a:pt x="397687" y="222023"/>
                    <a:pt x="397782" y="221928"/>
                    <a:pt x="397687" y="221833"/>
                  </a:cubicBezTo>
                  <a:cubicBezTo>
                    <a:pt x="397687" y="221833"/>
                    <a:pt x="397687" y="221928"/>
                    <a:pt x="397782" y="221928"/>
                  </a:cubicBezTo>
                  <a:cubicBezTo>
                    <a:pt x="397782" y="221928"/>
                    <a:pt x="397782" y="222023"/>
                    <a:pt x="397687" y="222023"/>
                  </a:cubicBezTo>
                  <a:cubicBezTo>
                    <a:pt x="397687" y="222023"/>
                    <a:pt x="397687" y="222023"/>
                    <a:pt x="397687" y="222023"/>
                  </a:cubicBezTo>
                  <a:cubicBezTo>
                    <a:pt x="397687" y="222023"/>
                    <a:pt x="397687" y="222023"/>
                    <a:pt x="397687" y="222023"/>
                  </a:cubicBezTo>
                  <a:close/>
                  <a:moveTo>
                    <a:pt x="199662" y="9806"/>
                  </a:moveTo>
                  <a:cubicBezTo>
                    <a:pt x="199662" y="9806"/>
                    <a:pt x="199662" y="9711"/>
                    <a:pt x="199662" y="9806"/>
                  </a:cubicBezTo>
                  <a:cubicBezTo>
                    <a:pt x="199662" y="9711"/>
                    <a:pt x="199662" y="9806"/>
                    <a:pt x="199662" y="9806"/>
                  </a:cubicBezTo>
                  <a:cubicBezTo>
                    <a:pt x="199662" y="9806"/>
                    <a:pt x="199662" y="9806"/>
                    <a:pt x="199662" y="9806"/>
                  </a:cubicBezTo>
                  <a:close/>
                  <a:moveTo>
                    <a:pt x="134797" y="64480"/>
                  </a:moveTo>
                  <a:cubicBezTo>
                    <a:pt x="134892" y="64956"/>
                    <a:pt x="134892" y="65432"/>
                    <a:pt x="134988" y="65813"/>
                  </a:cubicBezTo>
                  <a:cubicBezTo>
                    <a:pt x="134892" y="65813"/>
                    <a:pt x="134892" y="65813"/>
                    <a:pt x="134797" y="65813"/>
                  </a:cubicBezTo>
                  <a:cubicBezTo>
                    <a:pt x="135083" y="65337"/>
                    <a:pt x="135083" y="64861"/>
                    <a:pt x="134797" y="64480"/>
                  </a:cubicBezTo>
                  <a:cubicBezTo>
                    <a:pt x="134797" y="64385"/>
                    <a:pt x="134797" y="64385"/>
                    <a:pt x="134797" y="64480"/>
                  </a:cubicBezTo>
                  <a:close/>
                  <a:moveTo>
                    <a:pt x="89935" y="134965"/>
                  </a:moveTo>
                  <a:cubicBezTo>
                    <a:pt x="89935" y="134965"/>
                    <a:pt x="89935" y="135060"/>
                    <a:pt x="89935" y="135060"/>
                  </a:cubicBezTo>
                  <a:cubicBezTo>
                    <a:pt x="89935" y="135060"/>
                    <a:pt x="89935" y="135060"/>
                    <a:pt x="89839" y="135060"/>
                  </a:cubicBezTo>
                  <a:cubicBezTo>
                    <a:pt x="89935" y="135060"/>
                    <a:pt x="89935" y="135060"/>
                    <a:pt x="89935" y="134965"/>
                  </a:cubicBezTo>
                  <a:close/>
                  <a:moveTo>
                    <a:pt x="5162" y="241645"/>
                  </a:moveTo>
                  <a:cubicBezTo>
                    <a:pt x="5162" y="241836"/>
                    <a:pt x="5162" y="242026"/>
                    <a:pt x="5162" y="242216"/>
                  </a:cubicBezTo>
                  <a:cubicBezTo>
                    <a:pt x="5162" y="242216"/>
                    <a:pt x="5162" y="242216"/>
                    <a:pt x="5162" y="242216"/>
                  </a:cubicBezTo>
                  <a:cubicBezTo>
                    <a:pt x="5353" y="241931"/>
                    <a:pt x="5162" y="241836"/>
                    <a:pt x="5162" y="241645"/>
                  </a:cubicBezTo>
                  <a:close/>
                  <a:moveTo>
                    <a:pt x="86791" y="316321"/>
                  </a:moveTo>
                  <a:cubicBezTo>
                    <a:pt x="86791" y="316321"/>
                    <a:pt x="86791" y="316321"/>
                    <a:pt x="86791" y="316321"/>
                  </a:cubicBezTo>
                  <a:cubicBezTo>
                    <a:pt x="86791" y="316416"/>
                    <a:pt x="86791" y="316416"/>
                    <a:pt x="86791" y="316321"/>
                  </a:cubicBezTo>
                  <a:cubicBezTo>
                    <a:pt x="86791" y="316321"/>
                    <a:pt x="86791" y="316321"/>
                    <a:pt x="86791" y="316321"/>
                  </a:cubicBezTo>
                  <a:close/>
                  <a:moveTo>
                    <a:pt x="172611" y="318607"/>
                  </a:moveTo>
                  <a:cubicBezTo>
                    <a:pt x="172611" y="318702"/>
                    <a:pt x="172611" y="318797"/>
                    <a:pt x="172611" y="318893"/>
                  </a:cubicBezTo>
                  <a:cubicBezTo>
                    <a:pt x="172516" y="318797"/>
                    <a:pt x="172326" y="318797"/>
                    <a:pt x="172231" y="318797"/>
                  </a:cubicBezTo>
                  <a:cubicBezTo>
                    <a:pt x="172421" y="318702"/>
                    <a:pt x="172516" y="318702"/>
                    <a:pt x="172611" y="318607"/>
                  </a:cubicBezTo>
                  <a:close/>
                  <a:moveTo>
                    <a:pt x="369493" y="261647"/>
                  </a:moveTo>
                  <a:cubicBezTo>
                    <a:pt x="369493" y="261552"/>
                    <a:pt x="369493" y="261552"/>
                    <a:pt x="369493" y="261647"/>
                  </a:cubicBezTo>
                  <a:lnTo>
                    <a:pt x="369493" y="261647"/>
                  </a:lnTo>
                  <a:cubicBezTo>
                    <a:pt x="369493" y="261552"/>
                    <a:pt x="369493" y="261552"/>
                    <a:pt x="369493" y="261647"/>
                  </a:cubicBezTo>
                  <a:cubicBezTo>
                    <a:pt x="369493" y="261647"/>
                    <a:pt x="369493" y="261647"/>
                    <a:pt x="369493" y="261647"/>
                  </a:cubicBezTo>
                  <a:close/>
                  <a:moveTo>
                    <a:pt x="224523" y="14283"/>
                  </a:move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lnTo>
                    <a:pt x="224523" y="14283"/>
                  </a:ln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close/>
                  <a:moveTo>
                    <a:pt x="218046" y="7616"/>
                  </a:moveTo>
                  <a:cubicBezTo>
                    <a:pt x="217570" y="7425"/>
                    <a:pt x="217189" y="7235"/>
                    <a:pt x="216998" y="6663"/>
                  </a:cubicBezTo>
                  <a:cubicBezTo>
                    <a:pt x="217379" y="7044"/>
                    <a:pt x="217760" y="7330"/>
                    <a:pt x="218046" y="7616"/>
                  </a:cubicBezTo>
                  <a:close/>
                  <a:moveTo>
                    <a:pt x="214712" y="7235"/>
                  </a:moveTo>
                  <a:cubicBezTo>
                    <a:pt x="214712" y="7235"/>
                    <a:pt x="214712" y="7235"/>
                    <a:pt x="214712" y="7235"/>
                  </a:cubicBezTo>
                  <a:cubicBezTo>
                    <a:pt x="214712" y="7139"/>
                    <a:pt x="214712" y="7139"/>
                    <a:pt x="214712" y="7139"/>
                  </a:cubicBezTo>
                  <a:cubicBezTo>
                    <a:pt x="214712" y="7235"/>
                    <a:pt x="214712" y="7235"/>
                    <a:pt x="214712" y="7235"/>
                  </a:cubicBezTo>
                  <a:close/>
                  <a:moveTo>
                    <a:pt x="28974" y="180780"/>
                  </a:moveTo>
                  <a:cubicBezTo>
                    <a:pt x="28879" y="180780"/>
                    <a:pt x="28879" y="180875"/>
                    <a:pt x="28784" y="180971"/>
                  </a:cubicBezTo>
                  <a:cubicBezTo>
                    <a:pt x="28784" y="180875"/>
                    <a:pt x="28784" y="180875"/>
                    <a:pt x="28784" y="180780"/>
                  </a:cubicBezTo>
                  <a:cubicBezTo>
                    <a:pt x="28784" y="180780"/>
                    <a:pt x="28879" y="180780"/>
                    <a:pt x="28974" y="18078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434F9E87-C6BA-4BD9-A35E-C42776049BA0}"/>
                </a:ext>
              </a:extLst>
            </p:cNvPr>
            <p:cNvSpPr/>
            <p:nvPr/>
          </p:nvSpPr>
          <p:spPr>
            <a:xfrm>
              <a:off x="5686043" y="2979990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80" name="Graphic 18">
            <a:extLst>
              <a:ext uri="{FF2B5EF4-FFF2-40B4-BE49-F238E27FC236}">
                <a16:creationId xmlns:a16="http://schemas.microsoft.com/office/drawing/2014/main" id="{3CEC5072-88F8-440C-B88D-7ACFBC8B802F}"/>
              </a:ext>
            </a:extLst>
          </p:cNvPr>
          <p:cNvGrpSpPr/>
          <p:nvPr/>
        </p:nvGrpSpPr>
        <p:grpSpPr>
          <a:xfrm>
            <a:off x="1253004" y="1955700"/>
            <a:ext cx="579682" cy="509869"/>
            <a:chOff x="4176590" y="5457946"/>
            <a:chExt cx="579682" cy="509869"/>
          </a:xfrm>
          <a:solidFill>
            <a:srgbClr val="F7B756"/>
          </a:solidFill>
        </p:grpSpPr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954570B5-7ADE-4E15-9493-9C2779376786}"/>
                </a:ext>
              </a:extLst>
            </p:cNvPr>
            <p:cNvSpPr/>
            <p:nvPr/>
          </p:nvSpPr>
          <p:spPr>
            <a:xfrm>
              <a:off x="4176590" y="5791798"/>
              <a:ext cx="185574" cy="132894"/>
            </a:xfrm>
            <a:custGeom>
              <a:avLst/>
              <a:gdLst>
                <a:gd name="connsiteX0" fmla="*/ 182906 w 185574"/>
                <a:gd name="connsiteY0" fmla="*/ 81316 h 132894"/>
                <a:gd name="connsiteX1" fmla="*/ 184144 w 185574"/>
                <a:gd name="connsiteY1" fmla="*/ 76078 h 132894"/>
                <a:gd name="connsiteX2" fmla="*/ 184144 w 185574"/>
                <a:gd name="connsiteY2" fmla="*/ 76078 h 132894"/>
                <a:gd name="connsiteX3" fmla="*/ 185001 w 185574"/>
                <a:gd name="connsiteY3" fmla="*/ 65696 h 132894"/>
                <a:gd name="connsiteX4" fmla="*/ 183858 w 185574"/>
                <a:gd name="connsiteY4" fmla="*/ 60076 h 132894"/>
                <a:gd name="connsiteX5" fmla="*/ 183858 w 185574"/>
                <a:gd name="connsiteY5" fmla="*/ 60076 h 132894"/>
                <a:gd name="connsiteX6" fmla="*/ 183858 w 185574"/>
                <a:gd name="connsiteY6" fmla="*/ 60076 h 132894"/>
                <a:gd name="connsiteX7" fmla="*/ 178810 w 185574"/>
                <a:gd name="connsiteY7" fmla="*/ 47598 h 132894"/>
                <a:gd name="connsiteX8" fmla="*/ 165570 w 185574"/>
                <a:gd name="connsiteY8" fmla="*/ 32358 h 132894"/>
                <a:gd name="connsiteX9" fmla="*/ 160713 w 185574"/>
                <a:gd name="connsiteY9" fmla="*/ 28167 h 132894"/>
                <a:gd name="connsiteX10" fmla="*/ 148902 w 185574"/>
                <a:gd name="connsiteY10" fmla="*/ 21595 h 132894"/>
                <a:gd name="connsiteX11" fmla="*/ 148902 w 185574"/>
                <a:gd name="connsiteY11" fmla="*/ 21595 h 132894"/>
                <a:gd name="connsiteX12" fmla="*/ 147949 w 185574"/>
                <a:gd name="connsiteY12" fmla="*/ 20833 h 132894"/>
                <a:gd name="connsiteX13" fmla="*/ 133376 w 185574"/>
                <a:gd name="connsiteY13" fmla="*/ 13498 h 132894"/>
                <a:gd name="connsiteX14" fmla="*/ 133376 w 185574"/>
                <a:gd name="connsiteY14" fmla="*/ 13498 h 132894"/>
                <a:gd name="connsiteX15" fmla="*/ 133376 w 185574"/>
                <a:gd name="connsiteY15" fmla="*/ 13498 h 132894"/>
                <a:gd name="connsiteX16" fmla="*/ 124613 w 185574"/>
                <a:gd name="connsiteY16" fmla="*/ 9784 h 132894"/>
                <a:gd name="connsiteX17" fmla="*/ 124518 w 185574"/>
                <a:gd name="connsiteY17" fmla="*/ 10355 h 132894"/>
                <a:gd name="connsiteX18" fmla="*/ 124422 w 185574"/>
                <a:gd name="connsiteY18" fmla="*/ 10165 h 132894"/>
                <a:gd name="connsiteX19" fmla="*/ 124613 w 185574"/>
                <a:gd name="connsiteY19" fmla="*/ 9784 h 132894"/>
                <a:gd name="connsiteX20" fmla="*/ 122898 w 185574"/>
                <a:gd name="connsiteY20" fmla="*/ 9212 h 132894"/>
                <a:gd name="connsiteX21" fmla="*/ 122898 w 185574"/>
                <a:gd name="connsiteY21" fmla="*/ 9212 h 132894"/>
                <a:gd name="connsiteX22" fmla="*/ 118326 w 185574"/>
                <a:gd name="connsiteY22" fmla="*/ 7593 h 132894"/>
                <a:gd name="connsiteX23" fmla="*/ 118326 w 185574"/>
                <a:gd name="connsiteY23" fmla="*/ 7593 h 132894"/>
                <a:gd name="connsiteX24" fmla="*/ 118326 w 185574"/>
                <a:gd name="connsiteY24" fmla="*/ 7593 h 132894"/>
                <a:gd name="connsiteX25" fmla="*/ 113088 w 185574"/>
                <a:gd name="connsiteY25" fmla="*/ 6354 h 132894"/>
                <a:gd name="connsiteX26" fmla="*/ 113088 w 185574"/>
                <a:gd name="connsiteY26" fmla="*/ 6354 h 132894"/>
                <a:gd name="connsiteX27" fmla="*/ 106420 w 185574"/>
                <a:gd name="connsiteY27" fmla="*/ 3878 h 132894"/>
                <a:gd name="connsiteX28" fmla="*/ 106420 w 185574"/>
                <a:gd name="connsiteY28" fmla="*/ 3878 h 132894"/>
                <a:gd name="connsiteX29" fmla="*/ 101658 w 185574"/>
                <a:gd name="connsiteY29" fmla="*/ 3021 h 132894"/>
                <a:gd name="connsiteX30" fmla="*/ 91847 w 185574"/>
                <a:gd name="connsiteY30" fmla="*/ 1211 h 132894"/>
                <a:gd name="connsiteX31" fmla="*/ 92133 w 185574"/>
                <a:gd name="connsiteY31" fmla="*/ 1592 h 132894"/>
                <a:gd name="connsiteX32" fmla="*/ 92133 w 185574"/>
                <a:gd name="connsiteY32" fmla="*/ 1592 h 132894"/>
                <a:gd name="connsiteX33" fmla="*/ 92133 w 185574"/>
                <a:gd name="connsiteY33" fmla="*/ 1592 h 132894"/>
                <a:gd name="connsiteX34" fmla="*/ 91942 w 185574"/>
                <a:gd name="connsiteY34" fmla="*/ 1687 h 132894"/>
                <a:gd name="connsiteX35" fmla="*/ 91847 w 185574"/>
                <a:gd name="connsiteY35" fmla="*/ 1211 h 132894"/>
                <a:gd name="connsiteX36" fmla="*/ 80703 w 185574"/>
                <a:gd name="connsiteY36" fmla="*/ 1211 h 132894"/>
                <a:gd name="connsiteX37" fmla="*/ 75369 w 185574"/>
                <a:gd name="connsiteY37" fmla="*/ 1783 h 132894"/>
                <a:gd name="connsiteX38" fmla="*/ 75369 w 185574"/>
                <a:gd name="connsiteY38" fmla="*/ 1783 h 132894"/>
                <a:gd name="connsiteX39" fmla="*/ 59557 w 185574"/>
                <a:gd name="connsiteY39" fmla="*/ 2640 h 132894"/>
                <a:gd name="connsiteX40" fmla="*/ 59557 w 185574"/>
                <a:gd name="connsiteY40" fmla="*/ 2640 h 132894"/>
                <a:gd name="connsiteX41" fmla="*/ 52890 w 185574"/>
                <a:gd name="connsiteY41" fmla="*/ 4545 h 132894"/>
                <a:gd name="connsiteX42" fmla="*/ 51937 w 185574"/>
                <a:gd name="connsiteY42" fmla="*/ 4926 h 132894"/>
                <a:gd name="connsiteX43" fmla="*/ 51937 w 185574"/>
                <a:gd name="connsiteY43" fmla="*/ 4926 h 132894"/>
                <a:gd name="connsiteX44" fmla="*/ 39650 w 185574"/>
                <a:gd name="connsiteY44" fmla="*/ 10545 h 132894"/>
                <a:gd name="connsiteX45" fmla="*/ 36316 w 185574"/>
                <a:gd name="connsiteY45" fmla="*/ 12737 h 132894"/>
                <a:gd name="connsiteX46" fmla="*/ 36316 w 185574"/>
                <a:gd name="connsiteY46" fmla="*/ 12737 h 132894"/>
                <a:gd name="connsiteX47" fmla="*/ 36316 w 185574"/>
                <a:gd name="connsiteY47" fmla="*/ 12737 h 132894"/>
                <a:gd name="connsiteX48" fmla="*/ 34125 w 185574"/>
                <a:gd name="connsiteY48" fmla="*/ 14165 h 132894"/>
                <a:gd name="connsiteX49" fmla="*/ 23457 w 185574"/>
                <a:gd name="connsiteY49" fmla="*/ 21595 h 132894"/>
                <a:gd name="connsiteX50" fmla="*/ 23457 w 185574"/>
                <a:gd name="connsiteY50" fmla="*/ 21595 h 132894"/>
                <a:gd name="connsiteX51" fmla="*/ 23457 w 185574"/>
                <a:gd name="connsiteY51" fmla="*/ 21595 h 132894"/>
                <a:gd name="connsiteX52" fmla="*/ 14694 w 185574"/>
                <a:gd name="connsiteY52" fmla="*/ 30167 h 132894"/>
                <a:gd name="connsiteX53" fmla="*/ 9360 w 185574"/>
                <a:gd name="connsiteY53" fmla="*/ 35882 h 132894"/>
                <a:gd name="connsiteX54" fmla="*/ 9360 w 185574"/>
                <a:gd name="connsiteY54" fmla="*/ 35882 h 132894"/>
                <a:gd name="connsiteX55" fmla="*/ 9360 w 185574"/>
                <a:gd name="connsiteY55" fmla="*/ 35882 h 132894"/>
                <a:gd name="connsiteX56" fmla="*/ 4122 w 185574"/>
                <a:gd name="connsiteY56" fmla="*/ 45121 h 132894"/>
                <a:gd name="connsiteX57" fmla="*/ 1264 w 185574"/>
                <a:gd name="connsiteY57" fmla="*/ 54932 h 132894"/>
                <a:gd name="connsiteX58" fmla="*/ 1264 w 185574"/>
                <a:gd name="connsiteY58" fmla="*/ 54932 h 132894"/>
                <a:gd name="connsiteX59" fmla="*/ 312 w 185574"/>
                <a:gd name="connsiteY59" fmla="*/ 62361 h 132894"/>
                <a:gd name="connsiteX60" fmla="*/ 597 w 185574"/>
                <a:gd name="connsiteY60" fmla="*/ 65219 h 132894"/>
                <a:gd name="connsiteX61" fmla="*/ 597 w 185574"/>
                <a:gd name="connsiteY61" fmla="*/ 65219 h 132894"/>
                <a:gd name="connsiteX62" fmla="*/ 2312 w 185574"/>
                <a:gd name="connsiteY62" fmla="*/ 74839 h 132894"/>
                <a:gd name="connsiteX63" fmla="*/ 2312 w 185574"/>
                <a:gd name="connsiteY63" fmla="*/ 74839 h 132894"/>
                <a:gd name="connsiteX64" fmla="*/ 6122 w 185574"/>
                <a:gd name="connsiteY64" fmla="*/ 86841 h 132894"/>
                <a:gd name="connsiteX65" fmla="*/ 6122 w 185574"/>
                <a:gd name="connsiteY65" fmla="*/ 86841 h 132894"/>
                <a:gd name="connsiteX66" fmla="*/ 5646 w 185574"/>
                <a:gd name="connsiteY66" fmla="*/ 88746 h 132894"/>
                <a:gd name="connsiteX67" fmla="*/ 10789 w 185574"/>
                <a:gd name="connsiteY67" fmla="*/ 96366 h 132894"/>
                <a:gd name="connsiteX68" fmla="*/ 12980 w 185574"/>
                <a:gd name="connsiteY68" fmla="*/ 99605 h 132894"/>
                <a:gd name="connsiteX69" fmla="*/ 13742 w 185574"/>
                <a:gd name="connsiteY69" fmla="*/ 100652 h 132894"/>
                <a:gd name="connsiteX70" fmla="*/ 22791 w 185574"/>
                <a:gd name="connsiteY70" fmla="*/ 107415 h 132894"/>
                <a:gd name="connsiteX71" fmla="*/ 22791 w 185574"/>
                <a:gd name="connsiteY71" fmla="*/ 107415 h 132894"/>
                <a:gd name="connsiteX72" fmla="*/ 32792 w 185574"/>
                <a:gd name="connsiteY72" fmla="*/ 114749 h 132894"/>
                <a:gd name="connsiteX73" fmla="*/ 44889 w 185574"/>
                <a:gd name="connsiteY73" fmla="*/ 121226 h 132894"/>
                <a:gd name="connsiteX74" fmla="*/ 44889 w 185574"/>
                <a:gd name="connsiteY74" fmla="*/ 121226 h 132894"/>
                <a:gd name="connsiteX75" fmla="*/ 50032 w 185574"/>
                <a:gd name="connsiteY75" fmla="*/ 123798 h 132894"/>
                <a:gd name="connsiteX76" fmla="*/ 58033 w 185574"/>
                <a:gd name="connsiteY76" fmla="*/ 126465 h 132894"/>
                <a:gd name="connsiteX77" fmla="*/ 62415 w 185574"/>
                <a:gd name="connsiteY77" fmla="*/ 127989 h 132894"/>
                <a:gd name="connsiteX78" fmla="*/ 62415 w 185574"/>
                <a:gd name="connsiteY78" fmla="*/ 127989 h 132894"/>
                <a:gd name="connsiteX79" fmla="*/ 62415 w 185574"/>
                <a:gd name="connsiteY79" fmla="*/ 127989 h 132894"/>
                <a:gd name="connsiteX80" fmla="*/ 77369 w 185574"/>
                <a:gd name="connsiteY80" fmla="*/ 131418 h 132894"/>
                <a:gd name="connsiteX81" fmla="*/ 84894 w 185574"/>
                <a:gd name="connsiteY81" fmla="*/ 128560 h 132894"/>
                <a:gd name="connsiteX82" fmla="*/ 89085 w 185574"/>
                <a:gd name="connsiteY82" fmla="*/ 130465 h 132894"/>
                <a:gd name="connsiteX83" fmla="*/ 89085 w 185574"/>
                <a:gd name="connsiteY83" fmla="*/ 130465 h 132894"/>
                <a:gd name="connsiteX84" fmla="*/ 100134 w 185574"/>
                <a:gd name="connsiteY84" fmla="*/ 132656 h 132894"/>
                <a:gd name="connsiteX85" fmla="*/ 100134 w 185574"/>
                <a:gd name="connsiteY85" fmla="*/ 132656 h 132894"/>
                <a:gd name="connsiteX86" fmla="*/ 107944 w 185574"/>
                <a:gd name="connsiteY86" fmla="*/ 132275 h 132894"/>
                <a:gd name="connsiteX87" fmla="*/ 107944 w 185574"/>
                <a:gd name="connsiteY87" fmla="*/ 132275 h 132894"/>
                <a:gd name="connsiteX88" fmla="*/ 110516 w 185574"/>
                <a:gd name="connsiteY88" fmla="*/ 131894 h 132894"/>
                <a:gd name="connsiteX89" fmla="*/ 119469 w 185574"/>
                <a:gd name="connsiteY89" fmla="*/ 130465 h 132894"/>
                <a:gd name="connsiteX90" fmla="*/ 130328 w 185574"/>
                <a:gd name="connsiteY90" fmla="*/ 127608 h 132894"/>
                <a:gd name="connsiteX91" fmla="*/ 132614 w 185574"/>
                <a:gd name="connsiteY91" fmla="*/ 126560 h 132894"/>
                <a:gd name="connsiteX92" fmla="*/ 137567 w 185574"/>
                <a:gd name="connsiteY92" fmla="*/ 124369 h 132894"/>
                <a:gd name="connsiteX93" fmla="*/ 143758 w 185574"/>
                <a:gd name="connsiteY93" fmla="*/ 121893 h 132894"/>
                <a:gd name="connsiteX94" fmla="*/ 151950 w 185574"/>
                <a:gd name="connsiteY94" fmla="*/ 117606 h 132894"/>
                <a:gd name="connsiteX95" fmla="*/ 151950 w 185574"/>
                <a:gd name="connsiteY95" fmla="*/ 117606 h 132894"/>
                <a:gd name="connsiteX96" fmla="*/ 151950 w 185574"/>
                <a:gd name="connsiteY96" fmla="*/ 117606 h 132894"/>
                <a:gd name="connsiteX97" fmla="*/ 154236 w 185574"/>
                <a:gd name="connsiteY97" fmla="*/ 116083 h 132894"/>
                <a:gd name="connsiteX98" fmla="*/ 154236 w 185574"/>
                <a:gd name="connsiteY98" fmla="*/ 116083 h 132894"/>
                <a:gd name="connsiteX99" fmla="*/ 172428 w 185574"/>
                <a:gd name="connsiteY99" fmla="*/ 100748 h 132894"/>
                <a:gd name="connsiteX100" fmla="*/ 174238 w 185574"/>
                <a:gd name="connsiteY100" fmla="*/ 99033 h 132894"/>
                <a:gd name="connsiteX101" fmla="*/ 174238 w 185574"/>
                <a:gd name="connsiteY101" fmla="*/ 99033 h 132894"/>
                <a:gd name="connsiteX102" fmla="*/ 174238 w 185574"/>
                <a:gd name="connsiteY102" fmla="*/ 99033 h 132894"/>
                <a:gd name="connsiteX103" fmla="*/ 177477 w 185574"/>
                <a:gd name="connsiteY103" fmla="*/ 94175 h 132894"/>
                <a:gd name="connsiteX104" fmla="*/ 177477 w 185574"/>
                <a:gd name="connsiteY104" fmla="*/ 94175 h 132894"/>
                <a:gd name="connsiteX105" fmla="*/ 180429 w 185574"/>
                <a:gd name="connsiteY105" fmla="*/ 89031 h 132894"/>
                <a:gd name="connsiteX106" fmla="*/ 182906 w 185574"/>
                <a:gd name="connsiteY106" fmla="*/ 81316 h 132894"/>
                <a:gd name="connsiteX107" fmla="*/ 49270 w 185574"/>
                <a:gd name="connsiteY107" fmla="*/ 78459 h 132894"/>
                <a:gd name="connsiteX108" fmla="*/ 49270 w 185574"/>
                <a:gd name="connsiteY108" fmla="*/ 78459 h 132894"/>
                <a:gd name="connsiteX109" fmla="*/ 49175 w 185574"/>
                <a:gd name="connsiteY109" fmla="*/ 78363 h 132894"/>
                <a:gd name="connsiteX110" fmla="*/ 49365 w 185574"/>
                <a:gd name="connsiteY110" fmla="*/ 78459 h 132894"/>
                <a:gd name="connsiteX111" fmla="*/ 49270 w 185574"/>
                <a:gd name="connsiteY111" fmla="*/ 78459 h 132894"/>
                <a:gd name="connsiteX112" fmla="*/ 100800 w 185574"/>
                <a:gd name="connsiteY112" fmla="*/ 61028 h 132894"/>
                <a:gd name="connsiteX113" fmla="*/ 100800 w 185574"/>
                <a:gd name="connsiteY113" fmla="*/ 61028 h 132894"/>
                <a:gd name="connsiteX114" fmla="*/ 100800 w 185574"/>
                <a:gd name="connsiteY114" fmla="*/ 61028 h 132894"/>
                <a:gd name="connsiteX115" fmla="*/ 100705 w 185574"/>
                <a:gd name="connsiteY115" fmla="*/ 60933 h 132894"/>
                <a:gd name="connsiteX116" fmla="*/ 100800 w 185574"/>
                <a:gd name="connsiteY116" fmla="*/ 60933 h 132894"/>
                <a:gd name="connsiteX117" fmla="*/ 100800 w 185574"/>
                <a:gd name="connsiteY117" fmla="*/ 61028 h 132894"/>
                <a:gd name="connsiteX118" fmla="*/ 72416 w 185574"/>
                <a:gd name="connsiteY118" fmla="*/ 62648 h 132894"/>
                <a:gd name="connsiteX119" fmla="*/ 72797 w 185574"/>
                <a:gd name="connsiteY119" fmla="*/ 63695 h 132894"/>
                <a:gd name="connsiteX120" fmla="*/ 71844 w 185574"/>
                <a:gd name="connsiteY120" fmla="*/ 63504 h 132894"/>
                <a:gd name="connsiteX121" fmla="*/ 72416 w 185574"/>
                <a:gd name="connsiteY121" fmla="*/ 62648 h 132894"/>
                <a:gd name="connsiteX122" fmla="*/ 90513 w 185574"/>
                <a:gd name="connsiteY122" fmla="*/ 75506 h 132894"/>
                <a:gd name="connsiteX123" fmla="*/ 90513 w 185574"/>
                <a:gd name="connsiteY123" fmla="*/ 75506 h 132894"/>
                <a:gd name="connsiteX124" fmla="*/ 90513 w 185574"/>
                <a:gd name="connsiteY124" fmla="*/ 75506 h 132894"/>
                <a:gd name="connsiteX125" fmla="*/ 109563 w 185574"/>
                <a:gd name="connsiteY125" fmla="*/ 81316 h 132894"/>
                <a:gd name="connsiteX126" fmla="*/ 109182 w 185574"/>
                <a:gd name="connsiteY126" fmla="*/ 81126 h 132894"/>
                <a:gd name="connsiteX127" fmla="*/ 109563 w 185574"/>
                <a:gd name="connsiteY127" fmla="*/ 81316 h 132894"/>
                <a:gd name="connsiteX128" fmla="*/ 108420 w 185574"/>
                <a:gd name="connsiteY128" fmla="*/ 60552 h 132894"/>
                <a:gd name="connsiteX129" fmla="*/ 108420 w 185574"/>
                <a:gd name="connsiteY129" fmla="*/ 60552 h 132894"/>
                <a:gd name="connsiteX130" fmla="*/ 108420 w 185574"/>
                <a:gd name="connsiteY130" fmla="*/ 60552 h 132894"/>
                <a:gd name="connsiteX131" fmla="*/ 108420 w 185574"/>
                <a:gd name="connsiteY131" fmla="*/ 60552 h 132894"/>
                <a:gd name="connsiteX132" fmla="*/ 108420 w 185574"/>
                <a:gd name="connsiteY132" fmla="*/ 60552 h 132894"/>
                <a:gd name="connsiteX133" fmla="*/ 108420 w 185574"/>
                <a:gd name="connsiteY133" fmla="*/ 60552 h 132894"/>
                <a:gd name="connsiteX134" fmla="*/ 108420 w 185574"/>
                <a:gd name="connsiteY134" fmla="*/ 60552 h 132894"/>
                <a:gd name="connsiteX135" fmla="*/ 64034 w 185574"/>
                <a:gd name="connsiteY135" fmla="*/ 79412 h 132894"/>
                <a:gd name="connsiteX136" fmla="*/ 64034 w 185574"/>
                <a:gd name="connsiteY136" fmla="*/ 79412 h 132894"/>
                <a:gd name="connsiteX137" fmla="*/ 64034 w 185574"/>
                <a:gd name="connsiteY137" fmla="*/ 79412 h 132894"/>
                <a:gd name="connsiteX138" fmla="*/ 64034 w 185574"/>
                <a:gd name="connsiteY138" fmla="*/ 79412 h 132894"/>
                <a:gd name="connsiteX139" fmla="*/ 104896 w 185574"/>
                <a:gd name="connsiteY139" fmla="*/ 78745 h 132894"/>
                <a:gd name="connsiteX140" fmla="*/ 104991 w 185574"/>
                <a:gd name="connsiteY140" fmla="*/ 79697 h 132894"/>
                <a:gd name="connsiteX141" fmla="*/ 104515 w 185574"/>
                <a:gd name="connsiteY141" fmla="*/ 78935 h 132894"/>
                <a:gd name="connsiteX142" fmla="*/ 104896 w 185574"/>
                <a:gd name="connsiteY142" fmla="*/ 78745 h 132894"/>
                <a:gd name="connsiteX143" fmla="*/ 104991 w 185574"/>
                <a:gd name="connsiteY143" fmla="*/ 92937 h 132894"/>
                <a:gd name="connsiteX144" fmla="*/ 104991 w 185574"/>
                <a:gd name="connsiteY144" fmla="*/ 92937 h 132894"/>
                <a:gd name="connsiteX145" fmla="*/ 104991 w 185574"/>
                <a:gd name="connsiteY145" fmla="*/ 92937 h 132894"/>
                <a:gd name="connsiteX146" fmla="*/ 104991 w 185574"/>
                <a:gd name="connsiteY146" fmla="*/ 92937 h 132894"/>
                <a:gd name="connsiteX147" fmla="*/ 106515 w 185574"/>
                <a:gd name="connsiteY147" fmla="*/ 50741 h 132894"/>
                <a:gd name="connsiteX148" fmla="*/ 106325 w 185574"/>
                <a:gd name="connsiteY148" fmla="*/ 50360 h 132894"/>
                <a:gd name="connsiteX149" fmla="*/ 106706 w 185574"/>
                <a:gd name="connsiteY149" fmla="*/ 50455 h 132894"/>
                <a:gd name="connsiteX150" fmla="*/ 106515 w 185574"/>
                <a:gd name="connsiteY150" fmla="*/ 50741 h 132894"/>
                <a:gd name="connsiteX151" fmla="*/ 90418 w 185574"/>
                <a:gd name="connsiteY151" fmla="*/ 90175 h 132894"/>
                <a:gd name="connsiteX152" fmla="*/ 90418 w 185574"/>
                <a:gd name="connsiteY152" fmla="*/ 90175 h 132894"/>
                <a:gd name="connsiteX153" fmla="*/ 90418 w 185574"/>
                <a:gd name="connsiteY153" fmla="*/ 90175 h 132894"/>
                <a:gd name="connsiteX154" fmla="*/ 90418 w 185574"/>
                <a:gd name="connsiteY154" fmla="*/ 90175 h 132894"/>
                <a:gd name="connsiteX155" fmla="*/ 59748 w 185574"/>
                <a:gd name="connsiteY155" fmla="*/ 37978 h 132894"/>
                <a:gd name="connsiteX156" fmla="*/ 59843 w 185574"/>
                <a:gd name="connsiteY156" fmla="*/ 37882 h 132894"/>
                <a:gd name="connsiteX157" fmla="*/ 59843 w 185574"/>
                <a:gd name="connsiteY157" fmla="*/ 38073 h 132894"/>
                <a:gd name="connsiteX158" fmla="*/ 59843 w 185574"/>
                <a:gd name="connsiteY158" fmla="*/ 38073 h 132894"/>
                <a:gd name="connsiteX159" fmla="*/ 59843 w 185574"/>
                <a:gd name="connsiteY159" fmla="*/ 38073 h 132894"/>
                <a:gd name="connsiteX160" fmla="*/ 59748 w 185574"/>
                <a:gd name="connsiteY160" fmla="*/ 37978 h 132894"/>
                <a:gd name="connsiteX161" fmla="*/ 60414 w 185574"/>
                <a:gd name="connsiteY161" fmla="*/ 113701 h 132894"/>
                <a:gd name="connsiteX162" fmla="*/ 60414 w 185574"/>
                <a:gd name="connsiteY162" fmla="*/ 113701 h 132894"/>
                <a:gd name="connsiteX163" fmla="*/ 60414 w 185574"/>
                <a:gd name="connsiteY163" fmla="*/ 113701 h 132894"/>
                <a:gd name="connsiteX164" fmla="*/ 60414 w 185574"/>
                <a:gd name="connsiteY164" fmla="*/ 113701 h 132894"/>
                <a:gd name="connsiteX165" fmla="*/ 66701 w 185574"/>
                <a:gd name="connsiteY165" fmla="*/ 90175 h 132894"/>
                <a:gd name="connsiteX166" fmla="*/ 66796 w 185574"/>
                <a:gd name="connsiteY166" fmla="*/ 90365 h 132894"/>
                <a:gd name="connsiteX167" fmla="*/ 66796 w 185574"/>
                <a:gd name="connsiteY167" fmla="*/ 90365 h 132894"/>
                <a:gd name="connsiteX168" fmla="*/ 66796 w 185574"/>
                <a:gd name="connsiteY168" fmla="*/ 90365 h 132894"/>
                <a:gd name="connsiteX169" fmla="*/ 66606 w 185574"/>
                <a:gd name="connsiteY169" fmla="*/ 90365 h 132894"/>
                <a:gd name="connsiteX170" fmla="*/ 66701 w 185574"/>
                <a:gd name="connsiteY170" fmla="*/ 90175 h 132894"/>
                <a:gd name="connsiteX171" fmla="*/ 87846 w 185574"/>
                <a:gd name="connsiteY171" fmla="*/ 95604 h 132894"/>
                <a:gd name="connsiteX172" fmla="*/ 87561 w 185574"/>
                <a:gd name="connsiteY172" fmla="*/ 95223 h 132894"/>
                <a:gd name="connsiteX173" fmla="*/ 89085 w 185574"/>
                <a:gd name="connsiteY173" fmla="*/ 95032 h 132894"/>
                <a:gd name="connsiteX174" fmla="*/ 87846 w 185574"/>
                <a:gd name="connsiteY174" fmla="*/ 95604 h 132894"/>
                <a:gd name="connsiteX175" fmla="*/ 23457 w 185574"/>
                <a:gd name="connsiteY175" fmla="*/ 85889 h 132894"/>
                <a:gd name="connsiteX176" fmla="*/ 23076 w 185574"/>
                <a:gd name="connsiteY176" fmla="*/ 85793 h 132894"/>
                <a:gd name="connsiteX177" fmla="*/ 23076 w 185574"/>
                <a:gd name="connsiteY177" fmla="*/ 85793 h 132894"/>
                <a:gd name="connsiteX178" fmla="*/ 23457 w 185574"/>
                <a:gd name="connsiteY178" fmla="*/ 85889 h 132894"/>
                <a:gd name="connsiteX179" fmla="*/ 96133 w 185574"/>
                <a:gd name="connsiteY179" fmla="*/ 22833 h 132894"/>
                <a:gd name="connsiteX180" fmla="*/ 96133 w 185574"/>
                <a:gd name="connsiteY180" fmla="*/ 22833 h 132894"/>
                <a:gd name="connsiteX181" fmla="*/ 96514 w 185574"/>
                <a:gd name="connsiteY181" fmla="*/ 23500 h 132894"/>
                <a:gd name="connsiteX182" fmla="*/ 96133 w 185574"/>
                <a:gd name="connsiteY182" fmla="*/ 22833 h 132894"/>
                <a:gd name="connsiteX183" fmla="*/ 99276 w 185574"/>
                <a:gd name="connsiteY183" fmla="*/ 103224 h 132894"/>
                <a:gd name="connsiteX184" fmla="*/ 99276 w 185574"/>
                <a:gd name="connsiteY184" fmla="*/ 103224 h 132894"/>
                <a:gd name="connsiteX185" fmla="*/ 99657 w 185574"/>
                <a:gd name="connsiteY185" fmla="*/ 103319 h 132894"/>
                <a:gd name="connsiteX186" fmla="*/ 99372 w 185574"/>
                <a:gd name="connsiteY186" fmla="*/ 103414 h 132894"/>
                <a:gd name="connsiteX187" fmla="*/ 99276 w 185574"/>
                <a:gd name="connsiteY187" fmla="*/ 103224 h 132894"/>
                <a:gd name="connsiteX188" fmla="*/ 133662 w 185574"/>
                <a:gd name="connsiteY188" fmla="*/ 81411 h 132894"/>
                <a:gd name="connsiteX189" fmla="*/ 133662 w 185574"/>
                <a:gd name="connsiteY189" fmla="*/ 81411 h 132894"/>
                <a:gd name="connsiteX190" fmla="*/ 133662 w 185574"/>
                <a:gd name="connsiteY190" fmla="*/ 81411 h 132894"/>
                <a:gd name="connsiteX191" fmla="*/ 133662 w 185574"/>
                <a:gd name="connsiteY191" fmla="*/ 81411 h 132894"/>
                <a:gd name="connsiteX192" fmla="*/ 133662 w 185574"/>
                <a:gd name="connsiteY192" fmla="*/ 81411 h 132894"/>
                <a:gd name="connsiteX193" fmla="*/ 133662 w 185574"/>
                <a:gd name="connsiteY193" fmla="*/ 81507 h 132894"/>
                <a:gd name="connsiteX194" fmla="*/ 133662 w 185574"/>
                <a:gd name="connsiteY194" fmla="*/ 81411 h 132894"/>
                <a:gd name="connsiteX195" fmla="*/ 167190 w 185574"/>
                <a:gd name="connsiteY195" fmla="*/ 53884 h 132894"/>
                <a:gd name="connsiteX196" fmla="*/ 167190 w 185574"/>
                <a:gd name="connsiteY196" fmla="*/ 53884 h 132894"/>
                <a:gd name="connsiteX197" fmla="*/ 167190 w 185574"/>
                <a:gd name="connsiteY197" fmla="*/ 53884 h 132894"/>
                <a:gd name="connsiteX198" fmla="*/ 167190 w 185574"/>
                <a:gd name="connsiteY198" fmla="*/ 53884 h 132894"/>
                <a:gd name="connsiteX199" fmla="*/ 167190 w 185574"/>
                <a:gd name="connsiteY199" fmla="*/ 53884 h 132894"/>
                <a:gd name="connsiteX200" fmla="*/ 167190 w 185574"/>
                <a:gd name="connsiteY200" fmla="*/ 53884 h 132894"/>
                <a:gd name="connsiteX201" fmla="*/ 167380 w 185574"/>
                <a:gd name="connsiteY201" fmla="*/ 53789 h 132894"/>
                <a:gd name="connsiteX202" fmla="*/ 167285 w 185574"/>
                <a:gd name="connsiteY202" fmla="*/ 53979 h 132894"/>
                <a:gd name="connsiteX203" fmla="*/ 167190 w 185574"/>
                <a:gd name="connsiteY203" fmla="*/ 53884 h 132894"/>
                <a:gd name="connsiteX204" fmla="*/ 112040 w 185574"/>
                <a:gd name="connsiteY204" fmla="*/ 16832 h 132894"/>
                <a:gd name="connsiteX205" fmla="*/ 112040 w 185574"/>
                <a:gd name="connsiteY205" fmla="*/ 16832 h 132894"/>
                <a:gd name="connsiteX206" fmla="*/ 112040 w 185574"/>
                <a:gd name="connsiteY206" fmla="*/ 16737 h 132894"/>
                <a:gd name="connsiteX207" fmla="*/ 112135 w 185574"/>
                <a:gd name="connsiteY207" fmla="*/ 16737 h 132894"/>
                <a:gd name="connsiteX208" fmla="*/ 112040 w 185574"/>
                <a:gd name="connsiteY208" fmla="*/ 16832 h 132894"/>
                <a:gd name="connsiteX209" fmla="*/ 37173 w 185574"/>
                <a:gd name="connsiteY209" fmla="*/ 32739 h 132894"/>
                <a:gd name="connsiteX210" fmla="*/ 37173 w 185574"/>
                <a:gd name="connsiteY210" fmla="*/ 32739 h 132894"/>
                <a:gd name="connsiteX211" fmla="*/ 37173 w 185574"/>
                <a:gd name="connsiteY211" fmla="*/ 32739 h 132894"/>
                <a:gd name="connsiteX212" fmla="*/ 37173 w 185574"/>
                <a:gd name="connsiteY212" fmla="*/ 32739 h 132894"/>
                <a:gd name="connsiteX213" fmla="*/ 29458 w 185574"/>
                <a:gd name="connsiteY213" fmla="*/ 103033 h 132894"/>
                <a:gd name="connsiteX214" fmla="*/ 29553 w 185574"/>
                <a:gd name="connsiteY214" fmla="*/ 102938 h 132894"/>
                <a:gd name="connsiteX215" fmla="*/ 29458 w 185574"/>
                <a:gd name="connsiteY215" fmla="*/ 103033 h 132894"/>
                <a:gd name="connsiteX216" fmla="*/ 29458 w 185574"/>
                <a:gd name="connsiteY216" fmla="*/ 103033 h 132894"/>
                <a:gd name="connsiteX217" fmla="*/ 154617 w 185574"/>
                <a:gd name="connsiteY217" fmla="*/ 30644 h 132894"/>
                <a:gd name="connsiteX218" fmla="*/ 154617 w 185574"/>
                <a:gd name="connsiteY218" fmla="*/ 30644 h 132894"/>
                <a:gd name="connsiteX219" fmla="*/ 154617 w 185574"/>
                <a:gd name="connsiteY219" fmla="*/ 30738 h 132894"/>
                <a:gd name="connsiteX220" fmla="*/ 154521 w 185574"/>
                <a:gd name="connsiteY220" fmla="*/ 30738 h 132894"/>
                <a:gd name="connsiteX221" fmla="*/ 154617 w 185574"/>
                <a:gd name="connsiteY221" fmla="*/ 30644 h 132894"/>
                <a:gd name="connsiteX222" fmla="*/ 122613 w 185574"/>
                <a:gd name="connsiteY222" fmla="*/ 20833 h 132894"/>
                <a:gd name="connsiteX223" fmla="*/ 122613 w 185574"/>
                <a:gd name="connsiteY223" fmla="*/ 20833 h 132894"/>
                <a:gd name="connsiteX224" fmla="*/ 122613 w 185574"/>
                <a:gd name="connsiteY224" fmla="*/ 20833 h 132894"/>
                <a:gd name="connsiteX225" fmla="*/ 122613 w 185574"/>
                <a:gd name="connsiteY225" fmla="*/ 20833 h 132894"/>
                <a:gd name="connsiteX226" fmla="*/ 122517 w 185574"/>
                <a:gd name="connsiteY226" fmla="*/ 20642 h 132894"/>
                <a:gd name="connsiteX227" fmla="*/ 122613 w 185574"/>
                <a:gd name="connsiteY227" fmla="*/ 20833 h 132894"/>
                <a:gd name="connsiteX228" fmla="*/ 122613 w 185574"/>
                <a:gd name="connsiteY228" fmla="*/ 20833 h 132894"/>
                <a:gd name="connsiteX229" fmla="*/ 107658 w 185574"/>
                <a:gd name="connsiteY229" fmla="*/ 11022 h 132894"/>
                <a:gd name="connsiteX230" fmla="*/ 109182 w 185574"/>
                <a:gd name="connsiteY230" fmla="*/ 10831 h 132894"/>
                <a:gd name="connsiteX231" fmla="*/ 107658 w 185574"/>
                <a:gd name="connsiteY231" fmla="*/ 11022 h 132894"/>
                <a:gd name="connsiteX232" fmla="*/ 11932 w 185574"/>
                <a:gd name="connsiteY232" fmla="*/ 42264 h 132894"/>
                <a:gd name="connsiteX233" fmla="*/ 11837 w 185574"/>
                <a:gd name="connsiteY233" fmla="*/ 42169 h 132894"/>
                <a:gd name="connsiteX234" fmla="*/ 11837 w 185574"/>
                <a:gd name="connsiteY234" fmla="*/ 42169 h 132894"/>
                <a:gd name="connsiteX235" fmla="*/ 11932 w 185574"/>
                <a:gd name="connsiteY235" fmla="*/ 42073 h 132894"/>
                <a:gd name="connsiteX236" fmla="*/ 11932 w 185574"/>
                <a:gd name="connsiteY236" fmla="*/ 42264 h 132894"/>
                <a:gd name="connsiteX237" fmla="*/ 7836 w 185574"/>
                <a:gd name="connsiteY237" fmla="*/ 54361 h 132894"/>
                <a:gd name="connsiteX238" fmla="*/ 7646 w 185574"/>
                <a:gd name="connsiteY238" fmla="*/ 54456 h 132894"/>
                <a:gd name="connsiteX239" fmla="*/ 7646 w 185574"/>
                <a:gd name="connsiteY239" fmla="*/ 54265 h 132894"/>
                <a:gd name="connsiteX240" fmla="*/ 7836 w 185574"/>
                <a:gd name="connsiteY240" fmla="*/ 54361 h 132894"/>
                <a:gd name="connsiteX241" fmla="*/ 22886 w 185574"/>
                <a:gd name="connsiteY241" fmla="*/ 101128 h 132894"/>
                <a:gd name="connsiteX242" fmla="*/ 23172 w 185574"/>
                <a:gd name="connsiteY242" fmla="*/ 100938 h 132894"/>
                <a:gd name="connsiteX243" fmla="*/ 23267 w 185574"/>
                <a:gd name="connsiteY243" fmla="*/ 101033 h 132894"/>
                <a:gd name="connsiteX244" fmla="*/ 22886 w 185574"/>
                <a:gd name="connsiteY244" fmla="*/ 101128 h 132894"/>
                <a:gd name="connsiteX245" fmla="*/ 22886 w 185574"/>
                <a:gd name="connsiteY245" fmla="*/ 101128 h 132894"/>
                <a:gd name="connsiteX246" fmla="*/ 104896 w 185574"/>
                <a:gd name="connsiteY246" fmla="*/ 127894 h 132894"/>
                <a:gd name="connsiteX247" fmla="*/ 104991 w 185574"/>
                <a:gd name="connsiteY247" fmla="*/ 128084 h 132894"/>
                <a:gd name="connsiteX248" fmla="*/ 104134 w 185574"/>
                <a:gd name="connsiteY248" fmla="*/ 128465 h 132894"/>
                <a:gd name="connsiteX249" fmla="*/ 104896 w 185574"/>
                <a:gd name="connsiteY249" fmla="*/ 127894 h 132894"/>
                <a:gd name="connsiteX250" fmla="*/ 174429 w 185574"/>
                <a:gd name="connsiteY250" fmla="*/ 94937 h 132894"/>
                <a:gd name="connsiteX251" fmla="*/ 174429 w 185574"/>
                <a:gd name="connsiteY251" fmla="*/ 94937 h 132894"/>
                <a:gd name="connsiteX252" fmla="*/ 174429 w 185574"/>
                <a:gd name="connsiteY252" fmla="*/ 94937 h 132894"/>
                <a:gd name="connsiteX253" fmla="*/ 174429 w 185574"/>
                <a:gd name="connsiteY253" fmla="*/ 94937 h 132894"/>
                <a:gd name="connsiteX254" fmla="*/ 135567 w 185574"/>
                <a:gd name="connsiteY254" fmla="*/ 16737 h 132894"/>
                <a:gd name="connsiteX255" fmla="*/ 135567 w 185574"/>
                <a:gd name="connsiteY255" fmla="*/ 16737 h 132894"/>
                <a:gd name="connsiteX256" fmla="*/ 135567 w 185574"/>
                <a:gd name="connsiteY256" fmla="*/ 16737 h 132894"/>
                <a:gd name="connsiteX257" fmla="*/ 135567 w 185574"/>
                <a:gd name="connsiteY257" fmla="*/ 16737 h 132894"/>
                <a:gd name="connsiteX258" fmla="*/ 47841 w 185574"/>
                <a:gd name="connsiteY258" fmla="*/ 10927 h 132894"/>
                <a:gd name="connsiteX259" fmla="*/ 47937 w 185574"/>
                <a:gd name="connsiteY259" fmla="*/ 11212 h 132894"/>
                <a:gd name="connsiteX260" fmla="*/ 47937 w 185574"/>
                <a:gd name="connsiteY260" fmla="*/ 11212 h 132894"/>
                <a:gd name="connsiteX261" fmla="*/ 47841 w 185574"/>
                <a:gd name="connsiteY261" fmla="*/ 10927 h 13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185574" h="132894">
                  <a:moveTo>
                    <a:pt x="182906" y="81316"/>
                  </a:moveTo>
                  <a:cubicBezTo>
                    <a:pt x="185097" y="79983"/>
                    <a:pt x="185192" y="78173"/>
                    <a:pt x="184144" y="76078"/>
                  </a:cubicBezTo>
                  <a:lnTo>
                    <a:pt x="184144" y="76078"/>
                  </a:lnTo>
                  <a:cubicBezTo>
                    <a:pt x="187573" y="72839"/>
                    <a:pt x="183573" y="69029"/>
                    <a:pt x="185001" y="65696"/>
                  </a:cubicBezTo>
                  <a:cubicBezTo>
                    <a:pt x="185954" y="63504"/>
                    <a:pt x="185668" y="61695"/>
                    <a:pt x="183858" y="60076"/>
                  </a:cubicBezTo>
                  <a:lnTo>
                    <a:pt x="183858" y="60076"/>
                  </a:lnTo>
                  <a:lnTo>
                    <a:pt x="183858" y="60076"/>
                  </a:lnTo>
                  <a:cubicBezTo>
                    <a:pt x="184239" y="55122"/>
                    <a:pt x="181668" y="51313"/>
                    <a:pt x="178810" y="47598"/>
                  </a:cubicBezTo>
                  <a:cubicBezTo>
                    <a:pt x="175286" y="41692"/>
                    <a:pt x="171190" y="36358"/>
                    <a:pt x="165570" y="32358"/>
                  </a:cubicBezTo>
                  <a:cubicBezTo>
                    <a:pt x="164237" y="30644"/>
                    <a:pt x="162808" y="29024"/>
                    <a:pt x="160713" y="28167"/>
                  </a:cubicBezTo>
                  <a:cubicBezTo>
                    <a:pt x="156998" y="25595"/>
                    <a:pt x="154236" y="21404"/>
                    <a:pt x="148902" y="21595"/>
                  </a:cubicBezTo>
                  <a:lnTo>
                    <a:pt x="148902" y="21595"/>
                  </a:lnTo>
                  <a:cubicBezTo>
                    <a:pt x="148616" y="21309"/>
                    <a:pt x="148330" y="21023"/>
                    <a:pt x="147949" y="20833"/>
                  </a:cubicBezTo>
                  <a:cubicBezTo>
                    <a:pt x="143568" y="17404"/>
                    <a:pt x="138424" y="15403"/>
                    <a:pt x="133376" y="13498"/>
                  </a:cubicBezTo>
                  <a:lnTo>
                    <a:pt x="133376" y="13498"/>
                  </a:lnTo>
                  <a:lnTo>
                    <a:pt x="133376" y="13498"/>
                  </a:lnTo>
                  <a:cubicBezTo>
                    <a:pt x="130423" y="12260"/>
                    <a:pt x="127566" y="11022"/>
                    <a:pt x="124613" y="9784"/>
                  </a:cubicBezTo>
                  <a:cubicBezTo>
                    <a:pt x="124613" y="9974"/>
                    <a:pt x="124518" y="10165"/>
                    <a:pt x="124518" y="10355"/>
                  </a:cubicBezTo>
                  <a:cubicBezTo>
                    <a:pt x="124518" y="10260"/>
                    <a:pt x="124422" y="10260"/>
                    <a:pt x="124422" y="10165"/>
                  </a:cubicBezTo>
                  <a:cubicBezTo>
                    <a:pt x="124422" y="10165"/>
                    <a:pt x="124613" y="9784"/>
                    <a:pt x="124613" y="9784"/>
                  </a:cubicBezTo>
                  <a:cubicBezTo>
                    <a:pt x="124041" y="9593"/>
                    <a:pt x="123470" y="9403"/>
                    <a:pt x="122898" y="9212"/>
                  </a:cubicBezTo>
                  <a:lnTo>
                    <a:pt x="122898" y="9212"/>
                  </a:lnTo>
                  <a:cubicBezTo>
                    <a:pt x="121565" y="8069"/>
                    <a:pt x="120136" y="7307"/>
                    <a:pt x="118326" y="7593"/>
                  </a:cubicBezTo>
                  <a:lnTo>
                    <a:pt x="118326" y="7593"/>
                  </a:lnTo>
                  <a:lnTo>
                    <a:pt x="118326" y="7593"/>
                  </a:lnTo>
                  <a:cubicBezTo>
                    <a:pt x="116707" y="6736"/>
                    <a:pt x="115183" y="5211"/>
                    <a:pt x="113088" y="6354"/>
                  </a:cubicBezTo>
                  <a:lnTo>
                    <a:pt x="113088" y="6354"/>
                  </a:lnTo>
                  <a:cubicBezTo>
                    <a:pt x="111373" y="4259"/>
                    <a:pt x="108801" y="4355"/>
                    <a:pt x="106420" y="3878"/>
                  </a:cubicBezTo>
                  <a:lnTo>
                    <a:pt x="106420" y="3878"/>
                  </a:lnTo>
                  <a:cubicBezTo>
                    <a:pt x="104801" y="3592"/>
                    <a:pt x="103277" y="3306"/>
                    <a:pt x="101658" y="3021"/>
                  </a:cubicBezTo>
                  <a:cubicBezTo>
                    <a:pt x="98610" y="1306"/>
                    <a:pt x="95181" y="1783"/>
                    <a:pt x="91847" y="1211"/>
                  </a:cubicBezTo>
                  <a:cubicBezTo>
                    <a:pt x="91847" y="1211"/>
                    <a:pt x="92133" y="1592"/>
                    <a:pt x="92133" y="1592"/>
                  </a:cubicBezTo>
                  <a:lnTo>
                    <a:pt x="92133" y="1592"/>
                  </a:lnTo>
                  <a:lnTo>
                    <a:pt x="92133" y="1592"/>
                  </a:lnTo>
                  <a:cubicBezTo>
                    <a:pt x="92037" y="1592"/>
                    <a:pt x="92037" y="1592"/>
                    <a:pt x="91942" y="1687"/>
                  </a:cubicBezTo>
                  <a:cubicBezTo>
                    <a:pt x="91942" y="1497"/>
                    <a:pt x="91942" y="1402"/>
                    <a:pt x="91847" y="1211"/>
                  </a:cubicBezTo>
                  <a:cubicBezTo>
                    <a:pt x="88132" y="-503"/>
                    <a:pt x="84417" y="449"/>
                    <a:pt x="80703" y="1211"/>
                  </a:cubicBezTo>
                  <a:cubicBezTo>
                    <a:pt x="78607" y="-1265"/>
                    <a:pt x="76988" y="640"/>
                    <a:pt x="75369" y="1783"/>
                  </a:cubicBezTo>
                  <a:lnTo>
                    <a:pt x="75369" y="1783"/>
                  </a:lnTo>
                  <a:cubicBezTo>
                    <a:pt x="69939" y="-122"/>
                    <a:pt x="64701" y="830"/>
                    <a:pt x="59557" y="2640"/>
                  </a:cubicBezTo>
                  <a:lnTo>
                    <a:pt x="59557" y="2640"/>
                  </a:lnTo>
                  <a:cubicBezTo>
                    <a:pt x="57176" y="2830"/>
                    <a:pt x="54985" y="3402"/>
                    <a:pt x="52890" y="4545"/>
                  </a:cubicBezTo>
                  <a:cubicBezTo>
                    <a:pt x="52509" y="4545"/>
                    <a:pt x="52223" y="4735"/>
                    <a:pt x="51937" y="4926"/>
                  </a:cubicBezTo>
                  <a:lnTo>
                    <a:pt x="51937" y="4926"/>
                  </a:lnTo>
                  <a:cubicBezTo>
                    <a:pt x="47460" y="5878"/>
                    <a:pt x="43269" y="7593"/>
                    <a:pt x="39650" y="10545"/>
                  </a:cubicBezTo>
                  <a:cubicBezTo>
                    <a:pt x="38507" y="11308"/>
                    <a:pt x="37459" y="12070"/>
                    <a:pt x="36316" y="12737"/>
                  </a:cubicBezTo>
                  <a:cubicBezTo>
                    <a:pt x="36316" y="12737"/>
                    <a:pt x="36316" y="12737"/>
                    <a:pt x="36316" y="12737"/>
                  </a:cubicBezTo>
                  <a:lnTo>
                    <a:pt x="36316" y="12737"/>
                  </a:lnTo>
                  <a:cubicBezTo>
                    <a:pt x="35554" y="13213"/>
                    <a:pt x="34792" y="13689"/>
                    <a:pt x="34125" y="14165"/>
                  </a:cubicBezTo>
                  <a:cubicBezTo>
                    <a:pt x="30601" y="16642"/>
                    <a:pt x="26982" y="19118"/>
                    <a:pt x="23457" y="21595"/>
                  </a:cubicBezTo>
                  <a:lnTo>
                    <a:pt x="23457" y="21595"/>
                  </a:lnTo>
                  <a:lnTo>
                    <a:pt x="23457" y="21595"/>
                  </a:lnTo>
                  <a:cubicBezTo>
                    <a:pt x="19933" y="23785"/>
                    <a:pt x="17076" y="26738"/>
                    <a:pt x="14694" y="30167"/>
                  </a:cubicBezTo>
                  <a:cubicBezTo>
                    <a:pt x="12408" y="31596"/>
                    <a:pt x="10884" y="33691"/>
                    <a:pt x="9360" y="35882"/>
                  </a:cubicBezTo>
                  <a:cubicBezTo>
                    <a:pt x="9360" y="35882"/>
                    <a:pt x="9360" y="35882"/>
                    <a:pt x="9360" y="35882"/>
                  </a:cubicBezTo>
                  <a:cubicBezTo>
                    <a:pt x="9360" y="35882"/>
                    <a:pt x="9360" y="35882"/>
                    <a:pt x="9360" y="35882"/>
                  </a:cubicBezTo>
                  <a:cubicBezTo>
                    <a:pt x="7074" y="38644"/>
                    <a:pt x="5265" y="41692"/>
                    <a:pt x="4122" y="45121"/>
                  </a:cubicBezTo>
                  <a:cubicBezTo>
                    <a:pt x="2121" y="48074"/>
                    <a:pt x="1264" y="51408"/>
                    <a:pt x="1264" y="54932"/>
                  </a:cubicBezTo>
                  <a:lnTo>
                    <a:pt x="1264" y="54932"/>
                  </a:lnTo>
                  <a:cubicBezTo>
                    <a:pt x="407" y="57314"/>
                    <a:pt x="26" y="59790"/>
                    <a:pt x="312" y="62361"/>
                  </a:cubicBezTo>
                  <a:cubicBezTo>
                    <a:pt x="-260" y="63409"/>
                    <a:pt x="26" y="64362"/>
                    <a:pt x="597" y="65219"/>
                  </a:cubicBezTo>
                  <a:lnTo>
                    <a:pt x="597" y="65219"/>
                  </a:lnTo>
                  <a:cubicBezTo>
                    <a:pt x="216" y="68648"/>
                    <a:pt x="1359" y="71696"/>
                    <a:pt x="2312" y="74839"/>
                  </a:cubicBezTo>
                  <a:lnTo>
                    <a:pt x="2312" y="74839"/>
                  </a:lnTo>
                  <a:cubicBezTo>
                    <a:pt x="2598" y="79126"/>
                    <a:pt x="4503" y="82936"/>
                    <a:pt x="6122" y="86841"/>
                  </a:cubicBezTo>
                  <a:lnTo>
                    <a:pt x="6122" y="86841"/>
                  </a:lnTo>
                  <a:cubicBezTo>
                    <a:pt x="5931" y="87508"/>
                    <a:pt x="5836" y="88079"/>
                    <a:pt x="5646" y="88746"/>
                  </a:cubicBezTo>
                  <a:cubicBezTo>
                    <a:pt x="7360" y="91318"/>
                    <a:pt x="9075" y="93794"/>
                    <a:pt x="10789" y="96366"/>
                  </a:cubicBezTo>
                  <a:cubicBezTo>
                    <a:pt x="11551" y="97413"/>
                    <a:pt x="12218" y="98556"/>
                    <a:pt x="12980" y="99605"/>
                  </a:cubicBezTo>
                  <a:cubicBezTo>
                    <a:pt x="13266" y="99985"/>
                    <a:pt x="13456" y="100366"/>
                    <a:pt x="13742" y="100652"/>
                  </a:cubicBezTo>
                  <a:cubicBezTo>
                    <a:pt x="17647" y="101700"/>
                    <a:pt x="19076" y="105986"/>
                    <a:pt x="22791" y="107415"/>
                  </a:cubicBezTo>
                  <a:lnTo>
                    <a:pt x="22791" y="107415"/>
                  </a:lnTo>
                  <a:cubicBezTo>
                    <a:pt x="25839" y="110273"/>
                    <a:pt x="28887" y="113035"/>
                    <a:pt x="32792" y="114749"/>
                  </a:cubicBezTo>
                  <a:cubicBezTo>
                    <a:pt x="36507" y="117512"/>
                    <a:pt x="40221" y="120178"/>
                    <a:pt x="44889" y="121226"/>
                  </a:cubicBezTo>
                  <a:lnTo>
                    <a:pt x="44889" y="121226"/>
                  </a:lnTo>
                  <a:cubicBezTo>
                    <a:pt x="46508" y="122179"/>
                    <a:pt x="47841" y="123798"/>
                    <a:pt x="50032" y="123798"/>
                  </a:cubicBezTo>
                  <a:cubicBezTo>
                    <a:pt x="52699" y="124655"/>
                    <a:pt x="55366" y="125608"/>
                    <a:pt x="58033" y="126465"/>
                  </a:cubicBezTo>
                  <a:cubicBezTo>
                    <a:pt x="59462" y="126941"/>
                    <a:pt x="60986" y="127417"/>
                    <a:pt x="62415" y="127989"/>
                  </a:cubicBezTo>
                  <a:lnTo>
                    <a:pt x="62415" y="127989"/>
                  </a:lnTo>
                  <a:lnTo>
                    <a:pt x="62415" y="127989"/>
                  </a:lnTo>
                  <a:cubicBezTo>
                    <a:pt x="67368" y="129132"/>
                    <a:pt x="72511" y="129989"/>
                    <a:pt x="77369" y="131418"/>
                  </a:cubicBezTo>
                  <a:cubicBezTo>
                    <a:pt x="80798" y="132371"/>
                    <a:pt x="83084" y="131322"/>
                    <a:pt x="84894" y="128560"/>
                  </a:cubicBezTo>
                  <a:cubicBezTo>
                    <a:pt x="86322" y="129227"/>
                    <a:pt x="87751" y="129799"/>
                    <a:pt x="89085" y="130465"/>
                  </a:cubicBezTo>
                  <a:lnTo>
                    <a:pt x="89085" y="130465"/>
                  </a:lnTo>
                  <a:cubicBezTo>
                    <a:pt x="92228" y="133894"/>
                    <a:pt x="96419" y="131894"/>
                    <a:pt x="100134" y="132656"/>
                  </a:cubicBezTo>
                  <a:lnTo>
                    <a:pt x="100134" y="132656"/>
                  </a:lnTo>
                  <a:cubicBezTo>
                    <a:pt x="102705" y="132847"/>
                    <a:pt x="105372" y="133228"/>
                    <a:pt x="107944" y="132275"/>
                  </a:cubicBezTo>
                  <a:lnTo>
                    <a:pt x="107944" y="132275"/>
                  </a:lnTo>
                  <a:cubicBezTo>
                    <a:pt x="108801" y="132180"/>
                    <a:pt x="109659" y="131989"/>
                    <a:pt x="110516" y="131894"/>
                  </a:cubicBezTo>
                  <a:cubicBezTo>
                    <a:pt x="113659" y="132275"/>
                    <a:pt x="116612" y="131608"/>
                    <a:pt x="119469" y="130465"/>
                  </a:cubicBezTo>
                  <a:cubicBezTo>
                    <a:pt x="123375" y="130465"/>
                    <a:pt x="126804" y="129036"/>
                    <a:pt x="130328" y="127608"/>
                  </a:cubicBezTo>
                  <a:cubicBezTo>
                    <a:pt x="131090" y="127227"/>
                    <a:pt x="131852" y="126846"/>
                    <a:pt x="132614" y="126560"/>
                  </a:cubicBezTo>
                  <a:cubicBezTo>
                    <a:pt x="134709" y="126846"/>
                    <a:pt x="136233" y="125703"/>
                    <a:pt x="137567" y="124369"/>
                  </a:cubicBezTo>
                  <a:cubicBezTo>
                    <a:pt x="139948" y="124369"/>
                    <a:pt x="141948" y="123417"/>
                    <a:pt x="143758" y="121893"/>
                  </a:cubicBezTo>
                  <a:cubicBezTo>
                    <a:pt x="147187" y="121893"/>
                    <a:pt x="149378" y="119321"/>
                    <a:pt x="151950" y="117606"/>
                  </a:cubicBezTo>
                  <a:cubicBezTo>
                    <a:pt x="151950" y="117606"/>
                    <a:pt x="151950" y="117606"/>
                    <a:pt x="151950" y="117606"/>
                  </a:cubicBezTo>
                  <a:lnTo>
                    <a:pt x="151950" y="117606"/>
                  </a:lnTo>
                  <a:cubicBezTo>
                    <a:pt x="152712" y="117130"/>
                    <a:pt x="153474" y="116559"/>
                    <a:pt x="154236" y="116083"/>
                  </a:cubicBezTo>
                  <a:lnTo>
                    <a:pt x="154236" y="116083"/>
                  </a:lnTo>
                  <a:cubicBezTo>
                    <a:pt x="161189" y="111987"/>
                    <a:pt x="167666" y="107510"/>
                    <a:pt x="172428" y="100748"/>
                  </a:cubicBezTo>
                  <a:cubicBezTo>
                    <a:pt x="173000" y="100176"/>
                    <a:pt x="173667" y="99605"/>
                    <a:pt x="174238" y="99033"/>
                  </a:cubicBezTo>
                  <a:lnTo>
                    <a:pt x="174238" y="99033"/>
                  </a:lnTo>
                  <a:lnTo>
                    <a:pt x="174238" y="99033"/>
                  </a:lnTo>
                  <a:cubicBezTo>
                    <a:pt x="175286" y="97413"/>
                    <a:pt x="176429" y="95794"/>
                    <a:pt x="177477" y="94175"/>
                  </a:cubicBezTo>
                  <a:lnTo>
                    <a:pt x="177477" y="94175"/>
                  </a:lnTo>
                  <a:cubicBezTo>
                    <a:pt x="179096" y="92842"/>
                    <a:pt x="180048" y="91127"/>
                    <a:pt x="180429" y="89031"/>
                  </a:cubicBezTo>
                  <a:cubicBezTo>
                    <a:pt x="182144" y="87031"/>
                    <a:pt x="184239" y="84746"/>
                    <a:pt x="182906" y="81316"/>
                  </a:cubicBezTo>
                  <a:close/>
                  <a:moveTo>
                    <a:pt x="49270" y="78459"/>
                  </a:moveTo>
                  <a:cubicBezTo>
                    <a:pt x="49270" y="78459"/>
                    <a:pt x="49270" y="78459"/>
                    <a:pt x="49270" y="78459"/>
                  </a:cubicBezTo>
                  <a:cubicBezTo>
                    <a:pt x="49175" y="78363"/>
                    <a:pt x="49175" y="78363"/>
                    <a:pt x="49175" y="78363"/>
                  </a:cubicBezTo>
                  <a:cubicBezTo>
                    <a:pt x="49270" y="78363"/>
                    <a:pt x="49365" y="78363"/>
                    <a:pt x="49365" y="78459"/>
                  </a:cubicBezTo>
                  <a:cubicBezTo>
                    <a:pt x="49365" y="78459"/>
                    <a:pt x="49365" y="78459"/>
                    <a:pt x="49270" y="78459"/>
                  </a:cubicBezTo>
                  <a:close/>
                  <a:moveTo>
                    <a:pt x="100800" y="61028"/>
                  </a:moveTo>
                  <a:lnTo>
                    <a:pt x="100800" y="61028"/>
                  </a:lnTo>
                  <a:lnTo>
                    <a:pt x="100800" y="61028"/>
                  </a:lnTo>
                  <a:cubicBezTo>
                    <a:pt x="100800" y="61028"/>
                    <a:pt x="100800" y="60933"/>
                    <a:pt x="100705" y="60933"/>
                  </a:cubicBezTo>
                  <a:cubicBezTo>
                    <a:pt x="100705" y="60933"/>
                    <a:pt x="100705" y="60933"/>
                    <a:pt x="100800" y="60933"/>
                  </a:cubicBezTo>
                  <a:cubicBezTo>
                    <a:pt x="100705" y="60933"/>
                    <a:pt x="100800" y="60933"/>
                    <a:pt x="100800" y="61028"/>
                  </a:cubicBezTo>
                  <a:close/>
                  <a:moveTo>
                    <a:pt x="72416" y="62648"/>
                  </a:moveTo>
                  <a:cubicBezTo>
                    <a:pt x="72606" y="62933"/>
                    <a:pt x="72797" y="63219"/>
                    <a:pt x="72797" y="63695"/>
                  </a:cubicBezTo>
                  <a:cubicBezTo>
                    <a:pt x="72511" y="63695"/>
                    <a:pt x="72130" y="63600"/>
                    <a:pt x="71844" y="63504"/>
                  </a:cubicBezTo>
                  <a:cubicBezTo>
                    <a:pt x="72035" y="63219"/>
                    <a:pt x="72225" y="62838"/>
                    <a:pt x="72416" y="62648"/>
                  </a:cubicBezTo>
                  <a:close/>
                  <a:moveTo>
                    <a:pt x="90513" y="75506"/>
                  </a:moveTo>
                  <a:cubicBezTo>
                    <a:pt x="90513" y="75601"/>
                    <a:pt x="90513" y="75601"/>
                    <a:pt x="90513" y="75506"/>
                  </a:cubicBezTo>
                  <a:cubicBezTo>
                    <a:pt x="90513" y="75601"/>
                    <a:pt x="90513" y="75601"/>
                    <a:pt x="90513" y="75506"/>
                  </a:cubicBezTo>
                  <a:close/>
                  <a:moveTo>
                    <a:pt x="109563" y="81316"/>
                  </a:moveTo>
                  <a:cubicBezTo>
                    <a:pt x="109468" y="81221"/>
                    <a:pt x="109373" y="81126"/>
                    <a:pt x="109182" y="81126"/>
                  </a:cubicBezTo>
                  <a:cubicBezTo>
                    <a:pt x="109373" y="81031"/>
                    <a:pt x="109468" y="81126"/>
                    <a:pt x="109563" y="81316"/>
                  </a:cubicBezTo>
                  <a:close/>
                  <a:moveTo>
                    <a:pt x="108420" y="60552"/>
                  </a:moveTo>
                  <a:lnTo>
                    <a:pt x="108420" y="60552"/>
                  </a:lnTo>
                  <a:cubicBezTo>
                    <a:pt x="108420" y="60552"/>
                    <a:pt x="108325" y="60552"/>
                    <a:pt x="108420" y="60552"/>
                  </a:cubicBezTo>
                  <a:cubicBezTo>
                    <a:pt x="108325" y="60552"/>
                    <a:pt x="108420" y="60552"/>
                    <a:pt x="108420" y="60552"/>
                  </a:cubicBezTo>
                  <a:cubicBezTo>
                    <a:pt x="108420" y="60552"/>
                    <a:pt x="108420" y="60552"/>
                    <a:pt x="108420" y="60552"/>
                  </a:cubicBezTo>
                  <a:lnTo>
                    <a:pt x="108420" y="60552"/>
                  </a:lnTo>
                  <a:cubicBezTo>
                    <a:pt x="108420" y="60552"/>
                    <a:pt x="108420" y="60552"/>
                    <a:pt x="108420" y="60552"/>
                  </a:cubicBezTo>
                  <a:close/>
                  <a:moveTo>
                    <a:pt x="64034" y="79412"/>
                  </a:moveTo>
                  <a:cubicBezTo>
                    <a:pt x="64129" y="79412"/>
                    <a:pt x="64129" y="79506"/>
                    <a:pt x="64034" y="79412"/>
                  </a:cubicBezTo>
                  <a:cubicBezTo>
                    <a:pt x="64129" y="79506"/>
                    <a:pt x="64129" y="79506"/>
                    <a:pt x="64034" y="79412"/>
                  </a:cubicBezTo>
                  <a:cubicBezTo>
                    <a:pt x="64129" y="79506"/>
                    <a:pt x="64034" y="79412"/>
                    <a:pt x="64034" y="79412"/>
                  </a:cubicBezTo>
                  <a:close/>
                  <a:moveTo>
                    <a:pt x="104896" y="78745"/>
                  </a:moveTo>
                  <a:cubicBezTo>
                    <a:pt x="104896" y="79030"/>
                    <a:pt x="104991" y="79412"/>
                    <a:pt x="104991" y="79697"/>
                  </a:cubicBezTo>
                  <a:cubicBezTo>
                    <a:pt x="104801" y="79412"/>
                    <a:pt x="104706" y="79221"/>
                    <a:pt x="104515" y="78935"/>
                  </a:cubicBezTo>
                  <a:cubicBezTo>
                    <a:pt x="104610" y="78935"/>
                    <a:pt x="104706" y="78840"/>
                    <a:pt x="104896" y="78745"/>
                  </a:cubicBezTo>
                  <a:close/>
                  <a:moveTo>
                    <a:pt x="104991" y="92937"/>
                  </a:moveTo>
                  <a:cubicBezTo>
                    <a:pt x="104991" y="92937"/>
                    <a:pt x="104991" y="93032"/>
                    <a:pt x="104991" y="92937"/>
                  </a:cubicBezTo>
                  <a:cubicBezTo>
                    <a:pt x="104991" y="93032"/>
                    <a:pt x="104991" y="93032"/>
                    <a:pt x="104991" y="92937"/>
                  </a:cubicBezTo>
                  <a:cubicBezTo>
                    <a:pt x="104991" y="93032"/>
                    <a:pt x="104991" y="93032"/>
                    <a:pt x="104991" y="92937"/>
                  </a:cubicBezTo>
                  <a:close/>
                  <a:moveTo>
                    <a:pt x="106515" y="50741"/>
                  </a:moveTo>
                  <a:cubicBezTo>
                    <a:pt x="106420" y="50551"/>
                    <a:pt x="106420" y="50455"/>
                    <a:pt x="106325" y="50360"/>
                  </a:cubicBezTo>
                  <a:cubicBezTo>
                    <a:pt x="106420" y="50455"/>
                    <a:pt x="106611" y="50455"/>
                    <a:pt x="106706" y="50455"/>
                  </a:cubicBezTo>
                  <a:cubicBezTo>
                    <a:pt x="106611" y="50551"/>
                    <a:pt x="106611" y="50646"/>
                    <a:pt x="106515" y="50741"/>
                  </a:cubicBezTo>
                  <a:close/>
                  <a:moveTo>
                    <a:pt x="90418" y="90175"/>
                  </a:moveTo>
                  <a:cubicBezTo>
                    <a:pt x="90418" y="90175"/>
                    <a:pt x="90418" y="90175"/>
                    <a:pt x="90418" y="90175"/>
                  </a:cubicBezTo>
                  <a:cubicBezTo>
                    <a:pt x="90418" y="90175"/>
                    <a:pt x="90418" y="90175"/>
                    <a:pt x="90418" y="90175"/>
                  </a:cubicBezTo>
                  <a:cubicBezTo>
                    <a:pt x="90418" y="90175"/>
                    <a:pt x="90418" y="90175"/>
                    <a:pt x="90418" y="90175"/>
                  </a:cubicBezTo>
                  <a:close/>
                  <a:moveTo>
                    <a:pt x="59748" y="37978"/>
                  </a:moveTo>
                  <a:cubicBezTo>
                    <a:pt x="59748" y="37978"/>
                    <a:pt x="59843" y="37978"/>
                    <a:pt x="59843" y="37882"/>
                  </a:cubicBezTo>
                  <a:cubicBezTo>
                    <a:pt x="59843" y="37978"/>
                    <a:pt x="59843" y="37978"/>
                    <a:pt x="59843" y="38073"/>
                  </a:cubicBezTo>
                  <a:lnTo>
                    <a:pt x="59843" y="38073"/>
                  </a:lnTo>
                  <a:lnTo>
                    <a:pt x="59843" y="38073"/>
                  </a:lnTo>
                  <a:cubicBezTo>
                    <a:pt x="59748" y="38073"/>
                    <a:pt x="59843" y="37978"/>
                    <a:pt x="59748" y="37978"/>
                  </a:cubicBezTo>
                  <a:close/>
                  <a:moveTo>
                    <a:pt x="60414" y="113701"/>
                  </a:moveTo>
                  <a:cubicBezTo>
                    <a:pt x="60414" y="113701"/>
                    <a:pt x="60510" y="113701"/>
                    <a:pt x="60414" y="113701"/>
                  </a:cubicBezTo>
                  <a:cubicBezTo>
                    <a:pt x="60510" y="113701"/>
                    <a:pt x="60510" y="113701"/>
                    <a:pt x="60414" y="113701"/>
                  </a:cubicBezTo>
                  <a:cubicBezTo>
                    <a:pt x="60510" y="113701"/>
                    <a:pt x="60510" y="113701"/>
                    <a:pt x="60414" y="113701"/>
                  </a:cubicBezTo>
                  <a:close/>
                  <a:moveTo>
                    <a:pt x="66701" y="90175"/>
                  </a:moveTo>
                  <a:cubicBezTo>
                    <a:pt x="66701" y="90270"/>
                    <a:pt x="66701" y="90270"/>
                    <a:pt x="66796" y="90365"/>
                  </a:cubicBezTo>
                  <a:lnTo>
                    <a:pt x="66796" y="90365"/>
                  </a:lnTo>
                  <a:lnTo>
                    <a:pt x="66796" y="90365"/>
                  </a:lnTo>
                  <a:cubicBezTo>
                    <a:pt x="66701" y="90365"/>
                    <a:pt x="66701" y="90365"/>
                    <a:pt x="66606" y="90365"/>
                  </a:cubicBezTo>
                  <a:cubicBezTo>
                    <a:pt x="66606" y="90270"/>
                    <a:pt x="66701" y="90270"/>
                    <a:pt x="66701" y="90175"/>
                  </a:cubicBezTo>
                  <a:close/>
                  <a:moveTo>
                    <a:pt x="87846" y="95604"/>
                  </a:moveTo>
                  <a:cubicBezTo>
                    <a:pt x="87751" y="95509"/>
                    <a:pt x="87656" y="95414"/>
                    <a:pt x="87561" y="95223"/>
                  </a:cubicBezTo>
                  <a:cubicBezTo>
                    <a:pt x="88037" y="94937"/>
                    <a:pt x="88513" y="94937"/>
                    <a:pt x="89085" y="95032"/>
                  </a:cubicBezTo>
                  <a:cubicBezTo>
                    <a:pt x="88704" y="95318"/>
                    <a:pt x="88323" y="95509"/>
                    <a:pt x="87846" y="95604"/>
                  </a:cubicBezTo>
                  <a:close/>
                  <a:moveTo>
                    <a:pt x="23457" y="85889"/>
                  </a:moveTo>
                  <a:cubicBezTo>
                    <a:pt x="23362" y="85889"/>
                    <a:pt x="23267" y="85793"/>
                    <a:pt x="23076" y="85793"/>
                  </a:cubicBezTo>
                  <a:cubicBezTo>
                    <a:pt x="23076" y="85793"/>
                    <a:pt x="23076" y="85793"/>
                    <a:pt x="23076" y="85793"/>
                  </a:cubicBezTo>
                  <a:cubicBezTo>
                    <a:pt x="23267" y="85793"/>
                    <a:pt x="23362" y="85889"/>
                    <a:pt x="23457" y="85889"/>
                  </a:cubicBezTo>
                  <a:close/>
                  <a:moveTo>
                    <a:pt x="96133" y="22833"/>
                  </a:moveTo>
                  <a:cubicBezTo>
                    <a:pt x="96133" y="22833"/>
                    <a:pt x="96133" y="22833"/>
                    <a:pt x="96133" y="22833"/>
                  </a:cubicBezTo>
                  <a:cubicBezTo>
                    <a:pt x="96324" y="23023"/>
                    <a:pt x="96419" y="23214"/>
                    <a:pt x="96514" y="23500"/>
                  </a:cubicBezTo>
                  <a:cubicBezTo>
                    <a:pt x="96324" y="23309"/>
                    <a:pt x="96228" y="23023"/>
                    <a:pt x="96133" y="22833"/>
                  </a:cubicBezTo>
                  <a:close/>
                  <a:moveTo>
                    <a:pt x="99276" y="103224"/>
                  </a:moveTo>
                  <a:lnTo>
                    <a:pt x="99276" y="103224"/>
                  </a:lnTo>
                  <a:cubicBezTo>
                    <a:pt x="99467" y="103319"/>
                    <a:pt x="99562" y="103224"/>
                    <a:pt x="99657" y="103319"/>
                  </a:cubicBezTo>
                  <a:cubicBezTo>
                    <a:pt x="99562" y="103319"/>
                    <a:pt x="99467" y="103414"/>
                    <a:pt x="99372" y="103414"/>
                  </a:cubicBezTo>
                  <a:cubicBezTo>
                    <a:pt x="99372" y="103319"/>
                    <a:pt x="99372" y="103224"/>
                    <a:pt x="99276" y="103224"/>
                  </a:cubicBezTo>
                  <a:close/>
                  <a:moveTo>
                    <a:pt x="133662" y="81411"/>
                  </a:moveTo>
                  <a:lnTo>
                    <a:pt x="133662" y="81411"/>
                  </a:lnTo>
                  <a:lnTo>
                    <a:pt x="133662" y="81411"/>
                  </a:lnTo>
                  <a:lnTo>
                    <a:pt x="133662" y="81411"/>
                  </a:lnTo>
                  <a:cubicBezTo>
                    <a:pt x="133662" y="81507"/>
                    <a:pt x="133662" y="81507"/>
                    <a:pt x="133662" y="81411"/>
                  </a:cubicBezTo>
                  <a:cubicBezTo>
                    <a:pt x="133662" y="81507"/>
                    <a:pt x="133662" y="81507"/>
                    <a:pt x="133662" y="81507"/>
                  </a:cubicBezTo>
                  <a:cubicBezTo>
                    <a:pt x="133662" y="81507"/>
                    <a:pt x="133662" y="81507"/>
                    <a:pt x="133662" y="81411"/>
                  </a:cubicBezTo>
                  <a:close/>
                  <a:moveTo>
                    <a:pt x="167190" y="53884"/>
                  </a:moveTo>
                  <a:lnTo>
                    <a:pt x="167190" y="53884"/>
                  </a:lnTo>
                  <a:lnTo>
                    <a:pt x="167190" y="53884"/>
                  </a:lnTo>
                  <a:lnTo>
                    <a:pt x="167190" y="53884"/>
                  </a:lnTo>
                  <a:lnTo>
                    <a:pt x="167190" y="53884"/>
                  </a:lnTo>
                  <a:cubicBezTo>
                    <a:pt x="167190" y="53884"/>
                    <a:pt x="167190" y="53884"/>
                    <a:pt x="167190" y="53884"/>
                  </a:cubicBezTo>
                  <a:cubicBezTo>
                    <a:pt x="167285" y="53884"/>
                    <a:pt x="167285" y="53789"/>
                    <a:pt x="167380" y="53789"/>
                  </a:cubicBezTo>
                  <a:cubicBezTo>
                    <a:pt x="167380" y="53884"/>
                    <a:pt x="167380" y="53884"/>
                    <a:pt x="167285" y="53979"/>
                  </a:cubicBezTo>
                  <a:cubicBezTo>
                    <a:pt x="167285" y="53979"/>
                    <a:pt x="167285" y="53884"/>
                    <a:pt x="167190" y="53884"/>
                  </a:cubicBezTo>
                  <a:close/>
                  <a:moveTo>
                    <a:pt x="112040" y="16832"/>
                  </a:moveTo>
                  <a:lnTo>
                    <a:pt x="112040" y="16832"/>
                  </a:lnTo>
                  <a:cubicBezTo>
                    <a:pt x="112040" y="16832"/>
                    <a:pt x="112040" y="16737"/>
                    <a:pt x="112040" y="16737"/>
                  </a:cubicBezTo>
                  <a:cubicBezTo>
                    <a:pt x="112040" y="16737"/>
                    <a:pt x="112135" y="16737"/>
                    <a:pt x="112135" y="16737"/>
                  </a:cubicBezTo>
                  <a:cubicBezTo>
                    <a:pt x="112040" y="16832"/>
                    <a:pt x="112040" y="16832"/>
                    <a:pt x="112040" y="16832"/>
                  </a:cubicBezTo>
                  <a:close/>
                  <a:moveTo>
                    <a:pt x="37173" y="32739"/>
                  </a:moveTo>
                  <a:cubicBezTo>
                    <a:pt x="37173" y="32739"/>
                    <a:pt x="37173" y="32739"/>
                    <a:pt x="37173" y="32739"/>
                  </a:cubicBezTo>
                  <a:cubicBezTo>
                    <a:pt x="37173" y="32834"/>
                    <a:pt x="37173" y="32834"/>
                    <a:pt x="37173" y="32739"/>
                  </a:cubicBezTo>
                  <a:cubicBezTo>
                    <a:pt x="37173" y="32739"/>
                    <a:pt x="37173" y="32739"/>
                    <a:pt x="37173" y="32739"/>
                  </a:cubicBezTo>
                  <a:close/>
                  <a:moveTo>
                    <a:pt x="29458" y="103033"/>
                  </a:moveTo>
                  <a:cubicBezTo>
                    <a:pt x="29458" y="103033"/>
                    <a:pt x="29553" y="103033"/>
                    <a:pt x="29553" y="102938"/>
                  </a:cubicBezTo>
                  <a:cubicBezTo>
                    <a:pt x="29553" y="103033"/>
                    <a:pt x="29553" y="103033"/>
                    <a:pt x="29458" y="103033"/>
                  </a:cubicBezTo>
                  <a:cubicBezTo>
                    <a:pt x="29458" y="103033"/>
                    <a:pt x="29458" y="103033"/>
                    <a:pt x="29458" y="103033"/>
                  </a:cubicBezTo>
                  <a:close/>
                  <a:moveTo>
                    <a:pt x="154617" y="30644"/>
                  </a:moveTo>
                  <a:cubicBezTo>
                    <a:pt x="154712" y="30644"/>
                    <a:pt x="154712" y="30644"/>
                    <a:pt x="154617" y="30644"/>
                  </a:cubicBezTo>
                  <a:lnTo>
                    <a:pt x="154617" y="30738"/>
                  </a:lnTo>
                  <a:cubicBezTo>
                    <a:pt x="154617" y="30738"/>
                    <a:pt x="154617" y="30738"/>
                    <a:pt x="154521" y="30738"/>
                  </a:cubicBezTo>
                  <a:cubicBezTo>
                    <a:pt x="154617" y="30738"/>
                    <a:pt x="154617" y="30644"/>
                    <a:pt x="154617" y="30644"/>
                  </a:cubicBezTo>
                  <a:close/>
                  <a:moveTo>
                    <a:pt x="122613" y="20833"/>
                  </a:moveTo>
                  <a:cubicBezTo>
                    <a:pt x="122613" y="20833"/>
                    <a:pt x="122613" y="20833"/>
                    <a:pt x="122613" y="20833"/>
                  </a:cubicBezTo>
                  <a:cubicBezTo>
                    <a:pt x="122613" y="20833"/>
                    <a:pt x="122613" y="20833"/>
                    <a:pt x="122613" y="20833"/>
                  </a:cubicBezTo>
                  <a:lnTo>
                    <a:pt x="122613" y="20833"/>
                  </a:lnTo>
                  <a:cubicBezTo>
                    <a:pt x="122613" y="20737"/>
                    <a:pt x="122517" y="20737"/>
                    <a:pt x="122517" y="20642"/>
                  </a:cubicBezTo>
                  <a:cubicBezTo>
                    <a:pt x="122517" y="20642"/>
                    <a:pt x="122613" y="20737"/>
                    <a:pt x="122613" y="20833"/>
                  </a:cubicBezTo>
                  <a:cubicBezTo>
                    <a:pt x="122613" y="20737"/>
                    <a:pt x="122613" y="20737"/>
                    <a:pt x="122613" y="20833"/>
                  </a:cubicBezTo>
                  <a:close/>
                  <a:moveTo>
                    <a:pt x="107658" y="11022"/>
                  </a:moveTo>
                  <a:cubicBezTo>
                    <a:pt x="108135" y="11022"/>
                    <a:pt x="108611" y="11022"/>
                    <a:pt x="109182" y="10831"/>
                  </a:cubicBezTo>
                  <a:cubicBezTo>
                    <a:pt x="108516" y="11212"/>
                    <a:pt x="108039" y="11212"/>
                    <a:pt x="107658" y="11022"/>
                  </a:cubicBezTo>
                  <a:close/>
                  <a:moveTo>
                    <a:pt x="11932" y="42264"/>
                  </a:moveTo>
                  <a:cubicBezTo>
                    <a:pt x="11932" y="42264"/>
                    <a:pt x="11837" y="42169"/>
                    <a:pt x="11837" y="42169"/>
                  </a:cubicBezTo>
                  <a:cubicBezTo>
                    <a:pt x="11837" y="42169"/>
                    <a:pt x="11837" y="42169"/>
                    <a:pt x="11837" y="42169"/>
                  </a:cubicBezTo>
                  <a:cubicBezTo>
                    <a:pt x="11837" y="42169"/>
                    <a:pt x="11932" y="42073"/>
                    <a:pt x="11932" y="42073"/>
                  </a:cubicBezTo>
                  <a:cubicBezTo>
                    <a:pt x="11932" y="42073"/>
                    <a:pt x="11932" y="42169"/>
                    <a:pt x="11932" y="42264"/>
                  </a:cubicBezTo>
                  <a:close/>
                  <a:moveTo>
                    <a:pt x="7836" y="54361"/>
                  </a:moveTo>
                  <a:cubicBezTo>
                    <a:pt x="7741" y="54361"/>
                    <a:pt x="7741" y="54361"/>
                    <a:pt x="7646" y="54456"/>
                  </a:cubicBezTo>
                  <a:cubicBezTo>
                    <a:pt x="7646" y="54361"/>
                    <a:pt x="7646" y="54265"/>
                    <a:pt x="7646" y="54265"/>
                  </a:cubicBezTo>
                  <a:cubicBezTo>
                    <a:pt x="7741" y="54361"/>
                    <a:pt x="7741" y="54361"/>
                    <a:pt x="7836" y="54361"/>
                  </a:cubicBezTo>
                  <a:close/>
                  <a:moveTo>
                    <a:pt x="22886" y="101128"/>
                  </a:moveTo>
                  <a:cubicBezTo>
                    <a:pt x="22981" y="101033"/>
                    <a:pt x="23076" y="100938"/>
                    <a:pt x="23172" y="100938"/>
                  </a:cubicBezTo>
                  <a:cubicBezTo>
                    <a:pt x="23172" y="100938"/>
                    <a:pt x="23172" y="101033"/>
                    <a:pt x="23267" y="101033"/>
                  </a:cubicBezTo>
                  <a:cubicBezTo>
                    <a:pt x="23172" y="101033"/>
                    <a:pt x="23076" y="101128"/>
                    <a:pt x="22886" y="101128"/>
                  </a:cubicBezTo>
                  <a:cubicBezTo>
                    <a:pt x="22981" y="101224"/>
                    <a:pt x="22886" y="101128"/>
                    <a:pt x="22886" y="101128"/>
                  </a:cubicBezTo>
                  <a:close/>
                  <a:moveTo>
                    <a:pt x="104896" y="127894"/>
                  </a:moveTo>
                  <a:cubicBezTo>
                    <a:pt x="104896" y="127989"/>
                    <a:pt x="104991" y="127989"/>
                    <a:pt x="104991" y="128084"/>
                  </a:cubicBezTo>
                  <a:cubicBezTo>
                    <a:pt x="104706" y="128275"/>
                    <a:pt x="104420" y="128465"/>
                    <a:pt x="104134" y="128465"/>
                  </a:cubicBezTo>
                  <a:cubicBezTo>
                    <a:pt x="104515" y="128275"/>
                    <a:pt x="104706" y="128275"/>
                    <a:pt x="104896" y="127894"/>
                  </a:cubicBezTo>
                  <a:close/>
                  <a:moveTo>
                    <a:pt x="174429" y="94937"/>
                  </a:moveTo>
                  <a:cubicBezTo>
                    <a:pt x="174429" y="94937"/>
                    <a:pt x="174429" y="94937"/>
                    <a:pt x="174429" y="94937"/>
                  </a:cubicBezTo>
                  <a:cubicBezTo>
                    <a:pt x="174429" y="94937"/>
                    <a:pt x="174429" y="94937"/>
                    <a:pt x="174429" y="94937"/>
                  </a:cubicBezTo>
                  <a:cubicBezTo>
                    <a:pt x="174429" y="94937"/>
                    <a:pt x="174429" y="94937"/>
                    <a:pt x="174429" y="94937"/>
                  </a:cubicBezTo>
                  <a:close/>
                  <a:moveTo>
                    <a:pt x="135567" y="16737"/>
                  </a:moveTo>
                  <a:cubicBezTo>
                    <a:pt x="135567" y="16737"/>
                    <a:pt x="135567" y="16737"/>
                    <a:pt x="135567" y="16737"/>
                  </a:cubicBezTo>
                  <a:cubicBezTo>
                    <a:pt x="135567" y="16737"/>
                    <a:pt x="135567" y="16737"/>
                    <a:pt x="135567" y="16737"/>
                  </a:cubicBezTo>
                  <a:cubicBezTo>
                    <a:pt x="135567" y="16737"/>
                    <a:pt x="135567" y="16737"/>
                    <a:pt x="135567" y="16737"/>
                  </a:cubicBezTo>
                  <a:close/>
                  <a:moveTo>
                    <a:pt x="47841" y="10927"/>
                  </a:moveTo>
                  <a:cubicBezTo>
                    <a:pt x="47841" y="11022"/>
                    <a:pt x="47937" y="11117"/>
                    <a:pt x="47937" y="11212"/>
                  </a:cubicBezTo>
                  <a:cubicBezTo>
                    <a:pt x="47937" y="11212"/>
                    <a:pt x="47937" y="11212"/>
                    <a:pt x="47937" y="11212"/>
                  </a:cubicBezTo>
                  <a:cubicBezTo>
                    <a:pt x="47841" y="11117"/>
                    <a:pt x="47746" y="10927"/>
                    <a:pt x="47841" y="10927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BA67E5CB-8B04-407F-908B-A8E99C511333}"/>
                </a:ext>
              </a:extLst>
            </p:cNvPr>
            <p:cNvSpPr/>
            <p:nvPr/>
          </p:nvSpPr>
          <p:spPr>
            <a:xfrm>
              <a:off x="4412882" y="5457946"/>
              <a:ext cx="138411" cy="185859"/>
            </a:xfrm>
            <a:custGeom>
              <a:avLst/>
              <a:gdLst>
                <a:gd name="connsiteX0" fmla="*/ 28719 w 138411"/>
                <a:gd name="connsiteY0" fmla="*/ 153707 h 185859"/>
                <a:gd name="connsiteX1" fmla="*/ 28719 w 138411"/>
                <a:gd name="connsiteY1" fmla="*/ 153707 h 185859"/>
                <a:gd name="connsiteX2" fmla="*/ 32529 w 138411"/>
                <a:gd name="connsiteY2" fmla="*/ 158660 h 185859"/>
                <a:gd name="connsiteX3" fmla="*/ 32529 w 138411"/>
                <a:gd name="connsiteY3" fmla="*/ 158660 h 185859"/>
                <a:gd name="connsiteX4" fmla="*/ 32529 w 138411"/>
                <a:gd name="connsiteY4" fmla="*/ 158660 h 185859"/>
                <a:gd name="connsiteX5" fmla="*/ 36530 w 138411"/>
                <a:gd name="connsiteY5" fmla="*/ 162470 h 185859"/>
                <a:gd name="connsiteX6" fmla="*/ 41292 w 138411"/>
                <a:gd name="connsiteY6" fmla="*/ 167042 h 185859"/>
                <a:gd name="connsiteX7" fmla="*/ 44531 w 138411"/>
                <a:gd name="connsiteY7" fmla="*/ 169614 h 185859"/>
                <a:gd name="connsiteX8" fmla="*/ 49579 w 138411"/>
                <a:gd name="connsiteY8" fmla="*/ 173138 h 185859"/>
                <a:gd name="connsiteX9" fmla="*/ 49579 w 138411"/>
                <a:gd name="connsiteY9" fmla="*/ 173138 h 185859"/>
                <a:gd name="connsiteX10" fmla="*/ 55294 w 138411"/>
                <a:gd name="connsiteY10" fmla="*/ 176567 h 185859"/>
                <a:gd name="connsiteX11" fmla="*/ 56818 w 138411"/>
                <a:gd name="connsiteY11" fmla="*/ 177329 h 185859"/>
                <a:gd name="connsiteX12" fmla="*/ 56818 w 138411"/>
                <a:gd name="connsiteY12" fmla="*/ 177329 h 185859"/>
                <a:gd name="connsiteX13" fmla="*/ 68534 w 138411"/>
                <a:gd name="connsiteY13" fmla="*/ 182282 h 185859"/>
                <a:gd name="connsiteX14" fmla="*/ 70344 w 138411"/>
                <a:gd name="connsiteY14" fmla="*/ 182758 h 185859"/>
                <a:gd name="connsiteX15" fmla="*/ 73773 w 138411"/>
                <a:gd name="connsiteY15" fmla="*/ 183234 h 185859"/>
                <a:gd name="connsiteX16" fmla="*/ 75582 w 138411"/>
                <a:gd name="connsiteY16" fmla="*/ 183520 h 185859"/>
                <a:gd name="connsiteX17" fmla="*/ 75582 w 138411"/>
                <a:gd name="connsiteY17" fmla="*/ 183520 h 185859"/>
                <a:gd name="connsiteX18" fmla="*/ 83583 w 138411"/>
                <a:gd name="connsiteY18" fmla="*/ 185520 h 185859"/>
                <a:gd name="connsiteX19" fmla="*/ 84536 w 138411"/>
                <a:gd name="connsiteY19" fmla="*/ 185425 h 185859"/>
                <a:gd name="connsiteX20" fmla="*/ 84536 w 138411"/>
                <a:gd name="connsiteY20" fmla="*/ 185425 h 185859"/>
                <a:gd name="connsiteX21" fmla="*/ 97109 w 138411"/>
                <a:gd name="connsiteY21" fmla="*/ 184473 h 185859"/>
                <a:gd name="connsiteX22" fmla="*/ 102252 w 138411"/>
                <a:gd name="connsiteY22" fmla="*/ 182758 h 185859"/>
                <a:gd name="connsiteX23" fmla="*/ 114444 w 138411"/>
                <a:gd name="connsiteY23" fmla="*/ 174757 h 185859"/>
                <a:gd name="connsiteX24" fmla="*/ 115683 w 138411"/>
                <a:gd name="connsiteY24" fmla="*/ 172090 h 185859"/>
                <a:gd name="connsiteX25" fmla="*/ 119588 w 138411"/>
                <a:gd name="connsiteY25" fmla="*/ 168280 h 185859"/>
                <a:gd name="connsiteX26" fmla="*/ 119588 w 138411"/>
                <a:gd name="connsiteY26" fmla="*/ 168280 h 185859"/>
                <a:gd name="connsiteX27" fmla="*/ 120159 w 138411"/>
                <a:gd name="connsiteY27" fmla="*/ 167232 h 185859"/>
                <a:gd name="connsiteX28" fmla="*/ 125874 w 138411"/>
                <a:gd name="connsiteY28" fmla="*/ 158946 h 185859"/>
                <a:gd name="connsiteX29" fmla="*/ 127970 w 138411"/>
                <a:gd name="connsiteY29" fmla="*/ 154373 h 185859"/>
                <a:gd name="connsiteX30" fmla="*/ 127970 w 138411"/>
                <a:gd name="connsiteY30" fmla="*/ 154373 h 185859"/>
                <a:gd name="connsiteX31" fmla="*/ 127970 w 138411"/>
                <a:gd name="connsiteY31" fmla="*/ 154373 h 185859"/>
                <a:gd name="connsiteX32" fmla="*/ 128351 w 138411"/>
                <a:gd name="connsiteY32" fmla="*/ 153707 h 185859"/>
                <a:gd name="connsiteX33" fmla="*/ 128351 w 138411"/>
                <a:gd name="connsiteY33" fmla="*/ 153707 h 185859"/>
                <a:gd name="connsiteX34" fmla="*/ 128351 w 138411"/>
                <a:gd name="connsiteY34" fmla="*/ 153707 h 185859"/>
                <a:gd name="connsiteX35" fmla="*/ 129303 w 138411"/>
                <a:gd name="connsiteY35" fmla="*/ 150278 h 185859"/>
                <a:gd name="connsiteX36" fmla="*/ 129303 w 138411"/>
                <a:gd name="connsiteY36" fmla="*/ 150278 h 185859"/>
                <a:gd name="connsiteX37" fmla="*/ 129303 w 138411"/>
                <a:gd name="connsiteY37" fmla="*/ 150278 h 185859"/>
                <a:gd name="connsiteX38" fmla="*/ 131304 w 138411"/>
                <a:gd name="connsiteY38" fmla="*/ 145896 h 185859"/>
                <a:gd name="connsiteX39" fmla="*/ 133971 w 138411"/>
                <a:gd name="connsiteY39" fmla="*/ 137991 h 185859"/>
                <a:gd name="connsiteX40" fmla="*/ 133971 w 138411"/>
                <a:gd name="connsiteY40" fmla="*/ 137991 h 185859"/>
                <a:gd name="connsiteX41" fmla="*/ 134923 w 138411"/>
                <a:gd name="connsiteY41" fmla="*/ 133419 h 185859"/>
                <a:gd name="connsiteX42" fmla="*/ 137209 w 138411"/>
                <a:gd name="connsiteY42" fmla="*/ 121131 h 185859"/>
                <a:gd name="connsiteX43" fmla="*/ 137209 w 138411"/>
                <a:gd name="connsiteY43" fmla="*/ 121131 h 185859"/>
                <a:gd name="connsiteX44" fmla="*/ 137114 w 138411"/>
                <a:gd name="connsiteY44" fmla="*/ 114750 h 185859"/>
                <a:gd name="connsiteX45" fmla="*/ 137114 w 138411"/>
                <a:gd name="connsiteY45" fmla="*/ 114750 h 185859"/>
                <a:gd name="connsiteX46" fmla="*/ 136638 w 138411"/>
                <a:gd name="connsiteY46" fmla="*/ 102558 h 185859"/>
                <a:gd name="connsiteX47" fmla="*/ 137019 w 138411"/>
                <a:gd name="connsiteY47" fmla="*/ 100748 h 185859"/>
                <a:gd name="connsiteX48" fmla="*/ 137019 w 138411"/>
                <a:gd name="connsiteY48" fmla="*/ 100748 h 185859"/>
                <a:gd name="connsiteX49" fmla="*/ 137019 w 138411"/>
                <a:gd name="connsiteY49" fmla="*/ 100748 h 185859"/>
                <a:gd name="connsiteX50" fmla="*/ 135495 w 138411"/>
                <a:gd name="connsiteY50" fmla="*/ 87222 h 185859"/>
                <a:gd name="connsiteX51" fmla="*/ 135495 w 138411"/>
                <a:gd name="connsiteY51" fmla="*/ 87222 h 185859"/>
                <a:gd name="connsiteX52" fmla="*/ 135018 w 138411"/>
                <a:gd name="connsiteY52" fmla="*/ 86175 h 185859"/>
                <a:gd name="connsiteX53" fmla="*/ 133399 w 138411"/>
                <a:gd name="connsiteY53" fmla="*/ 79126 h 185859"/>
                <a:gd name="connsiteX54" fmla="*/ 133399 w 138411"/>
                <a:gd name="connsiteY54" fmla="*/ 79126 h 185859"/>
                <a:gd name="connsiteX55" fmla="*/ 131685 w 138411"/>
                <a:gd name="connsiteY55" fmla="*/ 74173 h 185859"/>
                <a:gd name="connsiteX56" fmla="*/ 131685 w 138411"/>
                <a:gd name="connsiteY56" fmla="*/ 74173 h 185859"/>
                <a:gd name="connsiteX57" fmla="*/ 129303 w 138411"/>
                <a:gd name="connsiteY57" fmla="*/ 67887 h 185859"/>
                <a:gd name="connsiteX58" fmla="*/ 129303 w 138411"/>
                <a:gd name="connsiteY58" fmla="*/ 67887 h 185859"/>
                <a:gd name="connsiteX59" fmla="*/ 124350 w 138411"/>
                <a:gd name="connsiteY59" fmla="*/ 56837 h 185859"/>
                <a:gd name="connsiteX60" fmla="*/ 124350 w 138411"/>
                <a:gd name="connsiteY60" fmla="*/ 56837 h 185859"/>
                <a:gd name="connsiteX61" fmla="*/ 124350 w 138411"/>
                <a:gd name="connsiteY61" fmla="*/ 56837 h 185859"/>
                <a:gd name="connsiteX62" fmla="*/ 123207 w 138411"/>
                <a:gd name="connsiteY62" fmla="*/ 54742 h 185859"/>
                <a:gd name="connsiteX63" fmla="*/ 123207 w 138411"/>
                <a:gd name="connsiteY63" fmla="*/ 54742 h 185859"/>
                <a:gd name="connsiteX64" fmla="*/ 123207 w 138411"/>
                <a:gd name="connsiteY64" fmla="*/ 54742 h 185859"/>
                <a:gd name="connsiteX65" fmla="*/ 118731 w 138411"/>
                <a:gd name="connsiteY65" fmla="*/ 46360 h 185859"/>
                <a:gd name="connsiteX66" fmla="*/ 118731 w 138411"/>
                <a:gd name="connsiteY66" fmla="*/ 46360 h 185859"/>
                <a:gd name="connsiteX67" fmla="*/ 118731 w 138411"/>
                <a:gd name="connsiteY67" fmla="*/ 46360 h 185859"/>
                <a:gd name="connsiteX68" fmla="*/ 117207 w 138411"/>
                <a:gd name="connsiteY68" fmla="*/ 44170 h 185859"/>
                <a:gd name="connsiteX69" fmla="*/ 114254 w 138411"/>
                <a:gd name="connsiteY69" fmla="*/ 39883 h 185859"/>
                <a:gd name="connsiteX70" fmla="*/ 110539 w 138411"/>
                <a:gd name="connsiteY70" fmla="*/ 34549 h 185859"/>
                <a:gd name="connsiteX71" fmla="*/ 105300 w 138411"/>
                <a:gd name="connsiteY71" fmla="*/ 28548 h 185859"/>
                <a:gd name="connsiteX72" fmla="*/ 98252 w 138411"/>
                <a:gd name="connsiteY72" fmla="*/ 20643 h 185859"/>
                <a:gd name="connsiteX73" fmla="*/ 92727 w 138411"/>
                <a:gd name="connsiteY73" fmla="*/ 14642 h 185859"/>
                <a:gd name="connsiteX74" fmla="*/ 87870 w 138411"/>
                <a:gd name="connsiteY74" fmla="*/ 10451 h 185859"/>
                <a:gd name="connsiteX75" fmla="*/ 82821 w 138411"/>
                <a:gd name="connsiteY75" fmla="*/ 7213 h 185859"/>
                <a:gd name="connsiteX76" fmla="*/ 79392 w 138411"/>
                <a:gd name="connsiteY76" fmla="*/ 5021 h 185859"/>
                <a:gd name="connsiteX77" fmla="*/ 79392 w 138411"/>
                <a:gd name="connsiteY77" fmla="*/ 5021 h 185859"/>
                <a:gd name="connsiteX78" fmla="*/ 79392 w 138411"/>
                <a:gd name="connsiteY78" fmla="*/ 5021 h 185859"/>
                <a:gd name="connsiteX79" fmla="*/ 77868 w 138411"/>
                <a:gd name="connsiteY79" fmla="*/ 4450 h 185859"/>
                <a:gd name="connsiteX80" fmla="*/ 77868 w 138411"/>
                <a:gd name="connsiteY80" fmla="*/ 4450 h 185859"/>
                <a:gd name="connsiteX81" fmla="*/ 77868 w 138411"/>
                <a:gd name="connsiteY81" fmla="*/ 4450 h 185859"/>
                <a:gd name="connsiteX82" fmla="*/ 73392 w 138411"/>
                <a:gd name="connsiteY82" fmla="*/ 2640 h 185859"/>
                <a:gd name="connsiteX83" fmla="*/ 73392 w 138411"/>
                <a:gd name="connsiteY83" fmla="*/ 2640 h 185859"/>
                <a:gd name="connsiteX84" fmla="*/ 73392 w 138411"/>
                <a:gd name="connsiteY84" fmla="*/ 2640 h 185859"/>
                <a:gd name="connsiteX85" fmla="*/ 65391 w 138411"/>
                <a:gd name="connsiteY85" fmla="*/ 354 h 185859"/>
                <a:gd name="connsiteX86" fmla="*/ 65391 w 138411"/>
                <a:gd name="connsiteY86" fmla="*/ 354 h 185859"/>
                <a:gd name="connsiteX87" fmla="*/ 65391 w 138411"/>
                <a:gd name="connsiteY87" fmla="*/ 354 h 185859"/>
                <a:gd name="connsiteX88" fmla="*/ 52151 w 138411"/>
                <a:gd name="connsiteY88" fmla="*/ 1116 h 185859"/>
                <a:gd name="connsiteX89" fmla="*/ 46531 w 138411"/>
                <a:gd name="connsiteY89" fmla="*/ 450 h 185859"/>
                <a:gd name="connsiteX90" fmla="*/ 44340 w 138411"/>
                <a:gd name="connsiteY90" fmla="*/ 1497 h 185859"/>
                <a:gd name="connsiteX91" fmla="*/ 37863 w 138411"/>
                <a:gd name="connsiteY91" fmla="*/ 1879 h 185859"/>
                <a:gd name="connsiteX92" fmla="*/ 33863 w 138411"/>
                <a:gd name="connsiteY92" fmla="*/ 2831 h 185859"/>
                <a:gd name="connsiteX93" fmla="*/ 26814 w 138411"/>
                <a:gd name="connsiteY93" fmla="*/ 5784 h 185859"/>
                <a:gd name="connsiteX94" fmla="*/ 26814 w 138411"/>
                <a:gd name="connsiteY94" fmla="*/ 5784 h 185859"/>
                <a:gd name="connsiteX95" fmla="*/ 16908 w 138411"/>
                <a:gd name="connsiteY95" fmla="*/ 12927 h 185859"/>
                <a:gd name="connsiteX96" fmla="*/ 9955 w 138411"/>
                <a:gd name="connsiteY96" fmla="*/ 21881 h 185859"/>
                <a:gd name="connsiteX97" fmla="*/ 9955 w 138411"/>
                <a:gd name="connsiteY97" fmla="*/ 21881 h 185859"/>
                <a:gd name="connsiteX98" fmla="*/ 7288 w 138411"/>
                <a:gd name="connsiteY98" fmla="*/ 27024 h 185859"/>
                <a:gd name="connsiteX99" fmla="*/ 4812 w 138411"/>
                <a:gd name="connsiteY99" fmla="*/ 33311 h 185859"/>
                <a:gd name="connsiteX100" fmla="*/ 4812 w 138411"/>
                <a:gd name="connsiteY100" fmla="*/ 33311 h 185859"/>
                <a:gd name="connsiteX101" fmla="*/ 4050 w 138411"/>
                <a:gd name="connsiteY101" fmla="*/ 35978 h 185859"/>
                <a:gd name="connsiteX102" fmla="*/ 2240 w 138411"/>
                <a:gd name="connsiteY102" fmla="*/ 43217 h 185859"/>
                <a:gd name="connsiteX103" fmla="*/ 1287 w 138411"/>
                <a:gd name="connsiteY103" fmla="*/ 48551 h 185859"/>
                <a:gd name="connsiteX104" fmla="*/ 621 w 138411"/>
                <a:gd name="connsiteY104" fmla="*/ 56837 h 185859"/>
                <a:gd name="connsiteX105" fmla="*/ 621 w 138411"/>
                <a:gd name="connsiteY105" fmla="*/ 56837 h 185859"/>
                <a:gd name="connsiteX106" fmla="*/ 1097 w 138411"/>
                <a:gd name="connsiteY106" fmla="*/ 66362 h 185859"/>
                <a:gd name="connsiteX107" fmla="*/ 1097 w 138411"/>
                <a:gd name="connsiteY107" fmla="*/ 66362 h 185859"/>
                <a:gd name="connsiteX108" fmla="*/ 1097 w 138411"/>
                <a:gd name="connsiteY108" fmla="*/ 66362 h 185859"/>
                <a:gd name="connsiteX109" fmla="*/ 716 w 138411"/>
                <a:gd name="connsiteY109" fmla="*/ 71220 h 185859"/>
                <a:gd name="connsiteX110" fmla="*/ 811 w 138411"/>
                <a:gd name="connsiteY110" fmla="*/ 75887 h 185859"/>
                <a:gd name="connsiteX111" fmla="*/ 1287 w 138411"/>
                <a:gd name="connsiteY111" fmla="*/ 83508 h 185859"/>
                <a:gd name="connsiteX112" fmla="*/ 2240 w 138411"/>
                <a:gd name="connsiteY112" fmla="*/ 89413 h 185859"/>
                <a:gd name="connsiteX113" fmla="*/ 2716 w 138411"/>
                <a:gd name="connsiteY113" fmla="*/ 93890 h 185859"/>
                <a:gd name="connsiteX114" fmla="*/ 4621 w 138411"/>
                <a:gd name="connsiteY114" fmla="*/ 102081 h 185859"/>
                <a:gd name="connsiteX115" fmla="*/ 9098 w 138411"/>
                <a:gd name="connsiteY115" fmla="*/ 118083 h 185859"/>
                <a:gd name="connsiteX116" fmla="*/ 10908 w 138411"/>
                <a:gd name="connsiteY116" fmla="*/ 123132 h 185859"/>
                <a:gd name="connsiteX117" fmla="*/ 12241 w 138411"/>
                <a:gd name="connsiteY117" fmla="*/ 127037 h 185859"/>
                <a:gd name="connsiteX118" fmla="*/ 14146 w 138411"/>
                <a:gd name="connsiteY118" fmla="*/ 130466 h 185859"/>
                <a:gd name="connsiteX119" fmla="*/ 19575 w 138411"/>
                <a:gd name="connsiteY119" fmla="*/ 140753 h 185859"/>
                <a:gd name="connsiteX120" fmla="*/ 20433 w 138411"/>
                <a:gd name="connsiteY120" fmla="*/ 142848 h 185859"/>
                <a:gd name="connsiteX121" fmla="*/ 28719 w 138411"/>
                <a:gd name="connsiteY121" fmla="*/ 153707 h 185859"/>
                <a:gd name="connsiteX122" fmla="*/ 77202 w 138411"/>
                <a:gd name="connsiteY122" fmla="*/ 175995 h 185859"/>
                <a:gd name="connsiteX123" fmla="*/ 77202 w 138411"/>
                <a:gd name="connsiteY123" fmla="*/ 175995 h 185859"/>
                <a:gd name="connsiteX124" fmla="*/ 77202 w 138411"/>
                <a:gd name="connsiteY124" fmla="*/ 175995 h 185859"/>
                <a:gd name="connsiteX125" fmla="*/ 77202 w 138411"/>
                <a:gd name="connsiteY125" fmla="*/ 175995 h 185859"/>
                <a:gd name="connsiteX126" fmla="*/ 77202 w 138411"/>
                <a:gd name="connsiteY126" fmla="*/ 175995 h 185859"/>
                <a:gd name="connsiteX127" fmla="*/ 90632 w 138411"/>
                <a:gd name="connsiteY127" fmla="*/ 174757 h 185859"/>
                <a:gd name="connsiteX128" fmla="*/ 90727 w 138411"/>
                <a:gd name="connsiteY128" fmla="*/ 174948 h 185859"/>
                <a:gd name="connsiteX129" fmla="*/ 90537 w 138411"/>
                <a:gd name="connsiteY129" fmla="*/ 174852 h 185859"/>
                <a:gd name="connsiteX130" fmla="*/ 90632 w 138411"/>
                <a:gd name="connsiteY130" fmla="*/ 174757 h 185859"/>
                <a:gd name="connsiteX131" fmla="*/ 90632 w 138411"/>
                <a:gd name="connsiteY131" fmla="*/ 174757 h 185859"/>
                <a:gd name="connsiteX132" fmla="*/ 90632 w 138411"/>
                <a:gd name="connsiteY132" fmla="*/ 174757 h 185859"/>
                <a:gd name="connsiteX133" fmla="*/ 90632 w 138411"/>
                <a:gd name="connsiteY133" fmla="*/ 174757 h 185859"/>
                <a:gd name="connsiteX134" fmla="*/ 84822 w 138411"/>
                <a:gd name="connsiteY134" fmla="*/ 170852 h 185859"/>
                <a:gd name="connsiteX135" fmla="*/ 84822 w 138411"/>
                <a:gd name="connsiteY135" fmla="*/ 170852 h 185859"/>
                <a:gd name="connsiteX136" fmla="*/ 84822 w 138411"/>
                <a:gd name="connsiteY136" fmla="*/ 170852 h 185859"/>
                <a:gd name="connsiteX137" fmla="*/ 84822 w 138411"/>
                <a:gd name="connsiteY137" fmla="*/ 170852 h 185859"/>
                <a:gd name="connsiteX138" fmla="*/ 20623 w 138411"/>
                <a:gd name="connsiteY138" fmla="*/ 111321 h 185859"/>
                <a:gd name="connsiteX139" fmla="*/ 20623 w 138411"/>
                <a:gd name="connsiteY139" fmla="*/ 111321 h 185859"/>
                <a:gd name="connsiteX140" fmla="*/ 20623 w 138411"/>
                <a:gd name="connsiteY140" fmla="*/ 111321 h 185859"/>
                <a:gd name="connsiteX141" fmla="*/ 20623 w 138411"/>
                <a:gd name="connsiteY141" fmla="*/ 111321 h 185859"/>
                <a:gd name="connsiteX142" fmla="*/ 85488 w 138411"/>
                <a:gd name="connsiteY142" fmla="*/ 162375 h 185859"/>
                <a:gd name="connsiteX143" fmla="*/ 85488 w 138411"/>
                <a:gd name="connsiteY143" fmla="*/ 162375 h 185859"/>
                <a:gd name="connsiteX144" fmla="*/ 85488 w 138411"/>
                <a:gd name="connsiteY144" fmla="*/ 162375 h 185859"/>
                <a:gd name="connsiteX145" fmla="*/ 85393 w 138411"/>
                <a:gd name="connsiteY145" fmla="*/ 162470 h 185859"/>
                <a:gd name="connsiteX146" fmla="*/ 85488 w 138411"/>
                <a:gd name="connsiteY146" fmla="*/ 162375 h 185859"/>
                <a:gd name="connsiteX147" fmla="*/ 85488 w 138411"/>
                <a:gd name="connsiteY147" fmla="*/ 162375 h 185859"/>
                <a:gd name="connsiteX148" fmla="*/ 85488 w 138411"/>
                <a:gd name="connsiteY148" fmla="*/ 162375 h 185859"/>
                <a:gd name="connsiteX149" fmla="*/ 85488 w 138411"/>
                <a:gd name="connsiteY149" fmla="*/ 162375 h 185859"/>
                <a:gd name="connsiteX150" fmla="*/ 85488 w 138411"/>
                <a:gd name="connsiteY150" fmla="*/ 162375 h 185859"/>
                <a:gd name="connsiteX151" fmla="*/ 85298 w 138411"/>
                <a:gd name="connsiteY151" fmla="*/ 135609 h 185859"/>
                <a:gd name="connsiteX152" fmla="*/ 85298 w 138411"/>
                <a:gd name="connsiteY152" fmla="*/ 135609 h 185859"/>
                <a:gd name="connsiteX153" fmla="*/ 85298 w 138411"/>
                <a:gd name="connsiteY153" fmla="*/ 135609 h 185859"/>
                <a:gd name="connsiteX154" fmla="*/ 85965 w 138411"/>
                <a:gd name="connsiteY154" fmla="*/ 135133 h 185859"/>
                <a:gd name="connsiteX155" fmla="*/ 86060 w 138411"/>
                <a:gd name="connsiteY155" fmla="*/ 135229 h 185859"/>
                <a:gd name="connsiteX156" fmla="*/ 85298 w 138411"/>
                <a:gd name="connsiteY156" fmla="*/ 135609 h 185859"/>
                <a:gd name="connsiteX157" fmla="*/ 85298 w 138411"/>
                <a:gd name="connsiteY157" fmla="*/ 135609 h 185859"/>
                <a:gd name="connsiteX158" fmla="*/ 64724 w 138411"/>
                <a:gd name="connsiteY158" fmla="*/ 117893 h 185859"/>
                <a:gd name="connsiteX159" fmla="*/ 64914 w 138411"/>
                <a:gd name="connsiteY159" fmla="*/ 117798 h 185859"/>
                <a:gd name="connsiteX160" fmla="*/ 65010 w 138411"/>
                <a:gd name="connsiteY160" fmla="*/ 118083 h 185859"/>
                <a:gd name="connsiteX161" fmla="*/ 64724 w 138411"/>
                <a:gd name="connsiteY161" fmla="*/ 117893 h 185859"/>
                <a:gd name="connsiteX162" fmla="*/ 84631 w 138411"/>
                <a:gd name="connsiteY162" fmla="*/ 82079 h 185859"/>
                <a:gd name="connsiteX163" fmla="*/ 83774 w 138411"/>
                <a:gd name="connsiteY163" fmla="*/ 82460 h 185859"/>
                <a:gd name="connsiteX164" fmla="*/ 83583 w 138411"/>
                <a:gd name="connsiteY164" fmla="*/ 82555 h 185859"/>
                <a:gd name="connsiteX165" fmla="*/ 84631 w 138411"/>
                <a:gd name="connsiteY165" fmla="*/ 82079 h 185859"/>
                <a:gd name="connsiteX166" fmla="*/ 84631 w 138411"/>
                <a:gd name="connsiteY166" fmla="*/ 82079 h 185859"/>
                <a:gd name="connsiteX167" fmla="*/ 75868 w 138411"/>
                <a:gd name="connsiteY167" fmla="*/ 103986 h 185859"/>
                <a:gd name="connsiteX168" fmla="*/ 75868 w 138411"/>
                <a:gd name="connsiteY168" fmla="*/ 103986 h 185859"/>
                <a:gd name="connsiteX169" fmla="*/ 75868 w 138411"/>
                <a:gd name="connsiteY169" fmla="*/ 103986 h 185859"/>
                <a:gd name="connsiteX170" fmla="*/ 75868 w 138411"/>
                <a:gd name="connsiteY170" fmla="*/ 103986 h 185859"/>
                <a:gd name="connsiteX171" fmla="*/ 61200 w 138411"/>
                <a:gd name="connsiteY171" fmla="*/ 96462 h 185859"/>
                <a:gd name="connsiteX172" fmla="*/ 61200 w 138411"/>
                <a:gd name="connsiteY172" fmla="*/ 96462 h 185859"/>
                <a:gd name="connsiteX173" fmla="*/ 61200 w 138411"/>
                <a:gd name="connsiteY173" fmla="*/ 96462 h 185859"/>
                <a:gd name="connsiteX174" fmla="*/ 61200 w 138411"/>
                <a:gd name="connsiteY174" fmla="*/ 96462 h 185859"/>
                <a:gd name="connsiteX175" fmla="*/ 76440 w 138411"/>
                <a:gd name="connsiteY175" fmla="*/ 122179 h 185859"/>
                <a:gd name="connsiteX176" fmla="*/ 77106 w 138411"/>
                <a:gd name="connsiteY176" fmla="*/ 122179 h 185859"/>
                <a:gd name="connsiteX177" fmla="*/ 77106 w 138411"/>
                <a:gd name="connsiteY177" fmla="*/ 122179 h 185859"/>
                <a:gd name="connsiteX178" fmla="*/ 77202 w 138411"/>
                <a:gd name="connsiteY178" fmla="*/ 122274 h 185859"/>
                <a:gd name="connsiteX179" fmla="*/ 76916 w 138411"/>
                <a:gd name="connsiteY179" fmla="*/ 122274 h 185859"/>
                <a:gd name="connsiteX180" fmla="*/ 77011 w 138411"/>
                <a:gd name="connsiteY180" fmla="*/ 122179 h 185859"/>
                <a:gd name="connsiteX181" fmla="*/ 76440 w 138411"/>
                <a:gd name="connsiteY181" fmla="*/ 122179 h 185859"/>
                <a:gd name="connsiteX182" fmla="*/ 87012 w 138411"/>
                <a:gd name="connsiteY182" fmla="*/ 134466 h 185859"/>
                <a:gd name="connsiteX183" fmla="*/ 87012 w 138411"/>
                <a:gd name="connsiteY183" fmla="*/ 134466 h 185859"/>
                <a:gd name="connsiteX184" fmla="*/ 87012 w 138411"/>
                <a:gd name="connsiteY184" fmla="*/ 134466 h 185859"/>
                <a:gd name="connsiteX185" fmla="*/ 87012 w 138411"/>
                <a:gd name="connsiteY185" fmla="*/ 134466 h 185859"/>
                <a:gd name="connsiteX186" fmla="*/ 93394 w 138411"/>
                <a:gd name="connsiteY186" fmla="*/ 93985 h 185859"/>
                <a:gd name="connsiteX187" fmla="*/ 93394 w 138411"/>
                <a:gd name="connsiteY187" fmla="*/ 93985 h 185859"/>
                <a:gd name="connsiteX188" fmla="*/ 93394 w 138411"/>
                <a:gd name="connsiteY188" fmla="*/ 93985 h 185859"/>
                <a:gd name="connsiteX189" fmla="*/ 93394 w 138411"/>
                <a:gd name="connsiteY189" fmla="*/ 93985 h 185859"/>
                <a:gd name="connsiteX190" fmla="*/ 44531 w 138411"/>
                <a:gd name="connsiteY190" fmla="*/ 90461 h 185859"/>
                <a:gd name="connsiteX191" fmla="*/ 44531 w 138411"/>
                <a:gd name="connsiteY191" fmla="*/ 90461 h 185859"/>
                <a:gd name="connsiteX192" fmla="*/ 44531 w 138411"/>
                <a:gd name="connsiteY192" fmla="*/ 90461 h 185859"/>
                <a:gd name="connsiteX193" fmla="*/ 44531 w 138411"/>
                <a:gd name="connsiteY193" fmla="*/ 90461 h 185859"/>
                <a:gd name="connsiteX194" fmla="*/ 92727 w 138411"/>
                <a:gd name="connsiteY194" fmla="*/ 128846 h 185859"/>
                <a:gd name="connsiteX195" fmla="*/ 92727 w 138411"/>
                <a:gd name="connsiteY195" fmla="*/ 128846 h 185859"/>
                <a:gd name="connsiteX196" fmla="*/ 92727 w 138411"/>
                <a:gd name="connsiteY196" fmla="*/ 128846 h 185859"/>
                <a:gd name="connsiteX197" fmla="*/ 92727 w 138411"/>
                <a:gd name="connsiteY197" fmla="*/ 128846 h 185859"/>
                <a:gd name="connsiteX198" fmla="*/ 92727 w 138411"/>
                <a:gd name="connsiteY198" fmla="*/ 128846 h 185859"/>
                <a:gd name="connsiteX199" fmla="*/ 76440 w 138411"/>
                <a:gd name="connsiteY199" fmla="*/ 130561 h 185859"/>
                <a:gd name="connsiteX200" fmla="*/ 76440 w 138411"/>
                <a:gd name="connsiteY200" fmla="*/ 130561 h 185859"/>
                <a:gd name="connsiteX201" fmla="*/ 76440 w 138411"/>
                <a:gd name="connsiteY201" fmla="*/ 130561 h 185859"/>
                <a:gd name="connsiteX202" fmla="*/ 76440 w 138411"/>
                <a:gd name="connsiteY202" fmla="*/ 130561 h 185859"/>
                <a:gd name="connsiteX203" fmla="*/ 76535 w 138411"/>
                <a:gd name="connsiteY203" fmla="*/ 130942 h 185859"/>
                <a:gd name="connsiteX204" fmla="*/ 76344 w 138411"/>
                <a:gd name="connsiteY204" fmla="*/ 130847 h 185859"/>
                <a:gd name="connsiteX205" fmla="*/ 76440 w 138411"/>
                <a:gd name="connsiteY205" fmla="*/ 130561 h 185859"/>
                <a:gd name="connsiteX206" fmla="*/ 91775 w 138411"/>
                <a:gd name="connsiteY206" fmla="*/ 50360 h 185859"/>
                <a:gd name="connsiteX207" fmla="*/ 91775 w 138411"/>
                <a:gd name="connsiteY207" fmla="*/ 50360 h 185859"/>
                <a:gd name="connsiteX208" fmla="*/ 91775 w 138411"/>
                <a:gd name="connsiteY208" fmla="*/ 50360 h 185859"/>
                <a:gd name="connsiteX209" fmla="*/ 91870 w 138411"/>
                <a:gd name="connsiteY209" fmla="*/ 50837 h 185859"/>
                <a:gd name="connsiteX210" fmla="*/ 91489 w 138411"/>
                <a:gd name="connsiteY210" fmla="*/ 50456 h 185859"/>
                <a:gd name="connsiteX211" fmla="*/ 91775 w 138411"/>
                <a:gd name="connsiteY211" fmla="*/ 50360 h 185859"/>
                <a:gd name="connsiteX212" fmla="*/ 89584 w 138411"/>
                <a:gd name="connsiteY212" fmla="*/ 51885 h 185859"/>
                <a:gd name="connsiteX213" fmla="*/ 89584 w 138411"/>
                <a:gd name="connsiteY213" fmla="*/ 51885 h 185859"/>
                <a:gd name="connsiteX214" fmla="*/ 89584 w 138411"/>
                <a:gd name="connsiteY214" fmla="*/ 51885 h 185859"/>
                <a:gd name="connsiteX215" fmla="*/ 89584 w 138411"/>
                <a:gd name="connsiteY215" fmla="*/ 51885 h 185859"/>
                <a:gd name="connsiteX216" fmla="*/ 89775 w 138411"/>
                <a:gd name="connsiteY216" fmla="*/ 52170 h 185859"/>
                <a:gd name="connsiteX217" fmla="*/ 89679 w 138411"/>
                <a:gd name="connsiteY217" fmla="*/ 52170 h 185859"/>
                <a:gd name="connsiteX218" fmla="*/ 89584 w 138411"/>
                <a:gd name="connsiteY218" fmla="*/ 51885 h 185859"/>
                <a:gd name="connsiteX219" fmla="*/ 36435 w 138411"/>
                <a:gd name="connsiteY219" fmla="*/ 83222 h 185859"/>
                <a:gd name="connsiteX220" fmla="*/ 36435 w 138411"/>
                <a:gd name="connsiteY220" fmla="*/ 83222 h 185859"/>
                <a:gd name="connsiteX221" fmla="*/ 36435 w 138411"/>
                <a:gd name="connsiteY221" fmla="*/ 83222 h 185859"/>
                <a:gd name="connsiteX222" fmla="*/ 36435 w 138411"/>
                <a:gd name="connsiteY222" fmla="*/ 83222 h 185859"/>
                <a:gd name="connsiteX223" fmla="*/ 78726 w 138411"/>
                <a:gd name="connsiteY223" fmla="*/ 136752 h 185859"/>
                <a:gd name="connsiteX224" fmla="*/ 79107 w 138411"/>
                <a:gd name="connsiteY224" fmla="*/ 136657 h 185859"/>
                <a:gd name="connsiteX225" fmla="*/ 79107 w 138411"/>
                <a:gd name="connsiteY225" fmla="*/ 136657 h 185859"/>
                <a:gd name="connsiteX226" fmla="*/ 78726 w 138411"/>
                <a:gd name="connsiteY226" fmla="*/ 136752 h 185859"/>
                <a:gd name="connsiteX227" fmla="*/ 94728 w 138411"/>
                <a:gd name="connsiteY227" fmla="*/ 146277 h 185859"/>
                <a:gd name="connsiteX228" fmla="*/ 95109 w 138411"/>
                <a:gd name="connsiteY228" fmla="*/ 146182 h 185859"/>
                <a:gd name="connsiteX229" fmla="*/ 95204 w 138411"/>
                <a:gd name="connsiteY229" fmla="*/ 146373 h 185859"/>
                <a:gd name="connsiteX230" fmla="*/ 94728 w 138411"/>
                <a:gd name="connsiteY230" fmla="*/ 146277 h 185859"/>
                <a:gd name="connsiteX231" fmla="*/ 89679 w 138411"/>
                <a:gd name="connsiteY231" fmla="*/ 159422 h 185859"/>
                <a:gd name="connsiteX232" fmla="*/ 89775 w 138411"/>
                <a:gd name="connsiteY232" fmla="*/ 159517 h 185859"/>
                <a:gd name="connsiteX233" fmla="*/ 89775 w 138411"/>
                <a:gd name="connsiteY233" fmla="*/ 159517 h 185859"/>
                <a:gd name="connsiteX234" fmla="*/ 89679 w 138411"/>
                <a:gd name="connsiteY234" fmla="*/ 159422 h 185859"/>
                <a:gd name="connsiteX235" fmla="*/ 107396 w 138411"/>
                <a:gd name="connsiteY235" fmla="*/ 136467 h 185859"/>
                <a:gd name="connsiteX236" fmla="*/ 107586 w 138411"/>
                <a:gd name="connsiteY236" fmla="*/ 136276 h 185859"/>
                <a:gd name="connsiteX237" fmla="*/ 107396 w 138411"/>
                <a:gd name="connsiteY237" fmla="*/ 136562 h 185859"/>
                <a:gd name="connsiteX238" fmla="*/ 107396 w 138411"/>
                <a:gd name="connsiteY238" fmla="*/ 136467 h 185859"/>
                <a:gd name="connsiteX239" fmla="*/ 22338 w 138411"/>
                <a:gd name="connsiteY239" fmla="*/ 92842 h 185859"/>
                <a:gd name="connsiteX240" fmla="*/ 22052 w 138411"/>
                <a:gd name="connsiteY240" fmla="*/ 93033 h 185859"/>
                <a:gd name="connsiteX241" fmla="*/ 22338 w 138411"/>
                <a:gd name="connsiteY241" fmla="*/ 92747 h 185859"/>
                <a:gd name="connsiteX242" fmla="*/ 22338 w 138411"/>
                <a:gd name="connsiteY242" fmla="*/ 92842 h 185859"/>
                <a:gd name="connsiteX243" fmla="*/ 73677 w 138411"/>
                <a:gd name="connsiteY243" fmla="*/ 21405 h 185859"/>
                <a:gd name="connsiteX244" fmla="*/ 73677 w 138411"/>
                <a:gd name="connsiteY244" fmla="*/ 21405 h 185859"/>
                <a:gd name="connsiteX245" fmla="*/ 73677 w 138411"/>
                <a:gd name="connsiteY245" fmla="*/ 21405 h 185859"/>
                <a:gd name="connsiteX246" fmla="*/ 73677 w 138411"/>
                <a:gd name="connsiteY246" fmla="*/ 21405 h 185859"/>
                <a:gd name="connsiteX247" fmla="*/ 65391 w 138411"/>
                <a:gd name="connsiteY247" fmla="*/ 25500 h 185859"/>
                <a:gd name="connsiteX248" fmla="*/ 65391 w 138411"/>
                <a:gd name="connsiteY248" fmla="*/ 25500 h 185859"/>
                <a:gd name="connsiteX249" fmla="*/ 65391 w 138411"/>
                <a:gd name="connsiteY249" fmla="*/ 25500 h 185859"/>
                <a:gd name="connsiteX250" fmla="*/ 65391 w 138411"/>
                <a:gd name="connsiteY250" fmla="*/ 25500 h 185859"/>
                <a:gd name="connsiteX251" fmla="*/ 37292 w 138411"/>
                <a:gd name="connsiteY251" fmla="*/ 147611 h 185859"/>
                <a:gd name="connsiteX252" fmla="*/ 37292 w 138411"/>
                <a:gd name="connsiteY252" fmla="*/ 147611 h 185859"/>
                <a:gd name="connsiteX253" fmla="*/ 37292 w 138411"/>
                <a:gd name="connsiteY253" fmla="*/ 148087 h 185859"/>
                <a:gd name="connsiteX254" fmla="*/ 37292 w 138411"/>
                <a:gd name="connsiteY254" fmla="*/ 148087 h 185859"/>
                <a:gd name="connsiteX255" fmla="*/ 37292 w 138411"/>
                <a:gd name="connsiteY255" fmla="*/ 147611 h 185859"/>
                <a:gd name="connsiteX256" fmla="*/ 115016 w 138411"/>
                <a:gd name="connsiteY256" fmla="*/ 83793 h 185859"/>
                <a:gd name="connsiteX257" fmla="*/ 114921 w 138411"/>
                <a:gd name="connsiteY257" fmla="*/ 83698 h 185859"/>
                <a:gd name="connsiteX258" fmla="*/ 116064 w 138411"/>
                <a:gd name="connsiteY258" fmla="*/ 83317 h 185859"/>
                <a:gd name="connsiteX259" fmla="*/ 115016 w 138411"/>
                <a:gd name="connsiteY259" fmla="*/ 83793 h 185859"/>
                <a:gd name="connsiteX260" fmla="*/ 117588 w 138411"/>
                <a:gd name="connsiteY260" fmla="*/ 76840 h 185859"/>
                <a:gd name="connsiteX261" fmla="*/ 117588 w 138411"/>
                <a:gd name="connsiteY261" fmla="*/ 76364 h 185859"/>
                <a:gd name="connsiteX262" fmla="*/ 117683 w 138411"/>
                <a:gd name="connsiteY262" fmla="*/ 76459 h 185859"/>
                <a:gd name="connsiteX263" fmla="*/ 117588 w 138411"/>
                <a:gd name="connsiteY263" fmla="*/ 76840 h 185859"/>
                <a:gd name="connsiteX264" fmla="*/ 66438 w 138411"/>
                <a:gd name="connsiteY264" fmla="*/ 20071 h 185859"/>
                <a:gd name="connsiteX265" fmla="*/ 66438 w 138411"/>
                <a:gd name="connsiteY265" fmla="*/ 20071 h 185859"/>
                <a:gd name="connsiteX266" fmla="*/ 66438 w 138411"/>
                <a:gd name="connsiteY266" fmla="*/ 20071 h 185859"/>
                <a:gd name="connsiteX267" fmla="*/ 66438 w 138411"/>
                <a:gd name="connsiteY267" fmla="*/ 20071 h 185859"/>
                <a:gd name="connsiteX268" fmla="*/ 68629 w 138411"/>
                <a:gd name="connsiteY268" fmla="*/ 23310 h 185859"/>
                <a:gd name="connsiteX269" fmla="*/ 68629 w 138411"/>
                <a:gd name="connsiteY269" fmla="*/ 23310 h 185859"/>
                <a:gd name="connsiteX270" fmla="*/ 68629 w 138411"/>
                <a:gd name="connsiteY270" fmla="*/ 23310 h 185859"/>
                <a:gd name="connsiteX271" fmla="*/ 68629 w 138411"/>
                <a:gd name="connsiteY271" fmla="*/ 23310 h 185859"/>
                <a:gd name="connsiteX272" fmla="*/ 35006 w 138411"/>
                <a:gd name="connsiteY272" fmla="*/ 139610 h 185859"/>
                <a:gd name="connsiteX273" fmla="*/ 35006 w 138411"/>
                <a:gd name="connsiteY273" fmla="*/ 139610 h 185859"/>
                <a:gd name="connsiteX274" fmla="*/ 35006 w 138411"/>
                <a:gd name="connsiteY274" fmla="*/ 139610 h 185859"/>
                <a:gd name="connsiteX275" fmla="*/ 34911 w 138411"/>
                <a:gd name="connsiteY275" fmla="*/ 139991 h 185859"/>
                <a:gd name="connsiteX276" fmla="*/ 34625 w 138411"/>
                <a:gd name="connsiteY276" fmla="*/ 139896 h 185859"/>
                <a:gd name="connsiteX277" fmla="*/ 35006 w 138411"/>
                <a:gd name="connsiteY277" fmla="*/ 139610 h 185859"/>
                <a:gd name="connsiteX278" fmla="*/ 110063 w 138411"/>
                <a:gd name="connsiteY278" fmla="*/ 152087 h 185859"/>
                <a:gd name="connsiteX279" fmla="*/ 110063 w 138411"/>
                <a:gd name="connsiteY279" fmla="*/ 152087 h 185859"/>
                <a:gd name="connsiteX280" fmla="*/ 110063 w 138411"/>
                <a:gd name="connsiteY280" fmla="*/ 152087 h 185859"/>
                <a:gd name="connsiteX281" fmla="*/ 110063 w 138411"/>
                <a:gd name="connsiteY281" fmla="*/ 152087 h 185859"/>
                <a:gd name="connsiteX282" fmla="*/ 120731 w 138411"/>
                <a:gd name="connsiteY282" fmla="*/ 121036 h 185859"/>
                <a:gd name="connsiteX283" fmla="*/ 120731 w 138411"/>
                <a:gd name="connsiteY283" fmla="*/ 121036 h 185859"/>
                <a:gd name="connsiteX284" fmla="*/ 121112 w 138411"/>
                <a:gd name="connsiteY284" fmla="*/ 121608 h 185859"/>
                <a:gd name="connsiteX285" fmla="*/ 120731 w 138411"/>
                <a:gd name="connsiteY285" fmla="*/ 121036 h 185859"/>
                <a:gd name="connsiteX286" fmla="*/ 16813 w 138411"/>
                <a:gd name="connsiteY286" fmla="*/ 47408 h 185859"/>
                <a:gd name="connsiteX287" fmla="*/ 16813 w 138411"/>
                <a:gd name="connsiteY287" fmla="*/ 47408 h 185859"/>
                <a:gd name="connsiteX288" fmla="*/ 16813 w 138411"/>
                <a:gd name="connsiteY288" fmla="*/ 47408 h 185859"/>
                <a:gd name="connsiteX289" fmla="*/ 16813 w 138411"/>
                <a:gd name="connsiteY289" fmla="*/ 47408 h 185859"/>
                <a:gd name="connsiteX290" fmla="*/ 13956 w 138411"/>
                <a:gd name="connsiteY290" fmla="*/ 48170 h 185859"/>
                <a:gd name="connsiteX291" fmla="*/ 13670 w 138411"/>
                <a:gd name="connsiteY291" fmla="*/ 47979 h 185859"/>
                <a:gd name="connsiteX292" fmla="*/ 13860 w 138411"/>
                <a:gd name="connsiteY292" fmla="*/ 47789 h 185859"/>
                <a:gd name="connsiteX293" fmla="*/ 13956 w 138411"/>
                <a:gd name="connsiteY293" fmla="*/ 48170 h 185859"/>
                <a:gd name="connsiteX294" fmla="*/ 18909 w 138411"/>
                <a:gd name="connsiteY294" fmla="*/ 80841 h 185859"/>
                <a:gd name="connsiteX295" fmla="*/ 18909 w 138411"/>
                <a:gd name="connsiteY295" fmla="*/ 80841 h 185859"/>
                <a:gd name="connsiteX296" fmla="*/ 18909 w 138411"/>
                <a:gd name="connsiteY296" fmla="*/ 80841 h 185859"/>
                <a:gd name="connsiteX297" fmla="*/ 18909 w 138411"/>
                <a:gd name="connsiteY297" fmla="*/ 80841 h 185859"/>
                <a:gd name="connsiteX298" fmla="*/ 51579 w 138411"/>
                <a:gd name="connsiteY298" fmla="*/ 165518 h 185859"/>
                <a:gd name="connsiteX299" fmla="*/ 51579 w 138411"/>
                <a:gd name="connsiteY299" fmla="*/ 165613 h 185859"/>
                <a:gd name="connsiteX300" fmla="*/ 51484 w 138411"/>
                <a:gd name="connsiteY300" fmla="*/ 165613 h 185859"/>
                <a:gd name="connsiteX301" fmla="*/ 51579 w 138411"/>
                <a:gd name="connsiteY301" fmla="*/ 165518 h 185859"/>
                <a:gd name="connsiteX302" fmla="*/ 76249 w 138411"/>
                <a:gd name="connsiteY302" fmla="*/ 155993 h 185859"/>
                <a:gd name="connsiteX303" fmla="*/ 76249 w 138411"/>
                <a:gd name="connsiteY303" fmla="*/ 155993 h 185859"/>
                <a:gd name="connsiteX304" fmla="*/ 76249 w 138411"/>
                <a:gd name="connsiteY304" fmla="*/ 155993 h 185859"/>
                <a:gd name="connsiteX305" fmla="*/ 76249 w 138411"/>
                <a:gd name="connsiteY305" fmla="*/ 155993 h 185859"/>
                <a:gd name="connsiteX306" fmla="*/ 76249 w 138411"/>
                <a:gd name="connsiteY306" fmla="*/ 155993 h 185859"/>
                <a:gd name="connsiteX307" fmla="*/ 76249 w 138411"/>
                <a:gd name="connsiteY307" fmla="*/ 155993 h 185859"/>
                <a:gd name="connsiteX308" fmla="*/ 76249 w 138411"/>
                <a:gd name="connsiteY308" fmla="*/ 155993 h 185859"/>
                <a:gd name="connsiteX309" fmla="*/ 76249 w 138411"/>
                <a:gd name="connsiteY309" fmla="*/ 155993 h 185859"/>
                <a:gd name="connsiteX310" fmla="*/ 113016 w 138411"/>
                <a:gd name="connsiteY310" fmla="*/ 156374 h 185859"/>
                <a:gd name="connsiteX311" fmla="*/ 113016 w 138411"/>
                <a:gd name="connsiteY311" fmla="*/ 156660 h 185859"/>
                <a:gd name="connsiteX312" fmla="*/ 112730 w 138411"/>
                <a:gd name="connsiteY312" fmla="*/ 156564 h 185859"/>
                <a:gd name="connsiteX313" fmla="*/ 113016 w 138411"/>
                <a:gd name="connsiteY313" fmla="*/ 156374 h 185859"/>
                <a:gd name="connsiteX314" fmla="*/ 123588 w 138411"/>
                <a:gd name="connsiteY314" fmla="*/ 71602 h 185859"/>
                <a:gd name="connsiteX315" fmla="*/ 123684 w 138411"/>
                <a:gd name="connsiteY315" fmla="*/ 71506 h 185859"/>
                <a:gd name="connsiteX316" fmla="*/ 123684 w 138411"/>
                <a:gd name="connsiteY316" fmla="*/ 71696 h 185859"/>
                <a:gd name="connsiteX317" fmla="*/ 123588 w 138411"/>
                <a:gd name="connsiteY317" fmla="*/ 71602 h 185859"/>
                <a:gd name="connsiteX318" fmla="*/ 10146 w 138411"/>
                <a:gd name="connsiteY318" fmla="*/ 72554 h 185859"/>
                <a:gd name="connsiteX319" fmla="*/ 10146 w 138411"/>
                <a:gd name="connsiteY319" fmla="*/ 72554 h 185859"/>
                <a:gd name="connsiteX320" fmla="*/ 10146 w 138411"/>
                <a:gd name="connsiteY320" fmla="*/ 72554 h 185859"/>
                <a:gd name="connsiteX321" fmla="*/ 10146 w 138411"/>
                <a:gd name="connsiteY321" fmla="*/ 72554 h 185859"/>
                <a:gd name="connsiteX322" fmla="*/ 61104 w 138411"/>
                <a:gd name="connsiteY322" fmla="*/ 166280 h 185859"/>
                <a:gd name="connsiteX323" fmla="*/ 61104 w 138411"/>
                <a:gd name="connsiteY323" fmla="*/ 166280 h 185859"/>
                <a:gd name="connsiteX324" fmla="*/ 61295 w 138411"/>
                <a:gd name="connsiteY324" fmla="*/ 166375 h 185859"/>
                <a:gd name="connsiteX325" fmla="*/ 61200 w 138411"/>
                <a:gd name="connsiteY325" fmla="*/ 166470 h 185859"/>
                <a:gd name="connsiteX326" fmla="*/ 61104 w 138411"/>
                <a:gd name="connsiteY326" fmla="*/ 166280 h 185859"/>
                <a:gd name="connsiteX327" fmla="*/ 61104 w 138411"/>
                <a:gd name="connsiteY327" fmla="*/ 166280 h 185859"/>
                <a:gd name="connsiteX328" fmla="*/ 17004 w 138411"/>
                <a:gd name="connsiteY328" fmla="*/ 26643 h 185859"/>
                <a:gd name="connsiteX329" fmla="*/ 17004 w 138411"/>
                <a:gd name="connsiteY329" fmla="*/ 26643 h 185859"/>
                <a:gd name="connsiteX330" fmla="*/ 17004 w 138411"/>
                <a:gd name="connsiteY330" fmla="*/ 26643 h 185859"/>
                <a:gd name="connsiteX331" fmla="*/ 17004 w 138411"/>
                <a:gd name="connsiteY331" fmla="*/ 26643 h 185859"/>
                <a:gd name="connsiteX332" fmla="*/ 17004 w 138411"/>
                <a:gd name="connsiteY332" fmla="*/ 26643 h 185859"/>
                <a:gd name="connsiteX333" fmla="*/ 10241 w 138411"/>
                <a:gd name="connsiteY333" fmla="*/ 86746 h 185859"/>
                <a:gd name="connsiteX334" fmla="*/ 10241 w 138411"/>
                <a:gd name="connsiteY334" fmla="*/ 86746 h 185859"/>
                <a:gd name="connsiteX335" fmla="*/ 10241 w 138411"/>
                <a:gd name="connsiteY335" fmla="*/ 86746 h 185859"/>
                <a:gd name="connsiteX336" fmla="*/ 10241 w 138411"/>
                <a:gd name="connsiteY336" fmla="*/ 86746 h 185859"/>
                <a:gd name="connsiteX337" fmla="*/ 2811 w 138411"/>
                <a:gd name="connsiteY337" fmla="*/ 61695 h 185859"/>
                <a:gd name="connsiteX338" fmla="*/ 2811 w 138411"/>
                <a:gd name="connsiteY338" fmla="*/ 61695 h 185859"/>
                <a:gd name="connsiteX339" fmla="*/ 2811 w 138411"/>
                <a:gd name="connsiteY339" fmla="*/ 61695 h 185859"/>
                <a:gd name="connsiteX340" fmla="*/ 2811 w 138411"/>
                <a:gd name="connsiteY340" fmla="*/ 61695 h 185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138411" h="185859">
                  <a:moveTo>
                    <a:pt x="28719" y="153707"/>
                  </a:moveTo>
                  <a:lnTo>
                    <a:pt x="28719" y="153707"/>
                  </a:lnTo>
                  <a:cubicBezTo>
                    <a:pt x="29958" y="155326"/>
                    <a:pt x="31291" y="156945"/>
                    <a:pt x="32529" y="158660"/>
                  </a:cubicBezTo>
                  <a:lnTo>
                    <a:pt x="32529" y="158660"/>
                  </a:lnTo>
                  <a:lnTo>
                    <a:pt x="32529" y="158660"/>
                  </a:lnTo>
                  <a:cubicBezTo>
                    <a:pt x="33863" y="159898"/>
                    <a:pt x="35196" y="161136"/>
                    <a:pt x="36530" y="162470"/>
                  </a:cubicBezTo>
                  <a:cubicBezTo>
                    <a:pt x="37292" y="164851"/>
                    <a:pt x="39483" y="165708"/>
                    <a:pt x="41292" y="167042"/>
                  </a:cubicBezTo>
                  <a:cubicBezTo>
                    <a:pt x="42340" y="167899"/>
                    <a:pt x="43483" y="168756"/>
                    <a:pt x="44531" y="169614"/>
                  </a:cubicBezTo>
                  <a:cubicBezTo>
                    <a:pt x="45864" y="171328"/>
                    <a:pt x="47674" y="172280"/>
                    <a:pt x="49579" y="173138"/>
                  </a:cubicBezTo>
                  <a:lnTo>
                    <a:pt x="49579" y="173138"/>
                  </a:lnTo>
                  <a:cubicBezTo>
                    <a:pt x="51103" y="174948"/>
                    <a:pt x="53008" y="175995"/>
                    <a:pt x="55294" y="176567"/>
                  </a:cubicBezTo>
                  <a:cubicBezTo>
                    <a:pt x="55770" y="176853"/>
                    <a:pt x="56247" y="177043"/>
                    <a:pt x="56818" y="177329"/>
                  </a:cubicBezTo>
                  <a:lnTo>
                    <a:pt x="56818" y="177329"/>
                  </a:lnTo>
                  <a:cubicBezTo>
                    <a:pt x="60628" y="179139"/>
                    <a:pt x="64248" y="181615"/>
                    <a:pt x="68534" y="182282"/>
                  </a:cubicBezTo>
                  <a:cubicBezTo>
                    <a:pt x="69105" y="182472"/>
                    <a:pt x="69772" y="182568"/>
                    <a:pt x="70344" y="182758"/>
                  </a:cubicBezTo>
                  <a:cubicBezTo>
                    <a:pt x="71391" y="183901"/>
                    <a:pt x="72534" y="183806"/>
                    <a:pt x="73773" y="183234"/>
                  </a:cubicBezTo>
                  <a:cubicBezTo>
                    <a:pt x="74344" y="183330"/>
                    <a:pt x="74916" y="183425"/>
                    <a:pt x="75582" y="183520"/>
                  </a:cubicBezTo>
                  <a:lnTo>
                    <a:pt x="75582" y="183520"/>
                  </a:lnTo>
                  <a:cubicBezTo>
                    <a:pt x="77773" y="185902"/>
                    <a:pt x="80631" y="185806"/>
                    <a:pt x="83583" y="185520"/>
                  </a:cubicBezTo>
                  <a:cubicBezTo>
                    <a:pt x="83869" y="185711"/>
                    <a:pt x="84250" y="185616"/>
                    <a:pt x="84536" y="185425"/>
                  </a:cubicBezTo>
                  <a:lnTo>
                    <a:pt x="84536" y="185425"/>
                  </a:lnTo>
                  <a:cubicBezTo>
                    <a:pt x="88822" y="185996"/>
                    <a:pt x="93013" y="186282"/>
                    <a:pt x="97109" y="184473"/>
                  </a:cubicBezTo>
                  <a:cubicBezTo>
                    <a:pt x="99109" y="184758"/>
                    <a:pt x="100728" y="183901"/>
                    <a:pt x="102252" y="182758"/>
                  </a:cubicBezTo>
                  <a:cubicBezTo>
                    <a:pt x="107205" y="181425"/>
                    <a:pt x="111492" y="179043"/>
                    <a:pt x="114444" y="174757"/>
                  </a:cubicBezTo>
                  <a:cubicBezTo>
                    <a:pt x="115206" y="173995"/>
                    <a:pt x="116159" y="173423"/>
                    <a:pt x="115683" y="172090"/>
                  </a:cubicBezTo>
                  <a:cubicBezTo>
                    <a:pt x="117207" y="171042"/>
                    <a:pt x="119397" y="170661"/>
                    <a:pt x="119588" y="168280"/>
                  </a:cubicBezTo>
                  <a:lnTo>
                    <a:pt x="119588" y="168280"/>
                  </a:lnTo>
                  <a:cubicBezTo>
                    <a:pt x="119874" y="167995"/>
                    <a:pt x="120064" y="167613"/>
                    <a:pt x="120159" y="167232"/>
                  </a:cubicBezTo>
                  <a:cubicBezTo>
                    <a:pt x="122636" y="164851"/>
                    <a:pt x="124922" y="162279"/>
                    <a:pt x="125874" y="158946"/>
                  </a:cubicBezTo>
                  <a:cubicBezTo>
                    <a:pt x="127113" y="157707"/>
                    <a:pt x="127779" y="156183"/>
                    <a:pt x="127970" y="154373"/>
                  </a:cubicBezTo>
                  <a:lnTo>
                    <a:pt x="127970" y="154373"/>
                  </a:lnTo>
                  <a:cubicBezTo>
                    <a:pt x="127970" y="154373"/>
                    <a:pt x="127970" y="154373"/>
                    <a:pt x="127970" y="154373"/>
                  </a:cubicBezTo>
                  <a:cubicBezTo>
                    <a:pt x="128256" y="154279"/>
                    <a:pt x="128446" y="154088"/>
                    <a:pt x="128351" y="153707"/>
                  </a:cubicBezTo>
                  <a:lnTo>
                    <a:pt x="128351" y="153707"/>
                  </a:lnTo>
                  <a:lnTo>
                    <a:pt x="128351" y="153707"/>
                  </a:lnTo>
                  <a:cubicBezTo>
                    <a:pt x="129303" y="152754"/>
                    <a:pt x="129399" y="151516"/>
                    <a:pt x="129303" y="150278"/>
                  </a:cubicBezTo>
                  <a:lnTo>
                    <a:pt x="129303" y="150278"/>
                  </a:lnTo>
                  <a:lnTo>
                    <a:pt x="129303" y="150278"/>
                  </a:lnTo>
                  <a:cubicBezTo>
                    <a:pt x="130542" y="149135"/>
                    <a:pt x="131113" y="147611"/>
                    <a:pt x="131304" y="145896"/>
                  </a:cubicBezTo>
                  <a:cubicBezTo>
                    <a:pt x="133113" y="143611"/>
                    <a:pt x="133494" y="140753"/>
                    <a:pt x="133971" y="137991"/>
                  </a:cubicBezTo>
                  <a:lnTo>
                    <a:pt x="133971" y="137991"/>
                  </a:lnTo>
                  <a:cubicBezTo>
                    <a:pt x="134828" y="136562"/>
                    <a:pt x="135590" y="135229"/>
                    <a:pt x="134923" y="133419"/>
                  </a:cubicBezTo>
                  <a:cubicBezTo>
                    <a:pt x="136447" y="129418"/>
                    <a:pt x="137685" y="125418"/>
                    <a:pt x="137209" y="121131"/>
                  </a:cubicBezTo>
                  <a:lnTo>
                    <a:pt x="137209" y="121131"/>
                  </a:lnTo>
                  <a:cubicBezTo>
                    <a:pt x="138257" y="119036"/>
                    <a:pt x="137114" y="116845"/>
                    <a:pt x="137114" y="114750"/>
                  </a:cubicBezTo>
                  <a:lnTo>
                    <a:pt x="137114" y="114750"/>
                  </a:lnTo>
                  <a:cubicBezTo>
                    <a:pt x="138733" y="110559"/>
                    <a:pt x="139114" y="106463"/>
                    <a:pt x="136638" y="102558"/>
                  </a:cubicBezTo>
                  <a:cubicBezTo>
                    <a:pt x="136733" y="101986"/>
                    <a:pt x="136923" y="101320"/>
                    <a:pt x="137019" y="100748"/>
                  </a:cubicBezTo>
                  <a:lnTo>
                    <a:pt x="137019" y="100748"/>
                  </a:lnTo>
                  <a:lnTo>
                    <a:pt x="137019" y="100748"/>
                  </a:lnTo>
                  <a:cubicBezTo>
                    <a:pt x="138352" y="95986"/>
                    <a:pt x="136542" y="91699"/>
                    <a:pt x="135495" y="87222"/>
                  </a:cubicBezTo>
                  <a:lnTo>
                    <a:pt x="135495" y="87222"/>
                  </a:lnTo>
                  <a:cubicBezTo>
                    <a:pt x="135495" y="86841"/>
                    <a:pt x="135304" y="86461"/>
                    <a:pt x="135018" y="86175"/>
                  </a:cubicBezTo>
                  <a:cubicBezTo>
                    <a:pt x="135399" y="83603"/>
                    <a:pt x="134161" y="81412"/>
                    <a:pt x="133399" y="79126"/>
                  </a:cubicBezTo>
                  <a:lnTo>
                    <a:pt x="133399" y="79126"/>
                  </a:lnTo>
                  <a:cubicBezTo>
                    <a:pt x="133780" y="77126"/>
                    <a:pt x="132351" y="75792"/>
                    <a:pt x="131685" y="74173"/>
                  </a:cubicBezTo>
                  <a:lnTo>
                    <a:pt x="131685" y="74173"/>
                  </a:lnTo>
                  <a:cubicBezTo>
                    <a:pt x="131875" y="71696"/>
                    <a:pt x="130351" y="69887"/>
                    <a:pt x="129303" y="67887"/>
                  </a:cubicBezTo>
                  <a:lnTo>
                    <a:pt x="129303" y="67887"/>
                  </a:lnTo>
                  <a:cubicBezTo>
                    <a:pt x="128351" y="63886"/>
                    <a:pt x="127113" y="59981"/>
                    <a:pt x="124350" y="56837"/>
                  </a:cubicBezTo>
                  <a:lnTo>
                    <a:pt x="124350" y="56837"/>
                  </a:lnTo>
                  <a:lnTo>
                    <a:pt x="124350" y="56837"/>
                  </a:lnTo>
                  <a:cubicBezTo>
                    <a:pt x="123969" y="56171"/>
                    <a:pt x="123588" y="55409"/>
                    <a:pt x="123207" y="54742"/>
                  </a:cubicBezTo>
                  <a:lnTo>
                    <a:pt x="123207" y="54742"/>
                  </a:lnTo>
                  <a:lnTo>
                    <a:pt x="123207" y="54742"/>
                  </a:lnTo>
                  <a:cubicBezTo>
                    <a:pt x="122731" y="51408"/>
                    <a:pt x="120636" y="48932"/>
                    <a:pt x="118731" y="46360"/>
                  </a:cubicBezTo>
                  <a:lnTo>
                    <a:pt x="118731" y="46360"/>
                  </a:lnTo>
                  <a:cubicBezTo>
                    <a:pt x="118731" y="46360"/>
                    <a:pt x="118731" y="46360"/>
                    <a:pt x="118731" y="46360"/>
                  </a:cubicBezTo>
                  <a:cubicBezTo>
                    <a:pt x="118254" y="45598"/>
                    <a:pt x="117778" y="44931"/>
                    <a:pt x="117207" y="44170"/>
                  </a:cubicBezTo>
                  <a:cubicBezTo>
                    <a:pt x="116254" y="42741"/>
                    <a:pt x="115302" y="41312"/>
                    <a:pt x="114254" y="39883"/>
                  </a:cubicBezTo>
                  <a:cubicBezTo>
                    <a:pt x="113016" y="38073"/>
                    <a:pt x="111777" y="36359"/>
                    <a:pt x="110539" y="34549"/>
                  </a:cubicBezTo>
                  <a:cubicBezTo>
                    <a:pt x="109110" y="32263"/>
                    <a:pt x="108158" y="29596"/>
                    <a:pt x="105300" y="28548"/>
                  </a:cubicBezTo>
                  <a:cubicBezTo>
                    <a:pt x="103681" y="25214"/>
                    <a:pt x="101300" y="22643"/>
                    <a:pt x="98252" y="20643"/>
                  </a:cubicBezTo>
                  <a:cubicBezTo>
                    <a:pt x="96918" y="18166"/>
                    <a:pt x="95585" y="15689"/>
                    <a:pt x="92727" y="14642"/>
                  </a:cubicBezTo>
                  <a:cubicBezTo>
                    <a:pt x="91108" y="13213"/>
                    <a:pt x="89489" y="11784"/>
                    <a:pt x="87870" y="10451"/>
                  </a:cubicBezTo>
                  <a:cubicBezTo>
                    <a:pt x="86631" y="8736"/>
                    <a:pt x="85012" y="7593"/>
                    <a:pt x="82821" y="7213"/>
                  </a:cubicBezTo>
                  <a:cubicBezTo>
                    <a:pt x="81678" y="6450"/>
                    <a:pt x="80535" y="5784"/>
                    <a:pt x="79392" y="5021"/>
                  </a:cubicBezTo>
                  <a:cubicBezTo>
                    <a:pt x="79392" y="5021"/>
                    <a:pt x="79392" y="5021"/>
                    <a:pt x="79392" y="5021"/>
                  </a:cubicBezTo>
                  <a:cubicBezTo>
                    <a:pt x="79392" y="5021"/>
                    <a:pt x="79392" y="5021"/>
                    <a:pt x="79392" y="5021"/>
                  </a:cubicBezTo>
                  <a:cubicBezTo>
                    <a:pt x="78916" y="4831"/>
                    <a:pt x="78345" y="4641"/>
                    <a:pt x="77868" y="4450"/>
                  </a:cubicBezTo>
                  <a:lnTo>
                    <a:pt x="77868" y="4450"/>
                  </a:lnTo>
                  <a:lnTo>
                    <a:pt x="77868" y="4450"/>
                  </a:lnTo>
                  <a:cubicBezTo>
                    <a:pt x="76630" y="3212"/>
                    <a:pt x="75106" y="2640"/>
                    <a:pt x="73392" y="2640"/>
                  </a:cubicBezTo>
                  <a:lnTo>
                    <a:pt x="73392" y="2640"/>
                  </a:lnTo>
                  <a:lnTo>
                    <a:pt x="73392" y="2640"/>
                  </a:lnTo>
                  <a:cubicBezTo>
                    <a:pt x="70915" y="1212"/>
                    <a:pt x="68343" y="69"/>
                    <a:pt x="65391" y="354"/>
                  </a:cubicBezTo>
                  <a:lnTo>
                    <a:pt x="65391" y="354"/>
                  </a:lnTo>
                  <a:lnTo>
                    <a:pt x="65391" y="354"/>
                  </a:lnTo>
                  <a:cubicBezTo>
                    <a:pt x="60914" y="-313"/>
                    <a:pt x="56532" y="-27"/>
                    <a:pt x="52151" y="1116"/>
                  </a:cubicBezTo>
                  <a:cubicBezTo>
                    <a:pt x="50246" y="926"/>
                    <a:pt x="48341" y="640"/>
                    <a:pt x="46531" y="450"/>
                  </a:cubicBezTo>
                  <a:cubicBezTo>
                    <a:pt x="45198" y="-598"/>
                    <a:pt x="45007" y="1116"/>
                    <a:pt x="44340" y="1497"/>
                  </a:cubicBezTo>
                  <a:cubicBezTo>
                    <a:pt x="42150" y="1116"/>
                    <a:pt x="39959" y="-27"/>
                    <a:pt x="37863" y="1879"/>
                  </a:cubicBezTo>
                  <a:cubicBezTo>
                    <a:pt x="36530" y="2069"/>
                    <a:pt x="35006" y="1593"/>
                    <a:pt x="33863" y="2831"/>
                  </a:cubicBezTo>
                  <a:cubicBezTo>
                    <a:pt x="31005" y="2545"/>
                    <a:pt x="29005" y="4355"/>
                    <a:pt x="26814" y="5784"/>
                  </a:cubicBezTo>
                  <a:lnTo>
                    <a:pt x="26814" y="5784"/>
                  </a:lnTo>
                  <a:cubicBezTo>
                    <a:pt x="22242" y="6355"/>
                    <a:pt x="19861" y="9975"/>
                    <a:pt x="16908" y="12927"/>
                  </a:cubicBezTo>
                  <a:cubicBezTo>
                    <a:pt x="14051" y="15499"/>
                    <a:pt x="11289" y="18166"/>
                    <a:pt x="9955" y="21881"/>
                  </a:cubicBezTo>
                  <a:lnTo>
                    <a:pt x="9955" y="21881"/>
                  </a:lnTo>
                  <a:cubicBezTo>
                    <a:pt x="8526" y="23310"/>
                    <a:pt x="7574" y="24929"/>
                    <a:pt x="7288" y="27024"/>
                  </a:cubicBezTo>
                  <a:cubicBezTo>
                    <a:pt x="5669" y="28834"/>
                    <a:pt x="4907" y="30930"/>
                    <a:pt x="4812" y="33311"/>
                  </a:cubicBezTo>
                  <a:lnTo>
                    <a:pt x="4812" y="33311"/>
                  </a:lnTo>
                  <a:cubicBezTo>
                    <a:pt x="4526" y="34168"/>
                    <a:pt x="4335" y="35025"/>
                    <a:pt x="4050" y="35978"/>
                  </a:cubicBezTo>
                  <a:cubicBezTo>
                    <a:pt x="2335" y="38073"/>
                    <a:pt x="2430" y="40645"/>
                    <a:pt x="2240" y="43217"/>
                  </a:cubicBezTo>
                  <a:cubicBezTo>
                    <a:pt x="1954" y="45026"/>
                    <a:pt x="1573" y="46741"/>
                    <a:pt x="1287" y="48551"/>
                  </a:cubicBezTo>
                  <a:cubicBezTo>
                    <a:pt x="1097" y="51313"/>
                    <a:pt x="811" y="54075"/>
                    <a:pt x="621" y="56837"/>
                  </a:cubicBezTo>
                  <a:lnTo>
                    <a:pt x="621" y="56837"/>
                  </a:lnTo>
                  <a:cubicBezTo>
                    <a:pt x="49" y="60076"/>
                    <a:pt x="-618" y="63220"/>
                    <a:pt x="1097" y="66362"/>
                  </a:cubicBezTo>
                  <a:lnTo>
                    <a:pt x="1097" y="66362"/>
                  </a:lnTo>
                  <a:lnTo>
                    <a:pt x="1097" y="66362"/>
                  </a:lnTo>
                  <a:cubicBezTo>
                    <a:pt x="1002" y="67982"/>
                    <a:pt x="811" y="69601"/>
                    <a:pt x="716" y="71220"/>
                  </a:cubicBezTo>
                  <a:cubicBezTo>
                    <a:pt x="144" y="72745"/>
                    <a:pt x="144" y="74364"/>
                    <a:pt x="811" y="75887"/>
                  </a:cubicBezTo>
                  <a:cubicBezTo>
                    <a:pt x="1002" y="78459"/>
                    <a:pt x="1097" y="80936"/>
                    <a:pt x="1287" y="83508"/>
                  </a:cubicBezTo>
                  <a:cubicBezTo>
                    <a:pt x="906" y="85603"/>
                    <a:pt x="1097" y="87604"/>
                    <a:pt x="2240" y="89413"/>
                  </a:cubicBezTo>
                  <a:cubicBezTo>
                    <a:pt x="2430" y="90937"/>
                    <a:pt x="2526" y="92366"/>
                    <a:pt x="2716" y="93890"/>
                  </a:cubicBezTo>
                  <a:cubicBezTo>
                    <a:pt x="3383" y="96652"/>
                    <a:pt x="2907" y="99605"/>
                    <a:pt x="4621" y="102081"/>
                  </a:cubicBezTo>
                  <a:cubicBezTo>
                    <a:pt x="5193" y="107701"/>
                    <a:pt x="6526" y="113035"/>
                    <a:pt x="9098" y="118083"/>
                  </a:cubicBezTo>
                  <a:cubicBezTo>
                    <a:pt x="9098" y="119988"/>
                    <a:pt x="9669" y="121703"/>
                    <a:pt x="10908" y="123132"/>
                  </a:cubicBezTo>
                  <a:cubicBezTo>
                    <a:pt x="11384" y="124465"/>
                    <a:pt x="11765" y="125704"/>
                    <a:pt x="12241" y="127037"/>
                  </a:cubicBezTo>
                  <a:cubicBezTo>
                    <a:pt x="12908" y="128180"/>
                    <a:pt x="13479" y="129323"/>
                    <a:pt x="14146" y="130466"/>
                  </a:cubicBezTo>
                  <a:cubicBezTo>
                    <a:pt x="14337" y="134752"/>
                    <a:pt x="17670" y="137419"/>
                    <a:pt x="19575" y="140753"/>
                  </a:cubicBezTo>
                  <a:cubicBezTo>
                    <a:pt x="19671" y="141610"/>
                    <a:pt x="19956" y="142277"/>
                    <a:pt x="20433" y="142848"/>
                  </a:cubicBezTo>
                  <a:cubicBezTo>
                    <a:pt x="22147" y="146849"/>
                    <a:pt x="24909" y="150659"/>
                    <a:pt x="28719" y="153707"/>
                  </a:cubicBezTo>
                  <a:close/>
                  <a:moveTo>
                    <a:pt x="77202" y="175995"/>
                  </a:moveTo>
                  <a:cubicBezTo>
                    <a:pt x="77202" y="175995"/>
                    <a:pt x="77106" y="175995"/>
                    <a:pt x="77202" y="175995"/>
                  </a:cubicBezTo>
                  <a:lnTo>
                    <a:pt x="77202" y="175995"/>
                  </a:lnTo>
                  <a:cubicBezTo>
                    <a:pt x="77106" y="175900"/>
                    <a:pt x="77202" y="175900"/>
                    <a:pt x="77202" y="175995"/>
                  </a:cubicBezTo>
                  <a:cubicBezTo>
                    <a:pt x="77202" y="175900"/>
                    <a:pt x="77202" y="175995"/>
                    <a:pt x="77202" y="175995"/>
                  </a:cubicBezTo>
                  <a:close/>
                  <a:moveTo>
                    <a:pt x="90632" y="174757"/>
                  </a:moveTo>
                  <a:cubicBezTo>
                    <a:pt x="90632" y="174852"/>
                    <a:pt x="90632" y="174948"/>
                    <a:pt x="90727" y="174948"/>
                  </a:cubicBezTo>
                  <a:cubicBezTo>
                    <a:pt x="90632" y="174948"/>
                    <a:pt x="90632" y="174852"/>
                    <a:pt x="90537" y="174852"/>
                  </a:cubicBezTo>
                  <a:cubicBezTo>
                    <a:pt x="90537" y="174852"/>
                    <a:pt x="90537" y="174757"/>
                    <a:pt x="90632" y="174757"/>
                  </a:cubicBezTo>
                  <a:lnTo>
                    <a:pt x="90632" y="174757"/>
                  </a:lnTo>
                  <a:lnTo>
                    <a:pt x="90632" y="174757"/>
                  </a:lnTo>
                  <a:lnTo>
                    <a:pt x="90632" y="174757"/>
                  </a:lnTo>
                  <a:close/>
                  <a:moveTo>
                    <a:pt x="84822" y="170852"/>
                  </a:moveTo>
                  <a:cubicBezTo>
                    <a:pt x="84822" y="170852"/>
                    <a:pt x="84822" y="170852"/>
                    <a:pt x="84822" y="170852"/>
                  </a:cubicBezTo>
                  <a:cubicBezTo>
                    <a:pt x="84822" y="170852"/>
                    <a:pt x="84822" y="170852"/>
                    <a:pt x="84822" y="170852"/>
                  </a:cubicBezTo>
                  <a:cubicBezTo>
                    <a:pt x="84822" y="170852"/>
                    <a:pt x="84822" y="170852"/>
                    <a:pt x="84822" y="170852"/>
                  </a:cubicBezTo>
                  <a:close/>
                  <a:moveTo>
                    <a:pt x="20623" y="111321"/>
                  </a:moveTo>
                  <a:cubicBezTo>
                    <a:pt x="20623" y="111321"/>
                    <a:pt x="20623" y="111321"/>
                    <a:pt x="20623" y="111321"/>
                  </a:cubicBezTo>
                  <a:cubicBezTo>
                    <a:pt x="20623" y="111321"/>
                    <a:pt x="20718" y="111321"/>
                    <a:pt x="20623" y="111321"/>
                  </a:cubicBezTo>
                  <a:cubicBezTo>
                    <a:pt x="20623" y="111321"/>
                    <a:pt x="20623" y="111321"/>
                    <a:pt x="20623" y="111321"/>
                  </a:cubicBezTo>
                  <a:close/>
                  <a:moveTo>
                    <a:pt x="85488" y="162375"/>
                  </a:moveTo>
                  <a:cubicBezTo>
                    <a:pt x="85488" y="162470"/>
                    <a:pt x="85488" y="162470"/>
                    <a:pt x="85488" y="162375"/>
                  </a:cubicBezTo>
                  <a:cubicBezTo>
                    <a:pt x="85488" y="162470"/>
                    <a:pt x="85393" y="162470"/>
                    <a:pt x="85488" y="162375"/>
                  </a:cubicBezTo>
                  <a:cubicBezTo>
                    <a:pt x="85393" y="162470"/>
                    <a:pt x="85393" y="162470"/>
                    <a:pt x="85393" y="162470"/>
                  </a:cubicBezTo>
                  <a:cubicBezTo>
                    <a:pt x="85298" y="162470"/>
                    <a:pt x="85393" y="162470"/>
                    <a:pt x="85488" y="162375"/>
                  </a:cubicBezTo>
                  <a:cubicBezTo>
                    <a:pt x="85393" y="162470"/>
                    <a:pt x="85393" y="162470"/>
                    <a:pt x="85488" y="162375"/>
                  </a:cubicBezTo>
                  <a:lnTo>
                    <a:pt x="85488" y="162375"/>
                  </a:lnTo>
                  <a:lnTo>
                    <a:pt x="85488" y="162375"/>
                  </a:lnTo>
                  <a:lnTo>
                    <a:pt x="85488" y="162375"/>
                  </a:lnTo>
                  <a:close/>
                  <a:moveTo>
                    <a:pt x="85298" y="135609"/>
                  </a:moveTo>
                  <a:cubicBezTo>
                    <a:pt x="85298" y="135609"/>
                    <a:pt x="85298" y="135609"/>
                    <a:pt x="85298" y="135609"/>
                  </a:cubicBezTo>
                  <a:cubicBezTo>
                    <a:pt x="85298" y="135609"/>
                    <a:pt x="85393" y="135514"/>
                    <a:pt x="85298" y="135609"/>
                  </a:cubicBezTo>
                  <a:lnTo>
                    <a:pt x="85965" y="135133"/>
                  </a:lnTo>
                  <a:cubicBezTo>
                    <a:pt x="85965" y="135133"/>
                    <a:pt x="85965" y="135229"/>
                    <a:pt x="86060" y="135229"/>
                  </a:cubicBezTo>
                  <a:cubicBezTo>
                    <a:pt x="85679" y="135323"/>
                    <a:pt x="85488" y="135419"/>
                    <a:pt x="85298" y="135609"/>
                  </a:cubicBezTo>
                  <a:cubicBezTo>
                    <a:pt x="85298" y="135609"/>
                    <a:pt x="85298" y="135609"/>
                    <a:pt x="85298" y="135609"/>
                  </a:cubicBezTo>
                  <a:close/>
                  <a:moveTo>
                    <a:pt x="64724" y="117893"/>
                  </a:moveTo>
                  <a:cubicBezTo>
                    <a:pt x="64819" y="117893"/>
                    <a:pt x="64914" y="117893"/>
                    <a:pt x="64914" y="117798"/>
                  </a:cubicBezTo>
                  <a:cubicBezTo>
                    <a:pt x="64914" y="117893"/>
                    <a:pt x="64914" y="117988"/>
                    <a:pt x="65010" y="118083"/>
                  </a:cubicBezTo>
                  <a:cubicBezTo>
                    <a:pt x="64914" y="117988"/>
                    <a:pt x="64819" y="117893"/>
                    <a:pt x="64724" y="117893"/>
                  </a:cubicBezTo>
                  <a:close/>
                  <a:moveTo>
                    <a:pt x="84631" y="82079"/>
                  </a:moveTo>
                  <a:cubicBezTo>
                    <a:pt x="84250" y="82079"/>
                    <a:pt x="83964" y="82270"/>
                    <a:pt x="83774" y="82460"/>
                  </a:cubicBezTo>
                  <a:cubicBezTo>
                    <a:pt x="83679" y="82460"/>
                    <a:pt x="83679" y="82555"/>
                    <a:pt x="83583" y="82555"/>
                  </a:cubicBezTo>
                  <a:cubicBezTo>
                    <a:pt x="83869" y="82270"/>
                    <a:pt x="84155" y="82079"/>
                    <a:pt x="84631" y="82079"/>
                  </a:cubicBezTo>
                  <a:lnTo>
                    <a:pt x="84631" y="82079"/>
                  </a:lnTo>
                  <a:close/>
                  <a:moveTo>
                    <a:pt x="75868" y="103986"/>
                  </a:moveTo>
                  <a:cubicBezTo>
                    <a:pt x="75868" y="103986"/>
                    <a:pt x="75868" y="103986"/>
                    <a:pt x="75868" y="103986"/>
                  </a:cubicBezTo>
                  <a:cubicBezTo>
                    <a:pt x="75868" y="103986"/>
                    <a:pt x="75868" y="103986"/>
                    <a:pt x="75868" y="103986"/>
                  </a:cubicBezTo>
                  <a:cubicBezTo>
                    <a:pt x="75868" y="103986"/>
                    <a:pt x="75868" y="103986"/>
                    <a:pt x="75868" y="103986"/>
                  </a:cubicBezTo>
                  <a:close/>
                  <a:moveTo>
                    <a:pt x="61200" y="96462"/>
                  </a:moveTo>
                  <a:cubicBezTo>
                    <a:pt x="61200" y="96462"/>
                    <a:pt x="61200" y="96462"/>
                    <a:pt x="61200" y="96462"/>
                  </a:cubicBezTo>
                  <a:lnTo>
                    <a:pt x="61200" y="96462"/>
                  </a:lnTo>
                  <a:cubicBezTo>
                    <a:pt x="61200" y="96462"/>
                    <a:pt x="61200" y="96462"/>
                    <a:pt x="61200" y="96462"/>
                  </a:cubicBezTo>
                  <a:close/>
                  <a:moveTo>
                    <a:pt x="76440" y="122179"/>
                  </a:moveTo>
                  <a:cubicBezTo>
                    <a:pt x="76630" y="122179"/>
                    <a:pt x="76916" y="122179"/>
                    <a:pt x="77106" y="122179"/>
                  </a:cubicBezTo>
                  <a:cubicBezTo>
                    <a:pt x="77106" y="122179"/>
                    <a:pt x="77106" y="122179"/>
                    <a:pt x="77106" y="122179"/>
                  </a:cubicBezTo>
                  <a:cubicBezTo>
                    <a:pt x="77202" y="122179"/>
                    <a:pt x="77202" y="122274"/>
                    <a:pt x="77202" y="122274"/>
                  </a:cubicBezTo>
                  <a:cubicBezTo>
                    <a:pt x="77106" y="122274"/>
                    <a:pt x="77011" y="122274"/>
                    <a:pt x="76916" y="122274"/>
                  </a:cubicBezTo>
                  <a:cubicBezTo>
                    <a:pt x="77011" y="122274"/>
                    <a:pt x="77011" y="122179"/>
                    <a:pt x="77011" y="122179"/>
                  </a:cubicBezTo>
                  <a:cubicBezTo>
                    <a:pt x="76916" y="122084"/>
                    <a:pt x="76630" y="122179"/>
                    <a:pt x="76440" y="122179"/>
                  </a:cubicBezTo>
                  <a:close/>
                  <a:moveTo>
                    <a:pt x="87012" y="134466"/>
                  </a:moveTo>
                  <a:cubicBezTo>
                    <a:pt x="87012" y="134466"/>
                    <a:pt x="86917" y="134466"/>
                    <a:pt x="87012" y="134466"/>
                  </a:cubicBezTo>
                  <a:cubicBezTo>
                    <a:pt x="86917" y="134466"/>
                    <a:pt x="86917" y="134466"/>
                    <a:pt x="87012" y="134466"/>
                  </a:cubicBezTo>
                  <a:cubicBezTo>
                    <a:pt x="87012" y="134466"/>
                    <a:pt x="87012" y="134371"/>
                    <a:pt x="87012" y="134466"/>
                  </a:cubicBezTo>
                  <a:close/>
                  <a:moveTo>
                    <a:pt x="93394" y="93985"/>
                  </a:moveTo>
                  <a:lnTo>
                    <a:pt x="93394" y="93985"/>
                  </a:lnTo>
                  <a:lnTo>
                    <a:pt x="93394" y="93985"/>
                  </a:lnTo>
                  <a:lnTo>
                    <a:pt x="93394" y="93985"/>
                  </a:lnTo>
                  <a:close/>
                  <a:moveTo>
                    <a:pt x="44531" y="90461"/>
                  </a:moveTo>
                  <a:cubicBezTo>
                    <a:pt x="44531" y="90461"/>
                    <a:pt x="44436" y="90461"/>
                    <a:pt x="44531" y="90461"/>
                  </a:cubicBezTo>
                  <a:cubicBezTo>
                    <a:pt x="44436" y="90461"/>
                    <a:pt x="44436" y="90461"/>
                    <a:pt x="44531" y="90461"/>
                  </a:cubicBezTo>
                  <a:cubicBezTo>
                    <a:pt x="44436" y="90461"/>
                    <a:pt x="44531" y="90461"/>
                    <a:pt x="44531" y="90461"/>
                  </a:cubicBezTo>
                  <a:close/>
                  <a:moveTo>
                    <a:pt x="92727" y="128846"/>
                  </a:moveTo>
                  <a:cubicBezTo>
                    <a:pt x="92727" y="128846"/>
                    <a:pt x="92727" y="128942"/>
                    <a:pt x="92727" y="128846"/>
                  </a:cubicBezTo>
                  <a:lnTo>
                    <a:pt x="92727" y="128846"/>
                  </a:lnTo>
                  <a:cubicBezTo>
                    <a:pt x="92727" y="128942"/>
                    <a:pt x="92727" y="128942"/>
                    <a:pt x="92727" y="128846"/>
                  </a:cubicBezTo>
                  <a:cubicBezTo>
                    <a:pt x="92727" y="128846"/>
                    <a:pt x="92727" y="128846"/>
                    <a:pt x="92727" y="128846"/>
                  </a:cubicBezTo>
                  <a:close/>
                  <a:moveTo>
                    <a:pt x="76440" y="130561"/>
                  </a:moveTo>
                  <a:cubicBezTo>
                    <a:pt x="76440" y="130561"/>
                    <a:pt x="76440" y="130466"/>
                    <a:pt x="76440" y="130561"/>
                  </a:cubicBezTo>
                  <a:lnTo>
                    <a:pt x="76440" y="130561"/>
                  </a:lnTo>
                  <a:lnTo>
                    <a:pt x="76440" y="130561"/>
                  </a:lnTo>
                  <a:cubicBezTo>
                    <a:pt x="76440" y="130656"/>
                    <a:pt x="76440" y="130847"/>
                    <a:pt x="76535" y="130942"/>
                  </a:cubicBezTo>
                  <a:cubicBezTo>
                    <a:pt x="76440" y="130942"/>
                    <a:pt x="76440" y="130847"/>
                    <a:pt x="76344" y="130847"/>
                  </a:cubicBezTo>
                  <a:cubicBezTo>
                    <a:pt x="76344" y="130656"/>
                    <a:pt x="76344" y="130561"/>
                    <a:pt x="76440" y="130561"/>
                  </a:cubicBezTo>
                  <a:close/>
                  <a:moveTo>
                    <a:pt x="91775" y="50360"/>
                  </a:moveTo>
                  <a:lnTo>
                    <a:pt x="91775" y="50360"/>
                  </a:lnTo>
                  <a:lnTo>
                    <a:pt x="91775" y="50360"/>
                  </a:lnTo>
                  <a:cubicBezTo>
                    <a:pt x="91775" y="50551"/>
                    <a:pt x="91870" y="50646"/>
                    <a:pt x="91870" y="50837"/>
                  </a:cubicBezTo>
                  <a:cubicBezTo>
                    <a:pt x="91775" y="50742"/>
                    <a:pt x="91680" y="50551"/>
                    <a:pt x="91489" y="50456"/>
                  </a:cubicBezTo>
                  <a:cubicBezTo>
                    <a:pt x="91584" y="50456"/>
                    <a:pt x="91680" y="50456"/>
                    <a:pt x="91775" y="50360"/>
                  </a:cubicBezTo>
                  <a:close/>
                  <a:moveTo>
                    <a:pt x="89584" y="51885"/>
                  </a:moveTo>
                  <a:cubicBezTo>
                    <a:pt x="89584" y="51885"/>
                    <a:pt x="89584" y="51885"/>
                    <a:pt x="89584" y="51885"/>
                  </a:cubicBezTo>
                  <a:cubicBezTo>
                    <a:pt x="89584" y="51885"/>
                    <a:pt x="89584" y="51885"/>
                    <a:pt x="89584" y="51885"/>
                  </a:cubicBezTo>
                  <a:lnTo>
                    <a:pt x="89584" y="51885"/>
                  </a:lnTo>
                  <a:cubicBezTo>
                    <a:pt x="89679" y="51980"/>
                    <a:pt x="89679" y="52075"/>
                    <a:pt x="89775" y="52170"/>
                  </a:cubicBezTo>
                  <a:cubicBezTo>
                    <a:pt x="89775" y="52170"/>
                    <a:pt x="89679" y="52170"/>
                    <a:pt x="89679" y="52170"/>
                  </a:cubicBezTo>
                  <a:cubicBezTo>
                    <a:pt x="89679" y="51980"/>
                    <a:pt x="89584" y="51980"/>
                    <a:pt x="89584" y="51885"/>
                  </a:cubicBezTo>
                  <a:close/>
                  <a:moveTo>
                    <a:pt x="36435" y="83222"/>
                  </a:moveTo>
                  <a:cubicBezTo>
                    <a:pt x="36435" y="83222"/>
                    <a:pt x="36435" y="83222"/>
                    <a:pt x="36435" y="83222"/>
                  </a:cubicBezTo>
                  <a:cubicBezTo>
                    <a:pt x="36339" y="83317"/>
                    <a:pt x="36339" y="83317"/>
                    <a:pt x="36435" y="83222"/>
                  </a:cubicBezTo>
                  <a:cubicBezTo>
                    <a:pt x="36339" y="83222"/>
                    <a:pt x="36339" y="83222"/>
                    <a:pt x="36435" y="83222"/>
                  </a:cubicBezTo>
                  <a:close/>
                  <a:moveTo>
                    <a:pt x="78726" y="136752"/>
                  </a:moveTo>
                  <a:cubicBezTo>
                    <a:pt x="78821" y="136752"/>
                    <a:pt x="78916" y="136752"/>
                    <a:pt x="79107" y="136657"/>
                  </a:cubicBezTo>
                  <a:cubicBezTo>
                    <a:pt x="79107" y="136657"/>
                    <a:pt x="79107" y="136657"/>
                    <a:pt x="79107" y="136657"/>
                  </a:cubicBezTo>
                  <a:cubicBezTo>
                    <a:pt x="78916" y="136752"/>
                    <a:pt x="78821" y="136752"/>
                    <a:pt x="78726" y="136752"/>
                  </a:cubicBezTo>
                  <a:close/>
                  <a:moveTo>
                    <a:pt x="94728" y="146277"/>
                  </a:moveTo>
                  <a:cubicBezTo>
                    <a:pt x="94823" y="146277"/>
                    <a:pt x="94918" y="146182"/>
                    <a:pt x="95109" y="146182"/>
                  </a:cubicBezTo>
                  <a:cubicBezTo>
                    <a:pt x="95204" y="146277"/>
                    <a:pt x="95109" y="146277"/>
                    <a:pt x="95204" y="146373"/>
                  </a:cubicBezTo>
                  <a:cubicBezTo>
                    <a:pt x="94918" y="146277"/>
                    <a:pt x="94823" y="146277"/>
                    <a:pt x="94728" y="146277"/>
                  </a:cubicBezTo>
                  <a:close/>
                  <a:moveTo>
                    <a:pt x="89679" y="159422"/>
                  </a:moveTo>
                  <a:cubicBezTo>
                    <a:pt x="89775" y="159422"/>
                    <a:pt x="89775" y="159517"/>
                    <a:pt x="89775" y="159517"/>
                  </a:cubicBezTo>
                  <a:cubicBezTo>
                    <a:pt x="89775" y="159517"/>
                    <a:pt x="89775" y="159517"/>
                    <a:pt x="89775" y="159517"/>
                  </a:cubicBezTo>
                  <a:cubicBezTo>
                    <a:pt x="89679" y="159422"/>
                    <a:pt x="89679" y="159422"/>
                    <a:pt x="89679" y="159422"/>
                  </a:cubicBezTo>
                  <a:close/>
                  <a:moveTo>
                    <a:pt x="107396" y="136467"/>
                  </a:moveTo>
                  <a:lnTo>
                    <a:pt x="107586" y="136276"/>
                  </a:lnTo>
                  <a:cubicBezTo>
                    <a:pt x="107491" y="136371"/>
                    <a:pt x="107491" y="136467"/>
                    <a:pt x="107396" y="136562"/>
                  </a:cubicBezTo>
                  <a:cubicBezTo>
                    <a:pt x="107396" y="136467"/>
                    <a:pt x="107396" y="136467"/>
                    <a:pt x="107396" y="136467"/>
                  </a:cubicBezTo>
                  <a:close/>
                  <a:moveTo>
                    <a:pt x="22338" y="92842"/>
                  </a:moveTo>
                  <a:cubicBezTo>
                    <a:pt x="22242" y="92938"/>
                    <a:pt x="22147" y="92938"/>
                    <a:pt x="22052" y="93033"/>
                  </a:cubicBezTo>
                  <a:cubicBezTo>
                    <a:pt x="22147" y="92938"/>
                    <a:pt x="22242" y="92938"/>
                    <a:pt x="22338" y="92747"/>
                  </a:cubicBezTo>
                  <a:cubicBezTo>
                    <a:pt x="22338" y="92842"/>
                    <a:pt x="22338" y="92842"/>
                    <a:pt x="22338" y="92842"/>
                  </a:cubicBezTo>
                  <a:close/>
                  <a:moveTo>
                    <a:pt x="73677" y="21405"/>
                  </a:moveTo>
                  <a:cubicBezTo>
                    <a:pt x="73677" y="21405"/>
                    <a:pt x="73677" y="21405"/>
                    <a:pt x="73677" y="21405"/>
                  </a:cubicBezTo>
                  <a:lnTo>
                    <a:pt x="73677" y="21405"/>
                  </a:lnTo>
                  <a:cubicBezTo>
                    <a:pt x="73677" y="21405"/>
                    <a:pt x="73677" y="21405"/>
                    <a:pt x="73677" y="21405"/>
                  </a:cubicBezTo>
                  <a:close/>
                  <a:moveTo>
                    <a:pt x="65391" y="25500"/>
                  </a:moveTo>
                  <a:cubicBezTo>
                    <a:pt x="65391" y="25500"/>
                    <a:pt x="65391" y="25500"/>
                    <a:pt x="65391" y="25500"/>
                  </a:cubicBezTo>
                  <a:cubicBezTo>
                    <a:pt x="65391" y="25500"/>
                    <a:pt x="65391" y="25500"/>
                    <a:pt x="65391" y="25500"/>
                  </a:cubicBezTo>
                  <a:cubicBezTo>
                    <a:pt x="65391" y="25500"/>
                    <a:pt x="65391" y="25500"/>
                    <a:pt x="65391" y="25500"/>
                  </a:cubicBezTo>
                  <a:close/>
                  <a:moveTo>
                    <a:pt x="37292" y="147611"/>
                  </a:moveTo>
                  <a:lnTo>
                    <a:pt x="37292" y="147611"/>
                  </a:lnTo>
                  <a:cubicBezTo>
                    <a:pt x="37292" y="147802"/>
                    <a:pt x="37292" y="147992"/>
                    <a:pt x="37292" y="148087"/>
                  </a:cubicBezTo>
                  <a:cubicBezTo>
                    <a:pt x="37292" y="148087"/>
                    <a:pt x="37292" y="148087"/>
                    <a:pt x="37292" y="148087"/>
                  </a:cubicBezTo>
                  <a:cubicBezTo>
                    <a:pt x="37292" y="147896"/>
                    <a:pt x="37292" y="147706"/>
                    <a:pt x="37292" y="147611"/>
                  </a:cubicBezTo>
                  <a:close/>
                  <a:moveTo>
                    <a:pt x="115016" y="83793"/>
                  </a:moveTo>
                  <a:cubicBezTo>
                    <a:pt x="115016" y="83793"/>
                    <a:pt x="114921" y="83698"/>
                    <a:pt x="114921" y="83698"/>
                  </a:cubicBezTo>
                  <a:cubicBezTo>
                    <a:pt x="115302" y="83317"/>
                    <a:pt x="115683" y="83222"/>
                    <a:pt x="116064" y="83317"/>
                  </a:cubicBezTo>
                  <a:cubicBezTo>
                    <a:pt x="115778" y="83508"/>
                    <a:pt x="115397" y="83698"/>
                    <a:pt x="115016" y="83793"/>
                  </a:cubicBezTo>
                  <a:close/>
                  <a:moveTo>
                    <a:pt x="117588" y="76840"/>
                  </a:moveTo>
                  <a:cubicBezTo>
                    <a:pt x="117588" y="76650"/>
                    <a:pt x="117588" y="76554"/>
                    <a:pt x="117588" y="76364"/>
                  </a:cubicBezTo>
                  <a:cubicBezTo>
                    <a:pt x="117588" y="76364"/>
                    <a:pt x="117683" y="76459"/>
                    <a:pt x="117683" y="76459"/>
                  </a:cubicBezTo>
                  <a:cubicBezTo>
                    <a:pt x="117683" y="76650"/>
                    <a:pt x="117778" y="76745"/>
                    <a:pt x="117588" y="76840"/>
                  </a:cubicBezTo>
                  <a:close/>
                  <a:moveTo>
                    <a:pt x="66438" y="20071"/>
                  </a:moveTo>
                  <a:cubicBezTo>
                    <a:pt x="66438" y="19976"/>
                    <a:pt x="66438" y="19976"/>
                    <a:pt x="66438" y="20071"/>
                  </a:cubicBezTo>
                  <a:cubicBezTo>
                    <a:pt x="66438" y="19976"/>
                    <a:pt x="66438" y="19976"/>
                    <a:pt x="66438" y="20071"/>
                  </a:cubicBezTo>
                  <a:cubicBezTo>
                    <a:pt x="66438" y="19976"/>
                    <a:pt x="66438" y="19976"/>
                    <a:pt x="66438" y="20071"/>
                  </a:cubicBezTo>
                  <a:close/>
                  <a:moveTo>
                    <a:pt x="68629" y="23310"/>
                  </a:moveTo>
                  <a:cubicBezTo>
                    <a:pt x="68629" y="23310"/>
                    <a:pt x="68629" y="23310"/>
                    <a:pt x="68629" y="23310"/>
                  </a:cubicBezTo>
                  <a:cubicBezTo>
                    <a:pt x="68629" y="23310"/>
                    <a:pt x="68534" y="23310"/>
                    <a:pt x="68629" y="23310"/>
                  </a:cubicBezTo>
                  <a:cubicBezTo>
                    <a:pt x="68534" y="23310"/>
                    <a:pt x="68629" y="23310"/>
                    <a:pt x="68629" y="23310"/>
                  </a:cubicBezTo>
                  <a:close/>
                  <a:moveTo>
                    <a:pt x="35006" y="139610"/>
                  </a:moveTo>
                  <a:lnTo>
                    <a:pt x="35006" y="139610"/>
                  </a:lnTo>
                  <a:lnTo>
                    <a:pt x="35006" y="139610"/>
                  </a:lnTo>
                  <a:cubicBezTo>
                    <a:pt x="35006" y="139705"/>
                    <a:pt x="35006" y="139800"/>
                    <a:pt x="34911" y="139991"/>
                  </a:cubicBezTo>
                  <a:cubicBezTo>
                    <a:pt x="34815" y="139896"/>
                    <a:pt x="34720" y="139896"/>
                    <a:pt x="34625" y="139896"/>
                  </a:cubicBezTo>
                  <a:cubicBezTo>
                    <a:pt x="34815" y="139705"/>
                    <a:pt x="34911" y="139610"/>
                    <a:pt x="35006" y="139610"/>
                  </a:cubicBezTo>
                  <a:close/>
                  <a:moveTo>
                    <a:pt x="110063" y="152087"/>
                  </a:moveTo>
                  <a:cubicBezTo>
                    <a:pt x="110063" y="152087"/>
                    <a:pt x="110063" y="152087"/>
                    <a:pt x="110063" y="152087"/>
                  </a:cubicBezTo>
                  <a:cubicBezTo>
                    <a:pt x="110063" y="152087"/>
                    <a:pt x="110063" y="152087"/>
                    <a:pt x="110063" y="152087"/>
                  </a:cubicBezTo>
                  <a:cubicBezTo>
                    <a:pt x="110063" y="152087"/>
                    <a:pt x="110063" y="152087"/>
                    <a:pt x="110063" y="152087"/>
                  </a:cubicBezTo>
                  <a:close/>
                  <a:moveTo>
                    <a:pt x="120731" y="121036"/>
                  </a:moveTo>
                  <a:cubicBezTo>
                    <a:pt x="120731" y="121036"/>
                    <a:pt x="120731" y="121036"/>
                    <a:pt x="120731" y="121036"/>
                  </a:cubicBezTo>
                  <a:cubicBezTo>
                    <a:pt x="120826" y="121226"/>
                    <a:pt x="121017" y="121513"/>
                    <a:pt x="121112" y="121608"/>
                  </a:cubicBezTo>
                  <a:cubicBezTo>
                    <a:pt x="120921" y="121417"/>
                    <a:pt x="120826" y="121226"/>
                    <a:pt x="120731" y="121036"/>
                  </a:cubicBezTo>
                  <a:close/>
                  <a:moveTo>
                    <a:pt x="16813" y="47408"/>
                  </a:moveTo>
                  <a:cubicBezTo>
                    <a:pt x="16813" y="47408"/>
                    <a:pt x="16813" y="47408"/>
                    <a:pt x="16813" y="47408"/>
                  </a:cubicBezTo>
                  <a:cubicBezTo>
                    <a:pt x="16813" y="47408"/>
                    <a:pt x="16813" y="47408"/>
                    <a:pt x="16813" y="47408"/>
                  </a:cubicBezTo>
                  <a:cubicBezTo>
                    <a:pt x="16813" y="47408"/>
                    <a:pt x="16813" y="47408"/>
                    <a:pt x="16813" y="47408"/>
                  </a:cubicBezTo>
                  <a:close/>
                  <a:moveTo>
                    <a:pt x="13956" y="48170"/>
                  </a:moveTo>
                  <a:cubicBezTo>
                    <a:pt x="13860" y="48075"/>
                    <a:pt x="13765" y="47979"/>
                    <a:pt x="13670" y="47979"/>
                  </a:cubicBezTo>
                  <a:cubicBezTo>
                    <a:pt x="13765" y="47884"/>
                    <a:pt x="13860" y="47884"/>
                    <a:pt x="13860" y="47789"/>
                  </a:cubicBezTo>
                  <a:cubicBezTo>
                    <a:pt x="13956" y="47884"/>
                    <a:pt x="13956" y="47979"/>
                    <a:pt x="13956" y="48170"/>
                  </a:cubicBezTo>
                  <a:close/>
                  <a:moveTo>
                    <a:pt x="18909" y="80841"/>
                  </a:moveTo>
                  <a:cubicBezTo>
                    <a:pt x="18909" y="80841"/>
                    <a:pt x="18909" y="80841"/>
                    <a:pt x="18909" y="80841"/>
                  </a:cubicBezTo>
                  <a:cubicBezTo>
                    <a:pt x="18909" y="80841"/>
                    <a:pt x="18909" y="80841"/>
                    <a:pt x="18909" y="80841"/>
                  </a:cubicBezTo>
                  <a:cubicBezTo>
                    <a:pt x="18909" y="80841"/>
                    <a:pt x="18909" y="80841"/>
                    <a:pt x="18909" y="80841"/>
                  </a:cubicBezTo>
                  <a:close/>
                  <a:moveTo>
                    <a:pt x="51579" y="165518"/>
                  </a:moveTo>
                  <a:cubicBezTo>
                    <a:pt x="51579" y="165613"/>
                    <a:pt x="51579" y="165613"/>
                    <a:pt x="51579" y="165613"/>
                  </a:cubicBezTo>
                  <a:cubicBezTo>
                    <a:pt x="51579" y="165613"/>
                    <a:pt x="51579" y="165613"/>
                    <a:pt x="51484" y="165613"/>
                  </a:cubicBezTo>
                  <a:cubicBezTo>
                    <a:pt x="51484" y="165518"/>
                    <a:pt x="51579" y="165518"/>
                    <a:pt x="51579" y="165518"/>
                  </a:cubicBezTo>
                  <a:close/>
                  <a:moveTo>
                    <a:pt x="76249" y="155993"/>
                  </a:moveTo>
                  <a:lnTo>
                    <a:pt x="76249" y="155993"/>
                  </a:lnTo>
                  <a:lnTo>
                    <a:pt x="76249" y="155993"/>
                  </a:lnTo>
                  <a:lnTo>
                    <a:pt x="76249" y="155993"/>
                  </a:lnTo>
                  <a:lnTo>
                    <a:pt x="76249" y="155993"/>
                  </a:lnTo>
                  <a:cubicBezTo>
                    <a:pt x="76249" y="155993"/>
                    <a:pt x="76249" y="155993"/>
                    <a:pt x="76249" y="155993"/>
                  </a:cubicBezTo>
                  <a:lnTo>
                    <a:pt x="76249" y="155993"/>
                  </a:lnTo>
                  <a:lnTo>
                    <a:pt x="76249" y="155993"/>
                  </a:lnTo>
                  <a:close/>
                  <a:moveTo>
                    <a:pt x="113016" y="156374"/>
                  </a:moveTo>
                  <a:cubicBezTo>
                    <a:pt x="113016" y="156469"/>
                    <a:pt x="113016" y="156564"/>
                    <a:pt x="113016" y="156660"/>
                  </a:cubicBezTo>
                  <a:cubicBezTo>
                    <a:pt x="112920" y="156660"/>
                    <a:pt x="112825" y="156660"/>
                    <a:pt x="112730" y="156564"/>
                  </a:cubicBezTo>
                  <a:cubicBezTo>
                    <a:pt x="112825" y="156564"/>
                    <a:pt x="112920" y="156469"/>
                    <a:pt x="113016" y="156374"/>
                  </a:cubicBezTo>
                  <a:close/>
                  <a:moveTo>
                    <a:pt x="123588" y="71602"/>
                  </a:moveTo>
                  <a:cubicBezTo>
                    <a:pt x="123588" y="71602"/>
                    <a:pt x="123684" y="71506"/>
                    <a:pt x="123684" y="71506"/>
                  </a:cubicBezTo>
                  <a:cubicBezTo>
                    <a:pt x="123684" y="71602"/>
                    <a:pt x="123684" y="71696"/>
                    <a:pt x="123684" y="71696"/>
                  </a:cubicBezTo>
                  <a:cubicBezTo>
                    <a:pt x="123684" y="71696"/>
                    <a:pt x="123588" y="71602"/>
                    <a:pt x="123588" y="71602"/>
                  </a:cubicBezTo>
                  <a:close/>
                  <a:moveTo>
                    <a:pt x="10146" y="72554"/>
                  </a:moveTo>
                  <a:lnTo>
                    <a:pt x="10146" y="72554"/>
                  </a:lnTo>
                  <a:cubicBezTo>
                    <a:pt x="10146" y="72554"/>
                    <a:pt x="10146" y="72554"/>
                    <a:pt x="10146" y="72554"/>
                  </a:cubicBezTo>
                  <a:cubicBezTo>
                    <a:pt x="10146" y="72554"/>
                    <a:pt x="10146" y="72554"/>
                    <a:pt x="10146" y="72554"/>
                  </a:cubicBezTo>
                  <a:close/>
                  <a:moveTo>
                    <a:pt x="61104" y="166280"/>
                  </a:moveTo>
                  <a:lnTo>
                    <a:pt x="61104" y="166280"/>
                  </a:lnTo>
                  <a:cubicBezTo>
                    <a:pt x="61200" y="166280"/>
                    <a:pt x="61200" y="166280"/>
                    <a:pt x="61295" y="166375"/>
                  </a:cubicBezTo>
                  <a:cubicBezTo>
                    <a:pt x="61295" y="166375"/>
                    <a:pt x="61295" y="166470"/>
                    <a:pt x="61200" y="166470"/>
                  </a:cubicBezTo>
                  <a:cubicBezTo>
                    <a:pt x="61200" y="166375"/>
                    <a:pt x="61200" y="166280"/>
                    <a:pt x="61104" y="166280"/>
                  </a:cubicBezTo>
                  <a:lnTo>
                    <a:pt x="61104" y="166280"/>
                  </a:lnTo>
                  <a:close/>
                  <a:moveTo>
                    <a:pt x="17004" y="26643"/>
                  </a:move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lose/>
                  <a:moveTo>
                    <a:pt x="10241" y="86746"/>
                  </a:moveTo>
                  <a:cubicBezTo>
                    <a:pt x="10241" y="86746"/>
                    <a:pt x="10241" y="86651"/>
                    <a:pt x="10241" y="86746"/>
                  </a:cubicBezTo>
                  <a:cubicBezTo>
                    <a:pt x="10146" y="86651"/>
                    <a:pt x="10146" y="86651"/>
                    <a:pt x="10241" y="86746"/>
                  </a:cubicBezTo>
                  <a:cubicBezTo>
                    <a:pt x="10241" y="86651"/>
                    <a:pt x="10241" y="86651"/>
                    <a:pt x="10241" y="86746"/>
                  </a:cubicBezTo>
                  <a:close/>
                  <a:moveTo>
                    <a:pt x="2811" y="61695"/>
                  </a:moveTo>
                  <a:cubicBezTo>
                    <a:pt x="2811" y="61695"/>
                    <a:pt x="2811" y="61695"/>
                    <a:pt x="2811" y="61695"/>
                  </a:cubicBezTo>
                  <a:cubicBezTo>
                    <a:pt x="2811" y="61695"/>
                    <a:pt x="2811" y="61695"/>
                    <a:pt x="2811" y="61695"/>
                  </a:cubicBezTo>
                  <a:cubicBezTo>
                    <a:pt x="2811" y="61695"/>
                    <a:pt x="2811" y="61695"/>
                    <a:pt x="2811" y="6169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6BA61E5-A08C-4B92-8B3C-3916BA334861}"/>
                </a:ext>
              </a:extLst>
            </p:cNvPr>
            <p:cNvSpPr/>
            <p:nvPr/>
          </p:nvSpPr>
          <p:spPr>
            <a:xfrm>
              <a:off x="4591642" y="5492368"/>
              <a:ext cx="164630" cy="189462"/>
            </a:xfrm>
            <a:custGeom>
              <a:avLst/>
              <a:gdLst>
                <a:gd name="connsiteX0" fmla="*/ 147139 w 164630"/>
                <a:gd name="connsiteY0" fmla="*/ 29750 h 189462"/>
                <a:gd name="connsiteX1" fmla="*/ 141805 w 164630"/>
                <a:gd name="connsiteY1" fmla="*/ 23845 h 189462"/>
                <a:gd name="connsiteX2" fmla="*/ 140948 w 164630"/>
                <a:gd name="connsiteY2" fmla="*/ 22797 h 189462"/>
                <a:gd name="connsiteX3" fmla="*/ 135328 w 164630"/>
                <a:gd name="connsiteY3" fmla="*/ 17082 h 189462"/>
                <a:gd name="connsiteX4" fmla="*/ 128947 w 164630"/>
                <a:gd name="connsiteY4" fmla="*/ 11938 h 189462"/>
                <a:gd name="connsiteX5" fmla="*/ 126661 w 164630"/>
                <a:gd name="connsiteY5" fmla="*/ 10319 h 189462"/>
                <a:gd name="connsiteX6" fmla="*/ 126661 w 164630"/>
                <a:gd name="connsiteY6" fmla="*/ 10319 h 189462"/>
                <a:gd name="connsiteX7" fmla="*/ 113326 w 164630"/>
                <a:gd name="connsiteY7" fmla="*/ 5461 h 189462"/>
                <a:gd name="connsiteX8" fmla="*/ 113326 w 164630"/>
                <a:gd name="connsiteY8" fmla="*/ 5461 h 189462"/>
                <a:gd name="connsiteX9" fmla="*/ 109801 w 164630"/>
                <a:gd name="connsiteY9" fmla="*/ 4318 h 189462"/>
                <a:gd name="connsiteX10" fmla="*/ 99800 w 164630"/>
                <a:gd name="connsiteY10" fmla="*/ 1461 h 189462"/>
                <a:gd name="connsiteX11" fmla="*/ 91513 w 164630"/>
                <a:gd name="connsiteY11" fmla="*/ 889 h 189462"/>
                <a:gd name="connsiteX12" fmla="*/ 91609 w 164630"/>
                <a:gd name="connsiteY12" fmla="*/ 1080 h 189462"/>
                <a:gd name="connsiteX13" fmla="*/ 91513 w 164630"/>
                <a:gd name="connsiteY13" fmla="*/ 1080 h 189462"/>
                <a:gd name="connsiteX14" fmla="*/ 91513 w 164630"/>
                <a:gd name="connsiteY14" fmla="*/ 889 h 189462"/>
                <a:gd name="connsiteX15" fmla="*/ 81417 w 164630"/>
                <a:gd name="connsiteY15" fmla="*/ 4890 h 189462"/>
                <a:gd name="connsiteX16" fmla="*/ 75130 w 164630"/>
                <a:gd name="connsiteY16" fmla="*/ 7271 h 189462"/>
                <a:gd name="connsiteX17" fmla="*/ 68082 w 164630"/>
                <a:gd name="connsiteY17" fmla="*/ 10795 h 189462"/>
                <a:gd name="connsiteX18" fmla="*/ 68082 w 164630"/>
                <a:gd name="connsiteY18" fmla="*/ 10795 h 189462"/>
                <a:gd name="connsiteX19" fmla="*/ 68082 w 164630"/>
                <a:gd name="connsiteY19" fmla="*/ 10795 h 189462"/>
                <a:gd name="connsiteX20" fmla="*/ 60462 w 164630"/>
                <a:gd name="connsiteY20" fmla="*/ 15843 h 189462"/>
                <a:gd name="connsiteX21" fmla="*/ 61033 w 164630"/>
                <a:gd name="connsiteY21" fmla="*/ 16796 h 189462"/>
                <a:gd name="connsiteX22" fmla="*/ 61033 w 164630"/>
                <a:gd name="connsiteY22" fmla="*/ 16796 h 189462"/>
                <a:gd name="connsiteX23" fmla="*/ 61033 w 164630"/>
                <a:gd name="connsiteY23" fmla="*/ 16796 h 189462"/>
                <a:gd name="connsiteX24" fmla="*/ 60748 w 164630"/>
                <a:gd name="connsiteY24" fmla="*/ 16986 h 189462"/>
                <a:gd name="connsiteX25" fmla="*/ 60462 w 164630"/>
                <a:gd name="connsiteY25" fmla="*/ 15843 h 189462"/>
                <a:gd name="connsiteX26" fmla="*/ 53032 w 164630"/>
                <a:gd name="connsiteY26" fmla="*/ 21177 h 189462"/>
                <a:gd name="connsiteX27" fmla="*/ 53032 w 164630"/>
                <a:gd name="connsiteY27" fmla="*/ 21177 h 189462"/>
                <a:gd name="connsiteX28" fmla="*/ 53032 w 164630"/>
                <a:gd name="connsiteY28" fmla="*/ 21177 h 189462"/>
                <a:gd name="connsiteX29" fmla="*/ 50080 w 164630"/>
                <a:gd name="connsiteY29" fmla="*/ 24130 h 189462"/>
                <a:gd name="connsiteX30" fmla="*/ 44936 w 164630"/>
                <a:gd name="connsiteY30" fmla="*/ 28416 h 189462"/>
                <a:gd name="connsiteX31" fmla="*/ 44936 w 164630"/>
                <a:gd name="connsiteY31" fmla="*/ 28416 h 189462"/>
                <a:gd name="connsiteX32" fmla="*/ 44936 w 164630"/>
                <a:gd name="connsiteY32" fmla="*/ 28416 h 189462"/>
                <a:gd name="connsiteX33" fmla="*/ 38459 w 164630"/>
                <a:gd name="connsiteY33" fmla="*/ 35179 h 189462"/>
                <a:gd name="connsiteX34" fmla="*/ 38459 w 164630"/>
                <a:gd name="connsiteY34" fmla="*/ 35179 h 189462"/>
                <a:gd name="connsiteX35" fmla="*/ 38459 w 164630"/>
                <a:gd name="connsiteY35" fmla="*/ 35179 h 189462"/>
                <a:gd name="connsiteX36" fmla="*/ 37602 w 164630"/>
                <a:gd name="connsiteY36" fmla="*/ 35942 h 189462"/>
                <a:gd name="connsiteX37" fmla="*/ 35030 w 164630"/>
                <a:gd name="connsiteY37" fmla="*/ 39180 h 189462"/>
                <a:gd name="connsiteX38" fmla="*/ 24648 w 164630"/>
                <a:gd name="connsiteY38" fmla="*/ 52420 h 189462"/>
                <a:gd name="connsiteX39" fmla="*/ 24648 w 164630"/>
                <a:gd name="connsiteY39" fmla="*/ 52420 h 189462"/>
                <a:gd name="connsiteX40" fmla="*/ 14742 w 164630"/>
                <a:gd name="connsiteY40" fmla="*/ 68136 h 189462"/>
                <a:gd name="connsiteX41" fmla="*/ 14742 w 164630"/>
                <a:gd name="connsiteY41" fmla="*/ 68136 h 189462"/>
                <a:gd name="connsiteX42" fmla="*/ 13123 w 164630"/>
                <a:gd name="connsiteY42" fmla="*/ 72708 h 189462"/>
                <a:gd name="connsiteX43" fmla="*/ 13123 w 164630"/>
                <a:gd name="connsiteY43" fmla="*/ 72708 h 189462"/>
                <a:gd name="connsiteX44" fmla="*/ 10170 w 164630"/>
                <a:gd name="connsiteY44" fmla="*/ 77947 h 189462"/>
                <a:gd name="connsiteX45" fmla="*/ 6074 w 164630"/>
                <a:gd name="connsiteY45" fmla="*/ 88615 h 189462"/>
                <a:gd name="connsiteX46" fmla="*/ 6074 w 164630"/>
                <a:gd name="connsiteY46" fmla="*/ 88615 h 189462"/>
                <a:gd name="connsiteX47" fmla="*/ 5217 w 164630"/>
                <a:gd name="connsiteY47" fmla="*/ 91091 h 189462"/>
                <a:gd name="connsiteX48" fmla="*/ 4264 w 164630"/>
                <a:gd name="connsiteY48" fmla="*/ 94615 h 189462"/>
                <a:gd name="connsiteX49" fmla="*/ 4264 w 164630"/>
                <a:gd name="connsiteY49" fmla="*/ 94615 h 189462"/>
                <a:gd name="connsiteX50" fmla="*/ 3121 w 164630"/>
                <a:gd name="connsiteY50" fmla="*/ 99949 h 189462"/>
                <a:gd name="connsiteX51" fmla="*/ 1312 w 164630"/>
                <a:gd name="connsiteY51" fmla="*/ 109189 h 189462"/>
                <a:gd name="connsiteX52" fmla="*/ 1312 w 164630"/>
                <a:gd name="connsiteY52" fmla="*/ 109189 h 189462"/>
                <a:gd name="connsiteX53" fmla="*/ 550 w 164630"/>
                <a:gd name="connsiteY53" fmla="*/ 116523 h 189462"/>
                <a:gd name="connsiteX54" fmla="*/ 550 w 164630"/>
                <a:gd name="connsiteY54" fmla="*/ 116523 h 189462"/>
                <a:gd name="connsiteX55" fmla="*/ 550 w 164630"/>
                <a:gd name="connsiteY55" fmla="*/ 116523 h 189462"/>
                <a:gd name="connsiteX56" fmla="*/ 740 w 164630"/>
                <a:gd name="connsiteY56" fmla="*/ 127191 h 189462"/>
                <a:gd name="connsiteX57" fmla="*/ 740 w 164630"/>
                <a:gd name="connsiteY57" fmla="*/ 127191 h 189462"/>
                <a:gd name="connsiteX58" fmla="*/ 1978 w 164630"/>
                <a:gd name="connsiteY58" fmla="*/ 137573 h 189462"/>
                <a:gd name="connsiteX59" fmla="*/ 1978 w 164630"/>
                <a:gd name="connsiteY59" fmla="*/ 137573 h 189462"/>
                <a:gd name="connsiteX60" fmla="*/ 2931 w 164630"/>
                <a:gd name="connsiteY60" fmla="*/ 143288 h 189462"/>
                <a:gd name="connsiteX61" fmla="*/ 2931 w 164630"/>
                <a:gd name="connsiteY61" fmla="*/ 143288 h 189462"/>
                <a:gd name="connsiteX62" fmla="*/ 6646 w 164630"/>
                <a:gd name="connsiteY62" fmla="*/ 153480 h 189462"/>
                <a:gd name="connsiteX63" fmla="*/ 6646 w 164630"/>
                <a:gd name="connsiteY63" fmla="*/ 153480 h 189462"/>
                <a:gd name="connsiteX64" fmla="*/ 6646 w 164630"/>
                <a:gd name="connsiteY64" fmla="*/ 153480 h 189462"/>
                <a:gd name="connsiteX65" fmla="*/ 7408 w 164630"/>
                <a:gd name="connsiteY65" fmla="*/ 154718 h 189462"/>
                <a:gd name="connsiteX66" fmla="*/ 15313 w 164630"/>
                <a:gd name="connsiteY66" fmla="*/ 167005 h 189462"/>
                <a:gd name="connsiteX67" fmla="*/ 15980 w 164630"/>
                <a:gd name="connsiteY67" fmla="*/ 167863 h 189462"/>
                <a:gd name="connsiteX68" fmla="*/ 15980 w 164630"/>
                <a:gd name="connsiteY68" fmla="*/ 167863 h 189462"/>
                <a:gd name="connsiteX69" fmla="*/ 15980 w 164630"/>
                <a:gd name="connsiteY69" fmla="*/ 167863 h 189462"/>
                <a:gd name="connsiteX70" fmla="*/ 20647 w 164630"/>
                <a:gd name="connsiteY70" fmla="*/ 172720 h 189462"/>
                <a:gd name="connsiteX71" fmla="*/ 20647 w 164630"/>
                <a:gd name="connsiteY71" fmla="*/ 172720 h 189462"/>
                <a:gd name="connsiteX72" fmla="*/ 26553 w 164630"/>
                <a:gd name="connsiteY72" fmla="*/ 176530 h 189462"/>
                <a:gd name="connsiteX73" fmla="*/ 26553 w 164630"/>
                <a:gd name="connsiteY73" fmla="*/ 176530 h 189462"/>
                <a:gd name="connsiteX74" fmla="*/ 30744 w 164630"/>
                <a:gd name="connsiteY74" fmla="*/ 180436 h 189462"/>
                <a:gd name="connsiteX75" fmla="*/ 30744 w 164630"/>
                <a:gd name="connsiteY75" fmla="*/ 180436 h 189462"/>
                <a:gd name="connsiteX76" fmla="*/ 34078 w 164630"/>
                <a:gd name="connsiteY76" fmla="*/ 182626 h 189462"/>
                <a:gd name="connsiteX77" fmla="*/ 34078 w 164630"/>
                <a:gd name="connsiteY77" fmla="*/ 182626 h 189462"/>
                <a:gd name="connsiteX78" fmla="*/ 34078 w 164630"/>
                <a:gd name="connsiteY78" fmla="*/ 182626 h 189462"/>
                <a:gd name="connsiteX79" fmla="*/ 38459 w 164630"/>
                <a:gd name="connsiteY79" fmla="*/ 184341 h 189462"/>
                <a:gd name="connsiteX80" fmla="*/ 38459 w 164630"/>
                <a:gd name="connsiteY80" fmla="*/ 184341 h 189462"/>
                <a:gd name="connsiteX81" fmla="*/ 38459 w 164630"/>
                <a:gd name="connsiteY81" fmla="*/ 184341 h 189462"/>
                <a:gd name="connsiteX82" fmla="*/ 44650 w 164630"/>
                <a:gd name="connsiteY82" fmla="*/ 186817 h 189462"/>
                <a:gd name="connsiteX83" fmla="*/ 44650 w 164630"/>
                <a:gd name="connsiteY83" fmla="*/ 186817 h 189462"/>
                <a:gd name="connsiteX84" fmla="*/ 55509 w 164630"/>
                <a:gd name="connsiteY84" fmla="*/ 188722 h 189462"/>
                <a:gd name="connsiteX85" fmla="*/ 65034 w 164630"/>
                <a:gd name="connsiteY85" fmla="*/ 188913 h 189462"/>
                <a:gd name="connsiteX86" fmla="*/ 65034 w 164630"/>
                <a:gd name="connsiteY86" fmla="*/ 188913 h 189462"/>
                <a:gd name="connsiteX87" fmla="*/ 67701 w 164630"/>
                <a:gd name="connsiteY87" fmla="*/ 188627 h 189462"/>
                <a:gd name="connsiteX88" fmla="*/ 67701 w 164630"/>
                <a:gd name="connsiteY88" fmla="*/ 188627 h 189462"/>
                <a:gd name="connsiteX89" fmla="*/ 70844 w 164630"/>
                <a:gd name="connsiteY89" fmla="*/ 188151 h 189462"/>
                <a:gd name="connsiteX90" fmla="*/ 75416 w 164630"/>
                <a:gd name="connsiteY90" fmla="*/ 187484 h 189462"/>
                <a:gd name="connsiteX91" fmla="*/ 75416 w 164630"/>
                <a:gd name="connsiteY91" fmla="*/ 187484 h 189462"/>
                <a:gd name="connsiteX92" fmla="*/ 75416 w 164630"/>
                <a:gd name="connsiteY92" fmla="*/ 187484 h 189462"/>
                <a:gd name="connsiteX93" fmla="*/ 93037 w 164630"/>
                <a:gd name="connsiteY93" fmla="*/ 181102 h 189462"/>
                <a:gd name="connsiteX94" fmla="*/ 93037 w 164630"/>
                <a:gd name="connsiteY94" fmla="*/ 181102 h 189462"/>
                <a:gd name="connsiteX95" fmla="*/ 95704 w 164630"/>
                <a:gd name="connsiteY95" fmla="*/ 180150 h 189462"/>
                <a:gd name="connsiteX96" fmla="*/ 102277 w 164630"/>
                <a:gd name="connsiteY96" fmla="*/ 175864 h 189462"/>
                <a:gd name="connsiteX97" fmla="*/ 110944 w 164630"/>
                <a:gd name="connsiteY97" fmla="*/ 169958 h 189462"/>
                <a:gd name="connsiteX98" fmla="*/ 111992 w 164630"/>
                <a:gd name="connsiteY98" fmla="*/ 169196 h 189462"/>
                <a:gd name="connsiteX99" fmla="*/ 118374 w 164630"/>
                <a:gd name="connsiteY99" fmla="*/ 164624 h 189462"/>
                <a:gd name="connsiteX100" fmla="*/ 118374 w 164630"/>
                <a:gd name="connsiteY100" fmla="*/ 164624 h 189462"/>
                <a:gd name="connsiteX101" fmla="*/ 132090 w 164630"/>
                <a:gd name="connsiteY101" fmla="*/ 152146 h 189462"/>
                <a:gd name="connsiteX102" fmla="*/ 141996 w 164630"/>
                <a:gd name="connsiteY102" fmla="*/ 141002 h 189462"/>
                <a:gd name="connsiteX103" fmla="*/ 143615 w 164630"/>
                <a:gd name="connsiteY103" fmla="*/ 138716 h 189462"/>
                <a:gd name="connsiteX104" fmla="*/ 146377 w 164630"/>
                <a:gd name="connsiteY104" fmla="*/ 136144 h 189462"/>
                <a:gd name="connsiteX105" fmla="*/ 147139 w 164630"/>
                <a:gd name="connsiteY105" fmla="*/ 134716 h 189462"/>
                <a:gd name="connsiteX106" fmla="*/ 151997 w 164630"/>
                <a:gd name="connsiteY106" fmla="*/ 127953 h 189462"/>
                <a:gd name="connsiteX107" fmla="*/ 156093 w 164630"/>
                <a:gd name="connsiteY107" fmla="*/ 122143 h 189462"/>
                <a:gd name="connsiteX108" fmla="*/ 159046 w 164630"/>
                <a:gd name="connsiteY108" fmla="*/ 116999 h 189462"/>
                <a:gd name="connsiteX109" fmla="*/ 160284 w 164630"/>
                <a:gd name="connsiteY109" fmla="*/ 114427 h 189462"/>
                <a:gd name="connsiteX110" fmla="*/ 161522 w 164630"/>
                <a:gd name="connsiteY110" fmla="*/ 111760 h 189462"/>
                <a:gd name="connsiteX111" fmla="*/ 163618 w 164630"/>
                <a:gd name="connsiteY111" fmla="*/ 102711 h 189462"/>
                <a:gd name="connsiteX112" fmla="*/ 163713 w 164630"/>
                <a:gd name="connsiteY112" fmla="*/ 100902 h 189462"/>
                <a:gd name="connsiteX113" fmla="*/ 163808 w 164630"/>
                <a:gd name="connsiteY113" fmla="*/ 96139 h 189462"/>
                <a:gd name="connsiteX114" fmla="*/ 163808 w 164630"/>
                <a:gd name="connsiteY114" fmla="*/ 96139 h 189462"/>
                <a:gd name="connsiteX115" fmla="*/ 163808 w 164630"/>
                <a:gd name="connsiteY115" fmla="*/ 96139 h 189462"/>
                <a:gd name="connsiteX116" fmla="*/ 161998 w 164630"/>
                <a:gd name="connsiteY116" fmla="*/ 91186 h 189462"/>
                <a:gd name="connsiteX117" fmla="*/ 161998 w 164630"/>
                <a:gd name="connsiteY117" fmla="*/ 91186 h 189462"/>
                <a:gd name="connsiteX118" fmla="*/ 161998 w 164630"/>
                <a:gd name="connsiteY118" fmla="*/ 91186 h 189462"/>
                <a:gd name="connsiteX119" fmla="*/ 163237 w 164630"/>
                <a:gd name="connsiteY119" fmla="*/ 79090 h 189462"/>
                <a:gd name="connsiteX120" fmla="*/ 163141 w 164630"/>
                <a:gd name="connsiteY120" fmla="*/ 71374 h 189462"/>
                <a:gd name="connsiteX121" fmla="*/ 163141 w 164630"/>
                <a:gd name="connsiteY121" fmla="*/ 71374 h 189462"/>
                <a:gd name="connsiteX122" fmla="*/ 162379 w 164630"/>
                <a:gd name="connsiteY122" fmla="*/ 63850 h 189462"/>
                <a:gd name="connsiteX123" fmla="*/ 159617 w 164630"/>
                <a:gd name="connsiteY123" fmla="*/ 55086 h 189462"/>
                <a:gd name="connsiteX124" fmla="*/ 156379 w 164630"/>
                <a:gd name="connsiteY124" fmla="*/ 45847 h 189462"/>
                <a:gd name="connsiteX125" fmla="*/ 156379 w 164630"/>
                <a:gd name="connsiteY125" fmla="*/ 45847 h 189462"/>
                <a:gd name="connsiteX126" fmla="*/ 155902 w 164630"/>
                <a:gd name="connsiteY126" fmla="*/ 44609 h 189462"/>
                <a:gd name="connsiteX127" fmla="*/ 155902 w 164630"/>
                <a:gd name="connsiteY127" fmla="*/ 44609 h 189462"/>
                <a:gd name="connsiteX128" fmla="*/ 154283 w 164630"/>
                <a:gd name="connsiteY128" fmla="*/ 40799 h 189462"/>
                <a:gd name="connsiteX129" fmla="*/ 151426 w 164630"/>
                <a:gd name="connsiteY129" fmla="*/ 36418 h 189462"/>
                <a:gd name="connsiteX130" fmla="*/ 147139 w 164630"/>
                <a:gd name="connsiteY130" fmla="*/ 29750 h 189462"/>
                <a:gd name="connsiteX131" fmla="*/ 147997 w 164630"/>
                <a:gd name="connsiteY131" fmla="*/ 105474 h 189462"/>
                <a:gd name="connsiteX132" fmla="*/ 147711 w 164630"/>
                <a:gd name="connsiteY132" fmla="*/ 105379 h 189462"/>
                <a:gd name="connsiteX133" fmla="*/ 147901 w 164630"/>
                <a:gd name="connsiteY133" fmla="*/ 105188 h 189462"/>
                <a:gd name="connsiteX134" fmla="*/ 147997 w 164630"/>
                <a:gd name="connsiteY134" fmla="*/ 105474 h 189462"/>
                <a:gd name="connsiteX135" fmla="*/ 102658 w 164630"/>
                <a:gd name="connsiteY135" fmla="*/ 124905 h 189462"/>
                <a:gd name="connsiteX136" fmla="*/ 102753 w 164630"/>
                <a:gd name="connsiteY136" fmla="*/ 124905 h 189462"/>
                <a:gd name="connsiteX137" fmla="*/ 102658 w 164630"/>
                <a:gd name="connsiteY137" fmla="*/ 124905 h 189462"/>
                <a:gd name="connsiteX138" fmla="*/ 102658 w 164630"/>
                <a:gd name="connsiteY138" fmla="*/ 124905 h 189462"/>
                <a:gd name="connsiteX139" fmla="*/ 93514 w 164630"/>
                <a:gd name="connsiteY139" fmla="*/ 34417 h 189462"/>
                <a:gd name="connsiteX140" fmla="*/ 93514 w 164630"/>
                <a:gd name="connsiteY140" fmla="*/ 34417 h 189462"/>
                <a:gd name="connsiteX141" fmla="*/ 93704 w 164630"/>
                <a:gd name="connsiteY141" fmla="*/ 34417 h 189462"/>
                <a:gd name="connsiteX142" fmla="*/ 93609 w 164630"/>
                <a:gd name="connsiteY142" fmla="*/ 34513 h 189462"/>
                <a:gd name="connsiteX143" fmla="*/ 93514 w 164630"/>
                <a:gd name="connsiteY143" fmla="*/ 34417 h 189462"/>
                <a:gd name="connsiteX144" fmla="*/ 93514 w 164630"/>
                <a:gd name="connsiteY144" fmla="*/ 34417 h 189462"/>
                <a:gd name="connsiteX145" fmla="*/ 72559 w 164630"/>
                <a:gd name="connsiteY145" fmla="*/ 89948 h 189462"/>
                <a:gd name="connsiteX146" fmla="*/ 72559 w 164630"/>
                <a:gd name="connsiteY146" fmla="*/ 89948 h 189462"/>
                <a:gd name="connsiteX147" fmla="*/ 72559 w 164630"/>
                <a:gd name="connsiteY147" fmla="*/ 89948 h 189462"/>
                <a:gd name="connsiteX148" fmla="*/ 72559 w 164630"/>
                <a:gd name="connsiteY148" fmla="*/ 89948 h 189462"/>
                <a:gd name="connsiteX149" fmla="*/ 79321 w 164630"/>
                <a:gd name="connsiteY149" fmla="*/ 64802 h 189462"/>
                <a:gd name="connsiteX150" fmla="*/ 79321 w 164630"/>
                <a:gd name="connsiteY150" fmla="*/ 64802 h 189462"/>
                <a:gd name="connsiteX151" fmla="*/ 79321 w 164630"/>
                <a:gd name="connsiteY151" fmla="*/ 64802 h 189462"/>
                <a:gd name="connsiteX152" fmla="*/ 79321 w 164630"/>
                <a:gd name="connsiteY152" fmla="*/ 64802 h 189462"/>
                <a:gd name="connsiteX153" fmla="*/ 89132 w 164630"/>
                <a:gd name="connsiteY153" fmla="*/ 77089 h 189462"/>
                <a:gd name="connsiteX154" fmla="*/ 89132 w 164630"/>
                <a:gd name="connsiteY154" fmla="*/ 77089 h 189462"/>
                <a:gd name="connsiteX155" fmla="*/ 89132 w 164630"/>
                <a:gd name="connsiteY155" fmla="*/ 77089 h 189462"/>
                <a:gd name="connsiteX156" fmla="*/ 89227 w 164630"/>
                <a:gd name="connsiteY156" fmla="*/ 77089 h 189462"/>
                <a:gd name="connsiteX157" fmla="*/ 89132 w 164630"/>
                <a:gd name="connsiteY157" fmla="*/ 77089 h 189462"/>
                <a:gd name="connsiteX158" fmla="*/ 106753 w 164630"/>
                <a:gd name="connsiteY158" fmla="*/ 49276 h 189462"/>
                <a:gd name="connsiteX159" fmla="*/ 106753 w 164630"/>
                <a:gd name="connsiteY159" fmla="*/ 49276 h 189462"/>
                <a:gd name="connsiteX160" fmla="*/ 106753 w 164630"/>
                <a:gd name="connsiteY160" fmla="*/ 49276 h 189462"/>
                <a:gd name="connsiteX161" fmla="*/ 106753 w 164630"/>
                <a:gd name="connsiteY161" fmla="*/ 49276 h 189462"/>
                <a:gd name="connsiteX162" fmla="*/ 79417 w 164630"/>
                <a:gd name="connsiteY162" fmla="*/ 88424 h 189462"/>
                <a:gd name="connsiteX163" fmla="*/ 79417 w 164630"/>
                <a:gd name="connsiteY163" fmla="*/ 88424 h 189462"/>
                <a:gd name="connsiteX164" fmla="*/ 79417 w 164630"/>
                <a:gd name="connsiteY164" fmla="*/ 88424 h 189462"/>
                <a:gd name="connsiteX165" fmla="*/ 79226 w 164630"/>
                <a:gd name="connsiteY165" fmla="*/ 88519 h 189462"/>
                <a:gd name="connsiteX166" fmla="*/ 79321 w 164630"/>
                <a:gd name="connsiteY166" fmla="*/ 88329 h 189462"/>
                <a:gd name="connsiteX167" fmla="*/ 79417 w 164630"/>
                <a:gd name="connsiteY167" fmla="*/ 88424 h 189462"/>
                <a:gd name="connsiteX168" fmla="*/ 94276 w 164630"/>
                <a:gd name="connsiteY168" fmla="*/ 72613 h 189462"/>
                <a:gd name="connsiteX169" fmla="*/ 93895 w 164630"/>
                <a:gd name="connsiteY169" fmla="*/ 72232 h 189462"/>
                <a:gd name="connsiteX170" fmla="*/ 94085 w 164630"/>
                <a:gd name="connsiteY170" fmla="*/ 72041 h 189462"/>
                <a:gd name="connsiteX171" fmla="*/ 94276 w 164630"/>
                <a:gd name="connsiteY171" fmla="*/ 72613 h 189462"/>
                <a:gd name="connsiteX172" fmla="*/ 74178 w 164630"/>
                <a:gd name="connsiteY172" fmla="*/ 66612 h 189462"/>
                <a:gd name="connsiteX173" fmla="*/ 74083 w 164630"/>
                <a:gd name="connsiteY173" fmla="*/ 66612 h 189462"/>
                <a:gd name="connsiteX174" fmla="*/ 74178 w 164630"/>
                <a:gd name="connsiteY174" fmla="*/ 66612 h 189462"/>
                <a:gd name="connsiteX175" fmla="*/ 74178 w 164630"/>
                <a:gd name="connsiteY175" fmla="*/ 66612 h 189462"/>
                <a:gd name="connsiteX176" fmla="*/ 45508 w 164630"/>
                <a:gd name="connsiteY176" fmla="*/ 122523 h 189462"/>
                <a:gd name="connsiteX177" fmla="*/ 45508 w 164630"/>
                <a:gd name="connsiteY177" fmla="*/ 122619 h 189462"/>
                <a:gd name="connsiteX178" fmla="*/ 45412 w 164630"/>
                <a:gd name="connsiteY178" fmla="*/ 122619 h 189462"/>
                <a:gd name="connsiteX179" fmla="*/ 45508 w 164630"/>
                <a:gd name="connsiteY179" fmla="*/ 122523 h 189462"/>
                <a:gd name="connsiteX180" fmla="*/ 121898 w 164630"/>
                <a:gd name="connsiteY180" fmla="*/ 38894 h 189462"/>
                <a:gd name="connsiteX181" fmla="*/ 121898 w 164630"/>
                <a:gd name="connsiteY181" fmla="*/ 38894 h 189462"/>
                <a:gd name="connsiteX182" fmla="*/ 121803 w 164630"/>
                <a:gd name="connsiteY182" fmla="*/ 38894 h 189462"/>
                <a:gd name="connsiteX183" fmla="*/ 121898 w 164630"/>
                <a:gd name="connsiteY183" fmla="*/ 38894 h 189462"/>
                <a:gd name="connsiteX184" fmla="*/ 121898 w 164630"/>
                <a:gd name="connsiteY184" fmla="*/ 38894 h 189462"/>
                <a:gd name="connsiteX185" fmla="*/ 81226 w 164630"/>
                <a:gd name="connsiteY185" fmla="*/ 55944 h 189462"/>
                <a:gd name="connsiteX186" fmla="*/ 79988 w 164630"/>
                <a:gd name="connsiteY186" fmla="*/ 56611 h 189462"/>
                <a:gd name="connsiteX187" fmla="*/ 79988 w 164630"/>
                <a:gd name="connsiteY187" fmla="*/ 55753 h 189462"/>
                <a:gd name="connsiteX188" fmla="*/ 81226 w 164630"/>
                <a:gd name="connsiteY188" fmla="*/ 55944 h 189462"/>
                <a:gd name="connsiteX189" fmla="*/ 64462 w 164630"/>
                <a:gd name="connsiteY189" fmla="*/ 65088 h 189462"/>
                <a:gd name="connsiteX190" fmla="*/ 64081 w 164630"/>
                <a:gd name="connsiteY190" fmla="*/ 65660 h 189462"/>
                <a:gd name="connsiteX191" fmla="*/ 63986 w 164630"/>
                <a:gd name="connsiteY191" fmla="*/ 65564 h 189462"/>
                <a:gd name="connsiteX192" fmla="*/ 63986 w 164630"/>
                <a:gd name="connsiteY192" fmla="*/ 65564 h 189462"/>
                <a:gd name="connsiteX193" fmla="*/ 64462 w 164630"/>
                <a:gd name="connsiteY193" fmla="*/ 65088 h 189462"/>
                <a:gd name="connsiteX194" fmla="*/ 33125 w 164630"/>
                <a:gd name="connsiteY194" fmla="*/ 108522 h 189462"/>
                <a:gd name="connsiteX195" fmla="*/ 33220 w 164630"/>
                <a:gd name="connsiteY195" fmla="*/ 108712 h 189462"/>
                <a:gd name="connsiteX196" fmla="*/ 33125 w 164630"/>
                <a:gd name="connsiteY196" fmla="*/ 108522 h 189462"/>
                <a:gd name="connsiteX197" fmla="*/ 33125 w 164630"/>
                <a:gd name="connsiteY197" fmla="*/ 108522 h 189462"/>
                <a:gd name="connsiteX198" fmla="*/ 37411 w 164630"/>
                <a:gd name="connsiteY198" fmla="*/ 110522 h 189462"/>
                <a:gd name="connsiteX199" fmla="*/ 37411 w 164630"/>
                <a:gd name="connsiteY199" fmla="*/ 110522 h 189462"/>
                <a:gd name="connsiteX200" fmla="*/ 37411 w 164630"/>
                <a:gd name="connsiteY200" fmla="*/ 110522 h 189462"/>
                <a:gd name="connsiteX201" fmla="*/ 37411 w 164630"/>
                <a:gd name="connsiteY201" fmla="*/ 110522 h 189462"/>
                <a:gd name="connsiteX202" fmla="*/ 100562 w 164630"/>
                <a:gd name="connsiteY202" fmla="*/ 23559 h 189462"/>
                <a:gd name="connsiteX203" fmla="*/ 100372 w 164630"/>
                <a:gd name="connsiteY203" fmla="*/ 22797 h 189462"/>
                <a:gd name="connsiteX204" fmla="*/ 100467 w 164630"/>
                <a:gd name="connsiteY204" fmla="*/ 22892 h 189462"/>
                <a:gd name="connsiteX205" fmla="*/ 100562 w 164630"/>
                <a:gd name="connsiteY205" fmla="*/ 23559 h 189462"/>
                <a:gd name="connsiteX206" fmla="*/ 53509 w 164630"/>
                <a:gd name="connsiteY206" fmla="*/ 97187 h 189462"/>
                <a:gd name="connsiteX207" fmla="*/ 54080 w 164630"/>
                <a:gd name="connsiteY207" fmla="*/ 97759 h 189462"/>
                <a:gd name="connsiteX208" fmla="*/ 54175 w 164630"/>
                <a:gd name="connsiteY208" fmla="*/ 97759 h 189462"/>
                <a:gd name="connsiteX209" fmla="*/ 54175 w 164630"/>
                <a:gd name="connsiteY209" fmla="*/ 97759 h 189462"/>
                <a:gd name="connsiteX210" fmla="*/ 54175 w 164630"/>
                <a:gd name="connsiteY210" fmla="*/ 97759 h 189462"/>
                <a:gd name="connsiteX211" fmla="*/ 54175 w 164630"/>
                <a:gd name="connsiteY211" fmla="*/ 97759 h 189462"/>
                <a:gd name="connsiteX212" fmla="*/ 54080 w 164630"/>
                <a:gd name="connsiteY212" fmla="*/ 97759 h 189462"/>
                <a:gd name="connsiteX213" fmla="*/ 53413 w 164630"/>
                <a:gd name="connsiteY213" fmla="*/ 97663 h 189462"/>
                <a:gd name="connsiteX214" fmla="*/ 53509 w 164630"/>
                <a:gd name="connsiteY214" fmla="*/ 97187 h 189462"/>
                <a:gd name="connsiteX215" fmla="*/ 24362 w 164630"/>
                <a:gd name="connsiteY215" fmla="*/ 119380 h 189462"/>
                <a:gd name="connsiteX216" fmla="*/ 24172 w 164630"/>
                <a:gd name="connsiteY216" fmla="*/ 119380 h 189462"/>
                <a:gd name="connsiteX217" fmla="*/ 24267 w 164630"/>
                <a:gd name="connsiteY217" fmla="*/ 119190 h 189462"/>
                <a:gd name="connsiteX218" fmla="*/ 24362 w 164630"/>
                <a:gd name="connsiteY218" fmla="*/ 119380 h 189462"/>
                <a:gd name="connsiteX219" fmla="*/ 24362 w 164630"/>
                <a:gd name="connsiteY219" fmla="*/ 119380 h 189462"/>
                <a:gd name="connsiteX220" fmla="*/ 113040 w 164630"/>
                <a:gd name="connsiteY220" fmla="*/ 95758 h 189462"/>
                <a:gd name="connsiteX221" fmla="*/ 113040 w 164630"/>
                <a:gd name="connsiteY221" fmla="*/ 95758 h 189462"/>
                <a:gd name="connsiteX222" fmla="*/ 113040 w 164630"/>
                <a:gd name="connsiteY222" fmla="*/ 95758 h 189462"/>
                <a:gd name="connsiteX223" fmla="*/ 113040 w 164630"/>
                <a:gd name="connsiteY223" fmla="*/ 95758 h 189462"/>
                <a:gd name="connsiteX224" fmla="*/ 139519 w 164630"/>
                <a:gd name="connsiteY224" fmla="*/ 95187 h 189462"/>
                <a:gd name="connsiteX225" fmla="*/ 139615 w 164630"/>
                <a:gd name="connsiteY225" fmla="*/ 95377 h 189462"/>
                <a:gd name="connsiteX226" fmla="*/ 139519 w 164630"/>
                <a:gd name="connsiteY226" fmla="*/ 95473 h 189462"/>
                <a:gd name="connsiteX227" fmla="*/ 139519 w 164630"/>
                <a:gd name="connsiteY227" fmla="*/ 95187 h 189462"/>
                <a:gd name="connsiteX228" fmla="*/ 119041 w 164630"/>
                <a:gd name="connsiteY228" fmla="*/ 28321 h 189462"/>
                <a:gd name="connsiteX229" fmla="*/ 118279 w 164630"/>
                <a:gd name="connsiteY229" fmla="*/ 28798 h 189462"/>
                <a:gd name="connsiteX230" fmla="*/ 118279 w 164630"/>
                <a:gd name="connsiteY230" fmla="*/ 28702 h 189462"/>
                <a:gd name="connsiteX231" fmla="*/ 119041 w 164630"/>
                <a:gd name="connsiteY231" fmla="*/ 28321 h 189462"/>
                <a:gd name="connsiteX232" fmla="*/ 119041 w 164630"/>
                <a:gd name="connsiteY232" fmla="*/ 28321 h 189462"/>
                <a:gd name="connsiteX233" fmla="*/ 84846 w 164630"/>
                <a:gd name="connsiteY233" fmla="*/ 35560 h 189462"/>
                <a:gd name="connsiteX234" fmla="*/ 84846 w 164630"/>
                <a:gd name="connsiteY234" fmla="*/ 35560 h 189462"/>
                <a:gd name="connsiteX235" fmla="*/ 84846 w 164630"/>
                <a:gd name="connsiteY235" fmla="*/ 35560 h 189462"/>
                <a:gd name="connsiteX236" fmla="*/ 84846 w 164630"/>
                <a:gd name="connsiteY236" fmla="*/ 35560 h 189462"/>
                <a:gd name="connsiteX237" fmla="*/ 74464 w 164630"/>
                <a:gd name="connsiteY237" fmla="*/ 50515 h 189462"/>
                <a:gd name="connsiteX238" fmla="*/ 74464 w 164630"/>
                <a:gd name="connsiteY238" fmla="*/ 50515 h 189462"/>
                <a:gd name="connsiteX239" fmla="*/ 74464 w 164630"/>
                <a:gd name="connsiteY239" fmla="*/ 50515 h 189462"/>
                <a:gd name="connsiteX240" fmla="*/ 74464 w 164630"/>
                <a:gd name="connsiteY240" fmla="*/ 50515 h 189462"/>
                <a:gd name="connsiteX241" fmla="*/ 74464 w 164630"/>
                <a:gd name="connsiteY241" fmla="*/ 50515 h 189462"/>
                <a:gd name="connsiteX242" fmla="*/ 74464 w 164630"/>
                <a:gd name="connsiteY242" fmla="*/ 50515 h 189462"/>
                <a:gd name="connsiteX243" fmla="*/ 56366 w 164630"/>
                <a:gd name="connsiteY243" fmla="*/ 66040 h 189462"/>
                <a:gd name="connsiteX244" fmla="*/ 56366 w 164630"/>
                <a:gd name="connsiteY244" fmla="*/ 66040 h 189462"/>
                <a:gd name="connsiteX245" fmla="*/ 56366 w 164630"/>
                <a:gd name="connsiteY245" fmla="*/ 66040 h 189462"/>
                <a:gd name="connsiteX246" fmla="*/ 56366 w 164630"/>
                <a:gd name="connsiteY246" fmla="*/ 66040 h 189462"/>
                <a:gd name="connsiteX247" fmla="*/ 56366 w 164630"/>
                <a:gd name="connsiteY247" fmla="*/ 66040 h 189462"/>
                <a:gd name="connsiteX248" fmla="*/ 56366 w 164630"/>
                <a:gd name="connsiteY248" fmla="*/ 66040 h 189462"/>
                <a:gd name="connsiteX249" fmla="*/ 18742 w 164630"/>
                <a:gd name="connsiteY249" fmla="*/ 139097 h 189462"/>
                <a:gd name="connsiteX250" fmla="*/ 18742 w 164630"/>
                <a:gd name="connsiteY250" fmla="*/ 139097 h 189462"/>
                <a:gd name="connsiteX251" fmla="*/ 18742 w 164630"/>
                <a:gd name="connsiteY251" fmla="*/ 139097 h 189462"/>
                <a:gd name="connsiteX252" fmla="*/ 18742 w 164630"/>
                <a:gd name="connsiteY252" fmla="*/ 139097 h 189462"/>
                <a:gd name="connsiteX253" fmla="*/ 62748 w 164630"/>
                <a:gd name="connsiteY253" fmla="*/ 145574 h 189462"/>
                <a:gd name="connsiteX254" fmla="*/ 62843 w 164630"/>
                <a:gd name="connsiteY254" fmla="*/ 145669 h 189462"/>
                <a:gd name="connsiteX255" fmla="*/ 62843 w 164630"/>
                <a:gd name="connsiteY255" fmla="*/ 145574 h 189462"/>
                <a:gd name="connsiteX256" fmla="*/ 62843 w 164630"/>
                <a:gd name="connsiteY256" fmla="*/ 145669 h 189462"/>
                <a:gd name="connsiteX257" fmla="*/ 62843 w 164630"/>
                <a:gd name="connsiteY257" fmla="*/ 145669 h 189462"/>
                <a:gd name="connsiteX258" fmla="*/ 62748 w 164630"/>
                <a:gd name="connsiteY258" fmla="*/ 145765 h 189462"/>
                <a:gd name="connsiteX259" fmla="*/ 62748 w 164630"/>
                <a:gd name="connsiteY259" fmla="*/ 145574 h 189462"/>
                <a:gd name="connsiteX260" fmla="*/ 101229 w 164630"/>
                <a:gd name="connsiteY260" fmla="*/ 122714 h 189462"/>
                <a:gd name="connsiteX261" fmla="*/ 101229 w 164630"/>
                <a:gd name="connsiteY261" fmla="*/ 122714 h 189462"/>
                <a:gd name="connsiteX262" fmla="*/ 101229 w 164630"/>
                <a:gd name="connsiteY262" fmla="*/ 122714 h 189462"/>
                <a:gd name="connsiteX263" fmla="*/ 101229 w 164630"/>
                <a:gd name="connsiteY263" fmla="*/ 122714 h 189462"/>
                <a:gd name="connsiteX264" fmla="*/ 143425 w 164630"/>
                <a:gd name="connsiteY264" fmla="*/ 84614 h 189462"/>
                <a:gd name="connsiteX265" fmla="*/ 143139 w 164630"/>
                <a:gd name="connsiteY265" fmla="*/ 84138 h 189462"/>
                <a:gd name="connsiteX266" fmla="*/ 143425 w 164630"/>
                <a:gd name="connsiteY266" fmla="*/ 83947 h 189462"/>
                <a:gd name="connsiteX267" fmla="*/ 143425 w 164630"/>
                <a:gd name="connsiteY267" fmla="*/ 84614 h 189462"/>
                <a:gd name="connsiteX268" fmla="*/ 115897 w 164630"/>
                <a:gd name="connsiteY268" fmla="*/ 20701 h 189462"/>
                <a:gd name="connsiteX269" fmla="*/ 115897 w 164630"/>
                <a:gd name="connsiteY269" fmla="*/ 20701 h 189462"/>
                <a:gd name="connsiteX270" fmla="*/ 115993 w 164630"/>
                <a:gd name="connsiteY270" fmla="*/ 20797 h 189462"/>
                <a:gd name="connsiteX271" fmla="*/ 115897 w 164630"/>
                <a:gd name="connsiteY271" fmla="*/ 20701 h 189462"/>
                <a:gd name="connsiteX272" fmla="*/ 51794 w 164630"/>
                <a:gd name="connsiteY272" fmla="*/ 45276 h 189462"/>
                <a:gd name="connsiteX273" fmla="*/ 51794 w 164630"/>
                <a:gd name="connsiteY273" fmla="*/ 45276 h 189462"/>
                <a:gd name="connsiteX274" fmla="*/ 51794 w 164630"/>
                <a:gd name="connsiteY274" fmla="*/ 45276 h 189462"/>
                <a:gd name="connsiteX275" fmla="*/ 51794 w 164630"/>
                <a:gd name="connsiteY275" fmla="*/ 45276 h 189462"/>
                <a:gd name="connsiteX276" fmla="*/ 51794 w 164630"/>
                <a:gd name="connsiteY276" fmla="*/ 45371 h 189462"/>
                <a:gd name="connsiteX277" fmla="*/ 51794 w 164630"/>
                <a:gd name="connsiteY277" fmla="*/ 45467 h 189462"/>
                <a:gd name="connsiteX278" fmla="*/ 51699 w 164630"/>
                <a:gd name="connsiteY278" fmla="*/ 45371 h 189462"/>
                <a:gd name="connsiteX279" fmla="*/ 51794 w 164630"/>
                <a:gd name="connsiteY279" fmla="*/ 45371 h 189462"/>
                <a:gd name="connsiteX280" fmla="*/ 49794 w 164630"/>
                <a:gd name="connsiteY280" fmla="*/ 79852 h 189462"/>
                <a:gd name="connsiteX281" fmla="*/ 49889 w 164630"/>
                <a:gd name="connsiteY281" fmla="*/ 79852 h 189462"/>
                <a:gd name="connsiteX282" fmla="*/ 49794 w 164630"/>
                <a:gd name="connsiteY282" fmla="*/ 79852 h 189462"/>
                <a:gd name="connsiteX283" fmla="*/ 49794 w 164630"/>
                <a:gd name="connsiteY283" fmla="*/ 79852 h 189462"/>
                <a:gd name="connsiteX284" fmla="*/ 90847 w 164630"/>
                <a:gd name="connsiteY284" fmla="*/ 18891 h 189462"/>
                <a:gd name="connsiteX285" fmla="*/ 90847 w 164630"/>
                <a:gd name="connsiteY285" fmla="*/ 18891 h 189462"/>
                <a:gd name="connsiteX286" fmla="*/ 90847 w 164630"/>
                <a:gd name="connsiteY286" fmla="*/ 18891 h 189462"/>
                <a:gd name="connsiteX287" fmla="*/ 90847 w 164630"/>
                <a:gd name="connsiteY287" fmla="*/ 18891 h 189462"/>
                <a:gd name="connsiteX288" fmla="*/ 90847 w 164630"/>
                <a:gd name="connsiteY288" fmla="*/ 18891 h 189462"/>
                <a:gd name="connsiteX289" fmla="*/ 86656 w 164630"/>
                <a:gd name="connsiteY289" fmla="*/ 26607 h 189462"/>
                <a:gd name="connsiteX290" fmla="*/ 87322 w 164630"/>
                <a:gd name="connsiteY290" fmla="*/ 27560 h 189462"/>
                <a:gd name="connsiteX291" fmla="*/ 87322 w 164630"/>
                <a:gd name="connsiteY291" fmla="*/ 27560 h 189462"/>
                <a:gd name="connsiteX292" fmla="*/ 87322 w 164630"/>
                <a:gd name="connsiteY292" fmla="*/ 27560 h 189462"/>
                <a:gd name="connsiteX293" fmla="*/ 86656 w 164630"/>
                <a:gd name="connsiteY293" fmla="*/ 26607 h 189462"/>
                <a:gd name="connsiteX294" fmla="*/ 86656 w 164630"/>
                <a:gd name="connsiteY294" fmla="*/ 26607 h 189462"/>
                <a:gd name="connsiteX295" fmla="*/ 60081 w 164630"/>
                <a:gd name="connsiteY295" fmla="*/ 36513 h 189462"/>
                <a:gd name="connsiteX296" fmla="*/ 60081 w 164630"/>
                <a:gd name="connsiteY296" fmla="*/ 36513 h 189462"/>
                <a:gd name="connsiteX297" fmla="*/ 60081 w 164630"/>
                <a:gd name="connsiteY297" fmla="*/ 36513 h 189462"/>
                <a:gd name="connsiteX298" fmla="*/ 60081 w 164630"/>
                <a:gd name="connsiteY298" fmla="*/ 36513 h 189462"/>
                <a:gd name="connsiteX299" fmla="*/ 60081 w 164630"/>
                <a:gd name="connsiteY299" fmla="*/ 36322 h 189462"/>
                <a:gd name="connsiteX300" fmla="*/ 60176 w 164630"/>
                <a:gd name="connsiteY300" fmla="*/ 36418 h 189462"/>
                <a:gd name="connsiteX301" fmla="*/ 60081 w 164630"/>
                <a:gd name="connsiteY301" fmla="*/ 36513 h 189462"/>
                <a:gd name="connsiteX302" fmla="*/ 73225 w 164630"/>
                <a:gd name="connsiteY302" fmla="*/ 152527 h 189462"/>
                <a:gd name="connsiteX303" fmla="*/ 73797 w 164630"/>
                <a:gd name="connsiteY303" fmla="*/ 152432 h 189462"/>
                <a:gd name="connsiteX304" fmla="*/ 73797 w 164630"/>
                <a:gd name="connsiteY304" fmla="*/ 152623 h 189462"/>
                <a:gd name="connsiteX305" fmla="*/ 73225 w 164630"/>
                <a:gd name="connsiteY305" fmla="*/ 152527 h 189462"/>
                <a:gd name="connsiteX306" fmla="*/ 113326 w 164630"/>
                <a:gd name="connsiteY306" fmla="*/ 130239 h 189462"/>
                <a:gd name="connsiteX307" fmla="*/ 113326 w 164630"/>
                <a:gd name="connsiteY307" fmla="*/ 130239 h 189462"/>
                <a:gd name="connsiteX308" fmla="*/ 113326 w 164630"/>
                <a:gd name="connsiteY308" fmla="*/ 130239 h 189462"/>
                <a:gd name="connsiteX309" fmla="*/ 113326 w 164630"/>
                <a:gd name="connsiteY309" fmla="*/ 130239 h 189462"/>
                <a:gd name="connsiteX310" fmla="*/ 147901 w 164630"/>
                <a:gd name="connsiteY310" fmla="*/ 56230 h 189462"/>
                <a:gd name="connsiteX311" fmla="*/ 147901 w 164630"/>
                <a:gd name="connsiteY311" fmla="*/ 56230 h 189462"/>
                <a:gd name="connsiteX312" fmla="*/ 148187 w 164630"/>
                <a:gd name="connsiteY312" fmla="*/ 54801 h 189462"/>
                <a:gd name="connsiteX313" fmla="*/ 148187 w 164630"/>
                <a:gd name="connsiteY313" fmla="*/ 54801 h 189462"/>
                <a:gd name="connsiteX314" fmla="*/ 147901 w 164630"/>
                <a:gd name="connsiteY314" fmla="*/ 56230 h 189462"/>
                <a:gd name="connsiteX315" fmla="*/ 26267 w 164630"/>
                <a:gd name="connsiteY315" fmla="*/ 75375 h 189462"/>
                <a:gd name="connsiteX316" fmla="*/ 26267 w 164630"/>
                <a:gd name="connsiteY316" fmla="*/ 75375 h 189462"/>
                <a:gd name="connsiteX317" fmla="*/ 26267 w 164630"/>
                <a:gd name="connsiteY317" fmla="*/ 75375 h 189462"/>
                <a:gd name="connsiteX318" fmla="*/ 26267 w 164630"/>
                <a:gd name="connsiteY318" fmla="*/ 75375 h 189462"/>
                <a:gd name="connsiteX319" fmla="*/ 26267 w 164630"/>
                <a:gd name="connsiteY319" fmla="*/ 75375 h 189462"/>
                <a:gd name="connsiteX320" fmla="*/ 45889 w 164630"/>
                <a:gd name="connsiteY320" fmla="*/ 160338 h 189462"/>
                <a:gd name="connsiteX321" fmla="*/ 45984 w 164630"/>
                <a:gd name="connsiteY321" fmla="*/ 160433 h 189462"/>
                <a:gd name="connsiteX322" fmla="*/ 45793 w 164630"/>
                <a:gd name="connsiteY322" fmla="*/ 160528 h 189462"/>
                <a:gd name="connsiteX323" fmla="*/ 45889 w 164630"/>
                <a:gd name="connsiteY323" fmla="*/ 160338 h 189462"/>
                <a:gd name="connsiteX324" fmla="*/ 63319 w 164630"/>
                <a:gd name="connsiteY324" fmla="*/ 162719 h 189462"/>
                <a:gd name="connsiteX325" fmla="*/ 63319 w 164630"/>
                <a:gd name="connsiteY325" fmla="*/ 162719 h 189462"/>
                <a:gd name="connsiteX326" fmla="*/ 63319 w 164630"/>
                <a:gd name="connsiteY326" fmla="*/ 162719 h 189462"/>
                <a:gd name="connsiteX327" fmla="*/ 63319 w 164630"/>
                <a:gd name="connsiteY327" fmla="*/ 162719 h 189462"/>
                <a:gd name="connsiteX328" fmla="*/ 18647 w 164630"/>
                <a:gd name="connsiteY328" fmla="*/ 80518 h 189462"/>
                <a:gd name="connsiteX329" fmla="*/ 18647 w 164630"/>
                <a:gd name="connsiteY329" fmla="*/ 80518 h 189462"/>
                <a:gd name="connsiteX330" fmla="*/ 18647 w 164630"/>
                <a:gd name="connsiteY330" fmla="*/ 80518 h 189462"/>
                <a:gd name="connsiteX331" fmla="*/ 18647 w 164630"/>
                <a:gd name="connsiteY331" fmla="*/ 80518 h 189462"/>
                <a:gd name="connsiteX332" fmla="*/ 8932 w 164630"/>
                <a:gd name="connsiteY332" fmla="*/ 141002 h 189462"/>
                <a:gd name="connsiteX333" fmla="*/ 8932 w 164630"/>
                <a:gd name="connsiteY333" fmla="*/ 141002 h 189462"/>
                <a:gd name="connsiteX334" fmla="*/ 8932 w 164630"/>
                <a:gd name="connsiteY334" fmla="*/ 141002 h 189462"/>
                <a:gd name="connsiteX335" fmla="*/ 8932 w 164630"/>
                <a:gd name="connsiteY335" fmla="*/ 141002 h 189462"/>
                <a:gd name="connsiteX336" fmla="*/ 15599 w 164630"/>
                <a:gd name="connsiteY336" fmla="*/ 155480 h 189462"/>
                <a:gd name="connsiteX337" fmla="*/ 15599 w 164630"/>
                <a:gd name="connsiteY337" fmla="*/ 155480 h 189462"/>
                <a:gd name="connsiteX338" fmla="*/ 15599 w 164630"/>
                <a:gd name="connsiteY338" fmla="*/ 155480 h 189462"/>
                <a:gd name="connsiteX339" fmla="*/ 15599 w 164630"/>
                <a:gd name="connsiteY339" fmla="*/ 155480 h 189462"/>
                <a:gd name="connsiteX340" fmla="*/ 45412 w 164630"/>
                <a:gd name="connsiteY340" fmla="*/ 177483 h 189462"/>
                <a:gd name="connsiteX341" fmla="*/ 45603 w 164630"/>
                <a:gd name="connsiteY341" fmla="*/ 176435 h 189462"/>
                <a:gd name="connsiteX342" fmla="*/ 45603 w 164630"/>
                <a:gd name="connsiteY342" fmla="*/ 176435 h 189462"/>
                <a:gd name="connsiteX343" fmla="*/ 45412 w 164630"/>
                <a:gd name="connsiteY343" fmla="*/ 177483 h 189462"/>
                <a:gd name="connsiteX344" fmla="*/ 45412 w 164630"/>
                <a:gd name="connsiteY344" fmla="*/ 177483 h 189462"/>
                <a:gd name="connsiteX345" fmla="*/ 151902 w 164630"/>
                <a:gd name="connsiteY345" fmla="*/ 55086 h 189462"/>
                <a:gd name="connsiteX346" fmla="*/ 151902 w 164630"/>
                <a:gd name="connsiteY346" fmla="*/ 55086 h 189462"/>
                <a:gd name="connsiteX347" fmla="*/ 151902 w 164630"/>
                <a:gd name="connsiteY347" fmla="*/ 55086 h 189462"/>
                <a:gd name="connsiteX348" fmla="*/ 151902 w 164630"/>
                <a:gd name="connsiteY348" fmla="*/ 55086 h 189462"/>
                <a:gd name="connsiteX349" fmla="*/ 151997 w 164630"/>
                <a:gd name="connsiteY349" fmla="*/ 55182 h 189462"/>
                <a:gd name="connsiteX350" fmla="*/ 151902 w 164630"/>
                <a:gd name="connsiteY350" fmla="*/ 55086 h 189462"/>
                <a:gd name="connsiteX351" fmla="*/ 137138 w 164630"/>
                <a:gd name="connsiteY351" fmla="*/ 117380 h 189462"/>
                <a:gd name="connsiteX352" fmla="*/ 137138 w 164630"/>
                <a:gd name="connsiteY352" fmla="*/ 117380 h 189462"/>
                <a:gd name="connsiteX353" fmla="*/ 137138 w 164630"/>
                <a:gd name="connsiteY353" fmla="*/ 117380 h 189462"/>
                <a:gd name="connsiteX354" fmla="*/ 137138 w 164630"/>
                <a:gd name="connsiteY354" fmla="*/ 117380 h 189462"/>
                <a:gd name="connsiteX355" fmla="*/ 137233 w 164630"/>
                <a:gd name="connsiteY355" fmla="*/ 117666 h 189462"/>
                <a:gd name="connsiteX356" fmla="*/ 136948 w 164630"/>
                <a:gd name="connsiteY356" fmla="*/ 117761 h 189462"/>
                <a:gd name="connsiteX357" fmla="*/ 137138 w 164630"/>
                <a:gd name="connsiteY357" fmla="*/ 117380 h 189462"/>
                <a:gd name="connsiteX358" fmla="*/ 41221 w 164630"/>
                <a:gd name="connsiteY358" fmla="*/ 36703 h 189462"/>
                <a:gd name="connsiteX359" fmla="*/ 41221 w 164630"/>
                <a:gd name="connsiteY359" fmla="*/ 36703 h 189462"/>
                <a:gd name="connsiteX360" fmla="*/ 41221 w 164630"/>
                <a:gd name="connsiteY360" fmla="*/ 36703 h 189462"/>
                <a:gd name="connsiteX361" fmla="*/ 41221 w 164630"/>
                <a:gd name="connsiteY361" fmla="*/ 36703 h 189462"/>
                <a:gd name="connsiteX362" fmla="*/ 1883 w 164630"/>
                <a:gd name="connsiteY362" fmla="*/ 109379 h 189462"/>
                <a:gd name="connsiteX363" fmla="*/ 1883 w 164630"/>
                <a:gd name="connsiteY363" fmla="*/ 109379 h 189462"/>
                <a:gd name="connsiteX364" fmla="*/ 1407 w 164630"/>
                <a:gd name="connsiteY364" fmla="*/ 109284 h 189462"/>
                <a:gd name="connsiteX365" fmla="*/ 1883 w 164630"/>
                <a:gd name="connsiteY365" fmla="*/ 109379 h 189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64630" h="189462">
                  <a:moveTo>
                    <a:pt x="147139" y="29750"/>
                  </a:moveTo>
                  <a:cubicBezTo>
                    <a:pt x="146092" y="27178"/>
                    <a:pt x="143615" y="25750"/>
                    <a:pt x="141805" y="23845"/>
                  </a:cubicBezTo>
                  <a:cubicBezTo>
                    <a:pt x="141520" y="23464"/>
                    <a:pt x="141234" y="23178"/>
                    <a:pt x="140948" y="22797"/>
                  </a:cubicBezTo>
                  <a:cubicBezTo>
                    <a:pt x="139805" y="20130"/>
                    <a:pt x="137329" y="18891"/>
                    <a:pt x="135328" y="17082"/>
                  </a:cubicBezTo>
                  <a:cubicBezTo>
                    <a:pt x="133519" y="14986"/>
                    <a:pt x="131614" y="12891"/>
                    <a:pt x="128947" y="11938"/>
                  </a:cubicBezTo>
                  <a:cubicBezTo>
                    <a:pt x="128375" y="11081"/>
                    <a:pt x="127804" y="10224"/>
                    <a:pt x="126661" y="10319"/>
                  </a:cubicBezTo>
                  <a:lnTo>
                    <a:pt x="126661" y="10319"/>
                  </a:lnTo>
                  <a:cubicBezTo>
                    <a:pt x="122184" y="8700"/>
                    <a:pt x="117802" y="7081"/>
                    <a:pt x="113326" y="5461"/>
                  </a:cubicBezTo>
                  <a:lnTo>
                    <a:pt x="113326" y="5461"/>
                  </a:lnTo>
                  <a:cubicBezTo>
                    <a:pt x="112183" y="5080"/>
                    <a:pt x="110944" y="4699"/>
                    <a:pt x="109801" y="4318"/>
                  </a:cubicBezTo>
                  <a:cubicBezTo>
                    <a:pt x="107134" y="984"/>
                    <a:pt x="103420" y="1366"/>
                    <a:pt x="99800" y="1461"/>
                  </a:cubicBezTo>
                  <a:cubicBezTo>
                    <a:pt x="97038" y="794"/>
                    <a:pt x="94371" y="-1111"/>
                    <a:pt x="91513" y="889"/>
                  </a:cubicBezTo>
                  <a:lnTo>
                    <a:pt x="91609" y="1080"/>
                  </a:lnTo>
                  <a:cubicBezTo>
                    <a:pt x="91609" y="1080"/>
                    <a:pt x="91609" y="1080"/>
                    <a:pt x="91513" y="1080"/>
                  </a:cubicBezTo>
                  <a:cubicBezTo>
                    <a:pt x="91513" y="984"/>
                    <a:pt x="91513" y="889"/>
                    <a:pt x="91513" y="889"/>
                  </a:cubicBezTo>
                  <a:cubicBezTo>
                    <a:pt x="87227" y="-63"/>
                    <a:pt x="84274" y="2223"/>
                    <a:pt x="81417" y="4890"/>
                  </a:cubicBezTo>
                  <a:cubicBezTo>
                    <a:pt x="78940" y="4604"/>
                    <a:pt x="76845" y="5652"/>
                    <a:pt x="75130" y="7271"/>
                  </a:cubicBezTo>
                  <a:cubicBezTo>
                    <a:pt x="72368" y="7557"/>
                    <a:pt x="70177" y="9081"/>
                    <a:pt x="68082" y="10795"/>
                  </a:cubicBezTo>
                  <a:cubicBezTo>
                    <a:pt x="68082" y="10795"/>
                    <a:pt x="68082" y="10795"/>
                    <a:pt x="68082" y="10795"/>
                  </a:cubicBezTo>
                  <a:cubicBezTo>
                    <a:pt x="68082" y="10795"/>
                    <a:pt x="68082" y="10795"/>
                    <a:pt x="68082" y="10795"/>
                  </a:cubicBezTo>
                  <a:cubicBezTo>
                    <a:pt x="65510" y="12510"/>
                    <a:pt x="63034" y="14224"/>
                    <a:pt x="60462" y="15843"/>
                  </a:cubicBezTo>
                  <a:cubicBezTo>
                    <a:pt x="60652" y="16129"/>
                    <a:pt x="60843" y="16415"/>
                    <a:pt x="61033" y="16796"/>
                  </a:cubicBezTo>
                  <a:cubicBezTo>
                    <a:pt x="61033" y="16796"/>
                    <a:pt x="61033" y="16796"/>
                    <a:pt x="61033" y="16796"/>
                  </a:cubicBezTo>
                  <a:cubicBezTo>
                    <a:pt x="61033" y="16796"/>
                    <a:pt x="61033" y="16796"/>
                    <a:pt x="61033" y="16796"/>
                  </a:cubicBezTo>
                  <a:cubicBezTo>
                    <a:pt x="60938" y="16892"/>
                    <a:pt x="60843" y="16892"/>
                    <a:pt x="60748" y="16986"/>
                  </a:cubicBezTo>
                  <a:cubicBezTo>
                    <a:pt x="60748" y="16606"/>
                    <a:pt x="60748" y="16225"/>
                    <a:pt x="60462" y="15843"/>
                  </a:cubicBezTo>
                  <a:cubicBezTo>
                    <a:pt x="57985" y="17653"/>
                    <a:pt x="55509" y="19368"/>
                    <a:pt x="53032" y="21177"/>
                  </a:cubicBezTo>
                  <a:cubicBezTo>
                    <a:pt x="53032" y="21177"/>
                    <a:pt x="53032" y="21177"/>
                    <a:pt x="53032" y="21177"/>
                  </a:cubicBezTo>
                  <a:cubicBezTo>
                    <a:pt x="53032" y="21177"/>
                    <a:pt x="53032" y="21177"/>
                    <a:pt x="53032" y="21177"/>
                  </a:cubicBezTo>
                  <a:cubicBezTo>
                    <a:pt x="51699" y="21844"/>
                    <a:pt x="50365" y="22416"/>
                    <a:pt x="50080" y="24130"/>
                  </a:cubicBezTo>
                  <a:cubicBezTo>
                    <a:pt x="48365" y="25559"/>
                    <a:pt x="46651" y="26988"/>
                    <a:pt x="44936" y="28416"/>
                  </a:cubicBezTo>
                  <a:lnTo>
                    <a:pt x="44936" y="28416"/>
                  </a:lnTo>
                  <a:lnTo>
                    <a:pt x="44936" y="28416"/>
                  </a:lnTo>
                  <a:cubicBezTo>
                    <a:pt x="42650" y="30512"/>
                    <a:pt x="39983" y="32322"/>
                    <a:pt x="38459" y="35179"/>
                  </a:cubicBezTo>
                  <a:lnTo>
                    <a:pt x="38459" y="35179"/>
                  </a:lnTo>
                  <a:lnTo>
                    <a:pt x="38459" y="35179"/>
                  </a:lnTo>
                  <a:cubicBezTo>
                    <a:pt x="38078" y="35275"/>
                    <a:pt x="37792" y="35560"/>
                    <a:pt x="37602" y="35942"/>
                  </a:cubicBezTo>
                  <a:cubicBezTo>
                    <a:pt x="36078" y="36513"/>
                    <a:pt x="35506" y="37846"/>
                    <a:pt x="35030" y="39180"/>
                  </a:cubicBezTo>
                  <a:cubicBezTo>
                    <a:pt x="31601" y="43561"/>
                    <a:pt x="26267" y="46514"/>
                    <a:pt x="24648" y="52420"/>
                  </a:cubicBezTo>
                  <a:lnTo>
                    <a:pt x="24648" y="52420"/>
                  </a:lnTo>
                  <a:cubicBezTo>
                    <a:pt x="19885" y="56801"/>
                    <a:pt x="17790" y="62707"/>
                    <a:pt x="14742" y="68136"/>
                  </a:cubicBezTo>
                  <a:cubicBezTo>
                    <a:pt x="14742" y="68136"/>
                    <a:pt x="14742" y="68136"/>
                    <a:pt x="14742" y="68136"/>
                  </a:cubicBezTo>
                  <a:cubicBezTo>
                    <a:pt x="13694" y="69469"/>
                    <a:pt x="12837" y="70898"/>
                    <a:pt x="13123" y="72708"/>
                  </a:cubicBezTo>
                  <a:lnTo>
                    <a:pt x="13123" y="72708"/>
                  </a:lnTo>
                  <a:cubicBezTo>
                    <a:pt x="11599" y="74136"/>
                    <a:pt x="10170" y="75565"/>
                    <a:pt x="10170" y="77947"/>
                  </a:cubicBezTo>
                  <a:cubicBezTo>
                    <a:pt x="7979" y="81185"/>
                    <a:pt x="6836" y="84805"/>
                    <a:pt x="6074" y="88615"/>
                  </a:cubicBezTo>
                  <a:lnTo>
                    <a:pt x="6074" y="88615"/>
                  </a:lnTo>
                  <a:cubicBezTo>
                    <a:pt x="5312" y="89281"/>
                    <a:pt x="4931" y="90043"/>
                    <a:pt x="5217" y="91091"/>
                  </a:cubicBezTo>
                  <a:cubicBezTo>
                    <a:pt x="4931" y="92234"/>
                    <a:pt x="4550" y="93472"/>
                    <a:pt x="4264" y="94615"/>
                  </a:cubicBezTo>
                  <a:lnTo>
                    <a:pt x="4264" y="94615"/>
                  </a:lnTo>
                  <a:cubicBezTo>
                    <a:pt x="3883" y="96425"/>
                    <a:pt x="3502" y="98140"/>
                    <a:pt x="3121" y="99949"/>
                  </a:cubicBezTo>
                  <a:cubicBezTo>
                    <a:pt x="1121" y="102711"/>
                    <a:pt x="1312" y="105950"/>
                    <a:pt x="1312" y="109189"/>
                  </a:cubicBezTo>
                  <a:lnTo>
                    <a:pt x="1312" y="109189"/>
                  </a:lnTo>
                  <a:cubicBezTo>
                    <a:pt x="550" y="111570"/>
                    <a:pt x="-22" y="113951"/>
                    <a:pt x="550" y="116523"/>
                  </a:cubicBezTo>
                  <a:lnTo>
                    <a:pt x="550" y="116523"/>
                  </a:lnTo>
                  <a:lnTo>
                    <a:pt x="550" y="116523"/>
                  </a:lnTo>
                  <a:cubicBezTo>
                    <a:pt x="-22" y="120142"/>
                    <a:pt x="-403" y="123666"/>
                    <a:pt x="740" y="127191"/>
                  </a:cubicBezTo>
                  <a:lnTo>
                    <a:pt x="740" y="127191"/>
                  </a:lnTo>
                  <a:cubicBezTo>
                    <a:pt x="169" y="130810"/>
                    <a:pt x="740" y="134239"/>
                    <a:pt x="1978" y="137573"/>
                  </a:cubicBezTo>
                  <a:lnTo>
                    <a:pt x="1978" y="137573"/>
                  </a:lnTo>
                  <a:cubicBezTo>
                    <a:pt x="2264" y="139478"/>
                    <a:pt x="2550" y="141383"/>
                    <a:pt x="2931" y="143288"/>
                  </a:cubicBezTo>
                  <a:lnTo>
                    <a:pt x="2931" y="143288"/>
                  </a:lnTo>
                  <a:cubicBezTo>
                    <a:pt x="4169" y="146622"/>
                    <a:pt x="5407" y="150051"/>
                    <a:pt x="6646" y="153480"/>
                  </a:cubicBezTo>
                  <a:lnTo>
                    <a:pt x="6646" y="153480"/>
                  </a:lnTo>
                  <a:lnTo>
                    <a:pt x="6646" y="153480"/>
                  </a:lnTo>
                  <a:cubicBezTo>
                    <a:pt x="6931" y="153861"/>
                    <a:pt x="7217" y="154242"/>
                    <a:pt x="7408" y="154718"/>
                  </a:cubicBezTo>
                  <a:cubicBezTo>
                    <a:pt x="10075" y="158814"/>
                    <a:pt x="10646" y="164148"/>
                    <a:pt x="15313" y="167005"/>
                  </a:cubicBezTo>
                  <a:cubicBezTo>
                    <a:pt x="15409" y="167386"/>
                    <a:pt x="15694" y="167672"/>
                    <a:pt x="15980" y="167863"/>
                  </a:cubicBezTo>
                  <a:lnTo>
                    <a:pt x="15980" y="167863"/>
                  </a:lnTo>
                  <a:lnTo>
                    <a:pt x="15980" y="167863"/>
                  </a:lnTo>
                  <a:cubicBezTo>
                    <a:pt x="17314" y="169672"/>
                    <a:pt x="18076" y="172054"/>
                    <a:pt x="20647" y="172720"/>
                  </a:cubicBezTo>
                  <a:lnTo>
                    <a:pt x="20647" y="172720"/>
                  </a:lnTo>
                  <a:cubicBezTo>
                    <a:pt x="22171" y="174720"/>
                    <a:pt x="25315" y="174054"/>
                    <a:pt x="26553" y="176530"/>
                  </a:cubicBezTo>
                  <a:lnTo>
                    <a:pt x="26553" y="176530"/>
                  </a:lnTo>
                  <a:cubicBezTo>
                    <a:pt x="27029" y="178817"/>
                    <a:pt x="28648" y="179864"/>
                    <a:pt x="30744" y="180436"/>
                  </a:cubicBezTo>
                  <a:cubicBezTo>
                    <a:pt x="30744" y="180436"/>
                    <a:pt x="30744" y="180436"/>
                    <a:pt x="30744" y="180436"/>
                  </a:cubicBezTo>
                  <a:cubicBezTo>
                    <a:pt x="31506" y="181674"/>
                    <a:pt x="32744" y="182245"/>
                    <a:pt x="34078" y="182626"/>
                  </a:cubicBezTo>
                  <a:lnTo>
                    <a:pt x="34078" y="182626"/>
                  </a:lnTo>
                  <a:cubicBezTo>
                    <a:pt x="34078" y="182626"/>
                    <a:pt x="34078" y="182626"/>
                    <a:pt x="34078" y="182626"/>
                  </a:cubicBezTo>
                  <a:cubicBezTo>
                    <a:pt x="35506" y="183198"/>
                    <a:pt x="37030" y="183769"/>
                    <a:pt x="38459" y="184341"/>
                  </a:cubicBezTo>
                  <a:lnTo>
                    <a:pt x="38459" y="184341"/>
                  </a:lnTo>
                  <a:lnTo>
                    <a:pt x="38459" y="184341"/>
                  </a:lnTo>
                  <a:cubicBezTo>
                    <a:pt x="40174" y="185865"/>
                    <a:pt x="42269" y="186817"/>
                    <a:pt x="44650" y="186817"/>
                  </a:cubicBezTo>
                  <a:lnTo>
                    <a:pt x="44650" y="186817"/>
                  </a:lnTo>
                  <a:cubicBezTo>
                    <a:pt x="48175" y="188056"/>
                    <a:pt x="51794" y="188818"/>
                    <a:pt x="55509" y="188722"/>
                  </a:cubicBezTo>
                  <a:cubicBezTo>
                    <a:pt x="58652" y="189675"/>
                    <a:pt x="61891" y="189675"/>
                    <a:pt x="65034" y="188913"/>
                  </a:cubicBezTo>
                  <a:lnTo>
                    <a:pt x="65034" y="188913"/>
                  </a:lnTo>
                  <a:cubicBezTo>
                    <a:pt x="65891" y="188818"/>
                    <a:pt x="66844" y="188722"/>
                    <a:pt x="67701" y="188627"/>
                  </a:cubicBezTo>
                  <a:lnTo>
                    <a:pt x="67701" y="188627"/>
                  </a:lnTo>
                  <a:cubicBezTo>
                    <a:pt x="68749" y="188436"/>
                    <a:pt x="69796" y="188342"/>
                    <a:pt x="70844" y="188151"/>
                  </a:cubicBezTo>
                  <a:cubicBezTo>
                    <a:pt x="72368" y="187960"/>
                    <a:pt x="73892" y="187675"/>
                    <a:pt x="75416" y="187484"/>
                  </a:cubicBezTo>
                  <a:lnTo>
                    <a:pt x="75416" y="187484"/>
                  </a:lnTo>
                  <a:lnTo>
                    <a:pt x="75416" y="187484"/>
                  </a:lnTo>
                  <a:cubicBezTo>
                    <a:pt x="81607" y="186246"/>
                    <a:pt x="87608" y="184531"/>
                    <a:pt x="93037" y="181102"/>
                  </a:cubicBezTo>
                  <a:cubicBezTo>
                    <a:pt x="93037" y="181102"/>
                    <a:pt x="93037" y="181102"/>
                    <a:pt x="93037" y="181102"/>
                  </a:cubicBezTo>
                  <a:cubicBezTo>
                    <a:pt x="94180" y="181483"/>
                    <a:pt x="94942" y="180912"/>
                    <a:pt x="95704" y="180150"/>
                  </a:cubicBezTo>
                  <a:cubicBezTo>
                    <a:pt x="97895" y="178721"/>
                    <a:pt x="100086" y="177292"/>
                    <a:pt x="102277" y="175864"/>
                  </a:cubicBezTo>
                  <a:cubicBezTo>
                    <a:pt x="105134" y="173863"/>
                    <a:pt x="108087" y="171958"/>
                    <a:pt x="110944" y="169958"/>
                  </a:cubicBezTo>
                  <a:cubicBezTo>
                    <a:pt x="111325" y="169672"/>
                    <a:pt x="111611" y="169482"/>
                    <a:pt x="111992" y="169196"/>
                  </a:cubicBezTo>
                  <a:cubicBezTo>
                    <a:pt x="114088" y="167672"/>
                    <a:pt x="116278" y="166148"/>
                    <a:pt x="118374" y="164624"/>
                  </a:cubicBezTo>
                  <a:lnTo>
                    <a:pt x="118374" y="164624"/>
                  </a:lnTo>
                  <a:cubicBezTo>
                    <a:pt x="123422" y="160910"/>
                    <a:pt x="127804" y="156623"/>
                    <a:pt x="132090" y="152146"/>
                  </a:cubicBezTo>
                  <a:cubicBezTo>
                    <a:pt x="135519" y="148527"/>
                    <a:pt x="139615" y="145479"/>
                    <a:pt x="141996" y="141002"/>
                  </a:cubicBezTo>
                  <a:cubicBezTo>
                    <a:pt x="142567" y="140240"/>
                    <a:pt x="143044" y="139478"/>
                    <a:pt x="143615" y="138716"/>
                  </a:cubicBezTo>
                  <a:cubicBezTo>
                    <a:pt x="144568" y="137859"/>
                    <a:pt x="145425" y="137002"/>
                    <a:pt x="146377" y="136144"/>
                  </a:cubicBezTo>
                  <a:cubicBezTo>
                    <a:pt x="146663" y="135668"/>
                    <a:pt x="146854" y="135192"/>
                    <a:pt x="147139" y="134716"/>
                  </a:cubicBezTo>
                  <a:cubicBezTo>
                    <a:pt x="149140" y="132715"/>
                    <a:pt x="151045" y="130715"/>
                    <a:pt x="151997" y="127953"/>
                  </a:cubicBezTo>
                  <a:cubicBezTo>
                    <a:pt x="153997" y="126429"/>
                    <a:pt x="155521" y="124619"/>
                    <a:pt x="156093" y="122143"/>
                  </a:cubicBezTo>
                  <a:cubicBezTo>
                    <a:pt x="157426" y="120618"/>
                    <a:pt x="158665" y="118999"/>
                    <a:pt x="159046" y="116999"/>
                  </a:cubicBezTo>
                  <a:cubicBezTo>
                    <a:pt x="159427" y="116142"/>
                    <a:pt x="159903" y="115284"/>
                    <a:pt x="160284" y="114427"/>
                  </a:cubicBezTo>
                  <a:cubicBezTo>
                    <a:pt x="160665" y="113570"/>
                    <a:pt x="161141" y="112618"/>
                    <a:pt x="161522" y="111760"/>
                  </a:cubicBezTo>
                  <a:cubicBezTo>
                    <a:pt x="163141" y="108998"/>
                    <a:pt x="163903" y="105950"/>
                    <a:pt x="163618" y="102711"/>
                  </a:cubicBezTo>
                  <a:cubicBezTo>
                    <a:pt x="163713" y="102140"/>
                    <a:pt x="163713" y="101474"/>
                    <a:pt x="163713" y="100902"/>
                  </a:cubicBezTo>
                  <a:cubicBezTo>
                    <a:pt x="164665" y="99378"/>
                    <a:pt x="165142" y="97759"/>
                    <a:pt x="163808" y="96139"/>
                  </a:cubicBezTo>
                  <a:lnTo>
                    <a:pt x="163808" y="96139"/>
                  </a:lnTo>
                  <a:lnTo>
                    <a:pt x="163808" y="96139"/>
                  </a:lnTo>
                  <a:cubicBezTo>
                    <a:pt x="164951" y="93853"/>
                    <a:pt x="164284" y="92234"/>
                    <a:pt x="161998" y="91186"/>
                  </a:cubicBezTo>
                  <a:lnTo>
                    <a:pt x="161998" y="91186"/>
                  </a:lnTo>
                  <a:lnTo>
                    <a:pt x="161998" y="91186"/>
                  </a:lnTo>
                  <a:cubicBezTo>
                    <a:pt x="162379" y="87186"/>
                    <a:pt x="162760" y="83090"/>
                    <a:pt x="163237" y="79090"/>
                  </a:cubicBezTo>
                  <a:cubicBezTo>
                    <a:pt x="165142" y="76518"/>
                    <a:pt x="164380" y="73946"/>
                    <a:pt x="163141" y="71374"/>
                  </a:cubicBezTo>
                  <a:lnTo>
                    <a:pt x="163141" y="71374"/>
                  </a:lnTo>
                  <a:cubicBezTo>
                    <a:pt x="164380" y="68708"/>
                    <a:pt x="163332" y="66326"/>
                    <a:pt x="162379" y="63850"/>
                  </a:cubicBezTo>
                  <a:cubicBezTo>
                    <a:pt x="162570" y="60611"/>
                    <a:pt x="161713" y="57658"/>
                    <a:pt x="159617" y="55086"/>
                  </a:cubicBezTo>
                  <a:cubicBezTo>
                    <a:pt x="160189" y="51372"/>
                    <a:pt x="156379" y="49276"/>
                    <a:pt x="156379" y="45847"/>
                  </a:cubicBezTo>
                  <a:lnTo>
                    <a:pt x="156379" y="45847"/>
                  </a:lnTo>
                  <a:cubicBezTo>
                    <a:pt x="156188" y="45467"/>
                    <a:pt x="156093" y="45085"/>
                    <a:pt x="155902" y="44609"/>
                  </a:cubicBezTo>
                  <a:lnTo>
                    <a:pt x="155902" y="44609"/>
                  </a:lnTo>
                  <a:cubicBezTo>
                    <a:pt x="156093" y="43085"/>
                    <a:pt x="155521" y="41752"/>
                    <a:pt x="154283" y="40799"/>
                  </a:cubicBezTo>
                  <a:cubicBezTo>
                    <a:pt x="153331" y="39370"/>
                    <a:pt x="152378" y="37846"/>
                    <a:pt x="151426" y="36418"/>
                  </a:cubicBezTo>
                  <a:cubicBezTo>
                    <a:pt x="150092" y="34036"/>
                    <a:pt x="148663" y="31941"/>
                    <a:pt x="147139" y="29750"/>
                  </a:cubicBezTo>
                  <a:close/>
                  <a:moveTo>
                    <a:pt x="147997" y="105474"/>
                  </a:moveTo>
                  <a:cubicBezTo>
                    <a:pt x="147901" y="105474"/>
                    <a:pt x="147806" y="105379"/>
                    <a:pt x="147711" y="105379"/>
                  </a:cubicBezTo>
                  <a:cubicBezTo>
                    <a:pt x="147806" y="105283"/>
                    <a:pt x="147901" y="105283"/>
                    <a:pt x="147901" y="105188"/>
                  </a:cubicBezTo>
                  <a:cubicBezTo>
                    <a:pt x="147997" y="105379"/>
                    <a:pt x="147997" y="105379"/>
                    <a:pt x="147997" y="105474"/>
                  </a:cubicBezTo>
                  <a:close/>
                  <a:moveTo>
                    <a:pt x="102658" y="124905"/>
                  </a:moveTo>
                  <a:cubicBezTo>
                    <a:pt x="102658" y="124905"/>
                    <a:pt x="102753" y="124905"/>
                    <a:pt x="102753" y="124905"/>
                  </a:cubicBezTo>
                  <a:cubicBezTo>
                    <a:pt x="102753" y="124905"/>
                    <a:pt x="102753" y="125000"/>
                    <a:pt x="102658" y="124905"/>
                  </a:cubicBezTo>
                  <a:cubicBezTo>
                    <a:pt x="102753" y="125000"/>
                    <a:pt x="102658" y="125000"/>
                    <a:pt x="102658" y="124905"/>
                  </a:cubicBezTo>
                  <a:close/>
                  <a:moveTo>
                    <a:pt x="93514" y="34417"/>
                  </a:moveTo>
                  <a:lnTo>
                    <a:pt x="93514" y="34417"/>
                  </a:lnTo>
                  <a:cubicBezTo>
                    <a:pt x="93514" y="34417"/>
                    <a:pt x="93609" y="34417"/>
                    <a:pt x="93704" y="34417"/>
                  </a:cubicBezTo>
                  <a:cubicBezTo>
                    <a:pt x="93704" y="34417"/>
                    <a:pt x="93609" y="34417"/>
                    <a:pt x="93609" y="34513"/>
                  </a:cubicBezTo>
                  <a:cubicBezTo>
                    <a:pt x="93609" y="34513"/>
                    <a:pt x="93609" y="34513"/>
                    <a:pt x="93514" y="34417"/>
                  </a:cubicBezTo>
                  <a:lnTo>
                    <a:pt x="93514" y="34417"/>
                  </a:lnTo>
                  <a:close/>
                  <a:moveTo>
                    <a:pt x="72559" y="89948"/>
                  </a:moveTo>
                  <a:lnTo>
                    <a:pt x="72559" y="89948"/>
                  </a:lnTo>
                  <a:lnTo>
                    <a:pt x="72559" y="89948"/>
                  </a:lnTo>
                  <a:lnTo>
                    <a:pt x="72559" y="89948"/>
                  </a:lnTo>
                  <a:close/>
                  <a:moveTo>
                    <a:pt x="79321" y="64802"/>
                  </a:moveTo>
                  <a:cubicBezTo>
                    <a:pt x="79226" y="64802"/>
                    <a:pt x="79226" y="64802"/>
                    <a:pt x="79321" y="64802"/>
                  </a:cubicBezTo>
                  <a:cubicBezTo>
                    <a:pt x="79226" y="64802"/>
                    <a:pt x="79226" y="64802"/>
                    <a:pt x="79321" y="64802"/>
                  </a:cubicBezTo>
                  <a:cubicBezTo>
                    <a:pt x="79226" y="64802"/>
                    <a:pt x="79226" y="64802"/>
                    <a:pt x="79321" y="64802"/>
                  </a:cubicBezTo>
                  <a:close/>
                  <a:moveTo>
                    <a:pt x="89132" y="77089"/>
                  </a:moveTo>
                  <a:lnTo>
                    <a:pt x="89132" y="77089"/>
                  </a:lnTo>
                  <a:cubicBezTo>
                    <a:pt x="89227" y="76994"/>
                    <a:pt x="89227" y="76994"/>
                    <a:pt x="89132" y="77089"/>
                  </a:cubicBezTo>
                  <a:cubicBezTo>
                    <a:pt x="89227" y="77089"/>
                    <a:pt x="89227" y="77089"/>
                    <a:pt x="89227" y="77089"/>
                  </a:cubicBezTo>
                  <a:cubicBezTo>
                    <a:pt x="89227" y="77089"/>
                    <a:pt x="89227" y="77089"/>
                    <a:pt x="89132" y="77089"/>
                  </a:cubicBezTo>
                  <a:close/>
                  <a:moveTo>
                    <a:pt x="106753" y="49276"/>
                  </a:moveTo>
                  <a:cubicBezTo>
                    <a:pt x="106753" y="49276"/>
                    <a:pt x="106753" y="49276"/>
                    <a:pt x="106753" y="49276"/>
                  </a:cubicBezTo>
                  <a:cubicBezTo>
                    <a:pt x="106753" y="49181"/>
                    <a:pt x="106753" y="49181"/>
                    <a:pt x="106753" y="49276"/>
                  </a:cubicBezTo>
                  <a:cubicBezTo>
                    <a:pt x="106753" y="49181"/>
                    <a:pt x="106753" y="49276"/>
                    <a:pt x="106753" y="49276"/>
                  </a:cubicBezTo>
                  <a:close/>
                  <a:moveTo>
                    <a:pt x="79417" y="88424"/>
                  </a:moveTo>
                  <a:lnTo>
                    <a:pt x="79417" y="88424"/>
                  </a:lnTo>
                  <a:cubicBezTo>
                    <a:pt x="79417" y="88424"/>
                    <a:pt x="79417" y="88424"/>
                    <a:pt x="79417" y="88424"/>
                  </a:cubicBezTo>
                  <a:cubicBezTo>
                    <a:pt x="79321" y="88424"/>
                    <a:pt x="79321" y="88424"/>
                    <a:pt x="79226" y="88519"/>
                  </a:cubicBezTo>
                  <a:cubicBezTo>
                    <a:pt x="79226" y="88424"/>
                    <a:pt x="79321" y="88329"/>
                    <a:pt x="79321" y="88329"/>
                  </a:cubicBezTo>
                  <a:cubicBezTo>
                    <a:pt x="79417" y="88234"/>
                    <a:pt x="79417" y="88329"/>
                    <a:pt x="79417" y="88424"/>
                  </a:cubicBezTo>
                  <a:close/>
                  <a:moveTo>
                    <a:pt x="94276" y="72613"/>
                  </a:moveTo>
                  <a:cubicBezTo>
                    <a:pt x="94085" y="72517"/>
                    <a:pt x="94085" y="72422"/>
                    <a:pt x="93895" y="72232"/>
                  </a:cubicBezTo>
                  <a:cubicBezTo>
                    <a:pt x="93990" y="72136"/>
                    <a:pt x="94085" y="72136"/>
                    <a:pt x="94085" y="72041"/>
                  </a:cubicBezTo>
                  <a:cubicBezTo>
                    <a:pt x="94180" y="72232"/>
                    <a:pt x="94276" y="72422"/>
                    <a:pt x="94276" y="72613"/>
                  </a:cubicBezTo>
                  <a:close/>
                  <a:moveTo>
                    <a:pt x="74178" y="66612"/>
                  </a:moveTo>
                  <a:cubicBezTo>
                    <a:pt x="74178" y="66612"/>
                    <a:pt x="74083" y="66612"/>
                    <a:pt x="74083" y="66612"/>
                  </a:cubicBezTo>
                  <a:cubicBezTo>
                    <a:pt x="74083" y="66612"/>
                    <a:pt x="74083" y="66612"/>
                    <a:pt x="74178" y="66612"/>
                  </a:cubicBezTo>
                  <a:cubicBezTo>
                    <a:pt x="74178" y="66612"/>
                    <a:pt x="74178" y="66612"/>
                    <a:pt x="74178" y="66612"/>
                  </a:cubicBezTo>
                  <a:close/>
                  <a:moveTo>
                    <a:pt x="45508" y="122523"/>
                  </a:moveTo>
                  <a:cubicBezTo>
                    <a:pt x="45508" y="122523"/>
                    <a:pt x="45508" y="122619"/>
                    <a:pt x="45508" y="122619"/>
                  </a:cubicBezTo>
                  <a:cubicBezTo>
                    <a:pt x="45508" y="122619"/>
                    <a:pt x="45412" y="122619"/>
                    <a:pt x="45412" y="122619"/>
                  </a:cubicBezTo>
                  <a:cubicBezTo>
                    <a:pt x="45508" y="122523"/>
                    <a:pt x="45508" y="122523"/>
                    <a:pt x="45508" y="122523"/>
                  </a:cubicBezTo>
                  <a:close/>
                  <a:moveTo>
                    <a:pt x="121898" y="38894"/>
                  </a:moveTo>
                  <a:cubicBezTo>
                    <a:pt x="121898" y="38894"/>
                    <a:pt x="121898" y="38894"/>
                    <a:pt x="121898" y="38894"/>
                  </a:cubicBezTo>
                  <a:cubicBezTo>
                    <a:pt x="121898" y="38894"/>
                    <a:pt x="121803" y="38894"/>
                    <a:pt x="121803" y="38894"/>
                  </a:cubicBezTo>
                  <a:cubicBezTo>
                    <a:pt x="121803" y="38894"/>
                    <a:pt x="121898" y="38894"/>
                    <a:pt x="121898" y="38894"/>
                  </a:cubicBezTo>
                  <a:cubicBezTo>
                    <a:pt x="121898" y="38799"/>
                    <a:pt x="121898" y="38894"/>
                    <a:pt x="121898" y="38894"/>
                  </a:cubicBezTo>
                  <a:close/>
                  <a:moveTo>
                    <a:pt x="81226" y="55944"/>
                  </a:moveTo>
                  <a:cubicBezTo>
                    <a:pt x="80750" y="56135"/>
                    <a:pt x="80369" y="56420"/>
                    <a:pt x="79988" y="56611"/>
                  </a:cubicBezTo>
                  <a:cubicBezTo>
                    <a:pt x="79988" y="56325"/>
                    <a:pt x="80083" y="56039"/>
                    <a:pt x="79988" y="55753"/>
                  </a:cubicBezTo>
                  <a:cubicBezTo>
                    <a:pt x="80464" y="55848"/>
                    <a:pt x="80750" y="55848"/>
                    <a:pt x="81226" y="55944"/>
                  </a:cubicBezTo>
                  <a:close/>
                  <a:moveTo>
                    <a:pt x="64462" y="65088"/>
                  </a:moveTo>
                  <a:cubicBezTo>
                    <a:pt x="64367" y="65278"/>
                    <a:pt x="64177" y="65373"/>
                    <a:pt x="64081" y="65660"/>
                  </a:cubicBezTo>
                  <a:cubicBezTo>
                    <a:pt x="64081" y="65660"/>
                    <a:pt x="63986" y="65660"/>
                    <a:pt x="63986" y="65564"/>
                  </a:cubicBezTo>
                  <a:lnTo>
                    <a:pt x="63986" y="65564"/>
                  </a:lnTo>
                  <a:cubicBezTo>
                    <a:pt x="64081" y="65373"/>
                    <a:pt x="64272" y="65183"/>
                    <a:pt x="64462" y="65088"/>
                  </a:cubicBezTo>
                  <a:close/>
                  <a:moveTo>
                    <a:pt x="33125" y="108522"/>
                  </a:moveTo>
                  <a:cubicBezTo>
                    <a:pt x="33125" y="108617"/>
                    <a:pt x="33220" y="108617"/>
                    <a:pt x="33220" y="108712"/>
                  </a:cubicBezTo>
                  <a:cubicBezTo>
                    <a:pt x="33125" y="108617"/>
                    <a:pt x="33125" y="108617"/>
                    <a:pt x="33125" y="108522"/>
                  </a:cubicBezTo>
                  <a:cubicBezTo>
                    <a:pt x="33125" y="108522"/>
                    <a:pt x="33125" y="108522"/>
                    <a:pt x="33125" y="108522"/>
                  </a:cubicBezTo>
                  <a:close/>
                  <a:moveTo>
                    <a:pt x="37411" y="110522"/>
                  </a:moveTo>
                  <a:cubicBezTo>
                    <a:pt x="37411" y="110522"/>
                    <a:pt x="37507" y="110522"/>
                    <a:pt x="37411" y="110522"/>
                  </a:cubicBezTo>
                  <a:cubicBezTo>
                    <a:pt x="37507" y="110522"/>
                    <a:pt x="37507" y="110522"/>
                    <a:pt x="37411" y="110522"/>
                  </a:cubicBezTo>
                  <a:cubicBezTo>
                    <a:pt x="37411" y="110522"/>
                    <a:pt x="37411" y="110522"/>
                    <a:pt x="37411" y="110522"/>
                  </a:cubicBezTo>
                  <a:close/>
                  <a:moveTo>
                    <a:pt x="100562" y="23559"/>
                  </a:moveTo>
                  <a:cubicBezTo>
                    <a:pt x="100657" y="23178"/>
                    <a:pt x="100467" y="22987"/>
                    <a:pt x="100372" y="22797"/>
                  </a:cubicBezTo>
                  <a:cubicBezTo>
                    <a:pt x="100372" y="22797"/>
                    <a:pt x="100467" y="22892"/>
                    <a:pt x="100467" y="22892"/>
                  </a:cubicBezTo>
                  <a:cubicBezTo>
                    <a:pt x="100467" y="23082"/>
                    <a:pt x="100562" y="23273"/>
                    <a:pt x="100562" y="23559"/>
                  </a:cubicBezTo>
                  <a:close/>
                  <a:moveTo>
                    <a:pt x="53509" y="97187"/>
                  </a:moveTo>
                  <a:cubicBezTo>
                    <a:pt x="53699" y="97377"/>
                    <a:pt x="53794" y="97568"/>
                    <a:pt x="54080" y="97759"/>
                  </a:cubicBezTo>
                  <a:cubicBezTo>
                    <a:pt x="54080" y="97759"/>
                    <a:pt x="54080" y="97759"/>
                    <a:pt x="54175" y="97759"/>
                  </a:cubicBezTo>
                  <a:cubicBezTo>
                    <a:pt x="54175" y="97759"/>
                    <a:pt x="54175" y="97759"/>
                    <a:pt x="54175" y="97759"/>
                  </a:cubicBezTo>
                  <a:lnTo>
                    <a:pt x="54175" y="97759"/>
                  </a:lnTo>
                  <a:lnTo>
                    <a:pt x="54175" y="97759"/>
                  </a:lnTo>
                  <a:lnTo>
                    <a:pt x="54080" y="97759"/>
                  </a:lnTo>
                  <a:cubicBezTo>
                    <a:pt x="53794" y="97759"/>
                    <a:pt x="53604" y="97663"/>
                    <a:pt x="53413" y="97663"/>
                  </a:cubicBezTo>
                  <a:cubicBezTo>
                    <a:pt x="53413" y="97473"/>
                    <a:pt x="53413" y="97283"/>
                    <a:pt x="53509" y="97187"/>
                  </a:cubicBezTo>
                  <a:close/>
                  <a:moveTo>
                    <a:pt x="24362" y="119380"/>
                  </a:moveTo>
                  <a:cubicBezTo>
                    <a:pt x="24267" y="119380"/>
                    <a:pt x="24267" y="119380"/>
                    <a:pt x="24172" y="119380"/>
                  </a:cubicBezTo>
                  <a:cubicBezTo>
                    <a:pt x="24172" y="119285"/>
                    <a:pt x="24267" y="119285"/>
                    <a:pt x="24267" y="119190"/>
                  </a:cubicBezTo>
                  <a:cubicBezTo>
                    <a:pt x="24362" y="119285"/>
                    <a:pt x="24362" y="119285"/>
                    <a:pt x="24362" y="119380"/>
                  </a:cubicBezTo>
                  <a:cubicBezTo>
                    <a:pt x="24362" y="119380"/>
                    <a:pt x="24362" y="119380"/>
                    <a:pt x="24362" y="119380"/>
                  </a:cubicBezTo>
                  <a:close/>
                  <a:moveTo>
                    <a:pt x="113040" y="95758"/>
                  </a:moveTo>
                  <a:cubicBezTo>
                    <a:pt x="113040" y="95758"/>
                    <a:pt x="112945" y="95758"/>
                    <a:pt x="113040" y="95758"/>
                  </a:cubicBezTo>
                  <a:cubicBezTo>
                    <a:pt x="113040" y="95663"/>
                    <a:pt x="113040" y="95663"/>
                    <a:pt x="113040" y="95758"/>
                  </a:cubicBezTo>
                  <a:cubicBezTo>
                    <a:pt x="113040" y="95663"/>
                    <a:pt x="113040" y="95758"/>
                    <a:pt x="113040" y="95758"/>
                  </a:cubicBezTo>
                  <a:close/>
                  <a:moveTo>
                    <a:pt x="139519" y="95187"/>
                  </a:moveTo>
                  <a:cubicBezTo>
                    <a:pt x="139519" y="95282"/>
                    <a:pt x="139615" y="95282"/>
                    <a:pt x="139615" y="95377"/>
                  </a:cubicBezTo>
                  <a:cubicBezTo>
                    <a:pt x="139615" y="95377"/>
                    <a:pt x="139519" y="95473"/>
                    <a:pt x="139519" y="95473"/>
                  </a:cubicBezTo>
                  <a:cubicBezTo>
                    <a:pt x="139519" y="95377"/>
                    <a:pt x="139519" y="95282"/>
                    <a:pt x="139519" y="95187"/>
                  </a:cubicBezTo>
                  <a:close/>
                  <a:moveTo>
                    <a:pt x="119041" y="28321"/>
                  </a:moveTo>
                  <a:cubicBezTo>
                    <a:pt x="118755" y="28512"/>
                    <a:pt x="118564" y="28702"/>
                    <a:pt x="118279" y="28798"/>
                  </a:cubicBezTo>
                  <a:cubicBezTo>
                    <a:pt x="118279" y="28798"/>
                    <a:pt x="118279" y="28798"/>
                    <a:pt x="118279" y="28702"/>
                  </a:cubicBezTo>
                  <a:cubicBezTo>
                    <a:pt x="118564" y="28702"/>
                    <a:pt x="118755" y="28512"/>
                    <a:pt x="119041" y="28321"/>
                  </a:cubicBezTo>
                  <a:cubicBezTo>
                    <a:pt x="118945" y="28226"/>
                    <a:pt x="118945" y="28226"/>
                    <a:pt x="119041" y="28321"/>
                  </a:cubicBezTo>
                  <a:close/>
                  <a:moveTo>
                    <a:pt x="84846" y="35560"/>
                  </a:moveTo>
                  <a:lnTo>
                    <a:pt x="84846" y="35560"/>
                  </a:lnTo>
                  <a:cubicBezTo>
                    <a:pt x="84846" y="35560"/>
                    <a:pt x="84846" y="35560"/>
                    <a:pt x="84846" y="35560"/>
                  </a:cubicBezTo>
                  <a:cubicBezTo>
                    <a:pt x="84846" y="35560"/>
                    <a:pt x="84846" y="35560"/>
                    <a:pt x="84846" y="35560"/>
                  </a:cubicBezTo>
                  <a:close/>
                  <a:moveTo>
                    <a:pt x="74464" y="50515"/>
                  </a:moveTo>
                  <a:cubicBezTo>
                    <a:pt x="74368" y="50515"/>
                    <a:pt x="74368" y="50610"/>
                    <a:pt x="74464" y="50515"/>
                  </a:cubicBezTo>
                  <a:lnTo>
                    <a:pt x="74464" y="50515"/>
                  </a:lnTo>
                  <a:lnTo>
                    <a:pt x="74464" y="50515"/>
                  </a:lnTo>
                  <a:cubicBezTo>
                    <a:pt x="74368" y="50610"/>
                    <a:pt x="74368" y="50515"/>
                    <a:pt x="74464" y="50515"/>
                  </a:cubicBezTo>
                  <a:cubicBezTo>
                    <a:pt x="74368" y="50515"/>
                    <a:pt x="74368" y="50515"/>
                    <a:pt x="74464" y="50515"/>
                  </a:cubicBezTo>
                  <a:close/>
                  <a:moveTo>
                    <a:pt x="56366" y="66040"/>
                  </a:moveTo>
                  <a:cubicBezTo>
                    <a:pt x="56366" y="66040"/>
                    <a:pt x="56366" y="66040"/>
                    <a:pt x="56366" y="66040"/>
                  </a:cubicBezTo>
                  <a:cubicBezTo>
                    <a:pt x="56366" y="66040"/>
                    <a:pt x="56271" y="66136"/>
                    <a:pt x="56366" y="66040"/>
                  </a:cubicBezTo>
                  <a:cubicBezTo>
                    <a:pt x="56271" y="66136"/>
                    <a:pt x="56271" y="66040"/>
                    <a:pt x="56366" y="66040"/>
                  </a:cubicBezTo>
                  <a:cubicBezTo>
                    <a:pt x="56366" y="66040"/>
                    <a:pt x="56366" y="66040"/>
                    <a:pt x="56366" y="66040"/>
                  </a:cubicBezTo>
                  <a:lnTo>
                    <a:pt x="56366" y="66040"/>
                  </a:lnTo>
                  <a:close/>
                  <a:moveTo>
                    <a:pt x="18742" y="139097"/>
                  </a:moveTo>
                  <a:lnTo>
                    <a:pt x="18742" y="139097"/>
                  </a:lnTo>
                  <a:lnTo>
                    <a:pt x="18742" y="139097"/>
                  </a:lnTo>
                  <a:lnTo>
                    <a:pt x="18742" y="139097"/>
                  </a:lnTo>
                  <a:close/>
                  <a:moveTo>
                    <a:pt x="62748" y="145574"/>
                  </a:moveTo>
                  <a:cubicBezTo>
                    <a:pt x="62748" y="145574"/>
                    <a:pt x="62843" y="145669"/>
                    <a:pt x="62843" y="145669"/>
                  </a:cubicBezTo>
                  <a:cubicBezTo>
                    <a:pt x="62843" y="145669"/>
                    <a:pt x="62843" y="145574"/>
                    <a:pt x="62843" y="145574"/>
                  </a:cubicBezTo>
                  <a:cubicBezTo>
                    <a:pt x="62843" y="145574"/>
                    <a:pt x="62843" y="145669"/>
                    <a:pt x="62843" y="145669"/>
                  </a:cubicBezTo>
                  <a:cubicBezTo>
                    <a:pt x="62843" y="145669"/>
                    <a:pt x="62843" y="145669"/>
                    <a:pt x="62843" y="145669"/>
                  </a:cubicBezTo>
                  <a:cubicBezTo>
                    <a:pt x="62843" y="145669"/>
                    <a:pt x="62748" y="145765"/>
                    <a:pt x="62748" y="145765"/>
                  </a:cubicBezTo>
                  <a:cubicBezTo>
                    <a:pt x="62748" y="145669"/>
                    <a:pt x="62748" y="145574"/>
                    <a:pt x="62748" y="145574"/>
                  </a:cubicBezTo>
                  <a:close/>
                  <a:moveTo>
                    <a:pt x="101229" y="122714"/>
                  </a:moveTo>
                  <a:lnTo>
                    <a:pt x="101229" y="122714"/>
                  </a:lnTo>
                  <a:lnTo>
                    <a:pt x="101229" y="122714"/>
                  </a:lnTo>
                  <a:lnTo>
                    <a:pt x="101229" y="122714"/>
                  </a:lnTo>
                  <a:close/>
                  <a:moveTo>
                    <a:pt x="143425" y="84614"/>
                  </a:moveTo>
                  <a:cubicBezTo>
                    <a:pt x="143329" y="84423"/>
                    <a:pt x="143234" y="84328"/>
                    <a:pt x="143139" y="84138"/>
                  </a:cubicBezTo>
                  <a:cubicBezTo>
                    <a:pt x="143234" y="84043"/>
                    <a:pt x="143329" y="84043"/>
                    <a:pt x="143425" y="83947"/>
                  </a:cubicBezTo>
                  <a:cubicBezTo>
                    <a:pt x="143425" y="84138"/>
                    <a:pt x="143425" y="84423"/>
                    <a:pt x="143425" y="84614"/>
                  </a:cubicBezTo>
                  <a:close/>
                  <a:moveTo>
                    <a:pt x="115897" y="20701"/>
                  </a:moveTo>
                  <a:cubicBezTo>
                    <a:pt x="115897" y="20701"/>
                    <a:pt x="115993" y="20701"/>
                    <a:pt x="115897" y="20701"/>
                  </a:cubicBezTo>
                  <a:cubicBezTo>
                    <a:pt x="115993" y="20701"/>
                    <a:pt x="115993" y="20701"/>
                    <a:pt x="115993" y="20797"/>
                  </a:cubicBezTo>
                  <a:cubicBezTo>
                    <a:pt x="115897" y="20797"/>
                    <a:pt x="115897" y="20701"/>
                    <a:pt x="115897" y="20701"/>
                  </a:cubicBezTo>
                  <a:close/>
                  <a:moveTo>
                    <a:pt x="51794" y="45276"/>
                  </a:moveTo>
                  <a:cubicBezTo>
                    <a:pt x="51794" y="45276"/>
                    <a:pt x="51794" y="45371"/>
                    <a:pt x="51794" y="45276"/>
                  </a:cubicBezTo>
                  <a:cubicBezTo>
                    <a:pt x="51794" y="45371"/>
                    <a:pt x="51794" y="45371"/>
                    <a:pt x="51794" y="45276"/>
                  </a:cubicBezTo>
                  <a:cubicBezTo>
                    <a:pt x="51794" y="45371"/>
                    <a:pt x="51794" y="45276"/>
                    <a:pt x="51794" y="45276"/>
                  </a:cubicBezTo>
                  <a:close/>
                  <a:moveTo>
                    <a:pt x="51794" y="45371"/>
                  </a:moveTo>
                  <a:cubicBezTo>
                    <a:pt x="51794" y="45371"/>
                    <a:pt x="51794" y="45467"/>
                    <a:pt x="51794" y="45467"/>
                  </a:cubicBezTo>
                  <a:cubicBezTo>
                    <a:pt x="51794" y="45467"/>
                    <a:pt x="51699" y="45371"/>
                    <a:pt x="51699" y="45371"/>
                  </a:cubicBezTo>
                  <a:cubicBezTo>
                    <a:pt x="51794" y="45371"/>
                    <a:pt x="51794" y="45371"/>
                    <a:pt x="51794" y="45371"/>
                  </a:cubicBezTo>
                  <a:close/>
                  <a:moveTo>
                    <a:pt x="49794" y="79852"/>
                  </a:moveTo>
                  <a:cubicBezTo>
                    <a:pt x="49794" y="79852"/>
                    <a:pt x="49889" y="79852"/>
                    <a:pt x="49889" y="79852"/>
                  </a:cubicBezTo>
                  <a:cubicBezTo>
                    <a:pt x="49889" y="79947"/>
                    <a:pt x="49794" y="79947"/>
                    <a:pt x="49794" y="79852"/>
                  </a:cubicBezTo>
                  <a:cubicBezTo>
                    <a:pt x="49794" y="79947"/>
                    <a:pt x="49794" y="79947"/>
                    <a:pt x="49794" y="79852"/>
                  </a:cubicBezTo>
                  <a:close/>
                  <a:moveTo>
                    <a:pt x="90847" y="18891"/>
                  </a:moveTo>
                  <a:cubicBezTo>
                    <a:pt x="90847" y="18796"/>
                    <a:pt x="90847" y="18796"/>
                    <a:pt x="90847" y="18891"/>
                  </a:cubicBezTo>
                  <a:lnTo>
                    <a:pt x="90847" y="18891"/>
                  </a:lnTo>
                  <a:cubicBezTo>
                    <a:pt x="90847" y="18796"/>
                    <a:pt x="90847" y="18891"/>
                    <a:pt x="90847" y="18891"/>
                  </a:cubicBezTo>
                  <a:cubicBezTo>
                    <a:pt x="90847" y="18891"/>
                    <a:pt x="90847" y="18891"/>
                    <a:pt x="90847" y="18891"/>
                  </a:cubicBezTo>
                  <a:close/>
                  <a:moveTo>
                    <a:pt x="86656" y="26607"/>
                  </a:moveTo>
                  <a:cubicBezTo>
                    <a:pt x="86751" y="27083"/>
                    <a:pt x="87037" y="27369"/>
                    <a:pt x="87322" y="27560"/>
                  </a:cubicBezTo>
                  <a:lnTo>
                    <a:pt x="87322" y="27560"/>
                  </a:lnTo>
                  <a:lnTo>
                    <a:pt x="87322" y="27560"/>
                  </a:lnTo>
                  <a:cubicBezTo>
                    <a:pt x="87037" y="27273"/>
                    <a:pt x="86846" y="26893"/>
                    <a:pt x="86656" y="26607"/>
                  </a:cubicBezTo>
                  <a:lnTo>
                    <a:pt x="86656" y="26607"/>
                  </a:lnTo>
                  <a:close/>
                  <a:moveTo>
                    <a:pt x="60081" y="36513"/>
                  </a:moveTo>
                  <a:lnTo>
                    <a:pt x="60081" y="36513"/>
                  </a:lnTo>
                  <a:lnTo>
                    <a:pt x="60081" y="36513"/>
                  </a:lnTo>
                  <a:lnTo>
                    <a:pt x="60081" y="36513"/>
                  </a:lnTo>
                  <a:cubicBezTo>
                    <a:pt x="60081" y="36418"/>
                    <a:pt x="60081" y="36418"/>
                    <a:pt x="60081" y="36322"/>
                  </a:cubicBezTo>
                  <a:cubicBezTo>
                    <a:pt x="60081" y="36322"/>
                    <a:pt x="60176" y="36418"/>
                    <a:pt x="60176" y="36418"/>
                  </a:cubicBezTo>
                  <a:cubicBezTo>
                    <a:pt x="60176" y="36513"/>
                    <a:pt x="60176" y="36513"/>
                    <a:pt x="60081" y="36513"/>
                  </a:cubicBezTo>
                  <a:close/>
                  <a:moveTo>
                    <a:pt x="73225" y="152527"/>
                  </a:moveTo>
                  <a:cubicBezTo>
                    <a:pt x="73416" y="152527"/>
                    <a:pt x="73511" y="152527"/>
                    <a:pt x="73797" y="152432"/>
                  </a:cubicBezTo>
                  <a:cubicBezTo>
                    <a:pt x="73797" y="152527"/>
                    <a:pt x="73797" y="152527"/>
                    <a:pt x="73797" y="152623"/>
                  </a:cubicBezTo>
                  <a:cubicBezTo>
                    <a:pt x="73606" y="152623"/>
                    <a:pt x="73416" y="152623"/>
                    <a:pt x="73225" y="152527"/>
                  </a:cubicBezTo>
                  <a:close/>
                  <a:moveTo>
                    <a:pt x="113326" y="130239"/>
                  </a:moveTo>
                  <a:cubicBezTo>
                    <a:pt x="113326" y="130239"/>
                    <a:pt x="113326" y="130239"/>
                    <a:pt x="113326" y="130239"/>
                  </a:cubicBezTo>
                  <a:cubicBezTo>
                    <a:pt x="113421" y="130239"/>
                    <a:pt x="113326" y="130334"/>
                    <a:pt x="113326" y="130239"/>
                  </a:cubicBezTo>
                  <a:cubicBezTo>
                    <a:pt x="113326" y="130239"/>
                    <a:pt x="113326" y="130239"/>
                    <a:pt x="113326" y="130239"/>
                  </a:cubicBezTo>
                  <a:close/>
                  <a:moveTo>
                    <a:pt x="147901" y="56230"/>
                  </a:moveTo>
                  <a:cubicBezTo>
                    <a:pt x="147901" y="56230"/>
                    <a:pt x="147901" y="56230"/>
                    <a:pt x="147901" y="56230"/>
                  </a:cubicBezTo>
                  <a:cubicBezTo>
                    <a:pt x="147997" y="55753"/>
                    <a:pt x="148092" y="55277"/>
                    <a:pt x="148187" y="54801"/>
                  </a:cubicBezTo>
                  <a:lnTo>
                    <a:pt x="148187" y="54801"/>
                  </a:lnTo>
                  <a:cubicBezTo>
                    <a:pt x="147901" y="55182"/>
                    <a:pt x="147806" y="55753"/>
                    <a:pt x="147901" y="56230"/>
                  </a:cubicBezTo>
                  <a:close/>
                  <a:moveTo>
                    <a:pt x="26267" y="75375"/>
                  </a:moveTo>
                  <a:cubicBezTo>
                    <a:pt x="26267" y="75375"/>
                    <a:pt x="26267" y="75375"/>
                    <a:pt x="26267" y="75375"/>
                  </a:cubicBezTo>
                  <a:cubicBezTo>
                    <a:pt x="26267" y="75375"/>
                    <a:pt x="26267" y="75375"/>
                    <a:pt x="26267" y="75375"/>
                  </a:cubicBezTo>
                  <a:lnTo>
                    <a:pt x="26267" y="75375"/>
                  </a:lnTo>
                  <a:lnTo>
                    <a:pt x="26267" y="75375"/>
                  </a:lnTo>
                  <a:close/>
                  <a:moveTo>
                    <a:pt x="45889" y="160338"/>
                  </a:moveTo>
                  <a:cubicBezTo>
                    <a:pt x="45889" y="160338"/>
                    <a:pt x="45984" y="160433"/>
                    <a:pt x="45984" y="160433"/>
                  </a:cubicBezTo>
                  <a:cubicBezTo>
                    <a:pt x="45889" y="160433"/>
                    <a:pt x="45793" y="160433"/>
                    <a:pt x="45793" y="160528"/>
                  </a:cubicBezTo>
                  <a:cubicBezTo>
                    <a:pt x="45793" y="160433"/>
                    <a:pt x="45793" y="160433"/>
                    <a:pt x="45889" y="160338"/>
                  </a:cubicBezTo>
                  <a:close/>
                  <a:moveTo>
                    <a:pt x="63319" y="162719"/>
                  </a:moveTo>
                  <a:cubicBezTo>
                    <a:pt x="63319" y="162719"/>
                    <a:pt x="63319" y="162719"/>
                    <a:pt x="63319" y="162719"/>
                  </a:cubicBezTo>
                  <a:cubicBezTo>
                    <a:pt x="63319" y="162719"/>
                    <a:pt x="63319" y="162719"/>
                    <a:pt x="63319" y="162719"/>
                  </a:cubicBezTo>
                  <a:cubicBezTo>
                    <a:pt x="63319" y="162719"/>
                    <a:pt x="63319" y="162719"/>
                    <a:pt x="63319" y="162719"/>
                  </a:cubicBezTo>
                  <a:close/>
                  <a:moveTo>
                    <a:pt x="18647" y="80518"/>
                  </a:moveTo>
                  <a:cubicBezTo>
                    <a:pt x="18647" y="80518"/>
                    <a:pt x="18647" y="80614"/>
                    <a:pt x="18647" y="80518"/>
                  </a:cubicBezTo>
                  <a:cubicBezTo>
                    <a:pt x="18647" y="80614"/>
                    <a:pt x="18647" y="80614"/>
                    <a:pt x="18647" y="80518"/>
                  </a:cubicBezTo>
                  <a:cubicBezTo>
                    <a:pt x="18647" y="80518"/>
                    <a:pt x="18647" y="80518"/>
                    <a:pt x="18647" y="80518"/>
                  </a:cubicBezTo>
                  <a:close/>
                  <a:moveTo>
                    <a:pt x="8932" y="141002"/>
                  </a:moveTo>
                  <a:cubicBezTo>
                    <a:pt x="8932" y="141002"/>
                    <a:pt x="8932" y="141002"/>
                    <a:pt x="8932" y="141002"/>
                  </a:cubicBezTo>
                  <a:cubicBezTo>
                    <a:pt x="8932" y="141002"/>
                    <a:pt x="8932" y="141002"/>
                    <a:pt x="8932" y="141002"/>
                  </a:cubicBezTo>
                  <a:cubicBezTo>
                    <a:pt x="8932" y="141002"/>
                    <a:pt x="8932" y="141002"/>
                    <a:pt x="8932" y="141002"/>
                  </a:cubicBezTo>
                  <a:close/>
                  <a:moveTo>
                    <a:pt x="15599" y="155480"/>
                  </a:moveTo>
                  <a:lnTo>
                    <a:pt x="15599" y="155480"/>
                  </a:lnTo>
                  <a:lnTo>
                    <a:pt x="15599" y="155480"/>
                  </a:lnTo>
                  <a:lnTo>
                    <a:pt x="15599" y="155480"/>
                  </a:lnTo>
                  <a:close/>
                  <a:moveTo>
                    <a:pt x="45412" y="177483"/>
                  </a:moveTo>
                  <a:cubicBezTo>
                    <a:pt x="45508" y="177102"/>
                    <a:pt x="45508" y="176816"/>
                    <a:pt x="45603" y="176435"/>
                  </a:cubicBezTo>
                  <a:lnTo>
                    <a:pt x="45603" y="176435"/>
                  </a:lnTo>
                  <a:cubicBezTo>
                    <a:pt x="45317" y="176816"/>
                    <a:pt x="45412" y="177197"/>
                    <a:pt x="45412" y="177483"/>
                  </a:cubicBezTo>
                  <a:lnTo>
                    <a:pt x="45412" y="177483"/>
                  </a:lnTo>
                  <a:close/>
                  <a:moveTo>
                    <a:pt x="151902" y="55086"/>
                  </a:moveTo>
                  <a:lnTo>
                    <a:pt x="151902" y="55086"/>
                  </a:lnTo>
                  <a:cubicBezTo>
                    <a:pt x="151902" y="55086"/>
                    <a:pt x="151902" y="55086"/>
                    <a:pt x="151902" y="55086"/>
                  </a:cubicBezTo>
                  <a:cubicBezTo>
                    <a:pt x="151902" y="55086"/>
                    <a:pt x="151902" y="54992"/>
                    <a:pt x="151902" y="55086"/>
                  </a:cubicBezTo>
                  <a:cubicBezTo>
                    <a:pt x="151902" y="55086"/>
                    <a:pt x="151997" y="55182"/>
                    <a:pt x="151997" y="55182"/>
                  </a:cubicBezTo>
                  <a:cubicBezTo>
                    <a:pt x="151902" y="55086"/>
                    <a:pt x="151902" y="55086"/>
                    <a:pt x="151902" y="55086"/>
                  </a:cubicBezTo>
                  <a:close/>
                  <a:moveTo>
                    <a:pt x="137138" y="117380"/>
                  </a:moveTo>
                  <a:cubicBezTo>
                    <a:pt x="137138" y="117380"/>
                    <a:pt x="137138" y="117380"/>
                    <a:pt x="137138" y="117380"/>
                  </a:cubicBezTo>
                  <a:cubicBezTo>
                    <a:pt x="137138" y="117380"/>
                    <a:pt x="137138" y="117380"/>
                    <a:pt x="137138" y="117380"/>
                  </a:cubicBezTo>
                  <a:lnTo>
                    <a:pt x="137138" y="117380"/>
                  </a:lnTo>
                  <a:cubicBezTo>
                    <a:pt x="137138" y="117476"/>
                    <a:pt x="137233" y="117570"/>
                    <a:pt x="137233" y="117666"/>
                  </a:cubicBezTo>
                  <a:cubicBezTo>
                    <a:pt x="137138" y="117666"/>
                    <a:pt x="137043" y="117666"/>
                    <a:pt x="136948" y="117761"/>
                  </a:cubicBezTo>
                  <a:cubicBezTo>
                    <a:pt x="137043" y="117570"/>
                    <a:pt x="137043" y="117476"/>
                    <a:pt x="137138" y="117380"/>
                  </a:cubicBezTo>
                  <a:close/>
                  <a:moveTo>
                    <a:pt x="41221" y="36703"/>
                  </a:moveTo>
                  <a:cubicBezTo>
                    <a:pt x="41221" y="36703"/>
                    <a:pt x="41126" y="36703"/>
                    <a:pt x="41221" y="36703"/>
                  </a:cubicBezTo>
                  <a:cubicBezTo>
                    <a:pt x="41126" y="36703"/>
                    <a:pt x="41126" y="36703"/>
                    <a:pt x="41221" y="36703"/>
                  </a:cubicBezTo>
                  <a:cubicBezTo>
                    <a:pt x="41126" y="36608"/>
                    <a:pt x="41126" y="36703"/>
                    <a:pt x="41221" y="36703"/>
                  </a:cubicBezTo>
                  <a:close/>
                  <a:moveTo>
                    <a:pt x="1883" y="109379"/>
                  </a:moveTo>
                  <a:cubicBezTo>
                    <a:pt x="1883" y="109379"/>
                    <a:pt x="1788" y="109379"/>
                    <a:pt x="1883" y="109379"/>
                  </a:cubicBezTo>
                  <a:cubicBezTo>
                    <a:pt x="1883" y="109379"/>
                    <a:pt x="1502" y="109284"/>
                    <a:pt x="1407" y="109284"/>
                  </a:cubicBezTo>
                  <a:cubicBezTo>
                    <a:pt x="1502" y="109379"/>
                    <a:pt x="1693" y="109379"/>
                    <a:pt x="1883" y="109379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DB3FD6C9-A124-419D-B4C4-AD2A013CDB3A}"/>
                </a:ext>
              </a:extLst>
            </p:cNvPr>
            <p:cNvSpPr/>
            <p:nvPr/>
          </p:nvSpPr>
          <p:spPr>
            <a:xfrm>
              <a:off x="4223337" y="5579517"/>
              <a:ext cx="177521" cy="163980"/>
            </a:xfrm>
            <a:custGeom>
              <a:avLst/>
              <a:gdLst>
                <a:gd name="connsiteX0" fmla="*/ 23764 w 177521"/>
                <a:gd name="connsiteY0" fmla="*/ 111383 h 163980"/>
                <a:gd name="connsiteX1" fmla="*/ 23764 w 177521"/>
                <a:gd name="connsiteY1" fmla="*/ 111383 h 163980"/>
                <a:gd name="connsiteX2" fmla="*/ 23764 w 177521"/>
                <a:gd name="connsiteY2" fmla="*/ 111383 h 163980"/>
                <a:gd name="connsiteX3" fmla="*/ 30622 w 177521"/>
                <a:gd name="connsiteY3" fmla="*/ 119575 h 163980"/>
                <a:gd name="connsiteX4" fmla="*/ 40909 w 177521"/>
                <a:gd name="connsiteY4" fmla="*/ 129957 h 163980"/>
                <a:gd name="connsiteX5" fmla="*/ 40909 w 177521"/>
                <a:gd name="connsiteY5" fmla="*/ 129957 h 163980"/>
                <a:gd name="connsiteX6" fmla="*/ 40909 w 177521"/>
                <a:gd name="connsiteY6" fmla="*/ 129957 h 163980"/>
                <a:gd name="connsiteX7" fmla="*/ 48148 w 177521"/>
                <a:gd name="connsiteY7" fmla="*/ 136244 h 163980"/>
                <a:gd name="connsiteX8" fmla="*/ 48148 w 177521"/>
                <a:gd name="connsiteY8" fmla="*/ 136244 h 163980"/>
                <a:gd name="connsiteX9" fmla="*/ 50434 w 177521"/>
                <a:gd name="connsiteY9" fmla="*/ 137863 h 163980"/>
                <a:gd name="connsiteX10" fmla="*/ 57102 w 177521"/>
                <a:gd name="connsiteY10" fmla="*/ 142816 h 163980"/>
                <a:gd name="connsiteX11" fmla="*/ 57102 w 177521"/>
                <a:gd name="connsiteY11" fmla="*/ 142816 h 163980"/>
                <a:gd name="connsiteX12" fmla="*/ 67960 w 177521"/>
                <a:gd name="connsiteY12" fmla="*/ 149769 h 163980"/>
                <a:gd name="connsiteX13" fmla="*/ 67960 w 177521"/>
                <a:gd name="connsiteY13" fmla="*/ 149769 h 163980"/>
                <a:gd name="connsiteX14" fmla="*/ 73389 w 177521"/>
                <a:gd name="connsiteY14" fmla="*/ 152722 h 163980"/>
                <a:gd name="connsiteX15" fmla="*/ 73389 w 177521"/>
                <a:gd name="connsiteY15" fmla="*/ 152722 h 163980"/>
                <a:gd name="connsiteX16" fmla="*/ 75771 w 177521"/>
                <a:gd name="connsiteY16" fmla="*/ 154056 h 163980"/>
                <a:gd name="connsiteX17" fmla="*/ 75771 w 177521"/>
                <a:gd name="connsiteY17" fmla="*/ 154056 h 163980"/>
                <a:gd name="connsiteX18" fmla="*/ 75771 w 177521"/>
                <a:gd name="connsiteY18" fmla="*/ 154056 h 163980"/>
                <a:gd name="connsiteX19" fmla="*/ 80057 w 177521"/>
                <a:gd name="connsiteY19" fmla="*/ 155770 h 163980"/>
                <a:gd name="connsiteX20" fmla="*/ 80057 w 177521"/>
                <a:gd name="connsiteY20" fmla="*/ 155770 h 163980"/>
                <a:gd name="connsiteX21" fmla="*/ 87201 w 177521"/>
                <a:gd name="connsiteY21" fmla="*/ 158723 h 163980"/>
                <a:gd name="connsiteX22" fmla="*/ 91868 w 177521"/>
                <a:gd name="connsiteY22" fmla="*/ 160247 h 163980"/>
                <a:gd name="connsiteX23" fmla="*/ 91868 w 177521"/>
                <a:gd name="connsiteY23" fmla="*/ 160247 h 163980"/>
                <a:gd name="connsiteX24" fmla="*/ 91868 w 177521"/>
                <a:gd name="connsiteY24" fmla="*/ 160247 h 163980"/>
                <a:gd name="connsiteX25" fmla="*/ 95297 w 177521"/>
                <a:gd name="connsiteY25" fmla="*/ 161199 h 163980"/>
                <a:gd name="connsiteX26" fmla="*/ 107870 w 177521"/>
                <a:gd name="connsiteY26" fmla="*/ 163390 h 163980"/>
                <a:gd name="connsiteX27" fmla="*/ 107870 w 177521"/>
                <a:gd name="connsiteY27" fmla="*/ 163390 h 163980"/>
                <a:gd name="connsiteX28" fmla="*/ 123396 w 177521"/>
                <a:gd name="connsiteY28" fmla="*/ 163009 h 163980"/>
                <a:gd name="connsiteX29" fmla="*/ 123396 w 177521"/>
                <a:gd name="connsiteY29" fmla="*/ 163009 h 163980"/>
                <a:gd name="connsiteX30" fmla="*/ 141017 w 177521"/>
                <a:gd name="connsiteY30" fmla="*/ 158437 h 163980"/>
                <a:gd name="connsiteX31" fmla="*/ 153780 w 177521"/>
                <a:gd name="connsiteY31" fmla="*/ 151484 h 163980"/>
                <a:gd name="connsiteX32" fmla="*/ 159114 w 177521"/>
                <a:gd name="connsiteY32" fmla="*/ 147864 h 163980"/>
                <a:gd name="connsiteX33" fmla="*/ 157495 w 177521"/>
                <a:gd name="connsiteY33" fmla="*/ 147579 h 163980"/>
                <a:gd name="connsiteX34" fmla="*/ 157495 w 177521"/>
                <a:gd name="connsiteY34" fmla="*/ 147579 h 163980"/>
                <a:gd name="connsiteX35" fmla="*/ 159114 w 177521"/>
                <a:gd name="connsiteY35" fmla="*/ 147864 h 163980"/>
                <a:gd name="connsiteX36" fmla="*/ 165496 w 177521"/>
                <a:gd name="connsiteY36" fmla="*/ 140625 h 163980"/>
                <a:gd name="connsiteX37" fmla="*/ 165496 w 177521"/>
                <a:gd name="connsiteY37" fmla="*/ 140625 h 163980"/>
                <a:gd name="connsiteX38" fmla="*/ 165496 w 177521"/>
                <a:gd name="connsiteY38" fmla="*/ 140625 h 163980"/>
                <a:gd name="connsiteX39" fmla="*/ 170735 w 177521"/>
                <a:gd name="connsiteY39" fmla="*/ 132243 h 163980"/>
                <a:gd name="connsiteX40" fmla="*/ 176355 w 177521"/>
                <a:gd name="connsiteY40" fmla="*/ 119004 h 163980"/>
                <a:gd name="connsiteX41" fmla="*/ 177021 w 177521"/>
                <a:gd name="connsiteY41" fmla="*/ 110622 h 163980"/>
                <a:gd name="connsiteX42" fmla="*/ 177021 w 177521"/>
                <a:gd name="connsiteY42" fmla="*/ 106145 h 163980"/>
                <a:gd name="connsiteX43" fmla="*/ 177021 w 177521"/>
                <a:gd name="connsiteY43" fmla="*/ 106145 h 163980"/>
                <a:gd name="connsiteX44" fmla="*/ 170068 w 177521"/>
                <a:gd name="connsiteY44" fmla="*/ 81856 h 163980"/>
                <a:gd name="connsiteX45" fmla="*/ 170068 w 177521"/>
                <a:gd name="connsiteY45" fmla="*/ 81856 h 163980"/>
                <a:gd name="connsiteX46" fmla="*/ 169592 w 177521"/>
                <a:gd name="connsiteY46" fmla="*/ 81094 h 163980"/>
                <a:gd name="connsiteX47" fmla="*/ 164258 w 177521"/>
                <a:gd name="connsiteY47" fmla="*/ 71569 h 163980"/>
                <a:gd name="connsiteX48" fmla="*/ 159591 w 177521"/>
                <a:gd name="connsiteY48" fmla="*/ 66426 h 163980"/>
                <a:gd name="connsiteX49" fmla="*/ 159591 w 177521"/>
                <a:gd name="connsiteY49" fmla="*/ 66426 h 163980"/>
                <a:gd name="connsiteX50" fmla="*/ 158924 w 177521"/>
                <a:gd name="connsiteY50" fmla="*/ 65663 h 163980"/>
                <a:gd name="connsiteX51" fmla="*/ 151971 w 177521"/>
                <a:gd name="connsiteY51" fmla="*/ 57377 h 163980"/>
                <a:gd name="connsiteX52" fmla="*/ 148923 w 177521"/>
                <a:gd name="connsiteY52" fmla="*/ 53567 h 163980"/>
                <a:gd name="connsiteX53" fmla="*/ 148923 w 177521"/>
                <a:gd name="connsiteY53" fmla="*/ 53567 h 163980"/>
                <a:gd name="connsiteX54" fmla="*/ 136159 w 177521"/>
                <a:gd name="connsiteY54" fmla="*/ 41089 h 163980"/>
                <a:gd name="connsiteX55" fmla="*/ 136159 w 177521"/>
                <a:gd name="connsiteY55" fmla="*/ 41089 h 163980"/>
                <a:gd name="connsiteX56" fmla="*/ 127396 w 177521"/>
                <a:gd name="connsiteY56" fmla="*/ 33279 h 163980"/>
                <a:gd name="connsiteX57" fmla="*/ 124158 w 177521"/>
                <a:gd name="connsiteY57" fmla="*/ 30611 h 163980"/>
                <a:gd name="connsiteX58" fmla="*/ 123300 w 177521"/>
                <a:gd name="connsiteY58" fmla="*/ 29659 h 163980"/>
                <a:gd name="connsiteX59" fmla="*/ 123300 w 177521"/>
                <a:gd name="connsiteY59" fmla="*/ 29659 h 163980"/>
                <a:gd name="connsiteX60" fmla="*/ 114252 w 177521"/>
                <a:gd name="connsiteY60" fmla="*/ 22896 h 163980"/>
                <a:gd name="connsiteX61" fmla="*/ 114252 w 177521"/>
                <a:gd name="connsiteY61" fmla="*/ 22896 h 163980"/>
                <a:gd name="connsiteX62" fmla="*/ 105012 w 177521"/>
                <a:gd name="connsiteY62" fmla="*/ 16800 h 163980"/>
                <a:gd name="connsiteX63" fmla="*/ 96535 w 177521"/>
                <a:gd name="connsiteY63" fmla="*/ 12800 h 163980"/>
                <a:gd name="connsiteX64" fmla="*/ 96535 w 177521"/>
                <a:gd name="connsiteY64" fmla="*/ 12800 h 163980"/>
                <a:gd name="connsiteX65" fmla="*/ 92249 w 177521"/>
                <a:gd name="connsiteY65" fmla="*/ 9562 h 163980"/>
                <a:gd name="connsiteX66" fmla="*/ 92249 w 177521"/>
                <a:gd name="connsiteY66" fmla="*/ 9562 h 163980"/>
                <a:gd name="connsiteX67" fmla="*/ 92249 w 177521"/>
                <a:gd name="connsiteY67" fmla="*/ 9562 h 163980"/>
                <a:gd name="connsiteX68" fmla="*/ 87963 w 177521"/>
                <a:gd name="connsiteY68" fmla="*/ 7656 h 163980"/>
                <a:gd name="connsiteX69" fmla="*/ 81867 w 177521"/>
                <a:gd name="connsiteY69" fmla="*/ 5371 h 163980"/>
                <a:gd name="connsiteX70" fmla="*/ 75675 w 177521"/>
                <a:gd name="connsiteY70" fmla="*/ 3656 h 163980"/>
                <a:gd name="connsiteX71" fmla="*/ 75675 w 177521"/>
                <a:gd name="connsiteY71" fmla="*/ 3656 h 163980"/>
                <a:gd name="connsiteX72" fmla="*/ 75675 w 177521"/>
                <a:gd name="connsiteY72" fmla="*/ 3656 h 163980"/>
                <a:gd name="connsiteX73" fmla="*/ 74437 w 177521"/>
                <a:gd name="connsiteY73" fmla="*/ 3942 h 163980"/>
                <a:gd name="connsiteX74" fmla="*/ 59007 w 177521"/>
                <a:gd name="connsiteY74" fmla="*/ 608 h 163980"/>
                <a:gd name="connsiteX75" fmla="*/ 59007 w 177521"/>
                <a:gd name="connsiteY75" fmla="*/ 608 h 163980"/>
                <a:gd name="connsiteX76" fmla="*/ 59007 w 177521"/>
                <a:gd name="connsiteY76" fmla="*/ 608 h 163980"/>
                <a:gd name="connsiteX77" fmla="*/ 56530 w 177521"/>
                <a:gd name="connsiteY77" fmla="*/ 322 h 163980"/>
                <a:gd name="connsiteX78" fmla="*/ 56530 w 177521"/>
                <a:gd name="connsiteY78" fmla="*/ 322 h 163980"/>
                <a:gd name="connsiteX79" fmla="*/ 54625 w 177521"/>
                <a:gd name="connsiteY79" fmla="*/ 227 h 163980"/>
                <a:gd name="connsiteX80" fmla="*/ 54625 w 177521"/>
                <a:gd name="connsiteY80" fmla="*/ 227 h 163980"/>
                <a:gd name="connsiteX81" fmla="*/ 43767 w 177521"/>
                <a:gd name="connsiteY81" fmla="*/ 3179 h 163980"/>
                <a:gd name="connsiteX82" fmla="*/ 43767 w 177521"/>
                <a:gd name="connsiteY82" fmla="*/ 3179 h 163980"/>
                <a:gd name="connsiteX83" fmla="*/ 38242 w 177521"/>
                <a:gd name="connsiteY83" fmla="*/ 6514 h 163980"/>
                <a:gd name="connsiteX84" fmla="*/ 29955 w 177521"/>
                <a:gd name="connsiteY84" fmla="*/ 10323 h 163980"/>
                <a:gd name="connsiteX85" fmla="*/ 20049 w 177521"/>
                <a:gd name="connsiteY85" fmla="*/ 17277 h 163980"/>
                <a:gd name="connsiteX86" fmla="*/ 19954 w 177521"/>
                <a:gd name="connsiteY86" fmla="*/ 17277 h 163980"/>
                <a:gd name="connsiteX87" fmla="*/ 19954 w 177521"/>
                <a:gd name="connsiteY87" fmla="*/ 17277 h 163980"/>
                <a:gd name="connsiteX88" fmla="*/ 16906 w 177521"/>
                <a:gd name="connsiteY88" fmla="*/ 19563 h 163980"/>
                <a:gd name="connsiteX89" fmla="*/ 13096 w 177521"/>
                <a:gd name="connsiteY89" fmla="*/ 23372 h 163980"/>
                <a:gd name="connsiteX90" fmla="*/ 13096 w 177521"/>
                <a:gd name="connsiteY90" fmla="*/ 23372 h 163980"/>
                <a:gd name="connsiteX91" fmla="*/ 9667 w 177521"/>
                <a:gd name="connsiteY91" fmla="*/ 27563 h 163980"/>
                <a:gd name="connsiteX92" fmla="*/ 3857 w 177521"/>
                <a:gd name="connsiteY92" fmla="*/ 37755 h 163980"/>
                <a:gd name="connsiteX93" fmla="*/ 2714 w 177521"/>
                <a:gd name="connsiteY93" fmla="*/ 40518 h 163980"/>
                <a:gd name="connsiteX94" fmla="*/ 2714 w 177521"/>
                <a:gd name="connsiteY94" fmla="*/ 40518 h 163980"/>
                <a:gd name="connsiteX95" fmla="*/ 428 w 177521"/>
                <a:gd name="connsiteY95" fmla="*/ 51281 h 163980"/>
                <a:gd name="connsiteX96" fmla="*/ 428 w 177521"/>
                <a:gd name="connsiteY96" fmla="*/ 54139 h 163980"/>
                <a:gd name="connsiteX97" fmla="*/ 428 w 177521"/>
                <a:gd name="connsiteY97" fmla="*/ 54139 h 163980"/>
                <a:gd name="connsiteX98" fmla="*/ 2142 w 177521"/>
                <a:gd name="connsiteY98" fmla="*/ 65854 h 163980"/>
                <a:gd name="connsiteX99" fmla="*/ 2142 w 177521"/>
                <a:gd name="connsiteY99" fmla="*/ 65854 h 163980"/>
                <a:gd name="connsiteX100" fmla="*/ 3095 w 177521"/>
                <a:gd name="connsiteY100" fmla="*/ 71664 h 163980"/>
                <a:gd name="connsiteX101" fmla="*/ 5286 w 177521"/>
                <a:gd name="connsiteY101" fmla="*/ 77856 h 163980"/>
                <a:gd name="connsiteX102" fmla="*/ 7476 w 177521"/>
                <a:gd name="connsiteY102" fmla="*/ 82808 h 163980"/>
                <a:gd name="connsiteX103" fmla="*/ 8143 w 177521"/>
                <a:gd name="connsiteY103" fmla="*/ 84047 h 163980"/>
                <a:gd name="connsiteX104" fmla="*/ 10524 w 177521"/>
                <a:gd name="connsiteY104" fmla="*/ 90047 h 163980"/>
                <a:gd name="connsiteX105" fmla="*/ 10524 w 177521"/>
                <a:gd name="connsiteY105" fmla="*/ 90047 h 163980"/>
                <a:gd name="connsiteX106" fmla="*/ 10524 w 177521"/>
                <a:gd name="connsiteY106" fmla="*/ 90047 h 163980"/>
                <a:gd name="connsiteX107" fmla="*/ 18906 w 177521"/>
                <a:gd name="connsiteY107" fmla="*/ 102240 h 163980"/>
                <a:gd name="connsiteX108" fmla="*/ 18906 w 177521"/>
                <a:gd name="connsiteY108" fmla="*/ 102240 h 163980"/>
                <a:gd name="connsiteX109" fmla="*/ 18906 w 177521"/>
                <a:gd name="connsiteY109" fmla="*/ 102240 h 163980"/>
                <a:gd name="connsiteX110" fmla="*/ 19383 w 177521"/>
                <a:gd name="connsiteY110" fmla="*/ 103002 h 163980"/>
                <a:gd name="connsiteX111" fmla="*/ 19383 w 177521"/>
                <a:gd name="connsiteY111" fmla="*/ 103192 h 163980"/>
                <a:gd name="connsiteX112" fmla="*/ 23764 w 177521"/>
                <a:gd name="connsiteY112" fmla="*/ 111383 h 163980"/>
                <a:gd name="connsiteX113" fmla="*/ 150256 w 177521"/>
                <a:gd name="connsiteY113" fmla="*/ 60329 h 163980"/>
                <a:gd name="connsiteX114" fmla="*/ 150351 w 177521"/>
                <a:gd name="connsiteY114" fmla="*/ 60520 h 163980"/>
                <a:gd name="connsiteX115" fmla="*/ 150066 w 177521"/>
                <a:gd name="connsiteY115" fmla="*/ 60425 h 163980"/>
                <a:gd name="connsiteX116" fmla="*/ 150256 w 177521"/>
                <a:gd name="connsiteY116" fmla="*/ 60329 h 163980"/>
                <a:gd name="connsiteX117" fmla="*/ 60721 w 177521"/>
                <a:gd name="connsiteY117" fmla="*/ 10133 h 163980"/>
                <a:gd name="connsiteX118" fmla="*/ 61007 w 177521"/>
                <a:gd name="connsiteY118" fmla="*/ 10038 h 163980"/>
                <a:gd name="connsiteX119" fmla="*/ 60816 w 177521"/>
                <a:gd name="connsiteY119" fmla="*/ 10228 h 163980"/>
                <a:gd name="connsiteX120" fmla="*/ 60721 w 177521"/>
                <a:gd name="connsiteY120" fmla="*/ 10133 h 163980"/>
                <a:gd name="connsiteX121" fmla="*/ 133111 w 177521"/>
                <a:gd name="connsiteY121" fmla="*/ 55662 h 163980"/>
                <a:gd name="connsiteX122" fmla="*/ 133111 w 177521"/>
                <a:gd name="connsiteY122" fmla="*/ 55662 h 163980"/>
                <a:gd name="connsiteX123" fmla="*/ 132825 w 177521"/>
                <a:gd name="connsiteY123" fmla="*/ 55948 h 163980"/>
                <a:gd name="connsiteX124" fmla="*/ 133111 w 177521"/>
                <a:gd name="connsiteY124" fmla="*/ 55662 h 163980"/>
                <a:gd name="connsiteX125" fmla="*/ 85105 w 177521"/>
                <a:gd name="connsiteY125" fmla="*/ 56329 h 163980"/>
                <a:gd name="connsiteX126" fmla="*/ 85105 w 177521"/>
                <a:gd name="connsiteY126" fmla="*/ 56329 h 163980"/>
                <a:gd name="connsiteX127" fmla="*/ 84915 w 177521"/>
                <a:gd name="connsiteY127" fmla="*/ 57187 h 163980"/>
                <a:gd name="connsiteX128" fmla="*/ 84915 w 177521"/>
                <a:gd name="connsiteY128" fmla="*/ 57187 h 163980"/>
                <a:gd name="connsiteX129" fmla="*/ 85105 w 177521"/>
                <a:gd name="connsiteY129" fmla="*/ 56329 h 163980"/>
                <a:gd name="connsiteX130" fmla="*/ 130635 w 177521"/>
                <a:gd name="connsiteY130" fmla="*/ 106145 h 163980"/>
                <a:gd name="connsiteX131" fmla="*/ 131016 w 177521"/>
                <a:gd name="connsiteY131" fmla="*/ 106621 h 163980"/>
                <a:gd name="connsiteX132" fmla="*/ 130539 w 177521"/>
                <a:gd name="connsiteY132" fmla="*/ 106431 h 163980"/>
                <a:gd name="connsiteX133" fmla="*/ 130635 w 177521"/>
                <a:gd name="connsiteY133" fmla="*/ 106145 h 163980"/>
                <a:gd name="connsiteX134" fmla="*/ 76342 w 177521"/>
                <a:gd name="connsiteY134" fmla="*/ 72712 h 163980"/>
                <a:gd name="connsiteX135" fmla="*/ 76342 w 177521"/>
                <a:gd name="connsiteY135" fmla="*/ 72712 h 163980"/>
                <a:gd name="connsiteX136" fmla="*/ 76342 w 177521"/>
                <a:gd name="connsiteY136" fmla="*/ 72712 h 163980"/>
                <a:gd name="connsiteX137" fmla="*/ 76342 w 177521"/>
                <a:gd name="connsiteY137" fmla="*/ 72712 h 163980"/>
                <a:gd name="connsiteX138" fmla="*/ 76342 w 177521"/>
                <a:gd name="connsiteY138" fmla="*/ 72712 h 163980"/>
                <a:gd name="connsiteX139" fmla="*/ 76342 w 177521"/>
                <a:gd name="connsiteY139" fmla="*/ 72712 h 163980"/>
                <a:gd name="connsiteX140" fmla="*/ 76342 w 177521"/>
                <a:gd name="connsiteY140" fmla="*/ 72712 h 163980"/>
                <a:gd name="connsiteX141" fmla="*/ 104822 w 177521"/>
                <a:gd name="connsiteY141" fmla="*/ 86619 h 163980"/>
                <a:gd name="connsiteX142" fmla="*/ 104822 w 177521"/>
                <a:gd name="connsiteY142" fmla="*/ 86619 h 163980"/>
                <a:gd name="connsiteX143" fmla="*/ 104822 w 177521"/>
                <a:gd name="connsiteY143" fmla="*/ 86619 h 163980"/>
                <a:gd name="connsiteX144" fmla="*/ 104822 w 177521"/>
                <a:gd name="connsiteY144" fmla="*/ 86619 h 163980"/>
                <a:gd name="connsiteX145" fmla="*/ 104822 w 177521"/>
                <a:gd name="connsiteY145" fmla="*/ 86619 h 163980"/>
                <a:gd name="connsiteX146" fmla="*/ 104822 w 177521"/>
                <a:gd name="connsiteY146" fmla="*/ 86619 h 163980"/>
                <a:gd name="connsiteX147" fmla="*/ 118919 w 177521"/>
                <a:gd name="connsiteY147" fmla="*/ 72331 h 163980"/>
                <a:gd name="connsiteX148" fmla="*/ 118919 w 177521"/>
                <a:gd name="connsiteY148" fmla="*/ 72331 h 163980"/>
                <a:gd name="connsiteX149" fmla="*/ 118919 w 177521"/>
                <a:gd name="connsiteY149" fmla="*/ 72331 h 163980"/>
                <a:gd name="connsiteX150" fmla="*/ 118919 w 177521"/>
                <a:gd name="connsiteY150" fmla="*/ 72331 h 163980"/>
                <a:gd name="connsiteX151" fmla="*/ 118919 w 177521"/>
                <a:gd name="connsiteY151" fmla="*/ 72331 h 163980"/>
                <a:gd name="connsiteX152" fmla="*/ 133873 w 177521"/>
                <a:gd name="connsiteY152" fmla="*/ 104240 h 163980"/>
                <a:gd name="connsiteX153" fmla="*/ 131682 w 177521"/>
                <a:gd name="connsiteY153" fmla="*/ 102430 h 163980"/>
                <a:gd name="connsiteX154" fmla="*/ 134445 w 177521"/>
                <a:gd name="connsiteY154" fmla="*/ 103002 h 163980"/>
                <a:gd name="connsiteX155" fmla="*/ 133873 w 177521"/>
                <a:gd name="connsiteY155" fmla="*/ 104240 h 163980"/>
                <a:gd name="connsiteX156" fmla="*/ 103393 w 177521"/>
                <a:gd name="connsiteY156" fmla="*/ 49757 h 163980"/>
                <a:gd name="connsiteX157" fmla="*/ 103393 w 177521"/>
                <a:gd name="connsiteY157" fmla="*/ 49566 h 163980"/>
                <a:gd name="connsiteX158" fmla="*/ 103584 w 177521"/>
                <a:gd name="connsiteY158" fmla="*/ 49852 h 163980"/>
                <a:gd name="connsiteX159" fmla="*/ 103393 w 177521"/>
                <a:gd name="connsiteY159" fmla="*/ 49757 h 163980"/>
                <a:gd name="connsiteX160" fmla="*/ 56911 w 177521"/>
                <a:gd name="connsiteY160" fmla="*/ 60520 h 163980"/>
                <a:gd name="connsiteX161" fmla="*/ 56911 w 177521"/>
                <a:gd name="connsiteY161" fmla="*/ 60520 h 163980"/>
                <a:gd name="connsiteX162" fmla="*/ 56911 w 177521"/>
                <a:gd name="connsiteY162" fmla="*/ 60520 h 163980"/>
                <a:gd name="connsiteX163" fmla="*/ 56911 w 177521"/>
                <a:gd name="connsiteY163" fmla="*/ 60520 h 163980"/>
                <a:gd name="connsiteX164" fmla="*/ 51577 w 177521"/>
                <a:gd name="connsiteY164" fmla="*/ 96906 h 163980"/>
                <a:gd name="connsiteX165" fmla="*/ 51863 w 177521"/>
                <a:gd name="connsiteY165" fmla="*/ 97286 h 163980"/>
                <a:gd name="connsiteX166" fmla="*/ 51577 w 177521"/>
                <a:gd name="connsiteY166" fmla="*/ 97096 h 163980"/>
                <a:gd name="connsiteX167" fmla="*/ 51577 w 177521"/>
                <a:gd name="connsiteY167" fmla="*/ 96906 h 163980"/>
                <a:gd name="connsiteX168" fmla="*/ 118919 w 177521"/>
                <a:gd name="connsiteY168" fmla="*/ 121290 h 163980"/>
                <a:gd name="connsiteX169" fmla="*/ 119014 w 177521"/>
                <a:gd name="connsiteY169" fmla="*/ 121290 h 163980"/>
                <a:gd name="connsiteX170" fmla="*/ 118919 w 177521"/>
                <a:gd name="connsiteY170" fmla="*/ 121385 h 163980"/>
                <a:gd name="connsiteX171" fmla="*/ 118919 w 177521"/>
                <a:gd name="connsiteY171" fmla="*/ 121290 h 163980"/>
                <a:gd name="connsiteX172" fmla="*/ 34242 w 177521"/>
                <a:gd name="connsiteY172" fmla="*/ 96334 h 163980"/>
                <a:gd name="connsiteX173" fmla="*/ 34337 w 177521"/>
                <a:gd name="connsiteY173" fmla="*/ 96430 h 163980"/>
                <a:gd name="connsiteX174" fmla="*/ 34242 w 177521"/>
                <a:gd name="connsiteY174" fmla="*/ 96524 h 163980"/>
                <a:gd name="connsiteX175" fmla="*/ 34242 w 177521"/>
                <a:gd name="connsiteY175" fmla="*/ 96334 h 163980"/>
                <a:gd name="connsiteX176" fmla="*/ 34242 w 177521"/>
                <a:gd name="connsiteY176" fmla="*/ 97001 h 163980"/>
                <a:gd name="connsiteX177" fmla="*/ 34242 w 177521"/>
                <a:gd name="connsiteY177" fmla="*/ 97001 h 163980"/>
                <a:gd name="connsiteX178" fmla="*/ 34242 w 177521"/>
                <a:gd name="connsiteY178" fmla="*/ 97096 h 163980"/>
                <a:gd name="connsiteX179" fmla="*/ 34242 w 177521"/>
                <a:gd name="connsiteY179" fmla="*/ 97001 h 163980"/>
                <a:gd name="connsiteX180" fmla="*/ 30241 w 177521"/>
                <a:gd name="connsiteY180" fmla="*/ 86523 h 163980"/>
                <a:gd name="connsiteX181" fmla="*/ 30241 w 177521"/>
                <a:gd name="connsiteY181" fmla="*/ 86523 h 163980"/>
                <a:gd name="connsiteX182" fmla="*/ 30241 w 177521"/>
                <a:gd name="connsiteY182" fmla="*/ 86523 h 163980"/>
                <a:gd name="connsiteX183" fmla="*/ 30241 w 177521"/>
                <a:gd name="connsiteY183" fmla="*/ 86523 h 163980"/>
                <a:gd name="connsiteX184" fmla="*/ 81105 w 177521"/>
                <a:gd name="connsiteY184" fmla="*/ 126528 h 163980"/>
                <a:gd name="connsiteX185" fmla="*/ 81105 w 177521"/>
                <a:gd name="connsiteY185" fmla="*/ 126528 h 163980"/>
                <a:gd name="connsiteX186" fmla="*/ 81105 w 177521"/>
                <a:gd name="connsiteY186" fmla="*/ 126528 h 163980"/>
                <a:gd name="connsiteX187" fmla="*/ 81105 w 177521"/>
                <a:gd name="connsiteY187" fmla="*/ 126528 h 163980"/>
                <a:gd name="connsiteX188" fmla="*/ 107394 w 177521"/>
                <a:gd name="connsiteY188" fmla="*/ 123195 h 163980"/>
                <a:gd name="connsiteX189" fmla="*/ 107298 w 177521"/>
                <a:gd name="connsiteY189" fmla="*/ 123290 h 163980"/>
                <a:gd name="connsiteX190" fmla="*/ 107298 w 177521"/>
                <a:gd name="connsiteY190" fmla="*/ 123099 h 163980"/>
                <a:gd name="connsiteX191" fmla="*/ 107394 w 177521"/>
                <a:gd name="connsiteY191" fmla="*/ 123195 h 163980"/>
                <a:gd name="connsiteX192" fmla="*/ 110537 w 177521"/>
                <a:gd name="connsiteY192" fmla="*/ 120814 h 163980"/>
                <a:gd name="connsiteX193" fmla="*/ 110632 w 177521"/>
                <a:gd name="connsiteY193" fmla="*/ 121004 h 163980"/>
                <a:gd name="connsiteX194" fmla="*/ 110537 w 177521"/>
                <a:gd name="connsiteY194" fmla="*/ 121004 h 163980"/>
                <a:gd name="connsiteX195" fmla="*/ 110537 w 177521"/>
                <a:gd name="connsiteY195" fmla="*/ 120814 h 163980"/>
                <a:gd name="connsiteX196" fmla="*/ 100345 w 177521"/>
                <a:gd name="connsiteY196" fmla="*/ 31088 h 163980"/>
                <a:gd name="connsiteX197" fmla="*/ 100345 w 177521"/>
                <a:gd name="connsiteY197" fmla="*/ 31088 h 163980"/>
                <a:gd name="connsiteX198" fmla="*/ 100536 w 177521"/>
                <a:gd name="connsiteY198" fmla="*/ 30993 h 163980"/>
                <a:gd name="connsiteX199" fmla="*/ 100440 w 177521"/>
                <a:gd name="connsiteY199" fmla="*/ 31183 h 163980"/>
                <a:gd name="connsiteX200" fmla="*/ 100345 w 177521"/>
                <a:gd name="connsiteY200" fmla="*/ 31088 h 163980"/>
                <a:gd name="connsiteX201" fmla="*/ 22812 w 177521"/>
                <a:gd name="connsiteY201" fmla="*/ 78999 h 163980"/>
                <a:gd name="connsiteX202" fmla="*/ 22526 w 177521"/>
                <a:gd name="connsiteY202" fmla="*/ 78523 h 163980"/>
                <a:gd name="connsiteX203" fmla="*/ 23288 w 177521"/>
                <a:gd name="connsiteY203" fmla="*/ 78903 h 163980"/>
                <a:gd name="connsiteX204" fmla="*/ 22812 w 177521"/>
                <a:gd name="connsiteY204" fmla="*/ 78999 h 163980"/>
                <a:gd name="connsiteX205" fmla="*/ 98250 w 177521"/>
                <a:gd name="connsiteY205" fmla="*/ 125957 h 163980"/>
                <a:gd name="connsiteX206" fmla="*/ 98250 w 177521"/>
                <a:gd name="connsiteY206" fmla="*/ 125957 h 163980"/>
                <a:gd name="connsiteX207" fmla="*/ 98250 w 177521"/>
                <a:gd name="connsiteY207" fmla="*/ 125957 h 163980"/>
                <a:gd name="connsiteX208" fmla="*/ 98250 w 177521"/>
                <a:gd name="connsiteY208" fmla="*/ 125957 h 163980"/>
                <a:gd name="connsiteX209" fmla="*/ 166163 w 177521"/>
                <a:gd name="connsiteY209" fmla="*/ 95667 h 163980"/>
                <a:gd name="connsiteX210" fmla="*/ 166258 w 177521"/>
                <a:gd name="connsiteY210" fmla="*/ 95477 h 163980"/>
                <a:gd name="connsiteX211" fmla="*/ 166353 w 177521"/>
                <a:gd name="connsiteY211" fmla="*/ 95572 h 163980"/>
                <a:gd name="connsiteX212" fmla="*/ 166353 w 177521"/>
                <a:gd name="connsiteY212" fmla="*/ 95572 h 163980"/>
                <a:gd name="connsiteX213" fmla="*/ 166353 w 177521"/>
                <a:gd name="connsiteY213" fmla="*/ 95572 h 163980"/>
                <a:gd name="connsiteX214" fmla="*/ 166353 w 177521"/>
                <a:gd name="connsiteY214" fmla="*/ 95572 h 163980"/>
                <a:gd name="connsiteX215" fmla="*/ 166163 w 177521"/>
                <a:gd name="connsiteY215" fmla="*/ 95667 h 163980"/>
                <a:gd name="connsiteX216" fmla="*/ 60626 w 177521"/>
                <a:gd name="connsiteY216" fmla="*/ 16991 h 163980"/>
                <a:gd name="connsiteX217" fmla="*/ 60531 w 177521"/>
                <a:gd name="connsiteY217" fmla="*/ 16895 h 163980"/>
                <a:gd name="connsiteX218" fmla="*/ 60626 w 177521"/>
                <a:gd name="connsiteY218" fmla="*/ 16800 h 163980"/>
                <a:gd name="connsiteX219" fmla="*/ 60626 w 177521"/>
                <a:gd name="connsiteY219" fmla="*/ 16991 h 163980"/>
                <a:gd name="connsiteX220" fmla="*/ 28336 w 177521"/>
                <a:gd name="connsiteY220" fmla="*/ 100239 h 163980"/>
                <a:gd name="connsiteX221" fmla="*/ 28527 w 177521"/>
                <a:gd name="connsiteY221" fmla="*/ 100430 h 163980"/>
                <a:gd name="connsiteX222" fmla="*/ 28527 w 177521"/>
                <a:gd name="connsiteY222" fmla="*/ 100430 h 163980"/>
                <a:gd name="connsiteX223" fmla="*/ 28241 w 177521"/>
                <a:gd name="connsiteY223" fmla="*/ 100430 h 163980"/>
                <a:gd name="connsiteX224" fmla="*/ 28336 w 177521"/>
                <a:gd name="connsiteY224" fmla="*/ 100239 h 163980"/>
                <a:gd name="connsiteX225" fmla="*/ 79390 w 177521"/>
                <a:gd name="connsiteY225" fmla="*/ 144911 h 163980"/>
                <a:gd name="connsiteX226" fmla="*/ 79485 w 177521"/>
                <a:gd name="connsiteY226" fmla="*/ 145102 h 163980"/>
                <a:gd name="connsiteX227" fmla="*/ 79485 w 177521"/>
                <a:gd name="connsiteY227" fmla="*/ 145102 h 163980"/>
                <a:gd name="connsiteX228" fmla="*/ 79485 w 177521"/>
                <a:gd name="connsiteY228" fmla="*/ 145102 h 163980"/>
                <a:gd name="connsiteX229" fmla="*/ 79485 w 177521"/>
                <a:gd name="connsiteY229" fmla="*/ 145102 h 163980"/>
                <a:gd name="connsiteX230" fmla="*/ 79295 w 177521"/>
                <a:gd name="connsiteY230" fmla="*/ 145198 h 163980"/>
                <a:gd name="connsiteX231" fmla="*/ 79390 w 177521"/>
                <a:gd name="connsiteY231" fmla="*/ 144911 h 163980"/>
                <a:gd name="connsiteX232" fmla="*/ 94821 w 177521"/>
                <a:gd name="connsiteY232" fmla="*/ 153674 h 163980"/>
                <a:gd name="connsiteX233" fmla="*/ 95011 w 177521"/>
                <a:gd name="connsiteY233" fmla="*/ 153674 h 163980"/>
                <a:gd name="connsiteX234" fmla="*/ 94916 w 177521"/>
                <a:gd name="connsiteY234" fmla="*/ 153770 h 163980"/>
                <a:gd name="connsiteX235" fmla="*/ 94821 w 177521"/>
                <a:gd name="connsiteY235" fmla="*/ 153674 h 163980"/>
                <a:gd name="connsiteX236" fmla="*/ 103774 w 177521"/>
                <a:gd name="connsiteY236" fmla="*/ 28897 h 163980"/>
                <a:gd name="connsiteX237" fmla="*/ 103584 w 177521"/>
                <a:gd name="connsiteY237" fmla="*/ 28802 h 163980"/>
                <a:gd name="connsiteX238" fmla="*/ 103584 w 177521"/>
                <a:gd name="connsiteY238" fmla="*/ 28802 h 163980"/>
                <a:gd name="connsiteX239" fmla="*/ 103584 w 177521"/>
                <a:gd name="connsiteY239" fmla="*/ 28802 h 163980"/>
                <a:gd name="connsiteX240" fmla="*/ 103679 w 177521"/>
                <a:gd name="connsiteY240" fmla="*/ 28706 h 163980"/>
                <a:gd name="connsiteX241" fmla="*/ 103774 w 177521"/>
                <a:gd name="connsiteY241" fmla="*/ 28897 h 163980"/>
                <a:gd name="connsiteX242" fmla="*/ 66436 w 177521"/>
                <a:gd name="connsiteY242" fmla="*/ 11371 h 163980"/>
                <a:gd name="connsiteX243" fmla="*/ 66436 w 177521"/>
                <a:gd name="connsiteY243" fmla="*/ 11371 h 163980"/>
                <a:gd name="connsiteX244" fmla="*/ 66436 w 177521"/>
                <a:gd name="connsiteY244" fmla="*/ 11371 h 163980"/>
                <a:gd name="connsiteX245" fmla="*/ 66436 w 177521"/>
                <a:gd name="connsiteY245" fmla="*/ 11371 h 163980"/>
                <a:gd name="connsiteX246" fmla="*/ 66436 w 177521"/>
                <a:gd name="connsiteY246" fmla="*/ 11371 h 163980"/>
                <a:gd name="connsiteX247" fmla="*/ 66436 w 177521"/>
                <a:gd name="connsiteY247" fmla="*/ 11371 h 163980"/>
                <a:gd name="connsiteX248" fmla="*/ 155304 w 177521"/>
                <a:gd name="connsiteY248" fmla="*/ 128433 h 163980"/>
                <a:gd name="connsiteX249" fmla="*/ 155304 w 177521"/>
                <a:gd name="connsiteY249" fmla="*/ 128433 h 163980"/>
                <a:gd name="connsiteX250" fmla="*/ 155304 w 177521"/>
                <a:gd name="connsiteY250" fmla="*/ 128433 h 163980"/>
                <a:gd name="connsiteX251" fmla="*/ 155304 w 177521"/>
                <a:gd name="connsiteY251" fmla="*/ 128433 h 163980"/>
                <a:gd name="connsiteX252" fmla="*/ 170830 w 177521"/>
                <a:gd name="connsiteY252" fmla="*/ 116336 h 163980"/>
                <a:gd name="connsiteX253" fmla="*/ 170830 w 177521"/>
                <a:gd name="connsiteY253" fmla="*/ 116336 h 163980"/>
                <a:gd name="connsiteX254" fmla="*/ 170830 w 177521"/>
                <a:gd name="connsiteY254" fmla="*/ 116336 h 163980"/>
                <a:gd name="connsiteX255" fmla="*/ 170830 w 177521"/>
                <a:gd name="connsiteY255" fmla="*/ 116336 h 163980"/>
                <a:gd name="connsiteX256" fmla="*/ 170830 w 177521"/>
                <a:gd name="connsiteY256" fmla="*/ 116336 h 163980"/>
                <a:gd name="connsiteX257" fmla="*/ 161496 w 177521"/>
                <a:gd name="connsiteY257" fmla="*/ 81571 h 163980"/>
                <a:gd name="connsiteX258" fmla="*/ 161496 w 177521"/>
                <a:gd name="connsiteY258" fmla="*/ 81571 h 163980"/>
                <a:gd name="connsiteX259" fmla="*/ 161496 w 177521"/>
                <a:gd name="connsiteY259" fmla="*/ 81571 h 163980"/>
                <a:gd name="connsiteX260" fmla="*/ 161496 w 177521"/>
                <a:gd name="connsiteY260" fmla="*/ 81571 h 163980"/>
                <a:gd name="connsiteX261" fmla="*/ 84915 w 177521"/>
                <a:gd name="connsiteY261" fmla="*/ 12990 h 163980"/>
                <a:gd name="connsiteX262" fmla="*/ 84915 w 177521"/>
                <a:gd name="connsiteY262" fmla="*/ 12990 h 163980"/>
                <a:gd name="connsiteX263" fmla="*/ 84915 w 177521"/>
                <a:gd name="connsiteY263" fmla="*/ 12990 h 163980"/>
                <a:gd name="connsiteX264" fmla="*/ 84915 w 177521"/>
                <a:gd name="connsiteY264" fmla="*/ 12990 h 163980"/>
                <a:gd name="connsiteX265" fmla="*/ 47100 w 177521"/>
                <a:gd name="connsiteY265" fmla="*/ 18038 h 163980"/>
                <a:gd name="connsiteX266" fmla="*/ 47100 w 177521"/>
                <a:gd name="connsiteY266" fmla="*/ 18038 h 163980"/>
                <a:gd name="connsiteX267" fmla="*/ 47100 w 177521"/>
                <a:gd name="connsiteY267" fmla="*/ 18038 h 163980"/>
                <a:gd name="connsiteX268" fmla="*/ 47100 w 177521"/>
                <a:gd name="connsiteY268" fmla="*/ 18038 h 163980"/>
                <a:gd name="connsiteX269" fmla="*/ 156638 w 177521"/>
                <a:gd name="connsiteY269" fmla="*/ 146626 h 163980"/>
                <a:gd name="connsiteX270" fmla="*/ 156638 w 177521"/>
                <a:gd name="connsiteY270" fmla="*/ 146626 h 163980"/>
                <a:gd name="connsiteX271" fmla="*/ 156638 w 177521"/>
                <a:gd name="connsiteY271" fmla="*/ 146626 h 163980"/>
                <a:gd name="connsiteX272" fmla="*/ 156828 w 177521"/>
                <a:gd name="connsiteY272" fmla="*/ 146912 h 163980"/>
                <a:gd name="connsiteX273" fmla="*/ 156543 w 177521"/>
                <a:gd name="connsiteY273" fmla="*/ 146721 h 163980"/>
                <a:gd name="connsiteX274" fmla="*/ 156638 w 177521"/>
                <a:gd name="connsiteY274" fmla="*/ 146626 h 163980"/>
                <a:gd name="connsiteX275" fmla="*/ 165496 w 177521"/>
                <a:gd name="connsiteY275" fmla="*/ 80332 h 163980"/>
                <a:gd name="connsiteX276" fmla="*/ 165687 w 177521"/>
                <a:gd name="connsiteY276" fmla="*/ 80142 h 163980"/>
                <a:gd name="connsiteX277" fmla="*/ 165496 w 177521"/>
                <a:gd name="connsiteY277" fmla="*/ 80332 h 163980"/>
                <a:gd name="connsiteX278" fmla="*/ 165496 w 177521"/>
                <a:gd name="connsiteY278" fmla="*/ 80332 h 163980"/>
                <a:gd name="connsiteX279" fmla="*/ 161115 w 177521"/>
                <a:gd name="connsiteY279" fmla="*/ 73855 h 163980"/>
                <a:gd name="connsiteX280" fmla="*/ 161115 w 177521"/>
                <a:gd name="connsiteY280" fmla="*/ 73855 h 163980"/>
                <a:gd name="connsiteX281" fmla="*/ 161115 w 177521"/>
                <a:gd name="connsiteY281" fmla="*/ 73855 h 163980"/>
                <a:gd name="connsiteX282" fmla="*/ 161115 w 177521"/>
                <a:gd name="connsiteY282" fmla="*/ 73855 h 163980"/>
                <a:gd name="connsiteX283" fmla="*/ 161115 w 177521"/>
                <a:gd name="connsiteY283" fmla="*/ 73855 h 163980"/>
                <a:gd name="connsiteX284" fmla="*/ 140541 w 177521"/>
                <a:gd name="connsiteY284" fmla="*/ 52900 h 163980"/>
                <a:gd name="connsiteX285" fmla="*/ 140541 w 177521"/>
                <a:gd name="connsiteY285" fmla="*/ 52900 h 163980"/>
                <a:gd name="connsiteX286" fmla="*/ 140541 w 177521"/>
                <a:gd name="connsiteY286" fmla="*/ 52900 h 163980"/>
                <a:gd name="connsiteX287" fmla="*/ 140541 w 177521"/>
                <a:gd name="connsiteY287" fmla="*/ 52900 h 163980"/>
                <a:gd name="connsiteX288" fmla="*/ 140255 w 177521"/>
                <a:gd name="connsiteY288" fmla="*/ 52519 h 163980"/>
                <a:gd name="connsiteX289" fmla="*/ 140636 w 177521"/>
                <a:gd name="connsiteY289" fmla="*/ 52519 h 163980"/>
                <a:gd name="connsiteX290" fmla="*/ 140541 w 177521"/>
                <a:gd name="connsiteY290" fmla="*/ 52900 h 163980"/>
                <a:gd name="connsiteX291" fmla="*/ 87772 w 177521"/>
                <a:gd name="connsiteY291" fmla="*/ 12609 h 163980"/>
                <a:gd name="connsiteX292" fmla="*/ 87772 w 177521"/>
                <a:gd name="connsiteY292" fmla="*/ 12609 h 163980"/>
                <a:gd name="connsiteX293" fmla="*/ 87772 w 177521"/>
                <a:gd name="connsiteY293" fmla="*/ 12609 h 163980"/>
                <a:gd name="connsiteX294" fmla="*/ 87772 w 177521"/>
                <a:gd name="connsiteY294" fmla="*/ 12609 h 163980"/>
                <a:gd name="connsiteX295" fmla="*/ 49577 w 177521"/>
                <a:gd name="connsiteY295" fmla="*/ 9942 h 163980"/>
                <a:gd name="connsiteX296" fmla="*/ 49577 w 177521"/>
                <a:gd name="connsiteY296" fmla="*/ 9942 h 163980"/>
                <a:gd name="connsiteX297" fmla="*/ 49577 w 177521"/>
                <a:gd name="connsiteY297" fmla="*/ 9942 h 163980"/>
                <a:gd name="connsiteX298" fmla="*/ 49577 w 177521"/>
                <a:gd name="connsiteY298" fmla="*/ 9942 h 163980"/>
                <a:gd name="connsiteX299" fmla="*/ 49577 w 177521"/>
                <a:gd name="connsiteY299" fmla="*/ 9942 h 163980"/>
                <a:gd name="connsiteX300" fmla="*/ 49482 w 177521"/>
                <a:gd name="connsiteY300" fmla="*/ 10038 h 163980"/>
                <a:gd name="connsiteX301" fmla="*/ 49577 w 177521"/>
                <a:gd name="connsiteY301" fmla="*/ 9942 h 163980"/>
                <a:gd name="connsiteX302" fmla="*/ 42909 w 177521"/>
                <a:gd name="connsiteY302" fmla="*/ 128624 h 163980"/>
                <a:gd name="connsiteX303" fmla="*/ 42909 w 177521"/>
                <a:gd name="connsiteY303" fmla="*/ 128624 h 163980"/>
                <a:gd name="connsiteX304" fmla="*/ 42909 w 177521"/>
                <a:gd name="connsiteY304" fmla="*/ 128624 h 163980"/>
                <a:gd name="connsiteX305" fmla="*/ 42909 w 177521"/>
                <a:gd name="connsiteY305" fmla="*/ 128624 h 16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177521" h="163980">
                  <a:moveTo>
                    <a:pt x="23764" y="111383"/>
                  </a:moveTo>
                  <a:lnTo>
                    <a:pt x="23764" y="111383"/>
                  </a:lnTo>
                  <a:lnTo>
                    <a:pt x="23764" y="111383"/>
                  </a:lnTo>
                  <a:cubicBezTo>
                    <a:pt x="26050" y="114146"/>
                    <a:pt x="28336" y="116813"/>
                    <a:pt x="30622" y="119575"/>
                  </a:cubicBezTo>
                  <a:cubicBezTo>
                    <a:pt x="33480" y="123671"/>
                    <a:pt x="36909" y="127004"/>
                    <a:pt x="40909" y="129957"/>
                  </a:cubicBezTo>
                  <a:cubicBezTo>
                    <a:pt x="40909" y="129957"/>
                    <a:pt x="40909" y="129957"/>
                    <a:pt x="40909" y="129957"/>
                  </a:cubicBezTo>
                  <a:lnTo>
                    <a:pt x="40909" y="129957"/>
                  </a:lnTo>
                  <a:cubicBezTo>
                    <a:pt x="43100" y="132338"/>
                    <a:pt x="45291" y="134624"/>
                    <a:pt x="48148" y="136244"/>
                  </a:cubicBezTo>
                  <a:lnTo>
                    <a:pt x="48148" y="136244"/>
                  </a:lnTo>
                  <a:cubicBezTo>
                    <a:pt x="48720" y="137101"/>
                    <a:pt x="49291" y="137863"/>
                    <a:pt x="50434" y="137863"/>
                  </a:cubicBezTo>
                  <a:cubicBezTo>
                    <a:pt x="52339" y="139958"/>
                    <a:pt x="54339" y="141863"/>
                    <a:pt x="57102" y="142816"/>
                  </a:cubicBezTo>
                  <a:lnTo>
                    <a:pt x="57102" y="142816"/>
                  </a:lnTo>
                  <a:cubicBezTo>
                    <a:pt x="59959" y="146245"/>
                    <a:pt x="63960" y="148055"/>
                    <a:pt x="67960" y="149769"/>
                  </a:cubicBezTo>
                  <a:lnTo>
                    <a:pt x="67960" y="149769"/>
                  </a:lnTo>
                  <a:cubicBezTo>
                    <a:pt x="69579" y="151103"/>
                    <a:pt x="71294" y="152341"/>
                    <a:pt x="73389" y="152722"/>
                  </a:cubicBezTo>
                  <a:cubicBezTo>
                    <a:pt x="73389" y="152722"/>
                    <a:pt x="73389" y="152722"/>
                    <a:pt x="73389" y="152722"/>
                  </a:cubicBezTo>
                  <a:cubicBezTo>
                    <a:pt x="74151" y="153198"/>
                    <a:pt x="74913" y="153580"/>
                    <a:pt x="75771" y="154056"/>
                  </a:cubicBezTo>
                  <a:lnTo>
                    <a:pt x="75771" y="154056"/>
                  </a:lnTo>
                  <a:lnTo>
                    <a:pt x="75771" y="154056"/>
                  </a:lnTo>
                  <a:cubicBezTo>
                    <a:pt x="77009" y="155199"/>
                    <a:pt x="78438" y="155770"/>
                    <a:pt x="80057" y="155770"/>
                  </a:cubicBezTo>
                  <a:lnTo>
                    <a:pt x="80057" y="155770"/>
                  </a:lnTo>
                  <a:cubicBezTo>
                    <a:pt x="82152" y="157485"/>
                    <a:pt x="84629" y="158247"/>
                    <a:pt x="87201" y="158723"/>
                  </a:cubicBezTo>
                  <a:cubicBezTo>
                    <a:pt x="88725" y="159199"/>
                    <a:pt x="90344" y="159770"/>
                    <a:pt x="91868" y="160247"/>
                  </a:cubicBezTo>
                  <a:lnTo>
                    <a:pt x="91868" y="160247"/>
                  </a:lnTo>
                  <a:lnTo>
                    <a:pt x="91868" y="160247"/>
                  </a:lnTo>
                  <a:cubicBezTo>
                    <a:pt x="93011" y="160533"/>
                    <a:pt x="94154" y="160818"/>
                    <a:pt x="95297" y="161199"/>
                  </a:cubicBezTo>
                  <a:cubicBezTo>
                    <a:pt x="99393" y="162628"/>
                    <a:pt x="103488" y="163581"/>
                    <a:pt x="107870" y="163390"/>
                  </a:cubicBezTo>
                  <a:lnTo>
                    <a:pt x="107870" y="163390"/>
                  </a:lnTo>
                  <a:cubicBezTo>
                    <a:pt x="113013" y="163581"/>
                    <a:pt x="118252" y="164819"/>
                    <a:pt x="123396" y="163009"/>
                  </a:cubicBezTo>
                  <a:lnTo>
                    <a:pt x="123396" y="163009"/>
                  </a:lnTo>
                  <a:cubicBezTo>
                    <a:pt x="129587" y="162533"/>
                    <a:pt x="135492" y="161199"/>
                    <a:pt x="141017" y="158437"/>
                  </a:cubicBezTo>
                  <a:cubicBezTo>
                    <a:pt x="146065" y="157580"/>
                    <a:pt x="149875" y="154436"/>
                    <a:pt x="153780" y="151484"/>
                  </a:cubicBezTo>
                  <a:cubicBezTo>
                    <a:pt x="155590" y="150245"/>
                    <a:pt x="157305" y="149103"/>
                    <a:pt x="159114" y="147864"/>
                  </a:cubicBezTo>
                  <a:cubicBezTo>
                    <a:pt x="158543" y="147769"/>
                    <a:pt x="158067" y="147674"/>
                    <a:pt x="157495" y="147579"/>
                  </a:cubicBezTo>
                  <a:lnTo>
                    <a:pt x="157495" y="147579"/>
                  </a:lnTo>
                  <a:cubicBezTo>
                    <a:pt x="157971" y="147864"/>
                    <a:pt x="158543" y="147960"/>
                    <a:pt x="159114" y="147864"/>
                  </a:cubicBezTo>
                  <a:cubicBezTo>
                    <a:pt x="161972" y="146054"/>
                    <a:pt x="164067" y="143673"/>
                    <a:pt x="165496" y="140625"/>
                  </a:cubicBezTo>
                  <a:lnTo>
                    <a:pt x="165496" y="140625"/>
                  </a:lnTo>
                  <a:lnTo>
                    <a:pt x="165496" y="140625"/>
                  </a:lnTo>
                  <a:cubicBezTo>
                    <a:pt x="167496" y="137958"/>
                    <a:pt x="169973" y="135673"/>
                    <a:pt x="170735" y="132243"/>
                  </a:cubicBezTo>
                  <a:cubicBezTo>
                    <a:pt x="174069" y="128433"/>
                    <a:pt x="175593" y="123862"/>
                    <a:pt x="176355" y="119004"/>
                  </a:cubicBezTo>
                  <a:cubicBezTo>
                    <a:pt x="177212" y="116241"/>
                    <a:pt x="178069" y="113574"/>
                    <a:pt x="177021" y="110622"/>
                  </a:cubicBezTo>
                  <a:cubicBezTo>
                    <a:pt x="177688" y="109193"/>
                    <a:pt x="177688" y="107669"/>
                    <a:pt x="177021" y="106145"/>
                  </a:cubicBezTo>
                  <a:lnTo>
                    <a:pt x="177021" y="106145"/>
                  </a:lnTo>
                  <a:cubicBezTo>
                    <a:pt x="177307" y="97286"/>
                    <a:pt x="175593" y="89095"/>
                    <a:pt x="170068" y="81856"/>
                  </a:cubicBezTo>
                  <a:lnTo>
                    <a:pt x="170068" y="81856"/>
                  </a:lnTo>
                  <a:cubicBezTo>
                    <a:pt x="170068" y="81475"/>
                    <a:pt x="169878" y="81285"/>
                    <a:pt x="169592" y="81094"/>
                  </a:cubicBezTo>
                  <a:cubicBezTo>
                    <a:pt x="169020" y="77284"/>
                    <a:pt x="166353" y="74522"/>
                    <a:pt x="164258" y="71569"/>
                  </a:cubicBezTo>
                  <a:cubicBezTo>
                    <a:pt x="163115" y="69474"/>
                    <a:pt x="162067" y="67283"/>
                    <a:pt x="159591" y="66426"/>
                  </a:cubicBezTo>
                  <a:cubicBezTo>
                    <a:pt x="159591" y="66426"/>
                    <a:pt x="159591" y="66426"/>
                    <a:pt x="159591" y="66426"/>
                  </a:cubicBezTo>
                  <a:cubicBezTo>
                    <a:pt x="159495" y="66045"/>
                    <a:pt x="159210" y="65759"/>
                    <a:pt x="158924" y="65663"/>
                  </a:cubicBezTo>
                  <a:cubicBezTo>
                    <a:pt x="156924" y="62615"/>
                    <a:pt x="155209" y="59377"/>
                    <a:pt x="151971" y="57377"/>
                  </a:cubicBezTo>
                  <a:cubicBezTo>
                    <a:pt x="150923" y="56138"/>
                    <a:pt x="149970" y="54805"/>
                    <a:pt x="148923" y="53567"/>
                  </a:cubicBezTo>
                  <a:lnTo>
                    <a:pt x="148923" y="53567"/>
                  </a:lnTo>
                  <a:cubicBezTo>
                    <a:pt x="144636" y="49376"/>
                    <a:pt x="140350" y="45185"/>
                    <a:pt x="136159" y="41089"/>
                  </a:cubicBezTo>
                  <a:lnTo>
                    <a:pt x="136159" y="41089"/>
                  </a:lnTo>
                  <a:cubicBezTo>
                    <a:pt x="133968" y="37660"/>
                    <a:pt x="130825" y="35279"/>
                    <a:pt x="127396" y="33279"/>
                  </a:cubicBezTo>
                  <a:cubicBezTo>
                    <a:pt x="126634" y="32040"/>
                    <a:pt x="125777" y="30898"/>
                    <a:pt x="124158" y="30611"/>
                  </a:cubicBezTo>
                  <a:cubicBezTo>
                    <a:pt x="123967" y="30135"/>
                    <a:pt x="123681" y="29849"/>
                    <a:pt x="123300" y="29659"/>
                  </a:cubicBezTo>
                  <a:lnTo>
                    <a:pt x="123300" y="29659"/>
                  </a:lnTo>
                  <a:cubicBezTo>
                    <a:pt x="120538" y="27087"/>
                    <a:pt x="117871" y="24421"/>
                    <a:pt x="114252" y="22896"/>
                  </a:cubicBezTo>
                  <a:lnTo>
                    <a:pt x="114252" y="22896"/>
                  </a:lnTo>
                  <a:cubicBezTo>
                    <a:pt x="111204" y="20896"/>
                    <a:pt x="108060" y="18896"/>
                    <a:pt x="105012" y="16800"/>
                  </a:cubicBezTo>
                  <a:cubicBezTo>
                    <a:pt x="102345" y="15181"/>
                    <a:pt x="100345" y="12038"/>
                    <a:pt x="96535" y="12800"/>
                  </a:cubicBezTo>
                  <a:lnTo>
                    <a:pt x="96535" y="12800"/>
                  </a:lnTo>
                  <a:cubicBezTo>
                    <a:pt x="95678" y="10895"/>
                    <a:pt x="93963" y="10323"/>
                    <a:pt x="92249" y="9562"/>
                  </a:cubicBezTo>
                  <a:lnTo>
                    <a:pt x="92249" y="9562"/>
                  </a:lnTo>
                  <a:lnTo>
                    <a:pt x="92249" y="9562"/>
                  </a:lnTo>
                  <a:cubicBezTo>
                    <a:pt x="91106" y="8323"/>
                    <a:pt x="89677" y="7752"/>
                    <a:pt x="87963" y="7656"/>
                  </a:cubicBezTo>
                  <a:cubicBezTo>
                    <a:pt x="86153" y="6418"/>
                    <a:pt x="84248" y="5371"/>
                    <a:pt x="81867" y="5371"/>
                  </a:cubicBezTo>
                  <a:cubicBezTo>
                    <a:pt x="80057" y="3942"/>
                    <a:pt x="78152" y="2894"/>
                    <a:pt x="75675" y="3656"/>
                  </a:cubicBezTo>
                  <a:lnTo>
                    <a:pt x="75675" y="3656"/>
                  </a:lnTo>
                  <a:lnTo>
                    <a:pt x="75675" y="3656"/>
                  </a:lnTo>
                  <a:cubicBezTo>
                    <a:pt x="75294" y="3751"/>
                    <a:pt x="74818" y="3846"/>
                    <a:pt x="74437" y="3942"/>
                  </a:cubicBezTo>
                  <a:cubicBezTo>
                    <a:pt x="70056" y="-630"/>
                    <a:pt x="64341" y="894"/>
                    <a:pt x="59007" y="608"/>
                  </a:cubicBezTo>
                  <a:lnTo>
                    <a:pt x="59007" y="608"/>
                  </a:lnTo>
                  <a:lnTo>
                    <a:pt x="59007" y="608"/>
                  </a:lnTo>
                  <a:cubicBezTo>
                    <a:pt x="58245" y="-249"/>
                    <a:pt x="57387" y="-59"/>
                    <a:pt x="56530" y="322"/>
                  </a:cubicBezTo>
                  <a:lnTo>
                    <a:pt x="56530" y="322"/>
                  </a:lnTo>
                  <a:cubicBezTo>
                    <a:pt x="55863" y="322"/>
                    <a:pt x="55292" y="227"/>
                    <a:pt x="54625" y="227"/>
                  </a:cubicBezTo>
                  <a:lnTo>
                    <a:pt x="54625" y="227"/>
                  </a:lnTo>
                  <a:cubicBezTo>
                    <a:pt x="50529" y="-345"/>
                    <a:pt x="47291" y="1941"/>
                    <a:pt x="43767" y="3179"/>
                  </a:cubicBezTo>
                  <a:lnTo>
                    <a:pt x="43767" y="3179"/>
                  </a:lnTo>
                  <a:cubicBezTo>
                    <a:pt x="41957" y="4322"/>
                    <a:pt x="40052" y="5371"/>
                    <a:pt x="38242" y="6514"/>
                  </a:cubicBezTo>
                  <a:cubicBezTo>
                    <a:pt x="34718" y="6132"/>
                    <a:pt x="32622" y="8990"/>
                    <a:pt x="29955" y="10323"/>
                  </a:cubicBezTo>
                  <a:cubicBezTo>
                    <a:pt x="25860" y="11561"/>
                    <a:pt x="22335" y="13467"/>
                    <a:pt x="20049" y="17277"/>
                  </a:cubicBezTo>
                  <a:lnTo>
                    <a:pt x="19954" y="17277"/>
                  </a:lnTo>
                  <a:lnTo>
                    <a:pt x="19954" y="17277"/>
                  </a:lnTo>
                  <a:cubicBezTo>
                    <a:pt x="18906" y="18038"/>
                    <a:pt x="17954" y="18801"/>
                    <a:pt x="16906" y="19563"/>
                  </a:cubicBezTo>
                  <a:cubicBezTo>
                    <a:pt x="15287" y="20515"/>
                    <a:pt x="13572" y="21373"/>
                    <a:pt x="13096" y="23372"/>
                  </a:cubicBezTo>
                  <a:lnTo>
                    <a:pt x="13096" y="23372"/>
                  </a:lnTo>
                  <a:cubicBezTo>
                    <a:pt x="11477" y="24421"/>
                    <a:pt x="10334" y="25754"/>
                    <a:pt x="9667" y="27563"/>
                  </a:cubicBezTo>
                  <a:cubicBezTo>
                    <a:pt x="6714" y="30421"/>
                    <a:pt x="5095" y="33946"/>
                    <a:pt x="3857" y="37755"/>
                  </a:cubicBezTo>
                  <a:cubicBezTo>
                    <a:pt x="3476" y="38708"/>
                    <a:pt x="3095" y="39565"/>
                    <a:pt x="2714" y="40518"/>
                  </a:cubicBezTo>
                  <a:lnTo>
                    <a:pt x="2714" y="40518"/>
                  </a:lnTo>
                  <a:cubicBezTo>
                    <a:pt x="999" y="43851"/>
                    <a:pt x="237" y="47471"/>
                    <a:pt x="428" y="51281"/>
                  </a:cubicBezTo>
                  <a:cubicBezTo>
                    <a:pt x="428" y="52233"/>
                    <a:pt x="428" y="53186"/>
                    <a:pt x="428" y="54139"/>
                  </a:cubicBezTo>
                  <a:lnTo>
                    <a:pt x="428" y="54139"/>
                  </a:lnTo>
                  <a:cubicBezTo>
                    <a:pt x="-525" y="58234"/>
                    <a:pt x="142" y="62139"/>
                    <a:pt x="2142" y="65854"/>
                  </a:cubicBezTo>
                  <a:lnTo>
                    <a:pt x="2142" y="65854"/>
                  </a:lnTo>
                  <a:cubicBezTo>
                    <a:pt x="999" y="68045"/>
                    <a:pt x="1761" y="69854"/>
                    <a:pt x="3095" y="71664"/>
                  </a:cubicBezTo>
                  <a:cubicBezTo>
                    <a:pt x="2238" y="74331"/>
                    <a:pt x="4428" y="75855"/>
                    <a:pt x="5286" y="77856"/>
                  </a:cubicBezTo>
                  <a:cubicBezTo>
                    <a:pt x="4905" y="80046"/>
                    <a:pt x="6524" y="81285"/>
                    <a:pt x="7476" y="82808"/>
                  </a:cubicBezTo>
                  <a:cubicBezTo>
                    <a:pt x="7667" y="83190"/>
                    <a:pt x="7953" y="83570"/>
                    <a:pt x="8143" y="84047"/>
                  </a:cubicBezTo>
                  <a:cubicBezTo>
                    <a:pt x="7572" y="86619"/>
                    <a:pt x="9286" y="88238"/>
                    <a:pt x="10524" y="90047"/>
                  </a:cubicBezTo>
                  <a:lnTo>
                    <a:pt x="10524" y="90047"/>
                  </a:lnTo>
                  <a:lnTo>
                    <a:pt x="10524" y="90047"/>
                  </a:lnTo>
                  <a:cubicBezTo>
                    <a:pt x="11477" y="95381"/>
                    <a:pt x="15763" y="98429"/>
                    <a:pt x="18906" y="102240"/>
                  </a:cubicBezTo>
                  <a:lnTo>
                    <a:pt x="18906" y="102240"/>
                  </a:lnTo>
                  <a:lnTo>
                    <a:pt x="18906" y="102240"/>
                  </a:lnTo>
                  <a:cubicBezTo>
                    <a:pt x="19002" y="102525"/>
                    <a:pt x="19192" y="102811"/>
                    <a:pt x="19383" y="103002"/>
                  </a:cubicBezTo>
                  <a:cubicBezTo>
                    <a:pt x="19383" y="103097"/>
                    <a:pt x="19383" y="103097"/>
                    <a:pt x="19383" y="103192"/>
                  </a:cubicBezTo>
                  <a:cubicBezTo>
                    <a:pt x="19383" y="106907"/>
                    <a:pt x="21669" y="109097"/>
                    <a:pt x="23764" y="111383"/>
                  </a:cubicBezTo>
                  <a:close/>
                  <a:moveTo>
                    <a:pt x="150256" y="60329"/>
                  </a:moveTo>
                  <a:cubicBezTo>
                    <a:pt x="150256" y="60425"/>
                    <a:pt x="150351" y="60425"/>
                    <a:pt x="150351" y="60520"/>
                  </a:cubicBezTo>
                  <a:cubicBezTo>
                    <a:pt x="150256" y="60520"/>
                    <a:pt x="150161" y="60425"/>
                    <a:pt x="150066" y="60425"/>
                  </a:cubicBezTo>
                  <a:cubicBezTo>
                    <a:pt x="150161" y="60329"/>
                    <a:pt x="150256" y="60329"/>
                    <a:pt x="150256" y="60329"/>
                  </a:cubicBezTo>
                  <a:close/>
                  <a:moveTo>
                    <a:pt x="60721" y="10133"/>
                  </a:moveTo>
                  <a:cubicBezTo>
                    <a:pt x="60816" y="10133"/>
                    <a:pt x="60912" y="10038"/>
                    <a:pt x="61007" y="10038"/>
                  </a:cubicBezTo>
                  <a:cubicBezTo>
                    <a:pt x="60912" y="10133"/>
                    <a:pt x="60912" y="10133"/>
                    <a:pt x="60816" y="10228"/>
                  </a:cubicBezTo>
                  <a:cubicBezTo>
                    <a:pt x="60816" y="10228"/>
                    <a:pt x="60816" y="10228"/>
                    <a:pt x="60721" y="10133"/>
                  </a:cubicBezTo>
                  <a:close/>
                  <a:moveTo>
                    <a:pt x="133111" y="55662"/>
                  </a:moveTo>
                  <a:cubicBezTo>
                    <a:pt x="133111" y="55662"/>
                    <a:pt x="133111" y="55662"/>
                    <a:pt x="133111" y="55662"/>
                  </a:cubicBezTo>
                  <a:cubicBezTo>
                    <a:pt x="133016" y="55758"/>
                    <a:pt x="132921" y="55853"/>
                    <a:pt x="132825" y="55948"/>
                  </a:cubicBezTo>
                  <a:cubicBezTo>
                    <a:pt x="132825" y="55853"/>
                    <a:pt x="133016" y="55758"/>
                    <a:pt x="133111" y="55662"/>
                  </a:cubicBezTo>
                  <a:close/>
                  <a:moveTo>
                    <a:pt x="85105" y="56329"/>
                  </a:moveTo>
                  <a:lnTo>
                    <a:pt x="85105" y="56329"/>
                  </a:lnTo>
                  <a:cubicBezTo>
                    <a:pt x="85010" y="56615"/>
                    <a:pt x="85010" y="56901"/>
                    <a:pt x="84915" y="57187"/>
                  </a:cubicBezTo>
                  <a:lnTo>
                    <a:pt x="84915" y="57187"/>
                  </a:lnTo>
                  <a:cubicBezTo>
                    <a:pt x="85200" y="56901"/>
                    <a:pt x="85105" y="56615"/>
                    <a:pt x="85105" y="56329"/>
                  </a:cubicBezTo>
                  <a:close/>
                  <a:moveTo>
                    <a:pt x="130635" y="106145"/>
                  </a:moveTo>
                  <a:cubicBezTo>
                    <a:pt x="130730" y="106335"/>
                    <a:pt x="130920" y="106431"/>
                    <a:pt x="131016" y="106621"/>
                  </a:cubicBezTo>
                  <a:cubicBezTo>
                    <a:pt x="130825" y="106621"/>
                    <a:pt x="130730" y="106526"/>
                    <a:pt x="130539" y="106431"/>
                  </a:cubicBezTo>
                  <a:cubicBezTo>
                    <a:pt x="130635" y="106431"/>
                    <a:pt x="130635" y="106335"/>
                    <a:pt x="130635" y="106145"/>
                  </a:cubicBezTo>
                  <a:close/>
                  <a:moveTo>
                    <a:pt x="76342" y="72712"/>
                  </a:moveTo>
                  <a:lnTo>
                    <a:pt x="76342" y="72712"/>
                  </a:lnTo>
                  <a:cubicBezTo>
                    <a:pt x="76342" y="72712"/>
                    <a:pt x="76342" y="72712"/>
                    <a:pt x="76342" y="72712"/>
                  </a:cubicBezTo>
                  <a:cubicBezTo>
                    <a:pt x="76342" y="72712"/>
                    <a:pt x="76342" y="72807"/>
                    <a:pt x="76342" y="72712"/>
                  </a:cubicBezTo>
                  <a:cubicBezTo>
                    <a:pt x="76247" y="72807"/>
                    <a:pt x="76342" y="72712"/>
                    <a:pt x="76342" y="72712"/>
                  </a:cubicBezTo>
                  <a:lnTo>
                    <a:pt x="76342" y="72712"/>
                  </a:lnTo>
                  <a:lnTo>
                    <a:pt x="76342" y="72712"/>
                  </a:lnTo>
                  <a:close/>
                  <a:moveTo>
                    <a:pt x="104822" y="86619"/>
                  </a:moveTo>
                  <a:lnTo>
                    <a:pt x="104822" y="86619"/>
                  </a:lnTo>
                  <a:cubicBezTo>
                    <a:pt x="104822" y="86619"/>
                    <a:pt x="104822" y="86619"/>
                    <a:pt x="104822" y="86619"/>
                  </a:cubicBezTo>
                  <a:cubicBezTo>
                    <a:pt x="104822" y="86619"/>
                    <a:pt x="104822" y="86714"/>
                    <a:pt x="104822" y="86619"/>
                  </a:cubicBezTo>
                  <a:cubicBezTo>
                    <a:pt x="104822" y="86714"/>
                    <a:pt x="104822" y="86714"/>
                    <a:pt x="104822" y="86619"/>
                  </a:cubicBezTo>
                  <a:lnTo>
                    <a:pt x="104822" y="86619"/>
                  </a:lnTo>
                  <a:close/>
                  <a:moveTo>
                    <a:pt x="118919" y="72331"/>
                  </a:moveTo>
                  <a:lnTo>
                    <a:pt x="118919" y="72331"/>
                  </a:lnTo>
                  <a:cubicBezTo>
                    <a:pt x="118824" y="72331"/>
                    <a:pt x="118824" y="72331"/>
                    <a:pt x="118919" y="72331"/>
                  </a:cubicBezTo>
                  <a:cubicBezTo>
                    <a:pt x="118824" y="72331"/>
                    <a:pt x="118824" y="72331"/>
                    <a:pt x="118919" y="72331"/>
                  </a:cubicBezTo>
                  <a:cubicBezTo>
                    <a:pt x="118919" y="72331"/>
                    <a:pt x="118919" y="72331"/>
                    <a:pt x="118919" y="72331"/>
                  </a:cubicBezTo>
                  <a:close/>
                  <a:moveTo>
                    <a:pt x="133873" y="104240"/>
                  </a:moveTo>
                  <a:cubicBezTo>
                    <a:pt x="133302" y="103668"/>
                    <a:pt x="132540" y="103002"/>
                    <a:pt x="131682" y="102430"/>
                  </a:cubicBezTo>
                  <a:cubicBezTo>
                    <a:pt x="132825" y="102811"/>
                    <a:pt x="133587" y="102906"/>
                    <a:pt x="134445" y="103002"/>
                  </a:cubicBezTo>
                  <a:cubicBezTo>
                    <a:pt x="134159" y="103383"/>
                    <a:pt x="133968" y="103763"/>
                    <a:pt x="133873" y="104240"/>
                  </a:cubicBezTo>
                  <a:close/>
                  <a:moveTo>
                    <a:pt x="103393" y="49757"/>
                  </a:moveTo>
                  <a:cubicBezTo>
                    <a:pt x="103393" y="49661"/>
                    <a:pt x="103393" y="49661"/>
                    <a:pt x="103393" y="49566"/>
                  </a:cubicBezTo>
                  <a:cubicBezTo>
                    <a:pt x="103488" y="49661"/>
                    <a:pt x="103488" y="49757"/>
                    <a:pt x="103584" y="49852"/>
                  </a:cubicBezTo>
                  <a:cubicBezTo>
                    <a:pt x="103488" y="49852"/>
                    <a:pt x="103488" y="49757"/>
                    <a:pt x="103393" y="49757"/>
                  </a:cubicBezTo>
                  <a:close/>
                  <a:moveTo>
                    <a:pt x="56911" y="60520"/>
                  </a:moveTo>
                  <a:cubicBezTo>
                    <a:pt x="56911" y="60520"/>
                    <a:pt x="56911" y="60520"/>
                    <a:pt x="56911" y="60520"/>
                  </a:cubicBezTo>
                  <a:cubicBezTo>
                    <a:pt x="56911" y="60520"/>
                    <a:pt x="56911" y="60520"/>
                    <a:pt x="56911" y="60520"/>
                  </a:cubicBezTo>
                  <a:lnTo>
                    <a:pt x="56911" y="60520"/>
                  </a:lnTo>
                  <a:close/>
                  <a:moveTo>
                    <a:pt x="51577" y="96906"/>
                  </a:moveTo>
                  <a:cubicBezTo>
                    <a:pt x="51672" y="97001"/>
                    <a:pt x="51768" y="97191"/>
                    <a:pt x="51863" y="97286"/>
                  </a:cubicBezTo>
                  <a:cubicBezTo>
                    <a:pt x="51768" y="97286"/>
                    <a:pt x="51672" y="97191"/>
                    <a:pt x="51577" y="97096"/>
                  </a:cubicBezTo>
                  <a:cubicBezTo>
                    <a:pt x="51482" y="97001"/>
                    <a:pt x="51577" y="97001"/>
                    <a:pt x="51577" y="96906"/>
                  </a:cubicBezTo>
                  <a:close/>
                  <a:moveTo>
                    <a:pt x="118919" y="121290"/>
                  </a:moveTo>
                  <a:cubicBezTo>
                    <a:pt x="118919" y="121290"/>
                    <a:pt x="119014" y="121290"/>
                    <a:pt x="119014" y="121290"/>
                  </a:cubicBezTo>
                  <a:cubicBezTo>
                    <a:pt x="119014" y="121290"/>
                    <a:pt x="118919" y="121385"/>
                    <a:pt x="118919" y="121385"/>
                  </a:cubicBezTo>
                  <a:cubicBezTo>
                    <a:pt x="118919" y="121385"/>
                    <a:pt x="118919" y="121385"/>
                    <a:pt x="118919" y="121290"/>
                  </a:cubicBezTo>
                  <a:close/>
                  <a:moveTo>
                    <a:pt x="34242" y="96334"/>
                  </a:moveTo>
                  <a:cubicBezTo>
                    <a:pt x="34242" y="96334"/>
                    <a:pt x="34337" y="96430"/>
                    <a:pt x="34337" y="96430"/>
                  </a:cubicBezTo>
                  <a:cubicBezTo>
                    <a:pt x="34337" y="96430"/>
                    <a:pt x="34242" y="96430"/>
                    <a:pt x="34242" y="96524"/>
                  </a:cubicBezTo>
                  <a:cubicBezTo>
                    <a:pt x="34242" y="96430"/>
                    <a:pt x="34242" y="96430"/>
                    <a:pt x="34242" y="96334"/>
                  </a:cubicBezTo>
                  <a:close/>
                  <a:moveTo>
                    <a:pt x="34242" y="97001"/>
                  </a:moveTo>
                  <a:cubicBezTo>
                    <a:pt x="34242" y="97001"/>
                    <a:pt x="34242" y="97096"/>
                    <a:pt x="34242" y="97001"/>
                  </a:cubicBezTo>
                  <a:cubicBezTo>
                    <a:pt x="34242" y="97096"/>
                    <a:pt x="34242" y="97096"/>
                    <a:pt x="34242" y="97096"/>
                  </a:cubicBezTo>
                  <a:cubicBezTo>
                    <a:pt x="34242" y="97096"/>
                    <a:pt x="34242" y="97096"/>
                    <a:pt x="34242" y="97001"/>
                  </a:cubicBezTo>
                  <a:close/>
                  <a:moveTo>
                    <a:pt x="30241" y="86523"/>
                  </a:moveTo>
                  <a:cubicBezTo>
                    <a:pt x="30241" y="86523"/>
                    <a:pt x="30241" y="86523"/>
                    <a:pt x="30241" y="86523"/>
                  </a:cubicBezTo>
                  <a:cubicBezTo>
                    <a:pt x="30241" y="86523"/>
                    <a:pt x="30241" y="86523"/>
                    <a:pt x="30241" y="86523"/>
                  </a:cubicBezTo>
                  <a:cubicBezTo>
                    <a:pt x="30241" y="86523"/>
                    <a:pt x="30241" y="86523"/>
                    <a:pt x="30241" y="86523"/>
                  </a:cubicBezTo>
                  <a:close/>
                  <a:moveTo>
                    <a:pt x="81105" y="126528"/>
                  </a:moveTo>
                  <a:cubicBezTo>
                    <a:pt x="81105" y="126528"/>
                    <a:pt x="81105" y="126528"/>
                    <a:pt x="81105" y="126528"/>
                  </a:cubicBezTo>
                  <a:cubicBezTo>
                    <a:pt x="81105" y="126528"/>
                    <a:pt x="81105" y="126528"/>
                    <a:pt x="81105" y="126528"/>
                  </a:cubicBezTo>
                  <a:cubicBezTo>
                    <a:pt x="81105" y="126528"/>
                    <a:pt x="81105" y="126528"/>
                    <a:pt x="81105" y="126528"/>
                  </a:cubicBezTo>
                  <a:close/>
                  <a:moveTo>
                    <a:pt x="107394" y="123195"/>
                  </a:moveTo>
                  <a:cubicBezTo>
                    <a:pt x="107298" y="123195"/>
                    <a:pt x="107298" y="123195"/>
                    <a:pt x="107298" y="123290"/>
                  </a:cubicBezTo>
                  <a:cubicBezTo>
                    <a:pt x="107298" y="123195"/>
                    <a:pt x="107298" y="123195"/>
                    <a:pt x="107298" y="123099"/>
                  </a:cubicBezTo>
                  <a:cubicBezTo>
                    <a:pt x="107298" y="123004"/>
                    <a:pt x="107394" y="123099"/>
                    <a:pt x="107394" y="123195"/>
                  </a:cubicBezTo>
                  <a:close/>
                  <a:moveTo>
                    <a:pt x="110537" y="120814"/>
                  </a:moveTo>
                  <a:cubicBezTo>
                    <a:pt x="110537" y="120908"/>
                    <a:pt x="110632" y="120908"/>
                    <a:pt x="110632" y="121004"/>
                  </a:cubicBezTo>
                  <a:cubicBezTo>
                    <a:pt x="110632" y="121004"/>
                    <a:pt x="110537" y="121004"/>
                    <a:pt x="110537" y="121004"/>
                  </a:cubicBezTo>
                  <a:cubicBezTo>
                    <a:pt x="110537" y="120908"/>
                    <a:pt x="110537" y="120814"/>
                    <a:pt x="110537" y="120814"/>
                  </a:cubicBezTo>
                  <a:close/>
                  <a:moveTo>
                    <a:pt x="100345" y="31088"/>
                  </a:moveTo>
                  <a:lnTo>
                    <a:pt x="100345" y="31088"/>
                  </a:lnTo>
                  <a:cubicBezTo>
                    <a:pt x="100440" y="31088"/>
                    <a:pt x="100440" y="30993"/>
                    <a:pt x="100536" y="30993"/>
                  </a:cubicBezTo>
                  <a:cubicBezTo>
                    <a:pt x="100536" y="31088"/>
                    <a:pt x="100440" y="31088"/>
                    <a:pt x="100440" y="31183"/>
                  </a:cubicBezTo>
                  <a:cubicBezTo>
                    <a:pt x="100440" y="31183"/>
                    <a:pt x="100345" y="31088"/>
                    <a:pt x="100345" y="31088"/>
                  </a:cubicBezTo>
                  <a:close/>
                  <a:moveTo>
                    <a:pt x="22812" y="78999"/>
                  </a:moveTo>
                  <a:cubicBezTo>
                    <a:pt x="22716" y="78808"/>
                    <a:pt x="22621" y="78713"/>
                    <a:pt x="22526" y="78523"/>
                  </a:cubicBezTo>
                  <a:cubicBezTo>
                    <a:pt x="22812" y="78618"/>
                    <a:pt x="23002" y="78713"/>
                    <a:pt x="23288" y="78903"/>
                  </a:cubicBezTo>
                  <a:cubicBezTo>
                    <a:pt x="23097" y="78999"/>
                    <a:pt x="23002" y="78903"/>
                    <a:pt x="22812" y="78999"/>
                  </a:cubicBezTo>
                  <a:close/>
                  <a:moveTo>
                    <a:pt x="98250" y="125957"/>
                  </a:moveTo>
                  <a:cubicBezTo>
                    <a:pt x="98250" y="125957"/>
                    <a:pt x="98250" y="125957"/>
                    <a:pt x="98250" y="125957"/>
                  </a:cubicBezTo>
                  <a:cubicBezTo>
                    <a:pt x="98250" y="125957"/>
                    <a:pt x="98250" y="125957"/>
                    <a:pt x="98250" y="125957"/>
                  </a:cubicBezTo>
                  <a:cubicBezTo>
                    <a:pt x="98250" y="125957"/>
                    <a:pt x="98250" y="125957"/>
                    <a:pt x="98250" y="125957"/>
                  </a:cubicBezTo>
                  <a:close/>
                  <a:moveTo>
                    <a:pt x="166163" y="95667"/>
                  </a:moveTo>
                  <a:cubicBezTo>
                    <a:pt x="166163" y="95572"/>
                    <a:pt x="166163" y="95477"/>
                    <a:pt x="166258" y="95477"/>
                  </a:cubicBezTo>
                  <a:cubicBezTo>
                    <a:pt x="166258" y="95477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258" y="95667"/>
                    <a:pt x="166258" y="95667"/>
                    <a:pt x="166163" y="95667"/>
                  </a:cubicBezTo>
                  <a:close/>
                  <a:moveTo>
                    <a:pt x="60626" y="16991"/>
                  </a:moveTo>
                  <a:cubicBezTo>
                    <a:pt x="60626" y="16991"/>
                    <a:pt x="60531" y="16991"/>
                    <a:pt x="60531" y="16895"/>
                  </a:cubicBezTo>
                  <a:cubicBezTo>
                    <a:pt x="60531" y="16895"/>
                    <a:pt x="60626" y="16800"/>
                    <a:pt x="60626" y="16800"/>
                  </a:cubicBezTo>
                  <a:cubicBezTo>
                    <a:pt x="60626" y="16895"/>
                    <a:pt x="60626" y="16895"/>
                    <a:pt x="60626" y="16991"/>
                  </a:cubicBezTo>
                  <a:close/>
                  <a:moveTo>
                    <a:pt x="28336" y="100239"/>
                  </a:moveTo>
                  <a:cubicBezTo>
                    <a:pt x="28431" y="100335"/>
                    <a:pt x="28431" y="100335"/>
                    <a:pt x="28527" y="100430"/>
                  </a:cubicBezTo>
                  <a:lnTo>
                    <a:pt x="28527" y="100430"/>
                  </a:lnTo>
                  <a:cubicBezTo>
                    <a:pt x="28431" y="100430"/>
                    <a:pt x="28336" y="100430"/>
                    <a:pt x="28241" y="100430"/>
                  </a:cubicBezTo>
                  <a:cubicBezTo>
                    <a:pt x="28241" y="100335"/>
                    <a:pt x="28336" y="100239"/>
                    <a:pt x="28336" y="100239"/>
                  </a:cubicBezTo>
                  <a:close/>
                  <a:moveTo>
                    <a:pt x="79390" y="144911"/>
                  </a:moveTo>
                  <a:cubicBezTo>
                    <a:pt x="79390" y="145007"/>
                    <a:pt x="79485" y="145007"/>
                    <a:pt x="79485" y="145102"/>
                  </a:cubicBezTo>
                  <a:lnTo>
                    <a:pt x="79485" y="145102"/>
                  </a:lnTo>
                  <a:lnTo>
                    <a:pt x="79485" y="145102"/>
                  </a:lnTo>
                  <a:cubicBezTo>
                    <a:pt x="79485" y="145102"/>
                    <a:pt x="79485" y="145102"/>
                    <a:pt x="79485" y="145102"/>
                  </a:cubicBezTo>
                  <a:cubicBezTo>
                    <a:pt x="79390" y="145102"/>
                    <a:pt x="79295" y="145102"/>
                    <a:pt x="79295" y="145198"/>
                  </a:cubicBezTo>
                  <a:cubicBezTo>
                    <a:pt x="79295" y="145007"/>
                    <a:pt x="79295" y="145007"/>
                    <a:pt x="79390" y="144911"/>
                  </a:cubicBezTo>
                  <a:close/>
                  <a:moveTo>
                    <a:pt x="94821" y="153674"/>
                  </a:moveTo>
                  <a:cubicBezTo>
                    <a:pt x="94916" y="153674"/>
                    <a:pt x="94916" y="153674"/>
                    <a:pt x="95011" y="153674"/>
                  </a:cubicBezTo>
                  <a:cubicBezTo>
                    <a:pt x="95011" y="153674"/>
                    <a:pt x="94916" y="153770"/>
                    <a:pt x="94916" y="153770"/>
                  </a:cubicBezTo>
                  <a:cubicBezTo>
                    <a:pt x="94821" y="153770"/>
                    <a:pt x="94821" y="153674"/>
                    <a:pt x="94821" y="153674"/>
                  </a:cubicBezTo>
                  <a:close/>
                  <a:moveTo>
                    <a:pt x="103774" y="28897"/>
                  </a:moveTo>
                  <a:cubicBezTo>
                    <a:pt x="103679" y="28897"/>
                    <a:pt x="103679" y="28802"/>
                    <a:pt x="103584" y="28802"/>
                  </a:cubicBezTo>
                  <a:lnTo>
                    <a:pt x="103584" y="28802"/>
                  </a:lnTo>
                  <a:lnTo>
                    <a:pt x="103584" y="28802"/>
                  </a:lnTo>
                  <a:cubicBezTo>
                    <a:pt x="103584" y="28802"/>
                    <a:pt x="103679" y="28706"/>
                    <a:pt x="103679" y="28706"/>
                  </a:cubicBezTo>
                  <a:cubicBezTo>
                    <a:pt x="103679" y="28802"/>
                    <a:pt x="103774" y="28897"/>
                    <a:pt x="103774" y="28897"/>
                  </a:cubicBezTo>
                  <a:close/>
                  <a:moveTo>
                    <a:pt x="66436" y="11371"/>
                  </a:moveTo>
                  <a:cubicBezTo>
                    <a:pt x="66436" y="11371"/>
                    <a:pt x="66436" y="11371"/>
                    <a:pt x="66436" y="11371"/>
                  </a:cubicBezTo>
                  <a:lnTo>
                    <a:pt x="66436" y="11371"/>
                  </a:lnTo>
                  <a:lnTo>
                    <a:pt x="66436" y="11371"/>
                  </a:lnTo>
                  <a:cubicBezTo>
                    <a:pt x="66436" y="11276"/>
                    <a:pt x="66436" y="11276"/>
                    <a:pt x="66436" y="11371"/>
                  </a:cubicBezTo>
                  <a:cubicBezTo>
                    <a:pt x="66531" y="11276"/>
                    <a:pt x="66531" y="11276"/>
                    <a:pt x="66436" y="11371"/>
                  </a:cubicBezTo>
                  <a:close/>
                  <a:moveTo>
                    <a:pt x="155304" y="128433"/>
                  </a:moveTo>
                  <a:cubicBezTo>
                    <a:pt x="155304" y="128433"/>
                    <a:pt x="155304" y="128433"/>
                    <a:pt x="155304" y="128433"/>
                  </a:cubicBezTo>
                  <a:cubicBezTo>
                    <a:pt x="155304" y="128433"/>
                    <a:pt x="155304" y="128433"/>
                    <a:pt x="155304" y="128433"/>
                  </a:cubicBezTo>
                  <a:cubicBezTo>
                    <a:pt x="155304" y="128433"/>
                    <a:pt x="155304" y="128433"/>
                    <a:pt x="155304" y="128433"/>
                  </a:cubicBezTo>
                  <a:close/>
                  <a:moveTo>
                    <a:pt x="170830" y="116336"/>
                  </a:moveTo>
                  <a:cubicBezTo>
                    <a:pt x="170830" y="116336"/>
                    <a:pt x="170830" y="116336"/>
                    <a:pt x="170830" y="116336"/>
                  </a:cubicBezTo>
                  <a:lnTo>
                    <a:pt x="170830" y="116336"/>
                  </a:lnTo>
                  <a:cubicBezTo>
                    <a:pt x="170830" y="116336"/>
                    <a:pt x="170925" y="116336"/>
                    <a:pt x="170830" y="116336"/>
                  </a:cubicBezTo>
                  <a:cubicBezTo>
                    <a:pt x="170830" y="116336"/>
                    <a:pt x="170830" y="116336"/>
                    <a:pt x="170830" y="116336"/>
                  </a:cubicBezTo>
                  <a:close/>
                  <a:moveTo>
                    <a:pt x="161496" y="81571"/>
                  </a:moveTo>
                  <a:cubicBezTo>
                    <a:pt x="161496" y="81475"/>
                    <a:pt x="161496" y="81475"/>
                    <a:pt x="161496" y="81571"/>
                  </a:cubicBezTo>
                  <a:cubicBezTo>
                    <a:pt x="161496" y="81475"/>
                    <a:pt x="161496" y="81475"/>
                    <a:pt x="161496" y="81571"/>
                  </a:cubicBezTo>
                  <a:cubicBezTo>
                    <a:pt x="161496" y="81571"/>
                    <a:pt x="161496" y="81571"/>
                    <a:pt x="161496" y="81571"/>
                  </a:cubicBezTo>
                  <a:close/>
                  <a:moveTo>
                    <a:pt x="84915" y="12990"/>
                  </a:moveTo>
                  <a:cubicBezTo>
                    <a:pt x="84915" y="12990"/>
                    <a:pt x="84915" y="12990"/>
                    <a:pt x="84915" y="12990"/>
                  </a:cubicBezTo>
                  <a:cubicBezTo>
                    <a:pt x="84915" y="12990"/>
                    <a:pt x="84915" y="12990"/>
                    <a:pt x="84915" y="12990"/>
                  </a:cubicBezTo>
                  <a:lnTo>
                    <a:pt x="84915" y="12990"/>
                  </a:lnTo>
                  <a:close/>
                  <a:moveTo>
                    <a:pt x="47100" y="18038"/>
                  </a:moveTo>
                  <a:cubicBezTo>
                    <a:pt x="47100" y="18038"/>
                    <a:pt x="47100" y="18038"/>
                    <a:pt x="47100" y="18038"/>
                  </a:cubicBezTo>
                  <a:cubicBezTo>
                    <a:pt x="47100" y="18038"/>
                    <a:pt x="47100" y="18038"/>
                    <a:pt x="47100" y="18038"/>
                  </a:cubicBezTo>
                  <a:cubicBezTo>
                    <a:pt x="47100" y="18038"/>
                    <a:pt x="47100" y="18038"/>
                    <a:pt x="47100" y="18038"/>
                  </a:cubicBezTo>
                  <a:close/>
                  <a:moveTo>
                    <a:pt x="156638" y="146626"/>
                  </a:moveTo>
                  <a:lnTo>
                    <a:pt x="156638" y="146626"/>
                  </a:lnTo>
                  <a:lnTo>
                    <a:pt x="156638" y="146626"/>
                  </a:lnTo>
                  <a:cubicBezTo>
                    <a:pt x="156733" y="146721"/>
                    <a:pt x="156733" y="146817"/>
                    <a:pt x="156828" y="146912"/>
                  </a:cubicBezTo>
                  <a:cubicBezTo>
                    <a:pt x="156733" y="146817"/>
                    <a:pt x="156638" y="146721"/>
                    <a:pt x="156543" y="146721"/>
                  </a:cubicBezTo>
                  <a:cubicBezTo>
                    <a:pt x="156543" y="146721"/>
                    <a:pt x="156543" y="146626"/>
                    <a:pt x="156638" y="146626"/>
                  </a:cubicBezTo>
                  <a:close/>
                  <a:moveTo>
                    <a:pt x="165496" y="80332"/>
                  </a:moveTo>
                  <a:cubicBezTo>
                    <a:pt x="165591" y="80237"/>
                    <a:pt x="165591" y="80237"/>
                    <a:pt x="165687" y="80142"/>
                  </a:cubicBezTo>
                  <a:cubicBezTo>
                    <a:pt x="165591" y="80332"/>
                    <a:pt x="165591" y="80332"/>
                    <a:pt x="165496" y="80332"/>
                  </a:cubicBezTo>
                  <a:cubicBezTo>
                    <a:pt x="165496" y="80427"/>
                    <a:pt x="165496" y="80427"/>
                    <a:pt x="165496" y="80332"/>
                  </a:cubicBezTo>
                  <a:close/>
                  <a:moveTo>
                    <a:pt x="161115" y="73855"/>
                  </a:moveTo>
                  <a:lnTo>
                    <a:pt x="161115" y="73855"/>
                  </a:lnTo>
                  <a:cubicBezTo>
                    <a:pt x="161019" y="73855"/>
                    <a:pt x="161019" y="73855"/>
                    <a:pt x="161115" y="73855"/>
                  </a:cubicBezTo>
                  <a:cubicBezTo>
                    <a:pt x="161019" y="73760"/>
                    <a:pt x="161115" y="73855"/>
                    <a:pt x="161115" y="73855"/>
                  </a:cubicBezTo>
                  <a:cubicBezTo>
                    <a:pt x="161115" y="73855"/>
                    <a:pt x="161115" y="73855"/>
                    <a:pt x="161115" y="73855"/>
                  </a:cubicBezTo>
                  <a:close/>
                  <a:moveTo>
                    <a:pt x="140541" y="52900"/>
                  </a:moveTo>
                  <a:cubicBezTo>
                    <a:pt x="140541" y="52900"/>
                    <a:pt x="140541" y="52900"/>
                    <a:pt x="140541" y="52900"/>
                  </a:cubicBezTo>
                  <a:lnTo>
                    <a:pt x="140541" y="52900"/>
                  </a:lnTo>
                  <a:lnTo>
                    <a:pt x="140541" y="52900"/>
                  </a:lnTo>
                  <a:cubicBezTo>
                    <a:pt x="140445" y="52805"/>
                    <a:pt x="140350" y="52614"/>
                    <a:pt x="140255" y="52519"/>
                  </a:cubicBezTo>
                  <a:cubicBezTo>
                    <a:pt x="140350" y="52519"/>
                    <a:pt x="140541" y="52519"/>
                    <a:pt x="140636" y="52519"/>
                  </a:cubicBezTo>
                  <a:cubicBezTo>
                    <a:pt x="140541" y="52614"/>
                    <a:pt x="140541" y="52710"/>
                    <a:pt x="140541" y="52900"/>
                  </a:cubicBezTo>
                  <a:close/>
                  <a:moveTo>
                    <a:pt x="87772" y="12609"/>
                  </a:moveTo>
                  <a:lnTo>
                    <a:pt x="87772" y="12609"/>
                  </a:lnTo>
                  <a:lnTo>
                    <a:pt x="87772" y="12609"/>
                  </a:lnTo>
                  <a:lnTo>
                    <a:pt x="87772" y="12609"/>
                  </a:lnTo>
                  <a:close/>
                  <a:moveTo>
                    <a:pt x="49577" y="9942"/>
                  </a:moveTo>
                  <a:cubicBezTo>
                    <a:pt x="49577" y="9942"/>
                    <a:pt x="49577" y="10038"/>
                    <a:pt x="49577" y="9942"/>
                  </a:cubicBezTo>
                  <a:lnTo>
                    <a:pt x="49577" y="9942"/>
                  </a:lnTo>
                  <a:lnTo>
                    <a:pt x="49577" y="9942"/>
                  </a:lnTo>
                  <a:lnTo>
                    <a:pt x="49577" y="9942"/>
                  </a:lnTo>
                  <a:cubicBezTo>
                    <a:pt x="49577" y="10038"/>
                    <a:pt x="49482" y="10038"/>
                    <a:pt x="49482" y="10038"/>
                  </a:cubicBezTo>
                  <a:cubicBezTo>
                    <a:pt x="49482" y="9942"/>
                    <a:pt x="49482" y="9942"/>
                    <a:pt x="49577" y="9942"/>
                  </a:cubicBezTo>
                  <a:close/>
                  <a:moveTo>
                    <a:pt x="42909" y="128624"/>
                  </a:moveTo>
                  <a:cubicBezTo>
                    <a:pt x="42909" y="128624"/>
                    <a:pt x="42909" y="128624"/>
                    <a:pt x="42909" y="128624"/>
                  </a:cubicBezTo>
                  <a:lnTo>
                    <a:pt x="42909" y="128624"/>
                  </a:lnTo>
                  <a:cubicBezTo>
                    <a:pt x="42909" y="128624"/>
                    <a:pt x="42909" y="128624"/>
                    <a:pt x="42909" y="128624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456EDB1-C195-4087-95FF-F0F135846118}"/>
                </a:ext>
              </a:extLst>
            </p:cNvPr>
            <p:cNvSpPr/>
            <p:nvPr/>
          </p:nvSpPr>
          <p:spPr>
            <a:xfrm>
              <a:off x="4384521" y="5666177"/>
              <a:ext cx="307906" cy="301638"/>
            </a:xfrm>
            <a:custGeom>
              <a:avLst/>
              <a:gdLst>
                <a:gd name="connsiteX0" fmla="*/ 299682 w 307906"/>
                <a:gd name="connsiteY0" fmla="*/ 102162 h 301638"/>
                <a:gd name="connsiteX1" fmla="*/ 297491 w 307906"/>
                <a:gd name="connsiteY1" fmla="*/ 98924 h 301638"/>
                <a:gd name="connsiteX2" fmla="*/ 294539 w 307906"/>
                <a:gd name="connsiteY2" fmla="*/ 94542 h 301638"/>
                <a:gd name="connsiteX3" fmla="*/ 289871 w 307906"/>
                <a:gd name="connsiteY3" fmla="*/ 89399 h 301638"/>
                <a:gd name="connsiteX4" fmla="*/ 289871 w 307906"/>
                <a:gd name="connsiteY4" fmla="*/ 89399 h 301638"/>
                <a:gd name="connsiteX5" fmla="*/ 266535 w 307906"/>
                <a:gd name="connsiteY5" fmla="*/ 68730 h 301638"/>
                <a:gd name="connsiteX6" fmla="*/ 266535 w 307906"/>
                <a:gd name="connsiteY6" fmla="*/ 68730 h 301638"/>
                <a:gd name="connsiteX7" fmla="*/ 266535 w 307906"/>
                <a:gd name="connsiteY7" fmla="*/ 68730 h 301638"/>
                <a:gd name="connsiteX8" fmla="*/ 264821 w 307906"/>
                <a:gd name="connsiteY8" fmla="*/ 67396 h 301638"/>
                <a:gd name="connsiteX9" fmla="*/ 264821 w 307906"/>
                <a:gd name="connsiteY9" fmla="*/ 67396 h 301638"/>
                <a:gd name="connsiteX10" fmla="*/ 264821 w 307906"/>
                <a:gd name="connsiteY10" fmla="*/ 67396 h 301638"/>
                <a:gd name="connsiteX11" fmla="*/ 253105 w 307906"/>
                <a:gd name="connsiteY11" fmla="*/ 61205 h 301638"/>
                <a:gd name="connsiteX12" fmla="*/ 250438 w 307906"/>
                <a:gd name="connsiteY12" fmla="*/ 59681 h 301638"/>
                <a:gd name="connsiteX13" fmla="*/ 247961 w 307906"/>
                <a:gd name="connsiteY13" fmla="*/ 57967 h 301638"/>
                <a:gd name="connsiteX14" fmla="*/ 247961 w 307906"/>
                <a:gd name="connsiteY14" fmla="*/ 57967 h 301638"/>
                <a:gd name="connsiteX15" fmla="*/ 247961 w 307906"/>
                <a:gd name="connsiteY15" fmla="*/ 57967 h 301638"/>
                <a:gd name="connsiteX16" fmla="*/ 243485 w 307906"/>
                <a:gd name="connsiteY16" fmla="*/ 55966 h 301638"/>
                <a:gd name="connsiteX17" fmla="*/ 243485 w 307906"/>
                <a:gd name="connsiteY17" fmla="*/ 55966 h 301638"/>
                <a:gd name="connsiteX18" fmla="*/ 242627 w 307906"/>
                <a:gd name="connsiteY18" fmla="*/ 55395 h 301638"/>
                <a:gd name="connsiteX19" fmla="*/ 231102 w 307906"/>
                <a:gd name="connsiteY19" fmla="*/ 51680 h 301638"/>
                <a:gd name="connsiteX20" fmla="*/ 226149 w 307906"/>
                <a:gd name="connsiteY20" fmla="*/ 49013 h 301638"/>
                <a:gd name="connsiteX21" fmla="*/ 220625 w 307906"/>
                <a:gd name="connsiteY21" fmla="*/ 48060 h 301638"/>
                <a:gd name="connsiteX22" fmla="*/ 216815 w 307906"/>
                <a:gd name="connsiteY22" fmla="*/ 46917 h 301638"/>
                <a:gd name="connsiteX23" fmla="*/ 216815 w 307906"/>
                <a:gd name="connsiteY23" fmla="*/ 46917 h 301638"/>
                <a:gd name="connsiteX24" fmla="*/ 210147 w 307906"/>
                <a:gd name="connsiteY24" fmla="*/ 43869 h 301638"/>
                <a:gd name="connsiteX25" fmla="*/ 203670 w 307906"/>
                <a:gd name="connsiteY25" fmla="*/ 41583 h 301638"/>
                <a:gd name="connsiteX26" fmla="*/ 203670 w 307906"/>
                <a:gd name="connsiteY26" fmla="*/ 41583 h 301638"/>
                <a:gd name="connsiteX27" fmla="*/ 197574 w 307906"/>
                <a:gd name="connsiteY27" fmla="*/ 39869 h 301638"/>
                <a:gd name="connsiteX28" fmla="*/ 186906 w 307906"/>
                <a:gd name="connsiteY28" fmla="*/ 36154 h 301638"/>
                <a:gd name="connsiteX29" fmla="*/ 177191 w 307906"/>
                <a:gd name="connsiteY29" fmla="*/ 33201 h 301638"/>
                <a:gd name="connsiteX30" fmla="*/ 174524 w 307906"/>
                <a:gd name="connsiteY30" fmla="*/ 31868 h 301638"/>
                <a:gd name="connsiteX31" fmla="*/ 174524 w 307906"/>
                <a:gd name="connsiteY31" fmla="*/ 31868 h 301638"/>
                <a:gd name="connsiteX32" fmla="*/ 174524 w 307906"/>
                <a:gd name="connsiteY32" fmla="*/ 31868 h 301638"/>
                <a:gd name="connsiteX33" fmla="*/ 165761 w 307906"/>
                <a:gd name="connsiteY33" fmla="*/ 27867 h 301638"/>
                <a:gd name="connsiteX34" fmla="*/ 165761 w 307906"/>
                <a:gd name="connsiteY34" fmla="*/ 27867 h 301638"/>
                <a:gd name="connsiteX35" fmla="*/ 162427 w 307906"/>
                <a:gd name="connsiteY35" fmla="*/ 25772 h 301638"/>
                <a:gd name="connsiteX36" fmla="*/ 155378 w 307906"/>
                <a:gd name="connsiteY36" fmla="*/ 22724 h 301638"/>
                <a:gd name="connsiteX37" fmla="*/ 155378 w 307906"/>
                <a:gd name="connsiteY37" fmla="*/ 22724 h 301638"/>
                <a:gd name="connsiteX38" fmla="*/ 145377 w 307906"/>
                <a:gd name="connsiteY38" fmla="*/ 16723 h 301638"/>
                <a:gd name="connsiteX39" fmla="*/ 135757 w 307906"/>
                <a:gd name="connsiteY39" fmla="*/ 11961 h 301638"/>
                <a:gd name="connsiteX40" fmla="*/ 135757 w 307906"/>
                <a:gd name="connsiteY40" fmla="*/ 11961 h 301638"/>
                <a:gd name="connsiteX41" fmla="*/ 133185 w 307906"/>
                <a:gd name="connsiteY41" fmla="*/ 10818 h 301638"/>
                <a:gd name="connsiteX42" fmla="*/ 133185 w 307906"/>
                <a:gd name="connsiteY42" fmla="*/ 10818 h 301638"/>
                <a:gd name="connsiteX43" fmla="*/ 126422 w 307906"/>
                <a:gd name="connsiteY43" fmla="*/ 7484 h 301638"/>
                <a:gd name="connsiteX44" fmla="*/ 120231 w 307906"/>
                <a:gd name="connsiteY44" fmla="*/ 5293 h 301638"/>
                <a:gd name="connsiteX45" fmla="*/ 113849 w 307906"/>
                <a:gd name="connsiteY45" fmla="*/ 4436 h 301638"/>
                <a:gd name="connsiteX46" fmla="*/ 113849 w 307906"/>
                <a:gd name="connsiteY46" fmla="*/ 4436 h 301638"/>
                <a:gd name="connsiteX47" fmla="*/ 112897 w 307906"/>
                <a:gd name="connsiteY47" fmla="*/ 3865 h 301638"/>
                <a:gd name="connsiteX48" fmla="*/ 112897 w 307906"/>
                <a:gd name="connsiteY48" fmla="*/ 3865 h 301638"/>
                <a:gd name="connsiteX49" fmla="*/ 108706 w 307906"/>
                <a:gd name="connsiteY49" fmla="*/ 2436 h 301638"/>
                <a:gd name="connsiteX50" fmla="*/ 92228 w 307906"/>
                <a:gd name="connsiteY50" fmla="*/ 340 h 301638"/>
                <a:gd name="connsiteX51" fmla="*/ 92228 w 307906"/>
                <a:gd name="connsiteY51" fmla="*/ 340 h 301638"/>
                <a:gd name="connsiteX52" fmla="*/ 80036 w 307906"/>
                <a:gd name="connsiteY52" fmla="*/ 1864 h 301638"/>
                <a:gd name="connsiteX53" fmla="*/ 80036 w 307906"/>
                <a:gd name="connsiteY53" fmla="*/ 1864 h 301638"/>
                <a:gd name="connsiteX54" fmla="*/ 73654 w 307906"/>
                <a:gd name="connsiteY54" fmla="*/ 1674 h 301638"/>
                <a:gd name="connsiteX55" fmla="*/ 71939 w 307906"/>
                <a:gd name="connsiteY55" fmla="*/ 1769 h 301638"/>
                <a:gd name="connsiteX56" fmla="*/ 67939 w 307906"/>
                <a:gd name="connsiteY56" fmla="*/ 2912 h 301638"/>
                <a:gd name="connsiteX57" fmla="*/ 65748 w 307906"/>
                <a:gd name="connsiteY57" fmla="*/ 4150 h 301638"/>
                <a:gd name="connsiteX58" fmla="*/ 62795 w 307906"/>
                <a:gd name="connsiteY58" fmla="*/ 4531 h 301638"/>
                <a:gd name="connsiteX59" fmla="*/ 62795 w 307906"/>
                <a:gd name="connsiteY59" fmla="*/ 4531 h 301638"/>
                <a:gd name="connsiteX60" fmla="*/ 62795 w 307906"/>
                <a:gd name="connsiteY60" fmla="*/ 4531 h 301638"/>
                <a:gd name="connsiteX61" fmla="*/ 56223 w 307906"/>
                <a:gd name="connsiteY61" fmla="*/ 9103 h 301638"/>
                <a:gd name="connsiteX62" fmla="*/ 52604 w 307906"/>
                <a:gd name="connsiteY62" fmla="*/ 13104 h 301638"/>
                <a:gd name="connsiteX63" fmla="*/ 50984 w 307906"/>
                <a:gd name="connsiteY63" fmla="*/ 15485 h 301638"/>
                <a:gd name="connsiteX64" fmla="*/ 48794 w 307906"/>
                <a:gd name="connsiteY64" fmla="*/ 19009 h 301638"/>
                <a:gd name="connsiteX65" fmla="*/ 46889 w 307906"/>
                <a:gd name="connsiteY65" fmla="*/ 23295 h 301638"/>
                <a:gd name="connsiteX66" fmla="*/ 44222 w 307906"/>
                <a:gd name="connsiteY66" fmla="*/ 31487 h 301638"/>
                <a:gd name="connsiteX67" fmla="*/ 40888 w 307906"/>
                <a:gd name="connsiteY67" fmla="*/ 44822 h 301638"/>
                <a:gd name="connsiteX68" fmla="*/ 40602 w 307906"/>
                <a:gd name="connsiteY68" fmla="*/ 48346 h 301638"/>
                <a:gd name="connsiteX69" fmla="*/ 40602 w 307906"/>
                <a:gd name="connsiteY69" fmla="*/ 48346 h 301638"/>
                <a:gd name="connsiteX70" fmla="*/ 38888 w 307906"/>
                <a:gd name="connsiteY70" fmla="*/ 55775 h 301638"/>
                <a:gd name="connsiteX71" fmla="*/ 37649 w 307906"/>
                <a:gd name="connsiteY71" fmla="*/ 61109 h 301638"/>
                <a:gd name="connsiteX72" fmla="*/ 36221 w 307906"/>
                <a:gd name="connsiteY72" fmla="*/ 78064 h 301638"/>
                <a:gd name="connsiteX73" fmla="*/ 34792 w 307906"/>
                <a:gd name="connsiteY73" fmla="*/ 80445 h 301638"/>
                <a:gd name="connsiteX74" fmla="*/ 34792 w 307906"/>
                <a:gd name="connsiteY74" fmla="*/ 80445 h 301638"/>
                <a:gd name="connsiteX75" fmla="*/ 33554 w 307906"/>
                <a:gd name="connsiteY75" fmla="*/ 87780 h 301638"/>
                <a:gd name="connsiteX76" fmla="*/ 32696 w 307906"/>
                <a:gd name="connsiteY76" fmla="*/ 91399 h 301638"/>
                <a:gd name="connsiteX77" fmla="*/ 30887 w 307906"/>
                <a:gd name="connsiteY77" fmla="*/ 100638 h 301638"/>
                <a:gd name="connsiteX78" fmla="*/ 30029 w 307906"/>
                <a:gd name="connsiteY78" fmla="*/ 104258 h 301638"/>
                <a:gd name="connsiteX79" fmla="*/ 28601 w 307906"/>
                <a:gd name="connsiteY79" fmla="*/ 108544 h 301638"/>
                <a:gd name="connsiteX80" fmla="*/ 25934 w 307906"/>
                <a:gd name="connsiteY80" fmla="*/ 118450 h 301638"/>
                <a:gd name="connsiteX81" fmla="*/ 25934 w 307906"/>
                <a:gd name="connsiteY81" fmla="*/ 118450 h 301638"/>
                <a:gd name="connsiteX82" fmla="*/ 25934 w 307906"/>
                <a:gd name="connsiteY82" fmla="*/ 118450 h 301638"/>
                <a:gd name="connsiteX83" fmla="*/ 25362 w 307906"/>
                <a:gd name="connsiteY83" fmla="*/ 120260 h 301638"/>
                <a:gd name="connsiteX84" fmla="*/ 25362 w 307906"/>
                <a:gd name="connsiteY84" fmla="*/ 120260 h 301638"/>
                <a:gd name="connsiteX85" fmla="*/ 23362 w 307906"/>
                <a:gd name="connsiteY85" fmla="*/ 126451 h 301638"/>
                <a:gd name="connsiteX86" fmla="*/ 21933 w 307906"/>
                <a:gd name="connsiteY86" fmla="*/ 129023 h 301638"/>
                <a:gd name="connsiteX87" fmla="*/ 21933 w 307906"/>
                <a:gd name="connsiteY87" fmla="*/ 129023 h 301638"/>
                <a:gd name="connsiteX88" fmla="*/ 20123 w 307906"/>
                <a:gd name="connsiteY88" fmla="*/ 133404 h 301638"/>
                <a:gd name="connsiteX89" fmla="*/ 18885 w 307906"/>
                <a:gd name="connsiteY89" fmla="*/ 138643 h 301638"/>
                <a:gd name="connsiteX90" fmla="*/ 12694 w 307906"/>
                <a:gd name="connsiteY90" fmla="*/ 152740 h 301638"/>
                <a:gd name="connsiteX91" fmla="*/ 9551 w 307906"/>
                <a:gd name="connsiteY91" fmla="*/ 162456 h 301638"/>
                <a:gd name="connsiteX92" fmla="*/ 8027 w 307906"/>
                <a:gd name="connsiteY92" fmla="*/ 166933 h 301638"/>
                <a:gd name="connsiteX93" fmla="*/ 4407 w 307906"/>
                <a:gd name="connsiteY93" fmla="*/ 180363 h 301638"/>
                <a:gd name="connsiteX94" fmla="*/ 3836 w 307906"/>
                <a:gd name="connsiteY94" fmla="*/ 184078 h 301638"/>
                <a:gd name="connsiteX95" fmla="*/ 1931 w 307906"/>
                <a:gd name="connsiteY95" fmla="*/ 195031 h 301638"/>
                <a:gd name="connsiteX96" fmla="*/ 883 w 307906"/>
                <a:gd name="connsiteY96" fmla="*/ 205127 h 301638"/>
                <a:gd name="connsiteX97" fmla="*/ 883 w 307906"/>
                <a:gd name="connsiteY97" fmla="*/ 207890 h 301638"/>
                <a:gd name="connsiteX98" fmla="*/ 1073 w 307906"/>
                <a:gd name="connsiteY98" fmla="*/ 213129 h 301638"/>
                <a:gd name="connsiteX99" fmla="*/ 1740 w 307906"/>
                <a:gd name="connsiteY99" fmla="*/ 213796 h 301638"/>
                <a:gd name="connsiteX100" fmla="*/ 1740 w 307906"/>
                <a:gd name="connsiteY100" fmla="*/ 213796 h 301638"/>
                <a:gd name="connsiteX101" fmla="*/ 1740 w 307906"/>
                <a:gd name="connsiteY101" fmla="*/ 213796 h 301638"/>
                <a:gd name="connsiteX102" fmla="*/ 788 w 307906"/>
                <a:gd name="connsiteY102" fmla="*/ 224177 h 301638"/>
                <a:gd name="connsiteX103" fmla="*/ 1835 w 307906"/>
                <a:gd name="connsiteY103" fmla="*/ 232846 h 301638"/>
                <a:gd name="connsiteX104" fmla="*/ 2407 w 307906"/>
                <a:gd name="connsiteY104" fmla="*/ 232846 h 301638"/>
                <a:gd name="connsiteX105" fmla="*/ 2312 w 307906"/>
                <a:gd name="connsiteY105" fmla="*/ 232941 h 301638"/>
                <a:gd name="connsiteX106" fmla="*/ 1835 w 307906"/>
                <a:gd name="connsiteY106" fmla="*/ 232846 h 301638"/>
                <a:gd name="connsiteX107" fmla="*/ 2788 w 307906"/>
                <a:gd name="connsiteY107" fmla="*/ 238751 h 301638"/>
                <a:gd name="connsiteX108" fmla="*/ 3264 w 307906"/>
                <a:gd name="connsiteY108" fmla="*/ 241608 h 301638"/>
                <a:gd name="connsiteX109" fmla="*/ 3264 w 307906"/>
                <a:gd name="connsiteY109" fmla="*/ 241608 h 301638"/>
                <a:gd name="connsiteX110" fmla="*/ 3264 w 307906"/>
                <a:gd name="connsiteY110" fmla="*/ 241608 h 301638"/>
                <a:gd name="connsiteX111" fmla="*/ 4312 w 307906"/>
                <a:gd name="connsiteY111" fmla="*/ 245609 h 301638"/>
                <a:gd name="connsiteX112" fmla="*/ 4312 w 307906"/>
                <a:gd name="connsiteY112" fmla="*/ 245609 h 301638"/>
                <a:gd name="connsiteX113" fmla="*/ 4312 w 307906"/>
                <a:gd name="connsiteY113" fmla="*/ 245609 h 301638"/>
                <a:gd name="connsiteX114" fmla="*/ 4502 w 307906"/>
                <a:gd name="connsiteY114" fmla="*/ 247228 h 301638"/>
                <a:gd name="connsiteX115" fmla="*/ 6407 w 307906"/>
                <a:gd name="connsiteY115" fmla="*/ 253515 h 301638"/>
                <a:gd name="connsiteX116" fmla="*/ 6407 w 307906"/>
                <a:gd name="connsiteY116" fmla="*/ 253515 h 301638"/>
                <a:gd name="connsiteX117" fmla="*/ 6407 w 307906"/>
                <a:gd name="connsiteY117" fmla="*/ 253515 h 301638"/>
                <a:gd name="connsiteX118" fmla="*/ 7741 w 307906"/>
                <a:gd name="connsiteY118" fmla="*/ 257515 h 301638"/>
                <a:gd name="connsiteX119" fmla="*/ 13170 w 307906"/>
                <a:gd name="connsiteY119" fmla="*/ 269898 h 301638"/>
                <a:gd name="connsiteX120" fmla="*/ 15932 w 307906"/>
                <a:gd name="connsiteY120" fmla="*/ 274374 h 301638"/>
                <a:gd name="connsiteX121" fmla="*/ 18790 w 307906"/>
                <a:gd name="connsiteY121" fmla="*/ 278661 h 301638"/>
                <a:gd name="connsiteX122" fmla="*/ 18790 w 307906"/>
                <a:gd name="connsiteY122" fmla="*/ 278661 h 301638"/>
                <a:gd name="connsiteX123" fmla="*/ 27553 w 307906"/>
                <a:gd name="connsiteY123" fmla="*/ 288567 h 301638"/>
                <a:gd name="connsiteX124" fmla="*/ 34125 w 307906"/>
                <a:gd name="connsiteY124" fmla="*/ 293615 h 301638"/>
                <a:gd name="connsiteX125" fmla="*/ 45269 w 307906"/>
                <a:gd name="connsiteY125" fmla="*/ 298758 h 301638"/>
                <a:gd name="connsiteX126" fmla="*/ 49079 w 307906"/>
                <a:gd name="connsiteY126" fmla="*/ 299711 h 301638"/>
                <a:gd name="connsiteX127" fmla="*/ 52413 w 307906"/>
                <a:gd name="connsiteY127" fmla="*/ 300473 h 301638"/>
                <a:gd name="connsiteX128" fmla="*/ 61271 w 307906"/>
                <a:gd name="connsiteY128" fmla="*/ 301521 h 301638"/>
                <a:gd name="connsiteX129" fmla="*/ 61271 w 307906"/>
                <a:gd name="connsiteY129" fmla="*/ 301521 h 301638"/>
                <a:gd name="connsiteX130" fmla="*/ 64605 w 307906"/>
                <a:gd name="connsiteY130" fmla="*/ 301521 h 301638"/>
                <a:gd name="connsiteX131" fmla="*/ 69272 w 307906"/>
                <a:gd name="connsiteY131" fmla="*/ 301235 h 301638"/>
                <a:gd name="connsiteX132" fmla="*/ 73273 w 307906"/>
                <a:gd name="connsiteY132" fmla="*/ 300759 h 301638"/>
                <a:gd name="connsiteX133" fmla="*/ 73273 w 307906"/>
                <a:gd name="connsiteY133" fmla="*/ 300759 h 301638"/>
                <a:gd name="connsiteX134" fmla="*/ 79178 w 307906"/>
                <a:gd name="connsiteY134" fmla="*/ 299616 h 301638"/>
                <a:gd name="connsiteX135" fmla="*/ 82988 w 307906"/>
                <a:gd name="connsiteY135" fmla="*/ 298854 h 301638"/>
                <a:gd name="connsiteX136" fmla="*/ 87084 w 307906"/>
                <a:gd name="connsiteY136" fmla="*/ 297520 h 301638"/>
                <a:gd name="connsiteX137" fmla="*/ 91085 w 307906"/>
                <a:gd name="connsiteY137" fmla="*/ 296282 h 301638"/>
                <a:gd name="connsiteX138" fmla="*/ 91085 w 307906"/>
                <a:gd name="connsiteY138" fmla="*/ 296282 h 301638"/>
                <a:gd name="connsiteX139" fmla="*/ 111849 w 307906"/>
                <a:gd name="connsiteY139" fmla="*/ 287138 h 301638"/>
                <a:gd name="connsiteX140" fmla="*/ 116802 w 307906"/>
                <a:gd name="connsiteY140" fmla="*/ 284947 h 301638"/>
                <a:gd name="connsiteX141" fmla="*/ 123279 w 307906"/>
                <a:gd name="connsiteY141" fmla="*/ 280661 h 301638"/>
                <a:gd name="connsiteX142" fmla="*/ 129851 w 307906"/>
                <a:gd name="connsiteY142" fmla="*/ 276279 h 301638"/>
                <a:gd name="connsiteX143" fmla="*/ 137376 w 307906"/>
                <a:gd name="connsiteY143" fmla="*/ 271041 h 301638"/>
                <a:gd name="connsiteX144" fmla="*/ 146806 w 307906"/>
                <a:gd name="connsiteY144" fmla="*/ 263421 h 301638"/>
                <a:gd name="connsiteX145" fmla="*/ 146806 w 307906"/>
                <a:gd name="connsiteY145" fmla="*/ 263421 h 301638"/>
                <a:gd name="connsiteX146" fmla="*/ 155093 w 307906"/>
                <a:gd name="connsiteY146" fmla="*/ 257325 h 301638"/>
                <a:gd name="connsiteX147" fmla="*/ 180524 w 307906"/>
                <a:gd name="connsiteY147" fmla="*/ 238846 h 301638"/>
                <a:gd name="connsiteX148" fmla="*/ 186430 w 307906"/>
                <a:gd name="connsiteY148" fmla="*/ 235989 h 301638"/>
                <a:gd name="connsiteX149" fmla="*/ 186430 w 307906"/>
                <a:gd name="connsiteY149" fmla="*/ 235989 h 301638"/>
                <a:gd name="connsiteX150" fmla="*/ 186430 w 307906"/>
                <a:gd name="connsiteY150" fmla="*/ 235989 h 301638"/>
                <a:gd name="connsiteX151" fmla="*/ 199098 w 307906"/>
                <a:gd name="connsiteY151" fmla="*/ 228940 h 301638"/>
                <a:gd name="connsiteX152" fmla="*/ 207480 w 307906"/>
                <a:gd name="connsiteY152" fmla="*/ 224940 h 301638"/>
                <a:gd name="connsiteX153" fmla="*/ 232721 w 307906"/>
                <a:gd name="connsiteY153" fmla="*/ 213033 h 301638"/>
                <a:gd name="connsiteX154" fmla="*/ 237579 w 307906"/>
                <a:gd name="connsiteY154" fmla="*/ 210747 h 301638"/>
                <a:gd name="connsiteX155" fmla="*/ 237579 w 307906"/>
                <a:gd name="connsiteY155" fmla="*/ 210747 h 301638"/>
                <a:gd name="connsiteX156" fmla="*/ 237579 w 307906"/>
                <a:gd name="connsiteY156" fmla="*/ 210747 h 301638"/>
                <a:gd name="connsiteX157" fmla="*/ 240913 w 307906"/>
                <a:gd name="connsiteY157" fmla="*/ 208747 h 301638"/>
                <a:gd name="connsiteX158" fmla="*/ 243008 w 307906"/>
                <a:gd name="connsiteY158" fmla="*/ 207604 h 301638"/>
                <a:gd name="connsiteX159" fmla="*/ 243008 w 307906"/>
                <a:gd name="connsiteY159" fmla="*/ 207604 h 301638"/>
                <a:gd name="connsiteX160" fmla="*/ 253486 w 307906"/>
                <a:gd name="connsiteY160" fmla="*/ 201603 h 301638"/>
                <a:gd name="connsiteX161" fmla="*/ 254629 w 307906"/>
                <a:gd name="connsiteY161" fmla="*/ 200746 h 301638"/>
                <a:gd name="connsiteX162" fmla="*/ 254629 w 307906"/>
                <a:gd name="connsiteY162" fmla="*/ 200746 h 301638"/>
                <a:gd name="connsiteX163" fmla="*/ 255867 w 307906"/>
                <a:gd name="connsiteY163" fmla="*/ 200365 h 301638"/>
                <a:gd name="connsiteX164" fmla="*/ 255867 w 307906"/>
                <a:gd name="connsiteY164" fmla="*/ 200365 h 301638"/>
                <a:gd name="connsiteX165" fmla="*/ 255867 w 307906"/>
                <a:gd name="connsiteY165" fmla="*/ 200365 h 301638"/>
                <a:gd name="connsiteX166" fmla="*/ 256534 w 307906"/>
                <a:gd name="connsiteY166" fmla="*/ 201222 h 301638"/>
                <a:gd name="connsiteX167" fmla="*/ 267392 w 307906"/>
                <a:gd name="connsiteY167" fmla="*/ 193888 h 301638"/>
                <a:gd name="connsiteX168" fmla="*/ 266821 w 307906"/>
                <a:gd name="connsiteY168" fmla="*/ 192936 h 301638"/>
                <a:gd name="connsiteX169" fmla="*/ 266821 w 307906"/>
                <a:gd name="connsiteY169" fmla="*/ 192936 h 301638"/>
                <a:gd name="connsiteX170" fmla="*/ 266821 w 307906"/>
                <a:gd name="connsiteY170" fmla="*/ 192936 h 301638"/>
                <a:gd name="connsiteX171" fmla="*/ 268631 w 307906"/>
                <a:gd name="connsiteY171" fmla="*/ 191221 h 301638"/>
                <a:gd name="connsiteX172" fmla="*/ 268631 w 307906"/>
                <a:gd name="connsiteY172" fmla="*/ 191221 h 301638"/>
                <a:gd name="connsiteX173" fmla="*/ 268631 w 307906"/>
                <a:gd name="connsiteY173" fmla="*/ 191221 h 301638"/>
                <a:gd name="connsiteX174" fmla="*/ 283871 w 307906"/>
                <a:gd name="connsiteY174" fmla="*/ 178267 h 301638"/>
                <a:gd name="connsiteX175" fmla="*/ 294729 w 307906"/>
                <a:gd name="connsiteY175" fmla="*/ 165980 h 301638"/>
                <a:gd name="connsiteX176" fmla="*/ 294729 w 307906"/>
                <a:gd name="connsiteY176" fmla="*/ 165980 h 301638"/>
                <a:gd name="connsiteX177" fmla="*/ 295872 w 307906"/>
                <a:gd name="connsiteY177" fmla="*/ 163599 h 301638"/>
                <a:gd name="connsiteX178" fmla="*/ 295872 w 307906"/>
                <a:gd name="connsiteY178" fmla="*/ 163599 h 301638"/>
                <a:gd name="connsiteX179" fmla="*/ 302063 w 307906"/>
                <a:gd name="connsiteY179" fmla="*/ 154169 h 301638"/>
                <a:gd name="connsiteX180" fmla="*/ 302063 w 307906"/>
                <a:gd name="connsiteY180" fmla="*/ 154169 h 301638"/>
                <a:gd name="connsiteX181" fmla="*/ 302063 w 307906"/>
                <a:gd name="connsiteY181" fmla="*/ 154169 h 301638"/>
                <a:gd name="connsiteX182" fmla="*/ 306254 w 307906"/>
                <a:gd name="connsiteY182" fmla="*/ 142072 h 301638"/>
                <a:gd name="connsiteX183" fmla="*/ 307112 w 307906"/>
                <a:gd name="connsiteY183" fmla="*/ 119402 h 301638"/>
                <a:gd name="connsiteX184" fmla="*/ 304635 w 307906"/>
                <a:gd name="connsiteY184" fmla="*/ 113307 h 301638"/>
                <a:gd name="connsiteX185" fmla="*/ 303683 w 307906"/>
                <a:gd name="connsiteY185" fmla="*/ 109401 h 301638"/>
                <a:gd name="connsiteX186" fmla="*/ 303683 w 307906"/>
                <a:gd name="connsiteY186" fmla="*/ 109401 h 301638"/>
                <a:gd name="connsiteX187" fmla="*/ 299682 w 307906"/>
                <a:gd name="connsiteY187" fmla="*/ 102162 h 301638"/>
                <a:gd name="connsiteX188" fmla="*/ 44984 w 307906"/>
                <a:gd name="connsiteY188" fmla="*/ 294091 h 301638"/>
                <a:gd name="connsiteX189" fmla="*/ 44984 w 307906"/>
                <a:gd name="connsiteY189" fmla="*/ 294091 h 301638"/>
                <a:gd name="connsiteX190" fmla="*/ 44984 w 307906"/>
                <a:gd name="connsiteY190" fmla="*/ 294091 h 301638"/>
                <a:gd name="connsiteX191" fmla="*/ 44984 w 307906"/>
                <a:gd name="connsiteY191" fmla="*/ 294091 h 301638"/>
                <a:gd name="connsiteX192" fmla="*/ 44984 w 307906"/>
                <a:gd name="connsiteY192" fmla="*/ 294091 h 301638"/>
                <a:gd name="connsiteX193" fmla="*/ 44984 w 307906"/>
                <a:gd name="connsiteY193" fmla="*/ 294091 h 301638"/>
                <a:gd name="connsiteX194" fmla="*/ 44984 w 307906"/>
                <a:gd name="connsiteY194" fmla="*/ 294091 h 301638"/>
                <a:gd name="connsiteX195" fmla="*/ 44984 w 307906"/>
                <a:gd name="connsiteY195" fmla="*/ 294091 h 301638"/>
                <a:gd name="connsiteX196" fmla="*/ 27362 w 307906"/>
                <a:gd name="connsiteY196" fmla="*/ 272755 h 301638"/>
                <a:gd name="connsiteX197" fmla="*/ 27743 w 307906"/>
                <a:gd name="connsiteY197" fmla="*/ 272469 h 301638"/>
                <a:gd name="connsiteX198" fmla="*/ 27934 w 307906"/>
                <a:gd name="connsiteY198" fmla="*/ 273898 h 301638"/>
                <a:gd name="connsiteX199" fmla="*/ 27362 w 307906"/>
                <a:gd name="connsiteY199" fmla="*/ 272755 h 301638"/>
                <a:gd name="connsiteX200" fmla="*/ 28410 w 307906"/>
                <a:gd name="connsiteY200" fmla="*/ 271993 h 301638"/>
                <a:gd name="connsiteX201" fmla="*/ 28410 w 307906"/>
                <a:gd name="connsiteY201" fmla="*/ 271993 h 301638"/>
                <a:gd name="connsiteX202" fmla="*/ 28410 w 307906"/>
                <a:gd name="connsiteY202" fmla="*/ 271993 h 301638"/>
                <a:gd name="connsiteX203" fmla="*/ 28410 w 307906"/>
                <a:gd name="connsiteY203" fmla="*/ 271993 h 301638"/>
                <a:gd name="connsiteX204" fmla="*/ 28410 w 307906"/>
                <a:gd name="connsiteY204" fmla="*/ 271993 h 301638"/>
                <a:gd name="connsiteX205" fmla="*/ 28410 w 307906"/>
                <a:gd name="connsiteY205" fmla="*/ 271993 h 301638"/>
                <a:gd name="connsiteX206" fmla="*/ 57080 w 307906"/>
                <a:gd name="connsiteY206" fmla="*/ 176458 h 301638"/>
                <a:gd name="connsiteX207" fmla="*/ 57080 w 307906"/>
                <a:gd name="connsiteY207" fmla="*/ 176458 h 301638"/>
                <a:gd name="connsiteX208" fmla="*/ 57080 w 307906"/>
                <a:gd name="connsiteY208" fmla="*/ 176458 h 301638"/>
                <a:gd name="connsiteX209" fmla="*/ 57080 w 307906"/>
                <a:gd name="connsiteY209" fmla="*/ 176458 h 301638"/>
                <a:gd name="connsiteX210" fmla="*/ 57080 w 307906"/>
                <a:gd name="connsiteY210" fmla="*/ 176458 h 301638"/>
                <a:gd name="connsiteX211" fmla="*/ 57080 w 307906"/>
                <a:gd name="connsiteY211" fmla="*/ 176458 h 301638"/>
                <a:gd name="connsiteX212" fmla="*/ 57080 w 307906"/>
                <a:gd name="connsiteY212" fmla="*/ 176458 h 301638"/>
                <a:gd name="connsiteX213" fmla="*/ 183096 w 307906"/>
                <a:gd name="connsiteY213" fmla="*/ 60919 h 301638"/>
                <a:gd name="connsiteX214" fmla="*/ 182906 w 307906"/>
                <a:gd name="connsiteY214" fmla="*/ 61015 h 301638"/>
                <a:gd name="connsiteX215" fmla="*/ 183001 w 307906"/>
                <a:gd name="connsiteY215" fmla="*/ 60824 h 301638"/>
                <a:gd name="connsiteX216" fmla="*/ 183096 w 307906"/>
                <a:gd name="connsiteY216" fmla="*/ 60919 h 301638"/>
                <a:gd name="connsiteX217" fmla="*/ 63653 w 307906"/>
                <a:gd name="connsiteY217" fmla="*/ 57681 h 301638"/>
                <a:gd name="connsiteX218" fmla="*/ 63938 w 307906"/>
                <a:gd name="connsiteY218" fmla="*/ 57681 h 301638"/>
                <a:gd name="connsiteX219" fmla="*/ 63748 w 307906"/>
                <a:gd name="connsiteY219" fmla="*/ 57871 h 301638"/>
                <a:gd name="connsiteX220" fmla="*/ 63748 w 307906"/>
                <a:gd name="connsiteY220" fmla="*/ 57871 h 301638"/>
                <a:gd name="connsiteX221" fmla="*/ 63748 w 307906"/>
                <a:gd name="connsiteY221" fmla="*/ 57871 h 301638"/>
                <a:gd name="connsiteX222" fmla="*/ 63748 w 307906"/>
                <a:gd name="connsiteY222" fmla="*/ 57871 h 301638"/>
                <a:gd name="connsiteX223" fmla="*/ 63653 w 307906"/>
                <a:gd name="connsiteY223" fmla="*/ 57681 h 301638"/>
                <a:gd name="connsiteX224" fmla="*/ 59938 w 307906"/>
                <a:gd name="connsiteY224" fmla="*/ 178458 h 301638"/>
                <a:gd name="connsiteX225" fmla="*/ 59938 w 307906"/>
                <a:gd name="connsiteY225" fmla="*/ 178458 h 301638"/>
                <a:gd name="connsiteX226" fmla="*/ 60414 w 307906"/>
                <a:gd name="connsiteY226" fmla="*/ 179029 h 301638"/>
                <a:gd name="connsiteX227" fmla="*/ 60509 w 307906"/>
                <a:gd name="connsiteY227" fmla="*/ 179029 h 301638"/>
                <a:gd name="connsiteX228" fmla="*/ 60509 w 307906"/>
                <a:gd name="connsiteY228" fmla="*/ 179029 h 301638"/>
                <a:gd name="connsiteX229" fmla="*/ 60509 w 307906"/>
                <a:gd name="connsiteY229" fmla="*/ 179029 h 301638"/>
                <a:gd name="connsiteX230" fmla="*/ 60414 w 307906"/>
                <a:gd name="connsiteY230" fmla="*/ 179124 h 301638"/>
                <a:gd name="connsiteX231" fmla="*/ 59938 w 307906"/>
                <a:gd name="connsiteY231" fmla="*/ 178458 h 301638"/>
                <a:gd name="connsiteX232" fmla="*/ 118231 w 307906"/>
                <a:gd name="connsiteY232" fmla="*/ 51490 h 301638"/>
                <a:gd name="connsiteX233" fmla="*/ 118517 w 307906"/>
                <a:gd name="connsiteY233" fmla="*/ 51584 h 301638"/>
                <a:gd name="connsiteX234" fmla="*/ 118612 w 307906"/>
                <a:gd name="connsiteY234" fmla="*/ 51870 h 301638"/>
                <a:gd name="connsiteX235" fmla="*/ 118231 w 307906"/>
                <a:gd name="connsiteY235" fmla="*/ 51490 h 301638"/>
                <a:gd name="connsiteX236" fmla="*/ 78607 w 307906"/>
                <a:gd name="connsiteY236" fmla="*/ 58824 h 301638"/>
                <a:gd name="connsiteX237" fmla="*/ 78607 w 307906"/>
                <a:gd name="connsiteY237" fmla="*/ 58824 h 301638"/>
                <a:gd name="connsiteX238" fmla="*/ 78702 w 307906"/>
                <a:gd name="connsiteY238" fmla="*/ 58824 h 301638"/>
                <a:gd name="connsiteX239" fmla="*/ 78702 w 307906"/>
                <a:gd name="connsiteY239" fmla="*/ 58919 h 301638"/>
                <a:gd name="connsiteX240" fmla="*/ 78607 w 307906"/>
                <a:gd name="connsiteY240" fmla="*/ 58824 h 301638"/>
                <a:gd name="connsiteX241" fmla="*/ 78607 w 307906"/>
                <a:gd name="connsiteY241" fmla="*/ 58824 h 301638"/>
                <a:gd name="connsiteX242" fmla="*/ 78607 w 307906"/>
                <a:gd name="connsiteY242" fmla="*/ 58824 h 301638"/>
                <a:gd name="connsiteX243" fmla="*/ 90132 w 307906"/>
                <a:gd name="connsiteY243" fmla="*/ 38440 h 301638"/>
                <a:gd name="connsiteX244" fmla="*/ 90132 w 307906"/>
                <a:gd name="connsiteY244" fmla="*/ 38440 h 301638"/>
                <a:gd name="connsiteX245" fmla="*/ 90132 w 307906"/>
                <a:gd name="connsiteY245" fmla="*/ 38440 h 301638"/>
                <a:gd name="connsiteX246" fmla="*/ 90132 w 307906"/>
                <a:gd name="connsiteY246" fmla="*/ 38440 h 301638"/>
                <a:gd name="connsiteX247" fmla="*/ 90132 w 307906"/>
                <a:gd name="connsiteY247" fmla="*/ 38440 h 301638"/>
                <a:gd name="connsiteX248" fmla="*/ 90132 w 307906"/>
                <a:gd name="connsiteY248" fmla="*/ 38440 h 301638"/>
                <a:gd name="connsiteX249" fmla="*/ 125375 w 307906"/>
                <a:gd name="connsiteY249" fmla="*/ 160265 h 301638"/>
                <a:gd name="connsiteX250" fmla="*/ 125375 w 307906"/>
                <a:gd name="connsiteY250" fmla="*/ 160265 h 301638"/>
                <a:gd name="connsiteX251" fmla="*/ 125184 w 307906"/>
                <a:gd name="connsiteY251" fmla="*/ 160170 h 301638"/>
                <a:gd name="connsiteX252" fmla="*/ 125375 w 307906"/>
                <a:gd name="connsiteY252" fmla="*/ 160265 h 301638"/>
                <a:gd name="connsiteX253" fmla="*/ 125375 w 307906"/>
                <a:gd name="connsiteY253" fmla="*/ 160265 h 301638"/>
                <a:gd name="connsiteX254" fmla="*/ 98133 w 307906"/>
                <a:gd name="connsiteY254" fmla="*/ 40917 h 301638"/>
                <a:gd name="connsiteX255" fmla="*/ 98419 w 307906"/>
                <a:gd name="connsiteY255" fmla="*/ 41107 h 301638"/>
                <a:gd name="connsiteX256" fmla="*/ 98038 w 307906"/>
                <a:gd name="connsiteY256" fmla="*/ 41107 h 301638"/>
                <a:gd name="connsiteX257" fmla="*/ 98133 w 307906"/>
                <a:gd name="connsiteY257" fmla="*/ 40917 h 301638"/>
                <a:gd name="connsiteX258" fmla="*/ 245675 w 307906"/>
                <a:gd name="connsiteY258" fmla="*/ 105972 h 301638"/>
                <a:gd name="connsiteX259" fmla="*/ 245675 w 307906"/>
                <a:gd name="connsiteY259" fmla="*/ 105972 h 301638"/>
                <a:gd name="connsiteX260" fmla="*/ 245675 w 307906"/>
                <a:gd name="connsiteY260" fmla="*/ 105972 h 301638"/>
                <a:gd name="connsiteX261" fmla="*/ 245675 w 307906"/>
                <a:gd name="connsiteY261" fmla="*/ 105972 h 301638"/>
                <a:gd name="connsiteX262" fmla="*/ 219863 w 307906"/>
                <a:gd name="connsiteY262" fmla="*/ 120641 h 301638"/>
                <a:gd name="connsiteX263" fmla="*/ 219863 w 307906"/>
                <a:gd name="connsiteY263" fmla="*/ 120641 h 301638"/>
                <a:gd name="connsiteX264" fmla="*/ 219863 w 307906"/>
                <a:gd name="connsiteY264" fmla="*/ 120451 h 301638"/>
                <a:gd name="connsiteX265" fmla="*/ 219863 w 307906"/>
                <a:gd name="connsiteY265" fmla="*/ 120641 h 301638"/>
                <a:gd name="connsiteX266" fmla="*/ 222339 w 307906"/>
                <a:gd name="connsiteY266" fmla="*/ 102353 h 301638"/>
                <a:gd name="connsiteX267" fmla="*/ 222339 w 307906"/>
                <a:gd name="connsiteY267" fmla="*/ 102353 h 301638"/>
                <a:gd name="connsiteX268" fmla="*/ 222339 w 307906"/>
                <a:gd name="connsiteY268" fmla="*/ 102353 h 301638"/>
                <a:gd name="connsiteX269" fmla="*/ 222339 w 307906"/>
                <a:gd name="connsiteY269" fmla="*/ 102353 h 301638"/>
                <a:gd name="connsiteX270" fmla="*/ 211766 w 307906"/>
                <a:gd name="connsiteY270" fmla="*/ 98448 h 301638"/>
                <a:gd name="connsiteX271" fmla="*/ 211862 w 307906"/>
                <a:gd name="connsiteY271" fmla="*/ 98543 h 301638"/>
                <a:gd name="connsiteX272" fmla="*/ 211766 w 307906"/>
                <a:gd name="connsiteY272" fmla="*/ 98448 h 301638"/>
                <a:gd name="connsiteX273" fmla="*/ 211766 w 307906"/>
                <a:gd name="connsiteY273" fmla="*/ 98448 h 301638"/>
                <a:gd name="connsiteX274" fmla="*/ 210623 w 307906"/>
                <a:gd name="connsiteY274" fmla="*/ 99209 h 301638"/>
                <a:gd name="connsiteX275" fmla="*/ 210623 w 307906"/>
                <a:gd name="connsiteY275" fmla="*/ 99209 h 301638"/>
                <a:gd name="connsiteX276" fmla="*/ 210623 w 307906"/>
                <a:gd name="connsiteY276" fmla="*/ 99209 h 301638"/>
                <a:gd name="connsiteX277" fmla="*/ 210623 w 307906"/>
                <a:gd name="connsiteY277" fmla="*/ 99209 h 301638"/>
                <a:gd name="connsiteX278" fmla="*/ 219386 w 307906"/>
                <a:gd name="connsiteY278" fmla="*/ 116831 h 301638"/>
                <a:gd name="connsiteX279" fmla="*/ 219577 w 307906"/>
                <a:gd name="connsiteY279" fmla="*/ 117212 h 301638"/>
                <a:gd name="connsiteX280" fmla="*/ 219386 w 307906"/>
                <a:gd name="connsiteY280" fmla="*/ 117307 h 301638"/>
                <a:gd name="connsiteX281" fmla="*/ 219386 w 307906"/>
                <a:gd name="connsiteY281" fmla="*/ 116831 h 301638"/>
                <a:gd name="connsiteX282" fmla="*/ 209576 w 307906"/>
                <a:gd name="connsiteY282" fmla="*/ 95304 h 301638"/>
                <a:gd name="connsiteX283" fmla="*/ 209576 w 307906"/>
                <a:gd name="connsiteY283" fmla="*/ 95304 h 301638"/>
                <a:gd name="connsiteX284" fmla="*/ 209576 w 307906"/>
                <a:gd name="connsiteY284" fmla="*/ 95304 h 301638"/>
                <a:gd name="connsiteX285" fmla="*/ 209576 w 307906"/>
                <a:gd name="connsiteY285" fmla="*/ 95304 h 301638"/>
                <a:gd name="connsiteX286" fmla="*/ 195002 w 307906"/>
                <a:gd name="connsiteY286" fmla="*/ 92447 h 301638"/>
                <a:gd name="connsiteX287" fmla="*/ 195002 w 307906"/>
                <a:gd name="connsiteY287" fmla="*/ 92447 h 301638"/>
                <a:gd name="connsiteX288" fmla="*/ 195002 w 307906"/>
                <a:gd name="connsiteY288" fmla="*/ 92447 h 301638"/>
                <a:gd name="connsiteX289" fmla="*/ 195002 w 307906"/>
                <a:gd name="connsiteY289" fmla="*/ 92447 h 301638"/>
                <a:gd name="connsiteX290" fmla="*/ 119088 w 307906"/>
                <a:gd name="connsiteY290" fmla="*/ 158169 h 301638"/>
                <a:gd name="connsiteX291" fmla="*/ 118993 w 307906"/>
                <a:gd name="connsiteY291" fmla="*/ 158074 h 301638"/>
                <a:gd name="connsiteX292" fmla="*/ 118993 w 307906"/>
                <a:gd name="connsiteY292" fmla="*/ 157979 h 301638"/>
                <a:gd name="connsiteX293" fmla="*/ 119088 w 307906"/>
                <a:gd name="connsiteY293" fmla="*/ 158169 h 301638"/>
                <a:gd name="connsiteX294" fmla="*/ 119088 w 307906"/>
                <a:gd name="connsiteY294" fmla="*/ 158169 h 301638"/>
                <a:gd name="connsiteX295" fmla="*/ 163189 w 307906"/>
                <a:gd name="connsiteY295" fmla="*/ 83017 h 301638"/>
                <a:gd name="connsiteX296" fmla="*/ 163094 w 307906"/>
                <a:gd name="connsiteY296" fmla="*/ 83398 h 301638"/>
                <a:gd name="connsiteX297" fmla="*/ 163094 w 307906"/>
                <a:gd name="connsiteY297" fmla="*/ 83398 h 301638"/>
                <a:gd name="connsiteX298" fmla="*/ 162998 w 307906"/>
                <a:gd name="connsiteY298" fmla="*/ 83208 h 301638"/>
                <a:gd name="connsiteX299" fmla="*/ 163189 w 307906"/>
                <a:gd name="connsiteY299" fmla="*/ 83017 h 301638"/>
                <a:gd name="connsiteX300" fmla="*/ 166999 w 307906"/>
                <a:gd name="connsiteY300" fmla="*/ 90351 h 301638"/>
                <a:gd name="connsiteX301" fmla="*/ 167380 w 307906"/>
                <a:gd name="connsiteY301" fmla="*/ 88637 h 301638"/>
                <a:gd name="connsiteX302" fmla="*/ 168428 w 307906"/>
                <a:gd name="connsiteY302" fmla="*/ 88732 h 301638"/>
                <a:gd name="connsiteX303" fmla="*/ 166999 w 307906"/>
                <a:gd name="connsiteY303" fmla="*/ 90351 h 301638"/>
                <a:gd name="connsiteX304" fmla="*/ 77940 w 307906"/>
                <a:gd name="connsiteY304" fmla="*/ 190840 h 301638"/>
                <a:gd name="connsiteX305" fmla="*/ 78226 w 307906"/>
                <a:gd name="connsiteY305" fmla="*/ 190745 h 301638"/>
                <a:gd name="connsiteX306" fmla="*/ 78035 w 307906"/>
                <a:gd name="connsiteY306" fmla="*/ 190935 h 301638"/>
                <a:gd name="connsiteX307" fmla="*/ 77940 w 307906"/>
                <a:gd name="connsiteY307" fmla="*/ 190840 h 301638"/>
                <a:gd name="connsiteX308" fmla="*/ 119088 w 307906"/>
                <a:gd name="connsiteY308" fmla="*/ 109116 h 301638"/>
                <a:gd name="connsiteX309" fmla="*/ 119088 w 307906"/>
                <a:gd name="connsiteY309" fmla="*/ 109116 h 301638"/>
                <a:gd name="connsiteX310" fmla="*/ 119088 w 307906"/>
                <a:gd name="connsiteY310" fmla="*/ 109116 h 301638"/>
                <a:gd name="connsiteX311" fmla="*/ 119088 w 307906"/>
                <a:gd name="connsiteY311" fmla="*/ 109116 h 301638"/>
                <a:gd name="connsiteX312" fmla="*/ 119945 w 307906"/>
                <a:gd name="connsiteY312" fmla="*/ 108449 h 301638"/>
                <a:gd name="connsiteX313" fmla="*/ 120136 w 307906"/>
                <a:gd name="connsiteY313" fmla="*/ 108163 h 301638"/>
                <a:gd name="connsiteX314" fmla="*/ 120231 w 307906"/>
                <a:gd name="connsiteY314" fmla="*/ 108354 h 301638"/>
                <a:gd name="connsiteX315" fmla="*/ 119945 w 307906"/>
                <a:gd name="connsiteY315" fmla="*/ 108449 h 301638"/>
                <a:gd name="connsiteX316" fmla="*/ 123374 w 307906"/>
                <a:gd name="connsiteY316" fmla="*/ 96638 h 301638"/>
                <a:gd name="connsiteX317" fmla="*/ 123374 w 307906"/>
                <a:gd name="connsiteY317" fmla="*/ 96638 h 301638"/>
                <a:gd name="connsiteX318" fmla="*/ 123374 w 307906"/>
                <a:gd name="connsiteY318" fmla="*/ 96638 h 301638"/>
                <a:gd name="connsiteX319" fmla="*/ 123374 w 307906"/>
                <a:gd name="connsiteY319" fmla="*/ 96638 h 301638"/>
                <a:gd name="connsiteX320" fmla="*/ 104515 w 307906"/>
                <a:gd name="connsiteY320" fmla="*/ 106258 h 301638"/>
                <a:gd name="connsiteX321" fmla="*/ 104515 w 307906"/>
                <a:gd name="connsiteY321" fmla="*/ 106258 h 301638"/>
                <a:gd name="connsiteX322" fmla="*/ 104515 w 307906"/>
                <a:gd name="connsiteY322" fmla="*/ 106258 h 301638"/>
                <a:gd name="connsiteX323" fmla="*/ 104515 w 307906"/>
                <a:gd name="connsiteY323" fmla="*/ 106258 h 301638"/>
                <a:gd name="connsiteX324" fmla="*/ 104515 w 307906"/>
                <a:gd name="connsiteY324" fmla="*/ 106258 h 301638"/>
                <a:gd name="connsiteX325" fmla="*/ 104515 w 307906"/>
                <a:gd name="connsiteY325" fmla="*/ 106258 h 301638"/>
                <a:gd name="connsiteX326" fmla="*/ 106039 w 307906"/>
                <a:gd name="connsiteY326" fmla="*/ 122641 h 301638"/>
                <a:gd name="connsiteX327" fmla="*/ 106039 w 307906"/>
                <a:gd name="connsiteY327" fmla="*/ 122641 h 301638"/>
                <a:gd name="connsiteX328" fmla="*/ 106039 w 307906"/>
                <a:gd name="connsiteY328" fmla="*/ 122641 h 301638"/>
                <a:gd name="connsiteX329" fmla="*/ 106039 w 307906"/>
                <a:gd name="connsiteY329" fmla="*/ 122641 h 301638"/>
                <a:gd name="connsiteX330" fmla="*/ 100419 w 307906"/>
                <a:gd name="connsiteY330" fmla="*/ 74349 h 301638"/>
                <a:gd name="connsiteX331" fmla="*/ 100324 w 307906"/>
                <a:gd name="connsiteY331" fmla="*/ 74445 h 301638"/>
                <a:gd name="connsiteX332" fmla="*/ 100229 w 307906"/>
                <a:gd name="connsiteY332" fmla="*/ 74349 h 301638"/>
                <a:gd name="connsiteX333" fmla="*/ 100419 w 307906"/>
                <a:gd name="connsiteY333" fmla="*/ 74349 h 301638"/>
                <a:gd name="connsiteX334" fmla="*/ 95085 w 307906"/>
                <a:gd name="connsiteY334" fmla="*/ 106353 h 301638"/>
                <a:gd name="connsiteX335" fmla="*/ 94990 w 307906"/>
                <a:gd name="connsiteY335" fmla="*/ 106258 h 301638"/>
                <a:gd name="connsiteX336" fmla="*/ 95180 w 307906"/>
                <a:gd name="connsiteY336" fmla="*/ 106258 h 301638"/>
                <a:gd name="connsiteX337" fmla="*/ 95085 w 307906"/>
                <a:gd name="connsiteY337" fmla="*/ 106353 h 301638"/>
                <a:gd name="connsiteX338" fmla="*/ 122422 w 307906"/>
                <a:gd name="connsiteY338" fmla="*/ 76731 h 301638"/>
                <a:gd name="connsiteX339" fmla="*/ 122422 w 307906"/>
                <a:gd name="connsiteY339" fmla="*/ 76731 h 301638"/>
                <a:gd name="connsiteX340" fmla="*/ 122517 w 307906"/>
                <a:gd name="connsiteY340" fmla="*/ 76826 h 301638"/>
                <a:gd name="connsiteX341" fmla="*/ 122422 w 307906"/>
                <a:gd name="connsiteY341" fmla="*/ 76826 h 301638"/>
                <a:gd name="connsiteX342" fmla="*/ 122422 w 307906"/>
                <a:gd name="connsiteY342" fmla="*/ 76731 h 301638"/>
                <a:gd name="connsiteX343" fmla="*/ 94037 w 307906"/>
                <a:gd name="connsiteY343" fmla="*/ 111878 h 301638"/>
                <a:gd name="connsiteX344" fmla="*/ 93942 w 307906"/>
                <a:gd name="connsiteY344" fmla="*/ 111973 h 301638"/>
                <a:gd name="connsiteX345" fmla="*/ 94037 w 307906"/>
                <a:gd name="connsiteY345" fmla="*/ 111878 h 301638"/>
                <a:gd name="connsiteX346" fmla="*/ 94037 w 307906"/>
                <a:gd name="connsiteY346" fmla="*/ 111878 h 301638"/>
                <a:gd name="connsiteX347" fmla="*/ 138995 w 307906"/>
                <a:gd name="connsiteY347" fmla="*/ 147787 h 301638"/>
                <a:gd name="connsiteX348" fmla="*/ 138995 w 307906"/>
                <a:gd name="connsiteY348" fmla="*/ 147787 h 301638"/>
                <a:gd name="connsiteX349" fmla="*/ 138995 w 307906"/>
                <a:gd name="connsiteY349" fmla="*/ 147787 h 301638"/>
                <a:gd name="connsiteX350" fmla="*/ 138995 w 307906"/>
                <a:gd name="connsiteY350" fmla="*/ 147787 h 301638"/>
                <a:gd name="connsiteX351" fmla="*/ 166427 w 307906"/>
                <a:gd name="connsiteY351" fmla="*/ 113402 h 301638"/>
                <a:gd name="connsiteX352" fmla="*/ 166427 w 307906"/>
                <a:gd name="connsiteY352" fmla="*/ 113402 h 301638"/>
                <a:gd name="connsiteX353" fmla="*/ 166999 w 307906"/>
                <a:gd name="connsiteY353" fmla="*/ 113021 h 301638"/>
                <a:gd name="connsiteX354" fmla="*/ 166999 w 307906"/>
                <a:gd name="connsiteY354" fmla="*/ 113021 h 301638"/>
                <a:gd name="connsiteX355" fmla="*/ 166427 w 307906"/>
                <a:gd name="connsiteY355" fmla="*/ 113402 h 301638"/>
                <a:gd name="connsiteX356" fmla="*/ 166427 w 307906"/>
                <a:gd name="connsiteY356" fmla="*/ 113402 h 301638"/>
                <a:gd name="connsiteX357" fmla="*/ 166427 w 307906"/>
                <a:gd name="connsiteY357" fmla="*/ 113402 h 301638"/>
                <a:gd name="connsiteX358" fmla="*/ 166427 w 307906"/>
                <a:gd name="connsiteY358" fmla="*/ 113402 h 301638"/>
                <a:gd name="connsiteX359" fmla="*/ 157379 w 307906"/>
                <a:gd name="connsiteY359" fmla="*/ 81493 h 301638"/>
                <a:gd name="connsiteX360" fmla="*/ 157379 w 307906"/>
                <a:gd name="connsiteY360" fmla="*/ 81493 h 301638"/>
                <a:gd name="connsiteX361" fmla="*/ 157379 w 307906"/>
                <a:gd name="connsiteY361" fmla="*/ 81493 h 301638"/>
                <a:gd name="connsiteX362" fmla="*/ 157379 w 307906"/>
                <a:gd name="connsiteY362" fmla="*/ 81493 h 301638"/>
                <a:gd name="connsiteX363" fmla="*/ 157379 w 307906"/>
                <a:gd name="connsiteY363" fmla="*/ 81493 h 301638"/>
                <a:gd name="connsiteX364" fmla="*/ 157379 w 307906"/>
                <a:gd name="connsiteY364" fmla="*/ 81493 h 301638"/>
                <a:gd name="connsiteX365" fmla="*/ 102896 w 307906"/>
                <a:gd name="connsiteY365" fmla="*/ 183220 h 301638"/>
                <a:gd name="connsiteX366" fmla="*/ 102991 w 307906"/>
                <a:gd name="connsiteY366" fmla="*/ 183411 h 301638"/>
                <a:gd name="connsiteX367" fmla="*/ 102800 w 307906"/>
                <a:gd name="connsiteY367" fmla="*/ 183411 h 301638"/>
                <a:gd name="connsiteX368" fmla="*/ 102896 w 307906"/>
                <a:gd name="connsiteY368" fmla="*/ 183220 h 301638"/>
                <a:gd name="connsiteX369" fmla="*/ 130232 w 307906"/>
                <a:gd name="connsiteY369" fmla="*/ 139501 h 301638"/>
                <a:gd name="connsiteX370" fmla="*/ 130423 w 307906"/>
                <a:gd name="connsiteY370" fmla="*/ 139786 h 301638"/>
                <a:gd name="connsiteX371" fmla="*/ 129947 w 307906"/>
                <a:gd name="connsiteY371" fmla="*/ 140072 h 301638"/>
                <a:gd name="connsiteX372" fmla="*/ 130232 w 307906"/>
                <a:gd name="connsiteY372" fmla="*/ 139501 h 301638"/>
                <a:gd name="connsiteX373" fmla="*/ 149854 w 307906"/>
                <a:gd name="connsiteY373" fmla="*/ 96067 h 301638"/>
                <a:gd name="connsiteX374" fmla="*/ 149854 w 307906"/>
                <a:gd name="connsiteY374" fmla="*/ 95781 h 301638"/>
                <a:gd name="connsiteX375" fmla="*/ 150330 w 307906"/>
                <a:gd name="connsiteY375" fmla="*/ 95495 h 301638"/>
                <a:gd name="connsiteX376" fmla="*/ 149854 w 307906"/>
                <a:gd name="connsiteY376" fmla="*/ 96067 h 301638"/>
                <a:gd name="connsiteX377" fmla="*/ 103658 w 307906"/>
                <a:gd name="connsiteY377" fmla="*/ 175029 h 301638"/>
                <a:gd name="connsiteX378" fmla="*/ 103658 w 307906"/>
                <a:gd name="connsiteY378" fmla="*/ 175029 h 301638"/>
                <a:gd name="connsiteX379" fmla="*/ 103753 w 307906"/>
                <a:gd name="connsiteY379" fmla="*/ 175029 h 301638"/>
                <a:gd name="connsiteX380" fmla="*/ 103658 w 307906"/>
                <a:gd name="connsiteY380" fmla="*/ 175124 h 301638"/>
                <a:gd name="connsiteX381" fmla="*/ 103658 w 307906"/>
                <a:gd name="connsiteY381" fmla="*/ 175029 h 301638"/>
                <a:gd name="connsiteX382" fmla="*/ 83750 w 307906"/>
                <a:gd name="connsiteY382" fmla="*/ 132262 h 301638"/>
                <a:gd name="connsiteX383" fmla="*/ 84131 w 307906"/>
                <a:gd name="connsiteY383" fmla="*/ 133118 h 301638"/>
                <a:gd name="connsiteX384" fmla="*/ 83179 w 307906"/>
                <a:gd name="connsiteY384" fmla="*/ 132452 h 301638"/>
                <a:gd name="connsiteX385" fmla="*/ 83750 w 307906"/>
                <a:gd name="connsiteY385" fmla="*/ 132262 h 301638"/>
                <a:gd name="connsiteX386" fmla="*/ 122993 w 307906"/>
                <a:gd name="connsiteY386" fmla="*/ 182553 h 301638"/>
                <a:gd name="connsiteX387" fmla="*/ 123279 w 307906"/>
                <a:gd name="connsiteY387" fmla="*/ 182553 h 301638"/>
                <a:gd name="connsiteX388" fmla="*/ 123184 w 307906"/>
                <a:gd name="connsiteY388" fmla="*/ 182744 h 301638"/>
                <a:gd name="connsiteX389" fmla="*/ 122993 w 307906"/>
                <a:gd name="connsiteY389" fmla="*/ 182553 h 301638"/>
                <a:gd name="connsiteX390" fmla="*/ 128423 w 307906"/>
                <a:gd name="connsiteY390" fmla="*/ 174171 h 301638"/>
                <a:gd name="connsiteX391" fmla="*/ 128423 w 307906"/>
                <a:gd name="connsiteY391" fmla="*/ 174171 h 301638"/>
                <a:gd name="connsiteX392" fmla="*/ 128423 w 307906"/>
                <a:gd name="connsiteY392" fmla="*/ 174171 h 301638"/>
                <a:gd name="connsiteX393" fmla="*/ 128423 w 307906"/>
                <a:gd name="connsiteY393" fmla="*/ 174171 h 301638"/>
                <a:gd name="connsiteX394" fmla="*/ 238532 w 307906"/>
                <a:gd name="connsiteY394" fmla="*/ 116831 h 301638"/>
                <a:gd name="connsiteX395" fmla="*/ 238532 w 307906"/>
                <a:gd name="connsiteY395" fmla="*/ 116831 h 301638"/>
                <a:gd name="connsiteX396" fmla="*/ 238532 w 307906"/>
                <a:gd name="connsiteY396" fmla="*/ 116831 h 301638"/>
                <a:gd name="connsiteX397" fmla="*/ 238532 w 307906"/>
                <a:gd name="connsiteY397" fmla="*/ 116831 h 301638"/>
                <a:gd name="connsiteX398" fmla="*/ 238532 w 307906"/>
                <a:gd name="connsiteY398" fmla="*/ 116831 h 301638"/>
                <a:gd name="connsiteX399" fmla="*/ 238532 w 307906"/>
                <a:gd name="connsiteY399" fmla="*/ 116831 h 301638"/>
                <a:gd name="connsiteX400" fmla="*/ 62319 w 307906"/>
                <a:gd name="connsiteY400" fmla="*/ 233226 h 301638"/>
                <a:gd name="connsiteX401" fmla="*/ 62319 w 307906"/>
                <a:gd name="connsiteY401" fmla="*/ 233226 h 301638"/>
                <a:gd name="connsiteX402" fmla="*/ 62319 w 307906"/>
                <a:gd name="connsiteY402" fmla="*/ 232846 h 301638"/>
                <a:gd name="connsiteX403" fmla="*/ 62319 w 307906"/>
                <a:gd name="connsiteY403" fmla="*/ 233226 h 301638"/>
                <a:gd name="connsiteX404" fmla="*/ 55747 w 307906"/>
                <a:gd name="connsiteY404" fmla="*/ 232941 h 301638"/>
                <a:gd name="connsiteX405" fmla="*/ 55747 w 307906"/>
                <a:gd name="connsiteY405" fmla="*/ 232941 h 301638"/>
                <a:gd name="connsiteX406" fmla="*/ 55556 w 307906"/>
                <a:gd name="connsiteY406" fmla="*/ 232941 h 301638"/>
                <a:gd name="connsiteX407" fmla="*/ 55652 w 307906"/>
                <a:gd name="connsiteY407" fmla="*/ 232846 h 301638"/>
                <a:gd name="connsiteX408" fmla="*/ 55747 w 307906"/>
                <a:gd name="connsiteY408" fmla="*/ 232941 h 301638"/>
                <a:gd name="connsiteX409" fmla="*/ 55747 w 307906"/>
                <a:gd name="connsiteY409" fmla="*/ 232941 h 301638"/>
                <a:gd name="connsiteX410" fmla="*/ 46698 w 307906"/>
                <a:gd name="connsiteY410" fmla="*/ 226559 h 301638"/>
                <a:gd name="connsiteX411" fmla="*/ 46412 w 307906"/>
                <a:gd name="connsiteY411" fmla="*/ 226559 h 301638"/>
                <a:gd name="connsiteX412" fmla="*/ 46603 w 307906"/>
                <a:gd name="connsiteY412" fmla="*/ 226464 h 301638"/>
                <a:gd name="connsiteX413" fmla="*/ 46698 w 307906"/>
                <a:gd name="connsiteY413" fmla="*/ 226559 h 301638"/>
                <a:gd name="connsiteX414" fmla="*/ 61176 w 307906"/>
                <a:gd name="connsiteY414" fmla="*/ 233893 h 301638"/>
                <a:gd name="connsiteX415" fmla="*/ 61176 w 307906"/>
                <a:gd name="connsiteY415" fmla="*/ 233893 h 301638"/>
                <a:gd name="connsiteX416" fmla="*/ 61176 w 307906"/>
                <a:gd name="connsiteY416" fmla="*/ 233893 h 301638"/>
                <a:gd name="connsiteX417" fmla="*/ 61176 w 307906"/>
                <a:gd name="connsiteY417" fmla="*/ 233893 h 301638"/>
                <a:gd name="connsiteX418" fmla="*/ 67653 w 307906"/>
                <a:gd name="connsiteY418" fmla="*/ 220082 h 301638"/>
                <a:gd name="connsiteX419" fmla="*/ 67653 w 307906"/>
                <a:gd name="connsiteY419" fmla="*/ 220082 h 301638"/>
                <a:gd name="connsiteX420" fmla="*/ 67653 w 307906"/>
                <a:gd name="connsiteY420" fmla="*/ 220082 h 301638"/>
                <a:gd name="connsiteX421" fmla="*/ 67653 w 307906"/>
                <a:gd name="connsiteY421" fmla="*/ 220082 h 301638"/>
                <a:gd name="connsiteX422" fmla="*/ 108896 w 307906"/>
                <a:gd name="connsiteY422" fmla="*/ 196746 h 301638"/>
                <a:gd name="connsiteX423" fmla="*/ 108896 w 307906"/>
                <a:gd name="connsiteY423" fmla="*/ 196746 h 301638"/>
                <a:gd name="connsiteX424" fmla="*/ 108896 w 307906"/>
                <a:gd name="connsiteY424" fmla="*/ 196746 h 301638"/>
                <a:gd name="connsiteX425" fmla="*/ 108896 w 307906"/>
                <a:gd name="connsiteY425" fmla="*/ 196746 h 301638"/>
                <a:gd name="connsiteX426" fmla="*/ 108896 w 307906"/>
                <a:gd name="connsiteY426" fmla="*/ 196746 h 301638"/>
                <a:gd name="connsiteX427" fmla="*/ 108896 w 307906"/>
                <a:gd name="connsiteY427" fmla="*/ 196746 h 301638"/>
                <a:gd name="connsiteX428" fmla="*/ 123089 w 307906"/>
                <a:gd name="connsiteY428" fmla="*/ 152359 h 301638"/>
                <a:gd name="connsiteX429" fmla="*/ 122898 w 307906"/>
                <a:gd name="connsiteY429" fmla="*/ 152074 h 301638"/>
                <a:gd name="connsiteX430" fmla="*/ 123279 w 307906"/>
                <a:gd name="connsiteY430" fmla="*/ 152168 h 301638"/>
                <a:gd name="connsiteX431" fmla="*/ 123089 w 307906"/>
                <a:gd name="connsiteY431" fmla="*/ 152359 h 301638"/>
                <a:gd name="connsiteX432" fmla="*/ 235198 w 307906"/>
                <a:gd name="connsiteY432" fmla="*/ 123784 h 301638"/>
                <a:gd name="connsiteX433" fmla="*/ 235198 w 307906"/>
                <a:gd name="connsiteY433" fmla="*/ 123784 h 301638"/>
                <a:gd name="connsiteX434" fmla="*/ 235198 w 307906"/>
                <a:gd name="connsiteY434" fmla="*/ 123784 h 301638"/>
                <a:gd name="connsiteX435" fmla="*/ 235198 w 307906"/>
                <a:gd name="connsiteY435" fmla="*/ 123784 h 301638"/>
                <a:gd name="connsiteX436" fmla="*/ 131756 w 307906"/>
                <a:gd name="connsiteY436" fmla="*/ 57681 h 301638"/>
                <a:gd name="connsiteX437" fmla="*/ 131756 w 307906"/>
                <a:gd name="connsiteY437" fmla="*/ 57681 h 301638"/>
                <a:gd name="connsiteX438" fmla="*/ 131756 w 307906"/>
                <a:gd name="connsiteY438" fmla="*/ 57681 h 301638"/>
                <a:gd name="connsiteX439" fmla="*/ 131756 w 307906"/>
                <a:gd name="connsiteY439" fmla="*/ 57681 h 301638"/>
                <a:gd name="connsiteX440" fmla="*/ 130232 w 307906"/>
                <a:gd name="connsiteY440" fmla="*/ 66063 h 301638"/>
                <a:gd name="connsiteX441" fmla="*/ 131280 w 307906"/>
                <a:gd name="connsiteY441" fmla="*/ 66920 h 301638"/>
                <a:gd name="connsiteX442" fmla="*/ 130232 w 307906"/>
                <a:gd name="connsiteY442" fmla="*/ 66063 h 301638"/>
                <a:gd name="connsiteX443" fmla="*/ 71939 w 307906"/>
                <a:gd name="connsiteY443" fmla="*/ 79303 h 301638"/>
                <a:gd name="connsiteX444" fmla="*/ 71939 w 307906"/>
                <a:gd name="connsiteY444" fmla="*/ 79303 h 301638"/>
                <a:gd name="connsiteX445" fmla="*/ 71939 w 307906"/>
                <a:gd name="connsiteY445" fmla="*/ 79303 h 301638"/>
                <a:gd name="connsiteX446" fmla="*/ 71939 w 307906"/>
                <a:gd name="connsiteY446" fmla="*/ 79303 h 301638"/>
                <a:gd name="connsiteX447" fmla="*/ 137186 w 307906"/>
                <a:gd name="connsiteY447" fmla="*/ 187126 h 301638"/>
                <a:gd name="connsiteX448" fmla="*/ 137281 w 307906"/>
                <a:gd name="connsiteY448" fmla="*/ 187126 h 301638"/>
                <a:gd name="connsiteX449" fmla="*/ 137186 w 307906"/>
                <a:gd name="connsiteY449" fmla="*/ 187126 h 301638"/>
                <a:gd name="connsiteX450" fmla="*/ 137186 w 307906"/>
                <a:gd name="connsiteY450" fmla="*/ 187126 h 301638"/>
                <a:gd name="connsiteX451" fmla="*/ 182715 w 307906"/>
                <a:gd name="connsiteY451" fmla="*/ 107115 h 301638"/>
                <a:gd name="connsiteX452" fmla="*/ 183001 w 307906"/>
                <a:gd name="connsiteY452" fmla="*/ 107306 h 301638"/>
                <a:gd name="connsiteX453" fmla="*/ 182715 w 307906"/>
                <a:gd name="connsiteY453" fmla="*/ 107211 h 301638"/>
                <a:gd name="connsiteX454" fmla="*/ 182715 w 307906"/>
                <a:gd name="connsiteY454" fmla="*/ 107115 h 301638"/>
                <a:gd name="connsiteX455" fmla="*/ 235198 w 307906"/>
                <a:gd name="connsiteY455" fmla="*/ 123784 h 301638"/>
                <a:gd name="connsiteX456" fmla="*/ 235293 w 307906"/>
                <a:gd name="connsiteY456" fmla="*/ 123975 h 301638"/>
                <a:gd name="connsiteX457" fmla="*/ 235007 w 307906"/>
                <a:gd name="connsiteY457" fmla="*/ 123975 h 301638"/>
                <a:gd name="connsiteX458" fmla="*/ 235198 w 307906"/>
                <a:gd name="connsiteY458" fmla="*/ 123784 h 301638"/>
                <a:gd name="connsiteX459" fmla="*/ 236341 w 307906"/>
                <a:gd name="connsiteY459" fmla="*/ 123022 h 301638"/>
                <a:gd name="connsiteX460" fmla="*/ 236341 w 307906"/>
                <a:gd name="connsiteY460" fmla="*/ 123022 h 301638"/>
                <a:gd name="connsiteX461" fmla="*/ 236341 w 307906"/>
                <a:gd name="connsiteY461" fmla="*/ 123022 h 301638"/>
                <a:gd name="connsiteX462" fmla="*/ 236341 w 307906"/>
                <a:gd name="connsiteY462" fmla="*/ 123022 h 301638"/>
                <a:gd name="connsiteX463" fmla="*/ 128042 w 307906"/>
                <a:gd name="connsiteY463" fmla="*/ 52251 h 301638"/>
                <a:gd name="connsiteX464" fmla="*/ 127756 w 307906"/>
                <a:gd name="connsiteY464" fmla="*/ 51870 h 301638"/>
                <a:gd name="connsiteX465" fmla="*/ 128042 w 307906"/>
                <a:gd name="connsiteY465" fmla="*/ 51870 h 301638"/>
                <a:gd name="connsiteX466" fmla="*/ 128042 w 307906"/>
                <a:gd name="connsiteY466" fmla="*/ 52251 h 301638"/>
                <a:gd name="connsiteX467" fmla="*/ 46889 w 307906"/>
                <a:gd name="connsiteY467" fmla="*/ 206842 h 301638"/>
                <a:gd name="connsiteX468" fmla="*/ 47365 w 307906"/>
                <a:gd name="connsiteY468" fmla="*/ 206842 h 301638"/>
                <a:gd name="connsiteX469" fmla="*/ 47174 w 307906"/>
                <a:gd name="connsiteY469" fmla="*/ 207033 h 301638"/>
                <a:gd name="connsiteX470" fmla="*/ 46889 w 307906"/>
                <a:gd name="connsiteY470" fmla="*/ 206842 h 301638"/>
                <a:gd name="connsiteX471" fmla="*/ 46889 w 307906"/>
                <a:gd name="connsiteY471" fmla="*/ 206842 h 301638"/>
                <a:gd name="connsiteX472" fmla="*/ 37078 w 307906"/>
                <a:gd name="connsiteY472" fmla="*/ 228274 h 301638"/>
                <a:gd name="connsiteX473" fmla="*/ 38316 w 307906"/>
                <a:gd name="connsiteY473" fmla="*/ 228654 h 301638"/>
                <a:gd name="connsiteX474" fmla="*/ 37078 w 307906"/>
                <a:gd name="connsiteY474" fmla="*/ 228274 h 301638"/>
                <a:gd name="connsiteX475" fmla="*/ 101657 w 307906"/>
                <a:gd name="connsiteY475" fmla="*/ 32249 h 301638"/>
                <a:gd name="connsiteX476" fmla="*/ 101657 w 307906"/>
                <a:gd name="connsiteY476" fmla="*/ 32154 h 301638"/>
                <a:gd name="connsiteX477" fmla="*/ 101753 w 307906"/>
                <a:gd name="connsiteY477" fmla="*/ 32249 h 301638"/>
                <a:gd name="connsiteX478" fmla="*/ 101657 w 307906"/>
                <a:gd name="connsiteY478" fmla="*/ 32249 h 301638"/>
                <a:gd name="connsiteX479" fmla="*/ 69558 w 307906"/>
                <a:gd name="connsiteY479" fmla="*/ 61872 h 301638"/>
                <a:gd name="connsiteX480" fmla="*/ 69558 w 307906"/>
                <a:gd name="connsiteY480" fmla="*/ 61872 h 301638"/>
                <a:gd name="connsiteX481" fmla="*/ 69558 w 307906"/>
                <a:gd name="connsiteY481" fmla="*/ 61872 h 301638"/>
                <a:gd name="connsiteX482" fmla="*/ 69558 w 307906"/>
                <a:gd name="connsiteY482" fmla="*/ 61872 h 301638"/>
                <a:gd name="connsiteX483" fmla="*/ 69368 w 307906"/>
                <a:gd name="connsiteY483" fmla="*/ 61967 h 301638"/>
                <a:gd name="connsiteX484" fmla="*/ 69368 w 307906"/>
                <a:gd name="connsiteY484" fmla="*/ 61776 h 301638"/>
                <a:gd name="connsiteX485" fmla="*/ 69558 w 307906"/>
                <a:gd name="connsiteY485" fmla="*/ 61872 h 301638"/>
                <a:gd name="connsiteX486" fmla="*/ 103753 w 307906"/>
                <a:gd name="connsiteY486" fmla="*/ 233702 h 301638"/>
                <a:gd name="connsiteX487" fmla="*/ 103753 w 307906"/>
                <a:gd name="connsiteY487" fmla="*/ 233702 h 301638"/>
                <a:gd name="connsiteX488" fmla="*/ 103753 w 307906"/>
                <a:gd name="connsiteY488" fmla="*/ 233608 h 301638"/>
                <a:gd name="connsiteX489" fmla="*/ 103753 w 307906"/>
                <a:gd name="connsiteY489" fmla="*/ 233608 h 301638"/>
                <a:gd name="connsiteX490" fmla="*/ 103753 w 307906"/>
                <a:gd name="connsiteY490" fmla="*/ 233512 h 301638"/>
                <a:gd name="connsiteX491" fmla="*/ 103753 w 307906"/>
                <a:gd name="connsiteY491" fmla="*/ 233702 h 301638"/>
                <a:gd name="connsiteX492" fmla="*/ 104039 w 307906"/>
                <a:gd name="connsiteY492" fmla="*/ 230083 h 301638"/>
                <a:gd name="connsiteX493" fmla="*/ 104039 w 307906"/>
                <a:gd name="connsiteY493" fmla="*/ 230083 h 301638"/>
                <a:gd name="connsiteX494" fmla="*/ 104039 w 307906"/>
                <a:gd name="connsiteY494" fmla="*/ 230083 h 301638"/>
                <a:gd name="connsiteX495" fmla="*/ 104039 w 307906"/>
                <a:gd name="connsiteY495" fmla="*/ 230083 h 301638"/>
                <a:gd name="connsiteX496" fmla="*/ 207480 w 307906"/>
                <a:gd name="connsiteY496" fmla="*/ 125213 h 301638"/>
                <a:gd name="connsiteX497" fmla="*/ 207480 w 307906"/>
                <a:gd name="connsiteY497" fmla="*/ 125213 h 301638"/>
                <a:gd name="connsiteX498" fmla="*/ 207480 w 307906"/>
                <a:gd name="connsiteY498" fmla="*/ 125213 h 301638"/>
                <a:gd name="connsiteX499" fmla="*/ 207480 w 307906"/>
                <a:gd name="connsiteY499" fmla="*/ 125213 h 301638"/>
                <a:gd name="connsiteX500" fmla="*/ 258439 w 307906"/>
                <a:gd name="connsiteY500" fmla="*/ 125403 h 301638"/>
                <a:gd name="connsiteX501" fmla="*/ 258439 w 307906"/>
                <a:gd name="connsiteY501" fmla="*/ 125403 h 301638"/>
                <a:gd name="connsiteX502" fmla="*/ 258439 w 307906"/>
                <a:gd name="connsiteY502" fmla="*/ 125403 h 301638"/>
                <a:gd name="connsiteX503" fmla="*/ 258439 w 307906"/>
                <a:gd name="connsiteY503" fmla="*/ 125403 h 301638"/>
                <a:gd name="connsiteX504" fmla="*/ 225768 w 307906"/>
                <a:gd name="connsiteY504" fmla="*/ 74730 h 301638"/>
                <a:gd name="connsiteX505" fmla="*/ 225673 w 307906"/>
                <a:gd name="connsiteY505" fmla="*/ 74730 h 301638"/>
                <a:gd name="connsiteX506" fmla="*/ 225673 w 307906"/>
                <a:gd name="connsiteY506" fmla="*/ 74635 h 301638"/>
                <a:gd name="connsiteX507" fmla="*/ 225768 w 307906"/>
                <a:gd name="connsiteY507" fmla="*/ 74730 h 301638"/>
                <a:gd name="connsiteX508" fmla="*/ 63557 w 307906"/>
                <a:gd name="connsiteY508" fmla="*/ 73969 h 301638"/>
                <a:gd name="connsiteX509" fmla="*/ 63557 w 307906"/>
                <a:gd name="connsiteY509" fmla="*/ 73969 h 301638"/>
                <a:gd name="connsiteX510" fmla="*/ 63557 w 307906"/>
                <a:gd name="connsiteY510" fmla="*/ 73969 h 301638"/>
                <a:gd name="connsiteX511" fmla="*/ 63557 w 307906"/>
                <a:gd name="connsiteY511" fmla="*/ 73969 h 301638"/>
                <a:gd name="connsiteX512" fmla="*/ 63557 w 307906"/>
                <a:gd name="connsiteY512" fmla="*/ 73969 h 301638"/>
                <a:gd name="connsiteX513" fmla="*/ 63557 w 307906"/>
                <a:gd name="connsiteY513" fmla="*/ 73969 h 301638"/>
                <a:gd name="connsiteX514" fmla="*/ 63557 w 307906"/>
                <a:gd name="connsiteY514" fmla="*/ 73969 h 301638"/>
                <a:gd name="connsiteX515" fmla="*/ 63557 w 307906"/>
                <a:gd name="connsiteY515" fmla="*/ 73969 h 301638"/>
                <a:gd name="connsiteX516" fmla="*/ 63557 w 307906"/>
                <a:gd name="connsiteY516" fmla="*/ 73969 h 301638"/>
                <a:gd name="connsiteX517" fmla="*/ 67558 w 307906"/>
                <a:gd name="connsiteY517" fmla="*/ 77493 h 301638"/>
                <a:gd name="connsiteX518" fmla="*/ 67558 w 307906"/>
                <a:gd name="connsiteY518" fmla="*/ 77493 h 301638"/>
                <a:gd name="connsiteX519" fmla="*/ 67558 w 307906"/>
                <a:gd name="connsiteY519" fmla="*/ 77493 h 301638"/>
                <a:gd name="connsiteX520" fmla="*/ 67558 w 307906"/>
                <a:gd name="connsiteY520" fmla="*/ 77493 h 301638"/>
                <a:gd name="connsiteX521" fmla="*/ 53461 w 307906"/>
                <a:gd name="connsiteY521" fmla="*/ 131404 h 301638"/>
                <a:gd name="connsiteX522" fmla="*/ 53366 w 307906"/>
                <a:gd name="connsiteY522" fmla="*/ 131309 h 301638"/>
                <a:gd name="connsiteX523" fmla="*/ 53461 w 307906"/>
                <a:gd name="connsiteY523" fmla="*/ 131214 h 301638"/>
                <a:gd name="connsiteX524" fmla="*/ 53461 w 307906"/>
                <a:gd name="connsiteY524" fmla="*/ 131404 h 301638"/>
                <a:gd name="connsiteX525" fmla="*/ 26124 w 307906"/>
                <a:gd name="connsiteY525" fmla="*/ 214938 h 301638"/>
                <a:gd name="connsiteX526" fmla="*/ 26029 w 307906"/>
                <a:gd name="connsiteY526" fmla="*/ 214938 h 301638"/>
                <a:gd name="connsiteX527" fmla="*/ 26124 w 307906"/>
                <a:gd name="connsiteY527" fmla="*/ 214748 h 301638"/>
                <a:gd name="connsiteX528" fmla="*/ 26124 w 307906"/>
                <a:gd name="connsiteY528" fmla="*/ 214938 h 301638"/>
                <a:gd name="connsiteX529" fmla="*/ 69749 w 307906"/>
                <a:gd name="connsiteY529" fmla="*/ 253610 h 301638"/>
                <a:gd name="connsiteX530" fmla="*/ 69749 w 307906"/>
                <a:gd name="connsiteY530" fmla="*/ 253610 h 301638"/>
                <a:gd name="connsiteX531" fmla="*/ 69749 w 307906"/>
                <a:gd name="connsiteY531" fmla="*/ 253610 h 301638"/>
                <a:gd name="connsiteX532" fmla="*/ 69749 w 307906"/>
                <a:gd name="connsiteY532" fmla="*/ 253610 h 301638"/>
                <a:gd name="connsiteX533" fmla="*/ 69749 w 307906"/>
                <a:gd name="connsiteY533" fmla="*/ 253610 h 301638"/>
                <a:gd name="connsiteX534" fmla="*/ 136328 w 307906"/>
                <a:gd name="connsiteY534" fmla="*/ 211510 h 301638"/>
                <a:gd name="connsiteX535" fmla="*/ 136328 w 307906"/>
                <a:gd name="connsiteY535" fmla="*/ 211510 h 301638"/>
                <a:gd name="connsiteX536" fmla="*/ 136519 w 307906"/>
                <a:gd name="connsiteY536" fmla="*/ 211700 h 301638"/>
                <a:gd name="connsiteX537" fmla="*/ 136328 w 307906"/>
                <a:gd name="connsiteY537" fmla="*/ 211700 h 301638"/>
                <a:gd name="connsiteX538" fmla="*/ 136328 w 307906"/>
                <a:gd name="connsiteY538" fmla="*/ 211510 h 301638"/>
                <a:gd name="connsiteX539" fmla="*/ 205575 w 307906"/>
                <a:gd name="connsiteY539" fmla="*/ 131499 h 301638"/>
                <a:gd name="connsiteX540" fmla="*/ 205480 w 307906"/>
                <a:gd name="connsiteY540" fmla="*/ 131309 h 301638"/>
                <a:gd name="connsiteX541" fmla="*/ 205480 w 307906"/>
                <a:gd name="connsiteY541" fmla="*/ 131309 h 301638"/>
                <a:gd name="connsiteX542" fmla="*/ 205480 w 307906"/>
                <a:gd name="connsiteY542" fmla="*/ 131309 h 301638"/>
                <a:gd name="connsiteX543" fmla="*/ 205480 w 307906"/>
                <a:gd name="connsiteY543" fmla="*/ 131309 h 301638"/>
                <a:gd name="connsiteX544" fmla="*/ 205670 w 307906"/>
                <a:gd name="connsiteY544" fmla="*/ 131404 h 301638"/>
                <a:gd name="connsiteX545" fmla="*/ 205575 w 307906"/>
                <a:gd name="connsiteY545" fmla="*/ 131499 h 301638"/>
                <a:gd name="connsiteX546" fmla="*/ 263011 w 307906"/>
                <a:gd name="connsiteY546" fmla="*/ 101591 h 301638"/>
                <a:gd name="connsiteX547" fmla="*/ 263011 w 307906"/>
                <a:gd name="connsiteY547" fmla="*/ 101591 h 301638"/>
                <a:gd name="connsiteX548" fmla="*/ 263011 w 307906"/>
                <a:gd name="connsiteY548" fmla="*/ 101591 h 301638"/>
                <a:gd name="connsiteX549" fmla="*/ 263011 w 307906"/>
                <a:gd name="connsiteY549" fmla="*/ 101591 h 301638"/>
                <a:gd name="connsiteX550" fmla="*/ 95847 w 307906"/>
                <a:gd name="connsiteY550" fmla="*/ 240561 h 301638"/>
                <a:gd name="connsiteX551" fmla="*/ 96133 w 307906"/>
                <a:gd name="connsiteY551" fmla="*/ 240942 h 301638"/>
                <a:gd name="connsiteX552" fmla="*/ 95180 w 307906"/>
                <a:gd name="connsiteY552" fmla="*/ 241037 h 301638"/>
                <a:gd name="connsiteX553" fmla="*/ 95847 w 307906"/>
                <a:gd name="connsiteY553" fmla="*/ 240561 h 301638"/>
                <a:gd name="connsiteX554" fmla="*/ 154902 w 307906"/>
                <a:gd name="connsiteY554" fmla="*/ 173505 h 301638"/>
                <a:gd name="connsiteX555" fmla="*/ 154902 w 307906"/>
                <a:gd name="connsiteY555" fmla="*/ 173505 h 301638"/>
                <a:gd name="connsiteX556" fmla="*/ 154902 w 307906"/>
                <a:gd name="connsiteY556" fmla="*/ 173505 h 301638"/>
                <a:gd name="connsiteX557" fmla="*/ 154902 w 307906"/>
                <a:gd name="connsiteY557" fmla="*/ 173505 h 301638"/>
                <a:gd name="connsiteX558" fmla="*/ 259772 w 307906"/>
                <a:gd name="connsiteY558" fmla="*/ 125308 h 301638"/>
                <a:gd name="connsiteX559" fmla="*/ 259582 w 307906"/>
                <a:gd name="connsiteY559" fmla="*/ 124642 h 301638"/>
                <a:gd name="connsiteX560" fmla="*/ 259582 w 307906"/>
                <a:gd name="connsiteY560" fmla="*/ 124642 h 301638"/>
                <a:gd name="connsiteX561" fmla="*/ 259582 w 307906"/>
                <a:gd name="connsiteY561" fmla="*/ 124642 h 301638"/>
                <a:gd name="connsiteX562" fmla="*/ 259772 w 307906"/>
                <a:gd name="connsiteY562" fmla="*/ 124451 h 301638"/>
                <a:gd name="connsiteX563" fmla="*/ 259772 w 307906"/>
                <a:gd name="connsiteY563" fmla="*/ 125308 h 301638"/>
                <a:gd name="connsiteX564" fmla="*/ 198336 w 307906"/>
                <a:gd name="connsiteY564" fmla="*/ 64824 h 301638"/>
                <a:gd name="connsiteX565" fmla="*/ 198336 w 307906"/>
                <a:gd name="connsiteY565" fmla="*/ 64824 h 301638"/>
                <a:gd name="connsiteX566" fmla="*/ 198336 w 307906"/>
                <a:gd name="connsiteY566" fmla="*/ 64824 h 301638"/>
                <a:gd name="connsiteX567" fmla="*/ 198336 w 307906"/>
                <a:gd name="connsiteY567" fmla="*/ 64824 h 301638"/>
                <a:gd name="connsiteX568" fmla="*/ 97657 w 307906"/>
                <a:gd name="connsiteY568" fmla="*/ 23772 h 301638"/>
                <a:gd name="connsiteX569" fmla="*/ 97657 w 307906"/>
                <a:gd name="connsiteY569" fmla="*/ 23772 h 301638"/>
                <a:gd name="connsiteX570" fmla="*/ 97752 w 307906"/>
                <a:gd name="connsiteY570" fmla="*/ 23676 h 301638"/>
                <a:gd name="connsiteX571" fmla="*/ 97657 w 307906"/>
                <a:gd name="connsiteY571" fmla="*/ 23772 h 301638"/>
                <a:gd name="connsiteX572" fmla="*/ 64700 w 307906"/>
                <a:gd name="connsiteY572" fmla="*/ 82636 h 301638"/>
                <a:gd name="connsiteX573" fmla="*/ 64700 w 307906"/>
                <a:gd name="connsiteY573" fmla="*/ 82636 h 301638"/>
                <a:gd name="connsiteX574" fmla="*/ 64700 w 307906"/>
                <a:gd name="connsiteY574" fmla="*/ 82636 h 301638"/>
                <a:gd name="connsiteX575" fmla="*/ 64700 w 307906"/>
                <a:gd name="connsiteY575" fmla="*/ 82636 h 301638"/>
                <a:gd name="connsiteX576" fmla="*/ 26410 w 307906"/>
                <a:gd name="connsiteY576" fmla="*/ 208462 h 301638"/>
                <a:gd name="connsiteX577" fmla="*/ 26410 w 307906"/>
                <a:gd name="connsiteY577" fmla="*/ 208462 h 301638"/>
                <a:gd name="connsiteX578" fmla="*/ 26410 w 307906"/>
                <a:gd name="connsiteY578" fmla="*/ 208462 h 301638"/>
                <a:gd name="connsiteX579" fmla="*/ 26410 w 307906"/>
                <a:gd name="connsiteY579" fmla="*/ 208462 h 301638"/>
                <a:gd name="connsiteX580" fmla="*/ 26410 w 307906"/>
                <a:gd name="connsiteY580" fmla="*/ 208462 h 301638"/>
                <a:gd name="connsiteX581" fmla="*/ 23171 w 307906"/>
                <a:gd name="connsiteY581" fmla="*/ 229131 h 301638"/>
                <a:gd name="connsiteX582" fmla="*/ 22124 w 307906"/>
                <a:gd name="connsiteY582" fmla="*/ 229131 h 301638"/>
                <a:gd name="connsiteX583" fmla="*/ 22124 w 307906"/>
                <a:gd name="connsiteY583" fmla="*/ 229131 h 301638"/>
                <a:gd name="connsiteX584" fmla="*/ 23171 w 307906"/>
                <a:gd name="connsiteY584" fmla="*/ 229131 h 301638"/>
                <a:gd name="connsiteX585" fmla="*/ 50127 w 307906"/>
                <a:gd name="connsiteY585" fmla="*/ 261992 h 301638"/>
                <a:gd name="connsiteX586" fmla="*/ 50127 w 307906"/>
                <a:gd name="connsiteY586" fmla="*/ 261992 h 301638"/>
                <a:gd name="connsiteX587" fmla="*/ 49460 w 307906"/>
                <a:gd name="connsiteY587" fmla="*/ 260944 h 301638"/>
                <a:gd name="connsiteX588" fmla="*/ 49556 w 307906"/>
                <a:gd name="connsiteY588" fmla="*/ 260944 h 301638"/>
                <a:gd name="connsiteX589" fmla="*/ 50127 w 307906"/>
                <a:gd name="connsiteY589" fmla="*/ 261992 h 301638"/>
                <a:gd name="connsiteX590" fmla="*/ 156426 w 307906"/>
                <a:gd name="connsiteY590" fmla="*/ 185125 h 301638"/>
                <a:gd name="connsiteX591" fmla="*/ 156521 w 307906"/>
                <a:gd name="connsiteY591" fmla="*/ 185030 h 301638"/>
                <a:gd name="connsiteX592" fmla="*/ 156426 w 307906"/>
                <a:gd name="connsiteY592" fmla="*/ 185125 h 301638"/>
                <a:gd name="connsiteX593" fmla="*/ 156426 w 307906"/>
                <a:gd name="connsiteY593" fmla="*/ 185125 h 301638"/>
                <a:gd name="connsiteX594" fmla="*/ 262535 w 307906"/>
                <a:gd name="connsiteY594" fmla="*/ 110259 h 301638"/>
                <a:gd name="connsiteX595" fmla="*/ 262439 w 307906"/>
                <a:gd name="connsiteY595" fmla="*/ 110068 h 301638"/>
                <a:gd name="connsiteX596" fmla="*/ 263868 w 307906"/>
                <a:gd name="connsiteY596" fmla="*/ 109497 h 301638"/>
                <a:gd name="connsiteX597" fmla="*/ 262535 w 307906"/>
                <a:gd name="connsiteY597" fmla="*/ 110259 h 301638"/>
                <a:gd name="connsiteX598" fmla="*/ 283871 w 307906"/>
                <a:gd name="connsiteY598" fmla="*/ 111402 h 301638"/>
                <a:gd name="connsiteX599" fmla="*/ 283680 w 307906"/>
                <a:gd name="connsiteY599" fmla="*/ 111306 h 301638"/>
                <a:gd name="connsiteX600" fmla="*/ 283775 w 307906"/>
                <a:gd name="connsiteY600" fmla="*/ 111211 h 301638"/>
                <a:gd name="connsiteX601" fmla="*/ 283871 w 307906"/>
                <a:gd name="connsiteY601" fmla="*/ 111402 h 301638"/>
                <a:gd name="connsiteX602" fmla="*/ 283871 w 307906"/>
                <a:gd name="connsiteY602" fmla="*/ 111402 h 301638"/>
                <a:gd name="connsiteX603" fmla="*/ 109277 w 307906"/>
                <a:gd name="connsiteY603" fmla="*/ 22248 h 301638"/>
                <a:gd name="connsiteX604" fmla="*/ 109277 w 307906"/>
                <a:gd name="connsiteY604" fmla="*/ 22248 h 301638"/>
                <a:gd name="connsiteX605" fmla="*/ 109277 w 307906"/>
                <a:gd name="connsiteY605" fmla="*/ 22248 h 301638"/>
                <a:gd name="connsiteX606" fmla="*/ 109277 w 307906"/>
                <a:gd name="connsiteY606" fmla="*/ 22248 h 301638"/>
                <a:gd name="connsiteX607" fmla="*/ 109277 w 307906"/>
                <a:gd name="connsiteY607" fmla="*/ 22248 h 301638"/>
                <a:gd name="connsiteX608" fmla="*/ 69177 w 307906"/>
                <a:gd name="connsiteY608" fmla="*/ 19295 h 301638"/>
                <a:gd name="connsiteX609" fmla="*/ 69177 w 307906"/>
                <a:gd name="connsiteY609" fmla="*/ 19295 h 301638"/>
                <a:gd name="connsiteX610" fmla="*/ 69177 w 307906"/>
                <a:gd name="connsiteY610" fmla="*/ 19295 h 301638"/>
                <a:gd name="connsiteX611" fmla="*/ 69177 w 307906"/>
                <a:gd name="connsiteY611" fmla="*/ 19295 h 301638"/>
                <a:gd name="connsiteX612" fmla="*/ 64224 w 307906"/>
                <a:gd name="connsiteY612" fmla="*/ 21200 h 301638"/>
                <a:gd name="connsiteX613" fmla="*/ 64224 w 307906"/>
                <a:gd name="connsiteY613" fmla="*/ 21200 h 301638"/>
                <a:gd name="connsiteX614" fmla="*/ 64224 w 307906"/>
                <a:gd name="connsiteY614" fmla="*/ 21200 h 301638"/>
                <a:gd name="connsiteX615" fmla="*/ 64224 w 307906"/>
                <a:gd name="connsiteY615" fmla="*/ 21295 h 301638"/>
                <a:gd name="connsiteX616" fmla="*/ 63748 w 307906"/>
                <a:gd name="connsiteY616" fmla="*/ 21486 h 301638"/>
                <a:gd name="connsiteX617" fmla="*/ 64224 w 307906"/>
                <a:gd name="connsiteY617" fmla="*/ 21200 h 301638"/>
                <a:gd name="connsiteX618" fmla="*/ 55842 w 307906"/>
                <a:gd name="connsiteY618" fmla="*/ 64920 h 301638"/>
                <a:gd name="connsiteX619" fmla="*/ 55842 w 307906"/>
                <a:gd name="connsiteY619" fmla="*/ 64920 h 301638"/>
                <a:gd name="connsiteX620" fmla="*/ 55842 w 307906"/>
                <a:gd name="connsiteY620" fmla="*/ 64920 h 301638"/>
                <a:gd name="connsiteX621" fmla="*/ 55842 w 307906"/>
                <a:gd name="connsiteY621" fmla="*/ 64920 h 301638"/>
                <a:gd name="connsiteX622" fmla="*/ 37268 w 307906"/>
                <a:gd name="connsiteY622" fmla="*/ 147501 h 301638"/>
                <a:gd name="connsiteX623" fmla="*/ 37078 w 307906"/>
                <a:gd name="connsiteY623" fmla="*/ 147406 h 301638"/>
                <a:gd name="connsiteX624" fmla="*/ 37268 w 307906"/>
                <a:gd name="connsiteY624" fmla="*/ 147216 h 301638"/>
                <a:gd name="connsiteX625" fmla="*/ 37268 w 307906"/>
                <a:gd name="connsiteY625" fmla="*/ 147501 h 301638"/>
                <a:gd name="connsiteX626" fmla="*/ 28124 w 307906"/>
                <a:gd name="connsiteY626" fmla="*/ 189888 h 301638"/>
                <a:gd name="connsiteX627" fmla="*/ 28124 w 307906"/>
                <a:gd name="connsiteY627" fmla="*/ 189888 h 301638"/>
                <a:gd name="connsiteX628" fmla="*/ 28124 w 307906"/>
                <a:gd name="connsiteY628" fmla="*/ 189888 h 301638"/>
                <a:gd name="connsiteX629" fmla="*/ 28124 w 307906"/>
                <a:gd name="connsiteY629" fmla="*/ 189888 h 301638"/>
                <a:gd name="connsiteX630" fmla="*/ 19647 w 307906"/>
                <a:gd name="connsiteY630" fmla="*/ 219415 h 301638"/>
                <a:gd name="connsiteX631" fmla="*/ 19552 w 307906"/>
                <a:gd name="connsiteY631" fmla="*/ 219320 h 301638"/>
                <a:gd name="connsiteX632" fmla="*/ 19647 w 307906"/>
                <a:gd name="connsiteY632" fmla="*/ 219415 h 301638"/>
                <a:gd name="connsiteX633" fmla="*/ 19647 w 307906"/>
                <a:gd name="connsiteY633" fmla="*/ 219415 h 301638"/>
                <a:gd name="connsiteX634" fmla="*/ 28410 w 307906"/>
                <a:gd name="connsiteY634" fmla="*/ 272088 h 301638"/>
                <a:gd name="connsiteX635" fmla="*/ 28410 w 307906"/>
                <a:gd name="connsiteY635" fmla="*/ 272088 h 301638"/>
                <a:gd name="connsiteX636" fmla="*/ 28505 w 307906"/>
                <a:gd name="connsiteY636" fmla="*/ 272279 h 301638"/>
                <a:gd name="connsiteX637" fmla="*/ 28124 w 307906"/>
                <a:gd name="connsiteY637" fmla="*/ 272279 h 301638"/>
                <a:gd name="connsiteX638" fmla="*/ 28410 w 307906"/>
                <a:gd name="connsiteY638" fmla="*/ 272088 h 301638"/>
                <a:gd name="connsiteX639" fmla="*/ 95561 w 307906"/>
                <a:gd name="connsiteY639" fmla="*/ 251800 h 301638"/>
                <a:gd name="connsiteX640" fmla="*/ 95657 w 307906"/>
                <a:gd name="connsiteY640" fmla="*/ 251896 h 301638"/>
                <a:gd name="connsiteX641" fmla="*/ 95371 w 307906"/>
                <a:gd name="connsiteY641" fmla="*/ 251896 h 301638"/>
                <a:gd name="connsiteX642" fmla="*/ 95561 w 307906"/>
                <a:gd name="connsiteY642" fmla="*/ 251800 h 301638"/>
                <a:gd name="connsiteX643" fmla="*/ 94133 w 307906"/>
                <a:gd name="connsiteY643" fmla="*/ 249705 h 301638"/>
                <a:gd name="connsiteX644" fmla="*/ 94133 w 307906"/>
                <a:gd name="connsiteY644" fmla="*/ 249705 h 301638"/>
                <a:gd name="connsiteX645" fmla="*/ 94133 w 307906"/>
                <a:gd name="connsiteY645" fmla="*/ 249705 h 301638"/>
                <a:gd name="connsiteX646" fmla="*/ 94133 w 307906"/>
                <a:gd name="connsiteY646" fmla="*/ 249705 h 301638"/>
                <a:gd name="connsiteX647" fmla="*/ 159093 w 307906"/>
                <a:gd name="connsiteY647" fmla="*/ 191317 h 301638"/>
                <a:gd name="connsiteX648" fmla="*/ 159093 w 307906"/>
                <a:gd name="connsiteY648" fmla="*/ 191317 h 301638"/>
                <a:gd name="connsiteX649" fmla="*/ 159093 w 307906"/>
                <a:gd name="connsiteY649" fmla="*/ 191317 h 301638"/>
                <a:gd name="connsiteX650" fmla="*/ 159093 w 307906"/>
                <a:gd name="connsiteY650" fmla="*/ 191317 h 301638"/>
                <a:gd name="connsiteX651" fmla="*/ 196145 w 307906"/>
                <a:gd name="connsiteY651" fmla="*/ 56824 h 301638"/>
                <a:gd name="connsiteX652" fmla="*/ 196050 w 307906"/>
                <a:gd name="connsiteY652" fmla="*/ 56728 h 301638"/>
                <a:gd name="connsiteX653" fmla="*/ 196241 w 307906"/>
                <a:gd name="connsiteY653" fmla="*/ 56538 h 301638"/>
                <a:gd name="connsiteX654" fmla="*/ 196145 w 307906"/>
                <a:gd name="connsiteY654" fmla="*/ 56824 h 301638"/>
                <a:gd name="connsiteX655" fmla="*/ 96514 w 307906"/>
                <a:gd name="connsiteY655" fmla="*/ 15104 h 301638"/>
                <a:gd name="connsiteX656" fmla="*/ 96514 w 307906"/>
                <a:gd name="connsiteY656" fmla="*/ 15104 h 301638"/>
                <a:gd name="connsiteX657" fmla="*/ 96514 w 307906"/>
                <a:gd name="connsiteY657" fmla="*/ 15104 h 301638"/>
                <a:gd name="connsiteX658" fmla="*/ 96514 w 307906"/>
                <a:gd name="connsiteY658" fmla="*/ 15104 h 301638"/>
                <a:gd name="connsiteX659" fmla="*/ 58700 w 307906"/>
                <a:gd name="connsiteY659" fmla="*/ 34154 h 301638"/>
                <a:gd name="connsiteX660" fmla="*/ 58795 w 307906"/>
                <a:gd name="connsiteY660" fmla="*/ 34344 h 301638"/>
                <a:gd name="connsiteX661" fmla="*/ 58604 w 307906"/>
                <a:gd name="connsiteY661" fmla="*/ 34344 h 301638"/>
                <a:gd name="connsiteX662" fmla="*/ 58700 w 307906"/>
                <a:gd name="connsiteY662" fmla="*/ 34154 h 301638"/>
                <a:gd name="connsiteX663" fmla="*/ 56509 w 307906"/>
                <a:gd name="connsiteY663" fmla="*/ 70634 h 301638"/>
                <a:gd name="connsiteX664" fmla="*/ 56509 w 307906"/>
                <a:gd name="connsiteY664" fmla="*/ 70634 h 301638"/>
                <a:gd name="connsiteX665" fmla="*/ 56509 w 307906"/>
                <a:gd name="connsiteY665" fmla="*/ 70634 h 301638"/>
                <a:gd name="connsiteX666" fmla="*/ 56509 w 307906"/>
                <a:gd name="connsiteY666" fmla="*/ 70634 h 301638"/>
                <a:gd name="connsiteX667" fmla="*/ 56509 w 307906"/>
                <a:gd name="connsiteY667" fmla="*/ 70634 h 301638"/>
                <a:gd name="connsiteX668" fmla="*/ 56509 w 307906"/>
                <a:gd name="connsiteY668" fmla="*/ 70634 h 301638"/>
                <a:gd name="connsiteX669" fmla="*/ 14313 w 307906"/>
                <a:gd name="connsiteY669" fmla="*/ 227512 h 301638"/>
                <a:gd name="connsiteX670" fmla="*/ 14313 w 307906"/>
                <a:gd name="connsiteY670" fmla="*/ 227512 h 301638"/>
                <a:gd name="connsiteX671" fmla="*/ 14408 w 307906"/>
                <a:gd name="connsiteY671" fmla="*/ 226749 h 301638"/>
                <a:gd name="connsiteX672" fmla="*/ 14408 w 307906"/>
                <a:gd name="connsiteY672" fmla="*/ 226749 h 301638"/>
                <a:gd name="connsiteX673" fmla="*/ 14313 w 307906"/>
                <a:gd name="connsiteY673" fmla="*/ 227512 h 301638"/>
                <a:gd name="connsiteX674" fmla="*/ 11456 w 307906"/>
                <a:gd name="connsiteY674" fmla="*/ 232941 h 301638"/>
                <a:gd name="connsiteX675" fmla="*/ 11265 w 307906"/>
                <a:gd name="connsiteY675" fmla="*/ 232941 h 301638"/>
                <a:gd name="connsiteX676" fmla="*/ 11456 w 307906"/>
                <a:gd name="connsiteY676" fmla="*/ 232941 h 301638"/>
                <a:gd name="connsiteX677" fmla="*/ 11456 w 307906"/>
                <a:gd name="connsiteY677" fmla="*/ 232941 h 301638"/>
                <a:gd name="connsiteX678" fmla="*/ 23648 w 307906"/>
                <a:gd name="connsiteY678" fmla="*/ 267326 h 301638"/>
                <a:gd name="connsiteX679" fmla="*/ 23648 w 307906"/>
                <a:gd name="connsiteY679" fmla="*/ 267326 h 301638"/>
                <a:gd name="connsiteX680" fmla="*/ 23648 w 307906"/>
                <a:gd name="connsiteY680" fmla="*/ 267326 h 301638"/>
                <a:gd name="connsiteX681" fmla="*/ 23648 w 307906"/>
                <a:gd name="connsiteY681" fmla="*/ 267326 h 301638"/>
                <a:gd name="connsiteX682" fmla="*/ 72987 w 307906"/>
                <a:gd name="connsiteY682" fmla="*/ 271993 h 301638"/>
                <a:gd name="connsiteX683" fmla="*/ 72987 w 307906"/>
                <a:gd name="connsiteY683" fmla="*/ 272088 h 301638"/>
                <a:gd name="connsiteX684" fmla="*/ 72892 w 307906"/>
                <a:gd name="connsiteY684" fmla="*/ 271993 h 301638"/>
                <a:gd name="connsiteX685" fmla="*/ 72987 w 307906"/>
                <a:gd name="connsiteY685" fmla="*/ 271993 h 301638"/>
                <a:gd name="connsiteX686" fmla="*/ 106134 w 307906"/>
                <a:gd name="connsiteY686" fmla="*/ 255705 h 301638"/>
                <a:gd name="connsiteX687" fmla="*/ 106229 w 307906"/>
                <a:gd name="connsiteY687" fmla="*/ 255800 h 301638"/>
                <a:gd name="connsiteX688" fmla="*/ 106134 w 307906"/>
                <a:gd name="connsiteY688" fmla="*/ 255705 h 301638"/>
                <a:gd name="connsiteX689" fmla="*/ 106134 w 307906"/>
                <a:gd name="connsiteY689" fmla="*/ 255705 h 301638"/>
                <a:gd name="connsiteX690" fmla="*/ 253772 w 307906"/>
                <a:gd name="connsiteY690" fmla="*/ 169790 h 301638"/>
                <a:gd name="connsiteX691" fmla="*/ 253772 w 307906"/>
                <a:gd name="connsiteY691" fmla="*/ 169790 h 301638"/>
                <a:gd name="connsiteX692" fmla="*/ 253772 w 307906"/>
                <a:gd name="connsiteY692" fmla="*/ 169790 h 301638"/>
                <a:gd name="connsiteX693" fmla="*/ 253772 w 307906"/>
                <a:gd name="connsiteY693" fmla="*/ 169790 h 301638"/>
                <a:gd name="connsiteX694" fmla="*/ 263106 w 307906"/>
                <a:gd name="connsiteY694" fmla="*/ 168742 h 301638"/>
                <a:gd name="connsiteX695" fmla="*/ 263582 w 307906"/>
                <a:gd name="connsiteY695" fmla="*/ 168837 h 301638"/>
                <a:gd name="connsiteX696" fmla="*/ 263106 w 307906"/>
                <a:gd name="connsiteY696" fmla="*/ 168742 h 301638"/>
                <a:gd name="connsiteX697" fmla="*/ 273203 w 307906"/>
                <a:gd name="connsiteY697" fmla="*/ 147121 h 301638"/>
                <a:gd name="connsiteX698" fmla="*/ 273203 w 307906"/>
                <a:gd name="connsiteY698" fmla="*/ 147121 h 301638"/>
                <a:gd name="connsiteX699" fmla="*/ 273203 w 307906"/>
                <a:gd name="connsiteY699" fmla="*/ 147121 h 301638"/>
                <a:gd name="connsiteX700" fmla="*/ 273203 w 307906"/>
                <a:gd name="connsiteY700" fmla="*/ 147121 h 301638"/>
                <a:gd name="connsiteX701" fmla="*/ 280823 w 307906"/>
                <a:gd name="connsiteY701" fmla="*/ 141882 h 301638"/>
                <a:gd name="connsiteX702" fmla="*/ 281870 w 307906"/>
                <a:gd name="connsiteY702" fmla="*/ 142072 h 301638"/>
                <a:gd name="connsiteX703" fmla="*/ 281108 w 307906"/>
                <a:gd name="connsiteY703" fmla="*/ 142358 h 301638"/>
                <a:gd name="connsiteX704" fmla="*/ 280823 w 307906"/>
                <a:gd name="connsiteY704" fmla="*/ 141882 h 301638"/>
                <a:gd name="connsiteX705" fmla="*/ 118326 w 307906"/>
                <a:gd name="connsiteY705" fmla="*/ 19295 h 301638"/>
                <a:gd name="connsiteX706" fmla="*/ 118326 w 307906"/>
                <a:gd name="connsiteY706" fmla="*/ 19295 h 301638"/>
                <a:gd name="connsiteX707" fmla="*/ 118326 w 307906"/>
                <a:gd name="connsiteY707" fmla="*/ 19295 h 301638"/>
                <a:gd name="connsiteX708" fmla="*/ 118326 w 307906"/>
                <a:gd name="connsiteY708" fmla="*/ 19295 h 301638"/>
                <a:gd name="connsiteX709" fmla="*/ 168142 w 307906"/>
                <a:gd name="connsiteY709" fmla="*/ 227988 h 301638"/>
                <a:gd name="connsiteX710" fmla="*/ 168142 w 307906"/>
                <a:gd name="connsiteY710" fmla="*/ 227988 h 301638"/>
                <a:gd name="connsiteX711" fmla="*/ 168142 w 307906"/>
                <a:gd name="connsiteY711" fmla="*/ 227988 h 301638"/>
                <a:gd name="connsiteX712" fmla="*/ 168142 w 307906"/>
                <a:gd name="connsiteY712" fmla="*/ 227988 h 301638"/>
                <a:gd name="connsiteX713" fmla="*/ 233388 w 307906"/>
                <a:gd name="connsiteY713" fmla="*/ 197984 h 301638"/>
                <a:gd name="connsiteX714" fmla="*/ 233388 w 307906"/>
                <a:gd name="connsiteY714" fmla="*/ 197984 h 301638"/>
                <a:gd name="connsiteX715" fmla="*/ 233388 w 307906"/>
                <a:gd name="connsiteY715" fmla="*/ 197984 h 301638"/>
                <a:gd name="connsiteX716" fmla="*/ 233388 w 307906"/>
                <a:gd name="connsiteY716" fmla="*/ 197984 h 301638"/>
                <a:gd name="connsiteX717" fmla="*/ 250057 w 307906"/>
                <a:gd name="connsiteY717" fmla="*/ 192936 h 301638"/>
                <a:gd name="connsiteX718" fmla="*/ 250057 w 307906"/>
                <a:gd name="connsiteY718" fmla="*/ 192364 h 301638"/>
                <a:gd name="connsiteX719" fmla="*/ 250343 w 307906"/>
                <a:gd name="connsiteY719" fmla="*/ 192745 h 301638"/>
                <a:gd name="connsiteX720" fmla="*/ 250057 w 307906"/>
                <a:gd name="connsiteY720" fmla="*/ 192936 h 301638"/>
                <a:gd name="connsiteX721" fmla="*/ 44793 w 307906"/>
                <a:gd name="connsiteY721" fmla="*/ 72063 h 301638"/>
                <a:gd name="connsiteX722" fmla="*/ 44888 w 307906"/>
                <a:gd name="connsiteY722" fmla="*/ 72254 h 301638"/>
                <a:gd name="connsiteX723" fmla="*/ 44888 w 307906"/>
                <a:gd name="connsiteY723" fmla="*/ 72254 h 301638"/>
                <a:gd name="connsiteX724" fmla="*/ 44888 w 307906"/>
                <a:gd name="connsiteY724" fmla="*/ 72254 h 301638"/>
                <a:gd name="connsiteX725" fmla="*/ 44888 w 307906"/>
                <a:gd name="connsiteY725" fmla="*/ 72254 h 301638"/>
                <a:gd name="connsiteX726" fmla="*/ 44888 w 307906"/>
                <a:gd name="connsiteY726" fmla="*/ 72254 h 301638"/>
                <a:gd name="connsiteX727" fmla="*/ 44698 w 307906"/>
                <a:gd name="connsiteY727" fmla="*/ 72254 h 301638"/>
                <a:gd name="connsiteX728" fmla="*/ 44793 w 307906"/>
                <a:gd name="connsiteY728" fmla="*/ 72063 h 301638"/>
                <a:gd name="connsiteX729" fmla="*/ 32411 w 307906"/>
                <a:gd name="connsiteY729" fmla="*/ 142549 h 301638"/>
                <a:gd name="connsiteX730" fmla="*/ 32411 w 307906"/>
                <a:gd name="connsiteY730" fmla="*/ 142549 h 301638"/>
                <a:gd name="connsiteX731" fmla="*/ 32411 w 307906"/>
                <a:gd name="connsiteY731" fmla="*/ 142549 h 301638"/>
                <a:gd name="connsiteX732" fmla="*/ 32411 w 307906"/>
                <a:gd name="connsiteY732" fmla="*/ 142549 h 301638"/>
                <a:gd name="connsiteX733" fmla="*/ 70320 w 307906"/>
                <a:gd name="connsiteY733" fmla="*/ 275327 h 301638"/>
                <a:gd name="connsiteX734" fmla="*/ 70415 w 307906"/>
                <a:gd name="connsiteY734" fmla="*/ 275422 h 301638"/>
                <a:gd name="connsiteX735" fmla="*/ 70320 w 307906"/>
                <a:gd name="connsiteY735" fmla="*/ 275327 h 301638"/>
                <a:gd name="connsiteX736" fmla="*/ 70320 w 307906"/>
                <a:gd name="connsiteY736" fmla="*/ 275327 h 301638"/>
                <a:gd name="connsiteX737" fmla="*/ 224625 w 307906"/>
                <a:gd name="connsiteY737" fmla="*/ 164170 h 301638"/>
                <a:gd name="connsiteX738" fmla="*/ 224625 w 307906"/>
                <a:gd name="connsiteY738" fmla="*/ 164170 h 301638"/>
                <a:gd name="connsiteX739" fmla="*/ 224625 w 307906"/>
                <a:gd name="connsiteY739" fmla="*/ 164170 h 301638"/>
                <a:gd name="connsiteX740" fmla="*/ 224625 w 307906"/>
                <a:gd name="connsiteY740" fmla="*/ 164170 h 301638"/>
                <a:gd name="connsiteX741" fmla="*/ 224720 w 307906"/>
                <a:gd name="connsiteY741" fmla="*/ 164361 h 301638"/>
                <a:gd name="connsiteX742" fmla="*/ 224435 w 307906"/>
                <a:gd name="connsiteY742" fmla="*/ 164265 h 301638"/>
                <a:gd name="connsiteX743" fmla="*/ 224625 w 307906"/>
                <a:gd name="connsiteY743" fmla="*/ 164170 h 301638"/>
                <a:gd name="connsiteX744" fmla="*/ 258153 w 307906"/>
                <a:gd name="connsiteY744" fmla="*/ 176267 h 301638"/>
                <a:gd name="connsiteX745" fmla="*/ 258153 w 307906"/>
                <a:gd name="connsiteY745" fmla="*/ 176267 h 301638"/>
                <a:gd name="connsiteX746" fmla="*/ 258153 w 307906"/>
                <a:gd name="connsiteY746" fmla="*/ 176267 h 301638"/>
                <a:gd name="connsiteX747" fmla="*/ 258153 w 307906"/>
                <a:gd name="connsiteY747" fmla="*/ 176267 h 301638"/>
                <a:gd name="connsiteX748" fmla="*/ 258153 w 307906"/>
                <a:gd name="connsiteY748" fmla="*/ 176267 h 301638"/>
                <a:gd name="connsiteX749" fmla="*/ 258153 w 307906"/>
                <a:gd name="connsiteY749" fmla="*/ 176267 h 301638"/>
                <a:gd name="connsiteX750" fmla="*/ 258153 w 307906"/>
                <a:gd name="connsiteY750" fmla="*/ 176267 h 301638"/>
                <a:gd name="connsiteX751" fmla="*/ 270917 w 307906"/>
                <a:gd name="connsiteY751" fmla="*/ 183411 h 301638"/>
                <a:gd name="connsiteX752" fmla="*/ 271012 w 307906"/>
                <a:gd name="connsiteY752" fmla="*/ 183411 h 301638"/>
                <a:gd name="connsiteX753" fmla="*/ 270917 w 307906"/>
                <a:gd name="connsiteY753" fmla="*/ 183411 h 301638"/>
                <a:gd name="connsiteX754" fmla="*/ 270917 w 307906"/>
                <a:gd name="connsiteY754" fmla="*/ 183411 h 301638"/>
                <a:gd name="connsiteX755" fmla="*/ 271964 w 307906"/>
                <a:gd name="connsiteY755" fmla="*/ 182553 h 301638"/>
                <a:gd name="connsiteX756" fmla="*/ 272060 w 307906"/>
                <a:gd name="connsiteY756" fmla="*/ 182744 h 301638"/>
                <a:gd name="connsiteX757" fmla="*/ 271869 w 307906"/>
                <a:gd name="connsiteY757" fmla="*/ 182839 h 301638"/>
                <a:gd name="connsiteX758" fmla="*/ 271964 w 307906"/>
                <a:gd name="connsiteY758" fmla="*/ 182553 h 301638"/>
                <a:gd name="connsiteX759" fmla="*/ 275965 w 307906"/>
                <a:gd name="connsiteY759" fmla="*/ 172171 h 301638"/>
                <a:gd name="connsiteX760" fmla="*/ 275965 w 307906"/>
                <a:gd name="connsiteY760" fmla="*/ 172171 h 301638"/>
                <a:gd name="connsiteX761" fmla="*/ 275965 w 307906"/>
                <a:gd name="connsiteY761" fmla="*/ 172171 h 301638"/>
                <a:gd name="connsiteX762" fmla="*/ 275965 w 307906"/>
                <a:gd name="connsiteY762" fmla="*/ 172171 h 301638"/>
                <a:gd name="connsiteX763" fmla="*/ 275965 w 307906"/>
                <a:gd name="connsiteY763" fmla="*/ 172171 h 301638"/>
                <a:gd name="connsiteX764" fmla="*/ 275965 w 307906"/>
                <a:gd name="connsiteY764" fmla="*/ 172171 h 301638"/>
                <a:gd name="connsiteX765" fmla="*/ 296825 w 307906"/>
                <a:gd name="connsiteY765" fmla="*/ 108925 h 301638"/>
                <a:gd name="connsiteX766" fmla="*/ 296825 w 307906"/>
                <a:gd name="connsiteY766" fmla="*/ 108925 h 301638"/>
                <a:gd name="connsiteX767" fmla="*/ 296825 w 307906"/>
                <a:gd name="connsiteY767" fmla="*/ 108925 h 301638"/>
                <a:gd name="connsiteX768" fmla="*/ 290633 w 307906"/>
                <a:gd name="connsiteY768" fmla="*/ 95685 h 301638"/>
                <a:gd name="connsiteX769" fmla="*/ 290633 w 307906"/>
                <a:gd name="connsiteY769" fmla="*/ 95685 h 301638"/>
                <a:gd name="connsiteX770" fmla="*/ 290633 w 307906"/>
                <a:gd name="connsiteY770" fmla="*/ 95590 h 301638"/>
                <a:gd name="connsiteX771" fmla="*/ 290729 w 307906"/>
                <a:gd name="connsiteY771" fmla="*/ 95590 h 301638"/>
                <a:gd name="connsiteX772" fmla="*/ 290633 w 307906"/>
                <a:gd name="connsiteY772" fmla="*/ 95685 h 301638"/>
                <a:gd name="connsiteX773" fmla="*/ 290633 w 307906"/>
                <a:gd name="connsiteY773" fmla="*/ 95685 h 301638"/>
                <a:gd name="connsiteX774" fmla="*/ 290633 w 307906"/>
                <a:gd name="connsiteY774" fmla="*/ 95685 h 301638"/>
                <a:gd name="connsiteX775" fmla="*/ 68034 w 307906"/>
                <a:gd name="connsiteY775" fmla="*/ 10627 h 301638"/>
                <a:gd name="connsiteX776" fmla="*/ 68034 w 307906"/>
                <a:gd name="connsiteY776" fmla="*/ 10627 h 301638"/>
                <a:gd name="connsiteX777" fmla="*/ 68034 w 307906"/>
                <a:gd name="connsiteY777" fmla="*/ 10627 h 301638"/>
                <a:gd name="connsiteX778" fmla="*/ 68034 w 307906"/>
                <a:gd name="connsiteY778" fmla="*/ 10627 h 301638"/>
                <a:gd name="connsiteX779" fmla="*/ 40031 w 307906"/>
                <a:gd name="connsiteY779" fmla="*/ 74254 h 301638"/>
                <a:gd name="connsiteX780" fmla="*/ 40697 w 307906"/>
                <a:gd name="connsiteY780" fmla="*/ 75207 h 301638"/>
                <a:gd name="connsiteX781" fmla="*/ 40507 w 307906"/>
                <a:gd name="connsiteY781" fmla="*/ 75302 h 301638"/>
                <a:gd name="connsiteX782" fmla="*/ 40031 w 307906"/>
                <a:gd name="connsiteY782" fmla="*/ 74254 h 301638"/>
                <a:gd name="connsiteX783" fmla="*/ 40031 w 307906"/>
                <a:gd name="connsiteY783" fmla="*/ 74254 h 301638"/>
                <a:gd name="connsiteX784" fmla="*/ 32315 w 307906"/>
                <a:gd name="connsiteY784" fmla="*/ 142453 h 301638"/>
                <a:gd name="connsiteX785" fmla="*/ 32315 w 307906"/>
                <a:gd name="connsiteY785" fmla="*/ 142453 h 301638"/>
                <a:gd name="connsiteX786" fmla="*/ 32315 w 307906"/>
                <a:gd name="connsiteY786" fmla="*/ 142453 h 301638"/>
                <a:gd name="connsiteX787" fmla="*/ 32315 w 307906"/>
                <a:gd name="connsiteY787" fmla="*/ 142453 h 301638"/>
                <a:gd name="connsiteX788" fmla="*/ 8312 w 307906"/>
                <a:gd name="connsiteY788" fmla="*/ 251609 h 301638"/>
                <a:gd name="connsiteX789" fmla="*/ 8598 w 307906"/>
                <a:gd name="connsiteY789" fmla="*/ 251991 h 301638"/>
                <a:gd name="connsiteX790" fmla="*/ 8598 w 307906"/>
                <a:gd name="connsiteY790" fmla="*/ 251991 h 301638"/>
                <a:gd name="connsiteX791" fmla="*/ 8312 w 307906"/>
                <a:gd name="connsiteY791" fmla="*/ 251609 h 301638"/>
                <a:gd name="connsiteX792" fmla="*/ 95371 w 307906"/>
                <a:gd name="connsiteY792" fmla="*/ 277327 h 301638"/>
                <a:gd name="connsiteX793" fmla="*/ 95371 w 307906"/>
                <a:gd name="connsiteY793" fmla="*/ 277327 h 301638"/>
                <a:gd name="connsiteX794" fmla="*/ 95371 w 307906"/>
                <a:gd name="connsiteY794" fmla="*/ 277327 h 301638"/>
                <a:gd name="connsiteX795" fmla="*/ 95371 w 307906"/>
                <a:gd name="connsiteY795" fmla="*/ 277327 h 301638"/>
                <a:gd name="connsiteX796" fmla="*/ 159474 w 307906"/>
                <a:gd name="connsiteY796" fmla="*/ 247990 h 301638"/>
                <a:gd name="connsiteX797" fmla="*/ 159569 w 307906"/>
                <a:gd name="connsiteY797" fmla="*/ 248181 h 301638"/>
                <a:gd name="connsiteX798" fmla="*/ 159284 w 307906"/>
                <a:gd name="connsiteY798" fmla="*/ 248181 h 301638"/>
                <a:gd name="connsiteX799" fmla="*/ 159474 w 307906"/>
                <a:gd name="connsiteY799" fmla="*/ 247990 h 301638"/>
                <a:gd name="connsiteX800" fmla="*/ 284061 w 307906"/>
                <a:gd name="connsiteY800" fmla="*/ 135024 h 301638"/>
                <a:gd name="connsiteX801" fmla="*/ 284061 w 307906"/>
                <a:gd name="connsiteY801" fmla="*/ 135024 h 301638"/>
                <a:gd name="connsiteX802" fmla="*/ 284061 w 307906"/>
                <a:gd name="connsiteY802" fmla="*/ 135024 h 301638"/>
                <a:gd name="connsiteX803" fmla="*/ 284061 w 307906"/>
                <a:gd name="connsiteY803" fmla="*/ 135024 h 301638"/>
                <a:gd name="connsiteX804" fmla="*/ 284061 w 307906"/>
                <a:gd name="connsiteY804" fmla="*/ 135024 h 301638"/>
                <a:gd name="connsiteX805" fmla="*/ 88037 w 307906"/>
                <a:gd name="connsiteY805" fmla="*/ 4912 h 301638"/>
                <a:gd name="connsiteX806" fmla="*/ 88037 w 307906"/>
                <a:gd name="connsiteY806" fmla="*/ 4912 h 301638"/>
                <a:gd name="connsiteX807" fmla="*/ 88037 w 307906"/>
                <a:gd name="connsiteY807" fmla="*/ 4912 h 301638"/>
                <a:gd name="connsiteX808" fmla="*/ 88037 w 307906"/>
                <a:gd name="connsiteY808" fmla="*/ 4912 h 301638"/>
                <a:gd name="connsiteX809" fmla="*/ 88037 w 307906"/>
                <a:gd name="connsiteY809" fmla="*/ 4912 h 301638"/>
                <a:gd name="connsiteX810" fmla="*/ 88037 w 307906"/>
                <a:gd name="connsiteY810" fmla="*/ 4912 h 301638"/>
                <a:gd name="connsiteX811" fmla="*/ 88037 w 307906"/>
                <a:gd name="connsiteY811" fmla="*/ 4912 h 301638"/>
                <a:gd name="connsiteX812" fmla="*/ 80893 w 307906"/>
                <a:gd name="connsiteY812" fmla="*/ 2340 h 301638"/>
                <a:gd name="connsiteX813" fmla="*/ 79845 w 307906"/>
                <a:gd name="connsiteY813" fmla="*/ 2055 h 301638"/>
                <a:gd name="connsiteX814" fmla="*/ 80893 w 307906"/>
                <a:gd name="connsiteY814" fmla="*/ 2340 h 301638"/>
                <a:gd name="connsiteX815" fmla="*/ 78226 w 307906"/>
                <a:gd name="connsiteY815" fmla="*/ 3293 h 301638"/>
                <a:gd name="connsiteX816" fmla="*/ 78226 w 307906"/>
                <a:gd name="connsiteY816" fmla="*/ 3293 h 301638"/>
                <a:gd name="connsiteX817" fmla="*/ 78226 w 307906"/>
                <a:gd name="connsiteY817" fmla="*/ 3293 h 301638"/>
                <a:gd name="connsiteX818" fmla="*/ 78226 w 307906"/>
                <a:gd name="connsiteY818" fmla="*/ 3293 h 301638"/>
                <a:gd name="connsiteX819" fmla="*/ 3931 w 307906"/>
                <a:gd name="connsiteY819" fmla="*/ 198270 h 301638"/>
                <a:gd name="connsiteX820" fmla="*/ 3836 w 307906"/>
                <a:gd name="connsiteY820" fmla="*/ 198460 h 301638"/>
                <a:gd name="connsiteX821" fmla="*/ 3740 w 307906"/>
                <a:gd name="connsiteY821" fmla="*/ 198365 h 301638"/>
                <a:gd name="connsiteX822" fmla="*/ 3931 w 307906"/>
                <a:gd name="connsiteY822" fmla="*/ 198270 h 301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307906" h="301638">
                  <a:moveTo>
                    <a:pt x="299682" y="102162"/>
                  </a:moveTo>
                  <a:cubicBezTo>
                    <a:pt x="298920" y="101115"/>
                    <a:pt x="298158" y="99972"/>
                    <a:pt x="297491" y="98924"/>
                  </a:cubicBezTo>
                  <a:cubicBezTo>
                    <a:pt x="296539" y="97495"/>
                    <a:pt x="295491" y="96067"/>
                    <a:pt x="294539" y="94542"/>
                  </a:cubicBezTo>
                  <a:cubicBezTo>
                    <a:pt x="293300" y="92542"/>
                    <a:pt x="292253" y="90351"/>
                    <a:pt x="289871" y="89399"/>
                  </a:cubicBezTo>
                  <a:lnTo>
                    <a:pt x="289871" y="89399"/>
                  </a:lnTo>
                  <a:cubicBezTo>
                    <a:pt x="283299" y="81112"/>
                    <a:pt x="275489" y="74159"/>
                    <a:pt x="266535" y="68730"/>
                  </a:cubicBezTo>
                  <a:lnTo>
                    <a:pt x="266535" y="68730"/>
                  </a:lnTo>
                  <a:lnTo>
                    <a:pt x="266535" y="68730"/>
                  </a:lnTo>
                  <a:cubicBezTo>
                    <a:pt x="265964" y="68253"/>
                    <a:pt x="265392" y="67872"/>
                    <a:pt x="264821" y="67396"/>
                  </a:cubicBezTo>
                  <a:lnTo>
                    <a:pt x="264821" y="67396"/>
                  </a:lnTo>
                  <a:lnTo>
                    <a:pt x="264821" y="67396"/>
                  </a:lnTo>
                  <a:cubicBezTo>
                    <a:pt x="261106" y="65015"/>
                    <a:pt x="257677" y="61967"/>
                    <a:pt x="253105" y="61205"/>
                  </a:cubicBezTo>
                  <a:cubicBezTo>
                    <a:pt x="252248" y="60729"/>
                    <a:pt x="251295" y="60253"/>
                    <a:pt x="250438" y="59681"/>
                  </a:cubicBezTo>
                  <a:cubicBezTo>
                    <a:pt x="249962" y="58538"/>
                    <a:pt x="249104" y="57967"/>
                    <a:pt x="247961" y="57967"/>
                  </a:cubicBezTo>
                  <a:lnTo>
                    <a:pt x="247961" y="57967"/>
                  </a:lnTo>
                  <a:lnTo>
                    <a:pt x="247961" y="57967"/>
                  </a:lnTo>
                  <a:cubicBezTo>
                    <a:pt x="246437" y="57300"/>
                    <a:pt x="245009" y="56633"/>
                    <a:pt x="243485" y="55966"/>
                  </a:cubicBezTo>
                  <a:lnTo>
                    <a:pt x="243485" y="55966"/>
                  </a:lnTo>
                  <a:cubicBezTo>
                    <a:pt x="243294" y="55585"/>
                    <a:pt x="243008" y="55395"/>
                    <a:pt x="242627" y="55395"/>
                  </a:cubicBezTo>
                  <a:cubicBezTo>
                    <a:pt x="239008" y="53585"/>
                    <a:pt x="235388" y="51490"/>
                    <a:pt x="231102" y="51680"/>
                  </a:cubicBezTo>
                  <a:cubicBezTo>
                    <a:pt x="230054" y="49585"/>
                    <a:pt x="228245" y="49013"/>
                    <a:pt x="226149" y="49013"/>
                  </a:cubicBezTo>
                  <a:cubicBezTo>
                    <a:pt x="224339" y="48727"/>
                    <a:pt x="222434" y="48346"/>
                    <a:pt x="220625" y="48060"/>
                  </a:cubicBezTo>
                  <a:cubicBezTo>
                    <a:pt x="219386" y="47679"/>
                    <a:pt x="218148" y="47299"/>
                    <a:pt x="216815" y="46917"/>
                  </a:cubicBezTo>
                  <a:lnTo>
                    <a:pt x="216815" y="46917"/>
                  </a:lnTo>
                  <a:cubicBezTo>
                    <a:pt x="215291" y="44441"/>
                    <a:pt x="212624" y="44346"/>
                    <a:pt x="210147" y="43869"/>
                  </a:cubicBezTo>
                  <a:cubicBezTo>
                    <a:pt x="208242" y="42345"/>
                    <a:pt x="206051" y="41774"/>
                    <a:pt x="203670" y="41583"/>
                  </a:cubicBezTo>
                  <a:cubicBezTo>
                    <a:pt x="203670" y="41583"/>
                    <a:pt x="203670" y="41583"/>
                    <a:pt x="203670" y="41583"/>
                  </a:cubicBezTo>
                  <a:cubicBezTo>
                    <a:pt x="201860" y="40345"/>
                    <a:pt x="199860" y="39774"/>
                    <a:pt x="197574" y="39869"/>
                  </a:cubicBezTo>
                  <a:cubicBezTo>
                    <a:pt x="194050" y="38631"/>
                    <a:pt x="190430" y="37392"/>
                    <a:pt x="186906" y="36154"/>
                  </a:cubicBezTo>
                  <a:cubicBezTo>
                    <a:pt x="183763" y="35011"/>
                    <a:pt x="180715" y="33201"/>
                    <a:pt x="177191" y="33201"/>
                  </a:cubicBezTo>
                  <a:cubicBezTo>
                    <a:pt x="176333" y="32725"/>
                    <a:pt x="175381" y="32344"/>
                    <a:pt x="174524" y="31868"/>
                  </a:cubicBezTo>
                  <a:lnTo>
                    <a:pt x="174524" y="31868"/>
                  </a:lnTo>
                  <a:lnTo>
                    <a:pt x="174524" y="31868"/>
                  </a:lnTo>
                  <a:cubicBezTo>
                    <a:pt x="171571" y="30535"/>
                    <a:pt x="168713" y="29201"/>
                    <a:pt x="165761" y="27867"/>
                  </a:cubicBezTo>
                  <a:lnTo>
                    <a:pt x="165761" y="27867"/>
                  </a:lnTo>
                  <a:cubicBezTo>
                    <a:pt x="164618" y="27200"/>
                    <a:pt x="163570" y="26534"/>
                    <a:pt x="162427" y="25772"/>
                  </a:cubicBezTo>
                  <a:cubicBezTo>
                    <a:pt x="160617" y="23486"/>
                    <a:pt x="157474" y="24343"/>
                    <a:pt x="155378" y="22724"/>
                  </a:cubicBezTo>
                  <a:lnTo>
                    <a:pt x="155378" y="22724"/>
                  </a:lnTo>
                  <a:cubicBezTo>
                    <a:pt x="152997" y="19104"/>
                    <a:pt x="148901" y="18342"/>
                    <a:pt x="145377" y="16723"/>
                  </a:cubicBezTo>
                  <a:cubicBezTo>
                    <a:pt x="142329" y="14913"/>
                    <a:pt x="139472" y="12532"/>
                    <a:pt x="135757" y="11961"/>
                  </a:cubicBezTo>
                  <a:cubicBezTo>
                    <a:pt x="135757" y="11961"/>
                    <a:pt x="135757" y="11961"/>
                    <a:pt x="135757" y="11961"/>
                  </a:cubicBezTo>
                  <a:cubicBezTo>
                    <a:pt x="134900" y="11580"/>
                    <a:pt x="134042" y="11199"/>
                    <a:pt x="133185" y="10818"/>
                  </a:cubicBezTo>
                  <a:lnTo>
                    <a:pt x="133185" y="10818"/>
                  </a:lnTo>
                  <a:cubicBezTo>
                    <a:pt x="131280" y="8913"/>
                    <a:pt x="128899" y="8055"/>
                    <a:pt x="126422" y="7484"/>
                  </a:cubicBezTo>
                  <a:cubicBezTo>
                    <a:pt x="124327" y="6722"/>
                    <a:pt x="122231" y="6055"/>
                    <a:pt x="120231" y="5293"/>
                  </a:cubicBezTo>
                  <a:cubicBezTo>
                    <a:pt x="118231" y="4341"/>
                    <a:pt x="116135" y="3103"/>
                    <a:pt x="113849" y="4436"/>
                  </a:cubicBezTo>
                  <a:lnTo>
                    <a:pt x="113849" y="4436"/>
                  </a:lnTo>
                  <a:cubicBezTo>
                    <a:pt x="113564" y="4150"/>
                    <a:pt x="113278" y="3959"/>
                    <a:pt x="112897" y="3865"/>
                  </a:cubicBezTo>
                  <a:lnTo>
                    <a:pt x="112897" y="3865"/>
                  </a:lnTo>
                  <a:cubicBezTo>
                    <a:pt x="111849" y="2531"/>
                    <a:pt x="110420" y="1864"/>
                    <a:pt x="108706" y="2436"/>
                  </a:cubicBezTo>
                  <a:cubicBezTo>
                    <a:pt x="103181" y="1769"/>
                    <a:pt x="97943" y="-612"/>
                    <a:pt x="92228" y="340"/>
                  </a:cubicBezTo>
                  <a:lnTo>
                    <a:pt x="92228" y="340"/>
                  </a:lnTo>
                  <a:cubicBezTo>
                    <a:pt x="88037" y="-517"/>
                    <a:pt x="83941" y="340"/>
                    <a:pt x="80036" y="1864"/>
                  </a:cubicBezTo>
                  <a:lnTo>
                    <a:pt x="80036" y="1864"/>
                  </a:lnTo>
                  <a:cubicBezTo>
                    <a:pt x="78035" y="-708"/>
                    <a:pt x="75845" y="911"/>
                    <a:pt x="73654" y="1674"/>
                  </a:cubicBezTo>
                  <a:cubicBezTo>
                    <a:pt x="73082" y="1674"/>
                    <a:pt x="72511" y="1769"/>
                    <a:pt x="71939" y="1769"/>
                  </a:cubicBezTo>
                  <a:cubicBezTo>
                    <a:pt x="70511" y="1769"/>
                    <a:pt x="68987" y="1578"/>
                    <a:pt x="67939" y="2912"/>
                  </a:cubicBezTo>
                  <a:cubicBezTo>
                    <a:pt x="67177" y="3293"/>
                    <a:pt x="66510" y="3674"/>
                    <a:pt x="65748" y="4150"/>
                  </a:cubicBezTo>
                  <a:cubicBezTo>
                    <a:pt x="64605" y="3198"/>
                    <a:pt x="63653" y="3769"/>
                    <a:pt x="62795" y="4531"/>
                  </a:cubicBezTo>
                  <a:lnTo>
                    <a:pt x="62795" y="4531"/>
                  </a:lnTo>
                  <a:lnTo>
                    <a:pt x="62795" y="4531"/>
                  </a:lnTo>
                  <a:cubicBezTo>
                    <a:pt x="59652" y="4626"/>
                    <a:pt x="58128" y="7103"/>
                    <a:pt x="56223" y="9103"/>
                  </a:cubicBezTo>
                  <a:cubicBezTo>
                    <a:pt x="54604" y="10056"/>
                    <a:pt x="52985" y="11008"/>
                    <a:pt x="52604" y="13104"/>
                  </a:cubicBezTo>
                  <a:cubicBezTo>
                    <a:pt x="52032" y="13866"/>
                    <a:pt x="51556" y="14723"/>
                    <a:pt x="50984" y="15485"/>
                  </a:cubicBezTo>
                  <a:cubicBezTo>
                    <a:pt x="49746" y="16342"/>
                    <a:pt x="49079" y="17580"/>
                    <a:pt x="48794" y="19009"/>
                  </a:cubicBezTo>
                  <a:cubicBezTo>
                    <a:pt x="47651" y="20247"/>
                    <a:pt x="46889" y="21581"/>
                    <a:pt x="46889" y="23295"/>
                  </a:cubicBezTo>
                  <a:cubicBezTo>
                    <a:pt x="45365" y="25772"/>
                    <a:pt x="44222" y="28439"/>
                    <a:pt x="44222" y="31487"/>
                  </a:cubicBezTo>
                  <a:cubicBezTo>
                    <a:pt x="42888" y="35869"/>
                    <a:pt x="40697" y="40060"/>
                    <a:pt x="40888" y="44822"/>
                  </a:cubicBezTo>
                  <a:cubicBezTo>
                    <a:pt x="40507" y="45965"/>
                    <a:pt x="39935" y="47108"/>
                    <a:pt x="40602" y="48346"/>
                  </a:cubicBezTo>
                  <a:lnTo>
                    <a:pt x="40602" y="48346"/>
                  </a:lnTo>
                  <a:cubicBezTo>
                    <a:pt x="40031" y="50823"/>
                    <a:pt x="39459" y="53299"/>
                    <a:pt x="38888" y="55775"/>
                  </a:cubicBezTo>
                  <a:cubicBezTo>
                    <a:pt x="37745" y="57395"/>
                    <a:pt x="37649" y="59205"/>
                    <a:pt x="37649" y="61109"/>
                  </a:cubicBezTo>
                  <a:cubicBezTo>
                    <a:pt x="37649" y="66825"/>
                    <a:pt x="34697" y="72254"/>
                    <a:pt x="36221" y="78064"/>
                  </a:cubicBezTo>
                  <a:cubicBezTo>
                    <a:pt x="35363" y="78636"/>
                    <a:pt x="34601" y="79207"/>
                    <a:pt x="34792" y="80445"/>
                  </a:cubicBezTo>
                  <a:lnTo>
                    <a:pt x="34792" y="80445"/>
                  </a:lnTo>
                  <a:cubicBezTo>
                    <a:pt x="33839" y="82827"/>
                    <a:pt x="33268" y="85208"/>
                    <a:pt x="33554" y="87780"/>
                  </a:cubicBezTo>
                  <a:cubicBezTo>
                    <a:pt x="33268" y="89018"/>
                    <a:pt x="32982" y="90161"/>
                    <a:pt x="32696" y="91399"/>
                  </a:cubicBezTo>
                  <a:cubicBezTo>
                    <a:pt x="32125" y="94447"/>
                    <a:pt x="31458" y="97590"/>
                    <a:pt x="30887" y="100638"/>
                  </a:cubicBezTo>
                  <a:cubicBezTo>
                    <a:pt x="30601" y="101877"/>
                    <a:pt x="30315" y="103020"/>
                    <a:pt x="30029" y="104258"/>
                  </a:cubicBezTo>
                  <a:cubicBezTo>
                    <a:pt x="29553" y="105686"/>
                    <a:pt x="29077" y="107115"/>
                    <a:pt x="28601" y="108544"/>
                  </a:cubicBezTo>
                  <a:cubicBezTo>
                    <a:pt x="27743" y="111878"/>
                    <a:pt x="26791" y="115117"/>
                    <a:pt x="25934" y="118450"/>
                  </a:cubicBezTo>
                  <a:lnTo>
                    <a:pt x="25934" y="118450"/>
                  </a:lnTo>
                  <a:lnTo>
                    <a:pt x="25934" y="118450"/>
                  </a:lnTo>
                  <a:cubicBezTo>
                    <a:pt x="25743" y="119022"/>
                    <a:pt x="25553" y="119688"/>
                    <a:pt x="25362" y="120260"/>
                  </a:cubicBezTo>
                  <a:lnTo>
                    <a:pt x="25362" y="120260"/>
                  </a:lnTo>
                  <a:cubicBezTo>
                    <a:pt x="23743" y="121974"/>
                    <a:pt x="23838" y="124356"/>
                    <a:pt x="23362" y="126451"/>
                  </a:cubicBezTo>
                  <a:cubicBezTo>
                    <a:pt x="22219" y="126928"/>
                    <a:pt x="21838" y="127880"/>
                    <a:pt x="21933" y="129023"/>
                  </a:cubicBezTo>
                  <a:lnTo>
                    <a:pt x="21933" y="129023"/>
                  </a:lnTo>
                  <a:cubicBezTo>
                    <a:pt x="20981" y="130356"/>
                    <a:pt x="20123" y="131690"/>
                    <a:pt x="20123" y="133404"/>
                  </a:cubicBezTo>
                  <a:cubicBezTo>
                    <a:pt x="19266" y="135024"/>
                    <a:pt x="17742" y="136548"/>
                    <a:pt x="18885" y="138643"/>
                  </a:cubicBezTo>
                  <a:cubicBezTo>
                    <a:pt x="14599" y="142358"/>
                    <a:pt x="14218" y="147787"/>
                    <a:pt x="12694" y="152740"/>
                  </a:cubicBezTo>
                  <a:cubicBezTo>
                    <a:pt x="10598" y="155598"/>
                    <a:pt x="10694" y="159217"/>
                    <a:pt x="9551" y="162456"/>
                  </a:cubicBezTo>
                  <a:cubicBezTo>
                    <a:pt x="7931" y="163599"/>
                    <a:pt x="7836" y="165218"/>
                    <a:pt x="8027" y="166933"/>
                  </a:cubicBezTo>
                  <a:cubicBezTo>
                    <a:pt x="6693" y="171409"/>
                    <a:pt x="4502" y="175600"/>
                    <a:pt x="4407" y="180363"/>
                  </a:cubicBezTo>
                  <a:cubicBezTo>
                    <a:pt x="4217" y="181601"/>
                    <a:pt x="4026" y="182839"/>
                    <a:pt x="3836" y="184078"/>
                  </a:cubicBezTo>
                  <a:cubicBezTo>
                    <a:pt x="2502" y="187602"/>
                    <a:pt x="1835" y="191317"/>
                    <a:pt x="1931" y="195031"/>
                  </a:cubicBezTo>
                  <a:cubicBezTo>
                    <a:pt x="1550" y="198365"/>
                    <a:pt x="1264" y="201794"/>
                    <a:pt x="883" y="205127"/>
                  </a:cubicBezTo>
                  <a:cubicBezTo>
                    <a:pt x="883" y="206080"/>
                    <a:pt x="883" y="206937"/>
                    <a:pt x="883" y="207890"/>
                  </a:cubicBezTo>
                  <a:cubicBezTo>
                    <a:pt x="692" y="209604"/>
                    <a:pt x="-1117" y="211414"/>
                    <a:pt x="1073" y="213129"/>
                  </a:cubicBezTo>
                  <a:cubicBezTo>
                    <a:pt x="1264" y="213319"/>
                    <a:pt x="1550" y="213509"/>
                    <a:pt x="1740" y="213796"/>
                  </a:cubicBezTo>
                  <a:lnTo>
                    <a:pt x="1740" y="213796"/>
                  </a:lnTo>
                  <a:lnTo>
                    <a:pt x="1740" y="213796"/>
                  </a:lnTo>
                  <a:cubicBezTo>
                    <a:pt x="-1308" y="217034"/>
                    <a:pt x="788" y="220653"/>
                    <a:pt x="788" y="224177"/>
                  </a:cubicBezTo>
                  <a:cubicBezTo>
                    <a:pt x="788" y="227130"/>
                    <a:pt x="788" y="230083"/>
                    <a:pt x="1835" y="232846"/>
                  </a:cubicBezTo>
                  <a:cubicBezTo>
                    <a:pt x="2026" y="232941"/>
                    <a:pt x="2216" y="232846"/>
                    <a:pt x="2407" y="232846"/>
                  </a:cubicBezTo>
                  <a:cubicBezTo>
                    <a:pt x="2407" y="232846"/>
                    <a:pt x="2407" y="232941"/>
                    <a:pt x="2312" y="232941"/>
                  </a:cubicBezTo>
                  <a:cubicBezTo>
                    <a:pt x="2312" y="232941"/>
                    <a:pt x="1835" y="232846"/>
                    <a:pt x="1835" y="232846"/>
                  </a:cubicBezTo>
                  <a:cubicBezTo>
                    <a:pt x="1550" y="234941"/>
                    <a:pt x="1645" y="236846"/>
                    <a:pt x="2788" y="238751"/>
                  </a:cubicBezTo>
                  <a:cubicBezTo>
                    <a:pt x="2407" y="239799"/>
                    <a:pt x="2693" y="240751"/>
                    <a:pt x="3264" y="241608"/>
                  </a:cubicBezTo>
                  <a:lnTo>
                    <a:pt x="3264" y="241608"/>
                  </a:lnTo>
                  <a:lnTo>
                    <a:pt x="3264" y="241608"/>
                  </a:lnTo>
                  <a:cubicBezTo>
                    <a:pt x="2883" y="243133"/>
                    <a:pt x="3455" y="244371"/>
                    <a:pt x="4312" y="245609"/>
                  </a:cubicBezTo>
                  <a:lnTo>
                    <a:pt x="4312" y="245609"/>
                  </a:lnTo>
                  <a:lnTo>
                    <a:pt x="4312" y="245609"/>
                  </a:lnTo>
                  <a:cubicBezTo>
                    <a:pt x="4407" y="246180"/>
                    <a:pt x="4407" y="246752"/>
                    <a:pt x="4502" y="247228"/>
                  </a:cubicBezTo>
                  <a:cubicBezTo>
                    <a:pt x="4883" y="249419"/>
                    <a:pt x="5074" y="251609"/>
                    <a:pt x="6407" y="253515"/>
                  </a:cubicBezTo>
                  <a:lnTo>
                    <a:pt x="6407" y="253515"/>
                  </a:lnTo>
                  <a:lnTo>
                    <a:pt x="6407" y="253515"/>
                  </a:lnTo>
                  <a:cubicBezTo>
                    <a:pt x="6122" y="255039"/>
                    <a:pt x="6884" y="256277"/>
                    <a:pt x="7741" y="257515"/>
                  </a:cubicBezTo>
                  <a:cubicBezTo>
                    <a:pt x="8693" y="261992"/>
                    <a:pt x="10313" y="266183"/>
                    <a:pt x="13170" y="269898"/>
                  </a:cubicBezTo>
                  <a:cubicBezTo>
                    <a:pt x="14123" y="271422"/>
                    <a:pt x="14980" y="272851"/>
                    <a:pt x="15932" y="274374"/>
                  </a:cubicBezTo>
                  <a:cubicBezTo>
                    <a:pt x="16218" y="276279"/>
                    <a:pt x="17171" y="277708"/>
                    <a:pt x="18790" y="278661"/>
                  </a:cubicBezTo>
                  <a:lnTo>
                    <a:pt x="18790" y="278661"/>
                  </a:lnTo>
                  <a:cubicBezTo>
                    <a:pt x="21076" y="282566"/>
                    <a:pt x="23933" y="285900"/>
                    <a:pt x="27553" y="288567"/>
                  </a:cubicBezTo>
                  <a:cubicBezTo>
                    <a:pt x="29363" y="290758"/>
                    <a:pt x="31649" y="292281"/>
                    <a:pt x="34125" y="293615"/>
                  </a:cubicBezTo>
                  <a:cubicBezTo>
                    <a:pt x="37554" y="295901"/>
                    <a:pt x="41174" y="297806"/>
                    <a:pt x="45269" y="298758"/>
                  </a:cubicBezTo>
                  <a:cubicBezTo>
                    <a:pt x="46412" y="299711"/>
                    <a:pt x="47651" y="299901"/>
                    <a:pt x="49079" y="299711"/>
                  </a:cubicBezTo>
                  <a:cubicBezTo>
                    <a:pt x="50222" y="299997"/>
                    <a:pt x="51365" y="300187"/>
                    <a:pt x="52413" y="300473"/>
                  </a:cubicBezTo>
                  <a:cubicBezTo>
                    <a:pt x="55271" y="301616"/>
                    <a:pt x="58223" y="301806"/>
                    <a:pt x="61271" y="301521"/>
                  </a:cubicBezTo>
                  <a:lnTo>
                    <a:pt x="61271" y="301521"/>
                  </a:lnTo>
                  <a:cubicBezTo>
                    <a:pt x="62414" y="301521"/>
                    <a:pt x="63462" y="301521"/>
                    <a:pt x="64605" y="301521"/>
                  </a:cubicBezTo>
                  <a:cubicBezTo>
                    <a:pt x="66129" y="301426"/>
                    <a:pt x="67653" y="301330"/>
                    <a:pt x="69272" y="301235"/>
                  </a:cubicBezTo>
                  <a:cubicBezTo>
                    <a:pt x="70606" y="301044"/>
                    <a:pt x="71939" y="300949"/>
                    <a:pt x="73273" y="300759"/>
                  </a:cubicBezTo>
                  <a:lnTo>
                    <a:pt x="73273" y="300759"/>
                  </a:lnTo>
                  <a:cubicBezTo>
                    <a:pt x="75368" y="300949"/>
                    <a:pt x="77464" y="301140"/>
                    <a:pt x="79178" y="299616"/>
                  </a:cubicBezTo>
                  <a:cubicBezTo>
                    <a:pt x="80417" y="299330"/>
                    <a:pt x="81750" y="299140"/>
                    <a:pt x="82988" y="298854"/>
                  </a:cubicBezTo>
                  <a:cubicBezTo>
                    <a:pt x="84703" y="299616"/>
                    <a:pt x="85846" y="298187"/>
                    <a:pt x="87084" y="297520"/>
                  </a:cubicBezTo>
                  <a:cubicBezTo>
                    <a:pt x="88703" y="297901"/>
                    <a:pt x="89942" y="297235"/>
                    <a:pt x="91085" y="296282"/>
                  </a:cubicBezTo>
                  <a:lnTo>
                    <a:pt x="91085" y="296282"/>
                  </a:lnTo>
                  <a:cubicBezTo>
                    <a:pt x="98419" y="294282"/>
                    <a:pt x="105467" y="291424"/>
                    <a:pt x="111849" y="287138"/>
                  </a:cubicBezTo>
                  <a:cubicBezTo>
                    <a:pt x="113945" y="287328"/>
                    <a:pt x="115373" y="286185"/>
                    <a:pt x="116802" y="284947"/>
                  </a:cubicBezTo>
                  <a:cubicBezTo>
                    <a:pt x="118993" y="283519"/>
                    <a:pt x="121088" y="282090"/>
                    <a:pt x="123279" y="280661"/>
                  </a:cubicBezTo>
                  <a:cubicBezTo>
                    <a:pt x="125470" y="279232"/>
                    <a:pt x="127661" y="277708"/>
                    <a:pt x="129851" y="276279"/>
                  </a:cubicBezTo>
                  <a:cubicBezTo>
                    <a:pt x="132328" y="274565"/>
                    <a:pt x="134900" y="272851"/>
                    <a:pt x="137376" y="271041"/>
                  </a:cubicBezTo>
                  <a:cubicBezTo>
                    <a:pt x="140710" y="268755"/>
                    <a:pt x="144615" y="267135"/>
                    <a:pt x="146806" y="263421"/>
                  </a:cubicBezTo>
                  <a:cubicBezTo>
                    <a:pt x="146806" y="263421"/>
                    <a:pt x="146806" y="263421"/>
                    <a:pt x="146806" y="263421"/>
                  </a:cubicBezTo>
                  <a:cubicBezTo>
                    <a:pt x="149568" y="261421"/>
                    <a:pt x="152330" y="259420"/>
                    <a:pt x="155093" y="257325"/>
                  </a:cubicBezTo>
                  <a:cubicBezTo>
                    <a:pt x="163856" y="251609"/>
                    <a:pt x="172428" y="245514"/>
                    <a:pt x="180524" y="238846"/>
                  </a:cubicBezTo>
                  <a:cubicBezTo>
                    <a:pt x="182810" y="238465"/>
                    <a:pt x="184811" y="237513"/>
                    <a:pt x="186430" y="235989"/>
                  </a:cubicBezTo>
                  <a:lnTo>
                    <a:pt x="186430" y="235989"/>
                  </a:lnTo>
                  <a:lnTo>
                    <a:pt x="186430" y="235989"/>
                  </a:lnTo>
                  <a:cubicBezTo>
                    <a:pt x="190621" y="233608"/>
                    <a:pt x="194907" y="231321"/>
                    <a:pt x="199098" y="228940"/>
                  </a:cubicBezTo>
                  <a:cubicBezTo>
                    <a:pt x="201670" y="227225"/>
                    <a:pt x="205194" y="227416"/>
                    <a:pt x="207480" y="224940"/>
                  </a:cubicBezTo>
                  <a:cubicBezTo>
                    <a:pt x="215957" y="221225"/>
                    <a:pt x="224720" y="217891"/>
                    <a:pt x="232721" y="213033"/>
                  </a:cubicBezTo>
                  <a:cubicBezTo>
                    <a:pt x="234817" y="213224"/>
                    <a:pt x="236150" y="211986"/>
                    <a:pt x="237579" y="210747"/>
                  </a:cubicBezTo>
                  <a:lnTo>
                    <a:pt x="237579" y="210747"/>
                  </a:lnTo>
                  <a:lnTo>
                    <a:pt x="237579" y="210747"/>
                  </a:lnTo>
                  <a:cubicBezTo>
                    <a:pt x="238722" y="210081"/>
                    <a:pt x="239865" y="209414"/>
                    <a:pt x="240913" y="208747"/>
                  </a:cubicBezTo>
                  <a:cubicBezTo>
                    <a:pt x="241580" y="208366"/>
                    <a:pt x="242342" y="207985"/>
                    <a:pt x="243008" y="207604"/>
                  </a:cubicBezTo>
                  <a:lnTo>
                    <a:pt x="243008" y="207604"/>
                  </a:lnTo>
                  <a:cubicBezTo>
                    <a:pt x="247295" y="206937"/>
                    <a:pt x="250057" y="203794"/>
                    <a:pt x="253486" y="201603"/>
                  </a:cubicBezTo>
                  <a:cubicBezTo>
                    <a:pt x="253867" y="201318"/>
                    <a:pt x="254248" y="201032"/>
                    <a:pt x="254629" y="200746"/>
                  </a:cubicBezTo>
                  <a:lnTo>
                    <a:pt x="254629" y="200746"/>
                  </a:lnTo>
                  <a:cubicBezTo>
                    <a:pt x="255010" y="200651"/>
                    <a:pt x="255486" y="200556"/>
                    <a:pt x="255867" y="200365"/>
                  </a:cubicBezTo>
                  <a:lnTo>
                    <a:pt x="255867" y="200365"/>
                  </a:lnTo>
                  <a:lnTo>
                    <a:pt x="255867" y="200365"/>
                  </a:lnTo>
                  <a:cubicBezTo>
                    <a:pt x="256058" y="200651"/>
                    <a:pt x="256343" y="200936"/>
                    <a:pt x="256534" y="201222"/>
                  </a:cubicBezTo>
                  <a:cubicBezTo>
                    <a:pt x="260153" y="198746"/>
                    <a:pt x="263773" y="196269"/>
                    <a:pt x="267392" y="193888"/>
                  </a:cubicBezTo>
                  <a:cubicBezTo>
                    <a:pt x="267202" y="193603"/>
                    <a:pt x="267011" y="193317"/>
                    <a:pt x="266821" y="192936"/>
                  </a:cubicBezTo>
                  <a:lnTo>
                    <a:pt x="266821" y="192936"/>
                  </a:lnTo>
                  <a:lnTo>
                    <a:pt x="266821" y="192936"/>
                  </a:lnTo>
                  <a:cubicBezTo>
                    <a:pt x="267392" y="192364"/>
                    <a:pt x="268059" y="191793"/>
                    <a:pt x="268631" y="191221"/>
                  </a:cubicBezTo>
                  <a:cubicBezTo>
                    <a:pt x="268631" y="191221"/>
                    <a:pt x="268631" y="191221"/>
                    <a:pt x="268631" y="191221"/>
                  </a:cubicBezTo>
                  <a:lnTo>
                    <a:pt x="268631" y="191221"/>
                  </a:lnTo>
                  <a:cubicBezTo>
                    <a:pt x="274346" y="187602"/>
                    <a:pt x="279299" y="183220"/>
                    <a:pt x="283871" y="178267"/>
                  </a:cubicBezTo>
                  <a:cubicBezTo>
                    <a:pt x="287776" y="174457"/>
                    <a:pt x="292062" y="170933"/>
                    <a:pt x="294729" y="165980"/>
                  </a:cubicBezTo>
                  <a:lnTo>
                    <a:pt x="294729" y="165980"/>
                  </a:lnTo>
                  <a:cubicBezTo>
                    <a:pt x="295491" y="165408"/>
                    <a:pt x="296253" y="164742"/>
                    <a:pt x="295872" y="163599"/>
                  </a:cubicBezTo>
                  <a:lnTo>
                    <a:pt x="295872" y="163599"/>
                  </a:lnTo>
                  <a:cubicBezTo>
                    <a:pt x="299301" y="161313"/>
                    <a:pt x="300825" y="157884"/>
                    <a:pt x="302063" y="154169"/>
                  </a:cubicBezTo>
                  <a:lnTo>
                    <a:pt x="302063" y="154169"/>
                  </a:lnTo>
                  <a:lnTo>
                    <a:pt x="302063" y="154169"/>
                  </a:lnTo>
                  <a:cubicBezTo>
                    <a:pt x="304159" y="150359"/>
                    <a:pt x="306064" y="146549"/>
                    <a:pt x="306254" y="142072"/>
                  </a:cubicBezTo>
                  <a:cubicBezTo>
                    <a:pt x="307588" y="134547"/>
                    <a:pt x="308731" y="127023"/>
                    <a:pt x="307112" y="119402"/>
                  </a:cubicBezTo>
                  <a:cubicBezTo>
                    <a:pt x="307683" y="116736"/>
                    <a:pt x="305873" y="115117"/>
                    <a:pt x="304635" y="113307"/>
                  </a:cubicBezTo>
                  <a:cubicBezTo>
                    <a:pt x="305588" y="111687"/>
                    <a:pt x="304540" y="110544"/>
                    <a:pt x="303683" y="109401"/>
                  </a:cubicBezTo>
                  <a:cubicBezTo>
                    <a:pt x="303683" y="109401"/>
                    <a:pt x="303683" y="109401"/>
                    <a:pt x="303683" y="109401"/>
                  </a:cubicBezTo>
                  <a:cubicBezTo>
                    <a:pt x="303397" y="106449"/>
                    <a:pt x="301206" y="104449"/>
                    <a:pt x="299682" y="102162"/>
                  </a:cubicBezTo>
                  <a:close/>
                  <a:moveTo>
                    <a:pt x="44984" y="294091"/>
                  </a:moveTo>
                  <a:lnTo>
                    <a:pt x="44984" y="294091"/>
                  </a:lnTo>
                  <a:lnTo>
                    <a:pt x="44984" y="294091"/>
                  </a:lnTo>
                  <a:lnTo>
                    <a:pt x="44984" y="294091"/>
                  </a:lnTo>
                  <a:lnTo>
                    <a:pt x="44984" y="294091"/>
                  </a:lnTo>
                  <a:cubicBezTo>
                    <a:pt x="44984" y="294091"/>
                    <a:pt x="45079" y="294091"/>
                    <a:pt x="44984" y="294091"/>
                  </a:cubicBezTo>
                  <a:cubicBezTo>
                    <a:pt x="45079" y="294091"/>
                    <a:pt x="45079" y="294187"/>
                    <a:pt x="44984" y="294091"/>
                  </a:cubicBezTo>
                  <a:cubicBezTo>
                    <a:pt x="45079" y="294187"/>
                    <a:pt x="44984" y="294187"/>
                    <a:pt x="44984" y="294091"/>
                  </a:cubicBezTo>
                  <a:close/>
                  <a:moveTo>
                    <a:pt x="27362" y="272755"/>
                  </a:moveTo>
                  <a:cubicBezTo>
                    <a:pt x="27458" y="272660"/>
                    <a:pt x="27648" y="272565"/>
                    <a:pt x="27743" y="272469"/>
                  </a:cubicBezTo>
                  <a:cubicBezTo>
                    <a:pt x="27934" y="273231"/>
                    <a:pt x="28029" y="273612"/>
                    <a:pt x="27934" y="273898"/>
                  </a:cubicBezTo>
                  <a:cubicBezTo>
                    <a:pt x="27743" y="273517"/>
                    <a:pt x="27553" y="273136"/>
                    <a:pt x="27362" y="272755"/>
                  </a:cubicBezTo>
                  <a:close/>
                  <a:moveTo>
                    <a:pt x="28410" y="271993"/>
                  </a:moveTo>
                  <a:cubicBezTo>
                    <a:pt x="28410" y="271993"/>
                    <a:pt x="28410" y="271993"/>
                    <a:pt x="28410" y="271993"/>
                  </a:cubicBezTo>
                  <a:lnTo>
                    <a:pt x="28410" y="271993"/>
                  </a:lnTo>
                  <a:lnTo>
                    <a:pt x="28410" y="271993"/>
                  </a:lnTo>
                  <a:lnTo>
                    <a:pt x="28410" y="271993"/>
                  </a:lnTo>
                  <a:cubicBezTo>
                    <a:pt x="28410" y="271993"/>
                    <a:pt x="28410" y="271993"/>
                    <a:pt x="28410" y="271993"/>
                  </a:cubicBezTo>
                  <a:close/>
                  <a:moveTo>
                    <a:pt x="57080" y="176458"/>
                  </a:moveTo>
                  <a:lnTo>
                    <a:pt x="57080" y="176458"/>
                  </a:lnTo>
                  <a:cubicBezTo>
                    <a:pt x="57080" y="176458"/>
                    <a:pt x="57080" y="176458"/>
                    <a:pt x="57080" y="176458"/>
                  </a:cubicBezTo>
                  <a:cubicBezTo>
                    <a:pt x="57080" y="176552"/>
                    <a:pt x="57080" y="176552"/>
                    <a:pt x="57080" y="176458"/>
                  </a:cubicBezTo>
                  <a:cubicBezTo>
                    <a:pt x="57080" y="176552"/>
                    <a:pt x="57080" y="176552"/>
                    <a:pt x="57080" y="176458"/>
                  </a:cubicBezTo>
                  <a:lnTo>
                    <a:pt x="57080" y="176458"/>
                  </a:lnTo>
                  <a:lnTo>
                    <a:pt x="57080" y="176458"/>
                  </a:lnTo>
                  <a:close/>
                  <a:moveTo>
                    <a:pt x="183096" y="60919"/>
                  </a:moveTo>
                  <a:cubicBezTo>
                    <a:pt x="183001" y="60919"/>
                    <a:pt x="183001" y="60919"/>
                    <a:pt x="182906" y="61015"/>
                  </a:cubicBezTo>
                  <a:cubicBezTo>
                    <a:pt x="182906" y="60919"/>
                    <a:pt x="182906" y="60919"/>
                    <a:pt x="183001" y="60824"/>
                  </a:cubicBezTo>
                  <a:cubicBezTo>
                    <a:pt x="183001" y="60824"/>
                    <a:pt x="183001" y="60919"/>
                    <a:pt x="183096" y="60919"/>
                  </a:cubicBezTo>
                  <a:close/>
                  <a:moveTo>
                    <a:pt x="63653" y="57681"/>
                  </a:moveTo>
                  <a:cubicBezTo>
                    <a:pt x="63748" y="57681"/>
                    <a:pt x="63843" y="57681"/>
                    <a:pt x="63938" y="57681"/>
                  </a:cubicBezTo>
                  <a:cubicBezTo>
                    <a:pt x="63938" y="57776"/>
                    <a:pt x="63843" y="57776"/>
                    <a:pt x="63748" y="57871"/>
                  </a:cubicBezTo>
                  <a:lnTo>
                    <a:pt x="63748" y="57871"/>
                  </a:lnTo>
                  <a:cubicBezTo>
                    <a:pt x="63748" y="57871"/>
                    <a:pt x="63748" y="57871"/>
                    <a:pt x="63748" y="57871"/>
                  </a:cubicBezTo>
                  <a:cubicBezTo>
                    <a:pt x="63748" y="57871"/>
                    <a:pt x="63748" y="57871"/>
                    <a:pt x="63748" y="57871"/>
                  </a:cubicBezTo>
                  <a:cubicBezTo>
                    <a:pt x="63748" y="57871"/>
                    <a:pt x="63653" y="57776"/>
                    <a:pt x="63653" y="57681"/>
                  </a:cubicBezTo>
                  <a:close/>
                  <a:moveTo>
                    <a:pt x="59938" y="178458"/>
                  </a:moveTo>
                  <a:cubicBezTo>
                    <a:pt x="59938" y="178458"/>
                    <a:pt x="59938" y="178458"/>
                    <a:pt x="59938" y="178458"/>
                  </a:cubicBezTo>
                  <a:cubicBezTo>
                    <a:pt x="60128" y="178648"/>
                    <a:pt x="60224" y="178839"/>
                    <a:pt x="60414" y="179029"/>
                  </a:cubicBezTo>
                  <a:cubicBezTo>
                    <a:pt x="60414" y="179029"/>
                    <a:pt x="60414" y="179029"/>
                    <a:pt x="60509" y="179029"/>
                  </a:cubicBezTo>
                  <a:cubicBezTo>
                    <a:pt x="60509" y="179029"/>
                    <a:pt x="60509" y="179029"/>
                    <a:pt x="60509" y="179029"/>
                  </a:cubicBezTo>
                  <a:lnTo>
                    <a:pt x="60509" y="179029"/>
                  </a:lnTo>
                  <a:cubicBezTo>
                    <a:pt x="60509" y="179029"/>
                    <a:pt x="60414" y="179029"/>
                    <a:pt x="60414" y="179124"/>
                  </a:cubicBezTo>
                  <a:cubicBezTo>
                    <a:pt x="60224" y="178839"/>
                    <a:pt x="60128" y="178648"/>
                    <a:pt x="59938" y="178458"/>
                  </a:cubicBezTo>
                  <a:close/>
                  <a:moveTo>
                    <a:pt x="118231" y="51490"/>
                  </a:moveTo>
                  <a:cubicBezTo>
                    <a:pt x="118326" y="51490"/>
                    <a:pt x="118421" y="51584"/>
                    <a:pt x="118517" y="51584"/>
                  </a:cubicBezTo>
                  <a:cubicBezTo>
                    <a:pt x="118517" y="51680"/>
                    <a:pt x="118517" y="51775"/>
                    <a:pt x="118612" y="51870"/>
                  </a:cubicBezTo>
                  <a:cubicBezTo>
                    <a:pt x="118421" y="51870"/>
                    <a:pt x="118421" y="51584"/>
                    <a:pt x="118231" y="51490"/>
                  </a:cubicBezTo>
                  <a:close/>
                  <a:moveTo>
                    <a:pt x="78607" y="58824"/>
                  </a:moveTo>
                  <a:cubicBezTo>
                    <a:pt x="78607" y="58824"/>
                    <a:pt x="78702" y="58824"/>
                    <a:pt x="78607" y="58824"/>
                  </a:cubicBezTo>
                  <a:cubicBezTo>
                    <a:pt x="78702" y="58824"/>
                    <a:pt x="78702" y="58824"/>
                    <a:pt x="78702" y="58824"/>
                  </a:cubicBezTo>
                  <a:cubicBezTo>
                    <a:pt x="78702" y="58824"/>
                    <a:pt x="78702" y="58919"/>
                    <a:pt x="78702" y="58919"/>
                  </a:cubicBezTo>
                  <a:cubicBezTo>
                    <a:pt x="78702" y="58919"/>
                    <a:pt x="78702" y="58919"/>
                    <a:pt x="78607" y="58824"/>
                  </a:cubicBezTo>
                  <a:lnTo>
                    <a:pt x="78607" y="58824"/>
                  </a:lnTo>
                  <a:cubicBezTo>
                    <a:pt x="78607" y="58919"/>
                    <a:pt x="78607" y="58824"/>
                    <a:pt x="78607" y="58824"/>
                  </a:cubicBezTo>
                  <a:close/>
                  <a:moveTo>
                    <a:pt x="90132" y="38440"/>
                  </a:moveTo>
                  <a:lnTo>
                    <a:pt x="90132" y="38440"/>
                  </a:lnTo>
                  <a:lnTo>
                    <a:pt x="90132" y="38440"/>
                  </a:lnTo>
                  <a:lnTo>
                    <a:pt x="90132" y="38440"/>
                  </a:lnTo>
                  <a:cubicBezTo>
                    <a:pt x="90132" y="38440"/>
                    <a:pt x="90132" y="38440"/>
                    <a:pt x="90132" y="38440"/>
                  </a:cubicBezTo>
                  <a:cubicBezTo>
                    <a:pt x="90132" y="38440"/>
                    <a:pt x="90132" y="38440"/>
                    <a:pt x="90132" y="38440"/>
                  </a:cubicBezTo>
                  <a:close/>
                  <a:moveTo>
                    <a:pt x="125375" y="160265"/>
                  </a:moveTo>
                  <a:cubicBezTo>
                    <a:pt x="125375" y="160265"/>
                    <a:pt x="125375" y="160265"/>
                    <a:pt x="125375" y="160265"/>
                  </a:cubicBezTo>
                  <a:cubicBezTo>
                    <a:pt x="125279" y="160170"/>
                    <a:pt x="125279" y="160170"/>
                    <a:pt x="125184" y="160170"/>
                  </a:cubicBezTo>
                  <a:cubicBezTo>
                    <a:pt x="125279" y="160170"/>
                    <a:pt x="125375" y="160265"/>
                    <a:pt x="125375" y="160265"/>
                  </a:cubicBezTo>
                  <a:cubicBezTo>
                    <a:pt x="125375" y="160265"/>
                    <a:pt x="125375" y="160265"/>
                    <a:pt x="125375" y="160265"/>
                  </a:cubicBezTo>
                  <a:close/>
                  <a:moveTo>
                    <a:pt x="98133" y="40917"/>
                  </a:moveTo>
                  <a:cubicBezTo>
                    <a:pt x="98228" y="41012"/>
                    <a:pt x="98324" y="41012"/>
                    <a:pt x="98419" y="41107"/>
                  </a:cubicBezTo>
                  <a:cubicBezTo>
                    <a:pt x="98324" y="41107"/>
                    <a:pt x="98228" y="41107"/>
                    <a:pt x="98038" y="41107"/>
                  </a:cubicBezTo>
                  <a:cubicBezTo>
                    <a:pt x="98133" y="41107"/>
                    <a:pt x="98133" y="41012"/>
                    <a:pt x="98133" y="40917"/>
                  </a:cubicBezTo>
                  <a:close/>
                  <a:moveTo>
                    <a:pt x="245675" y="105972"/>
                  </a:moveTo>
                  <a:cubicBezTo>
                    <a:pt x="245675" y="105972"/>
                    <a:pt x="245675" y="105972"/>
                    <a:pt x="245675" y="105972"/>
                  </a:cubicBezTo>
                  <a:lnTo>
                    <a:pt x="245675" y="105972"/>
                  </a:lnTo>
                  <a:cubicBezTo>
                    <a:pt x="245675" y="105972"/>
                    <a:pt x="245675" y="105972"/>
                    <a:pt x="245675" y="105972"/>
                  </a:cubicBezTo>
                  <a:close/>
                  <a:moveTo>
                    <a:pt x="219863" y="120641"/>
                  </a:moveTo>
                  <a:lnTo>
                    <a:pt x="219863" y="120641"/>
                  </a:lnTo>
                  <a:cubicBezTo>
                    <a:pt x="219863" y="120546"/>
                    <a:pt x="219863" y="120546"/>
                    <a:pt x="219863" y="120451"/>
                  </a:cubicBezTo>
                  <a:cubicBezTo>
                    <a:pt x="220434" y="119784"/>
                    <a:pt x="220244" y="121308"/>
                    <a:pt x="219863" y="120641"/>
                  </a:cubicBezTo>
                  <a:close/>
                  <a:moveTo>
                    <a:pt x="222339" y="102353"/>
                  </a:moveTo>
                  <a:cubicBezTo>
                    <a:pt x="222339" y="102353"/>
                    <a:pt x="222339" y="102353"/>
                    <a:pt x="222339" y="102353"/>
                  </a:cubicBezTo>
                  <a:cubicBezTo>
                    <a:pt x="222339" y="102353"/>
                    <a:pt x="222339" y="102353"/>
                    <a:pt x="222339" y="102353"/>
                  </a:cubicBezTo>
                  <a:cubicBezTo>
                    <a:pt x="222339" y="102353"/>
                    <a:pt x="222339" y="102353"/>
                    <a:pt x="222339" y="102353"/>
                  </a:cubicBezTo>
                  <a:close/>
                  <a:moveTo>
                    <a:pt x="211766" y="98448"/>
                  </a:moveTo>
                  <a:cubicBezTo>
                    <a:pt x="211766" y="98448"/>
                    <a:pt x="211862" y="98543"/>
                    <a:pt x="211862" y="98543"/>
                  </a:cubicBezTo>
                  <a:cubicBezTo>
                    <a:pt x="211766" y="98543"/>
                    <a:pt x="211766" y="98543"/>
                    <a:pt x="211766" y="98448"/>
                  </a:cubicBezTo>
                  <a:cubicBezTo>
                    <a:pt x="211671" y="98543"/>
                    <a:pt x="211671" y="98543"/>
                    <a:pt x="211766" y="98448"/>
                  </a:cubicBezTo>
                  <a:close/>
                  <a:moveTo>
                    <a:pt x="210623" y="99209"/>
                  </a:moveTo>
                  <a:cubicBezTo>
                    <a:pt x="210623" y="99209"/>
                    <a:pt x="210623" y="99209"/>
                    <a:pt x="210623" y="99209"/>
                  </a:cubicBezTo>
                  <a:cubicBezTo>
                    <a:pt x="210623" y="99209"/>
                    <a:pt x="210719" y="99209"/>
                    <a:pt x="210623" y="99209"/>
                  </a:cubicBezTo>
                  <a:cubicBezTo>
                    <a:pt x="210719" y="99209"/>
                    <a:pt x="210623" y="99209"/>
                    <a:pt x="210623" y="99209"/>
                  </a:cubicBezTo>
                  <a:close/>
                  <a:moveTo>
                    <a:pt x="219386" y="116831"/>
                  </a:moveTo>
                  <a:cubicBezTo>
                    <a:pt x="219482" y="116926"/>
                    <a:pt x="219482" y="117021"/>
                    <a:pt x="219577" y="117212"/>
                  </a:cubicBezTo>
                  <a:cubicBezTo>
                    <a:pt x="219482" y="117212"/>
                    <a:pt x="219482" y="117307"/>
                    <a:pt x="219386" y="117307"/>
                  </a:cubicBezTo>
                  <a:cubicBezTo>
                    <a:pt x="219482" y="117117"/>
                    <a:pt x="219482" y="117021"/>
                    <a:pt x="219386" y="116831"/>
                  </a:cubicBezTo>
                  <a:close/>
                  <a:moveTo>
                    <a:pt x="209576" y="95304"/>
                  </a:moveTo>
                  <a:cubicBezTo>
                    <a:pt x="209576" y="95209"/>
                    <a:pt x="209576" y="95209"/>
                    <a:pt x="209576" y="95304"/>
                  </a:cubicBezTo>
                  <a:cubicBezTo>
                    <a:pt x="209576" y="95209"/>
                    <a:pt x="209576" y="95209"/>
                    <a:pt x="209576" y="95304"/>
                  </a:cubicBezTo>
                  <a:cubicBezTo>
                    <a:pt x="209576" y="95209"/>
                    <a:pt x="209576" y="95209"/>
                    <a:pt x="209576" y="95304"/>
                  </a:cubicBezTo>
                  <a:close/>
                  <a:moveTo>
                    <a:pt x="195002" y="92447"/>
                  </a:moveTo>
                  <a:cubicBezTo>
                    <a:pt x="195002" y="92447"/>
                    <a:pt x="195002" y="92447"/>
                    <a:pt x="195002" y="92447"/>
                  </a:cubicBezTo>
                  <a:cubicBezTo>
                    <a:pt x="195002" y="92447"/>
                    <a:pt x="195002" y="92447"/>
                    <a:pt x="195002" y="92447"/>
                  </a:cubicBezTo>
                  <a:cubicBezTo>
                    <a:pt x="195002" y="92447"/>
                    <a:pt x="195002" y="92447"/>
                    <a:pt x="195002" y="92447"/>
                  </a:cubicBezTo>
                  <a:close/>
                  <a:moveTo>
                    <a:pt x="119088" y="158169"/>
                  </a:moveTo>
                  <a:cubicBezTo>
                    <a:pt x="119088" y="158169"/>
                    <a:pt x="118993" y="158169"/>
                    <a:pt x="118993" y="158074"/>
                  </a:cubicBezTo>
                  <a:cubicBezTo>
                    <a:pt x="118993" y="158074"/>
                    <a:pt x="118993" y="158074"/>
                    <a:pt x="118993" y="157979"/>
                  </a:cubicBezTo>
                  <a:cubicBezTo>
                    <a:pt x="119088" y="158074"/>
                    <a:pt x="119088" y="158169"/>
                    <a:pt x="119088" y="158169"/>
                  </a:cubicBezTo>
                  <a:lnTo>
                    <a:pt x="119088" y="158169"/>
                  </a:lnTo>
                  <a:close/>
                  <a:moveTo>
                    <a:pt x="163189" y="83017"/>
                  </a:moveTo>
                  <a:cubicBezTo>
                    <a:pt x="163570" y="82255"/>
                    <a:pt x="163570" y="83874"/>
                    <a:pt x="163094" y="83398"/>
                  </a:cubicBezTo>
                  <a:lnTo>
                    <a:pt x="163094" y="83398"/>
                  </a:lnTo>
                  <a:cubicBezTo>
                    <a:pt x="163094" y="83303"/>
                    <a:pt x="163094" y="83303"/>
                    <a:pt x="162998" y="83208"/>
                  </a:cubicBezTo>
                  <a:cubicBezTo>
                    <a:pt x="163094" y="83112"/>
                    <a:pt x="163189" y="83112"/>
                    <a:pt x="163189" y="83017"/>
                  </a:cubicBezTo>
                  <a:close/>
                  <a:moveTo>
                    <a:pt x="166999" y="90351"/>
                  </a:moveTo>
                  <a:cubicBezTo>
                    <a:pt x="166808" y="89780"/>
                    <a:pt x="166808" y="89113"/>
                    <a:pt x="167380" y="88637"/>
                  </a:cubicBezTo>
                  <a:cubicBezTo>
                    <a:pt x="167951" y="88446"/>
                    <a:pt x="168237" y="88542"/>
                    <a:pt x="168428" y="88732"/>
                  </a:cubicBezTo>
                  <a:cubicBezTo>
                    <a:pt x="167761" y="89399"/>
                    <a:pt x="167285" y="89970"/>
                    <a:pt x="166999" y="90351"/>
                  </a:cubicBezTo>
                  <a:close/>
                  <a:moveTo>
                    <a:pt x="77940" y="190840"/>
                  </a:moveTo>
                  <a:cubicBezTo>
                    <a:pt x="78035" y="190745"/>
                    <a:pt x="78131" y="190840"/>
                    <a:pt x="78226" y="190745"/>
                  </a:cubicBezTo>
                  <a:cubicBezTo>
                    <a:pt x="78131" y="190840"/>
                    <a:pt x="78131" y="190840"/>
                    <a:pt x="78035" y="190935"/>
                  </a:cubicBezTo>
                  <a:cubicBezTo>
                    <a:pt x="78035" y="190935"/>
                    <a:pt x="78035" y="190935"/>
                    <a:pt x="77940" y="190840"/>
                  </a:cubicBezTo>
                  <a:close/>
                  <a:moveTo>
                    <a:pt x="119088" y="109116"/>
                  </a:moveTo>
                  <a:lnTo>
                    <a:pt x="119088" y="109116"/>
                  </a:lnTo>
                  <a:lnTo>
                    <a:pt x="119088" y="109116"/>
                  </a:lnTo>
                  <a:cubicBezTo>
                    <a:pt x="119088" y="109116"/>
                    <a:pt x="119088" y="109116"/>
                    <a:pt x="119088" y="109116"/>
                  </a:cubicBezTo>
                  <a:close/>
                  <a:moveTo>
                    <a:pt x="119945" y="108449"/>
                  </a:moveTo>
                  <a:cubicBezTo>
                    <a:pt x="120041" y="108354"/>
                    <a:pt x="120041" y="108258"/>
                    <a:pt x="120136" y="108163"/>
                  </a:cubicBezTo>
                  <a:cubicBezTo>
                    <a:pt x="120136" y="108258"/>
                    <a:pt x="120136" y="108258"/>
                    <a:pt x="120231" y="108354"/>
                  </a:cubicBezTo>
                  <a:cubicBezTo>
                    <a:pt x="120136" y="108354"/>
                    <a:pt x="120041" y="108449"/>
                    <a:pt x="119945" y="108449"/>
                  </a:cubicBezTo>
                  <a:close/>
                  <a:moveTo>
                    <a:pt x="123374" y="96638"/>
                  </a:moveTo>
                  <a:cubicBezTo>
                    <a:pt x="123374" y="96638"/>
                    <a:pt x="123374" y="96638"/>
                    <a:pt x="123374" y="96638"/>
                  </a:cubicBezTo>
                  <a:cubicBezTo>
                    <a:pt x="123374" y="96638"/>
                    <a:pt x="123374" y="96638"/>
                    <a:pt x="123374" y="96638"/>
                  </a:cubicBezTo>
                  <a:cubicBezTo>
                    <a:pt x="123374" y="96638"/>
                    <a:pt x="123374" y="96638"/>
                    <a:pt x="123374" y="96638"/>
                  </a:cubicBezTo>
                  <a:close/>
                  <a:moveTo>
                    <a:pt x="104515" y="106258"/>
                  </a:moveTo>
                  <a:lnTo>
                    <a:pt x="104515" y="106258"/>
                  </a:lnTo>
                  <a:lnTo>
                    <a:pt x="104515" y="106258"/>
                  </a:lnTo>
                  <a:cubicBezTo>
                    <a:pt x="104515" y="106258"/>
                    <a:pt x="104420" y="106258"/>
                    <a:pt x="104515" y="106258"/>
                  </a:cubicBezTo>
                  <a:cubicBezTo>
                    <a:pt x="104515" y="106258"/>
                    <a:pt x="104515" y="106258"/>
                    <a:pt x="104515" y="106258"/>
                  </a:cubicBezTo>
                  <a:cubicBezTo>
                    <a:pt x="104515" y="106258"/>
                    <a:pt x="104515" y="106258"/>
                    <a:pt x="104515" y="106258"/>
                  </a:cubicBezTo>
                  <a:close/>
                  <a:moveTo>
                    <a:pt x="106039" y="122641"/>
                  </a:moveTo>
                  <a:lnTo>
                    <a:pt x="106039" y="122641"/>
                  </a:lnTo>
                  <a:lnTo>
                    <a:pt x="106039" y="122641"/>
                  </a:lnTo>
                  <a:lnTo>
                    <a:pt x="106039" y="122641"/>
                  </a:lnTo>
                  <a:close/>
                  <a:moveTo>
                    <a:pt x="100419" y="74349"/>
                  </a:moveTo>
                  <a:cubicBezTo>
                    <a:pt x="100419" y="74445"/>
                    <a:pt x="100419" y="74445"/>
                    <a:pt x="100324" y="74445"/>
                  </a:cubicBezTo>
                  <a:cubicBezTo>
                    <a:pt x="100324" y="74445"/>
                    <a:pt x="100229" y="74349"/>
                    <a:pt x="100229" y="74349"/>
                  </a:cubicBezTo>
                  <a:cubicBezTo>
                    <a:pt x="100324" y="74349"/>
                    <a:pt x="100324" y="74349"/>
                    <a:pt x="100419" y="74349"/>
                  </a:cubicBezTo>
                  <a:close/>
                  <a:moveTo>
                    <a:pt x="95085" y="106353"/>
                  </a:moveTo>
                  <a:cubicBezTo>
                    <a:pt x="95085" y="106353"/>
                    <a:pt x="94990" y="106258"/>
                    <a:pt x="94990" y="106258"/>
                  </a:cubicBezTo>
                  <a:cubicBezTo>
                    <a:pt x="95085" y="106258"/>
                    <a:pt x="95085" y="106258"/>
                    <a:pt x="95180" y="106258"/>
                  </a:cubicBezTo>
                  <a:cubicBezTo>
                    <a:pt x="95085" y="106258"/>
                    <a:pt x="95085" y="106258"/>
                    <a:pt x="95085" y="106353"/>
                  </a:cubicBezTo>
                  <a:close/>
                  <a:moveTo>
                    <a:pt x="122422" y="76731"/>
                  </a:moveTo>
                  <a:lnTo>
                    <a:pt x="122422" y="76731"/>
                  </a:lnTo>
                  <a:cubicBezTo>
                    <a:pt x="122422" y="76826"/>
                    <a:pt x="122517" y="76826"/>
                    <a:pt x="122517" y="76826"/>
                  </a:cubicBezTo>
                  <a:cubicBezTo>
                    <a:pt x="122517" y="76826"/>
                    <a:pt x="122422" y="76826"/>
                    <a:pt x="122422" y="76826"/>
                  </a:cubicBezTo>
                  <a:cubicBezTo>
                    <a:pt x="122422" y="76826"/>
                    <a:pt x="122422" y="76731"/>
                    <a:pt x="122422" y="76731"/>
                  </a:cubicBezTo>
                  <a:close/>
                  <a:moveTo>
                    <a:pt x="94037" y="111878"/>
                  </a:moveTo>
                  <a:cubicBezTo>
                    <a:pt x="94037" y="111878"/>
                    <a:pt x="93942" y="111973"/>
                    <a:pt x="93942" y="111973"/>
                  </a:cubicBezTo>
                  <a:cubicBezTo>
                    <a:pt x="93942" y="111878"/>
                    <a:pt x="93942" y="111783"/>
                    <a:pt x="94037" y="111878"/>
                  </a:cubicBezTo>
                  <a:cubicBezTo>
                    <a:pt x="93942" y="111783"/>
                    <a:pt x="94037" y="111783"/>
                    <a:pt x="94037" y="111878"/>
                  </a:cubicBezTo>
                  <a:close/>
                  <a:moveTo>
                    <a:pt x="138995" y="147787"/>
                  </a:moveTo>
                  <a:cubicBezTo>
                    <a:pt x="138995" y="147787"/>
                    <a:pt x="138995" y="147692"/>
                    <a:pt x="138995" y="147787"/>
                  </a:cubicBezTo>
                  <a:cubicBezTo>
                    <a:pt x="138995" y="147787"/>
                    <a:pt x="138995" y="147787"/>
                    <a:pt x="138995" y="147787"/>
                  </a:cubicBezTo>
                  <a:cubicBezTo>
                    <a:pt x="138995" y="147787"/>
                    <a:pt x="138995" y="147787"/>
                    <a:pt x="138995" y="147787"/>
                  </a:cubicBezTo>
                  <a:close/>
                  <a:moveTo>
                    <a:pt x="166427" y="113402"/>
                  </a:moveTo>
                  <a:lnTo>
                    <a:pt x="166427" y="113402"/>
                  </a:lnTo>
                  <a:cubicBezTo>
                    <a:pt x="166618" y="113307"/>
                    <a:pt x="166808" y="113212"/>
                    <a:pt x="166999" y="113021"/>
                  </a:cubicBezTo>
                  <a:lnTo>
                    <a:pt x="166999" y="113021"/>
                  </a:lnTo>
                  <a:cubicBezTo>
                    <a:pt x="166713" y="113212"/>
                    <a:pt x="166523" y="113212"/>
                    <a:pt x="166427" y="113402"/>
                  </a:cubicBezTo>
                  <a:cubicBezTo>
                    <a:pt x="166427" y="113402"/>
                    <a:pt x="166427" y="113402"/>
                    <a:pt x="166427" y="113402"/>
                  </a:cubicBezTo>
                  <a:cubicBezTo>
                    <a:pt x="166427" y="113497"/>
                    <a:pt x="166427" y="113402"/>
                    <a:pt x="166427" y="113402"/>
                  </a:cubicBezTo>
                  <a:cubicBezTo>
                    <a:pt x="166332" y="113402"/>
                    <a:pt x="166427" y="113402"/>
                    <a:pt x="166427" y="113402"/>
                  </a:cubicBezTo>
                  <a:close/>
                  <a:moveTo>
                    <a:pt x="157379" y="81493"/>
                  </a:moveTo>
                  <a:lnTo>
                    <a:pt x="157379" y="81493"/>
                  </a:lnTo>
                  <a:lnTo>
                    <a:pt x="157379" y="81493"/>
                  </a:lnTo>
                  <a:cubicBezTo>
                    <a:pt x="157379" y="81493"/>
                    <a:pt x="157379" y="81493"/>
                    <a:pt x="157379" y="81493"/>
                  </a:cubicBezTo>
                  <a:cubicBezTo>
                    <a:pt x="157379" y="81493"/>
                    <a:pt x="157379" y="81493"/>
                    <a:pt x="157379" y="81493"/>
                  </a:cubicBezTo>
                  <a:lnTo>
                    <a:pt x="157379" y="81493"/>
                  </a:lnTo>
                  <a:close/>
                  <a:moveTo>
                    <a:pt x="102896" y="183220"/>
                  </a:moveTo>
                  <a:cubicBezTo>
                    <a:pt x="102896" y="183315"/>
                    <a:pt x="102991" y="183315"/>
                    <a:pt x="102991" y="183411"/>
                  </a:cubicBezTo>
                  <a:cubicBezTo>
                    <a:pt x="102896" y="183411"/>
                    <a:pt x="102896" y="183411"/>
                    <a:pt x="102800" y="183411"/>
                  </a:cubicBezTo>
                  <a:cubicBezTo>
                    <a:pt x="102800" y="183315"/>
                    <a:pt x="102896" y="183220"/>
                    <a:pt x="102896" y="183220"/>
                  </a:cubicBezTo>
                  <a:close/>
                  <a:moveTo>
                    <a:pt x="130232" y="139501"/>
                  </a:moveTo>
                  <a:cubicBezTo>
                    <a:pt x="130328" y="139596"/>
                    <a:pt x="130328" y="139691"/>
                    <a:pt x="130423" y="139786"/>
                  </a:cubicBezTo>
                  <a:cubicBezTo>
                    <a:pt x="130232" y="139881"/>
                    <a:pt x="130137" y="139977"/>
                    <a:pt x="129947" y="140072"/>
                  </a:cubicBezTo>
                  <a:cubicBezTo>
                    <a:pt x="130042" y="139881"/>
                    <a:pt x="130137" y="139786"/>
                    <a:pt x="130232" y="139501"/>
                  </a:cubicBezTo>
                  <a:close/>
                  <a:moveTo>
                    <a:pt x="149854" y="96067"/>
                  </a:moveTo>
                  <a:cubicBezTo>
                    <a:pt x="149854" y="95971"/>
                    <a:pt x="149854" y="95876"/>
                    <a:pt x="149854" y="95781"/>
                  </a:cubicBezTo>
                  <a:cubicBezTo>
                    <a:pt x="150044" y="95685"/>
                    <a:pt x="150140" y="95590"/>
                    <a:pt x="150330" y="95495"/>
                  </a:cubicBezTo>
                  <a:cubicBezTo>
                    <a:pt x="150140" y="95685"/>
                    <a:pt x="150044" y="95876"/>
                    <a:pt x="149854" y="96067"/>
                  </a:cubicBezTo>
                  <a:close/>
                  <a:moveTo>
                    <a:pt x="103658" y="175029"/>
                  </a:moveTo>
                  <a:lnTo>
                    <a:pt x="103658" y="175029"/>
                  </a:lnTo>
                  <a:cubicBezTo>
                    <a:pt x="103658" y="175029"/>
                    <a:pt x="103753" y="175029"/>
                    <a:pt x="103753" y="175029"/>
                  </a:cubicBezTo>
                  <a:cubicBezTo>
                    <a:pt x="103753" y="175029"/>
                    <a:pt x="103753" y="175029"/>
                    <a:pt x="103658" y="175124"/>
                  </a:cubicBezTo>
                  <a:cubicBezTo>
                    <a:pt x="103753" y="175124"/>
                    <a:pt x="103658" y="175124"/>
                    <a:pt x="103658" y="175029"/>
                  </a:cubicBezTo>
                  <a:close/>
                  <a:moveTo>
                    <a:pt x="83750" y="132262"/>
                  </a:moveTo>
                  <a:cubicBezTo>
                    <a:pt x="83846" y="132547"/>
                    <a:pt x="84036" y="132833"/>
                    <a:pt x="84131" y="133118"/>
                  </a:cubicBezTo>
                  <a:cubicBezTo>
                    <a:pt x="83846" y="132833"/>
                    <a:pt x="83465" y="132738"/>
                    <a:pt x="83179" y="132452"/>
                  </a:cubicBezTo>
                  <a:cubicBezTo>
                    <a:pt x="83369" y="132452"/>
                    <a:pt x="83465" y="132357"/>
                    <a:pt x="83750" y="132262"/>
                  </a:cubicBezTo>
                  <a:close/>
                  <a:moveTo>
                    <a:pt x="122993" y="182553"/>
                  </a:moveTo>
                  <a:cubicBezTo>
                    <a:pt x="123089" y="182553"/>
                    <a:pt x="123184" y="182553"/>
                    <a:pt x="123279" y="182553"/>
                  </a:cubicBezTo>
                  <a:cubicBezTo>
                    <a:pt x="123279" y="182649"/>
                    <a:pt x="123184" y="182649"/>
                    <a:pt x="123184" y="182744"/>
                  </a:cubicBezTo>
                  <a:cubicBezTo>
                    <a:pt x="123089" y="182649"/>
                    <a:pt x="122993" y="182553"/>
                    <a:pt x="122993" y="182553"/>
                  </a:cubicBezTo>
                  <a:close/>
                  <a:moveTo>
                    <a:pt x="128423" y="174171"/>
                  </a:moveTo>
                  <a:cubicBezTo>
                    <a:pt x="128423" y="174171"/>
                    <a:pt x="128423" y="174076"/>
                    <a:pt x="128423" y="174171"/>
                  </a:cubicBezTo>
                  <a:cubicBezTo>
                    <a:pt x="128423" y="174076"/>
                    <a:pt x="128423" y="174076"/>
                    <a:pt x="128423" y="174171"/>
                  </a:cubicBezTo>
                  <a:cubicBezTo>
                    <a:pt x="128423" y="174171"/>
                    <a:pt x="128423" y="174171"/>
                    <a:pt x="128423" y="174171"/>
                  </a:cubicBezTo>
                  <a:close/>
                  <a:moveTo>
                    <a:pt x="238532" y="116831"/>
                  </a:moveTo>
                  <a:cubicBezTo>
                    <a:pt x="238436" y="116831"/>
                    <a:pt x="238436" y="116831"/>
                    <a:pt x="238532" y="116831"/>
                  </a:cubicBezTo>
                  <a:lnTo>
                    <a:pt x="238532" y="116831"/>
                  </a:lnTo>
                  <a:lnTo>
                    <a:pt x="238532" y="116831"/>
                  </a:lnTo>
                  <a:cubicBezTo>
                    <a:pt x="238436" y="116736"/>
                    <a:pt x="238436" y="116831"/>
                    <a:pt x="238532" y="116831"/>
                  </a:cubicBezTo>
                  <a:cubicBezTo>
                    <a:pt x="238532" y="116831"/>
                    <a:pt x="238532" y="116831"/>
                    <a:pt x="238532" y="116831"/>
                  </a:cubicBezTo>
                  <a:close/>
                  <a:moveTo>
                    <a:pt x="62319" y="233226"/>
                  </a:moveTo>
                  <a:cubicBezTo>
                    <a:pt x="62224" y="233226"/>
                    <a:pt x="62224" y="233226"/>
                    <a:pt x="62319" y="233226"/>
                  </a:cubicBezTo>
                  <a:cubicBezTo>
                    <a:pt x="62224" y="233131"/>
                    <a:pt x="62224" y="232941"/>
                    <a:pt x="62319" y="232846"/>
                  </a:cubicBezTo>
                  <a:cubicBezTo>
                    <a:pt x="62224" y="232941"/>
                    <a:pt x="62319" y="233036"/>
                    <a:pt x="62319" y="233226"/>
                  </a:cubicBezTo>
                  <a:close/>
                  <a:moveTo>
                    <a:pt x="55747" y="232941"/>
                  </a:moveTo>
                  <a:cubicBezTo>
                    <a:pt x="55747" y="232941"/>
                    <a:pt x="55747" y="232941"/>
                    <a:pt x="55747" y="232941"/>
                  </a:cubicBezTo>
                  <a:cubicBezTo>
                    <a:pt x="55652" y="232941"/>
                    <a:pt x="55652" y="232941"/>
                    <a:pt x="55556" y="232941"/>
                  </a:cubicBezTo>
                  <a:cubicBezTo>
                    <a:pt x="55556" y="232941"/>
                    <a:pt x="55652" y="232846"/>
                    <a:pt x="55652" y="232846"/>
                  </a:cubicBezTo>
                  <a:cubicBezTo>
                    <a:pt x="55652" y="232846"/>
                    <a:pt x="55747" y="232846"/>
                    <a:pt x="55747" y="232941"/>
                  </a:cubicBezTo>
                  <a:lnTo>
                    <a:pt x="55747" y="232941"/>
                  </a:lnTo>
                  <a:close/>
                  <a:moveTo>
                    <a:pt x="46698" y="226559"/>
                  </a:moveTo>
                  <a:cubicBezTo>
                    <a:pt x="46603" y="226559"/>
                    <a:pt x="46508" y="226559"/>
                    <a:pt x="46412" y="226559"/>
                  </a:cubicBezTo>
                  <a:cubicBezTo>
                    <a:pt x="46508" y="226559"/>
                    <a:pt x="46508" y="226464"/>
                    <a:pt x="46603" y="226464"/>
                  </a:cubicBezTo>
                  <a:cubicBezTo>
                    <a:pt x="46603" y="226464"/>
                    <a:pt x="46698" y="226464"/>
                    <a:pt x="46698" y="226559"/>
                  </a:cubicBezTo>
                  <a:close/>
                  <a:moveTo>
                    <a:pt x="61176" y="233893"/>
                  </a:moveTo>
                  <a:cubicBezTo>
                    <a:pt x="61176" y="233893"/>
                    <a:pt x="61271" y="233893"/>
                    <a:pt x="61176" y="233893"/>
                  </a:cubicBezTo>
                  <a:cubicBezTo>
                    <a:pt x="61271" y="233893"/>
                    <a:pt x="61271" y="233893"/>
                    <a:pt x="61176" y="233893"/>
                  </a:cubicBezTo>
                  <a:cubicBezTo>
                    <a:pt x="61176" y="233893"/>
                    <a:pt x="61176" y="233893"/>
                    <a:pt x="61176" y="233893"/>
                  </a:cubicBezTo>
                  <a:close/>
                  <a:moveTo>
                    <a:pt x="67653" y="220082"/>
                  </a:moveTo>
                  <a:cubicBezTo>
                    <a:pt x="67653" y="220082"/>
                    <a:pt x="67653" y="220082"/>
                    <a:pt x="67653" y="220082"/>
                  </a:cubicBezTo>
                  <a:cubicBezTo>
                    <a:pt x="67653" y="220082"/>
                    <a:pt x="67653" y="220082"/>
                    <a:pt x="67653" y="220082"/>
                  </a:cubicBezTo>
                  <a:cubicBezTo>
                    <a:pt x="67653" y="220082"/>
                    <a:pt x="67653" y="220082"/>
                    <a:pt x="67653" y="220082"/>
                  </a:cubicBezTo>
                  <a:close/>
                  <a:moveTo>
                    <a:pt x="108896" y="196746"/>
                  </a:moveTo>
                  <a:cubicBezTo>
                    <a:pt x="108896" y="196746"/>
                    <a:pt x="108896" y="196746"/>
                    <a:pt x="108896" y="196746"/>
                  </a:cubicBezTo>
                  <a:cubicBezTo>
                    <a:pt x="108896" y="196746"/>
                    <a:pt x="108896" y="196841"/>
                    <a:pt x="108896" y="196746"/>
                  </a:cubicBezTo>
                  <a:lnTo>
                    <a:pt x="108896" y="196746"/>
                  </a:lnTo>
                  <a:lnTo>
                    <a:pt x="108896" y="196746"/>
                  </a:lnTo>
                  <a:cubicBezTo>
                    <a:pt x="108896" y="196841"/>
                    <a:pt x="108896" y="196746"/>
                    <a:pt x="108896" y="196746"/>
                  </a:cubicBezTo>
                  <a:close/>
                  <a:moveTo>
                    <a:pt x="123089" y="152359"/>
                  </a:moveTo>
                  <a:cubicBezTo>
                    <a:pt x="122993" y="152264"/>
                    <a:pt x="122993" y="152168"/>
                    <a:pt x="122898" y="152074"/>
                  </a:cubicBezTo>
                  <a:cubicBezTo>
                    <a:pt x="122993" y="152074"/>
                    <a:pt x="123184" y="152168"/>
                    <a:pt x="123279" y="152168"/>
                  </a:cubicBezTo>
                  <a:cubicBezTo>
                    <a:pt x="123184" y="152168"/>
                    <a:pt x="123184" y="152264"/>
                    <a:pt x="123089" y="152359"/>
                  </a:cubicBezTo>
                  <a:close/>
                  <a:moveTo>
                    <a:pt x="235198" y="123784"/>
                  </a:moveTo>
                  <a:lnTo>
                    <a:pt x="235198" y="123784"/>
                  </a:lnTo>
                  <a:cubicBezTo>
                    <a:pt x="235198" y="123784"/>
                    <a:pt x="235198" y="123784"/>
                    <a:pt x="235198" y="123784"/>
                  </a:cubicBezTo>
                  <a:lnTo>
                    <a:pt x="235198" y="123784"/>
                  </a:lnTo>
                  <a:close/>
                  <a:moveTo>
                    <a:pt x="131756" y="57681"/>
                  </a:moveTo>
                  <a:cubicBezTo>
                    <a:pt x="131756" y="57681"/>
                    <a:pt x="131756" y="57681"/>
                    <a:pt x="131756" y="57681"/>
                  </a:cubicBezTo>
                  <a:cubicBezTo>
                    <a:pt x="131756" y="57681"/>
                    <a:pt x="131756" y="57681"/>
                    <a:pt x="131756" y="57681"/>
                  </a:cubicBezTo>
                  <a:cubicBezTo>
                    <a:pt x="131756" y="57681"/>
                    <a:pt x="131756" y="57681"/>
                    <a:pt x="131756" y="57681"/>
                  </a:cubicBezTo>
                  <a:close/>
                  <a:moveTo>
                    <a:pt x="130232" y="66063"/>
                  </a:moveTo>
                  <a:cubicBezTo>
                    <a:pt x="130518" y="66349"/>
                    <a:pt x="130804" y="66634"/>
                    <a:pt x="131280" y="66920"/>
                  </a:cubicBezTo>
                  <a:cubicBezTo>
                    <a:pt x="130423" y="67015"/>
                    <a:pt x="130137" y="66634"/>
                    <a:pt x="130232" y="66063"/>
                  </a:cubicBezTo>
                  <a:close/>
                  <a:moveTo>
                    <a:pt x="71939" y="79303"/>
                  </a:moveTo>
                  <a:lnTo>
                    <a:pt x="71939" y="79303"/>
                  </a:lnTo>
                  <a:lnTo>
                    <a:pt x="71939" y="79303"/>
                  </a:lnTo>
                  <a:cubicBezTo>
                    <a:pt x="71939" y="79303"/>
                    <a:pt x="71939" y="79303"/>
                    <a:pt x="71939" y="79303"/>
                  </a:cubicBezTo>
                  <a:close/>
                  <a:moveTo>
                    <a:pt x="137186" y="187126"/>
                  </a:moveTo>
                  <a:cubicBezTo>
                    <a:pt x="137186" y="187126"/>
                    <a:pt x="137281" y="187126"/>
                    <a:pt x="137281" y="187126"/>
                  </a:cubicBezTo>
                  <a:cubicBezTo>
                    <a:pt x="137281" y="187126"/>
                    <a:pt x="137281" y="187126"/>
                    <a:pt x="137186" y="187126"/>
                  </a:cubicBezTo>
                  <a:cubicBezTo>
                    <a:pt x="137186" y="187126"/>
                    <a:pt x="137186" y="187126"/>
                    <a:pt x="137186" y="187126"/>
                  </a:cubicBezTo>
                  <a:close/>
                  <a:moveTo>
                    <a:pt x="182715" y="107115"/>
                  </a:moveTo>
                  <a:cubicBezTo>
                    <a:pt x="182810" y="107211"/>
                    <a:pt x="182906" y="107211"/>
                    <a:pt x="183001" y="107306"/>
                  </a:cubicBezTo>
                  <a:cubicBezTo>
                    <a:pt x="182906" y="107306"/>
                    <a:pt x="182810" y="107306"/>
                    <a:pt x="182715" y="107211"/>
                  </a:cubicBezTo>
                  <a:cubicBezTo>
                    <a:pt x="182715" y="107211"/>
                    <a:pt x="182715" y="107115"/>
                    <a:pt x="182715" y="107115"/>
                  </a:cubicBezTo>
                  <a:close/>
                  <a:moveTo>
                    <a:pt x="235198" y="123784"/>
                  </a:moveTo>
                  <a:cubicBezTo>
                    <a:pt x="235293" y="123879"/>
                    <a:pt x="235293" y="123879"/>
                    <a:pt x="235293" y="123975"/>
                  </a:cubicBezTo>
                  <a:cubicBezTo>
                    <a:pt x="235198" y="123975"/>
                    <a:pt x="235103" y="123975"/>
                    <a:pt x="235007" y="123975"/>
                  </a:cubicBezTo>
                  <a:cubicBezTo>
                    <a:pt x="235103" y="123879"/>
                    <a:pt x="235198" y="123879"/>
                    <a:pt x="235198" y="123784"/>
                  </a:cubicBezTo>
                  <a:close/>
                  <a:moveTo>
                    <a:pt x="236341" y="123022"/>
                  </a:moveTo>
                  <a:cubicBezTo>
                    <a:pt x="236341" y="123022"/>
                    <a:pt x="236341" y="123022"/>
                    <a:pt x="236341" y="123022"/>
                  </a:cubicBezTo>
                  <a:cubicBezTo>
                    <a:pt x="236341" y="123022"/>
                    <a:pt x="236246" y="123022"/>
                    <a:pt x="236341" y="123022"/>
                  </a:cubicBezTo>
                  <a:cubicBezTo>
                    <a:pt x="236246" y="123022"/>
                    <a:pt x="236341" y="123022"/>
                    <a:pt x="236341" y="123022"/>
                  </a:cubicBezTo>
                  <a:close/>
                  <a:moveTo>
                    <a:pt x="128042" y="52251"/>
                  </a:moveTo>
                  <a:cubicBezTo>
                    <a:pt x="127946" y="52156"/>
                    <a:pt x="127851" y="51966"/>
                    <a:pt x="127756" y="51870"/>
                  </a:cubicBezTo>
                  <a:cubicBezTo>
                    <a:pt x="127851" y="51870"/>
                    <a:pt x="127946" y="51870"/>
                    <a:pt x="128042" y="51870"/>
                  </a:cubicBezTo>
                  <a:cubicBezTo>
                    <a:pt x="128042" y="52061"/>
                    <a:pt x="128042" y="52156"/>
                    <a:pt x="128042" y="52251"/>
                  </a:cubicBezTo>
                  <a:close/>
                  <a:moveTo>
                    <a:pt x="46889" y="206842"/>
                  </a:moveTo>
                  <a:cubicBezTo>
                    <a:pt x="47079" y="206937"/>
                    <a:pt x="47270" y="207033"/>
                    <a:pt x="47365" y="206842"/>
                  </a:cubicBezTo>
                  <a:cubicBezTo>
                    <a:pt x="48032" y="206271"/>
                    <a:pt x="47555" y="207509"/>
                    <a:pt x="47174" y="207033"/>
                  </a:cubicBezTo>
                  <a:cubicBezTo>
                    <a:pt x="47079" y="207128"/>
                    <a:pt x="46984" y="207033"/>
                    <a:pt x="46889" y="206842"/>
                  </a:cubicBezTo>
                  <a:cubicBezTo>
                    <a:pt x="46889" y="206937"/>
                    <a:pt x="46889" y="206937"/>
                    <a:pt x="46889" y="206842"/>
                  </a:cubicBezTo>
                  <a:close/>
                  <a:moveTo>
                    <a:pt x="37078" y="228274"/>
                  </a:moveTo>
                  <a:cubicBezTo>
                    <a:pt x="37364" y="228178"/>
                    <a:pt x="37745" y="228274"/>
                    <a:pt x="38316" y="228654"/>
                  </a:cubicBezTo>
                  <a:cubicBezTo>
                    <a:pt x="37840" y="228464"/>
                    <a:pt x="37459" y="228368"/>
                    <a:pt x="37078" y="228274"/>
                  </a:cubicBezTo>
                  <a:close/>
                  <a:moveTo>
                    <a:pt x="101657" y="32249"/>
                  </a:moveTo>
                  <a:cubicBezTo>
                    <a:pt x="101657" y="32249"/>
                    <a:pt x="101657" y="32154"/>
                    <a:pt x="101657" y="32154"/>
                  </a:cubicBezTo>
                  <a:cubicBezTo>
                    <a:pt x="101657" y="32154"/>
                    <a:pt x="101753" y="32249"/>
                    <a:pt x="101753" y="32249"/>
                  </a:cubicBezTo>
                  <a:cubicBezTo>
                    <a:pt x="101753" y="32249"/>
                    <a:pt x="101753" y="32249"/>
                    <a:pt x="101657" y="32249"/>
                  </a:cubicBezTo>
                  <a:close/>
                  <a:moveTo>
                    <a:pt x="69558" y="61872"/>
                  </a:moveTo>
                  <a:cubicBezTo>
                    <a:pt x="69558" y="61872"/>
                    <a:pt x="69653" y="61872"/>
                    <a:pt x="69558" y="61872"/>
                  </a:cubicBezTo>
                  <a:lnTo>
                    <a:pt x="69558" y="61872"/>
                  </a:lnTo>
                  <a:lnTo>
                    <a:pt x="69558" y="61872"/>
                  </a:lnTo>
                  <a:cubicBezTo>
                    <a:pt x="69463" y="61872"/>
                    <a:pt x="69463" y="61967"/>
                    <a:pt x="69368" y="61967"/>
                  </a:cubicBezTo>
                  <a:cubicBezTo>
                    <a:pt x="69368" y="61872"/>
                    <a:pt x="69368" y="61872"/>
                    <a:pt x="69368" y="61776"/>
                  </a:cubicBezTo>
                  <a:cubicBezTo>
                    <a:pt x="69463" y="61776"/>
                    <a:pt x="69558" y="61776"/>
                    <a:pt x="69558" y="61872"/>
                  </a:cubicBezTo>
                  <a:close/>
                  <a:moveTo>
                    <a:pt x="103753" y="233702"/>
                  </a:moveTo>
                  <a:cubicBezTo>
                    <a:pt x="103753" y="233702"/>
                    <a:pt x="103753" y="233702"/>
                    <a:pt x="103753" y="233702"/>
                  </a:cubicBezTo>
                  <a:cubicBezTo>
                    <a:pt x="103753" y="233608"/>
                    <a:pt x="103753" y="233608"/>
                    <a:pt x="103753" y="233608"/>
                  </a:cubicBezTo>
                  <a:cubicBezTo>
                    <a:pt x="103753" y="233608"/>
                    <a:pt x="103753" y="233608"/>
                    <a:pt x="103753" y="233608"/>
                  </a:cubicBezTo>
                  <a:cubicBezTo>
                    <a:pt x="103753" y="233608"/>
                    <a:pt x="103753" y="233608"/>
                    <a:pt x="103753" y="233512"/>
                  </a:cubicBezTo>
                  <a:cubicBezTo>
                    <a:pt x="103753" y="233608"/>
                    <a:pt x="103753" y="233608"/>
                    <a:pt x="103753" y="233702"/>
                  </a:cubicBezTo>
                  <a:close/>
                  <a:moveTo>
                    <a:pt x="104039" y="230083"/>
                  </a:moveTo>
                  <a:cubicBezTo>
                    <a:pt x="104134" y="230083"/>
                    <a:pt x="104134" y="230083"/>
                    <a:pt x="104039" y="230083"/>
                  </a:cubicBezTo>
                  <a:cubicBezTo>
                    <a:pt x="104134" y="230178"/>
                    <a:pt x="104134" y="230178"/>
                    <a:pt x="104039" y="230083"/>
                  </a:cubicBezTo>
                  <a:cubicBezTo>
                    <a:pt x="104039" y="230178"/>
                    <a:pt x="104039" y="230083"/>
                    <a:pt x="104039" y="230083"/>
                  </a:cubicBezTo>
                  <a:close/>
                  <a:moveTo>
                    <a:pt x="207480" y="125213"/>
                  </a:moveTo>
                  <a:cubicBezTo>
                    <a:pt x="207480" y="125213"/>
                    <a:pt x="207480" y="125213"/>
                    <a:pt x="207480" y="125213"/>
                  </a:cubicBezTo>
                  <a:cubicBezTo>
                    <a:pt x="207480" y="125213"/>
                    <a:pt x="207575" y="125213"/>
                    <a:pt x="207480" y="125213"/>
                  </a:cubicBezTo>
                  <a:cubicBezTo>
                    <a:pt x="207480" y="125213"/>
                    <a:pt x="207480" y="125213"/>
                    <a:pt x="207480" y="125213"/>
                  </a:cubicBezTo>
                  <a:close/>
                  <a:moveTo>
                    <a:pt x="258439" y="125403"/>
                  </a:moveTo>
                  <a:cubicBezTo>
                    <a:pt x="258534" y="125403"/>
                    <a:pt x="258534" y="125403"/>
                    <a:pt x="258439" y="125403"/>
                  </a:cubicBezTo>
                  <a:cubicBezTo>
                    <a:pt x="258534" y="125403"/>
                    <a:pt x="258534" y="125403"/>
                    <a:pt x="258439" y="125403"/>
                  </a:cubicBezTo>
                  <a:cubicBezTo>
                    <a:pt x="258439" y="125403"/>
                    <a:pt x="258439" y="125403"/>
                    <a:pt x="258439" y="125403"/>
                  </a:cubicBezTo>
                  <a:close/>
                  <a:moveTo>
                    <a:pt x="225768" y="74730"/>
                  </a:moveTo>
                  <a:cubicBezTo>
                    <a:pt x="225768" y="74730"/>
                    <a:pt x="225673" y="74730"/>
                    <a:pt x="225673" y="74730"/>
                  </a:cubicBezTo>
                  <a:cubicBezTo>
                    <a:pt x="225673" y="74730"/>
                    <a:pt x="225673" y="74635"/>
                    <a:pt x="225673" y="74635"/>
                  </a:cubicBezTo>
                  <a:cubicBezTo>
                    <a:pt x="225673" y="74635"/>
                    <a:pt x="225673" y="74730"/>
                    <a:pt x="225768" y="74730"/>
                  </a:cubicBezTo>
                  <a:close/>
                  <a:moveTo>
                    <a:pt x="63557" y="73969"/>
                  </a:moveTo>
                  <a:lnTo>
                    <a:pt x="63557" y="73969"/>
                  </a:lnTo>
                  <a:lnTo>
                    <a:pt x="63557" y="73969"/>
                  </a:lnTo>
                  <a:cubicBezTo>
                    <a:pt x="63557" y="73969"/>
                    <a:pt x="63557" y="73969"/>
                    <a:pt x="63557" y="73969"/>
                  </a:cubicBezTo>
                  <a:cubicBezTo>
                    <a:pt x="63557" y="73969"/>
                    <a:pt x="63557" y="73969"/>
                    <a:pt x="63557" y="73969"/>
                  </a:cubicBezTo>
                  <a:cubicBezTo>
                    <a:pt x="63557" y="73969"/>
                    <a:pt x="63557" y="73969"/>
                    <a:pt x="63557" y="73969"/>
                  </a:cubicBezTo>
                  <a:lnTo>
                    <a:pt x="63557" y="73969"/>
                  </a:lnTo>
                  <a:lnTo>
                    <a:pt x="63557" y="73969"/>
                  </a:lnTo>
                  <a:lnTo>
                    <a:pt x="63557" y="73969"/>
                  </a:lnTo>
                  <a:close/>
                  <a:moveTo>
                    <a:pt x="67558" y="77493"/>
                  </a:moveTo>
                  <a:cubicBezTo>
                    <a:pt x="67558" y="77493"/>
                    <a:pt x="67558" y="77588"/>
                    <a:pt x="67558" y="77493"/>
                  </a:cubicBezTo>
                  <a:cubicBezTo>
                    <a:pt x="67558" y="77588"/>
                    <a:pt x="67558" y="77588"/>
                    <a:pt x="67558" y="77493"/>
                  </a:cubicBezTo>
                  <a:cubicBezTo>
                    <a:pt x="67558" y="77493"/>
                    <a:pt x="67558" y="77493"/>
                    <a:pt x="67558" y="77493"/>
                  </a:cubicBezTo>
                  <a:close/>
                  <a:moveTo>
                    <a:pt x="53461" y="131404"/>
                  </a:moveTo>
                  <a:cubicBezTo>
                    <a:pt x="53461" y="131404"/>
                    <a:pt x="53366" y="131309"/>
                    <a:pt x="53366" y="131309"/>
                  </a:cubicBezTo>
                  <a:cubicBezTo>
                    <a:pt x="53461" y="131309"/>
                    <a:pt x="53461" y="131309"/>
                    <a:pt x="53461" y="131214"/>
                  </a:cubicBezTo>
                  <a:cubicBezTo>
                    <a:pt x="53461" y="131309"/>
                    <a:pt x="53461" y="131404"/>
                    <a:pt x="53461" y="131404"/>
                  </a:cubicBezTo>
                  <a:close/>
                  <a:moveTo>
                    <a:pt x="26124" y="214938"/>
                  </a:moveTo>
                  <a:cubicBezTo>
                    <a:pt x="26124" y="214938"/>
                    <a:pt x="26029" y="214938"/>
                    <a:pt x="26029" y="214938"/>
                  </a:cubicBezTo>
                  <a:cubicBezTo>
                    <a:pt x="26029" y="214843"/>
                    <a:pt x="26029" y="214843"/>
                    <a:pt x="26124" y="214748"/>
                  </a:cubicBezTo>
                  <a:cubicBezTo>
                    <a:pt x="26124" y="214843"/>
                    <a:pt x="26124" y="214843"/>
                    <a:pt x="26124" y="214938"/>
                  </a:cubicBezTo>
                  <a:close/>
                  <a:moveTo>
                    <a:pt x="69749" y="253610"/>
                  </a:moveTo>
                  <a:cubicBezTo>
                    <a:pt x="69749" y="253515"/>
                    <a:pt x="69749" y="253515"/>
                    <a:pt x="69749" y="253610"/>
                  </a:cubicBezTo>
                  <a:lnTo>
                    <a:pt x="69749" y="253610"/>
                  </a:lnTo>
                  <a:cubicBezTo>
                    <a:pt x="69749" y="253515"/>
                    <a:pt x="69749" y="253515"/>
                    <a:pt x="69749" y="253610"/>
                  </a:cubicBezTo>
                  <a:cubicBezTo>
                    <a:pt x="69844" y="253515"/>
                    <a:pt x="69749" y="253515"/>
                    <a:pt x="69749" y="253610"/>
                  </a:cubicBezTo>
                  <a:close/>
                  <a:moveTo>
                    <a:pt x="136328" y="211510"/>
                  </a:moveTo>
                  <a:lnTo>
                    <a:pt x="136328" y="211510"/>
                  </a:lnTo>
                  <a:cubicBezTo>
                    <a:pt x="136424" y="211605"/>
                    <a:pt x="136424" y="211605"/>
                    <a:pt x="136519" y="211700"/>
                  </a:cubicBezTo>
                  <a:cubicBezTo>
                    <a:pt x="136424" y="211700"/>
                    <a:pt x="136424" y="211700"/>
                    <a:pt x="136328" y="211700"/>
                  </a:cubicBezTo>
                  <a:cubicBezTo>
                    <a:pt x="136328" y="211605"/>
                    <a:pt x="136328" y="211510"/>
                    <a:pt x="136328" y="211510"/>
                  </a:cubicBezTo>
                  <a:close/>
                  <a:moveTo>
                    <a:pt x="205575" y="131499"/>
                  </a:moveTo>
                  <a:cubicBezTo>
                    <a:pt x="205575" y="131404"/>
                    <a:pt x="205480" y="131404"/>
                    <a:pt x="205480" y="131309"/>
                  </a:cubicBezTo>
                  <a:lnTo>
                    <a:pt x="205480" y="131309"/>
                  </a:lnTo>
                  <a:lnTo>
                    <a:pt x="205480" y="131309"/>
                  </a:lnTo>
                  <a:lnTo>
                    <a:pt x="205480" y="131309"/>
                  </a:lnTo>
                  <a:cubicBezTo>
                    <a:pt x="205575" y="131309"/>
                    <a:pt x="205575" y="131404"/>
                    <a:pt x="205670" y="131404"/>
                  </a:cubicBezTo>
                  <a:cubicBezTo>
                    <a:pt x="205670" y="131404"/>
                    <a:pt x="205575" y="131404"/>
                    <a:pt x="205575" y="131499"/>
                  </a:cubicBezTo>
                  <a:close/>
                  <a:moveTo>
                    <a:pt x="263011" y="101591"/>
                  </a:moveTo>
                  <a:cubicBezTo>
                    <a:pt x="263106" y="101591"/>
                    <a:pt x="263106" y="101591"/>
                    <a:pt x="263011" y="101591"/>
                  </a:cubicBezTo>
                  <a:cubicBezTo>
                    <a:pt x="263106" y="101686"/>
                    <a:pt x="263106" y="101686"/>
                    <a:pt x="263011" y="101591"/>
                  </a:cubicBezTo>
                  <a:cubicBezTo>
                    <a:pt x="263011" y="101686"/>
                    <a:pt x="263011" y="101686"/>
                    <a:pt x="263011" y="101591"/>
                  </a:cubicBezTo>
                  <a:close/>
                  <a:moveTo>
                    <a:pt x="95847" y="240561"/>
                  </a:moveTo>
                  <a:cubicBezTo>
                    <a:pt x="95942" y="240656"/>
                    <a:pt x="96038" y="240846"/>
                    <a:pt x="96133" y="240942"/>
                  </a:cubicBezTo>
                  <a:cubicBezTo>
                    <a:pt x="95847" y="240942"/>
                    <a:pt x="95466" y="241037"/>
                    <a:pt x="95180" y="241037"/>
                  </a:cubicBezTo>
                  <a:cubicBezTo>
                    <a:pt x="95371" y="240846"/>
                    <a:pt x="95561" y="240751"/>
                    <a:pt x="95847" y="240561"/>
                  </a:cubicBezTo>
                  <a:close/>
                  <a:moveTo>
                    <a:pt x="154902" y="173505"/>
                  </a:moveTo>
                  <a:lnTo>
                    <a:pt x="154902" y="173505"/>
                  </a:lnTo>
                  <a:lnTo>
                    <a:pt x="154902" y="173505"/>
                  </a:lnTo>
                  <a:lnTo>
                    <a:pt x="154902" y="173505"/>
                  </a:lnTo>
                  <a:close/>
                  <a:moveTo>
                    <a:pt x="259772" y="125308"/>
                  </a:moveTo>
                  <a:cubicBezTo>
                    <a:pt x="259677" y="125118"/>
                    <a:pt x="259677" y="124832"/>
                    <a:pt x="259582" y="124642"/>
                  </a:cubicBezTo>
                  <a:lnTo>
                    <a:pt x="259582" y="124642"/>
                  </a:lnTo>
                  <a:lnTo>
                    <a:pt x="259582" y="124642"/>
                  </a:lnTo>
                  <a:cubicBezTo>
                    <a:pt x="259677" y="124546"/>
                    <a:pt x="259772" y="124546"/>
                    <a:pt x="259772" y="124451"/>
                  </a:cubicBezTo>
                  <a:cubicBezTo>
                    <a:pt x="259963" y="124927"/>
                    <a:pt x="259963" y="125213"/>
                    <a:pt x="259772" y="125308"/>
                  </a:cubicBezTo>
                  <a:close/>
                  <a:moveTo>
                    <a:pt x="198336" y="64824"/>
                  </a:moveTo>
                  <a:cubicBezTo>
                    <a:pt x="198336" y="64824"/>
                    <a:pt x="198336" y="64824"/>
                    <a:pt x="198336" y="64824"/>
                  </a:cubicBezTo>
                  <a:cubicBezTo>
                    <a:pt x="198336" y="64824"/>
                    <a:pt x="198336" y="64824"/>
                    <a:pt x="198336" y="64824"/>
                  </a:cubicBezTo>
                  <a:cubicBezTo>
                    <a:pt x="198336" y="64824"/>
                    <a:pt x="198336" y="64824"/>
                    <a:pt x="198336" y="64824"/>
                  </a:cubicBezTo>
                  <a:close/>
                  <a:moveTo>
                    <a:pt x="97657" y="23772"/>
                  </a:moveTo>
                  <a:cubicBezTo>
                    <a:pt x="97657" y="23772"/>
                    <a:pt x="97657" y="23772"/>
                    <a:pt x="97657" y="23772"/>
                  </a:cubicBezTo>
                  <a:cubicBezTo>
                    <a:pt x="97657" y="23676"/>
                    <a:pt x="97657" y="23676"/>
                    <a:pt x="97752" y="23676"/>
                  </a:cubicBezTo>
                  <a:cubicBezTo>
                    <a:pt x="97752" y="23772"/>
                    <a:pt x="97752" y="23772"/>
                    <a:pt x="97657" y="23772"/>
                  </a:cubicBezTo>
                  <a:close/>
                  <a:moveTo>
                    <a:pt x="64700" y="82636"/>
                  </a:moveTo>
                  <a:cubicBezTo>
                    <a:pt x="64700" y="82636"/>
                    <a:pt x="64605" y="82541"/>
                    <a:pt x="64700" y="82636"/>
                  </a:cubicBezTo>
                  <a:cubicBezTo>
                    <a:pt x="64605" y="82541"/>
                    <a:pt x="64700" y="82541"/>
                    <a:pt x="64700" y="82636"/>
                  </a:cubicBezTo>
                  <a:cubicBezTo>
                    <a:pt x="64700" y="82541"/>
                    <a:pt x="64700" y="82636"/>
                    <a:pt x="64700" y="82636"/>
                  </a:cubicBezTo>
                  <a:close/>
                  <a:moveTo>
                    <a:pt x="26410" y="208462"/>
                  </a:moveTo>
                  <a:cubicBezTo>
                    <a:pt x="26410" y="208462"/>
                    <a:pt x="26410" y="208462"/>
                    <a:pt x="26410" y="208462"/>
                  </a:cubicBezTo>
                  <a:cubicBezTo>
                    <a:pt x="26410" y="208462"/>
                    <a:pt x="26410" y="208462"/>
                    <a:pt x="26410" y="208462"/>
                  </a:cubicBezTo>
                  <a:cubicBezTo>
                    <a:pt x="26410" y="208462"/>
                    <a:pt x="26410" y="208366"/>
                    <a:pt x="26410" y="208462"/>
                  </a:cubicBezTo>
                  <a:cubicBezTo>
                    <a:pt x="26410" y="208366"/>
                    <a:pt x="26410" y="208366"/>
                    <a:pt x="26410" y="208462"/>
                  </a:cubicBezTo>
                  <a:close/>
                  <a:moveTo>
                    <a:pt x="23171" y="229131"/>
                  </a:moveTo>
                  <a:cubicBezTo>
                    <a:pt x="22886" y="229131"/>
                    <a:pt x="22505" y="229131"/>
                    <a:pt x="22124" y="229131"/>
                  </a:cubicBezTo>
                  <a:cubicBezTo>
                    <a:pt x="22124" y="229131"/>
                    <a:pt x="22124" y="229131"/>
                    <a:pt x="22124" y="229131"/>
                  </a:cubicBezTo>
                  <a:cubicBezTo>
                    <a:pt x="22505" y="229131"/>
                    <a:pt x="22886" y="229131"/>
                    <a:pt x="23171" y="229131"/>
                  </a:cubicBezTo>
                  <a:close/>
                  <a:moveTo>
                    <a:pt x="50127" y="261992"/>
                  </a:moveTo>
                  <a:lnTo>
                    <a:pt x="50127" y="261992"/>
                  </a:lnTo>
                  <a:cubicBezTo>
                    <a:pt x="49937" y="261611"/>
                    <a:pt x="49651" y="261325"/>
                    <a:pt x="49460" y="260944"/>
                  </a:cubicBezTo>
                  <a:cubicBezTo>
                    <a:pt x="49460" y="260944"/>
                    <a:pt x="49460" y="260944"/>
                    <a:pt x="49556" y="260944"/>
                  </a:cubicBezTo>
                  <a:cubicBezTo>
                    <a:pt x="49556" y="261421"/>
                    <a:pt x="49651" y="261801"/>
                    <a:pt x="50127" y="261992"/>
                  </a:cubicBezTo>
                  <a:close/>
                  <a:moveTo>
                    <a:pt x="156426" y="185125"/>
                  </a:moveTo>
                  <a:cubicBezTo>
                    <a:pt x="156426" y="185125"/>
                    <a:pt x="156521" y="185125"/>
                    <a:pt x="156521" y="185030"/>
                  </a:cubicBezTo>
                  <a:cubicBezTo>
                    <a:pt x="156521" y="185125"/>
                    <a:pt x="156521" y="185125"/>
                    <a:pt x="156426" y="185125"/>
                  </a:cubicBezTo>
                  <a:cubicBezTo>
                    <a:pt x="156426" y="185221"/>
                    <a:pt x="156426" y="185125"/>
                    <a:pt x="156426" y="185125"/>
                  </a:cubicBezTo>
                  <a:close/>
                  <a:moveTo>
                    <a:pt x="262535" y="110259"/>
                  </a:moveTo>
                  <a:cubicBezTo>
                    <a:pt x="262535" y="110163"/>
                    <a:pt x="262439" y="110163"/>
                    <a:pt x="262439" y="110068"/>
                  </a:cubicBezTo>
                  <a:cubicBezTo>
                    <a:pt x="262916" y="109497"/>
                    <a:pt x="263392" y="109401"/>
                    <a:pt x="263868" y="109497"/>
                  </a:cubicBezTo>
                  <a:cubicBezTo>
                    <a:pt x="263582" y="109877"/>
                    <a:pt x="263106" y="110068"/>
                    <a:pt x="262535" y="110259"/>
                  </a:cubicBezTo>
                  <a:close/>
                  <a:moveTo>
                    <a:pt x="283871" y="111402"/>
                  </a:moveTo>
                  <a:cubicBezTo>
                    <a:pt x="283775" y="111402"/>
                    <a:pt x="283775" y="111306"/>
                    <a:pt x="283680" y="111306"/>
                  </a:cubicBezTo>
                  <a:cubicBezTo>
                    <a:pt x="283680" y="111306"/>
                    <a:pt x="283775" y="111211"/>
                    <a:pt x="283775" y="111211"/>
                  </a:cubicBezTo>
                  <a:cubicBezTo>
                    <a:pt x="283775" y="111211"/>
                    <a:pt x="283775" y="111306"/>
                    <a:pt x="283871" y="111402"/>
                  </a:cubicBezTo>
                  <a:lnTo>
                    <a:pt x="283871" y="111402"/>
                  </a:lnTo>
                  <a:close/>
                  <a:moveTo>
                    <a:pt x="109277" y="22248"/>
                  </a:moveTo>
                  <a:cubicBezTo>
                    <a:pt x="109277" y="22248"/>
                    <a:pt x="109277" y="22248"/>
                    <a:pt x="109277" y="22248"/>
                  </a:cubicBezTo>
                  <a:cubicBezTo>
                    <a:pt x="109277" y="22248"/>
                    <a:pt x="109182" y="22153"/>
                    <a:pt x="109277" y="22248"/>
                  </a:cubicBezTo>
                  <a:cubicBezTo>
                    <a:pt x="109277" y="22153"/>
                    <a:pt x="109277" y="22153"/>
                    <a:pt x="109277" y="22248"/>
                  </a:cubicBezTo>
                  <a:cubicBezTo>
                    <a:pt x="109277" y="22153"/>
                    <a:pt x="109277" y="22248"/>
                    <a:pt x="109277" y="22248"/>
                  </a:cubicBezTo>
                  <a:close/>
                  <a:moveTo>
                    <a:pt x="69177" y="19295"/>
                  </a:moveTo>
                  <a:cubicBezTo>
                    <a:pt x="69177" y="19295"/>
                    <a:pt x="69177" y="19295"/>
                    <a:pt x="69177" y="19295"/>
                  </a:cubicBezTo>
                  <a:cubicBezTo>
                    <a:pt x="69177" y="19295"/>
                    <a:pt x="69177" y="19295"/>
                    <a:pt x="69177" y="19295"/>
                  </a:cubicBezTo>
                  <a:cubicBezTo>
                    <a:pt x="69272" y="19295"/>
                    <a:pt x="69177" y="19295"/>
                    <a:pt x="69177" y="19295"/>
                  </a:cubicBezTo>
                  <a:close/>
                  <a:moveTo>
                    <a:pt x="64224" y="21200"/>
                  </a:moveTo>
                  <a:lnTo>
                    <a:pt x="64224" y="21200"/>
                  </a:lnTo>
                  <a:cubicBezTo>
                    <a:pt x="64224" y="21200"/>
                    <a:pt x="64224" y="21200"/>
                    <a:pt x="64224" y="21200"/>
                  </a:cubicBezTo>
                  <a:cubicBezTo>
                    <a:pt x="64224" y="21295"/>
                    <a:pt x="64224" y="21295"/>
                    <a:pt x="64224" y="21295"/>
                  </a:cubicBezTo>
                  <a:cubicBezTo>
                    <a:pt x="64034" y="21390"/>
                    <a:pt x="63843" y="21390"/>
                    <a:pt x="63748" y="21486"/>
                  </a:cubicBezTo>
                  <a:cubicBezTo>
                    <a:pt x="63843" y="21390"/>
                    <a:pt x="64034" y="21200"/>
                    <a:pt x="64224" y="21200"/>
                  </a:cubicBezTo>
                  <a:close/>
                  <a:moveTo>
                    <a:pt x="55842" y="64920"/>
                  </a:moveTo>
                  <a:cubicBezTo>
                    <a:pt x="55842" y="64920"/>
                    <a:pt x="55842" y="64920"/>
                    <a:pt x="55842" y="64920"/>
                  </a:cubicBezTo>
                  <a:cubicBezTo>
                    <a:pt x="55842" y="64920"/>
                    <a:pt x="55747" y="64920"/>
                    <a:pt x="55842" y="64920"/>
                  </a:cubicBezTo>
                  <a:cubicBezTo>
                    <a:pt x="55747" y="64920"/>
                    <a:pt x="55842" y="64920"/>
                    <a:pt x="55842" y="64920"/>
                  </a:cubicBezTo>
                  <a:close/>
                  <a:moveTo>
                    <a:pt x="37268" y="147501"/>
                  </a:moveTo>
                  <a:cubicBezTo>
                    <a:pt x="37173" y="147501"/>
                    <a:pt x="37173" y="147406"/>
                    <a:pt x="37078" y="147406"/>
                  </a:cubicBezTo>
                  <a:cubicBezTo>
                    <a:pt x="37173" y="147311"/>
                    <a:pt x="37173" y="147311"/>
                    <a:pt x="37268" y="147216"/>
                  </a:cubicBezTo>
                  <a:cubicBezTo>
                    <a:pt x="37173" y="147311"/>
                    <a:pt x="37268" y="147406"/>
                    <a:pt x="37268" y="147501"/>
                  </a:cubicBezTo>
                  <a:close/>
                  <a:moveTo>
                    <a:pt x="28124" y="189888"/>
                  </a:moveTo>
                  <a:lnTo>
                    <a:pt x="28124" y="189888"/>
                  </a:lnTo>
                  <a:lnTo>
                    <a:pt x="28124" y="189888"/>
                  </a:lnTo>
                  <a:cubicBezTo>
                    <a:pt x="28124" y="189888"/>
                    <a:pt x="28124" y="189888"/>
                    <a:pt x="28124" y="189888"/>
                  </a:cubicBezTo>
                  <a:close/>
                  <a:moveTo>
                    <a:pt x="19647" y="219415"/>
                  </a:moveTo>
                  <a:cubicBezTo>
                    <a:pt x="19647" y="219415"/>
                    <a:pt x="19552" y="219415"/>
                    <a:pt x="19552" y="219320"/>
                  </a:cubicBezTo>
                  <a:cubicBezTo>
                    <a:pt x="19552" y="219320"/>
                    <a:pt x="19647" y="219320"/>
                    <a:pt x="19647" y="219415"/>
                  </a:cubicBezTo>
                  <a:cubicBezTo>
                    <a:pt x="19647" y="219320"/>
                    <a:pt x="19647" y="219320"/>
                    <a:pt x="19647" y="219415"/>
                  </a:cubicBezTo>
                  <a:close/>
                  <a:moveTo>
                    <a:pt x="28410" y="272088"/>
                  </a:moveTo>
                  <a:lnTo>
                    <a:pt x="28410" y="272088"/>
                  </a:lnTo>
                  <a:cubicBezTo>
                    <a:pt x="28410" y="272184"/>
                    <a:pt x="28505" y="272184"/>
                    <a:pt x="28505" y="272279"/>
                  </a:cubicBezTo>
                  <a:cubicBezTo>
                    <a:pt x="28410" y="272279"/>
                    <a:pt x="28315" y="272279"/>
                    <a:pt x="28124" y="272279"/>
                  </a:cubicBezTo>
                  <a:cubicBezTo>
                    <a:pt x="28315" y="272184"/>
                    <a:pt x="28315" y="272088"/>
                    <a:pt x="28410" y="272088"/>
                  </a:cubicBezTo>
                  <a:close/>
                  <a:moveTo>
                    <a:pt x="95561" y="251800"/>
                  </a:moveTo>
                  <a:cubicBezTo>
                    <a:pt x="95561" y="251800"/>
                    <a:pt x="95657" y="251896"/>
                    <a:pt x="95657" y="251896"/>
                  </a:cubicBezTo>
                  <a:cubicBezTo>
                    <a:pt x="95561" y="251896"/>
                    <a:pt x="95466" y="251896"/>
                    <a:pt x="95371" y="251896"/>
                  </a:cubicBezTo>
                  <a:cubicBezTo>
                    <a:pt x="95466" y="251896"/>
                    <a:pt x="95466" y="251896"/>
                    <a:pt x="95561" y="251800"/>
                  </a:cubicBezTo>
                  <a:close/>
                  <a:moveTo>
                    <a:pt x="94133" y="249705"/>
                  </a:moveTo>
                  <a:cubicBezTo>
                    <a:pt x="94133" y="249705"/>
                    <a:pt x="94133" y="249705"/>
                    <a:pt x="94133" y="249705"/>
                  </a:cubicBezTo>
                  <a:cubicBezTo>
                    <a:pt x="94133" y="249705"/>
                    <a:pt x="94133" y="249705"/>
                    <a:pt x="94133" y="249705"/>
                  </a:cubicBezTo>
                  <a:cubicBezTo>
                    <a:pt x="94228" y="249705"/>
                    <a:pt x="94133" y="249705"/>
                    <a:pt x="94133" y="249705"/>
                  </a:cubicBezTo>
                  <a:close/>
                  <a:moveTo>
                    <a:pt x="159093" y="191317"/>
                  </a:moveTo>
                  <a:cubicBezTo>
                    <a:pt x="159093" y="191317"/>
                    <a:pt x="159093" y="191317"/>
                    <a:pt x="159093" y="191317"/>
                  </a:cubicBezTo>
                  <a:cubicBezTo>
                    <a:pt x="159093" y="191317"/>
                    <a:pt x="159093" y="191317"/>
                    <a:pt x="159093" y="191317"/>
                  </a:cubicBezTo>
                  <a:lnTo>
                    <a:pt x="159093" y="191317"/>
                  </a:lnTo>
                  <a:close/>
                  <a:moveTo>
                    <a:pt x="196145" y="56824"/>
                  </a:moveTo>
                  <a:cubicBezTo>
                    <a:pt x="196145" y="56824"/>
                    <a:pt x="196050" y="56728"/>
                    <a:pt x="196050" y="56728"/>
                  </a:cubicBezTo>
                  <a:cubicBezTo>
                    <a:pt x="196145" y="56633"/>
                    <a:pt x="196145" y="56633"/>
                    <a:pt x="196241" y="56538"/>
                  </a:cubicBezTo>
                  <a:cubicBezTo>
                    <a:pt x="196145" y="56633"/>
                    <a:pt x="196145" y="56728"/>
                    <a:pt x="196145" y="56824"/>
                  </a:cubicBezTo>
                  <a:close/>
                  <a:moveTo>
                    <a:pt x="96514" y="15104"/>
                  </a:moveTo>
                  <a:cubicBezTo>
                    <a:pt x="96419" y="15104"/>
                    <a:pt x="96419" y="15104"/>
                    <a:pt x="96514" y="15104"/>
                  </a:cubicBezTo>
                  <a:cubicBezTo>
                    <a:pt x="96419" y="15104"/>
                    <a:pt x="96419" y="15104"/>
                    <a:pt x="96514" y="15104"/>
                  </a:cubicBezTo>
                  <a:cubicBezTo>
                    <a:pt x="96419" y="15009"/>
                    <a:pt x="96514" y="15104"/>
                    <a:pt x="96514" y="15104"/>
                  </a:cubicBezTo>
                  <a:close/>
                  <a:moveTo>
                    <a:pt x="58700" y="34154"/>
                  </a:moveTo>
                  <a:cubicBezTo>
                    <a:pt x="58700" y="34249"/>
                    <a:pt x="58795" y="34249"/>
                    <a:pt x="58795" y="34344"/>
                  </a:cubicBezTo>
                  <a:cubicBezTo>
                    <a:pt x="58700" y="34344"/>
                    <a:pt x="58700" y="34344"/>
                    <a:pt x="58604" y="34344"/>
                  </a:cubicBezTo>
                  <a:cubicBezTo>
                    <a:pt x="58700" y="34249"/>
                    <a:pt x="58700" y="34154"/>
                    <a:pt x="58700" y="34154"/>
                  </a:cubicBezTo>
                  <a:close/>
                  <a:moveTo>
                    <a:pt x="56509" y="70634"/>
                  </a:moveTo>
                  <a:cubicBezTo>
                    <a:pt x="56509" y="70634"/>
                    <a:pt x="56604" y="70634"/>
                    <a:pt x="56509" y="70634"/>
                  </a:cubicBezTo>
                  <a:lnTo>
                    <a:pt x="56509" y="70634"/>
                  </a:lnTo>
                  <a:lnTo>
                    <a:pt x="56509" y="70634"/>
                  </a:lnTo>
                  <a:cubicBezTo>
                    <a:pt x="56604" y="70730"/>
                    <a:pt x="56509" y="70730"/>
                    <a:pt x="56509" y="70634"/>
                  </a:cubicBezTo>
                  <a:cubicBezTo>
                    <a:pt x="56509" y="70634"/>
                    <a:pt x="56509" y="70634"/>
                    <a:pt x="56509" y="70634"/>
                  </a:cubicBezTo>
                  <a:close/>
                  <a:moveTo>
                    <a:pt x="14313" y="227512"/>
                  </a:moveTo>
                  <a:lnTo>
                    <a:pt x="14313" y="227512"/>
                  </a:lnTo>
                  <a:cubicBezTo>
                    <a:pt x="14504" y="227321"/>
                    <a:pt x="14408" y="227035"/>
                    <a:pt x="14408" y="226749"/>
                  </a:cubicBezTo>
                  <a:lnTo>
                    <a:pt x="14408" y="226749"/>
                  </a:lnTo>
                  <a:cubicBezTo>
                    <a:pt x="14408" y="227035"/>
                    <a:pt x="14313" y="227225"/>
                    <a:pt x="14313" y="227512"/>
                  </a:cubicBezTo>
                  <a:close/>
                  <a:moveTo>
                    <a:pt x="11456" y="232941"/>
                  </a:moveTo>
                  <a:cubicBezTo>
                    <a:pt x="11360" y="232941"/>
                    <a:pt x="11360" y="232941"/>
                    <a:pt x="11265" y="232941"/>
                  </a:cubicBezTo>
                  <a:cubicBezTo>
                    <a:pt x="11265" y="232941"/>
                    <a:pt x="11360" y="232941"/>
                    <a:pt x="11456" y="232941"/>
                  </a:cubicBezTo>
                  <a:cubicBezTo>
                    <a:pt x="11360" y="232941"/>
                    <a:pt x="11456" y="232941"/>
                    <a:pt x="11456" y="232941"/>
                  </a:cubicBezTo>
                  <a:close/>
                  <a:moveTo>
                    <a:pt x="23648" y="267326"/>
                  </a:moveTo>
                  <a:cubicBezTo>
                    <a:pt x="23648" y="267326"/>
                    <a:pt x="23648" y="267326"/>
                    <a:pt x="23648" y="267326"/>
                  </a:cubicBezTo>
                  <a:cubicBezTo>
                    <a:pt x="23648" y="267326"/>
                    <a:pt x="23648" y="267326"/>
                    <a:pt x="23648" y="267326"/>
                  </a:cubicBezTo>
                  <a:cubicBezTo>
                    <a:pt x="23648" y="267326"/>
                    <a:pt x="23648" y="267326"/>
                    <a:pt x="23648" y="267326"/>
                  </a:cubicBezTo>
                  <a:close/>
                  <a:moveTo>
                    <a:pt x="72987" y="271993"/>
                  </a:moveTo>
                  <a:cubicBezTo>
                    <a:pt x="72987" y="271993"/>
                    <a:pt x="72987" y="272088"/>
                    <a:pt x="72987" y="272088"/>
                  </a:cubicBezTo>
                  <a:cubicBezTo>
                    <a:pt x="72892" y="272088"/>
                    <a:pt x="72892" y="271993"/>
                    <a:pt x="72892" y="271993"/>
                  </a:cubicBezTo>
                  <a:cubicBezTo>
                    <a:pt x="72892" y="271993"/>
                    <a:pt x="72892" y="271993"/>
                    <a:pt x="72987" y="271993"/>
                  </a:cubicBezTo>
                  <a:close/>
                  <a:moveTo>
                    <a:pt x="106134" y="255705"/>
                  </a:moveTo>
                  <a:cubicBezTo>
                    <a:pt x="106134" y="255705"/>
                    <a:pt x="106229" y="255800"/>
                    <a:pt x="106229" y="255800"/>
                  </a:cubicBezTo>
                  <a:cubicBezTo>
                    <a:pt x="106134" y="255896"/>
                    <a:pt x="106134" y="255800"/>
                    <a:pt x="106134" y="255705"/>
                  </a:cubicBezTo>
                  <a:cubicBezTo>
                    <a:pt x="106134" y="255800"/>
                    <a:pt x="106134" y="255800"/>
                    <a:pt x="106134" y="255705"/>
                  </a:cubicBezTo>
                  <a:close/>
                  <a:moveTo>
                    <a:pt x="253772" y="169790"/>
                  </a:moveTo>
                  <a:lnTo>
                    <a:pt x="253772" y="169790"/>
                  </a:lnTo>
                  <a:lnTo>
                    <a:pt x="253772" y="169790"/>
                  </a:lnTo>
                  <a:cubicBezTo>
                    <a:pt x="253772" y="169790"/>
                    <a:pt x="253772" y="169790"/>
                    <a:pt x="253772" y="169790"/>
                  </a:cubicBezTo>
                  <a:close/>
                  <a:moveTo>
                    <a:pt x="263106" y="168742"/>
                  </a:moveTo>
                  <a:cubicBezTo>
                    <a:pt x="263297" y="168742"/>
                    <a:pt x="263392" y="168837"/>
                    <a:pt x="263582" y="168837"/>
                  </a:cubicBezTo>
                  <a:cubicBezTo>
                    <a:pt x="263392" y="168837"/>
                    <a:pt x="263297" y="168837"/>
                    <a:pt x="263106" y="168742"/>
                  </a:cubicBezTo>
                  <a:close/>
                  <a:moveTo>
                    <a:pt x="273203" y="147121"/>
                  </a:moveTo>
                  <a:cubicBezTo>
                    <a:pt x="273203" y="147121"/>
                    <a:pt x="273203" y="147121"/>
                    <a:pt x="273203" y="147121"/>
                  </a:cubicBezTo>
                  <a:cubicBezTo>
                    <a:pt x="273203" y="147121"/>
                    <a:pt x="273203" y="147121"/>
                    <a:pt x="273203" y="147121"/>
                  </a:cubicBezTo>
                  <a:cubicBezTo>
                    <a:pt x="273203" y="147121"/>
                    <a:pt x="273203" y="147121"/>
                    <a:pt x="273203" y="147121"/>
                  </a:cubicBezTo>
                  <a:close/>
                  <a:moveTo>
                    <a:pt x="280823" y="141882"/>
                  </a:moveTo>
                  <a:cubicBezTo>
                    <a:pt x="281299" y="141787"/>
                    <a:pt x="281585" y="141882"/>
                    <a:pt x="281870" y="142072"/>
                  </a:cubicBezTo>
                  <a:cubicBezTo>
                    <a:pt x="281680" y="142167"/>
                    <a:pt x="281394" y="142263"/>
                    <a:pt x="281108" y="142358"/>
                  </a:cubicBezTo>
                  <a:cubicBezTo>
                    <a:pt x="281013" y="142167"/>
                    <a:pt x="280918" y="142072"/>
                    <a:pt x="280823" y="141882"/>
                  </a:cubicBezTo>
                  <a:close/>
                  <a:moveTo>
                    <a:pt x="118326" y="19295"/>
                  </a:moveTo>
                  <a:cubicBezTo>
                    <a:pt x="118326" y="19200"/>
                    <a:pt x="118326" y="19200"/>
                    <a:pt x="118326" y="19295"/>
                  </a:cubicBezTo>
                  <a:cubicBezTo>
                    <a:pt x="118326" y="19200"/>
                    <a:pt x="118326" y="19200"/>
                    <a:pt x="118326" y="19295"/>
                  </a:cubicBezTo>
                  <a:cubicBezTo>
                    <a:pt x="118421" y="19200"/>
                    <a:pt x="118326" y="19200"/>
                    <a:pt x="118326" y="19295"/>
                  </a:cubicBezTo>
                  <a:close/>
                  <a:moveTo>
                    <a:pt x="168142" y="227988"/>
                  </a:moveTo>
                  <a:cubicBezTo>
                    <a:pt x="168142" y="227988"/>
                    <a:pt x="168142" y="227988"/>
                    <a:pt x="168142" y="227988"/>
                  </a:cubicBezTo>
                  <a:lnTo>
                    <a:pt x="168142" y="227988"/>
                  </a:lnTo>
                  <a:cubicBezTo>
                    <a:pt x="168142" y="227988"/>
                    <a:pt x="168142" y="227988"/>
                    <a:pt x="168142" y="227988"/>
                  </a:cubicBezTo>
                  <a:close/>
                  <a:moveTo>
                    <a:pt x="233388" y="197984"/>
                  </a:moveTo>
                  <a:cubicBezTo>
                    <a:pt x="233388" y="197984"/>
                    <a:pt x="233293" y="197984"/>
                    <a:pt x="233388" y="197984"/>
                  </a:cubicBezTo>
                  <a:cubicBezTo>
                    <a:pt x="233388" y="197984"/>
                    <a:pt x="233388" y="197984"/>
                    <a:pt x="233388" y="197984"/>
                  </a:cubicBezTo>
                  <a:cubicBezTo>
                    <a:pt x="233388" y="197984"/>
                    <a:pt x="233388" y="197984"/>
                    <a:pt x="233388" y="197984"/>
                  </a:cubicBezTo>
                  <a:close/>
                  <a:moveTo>
                    <a:pt x="250057" y="192936"/>
                  </a:moveTo>
                  <a:cubicBezTo>
                    <a:pt x="250057" y="192745"/>
                    <a:pt x="250057" y="192555"/>
                    <a:pt x="250057" y="192364"/>
                  </a:cubicBezTo>
                  <a:cubicBezTo>
                    <a:pt x="250152" y="192460"/>
                    <a:pt x="250247" y="192650"/>
                    <a:pt x="250343" y="192745"/>
                  </a:cubicBezTo>
                  <a:cubicBezTo>
                    <a:pt x="250152" y="192840"/>
                    <a:pt x="250152" y="192840"/>
                    <a:pt x="250057" y="192936"/>
                  </a:cubicBezTo>
                  <a:close/>
                  <a:moveTo>
                    <a:pt x="44793" y="72063"/>
                  </a:moveTo>
                  <a:cubicBezTo>
                    <a:pt x="44793" y="72159"/>
                    <a:pt x="44888" y="72159"/>
                    <a:pt x="44888" y="72254"/>
                  </a:cubicBezTo>
                  <a:lnTo>
                    <a:pt x="44888" y="72254"/>
                  </a:lnTo>
                  <a:lnTo>
                    <a:pt x="44888" y="72254"/>
                  </a:lnTo>
                  <a:cubicBezTo>
                    <a:pt x="44888" y="72254"/>
                    <a:pt x="44888" y="72254"/>
                    <a:pt x="44888" y="72254"/>
                  </a:cubicBezTo>
                  <a:cubicBezTo>
                    <a:pt x="44888" y="72254"/>
                    <a:pt x="44888" y="72254"/>
                    <a:pt x="44888" y="72254"/>
                  </a:cubicBezTo>
                  <a:cubicBezTo>
                    <a:pt x="44793" y="72254"/>
                    <a:pt x="44793" y="72254"/>
                    <a:pt x="44698" y="72254"/>
                  </a:cubicBezTo>
                  <a:cubicBezTo>
                    <a:pt x="44793" y="72254"/>
                    <a:pt x="44793" y="72159"/>
                    <a:pt x="44793" y="72063"/>
                  </a:cubicBezTo>
                  <a:close/>
                  <a:moveTo>
                    <a:pt x="32411" y="142549"/>
                  </a:moveTo>
                  <a:lnTo>
                    <a:pt x="32411" y="142549"/>
                  </a:lnTo>
                  <a:cubicBezTo>
                    <a:pt x="32506" y="142549"/>
                    <a:pt x="32411" y="142549"/>
                    <a:pt x="32411" y="142549"/>
                  </a:cubicBezTo>
                  <a:cubicBezTo>
                    <a:pt x="32411" y="142549"/>
                    <a:pt x="32411" y="142549"/>
                    <a:pt x="32411" y="142549"/>
                  </a:cubicBezTo>
                  <a:close/>
                  <a:moveTo>
                    <a:pt x="70320" y="275327"/>
                  </a:moveTo>
                  <a:cubicBezTo>
                    <a:pt x="70320" y="275327"/>
                    <a:pt x="70415" y="275327"/>
                    <a:pt x="70415" y="275422"/>
                  </a:cubicBezTo>
                  <a:cubicBezTo>
                    <a:pt x="70320" y="275422"/>
                    <a:pt x="70320" y="275422"/>
                    <a:pt x="70320" y="275327"/>
                  </a:cubicBezTo>
                  <a:cubicBezTo>
                    <a:pt x="70320" y="275422"/>
                    <a:pt x="70320" y="275327"/>
                    <a:pt x="70320" y="275327"/>
                  </a:cubicBezTo>
                  <a:close/>
                  <a:moveTo>
                    <a:pt x="224625" y="164170"/>
                  </a:moveTo>
                  <a:lnTo>
                    <a:pt x="224625" y="164170"/>
                  </a:lnTo>
                  <a:lnTo>
                    <a:pt x="224625" y="164170"/>
                  </a:lnTo>
                  <a:cubicBezTo>
                    <a:pt x="224625" y="164170"/>
                    <a:pt x="224625" y="164170"/>
                    <a:pt x="224625" y="164170"/>
                  </a:cubicBezTo>
                  <a:cubicBezTo>
                    <a:pt x="224625" y="164265"/>
                    <a:pt x="224720" y="164265"/>
                    <a:pt x="224720" y="164361"/>
                  </a:cubicBezTo>
                  <a:cubicBezTo>
                    <a:pt x="224625" y="164361"/>
                    <a:pt x="224530" y="164265"/>
                    <a:pt x="224435" y="164265"/>
                  </a:cubicBezTo>
                  <a:cubicBezTo>
                    <a:pt x="224530" y="164265"/>
                    <a:pt x="224625" y="164265"/>
                    <a:pt x="224625" y="164170"/>
                  </a:cubicBezTo>
                  <a:close/>
                  <a:moveTo>
                    <a:pt x="258153" y="176267"/>
                  </a:moveTo>
                  <a:cubicBezTo>
                    <a:pt x="258153" y="176267"/>
                    <a:pt x="258153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lnTo>
                    <a:pt x="258153" y="176267"/>
                  </a:lnTo>
                  <a:lnTo>
                    <a:pt x="258153" y="176267"/>
                  </a:lnTo>
                  <a:close/>
                  <a:moveTo>
                    <a:pt x="270917" y="183411"/>
                  </a:moveTo>
                  <a:cubicBezTo>
                    <a:pt x="270917" y="183411"/>
                    <a:pt x="271012" y="183411"/>
                    <a:pt x="271012" y="183411"/>
                  </a:cubicBezTo>
                  <a:cubicBezTo>
                    <a:pt x="271012" y="183411"/>
                    <a:pt x="271012" y="183411"/>
                    <a:pt x="270917" y="183411"/>
                  </a:cubicBezTo>
                  <a:cubicBezTo>
                    <a:pt x="271012" y="183411"/>
                    <a:pt x="270917" y="183411"/>
                    <a:pt x="270917" y="183411"/>
                  </a:cubicBezTo>
                  <a:close/>
                  <a:moveTo>
                    <a:pt x="271964" y="182553"/>
                  </a:moveTo>
                  <a:cubicBezTo>
                    <a:pt x="271964" y="182649"/>
                    <a:pt x="272060" y="182649"/>
                    <a:pt x="272060" y="182744"/>
                  </a:cubicBezTo>
                  <a:cubicBezTo>
                    <a:pt x="271964" y="182744"/>
                    <a:pt x="271964" y="182839"/>
                    <a:pt x="271869" y="182839"/>
                  </a:cubicBezTo>
                  <a:cubicBezTo>
                    <a:pt x="271869" y="182744"/>
                    <a:pt x="271964" y="182649"/>
                    <a:pt x="271964" y="182553"/>
                  </a:cubicBezTo>
                  <a:close/>
                  <a:moveTo>
                    <a:pt x="275965" y="172171"/>
                  </a:moveTo>
                  <a:cubicBezTo>
                    <a:pt x="275965" y="172171"/>
                    <a:pt x="275965" y="172171"/>
                    <a:pt x="275965" y="172171"/>
                  </a:cubicBezTo>
                  <a:cubicBezTo>
                    <a:pt x="275965" y="172171"/>
                    <a:pt x="276060" y="172171"/>
                    <a:pt x="275965" y="172171"/>
                  </a:cubicBezTo>
                  <a:cubicBezTo>
                    <a:pt x="276060" y="172171"/>
                    <a:pt x="276060" y="172171"/>
                    <a:pt x="275965" y="172171"/>
                  </a:cubicBezTo>
                  <a:cubicBezTo>
                    <a:pt x="275965" y="172171"/>
                    <a:pt x="275965" y="172171"/>
                    <a:pt x="275965" y="172171"/>
                  </a:cubicBezTo>
                  <a:lnTo>
                    <a:pt x="275965" y="172171"/>
                  </a:lnTo>
                  <a:close/>
                  <a:moveTo>
                    <a:pt x="296825" y="108925"/>
                  </a:moveTo>
                  <a:cubicBezTo>
                    <a:pt x="296825" y="108925"/>
                    <a:pt x="296825" y="108925"/>
                    <a:pt x="296825" y="108925"/>
                  </a:cubicBezTo>
                  <a:cubicBezTo>
                    <a:pt x="296825" y="108925"/>
                    <a:pt x="296825" y="108925"/>
                    <a:pt x="296825" y="108925"/>
                  </a:cubicBezTo>
                  <a:close/>
                  <a:moveTo>
                    <a:pt x="290633" y="95685"/>
                  </a:moveTo>
                  <a:lnTo>
                    <a:pt x="290633" y="95685"/>
                  </a:lnTo>
                  <a:cubicBezTo>
                    <a:pt x="290633" y="95685"/>
                    <a:pt x="290633" y="95590"/>
                    <a:pt x="290633" y="95590"/>
                  </a:cubicBezTo>
                  <a:cubicBezTo>
                    <a:pt x="290633" y="95590"/>
                    <a:pt x="290729" y="95590"/>
                    <a:pt x="290729" y="95590"/>
                  </a:cubicBezTo>
                  <a:cubicBezTo>
                    <a:pt x="290633" y="95590"/>
                    <a:pt x="290633" y="95590"/>
                    <a:pt x="290633" y="95685"/>
                  </a:cubicBezTo>
                  <a:cubicBezTo>
                    <a:pt x="290633" y="95685"/>
                    <a:pt x="290633" y="95685"/>
                    <a:pt x="290633" y="95685"/>
                  </a:cubicBezTo>
                  <a:cubicBezTo>
                    <a:pt x="290633" y="95685"/>
                    <a:pt x="290633" y="95685"/>
                    <a:pt x="290633" y="95685"/>
                  </a:cubicBezTo>
                  <a:close/>
                  <a:moveTo>
                    <a:pt x="68034" y="10627"/>
                  </a:moveTo>
                  <a:cubicBezTo>
                    <a:pt x="68034" y="10627"/>
                    <a:pt x="68034" y="10532"/>
                    <a:pt x="68034" y="10627"/>
                  </a:cubicBezTo>
                  <a:cubicBezTo>
                    <a:pt x="68034" y="10532"/>
                    <a:pt x="68034" y="10532"/>
                    <a:pt x="68034" y="10627"/>
                  </a:cubicBezTo>
                  <a:cubicBezTo>
                    <a:pt x="68034" y="10627"/>
                    <a:pt x="68034" y="10627"/>
                    <a:pt x="68034" y="10627"/>
                  </a:cubicBezTo>
                  <a:close/>
                  <a:moveTo>
                    <a:pt x="40031" y="74254"/>
                  </a:moveTo>
                  <a:cubicBezTo>
                    <a:pt x="40221" y="74540"/>
                    <a:pt x="40412" y="74921"/>
                    <a:pt x="40697" y="75207"/>
                  </a:cubicBezTo>
                  <a:cubicBezTo>
                    <a:pt x="40602" y="75207"/>
                    <a:pt x="40602" y="75207"/>
                    <a:pt x="40507" y="75302"/>
                  </a:cubicBezTo>
                  <a:cubicBezTo>
                    <a:pt x="40507" y="74825"/>
                    <a:pt x="40316" y="74540"/>
                    <a:pt x="40031" y="74254"/>
                  </a:cubicBezTo>
                  <a:cubicBezTo>
                    <a:pt x="39935" y="74254"/>
                    <a:pt x="39935" y="74254"/>
                    <a:pt x="40031" y="74254"/>
                  </a:cubicBezTo>
                  <a:close/>
                  <a:moveTo>
                    <a:pt x="32315" y="142453"/>
                  </a:moveTo>
                  <a:cubicBezTo>
                    <a:pt x="32411" y="142453"/>
                    <a:pt x="32411" y="142549"/>
                    <a:pt x="32315" y="142453"/>
                  </a:cubicBezTo>
                  <a:cubicBezTo>
                    <a:pt x="32411" y="142549"/>
                    <a:pt x="32411" y="142549"/>
                    <a:pt x="32315" y="142453"/>
                  </a:cubicBezTo>
                  <a:cubicBezTo>
                    <a:pt x="32411" y="142549"/>
                    <a:pt x="32315" y="142549"/>
                    <a:pt x="32315" y="142453"/>
                  </a:cubicBezTo>
                  <a:close/>
                  <a:moveTo>
                    <a:pt x="8312" y="251609"/>
                  </a:moveTo>
                  <a:cubicBezTo>
                    <a:pt x="8408" y="251705"/>
                    <a:pt x="8503" y="251896"/>
                    <a:pt x="8598" y="251991"/>
                  </a:cubicBezTo>
                  <a:lnTo>
                    <a:pt x="8598" y="251991"/>
                  </a:lnTo>
                  <a:cubicBezTo>
                    <a:pt x="8503" y="251896"/>
                    <a:pt x="8312" y="251800"/>
                    <a:pt x="8312" y="251609"/>
                  </a:cubicBezTo>
                  <a:close/>
                  <a:moveTo>
                    <a:pt x="95371" y="277327"/>
                  </a:moveTo>
                  <a:cubicBezTo>
                    <a:pt x="95371" y="277327"/>
                    <a:pt x="95371" y="277327"/>
                    <a:pt x="95371" y="277327"/>
                  </a:cubicBezTo>
                  <a:cubicBezTo>
                    <a:pt x="95371" y="277327"/>
                    <a:pt x="95371" y="277327"/>
                    <a:pt x="95371" y="277327"/>
                  </a:cubicBezTo>
                  <a:cubicBezTo>
                    <a:pt x="95371" y="277327"/>
                    <a:pt x="95371" y="277327"/>
                    <a:pt x="95371" y="277327"/>
                  </a:cubicBezTo>
                  <a:close/>
                  <a:moveTo>
                    <a:pt x="159474" y="247990"/>
                  </a:moveTo>
                  <a:cubicBezTo>
                    <a:pt x="159474" y="248085"/>
                    <a:pt x="159569" y="248085"/>
                    <a:pt x="159569" y="248181"/>
                  </a:cubicBezTo>
                  <a:cubicBezTo>
                    <a:pt x="159474" y="248181"/>
                    <a:pt x="159379" y="248181"/>
                    <a:pt x="159284" y="248181"/>
                  </a:cubicBezTo>
                  <a:cubicBezTo>
                    <a:pt x="159379" y="248181"/>
                    <a:pt x="159474" y="248085"/>
                    <a:pt x="159474" y="247990"/>
                  </a:cubicBezTo>
                  <a:close/>
                  <a:moveTo>
                    <a:pt x="284061" y="135024"/>
                  </a:moveTo>
                  <a:cubicBezTo>
                    <a:pt x="284061" y="135024"/>
                    <a:pt x="284061" y="135024"/>
                    <a:pt x="284061" y="135024"/>
                  </a:cubicBezTo>
                  <a:lnTo>
                    <a:pt x="284061" y="135024"/>
                  </a:lnTo>
                  <a:cubicBezTo>
                    <a:pt x="284061" y="135024"/>
                    <a:pt x="284061" y="135024"/>
                    <a:pt x="284061" y="135024"/>
                  </a:cubicBezTo>
                  <a:cubicBezTo>
                    <a:pt x="284156" y="135024"/>
                    <a:pt x="284156" y="135024"/>
                    <a:pt x="284061" y="135024"/>
                  </a:cubicBezTo>
                  <a:close/>
                  <a:moveTo>
                    <a:pt x="88037" y="4912"/>
                  </a:moveTo>
                  <a:cubicBezTo>
                    <a:pt x="88037" y="4912"/>
                    <a:pt x="88037" y="4912"/>
                    <a:pt x="88037" y="4912"/>
                  </a:cubicBezTo>
                  <a:cubicBezTo>
                    <a:pt x="88037" y="5008"/>
                    <a:pt x="88037" y="5008"/>
                    <a:pt x="88037" y="4912"/>
                  </a:cubicBezTo>
                  <a:lnTo>
                    <a:pt x="88037" y="4912"/>
                  </a:lnTo>
                  <a:cubicBezTo>
                    <a:pt x="88037" y="5008"/>
                    <a:pt x="88037" y="5008"/>
                    <a:pt x="88037" y="4912"/>
                  </a:cubicBezTo>
                  <a:cubicBezTo>
                    <a:pt x="88037" y="5008"/>
                    <a:pt x="88037" y="5008"/>
                    <a:pt x="88037" y="4912"/>
                  </a:cubicBezTo>
                  <a:cubicBezTo>
                    <a:pt x="88037" y="4912"/>
                    <a:pt x="88037" y="4912"/>
                    <a:pt x="88037" y="4912"/>
                  </a:cubicBezTo>
                  <a:close/>
                  <a:moveTo>
                    <a:pt x="80893" y="2340"/>
                  </a:moveTo>
                  <a:cubicBezTo>
                    <a:pt x="80512" y="2340"/>
                    <a:pt x="80131" y="2340"/>
                    <a:pt x="79845" y="2055"/>
                  </a:cubicBezTo>
                  <a:cubicBezTo>
                    <a:pt x="80131" y="2150"/>
                    <a:pt x="80512" y="2245"/>
                    <a:pt x="80893" y="2340"/>
                  </a:cubicBezTo>
                  <a:close/>
                  <a:moveTo>
                    <a:pt x="78226" y="3293"/>
                  </a:moveTo>
                  <a:cubicBezTo>
                    <a:pt x="78226" y="3293"/>
                    <a:pt x="78226" y="3293"/>
                    <a:pt x="78226" y="3293"/>
                  </a:cubicBezTo>
                  <a:cubicBezTo>
                    <a:pt x="78226" y="3293"/>
                    <a:pt x="78226" y="3293"/>
                    <a:pt x="78226" y="3293"/>
                  </a:cubicBezTo>
                  <a:cubicBezTo>
                    <a:pt x="78226" y="3293"/>
                    <a:pt x="78226" y="3293"/>
                    <a:pt x="78226" y="3293"/>
                  </a:cubicBezTo>
                  <a:close/>
                  <a:moveTo>
                    <a:pt x="3931" y="198270"/>
                  </a:moveTo>
                  <a:cubicBezTo>
                    <a:pt x="3931" y="198365"/>
                    <a:pt x="3931" y="198365"/>
                    <a:pt x="3836" y="198460"/>
                  </a:cubicBezTo>
                  <a:cubicBezTo>
                    <a:pt x="3836" y="198460"/>
                    <a:pt x="3740" y="198365"/>
                    <a:pt x="3740" y="198365"/>
                  </a:cubicBezTo>
                  <a:cubicBezTo>
                    <a:pt x="3740" y="198270"/>
                    <a:pt x="3836" y="198270"/>
                    <a:pt x="3931" y="19827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AC7271A-7E7C-45CA-B722-1757A3370C4F}"/>
                </a:ext>
              </a:extLst>
            </p:cNvPr>
            <p:cNvSpPr/>
            <p:nvPr/>
          </p:nvSpPr>
          <p:spPr>
            <a:xfrm>
              <a:off x="4489989" y="5580125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87" name="Graphic 18">
            <a:extLst>
              <a:ext uri="{FF2B5EF4-FFF2-40B4-BE49-F238E27FC236}">
                <a16:creationId xmlns:a16="http://schemas.microsoft.com/office/drawing/2014/main" id="{175A2DAC-C8A0-472C-A69A-A7254A92CF52}"/>
              </a:ext>
            </a:extLst>
          </p:cNvPr>
          <p:cNvGrpSpPr/>
          <p:nvPr/>
        </p:nvGrpSpPr>
        <p:grpSpPr>
          <a:xfrm>
            <a:off x="1920770" y="-212402"/>
            <a:ext cx="921181" cy="936767"/>
            <a:chOff x="6566004" y="4661329"/>
            <a:chExt cx="921181" cy="936767"/>
          </a:xfrm>
          <a:solidFill>
            <a:srgbClr val="F7B756"/>
          </a:solidFill>
        </p:grpSpPr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0982A74-CAE6-4E09-8A37-0CE6335CED54}"/>
                </a:ext>
              </a:extLst>
            </p:cNvPr>
            <p:cNvSpPr/>
            <p:nvPr/>
          </p:nvSpPr>
          <p:spPr>
            <a:xfrm>
              <a:off x="6582270" y="4661329"/>
              <a:ext cx="235943" cy="331889"/>
            </a:xfrm>
            <a:custGeom>
              <a:avLst/>
              <a:gdLst>
                <a:gd name="connsiteX0" fmla="*/ 123901 w 235943"/>
                <a:gd name="connsiteY0" fmla="*/ 329484 h 331889"/>
                <a:gd name="connsiteX1" fmla="*/ 133616 w 235943"/>
                <a:gd name="connsiteY1" fmla="*/ 329865 h 331889"/>
                <a:gd name="connsiteX2" fmla="*/ 133616 w 235943"/>
                <a:gd name="connsiteY2" fmla="*/ 329865 h 331889"/>
                <a:gd name="connsiteX3" fmla="*/ 152286 w 235943"/>
                <a:gd name="connsiteY3" fmla="*/ 327960 h 331889"/>
                <a:gd name="connsiteX4" fmla="*/ 161906 w 235943"/>
                <a:gd name="connsiteY4" fmla="*/ 324150 h 331889"/>
                <a:gd name="connsiteX5" fmla="*/ 161906 w 235943"/>
                <a:gd name="connsiteY5" fmla="*/ 324150 h 331889"/>
                <a:gd name="connsiteX6" fmla="*/ 161906 w 235943"/>
                <a:gd name="connsiteY6" fmla="*/ 324150 h 331889"/>
                <a:gd name="connsiteX7" fmla="*/ 182194 w 235943"/>
                <a:gd name="connsiteY7" fmla="*/ 311196 h 331889"/>
                <a:gd name="connsiteX8" fmla="*/ 204578 w 235943"/>
                <a:gd name="connsiteY8" fmla="*/ 282812 h 331889"/>
                <a:gd name="connsiteX9" fmla="*/ 210388 w 235943"/>
                <a:gd name="connsiteY9" fmla="*/ 272810 h 331889"/>
                <a:gd name="connsiteX10" fmla="*/ 218008 w 235943"/>
                <a:gd name="connsiteY10" fmla="*/ 249855 h 331889"/>
                <a:gd name="connsiteX11" fmla="*/ 218008 w 235943"/>
                <a:gd name="connsiteY11" fmla="*/ 249855 h 331889"/>
                <a:gd name="connsiteX12" fmla="*/ 219056 w 235943"/>
                <a:gd name="connsiteY12" fmla="*/ 247950 h 331889"/>
                <a:gd name="connsiteX13" fmla="*/ 227152 w 235943"/>
                <a:gd name="connsiteY13" fmla="*/ 219756 h 331889"/>
                <a:gd name="connsiteX14" fmla="*/ 227152 w 235943"/>
                <a:gd name="connsiteY14" fmla="*/ 219756 h 331889"/>
                <a:gd name="connsiteX15" fmla="*/ 227152 w 235943"/>
                <a:gd name="connsiteY15" fmla="*/ 219756 h 331889"/>
                <a:gd name="connsiteX16" fmla="*/ 230771 w 235943"/>
                <a:gd name="connsiteY16" fmla="*/ 203182 h 331889"/>
                <a:gd name="connsiteX17" fmla="*/ 229724 w 235943"/>
                <a:gd name="connsiteY17" fmla="*/ 203182 h 331889"/>
                <a:gd name="connsiteX18" fmla="*/ 230010 w 235943"/>
                <a:gd name="connsiteY18" fmla="*/ 202897 h 331889"/>
                <a:gd name="connsiteX19" fmla="*/ 230771 w 235943"/>
                <a:gd name="connsiteY19" fmla="*/ 203182 h 331889"/>
                <a:gd name="connsiteX20" fmla="*/ 231153 w 235943"/>
                <a:gd name="connsiteY20" fmla="*/ 199944 h 331889"/>
                <a:gd name="connsiteX21" fmla="*/ 231153 w 235943"/>
                <a:gd name="connsiteY21" fmla="*/ 199944 h 331889"/>
                <a:gd name="connsiteX22" fmla="*/ 232391 w 235943"/>
                <a:gd name="connsiteY22" fmla="*/ 191467 h 331889"/>
                <a:gd name="connsiteX23" fmla="*/ 232391 w 235943"/>
                <a:gd name="connsiteY23" fmla="*/ 191467 h 331889"/>
                <a:gd name="connsiteX24" fmla="*/ 232391 w 235943"/>
                <a:gd name="connsiteY24" fmla="*/ 191467 h 331889"/>
                <a:gd name="connsiteX25" fmla="*/ 232867 w 235943"/>
                <a:gd name="connsiteY25" fmla="*/ 181751 h 331889"/>
                <a:gd name="connsiteX26" fmla="*/ 232867 w 235943"/>
                <a:gd name="connsiteY26" fmla="*/ 181751 h 331889"/>
                <a:gd name="connsiteX27" fmla="*/ 235058 w 235943"/>
                <a:gd name="connsiteY27" fmla="*/ 169178 h 331889"/>
                <a:gd name="connsiteX28" fmla="*/ 235058 w 235943"/>
                <a:gd name="connsiteY28" fmla="*/ 169178 h 331889"/>
                <a:gd name="connsiteX29" fmla="*/ 235058 w 235943"/>
                <a:gd name="connsiteY29" fmla="*/ 160511 h 331889"/>
                <a:gd name="connsiteX30" fmla="*/ 234963 w 235943"/>
                <a:gd name="connsiteY30" fmla="*/ 142699 h 331889"/>
                <a:gd name="connsiteX31" fmla="*/ 234296 w 235943"/>
                <a:gd name="connsiteY31" fmla="*/ 143270 h 331889"/>
                <a:gd name="connsiteX32" fmla="*/ 234296 w 235943"/>
                <a:gd name="connsiteY32" fmla="*/ 143270 h 331889"/>
                <a:gd name="connsiteX33" fmla="*/ 234296 w 235943"/>
                <a:gd name="connsiteY33" fmla="*/ 143270 h 331889"/>
                <a:gd name="connsiteX34" fmla="*/ 234105 w 235943"/>
                <a:gd name="connsiteY34" fmla="*/ 142985 h 331889"/>
                <a:gd name="connsiteX35" fmla="*/ 234867 w 235943"/>
                <a:gd name="connsiteY35" fmla="*/ 142699 h 331889"/>
                <a:gd name="connsiteX36" fmla="*/ 231248 w 235943"/>
                <a:gd name="connsiteY36" fmla="*/ 122982 h 331889"/>
                <a:gd name="connsiteX37" fmla="*/ 228486 w 235943"/>
                <a:gd name="connsiteY37" fmla="*/ 113648 h 331889"/>
                <a:gd name="connsiteX38" fmla="*/ 228486 w 235943"/>
                <a:gd name="connsiteY38" fmla="*/ 113648 h 331889"/>
                <a:gd name="connsiteX39" fmla="*/ 221723 w 235943"/>
                <a:gd name="connsiteY39" fmla="*/ 86025 h 331889"/>
                <a:gd name="connsiteX40" fmla="*/ 221723 w 235943"/>
                <a:gd name="connsiteY40" fmla="*/ 86025 h 331889"/>
                <a:gd name="connsiteX41" fmla="*/ 216103 w 235943"/>
                <a:gd name="connsiteY41" fmla="*/ 74881 h 331889"/>
                <a:gd name="connsiteX42" fmla="*/ 215055 w 235943"/>
                <a:gd name="connsiteY42" fmla="*/ 73262 h 331889"/>
                <a:gd name="connsiteX43" fmla="*/ 215055 w 235943"/>
                <a:gd name="connsiteY43" fmla="*/ 73262 h 331889"/>
                <a:gd name="connsiteX44" fmla="*/ 201149 w 235943"/>
                <a:gd name="connsiteY44" fmla="*/ 53449 h 331889"/>
                <a:gd name="connsiteX45" fmla="*/ 196101 w 235943"/>
                <a:gd name="connsiteY45" fmla="*/ 48401 h 331889"/>
                <a:gd name="connsiteX46" fmla="*/ 196101 w 235943"/>
                <a:gd name="connsiteY46" fmla="*/ 48401 h 331889"/>
                <a:gd name="connsiteX47" fmla="*/ 196101 w 235943"/>
                <a:gd name="connsiteY47" fmla="*/ 48401 h 331889"/>
                <a:gd name="connsiteX48" fmla="*/ 192767 w 235943"/>
                <a:gd name="connsiteY48" fmla="*/ 44972 h 331889"/>
                <a:gd name="connsiteX49" fmla="*/ 176193 w 235943"/>
                <a:gd name="connsiteY49" fmla="*/ 28589 h 331889"/>
                <a:gd name="connsiteX50" fmla="*/ 176193 w 235943"/>
                <a:gd name="connsiteY50" fmla="*/ 28589 h 331889"/>
                <a:gd name="connsiteX51" fmla="*/ 176193 w 235943"/>
                <a:gd name="connsiteY51" fmla="*/ 28589 h 331889"/>
                <a:gd name="connsiteX52" fmla="*/ 158096 w 235943"/>
                <a:gd name="connsiteY52" fmla="*/ 15921 h 331889"/>
                <a:gd name="connsiteX53" fmla="*/ 146285 w 235943"/>
                <a:gd name="connsiteY53" fmla="*/ 8491 h 331889"/>
                <a:gd name="connsiteX54" fmla="*/ 146285 w 235943"/>
                <a:gd name="connsiteY54" fmla="*/ 8491 h 331889"/>
                <a:gd name="connsiteX55" fmla="*/ 146285 w 235943"/>
                <a:gd name="connsiteY55" fmla="*/ 8491 h 331889"/>
                <a:gd name="connsiteX56" fmla="*/ 128187 w 235943"/>
                <a:gd name="connsiteY56" fmla="*/ 2396 h 331889"/>
                <a:gd name="connsiteX57" fmla="*/ 109899 w 235943"/>
                <a:gd name="connsiteY57" fmla="*/ 681 h 331889"/>
                <a:gd name="connsiteX58" fmla="*/ 109899 w 235943"/>
                <a:gd name="connsiteY58" fmla="*/ 681 h 331889"/>
                <a:gd name="connsiteX59" fmla="*/ 96469 w 235943"/>
                <a:gd name="connsiteY59" fmla="*/ 1443 h 331889"/>
                <a:gd name="connsiteX60" fmla="*/ 91421 w 235943"/>
                <a:gd name="connsiteY60" fmla="*/ 2872 h 331889"/>
                <a:gd name="connsiteX61" fmla="*/ 91421 w 235943"/>
                <a:gd name="connsiteY61" fmla="*/ 2872 h 331889"/>
                <a:gd name="connsiteX62" fmla="*/ 74943 w 235943"/>
                <a:gd name="connsiteY62" fmla="*/ 9063 h 331889"/>
                <a:gd name="connsiteX63" fmla="*/ 74943 w 235943"/>
                <a:gd name="connsiteY63" fmla="*/ 9063 h 331889"/>
                <a:gd name="connsiteX64" fmla="*/ 55035 w 235943"/>
                <a:gd name="connsiteY64" fmla="*/ 19826 h 331889"/>
                <a:gd name="connsiteX65" fmla="*/ 55035 w 235943"/>
                <a:gd name="connsiteY65" fmla="*/ 19826 h 331889"/>
                <a:gd name="connsiteX66" fmla="*/ 51511 w 235943"/>
                <a:gd name="connsiteY66" fmla="*/ 19636 h 331889"/>
                <a:gd name="connsiteX67" fmla="*/ 39795 w 235943"/>
                <a:gd name="connsiteY67" fmla="*/ 31256 h 331889"/>
                <a:gd name="connsiteX68" fmla="*/ 34747 w 235943"/>
                <a:gd name="connsiteY68" fmla="*/ 36209 h 331889"/>
                <a:gd name="connsiteX69" fmla="*/ 33032 w 235943"/>
                <a:gd name="connsiteY69" fmla="*/ 37829 h 331889"/>
                <a:gd name="connsiteX70" fmla="*/ 24174 w 235943"/>
                <a:gd name="connsiteY70" fmla="*/ 55926 h 331889"/>
                <a:gd name="connsiteX71" fmla="*/ 24174 w 235943"/>
                <a:gd name="connsiteY71" fmla="*/ 55926 h 331889"/>
                <a:gd name="connsiteX72" fmla="*/ 14649 w 235943"/>
                <a:gd name="connsiteY72" fmla="*/ 76024 h 331889"/>
                <a:gd name="connsiteX73" fmla="*/ 7220 w 235943"/>
                <a:gd name="connsiteY73" fmla="*/ 99455 h 331889"/>
                <a:gd name="connsiteX74" fmla="*/ 7220 w 235943"/>
                <a:gd name="connsiteY74" fmla="*/ 99455 h 331889"/>
                <a:gd name="connsiteX75" fmla="*/ 4362 w 235943"/>
                <a:gd name="connsiteY75" fmla="*/ 109361 h 331889"/>
                <a:gd name="connsiteX76" fmla="*/ 2267 w 235943"/>
                <a:gd name="connsiteY76" fmla="*/ 124315 h 331889"/>
                <a:gd name="connsiteX77" fmla="*/ 1124 w 235943"/>
                <a:gd name="connsiteY77" fmla="*/ 132602 h 331889"/>
                <a:gd name="connsiteX78" fmla="*/ 1124 w 235943"/>
                <a:gd name="connsiteY78" fmla="*/ 132602 h 331889"/>
                <a:gd name="connsiteX79" fmla="*/ 1124 w 235943"/>
                <a:gd name="connsiteY79" fmla="*/ 132602 h 331889"/>
                <a:gd name="connsiteX80" fmla="*/ 76 w 235943"/>
                <a:gd name="connsiteY80" fmla="*/ 160130 h 331889"/>
                <a:gd name="connsiteX81" fmla="*/ 7601 w 235943"/>
                <a:gd name="connsiteY81" fmla="*/ 172512 h 331889"/>
                <a:gd name="connsiteX82" fmla="*/ 5696 w 235943"/>
                <a:gd name="connsiteY82" fmla="*/ 180608 h 331889"/>
                <a:gd name="connsiteX83" fmla="*/ 5696 w 235943"/>
                <a:gd name="connsiteY83" fmla="*/ 180608 h 331889"/>
                <a:gd name="connsiteX84" fmla="*/ 5505 w 235943"/>
                <a:gd name="connsiteY84" fmla="*/ 200801 h 331889"/>
                <a:gd name="connsiteX85" fmla="*/ 5505 w 235943"/>
                <a:gd name="connsiteY85" fmla="*/ 200801 h 331889"/>
                <a:gd name="connsiteX86" fmla="*/ 8744 w 235943"/>
                <a:gd name="connsiteY86" fmla="*/ 214422 h 331889"/>
                <a:gd name="connsiteX87" fmla="*/ 8744 w 235943"/>
                <a:gd name="connsiteY87" fmla="*/ 214422 h 331889"/>
                <a:gd name="connsiteX88" fmla="*/ 10268 w 235943"/>
                <a:gd name="connsiteY88" fmla="*/ 218899 h 331889"/>
                <a:gd name="connsiteX89" fmla="*/ 15697 w 235943"/>
                <a:gd name="connsiteY89" fmla="*/ 234234 h 331889"/>
                <a:gd name="connsiteX90" fmla="*/ 24270 w 235943"/>
                <a:gd name="connsiteY90" fmla="*/ 252522 h 331889"/>
                <a:gd name="connsiteX91" fmla="*/ 26937 w 235943"/>
                <a:gd name="connsiteY91" fmla="*/ 256141 h 331889"/>
                <a:gd name="connsiteX92" fmla="*/ 32461 w 235943"/>
                <a:gd name="connsiteY92" fmla="*/ 264238 h 331889"/>
                <a:gd name="connsiteX93" fmla="*/ 38843 w 235943"/>
                <a:gd name="connsiteY93" fmla="*/ 274239 h 331889"/>
                <a:gd name="connsiteX94" fmla="*/ 49130 w 235943"/>
                <a:gd name="connsiteY94" fmla="*/ 287383 h 331889"/>
                <a:gd name="connsiteX95" fmla="*/ 49130 w 235943"/>
                <a:gd name="connsiteY95" fmla="*/ 287383 h 331889"/>
                <a:gd name="connsiteX96" fmla="*/ 49130 w 235943"/>
                <a:gd name="connsiteY96" fmla="*/ 287383 h 331889"/>
                <a:gd name="connsiteX97" fmla="*/ 52559 w 235943"/>
                <a:gd name="connsiteY97" fmla="*/ 290813 h 331889"/>
                <a:gd name="connsiteX98" fmla="*/ 52559 w 235943"/>
                <a:gd name="connsiteY98" fmla="*/ 290813 h 331889"/>
                <a:gd name="connsiteX99" fmla="*/ 85611 w 235943"/>
                <a:gd name="connsiteY99" fmla="*/ 317864 h 331889"/>
                <a:gd name="connsiteX100" fmla="*/ 89230 w 235943"/>
                <a:gd name="connsiteY100" fmla="*/ 320531 h 331889"/>
                <a:gd name="connsiteX101" fmla="*/ 89230 w 235943"/>
                <a:gd name="connsiteY101" fmla="*/ 320531 h 331889"/>
                <a:gd name="connsiteX102" fmla="*/ 89230 w 235943"/>
                <a:gd name="connsiteY102" fmla="*/ 320531 h 331889"/>
                <a:gd name="connsiteX103" fmla="*/ 98850 w 235943"/>
                <a:gd name="connsiteY103" fmla="*/ 324626 h 331889"/>
                <a:gd name="connsiteX104" fmla="*/ 98850 w 235943"/>
                <a:gd name="connsiteY104" fmla="*/ 324626 h 331889"/>
                <a:gd name="connsiteX105" fmla="*/ 108852 w 235943"/>
                <a:gd name="connsiteY105" fmla="*/ 328150 h 331889"/>
                <a:gd name="connsiteX106" fmla="*/ 123901 w 235943"/>
                <a:gd name="connsiteY106" fmla="*/ 329484 h 331889"/>
                <a:gd name="connsiteX107" fmla="*/ 84658 w 235943"/>
                <a:gd name="connsiteY107" fmla="*/ 92883 h 331889"/>
                <a:gd name="connsiteX108" fmla="*/ 84753 w 235943"/>
                <a:gd name="connsiteY108" fmla="*/ 92788 h 331889"/>
                <a:gd name="connsiteX109" fmla="*/ 84848 w 235943"/>
                <a:gd name="connsiteY109" fmla="*/ 92788 h 331889"/>
                <a:gd name="connsiteX110" fmla="*/ 84848 w 235943"/>
                <a:gd name="connsiteY110" fmla="*/ 93264 h 331889"/>
                <a:gd name="connsiteX111" fmla="*/ 84658 w 235943"/>
                <a:gd name="connsiteY111" fmla="*/ 92883 h 331889"/>
                <a:gd name="connsiteX112" fmla="*/ 132569 w 235943"/>
                <a:gd name="connsiteY112" fmla="*/ 177846 h 331889"/>
                <a:gd name="connsiteX113" fmla="*/ 132569 w 235943"/>
                <a:gd name="connsiteY113" fmla="*/ 177846 h 331889"/>
                <a:gd name="connsiteX114" fmla="*/ 132569 w 235943"/>
                <a:gd name="connsiteY114" fmla="*/ 177846 h 331889"/>
                <a:gd name="connsiteX115" fmla="*/ 132759 w 235943"/>
                <a:gd name="connsiteY115" fmla="*/ 177656 h 331889"/>
                <a:gd name="connsiteX116" fmla="*/ 132759 w 235943"/>
                <a:gd name="connsiteY116" fmla="*/ 177751 h 331889"/>
                <a:gd name="connsiteX117" fmla="*/ 132569 w 235943"/>
                <a:gd name="connsiteY117" fmla="*/ 177846 h 331889"/>
                <a:gd name="connsiteX118" fmla="*/ 120281 w 235943"/>
                <a:gd name="connsiteY118" fmla="*/ 128316 h 331889"/>
                <a:gd name="connsiteX119" fmla="*/ 118567 w 235943"/>
                <a:gd name="connsiteY119" fmla="*/ 129269 h 331889"/>
                <a:gd name="connsiteX120" fmla="*/ 118472 w 235943"/>
                <a:gd name="connsiteY120" fmla="*/ 127459 h 331889"/>
                <a:gd name="connsiteX121" fmla="*/ 120281 w 235943"/>
                <a:gd name="connsiteY121" fmla="*/ 128316 h 331889"/>
                <a:gd name="connsiteX122" fmla="*/ 103518 w 235943"/>
                <a:gd name="connsiteY122" fmla="*/ 164702 h 331889"/>
                <a:gd name="connsiteX123" fmla="*/ 103518 w 235943"/>
                <a:gd name="connsiteY123" fmla="*/ 164702 h 331889"/>
                <a:gd name="connsiteX124" fmla="*/ 103518 w 235943"/>
                <a:gd name="connsiteY124" fmla="*/ 164702 h 331889"/>
                <a:gd name="connsiteX125" fmla="*/ 99612 w 235943"/>
                <a:gd name="connsiteY125" fmla="*/ 200230 h 331889"/>
                <a:gd name="connsiteX126" fmla="*/ 99898 w 235943"/>
                <a:gd name="connsiteY126" fmla="*/ 199563 h 331889"/>
                <a:gd name="connsiteX127" fmla="*/ 99612 w 235943"/>
                <a:gd name="connsiteY127" fmla="*/ 200230 h 331889"/>
                <a:gd name="connsiteX128" fmla="*/ 135903 w 235943"/>
                <a:gd name="connsiteY128" fmla="*/ 191181 h 331889"/>
                <a:gd name="connsiteX129" fmla="*/ 135903 w 235943"/>
                <a:gd name="connsiteY129" fmla="*/ 191181 h 331889"/>
                <a:gd name="connsiteX130" fmla="*/ 135903 w 235943"/>
                <a:gd name="connsiteY130" fmla="*/ 191181 h 331889"/>
                <a:gd name="connsiteX131" fmla="*/ 135903 w 235943"/>
                <a:gd name="connsiteY131" fmla="*/ 191181 h 331889"/>
                <a:gd name="connsiteX132" fmla="*/ 135903 w 235943"/>
                <a:gd name="connsiteY132" fmla="*/ 191181 h 331889"/>
                <a:gd name="connsiteX133" fmla="*/ 135903 w 235943"/>
                <a:gd name="connsiteY133" fmla="*/ 191181 h 331889"/>
                <a:gd name="connsiteX134" fmla="*/ 135903 w 235943"/>
                <a:gd name="connsiteY134" fmla="*/ 191181 h 331889"/>
                <a:gd name="connsiteX135" fmla="*/ 87896 w 235943"/>
                <a:gd name="connsiteY135" fmla="*/ 119267 h 331889"/>
                <a:gd name="connsiteX136" fmla="*/ 87801 w 235943"/>
                <a:gd name="connsiteY136" fmla="*/ 119458 h 331889"/>
                <a:gd name="connsiteX137" fmla="*/ 87706 w 235943"/>
                <a:gd name="connsiteY137" fmla="*/ 119363 h 331889"/>
                <a:gd name="connsiteX138" fmla="*/ 87896 w 235943"/>
                <a:gd name="connsiteY138" fmla="*/ 119267 h 331889"/>
                <a:gd name="connsiteX139" fmla="*/ 102565 w 235943"/>
                <a:gd name="connsiteY139" fmla="*/ 191086 h 331889"/>
                <a:gd name="connsiteX140" fmla="*/ 100946 w 235943"/>
                <a:gd name="connsiteY140" fmla="*/ 191562 h 331889"/>
                <a:gd name="connsiteX141" fmla="*/ 102089 w 235943"/>
                <a:gd name="connsiteY141" fmla="*/ 190514 h 331889"/>
                <a:gd name="connsiteX142" fmla="*/ 102565 w 235943"/>
                <a:gd name="connsiteY142" fmla="*/ 191086 h 331889"/>
                <a:gd name="connsiteX143" fmla="*/ 77610 w 235943"/>
                <a:gd name="connsiteY143" fmla="*/ 195944 h 331889"/>
                <a:gd name="connsiteX144" fmla="*/ 77610 w 235943"/>
                <a:gd name="connsiteY144" fmla="*/ 195944 h 331889"/>
                <a:gd name="connsiteX145" fmla="*/ 77610 w 235943"/>
                <a:gd name="connsiteY145" fmla="*/ 195944 h 331889"/>
                <a:gd name="connsiteX146" fmla="*/ 77610 w 235943"/>
                <a:gd name="connsiteY146" fmla="*/ 195944 h 331889"/>
                <a:gd name="connsiteX147" fmla="*/ 152571 w 235943"/>
                <a:gd name="connsiteY147" fmla="*/ 184514 h 331889"/>
                <a:gd name="connsiteX148" fmla="*/ 153238 w 235943"/>
                <a:gd name="connsiteY148" fmla="*/ 184037 h 331889"/>
                <a:gd name="connsiteX149" fmla="*/ 153143 w 235943"/>
                <a:gd name="connsiteY149" fmla="*/ 184799 h 331889"/>
                <a:gd name="connsiteX150" fmla="*/ 152571 w 235943"/>
                <a:gd name="connsiteY150" fmla="*/ 184514 h 331889"/>
                <a:gd name="connsiteX151" fmla="*/ 77705 w 235943"/>
                <a:gd name="connsiteY151" fmla="*/ 169274 h 331889"/>
                <a:gd name="connsiteX152" fmla="*/ 77705 w 235943"/>
                <a:gd name="connsiteY152" fmla="*/ 169274 h 331889"/>
                <a:gd name="connsiteX153" fmla="*/ 77705 w 235943"/>
                <a:gd name="connsiteY153" fmla="*/ 169274 h 331889"/>
                <a:gd name="connsiteX154" fmla="*/ 77705 w 235943"/>
                <a:gd name="connsiteY154" fmla="*/ 169274 h 331889"/>
                <a:gd name="connsiteX155" fmla="*/ 159620 w 235943"/>
                <a:gd name="connsiteY155" fmla="*/ 97931 h 331889"/>
                <a:gd name="connsiteX156" fmla="*/ 159810 w 235943"/>
                <a:gd name="connsiteY156" fmla="*/ 98122 h 331889"/>
                <a:gd name="connsiteX157" fmla="*/ 159524 w 235943"/>
                <a:gd name="connsiteY157" fmla="*/ 98122 h 331889"/>
                <a:gd name="connsiteX158" fmla="*/ 159524 w 235943"/>
                <a:gd name="connsiteY158" fmla="*/ 98122 h 331889"/>
                <a:gd name="connsiteX159" fmla="*/ 159524 w 235943"/>
                <a:gd name="connsiteY159" fmla="*/ 98122 h 331889"/>
                <a:gd name="connsiteX160" fmla="*/ 159620 w 235943"/>
                <a:gd name="connsiteY160" fmla="*/ 97931 h 331889"/>
                <a:gd name="connsiteX161" fmla="*/ 26175 w 235943"/>
                <a:gd name="connsiteY161" fmla="*/ 124220 h 331889"/>
                <a:gd name="connsiteX162" fmla="*/ 26175 w 235943"/>
                <a:gd name="connsiteY162" fmla="*/ 124220 h 331889"/>
                <a:gd name="connsiteX163" fmla="*/ 26175 w 235943"/>
                <a:gd name="connsiteY163" fmla="*/ 124411 h 331889"/>
                <a:gd name="connsiteX164" fmla="*/ 26175 w 235943"/>
                <a:gd name="connsiteY164" fmla="*/ 124220 h 331889"/>
                <a:gd name="connsiteX165" fmla="*/ 69704 w 235943"/>
                <a:gd name="connsiteY165" fmla="*/ 127459 h 331889"/>
                <a:gd name="connsiteX166" fmla="*/ 69418 w 235943"/>
                <a:gd name="connsiteY166" fmla="*/ 127649 h 331889"/>
                <a:gd name="connsiteX167" fmla="*/ 69418 w 235943"/>
                <a:gd name="connsiteY167" fmla="*/ 127649 h 331889"/>
                <a:gd name="connsiteX168" fmla="*/ 69418 w 235943"/>
                <a:gd name="connsiteY168" fmla="*/ 127649 h 331889"/>
                <a:gd name="connsiteX169" fmla="*/ 69323 w 235943"/>
                <a:gd name="connsiteY169" fmla="*/ 127268 h 331889"/>
                <a:gd name="connsiteX170" fmla="*/ 69704 w 235943"/>
                <a:gd name="connsiteY170" fmla="*/ 127459 h 331889"/>
                <a:gd name="connsiteX171" fmla="*/ 67227 w 235943"/>
                <a:gd name="connsiteY171" fmla="*/ 166607 h 331889"/>
                <a:gd name="connsiteX172" fmla="*/ 67704 w 235943"/>
                <a:gd name="connsiteY172" fmla="*/ 165940 h 331889"/>
                <a:gd name="connsiteX173" fmla="*/ 68465 w 235943"/>
                <a:gd name="connsiteY173" fmla="*/ 168512 h 331889"/>
                <a:gd name="connsiteX174" fmla="*/ 67227 w 235943"/>
                <a:gd name="connsiteY174" fmla="*/ 166607 h 331889"/>
                <a:gd name="connsiteX175" fmla="*/ 62941 w 235943"/>
                <a:gd name="connsiteY175" fmla="*/ 49735 h 331889"/>
                <a:gd name="connsiteX176" fmla="*/ 63036 w 235943"/>
                <a:gd name="connsiteY176" fmla="*/ 49068 h 331889"/>
                <a:gd name="connsiteX177" fmla="*/ 63131 w 235943"/>
                <a:gd name="connsiteY177" fmla="*/ 49068 h 331889"/>
                <a:gd name="connsiteX178" fmla="*/ 62941 w 235943"/>
                <a:gd name="connsiteY178" fmla="*/ 49735 h 331889"/>
                <a:gd name="connsiteX179" fmla="*/ 198387 w 235943"/>
                <a:gd name="connsiteY179" fmla="*/ 156986 h 331889"/>
                <a:gd name="connsiteX180" fmla="*/ 198482 w 235943"/>
                <a:gd name="connsiteY180" fmla="*/ 157082 h 331889"/>
                <a:gd name="connsiteX181" fmla="*/ 197339 w 235943"/>
                <a:gd name="connsiteY181" fmla="*/ 157939 h 331889"/>
                <a:gd name="connsiteX182" fmla="*/ 198387 w 235943"/>
                <a:gd name="connsiteY182" fmla="*/ 156986 h 331889"/>
                <a:gd name="connsiteX183" fmla="*/ 57607 w 235943"/>
                <a:gd name="connsiteY183" fmla="*/ 189276 h 331889"/>
                <a:gd name="connsiteX184" fmla="*/ 57607 w 235943"/>
                <a:gd name="connsiteY184" fmla="*/ 189276 h 331889"/>
                <a:gd name="connsiteX185" fmla="*/ 57607 w 235943"/>
                <a:gd name="connsiteY185" fmla="*/ 190038 h 331889"/>
                <a:gd name="connsiteX186" fmla="*/ 57321 w 235943"/>
                <a:gd name="connsiteY186" fmla="*/ 189657 h 331889"/>
                <a:gd name="connsiteX187" fmla="*/ 57607 w 235943"/>
                <a:gd name="connsiteY187" fmla="*/ 189276 h 331889"/>
                <a:gd name="connsiteX188" fmla="*/ 107423 w 235943"/>
                <a:gd name="connsiteY188" fmla="*/ 242616 h 331889"/>
                <a:gd name="connsiteX189" fmla="*/ 107423 w 235943"/>
                <a:gd name="connsiteY189" fmla="*/ 242616 h 331889"/>
                <a:gd name="connsiteX190" fmla="*/ 107423 w 235943"/>
                <a:gd name="connsiteY190" fmla="*/ 242616 h 331889"/>
                <a:gd name="connsiteX191" fmla="*/ 107423 w 235943"/>
                <a:gd name="connsiteY191" fmla="*/ 242616 h 331889"/>
                <a:gd name="connsiteX192" fmla="*/ 107328 w 235943"/>
                <a:gd name="connsiteY192" fmla="*/ 242807 h 331889"/>
                <a:gd name="connsiteX193" fmla="*/ 107232 w 235943"/>
                <a:gd name="connsiteY193" fmla="*/ 242616 h 331889"/>
                <a:gd name="connsiteX194" fmla="*/ 107423 w 235943"/>
                <a:gd name="connsiteY194" fmla="*/ 242616 h 331889"/>
                <a:gd name="connsiteX195" fmla="*/ 167145 w 235943"/>
                <a:gd name="connsiteY195" fmla="*/ 292717 h 331889"/>
                <a:gd name="connsiteX196" fmla="*/ 167145 w 235943"/>
                <a:gd name="connsiteY196" fmla="*/ 292717 h 331889"/>
                <a:gd name="connsiteX197" fmla="*/ 167145 w 235943"/>
                <a:gd name="connsiteY197" fmla="*/ 292717 h 331889"/>
                <a:gd name="connsiteX198" fmla="*/ 167145 w 235943"/>
                <a:gd name="connsiteY198" fmla="*/ 292717 h 331889"/>
                <a:gd name="connsiteX199" fmla="*/ 167145 w 235943"/>
                <a:gd name="connsiteY199" fmla="*/ 292717 h 331889"/>
                <a:gd name="connsiteX200" fmla="*/ 167145 w 235943"/>
                <a:gd name="connsiteY200" fmla="*/ 292717 h 331889"/>
                <a:gd name="connsiteX201" fmla="*/ 167335 w 235943"/>
                <a:gd name="connsiteY201" fmla="*/ 293003 h 331889"/>
                <a:gd name="connsiteX202" fmla="*/ 167049 w 235943"/>
                <a:gd name="connsiteY202" fmla="*/ 293003 h 331889"/>
                <a:gd name="connsiteX203" fmla="*/ 167145 w 235943"/>
                <a:gd name="connsiteY203" fmla="*/ 292717 h 331889"/>
                <a:gd name="connsiteX204" fmla="*/ 214103 w 235943"/>
                <a:gd name="connsiteY204" fmla="*/ 183085 h 331889"/>
                <a:gd name="connsiteX205" fmla="*/ 214103 w 235943"/>
                <a:gd name="connsiteY205" fmla="*/ 183085 h 331889"/>
                <a:gd name="connsiteX206" fmla="*/ 214293 w 235943"/>
                <a:gd name="connsiteY206" fmla="*/ 182990 h 331889"/>
                <a:gd name="connsiteX207" fmla="*/ 214293 w 235943"/>
                <a:gd name="connsiteY207" fmla="*/ 183180 h 331889"/>
                <a:gd name="connsiteX208" fmla="*/ 214103 w 235943"/>
                <a:gd name="connsiteY208" fmla="*/ 183085 h 331889"/>
                <a:gd name="connsiteX209" fmla="*/ 161334 w 235943"/>
                <a:gd name="connsiteY209" fmla="*/ 56307 h 331889"/>
                <a:gd name="connsiteX210" fmla="*/ 161334 w 235943"/>
                <a:gd name="connsiteY210" fmla="*/ 56307 h 331889"/>
                <a:gd name="connsiteX211" fmla="*/ 161334 w 235943"/>
                <a:gd name="connsiteY211" fmla="*/ 56307 h 331889"/>
                <a:gd name="connsiteX212" fmla="*/ 161334 w 235943"/>
                <a:gd name="connsiteY212" fmla="*/ 56307 h 331889"/>
                <a:gd name="connsiteX213" fmla="*/ 34747 w 235943"/>
                <a:gd name="connsiteY213" fmla="*/ 66023 h 331889"/>
                <a:gd name="connsiteX214" fmla="*/ 34842 w 235943"/>
                <a:gd name="connsiteY214" fmla="*/ 66213 h 331889"/>
                <a:gd name="connsiteX215" fmla="*/ 34556 w 235943"/>
                <a:gd name="connsiteY215" fmla="*/ 66118 h 331889"/>
                <a:gd name="connsiteX216" fmla="*/ 34747 w 235943"/>
                <a:gd name="connsiteY216" fmla="*/ 66023 h 331889"/>
                <a:gd name="connsiteX217" fmla="*/ 204006 w 235943"/>
                <a:gd name="connsiteY217" fmla="*/ 262904 h 331889"/>
                <a:gd name="connsiteX218" fmla="*/ 204006 w 235943"/>
                <a:gd name="connsiteY218" fmla="*/ 262904 h 331889"/>
                <a:gd name="connsiteX219" fmla="*/ 203816 w 235943"/>
                <a:gd name="connsiteY219" fmla="*/ 262904 h 331889"/>
                <a:gd name="connsiteX220" fmla="*/ 203816 w 235943"/>
                <a:gd name="connsiteY220" fmla="*/ 262809 h 331889"/>
                <a:gd name="connsiteX221" fmla="*/ 204006 w 235943"/>
                <a:gd name="connsiteY221" fmla="*/ 262904 h 331889"/>
                <a:gd name="connsiteX222" fmla="*/ 210769 w 235943"/>
                <a:gd name="connsiteY222" fmla="*/ 202992 h 331889"/>
                <a:gd name="connsiteX223" fmla="*/ 210769 w 235943"/>
                <a:gd name="connsiteY223" fmla="*/ 202992 h 331889"/>
                <a:gd name="connsiteX224" fmla="*/ 210769 w 235943"/>
                <a:gd name="connsiteY224" fmla="*/ 202992 h 331889"/>
                <a:gd name="connsiteX225" fmla="*/ 210769 w 235943"/>
                <a:gd name="connsiteY225" fmla="*/ 202992 h 331889"/>
                <a:gd name="connsiteX226" fmla="*/ 211055 w 235943"/>
                <a:gd name="connsiteY226" fmla="*/ 202706 h 331889"/>
                <a:gd name="connsiteX227" fmla="*/ 210960 w 235943"/>
                <a:gd name="connsiteY227" fmla="*/ 203087 h 331889"/>
                <a:gd name="connsiteX228" fmla="*/ 210769 w 235943"/>
                <a:gd name="connsiteY228" fmla="*/ 202992 h 331889"/>
                <a:gd name="connsiteX229" fmla="*/ 223056 w 235943"/>
                <a:gd name="connsiteY229" fmla="*/ 173465 h 331889"/>
                <a:gd name="connsiteX230" fmla="*/ 223818 w 235943"/>
                <a:gd name="connsiteY230" fmla="*/ 176036 h 331889"/>
                <a:gd name="connsiteX231" fmla="*/ 223056 w 235943"/>
                <a:gd name="connsiteY231" fmla="*/ 173465 h 331889"/>
                <a:gd name="connsiteX232" fmla="*/ 136188 w 235943"/>
                <a:gd name="connsiteY232" fmla="*/ 14969 h 331889"/>
                <a:gd name="connsiteX233" fmla="*/ 136379 w 235943"/>
                <a:gd name="connsiteY233" fmla="*/ 14778 h 331889"/>
                <a:gd name="connsiteX234" fmla="*/ 136474 w 235943"/>
                <a:gd name="connsiteY234" fmla="*/ 14778 h 331889"/>
                <a:gd name="connsiteX235" fmla="*/ 136664 w 235943"/>
                <a:gd name="connsiteY235" fmla="*/ 14969 h 331889"/>
                <a:gd name="connsiteX236" fmla="*/ 136188 w 235943"/>
                <a:gd name="connsiteY236" fmla="*/ 14969 h 331889"/>
                <a:gd name="connsiteX237" fmla="*/ 113328 w 235943"/>
                <a:gd name="connsiteY237" fmla="*/ 11635 h 331889"/>
                <a:gd name="connsiteX238" fmla="*/ 113138 w 235943"/>
                <a:gd name="connsiteY238" fmla="*/ 11349 h 331889"/>
                <a:gd name="connsiteX239" fmla="*/ 113519 w 235943"/>
                <a:gd name="connsiteY239" fmla="*/ 11349 h 331889"/>
                <a:gd name="connsiteX240" fmla="*/ 113328 w 235943"/>
                <a:gd name="connsiteY240" fmla="*/ 11635 h 331889"/>
                <a:gd name="connsiteX241" fmla="*/ 35890 w 235943"/>
                <a:gd name="connsiteY241" fmla="*/ 53831 h 331889"/>
                <a:gd name="connsiteX242" fmla="*/ 36366 w 235943"/>
                <a:gd name="connsiteY242" fmla="*/ 54307 h 331889"/>
                <a:gd name="connsiteX243" fmla="*/ 36271 w 235943"/>
                <a:gd name="connsiteY243" fmla="*/ 54402 h 331889"/>
                <a:gd name="connsiteX244" fmla="*/ 35795 w 235943"/>
                <a:gd name="connsiteY244" fmla="*/ 53831 h 331889"/>
                <a:gd name="connsiteX245" fmla="*/ 35890 w 235943"/>
                <a:gd name="connsiteY245" fmla="*/ 53831 h 331889"/>
                <a:gd name="connsiteX246" fmla="*/ 15983 w 235943"/>
                <a:gd name="connsiteY246" fmla="*/ 207374 h 331889"/>
                <a:gd name="connsiteX247" fmla="*/ 15697 w 235943"/>
                <a:gd name="connsiteY247" fmla="*/ 207659 h 331889"/>
                <a:gd name="connsiteX248" fmla="*/ 14745 w 235943"/>
                <a:gd name="connsiteY248" fmla="*/ 206326 h 331889"/>
                <a:gd name="connsiteX249" fmla="*/ 15983 w 235943"/>
                <a:gd name="connsiteY249" fmla="*/ 207374 h 331889"/>
                <a:gd name="connsiteX250" fmla="*/ 97136 w 235943"/>
                <a:gd name="connsiteY250" fmla="*/ 319102 h 331889"/>
                <a:gd name="connsiteX251" fmla="*/ 97136 w 235943"/>
                <a:gd name="connsiteY251" fmla="*/ 319102 h 331889"/>
                <a:gd name="connsiteX252" fmla="*/ 97136 w 235943"/>
                <a:gd name="connsiteY252" fmla="*/ 319102 h 331889"/>
                <a:gd name="connsiteX253" fmla="*/ 97136 w 235943"/>
                <a:gd name="connsiteY253" fmla="*/ 319102 h 331889"/>
                <a:gd name="connsiteX254" fmla="*/ 222294 w 235943"/>
                <a:gd name="connsiteY254" fmla="*/ 224614 h 331889"/>
                <a:gd name="connsiteX255" fmla="*/ 222294 w 235943"/>
                <a:gd name="connsiteY255" fmla="*/ 224614 h 331889"/>
                <a:gd name="connsiteX256" fmla="*/ 222294 w 235943"/>
                <a:gd name="connsiteY256" fmla="*/ 224614 h 331889"/>
                <a:gd name="connsiteX257" fmla="*/ 222294 w 235943"/>
                <a:gd name="connsiteY257" fmla="*/ 224614 h 331889"/>
                <a:gd name="connsiteX258" fmla="*/ 203339 w 235943"/>
                <a:gd name="connsiteY258" fmla="*/ 67928 h 331889"/>
                <a:gd name="connsiteX259" fmla="*/ 202768 w 235943"/>
                <a:gd name="connsiteY259" fmla="*/ 68118 h 331889"/>
                <a:gd name="connsiteX260" fmla="*/ 202768 w 235943"/>
                <a:gd name="connsiteY260" fmla="*/ 68023 h 331889"/>
                <a:gd name="connsiteX261" fmla="*/ 203339 w 235943"/>
                <a:gd name="connsiteY261" fmla="*/ 67928 h 331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235943" h="331889">
                  <a:moveTo>
                    <a:pt x="123901" y="329484"/>
                  </a:moveTo>
                  <a:cubicBezTo>
                    <a:pt x="126949" y="332913"/>
                    <a:pt x="130283" y="332341"/>
                    <a:pt x="133616" y="329865"/>
                  </a:cubicBezTo>
                  <a:lnTo>
                    <a:pt x="133616" y="329865"/>
                  </a:lnTo>
                  <a:cubicBezTo>
                    <a:pt x="140379" y="334913"/>
                    <a:pt x="145808" y="326627"/>
                    <a:pt x="152286" y="327960"/>
                  </a:cubicBezTo>
                  <a:cubicBezTo>
                    <a:pt x="156381" y="328913"/>
                    <a:pt x="159620" y="327770"/>
                    <a:pt x="161906" y="324150"/>
                  </a:cubicBezTo>
                  <a:lnTo>
                    <a:pt x="161906" y="324150"/>
                  </a:lnTo>
                  <a:lnTo>
                    <a:pt x="161906" y="324150"/>
                  </a:lnTo>
                  <a:cubicBezTo>
                    <a:pt x="170764" y="323102"/>
                    <a:pt x="176670" y="317387"/>
                    <a:pt x="182194" y="311196"/>
                  </a:cubicBezTo>
                  <a:cubicBezTo>
                    <a:pt x="191433" y="303100"/>
                    <a:pt x="199529" y="294146"/>
                    <a:pt x="204578" y="282812"/>
                  </a:cubicBezTo>
                  <a:cubicBezTo>
                    <a:pt x="207149" y="279859"/>
                    <a:pt x="209531" y="276811"/>
                    <a:pt x="210388" y="272810"/>
                  </a:cubicBezTo>
                  <a:cubicBezTo>
                    <a:pt x="213627" y="265381"/>
                    <a:pt x="220199" y="259094"/>
                    <a:pt x="218008" y="249855"/>
                  </a:cubicBezTo>
                  <a:cubicBezTo>
                    <a:pt x="218008" y="249855"/>
                    <a:pt x="218008" y="249855"/>
                    <a:pt x="218008" y="249855"/>
                  </a:cubicBezTo>
                  <a:cubicBezTo>
                    <a:pt x="218484" y="249283"/>
                    <a:pt x="218770" y="248617"/>
                    <a:pt x="219056" y="247950"/>
                  </a:cubicBezTo>
                  <a:cubicBezTo>
                    <a:pt x="223628" y="239092"/>
                    <a:pt x="225438" y="229376"/>
                    <a:pt x="227152" y="219756"/>
                  </a:cubicBezTo>
                  <a:lnTo>
                    <a:pt x="227152" y="219756"/>
                  </a:lnTo>
                  <a:lnTo>
                    <a:pt x="227152" y="219756"/>
                  </a:lnTo>
                  <a:cubicBezTo>
                    <a:pt x="228390" y="214232"/>
                    <a:pt x="229533" y="208707"/>
                    <a:pt x="230771" y="203182"/>
                  </a:cubicBezTo>
                  <a:cubicBezTo>
                    <a:pt x="230390" y="203182"/>
                    <a:pt x="230105" y="203182"/>
                    <a:pt x="229724" y="203182"/>
                  </a:cubicBezTo>
                  <a:cubicBezTo>
                    <a:pt x="229819" y="203087"/>
                    <a:pt x="229914" y="202992"/>
                    <a:pt x="230010" y="202897"/>
                  </a:cubicBezTo>
                  <a:cubicBezTo>
                    <a:pt x="230010" y="202897"/>
                    <a:pt x="230771" y="203182"/>
                    <a:pt x="230771" y="203182"/>
                  </a:cubicBezTo>
                  <a:cubicBezTo>
                    <a:pt x="230867" y="202135"/>
                    <a:pt x="231057" y="201087"/>
                    <a:pt x="231153" y="199944"/>
                  </a:cubicBezTo>
                  <a:lnTo>
                    <a:pt x="231153" y="199944"/>
                  </a:lnTo>
                  <a:cubicBezTo>
                    <a:pt x="232772" y="197277"/>
                    <a:pt x="233534" y="194515"/>
                    <a:pt x="232391" y="191467"/>
                  </a:cubicBezTo>
                  <a:lnTo>
                    <a:pt x="232391" y="191467"/>
                  </a:lnTo>
                  <a:lnTo>
                    <a:pt x="232391" y="191467"/>
                  </a:lnTo>
                  <a:cubicBezTo>
                    <a:pt x="233343" y="188324"/>
                    <a:pt x="235534" y="185180"/>
                    <a:pt x="232867" y="181751"/>
                  </a:cubicBezTo>
                  <a:lnTo>
                    <a:pt x="232867" y="181751"/>
                  </a:lnTo>
                  <a:cubicBezTo>
                    <a:pt x="236010" y="178037"/>
                    <a:pt x="235058" y="173560"/>
                    <a:pt x="235058" y="169178"/>
                  </a:cubicBezTo>
                  <a:cubicBezTo>
                    <a:pt x="235058" y="169178"/>
                    <a:pt x="235058" y="169178"/>
                    <a:pt x="235058" y="169178"/>
                  </a:cubicBezTo>
                  <a:cubicBezTo>
                    <a:pt x="235058" y="166321"/>
                    <a:pt x="235058" y="163368"/>
                    <a:pt x="235058" y="160511"/>
                  </a:cubicBezTo>
                  <a:cubicBezTo>
                    <a:pt x="237058" y="154605"/>
                    <a:pt x="235058" y="148604"/>
                    <a:pt x="234963" y="142699"/>
                  </a:cubicBezTo>
                  <a:lnTo>
                    <a:pt x="234296" y="143270"/>
                  </a:lnTo>
                  <a:lnTo>
                    <a:pt x="234296" y="143270"/>
                  </a:lnTo>
                  <a:lnTo>
                    <a:pt x="234296" y="143270"/>
                  </a:lnTo>
                  <a:cubicBezTo>
                    <a:pt x="234201" y="143175"/>
                    <a:pt x="234201" y="143080"/>
                    <a:pt x="234105" y="142985"/>
                  </a:cubicBezTo>
                  <a:cubicBezTo>
                    <a:pt x="234391" y="142889"/>
                    <a:pt x="234677" y="142794"/>
                    <a:pt x="234867" y="142699"/>
                  </a:cubicBezTo>
                  <a:cubicBezTo>
                    <a:pt x="236582" y="135555"/>
                    <a:pt x="233724" y="129364"/>
                    <a:pt x="231248" y="122982"/>
                  </a:cubicBezTo>
                  <a:cubicBezTo>
                    <a:pt x="234867" y="118505"/>
                    <a:pt x="230962" y="116315"/>
                    <a:pt x="228486" y="113648"/>
                  </a:cubicBezTo>
                  <a:cubicBezTo>
                    <a:pt x="228486" y="113648"/>
                    <a:pt x="228486" y="113648"/>
                    <a:pt x="228486" y="113648"/>
                  </a:cubicBezTo>
                  <a:cubicBezTo>
                    <a:pt x="230105" y="103456"/>
                    <a:pt x="226580" y="94598"/>
                    <a:pt x="221723" y="86025"/>
                  </a:cubicBezTo>
                  <a:lnTo>
                    <a:pt x="221723" y="86025"/>
                  </a:lnTo>
                  <a:cubicBezTo>
                    <a:pt x="220675" y="81929"/>
                    <a:pt x="218865" y="78119"/>
                    <a:pt x="216103" y="74881"/>
                  </a:cubicBezTo>
                  <a:cubicBezTo>
                    <a:pt x="215913" y="74214"/>
                    <a:pt x="215627" y="73738"/>
                    <a:pt x="215055" y="73262"/>
                  </a:cubicBezTo>
                  <a:lnTo>
                    <a:pt x="215055" y="73262"/>
                  </a:lnTo>
                  <a:cubicBezTo>
                    <a:pt x="211912" y="65641"/>
                    <a:pt x="207435" y="58879"/>
                    <a:pt x="201149" y="53449"/>
                  </a:cubicBezTo>
                  <a:cubicBezTo>
                    <a:pt x="199434" y="51735"/>
                    <a:pt x="197815" y="50116"/>
                    <a:pt x="196101" y="48401"/>
                  </a:cubicBezTo>
                  <a:lnTo>
                    <a:pt x="196101" y="48401"/>
                  </a:lnTo>
                  <a:lnTo>
                    <a:pt x="196101" y="48401"/>
                  </a:lnTo>
                  <a:cubicBezTo>
                    <a:pt x="194957" y="47258"/>
                    <a:pt x="193910" y="46115"/>
                    <a:pt x="192767" y="44972"/>
                  </a:cubicBezTo>
                  <a:cubicBezTo>
                    <a:pt x="187242" y="39543"/>
                    <a:pt x="181718" y="34019"/>
                    <a:pt x="176193" y="28589"/>
                  </a:cubicBezTo>
                  <a:cubicBezTo>
                    <a:pt x="176193" y="28589"/>
                    <a:pt x="176193" y="28589"/>
                    <a:pt x="176193" y="28589"/>
                  </a:cubicBezTo>
                  <a:lnTo>
                    <a:pt x="176193" y="28589"/>
                  </a:lnTo>
                  <a:cubicBezTo>
                    <a:pt x="171050" y="23065"/>
                    <a:pt x="164954" y="18969"/>
                    <a:pt x="158096" y="15921"/>
                  </a:cubicBezTo>
                  <a:cubicBezTo>
                    <a:pt x="154857" y="12397"/>
                    <a:pt x="150571" y="10397"/>
                    <a:pt x="146285" y="8491"/>
                  </a:cubicBezTo>
                  <a:cubicBezTo>
                    <a:pt x="146285" y="8491"/>
                    <a:pt x="146285" y="8491"/>
                    <a:pt x="146285" y="8491"/>
                  </a:cubicBezTo>
                  <a:cubicBezTo>
                    <a:pt x="146285" y="8491"/>
                    <a:pt x="146285" y="8491"/>
                    <a:pt x="146285" y="8491"/>
                  </a:cubicBezTo>
                  <a:cubicBezTo>
                    <a:pt x="140665" y="5348"/>
                    <a:pt x="134664" y="3157"/>
                    <a:pt x="128187" y="2396"/>
                  </a:cubicBezTo>
                  <a:cubicBezTo>
                    <a:pt x="122282" y="-176"/>
                    <a:pt x="116186" y="-557"/>
                    <a:pt x="109899" y="681"/>
                  </a:cubicBezTo>
                  <a:lnTo>
                    <a:pt x="109899" y="681"/>
                  </a:lnTo>
                  <a:cubicBezTo>
                    <a:pt x="105422" y="-81"/>
                    <a:pt x="100946" y="205"/>
                    <a:pt x="96469" y="1443"/>
                  </a:cubicBezTo>
                  <a:cubicBezTo>
                    <a:pt x="94469" y="872"/>
                    <a:pt x="92945" y="1633"/>
                    <a:pt x="91421" y="2872"/>
                  </a:cubicBezTo>
                  <a:lnTo>
                    <a:pt x="91421" y="2872"/>
                  </a:lnTo>
                  <a:cubicBezTo>
                    <a:pt x="85325" y="3253"/>
                    <a:pt x="80181" y="6396"/>
                    <a:pt x="74943" y="9063"/>
                  </a:cubicBezTo>
                  <a:lnTo>
                    <a:pt x="74943" y="9063"/>
                  </a:lnTo>
                  <a:cubicBezTo>
                    <a:pt x="67418" y="11063"/>
                    <a:pt x="61322" y="15635"/>
                    <a:pt x="55035" y="19826"/>
                  </a:cubicBezTo>
                  <a:lnTo>
                    <a:pt x="55035" y="19826"/>
                  </a:lnTo>
                  <a:cubicBezTo>
                    <a:pt x="53892" y="19731"/>
                    <a:pt x="52654" y="19636"/>
                    <a:pt x="51511" y="19636"/>
                  </a:cubicBezTo>
                  <a:cubicBezTo>
                    <a:pt x="47606" y="23541"/>
                    <a:pt x="43701" y="27351"/>
                    <a:pt x="39795" y="31256"/>
                  </a:cubicBezTo>
                  <a:cubicBezTo>
                    <a:pt x="38081" y="32875"/>
                    <a:pt x="36462" y="34590"/>
                    <a:pt x="34747" y="36209"/>
                  </a:cubicBezTo>
                  <a:cubicBezTo>
                    <a:pt x="34176" y="36781"/>
                    <a:pt x="33604" y="37352"/>
                    <a:pt x="33032" y="37829"/>
                  </a:cubicBezTo>
                  <a:cubicBezTo>
                    <a:pt x="32366" y="44972"/>
                    <a:pt x="25317" y="49068"/>
                    <a:pt x="24174" y="55926"/>
                  </a:cubicBezTo>
                  <a:lnTo>
                    <a:pt x="24174" y="55926"/>
                  </a:lnTo>
                  <a:cubicBezTo>
                    <a:pt x="20079" y="62213"/>
                    <a:pt x="16268" y="68594"/>
                    <a:pt x="14649" y="76024"/>
                  </a:cubicBezTo>
                  <a:cubicBezTo>
                    <a:pt x="10934" y="83453"/>
                    <a:pt x="7601" y="90978"/>
                    <a:pt x="7220" y="99455"/>
                  </a:cubicBezTo>
                  <a:lnTo>
                    <a:pt x="7220" y="99455"/>
                  </a:lnTo>
                  <a:cubicBezTo>
                    <a:pt x="6077" y="102694"/>
                    <a:pt x="3600" y="105551"/>
                    <a:pt x="4362" y="109361"/>
                  </a:cubicBezTo>
                  <a:cubicBezTo>
                    <a:pt x="3696" y="114314"/>
                    <a:pt x="3029" y="119363"/>
                    <a:pt x="2267" y="124315"/>
                  </a:cubicBezTo>
                  <a:cubicBezTo>
                    <a:pt x="1886" y="127078"/>
                    <a:pt x="1505" y="129840"/>
                    <a:pt x="1124" y="132602"/>
                  </a:cubicBezTo>
                  <a:lnTo>
                    <a:pt x="1124" y="132602"/>
                  </a:lnTo>
                  <a:lnTo>
                    <a:pt x="1124" y="132602"/>
                  </a:lnTo>
                  <a:cubicBezTo>
                    <a:pt x="838" y="141746"/>
                    <a:pt x="933" y="150986"/>
                    <a:pt x="76" y="160130"/>
                  </a:cubicBezTo>
                  <a:cubicBezTo>
                    <a:pt x="-496" y="166607"/>
                    <a:pt x="2171" y="170131"/>
                    <a:pt x="7601" y="172512"/>
                  </a:cubicBezTo>
                  <a:cubicBezTo>
                    <a:pt x="6934" y="175179"/>
                    <a:pt x="6362" y="177941"/>
                    <a:pt x="5696" y="180608"/>
                  </a:cubicBezTo>
                  <a:lnTo>
                    <a:pt x="5696" y="180608"/>
                  </a:lnTo>
                  <a:cubicBezTo>
                    <a:pt x="647" y="187276"/>
                    <a:pt x="5600" y="194039"/>
                    <a:pt x="5505" y="200801"/>
                  </a:cubicBezTo>
                  <a:cubicBezTo>
                    <a:pt x="5505" y="200801"/>
                    <a:pt x="5505" y="200801"/>
                    <a:pt x="5505" y="200801"/>
                  </a:cubicBezTo>
                  <a:cubicBezTo>
                    <a:pt x="5981" y="205469"/>
                    <a:pt x="6267" y="210231"/>
                    <a:pt x="8744" y="214422"/>
                  </a:cubicBezTo>
                  <a:lnTo>
                    <a:pt x="8744" y="214422"/>
                  </a:lnTo>
                  <a:cubicBezTo>
                    <a:pt x="9220" y="215946"/>
                    <a:pt x="9792" y="217375"/>
                    <a:pt x="10268" y="218899"/>
                  </a:cubicBezTo>
                  <a:cubicBezTo>
                    <a:pt x="10649" y="224519"/>
                    <a:pt x="12744" y="229472"/>
                    <a:pt x="15697" y="234234"/>
                  </a:cubicBezTo>
                  <a:cubicBezTo>
                    <a:pt x="17030" y="241092"/>
                    <a:pt x="20650" y="246712"/>
                    <a:pt x="24270" y="252522"/>
                  </a:cubicBezTo>
                  <a:cubicBezTo>
                    <a:pt x="25127" y="253760"/>
                    <a:pt x="26079" y="254999"/>
                    <a:pt x="26937" y="256141"/>
                  </a:cubicBezTo>
                  <a:cubicBezTo>
                    <a:pt x="27222" y="259952"/>
                    <a:pt x="29699" y="262142"/>
                    <a:pt x="32461" y="264238"/>
                  </a:cubicBezTo>
                  <a:cubicBezTo>
                    <a:pt x="33223" y="268429"/>
                    <a:pt x="35604" y="271572"/>
                    <a:pt x="38843" y="274239"/>
                  </a:cubicBezTo>
                  <a:cubicBezTo>
                    <a:pt x="39986" y="280335"/>
                    <a:pt x="45224" y="283288"/>
                    <a:pt x="49130" y="287383"/>
                  </a:cubicBezTo>
                  <a:cubicBezTo>
                    <a:pt x="49130" y="287383"/>
                    <a:pt x="49130" y="287383"/>
                    <a:pt x="49130" y="287383"/>
                  </a:cubicBezTo>
                  <a:lnTo>
                    <a:pt x="49130" y="287383"/>
                  </a:lnTo>
                  <a:cubicBezTo>
                    <a:pt x="50273" y="288527"/>
                    <a:pt x="51416" y="289670"/>
                    <a:pt x="52559" y="290813"/>
                  </a:cubicBezTo>
                  <a:lnTo>
                    <a:pt x="52559" y="290813"/>
                  </a:lnTo>
                  <a:cubicBezTo>
                    <a:pt x="62084" y="301671"/>
                    <a:pt x="72180" y="311672"/>
                    <a:pt x="85611" y="317864"/>
                  </a:cubicBezTo>
                  <a:cubicBezTo>
                    <a:pt x="86849" y="318721"/>
                    <a:pt x="87992" y="319673"/>
                    <a:pt x="89230" y="320531"/>
                  </a:cubicBezTo>
                  <a:lnTo>
                    <a:pt x="89230" y="320531"/>
                  </a:lnTo>
                  <a:lnTo>
                    <a:pt x="89230" y="320531"/>
                  </a:lnTo>
                  <a:cubicBezTo>
                    <a:pt x="92469" y="321864"/>
                    <a:pt x="95612" y="323293"/>
                    <a:pt x="98850" y="324626"/>
                  </a:cubicBezTo>
                  <a:cubicBezTo>
                    <a:pt x="98850" y="324626"/>
                    <a:pt x="98850" y="324626"/>
                    <a:pt x="98850" y="324626"/>
                  </a:cubicBezTo>
                  <a:cubicBezTo>
                    <a:pt x="101803" y="327007"/>
                    <a:pt x="105041" y="328246"/>
                    <a:pt x="108852" y="328150"/>
                  </a:cubicBezTo>
                  <a:cubicBezTo>
                    <a:pt x="113709" y="329960"/>
                    <a:pt x="118472" y="333008"/>
                    <a:pt x="123901" y="329484"/>
                  </a:cubicBezTo>
                  <a:close/>
                  <a:moveTo>
                    <a:pt x="84658" y="92883"/>
                  </a:moveTo>
                  <a:cubicBezTo>
                    <a:pt x="84658" y="92788"/>
                    <a:pt x="84658" y="92788"/>
                    <a:pt x="84753" y="92788"/>
                  </a:cubicBezTo>
                  <a:cubicBezTo>
                    <a:pt x="84753" y="92788"/>
                    <a:pt x="84848" y="92788"/>
                    <a:pt x="84848" y="92788"/>
                  </a:cubicBezTo>
                  <a:cubicBezTo>
                    <a:pt x="84848" y="92883"/>
                    <a:pt x="84848" y="93073"/>
                    <a:pt x="84848" y="93264"/>
                  </a:cubicBezTo>
                  <a:cubicBezTo>
                    <a:pt x="84658" y="93073"/>
                    <a:pt x="84658" y="92978"/>
                    <a:pt x="84658" y="92883"/>
                  </a:cubicBezTo>
                  <a:close/>
                  <a:moveTo>
                    <a:pt x="132569" y="177846"/>
                  </a:moveTo>
                  <a:lnTo>
                    <a:pt x="132569" y="177846"/>
                  </a:lnTo>
                  <a:lnTo>
                    <a:pt x="132569" y="177846"/>
                  </a:lnTo>
                  <a:cubicBezTo>
                    <a:pt x="132664" y="177751"/>
                    <a:pt x="132664" y="177751"/>
                    <a:pt x="132759" y="177656"/>
                  </a:cubicBezTo>
                  <a:cubicBezTo>
                    <a:pt x="132759" y="177656"/>
                    <a:pt x="132759" y="177751"/>
                    <a:pt x="132759" y="177751"/>
                  </a:cubicBezTo>
                  <a:cubicBezTo>
                    <a:pt x="132664" y="177846"/>
                    <a:pt x="132664" y="177846"/>
                    <a:pt x="132569" y="177846"/>
                  </a:cubicBezTo>
                  <a:close/>
                  <a:moveTo>
                    <a:pt x="120281" y="128316"/>
                  </a:moveTo>
                  <a:cubicBezTo>
                    <a:pt x="119805" y="128697"/>
                    <a:pt x="119329" y="129078"/>
                    <a:pt x="118567" y="129269"/>
                  </a:cubicBezTo>
                  <a:cubicBezTo>
                    <a:pt x="118567" y="128697"/>
                    <a:pt x="118567" y="128125"/>
                    <a:pt x="118472" y="127459"/>
                  </a:cubicBezTo>
                  <a:cubicBezTo>
                    <a:pt x="119234" y="127935"/>
                    <a:pt x="119805" y="128125"/>
                    <a:pt x="120281" y="128316"/>
                  </a:cubicBezTo>
                  <a:close/>
                  <a:moveTo>
                    <a:pt x="103518" y="164702"/>
                  </a:moveTo>
                  <a:cubicBezTo>
                    <a:pt x="103518" y="164702"/>
                    <a:pt x="103518" y="164702"/>
                    <a:pt x="103518" y="164702"/>
                  </a:cubicBezTo>
                  <a:cubicBezTo>
                    <a:pt x="103518" y="164702"/>
                    <a:pt x="103518" y="164702"/>
                    <a:pt x="103518" y="164702"/>
                  </a:cubicBezTo>
                  <a:close/>
                  <a:moveTo>
                    <a:pt x="99612" y="200230"/>
                  </a:moveTo>
                  <a:cubicBezTo>
                    <a:pt x="99707" y="200039"/>
                    <a:pt x="99803" y="199754"/>
                    <a:pt x="99898" y="199563"/>
                  </a:cubicBezTo>
                  <a:cubicBezTo>
                    <a:pt x="100088" y="199754"/>
                    <a:pt x="99898" y="199944"/>
                    <a:pt x="99612" y="200230"/>
                  </a:cubicBezTo>
                  <a:close/>
                  <a:moveTo>
                    <a:pt x="135903" y="191181"/>
                  </a:moveTo>
                  <a:lnTo>
                    <a:pt x="135903" y="191181"/>
                  </a:lnTo>
                  <a:cubicBezTo>
                    <a:pt x="135807" y="191181"/>
                    <a:pt x="135903" y="191086"/>
                    <a:pt x="135903" y="191181"/>
                  </a:cubicBezTo>
                  <a:cubicBezTo>
                    <a:pt x="135903" y="191086"/>
                    <a:pt x="135903" y="191181"/>
                    <a:pt x="135903" y="191181"/>
                  </a:cubicBezTo>
                  <a:lnTo>
                    <a:pt x="135903" y="191181"/>
                  </a:lnTo>
                  <a:cubicBezTo>
                    <a:pt x="135903" y="191181"/>
                    <a:pt x="135903" y="191181"/>
                    <a:pt x="135903" y="191181"/>
                  </a:cubicBezTo>
                  <a:lnTo>
                    <a:pt x="135903" y="191181"/>
                  </a:lnTo>
                  <a:close/>
                  <a:moveTo>
                    <a:pt x="87896" y="119267"/>
                  </a:moveTo>
                  <a:cubicBezTo>
                    <a:pt x="87896" y="119363"/>
                    <a:pt x="87801" y="119363"/>
                    <a:pt x="87801" y="119458"/>
                  </a:cubicBezTo>
                  <a:cubicBezTo>
                    <a:pt x="87801" y="119458"/>
                    <a:pt x="87801" y="119363"/>
                    <a:pt x="87706" y="119363"/>
                  </a:cubicBezTo>
                  <a:cubicBezTo>
                    <a:pt x="87801" y="119267"/>
                    <a:pt x="87801" y="119267"/>
                    <a:pt x="87896" y="119267"/>
                  </a:cubicBezTo>
                  <a:close/>
                  <a:moveTo>
                    <a:pt x="102565" y="191086"/>
                  </a:moveTo>
                  <a:cubicBezTo>
                    <a:pt x="101994" y="191181"/>
                    <a:pt x="101517" y="191467"/>
                    <a:pt x="100946" y="191562"/>
                  </a:cubicBezTo>
                  <a:cubicBezTo>
                    <a:pt x="101327" y="191181"/>
                    <a:pt x="101708" y="190895"/>
                    <a:pt x="102089" y="190514"/>
                  </a:cubicBezTo>
                  <a:cubicBezTo>
                    <a:pt x="102184" y="190705"/>
                    <a:pt x="102470" y="190800"/>
                    <a:pt x="102565" y="191086"/>
                  </a:cubicBezTo>
                  <a:close/>
                  <a:moveTo>
                    <a:pt x="77610" y="195944"/>
                  </a:moveTo>
                  <a:cubicBezTo>
                    <a:pt x="77514" y="195944"/>
                    <a:pt x="77514" y="195944"/>
                    <a:pt x="77610" y="195944"/>
                  </a:cubicBezTo>
                  <a:cubicBezTo>
                    <a:pt x="77514" y="195944"/>
                    <a:pt x="77514" y="195944"/>
                    <a:pt x="77610" y="195944"/>
                  </a:cubicBezTo>
                  <a:cubicBezTo>
                    <a:pt x="77514" y="195944"/>
                    <a:pt x="77514" y="195944"/>
                    <a:pt x="77610" y="195944"/>
                  </a:cubicBezTo>
                  <a:close/>
                  <a:moveTo>
                    <a:pt x="152571" y="184514"/>
                  </a:moveTo>
                  <a:cubicBezTo>
                    <a:pt x="152762" y="184418"/>
                    <a:pt x="152952" y="184228"/>
                    <a:pt x="153238" y="184037"/>
                  </a:cubicBezTo>
                  <a:cubicBezTo>
                    <a:pt x="153238" y="184323"/>
                    <a:pt x="153143" y="184514"/>
                    <a:pt x="153143" y="184799"/>
                  </a:cubicBezTo>
                  <a:cubicBezTo>
                    <a:pt x="152857" y="184704"/>
                    <a:pt x="152666" y="184704"/>
                    <a:pt x="152571" y="184514"/>
                  </a:cubicBezTo>
                  <a:close/>
                  <a:moveTo>
                    <a:pt x="77705" y="169274"/>
                  </a:moveTo>
                  <a:cubicBezTo>
                    <a:pt x="77705" y="169274"/>
                    <a:pt x="77705" y="169274"/>
                    <a:pt x="77705" y="169274"/>
                  </a:cubicBezTo>
                  <a:cubicBezTo>
                    <a:pt x="77705" y="169274"/>
                    <a:pt x="77705" y="169274"/>
                    <a:pt x="77705" y="169274"/>
                  </a:cubicBezTo>
                  <a:cubicBezTo>
                    <a:pt x="77705" y="169274"/>
                    <a:pt x="77705" y="169274"/>
                    <a:pt x="77705" y="169274"/>
                  </a:cubicBezTo>
                  <a:close/>
                  <a:moveTo>
                    <a:pt x="159620" y="97931"/>
                  </a:moveTo>
                  <a:cubicBezTo>
                    <a:pt x="159715" y="98027"/>
                    <a:pt x="159715" y="98027"/>
                    <a:pt x="159810" y="98122"/>
                  </a:cubicBezTo>
                  <a:cubicBezTo>
                    <a:pt x="159715" y="98122"/>
                    <a:pt x="159620" y="98122"/>
                    <a:pt x="159524" y="98122"/>
                  </a:cubicBezTo>
                  <a:lnTo>
                    <a:pt x="159524" y="98122"/>
                  </a:lnTo>
                  <a:lnTo>
                    <a:pt x="159524" y="98122"/>
                  </a:lnTo>
                  <a:cubicBezTo>
                    <a:pt x="159524" y="97931"/>
                    <a:pt x="159524" y="97931"/>
                    <a:pt x="159620" y="97931"/>
                  </a:cubicBezTo>
                  <a:close/>
                  <a:moveTo>
                    <a:pt x="26175" y="124220"/>
                  </a:moveTo>
                  <a:cubicBezTo>
                    <a:pt x="26270" y="124220"/>
                    <a:pt x="26270" y="124220"/>
                    <a:pt x="26175" y="124220"/>
                  </a:cubicBezTo>
                  <a:cubicBezTo>
                    <a:pt x="26175" y="124315"/>
                    <a:pt x="26175" y="124315"/>
                    <a:pt x="26175" y="124411"/>
                  </a:cubicBezTo>
                  <a:cubicBezTo>
                    <a:pt x="26175" y="124315"/>
                    <a:pt x="26175" y="124220"/>
                    <a:pt x="26175" y="124220"/>
                  </a:cubicBezTo>
                  <a:close/>
                  <a:moveTo>
                    <a:pt x="69704" y="127459"/>
                  </a:moveTo>
                  <a:cubicBezTo>
                    <a:pt x="69608" y="127554"/>
                    <a:pt x="69513" y="127554"/>
                    <a:pt x="69418" y="127649"/>
                  </a:cubicBezTo>
                  <a:lnTo>
                    <a:pt x="69418" y="127649"/>
                  </a:lnTo>
                  <a:lnTo>
                    <a:pt x="69418" y="127649"/>
                  </a:lnTo>
                  <a:cubicBezTo>
                    <a:pt x="69418" y="127554"/>
                    <a:pt x="69323" y="127459"/>
                    <a:pt x="69323" y="127268"/>
                  </a:cubicBezTo>
                  <a:cubicBezTo>
                    <a:pt x="69513" y="127364"/>
                    <a:pt x="69608" y="127459"/>
                    <a:pt x="69704" y="127459"/>
                  </a:cubicBezTo>
                  <a:close/>
                  <a:moveTo>
                    <a:pt x="67227" y="166607"/>
                  </a:moveTo>
                  <a:cubicBezTo>
                    <a:pt x="67418" y="166416"/>
                    <a:pt x="67608" y="166130"/>
                    <a:pt x="67704" y="165940"/>
                  </a:cubicBezTo>
                  <a:cubicBezTo>
                    <a:pt x="68370" y="166702"/>
                    <a:pt x="68465" y="167559"/>
                    <a:pt x="68465" y="168512"/>
                  </a:cubicBezTo>
                  <a:cubicBezTo>
                    <a:pt x="67989" y="167940"/>
                    <a:pt x="67608" y="167273"/>
                    <a:pt x="67227" y="166607"/>
                  </a:cubicBezTo>
                  <a:close/>
                  <a:moveTo>
                    <a:pt x="62941" y="49735"/>
                  </a:moveTo>
                  <a:cubicBezTo>
                    <a:pt x="62941" y="49544"/>
                    <a:pt x="62941" y="49258"/>
                    <a:pt x="63036" y="49068"/>
                  </a:cubicBezTo>
                  <a:cubicBezTo>
                    <a:pt x="63036" y="49068"/>
                    <a:pt x="63131" y="49068"/>
                    <a:pt x="63131" y="49068"/>
                  </a:cubicBezTo>
                  <a:cubicBezTo>
                    <a:pt x="63036" y="49354"/>
                    <a:pt x="63036" y="49544"/>
                    <a:pt x="62941" y="49735"/>
                  </a:cubicBezTo>
                  <a:close/>
                  <a:moveTo>
                    <a:pt x="198387" y="156986"/>
                  </a:moveTo>
                  <a:cubicBezTo>
                    <a:pt x="198387" y="156986"/>
                    <a:pt x="198482" y="157082"/>
                    <a:pt x="198482" y="157082"/>
                  </a:cubicBezTo>
                  <a:cubicBezTo>
                    <a:pt x="198101" y="157367"/>
                    <a:pt x="197815" y="157748"/>
                    <a:pt x="197339" y="157939"/>
                  </a:cubicBezTo>
                  <a:cubicBezTo>
                    <a:pt x="197720" y="157558"/>
                    <a:pt x="198005" y="157272"/>
                    <a:pt x="198387" y="156986"/>
                  </a:cubicBezTo>
                  <a:close/>
                  <a:moveTo>
                    <a:pt x="57607" y="189276"/>
                  </a:moveTo>
                  <a:lnTo>
                    <a:pt x="57607" y="189276"/>
                  </a:lnTo>
                  <a:cubicBezTo>
                    <a:pt x="57512" y="189562"/>
                    <a:pt x="57607" y="189752"/>
                    <a:pt x="57607" y="190038"/>
                  </a:cubicBezTo>
                  <a:cubicBezTo>
                    <a:pt x="57512" y="189943"/>
                    <a:pt x="57416" y="189752"/>
                    <a:pt x="57321" y="189657"/>
                  </a:cubicBezTo>
                  <a:cubicBezTo>
                    <a:pt x="57416" y="189371"/>
                    <a:pt x="57512" y="189371"/>
                    <a:pt x="57607" y="189276"/>
                  </a:cubicBezTo>
                  <a:close/>
                  <a:moveTo>
                    <a:pt x="107423" y="242616"/>
                  </a:moveTo>
                  <a:lnTo>
                    <a:pt x="107423" y="242616"/>
                  </a:lnTo>
                  <a:lnTo>
                    <a:pt x="107423" y="242616"/>
                  </a:lnTo>
                  <a:lnTo>
                    <a:pt x="107423" y="242616"/>
                  </a:lnTo>
                  <a:cubicBezTo>
                    <a:pt x="107423" y="242711"/>
                    <a:pt x="107328" y="242711"/>
                    <a:pt x="107328" y="242807"/>
                  </a:cubicBezTo>
                  <a:cubicBezTo>
                    <a:pt x="107328" y="242711"/>
                    <a:pt x="107232" y="242711"/>
                    <a:pt x="107232" y="242616"/>
                  </a:cubicBezTo>
                  <a:cubicBezTo>
                    <a:pt x="107232" y="242616"/>
                    <a:pt x="107328" y="242616"/>
                    <a:pt x="107423" y="242616"/>
                  </a:cubicBezTo>
                  <a:close/>
                  <a:moveTo>
                    <a:pt x="167145" y="292717"/>
                  </a:moveTo>
                  <a:lnTo>
                    <a:pt x="167145" y="292717"/>
                  </a:lnTo>
                  <a:lnTo>
                    <a:pt x="167145" y="292717"/>
                  </a:lnTo>
                  <a:lnTo>
                    <a:pt x="167145" y="292717"/>
                  </a:lnTo>
                  <a:lnTo>
                    <a:pt x="167145" y="292717"/>
                  </a:lnTo>
                  <a:cubicBezTo>
                    <a:pt x="167145" y="292813"/>
                    <a:pt x="167145" y="292717"/>
                    <a:pt x="167145" y="292717"/>
                  </a:cubicBezTo>
                  <a:cubicBezTo>
                    <a:pt x="167240" y="292813"/>
                    <a:pt x="167240" y="292908"/>
                    <a:pt x="167335" y="293003"/>
                  </a:cubicBezTo>
                  <a:cubicBezTo>
                    <a:pt x="167240" y="293003"/>
                    <a:pt x="167145" y="293003"/>
                    <a:pt x="167049" y="293003"/>
                  </a:cubicBezTo>
                  <a:cubicBezTo>
                    <a:pt x="167145" y="292908"/>
                    <a:pt x="167145" y="292813"/>
                    <a:pt x="167145" y="292717"/>
                  </a:cubicBezTo>
                  <a:close/>
                  <a:moveTo>
                    <a:pt x="214103" y="183085"/>
                  </a:moveTo>
                  <a:lnTo>
                    <a:pt x="214103" y="183085"/>
                  </a:lnTo>
                  <a:cubicBezTo>
                    <a:pt x="214198" y="183085"/>
                    <a:pt x="214198" y="182990"/>
                    <a:pt x="214293" y="182990"/>
                  </a:cubicBezTo>
                  <a:cubicBezTo>
                    <a:pt x="214293" y="183085"/>
                    <a:pt x="214293" y="183085"/>
                    <a:pt x="214293" y="183180"/>
                  </a:cubicBezTo>
                  <a:cubicBezTo>
                    <a:pt x="214293" y="183085"/>
                    <a:pt x="214198" y="183085"/>
                    <a:pt x="214103" y="183085"/>
                  </a:cubicBezTo>
                  <a:close/>
                  <a:moveTo>
                    <a:pt x="161334" y="56307"/>
                  </a:moveTo>
                  <a:cubicBezTo>
                    <a:pt x="161334" y="56402"/>
                    <a:pt x="161239" y="56402"/>
                    <a:pt x="161334" y="56307"/>
                  </a:cubicBezTo>
                  <a:cubicBezTo>
                    <a:pt x="161239" y="56402"/>
                    <a:pt x="161239" y="56402"/>
                    <a:pt x="161334" y="56307"/>
                  </a:cubicBezTo>
                  <a:cubicBezTo>
                    <a:pt x="161239" y="56307"/>
                    <a:pt x="161239" y="56307"/>
                    <a:pt x="161334" y="56307"/>
                  </a:cubicBezTo>
                  <a:close/>
                  <a:moveTo>
                    <a:pt x="34747" y="66023"/>
                  </a:moveTo>
                  <a:cubicBezTo>
                    <a:pt x="34842" y="66118"/>
                    <a:pt x="34842" y="66118"/>
                    <a:pt x="34842" y="66213"/>
                  </a:cubicBezTo>
                  <a:cubicBezTo>
                    <a:pt x="34747" y="66213"/>
                    <a:pt x="34652" y="66213"/>
                    <a:pt x="34556" y="66118"/>
                  </a:cubicBezTo>
                  <a:cubicBezTo>
                    <a:pt x="34652" y="66118"/>
                    <a:pt x="34747" y="66023"/>
                    <a:pt x="34747" y="66023"/>
                  </a:cubicBezTo>
                  <a:close/>
                  <a:moveTo>
                    <a:pt x="204006" y="262904"/>
                  </a:moveTo>
                  <a:cubicBezTo>
                    <a:pt x="204006" y="262904"/>
                    <a:pt x="204006" y="262904"/>
                    <a:pt x="204006" y="262904"/>
                  </a:cubicBezTo>
                  <a:lnTo>
                    <a:pt x="203816" y="262904"/>
                  </a:lnTo>
                  <a:cubicBezTo>
                    <a:pt x="203816" y="262904"/>
                    <a:pt x="203816" y="262809"/>
                    <a:pt x="203816" y="262809"/>
                  </a:cubicBezTo>
                  <a:cubicBezTo>
                    <a:pt x="203816" y="262809"/>
                    <a:pt x="203911" y="262809"/>
                    <a:pt x="204006" y="262904"/>
                  </a:cubicBezTo>
                  <a:close/>
                  <a:moveTo>
                    <a:pt x="210769" y="202992"/>
                  </a:moveTo>
                  <a:cubicBezTo>
                    <a:pt x="210674" y="202992"/>
                    <a:pt x="210674" y="202992"/>
                    <a:pt x="210769" y="202992"/>
                  </a:cubicBezTo>
                  <a:cubicBezTo>
                    <a:pt x="210674" y="202992"/>
                    <a:pt x="210674" y="202992"/>
                    <a:pt x="210769" y="202992"/>
                  </a:cubicBezTo>
                  <a:lnTo>
                    <a:pt x="210769" y="202992"/>
                  </a:lnTo>
                  <a:cubicBezTo>
                    <a:pt x="210864" y="202897"/>
                    <a:pt x="210960" y="202802"/>
                    <a:pt x="211055" y="202706"/>
                  </a:cubicBezTo>
                  <a:cubicBezTo>
                    <a:pt x="211055" y="202802"/>
                    <a:pt x="210960" y="202897"/>
                    <a:pt x="210960" y="203087"/>
                  </a:cubicBezTo>
                  <a:cubicBezTo>
                    <a:pt x="210864" y="203087"/>
                    <a:pt x="210769" y="203087"/>
                    <a:pt x="210769" y="202992"/>
                  </a:cubicBezTo>
                  <a:close/>
                  <a:moveTo>
                    <a:pt x="223056" y="173465"/>
                  </a:moveTo>
                  <a:cubicBezTo>
                    <a:pt x="223247" y="174322"/>
                    <a:pt x="223437" y="175179"/>
                    <a:pt x="223818" y="176036"/>
                  </a:cubicBezTo>
                  <a:cubicBezTo>
                    <a:pt x="223056" y="174989"/>
                    <a:pt x="222771" y="174131"/>
                    <a:pt x="223056" y="173465"/>
                  </a:cubicBezTo>
                  <a:close/>
                  <a:moveTo>
                    <a:pt x="136188" y="14969"/>
                  </a:moveTo>
                  <a:cubicBezTo>
                    <a:pt x="136283" y="14873"/>
                    <a:pt x="136283" y="14778"/>
                    <a:pt x="136379" y="14778"/>
                  </a:cubicBezTo>
                  <a:cubicBezTo>
                    <a:pt x="136379" y="14778"/>
                    <a:pt x="136379" y="14778"/>
                    <a:pt x="136474" y="14778"/>
                  </a:cubicBezTo>
                  <a:cubicBezTo>
                    <a:pt x="136474" y="14873"/>
                    <a:pt x="136569" y="14873"/>
                    <a:pt x="136664" y="14969"/>
                  </a:cubicBezTo>
                  <a:cubicBezTo>
                    <a:pt x="136474" y="14873"/>
                    <a:pt x="136379" y="14969"/>
                    <a:pt x="136188" y="14969"/>
                  </a:cubicBezTo>
                  <a:close/>
                  <a:moveTo>
                    <a:pt x="113328" y="11635"/>
                  </a:moveTo>
                  <a:cubicBezTo>
                    <a:pt x="113233" y="11540"/>
                    <a:pt x="113233" y="11444"/>
                    <a:pt x="113138" y="11349"/>
                  </a:cubicBezTo>
                  <a:cubicBezTo>
                    <a:pt x="113233" y="11349"/>
                    <a:pt x="113423" y="11349"/>
                    <a:pt x="113519" y="11349"/>
                  </a:cubicBezTo>
                  <a:cubicBezTo>
                    <a:pt x="113519" y="11444"/>
                    <a:pt x="113423" y="11540"/>
                    <a:pt x="113328" y="11635"/>
                  </a:cubicBezTo>
                  <a:close/>
                  <a:moveTo>
                    <a:pt x="35890" y="53831"/>
                  </a:moveTo>
                  <a:cubicBezTo>
                    <a:pt x="36080" y="54021"/>
                    <a:pt x="36176" y="54212"/>
                    <a:pt x="36366" y="54307"/>
                  </a:cubicBezTo>
                  <a:cubicBezTo>
                    <a:pt x="36366" y="54307"/>
                    <a:pt x="36271" y="54402"/>
                    <a:pt x="36271" y="54402"/>
                  </a:cubicBezTo>
                  <a:cubicBezTo>
                    <a:pt x="36176" y="54212"/>
                    <a:pt x="35985" y="54021"/>
                    <a:pt x="35795" y="53831"/>
                  </a:cubicBezTo>
                  <a:cubicBezTo>
                    <a:pt x="35890" y="53926"/>
                    <a:pt x="35890" y="53831"/>
                    <a:pt x="35890" y="53831"/>
                  </a:cubicBezTo>
                  <a:close/>
                  <a:moveTo>
                    <a:pt x="15983" y="207374"/>
                  </a:moveTo>
                  <a:cubicBezTo>
                    <a:pt x="15888" y="207469"/>
                    <a:pt x="15792" y="207564"/>
                    <a:pt x="15697" y="207659"/>
                  </a:cubicBezTo>
                  <a:cubicBezTo>
                    <a:pt x="15221" y="207183"/>
                    <a:pt x="14935" y="206802"/>
                    <a:pt x="14745" y="206326"/>
                  </a:cubicBezTo>
                  <a:cubicBezTo>
                    <a:pt x="15221" y="206707"/>
                    <a:pt x="15221" y="207088"/>
                    <a:pt x="15983" y="207374"/>
                  </a:cubicBezTo>
                  <a:close/>
                  <a:moveTo>
                    <a:pt x="97136" y="319102"/>
                  </a:moveTo>
                  <a:cubicBezTo>
                    <a:pt x="97136" y="319102"/>
                    <a:pt x="97136" y="319102"/>
                    <a:pt x="97136" y="319102"/>
                  </a:cubicBezTo>
                  <a:cubicBezTo>
                    <a:pt x="97136" y="319102"/>
                    <a:pt x="97136" y="319102"/>
                    <a:pt x="97136" y="319102"/>
                  </a:cubicBezTo>
                  <a:cubicBezTo>
                    <a:pt x="97136" y="319102"/>
                    <a:pt x="97136" y="319102"/>
                    <a:pt x="97136" y="319102"/>
                  </a:cubicBezTo>
                  <a:close/>
                  <a:moveTo>
                    <a:pt x="222294" y="224614"/>
                  </a:moveTo>
                  <a:cubicBezTo>
                    <a:pt x="222294" y="224614"/>
                    <a:pt x="222199" y="224614"/>
                    <a:pt x="222294" y="224614"/>
                  </a:cubicBezTo>
                  <a:cubicBezTo>
                    <a:pt x="222199" y="224614"/>
                    <a:pt x="222199" y="224614"/>
                    <a:pt x="222294" y="224614"/>
                  </a:cubicBezTo>
                  <a:cubicBezTo>
                    <a:pt x="222199" y="224614"/>
                    <a:pt x="222199" y="224614"/>
                    <a:pt x="222294" y="224614"/>
                  </a:cubicBezTo>
                  <a:close/>
                  <a:moveTo>
                    <a:pt x="203339" y="67928"/>
                  </a:moveTo>
                  <a:cubicBezTo>
                    <a:pt x="203149" y="68023"/>
                    <a:pt x="202958" y="68118"/>
                    <a:pt x="202768" y="68118"/>
                  </a:cubicBezTo>
                  <a:cubicBezTo>
                    <a:pt x="202768" y="68118"/>
                    <a:pt x="202768" y="68118"/>
                    <a:pt x="202768" y="68023"/>
                  </a:cubicBezTo>
                  <a:cubicBezTo>
                    <a:pt x="203054" y="67928"/>
                    <a:pt x="203339" y="67737"/>
                    <a:pt x="203339" y="6792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6366833-C191-4F6A-A63B-507776A93B59}"/>
                </a:ext>
              </a:extLst>
            </p:cNvPr>
            <p:cNvSpPr/>
            <p:nvPr/>
          </p:nvSpPr>
          <p:spPr>
            <a:xfrm>
              <a:off x="7155546" y="4964785"/>
              <a:ext cx="322628" cy="266334"/>
            </a:xfrm>
            <a:custGeom>
              <a:avLst/>
              <a:gdLst>
                <a:gd name="connsiteX0" fmla="*/ 39161 w 322628"/>
                <a:gd name="connsiteY0" fmla="*/ 84131 h 266334"/>
                <a:gd name="connsiteX1" fmla="*/ 39161 w 322628"/>
                <a:gd name="connsiteY1" fmla="*/ 84131 h 266334"/>
                <a:gd name="connsiteX2" fmla="*/ 31732 w 322628"/>
                <a:gd name="connsiteY2" fmla="*/ 92513 h 266334"/>
                <a:gd name="connsiteX3" fmla="*/ 31732 w 322628"/>
                <a:gd name="connsiteY3" fmla="*/ 92513 h 266334"/>
                <a:gd name="connsiteX4" fmla="*/ 31732 w 322628"/>
                <a:gd name="connsiteY4" fmla="*/ 92513 h 266334"/>
                <a:gd name="connsiteX5" fmla="*/ 26398 w 322628"/>
                <a:gd name="connsiteY5" fmla="*/ 100800 h 266334"/>
                <a:gd name="connsiteX6" fmla="*/ 19826 w 322628"/>
                <a:gd name="connsiteY6" fmla="*/ 110801 h 266334"/>
                <a:gd name="connsiteX7" fmla="*/ 16396 w 322628"/>
                <a:gd name="connsiteY7" fmla="*/ 117373 h 266334"/>
                <a:gd name="connsiteX8" fmla="*/ 11920 w 322628"/>
                <a:gd name="connsiteY8" fmla="*/ 127469 h 266334"/>
                <a:gd name="connsiteX9" fmla="*/ 11920 w 322628"/>
                <a:gd name="connsiteY9" fmla="*/ 127469 h 266334"/>
                <a:gd name="connsiteX10" fmla="*/ 7729 w 322628"/>
                <a:gd name="connsiteY10" fmla="*/ 138709 h 266334"/>
                <a:gd name="connsiteX11" fmla="*/ 6967 w 322628"/>
                <a:gd name="connsiteY11" fmla="*/ 141566 h 266334"/>
                <a:gd name="connsiteX12" fmla="*/ 6967 w 322628"/>
                <a:gd name="connsiteY12" fmla="*/ 141566 h 266334"/>
                <a:gd name="connsiteX13" fmla="*/ 2204 w 322628"/>
                <a:gd name="connsiteY13" fmla="*/ 163855 h 266334"/>
                <a:gd name="connsiteX14" fmla="*/ 2014 w 322628"/>
                <a:gd name="connsiteY14" fmla="*/ 167284 h 266334"/>
                <a:gd name="connsiteX15" fmla="*/ 2300 w 322628"/>
                <a:gd name="connsiteY15" fmla="*/ 173571 h 266334"/>
                <a:gd name="connsiteX16" fmla="*/ 2300 w 322628"/>
                <a:gd name="connsiteY16" fmla="*/ 176809 h 266334"/>
                <a:gd name="connsiteX17" fmla="*/ 2300 w 322628"/>
                <a:gd name="connsiteY17" fmla="*/ 176809 h 266334"/>
                <a:gd name="connsiteX18" fmla="*/ 1347 w 322628"/>
                <a:gd name="connsiteY18" fmla="*/ 191573 h 266334"/>
                <a:gd name="connsiteX19" fmla="*/ 1728 w 322628"/>
                <a:gd name="connsiteY19" fmla="*/ 193288 h 266334"/>
                <a:gd name="connsiteX20" fmla="*/ 1728 w 322628"/>
                <a:gd name="connsiteY20" fmla="*/ 193288 h 266334"/>
                <a:gd name="connsiteX21" fmla="*/ 7634 w 322628"/>
                <a:gd name="connsiteY21" fmla="*/ 215195 h 266334"/>
                <a:gd name="connsiteX22" fmla="*/ 12396 w 322628"/>
                <a:gd name="connsiteY22" fmla="*/ 223672 h 266334"/>
                <a:gd name="connsiteX23" fmla="*/ 30589 w 322628"/>
                <a:gd name="connsiteY23" fmla="*/ 242627 h 266334"/>
                <a:gd name="connsiteX24" fmla="*/ 35732 w 322628"/>
                <a:gd name="connsiteY24" fmla="*/ 243865 h 266334"/>
                <a:gd name="connsiteX25" fmla="*/ 43733 w 322628"/>
                <a:gd name="connsiteY25" fmla="*/ 249580 h 266334"/>
                <a:gd name="connsiteX26" fmla="*/ 43733 w 322628"/>
                <a:gd name="connsiteY26" fmla="*/ 249580 h 266334"/>
                <a:gd name="connsiteX27" fmla="*/ 45829 w 322628"/>
                <a:gd name="connsiteY27" fmla="*/ 250342 h 266334"/>
                <a:gd name="connsiteX28" fmla="*/ 62402 w 322628"/>
                <a:gd name="connsiteY28" fmla="*/ 257676 h 266334"/>
                <a:gd name="connsiteX29" fmla="*/ 71165 w 322628"/>
                <a:gd name="connsiteY29" fmla="*/ 259867 h 266334"/>
                <a:gd name="connsiteX30" fmla="*/ 71165 w 322628"/>
                <a:gd name="connsiteY30" fmla="*/ 259867 h 266334"/>
                <a:gd name="connsiteX31" fmla="*/ 71165 w 322628"/>
                <a:gd name="connsiteY31" fmla="*/ 259867 h 266334"/>
                <a:gd name="connsiteX32" fmla="*/ 72499 w 322628"/>
                <a:gd name="connsiteY32" fmla="*/ 260343 h 266334"/>
                <a:gd name="connsiteX33" fmla="*/ 72499 w 322628"/>
                <a:gd name="connsiteY33" fmla="*/ 260343 h 266334"/>
                <a:gd name="connsiteX34" fmla="*/ 72499 w 322628"/>
                <a:gd name="connsiteY34" fmla="*/ 260343 h 266334"/>
                <a:gd name="connsiteX35" fmla="*/ 78785 w 322628"/>
                <a:gd name="connsiteY35" fmla="*/ 260819 h 266334"/>
                <a:gd name="connsiteX36" fmla="*/ 78785 w 322628"/>
                <a:gd name="connsiteY36" fmla="*/ 260819 h 266334"/>
                <a:gd name="connsiteX37" fmla="*/ 78785 w 322628"/>
                <a:gd name="connsiteY37" fmla="*/ 260819 h 266334"/>
                <a:gd name="connsiteX38" fmla="*/ 87072 w 322628"/>
                <a:gd name="connsiteY38" fmla="*/ 262820 h 266334"/>
                <a:gd name="connsiteX39" fmla="*/ 101836 w 322628"/>
                <a:gd name="connsiteY39" fmla="*/ 264820 h 266334"/>
                <a:gd name="connsiteX40" fmla="*/ 101836 w 322628"/>
                <a:gd name="connsiteY40" fmla="*/ 264820 h 266334"/>
                <a:gd name="connsiteX41" fmla="*/ 110122 w 322628"/>
                <a:gd name="connsiteY41" fmla="*/ 265010 h 266334"/>
                <a:gd name="connsiteX42" fmla="*/ 132602 w 322628"/>
                <a:gd name="connsiteY42" fmla="*/ 264915 h 266334"/>
                <a:gd name="connsiteX43" fmla="*/ 132602 w 322628"/>
                <a:gd name="connsiteY43" fmla="*/ 264915 h 266334"/>
                <a:gd name="connsiteX44" fmla="*/ 143841 w 322628"/>
                <a:gd name="connsiteY44" fmla="*/ 262725 h 266334"/>
                <a:gd name="connsiteX45" fmla="*/ 143841 w 322628"/>
                <a:gd name="connsiteY45" fmla="*/ 262725 h 266334"/>
                <a:gd name="connsiteX46" fmla="*/ 165272 w 322628"/>
                <a:gd name="connsiteY46" fmla="*/ 257771 h 266334"/>
                <a:gd name="connsiteX47" fmla="*/ 168511 w 322628"/>
                <a:gd name="connsiteY47" fmla="*/ 257771 h 266334"/>
                <a:gd name="connsiteX48" fmla="*/ 168511 w 322628"/>
                <a:gd name="connsiteY48" fmla="*/ 257771 h 266334"/>
                <a:gd name="connsiteX49" fmla="*/ 168511 w 322628"/>
                <a:gd name="connsiteY49" fmla="*/ 257771 h 266334"/>
                <a:gd name="connsiteX50" fmla="*/ 191942 w 322628"/>
                <a:gd name="connsiteY50" fmla="*/ 250628 h 266334"/>
                <a:gd name="connsiteX51" fmla="*/ 191942 w 322628"/>
                <a:gd name="connsiteY51" fmla="*/ 250628 h 266334"/>
                <a:gd name="connsiteX52" fmla="*/ 193657 w 322628"/>
                <a:gd name="connsiteY52" fmla="*/ 249485 h 266334"/>
                <a:gd name="connsiteX53" fmla="*/ 205468 w 322628"/>
                <a:gd name="connsiteY53" fmla="*/ 244341 h 266334"/>
                <a:gd name="connsiteX54" fmla="*/ 205468 w 322628"/>
                <a:gd name="connsiteY54" fmla="*/ 244341 h 266334"/>
                <a:gd name="connsiteX55" fmla="*/ 213659 w 322628"/>
                <a:gd name="connsiteY55" fmla="*/ 239579 h 266334"/>
                <a:gd name="connsiteX56" fmla="*/ 213659 w 322628"/>
                <a:gd name="connsiteY56" fmla="*/ 239579 h 266334"/>
                <a:gd name="connsiteX57" fmla="*/ 223946 w 322628"/>
                <a:gd name="connsiteY57" fmla="*/ 233292 h 266334"/>
                <a:gd name="connsiteX58" fmla="*/ 223946 w 322628"/>
                <a:gd name="connsiteY58" fmla="*/ 233292 h 266334"/>
                <a:gd name="connsiteX59" fmla="*/ 241853 w 322628"/>
                <a:gd name="connsiteY59" fmla="*/ 220910 h 266334"/>
                <a:gd name="connsiteX60" fmla="*/ 241853 w 322628"/>
                <a:gd name="connsiteY60" fmla="*/ 220910 h 266334"/>
                <a:gd name="connsiteX61" fmla="*/ 241853 w 322628"/>
                <a:gd name="connsiteY61" fmla="*/ 220910 h 266334"/>
                <a:gd name="connsiteX62" fmla="*/ 245187 w 322628"/>
                <a:gd name="connsiteY62" fmla="*/ 218148 h 266334"/>
                <a:gd name="connsiteX63" fmla="*/ 245187 w 322628"/>
                <a:gd name="connsiteY63" fmla="*/ 218148 h 266334"/>
                <a:gd name="connsiteX64" fmla="*/ 245187 w 322628"/>
                <a:gd name="connsiteY64" fmla="*/ 218148 h 266334"/>
                <a:gd name="connsiteX65" fmla="*/ 258427 w 322628"/>
                <a:gd name="connsiteY65" fmla="*/ 207480 h 266334"/>
                <a:gd name="connsiteX66" fmla="*/ 258427 w 322628"/>
                <a:gd name="connsiteY66" fmla="*/ 207480 h 266334"/>
                <a:gd name="connsiteX67" fmla="*/ 258427 w 322628"/>
                <a:gd name="connsiteY67" fmla="*/ 207480 h 266334"/>
                <a:gd name="connsiteX68" fmla="*/ 261761 w 322628"/>
                <a:gd name="connsiteY68" fmla="*/ 204146 h 266334"/>
                <a:gd name="connsiteX69" fmla="*/ 268428 w 322628"/>
                <a:gd name="connsiteY69" fmla="*/ 197573 h 266334"/>
                <a:gd name="connsiteX70" fmla="*/ 276524 w 322628"/>
                <a:gd name="connsiteY70" fmla="*/ 189287 h 266334"/>
                <a:gd name="connsiteX71" fmla="*/ 285383 w 322628"/>
                <a:gd name="connsiteY71" fmla="*/ 177952 h 266334"/>
                <a:gd name="connsiteX72" fmla="*/ 297003 w 322628"/>
                <a:gd name="connsiteY72" fmla="*/ 162903 h 266334"/>
                <a:gd name="connsiteX73" fmla="*/ 305861 w 322628"/>
                <a:gd name="connsiteY73" fmla="*/ 151187 h 266334"/>
                <a:gd name="connsiteX74" fmla="*/ 311671 w 322628"/>
                <a:gd name="connsiteY74" fmla="*/ 141185 h 266334"/>
                <a:gd name="connsiteX75" fmla="*/ 315672 w 322628"/>
                <a:gd name="connsiteY75" fmla="*/ 131279 h 266334"/>
                <a:gd name="connsiteX76" fmla="*/ 318434 w 322628"/>
                <a:gd name="connsiteY76" fmla="*/ 124517 h 266334"/>
                <a:gd name="connsiteX77" fmla="*/ 318434 w 322628"/>
                <a:gd name="connsiteY77" fmla="*/ 124517 h 266334"/>
                <a:gd name="connsiteX78" fmla="*/ 318434 w 322628"/>
                <a:gd name="connsiteY78" fmla="*/ 124517 h 266334"/>
                <a:gd name="connsiteX79" fmla="*/ 318911 w 322628"/>
                <a:gd name="connsiteY79" fmla="*/ 121564 h 266334"/>
                <a:gd name="connsiteX80" fmla="*/ 318911 w 322628"/>
                <a:gd name="connsiteY80" fmla="*/ 121564 h 266334"/>
                <a:gd name="connsiteX81" fmla="*/ 318911 w 322628"/>
                <a:gd name="connsiteY81" fmla="*/ 121564 h 266334"/>
                <a:gd name="connsiteX82" fmla="*/ 320625 w 322628"/>
                <a:gd name="connsiteY82" fmla="*/ 112992 h 266334"/>
                <a:gd name="connsiteX83" fmla="*/ 320625 w 322628"/>
                <a:gd name="connsiteY83" fmla="*/ 112992 h 266334"/>
                <a:gd name="connsiteX84" fmla="*/ 320625 w 322628"/>
                <a:gd name="connsiteY84" fmla="*/ 112992 h 266334"/>
                <a:gd name="connsiteX85" fmla="*/ 321959 w 322628"/>
                <a:gd name="connsiteY85" fmla="*/ 98037 h 266334"/>
                <a:gd name="connsiteX86" fmla="*/ 321959 w 322628"/>
                <a:gd name="connsiteY86" fmla="*/ 98037 h 266334"/>
                <a:gd name="connsiteX87" fmla="*/ 321959 w 322628"/>
                <a:gd name="connsiteY87" fmla="*/ 98037 h 266334"/>
                <a:gd name="connsiteX88" fmla="*/ 316244 w 322628"/>
                <a:gd name="connsiteY88" fmla="*/ 74987 h 266334"/>
                <a:gd name="connsiteX89" fmla="*/ 315481 w 322628"/>
                <a:gd name="connsiteY89" fmla="*/ 64795 h 266334"/>
                <a:gd name="connsiteX90" fmla="*/ 313005 w 322628"/>
                <a:gd name="connsiteY90" fmla="*/ 61176 h 266334"/>
                <a:gd name="connsiteX91" fmla="*/ 310243 w 322628"/>
                <a:gd name="connsiteY91" fmla="*/ 49936 h 266334"/>
                <a:gd name="connsiteX92" fmla="*/ 307195 w 322628"/>
                <a:gd name="connsiteY92" fmla="*/ 43173 h 266334"/>
                <a:gd name="connsiteX93" fmla="*/ 299670 w 322628"/>
                <a:gd name="connsiteY93" fmla="*/ 31648 h 266334"/>
                <a:gd name="connsiteX94" fmla="*/ 299670 w 322628"/>
                <a:gd name="connsiteY94" fmla="*/ 31648 h 266334"/>
                <a:gd name="connsiteX95" fmla="*/ 283859 w 322628"/>
                <a:gd name="connsiteY95" fmla="*/ 16599 h 266334"/>
                <a:gd name="connsiteX96" fmla="*/ 265761 w 322628"/>
                <a:gd name="connsiteY96" fmla="*/ 7359 h 266334"/>
                <a:gd name="connsiteX97" fmla="*/ 265761 w 322628"/>
                <a:gd name="connsiteY97" fmla="*/ 7359 h 266334"/>
                <a:gd name="connsiteX98" fmla="*/ 255855 w 322628"/>
                <a:gd name="connsiteY98" fmla="*/ 4311 h 266334"/>
                <a:gd name="connsiteX99" fmla="*/ 243949 w 322628"/>
                <a:gd name="connsiteY99" fmla="*/ 1930 h 266334"/>
                <a:gd name="connsiteX100" fmla="*/ 243949 w 322628"/>
                <a:gd name="connsiteY100" fmla="*/ 1930 h 266334"/>
                <a:gd name="connsiteX101" fmla="*/ 239091 w 322628"/>
                <a:gd name="connsiteY101" fmla="*/ 1454 h 266334"/>
                <a:gd name="connsiteX102" fmla="*/ 225756 w 322628"/>
                <a:gd name="connsiteY102" fmla="*/ 692 h 266334"/>
                <a:gd name="connsiteX103" fmla="*/ 216041 w 322628"/>
                <a:gd name="connsiteY103" fmla="*/ 787 h 266334"/>
                <a:gd name="connsiteX104" fmla="*/ 201277 w 322628"/>
                <a:gd name="connsiteY104" fmla="*/ 2311 h 266334"/>
                <a:gd name="connsiteX105" fmla="*/ 201277 w 322628"/>
                <a:gd name="connsiteY105" fmla="*/ 2311 h 266334"/>
                <a:gd name="connsiteX106" fmla="*/ 184703 w 322628"/>
                <a:gd name="connsiteY106" fmla="*/ 6311 h 266334"/>
                <a:gd name="connsiteX107" fmla="*/ 184703 w 322628"/>
                <a:gd name="connsiteY107" fmla="*/ 6311 h 266334"/>
                <a:gd name="connsiteX108" fmla="*/ 184703 w 322628"/>
                <a:gd name="connsiteY108" fmla="*/ 6311 h 266334"/>
                <a:gd name="connsiteX109" fmla="*/ 175940 w 322628"/>
                <a:gd name="connsiteY109" fmla="*/ 7169 h 266334"/>
                <a:gd name="connsiteX110" fmla="*/ 167844 w 322628"/>
                <a:gd name="connsiteY110" fmla="*/ 8978 h 266334"/>
                <a:gd name="connsiteX111" fmla="*/ 154509 w 322628"/>
                <a:gd name="connsiteY111" fmla="*/ 12312 h 266334"/>
                <a:gd name="connsiteX112" fmla="*/ 144412 w 322628"/>
                <a:gd name="connsiteY112" fmla="*/ 16027 h 266334"/>
                <a:gd name="connsiteX113" fmla="*/ 136697 w 322628"/>
                <a:gd name="connsiteY113" fmla="*/ 18313 h 266334"/>
                <a:gd name="connsiteX114" fmla="*/ 122886 w 322628"/>
                <a:gd name="connsiteY114" fmla="*/ 24409 h 266334"/>
                <a:gd name="connsiteX115" fmla="*/ 96216 w 322628"/>
                <a:gd name="connsiteY115" fmla="*/ 37649 h 266334"/>
                <a:gd name="connsiteX116" fmla="*/ 87834 w 322628"/>
                <a:gd name="connsiteY116" fmla="*/ 42602 h 266334"/>
                <a:gd name="connsiteX117" fmla="*/ 81357 w 322628"/>
                <a:gd name="connsiteY117" fmla="*/ 46221 h 266334"/>
                <a:gd name="connsiteX118" fmla="*/ 75928 w 322628"/>
                <a:gd name="connsiteY118" fmla="*/ 50698 h 266334"/>
                <a:gd name="connsiteX119" fmla="*/ 59545 w 322628"/>
                <a:gd name="connsiteY119" fmla="*/ 63652 h 266334"/>
                <a:gd name="connsiteX120" fmla="*/ 56116 w 322628"/>
                <a:gd name="connsiteY120" fmla="*/ 65843 h 266334"/>
                <a:gd name="connsiteX121" fmla="*/ 39161 w 322628"/>
                <a:gd name="connsiteY121" fmla="*/ 84131 h 266334"/>
                <a:gd name="connsiteX122" fmla="*/ 16016 w 322628"/>
                <a:gd name="connsiteY122" fmla="*/ 177095 h 266334"/>
                <a:gd name="connsiteX123" fmla="*/ 16016 w 322628"/>
                <a:gd name="connsiteY123" fmla="*/ 177000 h 266334"/>
                <a:gd name="connsiteX124" fmla="*/ 16016 w 322628"/>
                <a:gd name="connsiteY124" fmla="*/ 177000 h 266334"/>
                <a:gd name="connsiteX125" fmla="*/ 16111 w 322628"/>
                <a:gd name="connsiteY125" fmla="*/ 177095 h 266334"/>
                <a:gd name="connsiteX126" fmla="*/ 16016 w 322628"/>
                <a:gd name="connsiteY126" fmla="*/ 177095 h 266334"/>
                <a:gd name="connsiteX127" fmla="*/ 22588 w 322628"/>
                <a:gd name="connsiteY127" fmla="*/ 200336 h 266334"/>
                <a:gd name="connsiteX128" fmla="*/ 22207 w 322628"/>
                <a:gd name="connsiteY128" fmla="*/ 200526 h 266334"/>
                <a:gd name="connsiteX129" fmla="*/ 22397 w 322628"/>
                <a:gd name="connsiteY129" fmla="*/ 200050 h 266334"/>
                <a:gd name="connsiteX130" fmla="*/ 22588 w 322628"/>
                <a:gd name="connsiteY130" fmla="*/ 200336 h 266334"/>
                <a:gd name="connsiteX131" fmla="*/ 22588 w 322628"/>
                <a:gd name="connsiteY131" fmla="*/ 200336 h 266334"/>
                <a:gd name="connsiteX132" fmla="*/ 22588 w 322628"/>
                <a:gd name="connsiteY132" fmla="*/ 200336 h 266334"/>
                <a:gd name="connsiteX133" fmla="*/ 22588 w 322628"/>
                <a:gd name="connsiteY133" fmla="*/ 200336 h 266334"/>
                <a:gd name="connsiteX134" fmla="*/ 27636 w 322628"/>
                <a:gd name="connsiteY134" fmla="*/ 188715 h 266334"/>
                <a:gd name="connsiteX135" fmla="*/ 27636 w 322628"/>
                <a:gd name="connsiteY135" fmla="*/ 188715 h 266334"/>
                <a:gd name="connsiteX136" fmla="*/ 27636 w 322628"/>
                <a:gd name="connsiteY136" fmla="*/ 188715 h 266334"/>
                <a:gd name="connsiteX137" fmla="*/ 27636 w 322628"/>
                <a:gd name="connsiteY137" fmla="*/ 188715 h 266334"/>
                <a:gd name="connsiteX138" fmla="*/ 111266 w 322628"/>
                <a:gd name="connsiteY138" fmla="*/ 55842 h 266334"/>
                <a:gd name="connsiteX139" fmla="*/ 111266 w 322628"/>
                <a:gd name="connsiteY139" fmla="*/ 55842 h 266334"/>
                <a:gd name="connsiteX140" fmla="*/ 111266 w 322628"/>
                <a:gd name="connsiteY140" fmla="*/ 55842 h 266334"/>
                <a:gd name="connsiteX141" fmla="*/ 111266 w 322628"/>
                <a:gd name="connsiteY141" fmla="*/ 55842 h 266334"/>
                <a:gd name="connsiteX142" fmla="*/ 42686 w 322628"/>
                <a:gd name="connsiteY142" fmla="*/ 187096 h 266334"/>
                <a:gd name="connsiteX143" fmla="*/ 42590 w 322628"/>
                <a:gd name="connsiteY143" fmla="*/ 187191 h 266334"/>
                <a:gd name="connsiteX144" fmla="*/ 42686 w 322628"/>
                <a:gd name="connsiteY144" fmla="*/ 187096 h 266334"/>
                <a:gd name="connsiteX145" fmla="*/ 42495 w 322628"/>
                <a:gd name="connsiteY145" fmla="*/ 186905 h 266334"/>
                <a:gd name="connsiteX146" fmla="*/ 42686 w 322628"/>
                <a:gd name="connsiteY146" fmla="*/ 186905 h 266334"/>
                <a:gd name="connsiteX147" fmla="*/ 42686 w 322628"/>
                <a:gd name="connsiteY147" fmla="*/ 187096 h 266334"/>
                <a:gd name="connsiteX148" fmla="*/ 42686 w 322628"/>
                <a:gd name="connsiteY148" fmla="*/ 187096 h 266334"/>
                <a:gd name="connsiteX149" fmla="*/ 42686 w 322628"/>
                <a:gd name="connsiteY149" fmla="*/ 187096 h 266334"/>
                <a:gd name="connsiteX150" fmla="*/ 42686 w 322628"/>
                <a:gd name="connsiteY150" fmla="*/ 187096 h 266334"/>
                <a:gd name="connsiteX151" fmla="*/ 89929 w 322628"/>
                <a:gd name="connsiteY151" fmla="*/ 177952 h 266334"/>
                <a:gd name="connsiteX152" fmla="*/ 89929 w 322628"/>
                <a:gd name="connsiteY152" fmla="*/ 177952 h 266334"/>
                <a:gd name="connsiteX153" fmla="*/ 90120 w 322628"/>
                <a:gd name="connsiteY153" fmla="*/ 178047 h 266334"/>
                <a:gd name="connsiteX154" fmla="*/ 90977 w 322628"/>
                <a:gd name="connsiteY154" fmla="*/ 178905 h 266334"/>
                <a:gd name="connsiteX155" fmla="*/ 90882 w 322628"/>
                <a:gd name="connsiteY155" fmla="*/ 179000 h 266334"/>
                <a:gd name="connsiteX156" fmla="*/ 89929 w 322628"/>
                <a:gd name="connsiteY156" fmla="*/ 177952 h 266334"/>
                <a:gd name="connsiteX157" fmla="*/ 89929 w 322628"/>
                <a:gd name="connsiteY157" fmla="*/ 177952 h 266334"/>
                <a:gd name="connsiteX158" fmla="*/ 114409 w 322628"/>
                <a:gd name="connsiteY158" fmla="*/ 135756 h 266334"/>
                <a:gd name="connsiteX159" fmla="*/ 114599 w 322628"/>
                <a:gd name="connsiteY159" fmla="*/ 136138 h 266334"/>
                <a:gd name="connsiteX160" fmla="*/ 114123 w 322628"/>
                <a:gd name="connsiteY160" fmla="*/ 136328 h 266334"/>
                <a:gd name="connsiteX161" fmla="*/ 114409 w 322628"/>
                <a:gd name="connsiteY161" fmla="*/ 135756 h 266334"/>
                <a:gd name="connsiteX162" fmla="*/ 184132 w 322628"/>
                <a:gd name="connsiteY162" fmla="*/ 159093 h 266334"/>
                <a:gd name="connsiteX163" fmla="*/ 183179 w 322628"/>
                <a:gd name="connsiteY163" fmla="*/ 157759 h 266334"/>
                <a:gd name="connsiteX164" fmla="*/ 182989 w 322628"/>
                <a:gd name="connsiteY164" fmla="*/ 157473 h 266334"/>
                <a:gd name="connsiteX165" fmla="*/ 184132 w 322628"/>
                <a:gd name="connsiteY165" fmla="*/ 159093 h 266334"/>
                <a:gd name="connsiteX166" fmla="*/ 184132 w 322628"/>
                <a:gd name="connsiteY166" fmla="*/ 159093 h 266334"/>
                <a:gd name="connsiteX167" fmla="*/ 142603 w 322628"/>
                <a:gd name="connsiteY167" fmla="*/ 150806 h 266334"/>
                <a:gd name="connsiteX168" fmla="*/ 142603 w 322628"/>
                <a:gd name="connsiteY168" fmla="*/ 150806 h 266334"/>
                <a:gd name="connsiteX169" fmla="*/ 142603 w 322628"/>
                <a:gd name="connsiteY169" fmla="*/ 150806 h 266334"/>
                <a:gd name="connsiteX170" fmla="*/ 142603 w 322628"/>
                <a:gd name="connsiteY170" fmla="*/ 150806 h 266334"/>
                <a:gd name="connsiteX171" fmla="*/ 150985 w 322628"/>
                <a:gd name="connsiteY171" fmla="*/ 122517 h 266334"/>
                <a:gd name="connsiteX172" fmla="*/ 150985 w 322628"/>
                <a:gd name="connsiteY172" fmla="*/ 122517 h 266334"/>
                <a:gd name="connsiteX173" fmla="*/ 150985 w 322628"/>
                <a:gd name="connsiteY173" fmla="*/ 122517 h 266334"/>
                <a:gd name="connsiteX174" fmla="*/ 150985 w 322628"/>
                <a:gd name="connsiteY174" fmla="*/ 122517 h 266334"/>
                <a:gd name="connsiteX175" fmla="*/ 110694 w 322628"/>
                <a:gd name="connsiteY175" fmla="*/ 157759 h 266334"/>
                <a:gd name="connsiteX176" fmla="*/ 110980 w 322628"/>
                <a:gd name="connsiteY176" fmla="*/ 158997 h 266334"/>
                <a:gd name="connsiteX177" fmla="*/ 110885 w 322628"/>
                <a:gd name="connsiteY177" fmla="*/ 158997 h 266334"/>
                <a:gd name="connsiteX178" fmla="*/ 110694 w 322628"/>
                <a:gd name="connsiteY178" fmla="*/ 159283 h 266334"/>
                <a:gd name="connsiteX179" fmla="*/ 110599 w 322628"/>
                <a:gd name="connsiteY179" fmla="*/ 158806 h 266334"/>
                <a:gd name="connsiteX180" fmla="*/ 110885 w 322628"/>
                <a:gd name="connsiteY180" fmla="*/ 158997 h 266334"/>
                <a:gd name="connsiteX181" fmla="*/ 110694 w 322628"/>
                <a:gd name="connsiteY181" fmla="*/ 157759 h 266334"/>
                <a:gd name="connsiteX182" fmla="*/ 92596 w 322628"/>
                <a:gd name="connsiteY182" fmla="*/ 180619 h 266334"/>
                <a:gd name="connsiteX183" fmla="*/ 92406 w 322628"/>
                <a:gd name="connsiteY183" fmla="*/ 180428 h 266334"/>
                <a:gd name="connsiteX184" fmla="*/ 92596 w 322628"/>
                <a:gd name="connsiteY184" fmla="*/ 180428 h 266334"/>
                <a:gd name="connsiteX185" fmla="*/ 92596 w 322628"/>
                <a:gd name="connsiteY185" fmla="*/ 180619 h 266334"/>
                <a:gd name="connsiteX186" fmla="*/ 166034 w 322628"/>
                <a:gd name="connsiteY186" fmla="*/ 178428 h 266334"/>
                <a:gd name="connsiteX187" fmla="*/ 166034 w 322628"/>
                <a:gd name="connsiteY187" fmla="*/ 178428 h 266334"/>
                <a:gd name="connsiteX188" fmla="*/ 166034 w 322628"/>
                <a:gd name="connsiteY188" fmla="*/ 178428 h 266334"/>
                <a:gd name="connsiteX189" fmla="*/ 166034 w 322628"/>
                <a:gd name="connsiteY189" fmla="*/ 178428 h 266334"/>
                <a:gd name="connsiteX190" fmla="*/ 156033 w 322628"/>
                <a:gd name="connsiteY190" fmla="*/ 90989 h 266334"/>
                <a:gd name="connsiteX191" fmla="*/ 156033 w 322628"/>
                <a:gd name="connsiteY191" fmla="*/ 90893 h 266334"/>
                <a:gd name="connsiteX192" fmla="*/ 156128 w 322628"/>
                <a:gd name="connsiteY192" fmla="*/ 90893 h 266334"/>
                <a:gd name="connsiteX193" fmla="*/ 156033 w 322628"/>
                <a:gd name="connsiteY193" fmla="*/ 90989 h 266334"/>
                <a:gd name="connsiteX194" fmla="*/ 104312 w 322628"/>
                <a:gd name="connsiteY194" fmla="*/ 188810 h 266334"/>
                <a:gd name="connsiteX195" fmla="*/ 104217 w 322628"/>
                <a:gd name="connsiteY195" fmla="*/ 188906 h 266334"/>
                <a:gd name="connsiteX196" fmla="*/ 104217 w 322628"/>
                <a:gd name="connsiteY196" fmla="*/ 188906 h 266334"/>
                <a:gd name="connsiteX197" fmla="*/ 104217 w 322628"/>
                <a:gd name="connsiteY197" fmla="*/ 188715 h 266334"/>
                <a:gd name="connsiteX198" fmla="*/ 104312 w 322628"/>
                <a:gd name="connsiteY198" fmla="*/ 188810 h 266334"/>
                <a:gd name="connsiteX199" fmla="*/ 95930 w 322628"/>
                <a:gd name="connsiteY199" fmla="*/ 160616 h 266334"/>
                <a:gd name="connsiteX200" fmla="*/ 95930 w 322628"/>
                <a:gd name="connsiteY200" fmla="*/ 160616 h 266334"/>
                <a:gd name="connsiteX201" fmla="*/ 95930 w 322628"/>
                <a:gd name="connsiteY201" fmla="*/ 160616 h 266334"/>
                <a:gd name="connsiteX202" fmla="*/ 95930 w 322628"/>
                <a:gd name="connsiteY202" fmla="*/ 160616 h 266334"/>
                <a:gd name="connsiteX203" fmla="*/ 95263 w 322628"/>
                <a:gd name="connsiteY203" fmla="*/ 160807 h 266334"/>
                <a:gd name="connsiteX204" fmla="*/ 95454 w 322628"/>
                <a:gd name="connsiteY204" fmla="*/ 160331 h 266334"/>
                <a:gd name="connsiteX205" fmla="*/ 95930 w 322628"/>
                <a:gd name="connsiteY205" fmla="*/ 160616 h 266334"/>
                <a:gd name="connsiteX206" fmla="*/ 242425 w 322628"/>
                <a:gd name="connsiteY206" fmla="*/ 161093 h 266334"/>
                <a:gd name="connsiteX207" fmla="*/ 242425 w 322628"/>
                <a:gd name="connsiteY207" fmla="*/ 161093 h 266334"/>
                <a:gd name="connsiteX208" fmla="*/ 242425 w 322628"/>
                <a:gd name="connsiteY208" fmla="*/ 161093 h 266334"/>
                <a:gd name="connsiteX209" fmla="*/ 241568 w 322628"/>
                <a:gd name="connsiteY209" fmla="*/ 161474 h 266334"/>
                <a:gd name="connsiteX210" fmla="*/ 242044 w 322628"/>
                <a:gd name="connsiteY210" fmla="*/ 160712 h 266334"/>
                <a:gd name="connsiteX211" fmla="*/ 242425 w 322628"/>
                <a:gd name="connsiteY211" fmla="*/ 161093 h 266334"/>
                <a:gd name="connsiteX212" fmla="*/ 239091 w 322628"/>
                <a:gd name="connsiteY212" fmla="*/ 157759 h 266334"/>
                <a:gd name="connsiteX213" fmla="*/ 239091 w 322628"/>
                <a:gd name="connsiteY213" fmla="*/ 157759 h 266334"/>
                <a:gd name="connsiteX214" fmla="*/ 239091 w 322628"/>
                <a:gd name="connsiteY214" fmla="*/ 157759 h 266334"/>
                <a:gd name="connsiteX215" fmla="*/ 239091 w 322628"/>
                <a:gd name="connsiteY215" fmla="*/ 157759 h 266334"/>
                <a:gd name="connsiteX216" fmla="*/ 238710 w 322628"/>
                <a:gd name="connsiteY216" fmla="*/ 158140 h 266334"/>
                <a:gd name="connsiteX217" fmla="*/ 238710 w 322628"/>
                <a:gd name="connsiteY217" fmla="*/ 157950 h 266334"/>
                <a:gd name="connsiteX218" fmla="*/ 239091 w 322628"/>
                <a:gd name="connsiteY218" fmla="*/ 157759 h 266334"/>
                <a:gd name="connsiteX219" fmla="*/ 166129 w 322628"/>
                <a:gd name="connsiteY219" fmla="*/ 74320 h 266334"/>
                <a:gd name="connsiteX220" fmla="*/ 166129 w 322628"/>
                <a:gd name="connsiteY220" fmla="*/ 74320 h 266334"/>
                <a:gd name="connsiteX221" fmla="*/ 165939 w 322628"/>
                <a:gd name="connsiteY221" fmla="*/ 74225 h 266334"/>
                <a:gd name="connsiteX222" fmla="*/ 166129 w 322628"/>
                <a:gd name="connsiteY222" fmla="*/ 74320 h 266334"/>
                <a:gd name="connsiteX223" fmla="*/ 85738 w 322628"/>
                <a:gd name="connsiteY223" fmla="*/ 166617 h 266334"/>
                <a:gd name="connsiteX224" fmla="*/ 86024 w 322628"/>
                <a:gd name="connsiteY224" fmla="*/ 167189 h 266334"/>
                <a:gd name="connsiteX225" fmla="*/ 85929 w 322628"/>
                <a:gd name="connsiteY225" fmla="*/ 167189 h 266334"/>
                <a:gd name="connsiteX226" fmla="*/ 85738 w 322628"/>
                <a:gd name="connsiteY226" fmla="*/ 166617 h 266334"/>
                <a:gd name="connsiteX227" fmla="*/ 74213 w 322628"/>
                <a:gd name="connsiteY227" fmla="*/ 198050 h 266334"/>
                <a:gd name="connsiteX228" fmla="*/ 74404 w 322628"/>
                <a:gd name="connsiteY228" fmla="*/ 198622 h 266334"/>
                <a:gd name="connsiteX229" fmla="*/ 74213 w 322628"/>
                <a:gd name="connsiteY229" fmla="*/ 198812 h 266334"/>
                <a:gd name="connsiteX230" fmla="*/ 74213 w 322628"/>
                <a:gd name="connsiteY230" fmla="*/ 198050 h 266334"/>
                <a:gd name="connsiteX231" fmla="*/ 49448 w 322628"/>
                <a:gd name="connsiteY231" fmla="*/ 193478 h 266334"/>
                <a:gd name="connsiteX232" fmla="*/ 49353 w 322628"/>
                <a:gd name="connsiteY232" fmla="*/ 193764 h 266334"/>
                <a:gd name="connsiteX233" fmla="*/ 49353 w 322628"/>
                <a:gd name="connsiteY233" fmla="*/ 193764 h 266334"/>
                <a:gd name="connsiteX234" fmla="*/ 49448 w 322628"/>
                <a:gd name="connsiteY234" fmla="*/ 193478 h 266334"/>
                <a:gd name="connsiteX235" fmla="*/ 95835 w 322628"/>
                <a:gd name="connsiteY235" fmla="*/ 217195 h 266334"/>
                <a:gd name="connsiteX236" fmla="*/ 96216 w 322628"/>
                <a:gd name="connsiteY236" fmla="*/ 217576 h 266334"/>
                <a:gd name="connsiteX237" fmla="*/ 95740 w 322628"/>
                <a:gd name="connsiteY237" fmla="*/ 217385 h 266334"/>
                <a:gd name="connsiteX238" fmla="*/ 95835 w 322628"/>
                <a:gd name="connsiteY238" fmla="*/ 217195 h 266334"/>
                <a:gd name="connsiteX239" fmla="*/ 144412 w 322628"/>
                <a:gd name="connsiteY239" fmla="*/ 52698 h 266334"/>
                <a:gd name="connsiteX240" fmla="*/ 144031 w 322628"/>
                <a:gd name="connsiteY240" fmla="*/ 52222 h 266334"/>
                <a:gd name="connsiteX241" fmla="*/ 144603 w 322628"/>
                <a:gd name="connsiteY241" fmla="*/ 52603 h 266334"/>
                <a:gd name="connsiteX242" fmla="*/ 144412 w 322628"/>
                <a:gd name="connsiteY242" fmla="*/ 52698 h 266334"/>
                <a:gd name="connsiteX243" fmla="*/ 287478 w 322628"/>
                <a:gd name="connsiteY243" fmla="*/ 119659 h 266334"/>
                <a:gd name="connsiteX244" fmla="*/ 287478 w 322628"/>
                <a:gd name="connsiteY244" fmla="*/ 119659 h 266334"/>
                <a:gd name="connsiteX245" fmla="*/ 287478 w 322628"/>
                <a:gd name="connsiteY245" fmla="*/ 119659 h 266334"/>
                <a:gd name="connsiteX246" fmla="*/ 287478 w 322628"/>
                <a:gd name="connsiteY246" fmla="*/ 119659 h 266334"/>
                <a:gd name="connsiteX247" fmla="*/ 277572 w 322628"/>
                <a:gd name="connsiteY247" fmla="*/ 106229 h 266334"/>
                <a:gd name="connsiteX248" fmla="*/ 277572 w 322628"/>
                <a:gd name="connsiteY248" fmla="*/ 106229 h 266334"/>
                <a:gd name="connsiteX249" fmla="*/ 277572 w 322628"/>
                <a:gd name="connsiteY249" fmla="*/ 106229 h 266334"/>
                <a:gd name="connsiteX250" fmla="*/ 277572 w 322628"/>
                <a:gd name="connsiteY250" fmla="*/ 106229 h 266334"/>
                <a:gd name="connsiteX251" fmla="*/ 52877 w 322628"/>
                <a:gd name="connsiteY251" fmla="*/ 97275 h 266334"/>
                <a:gd name="connsiteX252" fmla="*/ 52877 w 322628"/>
                <a:gd name="connsiteY252" fmla="*/ 97275 h 266334"/>
                <a:gd name="connsiteX253" fmla="*/ 52020 w 322628"/>
                <a:gd name="connsiteY253" fmla="*/ 97466 h 266334"/>
                <a:gd name="connsiteX254" fmla="*/ 52020 w 322628"/>
                <a:gd name="connsiteY254" fmla="*/ 97466 h 266334"/>
                <a:gd name="connsiteX255" fmla="*/ 52877 w 322628"/>
                <a:gd name="connsiteY255" fmla="*/ 97275 h 266334"/>
                <a:gd name="connsiteX256" fmla="*/ 191180 w 322628"/>
                <a:gd name="connsiteY256" fmla="*/ 213194 h 266334"/>
                <a:gd name="connsiteX257" fmla="*/ 191276 w 322628"/>
                <a:gd name="connsiteY257" fmla="*/ 212909 h 266334"/>
                <a:gd name="connsiteX258" fmla="*/ 192323 w 322628"/>
                <a:gd name="connsiteY258" fmla="*/ 214814 h 266334"/>
                <a:gd name="connsiteX259" fmla="*/ 191180 w 322628"/>
                <a:gd name="connsiteY259" fmla="*/ 213194 h 266334"/>
                <a:gd name="connsiteX260" fmla="*/ 204229 w 322628"/>
                <a:gd name="connsiteY260" fmla="*/ 215385 h 266334"/>
                <a:gd name="connsiteX261" fmla="*/ 205087 w 322628"/>
                <a:gd name="connsiteY261" fmla="*/ 215195 h 266334"/>
                <a:gd name="connsiteX262" fmla="*/ 204992 w 322628"/>
                <a:gd name="connsiteY262" fmla="*/ 215385 h 266334"/>
                <a:gd name="connsiteX263" fmla="*/ 204229 w 322628"/>
                <a:gd name="connsiteY263" fmla="*/ 215385 h 266334"/>
                <a:gd name="connsiteX264" fmla="*/ 287573 w 322628"/>
                <a:gd name="connsiteY264" fmla="*/ 106324 h 266334"/>
                <a:gd name="connsiteX265" fmla="*/ 287669 w 322628"/>
                <a:gd name="connsiteY265" fmla="*/ 106229 h 266334"/>
                <a:gd name="connsiteX266" fmla="*/ 287669 w 322628"/>
                <a:gd name="connsiteY266" fmla="*/ 106324 h 266334"/>
                <a:gd name="connsiteX267" fmla="*/ 287573 w 322628"/>
                <a:gd name="connsiteY267" fmla="*/ 106324 h 266334"/>
                <a:gd name="connsiteX268" fmla="*/ 282620 w 322628"/>
                <a:gd name="connsiteY268" fmla="*/ 111182 h 266334"/>
                <a:gd name="connsiteX269" fmla="*/ 282620 w 322628"/>
                <a:gd name="connsiteY269" fmla="*/ 111182 h 266334"/>
                <a:gd name="connsiteX270" fmla="*/ 282430 w 322628"/>
                <a:gd name="connsiteY270" fmla="*/ 111086 h 266334"/>
                <a:gd name="connsiteX271" fmla="*/ 282620 w 322628"/>
                <a:gd name="connsiteY271" fmla="*/ 111182 h 266334"/>
                <a:gd name="connsiteX272" fmla="*/ 66212 w 322628"/>
                <a:gd name="connsiteY272" fmla="*/ 90608 h 266334"/>
                <a:gd name="connsiteX273" fmla="*/ 66212 w 322628"/>
                <a:gd name="connsiteY273" fmla="*/ 90608 h 266334"/>
                <a:gd name="connsiteX274" fmla="*/ 66212 w 322628"/>
                <a:gd name="connsiteY274" fmla="*/ 90608 h 266334"/>
                <a:gd name="connsiteX275" fmla="*/ 65545 w 322628"/>
                <a:gd name="connsiteY275" fmla="*/ 90608 h 266334"/>
                <a:gd name="connsiteX276" fmla="*/ 65736 w 322628"/>
                <a:gd name="connsiteY276" fmla="*/ 90132 h 266334"/>
                <a:gd name="connsiteX277" fmla="*/ 66212 w 322628"/>
                <a:gd name="connsiteY277" fmla="*/ 90608 h 266334"/>
                <a:gd name="connsiteX278" fmla="*/ 69165 w 322628"/>
                <a:gd name="connsiteY278" fmla="*/ 227101 h 266334"/>
                <a:gd name="connsiteX279" fmla="*/ 69070 w 322628"/>
                <a:gd name="connsiteY279" fmla="*/ 227197 h 266334"/>
                <a:gd name="connsiteX280" fmla="*/ 69070 w 322628"/>
                <a:gd name="connsiteY280" fmla="*/ 227006 h 266334"/>
                <a:gd name="connsiteX281" fmla="*/ 69165 w 322628"/>
                <a:gd name="connsiteY281" fmla="*/ 227101 h 266334"/>
                <a:gd name="connsiteX282" fmla="*/ 127363 w 322628"/>
                <a:gd name="connsiteY282" fmla="*/ 235578 h 266334"/>
                <a:gd name="connsiteX283" fmla="*/ 127363 w 322628"/>
                <a:gd name="connsiteY283" fmla="*/ 235578 h 266334"/>
                <a:gd name="connsiteX284" fmla="*/ 126410 w 322628"/>
                <a:gd name="connsiteY284" fmla="*/ 236435 h 266334"/>
                <a:gd name="connsiteX285" fmla="*/ 127363 w 322628"/>
                <a:gd name="connsiteY285" fmla="*/ 235578 h 266334"/>
                <a:gd name="connsiteX286" fmla="*/ 222899 w 322628"/>
                <a:gd name="connsiteY286" fmla="*/ 27838 h 266334"/>
                <a:gd name="connsiteX287" fmla="*/ 222899 w 322628"/>
                <a:gd name="connsiteY287" fmla="*/ 27838 h 266334"/>
                <a:gd name="connsiteX288" fmla="*/ 222899 w 322628"/>
                <a:gd name="connsiteY288" fmla="*/ 27838 h 266334"/>
                <a:gd name="connsiteX289" fmla="*/ 222899 w 322628"/>
                <a:gd name="connsiteY289" fmla="*/ 27838 h 266334"/>
                <a:gd name="connsiteX290" fmla="*/ 220612 w 322628"/>
                <a:gd name="connsiteY290" fmla="*/ 23171 h 266334"/>
                <a:gd name="connsiteX291" fmla="*/ 220898 w 322628"/>
                <a:gd name="connsiteY291" fmla="*/ 22599 h 266334"/>
                <a:gd name="connsiteX292" fmla="*/ 221279 w 322628"/>
                <a:gd name="connsiteY292" fmla="*/ 22980 h 266334"/>
                <a:gd name="connsiteX293" fmla="*/ 220612 w 322628"/>
                <a:gd name="connsiteY293" fmla="*/ 23171 h 266334"/>
                <a:gd name="connsiteX294" fmla="*/ 164605 w 322628"/>
                <a:gd name="connsiteY294" fmla="*/ 42697 h 266334"/>
                <a:gd name="connsiteX295" fmla="*/ 164605 w 322628"/>
                <a:gd name="connsiteY295" fmla="*/ 42697 h 266334"/>
                <a:gd name="connsiteX296" fmla="*/ 164605 w 322628"/>
                <a:gd name="connsiteY296" fmla="*/ 42697 h 266334"/>
                <a:gd name="connsiteX297" fmla="*/ 164605 w 322628"/>
                <a:gd name="connsiteY297" fmla="*/ 42697 h 266334"/>
                <a:gd name="connsiteX298" fmla="*/ 26017 w 322628"/>
                <a:gd name="connsiteY298" fmla="*/ 128327 h 266334"/>
                <a:gd name="connsiteX299" fmla="*/ 25826 w 322628"/>
                <a:gd name="connsiteY299" fmla="*/ 128422 h 266334"/>
                <a:gd name="connsiteX300" fmla="*/ 25826 w 322628"/>
                <a:gd name="connsiteY300" fmla="*/ 128232 h 266334"/>
                <a:gd name="connsiteX301" fmla="*/ 26017 w 322628"/>
                <a:gd name="connsiteY301" fmla="*/ 128327 h 266334"/>
                <a:gd name="connsiteX302" fmla="*/ 50972 w 322628"/>
                <a:gd name="connsiteY302" fmla="*/ 168808 h 266334"/>
                <a:gd name="connsiteX303" fmla="*/ 50972 w 322628"/>
                <a:gd name="connsiteY303" fmla="*/ 168808 h 266334"/>
                <a:gd name="connsiteX304" fmla="*/ 50972 w 322628"/>
                <a:gd name="connsiteY304" fmla="*/ 168808 h 266334"/>
                <a:gd name="connsiteX305" fmla="*/ 50972 w 322628"/>
                <a:gd name="connsiteY305" fmla="*/ 168808 h 266334"/>
                <a:gd name="connsiteX306" fmla="*/ 50972 w 322628"/>
                <a:gd name="connsiteY306" fmla="*/ 168808 h 266334"/>
                <a:gd name="connsiteX307" fmla="*/ 50972 w 322628"/>
                <a:gd name="connsiteY307" fmla="*/ 168808 h 266334"/>
                <a:gd name="connsiteX308" fmla="*/ 50972 w 322628"/>
                <a:gd name="connsiteY308" fmla="*/ 168808 h 266334"/>
                <a:gd name="connsiteX309" fmla="*/ 50972 w 322628"/>
                <a:gd name="connsiteY309" fmla="*/ 168808 h 266334"/>
                <a:gd name="connsiteX310" fmla="*/ 62497 w 322628"/>
                <a:gd name="connsiteY310" fmla="*/ 233769 h 266334"/>
                <a:gd name="connsiteX311" fmla="*/ 62021 w 322628"/>
                <a:gd name="connsiteY311" fmla="*/ 233959 h 266334"/>
                <a:gd name="connsiteX312" fmla="*/ 62021 w 322628"/>
                <a:gd name="connsiteY312" fmla="*/ 233387 h 266334"/>
                <a:gd name="connsiteX313" fmla="*/ 62497 w 322628"/>
                <a:gd name="connsiteY313" fmla="*/ 233769 h 266334"/>
                <a:gd name="connsiteX314" fmla="*/ 215660 w 322628"/>
                <a:gd name="connsiteY314" fmla="*/ 224244 h 266334"/>
                <a:gd name="connsiteX315" fmla="*/ 215850 w 322628"/>
                <a:gd name="connsiteY315" fmla="*/ 224434 h 266334"/>
                <a:gd name="connsiteX316" fmla="*/ 215469 w 322628"/>
                <a:gd name="connsiteY316" fmla="*/ 224529 h 266334"/>
                <a:gd name="connsiteX317" fmla="*/ 215660 w 322628"/>
                <a:gd name="connsiteY317" fmla="*/ 224244 h 266334"/>
                <a:gd name="connsiteX318" fmla="*/ 176321 w 322628"/>
                <a:gd name="connsiteY318" fmla="*/ 24409 h 266334"/>
                <a:gd name="connsiteX319" fmla="*/ 176321 w 322628"/>
                <a:gd name="connsiteY319" fmla="*/ 24409 h 266334"/>
                <a:gd name="connsiteX320" fmla="*/ 176321 w 322628"/>
                <a:gd name="connsiteY320" fmla="*/ 24409 h 266334"/>
                <a:gd name="connsiteX321" fmla="*/ 176321 w 322628"/>
                <a:gd name="connsiteY321" fmla="*/ 24409 h 266334"/>
                <a:gd name="connsiteX322" fmla="*/ 27827 w 322628"/>
                <a:gd name="connsiteY322" fmla="*/ 145472 h 266334"/>
                <a:gd name="connsiteX323" fmla="*/ 27827 w 322628"/>
                <a:gd name="connsiteY323" fmla="*/ 145472 h 266334"/>
                <a:gd name="connsiteX324" fmla="*/ 27827 w 322628"/>
                <a:gd name="connsiteY324" fmla="*/ 145757 h 266334"/>
                <a:gd name="connsiteX325" fmla="*/ 27541 w 322628"/>
                <a:gd name="connsiteY325" fmla="*/ 145663 h 266334"/>
                <a:gd name="connsiteX326" fmla="*/ 27827 w 322628"/>
                <a:gd name="connsiteY326" fmla="*/ 145472 h 266334"/>
                <a:gd name="connsiteX327" fmla="*/ 27827 w 322628"/>
                <a:gd name="connsiteY327" fmla="*/ 145472 h 266334"/>
                <a:gd name="connsiteX328" fmla="*/ 259570 w 322628"/>
                <a:gd name="connsiteY328" fmla="*/ 21266 h 266334"/>
                <a:gd name="connsiteX329" fmla="*/ 259570 w 322628"/>
                <a:gd name="connsiteY329" fmla="*/ 21266 h 266334"/>
                <a:gd name="connsiteX330" fmla="*/ 259570 w 322628"/>
                <a:gd name="connsiteY330" fmla="*/ 21266 h 266334"/>
                <a:gd name="connsiteX331" fmla="*/ 259570 w 322628"/>
                <a:gd name="connsiteY331" fmla="*/ 21266 h 266334"/>
                <a:gd name="connsiteX332" fmla="*/ 259570 w 322628"/>
                <a:gd name="connsiteY332" fmla="*/ 21266 h 266334"/>
                <a:gd name="connsiteX333" fmla="*/ 151270 w 322628"/>
                <a:gd name="connsiteY333" fmla="*/ 29267 h 266334"/>
                <a:gd name="connsiteX334" fmla="*/ 151270 w 322628"/>
                <a:gd name="connsiteY334" fmla="*/ 29171 h 266334"/>
                <a:gd name="connsiteX335" fmla="*/ 151270 w 322628"/>
                <a:gd name="connsiteY335" fmla="*/ 29267 h 266334"/>
                <a:gd name="connsiteX336" fmla="*/ 151270 w 322628"/>
                <a:gd name="connsiteY336" fmla="*/ 29267 h 266334"/>
                <a:gd name="connsiteX337" fmla="*/ 192990 w 322628"/>
                <a:gd name="connsiteY337" fmla="*/ 7835 h 266334"/>
                <a:gd name="connsiteX338" fmla="*/ 192990 w 322628"/>
                <a:gd name="connsiteY338" fmla="*/ 7835 h 266334"/>
                <a:gd name="connsiteX339" fmla="*/ 192895 w 322628"/>
                <a:gd name="connsiteY339" fmla="*/ 7835 h 266334"/>
                <a:gd name="connsiteX340" fmla="*/ 192990 w 322628"/>
                <a:gd name="connsiteY340" fmla="*/ 7835 h 266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322628" h="266334">
                  <a:moveTo>
                    <a:pt x="39161" y="84131"/>
                  </a:moveTo>
                  <a:lnTo>
                    <a:pt x="39161" y="84131"/>
                  </a:lnTo>
                  <a:cubicBezTo>
                    <a:pt x="36685" y="86893"/>
                    <a:pt x="34208" y="89751"/>
                    <a:pt x="31732" y="92513"/>
                  </a:cubicBezTo>
                  <a:lnTo>
                    <a:pt x="31732" y="92513"/>
                  </a:lnTo>
                  <a:lnTo>
                    <a:pt x="31732" y="92513"/>
                  </a:lnTo>
                  <a:cubicBezTo>
                    <a:pt x="29922" y="95275"/>
                    <a:pt x="28208" y="98037"/>
                    <a:pt x="26398" y="100800"/>
                  </a:cubicBezTo>
                  <a:cubicBezTo>
                    <a:pt x="22493" y="102990"/>
                    <a:pt x="21635" y="107181"/>
                    <a:pt x="19826" y="110801"/>
                  </a:cubicBezTo>
                  <a:cubicBezTo>
                    <a:pt x="18683" y="112992"/>
                    <a:pt x="17539" y="115182"/>
                    <a:pt x="16396" y="117373"/>
                  </a:cubicBezTo>
                  <a:cubicBezTo>
                    <a:pt x="13825" y="120230"/>
                    <a:pt x="12682" y="123755"/>
                    <a:pt x="11920" y="127469"/>
                  </a:cubicBezTo>
                  <a:lnTo>
                    <a:pt x="11920" y="127469"/>
                  </a:lnTo>
                  <a:cubicBezTo>
                    <a:pt x="9158" y="130708"/>
                    <a:pt x="7919" y="134518"/>
                    <a:pt x="7729" y="138709"/>
                  </a:cubicBezTo>
                  <a:cubicBezTo>
                    <a:pt x="7443" y="139662"/>
                    <a:pt x="7157" y="140614"/>
                    <a:pt x="6967" y="141566"/>
                  </a:cubicBezTo>
                  <a:lnTo>
                    <a:pt x="6967" y="141566"/>
                  </a:lnTo>
                  <a:cubicBezTo>
                    <a:pt x="4967" y="148901"/>
                    <a:pt x="1823" y="156044"/>
                    <a:pt x="2204" y="163855"/>
                  </a:cubicBezTo>
                  <a:cubicBezTo>
                    <a:pt x="2109" y="164998"/>
                    <a:pt x="2109" y="166141"/>
                    <a:pt x="2014" y="167284"/>
                  </a:cubicBezTo>
                  <a:cubicBezTo>
                    <a:pt x="395" y="169475"/>
                    <a:pt x="871" y="171570"/>
                    <a:pt x="2300" y="173571"/>
                  </a:cubicBezTo>
                  <a:cubicBezTo>
                    <a:pt x="2300" y="174618"/>
                    <a:pt x="2300" y="175761"/>
                    <a:pt x="2300" y="176809"/>
                  </a:cubicBezTo>
                  <a:lnTo>
                    <a:pt x="2300" y="176809"/>
                  </a:lnTo>
                  <a:cubicBezTo>
                    <a:pt x="-1225" y="181571"/>
                    <a:pt x="13" y="186525"/>
                    <a:pt x="1347" y="191573"/>
                  </a:cubicBezTo>
                  <a:cubicBezTo>
                    <a:pt x="1156" y="192239"/>
                    <a:pt x="1347" y="192715"/>
                    <a:pt x="1728" y="193288"/>
                  </a:cubicBezTo>
                  <a:lnTo>
                    <a:pt x="1728" y="193288"/>
                  </a:lnTo>
                  <a:cubicBezTo>
                    <a:pt x="2109" y="201003"/>
                    <a:pt x="3062" y="208623"/>
                    <a:pt x="7634" y="215195"/>
                  </a:cubicBezTo>
                  <a:cubicBezTo>
                    <a:pt x="7824" y="218814"/>
                    <a:pt x="9824" y="221481"/>
                    <a:pt x="12396" y="223672"/>
                  </a:cubicBezTo>
                  <a:cubicBezTo>
                    <a:pt x="16396" y="231959"/>
                    <a:pt x="21921" y="238721"/>
                    <a:pt x="30589" y="242627"/>
                  </a:cubicBezTo>
                  <a:cubicBezTo>
                    <a:pt x="32113" y="243770"/>
                    <a:pt x="33542" y="245198"/>
                    <a:pt x="35732" y="243865"/>
                  </a:cubicBezTo>
                  <a:cubicBezTo>
                    <a:pt x="38018" y="246247"/>
                    <a:pt x="39447" y="249865"/>
                    <a:pt x="43733" y="249580"/>
                  </a:cubicBezTo>
                  <a:lnTo>
                    <a:pt x="43733" y="249580"/>
                  </a:lnTo>
                  <a:cubicBezTo>
                    <a:pt x="44400" y="250056"/>
                    <a:pt x="45067" y="250247"/>
                    <a:pt x="45829" y="250342"/>
                  </a:cubicBezTo>
                  <a:cubicBezTo>
                    <a:pt x="50877" y="253866"/>
                    <a:pt x="56116" y="257009"/>
                    <a:pt x="62402" y="257676"/>
                  </a:cubicBezTo>
                  <a:cubicBezTo>
                    <a:pt x="65069" y="259486"/>
                    <a:pt x="68022" y="260153"/>
                    <a:pt x="71165" y="259867"/>
                  </a:cubicBezTo>
                  <a:lnTo>
                    <a:pt x="71165" y="259867"/>
                  </a:lnTo>
                  <a:lnTo>
                    <a:pt x="71165" y="259867"/>
                  </a:lnTo>
                  <a:cubicBezTo>
                    <a:pt x="71451" y="260343"/>
                    <a:pt x="71927" y="260534"/>
                    <a:pt x="72499" y="260343"/>
                  </a:cubicBezTo>
                  <a:lnTo>
                    <a:pt x="72499" y="260343"/>
                  </a:lnTo>
                  <a:lnTo>
                    <a:pt x="72499" y="260343"/>
                  </a:lnTo>
                  <a:cubicBezTo>
                    <a:pt x="74499" y="261677"/>
                    <a:pt x="76690" y="261391"/>
                    <a:pt x="78785" y="260819"/>
                  </a:cubicBezTo>
                  <a:lnTo>
                    <a:pt x="78785" y="260819"/>
                  </a:lnTo>
                  <a:lnTo>
                    <a:pt x="78785" y="260819"/>
                  </a:lnTo>
                  <a:cubicBezTo>
                    <a:pt x="81262" y="262629"/>
                    <a:pt x="84119" y="263105"/>
                    <a:pt x="87072" y="262820"/>
                  </a:cubicBezTo>
                  <a:cubicBezTo>
                    <a:pt x="91739" y="265297"/>
                    <a:pt x="96787" y="265010"/>
                    <a:pt x="101836" y="264820"/>
                  </a:cubicBezTo>
                  <a:lnTo>
                    <a:pt x="101836" y="264820"/>
                  </a:lnTo>
                  <a:cubicBezTo>
                    <a:pt x="104598" y="265963"/>
                    <a:pt x="107360" y="266820"/>
                    <a:pt x="110122" y="265010"/>
                  </a:cubicBezTo>
                  <a:cubicBezTo>
                    <a:pt x="117647" y="266344"/>
                    <a:pt x="125077" y="267201"/>
                    <a:pt x="132602" y="264915"/>
                  </a:cubicBezTo>
                  <a:cubicBezTo>
                    <a:pt x="132602" y="264915"/>
                    <a:pt x="132602" y="264915"/>
                    <a:pt x="132602" y="264915"/>
                  </a:cubicBezTo>
                  <a:cubicBezTo>
                    <a:pt x="136697" y="265963"/>
                    <a:pt x="140031" y="263296"/>
                    <a:pt x="143841" y="262725"/>
                  </a:cubicBezTo>
                  <a:lnTo>
                    <a:pt x="143841" y="262725"/>
                  </a:lnTo>
                  <a:cubicBezTo>
                    <a:pt x="151652" y="264248"/>
                    <a:pt x="159081" y="263487"/>
                    <a:pt x="165272" y="257771"/>
                  </a:cubicBezTo>
                  <a:cubicBezTo>
                    <a:pt x="166320" y="257771"/>
                    <a:pt x="167463" y="257771"/>
                    <a:pt x="168511" y="257771"/>
                  </a:cubicBezTo>
                  <a:lnTo>
                    <a:pt x="168511" y="257771"/>
                  </a:lnTo>
                  <a:lnTo>
                    <a:pt x="168511" y="257771"/>
                  </a:lnTo>
                  <a:cubicBezTo>
                    <a:pt x="177274" y="258629"/>
                    <a:pt x="184322" y="253866"/>
                    <a:pt x="191942" y="250628"/>
                  </a:cubicBezTo>
                  <a:lnTo>
                    <a:pt x="191942" y="250628"/>
                  </a:lnTo>
                  <a:cubicBezTo>
                    <a:pt x="192704" y="250438"/>
                    <a:pt x="193276" y="250056"/>
                    <a:pt x="193657" y="249485"/>
                  </a:cubicBezTo>
                  <a:cubicBezTo>
                    <a:pt x="198324" y="249294"/>
                    <a:pt x="201658" y="246437"/>
                    <a:pt x="205468" y="244341"/>
                  </a:cubicBezTo>
                  <a:lnTo>
                    <a:pt x="205468" y="244341"/>
                  </a:lnTo>
                  <a:cubicBezTo>
                    <a:pt x="209087" y="244341"/>
                    <a:pt x="211087" y="241389"/>
                    <a:pt x="213659" y="239579"/>
                  </a:cubicBezTo>
                  <a:lnTo>
                    <a:pt x="213659" y="239579"/>
                  </a:lnTo>
                  <a:cubicBezTo>
                    <a:pt x="218136" y="239103"/>
                    <a:pt x="220803" y="235769"/>
                    <a:pt x="223946" y="233292"/>
                  </a:cubicBezTo>
                  <a:lnTo>
                    <a:pt x="223946" y="233292"/>
                  </a:lnTo>
                  <a:cubicBezTo>
                    <a:pt x="230709" y="230244"/>
                    <a:pt x="237091" y="226815"/>
                    <a:pt x="241853" y="220910"/>
                  </a:cubicBezTo>
                  <a:lnTo>
                    <a:pt x="241853" y="220910"/>
                  </a:lnTo>
                  <a:lnTo>
                    <a:pt x="241853" y="220910"/>
                  </a:lnTo>
                  <a:cubicBezTo>
                    <a:pt x="242996" y="219957"/>
                    <a:pt x="244044" y="219100"/>
                    <a:pt x="245187" y="218148"/>
                  </a:cubicBezTo>
                  <a:lnTo>
                    <a:pt x="245187" y="218148"/>
                  </a:lnTo>
                  <a:lnTo>
                    <a:pt x="245187" y="218148"/>
                  </a:lnTo>
                  <a:cubicBezTo>
                    <a:pt x="250902" y="216243"/>
                    <a:pt x="254521" y="211671"/>
                    <a:pt x="258427" y="207480"/>
                  </a:cubicBezTo>
                  <a:lnTo>
                    <a:pt x="258427" y="207480"/>
                  </a:lnTo>
                  <a:lnTo>
                    <a:pt x="258427" y="207480"/>
                  </a:lnTo>
                  <a:cubicBezTo>
                    <a:pt x="259570" y="206337"/>
                    <a:pt x="260713" y="205194"/>
                    <a:pt x="261761" y="204146"/>
                  </a:cubicBezTo>
                  <a:cubicBezTo>
                    <a:pt x="263951" y="201955"/>
                    <a:pt x="266237" y="199764"/>
                    <a:pt x="268428" y="197573"/>
                  </a:cubicBezTo>
                  <a:cubicBezTo>
                    <a:pt x="271095" y="194811"/>
                    <a:pt x="273857" y="192049"/>
                    <a:pt x="276524" y="189287"/>
                  </a:cubicBezTo>
                  <a:cubicBezTo>
                    <a:pt x="280144" y="186048"/>
                    <a:pt x="284525" y="183381"/>
                    <a:pt x="285383" y="177952"/>
                  </a:cubicBezTo>
                  <a:cubicBezTo>
                    <a:pt x="290717" y="174047"/>
                    <a:pt x="294431" y="168903"/>
                    <a:pt x="297003" y="162903"/>
                  </a:cubicBezTo>
                  <a:cubicBezTo>
                    <a:pt x="300813" y="159664"/>
                    <a:pt x="304909" y="156521"/>
                    <a:pt x="305861" y="151187"/>
                  </a:cubicBezTo>
                  <a:cubicBezTo>
                    <a:pt x="307766" y="147853"/>
                    <a:pt x="309767" y="144519"/>
                    <a:pt x="311671" y="141185"/>
                  </a:cubicBezTo>
                  <a:cubicBezTo>
                    <a:pt x="314243" y="138423"/>
                    <a:pt x="315767" y="135185"/>
                    <a:pt x="315672" y="131279"/>
                  </a:cubicBezTo>
                  <a:cubicBezTo>
                    <a:pt x="316625" y="128993"/>
                    <a:pt x="317482" y="126708"/>
                    <a:pt x="318434" y="124517"/>
                  </a:cubicBezTo>
                  <a:lnTo>
                    <a:pt x="318434" y="124517"/>
                  </a:lnTo>
                  <a:lnTo>
                    <a:pt x="318434" y="124517"/>
                  </a:lnTo>
                  <a:cubicBezTo>
                    <a:pt x="318625" y="123564"/>
                    <a:pt x="318720" y="122517"/>
                    <a:pt x="318911" y="121564"/>
                  </a:cubicBezTo>
                  <a:lnTo>
                    <a:pt x="318911" y="121564"/>
                  </a:lnTo>
                  <a:lnTo>
                    <a:pt x="318911" y="121564"/>
                  </a:lnTo>
                  <a:cubicBezTo>
                    <a:pt x="320720" y="118992"/>
                    <a:pt x="321101" y="116040"/>
                    <a:pt x="320625" y="112992"/>
                  </a:cubicBezTo>
                  <a:lnTo>
                    <a:pt x="320625" y="112992"/>
                  </a:lnTo>
                  <a:lnTo>
                    <a:pt x="320625" y="112992"/>
                  </a:lnTo>
                  <a:cubicBezTo>
                    <a:pt x="322339" y="108134"/>
                    <a:pt x="323387" y="103181"/>
                    <a:pt x="321959" y="98037"/>
                  </a:cubicBezTo>
                  <a:cubicBezTo>
                    <a:pt x="321959" y="98037"/>
                    <a:pt x="321959" y="98037"/>
                    <a:pt x="321959" y="98037"/>
                  </a:cubicBezTo>
                  <a:lnTo>
                    <a:pt x="321959" y="98037"/>
                  </a:lnTo>
                  <a:cubicBezTo>
                    <a:pt x="321673" y="89941"/>
                    <a:pt x="319577" y="82321"/>
                    <a:pt x="316244" y="74987"/>
                  </a:cubicBezTo>
                  <a:cubicBezTo>
                    <a:pt x="315958" y="71558"/>
                    <a:pt x="315767" y="68224"/>
                    <a:pt x="315481" y="64795"/>
                  </a:cubicBezTo>
                  <a:cubicBezTo>
                    <a:pt x="316815" y="62033"/>
                    <a:pt x="313767" y="62414"/>
                    <a:pt x="313005" y="61176"/>
                  </a:cubicBezTo>
                  <a:cubicBezTo>
                    <a:pt x="313005" y="57175"/>
                    <a:pt x="314338" y="52889"/>
                    <a:pt x="310243" y="49936"/>
                  </a:cubicBezTo>
                  <a:cubicBezTo>
                    <a:pt x="309386" y="47650"/>
                    <a:pt x="309862" y="44697"/>
                    <a:pt x="307195" y="43173"/>
                  </a:cubicBezTo>
                  <a:cubicBezTo>
                    <a:pt x="306814" y="37935"/>
                    <a:pt x="302909" y="35077"/>
                    <a:pt x="299670" y="31648"/>
                  </a:cubicBezTo>
                  <a:cubicBezTo>
                    <a:pt x="299670" y="31648"/>
                    <a:pt x="299670" y="31648"/>
                    <a:pt x="299670" y="31648"/>
                  </a:cubicBezTo>
                  <a:cubicBezTo>
                    <a:pt x="297098" y="23742"/>
                    <a:pt x="289954" y="20790"/>
                    <a:pt x="283859" y="16599"/>
                  </a:cubicBezTo>
                  <a:cubicBezTo>
                    <a:pt x="278334" y="12503"/>
                    <a:pt x="272810" y="8407"/>
                    <a:pt x="265761" y="7359"/>
                  </a:cubicBezTo>
                  <a:lnTo>
                    <a:pt x="265761" y="7359"/>
                  </a:lnTo>
                  <a:cubicBezTo>
                    <a:pt x="262808" y="5359"/>
                    <a:pt x="259475" y="4121"/>
                    <a:pt x="255855" y="4311"/>
                  </a:cubicBezTo>
                  <a:cubicBezTo>
                    <a:pt x="252140" y="2120"/>
                    <a:pt x="248140" y="1454"/>
                    <a:pt x="243949" y="1930"/>
                  </a:cubicBezTo>
                  <a:lnTo>
                    <a:pt x="243949" y="1930"/>
                  </a:lnTo>
                  <a:cubicBezTo>
                    <a:pt x="242329" y="1740"/>
                    <a:pt x="240710" y="1644"/>
                    <a:pt x="239091" y="1454"/>
                  </a:cubicBezTo>
                  <a:cubicBezTo>
                    <a:pt x="234805" y="-832"/>
                    <a:pt x="230233" y="120"/>
                    <a:pt x="225756" y="692"/>
                  </a:cubicBezTo>
                  <a:cubicBezTo>
                    <a:pt x="222518" y="692"/>
                    <a:pt x="219279" y="787"/>
                    <a:pt x="216041" y="787"/>
                  </a:cubicBezTo>
                  <a:cubicBezTo>
                    <a:pt x="211087" y="1263"/>
                    <a:pt x="206230" y="1740"/>
                    <a:pt x="201277" y="2311"/>
                  </a:cubicBezTo>
                  <a:lnTo>
                    <a:pt x="201277" y="2311"/>
                  </a:lnTo>
                  <a:cubicBezTo>
                    <a:pt x="195467" y="2311"/>
                    <a:pt x="189561" y="2216"/>
                    <a:pt x="184703" y="6311"/>
                  </a:cubicBezTo>
                  <a:lnTo>
                    <a:pt x="184703" y="6311"/>
                  </a:lnTo>
                  <a:lnTo>
                    <a:pt x="184703" y="6311"/>
                  </a:lnTo>
                  <a:cubicBezTo>
                    <a:pt x="181751" y="6597"/>
                    <a:pt x="178893" y="6883"/>
                    <a:pt x="175940" y="7169"/>
                  </a:cubicBezTo>
                  <a:cubicBezTo>
                    <a:pt x="172987" y="6597"/>
                    <a:pt x="170225" y="7169"/>
                    <a:pt x="167844" y="8978"/>
                  </a:cubicBezTo>
                  <a:cubicBezTo>
                    <a:pt x="163367" y="10121"/>
                    <a:pt x="158986" y="11169"/>
                    <a:pt x="154509" y="12312"/>
                  </a:cubicBezTo>
                  <a:cubicBezTo>
                    <a:pt x="150699" y="12312"/>
                    <a:pt x="147270" y="13360"/>
                    <a:pt x="144412" y="16027"/>
                  </a:cubicBezTo>
                  <a:cubicBezTo>
                    <a:pt x="141841" y="16789"/>
                    <a:pt x="139269" y="17551"/>
                    <a:pt x="136697" y="18313"/>
                  </a:cubicBezTo>
                  <a:cubicBezTo>
                    <a:pt x="132125" y="20409"/>
                    <a:pt x="126696" y="20504"/>
                    <a:pt x="122886" y="24409"/>
                  </a:cubicBezTo>
                  <a:cubicBezTo>
                    <a:pt x="113266" y="27267"/>
                    <a:pt x="104217" y="31458"/>
                    <a:pt x="96216" y="37649"/>
                  </a:cubicBezTo>
                  <a:cubicBezTo>
                    <a:pt x="92787" y="38316"/>
                    <a:pt x="90025" y="39935"/>
                    <a:pt x="87834" y="42602"/>
                  </a:cubicBezTo>
                  <a:cubicBezTo>
                    <a:pt x="85643" y="43840"/>
                    <a:pt x="83548" y="44983"/>
                    <a:pt x="81357" y="46221"/>
                  </a:cubicBezTo>
                  <a:cubicBezTo>
                    <a:pt x="79547" y="47745"/>
                    <a:pt x="77737" y="49174"/>
                    <a:pt x="75928" y="50698"/>
                  </a:cubicBezTo>
                  <a:cubicBezTo>
                    <a:pt x="68403" y="52412"/>
                    <a:pt x="64879" y="59175"/>
                    <a:pt x="59545" y="63652"/>
                  </a:cubicBezTo>
                  <a:cubicBezTo>
                    <a:pt x="58116" y="64033"/>
                    <a:pt x="57068" y="64890"/>
                    <a:pt x="56116" y="65843"/>
                  </a:cubicBezTo>
                  <a:cubicBezTo>
                    <a:pt x="49162" y="70319"/>
                    <a:pt x="43257" y="76320"/>
                    <a:pt x="39161" y="84131"/>
                  </a:cubicBezTo>
                  <a:close/>
                  <a:moveTo>
                    <a:pt x="16016" y="177095"/>
                  </a:moveTo>
                  <a:cubicBezTo>
                    <a:pt x="16016" y="177095"/>
                    <a:pt x="16016" y="177000"/>
                    <a:pt x="16016" y="177000"/>
                  </a:cubicBezTo>
                  <a:cubicBezTo>
                    <a:pt x="16016" y="177000"/>
                    <a:pt x="16016" y="177000"/>
                    <a:pt x="16016" y="177000"/>
                  </a:cubicBezTo>
                  <a:cubicBezTo>
                    <a:pt x="16016" y="177000"/>
                    <a:pt x="16016" y="177095"/>
                    <a:pt x="16111" y="177095"/>
                  </a:cubicBezTo>
                  <a:cubicBezTo>
                    <a:pt x="16111" y="177000"/>
                    <a:pt x="16016" y="177095"/>
                    <a:pt x="16016" y="177095"/>
                  </a:cubicBezTo>
                  <a:close/>
                  <a:moveTo>
                    <a:pt x="22588" y="200336"/>
                  </a:moveTo>
                  <a:cubicBezTo>
                    <a:pt x="22493" y="200431"/>
                    <a:pt x="22302" y="200431"/>
                    <a:pt x="22207" y="200526"/>
                  </a:cubicBezTo>
                  <a:cubicBezTo>
                    <a:pt x="22302" y="200336"/>
                    <a:pt x="22302" y="200241"/>
                    <a:pt x="22397" y="200050"/>
                  </a:cubicBezTo>
                  <a:cubicBezTo>
                    <a:pt x="22493" y="200241"/>
                    <a:pt x="22588" y="200241"/>
                    <a:pt x="22588" y="200336"/>
                  </a:cubicBezTo>
                  <a:cubicBezTo>
                    <a:pt x="22588" y="200336"/>
                    <a:pt x="22588" y="200336"/>
                    <a:pt x="22588" y="200336"/>
                  </a:cubicBezTo>
                  <a:lnTo>
                    <a:pt x="22588" y="200336"/>
                  </a:lnTo>
                  <a:lnTo>
                    <a:pt x="22588" y="200336"/>
                  </a:lnTo>
                  <a:close/>
                  <a:moveTo>
                    <a:pt x="27636" y="188715"/>
                  </a:moveTo>
                  <a:cubicBezTo>
                    <a:pt x="27636" y="188715"/>
                    <a:pt x="27636" y="188715"/>
                    <a:pt x="27636" y="188715"/>
                  </a:cubicBezTo>
                  <a:cubicBezTo>
                    <a:pt x="27636" y="188715"/>
                    <a:pt x="27636" y="188715"/>
                    <a:pt x="27636" y="188715"/>
                  </a:cubicBezTo>
                  <a:cubicBezTo>
                    <a:pt x="27636" y="188715"/>
                    <a:pt x="27636" y="188715"/>
                    <a:pt x="27636" y="188715"/>
                  </a:cubicBezTo>
                  <a:close/>
                  <a:moveTo>
                    <a:pt x="111266" y="55842"/>
                  </a:moveTo>
                  <a:cubicBezTo>
                    <a:pt x="111266" y="55842"/>
                    <a:pt x="111361" y="55842"/>
                    <a:pt x="111266" y="55842"/>
                  </a:cubicBezTo>
                  <a:cubicBezTo>
                    <a:pt x="111266" y="55842"/>
                    <a:pt x="111266" y="55842"/>
                    <a:pt x="111266" y="55842"/>
                  </a:cubicBezTo>
                  <a:cubicBezTo>
                    <a:pt x="111266" y="55842"/>
                    <a:pt x="111266" y="55842"/>
                    <a:pt x="111266" y="55842"/>
                  </a:cubicBezTo>
                  <a:close/>
                  <a:moveTo>
                    <a:pt x="42686" y="187096"/>
                  </a:moveTo>
                  <a:cubicBezTo>
                    <a:pt x="42686" y="187096"/>
                    <a:pt x="42590" y="187096"/>
                    <a:pt x="42590" y="187191"/>
                  </a:cubicBezTo>
                  <a:cubicBezTo>
                    <a:pt x="42590" y="187096"/>
                    <a:pt x="42590" y="187096"/>
                    <a:pt x="42686" y="187096"/>
                  </a:cubicBezTo>
                  <a:cubicBezTo>
                    <a:pt x="42590" y="187001"/>
                    <a:pt x="42495" y="187001"/>
                    <a:pt x="42495" y="186905"/>
                  </a:cubicBezTo>
                  <a:cubicBezTo>
                    <a:pt x="42590" y="186905"/>
                    <a:pt x="42590" y="186905"/>
                    <a:pt x="42686" y="186905"/>
                  </a:cubicBezTo>
                  <a:cubicBezTo>
                    <a:pt x="42590" y="187001"/>
                    <a:pt x="42590" y="187001"/>
                    <a:pt x="42686" y="187096"/>
                  </a:cubicBezTo>
                  <a:lnTo>
                    <a:pt x="42686" y="187096"/>
                  </a:lnTo>
                  <a:cubicBezTo>
                    <a:pt x="42686" y="187096"/>
                    <a:pt x="42686" y="187096"/>
                    <a:pt x="42686" y="187096"/>
                  </a:cubicBezTo>
                  <a:lnTo>
                    <a:pt x="42686" y="187096"/>
                  </a:lnTo>
                  <a:close/>
                  <a:moveTo>
                    <a:pt x="89929" y="177952"/>
                  </a:moveTo>
                  <a:cubicBezTo>
                    <a:pt x="89929" y="177952"/>
                    <a:pt x="89929" y="177952"/>
                    <a:pt x="89929" y="177952"/>
                  </a:cubicBezTo>
                  <a:cubicBezTo>
                    <a:pt x="90025" y="177952"/>
                    <a:pt x="90120" y="178047"/>
                    <a:pt x="90120" y="178047"/>
                  </a:cubicBezTo>
                  <a:lnTo>
                    <a:pt x="90977" y="178905"/>
                  </a:lnTo>
                  <a:cubicBezTo>
                    <a:pt x="90882" y="178905"/>
                    <a:pt x="90882" y="179000"/>
                    <a:pt x="90882" y="179000"/>
                  </a:cubicBezTo>
                  <a:cubicBezTo>
                    <a:pt x="90596" y="178619"/>
                    <a:pt x="90311" y="178238"/>
                    <a:pt x="89929" y="177952"/>
                  </a:cubicBezTo>
                  <a:cubicBezTo>
                    <a:pt x="89929" y="177952"/>
                    <a:pt x="89929" y="177952"/>
                    <a:pt x="89929" y="177952"/>
                  </a:cubicBezTo>
                  <a:close/>
                  <a:moveTo>
                    <a:pt x="114409" y="135756"/>
                  </a:moveTo>
                  <a:cubicBezTo>
                    <a:pt x="114504" y="135852"/>
                    <a:pt x="114504" y="136042"/>
                    <a:pt x="114599" y="136138"/>
                  </a:cubicBezTo>
                  <a:cubicBezTo>
                    <a:pt x="114409" y="136232"/>
                    <a:pt x="114313" y="136232"/>
                    <a:pt x="114123" y="136328"/>
                  </a:cubicBezTo>
                  <a:cubicBezTo>
                    <a:pt x="114218" y="136138"/>
                    <a:pt x="114313" y="135947"/>
                    <a:pt x="114409" y="135756"/>
                  </a:cubicBezTo>
                  <a:close/>
                  <a:moveTo>
                    <a:pt x="184132" y="159093"/>
                  </a:moveTo>
                  <a:cubicBezTo>
                    <a:pt x="183941" y="158330"/>
                    <a:pt x="183655" y="157950"/>
                    <a:pt x="183179" y="157759"/>
                  </a:cubicBezTo>
                  <a:cubicBezTo>
                    <a:pt x="183084" y="157664"/>
                    <a:pt x="183084" y="157569"/>
                    <a:pt x="182989" y="157473"/>
                  </a:cubicBezTo>
                  <a:cubicBezTo>
                    <a:pt x="183465" y="157759"/>
                    <a:pt x="183941" y="158235"/>
                    <a:pt x="184132" y="159093"/>
                  </a:cubicBezTo>
                  <a:lnTo>
                    <a:pt x="184132" y="159093"/>
                  </a:lnTo>
                  <a:close/>
                  <a:moveTo>
                    <a:pt x="142603" y="150806"/>
                  </a:moveTo>
                  <a:cubicBezTo>
                    <a:pt x="142603" y="150806"/>
                    <a:pt x="142603" y="150806"/>
                    <a:pt x="142603" y="150806"/>
                  </a:cubicBezTo>
                  <a:cubicBezTo>
                    <a:pt x="142603" y="150806"/>
                    <a:pt x="142603" y="150806"/>
                    <a:pt x="142603" y="150806"/>
                  </a:cubicBezTo>
                  <a:cubicBezTo>
                    <a:pt x="142603" y="150806"/>
                    <a:pt x="142603" y="150806"/>
                    <a:pt x="142603" y="150806"/>
                  </a:cubicBezTo>
                  <a:close/>
                  <a:moveTo>
                    <a:pt x="150985" y="122517"/>
                  </a:moveTo>
                  <a:cubicBezTo>
                    <a:pt x="150985" y="122517"/>
                    <a:pt x="150985" y="122517"/>
                    <a:pt x="150985" y="122517"/>
                  </a:cubicBezTo>
                  <a:cubicBezTo>
                    <a:pt x="151080" y="122517"/>
                    <a:pt x="151080" y="122517"/>
                    <a:pt x="150985" y="122517"/>
                  </a:cubicBezTo>
                  <a:cubicBezTo>
                    <a:pt x="151080" y="122517"/>
                    <a:pt x="150985" y="122517"/>
                    <a:pt x="150985" y="122517"/>
                  </a:cubicBezTo>
                  <a:close/>
                  <a:moveTo>
                    <a:pt x="110694" y="157759"/>
                  </a:moveTo>
                  <a:cubicBezTo>
                    <a:pt x="110789" y="158140"/>
                    <a:pt x="110885" y="158616"/>
                    <a:pt x="110980" y="158997"/>
                  </a:cubicBezTo>
                  <a:cubicBezTo>
                    <a:pt x="110980" y="158997"/>
                    <a:pt x="110980" y="158997"/>
                    <a:pt x="110885" y="158997"/>
                  </a:cubicBezTo>
                  <a:cubicBezTo>
                    <a:pt x="110885" y="159093"/>
                    <a:pt x="110789" y="159188"/>
                    <a:pt x="110694" y="159283"/>
                  </a:cubicBezTo>
                  <a:cubicBezTo>
                    <a:pt x="110694" y="159093"/>
                    <a:pt x="110599" y="158997"/>
                    <a:pt x="110599" y="158806"/>
                  </a:cubicBezTo>
                  <a:cubicBezTo>
                    <a:pt x="110694" y="158902"/>
                    <a:pt x="110789" y="158902"/>
                    <a:pt x="110885" y="158997"/>
                  </a:cubicBezTo>
                  <a:cubicBezTo>
                    <a:pt x="110980" y="158616"/>
                    <a:pt x="110789" y="158235"/>
                    <a:pt x="110694" y="157759"/>
                  </a:cubicBezTo>
                  <a:close/>
                  <a:moveTo>
                    <a:pt x="92596" y="180619"/>
                  </a:moveTo>
                  <a:cubicBezTo>
                    <a:pt x="92501" y="180524"/>
                    <a:pt x="92501" y="180524"/>
                    <a:pt x="92406" y="180428"/>
                  </a:cubicBezTo>
                  <a:cubicBezTo>
                    <a:pt x="92501" y="180428"/>
                    <a:pt x="92501" y="180428"/>
                    <a:pt x="92596" y="180428"/>
                  </a:cubicBezTo>
                  <a:cubicBezTo>
                    <a:pt x="92596" y="180524"/>
                    <a:pt x="92596" y="180524"/>
                    <a:pt x="92596" y="180619"/>
                  </a:cubicBezTo>
                  <a:close/>
                  <a:moveTo>
                    <a:pt x="166034" y="178428"/>
                  </a:moveTo>
                  <a:lnTo>
                    <a:pt x="166034" y="178428"/>
                  </a:lnTo>
                  <a:lnTo>
                    <a:pt x="166034" y="178428"/>
                  </a:lnTo>
                  <a:lnTo>
                    <a:pt x="166034" y="178428"/>
                  </a:lnTo>
                  <a:close/>
                  <a:moveTo>
                    <a:pt x="156033" y="90989"/>
                  </a:moveTo>
                  <a:cubicBezTo>
                    <a:pt x="156033" y="90989"/>
                    <a:pt x="156033" y="90893"/>
                    <a:pt x="156033" y="90893"/>
                  </a:cubicBezTo>
                  <a:cubicBezTo>
                    <a:pt x="156033" y="90893"/>
                    <a:pt x="156128" y="90893"/>
                    <a:pt x="156128" y="90893"/>
                  </a:cubicBezTo>
                  <a:cubicBezTo>
                    <a:pt x="156033" y="90989"/>
                    <a:pt x="156033" y="90989"/>
                    <a:pt x="156033" y="90989"/>
                  </a:cubicBezTo>
                  <a:close/>
                  <a:moveTo>
                    <a:pt x="104312" y="188810"/>
                  </a:moveTo>
                  <a:cubicBezTo>
                    <a:pt x="104312" y="188810"/>
                    <a:pt x="104217" y="188906"/>
                    <a:pt x="104217" y="188906"/>
                  </a:cubicBezTo>
                  <a:lnTo>
                    <a:pt x="104217" y="188906"/>
                  </a:lnTo>
                  <a:cubicBezTo>
                    <a:pt x="104217" y="188810"/>
                    <a:pt x="104217" y="188810"/>
                    <a:pt x="104217" y="188715"/>
                  </a:cubicBezTo>
                  <a:cubicBezTo>
                    <a:pt x="104217" y="188715"/>
                    <a:pt x="104312" y="188810"/>
                    <a:pt x="104312" y="188810"/>
                  </a:cubicBezTo>
                  <a:close/>
                  <a:moveTo>
                    <a:pt x="95930" y="160616"/>
                  </a:moveTo>
                  <a:cubicBezTo>
                    <a:pt x="95930" y="160616"/>
                    <a:pt x="96026" y="160616"/>
                    <a:pt x="95930" y="160616"/>
                  </a:cubicBezTo>
                  <a:cubicBezTo>
                    <a:pt x="96026" y="160616"/>
                    <a:pt x="96026" y="160616"/>
                    <a:pt x="95930" y="160616"/>
                  </a:cubicBezTo>
                  <a:lnTo>
                    <a:pt x="95930" y="160616"/>
                  </a:lnTo>
                  <a:cubicBezTo>
                    <a:pt x="95740" y="160712"/>
                    <a:pt x="95549" y="160712"/>
                    <a:pt x="95263" y="160807"/>
                  </a:cubicBezTo>
                  <a:cubicBezTo>
                    <a:pt x="95263" y="160616"/>
                    <a:pt x="95359" y="160522"/>
                    <a:pt x="95454" y="160331"/>
                  </a:cubicBezTo>
                  <a:cubicBezTo>
                    <a:pt x="95645" y="160426"/>
                    <a:pt x="95835" y="160522"/>
                    <a:pt x="95930" y="160616"/>
                  </a:cubicBezTo>
                  <a:close/>
                  <a:moveTo>
                    <a:pt x="242425" y="161093"/>
                  </a:moveTo>
                  <a:lnTo>
                    <a:pt x="242425" y="161093"/>
                  </a:lnTo>
                  <a:lnTo>
                    <a:pt x="242425" y="161093"/>
                  </a:lnTo>
                  <a:cubicBezTo>
                    <a:pt x="242044" y="161188"/>
                    <a:pt x="241949" y="161378"/>
                    <a:pt x="241568" y="161474"/>
                  </a:cubicBezTo>
                  <a:cubicBezTo>
                    <a:pt x="241758" y="161188"/>
                    <a:pt x="241949" y="160998"/>
                    <a:pt x="242044" y="160712"/>
                  </a:cubicBezTo>
                  <a:cubicBezTo>
                    <a:pt x="242234" y="160807"/>
                    <a:pt x="242329" y="160998"/>
                    <a:pt x="242425" y="161093"/>
                  </a:cubicBezTo>
                  <a:close/>
                  <a:moveTo>
                    <a:pt x="239091" y="157759"/>
                  </a:moveTo>
                  <a:cubicBezTo>
                    <a:pt x="239091" y="157759"/>
                    <a:pt x="239091" y="157759"/>
                    <a:pt x="239091" y="157759"/>
                  </a:cubicBezTo>
                  <a:cubicBezTo>
                    <a:pt x="239186" y="157759"/>
                    <a:pt x="239091" y="157759"/>
                    <a:pt x="239091" y="157759"/>
                  </a:cubicBezTo>
                  <a:lnTo>
                    <a:pt x="239091" y="157759"/>
                  </a:lnTo>
                  <a:cubicBezTo>
                    <a:pt x="238996" y="157854"/>
                    <a:pt x="238805" y="158045"/>
                    <a:pt x="238710" y="158140"/>
                  </a:cubicBezTo>
                  <a:cubicBezTo>
                    <a:pt x="238710" y="158045"/>
                    <a:pt x="238710" y="157950"/>
                    <a:pt x="238710" y="157950"/>
                  </a:cubicBezTo>
                  <a:cubicBezTo>
                    <a:pt x="238805" y="157854"/>
                    <a:pt x="238996" y="157759"/>
                    <a:pt x="239091" y="157759"/>
                  </a:cubicBezTo>
                  <a:close/>
                  <a:moveTo>
                    <a:pt x="166129" y="74320"/>
                  </a:moveTo>
                  <a:cubicBezTo>
                    <a:pt x="166129" y="74320"/>
                    <a:pt x="166129" y="74320"/>
                    <a:pt x="166129" y="74320"/>
                  </a:cubicBezTo>
                  <a:cubicBezTo>
                    <a:pt x="166034" y="74320"/>
                    <a:pt x="166034" y="74225"/>
                    <a:pt x="165939" y="74225"/>
                  </a:cubicBezTo>
                  <a:cubicBezTo>
                    <a:pt x="166034" y="74225"/>
                    <a:pt x="166129" y="74225"/>
                    <a:pt x="166129" y="74320"/>
                  </a:cubicBezTo>
                  <a:close/>
                  <a:moveTo>
                    <a:pt x="85738" y="166617"/>
                  </a:moveTo>
                  <a:cubicBezTo>
                    <a:pt x="85834" y="166808"/>
                    <a:pt x="85834" y="166998"/>
                    <a:pt x="86024" y="167189"/>
                  </a:cubicBezTo>
                  <a:cubicBezTo>
                    <a:pt x="86024" y="167189"/>
                    <a:pt x="86024" y="167189"/>
                    <a:pt x="85929" y="167189"/>
                  </a:cubicBezTo>
                  <a:cubicBezTo>
                    <a:pt x="85834" y="167094"/>
                    <a:pt x="85738" y="166808"/>
                    <a:pt x="85738" y="166617"/>
                  </a:cubicBezTo>
                  <a:close/>
                  <a:moveTo>
                    <a:pt x="74213" y="198050"/>
                  </a:moveTo>
                  <a:cubicBezTo>
                    <a:pt x="74309" y="198240"/>
                    <a:pt x="74404" y="198431"/>
                    <a:pt x="74404" y="198622"/>
                  </a:cubicBezTo>
                  <a:cubicBezTo>
                    <a:pt x="74309" y="198716"/>
                    <a:pt x="74213" y="198716"/>
                    <a:pt x="74213" y="198812"/>
                  </a:cubicBezTo>
                  <a:cubicBezTo>
                    <a:pt x="74309" y="198526"/>
                    <a:pt x="74213" y="198335"/>
                    <a:pt x="74213" y="198050"/>
                  </a:cubicBezTo>
                  <a:close/>
                  <a:moveTo>
                    <a:pt x="49448" y="193478"/>
                  </a:moveTo>
                  <a:cubicBezTo>
                    <a:pt x="49448" y="193573"/>
                    <a:pt x="49353" y="193573"/>
                    <a:pt x="49353" y="193764"/>
                  </a:cubicBezTo>
                  <a:cubicBezTo>
                    <a:pt x="49353" y="193764"/>
                    <a:pt x="49353" y="193764"/>
                    <a:pt x="49353" y="193764"/>
                  </a:cubicBezTo>
                  <a:cubicBezTo>
                    <a:pt x="49258" y="193668"/>
                    <a:pt x="49353" y="193573"/>
                    <a:pt x="49448" y="193478"/>
                  </a:cubicBezTo>
                  <a:close/>
                  <a:moveTo>
                    <a:pt x="95835" y="217195"/>
                  </a:moveTo>
                  <a:lnTo>
                    <a:pt x="96216" y="217576"/>
                  </a:lnTo>
                  <a:cubicBezTo>
                    <a:pt x="96026" y="217481"/>
                    <a:pt x="95835" y="217385"/>
                    <a:pt x="95740" y="217385"/>
                  </a:cubicBezTo>
                  <a:cubicBezTo>
                    <a:pt x="95645" y="217290"/>
                    <a:pt x="95740" y="217290"/>
                    <a:pt x="95835" y="217195"/>
                  </a:cubicBezTo>
                  <a:close/>
                  <a:moveTo>
                    <a:pt x="144412" y="52698"/>
                  </a:moveTo>
                  <a:cubicBezTo>
                    <a:pt x="144222" y="52508"/>
                    <a:pt x="144127" y="52412"/>
                    <a:pt x="144031" y="52222"/>
                  </a:cubicBezTo>
                  <a:cubicBezTo>
                    <a:pt x="144317" y="52317"/>
                    <a:pt x="144317" y="52412"/>
                    <a:pt x="144603" y="52603"/>
                  </a:cubicBezTo>
                  <a:cubicBezTo>
                    <a:pt x="144508" y="52603"/>
                    <a:pt x="144508" y="52698"/>
                    <a:pt x="144412" y="52698"/>
                  </a:cubicBezTo>
                  <a:close/>
                  <a:moveTo>
                    <a:pt x="287478" y="119659"/>
                  </a:moveTo>
                  <a:cubicBezTo>
                    <a:pt x="287478" y="119659"/>
                    <a:pt x="287478" y="119659"/>
                    <a:pt x="287478" y="119659"/>
                  </a:cubicBezTo>
                  <a:lnTo>
                    <a:pt x="287478" y="119659"/>
                  </a:lnTo>
                  <a:cubicBezTo>
                    <a:pt x="287478" y="119659"/>
                    <a:pt x="287478" y="119659"/>
                    <a:pt x="287478" y="119659"/>
                  </a:cubicBezTo>
                  <a:close/>
                  <a:moveTo>
                    <a:pt x="277572" y="106229"/>
                  </a:moveTo>
                  <a:cubicBezTo>
                    <a:pt x="277572" y="106229"/>
                    <a:pt x="277572" y="106324"/>
                    <a:pt x="277572" y="106229"/>
                  </a:cubicBezTo>
                  <a:cubicBezTo>
                    <a:pt x="277572" y="106324"/>
                    <a:pt x="277572" y="106324"/>
                    <a:pt x="277572" y="106229"/>
                  </a:cubicBezTo>
                  <a:cubicBezTo>
                    <a:pt x="277572" y="106324"/>
                    <a:pt x="277572" y="106229"/>
                    <a:pt x="277572" y="106229"/>
                  </a:cubicBezTo>
                  <a:close/>
                  <a:moveTo>
                    <a:pt x="52877" y="97275"/>
                  </a:moveTo>
                  <a:cubicBezTo>
                    <a:pt x="52877" y="97275"/>
                    <a:pt x="52877" y="97275"/>
                    <a:pt x="52877" y="97275"/>
                  </a:cubicBezTo>
                  <a:cubicBezTo>
                    <a:pt x="52592" y="97370"/>
                    <a:pt x="52306" y="97370"/>
                    <a:pt x="52020" y="97466"/>
                  </a:cubicBezTo>
                  <a:cubicBezTo>
                    <a:pt x="52020" y="97466"/>
                    <a:pt x="52020" y="97466"/>
                    <a:pt x="52020" y="97466"/>
                  </a:cubicBezTo>
                  <a:cubicBezTo>
                    <a:pt x="52306" y="97370"/>
                    <a:pt x="52592" y="97275"/>
                    <a:pt x="52877" y="97275"/>
                  </a:cubicBezTo>
                  <a:close/>
                  <a:moveTo>
                    <a:pt x="191180" y="213194"/>
                  </a:moveTo>
                  <a:cubicBezTo>
                    <a:pt x="191180" y="213099"/>
                    <a:pt x="191276" y="213004"/>
                    <a:pt x="191276" y="212909"/>
                  </a:cubicBezTo>
                  <a:cubicBezTo>
                    <a:pt x="192037" y="213385"/>
                    <a:pt x="192419" y="214052"/>
                    <a:pt x="192323" y="214814"/>
                  </a:cubicBezTo>
                  <a:cubicBezTo>
                    <a:pt x="191942" y="214433"/>
                    <a:pt x="191561" y="213766"/>
                    <a:pt x="191180" y="213194"/>
                  </a:cubicBezTo>
                  <a:close/>
                  <a:moveTo>
                    <a:pt x="204229" y="215385"/>
                  </a:moveTo>
                  <a:cubicBezTo>
                    <a:pt x="204611" y="215385"/>
                    <a:pt x="204801" y="215290"/>
                    <a:pt x="205087" y="215195"/>
                  </a:cubicBezTo>
                  <a:cubicBezTo>
                    <a:pt x="204992" y="215290"/>
                    <a:pt x="204992" y="215290"/>
                    <a:pt x="204992" y="215385"/>
                  </a:cubicBezTo>
                  <a:cubicBezTo>
                    <a:pt x="204706" y="215480"/>
                    <a:pt x="204611" y="215671"/>
                    <a:pt x="204229" y="215385"/>
                  </a:cubicBezTo>
                  <a:close/>
                  <a:moveTo>
                    <a:pt x="287573" y="106324"/>
                  </a:moveTo>
                  <a:cubicBezTo>
                    <a:pt x="287573" y="106229"/>
                    <a:pt x="287669" y="106229"/>
                    <a:pt x="287669" y="106229"/>
                  </a:cubicBezTo>
                  <a:cubicBezTo>
                    <a:pt x="287669" y="106229"/>
                    <a:pt x="287669" y="106324"/>
                    <a:pt x="287669" y="106324"/>
                  </a:cubicBezTo>
                  <a:cubicBezTo>
                    <a:pt x="287669" y="106324"/>
                    <a:pt x="287573" y="106324"/>
                    <a:pt x="287573" y="106324"/>
                  </a:cubicBezTo>
                  <a:close/>
                  <a:moveTo>
                    <a:pt x="282620" y="111182"/>
                  </a:moveTo>
                  <a:cubicBezTo>
                    <a:pt x="282525" y="111277"/>
                    <a:pt x="282525" y="111277"/>
                    <a:pt x="282620" y="111182"/>
                  </a:cubicBezTo>
                  <a:cubicBezTo>
                    <a:pt x="282525" y="111182"/>
                    <a:pt x="282525" y="111182"/>
                    <a:pt x="282430" y="111086"/>
                  </a:cubicBezTo>
                  <a:cubicBezTo>
                    <a:pt x="282525" y="111182"/>
                    <a:pt x="282525" y="111182"/>
                    <a:pt x="282620" y="111182"/>
                  </a:cubicBezTo>
                  <a:close/>
                  <a:moveTo>
                    <a:pt x="66212" y="90608"/>
                  </a:moveTo>
                  <a:lnTo>
                    <a:pt x="66212" y="90608"/>
                  </a:lnTo>
                  <a:lnTo>
                    <a:pt x="66212" y="90608"/>
                  </a:lnTo>
                  <a:cubicBezTo>
                    <a:pt x="66022" y="90608"/>
                    <a:pt x="65831" y="90608"/>
                    <a:pt x="65545" y="90608"/>
                  </a:cubicBezTo>
                  <a:cubicBezTo>
                    <a:pt x="65641" y="90417"/>
                    <a:pt x="65641" y="90322"/>
                    <a:pt x="65736" y="90132"/>
                  </a:cubicBezTo>
                  <a:cubicBezTo>
                    <a:pt x="65927" y="90322"/>
                    <a:pt x="66117" y="90417"/>
                    <a:pt x="66212" y="90608"/>
                  </a:cubicBezTo>
                  <a:close/>
                  <a:moveTo>
                    <a:pt x="69165" y="227101"/>
                  </a:moveTo>
                  <a:cubicBezTo>
                    <a:pt x="69165" y="227101"/>
                    <a:pt x="69070" y="227197"/>
                    <a:pt x="69070" y="227197"/>
                  </a:cubicBezTo>
                  <a:cubicBezTo>
                    <a:pt x="69070" y="227101"/>
                    <a:pt x="69070" y="227101"/>
                    <a:pt x="69070" y="227006"/>
                  </a:cubicBezTo>
                  <a:cubicBezTo>
                    <a:pt x="69070" y="227101"/>
                    <a:pt x="69070" y="227101"/>
                    <a:pt x="69165" y="227101"/>
                  </a:cubicBezTo>
                  <a:close/>
                  <a:moveTo>
                    <a:pt x="127363" y="235578"/>
                  </a:moveTo>
                  <a:cubicBezTo>
                    <a:pt x="127363" y="235673"/>
                    <a:pt x="127458" y="235673"/>
                    <a:pt x="127363" y="235578"/>
                  </a:cubicBezTo>
                  <a:cubicBezTo>
                    <a:pt x="127077" y="235864"/>
                    <a:pt x="126696" y="236245"/>
                    <a:pt x="126410" y="236435"/>
                  </a:cubicBezTo>
                  <a:cubicBezTo>
                    <a:pt x="126791" y="236150"/>
                    <a:pt x="127077" y="235864"/>
                    <a:pt x="127363" y="235578"/>
                  </a:cubicBezTo>
                  <a:close/>
                  <a:moveTo>
                    <a:pt x="222899" y="27838"/>
                  </a:moveTo>
                  <a:cubicBezTo>
                    <a:pt x="222899" y="27838"/>
                    <a:pt x="222899" y="27838"/>
                    <a:pt x="222899" y="27838"/>
                  </a:cubicBezTo>
                  <a:cubicBezTo>
                    <a:pt x="222899" y="27838"/>
                    <a:pt x="222899" y="27838"/>
                    <a:pt x="222899" y="27838"/>
                  </a:cubicBezTo>
                  <a:lnTo>
                    <a:pt x="222899" y="27838"/>
                  </a:lnTo>
                  <a:close/>
                  <a:moveTo>
                    <a:pt x="220612" y="23171"/>
                  </a:moveTo>
                  <a:cubicBezTo>
                    <a:pt x="220708" y="22980"/>
                    <a:pt x="220803" y="22790"/>
                    <a:pt x="220898" y="22599"/>
                  </a:cubicBezTo>
                  <a:cubicBezTo>
                    <a:pt x="220994" y="22694"/>
                    <a:pt x="221089" y="22790"/>
                    <a:pt x="221279" y="22980"/>
                  </a:cubicBezTo>
                  <a:cubicBezTo>
                    <a:pt x="220994" y="22980"/>
                    <a:pt x="220803" y="23076"/>
                    <a:pt x="220612" y="23171"/>
                  </a:cubicBezTo>
                  <a:close/>
                  <a:moveTo>
                    <a:pt x="164605" y="42697"/>
                  </a:moveTo>
                  <a:cubicBezTo>
                    <a:pt x="164605" y="42697"/>
                    <a:pt x="164605" y="42697"/>
                    <a:pt x="164605" y="42697"/>
                  </a:cubicBezTo>
                  <a:cubicBezTo>
                    <a:pt x="164605" y="42697"/>
                    <a:pt x="164605" y="42697"/>
                    <a:pt x="164605" y="42697"/>
                  </a:cubicBezTo>
                  <a:cubicBezTo>
                    <a:pt x="164605" y="42697"/>
                    <a:pt x="164605" y="42697"/>
                    <a:pt x="164605" y="42697"/>
                  </a:cubicBezTo>
                  <a:close/>
                  <a:moveTo>
                    <a:pt x="26017" y="128327"/>
                  </a:moveTo>
                  <a:cubicBezTo>
                    <a:pt x="25921" y="128327"/>
                    <a:pt x="25921" y="128327"/>
                    <a:pt x="25826" y="128422"/>
                  </a:cubicBezTo>
                  <a:cubicBezTo>
                    <a:pt x="25826" y="128327"/>
                    <a:pt x="25826" y="128327"/>
                    <a:pt x="25826" y="128232"/>
                  </a:cubicBezTo>
                  <a:cubicBezTo>
                    <a:pt x="25921" y="128232"/>
                    <a:pt x="26017" y="128327"/>
                    <a:pt x="26017" y="128327"/>
                  </a:cubicBezTo>
                  <a:close/>
                  <a:moveTo>
                    <a:pt x="50972" y="168808"/>
                  </a:moveTo>
                  <a:lnTo>
                    <a:pt x="50972" y="168808"/>
                  </a:lnTo>
                  <a:lnTo>
                    <a:pt x="50972" y="168808"/>
                  </a:lnTo>
                  <a:lnTo>
                    <a:pt x="50972" y="168808"/>
                  </a:lnTo>
                  <a:cubicBezTo>
                    <a:pt x="50972" y="168808"/>
                    <a:pt x="50972" y="168808"/>
                    <a:pt x="50972" y="168808"/>
                  </a:cubicBezTo>
                  <a:cubicBezTo>
                    <a:pt x="50972" y="168808"/>
                    <a:pt x="50972" y="168808"/>
                    <a:pt x="50972" y="168808"/>
                  </a:cubicBezTo>
                  <a:lnTo>
                    <a:pt x="50972" y="168808"/>
                  </a:lnTo>
                  <a:lnTo>
                    <a:pt x="50972" y="168808"/>
                  </a:lnTo>
                  <a:close/>
                  <a:moveTo>
                    <a:pt x="62497" y="233769"/>
                  </a:moveTo>
                  <a:cubicBezTo>
                    <a:pt x="62307" y="233769"/>
                    <a:pt x="62212" y="233864"/>
                    <a:pt x="62021" y="233959"/>
                  </a:cubicBezTo>
                  <a:cubicBezTo>
                    <a:pt x="62021" y="233769"/>
                    <a:pt x="62021" y="233578"/>
                    <a:pt x="62021" y="233387"/>
                  </a:cubicBezTo>
                  <a:cubicBezTo>
                    <a:pt x="62117" y="233483"/>
                    <a:pt x="62307" y="233673"/>
                    <a:pt x="62497" y="233769"/>
                  </a:cubicBezTo>
                  <a:close/>
                  <a:moveTo>
                    <a:pt x="215660" y="224244"/>
                  </a:moveTo>
                  <a:cubicBezTo>
                    <a:pt x="215755" y="224339"/>
                    <a:pt x="215755" y="224339"/>
                    <a:pt x="215850" y="224434"/>
                  </a:cubicBezTo>
                  <a:cubicBezTo>
                    <a:pt x="215755" y="224434"/>
                    <a:pt x="215564" y="224529"/>
                    <a:pt x="215469" y="224529"/>
                  </a:cubicBezTo>
                  <a:cubicBezTo>
                    <a:pt x="215469" y="224434"/>
                    <a:pt x="215564" y="224339"/>
                    <a:pt x="215660" y="224244"/>
                  </a:cubicBezTo>
                  <a:close/>
                  <a:moveTo>
                    <a:pt x="176321" y="24409"/>
                  </a:moveTo>
                  <a:cubicBezTo>
                    <a:pt x="176321" y="24409"/>
                    <a:pt x="176226" y="24409"/>
                    <a:pt x="176321" y="24409"/>
                  </a:cubicBezTo>
                  <a:cubicBezTo>
                    <a:pt x="176226" y="24409"/>
                    <a:pt x="176321" y="24409"/>
                    <a:pt x="176321" y="24409"/>
                  </a:cubicBezTo>
                  <a:cubicBezTo>
                    <a:pt x="176321" y="24409"/>
                    <a:pt x="176321" y="24409"/>
                    <a:pt x="176321" y="24409"/>
                  </a:cubicBezTo>
                  <a:close/>
                  <a:moveTo>
                    <a:pt x="27827" y="145472"/>
                  </a:moveTo>
                  <a:lnTo>
                    <a:pt x="27827" y="145472"/>
                  </a:lnTo>
                  <a:cubicBezTo>
                    <a:pt x="27827" y="145567"/>
                    <a:pt x="27827" y="145663"/>
                    <a:pt x="27827" y="145757"/>
                  </a:cubicBezTo>
                  <a:cubicBezTo>
                    <a:pt x="27731" y="145757"/>
                    <a:pt x="27636" y="145757"/>
                    <a:pt x="27541" y="145663"/>
                  </a:cubicBezTo>
                  <a:cubicBezTo>
                    <a:pt x="27731" y="145663"/>
                    <a:pt x="27731" y="145567"/>
                    <a:pt x="27827" y="145472"/>
                  </a:cubicBezTo>
                  <a:lnTo>
                    <a:pt x="27827" y="145472"/>
                  </a:lnTo>
                  <a:close/>
                  <a:moveTo>
                    <a:pt x="259570" y="21266"/>
                  </a:moveTo>
                  <a:cubicBezTo>
                    <a:pt x="259570" y="21361"/>
                    <a:pt x="259570" y="21361"/>
                    <a:pt x="259570" y="21266"/>
                  </a:cubicBezTo>
                  <a:cubicBezTo>
                    <a:pt x="259570" y="21361"/>
                    <a:pt x="259570" y="21361"/>
                    <a:pt x="259570" y="21266"/>
                  </a:cubicBezTo>
                  <a:cubicBezTo>
                    <a:pt x="259475" y="21361"/>
                    <a:pt x="259570" y="21266"/>
                    <a:pt x="259570" y="21266"/>
                  </a:cubicBezTo>
                  <a:cubicBezTo>
                    <a:pt x="259570" y="21266"/>
                    <a:pt x="259570" y="21266"/>
                    <a:pt x="259570" y="21266"/>
                  </a:cubicBezTo>
                  <a:close/>
                  <a:moveTo>
                    <a:pt x="151270" y="29267"/>
                  </a:moveTo>
                  <a:cubicBezTo>
                    <a:pt x="151270" y="29267"/>
                    <a:pt x="151270" y="29171"/>
                    <a:pt x="151270" y="29171"/>
                  </a:cubicBezTo>
                  <a:cubicBezTo>
                    <a:pt x="151366" y="29171"/>
                    <a:pt x="151366" y="29171"/>
                    <a:pt x="151270" y="29267"/>
                  </a:cubicBezTo>
                  <a:cubicBezTo>
                    <a:pt x="151366" y="29267"/>
                    <a:pt x="151366" y="29267"/>
                    <a:pt x="151270" y="29267"/>
                  </a:cubicBezTo>
                  <a:close/>
                  <a:moveTo>
                    <a:pt x="192990" y="7835"/>
                  </a:moveTo>
                  <a:cubicBezTo>
                    <a:pt x="192990" y="7835"/>
                    <a:pt x="192990" y="7835"/>
                    <a:pt x="192990" y="7835"/>
                  </a:cubicBezTo>
                  <a:cubicBezTo>
                    <a:pt x="192895" y="7835"/>
                    <a:pt x="192895" y="7835"/>
                    <a:pt x="192895" y="7835"/>
                  </a:cubicBezTo>
                  <a:cubicBezTo>
                    <a:pt x="192895" y="7835"/>
                    <a:pt x="192990" y="7835"/>
                    <a:pt x="192990" y="783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26E6F966-AC34-47A6-8A6B-AC7C5B4A6852}"/>
                </a:ext>
              </a:extLst>
            </p:cNvPr>
            <p:cNvSpPr/>
            <p:nvPr/>
          </p:nvSpPr>
          <p:spPr>
            <a:xfrm>
              <a:off x="7139461" y="5311471"/>
              <a:ext cx="347724" cy="286625"/>
            </a:xfrm>
            <a:custGeom>
              <a:avLst/>
              <a:gdLst>
                <a:gd name="connsiteX0" fmla="*/ 311850 w 347724"/>
                <a:gd name="connsiteY0" fmla="*/ 232078 h 286625"/>
                <a:gd name="connsiteX1" fmla="*/ 320423 w 347724"/>
                <a:gd name="connsiteY1" fmla="*/ 220647 h 286625"/>
                <a:gd name="connsiteX2" fmla="*/ 322042 w 347724"/>
                <a:gd name="connsiteY2" fmla="*/ 218838 h 286625"/>
                <a:gd name="connsiteX3" fmla="*/ 330329 w 347724"/>
                <a:gd name="connsiteY3" fmla="*/ 207122 h 286625"/>
                <a:gd name="connsiteX4" fmla="*/ 337377 w 347724"/>
                <a:gd name="connsiteY4" fmla="*/ 194168 h 286625"/>
                <a:gd name="connsiteX5" fmla="*/ 339473 w 347724"/>
                <a:gd name="connsiteY5" fmla="*/ 189501 h 286625"/>
                <a:gd name="connsiteX6" fmla="*/ 339473 w 347724"/>
                <a:gd name="connsiteY6" fmla="*/ 189501 h 286625"/>
                <a:gd name="connsiteX7" fmla="*/ 343664 w 347724"/>
                <a:gd name="connsiteY7" fmla="*/ 164355 h 286625"/>
                <a:gd name="connsiteX8" fmla="*/ 343664 w 347724"/>
                <a:gd name="connsiteY8" fmla="*/ 164355 h 286625"/>
                <a:gd name="connsiteX9" fmla="*/ 344521 w 347724"/>
                <a:gd name="connsiteY9" fmla="*/ 157687 h 286625"/>
                <a:gd name="connsiteX10" fmla="*/ 346140 w 347724"/>
                <a:gd name="connsiteY10" fmla="*/ 139018 h 286625"/>
                <a:gd name="connsiteX11" fmla="*/ 344330 w 347724"/>
                <a:gd name="connsiteY11" fmla="*/ 124159 h 286625"/>
                <a:gd name="connsiteX12" fmla="*/ 344045 w 347724"/>
                <a:gd name="connsiteY12" fmla="*/ 124350 h 286625"/>
                <a:gd name="connsiteX13" fmla="*/ 343949 w 347724"/>
                <a:gd name="connsiteY13" fmla="*/ 124254 h 286625"/>
                <a:gd name="connsiteX14" fmla="*/ 344330 w 347724"/>
                <a:gd name="connsiteY14" fmla="*/ 124254 h 286625"/>
                <a:gd name="connsiteX15" fmla="*/ 333853 w 347724"/>
                <a:gd name="connsiteY15" fmla="*/ 107872 h 286625"/>
                <a:gd name="connsiteX16" fmla="*/ 327566 w 347724"/>
                <a:gd name="connsiteY16" fmla="*/ 97489 h 286625"/>
                <a:gd name="connsiteX17" fmla="*/ 318899 w 347724"/>
                <a:gd name="connsiteY17" fmla="*/ 86250 h 286625"/>
                <a:gd name="connsiteX18" fmla="*/ 318899 w 347724"/>
                <a:gd name="connsiteY18" fmla="*/ 86250 h 286625"/>
                <a:gd name="connsiteX19" fmla="*/ 318899 w 347724"/>
                <a:gd name="connsiteY19" fmla="*/ 86250 h 286625"/>
                <a:gd name="connsiteX20" fmla="*/ 307373 w 347724"/>
                <a:gd name="connsiteY20" fmla="*/ 74534 h 286625"/>
                <a:gd name="connsiteX21" fmla="*/ 305945 w 347724"/>
                <a:gd name="connsiteY21" fmla="*/ 75867 h 286625"/>
                <a:gd name="connsiteX22" fmla="*/ 305945 w 347724"/>
                <a:gd name="connsiteY22" fmla="*/ 75867 h 286625"/>
                <a:gd name="connsiteX23" fmla="*/ 305945 w 347724"/>
                <a:gd name="connsiteY23" fmla="*/ 75867 h 286625"/>
                <a:gd name="connsiteX24" fmla="*/ 305468 w 347724"/>
                <a:gd name="connsiteY24" fmla="*/ 75487 h 286625"/>
                <a:gd name="connsiteX25" fmla="*/ 307278 w 347724"/>
                <a:gd name="connsiteY25" fmla="*/ 74629 h 286625"/>
                <a:gd name="connsiteX26" fmla="*/ 295467 w 347724"/>
                <a:gd name="connsiteY26" fmla="*/ 63390 h 286625"/>
                <a:gd name="connsiteX27" fmla="*/ 295467 w 347724"/>
                <a:gd name="connsiteY27" fmla="*/ 63390 h 286625"/>
                <a:gd name="connsiteX28" fmla="*/ 295467 w 347724"/>
                <a:gd name="connsiteY28" fmla="*/ 63390 h 286625"/>
                <a:gd name="connsiteX29" fmla="*/ 289371 w 347724"/>
                <a:gd name="connsiteY29" fmla="*/ 59199 h 286625"/>
                <a:gd name="connsiteX30" fmla="*/ 280037 w 347724"/>
                <a:gd name="connsiteY30" fmla="*/ 51483 h 286625"/>
                <a:gd name="connsiteX31" fmla="*/ 280037 w 347724"/>
                <a:gd name="connsiteY31" fmla="*/ 51483 h 286625"/>
                <a:gd name="connsiteX32" fmla="*/ 280037 w 347724"/>
                <a:gd name="connsiteY32" fmla="*/ 51483 h 286625"/>
                <a:gd name="connsiteX33" fmla="*/ 265844 w 347724"/>
                <a:gd name="connsiteY33" fmla="*/ 42340 h 286625"/>
                <a:gd name="connsiteX34" fmla="*/ 265844 w 347724"/>
                <a:gd name="connsiteY34" fmla="*/ 42340 h 286625"/>
                <a:gd name="connsiteX35" fmla="*/ 265844 w 347724"/>
                <a:gd name="connsiteY35" fmla="*/ 42340 h 286625"/>
                <a:gd name="connsiteX36" fmla="*/ 264130 w 347724"/>
                <a:gd name="connsiteY36" fmla="*/ 41197 h 286625"/>
                <a:gd name="connsiteX37" fmla="*/ 257558 w 347724"/>
                <a:gd name="connsiteY37" fmla="*/ 37673 h 286625"/>
                <a:gd name="connsiteX38" fmla="*/ 230792 w 347724"/>
                <a:gd name="connsiteY38" fmla="*/ 23766 h 286625"/>
                <a:gd name="connsiteX39" fmla="*/ 230792 w 347724"/>
                <a:gd name="connsiteY39" fmla="*/ 23766 h 286625"/>
                <a:gd name="connsiteX40" fmla="*/ 199741 w 347724"/>
                <a:gd name="connsiteY40" fmla="*/ 11574 h 286625"/>
                <a:gd name="connsiteX41" fmla="*/ 199741 w 347724"/>
                <a:gd name="connsiteY41" fmla="*/ 11574 h 286625"/>
                <a:gd name="connsiteX42" fmla="*/ 191264 w 347724"/>
                <a:gd name="connsiteY42" fmla="*/ 10240 h 286625"/>
                <a:gd name="connsiteX43" fmla="*/ 191264 w 347724"/>
                <a:gd name="connsiteY43" fmla="*/ 10240 h 286625"/>
                <a:gd name="connsiteX44" fmla="*/ 181072 w 347724"/>
                <a:gd name="connsiteY44" fmla="*/ 6716 h 286625"/>
                <a:gd name="connsiteX45" fmla="*/ 160974 w 347724"/>
                <a:gd name="connsiteY45" fmla="*/ 3097 h 286625"/>
                <a:gd name="connsiteX46" fmla="*/ 160974 w 347724"/>
                <a:gd name="connsiteY46" fmla="*/ 3097 h 286625"/>
                <a:gd name="connsiteX47" fmla="*/ 156307 w 347724"/>
                <a:gd name="connsiteY47" fmla="*/ 2335 h 286625"/>
                <a:gd name="connsiteX48" fmla="*/ 149734 w 347724"/>
                <a:gd name="connsiteY48" fmla="*/ 1763 h 286625"/>
                <a:gd name="connsiteX49" fmla="*/ 149734 w 347724"/>
                <a:gd name="connsiteY49" fmla="*/ 1763 h 286625"/>
                <a:gd name="connsiteX50" fmla="*/ 139924 w 347724"/>
                <a:gd name="connsiteY50" fmla="*/ 1477 h 286625"/>
                <a:gd name="connsiteX51" fmla="*/ 123065 w 347724"/>
                <a:gd name="connsiteY51" fmla="*/ 1382 h 286625"/>
                <a:gd name="connsiteX52" fmla="*/ 123065 w 347724"/>
                <a:gd name="connsiteY52" fmla="*/ 1382 h 286625"/>
                <a:gd name="connsiteX53" fmla="*/ 109825 w 347724"/>
                <a:gd name="connsiteY53" fmla="*/ 2430 h 286625"/>
                <a:gd name="connsiteX54" fmla="*/ 109825 w 347724"/>
                <a:gd name="connsiteY54" fmla="*/ 2430 h 286625"/>
                <a:gd name="connsiteX55" fmla="*/ 109825 w 347724"/>
                <a:gd name="connsiteY55" fmla="*/ 2430 h 286625"/>
                <a:gd name="connsiteX56" fmla="*/ 90965 w 347724"/>
                <a:gd name="connsiteY56" fmla="*/ 6335 h 286625"/>
                <a:gd name="connsiteX57" fmla="*/ 90965 w 347724"/>
                <a:gd name="connsiteY57" fmla="*/ 6335 h 286625"/>
                <a:gd name="connsiteX58" fmla="*/ 73058 w 347724"/>
                <a:gd name="connsiteY58" fmla="*/ 12050 h 286625"/>
                <a:gd name="connsiteX59" fmla="*/ 73058 w 347724"/>
                <a:gd name="connsiteY59" fmla="*/ 12050 h 286625"/>
                <a:gd name="connsiteX60" fmla="*/ 63343 w 347724"/>
                <a:gd name="connsiteY60" fmla="*/ 15574 h 286625"/>
                <a:gd name="connsiteX61" fmla="*/ 63343 w 347724"/>
                <a:gd name="connsiteY61" fmla="*/ 15574 h 286625"/>
                <a:gd name="connsiteX62" fmla="*/ 46674 w 347724"/>
                <a:gd name="connsiteY62" fmla="*/ 25480 h 286625"/>
                <a:gd name="connsiteX63" fmla="*/ 46674 w 347724"/>
                <a:gd name="connsiteY63" fmla="*/ 25480 h 286625"/>
                <a:gd name="connsiteX64" fmla="*/ 46674 w 347724"/>
                <a:gd name="connsiteY64" fmla="*/ 25480 h 286625"/>
                <a:gd name="connsiteX65" fmla="*/ 44769 w 347724"/>
                <a:gd name="connsiteY65" fmla="*/ 27290 h 286625"/>
                <a:gd name="connsiteX66" fmla="*/ 25719 w 347724"/>
                <a:gd name="connsiteY66" fmla="*/ 45292 h 286625"/>
                <a:gd name="connsiteX67" fmla="*/ 24481 w 347724"/>
                <a:gd name="connsiteY67" fmla="*/ 46721 h 286625"/>
                <a:gd name="connsiteX68" fmla="*/ 24481 w 347724"/>
                <a:gd name="connsiteY68" fmla="*/ 46721 h 286625"/>
                <a:gd name="connsiteX69" fmla="*/ 24481 w 347724"/>
                <a:gd name="connsiteY69" fmla="*/ 46721 h 286625"/>
                <a:gd name="connsiteX70" fmla="*/ 17528 w 347724"/>
                <a:gd name="connsiteY70" fmla="*/ 56532 h 286625"/>
                <a:gd name="connsiteX71" fmla="*/ 17528 w 347724"/>
                <a:gd name="connsiteY71" fmla="*/ 56532 h 286625"/>
                <a:gd name="connsiteX72" fmla="*/ 12860 w 347724"/>
                <a:gd name="connsiteY72" fmla="*/ 68152 h 286625"/>
                <a:gd name="connsiteX73" fmla="*/ 12860 w 347724"/>
                <a:gd name="connsiteY73" fmla="*/ 68152 h 286625"/>
                <a:gd name="connsiteX74" fmla="*/ 7431 w 347724"/>
                <a:gd name="connsiteY74" fmla="*/ 76820 h 286625"/>
                <a:gd name="connsiteX75" fmla="*/ 7431 w 347724"/>
                <a:gd name="connsiteY75" fmla="*/ 76820 h 286625"/>
                <a:gd name="connsiteX76" fmla="*/ 4574 w 347724"/>
                <a:gd name="connsiteY76" fmla="*/ 83392 h 286625"/>
                <a:gd name="connsiteX77" fmla="*/ 4574 w 347724"/>
                <a:gd name="connsiteY77" fmla="*/ 83392 h 286625"/>
                <a:gd name="connsiteX78" fmla="*/ 4574 w 347724"/>
                <a:gd name="connsiteY78" fmla="*/ 83392 h 286625"/>
                <a:gd name="connsiteX79" fmla="*/ 3050 w 347724"/>
                <a:gd name="connsiteY79" fmla="*/ 91679 h 286625"/>
                <a:gd name="connsiteX80" fmla="*/ 3050 w 347724"/>
                <a:gd name="connsiteY80" fmla="*/ 91679 h 286625"/>
                <a:gd name="connsiteX81" fmla="*/ 3050 w 347724"/>
                <a:gd name="connsiteY81" fmla="*/ 91679 h 286625"/>
                <a:gd name="connsiteX82" fmla="*/ 764 w 347724"/>
                <a:gd name="connsiteY82" fmla="*/ 103395 h 286625"/>
                <a:gd name="connsiteX83" fmla="*/ 764 w 347724"/>
                <a:gd name="connsiteY83" fmla="*/ 103395 h 286625"/>
                <a:gd name="connsiteX84" fmla="*/ 954 w 347724"/>
                <a:gd name="connsiteY84" fmla="*/ 123207 h 286625"/>
                <a:gd name="connsiteX85" fmla="*/ 3812 w 347724"/>
                <a:gd name="connsiteY85" fmla="*/ 140066 h 286625"/>
                <a:gd name="connsiteX86" fmla="*/ 3812 w 347724"/>
                <a:gd name="connsiteY86" fmla="*/ 140066 h 286625"/>
                <a:gd name="connsiteX87" fmla="*/ 5145 w 347724"/>
                <a:gd name="connsiteY87" fmla="*/ 144733 h 286625"/>
                <a:gd name="connsiteX88" fmla="*/ 5145 w 347724"/>
                <a:gd name="connsiteY88" fmla="*/ 144733 h 286625"/>
                <a:gd name="connsiteX89" fmla="*/ 6955 w 347724"/>
                <a:gd name="connsiteY89" fmla="*/ 150163 h 286625"/>
                <a:gd name="connsiteX90" fmla="*/ 9717 w 347724"/>
                <a:gd name="connsiteY90" fmla="*/ 157973 h 286625"/>
                <a:gd name="connsiteX91" fmla="*/ 9717 w 347724"/>
                <a:gd name="connsiteY91" fmla="*/ 157973 h 286625"/>
                <a:gd name="connsiteX92" fmla="*/ 9717 w 347724"/>
                <a:gd name="connsiteY92" fmla="*/ 157973 h 286625"/>
                <a:gd name="connsiteX93" fmla="*/ 26862 w 347724"/>
                <a:gd name="connsiteY93" fmla="*/ 186929 h 286625"/>
                <a:gd name="connsiteX94" fmla="*/ 26862 w 347724"/>
                <a:gd name="connsiteY94" fmla="*/ 186929 h 286625"/>
                <a:gd name="connsiteX95" fmla="*/ 29339 w 347724"/>
                <a:gd name="connsiteY95" fmla="*/ 191310 h 286625"/>
                <a:gd name="connsiteX96" fmla="*/ 39149 w 347724"/>
                <a:gd name="connsiteY96" fmla="*/ 201597 h 286625"/>
                <a:gd name="connsiteX97" fmla="*/ 52389 w 347724"/>
                <a:gd name="connsiteY97" fmla="*/ 215028 h 286625"/>
                <a:gd name="connsiteX98" fmla="*/ 54104 w 347724"/>
                <a:gd name="connsiteY98" fmla="*/ 216647 h 286625"/>
                <a:gd name="connsiteX99" fmla="*/ 64391 w 347724"/>
                <a:gd name="connsiteY99" fmla="*/ 226458 h 286625"/>
                <a:gd name="connsiteX100" fmla="*/ 64391 w 347724"/>
                <a:gd name="connsiteY100" fmla="*/ 226458 h 286625"/>
                <a:gd name="connsiteX101" fmla="*/ 90965 w 347724"/>
                <a:gd name="connsiteY101" fmla="*/ 246556 h 286625"/>
                <a:gd name="connsiteX102" fmla="*/ 113921 w 347724"/>
                <a:gd name="connsiteY102" fmla="*/ 260367 h 286625"/>
                <a:gd name="connsiteX103" fmla="*/ 118588 w 347724"/>
                <a:gd name="connsiteY103" fmla="*/ 262462 h 286625"/>
                <a:gd name="connsiteX104" fmla="*/ 124112 w 347724"/>
                <a:gd name="connsiteY104" fmla="*/ 266463 h 286625"/>
                <a:gd name="connsiteX105" fmla="*/ 126875 w 347724"/>
                <a:gd name="connsiteY105" fmla="*/ 267320 h 286625"/>
                <a:gd name="connsiteX106" fmla="*/ 140495 w 347724"/>
                <a:gd name="connsiteY106" fmla="*/ 273606 h 286625"/>
                <a:gd name="connsiteX107" fmla="*/ 152116 w 347724"/>
                <a:gd name="connsiteY107" fmla="*/ 278845 h 286625"/>
                <a:gd name="connsiteX108" fmla="*/ 162212 w 347724"/>
                <a:gd name="connsiteY108" fmla="*/ 282274 h 286625"/>
                <a:gd name="connsiteX109" fmla="*/ 167165 w 347724"/>
                <a:gd name="connsiteY109" fmla="*/ 283608 h 286625"/>
                <a:gd name="connsiteX110" fmla="*/ 172309 w 347724"/>
                <a:gd name="connsiteY110" fmla="*/ 284941 h 286625"/>
                <a:gd name="connsiteX111" fmla="*/ 188882 w 347724"/>
                <a:gd name="connsiteY111" fmla="*/ 285608 h 286625"/>
                <a:gd name="connsiteX112" fmla="*/ 192121 w 347724"/>
                <a:gd name="connsiteY112" fmla="*/ 285227 h 286625"/>
                <a:gd name="connsiteX113" fmla="*/ 200503 w 347724"/>
                <a:gd name="connsiteY113" fmla="*/ 283798 h 286625"/>
                <a:gd name="connsiteX114" fmla="*/ 200503 w 347724"/>
                <a:gd name="connsiteY114" fmla="*/ 283798 h 286625"/>
                <a:gd name="connsiteX115" fmla="*/ 200503 w 347724"/>
                <a:gd name="connsiteY115" fmla="*/ 283798 h 286625"/>
                <a:gd name="connsiteX116" fmla="*/ 208694 w 347724"/>
                <a:gd name="connsiteY116" fmla="*/ 278940 h 286625"/>
                <a:gd name="connsiteX117" fmla="*/ 208694 w 347724"/>
                <a:gd name="connsiteY117" fmla="*/ 278940 h 286625"/>
                <a:gd name="connsiteX118" fmla="*/ 208694 w 347724"/>
                <a:gd name="connsiteY118" fmla="*/ 278940 h 286625"/>
                <a:gd name="connsiteX119" fmla="*/ 230507 w 347724"/>
                <a:gd name="connsiteY119" fmla="*/ 277035 h 286625"/>
                <a:gd name="connsiteX120" fmla="*/ 244127 w 347724"/>
                <a:gd name="connsiteY120" fmla="*/ 274369 h 286625"/>
                <a:gd name="connsiteX121" fmla="*/ 244127 w 347724"/>
                <a:gd name="connsiteY121" fmla="*/ 274369 h 286625"/>
                <a:gd name="connsiteX122" fmla="*/ 257081 w 347724"/>
                <a:gd name="connsiteY122" fmla="*/ 270464 h 286625"/>
                <a:gd name="connsiteX123" fmla="*/ 271655 w 347724"/>
                <a:gd name="connsiteY123" fmla="*/ 262748 h 286625"/>
                <a:gd name="connsiteX124" fmla="*/ 286895 w 347724"/>
                <a:gd name="connsiteY124" fmla="*/ 253985 h 286625"/>
                <a:gd name="connsiteX125" fmla="*/ 286895 w 347724"/>
                <a:gd name="connsiteY125" fmla="*/ 253985 h 286625"/>
                <a:gd name="connsiteX126" fmla="*/ 288895 w 347724"/>
                <a:gd name="connsiteY126" fmla="*/ 252747 h 286625"/>
                <a:gd name="connsiteX127" fmla="*/ 288895 w 347724"/>
                <a:gd name="connsiteY127" fmla="*/ 252747 h 286625"/>
                <a:gd name="connsiteX128" fmla="*/ 295181 w 347724"/>
                <a:gd name="connsiteY128" fmla="*/ 248651 h 286625"/>
                <a:gd name="connsiteX129" fmla="*/ 302039 w 347724"/>
                <a:gd name="connsiteY129" fmla="*/ 242079 h 286625"/>
                <a:gd name="connsiteX130" fmla="*/ 311850 w 347724"/>
                <a:gd name="connsiteY130" fmla="*/ 232078 h 286625"/>
                <a:gd name="connsiteX131" fmla="*/ 178500 w 347724"/>
                <a:gd name="connsiteY131" fmla="*/ 258652 h 286625"/>
                <a:gd name="connsiteX132" fmla="*/ 178595 w 347724"/>
                <a:gd name="connsiteY132" fmla="*/ 258176 h 286625"/>
                <a:gd name="connsiteX133" fmla="*/ 178976 w 347724"/>
                <a:gd name="connsiteY133" fmla="*/ 258557 h 286625"/>
                <a:gd name="connsiteX134" fmla="*/ 178500 w 347724"/>
                <a:gd name="connsiteY134" fmla="*/ 258652 h 286625"/>
                <a:gd name="connsiteX135" fmla="*/ 129256 w 347724"/>
                <a:gd name="connsiteY135" fmla="*/ 185119 h 286625"/>
                <a:gd name="connsiteX136" fmla="*/ 129351 w 347724"/>
                <a:gd name="connsiteY136" fmla="*/ 185310 h 286625"/>
                <a:gd name="connsiteX137" fmla="*/ 129160 w 347724"/>
                <a:gd name="connsiteY137" fmla="*/ 185310 h 286625"/>
                <a:gd name="connsiteX138" fmla="*/ 129256 w 347724"/>
                <a:gd name="connsiteY138" fmla="*/ 185119 h 286625"/>
                <a:gd name="connsiteX139" fmla="*/ 285847 w 347724"/>
                <a:gd name="connsiteY139" fmla="*/ 139018 h 286625"/>
                <a:gd name="connsiteX140" fmla="*/ 285847 w 347724"/>
                <a:gd name="connsiteY140" fmla="*/ 139018 h 286625"/>
                <a:gd name="connsiteX141" fmla="*/ 285847 w 347724"/>
                <a:gd name="connsiteY141" fmla="*/ 139304 h 286625"/>
                <a:gd name="connsiteX142" fmla="*/ 285656 w 347724"/>
                <a:gd name="connsiteY142" fmla="*/ 139209 h 286625"/>
                <a:gd name="connsiteX143" fmla="*/ 285847 w 347724"/>
                <a:gd name="connsiteY143" fmla="*/ 139018 h 286625"/>
                <a:gd name="connsiteX144" fmla="*/ 285847 w 347724"/>
                <a:gd name="connsiteY144" fmla="*/ 139018 h 286625"/>
                <a:gd name="connsiteX145" fmla="*/ 180976 w 347724"/>
                <a:gd name="connsiteY145" fmla="*/ 120445 h 286625"/>
                <a:gd name="connsiteX146" fmla="*/ 180976 w 347724"/>
                <a:gd name="connsiteY146" fmla="*/ 120445 h 286625"/>
                <a:gd name="connsiteX147" fmla="*/ 180976 w 347724"/>
                <a:gd name="connsiteY147" fmla="*/ 120445 h 286625"/>
                <a:gd name="connsiteX148" fmla="*/ 180976 w 347724"/>
                <a:gd name="connsiteY148" fmla="*/ 120445 h 286625"/>
                <a:gd name="connsiteX149" fmla="*/ 227554 w 347724"/>
                <a:gd name="connsiteY149" fmla="*/ 123969 h 286625"/>
                <a:gd name="connsiteX150" fmla="*/ 227554 w 347724"/>
                <a:gd name="connsiteY150" fmla="*/ 123874 h 286625"/>
                <a:gd name="connsiteX151" fmla="*/ 227554 w 347724"/>
                <a:gd name="connsiteY151" fmla="*/ 123969 h 286625"/>
                <a:gd name="connsiteX152" fmla="*/ 227554 w 347724"/>
                <a:gd name="connsiteY152" fmla="*/ 123969 h 286625"/>
                <a:gd name="connsiteX153" fmla="*/ 209266 w 347724"/>
                <a:gd name="connsiteY153" fmla="*/ 145400 h 286625"/>
                <a:gd name="connsiteX154" fmla="*/ 209266 w 347724"/>
                <a:gd name="connsiteY154" fmla="*/ 145400 h 286625"/>
                <a:gd name="connsiteX155" fmla="*/ 209456 w 347724"/>
                <a:gd name="connsiteY155" fmla="*/ 145495 h 286625"/>
                <a:gd name="connsiteX156" fmla="*/ 209266 w 347724"/>
                <a:gd name="connsiteY156" fmla="*/ 145590 h 286625"/>
                <a:gd name="connsiteX157" fmla="*/ 209266 w 347724"/>
                <a:gd name="connsiteY157" fmla="*/ 145400 h 286625"/>
                <a:gd name="connsiteX158" fmla="*/ 264130 w 347724"/>
                <a:gd name="connsiteY158" fmla="*/ 167308 h 286625"/>
                <a:gd name="connsiteX159" fmla="*/ 264130 w 347724"/>
                <a:gd name="connsiteY159" fmla="*/ 167212 h 286625"/>
                <a:gd name="connsiteX160" fmla="*/ 264130 w 347724"/>
                <a:gd name="connsiteY160" fmla="*/ 167308 h 286625"/>
                <a:gd name="connsiteX161" fmla="*/ 264130 w 347724"/>
                <a:gd name="connsiteY161" fmla="*/ 167308 h 286625"/>
                <a:gd name="connsiteX162" fmla="*/ 186025 w 347724"/>
                <a:gd name="connsiteY162" fmla="*/ 132065 h 286625"/>
                <a:gd name="connsiteX163" fmla="*/ 186025 w 347724"/>
                <a:gd name="connsiteY163" fmla="*/ 132065 h 286625"/>
                <a:gd name="connsiteX164" fmla="*/ 186025 w 347724"/>
                <a:gd name="connsiteY164" fmla="*/ 132065 h 286625"/>
                <a:gd name="connsiteX165" fmla="*/ 185834 w 347724"/>
                <a:gd name="connsiteY165" fmla="*/ 131779 h 286625"/>
                <a:gd name="connsiteX166" fmla="*/ 186310 w 347724"/>
                <a:gd name="connsiteY166" fmla="*/ 131874 h 286625"/>
                <a:gd name="connsiteX167" fmla="*/ 186025 w 347724"/>
                <a:gd name="connsiteY167" fmla="*/ 132065 h 286625"/>
                <a:gd name="connsiteX168" fmla="*/ 218696 w 347724"/>
                <a:gd name="connsiteY168" fmla="*/ 152925 h 286625"/>
                <a:gd name="connsiteX169" fmla="*/ 219172 w 347724"/>
                <a:gd name="connsiteY169" fmla="*/ 152067 h 286625"/>
                <a:gd name="connsiteX170" fmla="*/ 219553 w 347724"/>
                <a:gd name="connsiteY170" fmla="*/ 152449 h 286625"/>
                <a:gd name="connsiteX171" fmla="*/ 218696 w 347724"/>
                <a:gd name="connsiteY171" fmla="*/ 152925 h 286625"/>
                <a:gd name="connsiteX172" fmla="*/ 222601 w 347724"/>
                <a:gd name="connsiteY172" fmla="*/ 115492 h 286625"/>
                <a:gd name="connsiteX173" fmla="*/ 222506 w 347724"/>
                <a:gd name="connsiteY173" fmla="*/ 115301 h 286625"/>
                <a:gd name="connsiteX174" fmla="*/ 222601 w 347724"/>
                <a:gd name="connsiteY174" fmla="*/ 115492 h 286625"/>
                <a:gd name="connsiteX175" fmla="*/ 222601 w 347724"/>
                <a:gd name="connsiteY175" fmla="*/ 115492 h 286625"/>
                <a:gd name="connsiteX176" fmla="*/ 114587 w 347724"/>
                <a:gd name="connsiteY176" fmla="*/ 83583 h 286625"/>
                <a:gd name="connsiteX177" fmla="*/ 114397 w 347724"/>
                <a:gd name="connsiteY177" fmla="*/ 83678 h 286625"/>
                <a:gd name="connsiteX178" fmla="*/ 114397 w 347724"/>
                <a:gd name="connsiteY178" fmla="*/ 83392 h 286625"/>
                <a:gd name="connsiteX179" fmla="*/ 114587 w 347724"/>
                <a:gd name="connsiteY179" fmla="*/ 83583 h 286625"/>
                <a:gd name="connsiteX180" fmla="*/ 287371 w 347724"/>
                <a:gd name="connsiteY180" fmla="*/ 190549 h 286625"/>
                <a:gd name="connsiteX181" fmla="*/ 287371 w 347724"/>
                <a:gd name="connsiteY181" fmla="*/ 190549 h 286625"/>
                <a:gd name="connsiteX182" fmla="*/ 287276 w 347724"/>
                <a:gd name="connsiteY182" fmla="*/ 190358 h 286625"/>
                <a:gd name="connsiteX183" fmla="*/ 287466 w 347724"/>
                <a:gd name="connsiteY183" fmla="*/ 190453 h 286625"/>
                <a:gd name="connsiteX184" fmla="*/ 287371 w 347724"/>
                <a:gd name="connsiteY184" fmla="*/ 190549 h 286625"/>
                <a:gd name="connsiteX185" fmla="*/ 243842 w 347724"/>
                <a:gd name="connsiteY185" fmla="*/ 124445 h 286625"/>
                <a:gd name="connsiteX186" fmla="*/ 242317 w 347724"/>
                <a:gd name="connsiteY186" fmla="*/ 122540 h 286625"/>
                <a:gd name="connsiteX187" fmla="*/ 243746 w 347724"/>
                <a:gd name="connsiteY187" fmla="*/ 122254 h 286625"/>
                <a:gd name="connsiteX188" fmla="*/ 243842 w 347724"/>
                <a:gd name="connsiteY188" fmla="*/ 124445 h 286625"/>
                <a:gd name="connsiteX189" fmla="*/ 222029 w 347724"/>
                <a:gd name="connsiteY189" fmla="*/ 97870 h 286625"/>
                <a:gd name="connsiteX190" fmla="*/ 220982 w 347724"/>
                <a:gd name="connsiteY190" fmla="*/ 97394 h 286625"/>
                <a:gd name="connsiteX191" fmla="*/ 221077 w 347724"/>
                <a:gd name="connsiteY191" fmla="*/ 97204 h 286625"/>
                <a:gd name="connsiteX192" fmla="*/ 221077 w 347724"/>
                <a:gd name="connsiteY192" fmla="*/ 97204 h 286625"/>
                <a:gd name="connsiteX193" fmla="*/ 222029 w 347724"/>
                <a:gd name="connsiteY193" fmla="*/ 97870 h 286625"/>
                <a:gd name="connsiteX194" fmla="*/ 135161 w 347724"/>
                <a:gd name="connsiteY194" fmla="*/ 57008 h 286625"/>
                <a:gd name="connsiteX195" fmla="*/ 134780 w 347724"/>
                <a:gd name="connsiteY195" fmla="*/ 57199 h 286625"/>
                <a:gd name="connsiteX196" fmla="*/ 135161 w 347724"/>
                <a:gd name="connsiteY196" fmla="*/ 57008 h 286625"/>
                <a:gd name="connsiteX197" fmla="*/ 135161 w 347724"/>
                <a:gd name="connsiteY197" fmla="*/ 57008 h 286625"/>
                <a:gd name="connsiteX198" fmla="*/ 132971 w 347724"/>
                <a:gd name="connsiteY198" fmla="*/ 65295 h 286625"/>
                <a:gd name="connsiteX199" fmla="*/ 132971 w 347724"/>
                <a:gd name="connsiteY199" fmla="*/ 65295 h 286625"/>
                <a:gd name="connsiteX200" fmla="*/ 132971 w 347724"/>
                <a:gd name="connsiteY200" fmla="*/ 65295 h 286625"/>
                <a:gd name="connsiteX201" fmla="*/ 132971 w 347724"/>
                <a:gd name="connsiteY201" fmla="*/ 65295 h 286625"/>
                <a:gd name="connsiteX202" fmla="*/ 307373 w 347724"/>
                <a:gd name="connsiteY202" fmla="*/ 147686 h 286625"/>
                <a:gd name="connsiteX203" fmla="*/ 308707 w 347724"/>
                <a:gd name="connsiteY203" fmla="*/ 147115 h 286625"/>
                <a:gd name="connsiteX204" fmla="*/ 308516 w 347724"/>
                <a:gd name="connsiteY204" fmla="*/ 147400 h 286625"/>
                <a:gd name="connsiteX205" fmla="*/ 307373 w 347724"/>
                <a:gd name="connsiteY205" fmla="*/ 147686 h 286625"/>
                <a:gd name="connsiteX206" fmla="*/ 161926 w 347724"/>
                <a:gd name="connsiteY206" fmla="*/ 89107 h 286625"/>
                <a:gd name="connsiteX207" fmla="*/ 161165 w 347724"/>
                <a:gd name="connsiteY207" fmla="*/ 90345 h 286625"/>
                <a:gd name="connsiteX208" fmla="*/ 161165 w 347724"/>
                <a:gd name="connsiteY208" fmla="*/ 90441 h 286625"/>
                <a:gd name="connsiteX209" fmla="*/ 161165 w 347724"/>
                <a:gd name="connsiteY209" fmla="*/ 90441 h 286625"/>
                <a:gd name="connsiteX210" fmla="*/ 161165 w 347724"/>
                <a:gd name="connsiteY210" fmla="*/ 90441 h 286625"/>
                <a:gd name="connsiteX211" fmla="*/ 161165 w 347724"/>
                <a:gd name="connsiteY211" fmla="*/ 90441 h 286625"/>
                <a:gd name="connsiteX212" fmla="*/ 161165 w 347724"/>
                <a:gd name="connsiteY212" fmla="*/ 90345 h 286625"/>
                <a:gd name="connsiteX213" fmla="*/ 161069 w 347724"/>
                <a:gd name="connsiteY213" fmla="*/ 89107 h 286625"/>
                <a:gd name="connsiteX214" fmla="*/ 161926 w 347724"/>
                <a:gd name="connsiteY214" fmla="*/ 89107 h 286625"/>
                <a:gd name="connsiteX215" fmla="*/ 112968 w 347724"/>
                <a:gd name="connsiteY215" fmla="*/ 45197 h 286625"/>
                <a:gd name="connsiteX216" fmla="*/ 112873 w 347724"/>
                <a:gd name="connsiteY216" fmla="*/ 44911 h 286625"/>
                <a:gd name="connsiteX217" fmla="*/ 113254 w 347724"/>
                <a:gd name="connsiteY217" fmla="*/ 45102 h 286625"/>
                <a:gd name="connsiteX218" fmla="*/ 113063 w 347724"/>
                <a:gd name="connsiteY218" fmla="*/ 45292 h 286625"/>
                <a:gd name="connsiteX219" fmla="*/ 112968 w 347724"/>
                <a:gd name="connsiteY219" fmla="*/ 45197 h 286625"/>
                <a:gd name="connsiteX220" fmla="*/ 184215 w 347724"/>
                <a:gd name="connsiteY220" fmla="*/ 193692 h 286625"/>
                <a:gd name="connsiteX221" fmla="*/ 184215 w 347724"/>
                <a:gd name="connsiteY221" fmla="*/ 193692 h 286625"/>
                <a:gd name="connsiteX222" fmla="*/ 184215 w 347724"/>
                <a:gd name="connsiteY222" fmla="*/ 193692 h 286625"/>
                <a:gd name="connsiteX223" fmla="*/ 184215 w 347724"/>
                <a:gd name="connsiteY223" fmla="*/ 193692 h 286625"/>
                <a:gd name="connsiteX224" fmla="*/ 193931 w 347724"/>
                <a:gd name="connsiteY224" fmla="*/ 240269 h 286625"/>
                <a:gd name="connsiteX225" fmla="*/ 193645 w 347724"/>
                <a:gd name="connsiteY225" fmla="*/ 240555 h 286625"/>
                <a:gd name="connsiteX226" fmla="*/ 193454 w 347724"/>
                <a:gd name="connsiteY226" fmla="*/ 240460 h 286625"/>
                <a:gd name="connsiteX227" fmla="*/ 193931 w 347724"/>
                <a:gd name="connsiteY227" fmla="*/ 240269 h 286625"/>
                <a:gd name="connsiteX228" fmla="*/ 305183 w 347724"/>
                <a:gd name="connsiteY228" fmla="*/ 181881 h 286625"/>
                <a:gd name="connsiteX229" fmla="*/ 304040 w 347724"/>
                <a:gd name="connsiteY229" fmla="*/ 180642 h 286625"/>
                <a:gd name="connsiteX230" fmla="*/ 304135 w 347724"/>
                <a:gd name="connsiteY230" fmla="*/ 180642 h 286625"/>
                <a:gd name="connsiteX231" fmla="*/ 305183 w 347724"/>
                <a:gd name="connsiteY231" fmla="*/ 181881 h 286625"/>
                <a:gd name="connsiteX232" fmla="*/ 305183 w 347724"/>
                <a:gd name="connsiteY232" fmla="*/ 181881 h 286625"/>
                <a:gd name="connsiteX233" fmla="*/ 280989 w 347724"/>
                <a:gd name="connsiteY233" fmla="*/ 123969 h 286625"/>
                <a:gd name="connsiteX234" fmla="*/ 280989 w 347724"/>
                <a:gd name="connsiteY234" fmla="*/ 123969 h 286625"/>
                <a:gd name="connsiteX235" fmla="*/ 280799 w 347724"/>
                <a:gd name="connsiteY235" fmla="*/ 123969 h 286625"/>
                <a:gd name="connsiteX236" fmla="*/ 280989 w 347724"/>
                <a:gd name="connsiteY236" fmla="*/ 123969 h 286625"/>
                <a:gd name="connsiteX237" fmla="*/ 251081 w 347724"/>
                <a:gd name="connsiteY237" fmla="*/ 110634 h 286625"/>
                <a:gd name="connsiteX238" fmla="*/ 250985 w 347724"/>
                <a:gd name="connsiteY238" fmla="*/ 110538 h 286625"/>
                <a:gd name="connsiteX239" fmla="*/ 250985 w 347724"/>
                <a:gd name="connsiteY239" fmla="*/ 110538 h 286625"/>
                <a:gd name="connsiteX240" fmla="*/ 250985 w 347724"/>
                <a:gd name="connsiteY240" fmla="*/ 110538 h 286625"/>
                <a:gd name="connsiteX241" fmla="*/ 251081 w 347724"/>
                <a:gd name="connsiteY241" fmla="*/ 110443 h 286625"/>
                <a:gd name="connsiteX242" fmla="*/ 251081 w 347724"/>
                <a:gd name="connsiteY242" fmla="*/ 110634 h 286625"/>
                <a:gd name="connsiteX243" fmla="*/ 217743 w 347724"/>
                <a:gd name="connsiteY243" fmla="*/ 83869 h 286625"/>
                <a:gd name="connsiteX244" fmla="*/ 217743 w 347724"/>
                <a:gd name="connsiteY244" fmla="*/ 83869 h 286625"/>
                <a:gd name="connsiteX245" fmla="*/ 217648 w 347724"/>
                <a:gd name="connsiteY245" fmla="*/ 83773 h 286625"/>
                <a:gd name="connsiteX246" fmla="*/ 217743 w 347724"/>
                <a:gd name="connsiteY246" fmla="*/ 83869 h 286625"/>
                <a:gd name="connsiteX247" fmla="*/ 217743 w 347724"/>
                <a:gd name="connsiteY247" fmla="*/ 83869 h 286625"/>
                <a:gd name="connsiteX248" fmla="*/ 217743 w 347724"/>
                <a:gd name="connsiteY248" fmla="*/ 83869 h 286625"/>
                <a:gd name="connsiteX249" fmla="*/ 76392 w 347724"/>
                <a:gd name="connsiteY249" fmla="*/ 41864 h 286625"/>
                <a:gd name="connsiteX250" fmla="*/ 76392 w 347724"/>
                <a:gd name="connsiteY250" fmla="*/ 41864 h 286625"/>
                <a:gd name="connsiteX251" fmla="*/ 76392 w 347724"/>
                <a:gd name="connsiteY251" fmla="*/ 41864 h 286625"/>
                <a:gd name="connsiteX252" fmla="*/ 76392 w 347724"/>
                <a:gd name="connsiteY252" fmla="*/ 41864 h 286625"/>
                <a:gd name="connsiteX253" fmla="*/ 79631 w 347724"/>
                <a:gd name="connsiteY253" fmla="*/ 121492 h 286625"/>
                <a:gd name="connsiteX254" fmla="*/ 79535 w 347724"/>
                <a:gd name="connsiteY254" fmla="*/ 121683 h 286625"/>
                <a:gd name="connsiteX255" fmla="*/ 79726 w 347724"/>
                <a:gd name="connsiteY255" fmla="*/ 121683 h 286625"/>
                <a:gd name="connsiteX256" fmla="*/ 79535 w 347724"/>
                <a:gd name="connsiteY256" fmla="*/ 121778 h 286625"/>
                <a:gd name="connsiteX257" fmla="*/ 79631 w 347724"/>
                <a:gd name="connsiteY257" fmla="*/ 121683 h 286625"/>
                <a:gd name="connsiteX258" fmla="*/ 79440 w 347724"/>
                <a:gd name="connsiteY258" fmla="*/ 121492 h 286625"/>
                <a:gd name="connsiteX259" fmla="*/ 79631 w 347724"/>
                <a:gd name="connsiteY259" fmla="*/ 121492 h 286625"/>
                <a:gd name="connsiteX260" fmla="*/ 132590 w 347724"/>
                <a:gd name="connsiteY260" fmla="*/ 181785 h 286625"/>
                <a:gd name="connsiteX261" fmla="*/ 132590 w 347724"/>
                <a:gd name="connsiteY261" fmla="*/ 181785 h 286625"/>
                <a:gd name="connsiteX262" fmla="*/ 132590 w 347724"/>
                <a:gd name="connsiteY262" fmla="*/ 181785 h 286625"/>
                <a:gd name="connsiteX263" fmla="*/ 132590 w 347724"/>
                <a:gd name="connsiteY263" fmla="*/ 181785 h 286625"/>
                <a:gd name="connsiteX264" fmla="*/ 213933 w 347724"/>
                <a:gd name="connsiteY264" fmla="*/ 243698 h 286625"/>
                <a:gd name="connsiteX265" fmla="*/ 214600 w 347724"/>
                <a:gd name="connsiteY265" fmla="*/ 243032 h 286625"/>
                <a:gd name="connsiteX266" fmla="*/ 214981 w 347724"/>
                <a:gd name="connsiteY266" fmla="*/ 243508 h 286625"/>
                <a:gd name="connsiteX267" fmla="*/ 213933 w 347724"/>
                <a:gd name="connsiteY267" fmla="*/ 243698 h 286625"/>
                <a:gd name="connsiteX268" fmla="*/ 317470 w 347724"/>
                <a:gd name="connsiteY268" fmla="*/ 173880 h 286625"/>
                <a:gd name="connsiteX269" fmla="*/ 317565 w 347724"/>
                <a:gd name="connsiteY269" fmla="*/ 174070 h 286625"/>
                <a:gd name="connsiteX270" fmla="*/ 317279 w 347724"/>
                <a:gd name="connsiteY270" fmla="*/ 174070 h 286625"/>
                <a:gd name="connsiteX271" fmla="*/ 317470 w 347724"/>
                <a:gd name="connsiteY271" fmla="*/ 173880 h 286625"/>
                <a:gd name="connsiteX272" fmla="*/ 252795 w 347724"/>
                <a:gd name="connsiteY272" fmla="*/ 69010 h 286625"/>
                <a:gd name="connsiteX273" fmla="*/ 252795 w 347724"/>
                <a:gd name="connsiteY273" fmla="*/ 69010 h 286625"/>
                <a:gd name="connsiteX274" fmla="*/ 252795 w 347724"/>
                <a:gd name="connsiteY274" fmla="*/ 69010 h 286625"/>
                <a:gd name="connsiteX275" fmla="*/ 252795 w 347724"/>
                <a:gd name="connsiteY275" fmla="*/ 69010 h 286625"/>
                <a:gd name="connsiteX276" fmla="*/ 252700 w 347724"/>
                <a:gd name="connsiteY276" fmla="*/ 69010 h 286625"/>
                <a:gd name="connsiteX277" fmla="*/ 252509 w 347724"/>
                <a:gd name="connsiteY277" fmla="*/ 69010 h 286625"/>
                <a:gd name="connsiteX278" fmla="*/ 252605 w 347724"/>
                <a:gd name="connsiteY278" fmla="*/ 68724 h 286625"/>
                <a:gd name="connsiteX279" fmla="*/ 252700 w 347724"/>
                <a:gd name="connsiteY279" fmla="*/ 69010 h 286625"/>
                <a:gd name="connsiteX280" fmla="*/ 191168 w 347724"/>
                <a:gd name="connsiteY280" fmla="*/ 76915 h 286625"/>
                <a:gd name="connsiteX281" fmla="*/ 191168 w 347724"/>
                <a:gd name="connsiteY281" fmla="*/ 77201 h 286625"/>
                <a:gd name="connsiteX282" fmla="*/ 190978 w 347724"/>
                <a:gd name="connsiteY282" fmla="*/ 76915 h 286625"/>
                <a:gd name="connsiteX283" fmla="*/ 191168 w 347724"/>
                <a:gd name="connsiteY283" fmla="*/ 76915 h 286625"/>
                <a:gd name="connsiteX284" fmla="*/ 312422 w 347724"/>
                <a:gd name="connsiteY284" fmla="*/ 129112 h 286625"/>
                <a:gd name="connsiteX285" fmla="*/ 312422 w 347724"/>
                <a:gd name="connsiteY285" fmla="*/ 129112 h 286625"/>
                <a:gd name="connsiteX286" fmla="*/ 312422 w 347724"/>
                <a:gd name="connsiteY286" fmla="*/ 129112 h 286625"/>
                <a:gd name="connsiteX287" fmla="*/ 312422 w 347724"/>
                <a:gd name="connsiteY287" fmla="*/ 129112 h 286625"/>
                <a:gd name="connsiteX288" fmla="*/ 312422 w 347724"/>
                <a:gd name="connsiteY288" fmla="*/ 129112 h 286625"/>
                <a:gd name="connsiteX289" fmla="*/ 297372 w 347724"/>
                <a:gd name="connsiteY289" fmla="*/ 124254 h 286625"/>
                <a:gd name="connsiteX290" fmla="*/ 295848 w 347724"/>
                <a:gd name="connsiteY290" fmla="*/ 125779 h 286625"/>
                <a:gd name="connsiteX291" fmla="*/ 295848 w 347724"/>
                <a:gd name="connsiteY291" fmla="*/ 125779 h 286625"/>
                <a:gd name="connsiteX292" fmla="*/ 295848 w 347724"/>
                <a:gd name="connsiteY292" fmla="*/ 125779 h 286625"/>
                <a:gd name="connsiteX293" fmla="*/ 297372 w 347724"/>
                <a:gd name="connsiteY293" fmla="*/ 124254 h 286625"/>
                <a:gd name="connsiteX294" fmla="*/ 297372 w 347724"/>
                <a:gd name="connsiteY294" fmla="*/ 124254 h 286625"/>
                <a:gd name="connsiteX295" fmla="*/ 270988 w 347724"/>
                <a:gd name="connsiteY295" fmla="*/ 80725 h 286625"/>
                <a:gd name="connsiteX296" fmla="*/ 270988 w 347724"/>
                <a:gd name="connsiteY296" fmla="*/ 80725 h 286625"/>
                <a:gd name="connsiteX297" fmla="*/ 270988 w 347724"/>
                <a:gd name="connsiteY297" fmla="*/ 80725 h 286625"/>
                <a:gd name="connsiteX298" fmla="*/ 270988 w 347724"/>
                <a:gd name="connsiteY298" fmla="*/ 80725 h 286625"/>
                <a:gd name="connsiteX299" fmla="*/ 271369 w 347724"/>
                <a:gd name="connsiteY299" fmla="*/ 80725 h 286625"/>
                <a:gd name="connsiteX300" fmla="*/ 271274 w 347724"/>
                <a:gd name="connsiteY300" fmla="*/ 81011 h 286625"/>
                <a:gd name="connsiteX301" fmla="*/ 270988 w 347724"/>
                <a:gd name="connsiteY301" fmla="*/ 80725 h 286625"/>
                <a:gd name="connsiteX302" fmla="*/ 70772 w 347724"/>
                <a:gd name="connsiteY302" fmla="*/ 142448 h 286625"/>
                <a:gd name="connsiteX303" fmla="*/ 71153 w 347724"/>
                <a:gd name="connsiteY303" fmla="*/ 143304 h 286625"/>
                <a:gd name="connsiteX304" fmla="*/ 70772 w 347724"/>
                <a:gd name="connsiteY304" fmla="*/ 143304 h 286625"/>
                <a:gd name="connsiteX305" fmla="*/ 70772 w 347724"/>
                <a:gd name="connsiteY305" fmla="*/ 142448 h 286625"/>
                <a:gd name="connsiteX306" fmla="*/ 123446 w 347724"/>
                <a:gd name="connsiteY306" fmla="*/ 205693 h 286625"/>
                <a:gd name="connsiteX307" fmla="*/ 123350 w 347724"/>
                <a:gd name="connsiteY307" fmla="*/ 205884 h 286625"/>
                <a:gd name="connsiteX308" fmla="*/ 123446 w 347724"/>
                <a:gd name="connsiteY308" fmla="*/ 205693 h 286625"/>
                <a:gd name="connsiteX309" fmla="*/ 123446 w 347724"/>
                <a:gd name="connsiteY309" fmla="*/ 205693 h 286625"/>
                <a:gd name="connsiteX310" fmla="*/ 265463 w 347724"/>
                <a:gd name="connsiteY310" fmla="*/ 242174 h 286625"/>
                <a:gd name="connsiteX311" fmla="*/ 265463 w 347724"/>
                <a:gd name="connsiteY311" fmla="*/ 242174 h 286625"/>
                <a:gd name="connsiteX312" fmla="*/ 268130 w 347724"/>
                <a:gd name="connsiteY312" fmla="*/ 242174 h 286625"/>
                <a:gd name="connsiteX313" fmla="*/ 268130 w 347724"/>
                <a:gd name="connsiteY313" fmla="*/ 242174 h 286625"/>
                <a:gd name="connsiteX314" fmla="*/ 265463 w 347724"/>
                <a:gd name="connsiteY314" fmla="*/ 242174 h 286625"/>
                <a:gd name="connsiteX315" fmla="*/ 191264 w 347724"/>
                <a:gd name="connsiteY315" fmla="*/ 33862 h 286625"/>
                <a:gd name="connsiteX316" fmla="*/ 191264 w 347724"/>
                <a:gd name="connsiteY316" fmla="*/ 33862 h 286625"/>
                <a:gd name="connsiteX317" fmla="*/ 191264 w 347724"/>
                <a:gd name="connsiteY317" fmla="*/ 33862 h 286625"/>
                <a:gd name="connsiteX318" fmla="*/ 191264 w 347724"/>
                <a:gd name="connsiteY318" fmla="*/ 33862 h 286625"/>
                <a:gd name="connsiteX319" fmla="*/ 191264 w 347724"/>
                <a:gd name="connsiteY319" fmla="*/ 33862 h 286625"/>
                <a:gd name="connsiteX320" fmla="*/ 47912 w 347724"/>
                <a:gd name="connsiteY320" fmla="*/ 96632 h 286625"/>
                <a:gd name="connsiteX321" fmla="*/ 47722 w 347724"/>
                <a:gd name="connsiteY321" fmla="*/ 96822 h 286625"/>
                <a:gd name="connsiteX322" fmla="*/ 47531 w 347724"/>
                <a:gd name="connsiteY322" fmla="*/ 96442 h 286625"/>
                <a:gd name="connsiteX323" fmla="*/ 47912 w 347724"/>
                <a:gd name="connsiteY323" fmla="*/ 96632 h 286625"/>
                <a:gd name="connsiteX324" fmla="*/ 49532 w 347724"/>
                <a:gd name="connsiteY324" fmla="*/ 128255 h 286625"/>
                <a:gd name="connsiteX325" fmla="*/ 49532 w 347724"/>
                <a:gd name="connsiteY325" fmla="*/ 128255 h 286625"/>
                <a:gd name="connsiteX326" fmla="*/ 49532 w 347724"/>
                <a:gd name="connsiteY326" fmla="*/ 128255 h 286625"/>
                <a:gd name="connsiteX327" fmla="*/ 49532 w 347724"/>
                <a:gd name="connsiteY327" fmla="*/ 128255 h 286625"/>
                <a:gd name="connsiteX328" fmla="*/ 179643 w 347724"/>
                <a:gd name="connsiteY328" fmla="*/ 22147 h 286625"/>
                <a:gd name="connsiteX329" fmla="*/ 179548 w 347724"/>
                <a:gd name="connsiteY329" fmla="*/ 22147 h 286625"/>
                <a:gd name="connsiteX330" fmla="*/ 179643 w 347724"/>
                <a:gd name="connsiteY330" fmla="*/ 22147 h 286625"/>
                <a:gd name="connsiteX331" fmla="*/ 179643 w 347724"/>
                <a:gd name="connsiteY331" fmla="*/ 22147 h 286625"/>
                <a:gd name="connsiteX332" fmla="*/ 69725 w 347724"/>
                <a:gd name="connsiteY332" fmla="*/ 25099 h 286625"/>
                <a:gd name="connsiteX333" fmla="*/ 69725 w 347724"/>
                <a:gd name="connsiteY333" fmla="*/ 25099 h 286625"/>
                <a:gd name="connsiteX334" fmla="*/ 69725 w 347724"/>
                <a:gd name="connsiteY334" fmla="*/ 25099 h 286625"/>
                <a:gd name="connsiteX335" fmla="*/ 69725 w 347724"/>
                <a:gd name="connsiteY335" fmla="*/ 25099 h 286625"/>
                <a:gd name="connsiteX336" fmla="*/ 46484 w 347724"/>
                <a:gd name="connsiteY336" fmla="*/ 41768 h 286625"/>
                <a:gd name="connsiteX337" fmla="*/ 46484 w 347724"/>
                <a:gd name="connsiteY337" fmla="*/ 41768 h 286625"/>
                <a:gd name="connsiteX338" fmla="*/ 46484 w 347724"/>
                <a:gd name="connsiteY338" fmla="*/ 41768 h 286625"/>
                <a:gd name="connsiteX339" fmla="*/ 46484 w 347724"/>
                <a:gd name="connsiteY339" fmla="*/ 41768 h 286625"/>
                <a:gd name="connsiteX340" fmla="*/ 17432 w 347724"/>
                <a:gd name="connsiteY340" fmla="*/ 101585 h 286625"/>
                <a:gd name="connsiteX341" fmla="*/ 19337 w 347724"/>
                <a:gd name="connsiteY341" fmla="*/ 101585 h 286625"/>
                <a:gd name="connsiteX342" fmla="*/ 19337 w 347724"/>
                <a:gd name="connsiteY342" fmla="*/ 101585 h 286625"/>
                <a:gd name="connsiteX343" fmla="*/ 17432 w 347724"/>
                <a:gd name="connsiteY343" fmla="*/ 101585 h 286625"/>
                <a:gd name="connsiteX344" fmla="*/ 17432 w 347724"/>
                <a:gd name="connsiteY344" fmla="*/ 101585 h 286625"/>
                <a:gd name="connsiteX345" fmla="*/ 268797 w 347724"/>
                <a:gd name="connsiteY345" fmla="*/ 248842 h 286625"/>
                <a:gd name="connsiteX346" fmla="*/ 268797 w 347724"/>
                <a:gd name="connsiteY346" fmla="*/ 248842 h 286625"/>
                <a:gd name="connsiteX347" fmla="*/ 268797 w 347724"/>
                <a:gd name="connsiteY347" fmla="*/ 248842 h 286625"/>
                <a:gd name="connsiteX348" fmla="*/ 268797 w 347724"/>
                <a:gd name="connsiteY348" fmla="*/ 248842 h 286625"/>
                <a:gd name="connsiteX349" fmla="*/ 268607 w 347724"/>
                <a:gd name="connsiteY349" fmla="*/ 249032 h 286625"/>
                <a:gd name="connsiteX350" fmla="*/ 268797 w 347724"/>
                <a:gd name="connsiteY350" fmla="*/ 248842 h 286625"/>
                <a:gd name="connsiteX351" fmla="*/ 154021 w 347724"/>
                <a:gd name="connsiteY351" fmla="*/ 243508 h 286625"/>
                <a:gd name="connsiteX352" fmla="*/ 154021 w 347724"/>
                <a:gd name="connsiteY352" fmla="*/ 243508 h 286625"/>
                <a:gd name="connsiteX353" fmla="*/ 154021 w 347724"/>
                <a:gd name="connsiteY353" fmla="*/ 243508 h 286625"/>
                <a:gd name="connsiteX354" fmla="*/ 154021 w 347724"/>
                <a:gd name="connsiteY354" fmla="*/ 243508 h 286625"/>
                <a:gd name="connsiteX355" fmla="*/ 153640 w 347724"/>
                <a:gd name="connsiteY355" fmla="*/ 243793 h 286625"/>
                <a:gd name="connsiteX356" fmla="*/ 153449 w 347724"/>
                <a:gd name="connsiteY356" fmla="*/ 243317 h 286625"/>
                <a:gd name="connsiteX357" fmla="*/ 154021 w 347724"/>
                <a:gd name="connsiteY357" fmla="*/ 243508 h 286625"/>
                <a:gd name="connsiteX358" fmla="*/ 264511 w 347724"/>
                <a:gd name="connsiteY358" fmla="*/ 47388 h 286625"/>
                <a:gd name="connsiteX359" fmla="*/ 264511 w 347724"/>
                <a:gd name="connsiteY359" fmla="*/ 47388 h 286625"/>
                <a:gd name="connsiteX360" fmla="*/ 264511 w 347724"/>
                <a:gd name="connsiteY360" fmla="*/ 47388 h 286625"/>
                <a:gd name="connsiteX361" fmla="*/ 264511 w 347724"/>
                <a:gd name="connsiteY361" fmla="*/ 47388 h 286625"/>
                <a:gd name="connsiteX362" fmla="*/ 123160 w 347724"/>
                <a:gd name="connsiteY362" fmla="*/ 2144 h 286625"/>
                <a:gd name="connsiteX363" fmla="*/ 123160 w 347724"/>
                <a:gd name="connsiteY363" fmla="*/ 2144 h 286625"/>
                <a:gd name="connsiteX364" fmla="*/ 123160 w 347724"/>
                <a:gd name="connsiteY364" fmla="*/ 1382 h 286625"/>
                <a:gd name="connsiteX365" fmla="*/ 123160 w 347724"/>
                <a:gd name="connsiteY365" fmla="*/ 2144 h 28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347724" h="286625">
                  <a:moveTo>
                    <a:pt x="311850" y="232078"/>
                  </a:moveTo>
                  <a:cubicBezTo>
                    <a:pt x="316136" y="229315"/>
                    <a:pt x="317756" y="224553"/>
                    <a:pt x="320423" y="220647"/>
                  </a:cubicBezTo>
                  <a:cubicBezTo>
                    <a:pt x="320994" y="220076"/>
                    <a:pt x="321470" y="219409"/>
                    <a:pt x="322042" y="218838"/>
                  </a:cubicBezTo>
                  <a:cubicBezTo>
                    <a:pt x="326328" y="215980"/>
                    <a:pt x="327757" y="211122"/>
                    <a:pt x="330329" y="207122"/>
                  </a:cubicBezTo>
                  <a:cubicBezTo>
                    <a:pt x="333376" y="203217"/>
                    <a:pt x="336425" y="199216"/>
                    <a:pt x="337377" y="194168"/>
                  </a:cubicBezTo>
                  <a:cubicBezTo>
                    <a:pt x="338615" y="192930"/>
                    <a:pt x="340044" y="191692"/>
                    <a:pt x="339473" y="189501"/>
                  </a:cubicBezTo>
                  <a:lnTo>
                    <a:pt x="339473" y="189501"/>
                  </a:lnTo>
                  <a:cubicBezTo>
                    <a:pt x="340901" y="181119"/>
                    <a:pt x="342235" y="172737"/>
                    <a:pt x="343664" y="164355"/>
                  </a:cubicBezTo>
                  <a:cubicBezTo>
                    <a:pt x="343664" y="164355"/>
                    <a:pt x="343664" y="164355"/>
                    <a:pt x="343664" y="164355"/>
                  </a:cubicBezTo>
                  <a:cubicBezTo>
                    <a:pt x="343949" y="162164"/>
                    <a:pt x="344235" y="159878"/>
                    <a:pt x="344521" y="157687"/>
                  </a:cubicBezTo>
                  <a:cubicBezTo>
                    <a:pt x="349474" y="151877"/>
                    <a:pt x="347569" y="145400"/>
                    <a:pt x="346140" y="139018"/>
                  </a:cubicBezTo>
                  <a:cubicBezTo>
                    <a:pt x="346426" y="133970"/>
                    <a:pt x="348807" y="128636"/>
                    <a:pt x="344330" y="124159"/>
                  </a:cubicBezTo>
                  <a:lnTo>
                    <a:pt x="344045" y="124350"/>
                  </a:lnTo>
                  <a:cubicBezTo>
                    <a:pt x="344045" y="124254"/>
                    <a:pt x="343949" y="124254"/>
                    <a:pt x="343949" y="124254"/>
                  </a:cubicBezTo>
                  <a:cubicBezTo>
                    <a:pt x="344045" y="124254"/>
                    <a:pt x="344235" y="124254"/>
                    <a:pt x="344330" y="124254"/>
                  </a:cubicBezTo>
                  <a:cubicBezTo>
                    <a:pt x="344616" y="116349"/>
                    <a:pt x="339473" y="111967"/>
                    <a:pt x="333853" y="107872"/>
                  </a:cubicBezTo>
                  <a:cubicBezTo>
                    <a:pt x="333472" y="103299"/>
                    <a:pt x="330995" y="100157"/>
                    <a:pt x="327566" y="97489"/>
                  </a:cubicBezTo>
                  <a:cubicBezTo>
                    <a:pt x="326138" y="92631"/>
                    <a:pt x="322804" y="89298"/>
                    <a:pt x="318899" y="86250"/>
                  </a:cubicBezTo>
                  <a:cubicBezTo>
                    <a:pt x="318899" y="86250"/>
                    <a:pt x="318899" y="86250"/>
                    <a:pt x="318899" y="86250"/>
                  </a:cubicBezTo>
                  <a:cubicBezTo>
                    <a:pt x="318899" y="86250"/>
                    <a:pt x="318899" y="86250"/>
                    <a:pt x="318899" y="86250"/>
                  </a:cubicBezTo>
                  <a:cubicBezTo>
                    <a:pt x="315089" y="82345"/>
                    <a:pt x="311183" y="78439"/>
                    <a:pt x="307373" y="74534"/>
                  </a:cubicBezTo>
                  <a:cubicBezTo>
                    <a:pt x="306897" y="74915"/>
                    <a:pt x="306421" y="75391"/>
                    <a:pt x="305945" y="75867"/>
                  </a:cubicBezTo>
                  <a:cubicBezTo>
                    <a:pt x="305945" y="75867"/>
                    <a:pt x="305945" y="75867"/>
                    <a:pt x="305945" y="75867"/>
                  </a:cubicBezTo>
                  <a:cubicBezTo>
                    <a:pt x="305945" y="75867"/>
                    <a:pt x="305945" y="75867"/>
                    <a:pt x="305945" y="75867"/>
                  </a:cubicBezTo>
                  <a:cubicBezTo>
                    <a:pt x="305754" y="75773"/>
                    <a:pt x="305659" y="75582"/>
                    <a:pt x="305468" y="75487"/>
                  </a:cubicBezTo>
                  <a:cubicBezTo>
                    <a:pt x="306135" y="75296"/>
                    <a:pt x="306897" y="75201"/>
                    <a:pt x="307278" y="74629"/>
                  </a:cubicBezTo>
                  <a:cubicBezTo>
                    <a:pt x="303373" y="70915"/>
                    <a:pt x="299372" y="67104"/>
                    <a:pt x="295467" y="63390"/>
                  </a:cubicBezTo>
                  <a:cubicBezTo>
                    <a:pt x="295467" y="63390"/>
                    <a:pt x="295467" y="63390"/>
                    <a:pt x="295467" y="63390"/>
                  </a:cubicBezTo>
                  <a:cubicBezTo>
                    <a:pt x="295467" y="63390"/>
                    <a:pt x="295467" y="63390"/>
                    <a:pt x="295467" y="63390"/>
                  </a:cubicBezTo>
                  <a:cubicBezTo>
                    <a:pt x="293943" y="61294"/>
                    <a:pt x="292419" y="59199"/>
                    <a:pt x="289371" y="59199"/>
                  </a:cubicBezTo>
                  <a:cubicBezTo>
                    <a:pt x="286228" y="56627"/>
                    <a:pt x="283180" y="54055"/>
                    <a:pt x="280037" y="51483"/>
                  </a:cubicBezTo>
                  <a:lnTo>
                    <a:pt x="280037" y="51483"/>
                  </a:lnTo>
                  <a:lnTo>
                    <a:pt x="280037" y="51483"/>
                  </a:lnTo>
                  <a:cubicBezTo>
                    <a:pt x="275560" y="48150"/>
                    <a:pt x="271464" y="44054"/>
                    <a:pt x="265844" y="42340"/>
                  </a:cubicBezTo>
                  <a:lnTo>
                    <a:pt x="265844" y="42340"/>
                  </a:lnTo>
                  <a:lnTo>
                    <a:pt x="265844" y="42340"/>
                  </a:lnTo>
                  <a:cubicBezTo>
                    <a:pt x="265463" y="41673"/>
                    <a:pt x="264892" y="41292"/>
                    <a:pt x="264130" y="41197"/>
                  </a:cubicBezTo>
                  <a:cubicBezTo>
                    <a:pt x="262606" y="38720"/>
                    <a:pt x="260129" y="38149"/>
                    <a:pt x="257558" y="37673"/>
                  </a:cubicBezTo>
                  <a:cubicBezTo>
                    <a:pt x="248604" y="33100"/>
                    <a:pt x="241651" y="24623"/>
                    <a:pt x="230792" y="23766"/>
                  </a:cubicBezTo>
                  <a:lnTo>
                    <a:pt x="230792" y="23766"/>
                  </a:lnTo>
                  <a:cubicBezTo>
                    <a:pt x="221553" y="16813"/>
                    <a:pt x="210314" y="15098"/>
                    <a:pt x="199741" y="11574"/>
                  </a:cubicBezTo>
                  <a:lnTo>
                    <a:pt x="199741" y="11574"/>
                  </a:lnTo>
                  <a:cubicBezTo>
                    <a:pt x="197074" y="10240"/>
                    <a:pt x="194312" y="9098"/>
                    <a:pt x="191264" y="10240"/>
                  </a:cubicBezTo>
                  <a:lnTo>
                    <a:pt x="191264" y="10240"/>
                  </a:lnTo>
                  <a:cubicBezTo>
                    <a:pt x="188216" y="7954"/>
                    <a:pt x="185167" y="5954"/>
                    <a:pt x="181072" y="6716"/>
                  </a:cubicBezTo>
                  <a:cubicBezTo>
                    <a:pt x="174690" y="3858"/>
                    <a:pt x="167832" y="3097"/>
                    <a:pt x="160974" y="3097"/>
                  </a:cubicBezTo>
                  <a:cubicBezTo>
                    <a:pt x="160974" y="3097"/>
                    <a:pt x="160974" y="3097"/>
                    <a:pt x="160974" y="3097"/>
                  </a:cubicBezTo>
                  <a:cubicBezTo>
                    <a:pt x="159545" y="2049"/>
                    <a:pt x="158021" y="1477"/>
                    <a:pt x="156307" y="2335"/>
                  </a:cubicBezTo>
                  <a:cubicBezTo>
                    <a:pt x="154116" y="2144"/>
                    <a:pt x="151925" y="1954"/>
                    <a:pt x="149734" y="1763"/>
                  </a:cubicBezTo>
                  <a:cubicBezTo>
                    <a:pt x="149734" y="1763"/>
                    <a:pt x="149734" y="1763"/>
                    <a:pt x="149734" y="1763"/>
                  </a:cubicBezTo>
                  <a:cubicBezTo>
                    <a:pt x="146496" y="1668"/>
                    <a:pt x="143162" y="1572"/>
                    <a:pt x="139924" y="1477"/>
                  </a:cubicBezTo>
                  <a:cubicBezTo>
                    <a:pt x="134304" y="-1094"/>
                    <a:pt x="128684" y="239"/>
                    <a:pt x="123065" y="1382"/>
                  </a:cubicBezTo>
                  <a:lnTo>
                    <a:pt x="123065" y="1382"/>
                  </a:lnTo>
                  <a:cubicBezTo>
                    <a:pt x="118588" y="810"/>
                    <a:pt x="114206" y="715"/>
                    <a:pt x="109825" y="2430"/>
                  </a:cubicBezTo>
                  <a:lnTo>
                    <a:pt x="109825" y="2430"/>
                  </a:lnTo>
                  <a:lnTo>
                    <a:pt x="109825" y="2430"/>
                  </a:lnTo>
                  <a:cubicBezTo>
                    <a:pt x="103348" y="2715"/>
                    <a:pt x="96871" y="3097"/>
                    <a:pt x="90965" y="6335"/>
                  </a:cubicBezTo>
                  <a:lnTo>
                    <a:pt x="90965" y="6335"/>
                  </a:lnTo>
                  <a:cubicBezTo>
                    <a:pt x="84393" y="6430"/>
                    <a:pt x="78488" y="8621"/>
                    <a:pt x="73058" y="12050"/>
                  </a:cubicBezTo>
                  <a:lnTo>
                    <a:pt x="73058" y="12050"/>
                  </a:lnTo>
                  <a:cubicBezTo>
                    <a:pt x="69820" y="13193"/>
                    <a:pt x="66581" y="14432"/>
                    <a:pt x="63343" y="15574"/>
                  </a:cubicBezTo>
                  <a:lnTo>
                    <a:pt x="63343" y="15574"/>
                  </a:lnTo>
                  <a:cubicBezTo>
                    <a:pt x="57818" y="18908"/>
                    <a:pt x="52199" y="22242"/>
                    <a:pt x="46674" y="25480"/>
                  </a:cubicBezTo>
                  <a:lnTo>
                    <a:pt x="46674" y="25480"/>
                  </a:lnTo>
                  <a:cubicBezTo>
                    <a:pt x="46674" y="25480"/>
                    <a:pt x="46674" y="25480"/>
                    <a:pt x="46674" y="25480"/>
                  </a:cubicBezTo>
                  <a:cubicBezTo>
                    <a:pt x="46007" y="26052"/>
                    <a:pt x="45436" y="26719"/>
                    <a:pt x="44769" y="27290"/>
                  </a:cubicBezTo>
                  <a:cubicBezTo>
                    <a:pt x="38483" y="33386"/>
                    <a:pt x="29148" y="36148"/>
                    <a:pt x="25719" y="45292"/>
                  </a:cubicBezTo>
                  <a:cubicBezTo>
                    <a:pt x="25148" y="45578"/>
                    <a:pt x="24671" y="46149"/>
                    <a:pt x="24481" y="46721"/>
                  </a:cubicBezTo>
                  <a:lnTo>
                    <a:pt x="24481" y="46721"/>
                  </a:lnTo>
                  <a:lnTo>
                    <a:pt x="24481" y="46721"/>
                  </a:lnTo>
                  <a:cubicBezTo>
                    <a:pt x="21718" y="49674"/>
                    <a:pt x="17813" y="51865"/>
                    <a:pt x="17528" y="56532"/>
                  </a:cubicBezTo>
                  <a:cubicBezTo>
                    <a:pt x="17528" y="56532"/>
                    <a:pt x="17528" y="56532"/>
                    <a:pt x="17528" y="56532"/>
                  </a:cubicBezTo>
                  <a:cubicBezTo>
                    <a:pt x="14480" y="59770"/>
                    <a:pt x="16670" y="65199"/>
                    <a:pt x="12860" y="68152"/>
                  </a:cubicBezTo>
                  <a:lnTo>
                    <a:pt x="12860" y="68152"/>
                  </a:lnTo>
                  <a:cubicBezTo>
                    <a:pt x="9050" y="69772"/>
                    <a:pt x="7717" y="72915"/>
                    <a:pt x="7431" y="76820"/>
                  </a:cubicBezTo>
                  <a:lnTo>
                    <a:pt x="7431" y="76820"/>
                  </a:lnTo>
                  <a:cubicBezTo>
                    <a:pt x="5431" y="78535"/>
                    <a:pt x="4859" y="80916"/>
                    <a:pt x="4574" y="83392"/>
                  </a:cubicBezTo>
                  <a:lnTo>
                    <a:pt x="4574" y="83392"/>
                  </a:lnTo>
                  <a:lnTo>
                    <a:pt x="4574" y="83392"/>
                  </a:lnTo>
                  <a:cubicBezTo>
                    <a:pt x="4097" y="86154"/>
                    <a:pt x="3526" y="88917"/>
                    <a:pt x="3050" y="91679"/>
                  </a:cubicBezTo>
                  <a:cubicBezTo>
                    <a:pt x="3050" y="91679"/>
                    <a:pt x="3050" y="91679"/>
                    <a:pt x="3050" y="91679"/>
                  </a:cubicBezTo>
                  <a:cubicBezTo>
                    <a:pt x="3050" y="91679"/>
                    <a:pt x="3050" y="91679"/>
                    <a:pt x="3050" y="91679"/>
                  </a:cubicBezTo>
                  <a:cubicBezTo>
                    <a:pt x="859" y="95299"/>
                    <a:pt x="1" y="99204"/>
                    <a:pt x="764" y="103395"/>
                  </a:cubicBezTo>
                  <a:cubicBezTo>
                    <a:pt x="764" y="103395"/>
                    <a:pt x="764" y="103395"/>
                    <a:pt x="764" y="103395"/>
                  </a:cubicBezTo>
                  <a:cubicBezTo>
                    <a:pt x="-284" y="110062"/>
                    <a:pt x="-284" y="116635"/>
                    <a:pt x="954" y="123207"/>
                  </a:cubicBezTo>
                  <a:cubicBezTo>
                    <a:pt x="383" y="129112"/>
                    <a:pt x="1430" y="134732"/>
                    <a:pt x="3812" y="140066"/>
                  </a:cubicBezTo>
                  <a:lnTo>
                    <a:pt x="3812" y="140066"/>
                  </a:lnTo>
                  <a:cubicBezTo>
                    <a:pt x="4288" y="141590"/>
                    <a:pt x="4669" y="143114"/>
                    <a:pt x="5145" y="144733"/>
                  </a:cubicBezTo>
                  <a:lnTo>
                    <a:pt x="5145" y="144733"/>
                  </a:lnTo>
                  <a:cubicBezTo>
                    <a:pt x="5717" y="146543"/>
                    <a:pt x="6383" y="148353"/>
                    <a:pt x="6955" y="150163"/>
                  </a:cubicBezTo>
                  <a:cubicBezTo>
                    <a:pt x="7907" y="152734"/>
                    <a:pt x="8765" y="155306"/>
                    <a:pt x="9717" y="157973"/>
                  </a:cubicBezTo>
                  <a:lnTo>
                    <a:pt x="9717" y="157973"/>
                  </a:lnTo>
                  <a:lnTo>
                    <a:pt x="9717" y="157973"/>
                  </a:lnTo>
                  <a:cubicBezTo>
                    <a:pt x="14003" y="168451"/>
                    <a:pt x="18956" y="178642"/>
                    <a:pt x="26862" y="186929"/>
                  </a:cubicBezTo>
                  <a:cubicBezTo>
                    <a:pt x="26862" y="186929"/>
                    <a:pt x="26862" y="186929"/>
                    <a:pt x="26862" y="186929"/>
                  </a:cubicBezTo>
                  <a:cubicBezTo>
                    <a:pt x="26576" y="189024"/>
                    <a:pt x="27815" y="190263"/>
                    <a:pt x="29339" y="191310"/>
                  </a:cubicBezTo>
                  <a:cubicBezTo>
                    <a:pt x="32577" y="194740"/>
                    <a:pt x="35816" y="198169"/>
                    <a:pt x="39149" y="201597"/>
                  </a:cubicBezTo>
                  <a:cubicBezTo>
                    <a:pt x="43531" y="206074"/>
                    <a:pt x="48008" y="210551"/>
                    <a:pt x="52389" y="215028"/>
                  </a:cubicBezTo>
                  <a:cubicBezTo>
                    <a:pt x="52960" y="215599"/>
                    <a:pt x="53532" y="216076"/>
                    <a:pt x="54104" y="216647"/>
                  </a:cubicBezTo>
                  <a:cubicBezTo>
                    <a:pt x="57533" y="219885"/>
                    <a:pt x="60962" y="223124"/>
                    <a:pt x="64391" y="226458"/>
                  </a:cubicBezTo>
                  <a:lnTo>
                    <a:pt x="64391" y="226458"/>
                  </a:lnTo>
                  <a:cubicBezTo>
                    <a:pt x="72582" y="234078"/>
                    <a:pt x="81631" y="240364"/>
                    <a:pt x="90965" y="246556"/>
                  </a:cubicBezTo>
                  <a:cubicBezTo>
                    <a:pt x="98490" y="251414"/>
                    <a:pt x="105158" y="257604"/>
                    <a:pt x="113921" y="260367"/>
                  </a:cubicBezTo>
                  <a:cubicBezTo>
                    <a:pt x="115445" y="261033"/>
                    <a:pt x="116968" y="261795"/>
                    <a:pt x="118588" y="262462"/>
                  </a:cubicBezTo>
                  <a:cubicBezTo>
                    <a:pt x="120398" y="263796"/>
                    <a:pt x="122303" y="265129"/>
                    <a:pt x="124112" y="266463"/>
                  </a:cubicBezTo>
                  <a:cubicBezTo>
                    <a:pt x="125065" y="266749"/>
                    <a:pt x="125922" y="267034"/>
                    <a:pt x="126875" y="267320"/>
                  </a:cubicBezTo>
                  <a:cubicBezTo>
                    <a:pt x="131066" y="270178"/>
                    <a:pt x="135352" y="272845"/>
                    <a:pt x="140495" y="273606"/>
                  </a:cubicBezTo>
                  <a:cubicBezTo>
                    <a:pt x="143829" y="276654"/>
                    <a:pt x="147544" y="278655"/>
                    <a:pt x="152116" y="278845"/>
                  </a:cubicBezTo>
                  <a:cubicBezTo>
                    <a:pt x="155259" y="280655"/>
                    <a:pt x="158498" y="282274"/>
                    <a:pt x="162212" y="282274"/>
                  </a:cubicBezTo>
                  <a:cubicBezTo>
                    <a:pt x="163832" y="282751"/>
                    <a:pt x="165451" y="283131"/>
                    <a:pt x="167165" y="283608"/>
                  </a:cubicBezTo>
                  <a:cubicBezTo>
                    <a:pt x="168880" y="284084"/>
                    <a:pt x="170594" y="284465"/>
                    <a:pt x="172309" y="284941"/>
                  </a:cubicBezTo>
                  <a:cubicBezTo>
                    <a:pt x="177738" y="286846"/>
                    <a:pt x="183263" y="287227"/>
                    <a:pt x="188882" y="285608"/>
                  </a:cubicBezTo>
                  <a:cubicBezTo>
                    <a:pt x="189930" y="285513"/>
                    <a:pt x="191073" y="285417"/>
                    <a:pt x="192121" y="285227"/>
                  </a:cubicBezTo>
                  <a:cubicBezTo>
                    <a:pt x="195169" y="286275"/>
                    <a:pt x="198122" y="286656"/>
                    <a:pt x="200503" y="283798"/>
                  </a:cubicBezTo>
                  <a:lnTo>
                    <a:pt x="200503" y="283798"/>
                  </a:lnTo>
                  <a:lnTo>
                    <a:pt x="200503" y="283798"/>
                  </a:lnTo>
                  <a:cubicBezTo>
                    <a:pt x="204884" y="285037"/>
                    <a:pt x="207647" y="283417"/>
                    <a:pt x="208694" y="278940"/>
                  </a:cubicBezTo>
                  <a:lnTo>
                    <a:pt x="208694" y="278940"/>
                  </a:lnTo>
                  <a:lnTo>
                    <a:pt x="208694" y="278940"/>
                  </a:lnTo>
                  <a:cubicBezTo>
                    <a:pt x="215933" y="278274"/>
                    <a:pt x="223267" y="277702"/>
                    <a:pt x="230507" y="277035"/>
                  </a:cubicBezTo>
                  <a:cubicBezTo>
                    <a:pt x="235745" y="279512"/>
                    <a:pt x="240032" y="277417"/>
                    <a:pt x="244127" y="274369"/>
                  </a:cubicBezTo>
                  <a:lnTo>
                    <a:pt x="244127" y="274369"/>
                  </a:lnTo>
                  <a:cubicBezTo>
                    <a:pt x="249175" y="275607"/>
                    <a:pt x="253176" y="273035"/>
                    <a:pt x="257081" y="270464"/>
                  </a:cubicBezTo>
                  <a:cubicBezTo>
                    <a:pt x="262892" y="269701"/>
                    <a:pt x="267749" y="267129"/>
                    <a:pt x="271655" y="262748"/>
                  </a:cubicBezTo>
                  <a:cubicBezTo>
                    <a:pt x="278322" y="262558"/>
                    <a:pt x="280799" y="255128"/>
                    <a:pt x="286895" y="253985"/>
                  </a:cubicBezTo>
                  <a:lnTo>
                    <a:pt x="286895" y="253985"/>
                  </a:lnTo>
                  <a:cubicBezTo>
                    <a:pt x="287561" y="253604"/>
                    <a:pt x="288228" y="253128"/>
                    <a:pt x="288895" y="252747"/>
                  </a:cubicBezTo>
                  <a:cubicBezTo>
                    <a:pt x="288895" y="252747"/>
                    <a:pt x="288895" y="252747"/>
                    <a:pt x="288895" y="252747"/>
                  </a:cubicBezTo>
                  <a:cubicBezTo>
                    <a:pt x="291657" y="252461"/>
                    <a:pt x="293753" y="251032"/>
                    <a:pt x="295181" y="248651"/>
                  </a:cubicBezTo>
                  <a:cubicBezTo>
                    <a:pt x="297467" y="246460"/>
                    <a:pt x="299753" y="244270"/>
                    <a:pt x="302039" y="242079"/>
                  </a:cubicBezTo>
                  <a:cubicBezTo>
                    <a:pt x="305278" y="238745"/>
                    <a:pt x="308612" y="235411"/>
                    <a:pt x="311850" y="232078"/>
                  </a:cubicBezTo>
                  <a:close/>
                  <a:moveTo>
                    <a:pt x="178500" y="258652"/>
                  </a:moveTo>
                  <a:cubicBezTo>
                    <a:pt x="178500" y="258462"/>
                    <a:pt x="178500" y="258367"/>
                    <a:pt x="178595" y="258176"/>
                  </a:cubicBezTo>
                  <a:cubicBezTo>
                    <a:pt x="178691" y="258271"/>
                    <a:pt x="178786" y="258462"/>
                    <a:pt x="178976" y="258557"/>
                  </a:cubicBezTo>
                  <a:cubicBezTo>
                    <a:pt x="178786" y="258557"/>
                    <a:pt x="178691" y="258652"/>
                    <a:pt x="178500" y="258652"/>
                  </a:cubicBezTo>
                  <a:close/>
                  <a:moveTo>
                    <a:pt x="129256" y="185119"/>
                  </a:moveTo>
                  <a:cubicBezTo>
                    <a:pt x="129351" y="185215"/>
                    <a:pt x="129256" y="185215"/>
                    <a:pt x="129351" y="185310"/>
                  </a:cubicBezTo>
                  <a:cubicBezTo>
                    <a:pt x="129256" y="185310"/>
                    <a:pt x="129256" y="185310"/>
                    <a:pt x="129160" y="185310"/>
                  </a:cubicBezTo>
                  <a:cubicBezTo>
                    <a:pt x="129160" y="185215"/>
                    <a:pt x="129160" y="185215"/>
                    <a:pt x="129256" y="185119"/>
                  </a:cubicBezTo>
                  <a:close/>
                  <a:moveTo>
                    <a:pt x="285847" y="139018"/>
                  </a:moveTo>
                  <a:cubicBezTo>
                    <a:pt x="285847" y="139018"/>
                    <a:pt x="285847" y="139018"/>
                    <a:pt x="285847" y="139018"/>
                  </a:cubicBezTo>
                  <a:cubicBezTo>
                    <a:pt x="285847" y="139113"/>
                    <a:pt x="285847" y="139209"/>
                    <a:pt x="285847" y="139304"/>
                  </a:cubicBezTo>
                  <a:cubicBezTo>
                    <a:pt x="285751" y="139304"/>
                    <a:pt x="285751" y="139209"/>
                    <a:pt x="285656" y="139209"/>
                  </a:cubicBezTo>
                  <a:cubicBezTo>
                    <a:pt x="285751" y="139113"/>
                    <a:pt x="285751" y="139113"/>
                    <a:pt x="285847" y="139018"/>
                  </a:cubicBezTo>
                  <a:lnTo>
                    <a:pt x="285847" y="139018"/>
                  </a:lnTo>
                  <a:close/>
                  <a:moveTo>
                    <a:pt x="180976" y="120445"/>
                  </a:moveTo>
                  <a:cubicBezTo>
                    <a:pt x="180976" y="120445"/>
                    <a:pt x="180976" y="120445"/>
                    <a:pt x="180976" y="120445"/>
                  </a:cubicBezTo>
                  <a:cubicBezTo>
                    <a:pt x="180976" y="120445"/>
                    <a:pt x="180976" y="120445"/>
                    <a:pt x="180976" y="120445"/>
                  </a:cubicBezTo>
                  <a:lnTo>
                    <a:pt x="180976" y="120445"/>
                  </a:lnTo>
                  <a:close/>
                  <a:moveTo>
                    <a:pt x="227554" y="123969"/>
                  </a:moveTo>
                  <a:cubicBezTo>
                    <a:pt x="227554" y="123969"/>
                    <a:pt x="227554" y="123874"/>
                    <a:pt x="227554" y="123874"/>
                  </a:cubicBezTo>
                  <a:cubicBezTo>
                    <a:pt x="227554" y="123874"/>
                    <a:pt x="227554" y="123874"/>
                    <a:pt x="227554" y="123969"/>
                  </a:cubicBezTo>
                  <a:cubicBezTo>
                    <a:pt x="227554" y="123874"/>
                    <a:pt x="227554" y="123874"/>
                    <a:pt x="227554" y="123969"/>
                  </a:cubicBezTo>
                  <a:close/>
                  <a:moveTo>
                    <a:pt x="209266" y="145400"/>
                  </a:moveTo>
                  <a:lnTo>
                    <a:pt x="209266" y="145400"/>
                  </a:lnTo>
                  <a:cubicBezTo>
                    <a:pt x="209361" y="145400"/>
                    <a:pt x="209361" y="145495"/>
                    <a:pt x="209456" y="145495"/>
                  </a:cubicBezTo>
                  <a:cubicBezTo>
                    <a:pt x="209361" y="145495"/>
                    <a:pt x="209361" y="145590"/>
                    <a:pt x="209266" y="145590"/>
                  </a:cubicBezTo>
                  <a:cubicBezTo>
                    <a:pt x="209266" y="145590"/>
                    <a:pt x="209266" y="145495"/>
                    <a:pt x="209266" y="145400"/>
                  </a:cubicBezTo>
                  <a:close/>
                  <a:moveTo>
                    <a:pt x="264130" y="167308"/>
                  </a:moveTo>
                  <a:cubicBezTo>
                    <a:pt x="264130" y="167308"/>
                    <a:pt x="264130" y="167212"/>
                    <a:pt x="264130" y="167212"/>
                  </a:cubicBezTo>
                  <a:cubicBezTo>
                    <a:pt x="264130" y="167212"/>
                    <a:pt x="264130" y="167212"/>
                    <a:pt x="264130" y="167308"/>
                  </a:cubicBezTo>
                  <a:cubicBezTo>
                    <a:pt x="264130" y="167212"/>
                    <a:pt x="264130" y="167212"/>
                    <a:pt x="264130" y="167308"/>
                  </a:cubicBezTo>
                  <a:close/>
                  <a:moveTo>
                    <a:pt x="186025" y="132065"/>
                  </a:moveTo>
                  <a:lnTo>
                    <a:pt x="186025" y="132065"/>
                  </a:lnTo>
                  <a:lnTo>
                    <a:pt x="186025" y="132065"/>
                  </a:lnTo>
                  <a:cubicBezTo>
                    <a:pt x="185930" y="131970"/>
                    <a:pt x="185930" y="131874"/>
                    <a:pt x="185834" y="131779"/>
                  </a:cubicBezTo>
                  <a:cubicBezTo>
                    <a:pt x="185930" y="131779"/>
                    <a:pt x="186120" y="131779"/>
                    <a:pt x="186310" y="131874"/>
                  </a:cubicBezTo>
                  <a:cubicBezTo>
                    <a:pt x="186215" y="131874"/>
                    <a:pt x="186120" y="131970"/>
                    <a:pt x="186025" y="132065"/>
                  </a:cubicBezTo>
                  <a:close/>
                  <a:moveTo>
                    <a:pt x="218696" y="152925"/>
                  </a:moveTo>
                  <a:cubicBezTo>
                    <a:pt x="218886" y="152544"/>
                    <a:pt x="218981" y="152544"/>
                    <a:pt x="219172" y="152067"/>
                  </a:cubicBezTo>
                  <a:cubicBezTo>
                    <a:pt x="219267" y="152163"/>
                    <a:pt x="219362" y="152258"/>
                    <a:pt x="219553" y="152449"/>
                  </a:cubicBezTo>
                  <a:cubicBezTo>
                    <a:pt x="219267" y="152639"/>
                    <a:pt x="218981" y="152925"/>
                    <a:pt x="218696" y="152925"/>
                  </a:cubicBezTo>
                  <a:close/>
                  <a:moveTo>
                    <a:pt x="222601" y="115492"/>
                  </a:moveTo>
                  <a:cubicBezTo>
                    <a:pt x="222506" y="115492"/>
                    <a:pt x="222601" y="115301"/>
                    <a:pt x="222506" y="115301"/>
                  </a:cubicBezTo>
                  <a:cubicBezTo>
                    <a:pt x="222601" y="115301"/>
                    <a:pt x="222601" y="115396"/>
                    <a:pt x="222601" y="115492"/>
                  </a:cubicBezTo>
                  <a:cubicBezTo>
                    <a:pt x="222696" y="115492"/>
                    <a:pt x="222601" y="115492"/>
                    <a:pt x="222601" y="115492"/>
                  </a:cubicBezTo>
                  <a:close/>
                  <a:moveTo>
                    <a:pt x="114587" y="83583"/>
                  </a:moveTo>
                  <a:cubicBezTo>
                    <a:pt x="114492" y="83583"/>
                    <a:pt x="114492" y="83583"/>
                    <a:pt x="114397" y="83678"/>
                  </a:cubicBezTo>
                  <a:cubicBezTo>
                    <a:pt x="114397" y="83583"/>
                    <a:pt x="114397" y="83488"/>
                    <a:pt x="114397" y="83392"/>
                  </a:cubicBezTo>
                  <a:cubicBezTo>
                    <a:pt x="114397" y="83488"/>
                    <a:pt x="114492" y="83488"/>
                    <a:pt x="114587" y="83583"/>
                  </a:cubicBezTo>
                  <a:close/>
                  <a:moveTo>
                    <a:pt x="287371" y="190549"/>
                  </a:moveTo>
                  <a:cubicBezTo>
                    <a:pt x="287371" y="190549"/>
                    <a:pt x="287371" y="190549"/>
                    <a:pt x="287371" y="190549"/>
                  </a:cubicBezTo>
                  <a:cubicBezTo>
                    <a:pt x="287276" y="190453"/>
                    <a:pt x="287276" y="190453"/>
                    <a:pt x="287276" y="190358"/>
                  </a:cubicBezTo>
                  <a:cubicBezTo>
                    <a:pt x="287371" y="190358"/>
                    <a:pt x="287466" y="190453"/>
                    <a:pt x="287466" y="190453"/>
                  </a:cubicBezTo>
                  <a:cubicBezTo>
                    <a:pt x="287466" y="190549"/>
                    <a:pt x="287466" y="190549"/>
                    <a:pt x="287371" y="190549"/>
                  </a:cubicBezTo>
                  <a:close/>
                  <a:moveTo>
                    <a:pt x="243842" y="124445"/>
                  </a:moveTo>
                  <a:cubicBezTo>
                    <a:pt x="243365" y="123683"/>
                    <a:pt x="242794" y="123112"/>
                    <a:pt x="242317" y="122540"/>
                  </a:cubicBezTo>
                  <a:cubicBezTo>
                    <a:pt x="242794" y="122445"/>
                    <a:pt x="243365" y="122540"/>
                    <a:pt x="243746" y="122254"/>
                  </a:cubicBezTo>
                  <a:cubicBezTo>
                    <a:pt x="243746" y="123016"/>
                    <a:pt x="243842" y="123588"/>
                    <a:pt x="243842" y="124445"/>
                  </a:cubicBezTo>
                  <a:close/>
                  <a:moveTo>
                    <a:pt x="222029" y="97870"/>
                  </a:moveTo>
                  <a:cubicBezTo>
                    <a:pt x="221648" y="97680"/>
                    <a:pt x="221363" y="97394"/>
                    <a:pt x="220982" y="97394"/>
                  </a:cubicBezTo>
                  <a:cubicBezTo>
                    <a:pt x="220982" y="97299"/>
                    <a:pt x="220982" y="97299"/>
                    <a:pt x="221077" y="97204"/>
                  </a:cubicBezTo>
                  <a:lnTo>
                    <a:pt x="221077" y="97204"/>
                  </a:lnTo>
                  <a:cubicBezTo>
                    <a:pt x="221458" y="97394"/>
                    <a:pt x="221839" y="97585"/>
                    <a:pt x="222029" y="97870"/>
                  </a:cubicBezTo>
                  <a:close/>
                  <a:moveTo>
                    <a:pt x="135161" y="57008"/>
                  </a:moveTo>
                  <a:cubicBezTo>
                    <a:pt x="135066" y="57103"/>
                    <a:pt x="134971" y="57199"/>
                    <a:pt x="134780" y="57199"/>
                  </a:cubicBezTo>
                  <a:cubicBezTo>
                    <a:pt x="134875" y="57103"/>
                    <a:pt x="134971" y="57103"/>
                    <a:pt x="135161" y="57008"/>
                  </a:cubicBezTo>
                  <a:cubicBezTo>
                    <a:pt x="135066" y="57008"/>
                    <a:pt x="135161" y="57008"/>
                    <a:pt x="135161" y="57008"/>
                  </a:cubicBezTo>
                  <a:close/>
                  <a:moveTo>
                    <a:pt x="132971" y="65295"/>
                  </a:moveTo>
                  <a:cubicBezTo>
                    <a:pt x="132971" y="65295"/>
                    <a:pt x="133066" y="65295"/>
                    <a:pt x="132971" y="65295"/>
                  </a:cubicBezTo>
                  <a:cubicBezTo>
                    <a:pt x="132971" y="65390"/>
                    <a:pt x="132971" y="65390"/>
                    <a:pt x="132971" y="65295"/>
                  </a:cubicBezTo>
                  <a:cubicBezTo>
                    <a:pt x="132971" y="65295"/>
                    <a:pt x="132971" y="65295"/>
                    <a:pt x="132971" y="65295"/>
                  </a:cubicBezTo>
                  <a:close/>
                  <a:moveTo>
                    <a:pt x="307373" y="147686"/>
                  </a:moveTo>
                  <a:cubicBezTo>
                    <a:pt x="307945" y="147686"/>
                    <a:pt x="308231" y="147305"/>
                    <a:pt x="308707" y="147115"/>
                  </a:cubicBezTo>
                  <a:cubicBezTo>
                    <a:pt x="308612" y="147210"/>
                    <a:pt x="308612" y="147305"/>
                    <a:pt x="308516" y="147400"/>
                  </a:cubicBezTo>
                  <a:cubicBezTo>
                    <a:pt x="308135" y="147495"/>
                    <a:pt x="307850" y="147686"/>
                    <a:pt x="307373" y="147686"/>
                  </a:cubicBezTo>
                  <a:close/>
                  <a:moveTo>
                    <a:pt x="161926" y="89107"/>
                  </a:moveTo>
                  <a:cubicBezTo>
                    <a:pt x="161736" y="89583"/>
                    <a:pt x="161355" y="89774"/>
                    <a:pt x="161165" y="90345"/>
                  </a:cubicBezTo>
                  <a:cubicBezTo>
                    <a:pt x="161165" y="90345"/>
                    <a:pt x="161165" y="90441"/>
                    <a:pt x="161165" y="90441"/>
                  </a:cubicBezTo>
                  <a:cubicBezTo>
                    <a:pt x="161165" y="90441"/>
                    <a:pt x="161165" y="90441"/>
                    <a:pt x="161165" y="90441"/>
                  </a:cubicBezTo>
                  <a:lnTo>
                    <a:pt x="161165" y="90441"/>
                  </a:lnTo>
                  <a:lnTo>
                    <a:pt x="161165" y="90441"/>
                  </a:lnTo>
                  <a:lnTo>
                    <a:pt x="161165" y="90345"/>
                  </a:lnTo>
                  <a:cubicBezTo>
                    <a:pt x="160974" y="89869"/>
                    <a:pt x="161165" y="89583"/>
                    <a:pt x="161069" y="89107"/>
                  </a:cubicBezTo>
                  <a:cubicBezTo>
                    <a:pt x="161355" y="89203"/>
                    <a:pt x="161641" y="89107"/>
                    <a:pt x="161926" y="89107"/>
                  </a:cubicBezTo>
                  <a:close/>
                  <a:moveTo>
                    <a:pt x="112968" y="45197"/>
                  </a:moveTo>
                  <a:cubicBezTo>
                    <a:pt x="112968" y="45102"/>
                    <a:pt x="112873" y="45006"/>
                    <a:pt x="112873" y="44911"/>
                  </a:cubicBezTo>
                  <a:cubicBezTo>
                    <a:pt x="112968" y="45006"/>
                    <a:pt x="113159" y="45006"/>
                    <a:pt x="113254" y="45102"/>
                  </a:cubicBezTo>
                  <a:cubicBezTo>
                    <a:pt x="113159" y="45197"/>
                    <a:pt x="113159" y="45197"/>
                    <a:pt x="113063" y="45292"/>
                  </a:cubicBezTo>
                  <a:cubicBezTo>
                    <a:pt x="112968" y="45197"/>
                    <a:pt x="112968" y="45197"/>
                    <a:pt x="112968" y="45197"/>
                  </a:cubicBezTo>
                  <a:close/>
                  <a:moveTo>
                    <a:pt x="184215" y="193692"/>
                  </a:moveTo>
                  <a:cubicBezTo>
                    <a:pt x="184215" y="193692"/>
                    <a:pt x="184215" y="193692"/>
                    <a:pt x="184215" y="193692"/>
                  </a:cubicBezTo>
                  <a:cubicBezTo>
                    <a:pt x="184215" y="193692"/>
                    <a:pt x="184215" y="193692"/>
                    <a:pt x="184215" y="193692"/>
                  </a:cubicBezTo>
                  <a:cubicBezTo>
                    <a:pt x="184215" y="193692"/>
                    <a:pt x="184215" y="193692"/>
                    <a:pt x="184215" y="193692"/>
                  </a:cubicBezTo>
                  <a:close/>
                  <a:moveTo>
                    <a:pt x="193931" y="240269"/>
                  </a:moveTo>
                  <a:cubicBezTo>
                    <a:pt x="193835" y="240364"/>
                    <a:pt x="193740" y="240460"/>
                    <a:pt x="193645" y="240555"/>
                  </a:cubicBezTo>
                  <a:cubicBezTo>
                    <a:pt x="193550" y="240460"/>
                    <a:pt x="193550" y="240460"/>
                    <a:pt x="193454" y="240460"/>
                  </a:cubicBezTo>
                  <a:cubicBezTo>
                    <a:pt x="193645" y="240364"/>
                    <a:pt x="193740" y="240269"/>
                    <a:pt x="193931" y="240269"/>
                  </a:cubicBezTo>
                  <a:close/>
                  <a:moveTo>
                    <a:pt x="305183" y="181881"/>
                  </a:moveTo>
                  <a:cubicBezTo>
                    <a:pt x="304801" y="181500"/>
                    <a:pt x="304421" y="181119"/>
                    <a:pt x="304040" y="180642"/>
                  </a:cubicBezTo>
                  <a:cubicBezTo>
                    <a:pt x="304040" y="180642"/>
                    <a:pt x="304135" y="180642"/>
                    <a:pt x="304135" y="180642"/>
                  </a:cubicBezTo>
                  <a:cubicBezTo>
                    <a:pt x="304230" y="181214"/>
                    <a:pt x="304611" y="181595"/>
                    <a:pt x="305183" y="181881"/>
                  </a:cubicBezTo>
                  <a:cubicBezTo>
                    <a:pt x="305183" y="181881"/>
                    <a:pt x="305183" y="181881"/>
                    <a:pt x="305183" y="181881"/>
                  </a:cubicBezTo>
                  <a:close/>
                  <a:moveTo>
                    <a:pt x="280989" y="123969"/>
                  </a:moveTo>
                  <a:cubicBezTo>
                    <a:pt x="280989" y="123969"/>
                    <a:pt x="281084" y="123969"/>
                    <a:pt x="280989" y="123969"/>
                  </a:cubicBezTo>
                  <a:cubicBezTo>
                    <a:pt x="280989" y="123969"/>
                    <a:pt x="280894" y="123969"/>
                    <a:pt x="280799" y="123969"/>
                  </a:cubicBezTo>
                  <a:cubicBezTo>
                    <a:pt x="280894" y="124064"/>
                    <a:pt x="280989" y="123969"/>
                    <a:pt x="280989" y="123969"/>
                  </a:cubicBezTo>
                  <a:close/>
                  <a:moveTo>
                    <a:pt x="251081" y="110634"/>
                  </a:moveTo>
                  <a:cubicBezTo>
                    <a:pt x="251081" y="110634"/>
                    <a:pt x="250985" y="110634"/>
                    <a:pt x="250985" y="110538"/>
                  </a:cubicBezTo>
                  <a:cubicBezTo>
                    <a:pt x="250985" y="110538"/>
                    <a:pt x="250985" y="110538"/>
                    <a:pt x="250985" y="110538"/>
                  </a:cubicBezTo>
                  <a:cubicBezTo>
                    <a:pt x="250985" y="110538"/>
                    <a:pt x="250985" y="110538"/>
                    <a:pt x="250985" y="110538"/>
                  </a:cubicBezTo>
                  <a:cubicBezTo>
                    <a:pt x="250985" y="110538"/>
                    <a:pt x="251081" y="110443"/>
                    <a:pt x="251081" y="110443"/>
                  </a:cubicBezTo>
                  <a:cubicBezTo>
                    <a:pt x="251081" y="110538"/>
                    <a:pt x="251081" y="110634"/>
                    <a:pt x="251081" y="110634"/>
                  </a:cubicBezTo>
                  <a:close/>
                  <a:moveTo>
                    <a:pt x="217743" y="83869"/>
                  </a:moveTo>
                  <a:cubicBezTo>
                    <a:pt x="217743" y="83869"/>
                    <a:pt x="217648" y="83869"/>
                    <a:pt x="217743" y="83869"/>
                  </a:cubicBezTo>
                  <a:cubicBezTo>
                    <a:pt x="217648" y="83869"/>
                    <a:pt x="217648" y="83773"/>
                    <a:pt x="217648" y="83773"/>
                  </a:cubicBezTo>
                  <a:cubicBezTo>
                    <a:pt x="217648" y="83773"/>
                    <a:pt x="217648" y="83869"/>
                    <a:pt x="217743" y="83869"/>
                  </a:cubicBezTo>
                  <a:cubicBezTo>
                    <a:pt x="217743" y="83869"/>
                    <a:pt x="217743" y="83869"/>
                    <a:pt x="217743" y="83869"/>
                  </a:cubicBezTo>
                  <a:lnTo>
                    <a:pt x="217743" y="83869"/>
                  </a:lnTo>
                  <a:close/>
                  <a:moveTo>
                    <a:pt x="76392" y="41864"/>
                  </a:moveTo>
                  <a:lnTo>
                    <a:pt x="76392" y="41864"/>
                  </a:lnTo>
                  <a:lnTo>
                    <a:pt x="76392" y="41864"/>
                  </a:lnTo>
                  <a:cubicBezTo>
                    <a:pt x="76392" y="41864"/>
                    <a:pt x="76392" y="41864"/>
                    <a:pt x="76392" y="41864"/>
                  </a:cubicBezTo>
                  <a:close/>
                  <a:moveTo>
                    <a:pt x="79631" y="121492"/>
                  </a:moveTo>
                  <a:cubicBezTo>
                    <a:pt x="79631" y="121588"/>
                    <a:pt x="79535" y="121588"/>
                    <a:pt x="79535" y="121683"/>
                  </a:cubicBezTo>
                  <a:cubicBezTo>
                    <a:pt x="79631" y="121683"/>
                    <a:pt x="79631" y="121683"/>
                    <a:pt x="79726" y="121683"/>
                  </a:cubicBezTo>
                  <a:cubicBezTo>
                    <a:pt x="79631" y="121683"/>
                    <a:pt x="79535" y="121683"/>
                    <a:pt x="79535" y="121778"/>
                  </a:cubicBezTo>
                  <a:cubicBezTo>
                    <a:pt x="79535" y="121778"/>
                    <a:pt x="79631" y="121683"/>
                    <a:pt x="79631" y="121683"/>
                  </a:cubicBezTo>
                  <a:cubicBezTo>
                    <a:pt x="79535" y="121588"/>
                    <a:pt x="79535" y="121588"/>
                    <a:pt x="79440" y="121492"/>
                  </a:cubicBezTo>
                  <a:cubicBezTo>
                    <a:pt x="79440" y="121588"/>
                    <a:pt x="79535" y="121492"/>
                    <a:pt x="79631" y="121492"/>
                  </a:cubicBezTo>
                  <a:close/>
                  <a:moveTo>
                    <a:pt x="132590" y="181785"/>
                  </a:moveTo>
                  <a:cubicBezTo>
                    <a:pt x="132590" y="181785"/>
                    <a:pt x="132590" y="181785"/>
                    <a:pt x="132590" y="181785"/>
                  </a:cubicBezTo>
                  <a:cubicBezTo>
                    <a:pt x="132590" y="181785"/>
                    <a:pt x="132590" y="181785"/>
                    <a:pt x="132590" y="181785"/>
                  </a:cubicBezTo>
                  <a:cubicBezTo>
                    <a:pt x="132590" y="181785"/>
                    <a:pt x="132590" y="181785"/>
                    <a:pt x="132590" y="181785"/>
                  </a:cubicBezTo>
                  <a:close/>
                  <a:moveTo>
                    <a:pt x="213933" y="243698"/>
                  </a:moveTo>
                  <a:cubicBezTo>
                    <a:pt x="214124" y="243508"/>
                    <a:pt x="214409" y="243222"/>
                    <a:pt x="214600" y="243032"/>
                  </a:cubicBezTo>
                  <a:cubicBezTo>
                    <a:pt x="214695" y="243222"/>
                    <a:pt x="214885" y="243412"/>
                    <a:pt x="214981" y="243508"/>
                  </a:cubicBezTo>
                  <a:cubicBezTo>
                    <a:pt x="214695" y="243508"/>
                    <a:pt x="214314" y="243603"/>
                    <a:pt x="213933" y="243698"/>
                  </a:cubicBezTo>
                  <a:close/>
                  <a:moveTo>
                    <a:pt x="317470" y="173880"/>
                  </a:moveTo>
                  <a:cubicBezTo>
                    <a:pt x="317470" y="173975"/>
                    <a:pt x="317565" y="173975"/>
                    <a:pt x="317565" y="174070"/>
                  </a:cubicBezTo>
                  <a:cubicBezTo>
                    <a:pt x="317470" y="174070"/>
                    <a:pt x="317375" y="174070"/>
                    <a:pt x="317279" y="174070"/>
                  </a:cubicBezTo>
                  <a:cubicBezTo>
                    <a:pt x="317375" y="173975"/>
                    <a:pt x="317470" y="173975"/>
                    <a:pt x="317470" y="173880"/>
                  </a:cubicBezTo>
                  <a:close/>
                  <a:moveTo>
                    <a:pt x="252795" y="69010"/>
                  </a:moveTo>
                  <a:cubicBezTo>
                    <a:pt x="252795" y="69010"/>
                    <a:pt x="252795" y="69010"/>
                    <a:pt x="252795" y="69010"/>
                  </a:cubicBezTo>
                  <a:cubicBezTo>
                    <a:pt x="252795" y="69105"/>
                    <a:pt x="252795" y="69105"/>
                    <a:pt x="252795" y="69010"/>
                  </a:cubicBezTo>
                  <a:cubicBezTo>
                    <a:pt x="252795" y="69010"/>
                    <a:pt x="252795" y="69010"/>
                    <a:pt x="252795" y="69010"/>
                  </a:cubicBezTo>
                  <a:close/>
                  <a:moveTo>
                    <a:pt x="252700" y="69010"/>
                  </a:moveTo>
                  <a:cubicBezTo>
                    <a:pt x="252605" y="69010"/>
                    <a:pt x="252605" y="69010"/>
                    <a:pt x="252509" y="69010"/>
                  </a:cubicBezTo>
                  <a:cubicBezTo>
                    <a:pt x="252605" y="68914"/>
                    <a:pt x="252605" y="68819"/>
                    <a:pt x="252605" y="68724"/>
                  </a:cubicBezTo>
                  <a:cubicBezTo>
                    <a:pt x="252700" y="68914"/>
                    <a:pt x="252700" y="68914"/>
                    <a:pt x="252700" y="69010"/>
                  </a:cubicBezTo>
                  <a:close/>
                  <a:moveTo>
                    <a:pt x="191168" y="76915"/>
                  </a:moveTo>
                  <a:cubicBezTo>
                    <a:pt x="191168" y="77010"/>
                    <a:pt x="191168" y="77106"/>
                    <a:pt x="191168" y="77201"/>
                  </a:cubicBezTo>
                  <a:cubicBezTo>
                    <a:pt x="191073" y="77106"/>
                    <a:pt x="191073" y="77010"/>
                    <a:pt x="190978" y="76915"/>
                  </a:cubicBezTo>
                  <a:cubicBezTo>
                    <a:pt x="191073" y="76915"/>
                    <a:pt x="191073" y="76915"/>
                    <a:pt x="191168" y="76915"/>
                  </a:cubicBezTo>
                  <a:close/>
                  <a:moveTo>
                    <a:pt x="312422" y="129112"/>
                  </a:moveTo>
                  <a:cubicBezTo>
                    <a:pt x="312422" y="129112"/>
                    <a:pt x="312422" y="129112"/>
                    <a:pt x="312422" y="129112"/>
                  </a:cubicBezTo>
                  <a:lnTo>
                    <a:pt x="312422" y="129112"/>
                  </a:lnTo>
                  <a:cubicBezTo>
                    <a:pt x="312422" y="129112"/>
                    <a:pt x="312422" y="129112"/>
                    <a:pt x="312422" y="129112"/>
                  </a:cubicBezTo>
                  <a:cubicBezTo>
                    <a:pt x="312422" y="129112"/>
                    <a:pt x="312422" y="129112"/>
                    <a:pt x="312422" y="129112"/>
                  </a:cubicBezTo>
                  <a:close/>
                  <a:moveTo>
                    <a:pt x="297372" y="124254"/>
                  </a:moveTo>
                  <a:cubicBezTo>
                    <a:pt x="296610" y="124540"/>
                    <a:pt x="296229" y="125112"/>
                    <a:pt x="295848" y="125779"/>
                  </a:cubicBezTo>
                  <a:lnTo>
                    <a:pt x="295848" y="125779"/>
                  </a:lnTo>
                  <a:lnTo>
                    <a:pt x="295848" y="125779"/>
                  </a:lnTo>
                  <a:cubicBezTo>
                    <a:pt x="296420" y="125207"/>
                    <a:pt x="296896" y="124731"/>
                    <a:pt x="297372" y="124254"/>
                  </a:cubicBezTo>
                  <a:lnTo>
                    <a:pt x="297372" y="124254"/>
                  </a:lnTo>
                  <a:close/>
                  <a:moveTo>
                    <a:pt x="270988" y="80725"/>
                  </a:moveTo>
                  <a:lnTo>
                    <a:pt x="270988" y="80725"/>
                  </a:lnTo>
                  <a:cubicBezTo>
                    <a:pt x="270988" y="80725"/>
                    <a:pt x="270988" y="80725"/>
                    <a:pt x="270988" y="80725"/>
                  </a:cubicBezTo>
                  <a:cubicBezTo>
                    <a:pt x="270988" y="80725"/>
                    <a:pt x="270988" y="80725"/>
                    <a:pt x="270988" y="80725"/>
                  </a:cubicBezTo>
                  <a:cubicBezTo>
                    <a:pt x="271083" y="80630"/>
                    <a:pt x="271274" y="80725"/>
                    <a:pt x="271369" y="80725"/>
                  </a:cubicBezTo>
                  <a:cubicBezTo>
                    <a:pt x="271369" y="80820"/>
                    <a:pt x="271274" y="80916"/>
                    <a:pt x="271274" y="81011"/>
                  </a:cubicBezTo>
                  <a:cubicBezTo>
                    <a:pt x="271178" y="80916"/>
                    <a:pt x="271083" y="80820"/>
                    <a:pt x="270988" y="80725"/>
                  </a:cubicBezTo>
                  <a:close/>
                  <a:moveTo>
                    <a:pt x="70772" y="142448"/>
                  </a:moveTo>
                  <a:cubicBezTo>
                    <a:pt x="70867" y="142733"/>
                    <a:pt x="70963" y="143019"/>
                    <a:pt x="71153" y="143304"/>
                  </a:cubicBezTo>
                  <a:cubicBezTo>
                    <a:pt x="71058" y="143304"/>
                    <a:pt x="70963" y="143304"/>
                    <a:pt x="70772" y="143304"/>
                  </a:cubicBezTo>
                  <a:cubicBezTo>
                    <a:pt x="70772" y="143019"/>
                    <a:pt x="70677" y="142638"/>
                    <a:pt x="70772" y="142448"/>
                  </a:cubicBezTo>
                  <a:close/>
                  <a:moveTo>
                    <a:pt x="123446" y="205693"/>
                  </a:moveTo>
                  <a:cubicBezTo>
                    <a:pt x="123446" y="205788"/>
                    <a:pt x="123350" y="205788"/>
                    <a:pt x="123350" y="205884"/>
                  </a:cubicBezTo>
                  <a:cubicBezTo>
                    <a:pt x="123350" y="205788"/>
                    <a:pt x="123350" y="205788"/>
                    <a:pt x="123446" y="205693"/>
                  </a:cubicBezTo>
                  <a:cubicBezTo>
                    <a:pt x="123350" y="205693"/>
                    <a:pt x="123350" y="205693"/>
                    <a:pt x="123446" y="205693"/>
                  </a:cubicBezTo>
                  <a:close/>
                  <a:moveTo>
                    <a:pt x="265463" y="242174"/>
                  </a:moveTo>
                  <a:cubicBezTo>
                    <a:pt x="265463" y="242174"/>
                    <a:pt x="265463" y="242174"/>
                    <a:pt x="265463" y="242174"/>
                  </a:cubicBezTo>
                  <a:cubicBezTo>
                    <a:pt x="266321" y="242174"/>
                    <a:pt x="267273" y="242174"/>
                    <a:pt x="268130" y="242174"/>
                  </a:cubicBezTo>
                  <a:cubicBezTo>
                    <a:pt x="268130" y="242174"/>
                    <a:pt x="268130" y="242174"/>
                    <a:pt x="268130" y="242174"/>
                  </a:cubicBezTo>
                  <a:cubicBezTo>
                    <a:pt x="267178" y="241793"/>
                    <a:pt x="266321" y="241889"/>
                    <a:pt x="265463" y="242174"/>
                  </a:cubicBezTo>
                  <a:close/>
                  <a:moveTo>
                    <a:pt x="191264" y="33862"/>
                  </a:moveTo>
                  <a:cubicBezTo>
                    <a:pt x="191264" y="33862"/>
                    <a:pt x="191264" y="33862"/>
                    <a:pt x="191264" y="33862"/>
                  </a:cubicBezTo>
                  <a:cubicBezTo>
                    <a:pt x="191264" y="33862"/>
                    <a:pt x="191264" y="33862"/>
                    <a:pt x="191264" y="33862"/>
                  </a:cubicBezTo>
                  <a:lnTo>
                    <a:pt x="191264" y="33862"/>
                  </a:lnTo>
                  <a:lnTo>
                    <a:pt x="191264" y="33862"/>
                  </a:lnTo>
                  <a:close/>
                  <a:moveTo>
                    <a:pt x="47912" y="96632"/>
                  </a:moveTo>
                  <a:cubicBezTo>
                    <a:pt x="47817" y="96727"/>
                    <a:pt x="47722" y="96822"/>
                    <a:pt x="47722" y="96822"/>
                  </a:cubicBezTo>
                  <a:cubicBezTo>
                    <a:pt x="47722" y="96727"/>
                    <a:pt x="47626" y="96537"/>
                    <a:pt x="47531" y="96442"/>
                  </a:cubicBezTo>
                  <a:cubicBezTo>
                    <a:pt x="47722" y="96537"/>
                    <a:pt x="47817" y="96632"/>
                    <a:pt x="47912" y="96632"/>
                  </a:cubicBezTo>
                  <a:close/>
                  <a:moveTo>
                    <a:pt x="49532" y="128255"/>
                  </a:moveTo>
                  <a:cubicBezTo>
                    <a:pt x="49532" y="128350"/>
                    <a:pt x="49532" y="128350"/>
                    <a:pt x="49532" y="128255"/>
                  </a:cubicBezTo>
                  <a:cubicBezTo>
                    <a:pt x="49436" y="128350"/>
                    <a:pt x="49436" y="128350"/>
                    <a:pt x="49532" y="128255"/>
                  </a:cubicBezTo>
                  <a:cubicBezTo>
                    <a:pt x="49532" y="128255"/>
                    <a:pt x="49532" y="128255"/>
                    <a:pt x="49532" y="128255"/>
                  </a:cubicBezTo>
                  <a:close/>
                  <a:moveTo>
                    <a:pt x="179643" y="22147"/>
                  </a:moveTo>
                  <a:cubicBezTo>
                    <a:pt x="179548" y="22147"/>
                    <a:pt x="179548" y="22147"/>
                    <a:pt x="179548" y="22147"/>
                  </a:cubicBezTo>
                  <a:cubicBezTo>
                    <a:pt x="179548" y="22147"/>
                    <a:pt x="179548" y="22147"/>
                    <a:pt x="179643" y="22147"/>
                  </a:cubicBezTo>
                  <a:cubicBezTo>
                    <a:pt x="179643" y="22147"/>
                    <a:pt x="179643" y="22147"/>
                    <a:pt x="179643" y="22147"/>
                  </a:cubicBezTo>
                  <a:close/>
                  <a:moveTo>
                    <a:pt x="69725" y="25099"/>
                  </a:moveTo>
                  <a:cubicBezTo>
                    <a:pt x="69725" y="25099"/>
                    <a:pt x="69725" y="25099"/>
                    <a:pt x="69725" y="25099"/>
                  </a:cubicBezTo>
                  <a:cubicBezTo>
                    <a:pt x="69725" y="25099"/>
                    <a:pt x="69820" y="25099"/>
                    <a:pt x="69725" y="25099"/>
                  </a:cubicBezTo>
                  <a:cubicBezTo>
                    <a:pt x="69820" y="25099"/>
                    <a:pt x="69725" y="25099"/>
                    <a:pt x="69725" y="25099"/>
                  </a:cubicBezTo>
                  <a:close/>
                  <a:moveTo>
                    <a:pt x="46484" y="41768"/>
                  </a:moveTo>
                  <a:cubicBezTo>
                    <a:pt x="46484" y="41768"/>
                    <a:pt x="46484" y="41768"/>
                    <a:pt x="46484" y="41768"/>
                  </a:cubicBezTo>
                  <a:lnTo>
                    <a:pt x="46484" y="41768"/>
                  </a:lnTo>
                  <a:cubicBezTo>
                    <a:pt x="46484" y="41768"/>
                    <a:pt x="46484" y="41768"/>
                    <a:pt x="46484" y="41768"/>
                  </a:cubicBezTo>
                  <a:close/>
                  <a:moveTo>
                    <a:pt x="17432" y="101585"/>
                  </a:moveTo>
                  <a:cubicBezTo>
                    <a:pt x="18099" y="101585"/>
                    <a:pt x="18671" y="101585"/>
                    <a:pt x="19337" y="101585"/>
                  </a:cubicBezTo>
                  <a:lnTo>
                    <a:pt x="19337" y="101585"/>
                  </a:lnTo>
                  <a:cubicBezTo>
                    <a:pt x="18766" y="101204"/>
                    <a:pt x="18099" y="101490"/>
                    <a:pt x="17432" y="101585"/>
                  </a:cubicBezTo>
                  <a:cubicBezTo>
                    <a:pt x="17432" y="101585"/>
                    <a:pt x="17432" y="101585"/>
                    <a:pt x="17432" y="101585"/>
                  </a:cubicBezTo>
                  <a:close/>
                  <a:moveTo>
                    <a:pt x="268797" y="248842"/>
                  </a:moveTo>
                  <a:lnTo>
                    <a:pt x="268797" y="248842"/>
                  </a:lnTo>
                  <a:cubicBezTo>
                    <a:pt x="268797" y="248842"/>
                    <a:pt x="268797" y="248842"/>
                    <a:pt x="268797" y="248842"/>
                  </a:cubicBezTo>
                  <a:cubicBezTo>
                    <a:pt x="268892" y="248842"/>
                    <a:pt x="268892" y="248842"/>
                    <a:pt x="268797" y="248842"/>
                  </a:cubicBezTo>
                  <a:cubicBezTo>
                    <a:pt x="268797" y="248937"/>
                    <a:pt x="268702" y="248937"/>
                    <a:pt x="268607" y="249032"/>
                  </a:cubicBezTo>
                  <a:cubicBezTo>
                    <a:pt x="268702" y="248937"/>
                    <a:pt x="268797" y="248842"/>
                    <a:pt x="268797" y="248842"/>
                  </a:cubicBezTo>
                  <a:close/>
                  <a:moveTo>
                    <a:pt x="154021" y="243508"/>
                  </a:moveTo>
                  <a:cubicBezTo>
                    <a:pt x="154021" y="243508"/>
                    <a:pt x="154021" y="243508"/>
                    <a:pt x="154021" y="243508"/>
                  </a:cubicBezTo>
                  <a:cubicBezTo>
                    <a:pt x="154021" y="243508"/>
                    <a:pt x="154021" y="243508"/>
                    <a:pt x="154021" y="243508"/>
                  </a:cubicBezTo>
                  <a:lnTo>
                    <a:pt x="154021" y="243508"/>
                  </a:lnTo>
                  <a:cubicBezTo>
                    <a:pt x="153925" y="243603"/>
                    <a:pt x="153735" y="243698"/>
                    <a:pt x="153640" y="243793"/>
                  </a:cubicBezTo>
                  <a:cubicBezTo>
                    <a:pt x="153640" y="243603"/>
                    <a:pt x="153545" y="243508"/>
                    <a:pt x="153449" y="243317"/>
                  </a:cubicBezTo>
                  <a:cubicBezTo>
                    <a:pt x="153640" y="243317"/>
                    <a:pt x="153830" y="243412"/>
                    <a:pt x="154021" y="243508"/>
                  </a:cubicBezTo>
                  <a:close/>
                  <a:moveTo>
                    <a:pt x="264511" y="47388"/>
                  </a:moveTo>
                  <a:cubicBezTo>
                    <a:pt x="264511" y="47388"/>
                    <a:pt x="264511" y="47388"/>
                    <a:pt x="264511" y="47388"/>
                  </a:cubicBezTo>
                  <a:cubicBezTo>
                    <a:pt x="264511" y="47388"/>
                    <a:pt x="264511" y="47292"/>
                    <a:pt x="264511" y="47388"/>
                  </a:cubicBezTo>
                  <a:cubicBezTo>
                    <a:pt x="264511" y="47388"/>
                    <a:pt x="264511" y="47388"/>
                    <a:pt x="264511" y="47388"/>
                  </a:cubicBezTo>
                  <a:close/>
                  <a:moveTo>
                    <a:pt x="123160" y="2144"/>
                  </a:moveTo>
                  <a:cubicBezTo>
                    <a:pt x="123160" y="2144"/>
                    <a:pt x="123160" y="2144"/>
                    <a:pt x="123160" y="2144"/>
                  </a:cubicBezTo>
                  <a:cubicBezTo>
                    <a:pt x="123160" y="2144"/>
                    <a:pt x="123160" y="1382"/>
                    <a:pt x="123160" y="1382"/>
                  </a:cubicBezTo>
                  <a:cubicBezTo>
                    <a:pt x="122969" y="1572"/>
                    <a:pt x="123160" y="1858"/>
                    <a:pt x="123160" y="2144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2ECA99C7-4A35-4F2B-8787-546DB468DAE1}"/>
                </a:ext>
              </a:extLst>
            </p:cNvPr>
            <p:cNvSpPr/>
            <p:nvPr/>
          </p:nvSpPr>
          <p:spPr>
            <a:xfrm>
              <a:off x="6925281" y="4669312"/>
              <a:ext cx="274516" cy="334902"/>
            </a:xfrm>
            <a:custGeom>
              <a:avLst/>
              <a:gdLst>
                <a:gd name="connsiteX0" fmla="*/ 65115 w 274516"/>
                <a:gd name="connsiteY0" fmla="*/ 62802 h 334902"/>
                <a:gd name="connsiteX1" fmla="*/ 65115 w 274516"/>
                <a:gd name="connsiteY1" fmla="*/ 62802 h 334902"/>
                <a:gd name="connsiteX2" fmla="*/ 65115 w 274516"/>
                <a:gd name="connsiteY2" fmla="*/ 62802 h 334902"/>
                <a:gd name="connsiteX3" fmla="*/ 53019 w 274516"/>
                <a:gd name="connsiteY3" fmla="*/ 77661 h 334902"/>
                <a:gd name="connsiteX4" fmla="*/ 38160 w 274516"/>
                <a:gd name="connsiteY4" fmla="*/ 99283 h 334902"/>
                <a:gd name="connsiteX5" fmla="*/ 38160 w 274516"/>
                <a:gd name="connsiteY5" fmla="*/ 99283 h 334902"/>
                <a:gd name="connsiteX6" fmla="*/ 38160 w 274516"/>
                <a:gd name="connsiteY6" fmla="*/ 99283 h 334902"/>
                <a:gd name="connsiteX7" fmla="*/ 29587 w 274516"/>
                <a:gd name="connsiteY7" fmla="*/ 114047 h 334902"/>
                <a:gd name="connsiteX8" fmla="*/ 29587 w 274516"/>
                <a:gd name="connsiteY8" fmla="*/ 114047 h 334902"/>
                <a:gd name="connsiteX9" fmla="*/ 27492 w 274516"/>
                <a:gd name="connsiteY9" fmla="*/ 118714 h 334902"/>
                <a:gd name="connsiteX10" fmla="*/ 21015 w 274516"/>
                <a:gd name="connsiteY10" fmla="*/ 132144 h 334902"/>
                <a:gd name="connsiteX11" fmla="*/ 21015 w 274516"/>
                <a:gd name="connsiteY11" fmla="*/ 132144 h 334902"/>
                <a:gd name="connsiteX12" fmla="*/ 12252 w 274516"/>
                <a:gd name="connsiteY12" fmla="*/ 153575 h 334902"/>
                <a:gd name="connsiteX13" fmla="*/ 12252 w 274516"/>
                <a:gd name="connsiteY13" fmla="*/ 153575 h 334902"/>
                <a:gd name="connsiteX14" fmla="*/ 8918 w 274516"/>
                <a:gd name="connsiteY14" fmla="*/ 164148 h 334902"/>
                <a:gd name="connsiteX15" fmla="*/ 8918 w 274516"/>
                <a:gd name="connsiteY15" fmla="*/ 164148 h 334902"/>
                <a:gd name="connsiteX16" fmla="*/ 7299 w 274516"/>
                <a:gd name="connsiteY16" fmla="*/ 168720 h 334902"/>
                <a:gd name="connsiteX17" fmla="*/ 7299 w 274516"/>
                <a:gd name="connsiteY17" fmla="*/ 168720 h 334902"/>
                <a:gd name="connsiteX18" fmla="*/ 7299 w 274516"/>
                <a:gd name="connsiteY18" fmla="*/ 168720 h 334902"/>
                <a:gd name="connsiteX19" fmla="*/ 5584 w 274516"/>
                <a:gd name="connsiteY19" fmla="*/ 176912 h 334902"/>
                <a:gd name="connsiteX20" fmla="*/ 5584 w 274516"/>
                <a:gd name="connsiteY20" fmla="*/ 176912 h 334902"/>
                <a:gd name="connsiteX21" fmla="*/ 2727 w 274516"/>
                <a:gd name="connsiteY21" fmla="*/ 190437 h 334902"/>
                <a:gd name="connsiteX22" fmla="*/ 1488 w 274516"/>
                <a:gd name="connsiteY22" fmla="*/ 199200 h 334902"/>
                <a:gd name="connsiteX23" fmla="*/ 1488 w 274516"/>
                <a:gd name="connsiteY23" fmla="*/ 199200 h 334902"/>
                <a:gd name="connsiteX24" fmla="*/ 1488 w 274516"/>
                <a:gd name="connsiteY24" fmla="*/ 199200 h 334902"/>
                <a:gd name="connsiteX25" fmla="*/ 1012 w 274516"/>
                <a:gd name="connsiteY25" fmla="*/ 205487 h 334902"/>
                <a:gd name="connsiteX26" fmla="*/ 1203 w 274516"/>
                <a:gd name="connsiteY26" fmla="*/ 228347 h 334902"/>
                <a:gd name="connsiteX27" fmla="*/ 1203 w 274516"/>
                <a:gd name="connsiteY27" fmla="*/ 228347 h 334902"/>
                <a:gd name="connsiteX28" fmla="*/ 6918 w 274516"/>
                <a:gd name="connsiteY28" fmla="*/ 255588 h 334902"/>
                <a:gd name="connsiteX29" fmla="*/ 6918 w 274516"/>
                <a:gd name="connsiteY29" fmla="*/ 255588 h 334902"/>
                <a:gd name="connsiteX30" fmla="*/ 20920 w 274516"/>
                <a:gd name="connsiteY30" fmla="*/ 285115 h 334902"/>
                <a:gd name="connsiteX31" fmla="*/ 37493 w 274516"/>
                <a:gd name="connsiteY31" fmla="*/ 305308 h 334902"/>
                <a:gd name="connsiteX32" fmla="*/ 45589 w 274516"/>
                <a:gd name="connsiteY32" fmla="*/ 313500 h 334902"/>
                <a:gd name="connsiteX33" fmla="*/ 45589 w 274516"/>
                <a:gd name="connsiteY33" fmla="*/ 310547 h 334902"/>
                <a:gd name="connsiteX34" fmla="*/ 45589 w 274516"/>
                <a:gd name="connsiteY34" fmla="*/ 310547 h 334902"/>
                <a:gd name="connsiteX35" fmla="*/ 45589 w 274516"/>
                <a:gd name="connsiteY35" fmla="*/ 313500 h 334902"/>
                <a:gd name="connsiteX36" fmla="*/ 60448 w 274516"/>
                <a:gd name="connsiteY36" fmla="*/ 322454 h 334902"/>
                <a:gd name="connsiteX37" fmla="*/ 60448 w 274516"/>
                <a:gd name="connsiteY37" fmla="*/ 322454 h 334902"/>
                <a:gd name="connsiteX38" fmla="*/ 60448 w 274516"/>
                <a:gd name="connsiteY38" fmla="*/ 322454 h 334902"/>
                <a:gd name="connsiteX39" fmla="*/ 76927 w 274516"/>
                <a:gd name="connsiteY39" fmla="*/ 328835 h 334902"/>
                <a:gd name="connsiteX40" fmla="*/ 102168 w 274516"/>
                <a:gd name="connsiteY40" fmla="*/ 334360 h 334902"/>
                <a:gd name="connsiteX41" fmla="*/ 117122 w 274516"/>
                <a:gd name="connsiteY41" fmla="*/ 332740 h 334902"/>
                <a:gd name="connsiteX42" fmla="*/ 124932 w 274516"/>
                <a:gd name="connsiteY42" fmla="*/ 331312 h 334902"/>
                <a:gd name="connsiteX43" fmla="*/ 124932 w 274516"/>
                <a:gd name="connsiteY43" fmla="*/ 331312 h 334902"/>
                <a:gd name="connsiteX44" fmla="*/ 165414 w 274516"/>
                <a:gd name="connsiteY44" fmla="*/ 311023 h 334902"/>
                <a:gd name="connsiteX45" fmla="*/ 165414 w 274516"/>
                <a:gd name="connsiteY45" fmla="*/ 311023 h 334902"/>
                <a:gd name="connsiteX46" fmla="*/ 166557 w 274516"/>
                <a:gd name="connsiteY46" fmla="*/ 309881 h 334902"/>
                <a:gd name="connsiteX47" fmla="*/ 181606 w 274516"/>
                <a:gd name="connsiteY47" fmla="*/ 297307 h 334902"/>
                <a:gd name="connsiteX48" fmla="*/ 189131 w 274516"/>
                <a:gd name="connsiteY48" fmla="*/ 287402 h 334902"/>
                <a:gd name="connsiteX49" fmla="*/ 189131 w 274516"/>
                <a:gd name="connsiteY49" fmla="*/ 287402 h 334902"/>
                <a:gd name="connsiteX50" fmla="*/ 190274 w 274516"/>
                <a:gd name="connsiteY50" fmla="*/ 285878 h 334902"/>
                <a:gd name="connsiteX51" fmla="*/ 202561 w 274516"/>
                <a:gd name="connsiteY51" fmla="*/ 270828 h 334902"/>
                <a:gd name="connsiteX52" fmla="*/ 208276 w 274516"/>
                <a:gd name="connsiteY52" fmla="*/ 264161 h 334902"/>
                <a:gd name="connsiteX53" fmla="*/ 208276 w 274516"/>
                <a:gd name="connsiteY53" fmla="*/ 264161 h 334902"/>
                <a:gd name="connsiteX54" fmla="*/ 226088 w 274516"/>
                <a:gd name="connsiteY54" fmla="*/ 237395 h 334902"/>
                <a:gd name="connsiteX55" fmla="*/ 226088 w 274516"/>
                <a:gd name="connsiteY55" fmla="*/ 237395 h 334902"/>
                <a:gd name="connsiteX56" fmla="*/ 236947 w 274516"/>
                <a:gd name="connsiteY56" fmla="*/ 219393 h 334902"/>
                <a:gd name="connsiteX57" fmla="*/ 240566 w 274516"/>
                <a:gd name="connsiteY57" fmla="*/ 212821 h 334902"/>
                <a:gd name="connsiteX58" fmla="*/ 241899 w 274516"/>
                <a:gd name="connsiteY58" fmla="*/ 210916 h 334902"/>
                <a:gd name="connsiteX59" fmla="*/ 241899 w 274516"/>
                <a:gd name="connsiteY59" fmla="*/ 210916 h 334902"/>
                <a:gd name="connsiteX60" fmla="*/ 250758 w 274516"/>
                <a:gd name="connsiteY60" fmla="*/ 192628 h 334902"/>
                <a:gd name="connsiteX61" fmla="*/ 250758 w 274516"/>
                <a:gd name="connsiteY61" fmla="*/ 192628 h 334902"/>
                <a:gd name="connsiteX62" fmla="*/ 258378 w 274516"/>
                <a:gd name="connsiteY62" fmla="*/ 174340 h 334902"/>
                <a:gd name="connsiteX63" fmla="*/ 262664 w 274516"/>
                <a:gd name="connsiteY63" fmla="*/ 158052 h 334902"/>
                <a:gd name="connsiteX64" fmla="*/ 262664 w 274516"/>
                <a:gd name="connsiteY64" fmla="*/ 158052 h 334902"/>
                <a:gd name="connsiteX65" fmla="*/ 266950 w 274516"/>
                <a:gd name="connsiteY65" fmla="*/ 149384 h 334902"/>
                <a:gd name="connsiteX66" fmla="*/ 266950 w 274516"/>
                <a:gd name="connsiteY66" fmla="*/ 149384 h 334902"/>
                <a:gd name="connsiteX67" fmla="*/ 266950 w 274516"/>
                <a:gd name="connsiteY67" fmla="*/ 149384 h 334902"/>
                <a:gd name="connsiteX68" fmla="*/ 268950 w 274516"/>
                <a:gd name="connsiteY68" fmla="*/ 141193 h 334902"/>
                <a:gd name="connsiteX69" fmla="*/ 271046 w 274516"/>
                <a:gd name="connsiteY69" fmla="*/ 129763 h 334902"/>
                <a:gd name="connsiteX70" fmla="*/ 271998 w 274516"/>
                <a:gd name="connsiteY70" fmla="*/ 118238 h 334902"/>
                <a:gd name="connsiteX71" fmla="*/ 271998 w 274516"/>
                <a:gd name="connsiteY71" fmla="*/ 118238 h 334902"/>
                <a:gd name="connsiteX72" fmla="*/ 271998 w 274516"/>
                <a:gd name="connsiteY72" fmla="*/ 118238 h 334902"/>
                <a:gd name="connsiteX73" fmla="*/ 271046 w 274516"/>
                <a:gd name="connsiteY73" fmla="*/ 116047 h 334902"/>
                <a:gd name="connsiteX74" fmla="*/ 271903 w 274516"/>
                <a:gd name="connsiteY74" fmla="*/ 87662 h 334902"/>
                <a:gd name="connsiteX75" fmla="*/ 271903 w 274516"/>
                <a:gd name="connsiteY75" fmla="*/ 87662 h 334902"/>
                <a:gd name="connsiteX76" fmla="*/ 271903 w 274516"/>
                <a:gd name="connsiteY76" fmla="*/ 87662 h 334902"/>
                <a:gd name="connsiteX77" fmla="*/ 271522 w 274516"/>
                <a:gd name="connsiteY77" fmla="*/ 83186 h 334902"/>
                <a:gd name="connsiteX78" fmla="*/ 271522 w 274516"/>
                <a:gd name="connsiteY78" fmla="*/ 83186 h 334902"/>
                <a:gd name="connsiteX79" fmla="*/ 271046 w 274516"/>
                <a:gd name="connsiteY79" fmla="*/ 79756 h 334902"/>
                <a:gd name="connsiteX80" fmla="*/ 271046 w 274516"/>
                <a:gd name="connsiteY80" fmla="*/ 79756 h 334902"/>
                <a:gd name="connsiteX81" fmla="*/ 262188 w 274516"/>
                <a:gd name="connsiteY81" fmla="*/ 61659 h 334902"/>
                <a:gd name="connsiteX82" fmla="*/ 262188 w 274516"/>
                <a:gd name="connsiteY82" fmla="*/ 61659 h 334902"/>
                <a:gd name="connsiteX83" fmla="*/ 254472 w 274516"/>
                <a:gd name="connsiteY83" fmla="*/ 52991 h 334902"/>
                <a:gd name="connsiteX84" fmla="*/ 244947 w 274516"/>
                <a:gd name="connsiteY84" fmla="*/ 39656 h 334902"/>
                <a:gd name="connsiteX85" fmla="*/ 229422 w 274516"/>
                <a:gd name="connsiteY85" fmla="*/ 24416 h 334902"/>
                <a:gd name="connsiteX86" fmla="*/ 229327 w 274516"/>
                <a:gd name="connsiteY86" fmla="*/ 24321 h 334902"/>
                <a:gd name="connsiteX87" fmla="*/ 229327 w 274516"/>
                <a:gd name="connsiteY87" fmla="*/ 24321 h 334902"/>
                <a:gd name="connsiteX88" fmla="*/ 224278 w 274516"/>
                <a:gd name="connsiteY88" fmla="*/ 19749 h 334902"/>
                <a:gd name="connsiteX89" fmla="*/ 216182 w 274516"/>
                <a:gd name="connsiteY89" fmla="*/ 14320 h 334902"/>
                <a:gd name="connsiteX90" fmla="*/ 216182 w 274516"/>
                <a:gd name="connsiteY90" fmla="*/ 14320 h 334902"/>
                <a:gd name="connsiteX91" fmla="*/ 207705 w 274516"/>
                <a:gd name="connsiteY91" fmla="*/ 9653 h 334902"/>
                <a:gd name="connsiteX92" fmla="*/ 187797 w 274516"/>
                <a:gd name="connsiteY92" fmla="*/ 2699 h 334902"/>
                <a:gd name="connsiteX93" fmla="*/ 182654 w 274516"/>
                <a:gd name="connsiteY93" fmla="*/ 1556 h 334902"/>
                <a:gd name="connsiteX94" fmla="*/ 182654 w 274516"/>
                <a:gd name="connsiteY94" fmla="*/ 1556 h 334902"/>
                <a:gd name="connsiteX95" fmla="*/ 162937 w 274516"/>
                <a:gd name="connsiteY95" fmla="*/ 1175 h 334902"/>
                <a:gd name="connsiteX96" fmla="*/ 157984 w 274516"/>
                <a:gd name="connsiteY96" fmla="*/ 2223 h 334902"/>
                <a:gd name="connsiteX97" fmla="*/ 157984 w 274516"/>
                <a:gd name="connsiteY97" fmla="*/ 2223 h 334902"/>
                <a:gd name="connsiteX98" fmla="*/ 137982 w 274516"/>
                <a:gd name="connsiteY98" fmla="*/ 9176 h 334902"/>
                <a:gd name="connsiteX99" fmla="*/ 137982 w 274516"/>
                <a:gd name="connsiteY99" fmla="*/ 9176 h 334902"/>
                <a:gd name="connsiteX100" fmla="*/ 128171 w 274516"/>
                <a:gd name="connsiteY100" fmla="*/ 12796 h 334902"/>
                <a:gd name="connsiteX101" fmla="*/ 117979 w 274516"/>
                <a:gd name="connsiteY101" fmla="*/ 18606 h 334902"/>
                <a:gd name="connsiteX102" fmla="*/ 109883 w 274516"/>
                <a:gd name="connsiteY102" fmla="*/ 24131 h 334902"/>
                <a:gd name="connsiteX103" fmla="*/ 107978 w 274516"/>
                <a:gd name="connsiteY103" fmla="*/ 25750 h 334902"/>
                <a:gd name="connsiteX104" fmla="*/ 98167 w 274516"/>
                <a:gd name="connsiteY104" fmla="*/ 31941 h 334902"/>
                <a:gd name="connsiteX105" fmla="*/ 98167 w 274516"/>
                <a:gd name="connsiteY105" fmla="*/ 31941 h 334902"/>
                <a:gd name="connsiteX106" fmla="*/ 98167 w 274516"/>
                <a:gd name="connsiteY106" fmla="*/ 31941 h 334902"/>
                <a:gd name="connsiteX107" fmla="*/ 79403 w 274516"/>
                <a:gd name="connsiteY107" fmla="*/ 50800 h 334902"/>
                <a:gd name="connsiteX108" fmla="*/ 79403 w 274516"/>
                <a:gd name="connsiteY108" fmla="*/ 50800 h 334902"/>
                <a:gd name="connsiteX109" fmla="*/ 79403 w 274516"/>
                <a:gd name="connsiteY109" fmla="*/ 50800 h 334902"/>
                <a:gd name="connsiteX110" fmla="*/ 78260 w 274516"/>
                <a:gd name="connsiteY110" fmla="*/ 51944 h 334902"/>
                <a:gd name="connsiteX111" fmla="*/ 77879 w 274516"/>
                <a:gd name="connsiteY111" fmla="*/ 52039 h 334902"/>
                <a:gd name="connsiteX112" fmla="*/ 65115 w 274516"/>
                <a:gd name="connsiteY112" fmla="*/ 62802 h 334902"/>
                <a:gd name="connsiteX113" fmla="*/ 197227 w 274516"/>
                <a:gd name="connsiteY113" fmla="*/ 269018 h 334902"/>
                <a:gd name="connsiteX114" fmla="*/ 196941 w 274516"/>
                <a:gd name="connsiteY114" fmla="*/ 269304 h 334902"/>
                <a:gd name="connsiteX115" fmla="*/ 196941 w 274516"/>
                <a:gd name="connsiteY115" fmla="*/ 268828 h 334902"/>
                <a:gd name="connsiteX116" fmla="*/ 197227 w 274516"/>
                <a:gd name="connsiteY116" fmla="*/ 269018 h 334902"/>
                <a:gd name="connsiteX117" fmla="*/ 255997 w 274516"/>
                <a:gd name="connsiteY117" fmla="*/ 94425 h 334902"/>
                <a:gd name="connsiteX118" fmla="*/ 256187 w 274516"/>
                <a:gd name="connsiteY118" fmla="*/ 94901 h 334902"/>
                <a:gd name="connsiteX119" fmla="*/ 255806 w 274516"/>
                <a:gd name="connsiteY119" fmla="*/ 94520 h 334902"/>
                <a:gd name="connsiteX120" fmla="*/ 255997 w 274516"/>
                <a:gd name="connsiteY120" fmla="*/ 94425 h 334902"/>
                <a:gd name="connsiteX121" fmla="*/ 199704 w 274516"/>
                <a:gd name="connsiteY121" fmla="*/ 237109 h 334902"/>
                <a:gd name="connsiteX122" fmla="*/ 199704 w 274516"/>
                <a:gd name="connsiteY122" fmla="*/ 237205 h 334902"/>
                <a:gd name="connsiteX123" fmla="*/ 199132 w 274516"/>
                <a:gd name="connsiteY123" fmla="*/ 236729 h 334902"/>
                <a:gd name="connsiteX124" fmla="*/ 199704 w 274516"/>
                <a:gd name="connsiteY124" fmla="*/ 237109 h 334902"/>
                <a:gd name="connsiteX125" fmla="*/ 182654 w 274516"/>
                <a:gd name="connsiteY125" fmla="*/ 152718 h 334902"/>
                <a:gd name="connsiteX126" fmla="*/ 182654 w 274516"/>
                <a:gd name="connsiteY126" fmla="*/ 152718 h 334902"/>
                <a:gd name="connsiteX127" fmla="*/ 181035 w 274516"/>
                <a:gd name="connsiteY127" fmla="*/ 152718 h 334902"/>
                <a:gd name="connsiteX128" fmla="*/ 181035 w 274516"/>
                <a:gd name="connsiteY128" fmla="*/ 152718 h 334902"/>
                <a:gd name="connsiteX129" fmla="*/ 182654 w 274516"/>
                <a:gd name="connsiteY129" fmla="*/ 152718 h 334902"/>
                <a:gd name="connsiteX130" fmla="*/ 109788 w 274516"/>
                <a:gd name="connsiteY130" fmla="*/ 249682 h 334902"/>
                <a:gd name="connsiteX131" fmla="*/ 109026 w 274516"/>
                <a:gd name="connsiteY131" fmla="*/ 250445 h 334902"/>
                <a:gd name="connsiteX132" fmla="*/ 109121 w 274516"/>
                <a:gd name="connsiteY132" fmla="*/ 249587 h 334902"/>
                <a:gd name="connsiteX133" fmla="*/ 109788 w 274516"/>
                <a:gd name="connsiteY133" fmla="*/ 249682 h 334902"/>
                <a:gd name="connsiteX134" fmla="*/ 150840 w 274516"/>
                <a:gd name="connsiteY134" fmla="*/ 142622 h 334902"/>
                <a:gd name="connsiteX135" fmla="*/ 150840 w 274516"/>
                <a:gd name="connsiteY135" fmla="*/ 142622 h 334902"/>
                <a:gd name="connsiteX136" fmla="*/ 150840 w 274516"/>
                <a:gd name="connsiteY136" fmla="*/ 142622 h 334902"/>
                <a:gd name="connsiteX137" fmla="*/ 150650 w 274516"/>
                <a:gd name="connsiteY137" fmla="*/ 142526 h 334902"/>
                <a:gd name="connsiteX138" fmla="*/ 150840 w 274516"/>
                <a:gd name="connsiteY138" fmla="*/ 142622 h 334902"/>
                <a:gd name="connsiteX139" fmla="*/ 150840 w 274516"/>
                <a:gd name="connsiteY139" fmla="*/ 142622 h 334902"/>
                <a:gd name="connsiteX140" fmla="*/ 150840 w 274516"/>
                <a:gd name="connsiteY140" fmla="*/ 142622 h 334902"/>
                <a:gd name="connsiteX141" fmla="*/ 135600 w 274516"/>
                <a:gd name="connsiteY141" fmla="*/ 197581 h 334902"/>
                <a:gd name="connsiteX142" fmla="*/ 135600 w 274516"/>
                <a:gd name="connsiteY142" fmla="*/ 197581 h 334902"/>
                <a:gd name="connsiteX143" fmla="*/ 135600 w 274516"/>
                <a:gd name="connsiteY143" fmla="*/ 197581 h 334902"/>
                <a:gd name="connsiteX144" fmla="*/ 135600 w 274516"/>
                <a:gd name="connsiteY144" fmla="*/ 197581 h 334902"/>
                <a:gd name="connsiteX145" fmla="*/ 135600 w 274516"/>
                <a:gd name="connsiteY145" fmla="*/ 197581 h 334902"/>
                <a:gd name="connsiteX146" fmla="*/ 135600 w 274516"/>
                <a:gd name="connsiteY146" fmla="*/ 197581 h 334902"/>
                <a:gd name="connsiteX147" fmla="*/ 165604 w 274516"/>
                <a:gd name="connsiteY147" fmla="*/ 217679 h 334902"/>
                <a:gd name="connsiteX148" fmla="*/ 165604 w 274516"/>
                <a:gd name="connsiteY148" fmla="*/ 217679 h 334902"/>
                <a:gd name="connsiteX149" fmla="*/ 165699 w 274516"/>
                <a:gd name="connsiteY149" fmla="*/ 217488 h 334902"/>
                <a:gd name="connsiteX150" fmla="*/ 165604 w 274516"/>
                <a:gd name="connsiteY150" fmla="*/ 217679 h 334902"/>
                <a:gd name="connsiteX151" fmla="*/ 165604 w 274516"/>
                <a:gd name="connsiteY151" fmla="*/ 217679 h 334902"/>
                <a:gd name="connsiteX152" fmla="*/ 114360 w 274516"/>
                <a:gd name="connsiteY152" fmla="*/ 254540 h 334902"/>
                <a:gd name="connsiteX153" fmla="*/ 116836 w 274516"/>
                <a:gd name="connsiteY153" fmla="*/ 250064 h 334902"/>
                <a:gd name="connsiteX154" fmla="*/ 116741 w 274516"/>
                <a:gd name="connsiteY154" fmla="*/ 255112 h 334902"/>
                <a:gd name="connsiteX155" fmla="*/ 114360 w 274516"/>
                <a:gd name="connsiteY155" fmla="*/ 254540 h 334902"/>
                <a:gd name="connsiteX156" fmla="*/ 200275 w 274516"/>
                <a:gd name="connsiteY156" fmla="*/ 182817 h 334902"/>
                <a:gd name="connsiteX157" fmla="*/ 200561 w 274516"/>
                <a:gd name="connsiteY157" fmla="*/ 182817 h 334902"/>
                <a:gd name="connsiteX158" fmla="*/ 200085 w 274516"/>
                <a:gd name="connsiteY158" fmla="*/ 183293 h 334902"/>
                <a:gd name="connsiteX159" fmla="*/ 200275 w 274516"/>
                <a:gd name="connsiteY159" fmla="*/ 182817 h 334902"/>
                <a:gd name="connsiteX160" fmla="*/ 165890 w 274516"/>
                <a:gd name="connsiteY160" fmla="*/ 104426 h 334902"/>
                <a:gd name="connsiteX161" fmla="*/ 165890 w 274516"/>
                <a:gd name="connsiteY161" fmla="*/ 104426 h 334902"/>
                <a:gd name="connsiteX162" fmla="*/ 165890 w 274516"/>
                <a:gd name="connsiteY162" fmla="*/ 104426 h 334902"/>
                <a:gd name="connsiteX163" fmla="*/ 165890 w 274516"/>
                <a:gd name="connsiteY163" fmla="*/ 104426 h 334902"/>
                <a:gd name="connsiteX164" fmla="*/ 99977 w 274516"/>
                <a:gd name="connsiteY164" fmla="*/ 106998 h 334902"/>
                <a:gd name="connsiteX165" fmla="*/ 99310 w 274516"/>
                <a:gd name="connsiteY165" fmla="*/ 107570 h 334902"/>
                <a:gd name="connsiteX166" fmla="*/ 99501 w 274516"/>
                <a:gd name="connsiteY166" fmla="*/ 106998 h 334902"/>
                <a:gd name="connsiteX167" fmla="*/ 99977 w 274516"/>
                <a:gd name="connsiteY167" fmla="*/ 106998 h 334902"/>
                <a:gd name="connsiteX168" fmla="*/ 79213 w 274516"/>
                <a:gd name="connsiteY168" fmla="*/ 233966 h 334902"/>
                <a:gd name="connsiteX169" fmla="*/ 79213 w 274516"/>
                <a:gd name="connsiteY169" fmla="*/ 234157 h 334902"/>
                <a:gd name="connsiteX170" fmla="*/ 79022 w 274516"/>
                <a:gd name="connsiteY170" fmla="*/ 233966 h 334902"/>
                <a:gd name="connsiteX171" fmla="*/ 79213 w 274516"/>
                <a:gd name="connsiteY171" fmla="*/ 233966 h 334902"/>
                <a:gd name="connsiteX172" fmla="*/ 95119 w 274516"/>
                <a:gd name="connsiteY172" fmla="*/ 76328 h 334902"/>
                <a:gd name="connsiteX173" fmla="*/ 94929 w 274516"/>
                <a:gd name="connsiteY173" fmla="*/ 76518 h 334902"/>
                <a:gd name="connsiteX174" fmla="*/ 94833 w 274516"/>
                <a:gd name="connsiteY174" fmla="*/ 76328 h 334902"/>
                <a:gd name="connsiteX175" fmla="*/ 95119 w 274516"/>
                <a:gd name="connsiteY175" fmla="*/ 76328 h 334902"/>
                <a:gd name="connsiteX176" fmla="*/ 93976 w 274516"/>
                <a:gd name="connsiteY176" fmla="*/ 76423 h 334902"/>
                <a:gd name="connsiteX177" fmla="*/ 93881 w 274516"/>
                <a:gd name="connsiteY177" fmla="*/ 76518 h 334902"/>
                <a:gd name="connsiteX178" fmla="*/ 93786 w 274516"/>
                <a:gd name="connsiteY178" fmla="*/ 76423 h 334902"/>
                <a:gd name="connsiteX179" fmla="*/ 93976 w 274516"/>
                <a:gd name="connsiteY179" fmla="*/ 76423 h 334902"/>
                <a:gd name="connsiteX180" fmla="*/ 111121 w 274516"/>
                <a:gd name="connsiteY180" fmla="*/ 65945 h 334902"/>
                <a:gd name="connsiteX181" fmla="*/ 111121 w 274516"/>
                <a:gd name="connsiteY181" fmla="*/ 65945 h 334902"/>
                <a:gd name="connsiteX182" fmla="*/ 111216 w 274516"/>
                <a:gd name="connsiteY182" fmla="*/ 65945 h 334902"/>
                <a:gd name="connsiteX183" fmla="*/ 111121 w 274516"/>
                <a:gd name="connsiteY183" fmla="*/ 65945 h 334902"/>
                <a:gd name="connsiteX184" fmla="*/ 57496 w 274516"/>
                <a:gd name="connsiteY184" fmla="*/ 169006 h 334902"/>
                <a:gd name="connsiteX185" fmla="*/ 57496 w 274516"/>
                <a:gd name="connsiteY185" fmla="*/ 169006 h 334902"/>
                <a:gd name="connsiteX186" fmla="*/ 57496 w 274516"/>
                <a:gd name="connsiteY186" fmla="*/ 169006 h 334902"/>
                <a:gd name="connsiteX187" fmla="*/ 57496 w 274516"/>
                <a:gd name="connsiteY187" fmla="*/ 169006 h 334902"/>
                <a:gd name="connsiteX188" fmla="*/ 72164 w 274516"/>
                <a:gd name="connsiteY188" fmla="*/ 214249 h 334902"/>
                <a:gd name="connsiteX189" fmla="*/ 72069 w 274516"/>
                <a:gd name="connsiteY189" fmla="*/ 214059 h 334902"/>
                <a:gd name="connsiteX190" fmla="*/ 72450 w 274516"/>
                <a:gd name="connsiteY190" fmla="*/ 214059 h 334902"/>
                <a:gd name="connsiteX191" fmla="*/ 72164 w 274516"/>
                <a:gd name="connsiteY191" fmla="*/ 214249 h 334902"/>
                <a:gd name="connsiteX192" fmla="*/ 77307 w 274516"/>
                <a:gd name="connsiteY192" fmla="*/ 219012 h 334902"/>
                <a:gd name="connsiteX193" fmla="*/ 77117 w 274516"/>
                <a:gd name="connsiteY193" fmla="*/ 219203 h 334902"/>
                <a:gd name="connsiteX194" fmla="*/ 77022 w 274516"/>
                <a:gd name="connsiteY194" fmla="*/ 219012 h 334902"/>
                <a:gd name="connsiteX195" fmla="*/ 77307 w 274516"/>
                <a:gd name="connsiteY195" fmla="*/ 219012 h 334902"/>
                <a:gd name="connsiteX196" fmla="*/ 232279 w 274516"/>
                <a:gd name="connsiteY196" fmla="*/ 171197 h 334902"/>
                <a:gd name="connsiteX197" fmla="*/ 232279 w 274516"/>
                <a:gd name="connsiteY197" fmla="*/ 171197 h 334902"/>
                <a:gd name="connsiteX198" fmla="*/ 232470 w 274516"/>
                <a:gd name="connsiteY198" fmla="*/ 171578 h 334902"/>
                <a:gd name="connsiteX199" fmla="*/ 232089 w 274516"/>
                <a:gd name="connsiteY199" fmla="*/ 171387 h 334902"/>
                <a:gd name="connsiteX200" fmla="*/ 232279 w 274516"/>
                <a:gd name="connsiteY200" fmla="*/ 171197 h 334902"/>
                <a:gd name="connsiteX201" fmla="*/ 121884 w 274516"/>
                <a:gd name="connsiteY201" fmla="*/ 50324 h 334902"/>
                <a:gd name="connsiteX202" fmla="*/ 122551 w 274516"/>
                <a:gd name="connsiteY202" fmla="*/ 49657 h 334902"/>
                <a:gd name="connsiteX203" fmla="*/ 122170 w 274516"/>
                <a:gd name="connsiteY203" fmla="*/ 51086 h 334902"/>
                <a:gd name="connsiteX204" fmla="*/ 121884 w 274516"/>
                <a:gd name="connsiteY204" fmla="*/ 50324 h 334902"/>
                <a:gd name="connsiteX205" fmla="*/ 64068 w 274516"/>
                <a:gd name="connsiteY205" fmla="*/ 199009 h 334902"/>
                <a:gd name="connsiteX206" fmla="*/ 64068 w 274516"/>
                <a:gd name="connsiteY206" fmla="*/ 199009 h 334902"/>
                <a:gd name="connsiteX207" fmla="*/ 64068 w 274516"/>
                <a:gd name="connsiteY207" fmla="*/ 199009 h 334902"/>
                <a:gd name="connsiteX208" fmla="*/ 64068 w 274516"/>
                <a:gd name="connsiteY208" fmla="*/ 199009 h 334902"/>
                <a:gd name="connsiteX209" fmla="*/ 140077 w 274516"/>
                <a:gd name="connsiteY209" fmla="*/ 308833 h 334902"/>
                <a:gd name="connsiteX210" fmla="*/ 140554 w 274516"/>
                <a:gd name="connsiteY210" fmla="*/ 308833 h 334902"/>
                <a:gd name="connsiteX211" fmla="*/ 140363 w 274516"/>
                <a:gd name="connsiteY211" fmla="*/ 309023 h 334902"/>
                <a:gd name="connsiteX212" fmla="*/ 140363 w 274516"/>
                <a:gd name="connsiteY212" fmla="*/ 309023 h 334902"/>
                <a:gd name="connsiteX213" fmla="*/ 140363 w 274516"/>
                <a:gd name="connsiteY213" fmla="*/ 309023 h 334902"/>
                <a:gd name="connsiteX214" fmla="*/ 140363 w 274516"/>
                <a:gd name="connsiteY214" fmla="*/ 309023 h 334902"/>
                <a:gd name="connsiteX215" fmla="*/ 140077 w 274516"/>
                <a:gd name="connsiteY215" fmla="*/ 308833 h 334902"/>
                <a:gd name="connsiteX216" fmla="*/ 243900 w 274516"/>
                <a:gd name="connsiteY216" fmla="*/ 96425 h 334902"/>
                <a:gd name="connsiteX217" fmla="*/ 243995 w 274516"/>
                <a:gd name="connsiteY217" fmla="*/ 96235 h 334902"/>
                <a:gd name="connsiteX218" fmla="*/ 244186 w 274516"/>
                <a:gd name="connsiteY218" fmla="*/ 96330 h 334902"/>
                <a:gd name="connsiteX219" fmla="*/ 243900 w 274516"/>
                <a:gd name="connsiteY219" fmla="*/ 96425 h 334902"/>
                <a:gd name="connsiteX220" fmla="*/ 86356 w 274516"/>
                <a:gd name="connsiteY220" fmla="*/ 67183 h 334902"/>
                <a:gd name="connsiteX221" fmla="*/ 86071 w 274516"/>
                <a:gd name="connsiteY221" fmla="*/ 67565 h 334902"/>
                <a:gd name="connsiteX222" fmla="*/ 86071 w 274516"/>
                <a:gd name="connsiteY222" fmla="*/ 67565 h 334902"/>
                <a:gd name="connsiteX223" fmla="*/ 85880 w 274516"/>
                <a:gd name="connsiteY223" fmla="*/ 66993 h 334902"/>
                <a:gd name="connsiteX224" fmla="*/ 86356 w 274516"/>
                <a:gd name="connsiteY224" fmla="*/ 67183 h 334902"/>
                <a:gd name="connsiteX225" fmla="*/ 24444 w 274516"/>
                <a:gd name="connsiteY225" fmla="*/ 171958 h 334902"/>
                <a:gd name="connsiteX226" fmla="*/ 24253 w 274516"/>
                <a:gd name="connsiteY226" fmla="*/ 172149 h 334902"/>
                <a:gd name="connsiteX227" fmla="*/ 24253 w 274516"/>
                <a:gd name="connsiteY227" fmla="*/ 172149 h 334902"/>
                <a:gd name="connsiteX228" fmla="*/ 24253 w 274516"/>
                <a:gd name="connsiteY228" fmla="*/ 172149 h 334902"/>
                <a:gd name="connsiteX229" fmla="*/ 24253 w 274516"/>
                <a:gd name="connsiteY229" fmla="*/ 172149 h 334902"/>
                <a:gd name="connsiteX230" fmla="*/ 24063 w 274516"/>
                <a:gd name="connsiteY230" fmla="*/ 171768 h 334902"/>
                <a:gd name="connsiteX231" fmla="*/ 24444 w 274516"/>
                <a:gd name="connsiteY231" fmla="*/ 171958 h 334902"/>
                <a:gd name="connsiteX232" fmla="*/ 14157 w 274516"/>
                <a:gd name="connsiteY232" fmla="*/ 202153 h 334902"/>
                <a:gd name="connsiteX233" fmla="*/ 14157 w 274516"/>
                <a:gd name="connsiteY233" fmla="*/ 202439 h 334902"/>
                <a:gd name="connsiteX234" fmla="*/ 13966 w 274516"/>
                <a:gd name="connsiteY234" fmla="*/ 202343 h 334902"/>
                <a:gd name="connsiteX235" fmla="*/ 14157 w 274516"/>
                <a:gd name="connsiteY235" fmla="*/ 202153 h 334902"/>
                <a:gd name="connsiteX236" fmla="*/ 237137 w 274516"/>
                <a:gd name="connsiteY236" fmla="*/ 176531 h 334902"/>
                <a:gd name="connsiteX237" fmla="*/ 237232 w 274516"/>
                <a:gd name="connsiteY237" fmla="*/ 176245 h 334902"/>
                <a:gd name="connsiteX238" fmla="*/ 237232 w 274516"/>
                <a:gd name="connsiteY238" fmla="*/ 176245 h 334902"/>
                <a:gd name="connsiteX239" fmla="*/ 237232 w 274516"/>
                <a:gd name="connsiteY239" fmla="*/ 176245 h 334902"/>
                <a:gd name="connsiteX240" fmla="*/ 237423 w 274516"/>
                <a:gd name="connsiteY240" fmla="*/ 176435 h 334902"/>
                <a:gd name="connsiteX241" fmla="*/ 237137 w 274516"/>
                <a:gd name="connsiteY241" fmla="*/ 176531 h 334902"/>
                <a:gd name="connsiteX242" fmla="*/ 255806 w 274516"/>
                <a:gd name="connsiteY242" fmla="*/ 104903 h 334902"/>
                <a:gd name="connsiteX243" fmla="*/ 255806 w 274516"/>
                <a:gd name="connsiteY243" fmla="*/ 104712 h 334902"/>
                <a:gd name="connsiteX244" fmla="*/ 255806 w 274516"/>
                <a:gd name="connsiteY244" fmla="*/ 104712 h 334902"/>
                <a:gd name="connsiteX245" fmla="*/ 255806 w 274516"/>
                <a:gd name="connsiteY245" fmla="*/ 104712 h 334902"/>
                <a:gd name="connsiteX246" fmla="*/ 255997 w 274516"/>
                <a:gd name="connsiteY246" fmla="*/ 104903 h 334902"/>
                <a:gd name="connsiteX247" fmla="*/ 255806 w 274516"/>
                <a:gd name="connsiteY247" fmla="*/ 104903 h 334902"/>
                <a:gd name="connsiteX248" fmla="*/ 78736 w 274516"/>
                <a:gd name="connsiteY248" fmla="*/ 300546 h 334902"/>
                <a:gd name="connsiteX249" fmla="*/ 78736 w 274516"/>
                <a:gd name="connsiteY249" fmla="*/ 300546 h 334902"/>
                <a:gd name="connsiteX250" fmla="*/ 78736 w 274516"/>
                <a:gd name="connsiteY250" fmla="*/ 300546 h 334902"/>
                <a:gd name="connsiteX251" fmla="*/ 78736 w 274516"/>
                <a:gd name="connsiteY251" fmla="*/ 300546 h 334902"/>
                <a:gd name="connsiteX252" fmla="*/ 105216 w 274516"/>
                <a:gd name="connsiteY252" fmla="*/ 323882 h 334902"/>
                <a:gd name="connsiteX253" fmla="*/ 105216 w 274516"/>
                <a:gd name="connsiteY253" fmla="*/ 323882 h 334902"/>
                <a:gd name="connsiteX254" fmla="*/ 105216 w 274516"/>
                <a:gd name="connsiteY254" fmla="*/ 323882 h 334902"/>
                <a:gd name="connsiteX255" fmla="*/ 105216 w 274516"/>
                <a:gd name="connsiteY255" fmla="*/ 323882 h 334902"/>
                <a:gd name="connsiteX256" fmla="*/ 105216 w 274516"/>
                <a:gd name="connsiteY256" fmla="*/ 323882 h 334902"/>
                <a:gd name="connsiteX257" fmla="*/ 163509 w 274516"/>
                <a:gd name="connsiteY257" fmla="*/ 295783 h 334902"/>
                <a:gd name="connsiteX258" fmla="*/ 163699 w 274516"/>
                <a:gd name="connsiteY258" fmla="*/ 295783 h 334902"/>
                <a:gd name="connsiteX259" fmla="*/ 163604 w 274516"/>
                <a:gd name="connsiteY259" fmla="*/ 295974 h 334902"/>
                <a:gd name="connsiteX260" fmla="*/ 163509 w 274516"/>
                <a:gd name="connsiteY260" fmla="*/ 295783 h 334902"/>
                <a:gd name="connsiteX261" fmla="*/ 259045 w 274516"/>
                <a:gd name="connsiteY261" fmla="*/ 138049 h 334902"/>
                <a:gd name="connsiteX262" fmla="*/ 259045 w 274516"/>
                <a:gd name="connsiteY262" fmla="*/ 138049 h 334902"/>
                <a:gd name="connsiteX263" fmla="*/ 259045 w 274516"/>
                <a:gd name="connsiteY263" fmla="*/ 138049 h 334902"/>
                <a:gd name="connsiteX264" fmla="*/ 259045 w 274516"/>
                <a:gd name="connsiteY264" fmla="*/ 138049 h 334902"/>
                <a:gd name="connsiteX265" fmla="*/ 237518 w 274516"/>
                <a:gd name="connsiteY265" fmla="*/ 72994 h 334902"/>
                <a:gd name="connsiteX266" fmla="*/ 237518 w 274516"/>
                <a:gd name="connsiteY266" fmla="*/ 72994 h 334902"/>
                <a:gd name="connsiteX267" fmla="*/ 237518 w 274516"/>
                <a:gd name="connsiteY267" fmla="*/ 72994 h 334902"/>
                <a:gd name="connsiteX268" fmla="*/ 237518 w 274516"/>
                <a:gd name="connsiteY268" fmla="*/ 72994 h 334902"/>
                <a:gd name="connsiteX269" fmla="*/ 47018 w 274516"/>
                <a:gd name="connsiteY269" fmla="*/ 308833 h 334902"/>
                <a:gd name="connsiteX270" fmla="*/ 47018 w 274516"/>
                <a:gd name="connsiteY270" fmla="*/ 308833 h 334902"/>
                <a:gd name="connsiteX271" fmla="*/ 47018 w 274516"/>
                <a:gd name="connsiteY271" fmla="*/ 308833 h 334902"/>
                <a:gd name="connsiteX272" fmla="*/ 46637 w 274516"/>
                <a:gd name="connsiteY272" fmla="*/ 309214 h 334902"/>
                <a:gd name="connsiteX273" fmla="*/ 46828 w 274516"/>
                <a:gd name="connsiteY273" fmla="*/ 308642 h 334902"/>
                <a:gd name="connsiteX274" fmla="*/ 47018 w 274516"/>
                <a:gd name="connsiteY274" fmla="*/ 308833 h 334902"/>
                <a:gd name="connsiteX275" fmla="*/ 166842 w 274516"/>
                <a:gd name="connsiteY275" fmla="*/ 302451 h 334902"/>
                <a:gd name="connsiteX276" fmla="*/ 167223 w 274516"/>
                <a:gd name="connsiteY276" fmla="*/ 302737 h 334902"/>
                <a:gd name="connsiteX277" fmla="*/ 166747 w 274516"/>
                <a:gd name="connsiteY277" fmla="*/ 302546 h 334902"/>
                <a:gd name="connsiteX278" fmla="*/ 166842 w 274516"/>
                <a:gd name="connsiteY278" fmla="*/ 302451 h 334902"/>
                <a:gd name="connsiteX279" fmla="*/ 176939 w 274516"/>
                <a:gd name="connsiteY279" fmla="*/ 292545 h 334902"/>
                <a:gd name="connsiteX280" fmla="*/ 176939 w 274516"/>
                <a:gd name="connsiteY280" fmla="*/ 292545 h 334902"/>
                <a:gd name="connsiteX281" fmla="*/ 176939 w 274516"/>
                <a:gd name="connsiteY281" fmla="*/ 292545 h 334902"/>
                <a:gd name="connsiteX282" fmla="*/ 176939 w 274516"/>
                <a:gd name="connsiteY282" fmla="*/ 292545 h 334902"/>
                <a:gd name="connsiteX283" fmla="*/ 176939 w 274516"/>
                <a:gd name="connsiteY283" fmla="*/ 292545 h 334902"/>
                <a:gd name="connsiteX284" fmla="*/ 207038 w 274516"/>
                <a:gd name="connsiteY284" fmla="*/ 249302 h 334902"/>
                <a:gd name="connsiteX285" fmla="*/ 207038 w 274516"/>
                <a:gd name="connsiteY285" fmla="*/ 249302 h 334902"/>
                <a:gd name="connsiteX286" fmla="*/ 207038 w 274516"/>
                <a:gd name="connsiteY286" fmla="*/ 249302 h 334902"/>
                <a:gd name="connsiteX287" fmla="*/ 207038 w 274516"/>
                <a:gd name="connsiteY287" fmla="*/ 249302 h 334902"/>
                <a:gd name="connsiteX288" fmla="*/ 207609 w 274516"/>
                <a:gd name="connsiteY288" fmla="*/ 248730 h 334902"/>
                <a:gd name="connsiteX289" fmla="*/ 207800 w 274516"/>
                <a:gd name="connsiteY289" fmla="*/ 249397 h 334902"/>
                <a:gd name="connsiteX290" fmla="*/ 207038 w 274516"/>
                <a:gd name="connsiteY290" fmla="*/ 249302 h 334902"/>
                <a:gd name="connsiteX291" fmla="*/ 260664 w 274516"/>
                <a:gd name="connsiteY291" fmla="*/ 143003 h 334902"/>
                <a:gd name="connsiteX292" fmla="*/ 260664 w 274516"/>
                <a:gd name="connsiteY292" fmla="*/ 143003 h 334902"/>
                <a:gd name="connsiteX293" fmla="*/ 260664 w 274516"/>
                <a:gd name="connsiteY293" fmla="*/ 143003 h 334902"/>
                <a:gd name="connsiteX294" fmla="*/ 260664 w 274516"/>
                <a:gd name="connsiteY294" fmla="*/ 143003 h 334902"/>
                <a:gd name="connsiteX295" fmla="*/ 252663 w 274516"/>
                <a:gd name="connsiteY295" fmla="*/ 74613 h 334902"/>
                <a:gd name="connsiteX296" fmla="*/ 252567 w 274516"/>
                <a:gd name="connsiteY296" fmla="*/ 74708 h 334902"/>
                <a:gd name="connsiteX297" fmla="*/ 252567 w 274516"/>
                <a:gd name="connsiteY297" fmla="*/ 74708 h 334902"/>
                <a:gd name="connsiteX298" fmla="*/ 252567 w 274516"/>
                <a:gd name="connsiteY298" fmla="*/ 74708 h 334902"/>
                <a:gd name="connsiteX299" fmla="*/ 252567 w 274516"/>
                <a:gd name="connsiteY299" fmla="*/ 74708 h 334902"/>
                <a:gd name="connsiteX300" fmla="*/ 252472 w 274516"/>
                <a:gd name="connsiteY300" fmla="*/ 74327 h 334902"/>
                <a:gd name="connsiteX301" fmla="*/ 252663 w 274516"/>
                <a:gd name="connsiteY301" fmla="*/ 74613 h 334902"/>
                <a:gd name="connsiteX302" fmla="*/ 41017 w 274516"/>
                <a:gd name="connsiteY302" fmla="*/ 102331 h 334902"/>
                <a:gd name="connsiteX303" fmla="*/ 41017 w 274516"/>
                <a:gd name="connsiteY303" fmla="*/ 102331 h 334902"/>
                <a:gd name="connsiteX304" fmla="*/ 41017 w 274516"/>
                <a:gd name="connsiteY304" fmla="*/ 102331 h 334902"/>
                <a:gd name="connsiteX305" fmla="*/ 41017 w 274516"/>
                <a:gd name="connsiteY305" fmla="*/ 102331 h 33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274516" h="334902">
                  <a:moveTo>
                    <a:pt x="65115" y="62802"/>
                  </a:moveTo>
                  <a:lnTo>
                    <a:pt x="65115" y="62802"/>
                  </a:lnTo>
                  <a:cubicBezTo>
                    <a:pt x="65115" y="62802"/>
                    <a:pt x="65115" y="62802"/>
                    <a:pt x="65115" y="62802"/>
                  </a:cubicBezTo>
                  <a:cubicBezTo>
                    <a:pt x="61115" y="67755"/>
                    <a:pt x="57019" y="72708"/>
                    <a:pt x="53019" y="77661"/>
                  </a:cubicBezTo>
                  <a:cubicBezTo>
                    <a:pt x="46732" y="83948"/>
                    <a:pt x="41970" y="91282"/>
                    <a:pt x="38160" y="99283"/>
                  </a:cubicBezTo>
                  <a:cubicBezTo>
                    <a:pt x="38160" y="99283"/>
                    <a:pt x="38160" y="99283"/>
                    <a:pt x="38160" y="99283"/>
                  </a:cubicBezTo>
                  <a:cubicBezTo>
                    <a:pt x="38160" y="99283"/>
                    <a:pt x="38160" y="99283"/>
                    <a:pt x="38160" y="99283"/>
                  </a:cubicBezTo>
                  <a:cubicBezTo>
                    <a:pt x="34731" y="103855"/>
                    <a:pt x="31302" y="108522"/>
                    <a:pt x="29587" y="114047"/>
                  </a:cubicBezTo>
                  <a:lnTo>
                    <a:pt x="29587" y="114047"/>
                  </a:lnTo>
                  <a:cubicBezTo>
                    <a:pt x="28254" y="115285"/>
                    <a:pt x="27111" y="116618"/>
                    <a:pt x="27492" y="118714"/>
                  </a:cubicBezTo>
                  <a:cubicBezTo>
                    <a:pt x="24348" y="122714"/>
                    <a:pt x="21681" y="127000"/>
                    <a:pt x="21015" y="132144"/>
                  </a:cubicBezTo>
                  <a:lnTo>
                    <a:pt x="21015" y="132144"/>
                  </a:lnTo>
                  <a:cubicBezTo>
                    <a:pt x="15871" y="138335"/>
                    <a:pt x="14157" y="145955"/>
                    <a:pt x="12252" y="153575"/>
                  </a:cubicBezTo>
                  <a:lnTo>
                    <a:pt x="12252" y="153575"/>
                  </a:lnTo>
                  <a:cubicBezTo>
                    <a:pt x="10442" y="156909"/>
                    <a:pt x="8823" y="160243"/>
                    <a:pt x="8918" y="164148"/>
                  </a:cubicBezTo>
                  <a:cubicBezTo>
                    <a:pt x="8918" y="164148"/>
                    <a:pt x="8918" y="164148"/>
                    <a:pt x="8918" y="164148"/>
                  </a:cubicBezTo>
                  <a:cubicBezTo>
                    <a:pt x="8347" y="165672"/>
                    <a:pt x="7870" y="167196"/>
                    <a:pt x="7299" y="168720"/>
                  </a:cubicBezTo>
                  <a:cubicBezTo>
                    <a:pt x="7299" y="168720"/>
                    <a:pt x="7299" y="168720"/>
                    <a:pt x="7299" y="168720"/>
                  </a:cubicBezTo>
                  <a:cubicBezTo>
                    <a:pt x="7299" y="168720"/>
                    <a:pt x="7299" y="168720"/>
                    <a:pt x="7299" y="168720"/>
                  </a:cubicBezTo>
                  <a:cubicBezTo>
                    <a:pt x="5775" y="171197"/>
                    <a:pt x="5108" y="173959"/>
                    <a:pt x="5584" y="176912"/>
                  </a:cubicBezTo>
                  <a:cubicBezTo>
                    <a:pt x="5584" y="176912"/>
                    <a:pt x="5584" y="176912"/>
                    <a:pt x="5584" y="176912"/>
                  </a:cubicBezTo>
                  <a:cubicBezTo>
                    <a:pt x="3298" y="181103"/>
                    <a:pt x="2727" y="185770"/>
                    <a:pt x="2727" y="190437"/>
                  </a:cubicBezTo>
                  <a:cubicBezTo>
                    <a:pt x="2346" y="193390"/>
                    <a:pt x="1965" y="196247"/>
                    <a:pt x="1488" y="199200"/>
                  </a:cubicBezTo>
                  <a:lnTo>
                    <a:pt x="1488" y="199200"/>
                  </a:lnTo>
                  <a:lnTo>
                    <a:pt x="1488" y="199200"/>
                  </a:lnTo>
                  <a:cubicBezTo>
                    <a:pt x="1298" y="201296"/>
                    <a:pt x="1203" y="203391"/>
                    <a:pt x="1012" y="205487"/>
                  </a:cubicBezTo>
                  <a:cubicBezTo>
                    <a:pt x="-226" y="213106"/>
                    <a:pt x="-512" y="220727"/>
                    <a:pt x="1203" y="228347"/>
                  </a:cubicBezTo>
                  <a:lnTo>
                    <a:pt x="1203" y="228347"/>
                  </a:lnTo>
                  <a:cubicBezTo>
                    <a:pt x="2631" y="237490"/>
                    <a:pt x="2250" y="247111"/>
                    <a:pt x="6918" y="255588"/>
                  </a:cubicBezTo>
                  <a:lnTo>
                    <a:pt x="6918" y="255588"/>
                  </a:lnTo>
                  <a:cubicBezTo>
                    <a:pt x="9775" y="266256"/>
                    <a:pt x="14157" y="276257"/>
                    <a:pt x="20920" y="285115"/>
                  </a:cubicBezTo>
                  <a:cubicBezTo>
                    <a:pt x="24158" y="293783"/>
                    <a:pt x="31016" y="299403"/>
                    <a:pt x="37493" y="305308"/>
                  </a:cubicBezTo>
                  <a:cubicBezTo>
                    <a:pt x="40160" y="308071"/>
                    <a:pt x="42922" y="310738"/>
                    <a:pt x="45589" y="313500"/>
                  </a:cubicBezTo>
                  <a:cubicBezTo>
                    <a:pt x="45589" y="312548"/>
                    <a:pt x="45589" y="311500"/>
                    <a:pt x="45589" y="310547"/>
                  </a:cubicBezTo>
                  <a:lnTo>
                    <a:pt x="45589" y="310547"/>
                  </a:lnTo>
                  <a:cubicBezTo>
                    <a:pt x="45208" y="311500"/>
                    <a:pt x="45208" y="312548"/>
                    <a:pt x="45589" y="313500"/>
                  </a:cubicBezTo>
                  <a:cubicBezTo>
                    <a:pt x="49685" y="317882"/>
                    <a:pt x="54733" y="320739"/>
                    <a:pt x="60448" y="322454"/>
                  </a:cubicBezTo>
                  <a:lnTo>
                    <a:pt x="60448" y="322454"/>
                  </a:lnTo>
                  <a:lnTo>
                    <a:pt x="60448" y="322454"/>
                  </a:lnTo>
                  <a:cubicBezTo>
                    <a:pt x="65782" y="325121"/>
                    <a:pt x="70735" y="328645"/>
                    <a:pt x="76927" y="328835"/>
                  </a:cubicBezTo>
                  <a:cubicBezTo>
                    <a:pt x="84737" y="333407"/>
                    <a:pt x="93309" y="334741"/>
                    <a:pt x="102168" y="334360"/>
                  </a:cubicBezTo>
                  <a:cubicBezTo>
                    <a:pt x="107311" y="335027"/>
                    <a:pt x="112359" y="335598"/>
                    <a:pt x="117122" y="332740"/>
                  </a:cubicBezTo>
                  <a:cubicBezTo>
                    <a:pt x="119980" y="333503"/>
                    <a:pt x="122551" y="332931"/>
                    <a:pt x="124932" y="331312"/>
                  </a:cubicBezTo>
                  <a:cubicBezTo>
                    <a:pt x="124932" y="331312"/>
                    <a:pt x="124932" y="331312"/>
                    <a:pt x="124932" y="331312"/>
                  </a:cubicBezTo>
                  <a:cubicBezTo>
                    <a:pt x="140649" y="328931"/>
                    <a:pt x="154650" y="323215"/>
                    <a:pt x="165414" y="311023"/>
                  </a:cubicBezTo>
                  <a:cubicBezTo>
                    <a:pt x="165414" y="311023"/>
                    <a:pt x="165414" y="311023"/>
                    <a:pt x="165414" y="311023"/>
                  </a:cubicBezTo>
                  <a:cubicBezTo>
                    <a:pt x="165985" y="310833"/>
                    <a:pt x="166366" y="310452"/>
                    <a:pt x="166557" y="309881"/>
                  </a:cubicBezTo>
                  <a:cubicBezTo>
                    <a:pt x="173129" y="307595"/>
                    <a:pt x="177034" y="302070"/>
                    <a:pt x="181606" y="297307"/>
                  </a:cubicBezTo>
                  <a:cubicBezTo>
                    <a:pt x="184940" y="294640"/>
                    <a:pt x="188464" y="292069"/>
                    <a:pt x="189131" y="287402"/>
                  </a:cubicBezTo>
                  <a:cubicBezTo>
                    <a:pt x="189131" y="287402"/>
                    <a:pt x="189131" y="287402"/>
                    <a:pt x="189131" y="287402"/>
                  </a:cubicBezTo>
                  <a:cubicBezTo>
                    <a:pt x="189703" y="287116"/>
                    <a:pt x="190083" y="286544"/>
                    <a:pt x="190274" y="285878"/>
                  </a:cubicBezTo>
                  <a:cubicBezTo>
                    <a:pt x="194941" y="281306"/>
                    <a:pt x="200180" y="277210"/>
                    <a:pt x="202561" y="270828"/>
                  </a:cubicBezTo>
                  <a:cubicBezTo>
                    <a:pt x="204466" y="268637"/>
                    <a:pt x="206371" y="266351"/>
                    <a:pt x="208276" y="264161"/>
                  </a:cubicBezTo>
                  <a:lnTo>
                    <a:pt x="208276" y="264161"/>
                  </a:lnTo>
                  <a:cubicBezTo>
                    <a:pt x="214182" y="255207"/>
                    <a:pt x="220182" y="246349"/>
                    <a:pt x="226088" y="237395"/>
                  </a:cubicBezTo>
                  <a:cubicBezTo>
                    <a:pt x="226088" y="237395"/>
                    <a:pt x="226088" y="237395"/>
                    <a:pt x="226088" y="237395"/>
                  </a:cubicBezTo>
                  <a:cubicBezTo>
                    <a:pt x="231422" y="232347"/>
                    <a:pt x="234470" y="226061"/>
                    <a:pt x="236947" y="219393"/>
                  </a:cubicBezTo>
                  <a:cubicBezTo>
                    <a:pt x="238947" y="217679"/>
                    <a:pt x="240471" y="215678"/>
                    <a:pt x="240566" y="212821"/>
                  </a:cubicBezTo>
                  <a:cubicBezTo>
                    <a:pt x="241233" y="212345"/>
                    <a:pt x="241709" y="211773"/>
                    <a:pt x="241899" y="210916"/>
                  </a:cubicBezTo>
                  <a:lnTo>
                    <a:pt x="241899" y="210916"/>
                  </a:lnTo>
                  <a:cubicBezTo>
                    <a:pt x="245614" y="205201"/>
                    <a:pt x="249424" y="199486"/>
                    <a:pt x="250758" y="192628"/>
                  </a:cubicBezTo>
                  <a:lnTo>
                    <a:pt x="250758" y="192628"/>
                  </a:lnTo>
                  <a:cubicBezTo>
                    <a:pt x="253330" y="186532"/>
                    <a:pt x="255901" y="180436"/>
                    <a:pt x="258378" y="174340"/>
                  </a:cubicBezTo>
                  <a:cubicBezTo>
                    <a:pt x="260283" y="169006"/>
                    <a:pt x="265331" y="164529"/>
                    <a:pt x="262664" y="158052"/>
                  </a:cubicBezTo>
                  <a:lnTo>
                    <a:pt x="262664" y="158052"/>
                  </a:lnTo>
                  <a:cubicBezTo>
                    <a:pt x="265712" y="155956"/>
                    <a:pt x="266188" y="152623"/>
                    <a:pt x="266950" y="149384"/>
                  </a:cubicBezTo>
                  <a:lnTo>
                    <a:pt x="266950" y="149384"/>
                  </a:lnTo>
                  <a:lnTo>
                    <a:pt x="266950" y="149384"/>
                  </a:lnTo>
                  <a:cubicBezTo>
                    <a:pt x="268760" y="146908"/>
                    <a:pt x="269331" y="144146"/>
                    <a:pt x="268950" y="141193"/>
                  </a:cubicBezTo>
                  <a:cubicBezTo>
                    <a:pt x="270474" y="137573"/>
                    <a:pt x="271808" y="133858"/>
                    <a:pt x="271046" y="129763"/>
                  </a:cubicBezTo>
                  <a:cubicBezTo>
                    <a:pt x="272951" y="126048"/>
                    <a:pt x="274189" y="122333"/>
                    <a:pt x="271998" y="118238"/>
                  </a:cubicBezTo>
                  <a:cubicBezTo>
                    <a:pt x="271998" y="118238"/>
                    <a:pt x="271998" y="118238"/>
                    <a:pt x="271998" y="118238"/>
                  </a:cubicBezTo>
                  <a:cubicBezTo>
                    <a:pt x="271998" y="118238"/>
                    <a:pt x="271998" y="118238"/>
                    <a:pt x="271998" y="118238"/>
                  </a:cubicBezTo>
                  <a:cubicBezTo>
                    <a:pt x="271713" y="117475"/>
                    <a:pt x="271332" y="116809"/>
                    <a:pt x="271046" y="116047"/>
                  </a:cubicBezTo>
                  <a:cubicBezTo>
                    <a:pt x="277618" y="106807"/>
                    <a:pt x="273046" y="97187"/>
                    <a:pt x="271903" y="87662"/>
                  </a:cubicBezTo>
                  <a:lnTo>
                    <a:pt x="271903" y="87662"/>
                  </a:lnTo>
                  <a:lnTo>
                    <a:pt x="271903" y="87662"/>
                  </a:lnTo>
                  <a:cubicBezTo>
                    <a:pt x="273141" y="86043"/>
                    <a:pt x="272475" y="84614"/>
                    <a:pt x="271522" y="83186"/>
                  </a:cubicBezTo>
                  <a:lnTo>
                    <a:pt x="271522" y="83186"/>
                  </a:lnTo>
                  <a:cubicBezTo>
                    <a:pt x="271332" y="82042"/>
                    <a:pt x="271237" y="80899"/>
                    <a:pt x="271046" y="79756"/>
                  </a:cubicBezTo>
                  <a:lnTo>
                    <a:pt x="271046" y="79756"/>
                  </a:lnTo>
                  <a:cubicBezTo>
                    <a:pt x="270760" y="72422"/>
                    <a:pt x="265617" y="67469"/>
                    <a:pt x="262188" y="61659"/>
                  </a:cubicBezTo>
                  <a:lnTo>
                    <a:pt x="262188" y="61659"/>
                  </a:lnTo>
                  <a:cubicBezTo>
                    <a:pt x="259616" y="58802"/>
                    <a:pt x="257044" y="55944"/>
                    <a:pt x="254472" y="52991"/>
                  </a:cubicBezTo>
                  <a:cubicBezTo>
                    <a:pt x="253996" y="46609"/>
                    <a:pt x="248281" y="43942"/>
                    <a:pt x="244947" y="39656"/>
                  </a:cubicBezTo>
                  <a:cubicBezTo>
                    <a:pt x="241423" y="32894"/>
                    <a:pt x="236851" y="27179"/>
                    <a:pt x="229422" y="24416"/>
                  </a:cubicBezTo>
                  <a:lnTo>
                    <a:pt x="229327" y="24321"/>
                  </a:lnTo>
                  <a:cubicBezTo>
                    <a:pt x="229327" y="24321"/>
                    <a:pt x="229327" y="24321"/>
                    <a:pt x="229327" y="24321"/>
                  </a:cubicBezTo>
                  <a:cubicBezTo>
                    <a:pt x="227612" y="22797"/>
                    <a:pt x="225897" y="21273"/>
                    <a:pt x="224278" y="19749"/>
                  </a:cubicBezTo>
                  <a:cubicBezTo>
                    <a:pt x="221992" y="17273"/>
                    <a:pt x="219992" y="14415"/>
                    <a:pt x="216182" y="14320"/>
                  </a:cubicBezTo>
                  <a:lnTo>
                    <a:pt x="216182" y="14320"/>
                  </a:lnTo>
                  <a:cubicBezTo>
                    <a:pt x="213801" y="11843"/>
                    <a:pt x="211039" y="10319"/>
                    <a:pt x="207705" y="9653"/>
                  </a:cubicBezTo>
                  <a:cubicBezTo>
                    <a:pt x="201704" y="5462"/>
                    <a:pt x="194941" y="3652"/>
                    <a:pt x="187797" y="2699"/>
                  </a:cubicBezTo>
                  <a:cubicBezTo>
                    <a:pt x="186083" y="2318"/>
                    <a:pt x="184369" y="1937"/>
                    <a:pt x="182654" y="1556"/>
                  </a:cubicBezTo>
                  <a:lnTo>
                    <a:pt x="182654" y="1556"/>
                  </a:lnTo>
                  <a:cubicBezTo>
                    <a:pt x="176082" y="-349"/>
                    <a:pt x="169509" y="-539"/>
                    <a:pt x="162937" y="1175"/>
                  </a:cubicBezTo>
                  <a:cubicBezTo>
                    <a:pt x="161318" y="1556"/>
                    <a:pt x="159604" y="1842"/>
                    <a:pt x="157984" y="2223"/>
                  </a:cubicBezTo>
                  <a:lnTo>
                    <a:pt x="157984" y="2223"/>
                  </a:lnTo>
                  <a:cubicBezTo>
                    <a:pt x="150364" y="1842"/>
                    <a:pt x="143792" y="4414"/>
                    <a:pt x="137982" y="9176"/>
                  </a:cubicBezTo>
                  <a:lnTo>
                    <a:pt x="137982" y="9176"/>
                  </a:lnTo>
                  <a:cubicBezTo>
                    <a:pt x="133791" y="7938"/>
                    <a:pt x="130743" y="9843"/>
                    <a:pt x="128171" y="12796"/>
                  </a:cubicBezTo>
                  <a:cubicBezTo>
                    <a:pt x="123218" y="12129"/>
                    <a:pt x="121218" y="16511"/>
                    <a:pt x="117979" y="18606"/>
                  </a:cubicBezTo>
                  <a:cubicBezTo>
                    <a:pt x="113979" y="18606"/>
                    <a:pt x="112359" y="22035"/>
                    <a:pt x="109883" y="24131"/>
                  </a:cubicBezTo>
                  <a:cubicBezTo>
                    <a:pt x="109216" y="24702"/>
                    <a:pt x="108645" y="25273"/>
                    <a:pt x="107978" y="25750"/>
                  </a:cubicBezTo>
                  <a:cubicBezTo>
                    <a:pt x="103311" y="25559"/>
                    <a:pt x="101025" y="29179"/>
                    <a:pt x="98167" y="31941"/>
                  </a:cubicBezTo>
                  <a:lnTo>
                    <a:pt x="98167" y="31941"/>
                  </a:lnTo>
                  <a:cubicBezTo>
                    <a:pt x="98167" y="31941"/>
                    <a:pt x="98167" y="31941"/>
                    <a:pt x="98167" y="31941"/>
                  </a:cubicBezTo>
                  <a:cubicBezTo>
                    <a:pt x="89023" y="35370"/>
                    <a:pt x="85023" y="43942"/>
                    <a:pt x="79403" y="50800"/>
                  </a:cubicBezTo>
                  <a:lnTo>
                    <a:pt x="79403" y="50800"/>
                  </a:lnTo>
                  <a:cubicBezTo>
                    <a:pt x="79403" y="50800"/>
                    <a:pt x="79403" y="50800"/>
                    <a:pt x="79403" y="50800"/>
                  </a:cubicBezTo>
                  <a:cubicBezTo>
                    <a:pt x="78831" y="50991"/>
                    <a:pt x="78450" y="51372"/>
                    <a:pt x="78260" y="51944"/>
                  </a:cubicBezTo>
                  <a:cubicBezTo>
                    <a:pt x="78070" y="51944"/>
                    <a:pt x="78070" y="52039"/>
                    <a:pt x="77879" y="52039"/>
                  </a:cubicBezTo>
                  <a:cubicBezTo>
                    <a:pt x="71592" y="53563"/>
                    <a:pt x="68449" y="58325"/>
                    <a:pt x="65115" y="62802"/>
                  </a:cubicBezTo>
                  <a:close/>
                  <a:moveTo>
                    <a:pt x="197227" y="269018"/>
                  </a:moveTo>
                  <a:cubicBezTo>
                    <a:pt x="197132" y="269114"/>
                    <a:pt x="197037" y="269209"/>
                    <a:pt x="196941" y="269304"/>
                  </a:cubicBezTo>
                  <a:cubicBezTo>
                    <a:pt x="196846" y="269114"/>
                    <a:pt x="197037" y="269018"/>
                    <a:pt x="196941" y="268828"/>
                  </a:cubicBezTo>
                  <a:cubicBezTo>
                    <a:pt x="197132" y="268923"/>
                    <a:pt x="197132" y="268923"/>
                    <a:pt x="197227" y="269018"/>
                  </a:cubicBezTo>
                  <a:close/>
                  <a:moveTo>
                    <a:pt x="255997" y="94425"/>
                  </a:moveTo>
                  <a:cubicBezTo>
                    <a:pt x="256092" y="94615"/>
                    <a:pt x="256187" y="94806"/>
                    <a:pt x="256187" y="94901"/>
                  </a:cubicBezTo>
                  <a:cubicBezTo>
                    <a:pt x="255997" y="94806"/>
                    <a:pt x="255997" y="94711"/>
                    <a:pt x="255806" y="94520"/>
                  </a:cubicBezTo>
                  <a:cubicBezTo>
                    <a:pt x="255901" y="94615"/>
                    <a:pt x="255901" y="94520"/>
                    <a:pt x="255997" y="94425"/>
                  </a:cubicBezTo>
                  <a:close/>
                  <a:moveTo>
                    <a:pt x="199704" y="237109"/>
                  </a:moveTo>
                  <a:cubicBezTo>
                    <a:pt x="199704" y="237109"/>
                    <a:pt x="199704" y="237205"/>
                    <a:pt x="199704" y="237205"/>
                  </a:cubicBezTo>
                  <a:cubicBezTo>
                    <a:pt x="199513" y="237014"/>
                    <a:pt x="199323" y="236919"/>
                    <a:pt x="199132" y="236729"/>
                  </a:cubicBezTo>
                  <a:cubicBezTo>
                    <a:pt x="199323" y="236824"/>
                    <a:pt x="199513" y="237014"/>
                    <a:pt x="199704" y="237109"/>
                  </a:cubicBezTo>
                  <a:close/>
                  <a:moveTo>
                    <a:pt x="182654" y="152718"/>
                  </a:moveTo>
                  <a:cubicBezTo>
                    <a:pt x="182654" y="152718"/>
                    <a:pt x="182654" y="152718"/>
                    <a:pt x="182654" y="152718"/>
                  </a:cubicBezTo>
                  <a:cubicBezTo>
                    <a:pt x="182082" y="152718"/>
                    <a:pt x="181606" y="152718"/>
                    <a:pt x="181035" y="152718"/>
                  </a:cubicBezTo>
                  <a:lnTo>
                    <a:pt x="181035" y="152718"/>
                  </a:lnTo>
                  <a:cubicBezTo>
                    <a:pt x="181606" y="153004"/>
                    <a:pt x="182082" y="152813"/>
                    <a:pt x="182654" y="152718"/>
                  </a:cubicBezTo>
                  <a:close/>
                  <a:moveTo>
                    <a:pt x="109788" y="249682"/>
                  </a:moveTo>
                  <a:cubicBezTo>
                    <a:pt x="109502" y="249873"/>
                    <a:pt x="109312" y="250254"/>
                    <a:pt x="109026" y="250445"/>
                  </a:cubicBezTo>
                  <a:cubicBezTo>
                    <a:pt x="109026" y="250159"/>
                    <a:pt x="109121" y="249873"/>
                    <a:pt x="109121" y="249587"/>
                  </a:cubicBezTo>
                  <a:cubicBezTo>
                    <a:pt x="109407" y="249587"/>
                    <a:pt x="109597" y="249587"/>
                    <a:pt x="109788" y="249682"/>
                  </a:cubicBezTo>
                  <a:close/>
                  <a:moveTo>
                    <a:pt x="150840" y="142622"/>
                  </a:moveTo>
                  <a:lnTo>
                    <a:pt x="150840" y="142622"/>
                  </a:lnTo>
                  <a:cubicBezTo>
                    <a:pt x="150745" y="142717"/>
                    <a:pt x="150745" y="142717"/>
                    <a:pt x="150840" y="142622"/>
                  </a:cubicBezTo>
                  <a:cubicBezTo>
                    <a:pt x="150745" y="142622"/>
                    <a:pt x="150745" y="142622"/>
                    <a:pt x="150650" y="142526"/>
                  </a:cubicBezTo>
                  <a:cubicBezTo>
                    <a:pt x="150650" y="142622"/>
                    <a:pt x="150745" y="142622"/>
                    <a:pt x="150840" y="142622"/>
                  </a:cubicBezTo>
                  <a:lnTo>
                    <a:pt x="150840" y="142622"/>
                  </a:lnTo>
                  <a:lnTo>
                    <a:pt x="150840" y="142622"/>
                  </a:lnTo>
                  <a:close/>
                  <a:moveTo>
                    <a:pt x="135600" y="197581"/>
                  </a:moveTo>
                  <a:lnTo>
                    <a:pt x="135600" y="197581"/>
                  </a:lnTo>
                  <a:cubicBezTo>
                    <a:pt x="135696" y="197581"/>
                    <a:pt x="135696" y="197581"/>
                    <a:pt x="135600" y="197581"/>
                  </a:cubicBezTo>
                  <a:cubicBezTo>
                    <a:pt x="135696" y="197581"/>
                    <a:pt x="135600" y="197581"/>
                    <a:pt x="135600" y="197581"/>
                  </a:cubicBezTo>
                  <a:cubicBezTo>
                    <a:pt x="135600" y="197581"/>
                    <a:pt x="135600" y="197581"/>
                    <a:pt x="135600" y="197581"/>
                  </a:cubicBezTo>
                  <a:lnTo>
                    <a:pt x="135600" y="197581"/>
                  </a:lnTo>
                  <a:close/>
                  <a:moveTo>
                    <a:pt x="165604" y="217679"/>
                  </a:moveTo>
                  <a:lnTo>
                    <a:pt x="165604" y="217679"/>
                  </a:lnTo>
                  <a:cubicBezTo>
                    <a:pt x="165604" y="217583"/>
                    <a:pt x="165604" y="217583"/>
                    <a:pt x="165699" y="217488"/>
                  </a:cubicBezTo>
                  <a:cubicBezTo>
                    <a:pt x="165604" y="217583"/>
                    <a:pt x="165604" y="217583"/>
                    <a:pt x="165604" y="217679"/>
                  </a:cubicBezTo>
                  <a:cubicBezTo>
                    <a:pt x="165604" y="217679"/>
                    <a:pt x="165604" y="217679"/>
                    <a:pt x="165604" y="217679"/>
                  </a:cubicBezTo>
                  <a:close/>
                  <a:moveTo>
                    <a:pt x="114360" y="254540"/>
                  </a:moveTo>
                  <a:cubicBezTo>
                    <a:pt x="115217" y="253302"/>
                    <a:pt x="115979" y="251778"/>
                    <a:pt x="116836" y="250064"/>
                  </a:cubicBezTo>
                  <a:cubicBezTo>
                    <a:pt x="116550" y="252159"/>
                    <a:pt x="116646" y="253683"/>
                    <a:pt x="116741" y="255112"/>
                  </a:cubicBezTo>
                  <a:cubicBezTo>
                    <a:pt x="115884" y="254921"/>
                    <a:pt x="115217" y="254731"/>
                    <a:pt x="114360" y="254540"/>
                  </a:cubicBezTo>
                  <a:close/>
                  <a:moveTo>
                    <a:pt x="200275" y="182817"/>
                  </a:moveTo>
                  <a:cubicBezTo>
                    <a:pt x="200371" y="182817"/>
                    <a:pt x="200466" y="182817"/>
                    <a:pt x="200561" y="182817"/>
                  </a:cubicBezTo>
                  <a:cubicBezTo>
                    <a:pt x="200371" y="183007"/>
                    <a:pt x="200275" y="183103"/>
                    <a:pt x="200085" y="183293"/>
                  </a:cubicBezTo>
                  <a:cubicBezTo>
                    <a:pt x="200180" y="183007"/>
                    <a:pt x="200275" y="182912"/>
                    <a:pt x="200275" y="182817"/>
                  </a:cubicBezTo>
                  <a:close/>
                  <a:moveTo>
                    <a:pt x="165890" y="104426"/>
                  </a:moveTo>
                  <a:cubicBezTo>
                    <a:pt x="165890" y="104426"/>
                    <a:pt x="165890" y="104426"/>
                    <a:pt x="165890" y="104426"/>
                  </a:cubicBezTo>
                  <a:lnTo>
                    <a:pt x="165890" y="104426"/>
                  </a:lnTo>
                  <a:lnTo>
                    <a:pt x="165890" y="104426"/>
                  </a:lnTo>
                  <a:close/>
                  <a:moveTo>
                    <a:pt x="99977" y="106998"/>
                  </a:moveTo>
                  <a:cubicBezTo>
                    <a:pt x="99787" y="107189"/>
                    <a:pt x="99596" y="107474"/>
                    <a:pt x="99310" y="107570"/>
                  </a:cubicBezTo>
                  <a:cubicBezTo>
                    <a:pt x="99310" y="107379"/>
                    <a:pt x="99501" y="107189"/>
                    <a:pt x="99501" y="106998"/>
                  </a:cubicBezTo>
                  <a:cubicBezTo>
                    <a:pt x="99691" y="106998"/>
                    <a:pt x="99787" y="106998"/>
                    <a:pt x="99977" y="106998"/>
                  </a:cubicBezTo>
                  <a:close/>
                  <a:moveTo>
                    <a:pt x="79213" y="233966"/>
                  </a:moveTo>
                  <a:cubicBezTo>
                    <a:pt x="79213" y="234062"/>
                    <a:pt x="79213" y="234062"/>
                    <a:pt x="79213" y="234157"/>
                  </a:cubicBezTo>
                  <a:cubicBezTo>
                    <a:pt x="79117" y="234062"/>
                    <a:pt x="79117" y="234062"/>
                    <a:pt x="79022" y="233966"/>
                  </a:cubicBezTo>
                  <a:cubicBezTo>
                    <a:pt x="79022" y="233966"/>
                    <a:pt x="79117" y="233966"/>
                    <a:pt x="79213" y="233966"/>
                  </a:cubicBezTo>
                  <a:close/>
                  <a:moveTo>
                    <a:pt x="95119" y="76328"/>
                  </a:moveTo>
                  <a:cubicBezTo>
                    <a:pt x="95024" y="76423"/>
                    <a:pt x="95024" y="76423"/>
                    <a:pt x="94929" y="76518"/>
                  </a:cubicBezTo>
                  <a:cubicBezTo>
                    <a:pt x="94929" y="76423"/>
                    <a:pt x="94833" y="76423"/>
                    <a:pt x="94833" y="76328"/>
                  </a:cubicBezTo>
                  <a:cubicBezTo>
                    <a:pt x="94929" y="76328"/>
                    <a:pt x="95024" y="76328"/>
                    <a:pt x="95119" y="76328"/>
                  </a:cubicBezTo>
                  <a:close/>
                  <a:moveTo>
                    <a:pt x="93976" y="76423"/>
                  </a:moveTo>
                  <a:cubicBezTo>
                    <a:pt x="93976" y="76423"/>
                    <a:pt x="93881" y="76518"/>
                    <a:pt x="93881" y="76518"/>
                  </a:cubicBezTo>
                  <a:cubicBezTo>
                    <a:pt x="93881" y="76518"/>
                    <a:pt x="93786" y="76423"/>
                    <a:pt x="93786" y="76423"/>
                  </a:cubicBezTo>
                  <a:cubicBezTo>
                    <a:pt x="93786" y="76518"/>
                    <a:pt x="93881" y="76423"/>
                    <a:pt x="93976" y="76423"/>
                  </a:cubicBezTo>
                  <a:close/>
                  <a:moveTo>
                    <a:pt x="111121" y="65945"/>
                  </a:moveTo>
                  <a:cubicBezTo>
                    <a:pt x="111121" y="65945"/>
                    <a:pt x="111121" y="65945"/>
                    <a:pt x="111121" y="65945"/>
                  </a:cubicBezTo>
                  <a:cubicBezTo>
                    <a:pt x="111216" y="65945"/>
                    <a:pt x="111216" y="65945"/>
                    <a:pt x="111216" y="65945"/>
                  </a:cubicBezTo>
                  <a:cubicBezTo>
                    <a:pt x="111121" y="65945"/>
                    <a:pt x="111121" y="65945"/>
                    <a:pt x="111121" y="65945"/>
                  </a:cubicBezTo>
                  <a:close/>
                  <a:moveTo>
                    <a:pt x="57496" y="169006"/>
                  </a:moveTo>
                  <a:cubicBezTo>
                    <a:pt x="57496" y="169006"/>
                    <a:pt x="57496" y="169006"/>
                    <a:pt x="57496" y="169006"/>
                  </a:cubicBezTo>
                  <a:cubicBezTo>
                    <a:pt x="57496" y="168911"/>
                    <a:pt x="57496" y="168911"/>
                    <a:pt x="57496" y="169006"/>
                  </a:cubicBezTo>
                  <a:cubicBezTo>
                    <a:pt x="57496" y="168911"/>
                    <a:pt x="57496" y="169006"/>
                    <a:pt x="57496" y="169006"/>
                  </a:cubicBezTo>
                  <a:close/>
                  <a:moveTo>
                    <a:pt x="72164" y="214249"/>
                  </a:moveTo>
                  <a:cubicBezTo>
                    <a:pt x="72164" y="214154"/>
                    <a:pt x="72069" y="214059"/>
                    <a:pt x="72069" y="214059"/>
                  </a:cubicBezTo>
                  <a:cubicBezTo>
                    <a:pt x="72164" y="214059"/>
                    <a:pt x="72355" y="214059"/>
                    <a:pt x="72450" y="214059"/>
                  </a:cubicBezTo>
                  <a:cubicBezTo>
                    <a:pt x="72259" y="214059"/>
                    <a:pt x="72164" y="214154"/>
                    <a:pt x="72164" y="214249"/>
                  </a:cubicBezTo>
                  <a:close/>
                  <a:moveTo>
                    <a:pt x="77307" y="219012"/>
                  </a:moveTo>
                  <a:cubicBezTo>
                    <a:pt x="77212" y="219107"/>
                    <a:pt x="77117" y="219203"/>
                    <a:pt x="77117" y="219203"/>
                  </a:cubicBezTo>
                  <a:cubicBezTo>
                    <a:pt x="77117" y="219107"/>
                    <a:pt x="77117" y="219107"/>
                    <a:pt x="77022" y="219012"/>
                  </a:cubicBezTo>
                  <a:cubicBezTo>
                    <a:pt x="77117" y="219012"/>
                    <a:pt x="77212" y="219012"/>
                    <a:pt x="77307" y="219012"/>
                  </a:cubicBezTo>
                  <a:close/>
                  <a:moveTo>
                    <a:pt x="232279" y="171197"/>
                  </a:moveTo>
                  <a:lnTo>
                    <a:pt x="232279" y="171197"/>
                  </a:lnTo>
                  <a:cubicBezTo>
                    <a:pt x="232279" y="171387"/>
                    <a:pt x="232470" y="171387"/>
                    <a:pt x="232470" y="171578"/>
                  </a:cubicBezTo>
                  <a:cubicBezTo>
                    <a:pt x="232374" y="171578"/>
                    <a:pt x="232184" y="171482"/>
                    <a:pt x="232089" y="171387"/>
                  </a:cubicBezTo>
                  <a:cubicBezTo>
                    <a:pt x="232089" y="171387"/>
                    <a:pt x="232184" y="171292"/>
                    <a:pt x="232279" y="171197"/>
                  </a:cubicBezTo>
                  <a:close/>
                  <a:moveTo>
                    <a:pt x="121884" y="50324"/>
                  </a:moveTo>
                  <a:cubicBezTo>
                    <a:pt x="122170" y="50134"/>
                    <a:pt x="122361" y="49848"/>
                    <a:pt x="122551" y="49657"/>
                  </a:cubicBezTo>
                  <a:cubicBezTo>
                    <a:pt x="122456" y="50134"/>
                    <a:pt x="122265" y="50610"/>
                    <a:pt x="122170" y="51086"/>
                  </a:cubicBezTo>
                  <a:cubicBezTo>
                    <a:pt x="122075" y="50800"/>
                    <a:pt x="122075" y="50610"/>
                    <a:pt x="121884" y="50324"/>
                  </a:cubicBezTo>
                  <a:close/>
                  <a:moveTo>
                    <a:pt x="64068" y="199009"/>
                  </a:moveTo>
                  <a:cubicBezTo>
                    <a:pt x="64068" y="199009"/>
                    <a:pt x="64068" y="199009"/>
                    <a:pt x="64068" y="199009"/>
                  </a:cubicBezTo>
                  <a:cubicBezTo>
                    <a:pt x="64068" y="199009"/>
                    <a:pt x="64068" y="199009"/>
                    <a:pt x="64068" y="199009"/>
                  </a:cubicBezTo>
                  <a:cubicBezTo>
                    <a:pt x="64068" y="199009"/>
                    <a:pt x="64068" y="199009"/>
                    <a:pt x="64068" y="199009"/>
                  </a:cubicBezTo>
                  <a:close/>
                  <a:moveTo>
                    <a:pt x="140077" y="308833"/>
                  </a:moveTo>
                  <a:cubicBezTo>
                    <a:pt x="140268" y="308833"/>
                    <a:pt x="140363" y="308833"/>
                    <a:pt x="140554" y="308833"/>
                  </a:cubicBezTo>
                  <a:cubicBezTo>
                    <a:pt x="140458" y="308928"/>
                    <a:pt x="140458" y="308928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172" y="308928"/>
                    <a:pt x="140172" y="308928"/>
                    <a:pt x="140077" y="308833"/>
                  </a:cubicBezTo>
                  <a:close/>
                  <a:moveTo>
                    <a:pt x="243900" y="96425"/>
                  </a:moveTo>
                  <a:cubicBezTo>
                    <a:pt x="243900" y="96330"/>
                    <a:pt x="243900" y="96330"/>
                    <a:pt x="243995" y="96235"/>
                  </a:cubicBezTo>
                  <a:cubicBezTo>
                    <a:pt x="244090" y="96235"/>
                    <a:pt x="244090" y="96330"/>
                    <a:pt x="244186" y="96330"/>
                  </a:cubicBezTo>
                  <a:cubicBezTo>
                    <a:pt x="243995" y="96330"/>
                    <a:pt x="243995" y="96425"/>
                    <a:pt x="243900" y="96425"/>
                  </a:cubicBezTo>
                  <a:close/>
                  <a:moveTo>
                    <a:pt x="86356" y="67183"/>
                  </a:moveTo>
                  <a:cubicBezTo>
                    <a:pt x="86261" y="67374"/>
                    <a:pt x="86166" y="67374"/>
                    <a:pt x="86071" y="67565"/>
                  </a:cubicBezTo>
                  <a:lnTo>
                    <a:pt x="86071" y="67565"/>
                  </a:lnTo>
                  <a:cubicBezTo>
                    <a:pt x="86071" y="67374"/>
                    <a:pt x="85975" y="67183"/>
                    <a:pt x="85880" y="66993"/>
                  </a:cubicBezTo>
                  <a:cubicBezTo>
                    <a:pt x="86071" y="67088"/>
                    <a:pt x="86261" y="67088"/>
                    <a:pt x="86356" y="67183"/>
                  </a:cubicBezTo>
                  <a:close/>
                  <a:moveTo>
                    <a:pt x="24444" y="171958"/>
                  </a:moveTo>
                  <a:cubicBezTo>
                    <a:pt x="24348" y="172054"/>
                    <a:pt x="24253" y="172149"/>
                    <a:pt x="24253" y="172149"/>
                  </a:cubicBezTo>
                  <a:lnTo>
                    <a:pt x="24253" y="172149"/>
                  </a:lnTo>
                  <a:cubicBezTo>
                    <a:pt x="24253" y="172149"/>
                    <a:pt x="24253" y="172149"/>
                    <a:pt x="24253" y="172149"/>
                  </a:cubicBezTo>
                  <a:cubicBezTo>
                    <a:pt x="24253" y="172149"/>
                    <a:pt x="24253" y="172149"/>
                    <a:pt x="24253" y="172149"/>
                  </a:cubicBezTo>
                  <a:cubicBezTo>
                    <a:pt x="24158" y="172054"/>
                    <a:pt x="24158" y="171863"/>
                    <a:pt x="24063" y="171768"/>
                  </a:cubicBezTo>
                  <a:cubicBezTo>
                    <a:pt x="24158" y="171863"/>
                    <a:pt x="24253" y="171958"/>
                    <a:pt x="24444" y="171958"/>
                  </a:cubicBezTo>
                  <a:close/>
                  <a:moveTo>
                    <a:pt x="14157" y="202153"/>
                  </a:moveTo>
                  <a:cubicBezTo>
                    <a:pt x="14157" y="202248"/>
                    <a:pt x="14157" y="202343"/>
                    <a:pt x="14157" y="202439"/>
                  </a:cubicBezTo>
                  <a:cubicBezTo>
                    <a:pt x="14062" y="202439"/>
                    <a:pt x="14062" y="202343"/>
                    <a:pt x="13966" y="202343"/>
                  </a:cubicBezTo>
                  <a:cubicBezTo>
                    <a:pt x="14062" y="202248"/>
                    <a:pt x="14062" y="202248"/>
                    <a:pt x="14157" y="202153"/>
                  </a:cubicBezTo>
                  <a:close/>
                  <a:moveTo>
                    <a:pt x="237137" y="176531"/>
                  </a:moveTo>
                  <a:cubicBezTo>
                    <a:pt x="237137" y="176435"/>
                    <a:pt x="237232" y="176340"/>
                    <a:pt x="237232" y="176245"/>
                  </a:cubicBezTo>
                  <a:lnTo>
                    <a:pt x="237232" y="176245"/>
                  </a:lnTo>
                  <a:lnTo>
                    <a:pt x="237232" y="176245"/>
                  </a:lnTo>
                  <a:cubicBezTo>
                    <a:pt x="237328" y="176340"/>
                    <a:pt x="237328" y="176340"/>
                    <a:pt x="237423" y="176435"/>
                  </a:cubicBezTo>
                  <a:cubicBezTo>
                    <a:pt x="237328" y="176435"/>
                    <a:pt x="237232" y="176531"/>
                    <a:pt x="237137" y="176531"/>
                  </a:cubicBezTo>
                  <a:close/>
                  <a:moveTo>
                    <a:pt x="255806" y="104903"/>
                  </a:moveTo>
                  <a:cubicBezTo>
                    <a:pt x="255806" y="104807"/>
                    <a:pt x="255806" y="104807"/>
                    <a:pt x="255806" y="104712"/>
                  </a:cubicBezTo>
                  <a:lnTo>
                    <a:pt x="255806" y="104712"/>
                  </a:lnTo>
                  <a:lnTo>
                    <a:pt x="255806" y="104712"/>
                  </a:lnTo>
                  <a:cubicBezTo>
                    <a:pt x="255901" y="104807"/>
                    <a:pt x="255901" y="104807"/>
                    <a:pt x="255997" y="104903"/>
                  </a:cubicBezTo>
                  <a:cubicBezTo>
                    <a:pt x="255901" y="104903"/>
                    <a:pt x="255901" y="104903"/>
                    <a:pt x="255806" y="104903"/>
                  </a:cubicBezTo>
                  <a:close/>
                  <a:moveTo>
                    <a:pt x="78736" y="300546"/>
                  </a:moveTo>
                  <a:cubicBezTo>
                    <a:pt x="78736" y="300546"/>
                    <a:pt x="78736" y="300546"/>
                    <a:pt x="78736" y="300546"/>
                  </a:cubicBezTo>
                  <a:cubicBezTo>
                    <a:pt x="78736" y="300546"/>
                    <a:pt x="78736" y="300546"/>
                    <a:pt x="78736" y="300546"/>
                  </a:cubicBezTo>
                  <a:cubicBezTo>
                    <a:pt x="78641" y="300546"/>
                    <a:pt x="78641" y="300546"/>
                    <a:pt x="78736" y="300546"/>
                  </a:cubicBezTo>
                  <a:close/>
                  <a:moveTo>
                    <a:pt x="105216" y="323882"/>
                  </a:moveTo>
                  <a:cubicBezTo>
                    <a:pt x="105216" y="323882"/>
                    <a:pt x="105311" y="323882"/>
                    <a:pt x="105216" y="323882"/>
                  </a:cubicBezTo>
                  <a:lnTo>
                    <a:pt x="105216" y="323882"/>
                  </a:lnTo>
                  <a:cubicBezTo>
                    <a:pt x="105216" y="323978"/>
                    <a:pt x="105216" y="323978"/>
                    <a:pt x="105216" y="323882"/>
                  </a:cubicBezTo>
                  <a:cubicBezTo>
                    <a:pt x="105216" y="323978"/>
                    <a:pt x="105216" y="323882"/>
                    <a:pt x="105216" y="323882"/>
                  </a:cubicBezTo>
                  <a:close/>
                  <a:moveTo>
                    <a:pt x="163509" y="295783"/>
                  </a:moveTo>
                  <a:cubicBezTo>
                    <a:pt x="163604" y="295783"/>
                    <a:pt x="163604" y="295783"/>
                    <a:pt x="163699" y="295783"/>
                  </a:cubicBezTo>
                  <a:cubicBezTo>
                    <a:pt x="163604" y="295879"/>
                    <a:pt x="163604" y="295879"/>
                    <a:pt x="163604" y="295974"/>
                  </a:cubicBezTo>
                  <a:cubicBezTo>
                    <a:pt x="163509" y="295879"/>
                    <a:pt x="163509" y="295879"/>
                    <a:pt x="163509" y="295783"/>
                  </a:cubicBezTo>
                  <a:close/>
                  <a:moveTo>
                    <a:pt x="259045" y="138049"/>
                  </a:moveTo>
                  <a:lnTo>
                    <a:pt x="259045" y="138049"/>
                  </a:lnTo>
                  <a:cubicBezTo>
                    <a:pt x="259045" y="138049"/>
                    <a:pt x="259045" y="138049"/>
                    <a:pt x="259045" y="138049"/>
                  </a:cubicBezTo>
                  <a:cubicBezTo>
                    <a:pt x="259045" y="138049"/>
                    <a:pt x="259045" y="138049"/>
                    <a:pt x="259045" y="138049"/>
                  </a:cubicBezTo>
                  <a:close/>
                  <a:moveTo>
                    <a:pt x="237518" y="72994"/>
                  </a:moveTo>
                  <a:cubicBezTo>
                    <a:pt x="237518" y="72994"/>
                    <a:pt x="237518" y="72994"/>
                    <a:pt x="237518" y="72994"/>
                  </a:cubicBezTo>
                  <a:cubicBezTo>
                    <a:pt x="237518" y="72994"/>
                    <a:pt x="237518" y="72994"/>
                    <a:pt x="237518" y="72994"/>
                  </a:cubicBezTo>
                  <a:cubicBezTo>
                    <a:pt x="237613" y="72994"/>
                    <a:pt x="237518" y="72994"/>
                    <a:pt x="237518" y="72994"/>
                  </a:cubicBezTo>
                  <a:close/>
                  <a:moveTo>
                    <a:pt x="47018" y="308833"/>
                  </a:moveTo>
                  <a:lnTo>
                    <a:pt x="47018" y="308833"/>
                  </a:lnTo>
                  <a:cubicBezTo>
                    <a:pt x="47018" y="308833"/>
                    <a:pt x="47018" y="308833"/>
                    <a:pt x="47018" y="308833"/>
                  </a:cubicBezTo>
                  <a:cubicBezTo>
                    <a:pt x="46923" y="308928"/>
                    <a:pt x="46732" y="309119"/>
                    <a:pt x="46637" y="309214"/>
                  </a:cubicBezTo>
                  <a:cubicBezTo>
                    <a:pt x="46732" y="309023"/>
                    <a:pt x="46828" y="308833"/>
                    <a:pt x="46828" y="308642"/>
                  </a:cubicBezTo>
                  <a:cubicBezTo>
                    <a:pt x="46923" y="308738"/>
                    <a:pt x="46923" y="308738"/>
                    <a:pt x="47018" y="308833"/>
                  </a:cubicBezTo>
                  <a:close/>
                  <a:moveTo>
                    <a:pt x="166842" y="302451"/>
                  </a:moveTo>
                  <a:cubicBezTo>
                    <a:pt x="166938" y="302546"/>
                    <a:pt x="167033" y="302641"/>
                    <a:pt x="167223" y="302737"/>
                  </a:cubicBezTo>
                  <a:cubicBezTo>
                    <a:pt x="167033" y="302641"/>
                    <a:pt x="166938" y="302546"/>
                    <a:pt x="166747" y="302546"/>
                  </a:cubicBezTo>
                  <a:cubicBezTo>
                    <a:pt x="166842" y="302546"/>
                    <a:pt x="166842" y="302546"/>
                    <a:pt x="166842" y="302451"/>
                  </a:cubicBezTo>
                  <a:close/>
                  <a:moveTo>
                    <a:pt x="176939" y="292545"/>
                  </a:moveTo>
                  <a:lnTo>
                    <a:pt x="176939" y="292545"/>
                  </a:lnTo>
                  <a:cubicBezTo>
                    <a:pt x="176939" y="292545"/>
                    <a:pt x="176939" y="292545"/>
                    <a:pt x="176939" y="292545"/>
                  </a:cubicBezTo>
                  <a:cubicBezTo>
                    <a:pt x="177034" y="292545"/>
                    <a:pt x="177034" y="292545"/>
                    <a:pt x="176939" y="292545"/>
                  </a:cubicBezTo>
                  <a:cubicBezTo>
                    <a:pt x="177034" y="292545"/>
                    <a:pt x="176939" y="292545"/>
                    <a:pt x="176939" y="292545"/>
                  </a:cubicBezTo>
                  <a:close/>
                  <a:moveTo>
                    <a:pt x="207038" y="249302"/>
                  </a:moveTo>
                  <a:cubicBezTo>
                    <a:pt x="207038" y="249302"/>
                    <a:pt x="207038" y="249302"/>
                    <a:pt x="207038" y="249302"/>
                  </a:cubicBezTo>
                  <a:lnTo>
                    <a:pt x="207038" y="249302"/>
                  </a:lnTo>
                  <a:lnTo>
                    <a:pt x="207038" y="249302"/>
                  </a:lnTo>
                  <a:cubicBezTo>
                    <a:pt x="207229" y="249111"/>
                    <a:pt x="207419" y="248921"/>
                    <a:pt x="207609" y="248730"/>
                  </a:cubicBezTo>
                  <a:cubicBezTo>
                    <a:pt x="207609" y="248921"/>
                    <a:pt x="207705" y="249206"/>
                    <a:pt x="207800" y="249397"/>
                  </a:cubicBezTo>
                  <a:cubicBezTo>
                    <a:pt x="207609" y="249397"/>
                    <a:pt x="207324" y="249397"/>
                    <a:pt x="207038" y="249302"/>
                  </a:cubicBezTo>
                  <a:close/>
                  <a:moveTo>
                    <a:pt x="260664" y="143003"/>
                  </a:moveTo>
                  <a:cubicBezTo>
                    <a:pt x="260664" y="143003"/>
                    <a:pt x="260664" y="143003"/>
                    <a:pt x="260664" y="143003"/>
                  </a:cubicBezTo>
                  <a:lnTo>
                    <a:pt x="260664" y="143003"/>
                  </a:lnTo>
                  <a:cubicBezTo>
                    <a:pt x="260664" y="143003"/>
                    <a:pt x="260664" y="143003"/>
                    <a:pt x="260664" y="143003"/>
                  </a:cubicBezTo>
                  <a:close/>
                  <a:moveTo>
                    <a:pt x="252663" y="74613"/>
                  </a:moveTo>
                  <a:cubicBezTo>
                    <a:pt x="252567" y="74613"/>
                    <a:pt x="252567" y="74708"/>
                    <a:pt x="252567" y="74708"/>
                  </a:cubicBezTo>
                  <a:lnTo>
                    <a:pt x="252567" y="74708"/>
                  </a:lnTo>
                  <a:cubicBezTo>
                    <a:pt x="252567" y="74708"/>
                    <a:pt x="252567" y="74708"/>
                    <a:pt x="252567" y="74708"/>
                  </a:cubicBezTo>
                  <a:cubicBezTo>
                    <a:pt x="252567" y="74708"/>
                    <a:pt x="252567" y="74708"/>
                    <a:pt x="252567" y="74708"/>
                  </a:cubicBezTo>
                  <a:cubicBezTo>
                    <a:pt x="252567" y="74613"/>
                    <a:pt x="252567" y="74518"/>
                    <a:pt x="252472" y="74327"/>
                  </a:cubicBezTo>
                  <a:cubicBezTo>
                    <a:pt x="252567" y="74423"/>
                    <a:pt x="252567" y="74518"/>
                    <a:pt x="252663" y="74613"/>
                  </a:cubicBezTo>
                  <a:close/>
                  <a:moveTo>
                    <a:pt x="41017" y="102331"/>
                  </a:moveTo>
                  <a:cubicBezTo>
                    <a:pt x="41113" y="102331"/>
                    <a:pt x="41113" y="102331"/>
                    <a:pt x="41017" y="102331"/>
                  </a:cubicBezTo>
                  <a:cubicBezTo>
                    <a:pt x="41113" y="102331"/>
                    <a:pt x="41113" y="102331"/>
                    <a:pt x="41017" y="102331"/>
                  </a:cubicBezTo>
                  <a:cubicBezTo>
                    <a:pt x="41113" y="102331"/>
                    <a:pt x="41113" y="102331"/>
                    <a:pt x="41017" y="102331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A80DC35F-4A6E-45C4-AB8A-3AF0AB700928}"/>
                </a:ext>
              </a:extLst>
            </p:cNvPr>
            <p:cNvSpPr/>
            <p:nvPr/>
          </p:nvSpPr>
          <p:spPr>
            <a:xfrm>
              <a:off x="6566004" y="5033266"/>
              <a:ext cx="545570" cy="520365"/>
            </a:xfrm>
            <a:custGeom>
              <a:avLst/>
              <a:gdLst>
                <a:gd name="connsiteX0" fmla="*/ 432774 w 545570"/>
                <a:gd name="connsiteY0" fmla="*/ 495615 h 520365"/>
                <a:gd name="connsiteX1" fmla="*/ 437727 w 545570"/>
                <a:gd name="connsiteY1" fmla="*/ 490662 h 520365"/>
                <a:gd name="connsiteX2" fmla="*/ 444395 w 545570"/>
                <a:gd name="connsiteY2" fmla="*/ 483899 h 520365"/>
                <a:gd name="connsiteX3" fmla="*/ 451920 w 545570"/>
                <a:gd name="connsiteY3" fmla="*/ 473993 h 520365"/>
                <a:gd name="connsiteX4" fmla="*/ 451920 w 545570"/>
                <a:gd name="connsiteY4" fmla="*/ 473993 h 520365"/>
                <a:gd name="connsiteX5" fmla="*/ 480685 w 545570"/>
                <a:gd name="connsiteY5" fmla="*/ 425892 h 520365"/>
                <a:gd name="connsiteX6" fmla="*/ 480685 w 545570"/>
                <a:gd name="connsiteY6" fmla="*/ 425892 h 520365"/>
                <a:gd name="connsiteX7" fmla="*/ 480685 w 545570"/>
                <a:gd name="connsiteY7" fmla="*/ 425892 h 520365"/>
                <a:gd name="connsiteX8" fmla="*/ 482399 w 545570"/>
                <a:gd name="connsiteY8" fmla="*/ 422463 h 520365"/>
                <a:gd name="connsiteX9" fmla="*/ 482399 w 545570"/>
                <a:gd name="connsiteY9" fmla="*/ 422463 h 520365"/>
                <a:gd name="connsiteX10" fmla="*/ 482399 w 545570"/>
                <a:gd name="connsiteY10" fmla="*/ 422463 h 520365"/>
                <a:gd name="connsiteX11" fmla="*/ 489448 w 545570"/>
                <a:gd name="connsiteY11" fmla="*/ 399698 h 520365"/>
                <a:gd name="connsiteX12" fmla="*/ 491163 w 545570"/>
                <a:gd name="connsiteY12" fmla="*/ 394460 h 520365"/>
                <a:gd name="connsiteX13" fmla="*/ 493258 w 545570"/>
                <a:gd name="connsiteY13" fmla="*/ 389411 h 520365"/>
                <a:gd name="connsiteX14" fmla="*/ 493258 w 545570"/>
                <a:gd name="connsiteY14" fmla="*/ 389411 h 520365"/>
                <a:gd name="connsiteX15" fmla="*/ 493258 w 545570"/>
                <a:gd name="connsiteY15" fmla="*/ 389411 h 520365"/>
                <a:gd name="connsiteX16" fmla="*/ 495258 w 545570"/>
                <a:gd name="connsiteY16" fmla="*/ 380934 h 520365"/>
                <a:gd name="connsiteX17" fmla="*/ 495258 w 545570"/>
                <a:gd name="connsiteY17" fmla="*/ 380934 h 520365"/>
                <a:gd name="connsiteX18" fmla="*/ 495925 w 545570"/>
                <a:gd name="connsiteY18" fmla="*/ 379219 h 520365"/>
                <a:gd name="connsiteX19" fmla="*/ 498592 w 545570"/>
                <a:gd name="connsiteY19" fmla="*/ 357693 h 520365"/>
                <a:gd name="connsiteX20" fmla="*/ 501640 w 545570"/>
                <a:gd name="connsiteY20" fmla="*/ 348072 h 520365"/>
                <a:gd name="connsiteX21" fmla="*/ 501545 w 545570"/>
                <a:gd name="connsiteY21" fmla="*/ 338071 h 520365"/>
                <a:gd name="connsiteX22" fmla="*/ 502307 w 545570"/>
                <a:gd name="connsiteY22" fmla="*/ 331023 h 520365"/>
                <a:gd name="connsiteX23" fmla="*/ 502307 w 545570"/>
                <a:gd name="connsiteY23" fmla="*/ 331023 h 520365"/>
                <a:gd name="connsiteX24" fmla="*/ 505450 w 545570"/>
                <a:gd name="connsiteY24" fmla="*/ 318260 h 520365"/>
                <a:gd name="connsiteX25" fmla="*/ 507355 w 545570"/>
                <a:gd name="connsiteY25" fmla="*/ 305972 h 520365"/>
                <a:gd name="connsiteX26" fmla="*/ 507355 w 545570"/>
                <a:gd name="connsiteY26" fmla="*/ 305972 h 520365"/>
                <a:gd name="connsiteX27" fmla="*/ 508403 w 545570"/>
                <a:gd name="connsiteY27" fmla="*/ 294637 h 520365"/>
                <a:gd name="connsiteX28" fmla="*/ 511451 w 545570"/>
                <a:gd name="connsiteY28" fmla="*/ 274540 h 520365"/>
                <a:gd name="connsiteX29" fmla="*/ 513356 w 545570"/>
                <a:gd name="connsiteY29" fmla="*/ 256442 h 520365"/>
                <a:gd name="connsiteX30" fmla="*/ 514880 w 545570"/>
                <a:gd name="connsiteY30" fmla="*/ 251299 h 520365"/>
                <a:gd name="connsiteX31" fmla="*/ 514880 w 545570"/>
                <a:gd name="connsiteY31" fmla="*/ 251299 h 520365"/>
                <a:gd name="connsiteX32" fmla="*/ 514880 w 545570"/>
                <a:gd name="connsiteY32" fmla="*/ 251299 h 520365"/>
                <a:gd name="connsiteX33" fmla="*/ 519071 w 545570"/>
                <a:gd name="connsiteY33" fmla="*/ 234630 h 520365"/>
                <a:gd name="connsiteX34" fmla="*/ 519071 w 545570"/>
                <a:gd name="connsiteY34" fmla="*/ 234630 h 520365"/>
                <a:gd name="connsiteX35" fmla="*/ 521547 w 545570"/>
                <a:gd name="connsiteY35" fmla="*/ 228058 h 520365"/>
                <a:gd name="connsiteX36" fmla="*/ 524595 w 545570"/>
                <a:gd name="connsiteY36" fmla="*/ 214628 h 520365"/>
                <a:gd name="connsiteX37" fmla="*/ 524595 w 545570"/>
                <a:gd name="connsiteY37" fmla="*/ 214628 h 520365"/>
                <a:gd name="connsiteX38" fmla="*/ 531834 w 545570"/>
                <a:gd name="connsiteY38" fmla="*/ 195006 h 520365"/>
                <a:gd name="connsiteX39" fmla="*/ 537073 w 545570"/>
                <a:gd name="connsiteY39" fmla="*/ 176528 h 520365"/>
                <a:gd name="connsiteX40" fmla="*/ 537073 w 545570"/>
                <a:gd name="connsiteY40" fmla="*/ 176528 h 520365"/>
                <a:gd name="connsiteX41" fmla="*/ 538311 w 545570"/>
                <a:gd name="connsiteY41" fmla="*/ 171575 h 520365"/>
                <a:gd name="connsiteX42" fmla="*/ 538311 w 545570"/>
                <a:gd name="connsiteY42" fmla="*/ 171575 h 520365"/>
                <a:gd name="connsiteX43" fmla="*/ 541836 w 545570"/>
                <a:gd name="connsiteY43" fmla="*/ 158525 h 520365"/>
                <a:gd name="connsiteX44" fmla="*/ 543645 w 545570"/>
                <a:gd name="connsiteY44" fmla="*/ 146810 h 520365"/>
                <a:gd name="connsiteX45" fmla="*/ 542979 w 545570"/>
                <a:gd name="connsiteY45" fmla="*/ 135284 h 520365"/>
                <a:gd name="connsiteX46" fmla="*/ 542979 w 545570"/>
                <a:gd name="connsiteY46" fmla="*/ 135284 h 520365"/>
                <a:gd name="connsiteX47" fmla="*/ 543550 w 545570"/>
                <a:gd name="connsiteY47" fmla="*/ 133379 h 520365"/>
                <a:gd name="connsiteX48" fmla="*/ 543550 w 545570"/>
                <a:gd name="connsiteY48" fmla="*/ 133379 h 520365"/>
                <a:gd name="connsiteX49" fmla="*/ 544693 w 545570"/>
                <a:gd name="connsiteY49" fmla="*/ 125473 h 520365"/>
                <a:gd name="connsiteX50" fmla="*/ 542979 w 545570"/>
                <a:gd name="connsiteY50" fmla="*/ 95755 h 520365"/>
                <a:gd name="connsiteX51" fmla="*/ 542979 w 545570"/>
                <a:gd name="connsiteY51" fmla="*/ 95755 h 520365"/>
                <a:gd name="connsiteX52" fmla="*/ 536216 w 545570"/>
                <a:gd name="connsiteY52" fmla="*/ 74801 h 520365"/>
                <a:gd name="connsiteX53" fmla="*/ 536216 w 545570"/>
                <a:gd name="connsiteY53" fmla="*/ 74801 h 520365"/>
                <a:gd name="connsiteX54" fmla="*/ 534406 w 545570"/>
                <a:gd name="connsiteY54" fmla="*/ 63561 h 520365"/>
                <a:gd name="connsiteX55" fmla="*/ 533644 w 545570"/>
                <a:gd name="connsiteY55" fmla="*/ 60608 h 520365"/>
                <a:gd name="connsiteX56" fmla="*/ 530405 w 545570"/>
                <a:gd name="connsiteY56" fmla="*/ 53941 h 520365"/>
                <a:gd name="connsiteX57" fmla="*/ 527548 w 545570"/>
                <a:gd name="connsiteY57" fmla="*/ 50512 h 520365"/>
                <a:gd name="connsiteX58" fmla="*/ 525929 w 545570"/>
                <a:gd name="connsiteY58" fmla="*/ 45368 h 520365"/>
                <a:gd name="connsiteX59" fmla="*/ 525929 w 545570"/>
                <a:gd name="connsiteY59" fmla="*/ 45368 h 520365"/>
                <a:gd name="connsiteX60" fmla="*/ 525929 w 545570"/>
                <a:gd name="connsiteY60" fmla="*/ 45368 h 520365"/>
                <a:gd name="connsiteX61" fmla="*/ 515642 w 545570"/>
                <a:gd name="connsiteY61" fmla="*/ 35367 h 520365"/>
                <a:gd name="connsiteX62" fmla="*/ 507260 w 545570"/>
                <a:gd name="connsiteY62" fmla="*/ 30319 h 520365"/>
                <a:gd name="connsiteX63" fmla="*/ 502592 w 545570"/>
                <a:gd name="connsiteY63" fmla="*/ 28223 h 520365"/>
                <a:gd name="connsiteX64" fmla="*/ 495544 w 545570"/>
                <a:gd name="connsiteY64" fmla="*/ 25461 h 520365"/>
                <a:gd name="connsiteX65" fmla="*/ 487353 w 545570"/>
                <a:gd name="connsiteY65" fmla="*/ 23461 h 520365"/>
                <a:gd name="connsiteX66" fmla="*/ 472113 w 545570"/>
                <a:gd name="connsiteY66" fmla="*/ 21460 h 520365"/>
                <a:gd name="connsiteX67" fmla="*/ 447443 w 545570"/>
                <a:gd name="connsiteY67" fmla="*/ 20032 h 520365"/>
                <a:gd name="connsiteX68" fmla="*/ 441156 w 545570"/>
                <a:gd name="connsiteY68" fmla="*/ 20603 h 520365"/>
                <a:gd name="connsiteX69" fmla="*/ 441156 w 545570"/>
                <a:gd name="connsiteY69" fmla="*/ 20603 h 520365"/>
                <a:gd name="connsiteX70" fmla="*/ 427440 w 545570"/>
                <a:gd name="connsiteY70" fmla="*/ 20032 h 520365"/>
                <a:gd name="connsiteX71" fmla="*/ 417630 w 545570"/>
                <a:gd name="connsiteY71" fmla="*/ 19651 h 520365"/>
                <a:gd name="connsiteX72" fmla="*/ 387340 w 545570"/>
                <a:gd name="connsiteY72" fmla="*/ 22794 h 520365"/>
                <a:gd name="connsiteX73" fmla="*/ 382673 w 545570"/>
                <a:gd name="connsiteY73" fmla="*/ 21080 h 520365"/>
                <a:gd name="connsiteX74" fmla="*/ 382673 w 545570"/>
                <a:gd name="connsiteY74" fmla="*/ 21080 h 520365"/>
                <a:gd name="connsiteX75" fmla="*/ 369338 w 545570"/>
                <a:gd name="connsiteY75" fmla="*/ 21270 h 520365"/>
                <a:gd name="connsiteX76" fmla="*/ 362670 w 545570"/>
                <a:gd name="connsiteY76" fmla="*/ 20984 h 520365"/>
                <a:gd name="connsiteX77" fmla="*/ 345716 w 545570"/>
                <a:gd name="connsiteY77" fmla="*/ 20794 h 520365"/>
                <a:gd name="connsiteX78" fmla="*/ 339048 w 545570"/>
                <a:gd name="connsiteY78" fmla="*/ 20603 h 520365"/>
                <a:gd name="connsiteX79" fmla="*/ 330952 w 545570"/>
                <a:gd name="connsiteY79" fmla="*/ 19556 h 520365"/>
                <a:gd name="connsiteX80" fmla="*/ 312664 w 545570"/>
                <a:gd name="connsiteY80" fmla="*/ 18032 h 520365"/>
                <a:gd name="connsiteX81" fmla="*/ 312664 w 545570"/>
                <a:gd name="connsiteY81" fmla="*/ 18032 h 520365"/>
                <a:gd name="connsiteX82" fmla="*/ 312664 w 545570"/>
                <a:gd name="connsiteY82" fmla="*/ 18032 h 520365"/>
                <a:gd name="connsiteX83" fmla="*/ 309235 w 545570"/>
                <a:gd name="connsiteY83" fmla="*/ 17650 h 520365"/>
                <a:gd name="connsiteX84" fmla="*/ 309235 w 545570"/>
                <a:gd name="connsiteY84" fmla="*/ 17650 h 520365"/>
                <a:gd name="connsiteX85" fmla="*/ 297710 w 545570"/>
                <a:gd name="connsiteY85" fmla="*/ 16126 h 520365"/>
                <a:gd name="connsiteX86" fmla="*/ 292662 w 545570"/>
                <a:gd name="connsiteY86" fmla="*/ 14412 h 520365"/>
                <a:gd name="connsiteX87" fmla="*/ 292662 w 545570"/>
                <a:gd name="connsiteY87" fmla="*/ 14412 h 520365"/>
                <a:gd name="connsiteX88" fmla="*/ 284280 w 545570"/>
                <a:gd name="connsiteY88" fmla="*/ 12602 h 520365"/>
                <a:gd name="connsiteX89" fmla="*/ 274659 w 545570"/>
                <a:gd name="connsiteY89" fmla="*/ 12221 h 520365"/>
                <a:gd name="connsiteX90" fmla="*/ 247799 w 545570"/>
                <a:gd name="connsiteY90" fmla="*/ 6030 h 520365"/>
                <a:gd name="connsiteX91" fmla="*/ 229701 w 545570"/>
                <a:gd name="connsiteY91" fmla="*/ 3744 h 520365"/>
                <a:gd name="connsiteX92" fmla="*/ 221319 w 545570"/>
                <a:gd name="connsiteY92" fmla="*/ 2506 h 520365"/>
                <a:gd name="connsiteX93" fmla="*/ 196364 w 545570"/>
                <a:gd name="connsiteY93" fmla="*/ 601 h 520365"/>
                <a:gd name="connsiteX94" fmla="*/ 189506 w 545570"/>
                <a:gd name="connsiteY94" fmla="*/ 791 h 520365"/>
                <a:gd name="connsiteX95" fmla="*/ 169503 w 545570"/>
                <a:gd name="connsiteY95" fmla="*/ 1077 h 520365"/>
                <a:gd name="connsiteX96" fmla="*/ 151311 w 545570"/>
                <a:gd name="connsiteY96" fmla="*/ 2601 h 520365"/>
                <a:gd name="connsiteX97" fmla="*/ 146453 w 545570"/>
                <a:gd name="connsiteY97" fmla="*/ 3458 h 520365"/>
                <a:gd name="connsiteX98" fmla="*/ 137309 w 545570"/>
                <a:gd name="connsiteY98" fmla="*/ 5554 h 520365"/>
                <a:gd name="connsiteX99" fmla="*/ 136452 w 545570"/>
                <a:gd name="connsiteY99" fmla="*/ 6983 h 520365"/>
                <a:gd name="connsiteX100" fmla="*/ 136452 w 545570"/>
                <a:gd name="connsiteY100" fmla="*/ 6983 h 520365"/>
                <a:gd name="connsiteX101" fmla="*/ 136452 w 545570"/>
                <a:gd name="connsiteY101" fmla="*/ 6983 h 520365"/>
                <a:gd name="connsiteX102" fmla="*/ 117878 w 545570"/>
                <a:gd name="connsiteY102" fmla="*/ 8697 h 520365"/>
                <a:gd name="connsiteX103" fmla="*/ 102923 w 545570"/>
                <a:gd name="connsiteY103" fmla="*/ 13459 h 520365"/>
                <a:gd name="connsiteX104" fmla="*/ 103114 w 545570"/>
                <a:gd name="connsiteY104" fmla="*/ 14412 h 520365"/>
                <a:gd name="connsiteX105" fmla="*/ 102923 w 545570"/>
                <a:gd name="connsiteY105" fmla="*/ 14317 h 520365"/>
                <a:gd name="connsiteX106" fmla="*/ 102923 w 545570"/>
                <a:gd name="connsiteY106" fmla="*/ 13364 h 520365"/>
                <a:gd name="connsiteX107" fmla="*/ 92922 w 545570"/>
                <a:gd name="connsiteY107" fmla="*/ 16984 h 520365"/>
                <a:gd name="connsiteX108" fmla="*/ 87969 w 545570"/>
                <a:gd name="connsiteY108" fmla="*/ 18793 h 520365"/>
                <a:gd name="connsiteX109" fmla="*/ 87969 w 545570"/>
                <a:gd name="connsiteY109" fmla="*/ 18793 h 520365"/>
                <a:gd name="connsiteX110" fmla="*/ 87969 w 545570"/>
                <a:gd name="connsiteY110" fmla="*/ 18793 h 520365"/>
                <a:gd name="connsiteX111" fmla="*/ 81302 w 545570"/>
                <a:gd name="connsiteY111" fmla="*/ 21842 h 520365"/>
                <a:gd name="connsiteX112" fmla="*/ 81302 w 545570"/>
                <a:gd name="connsiteY112" fmla="*/ 21842 h 520365"/>
                <a:gd name="connsiteX113" fmla="*/ 81302 w 545570"/>
                <a:gd name="connsiteY113" fmla="*/ 21842 h 520365"/>
                <a:gd name="connsiteX114" fmla="*/ 78444 w 545570"/>
                <a:gd name="connsiteY114" fmla="*/ 22699 h 520365"/>
                <a:gd name="connsiteX115" fmla="*/ 68062 w 545570"/>
                <a:gd name="connsiteY115" fmla="*/ 28223 h 520365"/>
                <a:gd name="connsiteX116" fmla="*/ 68062 w 545570"/>
                <a:gd name="connsiteY116" fmla="*/ 28223 h 520365"/>
                <a:gd name="connsiteX117" fmla="*/ 68062 w 545570"/>
                <a:gd name="connsiteY117" fmla="*/ 28223 h 520365"/>
                <a:gd name="connsiteX118" fmla="*/ 61395 w 545570"/>
                <a:gd name="connsiteY118" fmla="*/ 31843 h 520365"/>
                <a:gd name="connsiteX119" fmla="*/ 41392 w 545570"/>
                <a:gd name="connsiteY119" fmla="*/ 45559 h 520365"/>
                <a:gd name="connsiteX120" fmla="*/ 34439 w 545570"/>
                <a:gd name="connsiteY120" fmla="*/ 51845 h 520365"/>
                <a:gd name="connsiteX121" fmla="*/ 27771 w 545570"/>
                <a:gd name="connsiteY121" fmla="*/ 58322 h 520365"/>
                <a:gd name="connsiteX122" fmla="*/ 27771 w 545570"/>
                <a:gd name="connsiteY122" fmla="*/ 58322 h 520365"/>
                <a:gd name="connsiteX123" fmla="*/ 13198 w 545570"/>
                <a:gd name="connsiteY123" fmla="*/ 77087 h 520365"/>
                <a:gd name="connsiteX124" fmla="*/ 6435 w 545570"/>
                <a:gd name="connsiteY124" fmla="*/ 90421 h 520365"/>
                <a:gd name="connsiteX125" fmla="*/ 1101 w 545570"/>
                <a:gd name="connsiteY125" fmla="*/ 111662 h 520365"/>
                <a:gd name="connsiteX126" fmla="*/ 720 w 545570"/>
                <a:gd name="connsiteY126" fmla="*/ 118616 h 520365"/>
                <a:gd name="connsiteX127" fmla="*/ 530 w 545570"/>
                <a:gd name="connsiteY127" fmla="*/ 124807 h 520365"/>
                <a:gd name="connsiteX128" fmla="*/ 1673 w 545570"/>
                <a:gd name="connsiteY128" fmla="*/ 140714 h 520365"/>
                <a:gd name="connsiteX129" fmla="*/ 1673 w 545570"/>
                <a:gd name="connsiteY129" fmla="*/ 140714 h 520365"/>
                <a:gd name="connsiteX130" fmla="*/ 2816 w 545570"/>
                <a:gd name="connsiteY130" fmla="*/ 146524 h 520365"/>
                <a:gd name="connsiteX131" fmla="*/ 4816 w 545570"/>
                <a:gd name="connsiteY131" fmla="*/ 154620 h 520365"/>
                <a:gd name="connsiteX132" fmla="*/ 7007 w 545570"/>
                <a:gd name="connsiteY132" fmla="*/ 161478 h 520365"/>
                <a:gd name="connsiteX133" fmla="*/ 7007 w 545570"/>
                <a:gd name="connsiteY133" fmla="*/ 161478 h 520365"/>
                <a:gd name="connsiteX134" fmla="*/ 11007 w 545570"/>
                <a:gd name="connsiteY134" fmla="*/ 171479 h 520365"/>
                <a:gd name="connsiteX135" fmla="*/ 13674 w 545570"/>
                <a:gd name="connsiteY135" fmla="*/ 178051 h 520365"/>
                <a:gd name="connsiteX136" fmla="*/ 17389 w 545570"/>
                <a:gd name="connsiteY136" fmla="*/ 184910 h 520365"/>
                <a:gd name="connsiteX137" fmla="*/ 20913 w 545570"/>
                <a:gd name="connsiteY137" fmla="*/ 191577 h 520365"/>
                <a:gd name="connsiteX138" fmla="*/ 20913 w 545570"/>
                <a:gd name="connsiteY138" fmla="*/ 191577 h 520365"/>
                <a:gd name="connsiteX139" fmla="*/ 43868 w 545570"/>
                <a:gd name="connsiteY139" fmla="*/ 225105 h 520365"/>
                <a:gd name="connsiteX140" fmla="*/ 49393 w 545570"/>
                <a:gd name="connsiteY140" fmla="*/ 233011 h 520365"/>
                <a:gd name="connsiteX141" fmla="*/ 59108 w 545570"/>
                <a:gd name="connsiteY141" fmla="*/ 243012 h 520365"/>
                <a:gd name="connsiteX142" fmla="*/ 69110 w 545570"/>
                <a:gd name="connsiteY142" fmla="*/ 253204 h 520365"/>
                <a:gd name="connsiteX143" fmla="*/ 80825 w 545570"/>
                <a:gd name="connsiteY143" fmla="*/ 264729 h 520365"/>
                <a:gd name="connsiteX144" fmla="*/ 97304 w 545570"/>
                <a:gd name="connsiteY144" fmla="*/ 278826 h 520365"/>
                <a:gd name="connsiteX145" fmla="*/ 97304 w 545570"/>
                <a:gd name="connsiteY145" fmla="*/ 278826 h 520365"/>
                <a:gd name="connsiteX146" fmla="*/ 110734 w 545570"/>
                <a:gd name="connsiteY146" fmla="*/ 291495 h 520365"/>
                <a:gd name="connsiteX147" fmla="*/ 151882 w 545570"/>
                <a:gd name="connsiteY147" fmla="*/ 330166 h 520365"/>
                <a:gd name="connsiteX148" fmla="*/ 158930 w 545570"/>
                <a:gd name="connsiteY148" fmla="*/ 339691 h 520365"/>
                <a:gd name="connsiteX149" fmla="*/ 158930 w 545570"/>
                <a:gd name="connsiteY149" fmla="*/ 339691 h 520365"/>
                <a:gd name="connsiteX150" fmla="*/ 158930 w 545570"/>
                <a:gd name="connsiteY150" fmla="*/ 339691 h 520365"/>
                <a:gd name="connsiteX151" fmla="*/ 175599 w 545570"/>
                <a:gd name="connsiteY151" fmla="*/ 359693 h 520365"/>
                <a:gd name="connsiteX152" fmla="*/ 185410 w 545570"/>
                <a:gd name="connsiteY152" fmla="*/ 373123 h 520365"/>
                <a:gd name="connsiteX153" fmla="*/ 214747 w 545570"/>
                <a:gd name="connsiteY153" fmla="*/ 413700 h 520365"/>
                <a:gd name="connsiteX154" fmla="*/ 220367 w 545570"/>
                <a:gd name="connsiteY154" fmla="*/ 421510 h 520365"/>
                <a:gd name="connsiteX155" fmla="*/ 220367 w 545570"/>
                <a:gd name="connsiteY155" fmla="*/ 421510 h 520365"/>
                <a:gd name="connsiteX156" fmla="*/ 220367 w 545570"/>
                <a:gd name="connsiteY156" fmla="*/ 421510 h 520365"/>
                <a:gd name="connsiteX157" fmla="*/ 225034 w 545570"/>
                <a:gd name="connsiteY157" fmla="*/ 426749 h 520365"/>
                <a:gd name="connsiteX158" fmla="*/ 227701 w 545570"/>
                <a:gd name="connsiteY158" fmla="*/ 430083 h 520365"/>
                <a:gd name="connsiteX159" fmla="*/ 227701 w 545570"/>
                <a:gd name="connsiteY159" fmla="*/ 430083 h 520365"/>
                <a:gd name="connsiteX160" fmla="*/ 241703 w 545570"/>
                <a:gd name="connsiteY160" fmla="*/ 446561 h 520365"/>
                <a:gd name="connsiteX161" fmla="*/ 243513 w 545570"/>
                <a:gd name="connsiteY161" fmla="*/ 448371 h 520365"/>
                <a:gd name="connsiteX162" fmla="*/ 243513 w 545570"/>
                <a:gd name="connsiteY162" fmla="*/ 448371 h 520365"/>
                <a:gd name="connsiteX163" fmla="*/ 244560 w 545570"/>
                <a:gd name="connsiteY163" fmla="*/ 450371 h 520365"/>
                <a:gd name="connsiteX164" fmla="*/ 244560 w 545570"/>
                <a:gd name="connsiteY164" fmla="*/ 450371 h 520365"/>
                <a:gd name="connsiteX165" fmla="*/ 244560 w 545570"/>
                <a:gd name="connsiteY165" fmla="*/ 450371 h 520365"/>
                <a:gd name="connsiteX166" fmla="*/ 243227 w 545570"/>
                <a:gd name="connsiteY166" fmla="*/ 451800 h 520365"/>
                <a:gd name="connsiteX167" fmla="*/ 259800 w 545570"/>
                <a:gd name="connsiteY167" fmla="*/ 468469 h 520365"/>
                <a:gd name="connsiteX168" fmla="*/ 261229 w 545570"/>
                <a:gd name="connsiteY168" fmla="*/ 467135 h 520365"/>
                <a:gd name="connsiteX169" fmla="*/ 261229 w 545570"/>
                <a:gd name="connsiteY169" fmla="*/ 467135 h 520365"/>
                <a:gd name="connsiteX170" fmla="*/ 261229 w 545570"/>
                <a:gd name="connsiteY170" fmla="*/ 467135 h 520365"/>
                <a:gd name="connsiteX171" fmla="*/ 264944 w 545570"/>
                <a:gd name="connsiteY171" fmla="*/ 469802 h 520365"/>
                <a:gd name="connsiteX172" fmla="*/ 264944 w 545570"/>
                <a:gd name="connsiteY172" fmla="*/ 469802 h 520365"/>
                <a:gd name="connsiteX173" fmla="*/ 264944 w 545570"/>
                <a:gd name="connsiteY173" fmla="*/ 469802 h 520365"/>
                <a:gd name="connsiteX174" fmla="*/ 292757 w 545570"/>
                <a:gd name="connsiteY174" fmla="*/ 492472 h 520365"/>
                <a:gd name="connsiteX175" fmla="*/ 318093 w 545570"/>
                <a:gd name="connsiteY175" fmla="*/ 507616 h 520365"/>
                <a:gd name="connsiteX176" fmla="*/ 318093 w 545570"/>
                <a:gd name="connsiteY176" fmla="*/ 507616 h 520365"/>
                <a:gd name="connsiteX177" fmla="*/ 322761 w 545570"/>
                <a:gd name="connsiteY177" fmla="*/ 508855 h 520365"/>
                <a:gd name="connsiteX178" fmla="*/ 322761 w 545570"/>
                <a:gd name="connsiteY178" fmla="*/ 508855 h 520365"/>
                <a:gd name="connsiteX179" fmla="*/ 341430 w 545570"/>
                <a:gd name="connsiteY179" fmla="*/ 516665 h 520365"/>
                <a:gd name="connsiteX180" fmla="*/ 341430 w 545570"/>
                <a:gd name="connsiteY180" fmla="*/ 516665 h 520365"/>
                <a:gd name="connsiteX181" fmla="*/ 341430 w 545570"/>
                <a:gd name="connsiteY181" fmla="*/ 516665 h 520365"/>
                <a:gd name="connsiteX182" fmla="*/ 364194 w 545570"/>
                <a:gd name="connsiteY182" fmla="*/ 519999 h 520365"/>
                <a:gd name="connsiteX183" fmla="*/ 404485 w 545570"/>
                <a:gd name="connsiteY183" fmla="*/ 513998 h 520365"/>
                <a:gd name="connsiteX184" fmla="*/ 414486 w 545570"/>
                <a:gd name="connsiteY184" fmla="*/ 507521 h 520365"/>
                <a:gd name="connsiteX185" fmla="*/ 421058 w 545570"/>
                <a:gd name="connsiteY185" fmla="*/ 504569 h 520365"/>
                <a:gd name="connsiteX186" fmla="*/ 421058 w 545570"/>
                <a:gd name="connsiteY186" fmla="*/ 504569 h 520365"/>
                <a:gd name="connsiteX187" fmla="*/ 432774 w 545570"/>
                <a:gd name="connsiteY187" fmla="*/ 495615 h 520365"/>
                <a:gd name="connsiteX188" fmla="*/ 9674 w 545570"/>
                <a:gd name="connsiteY188" fmla="*/ 110043 h 520365"/>
                <a:gd name="connsiteX189" fmla="*/ 9674 w 545570"/>
                <a:gd name="connsiteY189" fmla="*/ 110043 h 520365"/>
                <a:gd name="connsiteX190" fmla="*/ 9674 w 545570"/>
                <a:gd name="connsiteY190" fmla="*/ 110043 h 520365"/>
                <a:gd name="connsiteX191" fmla="*/ 9674 w 545570"/>
                <a:gd name="connsiteY191" fmla="*/ 110043 h 520365"/>
                <a:gd name="connsiteX192" fmla="*/ 9674 w 545570"/>
                <a:gd name="connsiteY192" fmla="*/ 110043 h 520365"/>
                <a:gd name="connsiteX193" fmla="*/ 9769 w 545570"/>
                <a:gd name="connsiteY193" fmla="*/ 110138 h 520365"/>
                <a:gd name="connsiteX194" fmla="*/ 9483 w 545570"/>
                <a:gd name="connsiteY194" fmla="*/ 110234 h 520365"/>
                <a:gd name="connsiteX195" fmla="*/ 9674 w 545570"/>
                <a:gd name="connsiteY195" fmla="*/ 110043 h 520365"/>
                <a:gd name="connsiteX196" fmla="*/ 41487 w 545570"/>
                <a:gd name="connsiteY196" fmla="*/ 71847 h 520365"/>
                <a:gd name="connsiteX197" fmla="*/ 42059 w 545570"/>
                <a:gd name="connsiteY197" fmla="*/ 72420 h 520365"/>
                <a:gd name="connsiteX198" fmla="*/ 39582 w 545570"/>
                <a:gd name="connsiteY198" fmla="*/ 73276 h 520365"/>
                <a:gd name="connsiteX199" fmla="*/ 41487 w 545570"/>
                <a:gd name="connsiteY199" fmla="*/ 71847 h 520365"/>
                <a:gd name="connsiteX200" fmla="*/ 43202 w 545570"/>
                <a:gd name="connsiteY200" fmla="*/ 73467 h 520365"/>
                <a:gd name="connsiteX201" fmla="*/ 43202 w 545570"/>
                <a:gd name="connsiteY201" fmla="*/ 73467 h 520365"/>
                <a:gd name="connsiteX202" fmla="*/ 43202 w 545570"/>
                <a:gd name="connsiteY202" fmla="*/ 73467 h 520365"/>
                <a:gd name="connsiteX203" fmla="*/ 43202 w 545570"/>
                <a:gd name="connsiteY203" fmla="*/ 73467 h 520365"/>
                <a:gd name="connsiteX204" fmla="*/ 43202 w 545570"/>
                <a:gd name="connsiteY204" fmla="*/ 73467 h 520365"/>
                <a:gd name="connsiteX205" fmla="*/ 43202 w 545570"/>
                <a:gd name="connsiteY205" fmla="*/ 73467 h 520365"/>
                <a:gd name="connsiteX206" fmla="*/ 221224 w 545570"/>
                <a:gd name="connsiteY206" fmla="*/ 92326 h 520365"/>
                <a:gd name="connsiteX207" fmla="*/ 221224 w 545570"/>
                <a:gd name="connsiteY207" fmla="*/ 92326 h 520365"/>
                <a:gd name="connsiteX208" fmla="*/ 221224 w 545570"/>
                <a:gd name="connsiteY208" fmla="*/ 92326 h 520365"/>
                <a:gd name="connsiteX209" fmla="*/ 221224 w 545570"/>
                <a:gd name="connsiteY209" fmla="*/ 92326 h 520365"/>
                <a:gd name="connsiteX210" fmla="*/ 221224 w 545570"/>
                <a:gd name="connsiteY210" fmla="*/ 92326 h 520365"/>
                <a:gd name="connsiteX211" fmla="*/ 221224 w 545570"/>
                <a:gd name="connsiteY211" fmla="*/ 92326 h 520365"/>
                <a:gd name="connsiteX212" fmla="*/ 221224 w 545570"/>
                <a:gd name="connsiteY212" fmla="*/ 92326 h 520365"/>
                <a:gd name="connsiteX213" fmla="*/ 466969 w 545570"/>
                <a:gd name="connsiteY213" fmla="*/ 276159 h 520365"/>
                <a:gd name="connsiteX214" fmla="*/ 466779 w 545570"/>
                <a:gd name="connsiteY214" fmla="*/ 275873 h 520365"/>
                <a:gd name="connsiteX215" fmla="*/ 467064 w 545570"/>
                <a:gd name="connsiteY215" fmla="*/ 275969 h 520365"/>
                <a:gd name="connsiteX216" fmla="*/ 466969 w 545570"/>
                <a:gd name="connsiteY216" fmla="*/ 276159 h 520365"/>
                <a:gd name="connsiteX217" fmla="*/ 432870 w 545570"/>
                <a:gd name="connsiteY217" fmla="*/ 64514 h 520365"/>
                <a:gd name="connsiteX218" fmla="*/ 433060 w 545570"/>
                <a:gd name="connsiteY218" fmla="*/ 64990 h 520365"/>
                <a:gd name="connsiteX219" fmla="*/ 432679 w 545570"/>
                <a:gd name="connsiteY219" fmla="*/ 64799 h 520365"/>
                <a:gd name="connsiteX220" fmla="*/ 432679 w 545570"/>
                <a:gd name="connsiteY220" fmla="*/ 64799 h 520365"/>
                <a:gd name="connsiteX221" fmla="*/ 432679 w 545570"/>
                <a:gd name="connsiteY221" fmla="*/ 64799 h 520365"/>
                <a:gd name="connsiteX222" fmla="*/ 432774 w 545570"/>
                <a:gd name="connsiteY222" fmla="*/ 64799 h 520365"/>
                <a:gd name="connsiteX223" fmla="*/ 432870 w 545570"/>
                <a:gd name="connsiteY223" fmla="*/ 64514 h 520365"/>
                <a:gd name="connsiteX224" fmla="*/ 218747 w 545570"/>
                <a:gd name="connsiteY224" fmla="*/ 98041 h 520365"/>
                <a:gd name="connsiteX225" fmla="*/ 218747 w 545570"/>
                <a:gd name="connsiteY225" fmla="*/ 98041 h 520365"/>
                <a:gd name="connsiteX226" fmla="*/ 217890 w 545570"/>
                <a:gd name="connsiteY226" fmla="*/ 98994 h 520365"/>
                <a:gd name="connsiteX227" fmla="*/ 217890 w 545570"/>
                <a:gd name="connsiteY227" fmla="*/ 99089 h 520365"/>
                <a:gd name="connsiteX228" fmla="*/ 217890 w 545570"/>
                <a:gd name="connsiteY228" fmla="*/ 99089 h 520365"/>
                <a:gd name="connsiteX229" fmla="*/ 217890 w 545570"/>
                <a:gd name="connsiteY229" fmla="*/ 98994 h 520365"/>
                <a:gd name="connsiteX230" fmla="*/ 217795 w 545570"/>
                <a:gd name="connsiteY230" fmla="*/ 98899 h 520365"/>
                <a:gd name="connsiteX231" fmla="*/ 218747 w 545570"/>
                <a:gd name="connsiteY231" fmla="*/ 98041 h 520365"/>
                <a:gd name="connsiteX232" fmla="*/ 462016 w 545570"/>
                <a:gd name="connsiteY232" fmla="*/ 158621 h 520365"/>
                <a:gd name="connsiteX233" fmla="*/ 461825 w 545570"/>
                <a:gd name="connsiteY233" fmla="*/ 159097 h 520365"/>
                <a:gd name="connsiteX234" fmla="*/ 461254 w 545570"/>
                <a:gd name="connsiteY234" fmla="*/ 159287 h 520365"/>
                <a:gd name="connsiteX235" fmla="*/ 462016 w 545570"/>
                <a:gd name="connsiteY235" fmla="*/ 158621 h 520365"/>
                <a:gd name="connsiteX236" fmla="*/ 435917 w 545570"/>
                <a:gd name="connsiteY236" fmla="*/ 91279 h 520365"/>
                <a:gd name="connsiteX237" fmla="*/ 435917 w 545570"/>
                <a:gd name="connsiteY237" fmla="*/ 91279 h 520365"/>
                <a:gd name="connsiteX238" fmla="*/ 436013 w 545570"/>
                <a:gd name="connsiteY238" fmla="*/ 91470 h 520365"/>
                <a:gd name="connsiteX239" fmla="*/ 435822 w 545570"/>
                <a:gd name="connsiteY239" fmla="*/ 91470 h 520365"/>
                <a:gd name="connsiteX240" fmla="*/ 435917 w 545570"/>
                <a:gd name="connsiteY240" fmla="*/ 91279 h 520365"/>
                <a:gd name="connsiteX241" fmla="*/ 435917 w 545570"/>
                <a:gd name="connsiteY241" fmla="*/ 91279 h 520365"/>
                <a:gd name="connsiteX242" fmla="*/ 435917 w 545570"/>
                <a:gd name="connsiteY242" fmla="*/ 91279 h 520365"/>
                <a:gd name="connsiteX243" fmla="*/ 475827 w 545570"/>
                <a:gd name="connsiteY243" fmla="*/ 104804 h 520365"/>
                <a:gd name="connsiteX244" fmla="*/ 475827 w 545570"/>
                <a:gd name="connsiteY244" fmla="*/ 104804 h 520365"/>
                <a:gd name="connsiteX245" fmla="*/ 475827 w 545570"/>
                <a:gd name="connsiteY245" fmla="*/ 104804 h 520365"/>
                <a:gd name="connsiteX246" fmla="*/ 475827 w 545570"/>
                <a:gd name="connsiteY246" fmla="*/ 104804 h 520365"/>
                <a:gd name="connsiteX247" fmla="*/ 475827 w 545570"/>
                <a:gd name="connsiteY247" fmla="*/ 104804 h 520365"/>
                <a:gd name="connsiteX248" fmla="*/ 475827 w 545570"/>
                <a:gd name="connsiteY248" fmla="*/ 104804 h 520365"/>
                <a:gd name="connsiteX249" fmla="*/ 272469 w 545570"/>
                <a:gd name="connsiteY249" fmla="*/ 207484 h 520365"/>
                <a:gd name="connsiteX250" fmla="*/ 272469 w 545570"/>
                <a:gd name="connsiteY250" fmla="*/ 207293 h 520365"/>
                <a:gd name="connsiteX251" fmla="*/ 272564 w 545570"/>
                <a:gd name="connsiteY251" fmla="*/ 207198 h 520365"/>
                <a:gd name="connsiteX252" fmla="*/ 272469 w 545570"/>
                <a:gd name="connsiteY252" fmla="*/ 207484 h 520365"/>
                <a:gd name="connsiteX253" fmla="*/ 272469 w 545570"/>
                <a:gd name="connsiteY253" fmla="*/ 207484 h 520365"/>
                <a:gd name="connsiteX254" fmla="*/ 474113 w 545570"/>
                <a:gd name="connsiteY254" fmla="*/ 119759 h 520365"/>
                <a:gd name="connsiteX255" fmla="*/ 473827 w 545570"/>
                <a:gd name="connsiteY255" fmla="*/ 120330 h 520365"/>
                <a:gd name="connsiteX256" fmla="*/ 473637 w 545570"/>
                <a:gd name="connsiteY256" fmla="*/ 119759 h 520365"/>
                <a:gd name="connsiteX257" fmla="*/ 474113 w 545570"/>
                <a:gd name="connsiteY257" fmla="*/ 119759 h 520365"/>
                <a:gd name="connsiteX258" fmla="*/ 408105 w 545570"/>
                <a:gd name="connsiteY258" fmla="*/ 401604 h 520365"/>
                <a:gd name="connsiteX259" fmla="*/ 408105 w 545570"/>
                <a:gd name="connsiteY259" fmla="*/ 401604 h 520365"/>
                <a:gd name="connsiteX260" fmla="*/ 408105 w 545570"/>
                <a:gd name="connsiteY260" fmla="*/ 401604 h 520365"/>
                <a:gd name="connsiteX261" fmla="*/ 408105 w 545570"/>
                <a:gd name="connsiteY261" fmla="*/ 401604 h 520365"/>
                <a:gd name="connsiteX262" fmla="*/ 373814 w 545570"/>
                <a:gd name="connsiteY262" fmla="*/ 361027 h 520365"/>
                <a:gd name="connsiteX263" fmla="*/ 373814 w 545570"/>
                <a:gd name="connsiteY263" fmla="*/ 361027 h 520365"/>
                <a:gd name="connsiteX264" fmla="*/ 374196 w 545570"/>
                <a:gd name="connsiteY264" fmla="*/ 361027 h 520365"/>
                <a:gd name="connsiteX265" fmla="*/ 373814 w 545570"/>
                <a:gd name="connsiteY265" fmla="*/ 361027 h 520365"/>
                <a:gd name="connsiteX266" fmla="*/ 406771 w 545570"/>
                <a:gd name="connsiteY266" fmla="*/ 359217 h 520365"/>
                <a:gd name="connsiteX267" fmla="*/ 406866 w 545570"/>
                <a:gd name="connsiteY267" fmla="*/ 359217 h 520365"/>
                <a:gd name="connsiteX268" fmla="*/ 406771 w 545570"/>
                <a:gd name="connsiteY268" fmla="*/ 359217 h 520365"/>
                <a:gd name="connsiteX269" fmla="*/ 406771 w 545570"/>
                <a:gd name="connsiteY269" fmla="*/ 359217 h 520365"/>
                <a:gd name="connsiteX270" fmla="*/ 410105 w 545570"/>
                <a:gd name="connsiteY270" fmla="*/ 339310 h 520365"/>
                <a:gd name="connsiteX271" fmla="*/ 409914 w 545570"/>
                <a:gd name="connsiteY271" fmla="*/ 339500 h 520365"/>
                <a:gd name="connsiteX272" fmla="*/ 410105 w 545570"/>
                <a:gd name="connsiteY272" fmla="*/ 339310 h 520365"/>
                <a:gd name="connsiteX273" fmla="*/ 410105 w 545570"/>
                <a:gd name="connsiteY273" fmla="*/ 339310 h 520365"/>
                <a:gd name="connsiteX274" fmla="*/ 408486 w 545570"/>
                <a:gd name="connsiteY274" fmla="*/ 337595 h 520365"/>
                <a:gd name="connsiteX275" fmla="*/ 408486 w 545570"/>
                <a:gd name="connsiteY275" fmla="*/ 337595 h 520365"/>
                <a:gd name="connsiteX276" fmla="*/ 408581 w 545570"/>
                <a:gd name="connsiteY276" fmla="*/ 337595 h 520365"/>
                <a:gd name="connsiteX277" fmla="*/ 408486 w 545570"/>
                <a:gd name="connsiteY277" fmla="*/ 337595 h 520365"/>
                <a:gd name="connsiteX278" fmla="*/ 380387 w 545570"/>
                <a:gd name="connsiteY278" fmla="*/ 358931 h 520365"/>
                <a:gd name="connsiteX279" fmla="*/ 379815 w 545570"/>
                <a:gd name="connsiteY279" fmla="*/ 359503 h 520365"/>
                <a:gd name="connsiteX280" fmla="*/ 379625 w 545570"/>
                <a:gd name="connsiteY280" fmla="*/ 359312 h 520365"/>
                <a:gd name="connsiteX281" fmla="*/ 380387 w 545570"/>
                <a:gd name="connsiteY281" fmla="*/ 358931 h 520365"/>
                <a:gd name="connsiteX282" fmla="*/ 415153 w 545570"/>
                <a:gd name="connsiteY282" fmla="*/ 334357 h 520365"/>
                <a:gd name="connsiteX283" fmla="*/ 415153 w 545570"/>
                <a:gd name="connsiteY283" fmla="*/ 334357 h 520365"/>
                <a:gd name="connsiteX284" fmla="*/ 415153 w 545570"/>
                <a:gd name="connsiteY284" fmla="*/ 334357 h 520365"/>
                <a:gd name="connsiteX285" fmla="*/ 415153 w 545570"/>
                <a:gd name="connsiteY285" fmla="*/ 334357 h 520365"/>
                <a:gd name="connsiteX286" fmla="*/ 415153 w 545570"/>
                <a:gd name="connsiteY286" fmla="*/ 307687 h 520365"/>
                <a:gd name="connsiteX287" fmla="*/ 415153 w 545570"/>
                <a:gd name="connsiteY287" fmla="*/ 307687 h 520365"/>
                <a:gd name="connsiteX288" fmla="*/ 415248 w 545570"/>
                <a:gd name="connsiteY288" fmla="*/ 307782 h 520365"/>
                <a:gd name="connsiteX289" fmla="*/ 415153 w 545570"/>
                <a:gd name="connsiteY289" fmla="*/ 307687 h 520365"/>
                <a:gd name="connsiteX290" fmla="*/ 274088 w 545570"/>
                <a:gd name="connsiteY290" fmla="*/ 195672 h 520365"/>
                <a:gd name="connsiteX291" fmla="*/ 274183 w 545570"/>
                <a:gd name="connsiteY291" fmla="*/ 195482 h 520365"/>
                <a:gd name="connsiteX292" fmla="*/ 274278 w 545570"/>
                <a:gd name="connsiteY292" fmla="*/ 195482 h 520365"/>
                <a:gd name="connsiteX293" fmla="*/ 274088 w 545570"/>
                <a:gd name="connsiteY293" fmla="*/ 195672 h 520365"/>
                <a:gd name="connsiteX294" fmla="*/ 274088 w 545570"/>
                <a:gd name="connsiteY294" fmla="*/ 195672 h 520365"/>
                <a:gd name="connsiteX295" fmla="*/ 421344 w 545570"/>
                <a:gd name="connsiteY295" fmla="*/ 248632 h 520365"/>
                <a:gd name="connsiteX296" fmla="*/ 420678 w 545570"/>
                <a:gd name="connsiteY296" fmla="*/ 248632 h 520365"/>
                <a:gd name="connsiteX297" fmla="*/ 420678 w 545570"/>
                <a:gd name="connsiteY297" fmla="*/ 248632 h 520365"/>
                <a:gd name="connsiteX298" fmla="*/ 420963 w 545570"/>
                <a:gd name="connsiteY298" fmla="*/ 248441 h 520365"/>
                <a:gd name="connsiteX299" fmla="*/ 421344 w 545570"/>
                <a:gd name="connsiteY299" fmla="*/ 248632 h 520365"/>
                <a:gd name="connsiteX300" fmla="*/ 409629 w 545570"/>
                <a:gd name="connsiteY300" fmla="*/ 257585 h 520365"/>
                <a:gd name="connsiteX301" fmla="*/ 412867 w 545570"/>
                <a:gd name="connsiteY301" fmla="*/ 257680 h 520365"/>
                <a:gd name="connsiteX302" fmla="*/ 413057 w 545570"/>
                <a:gd name="connsiteY302" fmla="*/ 259585 h 520365"/>
                <a:gd name="connsiteX303" fmla="*/ 409629 w 545570"/>
                <a:gd name="connsiteY303" fmla="*/ 257585 h 520365"/>
                <a:gd name="connsiteX304" fmla="*/ 202746 w 545570"/>
                <a:gd name="connsiteY304" fmla="*/ 133951 h 520365"/>
                <a:gd name="connsiteX305" fmla="*/ 202936 w 545570"/>
                <a:gd name="connsiteY305" fmla="*/ 134522 h 520365"/>
                <a:gd name="connsiteX306" fmla="*/ 202555 w 545570"/>
                <a:gd name="connsiteY306" fmla="*/ 134237 h 520365"/>
                <a:gd name="connsiteX307" fmla="*/ 202746 w 545570"/>
                <a:gd name="connsiteY307" fmla="*/ 133951 h 520365"/>
                <a:gd name="connsiteX308" fmla="*/ 360670 w 545570"/>
                <a:gd name="connsiteY308" fmla="*/ 179290 h 520365"/>
                <a:gd name="connsiteX309" fmla="*/ 360670 w 545570"/>
                <a:gd name="connsiteY309" fmla="*/ 179290 h 520365"/>
                <a:gd name="connsiteX310" fmla="*/ 360670 w 545570"/>
                <a:gd name="connsiteY310" fmla="*/ 179290 h 520365"/>
                <a:gd name="connsiteX311" fmla="*/ 360670 w 545570"/>
                <a:gd name="connsiteY311" fmla="*/ 179290 h 520365"/>
                <a:gd name="connsiteX312" fmla="*/ 362099 w 545570"/>
                <a:gd name="connsiteY312" fmla="*/ 180719 h 520365"/>
                <a:gd name="connsiteX313" fmla="*/ 362670 w 545570"/>
                <a:gd name="connsiteY313" fmla="*/ 180909 h 520365"/>
                <a:gd name="connsiteX314" fmla="*/ 362385 w 545570"/>
                <a:gd name="connsiteY314" fmla="*/ 181100 h 520365"/>
                <a:gd name="connsiteX315" fmla="*/ 362099 w 545570"/>
                <a:gd name="connsiteY315" fmla="*/ 180719 h 520365"/>
                <a:gd name="connsiteX316" fmla="*/ 384102 w 545570"/>
                <a:gd name="connsiteY316" fmla="*/ 182719 h 520365"/>
                <a:gd name="connsiteX317" fmla="*/ 384102 w 545570"/>
                <a:gd name="connsiteY317" fmla="*/ 182814 h 520365"/>
                <a:gd name="connsiteX318" fmla="*/ 384102 w 545570"/>
                <a:gd name="connsiteY318" fmla="*/ 182719 h 520365"/>
                <a:gd name="connsiteX319" fmla="*/ 384102 w 545570"/>
                <a:gd name="connsiteY319" fmla="*/ 182719 h 520365"/>
                <a:gd name="connsiteX320" fmla="*/ 360765 w 545570"/>
                <a:gd name="connsiteY320" fmla="*/ 152715 h 520365"/>
                <a:gd name="connsiteX321" fmla="*/ 360765 w 545570"/>
                <a:gd name="connsiteY321" fmla="*/ 152715 h 520365"/>
                <a:gd name="connsiteX322" fmla="*/ 360765 w 545570"/>
                <a:gd name="connsiteY322" fmla="*/ 152715 h 520365"/>
                <a:gd name="connsiteX323" fmla="*/ 360861 w 545570"/>
                <a:gd name="connsiteY323" fmla="*/ 152620 h 520365"/>
                <a:gd name="connsiteX324" fmla="*/ 360765 w 545570"/>
                <a:gd name="connsiteY324" fmla="*/ 152715 h 520365"/>
                <a:gd name="connsiteX325" fmla="*/ 360765 w 545570"/>
                <a:gd name="connsiteY325" fmla="*/ 152715 h 520365"/>
                <a:gd name="connsiteX326" fmla="*/ 332476 w 545570"/>
                <a:gd name="connsiteY326" fmla="*/ 160907 h 520365"/>
                <a:gd name="connsiteX327" fmla="*/ 332476 w 545570"/>
                <a:gd name="connsiteY327" fmla="*/ 160907 h 520365"/>
                <a:gd name="connsiteX328" fmla="*/ 332476 w 545570"/>
                <a:gd name="connsiteY328" fmla="*/ 160907 h 520365"/>
                <a:gd name="connsiteX329" fmla="*/ 332476 w 545570"/>
                <a:gd name="connsiteY329" fmla="*/ 160907 h 520365"/>
                <a:gd name="connsiteX330" fmla="*/ 415820 w 545570"/>
                <a:gd name="connsiteY330" fmla="*/ 134808 h 520365"/>
                <a:gd name="connsiteX331" fmla="*/ 415534 w 545570"/>
                <a:gd name="connsiteY331" fmla="*/ 134713 h 520365"/>
                <a:gd name="connsiteX332" fmla="*/ 415724 w 545570"/>
                <a:gd name="connsiteY332" fmla="*/ 134522 h 520365"/>
                <a:gd name="connsiteX333" fmla="*/ 415820 w 545570"/>
                <a:gd name="connsiteY333" fmla="*/ 134808 h 520365"/>
                <a:gd name="connsiteX334" fmla="*/ 357527 w 545570"/>
                <a:gd name="connsiteY334" fmla="*/ 136046 h 520365"/>
                <a:gd name="connsiteX335" fmla="*/ 357717 w 545570"/>
                <a:gd name="connsiteY335" fmla="*/ 135760 h 520365"/>
                <a:gd name="connsiteX336" fmla="*/ 357813 w 545570"/>
                <a:gd name="connsiteY336" fmla="*/ 136046 h 520365"/>
                <a:gd name="connsiteX337" fmla="*/ 357527 w 545570"/>
                <a:gd name="connsiteY337" fmla="*/ 136046 h 520365"/>
                <a:gd name="connsiteX338" fmla="*/ 418963 w 545570"/>
                <a:gd name="connsiteY338" fmla="*/ 174527 h 520365"/>
                <a:gd name="connsiteX339" fmla="*/ 418963 w 545570"/>
                <a:gd name="connsiteY339" fmla="*/ 174527 h 520365"/>
                <a:gd name="connsiteX340" fmla="*/ 418772 w 545570"/>
                <a:gd name="connsiteY340" fmla="*/ 174718 h 520365"/>
                <a:gd name="connsiteX341" fmla="*/ 418772 w 545570"/>
                <a:gd name="connsiteY341" fmla="*/ 174527 h 520365"/>
                <a:gd name="connsiteX342" fmla="*/ 418963 w 545570"/>
                <a:gd name="connsiteY342" fmla="*/ 174527 h 520365"/>
                <a:gd name="connsiteX343" fmla="*/ 347525 w 545570"/>
                <a:gd name="connsiteY343" fmla="*/ 136046 h 520365"/>
                <a:gd name="connsiteX344" fmla="*/ 347335 w 545570"/>
                <a:gd name="connsiteY344" fmla="*/ 135856 h 520365"/>
                <a:gd name="connsiteX345" fmla="*/ 347621 w 545570"/>
                <a:gd name="connsiteY345" fmla="*/ 135951 h 520365"/>
                <a:gd name="connsiteX346" fmla="*/ 347525 w 545570"/>
                <a:gd name="connsiteY346" fmla="*/ 136046 h 520365"/>
                <a:gd name="connsiteX347" fmla="*/ 299043 w 545570"/>
                <a:gd name="connsiteY347" fmla="*/ 227296 h 520365"/>
                <a:gd name="connsiteX348" fmla="*/ 299234 w 545570"/>
                <a:gd name="connsiteY348" fmla="*/ 227391 h 520365"/>
                <a:gd name="connsiteX349" fmla="*/ 299043 w 545570"/>
                <a:gd name="connsiteY349" fmla="*/ 227486 h 520365"/>
                <a:gd name="connsiteX350" fmla="*/ 299043 w 545570"/>
                <a:gd name="connsiteY350" fmla="*/ 227296 h 520365"/>
                <a:gd name="connsiteX351" fmla="*/ 368766 w 545570"/>
                <a:gd name="connsiteY351" fmla="*/ 264253 h 520365"/>
                <a:gd name="connsiteX352" fmla="*/ 368766 w 545570"/>
                <a:gd name="connsiteY352" fmla="*/ 264253 h 520365"/>
                <a:gd name="connsiteX353" fmla="*/ 369528 w 545570"/>
                <a:gd name="connsiteY353" fmla="*/ 265110 h 520365"/>
                <a:gd name="connsiteX354" fmla="*/ 369528 w 545570"/>
                <a:gd name="connsiteY354" fmla="*/ 265110 h 520365"/>
                <a:gd name="connsiteX355" fmla="*/ 368766 w 545570"/>
                <a:gd name="connsiteY355" fmla="*/ 264253 h 520365"/>
                <a:gd name="connsiteX356" fmla="*/ 368671 w 545570"/>
                <a:gd name="connsiteY356" fmla="*/ 264348 h 520365"/>
                <a:gd name="connsiteX357" fmla="*/ 368766 w 545570"/>
                <a:gd name="connsiteY357" fmla="*/ 264253 h 520365"/>
                <a:gd name="connsiteX358" fmla="*/ 368766 w 545570"/>
                <a:gd name="connsiteY358" fmla="*/ 264253 h 520365"/>
                <a:gd name="connsiteX359" fmla="*/ 422202 w 545570"/>
                <a:gd name="connsiteY359" fmla="*/ 237773 h 520365"/>
                <a:gd name="connsiteX360" fmla="*/ 422202 w 545570"/>
                <a:gd name="connsiteY360" fmla="*/ 237773 h 520365"/>
                <a:gd name="connsiteX361" fmla="*/ 422202 w 545570"/>
                <a:gd name="connsiteY361" fmla="*/ 237773 h 520365"/>
                <a:gd name="connsiteX362" fmla="*/ 422202 w 545570"/>
                <a:gd name="connsiteY362" fmla="*/ 237773 h 520365"/>
                <a:gd name="connsiteX363" fmla="*/ 422202 w 545570"/>
                <a:gd name="connsiteY363" fmla="*/ 237773 h 520365"/>
                <a:gd name="connsiteX364" fmla="*/ 422202 w 545570"/>
                <a:gd name="connsiteY364" fmla="*/ 237773 h 520365"/>
                <a:gd name="connsiteX365" fmla="*/ 224558 w 545570"/>
                <a:gd name="connsiteY365" fmla="*/ 175385 h 520365"/>
                <a:gd name="connsiteX366" fmla="*/ 224272 w 545570"/>
                <a:gd name="connsiteY366" fmla="*/ 175575 h 520365"/>
                <a:gd name="connsiteX367" fmla="*/ 224272 w 545570"/>
                <a:gd name="connsiteY367" fmla="*/ 175289 h 520365"/>
                <a:gd name="connsiteX368" fmla="*/ 224558 w 545570"/>
                <a:gd name="connsiteY368" fmla="*/ 175385 h 520365"/>
                <a:gd name="connsiteX369" fmla="*/ 310664 w 545570"/>
                <a:gd name="connsiteY369" fmla="*/ 209103 h 520365"/>
                <a:gd name="connsiteX370" fmla="*/ 310283 w 545570"/>
                <a:gd name="connsiteY370" fmla="*/ 209484 h 520365"/>
                <a:gd name="connsiteX371" fmla="*/ 309711 w 545570"/>
                <a:gd name="connsiteY371" fmla="*/ 208722 h 520365"/>
                <a:gd name="connsiteX372" fmla="*/ 310664 w 545570"/>
                <a:gd name="connsiteY372" fmla="*/ 209103 h 520365"/>
                <a:gd name="connsiteX373" fmla="*/ 393817 w 545570"/>
                <a:gd name="connsiteY373" fmla="*/ 229391 h 520365"/>
                <a:gd name="connsiteX374" fmla="*/ 394293 w 545570"/>
                <a:gd name="connsiteY374" fmla="*/ 229201 h 520365"/>
                <a:gd name="connsiteX375" fmla="*/ 395055 w 545570"/>
                <a:gd name="connsiteY375" fmla="*/ 229867 h 520365"/>
                <a:gd name="connsiteX376" fmla="*/ 393817 w 545570"/>
                <a:gd name="connsiteY376" fmla="*/ 229391 h 520365"/>
                <a:gd name="connsiteX377" fmla="*/ 239226 w 545570"/>
                <a:gd name="connsiteY377" fmla="*/ 174051 h 520365"/>
                <a:gd name="connsiteX378" fmla="*/ 239226 w 545570"/>
                <a:gd name="connsiteY378" fmla="*/ 174051 h 520365"/>
                <a:gd name="connsiteX379" fmla="*/ 239226 w 545570"/>
                <a:gd name="connsiteY379" fmla="*/ 174241 h 520365"/>
                <a:gd name="connsiteX380" fmla="*/ 239131 w 545570"/>
                <a:gd name="connsiteY380" fmla="*/ 174146 h 520365"/>
                <a:gd name="connsiteX381" fmla="*/ 239226 w 545570"/>
                <a:gd name="connsiteY381" fmla="*/ 174051 h 520365"/>
                <a:gd name="connsiteX382" fmla="*/ 307997 w 545570"/>
                <a:gd name="connsiteY382" fmla="*/ 124616 h 520365"/>
                <a:gd name="connsiteX383" fmla="*/ 306663 w 545570"/>
                <a:gd name="connsiteY383" fmla="*/ 125569 h 520365"/>
                <a:gd name="connsiteX384" fmla="*/ 307425 w 545570"/>
                <a:gd name="connsiteY384" fmla="*/ 123569 h 520365"/>
                <a:gd name="connsiteX385" fmla="*/ 307997 w 545570"/>
                <a:gd name="connsiteY385" fmla="*/ 124616 h 520365"/>
                <a:gd name="connsiteX386" fmla="*/ 232463 w 545570"/>
                <a:gd name="connsiteY386" fmla="*/ 210532 h 520365"/>
                <a:gd name="connsiteX387" fmla="*/ 232559 w 545570"/>
                <a:gd name="connsiteY387" fmla="*/ 211008 h 520365"/>
                <a:gd name="connsiteX388" fmla="*/ 232273 w 545570"/>
                <a:gd name="connsiteY388" fmla="*/ 210913 h 520365"/>
                <a:gd name="connsiteX389" fmla="*/ 232463 w 545570"/>
                <a:gd name="connsiteY389" fmla="*/ 210532 h 520365"/>
                <a:gd name="connsiteX390" fmla="*/ 249037 w 545570"/>
                <a:gd name="connsiteY390" fmla="*/ 217390 h 520365"/>
                <a:gd name="connsiteX391" fmla="*/ 249037 w 545570"/>
                <a:gd name="connsiteY391" fmla="*/ 217390 h 520365"/>
                <a:gd name="connsiteX392" fmla="*/ 249037 w 545570"/>
                <a:gd name="connsiteY392" fmla="*/ 217390 h 520365"/>
                <a:gd name="connsiteX393" fmla="*/ 249037 w 545570"/>
                <a:gd name="connsiteY393" fmla="*/ 217390 h 520365"/>
                <a:gd name="connsiteX394" fmla="*/ 386578 w 545570"/>
                <a:gd name="connsiteY394" fmla="*/ 392650 h 520365"/>
                <a:gd name="connsiteX395" fmla="*/ 386673 w 545570"/>
                <a:gd name="connsiteY395" fmla="*/ 392459 h 520365"/>
                <a:gd name="connsiteX396" fmla="*/ 386673 w 545570"/>
                <a:gd name="connsiteY396" fmla="*/ 392459 h 520365"/>
                <a:gd name="connsiteX397" fmla="*/ 386673 w 545570"/>
                <a:gd name="connsiteY397" fmla="*/ 392459 h 520365"/>
                <a:gd name="connsiteX398" fmla="*/ 386673 w 545570"/>
                <a:gd name="connsiteY398" fmla="*/ 392555 h 520365"/>
                <a:gd name="connsiteX399" fmla="*/ 386578 w 545570"/>
                <a:gd name="connsiteY399" fmla="*/ 392650 h 520365"/>
                <a:gd name="connsiteX400" fmla="*/ 122926 w 545570"/>
                <a:gd name="connsiteY400" fmla="*/ 120330 h 520365"/>
                <a:gd name="connsiteX401" fmla="*/ 122831 w 545570"/>
                <a:gd name="connsiteY401" fmla="*/ 120235 h 520365"/>
                <a:gd name="connsiteX402" fmla="*/ 123688 w 545570"/>
                <a:gd name="connsiteY402" fmla="*/ 120139 h 520365"/>
                <a:gd name="connsiteX403" fmla="*/ 122926 w 545570"/>
                <a:gd name="connsiteY403" fmla="*/ 120330 h 520365"/>
                <a:gd name="connsiteX404" fmla="*/ 121212 w 545570"/>
                <a:gd name="connsiteY404" fmla="*/ 108710 h 520365"/>
                <a:gd name="connsiteX405" fmla="*/ 121212 w 545570"/>
                <a:gd name="connsiteY405" fmla="*/ 108710 h 520365"/>
                <a:gd name="connsiteX406" fmla="*/ 121212 w 545570"/>
                <a:gd name="connsiteY406" fmla="*/ 108424 h 520365"/>
                <a:gd name="connsiteX407" fmla="*/ 121402 w 545570"/>
                <a:gd name="connsiteY407" fmla="*/ 108519 h 520365"/>
                <a:gd name="connsiteX408" fmla="*/ 121212 w 545570"/>
                <a:gd name="connsiteY408" fmla="*/ 108710 h 520365"/>
                <a:gd name="connsiteX409" fmla="*/ 121212 w 545570"/>
                <a:gd name="connsiteY409" fmla="*/ 108710 h 520365"/>
                <a:gd name="connsiteX410" fmla="*/ 129498 w 545570"/>
                <a:gd name="connsiteY410" fmla="*/ 90612 h 520365"/>
                <a:gd name="connsiteX411" fmla="*/ 129403 w 545570"/>
                <a:gd name="connsiteY411" fmla="*/ 90136 h 520365"/>
                <a:gd name="connsiteX412" fmla="*/ 129689 w 545570"/>
                <a:gd name="connsiteY412" fmla="*/ 90421 h 520365"/>
                <a:gd name="connsiteX413" fmla="*/ 129498 w 545570"/>
                <a:gd name="connsiteY413" fmla="*/ 90612 h 520365"/>
                <a:gd name="connsiteX414" fmla="*/ 121307 w 545570"/>
                <a:gd name="connsiteY414" fmla="*/ 118616 h 520365"/>
                <a:gd name="connsiteX415" fmla="*/ 121307 w 545570"/>
                <a:gd name="connsiteY415" fmla="*/ 118711 h 520365"/>
                <a:gd name="connsiteX416" fmla="*/ 121307 w 545570"/>
                <a:gd name="connsiteY416" fmla="*/ 118616 h 520365"/>
                <a:gd name="connsiteX417" fmla="*/ 121307 w 545570"/>
                <a:gd name="connsiteY417" fmla="*/ 118616 h 520365"/>
                <a:gd name="connsiteX418" fmla="*/ 147881 w 545570"/>
                <a:gd name="connsiteY418" fmla="*/ 125379 h 520365"/>
                <a:gd name="connsiteX419" fmla="*/ 147881 w 545570"/>
                <a:gd name="connsiteY419" fmla="*/ 125379 h 520365"/>
                <a:gd name="connsiteX420" fmla="*/ 147881 w 545570"/>
                <a:gd name="connsiteY420" fmla="*/ 125379 h 520365"/>
                <a:gd name="connsiteX421" fmla="*/ 147881 w 545570"/>
                <a:gd name="connsiteY421" fmla="*/ 125379 h 520365"/>
                <a:gd name="connsiteX422" fmla="*/ 202650 w 545570"/>
                <a:gd name="connsiteY422" fmla="*/ 190434 h 520365"/>
                <a:gd name="connsiteX423" fmla="*/ 202650 w 545570"/>
                <a:gd name="connsiteY423" fmla="*/ 190434 h 520365"/>
                <a:gd name="connsiteX424" fmla="*/ 202650 w 545570"/>
                <a:gd name="connsiteY424" fmla="*/ 190434 h 520365"/>
                <a:gd name="connsiteX425" fmla="*/ 202650 w 545570"/>
                <a:gd name="connsiteY425" fmla="*/ 190434 h 520365"/>
                <a:gd name="connsiteX426" fmla="*/ 202650 w 545570"/>
                <a:gd name="connsiteY426" fmla="*/ 190434 h 520365"/>
                <a:gd name="connsiteX427" fmla="*/ 202650 w 545570"/>
                <a:gd name="connsiteY427" fmla="*/ 190434 h 520365"/>
                <a:gd name="connsiteX428" fmla="*/ 285804 w 545570"/>
                <a:gd name="connsiteY428" fmla="*/ 200721 h 520365"/>
                <a:gd name="connsiteX429" fmla="*/ 286185 w 545570"/>
                <a:gd name="connsiteY429" fmla="*/ 200340 h 520365"/>
                <a:gd name="connsiteX430" fmla="*/ 286185 w 545570"/>
                <a:gd name="connsiteY430" fmla="*/ 201102 h 520365"/>
                <a:gd name="connsiteX431" fmla="*/ 285804 w 545570"/>
                <a:gd name="connsiteY431" fmla="*/ 200721 h 520365"/>
                <a:gd name="connsiteX432" fmla="*/ 373338 w 545570"/>
                <a:gd name="connsiteY432" fmla="*/ 389126 h 520365"/>
                <a:gd name="connsiteX433" fmla="*/ 373338 w 545570"/>
                <a:gd name="connsiteY433" fmla="*/ 389126 h 520365"/>
                <a:gd name="connsiteX434" fmla="*/ 373338 w 545570"/>
                <a:gd name="connsiteY434" fmla="*/ 389126 h 520365"/>
                <a:gd name="connsiteX435" fmla="*/ 373338 w 545570"/>
                <a:gd name="connsiteY435" fmla="*/ 389126 h 520365"/>
                <a:gd name="connsiteX436" fmla="*/ 455539 w 545570"/>
                <a:gd name="connsiteY436" fmla="*/ 184624 h 520365"/>
                <a:gd name="connsiteX437" fmla="*/ 455539 w 545570"/>
                <a:gd name="connsiteY437" fmla="*/ 184624 h 520365"/>
                <a:gd name="connsiteX438" fmla="*/ 455539 w 545570"/>
                <a:gd name="connsiteY438" fmla="*/ 184624 h 520365"/>
                <a:gd name="connsiteX439" fmla="*/ 455539 w 545570"/>
                <a:gd name="connsiteY439" fmla="*/ 184624 h 520365"/>
                <a:gd name="connsiteX440" fmla="*/ 440299 w 545570"/>
                <a:gd name="connsiteY440" fmla="*/ 184719 h 520365"/>
                <a:gd name="connsiteX441" fmla="*/ 439061 w 545570"/>
                <a:gd name="connsiteY441" fmla="*/ 186814 h 520365"/>
                <a:gd name="connsiteX442" fmla="*/ 440299 w 545570"/>
                <a:gd name="connsiteY442" fmla="*/ 184719 h 520365"/>
                <a:gd name="connsiteX443" fmla="*/ 397627 w 545570"/>
                <a:gd name="connsiteY443" fmla="*/ 86230 h 520365"/>
                <a:gd name="connsiteX444" fmla="*/ 397627 w 545570"/>
                <a:gd name="connsiteY444" fmla="*/ 86230 h 520365"/>
                <a:gd name="connsiteX445" fmla="*/ 397627 w 545570"/>
                <a:gd name="connsiteY445" fmla="*/ 86230 h 520365"/>
                <a:gd name="connsiteX446" fmla="*/ 397627 w 545570"/>
                <a:gd name="connsiteY446" fmla="*/ 86230 h 520365"/>
                <a:gd name="connsiteX447" fmla="*/ 229035 w 545570"/>
                <a:gd name="connsiteY447" fmla="*/ 237202 h 520365"/>
                <a:gd name="connsiteX448" fmla="*/ 229130 w 545570"/>
                <a:gd name="connsiteY448" fmla="*/ 237392 h 520365"/>
                <a:gd name="connsiteX449" fmla="*/ 229035 w 545570"/>
                <a:gd name="connsiteY449" fmla="*/ 237202 h 520365"/>
                <a:gd name="connsiteX450" fmla="*/ 229035 w 545570"/>
                <a:gd name="connsiteY450" fmla="*/ 237202 h 520365"/>
                <a:gd name="connsiteX451" fmla="*/ 385340 w 545570"/>
                <a:gd name="connsiteY451" fmla="*/ 290922 h 520365"/>
                <a:gd name="connsiteX452" fmla="*/ 385149 w 545570"/>
                <a:gd name="connsiteY452" fmla="*/ 291495 h 520365"/>
                <a:gd name="connsiteX453" fmla="*/ 385149 w 545570"/>
                <a:gd name="connsiteY453" fmla="*/ 291018 h 520365"/>
                <a:gd name="connsiteX454" fmla="*/ 385340 w 545570"/>
                <a:gd name="connsiteY454" fmla="*/ 290922 h 520365"/>
                <a:gd name="connsiteX455" fmla="*/ 373338 w 545570"/>
                <a:gd name="connsiteY455" fmla="*/ 389126 h 520365"/>
                <a:gd name="connsiteX456" fmla="*/ 373053 w 545570"/>
                <a:gd name="connsiteY456" fmla="*/ 389411 h 520365"/>
                <a:gd name="connsiteX457" fmla="*/ 373053 w 545570"/>
                <a:gd name="connsiteY457" fmla="*/ 388935 h 520365"/>
                <a:gd name="connsiteX458" fmla="*/ 373338 w 545570"/>
                <a:gd name="connsiteY458" fmla="*/ 389126 h 520365"/>
                <a:gd name="connsiteX459" fmla="*/ 375053 w 545570"/>
                <a:gd name="connsiteY459" fmla="*/ 390745 h 520365"/>
                <a:gd name="connsiteX460" fmla="*/ 375053 w 545570"/>
                <a:gd name="connsiteY460" fmla="*/ 390745 h 520365"/>
                <a:gd name="connsiteX461" fmla="*/ 375053 w 545570"/>
                <a:gd name="connsiteY461" fmla="*/ 390745 h 520365"/>
                <a:gd name="connsiteX462" fmla="*/ 375053 w 545570"/>
                <a:gd name="connsiteY462" fmla="*/ 390745 h 520365"/>
                <a:gd name="connsiteX463" fmla="*/ 463921 w 545570"/>
                <a:gd name="connsiteY463" fmla="*/ 176337 h 520365"/>
                <a:gd name="connsiteX464" fmla="*/ 464492 w 545570"/>
                <a:gd name="connsiteY464" fmla="*/ 175766 h 520365"/>
                <a:gd name="connsiteX465" fmla="*/ 464588 w 545570"/>
                <a:gd name="connsiteY465" fmla="*/ 176146 h 520365"/>
                <a:gd name="connsiteX466" fmla="*/ 463921 w 545570"/>
                <a:gd name="connsiteY466" fmla="*/ 176337 h 520365"/>
                <a:gd name="connsiteX467" fmla="*/ 164264 w 545570"/>
                <a:gd name="connsiteY467" fmla="*/ 84421 h 520365"/>
                <a:gd name="connsiteX468" fmla="*/ 164360 w 545570"/>
                <a:gd name="connsiteY468" fmla="*/ 85373 h 520365"/>
                <a:gd name="connsiteX469" fmla="*/ 163883 w 545570"/>
                <a:gd name="connsiteY469" fmla="*/ 85087 h 520365"/>
                <a:gd name="connsiteX470" fmla="*/ 164074 w 545570"/>
                <a:gd name="connsiteY470" fmla="*/ 84516 h 520365"/>
                <a:gd name="connsiteX471" fmla="*/ 164264 w 545570"/>
                <a:gd name="connsiteY471" fmla="*/ 84421 h 520365"/>
                <a:gd name="connsiteX472" fmla="*/ 123307 w 545570"/>
                <a:gd name="connsiteY472" fmla="*/ 74134 h 520365"/>
                <a:gd name="connsiteX473" fmla="*/ 123116 w 545570"/>
                <a:gd name="connsiteY473" fmla="*/ 76325 h 520365"/>
                <a:gd name="connsiteX474" fmla="*/ 123307 w 545570"/>
                <a:gd name="connsiteY474" fmla="*/ 74134 h 520365"/>
                <a:gd name="connsiteX475" fmla="*/ 490496 w 545570"/>
                <a:gd name="connsiteY475" fmla="*/ 123187 h 520365"/>
                <a:gd name="connsiteX476" fmla="*/ 490686 w 545570"/>
                <a:gd name="connsiteY476" fmla="*/ 123187 h 520365"/>
                <a:gd name="connsiteX477" fmla="*/ 490496 w 545570"/>
                <a:gd name="connsiteY477" fmla="*/ 123378 h 520365"/>
                <a:gd name="connsiteX478" fmla="*/ 490496 w 545570"/>
                <a:gd name="connsiteY478" fmla="*/ 123187 h 520365"/>
                <a:gd name="connsiteX479" fmla="*/ 427631 w 545570"/>
                <a:gd name="connsiteY479" fmla="*/ 76325 h 520365"/>
                <a:gd name="connsiteX480" fmla="*/ 427631 w 545570"/>
                <a:gd name="connsiteY480" fmla="*/ 76325 h 520365"/>
                <a:gd name="connsiteX481" fmla="*/ 427631 w 545570"/>
                <a:gd name="connsiteY481" fmla="*/ 76325 h 520365"/>
                <a:gd name="connsiteX482" fmla="*/ 427631 w 545570"/>
                <a:gd name="connsiteY482" fmla="*/ 76325 h 520365"/>
                <a:gd name="connsiteX483" fmla="*/ 427345 w 545570"/>
                <a:gd name="connsiteY483" fmla="*/ 76038 h 520365"/>
                <a:gd name="connsiteX484" fmla="*/ 427631 w 545570"/>
                <a:gd name="connsiteY484" fmla="*/ 76038 h 520365"/>
                <a:gd name="connsiteX485" fmla="*/ 427631 w 545570"/>
                <a:gd name="connsiteY485" fmla="*/ 76325 h 520365"/>
                <a:gd name="connsiteX486" fmla="*/ 135785 w 545570"/>
                <a:gd name="connsiteY486" fmla="*/ 193673 h 520365"/>
                <a:gd name="connsiteX487" fmla="*/ 135785 w 545570"/>
                <a:gd name="connsiteY487" fmla="*/ 193673 h 520365"/>
                <a:gd name="connsiteX488" fmla="*/ 135975 w 545570"/>
                <a:gd name="connsiteY488" fmla="*/ 193577 h 520365"/>
                <a:gd name="connsiteX489" fmla="*/ 135975 w 545570"/>
                <a:gd name="connsiteY489" fmla="*/ 193577 h 520365"/>
                <a:gd name="connsiteX490" fmla="*/ 136071 w 545570"/>
                <a:gd name="connsiteY490" fmla="*/ 193577 h 520365"/>
                <a:gd name="connsiteX491" fmla="*/ 135785 w 545570"/>
                <a:gd name="connsiteY491" fmla="*/ 193673 h 520365"/>
                <a:gd name="connsiteX492" fmla="*/ 142262 w 545570"/>
                <a:gd name="connsiteY492" fmla="*/ 193006 h 520365"/>
                <a:gd name="connsiteX493" fmla="*/ 142262 w 545570"/>
                <a:gd name="connsiteY493" fmla="*/ 193006 h 520365"/>
                <a:gd name="connsiteX494" fmla="*/ 142166 w 545570"/>
                <a:gd name="connsiteY494" fmla="*/ 193006 h 520365"/>
                <a:gd name="connsiteX495" fmla="*/ 142262 w 545570"/>
                <a:gd name="connsiteY495" fmla="*/ 193006 h 520365"/>
                <a:gd name="connsiteX496" fmla="*/ 361527 w 545570"/>
                <a:gd name="connsiteY496" fmla="*/ 340643 h 520365"/>
                <a:gd name="connsiteX497" fmla="*/ 361718 w 545570"/>
                <a:gd name="connsiteY497" fmla="*/ 340739 h 520365"/>
                <a:gd name="connsiteX498" fmla="*/ 361622 w 545570"/>
                <a:gd name="connsiteY498" fmla="*/ 340834 h 520365"/>
                <a:gd name="connsiteX499" fmla="*/ 361527 w 545570"/>
                <a:gd name="connsiteY499" fmla="*/ 340643 h 520365"/>
                <a:gd name="connsiteX500" fmla="*/ 378196 w 545570"/>
                <a:gd name="connsiteY500" fmla="*/ 430655 h 520365"/>
                <a:gd name="connsiteX501" fmla="*/ 378196 w 545570"/>
                <a:gd name="connsiteY501" fmla="*/ 430655 h 520365"/>
                <a:gd name="connsiteX502" fmla="*/ 378196 w 545570"/>
                <a:gd name="connsiteY502" fmla="*/ 430655 h 520365"/>
                <a:gd name="connsiteX503" fmla="*/ 378196 w 545570"/>
                <a:gd name="connsiteY503" fmla="*/ 430655 h 520365"/>
                <a:gd name="connsiteX504" fmla="*/ 456682 w 545570"/>
                <a:gd name="connsiteY504" fmla="*/ 356074 h 520365"/>
                <a:gd name="connsiteX505" fmla="*/ 456682 w 545570"/>
                <a:gd name="connsiteY505" fmla="*/ 355883 h 520365"/>
                <a:gd name="connsiteX506" fmla="*/ 456777 w 545570"/>
                <a:gd name="connsiteY506" fmla="*/ 355883 h 520365"/>
                <a:gd name="connsiteX507" fmla="*/ 456682 w 545570"/>
                <a:gd name="connsiteY507" fmla="*/ 356074 h 520365"/>
                <a:gd name="connsiteX508" fmla="*/ 404295 w 545570"/>
                <a:gd name="connsiteY508" fmla="*/ 69657 h 520365"/>
                <a:gd name="connsiteX509" fmla="*/ 404295 w 545570"/>
                <a:gd name="connsiteY509" fmla="*/ 69657 h 520365"/>
                <a:gd name="connsiteX510" fmla="*/ 404295 w 545570"/>
                <a:gd name="connsiteY510" fmla="*/ 69657 h 520365"/>
                <a:gd name="connsiteX511" fmla="*/ 404295 w 545570"/>
                <a:gd name="connsiteY511" fmla="*/ 69657 h 520365"/>
                <a:gd name="connsiteX512" fmla="*/ 404295 w 545570"/>
                <a:gd name="connsiteY512" fmla="*/ 69657 h 520365"/>
                <a:gd name="connsiteX513" fmla="*/ 404295 w 545570"/>
                <a:gd name="connsiteY513" fmla="*/ 69657 h 520365"/>
                <a:gd name="connsiteX514" fmla="*/ 404295 w 545570"/>
                <a:gd name="connsiteY514" fmla="*/ 69657 h 520365"/>
                <a:gd name="connsiteX515" fmla="*/ 404295 w 545570"/>
                <a:gd name="connsiteY515" fmla="*/ 69657 h 520365"/>
                <a:gd name="connsiteX516" fmla="*/ 404295 w 545570"/>
                <a:gd name="connsiteY516" fmla="*/ 69657 h 520365"/>
                <a:gd name="connsiteX517" fmla="*/ 399341 w 545570"/>
                <a:gd name="connsiteY517" fmla="*/ 77944 h 520365"/>
                <a:gd name="connsiteX518" fmla="*/ 399246 w 545570"/>
                <a:gd name="connsiteY518" fmla="*/ 78039 h 520365"/>
                <a:gd name="connsiteX519" fmla="*/ 399341 w 545570"/>
                <a:gd name="connsiteY519" fmla="*/ 77944 h 520365"/>
                <a:gd name="connsiteX520" fmla="*/ 399341 w 545570"/>
                <a:gd name="connsiteY520" fmla="*/ 77944 h 520365"/>
                <a:gd name="connsiteX521" fmla="*/ 299520 w 545570"/>
                <a:gd name="connsiteY521" fmla="*/ 70991 h 520365"/>
                <a:gd name="connsiteX522" fmla="*/ 299710 w 545570"/>
                <a:gd name="connsiteY522" fmla="*/ 70800 h 520365"/>
                <a:gd name="connsiteX523" fmla="*/ 299805 w 545570"/>
                <a:gd name="connsiteY523" fmla="*/ 70991 h 520365"/>
                <a:gd name="connsiteX524" fmla="*/ 299520 w 545570"/>
                <a:gd name="connsiteY524" fmla="*/ 70991 h 520365"/>
                <a:gd name="connsiteX525" fmla="*/ 143119 w 545570"/>
                <a:gd name="connsiteY525" fmla="*/ 50512 h 520365"/>
                <a:gd name="connsiteX526" fmla="*/ 143119 w 545570"/>
                <a:gd name="connsiteY526" fmla="*/ 50321 h 520365"/>
                <a:gd name="connsiteX527" fmla="*/ 143405 w 545570"/>
                <a:gd name="connsiteY527" fmla="*/ 50321 h 520365"/>
                <a:gd name="connsiteX528" fmla="*/ 143119 w 545570"/>
                <a:gd name="connsiteY528" fmla="*/ 50512 h 520365"/>
                <a:gd name="connsiteX529" fmla="*/ 89398 w 545570"/>
                <a:gd name="connsiteY529" fmla="*/ 140237 h 520365"/>
                <a:gd name="connsiteX530" fmla="*/ 89493 w 545570"/>
                <a:gd name="connsiteY530" fmla="*/ 140142 h 520365"/>
                <a:gd name="connsiteX531" fmla="*/ 89493 w 545570"/>
                <a:gd name="connsiteY531" fmla="*/ 140142 h 520365"/>
                <a:gd name="connsiteX532" fmla="*/ 89493 w 545570"/>
                <a:gd name="connsiteY532" fmla="*/ 140237 h 520365"/>
                <a:gd name="connsiteX533" fmla="*/ 89398 w 545570"/>
                <a:gd name="connsiteY533" fmla="*/ 140237 h 520365"/>
                <a:gd name="connsiteX534" fmla="*/ 185791 w 545570"/>
                <a:gd name="connsiteY534" fmla="*/ 243679 h 520365"/>
                <a:gd name="connsiteX535" fmla="*/ 185791 w 545570"/>
                <a:gd name="connsiteY535" fmla="*/ 243679 h 520365"/>
                <a:gd name="connsiteX536" fmla="*/ 185505 w 545570"/>
                <a:gd name="connsiteY536" fmla="*/ 244060 h 520365"/>
                <a:gd name="connsiteX537" fmla="*/ 185505 w 545570"/>
                <a:gd name="connsiteY537" fmla="*/ 243679 h 520365"/>
                <a:gd name="connsiteX538" fmla="*/ 185791 w 545570"/>
                <a:gd name="connsiteY538" fmla="*/ 243679 h 520365"/>
                <a:gd name="connsiteX539" fmla="*/ 349907 w 545570"/>
                <a:gd name="connsiteY539" fmla="*/ 339405 h 520365"/>
                <a:gd name="connsiteX540" fmla="*/ 350192 w 545570"/>
                <a:gd name="connsiteY540" fmla="*/ 339120 h 520365"/>
                <a:gd name="connsiteX541" fmla="*/ 350192 w 545570"/>
                <a:gd name="connsiteY541" fmla="*/ 339120 h 520365"/>
                <a:gd name="connsiteX542" fmla="*/ 350192 w 545570"/>
                <a:gd name="connsiteY542" fmla="*/ 339120 h 520365"/>
                <a:gd name="connsiteX543" fmla="*/ 350192 w 545570"/>
                <a:gd name="connsiteY543" fmla="*/ 339120 h 520365"/>
                <a:gd name="connsiteX544" fmla="*/ 350097 w 545570"/>
                <a:gd name="connsiteY544" fmla="*/ 339500 h 520365"/>
                <a:gd name="connsiteX545" fmla="*/ 349907 w 545570"/>
                <a:gd name="connsiteY545" fmla="*/ 339405 h 520365"/>
                <a:gd name="connsiteX546" fmla="*/ 421630 w 545570"/>
                <a:gd name="connsiteY546" fmla="*/ 430845 h 520365"/>
                <a:gd name="connsiteX547" fmla="*/ 421630 w 545570"/>
                <a:gd name="connsiteY547" fmla="*/ 430940 h 520365"/>
                <a:gd name="connsiteX548" fmla="*/ 421535 w 545570"/>
                <a:gd name="connsiteY548" fmla="*/ 430845 h 520365"/>
                <a:gd name="connsiteX549" fmla="*/ 421630 w 545570"/>
                <a:gd name="connsiteY549" fmla="*/ 430845 h 520365"/>
                <a:gd name="connsiteX550" fmla="*/ 121021 w 545570"/>
                <a:gd name="connsiteY550" fmla="*/ 181957 h 520365"/>
                <a:gd name="connsiteX551" fmla="*/ 120449 w 545570"/>
                <a:gd name="connsiteY551" fmla="*/ 182529 h 520365"/>
                <a:gd name="connsiteX552" fmla="*/ 119973 w 545570"/>
                <a:gd name="connsiteY552" fmla="*/ 180909 h 520365"/>
                <a:gd name="connsiteX553" fmla="*/ 121021 w 545570"/>
                <a:gd name="connsiteY553" fmla="*/ 181957 h 520365"/>
                <a:gd name="connsiteX554" fmla="*/ 258943 w 545570"/>
                <a:gd name="connsiteY554" fmla="*/ 263872 h 520365"/>
                <a:gd name="connsiteX555" fmla="*/ 258943 w 545570"/>
                <a:gd name="connsiteY555" fmla="*/ 263872 h 520365"/>
                <a:gd name="connsiteX556" fmla="*/ 258943 w 545570"/>
                <a:gd name="connsiteY556" fmla="*/ 263872 h 520365"/>
                <a:gd name="connsiteX557" fmla="*/ 258943 w 545570"/>
                <a:gd name="connsiteY557" fmla="*/ 263872 h 520365"/>
                <a:gd name="connsiteX558" fmla="*/ 378767 w 545570"/>
                <a:gd name="connsiteY558" fmla="*/ 432941 h 520365"/>
                <a:gd name="connsiteX559" fmla="*/ 379911 w 545570"/>
                <a:gd name="connsiteY559" fmla="*/ 432464 h 520365"/>
                <a:gd name="connsiteX560" fmla="*/ 379911 w 545570"/>
                <a:gd name="connsiteY560" fmla="*/ 432464 h 520365"/>
                <a:gd name="connsiteX561" fmla="*/ 379911 w 545570"/>
                <a:gd name="connsiteY561" fmla="*/ 432464 h 520365"/>
                <a:gd name="connsiteX562" fmla="*/ 380291 w 545570"/>
                <a:gd name="connsiteY562" fmla="*/ 432845 h 520365"/>
                <a:gd name="connsiteX563" fmla="*/ 378767 w 545570"/>
                <a:gd name="connsiteY563" fmla="*/ 432941 h 520365"/>
                <a:gd name="connsiteX564" fmla="*/ 465159 w 545570"/>
                <a:gd name="connsiteY564" fmla="*/ 304448 h 520365"/>
                <a:gd name="connsiteX565" fmla="*/ 465064 w 545570"/>
                <a:gd name="connsiteY565" fmla="*/ 304544 h 520365"/>
                <a:gd name="connsiteX566" fmla="*/ 465064 w 545570"/>
                <a:gd name="connsiteY566" fmla="*/ 304353 h 520365"/>
                <a:gd name="connsiteX567" fmla="*/ 465159 w 545570"/>
                <a:gd name="connsiteY567" fmla="*/ 304448 h 520365"/>
                <a:gd name="connsiteX568" fmla="*/ 504116 w 545570"/>
                <a:gd name="connsiteY568" fmla="*/ 113282 h 520365"/>
                <a:gd name="connsiteX569" fmla="*/ 504212 w 545570"/>
                <a:gd name="connsiteY569" fmla="*/ 113186 h 520365"/>
                <a:gd name="connsiteX570" fmla="*/ 504212 w 545570"/>
                <a:gd name="connsiteY570" fmla="*/ 113472 h 520365"/>
                <a:gd name="connsiteX571" fmla="*/ 504116 w 545570"/>
                <a:gd name="connsiteY571" fmla="*/ 113282 h 520365"/>
                <a:gd name="connsiteX572" fmla="*/ 389340 w 545570"/>
                <a:gd name="connsiteY572" fmla="*/ 74610 h 520365"/>
                <a:gd name="connsiteX573" fmla="*/ 389436 w 545570"/>
                <a:gd name="connsiteY573" fmla="*/ 74515 h 520365"/>
                <a:gd name="connsiteX574" fmla="*/ 389436 w 545570"/>
                <a:gd name="connsiteY574" fmla="*/ 74610 h 520365"/>
                <a:gd name="connsiteX575" fmla="*/ 389340 w 545570"/>
                <a:gd name="connsiteY575" fmla="*/ 74610 h 520365"/>
                <a:gd name="connsiteX576" fmla="*/ 154739 w 545570"/>
                <a:gd name="connsiteY576" fmla="*/ 48892 h 520365"/>
                <a:gd name="connsiteX577" fmla="*/ 154739 w 545570"/>
                <a:gd name="connsiteY577" fmla="*/ 48892 h 520365"/>
                <a:gd name="connsiteX578" fmla="*/ 154739 w 545570"/>
                <a:gd name="connsiteY578" fmla="*/ 48892 h 520365"/>
                <a:gd name="connsiteX579" fmla="*/ 154739 w 545570"/>
                <a:gd name="connsiteY579" fmla="*/ 48892 h 520365"/>
                <a:gd name="connsiteX580" fmla="*/ 154739 w 545570"/>
                <a:gd name="connsiteY580" fmla="*/ 48892 h 520365"/>
                <a:gd name="connsiteX581" fmla="*/ 117021 w 545570"/>
                <a:gd name="connsiteY581" fmla="*/ 49940 h 520365"/>
                <a:gd name="connsiteX582" fmla="*/ 116639 w 545570"/>
                <a:gd name="connsiteY582" fmla="*/ 48131 h 520365"/>
                <a:gd name="connsiteX583" fmla="*/ 116639 w 545570"/>
                <a:gd name="connsiteY583" fmla="*/ 48131 h 520365"/>
                <a:gd name="connsiteX584" fmla="*/ 117021 w 545570"/>
                <a:gd name="connsiteY584" fmla="*/ 49940 h 520365"/>
                <a:gd name="connsiteX585" fmla="*/ 68157 w 545570"/>
                <a:gd name="connsiteY585" fmla="*/ 108424 h 520365"/>
                <a:gd name="connsiteX586" fmla="*/ 68157 w 545570"/>
                <a:gd name="connsiteY586" fmla="*/ 108424 h 520365"/>
                <a:gd name="connsiteX587" fmla="*/ 69681 w 545570"/>
                <a:gd name="connsiteY587" fmla="*/ 106900 h 520365"/>
                <a:gd name="connsiteX588" fmla="*/ 69681 w 545570"/>
                <a:gd name="connsiteY588" fmla="*/ 106995 h 520365"/>
                <a:gd name="connsiteX589" fmla="*/ 68157 w 545570"/>
                <a:gd name="connsiteY589" fmla="*/ 108424 h 520365"/>
                <a:gd name="connsiteX590" fmla="*/ 238940 w 545570"/>
                <a:gd name="connsiteY590" fmla="*/ 270539 h 520365"/>
                <a:gd name="connsiteX591" fmla="*/ 239036 w 545570"/>
                <a:gd name="connsiteY591" fmla="*/ 270730 h 520365"/>
                <a:gd name="connsiteX592" fmla="*/ 238940 w 545570"/>
                <a:gd name="connsiteY592" fmla="*/ 270539 h 520365"/>
                <a:gd name="connsiteX593" fmla="*/ 238940 w 545570"/>
                <a:gd name="connsiteY593" fmla="*/ 270539 h 520365"/>
                <a:gd name="connsiteX594" fmla="*/ 406295 w 545570"/>
                <a:gd name="connsiteY594" fmla="*/ 432750 h 520365"/>
                <a:gd name="connsiteX595" fmla="*/ 406485 w 545570"/>
                <a:gd name="connsiteY595" fmla="*/ 432560 h 520365"/>
                <a:gd name="connsiteX596" fmla="*/ 408009 w 545570"/>
                <a:gd name="connsiteY596" fmla="*/ 434941 h 520365"/>
                <a:gd name="connsiteX597" fmla="*/ 406295 w 545570"/>
                <a:gd name="connsiteY597" fmla="*/ 432750 h 520365"/>
                <a:gd name="connsiteX598" fmla="*/ 411343 w 545570"/>
                <a:gd name="connsiteY598" fmla="*/ 470755 h 520365"/>
                <a:gd name="connsiteX599" fmla="*/ 411343 w 545570"/>
                <a:gd name="connsiteY599" fmla="*/ 470374 h 520365"/>
                <a:gd name="connsiteX600" fmla="*/ 411533 w 545570"/>
                <a:gd name="connsiteY600" fmla="*/ 470469 h 520365"/>
                <a:gd name="connsiteX601" fmla="*/ 411343 w 545570"/>
                <a:gd name="connsiteY601" fmla="*/ 470755 h 520365"/>
                <a:gd name="connsiteX602" fmla="*/ 411343 w 545570"/>
                <a:gd name="connsiteY602" fmla="*/ 470755 h 520365"/>
                <a:gd name="connsiteX603" fmla="*/ 510689 w 545570"/>
                <a:gd name="connsiteY603" fmla="*/ 133189 h 520365"/>
                <a:gd name="connsiteX604" fmla="*/ 510689 w 545570"/>
                <a:gd name="connsiteY604" fmla="*/ 133189 h 520365"/>
                <a:gd name="connsiteX605" fmla="*/ 510784 w 545570"/>
                <a:gd name="connsiteY605" fmla="*/ 133094 h 520365"/>
                <a:gd name="connsiteX606" fmla="*/ 510784 w 545570"/>
                <a:gd name="connsiteY606" fmla="*/ 133284 h 520365"/>
                <a:gd name="connsiteX607" fmla="*/ 510689 w 545570"/>
                <a:gd name="connsiteY607" fmla="*/ 133189 h 520365"/>
                <a:gd name="connsiteX608" fmla="*/ 502497 w 545570"/>
                <a:gd name="connsiteY608" fmla="*/ 61561 h 520365"/>
                <a:gd name="connsiteX609" fmla="*/ 502497 w 545570"/>
                <a:gd name="connsiteY609" fmla="*/ 61561 h 520365"/>
                <a:gd name="connsiteX610" fmla="*/ 502497 w 545570"/>
                <a:gd name="connsiteY610" fmla="*/ 61561 h 520365"/>
                <a:gd name="connsiteX611" fmla="*/ 502497 w 545570"/>
                <a:gd name="connsiteY611" fmla="*/ 61561 h 520365"/>
                <a:gd name="connsiteX612" fmla="*/ 497544 w 545570"/>
                <a:gd name="connsiteY612" fmla="*/ 53274 h 520365"/>
                <a:gd name="connsiteX613" fmla="*/ 497544 w 545570"/>
                <a:gd name="connsiteY613" fmla="*/ 53274 h 520365"/>
                <a:gd name="connsiteX614" fmla="*/ 497544 w 545570"/>
                <a:gd name="connsiteY614" fmla="*/ 53274 h 520365"/>
                <a:gd name="connsiteX615" fmla="*/ 497354 w 545570"/>
                <a:gd name="connsiteY615" fmla="*/ 53274 h 520365"/>
                <a:gd name="connsiteX616" fmla="*/ 496878 w 545570"/>
                <a:gd name="connsiteY616" fmla="*/ 52417 h 520365"/>
                <a:gd name="connsiteX617" fmla="*/ 497544 w 545570"/>
                <a:gd name="connsiteY617" fmla="*/ 53274 h 520365"/>
                <a:gd name="connsiteX618" fmla="*/ 417725 w 545570"/>
                <a:gd name="connsiteY618" fmla="*/ 52988 h 520365"/>
                <a:gd name="connsiteX619" fmla="*/ 417725 w 545570"/>
                <a:gd name="connsiteY619" fmla="*/ 52988 h 520365"/>
                <a:gd name="connsiteX620" fmla="*/ 417725 w 545570"/>
                <a:gd name="connsiteY620" fmla="*/ 52988 h 520365"/>
                <a:gd name="connsiteX621" fmla="*/ 417725 w 545570"/>
                <a:gd name="connsiteY621" fmla="*/ 52988 h 520365"/>
                <a:gd name="connsiteX622" fmla="*/ 265706 w 545570"/>
                <a:gd name="connsiteY622" fmla="*/ 47750 h 520365"/>
                <a:gd name="connsiteX623" fmla="*/ 265801 w 545570"/>
                <a:gd name="connsiteY623" fmla="*/ 47368 h 520365"/>
                <a:gd name="connsiteX624" fmla="*/ 266182 w 545570"/>
                <a:gd name="connsiteY624" fmla="*/ 47559 h 520365"/>
                <a:gd name="connsiteX625" fmla="*/ 265706 w 545570"/>
                <a:gd name="connsiteY625" fmla="*/ 47750 h 520365"/>
                <a:gd name="connsiteX626" fmla="*/ 188077 w 545570"/>
                <a:gd name="connsiteY626" fmla="*/ 45654 h 520365"/>
                <a:gd name="connsiteX627" fmla="*/ 188077 w 545570"/>
                <a:gd name="connsiteY627" fmla="*/ 45654 h 520365"/>
                <a:gd name="connsiteX628" fmla="*/ 188077 w 545570"/>
                <a:gd name="connsiteY628" fmla="*/ 45654 h 520365"/>
                <a:gd name="connsiteX629" fmla="*/ 188077 w 545570"/>
                <a:gd name="connsiteY629" fmla="*/ 45654 h 520365"/>
                <a:gd name="connsiteX630" fmla="*/ 133118 w 545570"/>
                <a:gd name="connsiteY630" fmla="*/ 40510 h 520365"/>
                <a:gd name="connsiteX631" fmla="*/ 133213 w 545570"/>
                <a:gd name="connsiteY631" fmla="*/ 40225 h 520365"/>
                <a:gd name="connsiteX632" fmla="*/ 133118 w 545570"/>
                <a:gd name="connsiteY632" fmla="*/ 40510 h 520365"/>
                <a:gd name="connsiteX633" fmla="*/ 133118 w 545570"/>
                <a:gd name="connsiteY633" fmla="*/ 40510 h 520365"/>
                <a:gd name="connsiteX634" fmla="*/ 43106 w 545570"/>
                <a:gd name="connsiteY634" fmla="*/ 73467 h 520365"/>
                <a:gd name="connsiteX635" fmla="*/ 43106 w 545570"/>
                <a:gd name="connsiteY635" fmla="*/ 73467 h 520365"/>
                <a:gd name="connsiteX636" fmla="*/ 42821 w 545570"/>
                <a:gd name="connsiteY636" fmla="*/ 73753 h 520365"/>
                <a:gd name="connsiteX637" fmla="*/ 42725 w 545570"/>
                <a:gd name="connsiteY637" fmla="*/ 73086 h 520365"/>
                <a:gd name="connsiteX638" fmla="*/ 43106 w 545570"/>
                <a:gd name="connsiteY638" fmla="*/ 73467 h 520365"/>
                <a:gd name="connsiteX639" fmla="*/ 101019 w 545570"/>
                <a:gd name="connsiteY639" fmla="*/ 185195 h 520365"/>
                <a:gd name="connsiteX640" fmla="*/ 100828 w 545570"/>
                <a:gd name="connsiteY640" fmla="*/ 185386 h 520365"/>
                <a:gd name="connsiteX641" fmla="*/ 100733 w 545570"/>
                <a:gd name="connsiteY641" fmla="*/ 184910 h 520365"/>
                <a:gd name="connsiteX642" fmla="*/ 101019 w 545570"/>
                <a:gd name="connsiteY642" fmla="*/ 185195 h 520365"/>
                <a:gd name="connsiteX643" fmla="*/ 104257 w 545570"/>
                <a:gd name="connsiteY643" fmla="*/ 181957 h 520365"/>
                <a:gd name="connsiteX644" fmla="*/ 104352 w 545570"/>
                <a:gd name="connsiteY644" fmla="*/ 181862 h 520365"/>
                <a:gd name="connsiteX645" fmla="*/ 104352 w 545570"/>
                <a:gd name="connsiteY645" fmla="*/ 182052 h 520365"/>
                <a:gd name="connsiteX646" fmla="*/ 104257 w 545570"/>
                <a:gd name="connsiteY646" fmla="*/ 181957 h 520365"/>
                <a:gd name="connsiteX647" fmla="*/ 228939 w 545570"/>
                <a:gd name="connsiteY647" fmla="*/ 277112 h 520365"/>
                <a:gd name="connsiteX648" fmla="*/ 228939 w 545570"/>
                <a:gd name="connsiteY648" fmla="*/ 277112 h 520365"/>
                <a:gd name="connsiteX649" fmla="*/ 228939 w 545570"/>
                <a:gd name="connsiteY649" fmla="*/ 277112 h 520365"/>
                <a:gd name="connsiteX650" fmla="*/ 228939 w 545570"/>
                <a:gd name="connsiteY650" fmla="*/ 277112 h 520365"/>
                <a:gd name="connsiteX651" fmla="*/ 478494 w 545570"/>
                <a:gd name="connsiteY651" fmla="*/ 297876 h 520365"/>
                <a:gd name="connsiteX652" fmla="*/ 478685 w 545570"/>
                <a:gd name="connsiteY652" fmla="*/ 297685 h 520365"/>
                <a:gd name="connsiteX653" fmla="*/ 479066 w 545570"/>
                <a:gd name="connsiteY653" fmla="*/ 297876 h 520365"/>
                <a:gd name="connsiteX654" fmla="*/ 478494 w 545570"/>
                <a:gd name="connsiteY654" fmla="*/ 297876 h 520365"/>
                <a:gd name="connsiteX655" fmla="*/ 518975 w 545570"/>
                <a:gd name="connsiteY655" fmla="*/ 108233 h 520365"/>
                <a:gd name="connsiteX656" fmla="*/ 518975 w 545570"/>
                <a:gd name="connsiteY656" fmla="*/ 108233 h 520365"/>
                <a:gd name="connsiteX657" fmla="*/ 519071 w 545570"/>
                <a:gd name="connsiteY657" fmla="*/ 108138 h 520365"/>
                <a:gd name="connsiteX658" fmla="*/ 518975 w 545570"/>
                <a:gd name="connsiteY658" fmla="*/ 108233 h 520365"/>
                <a:gd name="connsiteX659" fmla="*/ 472874 w 545570"/>
                <a:gd name="connsiteY659" fmla="*/ 47940 h 520365"/>
                <a:gd name="connsiteX660" fmla="*/ 472589 w 545570"/>
                <a:gd name="connsiteY660" fmla="*/ 48226 h 520365"/>
                <a:gd name="connsiteX661" fmla="*/ 472589 w 545570"/>
                <a:gd name="connsiteY661" fmla="*/ 47940 h 520365"/>
                <a:gd name="connsiteX662" fmla="*/ 472874 w 545570"/>
                <a:gd name="connsiteY662" fmla="*/ 47940 h 520365"/>
                <a:gd name="connsiteX663" fmla="*/ 407819 w 545570"/>
                <a:gd name="connsiteY663" fmla="*/ 56227 h 520365"/>
                <a:gd name="connsiteX664" fmla="*/ 407723 w 545570"/>
                <a:gd name="connsiteY664" fmla="*/ 56322 h 520365"/>
                <a:gd name="connsiteX665" fmla="*/ 407723 w 545570"/>
                <a:gd name="connsiteY665" fmla="*/ 56322 h 520365"/>
                <a:gd name="connsiteX666" fmla="*/ 407723 w 545570"/>
                <a:gd name="connsiteY666" fmla="*/ 56322 h 520365"/>
                <a:gd name="connsiteX667" fmla="*/ 407819 w 545570"/>
                <a:gd name="connsiteY667" fmla="*/ 56227 h 520365"/>
                <a:gd name="connsiteX668" fmla="*/ 407819 w 545570"/>
                <a:gd name="connsiteY668" fmla="*/ 56227 h 520365"/>
                <a:gd name="connsiteX669" fmla="*/ 117021 w 545570"/>
                <a:gd name="connsiteY669" fmla="*/ 33748 h 520365"/>
                <a:gd name="connsiteX670" fmla="*/ 117021 w 545570"/>
                <a:gd name="connsiteY670" fmla="*/ 33748 h 520365"/>
                <a:gd name="connsiteX671" fmla="*/ 118354 w 545570"/>
                <a:gd name="connsiteY671" fmla="*/ 33748 h 520365"/>
                <a:gd name="connsiteX672" fmla="*/ 118354 w 545570"/>
                <a:gd name="connsiteY672" fmla="*/ 33748 h 520365"/>
                <a:gd name="connsiteX673" fmla="*/ 117021 w 545570"/>
                <a:gd name="connsiteY673" fmla="*/ 33748 h 520365"/>
                <a:gd name="connsiteX674" fmla="*/ 106448 w 545570"/>
                <a:gd name="connsiteY674" fmla="*/ 30509 h 520365"/>
                <a:gd name="connsiteX675" fmla="*/ 106353 w 545570"/>
                <a:gd name="connsiteY675" fmla="*/ 30224 h 520365"/>
                <a:gd name="connsiteX676" fmla="*/ 106543 w 545570"/>
                <a:gd name="connsiteY676" fmla="*/ 30414 h 520365"/>
                <a:gd name="connsiteX677" fmla="*/ 106448 w 545570"/>
                <a:gd name="connsiteY677" fmla="*/ 30509 h 520365"/>
                <a:gd name="connsiteX678" fmla="*/ 49869 w 545570"/>
                <a:gd name="connsiteY678" fmla="*/ 63561 h 520365"/>
                <a:gd name="connsiteX679" fmla="*/ 49869 w 545570"/>
                <a:gd name="connsiteY679" fmla="*/ 63561 h 520365"/>
                <a:gd name="connsiteX680" fmla="*/ 49869 w 545570"/>
                <a:gd name="connsiteY680" fmla="*/ 63561 h 520365"/>
                <a:gd name="connsiteX681" fmla="*/ 49869 w 545570"/>
                <a:gd name="connsiteY681" fmla="*/ 63561 h 520365"/>
                <a:gd name="connsiteX682" fmla="*/ 57965 w 545570"/>
                <a:gd name="connsiteY682" fmla="*/ 152048 h 520365"/>
                <a:gd name="connsiteX683" fmla="*/ 57775 w 545570"/>
                <a:gd name="connsiteY683" fmla="*/ 152048 h 520365"/>
                <a:gd name="connsiteX684" fmla="*/ 57870 w 545570"/>
                <a:gd name="connsiteY684" fmla="*/ 151762 h 520365"/>
                <a:gd name="connsiteX685" fmla="*/ 57965 w 545570"/>
                <a:gd name="connsiteY685" fmla="*/ 152048 h 520365"/>
                <a:gd name="connsiteX686" fmla="*/ 97685 w 545570"/>
                <a:gd name="connsiteY686" fmla="*/ 205197 h 520365"/>
                <a:gd name="connsiteX687" fmla="*/ 97494 w 545570"/>
                <a:gd name="connsiteY687" fmla="*/ 205388 h 520365"/>
                <a:gd name="connsiteX688" fmla="*/ 97494 w 545570"/>
                <a:gd name="connsiteY688" fmla="*/ 205103 h 520365"/>
                <a:gd name="connsiteX689" fmla="*/ 97685 w 545570"/>
                <a:gd name="connsiteY689" fmla="*/ 205197 h 520365"/>
                <a:gd name="connsiteX690" fmla="*/ 298377 w 545570"/>
                <a:gd name="connsiteY690" fmla="*/ 437132 h 520365"/>
                <a:gd name="connsiteX691" fmla="*/ 298377 w 545570"/>
                <a:gd name="connsiteY691" fmla="*/ 437132 h 520365"/>
                <a:gd name="connsiteX692" fmla="*/ 298377 w 545570"/>
                <a:gd name="connsiteY692" fmla="*/ 437132 h 520365"/>
                <a:gd name="connsiteX693" fmla="*/ 298377 w 545570"/>
                <a:gd name="connsiteY693" fmla="*/ 437132 h 520365"/>
                <a:gd name="connsiteX694" fmla="*/ 303139 w 545570"/>
                <a:gd name="connsiteY694" fmla="*/ 453229 h 520365"/>
                <a:gd name="connsiteX695" fmla="*/ 303044 w 545570"/>
                <a:gd name="connsiteY695" fmla="*/ 454086 h 520365"/>
                <a:gd name="connsiteX696" fmla="*/ 303139 w 545570"/>
                <a:gd name="connsiteY696" fmla="*/ 453229 h 520365"/>
                <a:gd name="connsiteX697" fmla="*/ 344858 w 545570"/>
                <a:gd name="connsiteY697" fmla="*/ 463897 h 520365"/>
                <a:gd name="connsiteX698" fmla="*/ 344858 w 545570"/>
                <a:gd name="connsiteY698" fmla="*/ 463897 h 520365"/>
                <a:gd name="connsiteX699" fmla="*/ 344858 w 545570"/>
                <a:gd name="connsiteY699" fmla="*/ 463897 h 520365"/>
                <a:gd name="connsiteX700" fmla="*/ 344858 w 545570"/>
                <a:gd name="connsiteY700" fmla="*/ 463897 h 520365"/>
                <a:gd name="connsiteX701" fmla="*/ 356479 w 545570"/>
                <a:gd name="connsiteY701" fmla="*/ 475612 h 520365"/>
                <a:gd name="connsiteX702" fmla="*/ 356574 w 545570"/>
                <a:gd name="connsiteY702" fmla="*/ 477613 h 520365"/>
                <a:gd name="connsiteX703" fmla="*/ 355907 w 545570"/>
                <a:gd name="connsiteY703" fmla="*/ 476279 h 520365"/>
                <a:gd name="connsiteX704" fmla="*/ 356479 w 545570"/>
                <a:gd name="connsiteY704" fmla="*/ 475612 h 520365"/>
                <a:gd name="connsiteX705" fmla="*/ 518975 w 545570"/>
                <a:gd name="connsiteY705" fmla="*/ 148238 h 520365"/>
                <a:gd name="connsiteX706" fmla="*/ 519071 w 545570"/>
                <a:gd name="connsiteY706" fmla="*/ 148143 h 520365"/>
                <a:gd name="connsiteX707" fmla="*/ 519071 w 545570"/>
                <a:gd name="connsiteY707" fmla="*/ 148334 h 520365"/>
                <a:gd name="connsiteX708" fmla="*/ 518975 w 545570"/>
                <a:gd name="connsiteY708" fmla="*/ 148238 h 520365"/>
                <a:gd name="connsiteX709" fmla="*/ 167217 w 545570"/>
                <a:gd name="connsiteY709" fmla="*/ 305305 h 520365"/>
                <a:gd name="connsiteX710" fmla="*/ 167217 w 545570"/>
                <a:gd name="connsiteY710" fmla="*/ 305305 h 520365"/>
                <a:gd name="connsiteX711" fmla="*/ 167217 w 545570"/>
                <a:gd name="connsiteY711" fmla="*/ 305305 h 520365"/>
                <a:gd name="connsiteX712" fmla="*/ 167217 w 545570"/>
                <a:gd name="connsiteY712" fmla="*/ 305305 h 520365"/>
                <a:gd name="connsiteX713" fmla="*/ 241798 w 545570"/>
                <a:gd name="connsiteY713" fmla="*/ 410462 h 520365"/>
                <a:gd name="connsiteX714" fmla="*/ 241798 w 545570"/>
                <a:gd name="connsiteY714" fmla="*/ 410462 h 520365"/>
                <a:gd name="connsiteX715" fmla="*/ 241798 w 545570"/>
                <a:gd name="connsiteY715" fmla="*/ 410462 h 520365"/>
                <a:gd name="connsiteX716" fmla="*/ 241798 w 545570"/>
                <a:gd name="connsiteY716" fmla="*/ 410462 h 520365"/>
                <a:gd name="connsiteX717" fmla="*/ 256181 w 545570"/>
                <a:gd name="connsiteY717" fmla="*/ 438179 h 520365"/>
                <a:gd name="connsiteX718" fmla="*/ 257229 w 545570"/>
                <a:gd name="connsiteY718" fmla="*/ 438084 h 520365"/>
                <a:gd name="connsiteX719" fmla="*/ 256657 w 545570"/>
                <a:gd name="connsiteY719" fmla="*/ 438655 h 520365"/>
                <a:gd name="connsiteX720" fmla="*/ 256181 w 545570"/>
                <a:gd name="connsiteY720" fmla="*/ 438179 h 520365"/>
                <a:gd name="connsiteX721" fmla="*/ 401342 w 545570"/>
                <a:gd name="connsiteY721" fmla="*/ 36034 h 520365"/>
                <a:gd name="connsiteX722" fmla="*/ 401056 w 545570"/>
                <a:gd name="connsiteY722" fmla="*/ 36319 h 520365"/>
                <a:gd name="connsiteX723" fmla="*/ 401056 w 545570"/>
                <a:gd name="connsiteY723" fmla="*/ 36319 h 520365"/>
                <a:gd name="connsiteX724" fmla="*/ 401056 w 545570"/>
                <a:gd name="connsiteY724" fmla="*/ 36319 h 520365"/>
                <a:gd name="connsiteX725" fmla="*/ 401056 w 545570"/>
                <a:gd name="connsiteY725" fmla="*/ 36319 h 520365"/>
                <a:gd name="connsiteX726" fmla="*/ 401056 w 545570"/>
                <a:gd name="connsiteY726" fmla="*/ 36224 h 520365"/>
                <a:gd name="connsiteX727" fmla="*/ 400961 w 545570"/>
                <a:gd name="connsiteY727" fmla="*/ 35939 h 520365"/>
                <a:gd name="connsiteX728" fmla="*/ 401342 w 545570"/>
                <a:gd name="connsiteY728" fmla="*/ 36034 h 520365"/>
                <a:gd name="connsiteX729" fmla="*/ 272945 w 545570"/>
                <a:gd name="connsiteY729" fmla="*/ 37558 h 520365"/>
                <a:gd name="connsiteX730" fmla="*/ 273040 w 545570"/>
                <a:gd name="connsiteY730" fmla="*/ 37653 h 520365"/>
                <a:gd name="connsiteX731" fmla="*/ 272945 w 545570"/>
                <a:gd name="connsiteY731" fmla="*/ 37558 h 520365"/>
                <a:gd name="connsiteX732" fmla="*/ 272945 w 545570"/>
                <a:gd name="connsiteY732" fmla="*/ 37558 h 520365"/>
                <a:gd name="connsiteX733" fmla="*/ 51203 w 545570"/>
                <a:gd name="connsiteY733" fmla="*/ 148429 h 520365"/>
                <a:gd name="connsiteX734" fmla="*/ 51107 w 545570"/>
                <a:gd name="connsiteY734" fmla="*/ 148620 h 520365"/>
                <a:gd name="connsiteX735" fmla="*/ 51012 w 545570"/>
                <a:gd name="connsiteY735" fmla="*/ 148429 h 520365"/>
                <a:gd name="connsiteX736" fmla="*/ 51203 w 545570"/>
                <a:gd name="connsiteY736" fmla="*/ 148429 h 520365"/>
                <a:gd name="connsiteX737" fmla="*/ 298472 w 545570"/>
                <a:gd name="connsiteY737" fmla="*/ 383887 h 520365"/>
                <a:gd name="connsiteX738" fmla="*/ 298472 w 545570"/>
                <a:gd name="connsiteY738" fmla="*/ 383887 h 520365"/>
                <a:gd name="connsiteX739" fmla="*/ 298472 w 545570"/>
                <a:gd name="connsiteY739" fmla="*/ 383887 h 520365"/>
                <a:gd name="connsiteX740" fmla="*/ 298472 w 545570"/>
                <a:gd name="connsiteY740" fmla="*/ 383887 h 520365"/>
                <a:gd name="connsiteX741" fmla="*/ 298186 w 545570"/>
                <a:gd name="connsiteY741" fmla="*/ 384173 h 520365"/>
                <a:gd name="connsiteX742" fmla="*/ 298281 w 545570"/>
                <a:gd name="connsiteY742" fmla="*/ 383696 h 520365"/>
                <a:gd name="connsiteX743" fmla="*/ 298472 w 545570"/>
                <a:gd name="connsiteY743" fmla="*/ 383887 h 520365"/>
                <a:gd name="connsiteX744" fmla="*/ 288280 w 545570"/>
                <a:gd name="connsiteY744" fmla="*/ 447037 h 520365"/>
                <a:gd name="connsiteX745" fmla="*/ 288280 w 545570"/>
                <a:gd name="connsiteY745" fmla="*/ 447037 h 520365"/>
                <a:gd name="connsiteX746" fmla="*/ 288280 w 545570"/>
                <a:gd name="connsiteY746" fmla="*/ 447037 h 520365"/>
                <a:gd name="connsiteX747" fmla="*/ 288280 w 545570"/>
                <a:gd name="connsiteY747" fmla="*/ 447133 h 520365"/>
                <a:gd name="connsiteX748" fmla="*/ 288280 w 545570"/>
                <a:gd name="connsiteY748" fmla="*/ 447037 h 520365"/>
                <a:gd name="connsiteX749" fmla="*/ 288280 w 545570"/>
                <a:gd name="connsiteY749" fmla="*/ 447037 h 520365"/>
                <a:gd name="connsiteX750" fmla="*/ 288280 w 545570"/>
                <a:gd name="connsiteY750" fmla="*/ 447037 h 520365"/>
                <a:gd name="connsiteX751" fmla="*/ 279993 w 545570"/>
                <a:gd name="connsiteY751" fmla="*/ 471897 h 520365"/>
                <a:gd name="connsiteX752" fmla="*/ 279993 w 545570"/>
                <a:gd name="connsiteY752" fmla="*/ 472088 h 520365"/>
                <a:gd name="connsiteX753" fmla="*/ 279898 w 545570"/>
                <a:gd name="connsiteY753" fmla="*/ 471993 h 520365"/>
                <a:gd name="connsiteX754" fmla="*/ 279993 w 545570"/>
                <a:gd name="connsiteY754" fmla="*/ 471897 h 520365"/>
                <a:gd name="connsiteX755" fmla="*/ 281898 w 545570"/>
                <a:gd name="connsiteY755" fmla="*/ 473422 h 520365"/>
                <a:gd name="connsiteX756" fmla="*/ 281613 w 545570"/>
                <a:gd name="connsiteY756" fmla="*/ 473707 h 520365"/>
                <a:gd name="connsiteX757" fmla="*/ 281327 w 545570"/>
                <a:gd name="connsiteY757" fmla="*/ 473422 h 520365"/>
                <a:gd name="connsiteX758" fmla="*/ 281898 w 545570"/>
                <a:gd name="connsiteY758" fmla="*/ 473422 h 520365"/>
                <a:gd name="connsiteX759" fmla="*/ 301520 w 545570"/>
                <a:gd name="connsiteY759" fmla="*/ 477137 h 520365"/>
                <a:gd name="connsiteX760" fmla="*/ 301520 w 545570"/>
                <a:gd name="connsiteY760" fmla="*/ 477137 h 520365"/>
                <a:gd name="connsiteX761" fmla="*/ 301520 w 545570"/>
                <a:gd name="connsiteY761" fmla="*/ 477137 h 520365"/>
                <a:gd name="connsiteX762" fmla="*/ 301520 w 545570"/>
                <a:gd name="connsiteY762" fmla="*/ 477137 h 520365"/>
                <a:gd name="connsiteX763" fmla="*/ 301520 w 545570"/>
                <a:gd name="connsiteY763" fmla="*/ 477137 h 520365"/>
                <a:gd name="connsiteX764" fmla="*/ 301520 w 545570"/>
                <a:gd name="connsiteY764" fmla="*/ 477137 h 520365"/>
                <a:gd name="connsiteX765" fmla="*/ 419915 w 545570"/>
                <a:gd name="connsiteY765" fmla="*/ 492853 h 520365"/>
                <a:gd name="connsiteX766" fmla="*/ 419915 w 545570"/>
                <a:gd name="connsiteY766" fmla="*/ 492853 h 520365"/>
                <a:gd name="connsiteX767" fmla="*/ 419915 w 545570"/>
                <a:gd name="connsiteY767" fmla="*/ 492853 h 520365"/>
                <a:gd name="connsiteX768" fmla="*/ 441347 w 545570"/>
                <a:gd name="connsiteY768" fmla="*/ 477517 h 520365"/>
                <a:gd name="connsiteX769" fmla="*/ 441347 w 545570"/>
                <a:gd name="connsiteY769" fmla="*/ 477517 h 520365"/>
                <a:gd name="connsiteX770" fmla="*/ 441537 w 545570"/>
                <a:gd name="connsiteY770" fmla="*/ 477422 h 520365"/>
                <a:gd name="connsiteX771" fmla="*/ 441537 w 545570"/>
                <a:gd name="connsiteY771" fmla="*/ 477613 h 520365"/>
                <a:gd name="connsiteX772" fmla="*/ 441347 w 545570"/>
                <a:gd name="connsiteY772" fmla="*/ 477517 h 520365"/>
                <a:gd name="connsiteX773" fmla="*/ 441347 w 545570"/>
                <a:gd name="connsiteY773" fmla="*/ 477517 h 520365"/>
                <a:gd name="connsiteX774" fmla="*/ 441347 w 545570"/>
                <a:gd name="connsiteY774" fmla="*/ 477517 h 520365"/>
                <a:gd name="connsiteX775" fmla="*/ 517547 w 545570"/>
                <a:gd name="connsiteY775" fmla="*/ 56608 h 520365"/>
                <a:gd name="connsiteX776" fmla="*/ 517547 w 545570"/>
                <a:gd name="connsiteY776" fmla="*/ 56608 h 520365"/>
                <a:gd name="connsiteX777" fmla="*/ 517547 w 545570"/>
                <a:gd name="connsiteY777" fmla="*/ 56608 h 520365"/>
                <a:gd name="connsiteX778" fmla="*/ 517547 w 545570"/>
                <a:gd name="connsiteY778" fmla="*/ 56608 h 520365"/>
                <a:gd name="connsiteX779" fmla="*/ 395913 w 545570"/>
                <a:gd name="connsiteY779" fmla="*/ 28223 h 520365"/>
                <a:gd name="connsiteX780" fmla="*/ 394484 w 545570"/>
                <a:gd name="connsiteY780" fmla="*/ 29652 h 520365"/>
                <a:gd name="connsiteX781" fmla="*/ 394293 w 545570"/>
                <a:gd name="connsiteY781" fmla="*/ 29366 h 520365"/>
                <a:gd name="connsiteX782" fmla="*/ 395913 w 545570"/>
                <a:gd name="connsiteY782" fmla="*/ 28223 h 520365"/>
                <a:gd name="connsiteX783" fmla="*/ 395913 w 545570"/>
                <a:gd name="connsiteY783" fmla="*/ 28223 h 520365"/>
                <a:gd name="connsiteX784" fmla="*/ 273040 w 545570"/>
                <a:gd name="connsiteY784" fmla="*/ 37462 h 520365"/>
                <a:gd name="connsiteX785" fmla="*/ 272945 w 545570"/>
                <a:gd name="connsiteY785" fmla="*/ 37558 h 520365"/>
                <a:gd name="connsiteX786" fmla="*/ 272945 w 545570"/>
                <a:gd name="connsiteY786" fmla="*/ 37462 h 520365"/>
                <a:gd name="connsiteX787" fmla="*/ 273040 w 545570"/>
                <a:gd name="connsiteY787" fmla="*/ 37462 h 520365"/>
                <a:gd name="connsiteX788" fmla="*/ 72444 w 545570"/>
                <a:gd name="connsiteY788" fmla="*/ 31176 h 520365"/>
                <a:gd name="connsiteX789" fmla="*/ 71777 w 545570"/>
                <a:gd name="connsiteY789" fmla="*/ 31748 h 520365"/>
                <a:gd name="connsiteX790" fmla="*/ 71777 w 545570"/>
                <a:gd name="connsiteY790" fmla="*/ 31748 h 520365"/>
                <a:gd name="connsiteX791" fmla="*/ 72444 w 545570"/>
                <a:gd name="connsiteY791" fmla="*/ 31176 h 520365"/>
                <a:gd name="connsiteX792" fmla="*/ 56061 w 545570"/>
                <a:gd name="connsiteY792" fmla="*/ 193387 h 520365"/>
                <a:gd name="connsiteX793" fmla="*/ 56061 w 545570"/>
                <a:gd name="connsiteY793" fmla="*/ 193387 h 520365"/>
                <a:gd name="connsiteX794" fmla="*/ 56061 w 545570"/>
                <a:gd name="connsiteY794" fmla="*/ 193387 h 520365"/>
                <a:gd name="connsiteX795" fmla="*/ 56061 w 545570"/>
                <a:gd name="connsiteY795" fmla="*/ 193387 h 520365"/>
                <a:gd name="connsiteX796" fmla="*/ 129022 w 545570"/>
                <a:gd name="connsiteY796" fmla="*/ 296829 h 520365"/>
                <a:gd name="connsiteX797" fmla="*/ 128736 w 545570"/>
                <a:gd name="connsiteY797" fmla="*/ 297114 h 520365"/>
                <a:gd name="connsiteX798" fmla="*/ 128546 w 545570"/>
                <a:gd name="connsiteY798" fmla="*/ 296542 h 520365"/>
                <a:gd name="connsiteX799" fmla="*/ 129022 w 545570"/>
                <a:gd name="connsiteY799" fmla="*/ 296829 h 520365"/>
                <a:gd name="connsiteX800" fmla="*/ 369719 w 545570"/>
                <a:gd name="connsiteY800" fmla="*/ 479041 h 520365"/>
                <a:gd name="connsiteX801" fmla="*/ 369719 w 545570"/>
                <a:gd name="connsiteY801" fmla="*/ 479041 h 520365"/>
                <a:gd name="connsiteX802" fmla="*/ 369719 w 545570"/>
                <a:gd name="connsiteY802" fmla="*/ 479041 h 520365"/>
                <a:gd name="connsiteX803" fmla="*/ 369719 w 545570"/>
                <a:gd name="connsiteY803" fmla="*/ 479041 h 520365"/>
                <a:gd name="connsiteX804" fmla="*/ 369719 w 545570"/>
                <a:gd name="connsiteY804" fmla="*/ 479041 h 520365"/>
                <a:gd name="connsiteX805" fmla="*/ 534120 w 545570"/>
                <a:gd name="connsiteY805" fmla="*/ 89945 h 520365"/>
                <a:gd name="connsiteX806" fmla="*/ 534120 w 545570"/>
                <a:gd name="connsiteY806" fmla="*/ 89945 h 520365"/>
                <a:gd name="connsiteX807" fmla="*/ 534120 w 545570"/>
                <a:gd name="connsiteY807" fmla="*/ 89945 h 520365"/>
                <a:gd name="connsiteX808" fmla="*/ 534120 w 545570"/>
                <a:gd name="connsiteY808" fmla="*/ 89945 h 520365"/>
                <a:gd name="connsiteX809" fmla="*/ 534120 w 545570"/>
                <a:gd name="connsiteY809" fmla="*/ 89945 h 520365"/>
                <a:gd name="connsiteX810" fmla="*/ 534120 w 545570"/>
                <a:gd name="connsiteY810" fmla="*/ 89945 h 520365"/>
                <a:gd name="connsiteX811" fmla="*/ 534120 w 545570"/>
                <a:gd name="connsiteY811" fmla="*/ 89945 h 520365"/>
                <a:gd name="connsiteX812" fmla="*/ 536311 w 545570"/>
                <a:gd name="connsiteY812" fmla="*/ 76515 h 520365"/>
                <a:gd name="connsiteX813" fmla="*/ 536502 w 545570"/>
                <a:gd name="connsiteY813" fmla="*/ 74515 h 520365"/>
                <a:gd name="connsiteX814" fmla="*/ 536311 w 545570"/>
                <a:gd name="connsiteY814" fmla="*/ 76515 h 520365"/>
                <a:gd name="connsiteX815" fmla="*/ 533739 w 545570"/>
                <a:gd name="connsiteY815" fmla="*/ 72229 h 520365"/>
                <a:gd name="connsiteX816" fmla="*/ 533739 w 545570"/>
                <a:gd name="connsiteY816" fmla="*/ 72229 h 520365"/>
                <a:gd name="connsiteX817" fmla="*/ 533835 w 545570"/>
                <a:gd name="connsiteY817" fmla="*/ 72134 h 520365"/>
                <a:gd name="connsiteX818" fmla="*/ 533739 w 545570"/>
                <a:gd name="connsiteY818" fmla="*/ 72229 h 520365"/>
                <a:gd name="connsiteX819" fmla="*/ 165217 w 545570"/>
                <a:gd name="connsiteY819" fmla="*/ 5649 h 520365"/>
                <a:gd name="connsiteX820" fmla="*/ 164931 w 545570"/>
                <a:gd name="connsiteY820" fmla="*/ 5554 h 520365"/>
                <a:gd name="connsiteX821" fmla="*/ 165122 w 545570"/>
                <a:gd name="connsiteY821" fmla="*/ 5363 h 520365"/>
                <a:gd name="connsiteX822" fmla="*/ 165217 w 545570"/>
                <a:gd name="connsiteY822" fmla="*/ 5649 h 52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545570" h="520365">
                  <a:moveTo>
                    <a:pt x="432774" y="495615"/>
                  </a:moveTo>
                  <a:cubicBezTo>
                    <a:pt x="434394" y="493996"/>
                    <a:pt x="436108" y="492281"/>
                    <a:pt x="437727" y="490662"/>
                  </a:cubicBezTo>
                  <a:cubicBezTo>
                    <a:pt x="439918" y="488376"/>
                    <a:pt x="442204" y="486185"/>
                    <a:pt x="444395" y="483899"/>
                  </a:cubicBezTo>
                  <a:cubicBezTo>
                    <a:pt x="447538" y="481137"/>
                    <a:pt x="451062" y="478565"/>
                    <a:pt x="451920" y="473993"/>
                  </a:cubicBezTo>
                  <a:lnTo>
                    <a:pt x="451920" y="473993"/>
                  </a:lnTo>
                  <a:cubicBezTo>
                    <a:pt x="464397" y="459706"/>
                    <a:pt x="473922" y="443609"/>
                    <a:pt x="480685" y="425892"/>
                  </a:cubicBezTo>
                  <a:cubicBezTo>
                    <a:pt x="480685" y="425892"/>
                    <a:pt x="480685" y="425892"/>
                    <a:pt x="480685" y="425892"/>
                  </a:cubicBezTo>
                  <a:lnTo>
                    <a:pt x="480685" y="425892"/>
                  </a:lnTo>
                  <a:cubicBezTo>
                    <a:pt x="481256" y="424749"/>
                    <a:pt x="481828" y="423606"/>
                    <a:pt x="482399" y="422463"/>
                  </a:cubicBezTo>
                  <a:lnTo>
                    <a:pt x="482399" y="422463"/>
                  </a:lnTo>
                  <a:lnTo>
                    <a:pt x="482399" y="422463"/>
                  </a:lnTo>
                  <a:cubicBezTo>
                    <a:pt x="485447" y="415034"/>
                    <a:pt x="489638" y="408080"/>
                    <a:pt x="489448" y="399698"/>
                  </a:cubicBezTo>
                  <a:cubicBezTo>
                    <a:pt x="490020" y="397984"/>
                    <a:pt x="490591" y="396174"/>
                    <a:pt x="491163" y="394460"/>
                  </a:cubicBezTo>
                  <a:cubicBezTo>
                    <a:pt x="492972" y="393316"/>
                    <a:pt x="493639" y="391602"/>
                    <a:pt x="493258" y="389411"/>
                  </a:cubicBezTo>
                  <a:lnTo>
                    <a:pt x="493258" y="389411"/>
                  </a:lnTo>
                  <a:lnTo>
                    <a:pt x="493258" y="389411"/>
                  </a:lnTo>
                  <a:cubicBezTo>
                    <a:pt x="493925" y="386554"/>
                    <a:pt x="494591" y="383791"/>
                    <a:pt x="495258" y="380934"/>
                  </a:cubicBezTo>
                  <a:cubicBezTo>
                    <a:pt x="495258" y="380934"/>
                    <a:pt x="495258" y="380934"/>
                    <a:pt x="495258" y="380934"/>
                  </a:cubicBezTo>
                  <a:cubicBezTo>
                    <a:pt x="495830" y="380458"/>
                    <a:pt x="496020" y="379886"/>
                    <a:pt x="495925" y="379219"/>
                  </a:cubicBezTo>
                  <a:cubicBezTo>
                    <a:pt x="498021" y="372171"/>
                    <a:pt x="500402" y="365218"/>
                    <a:pt x="498592" y="357693"/>
                  </a:cubicBezTo>
                  <a:cubicBezTo>
                    <a:pt x="501926" y="355216"/>
                    <a:pt x="502402" y="351787"/>
                    <a:pt x="501640" y="348072"/>
                  </a:cubicBezTo>
                  <a:cubicBezTo>
                    <a:pt x="501640" y="344739"/>
                    <a:pt x="501545" y="341405"/>
                    <a:pt x="501545" y="338071"/>
                  </a:cubicBezTo>
                  <a:cubicBezTo>
                    <a:pt x="501830" y="335690"/>
                    <a:pt x="502021" y="333404"/>
                    <a:pt x="502307" y="331023"/>
                  </a:cubicBezTo>
                  <a:cubicBezTo>
                    <a:pt x="502307" y="331023"/>
                    <a:pt x="502307" y="331023"/>
                    <a:pt x="502307" y="331023"/>
                  </a:cubicBezTo>
                  <a:cubicBezTo>
                    <a:pt x="506117" y="327499"/>
                    <a:pt x="505545" y="322832"/>
                    <a:pt x="505450" y="318260"/>
                  </a:cubicBezTo>
                  <a:cubicBezTo>
                    <a:pt x="507546" y="314450"/>
                    <a:pt x="507831" y="310259"/>
                    <a:pt x="507355" y="305972"/>
                  </a:cubicBezTo>
                  <a:lnTo>
                    <a:pt x="507355" y="305972"/>
                  </a:lnTo>
                  <a:cubicBezTo>
                    <a:pt x="508974" y="302353"/>
                    <a:pt x="509355" y="298543"/>
                    <a:pt x="508403" y="294637"/>
                  </a:cubicBezTo>
                  <a:cubicBezTo>
                    <a:pt x="509450" y="287970"/>
                    <a:pt x="510403" y="281207"/>
                    <a:pt x="511451" y="274540"/>
                  </a:cubicBezTo>
                  <a:cubicBezTo>
                    <a:pt x="512498" y="268539"/>
                    <a:pt x="514499" y="262634"/>
                    <a:pt x="513356" y="256442"/>
                  </a:cubicBezTo>
                  <a:cubicBezTo>
                    <a:pt x="513832" y="254728"/>
                    <a:pt x="514308" y="253013"/>
                    <a:pt x="514880" y="251299"/>
                  </a:cubicBezTo>
                  <a:cubicBezTo>
                    <a:pt x="514880" y="251299"/>
                    <a:pt x="514880" y="251299"/>
                    <a:pt x="514880" y="251299"/>
                  </a:cubicBezTo>
                  <a:lnTo>
                    <a:pt x="514880" y="251299"/>
                  </a:lnTo>
                  <a:cubicBezTo>
                    <a:pt x="516308" y="245774"/>
                    <a:pt x="517737" y="240155"/>
                    <a:pt x="519071" y="234630"/>
                  </a:cubicBezTo>
                  <a:lnTo>
                    <a:pt x="519071" y="234630"/>
                  </a:lnTo>
                  <a:cubicBezTo>
                    <a:pt x="519928" y="232439"/>
                    <a:pt x="520785" y="230248"/>
                    <a:pt x="521547" y="228058"/>
                  </a:cubicBezTo>
                  <a:cubicBezTo>
                    <a:pt x="524976" y="224153"/>
                    <a:pt x="522405" y="218819"/>
                    <a:pt x="524595" y="214628"/>
                  </a:cubicBezTo>
                  <a:lnTo>
                    <a:pt x="524595" y="214628"/>
                  </a:lnTo>
                  <a:cubicBezTo>
                    <a:pt x="530310" y="209294"/>
                    <a:pt x="530215" y="201769"/>
                    <a:pt x="531834" y="195006"/>
                  </a:cubicBezTo>
                  <a:cubicBezTo>
                    <a:pt x="534025" y="188910"/>
                    <a:pt x="537359" y="183290"/>
                    <a:pt x="537073" y="176528"/>
                  </a:cubicBezTo>
                  <a:lnTo>
                    <a:pt x="537073" y="176528"/>
                  </a:lnTo>
                  <a:cubicBezTo>
                    <a:pt x="537454" y="174908"/>
                    <a:pt x="537835" y="173194"/>
                    <a:pt x="538311" y="171575"/>
                  </a:cubicBezTo>
                  <a:lnTo>
                    <a:pt x="538311" y="171575"/>
                  </a:lnTo>
                  <a:cubicBezTo>
                    <a:pt x="541073" y="167670"/>
                    <a:pt x="541740" y="163192"/>
                    <a:pt x="541836" y="158525"/>
                  </a:cubicBezTo>
                  <a:cubicBezTo>
                    <a:pt x="542407" y="154620"/>
                    <a:pt x="543074" y="150715"/>
                    <a:pt x="543645" y="146810"/>
                  </a:cubicBezTo>
                  <a:cubicBezTo>
                    <a:pt x="544598" y="142904"/>
                    <a:pt x="546122" y="138904"/>
                    <a:pt x="542979" y="135284"/>
                  </a:cubicBezTo>
                  <a:lnTo>
                    <a:pt x="542979" y="135284"/>
                  </a:lnTo>
                  <a:cubicBezTo>
                    <a:pt x="543455" y="134713"/>
                    <a:pt x="543645" y="134141"/>
                    <a:pt x="543550" y="133379"/>
                  </a:cubicBezTo>
                  <a:lnTo>
                    <a:pt x="543550" y="133379"/>
                  </a:lnTo>
                  <a:cubicBezTo>
                    <a:pt x="545550" y="130998"/>
                    <a:pt x="546312" y="128426"/>
                    <a:pt x="544693" y="125473"/>
                  </a:cubicBezTo>
                  <a:cubicBezTo>
                    <a:pt x="544026" y="115567"/>
                    <a:pt x="546503" y="105471"/>
                    <a:pt x="542979" y="95755"/>
                  </a:cubicBezTo>
                  <a:lnTo>
                    <a:pt x="542979" y="95755"/>
                  </a:lnTo>
                  <a:cubicBezTo>
                    <a:pt x="542979" y="88040"/>
                    <a:pt x="540216" y="81182"/>
                    <a:pt x="536216" y="74801"/>
                  </a:cubicBezTo>
                  <a:lnTo>
                    <a:pt x="536216" y="74801"/>
                  </a:lnTo>
                  <a:cubicBezTo>
                    <a:pt x="540026" y="70324"/>
                    <a:pt x="536597" y="67085"/>
                    <a:pt x="534406" y="63561"/>
                  </a:cubicBezTo>
                  <a:cubicBezTo>
                    <a:pt x="534120" y="62609"/>
                    <a:pt x="533835" y="61561"/>
                    <a:pt x="533644" y="60608"/>
                  </a:cubicBezTo>
                  <a:cubicBezTo>
                    <a:pt x="533168" y="58036"/>
                    <a:pt x="533072" y="55369"/>
                    <a:pt x="530405" y="53941"/>
                  </a:cubicBezTo>
                  <a:cubicBezTo>
                    <a:pt x="529453" y="52798"/>
                    <a:pt x="528500" y="51655"/>
                    <a:pt x="527548" y="50512"/>
                  </a:cubicBezTo>
                  <a:cubicBezTo>
                    <a:pt x="528786" y="48226"/>
                    <a:pt x="527548" y="46702"/>
                    <a:pt x="525929" y="45368"/>
                  </a:cubicBezTo>
                  <a:lnTo>
                    <a:pt x="525929" y="45368"/>
                  </a:lnTo>
                  <a:lnTo>
                    <a:pt x="525929" y="45368"/>
                  </a:lnTo>
                  <a:cubicBezTo>
                    <a:pt x="524690" y="39844"/>
                    <a:pt x="519738" y="38034"/>
                    <a:pt x="515642" y="35367"/>
                  </a:cubicBezTo>
                  <a:cubicBezTo>
                    <a:pt x="513356" y="32891"/>
                    <a:pt x="511165" y="30224"/>
                    <a:pt x="507260" y="30319"/>
                  </a:cubicBezTo>
                  <a:cubicBezTo>
                    <a:pt x="505736" y="29652"/>
                    <a:pt x="504116" y="28985"/>
                    <a:pt x="502592" y="28223"/>
                  </a:cubicBezTo>
                  <a:cubicBezTo>
                    <a:pt x="500592" y="26318"/>
                    <a:pt x="498306" y="25461"/>
                    <a:pt x="495544" y="25461"/>
                  </a:cubicBezTo>
                  <a:cubicBezTo>
                    <a:pt x="493067" y="23937"/>
                    <a:pt x="490400" y="22889"/>
                    <a:pt x="487353" y="23461"/>
                  </a:cubicBezTo>
                  <a:cubicBezTo>
                    <a:pt x="482399" y="21556"/>
                    <a:pt x="477351" y="20413"/>
                    <a:pt x="472113" y="21460"/>
                  </a:cubicBezTo>
                  <a:cubicBezTo>
                    <a:pt x="463921" y="20603"/>
                    <a:pt x="455825" y="18127"/>
                    <a:pt x="447443" y="20032"/>
                  </a:cubicBezTo>
                  <a:cubicBezTo>
                    <a:pt x="445347" y="19746"/>
                    <a:pt x="443156" y="19079"/>
                    <a:pt x="441156" y="20603"/>
                  </a:cubicBezTo>
                  <a:lnTo>
                    <a:pt x="441156" y="20603"/>
                  </a:lnTo>
                  <a:cubicBezTo>
                    <a:pt x="436584" y="20413"/>
                    <a:pt x="432012" y="20222"/>
                    <a:pt x="427440" y="20032"/>
                  </a:cubicBezTo>
                  <a:cubicBezTo>
                    <a:pt x="424202" y="18508"/>
                    <a:pt x="420868" y="18984"/>
                    <a:pt x="417630" y="19651"/>
                  </a:cubicBezTo>
                  <a:cubicBezTo>
                    <a:pt x="407628" y="21556"/>
                    <a:pt x="397055" y="18127"/>
                    <a:pt x="387340" y="22794"/>
                  </a:cubicBezTo>
                  <a:cubicBezTo>
                    <a:pt x="386102" y="21460"/>
                    <a:pt x="384768" y="20317"/>
                    <a:pt x="382673" y="21080"/>
                  </a:cubicBezTo>
                  <a:lnTo>
                    <a:pt x="382673" y="21080"/>
                  </a:lnTo>
                  <a:cubicBezTo>
                    <a:pt x="378196" y="20127"/>
                    <a:pt x="373719" y="20032"/>
                    <a:pt x="369338" y="21270"/>
                  </a:cubicBezTo>
                  <a:cubicBezTo>
                    <a:pt x="367147" y="21175"/>
                    <a:pt x="364956" y="21080"/>
                    <a:pt x="362670" y="20984"/>
                  </a:cubicBezTo>
                  <a:cubicBezTo>
                    <a:pt x="357050" y="20889"/>
                    <a:pt x="351336" y="20889"/>
                    <a:pt x="345716" y="20794"/>
                  </a:cubicBezTo>
                  <a:cubicBezTo>
                    <a:pt x="343525" y="20699"/>
                    <a:pt x="341239" y="20603"/>
                    <a:pt x="339048" y="20603"/>
                  </a:cubicBezTo>
                  <a:cubicBezTo>
                    <a:pt x="336381" y="20222"/>
                    <a:pt x="333714" y="19936"/>
                    <a:pt x="330952" y="19556"/>
                  </a:cubicBezTo>
                  <a:cubicBezTo>
                    <a:pt x="324856" y="19079"/>
                    <a:pt x="318760" y="18603"/>
                    <a:pt x="312664" y="18032"/>
                  </a:cubicBezTo>
                  <a:lnTo>
                    <a:pt x="312664" y="18032"/>
                  </a:lnTo>
                  <a:lnTo>
                    <a:pt x="312664" y="18032"/>
                  </a:lnTo>
                  <a:cubicBezTo>
                    <a:pt x="311521" y="17936"/>
                    <a:pt x="310378" y="17841"/>
                    <a:pt x="309235" y="17650"/>
                  </a:cubicBezTo>
                  <a:lnTo>
                    <a:pt x="309235" y="17650"/>
                  </a:lnTo>
                  <a:cubicBezTo>
                    <a:pt x="305615" y="15365"/>
                    <a:pt x="301615" y="16317"/>
                    <a:pt x="297710" y="16126"/>
                  </a:cubicBezTo>
                  <a:cubicBezTo>
                    <a:pt x="296472" y="14317"/>
                    <a:pt x="294757" y="13936"/>
                    <a:pt x="292662" y="14412"/>
                  </a:cubicBezTo>
                  <a:lnTo>
                    <a:pt x="292662" y="14412"/>
                  </a:lnTo>
                  <a:cubicBezTo>
                    <a:pt x="289995" y="13174"/>
                    <a:pt x="287328" y="12031"/>
                    <a:pt x="284280" y="12602"/>
                  </a:cubicBezTo>
                  <a:cubicBezTo>
                    <a:pt x="281136" y="11650"/>
                    <a:pt x="277993" y="9459"/>
                    <a:pt x="274659" y="12221"/>
                  </a:cubicBezTo>
                  <a:cubicBezTo>
                    <a:pt x="266658" y="5935"/>
                    <a:pt x="256943" y="6983"/>
                    <a:pt x="247799" y="6030"/>
                  </a:cubicBezTo>
                  <a:cubicBezTo>
                    <a:pt x="241988" y="3363"/>
                    <a:pt x="235702" y="4697"/>
                    <a:pt x="229701" y="3744"/>
                  </a:cubicBezTo>
                  <a:cubicBezTo>
                    <a:pt x="227225" y="1363"/>
                    <a:pt x="224272" y="1649"/>
                    <a:pt x="221319" y="2506"/>
                  </a:cubicBezTo>
                  <a:cubicBezTo>
                    <a:pt x="213032" y="1744"/>
                    <a:pt x="204841" y="-828"/>
                    <a:pt x="196364" y="601"/>
                  </a:cubicBezTo>
                  <a:cubicBezTo>
                    <a:pt x="194078" y="696"/>
                    <a:pt x="191792" y="696"/>
                    <a:pt x="189506" y="791"/>
                  </a:cubicBezTo>
                  <a:cubicBezTo>
                    <a:pt x="182838" y="-352"/>
                    <a:pt x="176171" y="-257"/>
                    <a:pt x="169503" y="1077"/>
                  </a:cubicBezTo>
                  <a:cubicBezTo>
                    <a:pt x="163407" y="1553"/>
                    <a:pt x="157406" y="2125"/>
                    <a:pt x="151311" y="2601"/>
                  </a:cubicBezTo>
                  <a:cubicBezTo>
                    <a:pt x="149691" y="2887"/>
                    <a:pt x="148072" y="3173"/>
                    <a:pt x="146453" y="3458"/>
                  </a:cubicBezTo>
                  <a:cubicBezTo>
                    <a:pt x="143310" y="3744"/>
                    <a:pt x="139499" y="1077"/>
                    <a:pt x="137309" y="5554"/>
                  </a:cubicBezTo>
                  <a:cubicBezTo>
                    <a:pt x="137023" y="6030"/>
                    <a:pt x="136737" y="6506"/>
                    <a:pt x="136452" y="6983"/>
                  </a:cubicBezTo>
                  <a:lnTo>
                    <a:pt x="136452" y="6983"/>
                  </a:lnTo>
                  <a:lnTo>
                    <a:pt x="136452" y="6983"/>
                  </a:lnTo>
                  <a:cubicBezTo>
                    <a:pt x="129784" y="2696"/>
                    <a:pt x="123974" y="7649"/>
                    <a:pt x="117878" y="8697"/>
                  </a:cubicBezTo>
                  <a:cubicBezTo>
                    <a:pt x="112734" y="9650"/>
                    <a:pt x="107591" y="10697"/>
                    <a:pt x="102923" y="13459"/>
                  </a:cubicBezTo>
                  <a:cubicBezTo>
                    <a:pt x="102828" y="13841"/>
                    <a:pt x="103114" y="14126"/>
                    <a:pt x="103114" y="14412"/>
                  </a:cubicBezTo>
                  <a:cubicBezTo>
                    <a:pt x="103114" y="14412"/>
                    <a:pt x="103019" y="14412"/>
                    <a:pt x="102923" y="14317"/>
                  </a:cubicBezTo>
                  <a:cubicBezTo>
                    <a:pt x="102923" y="14317"/>
                    <a:pt x="102923" y="13364"/>
                    <a:pt x="102923" y="13364"/>
                  </a:cubicBezTo>
                  <a:cubicBezTo>
                    <a:pt x="99209" y="13650"/>
                    <a:pt x="95685" y="14412"/>
                    <a:pt x="92922" y="16984"/>
                  </a:cubicBezTo>
                  <a:cubicBezTo>
                    <a:pt x="90922" y="16603"/>
                    <a:pt x="89303" y="17460"/>
                    <a:pt x="87969" y="18793"/>
                  </a:cubicBezTo>
                  <a:lnTo>
                    <a:pt x="87969" y="18793"/>
                  </a:lnTo>
                  <a:lnTo>
                    <a:pt x="87969" y="18793"/>
                  </a:lnTo>
                  <a:cubicBezTo>
                    <a:pt x="85207" y="18603"/>
                    <a:pt x="83207" y="20127"/>
                    <a:pt x="81302" y="21842"/>
                  </a:cubicBezTo>
                  <a:lnTo>
                    <a:pt x="81302" y="21842"/>
                  </a:lnTo>
                  <a:lnTo>
                    <a:pt x="81302" y="21842"/>
                  </a:lnTo>
                  <a:cubicBezTo>
                    <a:pt x="80349" y="22127"/>
                    <a:pt x="79397" y="22413"/>
                    <a:pt x="78444" y="22699"/>
                  </a:cubicBezTo>
                  <a:cubicBezTo>
                    <a:pt x="74730" y="24032"/>
                    <a:pt x="70920" y="25175"/>
                    <a:pt x="68062" y="28223"/>
                  </a:cubicBezTo>
                  <a:cubicBezTo>
                    <a:pt x="68062" y="28223"/>
                    <a:pt x="68062" y="28223"/>
                    <a:pt x="68062" y="28223"/>
                  </a:cubicBezTo>
                  <a:lnTo>
                    <a:pt x="68062" y="28223"/>
                  </a:lnTo>
                  <a:cubicBezTo>
                    <a:pt x="65205" y="28318"/>
                    <a:pt x="63299" y="30033"/>
                    <a:pt x="61395" y="31843"/>
                  </a:cubicBezTo>
                  <a:cubicBezTo>
                    <a:pt x="53774" y="35081"/>
                    <a:pt x="46821" y="39177"/>
                    <a:pt x="41392" y="45559"/>
                  </a:cubicBezTo>
                  <a:cubicBezTo>
                    <a:pt x="39106" y="47654"/>
                    <a:pt x="36725" y="49750"/>
                    <a:pt x="34439" y="51845"/>
                  </a:cubicBezTo>
                  <a:cubicBezTo>
                    <a:pt x="31200" y="52988"/>
                    <a:pt x="28914" y="55084"/>
                    <a:pt x="27771" y="58322"/>
                  </a:cubicBezTo>
                  <a:lnTo>
                    <a:pt x="27771" y="58322"/>
                  </a:lnTo>
                  <a:cubicBezTo>
                    <a:pt x="21675" y="63656"/>
                    <a:pt x="16722" y="69848"/>
                    <a:pt x="13198" y="77087"/>
                  </a:cubicBezTo>
                  <a:cubicBezTo>
                    <a:pt x="9864" y="80992"/>
                    <a:pt x="8054" y="85659"/>
                    <a:pt x="6435" y="90421"/>
                  </a:cubicBezTo>
                  <a:cubicBezTo>
                    <a:pt x="3483" y="97184"/>
                    <a:pt x="1387" y="104233"/>
                    <a:pt x="1101" y="111662"/>
                  </a:cubicBezTo>
                  <a:cubicBezTo>
                    <a:pt x="-232" y="113948"/>
                    <a:pt x="-42" y="116234"/>
                    <a:pt x="720" y="118616"/>
                  </a:cubicBezTo>
                  <a:cubicBezTo>
                    <a:pt x="625" y="120711"/>
                    <a:pt x="625" y="122711"/>
                    <a:pt x="530" y="124807"/>
                  </a:cubicBezTo>
                  <a:cubicBezTo>
                    <a:pt x="-518" y="130236"/>
                    <a:pt x="54" y="135475"/>
                    <a:pt x="1673" y="140714"/>
                  </a:cubicBezTo>
                  <a:cubicBezTo>
                    <a:pt x="1673" y="140714"/>
                    <a:pt x="1673" y="140714"/>
                    <a:pt x="1673" y="140714"/>
                  </a:cubicBezTo>
                  <a:cubicBezTo>
                    <a:pt x="2054" y="142619"/>
                    <a:pt x="2435" y="144619"/>
                    <a:pt x="2816" y="146524"/>
                  </a:cubicBezTo>
                  <a:cubicBezTo>
                    <a:pt x="3483" y="149191"/>
                    <a:pt x="4149" y="151953"/>
                    <a:pt x="4816" y="154620"/>
                  </a:cubicBezTo>
                  <a:cubicBezTo>
                    <a:pt x="5578" y="156906"/>
                    <a:pt x="6245" y="159192"/>
                    <a:pt x="7007" y="161478"/>
                  </a:cubicBezTo>
                  <a:lnTo>
                    <a:pt x="7007" y="161478"/>
                  </a:lnTo>
                  <a:cubicBezTo>
                    <a:pt x="7388" y="165193"/>
                    <a:pt x="7769" y="168907"/>
                    <a:pt x="11007" y="171479"/>
                  </a:cubicBezTo>
                  <a:cubicBezTo>
                    <a:pt x="11864" y="173670"/>
                    <a:pt x="12722" y="175861"/>
                    <a:pt x="13674" y="178051"/>
                  </a:cubicBezTo>
                  <a:cubicBezTo>
                    <a:pt x="12912" y="181385"/>
                    <a:pt x="15770" y="182814"/>
                    <a:pt x="17389" y="184910"/>
                  </a:cubicBezTo>
                  <a:cubicBezTo>
                    <a:pt x="17198" y="187862"/>
                    <a:pt x="18818" y="189767"/>
                    <a:pt x="20913" y="191577"/>
                  </a:cubicBezTo>
                  <a:lnTo>
                    <a:pt x="20913" y="191577"/>
                  </a:lnTo>
                  <a:cubicBezTo>
                    <a:pt x="26819" y="203960"/>
                    <a:pt x="34248" y="215295"/>
                    <a:pt x="43868" y="225105"/>
                  </a:cubicBezTo>
                  <a:cubicBezTo>
                    <a:pt x="44154" y="228820"/>
                    <a:pt x="46726" y="230915"/>
                    <a:pt x="49393" y="233011"/>
                  </a:cubicBezTo>
                  <a:cubicBezTo>
                    <a:pt x="52631" y="236344"/>
                    <a:pt x="55870" y="239679"/>
                    <a:pt x="59108" y="243012"/>
                  </a:cubicBezTo>
                  <a:cubicBezTo>
                    <a:pt x="62442" y="246441"/>
                    <a:pt x="65776" y="249775"/>
                    <a:pt x="69110" y="253204"/>
                  </a:cubicBezTo>
                  <a:cubicBezTo>
                    <a:pt x="73015" y="257014"/>
                    <a:pt x="76920" y="260919"/>
                    <a:pt x="80825" y="264729"/>
                  </a:cubicBezTo>
                  <a:cubicBezTo>
                    <a:pt x="85969" y="269873"/>
                    <a:pt x="90065" y="276159"/>
                    <a:pt x="97304" y="278826"/>
                  </a:cubicBezTo>
                  <a:cubicBezTo>
                    <a:pt x="97304" y="278826"/>
                    <a:pt x="97304" y="278826"/>
                    <a:pt x="97304" y="278826"/>
                  </a:cubicBezTo>
                  <a:cubicBezTo>
                    <a:pt x="101780" y="283017"/>
                    <a:pt x="106257" y="287208"/>
                    <a:pt x="110734" y="291495"/>
                  </a:cubicBezTo>
                  <a:cubicBezTo>
                    <a:pt x="123783" y="305115"/>
                    <a:pt x="137309" y="318164"/>
                    <a:pt x="151882" y="330166"/>
                  </a:cubicBezTo>
                  <a:cubicBezTo>
                    <a:pt x="153311" y="334071"/>
                    <a:pt x="155597" y="337310"/>
                    <a:pt x="158930" y="339691"/>
                  </a:cubicBezTo>
                  <a:lnTo>
                    <a:pt x="158930" y="339691"/>
                  </a:lnTo>
                  <a:lnTo>
                    <a:pt x="158930" y="339691"/>
                  </a:lnTo>
                  <a:cubicBezTo>
                    <a:pt x="164455" y="346358"/>
                    <a:pt x="169980" y="353026"/>
                    <a:pt x="175599" y="359693"/>
                  </a:cubicBezTo>
                  <a:cubicBezTo>
                    <a:pt x="179505" y="363694"/>
                    <a:pt x="180266" y="369980"/>
                    <a:pt x="185410" y="373123"/>
                  </a:cubicBezTo>
                  <a:cubicBezTo>
                    <a:pt x="194840" y="386839"/>
                    <a:pt x="203507" y="401222"/>
                    <a:pt x="214747" y="413700"/>
                  </a:cubicBezTo>
                  <a:cubicBezTo>
                    <a:pt x="215128" y="417415"/>
                    <a:pt x="217795" y="419415"/>
                    <a:pt x="220367" y="421510"/>
                  </a:cubicBezTo>
                  <a:lnTo>
                    <a:pt x="220367" y="421510"/>
                  </a:lnTo>
                  <a:lnTo>
                    <a:pt x="220367" y="421510"/>
                  </a:lnTo>
                  <a:cubicBezTo>
                    <a:pt x="221891" y="423225"/>
                    <a:pt x="223510" y="425035"/>
                    <a:pt x="225034" y="426749"/>
                  </a:cubicBezTo>
                  <a:cubicBezTo>
                    <a:pt x="225891" y="427892"/>
                    <a:pt x="226748" y="428940"/>
                    <a:pt x="227701" y="430083"/>
                  </a:cubicBezTo>
                  <a:lnTo>
                    <a:pt x="227701" y="430083"/>
                  </a:lnTo>
                  <a:cubicBezTo>
                    <a:pt x="230273" y="437322"/>
                    <a:pt x="236750" y="441323"/>
                    <a:pt x="241703" y="446561"/>
                  </a:cubicBezTo>
                  <a:cubicBezTo>
                    <a:pt x="242274" y="447133"/>
                    <a:pt x="242941" y="447800"/>
                    <a:pt x="243513" y="448371"/>
                  </a:cubicBezTo>
                  <a:lnTo>
                    <a:pt x="243513" y="448371"/>
                  </a:lnTo>
                  <a:cubicBezTo>
                    <a:pt x="243894" y="449038"/>
                    <a:pt x="244179" y="449705"/>
                    <a:pt x="244560" y="450371"/>
                  </a:cubicBezTo>
                  <a:cubicBezTo>
                    <a:pt x="244560" y="450371"/>
                    <a:pt x="244560" y="450371"/>
                    <a:pt x="244560" y="450371"/>
                  </a:cubicBezTo>
                  <a:cubicBezTo>
                    <a:pt x="244560" y="450371"/>
                    <a:pt x="244560" y="450371"/>
                    <a:pt x="244560" y="450371"/>
                  </a:cubicBezTo>
                  <a:cubicBezTo>
                    <a:pt x="244084" y="450848"/>
                    <a:pt x="243608" y="451324"/>
                    <a:pt x="243227" y="451800"/>
                  </a:cubicBezTo>
                  <a:cubicBezTo>
                    <a:pt x="248751" y="457325"/>
                    <a:pt x="254276" y="462945"/>
                    <a:pt x="259800" y="468469"/>
                  </a:cubicBezTo>
                  <a:cubicBezTo>
                    <a:pt x="260277" y="467992"/>
                    <a:pt x="260753" y="467516"/>
                    <a:pt x="261229" y="467135"/>
                  </a:cubicBezTo>
                  <a:lnTo>
                    <a:pt x="261229" y="467135"/>
                  </a:lnTo>
                  <a:cubicBezTo>
                    <a:pt x="261229" y="467135"/>
                    <a:pt x="261229" y="467135"/>
                    <a:pt x="261229" y="467135"/>
                  </a:cubicBezTo>
                  <a:cubicBezTo>
                    <a:pt x="262467" y="467992"/>
                    <a:pt x="263705" y="468945"/>
                    <a:pt x="264944" y="469802"/>
                  </a:cubicBezTo>
                  <a:lnTo>
                    <a:pt x="264944" y="469802"/>
                  </a:lnTo>
                  <a:cubicBezTo>
                    <a:pt x="264944" y="469802"/>
                    <a:pt x="264944" y="469802"/>
                    <a:pt x="264944" y="469802"/>
                  </a:cubicBezTo>
                  <a:cubicBezTo>
                    <a:pt x="273135" y="478660"/>
                    <a:pt x="282565" y="485995"/>
                    <a:pt x="292757" y="492472"/>
                  </a:cubicBezTo>
                  <a:cubicBezTo>
                    <a:pt x="300758" y="498187"/>
                    <a:pt x="308473" y="504473"/>
                    <a:pt x="318093" y="507616"/>
                  </a:cubicBezTo>
                  <a:lnTo>
                    <a:pt x="318093" y="507616"/>
                  </a:lnTo>
                  <a:cubicBezTo>
                    <a:pt x="319427" y="508855"/>
                    <a:pt x="320760" y="509903"/>
                    <a:pt x="322761" y="508855"/>
                  </a:cubicBezTo>
                  <a:lnTo>
                    <a:pt x="322761" y="508855"/>
                  </a:lnTo>
                  <a:cubicBezTo>
                    <a:pt x="327904" y="514094"/>
                    <a:pt x="334476" y="515713"/>
                    <a:pt x="341430" y="516665"/>
                  </a:cubicBezTo>
                  <a:lnTo>
                    <a:pt x="341430" y="516665"/>
                  </a:lnTo>
                  <a:lnTo>
                    <a:pt x="341430" y="516665"/>
                  </a:lnTo>
                  <a:cubicBezTo>
                    <a:pt x="348859" y="519142"/>
                    <a:pt x="356288" y="521237"/>
                    <a:pt x="364194" y="519999"/>
                  </a:cubicBezTo>
                  <a:cubicBezTo>
                    <a:pt x="377910" y="519904"/>
                    <a:pt x="391531" y="519428"/>
                    <a:pt x="404485" y="513998"/>
                  </a:cubicBezTo>
                  <a:cubicBezTo>
                    <a:pt x="409343" y="514189"/>
                    <a:pt x="411629" y="510474"/>
                    <a:pt x="414486" y="507521"/>
                  </a:cubicBezTo>
                  <a:cubicBezTo>
                    <a:pt x="417630" y="508664"/>
                    <a:pt x="419249" y="506379"/>
                    <a:pt x="421058" y="504569"/>
                  </a:cubicBezTo>
                  <a:cubicBezTo>
                    <a:pt x="421058" y="504569"/>
                    <a:pt x="421058" y="504569"/>
                    <a:pt x="421058" y="504569"/>
                  </a:cubicBezTo>
                  <a:cubicBezTo>
                    <a:pt x="426583" y="503616"/>
                    <a:pt x="429345" y="499139"/>
                    <a:pt x="432774" y="495615"/>
                  </a:cubicBezTo>
                  <a:close/>
                  <a:moveTo>
                    <a:pt x="9674" y="110043"/>
                  </a:moveTo>
                  <a:cubicBezTo>
                    <a:pt x="9674" y="110043"/>
                    <a:pt x="9674" y="110043"/>
                    <a:pt x="9674" y="110043"/>
                  </a:cubicBezTo>
                  <a:cubicBezTo>
                    <a:pt x="9674" y="110043"/>
                    <a:pt x="9674" y="110043"/>
                    <a:pt x="9674" y="110043"/>
                  </a:cubicBezTo>
                  <a:lnTo>
                    <a:pt x="9674" y="110043"/>
                  </a:lnTo>
                  <a:lnTo>
                    <a:pt x="9674" y="110043"/>
                  </a:lnTo>
                  <a:cubicBezTo>
                    <a:pt x="9674" y="110043"/>
                    <a:pt x="9769" y="110138"/>
                    <a:pt x="9769" y="110138"/>
                  </a:cubicBezTo>
                  <a:cubicBezTo>
                    <a:pt x="9674" y="110138"/>
                    <a:pt x="9579" y="110234"/>
                    <a:pt x="9483" y="110234"/>
                  </a:cubicBezTo>
                  <a:cubicBezTo>
                    <a:pt x="9579" y="110138"/>
                    <a:pt x="9674" y="110138"/>
                    <a:pt x="9674" y="110043"/>
                  </a:cubicBezTo>
                  <a:close/>
                  <a:moveTo>
                    <a:pt x="41487" y="71847"/>
                  </a:moveTo>
                  <a:cubicBezTo>
                    <a:pt x="41678" y="72038"/>
                    <a:pt x="41868" y="72229"/>
                    <a:pt x="42059" y="72420"/>
                  </a:cubicBezTo>
                  <a:cubicBezTo>
                    <a:pt x="40821" y="72991"/>
                    <a:pt x="40059" y="73276"/>
                    <a:pt x="39582" y="73276"/>
                  </a:cubicBezTo>
                  <a:cubicBezTo>
                    <a:pt x="40249" y="72800"/>
                    <a:pt x="40916" y="72324"/>
                    <a:pt x="41487" y="71847"/>
                  </a:cubicBezTo>
                  <a:close/>
                  <a:moveTo>
                    <a:pt x="43202" y="73467"/>
                  </a:moveTo>
                  <a:cubicBezTo>
                    <a:pt x="43202" y="73467"/>
                    <a:pt x="43202" y="73562"/>
                    <a:pt x="43202" y="73467"/>
                  </a:cubicBezTo>
                  <a:lnTo>
                    <a:pt x="43202" y="73467"/>
                  </a:lnTo>
                  <a:lnTo>
                    <a:pt x="43202" y="73467"/>
                  </a:lnTo>
                  <a:lnTo>
                    <a:pt x="43202" y="73467"/>
                  </a:lnTo>
                  <a:cubicBezTo>
                    <a:pt x="43106" y="73467"/>
                    <a:pt x="43202" y="73467"/>
                    <a:pt x="43202" y="73467"/>
                  </a:cubicBezTo>
                  <a:close/>
                  <a:moveTo>
                    <a:pt x="221224" y="92326"/>
                  </a:moveTo>
                  <a:cubicBezTo>
                    <a:pt x="221224" y="92326"/>
                    <a:pt x="221224" y="92326"/>
                    <a:pt x="221224" y="92326"/>
                  </a:cubicBezTo>
                  <a:lnTo>
                    <a:pt x="221224" y="92326"/>
                  </a:lnTo>
                  <a:cubicBezTo>
                    <a:pt x="221224" y="92422"/>
                    <a:pt x="221129" y="92422"/>
                    <a:pt x="221224" y="92326"/>
                  </a:cubicBezTo>
                  <a:cubicBezTo>
                    <a:pt x="221129" y="92422"/>
                    <a:pt x="221129" y="92422"/>
                    <a:pt x="221224" y="92326"/>
                  </a:cubicBezTo>
                  <a:lnTo>
                    <a:pt x="221224" y="92326"/>
                  </a:lnTo>
                  <a:lnTo>
                    <a:pt x="221224" y="92326"/>
                  </a:lnTo>
                  <a:close/>
                  <a:moveTo>
                    <a:pt x="466969" y="276159"/>
                  </a:moveTo>
                  <a:cubicBezTo>
                    <a:pt x="466874" y="276064"/>
                    <a:pt x="466874" y="275969"/>
                    <a:pt x="466779" y="275873"/>
                  </a:cubicBezTo>
                  <a:cubicBezTo>
                    <a:pt x="466874" y="275873"/>
                    <a:pt x="466969" y="275873"/>
                    <a:pt x="467064" y="275969"/>
                  </a:cubicBezTo>
                  <a:cubicBezTo>
                    <a:pt x="467064" y="276064"/>
                    <a:pt x="466969" y="276064"/>
                    <a:pt x="466969" y="276159"/>
                  </a:cubicBezTo>
                  <a:close/>
                  <a:moveTo>
                    <a:pt x="432870" y="64514"/>
                  </a:moveTo>
                  <a:cubicBezTo>
                    <a:pt x="432870" y="64704"/>
                    <a:pt x="432965" y="64799"/>
                    <a:pt x="433060" y="64990"/>
                  </a:cubicBezTo>
                  <a:cubicBezTo>
                    <a:pt x="432870" y="64990"/>
                    <a:pt x="432774" y="64799"/>
                    <a:pt x="432679" y="64799"/>
                  </a:cubicBezTo>
                  <a:lnTo>
                    <a:pt x="432679" y="64799"/>
                  </a:lnTo>
                  <a:cubicBezTo>
                    <a:pt x="432679" y="64799"/>
                    <a:pt x="432679" y="64799"/>
                    <a:pt x="432679" y="64799"/>
                  </a:cubicBezTo>
                  <a:cubicBezTo>
                    <a:pt x="432679" y="64799"/>
                    <a:pt x="432679" y="64799"/>
                    <a:pt x="432774" y="64799"/>
                  </a:cubicBezTo>
                  <a:cubicBezTo>
                    <a:pt x="432774" y="64609"/>
                    <a:pt x="432870" y="64514"/>
                    <a:pt x="432870" y="64514"/>
                  </a:cubicBezTo>
                  <a:close/>
                  <a:moveTo>
                    <a:pt x="218747" y="98041"/>
                  </a:moveTo>
                  <a:cubicBezTo>
                    <a:pt x="218747" y="98041"/>
                    <a:pt x="218747" y="98041"/>
                    <a:pt x="218747" y="98041"/>
                  </a:cubicBezTo>
                  <a:cubicBezTo>
                    <a:pt x="218462" y="98423"/>
                    <a:pt x="218176" y="98708"/>
                    <a:pt x="217890" y="98994"/>
                  </a:cubicBezTo>
                  <a:cubicBezTo>
                    <a:pt x="217890" y="98994"/>
                    <a:pt x="217890" y="99089"/>
                    <a:pt x="217890" y="99089"/>
                  </a:cubicBezTo>
                  <a:cubicBezTo>
                    <a:pt x="217890" y="99089"/>
                    <a:pt x="217890" y="99089"/>
                    <a:pt x="217890" y="99089"/>
                  </a:cubicBezTo>
                  <a:lnTo>
                    <a:pt x="217890" y="98994"/>
                  </a:lnTo>
                  <a:cubicBezTo>
                    <a:pt x="217890" y="98994"/>
                    <a:pt x="217795" y="98899"/>
                    <a:pt x="217795" y="98899"/>
                  </a:cubicBezTo>
                  <a:cubicBezTo>
                    <a:pt x="218176" y="98708"/>
                    <a:pt x="218462" y="98327"/>
                    <a:pt x="218747" y="98041"/>
                  </a:cubicBezTo>
                  <a:close/>
                  <a:moveTo>
                    <a:pt x="462016" y="158621"/>
                  </a:moveTo>
                  <a:cubicBezTo>
                    <a:pt x="462111" y="158906"/>
                    <a:pt x="461921" y="158906"/>
                    <a:pt x="461825" y="159097"/>
                  </a:cubicBezTo>
                  <a:cubicBezTo>
                    <a:pt x="461635" y="159192"/>
                    <a:pt x="461445" y="159192"/>
                    <a:pt x="461254" y="159287"/>
                  </a:cubicBezTo>
                  <a:cubicBezTo>
                    <a:pt x="461445" y="159097"/>
                    <a:pt x="461921" y="159001"/>
                    <a:pt x="462016" y="158621"/>
                  </a:cubicBezTo>
                  <a:close/>
                  <a:moveTo>
                    <a:pt x="435917" y="91279"/>
                  </a:moveTo>
                  <a:cubicBezTo>
                    <a:pt x="435917" y="91279"/>
                    <a:pt x="435917" y="91374"/>
                    <a:pt x="435917" y="91279"/>
                  </a:cubicBezTo>
                  <a:cubicBezTo>
                    <a:pt x="435917" y="91374"/>
                    <a:pt x="435917" y="91470"/>
                    <a:pt x="436013" y="91470"/>
                  </a:cubicBezTo>
                  <a:cubicBezTo>
                    <a:pt x="435917" y="91470"/>
                    <a:pt x="435917" y="91470"/>
                    <a:pt x="435822" y="91470"/>
                  </a:cubicBezTo>
                  <a:cubicBezTo>
                    <a:pt x="435822" y="91470"/>
                    <a:pt x="435917" y="91470"/>
                    <a:pt x="435917" y="91279"/>
                  </a:cubicBezTo>
                  <a:lnTo>
                    <a:pt x="435917" y="91279"/>
                  </a:lnTo>
                  <a:cubicBezTo>
                    <a:pt x="435822" y="91374"/>
                    <a:pt x="435917" y="91279"/>
                    <a:pt x="435917" y="91279"/>
                  </a:cubicBezTo>
                  <a:close/>
                  <a:moveTo>
                    <a:pt x="475827" y="104804"/>
                  </a:moveTo>
                  <a:lnTo>
                    <a:pt x="475827" y="104804"/>
                  </a:lnTo>
                  <a:lnTo>
                    <a:pt x="475827" y="104804"/>
                  </a:lnTo>
                  <a:lnTo>
                    <a:pt x="475827" y="104804"/>
                  </a:lnTo>
                  <a:cubicBezTo>
                    <a:pt x="475732" y="104804"/>
                    <a:pt x="475732" y="104804"/>
                    <a:pt x="475827" y="104804"/>
                  </a:cubicBezTo>
                  <a:cubicBezTo>
                    <a:pt x="475732" y="104804"/>
                    <a:pt x="475827" y="104804"/>
                    <a:pt x="475827" y="104804"/>
                  </a:cubicBezTo>
                  <a:close/>
                  <a:moveTo>
                    <a:pt x="272469" y="207484"/>
                  </a:moveTo>
                  <a:cubicBezTo>
                    <a:pt x="272469" y="207389"/>
                    <a:pt x="272469" y="207389"/>
                    <a:pt x="272469" y="207293"/>
                  </a:cubicBezTo>
                  <a:cubicBezTo>
                    <a:pt x="272469" y="207293"/>
                    <a:pt x="272564" y="207198"/>
                    <a:pt x="272564" y="207198"/>
                  </a:cubicBezTo>
                  <a:cubicBezTo>
                    <a:pt x="272564" y="207293"/>
                    <a:pt x="272469" y="207389"/>
                    <a:pt x="272469" y="207484"/>
                  </a:cubicBezTo>
                  <a:cubicBezTo>
                    <a:pt x="272469" y="207484"/>
                    <a:pt x="272469" y="207484"/>
                    <a:pt x="272469" y="207484"/>
                  </a:cubicBezTo>
                  <a:close/>
                  <a:moveTo>
                    <a:pt x="474113" y="119759"/>
                  </a:moveTo>
                  <a:cubicBezTo>
                    <a:pt x="473922" y="119949"/>
                    <a:pt x="473922" y="120139"/>
                    <a:pt x="473827" y="120330"/>
                  </a:cubicBezTo>
                  <a:cubicBezTo>
                    <a:pt x="473732" y="120139"/>
                    <a:pt x="473732" y="119949"/>
                    <a:pt x="473637" y="119759"/>
                  </a:cubicBezTo>
                  <a:cubicBezTo>
                    <a:pt x="473732" y="119759"/>
                    <a:pt x="473922" y="119759"/>
                    <a:pt x="474113" y="119759"/>
                  </a:cubicBezTo>
                  <a:close/>
                  <a:moveTo>
                    <a:pt x="408105" y="401604"/>
                  </a:moveTo>
                  <a:cubicBezTo>
                    <a:pt x="408200" y="401604"/>
                    <a:pt x="408200" y="401698"/>
                    <a:pt x="408105" y="401604"/>
                  </a:cubicBezTo>
                  <a:cubicBezTo>
                    <a:pt x="408200" y="401698"/>
                    <a:pt x="408200" y="401698"/>
                    <a:pt x="408105" y="401604"/>
                  </a:cubicBezTo>
                  <a:cubicBezTo>
                    <a:pt x="408105" y="401698"/>
                    <a:pt x="408105" y="401698"/>
                    <a:pt x="408105" y="401604"/>
                  </a:cubicBezTo>
                  <a:close/>
                  <a:moveTo>
                    <a:pt x="373814" y="361027"/>
                  </a:moveTo>
                  <a:lnTo>
                    <a:pt x="373814" y="361027"/>
                  </a:lnTo>
                  <a:cubicBezTo>
                    <a:pt x="373910" y="361027"/>
                    <a:pt x="374100" y="361027"/>
                    <a:pt x="374196" y="361027"/>
                  </a:cubicBezTo>
                  <a:cubicBezTo>
                    <a:pt x="375529" y="361694"/>
                    <a:pt x="372767" y="361884"/>
                    <a:pt x="373814" y="361027"/>
                  </a:cubicBezTo>
                  <a:close/>
                  <a:moveTo>
                    <a:pt x="406771" y="359217"/>
                  </a:moveTo>
                  <a:cubicBezTo>
                    <a:pt x="406771" y="359217"/>
                    <a:pt x="406866" y="359217"/>
                    <a:pt x="406866" y="359217"/>
                  </a:cubicBezTo>
                  <a:cubicBezTo>
                    <a:pt x="406866" y="359217"/>
                    <a:pt x="406866" y="359312"/>
                    <a:pt x="406771" y="359217"/>
                  </a:cubicBezTo>
                  <a:cubicBezTo>
                    <a:pt x="406771" y="359312"/>
                    <a:pt x="406771" y="359217"/>
                    <a:pt x="406771" y="359217"/>
                  </a:cubicBezTo>
                  <a:close/>
                  <a:moveTo>
                    <a:pt x="410105" y="339310"/>
                  </a:moveTo>
                  <a:cubicBezTo>
                    <a:pt x="410105" y="339405"/>
                    <a:pt x="410010" y="339405"/>
                    <a:pt x="409914" y="339500"/>
                  </a:cubicBezTo>
                  <a:cubicBezTo>
                    <a:pt x="410010" y="339405"/>
                    <a:pt x="410105" y="339310"/>
                    <a:pt x="410105" y="339310"/>
                  </a:cubicBezTo>
                  <a:cubicBezTo>
                    <a:pt x="410105" y="339214"/>
                    <a:pt x="410105" y="339214"/>
                    <a:pt x="410105" y="339310"/>
                  </a:cubicBezTo>
                  <a:close/>
                  <a:moveTo>
                    <a:pt x="408486" y="337595"/>
                  </a:moveTo>
                  <a:cubicBezTo>
                    <a:pt x="408486" y="337595"/>
                    <a:pt x="408486" y="337595"/>
                    <a:pt x="408486" y="337595"/>
                  </a:cubicBezTo>
                  <a:cubicBezTo>
                    <a:pt x="408581" y="337595"/>
                    <a:pt x="408581" y="337595"/>
                    <a:pt x="408581" y="337595"/>
                  </a:cubicBezTo>
                  <a:cubicBezTo>
                    <a:pt x="408486" y="337691"/>
                    <a:pt x="408486" y="337595"/>
                    <a:pt x="408486" y="337595"/>
                  </a:cubicBezTo>
                  <a:close/>
                  <a:moveTo>
                    <a:pt x="380387" y="358931"/>
                  </a:moveTo>
                  <a:cubicBezTo>
                    <a:pt x="380196" y="359122"/>
                    <a:pt x="380101" y="359217"/>
                    <a:pt x="379815" y="359503"/>
                  </a:cubicBezTo>
                  <a:cubicBezTo>
                    <a:pt x="379815" y="359407"/>
                    <a:pt x="379625" y="359407"/>
                    <a:pt x="379625" y="359312"/>
                  </a:cubicBezTo>
                  <a:cubicBezTo>
                    <a:pt x="379911" y="359122"/>
                    <a:pt x="380101" y="359026"/>
                    <a:pt x="380387" y="358931"/>
                  </a:cubicBezTo>
                  <a:close/>
                  <a:moveTo>
                    <a:pt x="415153" y="334357"/>
                  </a:moveTo>
                  <a:cubicBezTo>
                    <a:pt x="415153" y="334357"/>
                    <a:pt x="415153" y="334357"/>
                    <a:pt x="415153" y="334357"/>
                  </a:cubicBezTo>
                  <a:cubicBezTo>
                    <a:pt x="415153" y="334357"/>
                    <a:pt x="415153" y="334357"/>
                    <a:pt x="415153" y="334357"/>
                  </a:cubicBezTo>
                  <a:cubicBezTo>
                    <a:pt x="415153" y="334357"/>
                    <a:pt x="415153" y="334357"/>
                    <a:pt x="415153" y="334357"/>
                  </a:cubicBezTo>
                  <a:close/>
                  <a:moveTo>
                    <a:pt x="415153" y="307687"/>
                  </a:moveTo>
                  <a:cubicBezTo>
                    <a:pt x="415153" y="307687"/>
                    <a:pt x="415248" y="307687"/>
                    <a:pt x="415153" y="307687"/>
                  </a:cubicBezTo>
                  <a:cubicBezTo>
                    <a:pt x="415248" y="307687"/>
                    <a:pt x="415248" y="307687"/>
                    <a:pt x="415248" y="307782"/>
                  </a:cubicBezTo>
                  <a:cubicBezTo>
                    <a:pt x="415248" y="307782"/>
                    <a:pt x="415248" y="307687"/>
                    <a:pt x="415153" y="307687"/>
                  </a:cubicBezTo>
                  <a:close/>
                  <a:moveTo>
                    <a:pt x="274088" y="195672"/>
                  </a:moveTo>
                  <a:cubicBezTo>
                    <a:pt x="274183" y="195578"/>
                    <a:pt x="274088" y="195578"/>
                    <a:pt x="274183" y="195482"/>
                  </a:cubicBezTo>
                  <a:cubicBezTo>
                    <a:pt x="274183" y="195482"/>
                    <a:pt x="274278" y="195482"/>
                    <a:pt x="274278" y="195482"/>
                  </a:cubicBezTo>
                  <a:cubicBezTo>
                    <a:pt x="274278" y="195578"/>
                    <a:pt x="274183" y="195672"/>
                    <a:pt x="274088" y="195672"/>
                  </a:cubicBezTo>
                  <a:lnTo>
                    <a:pt x="274088" y="195672"/>
                  </a:lnTo>
                  <a:close/>
                  <a:moveTo>
                    <a:pt x="421344" y="248632"/>
                  </a:moveTo>
                  <a:cubicBezTo>
                    <a:pt x="422868" y="249108"/>
                    <a:pt x="420011" y="249489"/>
                    <a:pt x="420678" y="248632"/>
                  </a:cubicBezTo>
                  <a:cubicBezTo>
                    <a:pt x="420678" y="248632"/>
                    <a:pt x="420678" y="248632"/>
                    <a:pt x="420678" y="248632"/>
                  </a:cubicBezTo>
                  <a:cubicBezTo>
                    <a:pt x="420773" y="248537"/>
                    <a:pt x="420868" y="248537"/>
                    <a:pt x="420963" y="248441"/>
                  </a:cubicBezTo>
                  <a:cubicBezTo>
                    <a:pt x="421058" y="248441"/>
                    <a:pt x="421154" y="248537"/>
                    <a:pt x="421344" y="248632"/>
                  </a:cubicBezTo>
                  <a:close/>
                  <a:moveTo>
                    <a:pt x="409629" y="257585"/>
                  </a:moveTo>
                  <a:cubicBezTo>
                    <a:pt x="410676" y="257109"/>
                    <a:pt x="411724" y="256823"/>
                    <a:pt x="412867" y="257680"/>
                  </a:cubicBezTo>
                  <a:cubicBezTo>
                    <a:pt x="413343" y="258538"/>
                    <a:pt x="413248" y="259109"/>
                    <a:pt x="413057" y="259585"/>
                  </a:cubicBezTo>
                  <a:cubicBezTo>
                    <a:pt x="411629" y="258729"/>
                    <a:pt x="410486" y="258062"/>
                    <a:pt x="409629" y="257585"/>
                  </a:cubicBezTo>
                  <a:close/>
                  <a:moveTo>
                    <a:pt x="202746" y="133951"/>
                  </a:moveTo>
                  <a:cubicBezTo>
                    <a:pt x="202841" y="134141"/>
                    <a:pt x="202841" y="134332"/>
                    <a:pt x="202936" y="134522"/>
                  </a:cubicBezTo>
                  <a:cubicBezTo>
                    <a:pt x="202841" y="134427"/>
                    <a:pt x="202746" y="134332"/>
                    <a:pt x="202555" y="134237"/>
                  </a:cubicBezTo>
                  <a:cubicBezTo>
                    <a:pt x="202650" y="134141"/>
                    <a:pt x="202746" y="134046"/>
                    <a:pt x="202746" y="133951"/>
                  </a:cubicBezTo>
                  <a:close/>
                  <a:moveTo>
                    <a:pt x="360670" y="179290"/>
                  </a:moveTo>
                  <a:lnTo>
                    <a:pt x="360670" y="179290"/>
                  </a:lnTo>
                  <a:cubicBezTo>
                    <a:pt x="360670" y="179290"/>
                    <a:pt x="360670" y="179290"/>
                    <a:pt x="360670" y="179290"/>
                  </a:cubicBezTo>
                  <a:lnTo>
                    <a:pt x="360670" y="179290"/>
                  </a:lnTo>
                  <a:close/>
                  <a:moveTo>
                    <a:pt x="362099" y="180719"/>
                  </a:moveTo>
                  <a:cubicBezTo>
                    <a:pt x="362289" y="180814"/>
                    <a:pt x="362480" y="180814"/>
                    <a:pt x="362670" y="180909"/>
                  </a:cubicBezTo>
                  <a:cubicBezTo>
                    <a:pt x="362575" y="181004"/>
                    <a:pt x="362480" y="181004"/>
                    <a:pt x="362385" y="181100"/>
                  </a:cubicBezTo>
                  <a:cubicBezTo>
                    <a:pt x="362289" y="180909"/>
                    <a:pt x="362194" y="180814"/>
                    <a:pt x="362099" y="180719"/>
                  </a:cubicBezTo>
                  <a:close/>
                  <a:moveTo>
                    <a:pt x="384102" y="182719"/>
                  </a:moveTo>
                  <a:cubicBezTo>
                    <a:pt x="384102" y="182719"/>
                    <a:pt x="384102" y="182814"/>
                    <a:pt x="384102" y="182814"/>
                  </a:cubicBezTo>
                  <a:cubicBezTo>
                    <a:pt x="384102" y="182814"/>
                    <a:pt x="384006" y="182814"/>
                    <a:pt x="384102" y="182719"/>
                  </a:cubicBezTo>
                  <a:cubicBezTo>
                    <a:pt x="384006" y="182719"/>
                    <a:pt x="384006" y="182719"/>
                    <a:pt x="384102" y="182719"/>
                  </a:cubicBezTo>
                  <a:close/>
                  <a:moveTo>
                    <a:pt x="360765" y="152715"/>
                  </a:moveTo>
                  <a:lnTo>
                    <a:pt x="360765" y="152715"/>
                  </a:lnTo>
                  <a:lnTo>
                    <a:pt x="360765" y="152715"/>
                  </a:lnTo>
                  <a:cubicBezTo>
                    <a:pt x="360765" y="152620"/>
                    <a:pt x="360765" y="152620"/>
                    <a:pt x="360861" y="152620"/>
                  </a:cubicBezTo>
                  <a:cubicBezTo>
                    <a:pt x="360861" y="152620"/>
                    <a:pt x="360861" y="152715"/>
                    <a:pt x="360765" y="152715"/>
                  </a:cubicBezTo>
                  <a:cubicBezTo>
                    <a:pt x="360861" y="152715"/>
                    <a:pt x="360861" y="152715"/>
                    <a:pt x="360765" y="152715"/>
                  </a:cubicBezTo>
                  <a:close/>
                  <a:moveTo>
                    <a:pt x="332476" y="160907"/>
                  </a:moveTo>
                  <a:lnTo>
                    <a:pt x="332476" y="160907"/>
                  </a:lnTo>
                  <a:cubicBezTo>
                    <a:pt x="332476" y="160907"/>
                    <a:pt x="332476" y="160907"/>
                    <a:pt x="332476" y="160907"/>
                  </a:cubicBezTo>
                  <a:cubicBezTo>
                    <a:pt x="332476" y="160907"/>
                    <a:pt x="332476" y="160907"/>
                    <a:pt x="332476" y="160907"/>
                  </a:cubicBezTo>
                  <a:close/>
                  <a:moveTo>
                    <a:pt x="415820" y="134808"/>
                  </a:moveTo>
                  <a:cubicBezTo>
                    <a:pt x="415724" y="134808"/>
                    <a:pt x="415629" y="134808"/>
                    <a:pt x="415534" y="134713"/>
                  </a:cubicBezTo>
                  <a:cubicBezTo>
                    <a:pt x="415629" y="134617"/>
                    <a:pt x="415629" y="134617"/>
                    <a:pt x="415724" y="134522"/>
                  </a:cubicBezTo>
                  <a:cubicBezTo>
                    <a:pt x="415820" y="134713"/>
                    <a:pt x="415820" y="134713"/>
                    <a:pt x="415820" y="134808"/>
                  </a:cubicBezTo>
                  <a:close/>
                  <a:moveTo>
                    <a:pt x="357527" y="136046"/>
                  </a:moveTo>
                  <a:cubicBezTo>
                    <a:pt x="357622" y="135951"/>
                    <a:pt x="357622" y="135856"/>
                    <a:pt x="357717" y="135760"/>
                  </a:cubicBezTo>
                  <a:cubicBezTo>
                    <a:pt x="357717" y="135856"/>
                    <a:pt x="357813" y="135951"/>
                    <a:pt x="357813" y="136046"/>
                  </a:cubicBezTo>
                  <a:cubicBezTo>
                    <a:pt x="357717" y="136046"/>
                    <a:pt x="357622" y="136046"/>
                    <a:pt x="357527" y="136046"/>
                  </a:cubicBezTo>
                  <a:close/>
                  <a:moveTo>
                    <a:pt x="418963" y="174527"/>
                  </a:moveTo>
                  <a:lnTo>
                    <a:pt x="418963" y="174527"/>
                  </a:lnTo>
                  <a:cubicBezTo>
                    <a:pt x="418868" y="174623"/>
                    <a:pt x="418772" y="174718"/>
                    <a:pt x="418772" y="174718"/>
                  </a:cubicBezTo>
                  <a:cubicBezTo>
                    <a:pt x="418772" y="174623"/>
                    <a:pt x="418772" y="174527"/>
                    <a:pt x="418772" y="174527"/>
                  </a:cubicBezTo>
                  <a:cubicBezTo>
                    <a:pt x="418772" y="174527"/>
                    <a:pt x="418868" y="174527"/>
                    <a:pt x="418963" y="174527"/>
                  </a:cubicBezTo>
                  <a:close/>
                  <a:moveTo>
                    <a:pt x="347525" y="136046"/>
                  </a:moveTo>
                  <a:cubicBezTo>
                    <a:pt x="347430" y="135951"/>
                    <a:pt x="347430" y="135951"/>
                    <a:pt x="347335" y="135856"/>
                  </a:cubicBezTo>
                  <a:cubicBezTo>
                    <a:pt x="347430" y="135856"/>
                    <a:pt x="347525" y="135951"/>
                    <a:pt x="347621" y="135951"/>
                  </a:cubicBezTo>
                  <a:cubicBezTo>
                    <a:pt x="347621" y="135951"/>
                    <a:pt x="347525" y="135951"/>
                    <a:pt x="347525" y="136046"/>
                  </a:cubicBezTo>
                  <a:close/>
                  <a:moveTo>
                    <a:pt x="299043" y="227296"/>
                  </a:moveTo>
                  <a:cubicBezTo>
                    <a:pt x="299138" y="227296"/>
                    <a:pt x="299138" y="227296"/>
                    <a:pt x="299234" y="227391"/>
                  </a:cubicBezTo>
                  <a:cubicBezTo>
                    <a:pt x="299138" y="227391"/>
                    <a:pt x="299138" y="227391"/>
                    <a:pt x="299043" y="227486"/>
                  </a:cubicBezTo>
                  <a:cubicBezTo>
                    <a:pt x="298948" y="227391"/>
                    <a:pt x="299043" y="227296"/>
                    <a:pt x="299043" y="227296"/>
                  </a:cubicBezTo>
                  <a:close/>
                  <a:moveTo>
                    <a:pt x="368766" y="264253"/>
                  </a:moveTo>
                  <a:lnTo>
                    <a:pt x="368766" y="264253"/>
                  </a:lnTo>
                  <a:cubicBezTo>
                    <a:pt x="369052" y="264539"/>
                    <a:pt x="369242" y="264824"/>
                    <a:pt x="369528" y="265110"/>
                  </a:cubicBezTo>
                  <a:lnTo>
                    <a:pt x="369528" y="265110"/>
                  </a:lnTo>
                  <a:cubicBezTo>
                    <a:pt x="369242" y="264824"/>
                    <a:pt x="369242" y="264348"/>
                    <a:pt x="368766" y="264253"/>
                  </a:cubicBezTo>
                  <a:cubicBezTo>
                    <a:pt x="368766" y="264348"/>
                    <a:pt x="368766" y="264348"/>
                    <a:pt x="368671" y="264348"/>
                  </a:cubicBezTo>
                  <a:cubicBezTo>
                    <a:pt x="368671" y="264253"/>
                    <a:pt x="368671" y="264253"/>
                    <a:pt x="368766" y="264253"/>
                  </a:cubicBezTo>
                  <a:cubicBezTo>
                    <a:pt x="368766" y="264253"/>
                    <a:pt x="368766" y="264253"/>
                    <a:pt x="368766" y="264253"/>
                  </a:cubicBezTo>
                  <a:close/>
                  <a:moveTo>
                    <a:pt x="422202" y="237773"/>
                  </a:moveTo>
                  <a:lnTo>
                    <a:pt x="422202" y="237773"/>
                  </a:lnTo>
                  <a:lnTo>
                    <a:pt x="422202" y="237773"/>
                  </a:lnTo>
                  <a:cubicBezTo>
                    <a:pt x="422202" y="237773"/>
                    <a:pt x="422106" y="237773"/>
                    <a:pt x="422202" y="237773"/>
                  </a:cubicBezTo>
                  <a:cubicBezTo>
                    <a:pt x="422202" y="237773"/>
                    <a:pt x="422202" y="237773"/>
                    <a:pt x="422202" y="237773"/>
                  </a:cubicBezTo>
                  <a:cubicBezTo>
                    <a:pt x="422202" y="237773"/>
                    <a:pt x="422202" y="237773"/>
                    <a:pt x="422202" y="237773"/>
                  </a:cubicBezTo>
                  <a:close/>
                  <a:moveTo>
                    <a:pt x="224558" y="175385"/>
                  </a:moveTo>
                  <a:cubicBezTo>
                    <a:pt x="224463" y="175480"/>
                    <a:pt x="224367" y="175575"/>
                    <a:pt x="224272" y="175575"/>
                  </a:cubicBezTo>
                  <a:cubicBezTo>
                    <a:pt x="224272" y="175480"/>
                    <a:pt x="224272" y="175385"/>
                    <a:pt x="224272" y="175289"/>
                  </a:cubicBezTo>
                  <a:cubicBezTo>
                    <a:pt x="224367" y="175289"/>
                    <a:pt x="224463" y="175289"/>
                    <a:pt x="224558" y="175385"/>
                  </a:cubicBezTo>
                  <a:close/>
                  <a:moveTo>
                    <a:pt x="310664" y="209103"/>
                  </a:moveTo>
                  <a:cubicBezTo>
                    <a:pt x="310569" y="209198"/>
                    <a:pt x="310378" y="209389"/>
                    <a:pt x="310283" y="209484"/>
                  </a:cubicBezTo>
                  <a:cubicBezTo>
                    <a:pt x="310092" y="209198"/>
                    <a:pt x="309902" y="209008"/>
                    <a:pt x="309711" y="208722"/>
                  </a:cubicBezTo>
                  <a:cubicBezTo>
                    <a:pt x="310092" y="208817"/>
                    <a:pt x="310283" y="209103"/>
                    <a:pt x="310664" y="209103"/>
                  </a:cubicBezTo>
                  <a:close/>
                  <a:moveTo>
                    <a:pt x="393817" y="229391"/>
                  </a:moveTo>
                  <a:cubicBezTo>
                    <a:pt x="393912" y="229296"/>
                    <a:pt x="394103" y="229296"/>
                    <a:pt x="394293" y="229201"/>
                  </a:cubicBezTo>
                  <a:cubicBezTo>
                    <a:pt x="394579" y="229487"/>
                    <a:pt x="394770" y="229582"/>
                    <a:pt x="395055" y="229867"/>
                  </a:cubicBezTo>
                  <a:cubicBezTo>
                    <a:pt x="394674" y="229677"/>
                    <a:pt x="394198" y="229582"/>
                    <a:pt x="393817" y="229391"/>
                  </a:cubicBezTo>
                  <a:close/>
                  <a:moveTo>
                    <a:pt x="239226" y="174051"/>
                  </a:moveTo>
                  <a:lnTo>
                    <a:pt x="239226" y="174051"/>
                  </a:lnTo>
                  <a:cubicBezTo>
                    <a:pt x="239226" y="174146"/>
                    <a:pt x="239226" y="174241"/>
                    <a:pt x="239226" y="174241"/>
                  </a:cubicBezTo>
                  <a:cubicBezTo>
                    <a:pt x="239131" y="174241"/>
                    <a:pt x="239131" y="174146"/>
                    <a:pt x="239131" y="174146"/>
                  </a:cubicBezTo>
                  <a:cubicBezTo>
                    <a:pt x="239131" y="174146"/>
                    <a:pt x="239131" y="174051"/>
                    <a:pt x="239226" y="174051"/>
                  </a:cubicBezTo>
                  <a:close/>
                  <a:moveTo>
                    <a:pt x="307997" y="124616"/>
                  </a:moveTo>
                  <a:cubicBezTo>
                    <a:pt x="307521" y="124902"/>
                    <a:pt x="307139" y="125188"/>
                    <a:pt x="306663" y="125569"/>
                  </a:cubicBezTo>
                  <a:cubicBezTo>
                    <a:pt x="307139" y="124902"/>
                    <a:pt x="307235" y="124235"/>
                    <a:pt x="307425" y="123569"/>
                  </a:cubicBezTo>
                  <a:cubicBezTo>
                    <a:pt x="307616" y="124140"/>
                    <a:pt x="307902" y="124330"/>
                    <a:pt x="307997" y="124616"/>
                  </a:cubicBezTo>
                  <a:close/>
                  <a:moveTo>
                    <a:pt x="232463" y="210532"/>
                  </a:moveTo>
                  <a:cubicBezTo>
                    <a:pt x="232559" y="210722"/>
                    <a:pt x="232463" y="210817"/>
                    <a:pt x="232559" y="211008"/>
                  </a:cubicBezTo>
                  <a:cubicBezTo>
                    <a:pt x="232463" y="211008"/>
                    <a:pt x="232368" y="210913"/>
                    <a:pt x="232273" y="210913"/>
                  </a:cubicBezTo>
                  <a:cubicBezTo>
                    <a:pt x="232273" y="210817"/>
                    <a:pt x="232368" y="210627"/>
                    <a:pt x="232463" y="210532"/>
                  </a:cubicBezTo>
                  <a:close/>
                  <a:moveTo>
                    <a:pt x="249037" y="217390"/>
                  </a:moveTo>
                  <a:cubicBezTo>
                    <a:pt x="249037" y="217294"/>
                    <a:pt x="249037" y="217294"/>
                    <a:pt x="249037" y="217390"/>
                  </a:cubicBezTo>
                  <a:cubicBezTo>
                    <a:pt x="249037" y="217294"/>
                    <a:pt x="249037" y="217390"/>
                    <a:pt x="249037" y="217390"/>
                  </a:cubicBezTo>
                  <a:cubicBezTo>
                    <a:pt x="249037" y="217390"/>
                    <a:pt x="249037" y="217390"/>
                    <a:pt x="249037" y="217390"/>
                  </a:cubicBezTo>
                  <a:close/>
                  <a:moveTo>
                    <a:pt x="386578" y="392650"/>
                  </a:moveTo>
                  <a:cubicBezTo>
                    <a:pt x="386673" y="392555"/>
                    <a:pt x="386673" y="392555"/>
                    <a:pt x="386673" y="392459"/>
                  </a:cubicBezTo>
                  <a:lnTo>
                    <a:pt x="386673" y="392459"/>
                  </a:lnTo>
                  <a:lnTo>
                    <a:pt x="386673" y="392459"/>
                  </a:lnTo>
                  <a:cubicBezTo>
                    <a:pt x="386673" y="392459"/>
                    <a:pt x="386673" y="392555"/>
                    <a:pt x="386673" y="392555"/>
                  </a:cubicBezTo>
                  <a:cubicBezTo>
                    <a:pt x="386673" y="392555"/>
                    <a:pt x="386673" y="392555"/>
                    <a:pt x="386578" y="392650"/>
                  </a:cubicBezTo>
                  <a:close/>
                  <a:moveTo>
                    <a:pt x="122926" y="120330"/>
                  </a:moveTo>
                  <a:cubicBezTo>
                    <a:pt x="122926" y="120330"/>
                    <a:pt x="122831" y="120235"/>
                    <a:pt x="122831" y="120235"/>
                  </a:cubicBezTo>
                  <a:cubicBezTo>
                    <a:pt x="123116" y="120235"/>
                    <a:pt x="123402" y="120139"/>
                    <a:pt x="123688" y="120139"/>
                  </a:cubicBezTo>
                  <a:cubicBezTo>
                    <a:pt x="123307" y="120139"/>
                    <a:pt x="123212" y="120330"/>
                    <a:pt x="122926" y="120330"/>
                  </a:cubicBezTo>
                  <a:close/>
                  <a:moveTo>
                    <a:pt x="121212" y="108710"/>
                  </a:moveTo>
                  <a:cubicBezTo>
                    <a:pt x="121212" y="108710"/>
                    <a:pt x="121212" y="108710"/>
                    <a:pt x="121212" y="108710"/>
                  </a:cubicBezTo>
                  <a:cubicBezTo>
                    <a:pt x="121212" y="108614"/>
                    <a:pt x="121212" y="108519"/>
                    <a:pt x="121212" y="108424"/>
                  </a:cubicBezTo>
                  <a:cubicBezTo>
                    <a:pt x="121307" y="108424"/>
                    <a:pt x="121307" y="108519"/>
                    <a:pt x="121402" y="108519"/>
                  </a:cubicBezTo>
                  <a:cubicBezTo>
                    <a:pt x="121307" y="108614"/>
                    <a:pt x="121307" y="108614"/>
                    <a:pt x="121212" y="108710"/>
                  </a:cubicBezTo>
                  <a:cubicBezTo>
                    <a:pt x="121212" y="108710"/>
                    <a:pt x="121212" y="108710"/>
                    <a:pt x="121212" y="108710"/>
                  </a:cubicBezTo>
                  <a:close/>
                  <a:moveTo>
                    <a:pt x="129498" y="90612"/>
                  </a:moveTo>
                  <a:cubicBezTo>
                    <a:pt x="129498" y="90421"/>
                    <a:pt x="129403" y="90326"/>
                    <a:pt x="129403" y="90136"/>
                  </a:cubicBezTo>
                  <a:cubicBezTo>
                    <a:pt x="129498" y="90231"/>
                    <a:pt x="129594" y="90326"/>
                    <a:pt x="129689" y="90421"/>
                  </a:cubicBezTo>
                  <a:cubicBezTo>
                    <a:pt x="129594" y="90517"/>
                    <a:pt x="129498" y="90517"/>
                    <a:pt x="129498" y="90612"/>
                  </a:cubicBezTo>
                  <a:close/>
                  <a:moveTo>
                    <a:pt x="121307" y="118616"/>
                  </a:moveTo>
                  <a:cubicBezTo>
                    <a:pt x="121307" y="118616"/>
                    <a:pt x="121307" y="118711"/>
                    <a:pt x="121307" y="118711"/>
                  </a:cubicBezTo>
                  <a:cubicBezTo>
                    <a:pt x="121307" y="118711"/>
                    <a:pt x="121212" y="118711"/>
                    <a:pt x="121307" y="118616"/>
                  </a:cubicBezTo>
                  <a:cubicBezTo>
                    <a:pt x="121212" y="118711"/>
                    <a:pt x="121307" y="118616"/>
                    <a:pt x="121307" y="118616"/>
                  </a:cubicBezTo>
                  <a:close/>
                  <a:moveTo>
                    <a:pt x="147881" y="125379"/>
                  </a:moveTo>
                  <a:cubicBezTo>
                    <a:pt x="147881" y="125379"/>
                    <a:pt x="147881" y="125379"/>
                    <a:pt x="147881" y="125379"/>
                  </a:cubicBezTo>
                  <a:cubicBezTo>
                    <a:pt x="147786" y="125379"/>
                    <a:pt x="147786" y="125379"/>
                    <a:pt x="147881" y="125379"/>
                  </a:cubicBezTo>
                  <a:cubicBezTo>
                    <a:pt x="147786" y="125379"/>
                    <a:pt x="147881" y="125379"/>
                    <a:pt x="147881" y="125379"/>
                  </a:cubicBezTo>
                  <a:close/>
                  <a:moveTo>
                    <a:pt x="202650" y="190434"/>
                  </a:moveTo>
                  <a:cubicBezTo>
                    <a:pt x="202650" y="190529"/>
                    <a:pt x="202650" y="190529"/>
                    <a:pt x="202650" y="190434"/>
                  </a:cubicBezTo>
                  <a:cubicBezTo>
                    <a:pt x="202650" y="190529"/>
                    <a:pt x="202555" y="190529"/>
                    <a:pt x="202650" y="190434"/>
                  </a:cubicBezTo>
                  <a:cubicBezTo>
                    <a:pt x="202555" y="190529"/>
                    <a:pt x="202555" y="190529"/>
                    <a:pt x="202650" y="190434"/>
                  </a:cubicBezTo>
                  <a:lnTo>
                    <a:pt x="202650" y="190434"/>
                  </a:lnTo>
                  <a:cubicBezTo>
                    <a:pt x="202555" y="190529"/>
                    <a:pt x="202555" y="190529"/>
                    <a:pt x="202650" y="190434"/>
                  </a:cubicBezTo>
                  <a:close/>
                  <a:moveTo>
                    <a:pt x="285804" y="200721"/>
                  </a:moveTo>
                  <a:cubicBezTo>
                    <a:pt x="285994" y="200530"/>
                    <a:pt x="286089" y="200435"/>
                    <a:pt x="286185" y="200340"/>
                  </a:cubicBezTo>
                  <a:cubicBezTo>
                    <a:pt x="286185" y="200530"/>
                    <a:pt x="286185" y="200816"/>
                    <a:pt x="286185" y="201102"/>
                  </a:cubicBezTo>
                  <a:cubicBezTo>
                    <a:pt x="285994" y="200912"/>
                    <a:pt x="285899" y="200912"/>
                    <a:pt x="285804" y="200721"/>
                  </a:cubicBezTo>
                  <a:close/>
                  <a:moveTo>
                    <a:pt x="373338" y="389126"/>
                  </a:moveTo>
                  <a:lnTo>
                    <a:pt x="373338" y="389126"/>
                  </a:lnTo>
                  <a:lnTo>
                    <a:pt x="373338" y="389126"/>
                  </a:lnTo>
                  <a:lnTo>
                    <a:pt x="373338" y="389126"/>
                  </a:lnTo>
                  <a:close/>
                  <a:moveTo>
                    <a:pt x="455539" y="184624"/>
                  </a:moveTo>
                  <a:cubicBezTo>
                    <a:pt x="455539" y="184624"/>
                    <a:pt x="455539" y="184624"/>
                    <a:pt x="455539" y="184624"/>
                  </a:cubicBezTo>
                  <a:cubicBezTo>
                    <a:pt x="455539" y="184624"/>
                    <a:pt x="455539" y="184624"/>
                    <a:pt x="455539" y="184624"/>
                  </a:cubicBezTo>
                  <a:cubicBezTo>
                    <a:pt x="455539" y="184624"/>
                    <a:pt x="455539" y="184624"/>
                    <a:pt x="455539" y="184624"/>
                  </a:cubicBezTo>
                  <a:close/>
                  <a:moveTo>
                    <a:pt x="440299" y="184719"/>
                  </a:moveTo>
                  <a:cubicBezTo>
                    <a:pt x="439918" y="185291"/>
                    <a:pt x="439442" y="185957"/>
                    <a:pt x="439061" y="186814"/>
                  </a:cubicBezTo>
                  <a:cubicBezTo>
                    <a:pt x="438585" y="185386"/>
                    <a:pt x="439251" y="184814"/>
                    <a:pt x="440299" y="184719"/>
                  </a:cubicBezTo>
                  <a:close/>
                  <a:moveTo>
                    <a:pt x="397627" y="86230"/>
                  </a:moveTo>
                  <a:lnTo>
                    <a:pt x="397627" y="86230"/>
                  </a:lnTo>
                  <a:cubicBezTo>
                    <a:pt x="397627" y="86230"/>
                    <a:pt x="397627" y="86230"/>
                    <a:pt x="397627" y="86230"/>
                  </a:cubicBezTo>
                  <a:cubicBezTo>
                    <a:pt x="397627" y="86230"/>
                    <a:pt x="397627" y="86230"/>
                    <a:pt x="397627" y="86230"/>
                  </a:cubicBezTo>
                  <a:close/>
                  <a:moveTo>
                    <a:pt x="229035" y="237202"/>
                  </a:moveTo>
                  <a:cubicBezTo>
                    <a:pt x="229035" y="237297"/>
                    <a:pt x="229130" y="237297"/>
                    <a:pt x="229130" y="237392"/>
                  </a:cubicBezTo>
                  <a:cubicBezTo>
                    <a:pt x="229130" y="237297"/>
                    <a:pt x="229035" y="237297"/>
                    <a:pt x="229035" y="237202"/>
                  </a:cubicBezTo>
                  <a:cubicBezTo>
                    <a:pt x="229035" y="237202"/>
                    <a:pt x="229035" y="237202"/>
                    <a:pt x="229035" y="237202"/>
                  </a:cubicBezTo>
                  <a:close/>
                  <a:moveTo>
                    <a:pt x="385340" y="290922"/>
                  </a:moveTo>
                  <a:cubicBezTo>
                    <a:pt x="385245" y="291113"/>
                    <a:pt x="385245" y="291304"/>
                    <a:pt x="385149" y="291495"/>
                  </a:cubicBezTo>
                  <a:cubicBezTo>
                    <a:pt x="385149" y="291304"/>
                    <a:pt x="385149" y="291209"/>
                    <a:pt x="385149" y="291018"/>
                  </a:cubicBezTo>
                  <a:cubicBezTo>
                    <a:pt x="385245" y="290922"/>
                    <a:pt x="385245" y="290922"/>
                    <a:pt x="385340" y="290922"/>
                  </a:cubicBezTo>
                  <a:close/>
                  <a:moveTo>
                    <a:pt x="373338" y="389126"/>
                  </a:moveTo>
                  <a:cubicBezTo>
                    <a:pt x="373243" y="389221"/>
                    <a:pt x="373148" y="389316"/>
                    <a:pt x="373053" y="389411"/>
                  </a:cubicBezTo>
                  <a:cubicBezTo>
                    <a:pt x="373053" y="389221"/>
                    <a:pt x="373053" y="389126"/>
                    <a:pt x="373053" y="388935"/>
                  </a:cubicBezTo>
                  <a:cubicBezTo>
                    <a:pt x="373148" y="388935"/>
                    <a:pt x="373243" y="389030"/>
                    <a:pt x="373338" y="389126"/>
                  </a:cubicBezTo>
                  <a:close/>
                  <a:moveTo>
                    <a:pt x="375053" y="390745"/>
                  </a:moveTo>
                  <a:cubicBezTo>
                    <a:pt x="375053" y="390745"/>
                    <a:pt x="374957" y="390840"/>
                    <a:pt x="375053" y="390745"/>
                  </a:cubicBezTo>
                  <a:cubicBezTo>
                    <a:pt x="374957" y="390745"/>
                    <a:pt x="374957" y="390745"/>
                    <a:pt x="375053" y="390745"/>
                  </a:cubicBezTo>
                  <a:cubicBezTo>
                    <a:pt x="374957" y="390650"/>
                    <a:pt x="375053" y="390745"/>
                    <a:pt x="375053" y="390745"/>
                  </a:cubicBezTo>
                  <a:close/>
                  <a:moveTo>
                    <a:pt x="463921" y="176337"/>
                  </a:moveTo>
                  <a:cubicBezTo>
                    <a:pt x="464112" y="176146"/>
                    <a:pt x="464302" y="175956"/>
                    <a:pt x="464492" y="175766"/>
                  </a:cubicBezTo>
                  <a:cubicBezTo>
                    <a:pt x="464492" y="175861"/>
                    <a:pt x="464492" y="176051"/>
                    <a:pt x="464588" y="176146"/>
                  </a:cubicBezTo>
                  <a:cubicBezTo>
                    <a:pt x="464302" y="176242"/>
                    <a:pt x="464112" y="176337"/>
                    <a:pt x="463921" y="176337"/>
                  </a:cubicBezTo>
                  <a:close/>
                  <a:moveTo>
                    <a:pt x="164264" y="84421"/>
                  </a:moveTo>
                  <a:cubicBezTo>
                    <a:pt x="164169" y="84802"/>
                    <a:pt x="164074" y="85183"/>
                    <a:pt x="164360" y="85373"/>
                  </a:cubicBezTo>
                  <a:cubicBezTo>
                    <a:pt x="165598" y="86326"/>
                    <a:pt x="163121" y="85945"/>
                    <a:pt x="163883" y="85087"/>
                  </a:cubicBezTo>
                  <a:cubicBezTo>
                    <a:pt x="163883" y="84897"/>
                    <a:pt x="164074" y="84707"/>
                    <a:pt x="164074" y="84516"/>
                  </a:cubicBezTo>
                  <a:cubicBezTo>
                    <a:pt x="164169" y="84516"/>
                    <a:pt x="164169" y="84421"/>
                    <a:pt x="164264" y="84421"/>
                  </a:cubicBezTo>
                  <a:close/>
                  <a:moveTo>
                    <a:pt x="123307" y="74134"/>
                  </a:moveTo>
                  <a:cubicBezTo>
                    <a:pt x="123593" y="74610"/>
                    <a:pt x="123497" y="75372"/>
                    <a:pt x="123116" y="76325"/>
                  </a:cubicBezTo>
                  <a:cubicBezTo>
                    <a:pt x="123021" y="75658"/>
                    <a:pt x="123116" y="74991"/>
                    <a:pt x="123307" y="74134"/>
                  </a:cubicBezTo>
                  <a:close/>
                  <a:moveTo>
                    <a:pt x="490496" y="123187"/>
                  </a:moveTo>
                  <a:cubicBezTo>
                    <a:pt x="490591" y="123187"/>
                    <a:pt x="490591" y="123187"/>
                    <a:pt x="490686" y="123187"/>
                  </a:cubicBezTo>
                  <a:cubicBezTo>
                    <a:pt x="490591" y="123283"/>
                    <a:pt x="490591" y="123378"/>
                    <a:pt x="490496" y="123378"/>
                  </a:cubicBezTo>
                  <a:cubicBezTo>
                    <a:pt x="490496" y="123283"/>
                    <a:pt x="490496" y="123283"/>
                    <a:pt x="490496" y="123187"/>
                  </a:cubicBezTo>
                  <a:close/>
                  <a:moveTo>
                    <a:pt x="427631" y="76325"/>
                  </a:moveTo>
                  <a:cubicBezTo>
                    <a:pt x="427631" y="76325"/>
                    <a:pt x="427631" y="76420"/>
                    <a:pt x="427631" y="76325"/>
                  </a:cubicBezTo>
                  <a:lnTo>
                    <a:pt x="427631" y="76325"/>
                  </a:lnTo>
                  <a:lnTo>
                    <a:pt x="427631" y="76325"/>
                  </a:lnTo>
                  <a:cubicBezTo>
                    <a:pt x="427536" y="76229"/>
                    <a:pt x="427440" y="76134"/>
                    <a:pt x="427345" y="76038"/>
                  </a:cubicBezTo>
                  <a:cubicBezTo>
                    <a:pt x="427440" y="76038"/>
                    <a:pt x="427536" y="76038"/>
                    <a:pt x="427631" y="76038"/>
                  </a:cubicBezTo>
                  <a:cubicBezTo>
                    <a:pt x="427631" y="76134"/>
                    <a:pt x="427631" y="76229"/>
                    <a:pt x="427631" y="76325"/>
                  </a:cubicBezTo>
                  <a:close/>
                  <a:moveTo>
                    <a:pt x="135785" y="193673"/>
                  </a:moveTo>
                  <a:cubicBezTo>
                    <a:pt x="135785" y="193673"/>
                    <a:pt x="135785" y="193673"/>
                    <a:pt x="135785" y="193673"/>
                  </a:cubicBezTo>
                  <a:cubicBezTo>
                    <a:pt x="135880" y="193673"/>
                    <a:pt x="135975" y="193577"/>
                    <a:pt x="135975" y="193577"/>
                  </a:cubicBezTo>
                  <a:lnTo>
                    <a:pt x="135975" y="193577"/>
                  </a:lnTo>
                  <a:cubicBezTo>
                    <a:pt x="135975" y="193577"/>
                    <a:pt x="136071" y="193577"/>
                    <a:pt x="136071" y="193577"/>
                  </a:cubicBezTo>
                  <a:cubicBezTo>
                    <a:pt x="135975" y="193577"/>
                    <a:pt x="135880" y="193673"/>
                    <a:pt x="135785" y="193673"/>
                  </a:cubicBezTo>
                  <a:close/>
                  <a:moveTo>
                    <a:pt x="142262" y="193006"/>
                  </a:moveTo>
                  <a:cubicBezTo>
                    <a:pt x="142166" y="193101"/>
                    <a:pt x="142166" y="193101"/>
                    <a:pt x="142262" y="193006"/>
                  </a:cubicBezTo>
                  <a:cubicBezTo>
                    <a:pt x="142166" y="193006"/>
                    <a:pt x="142166" y="193006"/>
                    <a:pt x="142166" y="193006"/>
                  </a:cubicBezTo>
                  <a:cubicBezTo>
                    <a:pt x="142166" y="193006"/>
                    <a:pt x="142166" y="193006"/>
                    <a:pt x="142262" y="193006"/>
                  </a:cubicBezTo>
                  <a:close/>
                  <a:moveTo>
                    <a:pt x="361527" y="340643"/>
                  </a:moveTo>
                  <a:cubicBezTo>
                    <a:pt x="361622" y="340643"/>
                    <a:pt x="361622" y="340643"/>
                    <a:pt x="361718" y="340739"/>
                  </a:cubicBezTo>
                  <a:cubicBezTo>
                    <a:pt x="361718" y="340739"/>
                    <a:pt x="361622" y="340834"/>
                    <a:pt x="361622" y="340834"/>
                  </a:cubicBezTo>
                  <a:cubicBezTo>
                    <a:pt x="361527" y="340739"/>
                    <a:pt x="361527" y="340643"/>
                    <a:pt x="361527" y="340643"/>
                  </a:cubicBezTo>
                  <a:close/>
                  <a:moveTo>
                    <a:pt x="378196" y="430655"/>
                  </a:moveTo>
                  <a:cubicBezTo>
                    <a:pt x="378196" y="430750"/>
                    <a:pt x="378196" y="430750"/>
                    <a:pt x="378196" y="430655"/>
                  </a:cubicBezTo>
                  <a:cubicBezTo>
                    <a:pt x="378196" y="430750"/>
                    <a:pt x="378196" y="430750"/>
                    <a:pt x="378196" y="430655"/>
                  </a:cubicBezTo>
                  <a:cubicBezTo>
                    <a:pt x="378196" y="430655"/>
                    <a:pt x="378196" y="430655"/>
                    <a:pt x="378196" y="430655"/>
                  </a:cubicBezTo>
                  <a:close/>
                  <a:moveTo>
                    <a:pt x="456682" y="356074"/>
                  </a:moveTo>
                  <a:cubicBezTo>
                    <a:pt x="456682" y="355978"/>
                    <a:pt x="456682" y="355978"/>
                    <a:pt x="456682" y="355883"/>
                  </a:cubicBezTo>
                  <a:cubicBezTo>
                    <a:pt x="456682" y="355883"/>
                    <a:pt x="456777" y="355883"/>
                    <a:pt x="456777" y="355883"/>
                  </a:cubicBezTo>
                  <a:cubicBezTo>
                    <a:pt x="456777" y="355978"/>
                    <a:pt x="456777" y="355978"/>
                    <a:pt x="456682" y="356074"/>
                  </a:cubicBezTo>
                  <a:close/>
                  <a:moveTo>
                    <a:pt x="404295" y="69657"/>
                  </a:moveTo>
                  <a:lnTo>
                    <a:pt x="404295" y="69657"/>
                  </a:lnTo>
                  <a:lnTo>
                    <a:pt x="404295" y="69657"/>
                  </a:ln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lnTo>
                    <a:pt x="404295" y="69657"/>
                  </a:lnTo>
                  <a:lnTo>
                    <a:pt x="404295" y="69657"/>
                  </a:lnTo>
                  <a:close/>
                  <a:moveTo>
                    <a:pt x="399341" y="77944"/>
                  </a:moveTo>
                  <a:cubicBezTo>
                    <a:pt x="399341" y="77944"/>
                    <a:pt x="399246" y="77944"/>
                    <a:pt x="399246" y="78039"/>
                  </a:cubicBezTo>
                  <a:cubicBezTo>
                    <a:pt x="399246" y="77944"/>
                    <a:pt x="399246" y="77944"/>
                    <a:pt x="399341" y="77944"/>
                  </a:cubicBezTo>
                  <a:cubicBezTo>
                    <a:pt x="399246" y="77944"/>
                    <a:pt x="399246" y="77944"/>
                    <a:pt x="399341" y="77944"/>
                  </a:cubicBezTo>
                  <a:close/>
                  <a:moveTo>
                    <a:pt x="299520" y="70991"/>
                  </a:moveTo>
                  <a:cubicBezTo>
                    <a:pt x="299615" y="70895"/>
                    <a:pt x="299615" y="70895"/>
                    <a:pt x="299710" y="70800"/>
                  </a:cubicBezTo>
                  <a:cubicBezTo>
                    <a:pt x="299710" y="70895"/>
                    <a:pt x="299805" y="70895"/>
                    <a:pt x="299805" y="70991"/>
                  </a:cubicBezTo>
                  <a:cubicBezTo>
                    <a:pt x="299710" y="70991"/>
                    <a:pt x="299615" y="70991"/>
                    <a:pt x="299520" y="70991"/>
                  </a:cubicBezTo>
                  <a:close/>
                  <a:moveTo>
                    <a:pt x="143119" y="50512"/>
                  </a:moveTo>
                  <a:cubicBezTo>
                    <a:pt x="143119" y="50417"/>
                    <a:pt x="143119" y="50417"/>
                    <a:pt x="143119" y="50321"/>
                  </a:cubicBezTo>
                  <a:cubicBezTo>
                    <a:pt x="143214" y="50321"/>
                    <a:pt x="143310" y="50321"/>
                    <a:pt x="143405" y="50321"/>
                  </a:cubicBezTo>
                  <a:cubicBezTo>
                    <a:pt x="143310" y="50417"/>
                    <a:pt x="143214" y="50417"/>
                    <a:pt x="143119" y="50512"/>
                  </a:cubicBezTo>
                  <a:close/>
                  <a:moveTo>
                    <a:pt x="89398" y="140237"/>
                  </a:moveTo>
                  <a:cubicBezTo>
                    <a:pt x="89398" y="140237"/>
                    <a:pt x="89493" y="140142"/>
                    <a:pt x="89493" y="140142"/>
                  </a:cubicBezTo>
                  <a:lnTo>
                    <a:pt x="89493" y="140142"/>
                  </a:lnTo>
                  <a:cubicBezTo>
                    <a:pt x="89493" y="140142"/>
                    <a:pt x="89493" y="140237"/>
                    <a:pt x="89493" y="140237"/>
                  </a:cubicBezTo>
                  <a:cubicBezTo>
                    <a:pt x="89493" y="140332"/>
                    <a:pt x="89493" y="140332"/>
                    <a:pt x="89398" y="140237"/>
                  </a:cubicBezTo>
                  <a:close/>
                  <a:moveTo>
                    <a:pt x="185791" y="243679"/>
                  </a:moveTo>
                  <a:lnTo>
                    <a:pt x="185791" y="243679"/>
                  </a:lnTo>
                  <a:cubicBezTo>
                    <a:pt x="185696" y="243774"/>
                    <a:pt x="185600" y="243964"/>
                    <a:pt x="185505" y="244060"/>
                  </a:cubicBezTo>
                  <a:cubicBezTo>
                    <a:pt x="185505" y="243964"/>
                    <a:pt x="185505" y="243774"/>
                    <a:pt x="185505" y="243679"/>
                  </a:cubicBezTo>
                  <a:cubicBezTo>
                    <a:pt x="185600" y="243679"/>
                    <a:pt x="185696" y="243679"/>
                    <a:pt x="185791" y="243679"/>
                  </a:cubicBezTo>
                  <a:close/>
                  <a:moveTo>
                    <a:pt x="349907" y="339405"/>
                  </a:moveTo>
                  <a:cubicBezTo>
                    <a:pt x="350002" y="339310"/>
                    <a:pt x="350097" y="339214"/>
                    <a:pt x="350192" y="339120"/>
                  </a:cubicBezTo>
                  <a:lnTo>
                    <a:pt x="350192" y="339120"/>
                  </a:lnTo>
                  <a:lnTo>
                    <a:pt x="350192" y="339120"/>
                  </a:lnTo>
                  <a:lnTo>
                    <a:pt x="350192" y="339120"/>
                  </a:lnTo>
                  <a:cubicBezTo>
                    <a:pt x="350192" y="339310"/>
                    <a:pt x="350097" y="339405"/>
                    <a:pt x="350097" y="339500"/>
                  </a:cubicBezTo>
                  <a:cubicBezTo>
                    <a:pt x="350097" y="339500"/>
                    <a:pt x="350002" y="339405"/>
                    <a:pt x="349907" y="339405"/>
                  </a:cubicBezTo>
                  <a:close/>
                  <a:moveTo>
                    <a:pt x="421630" y="430845"/>
                  </a:moveTo>
                  <a:cubicBezTo>
                    <a:pt x="421630" y="430845"/>
                    <a:pt x="421630" y="430940"/>
                    <a:pt x="421630" y="430940"/>
                  </a:cubicBezTo>
                  <a:cubicBezTo>
                    <a:pt x="421630" y="430940"/>
                    <a:pt x="421535" y="430845"/>
                    <a:pt x="421535" y="430845"/>
                  </a:cubicBezTo>
                  <a:cubicBezTo>
                    <a:pt x="421535" y="430845"/>
                    <a:pt x="421630" y="430845"/>
                    <a:pt x="421630" y="430845"/>
                  </a:cubicBezTo>
                  <a:close/>
                  <a:moveTo>
                    <a:pt x="121021" y="181957"/>
                  </a:moveTo>
                  <a:cubicBezTo>
                    <a:pt x="120830" y="182147"/>
                    <a:pt x="120640" y="182338"/>
                    <a:pt x="120449" y="182529"/>
                  </a:cubicBezTo>
                  <a:cubicBezTo>
                    <a:pt x="120259" y="181957"/>
                    <a:pt x="120069" y="181480"/>
                    <a:pt x="119973" y="180909"/>
                  </a:cubicBezTo>
                  <a:cubicBezTo>
                    <a:pt x="120354" y="181290"/>
                    <a:pt x="120545" y="181576"/>
                    <a:pt x="121021" y="181957"/>
                  </a:cubicBezTo>
                  <a:close/>
                  <a:moveTo>
                    <a:pt x="258943" y="263872"/>
                  </a:moveTo>
                  <a:cubicBezTo>
                    <a:pt x="258943" y="263872"/>
                    <a:pt x="258943" y="263872"/>
                    <a:pt x="258943" y="263872"/>
                  </a:cubicBezTo>
                  <a:lnTo>
                    <a:pt x="258943" y="263872"/>
                  </a:lnTo>
                  <a:cubicBezTo>
                    <a:pt x="258943" y="263872"/>
                    <a:pt x="258943" y="263872"/>
                    <a:pt x="258943" y="263872"/>
                  </a:cubicBezTo>
                  <a:close/>
                  <a:moveTo>
                    <a:pt x="378767" y="432941"/>
                  </a:moveTo>
                  <a:cubicBezTo>
                    <a:pt x="379148" y="432750"/>
                    <a:pt x="379530" y="432655"/>
                    <a:pt x="379911" y="432464"/>
                  </a:cubicBezTo>
                  <a:cubicBezTo>
                    <a:pt x="379911" y="432464"/>
                    <a:pt x="379911" y="432464"/>
                    <a:pt x="379911" y="432464"/>
                  </a:cubicBezTo>
                  <a:cubicBezTo>
                    <a:pt x="379911" y="432464"/>
                    <a:pt x="379911" y="432464"/>
                    <a:pt x="379911" y="432464"/>
                  </a:cubicBezTo>
                  <a:cubicBezTo>
                    <a:pt x="380006" y="432560"/>
                    <a:pt x="380101" y="432655"/>
                    <a:pt x="380291" y="432845"/>
                  </a:cubicBezTo>
                  <a:cubicBezTo>
                    <a:pt x="379530" y="433036"/>
                    <a:pt x="379053" y="433131"/>
                    <a:pt x="378767" y="432941"/>
                  </a:cubicBezTo>
                  <a:close/>
                  <a:moveTo>
                    <a:pt x="465159" y="304448"/>
                  </a:moveTo>
                  <a:cubicBezTo>
                    <a:pt x="465159" y="304448"/>
                    <a:pt x="465064" y="304448"/>
                    <a:pt x="465064" y="304544"/>
                  </a:cubicBezTo>
                  <a:cubicBezTo>
                    <a:pt x="465064" y="304448"/>
                    <a:pt x="465064" y="304448"/>
                    <a:pt x="465064" y="304353"/>
                  </a:cubicBezTo>
                  <a:cubicBezTo>
                    <a:pt x="465159" y="304448"/>
                    <a:pt x="465159" y="304448"/>
                    <a:pt x="465159" y="304448"/>
                  </a:cubicBezTo>
                  <a:close/>
                  <a:moveTo>
                    <a:pt x="504116" y="113282"/>
                  </a:moveTo>
                  <a:cubicBezTo>
                    <a:pt x="504116" y="113282"/>
                    <a:pt x="504212" y="113186"/>
                    <a:pt x="504212" y="113186"/>
                  </a:cubicBezTo>
                  <a:cubicBezTo>
                    <a:pt x="504212" y="113282"/>
                    <a:pt x="504212" y="113377"/>
                    <a:pt x="504212" y="113472"/>
                  </a:cubicBezTo>
                  <a:cubicBezTo>
                    <a:pt x="504212" y="113377"/>
                    <a:pt x="504116" y="113282"/>
                    <a:pt x="504116" y="113282"/>
                  </a:cubicBezTo>
                  <a:close/>
                  <a:moveTo>
                    <a:pt x="389340" y="74610"/>
                  </a:moveTo>
                  <a:cubicBezTo>
                    <a:pt x="389340" y="74610"/>
                    <a:pt x="389436" y="74515"/>
                    <a:pt x="389436" y="74515"/>
                  </a:cubicBezTo>
                  <a:cubicBezTo>
                    <a:pt x="389436" y="74515"/>
                    <a:pt x="389436" y="74610"/>
                    <a:pt x="389436" y="74610"/>
                  </a:cubicBezTo>
                  <a:cubicBezTo>
                    <a:pt x="389436" y="74610"/>
                    <a:pt x="389436" y="74610"/>
                    <a:pt x="389340" y="74610"/>
                  </a:cubicBezTo>
                  <a:close/>
                  <a:moveTo>
                    <a:pt x="154739" y="48892"/>
                  </a:moveTo>
                  <a:cubicBezTo>
                    <a:pt x="154739" y="48892"/>
                    <a:pt x="154739" y="48892"/>
                    <a:pt x="154739" y="48892"/>
                  </a:cubicBezTo>
                  <a:cubicBezTo>
                    <a:pt x="154739" y="48892"/>
                    <a:pt x="154644" y="48892"/>
                    <a:pt x="154739" y="48892"/>
                  </a:cubicBezTo>
                  <a:cubicBezTo>
                    <a:pt x="154739" y="48892"/>
                    <a:pt x="154739" y="48797"/>
                    <a:pt x="154739" y="48892"/>
                  </a:cubicBezTo>
                  <a:cubicBezTo>
                    <a:pt x="154739" y="48892"/>
                    <a:pt x="154739" y="48892"/>
                    <a:pt x="154739" y="48892"/>
                  </a:cubicBezTo>
                  <a:close/>
                  <a:moveTo>
                    <a:pt x="117021" y="49940"/>
                  </a:moveTo>
                  <a:cubicBezTo>
                    <a:pt x="116925" y="49464"/>
                    <a:pt x="116830" y="48797"/>
                    <a:pt x="116639" y="48131"/>
                  </a:cubicBezTo>
                  <a:cubicBezTo>
                    <a:pt x="116639" y="48131"/>
                    <a:pt x="116639" y="48131"/>
                    <a:pt x="116639" y="48131"/>
                  </a:cubicBezTo>
                  <a:cubicBezTo>
                    <a:pt x="116925" y="48797"/>
                    <a:pt x="117021" y="49369"/>
                    <a:pt x="117021" y="49940"/>
                  </a:cubicBezTo>
                  <a:close/>
                  <a:moveTo>
                    <a:pt x="68157" y="108424"/>
                  </a:moveTo>
                  <a:cubicBezTo>
                    <a:pt x="68157" y="108424"/>
                    <a:pt x="68157" y="108424"/>
                    <a:pt x="68157" y="108424"/>
                  </a:cubicBezTo>
                  <a:cubicBezTo>
                    <a:pt x="68633" y="107852"/>
                    <a:pt x="69205" y="107376"/>
                    <a:pt x="69681" y="106900"/>
                  </a:cubicBezTo>
                  <a:cubicBezTo>
                    <a:pt x="69681" y="106900"/>
                    <a:pt x="69681" y="106995"/>
                    <a:pt x="69681" y="106995"/>
                  </a:cubicBezTo>
                  <a:cubicBezTo>
                    <a:pt x="68919" y="107185"/>
                    <a:pt x="68348" y="107566"/>
                    <a:pt x="68157" y="108424"/>
                  </a:cubicBezTo>
                  <a:close/>
                  <a:moveTo>
                    <a:pt x="238940" y="270539"/>
                  </a:moveTo>
                  <a:cubicBezTo>
                    <a:pt x="239036" y="270635"/>
                    <a:pt x="239036" y="270635"/>
                    <a:pt x="239036" y="270730"/>
                  </a:cubicBezTo>
                  <a:cubicBezTo>
                    <a:pt x="238940" y="270635"/>
                    <a:pt x="238940" y="270635"/>
                    <a:pt x="238940" y="270539"/>
                  </a:cubicBezTo>
                  <a:cubicBezTo>
                    <a:pt x="238845" y="270539"/>
                    <a:pt x="238845" y="270539"/>
                    <a:pt x="238940" y="270539"/>
                  </a:cubicBezTo>
                  <a:close/>
                  <a:moveTo>
                    <a:pt x="406295" y="432750"/>
                  </a:moveTo>
                  <a:cubicBezTo>
                    <a:pt x="406390" y="432655"/>
                    <a:pt x="406485" y="432560"/>
                    <a:pt x="406485" y="432560"/>
                  </a:cubicBezTo>
                  <a:cubicBezTo>
                    <a:pt x="407723" y="433226"/>
                    <a:pt x="407914" y="434084"/>
                    <a:pt x="408009" y="434941"/>
                  </a:cubicBezTo>
                  <a:cubicBezTo>
                    <a:pt x="407342" y="434560"/>
                    <a:pt x="406771" y="433797"/>
                    <a:pt x="406295" y="432750"/>
                  </a:cubicBezTo>
                  <a:close/>
                  <a:moveTo>
                    <a:pt x="411343" y="470755"/>
                  </a:moveTo>
                  <a:cubicBezTo>
                    <a:pt x="411343" y="470660"/>
                    <a:pt x="411438" y="470564"/>
                    <a:pt x="411343" y="470374"/>
                  </a:cubicBezTo>
                  <a:cubicBezTo>
                    <a:pt x="411438" y="470374"/>
                    <a:pt x="411438" y="470469"/>
                    <a:pt x="411533" y="470469"/>
                  </a:cubicBezTo>
                  <a:cubicBezTo>
                    <a:pt x="411533" y="470660"/>
                    <a:pt x="411438" y="470660"/>
                    <a:pt x="411343" y="470755"/>
                  </a:cubicBezTo>
                  <a:lnTo>
                    <a:pt x="411343" y="470755"/>
                  </a:lnTo>
                  <a:close/>
                  <a:moveTo>
                    <a:pt x="510689" y="133189"/>
                  </a:moveTo>
                  <a:cubicBezTo>
                    <a:pt x="510689" y="133189"/>
                    <a:pt x="510689" y="133189"/>
                    <a:pt x="510689" y="133189"/>
                  </a:cubicBezTo>
                  <a:cubicBezTo>
                    <a:pt x="510689" y="133094"/>
                    <a:pt x="510784" y="133094"/>
                    <a:pt x="510784" y="133094"/>
                  </a:cubicBezTo>
                  <a:cubicBezTo>
                    <a:pt x="510784" y="133189"/>
                    <a:pt x="510784" y="133189"/>
                    <a:pt x="510784" y="133284"/>
                  </a:cubicBezTo>
                  <a:cubicBezTo>
                    <a:pt x="510784" y="133284"/>
                    <a:pt x="510689" y="133284"/>
                    <a:pt x="510689" y="133189"/>
                  </a:cubicBezTo>
                  <a:close/>
                  <a:moveTo>
                    <a:pt x="502497" y="61561"/>
                  </a:moveTo>
                  <a:cubicBezTo>
                    <a:pt x="502497" y="61561"/>
                    <a:pt x="502497" y="61561"/>
                    <a:pt x="502497" y="61561"/>
                  </a:cubicBezTo>
                  <a:cubicBezTo>
                    <a:pt x="502497" y="61561"/>
                    <a:pt x="502497" y="61561"/>
                    <a:pt x="502497" y="61561"/>
                  </a:cubicBezTo>
                  <a:cubicBezTo>
                    <a:pt x="502497" y="61561"/>
                    <a:pt x="502497" y="61561"/>
                    <a:pt x="502497" y="61561"/>
                  </a:cubicBezTo>
                  <a:close/>
                  <a:moveTo>
                    <a:pt x="497544" y="53274"/>
                  </a:moveTo>
                  <a:cubicBezTo>
                    <a:pt x="497544" y="53274"/>
                    <a:pt x="497544" y="53274"/>
                    <a:pt x="497544" y="53274"/>
                  </a:cubicBezTo>
                  <a:cubicBezTo>
                    <a:pt x="497544" y="53274"/>
                    <a:pt x="497544" y="53274"/>
                    <a:pt x="497544" y="53274"/>
                  </a:cubicBezTo>
                  <a:cubicBezTo>
                    <a:pt x="497449" y="53274"/>
                    <a:pt x="497449" y="53274"/>
                    <a:pt x="497354" y="53274"/>
                  </a:cubicBezTo>
                  <a:cubicBezTo>
                    <a:pt x="497163" y="52988"/>
                    <a:pt x="496973" y="52702"/>
                    <a:pt x="496878" y="52417"/>
                  </a:cubicBezTo>
                  <a:cubicBezTo>
                    <a:pt x="497163" y="52702"/>
                    <a:pt x="497354" y="53084"/>
                    <a:pt x="497544" y="53274"/>
                  </a:cubicBezTo>
                  <a:close/>
                  <a:moveTo>
                    <a:pt x="417725" y="52988"/>
                  </a:moveTo>
                  <a:cubicBezTo>
                    <a:pt x="417630" y="52988"/>
                    <a:pt x="417630" y="53084"/>
                    <a:pt x="417725" y="52988"/>
                  </a:cubicBezTo>
                  <a:cubicBezTo>
                    <a:pt x="417630" y="52988"/>
                    <a:pt x="417630" y="52988"/>
                    <a:pt x="417725" y="52988"/>
                  </a:cubicBezTo>
                  <a:cubicBezTo>
                    <a:pt x="417630" y="52988"/>
                    <a:pt x="417630" y="52988"/>
                    <a:pt x="417725" y="52988"/>
                  </a:cubicBezTo>
                  <a:close/>
                  <a:moveTo>
                    <a:pt x="265706" y="47750"/>
                  </a:moveTo>
                  <a:cubicBezTo>
                    <a:pt x="265706" y="47654"/>
                    <a:pt x="265801" y="47464"/>
                    <a:pt x="265801" y="47368"/>
                  </a:cubicBezTo>
                  <a:cubicBezTo>
                    <a:pt x="265896" y="47464"/>
                    <a:pt x="266087" y="47464"/>
                    <a:pt x="266182" y="47559"/>
                  </a:cubicBezTo>
                  <a:cubicBezTo>
                    <a:pt x="265991" y="47654"/>
                    <a:pt x="265991" y="47750"/>
                    <a:pt x="265706" y="47750"/>
                  </a:cubicBezTo>
                  <a:close/>
                  <a:moveTo>
                    <a:pt x="188077" y="45654"/>
                  </a:moveTo>
                  <a:cubicBezTo>
                    <a:pt x="188077" y="45654"/>
                    <a:pt x="188077" y="45654"/>
                    <a:pt x="188077" y="45654"/>
                  </a:cubicBezTo>
                  <a:cubicBezTo>
                    <a:pt x="188077" y="45654"/>
                    <a:pt x="187982" y="45654"/>
                    <a:pt x="188077" y="45654"/>
                  </a:cubicBezTo>
                  <a:cubicBezTo>
                    <a:pt x="187982" y="45654"/>
                    <a:pt x="188077" y="45654"/>
                    <a:pt x="188077" y="45654"/>
                  </a:cubicBezTo>
                  <a:close/>
                  <a:moveTo>
                    <a:pt x="133118" y="40510"/>
                  </a:moveTo>
                  <a:cubicBezTo>
                    <a:pt x="133118" y="40415"/>
                    <a:pt x="133213" y="40320"/>
                    <a:pt x="133213" y="40225"/>
                  </a:cubicBezTo>
                  <a:cubicBezTo>
                    <a:pt x="133213" y="40320"/>
                    <a:pt x="133213" y="40510"/>
                    <a:pt x="133118" y="40510"/>
                  </a:cubicBezTo>
                  <a:cubicBezTo>
                    <a:pt x="133213" y="40510"/>
                    <a:pt x="133118" y="40510"/>
                    <a:pt x="133118" y="40510"/>
                  </a:cubicBezTo>
                  <a:close/>
                  <a:moveTo>
                    <a:pt x="43106" y="73467"/>
                  </a:moveTo>
                  <a:lnTo>
                    <a:pt x="43106" y="73467"/>
                  </a:lnTo>
                  <a:cubicBezTo>
                    <a:pt x="43011" y="73562"/>
                    <a:pt x="42916" y="73657"/>
                    <a:pt x="42821" y="73753"/>
                  </a:cubicBezTo>
                  <a:cubicBezTo>
                    <a:pt x="42821" y="73562"/>
                    <a:pt x="42821" y="73372"/>
                    <a:pt x="42725" y="73086"/>
                  </a:cubicBezTo>
                  <a:cubicBezTo>
                    <a:pt x="42916" y="73276"/>
                    <a:pt x="43011" y="73372"/>
                    <a:pt x="43106" y="73467"/>
                  </a:cubicBezTo>
                  <a:close/>
                  <a:moveTo>
                    <a:pt x="101019" y="185195"/>
                  </a:moveTo>
                  <a:cubicBezTo>
                    <a:pt x="100923" y="185291"/>
                    <a:pt x="100923" y="185291"/>
                    <a:pt x="100828" y="185386"/>
                  </a:cubicBezTo>
                  <a:cubicBezTo>
                    <a:pt x="100828" y="185195"/>
                    <a:pt x="100733" y="185100"/>
                    <a:pt x="100733" y="184910"/>
                  </a:cubicBezTo>
                  <a:cubicBezTo>
                    <a:pt x="100923" y="185005"/>
                    <a:pt x="101019" y="185100"/>
                    <a:pt x="101019" y="185195"/>
                  </a:cubicBezTo>
                  <a:close/>
                  <a:moveTo>
                    <a:pt x="104257" y="181957"/>
                  </a:moveTo>
                  <a:cubicBezTo>
                    <a:pt x="104257" y="181957"/>
                    <a:pt x="104352" y="181862"/>
                    <a:pt x="104352" y="181862"/>
                  </a:cubicBezTo>
                  <a:cubicBezTo>
                    <a:pt x="104352" y="181957"/>
                    <a:pt x="104352" y="182052"/>
                    <a:pt x="104352" y="182052"/>
                  </a:cubicBezTo>
                  <a:cubicBezTo>
                    <a:pt x="104352" y="182052"/>
                    <a:pt x="104352" y="182052"/>
                    <a:pt x="104257" y="181957"/>
                  </a:cubicBezTo>
                  <a:close/>
                  <a:moveTo>
                    <a:pt x="228939" y="277112"/>
                  </a:moveTo>
                  <a:cubicBezTo>
                    <a:pt x="228939" y="277112"/>
                    <a:pt x="228939" y="277207"/>
                    <a:pt x="228939" y="277112"/>
                  </a:cubicBezTo>
                  <a:cubicBezTo>
                    <a:pt x="228939" y="277207"/>
                    <a:pt x="228939" y="277207"/>
                    <a:pt x="228939" y="277112"/>
                  </a:cubicBezTo>
                  <a:cubicBezTo>
                    <a:pt x="228939" y="277112"/>
                    <a:pt x="228939" y="277112"/>
                    <a:pt x="228939" y="277112"/>
                  </a:cubicBezTo>
                  <a:close/>
                  <a:moveTo>
                    <a:pt x="478494" y="297876"/>
                  </a:moveTo>
                  <a:cubicBezTo>
                    <a:pt x="478589" y="297781"/>
                    <a:pt x="478589" y="297781"/>
                    <a:pt x="478685" y="297685"/>
                  </a:cubicBezTo>
                  <a:cubicBezTo>
                    <a:pt x="478780" y="297781"/>
                    <a:pt x="478875" y="297876"/>
                    <a:pt x="479066" y="297876"/>
                  </a:cubicBezTo>
                  <a:cubicBezTo>
                    <a:pt x="478875" y="297876"/>
                    <a:pt x="478685" y="297971"/>
                    <a:pt x="478494" y="297876"/>
                  </a:cubicBezTo>
                  <a:close/>
                  <a:moveTo>
                    <a:pt x="518975" y="108233"/>
                  </a:moveTo>
                  <a:cubicBezTo>
                    <a:pt x="518975" y="108233"/>
                    <a:pt x="518975" y="108233"/>
                    <a:pt x="518975" y="108233"/>
                  </a:cubicBezTo>
                  <a:cubicBezTo>
                    <a:pt x="518975" y="108138"/>
                    <a:pt x="519071" y="108138"/>
                    <a:pt x="519071" y="108138"/>
                  </a:cubicBezTo>
                  <a:cubicBezTo>
                    <a:pt x="519071" y="108233"/>
                    <a:pt x="519071" y="108233"/>
                    <a:pt x="518975" y="108233"/>
                  </a:cubicBezTo>
                  <a:close/>
                  <a:moveTo>
                    <a:pt x="472874" y="47940"/>
                  </a:moveTo>
                  <a:cubicBezTo>
                    <a:pt x="472779" y="48035"/>
                    <a:pt x="472684" y="48131"/>
                    <a:pt x="472589" y="48226"/>
                  </a:cubicBezTo>
                  <a:cubicBezTo>
                    <a:pt x="472589" y="48131"/>
                    <a:pt x="472589" y="48035"/>
                    <a:pt x="472589" y="47940"/>
                  </a:cubicBezTo>
                  <a:cubicBezTo>
                    <a:pt x="472684" y="47940"/>
                    <a:pt x="472874" y="47940"/>
                    <a:pt x="472874" y="47940"/>
                  </a:cubicBezTo>
                  <a:close/>
                  <a:moveTo>
                    <a:pt x="407819" y="56227"/>
                  </a:moveTo>
                  <a:cubicBezTo>
                    <a:pt x="407819" y="56227"/>
                    <a:pt x="407723" y="56322"/>
                    <a:pt x="407723" y="56322"/>
                  </a:cubicBezTo>
                  <a:lnTo>
                    <a:pt x="407723" y="56322"/>
                  </a:lnTo>
                  <a:lnTo>
                    <a:pt x="407723" y="56322"/>
                  </a:lnTo>
                  <a:cubicBezTo>
                    <a:pt x="407723" y="56322"/>
                    <a:pt x="407723" y="56227"/>
                    <a:pt x="407819" y="56227"/>
                  </a:cubicBezTo>
                  <a:cubicBezTo>
                    <a:pt x="407723" y="56227"/>
                    <a:pt x="407723" y="56227"/>
                    <a:pt x="407819" y="56227"/>
                  </a:cubicBezTo>
                  <a:close/>
                  <a:moveTo>
                    <a:pt x="117021" y="33748"/>
                  </a:moveTo>
                  <a:cubicBezTo>
                    <a:pt x="117021" y="33748"/>
                    <a:pt x="117021" y="33748"/>
                    <a:pt x="117021" y="33748"/>
                  </a:cubicBezTo>
                  <a:cubicBezTo>
                    <a:pt x="117497" y="33938"/>
                    <a:pt x="117878" y="33748"/>
                    <a:pt x="118354" y="33748"/>
                  </a:cubicBezTo>
                  <a:lnTo>
                    <a:pt x="118354" y="33748"/>
                  </a:lnTo>
                  <a:cubicBezTo>
                    <a:pt x="117878" y="33748"/>
                    <a:pt x="117402" y="33748"/>
                    <a:pt x="117021" y="33748"/>
                  </a:cubicBezTo>
                  <a:close/>
                  <a:moveTo>
                    <a:pt x="106448" y="30509"/>
                  </a:moveTo>
                  <a:cubicBezTo>
                    <a:pt x="106448" y="30414"/>
                    <a:pt x="106353" y="30319"/>
                    <a:pt x="106353" y="30224"/>
                  </a:cubicBezTo>
                  <a:cubicBezTo>
                    <a:pt x="106448" y="30319"/>
                    <a:pt x="106448" y="30319"/>
                    <a:pt x="106543" y="30414"/>
                  </a:cubicBezTo>
                  <a:cubicBezTo>
                    <a:pt x="106448" y="30509"/>
                    <a:pt x="106448" y="30509"/>
                    <a:pt x="106448" y="30509"/>
                  </a:cubicBezTo>
                  <a:close/>
                  <a:moveTo>
                    <a:pt x="49869" y="63561"/>
                  </a:moveTo>
                  <a:cubicBezTo>
                    <a:pt x="49869" y="63561"/>
                    <a:pt x="49869" y="63561"/>
                    <a:pt x="49869" y="63561"/>
                  </a:cubicBezTo>
                  <a:cubicBezTo>
                    <a:pt x="49869" y="63561"/>
                    <a:pt x="49869" y="63466"/>
                    <a:pt x="49869" y="63561"/>
                  </a:cubicBezTo>
                  <a:cubicBezTo>
                    <a:pt x="49869" y="63466"/>
                    <a:pt x="49869" y="63466"/>
                    <a:pt x="49869" y="63561"/>
                  </a:cubicBezTo>
                  <a:close/>
                  <a:moveTo>
                    <a:pt x="57965" y="152048"/>
                  </a:moveTo>
                  <a:cubicBezTo>
                    <a:pt x="57870" y="152048"/>
                    <a:pt x="57870" y="152048"/>
                    <a:pt x="57775" y="152048"/>
                  </a:cubicBezTo>
                  <a:cubicBezTo>
                    <a:pt x="57775" y="151953"/>
                    <a:pt x="57870" y="151858"/>
                    <a:pt x="57870" y="151762"/>
                  </a:cubicBezTo>
                  <a:cubicBezTo>
                    <a:pt x="57965" y="151858"/>
                    <a:pt x="57965" y="151953"/>
                    <a:pt x="57965" y="152048"/>
                  </a:cubicBezTo>
                  <a:close/>
                  <a:moveTo>
                    <a:pt x="97685" y="205197"/>
                  </a:moveTo>
                  <a:cubicBezTo>
                    <a:pt x="97589" y="205293"/>
                    <a:pt x="97589" y="205293"/>
                    <a:pt x="97494" y="205388"/>
                  </a:cubicBezTo>
                  <a:cubicBezTo>
                    <a:pt x="97494" y="205293"/>
                    <a:pt x="97494" y="205197"/>
                    <a:pt x="97494" y="205103"/>
                  </a:cubicBezTo>
                  <a:cubicBezTo>
                    <a:pt x="97589" y="205103"/>
                    <a:pt x="97589" y="205103"/>
                    <a:pt x="97685" y="205197"/>
                  </a:cubicBezTo>
                  <a:close/>
                  <a:moveTo>
                    <a:pt x="298377" y="437132"/>
                  </a:moveTo>
                  <a:cubicBezTo>
                    <a:pt x="298377" y="437132"/>
                    <a:pt x="298377" y="437132"/>
                    <a:pt x="298377" y="437132"/>
                  </a:cubicBezTo>
                  <a:cubicBezTo>
                    <a:pt x="298377" y="437132"/>
                    <a:pt x="298377" y="437132"/>
                    <a:pt x="298377" y="437132"/>
                  </a:cubicBezTo>
                  <a:cubicBezTo>
                    <a:pt x="298377" y="437132"/>
                    <a:pt x="298377" y="437132"/>
                    <a:pt x="298377" y="437132"/>
                  </a:cubicBezTo>
                  <a:close/>
                  <a:moveTo>
                    <a:pt x="303139" y="453229"/>
                  </a:moveTo>
                  <a:cubicBezTo>
                    <a:pt x="303139" y="453514"/>
                    <a:pt x="303139" y="453800"/>
                    <a:pt x="303044" y="454086"/>
                  </a:cubicBezTo>
                  <a:cubicBezTo>
                    <a:pt x="303139" y="453800"/>
                    <a:pt x="303139" y="453514"/>
                    <a:pt x="303139" y="453229"/>
                  </a:cubicBezTo>
                  <a:close/>
                  <a:moveTo>
                    <a:pt x="344858" y="463897"/>
                  </a:moveTo>
                  <a:cubicBezTo>
                    <a:pt x="344858" y="463897"/>
                    <a:pt x="344858" y="463897"/>
                    <a:pt x="344858" y="463897"/>
                  </a:cubicBezTo>
                  <a:cubicBezTo>
                    <a:pt x="344858" y="463897"/>
                    <a:pt x="344858" y="463897"/>
                    <a:pt x="344858" y="463897"/>
                  </a:cubicBezTo>
                  <a:cubicBezTo>
                    <a:pt x="344858" y="463897"/>
                    <a:pt x="344858" y="463897"/>
                    <a:pt x="344858" y="463897"/>
                  </a:cubicBezTo>
                  <a:close/>
                  <a:moveTo>
                    <a:pt x="356479" y="475612"/>
                  </a:moveTo>
                  <a:cubicBezTo>
                    <a:pt x="356765" y="476375"/>
                    <a:pt x="356765" y="476946"/>
                    <a:pt x="356574" y="477613"/>
                  </a:cubicBezTo>
                  <a:cubicBezTo>
                    <a:pt x="356288" y="477232"/>
                    <a:pt x="356098" y="476851"/>
                    <a:pt x="355907" y="476279"/>
                  </a:cubicBezTo>
                  <a:cubicBezTo>
                    <a:pt x="356003" y="475994"/>
                    <a:pt x="356288" y="475803"/>
                    <a:pt x="356479" y="475612"/>
                  </a:cubicBezTo>
                  <a:close/>
                  <a:moveTo>
                    <a:pt x="518975" y="148238"/>
                  </a:moveTo>
                  <a:cubicBezTo>
                    <a:pt x="518975" y="148238"/>
                    <a:pt x="519071" y="148143"/>
                    <a:pt x="519071" y="148143"/>
                  </a:cubicBezTo>
                  <a:cubicBezTo>
                    <a:pt x="519071" y="148238"/>
                    <a:pt x="519071" y="148334"/>
                    <a:pt x="519071" y="148334"/>
                  </a:cubicBezTo>
                  <a:cubicBezTo>
                    <a:pt x="519071" y="148238"/>
                    <a:pt x="518975" y="148238"/>
                    <a:pt x="518975" y="148238"/>
                  </a:cubicBezTo>
                  <a:close/>
                  <a:moveTo>
                    <a:pt x="167217" y="305305"/>
                  </a:moveTo>
                  <a:cubicBezTo>
                    <a:pt x="167217" y="305305"/>
                    <a:pt x="167217" y="305305"/>
                    <a:pt x="167217" y="305305"/>
                  </a:cubicBezTo>
                  <a:cubicBezTo>
                    <a:pt x="167217" y="305305"/>
                    <a:pt x="167217" y="305305"/>
                    <a:pt x="167217" y="305305"/>
                  </a:cubicBezTo>
                  <a:cubicBezTo>
                    <a:pt x="167217" y="305305"/>
                    <a:pt x="167217" y="305305"/>
                    <a:pt x="167217" y="305305"/>
                  </a:cubicBezTo>
                  <a:close/>
                  <a:moveTo>
                    <a:pt x="241798" y="410462"/>
                  </a:moveTo>
                  <a:cubicBezTo>
                    <a:pt x="241798" y="410462"/>
                    <a:pt x="241893" y="410366"/>
                    <a:pt x="241798" y="410462"/>
                  </a:cubicBezTo>
                  <a:cubicBezTo>
                    <a:pt x="241893" y="410462"/>
                    <a:pt x="241893" y="410462"/>
                    <a:pt x="241798" y="410462"/>
                  </a:cubicBezTo>
                  <a:cubicBezTo>
                    <a:pt x="241798" y="410462"/>
                    <a:pt x="241798" y="410462"/>
                    <a:pt x="241798" y="410462"/>
                  </a:cubicBezTo>
                  <a:close/>
                  <a:moveTo>
                    <a:pt x="256181" y="438179"/>
                  </a:moveTo>
                  <a:cubicBezTo>
                    <a:pt x="256562" y="438084"/>
                    <a:pt x="256943" y="438084"/>
                    <a:pt x="257229" y="438084"/>
                  </a:cubicBezTo>
                  <a:cubicBezTo>
                    <a:pt x="257038" y="438275"/>
                    <a:pt x="256847" y="438465"/>
                    <a:pt x="256657" y="438655"/>
                  </a:cubicBezTo>
                  <a:cubicBezTo>
                    <a:pt x="256562" y="438465"/>
                    <a:pt x="256371" y="438370"/>
                    <a:pt x="256181" y="438179"/>
                  </a:cubicBezTo>
                  <a:close/>
                  <a:moveTo>
                    <a:pt x="401342" y="36034"/>
                  </a:moveTo>
                  <a:cubicBezTo>
                    <a:pt x="401247" y="36129"/>
                    <a:pt x="401151" y="36224"/>
                    <a:pt x="401056" y="36319"/>
                  </a:cubicBezTo>
                  <a:lnTo>
                    <a:pt x="401056" y="36319"/>
                  </a:lnTo>
                  <a:lnTo>
                    <a:pt x="401056" y="36319"/>
                  </a:lnTo>
                  <a:cubicBezTo>
                    <a:pt x="401056" y="36319"/>
                    <a:pt x="401056" y="36319"/>
                    <a:pt x="401056" y="36319"/>
                  </a:cubicBezTo>
                  <a:cubicBezTo>
                    <a:pt x="401056" y="36319"/>
                    <a:pt x="401056" y="36319"/>
                    <a:pt x="401056" y="36224"/>
                  </a:cubicBezTo>
                  <a:cubicBezTo>
                    <a:pt x="401056" y="36129"/>
                    <a:pt x="400961" y="36034"/>
                    <a:pt x="400961" y="35939"/>
                  </a:cubicBezTo>
                  <a:cubicBezTo>
                    <a:pt x="401056" y="36034"/>
                    <a:pt x="401151" y="36034"/>
                    <a:pt x="401342" y="36034"/>
                  </a:cubicBezTo>
                  <a:close/>
                  <a:moveTo>
                    <a:pt x="272945" y="37558"/>
                  </a:moveTo>
                  <a:lnTo>
                    <a:pt x="273040" y="37653"/>
                  </a:lnTo>
                  <a:cubicBezTo>
                    <a:pt x="272945" y="37653"/>
                    <a:pt x="272945" y="37558"/>
                    <a:pt x="272945" y="37558"/>
                  </a:cubicBezTo>
                  <a:cubicBezTo>
                    <a:pt x="272849" y="37558"/>
                    <a:pt x="272849" y="37558"/>
                    <a:pt x="272945" y="37558"/>
                  </a:cubicBezTo>
                  <a:close/>
                  <a:moveTo>
                    <a:pt x="51203" y="148429"/>
                  </a:moveTo>
                  <a:cubicBezTo>
                    <a:pt x="51203" y="148524"/>
                    <a:pt x="51107" y="148524"/>
                    <a:pt x="51107" y="148620"/>
                  </a:cubicBezTo>
                  <a:cubicBezTo>
                    <a:pt x="51107" y="148524"/>
                    <a:pt x="51107" y="148524"/>
                    <a:pt x="51012" y="148429"/>
                  </a:cubicBezTo>
                  <a:cubicBezTo>
                    <a:pt x="51107" y="148429"/>
                    <a:pt x="51203" y="148429"/>
                    <a:pt x="51203" y="148429"/>
                  </a:cubicBezTo>
                  <a:close/>
                  <a:moveTo>
                    <a:pt x="298472" y="383887"/>
                  </a:moveTo>
                  <a:lnTo>
                    <a:pt x="298472" y="383887"/>
                  </a:lnTo>
                  <a:lnTo>
                    <a:pt x="298472" y="383887"/>
                  </a:lnTo>
                  <a:cubicBezTo>
                    <a:pt x="298472" y="383887"/>
                    <a:pt x="298472" y="383887"/>
                    <a:pt x="298472" y="383887"/>
                  </a:cubicBezTo>
                  <a:cubicBezTo>
                    <a:pt x="298377" y="383982"/>
                    <a:pt x="298281" y="384077"/>
                    <a:pt x="298186" y="384173"/>
                  </a:cubicBezTo>
                  <a:cubicBezTo>
                    <a:pt x="298186" y="383982"/>
                    <a:pt x="298281" y="383887"/>
                    <a:pt x="298281" y="383696"/>
                  </a:cubicBezTo>
                  <a:cubicBezTo>
                    <a:pt x="298281" y="383791"/>
                    <a:pt x="298377" y="383791"/>
                    <a:pt x="298472" y="383887"/>
                  </a:cubicBezTo>
                  <a:close/>
                  <a:moveTo>
                    <a:pt x="288280" y="447037"/>
                  </a:moveTo>
                  <a:cubicBezTo>
                    <a:pt x="288280" y="447037"/>
                    <a:pt x="288280" y="447037"/>
                    <a:pt x="288280" y="447037"/>
                  </a:cubicBezTo>
                  <a:cubicBezTo>
                    <a:pt x="288280" y="447037"/>
                    <a:pt x="288280" y="447133"/>
                    <a:pt x="288280" y="447037"/>
                  </a:cubicBezTo>
                  <a:cubicBezTo>
                    <a:pt x="288280" y="447133"/>
                    <a:pt x="288280" y="447133"/>
                    <a:pt x="288280" y="447133"/>
                  </a:cubicBezTo>
                  <a:cubicBezTo>
                    <a:pt x="288280" y="447133"/>
                    <a:pt x="288280" y="447133"/>
                    <a:pt x="288280" y="447037"/>
                  </a:cubicBezTo>
                  <a:cubicBezTo>
                    <a:pt x="288280" y="447133"/>
                    <a:pt x="288280" y="447133"/>
                    <a:pt x="288280" y="447037"/>
                  </a:cubicBezTo>
                  <a:lnTo>
                    <a:pt x="288280" y="447037"/>
                  </a:lnTo>
                  <a:close/>
                  <a:moveTo>
                    <a:pt x="279993" y="471897"/>
                  </a:moveTo>
                  <a:cubicBezTo>
                    <a:pt x="279993" y="471993"/>
                    <a:pt x="279993" y="472088"/>
                    <a:pt x="279993" y="472088"/>
                  </a:cubicBezTo>
                  <a:cubicBezTo>
                    <a:pt x="279993" y="472088"/>
                    <a:pt x="279898" y="471993"/>
                    <a:pt x="279898" y="471993"/>
                  </a:cubicBezTo>
                  <a:cubicBezTo>
                    <a:pt x="279993" y="471993"/>
                    <a:pt x="279993" y="471993"/>
                    <a:pt x="279993" y="471897"/>
                  </a:cubicBezTo>
                  <a:close/>
                  <a:moveTo>
                    <a:pt x="281898" y="473422"/>
                  </a:moveTo>
                  <a:cubicBezTo>
                    <a:pt x="281803" y="473517"/>
                    <a:pt x="281708" y="473612"/>
                    <a:pt x="281613" y="473707"/>
                  </a:cubicBezTo>
                  <a:cubicBezTo>
                    <a:pt x="281517" y="473612"/>
                    <a:pt x="281422" y="473517"/>
                    <a:pt x="281327" y="473422"/>
                  </a:cubicBezTo>
                  <a:cubicBezTo>
                    <a:pt x="281422" y="473422"/>
                    <a:pt x="281708" y="473422"/>
                    <a:pt x="281898" y="473422"/>
                  </a:cubicBezTo>
                  <a:close/>
                  <a:moveTo>
                    <a:pt x="301520" y="477137"/>
                  </a:moveTo>
                  <a:lnTo>
                    <a:pt x="301520" y="477137"/>
                  </a:lnTo>
                  <a:cubicBezTo>
                    <a:pt x="301520" y="477137"/>
                    <a:pt x="301520" y="477137"/>
                    <a:pt x="301520" y="477137"/>
                  </a:cubicBezTo>
                  <a:cubicBezTo>
                    <a:pt x="301520" y="477137"/>
                    <a:pt x="301520" y="477137"/>
                    <a:pt x="301520" y="477137"/>
                  </a:cubicBezTo>
                  <a:cubicBezTo>
                    <a:pt x="301520" y="477137"/>
                    <a:pt x="301520" y="477137"/>
                    <a:pt x="301520" y="477137"/>
                  </a:cubicBezTo>
                  <a:lnTo>
                    <a:pt x="301520" y="477137"/>
                  </a:lnTo>
                  <a:close/>
                  <a:moveTo>
                    <a:pt x="419915" y="492853"/>
                  </a:moveTo>
                  <a:cubicBezTo>
                    <a:pt x="419915" y="492853"/>
                    <a:pt x="419915" y="492853"/>
                    <a:pt x="419915" y="492853"/>
                  </a:cubicBezTo>
                  <a:cubicBezTo>
                    <a:pt x="419915" y="492853"/>
                    <a:pt x="419915" y="492853"/>
                    <a:pt x="419915" y="492853"/>
                  </a:cubicBezTo>
                  <a:close/>
                  <a:moveTo>
                    <a:pt x="441347" y="477517"/>
                  </a:moveTo>
                  <a:lnTo>
                    <a:pt x="441347" y="477517"/>
                  </a:lnTo>
                  <a:cubicBezTo>
                    <a:pt x="441442" y="477517"/>
                    <a:pt x="441537" y="477517"/>
                    <a:pt x="441537" y="477422"/>
                  </a:cubicBezTo>
                  <a:cubicBezTo>
                    <a:pt x="441537" y="477517"/>
                    <a:pt x="441537" y="477517"/>
                    <a:pt x="441537" y="477613"/>
                  </a:cubicBezTo>
                  <a:cubicBezTo>
                    <a:pt x="441442" y="477517"/>
                    <a:pt x="441442" y="477517"/>
                    <a:pt x="441347" y="477517"/>
                  </a:cubicBezTo>
                  <a:cubicBezTo>
                    <a:pt x="441347" y="477517"/>
                    <a:pt x="441347" y="477517"/>
                    <a:pt x="441347" y="477517"/>
                  </a:cubicBezTo>
                  <a:cubicBezTo>
                    <a:pt x="441252" y="477517"/>
                    <a:pt x="441347" y="477517"/>
                    <a:pt x="441347" y="477517"/>
                  </a:cubicBezTo>
                  <a:close/>
                  <a:moveTo>
                    <a:pt x="517547" y="56608"/>
                  </a:moveTo>
                  <a:cubicBezTo>
                    <a:pt x="517547" y="56608"/>
                    <a:pt x="517547" y="56608"/>
                    <a:pt x="517547" y="56608"/>
                  </a:cubicBezTo>
                  <a:cubicBezTo>
                    <a:pt x="517547" y="56608"/>
                    <a:pt x="517547" y="56703"/>
                    <a:pt x="517547" y="56608"/>
                  </a:cubicBezTo>
                  <a:cubicBezTo>
                    <a:pt x="517547" y="56703"/>
                    <a:pt x="517547" y="56703"/>
                    <a:pt x="517547" y="56608"/>
                  </a:cubicBezTo>
                  <a:close/>
                  <a:moveTo>
                    <a:pt x="395913" y="28223"/>
                  </a:moveTo>
                  <a:cubicBezTo>
                    <a:pt x="395436" y="28700"/>
                    <a:pt x="394960" y="29176"/>
                    <a:pt x="394484" y="29652"/>
                  </a:cubicBezTo>
                  <a:cubicBezTo>
                    <a:pt x="394484" y="29557"/>
                    <a:pt x="394388" y="29461"/>
                    <a:pt x="394293" y="29366"/>
                  </a:cubicBezTo>
                  <a:cubicBezTo>
                    <a:pt x="395055" y="29366"/>
                    <a:pt x="395627" y="28890"/>
                    <a:pt x="395913" y="28223"/>
                  </a:cubicBezTo>
                  <a:cubicBezTo>
                    <a:pt x="395913" y="28223"/>
                    <a:pt x="395913" y="28223"/>
                    <a:pt x="395913" y="28223"/>
                  </a:cubicBezTo>
                  <a:close/>
                  <a:moveTo>
                    <a:pt x="273040" y="37462"/>
                  </a:moveTo>
                  <a:cubicBezTo>
                    <a:pt x="273040" y="37462"/>
                    <a:pt x="272945" y="37558"/>
                    <a:pt x="272945" y="37558"/>
                  </a:cubicBezTo>
                  <a:cubicBezTo>
                    <a:pt x="272945" y="37558"/>
                    <a:pt x="272945" y="37462"/>
                    <a:pt x="272945" y="37462"/>
                  </a:cubicBezTo>
                  <a:cubicBezTo>
                    <a:pt x="272945" y="37462"/>
                    <a:pt x="272945" y="37462"/>
                    <a:pt x="273040" y="37462"/>
                  </a:cubicBezTo>
                  <a:close/>
                  <a:moveTo>
                    <a:pt x="72444" y="31176"/>
                  </a:moveTo>
                  <a:cubicBezTo>
                    <a:pt x="72253" y="31367"/>
                    <a:pt x="71967" y="31557"/>
                    <a:pt x="71777" y="31748"/>
                  </a:cubicBezTo>
                  <a:lnTo>
                    <a:pt x="71777" y="31748"/>
                  </a:lnTo>
                  <a:cubicBezTo>
                    <a:pt x="72158" y="31652"/>
                    <a:pt x="72253" y="31367"/>
                    <a:pt x="72444" y="31176"/>
                  </a:cubicBezTo>
                  <a:close/>
                  <a:moveTo>
                    <a:pt x="56061" y="193387"/>
                  </a:moveTo>
                  <a:cubicBezTo>
                    <a:pt x="56061" y="193387"/>
                    <a:pt x="56061" y="193387"/>
                    <a:pt x="56061" y="193387"/>
                  </a:cubicBezTo>
                  <a:cubicBezTo>
                    <a:pt x="55965" y="193387"/>
                    <a:pt x="55965" y="193387"/>
                    <a:pt x="56061" y="193387"/>
                  </a:cubicBezTo>
                  <a:cubicBezTo>
                    <a:pt x="56061" y="193387"/>
                    <a:pt x="56061" y="193387"/>
                    <a:pt x="56061" y="193387"/>
                  </a:cubicBezTo>
                  <a:close/>
                  <a:moveTo>
                    <a:pt x="129022" y="296829"/>
                  </a:moveTo>
                  <a:cubicBezTo>
                    <a:pt x="128927" y="296923"/>
                    <a:pt x="128831" y="297019"/>
                    <a:pt x="128736" y="297114"/>
                  </a:cubicBezTo>
                  <a:cubicBezTo>
                    <a:pt x="128736" y="296923"/>
                    <a:pt x="128641" y="296733"/>
                    <a:pt x="128546" y="296542"/>
                  </a:cubicBezTo>
                  <a:cubicBezTo>
                    <a:pt x="128641" y="296638"/>
                    <a:pt x="128831" y="296733"/>
                    <a:pt x="129022" y="296829"/>
                  </a:cubicBezTo>
                  <a:close/>
                  <a:moveTo>
                    <a:pt x="369719" y="479041"/>
                  </a:moveTo>
                  <a:cubicBezTo>
                    <a:pt x="369719" y="479041"/>
                    <a:pt x="369719" y="479041"/>
                    <a:pt x="369719" y="479041"/>
                  </a:cubicBezTo>
                  <a:lnTo>
                    <a:pt x="369719" y="479041"/>
                  </a:lnTo>
                  <a:cubicBezTo>
                    <a:pt x="369814" y="479041"/>
                    <a:pt x="369814" y="479041"/>
                    <a:pt x="369719" y="479041"/>
                  </a:cubicBezTo>
                  <a:cubicBezTo>
                    <a:pt x="369719" y="479137"/>
                    <a:pt x="369719" y="479041"/>
                    <a:pt x="369719" y="479041"/>
                  </a:cubicBezTo>
                  <a:close/>
                  <a:moveTo>
                    <a:pt x="534120" y="89945"/>
                  </a:moveTo>
                  <a:cubicBezTo>
                    <a:pt x="534120" y="90041"/>
                    <a:pt x="534120" y="90041"/>
                    <a:pt x="534120" y="89945"/>
                  </a:cubicBezTo>
                  <a:cubicBezTo>
                    <a:pt x="534120" y="90041"/>
                    <a:pt x="534120" y="89945"/>
                    <a:pt x="534120" y="89945"/>
                  </a:cubicBezTo>
                  <a:lnTo>
                    <a:pt x="534120" y="89945"/>
                  </a:lnTo>
                  <a:cubicBezTo>
                    <a:pt x="534025" y="89945"/>
                    <a:pt x="534120" y="89945"/>
                    <a:pt x="534120" y="89945"/>
                  </a:cubicBezTo>
                  <a:cubicBezTo>
                    <a:pt x="534120" y="89945"/>
                    <a:pt x="534120" y="89945"/>
                    <a:pt x="534120" y="89945"/>
                  </a:cubicBezTo>
                  <a:cubicBezTo>
                    <a:pt x="534120" y="89945"/>
                    <a:pt x="534120" y="89945"/>
                    <a:pt x="534120" y="89945"/>
                  </a:cubicBezTo>
                  <a:close/>
                  <a:moveTo>
                    <a:pt x="536311" y="76515"/>
                  </a:moveTo>
                  <a:cubicBezTo>
                    <a:pt x="536121" y="75848"/>
                    <a:pt x="536121" y="75182"/>
                    <a:pt x="536502" y="74515"/>
                  </a:cubicBezTo>
                  <a:cubicBezTo>
                    <a:pt x="536406" y="75182"/>
                    <a:pt x="536406" y="75848"/>
                    <a:pt x="536311" y="76515"/>
                  </a:cubicBezTo>
                  <a:close/>
                  <a:moveTo>
                    <a:pt x="533739" y="72229"/>
                  </a:moveTo>
                  <a:cubicBezTo>
                    <a:pt x="533739" y="72229"/>
                    <a:pt x="533739" y="72229"/>
                    <a:pt x="533739" y="72229"/>
                  </a:cubicBezTo>
                  <a:cubicBezTo>
                    <a:pt x="533835" y="72134"/>
                    <a:pt x="533835" y="72134"/>
                    <a:pt x="533835" y="72134"/>
                  </a:cubicBezTo>
                  <a:cubicBezTo>
                    <a:pt x="533835" y="72229"/>
                    <a:pt x="533739" y="72229"/>
                    <a:pt x="533739" y="72229"/>
                  </a:cubicBezTo>
                  <a:close/>
                  <a:moveTo>
                    <a:pt x="165217" y="5649"/>
                  </a:moveTo>
                  <a:cubicBezTo>
                    <a:pt x="165122" y="5554"/>
                    <a:pt x="165027" y="5649"/>
                    <a:pt x="164931" y="5554"/>
                  </a:cubicBezTo>
                  <a:cubicBezTo>
                    <a:pt x="165027" y="5458"/>
                    <a:pt x="165122" y="5458"/>
                    <a:pt x="165122" y="5363"/>
                  </a:cubicBezTo>
                  <a:cubicBezTo>
                    <a:pt x="165122" y="5554"/>
                    <a:pt x="165122" y="5649"/>
                    <a:pt x="165217" y="5649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150DBB1-58BE-4743-A45B-F7C8B6C197CE}"/>
                </a:ext>
              </a:extLst>
            </p:cNvPr>
            <p:cNvSpPr/>
            <p:nvPr/>
          </p:nvSpPr>
          <p:spPr>
            <a:xfrm>
              <a:off x="7266526" y="5123782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3" name="شكل بيضاوي 2">
            <a:extLst>
              <a:ext uri="{FF2B5EF4-FFF2-40B4-BE49-F238E27FC236}">
                <a16:creationId xmlns:a16="http://schemas.microsoft.com/office/drawing/2014/main" id="{7CFF3F91-93BD-96BD-9C1D-2500D2483F57}"/>
              </a:ext>
            </a:extLst>
          </p:cNvPr>
          <p:cNvSpPr/>
          <p:nvPr/>
        </p:nvSpPr>
        <p:spPr>
          <a:xfrm>
            <a:off x="6239996" y="909000"/>
            <a:ext cx="5040000" cy="5040000"/>
          </a:xfrm>
          <a:prstGeom prst="ellipse">
            <a:avLst/>
          </a:prstGeom>
          <a:blipFill>
            <a:blip r:embed="rId3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iro ExtraBold" pitchFamily="2" charset="-78"/>
              <a:cs typeface="Cairo ExtraBold" pitchFamily="2" charset="-78"/>
            </a:endParaRPr>
          </a:p>
        </p:txBody>
      </p:sp>
      <p:sp>
        <p:nvSpPr>
          <p:cNvPr id="33" name="Rectangle 37">
            <a:extLst>
              <a:ext uri="{FF2B5EF4-FFF2-40B4-BE49-F238E27FC236}">
                <a16:creationId xmlns:a16="http://schemas.microsoft.com/office/drawing/2014/main" id="{EC7925E9-B188-C1DF-9887-AFC970DB2A45}"/>
              </a:ext>
            </a:extLst>
          </p:cNvPr>
          <p:cNvSpPr/>
          <p:nvPr/>
        </p:nvSpPr>
        <p:spPr>
          <a:xfrm>
            <a:off x="2347110" y="6225088"/>
            <a:ext cx="7497777" cy="64401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02/21</a:t>
            </a:r>
            <a:endParaRPr lang="th-TH" sz="2000" b="1" dirty="0">
              <a:solidFill>
                <a:schemeClr val="accent4"/>
              </a:solidFill>
              <a:latin typeface="Cairo ExtraBold" pitchFamily="2" charset="-78"/>
            </a:endParaRPr>
          </a:p>
        </p:txBody>
      </p:sp>
      <p:grpSp>
        <p:nvGrpSpPr>
          <p:cNvPr id="68" name="Graphic 3">
            <a:extLst>
              <a:ext uri="{FF2B5EF4-FFF2-40B4-BE49-F238E27FC236}">
                <a16:creationId xmlns:a16="http://schemas.microsoft.com/office/drawing/2014/main" id="{83369258-363C-24DA-84BE-3E0DA2F74982}"/>
              </a:ext>
            </a:extLst>
          </p:cNvPr>
          <p:cNvGrpSpPr/>
          <p:nvPr/>
        </p:nvGrpSpPr>
        <p:grpSpPr>
          <a:xfrm rot="19623546">
            <a:off x="13134813" y="-5501757"/>
            <a:ext cx="5305822" cy="6435663"/>
            <a:chOff x="9688222" y="431131"/>
            <a:chExt cx="3882005" cy="5078905"/>
          </a:xfrm>
        </p:grpSpPr>
        <p:sp>
          <p:nvSpPr>
            <p:cNvPr id="69" name="Freeform: Shape 5">
              <a:extLst>
                <a:ext uri="{FF2B5EF4-FFF2-40B4-BE49-F238E27FC236}">
                  <a16:creationId xmlns:a16="http://schemas.microsoft.com/office/drawing/2014/main" id="{BCCDA8B2-B891-73E3-F8B5-CD7057E891C6}"/>
                </a:ext>
              </a:extLst>
            </p:cNvPr>
            <p:cNvSpPr/>
            <p:nvPr/>
          </p:nvSpPr>
          <p:spPr>
            <a:xfrm>
              <a:off x="9688222" y="700347"/>
              <a:ext cx="3882005" cy="4809689"/>
            </a:xfrm>
            <a:custGeom>
              <a:avLst/>
              <a:gdLst>
                <a:gd name="connsiteX0" fmla="*/ 1021900 w 3882005"/>
                <a:gd name="connsiteY0" fmla="*/ 49401 h 4809689"/>
                <a:gd name="connsiteX1" fmla="*/ 18309 w 3882005"/>
                <a:gd name="connsiteY1" fmla="*/ 983890 h 4809689"/>
                <a:gd name="connsiteX2" fmla="*/ 613016 w 3882005"/>
                <a:gd name="connsiteY2" fmla="*/ 2219493 h 4809689"/>
                <a:gd name="connsiteX3" fmla="*/ 979472 w 3882005"/>
                <a:gd name="connsiteY3" fmla="*/ 2383834 h 4809689"/>
                <a:gd name="connsiteX4" fmla="*/ 1361324 w 3882005"/>
                <a:gd name="connsiteY4" fmla="*/ 2756197 h 4809689"/>
                <a:gd name="connsiteX5" fmla="*/ 1369380 w 3882005"/>
                <a:gd name="connsiteY5" fmla="*/ 3463688 h 4809689"/>
                <a:gd name="connsiteX6" fmla="*/ 1911813 w 3882005"/>
                <a:gd name="connsiteY6" fmla="*/ 4589371 h 4809689"/>
                <a:gd name="connsiteX7" fmla="*/ 3147415 w 3882005"/>
                <a:gd name="connsiteY7" fmla="*/ 4684789 h 4809689"/>
                <a:gd name="connsiteX8" fmla="*/ 3626296 w 3882005"/>
                <a:gd name="connsiteY8" fmla="*/ 4248873 h 4809689"/>
                <a:gd name="connsiteX9" fmla="*/ 3857233 w 3882005"/>
                <a:gd name="connsiteY9" fmla="*/ 3145210 h 4809689"/>
                <a:gd name="connsiteX10" fmla="*/ 3227258 w 3882005"/>
                <a:gd name="connsiteY10" fmla="*/ 2213585 h 4809689"/>
                <a:gd name="connsiteX11" fmla="*/ 2880137 w 3882005"/>
                <a:gd name="connsiteY11" fmla="*/ 1943800 h 4809689"/>
                <a:gd name="connsiteX12" fmla="*/ 2818196 w 3882005"/>
                <a:gd name="connsiteY12" fmla="*/ 1438424 h 4809689"/>
                <a:gd name="connsiteX13" fmla="*/ 2381027 w 3882005"/>
                <a:gd name="connsiteY13" fmla="*/ 349619 h 4809689"/>
                <a:gd name="connsiteX14" fmla="*/ 1269128 w 3882005"/>
                <a:gd name="connsiteY14" fmla="*/ 29351 h 4809689"/>
                <a:gd name="connsiteX15" fmla="*/ 1021900 w 3882005"/>
                <a:gd name="connsiteY15" fmla="*/ 49401 h 4809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82005" h="4809689">
                  <a:moveTo>
                    <a:pt x="1021900" y="49401"/>
                  </a:moveTo>
                  <a:cubicBezTo>
                    <a:pt x="535859" y="105435"/>
                    <a:pt x="108894" y="503040"/>
                    <a:pt x="18309" y="983890"/>
                  </a:cubicBezTo>
                  <a:cubicBezTo>
                    <a:pt x="-72275" y="1464741"/>
                    <a:pt x="180681" y="1990346"/>
                    <a:pt x="613016" y="2219493"/>
                  </a:cubicBezTo>
                  <a:cubicBezTo>
                    <a:pt x="731349" y="2282150"/>
                    <a:pt x="859707" y="2323862"/>
                    <a:pt x="979472" y="2383834"/>
                  </a:cubicBezTo>
                  <a:cubicBezTo>
                    <a:pt x="1142023" y="2465109"/>
                    <a:pt x="1293654" y="2587559"/>
                    <a:pt x="1361324" y="2756197"/>
                  </a:cubicBezTo>
                  <a:cubicBezTo>
                    <a:pt x="1449939" y="2977288"/>
                    <a:pt x="1379405" y="3225590"/>
                    <a:pt x="1369380" y="3463688"/>
                  </a:cubicBezTo>
                  <a:cubicBezTo>
                    <a:pt x="1351120" y="3897634"/>
                    <a:pt x="1556994" y="4338742"/>
                    <a:pt x="1911813" y="4589371"/>
                  </a:cubicBezTo>
                  <a:cubicBezTo>
                    <a:pt x="2266632" y="4839821"/>
                    <a:pt x="2761446" y="4883861"/>
                    <a:pt x="3147415" y="4684789"/>
                  </a:cubicBezTo>
                  <a:cubicBezTo>
                    <a:pt x="3341295" y="4584716"/>
                    <a:pt x="3504383" y="4429685"/>
                    <a:pt x="3626296" y="4248873"/>
                  </a:cubicBezTo>
                  <a:cubicBezTo>
                    <a:pt x="3842016" y="3929321"/>
                    <a:pt x="3929199" y="3524018"/>
                    <a:pt x="3857233" y="3145210"/>
                  </a:cubicBezTo>
                  <a:cubicBezTo>
                    <a:pt x="3785267" y="2766401"/>
                    <a:pt x="3553435" y="2419280"/>
                    <a:pt x="3227258" y="2213585"/>
                  </a:cubicBezTo>
                  <a:cubicBezTo>
                    <a:pt x="3101944" y="2134637"/>
                    <a:pt x="2957653" y="2070010"/>
                    <a:pt x="2880137" y="1943800"/>
                  </a:cubicBezTo>
                  <a:cubicBezTo>
                    <a:pt x="2789911" y="1797003"/>
                    <a:pt x="2815869" y="1610822"/>
                    <a:pt x="2818196" y="1438424"/>
                  </a:cubicBezTo>
                  <a:cubicBezTo>
                    <a:pt x="2823387" y="1036165"/>
                    <a:pt x="2671578" y="627997"/>
                    <a:pt x="2381027" y="349619"/>
                  </a:cubicBezTo>
                  <a:cubicBezTo>
                    <a:pt x="2091013" y="71063"/>
                    <a:pt x="1660468" y="-63919"/>
                    <a:pt x="1269128" y="29351"/>
                  </a:cubicBezTo>
                  <a:cubicBezTo>
                    <a:pt x="1210230" y="43494"/>
                    <a:pt x="1082051" y="42420"/>
                    <a:pt x="1021900" y="49401"/>
                  </a:cubicBezTo>
                  <a:close/>
                </a:path>
              </a:pathLst>
            </a:custGeom>
            <a:solidFill>
              <a:srgbClr val="F2F9FE"/>
            </a:solidFill>
            <a:ln w="1787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71" name="Freeform: Shape 6">
              <a:extLst>
                <a:ext uri="{FF2B5EF4-FFF2-40B4-BE49-F238E27FC236}">
                  <a16:creationId xmlns:a16="http://schemas.microsoft.com/office/drawing/2014/main" id="{E1A962CF-ACA6-3FC1-E1D5-2259FF27E493}"/>
                </a:ext>
              </a:extLst>
            </p:cNvPr>
            <p:cNvSpPr/>
            <p:nvPr/>
          </p:nvSpPr>
          <p:spPr>
            <a:xfrm>
              <a:off x="9702761" y="431131"/>
              <a:ext cx="3550938" cy="4761316"/>
            </a:xfrm>
            <a:custGeom>
              <a:avLst/>
              <a:gdLst>
                <a:gd name="connsiteX0" fmla="*/ 1638361 w 3550938"/>
                <a:gd name="connsiteY0" fmla="*/ 4435455 h 4761316"/>
                <a:gd name="connsiteX1" fmla="*/ 1483508 w 3550938"/>
                <a:gd name="connsiteY1" fmla="*/ 4172116 h 4761316"/>
                <a:gd name="connsiteX2" fmla="*/ 1377706 w 3550938"/>
                <a:gd name="connsiteY2" fmla="*/ 3302074 h 4761316"/>
                <a:gd name="connsiteX3" fmla="*/ 1379318 w 3550938"/>
                <a:gd name="connsiteY3" fmla="*/ 3278085 h 4761316"/>
                <a:gd name="connsiteX4" fmla="*/ 1360699 w 3550938"/>
                <a:gd name="connsiteY4" fmla="*/ 2972855 h 4761316"/>
                <a:gd name="connsiteX5" fmla="*/ 804481 w 3550938"/>
                <a:gd name="connsiteY5" fmla="*/ 2557168 h 4761316"/>
                <a:gd name="connsiteX6" fmla="*/ 474725 w 3550938"/>
                <a:gd name="connsiteY6" fmla="*/ 2411087 h 4761316"/>
                <a:gd name="connsiteX7" fmla="*/ 160543 w 3550938"/>
                <a:gd name="connsiteY7" fmla="*/ 730618 h 4761316"/>
                <a:gd name="connsiteX8" fmla="*/ 1173802 w 3550938"/>
                <a:gd name="connsiteY8" fmla="*/ 3435 h 4761316"/>
                <a:gd name="connsiteX9" fmla="*/ 1798047 w 3550938"/>
                <a:gd name="connsiteY9" fmla="*/ 275547 h 4761316"/>
                <a:gd name="connsiteX10" fmla="*/ 2073561 w 3550938"/>
                <a:gd name="connsiteY10" fmla="*/ 953678 h 4761316"/>
                <a:gd name="connsiteX11" fmla="*/ 2080005 w 3550938"/>
                <a:gd name="connsiteY11" fmla="*/ 982143 h 4761316"/>
                <a:gd name="connsiteX12" fmla="*/ 2180615 w 3550938"/>
                <a:gd name="connsiteY12" fmla="*/ 1316017 h 4761316"/>
                <a:gd name="connsiteX13" fmla="*/ 2750976 w 3550938"/>
                <a:gd name="connsiteY13" fmla="*/ 1903026 h 4761316"/>
                <a:gd name="connsiteX14" fmla="*/ 3126740 w 3550938"/>
                <a:gd name="connsiteY14" fmla="*/ 2212016 h 4761316"/>
                <a:gd name="connsiteX15" fmla="*/ 3498746 w 3550938"/>
                <a:gd name="connsiteY15" fmla="*/ 3650986 h 4761316"/>
                <a:gd name="connsiteX16" fmla="*/ 3027205 w 3550938"/>
                <a:gd name="connsiteY16" fmla="*/ 4413794 h 4761316"/>
                <a:gd name="connsiteX17" fmla="*/ 2117063 w 3550938"/>
                <a:gd name="connsiteY17" fmla="*/ 4746056 h 4761316"/>
                <a:gd name="connsiteX18" fmla="*/ 1638361 w 3550938"/>
                <a:gd name="connsiteY18" fmla="*/ 4435455 h 4761316"/>
                <a:gd name="connsiteX19" fmla="*/ 1300011 w 3550938"/>
                <a:gd name="connsiteY19" fmla="*/ 2814600 h 4761316"/>
                <a:gd name="connsiteX20" fmla="*/ 1381824 w 3550938"/>
                <a:gd name="connsiteY20" fmla="*/ 2965694 h 4761316"/>
                <a:gd name="connsiteX21" fmla="*/ 1401516 w 3550938"/>
                <a:gd name="connsiteY21" fmla="*/ 3279518 h 4761316"/>
                <a:gd name="connsiteX22" fmla="*/ 1399905 w 3550938"/>
                <a:gd name="connsiteY22" fmla="*/ 3303506 h 4761316"/>
                <a:gd name="connsiteX23" fmla="*/ 1504095 w 3550938"/>
                <a:gd name="connsiteY23" fmla="*/ 4163523 h 4761316"/>
                <a:gd name="connsiteX24" fmla="*/ 2121717 w 3550938"/>
                <a:gd name="connsiteY24" fmla="*/ 4724037 h 4761316"/>
                <a:gd name="connsiteX25" fmla="*/ 3011988 w 3550938"/>
                <a:gd name="connsiteY25" fmla="*/ 4397324 h 4761316"/>
                <a:gd name="connsiteX26" fmla="*/ 3477442 w 3550938"/>
                <a:gd name="connsiteY26" fmla="*/ 3644899 h 4761316"/>
                <a:gd name="connsiteX27" fmla="*/ 3110987 w 3550938"/>
                <a:gd name="connsiteY27" fmla="*/ 2227591 h 4761316"/>
                <a:gd name="connsiteX28" fmla="*/ 2737907 w 3550938"/>
                <a:gd name="connsiteY28" fmla="*/ 1920928 h 4761316"/>
                <a:gd name="connsiteX29" fmla="*/ 2160565 w 3550938"/>
                <a:gd name="connsiteY29" fmla="*/ 1325326 h 4761316"/>
                <a:gd name="connsiteX30" fmla="*/ 2058523 w 3550938"/>
                <a:gd name="connsiteY30" fmla="*/ 987155 h 4761316"/>
                <a:gd name="connsiteX31" fmla="*/ 2052078 w 3550938"/>
                <a:gd name="connsiteY31" fmla="*/ 958691 h 4761316"/>
                <a:gd name="connsiteX32" fmla="*/ 1780861 w 3550938"/>
                <a:gd name="connsiteY32" fmla="*/ 289511 h 4761316"/>
                <a:gd name="connsiteX33" fmla="*/ 1777818 w 3550938"/>
                <a:gd name="connsiteY33" fmla="*/ 285751 h 4761316"/>
                <a:gd name="connsiteX34" fmla="*/ 1175950 w 3550938"/>
                <a:gd name="connsiteY34" fmla="*/ 25634 h 4761316"/>
                <a:gd name="connsiteX35" fmla="*/ 180415 w 3550938"/>
                <a:gd name="connsiteY35" fmla="*/ 741001 h 4761316"/>
                <a:gd name="connsiteX36" fmla="*/ 486719 w 3550938"/>
                <a:gd name="connsiteY36" fmla="*/ 2392111 h 4761316"/>
                <a:gd name="connsiteX37" fmla="*/ 812000 w 3550938"/>
                <a:gd name="connsiteY37" fmla="*/ 2535865 h 4761316"/>
                <a:gd name="connsiteX38" fmla="*/ 1300011 w 3550938"/>
                <a:gd name="connsiteY38" fmla="*/ 2814600 h 476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550938" h="4761316">
                  <a:moveTo>
                    <a:pt x="1638361" y="4435455"/>
                  </a:moveTo>
                  <a:cubicBezTo>
                    <a:pt x="1576241" y="4357939"/>
                    <a:pt x="1523608" y="4269145"/>
                    <a:pt x="1483508" y="4172116"/>
                  </a:cubicBezTo>
                  <a:cubicBezTo>
                    <a:pt x="1358909" y="3869928"/>
                    <a:pt x="1363564" y="3530863"/>
                    <a:pt x="1377706" y="3302074"/>
                  </a:cubicBezTo>
                  <a:lnTo>
                    <a:pt x="1379318" y="3278085"/>
                  </a:lnTo>
                  <a:cubicBezTo>
                    <a:pt x="1385941" y="3175506"/>
                    <a:pt x="1392744" y="3069526"/>
                    <a:pt x="1360699" y="2972855"/>
                  </a:cubicBezTo>
                  <a:cubicBezTo>
                    <a:pt x="1279603" y="2728491"/>
                    <a:pt x="1038104" y="2641487"/>
                    <a:pt x="804481" y="2557168"/>
                  </a:cubicBezTo>
                  <a:cubicBezTo>
                    <a:pt x="689013" y="2515636"/>
                    <a:pt x="569785" y="2472491"/>
                    <a:pt x="474725" y="2411087"/>
                  </a:cubicBezTo>
                  <a:cubicBezTo>
                    <a:pt x="-53029" y="2070231"/>
                    <a:pt x="-114254" y="1251927"/>
                    <a:pt x="160543" y="730618"/>
                  </a:cubicBezTo>
                  <a:cubicBezTo>
                    <a:pt x="330792" y="407844"/>
                    <a:pt x="743793" y="43178"/>
                    <a:pt x="1173802" y="3435"/>
                  </a:cubicBezTo>
                  <a:cubicBezTo>
                    <a:pt x="1422820" y="-19658"/>
                    <a:pt x="1638719" y="73970"/>
                    <a:pt x="1798047" y="275547"/>
                  </a:cubicBezTo>
                  <a:cubicBezTo>
                    <a:pt x="1954333" y="472828"/>
                    <a:pt x="2022182" y="729007"/>
                    <a:pt x="2073561" y="953678"/>
                  </a:cubicBezTo>
                  <a:lnTo>
                    <a:pt x="2080005" y="982143"/>
                  </a:lnTo>
                  <a:cubicBezTo>
                    <a:pt x="2105426" y="1094389"/>
                    <a:pt x="2131742" y="1210573"/>
                    <a:pt x="2180615" y="1316017"/>
                  </a:cubicBezTo>
                  <a:cubicBezTo>
                    <a:pt x="2296800" y="1567362"/>
                    <a:pt x="2517532" y="1730450"/>
                    <a:pt x="2750976" y="1903026"/>
                  </a:cubicBezTo>
                  <a:cubicBezTo>
                    <a:pt x="2880408" y="1998623"/>
                    <a:pt x="3014136" y="2097443"/>
                    <a:pt x="3126740" y="2212016"/>
                  </a:cubicBezTo>
                  <a:cubicBezTo>
                    <a:pt x="3492301" y="2583842"/>
                    <a:pt x="3638382" y="3148653"/>
                    <a:pt x="3498746" y="3650986"/>
                  </a:cubicBezTo>
                  <a:cubicBezTo>
                    <a:pt x="3420693" y="3932049"/>
                    <a:pt x="3257605" y="4195746"/>
                    <a:pt x="3027205" y="4413794"/>
                  </a:cubicBezTo>
                  <a:cubicBezTo>
                    <a:pt x="2740055" y="4685369"/>
                    <a:pt x="2408330" y="4806565"/>
                    <a:pt x="2117063" y="4746056"/>
                  </a:cubicBezTo>
                  <a:cubicBezTo>
                    <a:pt x="1936431" y="4708462"/>
                    <a:pt x="1767256" y="4596037"/>
                    <a:pt x="1638361" y="4435455"/>
                  </a:cubicBezTo>
                  <a:close/>
                  <a:moveTo>
                    <a:pt x="1300011" y="2814600"/>
                  </a:moveTo>
                  <a:cubicBezTo>
                    <a:pt x="1334383" y="2857565"/>
                    <a:pt x="1362311" y="2907333"/>
                    <a:pt x="1381824" y="2965694"/>
                  </a:cubicBezTo>
                  <a:cubicBezTo>
                    <a:pt x="1415301" y="3066483"/>
                    <a:pt x="1408319" y="3174790"/>
                    <a:pt x="1401516" y="3279518"/>
                  </a:cubicBezTo>
                  <a:lnTo>
                    <a:pt x="1399905" y="3303506"/>
                  </a:lnTo>
                  <a:cubicBezTo>
                    <a:pt x="1385762" y="3530147"/>
                    <a:pt x="1381287" y="3865632"/>
                    <a:pt x="1504095" y="4163523"/>
                  </a:cubicBezTo>
                  <a:cubicBezTo>
                    <a:pt x="1624218" y="4455148"/>
                    <a:pt x="1860884" y="4669972"/>
                    <a:pt x="2121717" y="4724037"/>
                  </a:cubicBezTo>
                  <a:cubicBezTo>
                    <a:pt x="2525051" y="4807819"/>
                    <a:pt x="2878618" y="4523534"/>
                    <a:pt x="3011988" y="4397324"/>
                  </a:cubicBezTo>
                  <a:cubicBezTo>
                    <a:pt x="3239345" y="4182141"/>
                    <a:pt x="3400284" y="3922023"/>
                    <a:pt x="3477442" y="3644899"/>
                  </a:cubicBezTo>
                  <a:cubicBezTo>
                    <a:pt x="3614930" y="3150086"/>
                    <a:pt x="3470998" y="2593689"/>
                    <a:pt x="3110987" y="2227591"/>
                  </a:cubicBezTo>
                  <a:cubicBezTo>
                    <a:pt x="2999636" y="2114271"/>
                    <a:pt x="2866444" y="2015988"/>
                    <a:pt x="2737907" y="1920928"/>
                  </a:cubicBezTo>
                  <a:cubicBezTo>
                    <a:pt x="2512341" y="1754260"/>
                    <a:pt x="2279256" y="1581863"/>
                    <a:pt x="2160565" y="1325326"/>
                  </a:cubicBezTo>
                  <a:cubicBezTo>
                    <a:pt x="2110797" y="1217913"/>
                    <a:pt x="2084302" y="1100475"/>
                    <a:pt x="2058523" y="987155"/>
                  </a:cubicBezTo>
                  <a:lnTo>
                    <a:pt x="2052078" y="958691"/>
                  </a:lnTo>
                  <a:cubicBezTo>
                    <a:pt x="2001415" y="736526"/>
                    <a:pt x="1934282" y="483211"/>
                    <a:pt x="1780861" y="289511"/>
                  </a:cubicBezTo>
                  <a:cubicBezTo>
                    <a:pt x="1779787" y="288258"/>
                    <a:pt x="1778892" y="287004"/>
                    <a:pt x="1777818" y="285751"/>
                  </a:cubicBezTo>
                  <a:cubicBezTo>
                    <a:pt x="1623681" y="93304"/>
                    <a:pt x="1415659" y="3435"/>
                    <a:pt x="1175950" y="25634"/>
                  </a:cubicBezTo>
                  <a:cubicBezTo>
                    <a:pt x="753819" y="64840"/>
                    <a:pt x="347799" y="423418"/>
                    <a:pt x="180415" y="741001"/>
                  </a:cubicBezTo>
                  <a:cubicBezTo>
                    <a:pt x="-90086" y="1253717"/>
                    <a:pt x="-30651" y="2058058"/>
                    <a:pt x="486719" y="2392111"/>
                  </a:cubicBezTo>
                  <a:cubicBezTo>
                    <a:pt x="579631" y="2452083"/>
                    <a:pt x="692593" y="2492900"/>
                    <a:pt x="812000" y="2535865"/>
                  </a:cubicBezTo>
                  <a:cubicBezTo>
                    <a:pt x="995855" y="2602282"/>
                    <a:pt x="1184543" y="2670310"/>
                    <a:pt x="1300011" y="2814600"/>
                  </a:cubicBezTo>
                  <a:close/>
                </a:path>
              </a:pathLst>
            </a:custGeom>
            <a:solidFill>
              <a:srgbClr val="7F4B00"/>
            </a:solidFill>
            <a:ln w="17875" cap="flat">
              <a:solidFill>
                <a:srgbClr val="7F4B00"/>
              </a:solidFill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 dirty="0">
                <a:latin typeface="Cairo ExtraBold" pitchFamily="2" charset="-78"/>
              </a:endParaRPr>
            </a:p>
          </p:txBody>
        </p:sp>
      </p:grpSp>
      <p:grpSp>
        <p:nvGrpSpPr>
          <p:cNvPr id="72" name="Graphic 13">
            <a:extLst>
              <a:ext uri="{FF2B5EF4-FFF2-40B4-BE49-F238E27FC236}">
                <a16:creationId xmlns:a16="http://schemas.microsoft.com/office/drawing/2014/main" id="{EE3BAA7E-0709-8AA5-1287-D303F899CF09}"/>
              </a:ext>
            </a:extLst>
          </p:cNvPr>
          <p:cNvGrpSpPr/>
          <p:nvPr/>
        </p:nvGrpSpPr>
        <p:grpSpPr>
          <a:xfrm>
            <a:off x="4231573" y="8768892"/>
            <a:ext cx="1528561" cy="1333918"/>
            <a:chOff x="5810290" y="3176621"/>
            <a:chExt cx="571790" cy="507934"/>
          </a:xfrm>
          <a:solidFill>
            <a:srgbClr val="FFFFFF"/>
          </a:solidFill>
        </p:grpSpPr>
        <p:sp>
          <p:nvSpPr>
            <p:cNvPr id="94" name="Freeform: Shape 15">
              <a:extLst>
                <a:ext uri="{FF2B5EF4-FFF2-40B4-BE49-F238E27FC236}">
                  <a16:creationId xmlns:a16="http://schemas.microsoft.com/office/drawing/2014/main" id="{D17BC2ED-32E2-7DB0-770A-1CB61B1EDB66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95" name="Freeform: Shape 16">
              <a:extLst>
                <a:ext uri="{FF2B5EF4-FFF2-40B4-BE49-F238E27FC236}">
                  <a16:creationId xmlns:a16="http://schemas.microsoft.com/office/drawing/2014/main" id="{2AB4F11A-654C-4B10-62AB-A4C1A59B4427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96" name="Freeform: Shape 17">
              <a:extLst>
                <a:ext uri="{FF2B5EF4-FFF2-40B4-BE49-F238E27FC236}">
                  <a16:creationId xmlns:a16="http://schemas.microsoft.com/office/drawing/2014/main" id="{5B092918-4655-85EF-0CE5-64E36B8D3898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97" name="Freeform: Shape 18">
              <a:extLst>
                <a:ext uri="{FF2B5EF4-FFF2-40B4-BE49-F238E27FC236}">
                  <a16:creationId xmlns:a16="http://schemas.microsoft.com/office/drawing/2014/main" id="{04FD6B72-20EB-B2AE-1F5B-3A954CFB49E2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98" name="Freeform: Shape 19">
              <a:extLst>
                <a:ext uri="{FF2B5EF4-FFF2-40B4-BE49-F238E27FC236}">
                  <a16:creationId xmlns:a16="http://schemas.microsoft.com/office/drawing/2014/main" id="{D9AA94D2-2968-D510-1C1E-77D23B253004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99" name="Freeform: Shape 20">
              <a:extLst>
                <a:ext uri="{FF2B5EF4-FFF2-40B4-BE49-F238E27FC236}">
                  <a16:creationId xmlns:a16="http://schemas.microsoft.com/office/drawing/2014/main" id="{4FEA254E-C13A-0744-5C64-94C7A885D973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100" name="Freeform: Shape 21">
              <a:extLst>
                <a:ext uri="{FF2B5EF4-FFF2-40B4-BE49-F238E27FC236}">
                  <a16:creationId xmlns:a16="http://schemas.microsoft.com/office/drawing/2014/main" id="{672C6F05-D75E-8EAB-6410-2008BFFE576E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101" name="Freeform: Shape 22">
              <a:extLst>
                <a:ext uri="{FF2B5EF4-FFF2-40B4-BE49-F238E27FC236}">
                  <a16:creationId xmlns:a16="http://schemas.microsoft.com/office/drawing/2014/main" id="{2E655575-A550-EA75-88B6-0FA12B5FA2A3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102" name="Freeform: Shape 23">
              <a:extLst>
                <a:ext uri="{FF2B5EF4-FFF2-40B4-BE49-F238E27FC236}">
                  <a16:creationId xmlns:a16="http://schemas.microsoft.com/office/drawing/2014/main" id="{C26A8C7D-7059-377F-93EF-5486CC325795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103" name="Freeform: Shape 24">
              <a:extLst>
                <a:ext uri="{FF2B5EF4-FFF2-40B4-BE49-F238E27FC236}">
                  <a16:creationId xmlns:a16="http://schemas.microsoft.com/office/drawing/2014/main" id="{41DA212A-C352-59A3-4067-458CB54E8381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104" name="Freeform: Shape 25">
              <a:extLst>
                <a:ext uri="{FF2B5EF4-FFF2-40B4-BE49-F238E27FC236}">
                  <a16:creationId xmlns:a16="http://schemas.microsoft.com/office/drawing/2014/main" id="{85E85217-ADDF-8849-CB16-A355780B28DD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105" name="Freeform: Shape 26">
              <a:extLst>
                <a:ext uri="{FF2B5EF4-FFF2-40B4-BE49-F238E27FC236}">
                  <a16:creationId xmlns:a16="http://schemas.microsoft.com/office/drawing/2014/main" id="{42A0F426-8450-FCF0-5075-8570CEF12A84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>
                <a:latin typeface="Cairo ExtraBold" pitchFamily="2" charset="-78"/>
              </a:endParaRPr>
            </a:p>
          </p:txBody>
        </p:sp>
        <p:sp>
          <p:nvSpPr>
            <p:cNvPr id="106" name="Freeform: Shape 27">
              <a:extLst>
                <a:ext uri="{FF2B5EF4-FFF2-40B4-BE49-F238E27FC236}">
                  <a16:creationId xmlns:a16="http://schemas.microsoft.com/office/drawing/2014/main" id="{301F1F77-77A2-B051-BAA8-F461857BF297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 dirty="0">
                <a:latin typeface="Cairo ExtraBold" pitchFamily="2" charset="-78"/>
              </a:endParaRPr>
            </a:p>
          </p:txBody>
        </p:sp>
      </p:grpSp>
      <p:grpSp>
        <p:nvGrpSpPr>
          <p:cNvPr id="107" name="Graphic 7">
            <a:extLst>
              <a:ext uri="{FF2B5EF4-FFF2-40B4-BE49-F238E27FC236}">
                <a16:creationId xmlns:a16="http://schemas.microsoft.com/office/drawing/2014/main" id="{ACC11307-5C9D-ACC1-636E-6FAEE78D5C40}"/>
              </a:ext>
            </a:extLst>
          </p:cNvPr>
          <p:cNvGrpSpPr/>
          <p:nvPr/>
        </p:nvGrpSpPr>
        <p:grpSpPr>
          <a:xfrm rot="3883811">
            <a:off x="14672055" y="7165361"/>
            <a:ext cx="6110092" cy="8227945"/>
            <a:chOff x="-390633" y="1678108"/>
            <a:chExt cx="4127888" cy="4745931"/>
          </a:xfrm>
        </p:grpSpPr>
        <p:sp>
          <p:nvSpPr>
            <p:cNvPr id="108" name="Freeform: Shape 9">
              <a:extLst>
                <a:ext uri="{FF2B5EF4-FFF2-40B4-BE49-F238E27FC236}">
                  <a16:creationId xmlns:a16="http://schemas.microsoft.com/office/drawing/2014/main" id="{C22937D9-265A-78BF-B4EB-9466637361A3}"/>
                </a:ext>
              </a:extLst>
            </p:cNvPr>
            <p:cNvSpPr/>
            <p:nvPr/>
          </p:nvSpPr>
          <p:spPr>
            <a:xfrm>
              <a:off x="-390633" y="1804681"/>
              <a:ext cx="3909789" cy="4619358"/>
            </a:xfrm>
            <a:custGeom>
              <a:avLst/>
              <a:gdLst>
                <a:gd name="connsiteX0" fmla="*/ 2459526 w 3909789"/>
                <a:gd name="connsiteY0" fmla="*/ 4197544 h 4619358"/>
                <a:gd name="connsiteX1" fmla="*/ 2977535 w 3909789"/>
                <a:gd name="connsiteY1" fmla="*/ 3268296 h 4619358"/>
                <a:gd name="connsiteX2" fmla="*/ 3660977 w 3909789"/>
                <a:gd name="connsiteY2" fmla="*/ 3176193 h 4619358"/>
                <a:gd name="connsiteX3" fmla="*/ 3786715 w 3909789"/>
                <a:gd name="connsiteY3" fmla="*/ 2981622 h 4619358"/>
                <a:gd name="connsiteX4" fmla="*/ 3874321 w 3909789"/>
                <a:gd name="connsiteY4" fmla="*/ 2170486 h 4619358"/>
                <a:gd name="connsiteX5" fmla="*/ 3475011 w 3909789"/>
                <a:gd name="connsiteY5" fmla="*/ 1713489 h 4619358"/>
                <a:gd name="connsiteX6" fmla="*/ 3204176 w 3909789"/>
                <a:gd name="connsiteY6" fmla="*/ 739852 h 4619358"/>
                <a:gd name="connsiteX7" fmla="*/ 2271409 w 3909789"/>
                <a:gd name="connsiteY7" fmla="*/ 6740 h 4619358"/>
                <a:gd name="connsiteX8" fmla="*/ 1267266 w 3909789"/>
                <a:gd name="connsiteY8" fmla="*/ 575004 h 4619358"/>
                <a:gd name="connsiteX9" fmla="*/ 1011880 w 3909789"/>
                <a:gd name="connsiteY9" fmla="*/ 1765114 h 4619358"/>
                <a:gd name="connsiteX10" fmla="*/ 446744 w 3909789"/>
                <a:gd name="connsiteY10" fmla="*/ 2219178 h 4619358"/>
                <a:gd name="connsiteX11" fmla="*/ 196833 w 3909789"/>
                <a:gd name="connsiteY11" fmla="*/ 3931011 h 4619358"/>
                <a:gd name="connsiteX12" fmla="*/ 1845113 w 3909789"/>
                <a:gd name="connsiteY12" fmla="*/ 4581601 h 4619358"/>
                <a:gd name="connsiteX13" fmla="*/ 2459526 w 3909789"/>
                <a:gd name="connsiteY13" fmla="*/ 4197544 h 4619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09789" h="4619358">
                  <a:moveTo>
                    <a:pt x="2459526" y="4197544"/>
                  </a:moveTo>
                  <a:cubicBezTo>
                    <a:pt x="2655857" y="3887794"/>
                    <a:pt x="2631414" y="3389341"/>
                    <a:pt x="2977535" y="3268296"/>
                  </a:cubicBezTo>
                  <a:cubicBezTo>
                    <a:pt x="3198700" y="3190859"/>
                    <a:pt x="3480095" y="3325201"/>
                    <a:pt x="3660977" y="3176193"/>
                  </a:cubicBezTo>
                  <a:cubicBezTo>
                    <a:pt x="3721206" y="3126524"/>
                    <a:pt x="3756796" y="3053584"/>
                    <a:pt x="3786715" y="2981622"/>
                  </a:cubicBezTo>
                  <a:cubicBezTo>
                    <a:pt x="3893289" y="2725649"/>
                    <a:pt x="3951758" y="2436823"/>
                    <a:pt x="3874321" y="2170486"/>
                  </a:cubicBezTo>
                  <a:cubicBezTo>
                    <a:pt x="3816048" y="1969853"/>
                    <a:pt x="3664693" y="1789362"/>
                    <a:pt x="3475011" y="1713489"/>
                  </a:cubicBezTo>
                  <a:cubicBezTo>
                    <a:pt x="3354357" y="1401002"/>
                    <a:pt x="3337735" y="1049406"/>
                    <a:pt x="3204176" y="739852"/>
                  </a:cubicBezTo>
                  <a:cubicBezTo>
                    <a:pt x="3040306" y="359705"/>
                    <a:pt x="2682256" y="56800"/>
                    <a:pt x="2271409" y="6740"/>
                  </a:cubicBezTo>
                  <a:cubicBezTo>
                    <a:pt x="1860365" y="-43320"/>
                    <a:pt x="1417839" y="189382"/>
                    <a:pt x="1267266" y="575004"/>
                  </a:cubicBezTo>
                  <a:cubicBezTo>
                    <a:pt x="1118258" y="956911"/>
                    <a:pt x="1247712" y="1429748"/>
                    <a:pt x="1011880" y="1765114"/>
                  </a:cubicBezTo>
                  <a:cubicBezTo>
                    <a:pt x="872063" y="1963791"/>
                    <a:pt x="634667" y="2065281"/>
                    <a:pt x="446744" y="2219178"/>
                  </a:cubicBezTo>
                  <a:cubicBezTo>
                    <a:pt x="-40759" y="2618097"/>
                    <a:pt x="-137360" y="3396967"/>
                    <a:pt x="196833" y="3931011"/>
                  </a:cubicBezTo>
                  <a:cubicBezTo>
                    <a:pt x="531026" y="4465054"/>
                    <a:pt x="1230894" y="4721614"/>
                    <a:pt x="1845113" y="4581601"/>
                  </a:cubicBezTo>
                  <a:cubicBezTo>
                    <a:pt x="2086615" y="4526457"/>
                    <a:pt x="2326749" y="4406976"/>
                    <a:pt x="2459526" y="4197544"/>
                  </a:cubicBezTo>
                  <a:close/>
                </a:path>
              </a:pathLst>
            </a:custGeom>
            <a:solidFill>
              <a:srgbClr val="8AD9FE"/>
            </a:solidFill>
            <a:ln w="1954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09" name="Freeform: Shape 10">
              <a:extLst>
                <a:ext uri="{FF2B5EF4-FFF2-40B4-BE49-F238E27FC236}">
                  <a16:creationId xmlns:a16="http://schemas.microsoft.com/office/drawing/2014/main" id="{3E758530-6A24-04FA-6EBC-D56373B89755}"/>
                </a:ext>
              </a:extLst>
            </p:cNvPr>
            <p:cNvSpPr/>
            <p:nvPr/>
          </p:nvSpPr>
          <p:spPr>
            <a:xfrm>
              <a:off x="-218077" y="1678108"/>
              <a:ext cx="3955332" cy="4667489"/>
            </a:xfrm>
            <a:custGeom>
              <a:avLst/>
              <a:gdLst>
                <a:gd name="connsiteX0" fmla="*/ 2503230 w 3955332"/>
                <a:gd name="connsiteY0" fmla="*/ 4226380 h 4667489"/>
                <a:gd name="connsiteX1" fmla="*/ 2749621 w 3955332"/>
                <a:gd name="connsiteY1" fmla="*/ 3578722 h 4667489"/>
                <a:gd name="connsiteX2" fmla="*/ 2968049 w 3955332"/>
                <a:gd name="connsiteY2" fmla="*/ 3326073 h 4667489"/>
                <a:gd name="connsiteX3" fmla="*/ 3283273 w 3955332"/>
                <a:gd name="connsiteY3" fmla="*/ 3287159 h 4667489"/>
                <a:gd name="connsiteX4" fmla="*/ 3761194 w 3955332"/>
                <a:gd name="connsiteY4" fmla="*/ 3143235 h 4667489"/>
                <a:gd name="connsiteX5" fmla="*/ 3954396 w 3955332"/>
                <a:gd name="connsiteY5" fmla="*/ 2494014 h 4667489"/>
                <a:gd name="connsiteX6" fmla="*/ 3744182 w 3955332"/>
                <a:gd name="connsiteY6" fmla="*/ 1877449 h 4667489"/>
                <a:gd name="connsiteX7" fmla="*/ 3623332 w 3955332"/>
                <a:gd name="connsiteY7" fmla="*/ 1774003 h 4667489"/>
                <a:gd name="connsiteX8" fmla="*/ 3495835 w 3955332"/>
                <a:gd name="connsiteY8" fmla="*/ 1659608 h 4667489"/>
                <a:gd name="connsiteX9" fmla="*/ 3397865 w 3955332"/>
                <a:gd name="connsiteY9" fmla="*/ 1278679 h 4667489"/>
                <a:gd name="connsiteX10" fmla="*/ 3155580 w 3955332"/>
                <a:gd name="connsiteY10" fmla="*/ 574312 h 4667489"/>
                <a:gd name="connsiteX11" fmla="*/ 2669642 w 3955332"/>
                <a:gd name="connsiteY11" fmla="*/ 120835 h 4667489"/>
                <a:gd name="connsiteX12" fmla="*/ 1499674 w 3955332"/>
                <a:gd name="connsiteY12" fmla="*/ 257523 h 4667489"/>
                <a:gd name="connsiteX13" fmla="*/ 1214369 w 3955332"/>
                <a:gd name="connsiteY13" fmla="*/ 783549 h 4667489"/>
                <a:gd name="connsiteX14" fmla="*/ 1145144 w 3955332"/>
                <a:gd name="connsiteY14" fmla="*/ 1438051 h 4667489"/>
                <a:gd name="connsiteX15" fmla="*/ 1017647 w 3955332"/>
                <a:gd name="connsiteY15" fmla="*/ 1769310 h 4667489"/>
                <a:gd name="connsiteX16" fmla="*/ 696947 w 3955332"/>
                <a:gd name="connsiteY16" fmla="*/ 2050118 h 4667489"/>
                <a:gd name="connsiteX17" fmla="*/ 212573 w 3955332"/>
                <a:gd name="connsiteY17" fmla="*/ 2494796 h 4667489"/>
                <a:gd name="connsiteX18" fmla="*/ 70409 w 3955332"/>
                <a:gd name="connsiteY18" fmla="*/ 3684123 h 4667489"/>
                <a:gd name="connsiteX19" fmla="*/ 2228875 w 3955332"/>
                <a:gd name="connsiteY19" fmla="*/ 4485482 h 4667489"/>
                <a:gd name="connsiteX20" fmla="*/ 2499710 w 3955332"/>
                <a:gd name="connsiteY20" fmla="*/ 4231659 h 4667489"/>
                <a:gd name="connsiteX21" fmla="*/ 2465098 w 3955332"/>
                <a:gd name="connsiteY21" fmla="*/ 4201936 h 4667489"/>
                <a:gd name="connsiteX22" fmla="*/ 1174672 w 3955332"/>
                <a:gd name="connsiteY22" fmla="*/ 4576216 h 4667489"/>
                <a:gd name="connsiteX23" fmla="*/ 183241 w 3955332"/>
                <a:gd name="connsiteY23" fmla="*/ 3838606 h 4667489"/>
                <a:gd name="connsiteX24" fmla="*/ 185392 w 3955332"/>
                <a:gd name="connsiteY24" fmla="*/ 2634613 h 4667489"/>
                <a:gd name="connsiteX25" fmla="*/ 624203 w 3955332"/>
                <a:gd name="connsiteY25" fmla="*/ 2153759 h 4667489"/>
                <a:gd name="connsiteX26" fmla="*/ 1108772 w 3955332"/>
                <a:gd name="connsiteY26" fmla="*/ 1704388 h 4667489"/>
                <a:gd name="connsiteX27" fmla="*/ 1339129 w 3955332"/>
                <a:gd name="connsiteY27" fmla="*/ 540287 h 4667489"/>
                <a:gd name="connsiteX28" fmla="*/ 2441632 w 3955332"/>
                <a:gd name="connsiteY28" fmla="*/ 78596 h 4667489"/>
                <a:gd name="connsiteX29" fmla="*/ 3027105 w 3955332"/>
                <a:gd name="connsiteY29" fmla="*/ 473214 h 4667489"/>
                <a:gd name="connsiteX30" fmla="*/ 3314952 w 3955332"/>
                <a:gd name="connsiteY30" fmla="*/ 1114418 h 4667489"/>
                <a:gd name="connsiteX31" fmla="*/ 3391999 w 3955332"/>
                <a:gd name="connsiteY31" fmla="*/ 1458583 h 4667489"/>
                <a:gd name="connsiteX32" fmla="*/ 3435801 w 3955332"/>
                <a:gd name="connsiteY32" fmla="*/ 1621084 h 4667489"/>
                <a:gd name="connsiteX33" fmla="*/ 3483320 w 3955332"/>
                <a:gd name="connsiteY33" fmla="*/ 1749951 h 4667489"/>
                <a:gd name="connsiteX34" fmla="*/ 3546286 w 3955332"/>
                <a:gd name="connsiteY34" fmla="*/ 1780457 h 4667489"/>
                <a:gd name="connsiteX35" fmla="*/ 3627830 w 3955332"/>
                <a:gd name="connsiteY35" fmla="*/ 1833059 h 4667489"/>
                <a:gd name="connsiteX36" fmla="*/ 3761194 w 3955332"/>
                <a:gd name="connsiteY36" fmla="*/ 1968183 h 4667489"/>
                <a:gd name="connsiteX37" fmla="*/ 3899447 w 3955332"/>
                <a:gd name="connsiteY37" fmla="*/ 2304918 h 4667489"/>
                <a:gd name="connsiteX38" fmla="*/ 3789158 w 3955332"/>
                <a:gd name="connsiteY38" fmla="*/ 2991099 h 4667489"/>
                <a:gd name="connsiteX39" fmla="*/ 3525558 w 3955332"/>
                <a:gd name="connsiteY39" fmla="*/ 3239836 h 4667489"/>
                <a:gd name="connsiteX40" fmla="*/ 3272518 w 3955332"/>
                <a:gd name="connsiteY40" fmla="*/ 3241205 h 4667489"/>
                <a:gd name="connsiteX41" fmla="*/ 2818259 w 3955332"/>
                <a:gd name="connsiteY41" fmla="*/ 3382783 h 4667489"/>
                <a:gd name="connsiteX42" fmla="*/ 2587902 w 3955332"/>
                <a:gd name="connsiteY42" fmla="*/ 3914675 h 4667489"/>
                <a:gd name="connsiteX43" fmla="*/ 2461969 w 3955332"/>
                <a:gd name="connsiteY43" fmla="*/ 4207020 h 4667489"/>
                <a:gd name="connsiteX44" fmla="*/ 2503230 w 3955332"/>
                <a:gd name="connsiteY44" fmla="*/ 4226380 h 4667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955332" h="4667489">
                  <a:moveTo>
                    <a:pt x="2503230" y="4226380"/>
                  </a:moveTo>
                  <a:cubicBezTo>
                    <a:pt x="2625252" y="4026333"/>
                    <a:pt x="2655171" y="3790306"/>
                    <a:pt x="2749621" y="3578722"/>
                  </a:cubicBezTo>
                  <a:cubicBezTo>
                    <a:pt x="2796357" y="3474299"/>
                    <a:pt x="2862453" y="3377307"/>
                    <a:pt x="2968049" y="3326073"/>
                  </a:cubicBezTo>
                  <a:cubicBezTo>
                    <a:pt x="3066606" y="3278359"/>
                    <a:pt x="3176699" y="3281684"/>
                    <a:pt x="3283273" y="3287159"/>
                  </a:cubicBezTo>
                  <a:cubicBezTo>
                    <a:pt x="3460245" y="3295959"/>
                    <a:pt x="3647580" y="3304954"/>
                    <a:pt x="3761194" y="3143235"/>
                  </a:cubicBezTo>
                  <a:cubicBezTo>
                    <a:pt x="3884977" y="2967242"/>
                    <a:pt x="3945401" y="2705793"/>
                    <a:pt x="3954396" y="2494014"/>
                  </a:cubicBezTo>
                  <a:cubicBezTo>
                    <a:pt x="3963978" y="2268546"/>
                    <a:pt x="3900425" y="2044643"/>
                    <a:pt x="3744182" y="1877449"/>
                  </a:cubicBezTo>
                  <a:cubicBezTo>
                    <a:pt x="3707810" y="1838534"/>
                    <a:pt x="3667527" y="1803531"/>
                    <a:pt x="3623332" y="1774003"/>
                  </a:cubicBezTo>
                  <a:cubicBezTo>
                    <a:pt x="3568383" y="1737045"/>
                    <a:pt x="3518323" y="1725899"/>
                    <a:pt x="3495835" y="1659608"/>
                  </a:cubicBezTo>
                  <a:cubicBezTo>
                    <a:pt x="3453792" y="1535239"/>
                    <a:pt x="3425633" y="1406959"/>
                    <a:pt x="3397865" y="1278679"/>
                  </a:cubicBezTo>
                  <a:cubicBezTo>
                    <a:pt x="3344871" y="1034634"/>
                    <a:pt x="3290118" y="788438"/>
                    <a:pt x="3155580" y="574312"/>
                  </a:cubicBezTo>
                  <a:cubicBezTo>
                    <a:pt x="3036491" y="384826"/>
                    <a:pt x="2868124" y="225062"/>
                    <a:pt x="2669642" y="120835"/>
                  </a:cubicBezTo>
                  <a:cubicBezTo>
                    <a:pt x="2290864" y="-78038"/>
                    <a:pt x="1820178" y="-30715"/>
                    <a:pt x="1499674" y="257523"/>
                  </a:cubicBezTo>
                  <a:cubicBezTo>
                    <a:pt x="1344213" y="397341"/>
                    <a:pt x="1252305" y="579397"/>
                    <a:pt x="1214369" y="783549"/>
                  </a:cubicBezTo>
                  <a:cubicBezTo>
                    <a:pt x="1174086" y="999826"/>
                    <a:pt x="1184254" y="1221774"/>
                    <a:pt x="1145144" y="1438051"/>
                  </a:cubicBezTo>
                  <a:cubicBezTo>
                    <a:pt x="1124025" y="1554989"/>
                    <a:pt x="1086480" y="1671145"/>
                    <a:pt x="1017647" y="1769310"/>
                  </a:cubicBezTo>
                  <a:cubicBezTo>
                    <a:pt x="934734" y="1887422"/>
                    <a:pt x="815449" y="1971117"/>
                    <a:pt x="696947" y="2050118"/>
                  </a:cubicBezTo>
                  <a:cubicBezTo>
                    <a:pt x="508634" y="2175856"/>
                    <a:pt x="336746" y="2301594"/>
                    <a:pt x="212573" y="2494796"/>
                  </a:cubicBezTo>
                  <a:cubicBezTo>
                    <a:pt x="-10744" y="2842090"/>
                    <a:pt x="-58066" y="3293808"/>
                    <a:pt x="70409" y="3684123"/>
                  </a:cubicBezTo>
                  <a:cubicBezTo>
                    <a:pt x="344959" y="4517160"/>
                    <a:pt x="1472884" y="4931528"/>
                    <a:pt x="2228875" y="4485482"/>
                  </a:cubicBezTo>
                  <a:cubicBezTo>
                    <a:pt x="2337600" y="4421342"/>
                    <a:pt x="2429899" y="4336864"/>
                    <a:pt x="2499710" y="4231659"/>
                  </a:cubicBezTo>
                  <a:cubicBezTo>
                    <a:pt x="2515745" y="4207607"/>
                    <a:pt x="2481328" y="4177492"/>
                    <a:pt x="2465098" y="4201936"/>
                  </a:cubicBezTo>
                  <a:cubicBezTo>
                    <a:pt x="2197392" y="4605157"/>
                    <a:pt x="1612506" y="4674773"/>
                    <a:pt x="1174672" y="4576216"/>
                  </a:cubicBezTo>
                  <a:cubicBezTo>
                    <a:pt x="761282" y="4483331"/>
                    <a:pt x="375660" y="4222860"/>
                    <a:pt x="183241" y="3838606"/>
                  </a:cubicBezTo>
                  <a:cubicBezTo>
                    <a:pt x="-2726" y="3467259"/>
                    <a:pt x="598" y="3005765"/>
                    <a:pt x="185392" y="2634613"/>
                  </a:cubicBezTo>
                  <a:cubicBezTo>
                    <a:pt x="286295" y="2432025"/>
                    <a:pt x="438236" y="2279692"/>
                    <a:pt x="624203" y="2153759"/>
                  </a:cubicBezTo>
                  <a:cubicBezTo>
                    <a:pt x="808996" y="2028608"/>
                    <a:pt x="1005914" y="1911474"/>
                    <a:pt x="1108772" y="1704388"/>
                  </a:cubicBezTo>
                  <a:cubicBezTo>
                    <a:pt x="1289264" y="1341059"/>
                    <a:pt x="1158637" y="904007"/>
                    <a:pt x="1339129" y="540287"/>
                  </a:cubicBezTo>
                  <a:cubicBezTo>
                    <a:pt x="1535068" y="145279"/>
                    <a:pt x="2027264" y="-37951"/>
                    <a:pt x="2441632" y="78596"/>
                  </a:cubicBezTo>
                  <a:cubicBezTo>
                    <a:pt x="2671988" y="143323"/>
                    <a:pt x="2876923" y="288225"/>
                    <a:pt x="3027105" y="473214"/>
                  </a:cubicBezTo>
                  <a:cubicBezTo>
                    <a:pt x="3179242" y="660745"/>
                    <a:pt x="3259807" y="881715"/>
                    <a:pt x="3314952" y="1114418"/>
                  </a:cubicBezTo>
                  <a:cubicBezTo>
                    <a:pt x="3342134" y="1228814"/>
                    <a:pt x="3364426" y="1344383"/>
                    <a:pt x="3391999" y="1458583"/>
                  </a:cubicBezTo>
                  <a:cubicBezTo>
                    <a:pt x="3405100" y="1513141"/>
                    <a:pt x="3419375" y="1567504"/>
                    <a:pt x="3435801" y="1621084"/>
                  </a:cubicBezTo>
                  <a:cubicBezTo>
                    <a:pt x="3446948" y="1657652"/>
                    <a:pt x="3456334" y="1721792"/>
                    <a:pt x="3483320" y="1749951"/>
                  </a:cubicBezTo>
                  <a:cubicBezTo>
                    <a:pt x="3496421" y="1763639"/>
                    <a:pt x="3528687" y="1771070"/>
                    <a:pt x="3546286" y="1780457"/>
                  </a:cubicBezTo>
                  <a:cubicBezTo>
                    <a:pt x="3574836" y="1795709"/>
                    <a:pt x="3601822" y="1813504"/>
                    <a:pt x="3627830" y="1833059"/>
                  </a:cubicBezTo>
                  <a:cubicBezTo>
                    <a:pt x="3678477" y="1871191"/>
                    <a:pt x="3723062" y="1917536"/>
                    <a:pt x="3761194" y="1968183"/>
                  </a:cubicBezTo>
                  <a:cubicBezTo>
                    <a:pt x="3835503" y="2067327"/>
                    <a:pt x="3880479" y="2182896"/>
                    <a:pt x="3899447" y="2304918"/>
                  </a:cubicBezTo>
                  <a:cubicBezTo>
                    <a:pt x="3935624" y="2536839"/>
                    <a:pt x="3878719" y="2777364"/>
                    <a:pt x="3789158" y="2991099"/>
                  </a:cubicBezTo>
                  <a:cubicBezTo>
                    <a:pt x="3737142" y="3115076"/>
                    <a:pt x="3664593" y="3215980"/>
                    <a:pt x="3525558" y="3239836"/>
                  </a:cubicBezTo>
                  <a:cubicBezTo>
                    <a:pt x="3442254" y="3254111"/>
                    <a:pt x="3356213" y="3245312"/>
                    <a:pt x="3272518" y="3241205"/>
                  </a:cubicBezTo>
                  <a:cubicBezTo>
                    <a:pt x="3103173" y="3232992"/>
                    <a:pt x="2939108" y="3249809"/>
                    <a:pt x="2818259" y="3382783"/>
                  </a:cubicBezTo>
                  <a:cubicBezTo>
                    <a:pt x="2687046" y="3527097"/>
                    <a:pt x="2645589" y="3734574"/>
                    <a:pt x="2587902" y="3914675"/>
                  </a:cubicBezTo>
                  <a:cubicBezTo>
                    <a:pt x="2555246" y="4016360"/>
                    <a:pt x="2517700" y="4115699"/>
                    <a:pt x="2461969" y="4207020"/>
                  </a:cubicBezTo>
                  <a:cubicBezTo>
                    <a:pt x="2446716" y="4231855"/>
                    <a:pt x="2487977" y="4251214"/>
                    <a:pt x="2503230" y="4226380"/>
                  </a:cubicBezTo>
                  <a:close/>
                </a:path>
              </a:pathLst>
            </a:custGeom>
            <a:solidFill>
              <a:srgbClr val="535C6F"/>
            </a:solidFill>
            <a:ln w="1954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 rtl="1"/>
              <a:endParaRPr lang="th-TH" dirty="0">
                <a:latin typeface="Cairo ExtraBold" pitchFamily="2" charset="-78"/>
              </a:endParaRPr>
            </a:p>
          </p:txBody>
        </p:sp>
      </p:grpSp>
      <p:sp>
        <p:nvSpPr>
          <p:cNvPr id="110" name="Rectangle 37">
            <a:extLst>
              <a:ext uri="{FF2B5EF4-FFF2-40B4-BE49-F238E27FC236}">
                <a16:creationId xmlns:a16="http://schemas.microsoft.com/office/drawing/2014/main" id="{244D951A-5D08-BB31-5C2F-3C0DE53C200C}"/>
              </a:ext>
            </a:extLst>
          </p:cNvPr>
          <p:cNvSpPr/>
          <p:nvPr/>
        </p:nvSpPr>
        <p:spPr>
          <a:xfrm>
            <a:off x="2499511" y="-2892208"/>
            <a:ext cx="7497777" cy="64401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ar-SA" sz="4000" b="1" dirty="0">
                <a:solidFill>
                  <a:srgbClr val="4483D9"/>
                </a:solidFill>
                <a:latin typeface="Cairo ExtraBold" pitchFamily="2" charset="-78"/>
                <a:cs typeface="Cairo ExtraBold" pitchFamily="2" charset="-78"/>
              </a:rPr>
              <a:t>المشكلة التي يعالجها المشروع</a:t>
            </a:r>
            <a:endParaRPr lang="th-TH" sz="4000" b="1" dirty="0">
              <a:solidFill>
                <a:srgbClr val="4483D9"/>
              </a:solidFill>
              <a:latin typeface="Cairo ExtraBold" pitchFamily="2" charset="-78"/>
            </a:endParaRPr>
          </a:p>
        </p:txBody>
      </p:sp>
      <p:pic>
        <p:nvPicPr>
          <p:cNvPr id="111" name="Graphic 85">
            <a:extLst>
              <a:ext uri="{FF2B5EF4-FFF2-40B4-BE49-F238E27FC236}">
                <a16:creationId xmlns:a16="http://schemas.microsoft.com/office/drawing/2014/main" id="{49D8645B-06A1-7B6C-30A9-B4356AC311A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-2276965" y="713466"/>
            <a:ext cx="1166917" cy="1145700"/>
          </a:xfrm>
          <a:prstGeom prst="rect">
            <a:avLst/>
          </a:prstGeom>
        </p:spPr>
      </p:pic>
      <p:sp>
        <p:nvSpPr>
          <p:cNvPr id="112" name="TextBox 19">
            <a:extLst>
              <a:ext uri="{FF2B5EF4-FFF2-40B4-BE49-F238E27FC236}">
                <a16:creationId xmlns:a16="http://schemas.microsoft.com/office/drawing/2014/main" id="{B9F86B45-9597-06E3-9877-4B8353D685BF}"/>
              </a:ext>
            </a:extLst>
          </p:cNvPr>
          <p:cNvSpPr txBox="1"/>
          <p:nvPr/>
        </p:nvSpPr>
        <p:spPr>
          <a:xfrm>
            <a:off x="2796309" y="-2321652"/>
            <a:ext cx="690418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rgbClr val="563F36"/>
                </a:solidFill>
                <a:latin typeface="Cairo ExtraBold" pitchFamily="2" charset="-78"/>
                <a:cs typeface="Cairo ExtraBold" pitchFamily="2" charset="-78"/>
              </a:rPr>
              <a:t>.................................................................</a:t>
            </a:r>
            <a:endParaRPr lang="th-TH" dirty="0">
              <a:solidFill>
                <a:srgbClr val="563F36"/>
              </a:solidFill>
              <a:latin typeface="Cairo ExtraBold" pitchFamily="2" charset="-78"/>
            </a:endParaRPr>
          </a:p>
        </p:txBody>
      </p:sp>
      <p:grpSp>
        <p:nvGrpSpPr>
          <p:cNvPr id="113" name="مجموعة 112">
            <a:extLst>
              <a:ext uri="{FF2B5EF4-FFF2-40B4-BE49-F238E27FC236}">
                <a16:creationId xmlns:a16="http://schemas.microsoft.com/office/drawing/2014/main" id="{2F2618F0-B739-6128-6C42-391E21CBDEE2}"/>
              </a:ext>
            </a:extLst>
          </p:cNvPr>
          <p:cNvGrpSpPr/>
          <p:nvPr/>
        </p:nvGrpSpPr>
        <p:grpSpPr>
          <a:xfrm>
            <a:off x="12192000" y="-2120083"/>
            <a:ext cx="4005332" cy="2112475"/>
            <a:chOff x="6892589" y="1872318"/>
            <a:chExt cx="4005332" cy="2112475"/>
          </a:xfrm>
        </p:grpSpPr>
        <p:sp>
          <p:nvSpPr>
            <p:cNvPr id="114" name="TextBox 39">
              <a:extLst>
                <a:ext uri="{FF2B5EF4-FFF2-40B4-BE49-F238E27FC236}">
                  <a16:creationId xmlns:a16="http://schemas.microsoft.com/office/drawing/2014/main" id="{02C40B36-D38F-624C-73E2-0D532E794233}"/>
                </a:ext>
              </a:extLst>
            </p:cNvPr>
            <p:cNvSpPr txBox="1"/>
            <p:nvPr/>
          </p:nvSpPr>
          <p:spPr>
            <a:xfrm>
              <a:off x="6892589" y="2949894"/>
              <a:ext cx="4005332" cy="10348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th-TH"/>
              </a:defPPr>
              <a:lvl1pPr marL="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lnSpc>
                  <a:spcPct val="150000"/>
                </a:lnSpc>
              </a:pPr>
              <a:r>
                <a:rPr lang="ar-SA" sz="1400" dirty="0">
                  <a:solidFill>
                    <a:srgbClr val="304249"/>
                  </a:solidFill>
                  <a:latin typeface="Cairo ExtraBold" pitchFamily="2" charset="-78"/>
                  <a:cs typeface="Cairo ExtraBold" pitchFamily="2" charset="-78"/>
                </a:rPr>
                <a:t>لا توجد أنظمة موحدة تعتمد على رموز</a:t>
              </a:r>
              <a:r>
                <a:rPr lang="en-US" sz="1400" dirty="0">
                  <a:solidFill>
                    <a:srgbClr val="304249"/>
                  </a:solidFill>
                  <a:latin typeface="Cairo ExtraBold" pitchFamily="2" charset="-78"/>
                  <a:cs typeface="Cairo ExtraBold" pitchFamily="2" charset="-78"/>
                </a:rPr>
                <a:t>QR </a:t>
              </a:r>
              <a:r>
                <a:rPr lang="ar-SA" sz="1400" dirty="0">
                  <a:solidFill>
                    <a:srgbClr val="304249"/>
                  </a:solidFill>
                  <a:latin typeface="Cairo ExtraBold" pitchFamily="2" charset="-78"/>
                  <a:cs typeface="Cairo ExtraBold" pitchFamily="2" charset="-78"/>
                </a:rPr>
                <a:t> أو تقنيات مشابهة لتعريف الحيوانات وربطها بسجلاتها الصحية</a:t>
              </a:r>
            </a:p>
          </p:txBody>
        </p:sp>
        <p:sp>
          <p:nvSpPr>
            <p:cNvPr id="115" name="مستطيل: زوايا مستديرة 114">
              <a:extLst>
                <a:ext uri="{FF2B5EF4-FFF2-40B4-BE49-F238E27FC236}">
                  <a16:creationId xmlns:a16="http://schemas.microsoft.com/office/drawing/2014/main" id="{419CA9F3-E3C5-26E4-B0DD-EFA532947BC0}"/>
                </a:ext>
              </a:extLst>
            </p:cNvPr>
            <p:cNvSpPr/>
            <p:nvPr/>
          </p:nvSpPr>
          <p:spPr>
            <a:xfrm>
              <a:off x="7637955" y="2106318"/>
              <a:ext cx="2514600" cy="644015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ar-SA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غياب الهوية الرقمية</a:t>
              </a:r>
              <a:endParaRPr lang="en-US" sz="18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117" name="شكل بيضاوي 116">
              <a:extLst>
                <a:ext uri="{FF2B5EF4-FFF2-40B4-BE49-F238E27FC236}">
                  <a16:creationId xmlns:a16="http://schemas.microsoft.com/office/drawing/2014/main" id="{8E4B03C3-E6E3-0D88-1AD7-37DB0487A675}"/>
                </a:ext>
              </a:extLst>
            </p:cNvPr>
            <p:cNvSpPr/>
            <p:nvPr/>
          </p:nvSpPr>
          <p:spPr>
            <a:xfrm>
              <a:off x="9975505" y="1872318"/>
              <a:ext cx="468000" cy="468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tx1"/>
                  </a:solidFill>
                  <a:latin typeface="Cairo ExtraBold" pitchFamily="2" charset="-78"/>
                  <a:cs typeface="Cairo ExtraBold" pitchFamily="2" charset="-78"/>
                </a:rPr>
                <a:t>1</a:t>
              </a:r>
            </a:p>
          </p:txBody>
        </p:sp>
      </p:grpSp>
      <p:grpSp>
        <p:nvGrpSpPr>
          <p:cNvPr id="118" name="مجموعة 117">
            <a:extLst>
              <a:ext uri="{FF2B5EF4-FFF2-40B4-BE49-F238E27FC236}">
                <a16:creationId xmlns:a16="http://schemas.microsoft.com/office/drawing/2014/main" id="{30FBD68B-D83E-4FE6-ABF9-95B3A2C6B09D}"/>
              </a:ext>
            </a:extLst>
          </p:cNvPr>
          <p:cNvGrpSpPr/>
          <p:nvPr/>
        </p:nvGrpSpPr>
        <p:grpSpPr>
          <a:xfrm>
            <a:off x="-3186481" y="-2102034"/>
            <a:ext cx="4005332" cy="2095764"/>
            <a:chOff x="1294079" y="1872318"/>
            <a:chExt cx="4005332" cy="2095764"/>
          </a:xfrm>
        </p:grpSpPr>
        <p:sp>
          <p:nvSpPr>
            <p:cNvPr id="119" name="مستطيل: زوايا مستديرة 118">
              <a:extLst>
                <a:ext uri="{FF2B5EF4-FFF2-40B4-BE49-F238E27FC236}">
                  <a16:creationId xmlns:a16="http://schemas.microsoft.com/office/drawing/2014/main" id="{FBDF0F68-2F77-4589-8981-CADEF27CB841}"/>
                </a:ext>
              </a:extLst>
            </p:cNvPr>
            <p:cNvSpPr/>
            <p:nvPr/>
          </p:nvSpPr>
          <p:spPr>
            <a:xfrm>
              <a:off x="2039446" y="2106318"/>
              <a:ext cx="2514600" cy="644015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ar-SA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سجلات ورقية</a:t>
              </a:r>
              <a:endParaRPr lang="en-US" sz="18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120" name="TextBox 39">
              <a:extLst>
                <a:ext uri="{FF2B5EF4-FFF2-40B4-BE49-F238E27FC236}">
                  <a16:creationId xmlns:a16="http://schemas.microsoft.com/office/drawing/2014/main" id="{B3C5CB6B-BFDB-828B-A3D8-9C652F587C5A}"/>
                </a:ext>
              </a:extLst>
            </p:cNvPr>
            <p:cNvSpPr txBox="1"/>
            <p:nvPr/>
          </p:nvSpPr>
          <p:spPr>
            <a:xfrm>
              <a:off x="1294079" y="2933183"/>
              <a:ext cx="4005332" cy="10348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th-TH"/>
              </a:defPPr>
              <a:lvl1pPr marL="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lnSpc>
                  <a:spcPct val="150000"/>
                </a:lnSpc>
              </a:pPr>
              <a:r>
                <a:rPr lang="ar-SA" sz="1400" dirty="0">
                  <a:solidFill>
                    <a:srgbClr val="304249"/>
                  </a:solidFill>
                  <a:latin typeface="Cairo ExtraBold" pitchFamily="2" charset="-78"/>
                  <a:cs typeface="Cairo ExtraBold" pitchFamily="2" charset="-78"/>
                </a:rPr>
                <a:t>اعتماد الجمعيات والمراكز البيطرية على السجلات الورقية التقليدية مما يؤدي لضياع البيانات وصعوبة تتبع الحالات</a:t>
              </a:r>
            </a:p>
          </p:txBody>
        </p:sp>
        <p:sp>
          <p:nvSpPr>
            <p:cNvPr id="121" name="شكل بيضاوي 120">
              <a:extLst>
                <a:ext uri="{FF2B5EF4-FFF2-40B4-BE49-F238E27FC236}">
                  <a16:creationId xmlns:a16="http://schemas.microsoft.com/office/drawing/2014/main" id="{861C446A-7530-DFE7-4655-DA7365BA8515}"/>
                </a:ext>
              </a:extLst>
            </p:cNvPr>
            <p:cNvSpPr/>
            <p:nvPr/>
          </p:nvSpPr>
          <p:spPr>
            <a:xfrm>
              <a:off x="4320081" y="1872318"/>
              <a:ext cx="468000" cy="468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tx1"/>
                  </a:solidFill>
                  <a:latin typeface="Cairo ExtraBold" pitchFamily="2" charset="-78"/>
                  <a:cs typeface="Cairo ExtraBold" pitchFamily="2" charset="-78"/>
                </a:rPr>
                <a:t>2</a:t>
              </a:r>
            </a:p>
          </p:txBody>
        </p:sp>
      </p:grpSp>
      <p:grpSp>
        <p:nvGrpSpPr>
          <p:cNvPr id="122" name="مجموعة 121">
            <a:extLst>
              <a:ext uri="{FF2B5EF4-FFF2-40B4-BE49-F238E27FC236}">
                <a16:creationId xmlns:a16="http://schemas.microsoft.com/office/drawing/2014/main" id="{C7F885FA-D7C1-5C1F-D736-0DA0C5619512}"/>
              </a:ext>
            </a:extLst>
          </p:cNvPr>
          <p:cNvGrpSpPr/>
          <p:nvPr/>
        </p:nvGrpSpPr>
        <p:grpSpPr>
          <a:xfrm>
            <a:off x="10590367" y="7447692"/>
            <a:ext cx="4005332" cy="2112475"/>
            <a:chOff x="6892589" y="4050457"/>
            <a:chExt cx="4005332" cy="2112475"/>
          </a:xfrm>
        </p:grpSpPr>
        <p:sp>
          <p:nvSpPr>
            <p:cNvPr id="123" name="TextBox 39">
              <a:extLst>
                <a:ext uri="{FF2B5EF4-FFF2-40B4-BE49-F238E27FC236}">
                  <a16:creationId xmlns:a16="http://schemas.microsoft.com/office/drawing/2014/main" id="{B037E8FE-9308-AF94-68AE-CF22787FE9EE}"/>
                </a:ext>
              </a:extLst>
            </p:cNvPr>
            <p:cNvSpPr txBox="1"/>
            <p:nvPr/>
          </p:nvSpPr>
          <p:spPr>
            <a:xfrm>
              <a:off x="6892589" y="5128033"/>
              <a:ext cx="4005332" cy="10348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th-TH"/>
              </a:defPPr>
              <a:lvl1pPr marL="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lnSpc>
                  <a:spcPct val="150000"/>
                </a:lnSpc>
              </a:pPr>
              <a:r>
                <a:rPr lang="ar-SA" sz="1400" dirty="0">
                  <a:solidFill>
                    <a:srgbClr val="304249"/>
                  </a:solidFill>
                  <a:latin typeface="Cairo ExtraBold" pitchFamily="2" charset="-78"/>
                  <a:cs typeface="Cairo ExtraBold" pitchFamily="2" charset="-78"/>
                </a:rPr>
                <a:t>محدودية استخدام تقنيات الذكاء الاصطناعي في التشخيص البيطري المحلي، خاصة في الأمراض الجلدية والسلوكية</a:t>
              </a:r>
            </a:p>
          </p:txBody>
        </p:sp>
        <p:sp>
          <p:nvSpPr>
            <p:cNvPr id="124" name="مستطيل: زوايا مستديرة 123">
              <a:extLst>
                <a:ext uri="{FF2B5EF4-FFF2-40B4-BE49-F238E27FC236}">
                  <a16:creationId xmlns:a16="http://schemas.microsoft.com/office/drawing/2014/main" id="{3D099548-79F2-4E6E-69B0-91D8D9C48681}"/>
                </a:ext>
              </a:extLst>
            </p:cNvPr>
            <p:cNvSpPr/>
            <p:nvPr/>
          </p:nvSpPr>
          <p:spPr>
            <a:xfrm>
              <a:off x="7637955" y="4284457"/>
              <a:ext cx="2514600" cy="644015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ar-SA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محدودية الذكاء الاصطناعي</a:t>
              </a:r>
              <a:endParaRPr lang="en-US" sz="18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125" name="شكل بيضاوي 124">
              <a:extLst>
                <a:ext uri="{FF2B5EF4-FFF2-40B4-BE49-F238E27FC236}">
                  <a16:creationId xmlns:a16="http://schemas.microsoft.com/office/drawing/2014/main" id="{C934F6B6-EB8E-E695-AD18-0A710EAB469B}"/>
                </a:ext>
              </a:extLst>
            </p:cNvPr>
            <p:cNvSpPr/>
            <p:nvPr/>
          </p:nvSpPr>
          <p:spPr>
            <a:xfrm>
              <a:off x="9975505" y="4050457"/>
              <a:ext cx="468000" cy="468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tx1"/>
                  </a:solidFill>
                  <a:latin typeface="Cairo ExtraBold" pitchFamily="2" charset="-78"/>
                  <a:cs typeface="Cairo ExtraBold" pitchFamily="2" charset="-78"/>
                </a:rPr>
                <a:t>3</a:t>
              </a:r>
            </a:p>
          </p:txBody>
        </p:sp>
      </p:grpSp>
      <p:grpSp>
        <p:nvGrpSpPr>
          <p:cNvPr id="126" name="مجموعة 125">
            <a:extLst>
              <a:ext uri="{FF2B5EF4-FFF2-40B4-BE49-F238E27FC236}">
                <a16:creationId xmlns:a16="http://schemas.microsoft.com/office/drawing/2014/main" id="{0A279292-7059-855D-44AC-7E405609B867}"/>
              </a:ext>
            </a:extLst>
          </p:cNvPr>
          <p:cNvGrpSpPr/>
          <p:nvPr/>
        </p:nvGrpSpPr>
        <p:grpSpPr>
          <a:xfrm>
            <a:off x="-1834734" y="7396648"/>
            <a:ext cx="3595504" cy="2095563"/>
            <a:chOff x="1498993" y="4050457"/>
            <a:chExt cx="3595504" cy="2095563"/>
          </a:xfrm>
        </p:grpSpPr>
        <p:sp>
          <p:nvSpPr>
            <p:cNvPr id="127" name="مستطيل: زوايا مستديرة 126">
              <a:extLst>
                <a:ext uri="{FF2B5EF4-FFF2-40B4-BE49-F238E27FC236}">
                  <a16:creationId xmlns:a16="http://schemas.microsoft.com/office/drawing/2014/main" id="{C67A940E-55B0-114C-C3B6-7C605E6C1538}"/>
                </a:ext>
              </a:extLst>
            </p:cNvPr>
            <p:cNvSpPr/>
            <p:nvPr/>
          </p:nvSpPr>
          <p:spPr>
            <a:xfrm>
              <a:off x="2039446" y="4284457"/>
              <a:ext cx="2514600" cy="644015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ar-SA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صعوبة التبني</a:t>
              </a:r>
              <a:endParaRPr lang="en-US" sz="1800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128" name="TextBox 39">
              <a:extLst>
                <a:ext uri="{FF2B5EF4-FFF2-40B4-BE49-F238E27FC236}">
                  <a16:creationId xmlns:a16="http://schemas.microsoft.com/office/drawing/2014/main" id="{EF9DE33C-969A-2676-9FC5-4140C31D2614}"/>
                </a:ext>
              </a:extLst>
            </p:cNvPr>
            <p:cNvSpPr txBox="1"/>
            <p:nvPr/>
          </p:nvSpPr>
          <p:spPr>
            <a:xfrm>
              <a:off x="1498993" y="5111121"/>
              <a:ext cx="3595504" cy="10348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th-TH"/>
              </a:defPPr>
              <a:lvl1pPr marL="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1">
                <a:lnSpc>
                  <a:spcPct val="150000"/>
                </a:lnSpc>
              </a:pPr>
              <a:r>
                <a:rPr lang="ar-SA" sz="1400" dirty="0">
                  <a:solidFill>
                    <a:srgbClr val="304249"/>
                  </a:solidFill>
                  <a:latin typeface="Cairo ExtraBold" pitchFamily="2" charset="-78"/>
                  <a:cs typeface="Cairo ExtraBold" pitchFamily="2" charset="-78"/>
                </a:rPr>
                <a:t>غياب تطبيقات تُسهّل عمليات التبني والتواصل بين المواطنين والجمعيات البيطرية</a:t>
              </a:r>
            </a:p>
          </p:txBody>
        </p:sp>
        <p:sp>
          <p:nvSpPr>
            <p:cNvPr id="129" name="شكل بيضاوي 128">
              <a:extLst>
                <a:ext uri="{FF2B5EF4-FFF2-40B4-BE49-F238E27FC236}">
                  <a16:creationId xmlns:a16="http://schemas.microsoft.com/office/drawing/2014/main" id="{D0125D9E-E34D-118F-42CA-C33BD6A820EC}"/>
                </a:ext>
              </a:extLst>
            </p:cNvPr>
            <p:cNvSpPr/>
            <p:nvPr/>
          </p:nvSpPr>
          <p:spPr>
            <a:xfrm>
              <a:off x="4320081" y="4050457"/>
              <a:ext cx="468000" cy="468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tx1"/>
                  </a:solidFill>
                  <a:latin typeface="Cairo ExtraBold" pitchFamily="2" charset="-78"/>
                  <a:cs typeface="Cairo ExtraBold" pitchFamily="2" charset="-78"/>
                </a:rPr>
                <a:t>4</a:t>
              </a:r>
            </a:p>
          </p:txBody>
        </p:sp>
      </p:grpSp>
      <p:pic>
        <p:nvPicPr>
          <p:cNvPr id="133" name="Graphic 3">
            <a:extLst>
              <a:ext uri="{FF2B5EF4-FFF2-40B4-BE49-F238E27FC236}">
                <a16:creationId xmlns:a16="http://schemas.microsoft.com/office/drawing/2014/main" id="{C9CD4738-C342-62FC-8942-F705F79B011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rot="16200000">
            <a:off x="4794636" y="2862100"/>
            <a:ext cx="2476849" cy="12317879"/>
          </a:xfrm>
          <a:prstGeom prst="rect">
            <a:avLst/>
          </a:prstGeom>
        </p:spPr>
      </p:pic>
      <p:pic>
        <p:nvPicPr>
          <p:cNvPr id="134" name="Graphic 1">
            <a:extLst>
              <a:ext uri="{FF2B5EF4-FFF2-40B4-BE49-F238E27FC236}">
                <a16:creationId xmlns:a16="http://schemas.microsoft.com/office/drawing/2014/main" id="{0781260B-7F18-0F66-F3E9-3D5ED739AA5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6939044">
            <a:off x="2281928" y="-4728361"/>
            <a:ext cx="2656093" cy="3943066"/>
          </a:xfrm>
          <a:prstGeom prst="rect">
            <a:avLst/>
          </a:prstGeom>
        </p:spPr>
      </p:pic>
      <p:sp>
        <p:nvSpPr>
          <p:cNvPr id="135" name="Graphic 4">
            <a:extLst>
              <a:ext uri="{FF2B5EF4-FFF2-40B4-BE49-F238E27FC236}">
                <a16:creationId xmlns:a16="http://schemas.microsoft.com/office/drawing/2014/main" id="{43D48086-E056-F808-A47D-9578F4E5D172}"/>
              </a:ext>
            </a:extLst>
          </p:cNvPr>
          <p:cNvSpPr/>
          <p:nvPr/>
        </p:nvSpPr>
        <p:spPr>
          <a:xfrm>
            <a:off x="9342906" y="-2644349"/>
            <a:ext cx="5919882" cy="1707179"/>
          </a:xfrm>
          <a:custGeom>
            <a:avLst/>
            <a:gdLst>
              <a:gd name="connsiteX0" fmla="*/ 0 w 5919882"/>
              <a:gd name="connsiteY0" fmla="*/ 248888 h 1707179"/>
              <a:gd name="connsiteX1" fmla="*/ 423767 w 5919882"/>
              <a:gd name="connsiteY1" fmla="*/ 551498 h 1707179"/>
              <a:gd name="connsiteX2" fmla="*/ 3097721 w 5919882"/>
              <a:gd name="connsiteY2" fmla="*/ 1246061 h 1707179"/>
              <a:gd name="connsiteX3" fmla="*/ 3533966 w 5919882"/>
              <a:gd name="connsiteY3" fmla="*/ 1490186 h 1707179"/>
              <a:gd name="connsiteX4" fmla="*/ 3591782 w 5919882"/>
              <a:gd name="connsiteY4" fmla="*/ 1664399 h 1707179"/>
              <a:gd name="connsiteX5" fmla="*/ 3537966 w 5919882"/>
              <a:gd name="connsiteY5" fmla="*/ 1696117 h 1707179"/>
              <a:gd name="connsiteX6" fmla="*/ 3270409 w 5919882"/>
              <a:gd name="connsiteY6" fmla="*/ 1563719 h 1707179"/>
              <a:gd name="connsiteX7" fmla="*/ 3426143 w 5919882"/>
              <a:gd name="connsiteY7" fmla="*/ 1369981 h 1707179"/>
              <a:gd name="connsiteX8" fmla="*/ 4245864 w 5919882"/>
              <a:gd name="connsiteY8" fmla="*/ 1269111 h 1707179"/>
              <a:gd name="connsiteX9" fmla="*/ 5652897 w 5919882"/>
              <a:gd name="connsiteY9" fmla="*/ 467678 h 1707179"/>
              <a:gd name="connsiteX10" fmla="*/ 5919883 w 5919882"/>
              <a:gd name="connsiteY10" fmla="*/ 0 h 1707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19882" h="1707179">
                <a:moveTo>
                  <a:pt x="0" y="248888"/>
                </a:moveTo>
                <a:cubicBezTo>
                  <a:pt x="74295" y="411290"/>
                  <a:pt x="254984" y="493014"/>
                  <a:pt x="423767" y="551498"/>
                </a:cubicBezTo>
                <a:cubicBezTo>
                  <a:pt x="1295019" y="853154"/>
                  <a:pt x="2242852" y="900684"/>
                  <a:pt x="3097721" y="1246061"/>
                </a:cubicBezTo>
                <a:cubicBezTo>
                  <a:pt x="3252883" y="1308735"/>
                  <a:pt x="3406045" y="1382173"/>
                  <a:pt x="3533966" y="1490186"/>
                </a:cubicBezTo>
                <a:cubicBezTo>
                  <a:pt x="3586163" y="1534287"/>
                  <a:pt x="3635978" y="1612297"/>
                  <a:pt x="3591782" y="1664399"/>
                </a:cubicBezTo>
                <a:cubicBezTo>
                  <a:pt x="3578162" y="1680496"/>
                  <a:pt x="3557969" y="1689545"/>
                  <a:pt x="3537966" y="1696117"/>
                </a:cubicBezTo>
                <a:cubicBezTo>
                  <a:pt x="3428619" y="1732026"/>
                  <a:pt x="3276791" y="1678591"/>
                  <a:pt x="3270409" y="1563719"/>
                </a:cubicBezTo>
                <a:cubicBezTo>
                  <a:pt x="3265551" y="1475804"/>
                  <a:pt x="3346514" y="1407605"/>
                  <a:pt x="3426143" y="1369981"/>
                </a:cubicBezTo>
                <a:cubicBezTo>
                  <a:pt x="3676936" y="1251395"/>
                  <a:pt x="3968877" y="1285399"/>
                  <a:pt x="4245864" y="1269111"/>
                </a:cubicBezTo>
                <a:cubicBezTo>
                  <a:pt x="4807458" y="1236059"/>
                  <a:pt x="5373053" y="955738"/>
                  <a:pt x="5652897" y="467678"/>
                </a:cubicBezTo>
                <a:cubicBezTo>
                  <a:pt x="5742432" y="311563"/>
                  <a:pt x="5802820" y="136684"/>
                  <a:pt x="5919883" y="0"/>
                </a:cubicBezTo>
              </a:path>
            </a:pathLst>
          </a:custGeom>
          <a:noFill/>
          <a:ln w="19050" cap="rnd">
            <a:solidFill>
              <a:schemeClr val="tx1">
                <a:lumMod val="85000"/>
                <a:lumOff val="15000"/>
              </a:schemeClr>
            </a:solidFill>
            <a:custDash>
              <a:ds d="375000" sp="375000"/>
            </a:custDash>
            <a:round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pic>
        <p:nvPicPr>
          <p:cNvPr id="136" name="Graphic 8">
            <a:extLst>
              <a:ext uri="{FF2B5EF4-FFF2-40B4-BE49-F238E27FC236}">
                <a16:creationId xmlns:a16="http://schemas.microsoft.com/office/drawing/2014/main" id="{B8CDF6D7-C31B-0EAB-B75E-55274525D39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1460541" y="8180272"/>
            <a:ext cx="1884478" cy="2797576"/>
          </a:xfrm>
          <a:prstGeom prst="rect">
            <a:avLst/>
          </a:prstGeom>
        </p:spPr>
      </p:pic>
      <p:sp>
        <p:nvSpPr>
          <p:cNvPr id="137" name="TextBox 9">
            <a:extLst>
              <a:ext uri="{FF2B5EF4-FFF2-40B4-BE49-F238E27FC236}">
                <a16:creationId xmlns:a16="http://schemas.microsoft.com/office/drawing/2014/main" id="{E6522A8D-41CC-0D8D-415A-4E0FADB1A5C5}"/>
              </a:ext>
            </a:extLst>
          </p:cNvPr>
          <p:cNvSpPr txBox="1"/>
          <p:nvPr/>
        </p:nvSpPr>
        <p:spPr>
          <a:xfrm>
            <a:off x="3936875" y="-1497159"/>
            <a:ext cx="402945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أهداف المشروع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  <p:grpSp>
        <p:nvGrpSpPr>
          <p:cNvPr id="138" name="Group 39">
            <a:extLst>
              <a:ext uri="{FF2B5EF4-FFF2-40B4-BE49-F238E27FC236}">
                <a16:creationId xmlns:a16="http://schemas.microsoft.com/office/drawing/2014/main" id="{E05417F0-99B7-923A-C250-251E2969DBA5}"/>
              </a:ext>
            </a:extLst>
          </p:cNvPr>
          <p:cNvGrpSpPr/>
          <p:nvPr/>
        </p:nvGrpSpPr>
        <p:grpSpPr>
          <a:xfrm>
            <a:off x="-2137040" y="-145519"/>
            <a:ext cx="673318" cy="1123345"/>
            <a:chOff x="646774" y="6200266"/>
            <a:chExt cx="673318" cy="1123345"/>
          </a:xfrm>
          <a:solidFill>
            <a:srgbClr val="002060"/>
          </a:solidFill>
        </p:grpSpPr>
        <p:sp>
          <p:nvSpPr>
            <p:cNvPr id="139" name="Freeform: Shape 17">
              <a:extLst>
                <a:ext uri="{FF2B5EF4-FFF2-40B4-BE49-F238E27FC236}">
                  <a16:creationId xmlns:a16="http://schemas.microsoft.com/office/drawing/2014/main" id="{11F17E2A-5C8E-8D6A-8C1F-AFE4542B3B20}"/>
                </a:ext>
              </a:extLst>
            </p:cNvPr>
            <p:cNvSpPr/>
            <p:nvPr/>
          </p:nvSpPr>
          <p:spPr>
            <a:xfrm>
              <a:off x="646774" y="6670458"/>
              <a:ext cx="673318" cy="653153"/>
            </a:xfrm>
            <a:custGeom>
              <a:avLst/>
              <a:gdLst>
                <a:gd name="connsiteX0" fmla="*/ 160496 w 320992"/>
                <a:gd name="connsiteY0" fmla="*/ 320993 h 320992"/>
                <a:gd name="connsiteX1" fmla="*/ 0 w 320992"/>
                <a:gd name="connsiteY1" fmla="*/ 160496 h 320992"/>
                <a:gd name="connsiteX2" fmla="*/ 160496 w 320992"/>
                <a:gd name="connsiteY2" fmla="*/ 0 h 320992"/>
                <a:gd name="connsiteX3" fmla="*/ 320993 w 320992"/>
                <a:gd name="connsiteY3" fmla="*/ 160496 h 320992"/>
                <a:gd name="connsiteX4" fmla="*/ 160496 w 320992"/>
                <a:gd name="connsiteY4" fmla="*/ 320993 h 320992"/>
                <a:gd name="connsiteX5" fmla="*/ 160496 w 320992"/>
                <a:gd name="connsiteY5" fmla="*/ 9525 h 320992"/>
                <a:gd name="connsiteX6" fmla="*/ 9525 w 320992"/>
                <a:gd name="connsiteY6" fmla="*/ 160496 h 320992"/>
                <a:gd name="connsiteX7" fmla="*/ 160496 w 320992"/>
                <a:gd name="connsiteY7" fmla="*/ 311468 h 320992"/>
                <a:gd name="connsiteX8" fmla="*/ 311468 w 320992"/>
                <a:gd name="connsiteY8" fmla="*/ 160496 h 320992"/>
                <a:gd name="connsiteX9" fmla="*/ 160496 w 320992"/>
                <a:gd name="connsiteY9" fmla="*/ 9525 h 320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0992" h="320992">
                  <a:moveTo>
                    <a:pt x="160496" y="320993"/>
                  </a:moveTo>
                  <a:cubicBezTo>
                    <a:pt x="72009" y="320993"/>
                    <a:pt x="0" y="248984"/>
                    <a:pt x="0" y="160496"/>
                  </a:cubicBezTo>
                  <a:cubicBezTo>
                    <a:pt x="0" y="72009"/>
                    <a:pt x="72009" y="0"/>
                    <a:pt x="160496" y="0"/>
                  </a:cubicBezTo>
                  <a:cubicBezTo>
                    <a:pt x="248984" y="0"/>
                    <a:pt x="320993" y="72009"/>
                    <a:pt x="320993" y="160496"/>
                  </a:cubicBezTo>
                  <a:cubicBezTo>
                    <a:pt x="320993" y="248984"/>
                    <a:pt x="248984" y="320993"/>
                    <a:pt x="160496" y="320993"/>
                  </a:cubicBezTo>
                  <a:close/>
                  <a:moveTo>
                    <a:pt x="160496" y="9525"/>
                  </a:moveTo>
                  <a:cubicBezTo>
                    <a:pt x="77248" y="9525"/>
                    <a:pt x="9525" y="77248"/>
                    <a:pt x="9525" y="160496"/>
                  </a:cubicBezTo>
                  <a:cubicBezTo>
                    <a:pt x="9525" y="243745"/>
                    <a:pt x="77248" y="311468"/>
                    <a:pt x="160496" y="311468"/>
                  </a:cubicBezTo>
                  <a:cubicBezTo>
                    <a:pt x="243745" y="311468"/>
                    <a:pt x="311468" y="243745"/>
                    <a:pt x="311468" y="160496"/>
                  </a:cubicBezTo>
                  <a:cubicBezTo>
                    <a:pt x="311468" y="77248"/>
                    <a:pt x="243745" y="9525"/>
                    <a:pt x="160496" y="9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40" name="Freeform: Shape 18">
              <a:extLst>
                <a:ext uri="{FF2B5EF4-FFF2-40B4-BE49-F238E27FC236}">
                  <a16:creationId xmlns:a16="http://schemas.microsoft.com/office/drawing/2014/main" id="{8BE85A9B-9F90-6A5F-2D96-89EBA67AE56F}"/>
                </a:ext>
              </a:extLst>
            </p:cNvPr>
            <p:cNvSpPr/>
            <p:nvPr/>
          </p:nvSpPr>
          <p:spPr>
            <a:xfrm>
              <a:off x="646774" y="6435362"/>
              <a:ext cx="673318" cy="653153"/>
            </a:xfrm>
            <a:custGeom>
              <a:avLst/>
              <a:gdLst>
                <a:gd name="connsiteX0" fmla="*/ 160496 w 320992"/>
                <a:gd name="connsiteY0" fmla="*/ 320992 h 320992"/>
                <a:gd name="connsiteX1" fmla="*/ 0 w 320992"/>
                <a:gd name="connsiteY1" fmla="*/ 160496 h 320992"/>
                <a:gd name="connsiteX2" fmla="*/ 160496 w 320992"/>
                <a:gd name="connsiteY2" fmla="*/ 0 h 320992"/>
                <a:gd name="connsiteX3" fmla="*/ 320993 w 320992"/>
                <a:gd name="connsiteY3" fmla="*/ 160496 h 320992"/>
                <a:gd name="connsiteX4" fmla="*/ 160496 w 320992"/>
                <a:gd name="connsiteY4" fmla="*/ 320992 h 320992"/>
                <a:gd name="connsiteX5" fmla="*/ 160496 w 320992"/>
                <a:gd name="connsiteY5" fmla="*/ 9430 h 320992"/>
                <a:gd name="connsiteX6" fmla="*/ 9525 w 320992"/>
                <a:gd name="connsiteY6" fmla="*/ 160401 h 320992"/>
                <a:gd name="connsiteX7" fmla="*/ 160496 w 320992"/>
                <a:gd name="connsiteY7" fmla="*/ 311372 h 320992"/>
                <a:gd name="connsiteX8" fmla="*/ 311468 w 320992"/>
                <a:gd name="connsiteY8" fmla="*/ 160401 h 320992"/>
                <a:gd name="connsiteX9" fmla="*/ 160496 w 320992"/>
                <a:gd name="connsiteY9" fmla="*/ 9430 h 320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0992" h="320992">
                  <a:moveTo>
                    <a:pt x="160496" y="320992"/>
                  </a:moveTo>
                  <a:cubicBezTo>
                    <a:pt x="72009" y="320992"/>
                    <a:pt x="0" y="248984"/>
                    <a:pt x="0" y="160496"/>
                  </a:cubicBezTo>
                  <a:cubicBezTo>
                    <a:pt x="0" y="72009"/>
                    <a:pt x="72009" y="0"/>
                    <a:pt x="160496" y="0"/>
                  </a:cubicBezTo>
                  <a:cubicBezTo>
                    <a:pt x="248984" y="0"/>
                    <a:pt x="320993" y="72009"/>
                    <a:pt x="320993" y="160496"/>
                  </a:cubicBezTo>
                  <a:cubicBezTo>
                    <a:pt x="320993" y="248984"/>
                    <a:pt x="248984" y="320992"/>
                    <a:pt x="160496" y="320992"/>
                  </a:cubicBezTo>
                  <a:close/>
                  <a:moveTo>
                    <a:pt x="160496" y="9430"/>
                  </a:moveTo>
                  <a:cubicBezTo>
                    <a:pt x="77248" y="9430"/>
                    <a:pt x="9525" y="77152"/>
                    <a:pt x="9525" y="160401"/>
                  </a:cubicBezTo>
                  <a:cubicBezTo>
                    <a:pt x="9525" y="243650"/>
                    <a:pt x="77248" y="311372"/>
                    <a:pt x="160496" y="311372"/>
                  </a:cubicBezTo>
                  <a:cubicBezTo>
                    <a:pt x="243745" y="311372"/>
                    <a:pt x="311468" y="243650"/>
                    <a:pt x="311468" y="160401"/>
                  </a:cubicBezTo>
                  <a:cubicBezTo>
                    <a:pt x="311468" y="77152"/>
                    <a:pt x="243745" y="9430"/>
                    <a:pt x="160496" y="9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41" name="Freeform: Shape 19">
              <a:extLst>
                <a:ext uri="{FF2B5EF4-FFF2-40B4-BE49-F238E27FC236}">
                  <a16:creationId xmlns:a16="http://schemas.microsoft.com/office/drawing/2014/main" id="{49A2B7B8-50A9-2434-E582-16F976961041}"/>
                </a:ext>
              </a:extLst>
            </p:cNvPr>
            <p:cNvSpPr/>
            <p:nvPr/>
          </p:nvSpPr>
          <p:spPr>
            <a:xfrm>
              <a:off x="646774" y="6200266"/>
              <a:ext cx="673318" cy="653153"/>
            </a:xfrm>
            <a:custGeom>
              <a:avLst/>
              <a:gdLst>
                <a:gd name="connsiteX0" fmla="*/ 160496 w 320992"/>
                <a:gd name="connsiteY0" fmla="*/ 320992 h 320992"/>
                <a:gd name="connsiteX1" fmla="*/ 0 w 320992"/>
                <a:gd name="connsiteY1" fmla="*/ 160496 h 320992"/>
                <a:gd name="connsiteX2" fmla="*/ 160496 w 320992"/>
                <a:gd name="connsiteY2" fmla="*/ 0 h 320992"/>
                <a:gd name="connsiteX3" fmla="*/ 320993 w 320992"/>
                <a:gd name="connsiteY3" fmla="*/ 160496 h 320992"/>
                <a:gd name="connsiteX4" fmla="*/ 160496 w 320992"/>
                <a:gd name="connsiteY4" fmla="*/ 320992 h 320992"/>
                <a:gd name="connsiteX5" fmla="*/ 160496 w 320992"/>
                <a:gd name="connsiteY5" fmla="*/ 9430 h 320992"/>
                <a:gd name="connsiteX6" fmla="*/ 9525 w 320992"/>
                <a:gd name="connsiteY6" fmla="*/ 160401 h 320992"/>
                <a:gd name="connsiteX7" fmla="*/ 160496 w 320992"/>
                <a:gd name="connsiteY7" fmla="*/ 311372 h 320992"/>
                <a:gd name="connsiteX8" fmla="*/ 311468 w 320992"/>
                <a:gd name="connsiteY8" fmla="*/ 160401 h 320992"/>
                <a:gd name="connsiteX9" fmla="*/ 160496 w 320992"/>
                <a:gd name="connsiteY9" fmla="*/ 9430 h 320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0992" h="320992">
                  <a:moveTo>
                    <a:pt x="160496" y="320992"/>
                  </a:moveTo>
                  <a:cubicBezTo>
                    <a:pt x="72009" y="320992"/>
                    <a:pt x="0" y="248984"/>
                    <a:pt x="0" y="160496"/>
                  </a:cubicBezTo>
                  <a:cubicBezTo>
                    <a:pt x="0" y="72009"/>
                    <a:pt x="72009" y="0"/>
                    <a:pt x="160496" y="0"/>
                  </a:cubicBezTo>
                  <a:cubicBezTo>
                    <a:pt x="248984" y="0"/>
                    <a:pt x="320993" y="72009"/>
                    <a:pt x="320993" y="160496"/>
                  </a:cubicBezTo>
                  <a:cubicBezTo>
                    <a:pt x="320993" y="248984"/>
                    <a:pt x="248984" y="320992"/>
                    <a:pt x="160496" y="320992"/>
                  </a:cubicBezTo>
                  <a:close/>
                  <a:moveTo>
                    <a:pt x="160496" y="9430"/>
                  </a:moveTo>
                  <a:cubicBezTo>
                    <a:pt x="77248" y="9430"/>
                    <a:pt x="9525" y="77152"/>
                    <a:pt x="9525" y="160401"/>
                  </a:cubicBezTo>
                  <a:cubicBezTo>
                    <a:pt x="9525" y="243649"/>
                    <a:pt x="77248" y="311372"/>
                    <a:pt x="160496" y="311372"/>
                  </a:cubicBezTo>
                  <a:cubicBezTo>
                    <a:pt x="243745" y="311372"/>
                    <a:pt x="311468" y="243649"/>
                    <a:pt x="311468" y="160401"/>
                  </a:cubicBezTo>
                  <a:cubicBezTo>
                    <a:pt x="311468" y="77152"/>
                    <a:pt x="243745" y="9430"/>
                    <a:pt x="160496" y="9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42" name="Graphic 283">
            <a:extLst>
              <a:ext uri="{FF2B5EF4-FFF2-40B4-BE49-F238E27FC236}">
                <a16:creationId xmlns:a16="http://schemas.microsoft.com/office/drawing/2014/main" id="{41BC4BF2-95E7-6E27-D1EA-DF70D0EFDDED}"/>
              </a:ext>
            </a:extLst>
          </p:cNvPr>
          <p:cNvGrpSpPr/>
          <p:nvPr/>
        </p:nvGrpSpPr>
        <p:grpSpPr>
          <a:xfrm>
            <a:off x="10344776" y="2833218"/>
            <a:ext cx="90457" cy="69340"/>
            <a:chOff x="3131093" y="6800076"/>
            <a:chExt cx="135821" cy="99968"/>
          </a:xfrm>
          <a:solidFill>
            <a:srgbClr val="8F4A10"/>
          </a:solidFill>
        </p:grpSpPr>
        <p:sp>
          <p:nvSpPr>
            <p:cNvPr id="143" name="Freeform: Shape 172">
              <a:extLst>
                <a:ext uri="{FF2B5EF4-FFF2-40B4-BE49-F238E27FC236}">
                  <a16:creationId xmlns:a16="http://schemas.microsoft.com/office/drawing/2014/main" id="{4B2AAB27-127D-A00E-28F3-2A30E66555EC}"/>
                </a:ext>
              </a:extLst>
            </p:cNvPr>
            <p:cNvSpPr/>
            <p:nvPr/>
          </p:nvSpPr>
          <p:spPr>
            <a:xfrm>
              <a:off x="3131093" y="6800076"/>
              <a:ext cx="19465" cy="80240"/>
            </a:xfrm>
            <a:custGeom>
              <a:avLst/>
              <a:gdLst>
                <a:gd name="connsiteX0" fmla="*/ 0 w 19465"/>
                <a:gd name="connsiteY0" fmla="*/ 0 h 80240"/>
                <a:gd name="connsiteX1" fmla="*/ 19231 w 19465"/>
                <a:gd name="connsiteY1" fmla="*/ 38683 h 80240"/>
                <a:gd name="connsiteX2" fmla="*/ 7958 w 19465"/>
                <a:gd name="connsiteY2" fmla="*/ 80240 h 80240"/>
                <a:gd name="connsiteX3" fmla="*/ 2431 w 19465"/>
                <a:gd name="connsiteY3" fmla="*/ 40231 h 80240"/>
                <a:gd name="connsiteX4" fmla="*/ 0 w 19465"/>
                <a:gd name="connsiteY4" fmla="*/ 0 h 80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65" h="80240">
                  <a:moveTo>
                    <a:pt x="0" y="0"/>
                  </a:moveTo>
                  <a:cubicBezTo>
                    <a:pt x="12158" y="9505"/>
                    <a:pt x="17684" y="24315"/>
                    <a:pt x="19231" y="38683"/>
                  </a:cubicBezTo>
                  <a:cubicBezTo>
                    <a:pt x="20336" y="53273"/>
                    <a:pt x="17684" y="68525"/>
                    <a:pt x="7958" y="80240"/>
                  </a:cubicBezTo>
                  <a:cubicBezTo>
                    <a:pt x="4421" y="65430"/>
                    <a:pt x="3758" y="53051"/>
                    <a:pt x="2431" y="40231"/>
                  </a:cubicBezTo>
                  <a:cubicBezTo>
                    <a:pt x="1547" y="27410"/>
                    <a:pt x="0" y="15031"/>
                    <a:pt x="0" y="0"/>
                  </a:cubicBezTo>
                  <a:close/>
                </a:path>
              </a:pathLst>
            </a:custGeom>
            <a:solidFill>
              <a:srgbClr val="8F4A10"/>
            </a:solidFill>
            <a:ln w="220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44" name="Freeform: Shape 173">
              <a:extLst>
                <a:ext uri="{FF2B5EF4-FFF2-40B4-BE49-F238E27FC236}">
                  <a16:creationId xmlns:a16="http://schemas.microsoft.com/office/drawing/2014/main" id="{8870CCBD-4C65-9A77-BBF9-F69A29A92351}"/>
                </a:ext>
              </a:extLst>
            </p:cNvPr>
            <p:cNvSpPr/>
            <p:nvPr/>
          </p:nvSpPr>
          <p:spPr>
            <a:xfrm>
              <a:off x="3248568" y="6812289"/>
              <a:ext cx="18346" cy="87755"/>
            </a:xfrm>
            <a:custGeom>
              <a:avLst/>
              <a:gdLst>
                <a:gd name="connsiteX0" fmla="*/ 0 w 18346"/>
                <a:gd name="connsiteY0" fmla="*/ 87756 h 87755"/>
                <a:gd name="connsiteX1" fmla="*/ 1326 w 18346"/>
                <a:gd name="connsiteY1" fmla="*/ 44210 h 87755"/>
                <a:gd name="connsiteX2" fmla="*/ 3095 w 18346"/>
                <a:gd name="connsiteY2" fmla="*/ 0 h 87755"/>
                <a:gd name="connsiteX3" fmla="*/ 18347 w 18346"/>
                <a:gd name="connsiteY3" fmla="*/ 44431 h 87755"/>
                <a:gd name="connsiteX4" fmla="*/ 0 w 18346"/>
                <a:gd name="connsiteY4" fmla="*/ 87756 h 8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46" h="87755">
                  <a:moveTo>
                    <a:pt x="0" y="87756"/>
                  </a:moveTo>
                  <a:cubicBezTo>
                    <a:pt x="1105" y="71619"/>
                    <a:pt x="1105" y="58357"/>
                    <a:pt x="1326" y="44210"/>
                  </a:cubicBezTo>
                  <a:cubicBezTo>
                    <a:pt x="1547" y="29841"/>
                    <a:pt x="1768" y="16136"/>
                    <a:pt x="3095" y="0"/>
                  </a:cubicBezTo>
                  <a:cubicBezTo>
                    <a:pt x="14589" y="12158"/>
                    <a:pt x="18347" y="28736"/>
                    <a:pt x="18347" y="44431"/>
                  </a:cubicBezTo>
                  <a:cubicBezTo>
                    <a:pt x="17684" y="59904"/>
                    <a:pt x="13484" y="77367"/>
                    <a:pt x="0" y="87756"/>
                  </a:cubicBezTo>
                  <a:close/>
                </a:path>
              </a:pathLst>
            </a:custGeom>
            <a:solidFill>
              <a:srgbClr val="8F4A10"/>
            </a:solidFill>
            <a:ln w="220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45" name="Graphic 6">
            <a:extLst>
              <a:ext uri="{FF2B5EF4-FFF2-40B4-BE49-F238E27FC236}">
                <a16:creationId xmlns:a16="http://schemas.microsoft.com/office/drawing/2014/main" id="{1E5A9371-716D-3932-7E22-D0AA8FC720EE}"/>
              </a:ext>
            </a:extLst>
          </p:cNvPr>
          <p:cNvGrpSpPr/>
          <p:nvPr/>
        </p:nvGrpSpPr>
        <p:grpSpPr>
          <a:xfrm>
            <a:off x="-780821" y="5969146"/>
            <a:ext cx="2684171" cy="1319146"/>
            <a:chOff x="-1591518" y="5517808"/>
            <a:chExt cx="2684171" cy="1319146"/>
          </a:xfrm>
          <a:solidFill>
            <a:schemeClr val="bg1"/>
          </a:solidFill>
        </p:grpSpPr>
        <p:sp>
          <p:nvSpPr>
            <p:cNvPr id="146" name="Freeform: Shape 121">
              <a:extLst>
                <a:ext uri="{FF2B5EF4-FFF2-40B4-BE49-F238E27FC236}">
                  <a16:creationId xmlns:a16="http://schemas.microsoft.com/office/drawing/2014/main" id="{0212CC6F-470B-531A-56D1-76E52A60D1E2}"/>
                </a:ext>
              </a:extLst>
            </p:cNvPr>
            <p:cNvSpPr/>
            <p:nvPr/>
          </p:nvSpPr>
          <p:spPr>
            <a:xfrm>
              <a:off x="-490289" y="5517808"/>
              <a:ext cx="225381" cy="226926"/>
            </a:xfrm>
            <a:custGeom>
              <a:avLst/>
              <a:gdLst>
                <a:gd name="connsiteX0" fmla="*/ 3721 w 225381"/>
                <a:gd name="connsiteY0" fmla="*/ 141870 h 226926"/>
                <a:gd name="connsiteX1" fmla="*/ 87795 w 225381"/>
                <a:gd name="connsiteY1" fmla="*/ 223180 h 226926"/>
                <a:gd name="connsiteX2" fmla="*/ 221393 w 225381"/>
                <a:gd name="connsiteY2" fmla="*/ 147628 h 226926"/>
                <a:gd name="connsiteX3" fmla="*/ 208264 w 225381"/>
                <a:gd name="connsiteY3" fmla="*/ 61941 h 226926"/>
                <a:gd name="connsiteX4" fmla="*/ 205270 w 225381"/>
                <a:gd name="connsiteY4" fmla="*/ 55492 h 226926"/>
                <a:gd name="connsiteX5" fmla="*/ 56239 w 225381"/>
                <a:gd name="connsiteY5" fmla="*/ 16103 h 226926"/>
                <a:gd name="connsiteX6" fmla="*/ 15238 w 225381"/>
                <a:gd name="connsiteY6" fmla="*/ 56413 h 226926"/>
                <a:gd name="connsiteX7" fmla="*/ 3721 w 225381"/>
                <a:gd name="connsiteY7" fmla="*/ 141870 h 22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381" h="226926">
                  <a:moveTo>
                    <a:pt x="3721" y="141870"/>
                  </a:moveTo>
                  <a:cubicBezTo>
                    <a:pt x="14777" y="182180"/>
                    <a:pt x="47946" y="212354"/>
                    <a:pt x="87795" y="223180"/>
                  </a:cubicBezTo>
                  <a:cubicBezTo>
                    <a:pt x="144920" y="238613"/>
                    <a:pt x="205500" y="204983"/>
                    <a:pt x="221393" y="147628"/>
                  </a:cubicBezTo>
                  <a:cubicBezTo>
                    <a:pt x="230146" y="116302"/>
                    <a:pt x="223927" y="86358"/>
                    <a:pt x="208264" y="61941"/>
                  </a:cubicBezTo>
                  <a:cubicBezTo>
                    <a:pt x="207112" y="59868"/>
                    <a:pt x="206652" y="57565"/>
                    <a:pt x="205270" y="55492"/>
                  </a:cubicBezTo>
                  <a:cubicBezTo>
                    <a:pt x="177859" y="8732"/>
                    <a:pt x="103919" y="-19600"/>
                    <a:pt x="56239" y="16103"/>
                  </a:cubicBezTo>
                  <a:cubicBezTo>
                    <a:pt x="38042" y="29694"/>
                    <a:pt x="26985" y="36373"/>
                    <a:pt x="15238" y="56413"/>
                  </a:cubicBezTo>
                  <a:cubicBezTo>
                    <a:pt x="266" y="81751"/>
                    <a:pt x="-3881" y="113308"/>
                    <a:pt x="3721" y="14187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47" name="Freeform: Shape 122">
              <a:extLst>
                <a:ext uri="{FF2B5EF4-FFF2-40B4-BE49-F238E27FC236}">
                  <a16:creationId xmlns:a16="http://schemas.microsoft.com/office/drawing/2014/main" id="{F03A0467-29E9-5AD4-CFDB-EE87E87AF9AF}"/>
                </a:ext>
              </a:extLst>
            </p:cNvPr>
            <p:cNvSpPr/>
            <p:nvPr/>
          </p:nvSpPr>
          <p:spPr>
            <a:xfrm>
              <a:off x="-137049" y="5904208"/>
              <a:ext cx="202415" cy="202912"/>
            </a:xfrm>
            <a:custGeom>
              <a:avLst/>
              <a:gdLst>
                <a:gd name="connsiteX0" fmla="*/ 49893 w 202415"/>
                <a:gd name="connsiteY0" fmla="*/ 189203 h 202912"/>
                <a:gd name="connsiteX1" fmla="*/ 188789 w 202415"/>
                <a:gd name="connsiteY1" fmla="*/ 153039 h 202912"/>
                <a:gd name="connsiteX2" fmla="*/ 128440 w 202415"/>
                <a:gd name="connsiteY2" fmla="*/ 3778 h 202912"/>
                <a:gd name="connsiteX3" fmla="*/ 29623 w 202415"/>
                <a:gd name="connsiteY3" fmla="*/ 29576 h 202912"/>
                <a:gd name="connsiteX4" fmla="*/ 49893 w 202415"/>
                <a:gd name="connsiteY4" fmla="*/ 189203 h 20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2415" h="202912">
                  <a:moveTo>
                    <a:pt x="49893" y="189203"/>
                  </a:moveTo>
                  <a:cubicBezTo>
                    <a:pt x="97574" y="217304"/>
                    <a:pt x="160918" y="200720"/>
                    <a:pt x="188789" y="153039"/>
                  </a:cubicBezTo>
                  <a:cubicBezTo>
                    <a:pt x="221959" y="96836"/>
                    <a:pt x="191784" y="20823"/>
                    <a:pt x="128440" y="3778"/>
                  </a:cubicBezTo>
                  <a:cubicBezTo>
                    <a:pt x="91816" y="-6127"/>
                    <a:pt x="56804" y="3778"/>
                    <a:pt x="29623" y="29576"/>
                  </a:cubicBezTo>
                  <a:cubicBezTo>
                    <a:pt x="-18288" y="74953"/>
                    <a:pt x="-5619" y="156494"/>
                    <a:pt x="49893" y="189203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48" name="Freeform: Shape 123">
              <a:extLst>
                <a:ext uri="{FF2B5EF4-FFF2-40B4-BE49-F238E27FC236}">
                  <a16:creationId xmlns:a16="http://schemas.microsoft.com/office/drawing/2014/main" id="{B99BD333-792C-AEE6-AF20-BAB9E556356A}"/>
                </a:ext>
              </a:extLst>
            </p:cNvPr>
            <p:cNvSpPr/>
            <p:nvPr/>
          </p:nvSpPr>
          <p:spPr>
            <a:xfrm>
              <a:off x="386323" y="5963417"/>
              <a:ext cx="223424" cy="220117"/>
            </a:xfrm>
            <a:custGeom>
              <a:avLst/>
              <a:gdLst>
                <a:gd name="connsiteX0" fmla="*/ 14844 w 223424"/>
                <a:gd name="connsiteY0" fmla="*/ 164315 h 220117"/>
                <a:gd name="connsiteX1" fmla="*/ 109515 w 223424"/>
                <a:gd name="connsiteY1" fmla="*/ 218906 h 220117"/>
                <a:gd name="connsiteX2" fmla="*/ 113891 w 223424"/>
                <a:gd name="connsiteY2" fmla="*/ 219597 h 220117"/>
                <a:gd name="connsiteX3" fmla="*/ 219618 w 223424"/>
                <a:gd name="connsiteY3" fmla="*/ 139438 h 220117"/>
                <a:gd name="connsiteX4" fmla="*/ 143375 w 223424"/>
                <a:gd name="connsiteY4" fmla="*/ 4689 h 220117"/>
                <a:gd name="connsiteX5" fmla="*/ 138998 w 223424"/>
                <a:gd name="connsiteY5" fmla="*/ 3537 h 220117"/>
                <a:gd name="connsiteX6" fmla="*/ 3788 w 223424"/>
                <a:gd name="connsiteY6" fmla="*/ 79780 h 220117"/>
                <a:gd name="connsiteX7" fmla="*/ 14844 w 223424"/>
                <a:gd name="connsiteY7" fmla="*/ 164315 h 2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424" h="220117">
                  <a:moveTo>
                    <a:pt x="14844" y="164315"/>
                  </a:moveTo>
                  <a:cubicBezTo>
                    <a:pt x="36036" y="200709"/>
                    <a:pt x="69666" y="214069"/>
                    <a:pt x="109515" y="218906"/>
                  </a:cubicBezTo>
                  <a:lnTo>
                    <a:pt x="113891" y="219597"/>
                  </a:lnTo>
                  <a:cubicBezTo>
                    <a:pt x="161342" y="225356"/>
                    <a:pt x="207640" y="182282"/>
                    <a:pt x="219618" y="139438"/>
                  </a:cubicBezTo>
                  <a:cubicBezTo>
                    <a:pt x="235281" y="83005"/>
                    <a:pt x="201191" y="19430"/>
                    <a:pt x="143375" y="4689"/>
                  </a:cubicBezTo>
                  <a:cubicBezTo>
                    <a:pt x="141993" y="4228"/>
                    <a:pt x="140611" y="3998"/>
                    <a:pt x="138998" y="3537"/>
                  </a:cubicBezTo>
                  <a:cubicBezTo>
                    <a:pt x="81183" y="-11205"/>
                    <a:pt x="20142" y="21273"/>
                    <a:pt x="3788" y="79780"/>
                  </a:cubicBezTo>
                  <a:cubicBezTo>
                    <a:pt x="-3813" y="108112"/>
                    <a:pt x="102" y="138978"/>
                    <a:pt x="14844" y="164315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49" name="Freeform: Shape 124">
              <a:extLst>
                <a:ext uri="{FF2B5EF4-FFF2-40B4-BE49-F238E27FC236}">
                  <a16:creationId xmlns:a16="http://schemas.microsoft.com/office/drawing/2014/main" id="{BE07C579-6C63-0A29-C180-E9573AEB45C5}"/>
                </a:ext>
              </a:extLst>
            </p:cNvPr>
            <p:cNvSpPr/>
            <p:nvPr/>
          </p:nvSpPr>
          <p:spPr>
            <a:xfrm>
              <a:off x="-1307894" y="5778139"/>
              <a:ext cx="194771" cy="193961"/>
            </a:xfrm>
            <a:custGeom>
              <a:avLst/>
              <a:gdLst>
                <a:gd name="connsiteX0" fmla="*/ 2923 w 194771"/>
                <a:gd name="connsiteY0" fmla="*/ 118791 h 193961"/>
                <a:gd name="connsiteX1" fmla="*/ 4074 w 194771"/>
                <a:gd name="connsiteY1" fmla="*/ 123397 h 193961"/>
                <a:gd name="connsiteX2" fmla="*/ 166235 w 194771"/>
                <a:gd name="connsiteY2" fmla="*/ 166702 h 193961"/>
                <a:gd name="connsiteX3" fmla="*/ 191342 w 194771"/>
                <a:gd name="connsiteY3" fmla="*/ 72262 h 193961"/>
                <a:gd name="connsiteX4" fmla="*/ 97823 w 194771"/>
                <a:gd name="connsiteY4" fmla="*/ 856 h 193961"/>
                <a:gd name="connsiteX5" fmla="*/ 93677 w 194771"/>
                <a:gd name="connsiteY5" fmla="*/ 395 h 193961"/>
                <a:gd name="connsiteX6" fmla="*/ 27339 w 194771"/>
                <a:gd name="connsiteY6" fmla="*/ 27575 h 193961"/>
                <a:gd name="connsiteX7" fmla="*/ 2923 w 194771"/>
                <a:gd name="connsiteY7" fmla="*/ 118791 h 193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771" h="193961">
                  <a:moveTo>
                    <a:pt x="2923" y="118791"/>
                  </a:moveTo>
                  <a:cubicBezTo>
                    <a:pt x="3383" y="120403"/>
                    <a:pt x="3614" y="121785"/>
                    <a:pt x="4074" y="123397"/>
                  </a:cubicBezTo>
                  <a:cubicBezTo>
                    <a:pt x="21120" y="195034"/>
                    <a:pt x="115790" y="216916"/>
                    <a:pt x="166235" y="166702"/>
                  </a:cubicBezTo>
                  <a:cubicBezTo>
                    <a:pt x="190881" y="142285"/>
                    <a:pt x="200556" y="105661"/>
                    <a:pt x="191342" y="72262"/>
                  </a:cubicBezTo>
                  <a:cubicBezTo>
                    <a:pt x="178904" y="26654"/>
                    <a:pt x="141588" y="6154"/>
                    <a:pt x="97823" y="856"/>
                  </a:cubicBezTo>
                  <a:cubicBezTo>
                    <a:pt x="96441" y="625"/>
                    <a:pt x="95059" y="395"/>
                    <a:pt x="93677" y="395"/>
                  </a:cubicBezTo>
                  <a:cubicBezTo>
                    <a:pt x="70413" y="-2599"/>
                    <a:pt x="43002" y="11912"/>
                    <a:pt x="27339" y="27575"/>
                  </a:cubicBezTo>
                  <a:cubicBezTo>
                    <a:pt x="2923" y="51761"/>
                    <a:pt x="-4909" y="85852"/>
                    <a:pt x="2923" y="118791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0" name="Freeform: Shape 125">
              <a:extLst>
                <a:ext uri="{FF2B5EF4-FFF2-40B4-BE49-F238E27FC236}">
                  <a16:creationId xmlns:a16="http://schemas.microsoft.com/office/drawing/2014/main" id="{672EA83F-2EF1-2057-F5BE-C16A9D520852}"/>
                </a:ext>
              </a:extLst>
            </p:cNvPr>
            <p:cNvSpPr/>
            <p:nvPr/>
          </p:nvSpPr>
          <p:spPr>
            <a:xfrm>
              <a:off x="-893447" y="5758280"/>
              <a:ext cx="169698" cy="169846"/>
            </a:xfrm>
            <a:custGeom>
              <a:avLst/>
              <a:gdLst>
                <a:gd name="connsiteX0" fmla="*/ 3781 w 169698"/>
                <a:gd name="connsiteY0" fmla="*/ 109166 h 169846"/>
                <a:gd name="connsiteX1" fmla="*/ 4472 w 169698"/>
                <a:gd name="connsiteY1" fmla="*/ 110779 h 169846"/>
                <a:gd name="connsiteX2" fmla="*/ 104440 w 169698"/>
                <a:gd name="connsiteY2" fmla="*/ 167673 h 169846"/>
                <a:gd name="connsiteX3" fmla="*/ 167323 w 169698"/>
                <a:gd name="connsiteY3" fmla="*/ 98570 h 169846"/>
                <a:gd name="connsiteX4" fmla="*/ 147284 w 169698"/>
                <a:gd name="connsiteY4" fmla="*/ 22097 h 169846"/>
                <a:gd name="connsiteX5" fmla="*/ 52152 w 169698"/>
                <a:gd name="connsiteY5" fmla="*/ 9659 h 169846"/>
                <a:gd name="connsiteX6" fmla="*/ 25202 w 169698"/>
                <a:gd name="connsiteY6" fmla="*/ 28086 h 169846"/>
                <a:gd name="connsiteX7" fmla="*/ 3781 w 169698"/>
                <a:gd name="connsiteY7" fmla="*/ 109166 h 16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9698" h="169846">
                  <a:moveTo>
                    <a:pt x="3781" y="109166"/>
                  </a:moveTo>
                  <a:cubicBezTo>
                    <a:pt x="4011" y="109627"/>
                    <a:pt x="4241" y="110318"/>
                    <a:pt x="4472" y="110779"/>
                  </a:cubicBezTo>
                  <a:cubicBezTo>
                    <a:pt x="22208" y="154083"/>
                    <a:pt x="56529" y="177347"/>
                    <a:pt x="104440" y="167673"/>
                  </a:cubicBezTo>
                  <a:cubicBezTo>
                    <a:pt x="138531" y="160993"/>
                    <a:pt x="160183" y="130358"/>
                    <a:pt x="167323" y="98570"/>
                  </a:cubicBezTo>
                  <a:cubicBezTo>
                    <a:pt x="173542" y="70930"/>
                    <a:pt x="167784" y="42828"/>
                    <a:pt x="147284" y="22097"/>
                  </a:cubicBezTo>
                  <a:cubicBezTo>
                    <a:pt x="120333" y="-5083"/>
                    <a:pt x="85091" y="-4623"/>
                    <a:pt x="52152" y="9659"/>
                  </a:cubicBezTo>
                  <a:cubicBezTo>
                    <a:pt x="42017" y="14265"/>
                    <a:pt x="33955" y="20945"/>
                    <a:pt x="25202" y="28086"/>
                  </a:cubicBezTo>
                  <a:cubicBezTo>
                    <a:pt x="4932" y="44901"/>
                    <a:pt x="-6354" y="84289"/>
                    <a:pt x="3781" y="109166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grpSp>
          <p:nvGrpSpPr>
            <p:cNvPr id="151" name="Graphic 6">
              <a:extLst>
                <a:ext uri="{FF2B5EF4-FFF2-40B4-BE49-F238E27FC236}">
                  <a16:creationId xmlns:a16="http://schemas.microsoft.com/office/drawing/2014/main" id="{05223BFB-0F34-43DE-BEF8-2D7FABA56F19}"/>
                </a:ext>
              </a:extLst>
            </p:cNvPr>
            <p:cNvGrpSpPr/>
            <p:nvPr/>
          </p:nvGrpSpPr>
          <p:grpSpPr>
            <a:xfrm>
              <a:off x="841239" y="6094163"/>
              <a:ext cx="170709" cy="162987"/>
              <a:chOff x="841239" y="6094163"/>
              <a:chExt cx="170709" cy="162987"/>
            </a:xfrm>
            <a:grpFill/>
          </p:grpSpPr>
          <p:sp>
            <p:nvSpPr>
              <p:cNvPr id="164" name="Freeform: Shape 139">
                <a:extLst>
                  <a:ext uri="{FF2B5EF4-FFF2-40B4-BE49-F238E27FC236}">
                    <a16:creationId xmlns:a16="http://schemas.microsoft.com/office/drawing/2014/main" id="{2E3880D5-5B9F-1A42-EE6D-E98F15C9D626}"/>
                  </a:ext>
                </a:extLst>
              </p:cNvPr>
              <p:cNvSpPr/>
              <p:nvPr/>
            </p:nvSpPr>
            <p:spPr>
              <a:xfrm>
                <a:off x="841239" y="6094163"/>
                <a:ext cx="170709" cy="162987"/>
              </a:xfrm>
              <a:custGeom>
                <a:avLst/>
                <a:gdLst>
                  <a:gd name="connsiteX0" fmla="*/ 10707 w 170709"/>
                  <a:gd name="connsiteY0" fmla="*/ 123402 h 162987"/>
                  <a:gd name="connsiteX1" fmla="*/ 121501 w 170709"/>
                  <a:gd name="connsiteY1" fmla="*/ 152656 h 162987"/>
                  <a:gd name="connsiteX2" fmla="*/ 153288 w 170709"/>
                  <a:gd name="connsiteY2" fmla="*/ 122251 h 162987"/>
                  <a:gd name="connsiteX3" fmla="*/ 155822 w 170709"/>
                  <a:gd name="connsiteY3" fmla="*/ 118796 h 162987"/>
                  <a:gd name="connsiteX4" fmla="*/ 150754 w 170709"/>
                  <a:gd name="connsiteY4" fmla="*/ 124324 h 162987"/>
                  <a:gd name="connsiteX5" fmla="*/ 137164 w 170709"/>
                  <a:gd name="connsiteY5" fmla="*/ 16063 h 162987"/>
                  <a:gd name="connsiteX6" fmla="*/ 107911 w 170709"/>
                  <a:gd name="connsiteY6" fmla="*/ 3164 h 162987"/>
                  <a:gd name="connsiteX7" fmla="*/ 24067 w 170709"/>
                  <a:gd name="connsiteY7" fmla="*/ 25277 h 162987"/>
                  <a:gd name="connsiteX8" fmla="*/ 10707 w 170709"/>
                  <a:gd name="connsiteY8" fmla="*/ 123402 h 16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709" h="162987">
                    <a:moveTo>
                      <a:pt x="10707" y="123402"/>
                    </a:moveTo>
                    <a:cubicBezTo>
                      <a:pt x="33510" y="162561"/>
                      <a:pt x="82343" y="173387"/>
                      <a:pt x="121501" y="152656"/>
                    </a:cubicBezTo>
                    <a:cubicBezTo>
                      <a:pt x="134861" y="145515"/>
                      <a:pt x="145456" y="135150"/>
                      <a:pt x="153288" y="122251"/>
                    </a:cubicBezTo>
                    <a:cubicBezTo>
                      <a:pt x="153979" y="121099"/>
                      <a:pt x="154900" y="119947"/>
                      <a:pt x="155822" y="118796"/>
                    </a:cubicBezTo>
                    <a:cubicBezTo>
                      <a:pt x="154440" y="120408"/>
                      <a:pt x="153288" y="121560"/>
                      <a:pt x="150754" y="124324"/>
                    </a:cubicBezTo>
                    <a:cubicBezTo>
                      <a:pt x="183693" y="90464"/>
                      <a:pt x="173558" y="41631"/>
                      <a:pt x="137164" y="16063"/>
                    </a:cubicBezTo>
                    <a:cubicBezTo>
                      <a:pt x="128411" y="9844"/>
                      <a:pt x="118046" y="6159"/>
                      <a:pt x="107911" y="3164"/>
                    </a:cubicBezTo>
                    <a:cubicBezTo>
                      <a:pt x="75893" y="-6050"/>
                      <a:pt x="48943" y="5928"/>
                      <a:pt x="24067" y="25277"/>
                    </a:cubicBezTo>
                    <a:cubicBezTo>
                      <a:pt x="-4496" y="47390"/>
                      <a:pt x="-5878" y="94610"/>
                      <a:pt x="10707" y="123402"/>
                    </a:cubicBezTo>
                    <a:close/>
                  </a:path>
                </a:pathLst>
              </a:custGeom>
              <a:grpFill/>
              <a:ln w="22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165" name="Freeform: Shape 140">
                <a:extLst>
                  <a:ext uri="{FF2B5EF4-FFF2-40B4-BE49-F238E27FC236}">
                    <a16:creationId xmlns:a16="http://schemas.microsoft.com/office/drawing/2014/main" id="{C3B15C70-F431-03D7-80EF-65A7817ABA43}"/>
                  </a:ext>
                </a:extLst>
              </p:cNvPr>
              <p:cNvSpPr/>
              <p:nvPr/>
            </p:nvSpPr>
            <p:spPr>
              <a:xfrm>
                <a:off x="996830" y="6209391"/>
                <a:ext cx="3241" cy="3566"/>
              </a:xfrm>
              <a:custGeom>
                <a:avLst/>
                <a:gdLst>
                  <a:gd name="connsiteX0" fmla="*/ 0 w 3241"/>
                  <a:gd name="connsiteY0" fmla="*/ 3567 h 3566"/>
                  <a:gd name="connsiteX1" fmla="*/ 0 w 3241"/>
                  <a:gd name="connsiteY1" fmla="*/ 3567 h 3566"/>
                  <a:gd name="connsiteX2" fmla="*/ 0 w 3241"/>
                  <a:gd name="connsiteY2" fmla="*/ 3567 h 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1" h="3566">
                    <a:moveTo>
                      <a:pt x="0" y="3567"/>
                    </a:moveTo>
                    <a:cubicBezTo>
                      <a:pt x="5298" y="-1961"/>
                      <a:pt x="3225" y="-349"/>
                      <a:pt x="0" y="3567"/>
                    </a:cubicBezTo>
                    <a:lnTo>
                      <a:pt x="0" y="3567"/>
                    </a:lnTo>
                    <a:close/>
                  </a:path>
                </a:pathLst>
              </a:custGeom>
              <a:grpFill/>
              <a:ln w="22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</p:grpSp>
        <p:sp>
          <p:nvSpPr>
            <p:cNvPr id="152" name="Freeform: Shape 127">
              <a:extLst>
                <a:ext uri="{FF2B5EF4-FFF2-40B4-BE49-F238E27FC236}">
                  <a16:creationId xmlns:a16="http://schemas.microsoft.com/office/drawing/2014/main" id="{808AD428-9944-695D-DBCE-D3CA3C39BD96}"/>
                </a:ext>
              </a:extLst>
            </p:cNvPr>
            <p:cNvSpPr/>
            <p:nvPr/>
          </p:nvSpPr>
          <p:spPr>
            <a:xfrm>
              <a:off x="147892" y="6294574"/>
              <a:ext cx="150601" cy="143811"/>
            </a:xfrm>
            <a:custGeom>
              <a:avLst/>
              <a:gdLst>
                <a:gd name="connsiteX0" fmla="*/ 88811 w 150601"/>
                <a:gd name="connsiteY0" fmla="*/ 140433 h 143811"/>
                <a:gd name="connsiteX1" fmla="*/ 119447 w 150601"/>
                <a:gd name="connsiteY1" fmla="*/ 123849 h 143811"/>
                <a:gd name="connsiteX2" fmla="*/ 119908 w 150601"/>
                <a:gd name="connsiteY2" fmla="*/ 123618 h 143811"/>
                <a:gd name="connsiteX3" fmla="*/ 120138 w 150601"/>
                <a:gd name="connsiteY3" fmla="*/ 15588 h 143811"/>
                <a:gd name="connsiteX4" fmla="*/ 90424 w 150601"/>
                <a:gd name="connsiteY4" fmla="*/ 2459 h 143811"/>
                <a:gd name="connsiteX5" fmla="*/ 2664 w 150601"/>
                <a:gd name="connsiteY5" fmla="*/ 51982 h 143811"/>
                <a:gd name="connsiteX6" fmla="*/ 2203 w 150601"/>
                <a:gd name="connsiteY6" fmla="*/ 53364 h 143811"/>
                <a:gd name="connsiteX7" fmla="*/ 88811 w 150601"/>
                <a:gd name="connsiteY7" fmla="*/ 140433 h 14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601" h="143811">
                  <a:moveTo>
                    <a:pt x="88811" y="140433"/>
                  </a:moveTo>
                  <a:cubicBezTo>
                    <a:pt x="98716" y="136978"/>
                    <a:pt x="111615" y="131911"/>
                    <a:pt x="119447" y="123849"/>
                  </a:cubicBezTo>
                  <a:cubicBezTo>
                    <a:pt x="119677" y="123849"/>
                    <a:pt x="119677" y="123849"/>
                    <a:pt x="119908" y="123618"/>
                  </a:cubicBezTo>
                  <a:cubicBezTo>
                    <a:pt x="160448" y="101275"/>
                    <a:pt x="161139" y="38162"/>
                    <a:pt x="120138" y="15588"/>
                  </a:cubicBezTo>
                  <a:cubicBezTo>
                    <a:pt x="110924" y="10521"/>
                    <a:pt x="100559" y="5223"/>
                    <a:pt x="90424" y="2459"/>
                  </a:cubicBezTo>
                  <a:cubicBezTo>
                    <a:pt x="53108" y="-7676"/>
                    <a:pt x="12799" y="14436"/>
                    <a:pt x="2664" y="51982"/>
                  </a:cubicBezTo>
                  <a:cubicBezTo>
                    <a:pt x="2664" y="52443"/>
                    <a:pt x="2433" y="52903"/>
                    <a:pt x="2203" y="53364"/>
                  </a:cubicBezTo>
                  <a:cubicBezTo>
                    <a:pt x="-10926" y="102657"/>
                    <a:pt x="36754" y="158169"/>
                    <a:pt x="88811" y="140433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3" name="Freeform: Shape 128">
              <a:extLst>
                <a:ext uri="{FF2B5EF4-FFF2-40B4-BE49-F238E27FC236}">
                  <a16:creationId xmlns:a16="http://schemas.microsoft.com/office/drawing/2014/main" id="{57BBB15E-C7FD-9644-3069-77F25C5554F0}"/>
                </a:ext>
              </a:extLst>
            </p:cNvPr>
            <p:cNvSpPr/>
            <p:nvPr/>
          </p:nvSpPr>
          <p:spPr>
            <a:xfrm>
              <a:off x="-479197" y="5918175"/>
              <a:ext cx="167273" cy="162547"/>
            </a:xfrm>
            <a:custGeom>
              <a:avLst/>
              <a:gdLst>
                <a:gd name="connsiteX0" fmla="*/ 58967 w 167273"/>
                <a:gd name="connsiteY0" fmla="*/ 158652 h 162547"/>
                <a:gd name="connsiteX1" fmla="*/ 164003 w 167273"/>
                <a:gd name="connsiteY1" fmla="*/ 63521 h 162547"/>
                <a:gd name="connsiteX2" fmla="*/ 59198 w 167273"/>
                <a:gd name="connsiteY2" fmla="*/ 4093 h 162547"/>
                <a:gd name="connsiteX3" fmla="*/ 0 w 167273"/>
                <a:gd name="connsiteY3" fmla="*/ 81257 h 162547"/>
                <a:gd name="connsiteX4" fmla="*/ 58967 w 167273"/>
                <a:gd name="connsiteY4" fmla="*/ 158652 h 1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273" h="162547">
                  <a:moveTo>
                    <a:pt x="58967" y="158652"/>
                  </a:moveTo>
                  <a:cubicBezTo>
                    <a:pt x="111025" y="178461"/>
                    <a:pt x="183582" y="119033"/>
                    <a:pt x="164003" y="63521"/>
                  </a:cubicBezTo>
                  <a:cubicBezTo>
                    <a:pt x="150413" y="24133"/>
                    <a:pt x="103423" y="-12492"/>
                    <a:pt x="59198" y="4093"/>
                  </a:cubicBezTo>
                  <a:cubicBezTo>
                    <a:pt x="25338" y="16762"/>
                    <a:pt x="230" y="43251"/>
                    <a:pt x="0" y="81257"/>
                  </a:cubicBezTo>
                  <a:cubicBezTo>
                    <a:pt x="0" y="119494"/>
                    <a:pt x="25107" y="145983"/>
                    <a:pt x="58967" y="158652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4" name="Freeform: Shape 129">
              <a:extLst>
                <a:ext uri="{FF2B5EF4-FFF2-40B4-BE49-F238E27FC236}">
                  <a16:creationId xmlns:a16="http://schemas.microsoft.com/office/drawing/2014/main" id="{E0A83C01-9FAC-75FC-EFBC-B77553A7F7A6}"/>
                </a:ext>
              </a:extLst>
            </p:cNvPr>
            <p:cNvSpPr/>
            <p:nvPr/>
          </p:nvSpPr>
          <p:spPr>
            <a:xfrm>
              <a:off x="-1008292" y="6145672"/>
              <a:ext cx="185987" cy="170483"/>
            </a:xfrm>
            <a:custGeom>
              <a:avLst/>
              <a:gdLst>
                <a:gd name="connsiteX0" fmla="*/ 0 w 185987"/>
                <a:gd name="connsiteY0" fmla="*/ 87787 h 170483"/>
                <a:gd name="connsiteX1" fmla="*/ 82232 w 185987"/>
                <a:gd name="connsiteY1" fmla="*/ 170480 h 170483"/>
                <a:gd name="connsiteX2" fmla="*/ 162851 w 185987"/>
                <a:gd name="connsiteY2" fmla="*/ 134546 h 170483"/>
                <a:gd name="connsiteX3" fmla="*/ 175520 w 185987"/>
                <a:gd name="connsiteY3" fmla="*/ 38724 h 170483"/>
                <a:gd name="connsiteX4" fmla="*/ 73249 w 185987"/>
                <a:gd name="connsiteY4" fmla="*/ 7398 h 170483"/>
                <a:gd name="connsiteX5" fmla="*/ 0 w 185987"/>
                <a:gd name="connsiteY5" fmla="*/ 87787 h 17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5987" h="170483">
                  <a:moveTo>
                    <a:pt x="0" y="87787"/>
                  </a:moveTo>
                  <a:cubicBezTo>
                    <a:pt x="0" y="132243"/>
                    <a:pt x="37315" y="170940"/>
                    <a:pt x="82232" y="170480"/>
                  </a:cubicBezTo>
                  <a:cubicBezTo>
                    <a:pt x="112867" y="170019"/>
                    <a:pt x="142812" y="158502"/>
                    <a:pt x="162851" y="134546"/>
                  </a:cubicBezTo>
                  <a:cubicBezTo>
                    <a:pt x="185886" y="106675"/>
                    <a:pt x="194639" y="71663"/>
                    <a:pt x="175520" y="38724"/>
                  </a:cubicBezTo>
                  <a:cubicBezTo>
                    <a:pt x="154790" y="3021"/>
                    <a:pt x="109873" y="-9417"/>
                    <a:pt x="73249" y="7398"/>
                  </a:cubicBezTo>
                  <a:cubicBezTo>
                    <a:pt x="32709" y="15229"/>
                    <a:pt x="0" y="42640"/>
                    <a:pt x="0" y="87787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5" name="Freeform: Shape 130">
              <a:extLst>
                <a:ext uri="{FF2B5EF4-FFF2-40B4-BE49-F238E27FC236}">
                  <a16:creationId xmlns:a16="http://schemas.microsoft.com/office/drawing/2014/main" id="{BA8F7E8F-008A-500A-EC5B-8FABFBD1FF73}"/>
                </a:ext>
              </a:extLst>
            </p:cNvPr>
            <p:cNvSpPr/>
            <p:nvPr/>
          </p:nvSpPr>
          <p:spPr>
            <a:xfrm>
              <a:off x="-1591518" y="5934015"/>
              <a:ext cx="145346" cy="145345"/>
            </a:xfrm>
            <a:custGeom>
              <a:avLst/>
              <a:gdLst>
                <a:gd name="connsiteX0" fmla="*/ 72559 w 145346"/>
                <a:gd name="connsiteY0" fmla="*/ 145346 h 145345"/>
                <a:gd name="connsiteX1" fmla="*/ 145347 w 145346"/>
                <a:gd name="connsiteY1" fmla="*/ 72788 h 145345"/>
                <a:gd name="connsiteX2" fmla="*/ 72789 w 145346"/>
                <a:gd name="connsiteY2" fmla="*/ 0 h 145345"/>
                <a:gd name="connsiteX3" fmla="*/ 1 w 145346"/>
                <a:gd name="connsiteY3" fmla="*/ 72558 h 145345"/>
                <a:gd name="connsiteX4" fmla="*/ 72559 w 145346"/>
                <a:gd name="connsiteY4" fmla="*/ 145346 h 145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46" h="145345">
                  <a:moveTo>
                    <a:pt x="72559" y="145346"/>
                  </a:moveTo>
                  <a:cubicBezTo>
                    <a:pt x="112178" y="145346"/>
                    <a:pt x="145347" y="112407"/>
                    <a:pt x="145347" y="72788"/>
                  </a:cubicBezTo>
                  <a:cubicBezTo>
                    <a:pt x="145347" y="33169"/>
                    <a:pt x="112408" y="0"/>
                    <a:pt x="72789" y="0"/>
                  </a:cubicBezTo>
                  <a:cubicBezTo>
                    <a:pt x="33170" y="0"/>
                    <a:pt x="1" y="32939"/>
                    <a:pt x="1" y="72558"/>
                  </a:cubicBezTo>
                  <a:cubicBezTo>
                    <a:pt x="-229" y="112176"/>
                    <a:pt x="32710" y="145346"/>
                    <a:pt x="72559" y="145346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6" name="Freeform: Shape 131">
              <a:extLst>
                <a:ext uri="{FF2B5EF4-FFF2-40B4-BE49-F238E27FC236}">
                  <a16:creationId xmlns:a16="http://schemas.microsoft.com/office/drawing/2014/main" id="{174E2FEA-E33B-5504-BED4-D55EE6577BF5}"/>
                </a:ext>
              </a:extLst>
            </p:cNvPr>
            <p:cNvSpPr/>
            <p:nvPr/>
          </p:nvSpPr>
          <p:spPr>
            <a:xfrm>
              <a:off x="572080" y="6436327"/>
              <a:ext cx="142855" cy="139758"/>
            </a:xfrm>
            <a:custGeom>
              <a:avLst/>
              <a:gdLst>
                <a:gd name="connsiteX0" fmla="*/ 87300 w 142855"/>
                <a:gd name="connsiteY0" fmla="*/ 136194 h 139758"/>
                <a:gd name="connsiteX1" fmla="*/ 100890 w 142855"/>
                <a:gd name="connsiteY1" fmla="*/ 131127 h 139758"/>
                <a:gd name="connsiteX2" fmla="*/ 142813 w 142855"/>
                <a:gd name="connsiteY2" fmla="*/ 76306 h 139758"/>
                <a:gd name="connsiteX3" fmla="*/ 69334 w 142855"/>
                <a:gd name="connsiteY3" fmla="*/ 523 h 139758"/>
                <a:gd name="connsiteX4" fmla="*/ 1 w 142855"/>
                <a:gd name="connsiteY4" fmla="*/ 69626 h 139758"/>
                <a:gd name="connsiteX5" fmla="*/ 87300 w 142855"/>
                <a:gd name="connsiteY5" fmla="*/ 136194 h 139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55" h="139758">
                  <a:moveTo>
                    <a:pt x="87300" y="136194"/>
                  </a:moveTo>
                  <a:cubicBezTo>
                    <a:pt x="91907" y="134582"/>
                    <a:pt x="96284" y="132739"/>
                    <a:pt x="100890" y="131127"/>
                  </a:cubicBezTo>
                  <a:cubicBezTo>
                    <a:pt x="125537" y="121222"/>
                    <a:pt x="141891" y="103947"/>
                    <a:pt x="142813" y="76306"/>
                  </a:cubicBezTo>
                  <a:cubicBezTo>
                    <a:pt x="144195" y="37608"/>
                    <a:pt x="112177" y="-5235"/>
                    <a:pt x="69334" y="523"/>
                  </a:cubicBezTo>
                  <a:cubicBezTo>
                    <a:pt x="32018" y="5360"/>
                    <a:pt x="1" y="27934"/>
                    <a:pt x="1" y="69626"/>
                  </a:cubicBezTo>
                  <a:cubicBezTo>
                    <a:pt x="-230" y="110857"/>
                    <a:pt x="44457" y="152318"/>
                    <a:pt x="87300" y="136194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7" name="Freeform: Shape 132">
              <a:extLst>
                <a:ext uri="{FF2B5EF4-FFF2-40B4-BE49-F238E27FC236}">
                  <a16:creationId xmlns:a16="http://schemas.microsoft.com/office/drawing/2014/main" id="{1E522E50-6668-4B20-CF1D-865B1AA8CD6E}"/>
                </a:ext>
              </a:extLst>
            </p:cNvPr>
            <p:cNvSpPr/>
            <p:nvPr/>
          </p:nvSpPr>
          <p:spPr>
            <a:xfrm>
              <a:off x="-302813" y="6385557"/>
              <a:ext cx="121793" cy="111570"/>
            </a:xfrm>
            <a:custGeom>
              <a:avLst/>
              <a:gdLst>
                <a:gd name="connsiteX0" fmla="*/ 39446 w 121793"/>
                <a:gd name="connsiteY0" fmla="*/ 108879 h 111570"/>
                <a:gd name="connsiteX1" fmla="*/ 67778 w 121793"/>
                <a:gd name="connsiteY1" fmla="*/ 111413 h 111570"/>
                <a:gd name="connsiteX2" fmla="*/ 68009 w 121793"/>
                <a:gd name="connsiteY2" fmla="*/ 158 h 111570"/>
                <a:gd name="connsiteX3" fmla="*/ 39676 w 121793"/>
                <a:gd name="connsiteY3" fmla="*/ 2692 h 111570"/>
                <a:gd name="connsiteX4" fmla="*/ 39446 w 121793"/>
                <a:gd name="connsiteY4" fmla="*/ 108879 h 111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793" h="111570">
                  <a:moveTo>
                    <a:pt x="39446" y="108879"/>
                  </a:moveTo>
                  <a:cubicBezTo>
                    <a:pt x="49121" y="111413"/>
                    <a:pt x="58104" y="111874"/>
                    <a:pt x="67778" y="111413"/>
                  </a:cubicBezTo>
                  <a:cubicBezTo>
                    <a:pt x="139645" y="108419"/>
                    <a:pt x="139875" y="3613"/>
                    <a:pt x="68009" y="158"/>
                  </a:cubicBezTo>
                  <a:cubicBezTo>
                    <a:pt x="58334" y="-303"/>
                    <a:pt x="49121" y="158"/>
                    <a:pt x="39676" y="2692"/>
                  </a:cubicBezTo>
                  <a:cubicBezTo>
                    <a:pt x="-13072" y="15821"/>
                    <a:pt x="-13302" y="95519"/>
                    <a:pt x="39446" y="108879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8" name="Freeform: Shape 133">
              <a:extLst>
                <a:ext uri="{FF2B5EF4-FFF2-40B4-BE49-F238E27FC236}">
                  <a16:creationId xmlns:a16="http://schemas.microsoft.com/office/drawing/2014/main" id="{43A533EE-780F-A876-3B65-C575A5BB9580}"/>
                </a:ext>
              </a:extLst>
            </p:cNvPr>
            <p:cNvSpPr/>
            <p:nvPr/>
          </p:nvSpPr>
          <p:spPr>
            <a:xfrm>
              <a:off x="-691631" y="6260034"/>
              <a:ext cx="90172" cy="94929"/>
            </a:xfrm>
            <a:custGeom>
              <a:avLst/>
              <a:gdLst>
                <a:gd name="connsiteX0" fmla="*/ 90122 w 90172"/>
                <a:gd name="connsiteY0" fmla="*/ 51510 h 94929"/>
                <a:gd name="connsiteX1" fmla="*/ 89662 w 90172"/>
                <a:gd name="connsiteY1" fmla="*/ 43218 h 94929"/>
                <a:gd name="connsiteX2" fmla="*/ 520 w 90172"/>
                <a:gd name="connsiteY2" fmla="*/ 42988 h 94929"/>
                <a:gd name="connsiteX3" fmla="*/ 59 w 90172"/>
                <a:gd name="connsiteY3" fmla="*/ 51280 h 94929"/>
                <a:gd name="connsiteX4" fmla="*/ 90122 w 90172"/>
                <a:gd name="connsiteY4" fmla="*/ 51510 h 9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172" h="94929">
                  <a:moveTo>
                    <a:pt x="90122" y="51510"/>
                  </a:moveTo>
                  <a:cubicBezTo>
                    <a:pt x="89892" y="48746"/>
                    <a:pt x="89892" y="45982"/>
                    <a:pt x="89662" y="43218"/>
                  </a:cubicBezTo>
                  <a:cubicBezTo>
                    <a:pt x="87128" y="-14368"/>
                    <a:pt x="3284" y="-14368"/>
                    <a:pt x="520" y="42988"/>
                  </a:cubicBezTo>
                  <a:cubicBezTo>
                    <a:pt x="289" y="45752"/>
                    <a:pt x="289" y="48516"/>
                    <a:pt x="59" y="51280"/>
                  </a:cubicBezTo>
                  <a:cubicBezTo>
                    <a:pt x="-2705" y="109326"/>
                    <a:pt x="92656" y="109556"/>
                    <a:pt x="90122" y="5151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9" name="Freeform: Shape 134">
              <a:extLst>
                <a:ext uri="{FF2B5EF4-FFF2-40B4-BE49-F238E27FC236}">
                  <a16:creationId xmlns:a16="http://schemas.microsoft.com/office/drawing/2014/main" id="{17DD36B5-D1E3-EB66-0D7D-791D86F1D777}"/>
                </a:ext>
              </a:extLst>
            </p:cNvPr>
            <p:cNvSpPr/>
            <p:nvPr/>
          </p:nvSpPr>
          <p:spPr>
            <a:xfrm>
              <a:off x="-1381388" y="6300718"/>
              <a:ext cx="115746" cy="119547"/>
            </a:xfrm>
            <a:custGeom>
              <a:avLst/>
              <a:gdLst>
                <a:gd name="connsiteX0" fmla="*/ 57758 w 115746"/>
                <a:gd name="connsiteY0" fmla="*/ 119548 h 119547"/>
                <a:gd name="connsiteX1" fmla="*/ 57989 w 115746"/>
                <a:gd name="connsiteY1" fmla="*/ 0 h 119547"/>
                <a:gd name="connsiteX2" fmla="*/ 57758 w 115746"/>
                <a:gd name="connsiteY2" fmla="*/ 119548 h 119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46" h="119547">
                  <a:moveTo>
                    <a:pt x="57758" y="119548"/>
                  </a:moveTo>
                  <a:cubicBezTo>
                    <a:pt x="134923" y="119778"/>
                    <a:pt x="135153" y="231"/>
                    <a:pt x="57989" y="0"/>
                  </a:cubicBezTo>
                  <a:cubicBezTo>
                    <a:pt x="-19176" y="-230"/>
                    <a:pt x="-19406" y="119317"/>
                    <a:pt x="57758" y="119548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0" name="Freeform: Shape 135">
              <a:extLst>
                <a:ext uri="{FF2B5EF4-FFF2-40B4-BE49-F238E27FC236}">
                  <a16:creationId xmlns:a16="http://schemas.microsoft.com/office/drawing/2014/main" id="{978D0FB6-BED6-5A3B-2648-B4BC3A68271D}"/>
                </a:ext>
              </a:extLst>
            </p:cNvPr>
            <p:cNvSpPr/>
            <p:nvPr/>
          </p:nvSpPr>
          <p:spPr>
            <a:xfrm>
              <a:off x="995375" y="6508431"/>
              <a:ext cx="97277" cy="88764"/>
            </a:xfrm>
            <a:custGeom>
              <a:avLst/>
              <a:gdLst>
                <a:gd name="connsiteX0" fmla="*/ 65260 w 97277"/>
                <a:gd name="connsiteY0" fmla="*/ 77681 h 88764"/>
                <a:gd name="connsiteX1" fmla="*/ 69406 w 97277"/>
                <a:gd name="connsiteY1" fmla="*/ 73534 h 88764"/>
                <a:gd name="connsiteX2" fmla="*/ 69867 w 97277"/>
                <a:gd name="connsiteY2" fmla="*/ 73304 h 88764"/>
                <a:gd name="connsiteX3" fmla="*/ 97277 w 97277"/>
                <a:gd name="connsiteY3" fmla="*/ 37601 h 88764"/>
                <a:gd name="connsiteX4" fmla="*/ 60192 w 97277"/>
                <a:gd name="connsiteY4" fmla="*/ 286 h 88764"/>
                <a:gd name="connsiteX5" fmla="*/ 11360 w 97277"/>
                <a:gd name="connsiteY5" fmla="*/ 23320 h 88764"/>
                <a:gd name="connsiteX6" fmla="*/ 65260 w 97277"/>
                <a:gd name="connsiteY6" fmla="*/ 77681 h 8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277" h="88764">
                  <a:moveTo>
                    <a:pt x="65260" y="77681"/>
                  </a:moveTo>
                  <a:cubicBezTo>
                    <a:pt x="66642" y="76299"/>
                    <a:pt x="68024" y="74916"/>
                    <a:pt x="69406" y="73534"/>
                  </a:cubicBezTo>
                  <a:cubicBezTo>
                    <a:pt x="69636" y="73534"/>
                    <a:pt x="69636" y="73534"/>
                    <a:pt x="69867" y="73304"/>
                  </a:cubicBezTo>
                  <a:cubicBezTo>
                    <a:pt x="85991" y="69849"/>
                    <a:pt x="97277" y="53264"/>
                    <a:pt x="97277" y="37601"/>
                  </a:cubicBezTo>
                  <a:cubicBezTo>
                    <a:pt x="97277" y="15719"/>
                    <a:pt x="80462" y="2589"/>
                    <a:pt x="60192" y="286"/>
                  </a:cubicBezTo>
                  <a:cubicBezTo>
                    <a:pt x="39692" y="-2018"/>
                    <a:pt x="24950" y="9960"/>
                    <a:pt x="11360" y="23320"/>
                  </a:cubicBezTo>
                  <a:cubicBezTo>
                    <a:pt x="-23652" y="58102"/>
                    <a:pt x="30248" y="112232"/>
                    <a:pt x="65260" y="77681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1" name="Freeform: Shape 136">
              <a:extLst>
                <a:ext uri="{FF2B5EF4-FFF2-40B4-BE49-F238E27FC236}">
                  <a16:creationId xmlns:a16="http://schemas.microsoft.com/office/drawing/2014/main" id="{E371C0B1-D5D7-B746-9B0F-50DE56E1DE1D}"/>
                </a:ext>
              </a:extLst>
            </p:cNvPr>
            <p:cNvSpPr/>
            <p:nvPr/>
          </p:nvSpPr>
          <p:spPr>
            <a:xfrm>
              <a:off x="203073" y="6719479"/>
              <a:ext cx="90697" cy="93749"/>
            </a:xfrm>
            <a:custGeom>
              <a:avLst/>
              <a:gdLst>
                <a:gd name="connsiteX0" fmla="*/ 45147 w 90697"/>
                <a:gd name="connsiteY0" fmla="*/ 93750 h 93749"/>
                <a:gd name="connsiteX1" fmla="*/ 45377 w 90697"/>
                <a:gd name="connsiteY1" fmla="*/ 0 h 93749"/>
                <a:gd name="connsiteX2" fmla="*/ 45147 w 90697"/>
                <a:gd name="connsiteY2" fmla="*/ 93750 h 9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697" h="93749">
                  <a:moveTo>
                    <a:pt x="45147" y="93750"/>
                  </a:moveTo>
                  <a:cubicBezTo>
                    <a:pt x="105727" y="93980"/>
                    <a:pt x="105957" y="0"/>
                    <a:pt x="45377" y="0"/>
                  </a:cubicBezTo>
                  <a:cubicBezTo>
                    <a:pt x="-14972" y="-230"/>
                    <a:pt x="-15202" y="93519"/>
                    <a:pt x="45147" y="9375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2" name="Freeform: Shape 137">
              <a:extLst>
                <a:ext uri="{FF2B5EF4-FFF2-40B4-BE49-F238E27FC236}">
                  <a16:creationId xmlns:a16="http://schemas.microsoft.com/office/drawing/2014/main" id="{F30B3DB2-080C-1846-D9CB-C1E69B80E7F0}"/>
                </a:ext>
              </a:extLst>
            </p:cNvPr>
            <p:cNvSpPr/>
            <p:nvPr/>
          </p:nvSpPr>
          <p:spPr>
            <a:xfrm>
              <a:off x="-279664" y="6745968"/>
              <a:ext cx="88105" cy="90985"/>
            </a:xfrm>
            <a:custGeom>
              <a:avLst/>
              <a:gdLst>
                <a:gd name="connsiteX0" fmla="*/ 43938 w 88105"/>
                <a:gd name="connsiteY0" fmla="*/ 90985 h 90985"/>
                <a:gd name="connsiteX1" fmla="*/ 44168 w 88105"/>
                <a:gd name="connsiteY1" fmla="*/ 0 h 90985"/>
                <a:gd name="connsiteX2" fmla="*/ 43938 w 88105"/>
                <a:gd name="connsiteY2" fmla="*/ 90985 h 9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105" h="90985">
                  <a:moveTo>
                    <a:pt x="43938" y="90985"/>
                  </a:moveTo>
                  <a:cubicBezTo>
                    <a:pt x="102675" y="91216"/>
                    <a:pt x="102905" y="0"/>
                    <a:pt x="44168" y="0"/>
                  </a:cubicBezTo>
                  <a:cubicBezTo>
                    <a:pt x="-14569" y="-230"/>
                    <a:pt x="-14799" y="90755"/>
                    <a:pt x="43938" y="90985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3" name="Freeform: Shape 138">
              <a:extLst>
                <a:ext uri="{FF2B5EF4-FFF2-40B4-BE49-F238E27FC236}">
                  <a16:creationId xmlns:a16="http://schemas.microsoft.com/office/drawing/2014/main" id="{71F1176E-84B5-4D3F-F01E-0F6448DB977C}"/>
                </a:ext>
              </a:extLst>
            </p:cNvPr>
            <p:cNvSpPr/>
            <p:nvPr/>
          </p:nvSpPr>
          <p:spPr>
            <a:xfrm>
              <a:off x="-838386" y="6639141"/>
              <a:ext cx="100285" cy="92276"/>
            </a:xfrm>
            <a:custGeom>
              <a:avLst/>
              <a:gdLst>
                <a:gd name="connsiteX0" fmla="*/ 10682 w 100285"/>
                <a:gd name="connsiteY0" fmla="*/ 72737 h 92276"/>
                <a:gd name="connsiteX1" fmla="*/ 41318 w 100285"/>
                <a:gd name="connsiteY1" fmla="*/ 90934 h 92276"/>
                <a:gd name="connsiteX2" fmla="*/ 100285 w 100285"/>
                <a:gd name="connsiteY2" fmla="*/ 46248 h 92276"/>
                <a:gd name="connsiteX3" fmla="*/ 41548 w 100285"/>
                <a:gd name="connsiteY3" fmla="*/ 1332 h 92276"/>
                <a:gd name="connsiteX4" fmla="*/ 10913 w 100285"/>
                <a:gd name="connsiteY4" fmla="*/ 19529 h 92276"/>
                <a:gd name="connsiteX5" fmla="*/ 10682 w 100285"/>
                <a:gd name="connsiteY5" fmla="*/ 72737 h 9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285" h="92276">
                  <a:moveTo>
                    <a:pt x="10682" y="72737"/>
                  </a:moveTo>
                  <a:cubicBezTo>
                    <a:pt x="19205" y="81951"/>
                    <a:pt x="28879" y="88170"/>
                    <a:pt x="41318" y="90934"/>
                  </a:cubicBezTo>
                  <a:cubicBezTo>
                    <a:pt x="70571" y="97845"/>
                    <a:pt x="100055" y="77344"/>
                    <a:pt x="100285" y="46248"/>
                  </a:cubicBezTo>
                  <a:cubicBezTo>
                    <a:pt x="100285" y="15152"/>
                    <a:pt x="70801" y="-5579"/>
                    <a:pt x="41548" y="1332"/>
                  </a:cubicBezTo>
                  <a:cubicBezTo>
                    <a:pt x="29110" y="4326"/>
                    <a:pt x="19666" y="10545"/>
                    <a:pt x="10913" y="19529"/>
                  </a:cubicBezTo>
                  <a:cubicBezTo>
                    <a:pt x="-3599" y="34731"/>
                    <a:pt x="-3599" y="57535"/>
                    <a:pt x="10682" y="72737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66" name="مجموعة 165">
            <a:extLst>
              <a:ext uri="{FF2B5EF4-FFF2-40B4-BE49-F238E27FC236}">
                <a16:creationId xmlns:a16="http://schemas.microsoft.com/office/drawing/2014/main" id="{72A5626E-65E8-2061-6112-194CE113D4FE}"/>
              </a:ext>
            </a:extLst>
          </p:cNvPr>
          <p:cNvGrpSpPr/>
          <p:nvPr/>
        </p:nvGrpSpPr>
        <p:grpSpPr>
          <a:xfrm>
            <a:off x="15253554" y="1698675"/>
            <a:ext cx="2361371" cy="2064842"/>
            <a:chOff x="8360384" y="1960769"/>
            <a:chExt cx="2361371" cy="2064842"/>
          </a:xfrm>
        </p:grpSpPr>
        <p:sp>
          <p:nvSpPr>
            <p:cNvPr id="167" name="شكل بيضاوي 166">
              <a:extLst>
                <a:ext uri="{FF2B5EF4-FFF2-40B4-BE49-F238E27FC236}">
                  <a16:creationId xmlns:a16="http://schemas.microsoft.com/office/drawing/2014/main" id="{61002AC4-77DC-957B-3D66-6542D5ED1DB4}"/>
                </a:ext>
              </a:extLst>
            </p:cNvPr>
            <p:cNvSpPr/>
            <p:nvPr/>
          </p:nvSpPr>
          <p:spPr>
            <a:xfrm>
              <a:off x="9083870" y="2054101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pic>
          <p:nvPicPr>
            <p:cNvPr id="168" name="صورة 167">
              <a:extLst>
                <a:ext uri="{FF2B5EF4-FFF2-40B4-BE49-F238E27FC236}">
                  <a16:creationId xmlns:a16="http://schemas.microsoft.com/office/drawing/2014/main" id="{105B96A3-4424-026B-664A-E85E0380544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9307070" y="2277301"/>
              <a:ext cx="468000" cy="468000"/>
            </a:xfrm>
            <a:prstGeom prst="rect">
              <a:avLst/>
            </a:prstGeom>
          </p:spPr>
        </p:pic>
        <p:sp>
          <p:nvSpPr>
            <p:cNvPr id="169" name="مربع نص 168">
              <a:extLst>
                <a:ext uri="{FF2B5EF4-FFF2-40B4-BE49-F238E27FC236}">
                  <a16:creationId xmlns:a16="http://schemas.microsoft.com/office/drawing/2014/main" id="{DCF9B3AE-856B-CCCD-81F2-4C3BE350052E}"/>
                </a:ext>
              </a:extLst>
            </p:cNvPr>
            <p:cNvSpPr txBox="1"/>
            <p:nvPr/>
          </p:nvSpPr>
          <p:spPr>
            <a:xfrm>
              <a:off x="8360384" y="3225392"/>
              <a:ext cx="2361371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ct val="150000"/>
                </a:lnSpc>
              </a:pP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بناء قاعدة بيانات ومتجر إلكتروني للحيوانات.</a:t>
              </a:r>
            </a:p>
          </p:txBody>
        </p:sp>
        <p:sp>
          <p:nvSpPr>
            <p:cNvPr id="170" name="شكل بيضاوي 169">
              <a:extLst>
                <a:ext uri="{FF2B5EF4-FFF2-40B4-BE49-F238E27FC236}">
                  <a16:creationId xmlns:a16="http://schemas.microsoft.com/office/drawing/2014/main" id="{356B0193-178A-117D-2002-75D286CB1909}"/>
                </a:ext>
              </a:extLst>
            </p:cNvPr>
            <p:cNvSpPr/>
            <p:nvPr/>
          </p:nvSpPr>
          <p:spPr>
            <a:xfrm>
              <a:off x="9851755" y="1960769"/>
              <a:ext cx="468000" cy="4680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1</a:t>
              </a:r>
            </a:p>
          </p:txBody>
        </p:sp>
      </p:grpSp>
      <p:grpSp>
        <p:nvGrpSpPr>
          <p:cNvPr id="171" name="مجموعة 170">
            <a:extLst>
              <a:ext uri="{FF2B5EF4-FFF2-40B4-BE49-F238E27FC236}">
                <a16:creationId xmlns:a16="http://schemas.microsoft.com/office/drawing/2014/main" id="{5E9A31FB-6F6C-BB3D-EC5F-EDB1849DC5E9}"/>
              </a:ext>
            </a:extLst>
          </p:cNvPr>
          <p:cNvGrpSpPr/>
          <p:nvPr/>
        </p:nvGrpSpPr>
        <p:grpSpPr>
          <a:xfrm>
            <a:off x="4695356" y="-2868942"/>
            <a:ext cx="2361371" cy="2064842"/>
            <a:chOff x="4915315" y="1960769"/>
            <a:chExt cx="2361371" cy="2064842"/>
          </a:xfrm>
        </p:grpSpPr>
        <p:sp>
          <p:nvSpPr>
            <p:cNvPr id="172" name="شكل بيضاوي 171">
              <a:extLst>
                <a:ext uri="{FF2B5EF4-FFF2-40B4-BE49-F238E27FC236}">
                  <a16:creationId xmlns:a16="http://schemas.microsoft.com/office/drawing/2014/main" id="{1B4CD817-BFA6-4597-996A-219408BD224D}"/>
                </a:ext>
              </a:extLst>
            </p:cNvPr>
            <p:cNvSpPr/>
            <p:nvPr/>
          </p:nvSpPr>
          <p:spPr>
            <a:xfrm>
              <a:off x="5638800" y="2054101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pic>
          <p:nvPicPr>
            <p:cNvPr id="173" name="صورة 172">
              <a:extLst>
                <a:ext uri="{FF2B5EF4-FFF2-40B4-BE49-F238E27FC236}">
                  <a16:creationId xmlns:a16="http://schemas.microsoft.com/office/drawing/2014/main" id="{DBD1A5E7-4443-EE06-BA80-1B3345EB15F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5842190" y="2277301"/>
              <a:ext cx="468000" cy="468000"/>
            </a:xfrm>
            <a:prstGeom prst="rect">
              <a:avLst/>
            </a:prstGeom>
          </p:spPr>
        </p:pic>
        <p:sp>
          <p:nvSpPr>
            <p:cNvPr id="174" name="مربع نص 173">
              <a:extLst>
                <a:ext uri="{FF2B5EF4-FFF2-40B4-BE49-F238E27FC236}">
                  <a16:creationId xmlns:a16="http://schemas.microsoft.com/office/drawing/2014/main" id="{AABE4F25-F4DF-04C9-09BA-3E36F25C832E}"/>
                </a:ext>
              </a:extLst>
            </p:cNvPr>
            <p:cNvSpPr txBox="1"/>
            <p:nvPr/>
          </p:nvSpPr>
          <p:spPr>
            <a:xfrm>
              <a:off x="4915315" y="3225392"/>
              <a:ext cx="2361371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ct val="150000"/>
                </a:lnSpc>
              </a:pP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توليد رموز</a:t>
              </a:r>
              <a:r>
                <a:rPr lang="en-US" sz="1600" dirty="0">
                  <a:latin typeface="Cairo ExtraBold" pitchFamily="2" charset="-78"/>
                  <a:cs typeface="Cairo ExtraBold" pitchFamily="2" charset="-78"/>
                </a:rPr>
                <a:t>QR </a:t>
              </a: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 للوصول السريع للبيانات.</a:t>
              </a:r>
            </a:p>
          </p:txBody>
        </p:sp>
        <p:sp>
          <p:nvSpPr>
            <p:cNvPr id="175" name="شكل بيضاوي 174">
              <a:extLst>
                <a:ext uri="{FF2B5EF4-FFF2-40B4-BE49-F238E27FC236}">
                  <a16:creationId xmlns:a16="http://schemas.microsoft.com/office/drawing/2014/main" id="{419D82C9-9023-553F-21C1-4EA6FBC2FF98}"/>
                </a:ext>
              </a:extLst>
            </p:cNvPr>
            <p:cNvSpPr/>
            <p:nvPr/>
          </p:nvSpPr>
          <p:spPr>
            <a:xfrm>
              <a:off x="6406685" y="1960769"/>
              <a:ext cx="468000" cy="4680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2</a:t>
              </a:r>
            </a:p>
          </p:txBody>
        </p:sp>
      </p:grpSp>
      <p:grpSp>
        <p:nvGrpSpPr>
          <p:cNvPr id="176" name="مجموعة 175">
            <a:extLst>
              <a:ext uri="{FF2B5EF4-FFF2-40B4-BE49-F238E27FC236}">
                <a16:creationId xmlns:a16="http://schemas.microsoft.com/office/drawing/2014/main" id="{F0429546-0AA8-6677-344C-214FFE1DDE4B}"/>
              </a:ext>
            </a:extLst>
          </p:cNvPr>
          <p:cNvGrpSpPr/>
          <p:nvPr/>
        </p:nvGrpSpPr>
        <p:grpSpPr>
          <a:xfrm>
            <a:off x="-3534101" y="-1981794"/>
            <a:ext cx="2766474" cy="2064842"/>
            <a:chOff x="1264357" y="1960769"/>
            <a:chExt cx="2766474" cy="2064842"/>
          </a:xfrm>
        </p:grpSpPr>
        <p:sp>
          <p:nvSpPr>
            <p:cNvPr id="177" name="شكل بيضاوي 176">
              <a:extLst>
                <a:ext uri="{FF2B5EF4-FFF2-40B4-BE49-F238E27FC236}">
                  <a16:creationId xmlns:a16="http://schemas.microsoft.com/office/drawing/2014/main" id="{1C07E650-BF5D-BCCF-0EE5-43C040BE8B88}"/>
                </a:ext>
              </a:extLst>
            </p:cNvPr>
            <p:cNvSpPr/>
            <p:nvPr/>
          </p:nvSpPr>
          <p:spPr>
            <a:xfrm>
              <a:off x="2193730" y="2054101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pic>
          <p:nvPicPr>
            <p:cNvPr id="178" name="صورة 177">
              <a:extLst>
                <a:ext uri="{FF2B5EF4-FFF2-40B4-BE49-F238E27FC236}">
                  <a16:creationId xmlns:a16="http://schemas.microsoft.com/office/drawing/2014/main" id="{6D77310B-58B5-4621-757A-72EB2717A69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2416930" y="2277301"/>
              <a:ext cx="468000" cy="468000"/>
            </a:xfrm>
            <a:prstGeom prst="rect">
              <a:avLst/>
            </a:prstGeom>
          </p:spPr>
        </p:pic>
        <p:sp>
          <p:nvSpPr>
            <p:cNvPr id="179" name="مربع نص 178">
              <a:extLst>
                <a:ext uri="{FF2B5EF4-FFF2-40B4-BE49-F238E27FC236}">
                  <a16:creationId xmlns:a16="http://schemas.microsoft.com/office/drawing/2014/main" id="{7AC6D5D2-D92C-4E2B-B54B-3C3C477B9CB3}"/>
                </a:ext>
              </a:extLst>
            </p:cNvPr>
            <p:cNvSpPr txBox="1"/>
            <p:nvPr/>
          </p:nvSpPr>
          <p:spPr>
            <a:xfrm>
              <a:off x="1264357" y="3225392"/>
              <a:ext cx="2766474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ct val="150000"/>
                </a:lnSpc>
              </a:pP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تطوير لوحات تحكم</a:t>
              </a:r>
              <a:r>
                <a:rPr lang="en-US" sz="1600" dirty="0">
                  <a:latin typeface="Cairo ExtraBold" pitchFamily="2" charset="-78"/>
                  <a:cs typeface="Cairo ExtraBold" pitchFamily="2" charset="-78"/>
                </a:rPr>
                <a:t>Filament </a:t>
              </a: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 للجمعيات والأطباء.</a:t>
              </a:r>
            </a:p>
          </p:txBody>
        </p:sp>
        <p:sp>
          <p:nvSpPr>
            <p:cNvPr id="180" name="شكل بيضاوي 179">
              <a:extLst>
                <a:ext uri="{FF2B5EF4-FFF2-40B4-BE49-F238E27FC236}">
                  <a16:creationId xmlns:a16="http://schemas.microsoft.com/office/drawing/2014/main" id="{98E3F0F1-CD3F-E705-D9DC-73F9D8E97A0F}"/>
                </a:ext>
              </a:extLst>
            </p:cNvPr>
            <p:cNvSpPr/>
            <p:nvPr/>
          </p:nvSpPr>
          <p:spPr>
            <a:xfrm>
              <a:off x="2961615" y="1960769"/>
              <a:ext cx="468000" cy="4680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3</a:t>
              </a:r>
            </a:p>
          </p:txBody>
        </p:sp>
      </p:grpSp>
      <p:grpSp>
        <p:nvGrpSpPr>
          <p:cNvPr id="181" name="Graphic 283">
            <a:extLst>
              <a:ext uri="{FF2B5EF4-FFF2-40B4-BE49-F238E27FC236}">
                <a16:creationId xmlns:a16="http://schemas.microsoft.com/office/drawing/2014/main" id="{BA2F6729-AD7E-47B8-3029-A805A1AA1FD0}"/>
              </a:ext>
            </a:extLst>
          </p:cNvPr>
          <p:cNvGrpSpPr/>
          <p:nvPr/>
        </p:nvGrpSpPr>
        <p:grpSpPr>
          <a:xfrm>
            <a:off x="10344776" y="5364476"/>
            <a:ext cx="90457" cy="69340"/>
            <a:chOff x="3131093" y="6800076"/>
            <a:chExt cx="135821" cy="99968"/>
          </a:xfrm>
          <a:solidFill>
            <a:srgbClr val="8F4A10"/>
          </a:solidFill>
        </p:grpSpPr>
        <p:sp>
          <p:nvSpPr>
            <p:cNvPr id="182" name="Freeform: Shape 172">
              <a:extLst>
                <a:ext uri="{FF2B5EF4-FFF2-40B4-BE49-F238E27FC236}">
                  <a16:creationId xmlns:a16="http://schemas.microsoft.com/office/drawing/2014/main" id="{D8CBB66A-834A-BD26-0F2F-EEB3D5C8B631}"/>
                </a:ext>
              </a:extLst>
            </p:cNvPr>
            <p:cNvSpPr/>
            <p:nvPr/>
          </p:nvSpPr>
          <p:spPr>
            <a:xfrm>
              <a:off x="3131093" y="6800076"/>
              <a:ext cx="19465" cy="80240"/>
            </a:xfrm>
            <a:custGeom>
              <a:avLst/>
              <a:gdLst>
                <a:gd name="connsiteX0" fmla="*/ 0 w 19465"/>
                <a:gd name="connsiteY0" fmla="*/ 0 h 80240"/>
                <a:gd name="connsiteX1" fmla="*/ 19231 w 19465"/>
                <a:gd name="connsiteY1" fmla="*/ 38683 h 80240"/>
                <a:gd name="connsiteX2" fmla="*/ 7958 w 19465"/>
                <a:gd name="connsiteY2" fmla="*/ 80240 h 80240"/>
                <a:gd name="connsiteX3" fmla="*/ 2431 w 19465"/>
                <a:gd name="connsiteY3" fmla="*/ 40231 h 80240"/>
                <a:gd name="connsiteX4" fmla="*/ 0 w 19465"/>
                <a:gd name="connsiteY4" fmla="*/ 0 h 80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65" h="80240">
                  <a:moveTo>
                    <a:pt x="0" y="0"/>
                  </a:moveTo>
                  <a:cubicBezTo>
                    <a:pt x="12158" y="9505"/>
                    <a:pt x="17684" y="24315"/>
                    <a:pt x="19231" y="38683"/>
                  </a:cubicBezTo>
                  <a:cubicBezTo>
                    <a:pt x="20336" y="53273"/>
                    <a:pt x="17684" y="68525"/>
                    <a:pt x="7958" y="80240"/>
                  </a:cubicBezTo>
                  <a:cubicBezTo>
                    <a:pt x="4421" y="65430"/>
                    <a:pt x="3758" y="53051"/>
                    <a:pt x="2431" y="40231"/>
                  </a:cubicBezTo>
                  <a:cubicBezTo>
                    <a:pt x="1547" y="27410"/>
                    <a:pt x="0" y="15031"/>
                    <a:pt x="0" y="0"/>
                  </a:cubicBezTo>
                  <a:close/>
                </a:path>
              </a:pathLst>
            </a:custGeom>
            <a:solidFill>
              <a:srgbClr val="8F4A10"/>
            </a:solidFill>
            <a:ln w="220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83" name="Freeform: Shape 173">
              <a:extLst>
                <a:ext uri="{FF2B5EF4-FFF2-40B4-BE49-F238E27FC236}">
                  <a16:creationId xmlns:a16="http://schemas.microsoft.com/office/drawing/2014/main" id="{07D14A2B-DC9D-8375-8053-C337088EB1CB}"/>
                </a:ext>
              </a:extLst>
            </p:cNvPr>
            <p:cNvSpPr/>
            <p:nvPr/>
          </p:nvSpPr>
          <p:spPr>
            <a:xfrm>
              <a:off x="3248568" y="6812289"/>
              <a:ext cx="18346" cy="87755"/>
            </a:xfrm>
            <a:custGeom>
              <a:avLst/>
              <a:gdLst>
                <a:gd name="connsiteX0" fmla="*/ 0 w 18346"/>
                <a:gd name="connsiteY0" fmla="*/ 87756 h 87755"/>
                <a:gd name="connsiteX1" fmla="*/ 1326 w 18346"/>
                <a:gd name="connsiteY1" fmla="*/ 44210 h 87755"/>
                <a:gd name="connsiteX2" fmla="*/ 3095 w 18346"/>
                <a:gd name="connsiteY2" fmla="*/ 0 h 87755"/>
                <a:gd name="connsiteX3" fmla="*/ 18347 w 18346"/>
                <a:gd name="connsiteY3" fmla="*/ 44431 h 87755"/>
                <a:gd name="connsiteX4" fmla="*/ 0 w 18346"/>
                <a:gd name="connsiteY4" fmla="*/ 87756 h 8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46" h="87755">
                  <a:moveTo>
                    <a:pt x="0" y="87756"/>
                  </a:moveTo>
                  <a:cubicBezTo>
                    <a:pt x="1105" y="71619"/>
                    <a:pt x="1105" y="58357"/>
                    <a:pt x="1326" y="44210"/>
                  </a:cubicBezTo>
                  <a:cubicBezTo>
                    <a:pt x="1547" y="29841"/>
                    <a:pt x="1768" y="16136"/>
                    <a:pt x="3095" y="0"/>
                  </a:cubicBezTo>
                  <a:cubicBezTo>
                    <a:pt x="14589" y="12158"/>
                    <a:pt x="18347" y="28736"/>
                    <a:pt x="18347" y="44431"/>
                  </a:cubicBezTo>
                  <a:cubicBezTo>
                    <a:pt x="17684" y="59904"/>
                    <a:pt x="13484" y="77367"/>
                    <a:pt x="0" y="87756"/>
                  </a:cubicBezTo>
                  <a:close/>
                </a:path>
              </a:pathLst>
            </a:custGeom>
            <a:solidFill>
              <a:srgbClr val="8F4A10"/>
            </a:solidFill>
            <a:ln w="220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84" name="مجموعة 183">
            <a:extLst>
              <a:ext uri="{FF2B5EF4-FFF2-40B4-BE49-F238E27FC236}">
                <a16:creationId xmlns:a16="http://schemas.microsoft.com/office/drawing/2014/main" id="{0DA717EB-32D4-9D83-F51E-C63404E5574B}"/>
              </a:ext>
            </a:extLst>
          </p:cNvPr>
          <p:cNvGrpSpPr/>
          <p:nvPr/>
        </p:nvGrpSpPr>
        <p:grpSpPr>
          <a:xfrm>
            <a:off x="10710655" y="8491726"/>
            <a:ext cx="2361371" cy="2064842"/>
            <a:chOff x="8360384" y="4492027"/>
            <a:chExt cx="2361371" cy="2064842"/>
          </a:xfrm>
        </p:grpSpPr>
        <p:sp>
          <p:nvSpPr>
            <p:cNvPr id="185" name="شكل بيضاوي 184">
              <a:extLst>
                <a:ext uri="{FF2B5EF4-FFF2-40B4-BE49-F238E27FC236}">
                  <a16:creationId xmlns:a16="http://schemas.microsoft.com/office/drawing/2014/main" id="{F853AD0B-5C04-6EE3-76B5-617341005AB1}"/>
                </a:ext>
              </a:extLst>
            </p:cNvPr>
            <p:cNvSpPr/>
            <p:nvPr/>
          </p:nvSpPr>
          <p:spPr>
            <a:xfrm>
              <a:off x="9083870" y="4585359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186" name="مربع نص 185">
              <a:extLst>
                <a:ext uri="{FF2B5EF4-FFF2-40B4-BE49-F238E27FC236}">
                  <a16:creationId xmlns:a16="http://schemas.microsoft.com/office/drawing/2014/main" id="{C5D97244-464E-FC91-987F-C81B7FD94C44}"/>
                </a:ext>
              </a:extLst>
            </p:cNvPr>
            <p:cNvSpPr txBox="1"/>
            <p:nvPr/>
          </p:nvSpPr>
          <p:spPr>
            <a:xfrm>
              <a:off x="8360384" y="5756650"/>
              <a:ext cx="2361371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ct val="150000"/>
                </a:lnSpc>
              </a:pP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دمج</a:t>
              </a:r>
              <a:r>
                <a:rPr lang="en-US" sz="1600" dirty="0">
                  <a:latin typeface="Cairo ExtraBold" pitchFamily="2" charset="-78"/>
                  <a:cs typeface="Cairo ExtraBold" pitchFamily="2" charset="-78"/>
                </a:rPr>
                <a:t>Gemini </a:t>
              </a: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 لتشخيص الحالات باستخدام الصور.</a:t>
              </a:r>
            </a:p>
          </p:txBody>
        </p:sp>
        <p:sp>
          <p:nvSpPr>
            <p:cNvPr id="187" name="شكل بيضاوي 186">
              <a:extLst>
                <a:ext uri="{FF2B5EF4-FFF2-40B4-BE49-F238E27FC236}">
                  <a16:creationId xmlns:a16="http://schemas.microsoft.com/office/drawing/2014/main" id="{96515CD8-4834-ECE6-4881-D3B26C29E123}"/>
                </a:ext>
              </a:extLst>
            </p:cNvPr>
            <p:cNvSpPr/>
            <p:nvPr/>
          </p:nvSpPr>
          <p:spPr>
            <a:xfrm>
              <a:off x="9851755" y="4492027"/>
              <a:ext cx="468000" cy="4680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4</a:t>
              </a:r>
            </a:p>
          </p:txBody>
        </p:sp>
        <p:pic>
          <p:nvPicPr>
            <p:cNvPr id="188" name="صورة 187">
              <a:extLst>
                <a:ext uri="{FF2B5EF4-FFF2-40B4-BE49-F238E27FC236}">
                  <a16:creationId xmlns:a16="http://schemas.microsoft.com/office/drawing/2014/main" id="{0B0655A6-56FE-4C22-6381-B9F3CF57A23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9307070" y="4809861"/>
              <a:ext cx="468000" cy="468000"/>
            </a:xfrm>
            <a:prstGeom prst="rect">
              <a:avLst/>
            </a:prstGeom>
          </p:spPr>
        </p:pic>
      </p:grpSp>
      <p:grpSp>
        <p:nvGrpSpPr>
          <p:cNvPr id="189" name="مجموعة 188">
            <a:extLst>
              <a:ext uri="{FF2B5EF4-FFF2-40B4-BE49-F238E27FC236}">
                <a16:creationId xmlns:a16="http://schemas.microsoft.com/office/drawing/2014/main" id="{DFF816C2-7C13-77DE-689C-F2635DDD466E}"/>
              </a:ext>
            </a:extLst>
          </p:cNvPr>
          <p:cNvGrpSpPr/>
          <p:nvPr/>
        </p:nvGrpSpPr>
        <p:grpSpPr>
          <a:xfrm>
            <a:off x="4844925" y="8254127"/>
            <a:ext cx="2502146" cy="2064842"/>
            <a:chOff x="4844927" y="4492027"/>
            <a:chExt cx="2502146" cy="2064842"/>
          </a:xfrm>
        </p:grpSpPr>
        <p:sp>
          <p:nvSpPr>
            <p:cNvPr id="190" name="شكل بيضاوي 189">
              <a:extLst>
                <a:ext uri="{FF2B5EF4-FFF2-40B4-BE49-F238E27FC236}">
                  <a16:creationId xmlns:a16="http://schemas.microsoft.com/office/drawing/2014/main" id="{D9482F4C-F3AE-6435-A54C-E61705617CF6}"/>
                </a:ext>
              </a:extLst>
            </p:cNvPr>
            <p:cNvSpPr/>
            <p:nvPr/>
          </p:nvSpPr>
          <p:spPr>
            <a:xfrm>
              <a:off x="5638800" y="4585359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191" name="مربع نص 190">
              <a:extLst>
                <a:ext uri="{FF2B5EF4-FFF2-40B4-BE49-F238E27FC236}">
                  <a16:creationId xmlns:a16="http://schemas.microsoft.com/office/drawing/2014/main" id="{2FEA5DAF-B494-C165-8AE2-CC2FA87955EB}"/>
                </a:ext>
              </a:extLst>
            </p:cNvPr>
            <p:cNvSpPr txBox="1"/>
            <p:nvPr/>
          </p:nvSpPr>
          <p:spPr>
            <a:xfrm>
              <a:off x="4844927" y="5756650"/>
              <a:ext cx="2502146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ct val="150000"/>
                </a:lnSpc>
              </a:pP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إدارة طلبات التبني الفورية بشكل إلكتروني.</a:t>
              </a:r>
            </a:p>
          </p:txBody>
        </p:sp>
        <p:sp>
          <p:nvSpPr>
            <p:cNvPr id="192" name="شكل بيضاوي 191">
              <a:extLst>
                <a:ext uri="{FF2B5EF4-FFF2-40B4-BE49-F238E27FC236}">
                  <a16:creationId xmlns:a16="http://schemas.microsoft.com/office/drawing/2014/main" id="{844FC354-93C5-002C-9162-4FB74FB37227}"/>
                </a:ext>
              </a:extLst>
            </p:cNvPr>
            <p:cNvSpPr/>
            <p:nvPr/>
          </p:nvSpPr>
          <p:spPr>
            <a:xfrm>
              <a:off x="6406685" y="4492027"/>
              <a:ext cx="468000" cy="4680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5</a:t>
              </a:r>
            </a:p>
          </p:txBody>
        </p:sp>
        <p:pic>
          <p:nvPicPr>
            <p:cNvPr id="193" name="صورة 192">
              <a:extLst>
                <a:ext uri="{FF2B5EF4-FFF2-40B4-BE49-F238E27FC236}">
                  <a16:creationId xmlns:a16="http://schemas.microsoft.com/office/drawing/2014/main" id="{847D47CD-813A-8075-984B-B59E3EB6280F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5862000" y="4811979"/>
              <a:ext cx="468000" cy="468000"/>
            </a:xfrm>
            <a:prstGeom prst="rect">
              <a:avLst/>
            </a:prstGeom>
          </p:spPr>
        </p:pic>
      </p:grpSp>
      <p:grpSp>
        <p:nvGrpSpPr>
          <p:cNvPr id="194" name="مجموعة 193">
            <a:extLst>
              <a:ext uri="{FF2B5EF4-FFF2-40B4-BE49-F238E27FC236}">
                <a16:creationId xmlns:a16="http://schemas.microsoft.com/office/drawing/2014/main" id="{4C8F2682-22C6-FCBE-1E24-D66CA740744E}"/>
              </a:ext>
            </a:extLst>
          </p:cNvPr>
          <p:cNvGrpSpPr/>
          <p:nvPr/>
        </p:nvGrpSpPr>
        <p:grpSpPr>
          <a:xfrm>
            <a:off x="-204989" y="7954079"/>
            <a:ext cx="2361371" cy="2064842"/>
            <a:chOff x="1470246" y="4492027"/>
            <a:chExt cx="2361371" cy="2064842"/>
          </a:xfrm>
        </p:grpSpPr>
        <p:sp>
          <p:nvSpPr>
            <p:cNvPr id="195" name="شكل بيضاوي 194">
              <a:extLst>
                <a:ext uri="{FF2B5EF4-FFF2-40B4-BE49-F238E27FC236}">
                  <a16:creationId xmlns:a16="http://schemas.microsoft.com/office/drawing/2014/main" id="{2AB42ED4-7B09-AE8B-521C-438F808848BF}"/>
                </a:ext>
              </a:extLst>
            </p:cNvPr>
            <p:cNvSpPr/>
            <p:nvPr/>
          </p:nvSpPr>
          <p:spPr>
            <a:xfrm>
              <a:off x="2193730" y="4585359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196" name="مربع نص 195">
              <a:extLst>
                <a:ext uri="{FF2B5EF4-FFF2-40B4-BE49-F238E27FC236}">
                  <a16:creationId xmlns:a16="http://schemas.microsoft.com/office/drawing/2014/main" id="{CAD2E80D-516A-9482-F33A-674DE1E5554F}"/>
                </a:ext>
              </a:extLst>
            </p:cNvPr>
            <p:cNvSpPr txBox="1"/>
            <p:nvPr/>
          </p:nvSpPr>
          <p:spPr>
            <a:xfrm>
              <a:off x="1470246" y="5756650"/>
              <a:ext cx="2361371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ct val="150000"/>
                </a:lnSpc>
              </a:pP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تطبيق صلاحيات ونقاط ولاء واختبار التوثيق.</a:t>
              </a:r>
            </a:p>
          </p:txBody>
        </p:sp>
        <p:sp>
          <p:nvSpPr>
            <p:cNvPr id="197" name="شكل بيضاوي 196">
              <a:extLst>
                <a:ext uri="{FF2B5EF4-FFF2-40B4-BE49-F238E27FC236}">
                  <a16:creationId xmlns:a16="http://schemas.microsoft.com/office/drawing/2014/main" id="{5145C016-FB28-1659-9454-D87C6576AF04}"/>
                </a:ext>
              </a:extLst>
            </p:cNvPr>
            <p:cNvSpPr/>
            <p:nvPr/>
          </p:nvSpPr>
          <p:spPr>
            <a:xfrm>
              <a:off x="2961615" y="4492027"/>
              <a:ext cx="468000" cy="4680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6</a:t>
              </a:r>
            </a:p>
          </p:txBody>
        </p:sp>
        <p:pic>
          <p:nvPicPr>
            <p:cNvPr id="198" name="صورة 197">
              <a:extLst>
                <a:ext uri="{FF2B5EF4-FFF2-40B4-BE49-F238E27FC236}">
                  <a16:creationId xmlns:a16="http://schemas.microsoft.com/office/drawing/2014/main" id="{CBA9311B-E722-9587-AAF9-50DCBFE0971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2416930" y="4811979"/>
              <a:ext cx="468000" cy="468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92173912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99CB0ED8-DC09-4B8A-A473-FBBA289034D3}"/>
              </a:ext>
            </a:extLst>
          </p:cNvPr>
          <p:cNvSpPr/>
          <p:nvPr/>
        </p:nvSpPr>
        <p:spPr>
          <a:xfrm>
            <a:off x="-323" y="-733"/>
            <a:ext cx="12194980" cy="6850010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pic>
        <p:nvPicPr>
          <p:cNvPr id="149" name="Graphic 115">
            <a:extLst>
              <a:ext uri="{FF2B5EF4-FFF2-40B4-BE49-F238E27FC236}">
                <a16:creationId xmlns:a16="http://schemas.microsoft.com/office/drawing/2014/main" id="{B064A1B3-3589-E14F-42D8-9453A35726D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3012949">
            <a:off x="606964" y="3290290"/>
            <a:ext cx="2796816" cy="4151975"/>
          </a:xfrm>
          <a:prstGeom prst="rect">
            <a:avLst/>
          </a:prstGeom>
        </p:spPr>
      </p:pic>
      <p:pic>
        <p:nvPicPr>
          <p:cNvPr id="4" name="Graphic 3">
            <a:extLst>
              <a:ext uri="{FF2B5EF4-FFF2-40B4-BE49-F238E27FC236}">
                <a16:creationId xmlns:a16="http://schemas.microsoft.com/office/drawing/2014/main" id="{9382A127-A250-4B51-8FD0-51CE20209FA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16200000">
            <a:off x="4907313" y="-424875"/>
            <a:ext cx="2377372" cy="12317879"/>
          </a:xfrm>
          <a:prstGeom prst="rect">
            <a:avLst/>
          </a:prstGeom>
        </p:spPr>
      </p:pic>
      <p:pic>
        <p:nvPicPr>
          <p:cNvPr id="2" name="Graphic 1">
            <a:extLst>
              <a:ext uri="{FF2B5EF4-FFF2-40B4-BE49-F238E27FC236}">
                <a16:creationId xmlns:a16="http://schemas.microsoft.com/office/drawing/2014/main" id="{839DA37A-B2DF-440F-AEE2-DE5FF1B8E86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6939044">
            <a:off x="3490065" y="-5504863"/>
            <a:ext cx="2656093" cy="3943066"/>
          </a:xfrm>
          <a:prstGeom prst="rect">
            <a:avLst/>
          </a:prstGeom>
        </p:spPr>
      </p:pic>
      <p:sp>
        <p:nvSpPr>
          <p:cNvPr id="8" name="Graphic 4">
            <a:extLst>
              <a:ext uri="{FF2B5EF4-FFF2-40B4-BE49-F238E27FC236}">
                <a16:creationId xmlns:a16="http://schemas.microsoft.com/office/drawing/2014/main" id="{09411084-C6A2-463E-8E27-89C8BCF48C82}"/>
              </a:ext>
            </a:extLst>
          </p:cNvPr>
          <p:cNvSpPr/>
          <p:nvPr/>
        </p:nvSpPr>
        <p:spPr>
          <a:xfrm>
            <a:off x="7924089" y="-303166"/>
            <a:ext cx="5919882" cy="1707179"/>
          </a:xfrm>
          <a:custGeom>
            <a:avLst/>
            <a:gdLst>
              <a:gd name="connsiteX0" fmla="*/ 0 w 5919882"/>
              <a:gd name="connsiteY0" fmla="*/ 248888 h 1707179"/>
              <a:gd name="connsiteX1" fmla="*/ 423767 w 5919882"/>
              <a:gd name="connsiteY1" fmla="*/ 551498 h 1707179"/>
              <a:gd name="connsiteX2" fmla="*/ 3097721 w 5919882"/>
              <a:gd name="connsiteY2" fmla="*/ 1246061 h 1707179"/>
              <a:gd name="connsiteX3" fmla="*/ 3533966 w 5919882"/>
              <a:gd name="connsiteY3" fmla="*/ 1490186 h 1707179"/>
              <a:gd name="connsiteX4" fmla="*/ 3591782 w 5919882"/>
              <a:gd name="connsiteY4" fmla="*/ 1664399 h 1707179"/>
              <a:gd name="connsiteX5" fmla="*/ 3537966 w 5919882"/>
              <a:gd name="connsiteY5" fmla="*/ 1696117 h 1707179"/>
              <a:gd name="connsiteX6" fmla="*/ 3270409 w 5919882"/>
              <a:gd name="connsiteY6" fmla="*/ 1563719 h 1707179"/>
              <a:gd name="connsiteX7" fmla="*/ 3426143 w 5919882"/>
              <a:gd name="connsiteY7" fmla="*/ 1369981 h 1707179"/>
              <a:gd name="connsiteX8" fmla="*/ 4245864 w 5919882"/>
              <a:gd name="connsiteY8" fmla="*/ 1269111 h 1707179"/>
              <a:gd name="connsiteX9" fmla="*/ 5652897 w 5919882"/>
              <a:gd name="connsiteY9" fmla="*/ 467678 h 1707179"/>
              <a:gd name="connsiteX10" fmla="*/ 5919883 w 5919882"/>
              <a:gd name="connsiteY10" fmla="*/ 0 h 1707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19882" h="1707179">
                <a:moveTo>
                  <a:pt x="0" y="248888"/>
                </a:moveTo>
                <a:cubicBezTo>
                  <a:pt x="74295" y="411290"/>
                  <a:pt x="254984" y="493014"/>
                  <a:pt x="423767" y="551498"/>
                </a:cubicBezTo>
                <a:cubicBezTo>
                  <a:pt x="1295019" y="853154"/>
                  <a:pt x="2242852" y="900684"/>
                  <a:pt x="3097721" y="1246061"/>
                </a:cubicBezTo>
                <a:cubicBezTo>
                  <a:pt x="3252883" y="1308735"/>
                  <a:pt x="3406045" y="1382173"/>
                  <a:pt x="3533966" y="1490186"/>
                </a:cubicBezTo>
                <a:cubicBezTo>
                  <a:pt x="3586163" y="1534287"/>
                  <a:pt x="3635978" y="1612297"/>
                  <a:pt x="3591782" y="1664399"/>
                </a:cubicBezTo>
                <a:cubicBezTo>
                  <a:pt x="3578162" y="1680496"/>
                  <a:pt x="3557969" y="1689545"/>
                  <a:pt x="3537966" y="1696117"/>
                </a:cubicBezTo>
                <a:cubicBezTo>
                  <a:pt x="3428619" y="1732026"/>
                  <a:pt x="3276791" y="1678591"/>
                  <a:pt x="3270409" y="1563719"/>
                </a:cubicBezTo>
                <a:cubicBezTo>
                  <a:pt x="3265551" y="1475804"/>
                  <a:pt x="3346514" y="1407605"/>
                  <a:pt x="3426143" y="1369981"/>
                </a:cubicBezTo>
                <a:cubicBezTo>
                  <a:pt x="3676936" y="1251395"/>
                  <a:pt x="3968877" y="1285399"/>
                  <a:pt x="4245864" y="1269111"/>
                </a:cubicBezTo>
                <a:cubicBezTo>
                  <a:pt x="4807458" y="1236059"/>
                  <a:pt x="5373053" y="955738"/>
                  <a:pt x="5652897" y="467678"/>
                </a:cubicBezTo>
                <a:cubicBezTo>
                  <a:pt x="5742432" y="311563"/>
                  <a:pt x="5802820" y="136684"/>
                  <a:pt x="5919883" y="0"/>
                </a:cubicBezTo>
              </a:path>
            </a:pathLst>
          </a:custGeom>
          <a:noFill/>
          <a:ln w="19050" cap="rnd">
            <a:solidFill>
              <a:schemeClr val="tx1">
                <a:lumMod val="85000"/>
                <a:lumOff val="15000"/>
              </a:schemeClr>
            </a:solidFill>
            <a:custDash>
              <a:ds d="375000" sp="375000"/>
            </a:custDash>
            <a:round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pic>
        <p:nvPicPr>
          <p:cNvPr id="9" name="Graphic 8">
            <a:extLst>
              <a:ext uri="{FF2B5EF4-FFF2-40B4-BE49-F238E27FC236}">
                <a16:creationId xmlns:a16="http://schemas.microsoft.com/office/drawing/2014/main" id="{EDA88BB0-C952-47FE-8DC3-46D90B2E3F0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2901732" y="8186308"/>
            <a:ext cx="1884478" cy="2797576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E8B59E57-D9A5-418C-BECC-43F7118BA2BE}"/>
              </a:ext>
            </a:extLst>
          </p:cNvPr>
          <p:cNvSpPr txBox="1"/>
          <p:nvPr/>
        </p:nvSpPr>
        <p:spPr>
          <a:xfrm>
            <a:off x="4081274" y="518630"/>
            <a:ext cx="402945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أهداف المشروع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5377079D-69C2-49BF-B33C-5EFF92E7848A}"/>
              </a:ext>
            </a:extLst>
          </p:cNvPr>
          <p:cNvGrpSpPr/>
          <p:nvPr/>
        </p:nvGrpSpPr>
        <p:grpSpPr>
          <a:xfrm>
            <a:off x="-236172" y="-53169"/>
            <a:ext cx="673318" cy="1123345"/>
            <a:chOff x="646774" y="6200266"/>
            <a:chExt cx="673318" cy="1123345"/>
          </a:xfrm>
          <a:solidFill>
            <a:srgbClr val="002060"/>
          </a:solidFill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B95099F-8877-4209-8276-EDBACF57004F}"/>
                </a:ext>
              </a:extLst>
            </p:cNvPr>
            <p:cNvSpPr/>
            <p:nvPr/>
          </p:nvSpPr>
          <p:spPr>
            <a:xfrm>
              <a:off x="646774" y="6670458"/>
              <a:ext cx="673318" cy="653153"/>
            </a:xfrm>
            <a:custGeom>
              <a:avLst/>
              <a:gdLst>
                <a:gd name="connsiteX0" fmla="*/ 160496 w 320992"/>
                <a:gd name="connsiteY0" fmla="*/ 320993 h 320992"/>
                <a:gd name="connsiteX1" fmla="*/ 0 w 320992"/>
                <a:gd name="connsiteY1" fmla="*/ 160496 h 320992"/>
                <a:gd name="connsiteX2" fmla="*/ 160496 w 320992"/>
                <a:gd name="connsiteY2" fmla="*/ 0 h 320992"/>
                <a:gd name="connsiteX3" fmla="*/ 320993 w 320992"/>
                <a:gd name="connsiteY3" fmla="*/ 160496 h 320992"/>
                <a:gd name="connsiteX4" fmla="*/ 160496 w 320992"/>
                <a:gd name="connsiteY4" fmla="*/ 320993 h 320992"/>
                <a:gd name="connsiteX5" fmla="*/ 160496 w 320992"/>
                <a:gd name="connsiteY5" fmla="*/ 9525 h 320992"/>
                <a:gd name="connsiteX6" fmla="*/ 9525 w 320992"/>
                <a:gd name="connsiteY6" fmla="*/ 160496 h 320992"/>
                <a:gd name="connsiteX7" fmla="*/ 160496 w 320992"/>
                <a:gd name="connsiteY7" fmla="*/ 311468 h 320992"/>
                <a:gd name="connsiteX8" fmla="*/ 311468 w 320992"/>
                <a:gd name="connsiteY8" fmla="*/ 160496 h 320992"/>
                <a:gd name="connsiteX9" fmla="*/ 160496 w 320992"/>
                <a:gd name="connsiteY9" fmla="*/ 9525 h 320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0992" h="320992">
                  <a:moveTo>
                    <a:pt x="160496" y="320993"/>
                  </a:moveTo>
                  <a:cubicBezTo>
                    <a:pt x="72009" y="320993"/>
                    <a:pt x="0" y="248984"/>
                    <a:pt x="0" y="160496"/>
                  </a:cubicBezTo>
                  <a:cubicBezTo>
                    <a:pt x="0" y="72009"/>
                    <a:pt x="72009" y="0"/>
                    <a:pt x="160496" y="0"/>
                  </a:cubicBezTo>
                  <a:cubicBezTo>
                    <a:pt x="248984" y="0"/>
                    <a:pt x="320993" y="72009"/>
                    <a:pt x="320993" y="160496"/>
                  </a:cubicBezTo>
                  <a:cubicBezTo>
                    <a:pt x="320993" y="248984"/>
                    <a:pt x="248984" y="320993"/>
                    <a:pt x="160496" y="320993"/>
                  </a:cubicBezTo>
                  <a:close/>
                  <a:moveTo>
                    <a:pt x="160496" y="9525"/>
                  </a:moveTo>
                  <a:cubicBezTo>
                    <a:pt x="77248" y="9525"/>
                    <a:pt x="9525" y="77248"/>
                    <a:pt x="9525" y="160496"/>
                  </a:cubicBezTo>
                  <a:cubicBezTo>
                    <a:pt x="9525" y="243745"/>
                    <a:pt x="77248" y="311468"/>
                    <a:pt x="160496" y="311468"/>
                  </a:cubicBezTo>
                  <a:cubicBezTo>
                    <a:pt x="243745" y="311468"/>
                    <a:pt x="311468" y="243745"/>
                    <a:pt x="311468" y="160496"/>
                  </a:cubicBezTo>
                  <a:cubicBezTo>
                    <a:pt x="311468" y="77248"/>
                    <a:pt x="243745" y="9525"/>
                    <a:pt x="160496" y="9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BD6EB35-2ED7-4A06-9152-B17E708C1540}"/>
                </a:ext>
              </a:extLst>
            </p:cNvPr>
            <p:cNvSpPr/>
            <p:nvPr/>
          </p:nvSpPr>
          <p:spPr>
            <a:xfrm>
              <a:off x="646774" y="6435362"/>
              <a:ext cx="673318" cy="653153"/>
            </a:xfrm>
            <a:custGeom>
              <a:avLst/>
              <a:gdLst>
                <a:gd name="connsiteX0" fmla="*/ 160496 w 320992"/>
                <a:gd name="connsiteY0" fmla="*/ 320992 h 320992"/>
                <a:gd name="connsiteX1" fmla="*/ 0 w 320992"/>
                <a:gd name="connsiteY1" fmla="*/ 160496 h 320992"/>
                <a:gd name="connsiteX2" fmla="*/ 160496 w 320992"/>
                <a:gd name="connsiteY2" fmla="*/ 0 h 320992"/>
                <a:gd name="connsiteX3" fmla="*/ 320993 w 320992"/>
                <a:gd name="connsiteY3" fmla="*/ 160496 h 320992"/>
                <a:gd name="connsiteX4" fmla="*/ 160496 w 320992"/>
                <a:gd name="connsiteY4" fmla="*/ 320992 h 320992"/>
                <a:gd name="connsiteX5" fmla="*/ 160496 w 320992"/>
                <a:gd name="connsiteY5" fmla="*/ 9430 h 320992"/>
                <a:gd name="connsiteX6" fmla="*/ 9525 w 320992"/>
                <a:gd name="connsiteY6" fmla="*/ 160401 h 320992"/>
                <a:gd name="connsiteX7" fmla="*/ 160496 w 320992"/>
                <a:gd name="connsiteY7" fmla="*/ 311372 h 320992"/>
                <a:gd name="connsiteX8" fmla="*/ 311468 w 320992"/>
                <a:gd name="connsiteY8" fmla="*/ 160401 h 320992"/>
                <a:gd name="connsiteX9" fmla="*/ 160496 w 320992"/>
                <a:gd name="connsiteY9" fmla="*/ 9430 h 320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0992" h="320992">
                  <a:moveTo>
                    <a:pt x="160496" y="320992"/>
                  </a:moveTo>
                  <a:cubicBezTo>
                    <a:pt x="72009" y="320992"/>
                    <a:pt x="0" y="248984"/>
                    <a:pt x="0" y="160496"/>
                  </a:cubicBezTo>
                  <a:cubicBezTo>
                    <a:pt x="0" y="72009"/>
                    <a:pt x="72009" y="0"/>
                    <a:pt x="160496" y="0"/>
                  </a:cubicBezTo>
                  <a:cubicBezTo>
                    <a:pt x="248984" y="0"/>
                    <a:pt x="320993" y="72009"/>
                    <a:pt x="320993" y="160496"/>
                  </a:cubicBezTo>
                  <a:cubicBezTo>
                    <a:pt x="320993" y="248984"/>
                    <a:pt x="248984" y="320992"/>
                    <a:pt x="160496" y="320992"/>
                  </a:cubicBezTo>
                  <a:close/>
                  <a:moveTo>
                    <a:pt x="160496" y="9430"/>
                  </a:moveTo>
                  <a:cubicBezTo>
                    <a:pt x="77248" y="9430"/>
                    <a:pt x="9525" y="77152"/>
                    <a:pt x="9525" y="160401"/>
                  </a:cubicBezTo>
                  <a:cubicBezTo>
                    <a:pt x="9525" y="243650"/>
                    <a:pt x="77248" y="311372"/>
                    <a:pt x="160496" y="311372"/>
                  </a:cubicBezTo>
                  <a:cubicBezTo>
                    <a:pt x="243745" y="311372"/>
                    <a:pt x="311468" y="243650"/>
                    <a:pt x="311468" y="160401"/>
                  </a:cubicBezTo>
                  <a:cubicBezTo>
                    <a:pt x="311468" y="77152"/>
                    <a:pt x="243745" y="9430"/>
                    <a:pt x="160496" y="9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3AEDBE85-C071-4154-88F8-F8CF6AEA7384}"/>
                </a:ext>
              </a:extLst>
            </p:cNvPr>
            <p:cNvSpPr/>
            <p:nvPr/>
          </p:nvSpPr>
          <p:spPr>
            <a:xfrm>
              <a:off x="646774" y="6200266"/>
              <a:ext cx="673318" cy="653153"/>
            </a:xfrm>
            <a:custGeom>
              <a:avLst/>
              <a:gdLst>
                <a:gd name="connsiteX0" fmla="*/ 160496 w 320992"/>
                <a:gd name="connsiteY0" fmla="*/ 320992 h 320992"/>
                <a:gd name="connsiteX1" fmla="*/ 0 w 320992"/>
                <a:gd name="connsiteY1" fmla="*/ 160496 h 320992"/>
                <a:gd name="connsiteX2" fmla="*/ 160496 w 320992"/>
                <a:gd name="connsiteY2" fmla="*/ 0 h 320992"/>
                <a:gd name="connsiteX3" fmla="*/ 320993 w 320992"/>
                <a:gd name="connsiteY3" fmla="*/ 160496 h 320992"/>
                <a:gd name="connsiteX4" fmla="*/ 160496 w 320992"/>
                <a:gd name="connsiteY4" fmla="*/ 320992 h 320992"/>
                <a:gd name="connsiteX5" fmla="*/ 160496 w 320992"/>
                <a:gd name="connsiteY5" fmla="*/ 9430 h 320992"/>
                <a:gd name="connsiteX6" fmla="*/ 9525 w 320992"/>
                <a:gd name="connsiteY6" fmla="*/ 160401 h 320992"/>
                <a:gd name="connsiteX7" fmla="*/ 160496 w 320992"/>
                <a:gd name="connsiteY7" fmla="*/ 311372 h 320992"/>
                <a:gd name="connsiteX8" fmla="*/ 311468 w 320992"/>
                <a:gd name="connsiteY8" fmla="*/ 160401 h 320992"/>
                <a:gd name="connsiteX9" fmla="*/ 160496 w 320992"/>
                <a:gd name="connsiteY9" fmla="*/ 9430 h 320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0992" h="320992">
                  <a:moveTo>
                    <a:pt x="160496" y="320992"/>
                  </a:moveTo>
                  <a:cubicBezTo>
                    <a:pt x="72009" y="320992"/>
                    <a:pt x="0" y="248984"/>
                    <a:pt x="0" y="160496"/>
                  </a:cubicBezTo>
                  <a:cubicBezTo>
                    <a:pt x="0" y="72009"/>
                    <a:pt x="72009" y="0"/>
                    <a:pt x="160496" y="0"/>
                  </a:cubicBezTo>
                  <a:cubicBezTo>
                    <a:pt x="248984" y="0"/>
                    <a:pt x="320993" y="72009"/>
                    <a:pt x="320993" y="160496"/>
                  </a:cubicBezTo>
                  <a:cubicBezTo>
                    <a:pt x="320993" y="248984"/>
                    <a:pt x="248984" y="320992"/>
                    <a:pt x="160496" y="320992"/>
                  </a:cubicBezTo>
                  <a:close/>
                  <a:moveTo>
                    <a:pt x="160496" y="9430"/>
                  </a:moveTo>
                  <a:cubicBezTo>
                    <a:pt x="77248" y="9430"/>
                    <a:pt x="9525" y="77152"/>
                    <a:pt x="9525" y="160401"/>
                  </a:cubicBezTo>
                  <a:cubicBezTo>
                    <a:pt x="9525" y="243649"/>
                    <a:pt x="77248" y="311372"/>
                    <a:pt x="160496" y="311372"/>
                  </a:cubicBezTo>
                  <a:cubicBezTo>
                    <a:pt x="243745" y="311372"/>
                    <a:pt x="311468" y="243649"/>
                    <a:pt x="311468" y="160401"/>
                  </a:cubicBezTo>
                  <a:cubicBezTo>
                    <a:pt x="311468" y="77152"/>
                    <a:pt x="243745" y="9430"/>
                    <a:pt x="160496" y="9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72" name="Graphic 283">
            <a:extLst>
              <a:ext uri="{FF2B5EF4-FFF2-40B4-BE49-F238E27FC236}">
                <a16:creationId xmlns:a16="http://schemas.microsoft.com/office/drawing/2014/main" id="{B7B4997D-A8B5-4360-870E-8EB80828732D}"/>
              </a:ext>
            </a:extLst>
          </p:cNvPr>
          <p:cNvGrpSpPr/>
          <p:nvPr/>
        </p:nvGrpSpPr>
        <p:grpSpPr>
          <a:xfrm>
            <a:off x="10344776" y="2406498"/>
            <a:ext cx="90457" cy="69340"/>
            <a:chOff x="3131093" y="6800076"/>
            <a:chExt cx="135821" cy="99968"/>
          </a:xfrm>
          <a:solidFill>
            <a:srgbClr val="8F4A10"/>
          </a:solidFill>
        </p:grpSpPr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5AB3AEB-C410-4AC4-B315-D799979EE326}"/>
                </a:ext>
              </a:extLst>
            </p:cNvPr>
            <p:cNvSpPr/>
            <p:nvPr/>
          </p:nvSpPr>
          <p:spPr>
            <a:xfrm>
              <a:off x="3131093" y="6800076"/>
              <a:ext cx="19465" cy="80240"/>
            </a:xfrm>
            <a:custGeom>
              <a:avLst/>
              <a:gdLst>
                <a:gd name="connsiteX0" fmla="*/ 0 w 19465"/>
                <a:gd name="connsiteY0" fmla="*/ 0 h 80240"/>
                <a:gd name="connsiteX1" fmla="*/ 19231 w 19465"/>
                <a:gd name="connsiteY1" fmla="*/ 38683 h 80240"/>
                <a:gd name="connsiteX2" fmla="*/ 7958 w 19465"/>
                <a:gd name="connsiteY2" fmla="*/ 80240 h 80240"/>
                <a:gd name="connsiteX3" fmla="*/ 2431 w 19465"/>
                <a:gd name="connsiteY3" fmla="*/ 40231 h 80240"/>
                <a:gd name="connsiteX4" fmla="*/ 0 w 19465"/>
                <a:gd name="connsiteY4" fmla="*/ 0 h 80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65" h="80240">
                  <a:moveTo>
                    <a:pt x="0" y="0"/>
                  </a:moveTo>
                  <a:cubicBezTo>
                    <a:pt x="12158" y="9505"/>
                    <a:pt x="17684" y="24315"/>
                    <a:pt x="19231" y="38683"/>
                  </a:cubicBezTo>
                  <a:cubicBezTo>
                    <a:pt x="20336" y="53273"/>
                    <a:pt x="17684" y="68525"/>
                    <a:pt x="7958" y="80240"/>
                  </a:cubicBezTo>
                  <a:cubicBezTo>
                    <a:pt x="4421" y="65430"/>
                    <a:pt x="3758" y="53051"/>
                    <a:pt x="2431" y="40231"/>
                  </a:cubicBezTo>
                  <a:cubicBezTo>
                    <a:pt x="1547" y="27410"/>
                    <a:pt x="0" y="15031"/>
                    <a:pt x="0" y="0"/>
                  </a:cubicBezTo>
                  <a:close/>
                </a:path>
              </a:pathLst>
            </a:custGeom>
            <a:solidFill>
              <a:srgbClr val="8F4A10"/>
            </a:solidFill>
            <a:ln w="220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C112ECCF-D345-414A-964A-6FD2AA11DF4B}"/>
                </a:ext>
              </a:extLst>
            </p:cNvPr>
            <p:cNvSpPr/>
            <p:nvPr/>
          </p:nvSpPr>
          <p:spPr>
            <a:xfrm>
              <a:off x="3248568" y="6812289"/>
              <a:ext cx="18346" cy="87755"/>
            </a:xfrm>
            <a:custGeom>
              <a:avLst/>
              <a:gdLst>
                <a:gd name="connsiteX0" fmla="*/ 0 w 18346"/>
                <a:gd name="connsiteY0" fmla="*/ 87756 h 87755"/>
                <a:gd name="connsiteX1" fmla="*/ 1326 w 18346"/>
                <a:gd name="connsiteY1" fmla="*/ 44210 h 87755"/>
                <a:gd name="connsiteX2" fmla="*/ 3095 w 18346"/>
                <a:gd name="connsiteY2" fmla="*/ 0 h 87755"/>
                <a:gd name="connsiteX3" fmla="*/ 18347 w 18346"/>
                <a:gd name="connsiteY3" fmla="*/ 44431 h 87755"/>
                <a:gd name="connsiteX4" fmla="*/ 0 w 18346"/>
                <a:gd name="connsiteY4" fmla="*/ 87756 h 8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46" h="87755">
                  <a:moveTo>
                    <a:pt x="0" y="87756"/>
                  </a:moveTo>
                  <a:cubicBezTo>
                    <a:pt x="1105" y="71619"/>
                    <a:pt x="1105" y="58357"/>
                    <a:pt x="1326" y="44210"/>
                  </a:cubicBezTo>
                  <a:cubicBezTo>
                    <a:pt x="1547" y="29841"/>
                    <a:pt x="1768" y="16136"/>
                    <a:pt x="3095" y="0"/>
                  </a:cubicBezTo>
                  <a:cubicBezTo>
                    <a:pt x="14589" y="12158"/>
                    <a:pt x="18347" y="28736"/>
                    <a:pt x="18347" y="44431"/>
                  </a:cubicBezTo>
                  <a:cubicBezTo>
                    <a:pt x="17684" y="59904"/>
                    <a:pt x="13484" y="77367"/>
                    <a:pt x="0" y="87756"/>
                  </a:cubicBezTo>
                  <a:close/>
                </a:path>
              </a:pathLst>
            </a:custGeom>
            <a:solidFill>
              <a:srgbClr val="8F4A10"/>
            </a:solidFill>
            <a:ln w="220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72" name="مجموعة 71">
            <a:extLst>
              <a:ext uri="{FF2B5EF4-FFF2-40B4-BE49-F238E27FC236}">
                <a16:creationId xmlns:a16="http://schemas.microsoft.com/office/drawing/2014/main" id="{9A08D972-7410-6B8D-65DC-C1B0BFCE5141}"/>
              </a:ext>
            </a:extLst>
          </p:cNvPr>
          <p:cNvGrpSpPr/>
          <p:nvPr/>
        </p:nvGrpSpPr>
        <p:grpSpPr>
          <a:xfrm>
            <a:off x="8360384" y="1534049"/>
            <a:ext cx="2361371" cy="2064842"/>
            <a:chOff x="8360384" y="1960769"/>
            <a:chExt cx="2361371" cy="2064842"/>
          </a:xfrm>
        </p:grpSpPr>
        <p:sp>
          <p:nvSpPr>
            <p:cNvPr id="3" name="شكل بيضاوي 2">
              <a:extLst>
                <a:ext uri="{FF2B5EF4-FFF2-40B4-BE49-F238E27FC236}">
                  <a16:creationId xmlns:a16="http://schemas.microsoft.com/office/drawing/2014/main" id="{6ADFD8CF-4FDD-FC65-14D3-A8EAE78D0F32}"/>
                </a:ext>
              </a:extLst>
            </p:cNvPr>
            <p:cNvSpPr/>
            <p:nvPr/>
          </p:nvSpPr>
          <p:spPr>
            <a:xfrm>
              <a:off x="9083870" y="2054101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pic>
          <p:nvPicPr>
            <p:cNvPr id="15" name="صورة 14">
              <a:extLst>
                <a:ext uri="{FF2B5EF4-FFF2-40B4-BE49-F238E27FC236}">
                  <a16:creationId xmlns:a16="http://schemas.microsoft.com/office/drawing/2014/main" id="{44F7F7B0-646F-174D-FBE5-8B1D7DAE74B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307070" y="2277301"/>
              <a:ext cx="468000" cy="468000"/>
            </a:xfrm>
            <a:prstGeom prst="rect">
              <a:avLst/>
            </a:prstGeom>
          </p:spPr>
        </p:pic>
        <p:sp>
          <p:nvSpPr>
            <p:cNvPr id="24" name="مربع نص 23">
              <a:extLst>
                <a:ext uri="{FF2B5EF4-FFF2-40B4-BE49-F238E27FC236}">
                  <a16:creationId xmlns:a16="http://schemas.microsoft.com/office/drawing/2014/main" id="{C1FCC658-B636-0B54-5C2D-8102B8C6CBBC}"/>
                </a:ext>
              </a:extLst>
            </p:cNvPr>
            <p:cNvSpPr txBox="1"/>
            <p:nvPr/>
          </p:nvSpPr>
          <p:spPr>
            <a:xfrm>
              <a:off x="8360384" y="3225392"/>
              <a:ext cx="2361371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ct val="150000"/>
                </a:lnSpc>
              </a:pP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بناء قاعدة بيانات ومتجر إلكتروني للحيوانات.</a:t>
              </a:r>
            </a:p>
          </p:txBody>
        </p:sp>
        <p:sp>
          <p:nvSpPr>
            <p:cNvPr id="30" name="شكل بيضاوي 29">
              <a:extLst>
                <a:ext uri="{FF2B5EF4-FFF2-40B4-BE49-F238E27FC236}">
                  <a16:creationId xmlns:a16="http://schemas.microsoft.com/office/drawing/2014/main" id="{4E0AC12B-323F-DAF9-D0A7-745CBF5C2B93}"/>
                </a:ext>
              </a:extLst>
            </p:cNvPr>
            <p:cNvSpPr/>
            <p:nvPr/>
          </p:nvSpPr>
          <p:spPr>
            <a:xfrm>
              <a:off x="9851755" y="1960769"/>
              <a:ext cx="468000" cy="4680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1</a:t>
              </a:r>
            </a:p>
          </p:txBody>
        </p:sp>
      </p:grpSp>
      <p:grpSp>
        <p:nvGrpSpPr>
          <p:cNvPr id="73" name="مجموعة 72">
            <a:extLst>
              <a:ext uri="{FF2B5EF4-FFF2-40B4-BE49-F238E27FC236}">
                <a16:creationId xmlns:a16="http://schemas.microsoft.com/office/drawing/2014/main" id="{240DBFA0-877A-F8E4-9CF7-0417D2C44DCB}"/>
              </a:ext>
            </a:extLst>
          </p:cNvPr>
          <p:cNvGrpSpPr/>
          <p:nvPr/>
        </p:nvGrpSpPr>
        <p:grpSpPr>
          <a:xfrm>
            <a:off x="4915315" y="1534049"/>
            <a:ext cx="2361371" cy="2064842"/>
            <a:chOff x="4915315" y="1960769"/>
            <a:chExt cx="2361371" cy="2064842"/>
          </a:xfrm>
        </p:grpSpPr>
        <p:sp>
          <p:nvSpPr>
            <p:cNvPr id="6" name="شكل بيضاوي 5">
              <a:extLst>
                <a:ext uri="{FF2B5EF4-FFF2-40B4-BE49-F238E27FC236}">
                  <a16:creationId xmlns:a16="http://schemas.microsoft.com/office/drawing/2014/main" id="{319BCD03-94D1-3935-2654-AAF4401D55ED}"/>
                </a:ext>
              </a:extLst>
            </p:cNvPr>
            <p:cNvSpPr/>
            <p:nvPr/>
          </p:nvSpPr>
          <p:spPr>
            <a:xfrm>
              <a:off x="5638800" y="2054101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pic>
          <p:nvPicPr>
            <p:cNvPr id="21" name="صورة 20">
              <a:extLst>
                <a:ext uri="{FF2B5EF4-FFF2-40B4-BE49-F238E27FC236}">
                  <a16:creationId xmlns:a16="http://schemas.microsoft.com/office/drawing/2014/main" id="{55988466-1832-452B-4A58-7685C0A0D22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842190" y="2277301"/>
              <a:ext cx="468000" cy="468000"/>
            </a:xfrm>
            <a:prstGeom prst="rect">
              <a:avLst/>
            </a:prstGeom>
          </p:spPr>
        </p:pic>
        <p:sp>
          <p:nvSpPr>
            <p:cNvPr id="32" name="مربع نص 31">
              <a:extLst>
                <a:ext uri="{FF2B5EF4-FFF2-40B4-BE49-F238E27FC236}">
                  <a16:creationId xmlns:a16="http://schemas.microsoft.com/office/drawing/2014/main" id="{0A5D7861-200A-26D3-02D8-61F673E18D6F}"/>
                </a:ext>
              </a:extLst>
            </p:cNvPr>
            <p:cNvSpPr txBox="1"/>
            <p:nvPr/>
          </p:nvSpPr>
          <p:spPr>
            <a:xfrm>
              <a:off x="4915315" y="3225392"/>
              <a:ext cx="2361371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ct val="150000"/>
                </a:lnSpc>
              </a:pP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توليد رموز</a:t>
              </a:r>
              <a:r>
                <a:rPr lang="en-US" sz="1600" dirty="0">
                  <a:latin typeface="Cairo ExtraBold" pitchFamily="2" charset="-78"/>
                  <a:cs typeface="Cairo ExtraBold" pitchFamily="2" charset="-78"/>
                </a:rPr>
                <a:t>QR </a:t>
              </a: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 للوصول السريع للبيانات.</a:t>
              </a:r>
            </a:p>
          </p:txBody>
        </p:sp>
        <p:sp>
          <p:nvSpPr>
            <p:cNvPr id="34" name="شكل بيضاوي 33">
              <a:extLst>
                <a:ext uri="{FF2B5EF4-FFF2-40B4-BE49-F238E27FC236}">
                  <a16:creationId xmlns:a16="http://schemas.microsoft.com/office/drawing/2014/main" id="{EA0C4185-2ABC-712E-013E-2AC147CE9884}"/>
                </a:ext>
              </a:extLst>
            </p:cNvPr>
            <p:cNvSpPr/>
            <p:nvPr/>
          </p:nvSpPr>
          <p:spPr>
            <a:xfrm>
              <a:off x="6406685" y="1960769"/>
              <a:ext cx="468000" cy="4680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2</a:t>
              </a:r>
            </a:p>
          </p:txBody>
        </p:sp>
      </p:grpSp>
      <p:grpSp>
        <p:nvGrpSpPr>
          <p:cNvPr id="74" name="مجموعة 73">
            <a:extLst>
              <a:ext uri="{FF2B5EF4-FFF2-40B4-BE49-F238E27FC236}">
                <a16:creationId xmlns:a16="http://schemas.microsoft.com/office/drawing/2014/main" id="{1D992709-4E0E-1258-E2CE-E0263B7740B1}"/>
              </a:ext>
            </a:extLst>
          </p:cNvPr>
          <p:cNvGrpSpPr/>
          <p:nvPr/>
        </p:nvGrpSpPr>
        <p:grpSpPr>
          <a:xfrm>
            <a:off x="1264357" y="1534049"/>
            <a:ext cx="2766474" cy="2064842"/>
            <a:chOff x="1264357" y="1960769"/>
            <a:chExt cx="2766474" cy="2064842"/>
          </a:xfrm>
        </p:grpSpPr>
        <p:sp>
          <p:nvSpPr>
            <p:cNvPr id="13" name="شكل بيضاوي 12">
              <a:extLst>
                <a:ext uri="{FF2B5EF4-FFF2-40B4-BE49-F238E27FC236}">
                  <a16:creationId xmlns:a16="http://schemas.microsoft.com/office/drawing/2014/main" id="{991EFD3B-257B-E6B6-4B43-8C8C8C857901}"/>
                </a:ext>
              </a:extLst>
            </p:cNvPr>
            <p:cNvSpPr/>
            <p:nvPr/>
          </p:nvSpPr>
          <p:spPr>
            <a:xfrm>
              <a:off x="2193730" y="2054101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pic>
          <p:nvPicPr>
            <p:cNvPr id="23" name="صورة 22">
              <a:extLst>
                <a:ext uri="{FF2B5EF4-FFF2-40B4-BE49-F238E27FC236}">
                  <a16:creationId xmlns:a16="http://schemas.microsoft.com/office/drawing/2014/main" id="{9A8BEA67-4C6B-2653-2459-0462AFB2BEB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2416930" y="2277301"/>
              <a:ext cx="468000" cy="468000"/>
            </a:xfrm>
            <a:prstGeom prst="rect">
              <a:avLst/>
            </a:prstGeom>
          </p:spPr>
        </p:pic>
        <p:sp>
          <p:nvSpPr>
            <p:cNvPr id="36" name="مربع نص 35">
              <a:extLst>
                <a:ext uri="{FF2B5EF4-FFF2-40B4-BE49-F238E27FC236}">
                  <a16:creationId xmlns:a16="http://schemas.microsoft.com/office/drawing/2014/main" id="{CB0D96DA-0704-3CC1-B130-19F442FAF9C0}"/>
                </a:ext>
              </a:extLst>
            </p:cNvPr>
            <p:cNvSpPr txBox="1"/>
            <p:nvPr/>
          </p:nvSpPr>
          <p:spPr>
            <a:xfrm>
              <a:off x="1264357" y="3225392"/>
              <a:ext cx="2766474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ct val="150000"/>
                </a:lnSpc>
              </a:pP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تطوير لوحات تحكم</a:t>
              </a:r>
              <a:r>
                <a:rPr lang="en-US" sz="1600" dirty="0">
                  <a:latin typeface="Cairo ExtraBold" pitchFamily="2" charset="-78"/>
                  <a:cs typeface="Cairo ExtraBold" pitchFamily="2" charset="-78"/>
                </a:rPr>
                <a:t>Filament </a:t>
              </a: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 للجمعيات والأطباء.</a:t>
              </a:r>
            </a:p>
          </p:txBody>
        </p:sp>
        <p:sp>
          <p:nvSpPr>
            <p:cNvPr id="41" name="شكل بيضاوي 40">
              <a:extLst>
                <a:ext uri="{FF2B5EF4-FFF2-40B4-BE49-F238E27FC236}">
                  <a16:creationId xmlns:a16="http://schemas.microsoft.com/office/drawing/2014/main" id="{934351AD-382C-C525-34E5-86C5B16B015C}"/>
                </a:ext>
              </a:extLst>
            </p:cNvPr>
            <p:cNvSpPr/>
            <p:nvPr/>
          </p:nvSpPr>
          <p:spPr>
            <a:xfrm>
              <a:off x="2961615" y="1960769"/>
              <a:ext cx="468000" cy="4680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3</a:t>
              </a:r>
            </a:p>
          </p:txBody>
        </p:sp>
      </p:grpSp>
      <p:grpSp>
        <p:nvGrpSpPr>
          <p:cNvPr id="43" name="Graphic 283">
            <a:extLst>
              <a:ext uri="{FF2B5EF4-FFF2-40B4-BE49-F238E27FC236}">
                <a16:creationId xmlns:a16="http://schemas.microsoft.com/office/drawing/2014/main" id="{9C9ACA20-62ED-E035-0ACE-C2A7F24DBDF8}"/>
              </a:ext>
            </a:extLst>
          </p:cNvPr>
          <p:cNvGrpSpPr/>
          <p:nvPr/>
        </p:nvGrpSpPr>
        <p:grpSpPr>
          <a:xfrm>
            <a:off x="10344776" y="4937756"/>
            <a:ext cx="90457" cy="69340"/>
            <a:chOff x="3131093" y="6800076"/>
            <a:chExt cx="135821" cy="99968"/>
          </a:xfrm>
          <a:solidFill>
            <a:srgbClr val="8F4A10"/>
          </a:solidFill>
        </p:grpSpPr>
        <p:sp>
          <p:nvSpPr>
            <p:cNvPr id="45" name="Freeform: Shape 172">
              <a:extLst>
                <a:ext uri="{FF2B5EF4-FFF2-40B4-BE49-F238E27FC236}">
                  <a16:creationId xmlns:a16="http://schemas.microsoft.com/office/drawing/2014/main" id="{D9B73945-9B0B-2562-131C-3B86FA3C034C}"/>
                </a:ext>
              </a:extLst>
            </p:cNvPr>
            <p:cNvSpPr/>
            <p:nvPr/>
          </p:nvSpPr>
          <p:spPr>
            <a:xfrm>
              <a:off x="3131093" y="6800076"/>
              <a:ext cx="19465" cy="80240"/>
            </a:xfrm>
            <a:custGeom>
              <a:avLst/>
              <a:gdLst>
                <a:gd name="connsiteX0" fmla="*/ 0 w 19465"/>
                <a:gd name="connsiteY0" fmla="*/ 0 h 80240"/>
                <a:gd name="connsiteX1" fmla="*/ 19231 w 19465"/>
                <a:gd name="connsiteY1" fmla="*/ 38683 h 80240"/>
                <a:gd name="connsiteX2" fmla="*/ 7958 w 19465"/>
                <a:gd name="connsiteY2" fmla="*/ 80240 h 80240"/>
                <a:gd name="connsiteX3" fmla="*/ 2431 w 19465"/>
                <a:gd name="connsiteY3" fmla="*/ 40231 h 80240"/>
                <a:gd name="connsiteX4" fmla="*/ 0 w 19465"/>
                <a:gd name="connsiteY4" fmla="*/ 0 h 80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65" h="80240">
                  <a:moveTo>
                    <a:pt x="0" y="0"/>
                  </a:moveTo>
                  <a:cubicBezTo>
                    <a:pt x="12158" y="9505"/>
                    <a:pt x="17684" y="24315"/>
                    <a:pt x="19231" y="38683"/>
                  </a:cubicBezTo>
                  <a:cubicBezTo>
                    <a:pt x="20336" y="53273"/>
                    <a:pt x="17684" y="68525"/>
                    <a:pt x="7958" y="80240"/>
                  </a:cubicBezTo>
                  <a:cubicBezTo>
                    <a:pt x="4421" y="65430"/>
                    <a:pt x="3758" y="53051"/>
                    <a:pt x="2431" y="40231"/>
                  </a:cubicBezTo>
                  <a:cubicBezTo>
                    <a:pt x="1547" y="27410"/>
                    <a:pt x="0" y="15031"/>
                    <a:pt x="0" y="0"/>
                  </a:cubicBezTo>
                  <a:close/>
                </a:path>
              </a:pathLst>
            </a:custGeom>
            <a:solidFill>
              <a:srgbClr val="8F4A10"/>
            </a:solidFill>
            <a:ln w="220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7" name="Freeform: Shape 173">
              <a:extLst>
                <a:ext uri="{FF2B5EF4-FFF2-40B4-BE49-F238E27FC236}">
                  <a16:creationId xmlns:a16="http://schemas.microsoft.com/office/drawing/2014/main" id="{9FBE0330-605A-4A91-DFD3-6C1572F0603C}"/>
                </a:ext>
              </a:extLst>
            </p:cNvPr>
            <p:cNvSpPr/>
            <p:nvPr/>
          </p:nvSpPr>
          <p:spPr>
            <a:xfrm>
              <a:off x="3248568" y="6812289"/>
              <a:ext cx="18346" cy="87755"/>
            </a:xfrm>
            <a:custGeom>
              <a:avLst/>
              <a:gdLst>
                <a:gd name="connsiteX0" fmla="*/ 0 w 18346"/>
                <a:gd name="connsiteY0" fmla="*/ 87756 h 87755"/>
                <a:gd name="connsiteX1" fmla="*/ 1326 w 18346"/>
                <a:gd name="connsiteY1" fmla="*/ 44210 h 87755"/>
                <a:gd name="connsiteX2" fmla="*/ 3095 w 18346"/>
                <a:gd name="connsiteY2" fmla="*/ 0 h 87755"/>
                <a:gd name="connsiteX3" fmla="*/ 18347 w 18346"/>
                <a:gd name="connsiteY3" fmla="*/ 44431 h 87755"/>
                <a:gd name="connsiteX4" fmla="*/ 0 w 18346"/>
                <a:gd name="connsiteY4" fmla="*/ 87756 h 8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46" h="87755">
                  <a:moveTo>
                    <a:pt x="0" y="87756"/>
                  </a:moveTo>
                  <a:cubicBezTo>
                    <a:pt x="1105" y="71619"/>
                    <a:pt x="1105" y="58357"/>
                    <a:pt x="1326" y="44210"/>
                  </a:cubicBezTo>
                  <a:cubicBezTo>
                    <a:pt x="1547" y="29841"/>
                    <a:pt x="1768" y="16136"/>
                    <a:pt x="3095" y="0"/>
                  </a:cubicBezTo>
                  <a:cubicBezTo>
                    <a:pt x="14589" y="12158"/>
                    <a:pt x="18347" y="28736"/>
                    <a:pt x="18347" y="44431"/>
                  </a:cubicBezTo>
                  <a:cubicBezTo>
                    <a:pt x="17684" y="59904"/>
                    <a:pt x="13484" y="77367"/>
                    <a:pt x="0" y="87756"/>
                  </a:cubicBezTo>
                  <a:close/>
                </a:path>
              </a:pathLst>
            </a:custGeom>
            <a:solidFill>
              <a:srgbClr val="8F4A10"/>
            </a:solidFill>
            <a:ln w="220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75" name="مجموعة 74">
            <a:extLst>
              <a:ext uri="{FF2B5EF4-FFF2-40B4-BE49-F238E27FC236}">
                <a16:creationId xmlns:a16="http://schemas.microsoft.com/office/drawing/2014/main" id="{2DA1759F-AC3C-BB4B-769E-1A2C74D0F7B0}"/>
              </a:ext>
            </a:extLst>
          </p:cNvPr>
          <p:cNvGrpSpPr/>
          <p:nvPr/>
        </p:nvGrpSpPr>
        <p:grpSpPr>
          <a:xfrm>
            <a:off x="8360384" y="4065307"/>
            <a:ext cx="2361371" cy="2064842"/>
            <a:chOff x="8360384" y="4492027"/>
            <a:chExt cx="2361371" cy="2064842"/>
          </a:xfrm>
        </p:grpSpPr>
        <p:sp>
          <p:nvSpPr>
            <p:cNvPr id="49" name="شكل بيضاوي 48">
              <a:extLst>
                <a:ext uri="{FF2B5EF4-FFF2-40B4-BE49-F238E27FC236}">
                  <a16:creationId xmlns:a16="http://schemas.microsoft.com/office/drawing/2014/main" id="{98F3CB5C-9C5F-B616-0B3C-B9575D966E9D}"/>
                </a:ext>
              </a:extLst>
            </p:cNvPr>
            <p:cNvSpPr/>
            <p:nvPr/>
          </p:nvSpPr>
          <p:spPr>
            <a:xfrm>
              <a:off x="9083870" y="4585359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60" name="مربع نص 59">
              <a:extLst>
                <a:ext uri="{FF2B5EF4-FFF2-40B4-BE49-F238E27FC236}">
                  <a16:creationId xmlns:a16="http://schemas.microsoft.com/office/drawing/2014/main" id="{300B3EE9-254C-1FD6-DFE0-204C4D5CA3B8}"/>
                </a:ext>
              </a:extLst>
            </p:cNvPr>
            <p:cNvSpPr txBox="1"/>
            <p:nvPr/>
          </p:nvSpPr>
          <p:spPr>
            <a:xfrm>
              <a:off x="8360384" y="5756650"/>
              <a:ext cx="2361371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ct val="150000"/>
                </a:lnSpc>
              </a:pP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دمج</a:t>
              </a:r>
              <a:r>
                <a:rPr lang="en-US" sz="1600" dirty="0">
                  <a:latin typeface="Cairo ExtraBold" pitchFamily="2" charset="-78"/>
                  <a:cs typeface="Cairo ExtraBold" pitchFamily="2" charset="-78"/>
                </a:rPr>
                <a:t>Gemini </a:t>
              </a: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 لتشخيص الحالات باستخدام الصور.</a:t>
              </a:r>
            </a:p>
          </p:txBody>
        </p:sp>
        <p:sp>
          <p:nvSpPr>
            <p:cNvPr id="61" name="شكل بيضاوي 60">
              <a:extLst>
                <a:ext uri="{FF2B5EF4-FFF2-40B4-BE49-F238E27FC236}">
                  <a16:creationId xmlns:a16="http://schemas.microsoft.com/office/drawing/2014/main" id="{BFC500E0-F3B0-F1E6-0608-C29AD1070574}"/>
                </a:ext>
              </a:extLst>
            </p:cNvPr>
            <p:cNvSpPr/>
            <p:nvPr/>
          </p:nvSpPr>
          <p:spPr>
            <a:xfrm>
              <a:off x="9851755" y="4492027"/>
              <a:ext cx="468000" cy="4680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4</a:t>
              </a:r>
            </a:p>
          </p:txBody>
        </p:sp>
        <p:pic>
          <p:nvPicPr>
            <p:cNvPr id="67" name="صورة 66">
              <a:extLst>
                <a:ext uri="{FF2B5EF4-FFF2-40B4-BE49-F238E27FC236}">
                  <a16:creationId xmlns:a16="http://schemas.microsoft.com/office/drawing/2014/main" id="{45D1CFD7-52FC-3A9F-A8D4-6F2F6D29123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9307070" y="4809861"/>
              <a:ext cx="468000" cy="468000"/>
            </a:xfrm>
            <a:prstGeom prst="rect">
              <a:avLst/>
            </a:prstGeom>
          </p:spPr>
        </p:pic>
      </p:grpSp>
      <p:grpSp>
        <p:nvGrpSpPr>
          <p:cNvPr id="76" name="مجموعة 75">
            <a:extLst>
              <a:ext uri="{FF2B5EF4-FFF2-40B4-BE49-F238E27FC236}">
                <a16:creationId xmlns:a16="http://schemas.microsoft.com/office/drawing/2014/main" id="{E544D06E-6494-A94D-E30B-E3DB604CE046}"/>
              </a:ext>
            </a:extLst>
          </p:cNvPr>
          <p:cNvGrpSpPr/>
          <p:nvPr/>
        </p:nvGrpSpPr>
        <p:grpSpPr>
          <a:xfrm>
            <a:off x="4844927" y="4065307"/>
            <a:ext cx="2502146" cy="2064842"/>
            <a:chOff x="4844927" y="4492027"/>
            <a:chExt cx="2502146" cy="2064842"/>
          </a:xfrm>
        </p:grpSpPr>
        <p:sp>
          <p:nvSpPr>
            <p:cNvPr id="51" name="شكل بيضاوي 50">
              <a:extLst>
                <a:ext uri="{FF2B5EF4-FFF2-40B4-BE49-F238E27FC236}">
                  <a16:creationId xmlns:a16="http://schemas.microsoft.com/office/drawing/2014/main" id="{6CDD674E-AD6F-418F-C4B3-8A86016F0840}"/>
                </a:ext>
              </a:extLst>
            </p:cNvPr>
            <p:cNvSpPr/>
            <p:nvPr/>
          </p:nvSpPr>
          <p:spPr>
            <a:xfrm>
              <a:off x="5638800" y="4585359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62" name="مربع نص 61">
              <a:extLst>
                <a:ext uri="{FF2B5EF4-FFF2-40B4-BE49-F238E27FC236}">
                  <a16:creationId xmlns:a16="http://schemas.microsoft.com/office/drawing/2014/main" id="{F41DE169-8D38-80B2-8D16-F44F4EDACC7E}"/>
                </a:ext>
              </a:extLst>
            </p:cNvPr>
            <p:cNvSpPr txBox="1"/>
            <p:nvPr/>
          </p:nvSpPr>
          <p:spPr>
            <a:xfrm>
              <a:off x="4844927" y="5756650"/>
              <a:ext cx="2502146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ct val="150000"/>
                </a:lnSpc>
              </a:pP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إدارة طلبات التبني الفورية بشكل إلكتروني.</a:t>
              </a:r>
            </a:p>
          </p:txBody>
        </p:sp>
        <p:sp>
          <p:nvSpPr>
            <p:cNvPr id="63" name="شكل بيضاوي 62">
              <a:extLst>
                <a:ext uri="{FF2B5EF4-FFF2-40B4-BE49-F238E27FC236}">
                  <a16:creationId xmlns:a16="http://schemas.microsoft.com/office/drawing/2014/main" id="{E5C3283D-09A6-F48F-DF30-26101C6360E3}"/>
                </a:ext>
              </a:extLst>
            </p:cNvPr>
            <p:cNvSpPr/>
            <p:nvPr/>
          </p:nvSpPr>
          <p:spPr>
            <a:xfrm>
              <a:off x="6406685" y="4492027"/>
              <a:ext cx="468000" cy="4680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5</a:t>
              </a:r>
            </a:p>
          </p:txBody>
        </p:sp>
        <p:pic>
          <p:nvPicPr>
            <p:cNvPr id="69" name="صورة 68">
              <a:extLst>
                <a:ext uri="{FF2B5EF4-FFF2-40B4-BE49-F238E27FC236}">
                  <a16:creationId xmlns:a16="http://schemas.microsoft.com/office/drawing/2014/main" id="{599F2DE3-6D32-3770-F4D7-D6034077125C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5862000" y="4811979"/>
              <a:ext cx="468000" cy="468000"/>
            </a:xfrm>
            <a:prstGeom prst="rect">
              <a:avLst/>
            </a:prstGeom>
          </p:spPr>
        </p:pic>
      </p:grpSp>
      <p:grpSp>
        <p:nvGrpSpPr>
          <p:cNvPr id="77" name="مجموعة 76">
            <a:extLst>
              <a:ext uri="{FF2B5EF4-FFF2-40B4-BE49-F238E27FC236}">
                <a16:creationId xmlns:a16="http://schemas.microsoft.com/office/drawing/2014/main" id="{84A5B83D-50B1-715D-1D75-52756532B9D8}"/>
              </a:ext>
            </a:extLst>
          </p:cNvPr>
          <p:cNvGrpSpPr/>
          <p:nvPr/>
        </p:nvGrpSpPr>
        <p:grpSpPr>
          <a:xfrm>
            <a:off x="1470246" y="4065307"/>
            <a:ext cx="2361371" cy="2064842"/>
            <a:chOff x="1470246" y="4492027"/>
            <a:chExt cx="2361371" cy="2064842"/>
          </a:xfrm>
        </p:grpSpPr>
        <p:sp>
          <p:nvSpPr>
            <p:cNvPr id="54" name="شكل بيضاوي 53">
              <a:extLst>
                <a:ext uri="{FF2B5EF4-FFF2-40B4-BE49-F238E27FC236}">
                  <a16:creationId xmlns:a16="http://schemas.microsoft.com/office/drawing/2014/main" id="{BF49F1A2-B4DA-BF28-677F-45C237EF2D66}"/>
                </a:ext>
              </a:extLst>
            </p:cNvPr>
            <p:cNvSpPr/>
            <p:nvPr/>
          </p:nvSpPr>
          <p:spPr>
            <a:xfrm>
              <a:off x="2193730" y="4585359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64" name="مربع نص 63">
              <a:extLst>
                <a:ext uri="{FF2B5EF4-FFF2-40B4-BE49-F238E27FC236}">
                  <a16:creationId xmlns:a16="http://schemas.microsoft.com/office/drawing/2014/main" id="{E58E4A01-9470-4B37-8BE7-A02D7AC1603F}"/>
                </a:ext>
              </a:extLst>
            </p:cNvPr>
            <p:cNvSpPr txBox="1"/>
            <p:nvPr/>
          </p:nvSpPr>
          <p:spPr>
            <a:xfrm>
              <a:off x="1470246" y="5756650"/>
              <a:ext cx="2361371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ct val="150000"/>
                </a:lnSpc>
              </a:pP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تطبيق صلاحيات ونقاط ولاء واختبار التوثيق.</a:t>
              </a:r>
            </a:p>
          </p:txBody>
        </p:sp>
        <p:sp>
          <p:nvSpPr>
            <p:cNvPr id="65" name="شكل بيضاوي 64">
              <a:extLst>
                <a:ext uri="{FF2B5EF4-FFF2-40B4-BE49-F238E27FC236}">
                  <a16:creationId xmlns:a16="http://schemas.microsoft.com/office/drawing/2014/main" id="{8562E7DE-DB52-B49E-10E8-8C8C72F9FE6E}"/>
                </a:ext>
              </a:extLst>
            </p:cNvPr>
            <p:cNvSpPr/>
            <p:nvPr/>
          </p:nvSpPr>
          <p:spPr>
            <a:xfrm>
              <a:off x="2961615" y="4492027"/>
              <a:ext cx="468000" cy="4680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6</a:t>
              </a:r>
            </a:p>
          </p:txBody>
        </p:sp>
        <p:pic>
          <p:nvPicPr>
            <p:cNvPr id="71" name="صورة 70">
              <a:extLst>
                <a:ext uri="{FF2B5EF4-FFF2-40B4-BE49-F238E27FC236}">
                  <a16:creationId xmlns:a16="http://schemas.microsoft.com/office/drawing/2014/main" id="{BE8BB2FD-C64E-023F-5A80-FD6312CCDEF5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2416930" y="4811979"/>
              <a:ext cx="468000" cy="468000"/>
            </a:xfrm>
            <a:prstGeom prst="rect">
              <a:avLst/>
            </a:prstGeom>
          </p:spPr>
        </p:pic>
      </p:grpSp>
      <p:sp>
        <p:nvSpPr>
          <p:cNvPr id="79" name="Rectangle 37">
            <a:extLst>
              <a:ext uri="{FF2B5EF4-FFF2-40B4-BE49-F238E27FC236}">
                <a16:creationId xmlns:a16="http://schemas.microsoft.com/office/drawing/2014/main" id="{189D834C-25EC-56AF-4973-B3B4B7C3CFD9}"/>
              </a:ext>
            </a:extLst>
          </p:cNvPr>
          <p:cNvSpPr/>
          <p:nvPr/>
        </p:nvSpPr>
        <p:spPr>
          <a:xfrm>
            <a:off x="2354123" y="6278736"/>
            <a:ext cx="7497777" cy="64401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03/21</a:t>
            </a:r>
            <a:endParaRPr lang="th-TH" sz="2000" b="1" dirty="0">
              <a:solidFill>
                <a:schemeClr val="accent4"/>
              </a:solidFill>
              <a:latin typeface="Cairo ExtraBold" pitchFamily="2" charset="-78"/>
            </a:endParaRPr>
          </a:p>
        </p:txBody>
      </p:sp>
      <p:sp>
        <p:nvSpPr>
          <p:cNvPr id="80" name="Freeform: Shape 5">
            <a:extLst>
              <a:ext uri="{FF2B5EF4-FFF2-40B4-BE49-F238E27FC236}">
                <a16:creationId xmlns:a16="http://schemas.microsoft.com/office/drawing/2014/main" id="{9AE0E4AF-8D0F-FC44-2E2A-B9BD1D22BAE6}"/>
              </a:ext>
            </a:extLst>
          </p:cNvPr>
          <p:cNvSpPr/>
          <p:nvPr/>
        </p:nvSpPr>
        <p:spPr>
          <a:xfrm rot="650280">
            <a:off x="12592310" y="-247122"/>
            <a:ext cx="5532100" cy="6709605"/>
          </a:xfrm>
          <a:custGeom>
            <a:avLst/>
            <a:gdLst>
              <a:gd name="connsiteX0" fmla="*/ 3936674 w 5532100"/>
              <a:gd name="connsiteY0" fmla="*/ 44776 h 6709605"/>
              <a:gd name="connsiteX1" fmla="*/ 2572163 w 5532100"/>
              <a:gd name="connsiteY1" fmla="*/ 86276 h 6709605"/>
              <a:gd name="connsiteX2" fmla="*/ 1676454 w 5532100"/>
              <a:gd name="connsiteY2" fmla="*/ 559528 h 6709605"/>
              <a:gd name="connsiteX3" fmla="*/ 1324166 w 5532100"/>
              <a:gd name="connsiteY3" fmla="*/ 1581307 h 6709605"/>
              <a:gd name="connsiteX4" fmla="*/ 778519 w 5532100"/>
              <a:gd name="connsiteY4" fmla="*/ 2489453 h 6709605"/>
              <a:gd name="connsiteX5" fmla="*/ 285761 w 5532100"/>
              <a:gd name="connsiteY5" fmla="*/ 2785579 h 6709605"/>
              <a:gd name="connsiteX6" fmla="*/ 1025 w 5532100"/>
              <a:gd name="connsiteY6" fmla="*/ 3499450 h 6709605"/>
              <a:gd name="connsiteX7" fmla="*/ 1564000 w 5532100"/>
              <a:gd name="connsiteY7" fmla="*/ 4684085 h 6709605"/>
              <a:gd name="connsiteX8" fmla="*/ 2381554 w 5532100"/>
              <a:gd name="connsiteY8" fmla="*/ 5406988 h 6709605"/>
              <a:gd name="connsiteX9" fmla="*/ 2950111 w 5532100"/>
              <a:gd name="connsiteY9" fmla="*/ 6470136 h 6709605"/>
              <a:gd name="connsiteX10" fmla="*/ 4468575 w 5532100"/>
              <a:gd name="connsiteY10" fmla="*/ 6265387 h 6709605"/>
              <a:gd name="connsiteX11" fmla="*/ 4872050 w 5532100"/>
              <a:gd name="connsiteY11" fmla="*/ 5544316 h 6709605"/>
              <a:gd name="connsiteX12" fmla="*/ 5462077 w 5532100"/>
              <a:gd name="connsiteY12" fmla="*/ 3387126 h 6709605"/>
              <a:gd name="connsiteX13" fmla="*/ 5343076 w 5532100"/>
              <a:gd name="connsiteY13" fmla="*/ 1190661 h 6709605"/>
              <a:gd name="connsiteX14" fmla="*/ 4011425 w 5532100"/>
              <a:gd name="connsiteY14" fmla="*/ 51977 h 6709605"/>
              <a:gd name="connsiteX15" fmla="*/ 3936674 w 5532100"/>
              <a:gd name="connsiteY15" fmla="*/ 44776 h 6709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532100" h="6709605">
                <a:moveTo>
                  <a:pt x="3936674" y="44776"/>
                </a:moveTo>
                <a:cubicBezTo>
                  <a:pt x="3486986" y="-26309"/>
                  <a:pt x="3009152" y="-12956"/>
                  <a:pt x="2572163" y="86276"/>
                </a:cubicBezTo>
                <a:cubicBezTo>
                  <a:pt x="2243571" y="160897"/>
                  <a:pt x="1912622" y="297832"/>
                  <a:pt x="1676454" y="559528"/>
                </a:cubicBezTo>
                <a:cubicBezTo>
                  <a:pt x="1439370" y="822140"/>
                  <a:pt x="1395514" y="1232815"/>
                  <a:pt x="1324166" y="1581307"/>
                </a:cubicBezTo>
                <a:cubicBezTo>
                  <a:pt x="1246535" y="1960039"/>
                  <a:pt x="1089570" y="2285752"/>
                  <a:pt x="778519" y="2489453"/>
                </a:cubicBezTo>
                <a:cubicBezTo>
                  <a:pt x="617627" y="2594838"/>
                  <a:pt x="431992" y="2657938"/>
                  <a:pt x="285761" y="2785579"/>
                </a:cubicBezTo>
                <a:cubicBezTo>
                  <a:pt x="94235" y="2952755"/>
                  <a:pt x="-11674" y="3225840"/>
                  <a:pt x="1025" y="3499450"/>
                </a:cubicBezTo>
                <a:cubicBezTo>
                  <a:pt x="42132" y="4388089"/>
                  <a:pt x="962845" y="4468339"/>
                  <a:pt x="1564000" y="4684085"/>
                </a:cubicBezTo>
                <a:cubicBezTo>
                  <a:pt x="1933699" y="4816700"/>
                  <a:pt x="2188849" y="5038991"/>
                  <a:pt x="2381554" y="5406988"/>
                </a:cubicBezTo>
                <a:cubicBezTo>
                  <a:pt x="2569676" y="5766476"/>
                  <a:pt x="2652152" y="6184483"/>
                  <a:pt x="2950111" y="6470136"/>
                </a:cubicBezTo>
                <a:cubicBezTo>
                  <a:pt x="3395609" y="6897175"/>
                  <a:pt x="4129771" y="6706172"/>
                  <a:pt x="4468575" y="6265387"/>
                </a:cubicBezTo>
                <a:cubicBezTo>
                  <a:pt x="4634049" y="6050035"/>
                  <a:pt x="4760773" y="5798026"/>
                  <a:pt x="4872050" y="5544316"/>
                </a:cubicBezTo>
                <a:cubicBezTo>
                  <a:pt x="5167259" y="4871160"/>
                  <a:pt x="5361142" y="4132678"/>
                  <a:pt x="5462077" y="3387126"/>
                </a:cubicBezTo>
                <a:cubicBezTo>
                  <a:pt x="5558298" y="2675873"/>
                  <a:pt x="5585920" y="1889870"/>
                  <a:pt x="5343076" y="1190661"/>
                </a:cubicBezTo>
                <a:cubicBezTo>
                  <a:pt x="5118822" y="544996"/>
                  <a:pt x="4637191" y="124765"/>
                  <a:pt x="4011425" y="51977"/>
                </a:cubicBezTo>
                <a:cubicBezTo>
                  <a:pt x="3986683" y="49097"/>
                  <a:pt x="3961416" y="48573"/>
                  <a:pt x="3936674" y="44776"/>
                </a:cubicBezTo>
                <a:close/>
              </a:path>
            </a:pathLst>
          </a:custGeom>
          <a:solidFill>
            <a:srgbClr val="002060"/>
          </a:solidFill>
          <a:ln w="13091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grpSp>
        <p:nvGrpSpPr>
          <p:cNvPr id="81" name="Graphic 3">
            <a:extLst>
              <a:ext uri="{FF2B5EF4-FFF2-40B4-BE49-F238E27FC236}">
                <a16:creationId xmlns:a16="http://schemas.microsoft.com/office/drawing/2014/main" id="{A347F302-FAC4-D27F-B83E-1D4FBA24EE1C}"/>
              </a:ext>
            </a:extLst>
          </p:cNvPr>
          <p:cNvGrpSpPr/>
          <p:nvPr/>
        </p:nvGrpSpPr>
        <p:grpSpPr>
          <a:xfrm rot="650280">
            <a:off x="9287341" y="9007152"/>
            <a:ext cx="409815" cy="461426"/>
            <a:chOff x="7309798" y="3176109"/>
            <a:chExt cx="409815" cy="461426"/>
          </a:xfrm>
          <a:solidFill>
            <a:schemeClr val="bg1"/>
          </a:solidFill>
        </p:grpSpPr>
        <p:sp>
          <p:nvSpPr>
            <p:cNvPr id="82" name="Freeform: Shape 14">
              <a:extLst>
                <a:ext uri="{FF2B5EF4-FFF2-40B4-BE49-F238E27FC236}">
                  <a16:creationId xmlns:a16="http://schemas.microsoft.com/office/drawing/2014/main" id="{C9CABBC9-6DA0-FD6A-963D-38377EC1512D}"/>
                </a:ext>
              </a:extLst>
            </p:cNvPr>
            <p:cNvSpPr/>
            <p:nvPr/>
          </p:nvSpPr>
          <p:spPr>
            <a:xfrm>
              <a:off x="7309798" y="3388654"/>
              <a:ext cx="285138" cy="248882"/>
            </a:xfrm>
            <a:custGeom>
              <a:avLst/>
              <a:gdLst>
                <a:gd name="connsiteX0" fmla="*/ 174472 w 285138"/>
                <a:gd name="connsiteY0" fmla="*/ 229870 h 248882"/>
                <a:gd name="connsiteX1" fmla="*/ 116347 w 285138"/>
                <a:gd name="connsiteY1" fmla="*/ 188109 h 248882"/>
                <a:gd name="connsiteX2" fmla="*/ 65945 w 285138"/>
                <a:gd name="connsiteY2" fmla="*/ 174101 h 248882"/>
                <a:gd name="connsiteX3" fmla="*/ 38715 w 285138"/>
                <a:gd name="connsiteY3" fmla="*/ 169519 h 248882"/>
                <a:gd name="connsiteX4" fmla="*/ 3368 w 285138"/>
                <a:gd name="connsiteY4" fmla="*/ 136136 h 248882"/>
                <a:gd name="connsiteX5" fmla="*/ 19602 w 285138"/>
                <a:gd name="connsiteY5" fmla="*/ 58504 h 248882"/>
                <a:gd name="connsiteX6" fmla="*/ 58876 w 285138"/>
                <a:gd name="connsiteY6" fmla="*/ 30358 h 248882"/>
                <a:gd name="connsiteX7" fmla="*/ 95139 w 285138"/>
                <a:gd name="connsiteY7" fmla="*/ 35202 h 248882"/>
                <a:gd name="connsiteX8" fmla="*/ 104826 w 285138"/>
                <a:gd name="connsiteY8" fmla="*/ 34809 h 248882"/>
                <a:gd name="connsiteX9" fmla="*/ 132973 w 285138"/>
                <a:gd name="connsiteY9" fmla="*/ 15172 h 248882"/>
                <a:gd name="connsiteX10" fmla="*/ 159810 w 285138"/>
                <a:gd name="connsiteY10" fmla="*/ 2866 h 248882"/>
                <a:gd name="connsiteX11" fmla="*/ 231158 w 285138"/>
                <a:gd name="connsiteY11" fmla="*/ 35594 h 248882"/>
                <a:gd name="connsiteX12" fmla="*/ 241500 w 285138"/>
                <a:gd name="connsiteY12" fmla="*/ 79974 h 248882"/>
                <a:gd name="connsiteX13" fmla="*/ 243725 w 285138"/>
                <a:gd name="connsiteY13" fmla="*/ 101444 h 248882"/>
                <a:gd name="connsiteX14" fmla="*/ 249355 w 285138"/>
                <a:gd name="connsiteY14" fmla="*/ 108251 h 248882"/>
                <a:gd name="connsiteX15" fmla="*/ 282345 w 285138"/>
                <a:gd name="connsiteY15" fmla="*/ 142682 h 248882"/>
                <a:gd name="connsiteX16" fmla="*/ 235085 w 285138"/>
                <a:gd name="connsiteY16" fmla="*/ 243878 h 248882"/>
                <a:gd name="connsiteX17" fmla="*/ 182720 w 285138"/>
                <a:gd name="connsiteY17" fmla="*/ 236939 h 248882"/>
                <a:gd name="connsiteX18" fmla="*/ 174472 w 285138"/>
                <a:gd name="connsiteY18" fmla="*/ 229870 h 248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138" h="248882">
                  <a:moveTo>
                    <a:pt x="174472" y="229870"/>
                  </a:moveTo>
                  <a:cubicBezTo>
                    <a:pt x="158370" y="211281"/>
                    <a:pt x="138733" y="197796"/>
                    <a:pt x="116347" y="188109"/>
                  </a:cubicBezTo>
                  <a:cubicBezTo>
                    <a:pt x="100113" y="181170"/>
                    <a:pt x="83618" y="175672"/>
                    <a:pt x="65945" y="174101"/>
                  </a:cubicBezTo>
                  <a:cubicBezTo>
                    <a:pt x="56781" y="173316"/>
                    <a:pt x="47748" y="171483"/>
                    <a:pt x="38715" y="169519"/>
                  </a:cubicBezTo>
                  <a:cubicBezTo>
                    <a:pt x="20256" y="165591"/>
                    <a:pt x="8474" y="153941"/>
                    <a:pt x="3368" y="136136"/>
                  </a:cubicBezTo>
                  <a:cubicBezTo>
                    <a:pt x="-4879" y="107597"/>
                    <a:pt x="2583" y="81807"/>
                    <a:pt x="19602" y="58504"/>
                  </a:cubicBezTo>
                  <a:cubicBezTo>
                    <a:pt x="29551" y="44890"/>
                    <a:pt x="42381" y="34809"/>
                    <a:pt x="58876" y="30358"/>
                  </a:cubicBezTo>
                  <a:cubicBezTo>
                    <a:pt x="71574" y="26823"/>
                    <a:pt x="83880" y="27740"/>
                    <a:pt x="95139" y="35202"/>
                  </a:cubicBezTo>
                  <a:cubicBezTo>
                    <a:pt x="98804" y="37690"/>
                    <a:pt x="101684" y="37165"/>
                    <a:pt x="104826" y="34809"/>
                  </a:cubicBezTo>
                  <a:cubicBezTo>
                    <a:pt x="114121" y="28132"/>
                    <a:pt x="123154" y="20932"/>
                    <a:pt x="132973" y="15172"/>
                  </a:cubicBezTo>
                  <a:cubicBezTo>
                    <a:pt x="141482" y="10197"/>
                    <a:pt x="150515" y="5747"/>
                    <a:pt x="159810" y="2866"/>
                  </a:cubicBezTo>
                  <a:cubicBezTo>
                    <a:pt x="190051" y="-6167"/>
                    <a:pt x="218983" y="6532"/>
                    <a:pt x="231158" y="35594"/>
                  </a:cubicBezTo>
                  <a:cubicBezTo>
                    <a:pt x="236918" y="49471"/>
                    <a:pt x="238620" y="65050"/>
                    <a:pt x="241500" y="79974"/>
                  </a:cubicBezTo>
                  <a:cubicBezTo>
                    <a:pt x="242809" y="87043"/>
                    <a:pt x="242416" y="94374"/>
                    <a:pt x="243725" y="101444"/>
                  </a:cubicBezTo>
                  <a:cubicBezTo>
                    <a:pt x="244249" y="104063"/>
                    <a:pt x="246998" y="107597"/>
                    <a:pt x="249355" y="108251"/>
                  </a:cubicBezTo>
                  <a:cubicBezTo>
                    <a:pt x="267159" y="113357"/>
                    <a:pt x="277370" y="125532"/>
                    <a:pt x="282345" y="142682"/>
                  </a:cubicBezTo>
                  <a:cubicBezTo>
                    <a:pt x="293341" y="179992"/>
                    <a:pt x="270693" y="228430"/>
                    <a:pt x="235085" y="243878"/>
                  </a:cubicBezTo>
                  <a:cubicBezTo>
                    <a:pt x="216233" y="252126"/>
                    <a:pt x="198691" y="250424"/>
                    <a:pt x="182720" y="236939"/>
                  </a:cubicBezTo>
                  <a:cubicBezTo>
                    <a:pt x="179840" y="234714"/>
                    <a:pt x="177221" y="232227"/>
                    <a:pt x="174472" y="22987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3" name="Freeform: Shape 15">
              <a:extLst>
                <a:ext uri="{FF2B5EF4-FFF2-40B4-BE49-F238E27FC236}">
                  <a16:creationId xmlns:a16="http://schemas.microsoft.com/office/drawing/2014/main" id="{FF25700A-2652-0E68-F356-8C64C01CCA81}"/>
                </a:ext>
              </a:extLst>
            </p:cNvPr>
            <p:cNvSpPr/>
            <p:nvPr/>
          </p:nvSpPr>
          <p:spPr>
            <a:xfrm>
              <a:off x="7561937" y="3239678"/>
              <a:ext cx="136027" cy="150470"/>
            </a:xfrm>
            <a:custGeom>
              <a:avLst/>
              <a:gdLst>
                <a:gd name="connsiteX0" fmla="*/ 110979 w 136027"/>
                <a:gd name="connsiteY0" fmla="*/ 120684 h 150470"/>
                <a:gd name="connsiteX1" fmla="*/ 66076 w 136027"/>
                <a:gd name="connsiteY1" fmla="*/ 148831 h 150470"/>
                <a:gd name="connsiteX2" fmla="*/ 1535 w 136027"/>
                <a:gd name="connsiteY2" fmla="*/ 107593 h 150470"/>
                <a:gd name="connsiteX3" fmla="*/ 70003 w 136027"/>
                <a:gd name="connsiteY3" fmla="*/ 1554 h 150470"/>
                <a:gd name="connsiteX4" fmla="*/ 135853 w 136027"/>
                <a:gd name="connsiteY4" fmla="*/ 52217 h 150470"/>
                <a:gd name="connsiteX5" fmla="*/ 110979 w 136027"/>
                <a:gd name="connsiteY5" fmla="*/ 120684 h 15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027" h="150470">
                  <a:moveTo>
                    <a:pt x="110979" y="120684"/>
                  </a:moveTo>
                  <a:cubicBezTo>
                    <a:pt x="98804" y="134431"/>
                    <a:pt x="84273" y="144642"/>
                    <a:pt x="66076" y="148831"/>
                  </a:cubicBezTo>
                  <a:cubicBezTo>
                    <a:pt x="34656" y="156031"/>
                    <a:pt x="8212" y="139013"/>
                    <a:pt x="1535" y="107593"/>
                  </a:cubicBezTo>
                  <a:cubicBezTo>
                    <a:pt x="-7759" y="64000"/>
                    <a:pt x="26409" y="11110"/>
                    <a:pt x="70003" y="1554"/>
                  </a:cubicBezTo>
                  <a:cubicBezTo>
                    <a:pt x="105088" y="-6171"/>
                    <a:pt x="133365" y="15561"/>
                    <a:pt x="135853" y="52217"/>
                  </a:cubicBezTo>
                  <a:cubicBezTo>
                    <a:pt x="137423" y="75912"/>
                    <a:pt x="128390" y="100786"/>
                    <a:pt x="110979" y="12068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4" name="Freeform: Shape 16">
              <a:extLst>
                <a:ext uri="{FF2B5EF4-FFF2-40B4-BE49-F238E27FC236}">
                  <a16:creationId xmlns:a16="http://schemas.microsoft.com/office/drawing/2014/main" id="{68773E63-866E-F25B-E786-26AE9C264105}"/>
                </a:ext>
              </a:extLst>
            </p:cNvPr>
            <p:cNvSpPr/>
            <p:nvPr/>
          </p:nvSpPr>
          <p:spPr>
            <a:xfrm>
              <a:off x="7436583" y="3176109"/>
              <a:ext cx="126401" cy="155690"/>
            </a:xfrm>
            <a:custGeom>
              <a:avLst/>
              <a:gdLst>
                <a:gd name="connsiteX0" fmla="*/ 101623 w 126401"/>
                <a:gd name="connsiteY0" fmla="*/ 132673 h 155690"/>
                <a:gd name="connsiteX1" fmla="*/ 83950 w 126401"/>
                <a:gd name="connsiteY1" fmla="*/ 146420 h 155690"/>
                <a:gd name="connsiteX2" fmla="*/ 6711 w 126401"/>
                <a:gd name="connsiteY2" fmla="*/ 122594 h 155690"/>
                <a:gd name="connsiteX3" fmla="*/ 42188 w 126401"/>
                <a:gd name="connsiteY3" fmla="*/ 9091 h 155690"/>
                <a:gd name="connsiteX4" fmla="*/ 119558 w 126401"/>
                <a:gd name="connsiteY4" fmla="*/ 33834 h 155690"/>
                <a:gd name="connsiteX5" fmla="*/ 101623 w 126401"/>
                <a:gd name="connsiteY5" fmla="*/ 132673 h 155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01" h="155690">
                  <a:moveTo>
                    <a:pt x="101623" y="132673"/>
                  </a:moveTo>
                  <a:cubicBezTo>
                    <a:pt x="96648" y="136601"/>
                    <a:pt x="90757" y="142231"/>
                    <a:pt x="83950" y="146420"/>
                  </a:cubicBezTo>
                  <a:cubicBezTo>
                    <a:pt x="54232" y="165140"/>
                    <a:pt x="20849" y="154667"/>
                    <a:pt x="6711" y="122594"/>
                  </a:cubicBezTo>
                  <a:cubicBezTo>
                    <a:pt x="-10308" y="84236"/>
                    <a:pt x="6318" y="31085"/>
                    <a:pt x="42188" y="9091"/>
                  </a:cubicBezTo>
                  <a:cubicBezTo>
                    <a:pt x="72298" y="-9367"/>
                    <a:pt x="106336" y="975"/>
                    <a:pt x="119558" y="33834"/>
                  </a:cubicBezTo>
                  <a:cubicBezTo>
                    <a:pt x="133828" y="69443"/>
                    <a:pt x="124795" y="101516"/>
                    <a:pt x="101623" y="13267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5" name="Freeform: Shape 17">
              <a:extLst>
                <a:ext uri="{FF2B5EF4-FFF2-40B4-BE49-F238E27FC236}">
                  <a16:creationId xmlns:a16="http://schemas.microsoft.com/office/drawing/2014/main" id="{1865A339-3122-C485-6EE6-6D6E3F0D9E7D}"/>
                </a:ext>
              </a:extLst>
            </p:cNvPr>
            <p:cNvSpPr/>
            <p:nvPr/>
          </p:nvSpPr>
          <p:spPr>
            <a:xfrm>
              <a:off x="7597110" y="3395290"/>
              <a:ext cx="122503" cy="127966"/>
            </a:xfrm>
            <a:custGeom>
              <a:avLst/>
              <a:gdLst>
                <a:gd name="connsiteX0" fmla="*/ 21084 w 122503"/>
                <a:gd name="connsiteY0" fmla="*/ 27256 h 127966"/>
                <a:gd name="connsiteX1" fmla="*/ 72271 w 122503"/>
                <a:gd name="connsiteY1" fmla="*/ 157 h 127966"/>
                <a:gd name="connsiteX2" fmla="*/ 122018 w 122503"/>
                <a:gd name="connsiteY2" fmla="*/ 40741 h 127966"/>
                <a:gd name="connsiteX3" fmla="*/ 50932 w 122503"/>
                <a:gd name="connsiteY3" fmla="*/ 127797 h 127966"/>
                <a:gd name="connsiteX4" fmla="*/ 138 w 122503"/>
                <a:gd name="connsiteY4" fmla="*/ 75694 h 127966"/>
                <a:gd name="connsiteX5" fmla="*/ 21084 w 122503"/>
                <a:gd name="connsiteY5" fmla="*/ 27256 h 127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503" h="127966">
                  <a:moveTo>
                    <a:pt x="21084" y="27256"/>
                  </a:moveTo>
                  <a:cubicBezTo>
                    <a:pt x="34699" y="12594"/>
                    <a:pt x="51194" y="1859"/>
                    <a:pt x="72271" y="157"/>
                  </a:cubicBezTo>
                  <a:cubicBezTo>
                    <a:pt x="98454" y="-1806"/>
                    <a:pt x="118615" y="14820"/>
                    <a:pt x="122018" y="40741"/>
                  </a:cubicBezTo>
                  <a:cubicBezTo>
                    <a:pt x="127124" y="80669"/>
                    <a:pt x="91123" y="124787"/>
                    <a:pt x="50932" y="127797"/>
                  </a:cubicBezTo>
                  <a:cubicBezTo>
                    <a:pt x="20037" y="130155"/>
                    <a:pt x="-1957" y="107637"/>
                    <a:pt x="138" y="75694"/>
                  </a:cubicBezTo>
                  <a:cubicBezTo>
                    <a:pt x="1447" y="57367"/>
                    <a:pt x="9171" y="41657"/>
                    <a:pt x="21084" y="27256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6" name="Freeform: Shape 18">
              <a:extLst>
                <a:ext uri="{FF2B5EF4-FFF2-40B4-BE49-F238E27FC236}">
                  <a16:creationId xmlns:a16="http://schemas.microsoft.com/office/drawing/2014/main" id="{E69A202C-BEE7-8DE5-27E5-410A21E2B393}"/>
                </a:ext>
              </a:extLst>
            </p:cNvPr>
            <p:cNvSpPr/>
            <p:nvPr/>
          </p:nvSpPr>
          <p:spPr>
            <a:xfrm>
              <a:off x="7315272" y="3253662"/>
              <a:ext cx="109857" cy="138991"/>
            </a:xfrm>
            <a:custGeom>
              <a:avLst/>
              <a:gdLst>
                <a:gd name="connsiteX0" fmla="*/ 20542 w 109857"/>
                <a:gd name="connsiteY0" fmla="*/ 19774 h 138991"/>
                <a:gd name="connsiteX1" fmla="*/ 79845 w 109857"/>
                <a:gd name="connsiteY1" fmla="*/ 4981 h 138991"/>
                <a:gd name="connsiteX2" fmla="*/ 101184 w 109857"/>
                <a:gd name="connsiteY2" fmla="*/ 26843 h 138991"/>
                <a:gd name="connsiteX3" fmla="*/ 80762 w 109857"/>
                <a:gd name="connsiteY3" fmla="*/ 127385 h 138991"/>
                <a:gd name="connsiteX4" fmla="*/ 9152 w 109857"/>
                <a:gd name="connsiteY4" fmla="*/ 113115 h 138991"/>
                <a:gd name="connsiteX5" fmla="*/ 20542 w 109857"/>
                <a:gd name="connsiteY5" fmla="*/ 19774 h 13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857" h="138991">
                  <a:moveTo>
                    <a:pt x="20542" y="19774"/>
                  </a:moveTo>
                  <a:cubicBezTo>
                    <a:pt x="37560" y="530"/>
                    <a:pt x="60339" y="-5231"/>
                    <a:pt x="79845" y="4981"/>
                  </a:cubicBezTo>
                  <a:cubicBezTo>
                    <a:pt x="89271" y="9956"/>
                    <a:pt x="96209" y="17548"/>
                    <a:pt x="101184" y="26843"/>
                  </a:cubicBezTo>
                  <a:cubicBezTo>
                    <a:pt x="118465" y="58655"/>
                    <a:pt x="109039" y="104868"/>
                    <a:pt x="80762" y="127385"/>
                  </a:cubicBezTo>
                  <a:cubicBezTo>
                    <a:pt x="55757" y="147284"/>
                    <a:pt x="24600" y="140999"/>
                    <a:pt x="9152" y="113115"/>
                  </a:cubicBezTo>
                  <a:cubicBezTo>
                    <a:pt x="-6557" y="84969"/>
                    <a:pt x="-1583" y="44778"/>
                    <a:pt x="20542" y="1977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87" name="Graphic 3">
            <a:extLst>
              <a:ext uri="{FF2B5EF4-FFF2-40B4-BE49-F238E27FC236}">
                <a16:creationId xmlns:a16="http://schemas.microsoft.com/office/drawing/2014/main" id="{9FC0A0A0-5621-6B40-A7EA-C1A90134A154}"/>
              </a:ext>
            </a:extLst>
          </p:cNvPr>
          <p:cNvGrpSpPr/>
          <p:nvPr/>
        </p:nvGrpSpPr>
        <p:grpSpPr>
          <a:xfrm rot="650280">
            <a:off x="10923563" y="9352936"/>
            <a:ext cx="412312" cy="459598"/>
            <a:chOff x="7938562" y="3809618"/>
            <a:chExt cx="412312" cy="459598"/>
          </a:xfrm>
          <a:solidFill>
            <a:srgbClr val="F4F3A6"/>
          </a:solidFill>
        </p:grpSpPr>
        <p:sp>
          <p:nvSpPr>
            <p:cNvPr id="88" name="Freeform: Shape 20">
              <a:extLst>
                <a:ext uri="{FF2B5EF4-FFF2-40B4-BE49-F238E27FC236}">
                  <a16:creationId xmlns:a16="http://schemas.microsoft.com/office/drawing/2014/main" id="{51AE3601-4969-1459-EFBC-D8DB380B11EB}"/>
                </a:ext>
              </a:extLst>
            </p:cNvPr>
            <p:cNvSpPr/>
            <p:nvPr/>
          </p:nvSpPr>
          <p:spPr>
            <a:xfrm>
              <a:off x="8057936" y="4024934"/>
              <a:ext cx="288820" cy="244282"/>
            </a:xfrm>
            <a:custGeom>
              <a:avLst/>
              <a:gdLst>
                <a:gd name="connsiteX0" fmla="*/ 232368 w 288820"/>
                <a:gd name="connsiteY0" fmla="*/ 179820 h 244282"/>
                <a:gd name="connsiteX1" fmla="*/ 161936 w 288820"/>
                <a:gd name="connsiteY1" fmla="*/ 192780 h 244282"/>
                <a:gd name="connsiteX2" fmla="*/ 116771 w 288820"/>
                <a:gd name="connsiteY2" fmla="*/ 219356 h 244282"/>
                <a:gd name="connsiteX3" fmla="*/ 94516 w 288820"/>
                <a:gd name="connsiteY3" fmla="*/ 235851 h 244282"/>
                <a:gd name="connsiteX4" fmla="*/ 45947 w 288820"/>
                <a:gd name="connsiteY4" fmla="*/ 238208 h 244282"/>
                <a:gd name="connsiteX5" fmla="*/ 1306 w 288820"/>
                <a:gd name="connsiteY5" fmla="*/ 172751 h 244282"/>
                <a:gd name="connsiteX6" fmla="*/ 8244 w 288820"/>
                <a:gd name="connsiteY6" fmla="*/ 124837 h 244282"/>
                <a:gd name="connsiteX7" fmla="*/ 36914 w 288820"/>
                <a:gd name="connsiteY7" fmla="*/ 102057 h 244282"/>
                <a:gd name="connsiteX8" fmla="*/ 43329 w 288820"/>
                <a:gd name="connsiteY8" fmla="*/ 94726 h 244282"/>
                <a:gd name="connsiteX9" fmla="*/ 48696 w 288820"/>
                <a:gd name="connsiteY9" fmla="*/ 60820 h 244282"/>
                <a:gd name="connsiteX10" fmla="*/ 58515 w 288820"/>
                <a:gd name="connsiteY10" fmla="*/ 32936 h 244282"/>
                <a:gd name="connsiteX11" fmla="*/ 131564 w 288820"/>
                <a:gd name="connsiteY11" fmla="*/ 4266 h 244282"/>
                <a:gd name="connsiteX12" fmla="*/ 170708 w 288820"/>
                <a:gd name="connsiteY12" fmla="*/ 27568 h 244282"/>
                <a:gd name="connsiteX13" fmla="*/ 187726 w 288820"/>
                <a:gd name="connsiteY13" fmla="*/ 40921 h 244282"/>
                <a:gd name="connsiteX14" fmla="*/ 196628 w 288820"/>
                <a:gd name="connsiteY14" fmla="*/ 41576 h 244282"/>
                <a:gd name="connsiteX15" fmla="*/ 244281 w 288820"/>
                <a:gd name="connsiteY15" fmla="*/ 41576 h 244282"/>
                <a:gd name="connsiteX16" fmla="*/ 284471 w 288820"/>
                <a:gd name="connsiteY16" fmla="*/ 145914 h 244282"/>
                <a:gd name="connsiteX17" fmla="*/ 243234 w 288820"/>
                <a:gd name="connsiteY17" fmla="*/ 178904 h 244282"/>
                <a:gd name="connsiteX18" fmla="*/ 232368 w 288820"/>
                <a:gd name="connsiteY18" fmla="*/ 179820 h 244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8820" h="244282">
                  <a:moveTo>
                    <a:pt x="232368" y="179820"/>
                  </a:moveTo>
                  <a:cubicBezTo>
                    <a:pt x="207887" y="178511"/>
                    <a:pt x="184453" y="183224"/>
                    <a:pt x="161936" y="192780"/>
                  </a:cubicBezTo>
                  <a:cubicBezTo>
                    <a:pt x="145703" y="199588"/>
                    <a:pt x="130255" y="207705"/>
                    <a:pt x="116771" y="219356"/>
                  </a:cubicBezTo>
                  <a:cubicBezTo>
                    <a:pt x="109833" y="225378"/>
                    <a:pt x="102240" y="230615"/>
                    <a:pt x="94516" y="235851"/>
                  </a:cubicBezTo>
                  <a:cubicBezTo>
                    <a:pt x="78937" y="246455"/>
                    <a:pt x="62311" y="246848"/>
                    <a:pt x="45947" y="238208"/>
                  </a:cubicBezTo>
                  <a:cubicBezTo>
                    <a:pt x="19633" y="224331"/>
                    <a:pt x="6280" y="201159"/>
                    <a:pt x="1306" y="172751"/>
                  </a:cubicBezTo>
                  <a:cubicBezTo>
                    <a:pt x="-1574" y="156125"/>
                    <a:pt x="127" y="139892"/>
                    <a:pt x="8244" y="124837"/>
                  </a:cubicBezTo>
                  <a:cubicBezTo>
                    <a:pt x="14528" y="113317"/>
                    <a:pt x="23823" y="104938"/>
                    <a:pt x="36914" y="102057"/>
                  </a:cubicBezTo>
                  <a:cubicBezTo>
                    <a:pt x="41234" y="101141"/>
                    <a:pt x="42805" y="98654"/>
                    <a:pt x="43329" y="94726"/>
                  </a:cubicBezTo>
                  <a:cubicBezTo>
                    <a:pt x="45031" y="83337"/>
                    <a:pt x="46078" y="71948"/>
                    <a:pt x="48696" y="60820"/>
                  </a:cubicBezTo>
                  <a:cubicBezTo>
                    <a:pt x="50922" y="51263"/>
                    <a:pt x="54064" y="41707"/>
                    <a:pt x="58515" y="32936"/>
                  </a:cubicBezTo>
                  <a:cubicBezTo>
                    <a:pt x="72915" y="4920"/>
                    <a:pt x="102109" y="-7124"/>
                    <a:pt x="131564" y="4266"/>
                  </a:cubicBezTo>
                  <a:cubicBezTo>
                    <a:pt x="145572" y="9633"/>
                    <a:pt x="157878" y="19320"/>
                    <a:pt x="170708" y="27568"/>
                  </a:cubicBezTo>
                  <a:cubicBezTo>
                    <a:pt x="176730" y="31496"/>
                    <a:pt x="181704" y="36994"/>
                    <a:pt x="187726" y="40921"/>
                  </a:cubicBezTo>
                  <a:cubicBezTo>
                    <a:pt x="189952" y="42361"/>
                    <a:pt x="194403" y="42885"/>
                    <a:pt x="196628" y="41576"/>
                  </a:cubicBezTo>
                  <a:cubicBezTo>
                    <a:pt x="212600" y="32411"/>
                    <a:pt x="228571" y="33459"/>
                    <a:pt x="244281" y="41576"/>
                  </a:cubicBezTo>
                  <a:cubicBezTo>
                    <a:pt x="278842" y="59511"/>
                    <a:pt x="297955" y="109389"/>
                    <a:pt x="284471" y="145914"/>
                  </a:cubicBezTo>
                  <a:cubicBezTo>
                    <a:pt x="277271" y="165158"/>
                    <a:pt x="263918" y="176678"/>
                    <a:pt x="243234" y="178904"/>
                  </a:cubicBezTo>
                  <a:cubicBezTo>
                    <a:pt x="239568" y="179297"/>
                    <a:pt x="236033" y="179559"/>
                    <a:pt x="232368" y="179820"/>
                  </a:cubicBezTo>
                  <a:close/>
                </a:path>
              </a:pathLst>
            </a:custGeom>
            <a:solidFill>
              <a:srgbClr val="F4F3A6"/>
            </a:solidFill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9" name="Freeform: Shape 21">
              <a:extLst>
                <a:ext uri="{FF2B5EF4-FFF2-40B4-BE49-F238E27FC236}">
                  <a16:creationId xmlns:a16="http://schemas.microsoft.com/office/drawing/2014/main" id="{0A8C8E65-237B-CA34-B554-EA9FC574AD08}"/>
                </a:ext>
              </a:extLst>
            </p:cNvPr>
            <p:cNvSpPr/>
            <p:nvPr/>
          </p:nvSpPr>
          <p:spPr>
            <a:xfrm>
              <a:off x="8109506" y="3809618"/>
              <a:ext cx="125911" cy="159037"/>
            </a:xfrm>
            <a:custGeom>
              <a:avLst/>
              <a:gdLst>
                <a:gd name="connsiteX0" fmla="*/ 125552 w 125911"/>
                <a:gd name="connsiteY0" fmla="*/ 80158 h 159037"/>
                <a:gd name="connsiteX1" fmla="*/ 114686 w 125911"/>
                <a:gd name="connsiteY1" fmla="*/ 132000 h 159037"/>
                <a:gd name="connsiteX2" fmla="*/ 40197 w 125911"/>
                <a:gd name="connsiteY2" fmla="*/ 149935 h 159037"/>
                <a:gd name="connsiteX3" fmla="*/ 11265 w 125911"/>
                <a:gd name="connsiteY3" fmla="*/ 27008 h 159037"/>
                <a:gd name="connsiteX4" fmla="*/ 93348 w 125911"/>
                <a:gd name="connsiteY4" fmla="*/ 14702 h 159037"/>
                <a:gd name="connsiteX5" fmla="*/ 125552 w 125911"/>
                <a:gd name="connsiteY5" fmla="*/ 80158 h 15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11" h="159037">
                  <a:moveTo>
                    <a:pt x="125552" y="80158"/>
                  </a:moveTo>
                  <a:cubicBezTo>
                    <a:pt x="126992" y="98487"/>
                    <a:pt x="124243" y="116028"/>
                    <a:pt x="114686" y="132000"/>
                  </a:cubicBezTo>
                  <a:cubicBezTo>
                    <a:pt x="98060" y="159623"/>
                    <a:pt x="67558" y="166954"/>
                    <a:pt x="40197" y="149935"/>
                  </a:cubicBezTo>
                  <a:cubicBezTo>
                    <a:pt x="2363" y="126371"/>
                    <a:pt x="-12038" y="65104"/>
                    <a:pt x="11265" y="27008"/>
                  </a:cubicBezTo>
                  <a:cubicBezTo>
                    <a:pt x="29985" y="-3626"/>
                    <a:pt x="65332" y="-8863"/>
                    <a:pt x="93348" y="14702"/>
                  </a:cubicBezTo>
                  <a:cubicBezTo>
                    <a:pt x="111675" y="30149"/>
                    <a:pt x="123327" y="53845"/>
                    <a:pt x="125552" y="80158"/>
                  </a:cubicBezTo>
                  <a:close/>
                </a:path>
              </a:pathLst>
            </a:custGeom>
            <a:solidFill>
              <a:srgbClr val="F4F3A6"/>
            </a:solidFill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90" name="Freeform: Shape 22">
              <a:extLst>
                <a:ext uri="{FF2B5EF4-FFF2-40B4-BE49-F238E27FC236}">
                  <a16:creationId xmlns:a16="http://schemas.microsoft.com/office/drawing/2014/main" id="{A92E6C75-8070-591D-C1AB-FC4054736AB0}"/>
                </a:ext>
              </a:extLst>
            </p:cNvPr>
            <p:cNvSpPr/>
            <p:nvPr/>
          </p:nvSpPr>
          <p:spPr>
            <a:xfrm>
              <a:off x="7972523" y="3865172"/>
              <a:ext cx="132014" cy="151286"/>
            </a:xfrm>
            <a:custGeom>
              <a:avLst/>
              <a:gdLst>
                <a:gd name="connsiteX0" fmla="*/ 132014 w 132014"/>
                <a:gd name="connsiteY0" fmla="*/ 86003 h 151286"/>
                <a:gd name="connsiteX1" fmla="*/ 129658 w 132014"/>
                <a:gd name="connsiteY1" fmla="*/ 108258 h 151286"/>
                <a:gd name="connsiteX2" fmla="*/ 58965 w 132014"/>
                <a:gd name="connsiteY2" fmla="*/ 147401 h 151286"/>
                <a:gd name="connsiteX3" fmla="*/ 1756 w 132014"/>
                <a:gd name="connsiteY3" fmla="*/ 43063 h 151286"/>
                <a:gd name="connsiteX4" fmla="*/ 73234 w 132014"/>
                <a:gd name="connsiteY4" fmla="*/ 4444 h 151286"/>
                <a:gd name="connsiteX5" fmla="*/ 132014 w 132014"/>
                <a:gd name="connsiteY5" fmla="*/ 86003 h 151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014" h="151286">
                  <a:moveTo>
                    <a:pt x="132014" y="86003"/>
                  </a:moveTo>
                  <a:cubicBezTo>
                    <a:pt x="131360" y="92287"/>
                    <a:pt x="131360" y="100404"/>
                    <a:pt x="129658" y="108258"/>
                  </a:cubicBezTo>
                  <a:cubicBezTo>
                    <a:pt x="122458" y="142688"/>
                    <a:pt x="91824" y="159445"/>
                    <a:pt x="58965" y="147401"/>
                  </a:cubicBezTo>
                  <a:cubicBezTo>
                    <a:pt x="19560" y="133001"/>
                    <a:pt x="-7277" y="84170"/>
                    <a:pt x="1756" y="43063"/>
                  </a:cubicBezTo>
                  <a:cubicBezTo>
                    <a:pt x="9349" y="8502"/>
                    <a:pt x="40375" y="-8779"/>
                    <a:pt x="73234" y="4444"/>
                  </a:cubicBezTo>
                  <a:cubicBezTo>
                    <a:pt x="108843" y="18844"/>
                    <a:pt x="125600" y="47776"/>
                    <a:pt x="132014" y="86003"/>
                  </a:cubicBezTo>
                  <a:close/>
                </a:path>
              </a:pathLst>
            </a:custGeom>
            <a:solidFill>
              <a:srgbClr val="F4F3A6"/>
            </a:solidFill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91" name="Freeform: Shape 23">
              <a:extLst>
                <a:ext uri="{FF2B5EF4-FFF2-40B4-BE49-F238E27FC236}">
                  <a16:creationId xmlns:a16="http://schemas.microsoft.com/office/drawing/2014/main" id="{8763553A-F597-CBBD-42F0-031970F2C4AA}"/>
                </a:ext>
              </a:extLst>
            </p:cNvPr>
            <p:cNvSpPr/>
            <p:nvPr/>
          </p:nvSpPr>
          <p:spPr>
            <a:xfrm>
              <a:off x="8241790" y="3899131"/>
              <a:ext cx="109084" cy="139642"/>
            </a:xfrm>
            <a:custGeom>
              <a:avLst/>
              <a:gdLst>
                <a:gd name="connsiteX0" fmla="*/ 207 w 109084"/>
                <a:gd name="connsiteY0" fmla="*/ 73252 h 139642"/>
                <a:gd name="connsiteX1" fmla="*/ 16178 w 109084"/>
                <a:gd name="connsiteY1" fmla="*/ 17614 h 139642"/>
                <a:gd name="connsiteX2" fmla="*/ 79933 w 109084"/>
                <a:gd name="connsiteY2" fmla="*/ 9890 h 139642"/>
                <a:gd name="connsiteX3" fmla="*/ 93417 w 109084"/>
                <a:gd name="connsiteY3" fmla="*/ 121559 h 139642"/>
                <a:gd name="connsiteX4" fmla="*/ 20760 w 109084"/>
                <a:gd name="connsiteY4" fmla="*/ 122083 h 139642"/>
                <a:gd name="connsiteX5" fmla="*/ 207 w 109084"/>
                <a:gd name="connsiteY5" fmla="*/ 73252 h 13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084" h="139642">
                  <a:moveTo>
                    <a:pt x="207" y="73252"/>
                  </a:moveTo>
                  <a:cubicBezTo>
                    <a:pt x="-971" y="53222"/>
                    <a:pt x="2694" y="33978"/>
                    <a:pt x="16178" y="17614"/>
                  </a:cubicBezTo>
                  <a:cubicBezTo>
                    <a:pt x="32804" y="-2678"/>
                    <a:pt x="58856" y="-5689"/>
                    <a:pt x="79933" y="9890"/>
                  </a:cubicBezTo>
                  <a:cubicBezTo>
                    <a:pt x="112269" y="33847"/>
                    <a:pt x="119076" y="90401"/>
                    <a:pt x="93417" y="121559"/>
                  </a:cubicBezTo>
                  <a:cubicBezTo>
                    <a:pt x="73649" y="145516"/>
                    <a:pt x="42230" y="145647"/>
                    <a:pt x="20760" y="122083"/>
                  </a:cubicBezTo>
                  <a:cubicBezTo>
                    <a:pt x="8323" y="108336"/>
                    <a:pt x="2301" y="91842"/>
                    <a:pt x="207" y="73252"/>
                  </a:cubicBezTo>
                  <a:close/>
                </a:path>
              </a:pathLst>
            </a:custGeom>
            <a:solidFill>
              <a:srgbClr val="F4F3A6"/>
            </a:solidFill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42" name="Freeform: Shape 24">
              <a:extLst>
                <a:ext uri="{FF2B5EF4-FFF2-40B4-BE49-F238E27FC236}">
                  <a16:creationId xmlns:a16="http://schemas.microsoft.com/office/drawing/2014/main" id="{3EF9B164-3337-D7BD-AFC6-17DEF5FFA2EF}"/>
                </a:ext>
              </a:extLst>
            </p:cNvPr>
            <p:cNvSpPr/>
            <p:nvPr/>
          </p:nvSpPr>
          <p:spPr>
            <a:xfrm>
              <a:off x="7938562" y="4016893"/>
              <a:ext cx="119814" cy="130362"/>
            </a:xfrm>
            <a:custGeom>
              <a:avLst/>
              <a:gdLst>
                <a:gd name="connsiteX0" fmla="*/ 239 w 119814"/>
                <a:gd name="connsiteY0" fmla="*/ 55507 h 130362"/>
                <a:gd name="connsiteX1" fmla="*/ 30611 w 119814"/>
                <a:gd name="connsiteY1" fmla="*/ 2487 h 130362"/>
                <a:gd name="connsiteX2" fmla="*/ 61245 w 119814"/>
                <a:gd name="connsiteY2" fmla="*/ 2225 h 130362"/>
                <a:gd name="connsiteX3" fmla="*/ 119501 w 119814"/>
                <a:gd name="connsiteY3" fmla="*/ 86665 h 130362"/>
                <a:gd name="connsiteX4" fmla="*/ 59543 w 119814"/>
                <a:gd name="connsiteY4" fmla="*/ 128426 h 130362"/>
                <a:gd name="connsiteX5" fmla="*/ 239 w 119814"/>
                <a:gd name="connsiteY5" fmla="*/ 55507 h 130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814" h="130362">
                  <a:moveTo>
                    <a:pt x="239" y="55507"/>
                  </a:moveTo>
                  <a:cubicBezTo>
                    <a:pt x="-1855" y="29979"/>
                    <a:pt x="9927" y="9425"/>
                    <a:pt x="30611" y="2487"/>
                  </a:cubicBezTo>
                  <a:cubicBezTo>
                    <a:pt x="40692" y="-916"/>
                    <a:pt x="50903" y="-654"/>
                    <a:pt x="61245" y="2225"/>
                  </a:cubicBezTo>
                  <a:cubicBezTo>
                    <a:pt x="96199" y="11783"/>
                    <a:pt x="123036" y="50663"/>
                    <a:pt x="119501" y="86665"/>
                  </a:cubicBezTo>
                  <a:cubicBezTo>
                    <a:pt x="116490" y="118476"/>
                    <a:pt x="90439" y="136543"/>
                    <a:pt x="59543" y="128426"/>
                  </a:cubicBezTo>
                  <a:cubicBezTo>
                    <a:pt x="28386" y="120309"/>
                    <a:pt x="2858" y="88890"/>
                    <a:pt x="239" y="55507"/>
                  </a:cubicBezTo>
                  <a:close/>
                </a:path>
              </a:pathLst>
            </a:custGeom>
            <a:solidFill>
              <a:srgbClr val="F4F3A6"/>
            </a:solidFill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43" name="Graphic 3">
            <a:extLst>
              <a:ext uri="{FF2B5EF4-FFF2-40B4-BE49-F238E27FC236}">
                <a16:creationId xmlns:a16="http://schemas.microsoft.com/office/drawing/2014/main" id="{1BC92856-4448-7224-787B-BE060490453A}"/>
              </a:ext>
            </a:extLst>
          </p:cNvPr>
          <p:cNvGrpSpPr/>
          <p:nvPr/>
        </p:nvGrpSpPr>
        <p:grpSpPr>
          <a:xfrm rot="650280">
            <a:off x="9872527" y="-2201408"/>
            <a:ext cx="442311" cy="495632"/>
            <a:chOff x="5864788" y="-2553670"/>
            <a:chExt cx="442311" cy="495632"/>
          </a:xfrm>
          <a:solidFill>
            <a:schemeClr val="bg1"/>
          </a:solidFill>
        </p:grpSpPr>
        <p:sp>
          <p:nvSpPr>
            <p:cNvPr id="144" name="Freeform: Shape 26">
              <a:extLst>
                <a:ext uri="{FF2B5EF4-FFF2-40B4-BE49-F238E27FC236}">
                  <a16:creationId xmlns:a16="http://schemas.microsoft.com/office/drawing/2014/main" id="{478982E1-686A-94D9-D239-5D6158818522}"/>
                </a:ext>
              </a:extLst>
            </p:cNvPr>
            <p:cNvSpPr/>
            <p:nvPr/>
          </p:nvSpPr>
          <p:spPr>
            <a:xfrm>
              <a:off x="5864788" y="-2326409"/>
              <a:ext cx="304550" cy="268372"/>
            </a:xfrm>
            <a:custGeom>
              <a:avLst/>
              <a:gdLst>
                <a:gd name="connsiteX0" fmla="*/ 183100 w 304550"/>
                <a:gd name="connsiteY0" fmla="*/ 246668 h 268372"/>
                <a:gd name="connsiteX1" fmla="*/ 122225 w 304550"/>
                <a:gd name="connsiteY1" fmla="*/ 199670 h 268372"/>
                <a:gd name="connsiteX2" fmla="*/ 68551 w 304550"/>
                <a:gd name="connsiteY2" fmla="*/ 182651 h 268372"/>
                <a:gd name="connsiteX3" fmla="*/ 39488 w 304550"/>
                <a:gd name="connsiteY3" fmla="*/ 176760 h 268372"/>
                <a:gd name="connsiteX4" fmla="*/ 2832 w 304550"/>
                <a:gd name="connsiteY4" fmla="*/ 139580 h 268372"/>
                <a:gd name="connsiteX5" fmla="*/ 23124 w 304550"/>
                <a:gd name="connsiteY5" fmla="*/ 56974 h 268372"/>
                <a:gd name="connsiteX6" fmla="*/ 66325 w 304550"/>
                <a:gd name="connsiteY6" fmla="*/ 28173 h 268372"/>
                <a:gd name="connsiteX7" fmla="*/ 105076 w 304550"/>
                <a:gd name="connsiteY7" fmla="*/ 34719 h 268372"/>
                <a:gd name="connsiteX8" fmla="*/ 115549 w 304550"/>
                <a:gd name="connsiteY8" fmla="*/ 34588 h 268372"/>
                <a:gd name="connsiteX9" fmla="*/ 146575 w 304550"/>
                <a:gd name="connsiteY9" fmla="*/ 14558 h 268372"/>
                <a:gd name="connsiteX10" fmla="*/ 175900 w 304550"/>
                <a:gd name="connsiteY10" fmla="*/ 2383 h 268372"/>
                <a:gd name="connsiteX11" fmla="*/ 251175 w 304550"/>
                <a:gd name="connsiteY11" fmla="*/ 40217 h 268372"/>
                <a:gd name="connsiteX12" fmla="*/ 260601 w 304550"/>
                <a:gd name="connsiteY12" fmla="*/ 88262 h 268372"/>
                <a:gd name="connsiteX13" fmla="*/ 262172 w 304550"/>
                <a:gd name="connsiteY13" fmla="*/ 111303 h 268372"/>
                <a:gd name="connsiteX14" fmla="*/ 268063 w 304550"/>
                <a:gd name="connsiteY14" fmla="*/ 118896 h 268372"/>
                <a:gd name="connsiteX15" fmla="*/ 302231 w 304550"/>
                <a:gd name="connsiteY15" fmla="*/ 156992 h 268372"/>
                <a:gd name="connsiteX16" fmla="*/ 247640 w 304550"/>
                <a:gd name="connsiteY16" fmla="*/ 263817 h 268372"/>
                <a:gd name="connsiteX17" fmla="*/ 191740 w 304550"/>
                <a:gd name="connsiteY17" fmla="*/ 254391 h 268372"/>
                <a:gd name="connsiteX18" fmla="*/ 183100 w 304550"/>
                <a:gd name="connsiteY18" fmla="*/ 246668 h 268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550" h="268372">
                  <a:moveTo>
                    <a:pt x="183100" y="246668"/>
                  </a:moveTo>
                  <a:cubicBezTo>
                    <a:pt x="166605" y="226114"/>
                    <a:pt x="146052" y="210928"/>
                    <a:pt x="122225" y="199670"/>
                  </a:cubicBezTo>
                  <a:cubicBezTo>
                    <a:pt x="105076" y="191553"/>
                    <a:pt x="87533" y="185138"/>
                    <a:pt x="68551" y="182651"/>
                  </a:cubicBezTo>
                  <a:cubicBezTo>
                    <a:pt x="58732" y="181342"/>
                    <a:pt x="49045" y="179116"/>
                    <a:pt x="39488" y="176760"/>
                  </a:cubicBezTo>
                  <a:cubicBezTo>
                    <a:pt x="19720" y="171916"/>
                    <a:pt x="7676" y="158825"/>
                    <a:pt x="2832" y="139580"/>
                  </a:cubicBezTo>
                  <a:cubicBezTo>
                    <a:pt x="-5022" y="108685"/>
                    <a:pt x="4011" y="81324"/>
                    <a:pt x="23124" y="56974"/>
                  </a:cubicBezTo>
                  <a:cubicBezTo>
                    <a:pt x="34252" y="42835"/>
                    <a:pt x="48521" y="32493"/>
                    <a:pt x="66325" y="28173"/>
                  </a:cubicBezTo>
                  <a:cubicBezTo>
                    <a:pt x="80071" y="24900"/>
                    <a:pt x="93293" y="26340"/>
                    <a:pt x="105076" y="34719"/>
                  </a:cubicBezTo>
                  <a:cubicBezTo>
                    <a:pt x="109003" y="37468"/>
                    <a:pt x="112014" y="37075"/>
                    <a:pt x="115549" y="34588"/>
                  </a:cubicBezTo>
                  <a:cubicBezTo>
                    <a:pt x="125760" y="27780"/>
                    <a:pt x="135709" y="20449"/>
                    <a:pt x="146575" y="14558"/>
                  </a:cubicBezTo>
                  <a:cubicBezTo>
                    <a:pt x="155870" y="9583"/>
                    <a:pt x="165689" y="5132"/>
                    <a:pt x="175900" y="2383"/>
                  </a:cubicBezTo>
                  <a:cubicBezTo>
                    <a:pt x="208628" y="-6126"/>
                    <a:pt x="239262" y="8536"/>
                    <a:pt x="251175" y="40217"/>
                  </a:cubicBezTo>
                  <a:cubicBezTo>
                    <a:pt x="256804" y="55272"/>
                    <a:pt x="257982" y="72160"/>
                    <a:pt x="260601" y="88262"/>
                  </a:cubicBezTo>
                  <a:cubicBezTo>
                    <a:pt x="261779" y="95855"/>
                    <a:pt x="260994" y="103710"/>
                    <a:pt x="262172" y="111303"/>
                  </a:cubicBezTo>
                  <a:cubicBezTo>
                    <a:pt x="262564" y="114183"/>
                    <a:pt x="265445" y="117980"/>
                    <a:pt x="268063" y="118896"/>
                  </a:cubicBezTo>
                  <a:cubicBezTo>
                    <a:pt x="286914" y="125049"/>
                    <a:pt x="297387" y="138533"/>
                    <a:pt x="302231" y="156992"/>
                  </a:cubicBezTo>
                  <a:cubicBezTo>
                    <a:pt x="312704" y="197444"/>
                    <a:pt x="286522" y="248500"/>
                    <a:pt x="247640" y="263817"/>
                  </a:cubicBezTo>
                  <a:cubicBezTo>
                    <a:pt x="227087" y="271934"/>
                    <a:pt x="208366" y="269447"/>
                    <a:pt x="191740" y="254391"/>
                  </a:cubicBezTo>
                  <a:cubicBezTo>
                    <a:pt x="188729" y="252035"/>
                    <a:pt x="185849" y="249286"/>
                    <a:pt x="183100" y="246668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45" name="Freeform: Shape 27">
              <a:extLst>
                <a:ext uri="{FF2B5EF4-FFF2-40B4-BE49-F238E27FC236}">
                  <a16:creationId xmlns:a16="http://schemas.microsoft.com/office/drawing/2014/main" id="{71BB4ABD-491B-7365-7F84-BB89843D111D}"/>
                </a:ext>
              </a:extLst>
            </p:cNvPr>
            <p:cNvSpPr/>
            <p:nvPr/>
          </p:nvSpPr>
          <p:spPr>
            <a:xfrm>
              <a:off x="6141946" y="-2480466"/>
              <a:ext cx="147387" cy="160328"/>
            </a:xfrm>
            <a:custGeom>
              <a:avLst/>
              <a:gdLst>
                <a:gd name="connsiteX0" fmla="*/ 118153 w 147387"/>
                <a:gd name="connsiteY0" fmla="*/ 130650 h 160328"/>
                <a:gd name="connsiteX1" fmla="*/ 68798 w 147387"/>
                <a:gd name="connsiteY1" fmla="*/ 159059 h 160328"/>
                <a:gd name="connsiteX2" fmla="*/ 1116 w 147387"/>
                <a:gd name="connsiteY2" fmla="*/ 112323 h 160328"/>
                <a:gd name="connsiteX3" fmla="*/ 78617 w 147387"/>
                <a:gd name="connsiteY3" fmla="*/ 1177 h 160328"/>
                <a:gd name="connsiteX4" fmla="*/ 147346 w 147387"/>
                <a:gd name="connsiteY4" fmla="*/ 57994 h 160328"/>
                <a:gd name="connsiteX5" fmla="*/ 118153 w 147387"/>
                <a:gd name="connsiteY5" fmla="*/ 130650 h 16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7" h="160328">
                  <a:moveTo>
                    <a:pt x="118153" y="130650"/>
                  </a:moveTo>
                  <a:cubicBezTo>
                    <a:pt x="104538" y="145051"/>
                    <a:pt x="88566" y="155393"/>
                    <a:pt x="68798" y="159059"/>
                  </a:cubicBezTo>
                  <a:cubicBezTo>
                    <a:pt x="34761" y="165604"/>
                    <a:pt x="7138" y="146360"/>
                    <a:pt x="1116" y="112323"/>
                  </a:cubicBezTo>
                  <a:cubicBezTo>
                    <a:pt x="-7131" y="65194"/>
                    <a:pt x="31488" y="9817"/>
                    <a:pt x="78617" y="1177"/>
                  </a:cubicBezTo>
                  <a:cubicBezTo>
                    <a:pt x="116582" y="-5761"/>
                    <a:pt x="146037" y="18589"/>
                    <a:pt x="147346" y="57994"/>
                  </a:cubicBezTo>
                  <a:cubicBezTo>
                    <a:pt x="148132" y="83653"/>
                    <a:pt x="137528" y="109966"/>
                    <a:pt x="118153" y="13065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46" name="Freeform: Shape 28">
              <a:extLst>
                <a:ext uri="{FF2B5EF4-FFF2-40B4-BE49-F238E27FC236}">
                  <a16:creationId xmlns:a16="http://schemas.microsoft.com/office/drawing/2014/main" id="{BC82946F-585E-514E-AC11-D3D98BC4C0F4}"/>
                </a:ext>
              </a:extLst>
            </p:cNvPr>
            <p:cNvSpPr/>
            <p:nvPr/>
          </p:nvSpPr>
          <p:spPr>
            <a:xfrm>
              <a:off x="6009975" y="-2553670"/>
              <a:ext cx="136593" cy="166547"/>
            </a:xfrm>
            <a:custGeom>
              <a:avLst/>
              <a:gdLst>
                <a:gd name="connsiteX0" fmla="*/ 107428 w 136593"/>
                <a:gd name="connsiteY0" fmla="*/ 143634 h 166547"/>
                <a:gd name="connsiteX1" fmla="*/ 87922 w 136593"/>
                <a:gd name="connsiteY1" fmla="*/ 157772 h 166547"/>
                <a:gd name="connsiteX2" fmla="*/ 5970 w 136593"/>
                <a:gd name="connsiteY2" fmla="*/ 129233 h 166547"/>
                <a:gd name="connsiteX3" fmla="*/ 48386 w 136593"/>
                <a:gd name="connsiteY3" fmla="*/ 8662 h 166547"/>
                <a:gd name="connsiteX4" fmla="*/ 130469 w 136593"/>
                <a:gd name="connsiteY4" fmla="*/ 38118 h 166547"/>
                <a:gd name="connsiteX5" fmla="*/ 107428 w 136593"/>
                <a:gd name="connsiteY5" fmla="*/ 143634 h 16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593" h="166547">
                  <a:moveTo>
                    <a:pt x="107428" y="143634"/>
                  </a:moveTo>
                  <a:cubicBezTo>
                    <a:pt x="101930" y="147692"/>
                    <a:pt x="95384" y="153452"/>
                    <a:pt x="87922" y="157772"/>
                  </a:cubicBezTo>
                  <a:cubicBezTo>
                    <a:pt x="55325" y="176624"/>
                    <a:pt x="19978" y="164187"/>
                    <a:pt x="5970" y="129233"/>
                  </a:cubicBezTo>
                  <a:cubicBezTo>
                    <a:pt x="-10787" y="87472"/>
                    <a:pt x="9112" y="30917"/>
                    <a:pt x="48386" y="8662"/>
                  </a:cubicBezTo>
                  <a:cubicBezTo>
                    <a:pt x="81507" y="-10058"/>
                    <a:pt x="117509" y="2378"/>
                    <a:pt x="130469" y="38118"/>
                  </a:cubicBezTo>
                  <a:cubicBezTo>
                    <a:pt x="144477" y="76868"/>
                    <a:pt x="133480" y="110905"/>
                    <a:pt x="107428" y="14363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47" name="Freeform: Shape 29">
              <a:extLst>
                <a:ext uri="{FF2B5EF4-FFF2-40B4-BE49-F238E27FC236}">
                  <a16:creationId xmlns:a16="http://schemas.microsoft.com/office/drawing/2014/main" id="{81BDEA52-A50D-0473-5A57-AE33E8C0FE02}"/>
                </a:ext>
              </a:extLst>
            </p:cNvPr>
            <p:cNvSpPr/>
            <p:nvPr/>
          </p:nvSpPr>
          <p:spPr>
            <a:xfrm>
              <a:off x="6174382" y="-2312166"/>
              <a:ext cx="132717" cy="136252"/>
            </a:xfrm>
            <a:custGeom>
              <a:avLst/>
              <a:gdLst>
                <a:gd name="connsiteX0" fmla="*/ 24580 w 132717"/>
                <a:gd name="connsiteY0" fmla="*/ 27152 h 136252"/>
                <a:gd name="connsiteX1" fmla="*/ 80611 w 132717"/>
                <a:gd name="connsiteY1" fmla="*/ 53 h 136252"/>
                <a:gd name="connsiteX2" fmla="*/ 132453 w 132717"/>
                <a:gd name="connsiteY2" fmla="*/ 45480 h 136252"/>
                <a:gd name="connsiteX3" fmla="*/ 52857 w 132717"/>
                <a:gd name="connsiteY3" fmla="*/ 136203 h 136252"/>
                <a:gd name="connsiteX4" fmla="*/ 361 w 132717"/>
                <a:gd name="connsiteY4" fmla="*/ 78470 h 136252"/>
                <a:gd name="connsiteX5" fmla="*/ 24580 w 132717"/>
                <a:gd name="connsiteY5" fmla="*/ 27152 h 136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717" h="136252">
                  <a:moveTo>
                    <a:pt x="24580" y="27152"/>
                  </a:moveTo>
                  <a:cubicBezTo>
                    <a:pt x="39766" y="11835"/>
                    <a:pt x="57832" y="969"/>
                    <a:pt x="80611" y="53"/>
                  </a:cubicBezTo>
                  <a:cubicBezTo>
                    <a:pt x="108757" y="-1125"/>
                    <a:pt x="129834" y="17464"/>
                    <a:pt x="132453" y="45480"/>
                  </a:cubicBezTo>
                  <a:cubicBezTo>
                    <a:pt x="136380" y="88550"/>
                    <a:pt x="96059" y="134501"/>
                    <a:pt x="52857" y="136203"/>
                  </a:cubicBezTo>
                  <a:cubicBezTo>
                    <a:pt x="19605" y="137512"/>
                    <a:pt x="-3174" y="112638"/>
                    <a:pt x="361" y="78470"/>
                  </a:cubicBezTo>
                  <a:cubicBezTo>
                    <a:pt x="2325" y="58702"/>
                    <a:pt x="11227" y="42207"/>
                    <a:pt x="24580" y="27152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48" name="Freeform: Shape 30">
              <a:extLst>
                <a:ext uri="{FF2B5EF4-FFF2-40B4-BE49-F238E27FC236}">
                  <a16:creationId xmlns:a16="http://schemas.microsoft.com/office/drawing/2014/main" id="{607A792D-6CCD-E619-2A45-D03813D2BA43}"/>
                </a:ext>
              </a:extLst>
            </p:cNvPr>
            <p:cNvSpPr/>
            <p:nvPr/>
          </p:nvSpPr>
          <p:spPr>
            <a:xfrm>
              <a:off x="5877392" y="-2475426"/>
              <a:ext cx="118574" cy="148677"/>
            </a:xfrm>
            <a:custGeom>
              <a:avLst/>
              <a:gdLst>
                <a:gd name="connsiteX0" fmla="*/ 24266 w 118574"/>
                <a:gd name="connsiteY0" fmla="*/ 19701 h 148677"/>
                <a:gd name="connsiteX1" fmla="*/ 88414 w 118574"/>
                <a:gd name="connsiteY1" fmla="*/ 6086 h 148677"/>
                <a:gd name="connsiteX2" fmla="*/ 110538 w 118574"/>
                <a:gd name="connsiteY2" fmla="*/ 30305 h 148677"/>
                <a:gd name="connsiteX3" fmla="*/ 84748 w 118574"/>
                <a:gd name="connsiteY3" fmla="*/ 137392 h 148677"/>
                <a:gd name="connsiteX4" fmla="*/ 8426 w 118574"/>
                <a:gd name="connsiteY4" fmla="*/ 119457 h 148677"/>
                <a:gd name="connsiteX5" fmla="*/ 24266 w 118574"/>
                <a:gd name="connsiteY5" fmla="*/ 19701 h 14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574" h="148677">
                  <a:moveTo>
                    <a:pt x="24266" y="19701"/>
                  </a:moveTo>
                  <a:cubicBezTo>
                    <a:pt x="43249" y="-198"/>
                    <a:pt x="67991" y="-5565"/>
                    <a:pt x="88414" y="6086"/>
                  </a:cubicBezTo>
                  <a:cubicBezTo>
                    <a:pt x="98363" y="11715"/>
                    <a:pt x="105433" y="20094"/>
                    <a:pt x="110538" y="30305"/>
                  </a:cubicBezTo>
                  <a:cubicBezTo>
                    <a:pt x="127950" y="65128"/>
                    <a:pt x="116037" y="114352"/>
                    <a:pt x="84748" y="137392"/>
                  </a:cubicBezTo>
                  <a:cubicBezTo>
                    <a:pt x="57126" y="157684"/>
                    <a:pt x="24004" y="149960"/>
                    <a:pt x="8426" y="119457"/>
                  </a:cubicBezTo>
                  <a:cubicBezTo>
                    <a:pt x="-7284" y="88693"/>
                    <a:pt x="-476" y="45753"/>
                    <a:pt x="24266" y="19701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150" name="Rectangle 1">
            <a:extLst>
              <a:ext uri="{FF2B5EF4-FFF2-40B4-BE49-F238E27FC236}">
                <a16:creationId xmlns:a16="http://schemas.microsoft.com/office/drawing/2014/main" id="{5161D527-81D3-B2D5-5CB2-0DBDA9FCB64E}"/>
              </a:ext>
            </a:extLst>
          </p:cNvPr>
          <p:cNvSpPr/>
          <p:nvPr/>
        </p:nvSpPr>
        <p:spPr>
          <a:xfrm>
            <a:off x="-6306973" y="2016619"/>
            <a:ext cx="4504607" cy="944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 rtl="1"/>
            <a:r>
              <a:rPr lang="ar-SA" sz="3200" b="1" dirty="0">
                <a:solidFill>
                  <a:srgbClr val="4483D9"/>
                </a:solidFill>
                <a:latin typeface="Cairo ExtraBold" pitchFamily="2" charset="-78"/>
                <a:cs typeface="Cairo ExtraBold" pitchFamily="2" charset="-78"/>
              </a:rPr>
              <a:t>فكرة المشروع</a:t>
            </a:r>
            <a:endParaRPr lang="th-TH" sz="6000" b="1" dirty="0">
              <a:solidFill>
                <a:srgbClr val="4483D9"/>
              </a:solidFill>
              <a:latin typeface="Cairo ExtraBold" pitchFamily="2" charset="-78"/>
            </a:endParaRPr>
          </a:p>
        </p:txBody>
      </p:sp>
      <p:sp>
        <p:nvSpPr>
          <p:cNvPr id="151" name="TextBox 69">
            <a:extLst>
              <a:ext uri="{FF2B5EF4-FFF2-40B4-BE49-F238E27FC236}">
                <a16:creationId xmlns:a16="http://schemas.microsoft.com/office/drawing/2014/main" id="{CC22332A-DC02-BD29-727B-0C9301286C33}"/>
              </a:ext>
            </a:extLst>
          </p:cNvPr>
          <p:cNvSpPr txBox="1"/>
          <p:nvPr/>
        </p:nvSpPr>
        <p:spPr>
          <a:xfrm>
            <a:off x="-6489221" y="2883496"/>
            <a:ext cx="4706617" cy="25506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Low" rtl="1">
              <a:lnSpc>
                <a:spcPct val="150000"/>
              </a:lnSpc>
            </a:pP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منصة عربية متكاملة تقدم رعاية ذكية متطورة للحيوانات، تجمع بين إدارة الملاجئ الإلكترونية، نظام التبني الموثق، متجر شامل للمستلزمات، عيادة تشخيصية تعتمد على ذكاء </a:t>
            </a:r>
            <a:r>
              <a:rPr lang="en-US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Google Gemini</a:t>
            </a: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، رموز</a:t>
            </a:r>
            <a:r>
              <a:rPr lang="en-US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QR </a:t>
            </a: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 للوصول الفوري، ودردشة مع خبير سلوكي آلي لتقديم الاستشارات الفورية.</a:t>
            </a:r>
          </a:p>
        </p:txBody>
      </p:sp>
      <p:grpSp>
        <p:nvGrpSpPr>
          <p:cNvPr id="152" name="Graphic 18">
            <a:extLst>
              <a:ext uri="{FF2B5EF4-FFF2-40B4-BE49-F238E27FC236}">
                <a16:creationId xmlns:a16="http://schemas.microsoft.com/office/drawing/2014/main" id="{675DCC13-2B80-AB0C-ACE3-C5BBFF7FF2F1}"/>
              </a:ext>
            </a:extLst>
          </p:cNvPr>
          <p:cNvGrpSpPr/>
          <p:nvPr/>
        </p:nvGrpSpPr>
        <p:grpSpPr>
          <a:xfrm>
            <a:off x="-1644391" y="630013"/>
            <a:ext cx="804054" cy="567493"/>
            <a:chOff x="5188266" y="2825080"/>
            <a:chExt cx="804054" cy="567493"/>
          </a:xfrm>
          <a:solidFill>
            <a:srgbClr val="F7B756"/>
          </a:solidFill>
        </p:grpSpPr>
        <p:sp>
          <p:nvSpPr>
            <p:cNvPr id="153" name="Freeform: Shape 73">
              <a:extLst>
                <a:ext uri="{FF2B5EF4-FFF2-40B4-BE49-F238E27FC236}">
                  <a16:creationId xmlns:a16="http://schemas.microsoft.com/office/drawing/2014/main" id="{3E7D6E19-4581-C45C-A8EC-1ABBA935E4D0}"/>
                </a:ext>
              </a:extLst>
            </p:cNvPr>
            <p:cNvSpPr/>
            <p:nvPr/>
          </p:nvSpPr>
          <p:spPr>
            <a:xfrm>
              <a:off x="5188266" y="3075982"/>
              <a:ext cx="212744" cy="179164"/>
            </a:xfrm>
            <a:custGeom>
              <a:avLst/>
              <a:gdLst>
                <a:gd name="connsiteX0" fmla="*/ 198025 w 212744"/>
                <a:gd name="connsiteY0" fmla="*/ 154897 h 179164"/>
                <a:gd name="connsiteX1" fmla="*/ 202216 w 212744"/>
                <a:gd name="connsiteY1" fmla="*/ 149753 h 179164"/>
                <a:gd name="connsiteX2" fmla="*/ 202216 w 212744"/>
                <a:gd name="connsiteY2" fmla="*/ 149753 h 179164"/>
                <a:gd name="connsiteX3" fmla="*/ 208788 w 212744"/>
                <a:gd name="connsiteY3" fmla="*/ 138800 h 179164"/>
                <a:gd name="connsiteX4" fmla="*/ 210598 w 212744"/>
                <a:gd name="connsiteY4" fmla="*/ 132037 h 179164"/>
                <a:gd name="connsiteX5" fmla="*/ 210598 w 212744"/>
                <a:gd name="connsiteY5" fmla="*/ 132037 h 179164"/>
                <a:gd name="connsiteX6" fmla="*/ 210598 w 212744"/>
                <a:gd name="connsiteY6" fmla="*/ 132037 h 179164"/>
                <a:gd name="connsiteX7" fmla="*/ 211741 w 212744"/>
                <a:gd name="connsiteY7" fmla="*/ 115749 h 179164"/>
                <a:gd name="connsiteX8" fmla="*/ 205359 w 212744"/>
                <a:gd name="connsiteY8" fmla="*/ 92032 h 179164"/>
                <a:gd name="connsiteX9" fmla="*/ 202311 w 212744"/>
                <a:gd name="connsiteY9" fmla="*/ 84793 h 179164"/>
                <a:gd name="connsiteX10" fmla="*/ 192977 w 212744"/>
                <a:gd name="connsiteY10" fmla="*/ 71362 h 179164"/>
                <a:gd name="connsiteX11" fmla="*/ 192977 w 212744"/>
                <a:gd name="connsiteY11" fmla="*/ 71362 h 179164"/>
                <a:gd name="connsiteX12" fmla="*/ 192405 w 212744"/>
                <a:gd name="connsiteY12" fmla="*/ 70029 h 179164"/>
                <a:gd name="connsiteX13" fmla="*/ 180308 w 212744"/>
                <a:gd name="connsiteY13" fmla="*/ 54122 h 179164"/>
                <a:gd name="connsiteX14" fmla="*/ 180308 w 212744"/>
                <a:gd name="connsiteY14" fmla="*/ 54122 h 179164"/>
                <a:gd name="connsiteX15" fmla="*/ 180308 w 212744"/>
                <a:gd name="connsiteY15" fmla="*/ 54122 h 179164"/>
                <a:gd name="connsiteX16" fmla="*/ 172688 w 212744"/>
                <a:gd name="connsiteY16" fmla="*/ 45454 h 179164"/>
                <a:gd name="connsiteX17" fmla="*/ 172307 w 212744"/>
                <a:gd name="connsiteY17" fmla="*/ 46026 h 179164"/>
                <a:gd name="connsiteX18" fmla="*/ 172212 w 212744"/>
                <a:gd name="connsiteY18" fmla="*/ 45740 h 179164"/>
                <a:gd name="connsiteX19" fmla="*/ 172688 w 212744"/>
                <a:gd name="connsiteY19" fmla="*/ 45454 h 179164"/>
                <a:gd name="connsiteX20" fmla="*/ 171069 w 212744"/>
                <a:gd name="connsiteY20" fmla="*/ 43930 h 179164"/>
                <a:gd name="connsiteX21" fmla="*/ 171069 w 212744"/>
                <a:gd name="connsiteY21" fmla="*/ 43930 h 179164"/>
                <a:gd name="connsiteX22" fmla="*/ 166973 w 212744"/>
                <a:gd name="connsiteY22" fmla="*/ 39739 h 179164"/>
                <a:gd name="connsiteX23" fmla="*/ 166973 w 212744"/>
                <a:gd name="connsiteY23" fmla="*/ 39739 h 179164"/>
                <a:gd name="connsiteX24" fmla="*/ 166973 w 212744"/>
                <a:gd name="connsiteY24" fmla="*/ 39739 h 179164"/>
                <a:gd name="connsiteX25" fmla="*/ 161925 w 212744"/>
                <a:gd name="connsiteY25" fmla="*/ 35549 h 179164"/>
                <a:gd name="connsiteX26" fmla="*/ 161925 w 212744"/>
                <a:gd name="connsiteY26" fmla="*/ 35549 h 179164"/>
                <a:gd name="connsiteX27" fmla="*/ 156020 w 212744"/>
                <a:gd name="connsiteY27" fmla="*/ 29262 h 179164"/>
                <a:gd name="connsiteX28" fmla="*/ 156020 w 212744"/>
                <a:gd name="connsiteY28" fmla="*/ 29262 h 179164"/>
                <a:gd name="connsiteX29" fmla="*/ 151257 w 212744"/>
                <a:gd name="connsiteY29" fmla="*/ 25738 h 179164"/>
                <a:gd name="connsiteX30" fmla="*/ 141542 w 212744"/>
                <a:gd name="connsiteY30" fmla="*/ 18594 h 179164"/>
                <a:gd name="connsiteX31" fmla="*/ 141637 w 212744"/>
                <a:gd name="connsiteY31" fmla="*/ 19166 h 179164"/>
                <a:gd name="connsiteX32" fmla="*/ 141637 w 212744"/>
                <a:gd name="connsiteY32" fmla="*/ 19166 h 179164"/>
                <a:gd name="connsiteX33" fmla="*/ 141637 w 212744"/>
                <a:gd name="connsiteY33" fmla="*/ 19166 h 179164"/>
                <a:gd name="connsiteX34" fmla="*/ 141446 w 212744"/>
                <a:gd name="connsiteY34" fmla="*/ 19166 h 179164"/>
                <a:gd name="connsiteX35" fmla="*/ 141637 w 212744"/>
                <a:gd name="connsiteY35" fmla="*/ 18594 h 179164"/>
                <a:gd name="connsiteX36" fmla="*/ 129445 w 212744"/>
                <a:gd name="connsiteY36" fmla="*/ 12593 h 179164"/>
                <a:gd name="connsiteX37" fmla="*/ 123254 w 212744"/>
                <a:gd name="connsiteY37" fmla="*/ 10307 h 179164"/>
                <a:gd name="connsiteX38" fmla="*/ 123254 w 212744"/>
                <a:gd name="connsiteY38" fmla="*/ 10307 h 179164"/>
                <a:gd name="connsiteX39" fmla="*/ 105442 w 212744"/>
                <a:gd name="connsiteY39" fmla="*/ 2783 h 179164"/>
                <a:gd name="connsiteX40" fmla="*/ 105442 w 212744"/>
                <a:gd name="connsiteY40" fmla="*/ 2783 h 179164"/>
                <a:gd name="connsiteX41" fmla="*/ 97060 w 212744"/>
                <a:gd name="connsiteY41" fmla="*/ 1354 h 179164"/>
                <a:gd name="connsiteX42" fmla="*/ 95726 w 212744"/>
                <a:gd name="connsiteY42" fmla="*/ 1259 h 179164"/>
                <a:gd name="connsiteX43" fmla="*/ 95726 w 212744"/>
                <a:gd name="connsiteY43" fmla="*/ 1259 h 179164"/>
                <a:gd name="connsiteX44" fmla="*/ 79248 w 212744"/>
                <a:gd name="connsiteY44" fmla="*/ 782 h 179164"/>
                <a:gd name="connsiteX45" fmla="*/ 74486 w 212744"/>
                <a:gd name="connsiteY45" fmla="*/ 1449 h 179164"/>
                <a:gd name="connsiteX46" fmla="*/ 74486 w 212744"/>
                <a:gd name="connsiteY46" fmla="*/ 1449 h 179164"/>
                <a:gd name="connsiteX47" fmla="*/ 74486 w 212744"/>
                <a:gd name="connsiteY47" fmla="*/ 1449 h 179164"/>
                <a:gd name="connsiteX48" fmla="*/ 71247 w 212744"/>
                <a:gd name="connsiteY48" fmla="*/ 1830 h 179164"/>
                <a:gd name="connsiteX49" fmla="*/ 55531 w 212744"/>
                <a:gd name="connsiteY49" fmla="*/ 4211 h 179164"/>
                <a:gd name="connsiteX50" fmla="*/ 55531 w 212744"/>
                <a:gd name="connsiteY50" fmla="*/ 4211 h 179164"/>
                <a:gd name="connsiteX51" fmla="*/ 55531 w 212744"/>
                <a:gd name="connsiteY51" fmla="*/ 4211 h 179164"/>
                <a:gd name="connsiteX52" fmla="*/ 41339 w 212744"/>
                <a:gd name="connsiteY52" fmla="*/ 8878 h 179164"/>
                <a:gd name="connsiteX53" fmla="*/ 32480 w 212744"/>
                <a:gd name="connsiteY53" fmla="*/ 12308 h 179164"/>
                <a:gd name="connsiteX54" fmla="*/ 32480 w 212744"/>
                <a:gd name="connsiteY54" fmla="*/ 12308 h 179164"/>
                <a:gd name="connsiteX55" fmla="*/ 32480 w 212744"/>
                <a:gd name="connsiteY55" fmla="*/ 12308 h 179164"/>
                <a:gd name="connsiteX56" fmla="*/ 21812 w 212744"/>
                <a:gd name="connsiteY56" fmla="*/ 19642 h 179164"/>
                <a:gd name="connsiteX57" fmla="*/ 13430 w 212744"/>
                <a:gd name="connsiteY57" fmla="*/ 28881 h 179164"/>
                <a:gd name="connsiteX58" fmla="*/ 13430 w 212744"/>
                <a:gd name="connsiteY58" fmla="*/ 28881 h 179164"/>
                <a:gd name="connsiteX59" fmla="*/ 8382 w 212744"/>
                <a:gd name="connsiteY59" fmla="*/ 36501 h 179164"/>
                <a:gd name="connsiteX60" fmla="*/ 7144 w 212744"/>
                <a:gd name="connsiteY60" fmla="*/ 39835 h 179164"/>
                <a:gd name="connsiteX61" fmla="*/ 7144 w 212744"/>
                <a:gd name="connsiteY61" fmla="*/ 39835 h 179164"/>
                <a:gd name="connsiteX62" fmla="*/ 3810 w 212744"/>
                <a:gd name="connsiteY62" fmla="*/ 51265 h 179164"/>
                <a:gd name="connsiteX63" fmla="*/ 3810 w 212744"/>
                <a:gd name="connsiteY63" fmla="*/ 51265 h 179164"/>
                <a:gd name="connsiteX64" fmla="*/ 1524 w 212744"/>
                <a:gd name="connsiteY64" fmla="*/ 66505 h 179164"/>
                <a:gd name="connsiteX65" fmla="*/ 1524 w 212744"/>
                <a:gd name="connsiteY65" fmla="*/ 66505 h 179164"/>
                <a:gd name="connsiteX66" fmla="*/ 0 w 212744"/>
                <a:gd name="connsiteY66" fmla="*/ 68314 h 179164"/>
                <a:gd name="connsiteX67" fmla="*/ 1619 w 212744"/>
                <a:gd name="connsiteY67" fmla="*/ 79363 h 179164"/>
                <a:gd name="connsiteX68" fmla="*/ 2286 w 212744"/>
                <a:gd name="connsiteY68" fmla="*/ 84126 h 179164"/>
                <a:gd name="connsiteX69" fmla="*/ 2477 w 212744"/>
                <a:gd name="connsiteY69" fmla="*/ 85745 h 179164"/>
                <a:gd name="connsiteX70" fmla="*/ 8763 w 212744"/>
                <a:gd name="connsiteY70" fmla="*/ 97937 h 179164"/>
                <a:gd name="connsiteX71" fmla="*/ 8763 w 212744"/>
                <a:gd name="connsiteY71" fmla="*/ 97937 h 179164"/>
                <a:gd name="connsiteX72" fmla="*/ 15812 w 212744"/>
                <a:gd name="connsiteY72" fmla="*/ 111272 h 179164"/>
                <a:gd name="connsiteX73" fmla="*/ 25527 w 212744"/>
                <a:gd name="connsiteY73" fmla="*/ 124798 h 179164"/>
                <a:gd name="connsiteX74" fmla="*/ 25527 w 212744"/>
                <a:gd name="connsiteY74" fmla="*/ 124798 h 179164"/>
                <a:gd name="connsiteX75" fmla="*/ 29718 w 212744"/>
                <a:gd name="connsiteY75" fmla="*/ 130322 h 179164"/>
                <a:gd name="connsiteX76" fmla="*/ 37052 w 212744"/>
                <a:gd name="connsiteY76" fmla="*/ 137466 h 179164"/>
                <a:gd name="connsiteX77" fmla="*/ 41053 w 212744"/>
                <a:gd name="connsiteY77" fmla="*/ 141467 h 179164"/>
                <a:gd name="connsiteX78" fmla="*/ 41053 w 212744"/>
                <a:gd name="connsiteY78" fmla="*/ 141467 h 179164"/>
                <a:gd name="connsiteX79" fmla="*/ 41053 w 212744"/>
                <a:gd name="connsiteY79" fmla="*/ 141467 h 179164"/>
                <a:gd name="connsiteX80" fmla="*/ 55626 w 212744"/>
                <a:gd name="connsiteY80" fmla="*/ 153182 h 179164"/>
                <a:gd name="connsiteX81" fmla="*/ 65437 w 212744"/>
                <a:gd name="connsiteY81" fmla="*/ 154135 h 179164"/>
                <a:gd name="connsiteX82" fmla="*/ 69056 w 212744"/>
                <a:gd name="connsiteY82" fmla="*/ 158421 h 179164"/>
                <a:gd name="connsiteX83" fmla="*/ 69056 w 212744"/>
                <a:gd name="connsiteY83" fmla="*/ 158421 h 179164"/>
                <a:gd name="connsiteX84" fmla="*/ 79915 w 212744"/>
                <a:gd name="connsiteY84" fmla="*/ 166708 h 179164"/>
                <a:gd name="connsiteX85" fmla="*/ 79915 w 212744"/>
                <a:gd name="connsiteY85" fmla="*/ 166708 h 179164"/>
                <a:gd name="connsiteX86" fmla="*/ 88678 w 212744"/>
                <a:gd name="connsiteY86" fmla="*/ 170422 h 179164"/>
                <a:gd name="connsiteX87" fmla="*/ 88678 w 212744"/>
                <a:gd name="connsiteY87" fmla="*/ 170422 h 179164"/>
                <a:gd name="connsiteX88" fmla="*/ 91726 w 212744"/>
                <a:gd name="connsiteY88" fmla="*/ 171375 h 179164"/>
                <a:gd name="connsiteX89" fmla="*/ 102299 w 212744"/>
                <a:gd name="connsiteY89" fmla="*/ 174613 h 179164"/>
                <a:gd name="connsiteX90" fmla="*/ 115729 w 212744"/>
                <a:gd name="connsiteY90" fmla="*/ 177376 h 179164"/>
                <a:gd name="connsiteX91" fmla="*/ 118777 w 212744"/>
                <a:gd name="connsiteY91" fmla="*/ 177376 h 179164"/>
                <a:gd name="connsiteX92" fmla="*/ 125444 w 212744"/>
                <a:gd name="connsiteY92" fmla="*/ 177661 h 179164"/>
                <a:gd name="connsiteX93" fmla="*/ 133445 w 212744"/>
                <a:gd name="connsiteY93" fmla="*/ 178328 h 179164"/>
                <a:gd name="connsiteX94" fmla="*/ 144780 w 212744"/>
                <a:gd name="connsiteY94" fmla="*/ 178042 h 179164"/>
                <a:gd name="connsiteX95" fmla="*/ 144780 w 212744"/>
                <a:gd name="connsiteY95" fmla="*/ 178042 h 179164"/>
                <a:gd name="connsiteX96" fmla="*/ 144780 w 212744"/>
                <a:gd name="connsiteY96" fmla="*/ 178042 h 179164"/>
                <a:gd name="connsiteX97" fmla="*/ 148019 w 212744"/>
                <a:gd name="connsiteY97" fmla="*/ 177566 h 179164"/>
                <a:gd name="connsiteX98" fmla="*/ 148019 w 212744"/>
                <a:gd name="connsiteY98" fmla="*/ 177566 h 179164"/>
                <a:gd name="connsiteX99" fmla="*/ 176117 w 212744"/>
                <a:gd name="connsiteY99" fmla="*/ 170518 h 179164"/>
                <a:gd name="connsiteX100" fmla="*/ 179070 w 212744"/>
                <a:gd name="connsiteY100" fmla="*/ 169660 h 179164"/>
                <a:gd name="connsiteX101" fmla="*/ 179070 w 212744"/>
                <a:gd name="connsiteY101" fmla="*/ 169660 h 179164"/>
                <a:gd name="connsiteX102" fmla="*/ 179070 w 212744"/>
                <a:gd name="connsiteY102" fmla="*/ 169660 h 179164"/>
                <a:gd name="connsiteX103" fmla="*/ 185166 w 212744"/>
                <a:gd name="connsiteY103" fmla="*/ 166136 h 179164"/>
                <a:gd name="connsiteX104" fmla="*/ 185166 w 212744"/>
                <a:gd name="connsiteY104" fmla="*/ 166136 h 179164"/>
                <a:gd name="connsiteX105" fmla="*/ 191072 w 212744"/>
                <a:gd name="connsiteY105" fmla="*/ 162136 h 179164"/>
                <a:gd name="connsiteX106" fmla="*/ 198025 w 212744"/>
                <a:gd name="connsiteY106" fmla="*/ 154897 h 179164"/>
                <a:gd name="connsiteX107" fmla="*/ 53340 w 212744"/>
                <a:gd name="connsiteY107" fmla="*/ 80316 h 179164"/>
                <a:gd name="connsiteX108" fmla="*/ 53340 w 212744"/>
                <a:gd name="connsiteY108" fmla="*/ 80316 h 179164"/>
                <a:gd name="connsiteX109" fmla="*/ 53340 w 212744"/>
                <a:gd name="connsiteY109" fmla="*/ 80126 h 179164"/>
                <a:gd name="connsiteX110" fmla="*/ 53531 w 212744"/>
                <a:gd name="connsiteY110" fmla="*/ 80316 h 179164"/>
                <a:gd name="connsiteX111" fmla="*/ 53340 w 212744"/>
                <a:gd name="connsiteY111" fmla="*/ 80316 h 179164"/>
                <a:gd name="connsiteX112" fmla="*/ 119063 w 212744"/>
                <a:gd name="connsiteY112" fmla="*/ 88698 h 179164"/>
                <a:gd name="connsiteX113" fmla="*/ 119063 w 212744"/>
                <a:gd name="connsiteY113" fmla="*/ 88698 h 179164"/>
                <a:gd name="connsiteX114" fmla="*/ 119063 w 212744"/>
                <a:gd name="connsiteY114" fmla="*/ 88698 h 179164"/>
                <a:gd name="connsiteX115" fmla="*/ 119063 w 212744"/>
                <a:gd name="connsiteY115" fmla="*/ 88603 h 179164"/>
                <a:gd name="connsiteX116" fmla="*/ 119158 w 212744"/>
                <a:gd name="connsiteY116" fmla="*/ 88603 h 179164"/>
                <a:gd name="connsiteX117" fmla="*/ 119063 w 212744"/>
                <a:gd name="connsiteY117" fmla="*/ 88698 h 179164"/>
                <a:gd name="connsiteX118" fmla="*/ 87154 w 212744"/>
                <a:gd name="connsiteY118" fmla="*/ 75268 h 179164"/>
                <a:gd name="connsiteX119" fmla="*/ 87058 w 212744"/>
                <a:gd name="connsiteY119" fmla="*/ 76601 h 179164"/>
                <a:gd name="connsiteX120" fmla="*/ 86106 w 212744"/>
                <a:gd name="connsiteY120" fmla="*/ 75934 h 179164"/>
                <a:gd name="connsiteX121" fmla="*/ 87154 w 212744"/>
                <a:gd name="connsiteY121" fmla="*/ 75268 h 179164"/>
                <a:gd name="connsiteX122" fmla="*/ 100108 w 212744"/>
                <a:gd name="connsiteY122" fmla="*/ 99080 h 179164"/>
                <a:gd name="connsiteX123" fmla="*/ 100108 w 212744"/>
                <a:gd name="connsiteY123" fmla="*/ 99080 h 179164"/>
                <a:gd name="connsiteX124" fmla="*/ 100108 w 212744"/>
                <a:gd name="connsiteY124" fmla="*/ 99080 h 179164"/>
                <a:gd name="connsiteX125" fmla="*/ 117824 w 212744"/>
                <a:gd name="connsiteY125" fmla="*/ 115654 h 179164"/>
                <a:gd name="connsiteX126" fmla="*/ 117539 w 212744"/>
                <a:gd name="connsiteY126" fmla="*/ 115273 h 179164"/>
                <a:gd name="connsiteX127" fmla="*/ 117824 w 212744"/>
                <a:gd name="connsiteY127" fmla="*/ 115654 h 179164"/>
                <a:gd name="connsiteX128" fmla="*/ 127635 w 212744"/>
                <a:gd name="connsiteY128" fmla="*/ 92222 h 179164"/>
                <a:gd name="connsiteX129" fmla="*/ 127635 w 212744"/>
                <a:gd name="connsiteY129" fmla="*/ 92222 h 179164"/>
                <a:gd name="connsiteX130" fmla="*/ 127635 w 212744"/>
                <a:gd name="connsiteY130" fmla="*/ 92222 h 179164"/>
                <a:gd name="connsiteX131" fmla="*/ 127635 w 212744"/>
                <a:gd name="connsiteY131" fmla="*/ 92222 h 179164"/>
                <a:gd name="connsiteX132" fmla="*/ 127635 w 212744"/>
                <a:gd name="connsiteY132" fmla="*/ 92222 h 179164"/>
                <a:gd name="connsiteX133" fmla="*/ 127635 w 212744"/>
                <a:gd name="connsiteY133" fmla="*/ 92222 h 179164"/>
                <a:gd name="connsiteX134" fmla="*/ 127635 w 212744"/>
                <a:gd name="connsiteY134" fmla="*/ 92222 h 179164"/>
                <a:gd name="connsiteX135" fmla="*/ 69056 w 212744"/>
                <a:gd name="connsiteY135" fmla="*/ 89174 h 179164"/>
                <a:gd name="connsiteX136" fmla="*/ 69152 w 212744"/>
                <a:gd name="connsiteY136" fmla="*/ 89269 h 179164"/>
                <a:gd name="connsiteX137" fmla="*/ 69056 w 212744"/>
                <a:gd name="connsiteY137" fmla="*/ 89269 h 179164"/>
                <a:gd name="connsiteX138" fmla="*/ 69056 w 212744"/>
                <a:gd name="connsiteY138" fmla="*/ 89174 h 179164"/>
                <a:gd name="connsiteX139" fmla="*/ 114014 w 212744"/>
                <a:gd name="connsiteY139" fmla="*/ 110320 h 179164"/>
                <a:gd name="connsiteX140" fmla="*/ 113633 w 212744"/>
                <a:gd name="connsiteY140" fmla="*/ 111367 h 179164"/>
                <a:gd name="connsiteX141" fmla="*/ 113538 w 212744"/>
                <a:gd name="connsiteY141" fmla="*/ 110320 h 179164"/>
                <a:gd name="connsiteX142" fmla="*/ 114014 w 212744"/>
                <a:gd name="connsiteY142" fmla="*/ 110320 h 179164"/>
                <a:gd name="connsiteX143" fmla="*/ 106585 w 212744"/>
                <a:gd name="connsiteY143" fmla="*/ 125941 h 179164"/>
                <a:gd name="connsiteX144" fmla="*/ 106585 w 212744"/>
                <a:gd name="connsiteY144" fmla="*/ 125941 h 179164"/>
                <a:gd name="connsiteX145" fmla="*/ 106585 w 212744"/>
                <a:gd name="connsiteY145" fmla="*/ 125941 h 179164"/>
                <a:gd name="connsiteX146" fmla="*/ 106585 w 212744"/>
                <a:gd name="connsiteY146" fmla="*/ 125941 h 179164"/>
                <a:gd name="connsiteX147" fmla="*/ 130778 w 212744"/>
                <a:gd name="connsiteY147" fmla="*/ 80507 h 179164"/>
                <a:gd name="connsiteX148" fmla="*/ 130778 w 212744"/>
                <a:gd name="connsiteY148" fmla="*/ 80030 h 179164"/>
                <a:gd name="connsiteX149" fmla="*/ 131159 w 212744"/>
                <a:gd name="connsiteY149" fmla="*/ 80411 h 179164"/>
                <a:gd name="connsiteX150" fmla="*/ 130778 w 212744"/>
                <a:gd name="connsiteY150" fmla="*/ 80507 h 179164"/>
                <a:gd name="connsiteX151" fmla="*/ 92107 w 212744"/>
                <a:gd name="connsiteY151" fmla="*/ 115082 h 179164"/>
                <a:gd name="connsiteX152" fmla="*/ 92107 w 212744"/>
                <a:gd name="connsiteY152" fmla="*/ 115082 h 179164"/>
                <a:gd name="connsiteX153" fmla="*/ 92107 w 212744"/>
                <a:gd name="connsiteY153" fmla="*/ 115082 h 179164"/>
                <a:gd name="connsiteX154" fmla="*/ 92107 w 212744"/>
                <a:gd name="connsiteY154" fmla="*/ 115082 h 179164"/>
                <a:gd name="connsiteX155" fmla="*/ 86487 w 212744"/>
                <a:gd name="connsiteY155" fmla="*/ 41454 h 179164"/>
                <a:gd name="connsiteX156" fmla="*/ 86582 w 212744"/>
                <a:gd name="connsiteY156" fmla="*/ 41454 h 179164"/>
                <a:gd name="connsiteX157" fmla="*/ 86487 w 212744"/>
                <a:gd name="connsiteY157" fmla="*/ 41644 h 179164"/>
                <a:gd name="connsiteX158" fmla="*/ 86487 w 212744"/>
                <a:gd name="connsiteY158" fmla="*/ 41644 h 179164"/>
                <a:gd name="connsiteX159" fmla="*/ 86487 w 212744"/>
                <a:gd name="connsiteY159" fmla="*/ 41644 h 179164"/>
                <a:gd name="connsiteX160" fmla="*/ 86487 w 212744"/>
                <a:gd name="connsiteY160" fmla="*/ 41454 h 179164"/>
                <a:gd name="connsiteX161" fmla="*/ 46673 w 212744"/>
                <a:gd name="connsiteY161" fmla="*/ 124798 h 179164"/>
                <a:gd name="connsiteX162" fmla="*/ 46673 w 212744"/>
                <a:gd name="connsiteY162" fmla="*/ 124798 h 179164"/>
                <a:gd name="connsiteX163" fmla="*/ 46673 w 212744"/>
                <a:gd name="connsiteY163" fmla="*/ 124798 h 179164"/>
                <a:gd name="connsiteX164" fmla="*/ 46673 w 212744"/>
                <a:gd name="connsiteY164" fmla="*/ 124798 h 179164"/>
                <a:gd name="connsiteX165" fmla="*/ 66199 w 212744"/>
                <a:gd name="connsiteY165" fmla="*/ 102414 h 179164"/>
                <a:gd name="connsiteX166" fmla="*/ 66199 w 212744"/>
                <a:gd name="connsiteY166" fmla="*/ 102604 h 179164"/>
                <a:gd name="connsiteX167" fmla="*/ 66199 w 212744"/>
                <a:gd name="connsiteY167" fmla="*/ 102604 h 179164"/>
                <a:gd name="connsiteX168" fmla="*/ 66199 w 212744"/>
                <a:gd name="connsiteY168" fmla="*/ 102604 h 179164"/>
                <a:gd name="connsiteX169" fmla="*/ 66008 w 212744"/>
                <a:gd name="connsiteY169" fmla="*/ 102509 h 179164"/>
                <a:gd name="connsiteX170" fmla="*/ 66199 w 212744"/>
                <a:gd name="connsiteY170" fmla="*/ 102414 h 179164"/>
                <a:gd name="connsiteX171" fmla="*/ 86392 w 212744"/>
                <a:gd name="connsiteY171" fmla="*/ 119654 h 179164"/>
                <a:gd name="connsiteX172" fmla="*/ 86201 w 212744"/>
                <a:gd name="connsiteY172" fmla="*/ 119083 h 179164"/>
                <a:gd name="connsiteX173" fmla="*/ 87916 w 212744"/>
                <a:gd name="connsiteY173" fmla="*/ 119654 h 179164"/>
                <a:gd name="connsiteX174" fmla="*/ 86392 w 212744"/>
                <a:gd name="connsiteY174" fmla="*/ 119654 h 179164"/>
                <a:gd name="connsiteX175" fmla="*/ 21050 w 212744"/>
                <a:gd name="connsiteY175" fmla="*/ 74601 h 179164"/>
                <a:gd name="connsiteX176" fmla="*/ 20669 w 212744"/>
                <a:gd name="connsiteY176" fmla="*/ 74315 h 179164"/>
                <a:gd name="connsiteX177" fmla="*/ 20765 w 212744"/>
                <a:gd name="connsiteY177" fmla="*/ 74315 h 179164"/>
                <a:gd name="connsiteX178" fmla="*/ 21050 w 212744"/>
                <a:gd name="connsiteY178" fmla="*/ 74601 h 179164"/>
                <a:gd name="connsiteX179" fmla="*/ 134398 w 212744"/>
                <a:gd name="connsiteY179" fmla="*/ 44407 h 179164"/>
                <a:gd name="connsiteX180" fmla="*/ 134398 w 212744"/>
                <a:gd name="connsiteY180" fmla="*/ 44407 h 179164"/>
                <a:gd name="connsiteX181" fmla="*/ 134493 w 212744"/>
                <a:gd name="connsiteY181" fmla="*/ 45359 h 179164"/>
                <a:gd name="connsiteX182" fmla="*/ 134398 w 212744"/>
                <a:gd name="connsiteY182" fmla="*/ 44407 h 179164"/>
                <a:gd name="connsiteX183" fmla="*/ 94869 w 212744"/>
                <a:gd name="connsiteY183" fmla="*/ 134037 h 179164"/>
                <a:gd name="connsiteX184" fmla="*/ 94869 w 212744"/>
                <a:gd name="connsiteY184" fmla="*/ 134037 h 179164"/>
                <a:gd name="connsiteX185" fmla="*/ 95250 w 212744"/>
                <a:gd name="connsiteY185" fmla="*/ 134323 h 179164"/>
                <a:gd name="connsiteX186" fmla="*/ 94869 w 212744"/>
                <a:gd name="connsiteY186" fmla="*/ 134323 h 179164"/>
                <a:gd name="connsiteX187" fmla="*/ 94869 w 212744"/>
                <a:gd name="connsiteY187" fmla="*/ 134037 h 179164"/>
                <a:gd name="connsiteX188" fmla="*/ 144113 w 212744"/>
                <a:gd name="connsiteY188" fmla="*/ 128608 h 179164"/>
                <a:gd name="connsiteX189" fmla="*/ 144113 w 212744"/>
                <a:gd name="connsiteY189" fmla="*/ 128608 h 179164"/>
                <a:gd name="connsiteX190" fmla="*/ 144113 w 212744"/>
                <a:gd name="connsiteY190" fmla="*/ 128608 h 179164"/>
                <a:gd name="connsiteX191" fmla="*/ 144113 w 212744"/>
                <a:gd name="connsiteY191" fmla="*/ 128608 h 179164"/>
                <a:gd name="connsiteX192" fmla="*/ 144209 w 212744"/>
                <a:gd name="connsiteY192" fmla="*/ 128703 h 179164"/>
                <a:gd name="connsiteX193" fmla="*/ 144018 w 212744"/>
                <a:gd name="connsiteY193" fmla="*/ 128703 h 179164"/>
                <a:gd name="connsiteX194" fmla="*/ 144113 w 212744"/>
                <a:gd name="connsiteY194" fmla="*/ 128608 h 179164"/>
                <a:gd name="connsiteX195" fmla="*/ 195644 w 212744"/>
                <a:gd name="connsiteY195" fmla="*/ 116511 h 179164"/>
                <a:gd name="connsiteX196" fmla="*/ 195644 w 212744"/>
                <a:gd name="connsiteY196" fmla="*/ 116511 h 179164"/>
                <a:gd name="connsiteX197" fmla="*/ 195644 w 212744"/>
                <a:gd name="connsiteY197" fmla="*/ 116511 h 179164"/>
                <a:gd name="connsiteX198" fmla="*/ 195644 w 212744"/>
                <a:gd name="connsiteY198" fmla="*/ 116511 h 179164"/>
                <a:gd name="connsiteX199" fmla="*/ 195644 w 212744"/>
                <a:gd name="connsiteY199" fmla="*/ 116511 h 179164"/>
                <a:gd name="connsiteX200" fmla="*/ 195644 w 212744"/>
                <a:gd name="connsiteY200" fmla="*/ 116511 h 179164"/>
                <a:gd name="connsiteX201" fmla="*/ 195834 w 212744"/>
                <a:gd name="connsiteY201" fmla="*/ 116511 h 179164"/>
                <a:gd name="connsiteX202" fmla="*/ 195739 w 212744"/>
                <a:gd name="connsiteY202" fmla="*/ 116606 h 179164"/>
                <a:gd name="connsiteX203" fmla="*/ 195644 w 212744"/>
                <a:gd name="connsiteY203" fmla="*/ 116511 h 179164"/>
                <a:gd name="connsiteX204" fmla="*/ 154972 w 212744"/>
                <a:gd name="connsiteY204" fmla="*/ 46407 h 179164"/>
                <a:gd name="connsiteX205" fmla="*/ 154972 w 212744"/>
                <a:gd name="connsiteY205" fmla="*/ 46407 h 179164"/>
                <a:gd name="connsiteX206" fmla="*/ 154972 w 212744"/>
                <a:gd name="connsiteY206" fmla="*/ 46312 h 179164"/>
                <a:gd name="connsiteX207" fmla="*/ 155067 w 212744"/>
                <a:gd name="connsiteY207" fmla="*/ 46407 h 179164"/>
                <a:gd name="connsiteX208" fmla="*/ 154972 w 212744"/>
                <a:gd name="connsiteY208" fmla="*/ 46407 h 179164"/>
                <a:gd name="connsiteX209" fmla="*/ 64580 w 212744"/>
                <a:gd name="connsiteY209" fmla="*/ 23737 h 179164"/>
                <a:gd name="connsiteX210" fmla="*/ 64580 w 212744"/>
                <a:gd name="connsiteY210" fmla="*/ 23737 h 179164"/>
                <a:gd name="connsiteX211" fmla="*/ 64580 w 212744"/>
                <a:gd name="connsiteY211" fmla="*/ 23737 h 179164"/>
                <a:gd name="connsiteX212" fmla="*/ 64580 w 212744"/>
                <a:gd name="connsiteY212" fmla="*/ 23737 h 179164"/>
                <a:gd name="connsiteX213" fmla="*/ 18479 w 212744"/>
                <a:gd name="connsiteY213" fmla="*/ 96509 h 179164"/>
                <a:gd name="connsiteX214" fmla="*/ 18669 w 212744"/>
                <a:gd name="connsiteY214" fmla="*/ 96509 h 179164"/>
                <a:gd name="connsiteX215" fmla="*/ 18574 w 212744"/>
                <a:gd name="connsiteY215" fmla="*/ 96604 h 179164"/>
                <a:gd name="connsiteX216" fmla="*/ 18479 w 212744"/>
                <a:gd name="connsiteY216" fmla="*/ 96509 h 179164"/>
                <a:gd name="connsiteX217" fmla="*/ 194310 w 212744"/>
                <a:gd name="connsiteY217" fmla="*/ 84317 h 179164"/>
                <a:gd name="connsiteX218" fmla="*/ 194310 w 212744"/>
                <a:gd name="connsiteY218" fmla="*/ 84317 h 179164"/>
                <a:gd name="connsiteX219" fmla="*/ 194215 w 212744"/>
                <a:gd name="connsiteY219" fmla="*/ 84412 h 179164"/>
                <a:gd name="connsiteX220" fmla="*/ 194120 w 212744"/>
                <a:gd name="connsiteY220" fmla="*/ 84412 h 179164"/>
                <a:gd name="connsiteX221" fmla="*/ 194310 w 212744"/>
                <a:gd name="connsiteY221" fmla="*/ 84317 h 179164"/>
                <a:gd name="connsiteX222" fmla="*/ 164497 w 212744"/>
                <a:gd name="connsiteY222" fmla="*/ 56313 h 179164"/>
                <a:gd name="connsiteX223" fmla="*/ 164497 w 212744"/>
                <a:gd name="connsiteY223" fmla="*/ 56313 h 179164"/>
                <a:gd name="connsiteX224" fmla="*/ 164497 w 212744"/>
                <a:gd name="connsiteY224" fmla="*/ 56313 h 179164"/>
                <a:gd name="connsiteX225" fmla="*/ 164497 w 212744"/>
                <a:gd name="connsiteY225" fmla="*/ 56313 h 179164"/>
                <a:gd name="connsiteX226" fmla="*/ 164497 w 212744"/>
                <a:gd name="connsiteY226" fmla="*/ 56027 h 179164"/>
                <a:gd name="connsiteX227" fmla="*/ 164687 w 212744"/>
                <a:gd name="connsiteY227" fmla="*/ 56218 h 179164"/>
                <a:gd name="connsiteX228" fmla="*/ 164497 w 212744"/>
                <a:gd name="connsiteY228" fmla="*/ 56313 h 179164"/>
                <a:gd name="connsiteX229" fmla="*/ 153353 w 212744"/>
                <a:gd name="connsiteY229" fmla="*/ 37644 h 179164"/>
                <a:gd name="connsiteX230" fmla="*/ 155067 w 212744"/>
                <a:gd name="connsiteY230" fmla="*/ 38311 h 179164"/>
                <a:gd name="connsiteX231" fmla="*/ 153353 w 212744"/>
                <a:gd name="connsiteY231" fmla="*/ 37644 h 179164"/>
                <a:gd name="connsiteX232" fmla="*/ 31909 w 212744"/>
                <a:gd name="connsiteY232" fmla="*/ 20594 h 179164"/>
                <a:gd name="connsiteX233" fmla="*/ 31909 w 212744"/>
                <a:gd name="connsiteY233" fmla="*/ 20404 h 179164"/>
                <a:gd name="connsiteX234" fmla="*/ 31909 w 212744"/>
                <a:gd name="connsiteY234" fmla="*/ 20404 h 179164"/>
                <a:gd name="connsiteX235" fmla="*/ 32004 w 212744"/>
                <a:gd name="connsiteY235" fmla="*/ 20404 h 179164"/>
                <a:gd name="connsiteX236" fmla="*/ 31909 w 212744"/>
                <a:gd name="connsiteY236" fmla="*/ 20594 h 179164"/>
                <a:gd name="connsiteX237" fmla="*/ 20860 w 212744"/>
                <a:gd name="connsiteY237" fmla="*/ 31643 h 179164"/>
                <a:gd name="connsiteX238" fmla="*/ 20669 w 212744"/>
                <a:gd name="connsiteY238" fmla="*/ 31643 h 179164"/>
                <a:gd name="connsiteX239" fmla="*/ 20765 w 212744"/>
                <a:gd name="connsiteY239" fmla="*/ 31453 h 179164"/>
                <a:gd name="connsiteX240" fmla="*/ 20860 w 212744"/>
                <a:gd name="connsiteY240" fmla="*/ 31643 h 179164"/>
                <a:gd name="connsiteX241" fmla="*/ 12383 w 212744"/>
                <a:gd name="connsiteY241" fmla="*/ 90889 h 179164"/>
                <a:gd name="connsiteX242" fmla="*/ 12859 w 212744"/>
                <a:gd name="connsiteY242" fmla="*/ 90793 h 179164"/>
                <a:gd name="connsiteX243" fmla="*/ 12859 w 212744"/>
                <a:gd name="connsiteY243" fmla="*/ 90889 h 179164"/>
                <a:gd name="connsiteX244" fmla="*/ 12383 w 212744"/>
                <a:gd name="connsiteY244" fmla="*/ 90889 h 179164"/>
                <a:gd name="connsiteX245" fmla="*/ 12383 w 212744"/>
                <a:gd name="connsiteY245" fmla="*/ 90889 h 179164"/>
                <a:gd name="connsiteX246" fmla="*/ 87821 w 212744"/>
                <a:gd name="connsiteY246" fmla="*/ 164136 h 179164"/>
                <a:gd name="connsiteX247" fmla="*/ 87821 w 212744"/>
                <a:gd name="connsiteY247" fmla="*/ 164422 h 179164"/>
                <a:gd name="connsiteX248" fmla="*/ 86773 w 212744"/>
                <a:gd name="connsiteY248" fmla="*/ 164422 h 179164"/>
                <a:gd name="connsiteX249" fmla="*/ 87821 w 212744"/>
                <a:gd name="connsiteY249" fmla="*/ 164136 h 179164"/>
                <a:gd name="connsiteX250" fmla="*/ 181547 w 212744"/>
                <a:gd name="connsiteY250" fmla="*/ 165279 h 179164"/>
                <a:gd name="connsiteX251" fmla="*/ 181547 w 212744"/>
                <a:gd name="connsiteY251" fmla="*/ 165279 h 179164"/>
                <a:gd name="connsiteX252" fmla="*/ 181547 w 212744"/>
                <a:gd name="connsiteY252" fmla="*/ 165279 h 179164"/>
                <a:gd name="connsiteX253" fmla="*/ 181547 w 212744"/>
                <a:gd name="connsiteY253" fmla="*/ 165279 h 179164"/>
                <a:gd name="connsiteX254" fmla="*/ 180880 w 212744"/>
                <a:gd name="connsiteY254" fmla="*/ 58789 h 179164"/>
                <a:gd name="connsiteX255" fmla="*/ 180880 w 212744"/>
                <a:gd name="connsiteY255" fmla="*/ 58789 h 179164"/>
                <a:gd name="connsiteX256" fmla="*/ 180880 w 212744"/>
                <a:gd name="connsiteY256" fmla="*/ 58789 h 179164"/>
                <a:gd name="connsiteX257" fmla="*/ 180880 w 212744"/>
                <a:gd name="connsiteY257" fmla="*/ 58789 h 179164"/>
                <a:gd name="connsiteX258" fmla="*/ 88011 w 212744"/>
                <a:gd name="connsiteY258" fmla="*/ 5545 h 179164"/>
                <a:gd name="connsiteX259" fmla="*/ 87916 w 212744"/>
                <a:gd name="connsiteY259" fmla="*/ 5926 h 179164"/>
                <a:gd name="connsiteX260" fmla="*/ 87916 w 212744"/>
                <a:gd name="connsiteY260" fmla="*/ 5926 h 179164"/>
                <a:gd name="connsiteX261" fmla="*/ 88011 w 212744"/>
                <a:gd name="connsiteY261" fmla="*/ 5545 h 1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212744" h="179164">
                  <a:moveTo>
                    <a:pt x="198025" y="154897"/>
                  </a:moveTo>
                  <a:cubicBezTo>
                    <a:pt x="201168" y="154611"/>
                    <a:pt x="202216" y="152611"/>
                    <a:pt x="202216" y="149753"/>
                  </a:cubicBezTo>
                  <a:lnTo>
                    <a:pt x="202216" y="149753"/>
                  </a:lnTo>
                  <a:cubicBezTo>
                    <a:pt x="207740" y="148134"/>
                    <a:pt x="205359" y="141752"/>
                    <a:pt x="208788" y="138800"/>
                  </a:cubicBezTo>
                  <a:cubicBezTo>
                    <a:pt x="210979" y="136990"/>
                    <a:pt x="211646" y="134704"/>
                    <a:pt x="210598" y="132037"/>
                  </a:cubicBezTo>
                  <a:lnTo>
                    <a:pt x="210598" y="132037"/>
                  </a:lnTo>
                  <a:lnTo>
                    <a:pt x="210598" y="132037"/>
                  </a:lnTo>
                  <a:cubicBezTo>
                    <a:pt x="213646" y="126798"/>
                    <a:pt x="212884" y="121274"/>
                    <a:pt x="211741" y="115749"/>
                  </a:cubicBezTo>
                  <a:cubicBezTo>
                    <a:pt x="211074" y="107462"/>
                    <a:pt x="209455" y="99366"/>
                    <a:pt x="205359" y="92032"/>
                  </a:cubicBezTo>
                  <a:cubicBezTo>
                    <a:pt x="204788" y="89460"/>
                    <a:pt x="204121" y="86888"/>
                    <a:pt x="202311" y="84793"/>
                  </a:cubicBezTo>
                  <a:cubicBezTo>
                    <a:pt x="199644" y="80030"/>
                    <a:pt x="198787" y="73934"/>
                    <a:pt x="192977" y="71362"/>
                  </a:cubicBezTo>
                  <a:cubicBezTo>
                    <a:pt x="192977" y="71362"/>
                    <a:pt x="192977" y="71362"/>
                    <a:pt x="192977" y="71362"/>
                  </a:cubicBezTo>
                  <a:cubicBezTo>
                    <a:pt x="192881" y="70886"/>
                    <a:pt x="192596" y="70410"/>
                    <a:pt x="192405" y="70029"/>
                  </a:cubicBezTo>
                  <a:cubicBezTo>
                    <a:pt x="189452" y="63933"/>
                    <a:pt x="184880" y="59075"/>
                    <a:pt x="180308" y="54122"/>
                  </a:cubicBezTo>
                  <a:cubicBezTo>
                    <a:pt x="180308" y="54122"/>
                    <a:pt x="180308" y="54122"/>
                    <a:pt x="180308" y="54122"/>
                  </a:cubicBezTo>
                  <a:cubicBezTo>
                    <a:pt x="180308" y="54122"/>
                    <a:pt x="180308" y="54122"/>
                    <a:pt x="180308" y="54122"/>
                  </a:cubicBezTo>
                  <a:cubicBezTo>
                    <a:pt x="177737" y="51265"/>
                    <a:pt x="175260" y="48312"/>
                    <a:pt x="172688" y="45454"/>
                  </a:cubicBezTo>
                  <a:cubicBezTo>
                    <a:pt x="172593" y="45645"/>
                    <a:pt x="172403" y="45835"/>
                    <a:pt x="172307" y="46026"/>
                  </a:cubicBezTo>
                  <a:cubicBezTo>
                    <a:pt x="172307" y="45931"/>
                    <a:pt x="172307" y="45835"/>
                    <a:pt x="172212" y="45740"/>
                  </a:cubicBezTo>
                  <a:cubicBezTo>
                    <a:pt x="172212" y="45740"/>
                    <a:pt x="172688" y="45454"/>
                    <a:pt x="172688" y="45454"/>
                  </a:cubicBezTo>
                  <a:cubicBezTo>
                    <a:pt x="172117" y="44978"/>
                    <a:pt x="171641" y="44407"/>
                    <a:pt x="171069" y="43930"/>
                  </a:cubicBezTo>
                  <a:lnTo>
                    <a:pt x="171069" y="43930"/>
                  </a:lnTo>
                  <a:cubicBezTo>
                    <a:pt x="170307" y="42025"/>
                    <a:pt x="169069" y="40406"/>
                    <a:pt x="166973" y="39739"/>
                  </a:cubicBezTo>
                  <a:lnTo>
                    <a:pt x="166973" y="39739"/>
                  </a:lnTo>
                  <a:lnTo>
                    <a:pt x="166973" y="39739"/>
                  </a:lnTo>
                  <a:cubicBezTo>
                    <a:pt x="165640" y="37930"/>
                    <a:pt x="164783" y="35453"/>
                    <a:pt x="161925" y="35549"/>
                  </a:cubicBezTo>
                  <a:lnTo>
                    <a:pt x="161925" y="35549"/>
                  </a:lnTo>
                  <a:cubicBezTo>
                    <a:pt x="161163" y="32310"/>
                    <a:pt x="158306" y="31072"/>
                    <a:pt x="156020" y="29262"/>
                  </a:cubicBezTo>
                  <a:lnTo>
                    <a:pt x="156020" y="29262"/>
                  </a:lnTo>
                  <a:cubicBezTo>
                    <a:pt x="154400" y="28119"/>
                    <a:pt x="152876" y="26976"/>
                    <a:pt x="151257" y="25738"/>
                  </a:cubicBezTo>
                  <a:cubicBezTo>
                    <a:pt x="148781" y="22213"/>
                    <a:pt x="144780" y="20880"/>
                    <a:pt x="141542" y="18594"/>
                  </a:cubicBezTo>
                  <a:lnTo>
                    <a:pt x="141637" y="19166"/>
                  </a:lnTo>
                  <a:lnTo>
                    <a:pt x="141637" y="19166"/>
                  </a:lnTo>
                  <a:lnTo>
                    <a:pt x="141637" y="19166"/>
                  </a:lnTo>
                  <a:cubicBezTo>
                    <a:pt x="141542" y="19166"/>
                    <a:pt x="141446" y="19166"/>
                    <a:pt x="141446" y="19166"/>
                  </a:cubicBezTo>
                  <a:cubicBezTo>
                    <a:pt x="141542" y="18975"/>
                    <a:pt x="141542" y="18784"/>
                    <a:pt x="141637" y="18594"/>
                  </a:cubicBezTo>
                  <a:cubicBezTo>
                    <a:pt x="138494" y="14784"/>
                    <a:pt x="133922" y="13736"/>
                    <a:pt x="129445" y="12593"/>
                  </a:cubicBezTo>
                  <a:cubicBezTo>
                    <a:pt x="128492" y="8783"/>
                    <a:pt x="125730" y="10021"/>
                    <a:pt x="123254" y="10307"/>
                  </a:cubicBezTo>
                  <a:lnTo>
                    <a:pt x="123254" y="10307"/>
                  </a:lnTo>
                  <a:cubicBezTo>
                    <a:pt x="118396" y="5259"/>
                    <a:pt x="112109" y="3640"/>
                    <a:pt x="105442" y="2783"/>
                  </a:cubicBezTo>
                  <a:cubicBezTo>
                    <a:pt x="105442" y="2783"/>
                    <a:pt x="105442" y="2783"/>
                    <a:pt x="105442" y="2783"/>
                  </a:cubicBezTo>
                  <a:cubicBezTo>
                    <a:pt x="102775" y="1639"/>
                    <a:pt x="100013" y="1068"/>
                    <a:pt x="97060" y="1354"/>
                  </a:cubicBezTo>
                  <a:cubicBezTo>
                    <a:pt x="96679" y="1163"/>
                    <a:pt x="96203" y="1163"/>
                    <a:pt x="95726" y="1259"/>
                  </a:cubicBezTo>
                  <a:lnTo>
                    <a:pt x="95726" y="1259"/>
                  </a:lnTo>
                  <a:cubicBezTo>
                    <a:pt x="90297" y="-170"/>
                    <a:pt x="84773" y="-456"/>
                    <a:pt x="79248" y="782"/>
                  </a:cubicBezTo>
                  <a:cubicBezTo>
                    <a:pt x="77629" y="973"/>
                    <a:pt x="76010" y="1259"/>
                    <a:pt x="74486" y="1449"/>
                  </a:cubicBezTo>
                  <a:cubicBezTo>
                    <a:pt x="74486" y="1449"/>
                    <a:pt x="74486" y="1449"/>
                    <a:pt x="74486" y="1449"/>
                  </a:cubicBezTo>
                  <a:lnTo>
                    <a:pt x="74486" y="1449"/>
                  </a:lnTo>
                  <a:cubicBezTo>
                    <a:pt x="73438" y="1544"/>
                    <a:pt x="72295" y="1735"/>
                    <a:pt x="71247" y="1830"/>
                  </a:cubicBezTo>
                  <a:cubicBezTo>
                    <a:pt x="66008" y="2592"/>
                    <a:pt x="60770" y="3449"/>
                    <a:pt x="55531" y="4211"/>
                  </a:cubicBezTo>
                  <a:lnTo>
                    <a:pt x="55531" y="4211"/>
                  </a:lnTo>
                  <a:lnTo>
                    <a:pt x="55531" y="4211"/>
                  </a:lnTo>
                  <a:cubicBezTo>
                    <a:pt x="50483" y="4783"/>
                    <a:pt x="45720" y="6402"/>
                    <a:pt x="41339" y="8878"/>
                  </a:cubicBezTo>
                  <a:cubicBezTo>
                    <a:pt x="38100" y="9259"/>
                    <a:pt x="35338" y="10688"/>
                    <a:pt x="32480" y="12308"/>
                  </a:cubicBezTo>
                  <a:lnTo>
                    <a:pt x="32480" y="12308"/>
                  </a:lnTo>
                  <a:lnTo>
                    <a:pt x="32480" y="12308"/>
                  </a:lnTo>
                  <a:cubicBezTo>
                    <a:pt x="28480" y="14117"/>
                    <a:pt x="24860" y="16403"/>
                    <a:pt x="21812" y="19642"/>
                  </a:cubicBezTo>
                  <a:cubicBezTo>
                    <a:pt x="18002" y="21833"/>
                    <a:pt x="15335" y="24976"/>
                    <a:pt x="13430" y="28881"/>
                  </a:cubicBezTo>
                  <a:cubicBezTo>
                    <a:pt x="13430" y="28881"/>
                    <a:pt x="13430" y="28881"/>
                    <a:pt x="13430" y="28881"/>
                  </a:cubicBezTo>
                  <a:cubicBezTo>
                    <a:pt x="11240" y="31072"/>
                    <a:pt x="9525" y="33548"/>
                    <a:pt x="8382" y="36501"/>
                  </a:cubicBezTo>
                  <a:cubicBezTo>
                    <a:pt x="7239" y="37358"/>
                    <a:pt x="7049" y="38501"/>
                    <a:pt x="7144" y="39835"/>
                  </a:cubicBezTo>
                  <a:lnTo>
                    <a:pt x="7144" y="39835"/>
                  </a:lnTo>
                  <a:cubicBezTo>
                    <a:pt x="4858" y="43359"/>
                    <a:pt x="4477" y="47359"/>
                    <a:pt x="3810" y="51265"/>
                  </a:cubicBezTo>
                  <a:cubicBezTo>
                    <a:pt x="3810" y="51265"/>
                    <a:pt x="3810" y="51265"/>
                    <a:pt x="3810" y="51265"/>
                  </a:cubicBezTo>
                  <a:cubicBezTo>
                    <a:pt x="1810" y="56122"/>
                    <a:pt x="1810" y="61361"/>
                    <a:pt x="1524" y="66505"/>
                  </a:cubicBezTo>
                  <a:lnTo>
                    <a:pt x="1524" y="66505"/>
                  </a:lnTo>
                  <a:cubicBezTo>
                    <a:pt x="1048" y="67076"/>
                    <a:pt x="476" y="67743"/>
                    <a:pt x="0" y="68314"/>
                  </a:cubicBezTo>
                  <a:cubicBezTo>
                    <a:pt x="572" y="72029"/>
                    <a:pt x="1048" y="75744"/>
                    <a:pt x="1619" y="79363"/>
                  </a:cubicBezTo>
                  <a:cubicBezTo>
                    <a:pt x="1810" y="80983"/>
                    <a:pt x="2096" y="82507"/>
                    <a:pt x="2286" y="84126"/>
                  </a:cubicBezTo>
                  <a:cubicBezTo>
                    <a:pt x="2381" y="84697"/>
                    <a:pt x="2477" y="85174"/>
                    <a:pt x="2477" y="85745"/>
                  </a:cubicBezTo>
                  <a:cubicBezTo>
                    <a:pt x="6096" y="88984"/>
                    <a:pt x="5525" y="94508"/>
                    <a:pt x="8763" y="97937"/>
                  </a:cubicBezTo>
                  <a:lnTo>
                    <a:pt x="8763" y="97937"/>
                  </a:lnTo>
                  <a:cubicBezTo>
                    <a:pt x="10478" y="102700"/>
                    <a:pt x="12478" y="107367"/>
                    <a:pt x="15812" y="111272"/>
                  </a:cubicBezTo>
                  <a:cubicBezTo>
                    <a:pt x="18383" y="116320"/>
                    <a:pt x="21050" y="121178"/>
                    <a:pt x="25527" y="124798"/>
                  </a:cubicBezTo>
                  <a:lnTo>
                    <a:pt x="25527" y="124798"/>
                  </a:lnTo>
                  <a:cubicBezTo>
                    <a:pt x="26860" y="126703"/>
                    <a:pt x="27337" y="129275"/>
                    <a:pt x="29718" y="130322"/>
                  </a:cubicBezTo>
                  <a:cubicBezTo>
                    <a:pt x="32195" y="132703"/>
                    <a:pt x="34576" y="135085"/>
                    <a:pt x="37052" y="137466"/>
                  </a:cubicBezTo>
                  <a:cubicBezTo>
                    <a:pt x="38386" y="138800"/>
                    <a:pt x="39719" y="140133"/>
                    <a:pt x="41053" y="141467"/>
                  </a:cubicBezTo>
                  <a:lnTo>
                    <a:pt x="41053" y="141467"/>
                  </a:lnTo>
                  <a:cubicBezTo>
                    <a:pt x="41053" y="141467"/>
                    <a:pt x="41053" y="141467"/>
                    <a:pt x="41053" y="141467"/>
                  </a:cubicBezTo>
                  <a:cubicBezTo>
                    <a:pt x="45910" y="145372"/>
                    <a:pt x="50959" y="149086"/>
                    <a:pt x="55626" y="153182"/>
                  </a:cubicBezTo>
                  <a:cubicBezTo>
                    <a:pt x="58865" y="156135"/>
                    <a:pt x="61913" y="156135"/>
                    <a:pt x="65437" y="154135"/>
                  </a:cubicBezTo>
                  <a:cubicBezTo>
                    <a:pt x="66675" y="155563"/>
                    <a:pt x="67818" y="156992"/>
                    <a:pt x="69056" y="158421"/>
                  </a:cubicBezTo>
                  <a:lnTo>
                    <a:pt x="69056" y="158421"/>
                  </a:lnTo>
                  <a:cubicBezTo>
                    <a:pt x="70676" y="163850"/>
                    <a:pt x="76391" y="163945"/>
                    <a:pt x="79915" y="166708"/>
                  </a:cubicBezTo>
                  <a:lnTo>
                    <a:pt x="79915" y="166708"/>
                  </a:lnTo>
                  <a:cubicBezTo>
                    <a:pt x="82677" y="168327"/>
                    <a:pt x="85344" y="170137"/>
                    <a:pt x="88678" y="170422"/>
                  </a:cubicBezTo>
                  <a:cubicBezTo>
                    <a:pt x="88678" y="170422"/>
                    <a:pt x="88678" y="170422"/>
                    <a:pt x="88678" y="170422"/>
                  </a:cubicBezTo>
                  <a:cubicBezTo>
                    <a:pt x="89726" y="170708"/>
                    <a:pt x="90678" y="171089"/>
                    <a:pt x="91726" y="171375"/>
                  </a:cubicBezTo>
                  <a:cubicBezTo>
                    <a:pt x="94964" y="173470"/>
                    <a:pt x="98489" y="174328"/>
                    <a:pt x="102299" y="174613"/>
                  </a:cubicBezTo>
                  <a:cubicBezTo>
                    <a:pt x="106490" y="176709"/>
                    <a:pt x="111157" y="176995"/>
                    <a:pt x="115729" y="177376"/>
                  </a:cubicBezTo>
                  <a:cubicBezTo>
                    <a:pt x="116777" y="177376"/>
                    <a:pt x="117824" y="177376"/>
                    <a:pt x="118777" y="177376"/>
                  </a:cubicBezTo>
                  <a:cubicBezTo>
                    <a:pt x="120968" y="178804"/>
                    <a:pt x="123158" y="178328"/>
                    <a:pt x="125444" y="177661"/>
                  </a:cubicBezTo>
                  <a:cubicBezTo>
                    <a:pt x="128016" y="178995"/>
                    <a:pt x="130778" y="178900"/>
                    <a:pt x="133445" y="178328"/>
                  </a:cubicBezTo>
                  <a:cubicBezTo>
                    <a:pt x="137255" y="180138"/>
                    <a:pt x="140970" y="178519"/>
                    <a:pt x="144780" y="178042"/>
                  </a:cubicBezTo>
                  <a:lnTo>
                    <a:pt x="144780" y="178042"/>
                  </a:lnTo>
                  <a:lnTo>
                    <a:pt x="144780" y="178042"/>
                  </a:lnTo>
                  <a:cubicBezTo>
                    <a:pt x="145828" y="177852"/>
                    <a:pt x="146971" y="177757"/>
                    <a:pt x="148019" y="177566"/>
                  </a:cubicBezTo>
                  <a:lnTo>
                    <a:pt x="148019" y="177566"/>
                  </a:lnTo>
                  <a:cubicBezTo>
                    <a:pt x="157734" y="176804"/>
                    <a:pt x="167354" y="175376"/>
                    <a:pt x="176117" y="170518"/>
                  </a:cubicBezTo>
                  <a:cubicBezTo>
                    <a:pt x="177070" y="170232"/>
                    <a:pt x="178118" y="169946"/>
                    <a:pt x="179070" y="169660"/>
                  </a:cubicBezTo>
                  <a:lnTo>
                    <a:pt x="179070" y="169660"/>
                  </a:lnTo>
                  <a:cubicBezTo>
                    <a:pt x="179070" y="169660"/>
                    <a:pt x="179070" y="169660"/>
                    <a:pt x="179070" y="169660"/>
                  </a:cubicBezTo>
                  <a:cubicBezTo>
                    <a:pt x="181070" y="168517"/>
                    <a:pt x="183166" y="167279"/>
                    <a:pt x="185166" y="166136"/>
                  </a:cubicBezTo>
                  <a:lnTo>
                    <a:pt x="185166" y="166136"/>
                  </a:lnTo>
                  <a:cubicBezTo>
                    <a:pt x="187643" y="165469"/>
                    <a:pt x="189643" y="164231"/>
                    <a:pt x="191072" y="162136"/>
                  </a:cubicBezTo>
                  <a:cubicBezTo>
                    <a:pt x="194120" y="160707"/>
                    <a:pt x="197739" y="159278"/>
                    <a:pt x="198025" y="154897"/>
                  </a:cubicBezTo>
                  <a:close/>
                  <a:moveTo>
                    <a:pt x="53340" y="80316"/>
                  </a:moveTo>
                  <a:cubicBezTo>
                    <a:pt x="53340" y="80221"/>
                    <a:pt x="53340" y="80221"/>
                    <a:pt x="53340" y="80316"/>
                  </a:cubicBezTo>
                  <a:cubicBezTo>
                    <a:pt x="53340" y="80221"/>
                    <a:pt x="53340" y="80221"/>
                    <a:pt x="53340" y="80126"/>
                  </a:cubicBezTo>
                  <a:cubicBezTo>
                    <a:pt x="53435" y="80221"/>
                    <a:pt x="53531" y="80221"/>
                    <a:pt x="53531" y="80316"/>
                  </a:cubicBezTo>
                  <a:cubicBezTo>
                    <a:pt x="53531" y="80316"/>
                    <a:pt x="53435" y="80316"/>
                    <a:pt x="53340" y="80316"/>
                  </a:cubicBezTo>
                  <a:close/>
                  <a:moveTo>
                    <a:pt x="119063" y="88698"/>
                  </a:moveTo>
                  <a:lnTo>
                    <a:pt x="119063" y="88698"/>
                  </a:lnTo>
                  <a:lnTo>
                    <a:pt x="119063" y="88698"/>
                  </a:lnTo>
                  <a:cubicBezTo>
                    <a:pt x="119063" y="88698"/>
                    <a:pt x="119063" y="88603"/>
                    <a:pt x="119063" y="88603"/>
                  </a:cubicBezTo>
                  <a:cubicBezTo>
                    <a:pt x="119063" y="88603"/>
                    <a:pt x="119158" y="88603"/>
                    <a:pt x="119158" y="88603"/>
                  </a:cubicBezTo>
                  <a:cubicBezTo>
                    <a:pt x="119063" y="88603"/>
                    <a:pt x="119063" y="88603"/>
                    <a:pt x="119063" y="88698"/>
                  </a:cubicBezTo>
                  <a:close/>
                  <a:moveTo>
                    <a:pt x="87154" y="75268"/>
                  </a:moveTo>
                  <a:cubicBezTo>
                    <a:pt x="87154" y="75649"/>
                    <a:pt x="87249" y="76125"/>
                    <a:pt x="87058" y="76601"/>
                  </a:cubicBezTo>
                  <a:cubicBezTo>
                    <a:pt x="86773" y="76411"/>
                    <a:pt x="86392" y="76125"/>
                    <a:pt x="86106" y="75934"/>
                  </a:cubicBezTo>
                  <a:cubicBezTo>
                    <a:pt x="86487" y="75649"/>
                    <a:pt x="86868" y="75458"/>
                    <a:pt x="87154" y="75268"/>
                  </a:cubicBezTo>
                  <a:close/>
                  <a:moveTo>
                    <a:pt x="100108" y="99080"/>
                  </a:moveTo>
                  <a:cubicBezTo>
                    <a:pt x="100108" y="99176"/>
                    <a:pt x="100108" y="99176"/>
                    <a:pt x="100108" y="99080"/>
                  </a:cubicBezTo>
                  <a:cubicBezTo>
                    <a:pt x="100108" y="99176"/>
                    <a:pt x="100108" y="99176"/>
                    <a:pt x="100108" y="99080"/>
                  </a:cubicBezTo>
                  <a:close/>
                  <a:moveTo>
                    <a:pt x="117824" y="115654"/>
                  </a:moveTo>
                  <a:cubicBezTo>
                    <a:pt x="117729" y="115559"/>
                    <a:pt x="117634" y="115368"/>
                    <a:pt x="117539" y="115273"/>
                  </a:cubicBezTo>
                  <a:cubicBezTo>
                    <a:pt x="117729" y="115273"/>
                    <a:pt x="117824" y="115368"/>
                    <a:pt x="117824" y="115654"/>
                  </a:cubicBezTo>
                  <a:close/>
                  <a:moveTo>
                    <a:pt x="127635" y="92222"/>
                  </a:moveTo>
                  <a:lnTo>
                    <a:pt x="127635" y="92222"/>
                  </a:lnTo>
                  <a:cubicBezTo>
                    <a:pt x="127635" y="92222"/>
                    <a:pt x="127635" y="92222"/>
                    <a:pt x="127635" y="92222"/>
                  </a:cubicBezTo>
                  <a:cubicBezTo>
                    <a:pt x="127635" y="92222"/>
                    <a:pt x="127635" y="92222"/>
                    <a:pt x="127635" y="92222"/>
                  </a:cubicBezTo>
                  <a:lnTo>
                    <a:pt x="127635" y="92222"/>
                  </a:lnTo>
                  <a:cubicBezTo>
                    <a:pt x="127635" y="92222"/>
                    <a:pt x="127635" y="92222"/>
                    <a:pt x="127635" y="92222"/>
                  </a:cubicBezTo>
                  <a:cubicBezTo>
                    <a:pt x="127635" y="92222"/>
                    <a:pt x="127635" y="92222"/>
                    <a:pt x="127635" y="92222"/>
                  </a:cubicBezTo>
                  <a:close/>
                  <a:moveTo>
                    <a:pt x="69056" y="89174"/>
                  </a:moveTo>
                  <a:cubicBezTo>
                    <a:pt x="69056" y="89174"/>
                    <a:pt x="69056" y="89269"/>
                    <a:pt x="69152" y="89269"/>
                  </a:cubicBezTo>
                  <a:cubicBezTo>
                    <a:pt x="69152" y="89269"/>
                    <a:pt x="69056" y="89269"/>
                    <a:pt x="69056" y="89269"/>
                  </a:cubicBezTo>
                  <a:cubicBezTo>
                    <a:pt x="69056" y="89269"/>
                    <a:pt x="69056" y="89174"/>
                    <a:pt x="69056" y="89174"/>
                  </a:cubicBezTo>
                  <a:close/>
                  <a:moveTo>
                    <a:pt x="114014" y="110320"/>
                  </a:moveTo>
                  <a:cubicBezTo>
                    <a:pt x="113824" y="110701"/>
                    <a:pt x="113824" y="111082"/>
                    <a:pt x="113633" y="111367"/>
                  </a:cubicBezTo>
                  <a:cubicBezTo>
                    <a:pt x="113633" y="110986"/>
                    <a:pt x="113538" y="110701"/>
                    <a:pt x="113538" y="110320"/>
                  </a:cubicBezTo>
                  <a:cubicBezTo>
                    <a:pt x="113729" y="110415"/>
                    <a:pt x="113919" y="110320"/>
                    <a:pt x="114014" y="110320"/>
                  </a:cubicBezTo>
                  <a:close/>
                  <a:moveTo>
                    <a:pt x="106585" y="125941"/>
                  </a:moveTo>
                  <a:cubicBezTo>
                    <a:pt x="106585" y="125941"/>
                    <a:pt x="106585" y="125941"/>
                    <a:pt x="106585" y="125941"/>
                  </a:cubicBezTo>
                  <a:cubicBezTo>
                    <a:pt x="106585" y="125941"/>
                    <a:pt x="106490" y="125941"/>
                    <a:pt x="106585" y="125941"/>
                  </a:cubicBezTo>
                  <a:cubicBezTo>
                    <a:pt x="106490" y="125941"/>
                    <a:pt x="106585" y="125941"/>
                    <a:pt x="106585" y="125941"/>
                  </a:cubicBezTo>
                  <a:close/>
                  <a:moveTo>
                    <a:pt x="130778" y="80507"/>
                  </a:moveTo>
                  <a:cubicBezTo>
                    <a:pt x="130778" y="80316"/>
                    <a:pt x="130778" y="80126"/>
                    <a:pt x="130778" y="80030"/>
                  </a:cubicBezTo>
                  <a:cubicBezTo>
                    <a:pt x="130874" y="80126"/>
                    <a:pt x="131064" y="80316"/>
                    <a:pt x="131159" y="80411"/>
                  </a:cubicBezTo>
                  <a:cubicBezTo>
                    <a:pt x="130969" y="80411"/>
                    <a:pt x="130969" y="80507"/>
                    <a:pt x="130778" y="80507"/>
                  </a:cubicBezTo>
                  <a:close/>
                  <a:moveTo>
                    <a:pt x="92107" y="115082"/>
                  </a:moveTo>
                  <a:cubicBezTo>
                    <a:pt x="92107" y="115082"/>
                    <a:pt x="92107" y="115082"/>
                    <a:pt x="92107" y="115082"/>
                  </a:cubicBezTo>
                  <a:cubicBezTo>
                    <a:pt x="92107" y="115082"/>
                    <a:pt x="92107" y="115082"/>
                    <a:pt x="92107" y="115082"/>
                  </a:cubicBezTo>
                  <a:cubicBezTo>
                    <a:pt x="92107" y="115082"/>
                    <a:pt x="92107" y="115082"/>
                    <a:pt x="92107" y="115082"/>
                  </a:cubicBezTo>
                  <a:close/>
                  <a:moveTo>
                    <a:pt x="86487" y="41454"/>
                  </a:moveTo>
                  <a:cubicBezTo>
                    <a:pt x="86487" y="41454"/>
                    <a:pt x="86582" y="41454"/>
                    <a:pt x="86582" y="41454"/>
                  </a:cubicBezTo>
                  <a:cubicBezTo>
                    <a:pt x="86582" y="41549"/>
                    <a:pt x="86487" y="41549"/>
                    <a:pt x="86487" y="41644"/>
                  </a:cubicBezTo>
                  <a:lnTo>
                    <a:pt x="86487" y="41644"/>
                  </a:lnTo>
                  <a:lnTo>
                    <a:pt x="86487" y="41644"/>
                  </a:lnTo>
                  <a:cubicBezTo>
                    <a:pt x="86487" y="41549"/>
                    <a:pt x="86582" y="41549"/>
                    <a:pt x="86487" y="41454"/>
                  </a:cubicBezTo>
                  <a:close/>
                  <a:moveTo>
                    <a:pt x="46673" y="124798"/>
                  </a:moveTo>
                  <a:cubicBezTo>
                    <a:pt x="46768" y="124798"/>
                    <a:pt x="46768" y="124798"/>
                    <a:pt x="46673" y="124798"/>
                  </a:cubicBezTo>
                  <a:cubicBezTo>
                    <a:pt x="46768" y="124798"/>
                    <a:pt x="46768" y="124798"/>
                    <a:pt x="46673" y="124798"/>
                  </a:cubicBezTo>
                  <a:cubicBezTo>
                    <a:pt x="46768" y="124798"/>
                    <a:pt x="46768" y="124798"/>
                    <a:pt x="46673" y="124798"/>
                  </a:cubicBezTo>
                  <a:close/>
                  <a:moveTo>
                    <a:pt x="66199" y="102414"/>
                  </a:moveTo>
                  <a:cubicBezTo>
                    <a:pt x="66199" y="102509"/>
                    <a:pt x="66199" y="102604"/>
                    <a:pt x="66199" y="102604"/>
                  </a:cubicBezTo>
                  <a:lnTo>
                    <a:pt x="66199" y="102604"/>
                  </a:lnTo>
                  <a:lnTo>
                    <a:pt x="66199" y="102604"/>
                  </a:lnTo>
                  <a:cubicBezTo>
                    <a:pt x="66104" y="102509"/>
                    <a:pt x="66008" y="102509"/>
                    <a:pt x="66008" y="102509"/>
                  </a:cubicBezTo>
                  <a:cubicBezTo>
                    <a:pt x="66008" y="102509"/>
                    <a:pt x="66104" y="102414"/>
                    <a:pt x="66199" y="102414"/>
                  </a:cubicBezTo>
                  <a:close/>
                  <a:moveTo>
                    <a:pt x="86392" y="119654"/>
                  </a:moveTo>
                  <a:cubicBezTo>
                    <a:pt x="86297" y="119464"/>
                    <a:pt x="86297" y="119273"/>
                    <a:pt x="86201" y="119083"/>
                  </a:cubicBezTo>
                  <a:cubicBezTo>
                    <a:pt x="86868" y="119083"/>
                    <a:pt x="87440" y="119273"/>
                    <a:pt x="87916" y="119654"/>
                  </a:cubicBezTo>
                  <a:cubicBezTo>
                    <a:pt x="87440" y="119750"/>
                    <a:pt x="86963" y="119750"/>
                    <a:pt x="86392" y="119654"/>
                  </a:cubicBezTo>
                  <a:close/>
                  <a:moveTo>
                    <a:pt x="21050" y="74601"/>
                  </a:moveTo>
                  <a:cubicBezTo>
                    <a:pt x="20955" y="74506"/>
                    <a:pt x="20860" y="74410"/>
                    <a:pt x="20669" y="74315"/>
                  </a:cubicBezTo>
                  <a:cubicBezTo>
                    <a:pt x="20669" y="74315"/>
                    <a:pt x="20669" y="74315"/>
                    <a:pt x="20765" y="74315"/>
                  </a:cubicBezTo>
                  <a:cubicBezTo>
                    <a:pt x="20860" y="74315"/>
                    <a:pt x="21050" y="74410"/>
                    <a:pt x="21050" y="74601"/>
                  </a:cubicBezTo>
                  <a:close/>
                  <a:moveTo>
                    <a:pt x="134398" y="44407"/>
                  </a:moveTo>
                  <a:cubicBezTo>
                    <a:pt x="134398" y="44407"/>
                    <a:pt x="134493" y="44407"/>
                    <a:pt x="134398" y="44407"/>
                  </a:cubicBezTo>
                  <a:cubicBezTo>
                    <a:pt x="134493" y="44692"/>
                    <a:pt x="134588" y="44978"/>
                    <a:pt x="134493" y="45359"/>
                  </a:cubicBezTo>
                  <a:cubicBezTo>
                    <a:pt x="134398" y="44978"/>
                    <a:pt x="134398" y="44692"/>
                    <a:pt x="134398" y="44407"/>
                  </a:cubicBezTo>
                  <a:close/>
                  <a:moveTo>
                    <a:pt x="94869" y="134037"/>
                  </a:moveTo>
                  <a:lnTo>
                    <a:pt x="94869" y="134037"/>
                  </a:lnTo>
                  <a:cubicBezTo>
                    <a:pt x="94964" y="134132"/>
                    <a:pt x="95155" y="134227"/>
                    <a:pt x="95250" y="134323"/>
                  </a:cubicBezTo>
                  <a:cubicBezTo>
                    <a:pt x="95155" y="134323"/>
                    <a:pt x="95060" y="134323"/>
                    <a:pt x="94869" y="134323"/>
                  </a:cubicBezTo>
                  <a:cubicBezTo>
                    <a:pt x="94869" y="134227"/>
                    <a:pt x="94869" y="134132"/>
                    <a:pt x="94869" y="134037"/>
                  </a:cubicBezTo>
                  <a:close/>
                  <a:moveTo>
                    <a:pt x="144113" y="128608"/>
                  </a:moveTo>
                  <a:lnTo>
                    <a:pt x="144113" y="128608"/>
                  </a:lnTo>
                  <a:lnTo>
                    <a:pt x="144113" y="128608"/>
                  </a:lnTo>
                  <a:lnTo>
                    <a:pt x="144113" y="128608"/>
                  </a:lnTo>
                  <a:cubicBezTo>
                    <a:pt x="144113" y="128608"/>
                    <a:pt x="144113" y="128703"/>
                    <a:pt x="144209" y="128703"/>
                  </a:cubicBezTo>
                  <a:cubicBezTo>
                    <a:pt x="144113" y="128703"/>
                    <a:pt x="144113" y="128703"/>
                    <a:pt x="144018" y="128703"/>
                  </a:cubicBezTo>
                  <a:cubicBezTo>
                    <a:pt x="144018" y="128703"/>
                    <a:pt x="144113" y="128703"/>
                    <a:pt x="144113" y="128608"/>
                  </a:cubicBezTo>
                  <a:close/>
                  <a:moveTo>
                    <a:pt x="195644" y="116511"/>
                  </a:moveTo>
                  <a:lnTo>
                    <a:pt x="195644" y="116511"/>
                  </a:lnTo>
                  <a:lnTo>
                    <a:pt x="195644" y="116511"/>
                  </a:lnTo>
                  <a:lnTo>
                    <a:pt x="195644" y="116511"/>
                  </a:lnTo>
                  <a:lnTo>
                    <a:pt x="195644" y="116511"/>
                  </a:lnTo>
                  <a:cubicBezTo>
                    <a:pt x="195644" y="116511"/>
                    <a:pt x="195644" y="116416"/>
                    <a:pt x="195644" y="116511"/>
                  </a:cubicBezTo>
                  <a:cubicBezTo>
                    <a:pt x="195739" y="116511"/>
                    <a:pt x="195739" y="116511"/>
                    <a:pt x="195834" y="116511"/>
                  </a:cubicBezTo>
                  <a:cubicBezTo>
                    <a:pt x="195739" y="116511"/>
                    <a:pt x="195739" y="116606"/>
                    <a:pt x="195739" y="116606"/>
                  </a:cubicBezTo>
                  <a:cubicBezTo>
                    <a:pt x="195644" y="116511"/>
                    <a:pt x="195644" y="116511"/>
                    <a:pt x="195644" y="116511"/>
                  </a:cubicBezTo>
                  <a:close/>
                  <a:moveTo>
                    <a:pt x="154972" y="46407"/>
                  </a:moveTo>
                  <a:lnTo>
                    <a:pt x="154972" y="46407"/>
                  </a:lnTo>
                  <a:cubicBezTo>
                    <a:pt x="154972" y="46407"/>
                    <a:pt x="154972" y="46312"/>
                    <a:pt x="154972" y="46312"/>
                  </a:cubicBezTo>
                  <a:cubicBezTo>
                    <a:pt x="154972" y="46312"/>
                    <a:pt x="155067" y="46312"/>
                    <a:pt x="155067" y="46407"/>
                  </a:cubicBezTo>
                  <a:cubicBezTo>
                    <a:pt x="155067" y="46312"/>
                    <a:pt x="155067" y="46312"/>
                    <a:pt x="154972" y="46407"/>
                  </a:cubicBezTo>
                  <a:close/>
                  <a:moveTo>
                    <a:pt x="64580" y="23737"/>
                  </a:moveTo>
                  <a:cubicBezTo>
                    <a:pt x="64580" y="23737"/>
                    <a:pt x="64580" y="23737"/>
                    <a:pt x="64580" y="23737"/>
                  </a:cubicBezTo>
                  <a:cubicBezTo>
                    <a:pt x="64580" y="23737"/>
                    <a:pt x="64580" y="23737"/>
                    <a:pt x="64580" y="23737"/>
                  </a:cubicBezTo>
                  <a:cubicBezTo>
                    <a:pt x="64580" y="23737"/>
                    <a:pt x="64580" y="23737"/>
                    <a:pt x="64580" y="23737"/>
                  </a:cubicBezTo>
                  <a:close/>
                  <a:moveTo>
                    <a:pt x="18479" y="96509"/>
                  </a:moveTo>
                  <a:cubicBezTo>
                    <a:pt x="18574" y="96509"/>
                    <a:pt x="18574" y="96509"/>
                    <a:pt x="18669" y="96509"/>
                  </a:cubicBezTo>
                  <a:cubicBezTo>
                    <a:pt x="18669" y="96509"/>
                    <a:pt x="18574" y="96604"/>
                    <a:pt x="18574" y="96604"/>
                  </a:cubicBezTo>
                  <a:cubicBezTo>
                    <a:pt x="18479" y="96604"/>
                    <a:pt x="18479" y="96509"/>
                    <a:pt x="18479" y="96509"/>
                  </a:cubicBezTo>
                  <a:close/>
                  <a:moveTo>
                    <a:pt x="194310" y="84317"/>
                  </a:moveTo>
                  <a:cubicBezTo>
                    <a:pt x="194310" y="84317"/>
                    <a:pt x="194310" y="84317"/>
                    <a:pt x="194310" y="84317"/>
                  </a:cubicBezTo>
                  <a:lnTo>
                    <a:pt x="194215" y="84412"/>
                  </a:lnTo>
                  <a:cubicBezTo>
                    <a:pt x="194215" y="84412"/>
                    <a:pt x="194215" y="84412"/>
                    <a:pt x="194120" y="84412"/>
                  </a:cubicBezTo>
                  <a:cubicBezTo>
                    <a:pt x="194215" y="84317"/>
                    <a:pt x="194215" y="84317"/>
                    <a:pt x="194310" y="84317"/>
                  </a:cubicBezTo>
                  <a:close/>
                  <a:moveTo>
                    <a:pt x="164497" y="56313"/>
                  </a:moveTo>
                  <a:cubicBezTo>
                    <a:pt x="164497" y="56408"/>
                    <a:pt x="164497" y="56408"/>
                    <a:pt x="164497" y="56313"/>
                  </a:cubicBezTo>
                  <a:cubicBezTo>
                    <a:pt x="164402" y="56408"/>
                    <a:pt x="164402" y="56313"/>
                    <a:pt x="164497" y="56313"/>
                  </a:cubicBezTo>
                  <a:lnTo>
                    <a:pt x="164497" y="56313"/>
                  </a:lnTo>
                  <a:cubicBezTo>
                    <a:pt x="164497" y="56218"/>
                    <a:pt x="164497" y="56122"/>
                    <a:pt x="164497" y="56027"/>
                  </a:cubicBezTo>
                  <a:cubicBezTo>
                    <a:pt x="164592" y="56122"/>
                    <a:pt x="164592" y="56122"/>
                    <a:pt x="164687" y="56218"/>
                  </a:cubicBezTo>
                  <a:cubicBezTo>
                    <a:pt x="164592" y="56313"/>
                    <a:pt x="164497" y="56313"/>
                    <a:pt x="164497" y="56313"/>
                  </a:cubicBezTo>
                  <a:close/>
                  <a:moveTo>
                    <a:pt x="153353" y="37644"/>
                  </a:moveTo>
                  <a:cubicBezTo>
                    <a:pt x="153924" y="37834"/>
                    <a:pt x="154496" y="38120"/>
                    <a:pt x="155067" y="38311"/>
                  </a:cubicBezTo>
                  <a:cubicBezTo>
                    <a:pt x="154210" y="38311"/>
                    <a:pt x="153638" y="38025"/>
                    <a:pt x="153353" y="37644"/>
                  </a:cubicBezTo>
                  <a:close/>
                  <a:moveTo>
                    <a:pt x="31909" y="20594"/>
                  </a:moveTo>
                  <a:cubicBezTo>
                    <a:pt x="31909" y="20499"/>
                    <a:pt x="31909" y="20499"/>
                    <a:pt x="31909" y="20404"/>
                  </a:cubicBezTo>
                  <a:cubicBezTo>
                    <a:pt x="31909" y="20404"/>
                    <a:pt x="31909" y="20404"/>
                    <a:pt x="31909" y="20404"/>
                  </a:cubicBezTo>
                  <a:cubicBezTo>
                    <a:pt x="32004" y="20404"/>
                    <a:pt x="32004" y="20404"/>
                    <a:pt x="32004" y="20404"/>
                  </a:cubicBezTo>
                  <a:cubicBezTo>
                    <a:pt x="32004" y="20404"/>
                    <a:pt x="31909" y="20499"/>
                    <a:pt x="31909" y="20594"/>
                  </a:cubicBezTo>
                  <a:close/>
                  <a:moveTo>
                    <a:pt x="20860" y="31643"/>
                  </a:moveTo>
                  <a:cubicBezTo>
                    <a:pt x="20765" y="31643"/>
                    <a:pt x="20765" y="31643"/>
                    <a:pt x="20669" y="31643"/>
                  </a:cubicBezTo>
                  <a:cubicBezTo>
                    <a:pt x="20669" y="31548"/>
                    <a:pt x="20765" y="31453"/>
                    <a:pt x="20765" y="31453"/>
                  </a:cubicBezTo>
                  <a:cubicBezTo>
                    <a:pt x="20765" y="31548"/>
                    <a:pt x="20765" y="31643"/>
                    <a:pt x="20860" y="31643"/>
                  </a:cubicBezTo>
                  <a:close/>
                  <a:moveTo>
                    <a:pt x="12383" y="90889"/>
                  </a:moveTo>
                  <a:cubicBezTo>
                    <a:pt x="12573" y="90889"/>
                    <a:pt x="12668" y="90889"/>
                    <a:pt x="12859" y="90793"/>
                  </a:cubicBezTo>
                  <a:cubicBezTo>
                    <a:pt x="12859" y="90793"/>
                    <a:pt x="12859" y="90889"/>
                    <a:pt x="12859" y="90889"/>
                  </a:cubicBezTo>
                  <a:cubicBezTo>
                    <a:pt x="12668" y="90984"/>
                    <a:pt x="12573" y="90984"/>
                    <a:pt x="12383" y="90889"/>
                  </a:cubicBezTo>
                  <a:cubicBezTo>
                    <a:pt x="12383" y="90984"/>
                    <a:pt x="12383" y="90984"/>
                    <a:pt x="12383" y="90889"/>
                  </a:cubicBezTo>
                  <a:close/>
                  <a:moveTo>
                    <a:pt x="87821" y="164136"/>
                  </a:moveTo>
                  <a:cubicBezTo>
                    <a:pt x="87821" y="164231"/>
                    <a:pt x="87821" y="164326"/>
                    <a:pt x="87821" y="164422"/>
                  </a:cubicBezTo>
                  <a:cubicBezTo>
                    <a:pt x="87440" y="164517"/>
                    <a:pt x="87058" y="164517"/>
                    <a:pt x="86773" y="164422"/>
                  </a:cubicBezTo>
                  <a:cubicBezTo>
                    <a:pt x="87154" y="164231"/>
                    <a:pt x="87344" y="164326"/>
                    <a:pt x="87821" y="164136"/>
                  </a:cubicBezTo>
                  <a:close/>
                  <a:moveTo>
                    <a:pt x="181547" y="165279"/>
                  </a:moveTo>
                  <a:cubicBezTo>
                    <a:pt x="181547" y="165279"/>
                    <a:pt x="181547" y="165279"/>
                    <a:pt x="181547" y="165279"/>
                  </a:cubicBezTo>
                  <a:cubicBezTo>
                    <a:pt x="181547" y="165279"/>
                    <a:pt x="181547" y="165279"/>
                    <a:pt x="181547" y="165279"/>
                  </a:cubicBezTo>
                  <a:cubicBezTo>
                    <a:pt x="181547" y="165279"/>
                    <a:pt x="181547" y="165279"/>
                    <a:pt x="181547" y="165279"/>
                  </a:cubicBezTo>
                  <a:close/>
                  <a:moveTo>
                    <a:pt x="180880" y="58789"/>
                  </a:moveTo>
                  <a:cubicBezTo>
                    <a:pt x="180880" y="58885"/>
                    <a:pt x="180880" y="58885"/>
                    <a:pt x="180880" y="58789"/>
                  </a:cubicBezTo>
                  <a:cubicBezTo>
                    <a:pt x="180880" y="58885"/>
                    <a:pt x="180880" y="58885"/>
                    <a:pt x="180880" y="58789"/>
                  </a:cubicBezTo>
                  <a:cubicBezTo>
                    <a:pt x="180880" y="58885"/>
                    <a:pt x="180880" y="58885"/>
                    <a:pt x="180880" y="58789"/>
                  </a:cubicBezTo>
                  <a:close/>
                  <a:moveTo>
                    <a:pt x="88011" y="5545"/>
                  </a:moveTo>
                  <a:cubicBezTo>
                    <a:pt x="88011" y="5640"/>
                    <a:pt x="87916" y="5830"/>
                    <a:pt x="87916" y="5926"/>
                  </a:cubicBezTo>
                  <a:cubicBezTo>
                    <a:pt x="87916" y="5926"/>
                    <a:pt x="87916" y="5926"/>
                    <a:pt x="87916" y="5926"/>
                  </a:cubicBezTo>
                  <a:cubicBezTo>
                    <a:pt x="87821" y="5735"/>
                    <a:pt x="87821" y="5450"/>
                    <a:pt x="88011" y="554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4" name="Freeform: Shape 74">
              <a:extLst>
                <a:ext uri="{FF2B5EF4-FFF2-40B4-BE49-F238E27FC236}">
                  <a16:creationId xmlns:a16="http://schemas.microsoft.com/office/drawing/2014/main" id="{F07D2B56-F75F-5ADB-0597-97F516833A43}"/>
                </a:ext>
              </a:extLst>
            </p:cNvPr>
            <p:cNvSpPr/>
            <p:nvPr/>
          </p:nvSpPr>
          <p:spPr>
            <a:xfrm>
              <a:off x="5611993" y="2825080"/>
              <a:ext cx="161582" cy="235508"/>
            </a:xfrm>
            <a:custGeom>
              <a:avLst/>
              <a:gdLst>
                <a:gd name="connsiteX0" fmla="*/ 4136 w 161582"/>
                <a:gd name="connsiteY0" fmla="*/ 163579 h 235508"/>
                <a:gd name="connsiteX1" fmla="*/ 4136 w 161582"/>
                <a:gd name="connsiteY1" fmla="*/ 163579 h 235508"/>
                <a:gd name="connsiteX2" fmla="*/ 5660 w 161582"/>
                <a:gd name="connsiteY2" fmla="*/ 171008 h 235508"/>
                <a:gd name="connsiteX3" fmla="*/ 5660 w 161582"/>
                <a:gd name="connsiteY3" fmla="*/ 171008 h 235508"/>
                <a:gd name="connsiteX4" fmla="*/ 5660 w 161582"/>
                <a:gd name="connsiteY4" fmla="*/ 171008 h 235508"/>
                <a:gd name="connsiteX5" fmla="*/ 7946 w 161582"/>
                <a:gd name="connsiteY5" fmla="*/ 177295 h 235508"/>
                <a:gd name="connsiteX6" fmla="*/ 10709 w 161582"/>
                <a:gd name="connsiteY6" fmla="*/ 184915 h 235508"/>
                <a:gd name="connsiteX7" fmla="*/ 12899 w 161582"/>
                <a:gd name="connsiteY7" fmla="*/ 189487 h 235508"/>
                <a:gd name="connsiteX8" fmla="*/ 16614 w 161582"/>
                <a:gd name="connsiteY8" fmla="*/ 196059 h 235508"/>
                <a:gd name="connsiteX9" fmla="*/ 16614 w 161582"/>
                <a:gd name="connsiteY9" fmla="*/ 196059 h 235508"/>
                <a:gd name="connsiteX10" fmla="*/ 21091 w 161582"/>
                <a:gd name="connsiteY10" fmla="*/ 202917 h 235508"/>
                <a:gd name="connsiteX11" fmla="*/ 22329 w 161582"/>
                <a:gd name="connsiteY11" fmla="*/ 204536 h 235508"/>
                <a:gd name="connsiteX12" fmla="*/ 22329 w 161582"/>
                <a:gd name="connsiteY12" fmla="*/ 204536 h 235508"/>
                <a:gd name="connsiteX13" fmla="*/ 32521 w 161582"/>
                <a:gd name="connsiteY13" fmla="*/ 216157 h 235508"/>
                <a:gd name="connsiteX14" fmla="*/ 34331 w 161582"/>
                <a:gd name="connsiteY14" fmla="*/ 217681 h 235508"/>
                <a:gd name="connsiteX15" fmla="*/ 37855 w 161582"/>
                <a:gd name="connsiteY15" fmla="*/ 220062 h 235508"/>
                <a:gd name="connsiteX16" fmla="*/ 39665 w 161582"/>
                <a:gd name="connsiteY16" fmla="*/ 221395 h 235508"/>
                <a:gd name="connsiteX17" fmla="*/ 39665 w 161582"/>
                <a:gd name="connsiteY17" fmla="*/ 221395 h 235508"/>
                <a:gd name="connsiteX18" fmla="*/ 47285 w 161582"/>
                <a:gd name="connsiteY18" fmla="*/ 227872 h 235508"/>
                <a:gd name="connsiteX19" fmla="*/ 48332 w 161582"/>
                <a:gd name="connsiteY19" fmla="*/ 228349 h 235508"/>
                <a:gd name="connsiteX20" fmla="*/ 48332 w 161582"/>
                <a:gd name="connsiteY20" fmla="*/ 228349 h 235508"/>
                <a:gd name="connsiteX21" fmla="*/ 62620 w 161582"/>
                <a:gd name="connsiteY21" fmla="*/ 233968 h 235508"/>
                <a:gd name="connsiteX22" fmla="*/ 69192 w 161582"/>
                <a:gd name="connsiteY22" fmla="*/ 234826 h 235508"/>
                <a:gd name="connsiteX23" fmla="*/ 86813 w 161582"/>
                <a:gd name="connsiteY23" fmla="*/ 232635 h 235508"/>
                <a:gd name="connsiteX24" fmla="*/ 89576 w 161582"/>
                <a:gd name="connsiteY24" fmla="*/ 230349 h 235508"/>
                <a:gd name="connsiteX25" fmla="*/ 95957 w 161582"/>
                <a:gd name="connsiteY25" fmla="*/ 228349 h 235508"/>
                <a:gd name="connsiteX26" fmla="*/ 95957 w 161582"/>
                <a:gd name="connsiteY26" fmla="*/ 228349 h 235508"/>
                <a:gd name="connsiteX27" fmla="*/ 97196 w 161582"/>
                <a:gd name="connsiteY27" fmla="*/ 227492 h 235508"/>
                <a:gd name="connsiteX28" fmla="*/ 107864 w 161582"/>
                <a:gd name="connsiteY28" fmla="*/ 221395 h 235508"/>
                <a:gd name="connsiteX29" fmla="*/ 112626 w 161582"/>
                <a:gd name="connsiteY29" fmla="*/ 217490 h 235508"/>
                <a:gd name="connsiteX30" fmla="*/ 112626 w 161582"/>
                <a:gd name="connsiteY30" fmla="*/ 217490 h 235508"/>
                <a:gd name="connsiteX31" fmla="*/ 112626 w 161582"/>
                <a:gd name="connsiteY31" fmla="*/ 217490 h 235508"/>
                <a:gd name="connsiteX32" fmla="*/ 113483 w 161582"/>
                <a:gd name="connsiteY32" fmla="*/ 217014 h 235508"/>
                <a:gd name="connsiteX33" fmla="*/ 113483 w 161582"/>
                <a:gd name="connsiteY33" fmla="*/ 217014 h 235508"/>
                <a:gd name="connsiteX34" fmla="*/ 113483 w 161582"/>
                <a:gd name="connsiteY34" fmla="*/ 217014 h 235508"/>
                <a:gd name="connsiteX35" fmla="*/ 116341 w 161582"/>
                <a:gd name="connsiteY35" fmla="*/ 213775 h 235508"/>
                <a:gd name="connsiteX36" fmla="*/ 116341 w 161582"/>
                <a:gd name="connsiteY36" fmla="*/ 213775 h 235508"/>
                <a:gd name="connsiteX37" fmla="*/ 116341 w 161582"/>
                <a:gd name="connsiteY37" fmla="*/ 213775 h 235508"/>
                <a:gd name="connsiteX38" fmla="*/ 120818 w 161582"/>
                <a:gd name="connsiteY38" fmla="*/ 210061 h 235508"/>
                <a:gd name="connsiteX39" fmla="*/ 127866 w 161582"/>
                <a:gd name="connsiteY39" fmla="*/ 202822 h 235508"/>
                <a:gd name="connsiteX40" fmla="*/ 127866 w 161582"/>
                <a:gd name="connsiteY40" fmla="*/ 202822 h 235508"/>
                <a:gd name="connsiteX41" fmla="*/ 131390 w 161582"/>
                <a:gd name="connsiteY41" fmla="*/ 198345 h 235508"/>
                <a:gd name="connsiteX42" fmla="*/ 140439 w 161582"/>
                <a:gd name="connsiteY42" fmla="*/ 186058 h 235508"/>
                <a:gd name="connsiteX43" fmla="*/ 140439 w 161582"/>
                <a:gd name="connsiteY43" fmla="*/ 186058 h 235508"/>
                <a:gd name="connsiteX44" fmla="*/ 143773 w 161582"/>
                <a:gd name="connsiteY44" fmla="*/ 179009 h 235508"/>
                <a:gd name="connsiteX45" fmla="*/ 143773 w 161582"/>
                <a:gd name="connsiteY45" fmla="*/ 179009 h 235508"/>
                <a:gd name="connsiteX46" fmla="*/ 149774 w 161582"/>
                <a:gd name="connsiteY46" fmla="*/ 165388 h 235508"/>
                <a:gd name="connsiteX47" fmla="*/ 151107 w 161582"/>
                <a:gd name="connsiteY47" fmla="*/ 163579 h 235508"/>
                <a:gd name="connsiteX48" fmla="*/ 151107 w 161582"/>
                <a:gd name="connsiteY48" fmla="*/ 163579 h 235508"/>
                <a:gd name="connsiteX49" fmla="*/ 151107 w 161582"/>
                <a:gd name="connsiteY49" fmla="*/ 163579 h 235508"/>
                <a:gd name="connsiteX50" fmla="*/ 156727 w 161582"/>
                <a:gd name="connsiteY50" fmla="*/ 147958 h 235508"/>
                <a:gd name="connsiteX51" fmla="*/ 156727 w 161582"/>
                <a:gd name="connsiteY51" fmla="*/ 147958 h 235508"/>
                <a:gd name="connsiteX52" fmla="*/ 156822 w 161582"/>
                <a:gd name="connsiteY52" fmla="*/ 146529 h 235508"/>
                <a:gd name="connsiteX53" fmla="*/ 158822 w 161582"/>
                <a:gd name="connsiteY53" fmla="*/ 138052 h 235508"/>
                <a:gd name="connsiteX54" fmla="*/ 158822 w 161582"/>
                <a:gd name="connsiteY54" fmla="*/ 138052 h 235508"/>
                <a:gd name="connsiteX55" fmla="*/ 159584 w 161582"/>
                <a:gd name="connsiteY55" fmla="*/ 131670 h 235508"/>
                <a:gd name="connsiteX56" fmla="*/ 159584 w 161582"/>
                <a:gd name="connsiteY56" fmla="*/ 131670 h 235508"/>
                <a:gd name="connsiteX57" fmla="*/ 160346 w 161582"/>
                <a:gd name="connsiteY57" fmla="*/ 123478 h 235508"/>
                <a:gd name="connsiteX58" fmla="*/ 160346 w 161582"/>
                <a:gd name="connsiteY58" fmla="*/ 123478 h 235508"/>
                <a:gd name="connsiteX59" fmla="*/ 160918 w 161582"/>
                <a:gd name="connsiteY59" fmla="*/ 108715 h 235508"/>
                <a:gd name="connsiteX60" fmla="*/ 160918 w 161582"/>
                <a:gd name="connsiteY60" fmla="*/ 108715 h 235508"/>
                <a:gd name="connsiteX61" fmla="*/ 160918 w 161582"/>
                <a:gd name="connsiteY61" fmla="*/ 108715 h 235508"/>
                <a:gd name="connsiteX62" fmla="*/ 160727 w 161582"/>
                <a:gd name="connsiteY62" fmla="*/ 105857 h 235508"/>
                <a:gd name="connsiteX63" fmla="*/ 160727 w 161582"/>
                <a:gd name="connsiteY63" fmla="*/ 105857 h 235508"/>
                <a:gd name="connsiteX64" fmla="*/ 160727 w 161582"/>
                <a:gd name="connsiteY64" fmla="*/ 105857 h 235508"/>
                <a:gd name="connsiteX65" fmla="*/ 160346 w 161582"/>
                <a:gd name="connsiteY65" fmla="*/ 94332 h 235508"/>
                <a:gd name="connsiteX66" fmla="*/ 160346 w 161582"/>
                <a:gd name="connsiteY66" fmla="*/ 94332 h 235508"/>
                <a:gd name="connsiteX67" fmla="*/ 160346 w 161582"/>
                <a:gd name="connsiteY67" fmla="*/ 94332 h 235508"/>
                <a:gd name="connsiteX68" fmla="*/ 159870 w 161582"/>
                <a:gd name="connsiteY68" fmla="*/ 91093 h 235508"/>
                <a:gd name="connsiteX69" fmla="*/ 159013 w 161582"/>
                <a:gd name="connsiteY69" fmla="*/ 84807 h 235508"/>
                <a:gd name="connsiteX70" fmla="*/ 157775 w 161582"/>
                <a:gd name="connsiteY70" fmla="*/ 76996 h 235508"/>
                <a:gd name="connsiteX71" fmla="*/ 155203 w 161582"/>
                <a:gd name="connsiteY71" fmla="*/ 67567 h 235508"/>
                <a:gd name="connsiteX72" fmla="*/ 151774 w 161582"/>
                <a:gd name="connsiteY72" fmla="*/ 55184 h 235508"/>
                <a:gd name="connsiteX73" fmla="*/ 148916 w 161582"/>
                <a:gd name="connsiteY73" fmla="*/ 45659 h 235508"/>
                <a:gd name="connsiteX74" fmla="*/ 145868 w 161582"/>
                <a:gd name="connsiteY74" fmla="*/ 38420 h 235508"/>
                <a:gd name="connsiteX75" fmla="*/ 142154 w 161582"/>
                <a:gd name="connsiteY75" fmla="*/ 32229 h 235508"/>
                <a:gd name="connsiteX76" fmla="*/ 139582 w 161582"/>
                <a:gd name="connsiteY76" fmla="*/ 27943 h 235508"/>
                <a:gd name="connsiteX77" fmla="*/ 139582 w 161582"/>
                <a:gd name="connsiteY77" fmla="*/ 27943 h 235508"/>
                <a:gd name="connsiteX78" fmla="*/ 139582 w 161582"/>
                <a:gd name="connsiteY78" fmla="*/ 27943 h 235508"/>
                <a:gd name="connsiteX79" fmla="*/ 138153 w 161582"/>
                <a:gd name="connsiteY79" fmla="*/ 26514 h 235508"/>
                <a:gd name="connsiteX80" fmla="*/ 138153 w 161582"/>
                <a:gd name="connsiteY80" fmla="*/ 26514 h 235508"/>
                <a:gd name="connsiteX81" fmla="*/ 138153 w 161582"/>
                <a:gd name="connsiteY81" fmla="*/ 26514 h 235508"/>
                <a:gd name="connsiteX82" fmla="*/ 134153 w 161582"/>
                <a:gd name="connsiteY82" fmla="*/ 22133 h 235508"/>
                <a:gd name="connsiteX83" fmla="*/ 134153 w 161582"/>
                <a:gd name="connsiteY83" fmla="*/ 22133 h 235508"/>
                <a:gd name="connsiteX84" fmla="*/ 134153 w 161582"/>
                <a:gd name="connsiteY84" fmla="*/ 22133 h 235508"/>
                <a:gd name="connsiteX85" fmla="*/ 126533 w 161582"/>
                <a:gd name="connsiteY85" fmla="*/ 15370 h 235508"/>
                <a:gd name="connsiteX86" fmla="*/ 126533 w 161582"/>
                <a:gd name="connsiteY86" fmla="*/ 15370 h 235508"/>
                <a:gd name="connsiteX87" fmla="*/ 126533 w 161582"/>
                <a:gd name="connsiteY87" fmla="*/ 15370 h 235508"/>
                <a:gd name="connsiteX88" fmla="*/ 111674 w 161582"/>
                <a:gd name="connsiteY88" fmla="*/ 9083 h 235508"/>
                <a:gd name="connsiteX89" fmla="*/ 105863 w 161582"/>
                <a:gd name="connsiteY89" fmla="*/ 5368 h 235508"/>
                <a:gd name="connsiteX90" fmla="*/ 102911 w 161582"/>
                <a:gd name="connsiteY90" fmla="*/ 5273 h 235508"/>
                <a:gd name="connsiteX91" fmla="*/ 95672 w 161582"/>
                <a:gd name="connsiteY91" fmla="*/ 2225 h 235508"/>
                <a:gd name="connsiteX92" fmla="*/ 90814 w 161582"/>
                <a:gd name="connsiteY92" fmla="*/ 1177 h 235508"/>
                <a:gd name="connsiteX93" fmla="*/ 81479 w 161582"/>
                <a:gd name="connsiteY93" fmla="*/ 606 h 235508"/>
                <a:gd name="connsiteX94" fmla="*/ 81479 w 161582"/>
                <a:gd name="connsiteY94" fmla="*/ 606 h 235508"/>
                <a:gd name="connsiteX95" fmla="*/ 66906 w 161582"/>
                <a:gd name="connsiteY95" fmla="*/ 3083 h 235508"/>
                <a:gd name="connsiteX96" fmla="*/ 54524 w 161582"/>
                <a:gd name="connsiteY96" fmla="*/ 9178 h 235508"/>
                <a:gd name="connsiteX97" fmla="*/ 54524 w 161582"/>
                <a:gd name="connsiteY97" fmla="*/ 9178 h 235508"/>
                <a:gd name="connsiteX98" fmla="*/ 48809 w 161582"/>
                <a:gd name="connsiteY98" fmla="*/ 13369 h 235508"/>
                <a:gd name="connsiteX99" fmla="*/ 42713 w 161582"/>
                <a:gd name="connsiteY99" fmla="*/ 18894 h 235508"/>
                <a:gd name="connsiteX100" fmla="*/ 42713 w 161582"/>
                <a:gd name="connsiteY100" fmla="*/ 18894 h 235508"/>
                <a:gd name="connsiteX101" fmla="*/ 40427 w 161582"/>
                <a:gd name="connsiteY101" fmla="*/ 21370 h 235508"/>
                <a:gd name="connsiteX102" fmla="*/ 34616 w 161582"/>
                <a:gd name="connsiteY102" fmla="*/ 28324 h 235508"/>
                <a:gd name="connsiteX103" fmla="*/ 30711 w 161582"/>
                <a:gd name="connsiteY103" fmla="*/ 33658 h 235508"/>
                <a:gd name="connsiteX104" fmla="*/ 25568 w 161582"/>
                <a:gd name="connsiteY104" fmla="*/ 42325 h 235508"/>
                <a:gd name="connsiteX105" fmla="*/ 25568 w 161582"/>
                <a:gd name="connsiteY105" fmla="*/ 42325 h 235508"/>
                <a:gd name="connsiteX106" fmla="*/ 20996 w 161582"/>
                <a:gd name="connsiteY106" fmla="*/ 52993 h 235508"/>
                <a:gd name="connsiteX107" fmla="*/ 20996 w 161582"/>
                <a:gd name="connsiteY107" fmla="*/ 52993 h 235508"/>
                <a:gd name="connsiteX108" fmla="*/ 20996 w 161582"/>
                <a:gd name="connsiteY108" fmla="*/ 52993 h 235508"/>
                <a:gd name="connsiteX109" fmla="*/ 17948 w 161582"/>
                <a:gd name="connsiteY109" fmla="*/ 58137 h 235508"/>
                <a:gd name="connsiteX110" fmla="*/ 15566 w 161582"/>
                <a:gd name="connsiteY110" fmla="*/ 63280 h 235508"/>
                <a:gd name="connsiteX111" fmla="*/ 11947 w 161582"/>
                <a:gd name="connsiteY111" fmla="*/ 71853 h 235508"/>
                <a:gd name="connsiteX112" fmla="*/ 9851 w 161582"/>
                <a:gd name="connsiteY112" fmla="*/ 78806 h 235508"/>
                <a:gd name="connsiteX113" fmla="*/ 7946 w 161582"/>
                <a:gd name="connsiteY113" fmla="*/ 83950 h 235508"/>
                <a:gd name="connsiteX114" fmla="*/ 5660 w 161582"/>
                <a:gd name="connsiteY114" fmla="*/ 93951 h 235508"/>
                <a:gd name="connsiteX115" fmla="*/ 2041 w 161582"/>
                <a:gd name="connsiteY115" fmla="*/ 113858 h 235508"/>
                <a:gd name="connsiteX116" fmla="*/ 1374 w 161582"/>
                <a:gd name="connsiteY116" fmla="*/ 120430 h 235508"/>
                <a:gd name="connsiteX117" fmla="*/ 707 w 161582"/>
                <a:gd name="connsiteY117" fmla="*/ 125383 h 235508"/>
                <a:gd name="connsiteX118" fmla="*/ 898 w 161582"/>
                <a:gd name="connsiteY118" fmla="*/ 130146 h 235508"/>
                <a:gd name="connsiteX119" fmla="*/ 1279 w 161582"/>
                <a:gd name="connsiteY119" fmla="*/ 144338 h 235508"/>
                <a:gd name="connsiteX120" fmla="*/ 1088 w 161582"/>
                <a:gd name="connsiteY120" fmla="*/ 147100 h 235508"/>
                <a:gd name="connsiteX121" fmla="*/ 4136 w 161582"/>
                <a:gd name="connsiteY121" fmla="*/ 163579 h 235508"/>
                <a:gd name="connsiteX122" fmla="*/ 45284 w 161582"/>
                <a:gd name="connsiteY122" fmla="*/ 213871 h 235508"/>
                <a:gd name="connsiteX123" fmla="*/ 45284 w 161582"/>
                <a:gd name="connsiteY123" fmla="*/ 213871 h 235508"/>
                <a:gd name="connsiteX124" fmla="*/ 45284 w 161582"/>
                <a:gd name="connsiteY124" fmla="*/ 213871 h 235508"/>
                <a:gd name="connsiteX125" fmla="*/ 45284 w 161582"/>
                <a:gd name="connsiteY125" fmla="*/ 213871 h 235508"/>
                <a:gd name="connsiteX126" fmla="*/ 45284 w 161582"/>
                <a:gd name="connsiteY126" fmla="*/ 213871 h 235508"/>
                <a:gd name="connsiteX127" fmla="*/ 60715 w 161582"/>
                <a:gd name="connsiteY127" fmla="*/ 219776 h 235508"/>
                <a:gd name="connsiteX128" fmla="*/ 60620 w 161582"/>
                <a:gd name="connsiteY128" fmla="*/ 220062 h 235508"/>
                <a:gd name="connsiteX129" fmla="*/ 60429 w 161582"/>
                <a:gd name="connsiteY129" fmla="*/ 219776 h 235508"/>
                <a:gd name="connsiteX130" fmla="*/ 60715 w 161582"/>
                <a:gd name="connsiteY130" fmla="*/ 219776 h 235508"/>
                <a:gd name="connsiteX131" fmla="*/ 60715 w 161582"/>
                <a:gd name="connsiteY131" fmla="*/ 219776 h 235508"/>
                <a:gd name="connsiteX132" fmla="*/ 60715 w 161582"/>
                <a:gd name="connsiteY132" fmla="*/ 219776 h 235508"/>
                <a:gd name="connsiteX133" fmla="*/ 60715 w 161582"/>
                <a:gd name="connsiteY133" fmla="*/ 219776 h 235508"/>
                <a:gd name="connsiteX134" fmla="*/ 56429 w 161582"/>
                <a:gd name="connsiteY134" fmla="*/ 212347 h 235508"/>
                <a:gd name="connsiteX135" fmla="*/ 56429 w 161582"/>
                <a:gd name="connsiteY135" fmla="*/ 212347 h 235508"/>
                <a:gd name="connsiteX136" fmla="*/ 56429 w 161582"/>
                <a:gd name="connsiteY136" fmla="*/ 212347 h 235508"/>
                <a:gd name="connsiteX137" fmla="*/ 56429 w 161582"/>
                <a:gd name="connsiteY137" fmla="*/ 212347 h 235508"/>
                <a:gd name="connsiteX138" fmla="*/ 18043 w 161582"/>
                <a:gd name="connsiteY138" fmla="*/ 112906 h 235508"/>
                <a:gd name="connsiteX139" fmla="*/ 18043 w 161582"/>
                <a:gd name="connsiteY139" fmla="*/ 112906 h 235508"/>
                <a:gd name="connsiteX140" fmla="*/ 18043 w 161582"/>
                <a:gd name="connsiteY140" fmla="*/ 112906 h 235508"/>
                <a:gd name="connsiteX141" fmla="*/ 18043 w 161582"/>
                <a:gd name="connsiteY141" fmla="*/ 112906 h 235508"/>
                <a:gd name="connsiteX142" fmla="*/ 61572 w 161582"/>
                <a:gd name="connsiteY142" fmla="*/ 203488 h 235508"/>
                <a:gd name="connsiteX143" fmla="*/ 61572 w 161582"/>
                <a:gd name="connsiteY143" fmla="*/ 203488 h 235508"/>
                <a:gd name="connsiteX144" fmla="*/ 61572 w 161582"/>
                <a:gd name="connsiteY144" fmla="*/ 203488 h 235508"/>
                <a:gd name="connsiteX145" fmla="*/ 61382 w 161582"/>
                <a:gd name="connsiteY145" fmla="*/ 203584 h 235508"/>
                <a:gd name="connsiteX146" fmla="*/ 61477 w 161582"/>
                <a:gd name="connsiteY146" fmla="*/ 203488 h 235508"/>
                <a:gd name="connsiteX147" fmla="*/ 61572 w 161582"/>
                <a:gd name="connsiteY147" fmla="*/ 203488 h 235508"/>
                <a:gd name="connsiteX148" fmla="*/ 61572 w 161582"/>
                <a:gd name="connsiteY148" fmla="*/ 203488 h 235508"/>
                <a:gd name="connsiteX149" fmla="*/ 61572 w 161582"/>
                <a:gd name="connsiteY149" fmla="*/ 203488 h 235508"/>
                <a:gd name="connsiteX150" fmla="*/ 61572 w 161582"/>
                <a:gd name="connsiteY150" fmla="*/ 203488 h 235508"/>
                <a:gd name="connsiteX151" fmla="*/ 75764 w 161582"/>
                <a:gd name="connsiteY151" fmla="*/ 174056 h 235508"/>
                <a:gd name="connsiteX152" fmla="*/ 75764 w 161582"/>
                <a:gd name="connsiteY152" fmla="*/ 174056 h 235508"/>
                <a:gd name="connsiteX153" fmla="*/ 75860 w 161582"/>
                <a:gd name="connsiteY153" fmla="*/ 173961 h 235508"/>
                <a:gd name="connsiteX154" fmla="*/ 76622 w 161582"/>
                <a:gd name="connsiteY154" fmla="*/ 173866 h 235508"/>
                <a:gd name="connsiteX155" fmla="*/ 76622 w 161582"/>
                <a:gd name="connsiteY155" fmla="*/ 173961 h 235508"/>
                <a:gd name="connsiteX156" fmla="*/ 75764 w 161582"/>
                <a:gd name="connsiteY156" fmla="*/ 174056 h 235508"/>
                <a:gd name="connsiteX157" fmla="*/ 75764 w 161582"/>
                <a:gd name="connsiteY157" fmla="*/ 174056 h 235508"/>
                <a:gd name="connsiteX158" fmla="*/ 62715 w 161582"/>
                <a:gd name="connsiteY158" fmla="*/ 143576 h 235508"/>
                <a:gd name="connsiteX159" fmla="*/ 63001 w 161582"/>
                <a:gd name="connsiteY159" fmla="*/ 143671 h 235508"/>
                <a:gd name="connsiteX160" fmla="*/ 62906 w 161582"/>
                <a:gd name="connsiteY160" fmla="*/ 143957 h 235508"/>
                <a:gd name="connsiteX161" fmla="*/ 62715 w 161582"/>
                <a:gd name="connsiteY161" fmla="*/ 143576 h 235508"/>
                <a:gd name="connsiteX162" fmla="*/ 103768 w 161582"/>
                <a:gd name="connsiteY162" fmla="*/ 115096 h 235508"/>
                <a:gd name="connsiteX163" fmla="*/ 102625 w 161582"/>
                <a:gd name="connsiteY163" fmla="*/ 115096 h 235508"/>
                <a:gd name="connsiteX164" fmla="*/ 102339 w 161582"/>
                <a:gd name="connsiteY164" fmla="*/ 115096 h 235508"/>
                <a:gd name="connsiteX165" fmla="*/ 103768 w 161582"/>
                <a:gd name="connsiteY165" fmla="*/ 115096 h 235508"/>
                <a:gd name="connsiteX166" fmla="*/ 103768 w 161582"/>
                <a:gd name="connsiteY166" fmla="*/ 115096 h 235508"/>
                <a:gd name="connsiteX167" fmla="*/ 82432 w 161582"/>
                <a:gd name="connsiteY167" fmla="*/ 134337 h 235508"/>
                <a:gd name="connsiteX168" fmla="*/ 82432 w 161582"/>
                <a:gd name="connsiteY168" fmla="*/ 134337 h 235508"/>
                <a:gd name="connsiteX169" fmla="*/ 82432 w 161582"/>
                <a:gd name="connsiteY169" fmla="*/ 134337 h 235508"/>
                <a:gd name="connsiteX170" fmla="*/ 82432 w 161582"/>
                <a:gd name="connsiteY170" fmla="*/ 134337 h 235508"/>
                <a:gd name="connsiteX171" fmla="*/ 70430 w 161582"/>
                <a:gd name="connsiteY171" fmla="*/ 118335 h 235508"/>
                <a:gd name="connsiteX172" fmla="*/ 70430 w 161582"/>
                <a:gd name="connsiteY172" fmla="*/ 118335 h 235508"/>
                <a:gd name="connsiteX173" fmla="*/ 70430 w 161582"/>
                <a:gd name="connsiteY173" fmla="*/ 118335 h 235508"/>
                <a:gd name="connsiteX174" fmla="*/ 70430 w 161582"/>
                <a:gd name="connsiteY174" fmla="*/ 118335 h 235508"/>
                <a:gd name="connsiteX175" fmla="*/ 73288 w 161582"/>
                <a:gd name="connsiteY175" fmla="*/ 154530 h 235508"/>
                <a:gd name="connsiteX176" fmla="*/ 74050 w 161582"/>
                <a:gd name="connsiteY176" fmla="*/ 154816 h 235508"/>
                <a:gd name="connsiteX177" fmla="*/ 74050 w 161582"/>
                <a:gd name="connsiteY177" fmla="*/ 154816 h 235508"/>
                <a:gd name="connsiteX178" fmla="*/ 74145 w 161582"/>
                <a:gd name="connsiteY178" fmla="*/ 155006 h 235508"/>
                <a:gd name="connsiteX179" fmla="*/ 73859 w 161582"/>
                <a:gd name="connsiteY179" fmla="*/ 154911 h 235508"/>
                <a:gd name="connsiteX180" fmla="*/ 74050 w 161582"/>
                <a:gd name="connsiteY180" fmla="*/ 154816 h 235508"/>
                <a:gd name="connsiteX181" fmla="*/ 73288 w 161582"/>
                <a:gd name="connsiteY181" fmla="*/ 154530 h 235508"/>
                <a:gd name="connsiteX182" fmla="*/ 78336 w 161582"/>
                <a:gd name="connsiteY182" fmla="*/ 173675 h 235508"/>
                <a:gd name="connsiteX183" fmla="*/ 78241 w 161582"/>
                <a:gd name="connsiteY183" fmla="*/ 173675 h 235508"/>
                <a:gd name="connsiteX184" fmla="*/ 78336 w 161582"/>
                <a:gd name="connsiteY184" fmla="*/ 173675 h 235508"/>
                <a:gd name="connsiteX185" fmla="*/ 78336 w 161582"/>
                <a:gd name="connsiteY185" fmla="*/ 173675 h 235508"/>
                <a:gd name="connsiteX186" fmla="*/ 107006 w 161582"/>
                <a:gd name="connsiteY186" fmla="*/ 132813 h 235508"/>
                <a:gd name="connsiteX187" fmla="*/ 107006 w 161582"/>
                <a:gd name="connsiteY187" fmla="*/ 132813 h 235508"/>
                <a:gd name="connsiteX188" fmla="*/ 107006 w 161582"/>
                <a:gd name="connsiteY188" fmla="*/ 132813 h 235508"/>
                <a:gd name="connsiteX189" fmla="*/ 107006 w 161582"/>
                <a:gd name="connsiteY189" fmla="*/ 132813 h 235508"/>
                <a:gd name="connsiteX190" fmla="*/ 55286 w 161582"/>
                <a:gd name="connsiteY190" fmla="*/ 102809 h 235508"/>
                <a:gd name="connsiteX191" fmla="*/ 55286 w 161582"/>
                <a:gd name="connsiteY191" fmla="*/ 102809 h 235508"/>
                <a:gd name="connsiteX192" fmla="*/ 55286 w 161582"/>
                <a:gd name="connsiteY192" fmla="*/ 102809 h 235508"/>
                <a:gd name="connsiteX193" fmla="*/ 55286 w 161582"/>
                <a:gd name="connsiteY193" fmla="*/ 102809 h 235508"/>
                <a:gd name="connsiteX194" fmla="*/ 87575 w 161582"/>
                <a:gd name="connsiteY194" fmla="*/ 170627 h 235508"/>
                <a:gd name="connsiteX195" fmla="*/ 87575 w 161582"/>
                <a:gd name="connsiteY195" fmla="*/ 170722 h 235508"/>
                <a:gd name="connsiteX196" fmla="*/ 87575 w 161582"/>
                <a:gd name="connsiteY196" fmla="*/ 170722 h 235508"/>
                <a:gd name="connsiteX197" fmla="*/ 87480 w 161582"/>
                <a:gd name="connsiteY197" fmla="*/ 170627 h 235508"/>
                <a:gd name="connsiteX198" fmla="*/ 87575 w 161582"/>
                <a:gd name="connsiteY198" fmla="*/ 170627 h 235508"/>
                <a:gd name="connsiteX199" fmla="*/ 68811 w 161582"/>
                <a:gd name="connsiteY199" fmla="*/ 163674 h 235508"/>
                <a:gd name="connsiteX200" fmla="*/ 68811 w 161582"/>
                <a:gd name="connsiteY200" fmla="*/ 163674 h 235508"/>
                <a:gd name="connsiteX201" fmla="*/ 68811 w 161582"/>
                <a:gd name="connsiteY201" fmla="*/ 163674 h 235508"/>
                <a:gd name="connsiteX202" fmla="*/ 68811 w 161582"/>
                <a:gd name="connsiteY202" fmla="*/ 163674 h 235508"/>
                <a:gd name="connsiteX203" fmla="*/ 68716 w 161582"/>
                <a:gd name="connsiteY203" fmla="*/ 164055 h 235508"/>
                <a:gd name="connsiteX204" fmla="*/ 68525 w 161582"/>
                <a:gd name="connsiteY204" fmla="*/ 163769 h 235508"/>
                <a:gd name="connsiteX205" fmla="*/ 68811 w 161582"/>
                <a:gd name="connsiteY205" fmla="*/ 163674 h 235508"/>
                <a:gd name="connsiteX206" fmla="*/ 128533 w 161582"/>
                <a:gd name="connsiteY206" fmla="*/ 84235 h 235508"/>
                <a:gd name="connsiteX207" fmla="*/ 128533 w 161582"/>
                <a:gd name="connsiteY207" fmla="*/ 84235 h 235508"/>
                <a:gd name="connsiteX208" fmla="*/ 128533 w 161582"/>
                <a:gd name="connsiteY208" fmla="*/ 84235 h 235508"/>
                <a:gd name="connsiteX209" fmla="*/ 128438 w 161582"/>
                <a:gd name="connsiteY209" fmla="*/ 84902 h 235508"/>
                <a:gd name="connsiteX210" fmla="*/ 128247 w 161582"/>
                <a:gd name="connsiteY210" fmla="*/ 84331 h 235508"/>
                <a:gd name="connsiteX211" fmla="*/ 128533 w 161582"/>
                <a:gd name="connsiteY211" fmla="*/ 84235 h 235508"/>
                <a:gd name="connsiteX212" fmla="*/ 125294 w 161582"/>
                <a:gd name="connsiteY212" fmla="*/ 84616 h 235508"/>
                <a:gd name="connsiteX213" fmla="*/ 125294 w 161582"/>
                <a:gd name="connsiteY213" fmla="*/ 84616 h 235508"/>
                <a:gd name="connsiteX214" fmla="*/ 125294 w 161582"/>
                <a:gd name="connsiteY214" fmla="*/ 84616 h 235508"/>
                <a:gd name="connsiteX215" fmla="*/ 125294 w 161582"/>
                <a:gd name="connsiteY215" fmla="*/ 84616 h 235508"/>
                <a:gd name="connsiteX216" fmla="*/ 125390 w 161582"/>
                <a:gd name="connsiteY216" fmla="*/ 84997 h 235508"/>
                <a:gd name="connsiteX217" fmla="*/ 125294 w 161582"/>
                <a:gd name="connsiteY217" fmla="*/ 84902 h 235508"/>
                <a:gd name="connsiteX218" fmla="*/ 125294 w 161582"/>
                <a:gd name="connsiteY218" fmla="*/ 84616 h 235508"/>
                <a:gd name="connsiteX219" fmla="*/ 50333 w 161582"/>
                <a:gd name="connsiteY219" fmla="*/ 90522 h 235508"/>
                <a:gd name="connsiteX220" fmla="*/ 50333 w 161582"/>
                <a:gd name="connsiteY220" fmla="*/ 90522 h 235508"/>
                <a:gd name="connsiteX221" fmla="*/ 50237 w 161582"/>
                <a:gd name="connsiteY221" fmla="*/ 90617 h 235508"/>
                <a:gd name="connsiteX222" fmla="*/ 50333 w 161582"/>
                <a:gd name="connsiteY222" fmla="*/ 90522 h 235508"/>
                <a:gd name="connsiteX223" fmla="*/ 67954 w 161582"/>
                <a:gd name="connsiteY223" fmla="*/ 171770 h 235508"/>
                <a:gd name="connsiteX224" fmla="*/ 68430 w 161582"/>
                <a:gd name="connsiteY224" fmla="*/ 171866 h 235508"/>
                <a:gd name="connsiteX225" fmla="*/ 68430 w 161582"/>
                <a:gd name="connsiteY225" fmla="*/ 171866 h 235508"/>
                <a:gd name="connsiteX226" fmla="*/ 67954 w 161582"/>
                <a:gd name="connsiteY226" fmla="*/ 171770 h 235508"/>
                <a:gd name="connsiteX227" fmla="*/ 80336 w 161582"/>
                <a:gd name="connsiteY227" fmla="*/ 190725 h 235508"/>
                <a:gd name="connsiteX228" fmla="*/ 80717 w 161582"/>
                <a:gd name="connsiteY228" fmla="*/ 190820 h 235508"/>
                <a:gd name="connsiteX229" fmla="*/ 80717 w 161582"/>
                <a:gd name="connsiteY229" fmla="*/ 191011 h 235508"/>
                <a:gd name="connsiteX230" fmla="*/ 80336 w 161582"/>
                <a:gd name="connsiteY230" fmla="*/ 190725 h 235508"/>
                <a:gd name="connsiteX231" fmla="*/ 67859 w 161582"/>
                <a:gd name="connsiteY231" fmla="*/ 202441 h 235508"/>
                <a:gd name="connsiteX232" fmla="*/ 67954 w 161582"/>
                <a:gd name="connsiteY232" fmla="*/ 202631 h 235508"/>
                <a:gd name="connsiteX233" fmla="*/ 67954 w 161582"/>
                <a:gd name="connsiteY233" fmla="*/ 202631 h 235508"/>
                <a:gd name="connsiteX234" fmla="*/ 67859 w 161582"/>
                <a:gd name="connsiteY234" fmla="*/ 202441 h 235508"/>
                <a:gd name="connsiteX235" fmla="*/ 99577 w 161582"/>
                <a:gd name="connsiteY235" fmla="*/ 186725 h 235508"/>
                <a:gd name="connsiteX236" fmla="*/ 99863 w 161582"/>
                <a:gd name="connsiteY236" fmla="*/ 186725 h 235508"/>
                <a:gd name="connsiteX237" fmla="*/ 99577 w 161582"/>
                <a:gd name="connsiteY237" fmla="*/ 186915 h 235508"/>
                <a:gd name="connsiteX238" fmla="*/ 99577 w 161582"/>
                <a:gd name="connsiteY238" fmla="*/ 186725 h 235508"/>
                <a:gd name="connsiteX239" fmla="*/ 29759 w 161582"/>
                <a:gd name="connsiteY239" fmla="*/ 93570 h 235508"/>
                <a:gd name="connsiteX240" fmla="*/ 29282 w 161582"/>
                <a:gd name="connsiteY240" fmla="*/ 93570 h 235508"/>
                <a:gd name="connsiteX241" fmla="*/ 29663 w 161582"/>
                <a:gd name="connsiteY241" fmla="*/ 93379 h 235508"/>
                <a:gd name="connsiteX242" fmla="*/ 29759 w 161582"/>
                <a:gd name="connsiteY242" fmla="*/ 93570 h 235508"/>
                <a:gd name="connsiteX243" fmla="*/ 124247 w 161582"/>
                <a:gd name="connsiteY243" fmla="*/ 42897 h 235508"/>
                <a:gd name="connsiteX244" fmla="*/ 124247 w 161582"/>
                <a:gd name="connsiteY244" fmla="*/ 42897 h 235508"/>
                <a:gd name="connsiteX245" fmla="*/ 124247 w 161582"/>
                <a:gd name="connsiteY245" fmla="*/ 42897 h 235508"/>
                <a:gd name="connsiteX246" fmla="*/ 124247 w 161582"/>
                <a:gd name="connsiteY246" fmla="*/ 42897 h 235508"/>
                <a:gd name="connsiteX247" fmla="*/ 112912 w 161582"/>
                <a:gd name="connsiteY247" fmla="*/ 42897 h 235508"/>
                <a:gd name="connsiteX248" fmla="*/ 112912 w 161582"/>
                <a:gd name="connsiteY248" fmla="*/ 42897 h 235508"/>
                <a:gd name="connsiteX249" fmla="*/ 112912 w 161582"/>
                <a:gd name="connsiteY249" fmla="*/ 42897 h 235508"/>
                <a:gd name="connsiteX250" fmla="*/ 112912 w 161582"/>
                <a:gd name="connsiteY250" fmla="*/ 42897 h 235508"/>
                <a:gd name="connsiteX251" fmla="*/ 16900 w 161582"/>
                <a:gd name="connsiteY251" fmla="*/ 161388 h 235508"/>
                <a:gd name="connsiteX252" fmla="*/ 16900 w 161582"/>
                <a:gd name="connsiteY252" fmla="*/ 161388 h 235508"/>
                <a:gd name="connsiteX253" fmla="*/ 16614 w 161582"/>
                <a:gd name="connsiteY253" fmla="*/ 161959 h 235508"/>
                <a:gd name="connsiteX254" fmla="*/ 16614 w 161582"/>
                <a:gd name="connsiteY254" fmla="*/ 161959 h 235508"/>
                <a:gd name="connsiteX255" fmla="*/ 16900 w 161582"/>
                <a:gd name="connsiteY255" fmla="*/ 161388 h 235508"/>
                <a:gd name="connsiteX256" fmla="*/ 136058 w 161582"/>
                <a:gd name="connsiteY256" fmla="*/ 133289 h 235508"/>
                <a:gd name="connsiteX257" fmla="*/ 135962 w 161582"/>
                <a:gd name="connsiteY257" fmla="*/ 133099 h 235508"/>
                <a:gd name="connsiteX258" fmla="*/ 137391 w 161582"/>
                <a:gd name="connsiteY258" fmla="*/ 133289 h 235508"/>
                <a:gd name="connsiteX259" fmla="*/ 136058 w 161582"/>
                <a:gd name="connsiteY259" fmla="*/ 133289 h 235508"/>
                <a:gd name="connsiteX260" fmla="*/ 142630 w 161582"/>
                <a:gd name="connsiteY260" fmla="*/ 127003 h 235508"/>
                <a:gd name="connsiteX261" fmla="*/ 142916 w 161582"/>
                <a:gd name="connsiteY261" fmla="*/ 126526 h 235508"/>
                <a:gd name="connsiteX262" fmla="*/ 143011 w 161582"/>
                <a:gd name="connsiteY262" fmla="*/ 126717 h 235508"/>
                <a:gd name="connsiteX263" fmla="*/ 142630 w 161582"/>
                <a:gd name="connsiteY263" fmla="*/ 127003 h 235508"/>
                <a:gd name="connsiteX264" fmla="*/ 117008 w 161582"/>
                <a:gd name="connsiteY264" fmla="*/ 37468 h 235508"/>
                <a:gd name="connsiteX265" fmla="*/ 117008 w 161582"/>
                <a:gd name="connsiteY265" fmla="*/ 37372 h 235508"/>
                <a:gd name="connsiteX266" fmla="*/ 117008 w 161582"/>
                <a:gd name="connsiteY266" fmla="*/ 37468 h 235508"/>
                <a:gd name="connsiteX267" fmla="*/ 117008 w 161582"/>
                <a:gd name="connsiteY267" fmla="*/ 37468 h 235508"/>
                <a:gd name="connsiteX268" fmla="*/ 117674 w 161582"/>
                <a:gd name="connsiteY268" fmla="*/ 42135 h 235508"/>
                <a:gd name="connsiteX269" fmla="*/ 117674 w 161582"/>
                <a:gd name="connsiteY269" fmla="*/ 42135 h 235508"/>
                <a:gd name="connsiteX270" fmla="*/ 117579 w 161582"/>
                <a:gd name="connsiteY270" fmla="*/ 42230 h 235508"/>
                <a:gd name="connsiteX271" fmla="*/ 117674 w 161582"/>
                <a:gd name="connsiteY271" fmla="*/ 42135 h 235508"/>
                <a:gd name="connsiteX272" fmla="*/ 18710 w 161582"/>
                <a:gd name="connsiteY272" fmla="*/ 151482 h 235508"/>
                <a:gd name="connsiteX273" fmla="*/ 18710 w 161582"/>
                <a:gd name="connsiteY273" fmla="*/ 151482 h 235508"/>
                <a:gd name="connsiteX274" fmla="*/ 18710 w 161582"/>
                <a:gd name="connsiteY274" fmla="*/ 151482 h 235508"/>
                <a:gd name="connsiteX275" fmla="*/ 18424 w 161582"/>
                <a:gd name="connsiteY275" fmla="*/ 151863 h 235508"/>
                <a:gd name="connsiteX276" fmla="*/ 18233 w 161582"/>
                <a:gd name="connsiteY276" fmla="*/ 151577 h 235508"/>
                <a:gd name="connsiteX277" fmla="*/ 18710 w 161582"/>
                <a:gd name="connsiteY277" fmla="*/ 151482 h 235508"/>
                <a:gd name="connsiteX278" fmla="*/ 94148 w 161582"/>
                <a:gd name="connsiteY278" fmla="*/ 205298 h 235508"/>
                <a:gd name="connsiteX279" fmla="*/ 94148 w 161582"/>
                <a:gd name="connsiteY279" fmla="*/ 205393 h 235508"/>
                <a:gd name="connsiteX280" fmla="*/ 94052 w 161582"/>
                <a:gd name="connsiteY280" fmla="*/ 205298 h 235508"/>
                <a:gd name="connsiteX281" fmla="*/ 94148 w 161582"/>
                <a:gd name="connsiteY281" fmla="*/ 205298 h 235508"/>
                <a:gd name="connsiteX282" fmla="*/ 122342 w 161582"/>
                <a:gd name="connsiteY282" fmla="*/ 177009 h 235508"/>
                <a:gd name="connsiteX283" fmla="*/ 122342 w 161582"/>
                <a:gd name="connsiteY283" fmla="*/ 177009 h 235508"/>
                <a:gd name="connsiteX284" fmla="*/ 122437 w 161582"/>
                <a:gd name="connsiteY284" fmla="*/ 177866 h 235508"/>
                <a:gd name="connsiteX285" fmla="*/ 122342 w 161582"/>
                <a:gd name="connsiteY285" fmla="*/ 177009 h 235508"/>
                <a:gd name="connsiteX286" fmla="*/ 48047 w 161582"/>
                <a:gd name="connsiteY286" fmla="*/ 40801 h 235508"/>
                <a:gd name="connsiteX287" fmla="*/ 48047 w 161582"/>
                <a:gd name="connsiteY287" fmla="*/ 40801 h 235508"/>
                <a:gd name="connsiteX288" fmla="*/ 48047 w 161582"/>
                <a:gd name="connsiteY288" fmla="*/ 40801 h 235508"/>
                <a:gd name="connsiteX289" fmla="*/ 48047 w 161582"/>
                <a:gd name="connsiteY289" fmla="*/ 40801 h 235508"/>
                <a:gd name="connsiteX290" fmla="*/ 44618 w 161582"/>
                <a:gd name="connsiteY290" fmla="*/ 40135 h 235508"/>
                <a:gd name="connsiteX291" fmla="*/ 44427 w 161582"/>
                <a:gd name="connsiteY291" fmla="*/ 39754 h 235508"/>
                <a:gd name="connsiteX292" fmla="*/ 44808 w 161582"/>
                <a:gd name="connsiteY292" fmla="*/ 39658 h 235508"/>
                <a:gd name="connsiteX293" fmla="*/ 44618 w 161582"/>
                <a:gd name="connsiteY293" fmla="*/ 40135 h 235508"/>
                <a:gd name="connsiteX294" fmla="*/ 32521 w 161582"/>
                <a:gd name="connsiteY294" fmla="*/ 78520 h 235508"/>
                <a:gd name="connsiteX295" fmla="*/ 32521 w 161582"/>
                <a:gd name="connsiteY295" fmla="*/ 78520 h 235508"/>
                <a:gd name="connsiteX296" fmla="*/ 32521 w 161582"/>
                <a:gd name="connsiteY296" fmla="*/ 78520 h 235508"/>
                <a:gd name="connsiteX297" fmla="*/ 32521 w 161582"/>
                <a:gd name="connsiteY297" fmla="*/ 78520 h 235508"/>
                <a:gd name="connsiteX298" fmla="*/ 22901 w 161582"/>
                <a:gd name="connsiteY298" fmla="*/ 188629 h 235508"/>
                <a:gd name="connsiteX299" fmla="*/ 22805 w 161582"/>
                <a:gd name="connsiteY299" fmla="*/ 188820 h 235508"/>
                <a:gd name="connsiteX300" fmla="*/ 22710 w 161582"/>
                <a:gd name="connsiteY300" fmla="*/ 188725 h 235508"/>
                <a:gd name="connsiteX301" fmla="*/ 22901 w 161582"/>
                <a:gd name="connsiteY301" fmla="*/ 188629 h 235508"/>
                <a:gd name="connsiteX302" fmla="*/ 55000 w 161582"/>
                <a:gd name="connsiteY302" fmla="*/ 191487 h 235508"/>
                <a:gd name="connsiteX303" fmla="*/ 55000 w 161582"/>
                <a:gd name="connsiteY303" fmla="*/ 191487 h 235508"/>
                <a:gd name="connsiteX304" fmla="*/ 55000 w 161582"/>
                <a:gd name="connsiteY304" fmla="*/ 191487 h 235508"/>
                <a:gd name="connsiteX305" fmla="*/ 55000 w 161582"/>
                <a:gd name="connsiteY305" fmla="*/ 191487 h 235508"/>
                <a:gd name="connsiteX306" fmla="*/ 55000 w 161582"/>
                <a:gd name="connsiteY306" fmla="*/ 191487 h 235508"/>
                <a:gd name="connsiteX307" fmla="*/ 55000 w 161582"/>
                <a:gd name="connsiteY307" fmla="*/ 191487 h 235508"/>
                <a:gd name="connsiteX308" fmla="*/ 55000 w 161582"/>
                <a:gd name="connsiteY308" fmla="*/ 191487 h 235508"/>
                <a:gd name="connsiteX309" fmla="*/ 55000 w 161582"/>
                <a:gd name="connsiteY309" fmla="*/ 191487 h 235508"/>
                <a:gd name="connsiteX310" fmla="*/ 95005 w 161582"/>
                <a:gd name="connsiteY310" fmla="*/ 211585 h 235508"/>
                <a:gd name="connsiteX311" fmla="*/ 94910 w 161582"/>
                <a:gd name="connsiteY311" fmla="*/ 211966 h 235508"/>
                <a:gd name="connsiteX312" fmla="*/ 94624 w 161582"/>
                <a:gd name="connsiteY312" fmla="*/ 211775 h 235508"/>
                <a:gd name="connsiteX313" fmla="*/ 95005 w 161582"/>
                <a:gd name="connsiteY313" fmla="*/ 211585 h 235508"/>
                <a:gd name="connsiteX314" fmla="*/ 151964 w 161582"/>
                <a:gd name="connsiteY314" fmla="*/ 124431 h 235508"/>
                <a:gd name="connsiteX315" fmla="*/ 152155 w 161582"/>
                <a:gd name="connsiteY315" fmla="*/ 124431 h 235508"/>
                <a:gd name="connsiteX316" fmla="*/ 152060 w 161582"/>
                <a:gd name="connsiteY316" fmla="*/ 124717 h 235508"/>
                <a:gd name="connsiteX317" fmla="*/ 151964 w 161582"/>
                <a:gd name="connsiteY317" fmla="*/ 124431 h 235508"/>
                <a:gd name="connsiteX318" fmla="*/ 27282 w 161582"/>
                <a:gd name="connsiteY318" fmla="*/ 64709 h 235508"/>
                <a:gd name="connsiteX319" fmla="*/ 27282 w 161582"/>
                <a:gd name="connsiteY319" fmla="*/ 64709 h 235508"/>
                <a:gd name="connsiteX320" fmla="*/ 27282 w 161582"/>
                <a:gd name="connsiteY320" fmla="*/ 64709 h 235508"/>
                <a:gd name="connsiteX321" fmla="*/ 27282 w 161582"/>
                <a:gd name="connsiteY321" fmla="*/ 64709 h 235508"/>
                <a:gd name="connsiteX322" fmla="*/ 32997 w 161582"/>
                <a:gd name="connsiteY322" fmla="*/ 194630 h 235508"/>
                <a:gd name="connsiteX323" fmla="*/ 32997 w 161582"/>
                <a:gd name="connsiteY323" fmla="*/ 194630 h 235508"/>
                <a:gd name="connsiteX324" fmla="*/ 33188 w 161582"/>
                <a:gd name="connsiteY324" fmla="*/ 194725 h 235508"/>
                <a:gd name="connsiteX325" fmla="*/ 33092 w 161582"/>
                <a:gd name="connsiteY325" fmla="*/ 194821 h 235508"/>
                <a:gd name="connsiteX326" fmla="*/ 32997 w 161582"/>
                <a:gd name="connsiteY326" fmla="*/ 194630 h 235508"/>
                <a:gd name="connsiteX327" fmla="*/ 32997 w 161582"/>
                <a:gd name="connsiteY327" fmla="*/ 194630 h 235508"/>
                <a:gd name="connsiteX328" fmla="*/ 59381 w 161582"/>
                <a:gd name="connsiteY328" fmla="*/ 18227 h 235508"/>
                <a:gd name="connsiteX329" fmla="*/ 59381 w 161582"/>
                <a:gd name="connsiteY329" fmla="*/ 18227 h 235508"/>
                <a:gd name="connsiteX330" fmla="*/ 59381 w 161582"/>
                <a:gd name="connsiteY330" fmla="*/ 18227 h 235508"/>
                <a:gd name="connsiteX331" fmla="*/ 59381 w 161582"/>
                <a:gd name="connsiteY331" fmla="*/ 18227 h 235508"/>
                <a:gd name="connsiteX332" fmla="*/ 59381 w 161582"/>
                <a:gd name="connsiteY332" fmla="*/ 18227 h 235508"/>
                <a:gd name="connsiteX333" fmla="*/ 19853 w 161582"/>
                <a:gd name="connsiteY333" fmla="*/ 80330 h 235508"/>
                <a:gd name="connsiteX334" fmla="*/ 19853 w 161582"/>
                <a:gd name="connsiteY334" fmla="*/ 80330 h 235508"/>
                <a:gd name="connsiteX335" fmla="*/ 19853 w 161582"/>
                <a:gd name="connsiteY335" fmla="*/ 80330 h 235508"/>
                <a:gd name="connsiteX336" fmla="*/ 19853 w 161582"/>
                <a:gd name="connsiteY336" fmla="*/ 80330 h 235508"/>
                <a:gd name="connsiteX337" fmla="*/ 25091 w 161582"/>
                <a:gd name="connsiteY337" fmla="*/ 48898 h 235508"/>
                <a:gd name="connsiteX338" fmla="*/ 25091 w 161582"/>
                <a:gd name="connsiteY338" fmla="*/ 48898 h 235508"/>
                <a:gd name="connsiteX339" fmla="*/ 25091 w 161582"/>
                <a:gd name="connsiteY339" fmla="*/ 48898 h 235508"/>
                <a:gd name="connsiteX340" fmla="*/ 25091 w 161582"/>
                <a:gd name="connsiteY340" fmla="*/ 48898 h 235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161582" h="235508">
                  <a:moveTo>
                    <a:pt x="4136" y="163579"/>
                  </a:moveTo>
                  <a:lnTo>
                    <a:pt x="4136" y="163579"/>
                  </a:lnTo>
                  <a:cubicBezTo>
                    <a:pt x="4613" y="166055"/>
                    <a:pt x="5184" y="168532"/>
                    <a:pt x="5660" y="171008"/>
                  </a:cubicBezTo>
                  <a:lnTo>
                    <a:pt x="5660" y="171008"/>
                  </a:lnTo>
                  <a:lnTo>
                    <a:pt x="5660" y="171008"/>
                  </a:lnTo>
                  <a:cubicBezTo>
                    <a:pt x="6422" y="173104"/>
                    <a:pt x="7184" y="175199"/>
                    <a:pt x="7946" y="177295"/>
                  </a:cubicBezTo>
                  <a:cubicBezTo>
                    <a:pt x="7565" y="180343"/>
                    <a:pt x="9470" y="182533"/>
                    <a:pt x="10709" y="184915"/>
                  </a:cubicBezTo>
                  <a:cubicBezTo>
                    <a:pt x="11471" y="186439"/>
                    <a:pt x="12137" y="187963"/>
                    <a:pt x="12899" y="189487"/>
                  </a:cubicBezTo>
                  <a:cubicBezTo>
                    <a:pt x="13376" y="192058"/>
                    <a:pt x="14900" y="194154"/>
                    <a:pt x="16614" y="196059"/>
                  </a:cubicBezTo>
                  <a:lnTo>
                    <a:pt x="16614" y="196059"/>
                  </a:lnTo>
                  <a:cubicBezTo>
                    <a:pt x="17281" y="198917"/>
                    <a:pt x="18900" y="201107"/>
                    <a:pt x="21091" y="202917"/>
                  </a:cubicBezTo>
                  <a:cubicBezTo>
                    <a:pt x="21472" y="203488"/>
                    <a:pt x="21948" y="203965"/>
                    <a:pt x="22329" y="204536"/>
                  </a:cubicBezTo>
                  <a:lnTo>
                    <a:pt x="22329" y="204536"/>
                  </a:lnTo>
                  <a:cubicBezTo>
                    <a:pt x="25568" y="208632"/>
                    <a:pt x="28139" y="213204"/>
                    <a:pt x="32521" y="216157"/>
                  </a:cubicBezTo>
                  <a:cubicBezTo>
                    <a:pt x="33092" y="216633"/>
                    <a:pt x="33664" y="217109"/>
                    <a:pt x="34331" y="217681"/>
                  </a:cubicBezTo>
                  <a:cubicBezTo>
                    <a:pt x="34807" y="219491"/>
                    <a:pt x="36140" y="220062"/>
                    <a:pt x="37855" y="220062"/>
                  </a:cubicBezTo>
                  <a:cubicBezTo>
                    <a:pt x="38426" y="220538"/>
                    <a:pt x="38998" y="220919"/>
                    <a:pt x="39665" y="221395"/>
                  </a:cubicBezTo>
                  <a:lnTo>
                    <a:pt x="39665" y="221395"/>
                  </a:lnTo>
                  <a:cubicBezTo>
                    <a:pt x="40808" y="225205"/>
                    <a:pt x="44046" y="226634"/>
                    <a:pt x="47285" y="227872"/>
                  </a:cubicBezTo>
                  <a:cubicBezTo>
                    <a:pt x="47570" y="228253"/>
                    <a:pt x="47951" y="228349"/>
                    <a:pt x="48332" y="228349"/>
                  </a:cubicBezTo>
                  <a:lnTo>
                    <a:pt x="48332" y="228349"/>
                  </a:lnTo>
                  <a:cubicBezTo>
                    <a:pt x="52714" y="231206"/>
                    <a:pt x="57191" y="233778"/>
                    <a:pt x="62620" y="233968"/>
                  </a:cubicBezTo>
                  <a:cubicBezTo>
                    <a:pt x="64715" y="235302"/>
                    <a:pt x="66906" y="235302"/>
                    <a:pt x="69192" y="234826"/>
                  </a:cubicBezTo>
                  <a:cubicBezTo>
                    <a:pt x="75288" y="236064"/>
                    <a:pt x="81289" y="235778"/>
                    <a:pt x="86813" y="232635"/>
                  </a:cubicBezTo>
                  <a:cubicBezTo>
                    <a:pt x="88052" y="232254"/>
                    <a:pt x="89385" y="232063"/>
                    <a:pt x="89576" y="230349"/>
                  </a:cubicBezTo>
                  <a:cubicBezTo>
                    <a:pt x="91862" y="230063"/>
                    <a:pt x="94338" y="230730"/>
                    <a:pt x="95957" y="228349"/>
                  </a:cubicBezTo>
                  <a:lnTo>
                    <a:pt x="95957" y="228349"/>
                  </a:lnTo>
                  <a:cubicBezTo>
                    <a:pt x="96434" y="228158"/>
                    <a:pt x="96910" y="227872"/>
                    <a:pt x="97196" y="227492"/>
                  </a:cubicBezTo>
                  <a:cubicBezTo>
                    <a:pt x="101196" y="226158"/>
                    <a:pt x="105006" y="224634"/>
                    <a:pt x="107864" y="221395"/>
                  </a:cubicBezTo>
                  <a:cubicBezTo>
                    <a:pt x="109959" y="220729"/>
                    <a:pt x="111483" y="219395"/>
                    <a:pt x="112626" y="217490"/>
                  </a:cubicBezTo>
                  <a:lnTo>
                    <a:pt x="112626" y="217490"/>
                  </a:lnTo>
                  <a:lnTo>
                    <a:pt x="112626" y="217490"/>
                  </a:lnTo>
                  <a:cubicBezTo>
                    <a:pt x="113007" y="217585"/>
                    <a:pt x="113293" y="217395"/>
                    <a:pt x="113483" y="217014"/>
                  </a:cubicBezTo>
                  <a:lnTo>
                    <a:pt x="113483" y="217014"/>
                  </a:lnTo>
                  <a:lnTo>
                    <a:pt x="113483" y="217014"/>
                  </a:lnTo>
                  <a:cubicBezTo>
                    <a:pt x="115007" y="216442"/>
                    <a:pt x="115769" y="215204"/>
                    <a:pt x="116341" y="213775"/>
                  </a:cubicBezTo>
                  <a:lnTo>
                    <a:pt x="116341" y="213775"/>
                  </a:lnTo>
                  <a:lnTo>
                    <a:pt x="116341" y="213775"/>
                  </a:lnTo>
                  <a:cubicBezTo>
                    <a:pt x="118341" y="213109"/>
                    <a:pt x="119770" y="211870"/>
                    <a:pt x="120818" y="210061"/>
                  </a:cubicBezTo>
                  <a:cubicBezTo>
                    <a:pt x="124056" y="208537"/>
                    <a:pt x="125961" y="205679"/>
                    <a:pt x="127866" y="202822"/>
                  </a:cubicBezTo>
                  <a:lnTo>
                    <a:pt x="127866" y="202822"/>
                  </a:lnTo>
                  <a:cubicBezTo>
                    <a:pt x="129581" y="201774"/>
                    <a:pt x="131200" y="200631"/>
                    <a:pt x="131390" y="198345"/>
                  </a:cubicBezTo>
                  <a:cubicBezTo>
                    <a:pt x="135105" y="194821"/>
                    <a:pt x="138629" y="191106"/>
                    <a:pt x="140439" y="186058"/>
                  </a:cubicBezTo>
                  <a:lnTo>
                    <a:pt x="140439" y="186058"/>
                  </a:lnTo>
                  <a:cubicBezTo>
                    <a:pt x="142725" y="184248"/>
                    <a:pt x="142535" y="181295"/>
                    <a:pt x="143773" y="179009"/>
                  </a:cubicBezTo>
                  <a:lnTo>
                    <a:pt x="143773" y="179009"/>
                  </a:lnTo>
                  <a:cubicBezTo>
                    <a:pt x="147773" y="175294"/>
                    <a:pt x="150345" y="171008"/>
                    <a:pt x="149774" y="165388"/>
                  </a:cubicBezTo>
                  <a:cubicBezTo>
                    <a:pt x="150250" y="164817"/>
                    <a:pt x="150631" y="164245"/>
                    <a:pt x="151107" y="163579"/>
                  </a:cubicBezTo>
                  <a:lnTo>
                    <a:pt x="151107" y="163579"/>
                  </a:lnTo>
                  <a:cubicBezTo>
                    <a:pt x="151107" y="163579"/>
                    <a:pt x="151107" y="163579"/>
                    <a:pt x="151107" y="163579"/>
                  </a:cubicBezTo>
                  <a:cubicBezTo>
                    <a:pt x="155108" y="159102"/>
                    <a:pt x="155393" y="153387"/>
                    <a:pt x="156727" y="147958"/>
                  </a:cubicBezTo>
                  <a:lnTo>
                    <a:pt x="156727" y="147958"/>
                  </a:lnTo>
                  <a:cubicBezTo>
                    <a:pt x="156917" y="147481"/>
                    <a:pt x="156917" y="147005"/>
                    <a:pt x="156822" y="146529"/>
                  </a:cubicBezTo>
                  <a:cubicBezTo>
                    <a:pt x="158632" y="143957"/>
                    <a:pt x="158441" y="140909"/>
                    <a:pt x="158822" y="138052"/>
                  </a:cubicBezTo>
                  <a:lnTo>
                    <a:pt x="158822" y="138052"/>
                  </a:lnTo>
                  <a:cubicBezTo>
                    <a:pt x="160346" y="136051"/>
                    <a:pt x="159489" y="133766"/>
                    <a:pt x="159584" y="131670"/>
                  </a:cubicBezTo>
                  <a:lnTo>
                    <a:pt x="159584" y="131670"/>
                  </a:lnTo>
                  <a:cubicBezTo>
                    <a:pt x="161204" y="129098"/>
                    <a:pt x="160442" y="126241"/>
                    <a:pt x="160346" y="123478"/>
                  </a:cubicBezTo>
                  <a:lnTo>
                    <a:pt x="160346" y="123478"/>
                  </a:lnTo>
                  <a:cubicBezTo>
                    <a:pt x="161489" y="118621"/>
                    <a:pt x="162156" y="113668"/>
                    <a:pt x="160918" y="108715"/>
                  </a:cubicBezTo>
                  <a:lnTo>
                    <a:pt x="160918" y="108715"/>
                  </a:lnTo>
                  <a:lnTo>
                    <a:pt x="160918" y="108715"/>
                  </a:lnTo>
                  <a:cubicBezTo>
                    <a:pt x="160823" y="107762"/>
                    <a:pt x="160823" y="106810"/>
                    <a:pt x="160727" y="105857"/>
                  </a:cubicBezTo>
                  <a:lnTo>
                    <a:pt x="160727" y="105857"/>
                  </a:lnTo>
                  <a:lnTo>
                    <a:pt x="160727" y="105857"/>
                  </a:lnTo>
                  <a:cubicBezTo>
                    <a:pt x="161966" y="101952"/>
                    <a:pt x="161013" y="98142"/>
                    <a:pt x="160346" y="94332"/>
                  </a:cubicBezTo>
                  <a:lnTo>
                    <a:pt x="160346" y="94332"/>
                  </a:lnTo>
                  <a:lnTo>
                    <a:pt x="160346" y="94332"/>
                  </a:lnTo>
                  <a:cubicBezTo>
                    <a:pt x="160156" y="93284"/>
                    <a:pt x="160061" y="92236"/>
                    <a:pt x="159870" y="91093"/>
                  </a:cubicBezTo>
                  <a:cubicBezTo>
                    <a:pt x="159584" y="88998"/>
                    <a:pt x="159299" y="86902"/>
                    <a:pt x="159013" y="84807"/>
                  </a:cubicBezTo>
                  <a:cubicBezTo>
                    <a:pt x="158632" y="82235"/>
                    <a:pt x="158251" y="79663"/>
                    <a:pt x="157775" y="76996"/>
                  </a:cubicBezTo>
                  <a:cubicBezTo>
                    <a:pt x="157489" y="73663"/>
                    <a:pt x="157775" y="70234"/>
                    <a:pt x="155203" y="67567"/>
                  </a:cubicBezTo>
                  <a:cubicBezTo>
                    <a:pt x="155203" y="63090"/>
                    <a:pt x="153965" y="58994"/>
                    <a:pt x="151774" y="55184"/>
                  </a:cubicBezTo>
                  <a:cubicBezTo>
                    <a:pt x="151583" y="51755"/>
                    <a:pt x="151488" y="48326"/>
                    <a:pt x="148916" y="45659"/>
                  </a:cubicBezTo>
                  <a:cubicBezTo>
                    <a:pt x="147869" y="43278"/>
                    <a:pt x="146916" y="40801"/>
                    <a:pt x="145868" y="38420"/>
                  </a:cubicBezTo>
                  <a:cubicBezTo>
                    <a:pt x="145392" y="35848"/>
                    <a:pt x="144249" y="33753"/>
                    <a:pt x="142154" y="32229"/>
                  </a:cubicBezTo>
                  <a:cubicBezTo>
                    <a:pt x="141296" y="30800"/>
                    <a:pt x="140439" y="29371"/>
                    <a:pt x="139582" y="27943"/>
                  </a:cubicBezTo>
                  <a:lnTo>
                    <a:pt x="139582" y="27943"/>
                  </a:lnTo>
                  <a:cubicBezTo>
                    <a:pt x="139582" y="27943"/>
                    <a:pt x="139582" y="27943"/>
                    <a:pt x="139582" y="27943"/>
                  </a:cubicBezTo>
                  <a:cubicBezTo>
                    <a:pt x="139106" y="27466"/>
                    <a:pt x="138629" y="26990"/>
                    <a:pt x="138153" y="26514"/>
                  </a:cubicBezTo>
                  <a:lnTo>
                    <a:pt x="138153" y="26514"/>
                  </a:lnTo>
                  <a:lnTo>
                    <a:pt x="138153" y="26514"/>
                  </a:lnTo>
                  <a:cubicBezTo>
                    <a:pt x="137486" y="24514"/>
                    <a:pt x="136058" y="23085"/>
                    <a:pt x="134153" y="22133"/>
                  </a:cubicBezTo>
                  <a:lnTo>
                    <a:pt x="134153" y="22133"/>
                  </a:lnTo>
                  <a:lnTo>
                    <a:pt x="134153" y="22133"/>
                  </a:lnTo>
                  <a:cubicBezTo>
                    <a:pt x="132248" y="19180"/>
                    <a:pt x="129962" y="16608"/>
                    <a:pt x="126533" y="15370"/>
                  </a:cubicBezTo>
                  <a:lnTo>
                    <a:pt x="126533" y="15370"/>
                  </a:lnTo>
                  <a:lnTo>
                    <a:pt x="126533" y="15370"/>
                  </a:lnTo>
                  <a:cubicBezTo>
                    <a:pt x="122056" y="12226"/>
                    <a:pt x="117008" y="10226"/>
                    <a:pt x="111674" y="9083"/>
                  </a:cubicBezTo>
                  <a:cubicBezTo>
                    <a:pt x="109769" y="7845"/>
                    <a:pt x="107768" y="6607"/>
                    <a:pt x="105863" y="5368"/>
                  </a:cubicBezTo>
                  <a:cubicBezTo>
                    <a:pt x="104911" y="3559"/>
                    <a:pt x="103863" y="5273"/>
                    <a:pt x="102911" y="5273"/>
                  </a:cubicBezTo>
                  <a:cubicBezTo>
                    <a:pt x="100720" y="3654"/>
                    <a:pt x="98910" y="1177"/>
                    <a:pt x="95672" y="2225"/>
                  </a:cubicBezTo>
                  <a:cubicBezTo>
                    <a:pt x="94052" y="1749"/>
                    <a:pt x="92624" y="320"/>
                    <a:pt x="90814" y="1177"/>
                  </a:cubicBezTo>
                  <a:cubicBezTo>
                    <a:pt x="87766" y="-728"/>
                    <a:pt x="84623" y="225"/>
                    <a:pt x="81479" y="606"/>
                  </a:cubicBezTo>
                  <a:cubicBezTo>
                    <a:pt x="81479" y="606"/>
                    <a:pt x="81479" y="606"/>
                    <a:pt x="81479" y="606"/>
                  </a:cubicBezTo>
                  <a:cubicBezTo>
                    <a:pt x="76145" y="-1204"/>
                    <a:pt x="71573" y="1463"/>
                    <a:pt x="66906" y="3083"/>
                  </a:cubicBezTo>
                  <a:cubicBezTo>
                    <a:pt x="62429" y="4416"/>
                    <a:pt x="57953" y="5750"/>
                    <a:pt x="54524" y="9178"/>
                  </a:cubicBezTo>
                  <a:lnTo>
                    <a:pt x="54524" y="9178"/>
                  </a:lnTo>
                  <a:cubicBezTo>
                    <a:pt x="52238" y="9941"/>
                    <a:pt x="50237" y="11274"/>
                    <a:pt x="48809" y="13369"/>
                  </a:cubicBezTo>
                  <a:cubicBezTo>
                    <a:pt x="46142" y="14512"/>
                    <a:pt x="44141" y="16417"/>
                    <a:pt x="42713" y="18894"/>
                  </a:cubicBezTo>
                  <a:lnTo>
                    <a:pt x="42713" y="18894"/>
                  </a:lnTo>
                  <a:cubicBezTo>
                    <a:pt x="41951" y="19751"/>
                    <a:pt x="41189" y="20513"/>
                    <a:pt x="40427" y="21370"/>
                  </a:cubicBezTo>
                  <a:cubicBezTo>
                    <a:pt x="37379" y="22799"/>
                    <a:pt x="36140" y="25657"/>
                    <a:pt x="34616" y="28324"/>
                  </a:cubicBezTo>
                  <a:cubicBezTo>
                    <a:pt x="33283" y="30133"/>
                    <a:pt x="32045" y="31848"/>
                    <a:pt x="30711" y="33658"/>
                  </a:cubicBezTo>
                  <a:cubicBezTo>
                    <a:pt x="28997" y="36515"/>
                    <a:pt x="27282" y="39468"/>
                    <a:pt x="25568" y="42325"/>
                  </a:cubicBezTo>
                  <a:lnTo>
                    <a:pt x="25568" y="42325"/>
                  </a:lnTo>
                  <a:cubicBezTo>
                    <a:pt x="23186" y="45469"/>
                    <a:pt x="20710" y="48612"/>
                    <a:pt x="20996" y="52993"/>
                  </a:cubicBezTo>
                  <a:lnTo>
                    <a:pt x="20996" y="52993"/>
                  </a:lnTo>
                  <a:lnTo>
                    <a:pt x="20996" y="52993"/>
                  </a:lnTo>
                  <a:cubicBezTo>
                    <a:pt x="19948" y="54708"/>
                    <a:pt x="18900" y="56422"/>
                    <a:pt x="17948" y="58137"/>
                  </a:cubicBezTo>
                  <a:cubicBezTo>
                    <a:pt x="16424" y="59566"/>
                    <a:pt x="15662" y="61280"/>
                    <a:pt x="15566" y="63280"/>
                  </a:cubicBezTo>
                  <a:cubicBezTo>
                    <a:pt x="14328" y="66138"/>
                    <a:pt x="13185" y="68995"/>
                    <a:pt x="11947" y="71853"/>
                  </a:cubicBezTo>
                  <a:cubicBezTo>
                    <a:pt x="10423" y="73948"/>
                    <a:pt x="9566" y="76234"/>
                    <a:pt x="9851" y="78806"/>
                  </a:cubicBezTo>
                  <a:cubicBezTo>
                    <a:pt x="9185" y="80521"/>
                    <a:pt x="8613" y="82235"/>
                    <a:pt x="7946" y="83950"/>
                  </a:cubicBezTo>
                  <a:cubicBezTo>
                    <a:pt x="7184" y="87283"/>
                    <a:pt x="5089" y="90331"/>
                    <a:pt x="5660" y="93951"/>
                  </a:cubicBezTo>
                  <a:cubicBezTo>
                    <a:pt x="3279" y="100333"/>
                    <a:pt x="1946" y="107000"/>
                    <a:pt x="2041" y="113858"/>
                  </a:cubicBezTo>
                  <a:cubicBezTo>
                    <a:pt x="993" y="115954"/>
                    <a:pt x="803" y="118144"/>
                    <a:pt x="1374" y="120430"/>
                  </a:cubicBezTo>
                  <a:cubicBezTo>
                    <a:pt x="1184" y="122050"/>
                    <a:pt x="993" y="123764"/>
                    <a:pt x="707" y="125383"/>
                  </a:cubicBezTo>
                  <a:cubicBezTo>
                    <a:pt x="803" y="127003"/>
                    <a:pt x="898" y="128527"/>
                    <a:pt x="898" y="130146"/>
                  </a:cubicBezTo>
                  <a:cubicBezTo>
                    <a:pt x="-1198" y="134908"/>
                    <a:pt x="993" y="139576"/>
                    <a:pt x="1279" y="144338"/>
                  </a:cubicBezTo>
                  <a:cubicBezTo>
                    <a:pt x="898" y="145291"/>
                    <a:pt x="898" y="146148"/>
                    <a:pt x="1088" y="147100"/>
                  </a:cubicBezTo>
                  <a:cubicBezTo>
                    <a:pt x="707" y="152530"/>
                    <a:pt x="1565" y="158150"/>
                    <a:pt x="4136" y="163579"/>
                  </a:cubicBezTo>
                  <a:close/>
                  <a:moveTo>
                    <a:pt x="45284" y="213871"/>
                  </a:moveTo>
                  <a:cubicBezTo>
                    <a:pt x="45284" y="213871"/>
                    <a:pt x="45284" y="213871"/>
                    <a:pt x="45284" y="213871"/>
                  </a:cubicBezTo>
                  <a:cubicBezTo>
                    <a:pt x="45284" y="213775"/>
                    <a:pt x="45284" y="213775"/>
                    <a:pt x="45284" y="213871"/>
                  </a:cubicBezTo>
                  <a:cubicBezTo>
                    <a:pt x="45284" y="213775"/>
                    <a:pt x="45284" y="213775"/>
                    <a:pt x="45284" y="213871"/>
                  </a:cubicBezTo>
                  <a:cubicBezTo>
                    <a:pt x="45380" y="213871"/>
                    <a:pt x="45380" y="213871"/>
                    <a:pt x="45284" y="213871"/>
                  </a:cubicBezTo>
                  <a:close/>
                  <a:moveTo>
                    <a:pt x="60715" y="219776"/>
                  </a:moveTo>
                  <a:cubicBezTo>
                    <a:pt x="60715" y="219871"/>
                    <a:pt x="60715" y="219967"/>
                    <a:pt x="60620" y="220062"/>
                  </a:cubicBezTo>
                  <a:cubicBezTo>
                    <a:pt x="60524" y="219967"/>
                    <a:pt x="60524" y="219871"/>
                    <a:pt x="60429" y="219776"/>
                  </a:cubicBezTo>
                  <a:cubicBezTo>
                    <a:pt x="60524" y="219776"/>
                    <a:pt x="60620" y="219776"/>
                    <a:pt x="60715" y="219776"/>
                  </a:cubicBezTo>
                  <a:lnTo>
                    <a:pt x="60715" y="219776"/>
                  </a:lnTo>
                  <a:lnTo>
                    <a:pt x="60715" y="219776"/>
                  </a:lnTo>
                  <a:lnTo>
                    <a:pt x="60715" y="219776"/>
                  </a:lnTo>
                  <a:close/>
                  <a:moveTo>
                    <a:pt x="56429" y="212347"/>
                  </a:moveTo>
                  <a:cubicBezTo>
                    <a:pt x="56429" y="212347"/>
                    <a:pt x="56333" y="212251"/>
                    <a:pt x="56429" y="212347"/>
                  </a:cubicBezTo>
                  <a:cubicBezTo>
                    <a:pt x="56429" y="212251"/>
                    <a:pt x="56429" y="212251"/>
                    <a:pt x="56429" y="212347"/>
                  </a:cubicBezTo>
                  <a:cubicBezTo>
                    <a:pt x="56429" y="212251"/>
                    <a:pt x="56429" y="212251"/>
                    <a:pt x="56429" y="212347"/>
                  </a:cubicBezTo>
                  <a:close/>
                  <a:moveTo>
                    <a:pt x="18043" y="112906"/>
                  </a:moveTo>
                  <a:cubicBezTo>
                    <a:pt x="18043" y="112906"/>
                    <a:pt x="18043" y="112810"/>
                    <a:pt x="18043" y="112906"/>
                  </a:cubicBezTo>
                  <a:cubicBezTo>
                    <a:pt x="18043" y="112906"/>
                    <a:pt x="18043" y="112906"/>
                    <a:pt x="18043" y="112906"/>
                  </a:cubicBezTo>
                  <a:cubicBezTo>
                    <a:pt x="18043" y="112906"/>
                    <a:pt x="18043" y="112906"/>
                    <a:pt x="18043" y="112906"/>
                  </a:cubicBezTo>
                  <a:close/>
                  <a:moveTo>
                    <a:pt x="61572" y="203488"/>
                  </a:moveTo>
                  <a:cubicBezTo>
                    <a:pt x="61572" y="203488"/>
                    <a:pt x="61572" y="203488"/>
                    <a:pt x="61572" y="203488"/>
                  </a:cubicBezTo>
                  <a:cubicBezTo>
                    <a:pt x="61572" y="203488"/>
                    <a:pt x="61572" y="203488"/>
                    <a:pt x="61572" y="203488"/>
                  </a:cubicBezTo>
                  <a:cubicBezTo>
                    <a:pt x="61477" y="203488"/>
                    <a:pt x="61477" y="203584"/>
                    <a:pt x="61382" y="203584"/>
                  </a:cubicBezTo>
                  <a:cubicBezTo>
                    <a:pt x="61382" y="203584"/>
                    <a:pt x="61477" y="203584"/>
                    <a:pt x="61477" y="203488"/>
                  </a:cubicBezTo>
                  <a:cubicBezTo>
                    <a:pt x="61572" y="203488"/>
                    <a:pt x="61572" y="203488"/>
                    <a:pt x="61572" y="203488"/>
                  </a:cubicBezTo>
                  <a:lnTo>
                    <a:pt x="61572" y="203488"/>
                  </a:lnTo>
                  <a:lnTo>
                    <a:pt x="61572" y="203488"/>
                  </a:lnTo>
                  <a:lnTo>
                    <a:pt x="61572" y="203488"/>
                  </a:lnTo>
                  <a:close/>
                  <a:moveTo>
                    <a:pt x="75764" y="174056"/>
                  </a:moveTo>
                  <a:cubicBezTo>
                    <a:pt x="75764" y="174056"/>
                    <a:pt x="75764" y="174056"/>
                    <a:pt x="75764" y="174056"/>
                  </a:cubicBezTo>
                  <a:cubicBezTo>
                    <a:pt x="75764" y="174056"/>
                    <a:pt x="75860" y="173961"/>
                    <a:pt x="75860" y="173961"/>
                  </a:cubicBezTo>
                  <a:lnTo>
                    <a:pt x="76622" y="173866"/>
                  </a:lnTo>
                  <a:cubicBezTo>
                    <a:pt x="76622" y="173866"/>
                    <a:pt x="76622" y="173961"/>
                    <a:pt x="76622" y="173961"/>
                  </a:cubicBezTo>
                  <a:cubicBezTo>
                    <a:pt x="76431" y="173961"/>
                    <a:pt x="76145" y="173961"/>
                    <a:pt x="75764" y="174056"/>
                  </a:cubicBezTo>
                  <a:cubicBezTo>
                    <a:pt x="75764" y="174056"/>
                    <a:pt x="75764" y="174056"/>
                    <a:pt x="75764" y="174056"/>
                  </a:cubicBezTo>
                  <a:close/>
                  <a:moveTo>
                    <a:pt x="62715" y="143576"/>
                  </a:moveTo>
                  <a:cubicBezTo>
                    <a:pt x="62810" y="143576"/>
                    <a:pt x="62906" y="143576"/>
                    <a:pt x="63001" y="143671"/>
                  </a:cubicBezTo>
                  <a:cubicBezTo>
                    <a:pt x="63001" y="143767"/>
                    <a:pt x="63001" y="143862"/>
                    <a:pt x="62906" y="143957"/>
                  </a:cubicBezTo>
                  <a:cubicBezTo>
                    <a:pt x="62906" y="143862"/>
                    <a:pt x="62810" y="143671"/>
                    <a:pt x="62715" y="143576"/>
                  </a:cubicBezTo>
                  <a:close/>
                  <a:moveTo>
                    <a:pt x="103768" y="115096"/>
                  </a:moveTo>
                  <a:cubicBezTo>
                    <a:pt x="103292" y="114906"/>
                    <a:pt x="102911" y="114906"/>
                    <a:pt x="102625" y="115096"/>
                  </a:cubicBezTo>
                  <a:cubicBezTo>
                    <a:pt x="102530" y="115096"/>
                    <a:pt x="102434" y="115096"/>
                    <a:pt x="102339" y="115096"/>
                  </a:cubicBezTo>
                  <a:cubicBezTo>
                    <a:pt x="102815" y="114906"/>
                    <a:pt x="103196" y="114906"/>
                    <a:pt x="103768" y="115096"/>
                  </a:cubicBezTo>
                  <a:lnTo>
                    <a:pt x="103768" y="115096"/>
                  </a:lnTo>
                  <a:close/>
                  <a:moveTo>
                    <a:pt x="82432" y="134337"/>
                  </a:moveTo>
                  <a:cubicBezTo>
                    <a:pt x="82432" y="134337"/>
                    <a:pt x="82432" y="134337"/>
                    <a:pt x="82432" y="134337"/>
                  </a:cubicBezTo>
                  <a:cubicBezTo>
                    <a:pt x="82432" y="134337"/>
                    <a:pt x="82432" y="134337"/>
                    <a:pt x="82432" y="134337"/>
                  </a:cubicBezTo>
                  <a:cubicBezTo>
                    <a:pt x="82432" y="134337"/>
                    <a:pt x="82432" y="134337"/>
                    <a:pt x="82432" y="134337"/>
                  </a:cubicBezTo>
                  <a:close/>
                  <a:moveTo>
                    <a:pt x="70430" y="118335"/>
                  </a:moveTo>
                  <a:cubicBezTo>
                    <a:pt x="70430" y="118335"/>
                    <a:pt x="70430" y="118335"/>
                    <a:pt x="70430" y="118335"/>
                  </a:cubicBezTo>
                  <a:lnTo>
                    <a:pt x="70430" y="118335"/>
                  </a:lnTo>
                  <a:cubicBezTo>
                    <a:pt x="70430" y="118335"/>
                    <a:pt x="70430" y="118335"/>
                    <a:pt x="70430" y="118335"/>
                  </a:cubicBezTo>
                  <a:close/>
                  <a:moveTo>
                    <a:pt x="73288" y="154530"/>
                  </a:moveTo>
                  <a:cubicBezTo>
                    <a:pt x="73574" y="154625"/>
                    <a:pt x="73764" y="154720"/>
                    <a:pt x="74050" y="154816"/>
                  </a:cubicBezTo>
                  <a:cubicBezTo>
                    <a:pt x="74050" y="154816"/>
                    <a:pt x="74050" y="154816"/>
                    <a:pt x="74050" y="154816"/>
                  </a:cubicBezTo>
                  <a:cubicBezTo>
                    <a:pt x="74050" y="154816"/>
                    <a:pt x="74050" y="154911"/>
                    <a:pt x="74145" y="155006"/>
                  </a:cubicBezTo>
                  <a:cubicBezTo>
                    <a:pt x="74050" y="154911"/>
                    <a:pt x="73955" y="154911"/>
                    <a:pt x="73859" y="154911"/>
                  </a:cubicBezTo>
                  <a:cubicBezTo>
                    <a:pt x="73955" y="154911"/>
                    <a:pt x="73955" y="154816"/>
                    <a:pt x="74050" y="154816"/>
                  </a:cubicBezTo>
                  <a:cubicBezTo>
                    <a:pt x="73859" y="154720"/>
                    <a:pt x="73478" y="154720"/>
                    <a:pt x="73288" y="154530"/>
                  </a:cubicBezTo>
                  <a:close/>
                  <a:moveTo>
                    <a:pt x="78336" y="173675"/>
                  </a:moveTo>
                  <a:cubicBezTo>
                    <a:pt x="78336" y="173675"/>
                    <a:pt x="78241" y="173675"/>
                    <a:pt x="78241" y="173675"/>
                  </a:cubicBezTo>
                  <a:cubicBezTo>
                    <a:pt x="78241" y="173675"/>
                    <a:pt x="78241" y="173580"/>
                    <a:pt x="78336" y="173675"/>
                  </a:cubicBezTo>
                  <a:cubicBezTo>
                    <a:pt x="78241" y="173580"/>
                    <a:pt x="78336" y="173580"/>
                    <a:pt x="78336" y="173675"/>
                  </a:cubicBezTo>
                  <a:close/>
                  <a:moveTo>
                    <a:pt x="107006" y="132813"/>
                  </a:moveTo>
                  <a:lnTo>
                    <a:pt x="107006" y="132813"/>
                  </a:lnTo>
                  <a:lnTo>
                    <a:pt x="107006" y="132813"/>
                  </a:lnTo>
                  <a:lnTo>
                    <a:pt x="107006" y="132813"/>
                  </a:lnTo>
                  <a:close/>
                  <a:moveTo>
                    <a:pt x="55286" y="102809"/>
                  </a:moveTo>
                  <a:cubicBezTo>
                    <a:pt x="55286" y="102809"/>
                    <a:pt x="55286" y="102809"/>
                    <a:pt x="55286" y="102809"/>
                  </a:cubicBezTo>
                  <a:cubicBezTo>
                    <a:pt x="55286" y="102714"/>
                    <a:pt x="55286" y="102714"/>
                    <a:pt x="55286" y="102809"/>
                  </a:cubicBezTo>
                  <a:cubicBezTo>
                    <a:pt x="55286" y="102714"/>
                    <a:pt x="55286" y="102809"/>
                    <a:pt x="55286" y="102809"/>
                  </a:cubicBezTo>
                  <a:close/>
                  <a:moveTo>
                    <a:pt x="87575" y="170627"/>
                  </a:moveTo>
                  <a:cubicBezTo>
                    <a:pt x="87575" y="170627"/>
                    <a:pt x="87575" y="170722"/>
                    <a:pt x="87575" y="170722"/>
                  </a:cubicBezTo>
                  <a:lnTo>
                    <a:pt x="87575" y="170722"/>
                  </a:lnTo>
                  <a:cubicBezTo>
                    <a:pt x="87480" y="170722"/>
                    <a:pt x="87480" y="170722"/>
                    <a:pt x="87480" y="170627"/>
                  </a:cubicBezTo>
                  <a:cubicBezTo>
                    <a:pt x="87480" y="170627"/>
                    <a:pt x="87480" y="170627"/>
                    <a:pt x="87575" y="170627"/>
                  </a:cubicBezTo>
                  <a:close/>
                  <a:moveTo>
                    <a:pt x="68811" y="163674"/>
                  </a:moveTo>
                  <a:cubicBezTo>
                    <a:pt x="68811" y="163674"/>
                    <a:pt x="68811" y="163674"/>
                    <a:pt x="68811" y="163674"/>
                  </a:cubicBezTo>
                  <a:cubicBezTo>
                    <a:pt x="68811" y="163674"/>
                    <a:pt x="68811" y="163674"/>
                    <a:pt x="68811" y="163674"/>
                  </a:cubicBezTo>
                  <a:lnTo>
                    <a:pt x="68811" y="163674"/>
                  </a:lnTo>
                  <a:cubicBezTo>
                    <a:pt x="68811" y="163769"/>
                    <a:pt x="68716" y="163960"/>
                    <a:pt x="68716" y="164055"/>
                  </a:cubicBezTo>
                  <a:cubicBezTo>
                    <a:pt x="68621" y="163960"/>
                    <a:pt x="68621" y="163864"/>
                    <a:pt x="68525" y="163769"/>
                  </a:cubicBezTo>
                  <a:cubicBezTo>
                    <a:pt x="68621" y="163864"/>
                    <a:pt x="68716" y="163769"/>
                    <a:pt x="68811" y="163674"/>
                  </a:cubicBezTo>
                  <a:close/>
                  <a:moveTo>
                    <a:pt x="128533" y="84235"/>
                  </a:moveTo>
                  <a:lnTo>
                    <a:pt x="128533" y="84235"/>
                  </a:lnTo>
                  <a:cubicBezTo>
                    <a:pt x="128533" y="84235"/>
                    <a:pt x="128533" y="84235"/>
                    <a:pt x="128533" y="84235"/>
                  </a:cubicBezTo>
                  <a:cubicBezTo>
                    <a:pt x="128438" y="84426"/>
                    <a:pt x="128533" y="84616"/>
                    <a:pt x="128438" y="84902"/>
                  </a:cubicBezTo>
                  <a:cubicBezTo>
                    <a:pt x="128342" y="84712"/>
                    <a:pt x="128342" y="84521"/>
                    <a:pt x="128247" y="84331"/>
                  </a:cubicBezTo>
                  <a:cubicBezTo>
                    <a:pt x="128247" y="84235"/>
                    <a:pt x="128438" y="84235"/>
                    <a:pt x="128533" y="84235"/>
                  </a:cubicBezTo>
                  <a:close/>
                  <a:moveTo>
                    <a:pt x="125294" y="84616"/>
                  </a:moveTo>
                  <a:lnTo>
                    <a:pt x="125294" y="84616"/>
                  </a:lnTo>
                  <a:lnTo>
                    <a:pt x="125294" y="84616"/>
                  </a:lnTo>
                  <a:lnTo>
                    <a:pt x="125294" y="84616"/>
                  </a:lnTo>
                  <a:cubicBezTo>
                    <a:pt x="125294" y="84712"/>
                    <a:pt x="125294" y="84902"/>
                    <a:pt x="125390" y="84997"/>
                  </a:cubicBezTo>
                  <a:cubicBezTo>
                    <a:pt x="125390" y="84997"/>
                    <a:pt x="125294" y="84902"/>
                    <a:pt x="125294" y="84902"/>
                  </a:cubicBezTo>
                  <a:cubicBezTo>
                    <a:pt x="125294" y="84902"/>
                    <a:pt x="125294" y="84712"/>
                    <a:pt x="125294" y="84616"/>
                  </a:cubicBezTo>
                  <a:close/>
                  <a:moveTo>
                    <a:pt x="50333" y="90522"/>
                  </a:moveTo>
                  <a:cubicBezTo>
                    <a:pt x="50333" y="90522"/>
                    <a:pt x="50333" y="90522"/>
                    <a:pt x="50333" y="90522"/>
                  </a:cubicBezTo>
                  <a:cubicBezTo>
                    <a:pt x="50237" y="90617"/>
                    <a:pt x="50237" y="90522"/>
                    <a:pt x="50237" y="90617"/>
                  </a:cubicBezTo>
                  <a:cubicBezTo>
                    <a:pt x="50237" y="90522"/>
                    <a:pt x="50237" y="90522"/>
                    <a:pt x="50333" y="90522"/>
                  </a:cubicBezTo>
                  <a:close/>
                  <a:moveTo>
                    <a:pt x="67954" y="171770"/>
                  </a:moveTo>
                  <a:cubicBezTo>
                    <a:pt x="68144" y="171770"/>
                    <a:pt x="68240" y="171866"/>
                    <a:pt x="68430" y="171866"/>
                  </a:cubicBezTo>
                  <a:cubicBezTo>
                    <a:pt x="68430" y="171866"/>
                    <a:pt x="68430" y="171866"/>
                    <a:pt x="68430" y="171866"/>
                  </a:cubicBezTo>
                  <a:cubicBezTo>
                    <a:pt x="68240" y="171866"/>
                    <a:pt x="68049" y="171770"/>
                    <a:pt x="67954" y="171770"/>
                  </a:cubicBezTo>
                  <a:close/>
                  <a:moveTo>
                    <a:pt x="80336" y="190725"/>
                  </a:moveTo>
                  <a:cubicBezTo>
                    <a:pt x="80432" y="190725"/>
                    <a:pt x="80622" y="190725"/>
                    <a:pt x="80717" y="190820"/>
                  </a:cubicBezTo>
                  <a:cubicBezTo>
                    <a:pt x="80717" y="190916"/>
                    <a:pt x="80717" y="190916"/>
                    <a:pt x="80717" y="191011"/>
                  </a:cubicBezTo>
                  <a:cubicBezTo>
                    <a:pt x="80622" y="190916"/>
                    <a:pt x="80527" y="190820"/>
                    <a:pt x="80336" y="190725"/>
                  </a:cubicBezTo>
                  <a:close/>
                  <a:moveTo>
                    <a:pt x="67859" y="202441"/>
                  </a:moveTo>
                  <a:cubicBezTo>
                    <a:pt x="67859" y="202536"/>
                    <a:pt x="67859" y="202536"/>
                    <a:pt x="67954" y="202631"/>
                  </a:cubicBezTo>
                  <a:cubicBezTo>
                    <a:pt x="67954" y="202631"/>
                    <a:pt x="67954" y="202631"/>
                    <a:pt x="67954" y="202631"/>
                  </a:cubicBezTo>
                  <a:cubicBezTo>
                    <a:pt x="67859" y="202536"/>
                    <a:pt x="67859" y="202441"/>
                    <a:pt x="67859" y="202441"/>
                  </a:cubicBezTo>
                  <a:close/>
                  <a:moveTo>
                    <a:pt x="99577" y="186725"/>
                  </a:moveTo>
                  <a:lnTo>
                    <a:pt x="99863" y="186725"/>
                  </a:lnTo>
                  <a:cubicBezTo>
                    <a:pt x="99767" y="186820"/>
                    <a:pt x="99672" y="186820"/>
                    <a:pt x="99577" y="186915"/>
                  </a:cubicBezTo>
                  <a:cubicBezTo>
                    <a:pt x="99577" y="186915"/>
                    <a:pt x="99577" y="186820"/>
                    <a:pt x="99577" y="186725"/>
                  </a:cubicBezTo>
                  <a:close/>
                  <a:moveTo>
                    <a:pt x="29759" y="93570"/>
                  </a:moveTo>
                  <a:cubicBezTo>
                    <a:pt x="29568" y="93570"/>
                    <a:pt x="29473" y="93570"/>
                    <a:pt x="29282" y="93570"/>
                  </a:cubicBezTo>
                  <a:cubicBezTo>
                    <a:pt x="29473" y="93475"/>
                    <a:pt x="29473" y="93475"/>
                    <a:pt x="29663" y="93379"/>
                  </a:cubicBezTo>
                  <a:cubicBezTo>
                    <a:pt x="29759" y="93475"/>
                    <a:pt x="29759" y="93570"/>
                    <a:pt x="29759" y="93570"/>
                  </a:cubicBezTo>
                  <a:close/>
                  <a:moveTo>
                    <a:pt x="124247" y="42897"/>
                  </a:moveTo>
                  <a:lnTo>
                    <a:pt x="124247" y="42897"/>
                  </a:lnTo>
                  <a:lnTo>
                    <a:pt x="124247" y="42897"/>
                  </a:lnTo>
                  <a:lnTo>
                    <a:pt x="124247" y="42897"/>
                  </a:lnTo>
                  <a:close/>
                  <a:moveTo>
                    <a:pt x="112912" y="42897"/>
                  </a:moveTo>
                  <a:cubicBezTo>
                    <a:pt x="112912" y="42897"/>
                    <a:pt x="113007" y="42897"/>
                    <a:pt x="112912" y="42897"/>
                  </a:cubicBezTo>
                  <a:cubicBezTo>
                    <a:pt x="113007" y="42897"/>
                    <a:pt x="112912" y="42897"/>
                    <a:pt x="112912" y="42897"/>
                  </a:cubicBezTo>
                  <a:cubicBezTo>
                    <a:pt x="112912" y="42897"/>
                    <a:pt x="112912" y="42897"/>
                    <a:pt x="112912" y="42897"/>
                  </a:cubicBezTo>
                  <a:close/>
                  <a:moveTo>
                    <a:pt x="16900" y="161388"/>
                  </a:moveTo>
                  <a:lnTo>
                    <a:pt x="16900" y="161388"/>
                  </a:lnTo>
                  <a:cubicBezTo>
                    <a:pt x="16805" y="161578"/>
                    <a:pt x="16709" y="161769"/>
                    <a:pt x="16614" y="161959"/>
                  </a:cubicBezTo>
                  <a:lnTo>
                    <a:pt x="16614" y="161959"/>
                  </a:lnTo>
                  <a:cubicBezTo>
                    <a:pt x="16709" y="161769"/>
                    <a:pt x="16805" y="161578"/>
                    <a:pt x="16900" y="161388"/>
                  </a:cubicBezTo>
                  <a:close/>
                  <a:moveTo>
                    <a:pt x="136058" y="133289"/>
                  </a:moveTo>
                  <a:cubicBezTo>
                    <a:pt x="136058" y="133194"/>
                    <a:pt x="135962" y="133194"/>
                    <a:pt x="135962" y="133099"/>
                  </a:cubicBezTo>
                  <a:cubicBezTo>
                    <a:pt x="136534" y="132908"/>
                    <a:pt x="137010" y="133003"/>
                    <a:pt x="137391" y="133289"/>
                  </a:cubicBezTo>
                  <a:cubicBezTo>
                    <a:pt x="137010" y="133289"/>
                    <a:pt x="136534" y="133289"/>
                    <a:pt x="136058" y="133289"/>
                  </a:cubicBezTo>
                  <a:close/>
                  <a:moveTo>
                    <a:pt x="142630" y="127003"/>
                  </a:moveTo>
                  <a:cubicBezTo>
                    <a:pt x="142820" y="126812"/>
                    <a:pt x="142820" y="126622"/>
                    <a:pt x="142916" y="126526"/>
                  </a:cubicBezTo>
                  <a:cubicBezTo>
                    <a:pt x="142916" y="126622"/>
                    <a:pt x="142916" y="126622"/>
                    <a:pt x="143011" y="126717"/>
                  </a:cubicBezTo>
                  <a:cubicBezTo>
                    <a:pt x="142820" y="126812"/>
                    <a:pt x="142820" y="126908"/>
                    <a:pt x="142630" y="127003"/>
                  </a:cubicBezTo>
                  <a:close/>
                  <a:moveTo>
                    <a:pt x="117008" y="37468"/>
                  </a:moveTo>
                  <a:cubicBezTo>
                    <a:pt x="117008" y="37468"/>
                    <a:pt x="117008" y="37372"/>
                    <a:pt x="117008" y="37372"/>
                  </a:cubicBezTo>
                  <a:cubicBezTo>
                    <a:pt x="117008" y="37372"/>
                    <a:pt x="117008" y="37372"/>
                    <a:pt x="117008" y="37468"/>
                  </a:cubicBezTo>
                  <a:cubicBezTo>
                    <a:pt x="117008" y="37372"/>
                    <a:pt x="117008" y="37468"/>
                    <a:pt x="117008" y="37468"/>
                  </a:cubicBezTo>
                  <a:close/>
                  <a:moveTo>
                    <a:pt x="117674" y="42135"/>
                  </a:moveTo>
                  <a:cubicBezTo>
                    <a:pt x="117674" y="42135"/>
                    <a:pt x="117674" y="42135"/>
                    <a:pt x="117674" y="42135"/>
                  </a:cubicBezTo>
                  <a:cubicBezTo>
                    <a:pt x="117674" y="42135"/>
                    <a:pt x="117579" y="42230"/>
                    <a:pt x="117579" y="42230"/>
                  </a:cubicBezTo>
                  <a:cubicBezTo>
                    <a:pt x="117579" y="42135"/>
                    <a:pt x="117674" y="42135"/>
                    <a:pt x="117674" y="42135"/>
                  </a:cubicBezTo>
                  <a:close/>
                  <a:moveTo>
                    <a:pt x="18710" y="151482"/>
                  </a:moveTo>
                  <a:cubicBezTo>
                    <a:pt x="18710" y="151482"/>
                    <a:pt x="18710" y="151482"/>
                    <a:pt x="18710" y="151482"/>
                  </a:cubicBezTo>
                  <a:lnTo>
                    <a:pt x="18710" y="151482"/>
                  </a:lnTo>
                  <a:cubicBezTo>
                    <a:pt x="18614" y="151577"/>
                    <a:pt x="18519" y="151672"/>
                    <a:pt x="18424" y="151863"/>
                  </a:cubicBezTo>
                  <a:cubicBezTo>
                    <a:pt x="18329" y="151768"/>
                    <a:pt x="18329" y="151672"/>
                    <a:pt x="18233" y="151577"/>
                  </a:cubicBezTo>
                  <a:cubicBezTo>
                    <a:pt x="18329" y="151482"/>
                    <a:pt x="18519" y="151482"/>
                    <a:pt x="18710" y="151482"/>
                  </a:cubicBezTo>
                  <a:close/>
                  <a:moveTo>
                    <a:pt x="94148" y="205298"/>
                  </a:moveTo>
                  <a:cubicBezTo>
                    <a:pt x="94148" y="205298"/>
                    <a:pt x="94148" y="205393"/>
                    <a:pt x="94148" y="205393"/>
                  </a:cubicBezTo>
                  <a:cubicBezTo>
                    <a:pt x="94148" y="205393"/>
                    <a:pt x="94052" y="205393"/>
                    <a:pt x="94052" y="205298"/>
                  </a:cubicBezTo>
                  <a:cubicBezTo>
                    <a:pt x="94052" y="205298"/>
                    <a:pt x="94052" y="205298"/>
                    <a:pt x="94148" y="205298"/>
                  </a:cubicBezTo>
                  <a:close/>
                  <a:moveTo>
                    <a:pt x="122342" y="177009"/>
                  </a:moveTo>
                  <a:cubicBezTo>
                    <a:pt x="122437" y="177009"/>
                    <a:pt x="122437" y="177009"/>
                    <a:pt x="122342" y="177009"/>
                  </a:cubicBezTo>
                  <a:cubicBezTo>
                    <a:pt x="122342" y="177295"/>
                    <a:pt x="122437" y="177676"/>
                    <a:pt x="122437" y="177866"/>
                  </a:cubicBezTo>
                  <a:cubicBezTo>
                    <a:pt x="122437" y="177580"/>
                    <a:pt x="122342" y="177295"/>
                    <a:pt x="122342" y="177009"/>
                  </a:cubicBezTo>
                  <a:close/>
                  <a:moveTo>
                    <a:pt x="48047" y="40801"/>
                  </a:moveTo>
                  <a:cubicBezTo>
                    <a:pt x="48047" y="40801"/>
                    <a:pt x="48047" y="40801"/>
                    <a:pt x="48047" y="40801"/>
                  </a:cubicBezTo>
                  <a:lnTo>
                    <a:pt x="48047" y="40801"/>
                  </a:lnTo>
                  <a:cubicBezTo>
                    <a:pt x="48047" y="40801"/>
                    <a:pt x="48047" y="40801"/>
                    <a:pt x="48047" y="40801"/>
                  </a:cubicBezTo>
                  <a:close/>
                  <a:moveTo>
                    <a:pt x="44618" y="40135"/>
                  </a:moveTo>
                  <a:cubicBezTo>
                    <a:pt x="44522" y="40039"/>
                    <a:pt x="44522" y="39849"/>
                    <a:pt x="44427" y="39754"/>
                  </a:cubicBezTo>
                  <a:cubicBezTo>
                    <a:pt x="44522" y="39754"/>
                    <a:pt x="44618" y="39754"/>
                    <a:pt x="44808" y="39658"/>
                  </a:cubicBezTo>
                  <a:cubicBezTo>
                    <a:pt x="44713" y="39849"/>
                    <a:pt x="44618" y="39944"/>
                    <a:pt x="44618" y="40135"/>
                  </a:cubicBezTo>
                  <a:close/>
                  <a:moveTo>
                    <a:pt x="32521" y="78520"/>
                  </a:moveTo>
                  <a:cubicBezTo>
                    <a:pt x="32521" y="78520"/>
                    <a:pt x="32521" y="78520"/>
                    <a:pt x="32521" y="78520"/>
                  </a:cubicBezTo>
                  <a:cubicBezTo>
                    <a:pt x="32521" y="78520"/>
                    <a:pt x="32521" y="78520"/>
                    <a:pt x="32521" y="78520"/>
                  </a:cubicBezTo>
                  <a:cubicBezTo>
                    <a:pt x="32521" y="78520"/>
                    <a:pt x="32521" y="78520"/>
                    <a:pt x="32521" y="78520"/>
                  </a:cubicBezTo>
                  <a:close/>
                  <a:moveTo>
                    <a:pt x="22901" y="188629"/>
                  </a:moveTo>
                  <a:cubicBezTo>
                    <a:pt x="22901" y="188725"/>
                    <a:pt x="22805" y="188725"/>
                    <a:pt x="22805" y="188820"/>
                  </a:cubicBezTo>
                  <a:cubicBezTo>
                    <a:pt x="22805" y="188820"/>
                    <a:pt x="22805" y="188725"/>
                    <a:pt x="22710" y="188725"/>
                  </a:cubicBezTo>
                  <a:cubicBezTo>
                    <a:pt x="22805" y="188725"/>
                    <a:pt x="22901" y="188725"/>
                    <a:pt x="22901" y="188629"/>
                  </a:cubicBezTo>
                  <a:close/>
                  <a:moveTo>
                    <a:pt x="55000" y="191487"/>
                  </a:moveTo>
                  <a:lnTo>
                    <a:pt x="55000" y="191487"/>
                  </a:lnTo>
                  <a:lnTo>
                    <a:pt x="55000" y="191487"/>
                  </a:lnTo>
                  <a:lnTo>
                    <a:pt x="55000" y="191487"/>
                  </a:lnTo>
                  <a:cubicBezTo>
                    <a:pt x="55000" y="191487"/>
                    <a:pt x="55000" y="191487"/>
                    <a:pt x="55000" y="191487"/>
                  </a:cubicBezTo>
                  <a:cubicBezTo>
                    <a:pt x="55000" y="191487"/>
                    <a:pt x="55000" y="191487"/>
                    <a:pt x="55000" y="191487"/>
                  </a:cubicBezTo>
                  <a:lnTo>
                    <a:pt x="55000" y="191487"/>
                  </a:lnTo>
                  <a:lnTo>
                    <a:pt x="55000" y="191487"/>
                  </a:lnTo>
                  <a:close/>
                  <a:moveTo>
                    <a:pt x="95005" y="211585"/>
                  </a:moveTo>
                  <a:cubicBezTo>
                    <a:pt x="94910" y="211680"/>
                    <a:pt x="94910" y="211775"/>
                    <a:pt x="94910" y="211966"/>
                  </a:cubicBezTo>
                  <a:cubicBezTo>
                    <a:pt x="94814" y="211870"/>
                    <a:pt x="94719" y="211775"/>
                    <a:pt x="94624" y="211775"/>
                  </a:cubicBezTo>
                  <a:cubicBezTo>
                    <a:pt x="94719" y="211680"/>
                    <a:pt x="94910" y="211680"/>
                    <a:pt x="95005" y="211585"/>
                  </a:cubicBezTo>
                  <a:close/>
                  <a:moveTo>
                    <a:pt x="151964" y="124431"/>
                  </a:moveTo>
                  <a:cubicBezTo>
                    <a:pt x="152060" y="124431"/>
                    <a:pt x="152060" y="124431"/>
                    <a:pt x="152155" y="124431"/>
                  </a:cubicBezTo>
                  <a:cubicBezTo>
                    <a:pt x="152155" y="124526"/>
                    <a:pt x="152060" y="124621"/>
                    <a:pt x="152060" y="124717"/>
                  </a:cubicBezTo>
                  <a:cubicBezTo>
                    <a:pt x="152060" y="124621"/>
                    <a:pt x="152060" y="124526"/>
                    <a:pt x="151964" y="124431"/>
                  </a:cubicBezTo>
                  <a:close/>
                  <a:moveTo>
                    <a:pt x="27282" y="64709"/>
                  </a:moveTo>
                  <a:cubicBezTo>
                    <a:pt x="27282" y="64709"/>
                    <a:pt x="27282" y="64709"/>
                    <a:pt x="27282" y="64709"/>
                  </a:cubicBezTo>
                  <a:cubicBezTo>
                    <a:pt x="27282" y="64709"/>
                    <a:pt x="27282" y="64709"/>
                    <a:pt x="27282" y="64709"/>
                  </a:cubicBezTo>
                  <a:lnTo>
                    <a:pt x="27282" y="64709"/>
                  </a:lnTo>
                  <a:close/>
                  <a:moveTo>
                    <a:pt x="32997" y="194630"/>
                  </a:moveTo>
                  <a:cubicBezTo>
                    <a:pt x="32997" y="194630"/>
                    <a:pt x="32997" y="194630"/>
                    <a:pt x="32997" y="194630"/>
                  </a:cubicBezTo>
                  <a:cubicBezTo>
                    <a:pt x="33092" y="194630"/>
                    <a:pt x="33092" y="194725"/>
                    <a:pt x="33188" y="194725"/>
                  </a:cubicBezTo>
                  <a:cubicBezTo>
                    <a:pt x="33188" y="194725"/>
                    <a:pt x="33092" y="194821"/>
                    <a:pt x="33092" y="194821"/>
                  </a:cubicBezTo>
                  <a:cubicBezTo>
                    <a:pt x="32997" y="194821"/>
                    <a:pt x="32997" y="194725"/>
                    <a:pt x="32997" y="194630"/>
                  </a:cubicBezTo>
                  <a:lnTo>
                    <a:pt x="32997" y="194630"/>
                  </a:lnTo>
                  <a:close/>
                  <a:moveTo>
                    <a:pt x="59381" y="18227"/>
                  </a:moveTo>
                  <a:cubicBezTo>
                    <a:pt x="59381" y="18227"/>
                    <a:pt x="59477" y="18227"/>
                    <a:pt x="59381" y="18227"/>
                  </a:cubicBezTo>
                  <a:cubicBezTo>
                    <a:pt x="59477" y="18227"/>
                    <a:pt x="59381" y="18227"/>
                    <a:pt x="59381" y="18227"/>
                  </a:cubicBezTo>
                  <a:cubicBezTo>
                    <a:pt x="59381" y="18227"/>
                    <a:pt x="59381" y="18227"/>
                    <a:pt x="59381" y="18227"/>
                  </a:cubicBezTo>
                  <a:cubicBezTo>
                    <a:pt x="59381" y="18132"/>
                    <a:pt x="59381" y="18132"/>
                    <a:pt x="59381" y="18227"/>
                  </a:cubicBezTo>
                  <a:close/>
                  <a:moveTo>
                    <a:pt x="19853" y="80330"/>
                  </a:moveTo>
                  <a:cubicBezTo>
                    <a:pt x="19757" y="80330"/>
                    <a:pt x="19757" y="80330"/>
                    <a:pt x="19853" y="80330"/>
                  </a:cubicBezTo>
                  <a:cubicBezTo>
                    <a:pt x="19757" y="80235"/>
                    <a:pt x="19757" y="80235"/>
                    <a:pt x="19853" y="80330"/>
                  </a:cubicBezTo>
                  <a:cubicBezTo>
                    <a:pt x="19853" y="80235"/>
                    <a:pt x="19853" y="80330"/>
                    <a:pt x="19853" y="80330"/>
                  </a:cubicBezTo>
                  <a:close/>
                  <a:moveTo>
                    <a:pt x="25091" y="48898"/>
                  </a:moveTo>
                  <a:cubicBezTo>
                    <a:pt x="25091" y="48993"/>
                    <a:pt x="25091" y="48993"/>
                    <a:pt x="25091" y="48898"/>
                  </a:cubicBezTo>
                  <a:cubicBezTo>
                    <a:pt x="25091" y="48993"/>
                    <a:pt x="24996" y="48993"/>
                    <a:pt x="25091" y="48898"/>
                  </a:cubicBezTo>
                  <a:cubicBezTo>
                    <a:pt x="24996" y="48993"/>
                    <a:pt x="25091" y="48898"/>
                    <a:pt x="25091" y="4889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5" name="Freeform: Shape 75">
              <a:extLst>
                <a:ext uri="{FF2B5EF4-FFF2-40B4-BE49-F238E27FC236}">
                  <a16:creationId xmlns:a16="http://schemas.microsoft.com/office/drawing/2014/main" id="{50BD8FA6-E36C-86B1-BCD0-21DFAC6A6641}"/>
                </a:ext>
              </a:extLst>
            </p:cNvPr>
            <p:cNvSpPr/>
            <p:nvPr/>
          </p:nvSpPr>
          <p:spPr>
            <a:xfrm>
              <a:off x="5769577" y="2985945"/>
              <a:ext cx="222743" cy="201274"/>
            </a:xfrm>
            <a:custGeom>
              <a:avLst/>
              <a:gdLst>
                <a:gd name="connsiteX0" fmla="*/ 219837 w 222743"/>
                <a:gd name="connsiteY0" fmla="*/ 63864 h 201274"/>
                <a:gd name="connsiteX1" fmla="*/ 217075 w 222743"/>
                <a:gd name="connsiteY1" fmla="*/ 54529 h 201274"/>
                <a:gd name="connsiteX2" fmla="*/ 216694 w 222743"/>
                <a:gd name="connsiteY2" fmla="*/ 52910 h 201274"/>
                <a:gd name="connsiteX3" fmla="*/ 213646 w 222743"/>
                <a:gd name="connsiteY3" fmla="*/ 43671 h 201274"/>
                <a:gd name="connsiteX4" fmla="*/ 209455 w 222743"/>
                <a:gd name="connsiteY4" fmla="*/ 34622 h 201274"/>
                <a:gd name="connsiteX5" fmla="*/ 207836 w 222743"/>
                <a:gd name="connsiteY5" fmla="*/ 31574 h 201274"/>
                <a:gd name="connsiteX6" fmla="*/ 207836 w 222743"/>
                <a:gd name="connsiteY6" fmla="*/ 31574 h 201274"/>
                <a:gd name="connsiteX7" fmla="*/ 195834 w 222743"/>
                <a:gd name="connsiteY7" fmla="*/ 19096 h 201274"/>
                <a:gd name="connsiteX8" fmla="*/ 195834 w 222743"/>
                <a:gd name="connsiteY8" fmla="*/ 19096 h 201274"/>
                <a:gd name="connsiteX9" fmla="*/ 192596 w 222743"/>
                <a:gd name="connsiteY9" fmla="*/ 15953 h 201274"/>
                <a:gd name="connsiteX10" fmla="*/ 183166 w 222743"/>
                <a:gd name="connsiteY10" fmla="*/ 7475 h 201274"/>
                <a:gd name="connsiteX11" fmla="*/ 174308 w 222743"/>
                <a:gd name="connsiteY11" fmla="*/ 2427 h 201274"/>
                <a:gd name="connsiteX12" fmla="*/ 174308 w 222743"/>
                <a:gd name="connsiteY12" fmla="*/ 2618 h 201274"/>
                <a:gd name="connsiteX13" fmla="*/ 174212 w 222743"/>
                <a:gd name="connsiteY13" fmla="*/ 2618 h 201274"/>
                <a:gd name="connsiteX14" fmla="*/ 174308 w 222743"/>
                <a:gd name="connsiteY14" fmla="*/ 2427 h 201274"/>
                <a:gd name="connsiteX15" fmla="*/ 161163 w 222743"/>
                <a:gd name="connsiteY15" fmla="*/ 1475 h 201274"/>
                <a:gd name="connsiteX16" fmla="*/ 152971 w 222743"/>
                <a:gd name="connsiteY16" fmla="*/ 713 h 201274"/>
                <a:gd name="connsiteX17" fmla="*/ 143351 w 222743"/>
                <a:gd name="connsiteY17" fmla="*/ 808 h 201274"/>
                <a:gd name="connsiteX18" fmla="*/ 143351 w 222743"/>
                <a:gd name="connsiteY18" fmla="*/ 808 h 201274"/>
                <a:gd name="connsiteX19" fmla="*/ 143351 w 222743"/>
                <a:gd name="connsiteY19" fmla="*/ 808 h 201274"/>
                <a:gd name="connsiteX20" fmla="*/ 132302 w 222743"/>
                <a:gd name="connsiteY20" fmla="*/ 2332 h 201274"/>
                <a:gd name="connsiteX21" fmla="*/ 132398 w 222743"/>
                <a:gd name="connsiteY21" fmla="*/ 3666 h 201274"/>
                <a:gd name="connsiteX22" fmla="*/ 132398 w 222743"/>
                <a:gd name="connsiteY22" fmla="*/ 3666 h 201274"/>
                <a:gd name="connsiteX23" fmla="*/ 132398 w 222743"/>
                <a:gd name="connsiteY23" fmla="*/ 3666 h 201274"/>
                <a:gd name="connsiteX24" fmla="*/ 132017 w 222743"/>
                <a:gd name="connsiteY24" fmla="*/ 3761 h 201274"/>
                <a:gd name="connsiteX25" fmla="*/ 132302 w 222743"/>
                <a:gd name="connsiteY25" fmla="*/ 2427 h 201274"/>
                <a:gd name="connsiteX26" fmla="*/ 121349 w 222743"/>
                <a:gd name="connsiteY26" fmla="*/ 4237 h 201274"/>
                <a:gd name="connsiteX27" fmla="*/ 121349 w 222743"/>
                <a:gd name="connsiteY27" fmla="*/ 4237 h 201274"/>
                <a:gd name="connsiteX28" fmla="*/ 121349 w 222743"/>
                <a:gd name="connsiteY28" fmla="*/ 4237 h 201274"/>
                <a:gd name="connsiteX29" fmla="*/ 116586 w 222743"/>
                <a:gd name="connsiteY29" fmla="*/ 5856 h 201274"/>
                <a:gd name="connsiteX30" fmla="*/ 108585 w 222743"/>
                <a:gd name="connsiteY30" fmla="*/ 7761 h 201274"/>
                <a:gd name="connsiteX31" fmla="*/ 108585 w 222743"/>
                <a:gd name="connsiteY31" fmla="*/ 7761 h 201274"/>
                <a:gd name="connsiteX32" fmla="*/ 108585 w 222743"/>
                <a:gd name="connsiteY32" fmla="*/ 7761 h 201274"/>
                <a:gd name="connsiteX33" fmla="*/ 97822 w 222743"/>
                <a:gd name="connsiteY33" fmla="*/ 11762 h 201274"/>
                <a:gd name="connsiteX34" fmla="*/ 97822 w 222743"/>
                <a:gd name="connsiteY34" fmla="*/ 11762 h 201274"/>
                <a:gd name="connsiteX35" fmla="*/ 97822 w 222743"/>
                <a:gd name="connsiteY35" fmla="*/ 11762 h 201274"/>
                <a:gd name="connsiteX36" fmla="*/ 96488 w 222743"/>
                <a:gd name="connsiteY36" fmla="*/ 12238 h 201274"/>
                <a:gd name="connsiteX37" fmla="*/ 91916 w 222743"/>
                <a:gd name="connsiteY37" fmla="*/ 14333 h 201274"/>
                <a:gd name="connsiteX38" fmla="*/ 73533 w 222743"/>
                <a:gd name="connsiteY38" fmla="*/ 23287 h 201274"/>
                <a:gd name="connsiteX39" fmla="*/ 73533 w 222743"/>
                <a:gd name="connsiteY39" fmla="*/ 23287 h 201274"/>
                <a:gd name="connsiteX40" fmla="*/ 54292 w 222743"/>
                <a:gd name="connsiteY40" fmla="*/ 35193 h 201274"/>
                <a:gd name="connsiteX41" fmla="*/ 54292 w 222743"/>
                <a:gd name="connsiteY41" fmla="*/ 35193 h 201274"/>
                <a:gd name="connsiteX42" fmla="*/ 50102 w 222743"/>
                <a:gd name="connsiteY42" fmla="*/ 39289 h 201274"/>
                <a:gd name="connsiteX43" fmla="*/ 50102 w 222743"/>
                <a:gd name="connsiteY43" fmla="*/ 39289 h 201274"/>
                <a:gd name="connsiteX44" fmla="*/ 44101 w 222743"/>
                <a:gd name="connsiteY44" fmla="*/ 43385 h 201274"/>
                <a:gd name="connsiteX45" fmla="*/ 34004 w 222743"/>
                <a:gd name="connsiteY45" fmla="*/ 52910 h 201274"/>
                <a:gd name="connsiteX46" fmla="*/ 34004 w 222743"/>
                <a:gd name="connsiteY46" fmla="*/ 52910 h 201274"/>
                <a:gd name="connsiteX47" fmla="*/ 31718 w 222743"/>
                <a:gd name="connsiteY47" fmla="*/ 55196 h 201274"/>
                <a:gd name="connsiteX48" fmla="*/ 28766 w 222743"/>
                <a:gd name="connsiteY48" fmla="*/ 58530 h 201274"/>
                <a:gd name="connsiteX49" fmla="*/ 28766 w 222743"/>
                <a:gd name="connsiteY49" fmla="*/ 58530 h 201274"/>
                <a:gd name="connsiteX50" fmla="*/ 24670 w 222743"/>
                <a:gd name="connsiteY50" fmla="*/ 63768 h 201274"/>
                <a:gd name="connsiteX51" fmla="*/ 17812 w 222743"/>
                <a:gd name="connsiteY51" fmla="*/ 72912 h 201274"/>
                <a:gd name="connsiteX52" fmla="*/ 17812 w 222743"/>
                <a:gd name="connsiteY52" fmla="*/ 72912 h 201274"/>
                <a:gd name="connsiteX53" fmla="*/ 13049 w 222743"/>
                <a:gd name="connsiteY53" fmla="*/ 80532 h 201274"/>
                <a:gd name="connsiteX54" fmla="*/ 13049 w 222743"/>
                <a:gd name="connsiteY54" fmla="*/ 80532 h 201274"/>
                <a:gd name="connsiteX55" fmla="*/ 13049 w 222743"/>
                <a:gd name="connsiteY55" fmla="*/ 80532 h 201274"/>
                <a:gd name="connsiteX56" fmla="*/ 7525 w 222743"/>
                <a:gd name="connsiteY56" fmla="*/ 92343 h 201274"/>
                <a:gd name="connsiteX57" fmla="*/ 7525 w 222743"/>
                <a:gd name="connsiteY57" fmla="*/ 92343 h 201274"/>
                <a:gd name="connsiteX58" fmla="*/ 3334 w 222743"/>
                <a:gd name="connsiteY58" fmla="*/ 104440 h 201274"/>
                <a:gd name="connsiteX59" fmla="*/ 3334 w 222743"/>
                <a:gd name="connsiteY59" fmla="*/ 104440 h 201274"/>
                <a:gd name="connsiteX60" fmla="*/ 1333 w 222743"/>
                <a:gd name="connsiteY60" fmla="*/ 111108 h 201274"/>
                <a:gd name="connsiteX61" fmla="*/ 1333 w 222743"/>
                <a:gd name="connsiteY61" fmla="*/ 111108 h 201274"/>
                <a:gd name="connsiteX62" fmla="*/ 0 w 222743"/>
                <a:gd name="connsiteY62" fmla="*/ 124252 h 201274"/>
                <a:gd name="connsiteX63" fmla="*/ 0 w 222743"/>
                <a:gd name="connsiteY63" fmla="*/ 124252 h 201274"/>
                <a:gd name="connsiteX64" fmla="*/ 0 w 222743"/>
                <a:gd name="connsiteY64" fmla="*/ 124252 h 201274"/>
                <a:gd name="connsiteX65" fmla="*/ 191 w 222743"/>
                <a:gd name="connsiteY65" fmla="*/ 125967 h 201274"/>
                <a:gd name="connsiteX66" fmla="*/ 2286 w 222743"/>
                <a:gd name="connsiteY66" fmla="*/ 143588 h 201274"/>
                <a:gd name="connsiteX67" fmla="*/ 2572 w 222743"/>
                <a:gd name="connsiteY67" fmla="*/ 144826 h 201274"/>
                <a:gd name="connsiteX68" fmla="*/ 2572 w 222743"/>
                <a:gd name="connsiteY68" fmla="*/ 144826 h 201274"/>
                <a:gd name="connsiteX69" fmla="*/ 2572 w 222743"/>
                <a:gd name="connsiteY69" fmla="*/ 144826 h 201274"/>
                <a:gd name="connsiteX70" fmla="*/ 5048 w 222743"/>
                <a:gd name="connsiteY70" fmla="*/ 152637 h 201274"/>
                <a:gd name="connsiteX71" fmla="*/ 5048 w 222743"/>
                <a:gd name="connsiteY71" fmla="*/ 152637 h 201274"/>
                <a:gd name="connsiteX72" fmla="*/ 9525 w 222743"/>
                <a:gd name="connsiteY72" fmla="*/ 159971 h 201274"/>
                <a:gd name="connsiteX73" fmla="*/ 9525 w 222743"/>
                <a:gd name="connsiteY73" fmla="*/ 159971 h 201274"/>
                <a:gd name="connsiteX74" fmla="*/ 12002 w 222743"/>
                <a:gd name="connsiteY74" fmla="*/ 166448 h 201274"/>
                <a:gd name="connsiteX75" fmla="*/ 12002 w 222743"/>
                <a:gd name="connsiteY75" fmla="*/ 166448 h 201274"/>
                <a:gd name="connsiteX76" fmla="*/ 14478 w 222743"/>
                <a:gd name="connsiteY76" fmla="*/ 170639 h 201274"/>
                <a:gd name="connsiteX77" fmla="*/ 14478 w 222743"/>
                <a:gd name="connsiteY77" fmla="*/ 170639 h 201274"/>
                <a:gd name="connsiteX78" fmla="*/ 14478 w 222743"/>
                <a:gd name="connsiteY78" fmla="*/ 170639 h 201274"/>
                <a:gd name="connsiteX79" fmla="*/ 18383 w 222743"/>
                <a:gd name="connsiteY79" fmla="*/ 174830 h 201274"/>
                <a:gd name="connsiteX80" fmla="*/ 18383 w 222743"/>
                <a:gd name="connsiteY80" fmla="*/ 174830 h 201274"/>
                <a:gd name="connsiteX81" fmla="*/ 18383 w 222743"/>
                <a:gd name="connsiteY81" fmla="*/ 174830 h 201274"/>
                <a:gd name="connsiteX82" fmla="*/ 23813 w 222743"/>
                <a:gd name="connsiteY82" fmla="*/ 180831 h 201274"/>
                <a:gd name="connsiteX83" fmla="*/ 23813 w 222743"/>
                <a:gd name="connsiteY83" fmla="*/ 180831 h 201274"/>
                <a:gd name="connsiteX84" fmla="*/ 34671 w 222743"/>
                <a:gd name="connsiteY84" fmla="*/ 188736 h 201274"/>
                <a:gd name="connsiteX85" fmla="*/ 45053 w 222743"/>
                <a:gd name="connsiteY85" fmla="*/ 193975 h 201274"/>
                <a:gd name="connsiteX86" fmla="*/ 45053 w 222743"/>
                <a:gd name="connsiteY86" fmla="*/ 193975 h 201274"/>
                <a:gd name="connsiteX87" fmla="*/ 48101 w 222743"/>
                <a:gd name="connsiteY87" fmla="*/ 195118 h 201274"/>
                <a:gd name="connsiteX88" fmla="*/ 48101 w 222743"/>
                <a:gd name="connsiteY88" fmla="*/ 195118 h 201274"/>
                <a:gd name="connsiteX89" fmla="*/ 51816 w 222743"/>
                <a:gd name="connsiteY89" fmla="*/ 196356 h 201274"/>
                <a:gd name="connsiteX90" fmla="*/ 57150 w 222743"/>
                <a:gd name="connsiteY90" fmla="*/ 198071 h 201274"/>
                <a:gd name="connsiteX91" fmla="*/ 57150 w 222743"/>
                <a:gd name="connsiteY91" fmla="*/ 198071 h 201274"/>
                <a:gd name="connsiteX92" fmla="*/ 57150 w 222743"/>
                <a:gd name="connsiteY92" fmla="*/ 198071 h 201274"/>
                <a:gd name="connsiteX93" fmla="*/ 79820 w 222743"/>
                <a:gd name="connsiteY93" fmla="*/ 200547 h 201274"/>
                <a:gd name="connsiteX94" fmla="*/ 79820 w 222743"/>
                <a:gd name="connsiteY94" fmla="*/ 200547 h 201274"/>
                <a:gd name="connsiteX95" fmla="*/ 83249 w 222743"/>
                <a:gd name="connsiteY95" fmla="*/ 200928 h 201274"/>
                <a:gd name="connsiteX96" fmla="*/ 92774 w 222743"/>
                <a:gd name="connsiteY96" fmla="*/ 199785 h 201274"/>
                <a:gd name="connsiteX97" fmla="*/ 105442 w 222743"/>
                <a:gd name="connsiteY97" fmla="*/ 198071 h 201274"/>
                <a:gd name="connsiteX98" fmla="*/ 107061 w 222743"/>
                <a:gd name="connsiteY98" fmla="*/ 197785 h 201274"/>
                <a:gd name="connsiteX99" fmla="*/ 116586 w 222743"/>
                <a:gd name="connsiteY99" fmla="*/ 196166 h 201274"/>
                <a:gd name="connsiteX100" fmla="*/ 116586 w 222743"/>
                <a:gd name="connsiteY100" fmla="*/ 196166 h 201274"/>
                <a:gd name="connsiteX101" fmla="*/ 138303 w 222743"/>
                <a:gd name="connsiteY101" fmla="*/ 189879 h 201274"/>
                <a:gd name="connsiteX102" fmla="*/ 155162 w 222743"/>
                <a:gd name="connsiteY102" fmla="*/ 183021 h 201274"/>
                <a:gd name="connsiteX103" fmla="*/ 158210 w 222743"/>
                <a:gd name="connsiteY103" fmla="*/ 181307 h 201274"/>
                <a:gd name="connsiteX104" fmla="*/ 162592 w 222743"/>
                <a:gd name="connsiteY104" fmla="*/ 179878 h 201274"/>
                <a:gd name="connsiteX105" fmla="*/ 164211 w 222743"/>
                <a:gd name="connsiteY105" fmla="*/ 178735 h 201274"/>
                <a:gd name="connsiteX106" fmla="*/ 173165 w 222743"/>
                <a:gd name="connsiteY106" fmla="*/ 173877 h 201274"/>
                <a:gd name="connsiteX107" fmla="*/ 180785 w 222743"/>
                <a:gd name="connsiteY107" fmla="*/ 169686 h 201274"/>
                <a:gd name="connsiteX108" fmla="*/ 186785 w 222743"/>
                <a:gd name="connsiteY108" fmla="*/ 165591 h 201274"/>
                <a:gd name="connsiteX109" fmla="*/ 189452 w 222743"/>
                <a:gd name="connsiteY109" fmla="*/ 163400 h 201274"/>
                <a:gd name="connsiteX110" fmla="*/ 192215 w 222743"/>
                <a:gd name="connsiteY110" fmla="*/ 161209 h 201274"/>
                <a:gd name="connsiteX111" fmla="*/ 199358 w 222743"/>
                <a:gd name="connsiteY111" fmla="*/ 152446 h 201274"/>
                <a:gd name="connsiteX112" fmla="*/ 200501 w 222743"/>
                <a:gd name="connsiteY112" fmla="*/ 150541 h 201274"/>
                <a:gd name="connsiteX113" fmla="*/ 203073 w 222743"/>
                <a:gd name="connsiteY113" fmla="*/ 145398 h 201274"/>
                <a:gd name="connsiteX114" fmla="*/ 203073 w 222743"/>
                <a:gd name="connsiteY114" fmla="*/ 145398 h 201274"/>
                <a:gd name="connsiteX115" fmla="*/ 203073 w 222743"/>
                <a:gd name="connsiteY115" fmla="*/ 145398 h 201274"/>
                <a:gd name="connsiteX116" fmla="*/ 203740 w 222743"/>
                <a:gd name="connsiteY116" fmla="*/ 139016 h 201274"/>
                <a:gd name="connsiteX117" fmla="*/ 203740 w 222743"/>
                <a:gd name="connsiteY117" fmla="*/ 139016 h 201274"/>
                <a:gd name="connsiteX118" fmla="*/ 203740 w 222743"/>
                <a:gd name="connsiteY118" fmla="*/ 139016 h 201274"/>
                <a:gd name="connsiteX119" fmla="*/ 211550 w 222743"/>
                <a:gd name="connsiteY119" fmla="*/ 126348 h 201274"/>
                <a:gd name="connsiteX120" fmla="*/ 215551 w 222743"/>
                <a:gd name="connsiteY120" fmla="*/ 117870 h 201274"/>
                <a:gd name="connsiteX121" fmla="*/ 215551 w 222743"/>
                <a:gd name="connsiteY121" fmla="*/ 117870 h 201274"/>
                <a:gd name="connsiteX122" fmla="*/ 218694 w 222743"/>
                <a:gd name="connsiteY122" fmla="*/ 109203 h 201274"/>
                <a:gd name="connsiteX123" fmla="*/ 220409 w 222743"/>
                <a:gd name="connsiteY123" fmla="*/ 98154 h 201274"/>
                <a:gd name="connsiteX124" fmla="*/ 221837 w 222743"/>
                <a:gd name="connsiteY124" fmla="*/ 86247 h 201274"/>
                <a:gd name="connsiteX125" fmla="*/ 221837 w 222743"/>
                <a:gd name="connsiteY125" fmla="*/ 86247 h 201274"/>
                <a:gd name="connsiteX126" fmla="*/ 221933 w 222743"/>
                <a:gd name="connsiteY126" fmla="*/ 84628 h 201274"/>
                <a:gd name="connsiteX127" fmla="*/ 221933 w 222743"/>
                <a:gd name="connsiteY127" fmla="*/ 84628 h 201274"/>
                <a:gd name="connsiteX128" fmla="*/ 222314 w 222743"/>
                <a:gd name="connsiteY128" fmla="*/ 79580 h 201274"/>
                <a:gd name="connsiteX129" fmla="*/ 221552 w 222743"/>
                <a:gd name="connsiteY129" fmla="*/ 73198 h 201274"/>
                <a:gd name="connsiteX130" fmla="*/ 219837 w 222743"/>
                <a:gd name="connsiteY130" fmla="*/ 63864 h 201274"/>
                <a:gd name="connsiteX131" fmla="*/ 180213 w 222743"/>
                <a:gd name="connsiteY131" fmla="*/ 147112 h 201274"/>
                <a:gd name="connsiteX132" fmla="*/ 179927 w 222743"/>
                <a:gd name="connsiteY132" fmla="*/ 146922 h 201274"/>
                <a:gd name="connsiteX133" fmla="*/ 180213 w 222743"/>
                <a:gd name="connsiteY133" fmla="*/ 146826 h 201274"/>
                <a:gd name="connsiteX134" fmla="*/ 180213 w 222743"/>
                <a:gd name="connsiteY134" fmla="*/ 147112 h 201274"/>
                <a:gd name="connsiteX135" fmla="*/ 120206 w 222743"/>
                <a:gd name="connsiteY135" fmla="*/ 144159 h 201274"/>
                <a:gd name="connsiteX136" fmla="*/ 120301 w 222743"/>
                <a:gd name="connsiteY136" fmla="*/ 144159 h 201274"/>
                <a:gd name="connsiteX137" fmla="*/ 120206 w 222743"/>
                <a:gd name="connsiteY137" fmla="*/ 144255 h 201274"/>
                <a:gd name="connsiteX138" fmla="*/ 120206 w 222743"/>
                <a:gd name="connsiteY138" fmla="*/ 144159 h 201274"/>
                <a:gd name="connsiteX139" fmla="*/ 158591 w 222743"/>
                <a:gd name="connsiteY139" fmla="*/ 40242 h 201274"/>
                <a:gd name="connsiteX140" fmla="*/ 158591 w 222743"/>
                <a:gd name="connsiteY140" fmla="*/ 40242 h 201274"/>
                <a:gd name="connsiteX141" fmla="*/ 158782 w 222743"/>
                <a:gd name="connsiteY141" fmla="*/ 40337 h 201274"/>
                <a:gd name="connsiteX142" fmla="*/ 158687 w 222743"/>
                <a:gd name="connsiteY142" fmla="*/ 40337 h 201274"/>
                <a:gd name="connsiteX143" fmla="*/ 158591 w 222743"/>
                <a:gd name="connsiteY143" fmla="*/ 40242 h 201274"/>
                <a:gd name="connsiteX144" fmla="*/ 158591 w 222743"/>
                <a:gd name="connsiteY144" fmla="*/ 40242 h 201274"/>
                <a:gd name="connsiteX145" fmla="*/ 105918 w 222743"/>
                <a:gd name="connsiteY145" fmla="*/ 89676 h 201274"/>
                <a:gd name="connsiteX146" fmla="*/ 105918 w 222743"/>
                <a:gd name="connsiteY146" fmla="*/ 89676 h 201274"/>
                <a:gd name="connsiteX147" fmla="*/ 105918 w 222743"/>
                <a:gd name="connsiteY147" fmla="*/ 89676 h 201274"/>
                <a:gd name="connsiteX148" fmla="*/ 105918 w 222743"/>
                <a:gd name="connsiteY148" fmla="*/ 89676 h 201274"/>
                <a:gd name="connsiteX149" fmla="*/ 126778 w 222743"/>
                <a:gd name="connsiteY149" fmla="*/ 65769 h 201274"/>
                <a:gd name="connsiteX150" fmla="*/ 126778 w 222743"/>
                <a:gd name="connsiteY150" fmla="*/ 65769 h 201274"/>
                <a:gd name="connsiteX151" fmla="*/ 126778 w 222743"/>
                <a:gd name="connsiteY151" fmla="*/ 65769 h 201274"/>
                <a:gd name="connsiteX152" fmla="*/ 126778 w 222743"/>
                <a:gd name="connsiteY152" fmla="*/ 65769 h 201274"/>
                <a:gd name="connsiteX153" fmla="*/ 131064 w 222743"/>
                <a:gd name="connsiteY153" fmla="*/ 84533 h 201274"/>
                <a:gd name="connsiteX154" fmla="*/ 131064 w 222743"/>
                <a:gd name="connsiteY154" fmla="*/ 84533 h 201274"/>
                <a:gd name="connsiteX155" fmla="*/ 131159 w 222743"/>
                <a:gd name="connsiteY155" fmla="*/ 84533 h 201274"/>
                <a:gd name="connsiteX156" fmla="*/ 131159 w 222743"/>
                <a:gd name="connsiteY156" fmla="*/ 84628 h 201274"/>
                <a:gd name="connsiteX157" fmla="*/ 131064 w 222743"/>
                <a:gd name="connsiteY157" fmla="*/ 84533 h 201274"/>
                <a:gd name="connsiteX158" fmla="*/ 165164 w 222743"/>
                <a:gd name="connsiteY158" fmla="*/ 63483 h 201274"/>
                <a:gd name="connsiteX159" fmla="*/ 165164 w 222743"/>
                <a:gd name="connsiteY159" fmla="*/ 63483 h 201274"/>
                <a:gd name="connsiteX160" fmla="*/ 165164 w 222743"/>
                <a:gd name="connsiteY160" fmla="*/ 63483 h 201274"/>
                <a:gd name="connsiteX161" fmla="*/ 165164 w 222743"/>
                <a:gd name="connsiteY161" fmla="*/ 63483 h 201274"/>
                <a:gd name="connsiteX162" fmla="*/ 114300 w 222743"/>
                <a:gd name="connsiteY162" fmla="*/ 91676 h 201274"/>
                <a:gd name="connsiteX163" fmla="*/ 114300 w 222743"/>
                <a:gd name="connsiteY163" fmla="*/ 91676 h 201274"/>
                <a:gd name="connsiteX164" fmla="*/ 114300 w 222743"/>
                <a:gd name="connsiteY164" fmla="*/ 91676 h 201274"/>
                <a:gd name="connsiteX165" fmla="*/ 114014 w 222743"/>
                <a:gd name="connsiteY165" fmla="*/ 91581 h 201274"/>
                <a:gd name="connsiteX166" fmla="*/ 114205 w 222743"/>
                <a:gd name="connsiteY166" fmla="*/ 91391 h 201274"/>
                <a:gd name="connsiteX167" fmla="*/ 114300 w 222743"/>
                <a:gd name="connsiteY167" fmla="*/ 91676 h 201274"/>
                <a:gd name="connsiteX168" fmla="*/ 138970 w 222743"/>
                <a:gd name="connsiteY168" fmla="*/ 82342 h 201274"/>
                <a:gd name="connsiteX169" fmla="*/ 138684 w 222743"/>
                <a:gd name="connsiteY169" fmla="*/ 81771 h 201274"/>
                <a:gd name="connsiteX170" fmla="*/ 138970 w 222743"/>
                <a:gd name="connsiteY170" fmla="*/ 81771 h 201274"/>
                <a:gd name="connsiteX171" fmla="*/ 138970 w 222743"/>
                <a:gd name="connsiteY171" fmla="*/ 82342 h 201274"/>
                <a:gd name="connsiteX172" fmla="*/ 120206 w 222743"/>
                <a:gd name="connsiteY172" fmla="*/ 65102 h 201274"/>
                <a:gd name="connsiteX173" fmla="*/ 120110 w 222743"/>
                <a:gd name="connsiteY173" fmla="*/ 65007 h 201274"/>
                <a:gd name="connsiteX174" fmla="*/ 120206 w 222743"/>
                <a:gd name="connsiteY174" fmla="*/ 65102 h 201274"/>
                <a:gd name="connsiteX175" fmla="*/ 120206 w 222743"/>
                <a:gd name="connsiteY175" fmla="*/ 65102 h 201274"/>
                <a:gd name="connsiteX176" fmla="*/ 58960 w 222743"/>
                <a:gd name="connsiteY176" fmla="*/ 110917 h 201274"/>
                <a:gd name="connsiteX177" fmla="*/ 58960 w 222743"/>
                <a:gd name="connsiteY177" fmla="*/ 111012 h 201274"/>
                <a:gd name="connsiteX178" fmla="*/ 58865 w 222743"/>
                <a:gd name="connsiteY178" fmla="*/ 110917 h 201274"/>
                <a:gd name="connsiteX179" fmla="*/ 58960 w 222743"/>
                <a:gd name="connsiteY179" fmla="*/ 110917 h 201274"/>
                <a:gd name="connsiteX180" fmla="*/ 187262 w 222743"/>
                <a:gd name="connsiteY180" fmla="*/ 60244 h 201274"/>
                <a:gd name="connsiteX181" fmla="*/ 187262 w 222743"/>
                <a:gd name="connsiteY181" fmla="*/ 60244 h 201274"/>
                <a:gd name="connsiteX182" fmla="*/ 187166 w 222743"/>
                <a:gd name="connsiteY182" fmla="*/ 60244 h 201274"/>
                <a:gd name="connsiteX183" fmla="*/ 187262 w 222743"/>
                <a:gd name="connsiteY183" fmla="*/ 60149 h 201274"/>
                <a:gd name="connsiteX184" fmla="*/ 187262 w 222743"/>
                <a:gd name="connsiteY184" fmla="*/ 60244 h 201274"/>
                <a:gd name="connsiteX185" fmla="*/ 133636 w 222743"/>
                <a:gd name="connsiteY185" fmla="*/ 57196 h 201274"/>
                <a:gd name="connsiteX186" fmla="*/ 131921 w 222743"/>
                <a:gd name="connsiteY186" fmla="*/ 57291 h 201274"/>
                <a:gd name="connsiteX187" fmla="*/ 132398 w 222743"/>
                <a:gd name="connsiteY187" fmla="*/ 56339 h 201274"/>
                <a:gd name="connsiteX188" fmla="*/ 133636 w 222743"/>
                <a:gd name="connsiteY188" fmla="*/ 57196 h 201274"/>
                <a:gd name="connsiteX189" fmla="*/ 110395 w 222743"/>
                <a:gd name="connsiteY189" fmla="*/ 58244 h 201274"/>
                <a:gd name="connsiteX190" fmla="*/ 109633 w 222743"/>
                <a:gd name="connsiteY190" fmla="*/ 58625 h 201274"/>
                <a:gd name="connsiteX191" fmla="*/ 109538 w 222743"/>
                <a:gd name="connsiteY191" fmla="*/ 58530 h 201274"/>
                <a:gd name="connsiteX192" fmla="*/ 109538 w 222743"/>
                <a:gd name="connsiteY192" fmla="*/ 58530 h 201274"/>
                <a:gd name="connsiteX193" fmla="*/ 110395 w 222743"/>
                <a:gd name="connsiteY193" fmla="*/ 58244 h 201274"/>
                <a:gd name="connsiteX194" fmla="*/ 52864 w 222743"/>
                <a:gd name="connsiteY194" fmla="*/ 88914 h 201274"/>
                <a:gd name="connsiteX195" fmla="*/ 52864 w 222743"/>
                <a:gd name="connsiteY195" fmla="*/ 89200 h 201274"/>
                <a:gd name="connsiteX196" fmla="*/ 52864 w 222743"/>
                <a:gd name="connsiteY196" fmla="*/ 88914 h 201274"/>
                <a:gd name="connsiteX197" fmla="*/ 52864 w 222743"/>
                <a:gd name="connsiteY197" fmla="*/ 88914 h 201274"/>
                <a:gd name="connsiteX198" fmla="*/ 56483 w 222743"/>
                <a:gd name="connsiteY198" fmla="*/ 93486 h 201274"/>
                <a:gd name="connsiteX199" fmla="*/ 56483 w 222743"/>
                <a:gd name="connsiteY199" fmla="*/ 93486 h 201274"/>
                <a:gd name="connsiteX200" fmla="*/ 56483 w 222743"/>
                <a:gd name="connsiteY200" fmla="*/ 93486 h 201274"/>
                <a:gd name="connsiteX201" fmla="*/ 56483 w 222743"/>
                <a:gd name="connsiteY201" fmla="*/ 93486 h 201274"/>
                <a:gd name="connsiteX202" fmla="*/ 172117 w 222743"/>
                <a:gd name="connsiteY202" fmla="*/ 32050 h 201274"/>
                <a:gd name="connsiteX203" fmla="*/ 172403 w 222743"/>
                <a:gd name="connsiteY203" fmla="*/ 31098 h 201274"/>
                <a:gd name="connsiteX204" fmla="*/ 172498 w 222743"/>
                <a:gd name="connsiteY204" fmla="*/ 31288 h 201274"/>
                <a:gd name="connsiteX205" fmla="*/ 172117 w 222743"/>
                <a:gd name="connsiteY205" fmla="*/ 32050 h 201274"/>
                <a:gd name="connsiteX206" fmla="*/ 81153 w 222743"/>
                <a:gd name="connsiteY206" fmla="*/ 87390 h 201274"/>
                <a:gd name="connsiteX207" fmla="*/ 81534 w 222743"/>
                <a:gd name="connsiteY207" fmla="*/ 88248 h 201274"/>
                <a:gd name="connsiteX208" fmla="*/ 81629 w 222743"/>
                <a:gd name="connsiteY208" fmla="*/ 88248 h 201274"/>
                <a:gd name="connsiteX209" fmla="*/ 81629 w 222743"/>
                <a:gd name="connsiteY209" fmla="*/ 88248 h 201274"/>
                <a:gd name="connsiteX210" fmla="*/ 81629 w 222743"/>
                <a:gd name="connsiteY210" fmla="*/ 88248 h 201274"/>
                <a:gd name="connsiteX211" fmla="*/ 81629 w 222743"/>
                <a:gd name="connsiteY211" fmla="*/ 88248 h 201274"/>
                <a:gd name="connsiteX212" fmla="*/ 81534 w 222743"/>
                <a:gd name="connsiteY212" fmla="*/ 88152 h 201274"/>
                <a:gd name="connsiteX213" fmla="*/ 80867 w 222743"/>
                <a:gd name="connsiteY213" fmla="*/ 87771 h 201274"/>
                <a:gd name="connsiteX214" fmla="*/ 81153 w 222743"/>
                <a:gd name="connsiteY214" fmla="*/ 87390 h 201274"/>
                <a:gd name="connsiteX215" fmla="*/ 37433 w 222743"/>
                <a:gd name="connsiteY215" fmla="*/ 96153 h 201274"/>
                <a:gd name="connsiteX216" fmla="*/ 37243 w 222743"/>
                <a:gd name="connsiteY216" fmla="*/ 96058 h 201274"/>
                <a:gd name="connsiteX217" fmla="*/ 37529 w 222743"/>
                <a:gd name="connsiteY217" fmla="*/ 95963 h 201274"/>
                <a:gd name="connsiteX218" fmla="*/ 37433 w 222743"/>
                <a:gd name="connsiteY218" fmla="*/ 96153 h 201274"/>
                <a:gd name="connsiteX219" fmla="*/ 37433 w 222743"/>
                <a:gd name="connsiteY219" fmla="*/ 96153 h 201274"/>
                <a:gd name="connsiteX220" fmla="*/ 147161 w 222743"/>
                <a:gd name="connsiteY220" fmla="*/ 117680 h 201274"/>
                <a:gd name="connsiteX221" fmla="*/ 147161 w 222743"/>
                <a:gd name="connsiteY221" fmla="*/ 117680 h 201274"/>
                <a:gd name="connsiteX222" fmla="*/ 147161 w 222743"/>
                <a:gd name="connsiteY222" fmla="*/ 117680 h 201274"/>
                <a:gd name="connsiteX223" fmla="*/ 147161 w 222743"/>
                <a:gd name="connsiteY223" fmla="*/ 117680 h 201274"/>
                <a:gd name="connsiteX224" fmla="*/ 176403 w 222743"/>
                <a:gd name="connsiteY224" fmla="*/ 131300 h 201274"/>
                <a:gd name="connsiteX225" fmla="*/ 176403 w 222743"/>
                <a:gd name="connsiteY225" fmla="*/ 131586 h 201274"/>
                <a:gd name="connsiteX226" fmla="*/ 176213 w 222743"/>
                <a:gd name="connsiteY226" fmla="*/ 131682 h 201274"/>
                <a:gd name="connsiteX227" fmla="*/ 176403 w 222743"/>
                <a:gd name="connsiteY227" fmla="*/ 131300 h 201274"/>
                <a:gd name="connsiteX228" fmla="*/ 189833 w 222743"/>
                <a:gd name="connsiteY228" fmla="*/ 47100 h 201274"/>
                <a:gd name="connsiteX229" fmla="*/ 188690 w 222743"/>
                <a:gd name="connsiteY229" fmla="*/ 47290 h 201274"/>
                <a:gd name="connsiteX230" fmla="*/ 188690 w 222743"/>
                <a:gd name="connsiteY230" fmla="*/ 47195 h 201274"/>
                <a:gd name="connsiteX231" fmla="*/ 189833 w 222743"/>
                <a:gd name="connsiteY231" fmla="*/ 47100 h 201274"/>
                <a:gd name="connsiteX232" fmla="*/ 189833 w 222743"/>
                <a:gd name="connsiteY232" fmla="*/ 47100 h 201274"/>
                <a:gd name="connsiteX233" fmla="*/ 148495 w 222743"/>
                <a:gd name="connsiteY233" fmla="*/ 36717 h 201274"/>
                <a:gd name="connsiteX234" fmla="*/ 148495 w 222743"/>
                <a:gd name="connsiteY234" fmla="*/ 36717 h 201274"/>
                <a:gd name="connsiteX235" fmla="*/ 148495 w 222743"/>
                <a:gd name="connsiteY235" fmla="*/ 36813 h 201274"/>
                <a:gd name="connsiteX236" fmla="*/ 148495 w 222743"/>
                <a:gd name="connsiteY236" fmla="*/ 36717 h 201274"/>
                <a:gd name="connsiteX237" fmla="*/ 129064 w 222743"/>
                <a:gd name="connsiteY237" fmla="*/ 47576 h 201274"/>
                <a:gd name="connsiteX238" fmla="*/ 129064 w 222743"/>
                <a:gd name="connsiteY238" fmla="*/ 47576 h 201274"/>
                <a:gd name="connsiteX239" fmla="*/ 129064 w 222743"/>
                <a:gd name="connsiteY239" fmla="*/ 47576 h 201274"/>
                <a:gd name="connsiteX240" fmla="*/ 129064 w 222743"/>
                <a:gd name="connsiteY240" fmla="*/ 47576 h 201274"/>
                <a:gd name="connsiteX241" fmla="*/ 129064 w 222743"/>
                <a:gd name="connsiteY241" fmla="*/ 47576 h 201274"/>
                <a:gd name="connsiteX242" fmla="*/ 129064 w 222743"/>
                <a:gd name="connsiteY242" fmla="*/ 47576 h 201274"/>
                <a:gd name="connsiteX243" fmla="*/ 100965 w 222743"/>
                <a:gd name="connsiteY243" fmla="*/ 54910 h 201274"/>
                <a:gd name="connsiteX244" fmla="*/ 100965 w 222743"/>
                <a:gd name="connsiteY244" fmla="*/ 54910 h 201274"/>
                <a:gd name="connsiteX245" fmla="*/ 100870 w 222743"/>
                <a:gd name="connsiteY245" fmla="*/ 54910 h 201274"/>
                <a:gd name="connsiteX246" fmla="*/ 100965 w 222743"/>
                <a:gd name="connsiteY246" fmla="*/ 54910 h 201274"/>
                <a:gd name="connsiteX247" fmla="*/ 100965 w 222743"/>
                <a:gd name="connsiteY247" fmla="*/ 54910 h 201274"/>
                <a:gd name="connsiteX248" fmla="*/ 100965 w 222743"/>
                <a:gd name="connsiteY248" fmla="*/ 54910 h 201274"/>
                <a:gd name="connsiteX249" fmla="*/ 20765 w 222743"/>
                <a:gd name="connsiteY249" fmla="*/ 114727 h 201274"/>
                <a:gd name="connsiteX250" fmla="*/ 20765 w 222743"/>
                <a:gd name="connsiteY250" fmla="*/ 114727 h 201274"/>
                <a:gd name="connsiteX251" fmla="*/ 20765 w 222743"/>
                <a:gd name="connsiteY251" fmla="*/ 114727 h 201274"/>
                <a:gd name="connsiteX252" fmla="*/ 20765 w 222743"/>
                <a:gd name="connsiteY252" fmla="*/ 114727 h 201274"/>
                <a:gd name="connsiteX253" fmla="*/ 65437 w 222743"/>
                <a:gd name="connsiteY253" fmla="*/ 145302 h 201274"/>
                <a:gd name="connsiteX254" fmla="*/ 65532 w 222743"/>
                <a:gd name="connsiteY254" fmla="*/ 145398 h 201274"/>
                <a:gd name="connsiteX255" fmla="*/ 65627 w 222743"/>
                <a:gd name="connsiteY255" fmla="*/ 145302 h 201274"/>
                <a:gd name="connsiteX256" fmla="*/ 65532 w 222743"/>
                <a:gd name="connsiteY256" fmla="*/ 145493 h 201274"/>
                <a:gd name="connsiteX257" fmla="*/ 65532 w 222743"/>
                <a:gd name="connsiteY257" fmla="*/ 145398 h 201274"/>
                <a:gd name="connsiteX258" fmla="*/ 65342 w 222743"/>
                <a:gd name="connsiteY258" fmla="*/ 145398 h 201274"/>
                <a:gd name="connsiteX259" fmla="*/ 65437 w 222743"/>
                <a:gd name="connsiteY259" fmla="*/ 145302 h 201274"/>
                <a:gd name="connsiteX260" fmla="*/ 119729 w 222743"/>
                <a:gd name="connsiteY260" fmla="*/ 141016 h 201274"/>
                <a:gd name="connsiteX261" fmla="*/ 119729 w 222743"/>
                <a:gd name="connsiteY261" fmla="*/ 141016 h 201274"/>
                <a:gd name="connsiteX262" fmla="*/ 119729 w 222743"/>
                <a:gd name="connsiteY262" fmla="*/ 141016 h 201274"/>
                <a:gd name="connsiteX263" fmla="*/ 119729 w 222743"/>
                <a:gd name="connsiteY263" fmla="*/ 141016 h 201274"/>
                <a:gd name="connsiteX264" fmla="*/ 186404 w 222743"/>
                <a:gd name="connsiteY264" fmla="*/ 121775 h 201274"/>
                <a:gd name="connsiteX265" fmla="*/ 186309 w 222743"/>
                <a:gd name="connsiteY265" fmla="*/ 121109 h 201274"/>
                <a:gd name="connsiteX266" fmla="*/ 186785 w 222743"/>
                <a:gd name="connsiteY266" fmla="*/ 121109 h 201274"/>
                <a:gd name="connsiteX267" fmla="*/ 186404 w 222743"/>
                <a:gd name="connsiteY267" fmla="*/ 121775 h 201274"/>
                <a:gd name="connsiteX268" fmla="*/ 190405 w 222743"/>
                <a:gd name="connsiteY268" fmla="*/ 37098 h 201274"/>
                <a:gd name="connsiteX269" fmla="*/ 190500 w 222743"/>
                <a:gd name="connsiteY269" fmla="*/ 37098 h 201274"/>
                <a:gd name="connsiteX270" fmla="*/ 190405 w 222743"/>
                <a:gd name="connsiteY270" fmla="*/ 37194 h 201274"/>
                <a:gd name="connsiteX271" fmla="*/ 190405 w 222743"/>
                <a:gd name="connsiteY271" fmla="*/ 37098 h 201274"/>
                <a:gd name="connsiteX272" fmla="*/ 107156 w 222743"/>
                <a:gd name="connsiteY272" fmla="*/ 29764 h 201274"/>
                <a:gd name="connsiteX273" fmla="*/ 107156 w 222743"/>
                <a:gd name="connsiteY273" fmla="*/ 29764 h 201274"/>
                <a:gd name="connsiteX274" fmla="*/ 107156 w 222743"/>
                <a:gd name="connsiteY274" fmla="*/ 29764 h 201274"/>
                <a:gd name="connsiteX275" fmla="*/ 107156 w 222743"/>
                <a:gd name="connsiteY275" fmla="*/ 29764 h 201274"/>
                <a:gd name="connsiteX276" fmla="*/ 107156 w 222743"/>
                <a:gd name="connsiteY276" fmla="*/ 29859 h 201274"/>
                <a:gd name="connsiteX277" fmla="*/ 107061 w 222743"/>
                <a:gd name="connsiteY277" fmla="*/ 29955 h 201274"/>
                <a:gd name="connsiteX278" fmla="*/ 106966 w 222743"/>
                <a:gd name="connsiteY278" fmla="*/ 29764 h 201274"/>
                <a:gd name="connsiteX279" fmla="*/ 107156 w 222743"/>
                <a:gd name="connsiteY279" fmla="*/ 29859 h 201274"/>
                <a:gd name="connsiteX280" fmla="*/ 86392 w 222743"/>
                <a:gd name="connsiteY280" fmla="*/ 66531 h 201274"/>
                <a:gd name="connsiteX281" fmla="*/ 86487 w 222743"/>
                <a:gd name="connsiteY281" fmla="*/ 66626 h 201274"/>
                <a:gd name="connsiteX282" fmla="*/ 86392 w 222743"/>
                <a:gd name="connsiteY282" fmla="*/ 66531 h 201274"/>
                <a:gd name="connsiteX283" fmla="*/ 86392 w 222743"/>
                <a:gd name="connsiteY283" fmla="*/ 66531 h 201274"/>
                <a:gd name="connsiteX284" fmla="*/ 164021 w 222743"/>
                <a:gd name="connsiteY284" fmla="*/ 21668 h 201274"/>
                <a:gd name="connsiteX285" fmla="*/ 164021 w 222743"/>
                <a:gd name="connsiteY285" fmla="*/ 21668 h 201274"/>
                <a:gd name="connsiteX286" fmla="*/ 164021 w 222743"/>
                <a:gd name="connsiteY286" fmla="*/ 21668 h 201274"/>
                <a:gd name="connsiteX287" fmla="*/ 164021 w 222743"/>
                <a:gd name="connsiteY287" fmla="*/ 21668 h 201274"/>
                <a:gd name="connsiteX288" fmla="*/ 164021 w 222743"/>
                <a:gd name="connsiteY288" fmla="*/ 21668 h 201274"/>
                <a:gd name="connsiteX289" fmla="*/ 155258 w 222743"/>
                <a:gd name="connsiteY289" fmla="*/ 27954 h 201274"/>
                <a:gd name="connsiteX290" fmla="*/ 155448 w 222743"/>
                <a:gd name="connsiteY290" fmla="*/ 29383 h 201274"/>
                <a:gd name="connsiteX291" fmla="*/ 155448 w 222743"/>
                <a:gd name="connsiteY291" fmla="*/ 29383 h 201274"/>
                <a:gd name="connsiteX292" fmla="*/ 155448 w 222743"/>
                <a:gd name="connsiteY292" fmla="*/ 29383 h 201274"/>
                <a:gd name="connsiteX293" fmla="*/ 155258 w 222743"/>
                <a:gd name="connsiteY293" fmla="*/ 27954 h 201274"/>
                <a:gd name="connsiteX294" fmla="*/ 155258 w 222743"/>
                <a:gd name="connsiteY294" fmla="*/ 27954 h 201274"/>
                <a:gd name="connsiteX295" fmla="*/ 120872 w 222743"/>
                <a:gd name="connsiteY295" fmla="*/ 24621 h 201274"/>
                <a:gd name="connsiteX296" fmla="*/ 120872 w 222743"/>
                <a:gd name="connsiteY296" fmla="*/ 24621 h 201274"/>
                <a:gd name="connsiteX297" fmla="*/ 120872 w 222743"/>
                <a:gd name="connsiteY297" fmla="*/ 24621 h 201274"/>
                <a:gd name="connsiteX298" fmla="*/ 120872 w 222743"/>
                <a:gd name="connsiteY298" fmla="*/ 24621 h 201274"/>
                <a:gd name="connsiteX299" fmla="*/ 121063 w 222743"/>
                <a:gd name="connsiteY299" fmla="*/ 24430 h 201274"/>
                <a:gd name="connsiteX300" fmla="*/ 121158 w 222743"/>
                <a:gd name="connsiteY300" fmla="*/ 24621 h 201274"/>
                <a:gd name="connsiteX301" fmla="*/ 120872 w 222743"/>
                <a:gd name="connsiteY301" fmla="*/ 24621 h 201274"/>
                <a:gd name="connsiteX302" fmla="*/ 73247 w 222743"/>
                <a:gd name="connsiteY302" fmla="*/ 158637 h 201274"/>
                <a:gd name="connsiteX303" fmla="*/ 73914 w 222743"/>
                <a:gd name="connsiteY303" fmla="*/ 158828 h 201274"/>
                <a:gd name="connsiteX304" fmla="*/ 73724 w 222743"/>
                <a:gd name="connsiteY304" fmla="*/ 159018 h 201274"/>
                <a:gd name="connsiteX305" fmla="*/ 73247 w 222743"/>
                <a:gd name="connsiteY305" fmla="*/ 158637 h 201274"/>
                <a:gd name="connsiteX306" fmla="*/ 128969 w 222743"/>
                <a:gd name="connsiteY306" fmla="*/ 155684 h 201274"/>
                <a:gd name="connsiteX307" fmla="*/ 129064 w 222743"/>
                <a:gd name="connsiteY307" fmla="*/ 155780 h 201274"/>
                <a:gd name="connsiteX308" fmla="*/ 128969 w 222743"/>
                <a:gd name="connsiteY308" fmla="*/ 155684 h 201274"/>
                <a:gd name="connsiteX309" fmla="*/ 128969 w 222743"/>
                <a:gd name="connsiteY309" fmla="*/ 155684 h 201274"/>
                <a:gd name="connsiteX310" fmla="*/ 206502 w 222743"/>
                <a:gd name="connsiteY310" fmla="*/ 93200 h 201274"/>
                <a:gd name="connsiteX311" fmla="*/ 206502 w 222743"/>
                <a:gd name="connsiteY311" fmla="*/ 93200 h 201274"/>
                <a:gd name="connsiteX312" fmla="*/ 207550 w 222743"/>
                <a:gd name="connsiteY312" fmla="*/ 91772 h 201274"/>
                <a:gd name="connsiteX313" fmla="*/ 207550 w 222743"/>
                <a:gd name="connsiteY313" fmla="*/ 91772 h 201274"/>
                <a:gd name="connsiteX314" fmla="*/ 206502 w 222743"/>
                <a:gd name="connsiteY314" fmla="*/ 93200 h 201274"/>
                <a:gd name="connsiteX315" fmla="*/ 63056 w 222743"/>
                <a:gd name="connsiteY315" fmla="*/ 49005 h 201274"/>
                <a:gd name="connsiteX316" fmla="*/ 63056 w 222743"/>
                <a:gd name="connsiteY316" fmla="*/ 49005 h 201274"/>
                <a:gd name="connsiteX317" fmla="*/ 63056 w 222743"/>
                <a:gd name="connsiteY317" fmla="*/ 49005 h 201274"/>
                <a:gd name="connsiteX318" fmla="*/ 63056 w 222743"/>
                <a:gd name="connsiteY318" fmla="*/ 49005 h 201274"/>
                <a:gd name="connsiteX319" fmla="*/ 63056 w 222743"/>
                <a:gd name="connsiteY319" fmla="*/ 49005 h 201274"/>
                <a:gd name="connsiteX320" fmla="*/ 39053 w 222743"/>
                <a:gd name="connsiteY320" fmla="*/ 152446 h 201274"/>
                <a:gd name="connsiteX321" fmla="*/ 39053 w 222743"/>
                <a:gd name="connsiteY321" fmla="*/ 152637 h 201274"/>
                <a:gd name="connsiteX322" fmla="*/ 38767 w 222743"/>
                <a:gd name="connsiteY322" fmla="*/ 152541 h 201274"/>
                <a:gd name="connsiteX323" fmla="*/ 39053 w 222743"/>
                <a:gd name="connsiteY323" fmla="*/ 152446 h 201274"/>
                <a:gd name="connsiteX324" fmla="*/ 56864 w 222743"/>
                <a:gd name="connsiteY324" fmla="*/ 164448 h 201274"/>
                <a:gd name="connsiteX325" fmla="*/ 56864 w 222743"/>
                <a:gd name="connsiteY325" fmla="*/ 164448 h 201274"/>
                <a:gd name="connsiteX326" fmla="*/ 56864 w 222743"/>
                <a:gd name="connsiteY326" fmla="*/ 164448 h 201274"/>
                <a:gd name="connsiteX327" fmla="*/ 56864 w 222743"/>
                <a:gd name="connsiteY327" fmla="*/ 164448 h 201274"/>
                <a:gd name="connsiteX328" fmla="*/ 52007 w 222743"/>
                <a:gd name="connsiteY328" fmla="*/ 50529 h 201274"/>
                <a:gd name="connsiteX329" fmla="*/ 52007 w 222743"/>
                <a:gd name="connsiteY329" fmla="*/ 50529 h 201274"/>
                <a:gd name="connsiteX330" fmla="*/ 52007 w 222743"/>
                <a:gd name="connsiteY330" fmla="*/ 50529 h 201274"/>
                <a:gd name="connsiteX331" fmla="*/ 52007 w 222743"/>
                <a:gd name="connsiteY331" fmla="*/ 50529 h 201274"/>
                <a:gd name="connsiteX332" fmla="*/ 8954 w 222743"/>
                <a:gd name="connsiteY332" fmla="*/ 111584 h 201274"/>
                <a:gd name="connsiteX333" fmla="*/ 8954 w 222743"/>
                <a:gd name="connsiteY333" fmla="*/ 111584 h 201274"/>
                <a:gd name="connsiteX334" fmla="*/ 8954 w 222743"/>
                <a:gd name="connsiteY334" fmla="*/ 111584 h 201274"/>
                <a:gd name="connsiteX335" fmla="*/ 8954 w 222743"/>
                <a:gd name="connsiteY335" fmla="*/ 111584 h 201274"/>
                <a:gd name="connsiteX336" fmla="*/ 8573 w 222743"/>
                <a:gd name="connsiteY336" fmla="*/ 131015 h 201274"/>
                <a:gd name="connsiteX337" fmla="*/ 8573 w 222743"/>
                <a:gd name="connsiteY337" fmla="*/ 131015 h 201274"/>
                <a:gd name="connsiteX338" fmla="*/ 8573 w 222743"/>
                <a:gd name="connsiteY338" fmla="*/ 131015 h 201274"/>
                <a:gd name="connsiteX339" fmla="*/ 8573 w 222743"/>
                <a:gd name="connsiteY339" fmla="*/ 131015 h 201274"/>
                <a:gd name="connsiteX340" fmla="*/ 29337 w 222743"/>
                <a:gd name="connsiteY340" fmla="*/ 171020 h 201274"/>
                <a:gd name="connsiteX341" fmla="*/ 30099 w 222743"/>
                <a:gd name="connsiteY341" fmla="*/ 169972 h 201274"/>
                <a:gd name="connsiteX342" fmla="*/ 30099 w 222743"/>
                <a:gd name="connsiteY342" fmla="*/ 169972 h 201274"/>
                <a:gd name="connsiteX343" fmla="*/ 29337 w 222743"/>
                <a:gd name="connsiteY343" fmla="*/ 171020 h 201274"/>
                <a:gd name="connsiteX344" fmla="*/ 29337 w 222743"/>
                <a:gd name="connsiteY344" fmla="*/ 171020 h 201274"/>
                <a:gd name="connsiteX345" fmla="*/ 211455 w 222743"/>
                <a:gd name="connsiteY345" fmla="*/ 94058 h 201274"/>
                <a:gd name="connsiteX346" fmla="*/ 211455 w 222743"/>
                <a:gd name="connsiteY346" fmla="*/ 94058 h 201274"/>
                <a:gd name="connsiteX347" fmla="*/ 211455 w 222743"/>
                <a:gd name="connsiteY347" fmla="*/ 94058 h 201274"/>
                <a:gd name="connsiteX348" fmla="*/ 211455 w 222743"/>
                <a:gd name="connsiteY348" fmla="*/ 94058 h 201274"/>
                <a:gd name="connsiteX349" fmla="*/ 211455 w 222743"/>
                <a:gd name="connsiteY349" fmla="*/ 94248 h 201274"/>
                <a:gd name="connsiteX350" fmla="*/ 211455 w 222743"/>
                <a:gd name="connsiteY350" fmla="*/ 94058 h 201274"/>
                <a:gd name="connsiteX351" fmla="*/ 161925 w 222743"/>
                <a:gd name="connsiteY351" fmla="*/ 154351 h 201274"/>
                <a:gd name="connsiteX352" fmla="*/ 161925 w 222743"/>
                <a:gd name="connsiteY352" fmla="*/ 154351 h 201274"/>
                <a:gd name="connsiteX353" fmla="*/ 161925 w 222743"/>
                <a:gd name="connsiteY353" fmla="*/ 154351 h 201274"/>
                <a:gd name="connsiteX354" fmla="*/ 161925 w 222743"/>
                <a:gd name="connsiteY354" fmla="*/ 154351 h 201274"/>
                <a:gd name="connsiteX355" fmla="*/ 161925 w 222743"/>
                <a:gd name="connsiteY355" fmla="*/ 154637 h 201274"/>
                <a:gd name="connsiteX356" fmla="*/ 161639 w 222743"/>
                <a:gd name="connsiteY356" fmla="*/ 154542 h 201274"/>
                <a:gd name="connsiteX357" fmla="*/ 161925 w 222743"/>
                <a:gd name="connsiteY357" fmla="*/ 154351 h 201274"/>
                <a:gd name="connsiteX358" fmla="*/ 100108 w 222743"/>
                <a:gd name="connsiteY358" fmla="*/ 14619 h 201274"/>
                <a:gd name="connsiteX359" fmla="*/ 100108 w 222743"/>
                <a:gd name="connsiteY359" fmla="*/ 14619 h 201274"/>
                <a:gd name="connsiteX360" fmla="*/ 100108 w 222743"/>
                <a:gd name="connsiteY360" fmla="*/ 14619 h 201274"/>
                <a:gd name="connsiteX361" fmla="*/ 100108 w 222743"/>
                <a:gd name="connsiteY361" fmla="*/ 14619 h 201274"/>
                <a:gd name="connsiteX362" fmla="*/ 18098 w 222743"/>
                <a:gd name="connsiteY362" fmla="*/ 73198 h 201274"/>
                <a:gd name="connsiteX363" fmla="*/ 18098 w 222743"/>
                <a:gd name="connsiteY363" fmla="*/ 73198 h 201274"/>
                <a:gd name="connsiteX364" fmla="*/ 17717 w 222743"/>
                <a:gd name="connsiteY364" fmla="*/ 72817 h 201274"/>
                <a:gd name="connsiteX365" fmla="*/ 18098 w 222743"/>
                <a:gd name="connsiteY365" fmla="*/ 73198 h 201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222743" h="201274">
                  <a:moveTo>
                    <a:pt x="219837" y="63864"/>
                  </a:moveTo>
                  <a:cubicBezTo>
                    <a:pt x="220028" y="60434"/>
                    <a:pt x="218123" y="57577"/>
                    <a:pt x="217075" y="54529"/>
                  </a:cubicBezTo>
                  <a:cubicBezTo>
                    <a:pt x="216979" y="53958"/>
                    <a:pt x="216884" y="53481"/>
                    <a:pt x="216694" y="52910"/>
                  </a:cubicBezTo>
                  <a:cubicBezTo>
                    <a:pt x="216884" y="49386"/>
                    <a:pt x="214789" y="46719"/>
                    <a:pt x="213646" y="43671"/>
                  </a:cubicBezTo>
                  <a:cubicBezTo>
                    <a:pt x="212693" y="40432"/>
                    <a:pt x="211836" y="37194"/>
                    <a:pt x="209455" y="34622"/>
                  </a:cubicBezTo>
                  <a:cubicBezTo>
                    <a:pt x="209264" y="33384"/>
                    <a:pt x="209169" y="32145"/>
                    <a:pt x="207836" y="31574"/>
                  </a:cubicBezTo>
                  <a:lnTo>
                    <a:pt x="207836" y="31574"/>
                  </a:lnTo>
                  <a:cubicBezTo>
                    <a:pt x="203835" y="27383"/>
                    <a:pt x="199835" y="23287"/>
                    <a:pt x="195834" y="19096"/>
                  </a:cubicBezTo>
                  <a:lnTo>
                    <a:pt x="195834" y="19096"/>
                  </a:lnTo>
                  <a:cubicBezTo>
                    <a:pt x="194786" y="18048"/>
                    <a:pt x="193643" y="17000"/>
                    <a:pt x="192596" y="15953"/>
                  </a:cubicBezTo>
                  <a:cubicBezTo>
                    <a:pt x="191453" y="10905"/>
                    <a:pt x="187166" y="9381"/>
                    <a:pt x="183166" y="7475"/>
                  </a:cubicBezTo>
                  <a:cubicBezTo>
                    <a:pt x="180499" y="5285"/>
                    <a:pt x="178594" y="1761"/>
                    <a:pt x="174308" y="2427"/>
                  </a:cubicBezTo>
                  <a:lnTo>
                    <a:pt x="174308" y="2618"/>
                  </a:lnTo>
                  <a:cubicBezTo>
                    <a:pt x="174308" y="2618"/>
                    <a:pt x="174212" y="2618"/>
                    <a:pt x="174212" y="2618"/>
                  </a:cubicBezTo>
                  <a:cubicBezTo>
                    <a:pt x="174212" y="2523"/>
                    <a:pt x="174308" y="2427"/>
                    <a:pt x="174308" y="2427"/>
                  </a:cubicBezTo>
                  <a:cubicBezTo>
                    <a:pt x="170117" y="-906"/>
                    <a:pt x="165640" y="46"/>
                    <a:pt x="161163" y="1475"/>
                  </a:cubicBezTo>
                  <a:cubicBezTo>
                    <a:pt x="158591" y="-144"/>
                    <a:pt x="155829" y="-144"/>
                    <a:pt x="152971" y="713"/>
                  </a:cubicBezTo>
                  <a:cubicBezTo>
                    <a:pt x="149733" y="-430"/>
                    <a:pt x="146590" y="-49"/>
                    <a:pt x="143351" y="808"/>
                  </a:cubicBezTo>
                  <a:cubicBezTo>
                    <a:pt x="143351" y="808"/>
                    <a:pt x="143351" y="808"/>
                    <a:pt x="143351" y="808"/>
                  </a:cubicBezTo>
                  <a:cubicBezTo>
                    <a:pt x="143351" y="808"/>
                    <a:pt x="143351" y="808"/>
                    <a:pt x="143351" y="808"/>
                  </a:cubicBezTo>
                  <a:cubicBezTo>
                    <a:pt x="139637" y="1284"/>
                    <a:pt x="136017" y="1856"/>
                    <a:pt x="132302" y="2332"/>
                  </a:cubicBezTo>
                  <a:cubicBezTo>
                    <a:pt x="132302" y="2808"/>
                    <a:pt x="132398" y="3189"/>
                    <a:pt x="132398" y="3666"/>
                  </a:cubicBezTo>
                  <a:cubicBezTo>
                    <a:pt x="132398" y="3666"/>
                    <a:pt x="132398" y="3666"/>
                    <a:pt x="132398" y="3666"/>
                  </a:cubicBezTo>
                  <a:cubicBezTo>
                    <a:pt x="132398" y="3666"/>
                    <a:pt x="132398" y="3666"/>
                    <a:pt x="132398" y="3666"/>
                  </a:cubicBezTo>
                  <a:cubicBezTo>
                    <a:pt x="132302" y="3666"/>
                    <a:pt x="132112" y="3666"/>
                    <a:pt x="132017" y="3761"/>
                  </a:cubicBezTo>
                  <a:cubicBezTo>
                    <a:pt x="132207" y="3284"/>
                    <a:pt x="132398" y="2904"/>
                    <a:pt x="132302" y="2427"/>
                  </a:cubicBezTo>
                  <a:cubicBezTo>
                    <a:pt x="128683" y="2999"/>
                    <a:pt x="125063" y="3666"/>
                    <a:pt x="121349" y="4237"/>
                  </a:cubicBezTo>
                  <a:lnTo>
                    <a:pt x="121349" y="4237"/>
                  </a:lnTo>
                  <a:lnTo>
                    <a:pt x="121349" y="4237"/>
                  </a:lnTo>
                  <a:cubicBezTo>
                    <a:pt x="119539" y="4237"/>
                    <a:pt x="117824" y="4237"/>
                    <a:pt x="116586" y="5856"/>
                  </a:cubicBezTo>
                  <a:cubicBezTo>
                    <a:pt x="113919" y="6523"/>
                    <a:pt x="111252" y="7190"/>
                    <a:pt x="108585" y="7761"/>
                  </a:cubicBezTo>
                  <a:lnTo>
                    <a:pt x="108585" y="7761"/>
                  </a:lnTo>
                  <a:lnTo>
                    <a:pt x="108585" y="7761"/>
                  </a:lnTo>
                  <a:cubicBezTo>
                    <a:pt x="104966" y="8904"/>
                    <a:pt x="101060" y="9381"/>
                    <a:pt x="97822" y="11762"/>
                  </a:cubicBezTo>
                  <a:lnTo>
                    <a:pt x="97822" y="11762"/>
                  </a:lnTo>
                  <a:lnTo>
                    <a:pt x="97822" y="11762"/>
                  </a:lnTo>
                  <a:cubicBezTo>
                    <a:pt x="97346" y="11667"/>
                    <a:pt x="96869" y="11857"/>
                    <a:pt x="96488" y="12238"/>
                  </a:cubicBezTo>
                  <a:cubicBezTo>
                    <a:pt x="94488" y="12048"/>
                    <a:pt x="93250" y="13191"/>
                    <a:pt x="91916" y="14333"/>
                  </a:cubicBezTo>
                  <a:cubicBezTo>
                    <a:pt x="85820" y="17286"/>
                    <a:pt x="78391" y="17667"/>
                    <a:pt x="73533" y="23287"/>
                  </a:cubicBezTo>
                  <a:lnTo>
                    <a:pt x="73533" y="23287"/>
                  </a:lnTo>
                  <a:cubicBezTo>
                    <a:pt x="66008" y="25478"/>
                    <a:pt x="60484" y="30907"/>
                    <a:pt x="54292" y="35193"/>
                  </a:cubicBezTo>
                  <a:cubicBezTo>
                    <a:pt x="54292" y="35193"/>
                    <a:pt x="54292" y="35193"/>
                    <a:pt x="54292" y="35193"/>
                  </a:cubicBezTo>
                  <a:cubicBezTo>
                    <a:pt x="52483" y="36146"/>
                    <a:pt x="50768" y="37194"/>
                    <a:pt x="50102" y="39289"/>
                  </a:cubicBezTo>
                  <a:lnTo>
                    <a:pt x="50102" y="39289"/>
                  </a:lnTo>
                  <a:cubicBezTo>
                    <a:pt x="47625" y="40051"/>
                    <a:pt x="45244" y="40908"/>
                    <a:pt x="44101" y="43385"/>
                  </a:cubicBezTo>
                  <a:cubicBezTo>
                    <a:pt x="39910" y="45671"/>
                    <a:pt x="36767" y="49100"/>
                    <a:pt x="34004" y="52910"/>
                  </a:cubicBezTo>
                  <a:cubicBezTo>
                    <a:pt x="34004" y="52910"/>
                    <a:pt x="34004" y="52910"/>
                    <a:pt x="34004" y="52910"/>
                  </a:cubicBezTo>
                  <a:cubicBezTo>
                    <a:pt x="32861" y="53291"/>
                    <a:pt x="31909" y="53862"/>
                    <a:pt x="31718" y="55196"/>
                  </a:cubicBezTo>
                  <a:cubicBezTo>
                    <a:pt x="30766" y="56339"/>
                    <a:pt x="29718" y="57482"/>
                    <a:pt x="28766" y="58530"/>
                  </a:cubicBezTo>
                  <a:lnTo>
                    <a:pt x="28766" y="58530"/>
                  </a:lnTo>
                  <a:cubicBezTo>
                    <a:pt x="27432" y="60244"/>
                    <a:pt x="26003" y="62054"/>
                    <a:pt x="24670" y="63768"/>
                  </a:cubicBezTo>
                  <a:cubicBezTo>
                    <a:pt x="20955" y="65769"/>
                    <a:pt x="19431" y="69388"/>
                    <a:pt x="17812" y="72912"/>
                  </a:cubicBezTo>
                  <a:lnTo>
                    <a:pt x="17812" y="72912"/>
                  </a:lnTo>
                  <a:cubicBezTo>
                    <a:pt x="15716" y="75103"/>
                    <a:pt x="13811" y="77484"/>
                    <a:pt x="13049" y="80532"/>
                  </a:cubicBezTo>
                  <a:lnTo>
                    <a:pt x="13049" y="80532"/>
                  </a:lnTo>
                  <a:lnTo>
                    <a:pt x="13049" y="80532"/>
                  </a:lnTo>
                  <a:cubicBezTo>
                    <a:pt x="10573" y="84152"/>
                    <a:pt x="8192" y="87867"/>
                    <a:pt x="7525" y="92343"/>
                  </a:cubicBezTo>
                  <a:lnTo>
                    <a:pt x="7525" y="92343"/>
                  </a:lnTo>
                  <a:cubicBezTo>
                    <a:pt x="4953" y="95963"/>
                    <a:pt x="3715" y="100059"/>
                    <a:pt x="3334" y="104440"/>
                  </a:cubicBezTo>
                  <a:lnTo>
                    <a:pt x="3334" y="104440"/>
                  </a:lnTo>
                  <a:cubicBezTo>
                    <a:pt x="2667" y="106631"/>
                    <a:pt x="2000" y="108917"/>
                    <a:pt x="1333" y="111108"/>
                  </a:cubicBezTo>
                  <a:lnTo>
                    <a:pt x="1333" y="111108"/>
                  </a:lnTo>
                  <a:cubicBezTo>
                    <a:pt x="857" y="115489"/>
                    <a:pt x="381" y="119871"/>
                    <a:pt x="0" y="124252"/>
                  </a:cubicBezTo>
                  <a:lnTo>
                    <a:pt x="0" y="124252"/>
                  </a:lnTo>
                  <a:lnTo>
                    <a:pt x="0" y="124252"/>
                  </a:lnTo>
                  <a:cubicBezTo>
                    <a:pt x="95" y="124824"/>
                    <a:pt x="191" y="125395"/>
                    <a:pt x="191" y="125967"/>
                  </a:cubicBezTo>
                  <a:cubicBezTo>
                    <a:pt x="953" y="131872"/>
                    <a:pt x="-1333" y="138063"/>
                    <a:pt x="2286" y="143588"/>
                  </a:cubicBezTo>
                  <a:cubicBezTo>
                    <a:pt x="2191" y="144064"/>
                    <a:pt x="2286" y="144445"/>
                    <a:pt x="2572" y="144826"/>
                  </a:cubicBezTo>
                  <a:lnTo>
                    <a:pt x="2572" y="144826"/>
                  </a:lnTo>
                  <a:lnTo>
                    <a:pt x="2572" y="144826"/>
                  </a:lnTo>
                  <a:cubicBezTo>
                    <a:pt x="3048" y="147493"/>
                    <a:pt x="2667" y="150541"/>
                    <a:pt x="5048" y="152637"/>
                  </a:cubicBezTo>
                  <a:lnTo>
                    <a:pt x="5048" y="152637"/>
                  </a:lnTo>
                  <a:cubicBezTo>
                    <a:pt x="5620" y="155684"/>
                    <a:pt x="9430" y="156637"/>
                    <a:pt x="9525" y="159971"/>
                  </a:cubicBezTo>
                  <a:lnTo>
                    <a:pt x="9525" y="159971"/>
                  </a:lnTo>
                  <a:cubicBezTo>
                    <a:pt x="8858" y="162733"/>
                    <a:pt x="10001" y="164733"/>
                    <a:pt x="12002" y="166448"/>
                  </a:cubicBezTo>
                  <a:lnTo>
                    <a:pt x="12002" y="166448"/>
                  </a:lnTo>
                  <a:cubicBezTo>
                    <a:pt x="12097" y="168258"/>
                    <a:pt x="13240" y="169496"/>
                    <a:pt x="14478" y="170639"/>
                  </a:cubicBezTo>
                  <a:lnTo>
                    <a:pt x="14478" y="170639"/>
                  </a:lnTo>
                  <a:lnTo>
                    <a:pt x="14478" y="170639"/>
                  </a:lnTo>
                  <a:cubicBezTo>
                    <a:pt x="15812" y="172067"/>
                    <a:pt x="17050" y="173401"/>
                    <a:pt x="18383" y="174830"/>
                  </a:cubicBezTo>
                  <a:lnTo>
                    <a:pt x="18383" y="174830"/>
                  </a:lnTo>
                  <a:lnTo>
                    <a:pt x="18383" y="174830"/>
                  </a:lnTo>
                  <a:cubicBezTo>
                    <a:pt x="19431" y="177497"/>
                    <a:pt x="21241" y="179592"/>
                    <a:pt x="23813" y="180831"/>
                  </a:cubicBezTo>
                  <a:lnTo>
                    <a:pt x="23813" y="180831"/>
                  </a:lnTo>
                  <a:cubicBezTo>
                    <a:pt x="26956" y="184069"/>
                    <a:pt x="30575" y="186831"/>
                    <a:pt x="34671" y="188736"/>
                  </a:cubicBezTo>
                  <a:cubicBezTo>
                    <a:pt x="37624" y="191499"/>
                    <a:pt x="41148" y="193118"/>
                    <a:pt x="45053" y="193975"/>
                  </a:cubicBezTo>
                  <a:cubicBezTo>
                    <a:pt x="45053" y="193975"/>
                    <a:pt x="45053" y="193975"/>
                    <a:pt x="45053" y="193975"/>
                  </a:cubicBezTo>
                  <a:cubicBezTo>
                    <a:pt x="46101" y="194356"/>
                    <a:pt x="47054" y="194737"/>
                    <a:pt x="48101" y="195118"/>
                  </a:cubicBezTo>
                  <a:cubicBezTo>
                    <a:pt x="48101" y="195118"/>
                    <a:pt x="48101" y="195118"/>
                    <a:pt x="48101" y="195118"/>
                  </a:cubicBezTo>
                  <a:cubicBezTo>
                    <a:pt x="49340" y="195499"/>
                    <a:pt x="50578" y="195880"/>
                    <a:pt x="51816" y="196356"/>
                  </a:cubicBezTo>
                  <a:cubicBezTo>
                    <a:pt x="53626" y="196928"/>
                    <a:pt x="55340" y="197499"/>
                    <a:pt x="57150" y="198071"/>
                  </a:cubicBezTo>
                  <a:lnTo>
                    <a:pt x="57150" y="198071"/>
                  </a:lnTo>
                  <a:lnTo>
                    <a:pt x="57150" y="198071"/>
                  </a:lnTo>
                  <a:cubicBezTo>
                    <a:pt x="64579" y="199976"/>
                    <a:pt x="72104" y="201405"/>
                    <a:pt x="79820" y="200547"/>
                  </a:cubicBezTo>
                  <a:lnTo>
                    <a:pt x="79820" y="200547"/>
                  </a:lnTo>
                  <a:cubicBezTo>
                    <a:pt x="80867" y="201595"/>
                    <a:pt x="82010" y="201309"/>
                    <a:pt x="83249" y="200928"/>
                  </a:cubicBezTo>
                  <a:cubicBezTo>
                    <a:pt x="86392" y="200547"/>
                    <a:pt x="89630" y="200166"/>
                    <a:pt x="92774" y="199785"/>
                  </a:cubicBezTo>
                  <a:cubicBezTo>
                    <a:pt x="96965" y="199214"/>
                    <a:pt x="101251" y="198642"/>
                    <a:pt x="105442" y="198071"/>
                  </a:cubicBezTo>
                  <a:cubicBezTo>
                    <a:pt x="106013" y="197975"/>
                    <a:pt x="106490" y="197880"/>
                    <a:pt x="107061" y="197785"/>
                  </a:cubicBezTo>
                  <a:cubicBezTo>
                    <a:pt x="110204" y="197214"/>
                    <a:pt x="113348" y="196737"/>
                    <a:pt x="116586" y="196166"/>
                  </a:cubicBezTo>
                  <a:lnTo>
                    <a:pt x="116586" y="196166"/>
                  </a:lnTo>
                  <a:cubicBezTo>
                    <a:pt x="124016" y="194832"/>
                    <a:pt x="131159" y="192451"/>
                    <a:pt x="138303" y="189879"/>
                  </a:cubicBezTo>
                  <a:cubicBezTo>
                    <a:pt x="144018" y="187784"/>
                    <a:pt x="150114" y="186641"/>
                    <a:pt x="155162" y="183021"/>
                  </a:cubicBezTo>
                  <a:cubicBezTo>
                    <a:pt x="156210" y="182450"/>
                    <a:pt x="157163" y="181878"/>
                    <a:pt x="158210" y="181307"/>
                  </a:cubicBezTo>
                  <a:cubicBezTo>
                    <a:pt x="159639" y="180831"/>
                    <a:pt x="161163" y="180354"/>
                    <a:pt x="162592" y="179878"/>
                  </a:cubicBezTo>
                  <a:cubicBezTo>
                    <a:pt x="163163" y="179497"/>
                    <a:pt x="163640" y="179116"/>
                    <a:pt x="164211" y="178735"/>
                  </a:cubicBezTo>
                  <a:cubicBezTo>
                    <a:pt x="167450" y="177687"/>
                    <a:pt x="170688" y="176354"/>
                    <a:pt x="173165" y="173877"/>
                  </a:cubicBezTo>
                  <a:cubicBezTo>
                    <a:pt x="176213" y="173306"/>
                    <a:pt x="178784" y="172067"/>
                    <a:pt x="180785" y="169686"/>
                  </a:cubicBezTo>
                  <a:cubicBezTo>
                    <a:pt x="183071" y="168734"/>
                    <a:pt x="185261" y="167591"/>
                    <a:pt x="186785" y="165591"/>
                  </a:cubicBezTo>
                  <a:cubicBezTo>
                    <a:pt x="187642" y="164924"/>
                    <a:pt x="188595" y="164162"/>
                    <a:pt x="189452" y="163400"/>
                  </a:cubicBezTo>
                  <a:cubicBezTo>
                    <a:pt x="190405" y="162638"/>
                    <a:pt x="191357" y="161876"/>
                    <a:pt x="192215" y="161209"/>
                  </a:cubicBezTo>
                  <a:cubicBezTo>
                    <a:pt x="195453" y="159018"/>
                    <a:pt x="197929" y="156161"/>
                    <a:pt x="199358" y="152446"/>
                  </a:cubicBezTo>
                  <a:cubicBezTo>
                    <a:pt x="199739" y="151779"/>
                    <a:pt x="200120" y="151208"/>
                    <a:pt x="200501" y="150541"/>
                  </a:cubicBezTo>
                  <a:cubicBezTo>
                    <a:pt x="202311" y="149303"/>
                    <a:pt x="203740" y="147874"/>
                    <a:pt x="203073" y="145398"/>
                  </a:cubicBezTo>
                  <a:lnTo>
                    <a:pt x="203073" y="145398"/>
                  </a:lnTo>
                  <a:lnTo>
                    <a:pt x="203073" y="145398"/>
                  </a:lnTo>
                  <a:cubicBezTo>
                    <a:pt x="205550" y="143492"/>
                    <a:pt x="205740" y="141397"/>
                    <a:pt x="203740" y="139016"/>
                  </a:cubicBezTo>
                  <a:lnTo>
                    <a:pt x="203740" y="139016"/>
                  </a:lnTo>
                  <a:lnTo>
                    <a:pt x="203740" y="139016"/>
                  </a:lnTo>
                  <a:cubicBezTo>
                    <a:pt x="206312" y="134825"/>
                    <a:pt x="208979" y="130634"/>
                    <a:pt x="211550" y="126348"/>
                  </a:cubicBezTo>
                  <a:cubicBezTo>
                    <a:pt x="214979" y="124538"/>
                    <a:pt x="215646" y="121299"/>
                    <a:pt x="215551" y="117870"/>
                  </a:cubicBezTo>
                  <a:lnTo>
                    <a:pt x="215551" y="117870"/>
                  </a:lnTo>
                  <a:cubicBezTo>
                    <a:pt x="218313" y="115584"/>
                    <a:pt x="218504" y="112441"/>
                    <a:pt x="218694" y="109203"/>
                  </a:cubicBezTo>
                  <a:cubicBezTo>
                    <a:pt x="220599" y="105678"/>
                    <a:pt x="221266" y="102059"/>
                    <a:pt x="220409" y="98154"/>
                  </a:cubicBezTo>
                  <a:cubicBezTo>
                    <a:pt x="222980" y="94439"/>
                    <a:pt x="219932" y="90057"/>
                    <a:pt x="221837" y="86247"/>
                  </a:cubicBezTo>
                  <a:lnTo>
                    <a:pt x="221837" y="86247"/>
                  </a:lnTo>
                  <a:cubicBezTo>
                    <a:pt x="221837" y="85676"/>
                    <a:pt x="221933" y="85200"/>
                    <a:pt x="221933" y="84628"/>
                  </a:cubicBezTo>
                  <a:cubicBezTo>
                    <a:pt x="221933" y="84628"/>
                    <a:pt x="221933" y="84628"/>
                    <a:pt x="221933" y="84628"/>
                  </a:cubicBezTo>
                  <a:cubicBezTo>
                    <a:pt x="222885" y="83009"/>
                    <a:pt x="222980" y="81294"/>
                    <a:pt x="222314" y="79580"/>
                  </a:cubicBezTo>
                  <a:cubicBezTo>
                    <a:pt x="222028" y="77484"/>
                    <a:pt x="221837" y="75294"/>
                    <a:pt x="221552" y="73198"/>
                  </a:cubicBezTo>
                  <a:cubicBezTo>
                    <a:pt x="220790" y="70055"/>
                    <a:pt x="220313" y="66912"/>
                    <a:pt x="219837" y="63864"/>
                  </a:cubicBezTo>
                  <a:close/>
                  <a:moveTo>
                    <a:pt x="180213" y="147112"/>
                  </a:moveTo>
                  <a:cubicBezTo>
                    <a:pt x="180118" y="147017"/>
                    <a:pt x="180023" y="146922"/>
                    <a:pt x="179927" y="146922"/>
                  </a:cubicBezTo>
                  <a:cubicBezTo>
                    <a:pt x="180023" y="146922"/>
                    <a:pt x="180118" y="146922"/>
                    <a:pt x="180213" y="146826"/>
                  </a:cubicBezTo>
                  <a:cubicBezTo>
                    <a:pt x="180213" y="147017"/>
                    <a:pt x="180213" y="147017"/>
                    <a:pt x="180213" y="147112"/>
                  </a:cubicBezTo>
                  <a:close/>
                  <a:moveTo>
                    <a:pt x="120206" y="144159"/>
                  </a:moveTo>
                  <a:cubicBezTo>
                    <a:pt x="120301" y="144159"/>
                    <a:pt x="120301" y="144159"/>
                    <a:pt x="120301" y="144159"/>
                  </a:cubicBezTo>
                  <a:cubicBezTo>
                    <a:pt x="120301" y="144159"/>
                    <a:pt x="120206" y="144159"/>
                    <a:pt x="120206" y="144255"/>
                  </a:cubicBezTo>
                  <a:cubicBezTo>
                    <a:pt x="120206" y="144159"/>
                    <a:pt x="120206" y="144159"/>
                    <a:pt x="120206" y="144159"/>
                  </a:cubicBezTo>
                  <a:close/>
                  <a:moveTo>
                    <a:pt x="158591" y="40242"/>
                  </a:moveTo>
                  <a:cubicBezTo>
                    <a:pt x="158591" y="40242"/>
                    <a:pt x="158591" y="40242"/>
                    <a:pt x="158591" y="40242"/>
                  </a:cubicBezTo>
                  <a:cubicBezTo>
                    <a:pt x="158687" y="40242"/>
                    <a:pt x="158687" y="40337"/>
                    <a:pt x="158782" y="40337"/>
                  </a:cubicBezTo>
                  <a:cubicBezTo>
                    <a:pt x="158782" y="40337"/>
                    <a:pt x="158687" y="40337"/>
                    <a:pt x="158687" y="40337"/>
                  </a:cubicBezTo>
                  <a:cubicBezTo>
                    <a:pt x="158591" y="40337"/>
                    <a:pt x="158591" y="40242"/>
                    <a:pt x="158591" y="40242"/>
                  </a:cubicBezTo>
                  <a:lnTo>
                    <a:pt x="158591" y="40242"/>
                  </a:lnTo>
                  <a:close/>
                  <a:moveTo>
                    <a:pt x="105918" y="89676"/>
                  </a:moveTo>
                  <a:cubicBezTo>
                    <a:pt x="105918" y="89676"/>
                    <a:pt x="105918" y="89676"/>
                    <a:pt x="105918" y="89676"/>
                  </a:cubicBezTo>
                  <a:lnTo>
                    <a:pt x="105918" y="89676"/>
                  </a:lnTo>
                  <a:lnTo>
                    <a:pt x="105918" y="89676"/>
                  </a:lnTo>
                  <a:close/>
                  <a:moveTo>
                    <a:pt x="126778" y="65769"/>
                  </a:moveTo>
                  <a:cubicBezTo>
                    <a:pt x="126778" y="65769"/>
                    <a:pt x="126683" y="65769"/>
                    <a:pt x="126778" y="65769"/>
                  </a:cubicBezTo>
                  <a:cubicBezTo>
                    <a:pt x="126683" y="65769"/>
                    <a:pt x="126778" y="65769"/>
                    <a:pt x="126778" y="65769"/>
                  </a:cubicBezTo>
                  <a:cubicBezTo>
                    <a:pt x="126778" y="65769"/>
                    <a:pt x="126778" y="65769"/>
                    <a:pt x="126778" y="65769"/>
                  </a:cubicBezTo>
                  <a:close/>
                  <a:moveTo>
                    <a:pt x="131064" y="84533"/>
                  </a:moveTo>
                  <a:lnTo>
                    <a:pt x="131064" y="84533"/>
                  </a:lnTo>
                  <a:cubicBezTo>
                    <a:pt x="131064" y="84533"/>
                    <a:pt x="131159" y="84533"/>
                    <a:pt x="131159" y="84533"/>
                  </a:cubicBezTo>
                  <a:cubicBezTo>
                    <a:pt x="131159" y="84533"/>
                    <a:pt x="131159" y="84628"/>
                    <a:pt x="131159" y="84628"/>
                  </a:cubicBezTo>
                  <a:cubicBezTo>
                    <a:pt x="131159" y="84533"/>
                    <a:pt x="131064" y="84533"/>
                    <a:pt x="131064" y="84533"/>
                  </a:cubicBezTo>
                  <a:close/>
                  <a:moveTo>
                    <a:pt x="165164" y="63483"/>
                  </a:moveTo>
                  <a:cubicBezTo>
                    <a:pt x="165164" y="63483"/>
                    <a:pt x="165164" y="63483"/>
                    <a:pt x="165164" y="63483"/>
                  </a:cubicBezTo>
                  <a:cubicBezTo>
                    <a:pt x="165164" y="63483"/>
                    <a:pt x="165164" y="63483"/>
                    <a:pt x="165164" y="63483"/>
                  </a:cubicBezTo>
                  <a:cubicBezTo>
                    <a:pt x="165164" y="63483"/>
                    <a:pt x="165164" y="63483"/>
                    <a:pt x="165164" y="63483"/>
                  </a:cubicBezTo>
                  <a:close/>
                  <a:moveTo>
                    <a:pt x="114300" y="91676"/>
                  </a:moveTo>
                  <a:lnTo>
                    <a:pt x="114300" y="91676"/>
                  </a:lnTo>
                  <a:lnTo>
                    <a:pt x="114300" y="91676"/>
                  </a:lnTo>
                  <a:cubicBezTo>
                    <a:pt x="114205" y="91676"/>
                    <a:pt x="114110" y="91676"/>
                    <a:pt x="114014" y="91581"/>
                  </a:cubicBezTo>
                  <a:cubicBezTo>
                    <a:pt x="114110" y="91486"/>
                    <a:pt x="114110" y="91391"/>
                    <a:pt x="114205" y="91391"/>
                  </a:cubicBezTo>
                  <a:cubicBezTo>
                    <a:pt x="114300" y="91581"/>
                    <a:pt x="114300" y="91581"/>
                    <a:pt x="114300" y="91676"/>
                  </a:cubicBezTo>
                  <a:close/>
                  <a:moveTo>
                    <a:pt x="138970" y="82342"/>
                  </a:moveTo>
                  <a:cubicBezTo>
                    <a:pt x="138875" y="82151"/>
                    <a:pt x="138875" y="81961"/>
                    <a:pt x="138684" y="81771"/>
                  </a:cubicBezTo>
                  <a:cubicBezTo>
                    <a:pt x="138779" y="81771"/>
                    <a:pt x="138875" y="81771"/>
                    <a:pt x="138970" y="81771"/>
                  </a:cubicBezTo>
                  <a:cubicBezTo>
                    <a:pt x="139065" y="81961"/>
                    <a:pt x="139065" y="82151"/>
                    <a:pt x="138970" y="82342"/>
                  </a:cubicBezTo>
                  <a:close/>
                  <a:moveTo>
                    <a:pt x="120206" y="65102"/>
                  </a:moveTo>
                  <a:cubicBezTo>
                    <a:pt x="120110" y="65102"/>
                    <a:pt x="120110" y="65007"/>
                    <a:pt x="120110" y="65007"/>
                  </a:cubicBezTo>
                  <a:cubicBezTo>
                    <a:pt x="120110" y="65007"/>
                    <a:pt x="120110" y="65007"/>
                    <a:pt x="120206" y="65102"/>
                  </a:cubicBezTo>
                  <a:cubicBezTo>
                    <a:pt x="120206" y="65007"/>
                    <a:pt x="120206" y="65007"/>
                    <a:pt x="120206" y="65102"/>
                  </a:cubicBezTo>
                  <a:close/>
                  <a:moveTo>
                    <a:pt x="58960" y="110917"/>
                  </a:moveTo>
                  <a:cubicBezTo>
                    <a:pt x="58960" y="110917"/>
                    <a:pt x="58960" y="111012"/>
                    <a:pt x="58960" y="111012"/>
                  </a:cubicBezTo>
                  <a:cubicBezTo>
                    <a:pt x="58960" y="111012"/>
                    <a:pt x="58865" y="110917"/>
                    <a:pt x="58865" y="110917"/>
                  </a:cubicBezTo>
                  <a:cubicBezTo>
                    <a:pt x="58865" y="110917"/>
                    <a:pt x="58865" y="110917"/>
                    <a:pt x="58960" y="110917"/>
                  </a:cubicBezTo>
                  <a:close/>
                  <a:moveTo>
                    <a:pt x="187262" y="60244"/>
                  </a:moveTo>
                  <a:cubicBezTo>
                    <a:pt x="187262" y="60339"/>
                    <a:pt x="187262" y="60339"/>
                    <a:pt x="187262" y="60244"/>
                  </a:cubicBezTo>
                  <a:cubicBezTo>
                    <a:pt x="187166" y="60244"/>
                    <a:pt x="187166" y="60244"/>
                    <a:pt x="187166" y="60244"/>
                  </a:cubicBezTo>
                  <a:cubicBezTo>
                    <a:pt x="187166" y="60244"/>
                    <a:pt x="187262" y="60149"/>
                    <a:pt x="187262" y="60149"/>
                  </a:cubicBezTo>
                  <a:cubicBezTo>
                    <a:pt x="187357" y="60244"/>
                    <a:pt x="187262" y="60244"/>
                    <a:pt x="187262" y="60244"/>
                  </a:cubicBezTo>
                  <a:close/>
                  <a:moveTo>
                    <a:pt x="133636" y="57196"/>
                  </a:moveTo>
                  <a:cubicBezTo>
                    <a:pt x="132969" y="57196"/>
                    <a:pt x="132493" y="57196"/>
                    <a:pt x="131921" y="57291"/>
                  </a:cubicBezTo>
                  <a:cubicBezTo>
                    <a:pt x="132112" y="57006"/>
                    <a:pt x="132302" y="56720"/>
                    <a:pt x="132398" y="56339"/>
                  </a:cubicBezTo>
                  <a:cubicBezTo>
                    <a:pt x="132874" y="56625"/>
                    <a:pt x="133160" y="56815"/>
                    <a:pt x="133636" y="57196"/>
                  </a:cubicBezTo>
                  <a:close/>
                  <a:moveTo>
                    <a:pt x="110395" y="58244"/>
                  </a:moveTo>
                  <a:cubicBezTo>
                    <a:pt x="110109" y="58339"/>
                    <a:pt x="109919" y="58434"/>
                    <a:pt x="109633" y="58625"/>
                  </a:cubicBezTo>
                  <a:cubicBezTo>
                    <a:pt x="109633" y="58625"/>
                    <a:pt x="109633" y="58530"/>
                    <a:pt x="109538" y="58530"/>
                  </a:cubicBezTo>
                  <a:lnTo>
                    <a:pt x="109538" y="58530"/>
                  </a:lnTo>
                  <a:cubicBezTo>
                    <a:pt x="109823" y="58339"/>
                    <a:pt x="110109" y="58244"/>
                    <a:pt x="110395" y="58244"/>
                  </a:cubicBezTo>
                  <a:close/>
                  <a:moveTo>
                    <a:pt x="52864" y="88914"/>
                  </a:moveTo>
                  <a:cubicBezTo>
                    <a:pt x="52864" y="89009"/>
                    <a:pt x="52864" y="89105"/>
                    <a:pt x="52864" y="89200"/>
                  </a:cubicBezTo>
                  <a:cubicBezTo>
                    <a:pt x="52864" y="89105"/>
                    <a:pt x="52864" y="89009"/>
                    <a:pt x="52864" y="88914"/>
                  </a:cubicBezTo>
                  <a:cubicBezTo>
                    <a:pt x="52864" y="88914"/>
                    <a:pt x="52864" y="88914"/>
                    <a:pt x="52864" y="88914"/>
                  </a:cubicBezTo>
                  <a:close/>
                  <a:moveTo>
                    <a:pt x="56483" y="93486"/>
                  </a:moveTo>
                  <a:cubicBezTo>
                    <a:pt x="56483" y="93486"/>
                    <a:pt x="56483" y="93486"/>
                    <a:pt x="56483" y="93486"/>
                  </a:cubicBezTo>
                  <a:cubicBezTo>
                    <a:pt x="56579" y="93486"/>
                    <a:pt x="56483" y="93486"/>
                    <a:pt x="56483" y="93486"/>
                  </a:cubicBezTo>
                  <a:cubicBezTo>
                    <a:pt x="56483" y="93486"/>
                    <a:pt x="56483" y="93486"/>
                    <a:pt x="56483" y="93486"/>
                  </a:cubicBezTo>
                  <a:close/>
                  <a:moveTo>
                    <a:pt x="172117" y="32050"/>
                  </a:moveTo>
                  <a:cubicBezTo>
                    <a:pt x="172403" y="31669"/>
                    <a:pt x="172307" y="31383"/>
                    <a:pt x="172403" y="31098"/>
                  </a:cubicBezTo>
                  <a:cubicBezTo>
                    <a:pt x="172403" y="31193"/>
                    <a:pt x="172498" y="31193"/>
                    <a:pt x="172498" y="31288"/>
                  </a:cubicBezTo>
                  <a:cubicBezTo>
                    <a:pt x="172307" y="31479"/>
                    <a:pt x="172307" y="31764"/>
                    <a:pt x="172117" y="32050"/>
                  </a:cubicBezTo>
                  <a:close/>
                  <a:moveTo>
                    <a:pt x="81153" y="87390"/>
                  </a:moveTo>
                  <a:cubicBezTo>
                    <a:pt x="81344" y="87676"/>
                    <a:pt x="81344" y="87962"/>
                    <a:pt x="81534" y="88248"/>
                  </a:cubicBezTo>
                  <a:cubicBezTo>
                    <a:pt x="81534" y="88248"/>
                    <a:pt x="81534" y="88248"/>
                    <a:pt x="81629" y="88248"/>
                  </a:cubicBezTo>
                  <a:cubicBezTo>
                    <a:pt x="81629" y="88248"/>
                    <a:pt x="81629" y="88248"/>
                    <a:pt x="81629" y="88248"/>
                  </a:cubicBezTo>
                  <a:lnTo>
                    <a:pt x="81629" y="88248"/>
                  </a:lnTo>
                  <a:lnTo>
                    <a:pt x="81629" y="88248"/>
                  </a:lnTo>
                  <a:lnTo>
                    <a:pt x="81534" y="88152"/>
                  </a:lnTo>
                  <a:cubicBezTo>
                    <a:pt x="81248" y="88057"/>
                    <a:pt x="81058" y="87867"/>
                    <a:pt x="80867" y="87771"/>
                  </a:cubicBezTo>
                  <a:cubicBezTo>
                    <a:pt x="80963" y="87771"/>
                    <a:pt x="81058" y="87581"/>
                    <a:pt x="81153" y="87390"/>
                  </a:cubicBezTo>
                  <a:close/>
                  <a:moveTo>
                    <a:pt x="37433" y="96153"/>
                  </a:moveTo>
                  <a:cubicBezTo>
                    <a:pt x="37338" y="96153"/>
                    <a:pt x="37338" y="96153"/>
                    <a:pt x="37243" y="96058"/>
                  </a:cubicBezTo>
                  <a:cubicBezTo>
                    <a:pt x="37338" y="96058"/>
                    <a:pt x="37433" y="95963"/>
                    <a:pt x="37529" y="95963"/>
                  </a:cubicBezTo>
                  <a:cubicBezTo>
                    <a:pt x="37433" y="96058"/>
                    <a:pt x="37433" y="96058"/>
                    <a:pt x="37433" y="96153"/>
                  </a:cubicBezTo>
                  <a:cubicBezTo>
                    <a:pt x="37433" y="96153"/>
                    <a:pt x="37433" y="96153"/>
                    <a:pt x="37433" y="96153"/>
                  </a:cubicBezTo>
                  <a:close/>
                  <a:moveTo>
                    <a:pt x="147161" y="117680"/>
                  </a:moveTo>
                  <a:cubicBezTo>
                    <a:pt x="147161" y="117680"/>
                    <a:pt x="147066" y="117680"/>
                    <a:pt x="147161" y="117680"/>
                  </a:cubicBezTo>
                  <a:cubicBezTo>
                    <a:pt x="147161" y="117680"/>
                    <a:pt x="147161" y="117680"/>
                    <a:pt x="147161" y="117680"/>
                  </a:cubicBezTo>
                  <a:cubicBezTo>
                    <a:pt x="147161" y="117680"/>
                    <a:pt x="147161" y="117680"/>
                    <a:pt x="147161" y="117680"/>
                  </a:cubicBezTo>
                  <a:close/>
                  <a:moveTo>
                    <a:pt x="176403" y="131300"/>
                  </a:moveTo>
                  <a:cubicBezTo>
                    <a:pt x="176403" y="131396"/>
                    <a:pt x="176403" y="131491"/>
                    <a:pt x="176403" y="131586"/>
                  </a:cubicBezTo>
                  <a:cubicBezTo>
                    <a:pt x="176308" y="131586"/>
                    <a:pt x="176308" y="131586"/>
                    <a:pt x="176213" y="131682"/>
                  </a:cubicBezTo>
                  <a:cubicBezTo>
                    <a:pt x="176403" y="131491"/>
                    <a:pt x="176403" y="131396"/>
                    <a:pt x="176403" y="131300"/>
                  </a:cubicBezTo>
                  <a:close/>
                  <a:moveTo>
                    <a:pt x="189833" y="47100"/>
                  </a:moveTo>
                  <a:cubicBezTo>
                    <a:pt x="189452" y="47195"/>
                    <a:pt x="189071" y="47195"/>
                    <a:pt x="188690" y="47290"/>
                  </a:cubicBezTo>
                  <a:cubicBezTo>
                    <a:pt x="188690" y="47290"/>
                    <a:pt x="188690" y="47290"/>
                    <a:pt x="188690" y="47195"/>
                  </a:cubicBezTo>
                  <a:cubicBezTo>
                    <a:pt x="189071" y="47290"/>
                    <a:pt x="189452" y="47290"/>
                    <a:pt x="189833" y="47100"/>
                  </a:cubicBezTo>
                  <a:cubicBezTo>
                    <a:pt x="189738" y="47100"/>
                    <a:pt x="189738" y="47100"/>
                    <a:pt x="189833" y="47100"/>
                  </a:cubicBezTo>
                  <a:close/>
                  <a:moveTo>
                    <a:pt x="148495" y="36717"/>
                  </a:moveTo>
                  <a:cubicBezTo>
                    <a:pt x="148495" y="36717"/>
                    <a:pt x="148495" y="36717"/>
                    <a:pt x="148495" y="36717"/>
                  </a:cubicBezTo>
                  <a:cubicBezTo>
                    <a:pt x="148495" y="36717"/>
                    <a:pt x="148495" y="36813"/>
                    <a:pt x="148495" y="36813"/>
                  </a:cubicBezTo>
                  <a:cubicBezTo>
                    <a:pt x="148495" y="36813"/>
                    <a:pt x="148495" y="36717"/>
                    <a:pt x="148495" y="36717"/>
                  </a:cubicBezTo>
                  <a:close/>
                  <a:moveTo>
                    <a:pt x="129064" y="47576"/>
                  </a:moveTo>
                  <a:cubicBezTo>
                    <a:pt x="129064" y="47576"/>
                    <a:pt x="129064" y="47671"/>
                    <a:pt x="129064" y="47576"/>
                  </a:cubicBezTo>
                  <a:cubicBezTo>
                    <a:pt x="129064" y="47671"/>
                    <a:pt x="129064" y="47671"/>
                    <a:pt x="129064" y="47576"/>
                  </a:cubicBezTo>
                  <a:cubicBezTo>
                    <a:pt x="129064" y="47671"/>
                    <a:pt x="129064" y="47671"/>
                    <a:pt x="129064" y="47576"/>
                  </a:cubicBezTo>
                  <a:cubicBezTo>
                    <a:pt x="129064" y="47576"/>
                    <a:pt x="128969" y="47576"/>
                    <a:pt x="129064" y="47576"/>
                  </a:cubicBezTo>
                  <a:cubicBezTo>
                    <a:pt x="129064" y="47576"/>
                    <a:pt x="129064" y="47576"/>
                    <a:pt x="129064" y="47576"/>
                  </a:cubicBezTo>
                  <a:close/>
                  <a:moveTo>
                    <a:pt x="100965" y="54910"/>
                  </a:moveTo>
                  <a:cubicBezTo>
                    <a:pt x="100965" y="54910"/>
                    <a:pt x="100965" y="54910"/>
                    <a:pt x="100965" y="54910"/>
                  </a:cubicBezTo>
                  <a:cubicBezTo>
                    <a:pt x="100965" y="54910"/>
                    <a:pt x="100870" y="54910"/>
                    <a:pt x="100870" y="54910"/>
                  </a:cubicBezTo>
                  <a:cubicBezTo>
                    <a:pt x="100870" y="54910"/>
                    <a:pt x="100965" y="54910"/>
                    <a:pt x="100965" y="54910"/>
                  </a:cubicBezTo>
                  <a:lnTo>
                    <a:pt x="100965" y="54910"/>
                  </a:lnTo>
                  <a:lnTo>
                    <a:pt x="100965" y="54910"/>
                  </a:lnTo>
                  <a:close/>
                  <a:moveTo>
                    <a:pt x="20765" y="114727"/>
                  </a:moveTo>
                  <a:lnTo>
                    <a:pt x="20765" y="114727"/>
                  </a:lnTo>
                  <a:lnTo>
                    <a:pt x="20765" y="114727"/>
                  </a:lnTo>
                  <a:lnTo>
                    <a:pt x="20765" y="114727"/>
                  </a:lnTo>
                  <a:close/>
                  <a:moveTo>
                    <a:pt x="65437" y="145302"/>
                  </a:moveTo>
                  <a:cubicBezTo>
                    <a:pt x="65437" y="145302"/>
                    <a:pt x="65437" y="145398"/>
                    <a:pt x="65532" y="145398"/>
                  </a:cubicBezTo>
                  <a:cubicBezTo>
                    <a:pt x="65532" y="145398"/>
                    <a:pt x="65627" y="145302"/>
                    <a:pt x="65627" y="145302"/>
                  </a:cubicBezTo>
                  <a:cubicBezTo>
                    <a:pt x="65627" y="145398"/>
                    <a:pt x="65532" y="145398"/>
                    <a:pt x="65532" y="145493"/>
                  </a:cubicBezTo>
                  <a:cubicBezTo>
                    <a:pt x="65532" y="145493"/>
                    <a:pt x="65532" y="145398"/>
                    <a:pt x="65532" y="145398"/>
                  </a:cubicBezTo>
                  <a:cubicBezTo>
                    <a:pt x="65437" y="145398"/>
                    <a:pt x="65437" y="145398"/>
                    <a:pt x="65342" y="145398"/>
                  </a:cubicBezTo>
                  <a:cubicBezTo>
                    <a:pt x="65342" y="145398"/>
                    <a:pt x="65342" y="145398"/>
                    <a:pt x="65437" y="145302"/>
                  </a:cubicBezTo>
                  <a:close/>
                  <a:moveTo>
                    <a:pt x="119729" y="141016"/>
                  </a:moveTo>
                  <a:cubicBezTo>
                    <a:pt x="119729" y="141016"/>
                    <a:pt x="119729" y="141016"/>
                    <a:pt x="119729" y="141016"/>
                  </a:cubicBezTo>
                  <a:cubicBezTo>
                    <a:pt x="119729" y="141016"/>
                    <a:pt x="119729" y="141016"/>
                    <a:pt x="119729" y="141016"/>
                  </a:cubicBezTo>
                  <a:cubicBezTo>
                    <a:pt x="119729" y="141016"/>
                    <a:pt x="119729" y="141016"/>
                    <a:pt x="119729" y="141016"/>
                  </a:cubicBezTo>
                  <a:close/>
                  <a:moveTo>
                    <a:pt x="186404" y="121775"/>
                  </a:moveTo>
                  <a:cubicBezTo>
                    <a:pt x="186404" y="121585"/>
                    <a:pt x="186309" y="121299"/>
                    <a:pt x="186309" y="121109"/>
                  </a:cubicBezTo>
                  <a:cubicBezTo>
                    <a:pt x="186500" y="121109"/>
                    <a:pt x="186595" y="121109"/>
                    <a:pt x="186785" y="121109"/>
                  </a:cubicBezTo>
                  <a:cubicBezTo>
                    <a:pt x="186595" y="121299"/>
                    <a:pt x="186500" y="121585"/>
                    <a:pt x="186404" y="121775"/>
                  </a:cubicBezTo>
                  <a:close/>
                  <a:moveTo>
                    <a:pt x="190405" y="37098"/>
                  </a:moveTo>
                  <a:cubicBezTo>
                    <a:pt x="190405" y="37098"/>
                    <a:pt x="190500" y="37098"/>
                    <a:pt x="190500" y="37098"/>
                  </a:cubicBezTo>
                  <a:cubicBezTo>
                    <a:pt x="190500" y="37194"/>
                    <a:pt x="190405" y="37194"/>
                    <a:pt x="190405" y="37194"/>
                  </a:cubicBezTo>
                  <a:cubicBezTo>
                    <a:pt x="190500" y="37194"/>
                    <a:pt x="190500" y="37194"/>
                    <a:pt x="190405" y="37098"/>
                  </a:cubicBezTo>
                  <a:close/>
                  <a:moveTo>
                    <a:pt x="107156" y="29764"/>
                  </a:moveTo>
                  <a:cubicBezTo>
                    <a:pt x="107156" y="29764"/>
                    <a:pt x="107156" y="29764"/>
                    <a:pt x="107156" y="29764"/>
                  </a:cubicBezTo>
                  <a:cubicBezTo>
                    <a:pt x="107156" y="29859"/>
                    <a:pt x="107156" y="29859"/>
                    <a:pt x="107156" y="29764"/>
                  </a:cubicBezTo>
                  <a:cubicBezTo>
                    <a:pt x="107156" y="29764"/>
                    <a:pt x="107156" y="29764"/>
                    <a:pt x="107156" y="29764"/>
                  </a:cubicBezTo>
                  <a:close/>
                  <a:moveTo>
                    <a:pt x="107156" y="29859"/>
                  </a:moveTo>
                  <a:cubicBezTo>
                    <a:pt x="107156" y="29955"/>
                    <a:pt x="107061" y="29955"/>
                    <a:pt x="107061" y="29955"/>
                  </a:cubicBezTo>
                  <a:cubicBezTo>
                    <a:pt x="107061" y="29859"/>
                    <a:pt x="106966" y="29859"/>
                    <a:pt x="106966" y="29764"/>
                  </a:cubicBezTo>
                  <a:cubicBezTo>
                    <a:pt x="107061" y="29764"/>
                    <a:pt x="107061" y="29764"/>
                    <a:pt x="107156" y="29859"/>
                  </a:cubicBezTo>
                  <a:close/>
                  <a:moveTo>
                    <a:pt x="86392" y="66531"/>
                  </a:moveTo>
                  <a:cubicBezTo>
                    <a:pt x="86392" y="66531"/>
                    <a:pt x="86487" y="66626"/>
                    <a:pt x="86487" y="66626"/>
                  </a:cubicBezTo>
                  <a:cubicBezTo>
                    <a:pt x="86487" y="66626"/>
                    <a:pt x="86392" y="66626"/>
                    <a:pt x="86392" y="66531"/>
                  </a:cubicBezTo>
                  <a:cubicBezTo>
                    <a:pt x="86392" y="66626"/>
                    <a:pt x="86392" y="66531"/>
                    <a:pt x="86392" y="66531"/>
                  </a:cubicBezTo>
                  <a:close/>
                  <a:moveTo>
                    <a:pt x="164021" y="21668"/>
                  </a:moveTo>
                  <a:cubicBezTo>
                    <a:pt x="164021" y="21668"/>
                    <a:pt x="164021" y="21668"/>
                    <a:pt x="164021" y="21668"/>
                  </a:cubicBezTo>
                  <a:lnTo>
                    <a:pt x="164021" y="21668"/>
                  </a:lnTo>
                  <a:cubicBezTo>
                    <a:pt x="164021" y="21668"/>
                    <a:pt x="164021" y="21668"/>
                    <a:pt x="164021" y="21668"/>
                  </a:cubicBezTo>
                  <a:cubicBezTo>
                    <a:pt x="164021" y="21668"/>
                    <a:pt x="164021" y="21668"/>
                    <a:pt x="164021" y="21668"/>
                  </a:cubicBezTo>
                  <a:close/>
                  <a:moveTo>
                    <a:pt x="155258" y="27954"/>
                  </a:moveTo>
                  <a:cubicBezTo>
                    <a:pt x="155067" y="28431"/>
                    <a:pt x="155258" y="28907"/>
                    <a:pt x="155448" y="29383"/>
                  </a:cubicBezTo>
                  <a:lnTo>
                    <a:pt x="155448" y="29383"/>
                  </a:lnTo>
                  <a:lnTo>
                    <a:pt x="155448" y="29383"/>
                  </a:lnTo>
                  <a:cubicBezTo>
                    <a:pt x="155353" y="28907"/>
                    <a:pt x="155353" y="28431"/>
                    <a:pt x="155258" y="27954"/>
                  </a:cubicBezTo>
                  <a:lnTo>
                    <a:pt x="155258" y="27954"/>
                  </a:lnTo>
                  <a:close/>
                  <a:moveTo>
                    <a:pt x="120872" y="24621"/>
                  </a:moveTo>
                  <a:lnTo>
                    <a:pt x="120872" y="24621"/>
                  </a:lnTo>
                  <a:cubicBezTo>
                    <a:pt x="120872" y="24621"/>
                    <a:pt x="120872" y="24621"/>
                    <a:pt x="120872" y="24621"/>
                  </a:cubicBezTo>
                  <a:cubicBezTo>
                    <a:pt x="120872" y="24621"/>
                    <a:pt x="120872" y="24621"/>
                    <a:pt x="120872" y="24621"/>
                  </a:cubicBezTo>
                  <a:cubicBezTo>
                    <a:pt x="120872" y="24525"/>
                    <a:pt x="120967" y="24525"/>
                    <a:pt x="121063" y="24430"/>
                  </a:cubicBezTo>
                  <a:cubicBezTo>
                    <a:pt x="121063" y="24525"/>
                    <a:pt x="121158" y="24525"/>
                    <a:pt x="121158" y="24621"/>
                  </a:cubicBezTo>
                  <a:cubicBezTo>
                    <a:pt x="121063" y="24621"/>
                    <a:pt x="120967" y="24621"/>
                    <a:pt x="120872" y="24621"/>
                  </a:cubicBezTo>
                  <a:close/>
                  <a:moveTo>
                    <a:pt x="73247" y="158637"/>
                  </a:moveTo>
                  <a:cubicBezTo>
                    <a:pt x="73438" y="158733"/>
                    <a:pt x="73628" y="158733"/>
                    <a:pt x="73914" y="158828"/>
                  </a:cubicBezTo>
                  <a:cubicBezTo>
                    <a:pt x="73914" y="158923"/>
                    <a:pt x="73819" y="158923"/>
                    <a:pt x="73724" y="159018"/>
                  </a:cubicBezTo>
                  <a:cubicBezTo>
                    <a:pt x="73533" y="158828"/>
                    <a:pt x="73342" y="158733"/>
                    <a:pt x="73247" y="158637"/>
                  </a:cubicBezTo>
                  <a:close/>
                  <a:moveTo>
                    <a:pt x="128969" y="155684"/>
                  </a:moveTo>
                  <a:cubicBezTo>
                    <a:pt x="128969" y="155684"/>
                    <a:pt x="128969" y="155780"/>
                    <a:pt x="129064" y="155780"/>
                  </a:cubicBezTo>
                  <a:cubicBezTo>
                    <a:pt x="129064" y="155780"/>
                    <a:pt x="128969" y="155684"/>
                    <a:pt x="128969" y="155684"/>
                  </a:cubicBezTo>
                  <a:cubicBezTo>
                    <a:pt x="128969" y="155684"/>
                    <a:pt x="128969" y="155684"/>
                    <a:pt x="128969" y="155684"/>
                  </a:cubicBezTo>
                  <a:close/>
                  <a:moveTo>
                    <a:pt x="206502" y="93200"/>
                  </a:moveTo>
                  <a:cubicBezTo>
                    <a:pt x="206502" y="93105"/>
                    <a:pt x="206502" y="93105"/>
                    <a:pt x="206502" y="93200"/>
                  </a:cubicBezTo>
                  <a:cubicBezTo>
                    <a:pt x="206883" y="92724"/>
                    <a:pt x="207169" y="92248"/>
                    <a:pt x="207550" y="91772"/>
                  </a:cubicBezTo>
                  <a:lnTo>
                    <a:pt x="207550" y="91772"/>
                  </a:lnTo>
                  <a:cubicBezTo>
                    <a:pt x="206978" y="92058"/>
                    <a:pt x="206692" y="92534"/>
                    <a:pt x="206502" y="93200"/>
                  </a:cubicBezTo>
                  <a:close/>
                  <a:moveTo>
                    <a:pt x="63056" y="49005"/>
                  </a:moveTo>
                  <a:cubicBezTo>
                    <a:pt x="63056" y="49005"/>
                    <a:pt x="63056" y="49005"/>
                    <a:pt x="63056" y="49005"/>
                  </a:cubicBezTo>
                  <a:cubicBezTo>
                    <a:pt x="63056" y="49005"/>
                    <a:pt x="63056" y="49005"/>
                    <a:pt x="63056" y="49005"/>
                  </a:cubicBezTo>
                  <a:lnTo>
                    <a:pt x="63056" y="49005"/>
                  </a:lnTo>
                  <a:lnTo>
                    <a:pt x="63056" y="49005"/>
                  </a:lnTo>
                  <a:close/>
                  <a:moveTo>
                    <a:pt x="39053" y="152446"/>
                  </a:moveTo>
                  <a:cubicBezTo>
                    <a:pt x="39053" y="152541"/>
                    <a:pt x="39053" y="152541"/>
                    <a:pt x="39053" y="152637"/>
                  </a:cubicBezTo>
                  <a:cubicBezTo>
                    <a:pt x="38957" y="152637"/>
                    <a:pt x="38862" y="152637"/>
                    <a:pt x="38767" y="152541"/>
                  </a:cubicBezTo>
                  <a:cubicBezTo>
                    <a:pt x="38862" y="152541"/>
                    <a:pt x="38957" y="152541"/>
                    <a:pt x="39053" y="152446"/>
                  </a:cubicBezTo>
                  <a:close/>
                  <a:moveTo>
                    <a:pt x="56864" y="164448"/>
                  </a:moveTo>
                  <a:cubicBezTo>
                    <a:pt x="56864" y="164448"/>
                    <a:pt x="56864" y="164448"/>
                    <a:pt x="56864" y="164448"/>
                  </a:cubicBezTo>
                  <a:cubicBezTo>
                    <a:pt x="56864" y="164448"/>
                    <a:pt x="56864" y="164448"/>
                    <a:pt x="56864" y="164448"/>
                  </a:cubicBezTo>
                  <a:cubicBezTo>
                    <a:pt x="56864" y="164448"/>
                    <a:pt x="56864" y="164448"/>
                    <a:pt x="56864" y="164448"/>
                  </a:cubicBezTo>
                  <a:close/>
                  <a:moveTo>
                    <a:pt x="52007" y="50529"/>
                  </a:moveTo>
                  <a:cubicBezTo>
                    <a:pt x="52007" y="50624"/>
                    <a:pt x="52007" y="50624"/>
                    <a:pt x="52007" y="50529"/>
                  </a:cubicBezTo>
                  <a:cubicBezTo>
                    <a:pt x="51911" y="50624"/>
                    <a:pt x="51911" y="50624"/>
                    <a:pt x="52007" y="50529"/>
                  </a:cubicBezTo>
                  <a:cubicBezTo>
                    <a:pt x="51911" y="50529"/>
                    <a:pt x="51911" y="50529"/>
                    <a:pt x="52007" y="50529"/>
                  </a:cubicBezTo>
                  <a:close/>
                  <a:moveTo>
                    <a:pt x="8954" y="111584"/>
                  </a:moveTo>
                  <a:cubicBezTo>
                    <a:pt x="8954" y="111584"/>
                    <a:pt x="8954" y="111584"/>
                    <a:pt x="8954" y="111584"/>
                  </a:cubicBezTo>
                  <a:cubicBezTo>
                    <a:pt x="8954" y="111584"/>
                    <a:pt x="8954" y="111584"/>
                    <a:pt x="8954" y="111584"/>
                  </a:cubicBezTo>
                  <a:cubicBezTo>
                    <a:pt x="8954" y="111584"/>
                    <a:pt x="8954" y="111584"/>
                    <a:pt x="8954" y="111584"/>
                  </a:cubicBezTo>
                  <a:close/>
                  <a:moveTo>
                    <a:pt x="8573" y="131015"/>
                  </a:moveTo>
                  <a:lnTo>
                    <a:pt x="8573" y="131015"/>
                  </a:lnTo>
                  <a:lnTo>
                    <a:pt x="8573" y="131015"/>
                  </a:lnTo>
                  <a:lnTo>
                    <a:pt x="8573" y="131015"/>
                  </a:lnTo>
                  <a:close/>
                  <a:moveTo>
                    <a:pt x="29337" y="171020"/>
                  </a:moveTo>
                  <a:cubicBezTo>
                    <a:pt x="29623" y="170639"/>
                    <a:pt x="29813" y="170353"/>
                    <a:pt x="30099" y="169972"/>
                  </a:cubicBezTo>
                  <a:lnTo>
                    <a:pt x="30099" y="169972"/>
                  </a:lnTo>
                  <a:cubicBezTo>
                    <a:pt x="29718" y="170163"/>
                    <a:pt x="29528" y="170639"/>
                    <a:pt x="29337" y="171020"/>
                  </a:cubicBezTo>
                  <a:lnTo>
                    <a:pt x="29337" y="171020"/>
                  </a:lnTo>
                  <a:close/>
                  <a:moveTo>
                    <a:pt x="211455" y="94058"/>
                  </a:moveTo>
                  <a:lnTo>
                    <a:pt x="211455" y="94058"/>
                  </a:lnTo>
                  <a:lnTo>
                    <a:pt x="211455" y="94058"/>
                  </a:lnTo>
                  <a:cubicBezTo>
                    <a:pt x="211455" y="93963"/>
                    <a:pt x="211550" y="93963"/>
                    <a:pt x="211455" y="94058"/>
                  </a:cubicBezTo>
                  <a:cubicBezTo>
                    <a:pt x="211455" y="94058"/>
                    <a:pt x="211550" y="94153"/>
                    <a:pt x="211455" y="94248"/>
                  </a:cubicBezTo>
                  <a:cubicBezTo>
                    <a:pt x="211455" y="94153"/>
                    <a:pt x="211455" y="94058"/>
                    <a:pt x="211455" y="94058"/>
                  </a:cubicBezTo>
                  <a:close/>
                  <a:moveTo>
                    <a:pt x="161925" y="154351"/>
                  </a:moveTo>
                  <a:cubicBezTo>
                    <a:pt x="161925" y="154351"/>
                    <a:pt x="161925" y="154256"/>
                    <a:pt x="161925" y="154351"/>
                  </a:cubicBezTo>
                  <a:cubicBezTo>
                    <a:pt x="162020" y="154256"/>
                    <a:pt x="162020" y="154256"/>
                    <a:pt x="161925" y="154351"/>
                  </a:cubicBezTo>
                  <a:lnTo>
                    <a:pt x="161925" y="154351"/>
                  </a:lnTo>
                  <a:cubicBezTo>
                    <a:pt x="161925" y="154446"/>
                    <a:pt x="161925" y="154542"/>
                    <a:pt x="161925" y="154637"/>
                  </a:cubicBezTo>
                  <a:cubicBezTo>
                    <a:pt x="161830" y="154542"/>
                    <a:pt x="161735" y="154542"/>
                    <a:pt x="161639" y="154542"/>
                  </a:cubicBezTo>
                  <a:cubicBezTo>
                    <a:pt x="161735" y="154446"/>
                    <a:pt x="161830" y="154446"/>
                    <a:pt x="161925" y="154351"/>
                  </a:cubicBezTo>
                  <a:close/>
                  <a:moveTo>
                    <a:pt x="100108" y="14619"/>
                  </a:moveTo>
                  <a:cubicBezTo>
                    <a:pt x="100108" y="14619"/>
                    <a:pt x="100108" y="14619"/>
                    <a:pt x="100108" y="14619"/>
                  </a:cubicBezTo>
                  <a:cubicBezTo>
                    <a:pt x="100108" y="14619"/>
                    <a:pt x="100108" y="14619"/>
                    <a:pt x="100108" y="14619"/>
                  </a:cubicBezTo>
                  <a:cubicBezTo>
                    <a:pt x="100108" y="14619"/>
                    <a:pt x="100108" y="14619"/>
                    <a:pt x="100108" y="14619"/>
                  </a:cubicBezTo>
                  <a:close/>
                  <a:moveTo>
                    <a:pt x="18098" y="73198"/>
                  </a:moveTo>
                  <a:cubicBezTo>
                    <a:pt x="18098" y="73198"/>
                    <a:pt x="18098" y="73198"/>
                    <a:pt x="18098" y="73198"/>
                  </a:cubicBezTo>
                  <a:cubicBezTo>
                    <a:pt x="18098" y="73198"/>
                    <a:pt x="17717" y="72817"/>
                    <a:pt x="17717" y="72817"/>
                  </a:cubicBezTo>
                  <a:cubicBezTo>
                    <a:pt x="17812" y="73008"/>
                    <a:pt x="18002" y="73008"/>
                    <a:pt x="18098" y="7319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6" name="Freeform: Shape 76">
              <a:extLst>
                <a:ext uri="{FF2B5EF4-FFF2-40B4-BE49-F238E27FC236}">
                  <a16:creationId xmlns:a16="http://schemas.microsoft.com/office/drawing/2014/main" id="{DF5DDE49-BBF2-3407-7872-384E7DBE8564}"/>
                </a:ext>
              </a:extLst>
            </p:cNvPr>
            <p:cNvSpPr/>
            <p:nvPr/>
          </p:nvSpPr>
          <p:spPr>
            <a:xfrm>
              <a:off x="5356834" y="2862914"/>
              <a:ext cx="180547" cy="223354"/>
            </a:xfrm>
            <a:custGeom>
              <a:avLst/>
              <a:gdLst>
                <a:gd name="connsiteX0" fmla="*/ 4025 w 180547"/>
                <a:gd name="connsiteY0" fmla="*/ 108409 h 223354"/>
                <a:gd name="connsiteX1" fmla="*/ 4025 w 180547"/>
                <a:gd name="connsiteY1" fmla="*/ 108409 h 223354"/>
                <a:gd name="connsiteX2" fmla="*/ 4025 w 180547"/>
                <a:gd name="connsiteY2" fmla="*/ 108409 h 223354"/>
                <a:gd name="connsiteX3" fmla="*/ 7169 w 180547"/>
                <a:gd name="connsiteY3" fmla="*/ 120982 h 223354"/>
                <a:gd name="connsiteX4" fmla="*/ 12884 w 180547"/>
                <a:gd name="connsiteY4" fmla="*/ 137841 h 223354"/>
                <a:gd name="connsiteX5" fmla="*/ 12884 w 180547"/>
                <a:gd name="connsiteY5" fmla="*/ 137841 h 223354"/>
                <a:gd name="connsiteX6" fmla="*/ 12884 w 180547"/>
                <a:gd name="connsiteY6" fmla="*/ 137841 h 223354"/>
                <a:gd name="connsiteX7" fmla="*/ 17456 w 180547"/>
                <a:gd name="connsiteY7" fmla="*/ 148509 h 223354"/>
                <a:gd name="connsiteX8" fmla="*/ 17456 w 180547"/>
                <a:gd name="connsiteY8" fmla="*/ 148509 h 223354"/>
                <a:gd name="connsiteX9" fmla="*/ 19170 w 180547"/>
                <a:gd name="connsiteY9" fmla="*/ 151557 h 223354"/>
                <a:gd name="connsiteX10" fmla="*/ 23837 w 180547"/>
                <a:gd name="connsiteY10" fmla="*/ 160511 h 223354"/>
                <a:gd name="connsiteX11" fmla="*/ 23837 w 180547"/>
                <a:gd name="connsiteY11" fmla="*/ 160511 h 223354"/>
                <a:gd name="connsiteX12" fmla="*/ 31934 w 180547"/>
                <a:gd name="connsiteY12" fmla="*/ 173941 h 223354"/>
                <a:gd name="connsiteX13" fmla="*/ 31934 w 180547"/>
                <a:gd name="connsiteY13" fmla="*/ 173941 h 223354"/>
                <a:gd name="connsiteX14" fmla="*/ 36315 w 180547"/>
                <a:gd name="connsiteY14" fmla="*/ 180037 h 223354"/>
                <a:gd name="connsiteX15" fmla="*/ 36315 w 180547"/>
                <a:gd name="connsiteY15" fmla="*/ 180037 h 223354"/>
                <a:gd name="connsiteX16" fmla="*/ 38125 w 180547"/>
                <a:gd name="connsiteY16" fmla="*/ 182799 h 223354"/>
                <a:gd name="connsiteX17" fmla="*/ 38125 w 180547"/>
                <a:gd name="connsiteY17" fmla="*/ 182799 h 223354"/>
                <a:gd name="connsiteX18" fmla="*/ 38125 w 180547"/>
                <a:gd name="connsiteY18" fmla="*/ 182799 h 223354"/>
                <a:gd name="connsiteX19" fmla="*/ 41840 w 180547"/>
                <a:gd name="connsiteY19" fmla="*/ 186990 h 223354"/>
                <a:gd name="connsiteX20" fmla="*/ 41840 w 180547"/>
                <a:gd name="connsiteY20" fmla="*/ 186990 h 223354"/>
                <a:gd name="connsiteX21" fmla="*/ 48031 w 180547"/>
                <a:gd name="connsiteY21" fmla="*/ 194039 h 223354"/>
                <a:gd name="connsiteX22" fmla="*/ 52317 w 180547"/>
                <a:gd name="connsiteY22" fmla="*/ 198230 h 223354"/>
                <a:gd name="connsiteX23" fmla="*/ 52317 w 180547"/>
                <a:gd name="connsiteY23" fmla="*/ 198230 h 223354"/>
                <a:gd name="connsiteX24" fmla="*/ 52317 w 180547"/>
                <a:gd name="connsiteY24" fmla="*/ 198230 h 223354"/>
                <a:gd name="connsiteX25" fmla="*/ 55556 w 180547"/>
                <a:gd name="connsiteY25" fmla="*/ 201087 h 223354"/>
                <a:gd name="connsiteX26" fmla="*/ 68129 w 180547"/>
                <a:gd name="connsiteY26" fmla="*/ 210231 h 223354"/>
                <a:gd name="connsiteX27" fmla="*/ 68129 w 180547"/>
                <a:gd name="connsiteY27" fmla="*/ 210231 h 223354"/>
                <a:gd name="connsiteX28" fmla="*/ 85274 w 180547"/>
                <a:gd name="connsiteY28" fmla="*/ 218137 h 223354"/>
                <a:gd name="connsiteX29" fmla="*/ 85274 w 180547"/>
                <a:gd name="connsiteY29" fmla="*/ 218137 h 223354"/>
                <a:gd name="connsiteX30" fmla="*/ 106991 w 180547"/>
                <a:gd name="connsiteY30" fmla="*/ 222518 h 223354"/>
                <a:gd name="connsiteX31" fmla="*/ 124707 w 180547"/>
                <a:gd name="connsiteY31" fmla="*/ 221661 h 223354"/>
                <a:gd name="connsiteX32" fmla="*/ 132422 w 180547"/>
                <a:gd name="connsiteY32" fmla="*/ 220518 h 223354"/>
                <a:gd name="connsiteX33" fmla="*/ 130803 w 180547"/>
                <a:gd name="connsiteY33" fmla="*/ 219280 h 223354"/>
                <a:gd name="connsiteX34" fmla="*/ 130803 w 180547"/>
                <a:gd name="connsiteY34" fmla="*/ 219280 h 223354"/>
                <a:gd name="connsiteX35" fmla="*/ 132422 w 180547"/>
                <a:gd name="connsiteY35" fmla="*/ 220518 h 223354"/>
                <a:gd name="connsiteX36" fmla="*/ 143281 w 180547"/>
                <a:gd name="connsiteY36" fmla="*/ 216041 h 223354"/>
                <a:gd name="connsiteX37" fmla="*/ 143281 w 180547"/>
                <a:gd name="connsiteY37" fmla="*/ 216041 h 223354"/>
                <a:gd name="connsiteX38" fmla="*/ 143281 w 180547"/>
                <a:gd name="connsiteY38" fmla="*/ 216041 h 223354"/>
                <a:gd name="connsiteX39" fmla="*/ 153473 w 180547"/>
                <a:gd name="connsiteY39" fmla="*/ 209659 h 223354"/>
                <a:gd name="connsiteX40" fmla="*/ 166712 w 180547"/>
                <a:gd name="connsiteY40" fmla="*/ 198134 h 223354"/>
                <a:gd name="connsiteX41" fmla="*/ 171951 w 180547"/>
                <a:gd name="connsiteY41" fmla="*/ 189371 h 223354"/>
                <a:gd name="connsiteX42" fmla="*/ 174332 w 180547"/>
                <a:gd name="connsiteY42" fmla="*/ 184514 h 223354"/>
                <a:gd name="connsiteX43" fmla="*/ 174332 w 180547"/>
                <a:gd name="connsiteY43" fmla="*/ 184514 h 223354"/>
                <a:gd name="connsiteX44" fmla="*/ 179762 w 180547"/>
                <a:gd name="connsiteY44" fmla="*/ 154224 h 223354"/>
                <a:gd name="connsiteX45" fmla="*/ 179762 w 180547"/>
                <a:gd name="connsiteY45" fmla="*/ 154224 h 223354"/>
                <a:gd name="connsiteX46" fmla="*/ 179571 w 180547"/>
                <a:gd name="connsiteY46" fmla="*/ 153176 h 223354"/>
                <a:gd name="connsiteX47" fmla="*/ 178809 w 180547"/>
                <a:gd name="connsiteY47" fmla="*/ 139937 h 223354"/>
                <a:gd name="connsiteX48" fmla="*/ 176428 w 180547"/>
                <a:gd name="connsiteY48" fmla="*/ 131840 h 223354"/>
                <a:gd name="connsiteX49" fmla="*/ 176428 w 180547"/>
                <a:gd name="connsiteY49" fmla="*/ 131840 h 223354"/>
                <a:gd name="connsiteX50" fmla="*/ 176047 w 180547"/>
                <a:gd name="connsiteY50" fmla="*/ 130602 h 223354"/>
                <a:gd name="connsiteX51" fmla="*/ 172808 w 180547"/>
                <a:gd name="connsiteY51" fmla="*/ 117839 h 223354"/>
                <a:gd name="connsiteX52" fmla="*/ 171475 w 180547"/>
                <a:gd name="connsiteY52" fmla="*/ 112028 h 223354"/>
                <a:gd name="connsiteX53" fmla="*/ 171475 w 180547"/>
                <a:gd name="connsiteY53" fmla="*/ 112028 h 223354"/>
                <a:gd name="connsiteX54" fmla="*/ 164141 w 180547"/>
                <a:gd name="connsiteY54" fmla="*/ 91454 h 223354"/>
                <a:gd name="connsiteX55" fmla="*/ 164141 w 180547"/>
                <a:gd name="connsiteY55" fmla="*/ 91454 h 223354"/>
                <a:gd name="connsiteX56" fmla="*/ 158807 w 180547"/>
                <a:gd name="connsiteY56" fmla="*/ 78215 h 223354"/>
                <a:gd name="connsiteX57" fmla="*/ 156711 w 180547"/>
                <a:gd name="connsiteY57" fmla="*/ 73643 h 223354"/>
                <a:gd name="connsiteX58" fmla="*/ 156235 w 180547"/>
                <a:gd name="connsiteY58" fmla="*/ 72214 h 223354"/>
                <a:gd name="connsiteX59" fmla="*/ 156235 w 180547"/>
                <a:gd name="connsiteY59" fmla="*/ 72214 h 223354"/>
                <a:gd name="connsiteX60" fmla="*/ 149948 w 180547"/>
                <a:gd name="connsiteY60" fmla="*/ 59926 h 223354"/>
                <a:gd name="connsiteX61" fmla="*/ 149948 w 180547"/>
                <a:gd name="connsiteY61" fmla="*/ 59926 h 223354"/>
                <a:gd name="connsiteX62" fmla="*/ 143090 w 180547"/>
                <a:gd name="connsiteY62" fmla="*/ 48306 h 223354"/>
                <a:gd name="connsiteX63" fmla="*/ 135947 w 180547"/>
                <a:gd name="connsiteY63" fmla="*/ 39353 h 223354"/>
                <a:gd name="connsiteX64" fmla="*/ 135947 w 180547"/>
                <a:gd name="connsiteY64" fmla="*/ 39353 h 223354"/>
                <a:gd name="connsiteX65" fmla="*/ 132994 w 180547"/>
                <a:gd name="connsiteY65" fmla="*/ 33542 h 223354"/>
                <a:gd name="connsiteX66" fmla="*/ 132994 w 180547"/>
                <a:gd name="connsiteY66" fmla="*/ 33542 h 223354"/>
                <a:gd name="connsiteX67" fmla="*/ 132994 w 180547"/>
                <a:gd name="connsiteY67" fmla="*/ 33542 h 223354"/>
                <a:gd name="connsiteX68" fmla="*/ 129374 w 180547"/>
                <a:gd name="connsiteY68" fmla="*/ 29161 h 223354"/>
                <a:gd name="connsiteX69" fmla="*/ 123945 w 180547"/>
                <a:gd name="connsiteY69" fmla="*/ 23351 h 223354"/>
                <a:gd name="connsiteX70" fmla="*/ 118040 w 180547"/>
                <a:gd name="connsiteY70" fmla="*/ 18112 h 223354"/>
                <a:gd name="connsiteX71" fmla="*/ 118040 w 180547"/>
                <a:gd name="connsiteY71" fmla="*/ 18112 h 223354"/>
                <a:gd name="connsiteX72" fmla="*/ 118040 w 180547"/>
                <a:gd name="connsiteY72" fmla="*/ 18112 h 223354"/>
                <a:gd name="connsiteX73" fmla="*/ 116516 w 180547"/>
                <a:gd name="connsiteY73" fmla="*/ 17731 h 223354"/>
                <a:gd name="connsiteX74" fmla="*/ 101371 w 180547"/>
                <a:gd name="connsiteY74" fmla="*/ 5729 h 223354"/>
                <a:gd name="connsiteX75" fmla="*/ 101371 w 180547"/>
                <a:gd name="connsiteY75" fmla="*/ 5729 h 223354"/>
                <a:gd name="connsiteX76" fmla="*/ 101371 w 180547"/>
                <a:gd name="connsiteY76" fmla="*/ 5729 h 223354"/>
                <a:gd name="connsiteX77" fmla="*/ 98799 w 180547"/>
                <a:gd name="connsiteY77" fmla="*/ 4110 h 223354"/>
                <a:gd name="connsiteX78" fmla="*/ 98799 w 180547"/>
                <a:gd name="connsiteY78" fmla="*/ 4110 h 223354"/>
                <a:gd name="connsiteX79" fmla="*/ 96799 w 180547"/>
                <a:gd name="connsiteY79" fmla="*/ 2967 h 223354"/>
                <a:gd name="connsiteX80" fmla="*/ 96799 w 180547"/>
                <a:gd name="connsiteY80" fmla="*/ 2967 h 223354"/>
                <a:gd name="connsiteX81" fmla="*/ 83369 w 180547"/>
                <a:gd name="connsiteY81" fmla="*/ 395 h 223354"/>
                <a:gd name="connsiteX82" fmla="*/ 83369 w 180547"/>
                <a:gd name="connsiteY82" fmla="*/ 395 h 223354"/>
                <a:gd name="connsiteX83" fmla="*/ 75558 w 180547"/>
                <a:gd name="connsiteY83" fmla="*/ 1157 h 223354"/>
                <a:gd name="connsiteX84" fmla="*/ 64414 w 180547"/>
                <a:gd name="connsiteY84" fmla="*/ 967 h 223354"/>
                <a:gd name="connsiteX85" fmla="*/ 49841 w 180547"/>
                <a:gd name="connsiteY85" fmla="*/ 3253 h 223354"/>
                <a:gd name="connsiteX86" fmla="*/ 49745 w 180547"/>
                <a:gd name="connsiteY86" fmla="*/ 3253 h 223354"/>
                <a:gd name="connsiteX87" fmla="*/ 49745 w 180547"/>
                <a:gd name="connsiteY87" fmla="*/ 3253 h 223354"/>
                <a:gd name="connsiteX88" fmla="*/ 45173 w 180547"/>
                <a:gd name="connsiteY88" fmla="*/ 4205 h 223354"/>
                <a:gd name="connsiteX89" fmla="*/ 38887 w 180547"/>
                <a:gd name="connsiteY89" fmla="*/ 6396 h 223354"/>
                <a:gd name="connsiteX90" fmla="*/ 38887 w 180547"/>
                <a:gd name="connsiteY90" fmla="*/ 6396 h 223354"/>
                <a:gd name="connsiteX91" fmla="*/ 32886 w 180547"/>
                <a:gd name="connsiteY91" fmla="*/ 9158 h 223354"/>
                <a:gd name="connsiteX92" fmla="*/ 21075 w 180547"/>
                <a:gd name="connsiteY92" fmla="*/ 17159 h 223354"/>
                <a:gd name="connsiteX93" fmla="*/ 18408 w 180547"/>
                <a:gd name="connsiteY93" fmla="*/ 19541 h 223354"/>
                <a:gd name="connsiteX94" fmla="*/ 18408 w 180547"/>
                <a:gd name="connsiteY94" fmla="*/ 19541 h 223354"/>
                <a:gd name="connsiteX95" fmla="*/ 10217 w 180547"/>
                <a:gd name="connsiteY95" fmla="*/ 30113 h 223354"/>
                <a:gd name="connsiteX96" fmla="*/ 8788 w 180547"/>
                <a:gd name="connsiteY96" fmla="*/ 33257 h 223354"/>
                <a:gd name="connsiteX97" fmla="*/ 8788 w 180547"/>
                <a:gd name="connsiteY97" fmla="*/ 33257 h 223354"/>
                <a:gd name="connsiteX98" fmla="*/ 4406 w 180547"/>
                <a:gd name="connsiteY98" fmla="*/ 46973 h 223354"/>
                <a:gd name="connsiteX99" fmla="*/ 4406 w 180547"/>
                <a:gd name="connsiteY99" fmla="*/ 46973 h 223354"/>
                <a:gd name="connsiteX100" fmla="*/ 2406 w 180547"/>
                <a:gd name="connsiteY100" fmla="*/ 53831 h 223354"/>
                <a:gd name="connsiteX101" fmla="*/ 1454 w 180547"/>
                <a:gd name="connsiteY101" fmla="*/ 61736 h 223354"/>
                <a:gd name="connsiteX102" fmla="*/ 1168 w 180547"/>
                <a:gd name="connsiteY102" fmla="*/ 68404 h 223354"/>
                <a:gd name="connsiteX103" fmla="*/ 1263 w 180547"/>
                <a:gd name="connsiteY103" fmla="*/ 70118 h 223354"/>
                <a:gd name="connsiteX104" fmla="*/ 596 w 180547"/>
                <a:gd name="connsiteY104" fmla="*/ 77929 h 223354"/>
                <a:gd name="connsiteX105" fmla="*/ 596 w 180547"/>
                <a:gd name="connsiteY105" fmla="*/ 77929 h 223354"/>
                <a:gd name="connsiteX106" fmla="*/ 596 w 180547"/>
                <a:gd name="connsiteY106" fmla="*/ 77929 h 223354"/>
                <a:gd name="connsiteX107" fmla="*/ 3263 w 180547"/>
                <a:gd name="connsiteY107" fmla="*/ 95836 h 223354"/>
                <a:gd name="connsiteX108" fmla="*/ 3263 w 180547"/>
                <a:gd name="connsiteY108" fmla="*/ 95836 h 223354"/>
                <a:gd name="connsiteX109" fmla="*/ 3263 w 180547"/>
                <a:gd name="connsiteY109" fmla="*/ 95836 h 223354"/>
                <a:gd name="connsiteX110" fmla="*/ 3454 w 180547"/>
                <a:gd name="connsiteY110" fmla="*/ 96979 h 223354"/>
                <a:gd name="connsiteX111" fmla="*/ 3359 w 180547"/>
                <a:gd name="connsiteY111" fmla="*/ 97265 h 223354"/>
                <a:gd name="connsiteX112" fmla="*/ 4025 w 180547"/>
                <a:gd name="connsiteY112" fmla="*/ 108409 h 223354"/>
                <a:gd name="connsiteX113" fmla="*/ 169856 w 180547"/>
                <a:gd name="connsiteY113" fmla="*/ 120125 h 223354"/>
                <a:gd name="connsiteX114" fmla="*/ 169856 w 180547"/>
                <a:gd name="connsiteY114" fmla="*/ 120315 h 223354"/>
                <a:gd name="connsiteX115" fmla="*/ 169570 w 180547"/>
                <a:gd name="connsiteY115" fmla="*/ 120125 h 223354"/>
                <a:gd name="connsiteX116" fmla="*/ 169856 w 180547"/>
                <a:gd name="connsiteY116" fmla="*/ 120125 h 223354"/>
                <a:gd name="connsiteX117" fmla="*/ 98704 w 180547"/>
                <a:gd name="connsiteY117" fmla="*/ 17350 h 223354"/>
                <a:gd name="connsiteX118" fmla="*/ 99085 w 180547"/>
                <a:gd name="connsiteY118" fmla="*/ 17445 h 223354"/>
                <a:gd name="connsiteX119" fmla="*/ 98704 w 180547"/>
                <a:gd name="connsiteY119" fmla="*/ 17540 h 223354"/>
                <a:gd name="connsiteX120" fmla="*/ 98704 w 180547"/>
                <a:gd name="connsiteY120" fmla="*/ 17350 h 223354"/>
                <a:gd name="connsiteX121" fmla="*/ 153473 w 180547"/>
                <a:gd name="connsiteY121" fmla="*/ 105932 h 223354"/>
                <a:gd name="connsiteX122" fmla="*/ 153473 w 180547"/>
                <a:gd name="connsiteY122" fmla="*/ 105932 h 223354"/>
                <a:gd name="connsiteX123" fmla="*/ 152996 w 180547"/>
                <a:gd name="connsiteY123" fmla="*/ 106123 h 223354"/>
                <a:gd name="connsiteX124" fmla="*/ 153473 w 180547"/>
                <a:gd name="connsiteY124" fmla="*/ 105932 h 223354"/>
                <a:gd name="connsiteX125" fmla="*/ 100704 w 180547"/>
                <a:gd name="connsiteY125" fmla="*/ 80882 h 223354"/>
                <a:gd name="connsiteX126" fmla="*/ 100704 w 180547"/>
                <a:gd name="connsiteY126" fmla="*/ 80882 h 223354"/>
                <a:gd name="connsiteX127" fmla="*/ 100037 w 180547"/>
                <a:gd name="connsiteY127" fmla="*/ 81739 h 223354"/>
                <a:gd name="connsiteX128" fmla="*/ 100037 w 180547"/>
                <a:gd name="connsiteY128" fmla="*/ 81739 h 223354"/>
                <a:gd name="connsiteX129" fmla="*/ 100704 w 180547"/>
                <a:gd name="connsiteY129" fmla="*/ 80882 h 223354"/>
                <a:gd name="connsiteX130" fmla="*/ 123850 w 180547"/>
                <a:gd name="connsiteY130" fmla="*/ 159844 h 223354"/>
                <a:gd name="connsiteX131" fmla="*/ 123945 w 180547"/>
                <a:gd name="connsiteY131" fmla="*/ 160606 h 223354"/>
                <a:gd name="connsiteX132" fmla="*/ 123469 w 180547"/>
                <a:gd name="connsiteY132" fmla="*/ 160130 h 223354"/>
                <a:gd name="connsiteX133" fmla="*/ 123850 w 180547"/>
                <a:gd name="connsiteY133" fmla="*/ 159844 h 223354"/>
                <a:gd name="connsiteX134" fmla="*/ 82226 w 180547"/>
                <a:gd name="connsiteY134" fmla="*/ 94121 h 223354"/>
                <a:gd name="connsiteX135" fmla="*/ 82226 w 180547"/>
                <a:gd name="connsiteY135" fmla="*/ 94121 h 223354"/>
                <a:gd name="connsiteX136" fmla="*/ 82226 w 180547"/>
                <a:gd name="connsiteY136" fmla="*/ 94121 h 223354"/>
                <a:gd name="connsiteX137" fmla="*/ 82130 w 180547"/>
                <a:gd name="connsiteY137" fmla="*/ 94217 h 223354"/>
                <a:gd name="connsiteX138" fmla="*/ 82226 w 180547"/>
                <a:gd name="connsiteY138" fmla="*/ 94121 h 223354"/>
                <a:gd name="connsiteX139" fmla="*/ 82226 w 180547"/>
                <a:gd name="connsiteY139" fmla="*/ 94121 h 223354"/>
                <a:gd name="connsiteX140" fmla="*/ 82226 w 180547"/>
                <a:gd name="connsiteY140" fmla="*/ 94121 h 223354"/>
                <a:gd name="connsiteX141" fmla="*/ 105943 w 180547"/>
                <a:gd name="connsiteY141" fmla="*/ 124697 h 223354"/>
                <a:gd name="connsiteX142" fmla="*/ 105943 w 180547"/>
                <a:gd name="connsiteY142" fmla="*/ 124697 h 223354"/>
                <a:gd name="connsiteX143" fmla="*/ 105943 w 180547"/>
                <a:gd name="connsiteY143" fmla="*/ 124697 h 223354"/>
                <a:gd name="connsiteX144" fmla="*/ 105943 w 180547"/>
                <a:gd name="connsiteY144" fmla="*/ 124697 h 223354"/>
                <a:gd name="connsiteX145" fmla="*/ 105943 w 180547"/>
                <a:gd name="connsiteY145" fmla="*/ 124697 h 223354"/>
                <a:gd name="connsiteX146" fmla="*/ 105943 w 180547"/>
                <a:gd name="connsiteY146" fmla="*/ 124697 h 223354"/>
                <a:gd name="connsiteX147" fmla="*/ 129089 w 180547"/>
                <a:gd name="connsiteY147" fmla="*/ 116505 h 223354"/>
                <a:gd name="connsiteX148" fmla="*/ 129089 w 180547"/>
                <a:gd name="connsiteY148" fmla="*/ 116505 h 223354"/>
                <a:gd name="connsiteX149" fmla="*/ 129089 w 180547"/>
                <a:gd name="connsiteY149" fmla="*/ 116505 h 223354"/>
                <a:gd name="connsiteX150" fmla="*/ 129089 w 180547"/>
                <a:gd name="connsiteY150" fmla="*/ 116505 h 223354"/>
                <a:gd name="connsiteX151" fmla="*/ 129089 w 180547"/>
                <a:gd name="connsiteY151" fmla="*/ 116505 h 223354"/>
                <a:gd name="connsiteX152" fmla="*/ 128327 w 180547"/>
                <a:gd name="connsiteY152" fmla="*/ 159368 h 223354"/>
                <a:gd name="connsiteX153" fmla="*/ 126898 w 180547"/>
                <a:gd name="connsiteY153" fmla="*/ 156224 h 223354"/>
                <a:gd name="connsiteX154" fmla="*/ 129565 w 180547"/>
                <a:gd name="connsiteY154" fmla="*/ 158320 h 223354"/>
                <a:gd name="connsiteX155" fmla="*/ 128327 w 180547"/>
                <a:gd name="connsiteY155" fmla="*/ 159368 h 223354"/>
                <a:gd name="connsiteX156" fmla="*/ 124136 w 180547"/>
                <a:gd name="connsiteY156" fmla="*/ 83549 h 223354"/>
                <a:gd name="connsiteX157" fmla="*/ 124231 w 180547"/>
                <a:gd name="connsiteY157" fmla="*/ 83358 h 223354"/>
                <a:gd name="connsiteX158" fmla="*/ 124326 w 180547"/>
                <a:gd name="connsiteY158" fmla="*/ 83739 h 223354"/>
                <a:gd name="connsiteX159" fmla="*/ 124136 w 180547"/>
                <a:gd name="connsiteY159" fmla="*/ 83549 h 223354"/>
                <a:gd name="connsiteX160" fmla="*/ 67557 w 180547"/>
                <a:gd name="connsiteY160" fmla="*/ 70404 h 223354"/>
                <a:gd name="connsiteX161" fmla="*/ 67557 w 180547"/>
                <a:gd name="connsiteY161" fmla="*/ 70404 h 223354"/>
                <a:gd name="connsiteX162" fmla="*/ 67557 w 180547"/>
                <a:gd name="connsiteY162" fmla="*/ 70404 h 223354"/>
                <a:gd name="connsiteX163" fmla="*/ 67557 w 180547"/>
                <a:gd name="connsiteY163" fmla="*/ 70404 h 223354"/>
                <a:gd name="connsiteX164" fmla="*/ 42221 w 180547"/>
                <a:gd name="connsiteY164" fmla="*/ 107361 h 223354"/>
                <a:gd name="connsiteX165" fmla="*/ 42316 w 180547"/>
                <a:gd name="connsiteY165" fmla="*/ 107933 h 223354"/>
                <a:gd name="connsiteX166" fmla="*/ 42030 w 180547"/>
                <a:gd name="connsiteY166" fmla="*/ 107647 h 223354"/>
                <a:gd name="connsiteX167" fmla="*/ 42221 w 180547"/>
                <a:gd name="connsiteY167" fmla="*/ 107361 h 223354"/>
                <a:gd name="connsiteX168" fmla="*/ 102895 w 180547"/>
                <a:gd name="connsiteY168" fmla="*/ 170131 h 223354"/>
                <a:gd name="connsiteX169" fmla="*/ 102990 w 180547"/>
                <a:gd name="connsiteY169" fmla="*/ 170226 h 223354"/>
                <a:gd name="connsiteX170" fmla="*/ 102800 w 180547"/>
                <a:gd name="connsiteY170" fmla="*/ 170321 h 223354"/>
                <a:gd name="connsiteX171" fmla="*/ 102895 w 180547"/>
                <a:gd name="connsiteY171" fmla="*/ 170131 h 223354"/>
                <a:gd name="connsiteX172" fmla="*/ 23552 w 180547"/>
                <a:gd name="connsiteY172" fmla="*/ 97550 h 223354"/>
                <a:gd name="connsiteX173" fmla="*/ 23552 w 180547"/>
                <a:gd name="connsiteY173" fmla="*/ 97741 h 223354"/>
                <a:gd name="connsiteX174" fmla="*/ 23456 w 180547"/>
                <a:gd name="connsiteY174" fmla="*/ 97741 h 223354"/>
                <a:gd name="connsiteX175" fmla="*/ 23552 w 180547"/>
                <a:gd name="connsiteY175" fmla="*/ 97550 h 223354"/>
                <a:gd name="connsiteX176" fmla="*/ 23171 w 180547"/>
                <a:gd name="connsiteY176" fmla="*/ 98217 h 223354"/>
                <a:gd name="connsiteX177" fmla="*/ 23171 w 180547"/>
                <a:gd name="connsiteY177" fmla="*/ 98313 h 223354"/>
                <a:gd name="connsiteX178" fmla="*/ 23075 w 180547"/>
                <a:gd name="connsiteY178" fmla="*/ 98313 h 223354"/>
                <a:gd name="connsiteX179" fmla="*/ 23171 w 180547"/>
                <a:gd name="connsiteY179" fmla="*/ 98217 h 223354"/>
                <a:gd name="connsiteX180" fmla="*/ 24409 w 180547"/>
                <a:gd name="connsiteY180" fmla="*/ 84596 h 223354"/>
                <a:gd name="connsiteX181" fmla="*/ 24409 w 180547"/>
                <a:gd name="connsiteY181" fmla="*/ 84596 h 223354"/>
                <a:gd name="connsiteX182" fmla="*/ 24409 w 180547"/>
                <a:gd name="connsiteY182" fmla="*/ 84596 h 223354"/>
                <a:gd name="connsiteX183" fmla="*/ 24409 w 180547"/>
                <a:gd name="connsiteY183" fmla="*/ 84596 h 223354"/>
                <a:gd name="connsiteX184" fmla="*/ 58699 w 180547"/>
                <a:gd name="connsiteY184" fmla="*/ 155558 h 223354"/>
                <a:gd name="connsiteX185" fmla="*/ 58699 w 180547"/>
                <a:gd name="connsiteY185" fmla="*/ 155558 h 223354"/>
                <a:gd name="connsiteX186" fmla="*/ 58699 w 180547"/>
                <a:gd name="connsiteY186" fmla="*/ 155558 h 223354"/>
                <a:gd name="connsiteX187" fmla="*/ 58699 w 180547"/>
                <a:gd name="connsiteY187" fmla="*/ 155558 h 223354"/>
                <a:gd name="connsiteX188" fmla="*/ 89274 w 180547"/>
                <a:gd name="connsiteY188" fmla="*/ 165940 h 223354"/>
                <a:gd name="connsiteX189" fmla="*/ 89084 w 180547"/>
                <a:gd name="connsiteY189" fmla="*/ 165940 h 223354"/>
                <a:gd name="connsiteX190" fmla="*/ 89274 w 180547"/>
                <a:gd name="connsiteY190" fmla="*/ 165749 h 223354"/>
                <a:gd name="connsiteX191" fmla="*/ 89274 w 180547"/>
                <a:gd name="connsiteY191" fmla="*/ 165940 h 223354"/>
                <a:gd name="connsiteX192" fmla="*/ 93941 w 180547"/>
                <a:gd name="connsiteY192" fmla="*/ 165083 h 223354"/>
                <a:gd name="connsiteX193" fmla="*/ 93941 w 180547"/>
                <a:gd name="connsiteY193" fmla="*/ 165273 h 223354"/>
                <a:gd name="connsiteX194" fmla="*/ 93846 w 180547"/>
                <a:gd name="connsiteY194" fmla="*/ 165273 h 223354"/>
                <a:gd name="connsiteX195" fmla="*/ 93941 w 180547"/>
                <a:gd name="connsiteY195" fmla="*/ 165083 h 223354"/>
                <a:gd name="connsiteX196" fmla="*/ 130898 w 180547"/>
                <a:gd name="connsiteY196" fmla="*/ 61451 h 223354"/>
                <a:gd name="connsiteX197" fmla="*/ 130898 w 180547"/>
                <a:gd name="connsiteY197" fmla="*/ 61451 h 223354"/>
                <a:gd name="connsiteX198" fmla="*/ 131184 w 180547"/>
                <a:gd name="connsiteY198" fmla="*/ 61451 h 223354"/>
                <a:gd name="connsiteX199" fmla="*/ 130898 w 180547"/>
                <a:gd name="connsiteY199" fmla="*/ 61641 h 223354"/>
                <a:gd name="connsiteX200" fmla="*/ 130898 w 180547"/>
                <a:gd name="connsiteY200" fmla="*/ 61451 h 223354"/>
                <a:gd name="connsiteX201" fmla="*/ 20313 w 180547"/>
                <a:gd name="connsiteY201" fmla="*/ 72404 h 223354"/>
                <a:gd name="connsiteX202" fmla="*/ 20218 w 180547"/>
                <a:gd name="connsiteY202" fmla="*/ 71738 h 223354"/>
                <a:gd name="connsiteX203" fmla="*/ 20789 w 180547"/>
                <a:gd name="connsiteY203" fmla="*/ 72500 h 223354"/>
                <a:gd name="connsiteX204" fmla="*/ 20313 w 180547"/>
                <a:gd name="connsiteY204" fmla="*/ 72404 h 223354"/>
                <a:gd name="connsiteX205" fmla="*/ 77749 w 180547"/>
                <a:gd name="connsiteY205" fmla="*/ 164225 h 223354"/>
                <a:gd name="connsiteX206" fmla="*/ 77749 w 180547"/>
                <a:gd name="connsiteY206" fmla="*/ 164225 h 223354"/>
                <a:gd name="connsiteX207" fmla="*/ 77749 w 180547"/>
                <a:gd name="connsiteY207" fmla="*/ 164225 h 223354"/>
                <a:gd name="connsiteX208" fmla="*/ 77749 w 180547"/>
                <a:gd name="connsiteY208" fmla="*/ 164225 h 223354"/>
                <a:gd name="connsiteX209" fmla="*/ 168332 w 180547"/>
                <a:gd name="connsiteY209" fmla="*/ 167369 h 223354"/>
                <a:gd name="connsiteX210" fmla="*/ 168522 w 180547"/>
                <a:gd name="connsiteY210" fmla="*/ 167178 h 223354"/>
                <a:gd name="connsiteX211" fmla="*/ 168522 w 180547"/>
                <a:gd name="connsiteY211" fmla="*/ 167369 h 223354"/>
                <a:gd name="connsiteX212" fmla="*/ 168522 w 180547"/>
                <a:gd name="connsiteY212" fmla="*/ 167369 h 223354"/>
                <a:gd name="connsiteX213" fmla="*/ 168522 w 180547"/>
                <a:gd name="connsiteY213" fmla="*/ 167369 h 223354"/>
                <a:gd name="connsiteX214" fmla="*/ 168522 w 180547"/>
                <a:gd name="connsiteY214" fmla="*/ 167369 h 223354"/>
                <a:gd name="connsiteX215" fmla="*/ 168332 w 180547"/>
                <a:gd name="connsiteY215" fmla="*/ 167369 h 223354"/>
                <a:gd name="connsiteX216" fmla="*/ 94894 w 180547"/>
                <a:gd name="connsiteY216" fmla="*/ 24779 h 223354"/>
                <a:gd name="connsiteX217" fmla="*/ 94799 w 180547"/>
                <a:gd name="connsiteY217" fmla="*/ 24684 h 223354"/>
                <a:gd name="connsiteX218" fmla="*/ 94894 w 180547"/>
                <a:gd name="connsiteY218" fmla="*/ 24589 h 223354"/>
                <a:gd name="connsiteX219" fmla="*/ 94894 w 180547"/>
                <a:gd name="connsiteY219" fmla="*/ 24779 h 223354"/>
                <a:gd name="connsiteX220" fmla="*/ 15074 w 180547"/>
                <a:gd name="connsiteY220" fmla="*/ 98598 h 223354"/>
                <a:gd name="connsiteX221" fmla="*/ 15170 w 180547"/>
                <a:gd name="connsiteY221" fmla="*/ 98884 h 223354"/>
                <a:gd name="connsiteX222" fmla="*/ 15170 w 180547"/>
                <a:gd name="connsiteY222" fmla="*/ 98884 h 223354"/>
                <a:gd name="connsiteX223" fmla="*/ 14789 w 180547"/>
                <a:gd name="connsiteY223" fmla="*/ 98789 h 223354"/>
                <a:gd name="connsiteX224" fmla="*/ 15074 w 180547"/>
                <a:gd name="connsiteY224" fmla="*/ 98598 h 223354"/>
                <a:gd name="connsiteX225" fmla="*/ 46983 w 180547"/>
                <a:gd name="connsiteY225" fmla="*/ 174798 h 223354"/>
                <a:gd name="connsiteX226" fmla="*/ 46983 w 180547"/>
                <a:gd name="connsiteY226" fmla="*/ 174989 h 223354"/>
                <a:gd name="connsiteX227" fmla="*/ 46983 w 180547"/>
                <a:gd name="connsiteY227" fmla="*/ 174989 h 223354"/>
                <a:gd name="connsiteX228" fmla="*/ 46983 w 180547"/>
                <a:gd name="connsiteY228" fmla="*/ 174989 h 223354"/>
                <a:gd name="connsiteX229" fmla="*/ 46983 w 180547"/>
                <a:gd name="connsiteY229" fmla="*/ 174989 h 223354"/>
                <a:gd name="connsiteX230" fmla="*/ 46697 w 180547"/>
                <a:gd name="connsiteY230" fmla="*/ 174893 h 223354"/>
                <a:gd name="connsiteX231" fmla="*/ 46983 w 180547"/>
                <a:gd name="connsiteY231" fmla="*/ 174798 h 223354"/>
                <a:gd name="connsiteX232" fmla="*/ 59175 w 180547"/>
                <a:gd name="connsiteY232" fmla="*/ 192610 h 223354"/>
                <a:gd name="connsiteX233" fmla="*/ 59366 w 180547"/>
                <a:gd name="connsiteY233" fmla="*/ 192705 h 223354"/>
                <a:gd name="connsiteX234" fmla="*/ 59270 w 180547"/>
                <a:gd name="connsiteY234" fmla="*/ 192800 h 223354"/>
                <a:gd name="connsiteX235" fmla="*/ 59175 w 180547"/>
                <a:gd name="connsiteY235" fmla="*/ 192610 h 223354"/>
                <a:gd name="connsiteX236" fmla="*/ 135756 w 180547"/>
                <a:gd name="connsiteY236" fmla="*/ 60879 h 223354"/>
                <a:gd name="connsiteX237" fmla="*/ 135661 w 180547"/>
                <a:gd name="connsiteY237" fmla="*/ 60689 h 223354"/>
                <a:gd name="connsiteX238" fmla="*/ 135661 w 180547"/>
                <a:gd name="connsiteY238" fmla="*/ 60689 h 223354"/>
                <a:gd name="connsiteX239" fmla="*/ 135661 w 180547"/>
                <a:gd name="connsiteY239" fmla="*/ 60689 h 223354"/>
                <a:gd name="connsiteX240" fmla="*/ 135851 w 180547"/>
                <a:gd name="connsiteY240" fmla="*/ 60689 h 223354"/>
                <a:gd name="connsiteX241" fmla="*/ 135756 w 180547"/>
                <a:gd name="connsiteY241" fmla="*/ 60879 h 223354"/>
                <a:gd name="connsiteX242" fmla="*/ 104324 w 180547"/>
                <a:gd name="connsiteY242" fmla="*/ 21731 h 223354"/>
                <a:gd name="connsiteX243" fmla="*/ 104324 w 180547"/>
                <a:gd name="connsiteY243" fmla="*/ 21731 h 223354"/>
                <a:gd name="connsiteX244" fmla="*/ 104324 w 180547"/>
                <a:gd name="connsiteY244" fmla="*/ 21731 h 223354"/>
                <a:gd name="connsiteX245" fmla="*/ 104324 w 180547"/>
                <a:gd name="connsiteY245" fmla="*/ 21731 h 223354"/>
                <a:gd name="connsiteX246" fmla="*/ 104324 w 180547"/>
                <a:gd name="connsiteY246" fmla="*/ 21731 h 223354"/>
                <a:gd name="connsiteX247" fmla="*/ 104324 w 180547"/>
                <a:gd name="connsiteY247" fmla="*/ 21731 h 223354"/>
                <a:gd name="connsiteX248" fmla="*/ 138899 w 180547"/>
                <a:gd name="connsiteY248" fmla="*/ 197468 h 223354"/>
                <a:gd name="connsiteX249" fmla="*/ 138899 w 180547"/>
                <a:gd name="connsiteY249" fmla="*/ 197468 h 223354"/>
                <a:gd name="connsiteX250" fmla="*/ 138899 w 180547"/>
                <a:gd name="connsiteY250" fmla="*/ 197468 h 223354"/>
                <a:gd name="connsiteX251" fmla="*/ 138899 w 180547"/>
                <a:gd name="connsiteY251" fmla="*/ 197468 h 223354"/>
                <a:gd name="connsiteX252" fmla="*/ 162426 w 180547"/>
                <a:gd name="connsiteY252" fmla="*/ 192515 h 223354"/>
                <a:gd name="connsiteX253" fmla="*/ 162426 w 180547"/>
                <a:gd name="connsiteY253" fmla="*/ 192515 h 223354"/>
                <a:gd name="connsiteX254" fmla="*/ 162426 w 180547"/>
                <a:gd name="connsiteY254" fmla="*/ 192515 h 223354"/>
                <a:gd name="connsiteX255" fmla="*/ 162426 w 180547"/>
                <a:gd name="connsiteY255" fmla="*/ 192515 h 223354"/>
                <a:gd name="connsiteX256" fmla="*/ 162426 w 180547"/>
                <a:gd name="connsiteY256" fmla="*/ 192515 h 223354"/>
                <a:gd name="connsiteX257" fmla="*/ 170713 w 180547"/>
                <a:gd name="connsiteY257" fmla="*/ 149366 h 223354"/>
                <a:gd name="connsiteX258" fmla="*/ 170713 w 180547"/>
                <a:gd name="connsiteY258" fmla="*/ 149271 h 223354"/>
                <a:gd name="connsiteX259" fmla="*/ 170713 w 180547"/>
                <a:gd name="connsiteY259" fmla="*/ 149366 h 223354"/>
                <a:gd name="connsiteX260" fmla="*/ 170713 w 180547"/>
                <a:gd name="connsiteY260" fmla="*/ 149366 h 223354"/>
                <a:gd name="connsiteX261" fmla="*/ 123659 w 180547"/>
                <a:gd name="connsiteY261" fmla="*/ 33352 h 223354"/>
                <a:gd name="connsiteX262" fmla="*/ 123659 w 180547"/>
                <a:gd name="connsiteY262" fmla="*/ 33352 h 223354"/>
                <a:gd name="connsiteX263" fmla="*/ 123659 w 180547"/>
                <a:gd name="connsiteY263" fmla="*/ 33352 h 223354"/>
                <a:gd name="connsiteX264" fmla="*/ 123659 w 180547"/>
                <a:gd name="connsiteY264" fmla="*/ 33352 h 223354"/>
                <a:gd name="connsiteX265" fmla="*/ 79559 w 180547"/>
                <a:gd name="connsiteY265" fmla="*/ 18683 h 223354"/>
                <a:gd name="connsiteX266" fmla="*/ 79559 w 180547"/>
                <a:gd name="connsiteY266" fmla="*/ 18683 h 223354"/>
                <a:gd name="connsiteX267" fmla="*/ 79559 w 180547"/>
                <a:gd name="connsiteY267" fmla="*/ 18683 h 223354"/>
                <a:gd name="connsiteX268" fmla="*/ 79559 w 180547"/>
                <a:gd name="connsiteY268" fmla="*/ 18683 h 223354"/>
                <a:gd name="connsiteX269" fmla="*/ 130517 w 180547"/>
                <a:gd name="connsiteY269" fmla="*/ 218042 h 223354"/>
                <a:gd name="connsiteX270" fmla="*/ 130517 w 180547"/>
                <a:gd name="connsiteY270" fmla="*/ 218042 h 223354"/>
                <a:gd name="connsiteX271" fmla="*/ 130517 w 180547"/>
                <a:gd name="connsiteY271" fmla="*/ 218042 h 223354"/>
                <a:gd name="connsiteX272" fmla="*/ 130613 w 180547"/>
                <a:gd name="connsiteY272" fmla="*/ 218423 h 223354"/>
                <a:gd name="connsiteX273" fmla="*/ 130422 w 180547"/>
                <a:gd name="connsiteY273" fmla="*/ 218042 h 223354"/>
                <a:gd name="connsiteX274" fmla="*/ 130517 w 180547"/>
                <a:gd name="connsiteY274" fmla="*/ 218042 h 223354"/>
                <a:gd name="connsiteX275" fmla="*/ 175761 w 180547"/>
                <a:gd name="connsiteY275" fmla="*/ 150224 h 223354"/>
                <a:gd name="connsiteX276" fmla="*/ 176047 w 180547"/>
                <a:gd name="connsiteY276" fmla="*/ 150128 h 223354"/>
                <a:gd name="connsiteX277" fmla="*/ 175761 w 180547"/>
                <a:gd name="connsiteY277" fmla="*/ 150319 h 223354"/>
                <a:gd name="connsiteX278" fmla="*/ 175761 w 180547"/>
                <a:gd name="connsiteY278" fmla="*/ 150224 h 223354"/>
                <a:gd name="connsiteX279" fmla="*/ 174428 w 180547"/>
                <a:gd name="connsiteY279" fmla="*/ 140699 h 223354"/>
                <a:gd name="connsiteX280" fmla="*/ 174428 w 180547"/>
                <a:gd name="connsiteY280" fmla="*/ 140699 h 223354"/>
                <a:gd name="connsiteX281" fmla="*/ 174428 w 180547"/>
                <a:gd name="connsiteY281" fmla="*/ 140699 h 223354"/>
                <a:gd name="connsiteX282" fmla="*/ 174428 w 180547"/>
                <a:gd name="connsiteY282" fmla="*/ 140699 h 223354"/>
                <a:gd name="connsiteX283" fmla="*/ 174428 w 180547"/>
                <a:gd name="connsiteY283" fmla="*/ 140699 h 223354"/>
                <a:gd name="connsiteX284" fmla="*/ 163093 w 180547"/>
                <a:gd name="connsiteY284" fmla="*/ 106790 h 223354"/>
                <a:gd name="connsiteX285" fmla="*/ 163093 w 180547"/>
                <a:gd name="connsiteY285" fmla="*/ 106790 h 223354"/>
                <a:gd name="connsiteX286" fmla="*/ 163093 w 180547"/>
                <a:gd name="connsiteY286" fmla="*/ 106790 h 223354"/>
                <a:gd name="connsiteX287" fmla="*/ 163093 w 180547"/>
                <a:gd name="connsiteY287" fmla="*/ 106790 h 223354"/>
                <a:gd name="connsiteX288" fmla="*/ 162998 w 180547"/>
                <a:gd name="connsiteY288" fmla="*/ 106218 h 223354"/>
                <a:gd name="connsiteX289" fmla="*/ 163474 w 180547"/>
                <a:gd name="connsiteY289" fmla="*/ 106409 h 223354"/>
                <a:gd name="connsiteX290" fmla="*/ 163093 w 180547"/>
                <a:gd name="connsiteY290" fmla="*/ 106790 h 223354"/>
                <a:gd name="connsiteX291" fmla="*/ 126993 w 180547"/>
                <a:gd name="connsiteY291" fmla="*/ 34495 h 223354"/>
                <a:gd name="connsiteX292" fmla="*/ 126993 w 180547"/>
                <a:gd name="connsiteY292" fmla="*/ 34495 h 223354"/>
                <a:gd name="connsiteX293" fmla="*/ 126993 w 180547"/>
                <a:gd name="connsiteY293" fmla="*/ 34495 h 223354"/>
                <a:gd name="connsiteX294" fmla="*/ 126993 w 180547"/>
                <a:gd name="connsiteY294" fmla="*/ 34495 h 223354"/>
                <a:gd name="connsiteX295" fmla="*/ 86607 w 180547"/>
                <a:gd name="connsiteY295" fmla="*/ 11063 h 223354"/>
                <a:gd name="connsiteX296" fmla="*/ 86607 w 180547"/>
                <a:gd name="connsiteY296" fmla="*/ 11159 h 223354"/>
                <a:gd name="connsiteX297" fmla="*/ 86607 w 180547"/>
                <a:gd name="connsiteY297" fmla="*/ 11159 h 223354"/>
                <a:gd name="connsiteX298" fmla="*/ 86607 w 180547"/>
                <a:gd name="connsiteY298" fmla="*/ 11159 h 223354"/>
                <a:gd name="connsiteX299" fmla="*/ 86607 w 180547"/>
                <a:gd name="connsiteY299" fmla="*/ 11159 h 223354"/>
                <a:gd name="connsiteX300" fmla="*/ 86417 w 180547"/>
                <a:gd name="connsiteY300" fmla="*/ 11063 h 223354"/>
                <a:gd name="connsiteX301" fmla="*/ 86607 w 180547"/>
                <a:gd name="connsiteY301" fmla="*/ 11063 h 223354"/>
                <a:gd name="connsiteX302" fmla="*/ 15836 w 180547"/>
                <a:gd name="connsiteY302" fmla="*/ 137460 h 223354"/>
                <a:gd name="connsiteX303" fmla="*/ 15836 w 180547"/>
                <a:gd name="connsiteY303" fmla="*/ 137460 h 223354"/>
                <a:gd name="connsiteX304" fmla="*/ 15836 w 180547"/>
                <a:gd name="connsiteY304" fmla="*/ 137460 h 223354"/>
                <a:gd name="connsiteX305" fmla="*/ 15836 w 180547"/>
                <a:gd name="connsiteY305" fmla="*/ 137460 h 223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180547" h="223354">
                  <a:moveTo>
                    <a:pt x="4025" y="108409"/>
                  </a:moveTo>
                  <a:cubicBezTo>
                    <a:pt x="4025" y="108409"/>
                    <a:pt x="4025" y="108409"/>
                    <a:pt x="4025" y="108409"/>
                  </a:cubicBezTo>
                  <a:cubicBezTo>
                    <a:pt x="4025" y="108409"/>
                    <a:pt x="4025" y="108409"/>
                    <a:pt x="4025" y="108409"/>
                  </a:cubicBezTo>
                  <a:cubicBezTo>
                    <a:pt x="5073" y="112600"/>
                    <a:pt x="6121" y="116791"/>
                    <a:pt x="7169" y="120982"/>
                  </a:cubicBezTo>
                  <a:cubicBezTo>
                    <a:pt x="8026" y="126983"/>
                    <a:pt x="10121" y="132507"/>
                    <a:pt x="12884" y="137841"/>
                  </a:cubicBezTo>
                  <a:lnTo>
                    <a:pt x="12884" y="137841"/>
                  </a:lnTo>
                  <a:lnTo>
                    <a:pt x="12884" y="137841"/>
                  </a:lnTo>
                  <a:cubicBezTo>
                    <a:pt x="14027" y="141556"/>
                    <a:pt x="15170" y="145271"/>
                    <a:pt x="17456" y="148509"/>
                  </a:cubicBezTo>
                  <a:lnTo>
                    <a:pt x="17456" y="148509"/>
                  </a:lnTo>
                  <a:cubicBezTo>
                    <a:pt x="17551" y="149747"/>
                    <a:pt x="17837" y="150890"/>
                    <a:pt x="19170" y="151557"/>
                  </a:cubicBezTo>
                  <a:cubicBezTo>
                    <a:pt x="20123" y="154891"/>
                    <a:pt x="21266" y="158034"/>
                    <a:pt x="23837" y="160511"/>
                  </a:cubicBezTo>
                  <a:lnTo>
                    <a:pt x="23837" y="160511"/>
                  </a:lnTo>
                  <a:cubicBezTo>
                    <a:pt x="25171" y="165845"/>
                    <a:pt x="28600" y="169845"/>
                    <a:pt x="31934" y="173941"/>
                  </a:cubicBezTo>
                  <a:lnTo>
                    <a:pt x="31934" y="173941"/>
                  </a:lnTo>
                  <a:cubicBezTo>
                    <a:pt x="32981" y="176322"/>
                    <a:pt x="34220" y="178513"/>
                    <a:pt x="36315" y="180037"/>
                  </a:cubicBezTo>
                  <a:cubicBezTo>
                    <a:pt x="36315" y="180037"/>
                    <a:pt x="36315" y="180037"/>
                    <a:pt x="36315" y="180037"/>
                  </a:cubicBezTo>
                  <a:cubicBezTo>
                    <a:pt x="36887" y="180989"/>
                    <a:pt x="37553" y="181847"/>
                    <a:pt x="38125" y="182799"/>
                  </a:cubicBezTo>
                  <a:lnTo>
                    <a:pt x="38125" y="182799"/>
                  </a:lnTo>
                  <a:lnTo>
                    <a:pt x="38125" y="182799"/>
                  </a:lnTo>
                  <a:cubicBezTo>
                    <a:pt x="38887" y="184609"/>
                    <a:pt x="40030" y="186133"/>
                    <a:pt x="41840" y="186990"/>
                  </a:cubicBezTo>
                  <a:cubicBezTo>
                    <a:pt x="41840" y="186990"/>
                    <a:pt x="41840" y="186990"/>
                    <a:pt x="41840" y="186990"/>
                  </a:cubicBezTo>
                  <a:cubicBezTo>
                    <a:pt x="43173" y="189943"/>
                    <a:pt x="45459" y="192134"/>
                    <a:pt x="48031" y="194039"/>
                  </a:cubicBezTo>
                  <a:cubicBezTo>
                    <a:pt x="49460" y="195467"/>
                    <a:pt x="50888" y="196801"/>
                    <a:pt x="52317" y="198230"/>
                  </a:cubicBezTo>
                  <a:lnTo>
                    <a:pt x="52317" y="198230"/>
                  </a:lnTo>
                  <a:lnTo>
                    <a:pt x="52317" y="198230"/>
                  </a:lnTo>
                  <a:cubicBezTo>
                    <a:pt x="53365" y="199182"/>
                    <a:pt x="54508" y="200134"/>
                    <a:pt x="55556" y="201087"/>
                  </a:cubicBezTo>
                  <a:cubicBezTo>
                    <a:pt x="59175" y="204802"/>
                    <a:pt x="63271" y="208136"/>
                    <a:pt x="68129" y="210231"/>
                  </a:cubicBezTo>
                  <a:lnTo>
                    <a:pt x="68129" y="210231"/>
                  </a:lnTo>
                  <a:cubicBezTo>
                    <a:pt x="73653" y="213184"/>
                    <a:pt x="78701" y="217280"/>
                    <a:pt x="85274" y="218137"/>
                  </a:cubicBezTo>
                  <a:lnTo>
                    <a:pt x="85274" y="218137"/>
                  </a:lnTo>
                  <a:cubicBezTo>
                    <a:pt x="92227" y="220899"/>
                    <a:pt x="99466" y="222614"/>
                    <a:pt x="106991" y="222518"/>
                  </a:cubicBezTo>
                  <a:cubicBezTo>
                    <a:pt x="112991" y="224328"/>
                    <a:pt x="118802" y="222804"/>
                    <a:pt x="124707" y="221661"/>
                  </a:cubicBezTo>
                  <a:cubicBezTo>
                    <a:pt x="127279" y="221280"/>
                    <a:pt x="129851" y="220899"/>
                    <a:pt x="132422" y="220518"/>
                  </a:cubicBezTo>
                  <a:cubicBezTo>
                    <a:pt x="131851" y="220137"/>
                    <a:pt x="131375" y="219756"/>
                    <a:pt x="130803" y="219280"/>
                  </a:cubicBezTo>
                  <a:lnTo>
                    <a:pt x="130803" y="219280"/>
                  </a:lnTo>
                  <a:cubicBezTo>
                    <a:pt x="131184" y="219851"/>
                    <a:pt x="131756" y="220328"/>
                    <a:pt x="132422" y="220518"/>
                  </a:cubicBezTo>
                  <a:cubicBezTo>
                    <a:pt x="136423" y="220042"/>
                    <a:pt x="140042" y="218518"/>
                    <a:pt x="143281" y="216041"/>
                  </a:cubicBezTo>
                  <a:lnTo>
                    <a:pt x="143281" y="216041"/>
                  </a:lnTo>
                  <a:lnTo>
                    <a:pt x="143281" y="216041"/>
                  </a:lnTo>
                  <a:cubicBezTo>
                    <a:pt x="146900" y="214232"/>
                    <a:pt x="150806" y="212993"/>
                    <a:pt x="153473" y="209659"/>
                  </a:cubicBezTo>
                  <a:cubicBezTo>
                    <a:pt x="159092" y="207278"/>
                    <a:pt x="163283" y="203088"/>
                    <a:pt x="166712" y="198134"/>
                  </a:cubicBezTo>
                  <a:cubicBezTo>
                    <a:pt x="169094" y="195563"/>
                    <a:pt x="171475" y="193086"/>
                    <a:pt x="171951" y="189371"/>
                  </a:cubicBezTo>
                  <a:cubicBezTo>
                    <a:pt x="173475" y="188133"/>
                    <a:pt x="174237" y="186514"/>
                    <a:pt x="174332" y="184514"/>
                  </a:cubicBezTo>
                  <a:lnTo>
                    <a:pt x="174332" y="184514"/>
                  </a:lnTo>
                  <a:cubicBezTo>
                    <a:pt x="179381" y="174989"/>
                    <a:pt x="181952" y="165083"/>
                    <a:pt x="179762" y="154224"/>
                  </a:cubicBezTo>
                  <a:lnTo>
                    <a:pt x="179762" y="154224"/>
                  </a:lnTo>
                  <a:cubicBezTo>
                    <a:pt x="179952" y="153843"/>
                    <a:pt x="179857" y="153462"/>
                    <a:pt x="179571" y="153176"/>
                  </a:cubicBezTo>
                  <a:cubicBezTo>
                    <a:pt x="181000" y="148700"/>
                    <a:pt x="179571" y="144318"/>
                    <a:pt x="178809" y="139937"/>
                  </a:cubicBezTo>
                  <a:cubicBezTo>
                    <a:pt x="178714" y="137079"/>
                    <a:pt x="178714" y="134126"/>
                    <a:pt x="176428" y="131840"/>
                  </a:cubicBezTo>
                  <a:cubicBezTo>
                    <a:pt x="176428" y="131840"/>
                    <a:pt x="176428" y="131840"/>
                    <a:pt x="176428" y="131840"/>
                  </a:cubicBezTo>
                  <a:cubicBezTo>
                    <a:pt x="176523" y="131364"/>
                    <a:pt x="176428" y="130983"/>
                    <a:pt x="176047" y="130602"/>
                  </a:cubicBezTo>
                  <a:cubicBezTo>
                    <a:pt x="175475" y="126221"/>
                    <a:pt x="175380" y="121744"/>
                    <a:pt x="172808" y="117839"/>
                  </a:cubicBezTo>
                  <a:cubicBezTo>
                    <a:pt x="172332" y="115934"/>
                    <a:pt x="171951" y="113933"/>
                    <a:pt x="171475" y="112028"/>
                  </a:cubicBezTo>
                  <a:lnTo>
                    <a:pt x="171475" y="112028"/>
                  </a:lnTo>
                  <a:cubicBezTo>
                    <a:pt x="168998" y="105170"/>
                    <a:pt x="166617" y="98313"/>
                    <a:pt x="164141" y="91454"/>
                  </a:cubicBezTo>
                  <a:cubicBezTo>
                    <a:pt x="164141" y="91454"/>
                    <a:pt x="164141" y="91454"/>
                    <a:pt x="164141" y="91454"/>
                  </a:cubicBezTo>
                  <a:cubicBezTo>
                    <a:pt x="163569" y="86501"/>
                    <a:pt x="161378" y="82310"/>
                    <a:pt x="158807" y="78215"/>
                  </a:cubicBezTo>
                  <a:cubicBezTo>
                    <a:pt x="158616" y="76405"/>
                    <a:pt x="158235" y="74786"/>
                    <a:pt x="156711" y="73643"/>
                  </a:cubicBezTo>
                  <a:cubicBezTo>
                    <a:pt x="156711" y="73071"/>
                    <a:pt x="156616" y="72595"/>
                    <a:pt x="156235" y="72214"/>
                  </a:cubicBezTo>
                  <a:lnTo>
                    <a:pt x="156235" y="72214"/>
                  </a:lnTo>
                  <a:cubicBezTo>
                    <a:pt x="154616" y="67928"/>
                    <a:pt x="153092" y="63546"/>
                    <a:pt x="149948" y="59926"/>
                  </a:cubicBezTo>
                  <a:lnTo>
                    <a:pt x="149948" y="59926"/>
                  </a:lnTo>
                  <a:cubicBezTo>
                    <a:pt x="147662" y="56117"/>
                    <a:pt x="145376" y="52211"/>
                    <a:pt x="143090" y="48306"/>
                  </a:cubicBezTo>
                  <a:cubicBezTo>
                    <a:pt x="140995" y="45163"/>
                    <a:pt x="140614" y="40591"/>
                    <a:pt x="135947" y="39353"/>
                  </a:cubicBezTo>
                  <a:lnTo>
                    <a:pt x="135947" y="39353"/>
                  </a:lnTo>
                  <a:cubicBezTo>
                    <a:pt x="136042" y="36876"/>
                    <a:pt x="134423" y="35257"/>
                    <a:pt x="132994" y="33542"/>
                  </a:cubicBezTo>
                  <a:cubicBezTo>
                    <a:pt x="132994" y="33542"/>
                    <a:pt x="132994" y="33542"/>
                    <a:pt x="132994" y="33542"/>
                  </a:cubicBezTo>
                  <a:cubicBezTo>
                    <a:pt x="132994" y="33542"/>
                    <a:pt x="132994" y="33542"/>
                    <a:pt x="132994" y="33542"/>
                  </a:cubicBezTo>
                  <a:cubicBezTo>
                    <a:pt x="132422" y="31542"/>
                    <a:pt x="131089" y="30113"/>
                    <a:pt x="129374" y="29161"/>
                  </a:cubicBezTo>
                  <a:cubicBezTo>
                    <a:pt x="128041" y="26875"/>
                    <a:pt x="126517" y="24589"/>
                    <a:pt x="123945" y="23351"/>
                  </a:cubicBezTo>
                  <a:cubicBezTo>
                    <a:pt x="122707" y="20779"/>
                    <a:pt x="121183" y="18588"/>
                    <a:pt x="118040" y="18112"/>
                  </a:cubicBezTo>
                  <a:lnTo>
                    <a:pt x="118040" y="18112"/>
                  </a:lnTo>
                  <a:lnTo>
                    <a:pt x="118040" y="18112"/>
                  </a:lnTo>
                  <a:cubicBezTo>
                    <a:pt x="117563" y="18017"/>
                    <a:pt x="116992" y="17826"/>
                    <a:pt x="116516" y="17731"/>
                  </a:cubicBezTo>
                  <a:cubicBezTo>
                    <a:pt x="114134" y="10397"/>
                    <a:pt x="107086" y="8968"/>
                    <a:pt x="101371" y="5729"/>
                  </a:cubicBezTo>
                  <a:lnTo>
                    <a:pt x="101371" y="5729"/>
                  </a:lnTo>
                  <a:lnTo>
                    <a:pt x="101371" y="5729"/>
                  </a:lnTo>
                  <a:cubicBezTo>
                    <a:pt x="100990" y="4396"/>
                    <a:pt x="99942" y="4205"/>
                    <a:pt x="98799" y="4110"/>
                  </a:cubicBezTo>
                  <a:lnTo>
                    <a:pt x="98799" y="4110"/>
                  </a:lnTo>
                  <a:cubicBezTo>
                    <a:pt x="98132" y="3729"/>
                    <a:pt x="97466" y="3348"/>
                    <a:pt x="96799" y="2967"/>
                  </a:cubicBezTo>
                  <a:lnTo>
                    <a:pt x="96799" y="2967"/>
                  </a:lnTo>
                  <a:cubicBezTo>
                    <a:pt x="92703" y="109"/>
                    <a:pt x="87845" y="967"/>
                    <a:pt x="83369" y="395"/>
                  </a:cubicBezTo>
                  <a:lnTo>
                    <a:pt x="83369" y="395"/>
                  </a:lnTo>
                  <a:cubicBezTo>
                    <a:pt x="80797" y="681"/>
                    <a:pt x="78130" y="872"/>
                    <a:pt x="75558" y="1157"/>
                  </a:cubicBezTo>
                  <a:cubicBezTo>
                    <a:pt x="71843" y="-1224"/>
                    <a:pt x="68129" y="776"/>
                    <a:pt x="64414" y="967"/>
                  </a:cubicBezTo>
                  <a:cubicBezTo>
                    <a:pt x="59270" y="109"/>
                    <a:pt x="54317" y="300"/>
                    <a:pt x="49841" y="3253"/>
                  </a:cubicBezTo>
                  <a:lnTo>
                    <a:pt x="49745" y="3253"/>
                  </a:lnTo>
                  <a:lnTo>
                    <a:pt x="49745" y="3253"/>
                  </a:lnTo>
                  <a:cubicBezTo>
                    <a:pt x="48221" y="3539"/>
                    <a:pt x="46697" y="3824"/>
                    <a:pt x="45173" y="4205"/>
                  </a:cubicBezTo>
                  <a:cubicBezTo>
                    <a:pt x="42887" y="4396"/>
                    <a:pt x="40601" y="4396"/>
                    <a:pt x="38887" y="6396"/>
                  </a:cubicBezTo>
                  <a:lnTo>
                    <a:pt x="38887" y="6396"/>
                  </a:lnTo>
                  <a:cubicBezTo>
                    <a:pt x="36601" y="6682"/>
                    <a:pt x="34601" y="7539"/>
                    <a:pt x="32886" y="9158"/>
                  </a:cubicBezTo>
                  <a:cubicBezTo>
                    <a:pt x="28219" y="10682"/>
                    <a:pt x="24409" y="13635"/>
                    <a:pt x="21075" y="17159"/>
                  </a:cubicBezTo>
                  <a:cubicBezTo>
                    <a:pt x="20218" y="17921"/>
                    <a:pt x="19265" y="18779"/>
                    <a:pt x="18408" y="19541"/>
                  </a:cubicBezTo>
                  <a:lnTo>
                    <a:pt x="18408" y="19541"/>
                  </a:lnTo>
                  <a:cubicBezTo>
                    <a:pt x="14693" y="22303"/>
                    <a:pt x="11931" y="25827"/>
                    <a:pt x="10217" y="30113"/>
                  </a:cubicBezTo>
                  <a:cubicBezTo>
                    <a:pt x="9740" y="31161"/>
                    <a:pt x="9264" y="32209"/>
                    <a:pt x="8788" y="33257"/>
                  </a:cubicBezTo>
                  <a:lnTo>
                    <a:pt x="8788" y="33257"/>
                  </a:lnTo>
                  <a:cubicBezTo>
                    <a:pt x="5549" y="37257"/>
                    <a:pt x="4216" y="41924"/>
                    <a:pt x="4406" y="46973"/>
                  </a:cubicBezTo>
                  <a:lnTo>
                    <a:pt x="4406" y="46973"/>
                  </a:lnTo>
                  <a:cubicBezTo>
                    <a:pt x="2025" y="48782"/>
                    <a:pt x="1835" y="51164"/>
                    <a:pt x="2406" y="53831"/>
                  </a:cubicBezTo>
                  <a:cubicBezTo>
                    <a:pt x="25" y="56212"/>
                    <a:pt x="1644" y="59069"/>
                    <a:pt x="1454" y="61736"/>
                  </a:cubicBezTo>
                  <a:cubicBezTo>
                    <a:pt x="-166" y="63927"/>
                    <a:pt x="1073" y="66118"/>
                    <a:pt x="1168" y="68404"/>
                  </a:cubicBezTo>
                  <a:cubicBezTo>
                    <a:pt x="1168" y="68975"/>
                    <a:pt x="1263" y="69547"/>
                    <a:pt x="1263" y="70118"/>
                  </a:cubicBezTo>
                  <a:cubicBezTo>
                    <a:pt x="-737" y="72595"/>
                    <a:pt x="311" y="75262"/>
                    <a:pt x="596" y="77929"/>
                  </a:cubicBezTo>
                  <a:cubicBezTo>
                    <a:pt x="596" y="77929"/>
                    <a:pt x="596" y="77929"/>
                    <a:pt x="596" y="77929"/>
                  </a:cubicBezTo>
                  <a:cubicBezTo>
                    <a:pt x="596" y="77929"/>
                    <a:pt x="596" y="77929"/>
                    <a:pt x="596" y="77929"/>
                  </a:cubicBezTo>
                  <a:cubicBezTo>
                    <a:pt x="-1309" y="84311"/>
                    <a:pt x="1835" y="89930"/>
                    <a:pt x="3263" y="95836"/>
                  </a:cubicBezTo>
                  <a:lnTo>
                    <a:pt x="3263" y="95836"/>
                  </a:lnTo>
                  <a:cubicBezTo>
                    <a:pt x="3263" y="95836"/>
                    <a:pt x="3263" y="95836"/>
                    <a:pt x="3263" y="95836"/>
                  </a:cubicBezTo>
                  <a:cubicBezTo>
                    <a:pt x="3168" y="96217"/>
                    <a:pt x="3263" y="96598"/>
                    <a:pt x="3454" y="96979"/>
                  </a:cubicBezTo>
                  <a:cubicBezTo>
                    <a:pt x="3359" y="97074"/>
                    <a:pt x="3454" y="97169"/>
                    <a:pt x="3359" y="97265"/>
                  </a:cubicBezTo>
                  <a:cubicBezTo>
                    <a:pt x="1644" y="101075"/>
                    <a:pt x="2978" y="104694"/>
                    <a:pt x="4025" y="108409"/>
                  </a:cubicBezTo>
                  <a:close/>
                  <a:moveTo>
                    <a:pt x="169856" y="120125"/>
                  </a:moveTo>
                  <a:cubicBezTo>
                    <a:pt x="169856" y="120220"/>
                    <a:pt x="169856" y="120315"/>
                    <a:pt x="169856" y="120315"/>
                  </a:cubicBezTo>
                  <a:cubicBezTo>
                    <a:pt x="169760" y="120315"/>
                    <a:pt x="169665" y="120125"/>
                    <a:pt x="169570" y="120125"/>
                  </a:cubicBezTo>
                  <a:cubicBezTo>
                    <a:pt x="169760" y="120125"/>
                    <a:pt x="169760" y="120220"/>
                    <a:pt x="169856" y="120125"/>
                  </a:cubicBezTo>
                  <a:close/>
                  <a:moveTo>
                    <a:pt x="98704" y="17350"/>
                  </a:moveTo>
                  <a:cubicBezTo>
                    <a:pt x="98799" y="17350"/>
                    <a:pt x="98990" y="17445"/>
                    <a:pt x="99085" y="17445"/>
                  </a:cubicBezTo>
                  <a:cubicBezTo>
                    <a:pt x="98894" y="17540"/>
                    <a:pt x="98894" y="17445"/>
                    <a:pt x="98704" y="17540"/>
                  </a:cubicBezTo>
                  <a:cubicBezTo>
                    <a:pt x="98704" y="17445"/>
                    <a:pt x="98704" y="17445"/>
                    <a:pt x="98704" y="17350"/>
                  </a:cubicBezTo>
                  <a:close/>
                  <a:moveTo>
                    <a:pt x="153473" y="105932"/>
                  </a:moveTo>
                  <a:cubicBezTo>
                    <a:pt x="153473" y="105932"/>
                    <a:pt x="153568" y="105932"/>
                    <a:pt x="153473" y="105932"/>
                  </a:cubicBezTo>
                  <a:cubicBezTo>
                    <a:pt x="153377" y="106028"/>
                    <a:pt x="153187" y="106028"/>
                    <a:pt x="152996" y="106123"/>
                  </a:cubicBezTo>
                  <a:cubicBezTo>
                    <a:pt x="153187" y="105932"/>
                    <a:pt x="153377" y="105932"/>
                    <a:pt x="153473" y="105932"/>
                  </a:cubicBezTo>
                  <a:close/>
                  <a:moveTo>
                    <a:pt x="100704" y="80882"/>
                  </a:moveTo>
                  <a:lnTo>
                    <a:pt x="100704" y="80882"/>
                  </a:lnTo>
                  <a:cubicBezTo>
                    <a:pt x="100514" y="81167"/>
                    <a:pt x="100228" y="81453"/>
                    <a:pt x="100037" y="81739"/>
                  </a:cubicBezTo>
                  <a:lnTo>
                    <a:pt x="100037" y="81739"/>
                  </a:lnTo>
                  <a:cubicBezTo>
                    <a:pt x="100418" y="81644"/>
                    <a:pt x="100514" y="81263"/>
                    <a:pt x="100704" y="80882"/>
                  </a:cubicBezTo>
                  <a:close/>
                  <a:moveTo>
                    <a:pt x="123850" y="159844"/>
                  </a:moveTo>
                  <a:cubicBezTo>
                    <a:pt x="123850" y="160130"/>
                    <a:pt x="123945" y="160320"/>
                    <a:pt x="123945" y="160606"/>
                  </a:cubicBezTo>
                  <a:cubicBezTo>
                    <a:pt x="123755" y="160511"/>
                    <a:pt x="123659" y="160320"/>
                    <a:pt x="123469" y="160130"/>
                  </a:cubicBezTo>
                  <a:cubicBezTo>
                    <a:pt x="123659" y="160034"/>
                    <a:pt x="123755" y="159939"/>
                    <a:pt x="123850" y="159844"/>
                  </a:cubicBezTo>
                  <a:close/>
                  <a:moveTo>
                    <a:pt x="82226" y="94121"/>
                  </a:moveTo>
                  <a:lnTo>
                    <a:pt x="82226" y="94121"/>
                  </a:lnTo>
                  <a:cubicBezTo>
                    <a:pt x="82226" y="94121"/>
                    <a:pt x="82321" y="94217"/>
                    <a:pt x="82226" y="94121"/>
                  </a:cubicBezTo>
                  <a:cubicBezTo>
                    <a:pt x="82226" y="94121"/>
                    <a:pt x="82130" y="94217"/>
                    <a:pt x="82130" y="94217"/>
                  </a:cubicBezTo>
                  <a:cubicBezTo>
                    <a:pt x="82226" y="94217"/>
                    <a:pt x="82226" y="94121"/>
                    <a:pt x="82226" y="94121"/>
                  </a:cubicBezTo>
                  <a:cubicBezTo>
                    <a:pt x="82226" y="94121"/>
                    <a:pt x="82226" y="94121"/>
                    <a:pt x="82226" y="94121"/>
                  </a:cubicBezTo>
                  <a:lnTo>
                    <a:pt x="82226" y="94121"/>
                  </a:lnTo>
                  <a:close/>
                  <a:moveTo>
                    <a:pt x="105943" y="124697"/>
                  </a:moveTo>
                  <a:lnTo>
                    <a:pt x="105943" y="124697"/>
                  </a:lnTo>
                  <a:cubicBezTo>
                    <a:pt x="106038" y="124697"/>
                    <a:pt x="106038" y="124601"/>
                    <a:pt x="105943" y="124697"/>
                  </a:cubicBezTo>
                  <a:cubicBezTo>
                    <a:pt x="106038" y="124697"/>
                    <a:pt x="106038" y="124697"/>
                    <a:pt x="105943" y="124697"/>
                  </a:cubicBezTo>
                  <a:cubicBezTo>
                    <a:pt x="105943" y="124697"/>
                    <a:pt x="105943" y="124697"/>
                    <a:pt x="105943" y="124697"/>
                  </a:cubicBezTo>
                  <a:lnTo>
                    <a:pt x="105943" y="124697"/>
                  </a:lnTo>
                  <a:close/>
                  <a:moveTo>
                    <a:pt x="129089" y="116505"/>
                  </a:moveTo>
                  <a:lnTo>
                    <a:pt x="129089" y="116505"/>
                  </a:lnTo>
                  <a:cubicBezTo>
                    <a:pt x="128993" y="116505"/>
                    <a:pt x="128993" y="116505"/>
                    <a:pt x="129089" y="116505"/>
                  </a:cubicBezTo>
                  <a:cubicBezTo>
                    <a:pt x="128993" y="116505"/>
                    <a:pt x="129089" y="116505"/>
                    <a:pt x="129089" y="116505"/>
                  </a:cubicBezTo>
                  <a:cubicBezTo>
                    <a:pt x="129089" y="116505"/>
                    <a:pt x="129089" y="116505"/>
                    <a:pt x="129089" y="116505"/>
                  </a:cubicBezTo>
                  <a:close/>
                  <a:moveTo>
                    <a:pt x="128327" y="159368"/>
                  </a:moveTo>
                  <a:cubicBezTo>
                    <a:pt x="127946" y="158415"/>
                    <a:pt x="127469" y="157367"/>
                    <a:pt x="126898" y="156224"/>
                  </a:cubicBezTo>
                  <a:cubicBezTo>
                    <a:pt x="127946" y="157272"/>
                    <a:pt x="128708" y="157844"/>
                    <a:pt x="129565" y="158320"/>
                  </a:cubicBezTo>
                  <a:cubicBezTo>
                    <a:pt x="129184" y="158701"/>
                    <a:pt x="128803" y="158987"/>
                    <a:pt x="128327" y="159368"/>
                  </a:cubicBezTo>
                  <a:close/>
                  <a:moveTo>
                    <a:pt x="124136" y="83549"/>
                  </a:moveTo>
                  <a:cubicBezTo>
                    <a:pt x="124231" y="83453"/>
                    <a:pt x="124231" y="83453"/>
                    <a:pt x="124231" y="83358"/>
                  </a:cubicBezTo>
                  <a:cubicBezTo>
                    <a:pt x="124231" y="83453"/>
                    <a:pt x="124231" y="83644"/>
                    <a:pt x="124326" y="83739"/>
                  </a:cubicBezTo>
                  <a:cubicBezTo>
                    <a:pt x="124231" y="83644"/>
                    <a:pt x="124231" y="83549"/>
                    <a:pt x="124136" y="83549"/>
                  </a:cubicBezTo>
                  <a:close/>
                  <a:moveTo>
                    <a:pt x="67557" y="70404"/>
                  </a:moveTo>
                  <a:lnTo>
                    <a:pt x="67557" y="70404"/>
                  </a:lnTo>
                  <a:cubicBezTo>
                    <a:pt x="67557" y="70404"/>
                    <a:pt x="67557" y="70404"/>
                    <a:pt x="67557" y="70404"/>
                  </a:cubicBezTo>
                  <a:cubicBezTo>
                    <a:pt x="67557" y="70404"/>
                    <a:pt x="67557" y="70404"/>
                    <a:pt x="67557" y="70404"/>
                  </a:cubicBezTo>
                  <a:close/>
                  <a:moveTo>
                    <a:pt x="42221" y="107361"/>
                  </a:moveTo>
                  <a:cubicBezTo>
                    <a:pt x="42221" y="107551"/>
                    <a:pt x="42316" y="107742"/>
                    <a:pt x="42316" y="107933"/>
                  </a:cubicBezTo>
                  <a:cubicBezTo>
                    <a:pt x="42221" y="107838"/>
                    <a:pt x="42221" y="107742"/>
                    <a:pt x="42030" y="107647"/>
                  </a:cubicBezTo>
                  <a:cubicBezTo>
                    <a:pt x="42125" y="107456"/>
                    <a:pt x="42125" y="107456"/>
                    <a:pt x="42221" y="107361"/>
                  </a:cubicBezTo>
                  <a:close/>
                  <a:moveTo>
                    <a:pt x="102895" y="170131"/>
                  </a:moveTo>
                  <a:cubicBezTo>
                    <a:pt x="102895" y="170131"/>
                    <a:pt x="102990" y="170226"/>
                    <a:pt x="102990" y="170226"/>
                  </a:cubicBezTo>
                  <a:cubicBezTo>
                    <a:pt x="102895" y="170226"/>
                    <a:pt x="102895" y="170226"/>
                    <a:pt x="102800" y="170321"/>
                  </a:cubicBezTo>
                  <a:cubicBezTo>
                    <a:pt x="102800" y="170226"/>
                    <a:pt x="102895" y="170226"/>
                    <a:pt x="102895" y="170131"/>
                  </a:cubicBezTo>
                  <a:close/>
                  <a:moveTo>
                    <a:pt x="23552" y="97550"/>
                  </a:moveTo>
                  <a:cubicBezTo>
                    <a:pt x="23552" y="97646"/>
                    <a:pt x="23552" y="97646"/>
                    <a:pt x="23552" y="97741"/>
                  </a:cubicBezTo>
                  <a:cubicBezTo>
                    <a:pt x="23552" y="97741"/>
                    <a:pt x="23456" y="97741"/>
                    <a:pt x="23456" y="97741"/>
                  </a:cubicBezTo>
                  <a:cubicBezTo>
                    <a:pt x="23456" y="97646"/>
                    <a:pt x="23552" y="97550"/>
                    <a:pt x="23552" y="97550"/>
                  </a:cubicBezTo>
                  <a:close/>
                  <a:moveTo>
                    <a:pt x="23171" y="98217"/>
                  </a:moveTo>
                  <a:cubicBezTo>
                    <a:pt x="23171" y="98217"/>
                    <a:pt x="23171" y="98313"/>
                    <a:pt x="23171" y="98313"/>
                  </a:cubicBezTo>
                  <a:cubicBezTo>
                    <a:pt x="23171" y="98313"/>
                    <a:pt x="23075" y="98313"/>
                    <a:pt x="23075" y="98313"/>
                  </a:cubicBezTo>
                  <a:cubicBezTo>
                    <a:pt x="23171" y="98313"/>
                    <a:pt x="23171" y="98217"/>
                    <a:pt x="23171" y="98217"/>
                  </a:cubicBezTo>
                  <a:close/>
                  <a:moveTo>
                    <a:pt x="24409" y="84596"/>
                  </a:moveTo>
                  <a:cubicBezTo>
                    <a:pt x="24409" y="84596"/>
                    <a:pt x="24409" y="84596"/>
                    <a:pt x="24409" y="84596"/>
                  </a:cubicBezTo>
                  <a:cubicBezTo>
                    <a:pt x="24409" y="84596"/>
                    <a:pt x="24409" y="84596"/>
                    <a:pt x="24409" y="84596"/>
                  </a:cubicBezTo>
                  <a:cubicBezTo>
                    <a:pt x="24409" y="84596"/>
                    <a:pt x="24409" y="84596"/>
                    <a:pt x="24409" y="84596"/>
                  </a:cubicBezTo>
                  <a:close/>
                  <a:moveTo>
                    <a:pt x="58699" y="155558"/>
                  </a:moveTo>
                  <a:cubicBezTo>
                    <a:pt x="58699" y="155558"/>
                    <a:pt x="58699" y="155558"/>
                    <a:pt x="58699" y="155558"/>
                  </a:cubicBezTo>
                  <a:cubicBezTo>
                    <a:pt x="58699" y="155558"/>
                    <a:pt x="58699" y="155558"/>
                    <a:pt x="58699" y="155558"/>
                  </a:cubicBezTo>
                  <a:cubicBezTo>
                    <a:pt x="58699" y="155558"/>
                    <a:pt x="58699" y="155558"/>
                    <a:pt x="58699" y="155558"/>
                  </a:cubicBezTo>
                  <a:close/>
                  <a:moveTo>
                    <a:pt x="89274" y="165940"/>
                  </a:moveTo>
                  <a:cubicBezTo>
                    <a:pt x="89179" y="165940"/>
                    <a:pt x="89179" y="165940"/>
                    <a:pt x="89084" y="165940"/>
                  </a:cubicBezTo>
                  <a:cubicBezTo>
                    <a:pt x="89179" y="165845"/>
                    <a:pt x="89179" y="165845"/>
                    <a:pt x="89274" y="165749"/>
                  </a:cubicBezTo>
                  <a:cubicBezTo>
                    <a:pt x="89274" y="165845"/>
                    <a:pt x="89274" y="165940"/>
                    <a:pt x="89274" y="165940"/>
                  </a:cubicBezTo>
                  <a:close/>
                  <a:moveTo>
                    <a:pt x="93941" y="165083"/>
                  </a:moveTo>
                  <a:cubicBezTo>
                    <a:pt x="93941" y="165178"/>
                    <a:pt x="93941" y="165178"/>
                    <a:pt x="93941" y="165273"/>
                  </a:cubicBezTo>
                  <a:cubicBezTo>
                    <a:pt x="93941" y="165273"/>
                    <a:pt x="93846" y="165273"/>
                    <a:pt x="93846" y="165273"/>
                  </a:cubicBezTo>
                  <a:cubicBezTo>
                    <a:pt x="93941" y="165178"/>
                    <a:pt x="93941" y="165178"/>
                    <a:pt x="93941" y="165083"/>
                  </a:cubicBezTo>
                  <a:close/>
                  <a:moveTo>
                    <a:pt x="130898" y="61451"/>
                  </a:moveTo>
                  <a:lnTo>
                    <a:pt x="130898" y="61451"/>
                  </a:lnTo>
                  <a:cubicBezTo>
                    <a:pt x="130994" y="61451"/>
                    <a:pt x="131089" y="61451"/>
                    <a:pt x="131184" y="61451"/>
                  </a:cubicBezTo>
                  <a:cubicBezTo>
                    <a:pt x="131089" y="61546"/>
                    <a:pt x="130994" y="61546"/>
                    <a:pt x="130898" y="61641"/>
                  </a:cubicBezTo>
                  <a:cubicBezTo>
                    <a:pt x="130898" y="61546"/>
                    <a:pt x="130898" y="61451"/>
                    <a:pt x="130898" y="61451"/>
                  </a:cubicBezTo>
                  <a:close/>
                  <a:moveTo>
                    <a:pt x="20313" y="72404"/>
                  </a:moveTo>
                  <a:cubicBezTo>
                    <a:pt x="20313" y="72214"/>
                    <a:pt x="20218" y="71928"/>
                    <a:pt x="20218" y="71738"/>
                  </a:cubicBezTo>
                  <a:cubicBezTo>
                    <a:pt x="20408" y="72023"/>
                    <a:pt x="20599" y="72214"/>
                    <a:pt x="20789" y="72500"/>
                  </a:cubicBezTo>
                  <a:cubicBezTo>
                    <a:pt x="20599" y="72500"/>
                    <a:pt x="20504" y="72404"/>
                    <a:pt x="20313" y="72404"/>
                  </a:cubicBezTo>
                  <a:close/>
                  <a:moveTo>
                    <a:pt x="77749" y="164225"/>
                  </a:moveTo>
                  <a:cubicBezTo>
                    <a:pt x="77749" y="164225"/>
                    <a:pt x="77749" y="164225"/>
                    <a:pt x="77749" y="164225"/>
                  </a:cubicBezTo>
                  <a:cubicBezTo>
                    <a:pt x="77749" y="164225"/>
                    <a:pt x="77749" y="164225"/>
                    <a:pt x="77749" y="164225"/>
                  </a:cubicBezTo>
                  <a:cubicBezTo>
                    <a:pt x="77749" y="164225"/>
                    <a:pt x="77749" y="164225"/>
                    <a:pt x="77749" y="164225"/>
                  </a:cubicBezTo>
                  <a:close/>
                  <a:moveTo>
                    <a:pt x="168332" y="167369"/>
                  </a:moveTo>
                  <a:cubicBezTo>
                    <a:pt x="168427" y="167273"/>
                    <a:pt x="168427" y="167178"/>
                    <a:pt x="168522" y="167178"/>
                  </a:cubicBezTo>
                  <a:cubicBezTo>
                    <a:pt x="168522" y="167273"/>
                    <a:pt x="168522" y="167273"/>
                    <a:pt x="168522" y="167369"/>
                  </a:cubicBezTo>
                  <a:lnTo>
                    <a:pt x="168522" y="167369"/>
                  </a:lnTo>
                  <a:lnTo>
                    <a:pt x="168522" y="167369"/>
                  </a:lnTo>
                  <a:lnTo>
                    <a:pt x="168522" y="167369"/>
                  </a:lnTo>
                  <a:cubicBezTo>
                    <a:pt x="168427" y="167369"/>
                    <a:pt x="168427" y="167369"/>
                    <a:pt x="168332" y="167369"/>
                  </a:cubicBezTo>
                  <a:close/>
                  <a:moveTo>
                    <a:pt x="94894" y="24779"/>
                  </a:moveTo>
                  <a:cubicBezTo>
                    <a:pt x="94894" y="24779"/>
                    <a:pt x="94799" y="24684"/>
                    <a:pt x="94799" y="24684"/>
                  </a:cubicBezTo>
                  <a:cubicBezTo>
                    <a:pt x="94799" y="24684"/>
                    <a:pt x="94894" y="24684"/>
                    <a:pt x="94894" y="24589"/>
                  </a:cubicBezTo>
                  <a:cubicBezTo>
                    <a:pt x="94894" y="24684"/>
                    <a:pt x="94894" y="24684"/>
                    <a:pt x="94894" y="24779"/>
                  </a:cubicBezTo>
                  <a:close/>
                  <a:moveTo>
                    <a:pt x="15074" y="98598"/>
                  </a:moveTo>
                  <a:cubicBezTo>
                    <a:pt x="15170" y="98693"/>
                    <a:pt x="15074" y="98789"/>
                    <a:pt x="15170" y="98884"/>
                  </a:cubicBezTo>
                  <a:lnTo>
                    <a:pt x="15170" y="98884"/>
                  </a:lnTo>
                  <a:cubicBezTo>
                    <a:pt x="15074" y="98789"/>
                    <a:pt x="14979" y="98789"/>
                    <a:pt x="14789" y="98789"/>
                  </a:cubicBezTo>
                  <a:cubicBezTo>
                    <a:pt x="14884" y="98693"/>
                    <a:pt x="14979" y="98598"/>
                    <a:pt x="15074" y="98598"/>
                  </a:cubicBezTo>
                  <a:close/>
                  <a:moveTo>
                    <a:pt x="46983" y="174798"/>
                  </a:moveTo>
                  <a:cubicBezTo>
                    <a:pt x="46983" y="174893"/>
                    <a:pt x="46983" y="174893"/>
                    <a:pt x="46983" y="174989"/>
                  </a:cubicBezTo>
                  <a:lnTo>
                    <a:pt x="46983" y="174989"/>
                  </a:lnTo>
                  <a:lnTo>
                    <a:pt x="46983" y="174989"/>
                  </a:lnTo>
                  <a:cubicBezTo>
                    <a:pt x="46983" y="174989"/>
                    <a:pt x="46983" y="174989"/>
                    <a:pt x="46983" y="174989"/>
                  </a:cubicBezTo>
                  <a:cubicBezTo>
                    <a:pt x="46888" y="174989"/>
                    <a:pt x="46793" y="174989"/>
                    <a:pt x="46697" y="174893"/>
                  </a:cubicBezTo>
                  <a:cubicBezTo>
                    <a:pt x="46793" y="174893"/>
                    <a:pt x="46888" y="174893"/>
                    <a:pt x="46983" y="174798"/>
                  </a:cubicBezTo>
                  <a:close/>
                  <a:moveTo>
                    <a:pt x="59175" y="192610"/>
                  </a:moveTo>
                  <a:cubicBezTo>
                    <a:pt x="59270" y="192705"/>
                    <a:pt x="59270" y="192610"/>
                    <a:pt x="59366" y="192705"/>
                  </a:cubicBezTo>
                  <a:cubicBezTo>
                    <a:pt x="59270" y="192705"/>
                    <a:pt x="59270" y="192705"/>
                    <a:pt x="59270" y="192800"/>
                  </a:cubicBezTo>
                  <a:cubicBezTo>
                    <a:pt x="59175" y="192705"/>
                    <a:pt x="59175" y="192705"/>
                    <a:pt x="59175" y="192610"/>
                  </a:cubicBezTo>
                  <a:close/>
                  <a:moveTo>
                    <a:pt x="135756" y="60879"/>
                  </a:moveTo>
                  <a:cubicBezTo>
                    <a:pt x="135756" y="60784"/>
                    <a:pt x="135661" y="60784"/>
                    <a:pt x="135661" y="60689"/>
                  </a:cubicBezTo>
                  <a:lnTo>
                    <a:pt x="135661" y="60689"/>
                  </a:lnTo>
                  <a:lnTo>
                    <a:pt x="135661" y="60689"/>
                  </a:lnTo>
                  <a:cubicBezTo>
                    <a:pt x="135756" y="60689"/>
                    <a:pt x="135756" y="60689"/>
                    <a:pt x="135851" y="60689"/>
                  </a:cubicBezTo>
                  <a:cubicBezTo>
                    <a:pt x="135756" y="60784"/>
                    <a:pt x="135756" y="60784"/>
                    <a:pt x="135756" y="60879"/>
                  </a:cubicBezTo>
                  <a:close/>
                  <a:moveTo>
                    <a:pt x="104324" y="21731"/>
                  </a:moveTo>
                  <a:cubicBezTo>
                    <a:pt x="104324" y="21636"/>
                    <a:pt x="104324" y="21636"/>
                    <a:pt x="104324" y="21731"/>
                  </a:cubicBezTo>
                  <a:lnTo>
                    <a:pt x="104324" y="21731"/>
                  </a:lnTo>
                  <a:lnTo>
                    <a:pt x="104324" y="21731"/>
                  </a:lnTo>
                  <a:cubicBezTo>
                    <a:pt x="104324" y="21636"/>
                    <a:pt x="104419" y="21636"/>
                    <a:pt x="104324" y="21731"/>
                  </a:cubicBezTo>
                  <a:cubicBezTo>
                    <a:pt x="104419" y="21636"/>
                    <a:pt x="104419" y="21636"/>
                    <a:pt x="104324" y="21731"/>
                  </a:cubicBezTo>
                  <a:close/>
                  <a:moveTo>
                    <a:pt x="138899" y="197468"/>
                  </a:moveTo>
                  <a:cubicBezTo>
                    <a:pt x="138899" y="197372"/>
                    <a:pt x="138899" y="197372"/>
                    <a:pt x="138899" y="197468"/>
                  </a:cubicBezTo>
                  <a:cubicBezTo>
                    <a:pt x="138899" y="197468"/>
                    <a:pt x="138899" y="197468"/>
                    <a:pt x="138899" y="197468"/>
                  </a:cubicBezTo>
                  <a:cubicBezTo>
                    <a:pt x="138899" y="197468"/>
                    <a:pt x="138899" y="197468"/>
                    <a:pt x="138899" y="197468"/>
                  </a:cubicBezTo>
                  <a:close/>
                  <a:moveTo>
                    <a:pt x="162426" y="192515"/>
                  </a:moveTo>
                  <a:cubicBezTo>
                    <a:pt x="162426" y="192515"/>
                    <a:pt x="162426" y="192419"/>
                    <a:pt x="162426" y="192515"/>
                  </a:cubicBezTo>
                  <a:lnTo>
                    <a:pt x="162426" y="192515"/>
                  </a:lnTo>
                  <a:cubicBezTo>
                    <a:pt x="162426" y="192515"/>
                    <a:pt x="162426" y="192515"/>
                    <a:pt x="162426" y="192515"/>
                  </a:cubicBezTo>
                  <a:cubicBezTo>
                    <a:pt x="162426" y="192515"/>
                    <a:pt x="162426" y="192515"/>
                    <a:pt x="162426" y="192515"/>
                  </a:cubicBezTo>
                  <a:close/>
                  <a:moveTo>
                    <a:pt x="170713" y="149366"/>
                  </a:moveTo>
                  <a:cubicBezTo>
                    <a:pt x="170713" y="149366"/>
                    <a:pt x="170713" y="149271"/>
                    <a:pt x="170713" y="149271"/>
                  </a:cubicBezTo>
                  <a:cubicBezTo>
                    <a:pt x="170808" y="149366"/>
                    <a:pt x="170808" y="149366"/>
                    <a:pt x="170713" y="149366"/>
                  </a:cubicBezTo>
                  <a:cubicBezTo>
                    <a:pt x="170808" y="149462"/>
                    <a:pt x="170808" y="149366"/>
                    <a:pt x="170713" y="149366"/>
                  </a:cubicBezTo>
                  <a:close/>
                  <a:moveTo>
                    <a:pt x="123659" y="33352"/>
                  </a:moveTo>
                  <a:lnTo>
                    <a:pt x="123659" y="33352"/>
                  </a:lnTo>
                  <a:lnTo>
                    <a:pt x="123659" y="33352"/>
                  </a:lnTo>
                  <a:cubicBezTo>
                    <a:pt x="123659" y="33352"/>
                    <a:pt x="123659" y="33352"/>
                    <a:pt x="123659" y="33352"/>
                  </a:cubicBezTo>
                  <a:close/>
                  <a:moveTo>
                    <a:pt x="79559" y="18683"/>
                  </a:moveTo>
                  <a:cubicBezTo>
                    <a:pt x="79559" y="18683"/>
                    <a:pt x="79559" y="18683"/>
                    <a:pt x="79559" y="18683"/>
                  </a:cubicBezTo>
                  <a:cubicBezTo>
                    <a:pt x="79559" y="18683"/>
                    <a:pt x="79559" y="18683"/>
                    <a:pt x="79559" y="18683"/>
                  </a:cubicBezTo>
                  <a:cubicBezTo>
                    <a:pt x="79559" y="18683"/>
                    <a:pt x="79559" y="18683"/>
                    <a:pt x="79559" y="18683"/>
                  </a:cubicBezTo>
                  <a:close/>
                  <a:moveTo>
                    <a:pt x="130517" y="218042"/>
                  </a:moveTo>
                  <a:lnTo>
                    <a:pt x="130517" y="218042"/>
                  </a:lnTo>
                  <a:lnTo>
                    <a:pt x="130517" y="218042"/>
                  </a:lnTo>
                  <a:cubicBezTo>
                    <a:pt x="130517" y="218137"/>
                    <a:pt x="130517" y="218327"/>
                    <a:pt x="130613" y="218423"/>
                  </a:cubicBezTo>
                  <a:cubicBezTo>
                    <a:pt x="130517" y="218327"/>
                    <a:pt x="130517" y="218137"/>
                    <a:pt x="130422" y="218042"/>
                  </a:cubicBezTo>
                  <a:cubicBezTo>
                    <a:pt x="130422" y="218042"/>
                    <a:pt x="130517" y="218042"/>
                    <a:pt x="130517" y="218042"/>
                  </a:cubicBezTo>
                  <a:close/>
                  <a:moveTo>
                    <a:pt x="175761" y="150224"/>
                  </a:moveTo>
                  <a:cubicBezTo>
                    <a:pt x="175856" y="150224"/>
                    <a:pt x="175952" y="150224"/>
                    <a:pt x="176047" y="150128"/>
                  </a:cubicBezTo>
                  <a:cubicBezTo>
                    <a:pt x="175952" y="150224"/>
                    <a:pt x="175856" y="150224"/>
                    <a:pt x="175761" y="150319"/>
                  </a:cubicBezTo>
                  <a:cubicBezTo>
                    <a:pt x="175761" y="150319"/>
                    <a:pt x="175761" y="150319"/>
                    <a:pt x="175761" y="150224"/>
                  </a:cubicBezTo>
                  <a:close/>
                  <a:moveTo>
                    <a:pt x="174428" y="140699"/>
                  </a:moveTo>
                  <a:lnTo>
                    <a:pt x="174428" y="140699"/>
                  </a:lnTo>
                  <a:cubicBezTo>
                    <a:pt x="174428" y="140699"/>
                    <a:pt x="174428" y="140699"/>
                    <a:pt x="174428" y="140699"/>
                  </a:cubicBezTo>
                  <a:cubicBezTo>
                    <a:pt x="174428" y="140699"/>
                    <a:pt x="174428" y="140699"/>
                    <a:pt x="174428" y="140699"/>
                  </a:cubicBezTo>
                  <a:cubicBezTo>
                    <a:pt x="174428" y="140699"/>
                    <a:pt x="174428" y="140699"/>
                    <a:pt x="174428" y="140699"/>
                  </a:cubicBezTo>
                  <a:close/>
                  <a:moveTo>
                    <a:pt x="163093" y="106790"/>
                  </a:moveTo>
                  <a:lnTo>
                    <a:pt x="163093" y="106790"/>
                  </a:lnTo>
                  <a:cubicBezTo>
                    <a:pt x="163093" y="106885"/>
                    <a:pt x="163093" y="106885"/>
                    <a:pt x="163093" y="106790"/>
                  </a:cubicBezTo>
                  <a:lnTo>
                    <a:pt x="163093" y="106790"/>
                  </a:lnTo>
                  <a:cubicBezTo>
                    <a:pt x="163093" y="106599"/>
                    <a:pt x="162998" y="106409"/>
                    <a:pt x="162998" y="106218"/>
                  </a:cubicBezTo>
                  <a:cubicBezTo>
                    <a:pt x="163093" y="106313"/>
                    <a:pt x="163283" y="106313"/>
                    <a:pt x="163474" y="106409"/>
                  </a:cubicBezTo>
                  <a:cubicBezTo>
                    <a:pt x="163379" y="106504"/>
                    <a:pt x="163283" y="106694"/>
                    <a:pt x="163093" y="106790"/>
                  </a:cubicBezTo>
                  <a:close/>
                  <a:moveTo>
                    <a:pt x="126993" y="34495"/>
                  </a:moveTo>
                  <a:lnTo>
                    <a:pt x="126993" y="34495"/>
                  </a:lnTo>
                  <a:cubicBezTo>
                    <a:pt x="126993" y="34495"/>
                    <a:pt x="126993" y="34495"/>
                    <a:pt x="126993" y="34495"/>
                  </a:cubicBezTo>
                  <a:cubicBezTo>
                    <a:pt x="126993" y="34495"/>
                    <a:pt x="126993" y="34495"/>
                    <a:pt x="126993" y="34495"/>
                  </a:cubicBezTo>
                  <a:close/>
                  <a:moveTo>
                    <a:pt x="86607" y="11063"/>
                  </a:moveTo>
                  <a:cubicBezTo>
                    <a:pt x="86607" y="11063"/>
                    <a:pt x="86607" y="11159"/>
                    <a:pt x="86607" y="11159"/>
                  </a:cubicBezTo>
                  <a:lnTo>
                    <a:pt x="86607" y="11159"/>
                  </a:lnTo>
                  <a:cubicBezTo>
                    <a:pt x="86607" y="11159"/>
                    <a:pt x="86607" y="11159"/>
                    <a:pt x="86607" y="11159"/>
                  </a:cubicBezTo>
                  <a:lnTo>
                    <a:pt x="86607" y="11159"/>
                  </a:lnTo>
                  <a:cubicBezTo>
                    <a:pt x="86512" y="11159"/>
                    <a:pt x="86512" y="11063"/>
                    <a:pt x="86417" y="11063"/>
                  </a:cubicBezTo>
                  <a:cubicBezTo>
                    <a:pt x="86417" y="11063"/>
                    <a:pt x="86512" y="11159"/>
                    <a:pt x="86607" y="11063"/>
                  </a:cubicBezTo>
                  <a:close/>
                  <a:moveTo>
                    <a:pt x="15836" y="137460"/>
                  </a:moveTo>
                  <a:cubicBezTo>
                    <a:pt x="15836" y="137460"/>
                    <a:pt x="15836" y="137460"/>
                    <a:pt x="15836" y="137460"/>
                  </a:cubicBezTo>
                  <a:cubicBezTo>
                    <a:pt x="15836" y="137460"/>
                    <a:pt x="15836" y="137460"/>
                    <a:pt x="15836" y="137460"/>
                  </a:cubicBezTo>
                  <a:cubicBezTo>
                    <a:pt x="15836" y="137460"/>
                    <a:pt x="15836" y="137460"/>
                    <a:pt x="15836" y="13746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7" name="Freeform: Shape 77">
              <a:extLst>
                <a:ext uri="{FF2B5EF4-FFF2-40B4-BE49-F238E27FC236}">
                  <a16:creationId xmlns:a16="http://schemas.microsoft.com/office/drawing/2014/main" id="{21FC7EC9-A4D7-BE52-92B3-73D5E99FC2FE}"/>
                </a:ext>
              </a:extLst>
            </p:cNvPr>
            <p:cNvSpPr/>
            <p:nvPr/>
          </p:nvSpPr>
          <p:spPr>
            <a:xfrm>
              <a:off x="5393702" y="3056004"/>
              <a:ext cx="405186" cy="336568"/>
            </a:xfrm>
            <a:custGeom>
              <a:avLst/>
              <a:gdLst>
                <a:gd name="connsiteX0" fmla="*/ 404069 w 405186"/>
                <a:gd name="connsiteY0" fmla="*/ 234025 h 336568"/>
                <a:gd name="connsiteX1" fmla="*/ 403402 w 405186"/>
                <a:gd name="connsiteY1" fmla="*/ 229358 h 336568"/>
                <a:gd name="connsiteX2" fmla="*/ 402450 w 405186"/>
                <a:gd name="connsiteY2" fmla="*/ 222976 h 336568"/>
                <a:gd name="connsiteX3" fmla="*/ 400164 w 405186"/>
                <a:gd name="connsiteY3" fmla="*/ 214880 h 336568"/>
                <a:gd name="connsiteX4" fmla="*/ 400164 w 405186"/>
                <a:gd name="connsiteY4" fmla="*/ 214880 h 336568"/>
                <a:gd name="connsiteX5" fmla="*/ 385686 w 405186"/>
                <a:gd name="connsiteY5" fmla="*/ 179732 h 336568"/>
                <a:gd name="connsiteX6" fmla="*/ 385686 w 405186"/>
                <a:gd name="connsiteY6" fmla="*/ 179732 h 336568"/>
                <a:gd name="connsiteX7" fmla="*/ 385686 w 405186"/>
                <a:gd name="connsiteY7" fmla="*/ 179732 h 336568"/>
                <a:gd name="connsiteX8" fmla="*/ 384543 w 405186"/>
                <a:gd name="connsiteY8" fmla="*/ 177351 h 336568"/>
                <a:gd name="connsiteX9" fmla="*/ 384543 w 405186"/>
                <a:gd name="connsiteY9" fmla="*/ 177351 h 336568"/>
                <a:gd name="connsiteX10" fmla="*/ 384543 w 405186"/>
                <a:gd name="connsiteY10" fmla="*/ 177351 h 336568"/>
                <a:gd name="connsiteX11" fmla="*/ 375018 w 405186"/>
                <a:gd name="connsiteY11" fmla="*/ 164207 h 336568"/>
                <a:gd name="connsiteX12" fmla="*/ 372827 w 405186"/>
                <a:gd name="connsiteY12" fmla="*/ 161159 h 336568"/>
                <a:gd name="connsiteX13" fmla="*/ 371017 w 405186"/>
                <a:gd name="connsiteY13" fmla="*/ 158015 h 336568"/>
                <a:gd name="connsiteX14" fmla="*/ 371017 w 405186"/>
                <a:gd name="connsiteY14" fmla="*/ 158015 h 336568"/>
                <a:gd name="connsiteX15" fmla="*/ 371017 w 405186"/>
                <a:gd name="connsiteY15" fmla="*/ 158015 h 336568"/>
                <a:gd name="connsiteX16" fmla="*/ 367207 w 405186"/>
                <a:gd name="connsiteY16" fmla="*/ 153444 h 336568"/>
                <a:gd name="connsiteX17" fmla="*/ 367207 w 405186"/>
                <a:gd name="connsiteY17" fmla="*/ 153444 h 336568"/>
                <a:gd name="connsiteX18" fmla="*/ 366541 w 405186"/>
                <a:gd name="connsiteY18" fmla="*/ 152396 h 336568"/>
                <a:gd name="connsiteX19" fmla="*/ 355968 w 405186"/>
                <a:gd name="connsiteY19" fmla="*/ 142204 h 336568"/>
                <a:gd name="connsiteX20" fmla="*/ 351967 w 405186"/>
                <a:gd name="connsiteY20" fmla="*/ 136584 h 336568"/>
                <a:gd name="connsiteX21" fmla="*/ 346443 w 405186"/>
                <a:gd name="connsiteY21" fmla="*/ 132584 h 336568"/>
                <a:gd name="connsiteX22" fmla="*/ 342919 w 405186"/>
                <a:gd name="connsiteY22" fmla="*/ 129345 h 336568"/>
                <a:gd name="connsiteX23" fmla="*/ 342919 w 405186"/>
                <a:gd name="connsiteY23" fmla="*/ 129345 h 336568"/>
                <a:gd name="connsiteX24" fmla="*/ 337203 w 405186"/>
                <a:gd name="connsiteY24" fmla="*/ 122487 h 336568"/>
                <a:gd name="connsiteX25" fmla="*/ 331298 w 405186"/>
                <a:gd name="connsiteY25" fmla="*/ 116487 h 336568"/>
                <a:gd name="connsiteX26" fmla="*/ 331298 w 405186"/>
                <a:gd name="connsiteY26" fmla="*/ 116487 h 336568"/>
                <a:gd name="connsiteX27" fmla="*/ 325583 w 405186"/>
                <a:gd name="connsiteY27" fmla="*/ 111343 h 336568"/>
                <a:gd name="connsiteX28" fmla="*/ 315867 w 405186"/>
                <a:gd name="connsiteY28" fmla="*/ 101532 h 336568"/>
                <a:gd name="connsiteX29" fmla="*/ 306819 w 405186"/>
                <a:gd name="connsiteY29" fmla="*/ 93150 h 336568"/>
                <a:gd name="connsiteX30" fmla="*/ 304628 w 405186"/>
                <a:gd name="connsiteY30" fmla="*/ 90197 h 336568"/>
                <a:gd name="connsiteX31" fmla="*/ 304628 w 405186"/>
                <a:gd name="connsiteY31" fmla="*/ 90197 h 336568"/>
                <a:gd name="connsiteX32" fmla="*/ 304628 w 405186"/>
                <a:gd name="connsiteY32" fmla="*/ 90197 h 336568"/>
                <a:gd name="connsiteX33" fmla="*/ 297294 w 405186"/>
                <a:gd name="connsiteY33" fmla="*/ 81149 h 336568"/>
                <a:gd name="connsiteX34" fmla="*/ 297294 w 405186"/>
                <a:gd name="connsiteY34" fmla="*/ 81149 h 336568"/>
                <a:gd name="connsiteX35" fmla="*/ 294722 w 405186"/>
                <a:gd name="connsiteY35" fmla="*/ 77148 h 336568"/>
                <a:gd name="connsiteX36" fmla="*/ 288626 w 405186"/>
                <a:gd name="connsiteY36" fmla="*/ 70005 h 336568"/>
                <a:gd name="connsiteX37" fmla="*/ 288626 w 405186"/>
                <a:gd name="connsiteY37" fmla="*/ 70005 h 336568"/>
                <a:gd name="connsiteX38" fmla="*/ 280911 w 405186"/>
                <a:gd name="connsiteY38" fmla="*/ 58098 h 336568"/>
                <a:gd name="connsiteX39" fmla="*/ 273005 w 405186"/>
                <a:gd name="connsiteY39" fmla="*/ 47811 h 336568"/>
                <a:gd name="connsiteX40" fmla="*/ 273005 w 405186"/>
                <a:gd name="connsiteY40" fmla="*/ 47811 h 336568"/>
                <a:gd name="connsiteX41" fmla="*/ 270814 w 405186"/>
                <a:gd name="connsiteY41" fmla="*/ 45144 h 336568"/>
                <a:gd name="connsiteX42" fmla="*/ 270814 w 405186"/>
                <a:gd name="connsiteY42" fmla="*/ 45144 h 336568"/>
                <a:gd name="connsiteX43" fmla="*/ 265099 w 405186"/>
                <a:gd name="connsiteY43" fmla="*/ 37905 h 336568"/>
                <a:gd name="connsiteX44" fmla="*/ 259479 w 405186"/>
                <a:gd name="connsiteY44" fmla="*/ 32190 h 336568"/>
                <a:gd name="connsiteX45" fmla="*/ 252907 w 405186"/>
                <a:gd name="connsiteY45" fmla="*/ 27904 h 336568"/>
                <a:gd name="connsiteX46" fmla="*/ 252907 w 405186"/>
                <a:gd name="connsiteY46" fmla="*/ 27904 h 336568"/>
                <a:gd name="connsiteX47" fmla="*/ 252145 w 405186"/>
                <a:gd name="connsiteY47" fmla="*/ 26761 h 336568"/>
                <a:gd name="connsiteX48" fmla="*/ 252145 w 405186"/>
                <a:gd name="connsiteY48" fmla="*/ 26761 h 336568"/>
                <a:gd name="connsiteX49" fmla="*/ 248335 w 405186"/>
                <a:gd name="connsiteY49" fmla="*/ 22951 h 336568"/>
                <a:gd name="connsiteX50" fmla="*/ 231476 w 405186"/>
                <a:gd name="connsiteY50" fmla="*/ 11807 h 336568"/>
                <a:gd name="connsiteX51" fmla="*/ 231476 w 405186"/>
                <a:gd name="connsiteY51" fmla="*/ 11807 h 336568"/>
                <a:gd name="connsiteX52" fmla="*/ 217284 w 405186"/>
                <a:gd name="connsiteY52" fmla="*/ 6949 h 336568"/>
                <a:gd name="connsiteX53" fmla="*/ 217284 w 405186"/>
                <a:gd name="connsiteY53" fmla="*/ 6949 h 336568"/>
                <a:gd name="connsiteX54" fmla="*/ 210426 w 405186"/>
                <a:gd name="connsiteY54" fmla="*/ 3330 h 336568"/>
                <a:gd name="connsiteX55" fmla="*/ 208521 w 405186"/>
                <a:gd name="connsiteY55" fmla="*/ 2567 h 336568"/>
                <a:gd name="connsiteX56" fmla="*/ 203568 w 405186"/>
                <a:gd name="connsiteY56" fmla="*/ 1615 h 336568"/>
                <a:gd name="connsiteX57" fmla="*/ 200520 w 405186"/>
                <a:gd name="connsiteY57" fmla="*/ 1805 h 336568"/>
                <a:gd name="connsiteX58" fmla="*/ 197091 w 405186"/>
                <a:gd name="connsiteY58" fmla="*/ 567 h 336568"/>
                <a:gd name="connsiteX59" fmla="*/ 197091 w 405186"/>
                <a:gd name="connsiteY59" fmla="*/ 567 h 336568"/>
                <a:gd name="connsiteX60" fmla="*/ 197091 w 405186"/>
                <a:gd name="connsiteY60" fmla="*/ 567 h 336568"/>
                <a:gd name="connsiteX61" fmla="*/ 187470 w 405186"/>
                <a:gd name="connsiteY61" fmla="*/ 2091 h 336568"/>
                <a:gd name="connsiteX62" fmla="*/ 181279 w 405186"/>
                <a:gd name="connsiteY62" fmla="*/ 4568 h 336568"/>
                <a:gd name="connsiteX63" fmla="*/ 178231 w 405186"/>
                <a:gd name="connsiteY63" fmla="*/ 6282 h 336568"/>
                <a:gd name="connsiteX64" fmla="*/ 173945 w 405186"/>
                <a:gd name="connsiteY64" fmla="*/ 8949 h 336568"/>
                <a:gd name="connsiteX65" fmla="*/ 169564 w 405186"/>
                <a:gd name="connsiteY65" fmla="*/ 12569 h 336568"/>
                <a:gd name="connsiteX66" fmla="*/ 162229 w 405186"/>
                <a:gd name="connsiteY66" fmla="*/ 20094 h 336568"/>
                <a:gd name="connsiteX67" fmla="*/ 151371 w 405186"/>
                <a:gd name="connsiteY67" fmla="*/ 32952 h 336568"/>
                <a:gd name="connsiteX68" fmla="*/ 149180 w 405186"/>
                <a:gd name="connsiteY68" fmla="*/ 36572 h 336568"/>
                <a:gd name="connsiteX69" fmla="*/ 149180 w 405186"/>
                <a:gd name="connsiteY69" fmla="*/ 36572 h 336568"/>
                <a:gd name="connsiteX70" fmla="*/ 143274 w 405186"/>
                <a:gd name="connsiteY70" fmla="*/ 43811 h 336568"/>
                <a:gd name="connsiteX71" fmla="*/ 139083 w 405186"/>
                <a:gd name="connsiteY71" fmla="*/ 49049 h 336568"/>
                <a:gd name="connsiteX72" fmla="*/ 128511 w 405186"/>
                <a:gd name="connsiteY72" fmla="*/ 66766 h 336568"/>
                <a:gd name="connsiteX73" fmla="*/ 125749 w 405186"/>
                <a:gd name="connsiteY73" fmla="*/ 68576 h 336568"/>
                <a:gd name="connsiteX74" fmla="*/ 125749 w 405186"/>
                <a:gd name="connsiteY74" fmla="*/ 68576 h 336568"/>
                <a:gd name="connsiteX75" fmla="*/ 120510 w 405186"/>
                <a:gd name="connsiteY75" fmla="*/ 75910 h 336568"/>
                <a:gd name="connsiteX76" fmla="*/ 117652 w 405186"/>
                <a:gd name="connsiteY76" fmla="*/ 79434 h 336568"/>
                <a:gd name="connsiteX77" fmla="*/ 110699 w 405186"/>
                <a:gd name="connsiteY77" fmla="*/ 88578 h 336568"/>
                <a:gd name="connsiteX78" fmla="*/ 107841 w 405186"/>
                <a:gd name="connsiteY78" fmla="*/ 92103 h 336568"/>
                <a:gd name="connsiteX79" fmla="*/ 104032 w 405186"/>
                <a:gd name="connsiteY79" fmla="*/ 96103 h 336568"/>
                <a:gd name="connsiteX80" fmla="*/ 95840 w 405186"/>
                <a:gd name="connsiteY80" fmla="*/ 105438 h 336568"/>
                <a:gd name="connsiteX81" fmla="*/ 95840 w 405186"/>
                <a:gd name="connsiteY81" fmla="*/ 105438 h 336568"/>
                <a:gd name="connsiteX82" fmla="*/ 95840 w 405186"/>
                <a:gd name="connsiteY82" fmla="*/ 105438 h 336568"/>
                <a:gd name="connsiteX83" fmla="*/ 94221 w 405186"/>
                <a:gd name="connsiteY83" fmla="*/ 107152 h 336568"/>
                <a:gd name="connsiteX84" fmla="*/ 94221 w 405186"/>
                <a:gd name="connsiteY84" fmla="*/ 107152 h 336568"/>
                <a:gd name="connsiteX85" fmla="*/ 88696 w 405186"/>
                <a:gd name="connsiteY85" fmla="*/ 112867 h 336568"/>
                <a:gd name="connsiteX86" fmla="*/ 85744 w 405186"/>
                <a:gd name="connsiteY86" fmla="*/ 114867 h 336568"/>
                <a:gd name="connsiteX87" fmla="*/ 85744 w 405186"/>
                <a:gd name="connsiteY87" fmla="*/ 114867 h 336568"/>
                <a:gd name="connsiteX88" fmla="*/ 81362 w 405186"/>
                <a:gd name="connsiteY88" fmla="*/ 118677 h 336568"/>
                <a:gd name="connsiteX89" fmla="*/ 77266 w 405186"/>
                <a:gd name="connsiteY89" fmla="*/ 123725 h 336568"/>
                <a:gd name="connsiteX90" fmla="*/ 62979 w 405186"/>
                <a:gd name="connsiteY90" fmla="*/ 135822 h 336568"/>
                <a:gd name="connsiteX91" fmla="*/ 54311 w 405186"/>
                <a:gd name="connsiteY91" fmla="*/ 144776 h 336568"/>
                <a:gd name="connsiteX92" fmla="*/ 50215 w 405186"/>
                <a:gd name="connsiteY92" fmla="*/ 148871 h 336568"/>
                <a:gd name="connsiteX93" fmla="*/ 39071 w 405186"/>
                <a:gd name="connsiteY93" fmla="*/ 161635 h 336568"/>
                <a:gd name="connsiteX94" fmla="*/ 36404 w 405186"/>
                <a:gd name="connsiteY94" fmla="*/ 165445 h 336568"/>
                <a:gd name="connsiteX95" fmla="*/ 28403 w 405186"/>
                <a:gd name="connsiteY95" fmla="*/ 176399 h 336568"/>
                <a:gd name="connsiteX96" fmla="*/ 21831 w 405186"/>
                <a:gd name="connsiteY96" fmla="*/ 186876 h 336568"/>
                <a:gd name="connsiteX97" fmla="*/ 20307 w 405186"/>
                <a:gd name="connsiteY97" fmla="*/ 189829 h 336568"/>
                <a:gd name="connsiteX98" fmla="*/ 17735 w 405186"/>
                <a:gd name="connsiteY98" fmla="*/ 195639 h 336568"/>
                <a:gd name="connsiteX99" fmla="*/ 18116 w 405186"/>
                <a:gd name="connsiteY99" fmla="*/ 196687 h 336568"/>
                <a:gd name="connsiteX100" fmla="*/ 18116 w 405186"/>
                <a:gd name="connsiteY100" fmla="*/ 196687 h 336568"/>
                <a:gd name="connsiteX101" fmla="*/ 18116 w 405186"/>
                <a:gd name="connsiteY101" fmla="*/ 196687 h 336568"/>
                <a:gd name="connsiteX102" fmla="*/ 11544 w 405186"/>
                <a:gd name="connsiteY102" fmla="*/ 207546 h 336568"/>
                <a:gd name="connsiteX103" fmla="*/ 8115 w 405186"/>
                <a:gd name="connsiteY103" fmla="*/ 217642 h 336568"/>
                <a:gd name="connsiteX104" fmla="*/ 8782 w 405186"/>
                <a:gd name="connsiteY104" fmla="*/ 217928 h 336568"/>
                <a:gd name="connsiteX105" fmla="*/ 8686 w 405186"/>
                <a:gd name="connsiteY105" fmla="*/ 218023 h 336568"/>
                <a:gd name="connsiteX106" fmla="*/ 8210 w 405186"/>
                <a:gd name="connsiteY106" fmla="*/ 217642 h 336568"/>
                <a:gd name="connsiteX107" fmla="*/ 6115 w 405186"/>
                <a:gd name="connsiteY107" fmla="*/ 224595 h 336568"/>
                <a:gd name="connsiteX108" fmla="*/ 5067 w 405186"/>
                <a:gd name="connsiteY108" fmla="*/ 228024 h 336568"/>
                <a:gd name="connsiteX109" fmla="*/ 5067 w 405186"/>
                <a:gd name="connsiteY109" fmla="*/ 228024 h 336568"/>
                <a:gd name="connsiteX110" fmla="*/ 5067 w 405186"/>
                <a:gd name="connsiteY110" fmla="*/ 228024 h 336568"/>
                <a:gd name="connsiteX111" fmla="*/ 4019 w 405186"/>
                <a:gd name="connsiteY111" fmla="*/ 232882 h 336568"/>
                <a:gd name="connsiteX112" fmla="*/ 4019 w 405186"/>
                <a:gd name="connsiteY112" fmla="*/ 232882 h 336568"/>
                <a:gd name="connsiteX113" fmla="*/ 4019 w 405186"/>
                <a:gd name="connsiteY113" fmla="*/ 232882 h 336568"/>
                <a:gd name="connsiteX114" fmla="*/ 3352 w 405186"/>
                <a:gd name="connsiteY114" fmla="*/ 234787 h 336568"/>
                <a:gd name="connsiteX115" fmla="*/ 2114 w 405186"/>
                <a:gd name="connsiteY115" fmla="*/ 242693 h 336568"/>
                <a:gd name="connsiteX116" fmla="*/ 2114 w 405186"/>
                <a:gd name="connsiteY116" fmla="*/ 242693 h 336568"/>
                <a:gd name="connsiteX117" fmla="*/ 2114 w 405186"/>
                <a:gd name="connsiteY117" fmla="*/ 242693 h 336568"/>
                <a:gd name="connsiteX118" fmla="*/ 1352 w 405186"/>
                <a:gd name="connsiteY118" fmla="*/ 247741 h 336568"/>
                <a:gd name="connsiteX119" fmla="*/ 685 w 405186"/>
                <a:gd name="connsiteY119" fmla="*/ 264219 h 336568"/>
                <a:gd name="connsiteX120" fmla="*/ 1257 w 405186"/>
                <a:gd name="connsiteY120" fmla="*/ 270506 h 336568"/>
                <a:gd name="connsiteX121" fmla="*/ 2114 w 405186"/>
                <a:gd name="connsiteY121" fmla="*/ 276792 h 336568"/>
                <a:gd name="connsiteX122" fmla="*/ 2114 w 405186"/>
                <a:gd name="connsiteY122" fmla="*/ 276792 h 336568"/>
                <a:gd name="connsiteX123" fmla="*/ 6400 w 405186"/>
                <a:gd name="connsiteY123" fmla="*/ 292318 h 336568"/>
                <a:gd name="connsiteX124" fmla="*/ 10877 w 405186"/>
                <a:gd name="connsiteY124" fmla="*/ 301367 h 336568"/>
                <a:gd name="connsiteX125" fmla="*/ 20307 w 405186"/>
                <a:gd name="connsiteY125" fmla="*/ 312892 h 336568"/>
                <a:gd name="connsiteX126" fmla="*/ 23926 w 405186"/>
                <a:gd name="connsiteY126" fmla="*/ 315940 h 336568"/>
                <a:gd name="connsiteX127" fmla="*/ 27260 w 405186"/>
                <a:gd name="connsiteY127" fmla="*/ 318607 h 336568"/>
                <a:gd name="connsiteX128" fmla="*/ 36404 w 405186"/>
                <a:gd name="connsiteY128" fmla="*/ 324417 h 336568"/>
                <a:gd name="connsiteX129" fmla="*/ 36404 w 405186"/>
                <a:gd name="connsiteY129" fmla="*/ 324417 h 336568"/>
                <a:gd name="connsiteX130" fmla="*/ 40024 w 405186"/>
                <a:gd name="connsiteY130" fmla="*/ 326227 h 336568"/>
                <a:gd name="connsiteX131" fmla="*/ 45262 w 405186"/>
                <a:gd name="connsiteY131" fmla="*/ 328418 h 336568"/>
                <a:gd name="connsiteX132" fmla="*/ 49929 w 405186"/>
                <a:gd name="connsiteY132" fmla="*/ 330037 h 336568"/>
                <a:gd name="connsiteX133" fmla="*/ 49929 w 405186"/>
                <a:gd name="connsiteY133" fmla="*/ 330037 h 336568"/>
                <a:gd name="connsiteX134" fmla="*/ 56978 w 405186"/>
                <a:gd name="connsiteY134" fmla="*/ 331847 h 336568"/>
                <a:gd name="connsiteX135" fmla="*/ 61645 w 405186"/>
                <a:gd name="connsiteY135" fmla="*/ 333085 h 336568"/>
                <a:gd name="connsiteX136" fmla="*/ 66884 w 405186"/>
                <a:gd name="connsiteY136" fmla="*/ 333847 h 336568"/>
                <a:gd name="connsiteX137" fmla="*/ 71932 w 405186"/>
                <a:gd name="connsiteY137" fmla="*/ 334609 h 336568"/>
                <a:gd name="connsiteX138" fmla="*/ 71932 w 405186"/>
                <a:gd name="connsiteY138" fmla="*/ 334609 h 336568"/>
                <a:gd name="connsiteX139" fmla="*/ 99555 w 405186"/>
                <a:gd name="connsiteY139" fmla="*/ 335752 h 336568"/>
                <a:gd name="connsiteX140" fmla="*/ 106127 w 405186"/>
                <a:gd name="connsiteY140" fmla="*/ 335942 h 336568"/>
                <a:gd name="connsiteX141" fmla="*/ 115557 w 405186"/>
                <a:gd name="connsiteY141" fmla="*/ 334704 h 336568"/>
                <a:gd name="connsiteX142" fmla="*/ 125177 w 405186"/>
                <a:gd name="connsiteY142" fmla="*/ 333371 h 336568"/>
                <a:gd name="connsiteX143" fmla="*/ 136226 w 405186"/>
                <a:gd name="connsiteY143" fmla="*/ 331656 h 336568"/>
                <a:gd name="connsiteX144" fmla="*/ 150609 w 405186"/>
                <a:gd name="connsiteY144" fmla="*/ 328418 h 336568"/>
                <a:gd name="connsiteX145" fmla="*/ 150609 w 405186"/>
                <a:gd name="connsiteY145" fmla="*/ 328418 h 336568"/>
                <a:gd name="connsiteX146" fmla="*/ 162896 w 405186"/>
                <a:gd name="connsiteY146" fmla="*/ 326227 h 336568"/>
                <a:gd name="connsiteX147" fmla="*/ 200615 w 405186"/>
                <a:gd name="connsiteY147" fmla="*/ 319560 h 336568"/>
                <a:gd name="connsiteX148" fmla="*/ 208711 w 405186"/>
                <a:gd name="connsiteY148" fmla="*/ 319560 h 336568"/>
                <a:gd name="connsiteX149" fmla="*/ 208711 w 405186"/>
                <a:gd name="connsiteY149" fmla="*/ 319560 h 336568"/>
                <a:gd name="connsiteX150" fmla="*/ 208711 w 405186"/>
                <a:gd name="connsiteY150" fmla="*/ 319560 h 336568"/>
                <a:gd name="connsiteX151" fmla="*/ 226332 w 405186"/>
                <a:gd name="connsiteY151" fmla="*/ 318607 h 336568"/>
                <a:gd name="connsiteX152" fmla="*/ 237667 w 405186"/>
                <a:gd name="connsiteY152" fmla="*/ 318797 h 336568"/>
                <a:gd name="connsiteX153" fmla="*/ 271671 w 405186"/>
                <a:gd name="connsiteY153" fmla="*/ 319274 h 336568"/>
                <a:gd name="connsiteX154" fmla="*/ 278244 w 405186"/>
                <a:gd name="connsiteY154" fmla="*/ 319369 h 336568"/>
                <a:gd name="connsiteX155" fmla="*/ 278244 w 405186"/>
                <a:gd name="connsiteY155" fmla="*/ 319369 h 336568"/>
                <a:gd name="connsiteX156" fmla="*/ 278244 w 405186"/>
                <a:gd name="connsiteY156" fmla="*/ 319369 h 336568"/>
                <a:gd name="connsiteX157" fmla="*/ 283006 w 405186"/>
                <a:gd name="connsiteY157" fmla="*/ 318988 h 336568"/>
                <a:gd name="connsiteX158" fmla="*/ 285864 w 405186"/>
                <a:gd name="connsiteY158" fmla="*/ 318893 h 336568"/>
                <a:gd name="connsiteX159" fmla="*/ 285864 w 405186"/>
                <a:gd name="connsiteY159" fmla="*/ 318893 h 336568"/>
                <a:gd name="connsiteX160" fmla="*/ 300532 w 405186"/>
                <a:gd name="connsiteY160" fmla="*/ 317940 h 336568"/>
                <a:gd name="connsiteX161" fmla="*/ 302247 w 405186"/>
                <a:gd name="connsiteY161" fmla="*/ 317655 h 336568"/>
                <a:gd name="connsiteX162" fmla="*/ 302247 w 405186"/>
                <a:gd name="connsiteY162" fmla="*/ 317655 h 336568"/>
                <a:gd name="connsiteX163" fmla="*/ 303771 w 405186"/>
                <a:gd name="connsiteY163" fmla="*/ 317940 h 336568"/>
                <a:gd name="connsiteX164" fmla="*/ 303771 w 405186"/>
                <a:gd name="connsiteY164" fmla="*/ 317940 h 336568"/>
                <a:gd name="connsiteX165" fmla="*/ 303771 w 405186"/>
                <a:gd name="connsiteY165" fmla="*/ 317940 h 336568"/>
                <a:gd name="connsiteX166" fmla="*/ 303961 w 405186"/>
                <a:gd name="connsiteY166" fmla="*/ 319274 h 336568"/>
                <a:gd name="connsiteX167" fmla="*/ 319773 w 405186"/>
                <a:gd name="connsiteY167" fmla="*/ 316988 h 336568"/>
                <a:gd name="connsiteX168" fmla="*/ 319582 w 405186"/>
                <a:gd name="connsiteY168" fmla="*/ 315654 h 336568"/>
                <a:gd name="connsiteX169" fmla="*/ 319582 w 405186"/>
                <a:gd name="connsiteY169" fmla="*/ 315654 h 336568"/>
                <a:gd name="connsiteX170" fmla="*/ 319582 w 405186"/>
                <a:gd name="connsiteY170" fmla="*/ 315654 h 336568"/>
                <a:gd name="connsiteX171" fmla="*/ 322535 w 405186"/>
                <a:gd name="connsiteY171" fmla="*/ 314702 h 336568"/>
                <a:gd name="connsiteX172" fmla="*/ 322535 w 405186"/>
                <a:gd name="connsiteY172" fmla="*/ 314702 h 336568"/>
                <a:gd name="connsiteX173" fmla="*/ 322535 w 405186"/>
                <a:gd name="connsiteY173" fmla="*/ 314702 h 336568"/>
                <a:gd name="connsiteX174" fmla="*/ 346157 w 405186"/>
                <a:gd name="connsiteY174" fmla="*/ 308701 h 336568"/>
                <a:gd name="connsiteX175" fmla="*/ 364636 w 405186"/>
                <a:gd name="connsiteY175" fmla="*/ 301081 h 336568"/>
                <a:gd name="connsiteX176" fmla="*/ 364636 w 405186"/>
                <a:gd name="connsiteY176" fmla="*/ 301081 h 336568"/>
                <a:gd name="connsiteX177" fmla="*/ 367207 w 405186"/>
                <a:gd name="connsiteY177" fmla="*/ 299081 h 336568"/>
                <a:gd name="connsiteX178" fmla="*/ 367207 w 405186"/>
                <a:gd name="connsiteY178" fmla="*/ 299081 h 336568"/>
                <a:gd name="connsiteX179" fmla="*/ 379018 w 405186"/>
                <a:gd name="connsiteY179" fmla="*/ 292128 h 336568"/>
                <a:gd name="connsiteX180" fmla="*/ 379018 w 405186"/>
                <a:gd name="connsiteY180" fmla="*/ 292128 h 336568"/>
                <a:gd name="connsiteX181" fmla="*/ 379018 w 405186"/>
                <a:gd name="connsiteY181" fmla="*/ 292128 h 336568"/>
                <a:gd name="connsiteX182" fmla="*/ 390067 w 405186"/>
                <a:gd name="connsiteY182" fmla="*/ 281079 h 336568"/>
                <a:gd name="connsiteX183" fmla="*/ 403116 w 405186"/>
                <a:gd name="connsiteY183" fmla="*/ 256695 h 336568"/>
                <a:gd name="connsiteX184" fmla="*/ 403593 w 405186"/>
                <a:gd name="connsiteY184" fmla="*/ 248694 h 336568"/>
                <a:gd name="connsiteX185" fmla="*/ 404736 w 405186"/>
                <a:gd name="connsiteY185" fmla="*/ 243931 h 336568"/>
                <a:gd name="connsiteX186" fmla="*/ 404736 w 405186"/>
                <a:gd name="connsiteY186" fmla="*/ 243931 h 336568"/>
                <a:gd name="connsiteX187" fmla="*/ 404069 w 405186"/>
                <a:gd name="connsiteY187" fmla="*/ 234025 h 336568"/>
                <a:gd name="connsiteX188" fmla="*/ 22593 w 405186"/>
                <a:gd name="connsiteY188" fmla="*/ 307748 h 336568"/>
                <a:gd name="connsiteX189" fmla="*/ 22593 w 405186"/>
                <a:gd name="connsiteY189" fmla="*/ 307748 h 336568"/>
                <a:gd name="connsiteX190" fmla="*/ 22593 w 405186"/>
                <a:gd name="connsiteY190" fmla="*/ 307748 h 336568"/>
                <a:gd name="connsiteX191" fmla="*/ 22593 w 405186"/>
                <a:gd name="connsiteY191" fmla="*/ 307748 h 336568"/>
                <a:gd name="connsiteX192" fmla="*/ 22593 w 405186"/>
                <a:gd name="connsiteY192" fmla="*/ 307748 h 336568"/>
                <a:gd name="connsiteX193" fmla="*/ 22688 w 405186"/>
                <a:gd name="connsiteY193" fmla="*/ 307748 h 336568"/>
                <a:gd name="connsiteX194" fmla="*/ 22593 w 405186"/>
                <a:gd name="connsiteY194" fmla="*/ 307939 h 336568"/>
                <a:gd name="connsiteX195" fmla="*/ 22593 w 405186"/>
                <a:gd name="connsiteY195" fmla="*/ 307748 h 336568"/>
                <a:gd name="connsiteX196" fmla="*/ 14782 w 405186"/>
                <a:gd name="connsiteY196" fmla="*/ 274982 h 336568"/>
                <a:gd name="connsiteX197" fmla="*/ 15354 w 405186"/>
                <a:gd name="connsiteY197" fmla="*/ 274887 h 336568"/>
                <a:gd name="connsiteX198" fmla="*/ 14782 w 405186"/>
                <a:gd name="connsiteY198" fmla="*/ 276602 h 336568"/>
                <a:gd name="connsiteX199" fmla="*/ 14782 w 405186"/>
                <a:gd name="connsiteY199" fmla="*/ 274982 h 336568"/>
                <a:gd name="connsiteX200" fmla="*/ 16306 w 405186"/>
                <a:gd name="connsiteY200" fmla="*/ 274697 h 336568"/>
                <a:gd name="connsiteX201" fmla="*/ 16306 w 405186"/>
                <a:gd name="connsiteY201" fmla="*/ 274697 h 336568"/>
                <a:gd name="connsiteX202" fmla="*/ 16306 w 405186"/>
                <a:gd name="connsiteY202" fmla="*/ 274697 h 336568"/>
                <a:gd name="connsiteX203" fmla="*/ 16306 w 405186"/>
                <a:gd name="connsiteY203" fmla="*/ 274697 h 336568"/>
                <a:gd name="connsiteX204" fmla="*/ 16306 w 405186"/>
                <a:gd name="connsiteY204" fmla="*/ 274697 h 336568"/>
                <a:gd name="connsiteX205" fmla="*/ 16306 w 405186"/>
                <a:gd name="connsiteY205" fmla="*/ 274697 h 336568"/>
                <a:gd name="connsiteX206" fmla="*/ 98888 w 405186"/>
                <a:gd name="connsiteY206" fmla="*/ 185447 h 336568"/>
                <a:gd name="connsiteX207" fmla="*/ 98888 w 405186"/>
                <a:gd name="connsiteY207" fmla="*/ 185447 h 336568"/>
                <a:gd name="connsiteX208" fmla="*/ 98888 w 405186"/>
                <a:gd name="connsiteY208" fmla="*/ 185447 h 336568"/>
                <a:gd name="connsiteX209" fmla="*/ 98888 w 405186"/>
                <a:gd name="connsiteY209" fmla="*/ 185447 h 336568"/>
                <a:gd name="connsiteX210" fmla="*/ 98888 w 405186"/>
                <a:gd name="connsiteY210" fmla="*/ 185447 h 336568"/>
                <a:gd name="connsiteX211" fmla="*/ 98888 w 405186"/>
                <a:gd name="connsiteY211" fmla="*/ 185447 h 336568"/>
                <a:gd name="connsiteX212" fmla="*/ 98888 w 405186"/>
                <a:gd name="connsiteY212" fmla="*/ 185447 h 336568"/>
                <a:gd name="connsiteX213" fmla="*/ 298532 w 405186"/>
                <a:gd name="connsiteY213" fmla="*/ 126392 h 336568"/>
                <a:gd name="connsiteX214" fmla="*/ 298341 w 405186"/>
                <a:gd name="connsiteY214" fmla="*/ 126392 h 336568"/>
                <a:gd name="connsiteX215" fmla="*/ 298532 w 405186"/>
                <a:gd name="connsiteY215" fmla="*/ 126297 h 336568"/>
                <a:gd name="connsiteX216" fmla="*/ 298532 w 405186"/>
                <a:gd name="connsiteY216" fmla="*/ 126392 h 336568"/>
                <a:gd name="connsiteX217" fmla="*/ 169564 w 405186"/>
                <a:gd name="connsiteY217" fmla="*/ 58955 h 336568"/>
                <a:gd name="connsiteX218" fmla="*/ 169849 w 405186"/>
                <a:gd name="connsiteY218" fmla="*/ 59051 h 336568"/>
                <a:gd name="connsiteX219" fmla="*/ 169564 w 405186"/>
                <a:gd name="connsiteY219" fmla="*/ 59146 h 336568"/>
                <a:gd name="connsiteX220" fmla="*/ 169564 w 405186"/>
                <a:gd name="connsiteY220" fmla="*/ 59146 h 336568"/>
                <a:gd name="connsiteX221" fmla="*/ 169564 w 405186"/>
                <a:gd name="connsiteY221" fmla="*/ 59146 h 336568"/>
                <a:gd name="connsiteX222" fmla="*/ 169564 w 405186"/>
                <a:gd name="connsiteY222" fmla="*/ 59146 h 336568"/>
                <a:gd name="connsiteX223" fmla="*/ 169564 w 405186"/>
                <a:gd name="connsiteY223" fmla="*/ 58955 h 336568"/>
                <a:gd name="connsiteX224" fmla="*/ 100888 w 405186"/>
                <a:gd name="connsiteY224" fmla="*/ 189162 h 336568"/>
                <a:gd name="connsiteX225" fmla="*/ 100888 w 405186"/>
                <a:gd name="connsiteY225" fmla="*/ 189162 h 336568"/>
                <a:gd name="connsiteX226" fmla="*/ 101079 w 405186"/>
                <a:gd name="connsiteY226" fmla="*/ 190020 h 336568"/>
                <a:gd name="connsiteX227" fmla="*/ 101174 w 405186"/>
                <a:gd name="connsiteY227" fmla="*/ 190020 h 336568"/>
                <a:gd name="connsiteX228" fmla="*/ 101174 w 405186"/>
                <a:gd name="connsiteY228" fmla="*/ 190020 h 336568"/>
                <a:gd name="connsiteX229" fmla="*/ 101174 w 405186"/>
                <a:gd name="connsiteY229" fmla="*/ 189924 h 336568"/>
                <a:gd name="connsiteX230" fmla="*/ 101079 w 405186"/>
                <a:gd name="connsiteY230" fmla="*/ 189924 h 336568"/>
                <a:gd name="connsiteX231" fmla="*/ 100888 w 405186"/>
                <a:gd name="connsiteY231" fmla="*/ 189162 h 336568"/>
                <a:gd name="connsiteX232" fmla="*/ 232619 w 405186"/>
                <a:gd name="connsiteY232" fmla="*/ 81435 h 336568"/>
                <a:gd name="connsiteX233" fmla="*/ 232810 w 405186"/>
                <a:gd name="connsiteY233" fmla="*/ 81720 h 336568"/>
                <a:gd name="connsiteX234" fmla="*/ 232714 w 405186"/>
                <a:gd name="connsiteY234" fmla="*/ 82101 h 336568"/>
                <a:gd name="connsiteX235" fmla="*/ 232619 w 405186"/>
                <a:gd name="connsiteY235" fmla="*/ 81435 h 336568"/>
                <a:gd name="connsiteX236" fmla="*/ 185375 w 405186"/>
                <a:gd name="connsiteY236" fmla="*/ 68290 h 336568"/>
                <a:gd name="connsiteX237" fmla="*/ 185375 w 405186"/>
                <a:gd name="connsiteY237" fmla="*/ 68290 h 336568"/>
                <a:gd name="connsiteX238" fmla="*/ 185470 w 405186"/>
                <a:gd name="connsiteY238" fmla="*/ 68290 h 336568"/>
                <a:gd name="connsiteX239" fmla="*/ 185375 w 405186"/>
                <a:gd name="connsiteY239" fmla="*/ 68385 h 336568"/>
                <a:gd name="connsiteX240" fmla="*/ 185375 w 405186"/>
                <a:gd name="connsiteY240" fmla="*/ 68290 h 336568"/>
                <a:gd name="connsiteX241" fmla="*/ 185375 w 405186"/>
                <a:gd name="connsiteY241" fmla="*/ 68290 h 336568"/>
                <a:gd name="connsiteX242" fmla="*/ 185375 w 405186"/>
                <a:gd name="connsiteY242" fmla="*/ 68290 h 336568"/>
                <a:gd name="connsiteX243" fmla="*/ 208902 w 405186"/>
                <a:gd name="connsiteY243" fmla="*/ 52002 h 336568"/>
                <a:gd name="connsiteX244" fmla="*/ 208902 w 405186"/>
                <a:gd name="connsiteY244" fmla="*/ 52002 h 336568"/>
                <a:gd name="connsiteX245" fmla="*/ 208902 w 405186"/>
                <a:gd name="connsiteY245" fmla="*/ 52002 h 336568"/>
                <a:gd name="connsiteX246" fmla="*/ 208902 w 405186"/>
                <a:gd name="connsiteY246" fmla="*/ 52002 h 336568"/>
                <a:gd name="connsiteX247" fmla="*/ 208902 w 405186"/>
                <a:gd name="connsiteY247" fmla="*/ 52002 h 336568"/>
                <a:gd name="connsiteX248" fmla="*/ 208902 w 405186"/>
                <a:gd name="connsiteY248" fmla="*/ 52002 h 336568"/>
                <a:gd name="connsiteX249" fmla="*/ 182232 w 405186"/>
                <a:gd name="connsiteY249" fmla="*/ 204307 h 336568"/>
                <a:gd name="connsiteX250" fmla="*/ 182232 w 405186"/>
                <a:gd name="connsiteY250" fmla="*/ 204307 h 336568"/>
                <a:gd name="connsiteX251" fmla="*/ 182136 w 405186"/>
                <a:gd name="connsiteY251" fmla="*/ 204116 h 336568"/>
                <a:gd name="connsiteX252" fmla="*/ 182232 w 405186"/>
                <a:gd name="connsiteY252" fmla="*/ 204307 h 336568"/>
                <a:gd name="connsiteX253" fmla="*/ 182232 w 405186"/>
                <a:gd name="connsiteY253" fmla="*/ 204307 h 336568"/>
                <a:gd name="connsiteX254" fmla="*/ 216331 w 405186"/>
                <a:gd name="connsiteY254" fmla="*/ 59051 h 336568"/>
                <a:gd name="connsiteX255" fmla="*/ 216522 w 405186"/>
                <a:gd name="connsiteY255" fmla="*/ 59432 h 336568"/>
                <a:gd name="connsiteX256" fmla="*/ 216141 w 405186"/>
                <a:gd name="connsiteY256" fmla="*/ 59241 h 336568"/>
                <a:gd name="connsiteX257" fmla="*/ 216331 w 405186"/>
                <a:gd name="connsiteY257" fmla="*/ 59051 h 336568"/>
                <a:gd name="connsiteX258" fmla="*/ 342919 w 405186"/>
                <a:gd name="connsiteY258" fmla="*/ 209260 h 336568"/>
                <a:gd name="connsiteX259" fmla="*/ 342919 w 405186"/>
                <a:gd name="connsiteY259" fmla="*/ 209260 h 336568"/>
                <a:gd name="connsiteX260" fmla="*/ 342919 w 405186"/>
                <a:gd name="connsiteY260" fmla="*/ 209260 h 336568"/>
                <a:gd name="connsiteX261" fmla="*/ 342919 w 405186"/>
                <a:gd name="connsiteY261" fmla="*/ 209260 h 336568"/>
                <a:gd name="connsiteX262" fmla="*/ 306914 w 405186"/>
                <a:gd name="connsiteY262" fmla="*/ 211451 h 336568"/>
                <a:gd name="connsiteX263" fmla="*/ 306914 w 405186"/>
                <a:gd name="connsiteY263" fmla="*/ 211451 h 336568"/>
                <a:gd name="connsiteX264" fmla="*/ 307009 w 405186"/>
                <a:gd name="connsiteY264" fmla="*/ 211260 h 336568"/>
                <a:gd name="connsiteX265" fmla="*/ 306914 w 405186"/>
                <a:gd name="connsiteY265" fmla="*/ 211451 h 336568"/>
                <a:gd name="connsiteX266" fmla="*/ 319296 w 405186"/>
                <a:gd name="connsiteY266" fmla="*/ 192877 h 336568"/>
                <a:gd name="connsiteX267" fmla="*/ 319296 w 405186"/>
                <a:gd name="connsiteY267" fmla="*/ 192877 h 336568"/>
                <a:gd name="connsiteX268" fmla="*/ 319296 w 405186"/>
                <a:gd name="connsiteY268" fmla="*/ 192877 h 336568"/>
                <a:gd name="connsiteX269" fmla="*/ 319296 w 405186"/>
                <a:gd name="connsiteY269" fmla="*/ 192877 h 336568"/>
                <a:gd name="connsiteX270" fmla="*/ 309867 w 405186"/>
                <a:gd name="connsiteY270" fmla="*/ 182876 h 336568"/>
                <a:gd name="connsiteX271" fmla="*/ 309867 w 405186"/>
                <a:gd name="connsiteY271" fmla="*/ 183066 h 336568"/>
                <a:gd name="connsiteX272" fmla="*/ 309867 w 405186"/>
                <a:gd name="connsiteY272" fmla="*/ 182876 h 336568"/>
                <a:gd name="connsiteX273" fmla="*/ 309867 w 405186"/>
                <a:gd name="connsiteY273" fmla="*/ 182876 h 336568"/>
                <a:gd name="connsiteX274" fmla="*/ 308248 w 405186"/>
                <a:gd name="connsiteY274" fmla="*/ 183162 h 336568"/>
                <a:gd name="connsiteX275" fmla="*/ 308248 w 405186"/>
                <a:gd name="connsiteY275" fmla="*/ 183162 h 336568"/>
                <a:gd name="connsiteX276" fmla="*/ 308248 w 405186"/>
                <a:gd name="connsiteY276" fmla="*/ 183162 h 336568"/>
                <a:gd name="connsiteX277" fmla="*/ 308248 w 405186"/>
                <a:gd name="connsiteY277" fmla="*/ 183162 h 336568"/>
                <a:gd name="connsiteX278" fmla="*/ 308438 w 405186"/>
                <a:gd name="connsiteY278" fmla="*/ 207069 h 336568"/>
                <a:gd name="connsiteX279" fmla="*/ 308533 w 405186"/>
                <a:gd name="connsiteY279" fmla="*/ 207546 h 336568"/>
                <a:gd name="connsiteX280" fmla="*/ 308343 w 405186"/>
                <a:gd name="connsiteY280" fmla="*/ 207546 h 336568"/>
                <a:gd name="connsiteX281" fmla="*/ 308438 w 405186"/>
                <a:gd name="connsiteY281" fmla="*/ 207069 h 336568"/>
                <a:gd name="connsiteX282" fmla="*/ 309200 w 405186"/>
                <a:gd name="connsiteY282" fmla="*/ 178208 h 336568"/>
                <a:gd name="connsiteX283" fmla="*/ 309200 w 405186"/>
                <a:gd name="connsiteY283" fmla="*/ 178208 h 336568"/>
                <a:gd name="connsiteX284" fmla="*/ 309200 w 405186"/>
                <a:gd name="connsiteY284" fmla="*/ 178208 h 336568"/>
                <a:gd name="connsiteX285" fmla="*/ 309200 w 405186"/>
                <a:gd name="connsiteY285" fmla="*/ 178208 h 336568"/>
                <a:gd name="connsiteX286" fmla="*/ 294722 w 405186"/>
                <a:gd name="connsiteY286" fmla="*/ 167350 h 336568"/>
                <a:gd name="connsiteX287" fmla="*/ 294722 w 405186"/>
                <a:gd name="connsiteY287" fmla="*/ 167350 h 336568"/>
                <a:gd name="connsiteX288" fmla="*/ 294722 w 405186"/>
                <a:gd name="connsiteY288" fmla="*/ 167350 h 336568"/>
                <a:gd name="connsiteX289" fmla="*/ 294722 w 405186"/>
                <a:gd name="connsiteY289" fmla="*/ 167350 h 336568"/>
                <a:gd name="connsiteX290" fmla="*/ 176517 w 405186"/>
                <a:gd name="connsiteY290" fmla="*/ 198687 h 336568"/>
                <a:gd name="connsiteX291" fmla="*/ 176421 w 405186"/>
                <a:gd name="connsiteY291" fmla="*/ 198592 h 336568"/>
                <a:gd name="connsiteX292" fmla="*/ 176517 w 405186"/>
                <a:gd name="connsiteY292" fmla="*/ 198592 h 336568"/>
                <a:gd name="connsiteX293" fmla="*/ 176517 w 405186"/>
                <a:gd name="connsiteY293" fmla="*/ 198687 h 336568"/>
                <a:gd name="connsiteX294" fmla="*/ 176517 w 405186"/>
                <a:gd name="connsiteY294" fmla="*/ 198687 h 336568"/>
                <a:gd name="connsiteX295" fmla="*/ 265004 w 405186"/>
                <a:gd name="connsiteY295" fmla="*/ 140013 h 336568"/>
                <a:gd name="connsiteX296" fmla="*/ 264718 w 405186"/>
                <a:gd name="connsiteY296" fmla="*/ 140299 h 336568"/>
                <a:gd name="connsiteX297" fmla="*/ 264718 w 405186"/>
                <a:gd name="connsiteY297" fmla="*/ 140299 h 336568"/>
                <a:gd name="connsiteX298" fmla="*/ 264718 w 405186"/>
                <a:gd name="connsiteY298" fmla="*/ 140108 h 336568"/>
                <a:gd name="connsiteX299" fmla="*/ 265004 w 405186"/>
                <a:gd name="connsiteY299" fmla="*/ 140013 h 336568"/>
                <a:gd name="connsiteX300" fmla="*/ 265195 w 405186"/>
                <a:gd name="connsiteY300" fmla="*/ 150014 h 336568"/>
                <a:gd name="connsiteX301" fmla="*/ 266528 w 405186"/>
                <a:gd name="connsiteY301" fmla="*/ 148300 h 336568"/>
                <a:gd name="connsiteX302" fmla="*/ 267671 w 405186"/>
                <a:gd name="connsiteY302" fmla="*/ 148967 h 336568"/>
                <a:gd name="connsiteX303" fmla="*/ 265195 w 405186"/>
                <a:gd name="connsiteY303" fmla="*/ 150014 h 336568"/>
                <a:gd name="connsiteX304" fmla="*/ 113937 w 405186"/>
                <a:gd name="connsiteY304" fmla="*/ 212403 h 336568"/>
                <a:gd name="connsiteX305" fmla="*/ 114319 w 405186"/>
                <a:gd name="connsiteY305" fmla="*/ 212498 h 336568"/>
                <a:gd name="connsiteX306" fmla="*/ 114033 w 405186"/>
                <a:gd name="connsiteY306" fmla="*/ 212594 h 336568"/>
                <a:gd name="connsiteX307" fmla="*/ 113937 w 405186"/>
                <a:gd name="connsiteY307" fmla="*/ 212403 h 336568"/>
                <a:gd name="connsiteX308" fmla="*/ 202711 w 405186"/>
                <a:gd name="connsiteY308" fmla="*/ 144871 h 336568"/>
                <a:gd name="connsiteX309" fmla="*/ 202711 w 405186"/>
                <a:gd name="connsiteY309" fmla="*/ 144871 h 336568"/>
                <a:gd name="connsiteX310" fmla="*/ 202711 w 405186"/>
                <a:gd name="connsiteY310" fmla="*/ 144871 h 336568"/>
                <a:gd name="connsiteX311" fmla="*/ 202711 w 405186"/>
                <a:gd name="connsiteY311" fmla="*/ 144871 h 336568"/>
                <a:gd name="connsiteX312" fmla="*/ 204044 w 405186"/>
                <a:gd name="connsiteY312" fmla="*/ 144680 h 336568"/>
                <a:gd name="connsiteX313" fmla="*/ 204330 w 405186"/>
                <a:gd name="connsiteY313" fmla="*/ 144490 h 336568"/>
                <a:gd name="connsiteX314" fmla="*/ 204330 w 405186"/>
                <a:gd name="connsiteY314" fmla="*/ 144680 h 336568"/>
                <a:gd name="connsiteX315" fmla="*/ 204044 w 405186"/>
                <a:gd name="connsiteY315" fmla="*/ 144680 h 336568"/>
                <a:gd name="connsiteX316" fmla="*/ 214045 w 405186"/>
                <a:gd name="connsiteY316" fmla="*/ 133536 h 336568"/>
                <a:gd name="connsiteX317" fmla="*/ 214045 w 405186"/>
                <a:gd name="connsiteY317" fmla="*/ 133536 h 336568"/>
                <a:gd name="connsiteX318" fmla="*/ 214045 w 405186"/>
                <a:gd name="connsiteY318" fmla="*/ 133536 h 336568"/>
                <a:gd name="connsiteX319" fmla="*/ 214045 w 405186"/>
                <a:gd name="connsiteY319" fmla="*/ 133536 h 336568"/>
                <a:gd name="connsiteX320" fmla="*/ 188328 w 405186"/>
                <a:gd name="connsiteY320" fmla="*/ 134013 h 336568"/>
                <a:gd name="connsiteX321" fmla="*/ 188328 w 405186"/>
                <a:gd name="connsiteY321" fmla="*/ 134013 h 336568"/>
                <a:gd name="connsiteX322" fmla="*/ 188328 w 405186"/>
                <a:gd name="connsiteY322" fmla="*/ 134013 h 336568"/>
                <a:gd name="connsiteX323" fmla="*/ 188328 w 405186"/>
                <a:gd name="connsiteY323" fmla="*/ 134013 h 336568"/>
                <a:gd name="connsiteX324" fmla="*/ 188328 w 405186"/>
                <a:gd name="connsiteY324" fmla="*/ 134013 h 336568"/>
                <a:gd name="connsiteX325" fmla="*/ 188328 w 405186"/>
                <a:gd name="connsiteY325" fmla="*/ 134013 h 336568"/>
                <a:gd name="connsiteX326" fmla="*/ 181279 w 405186"/>
                <a:gd name="connsiteY326" fmla="*/ 152777 h 336568"/>
                <a:gd name="connsiteX327" fmla="*/ 181279 w 405186"/>
                <a:gd name="connsiteY327" fmla="*/ 152777 h 336568"/>
                <a:gd name="connsiteX328" fmla="*/ 181279 w 405186"/>
                <a:gd name="connsiteY328" fmla="*/ 152777 h 336568"/>
                <a:gd name="connsiteX329" fmla="*/ 181279 w 405186"/>
                <a:gd name="connsiteY329" fmla="*/ 152777 h 336568"/>
                <a:gd name="connsiteX330" fmla="*/ 200901 w 405186"/>
                <a:gd name="connsiteY330" fmla="*/ 96770 h 336568"/>
                <a:gd name="connsiteX331" fmla="*/ 200806 w 405186"/>
                <a:gd name="connsiteY331" fmla="*/ 96865 h 336568"/>
                <a:gd name="connsiteX332" fmla="*/ 200806 w 405186"/>
                <a:gd name="connsiteY332" fmla="*/ 96674 h 336568"/>
                <a:gd name="connsiteX333" fmla="*/ 200901 w 405186"/>
                <a:gd name="connsiteY333" fmla="*/ 96770 h 336568"/>
                <a:gd name="connsiteX334" fmla="*/ 177945 w 405186"/>
                <a:gd name="connsiteY334" fmla="*/ 129060 h 336568"/>
                <a:gd name="connsiteX335" fmla="*/ 177850 w 405186"/>
                <a:gd name="connsiteY335" fmla="*/ 128869 h 336568"/>
                <a:gd name="connsiteX336" fmla="*/ 178041 w 405186"/>
                <a:gd name="connsiteY336" fmla="*/ 128869 h 336568"/>
                <a:gd name="connsiteX337" fmla="*/ 177945 w 405186"/>
                <a:gd name="connsiteY337" fmla="*/ 129060 h 336568"/>
                <a:gd name="connsiteX338" fmla="*/ 223761 w 405186"/>
                <a:gd name="connsiteY338" fmla="*/ 111248 h 336568"/>
                <a:gd name="connsiteX339" fmla="*/ 223761 w 405186"/>
                <a:gd name="connsiteY339" fmla="*/ 111248 h 336568"/>
                <a:gd name="connsiteX340" fmla="*/ 223761 w 405186"/>
                <a:gd name="connsiteY340" fmla="*/ 111438 h 336568"/>
                <a:gd name="connsiteX341" fmla="*/ 223665 w 405186"/>
                <a:gd name="connsiteY341" fmla="*/ 111343 h 336568"/>
                <a:gd name="connsiteX342" fmla="*/ 223761 w 405186"/>
                <a:gd name="connsiteY342" fmla="*/ 111248 h 336568"/>
                <a:gd name="connsiteX343" fmla="*/ 173850 w 405186"/>
                <a:gd name="connsiteY343" fmla="*/ 134489 h 336568"/>
                <a:gd name="connsiteX344" fmla="*/ 173659 w 405186"/>
                <a:gd name="connsiteY344" fmla="*/ 134489 h 336568"/>
                <a:gd name="connsiteX345" fmla="*/ 173850 w 405186"/>
                <a:gd name="connsiteY345" fmla="*/ 134394 h 336568"/>
                <a:gd name="connsiteX346" fmla="*/ 173850 w 405186"/>
                <a:gd name="connsiteY346" fmla="*/ 134489 h 336568"/>
                <a:gd name="connsiteX347" fmla="*/ 203853 w 405186"/>
                <a:gd name="connsiteY347" fmla="*/ 197925 h 336568"/>
                <a:gd name="connsiteX348" fmla="*/ 203853 w 405186"/>
                <a:gd name="connsiteY348" fmla="*/ 197925 h 336568"/>
                <a:gd name="connsiteX349" fmla="*/ 203853 w 405186"/>
                <a:gd name="connsiteY349" fmla="*/ 197925 h 336568"/>
                <a:gd name="connsiteX350" fmla="*/ 203853 w 405186"/>
                <a:gd name="connsiteY350" fmla="*/ 197925 h 336568"/>
                <a:gd name="connsiteX351" fmla="*/ 252240 w 405186"/>
                <a:gd name="connsiteY351" fmla="*/ 174970 h 336568"/>
                <a:gd name="connsiteX352" fmla="*/ 252240 w 405186"/>
                <a:gd name="connsiteY352" fmla="*/ 174970 h 336568"/>
                <a:gd name="connsiteX353" fmla="*/ 253003 w 405186"/>
                <a:gd name="connsiteY353" fmla="*/ 174875 h 336568"/>
                <a:gd name="connsiteX354" fmla="*/ 253003 w 405186"/>
                <a:gd name="connsiteY354" fmla="*/ 174875 h 336568"/>
                <a:gd name="connsiteX355" fmla="*/ 252240 w 405186"/>
                <a:gd name="connsiteY355" fmla="*/ 174970 h 336568"/>
                <a:gd name="connsiteX356" fmla="*/ 252240 w 405186"/>
                <a:gd name="connsiteY356" fmla="*/ 174970 h 336568"/>
                <a:gd name="connsiteX357" fmla="*/ 252240 w 405186"/>
                <a:gd name="connsiteY357" fmla="*/ 174970 h 336568"/>
                <a:gd name="connsiteX358" fmla="*/ 252240 w 405186"/>
                <a:gd name="connsiteY358" fmla="*/ 174970 h 336568"/>
                <a:gd name="connsiteX359" fmla="*/ 259479 w 405186"/>
                <a:gd name="connsiteY359" fmla="*/ 135155 h 336568"/>
                <a:gd name="connsiteX360" fmla="*/ 259479 w 405186"/>
                <a:gd name="connsiteY360" fmla="*/ 135155 h 336568"/>
                <a:gd name="connsiteX361" fmla="*/ 259479 w 405186"/>
                <a:gd name="connsiteY361" fmla="*/ 135155 h 336568"/>
                <a:gd name="connsiteX362" fmla="*/ 259479 w 405186"/>
                <a:gd name="connsiteY362" fmla="*/ 135155 h 336568"/>
                <a:gd name="connsiteX363" fmla="*/ 259479 w 405186"/>
                <a:gd name="connsiteY363" fmla="*/ 135155 h 336568"/>
                <a:gd name="connsiteX364" fmla="*/ 259479 w 405186"/>
                <a:gd name="connsiteY364" fmla="*/ 135155 h 336568"/>
                <a:gd name="connsiteX365" fmla="*/ 145370 w 405186"/>
                <a:gd name="connsiteY365" fmla="*/ 217356 h 336568"/>
                <a:gd name="connsiteX366" fmla="*/ 145370 w 405186"/>
                <a:gd name="connsiteY366" fmla="*/ 217642 h 336568"/>
                <a:gd name="connsiteX367" fmla="*/ 145179 w 405186"/>
                <a:gd name="connsiteY367" fmla="*/ 217547 h 336568"/>
                <a:gd name="connsiteX368" fmla="*/ 145370 w 405186"/>
                <a:gd name="connsiteY368" fmla="*/ 217356 h 336568"/>
                <a:gd name="connsiteX369" fmla="*/ 198710 w 405186"/>
                <a:gd name="connsiteY369" fmla="*/ 184209 h 336568"/>
                <a:gd name="connsiteX370" fmla="*/ 198805 w 405186"/>
                <a:gd name="connsiteY370" fmla="*/ 184590 h 336568"/>
                <a:gd name="connsiteX371" fmla="*/ 198139 w 405186"/>
                <a:gd name="connsiteY371" fmla="*/ 184590 h 336568"/>
                <a:gd name="connsiteX372" fmla="*/ 198710 w 405186"/>
                <a:gd name="connsiteY372" fmla="*/ 184209 h 336568"/>
                <a:gd name="connsiteX373" fmla="*/ 243478 w 405186"/>
                <a:gd name="connsiteY373" fmla="*/ 147157 h 336568"/>
                <a:gd name="connsiteX374" fmla="*/ 243573 w 405186"/>
                <a:gd name="connsiteY374" fmla="*/ 146871 h 336568"/>
                <a:gd name="connsiteX375" fmla="*/ 244240 w 405186"/>
                <a:gd name="connsiteY375" fmla="*/ 146776 h 336568"/>
                <a:gd name="connsiteX376" fmla="*/ 243478 w 405186"/>
                <a:gd name="connsiteY376" fmla="*/ 147157 h 336568"/>
                <a:gd name="connsiteX377" fmla="*/ 150609 w 405186"/>
                <a:gd name="connsiteY377" fmla="*/ 208784 h 336568"/>
                <a:gd name="connsiteX378" fmla="*/ 150609 w 405186"/>
                <a:gd name="connsiteY378" fmla="*/ 208784 h 336568"/>
                <a:gd name="connsiteX379" fmla="*/ 150704 w 405186"/>
                <a:gd name="connsiteY379" fmla="*/ 208879 h 336568"/>
                <a:gd name="connsiteX380" fmla="*/ 150609 w 405186"/>
                <a:gd name="connsiteY380" fmla="*/ 208879 h 336568"/>
                <a:gd name="connsiteX381" fmla="*/ 150609 w 405186"/>
                <a:gd name="connsiteY381" fmla="*/ 208784 h 336568"/>
                <a:gd name="connsiteX382" fmla="*/ 151657 w 405186"/>
                <a:gd name="connsiteY382" fmla="*/ 151348 h 336568"/>
                <a:gd name="connsiteX383" fmla="*/ 151657 w 405186"/>
                <a:gd name="connsiteY383" fmla="*/ 152491 h 336568"/>
                <a:gd name="connsiteX384" fmla="*/ 150895 w 405186"/>
                <a:gd name="connsiteY384" fmla="*/ 151253 h 336568"/>
                <a:gd name="connsiteX385" fmla="*/ 151657 w 405186"/>
                <a:gd name="connsiteY385" fmla="*/ 151348 h 336568"/>
                <a:gd name="connsiteX386" fmla="*/ 167754 w 405186"/>
                <a:gd name="connsiteY386" fmla="*/ 227357 h 336568"/>
                <a:gd name="connsiteX387" fmla="*/ 168040 w 405186"/>
                <a:gd name="connsiteY387" fmla="*/ 227548 h 336568"/>
                <a:gd name="connsiteX388" fmla="*/ 167849 w 405186"/>
                <a:gd name="connsiteY388" fmla="*/ 227643 h 336568"/>
                <a:gd name="connsiteX389" fmla="*/ 167754 w 405186"/>
                <a:gd name="connsiteY389" fmla="*/ 227357 h 336568"/>
                <a:gd name="connsiteX390" fmla="*/ 178136 w 405186"/>
                <a:gd name="connsiteY390" fmla="*/ 221071 h 336568"/>
                <a:gd name="connsiteX391" fmla="*/ 178136 w 405186"/>
                <a:gd name="connsiteY391" fmla="*/ 221071 h 336568"/>
                <a:gd name="connsiteX392" fmla="*/ 178136 w 405186"/>
                <a:gd name="connsiteY392" fmla="*/ 221071 h 336568"/>
                <a:gd name="connsiteX393" fmla="*/ 178136 w 405186"/>
                <a:gd name="connsiteY393" fmla="*/ 221071 h 336568"/>
                <a:gd name="connsiteX394" fmla="*/ 329298 w 405186"/>
                <a:gd name="connsiteY394" fmla="*/ 217356 h 336568"/>
                <a:gd name="connsiteX395" fmla="*/ 329298 w 405186"/>
                <a:gd name="connsiteY395" fmla="*/ 217261 h 336568"/>
                <a:gd name="connsiteX396" fmla="*/ 329298 w 405186"/>
                <a:gd name="connsiteY396" fmla="*/ 217261 h 336568"/>
                <a:gd name="connsiteX397" fmla="*/ 329298 w 405186"/>
                <a:gd name="connsiteY397" fmla="*/ 217261 h 336568"/>
                <a:gd name="connsiteX398" fmla="*/ 329393 w 405186"/>
                <a:gd name="connsiteY398" fmla="*/ 217261 h 336568"/>
                <a:gd name="connsiteX399" fmla="*/ 329298 w 405186"/>
                <a:gd name="connsiteY399" fmla="*/ 217356 h 336568"/>
                <a:gd name="connsiteX400" fmla="*/ 74123 w 405186"/>
                <a:gd name="connsiteY400" fmla="*/ 250313 h 336568"/>
                <a:gd name="connsiteX401" fmla="*/ 74028 w 405186"/>
                <a:gd name="connsiteY401" fmla="*/ 250313 h 336568"/>
                <a:gd name="connsiteX402" fmla="*/ 74314 w 405186"/>
                <a:gd name="connsiteY402" fmla="*/ 249837 h 336568"/>
                <a:gd name="connsiteX403" fmla="*/ 74123 w 405186"/>
                <a:gd name="connsiteY403" fmla="*/ 250313 h 336568"/>
                <a:gd name="connsiteX404" fmla="*/ 67170 w 405186"/>
                <a:gd name="connsiteY404" fmla="*/ 246503 h 336568"/>
                <a:gd name="connsiteX405" fmla="*/ 67170 w 405186"/>
                <a:gd name="connsiteY405" fmla="*/ 246503 h 336568"/>
                <a:gd name="connsiteX406" fmla="*/ 66979 w 405186"/>
                <a:gd name="connsiteY406" fmla="*/ 246407 h 336568"/>
                <a:gd name="connsiteX407" fmla="*/ 67074 w 405186"/>
                <a:gd name="connsiteY407" fmla="*/ 246312 h 336568"/>
                <a:gd name="connsiteX408" fmla="*/ 67170 w 405186"/>
                <a:gd name="connsiteY408" fmla="*/ 246503 h 336568"/>
                <a:gd name="connsiteX409" fmla="*/ 67170 w 405186"/>
                <a:gd name="connsiteY409" fmla="*/ 246503 h 336568"/>
                <a:gd name="connsiteX410" fmla="*/ 60693 w 405186"/>
                <a:gd name="connsiteY410" fmla="*/ 234692 h 336568"/>
                <a:gd name="connsiteX411" fmla="*/ 60407 w 405186"/>
                <a:gd name="connsiteY411" fmla="*/ 234596 h 336568"/>
                <a:gd name="connsiteX412" fmla="*/ 60693 w 405186"/>
                <a:gd name="connsiteY412" fmla="*/ 234596 h 336568"/>
                <a:gd name="connsiteX413" fmla="*/ 60693 w 405186"/>
                <a:gd name="connsiteY413" fmla="*/ 234692 h 336568"/>
                <a:gd name="connsiteX414" fmla="*/ 72599 w 405186"/>
                <a:gd name="connsiteY414" fmla="*/ 250503 h 336568"/>
                <a:gd name="connsiteX415" fmla="*/ 72599 w 405186"/>
                <a:gd name="connsiteY415" fmla="*/ 250503 h 336568"/>
                <a:gd name="connsiteX416" fmla="*/ 72599 w 405186"/>
                <a:gd name="connsiteY416" fmla="*/ 250503 h 336568"/>
                <a:gd name="connsiteX417" fmla="*/ 72599 w 405186"/>
                <a:gd name="connsiteY417" fmla="*/ 250503 h 336568"/>
                <a:gd name="connsiteX418" fmla="*/ 87077 w 405186"/>
                <a:gd name="connsiteY418" fmla="*/ 238788 h 336568"/>
                <a:gd name="connsiteX419" fmla="*/ 87077 w 405186"/>
                <a:gd name="connsiteY419" fmla="*/ 238788 h 336568"/>
                <a:gd name="connsiteX420" fmla="*/ 87077 w 405186"/>
                <a:gd name="connsiteY420" fmla="*/ 238788 h 336568"/>
                <a:gd name="connsiteX421" fmla="*/ 87077 w 405186"/>
                <a:gd name="connsiteY421" fmla="*/ 238788 h 336568"/>
                <a:gd name="connsiteX422" fmla="*/ 144703 w 405186"/>
                <a:gd name="connsiteY422" fmla="*/ 235454 h 336568"/>
                <a:gd name="connsiteX423" fmla="*/ 144703 w 405186"/>
                <a:gd name="connsiteY423" fmla="*/ 235454 h 336568"/>
                <a:gd name="connsiteX424" fmla="*/ 144703 w 405186"/>
                <a:gd name="connsiteY424" fmla="*/ 235454 h 336568"/>
                <a:gd name="connsiteX425" fmla="*/ 144703 w 405186"/>
                <a:gd name="connsiteY425" fmla="*/ 235454 h 336568"/>
                <a:gd name="connsiteX426" fmla="*/ 144703 w 405186"/>
                <a:gd name="connsiteY426" fmla="*/ 235454 h 336568"/>
                <a:gd name="connsiteX427" fmla="*/ 144703 w 405186"/>
                <a:gd name="connsiteY427" fmla="*/ 235454 h 336568"/>
                <a:gd name="connsiteX428" fmla="*/ 184041 w 405186"/>
                <a:gd name="connsiteY428" fmla="*/ 194306 h 336568"/>
                <a:gd name="connsiteX429" fmla="*/ 183946 w 405186"/>
                <a:gd name="connsiteY429" fmla="*/ 193925 h 336568"/>
                <a:gd name="connsiteX430" fmla="*/ 184327 w 405186"/>
                <a:gd name="connsiteY430" fmla="*/ 194211 h 336568"/>
                <a:gd name="connsiteX431" fmla="*/ 184041 w 405186"/>
                <a:gd name="connsiteY431" fmla="*/ 194306 h 336568"/>
                <a:gd name="connsiteX432" fmla="*/ 322059 w 405186"/>
                <a:gd name="connsiteY432" fmla="*/ 223071 h 336568"/>
                <a:gd name="connsiteX433" fmla="*/ 322059 w 405186"/>
                <a:gd name="connsiteY433" fmla="*/ 223071 h 336568"/>
                <a:gd name="connsiteX434" fmla="*/ 322059 w 405186"/>
                <a:gd name="connsiteY434" fmla="*/ 223071 h 336568"/>
                <a:gd name="connsiteX435" fmla="*/ 322059 w 405186"/>
                <a:gd name="connsiteY435" fmla="*/ 223071 h 336568"/>
                <a:gd name="connsiteX436" fmla="*/ 244144 w 405186"/>
                <a:gd name="connsiteY436" fmla="*/ 95436 h 336568"/>
                <a:gd name="connsiteX437" fmla="*/ 244144 w 405186"/>
                <a:gd name="connsiteY437" fmla="*/ 95436 h 336568"/>
                <a:gd name="connsiteX438" fmla="*/ 244144 w 405186"/>
                <a:gd name="connsiteY438" fmla="*/ 95436 h 336568"/>
                <a:gd name="connsiteX439" fmla="*/ 244144 w 405186"/>
                <a:gd name="connsiteY439" fmla="*/ 95436 h 336568"/>
                <a:gd name="connsiteX440" fmla="*/ 237953 w 405186"/>
                <a:gd name="connsiteY440" fmla="*/ 103818 h 336568"/>
                <a:gd name="connsiteX441" fmla="*/ 238620 w 405186"/>
                <a:gd name="connsiteY441" fmla="*/ 105342 h 336568"/>
                <a:gd name="connsiteX442" fmla="*/ 237953 w 405186"/>
                <a:gd name="connsiteY442" fmla="*/ 103818 h 336568"/>
                <a:gd name="connsiteX443" fmla="*/ 167087 w 405186"/>
                <a:gd name="connsiteY443" fmla="*/ 87054 h 336568"/>
                <a:gd name="connsiteX444" fmla="*/ 167087 w 405186"/>
                <a:gd name="connsiteY444" fmla="*/ 87054 h 336568"/>
                <a:gd name="connsiteX445" fmla="*/ 167087 w 405186"/>
                <a:gd name="connsiteY445" fmla="*/ 87054 h 336568"/>
                <a:gd name="connsiteX446" fmla="*/ 167087 w 405186"/>
                <a:gd name="connsiteY446" fmla="*/ 87054 h 336568"/>
                <a:gd name="connsiteX447" fmla="*/ 180803 w 405186"/>
                <a:gd name="connsiteY447" fmla="*/ 240026 h 336568"/>
                <a:gd name="connsiteX448" fmla="*/ 180898 w 405186"/>
                <a:gd name="connsiteY448" fmla="*/ 240026 h 336568"/>
                <a:gd name="connsiteX449" fmla="*/ 180803 w 405186"/>
                <a:gd name="connsiteY449" fmla="*/ 240026 h 336568"/>
                <a:gd name="connsiteX450" fmla="*/ 180803 w 405186"/>
                <a:gd name="connsiteY450" fmla="*/ 240026 h 336568"/>
                <a:gd name="connsiteX451" fmla="*/ 273481 w 405186"/>
                <a:gd name="connsiteY451" fmla="*/ 176780 h 336568"/>
                <a:gd name="connsiteX452" fmla="*/ 273672 w 405186"/>
                <a:gd name="connsiteY452" fmla="*/ 177065 h 336568"/>
                <a:gd name="connsiteX453" fmla="*/ 273386 w 405186"/>
                <a:gd name="connsiteY453" fmla="*/ 176875 h 336568"/>
                <a:gd name="connsiteX454" fmla="*/ 273481 w 405186"/>
                <a:gd name="connsiteY454" fmla="*/ 176780 h 336568"/>
                <a:gd name="connsiteX455" fmla="*/ 322059 w 405186"/>
                <a:gd name="connsiteY455" fmla="*/ 223071 h 336568"/>
                <a:gd name="connsiteX456" fmla="*/ 322059 w 405186"/>
                <a:gd name="connsiteY456" fmla="*/ 223357 h 336568"/>
                <a:gd name="connsiteX457" fmla="*/ 321773 w 405186"/>
                <a:gd name="connsiteY457" fmla="*/ 223166 h 336568"/>
                <a:gd name="connsiteX458" fmla="*/ 322059 w 405186"/>
                <a:gd name="connsiteY458" fmla="*/ 223071 h 336568"/>
                <a:gd name="connsiteX459" fmla="*/ 323583 w 405186"/>
                <a:gd name="connsiteY459" fmla="*/ 222881 h 336568"/>
                <a:gd name="connsiteX460" fmla="*/ 323583 w 405186"/>
                <a:gd name="connsiteY460" fmla="*/ 222881 h 336568"/>
                <a:gd name="connsiteX461" fmla="*/ 323583 w 405186"/>
                <a:gd name="connsiteY461" fmla="*/ 222881 h 336568"/>
                <a:gd name="connsiteX462" fmla="*/ 323583 w 405186"/>
                <a:gd name="connsiteY462" fmla="*/ 222881 h 336568"/>
                <a:gd name="connsiteX463" fmla="*/ 243001 w 405186"/>
                <a:gd name="connsiteY463" fmla="*/ 87530 h 336568"/>
                <a:gd name="connsiteX464" fmla="*/ 242906 w 405186"/>
                <a:gd name="connsiteY464" fmla="*/ 86959 h 336568"/>
                <a:gd name="connsiteX465" fmla="*/ 243192 w 405186"/>
                <a:gd name="connsiteY465" fmla="*/ 87054 h 336568"/>
                <a:gd name="connsiteX466" fmla="*/ 243001 w 405186"/>
                <a:gd name="connsiteY466" fmla="*/ 87530 h 336568"/>
                <a:gd name="connsiteX467" fmla="*/ 71361 w 405186"/>
                <a:gd name="connsiteY467" fmla="*/ 213261 h 336568"/>
                <a:gd name="connsiteX468" fmla="*/ 71932 w 405186"/>
                <a:gd name="connsiteY468" fmla="*/ 213546 h 336568"/>
                <a:gd name="connsiteX469" fmla="*/ 71646 w 405186"/>
                <a:gd name="connsiteY469" fmla="*/ 213737 h 336568"/>
                <a:gd name="connsiteX470" fmla="*/ 71456 w 405186"/>
                <a:gd name="connsiteY470" fmla="*/ 213356 h 336568"/>
                <a:gd name="connsiteX471" fmla="*/ 71361 w 405186"/>
                <a:gd name="connsiteY471" fmla="*/ 213261 h 336568"/>
                <a:gd name="connsiteX472" fmla="*/ 49167 w 405186"/>
                <a:gd name="connsiteY472" fmla="*/ 231358 h 336568"/>
                <a:gd name="connsiteX473" fmla="*/ 50311 w 405186"/>
                <a:gd name="connsiteY473" fmla="*/ 232406 h 336568"/>
                <a:gd name="connsiteX474" fmla="*/ 49167 w 405186"/>
                <a:gd name="connsiteY474" fmla="*/ 231358 h 336568"/>
                <a:gd name="connsiteX475" fmla="*/ 224904 w 405186"/>
                <a:gd name="connsiteY475" fmla="*/ 51526 h 336568"/>
                <a:gd name="connsiteX476" fmla="*/ 224999 w 405186"/>
                <a:gd name="connsiteY476" fmla="*/ 51431 h 336568"/>
                <a:gd name="connsiteX477" fmla="*/ 225094 w 405186"/>
                <a:gd name="connsiteY477" fmla="*/ 51621 h 336568"/>
                <a:gd name="connsiteX478" fmla="*/ 224904 w 405186"/>
                <a:gd name="connsiteY478" fmla="*/ 51526 h 336568"/>
                <a:gd name="connsiteX479" fmla="*/ 173850 w 405186"/>
                <a:gd name="connsiteY479" fmla="*/ 66671 h 336568"/>
                <a:gd name="connsiteX480" fmla="*/ 173850 w 405186"/>
                <a:gd name="connsiteY480" fmla="*/ 66671 h 336568"/>
                <a:gd name="connsiteX481" fmla="*/ 173850 w 405186"/>
                <a:gd name="connsiteY481" fmla="*/ 66671 h 336568"/>
                <a:gd name="connsiteX482" fmla="*/ 173850 w 405186"/>
                <a:gd name="connsiteY482" fmla="*/ 66671 h 336568"/>
                <a:gd name="connsiteX483" fmla="*/ 173659 w 405186"/>
                <a:gd name="connsiteY483" fmla="*/ 66671 h 336568"/>
                <a:gd name="connsiteX484" fmla="*/ 173754 w 405186"/>
                <a:gd name="connsiteY484" fmla="*/ 66480 h 336568"/>
                <a:gd name="connsiteX485" fmla="*/ 173850 w 405186"/>
                <a:gd name="connsiteY485" fmla="*/ 66671 h 336568"/>
                <a:gd name="connsiteX486" fmla="*/ 119271 w 405186"/>
                <a:gd name="connsiteY486" fmla="*/ 273078 h 336568"/>
                <a:gd name="connsiteX487" fmla="*/ 119271 w 405186"/>
                <a:gd name="connsiteY487" fmla="*/ 273078 h 336568"/>
                <a:gd name="connsiteX488" fmla="*/ 119367 w 405186"/>
                <a:gd name="connsiteY488" fmla="*/ 272887 h 336568"/>
                <a:gd name="connsiteX489" fmla="*/ 119367 w 405186"/>
                <a:gd name="connsiteY489" fmla="*/ 272887 h 336568"/>
                <a:gd name="connsiteX490" fmla="*/ 119367 w 405186"/>
                <a:gd name="connsiteY490" fmla="*/ 272792 h 336568"/>
                <a:gd name="connsiteX491" fmla="*/ 119271 w 405186"/>
                <a:gd name="connsiteY491" fmla="*/ 273078 h 336568"/>
                <a:gd name="connsiteX492" fmla="*/ 121557 w 405186"/>
                <a:gd name="connsiteY492" fmla="*/ 269363 h 336568"/>
                <a:gd name="connsiteX493" fmla="*/ 121557 w 405186"/>
                <a:gd name="connsiteY493" fmla="*/ 269363 h 336568"/>
                <a:gd name="connsiteX494" fmla="*/ 121557 w 405186"/>
                <a:gd name="connsiteY494" fmla="*/ 269363 h 336568"/>
                <a:gd name="connsiteX495" fmla="*/ 121557 w 405186"/>
                <a:gd name="connsiteY495" fmla="*/ 269363 h 336568"/>
                <a:gd name="connsiteX496" fmla="*/ 290817 w 405186"/>
                <a:gd name="connsiteY496" fmla="*/ 209927 h 336568"/>
                <a:gd name="connsiteX497" fmla="*/ 290817 w 405186"/>
                <a:gd name="connsiteY497" fmla="*/ 209927 h 336568"/>
                <a:gd name="connsiteX498" fmla="*/ 290817 w 405186"/>
                <a:gd name="connsiteY498" fmla="*/ 209927 h 336568"/>
                <a:gd name="connsiteX499" fmla="*/ 290817 w 405186"/>
                <a:gd name="connsiteY499" fmla="*/ 209927 h 336568"/>
                <a:gd name="connsiteX500" fmla="*/ 346633 w 405186"/>
                <a:gd name="connsiteY500" fmla="*/ 237359 h 336568"/>
                <a:gd name="connsiteX501" fmla="*/ 346633 w 405186"/>
                <a:gd name="connsiteY501" fmla="*/ 237359 h 336568"/>
                <a:gd name="connsiteX502" fmla="*/ 346633 w 405186"/>
                <a:gd name="connsiteY502" fmla="*/ 237359 h 336568"/>
                <a:gd name="connsiteX503" fmla="*/ 346633 w 405186"/>
                <a:gd name="connsiteY503" fmla="*/ 237359 h 336568"/>
                <a:gd name="connsiteX504" fmla="*/ 337870 w 405186"/>
                <a:gd name="connsiteY504" fmla="*/ 164397 h 336568"/>
                <a:gd name="connsiteX505" fmla="*/ 337870 w 405186"/>
                <a:gd name="connsiteY505" fmla="*/ 164397 h 336568"/>
                <a:gd name="connsiteX506" fmla="*/ 337870 w 405186"/>
                <a:gd name="connsiteY506" fmla="*/ 164207 h 336568"/>
                <a:gd name="connsiteX507" fmla="*/ 337870 w 405186"/>
                <a:gd name="connsiteY507" fmla="*/ 164397 h 336568"/>
                <a:gd name="connsiteX508" fmla="*/ 160800 w 405186"/>
                <a:gd name="connsiteY508" fmla="*/ 76672 h 336568"/>
                <a:gd name="connsiteX509" fmla="*/ 160800 w 405186"/>
                <a:gd name="connsiteY509" fmla="*/ 76672 h 336568"/>
                <a:gd name="connsiteX510" fmla="*/ 160800 w 405186"/>
                <a:gd name="connsiteY510" fmla="*/ 76672 h 336568"/>
                <a:gd name="connsiteX511" fmla="*/ 160800 w 405186"/>
                <a:gd name="connsiteY511" fmla="*/ 76672 h 336568"/>
                <a:gd name="connsiteX512" fmla="*/ 160800 w 405186"/>
                <a:gd name="connsiteY512" fmla="*/ 76672 h 336568"/>
                <a:gd name="connsiteX513" fmla="*/ 160800 w 405186"/>
                <a:gd name="connsiteY513" fmla="*/ 76672 h 336568"/>
                <a:gd name="connsiteX514" fmla="*/ 160800 w 405186"/>
                <a:gd name="connsiteY514" fmla="*/ 76672 h 336568"/>
                <a:gd name="connsiteX515" fmla="*/ 160800 w 405186"/>
                <a:gd name="connsiteY515" fmla="*/ 76672 h 336568"/>
                <a:gd name="connsiteX516" fmla="*/ 160800 w 405186"/>
                <a:gd name="connsiteY516" fmla="*/ 76672 h 336568"/>
                <a:gd name="connsiteX517" fmla="*/ 163277 w 405186"/>
                <a:gd name="connsiteY517" fmla="*/ 82768 h 336568"/>
                <a:gd name="connsiteX518" fmla="*/ 163277 w 405186"/>
                <a:gd name="connsiteY518" fmla="*/ 82768 h 336568"/>
                <a:gd name="connsiteX519" fmla="*/ 163277 w 405186"/>
                <a:gd name="connsiteY519" fmla="*/ 82768 h 336568"/>
                <a:gd name="connsiteX520" fmla="*/ 163277 w 405186"/>
                <a:gd name="connsiteY520" fmla="*/ 82768 h 336568"/>
                <a:gd name="connsiteX521" fmla="*/ 118986 w 405186"/>
                <a:gd name="connsiteY521" fmla="*/ 134203 h 336568"/>
                <a:gd name="connsiteX522" fmla="*/ 118986 w 405186"/>
                <a:gd name="connsiteY522" fmla="*/ 134013 h 336568"/>
                <a:gd name="connsiteX523" fmla="*/ 119176 w 405186"/>
                <a:gd name="connsiteY523" fmla="*/ 134013 h 336568"/>
                <a:gd name="connsiteX524" fmla="*/ 118986 w 405186"/>
                <a:gd name="connsiteY524" fmla="*/ 134203 h 336568"/>
                <a:gd name="connsiteX525" fmla="*/ 44310 w 405186"/>
                <a:gd name="connsiteY525" fmla="*/ 210974 h 336568"/>
                <a:gd name="connsiteX526" fmla="*/ 44215 w 405186"/>
                <a:gd name="connsiteY526" fmla="*/ 210879 h 336568"/>
                <a:gd name="connsiteX527" fmla="*/ 44405 w 405186"/>
                <a:gd name="connsiteY527" fmla="*/ 210689 h 336568"/>
                <a:gd name="connsiteX528" fmla="*/ 44310 w 405186"/>
                <a:gd name="connsiteY528" fmla="*/ 210974 h 336568"/>
                <a:gd name="connsiteX529" fmla="*/ 71456 w 405186"/>
                <a:gd name="connsiteY529" fmla="*/ 276602 h 336568"/>
                <a:gd name="connsiteX530" fmla="*/ 71456 w 405186"/>
                <a:gd name="connsiteY530" fmla="*/ 276602 h 336568"/>
                <a:gd name="connsiteX531" fmla="*/ 71456 w 405186"/>
                <a:gd name="connsiteY531" fmla="*/ 276602 h 336568"/>
                <a:gd name="connsiteX532" fmla="*/ 71456 w 405186"/>
                <a:gd name="connsiteY532" fmla="*/ 276602 h 336568"/>
                <a:gd name="connsiteX533" fmla="*/ 71456 w 405186"/>
                <a:gd name="connsiteY533" fmla="*/ 276602 h 336568"/>
                <a:gd name="connsiteX534" fmla="*/ 166801 w 405186"/>
                <a:gd name="connsiteY534" fmla="*/ 266220 h 336568"/>
                <a:gd name="connsiteX535" fmla="*/ 166801 w 405186"/>
                <a:gd name="connsiteY535" fmla="*/ 266220 h 336568"/>
                <a:gd name="connsiteX536" fmla="*/ 166896 w 405186"/>
                <a:gd name="connsiteY536" fmla="*/ 266505 h 336568"/>
                <a:gd name="connsiteX537" fmla="*/ 166706 w 405186"/>
                <a:gd name="connsiteY537" fmla="*/ 266315 h 336568"/>
                <a:gd name="connsiteX538" fmla="*/ 166801 w 405186"/>
                <a:gd name="connsiteY538" fmla="*/ 266220 h 336568"/>
                <a:gd name="connsiteX539" fmla="*/ 285483 w 405186"/>
                <a:gd name="connsiteY539" fmla="*/ 215642 h 336568"/>
                <a:gd name="connsiteX540" fmla="*/ 285483 w 405186"/>
                <a:gd name="connsiteY540" fmla="*/ 215356 h 336568"/>
                <a:gd name="connsiteX541" fmla="*/ 285483 w 405186"/>
                <a:gd name="connsiteY541" fmla="*/ 215356 h 336568"/>
                <a:gd name="connsiteX542" fmla="*/ 285483 w 405186"/>
                <a:gd name="connsiteY542" fmla="*/ 215356 h 336568"/>
                <a:gd name="connsiteX543" fmla="*/ 285483 w 405186"/>
                <a:gd name="connsiteY543" fmla="*/ 215356 h 336568"/>
                <a:gd name="connsiteX544" fmla="*/ 285673 w 405186"/>
                <a:gd name="connsiteY544" fmla="*/ 215546 h 336568"/>
                <a:gd name="connsiteX545" fmla="*/ 285483 w 405186"/>
                <a:gd name="connsiteY545" fmla="*/ 215642 h 336568"/>
                <a:gd name="connsiteX546" fmla="*/ 364350 w 405186"/>
                <a:gd name="connsiteY546" fmla="*/ 213832 h 336568"/>
                <a:gd name="connsiteX547" fmla="*/ 364350 w 405186"/>
                <a:gd name="connsiteY547" fmla="*/ 213832 h 336568"/>
                <a:gd name="connsiteX548" fmla="*/ 364350 w 405186"/>
                <a:gd name="connsiteY548" fmla="*/ 213832 h 336568"/>
                <a:gd name="connsiteX549" fmla="*/ 364350 w 405186"/>
                <a:gd name="connsiteY549" fmla="*/ 213832 h 336568"/>
                <a:gd name="connsiteX550" fmla="*/ 106889 w 405186"/>
                <a:gd name="connsiteY550" fmla="*/ 276316 h 336568"/>
                <a:gd name="connsiteX551" fmla="*/ 106984 w 405186"/>
                <a:gd name="connsiteY551" fmla="*/ 276888 h 336568"/>
                <a:gd name="connsiteX552" fmla="*/ 105936 w 405186"/>
                <a:gd name="connsiteY552" fmla="*/ 276506 h 336568"/>
                <a:gd name="connsiteX553" fmla="*/ 106889 w 405186"/>
                <a:gd name="connsiteY553" fmla="*/ 276316 h 336568"/>
                <a:gd name="connsiteX554" fmla="*/ 207473 w 405186"/>
                <a:gd name="connsiteY554" fmla="*/ 234596 h 336568"/>
                <a:gd name="connsiteX555" fmla="*/ 207473 w 405186"/>
                <a:gd name="connsiteY555" fmla="*/ 234596 h 336568"/>
                <a:gd name="connsiteX556" fmla="*/ 207473 w 405186"/>
                <a:gd name="connsiteY556" fmla="*/ 234596 h 336568"/>
                <a:gd name="connsiteX557" fmla="*/ 207473 w 405186"/>
                <a:gd name="connsiteY557" fmla="*/ 234596 h 336568"/>
                <a:gd name="connsiteX558" fmla="*/ 348062 w 405186"/>
                <a:gd name="connsiteY558" fmla="*/ 237930 h 336568"/>
                <a:gd name="connsiteX559" fmla="*/ 348253 w 405186"/>
                <a:gd name="connsiteY559" fmla="*/ 237073 h 336568"/>
                <a:gd name="connsiteX560" fmla="*/ 348253 w 405186"/>
                <a:gd name="connsiteY560" fmla="*/ 237073 h 336568"/>
                <a:gd name="connsiteX561" fmla="*/ 348253 w 405186"/>
                <a:gd name="connsiteY561" fmla="*/ 237073 h 336568"/>
                <a:gd name="connsiteX562" fmla="*/ 348538 w 405186"/>
                <a:gd name="connsiteY562" fmla="*/ 237073 h 336568"/>
                <a:gd name="connsiteX563" fmla="*/ 348062 w 405186"/>
                <a:gd name="connsiteY563" fmla="*/ 237930 h 336568"/>
                <a:gd name="connsiteX564" fmla="*/ 313200 w 405186"/>
                <a:gd name="connsiteY564" fmla="*/ 138870 h 336568"/>
                <a:gd name="connsiteX565" fmla="*/ 313200 w 405186"/>
                <a:gd name="connsiteY565" fmla="*/ 138870 h 336568"/>
                <a:gd name="connsiteX566" fmla="*/ 313105 w 405186"/>
                <a:gd name="connsiteY566" fmla="*/ 138870 h 336568"/>
                <a:gd name="connsiteX567" fmla="*/ 313200 w 405186"/>
                <a:gd name="connsiteY567" fmla="*/ 138870 h 336568"/>
                <a:gd name="connsiteX568" fmla="*/ 224999 w 405186"/>
                <a:gd name="connsiteY568" fmla="*/ 40096 h 336568"/>
                <a:gd name="connsiteX569" fmla="*/ 224999 w 405186"/>
                <a:gd name="connsiteY569" fmla="*/ 40001 h 336568"/>
                <a:gd name="connsiteX570" fmla="*/ 225190 w 405186"/>
                <a:gd name="connsiteY570" fmla="*/ 40096 h 336568"/>
                <a:gd name="connsiteX571" fmla="*/ 224999 w 405186"/>
                <a:gd name="connsiteY571" fmla="*/ 40096 h 336568"/>
                <a:gd name="connsiteX572" fmla="*/ 157371 w 405186"/>
                <a:gd name="connsiteY572" fmla="*/ 86769 h 336568"/>
                <a:gd name="connsiteX573" fmla="*/ 157371 w 405186"/>
                <a:gd name="connsiteY573" fmla="*/ 86673 h 336568"/>
                <a:gd name="connsiteX574" fmla="*/ 157371 w 405186"/>
                <a:gd name="connsiteY574" fmla="*/ 86769 h 336568"/>
                <a:gd name="connsiteX575" fmla="*/ 157371 w 405186"/>
                <a:gd name="connsiteY575" fmla="*/ 86769 h 336568"/>
                <a:gd name="connsiteX576" fmla="*/ 48215 w 405186"/>
                <a:gd name="connsiteY576" fmla="*/ 204021 h 336568"/>
                <a:gd name="connsiteX577" fmla="*/ 48215 w 405186"/>
                <a:gd name="connsiteY577" fmla="*/ 204021 h 336568"/>
                <a:gd name="connsiteX578" fmla="*/ 48215 w 405186"/>
                <a:gd name="connsiteY578" fmla="*/ 204021 h 336568"/>
                <a:gd name="connsiteX579" fmla="*/ 48215 w 405186"/>
                <a:gd name="connsiteY579" fmla="*/ 204021 h 336568"/>
                <a:gd name="connsiteX580" fmla="*/ 48215 w 405186"/>
                <a:gd name="connsiteY580" fmla="*/ 204021 h 336568"/>
                <a:gd name="connsiteX581" fmla="*/ 33451 w 405186"/>
                <a:gd name="connsiteY581" fmla="*/ 224976 h 336568"/>
                <a:gd name="connsiteX582" fmla="*/ 32308 w 405186"/>
                <a:gd name="connsiteY582" fmla="*/ 224405 h 336568"/>
                <a:gd name="connsiteX583" fmla="*/ 32308 w 405186"/>
                <a:gd name="connsiteY583" fmla="*/ 224405 h 336568"/>
                <a:gd name="connsiteX584" fmla="*/ 33451 w 405186"/>
                <a:gd name="connsiteY584" fmla="*/ 224976 h 336568"/>
                <a:gd name="connsiteX585" fmla="*/ 45453 w 405186"/>
                <a:gd name="connsiteY585" fmla="*/ 275268 h 336568"/>
                <a:gd name="connsiteX586" fmla="*/ 45453 w 405186"/>
                <a:gd name="connsiteY586" fmla="*/ 275268 h 336568"/>
                <a:gd name="connsiteX587" fmla="*/ 45262 w 405186"/>
                <a:gd name="connsiteY587" fmla="*/ 273744 h 336568"/>
                <a:gd name="connsiteX588" fmla="*/ 45357 w 405186"/>
                <a:gd name="connsiteY588" fmla="*/ 273744 h 336568"/>
                <a:gd name="connsiteX589" fmla="*/ 45453 w 405186"/>
                <a:gd name="connsiteY589" fmla="*/ 275268 h 336568"/>
                <a:gd name="connsiteX590" fmla="*/ 202901 w 405186"/>
                <a:gd name="connsiteY590" fmla="*/ 248122 h 336568"/>
                <a:gd name="connsiteX591" fmla="*/ 203091 w 405186"/>
                <a:gd name="connsiteY591" fmla="*/ 248122 h 336568"/>
                <a:gd name="connsiteX592" fmla="*/ 202901 w 405186"/>
                <a:gd name="connsiteY592" fmla="*/ 248122 h 336568"/>
                <a:gd name="connsiteX593" fmla="*/ 202901 w 405186"/>
                <a:gd name="connsiteY593" fmla="*/ 248122 h 336568"/>
                <a:gd name="connsiteX594" fmla="*/ 359111 w 405186"/>
                <a:gd name="connsiteY594" fmla="*/ 222881 h 336568"/>
                <a:gd name="connsiteX595" fmla="*/ 359111 w 405186"/>
                <a:gd name="connsiteY595" fmla="*/ 222690 h 336568"/>
                <a:gd name="connsiteX596" fmla="*/ 361016 w 405186"/>
                <a:gd name="connsiteY596" fmla="*/ 222881 h 336568"/>
                <a:gd name="connsiteX597" fmla="*/ 359111 w 405186"/>
                <a:gd name="connsiteY597" fmla="*/ 222881 h 336568"/>
                <a:gd name="connsiteX598" fmla="*/ 381876 w 405186"/>
                <a:gd name="connsiteY598" fmla="*/ 235549 h 336568"/>
                <a:gd name="connsiteX599" fmla="*/ 381685 w 405186"/>
                <a:gd name="connsiteY599" fmla="*/ 235358 h 336568"/>
                <a:gd name="connsiteX600" fmla="*/ 381876 w 405186"/>
                <a:gd name="connsiteY600" fmla="*/ 235263 h 336568"/>
                <a:gd name="connsiteX601" fmla="*/ 381876 w 405186"/>
                <a:gd name="connsiteY601" fmla="*/ 235549 h 336568"/>
                <a:gd name="connsiteX602" fmla="*/ 381876 w 405186"/>
                <a:gd name="connsiteY602" fmla="*/ 235549 h 336568"/>
                <a:gd name="connsiteX603" fmla="*/ 238524 w 405186"/>
                <a:gd name="connsiteY603" fmla="*/ 44573 h 336568"/>
                <a:gd name="connsiteX604" fmla="*/ 238524 w 405186"/>
                <a:gd name="connsiteY604" fmla="*/ 44573 h 336568"/>
                <a:gd name="connsiteX605" fmla="*/ 238524 w 405186"/>
                <a:gd name="connsiteY605" fmla="*/ 44478 h 336568"/>
                <a:gd name="connsiteX606" fmla="*/ 238524 w 405186"/>
                <a:gd name="connsiteY606" fmla="*/ 44573 h 336568"/>
                <a:gd name="connsiteX607" fmla="*/ 238524 w 405186"/>
                <a:gd name="connsiteY607" fmla="*/ 44573 h 336568"/>
                <a:gd name="connsiteX608" fmla="*/ 196233 w 405186"/>
                <a:gd name="connsiteY608" fmla="*/ 19998 h 336568"/>
                <a:gd name="connsiteX609" fmla="*/ 196233 w 405186"/>
                <a:gd name="connsiteY609" fmla="*/ 19998 h 336568"/>
                <a:gd name="connsiteX610" fmla="*/ 196233 w 405186"/>
                <a:gd name="connsiteY610" fmla="*/ 19998 h 336568"/>
                <a:gd name="connsiteX611" fmla="*/ 196233 w 405186"/>
                <a:gd name="connsiteY611" fmla="*/ 19998 h 336568"/>
                <a:gd name="connsiteX612" fmla="*/ 189757 w 405186"/>
                <a:gd name="connsiteY612" fmla="*/ 19236 h 336568"/>
                <a:gd name="connsiteX613" fmla="*/ 189757 w 405186"/>
                <a:gd name="connsiteY613" fmla="*/ 19236 h 336568"/>
                <a:gd name="connsiteX614" fmla="*/ 189757 w 405186"/>
                <a:gd name="connsiteY614" fmla="*/ 19236 h 336568"/>
                <a:gd name="connsiteX615" fmla="*/ 189661 w 405186"/>
                <a:gd name="connsiteY615" fmla="*/ 19331 h 336568"/>
                <a:gd name="connsiteX616" fmla="*/ 188995 w 405186"/>
                <a:gd name="connsiteY616" fmla="*/ 19236 h 336568"/>
                <a:gd name="connsiteX617" fmla="*/ 189757 w 405186"/>
                <a:gd name="connsiteY617" fmla="*/ 19236 h 336568"/>
                <a:gd name="connsiteX618" fmla="*/ 157181 w 405186"/>
                <a:gd name="connsiteY618" fmla="*/ 62670 h 336568"/>
                <a:gd name="connsiteX619" fmla="*/ 157181 w 405186"/>
                <a:gd name="connsiteY619" fmla="*/ 62670 h 336568"/>
                <a:gd name="connsiteX620" fmla="*/ 157181 w 405186"/>
                <a:gd name="connsiteY620" fmla="*/ 62670 h 336568"/>
                <a:gd name="connsiteX621" fmla="*/ 157181 w 405186"/>
                <a:gd name="connsiteY621" fmla="*/ 62670 h 336568"/>
                <a:gd name="connsiteX622" fmla="*/ 92602 w 405186"/>
                <a:gd name="connsiteY622" fmla="*/ 143156 h 336568"/>
                <a:gd name="connsiteX623" fmla="*/ 92411 w 405186"/>
                <a:gd name="connsiteY623" fmla="*/ 142966 h 336568"/>
                <a:gd name="connsiteX624" fmla="*/ 92697 w 405186"/>
                <a:gd name="connsiteY624" fmla="*/ 142871 h 336568"/>
                <a:gd name="connsiteX625" fmla="*/ 92602 w 405186"/>
                <a:gd name="connsiteY625" fmla="*/ 143156 h 336568"/>
                <a:gd name="connsiteX626" fmla="*/ 59931 w 405186"/>
                <a:gd name="connsiteY626" fmla="*/ 184590 h 336568"/>
                <a:gd name="connsiteX627" fmla="*/ 59931 w 405186"/>
                <a:gd name="connsiteY627" fmla="*/ 184590 h 336568"/>
                <a:gd name="connsiteX628" fmla="*/ 59931 w 405186"/>
                <a:gd name="connsiteY628" fmla="*/ 184590 h 336568"/>
                <a:gd name="connsiteX629" fmla="*/ 59931 w 405186"/>
                <a:gd name="connsiteY629" fmla="*/ 184590 h 336568"/>
                <a:gd name="connsiteX630" fmla="*/ 34880 w 405186"/>
                <a:gd name="connsiteY630" fmla="*/ 212403 h 336568"/>
                <a:gd name="connsiteX631" fmla="*/ 34785 w 405186"/>
                <a:gd name="connsiteY631" fmla="*/ 212213 h 336568"/>
                <a:gd name="connsiteX632" fmla="*/ 34880 w 405186"/>
                <a:gd name="connsiteY632" fmla="*/ 212403 h 336568"/>
                <a:gd name="connsiteX633" fmla="*/ 34880 w 405186"/>
                <a:gd name="connsiteY633" fmla="*/ 212403 h 336568"/>
                <a:gd name="connsiteX634" fmla="*/ 16306 w 405186"/>
                <a:gd name="connsiteY634" fmla="*/ 274697 h 336568"/>
                <a:gd name="connsiteX635" fmla="*/ 16306 w 405186"/>
                <a:gd name="connsiteY635" fmla="*/ 274697 h 336568"/>
                <a:gd name="connsiteX636" fmla="*/ 16306 w 405186"/>
                <a:gd name="connsiteY636" fmla="*/ 274982 h 336568"/>
                <a:gd name="connsiteX637" fmla="*/ 15925 w 405186"/>
                <a:gd name="connsiteY637" fmla="*/ 274792 h 336568"/>
                <a:gd name="connsiteX638" fmla="*/ 16306 w 405186"/>
                <a:gd name="connsiteY638" fmla="*/ 274697 h 336568"/>
                <a:gd name="connsiteX639" fmla="*/ 100603 w 405186"/>
                <a:gd name="connsiteY639" fmla="*/ 288508 h 336568"/>
                <a:gd name="connsiteX640" fmla="*/ 100603 w 405186"/>
                <a:gd name="connsiteY640" fmla="*/ 288698 h 336568"/>
                <a:gd name="connsiteX641" fmla="*/ 100317 w 405186"/>
                <a:gd name="connsiteY641" fmla="*/ 288508 h 336568"/>
                <a:gd name="connsiteX642" fmla="*/ 100603 w 405186"/>
                <a:gd name="connsiteY642" fmla="*/ 288508 h 336568"/>
                <a:gd name="connsiteX643" fmla="*/ 100126 w 405186"/>
                <a:gd name="connsiteY643" fmla="*/ 285460 h 336568"/>
                <a:gd name="connsiteX644" fmla="*/ 100126 w 405186"/>
                <a:gd name="connsiteY644" fmla="*/ 285365 h 336568"/>
                <a:gd name="connsiteX645" fmla="*/ 100221 w 405186"/>
                <a:gd name="connsiteY645" fmla="*/ 285460 h 336568"/>
                <a:gd name="connsiteX646" fmla="*/ 100126 w 405186"/>
                <a:gd name="connsiteY646" fmla="*/ 285460 h 336568"/>
                <a:gd name="connsiteX647" fmla="*/ 202520 w 405186"/>
                <a:gd name="connsiteY647" fmla="*/ 256218 h 336568"/>
                <a:gd name="connsiteX648" fmla="*/ 202520 w 405186"/>
                <a:gd name="connsiteY648" fmla="*/ 256218 h 336568"/>
                <a:gd name="connsiteX649" fmla="*/ 202520 w 405186"/>
                <a:gd name="connsiteY649" fmla="*/ 256218 h 336568"/>
                <a:gd name="connsiteX650" fmla="*/ 202520 w 405186"/>
                <a:gd name="connsiteY650" fmla="*/ 256218 h 336568"/>
                <a:gd name="connsiteX651" fmla="*/ 315106 w 405186"/>
                <a:gd name="connsiteY651" fmla="*/ 128869 h 336568"/>
                <a:gd name="connsiteX652" fmla="*/ 315106 w 405186"/>
                <a:gd name="connsiteY652" fmla="*/ 128679 h 336568"/>
                <a:gd name="connsiteX653" fmla="*/ 315391 w 405186"/>
                <a:gd name="connsiteY653" fmla="*/ 128583 h 336568"/>
                <a:gd name="connsiteX654" fmla="*/ 315106 w 405186"/>
                <a:gd name="connsiteY654" fmla="*/ 128869 h 336568"/>
                <a:gd name="connsiteX655" fmla="*/ 228333 w 405186"/>
                <a:gd name="connsiteY655" fmla="*/ 29904 h 336568"/>
                <a:gd name="connsiteX656" fmla="*/ 228333 w 405186"/>
                <a:gd name="connsiteY656" fmla="*/ 29904 h 336568"/>
                <a:gd name="connsiteX657" fmla="*/ 228333 w 405186"/>
                <a:gd name="connsiteY657" fmla="*/ 29904 h 336568"/>
                <a:gd name="connsiteX658" fmla="*/ 228333 w 405186"/>
                <a:gd name="connsiteY658" fmla="*/ 29904 h 336568"/>
                <a:gd name="connsiteX659" fmla="*/ 176803 w 405186"/>
                <a:gd name="connsiteY659" fmla="*/ 30476 h 336568"/>
                <a:gd name="connsiteX660" fmla="*/ 176803 w 405186"/>
                <a:gd name="connsiteY660" fmla="*/ 30762 h 336568"/>
                <a:gd name="connsiteX661" fmla="*/ 176612 w 405186"/>
                <a:gd name="connsiteY661" fmla="*/ 30666 h 336568"/>
                <a:gd name="connsiteX662" fmla="*/ 176803 w 405186"/>
                <a:gd name="connsiteY662" fmla="*/ 30476 h 336568"/>
                <a:gd name="connsiteX663" fmla="*/ 154895 w 405186"/>
                <a:gd name="connsiteY663" fmla="*/ 69338 h 336568"/>
                <a:gd name="connsiteX664" fmla="*/ 154895 w 405186"/>
                <a:gd name="connsiteY664" fmla="*/ 69338 h 336568"/>
                <a:gd name="connsiteX665" fmla="*/ 154895 w 405186"/>
                <a:gd name="connsiteY665" fmla="*/ 69338 h 336568"/>
                <a:gd name="connsiteX666" fmla="*/ 154895 w 405186"/>
                <a:gd name="connsiteY666" fmla="*/ 69338 h 336568"/>
                <a:gd name="connsiteX667" fmla="*/ 154895 w 405186"/>
                <a:gd name="connsiteY667" fmla="*/ 69338 h 336568"/>
                <a:gd name="connsiteX668" fmla="*/ 154895 w 405186"/>
                <a:gd name="connsiteY668" fmla="*/ 69338 h 336568"/>
                <a:gd name="connsiteX669" fmla="*/ 24688 w 405186"/>
                <a:gd name="connsiteY669" fmla="*/ 218404 h 336568"/>
                <a:gd name="connsiteX670" fmla="*/ 24688 w 405186"/>
                <a:gd name="connsiteY670" fmla="*/ 218404 h 336568"/>
                <a:gd name="connsiteX671" fmla="*/ 25260 w 405186"/>
                <a:gd name="connsiteY671" fmla="*/ 217642 h 336568"/>
                <a:gd name="connsiteX672" fmla="*/ 25260 w 405186"/>
                <a:gd name="connsiteY672" fmla="*/ 217642 h 336568"/>
                <a:gd name="connsiteX673" fmla="*/ 24688 w 405186"/>
                <a:gd name="connsiteY673" fmla="*/ 218404 h 336568"/>
                <a:gd name="connsiteX674" fmla="*/ 18592 w 405186"/>
                <a:gd name="connsiteY674" fmla="*/ 222881 h 336568"/>
                <a:gd name="connsiteX675" fmla="*/ 18402 w 405186"/>
                <a:gd name="connsiteY675" fmla="*/ 222786 h 336568"/>
                <a:gd name="connsiteX676" fmla="*/ 18592 w 405186"/>
                <a:gd name="connsiteY676" fmla="*/ 222881 h 336568"/>
                <a:gd name="connsiteX677" fmla="*/ 18592 w 405186"/>
                <a:gd name="connsiteY677" fmla="*/ 222881 h 336568"/>
                <a:gd name="connsiteX678" fmla="*/ 13639 w 405186"/>
                <a:gd name="connsiteY678" fmla="*/ 266981 h 336568"/>
                <a:gd name="connsiteX679" fmla="*/ 13639 w 405186"/>
                <a:gd name="connsiteY679" fmla="*/ 266981 h 336568"/>
                <a:gd name="connsiteX680" fmla="*/ 13639 w 405186"/>
                <a:gd name="connsiteY680" fmla="*/ 266981 h 336568"/>
                <a:gd name="connsiteX681" fmla="*/ 13639 w 405186"/>
                <a:gd name="connsiteY681" fmla="*/ 266981 h 336568"/>
                <a:gd name="connsiteX682" fmla="*/ 65074 w 405186"/>
                <a:gd name="connsiteY682" fmla="*/ 298509 h 336568"/>
                <a:gd name="connsiteX683" fmla="*/ 64979 w 405186"/>
                <a:gd name="connsiteY683" fmla="*/ 298605 h 336568"/>
                <a:gd name="connsiteX684" fmla="*/ 64884 w 405186"/>
                <a:gd name="connsiteY684" fmla="*/ 298414 h 336568"/>
                <a:gd name="connsiteX685" fmla="*/ 65074 w 405186"/>
                <a:gd name="connsiteY685" fmla="*/ 298509 h 336568"/>
                <a:gd name="connsiteX686" fmla="*/ 110032 w 405186"/>
                <a:gd name="connsiteY686" fmla="*/ 298509 h 336568"/>
                <a:gd name="connsiteX687" fmla="*/ 110032 w 405186"/>
                <a:gd name="connsiteY687" fmla="*/ 298700 h 336568"/>
                <a:gd name="connsiteX688" fmla="*/ 109842 w 405186"/>
                <a:gd name="connsiteY688" fmla="*/ 298605 h 336568"/>
                <a:gd name="connsiteX689" fmla="*/ 110032 w 405186"/>
                <a:gd name="connsiteY689" fmla="*/ 298509 h 336568"/>
                <a:gd name="connsiteX690" fmla="*/ 317677 w 405186"/>
                <a:gd name="connsiteY690" fmla="*/ 283364 h 336568"/>
                <a:gd name="connsiteX691" fmla="*/ 317677 w 405186"/>
                <a:gd name="connsiteY691" fmla="*/ 283364 h 336568"/>
                <a:gd name="connsiteX692" fmla="*/ 317677 w 405186"/>
                <a:gd name="connsiteY692" fmla="*/ 283364 h 336568"/>
                <a:gd name="connsiteX693" fmla="*/ 317677 w 405186"/>
                <a:gd name="connsiteY693" fmla="*/ 283364 h 336568"/>
                <a:gd name="connsiteX694" fmla="*/ 328441 w 405186"/>
                <a:gd name="connsiteY694" fmla="*/ 287365 h 336568"/>
                <a:gd name="connsiteX695" fmla="*/ 328821 w 405186"/>
                <a:gd name="connsiteY695" fmla="*/ 287746 h 336568"/>
                <a:gd name="connsiteX696" fmla="*/ 328441 w 405186"/>
                <a:gd name="connsiteY696" fmla="*/ 287365 h 336568"/>
                <a:gd name="connsiteX697" fmla="*/ 351110 w 405186"/>
                <a:gd name="connsiteY697" fmla="*/ 268982 h 336568"/>
                <a:gd name="connsiteX698" fmla="*/ 351110 w 405186"/>
                <a:gd name="connsiteY698" fmla="*/ 268982 h 336568"/>
                <a:gd name="connsiteX699" fmla="*/ 351110 w 405186"/>
                <a:gd name="connsiteY699" fmla="*/ 268982 h 336568"/>
                <a:gd name="connsiteX700" fmla="*/ 351110 w 405186"/>
                <a:gd name="connsiteY700" fmla="*/ 268982 h 336568"/>
                <a:gd name="connsiteX701" fmla="*/ 362254 w 405186"/>
                <a:gd name="connsiteY701" fmla="*/ 267458 h 336568"/>
                <a:gd name="connsiteX702" fmla="*/ 363397 w 405186"/>
                <a:gd name="connsiteY702" fmla="*/ 268220 h 336568"/>
                <a:gd name="connsiteX703" fmla="*/ 362349 w 405186"/>
                <a:gd name="connsiteY703" fmla="*/ 268029 h 336568"/>
                <a:gd name="connsiteX704" fmla="*/ 362254 w 405186"/>
                <a:gd name="connsiteY704" fmla="*/ 267458 h 336568"/>
                <a:gd name="connsiteX705" fmla="*/ 250050 w 405186"/>
                <a:gd name="connsiteY705" fmla="*/ 46192 h 336568"/>
                <a:gd name="connsiteX706" fmla="*/ 250050 w 405186"/>
                <a:gd name="connsiteY706" fmla="*/ 46097 h 336568"/>
                <a:gd name="connsiteX707" fmla="*/ 250145 w 405186"/>
                <a:gd name="connsiteY707" fmla="*/ 46192 h 336568"/>
                <a:gd name="connsiteX708" fmla="*/ 250050 w 405186"/>
                <a:gd name="connsiteY708" fmla="*/ 46192 h 336568"/>
                <a:gd name="connsiteX709" fmla="*/ 192804 w 405186"/>
                <a:gd name="connsiteY709" fmla="*/ 301272 h 336568"/>
                <a:gd name="connsiteX710" fmla="*/ 192804 w 405186"/>
                <a:gd name="connsiteY710" fmla="*/ 301272 h 336568"/>
                <a:gd name="connsiteX711" fmla="*/ 192804 w 405186"/>
                <a:gd name="connsiteY711" fmla="*/ 301272 h 336568"/>
                <a:gd name="connsiteX712" fmla="*/ 192804 w 405186"/>
                <a:gd name="connsiteY712" fmla="*/ 301272 h 336568"/>
                <a:gd name="connsiteX713" fmla="*/ 280244 w 405186"/>
                <a:gd name="connsiteY713" fmla="*/ 303367 h 336568"/>
                <a:gd name="connsiteX714" fmla="*/ 280244 w 405186"/>
                <a:gd name="connsiteY714" fmla="*/ 303367 h 336568"/>
                <a:gd name="connsiteX715" fmla="*/ 280244 w 405186"/>
                <a:gd name="connsiteY715" fmla="*/ 303367 h 336568"/>
                <a:gd name="connsiteX716" fmla="*/ 280244 w 405186"/>
                <a:gd name="connsiteY716" fmla="*/ 303367 h 336568"/>
                <a:gd name="connsiteX717" fmla="*/ 301199 w 405186"/>
                <a:gd name="connsiteY717" fmla="*/ 306796 h 336568"/>
                <a:gd name="connsiteX718" fmla="*/ 301580 w 405186"/>
                <a:gd name="connsiteY718" fmla="*/ 306129 h 336568"/>
                <a:gd name="connsiteX719" fmla="*/ 301675 w 405186"/>
                <a:gd name="connsiteY719" fmla="*/ 306701 h 336568"/>
                <a:gd name="connsiteX720" fmla="*/ 301199 w 405186"/>
                <a:gd name="connsiteY720" fmla="*/ 306796 h 336568"/>
                <a:gd name="connsiteX721" fmla="*/ 141274 w 405186"/>
                <a:gd name="connsiteY721" fmla="*/ 64671 h 336568"/>
                <a:gd name="connsiteX722" fmla="*/ 141274 w 405186"/>
                <a:gd name="connsiteY722" fmla="*/ 64956 h 336568"/>
                <a:gd name="connsiteX723" fmla="*/ 141274 w 405186"/>
                <a:gd name="connsiteY723" fmla="*/ 64956 h 336568"/>
                <a:gd name="connsiteX724" fmla="*/ 141274 w 405186"/>
                <a:gd name="connsiteY724" fmla="*/ 64956 h 336568"/>
                <a:gd name="connsiteX725" fmla="*/ 141274 w 405186"/>
                <a:gd name="connsiteY725" fmla="*/ 64956 h 336568"/>
                <a:gd name="connsiteX726" fmla="*/ 141274 w 405186"/>
                <a:gd name="connsiteY726" fmla="*/ 64956 h 336568"/>
                <a:gd name="connsiteX727" fmla="*/ 141084 w 405186"/>
                <a:gd name="connsiteY727" fmla="*/ 64861 h 336568"/>
                <a:gd name="connsiteX728" fmla="*/ 141274 w 405186"/>
                <a:gd name="connsiteY728" fmla="*/ 64671 h 336568"/>
                <a:gd name="connsiteX729" fmla="*/ 90030 w 405186"/>
                <a:gd name="connsiteY729" fmla="*/ 135155 h 336568"/>
                <a:gd name="connsiteX730" fmla="*/ 90030 w 405186"/>
                <a:gd name="connsiteY730" fmla="*/ 135155 h 336568"/>
                <a:gd name="connsiteX731" fmla="*/ 90030 w 405186"/>
                <a:gd name="connsiteY731" fmla="*/ 135155 h 336568"/>
                <a:gd name="connsiteX732" fmla="*/ 90030 w 405186"/>
                <a:gd name="connsiteY732" fmla="*/ 135155 h 336568"/>
                <a:gd name="connsiteX733" fmla="*/ 60407 w 405186"/>
                <a:gd name="connsiteY733" fmla="*/ 300700 h 336568"/>
                <a:gd name="connsiteX734" fmla="*/ 60502 w 405186"/>
                <a:gd name="connsiteY734" fmla="*/ 300795 h 336568"/>
                <a:gd name="connsiteX735" fmla="*/ 60407 w 405186"/>
                <a:gd name="connsiteY735" fmla="*/ 300795 h 336568"/>
                <a:gd name="connsiteX736" fmla="*/ 60407 w 405186"/>
                <a:gd name="connsiteY736" fmla="*/ 300700 h 336568"/>
                <a:gd name="connsiteX737" fmla="*/ 288816 w 405186"/>
                <a:gd name="connsiteY737" fmla="*/ 261743 h 336568"/>
                <a:gd name="connsiteX738" fmla="*/ 288816 w 405186"/>
                <a:gd name="connsiteY738" fmla="*/ 261743 h 336568"/>
                <a:gd name="connsiteX739" fmla="*/ 288816 w 405186"/>
                <a:gd name="connsiteY739" fmla="*/ 261743 h 336568"/>
                <a:gd name="connsiteX740" fmla="*/ 288816 w 405186"/>
                <a:gd name="connsiteY740" fmla="*/ 261743 h 336568"/>
                <a:gd name="connsiteX741" fmla="*/ 288816 w 405186"/>
                <a:gd name="connsiteY741" fmla="*/ 262029 h 336568"/>
                <a:gd name="connsiteX742" fmla="*/ 288626 w 405186"/>
                <a:gd name="connsiteY742" fmla="*/ 261743 h 336568"/>
                <a:gd name="connsiteX743" fmla="*/ 288816 w 405186"/>
                <a:gd name="connsiteY743" fmla="*/ 261743 h 336568"/>
                <a:gd name="connsiteX744" fmla="*/ 319011 w 405186"/>
                <a:gd name="connsiteY744" fmla="*/ 292889 h 336568"/>
                <a:gd name="connsiteX745" fmla="*/ 319011 w 405186"/>
                <a:gd name="connsiteY745" fmla="*/ 292889 h 336568"/>
                <a:gd name="connsiteX746" fmla="*/ 319011 w 405186"/>
                <a:gd name="connsiteY746" fmla="*/ 292889 h 336568"/>
                <a:gd name="connsiteX747" fmla="*/ 319011 w 405186"/>
                <a:gd name="connsiteY747" fmla="*/ 292889 h 336568"/>
                <a:gd name="connsiteX748" fmla="*/ 319011 w 405186"/>
                <a:gd name="connsiteY748" fmla="*/ 292889 h 336568"/>
                <a:gd name="connsiteX749" fmla="*/ 319011 w 405186"/>
                <a:gd name="connsiteY749" fmla="*/ 292889 h 336568"/>
                <a:gd name="connsiteX750" fmla="*/ 319011 w 405186"/>
                <a:gd name="connsiteY750" fmla="*/ 292889 h 336568"/>
                <a:gd name="connsiteX751" fmla="*/ 329203 w 405186"/>
                <a:gd name="connsiteY751" fmla="*/ 307463 h 336568"/>
                <a:gd name="connsiteX752" fmla="*/ 329298 w 405186"/>
                <a:gd name="connsiteY752" fmla="*/ 307558 h 336568"/>
                <a:gd name="connsiteX753" fmla="*/ 329203 w 405186"/>
                <a:gd name="connsiteY753" fmla="*/ 307558 h 336568"/>
                <a:gd name="connsiteX754" fmla="*/ 329203 w 405186"/>
                <a:gd name="connsiteY754" fmla="*/ 307463 h 336568"/>
                <a:gd name="connsiteX755" fmla="*/ 330727 w 405186"/>
                <a:gd name="connsiteY755" fmla="*/ 307082 h 336568"/>
                <a:gd name="connsiteX756" fmla="*/ 330727 w 405186"/>
                <a:gd name="connsiteY756" fmla="*/ 307367 h 336568"/>
                <a:gd name="connsiteX757" fmla="*/ 330441 w 405186"/>
                <a:gd name="connsiteY757" fmla="*/ 307367 h 336568"/>
                <a:gd name="connsiteX758" fmla="*/ 330727 w 405186"/>
                <a:gd name="connsiteY758" fmla="*/ 307082 h 336568"/>
                <a:gd name="connsiteX759" fmla="*/ 340728 w 405186"/>
                <a:gd name="connsiteY759" fmla="*/ 297938 h 336568"/>
                <a:gd name="connsiteX760" fmla="*/ 340728 w 405186"/>
                <a:gd name="connsiteY760" fmla="*/ 297938 h 336568"/>
                <a:gd name="connsiteX761" fmla="*/ 340728 w 405186"/>
                <a:gd name="connsiteY761" fmla="*/ 297938 h 336568"/>
                <a:gd name="connsiteX762" fmla="*/ 340728 w 405186"/>
                <a:gd name="connsiteY762" fmla="*/ 297938 h 336568"/>
                <a:gd name="connsiteX763" fmla="*/ 340728 w 405186"/>
                <a:gd name="connsiteY763" fmla="*/ 297938 h 336568"/>
                <a:gd name="connsiteX764" fmla="*/ 340728 w 405186"/>
                <a:gd name="connsiteY764" fmla="*/ 297938 h 336568"/>
                <a:gd name="connsiteX765" fmla="*/ 397306 w 405186"/>
                <a:gd name="connsiteY765" fmla="*/ 239930 h 336568"/>
                <a:gd name="connsiteX766" fmla="*/ 397306 w 405186"/>
                <a:gd name="connsiteY766" fmla="*/ 239930 h 336568"/>
                <a:gd name="connsiteX767" fmla="*/ 397306 w 405186"/>
                <a:gd name="connsiteY767" fmla="*/ 239930 h 336568"/>
                <a:gd name="connsiteX768" fmla="*/ 397687 w 405186"/>
                <a:gd name="connsiteY768" fmla="*/ 222023 h 336568"/>
                <a:gd name="connsiteX769" fmla="*/ 397687 w 405186"/>
                <a:gd name="connsiteY769" fmla="*/ 222023 h 336568"/>
                <a:gd name="connsiteX770" fmla="*/ 397687 w 405186"/>
                <a:gd name="connsiteY770" fmla="*/ 221833 h 336568"/>
                <a:gd name="connsiteX771" fmla="*/ 397782 w 405186"/>
                <a:gd name="connsiteY771" fmla="*/ 221928 h 336568"/>
                <a:gd name="connsiteX772" fmla="*/ 397687 w 405186"/>
                <a:gd name="connsiteY772" fmla="*/ 222023 h 336568"/>
                <a:gd name="connsiteX773" fmla="*/ 397687 w 405186"/>
                <a:gd name="connsiteY773" fmla="*/ 222023 h 336568"/>
                <a:gd name="connsiteX774" fmla="*/ 397687 w 405186"/>
                <a:gd name="connsiteY774" fmla="*/ 222023 h 336568"/>
                <a:gd name="connsiteX775" fmla="*/ 199662 w 405186"/>
                <a:gd name="connsiteY775" fmla="*/ 9806 h 336568"/>
                <a:gd name="connsiteX776" fmla="*/ 199662 w 405186"/>
                <a:gd name="connsiteY776" fmla="*/ 9806 h 336568"/>
                <a:gd name="connsiteX777" fmla="*/ 199662 w 405186"/>
                <a:gd name="connsiteY777" fmla="*/ 9806 h 336568"/>
                <a:gd name="connsiteX778" fmla="*/ 199662 w 405186"/>
                <a:gd name="connsiteY778" fmla="*/ 9806 h 336568"/>
                <a:gd name="connsiteX779" fmla="*/ 134797 w 405186"/>
                <a:gd name="connsiteY779" fmla="*/ 64480 h 336568"/>
                <a:gd name="connsiteX780" fmla="*/ 134988 w 405186"/>
                <a:gd name="connsiteY780" fmla="*/ 65813 h 336568"/>
                <a:gd name="connsiteX781" fmla="*/ 134797 w 405186"/>
                <a:gd name="connsiteY781" fmla="*/ 65813 h 336568"/>
                <a:gd name="connsiteX782" fmla="*/ 134797 w 405186"/>
                <a:gd name="connsiteY782" fmla="*/ 64480 h 336568"/>
                <a:gd name="connsiteX783" fmla="*/ 134797 w 405186"/>
                <a:gd name="connsiteY783" fmla="*/ 64480 h 336568"/>
                <a:gd name="connsiteX784" fmla="*/ 89935 w 405186"/>
                <a:gd name="connsiteY784" fmla="*/ 134965 h 336568"/>
                <a:gd name="connsiteX785" fmla="*/ 89935 w 405186"/>
                <a:gd name="connsiteY785" fmla="*/ 135060 h 336568"/>
                <a:gd name="connsiteX786" fmla="*/ 89839 w 405186"/>
                <a:gd name="connsiteY786" fmla="*/ 135060 h 336568"/>
                <a:gd name="connsiteX787" fmla="*/ 89935 w 405186"/>
                <a:gd name="connsiteY787" fmla="*/ 134965 h 336568"/>
                <a:gd name="connsiteX788" fmla="*/ 5162 w 405186"/>
                <a:gd name="connsiteY788" fmla="*/ 241645 h 336568"/>
                <a:gd name="connsiteX789" fmla="*/ 5162 w 405186"/>
                <a:gd name="connsiteY789" fmla="*/ 242216 h 336568"/>
                <a:gd name="connsiteX790" fmla="*/ 5162 w 405186"/>
                <a:gd name="connsiteY790" fmla="*/ 242216 h 336568"/>
                <a:gd name="connsiteX791" fmla="*/ 5162 w 405186"/>
                <a:gd name="connsiteY791" fmla="*/ 241645 h 336568"/>
                <a:gd name="connsiteX792" fmla="*/ 86791 w 405186"/>
                <a:gd name="connsiteY792" fmla="*/ 316321 h 336568"/>
                <a:gd name="connsiteX793" fmla="*/ 86791 w 405186"/>
                <a:gd name="connsiteY793" fmla="*/ 316321 h 336568"/>
                <a:gd name="connsiteX794" fmla="*/ 86791 w 405186"/>
                <a:gd name="connsiteY794" fmla="*/ 316321 h 336568"/>
                <a:gd name="connsiteX795" fmla="*/ 86791 w 405186"/>
                <a:gd name="connsiteY795" fmla="*/ 316321 h 336568"/>
                <a:gd name="connsiteX796" fmla="*/ 172611 w 405186"/>
                <a:gd name="connsiteY796" fmla="*/ 318607 h 336568"/>
                <a:gd name="connsiteX797" fmla="*/ 172611 w 405186"/>
                <a:gd name="connsiteY797" fmla="*/ 318893 h 336568"/>
                <a:gd name="connsiteX798" fmla="*/ 172231 w 405186"/>
                <a:gd name="connsiteY798" fmla="*/ 318797 h 336568"/>
                <a:gd name="connsiteX799" fmla="*/ 172611 w 405186"/>
                <a:gd name="connsiteY799" fmla="*/ 318607 h 336568"/>
                <a:gd name="connsiteX800" fmla="*/ 369493 w 405186"/>
                <a:gd name="connsiteY800" fmla="*/ 261647 h 336568"/>
                <a:gd name="connsiteX801" fmla="*/ 369493 w 405186"/>
                <a:gd name="connsiteY801" fmla="*/ 261647 h 336568"/>
                <a:gd name="connsiteX802" fmla="*/ 369493 w 405186"/>
                <a:gd name="connsiteY802" fmla="*/ 261647 h 336568"/>
                <a:gd name="connsiteX803" fmla="*/ 369493 w 405186"/>
                <a:gd name="connsiteY803" fmla="*/ 261647 h 336568"/>
                <a:gd name="connsiteX804" fmla="*/ 369493 w 405186"/>
                <a:gd name="connsiteY804" fmla="*/ 261647 h 336568"/>
                <a:gd name="connsiteX805" fmla="*/ 224523 w 405186"/>
                <a:gd name="connsiteY805" fmla="*/ 14283 h 336568"/>
                <a:gd name="connsiteX806" fmla="*/ 224523 w 405186"/>
                <a:gd name="connsiteY806" fmla="*/ 14283 h 336568"/>
                <a:gd name="connsiteX807" fmla="*/ 224523 w 405186"/>
                <a:gd name="connsiteY807" fmla="*/ 14283 h 336568"/>
                <a:gd name="connsiteX808" fmla="*/ 224523 w 405186"/>
                <a:gd name="connsiteY808" fmla="*/ 14283 h 336568"/>
                <a:gd name="connsiteX809" fmla="*/ 224523 w 405186"/>
                <a:gd name="connsiteY809" fmla="*/ 14283 h 336568"/>
                <a:gd name="connsiteX810" fmla="*/ 224523 w 405186"/>
                <a:gd name="connsiteY810" fmla="*/ 14283 h 336568"/>
                <a:gd name="connsiteX811" fmla="*/ 224523 w 405186"/>
                <a:gd name="connsiteY811" fmla="*/ 14283 h 336568"/>
                <a:gd name="connsiteX812" fmla="*/ 218046 w 405186"/>
                <a:gd name="connsiteY812" fmla="*/ 7616 h 336568"/>
                <a:gd name="connsiteX813" fmla="*/ 216998 w 405186"/>
                <a:gd name="connsiteY813" fmla="*/ 6663 h 336568"/>
                <a:gd name="connsiteX814" fmla="*/ 218046 w 405186"/>
                <a:gd name="connsiteY814" fmla="*/ 7616 h 336568"/>
                <a:gd name="connsiteX815" fmla="*/ 214712 w 405186"/>
                <a:gd name="connsiteY815" fmla="*/ 7235 h 336568"/>
                <a:gd name="connsiteX816" fmla="*/ 214712 w 405186"/>
                <a:gd name="connsiteY816" fmla="*/ 7235 h 336568"/>
                <a:gd name="connsiteX817" fmla="*/ 214712 w 405186"/>
                <a:gd name="connsiteY817" fmla="*/ 7139 h 336568"/>
                <a:gd name="connsiteX818" fmla="*/ 214712 w 405186"/>
                <a:gd name="connsiteY818" fmla="*/ 7235 h 336568"/>
                <a:gd name="connsiteX819" fmla="*/ 28974 w 405186"/>
                <a:gd name="connsiteY819" fmla="*/ 180780 h 336568"/>
                <a:gd name="connsiteX820" fmla="*/ 28784 w 405186"/>
                <a:gd name="connsiteY820" fmla="*/ 180971 h 336568"/>
                <a:gd name="connsiteX821" fmla="*/ 28784 w 405186"/>
                <a:gd name="connsiteY821" fmla="*/ 180780 h 336568"/>
                <a:gd name="connsiteX822" fmla="*/ 28974 w 405186"/>
                <a:gd name="connsiteY822" fmla="*/ 180780 h 33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405186" h="336568">
                  <a:moveTo>
                    <a:pt x="404069" y="234025"/>
                  </a:moveTo>
                  <a:cubicBezTo>
                    <a:pt x="403878" y="232406"/>
                    <a:pt x="403593" y="230882"/>
                    <a:pt x="403402" y="229358"/>
                  </a:cubicBezTo>
                  <a:cubicBezTo>
                    <a:pt x="403116" y="227262"/>
                    <a:pt x="402736" y="225071"/>
                    <a:pt x="402450" y="222976"/>
                  </a:cubicBezTo>
                  <a:cubicBezTo>
                    <a:pt x="402164" y="220119"/>
                    <a:pt x="402259" y="217166"/>
                    <a:pt x="400164" y="214880"/>
                  </a:cubicBezTo>
                  <a:lnTo>
                    <a:pt x="400164" y="214880"/>
                  </a:lnTo>
                  <a:cubicBezTo>
                    <a:pt x="397497" y="202307"/>
                    <a:pt x="392544" y="190591"/>
                    <a:pt x="385686" y="179732"/>
                  </a:cubicBezTo>
                  <a:lnTo>
                    <a:pt x="385686" y="179732"/>
                  </a:lnTo>
                  <a:lnTo>
                    <a:pt x="385686" y="179732"/>
                  </a:lnTo>
                  <a:cubicBezTo>
                    <a:pt x="385305" y="178971"/>
                    <a:pt x="384924" y="178208"/>
                    <a:pt x="384543" y="177351"/>
                  </a:cubicBezTo>
                  <a:lnTo>
                    <a:pt x="384543" y="177351"/>
                  </a:lnTo>
                  <a:lnTo>
                    <a:pt x="384543" y="177351"/>
                  </a:lnTo>
                  <a:cubicBezTo>
                    <a:pt x="381781" y="172684"/>
                    <a:pt x="379590" y="167540"/>
                    <a:pt x="375018" y="164207"/>
                  </a:cubicBezTo>
                  <a:cubicBezTo>
                    <a:pt x="374256" y="163159"/>
                    <a:pt x="373589" y="162206"/>
                    <a:pt x="372827" y="161159"/>
                  </a:cubicBezTo>
                  <a:cubicBezTo>
                    <a:pt x="372922" y="159635"/>
                    <a:pt x="372256" y="158587"/>
                    <a:pt x="371017" y="158015"/>
                  </a:cubicBezTo>
                  <a:lnTo>
                    <a:pt x="371017" y="158015"/>
                  </a:lnTo>
                  <a:lnTo>
                    <a:pt x="371017" y="158015"/>
                  </a:lnTo>
                  <a:cubicBezTo>
                    <a:pt x="369779" y="156491"/>
                    <a:pt x="368445" y="154967"/>
                    <a:pt x="367207" y="153444"/>
                  </a:cubicBezTo>
                  <a:lnTo>
                    <a:pt x="367207" y="153444"/>
                  </a:lnTo>
                  <a:cubicBezTo>
                    <a:pt x="367207" y="152967"/>
                    <a:pt x="366921" y="152586"/>
                    <a:pt x="366541" y="152396"/>
                  </a:cubicBezTo>
                  <a:cubicBezTo>
                    <a:pt x="363588" y="148395"/>
                    <a:pt x="360730" y="144299"/>
                    <a:pt x="355968" y="142204"/>
                  </a:cubicBezTo>
                  <a:cubicBezTo>
                    <a:pt x="355968" y="139346"/>
                    <a:pt x="354349" y="137727"/>
                    <a:pt x="351967" y="136584"/>
                  </a:cubicBezTo>
                  <a:cubicBezTo>
                    <a:pt x="350157" y="135251"/>
                    <a:pt x="348348" y="133917"/>
                    <a:pt x="346443" y="132584"/>
                  </a:cubicBezTo>
                  <a:cubicBezTo>
                    <a:pt x="345300" y="131536"/>
                    <a:pt x="344061" y="130393"/>
                    <a:pt x="342919" y="129345"/>
                  </a:cubicBezTo>
                  <a:lnTo>
                    <a:pt x="342919" y="129345"/>
                  </a:lnTo>
                  <a:cubicBezTo>
                    <a:pt x="342537" y="125821"/>
                    <a:pt x="339775" y="124297"/>
                    <a:pt x="337203" y="122487"/>
                  </a:cubicBezTo>
                  <a:cubicBezTo>
                    <a:pt x="335965" y="119725"/>
                    <a:pt x="333774" y="117915"/>
                    <a:pt x="331298" y="116487"/>
                  </a:cubicBezTo>
                  <a:lnTo>
                    <a:pt x="331298" y="116487"/>
                  </a:lnTo>
                  <a:cubicBezTo>
                    <a:pt x="329965" y="114105"/>
                    <a:pt x="328060" y="112391"/>
                    <a:pt x="325583" y="111343"/>
                  </a:cubicBezTo>
                  <a:cubicBezTo>
                    <a:pt x="322345" y="108105"/>
                    <a:pt x="319106" y="104771"/>
                    <a:pt x="315867" y="101532"/>
                  </a:cubicBezTo>
                  <a:cubicBezTo>
                    <a:pt x="313010" y="98580"/>
                    <a:pt x="310629" y="95055"/>
                    <a:pt x="306819" y="93150"/>
                  </a:cubicBezTo>
                  <a:cubicBezTo>
                    <a:pt x="306057" y="92198"/>
                    <a:pt x="305390" y="91245"/>
                    <a:pt x="304628" y="90197"/>
                  </a:cubicBezTo>
                  <a:lnTo>
                    <a:pt x="304628" y="90197"/>
                  </a:lnTo>
                  <a:lnTo>
                    <a:pt x="304628" y="90197"/>
                  </a:lnTo>
                  <a:cubicBezTo>
                    <a:pt x="302152" y="87149"/>
                    <a:pt x="299675" y="84102"/>
                    <a:pt x="297294" y="81149"/>
                  </a:cubicBezTo>
                  <a:lnTo>
                    <a:pt x="297294" y="81149"/>
                  </a:lnTo>
                  <a:cubicBezTo>
                    <a:pt x="296436" y="79815"/>
                    <a:pt x="295579" y="78482"/>
                    <a:pt x="294722" y="77148"/>
                  </a:cubicBezTo>
                  <a:cubicBezTo>
                    <a:pt x="293960" y="73719"/>
                    <a:pt x="290055" y="72957"/>
                    <a:pt x="288626" y="70005"/>
                  </a:cubicBezTo>
                  <a:lnTo>
                    <a:pt x="288626" y="70005"/>
                  </a:lnTo>
                  <a:cubicBezTo>
                    <a:pt x="288054" y="64766"/>
                    <a:pt x="283959" y="61718"/>
                    <a:pt x="280911" y="58098"/>
                  </a:cubicBezTo>
                  <a:cubicBezTo>
                    <a:pt x="278529" y="54479"/>
                    <a:pt x="276720" y="50288"/>
                    <a:pt x="273005" y="47811"/>
                  </a:cubicBezTo>
                  <a:lnTo>
                    <a:pt x="273005" y="47811"/>
                  </a:lnTo>
                  <a:cubicBezTo>
                    <a:pt x="272243" y="46954"/>
                    <a:pt x="271481" y="46002"/>
                    <a:pt x="270814" y="45144"/>
                  </a:cubicBezTo>
                  <a:lnTo>
                    <a:pt x="270814" y="45144"/>
                  </a:lnTo>
                  <a:cubicBezTo>
                    <a:pt x="269766" y="42096"/>
                    <a:pt x="267671" y="39905"/>
                    <a:pt x="265099" y="37905"/>
                  </a:cubicBezTo>
                  <a:cubicBezTo>
                    <a:pt x="263194" y="36000"/>
                    <a:pt x="261385" y="34095"/>
                    <a:pt x="259479" y="32190"/>
                  </a:cubicBezTo>
                  <a:cubicBezTo>
                    <a:pt x="257765" y="30095"/>
                    <a:pt x="256146" y="27713"/>
                    <a:pt x="252907" y="27904"/>
                  </a:cubicBezTo>
                  <a:lnTo>
                    <a:pt x="252907" y="27904"/>
                  </a:lnTo>
                  <a:cubicBezTo>
                    <a:pt x="252812" y="27428"/>
                    <a:pt x="252526" y="27047"/>
                    <a:pt x="252145" y="26761"/>
                  </a:cubicBezTo>
                  <a:lnTo>
                    <a:pt x="252145" y="26761"/>
                  </a:lnTo>
                  <a:cubicBezTo>
                    <a:pt x="251669" y="24665"/>
                    <a:pt x="250526" y="23237"/>
                    <a:pt x="248335" y="22951"/>
                  </a:cubicBezTo>
                  <a:cubicBezTo>
                    <a:pt x="242620" y="19331"/>
                    <a:pt x="238144" y="13902"/>
                    <a:pt x="231476" y="11807"/>
                  </a:cubicBezTo>
                  <a:lnTo>
                    <a:pt x="231476" y="11807"/>
                  </a:lnTo>
                  <a:cubicBezTo>
                    <a:pt x="227285" y="8663"/>
                    <a:pt x="222427" y="7425"/>
                    <a:pt x="217284" y="6949"/>
                  </a:cubicBezTo>
                  <a:cubicBezTo>
                    <a:pt x="217284" y="6949"/>
                    <a:pt x="217284" y="6949"/>
                    <a:pt x="217284" y="6949"/>
                  </a:cubicBezTo>
                  <a:cubicBezTo>
                    <a:pt x="216427" y="3044"/>
                    <a:pt x="213188" y="3615"/>
                    <a:pt x="210426" y="3330"/>
                  </a:cubicBezTo>
                  <a:cubicBezTo>
                    <a:pt x="209759" y="3044"/>
                    <a:pt x="209092" y="2853"/>
                    <a:pt x="208521" y="2567"/>
                  </a:cubicBezTo>
                  <a:cubicBezTo>
                    <a:pt x="206997" y="1805"/>
                    <a:pt x="205473" y="758"/>
                    <a:pt x="203568" y="1615"/>
                  </a:cubicBezTo>
                  <a:cubicBezTo>
                    <a:pt x="202520" y="1710"/>
                    <a:pt x="201567" y="1710"/>
                    <a:pt x="200520" y="1805"/>
                  </a:cubicBezTo>
                  <a:cubicBezTo>
                    <a:pt x="199758" y="186"/>
                    <a:pt x="198424" y="281"/>
                    <a:pt x="197091" y="567"/>
                  </a:cubicBezTo>
                  <a:lnTo>
                    <a:pt x="197091" y="567"/>
                  </a:lnTo>
                  <a:lnTo>
                    <a:pt x="197091" y="567"/>
                  </a:lnTo>
                  <a:cubicBezTo>
                    <a:pt x="193566" y="-957"/>
                    <a:pt x="190614" y="948"/>
                    <a:pt x="187470" y="2091"/>
                  </a:cubicBezTo>
                  <a:cubicBezTo>
                    <a:pt x="185185" y="2282"/>
                    <a:pt x="182803" y="2472"/>
                    <a:pt x="181279" y="4568"/>
                  </a:cubicBezTo>
                  <a:cubicBezTo>
                    <a:pt x="180232" y="5139"/>
                    <a:pt x="179279" y="5711"/>
                    <a:pt x="178231" y="6282"/>
                  </a:cubicBezTo>
                  <a:cubicBezTo>
                    <a:pt x="176421" y="6568"/>
                    <a:pt x="174993" y="7521"/>
                    <a:pt x="173945" y="8949"/>
                  </a:cubicBezTo>
                  <a:cubicBezTo>
                    <a:pt x="172040" y="9711"/>
                    <a:pt x="170421" y="10664"/>
                    <a:pt x="169564" y="12569"/>
                  </a:cubicBezTo>
                  <a:cubicBezTo>
                    <a:pt x="166515" y="14474"/>
                    <a:pt x="163849" y="16760"/>
                    <a:pt x="162229" y="20094"/>
                  </a:cubicBezTo>
                  <a:cubicBezTo>
                    <a:pt x="158419" y="24189"/>
                    <a:pt x="153847" y="27618"/>
                    <a:pt x="151371" y="32952"/>
                  </a:cubicBezTo>
                  <a:cubicBezTo>
                    <a:pt x="150323" y="34000"/>
                    <a:pt x="149085" y="34857"/>
                    <a:pt x="149180" y="36572"/>
                  </a:cubicBezTo>
                  <a:lnTo>
                    <a:pt x="149180" y="36572"/>
                  </a:lnTo>
                  <a:cubicBezTo>
                    <a:pt x="147180" y="38953"/>
                    <a:pt x="145275" y="41430"/>
                    <a:pt x="143274" y="43811"/>
                  </a:cubicBezTo>
                  <a:cubicBezTo>
                    <a:pt x="141179" y="44954"/>
                    <a:pt x="140036" y="46954"/>
                    <a:pt x="139083" y="49049"/>
                  </a:cubicBezTo>
                  <a:cubicBezTo>
                    <a:pt x="136036" y="55241"/>
                    <a:pt x="129940" y="59622"/>
                    <a:pt x="128511" y="66766"/>
                  </a:cubicBezTo>
                  <a:cubicBezTo>
                    <a:pt x="127273" y="66956"/>
                    <a:pt x="126129" y="67147"/>
                    <a:pt x="125749" y="68576"/>
                  </a:cubicBezTo>
                  <a:cubicBezTo>
                    <a:pt x="125749" y="68576"/>
                    <a:pt x="125749" y="68576"/>
                    <a:pt x="125749" y="68576"/>
                  </a:cubicBezTo>
                  <a:cubicBezTo>
                    <a:pt x="123462" y="70671"/>
                    <a:pt x="121557" y="72957"/>
                    <a:pt x="120510" y="75910"/>
                  </a:cubicBezTo>
                  <a:cubicBezTo>
                    <a:pt x="119557" y="77053"/>
                    <a:pt x="118605" y="78196"/>
                    <a:pt x="117652" y="79434"/>
                  </a:cubicBezTo>
                  <a:cubicBezTo>
                    <a:pt x="115366" y="82482"/>
                    <a:pt x="112985" y="85530"/>
                    <a:pt x="110699" y="88578"/>
                  </a:cubicBezTo>
                  <a:cubicBezTo>
                    <a:pt x="109746" y="89721"/>
                    <a:pt x="108794" y="90960"/>
                    <a:pt x="107841" y="92103"/>
                  </a:cubicBezTo>
                  <a:cubicBezTo>
                    <a:pt x="106603" y="93436"/>
                    <a:pt x="105270" y="94770"/>
                    <a:pt x="104032" y="96103"/>
                  </a:cubicBezTo>
                  <a:cubicBezTo>
                    <a:pt x="101269" y="99246"/>
                    <a:pt x="98507" y="102294"/>
                    <a:pt x="95840" y="105438"/>
                  </a:cubicBezTo>
                  <a:cubicBezTo>
                    <a:pt x="95840" y="105438"/>
                    <a:pt x="95840" y="105438"/>
                    <a:pt x="95840" y="105438"/>
                  </a:cubicBezTo>
                  <a:cubicBezTo>
                    <a:pt x="95840" y="105438"/>
                    <a:pt x="95840" y="105438"/>
                    <a:pt x="95840" y="105438"/>
                  </a:cubicBezTo>
                  <a:cubicBezTo>
                    <a:pt x="95269" y="106009"/>
                    <a:pt x="94792" y="106580"/>
                    <a:pt x="94221" y="107152"/>
                  </a:cubicBezTo>
                  <a:lnTo>
                    <a:pt x="94221" y="107152"/>
                  </a:lnTo>
                  <a:cubicBezTo>
                    <a:pt x="91458" y="108200"/>
                    <a:pt x="90411" y="110771"/>
                    <a:pt x="88696" y="112867"/>
                  </a:cubicBezTo>
                  <a:cubicBezTo>
                    <a:pt x="87172" y="112867"/>
                    <a:pt x="86315" y="113629"/>
                    <a:pt x="85744" y="114867"/>
                  </a:cubicBezTo>
                  <a:lnTo>
                    <a:pt x="85744" y="114867"/>
                  </a:lnTo>
                  <a:cubicBezTo>
                    <a:pt x="83934" y="115820"/>
                    <a:pt x="82315" y="116772"/>
                    <a:pt x="81362" y="118677"/>
                  </a:cubicBezTo>
                  <a:cubicBezTo>
                    <a:pt x="79552" y="120011"/>
                    <a:pt x="77076" y="120868"/>
                    <a:pt x="77266" y="123725"/>
                  </a:cubicBezTo>
                  <a:cubicBezTo>
                    <a:pt x="70599" y="125535"/>
                    <a:pt x="67265" y="131250"/>
                    <a:pt x="62979" y="135822"/>
                  </a:cubicBezTo>
                  <a:cubicBezTo>
                    <a:pt x="59169" y="137918"/>
                    <a:pt x="57359" y="141918"/>
                    <a:pt x="54311" y="144776"/>
                  </a:cubicBezTo>
                  <a:cubicBezTo>
                    <a:pt x="51930" y="145157"/>
                    <a:pt x="50977" y="146871"/>
                    <a:pt x="50215" y="148871"/>
                  </a:cubicBezTo>
                  <a:cubicBezTo>
                    <a:pt x="46405" y="153063"/>
                    <a:pt x="41738" y="156491"/>
                    <a:pt x="39071" y="161635"/>
                  </a:cubicBezTo>
                  <a:cubicBezTo>
                    <a:pt x="38214" y="162873"/>
                    <a:pt x="37261" y="164207"/>
                    <a:pt x="36404" y="165445"/>
                  </a:cubicBezTo>
                  <a:cubicBezTo>
                    <a:pt x="33070" y="168588"/>
                    <a:pt x="30403" y="172303"/>
                    <a:pt x="28403" y="176399"/>
                  </a:cubicBezTo>
                  <a:cubicBezTo>
                    <a:pt x="26212" y="179923"/>
                    <a:pt x="24021" y="183352"/>
                    <a:pt x="21831" y="186876"/>
                  </a:cubicBezTo>
                  <a:cubicBezTo>
                    <a:pt x="21354" y="187829"/>
                    <a:pt x="20783" y="188877"/>
                    <a:pt x="20307" y="189829"/>
                  </a:cubicBezTo>
                  <a:cubicBezTo>
                    <a:pt x="19164" y="191639"/>
                    <a:pt x="16211" y="192687"/>
                    <a:pt x="17735" y="195639"/>
                  </a:cubicBezTo>
                  <a:cubicBezTo>
                    <a:pt x="17830" y="196020"/>
                    <a:pt x="18021" y="196306"/>
                    <a:pt x="18116" y="196687"/>
                  </a:cubicBezTo>
                  <a:lnTo>
                    <a:pt x="18116" y="196687"/>
                  </a:lnTo>
                  <a:lnTo>
                    <a:pt x="18116" y="196687"/>
                  </a:lnTo>
                  <a:cubicBezTo>
                    <a:pt x="13068" y="198592"/>
                    <a:pt x="13449" y="203736"/>
                    <a:pt x="11544" y="207546"/>
                  </a:cubicBezTo>
                  <a:cubicBezTo>
                    <a:pt x="9924" y="210784"/>
                    <a:pt x="8400" y="214022"/>
                    <a:pt x="8115" y="217642"/>
                  </a:cubicBezTo>
                  <a:cubicBezTo>
                    <a:pt x="8305" y="217832"/>
                    <a:pt x="8496" y="217832"/>
                    <a:pt x="8782" y="217928"/>
                  </a:cubicBezTo>
                  <a:cubicBezTo>
                    <a:pt x="8782" y="217928"/>
                    <a:pt x="8686" y="218023"/>
                    <a:pt x="8686" y="218023"/>
                  </a:cubicBezTo>
                  <a:lnTo>
                    <a:pt x="8210" y="217642"/>
                  </a:lnTo>
                  <a:cubicBezTo>
                    <a:pt x="6877" y="219738"/>
                    <a:pt x="5829" y="222023"/>
                    <a:pt x="6115" y="224595"/>
                  </a:cubicBezTo>
                  <a:cubicBezTo>
                    <a:pt x="5067" y="225548"/>
                    <a:pt x="4876" y="226691"/>
                    <a:pt x="5067" y="228024"/>
                  </a:cubicBezTo>
                  <a:lnTo>
                    <a:pt x="5067" y="228024"/>
                  </a:lnTo>
                  <a:lnTo>
                    <a:pt x="5067" y="228024"/>
                  </a:lnTo>
                  <a:cubicBezTo>
                    <a:pt x="3828" y="229453"/>
                    <a:pt x="3828" y="231167"/>
                    <a:pt x="4019" y="232882"/>
                  </a:cubicBezTo>
                  <a:lnTo>
                    <a:pt x="4019" y="232882"/>
                  </a:lnTo>
                  <a:lnTo>
                    <a:pt x="4019" y="232882"/>
                  </a:lnTo>
                  <a:cubicBezTo>
                    <a:pt x="3828" y="233549"/>
                    <a:pt x="3543" y="234120"/>
                    <a:pt x="3352" y="234787"/>
                  </a:cubicBezTo>
                  <a:cubicBezTo>
                    <a:pt x="2590" y="237359"/>
                    <a:pt x="1638" y="239930"/>
                    <a:pt x="2114" y="242693"/>
                  </a:cubicBezTo>
                  <a:lnTo>
                    <a:pt x="2114" y="242693"/>
                  </a:lnTo>
                  <a:lnTo>
                    <a:pt x="2114" y="242693"/>
                  </a:lnTo>
                  <a:cubicBezTo>
                    <a:pt x="1066" y="244217"/>
                    <a:pt x="1161" y="246027"/>
                    <a:pt x="1352" y="247741"/>
                  </a:cubicBezTo>
                  <a:cubicBezTo>
                    <a:pt x="18" y="253170"/>
                    <a:pt x="-553" y="258599"/>
                    <a:pt x="685" y="264219"/>
                  </a:cubicBezTo>
                  <a:cubicBezTo>
                    <a:pt x="876" y="266315"/>
                    <a:pt x="1066" y="268410"/>
                    <a:pt x="1257" y="270506"/>
                  </a:cubicBezTo>
                  <a:cubicBezTo>
                    <a:pt x="495" y="272697"/>
                    <a:pt x="780" y="274792"/>
                    <a:pt x="2114" y="276792"/>
                  </a:cubicBezTo>
                  <a:lnTo>
                    <a:pt x="2114" y="276792"/>
                  </a:lnTo>
                  <a:cubicBezTo>
                    <a:pt x="2495" y="282222"/>
                    <a:pt x="3924" y="287460"/>
                    <a:pt x="6400" y="292318"/>
                  </a:cubicBezTo>
                  <a:cubicBezTo>
                    <a:pt x="7162" y="295747"/>
                    <a:pt x="8972" y="298605"/>
                    <a:pt x="10877" y="301367"/>
                  </a:cubicBezTo>
                  <a:cubicBezTo>
                    <a:pt x="13353" y="305748"/>
                    <a:pt x="16402" y="309654"/>
                    <a:pt x="20307" y="312892"/>
                  </a:cubicBezTo>
                  <a:cubicBezTo>
                    <a:pt x="20974" y="314511"/>
                    <a:pt x="22307" y="315369"/>
                    <a:pt x="23926" y="315940"/>
                  </a:cubicBezTo>
                  <a:cubicBezTo>
                    <a:pt x="25069" y="316797"/>
                    <a:pt x="26117" y="317655"/>
                    <a:pt x="27260" y="318607"/>
                  </a:cubicBezTo>
                  <a:cubicBezTo>
                    <a:pt x="29832" y="321369"/>
                    <a:pt x="32880" y="323179"/>
                    <a:pt x="36404" y="324417"/>
                  </a:cubicBezTo>
                  <a:cubicBezTo>
                    <a:pt x="36404" y="324417"/>
                    <a:pt x="36404" y="324417"/>
                    <a:pt x="36404" y="324417"/>
                  </a:cubicBezTo>
                  <a:cubicBezTo>
                    <a:pt x="37642" y="324989"/>
                    <a:pt x="38785" y="325560"/>
                    <a:pt x="40024" y="326227"/>
                  </a:cubicBezTo>
                  <a:cubicBezTo>
                    <a:pt x="41738" y="326989"/>
                    <a:pt x="43548" y="327656"/>
                    <a:pt x="45262" y="328418"/>
                  </a:cubicBezTo>
                  <a:cubicBezTo>
                    <a:pt x="46786" y="328989"/>
                    <a:pt x="48310" y="329465"/>
                    <a:pt x="49929" y="330037"/>
                  </a:cubicBezTo>
                  <a:lnTo>
                    <a:pt x="49929" y="330037"/>
                  </a:lnTo>
                  <a:cubicBezTo>
                    <a:pt x="52120" y="331275"/>
                    <a:pt x="54311" y="332609"/>
                    <a:pt x="56978" y="331847"/>
                  </a:cubicBezTo>
                  <a:cubicBezTo>
                    <a:pt x="58502" y="332228"/>
                    <a:pt x="60026" y="332704"/>
                    <a:pt x="61645" y="333085"/>
                  </a:cubicBezTo>
                  <a:cubicBezTo>
                    <a:pt x="63169" y="334799"/>
                    <a:pt x="65074" y="333942"/>
                    <a:pt x="66884" y="333847"/>
                  </a:cubicBezTo>
                  <a:cubicBezTo>
                    <a:pt x="68408" y="335180"/>
                    <a:pt x="70123" y="335085"/>
                    <a:pt x="71932" y="334609"/>
                  </a:cubicBezTo>
                  <a:lnTo>
                    <a:pt x="71932" y="334609"/>
                  </a:lnTo>
                  <a:cubicBezTo>
                    <a:pt x="81076" y="336419"/>
                    <a:pt x="90220" y="336990"/>
                    <a:pt x="99555" y="335752"/>
                  </a:cubicBezTo>
                  <a:cubicBezTo>
                    <a:pt x="101650" y="337086"/>
                    <a:pt x="103936" y="336514"/>
                    <a:pt x="106127" y="335942"/>
                  </a:cubicBezTo>
                  <a:cubicBezTo>
                    <a:pt x="109270" y="335562"/>
                    <a:pt x="112414" y="335085"/>
                    <a:pt x="115557" y="334704"/>
                  </a:cubicBezTo>
                  <a:cubicBezTo>
                    <a:pt x="118795" y="334228"/>
                    <a:pt x="121939" y="333847"/>
                    <a:pt x="125177" y="333371"/>
                  </a:cubicBezTo>
                  <a:cubicBezTo>
                    <a:pt x="128892" y="332799"/>
                    <a:pt x="132511" y="332228"/>
                    <a:pt x="136226" y="331656"/>
                  </a:cubicBezTo>
                  <a:cubicBezTo>
                    <a:pt x="141084" y="330894"/>
                    <a:pt x="146227" y="331275"/>
                    <a:pt x="150609" y="328418"/>
                  </a:cubicBezTo>
                  <a:cubicBezTo>
                    <a:pt x="150609" y="328418"/>
                    <a:pt x="150609" y="328418"/>
                    <a:pt x="150609" y="328418"/>
                  </a:cubicBezTo>
                  <a:cubicBezTo>
                    <a:pt x="154704" y="327656"/>
                    <a:pt x="158800" y="326989"/>
                    <a:pt x="162896" y="326227"/>
                  </a:cubicBezTo>
                  <a:cubicBezTo>
                    <a:pt x="175564" y="324703"/>
                    <a:pt x="188232" y="322607"/>
                    <a:pt x="200615" y="319560"/>
                  </a:cubicBezTo>
                  <a:cubicBezTo>
                    <a:pt x="203282" y="320417"/>
                    <a:pt x="205949" y="320417"/>
                    <a:pt x="208711" y="319560"/>
                  </a:cubicBezTo>
                  <a:lnTo>
                    <a:pt x="208711" y="319560"/>
                  </a:lnTo>
                  <a:lnTo>
                    <a:pt x="208711" y="319560"/>
                  </a:lnTo>
                  <a:cubicBezTo>
                    <a:pt x="214617" y="319274"/>
                    <a:pt x="220427" y="318893"/>
                    <a:pt x="226332" y="318607"/>
                  </a:cubicBezTo>
                  <a:cubicBezTo>
                    <a:pt x="230142" y="318131"/>
                    <a:pt x="233857" y="320226"/>
                    <a:pt x="237667" y="318797"/>
                  </a:cubicBezTo>
                  <a:cubicBezTo>
                    <a:pt x="249002" y="319274"/>
                    <a:pt x="260337" y="320322"/>
                    <a:pt x="271671" y="319274"/>
                  </a:cubicBezTo>
                  <a:cubicBezTo>
                    <a:pt x="273862" y="320607"/>
                    <a:pt x="276053" y="319940"/>
                    <a:pt x="278244" y="319369"/>
                  </a:cubicBezTo>
                  <a:cubicBezTo>
                    <a:pt x="278244" y="319369"/>
                    <a:pt x="278244" y="319369"/>
                    <a:pt x="278244" y="319369"/>
                  </a:cubicBezTo>
                  <a:cubicBezTo>
                    <a:pt x="278244" y="319369"/>
                    <a:pt x="278244" y="319369"/>
                    <a:pt x="278244" y="319369"/>
                  </a:cubicBezTo>
                  <a:cubicBezTo>
                    <a:pt x="279863" y="319274"/>
                    <a:pt x="281387" y="319083"/>
                    <a:pt x="283006" y="318988"/>
                  </a:cubicBezTo>
                  <a:cubicBezTo>
                    <a:pt x="283959" y="318988"/>
                    <a:pt x="284911" y="318893"/>
                    <a:pt x="285864" y="318893"/>
                  </a:cubicBezTo>
                  <a:lnTo>
                    <a:pt x="285864" y="318893"/>
                  </a:lnTo>
                  <a:cubicBezTo>
                    <a:pt x="290912" y="320417"/>
                    <a:pt x="295674" y="318512"/>
                    <a:pt x="300532" y="317940"/>
                  </a:cubicBezTo>
                  <a:cubicBezTo>
                    <a:pt x="301104" y="317845"/>
                    <a:pt x="301675" y="317750"/>
                    <a:pt x="302247" y="317655"/>
                  </a:cubicBezTo>
                  <a:lnTo>
                    <a:pt x="302247" y="317655"/>
                  </a:lnTo>
                  <a:cubicBezTo>
                    <a:pt x="302723" y="317750"/>
                    <a:pt x="303295" y="317845"/>
                    <a:pt x="303771" y="317940"/>
                  </a:cubicBezTo>
                  <a:cubicBezTo>
                    <a:pt x="303771" y="317940"/>
                    <a:pt x="303771" y="317940"/>
                    <a:pt x="303771" y="317940"/>
                  </a:cubicBezTo>
                  <a:cubicBezTo>
                    <a:pt x="303771" y="317940"/>
                    <a:pt x="303771" y="317940"/>
                    <a:pt x="303771" y="317940"/>
                  </a:cubicBezTo>
                  <a:cubicBezTo>
                    <a:pt x="303866" y="318416"/>
                    <a:pt x="303961" y="318797"/>
                    <a:pt x="303961" y="319274"/>
                  </a:cubicBezTo>
                  <a:cubicBezTo>
                    <a:pt x="309200" y="318512"/>
                    <a:pt x="314534" y="317750"/>
                    <a:pt x="319773" y="316988"/>
                  </a:cubicBezTo>
                  <a:cubicBezTo>
                    <a:pt x="319678" y="316512"/>
                    <a:pt x="319678" y="316130"/>
                    <a:pt x="319582" y="315654"/>
                  </a:cubicBezTo>
                  <a:lnTo>
                    <a:pt x="319582" y="315654"/>
                  </a:lnTo>
                  <a:lnTo>
                    <a:pt x="319582" y="315654"/>
                  </a:lnTo>
                  <a:cubicBezTo>
                    <a:pt x="320535" y="315369"/>
                    <a:pt x="321582" y="314988"/>
                    <a:pt x="322535" y="314702"/>
                  </a:cubicBezTo>
                  <a:cubicBezTo>
                    <a:pt x="322535" y="314702"/>
                    <a:pt x="322535" y="314702"/>
                    <a:pt x="322535" y="314702"/>
                  </a:cubicBezTo>
                  <a:cubicBezTo>
                    <a:pt x="322535" y="314702"/>
                    <a:pt x="322535" y="314702"/>
                    <a:pt x="322535" y="314702"/>
                  </a:cubicBezTo>
                  <a:cubicBezTo>
                    <a:pt x="330727" y="313845"/>
                    <a:pt x="338537" y="311654"/>
                    <a:pt x="346157" y="308701"/>
                  </a:cubicBezTo>
                  <a:cubicBezTo>
                    <a:pt x="352539" y="306605"/>
                    <a:pt x="359111" y="305081"/>
                    <a:pt x="364636" y="301081"/>
                  </a:cubicBezTo>
                  <a:lnTo>
                    <a:pt x="364636" y="301081"/>
                  </a:lnTo>
                  <a:cubicBezTo>
                    <a:pt x="365874" y="300890"/>
                    <a:pt x="367017" y="300510"/>
                    <a:pt x="367207" y="299081"/>
                  </a:cubicBezTo>
                  <a:lnTo>
                    <a:pt x="367207" y="299081"/>
                  </a:lnTo>
                  <a:cubicBezTo>
                    <a:pt x="372160" y="298414"/>
                    <a:pt x="375685" y="295461"/>
                    <a:pt x="379018" y="292128"/>
                  </a:cubicBezTo>
                  <a:cubicBezTo>
                    <a:pt x="379018" y="292128"/>
                    <a:pt x="379018" y="292128"/>
                    <a:pt x="379018" y="292128"/>
                  </a:cubicBezTo>
                  <a:lnTo>
                    <a:pt x="379018" y="292128"/>
                  </a:lnTo>
                  <a:cubicBezTo>
                    <a:pt x="383400" y="289080"/>
                    <a:pt x="387495" y="285936"/>
                    <a:pt x="390067" y="281079"/>
                  </a:cubicBezTo>
                  <a:cubicBezTo>
                    <a:pt x="395592" y="273554"/>
                    <a:pt x="400831" y="265934"/>
                    <a:pt x="403116" y="256695"/>
                  </a:cubicBezTo>
                  <a:cubicBezTo>
                    <a:pt x="405212" y="254123"/>
                    <a:pt x="404069" y="251361"/>
                    <a:pt x="403593" y="248694"/>
                  </a:cubicBezTo>
                  <a:cubicBezTo>
                    <a:pt x="405498" y="247455"/>
                    <a:pt x="404926" y="245646"/>
                    <a:pt x="404736" y="243931"/>
                  </a:cubicBezTo>
                  <a:lnTo>
                    <a:pt x="404736" y="243931"/>
                  </a:lnTo>
                  <a:cubicBezTo>
                    <a:pt x="405879" y="240597"/>
                    <a:pt x="404545" y="237359"/>
                    <a:pt x="404069" y="234025"/>
                  </a:cubicBezTo>
                  <a:close/>
                  <a:moveTo>
                    <a:pt x="22593" y="307748"/>
                  </a:moveTo>
                  <a:cubicBezTo>
                    <a:pt x="22593" y="307748"/>
                    <a:pt x="22593" y="307748"/>
                    <a:pt x="22593" y="307748"/>
                  </a:cubicBezTo>
                  <a:lnTo>
                    <a:pt x="22593" y="307748"/>
                  </a:lnTo>
                  <a:lnTo>
                    <a:pt x="22593" y="307748"/>
                  </a:lnTo>
                  <a:lnTo>
                    <a:pt x="22593" y="307748"/>
                  </a:lnTo>
                  <a:cubicBezTo>
                    <a:pt x="22593" y="307748"/>
                    <a:pt x="22688" y="307748"/>
                    <a:pt x="22688" y="307748"/>
                  </a:cubicBezTo>
                  <a:cubicBezTo>
                    <a:pt x="22688" y="307844"/>
                    <a:pt x="22688" y="307844"/>
                    <a:pt x="22593" y="307939"/>
                  </a:cubicBezTo>
                  <a:cubicBezTo>
                    <a:pt x="22593" y="307844"/>
                    <a:pt x="22593" y="307748"/>
                    <a:pt x="22593" y="307748"/>
                  </a:cubicBezTo>
                  <a:close/>
                  <a:moveTo>
                    <a:pt x="14782" y="274982"/>
                  </a:moveTo>
                  <a:cubicBezTo>
                    <a:pt x="14973" y="274982"/>
                    <a:pt x="15163" y="274887"/>
                    <a:pt x="15354" y="274887"/>
                  </a:cubicBezTo>
                  <a:cubicBezTo>
                    <a:pt x="15163" y="275745"/>
                    <a:pt x="14973" y="276316"/>
                    <a:pt x="14782" y="276602"/>
                  </a:cubicBezTo>
                  <a:cubicBezTo>
                    <a:pt x="14782" y="276030"/>
                    <a:pt x="14782" y="275459"/>
                    <a:pt x="14782" y="274982"/>
                  </a:cubicBezTo>
                  <a:close/>
                  <a:moveTo>
                    <a:pt x="16306" y="274697"/>
                  </a:moveTo>
                  <a:cubicBezTo>
                    <a:pt x="16306" y="274697"/>
                    <a:pt x="16306" y="274697"/>
                    <a:pt x="16306" y="274697"/>
                  </a:cubicBezTo>
                  <a:lnTo>
                    <a:pt x="16306" y="274697"/>
                  </a:lnTo>
                  <a:lnTo>
                    <a:pt x="16306" y="274697"/>
                  </a:lnTo>
                  <a:lnTo>
                    <a:pt x="16306" y="274697"/>
                  </a:lnTo>
                  <a:cubicBezTo>
                    <a:pt x="16306" y="274697"/>
                    <a:pt x="16306" y="274697"/>
                    <a:pt x="16306" y="274697"/>
                  </a:cubicBezTo>
                  <a:close/>
                  <a:moveTo>
                    <a:pt x="98888" y="185447"/>
                  </a:moveTo>
                  <a:cubicBezTo>
                    <a:pt x="98888" y="185447"/>
                    <a:pt x="98888" y="185447"/>
                    <a:pt x="98888" y="185447"/>
                  </a:cubicBezTo>
                  <a:lnTo>
                    <a:pt x="98888" y="185447"/>
                  </a:lnTo>
                  <a:cubicBezTo>
                    <a:pt x="98793" y="185543"/>
                    <a:pt x="98793" y="185543"/>
                    <a:pt x="98888" y="185447"/>
                  </a:cubicBezTo>
                  <a:cubicBezTo>
                    <a:pt x="98793" y="185543"/>
                    <a:pt x="98793" y="185543"/>
                    <a:pt x="98888" y="185447"/>
                  </a:cubicBezTo>
                  <a:cubicBezTo>
                    <a:pt x="98793" y="185543"/>
                    <a:pt x="98888" y="185447"/>
                    <a:pt x="98888" y="185447"/>
                  </a:cubicBezTo>
                  <a:lnTo>
                    <a:pt x="98888" y="185447"/>
                  </a:lnTo>
                  <a:close/>
                  <a:moveTo>
                    <a:pt x="298532" y="126392"/>
                  </a:moveTo>
                  <a:cubicBezTo>
                    <a:pt x="298437" y="126392"/>
                    <a:pt x="298437" y="126392"/>
                    <a:pt x="298341" y="126392"/>
                  </a:cubicBezTo>
                  <a:cubicBezTo>
                    <a:pt x="298437" y="126392"/>
                    <a:pt x="298437" y="126297"/>
                    <a:pt x="298532" y="126297"/>
                  </a:cubicBezTo>
                  <a:cubicBezTo>
                    <a:pt x="298532" y="126297"/>
                    <a:pt x="298532" y="126297"/>
                    <a:pt x="298532" y="126392"/>
                  </a:cubicBezTo>
                  <a:close/>
                  <a:moveTo>
                    <a:pt x="169564" y="58955"/>
                  </a:moveTo>
                  <a:cubicBezTo>
                    <a:pt x="169659" y="58955"/>
                    <a:pt x="169754" y="59051"/>
                    <a:pt x="169849" y="59051"/>
                  </a:cubicBezTo>
                  <a:cubicBezTo>
                    <a:pt x="169754" y="59146"/>
                    <a:pt x="169659" y="59146"/>
                    <a:pt x="169564" y="59146"/>
                  </a:cubicBezTo>
                  <a:lnTo>
                    <a:pt x="169564" y="59146"/>
                  </a:lnTo>
                  <a:cubicBezTo>
                    <a:pt x="169564" y="59146"/>
                    <a:pt x="169564" y="59146"/>
                    <a:pt x="169564" y="59146"/>
                  </a:cubicBezTo>
                  <a:cubicBezTo>
                    <a:pt x="169564" y="59146"/>
                    <a:pt x="169564" y="59146"/>
                    <a:pt x="169564" y="59146"/>
                  </a:cubicBezTo>
                  <a:cubicBezTo>
                    <a:pt x="169564" y="59146"/>
                    <a:pt x="169564" y="59051"/>
                    <a:pt x="169564" y="58955"/>
                  </a:cubicBezTo>
                  <a:close/>
                  <a:moveTo>
                    <a:pt x="100888" y="189162"/>
                  </a:moveTo>
                  <a:cubicBezTo>
                    <a:pt x="100888" y="189162"/>
                    <a:pt x="100983" y="189162"/>
                    <a:pt x="100888" y="189162"/>
                  </a:cubicBezTo>
                  <a:cubicBezTo>
                    <a:pt x="100983" y="189448"/>
                    <a:pt x="100983" y="189734"/>
                    <a:pt x="101079" y="190020"/>
                  </a:cubicBezTo>
                  <a:cubicBezTo>
                    <a:pt x="101079" y="190020"/>
                    <a:pt x="101079" y="190020"/>
                    <a:pt x="101174" y="190020"/>
                  </a:cubicBezTo>
                  <a:cubicBezTo>
                    <a:pt x="101174" y="190020"/>
                    <a:pt x="101174" y="190020"/>
                    <a:pt x="101174" y="190020"/>
                  </a:cubicBezTo>
                  <a:lnTo>
                    <a:pt x="101174" y="189924"/>
                  </a:lnTo>
                  <a:cubicBezTo>
                    <a:pt x="101174" y="189924"/>
                    <a:pt x="101079" y="189924"/>
                    <a:pt x="101079" y="189924"/>
                  </a:cubicBezTo>
                  <a:cubicBezTo>
                    <a:pt x="101079" y="189734"/>
                    <a:pt x="100983" y="189448"/>
                    <a:pt x="100888" y="189162"/>
                  </a:cubicBezTo>
                  <a:close/>
                  <a:moveTo>
                    <a:pt x="232619" y="81435"/>
                  </a:moveTo>
                  <a:cubicBezTo>
                    <a:pt x="232810" y="81530"/>
                    <a:pt x="232714" y="81625"/>
                    <a:pt x="232810" y="81720"/>
                  </a:cubicBezTo>
                  <a:cubicBezTo>
                    <a:pt x="232810" y="81815"/>
                    <a:pt x="232714" y="82006"/>
                    <a:pt x="232714" y="82101"/>
                  </a:cubicBezTo>
                  <a:cubicBezTo>
                    <a:pt x="232619" y="81815"/>
                    <a:pt x="232810" y="81625"/>
                    <a:pt x="232619" y="81435"/>
                  </a:cubicBezTo>
                  <a:close/>
                  <a:moveTo>
                    <a:pt x="185375" y="68290"/>
                  </a:moveTo>
                  <a:cubicBezTo>
                    <a:pt x="185375" y="68290"/>
                    <a:pt x="185375" y="68290"/>
                    <a:pt x="185375" y="68290"/>
                  </a:cubicBezTo>
                  <a:cubicBezTo>
                    <a:pt x="185470" y="68290"/>
                    <a:pt x="185470" y="68290"/>
                    <a:pt x="185470" y="68290"/>
                  </a:cubicBezTo>
                  <a:cubicBezTo>
                    <a:pt x="185470" y="68290"/>
                    <a:pt x="185470" y="68385"/>
                    <a:pt x="185375" y="68385"/>
                  </a:cubicBezTo>
                  <a:cubicBezTo>
                    <a:pt x="185375" y="68385"/>
                    <a:pt x="185470" y="68290"/>
                    <a:pt x="185375" y="68290"/>
                  </a:cubicBezTo>
                  <a:lnTo>
                    <a:pt x="185375" y="68290"/>
                  </a:lnTo>
                  <a:cubicBezTo>
                    <a:pt x="185375" y="68290"/>
                    <a:pt x="185375" y="68290"/>
                    <a:pt x="185375" y="68290"/>
                  </a:cubicBezTo>
                  <a:close/>
                  <a:moveTo>
                    <a:pt x="208902" y="52002"/>
                  </a:moveTo>
                  <a:lnTo>
                    <a:pt x="208902" y="52002"/>
                  </a:lnTo>
                  <a:lnTo>
                    <a:pt x="208902" y="52002"/>
                  </a:lnTo>
                  <a:lnTo>
                    <a:pt x="208902" y="52002"/>
                  </a:lnTo>
                  <a:cubicBezTo>
                    <a:pt x="208902" y="52002"/>
                    <a:pt x="208902" y="52002"/>
                    <a:pt x="208902" y="52002"/>
                  </a:cubicBezTo>
                  <a:cubicBezTo>
                    <a:pt x="208902" y="52002"/>
                    <a:pt x="208902" y="52002"/>
                    <a:pt x="208902" y="52002"/>
                  </a:cubicBezTo>
                  <a:close/>
                  <a:moveTo>
                    <a:pt x="182232" y="204307"/>
                  </a:moveTo>
                  <a:cubicBezTo>
                    <a:pt x="182232" y="204307"/>
                    <a:pt x="182232" y="204307"/>
                    <a:pt x="182232" y="204307"/>
                  </a:cubicBezTo>
                  <a:cubicBezTo>
                    <a:pt x="182136" y="204212"/>
                    <a:pt x="182136" y="204116"/>
                    <a:pt x="182136" y="204116"/>
                  </a:cubicBezTo>
                  <a:cubicBezTo>
                    <a:pt x="182232" y="204212"/>
                    <a:pt x="182232" y="204307"/>
                    <a:pt x="182232" y="204307"/>
                  </a:cubicBezTo>
                  <a:cubicBezTo>
                    <a:pt x="182232" y="204307"/>
                    <a:pt x="182232" y="204307"/>
                    <a:pt x="182232" y="204307"/>
                  </a:cubicBezTo>
                  <a:close/>
                  <a:moveTo>
                    <a:pt x="216331" y="59051"/>
                  </a:moveTo>
                  <a:cubicBezTo>
                    <a:pt x="216331" y="59241"/>
                    <a:pt x="216427" y="59337"/>
                    <a:pt x="216522" y="59432"/>
                  </a:cubicBezTo>
                  <a:cubicBezTo>
                    <a:pt x="216427" y="59337"/>
                    <a:pt x="216236" y="59337"/>
                    <a:pt x="216141" y="59241"/>
                  </a:cubicBezTo>
                  <a:cubicBezTo>
                    <a:pt x="216236" y="59241"/>
                    <a:pt x="216236" y="59146"/>
                    <a:pt x="216331" y="59051"/>
                  </a:cubicBezTo>
                  <a:close/>
                  <a:moveTo>
                    <a:pt x="342919" y="209260"/>
                  </a:moveTo>
                  <a:cubicBezTo>
                    <a:pt x="343014" y="209260"/>
                    <a:pt x="343014" y="209260"/>
                    <a:pt x="342919" y="209260"/>
                  </a:cubicBezTo>
                  <a:cubicBezTo>
                    <a:pt x="343014" y="209260"/>
                    <a:pt x="343014" y="209260"/>
                    <a:pt x="342919" y="209260"/>
                  </a:cubicBezTo>
                  <a:cubicBezTo>
                    <a:pt x="343014" y="209260"/>
                    <a:pt x="343014" y="209260"/>
                    <a:pt x="342919" y="209260"/>
                  </a:cubicBezTo>
                  <a:close/>
                  <a:moveTo>
                    <a:pt x="306914" y="211451"/>
                  </a:moveTo>
                  <a:lnTo>
                    <a:pt x="306914" y="211451"/>
                  </a:lnTo>
                  <a:cubicBezTo>
                    <a:pt x="306914" y="211355"/>
                    <a:pt x="307009" y="211260"/>
                    <a:pt x="307009" y="211260"/>
                  </a:cubicBezTo>
                  <a:cubicBezTo>
                    <a:pt x="307962" y="210784"/>
                    <a:pt x="306914" y="212403"/>
                    <a:pt x="306914" y="211451"/>
                  </a:cubicBezTo>
                  <a:close/>
                  <a:moveTo>
                    <a:pt x="319296" y="192877"/>
                  </a:moveTo>
                  <a:cubicBezTo>
                    <a:pt x="319296" y="192782"/>
                    <a:pt x="319392" y="192782"/>
                    <a:pt x="319296" y="192877"/>
                  </a:cubicBezTo>
                  <a:cubicBezTo>
                    <a:pt x="319392" y="192782"/>
                    <a:pt x="319392" y="192782"/>
                    <a:pt x="319296" y="192877"/>
                  </a:cubicBezTo>
                  <a:cubicBezTo>
                    <a:pt x="319392" y="192877"/>
                    <a:pt x="319392" y="192782"/>
                    <a:pt x="319296" y="192877"/>
                  </a:cubicBezTo>
                  <a:close/>
                  <a:moveTo>
                    <a:pt x="309867" y="182876"/>
                  </a:moveTo>
                  <a:cubicBezTo>
                    <a:pt x="309867" y="182971"/>
                    <a:pt x="309867" y="182971"/>
                    <a:pt x="309867" y="183066"/>
                  </a:cubicBezTo>
                  <a:cubicBezTo>
                    <a:pt x="309867" y="182971"/>
                    <a:pt x="309771" y="182971"/>
                    <a:pt x="309867" y="182876"/>
                  </a:cubicBezTo>
                  <a:cubicBezTo>
                    <a:pt x="309771" y="182876"/>
                    <a:pt x="309771" y="182876"/>
                    <a:pt x="309867" y="182876"/>
                  </a:cubicBezTo>
                  <a:close/>
                  <a:moveTo>
                    <a:pt x="308248" y="183162"/>
                  </a:moveTo>
                  <a:cubicBezTo>
                    <a:pt x="308248" y="183162"/>
                    <a:pt x="308248" y="183162"/>
                    <a:pt x="308248" y="183162"/>
                  </a:cubicBezTo>
                  <a:cubicBezTo>
                    <a:pt x="308248" y="183066"/>
                    <a:pt x="308343" y="183066"/>
                    <a:pt x="308248" y="183162"/>
                  </a:cubicBezTo>
                  <a:cubicBezTo>
                    <a:pt x="308343" y="183162"/>
                    <a:pt x="308248" y="183162"/>
                    <a:pt x="308248" y="183162"/>
                  </a:cubicBezTo>
                  <a:close/>
                  <a:moveTo>
                    <a:pt x="308438" y="207069"/>
                  </a:moveTo>
                  <a:cubicBezTo>
                    <a:pt x="308438" y="207260"/>
                    <a:pt x="308438" y="207355"/>
                    <a:pt x="308533" y="207546"/>
                  </a:cubicBezTo>
                  <a:cubicBezTo>
                    <a:pt x="308438" y="207546"/>
                    <a:pt x="308343" y="207546"/>
                    <a:pt x="308343" y="207546"/>
                  </a:cubicBezTo>
                  <a:cubicBezTo>
                    <a:pt x="308343" y="207355"/>
                    <a:pt x="308438" y="207260"/>
                    <a:pt x="308438" y="207069"/>
                  </a:cubicBezTo>
                  <a:close/>
                  <a:moveTo>
                    <a:pt x="309200" y="178208"/>
                  </a:moveTo>
                  <a:cubicBezTo>
                    <a:pt x="309200" y="178208"/>
                    <a:pt x="309200" y="178113"/>
                    <a:pt x="309200" y="178208"/>
                  </a:cubicBezTo>
                  <a:cubicBezTo>
                    <a:pt x="309200" y="178113"/>
                    <a:pt x="309200" y="178113"/>
                    <a:pt x="309200" y="178208"/>
                  </a:cubicBezTo>
                  <a:cubicBezTo>
                    <a:pt x="309200" y="178113"/>
                    <a:pt x="309200" y="178208"/>
                    <a:pt x="309200" y="178208"/>
                  </a:cubicBezTo>
                  <a:close/>
                  <a:moveTo>
                    <a:pt x="294722" y="167350"/>
                  </a:moveTo>
                  <a:cubicBezTo>
                    <a:pt x="294722" y="167350"/>
                    <a:pt x="294722" y="167350"/>
                    <a:pt x="294722" y="167350"/>
                  </a:cubicBezTo>
                  <a:cubicBezTo>
                    <a:pt x="294722" y="167255"/>
                    <a:pt x="294722" y="167255"/>
                    <a:pt x="294722" y="167350"/>
                  </a:cubicBezTo>
                  <a:cubicBezTo>
                    <a:pt x="294722" y="167350"/>
                    <a:pt x="294722" y="167350"/>
                    <a:pt x="294722" y="167350"/>
                  </a:cubicBezTo>
                  <a:close/>
                  <a:moveTo>
                    <a:pt x="176517" y="198687"/>
                  </a:moveTo>
                  <a:cubicBezTo>
                    <a:pt x="176517" y="198592"/>
                    <a:pt x="176421" y="198592"/>
                    <a:pt x="176421" y="198592"/>
                  </a:cubicBezTo>
                  <a:cubicBezTo>
                    <a:pt x="176421" y="198592"/>
                    <a:pt x="176421" y="198592"/>
                    <a:pt x="176517" y="198592"/>
                  </a:cubicBezTo>
                  <a:cubicBezTo>
                    <a:pt x="176517" y="198497"/>
                    <a:pt x="176517" y="198592"/>
                    <a:pt x="176517" y="198687"/>
                  </a:cubicBezTo>
                  <a:lnTo>
                    <a:pt x="176517" y="198687"/>
                  </a:lnTo>
                  <a:close/>
                  <a:moveTo>
                    <a:pt x="265004" y="140013"/>
                  </a:moveTo>
                  <a:cubicBezTo>
                    <a:pt x="265861" y="139346"/>
                    <a:pt x="264909" y="141156"/>
                    <a:pt x="264718" y="140299"/>
                  </a:cubicBezTo>
                  <a:cubicBezTo>
                    <a:pt x="264718" y="140299"/>
                    <a:pt x="264718" y="140299"/>
                    <a:pt x="264718" y="140299"/>
                  </a:cubicBezTo>
                  <a:cubicBezTo>
                    <a:pt x="264718" y="140204"/>
                    <a:pt x="264718" y="140108"/>
                    <a:pt x="264718" y="140108"/>
                  </a:cubicBezTo>
                  <a:cubicBezTo>
                    <a:pt x="264814" y="140108"/>
                    <a:pt x="264909" y="140108"/>
                    <a:pt x="265004" y="140013"/>
                  </a:cubicBezTo>
                  <a:close/>
                  <a:moveTo>
                    <a:pt x="265195" y="150014"/>
                  </a:moveTo>
                  <a:cubicBezTo>
                    <a:pt x="265385" y="149253"/>
                    <a:pt x="265671" y="148586"/>
                    <a:pt x="266528" y="148300"/>
                  </a:cubicBezTo>
                  <a:cubicBezTo>
                    <a:pt x="267195" y="148395"/>
                    <a:pt x="267481" y="148681"/>
                    <a:pt x="267671" y="148967"/>
                  </a:cubicBezTo>
                  <a:cubicBezTo>
                    <a:pt x="266623" y="149443"/>
                    <a:pt x="265766" y="149729"/>
                    <a:pt x="265195" y="150014"/>
                  </a:cubicBezTo>
                  <a:close/>
                  <a:moveTo>
                    <a:pt x="113937" y="212403"/>
                  </a:moveTo>
                  <a:cubicBezTo>
                    <a:pt x="114033" y="212403"/>
                    <a:pt x="114223" y="212498"/>
                    <a:pt x="114319" y="212498"/>
                  </a:cubicBezTo>
                  <a:cubicBezTo>
                    <a:pt x="114223" y="212498"/>
                    <a:pt x="114128" y="212594"/>
                    <a:pt x="114033" y="212594"/>
                  </a:cubicBezTo>
                  <a:cubicBezTo>
                    <a:pt x="114033" y="212498"/>
                    <a:pt x="114033" y="212498"/>
                    <a:pt x="113937" y="212403"/>
                  </a:cubicBezTo>
                  <a:close/>
                  <a:moveTo>
                    <a:pt x="202711" y="144871"/>
                  </a:moveTo>
                  <a:lnTo>
                    <a:pt x="202711" y="144871"/>
                  </a:lnTo>
                  <a:lnTo>
                    <a:pt x="202711" y="144871"/>
                  </a:lnTo>
                  <a:lnTo>
                    <a:pt x="202711" y="144871"/>
                  </a:lnTo>
                  <a:close/>
                  <a:moveTo>
                    <a:pt x="204044" y="144680"/>
                  </a:moveTo>
                  <a:cubicBezTo>
                    <a:pt x="204139" y="144585"/>
                    <a:pt x="204235" y="144490"/>
                    <a:pt x="204330" y="144490"/>
                  </a:cubicBezTo>
                  <a:cubicBezTo>
                    <a:pt x="204330" y="144585"/>
                    <a:pt x="204330" y="144585"/>
                    <a:pt x="204330" y="144680"/>
                  </a:cubicBezTo>
                  <a:cubicBezTo>
                    <a:pt x="204235" y="144680"/>
                    <a:pt x="204139" y="144680"/>
                    <a:pt x="204044" y="144680"/>
                  </a:cubicBezTo>
                  <a:close/>
                  <a:moveTo>
                    <a:pt x="214045" y="133536"/>
                  </a:moveTo>
                  <a:cubicBezTo>
                    <a:pt x="214140" y="133536"/>
                    <a:pt x="214140" y="133536"/>
                    <a:pt x="214045" y="133536"/>
                  </a:cubicBezTo>
                  <a:cubicBezTo>
                    <a:pt x="214140" y="133631"/>
                    <a:pt x="214140" y="133631"/>
                    <a:pt x="214045" y="133536"/>
                  </a:cubicBezTo>
                  <a:cubicBezTo>
                    <a:pt x="214045" y="133536"/>
                    <a:pt x="214045" y="133536"/>
                    <a:pt x="214045" y="133536"/>
                  </a:cubicBezTo>
                  <a:close/>
                  <a:moveTo>
                    <a:pt x="188328" y="134013"/>
                  </a:moveTo>
                  <a:lnTo>
                    <a:pt x="188328" y="134013"/>
                  </a:lnTo>
                  <a:lnTo>
                    <a:pt x="188328" y="134013"/>
                  </a:lnTo>
                  <a:cubicBezTo>
                    <a:pt x="188328" y="134013"/>
                    <a:pt x="188232" y="134013"/>
                    <a:pt x="188328" y="134013"/>
                  </a:cubicBezTo>
                  <a:cubicBezTo>
                    <a:pt x="188328" y="134013"/>
                    <a:pt x="188328" y="134013"/>
                    <a:pt x="188328" y="134013"/>
                  </a:cubicBezTo>
                  <a:cubicBezTo>
                    <a:pt x="188328" y="134013"/>
                    <a:pt x="188328" y="134013"/>
                    <a:pt x="188328" y="134013"/>
                  </a:cubicBezTo>
                  <a:close/>
                  <a:moveTo>
                    <a:pt x="181279" y="152777"/>
                  </a:moveTo>
                  <a:lnTo>
                    <a:pt x="181279" y="152777"/>
                  </a:lnTo>
                  <a:cubicBezTo>
                    <a:pt x="181279" y="152777"/>
                    <a:pt x="181279" y="152777"/>
                    <a:pt x="181279" y="152777"/>
                  </a:cubicBezTo>
                  <a:cubicBezTo>
                    <a:pt x="181279" y="152777"/>
                    <a:pt x="181279" y="152777"/>
                    <a:pt x="181279" y="152777"/>
                  </a:cubicBezTo>
                  <a:close/>
                  <a:moveTo>
                    <a:pt x="200901" y="96770"/>
                  </a:moveTo>
                  <a:cubicBezTo>
                    <a:pt x="200901" y="96770"/>
                    <a:pt x="200806" y="96865"/>
                    <a:pt x="200806" y="96865"/>
                  </a:cubicBezTo>
                  <a:cubicBezTo>
                    <a:pt x="200806" y="96770"/>
                    <a:pt x="200806" y="96770"/>
                    <a:pt x="200806" y="96674"/>
                  </a:cubicBezTo>
                  <a:cubicBezTo>
                    <a:pt x="200806" y="96770"/>
                    <a:pt x="200901" y="96770"/>
                    <a:pt x="200901" y="96770"/>
                  </a:cubicBezTo>
                  <a:close/>
                  <a:moveTo>
                    <a:pt x="177945" y="129060"/>
                  </a:moveTo>
                  <a:cubicBezTo>
                    <a:pt x="177945" y="128964"/>
                    <a:pt x="177850" y="128869"/>
                    <a:pt x="177850" y="128869"/>
                  </a:cubicBezTo>
                  <a:cubicBezTo>
                    <a:pt x="177945" y="128869"/>
                    <a:pt x="177945" y="128869"/>
                    <a:pt x="178041" y="128869"/>
                  </a:cubicBezTo>
                  <a:cubicBezTo>
                    <a:pt x="177945" y="128964"/>
                    <a:pt x="177945" y="128964"/>
                    <a:pt x="177945" y="129060"/>
                  </a:cubicBezTo>
                  <a:close/>
                  <a:moveTo>
                    <a:pt x="223761" y="111248"/>
                  </a:moveTo>
                  <a:lnTo>
                    <a:pt x="223761" y="111248"/>
                  </a:lnTo>
                  <a:cubicBezTo>
                    <a:pt x="223761" y="111343"/>
                    <a:pt x="223761" y="111343"/>
                    <a:pt x="223761" y="111438"/>
                  </a:cubicBezTo>
                  <a:cubicBezTo>
                    <a:pt x="223761" y="111438"/>
                    <a:pt x="223665" y="111343"/>
                    <a:pt x="223665" y="111343"/>
                  </a:cubicBezTo>
                  <a:cubicBezTo>
                    <a:pt x="223761" y="111343"/>
                    <a:pt x="223761" y="111248"/>
                    <a:pt x="223761" y="111248"/>
                  </a:cubicBezTo>
                  <a:close/>
                  <a:moveTo>
                    <a:pt x="173850" y="134489"/>
                  </a:moveTo>
                  <a:cubicBezTo>
                    <a:pt x="173754" y="134489"/>
                    <a:pt x="173754" y="134489"/>
                    <a:pt x="173659" y="134489"/>
                  </a:cubicBezTo>
                  <a:cubicBezTo>
                    <a:pt x="173754" y="134489"/>
                    <a:pt x="173754" y="134394"/>
                    <a:pt x="173850" y="134394"/>
                  </a:cubicBezTo>
                  <a:cubicBezTo>
                    <a:pt x="173850" y="134394"/>
                    <a:pt x="173850" y="134394"/>
                    <a:pt x="173850" y="134489"/>
                  </a:cubicBezTo>
                  <a:close/>
                  <a:moveTo>
                    <a:pt x="203853" y="197925"/>
                  </a:moveTo>
                  <a:cubicBezTo>
                    <a:pt x="203853" y="197925"/>
                    <a:pt x="203853" y="197830"/>
                    <a:pt x="203853" y="197925"/>
                  </a:cubicBezTo>
                  <a:cubicBezTo>
                    <a:pt x="203853" y="197925"/>
                    <a:pt x="203853" y="197925"/>
                    <a:pt x="203853" y="197925"/>
                  </a:cubicBezTo>
                  <a:cubicBezTo>
                    <a:pt x="203853" y="197925"/>
                    <a:pt x="203853" y="197925"/>
                    <a:pt x="203853" y="197925"/>
                  </a:cubicBezTo>
                  <a:close/>
                  <a:moveTo>
                    <a:pt x="252240" y="174970"/>
                  </a:move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526" y="174970"/>
                    <a:pt x="252717" y="174875"/>
                    <a:pt x="253003" y="174875"/>
                  </a:cubicBezTo>
                  <a:lnTo>
                    <a:pt x="253003" y="174875"/>
                  </a:lnTo>
                  <a:cubicBezTo>
                    <a:pt x="252717" y="174875"/>
                    <a:pt x="252431" y="17478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lose/>
                  <a:moveTo>
                    <a:pt x="259479" y="135155"/>
                  </a:moveTo>
                  <a:lnTo>
                    <a:pt x="259479" y="135155"/>
                  </a:lnTo>
                  <a:lnTo>
                    <a:pt x="259479" y="135155"/>
                  </a:lnTo>
                  <a:cubicBezTo>
                    <a:pt x="259479" y="135155"/>
                    <a:pt x="259479" y="135155"/>
                    <a:pt x="259479" y="135155"/>
                  </a:cubicBezTo>
                  <a:cubicBezTo>
                    <a:pt x="259479" y="135155"/>
                    <a:pt x="259479" y="135155"/>
                    <a:pt x="259479" y="135155"/>
                  </a:cubicBezTo>
                  <a:cubicBezTo>
                    <a:pt x="259479" y="135155"/>
                    <a:pt x="259479" y="135155"/>
                    <a:pt x="259479" y="135155"/>
                  </a:cubicBezTo>
                  <a:close/>
                  <a:moveTo>
                    <a:pt x="145370" y="217356"/>
                  </a:moveTo>
                  <a:cubicBezTo>
                    <a:pt x="145370" y="217452"/>
                    <a:pt x="145370" y="217547"/>
                    <a:pt x="145370" y="217642"/>
                  </a:cubicBezTo>
                  <a:cubicBezTo>
                    <a:pt x="145275" y="217642"/>
                    <a:pt x="145275" y="217547"/>
                    <a:pt x="145179" y="217547"/>
                  </a:cubicBezTo>
                  <a:cubicBezTo>
                    <a:pt x="145275" y="217452"/>
                    <a:pt x="145275" y="217356"/>
                    <a:pt x="145370" y="217356"/>
                  </a:cubicBezTo>
                  <a:close/>
                  <a:moveTo>
                    <a:pt x="198710" y="184209"/>
                  </a:moveTo>
                  <a:cubicBezTo>
                    <a:pt x="198710" y="184305"/>
                    <a:pt x="198710" y="184495"/>
                    <a:pt x="198805" y="184590"/>
                  </a:cubicBezTo>
                  <a:cubicBezTo>
                    <a:pt x="198615" y="184590"/>
                    <a:pt x="198329" y="184590"/>
                    <a:pt x="198139" y="184590"/>
                  </a:cubicBezTo>
                  <a:cubicBezTo>
                    <a:pt x="198234" y="184400"/>
                    <a:pt x="198520" y="184400"/>
                    <a:pt x="198710" y="184209"/>
                  </a:cubicBezTo>
                  <a:close/>
                  <a:moveTo>
                    <a:pt x="243478" y="147157"/>
                  </a:moveTo>
                  <a:cubicBezTo>
                    <a:pt x="243478" y="147062"/>
                    <a:pt x="243573" y="146966"/>
                    <a:pt x="243573" y="146871"/>
                  </a:cubicBezTo>
                  <a:cubicBezTo>
                    <a:pt x="243858" y="146871"/>
                    <a:pt x="243954" y="146776"/>
                    <a:pt x="244240" y="146776"/>
                  </a:cubicBezTo>
                  <a:cubicBezTo>
                    <a:pt x="243954" y="146871"/>
                    <a:pt x="243668" y="147062"/>
                    <a:pt x="243478" y="147157"/>
                  </a:cubicBezTo>
                  <a:close/>
                  <a:moveTo>
                    <a:pt x="150609" y="208784"/>
                  </a:moveTo>
                  <a:lnTo>
                    <a:pt x="150609" y="208784"/>
                  </a:lnTo>
                  <a:cubicBezTo>
                    <a:pt x="150704" y="208784"/>
                    <a:pt x="150704" y="208879"/>
                    <a:pt x="150704" y="208879"/>
                  </a:cubicBezTo>
                  <a:cubicBezTo>
                    <a:pt x="150704" y="208879"/>
                    <a:pt x="150609" y="208879"/>
                    <a:pt x="150609" y="208879"/>
                  </a:cubicBezTo>
                  <a:cubicBezTo>
                    <a:pt x="150609" y="208879"/>
                    <a:pt x="150609" y="208879"/>
                    <a:pt x="150609" y="208784"/>
                  </a:cubicBezTo>
                  <a:close/>
                  <a:moveTo>
                    <a:pt x="151657" y="151348"/>
                  </a:moveTo>
                  <a:cubicBezTo>
                    <a:pt x="151657" y="151729"/>
                    <a:pt x="151657" y="152110"/>
                    <a:pt x="151657" y="152491"/>
                  </a:cubicBezTo>
                  <a:cubicBezTo>
                    <a:pt x="151466" y="152015"/>
                    <a:pt x="151180" y="151634"/>
                    <a:pt x="150895" y="151253"/>
                  </a:cubicBezTo>
                  <a:cubicBezTo>
                    <a:pt x="151180" y="151348"/>
                    <a:pt x="151371" y="151348"/>
                    <a:pt x="151657" y="151348"/>
                  </a:cubicBezTo>
                  <a:close/>
                  <a:moveTo>
                    <a:pt x="167754" y="227357"/>
                  </a:moveTo>
                  <a:cubicBezTo>
                    <a:pt x="167849" y="227357"/>
                    <a:pt x="167944" y="227453"/>
                    <a:pt x="168040" y="227548"/>
                  </a:cubicBezTo>
                  <a:cubicBezTo>
                    <a:pt x="167944" y="227548"/>
                    <a:pt x="167849" y="227643"/>
                    <a:pt x="167849" y="227643"/>
                  </a:cubicBezTo>
                  <a:cubicBezTo>
                    <a:pt x="167754" y="227548"/>
                    <a:pt x="167754" y="227453"/>
                    <a:pt x="167754" y="227357"/>
                  </a:cubicBezTo>
                  <a:close/>
                  <a:moveTo>
                    <a:pt x="178136" y="221071"/>
                  </a:moveTo>
                  <a:cubicBezTo>
                    <a:pt x="178136" y="221071"/>
                    <a:pt x="178136" y="221071"/>
                    <a:pt x="178136" y="221071"/>
                  </a:cubicBezTo>
                  <a:cubicBezTo>
                    <a:pt x="178136" y="221071"/>
                    <a:pt x="178136" y="221071"/>
                    <a:pt x="178136" y="221071"/>
                  </a:cubicBezTo>
                  <a:cubicBezTo>
                    <a:pt x="178136" y="221071"/>
                    <a:pt x="178136" y="221071"/>
                    <a:pt x="178136" y="221071"/>
                  </a:cubicBezTo>
                  <a:close/>
                  <a:moveTo>
                    <a:pt x="329298" y="217356"/>
                  </a:moveTo>
                  <a:cubicBezTo>
                    <a:pt x="329298" y="217261"/>
                    <a:pt x="329298" y="217261"/>
                    <a:pt x="329298" y="217261"/>
                  </a:cubicBezTo>
                  <a:lnTo>
                    <a:pt x="329298" y="217261"/>
                  </a:lnTo>
                  <a:lnTo>
                    <a:pt x="329298" y="217261"/>
                  </a:lnTo>
                  <a:cubicBezTo>
                    <a:pt x="329298" y="217261"/>
                    <a:pt x="329298" y="217261"/>
                    <a:pt x="329393" y="217261"/>
                  </a:cubicBezTo>
                  <a:cubicBezTo>
                    <a:pt x="329298" y="217261"/>
                    <a:pt x="329298" y="217261"/>
                    <a:pt x="329298" y="217356"/>
                  </a:cubicBezTo>
                  <a:close/>
                  <a:moveTo>
                    <a:pt x="74123" y="250313"/>
                  </a:moveTo>
                  <a:cubicBezTo>
                    <a:pt x="74123" y="250313"/>
                    <a:pt x="74028" y="250313"/>
                    <a:pt x="74028" y="250313"/>
                  </a:cubicBezTo>
                  <a:cubicBezTo>
                    <a:pt x="74123" y="250122"/>
                    <a:pt x="74218" y="249932"/>
                    <a:pt x="74314" y="249837"/>
                  </a:cubicBezTo>
                  <a:cubicBezTo>
                    <a:pt x="74218" y="250027"/>
                    <a:pt x="74314" y="250217"/>
                    <a:pt x="74123" y="250313"/>
                  </a:cubicBezTo>
                  <a:close/>
                  <a:moveTo>
                    <a:pt x="67170" y="246503"/>
                  </a:moveTo>
                  <a:cubicBezTo>
                    <a:pt x="67170" y="246503"/>
                    <a:pt x="67170" y="246503"/>
                    <a:pt x="67170" y="246503"/>
                  </a:cubicBezTo>
                  <a:cubicBezTo>
                    <a:pt x="67074" y="246503"/>
                    <a:pt x="67074" y="246407"/>
                    <a:pt x="66979" y="246407"/>
                  </a:cubicBezTo>
                  <a:cubicBezTo>
                    <a:pt x="66979" y="246407"/>
                    <a:pt x="67074" y="246407"/>
                    <a:pt x="67074" y="246312"/>
                  </a:cubicBezTo>
                  <a:cubicBezTo>
                    <a:pt x="67170" y="246407"/>
                    <a:pt x="67170" y="246503"/>
                    <a:pt x="67170" y="246503"/>
                  </a:cubicBezTo>
                  <a:cubicBezTo>
                    <a:pt x="67170" y="246503"/>
                    <a:pt x="67170" y="246503"/>
                    <a:pt x="67170" y="246503"/>
                  </a:cubicBezTo>
                  <a:close/>
                  <a:moveTo>
                    <a:pt x="60693" y="234692"/>
                  </a:moveTo>
                  <a:cubicBezTo>
                    <a:pt x="60598" y="234596"/>
                    <a:pt x="60502" y="234596"/>
                    <a:pt x="60407" y="234596"/>
                  </a:cubicBezTo>
                  <a:cubicBezTo>
                    <a:pt x="60502" y="234596"/>
                    <a:pt x="60598" y="234596"/>
                    <a:pt x="60693" y="234596"/>
                  </a:cubicBezTo>
                  <a:cubicBezTo>
                    <a:pt x="60598" y="234596"/>
                    <a:pt x="60598" y="234596"/>
                    <a:pt x="60693" y="234692"/>
                  </a:cubicBezTo>
                  <a:close/>
                  <a:moveTo>
                    <a:pt x="72599" y="250503"/>
                  </a:moveTo>
                  <a:cubicBezTo>
                    <a:pt x="72599" y="250503"/>
                    <a:pt x="72599" y="250503"/>
                    <a:pt x="72599" y="250503"/>
                  </a:cubicBezTo>
                  <a:cubicBezTo>
                    <a:pt x="72599" y="250598"/>
                    <a:pt x="72599" y="250598"/>
                    <a:pt x="72599" y="250503"/>
                  </a:cubicBezTo>
                  <a:cubicBezTo>
                    <a:pt x="72599" y="250598"/>
                    <a:pt x="72599" y="250503"/>
                    <a:pt x="72599" y="250503"/>
                  </a:cubicBezTo>
                  <a:close/>
                  <a:moveTo>
                    <a:pt x="87077" y="238788"/>
                  </a:moveTo>
                  <a:cubicBezTo>
                    <a:pt x="87077" y="238788"/>
                    <a:pt x="87077" y="238788"/>
                    <a:pt x="87077" y="238788"/>
                  </a:cubicBezTo>
                  <a:cubicBezTo>
                    <a:pt x="87077" y="238788"/>
                    <a:pt x="87077" y="238788"/>
                    <a:pt x="87077" y="238788"/>
                  </a:cubicBezTo>
                  <a:cubicBezTo>
                    <a:pt x="86982" y="238788"/>
                    <a:pt x="87077" y="238788"/>
                    <a:pt x="87077" y="238788"/>
                  </a:cubicBezTo>
                  <a:close/>
                  <a:moveTo>
                    <a:pt x="144703" y="235454"/>
                  </a:moveTo>
                  <a:cubicBezTo>
                    <a:pt x="144703" y="235454"/>
                    <a:pt x="144703" y="235454"/>
                    <a:pt x="144703" y="235454"/>
                  </a:cubicBezTo>
                  <a:cubicBezTo>
                    <a:pt x="144703" y="235454"/>
                    <a:pt x="144703" y="235454"/>
                    <a:pt x="144703" y="235454"/>
                  </a:cubicBezTo>
                  <a:lnTo>
                    <a:pt x="144703" y="235454"/>
                  </a:lnTo>
                  <a:lnTo>
                    <a:pt x="144703" y="235454"/>
                  </a:lnTo>
                  <a:cubicBezTo>
                    <a:pt x="144703" y="235454"/>
                    <a:pt x="144703" y="235454"/>
                    <a:pt x="144703" y="235454"/>
                  </a:cubicBezTo>
                  <a:close/>
                  <a:moveTo>
                    <a:pt x="184041" y="194306"/>
                  </a:moveTo>
                  <a:cubicBezTo>
                    <a:pt x="184041" y="194115"/>
                    <a:pt x="184041" y="194020"/>
                    <a:pt x="183946" y="193925"/>
                  </a:cubicBezTo>
                  <a:cubicBezTo>
                    <a:pt x="184041" y="194020"/>
                    <a:pt x="184232" y="194115"/>
                    <a:pt x="184327" y="194211"/>
                  </a:cubicBezTo>
                  <a:cubicBezTo>
                    <a:pt x="184232" y="194306"/>
                    <a:pt x="184137" y="194306"/>
                    <a:pt x="184041" y="194306"/>
                  </a:cubicBezTo>
                  <a:close/>
                  <a:moveTo>
                    <a:pt x="322059" y="223071"/>
                  </a:moveTo>
                  <a:lnTo>
                    <a:pt x="322059" y="223071"/>
                  </a:lnTo>
                  <a:lnTo>
                    <a:pt x="322059" y="223071"/>
                  </a:lnTo>
                  <a:lnTo>
                    <a:pt x="322059" y="223071"/>
                  </a:lnTo>
                  <a:close/>
                  <a:moveTo>
                    <a:pt x="244144" y="95436"/>
                  </a:moveTo>
                  <a:cubicBezTo>
                    <a:pt x="244144" y="95436"/>
                    <a:pt x="244144" y="95436"/>
                    <a:pt x="244144" y="95436"/>
                  </a:cubicBezTo>
                  <a:cubicBezTo>
                    <a:pt x="244144" y="95436"/>
                    <a:pt x="244144" y="95436"/>
                    <a:pt x="244144" y="95436"/>
                  </a:cubicBezTo>
                  <a:cubicBezTo>
                    <a:pt x="244144" y="95436"/>
                    <a:pt x="244144" y="95436"/>
                    <a:pt x="244144" y="95436"/>
                  </a:cubicBezTo>
                  <a:close/>
                  <a:moveTo>
                    <a:pt x="237953" y="103818"/>
                  </a:moveTo>
                  <a:cubicBezTo>
                    <a:pt x="238144" y="104295"/>
                    <a:pt x="238334" y="104771"/>
                    <a:pt x="238620" y="105342"/>
                  </a:cubicBezTo>
                  <a:cubicBezTo>
                    <a:pt x="237667" y="104961"/>
                    <a:pt x="237572" y="104390"/>
                    <a:pt x="237953" y="103818"/>
                  </a:cubicBezTo>
                  <a:close/>
                  <a:moveTo>
                    <a:pt x="167087" y="87054"/>
                  </a:moveTo>
                  <a:cubicBezTo>
                    <a:pt x="167087" y="87054"/>
                    <a:pt x="167087" y="87054"/>
                    <a:pt x="167087" y="87054"/>
                  </a:cubicBezTo>
                  <a:cubicBezTo>
                    <a:pt x="167087" y="87054"/>
                    <a:pt x="167087" y="87054"/>
                    <a:pt x="167087" y="87054"/>
                  </a:cubicBezTo>
                  <a:cubicBezTo>
                    <a:pt x="167087" y="87054"/>
                    <a:pt x="167087" y="87054"/>
                    <a:pt x="167087" y="87054"/>
                  </a:cubicBezTo>
                  <a:close/>
                  <a:moveTo>
                    <a:pt x="180803" y="240026"/>
                  </a:moveTo>
                  <a:cubicBezTo>
                    <a:pt x="180803" y="240026"/>
                    <a:pt x="180898" y="240026"/>
                    <a:pt x="180898" y="240026"/>
                  </a:cubicBezTo>
                  <a:cubicBezTo>
                    <a:pt x="180898" y="240026"/>
                    <a:pt x="180898" y="240026"/>
                    <a:pt x="180803" y="240026"/>
                  </a:cubicBezTo>
                  <a:cubicBezTo>
                    <a:pt x="180803" y="240026"/>
                    <a:pt x="180803" y="240026"/>
                    <a:pt x="180803" y="240026"/>
                  </a:cubicBezTo>
                  <a:close/>
                  <a:moveTo>
                    <a:pt x="273481" y="176780"/>
                  </a:moveTo>
                  <a:cubicBezTo>
                    <a:pt x="273577" y="176875"/>
                    <a:pt x="273672" y="176970"/>
                    <a:pt x="273672" y="177065"/>
                  </a:cubicBezTo>
                  <a:cubicBezTo>
                    <a:pt x="273577" y="176970"/>
                    <a:pt x="273481" y="176970"/>
                    <a:pt x="273386" y="176875"/>
                  </a:cubicBezTo>
                  <a:cubicBezTo>
                    <a:pt x="273481" y="176875"/>
                    <a:pt x="273386" y="176780"/>
                    <a:pt x="273481" y="176780"/>
                  </a:cubicBezTo>
                  <a:close/>
                  <a:moveTo>
                    <a:pt x="322059" y="223071"/>
                  </a:moveTo>
                  <a:cubicBezTo>
                    <a:pt x="322059" y="223166"/>
                    <a:pt x="322059" y="223262"/>
                    <a:pt x="322059" y="223357"/>
                  </a:cubicBezTo>
                  <a:cubicBezTo>
                    <a:pt x="321964" y="223262"/>
                    <a:pt x="321868" y="223262"/>
                    <a:pt x="321773" y="223166"/>
                  </a:cubicBezTo>
                  <a:cubicBezTo>
                    <a:pt x="321868" y="223166"/>
                    <a:pt x="321964" y="223166"/>
                    <a:pt x="322059" y="223071"/>
                  </a:cubicBezTo>
                  <a:close/>
                  <a:moveTo>
                    <a:pt x="323583" y="222881"/>
                  </a:moveTo>
                  <a:cubicBezTo>
                    <a:pt x="323583" y="222881"/>
                    <a:pt x="323583" y="222881"/>
                    <a:pt x="323583" y="222881"/>
                  </a:cubicBezTo>
                  <a:cubicBezTo>
                    <a:pt x="323583" y="222881"/>
                    <a:pt x="323583" y="222881"/>
                    <a:pt x="323583" y="222881"/>
                  </a:cubicBezTo>
                  <a:cubicBezTo>
                    <a:pt x="323583" y="222881"/>
                    <a:pt x="323583" y="222881"/>
                    <a:pt x="323583" y="222881"/>
                  </a:cubicBezTo>
                  <a:close/>
                  <a:moveTo>
                    <a:pt x="243001" y="87530"/>
                  </a:moveTo>
                  <a:cubicBezTo>
                    <a:pt x="243001" y="87340"/>
                    <a:pt x="242906" y="87149"/>
                    <a:pt x="242906" y="86959"/>
                  </a:cubicBezTo>
                  <a:cubicBezTo>
                    <a:pt x="243001" y="87054"/>
                    <a:pt x="243096" y="87054"/>
                    <a:pt x="243192" y="87054"/>
                  </a:cubicBezTo>
                  <a:cubicBezTo>
                    <a:pt x="243096" y="87245"/>
                    <a:pt x="243096" y="87340"/>
                    <a:pt x="243001" y="87530"/>
                  </a:cubicBezTo>
                  <a:close/>
                  <a:moveTo>
                    <a:pt x="71361" y="213261"/>
                  </a:moveTo>
                  <a:cubicBezTo>
                    <a:pt x="71551" y="213451"/>
                    <a:pt x="71742" y="213641"/>
                    <a:pt x="71932" y="213546"/>
                  </a:cubicBezTo>
                  <a:cubicBezTo>
                    <a:pt x="72980" y="213261"/>
                    <a:pt x="71742" y="214404"/>
                    <a:pt x="71646" y="213737"/>
                  </a:cubicBezTo>
                  <a:cubicBezTo>
                    <a:pt x="71551" y="213641"/>
                    <a:pt x="71551" y="213451"/>
                    <a:pt x="71456" y="213356"/>
                  </a:cubicBezTo>
                  <a:cubicBezTo>
                    <a:pt x="71361" y="213356"/>
                    <a:pt x="71361" y="213261"/>
                    <a:pt x="71361" y="213261"/>
                  </a:cubicBezTo>
                  <a:close/>
                  <a:moveTo>
                    <a:pt x="49167" y="231358"/>
                  </a:moveTo>
                  <a:cubicBezTo>
                    <a:pt x="49549" y="231358"/>
                    <a:pt x="49929" y="231739"/>
                    <a:pt x="50311" y="232406"/>
                  </a:cubicBezTo>
                  <a:cubicBezTo>
                    <a:pt x="49929" y="232120"/>
                    <a:pt x="49549" y="231834"/>
                    <a:pt x="49167" y="231358"/>
                  </a:cubicBezTo>
                  <a:close/>
                  <a:moveTo>
                    <a:pt x="224904" y="51526"/>
                  </a:moveTo>
                  <a:cubicBezTo>
                    <a:pt x="224904" y="51526"/>
                    <a:pt x="224904" y="51431"/>
                    <a:pt x="224999" y="51431"/>
                  </a:cubicBezTo>
                  <a:cubicBezTo>
                    <a:pt x="224999" y="51526"/>
                    <a:pt x="224999" y="51526"/>
                    <a:pt x="225094" y="51621"/>
                  </a:cubicBezTo>
                  <a:cubicBezTo>
                    <a:pt x="224999" y="51526"/>
                    <a:pt x="224904" y="51526"/>
                    <a:pt x="224904" y="51526"/>
                  </a:cubicBezTo>
                  <a:close/>
                  <a:moveTo>
                    <a:pt x="173850" y="66671"/>
                  </a:moveTo>
                  <a:cubicBezTo>
                    <a:pt x="173850" y="66671"/>
                    <a:pt x="173850" y="66766"/>
                    <a:pt x="173850" y="66671"/>
                  </a:cubicBezTo>
                  <a:lnTo>
                    <a:pt x="173850" y="66671"/>
                  </a:lnTo>
                  <a:lnTo>
                    <a:pt x="173850" y="66671"/>
                  </a:lnTo>
                  <a:cubicBezTo>
                    <a:pt x="173754" y="66671"/>
                    <a:pt x="173659" y="66671"/>
                    <a:pt x="173659" y="66671"/>
                  </a:cubicBezTo>
                  <a:cubicBezTo>
                    <a:pt x="173659" y="66575"/>
                    <a:pt x="173754" y="66575"/>
                    <a:pt x="173754" y="66480"/>
                  </a:cubicBezTo>
                  <a:cubicBezTo>
                    <a:pt x="173850" y="66575"/>
                    <a:pt x="173850" y="66671"/>
                    <a:pt x="173850" y="66671"/>
                  </a:cubicBezTo>
                  <a:close/>
                  <a:moveTo>
                    <a:pt x="119271" y="273078"/>
                  </a:moveTo>
                  <a:cubicBezTo>
                    <a:pt x="119271" y="273078"/>
                    <a:pt x="119271" y="273078"/>
                    <a:pt x="119271" y="273078"/>
                  </a:cubicBezTo>
                  <a:cubicBezTo>
                    <a:pt x="119271" y="272982"/>
                    <a:pt x="119271" y="272982"/>
                    <a:pt x="119367" y="272887"/>
                  </a:cubicBezTo>
                  <a:cubicBezTo>
                    <a:pt x="119367" y="272887"/>
                    <a:pt x="119367" y="272887"/>
                    <a:pt x="119367" y="272887"/>
                  </a:cubicBezTo>
                  <a:cubicBezTo>
                    <a:pt x="119367" y="272887"/>
                    <a:pt x="119367" y="272887"/>
                    <a:pt x="119367" y="272792"/>
                  </a:cubicBezTo>
                  <a:cubicBezTo>
                    <a:pt x="119367" y="272982"/>
                    <a:pt x="119367" y="273078"/>
                    <a:pt x="119271" y="273078"/>
                  </a:cubicBezTo>
                  <a:close/>
                  <a:moveTo>
                    <a:pt x="121557" y="269363"/>
                  </a:moveTo>
                  <a:cubicBezTo>
                    <a:pt x="121557" y="269363"/>
                    <a:pt x="121557" y="269363"/>
                    <a:pt x="121557" y="269363"/>
                  </a:cubicBezTo>
                  <a:cubicBezTo>
                    <a:pt x="121557" y="269363"/>
                    <a:pt x="121557" y="269363"/>
                    <a:pt x="121557" y="269363"/>
                  </a:cubicBezTo>
                  <a:cubicBezTo>
                    <a:pt x="121557" y="269363"/>
                    <a:pt x="121557" y="269363"/>
                    <a:pt x="121557" y="269363"/>
                  </a:cubicBezTo>
                  <a:close/>
                  <a:moveTo>
                    <a:pt x="290817" y="209927"/>
                  </a:moveTo>
                  <a:cubicBezTo>
                    <a:pt x="290912" y="209831"/>
                    <a:pt x="290912" y="209831"/>
                    <a:pt x="290817" y="209927"/>
                  </a:cubicBezTo>
                  <a:cubicBezTo>
                    <a:pt x="290912" y="209831"/>
                    <a:pt x="290912" y="209927"/>
                    <a:pt x="290817" y="209927"/>
                  </a:cubicBezTo>
                  <a:cubicBezTo>
                    <a:pt x="290912" y="209927"/>
                    <a:pt x="290912" y="209927"/>
                    <a:pt x="290817" y="209927"/>
                  </a:cubicBezTo>
                  <a:close/>
                  <a:moveTo>
                    <a:pt x="346633" y="237359"/>
                  </a:moveTo>
                  <a:cubicBezTo>
                    <a:pt x="346633" y="237359"/>
                    <a:pt x="346633" y="237359"/>
                    <a:pt x="346633" y="237359"/>
                  </a:cubicBezTo>
                  <a:cubicBezTo>
                    <a:pt x="346633" y="237359"/>
                    <a:pt x="346633" y="237359"/>
                    <a:pt x="346633" y="237359"/>
                  </a:cubicBezTo>
                  <a:cubicBezTo>
                    <a:pt x="346633" y="237359"/>
                    <a:pt x="346633" y="237359"/>
                    <a:pt x="346633" y="237359"/>
                  </a:cubicBezTo>
                  <a:close/>
                  <a:moveTo>
                    <a:pt x="337870" y="164397"/>
                  </a:moveTo>
                  <a:cubicBezTo>
                    <a:pt x="337870" y="164397"/>
                    <a:pt x="337775" y="164302"/>
                    <a:pt x="337870" y="164397"/>
                  </a:cubicBezTo>
                  <a:cubicBezTo>
                    <a:pt x="337775" y="164302"/>
                    <a:pt x="337870" y="164302"/>
                    <a:pt x="337870" y="164207"/>
                  </a:cubicBezTo>
                  <a:cubicBezTo>
                    <a:pt x="337870" y="164302"/>
                    <a:pt x="337870" y="164302"/>
                    <a:pt x="337870" y="164397"/>
                  </a:cubicBezTo>
                  <a:close/>
                  <a:moveTo>
                    <a:pt x="160800" y="76672"/>
                  </a:moveTo>
                  <a:lnTo>
                    <a:pt x="160800" y="76672"/>
                  </a:lnTo>
                  <a:lnTo>
                    <a:pt x="160800" y="76672"/>
                  </a:lnTo>
                  <a:cubicBezTo>
                    <a:pt x="160800" y="76672"/>
                    <a:pt x="160800" y="76672"/>
                    <a:pt x="160800" y="76672"/>
                  </a:cubicBezTo>
                  <a:cubicBezTo>
                    <a:pt x="160800" y="76672"/>
                    <a:pt x="160705" y="76672"/>
                    <a:pt x="160800" y="76672"/>
                  </a:cubicBezTo>
                  <a:cubicBezTo>
                    <a:pt x="160705" y="76672"/>
                    <a:pt x="160800" y="76672"/>
                    <a:pt x="160800" y="76672"/>
                  </a:cubicBezTo>
                  <a:cubicBezTo>
                    <a:pt x="160800" y="76672"/>
                    <a:pt x="160800" y="76672"/>
                    <a:pt x="160800" y="76672"/>
                  </a:cubicBezTo>
                  <a:lnTo>
                    <a:pt x="160800" y="76672"/>
                  </a:lnTo>
                  <a:lnTo>
                    <a:pt x="160800" y="76672"/>
                  </a:lnTo>
                  <a:close/>
                  <a:moveTo>
                    <a:pt x="163277" y="82768"/>
                  </a:moveTo>
                  <a:cubicBezTo>
                    <a:pt x="163277" y="82768"/>
                    <a:pt x="163277" y="82768"/>
                    <a:pt x="163277" y="82768"/>
                  </a:cubicBezTo>
                  <a:cubicBezTo>
                    <a:pt x="163277" y="82863"/>
                    <a:pt x="163277" y="82768"/>
                    <a:pt x="163277" y="82768"/>
                  </a:cubicBezTo>
                  <a:cubicBezTo>
                    <a:pt x="163277" y="82768"/>
                    <a:pt x="163277" y="82768"/>
                    <a:pt x="163277" y="82768"/>
                  </a:cubicBezTo>
                  <a:close/>
                  <a:moveTo>
                    <a:pt x="118986" y="134203"/>
                  </a:moveTo>
                  <a:cubicBezTo>
                    <a:pt x="118986" y="134108"/>
                    <a:pt x="118986" y="134108"/>
                    <a:pt x="118986" y="134013"/>
                  </a:cubicBezTo>
                  <a:cubicBezTo>
                    <a:pt x="119081" y="134013"/>
                    <a:pt x="119081" y="134013"/>
                    <a:pt x="119176" y="134013"/>
                  </a:cubicBezTo>
                  <a:cubicBezTo>
                    <a:pt x="119081" y="134108"/>
                    <a:pt x="118986" y="134203"/>
                    <a:pt x="118986" y="134203"/>
                  </a:cubicBezTo>
                  <a:close/>
                  <a:moveTo>
                    <a:pt x="44310" y="210974"/>
                  </a:moveTo>
                  <a:cubicBezTo>
                    <a:pt x="44310" y="210974"/>
                    <a:pt x="44215" y="210879"/>
                    <a:pt x="44215" y="210879"/>
                  </a:cubicBezTo>
                  <a:cubicBezTo>
                    <a:pt x="44310" y="210879"/>
                    <a:pt x="44310" y="210784"/>
                    <a:pt x="44405" y="210689"/>
                  </a:cubicBezTo>
                  <a:cubicBezTo>
                    <a:pt x="44405" y="210879"/>
                    <a:pt x="44405" y="210879"/>
                    <a:pt x="44310" y="210974"/>
                  </a:cubicBezTo>
                  <a:close/>
                  <a:moveTo>
                    <a:pt x="71456" y="276602"/>
                  </a:moveTo>
                  <a:cubicBezTo>
                    <a:pt x="71456" y="276602"/>
                    <a:pt x="71456" y="276602"/>
                    <a:pt x="71456" y="276602"/>
                  </a:cubicBezTo>
                  <a:lnTo>
                    <a:pt x="71456" y="276602"/>
                  </a:lnTo>
                  <a:cubicBezTo>
                    <a:pt x="71456" y="276602"/>
                    <a:pt x="71456" y="276602"/>
                    <a:pt x="71456" y="276602"/>
                  </a:cubicBezTo>
                  <a:cubicBezTo>
                    <a:pt x="71456" y="276602"/>
                    <a:pt x="71456" y="276602"/>
                    <a:pt x="71456" y="276602"/>
                  </a:cubicBezTo>
                  <a:close/>
                  <a:moveTo>
                    <a:pt x="166801" y="266220"/>
                  </a:moveTo>
                  <a:lnTo>
                    <a:pt x="166801" y="266220"/>
                  </a:lnTo>
                  <a:cubicBezTo>
                    <a:pt x="166801" y="266315"/>
                    <a:pt x="166896" y="266410"/>
                    <a:pt x="166896" y="266505"/>
                  </a:cubicBezTo>
                  <a:cubicBezTo>
                    <a:pt x="166801" y="266505"/>
                    <a:pt x="166801" y="266410"/>
                    <a:pt x="166706" y="266315"/>
                  </a:cubicBezTo>
                  <a:cubicBezTo>
                    <a:pt x="166706" y="266315"/>
                    <a:pt x="166706" y="266220"/>
                    <a:pt x="166801" y="266220"/>
                  </a:cubicBezTo>
                  <a:close/>
                  <a:moveTo>
                    <a:pt x="285483" y="215642"/>
                  </a:moveTo>
                  <a:cubicBezTo>
                    <a:pt x="285483" y="215546"/>
                    <a:pt x="285483" y="215451"/>
                    <a:pt x="285483" y="215356"/>
                  </a:cubicBezTo>
                  <a:lnTo>
                    <a:pt x="285483" y="215356"/>
                  </a:lnTo>
                  <a:lnTo>
                    <a:pt x="285483" y="215356"/>
                  </a:lnTo>
                  <a:lnTo>
                    <a:pt x="285483" y="215356"/>
                  </a:lnTo>
                  <a:cubicBezTo>
                    <a:pt x="285578" y="215451"/>
                    <a:pt x="285578" y="215451"/>
                    <a:pt x="285673" y="215546"/>
                  </a:cubicBezTo>
                  <a:cubicBezTo>
                    <a:pt x="285578" y="215642"/>
                    <a:pt x="285483" y="215642"/>
                    <a:pt x="285483" y="215642"/>
                  </a:cubicBezTo>
                  <a:close/>
                  <a:moveTo>
                    <a:pt x="364350" y="213832"/>
                  </a:moveTo>
                  <a:cubicBezTo>
                    <a:pt x="364350" y="213832"/>
                    <a:pt x="364350" y="213832"/>
                    <a:pt x="364350" y="213832"/>
                  </a:cubicBezTo>
                  <a:cubicBezTo>
                    <a:pt x="364350" y="213832"/>
                    <a:pt x="364350" y="213832"/>
                    <a:pt x="364350" y="213832"/>
                  </a:cubicBezTo>
                  <a:cubicBezTo>
                    <a:pt x="364254" y="213832"/>
                    <a:pt x="364350" y="213832"/>
                    <a:pt x="364350" y="213832"/>
                  </a:cubicBezTo>
                  <a:close/>
                  <a:moveTo>
                    <a:pt x="106889" y="276316"/>
                  </a:moveTo>
                  <a:cubicBezTo>
                    <a:pt x="106889" y="276506"/>
                    <a:pt x="106984" y="276697"/>
                    <a:pt x="106984" y="276888"/>
                  </a:cubicBezTo>
                  <a:cubicBezTo>
                    <a:pt x="106603" y="276792"/>
                    <a:pt x="106222" y="276602"/>
                    <a:pt x="105936" y="276506"/>
                  </a:cubicBezTo>
                  <a:cubicBezTo>
                    <a:pt x="106317" y="276411"/>
                    <a:pt x="106508" y="276411"/>
                    <a:pt x="106889" y="276316"/>
                  </a:cubicBezTo>
                  <a:close/>
                  <a:moveTo>
                    <a:pt x="207473" y="234596"/>
                  </a:moveTo>
                  <a:lnTo>
                    <a:pt x="207473" y="234596"/>
                  </a:lnTo>
                  <a:lnTo>
                    <a:pt x="207473" y="234596"/>
                  </a:lnTo>
                  <a:lnTo>
                    <a:pt x="207473" y="234596"/>
                  </a:lnTo>
                  <a:close/>
                  <a:moveTo>
                    <a:pt x="348062" y="237930"/>
                  </a:moveTo>
                  <a:cubicBezTo>
                    <a:pt x="348157" y="237645"/>
                    <a:pt x="348157" y="237359"/>
                    <a:pt x="348253" y="237073"/>
                  </a:cubicBezTo>
                  <a:lnTo>
                    <a:pt x="348253" y="237073"/>
                  </a:lnTo>
                  <a:lnTo>
                    <a:pt x="348253" y="237073"/>
                  </a:lnTo>
                  <a:cubicBezTo>
                    <a:pt x="348348" y="237073"/>
                    <a:pt x="348443" y="237073"/>
                    <a:pt x="348538" y="237073"/>
                  </a:cubicBezTo>
                  <a:cubicBezTo>
                    <a:pt x="348443" y="237645"/>
                    <a:pt x="348253" y="237930"/>
                    <a:pt x="348062" y="237930"/>
                  </a:cubicBezTo>
                  <a:close/>
                  <a:moveTo>
                    <a:pt x="313200" y="138870"/>
                  </a:moveTo>
                  <a:cubicBezTo>
                    <a:pt x="313200" y="138870"/>
                    <a:pt x="313200" y="138870"/>
                    <a:pt x="313200" y="138870"/>
                  </a:cubicBezTo>
                  <a:cubicBezTo>
                    <a:pt x="313200" y="138965"/>
                    <a:pt x="313105" y="138870"/>
                    <a:pt x="313105" y="138870"/>
                  </a:cubicBezTo>
                  <a:cubicBezTo>
                    <a:pt x="313200" y="138870"/>
                    <a:pt x="313200" y="138870"/>
                    <a:pt x="313200" y="138870"/>
                  </a:cubicBezTo>
                  <a:close/>
                  <a:moveTo>
                    <a:pt x="224999" y="40096"/>
                  </a:moveTo>
                  <a:cubicBezTo>
                    <a:pt x="224999" y="40096"/>
                    <a:pt x="224999" y="40001"/>
                    <a:pt x="224999" y="40001"/>
                  </a:cubicBezTo>
                  <a:cubicBezTo>
                    <a:pt x="225094" y="40001"/>
                    <a:pt x="225094" y="40096"/>
                    <a:pt x="225190" y="40096"/>
                  </a:cubicBezTo>
                  <a:cubicBezTo>
                    <a:pt x="225094" y="40096"/>
                    <a:pt x="224999" y="40096"/>
                    <a:pt x="224999" y="40096"/>
                  </a:cubicBezTo>
                  <a:close/>
                  <a:moveTo>
                    <a:pt x="157371" y="86769"/>
                  </a:moveTo>
                  <a:cubicBezTo>
                    <a:pt x="157371" y="86769"/>
                    <a:pt x="157371" y="86673"/>
                    <a:pt x="157371" y="86673"/>
                  </a:cubicBezTo>
                  <a:cubicBezTo>
                    <a:pt x="157371" y="86673"/>
                    <a:pt x="157371" y="86673"/>
                    <a:pt x="157371" y="86769"/>
                  </a:cubicBezTo>
                  <a:cubicBezTo>
                    <a:pt x="157467" y="86769"/>
                    <a:pt x="157371" y="86769"/>
                    <a:pt x="157371" y="86769"/>
                  </a:cubicBezTo>
                  <a:close/>
                  <a:moveTo>
                    <a:pt x="48215" y="204021"/>
                  </a:moveTo>
                  <a:lnTo>
                    <a:pt x="48215" y="204021"/>
                  </a:lnTo>
                  <a:cubicBezTo>
                    <a:pt x="48215" y="204021"/>
                    <a:pt x="48215" y="204021"/>
                    <a:pt x="48215" y="204021"/>
                  </a:cubicBezTo>
                  <a:cubicBezTo>
                    <a:pt x="48215" y="204021"/>
                    <a:pt x="48215" y="204021"/>
                    <a:pt x="48215" y="204021"/>
                  </a:cubicBezTo>
                  <a:cubicBezTo>
                    <a:pt x="48215" y="204021"/>
                    <a:pt x="48215" y="204021"/>
                    <a:pt x="48215" y="204021"/>
                  </a:cubicBezTo>
                  <a:close/>
                  <a:moveTo>
                    <a:pt x="33451" y="224976"/>
                  </a:moveTo>
                  <a:cubicBezTo>
                    <a:pt x="33165" y="224786"/>
                    <a:pt x="32785" y="224595"/>
                    <a:pt x="32308" y="224405"/>
                  </a:cubicBezTo>
                  <a:cubicBezTo>
                    <a:pt x="32308" y="224405"/>
                    <a:pt x="32308" y="224405"/>
                    <a:pt x="32308" y="224405"/>
                  </a:cubicBezTo>
                  <a:cubicBezTo>
                    <a:pt x="32785" y="224595"/>
                    <a:pt x="33165" y="224786"/>
                    <a:pt x="33451" y="224976"/>
                  </a:cubicBezTo>
                  <a:close/>
                  <a:moveTo>
                    <a:pt x="45453" y="275268"/>
                  </a:moveTo>
                  <a:lnTo>
                    <a:pt x="45453" y="275268"/>
                  </a:lnTo>
                  <a:cubicBezTo>
                    <a:pt x="45357" y="274792"/>
                    <a:pt x="45262" y="274316"/>
                    <a:pt x="45262" y="273744"/>
                  </a:cubicBezTo>
                  <a:cubicBezTo>
                    <a:pt x="45262" y="273744"/>
                    <a:pt x="45262" y="273744"/>
                    <a:pt x="45357" y="273744"/>
                  </a:cubicBezTo>
                  <a:cubicBezTo>
                    <a:pt x="45167" y="274316"/>
                    <a:pt x="45072" y="274887"/>
                    <a:pt x="45453" y="275268"/>
                  </a:cubicBezTo>
                  <a:close/>
                  <a:moveTo>
                    <a:pt x="202901" y="248122"/>
                  </a:moveTo>
                  <a:cubicBezTo>
                    <a:pt x="202996" y="248122"/>
                    <a:pt x="202996" y="248122"/>
                    <a:pt x="203091" y="248122"/>
                  </a:cubicBezTo>
                  <a:cubicBezTo>
                    <a:pt x="202996" y="248122"/>
                    <a:pt x="202996" y="248217"/>
                    <a:pt x="202901" y="248122"/>
                  </a:cubicBezTo>
                  <a:cubicBezTo>
                    <a:pt x="202901" y="248217"/>
                    <a:pt x="202901" y="248122"/>
                    <a:pt x="202901" y="248122"/>
                  </a:cubicBezTo>
                  <a:close/>
                  <a:moveTo>
                    <a:pt x="359111" y="222881"/>
                  </a:moveTo>
                  <a:cubicBezTo>
                    <a:pt x="359111" y="222786"/>
                    <a:pt x="359111" y="222690"/>
                    <a:pt x="359111" y="222690"/>
                  </a:cubicBezTo>
                  <a:cubicBezTo>
                    <a:pt x="359968" y="222309"/>
                    <a:pt x="360540" y="222500"/>
                    <a:pt x="361016" y="222881"/>
                  </a:cubicBezTo>
                  <a:cubicBezTo>
                    <a:pt x="360540" y="223071"/>
                    <a:pt x="359873" y="223071"/>
                    <a:pt x="359111" y="222881"/>
                  </a:cubicBezTo>
                  <a:close/>
                  <a:moveTo>
                    <a:pt x="381876" y="235549"/>
                  </a:moveTo>
                  <a:cubicBezTo>
                    <a:pt x="381781" y="235549"/>
                    <a:pt x="381781" y="235454"/>
                    <a:pt x="381685" y="235358"/>
                  </a:cubicBezTo>
                  <a:cubicBezTo>
                    <a:pt x="381685" y="235358"/>
                    <a:pt x="381781" y="235358"/>
                    <a:pt x="381876" y="235263"/>
                  </a:cubicBezTo>
                  <a:cubicBezTo>
                    <a:pt x="381876" y="235454"/>
                    <a:pt x="381876" y="235454"/>
                    <a:pt x="381876" y="235549"/>
                  </a:cubicBezTo>
                  <a:lnTo>
                    <a:pt x="381876" y="235549"/>
                  </a:lnTo>
                  <a:close/>
                  <a:moveTo>
                    <a:pt x="238524" y="44573"/>
                  </a:moveTo>
                  <a:cubicBezTo>
                    <a:pt x="238524" y="44573"/>
                    <a:pt x="238524" y="44573"/>
                    <a:pt x="238524" y="44573"/>
                  </a:cubicBezTo>
                  <a:cubicBezTo>
                    <a:pt x="238524" y="44478"/>
                    <a:pt x="238524" y="44478"/>
                    <a:pt x="238524" y="44478"/>
                  </a:cubicBezTo>
                  <a:cubicBezTo>
                    <a:pt x="238524" y="44478"/>
                    <a:pt x="238524" y="44478"/>
                    <a:pt x="238524" y="44573"/>
                  </a:cubicBezTo>
                  <a:cubicBezTo>
                    <a:pt x="238620" y="44573"/>
                    <a:pt x="238524" y="44573"/>
                    <a:pt x="238524" y="44573"/>
                  </a:cubicBezTo>
                  <a:close/>
                  <a:moveTo>
                    <a:pt x="196233" y="19998"/>
                  </a:moveTo>
                  <a:cubicBezTo>
                    <a:pt x="196233" y="19903"/>
                    <a:pt x="196233" y="19903"/>
                    <a:pt x="196233" y="19998"/>
                  </a:cubicBezTo>
                  <a:cubicBezTo>
                    <a:pt x="196233" y="19903"/>
                    <a:pt x="196233" y="19903"/>
                    <a:pt x="196233" y="19998"/>
                  </a:cubicBezTo>
                  <a:cubicBezTo>
                    <a:pt x="196233" y="19903"/>
                    <a:pt x="196233" y="19998"/>
                    <a:pt x="196233" y="19998"/>
                  </a:cubicBezTo>
                  <a:close/>
                  <a:moveTo>
                    <a:pt x="189757" y="19236"/>
                  </a:moveTo>
                  <a:cubicBezTo>
                    <a:pt x="189757" y="19236"/>
                    <a:pt x="189757" y="19236"/>
                    <a:pt x="189757" y="19236"/>
                  </a:cubicBezTo>
                  <a:cubicBezTo>
                    <a:pt x="189757" y="19236"/>
                    <a:pt x="189757" y="19236"/>
                    <a:pt x="189757" y="19236"/>
                  </a:cubicBezTo>
                  <a:cubicBezTo>
                    <a:pt x="189757" y="19331"/>
                    <a:pt x="189661" y="19331"/>
                    <a:pt x="189661" y="19331"/>
                  </a:cubicBezTo>
                  <a:cubicBezTo>
                    <a:pt x="189471" y="19331"/>
                    <a:pt x="189185" y="19236"/>
                    <a:pt x="188995" y="19236"/>
                  </a:cubicBezTo>
                  <a:cubicBezTo>
                    <a:pt x="189280" y="19331"/>
                    <a:pt x="189471" y="19236"/>
                    <a:pt x="189757" y="19236"/>
                  </a:cubicBezTo>
                  <a:close/>
                  <a:moveTo>
                    <a:pt x="157181" y="62670"/>
                  </a:moveTo>
                  <a:cubicBezTo>
                    <a:pt x="157181" y="62670"/>
                    <a:pt x="157181" y="62670"/>
                    <a:pt x="157181" y="62670"/>
                  </a:cubicBezTo>
                  <a:cubicBezTo>
                    <a:pt x="157181" y="62670"/>
                    <a:pt x="157181" y="62670"/>
                    <a:pt x="157181" y="62670"/>
                  </a:cubicBezTo>
                  <a:cubicBezTo>
                    <a:pt x="157181" y="62670"/>
                    <a:pt x="157181" y="62670"/>
                    <a:pt x="157181" y="62670"/>
                  </a:cubicBezTo>
                  <a:close/>
                  <a:moveTo>
                    <a:pt x="92602" y="143156"/>
                  </a:moveTo>
                  <a:cubicBezTo>
                    <a:pt x="92506" y="143061"/>
                    <a:pt x="92506" y="142966"/>
                    <a:pt x="92411" y="142966"/>
                  </a:cubicBezTo>
                  <a:cubicBezTo>
                    <a:pt x="92506" y="142966"/>
                    <a:pt x="92602" y="142871"/>
                    <a:pt x="92697" y="142871"/>
                  </a:cubicBezTo>
                  <a:cubicBezTo>
                    <a:pt x="92697" y="142966"/>
                    <a:pt x="92697" y="143061"/>
                    <a:pt x="92602" y="143156"/>
                  </a:cubicBezTo>
                  <a:close/>
                  <a:moveTo>
                    <a:pt x="59931" y="184590"/>
                  </a:moveTo>
                  <a:cubicBezTo>
                    <a:pt x="59931" y="184590"/>
                    <a:pt x="59931" y="184590"/>
                    <a:pt x="59931" y="184590"/>
                  </a:cubicBezTo>
                  <a:cubicBezTo>
                    <a:pt x="59931" y="184590"/>
                    <a:pt x="59931" y="184590"/>
                    <a:pt x="59931" y="184590"/>
                  </a:cubicBezTo>
                  <a:cubicBezTo>
                    <a:pt x="59931" y="184590"/>
                    <a:pt x="59931" y="184590"/>
                    <a:pt x="59931" y="184590"/>
                  </a:cubicBezTo>
                  <a:close/>
                  <a:moveTo>
                    <a:pt x="34880" y="212403"/>
                  </a:moveTo>
                  <a:cubicBezTo>
                    <a:pt x="34880" y="212308"/>
                    <a:pt x="34785" y="212308"/>
                    <a:pt x="34785" y="212213"/>
                  </a:cubicBezTo>
                  <a:cubicBezTo>
                    <a:pt x="34880" y="212308"/>
                    <a:pt x="34880" y="212308"/>
                    <a:pt x="34880" y="212403"/>
                  </a:cubicBezTo>
                  <a:cubicBezTo>
                    <a:pt x="34880" y="212403"/>
                    <a:pt x="34880" y="212403"/>
                    <a:pt x="34880" y="212403"/>
                  </a:cubicBezTo>
                  <a:close/>
                  <a:moveTo>
                    <a:pt x="16306" y="274697"/>
                  </a:moveTo>
                  <a:lnTo>
                    <a:pt x="16306" y="274697"/>
                  </a:lnTo>
                  <a:cubicBezTo>
                    <a:pt x="16306" y="274792"/>
                    <a:pt x="16306" y="274887"/>
                    <a:pt x="16306" y="274982"/>
                  </a:cubicBezTo>
                  <a:cubicBezTo>
                    <a:pt x="16211" y="274887"/>
                    <a:pt x="16020" y="274792"/>
                    <a:pt x="15925" y="274792"/>
                  </a:cubicBezTo>
                  <a:cubicBezTo>
                    <a:pt x="16116" y="274792"/>
                    <a:pt x="16211" y="274697"/>
                    <a:pt x="16306" y="274697"/>
                  </a:cubicBezTo>
                  <a:close/>
                  <a:moveTo>
                    <a:pt x="100603" y="288508"/>
                  </a:moveTo>
                  <a:cubicBezTo>
                    <a:pt x="100603" y="288603"/>
                    <a:pt x="100603" y="288603"/>
                    <a:pt x="100603" y="288698"/>
                  </a:cubicBezTo>
                  <a:cubicBezTo>
                    <a:pt x="100507" y="288603"/>
                    <a:pt x="100412" y="288603"/>
                    <a:pt x="100317" y="288508"/>
                  </a:cubicBezTo>
                  <a:cubicBezTo>
                    <a:pt x="100412" y="288508"/>
                    <a:pt x="100507" y="288508"/>
                    <a:pt x="100603" y="288508"/>
                  </a:cubicBezTo>
                  <a:close/>
                  <a:moveTo>
                    <a:pt x="100126" y="285460"/>
                  </a:moveTo>
                  <a:cubicBezTo>
                    <a:pt x="100126" y="285460"/>
                    <a:pt x="100126" y="285365"/>
                    <a:pt x="100126" y="285365"/>
                  </a:cubicBezTo>
                  <a:cubicBezTo>
                    <a:pt x="100126" y="285365"/>
                    <a:pt x="100221" y="285365"/>
                    <a:pt x="100221" y="285460"/>
                  </a:cubicBezTo>
                  <a:cubicBezTo>
                    <a:pt x="100221" y="285460"/>
                    <a:pt x="100221" y="285460"/>
                    <a:pt x="100126" y="285460"/>
                  </a:cubicBezTo>
                  <a:close/>
                  <a:moveTo>
                    <a:pt x="202520" y="256218"/>
                  </a:moveTo>
                  <a:cubicBezTo>
                    <a:pt x="202520" y="256313"/>
                    <a:pt x="202520" y="256313"/>
                    <a:pt x="202520" y="256218"/>
                  </a:cubicBezTo>
                  <a:cubicBezTo>
                    <a:pt x="202520" y="256313"/>
                    <a:pt x="202520" y="256313"/>
                    <a:pt x="202520" y="256218"/>
                  </a:cubicBezTo>
                  <a:cubicBezTo>
                    <a:pt x="202520" y="256313"/>
                    <a:pt x="202520" y="256313"/>
                    <a:pt x="202520" y="256218"/>
                  </a:cubicBezTo>
                  <a:close/>
                  <a:moveTo>
                    <a:pt x="315106" y="128869"/>
                  </a:moveTo>
                  <a:cubicBezTo>
                    <a:pt x="315106" y="128774"/>
                    <a:pt x="315106" y="128774"/>
                    <a:pt x="315106" y="128679"/>
                  </a:cubicBezTo>
                  <a:cubicBezTo>
                    <a:pt x="315201" y="128679"/>
                    <a:pt x="315296" y="128583"/>
                    <a:pt x="315391" y="128583"/>
                  </a:cubicBezTo>
                  <a:cubicBezTo>
                    <a:pt x="315201" y="128679"/>
                    <a:pt x="315201" y="128869"/>
                    <a:pt x="315106" y="128869"/>
                  </a:cubicBezTo>
                  <a:close/>
                  <a:moveTo>
                    <a:pt x="228333" y="29904"/>
                  </a:moveTo>
                  <a:cubicBezTo>
                    <a:pt x="228333" y="29904"/>
                    <a:pt x="228333" y="29904"/>
                    <a:pt x="228333" y="29904"/>
                  </a:cubicBezTo>
                  <a:cubicBezTo>
                    <a:pt x="228333" y="29904"/>
                    <a:pt x="228333" y="29809"/>
                    <a:pt x="228333" y="29904"/>
                  </a:cubicBezTo>
                  <a:cubicBezTo>
                    <a:pt x="228333" y="29809"/>
                    <a:pt x="228333" y="29904"/>
                    <a:pt x="228333" y="29904"/>
                  </a:cubicBezTo>
                  <a:close/>
                  <a:moveTo>
                    <a:pt x="176803" y="30476"/>
                  </a:moveTo>
                  <a:cubicBezTo>
                    <a:pt x="176803" y="30571"/>
                    <a:pt x="176803" y="30666"/>
                    <a:pt x="176803" y="30762"/>
                  </a:cubicBezTo>
                  <a:cubicBezTo>
                    <a:pt x="176707" y="30666"/>
                    <a:pt x="176707" y="30666"/>
                    <a:pt x="176612" y="30666"/>
                  </a:cubicBezTo>
                  <a:cubicBezTo>
                    <a:pt x="176707" y="30666"/>
                    <a:pt x="176707" y="30571"/>
                    <a:pt x="176803" y="30476"/>
                  </a:cubicBezTo>
                  <a:close/>
                  <a:moveTo>
                    <a:pt x="154895" y="69338"/>
                  </a:moveTo>
                  <a:cubicBezTo>
                    <a:pt x="154895" y="69338"/>
                    <a:pt x="154895" y="69338"/>
                    <a:pt x="154895" y="69338"/>
                  </a:cubicBezTo>
                  <a:lnTo>
                    <a:pt x="154895" y="69338"/>
                  </a:lnTo>
                  <a:lnTo>
                    <a:pt x="154895" y="69338"/>
                  </a:lnTo>
                  <a:cubicBezTo>
                    <a:pt x="154895" y="69433"/>
                    <a:pt x="154895" y="69338"/>
                    <a:pt x="154895" y="69338"/>
                  </a:cubicBezTo>
                  <a:cubicBezTo>
                    <a:pt x="154895" y="69338"/>
                    <a:pt x="154895" y="69338"/>
                    <a:pt x="154895" y="69338"/>
                  </a:cubicBezTo>
                  <a:close/>
                  <a:moveTo>
                    <a:pt x="24688" y="218404"/>
                  </a:moveTo>
                  <a:cubicBezTo>
                    <a:pt x="24688" y="218404"/>
                    <a:pt x="24688" y="218404"/>
                    <a:pt x="24688" y="218404"/>
                  </a:cubicBezTo>
                  <a:cubicBezTo>
                    <a:pt x="24974" y="218213"/>
                    <a:pt x="25069" y="217928"/>
                    <a:pt x="25260" y="217642"/>
                  </a:cubicBezTo>
                  <a:lnTo>
                    <a:pt x="25260" y="217642"/>
                  </a:lnTo>
                  <a:cubicBezTo>
                    <a:pt x="25069" y="217928"/>
                    <a:pt x="24879" y="218213"/>
                    <a:pt x="24688" y="218404"/>
                  </a:cubicBezTo>
                  <a:close/>
                  <a:moveTo>
                    <a:pt x="18592" y="222881"/>
                  </a:moveTo>
                  <a:cubicBezTo>
                    <a:pt x="18497" y="222881"/>
                    <a:pt x="18497" y="222881"/>
                    <a:pt x="18402" y="222786"/>
                  </a:cubicBezTo>
                  <a:cubicBezTo>
                    <a:pt x="18497" y="222786"/>
                    <a:pt x="18497" y="222786"/>
                    <a:pt x="18592" y="222881"/>
                  </a:cubicBezTo>
                  <a:cubicBezTo>
                    <a:pt x="18592" y="222786"/>
                    <a:pt x="18592" y="222786"/>
                    <a:pt x="18592" y="222881"/>
                  </a:cubicBezTo>
                  <a:close/>
                  <a:moveTo>
                    <a:pt x="13639" y="266981"/>
                  </a:moveTo>
                  <a:cubicBezTo>
                    <a:pt x="13639" y="266981"/>
                    <a:pt x="13639" y="266981"/>
                    <a:pt x="13639" y="266981"/>
                  </a:cubicBezTo>
                  <a:cubicBezTo>
                    <a:pt x="13639" y="266981"/>
                    <a:pt x="13639" y="266981"/>
                    <a:pt x="13639" y="266981"/>
                  </a:cubicBezTo>
                  <a:cubicBezTo>
                    <a:pt x="13639" y="266981"/>
                    <a:pt x="13639" y="266981"/>
                    <a:pt x="13639" y="266981"/>
                  </a:cubicBezTo>
                  <a:close/>
                  <a:moveTo>
                    <a:pt x="65074" y="298509"/>
                  </a:moveTo>
                  <a:cubicBezTo>
                    <a:pt x="65074" y="298509"/>
                    <a:pt x="65074" y="298605"/>
                    <a:pt x="64979" y="298605"/>
                  </a:cubicBezTo>
                  <a:cubicBezTo>
                    <a:pt x="64884" y="298509"/>
                    <a:pt x="64884" y="298509"/>
                    <a:pt x="64884" y="298414"/>
                  </a:cubicBezTo>
                  <a:cubicBezTo>
                    <a:pt x="64979" y="298509"/>
                    <a:pt x="64979" y="298509"/>
                    <a:pt x="65074" y="298509"/>
                  </a:cubicBezTo>
                  <a:close/>
                  <a:moveTo>
                    <a:pt x="110032" y="298509"/>
                  </a:moveTo>
                  <a:cubicBezTo>
                    <a:pt x="110032" y="298605"/>
                    <a:pt x="110032" y="298605"/>
                    <a:pt x="110032" y="298700"/>
                  </a:cubicBezTo>
                  <a:cubicBezTo>
                    <a:pt x="109937" y="298700"/>
                    <a:pt x="109937" y="298605"/>
                    <a:pt x="109842" y="298605"/>
                  </a:cubicBezTo>
                  <a:cubicBezTo>
                    <a:pt x="110032" y="298509"/>
                    <a:pt x="110032" y="298509"/>
                    <a:pt x="110032" y="298509"/>
                  </a:cubicBezTo>
                  <a:close/>
                  <a:moveTo>
                    <a:pt x="317677" y="283364"/>
                  </a:moveTo>
                  <a:cubicBezTo>
                    <a:pt x="317677" y="283364"/>
                    <a:pt x="317677" y="283364"/>
                    <a:pt x="317677" y="283364"/>
                  </a:cubicBezTo>
                  <a:cubicBezTo>
                    <a:pt x="317677" y="283364"/>
                    <a:pt x="317677" y="283364"/>
                    <a:pt x="317677" y="283364"/>
                  </a:cubicBezTo>
                  <a:cubicBezTo>
                    <a:pt x="317677" y="283364"/>
                    <a:pt x="317677" y="283364"/>
                    <a:pt x="317677" y="283364"/>
                  </a:cubicBezTo>
                  <a:close/>
                  <a:moveTo>
                    <a:pt x="328441" y="287365"/>
                  </a:moveTo>
                  <a:cubicBezTo>
                    <a:pt x="328631" y="287460"/>
                    <a:pt x="328726" y="287651"/>
                    <a:pt x="328821" y="287746"/>
                  </a:cubicBezTo>
                  <a:cubicBezTo>
                    <a:pt x="328726" y="287555"/>
                    <a:pt x="328631" y="287460"/>
                    <a:pt x="328441" y="287365"/>
                  </a:cubicBezTo>
                  <a:close/>
                  <a:moveTo>
                    <a:pt x="351110" y="268982"/>
                  </a:moveTo>
                  <a:lnTo>
                    <a:pt x="351110" y="268982"/>
                  </a:lnTo>
                  <a:cubicBezTo>
                    <a:pt x="351110" y="268982"/>
                    <a:pt x="351110" y="268982"/>
                    <a:pt x="351110" y="268982"/>
                  </a:cubicBezTo>
                  <a:cubicBezTo>
                    <a:pt x="351110" y="268982"/>
                    <a:pt x="351110" y="268982"/>
                    <a:pt x="351110" y="268982"/>
                  </a:cubicBezTo>
                  <a:close/>
                  <a:moveTo>
                    <a:pt x="362254" y="267458"/>
                  </a:moveTo>
                  <a:cubicBezTo>
                    <a:pt x="362826" y="267553"/>
                    <a:pt x="363111" y="267839"/>
                    <a:pt x="363397" y="268220"/>
                  </a:cubicBezTo>
                  <a:cubicBezTo>
                    <a:pt x="363111" y="268220"/>
                    <a:pt x="362731" y="268124"/>
                    <a:pt x="362349" y="268029"/>
                  </a:cubicBezTo>
                  <a:cubicBezTo>
                    <a:pt x="362254" y="267839"/>
                    <a:pt x="362254" y="267648"/>
                    <a:pt x="362254" y="267458"/>
                  </a:cubicBezTo>
                  <a:close/>
                  <a:moveTo>
                    <a:pt x="250050" y="46192"/>
                  </a:moveTo>
                  <a:cubicBezTo>
                    <a:pt x="250050" y="46192"/>
                    <a:pt x="250050" y="46097"/>
                    <a:pt x="250050" y="46097"/>
                  </a:cubicBezTo>
                  <a:cubicBezTo>
                    <a:pt x="250050" y="46097"/>
                    <a:pt x="250145" y="46192"/>
                    <a:pt x="250145" y="46192"/>
                  </a:cubicBezTo>
                  <a:cubicBezTo>
                    <a:pt x="250145" y="46097"/>
                    <a:pt x="250050" y="46097"/>
                    <a:pt x="250050" y="46192"/>
                  </a:cubicBezTo>
                  <a:close/>
                  <a:moveTo>
                    <a:pt x="192804" y="301272"/>
                  </a:moveTo>
                  <a:cubicBezTo>
                    <a:pt x="192804" y="301272"/>
                    <a:pt x="192804" y="301272"/>
                    <a:pt x="192804" y="301272"/>
                  </a:cubicBezTo>
                  <a:lnTo>
                    <a:pt x="192804" y="301272"/>
                  </a:lnTo>
                  <a:cubicBezTo>
                    <a:pt x="192804" y="301272"/>
                    <a:pt x="192804" y="301272"/>
                    <a:pt x="192804" y="301272"/>
                  </a:cubicBezTo>
                  <a:close/>
                  <a:moveTo>
                    <a:pt x="280244" y="303367"/>
                  </a:moveTo>
                  <a:cubicBezTo>
                    <a:pt x="280244" y="303367"/>
                    <a:pt x="280244" y="303272"/>
                    <a:pt x="280244" y="303367"/>
                  </a:cubicBezTo>
                  <a:cubicBezTo>
                    <a:pt x="280244" y="303367"/>
                    <a:pt x="280244" y="303367"/>
                    <a:pt x="280244" y="303367"/>
                  </a:cubicBezTo>
                  <a:cubicBezTo>
                    <a:pt x="280244" y="303367"/>
                    <a:pt x="280244" y="303367"/>
                    <a:pt x="280244" y="303367"/>
                  </a:cubicBezTo>
                  <a:close/>
                  <a:moveTo>
                    <a:pt x="301199" y="306796"/>
                  </a:moveTo>
                  <a:cubicBezTo>
                    <a:pt x="301294" y="306605"/>
                    <a:pt x="301485" y="306320"/>
                    <a:pt x="301580" y="306129"/>
                  </a:cubicBezTo>
                  <a:cubicBezTo>
                    <a:pt x="301580" y="306320"/>
                    <a:pt x="301580" y="306510"/>
                    <a:pt x="301675" y="306701"/>
                  </a:cubicBezTo>
                  <a:cubicBezTo>
                    <a:pt x="301485" y="306701"/>
                    <a:pt x="301390" y="306796"/>
                    <a:pt x="301199" y="306796"/>
                  </a:cubicBezTo>
                  <a:close/>
                  <a:moveTo>
                    <a:pt x="141274" y="64671"/>
                  </a:moveTo>
                  <a:cubicBezTo>
                    <a:pt x="141274" y="64766"/>
                    <a:pt x="141274" y="64861"/>
                    <a:pt x="141274" y="64956"/>
                  </a:cubicBezTo>
                  <a:lnTo>
                    <a:pt x="141274" y="64956"/>
                  </a:lnTo>
                  <a:lnTo>
                    <a:pt x="141274" y="64956"/>
                  </a:lnTo>
                  <a:cubicBezTo>
                    <a:pt x="141274" y="64956"/>
                    <a:pt x="141274" y="64956"/>
                    <a:pt x="141274" y="64956"/>
                  </a:cubicBezTo>
                  <a:cubicBezTo>
                    <a:pt x="141274" y="64956"/>
                    <a:pt x="141274" y="64956"/>
                    <a:pt x="141274" y="64956"/>
                  </a:cubicBezTo>
                  <a:cubicBezTo>
                    <a:pt x="141179" y="64956"/>
                    <a:pt x="141179" y="64956"/>
                    <a:pt x="141084" y="64861"/>
                  </a:cubicBezTo>
                  <a:cubicBezTo>
                    <a:pt x="141179" y="64766"/>
                    <a:pt x="141179" y="64671"/>
                    <a:pt x="141274" y="64671"/>
                  </a:cubicBezTo>
                  <a:close/>
                  <a:moveTo>
                    <a:pt x="90030" y="135155"/>
                  </a:moveTo>
                  <a:lnTo>
                    <a:pt x="90030" y="135155"/>
                  </a:lnTo>
                  <a:cubicBezTo>
                    <a:pt x="90030" y="135155"/>
                    <a:pt x="90030" y="135155"/>
                    <a:pt x="90030" y="135155"/>
                  </a:cubicBezTo>
                  <a:cubicBezTo>
                    <a:pt x="90030" y="135155"/>
                    <a:pt x="90030" y="135155"/>
                    <a:pt x="90030" y="135155"/>
                  </a:cubicBezTo>
                  <a:close/>
                  <a:moveTo>
                    <a:pt x="60407" y="300700"/>
                  </a:moveTo>
                  <a:cubicBezTo>
                    <a:pt x="60407" y="300700"/>
                    <a:pt x="60502" y="300795"/>
                    <a:pt x="60502" y="300795"/>
                  </a:cubicBezTo>
                  <a:cubicBezTo>
                    <a:pt x="60502" y="300795"/>
                    <a:pt x="60407" y="300795"/>
                    <a:pt x="60407" y="300795"/>
                  </a:cubicBezTo>
                  <a:cubicBezTo>
                    <a:pt x="60312" y="300795"/>
                    <a:pt x="60312" y="300795"/>
                    <a:pt x="60407" y="300700"/>
                  </a:cubicBezTo>
                  <a:close/>
                  <a:moveTo>
                    <a:pt x="288816" y="261743"/>
                  </a:moveTo>
                  <a:lnTo>
                    <a:pt x="288816" y="261743"/>
                  </a:lnTo>
                  <a:cubicBezTo>
                    <a:pt x="288816" y="261743"/>
                    <a:pt x="288816" y="261743"/>
                    <a:pt x="288816" y="261743"/>
                  </a:cubicBezTo>
                  <a:cubicBezTo>
                    <a:pt x="288816" y="261743"/>
                    <a:pt x="288816" y="261743"/>
                    <a:pt x="288816" y="261743"/>
                  </a:cubicBezTo>
                  <a:cubicBezTo>
                    <a:pt x="288816" y="261838"/>
                    <a:pt x="288816" y="261933"/>
                    <a:pt x="288816" y="262029"/>
                  </a:cubicBezTo>
                  <a:cubicBezTo>
                    <a:pt x="288721" y="261933"/>
                    <a:pt x="288721" y="261838"/>
                    <a:pt x="288626" y="261743"/>
                  </a:cubicBezTo>
                  <a:cubicBezTo>
                    <a:pt x="288721" y="261743"/>
                    <a:pt x="288721" y="261743"/>
                    <a:pt x="288816" y="261743"/>
                  </a:cubicBezTo>
                  <a:close/>
                  <a:moveTo>
                    <a:pt x="319011" y="292889"/>
                  </a:moveTo>
                  <a:cubicBezTo>
                    <a:pt x="319011" y="292889"/>
                    <a:pt x="319011" y="292889"/>
                    <a:pt x="319011" y="292889"/>
                  </a:cubicBezTo>
                  <a:cubicBezTo>
                    <a:pt x="319106" y="292889"/>
                    <a:pt x="319106" y="292889"/>
                    <a:pt x="319011" y="292889"/>
                  </a:cubicBezTo>
                  <a:cubicBezTo>
                    <a:pt x="319106" y="292985"/>
                    <a:pt x="319106" y="292985"/>
                    <a:pt x="319011" y="292889"/>
                  </a:cubicBezTo>
                  <a:cubicBezTo>
                    <a:pt x="319106" y="292985"/>
                    <a:pt x="319106" y="292985"/>
                    <a:pt x="319011" y="292889"/>
                  </a:cubicBezTo>
                  <a:lnTo>
                    <a:pt x="319011" y="292889"/>
                  </a:lnTo>
                  <a:lnTo>
                    <a:pt x="319011" y="292889"/>
                  </a:lnTo>
                  <a:close/>
                  <a:moveTo>
                    <a:pt x="329203" y="307463"/>
                  </a:moveTo>
                  <a:cubicBezTo>
                    <a:pt x="329298" y="307463"/>
                    <a:pt x="329298" y="307558"/>
                    <a:pt x="329298" y="307558"/>
                  </a:cubicBezTo>
                  <a:cubicBezTo>
                    <a:pt x="329298" y="307558"/>
                    <a:pt x="329203" y="307558"/>
                    <a:pt x="329203" y="307558"/>
                  </a:cubicBezTo>
                  <a:cubicBezTo>
                    <a:pt x="329203" y="307558"/>
                    <a:pt x="329203" y="307558"/>
                    <a:pt x="329203" y="307463"/>
                  </a:cubicBezTo>
                  <a:close/>
                  <a:moveTo>
                    <a:pt x="330727" y="307082"/>
                  </a:moveTo>
                  <a:cubicBezTo>
                    <a:pt x="330727" y="307177"/>
                    <a:pt x="330727" y="307272"/>
                    <a:pt x="330727" y="307367"/>
                  </a:cubicBezTo>
                  <a:cubicBezTo>
                    <a:pt x="330631" y="307367"/>
                    <a:pt x="330536" y="307367"/>
                    <a:pt x="330441" y="307367"/>
                  </a:cubicBezTo>
                  <a:cubicBezTo>
                    <a:pt x="330631" y="307367"/>
                    <a:pt x="330631" y="307177"/>
                    <a:pt x="330727" y="307082"/>
                  </a:cubicBezTo>
                  <a:close/>
                  <a:moveTo>
                    <a:pt x="340728" y="297938"/>
                  </a:moveTo>
                  <a:lnTo>
                    <a:pt x="340728" y="297938"/>
                  </a:lnTo>
                  <a:cubicBezTo>
                    <a:pt x="340728" y="297938"/>
                    <a:pt x="340823" y="297938"/>
                    <a:pt x="340728" y="297938"/>
                  </a:cubicBezTo>
                  <a:cubicBezTo>
                    <a:pt x="340823" y="297938"/>
                    <a:pt x="340728" y="297938"/>
                    <a:pt x="340728" y="297938"/>
                  </a:cubicBezTo>
                  <a:cubicBezTo>
                    <a:pt x="340728" y="297938"/>
                    <a:pt x="340728" y="297938"/>
                    <a:pt x="340728" y="297938"/>
                  </a:cubicBezTo>
                  <a:lnTo>
                    <a:pt x="340728" y="297938"/>
                  </a:lnTo>
                  <a:close/>
                  <a:moveTo>
                    <a:pt x="397306" y="239930"/>
                  </a:moveTo>
                  <a:cubicBezTo>
                    <a:pt x="397306" y="239930"/>
                    <a:pt x="397306" y="239930"/>
                    <a:pt x="397306" y="239930"/>
                  </a:cubicBezTo>
                  <a:cubicBezTo>
                    <a:pt x="397306" y="239930"/>
                    <a:pt x="397306" y="239930"/>
                    <a:pt x="397306" y="239930"/>
                  </a:cubicBezTo>
                  <a:close/>
                  <a:moveTo>
                    <a:pt x="397687" y="222023"/>
                  </a:moveTo>
                  <a:lnTo>
                    <a:pt x="397687" y="222023"/>
                  </a:lnTo>
                  <a:cubicBezTo>
                    <a:pt x="397687" y="222023"/>
                    <a:pt x="397782" y="221928"/>
                    <a:pt x="397687" y="221833"/>
                  </a:cubicBezTo>
                  <a:cubicBezTo>
                    <a:pt x="397687" y="221833"/>
                    <a:pt x="397687" y="221928"/>
                    <a:pt x="397782" y="221928"/>
                  </a:cubicBezTo>
                  <a:cubicBezTo>
                    <a:pt x="397782" y="221928"/>
                    <a:pt x="397782" y="222023"/>
                    <a:pt x="397687" y="222023"/>
                  </a:cubicBezTo>
                  <a:cubicBezTo>
                    <a:pt x="397687" y="222023"/>
                    <a:pt x="397687" y="222023"/>
                    <a:pt x="397687" y="222023"/>
                  </a:cubicBezTo>
                  <a:cubicBezTo>
                    <a:pt x="397687" y="222023"/>
                    <a:pt x="397687" y="222023"/>
                    <a:pt x="397687" y="222023"/>
                  </a:cubicBezTo>
                  <a:close/>
                  <a:moveTo>
                    <a:pt x="199662" y="9806"/>
                  </a:moveTo>
                  <a:cubicBezTo>
                    <a:pt x="199662" y="9806"/>
                    <a:pt x="199662" y="9711"/>
                    <a:pt x="199662" y="9806"/>
                  </a:cubicBezTo>
                  <a:cubicBezTo>
                    <a:pt x="199662" y="9711"/>
                    <a:pt x="199662" y="9806"/>
                    <a:pt x="199662" y="9806"/>
                  </a:cubicBezTo>
                  <a:cubicBezTo>
                    <a:pt x="199662" y="9806"/>
                    <a:pt x="199662" y="9806"/>
                    <a:pt x="199662" y="9806"/>
                  </a:cubicBezTo>
                  <a:close/>
                  <a:moveTo>
                    <a:pt x="134797" y="64480"/>
                  </a:moveTo>
                  <a:cubicBezTo>
                    <a:pt x="134892" y="64956"/>
                    <a:pt x="134892" y="65432"/>
                    <a:pt x="134988" y="65813"/>
                  </a:cubicBezTo>
                  <a:cubicBezTo>
                    <a:pt x="134892" y="65813"/>
                    <a:pt x="134892" y="65813"/>
                    <a:pt x="134797" y="65813"/>
                  </a:cubicBezTo>
                  <a:cubicBezTo>
                    <a:pt x="135083" y="65337"/>
                    <a:pt x="135083" y="64861"/>
                    <a:pt x="134797" y="64480"/>
                  </a:cubicBezTo>
                  <a:cubicBezTo>
                    <a:pt x="134797" y="64385"/>
                    <a:pt x="134797" y="64385"/>
                    <a:pt x="134797" y="64480"/>
                  </a:cubicBezTo>
                  <a:close/>
                  <a:moveTo>
                    <a:pt x="89935" y="134965"/>
                  </a:moveTo>
                  <a:cubicBezTo>
                    <a:pt x="89935" y="134965"/>
                    <a:pt x="89935" y="135060"/>
                    <a:pt x="89935" y="135060"/>
                  </a:cubicBezTo>
                  <a:cubicBezTo>
                    <a:pt x="89935" y="135060"/>
                    <a:pt x="89935" y="135060"/>
                    <a:pt x="89839" y="135060"/>
                  </a:cubicBezTo>
                  <a:cubicBezTo>
                    <a:pt x="89935" y="135060"/>
                    <a:pt x="89935" y="135060"/>
                    <a:pt x="89935" y="134965"/>
                  </a:cubicBezTo>
                  <a:close/>
                  <a:moveTo>
                    <a:pt x="5162" y="241645"/>
                  </a:moveTo>
                  <a:cubicBezTo>
                    <a:pt x="5162" y="241836"/>
                    <a:pt x="5162" y="242026"/>
                    <a:pt x="5162" y="242216"/>
                  </a:cubicBezTo>
                  <a:cubicBezTo>
                    <a:pt x="5162" y="242216"/>
                    <a:pt x="5162" y="242216"/>
                    <a:pt x="5162" y="242216"/>
                  </a:cubicBezTo>
                  <a:cubicBezTo>
                    <a:pt x="5353" y="241931"/>
                    <a:pt x="5162" y="241836"/>
                    <a:pt x="5162" y="241645"/>
                  </a:cubicBezTo>
                  <a:close/>
                  <a:moveTo>
                    <a:pt x="86791" y="316321"/>
                  </a:moveTo>
                  <a:cubicBezTo>
                    <a:pt x="86791" y="316321"/>
                    <a:pt x="86791" y="316321"/>
                    <a:pt x="86791" y="316321"/>
                  </a:cubicBezTo>
                  <a:cubicBezTo>
                    <a:pt x="86791" y="316416"/>
                    <a:pt x="86791" y="316416"/>
                    <a:pt x="86791" y="316321"/>
                  </a:cubicBezTo>
                  <a:cubicBezTo>
                    <a:pt x="86791" y="316321"/>
                    <a:pt x="86791" y="316321"/>
                    <a:pt x="86791" y="316321"/>
                  </a:cubicBezTo>
                  <a:close/>
                  <a:moveTo>
                    <a:pt x="172611" y="318607"/>
                  </a:moveTo>
                  <a:cubicBezTo>
                    <a:pt x="172611" y="318702"/>
                    <a:pt x="172611" y="318797"/>
                    <a:pt x="172611" y="318893"/>
                  </a:cubicBezTo>
                  <a:cubicBezTo>
                    <a:pt x="172516" y="318797"/>
                    <a:pt x="172326" y="318797"/>
                    <a:pt x="172231" y="318797"/>
                  </a:cubicBezTo>
                  <a:cubicBezTo>
                    <a:pt x="172421" y="318702"/>
                    <a:pt x="172516" y="318702"/>
                    <a:pt x="172611" y="318607"/>
                  </a:cubicBezTo>
                  <a:close/>
                  <a:moveTo>
                    <a:pt x="369493" y="261647"/>
                  </a:moveTo>
                  <a:cubicBezTo>
                    <a:pt x="369493" y="261552"/>
                    <a:pt x="369493" y="261552"/>
                    <a:pt x="369493" y="261647"/>
                  </a:cubicBezTo>
                  <a:lnTo>
                    <a:pt x="369493" y="261647"/>
                  </a:lnTo>
                  <a:cubicBezTo>
                    <a:pt x="369493" y="261552"/>
                    <a:pt x="369493" y="261552"/>
                    <a:pt x="369493" y="261647"/>
                  </a:cubicBezTo>
                  <a:cubicBezTo>
                    <a:pt x="369493" y="261647"/>
                    <a:pt x="369493" y="261647"/>
                    <a:pt x="369493" y="261647"/>
                  </a:cubicBezTo>
                  <a:close/>
                  <a:moveTo>
                    <a:pt x="224523" y="14283"/>
                  </a:move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lnTo>
                    <a:pt x="224523" y="14283"/>
                  </a:ln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close/>
                  <a:moveTo>
                    <a:pt x="218046" y="7616"/>
                  </a:moveTo>
                  <a:cubicBezTo>
                    <a:pt x="217570" y="7425"/>
                    <a:pt x="217189" y="7235"/>
                    <a:pt x="216998" y="6663"/>
                  </a:cubicBezTo>
                  <a:cubicBezTo>
                    <a:pt x="217379" y="7044"/>
                    <a:pt x="217760" y="7330"/>
                    <a:pt x="218046" y="7616"/>
                  </a:cubicBezTo>
                  <a:close/>
                  <a:moveTo>
                    <a:pt x="214712" y="7235"/>
                  </a:moveTo>
                  <a:cubicBezTo>
                    <a:pt x="214712" y="7235"/>
                    <a:pt x="214712" y="7235"/>
                    <a:pt x="214712" y="7235"/>
                  </a:cubicBezTo>
                  <a:cubicBezTo>
                    <a:pt x="214712" y="7139"/>
                    <a:pt x="214712" y="7139"/>
                    <a:pt x="214712" y="7139"/>
                  </a:cubicBezTo>
                  <a:cubicBezTo>
                    <a:pt x="214712" y="7235"/>
                    <a:pt x="214712" y="7235"/>
                    <a:pt x="214712" y="7235"/>
                  </a:cubicBezTo>
                  <a:close/>
                  <a:moveTo>
                    <a:pt x="28974" y="180780"/>
                  </a:moveTo>
                  <a:cubicBezTo>
                    <a:pt x="28879" y="180780"/>
                    <a:pt x="28879" y="180875"/>
                    <a:pt x="28784" y="180971"/>
                  </a:cubicBezTo>
                  <a:cubicBezTo>
                    <a:pt x="28784" y="180875"/>
                    <a:pt x="28784" y="180875"/>
                    <a:pt x="28784" y="180780"/>
                  </a:cubicBezTo>
                  <a:cubicBezTo>
                    <a:pt x="28784" y="180780"/>
                    <a:pt x="28879" y="180780"/>
                    <a:pt x="28974" y="18078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58" name="Freeform: Shape 78">
              <a:extLst>
                <a:ext uri="{FF2B5EF4-FFF2-40B4-BE49-F238E27FC236}">
                  <a16:creationId xmlns:a16="http://schemas.microsoft.com/office/drawing/2014/main" id="{41A8E9F6-EC7E-F0A6-8C41-982F6EC35031}"/>
                </a:ext>
              </a:extLst>
            </p:cNvPr>
            <p:cNvSpPr/>
            <p:nvPr/>
          </p:nvSpPr>
          <p:spPr>
            <a:xfrm>
              <a:off x="5686043" y="2979990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59" name="Graphic 18">
            <a:extLst>
              <a:ext uri="{FF2B5EF4-FFF2-40B4-BE49-F238E27FC236}">
                <a16:creationId xmlns:a16="http://schemas.microsoft.com/office/drawing/2014/main" id="{8B73C85B-6F83-CCDE-4F4E-25B4A2E2DC21}"/>
              </a:ext>
            </a:extLst>
          </p:cNvPr>
          <p:cNvGrpSpPr/>
          <p:nvPr/>
        </p:nvGrpSpPr>
        <p:grpSpPr>
          <a:xfrm>
            <a:off x="-1718339" y="-2738220"/>
            <a:ext cx="579682" cy="509869"/>
            <a:chOff x="4176590" y="5457946"/>
            <a:chExt cx="579682" cy="509869"/>
          </a:xfrm>
          <a:solidFill>
            <a:srgbClr val="F7B756"/>
          </a:solidFill>
        </p:grpSpPr>
        <p:sp>
          <p:nvSpPr>
            <p:cNvPr id="160" name="Freeform: Shape 80">
              <a:extLst>
                <a:ext uri="{FF2B5EF4-FFF2-40B4-BE49-F238E27FC236}">
                  <a16:creationId xmlns:a16="http://schemas.microsoft.com/office/drawing/2014/main" id="{FB19D838-5F1C-78E1-F503-FD50DA4DC683}"/>
                </a:ext>
              </a:extLst>
            </p:cNvPr>
            <p:cNvSpPr/>
            <p:nvPr/>
          </p:nvSpPr>
          <p:spPr>
            <a:xfrm>
              <a:off x="4176590" y="5791798"/>
              <a:ext cx="185574" cy="132894"/>
            </a:xfrm>
            <a:custGeom>
              <a:avLst/>
              <a:gdLst>
                <a:gd name="connsiteX0" fmla="*/ 182906 w 185574"/>
                <a:gd name="connsiteY0" fmla="*/ 81316 h 132894"/>
                <a:gd name="connsiteX1" fmla="*/ 184144 w 185574"/>
                <a:gd name="connsiteY1" fmla="*/ 76078 h 132894"/>
                <a:gd name="connsiteX2" fmla="*/ 184144 w 185574"/>
                <a:gd name="connsiteY2" fmla="*/ 76078 h 132894"/>
                <a:gd name="connsiteX3" fmla="*/ 185001 w 185574"/>
                <a:gd name="connsiteY3" fmla="*/ 65696 h 132894"/>
                <a:gd name="connsiteX4" fmla="*/ 183858 w 185574"/>
                <a:gd name="connsiteY4" fmla="*/ 60076 h 132894"/>
                <a:gd name="connsiteX5" fmla="*/ 183858 w 185574"/>
                <a:gd name="connsiteY5" fmla="*/ 60076 h 132894"/>
                <a:gd name="connsiteX6" fmla="*/ 183858 w 185574"/>
                <a:gd name="connsiteY6" fmla="*/ 60076 h 132894"/>
                <a:gd name="connsiteX7" fmla="*/ 178810 w 185574"/>
                <a:gd name="connsiteY7" fmla="*/ 47598 h 132894"/>
                <a:gd name="connsiteX8" fmla="*/ 165570 w 185574"/>
                <a:gd name="connsiteY8" fmla="*/ 32358 h 132894"/>
                <a:gd name="connsiteX9" fmla="*/ 160713 w 185574"/>
                <a:gd name="connsiteY9" fmla="*/ 28167 h 132894"/>
                <a:gd name="connsiteX10" fmla="*/ 148902 w 185574"/>
                <a:gd name="connsiteY10" fmla="*/ 21595 h 132894"/>
                <a:gd name="connsiteX11" fmla="*/ 148902 w 185574"/>
                <a:gd name="connsiteY11" fmla="*/ 21595 h 132894"/>
                <a:gd name="connsiteX12" fmla="*/ 147949 w 185574"/>
                <a:gd name="connsiteY12" fmla="*/ 20833 h 132894"/>
                <a:gd name="connsiteX13" fmla="*/ 133376 w 185574"/>
                <a:gd name="connsiteY13" fmla="*/ 13498 h 132894"/>
                <a:gd name="connsiteX14" fmla="*/ 133376 w 185574"/>
                <a:gd name="connsiteY14" fmla="*/ 13498 h 132894"/>
                <a:gd name="connsiteX15" fmla="*/ 133376 w 185574"/>
                <a:gd name="connsiteY15" fmla="*/ 13498 h 132894"/>
                <a:gd name="connsiteX16" fmla="*/ 124613 w 185574"/>
                <a:gd name="connsiteY16" fmla="*/ 9784 h 132894"/>
                <a:gd name="connsiteX17" fmla="*/ 124518 w 185574"/>
                <a:gd name="connsiteY17" fmla="*/ 10355 h 132894"/>
                <a:gd name="connsiteX18" fmla="*/ 124422 w 185574"/>
                <a:gd name="connsiteY18" fmla="*/ 10165 h 132894"/>
                <a:gd name="connsiteX19" fmla="*/ 124613 w 185574"/>
                <a:gd name="connsiteY19" fmla="*/ 9784 h 132894"/>
                <a:gd name="connsiteX20" fmla="*/ 122898 w 185574"/>
                <a:gd name="connsiteY20" fmla="*/ 9212 h 132894"/>
                <a:gd name="connsiteX21" fmla="*/ 122898 w 185574"/>
                <a:gd name="connsiteY21" fmla="*/ 9212 h 132894"/>
                <a:gd name="connsiteX22" fmla="*/ 118326 w 185574"/>
                <a:gd name="connsiteY22" fmla="*/ 7593 h 132894"/>
                <a:gd name="connsiteX23" fmla="*/ 118326 w 185574"/>
                <a:gd name="connsiteY23" fmla="*/ 7593 h 132894"/>
                <a:gd name="connsiteX24" fmla="*/ 118326 w 185574"/>
                <a:gd name="connsiteY24" fmla="*/ 7593 h 132894"/>
                <a:gd name="connsiteX25" fmla="*/ 113088 w 185574"/>
                <a:gd name="connsiteY25" fmla="*/ 6354 h 132894"/>
                <a:gd name="connsiteX26" fmla="*/ 113088 w 185574"/>
                <a:gd name="connsiteY26" fmla="*/ 6354 h 132894"/>
                <a:gd name="connsiteX27" fmla="*/ 106420 w 185574"/>
                <a:gd name="connsiteY27" fmla="*/ 3878 h 132894"/>
                <a:gd name="connsiteX28" fmla="*/ 106420 w 185574"/>
                <a:gd name="connsiteY28" fmla="*/ 3878 h 132894"/>
                <a:gd name="connsiteX29" fmla="*/ 101658 w 185574"/>
                <a:gd name="connsiteY29" fmla="*/ 3021 h 132894"/>
                <a:gd name="connsiteX30" fmla="*/ 91847 w 185574"/>
                <a:gd name="connsiteY30" fmla="*/ 1211 h 132894"/>
                <a:gd name="connsiteX31" fmla="*/ 92133 w 185574"/>
                <a:gd name="connsiteY31" fmla="*/ 1592 h 132894"/>
                <a:gd name="connsiteX32" fmla="*/ 92133 w 185574"/>
                <a:gd name="connsiteY32" fmla="*/ 1592 h 132894"/>
                <a:gd name="connsiteX33" fmla="*/ 92133 w 185574"/>
                <a:gd name="connsiteY33" fmla="*/ 1592 h 132894"/>
                <a:gd name="connsiteX34" fmla="*/ 91942 w 185574"/>
                <a:gd name="connsiteY34" fmla="*/ 1687 h 132894"/>
                <a:gd name="connsiteX35" fmla="*/ 91847 w 185574"/>
                <a:gd name="connsiteY35" fmla="*/ 1211 h 132894"/>
                <a:gd name="connsiteX36" fmla="*/ 80703 w 185574"/>
                <a:gd name="connsiteY36" fmla="*/ 1211 h 132894"/>
                <a:gd name="connsiteX37" fmla="*/ 75369 w 185574"/>
                <a:gd name="connsiteY37" fmla="*/ 1783 h 132894"/>
                <a:gd name="connsiteX38" fmla="*/ 75369 w 185574"/>
                <a:gd name="connsiteY38" fmla="*/ 1783 h 132894"/>
                <a:gd name="connsiteX39" fmla="*/ 59557 w 185574"/>
                <a:gd name="connsiteY39" fmla="*/ 2640 h 132894"/>
                <a:gd name="connsiteX40" fmla="*/ 59557 w 185574"/>
                <a:gd name="connsiteY40" fmla="*/ 2640 h 132894"/>
                <a:gd name="connsiteX41" fmla="*/ 52890 w 185574"/>
                <a:gd name="connsiteY41" fmla="*/ 4545 h 132894"/>
                <a:gd name="connsiteX42" fmla="*/ 51937 w 185574"/>
                <a:gd name="connsiteY42" fmla="*/ 4926 h 132894"/>
                <a:gd name="connsiteX43" fmla="*/ 51937 w 185574"/>
                <a:gd name="connsiteY43" fmla="*/ 4926 h 132894"/>
                <a:gd name="connsiteX44" fmla="*/ 39650 w 185574"/>
                <a:gd name="connsiteY44" fmla="*/ 10545 h 132894"/>
                <a:gd name="connsiteX45" fmla="*/ 36316 w 185574"/>
                <a:gd name="connsiteY45" fmla="*/ 12737 h 132894"/>
                <a:gd name="connsiteX46" fmla="*/ 36316 w 185574"/>
                <a:gd name="connsiteY46" fmla="*/ 12737 h 132894"/>
                <a:gd name="connsiteX47" fmla="*/ 36316 w 185574"/>
                <a:gd name="connsiteY47" fmla="*/ 12737 h 132894"/>
                <a:gd name="connsiteX48" fmla="*/ 34125 w 185574"/>
                <a:gd name="connsiteY48" fmla="*/ 14165 h 132894"/>
                <a:gd name="connsiteX49" fmla="*/ 23457 w 185574"/>
                <a:gd name="connsiteY49" fmla="*/ 21595 h 132894"/>
                <a:gd name="connsiteX50" fmla="*/ 23457 w 185574"/>
                <a:gd name="connsiteY50" fmla="*/ 21595 h 132894"/>
                <a:gd name="connsiteX51" fmla="*/ 23457 w 185574"/>
                <a:gd name="connsiteY51" fmla="*/ 21595 h 132894"/>
                <a:gd name="connsiteX52" fmla="*/ 14694 w 185574"/>
                <a:gd name="connsiteY52" fmla="*/ 30167 h 132894"/>
                <a:gd name="connsiteX53" fmla="*/ 9360 w 185574"/>
                <a:gd name="connsiteY53" fmla="*/ 35882 h 132894"/>
                <a:gd name="connsiteX54" fmla="*/ 9360 w 185574"/>
                <a:gd name="connsiteY54" fmla="*/ 35882 h 132894"/>
                <a:gd name="connsiteX55" fmla="*/ 9360 w 185574"/>
                <a:gd name="connsiteY55" fmla="*/ 35882 h 132894"/>
                <a:gd name="connsiteX56" fmla="*/ 4122 w 185574"/>
                <a:gd name="connsiteY56" fmla="*/ 45121 h 132894"/>
                <a:gd name="connsiteX57" fmla="*/ 1264 w 185574"/>
                <a:gd name="connsiteY57" fmla="*/ 54932 h 132894"/>
                <a:gd name="connsiteX58" fmla="*/ 1264 w 185574"/>
                <a:gd name="connsiteY58" fmla="*/ 54932 h 132894"/>
                <a:gd name="connsiteX59" fmla="*/ 312 w 185574"/>
                <a:gd name="connsiteY59" fmla="*/ 62361 h 132894"/>
                <a:gd name="connsiteX60" fmla="*/ 597 w 185574"/>
                <a:gd name="connsiteY60" fmla="*/ 65219 h 132894"/>
                <a:gd name="connsiteX61" fmla="*/ 597 w 185574"/>
                <a:gd name="connsiteY61" fmla="*/ 65219 h 132894"/>
                <a:gd name="connsiteX62" fmla="*/ 2312 w 185574"/>
                <a:gd name="connsiteY62" fmla="*/ 74839 h 132894"/>
                <a:gd name="connsiteX63" fmla="*/ 2312 w 185574"/>
                <a:gd name="connsiteY63" fmla="*/ 74839 h 132894"/>
                <a:gd name="connsiteX64" fmla="*/ 6122 w 185574"/>
                <a:gd name="connsiteY64" fmla="*/ 86841 h 132894"/>
                <a:gd name="connsiteX65" fmla="*/ 6122 w 185574"/>
                <a:gd name="connsiteY65" fmla="*/ 86841 h 132894"/>
                <a:gd name="connsiteX66" fmla="*/ 5646 w 185574"/>
                <a:gd name="connsiteY66" fmla="*/ 88746 h 132894"/>
                <a:gd name="connsiteX67" fmla="*/ 10789 w 185574"/>
                <a:gd name="connsiteY67" fmla="*/ 96366 h 132894"/>
                <a:gd name="connsiteX68" fmla="*/ 12980 w 185574"/>
                <a:gd name="connsiteY68" fmla="*/ 99605 h 132894"/>
                <a:gd name="connsiteX69" fmla="*/ 13742 w 185574"/>
                <a:gd name="connsiteY69" fmla="*/ 100652 h 132894"/>
                <a:gd name="connsiteX70" fmla="*/ 22791 w 185574"/>
                <a:gd name="connsiteY70" fmla="*/ 107415 h 132894"/>
                <a:gd name="connsiteX71" fmla="*/ 22791 w 185574"/>
                <a:gd name="connsiteY71" fmla="*/ 107415 h 132894"/>
                <a:gd name="connsiteX72" fmla="*/ 32792 w 185574"/>
                <a:gd name="connsiteY72" fmla="*/ 114749 h 132894"/>
                <a:gd name="connsiteX73" fmla="*/ 44889 w 185574"/>
                <a:gd name="connsiteY73" fmla="*/ 121226 h 132894"/>
                <a:gd name="connsiteX74" fmla="*/ 44889 w 185574"/>
                <a:gd name="connsiteY74" fmla="*/ 121226 h 132894"/>
                <a:gd name="connsiteX75" fmla="*/ 50032 w 185574"/>
                <a:gd name="connsiteY75" fmla="*/ 123798 h 132894"/>
                <a:gd name="connsiteX76" fmla="*/ 58033 w 185574"/>
                <a:gd name="connsiteY76" fmla="*/ 126465 h 132894"/>
                <a:gd name="connsiteX77" fmla="*/ 62415 w 185574"/>
                <a:gd name="connsiteY77" fmla="*/ 127989 h 132894"/>
                <a:gd name="connsiteX78" fmla="*/ 62415 w 185574"/>
                <a:gd name="connsiteY78" fmla="*/ 127989 h 132894"/>
                <a:gd name="connsiteX79" fmla="*/ 62415 w 185574"/>
                <a:gd name="connsiteY79" fmla="*/ 127989 h 132894"/>
                <a:gd name="connsiteX80" fmla="*/ 77369 w 185574"/>
                <a:gd name="connsiteY80" fmla="*/ 131418 h 132894"/>
                <a:gd name="connsiteX81" fmla="*/ 84894 w 185574"/>
                <a:gd name="connsiteY81" fmla="*/ 128560 h 132894"/>
                <a:gd name="connsiteX82" fmla="*/ 89085 w 185574"/>
                <a:gd name="connsiteY82" fmla="*/ 130465 h 132894"/>
                <a:gd name="connsiteX83" fmla="*/ 89085 w 185574"/>
                <a:gd name="connsiteY83" fmla="*/ 130465 h 132894"/>
                <a:gd name="connsiteX84" fmla="*/ 100134 w 185574"/>
                <a:gd name="connsiteY84" fmla="*/ 132656 h 132894"/>
                <a:gd name="connsiteX85" fmla="*/ 100134 w 185574"/>
                <a:gd name="connsiteY85" fmla="*/ 132656 h 132894"/>
                <a:gd name="connsiteX86" fmla="*/ 107944 w 185574"/>
                <a:gd name="connsiteY86" fmla="*/ 132275 h 132894"/>
                <a:gd name="connsiteX87" fmla="*/ 107944 w 185574"/>
                <a:gd name="connsiteY87" fmla="*/ 132275 h 132894"/>
                <a:gd name="connsiteX88" fmla="*/ 110516 w 185574"/>
                <a:gd name="connsiteY88" fmla="*/ 131894 h 132894"/>
                <a:gd name="connsiteX89" fmla="*/ 119469 w 185574"/>
                <a:gd name="connsiteY89" fmla="*/ 130465 h 132894"/>
                <a:gd name="connsiteX90" fmla="*/ 130328 w 185574"/>
                <a:gd name="connsiteY90" fmla="*/ 127608 h 132894"/>
                <a:gd name="connsiteX91" fmla="*/ 132614 w 185574"/>
                <a:gd name="connsiteY91" fmla="*/ 126560 h 132894"/>
                <a:gd name="connsiteX92" fmla="*/ 137567 w 185574"/>
                <a:gd name="connsiteY92" fmla="*/ 124369 h 132894"/>
                <a:gd name="connsiteX93" fmla="*/ 143758 w 185574"/>
                <a:gd name="connsiteY93" fmla="*/ 121893 h 132894"/>
                <a:gd name="connsiteX94" fmla="*/ 151950 w 185574"/>
                <a:gd name="connsiteY94" fmla="*/ 117606 h 132894"/>
                <a:gd name="connsiteX95" fmla="*/ 151950 w 185574"/>
                <a:gd name="connsiteY95" fmla="*/ 117606 h 132894"/>
                <a:gd name="connsiteX96" fmla="*/ 151950 w 185574"/>
                <a:gd name="connsiteY96" fmla="*/ 117606 h 132894"/>
                <a:gd name="connsiteX97" fmla="*/ 154236 w 185574"/>
                <a:gd name="connsiteY97" fmla="*/ 116083 h 132894"/>
                <a:gd name="connsiteX98" fmla="*/ 154236 w 185574"/>
                <a:gd name="connsiteY98" fmla="*/ 116083 h 132894"/>
                <a:gd name="connsiteX99" fmla="*/ 172428 w 185574"/>
                <a:gd name="connsiteY99" fmla="*/ 100748 h 132894"/>
                <a:gd name="connsiteX100" fmla="*/ 174238 w 185574"/>
                <a:gd name="connsiteY100" fmla="*/ 99033 h 132894"/>
                <a:gd name="connsiteX101" fmla="*/ 174238 w 185574"/>
                <a:gd name="connsiteY101" fmla="*/ 99033 h 132894"/>
                <a:gd name="connsiteX102" fmla="*/ 174238 w 185574"/>
                <a:gd name="connsiteY102" fmla="*/ 99033 h 132894"/>
                <a:gd name="connsiteX103" fmla="*/ 177477 w 185574"/>
                <a:gd name="connsiteY103" fmla="*/ 94175 h 132894"/>
                <a:gd name="connsiteX104" fmla="*/ 177477 w 185574"/>
                <a:gd name="connsiteY104" fmla="*/ 94175 h 132894"/>
                <a:gd name="connsiteX105" fmla="*/ 180429 w 185574"/>
                <a:gd name="connsiteY105" fmla="*/ 89031 h 132894"/>
                <a:gd name="connsiteX106" fmla="*/ 182906 w 185574"/>
                <a:gd name="connsiteY106" fmla="*/ 81316 h 132894"/>
                <a:gd name="connsiteX107" fmla="*/ 49270 w 185574"/>
                <a:gd name="connsiteY107" fmla="*/ 78459 h 132894"/>
                <a:gd name="connsiteX108" fmla="*/ 49270 w 185574"/>
                <a:gd name="connsiteY108" fmla="*/ 78459 h 132894"/>
                <a:gd name="connsiteX109" fmla="*/ 49175 w 185574"/>
                <a:gd name="connsiteY109" fmla="*/ 78363 h 132894"/>
                <a:gd name="connsiteX110" fmla="*/ 49365 w 185574"/>
                <a:gd name="connsiteY110" fmla="*/ 78459 h 132894"/>
                <a:gd name="connsiteX111" fmla="*/ 49270 w 185574"/>
                <a:gd name="connsiteY111" fmla="*/ 78459 h 132894"/>
                <a:gd name="connsiteX112" fmla="*/ 100800 w 185574"/>
                <a:gd name="connsiteY112" fmla="*/ 61028 h 132894"/>
                <a:gd name="connsiteX113" fmla="*/ 100800 w 185574"/>
                <a:gd name="connsiteY113" fmla="*/ 61028 h 132894"/>
                <a:gd name="connsiteX114" fmla="*/ 100800 w 185574"/>
                <a:gd name="connsiteY114" fmla="*/ 61028 h 132894"/>
                <a:gd name="connsiteX115" fmla="*/ 100705 w 185574"/>
                <a:gd name="connsiteY115" fmla="*/ 60933 h 132894"/>
                <a:gd name="connsiteX116" fmla="*/ 100800 w 185574"/>
                <a:gd name="connsiteY116" fmla="*/ 60933 h 132894"/>
                <a:gd name="connsiteX117" fmla="*/ 100800 w 185574"/>
                <a:gd name="connsiteY117" fmla="*/ 61028 h 132894"/>
                <a:gd name="connsiteX118" fmla="*/ 72416 w 185574"/>
                <a:gd name="connsiteY118" fmla="*/ 62648 h 132894"/>
                <a:gd name="connsiteX119" fmla="*/ 72797 w 185574"/>
                <a:gd name="connsiteY119" fmla="*/ 63695 h 132894"/>
                <a:gd name="connsiteX120" fmla="*/ 71844 w 185574"/>
                <a:gd name="connsiteY120" fmla="*/ 63504 h 132894"/>
                <a:gd name="connsiteX121" fmla="*/ 72416 w 185574"/>
                <a:gd name="connsiteY121" fmla="*/ 62648 h 132894"/>
                <a:gd name="connsiteX122" fmla="*/ 90513 w 185574"/>
                <a:gd name="connsiteY122" fmla="*/ 75506 h 132894"/>
                <a:gd name="connsiteX123" fmla="*/ 90513 w 185574"/>
                <a:gd name="connsiteY123" fmla="*/ 75506 h 132894"/>
                <a:gd name="connsiteX124" fmla="*/ 90513 w 185574"/>
                <a:gd name="connsiteY124" fmla="*/ 75506 h 132894"/>
                <a:gd name="connsiteX125" fmla="*/ 109563 w 185574"/>
                <a:gd name="connsiteY125" fmla="*/ 81316 h 132894"/>
                <a:gd name="connsiteX126" fmla="*/ 109182 w 185574"/>
                <a:gd name="connsiteY126" fmla="*/ 81126 h 132894"/>
                <a:gd name="connsiteX127" fmla="*/ 109563 w 185574"/>
                <a:gd name="connsiteY127" fmla="*/ 81316 h 132894"/>
                <a:gd name="connsiteX128" fmla="*/ 108420 w 185574"/>
                <a:gd name="connsiteY128" fmla="*/ 60552 h 132894"/>
                <a:gd name="connsiteX129" fmla="*/ 108420 w 185574"/>
                <a:gd name="connsiteY129" fmla="*/ 60552 h 132894"/>
                <a:gd name="connsiteX130" fmla="*/ 108420 w 185574"/>
                <a:gd name="connsiteY130" fmla="*/ 60552 h 132894"/>
                <a:gd name="connsiteX131" fmla="*/ 108420 w 185574"/>
                <a:gd name="connsiteY131" fmla="*/ 60552 h 132894"/>
                <a:gd name="connsiteX132" fmla="*/ 108420 w 185574"/>
                <a:gd name="connsiteY132" fmla="*/ 60552 h 132894"/>
                <a:gd name="connsiteX133" fmla="*/ 108420 w 185574"/>
                <a:gd name="connsiteY133" fmla="*/ 60552 h 132894"/>
                <a:gd name="connsiteX134" fmla="*/ 108420 w 185574"/>
                <a:gd name="connsiteY134" fmla="*/ 60552 h 132894"/>
                <a:gd name="connsiteX135" fmla="*/ 64034 w 185574"/>
                <a:gd name="connsiteY135" fmla="*/ 79412 h 132894"/>
                <a:gd name="connsiteX136" fmla="*/ 64034 w 185574"/>
                <a:gd name="connsiteY136" fmla="*/ 79412 h 132894"/>
                <a:gd name="connsiteX137" fmla="*/ 64034 w 185574"/>
                <a:gd name="connsiteY137" fmla="*/ 79412 h 132894"/>
                <a:gd name="connsiteX138" fmla="*/ 64034 w 185574"/>
                <a:gd name="connsiteY138" fmla="*/ 79412 h 132894"/>
                <a:gd name="connsiteX139" fmla="*/ 104896 w 185574"/>
                <a:gd name="connsiteY139" fmla="*/ 78745 h 132894"/>
                <a:gd name="connsiteX140" fmla="*/ 104991 w 185574"/>
                <a:gd name="connsiteY140" fmla="*/ 79697 h 132894"/>
                <a:gd name="connsiteX141" fmla="*/ 104515 w 185574"/>
                <a:gd name="connsiteY141" fmla="*/ 78935 h 132894"/>
                <a:gd name="connsiteX142" fmla="*/ 104896 w 185574"/>
                <a:gd name="connsiteY142" fmla="*/ 78745 h 132894"/>
                <a:gd name="connsiteX143" fmla="*/ 104991 w 185574"/>
                <a:gd name="connsiteY143" fmla="*/ 92937 h 132894"/>
                <a:gd name="connsiteX144" fmla="*/ 104991 w 185574"/>
                <a:gd name="connsiteY144" fmla="*/ 92937 h 132894"/>
                <a:gd name="connsiteX145" fmla="*/ 104991 w 185574"/>
                <a:gd name="connsiteY145" fmla="*/ 92937 h 132894"/>
                <a:gd name="connsiteX146" fmla="*/ 104991 w 185574"/>
                <a:gd name="connsiteY146" fmla="*/ 92937 h 132894"/>
                <a:gd name="connsiteX147" fmla="*/ 106515 w 185574"/>
                <a:gd name="connsiteY147" fmla="*/ 50741 h 132894"/>
                <a:gd name="connsiteX148" fmla="*/ 106325 w 185574"/>
                <a:gd name="connsiteY148" fmla="*/ 50360 h 132894"/>
                <a:gd name="connsiteX149" fmla="*/ 106706 w 185574"/>
                <a:gd name="connsiteY149" fmla="*/ 50455 h 132894"/>
                <a:gd name="connsiteX150" fmla="*/ 106515 w 185574"/>
                <a:gd name="connsiteY150" fmla="*/ 50741 h 132894"/>
                <a:gd name="connsiteX151" fmla="*/ 90418 w 185574"/>
                <a:gd name="connsiteY151" fmla="*/ 90175 h 132894"/>
                <a:gd name="connsiteX152" fmla="*/ 90418 w 185574"/>
                <a:gd name="connsiteY152" fmla="*/ 90175 h 132894"/>
                <a:gd name="connsiteX153" fmla="*/ 90418 w 185574"/>
                <a:gd name="connsiteY153" fmla="*/ 90175 h 132894"/>
                <a:gd name="connsiteX154" fmla="*/ 90418 w 185574"/>
                <a:gd name="connsiteY154" fmla="*/ 90175 h 132894"/>
                <a:gd name="connsiteX155" fmla="*/ 59748 w 185574"/>
                <a:gd name="connsiteY155" fmla="*/ 37978 h 132894"/>
                <a:gd name="connsiteX156" fmla="*/ 59843 w 185574"/>
                <a:gd name="connsiteY156" fmla="*/ 37882 h 132894"/>
                <a:gd name="connsiteX157" fmla="*/ 59843 w 185574"/>
                <a:gd name="connsiteY157" fmla="*/ 38073 h 132894"/>
                <a:gd name="connsiteX158" fmla="*/ 59843 w 185574"/>
                <a:gd name="connsiteY158" fmla="*/ 38073 h 132894"/>
                <a:gd name="connsiteX159" fmla="*/ 59843 w 185574"/>
                <a:gd name="connsiteY159" fmla="*/ 38073 h 132894"/>
                <a:gd name="connsiteX160" fmla="*/ 59748 w 185574"/>
                <a:gd name="connsiteY160" fmla="*/ 37978 h 132894"/>
                <a:gd name="connsiteX161" fmla="*/ 60414 w 185574"/>
                <a:gd name="connsiteY161" fmla="*/ 113701 h 132894"/>
                <a:gd name="connsiteX162" fmla="*/ 60414 w 185574"/>
                <a:gd name="connsiteY162" fmla="*/ 113701 h 132894"/>
                <a:gd name="connsiteX163" fmla="*/ 60414 w 185574"/>
                <a:gd name="connsiteY163" fmla="*/ 113701 h 132894"/>
                <a:gd name="connsiteX164" fmla="*/ 60414 w 185574"/>
                <a:gd name="connsiteY164" fmla="*/ 113701 h 132894"/>
                <a:gd name="connsiteX165" fmla="*/ 66701 w 185574"/>
                <a:gd name="connsiteY165" fmla="*/ 90175 h 132894"/>
                <a:gd name="connsiteX166" fmla="*/ 66796 w 185574"/>
                <a:gd name="connsiteY166" fmla="*/ 90365 h 132894"/>
                <a:gd name="connsiteX167" fmla="*/ 66796 w 185574"/>
                <a:gd name="connsiteY167" fmla="*/ 90365 h 132894"/>
                <a:gd name="connsiteX168" fmla="*/ 66796 w 185574"/>
                <a:gd name="connsiteY168" fmla="*/ 90365 h 132894"/>
                <a:gd name="connsiteX169" fmla="*/ 66606 w 185574"/>
                <a:gd name="connsiteY169" fmla="*/ 90365 h 132894"/>
                <a:gd name="connsiteX170" fmla="*/ 66701 w 185574"/>
                <a:gd name="connsiteY170" fmla="*/ 90175 h 132894"/>
                <a:gd name="connsiteX171" fmla="*/ 87846 w 185574"/>
                <a:gd name="connsiteY171" fmla="*/ 95604 h 132894"/>
                <a:gd name="connsiteX172" fmla="*/ 87561 w 185574"/>
                <a:gd name="connsiteY172" fmla="*/ 95223 h 132894"/>
                <a:gd name="connsiteX173" fmla="*/ 89085 w 185574"/>
                <a:gd name="connsiteY173" fmla="*/ 95032 h 132894"/>
                <a:gd name="connsiteX174" fmla="*/ 87846 w 185574"/>
                <a:gd name="connsiteY174" fmla="*/ 95604 h 132894"/>
                <a:gd name="connsiteX175" fmla="*/ 23457 w 185574"/>
                <a:gd name="connsiteY175" fmla="*/ 85889 h 132894"/>
                <a:gd name="connsiteX176" fmla="*/ 23076 w 185574"/>
                <a:gd name="connsiteY176" fmla="*/ 85793 h 132894"/>
                <a:gd name="connsiteX177" fmla="*/ 23076 w 185574"/>
                <a:gd name="connsiteY177" fmla="*/ 85793 h 132894"/>
                <a:gd name="connsiteX178" fmla="*/ 23457 w 185574"/>
                <a:gd name="connsiteY178" fmla="*/ 85889 h 132894"/>
                <a:gd name="connsiteX179" fmla="*/ 96133 w 185574"/>
                <a:gd name="connsiteY179" fmla="*/ 22833 h 132894"/>
                <a:gd name="connsiteX180" fmla="*/ 96133 w 185574"/>
                <a:gd name="connsiteY180" fmla="*/ 22833 h 132894"/>
                <a:gd name="connsiteX181" fmla="*/ 96514 w 185574"/>
                <a:gd name="connsiteY181" fmla="*/ 23500 h 132894"/>
                <a:gd name="connsiteX182" fmla="*/ 96133 w 185574"/>
                <a:gd name="connsiteY182" fmla="*/ 22833 h 132894"/>
                <a:gd name="connsiteX183" fmla="*/ 99276 w 185574"/>
                <a:gd name="connsiteY183" fmla="*/ 103224 h 132894"/>
                <a:gd name="connsiteX184" fmla="*/ 99276 w 185574"/>
                <a:gd name="connsiteY184" fmla="*/ 103224 h 132894"/>
                <a:gd name="connsiteX185" fmla="*/ 99657 w 185574"/>
                <a:gd name="connsiteY185" fmla="*/ 103319 h 132894"/>
                <a:gd name="connsiteX186" fmla="*/ 99372 w 185574"/>
                <a:gd name="connsiteY186" fmla="*/ 103414 h 132894"/>
                <a:gd name="connsiteX187" fmla="*/ 99276 w 185574"/>
                <a:gd name="connsiteY187" fmla="*/ 103224 h 132894"/>
                <a:gd name="connsiteX188" fmla="*/ 133662 w 185574"/>
                <a:gd name="connsiteY188" fmla="*/ 81411 h 132894"/>
                <a:gd name="connsiteX189" fmla="*/ 133662 w 185574"/>
                <a:gd name="connsiteY189" fmla="*/ 81411 h 132894"/>
                <a:gd name="connsiteX190" fmla="*/ 133662 w 185574"/>
                <a:gd name="connsiteY190" fmla="*/ 81411 h 132894"/>
                <a:gd name="connsiteX191" fmla="*/ 133662 w 185574"/>
                <a:gd name="connsiteY191" fmla="*/ 81411 h 132894"/>
                <a:gd name="connsiteX192" fmla="*/ 133662 w 185574"/>
                <a:gd name="connsiteY192" fmla="*/ 81411 h 132894"/>
                <a:gd name="connsiteX193" fmla="*/ 133662 w 185574"/>
                <a:gd name="connsiteY193" fmla="*/ 81507 h 132894"/>
                <a:gd name="connsiteX194" fmla="*/ 133662 w 185574"/>
                <a:gd name="connsiteY194" fmla="*/ 81411 h 132894"/>
                <a:gd name="connsiteX195" fmla="*/ 167190 w 185574"/>
                <a:gd name="connsiteY195" fmla="*/ 53884 h 132894"/>
                <a:gd name="connsiteX196" fmla="*/ 167190 w 185574"/>
                <a:gd name="connsiteY196" fmla="*/ 53884 h 132894"/>
                <a:gd name="connsiteX197" fmla="*/ 167190 w 185574"/>
                <a:gd name="connsiteY197" fmla="*/ 53884 h 132894"/>
                <a:gd name="connsiteX198" fmla="*/ 167190 w 185574"/>
                <a:gd name="connsiteY198" fmla="*/ 53884 h 132894"/>
                <a:gd name="connsiteX199" fmla="*/ 167190 w 185574"/>
                <a:gd name="connsiteY199" fmla="*/ 53884 h 132894"/>
                <a:gd name="connsiteX200" fmla="*/ 167190 w 185574"/>
                <a:gd name="connsiteY200" fmla="*/ 53884 h 132894"/>
                <a:gd name="connsiteX201" fmla="*/ 167380 w 185574"/>
                <a:gd name="connsiteY201" fmla="*/ 53789 h 132894"/>
                <a:gd name="connsiteX202" fmla="*/ 167285 w 185574"/>
                <a:gd name="connsiteY202" fmla="*/ 53979 h 132894"/>
                <a:gd name="connsiteX203" fmla="*/ 167190 w 185574"/>
                <a:gd name="connsiteY203" fmla="*/ 53884 h 132894"/>
                <a:gd name="connsiteX204" fmla="*/ 112040 w 185574"/>
                <a:gd name="connsiteY204" fmla="*/ 16832 h 132894"/>
                <a:gd name="connsiteX205" fmla="*/ 112040 w 185574"/>
                <a:gd name="connsiteY205" fmla="*/ 16832 h 132894"/>
                <a:gd name="connsiteX206" fmla="*/ 112040 w 185574"/>
                <a:gd name="connsiteY206" fmla="*/ 16737 h 132894"/>
                <a:gd name="connsiteX207" fmla="*/ 112135 w 185574"/>
                <a:gd name="connsiteY207" fmla="*/ 16737 h 132894"/>
                <a:gd name="connsiteX208" fmla="*/ 112040 w 185574"/>
                <a:gd name="connsiteY208" fmla="*/ 16832 h 132894"/>
                <a:gd name="connsiteX209" fmla="*/ 37173 w 185574"/>
                <a:gd name="connsiteY209" fmla="*/ 32739 h 132894"/>
                <a:gd name="connsiteX210" fmla="*/ 37173 w 185574"/>
                <a:gd name="connsiteY210" fmla="*/ 32739 h 132894"/>
                <a:gd name="connsiteX211" fmla="*/ 37173 w 185574"/>
                <a:gd name="connsiteY211" fmla="*/ 32739 h 132894"/>
                <a:gd name="connsiteX212" fmla="*/ 37173 w 185574"/>
                <a:gd name="connsiteY212" fmla="*/ 32739 h 132894"/>
                <a:gd name="connsiteX213" fmla="*/ 29458 w 185574"/>
                <a:gd name="connsiteY213" fmla="*/ 103033 h 132894"/>
                <a:gd name="connsiteX214" fmla="*/ 29553 w 185574"/>
                <a:gd name="connsiteY214" fmla="*/ 102938 h 132894"/>
                <a:gd name="connsiteX215" fmla="*/ 29458 w 185574"/>
                <a:gd name="connsiteY215" fmla="*/ 103033 h 132894"/>
                <a:gd name="connsiteX216" fmla="*/ 29458 w 185574"/>
                <a:gd name="connsiteY216" fmla="*/ 103033 h 132894"/>
                <a:gd name="connsiteX217" fmla="*/ 154617 w 185574"/>
                <a:gd name="connsiteY217" fmla="*/ 30644 h 132894"/>
                <a:gd name="connsiteX218" fmla="*/ 154617 w 185574"/>
                <a:gd name="connsiteY218" fmla="*/ 30644 h 132894"/>
                <a:gd name="connsiteX219" fmla="*/ 154617 w 185574"/>
                <a:gd name="connsiteY219" fmla="*/ 30738 h 132894"/>
                <a:gd name="connsiteX220" fmla="*/ 154521 w 185574"/>
                <a:gd name="connsiteY220" fmla="*/ 30738 h 132894"/>
                <a:gd name="connsiteX221" fmla="*/ 154617 w 185574"/>
                <a:gd name="connsiteY221" fmla="*/ 30644 h 132894"/>
                <a:gd name="connsiteX222" fmla="*/ 122613 w 185574"/>
                <a:gd name="connsiteY222" fmla="*/ 20833 h 132894"/>
                <a:gd name="connsiteX223" fmla="*/ 122613 w 185574"/>
                <a:gd name="connsiteY223" fmla="*/ 20833 h 132894"/>
                <a:gd name="connsiteX224" fmla="*/ 122613 w 185574"/>
                <a:gd name="connsiteY224" fmla="*/ 20833 h 132894"/>
                <a:gd name="connsiteX225" fmla="*/ 122613 w 185574"/>
                <a:gd name="connsiteY225" fmla="*/ 20833 h 132894"/>
                <a:gd name="connsiteX226" fmla="*/ 122517 w 185574"/>
                <a:gd name="connsiteY226" fmla="*/ 20642 h 132894"/>
                <a:gd name="connsiteX227" fmla="*/ 122613 w 185574"/>
                <a:gd name="connsiteY227" fmla="*/ 20833 h 132894"/>
                <a:gd name="connsiteX228" fmla="*/ 122613 w 185574"/>
                <a:gd name="connsiteY228" fmla="*/ 20833 h 132894"/>
                <a:gd name="connsiteX229" fmla="*/ 107658 w 185574"/>
                <a:gd name="connsiteY229" fmla="*/ 11022 h 132894"/>
                <a:gd name="connsiteX230" fmla="*/ 109182 w 185574"/>
                <a:gd name="connsiteY230" fmla="*/ 10831 h 132894"/>
                <a:gd name="connsiteX231" fmla="*/ 107658 w 185574"/>
                <a:gd name="connsiteY231" fmla="*/ 11022 h 132894"/>
                <a:gd name="connsiteX232" fmla="*/ 11932 w 185574"/>
                <a:gd name="connsiteY232" fmla="*/ 42264 h 132894"/>
                <a:gd name="connsiteX233" fmla="*/ 11837 w 185574"/>
                <a:gd name="connsiteY233" fmla="*/ 42169 h 132894"/>
                <a:gd name="connsiteX234" fmla="*/ 11837 w 185574"/>
                <a:gd name="connsiteY234" fmla="*/ 42169 h 132894"/>
                <a:gd name="connsiteX235" fmla="*/ 11932 w 185574"/>
                <a:gd name="connsiteY235" fmla="*/ 42073 h 132894"/>
                <a:gd name="connsiteX236" fmla="*/ 11932 w 185574"/>
                <a:gd name="connsiteY236" fmla="*/ 42264 h 132894"/>
                <a:gd name="connsiteX237" fmla="*/ 7836 w 185574"/>
                <a:gd name="connsiteY237" fmla="*/ 54361 h 132894"/>
                <a:gd name="connsiteX238" fmla="*/ 7646 w 185574"/>
                <a:gd name="connsiteY238" fmla="*/ 54456 h 132894"/>
                <a:gd name="connsiteX239" fmla="*/ 7646 w 185574"/>
                <a:gd name="connsiteY239" fmla="*/ 54265 h 132894"/>
                <a:gd name="connsiteX240" fmla="*/ 7836 w 185574"/>
                <a:gd name="connsiteY240" fmla="*/ 54361 h 132894"/>
                <a:gd name="connsiteX241" fmla="*/ 22886 w 185574"/>
                <a:gd name="connsiteY241" fmla="*/ 101128 h 132894"/>
                <a:gd name="connsiteX242" fmla="*/ 23172 w 185574"/>
                <a:gd name="connsiteY242" fmla="*/ 100938 h 132894"/>
                <a:gd name="connsiteX243" fmla="*/ 23267 w 185574"/>
                <a:gd name="connsiteY243" fmla="*/ 101033 h 132894"/>
                <a:gd name="connsiteX244" fmla="*/ 22886 w 185574"/>
                <a:gd name="connsiteY244" fmla="*/ 101128 h 132894"/>
                <a:gd name="connsiteX245" fmla="*/ 22886 w 185574"/>
                <a:gd name="connsiteY245" fmla="*/ 101128 h 132894"/>
                <a:gd name="connsiteX246" fmla="*/ 104896 w 185574"/>
                <a:gd name="connsiteY246" fmla="*/ 127894 h 132894"/>
                <a:gd name="connsiteX247" fmla="*/ 104991 w 185574"/>
                <a:gd name="connsiteY247" fmla="*/ 128084 h 132894"/>
                <a:gd name="connsiteX248" fmla="*/ 104134 w 185574"/>
                <a:gd name="connsiteY248" fmla="*/ 128465 h 132894"/>
                <a:gd name="connsiteX249" fmla="*/ 104896 w 185574"/>
                <a:gd name="connsiteY249" fmla="*/ 127894 h 132894"/>
                <a:gd name="connsiteX250" fmla="*/ 174429 w 185574"/>
                <a:gd name="connsiteY250" fmla="*/ 94937 h 132894"/>
                <a:gd name="connsiteX251" fmla="*/ 174429 w 185574"/>
                <a:gd name="connsiteY251" fmla="*/ 94937 h 132894"/>
                <a:gd name="connsiteX252" fmla="*/ 174429 w 185574"/>
                <a:gd name="connsiteY252" fmla="*/ 94937 h 132894"/>
                <a:gd name="connsiteX253" fmla="*/ 174429 w 185574"/>
                <a:gd name="connsiteY253" fmla="*/ 94937 h 132894"/>
                <a:gd name="connsiteX254" fmla="*/ 135567 w 185574"/>
                <a:gd name="connsiteY254" fmla="*/ 16737 h 132894"/>
                <a:gd name="connsiteX255" fmla="*/ 135567 w 185574"/>
                <a:gd name="connsiteY255" fmla="*/ 16737 h 132894"/>
                <a:gd name="connsiteX256" fmla="*/ 135567 w 185574"/>
                <a:gd name="connsiteY256" fmla="*/ 16737 h 132894"/>
                <a:gd name="connsiteX257" fmla="*/ 135567 w 185574"/>
                <a:gd name="connsiteY257" fmla="*/ 16737 h 132894"/>
                <a:gd name="connsiteX258" fmla="*/ 47841 w 185574"/>
                <a:gd name="connsiteY258" fmla="*/ 10927 h 132894"/>
                <a:gd name="connsiteX259" fmla="*/ 47937 w 185574"/>
                <a:gd name="connsiteY259" fmla="*/ 11212 h 132894"/>
                <a:gd name="connsiteX260" fmla="*/ 47937 w 185574"/>
                <a:gd name="connsiteY260" fmla="*/ 11212 h 132894"/>
                <a:gd name="connsiteX261" fmla="*/ 47841 w 185574"/>
                <a:gd name="connsiteY261" fmla="*/ 10927 h 13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185574" h="132894">
                  <a:moveTo>
                    <a:pt x="182906" y="81316"/>
                  </a:moveTo>
                  <a:cubicBezTo>
                    <a:pt x="185097" y="79983"/>
                    <a:pt x="185192" y="78173"/>
                    <a:pt x="184144" y="76078"/>
                  </a:cubicBezTo>
                  <a:lnTo>
                    <a:pt x="184144" y="76078"/>
                  </a:lnTo>
                  <a:cubicBezTo>
                    <a:pt x="187573" y="72839"/>
                    <a:pt x="183573" y="69029"/>
                    <a:pt x="185001" y="65696"/>
                  </a:cubicBezTo>
                  <a:cubicBezTo>
                    <a:pt x="185954" y="63504"/>
                    <a:pt x="185668" y="61695"/>
                    <a:pt x="183858" y="60076"/>
                  </a:cubicBezTo>
                  <a:lnTo>
                    <a:pt x="183858" y="60076"/>
                  </a:lnTo>
                  <a:lnTo>
                    <a:pt x="183858" y="60076"/>
                  </a:lnTo>
                  <a:cubicBezTo>
                    <a:pt x="184239" y="55122"/>
                    <a:pt x="181668" y="51313"/>
                    <a:pt x="178810" y="47598"/>
                  </a:cubicBezTo>
                  <a:cubicBezTo>
                    <a:pt x="175286" y="41692"/>
                    <a:pt x="171190" y="36358"/>
                    <a:pt x="165570" y="32358"/>
                  </a:cubicBezTo>
                  <a:cubicBezTo>
                    <a:pt x="164237" y="30644"/>
                    <a:pt x="162808" y="29024"/>
                    <a:pt x="160713" y="28167"/>
                  </a:cubicBezTo>
                  <a:cubicBezTo>
                    <a:pt x="156998" y="25595"/>
                    <a:pt x="154236" y="21404"/>
                    <a:pt x="148902" y="21595"/>
                  </a:cubicBezTo>
                  <a:lnTo>
                    <a:pt x="148902" y="21595"/>
                  </a:lnTo>
                  <a:cubicBezTo>
                    <a:pt x="148616" y="21309"/>
                    <a:pt x="148330" y="21023"/>
                    <a:pt x="147949" y="20833"/>
                  </a:cubicBezTo>
                  <a:cubicBezTo>
                    <a:pt x="143568" y="17404"/>
                    <a:pt x="138424" y="15403"/>
                    <a:pt x="133376" y="13498"/>
                  </a:cubicBezTo>
                  <a:lnTo>
                    <a:pt x="133376" y="13498"/>
                  </a:lnTo>
                  <a:lnTo>
                    <a:pt x="133376" y="13498"/>
                  </a:lnTo>
                  <a:cubicBezTo>
                    <a:pt x="130423" y="12260"/>
                    <a:pt x="127566" y="11022"/>
                    <a:pt x="124613" y="9784"/>
                  </a:cubicBezTo>
                  <a:cubicBezTo>
                    <a:pt x="124613" y="9974"/>
                    <a:pt x="124518" y="10165"/>
                    <a:pt x="124518" y="10355"/>
                  </a:cubicBezTo>
                  <a:cubicBezTo>
                    <a:pt x="124518" y="10260"/>
                    <a:pt x="124422" y="10260"/>
                    <a:pt x="124422" y="10165"/>
                  </a:cubicBezTo>
                  <a:cubicBezTo>
                    <a:pt x="124422" y="10165"/>
                    <a:pt x="124613" y="9784"/>
                    <a:pt x="124613" y="9784"/>
                  </a:cubicBezTo>
                  <a:cubicBezTo>
                    <a:pt x="124041" y="9593"/>
                    <a:pt x="123470" y="9403"/>
                    <a:pt x="122898" y="9212"/>
                  </a:cubicBezTo>
                  <a:lnTo>
                    <a:pt x="122898" y="9212"/>
                  </a:lnTo>
                  <a:cubicBezTo>
                    <a:pt x="121565" y="8069"/>
                    <a:pt x="120136" y="7307"/>
                    <a:pt x="118326" y="7593"/>
                  </a:cubicBezTo>
                  <a:lnTo>
                    <a:pt x="118326" y="7593"/>
                  </a:lnTo>
                  <a:lnTo>
                    <a:pt x="118326" y="7593"/>
                  </a:lnTo>
                  <a:cubicBezTo>
                    <a:pt x="116707" y="6736"/>
                    <a:pt x="115183" y="5211"/>
                    <a:pt x="113088" y="6354"/>
                  </a:cubicBezTo>
                  <a:lnTo>
                    <a:pt x="113088" y="6354"/>
                  </a:lnTo>
                  <a:cubicBezTo>
                    <a:pt x="111373" y="4259"/>
                    <a:pt x="108801" y="4355"/>
                    <a:pt x="106420" y="3878"/>
                  </a:cubicBezTo>
                  <a:lnTo>
                    <a:pt x="106420" y="3878"/>
                  </a:lnTo>
                  <a:cubicBezTo>
                    <a:pt x="104801" y="3592"/>
                    <a:pt x="103277" y="3306"/>
                    <a:pt x="101658" y="3021"/>
                  </a:cubicBezTo>
                  <a:cubicBezTo>
                    <a:pt x="98610" y="1306"/>
                    <a:pt x="95181" y="1783"/>
                    <a:pt x="91847" y="1211"/>
                  </a:cubicBezTo>
                  <a:cubicBezTo>
                    <a:pt x="91847" y="1211"/>
                    <a:pt x="92133" y="1592"/>
                    <a:pt x="92133" y="1592"/>
                  </a:cubicBezTo>
                  <a:lnTo>
                    <a:pt x="92133" y="1592"/>
                  </a:lnTo>
                  <a:lnTo>
                    <a:pt x="92133" y="1592"/>
                  </a:lnTo>
                  <a:cubicBezTo>
                    <a:pt x="92037" y="1592"/>
                    <a:pt x="92037" y="1592"/>
                    <a:pt x="91942" y="1687"/>
                  </a:cubicBezTo>
                  <a:cubicBezTo>
                    <a:pt x="91942" y="1497"/>
                    <a:pt x="91942" y="1402"/>
                    <a:pt x="91847" y="1211"/>
                  </a:cubicBezTo>
                  <a:cubicBezTo>
                    <a:pt x="88132" y="-503"/>
                    <a:pt x="84417" y="449"/>
                    <a:pt x="80703" y="1211"/>
                  </a:cubicBezTo>
                  <a:cubicBezTo>
                    <a:pt x="78607" y="-1265"/>
                    <a:pt x="76988" y="640"/>
                    <a:pt x="75369" y="1783"/>
                  </a:cubicBezTo>
                  <a:lnTo>
                    <a:pt x="75369" y="1783"/>
                  </a:lnTo>
                  <a:cubicBezTo>
                    <a:pt x="69939" y="-122"/>
                    <a:pt x="64701" y="830"/>
                    <a:pt x="59557" y="2640"/>
                  </a:cubicBezTo>
                  <a:lnTo>
                    <a:pt x="59557" y="2640"/>
                  </a:lnTo>
                  <a:cubicBezTo>
                    <a:pt x="57176" y="2830"/>
                    <a:pt x="54985" y="3402"/>
                    <a:pt x="52890" y="4545"/>
                  </a:cubicBezTo>
                  <a:cubicBezTo>
                    <a:pt x="52509" y="4545"/>
                    <a:pt x="52223" y="4735"/>
                    <a:pt x="51937" y="4926"/>
                  </a:cubicBezTo>
                  <a:lnTo>
                    <a:pt x="51937" y="4926"/>
                  </a:lnTo>
                  <a:cubicBezTo>
                    <a:pt x="47460" y="5878"/>
                    <a:pt x="43269" y="7593"/>
                    <a:pt x="39650" y="10545"/>
                  </a:cubicBezTo>
                  <a:cubicBezTo>
                    <a:pt x="38507" y="11308"/>
                    <a:pt x="37459" y="12070"/>
                    <a:pt x="36316" y="12737"/>
                  </a:cubicBezTo>
                  <a:cubicBezTo>
                    <a:pt x="36316" y="12737"/>
                    <a:pt x="36316" y="12737"/>
                    <a:pt x="36316" y="12737"/>
                  </a:cubicBezTo>
                  <a:lnTo>
                    <a:pt x="36316" y="12737"/>
                  </a:lnTo>
                  <a:cubicBezTo>
                    <a:pt x="35554" y="13213"/>
                    <a:pt x="34792" y="13689"/>
                    <a:pt x="34125" y="14165"/>
                  </a:cubicBezTo>
                  <a:cubicBezTo>
                    <a:pt x="30601" y="16642"/>
                    <a:pt x="26982" y="19118"/>
                    <a:pt x="23457" y="21595"/>
                  </a:cubicBezTo>
                  <a:lnTo>
                    <a:pt x="23457" y="21595"/>
                  </a:lnTo>
                  <a:lnTo>
                    <a:pt x="23457" y="21595"/>
                  </a:lnTo>
                  <a:cubicBezTo>
                    <a:pt x="19933" y="23785"/>
                    <a:pt x="17076" y="26738"/>
                    <a:pt x="14694" y="30167"/>
                  </a:cubicBezTo>
                  <a:cubicBezTo>
                    <a:pt x="12408" y="31596"/>
                    <a:pt x="10884" y="33691"/>
                    <a:pt x="9360" y="35882"/>
                  </a:cubicBezTo>
                  <a:cubicBezTo>
                    <a:pt x="9360" y="35882"/>
                    <a:pt x="9360" y="35882"/>
                    <a:pt x="9360" y="35882"/>
                  </a:cubicBezTo>
                  <a:cubicBezTo>
                    <a:pt x="9360" y="35882"/>
                    <a:pt x="9360" y="35882"/>
                    <a:pt x="9360" y="35882"/>
                  </a:cubicBezTo>
                  <a:cubicBezTo>
                    <a:pt x="7074" y="38644"/>
                    <a:pt x="5265" y="41692"/>
                    <a:pt x="4122" y="45121"/>
                  </a:cubicBezTo>
                  <a:cubicBezTo>
                    <a:pt x="2121" y="48074"/>
                    <a:pt x="1264" y="51408"/>
                    <a:pt x="1264" y="54932"/>
                  </a:cubicBezTo>
                  <a:lnTo>
                    <a:pt x="1264" y="54932"/>
                  </a:lnTo>
                  <a:cubicBezTo>
                    <a:pt x="407" y="57314"/>
                    <a:pt x="26" y="59790"/>
                    <a:pt x="312" y="62361"/>
                  </a:cubicBezTo>
                  <a:cubicBezTo>
                    <a:pt x="-260" y="63409"/>
                    <a:pt x="26" y="64362"/>
                    <a:pt x="597" y="65219"/>
                  </a:cubicBezTo>
                  <a:lnTo>
                    <a:pt x="597" y="65219"/>
                  </a:lnTo>
                  <a:cubicBezTo>
                    <a:pt x="216" y="68648"/>
                    <a:pt x="1359" y="71696"/>
                    <a:pt x="2312" y="74839"/>
                  </a:cubicBezTo>
                  <a:lnTo>
                    <a:pt x="2312" y="74839"/>
                  </a:lnTo>
                  <a:cubicBezTo>
                    <a:pt x="2598" y="79126"/>
                    <a:pt x="4503" y="82936"/>
                    <a:pt x="6122" y="86841"/>
                  </a:cubicBezTo>
                  <a:lnTo>
                    <a:pt x="6122" y="86841"/>
                  </a:lnTo>
                  <a:cubicBezTo>
                    <a:pt x="5931" y="87508"/>
                    <a:pt x="5836" y="88079"/>
                    <a:pt x="5646" y="88746"/>
                  </a:cubicBezTo>
                  <a:cubicBezTo>
                    <a:pt x="7360" y="91318"/>
                    <a:pt x="9075" y="93794"/>
                    <a:pt x="10789" y="96366"/>
                  </a:cubicBezTo>
                  <a:cubicBezTo>
                    <a:pt x="11551" y="97413"/>
                    <a:pt x="12218" y="98556"/>
                    <a:pt x="12980" y="99605"/>
                  </a:cubicBezTo>
                  <a:cubicBezTo>
                    <a:pt x="13266" y="99985"/>
                    <a:pt x="13456" y="100366"/>
                    <a:pt x="13742" y="100652"/>
                  </a:cubicBezTo>
                  <a:cubicBezTo>
                    <a:pt x="17647" y="101700"/>
                    <a:pt x="19076" y="105986"/>
                    <a:pt x="22791" y="107415"/>
                  </a:cubicBezTo>
                  <a:lnTo>
                    <a:pt x="22791" y="107415"/>
                  </a:lnTo>
                  <a:cubicBezTo>
                    <a:pt x="25839" y="110273"/>
                    <a:pt x="28887" y="113035"/>
                    <a:pt x="32792" y="114749"/>
                  </a:cubicBezTo>
                  <a:cubicBezTo>
                    <a:pt x="36507" y="117512"/>
                    <a:pt x="40221" y="120178"/>
                    <a:pt x="44889" y="121226"/>
                  </a:cubicBezTo>
                  <a:lnTo>
                    <a:pt x="44889" y="121226"/>
                  </a:lnTo>
                  <a:cubicBezTo>
                    <a:pt x="46508" y="122179"/>
                    <a:pt x="47841" y="123798"/>
                    <a:pt x="50032" y="123798"/>
                  </a:cubicBezTo>
                  <a:cubicBezTo>
                    <a:pt x="52699" y="124655"/>
                    <a:pt x="55366" y="125608"/>
                    <a:pt x="58033" y="126465"/>
                  </a:cubicBezTo>
                  <a:cubicBezTo>
                    <a:pt x="59462" y="126941"/>
                    <a:pt x="60986" y="127417"/>
                    <a:pt x="62415" y="127989"/>
                  </a:cubicBezTo>
                  <a:lnTo>
                    <a:pt x="62415" y="127989"/>
                  </a:lnTo>
                  <a:lnTo>
                    <a:pt x="62415" y="127989"/>
                  </a:lnTo>
                  <a:cubicBezTo>
                    <a:pt x="67368" y="129132"/>
                    <a:pt x="72511" y="129989"/>
                    <a:pt x="77369" y="131418"/>
                  </a:cubicBezTo>
                  <a:cubicBezTo>
                    <a:pt x="80798" y="132371"/>
                    <a:pt x="83084" y="131322"/>
                    <a:pt x="84894" y="128560"/>
                  </a:cubicBezTo>
                  <a:cubicBezTo>
                    <a:pt x="86322" y="129227"/>
                    <a:pt x="87751" y="129799"/>
                    <a:pt x="89085" y="130465"/>
                  </a:cubicBezTo>
                  <a:lnTo>
                    <a:pt x="89085" y="130465"/>
                  </a:lnTo>
                  <a:cubicBezTo>
                    <a:pt x="92228" y="133894"/>
                    <a:pt x="96419" y="131894"/>
                    <a:pt x="100134" y="132656"/>
                  </a:cubicBezTo>
                  <a:lnTo>
                    <a:pt x="100134" y="132656"/>
                  </a:lnTo>
                  <a:cubicBezTo>
                    <a:pt x="102705" y="132847"/>
                    <a:pt x="105372" y="133228"/>
                    <a:pt x="107944" y="132275"/>
                  </a:cubicBezTo>
                  <a:lnTo>
                    <a:pt x="107944" y="132275"/>
                  </a:lnTo>
                  <a:cubicBezTo>
                    <a:pt x="108801" y="132180"/>
                    <a:pt x="109659" y="131989"/>
                    <a:pt x="110516" y="131894"/>
                  </a:cubicBezTo>
                  <a:cubicBezTo>
                    <a:pt x="113659" y="132275"/>
                    <a:pt x="116612" y="131608"/>
                    <a:pt x="119469" y="130465"/>
                  </a:cubicBezTo>
                  <a:cubicBezTo>
                    <a:pt x="123375" y="130465"/>
                    <a:pt x="126804" y="129036"/>
                    <a:pt x="130328" y="127608"/>
                  </a:cubicBezTo>
                  <a:cubicBezTo>
                    <a:pt x="131090" y="127227"/>
                    <a:pt x="131852" y="126846"/>
                    <a:pt x="132614" y="126560"/>
                  </a:cubicBezTo>
                  <a:cubicBezTo>
                    <a:pt x="134709" y="126846"/>
                    <a:pt x="136233" y="125703"/>
                    <a:pt x="137567" y="124369"/>
                  </a:cubicBezTo>
                  <a:cubicBezTo>
                    <a:pt x="139948" y="124369"/>
                    <a:pt x="141948" y="123417"/>
                    <a:pt x="143758" y="121893"/>
                  </a:cubicBezTo>
                  <a:cubicBezTo>
                    <a:pt x="147187" y="121893"/>
                    <a:pt x="149378" y="119321"/>
                    <a:pt x="151950" y="117606"/>
                  </a:cubicBezTo>
                  <a:cubicBezTo>
                    <a:pt x="151950" y="117606"/>
                    <a:pt x="151950" y="117606"/>
                    <a:pt x="151950" y="117606"/>
                  </a:cubicBezTo>
                  <a:lnTo>
                    <a:pt x="151950" y="117606"/>
                  </a:lnTo>
                  <a:cubicBezTo>
                    <a:pt x="152712" y="117130"/>
                    <a:pt x="153474" y="116559"/>
                    <a:pt x="154236" y="116083"/>
                  </a:cubicBezTo>
                  <a:lnTo>
                    <a:pt x="154236" y="116083"/>
                  </a:lnTo>
                  <a:cubicBezTo>
                    <a:pt x="161189" y="111987"/>
                    <a:pt x="167666" y="107510"/>
                    <a:pt x="172428" y="100748"/>
                  </a:cubicBezTo>
                  <a:cubicBezTo>
                    <a:pt x="173000" y="100176"/>
                    <a:pt x="173667" y="99605"/>
                    <a:pt x="174238" y="99033"/>
                  </a:cubicBezTo>
                  <a:lnTo>
                    <a:pt x="174238" y="99033"/>
                  </a:lnTo>
                  <a:lnTo>
                    <a:pt x="174238" y="99033"/>
                  </a:lnTo>
                  <a:cubicBezTo>
                    <a:pt x="175286" y="97413"/>
                    <a:pt x="176429" y="95794"/>
                    <a:pt x="177477" y="94175"/>
                  </a:cubicBezTo>
                  <a:lnTo>
                    <a:pt x="177477" y="94175"/>
                  </a:lnTo>
                  <a:cubicBezTo>
                    <a:pt x="179096" y="92842"/>
                    <a:pt x="180048" y="91127"/>
                    <a:pt x="180429" y="89031"/>
                  </a:cubicBezTo>
                  <a:cubicBezTo>
                    <a:pt x="182144" y="87031"/>
                    <a:pt x="184239" y="84746"/>
                    <a:pt x="182906" y="81316"/>
                  </a:cubicBezTo>
                  <a:close/>
                  <a:moveTo>
                    <a:pt x="49270" y="78459"/>
                  </a:moveTo>
                  <a:cubicBezTo>
                    <a:pt x="49270" y="78459"/>
                    <a:pt x="49270" y="78459"/>
                    <a:pt x="49270" y="78459"/>
                  </a:cubicBezTo>
                  <a:cubicBezTo>
                    <a:pt x="49175" y="78363"/>
                    <a:pt x="49175" y="78363"/>
                    <a:pt x="49175" y="78363"/>
                  </a:cubicBezTo>
                  <a:cubicBezTo>
                    <a:pt x="49270" y="78363"/>
                    <a:pt x="49365" y="78363"/>
                    <a:pt x="49365" y="78459"/>
                  </a:cubicBezTo>
                  <a:cubicBezTo>
                    <a:pt x="49365" y="78459"/>
                    <a:pt x="49365" y="78459"/>
                    <a:pt x="49270" y="78459"/>
                  </a:cubicBezTo>
                  <a:close/>
                  <a:moveTo>
                    <a:pt x="100800" y="61028"/>
                  </a:moveTo>
                  <a:lnTo>
                    <a:pt x="100800" y="61028"/>
                  </a:lnTo>
                  <a:lnTo>
                    <a:pt x="100800" y="61028"/>
                  </a:lnTo>
                  <a:cubicBezTo>
                    <a:pt x="100800" y="61028"/>
                    <a:pt x="100800" y="60933"/>
                    <a:pt x="100705" y="60933"/>
                  </a:cubicBezTo>
                  <a:cubicBezTo>
                    <a:pt x="100705" y="60933"/>
                    <a:pt x="100705" y="60933"/>
                    <a:pt x="100800" y="60933"/>
                  </a:cubicBezTo>
                  <a:cubicBezTo>
                    <a:pt x="100705" y="60933"/>
                    <a:pt x="100800" y="60933"/>
                    <a:pt x="100800" y="61028"/>
                  </a:cubicBezTo>
                  <a:close/>
                  <a:moveTo>
                    <a:pt x="72416" y="62648"/>
                  </a:moveTo>
                  <a:cubicBezTo>
                    <a:pt x="72606" y="62933"/>
                    <a:pt x="72797" y="63219"/>
                    <a:pt x="72797" y="63695"/>
                  </a:cubicBezTo>
                  <a:cubicBezTo>
                    <a:pt x="72511" y="63695"/>
                    <a:pt x="72130" y="63600"/>
                    <a:pt x="71844" y="63504"/>
                  </a:cubicBezTo>
                  <a:cubicBezTo>
                    <a:pt x="72035" y="63219"/>
                    <a:pt x="72225" y="62838"/>
                    <a:pt x="72416" y="62648"/>
                  </a:cubicBezTo>
                  <a:close/>
                  <a:moveTo>
                    <a:pt x="90513" y="75506"/>
                  </a:moveTo>
                  <a:cubicBezTo>
                    <a:pt x="90513" y="75601"/>
                    <a:pt x="90513" y="75601"/>
                    <a:pt x="90513" y="75506"/>
                  </a:cubicBezTo>
                  <a:cubicBezTo>
                    <a:pt x="90513" y="75601"/>
                    <a:pt x="90513" y="75601"/>
                    <a:pt x="90513" y="75506"/>
                  </a:cubicBezTo>
                  <a:close/>
                  <a:moveTo>
                    <a:pt x="109563" y="81316"/>
                  </a:moveTo>
                  <a:cubicBezTo>
                    <a:pt x="109468" y="81221"/>
                    <a:pt x="109373" y="81126"/>
                    <a:pt x="109182" y="81126"/>
                  </a:cubicBezTo>
                  <a:cubicBezTo>
                    <a:pt x="109373" y="81031"/>
                    <a:pt x="109468" y="81126"/>
                    <a:pt x="109563" y="81316"/>
                  </a:cubicBezTo>
                  <a:close/>
                  <a:moveTo>
                    <a:pt x="108420" y="60552"/>
                  </a:moveTo>
                  <a:lnTo>
                    <a:pt x="108420" y="60552"/>
                  </a:lnTo>
                  <a:cubicBezTo>
                    <a:pt x="108420" y="60552"/>
                    <a:pt x="108325" y="60552"/>
                    <a:pt x="108420" y="60552"/>
                  </a:cubicBezTo>
                  <a:cubicBezTo>
                    <a:pt x="108325" y="60552"/>
                    <a:pt x="108420" y="60552"/>
                    <a:pt x="108420" y="60552"/>
                  </a:cubicBezTo>
                  <a:cubicBezTo>
                    <a:pt x="108420" y="60552"/>
                    <a:pt x="108420" y="60552"/>
                    <a:pt x="108420" y="60552"/>
                  </a:cubicBezTo>
                  <a:lnTo>
                    <a:pt x="108420" y="60552"/>
                  </a:lnTo>
                  <a:cubicBezTo>
                    <a:pt x="108420" y="60552"/>
                    <a:pt x="108420" y="60552"/>
                    <a:pt x="108420" y="60552"/>
                  </a:cubicBezTo>
                  <a:close/>
                  <a:moveTo>
                    <a:pt x="64034" y="79412"/>
                  </a:moveTo>
                  <a:cubicBezTo>
                    <a:pt x="64129" y="79412"/>
                    <a:pt x="64129" y="79506"/>
                    <a:pt x="64034" y="79412"/>
                  </a:cubicBezTo>
                  <a:cubicBezTo>
                    <a:pt x="64129" y="79506"/>
                    <a:pt x="64129" y="79506"/>
                    <a:pt x="64034" y="79412"/>
                  </a:cubicBezTo>
                  <a:cubicBezTo>
                    <a:pt x="64129" y="79506"/>
                    <a:pt x="64034" y="79412"/>
                    <a:pt x="64034" y="79412"/>
                  </a:cubicBezTo>
                  <a:close/>
                  <a:moveTo>
                    <a:pt x="104896" y="78745"/>
                  </a:moveTo>
                  <a:cubicBezTo>
                    <a:pt x="104896" y="79030"/>
                    <a:pt x="104991" y="79412"/>
                    <a:pt x="104991" y="79697"/>
                  </a:cubicBezTo>
                  <a:cubicBezTo>
                    <a:pt x="104801" y="79412"/>
                    <a:pt x="104706" y="79221"/>
                    <a:pt x="104515" y="78935"/>
                  </a:cubicBezTo>
                  <a:cubicBezTo>
                    <a:pt x="104610" y="78935"/>
                    <a:pt x="104706" y="78840"/>
                    <a:pt x="104896" y="78745"/>
                  </a:cubicBezTo>
                  <a:close/>
                  <a:moveTo>
                    <a:pt x="104991" y="92937"/>
                  </a:moveTo>
                  <a:cubicBezTo>
                    <a:pt x="104991" y="92937"/>
                    <a:pt x="104991" y="93032"/>
                    <a:pt x="104991" y="92937"/>
                  </a:cubicBezTo>
                  <a:cubicBezTo>
                    <a:pt x="104991" y="93032"/>
                    <a:pt x="104991" y="93032"/>
                    <a:pt x="104991" y="92937"/>
                  </a:cubicBezTo>
                  <a:cubicBezTo>
                    <a:pt x="104991" y="93032"/>
                    <a:pt x="104991" y="93032"/>
                    <a:pt x="104991" y="92937"/>
                  </a:cubicBezTo>
                  <a:close/>
                  <a:moveTo>
                    <a:pt x="106515" y="50741"/>
                  </a:moveTo>
                  <a:cubicBezTo>
                    <a:pt x="106420" y="50551"/>
                    <a:pt x="106420" y="50455"/>
                    <a:pt x="106325" y="50360"/>
                  </a:cubicBezTo>
                  <a:cubicBezTo>
                    <a:pt x="106420" y="50455"/>
                    <a:pt x="106611" y="50455"/>
                    <a:pt x="106706" y="50455"/>
                  </a:cubicBezTo>
                  <a:cubicBezTo>
                    <a:pt x="106611" y="50551"/>
                    <a:pt x="106611" y="50646"/>
                    <a:pt x="106515" y="50741"/>
                  </a:cubicBezTo>
                  <a:close/>
                  <a:moveTo>
                    <a:pt x="90418" y="90175"/>
                  </a:moveTo>
                  <a:cubicBezTo>
                    <a:pt x="90418" y="90175"/>
                    <a:pt x="90418" y="90175"/>
                    <a:pt x="90418" y="90175"/>
                  </a:cubicBezTo>
                  <a:cubicBezTo>
                    <a:pt x="90418" y="90175"/>
                    <a:pt x="90418" y="90175"/>
                    <a:pt x="90418" y="90175"/>
                  </a:cubicBezTo>
                  <a:cubicBezTo>
                    <a:pt x="90418" y="90175"/>
                    <a:pt x="90418" y="90175"/>
                    <a:pt x="90418" y="90175"/>
                  </a:cubicBezTo>
                  <a:close/>
                  <a:moveTo>
                    <a:pt x="59748" y="37978"/>
                  </a:moveTo>
                  <a:cubicBezTo>
                    <a:pt x="59748" y="37978"/>
                    <a:pt x="59843" y="37978"/>
                    <a:pt x="59843" y="37882"/>
                  </a:cubicBezTo>
                  <a:cubicBezTo>
                    <a:pt x="59843" y="37978"/>
                    <a:pt x="59843" y="37978"/>
                    <a:pt x="59843" y="38073"/>
                  </a:cubicBezTo>
                  <a:lnTo>
                    <a:pt x="59843" y="38073"/>
                  </a:lnTo>
                  <a:lnTo>
                    <a:pt x="59843" y="38073"/>
                  </a:lnTo>
                  <a:cubicBezTo>
                    <a:pt x="59748" y="38073"/>
                    <a:pt x="59843" y="37978"/>
                    <a:pt x="59748" y="37978"/>
                  </a:cubicBezTo>
                  <a:close/>
                  <a:moveTo>
                    <a:pt x="60414" y="113701"/>
                  </a:moveTo>
                  <a:cubicBezTo>
                    <a:pt x="60414" y="113701"/>
                    <a:pt x="60510" y="113701"/>
                    <a:pt x="60414" y="113701"/>
                  </a:cubicBezTo>
                  <a:cubicBezTo>
                    <a:pt x="60510" y="113701"/>
                    <a:pt x="60510" y="113701"/>
                    <a:pt x="60414" y="113701"/>
                  </a:cubicBezTo>
                  <a:cubicBezTo>
                    <a:pt x="60510" y="113701"/>
                    <a:pt x="60510" y="113701"/>
                    <a:pt x="60414" y="113701"/>
                  </a:cubicBezTo>
                  <a:close/>
                  <a:moveTo>
                    <a:pt x="66701" y="90175"/>
                  </a:moveTo>
                  <a:cubicBezTo>
                    <a:pt x="66701" y="90270"/>
                    <a:pt x="66701" y="90270"/>
                    <a:pt x="66796" y="90365"/>
                  </a:cubicBezTo>
                  <a:lnTo>
                    <a:pt x="66796" y="90365"/>
                  </a:lnTo>
                  <a:lnTo>
                    <a:pt x="66796" y="90365"/>
                  </a:lnTo>
                  <a:cubicBezTo>
                    <a:pt x="66701" y="90365"/>
                    <a:pt x="66701" y="90365"/>
                    <a:pt x="66606" y="90365"/>
                  </a:cubicBezTo>
                  <a:cubicBezTo>
                    <a:pt x="66606" y="90270"/>
                    <a:pt x="66701" y="90270"/>
                    <a:pt x="66701" y="90175"/>
                  </a:cubicBezTo>
                  <a:close/>
                  <a:moveTo>
                    <a:pt x="87846" y="95604"/>
                  </a:moveTo>
                  <a:cubicBezTo>
                    <a:pt x="87751" y="95509"/>
                    <a:pt x="87656" y="95414"/>
                    <a:pt x="87561" y="95223"/>
                  </a:cubicBezTo>
                  <a:cubicBezTo>
                    <a:pt x="88037" y="94937"/>
                    <a:pt x="88513" y="94937"/>
                    <a:pt x="89085" y="95032"/>
                  </a:cubicBezTo>
                  <a:cubicBezTo>
                    <a:pt x="88704" y="95318"/>
                    <a:pt x="88323" y="95509"/>
                    <a:pt x="87846" y="95604"/>
                  </a:cubicBezTo>
                  <a:close/>
                  <a:moveTo>
                    <a:pt x="23457" y="85889"/>
                  </a:moveTo>
                  <a:cubicBezTo>
                    <a:pt x="23362" y="85889"/>
                    <a:pt x="23267" y="85793"/>
                    <a:pt x="23076" y="85793"/>
                  </a:cubicBezTo>
                  <a:cubicBezTo>
                    <a:pt x="23076" y="85793"/>
                    <a:pt x="23076" y="85793"/>
                    <a:pt x="23076" y="85793"/>
                  </a:cubicBezTo>
                  <a:cubicBezTo>
                    <a:pt x="23267" y="85793"/>
                    <a:pt x="23362" y="85889"/>
                    <a:pt x="23457" y="85889"/>
                  </a:cubicBezTo>
                  <a:close/>
                  <a:moveTo>
                    <a:pt x="96133" y="22833"/>
                  </a:moveTo>
                  <a:cubicBezTo>
                    <a:pt x="96133" y="22833"/>
                    <a:pt x="96133" y="22833"/>
                    <a:pt x="96133" y="22833"/>
                  </a:cubicBezTo>
                  <a:cubicBezTo>
                    <a:pt x="96324" y="23023"/>
                    <a:pt x="96419" y="23214"/>
                    <a:pt x="96514" y="23500"/>
                  </a:cubicBezTo>
                  <a:cubicBezTo>
                    <a:pt x="96324" y="23309"/>
                    <a:pt x="96228" y="23023"/>
                    <a:pt x="96133" y="22833"/>
                  </a:cubicBezTo>
                  <a:close/>
                  <a:moveTo>
                    <a:pt x="99276" y="103224"/>
                  </a:moveTo>
                  <a:lnTo>
                    <a:pt x="99276" y="103224"/>
                  </a:lnTo>
                  <a:cubicBezTo>
                    <a:pt x="99467" y="103319"/>
                    <a:pt x="99562" y="103224"/>
                    <a:pt x="99657" y="103319"/>
                  </a:cubicBezTo>
                  <a:cubicBezTo>
                    <a:pt x="99562" y="103319"/>
                    <a:pt x="99467" y="103414"/>
                    <a:pt x="99372" y="103414"/>
                  </a:cubicBezTo>
                  <a:cubicBezTo>
                    <a:pt x="99372" y="103319"/>
                    <a:pt x="99372" y="103224"/>
                    <a:pt x="99276" y="103224"/>
                  </a:cubicBezTo>
                  <a:close/>
                  <a:moveTo>
                    <a:pt x="133662" y="81411"/>
                  </a:moveTo>
                  <a:lnTo>
                    <a:pt x="133662" y="81411"/>
                  </a:lnTo>
                  <a:lnTo>
                    <a:pt x="133662" y="81411"/>
                  </a:lnTo>
                  <a:lnTo>
                    <a:pt x="133662" y="81411"/>
                  </a:lnTo>
                  <a:cubicBezTo>
                    <a:pt x="133662" y="81507"/>
                    <a:pt x="133662" y="81507"/>
                    <a:pt x="133662" y="81411"/>
                  </a:cubicBezTo>
                  <a:cubicBezTo>
                    <a:pt x="133662" y="81507"/>
                    <a:pt x="133662" y="81507"/>
                    <a:pt x="133662" y="81507"/>
                  </a:cubicBezTo>
                  <a:cubicBezTo>
                    <a:pt x="133662" y="81507"/>
                    <a:pt x="133662" y="81507"/>
                    <a:pt x="133662" y="81411"/>
                  </a:cubicBezTo>
                  <a:close/>
                  <a:moveTo>
                    <a:pt x="167190" y="53884"/>
                  </a:moveTo>
                  <a:lnTo>
                    <a:pt x="167190" y="53884"/>
                  </a:lnTo>
                  <a:lnTo>
                    <a:pt x="167190" y="53884"/>
                  </a:lnTo>
                  <a:lnTo>
                    <a:pt x="167190" y="53884"/>
                  </a:lnTo>
                  <a:lnTo>
                    <a:pt x="167190" y="53884"/>
                  </a:lnTo>
                  <a:cubicBezTo>
                    <a:pt x="167190" y="53884"/>
                    <a:pt x="167190" y="53884"/>
                    <a:pt x="167190" y="53884"/>
                  </a:cubicBezTo>
                  <a:cubicBezTo>
                    <a:pt x="167285" y="53884"/>
                    <a:pt x="167285" y="53789"/>
                    <a:pt x="167380" y="53789"/>
                  </a:cubicBezTo>
                  <a:cubicBezTo>
                    <a:pt x="167380" y="53884"/>
                    <a:pt x="167380" y="53884"/>
                    <a:pt x="167285" y="53979"/>
                  </a:cubicBezTo>
                  <a:cubicBezTo>
                    <a:pt x="167285" y="53979"/>
                    <a:pt x="167285" y="53884"/>
                    <a:pt x="167190" y="53884"/>
                  </a:cubicBezTo>
                  <a:close/>
                  <a:moveTo>
                    <a:pt x="112040" y="16832"/>
                  </a:moveTo>
                  <a:lnTo>
                    <a:pt x="112040" y="16832"/>
                  </a:lnTo>
                  <a:cubicBezTo>
                    <a:pt x="112040" y="16832"/>
                    <a:pt x="112040" y="16737"/>
                    <a:pt x="112040" y="16737"/>
                  </a:cubicBezTo>
                  <a:cubicBezTo>
                    <a:pt x="112040" y="16737"/>
                    <a:pt x="112135" y="16737"/>
                    <a:pt x="112135" y="16737"/>
                  </a:cubicBezTo>
                  <a:cubicBezTo>
                    <a:pt x="112040" y="16832"/>
                    <a:pt x="112040" y="16832"/>
                    <a:pt x="112040" y="16832"/>
                  </a:cubicBezTo>
                  <a:close/>
                  <a:moveTo>
                    <a:pt x="37173" y="32739"/>
                  </a:moveTo>
                  <a:cubicBezTo>
                    <a:pt x="37173" y="32739"/>
                    <a:pt x="37173" y="32739"/>
                    <a:pt x="37173" y="32739"/>
                  </a:cubicBezTo>
                  <a:cubicBezTo>
                    <a:pt x="37173" y="32834"/>
                    <a:pt x="37173" y="32834"/>
                    <a:pt x="37173" y="32739"/>
                  </a:cubicBezTo>
                  <a:cubicBezTo>
                    <a:pt x="37173" y="32739"/>
                    <a:pt x="37173" y="32739"/>
                    <a:pt x="37173" y="32739"/>
                  </a:cubicBezTo>
                  <a:close/>
                  <a:moveTo>
                    <a:pt x="29458" y="103033"/>
                  </a:moveTo>
                  <a:cubicBezTo>
                    <a:pt x="29458" y="103033"/>
                    <a:pt x="29553" y="103033"/>
                    <a:pt x="29553" y="102938"/>
                  </a:cubicBezTo>
                  <a:cubicBezTo>
                    <a:pt x="29553" y="103033"/>
                    <a:pt x="29553" y="103033"/>
                    <a:pt x="29458" y="103033"/>
                  </a:cubicBezTo>
                  <a:cubicBezTo>
                    <a:pt x="29458" y="103033"/>
                    <a:pt x="29458" y="103033"/>
                    <a:pt x="29458" y="103033"/>
                  </a:cubicBezTo>
                  <a:close/>
                  <a:moveTo>
                    <a:pt x="154617" y="30644"/>
                  </a:moveTo>
                  <a:cubicBezTo>
                    <a:pt x="154712" y="30644"/>
                    <a:pt x="154712" y="30644"/>
                    <a:pt x="154617" y="30644"/>
                  </a:cubicBezTo>
                  <a:lnTo>
                    <a:pt x="154617" y="30738"/>
                  </a:lnTo>
                  <a:cubicBezTo>
                    <a:pt x="154617" y="30738"/>
                    <a:pt x="154617" y="30738"/>
                    <a:pt x="154521" y="30738"/>
                  </a:cubicBezTo>
                  <a:cubicBezTo>
                    <a:pt x="154617" y="30738"/>
                    <a:pt x="154617" y="30644"/>
                    <a:pt x="154617" y="30644"/>
                  </a:cubicBezTo>
                  <a:close/>
                  <a:moveTo>
                    <a:pt x="122613" y="20833"/>
                  </a:moveTo>
                  <a:cubicBezTo>
                    <a:pt x="122613" y="20833"/>
                    <a:pt x="122613" y="20833"/>
                    <a:pt x="122613" y="20833"/>
                  </a:cubicBezTo>
                  <a:cubicBezTo>
                    <a:pt x="122613" y="20833"/>
                    <a:pt x="122613" y="20833"/>
                    <a:pt x="122613" y="20833"/>
                  </a:cubicBezTo>
                  <a:lnTo>
                    <a:pt x="122613" y="20833"/>
                  </a:lnTo>
                  <a:cubicBezTo>
                    <a:pt x="122613" y="20737"/>
                    <a:pt x="122517" y="20737"/>
                    <a:pt x="122517" y="20642"/>
                  </a:cubicBezTo>
                  <a:cubicBezTo>
                    <a:pt x="122517" y="20642"/>
                    <a:pt x="122613" y="20737"/>
                    <a:pt x="122613" y="20833"/>
                  </a:cubicBezTo>
                  <a:cubicBezTo>
                    <a:pt x="122613" y="20737"/>
                    <a:pt x="122613" y="20737"/>
                    <a:pt x="122613" y="20833"/>
                  </a:cubicBezTo>
                  <a:close/>
                  <a:moveTo>
                    <a:pt x="107658" y="11022"/>
                  </a:moveTo>
                  <a:cubicBezTo>
                    <a:pt x="108135" y="11022"/>
                    <a:pt x="108611" y="11022"/>
                    <a:pt x="109182" y="10831"/>
                  </a:cubicBezTo>
                  <a:cubicBezTo>
                    <a:pt x="108516" y="11212"/>
                    <a:pt x="108039" y="11212"/>
                    <a:pt x="107658" y="11022"/>
                  </a:cubicBezTo>
                  <a:close/>
                  <a:moveTo>
                    <a:pt x="11932" y="42264"/>
                  </a:moveTo>
                  <a:cubicBezTo>
                    <a:pt x="11932" y="42264"/>
                    <a:pt x="11837" y="42169"/>
                    <a:pt x="11837" y="42169"/>
                  </a:cubicBezTo>
                  <a:cubicBezTo>
                    <a:pt x="11837" y="42169"/>
                    <a:pt x="11837" y="42169"/>
                    <a:pt x="11837" y="42169"/>
                  </a:cubicBezTo>
                  <a:cubicBezTo>
                    <a:pt x="11837" y="42169"/>
                    <a:pt x="11932" y="42073"/>
                    <a:pt x="11932" y="42073"/>
                  </a:cubicBezTo>
                  <a:cubicBezTo>
                    <a:pt x="11932" y="42073"/>
                    <a:pt x="11932" y="42169"/>
                    <a:pt x="11932" y="42264"/>
                  </a:cubicBezTo>
                  <a:close/>
                  <a:moveTo>
                    <a:pt x="7836" y="54361"/>
                  </a:moveTo>
                  <a:cubicBezTo>
                    <a:pt x="7741" y="54361"/>
                    <a:pt x="7741" y="54361"/>
                    <a:pt x="7646" y="54456"/>
                  </a:cubicBezTo>
                  <a:cubicBezTo>
                    <a:pt x="7646" y="54361"/>
                    <a:pt x="7646" y="54265"/>
                    <a:pt x="7646" y="54265"/>
                  </a:cubicBezTo>
                  <a:cubicBezTo>
                    <a:pt x="7741" y="54361"/>
                    <a:pt x="7741" y="54361"/>
                    <a:pt x="7836" y="54361"/>
                  </a:cubicBezTo>
                  <a:close/>
                  <a:moveTo>
                    <a:pt x="22886" y="101128"/>
                  </a:moveTo>
                  <a:cubicBezTo>
                    <a:pt x="22981" y="101033"/>
                    <a:pt x="23076" y="100938"/>
                    <a:pt x="23172" y="100938"/>
                  </a:cubicBezTo>
                  <a:cubicBezTo>
                    <a:pt x="23172" y="100938"/>
                    <a:pt x="23172" y="101033"/>
                    <a:pt x="23267" y="101033"/>
                  </a:cubicBezTo>
                  <a:cubicBezTo>
                    <a:pt x="23172" y="101033"/>
                    <a:pt x="23076" y="101128"/>
                    <a:pt x="22886" y="101128"/>
                  </a:cubicBezTo>
                  <a:cubicBezTo>
                    <a:pt x="22981" y="101224"/>
                    <a:pt x="22886" y="101128"/>
                    <a:pt x="22886" y="101128"/>
                  </a:cubicBezTo>
                  <a:close/>
                  <a:moveTo>
                    <a:pt x="104896" y="127894"/>
                  </a:moveTo>
                  <a:cubicBezTo>
                    <a:pt x="104896" y="127989"/>
                    <a:pt x="104991" y="127989"/>
                    <a:pt x="104991" y="128084"/>
                  </a:cubicBezTo>
                  <a:cubicBezTo>
                    <a:pt x="104706" y="128275"/>
                    <a:pt x="104420" y="128465"/>
                    <a:pt x="104134" y="128465"/>
                  </a:cubicBezTo>
                  <a:cubicBezTo>
                    <a:pt x="104515" y="128275"/>
                    <a:pt x="104706" y="128275"/>
                    <a:pt x="104896" y="127894"/>
                  </a:cubicBezTo>
                  <a:close/>
                  <a:moveTo>
                    <a:pt x="174429" y="94937"/>
                  </a:moveTo>
                  <a:cubicBezTo>
                    <a:pt x="174429" y="94937"/>
                    <a:pt x="174429" y="94937"/>
                    <a:pt x="174429" y="94937"/>
                  </a:cubicBezTo>
                  <a:cubicBezTo>
                    <a:pt x="174429" y="94937"/>
                    <a:pt x="174429" y="94937"/>
                    <a:pt x="174429" y="94937"/>
                  </a:cubicBezTo>
                  <a:cubicBezTo>
                    <a:pt x="174429" y="94937"/>
                    <a:pt x="174429" y="94937"/>
                    <a:pt x="174429" y="94937"/>
                  </a:cubicBezTo>
                  <a:close/>
                  <a:moveTo>
                    <a:pt x="135567" y="16737"/>
                  </a:moveTo>
                  <a:cubicBezTo>
                    <a:pt x="135567" y="16737"/>
                    <a:pt x="135567" y="16737"/>
                    <a:pt x="135567" y="16737"/>
                  </a:cubicBezTo>
                  <a:cubicBezTo>
                    <a:pt x="135567" y="16737"/>
                    <a:pt x="135567" y="16737"/>
                    <a:pt x="135567" y="16737"/>
                  </a:cubicBezTo>
                  <a:cubicBezTo>
                    <a:pt x="135567" y="16737"/>
                    <a:pt x="135567" y="16737"/>
                    <a:pt x="135567" y="16737"/>
                  </a:cubicBezTo>
                  <a:close/>
                  <a:moveTo>
                    <a:pt x="47841" y="10927"/>
                  </a:moveTo>
                  <a:cubicBezTo>
                    <a:pt x="47841" y="11022"/>
                    <a:pt x="47937" y="11117"/>
                    <a:pt x="47937" y="11212"/>
                  </a:cubicBezTo>
                  <a:cubicBezTo>
                    <a:pt x="47937" y="11212"/>
                    <a:pt x="47937" y="11212"/>
                    <a:pt x="47937" y="11212"/>
                  </a:cubicBezTo>
                  <a:cubicBezTo>
                    <a:pt x="47841" y="11117"/>
                    <a:pt x="47746" y="10927"/>
                    <a:pt x="47841" y="10927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1" name="Freeform: Shape 81">
              <a:extLst>
                <a:ext uri="{FF2B5EF4-FFF2-40B4-BE49-F238E27FC236}">
                  <a16:creationId xmlns:a16="http://schemas.microsoft.com/office/drawing/2014/main" id="{4A31993C-CD66-AA02-76F0-3FE4F6CCE9F4}"/>
                </a:ext>
              </a:extLst>
            </p:cNvPr>
            <p:cNvSpPr/>
            <p:nvPr/>
          </p:nvSpPr>
          <p:spPr>
            <a:xfrm>
              <a:off x="4412882" y="5457946"/>
              <a:ext cx="138411" cy="185859"/>
            </a:xfrm>
            <a:custGeom>
              <a:avLst/>
              <a:gdLst>
                <a:gd name="connsiteX0" fmla="*/ 28719 w 138411"/>
                <a:gd name="connsiteY0" fmla="*/ 153707 h 185859"/>
                <a:gd name="connsiteX1" fmla="*/ 28719 w 138411"/>
                <a:gd name="connsiteY1" fmla="*/ 153707 h 185859"/>
                <a:gd name="connsiteX2" fmla="*/ 32529 w 138411"/>
                <a:gd name="connsiteY2" fmla="*/ 158660 h 185859"/>
                <a:gd name="connsiteX3" fmla="*/ 32529 w 138411"/>
                <a:gd name="connsiteY3" fmla="*/ 158660 h 185859"/>
                <a:gd name="connsiteX4" fmla="*/ 32529 w 138411"/>
                <a:gd name="connsiteY4" fmla="*/ 158660 h 185859"/>
                <a:gd name="connsiteX5" fmla="*/ 36530 w 138411"/>
                <a:gd name="connsiteY5" fmla="*/ 162470 h 185859"/>
                <a:gd name="connsiteX6" fmla="*/ 41292 w 138411"/>
                <a:gd name="connsiteY6" fmla="*/ 167042 h 185859"/>
                <a:gd name="connsiteX7" fmla="*/ 44531 w 138411"/>
                <a:gd name="connsiteY7" fmla="*/ 169614 h 185859"/>
                <a:gd name="connsiteX8" fmla="*/ 49579 w 138411"/>
                <a:gd name="connsiteY8" fmla="*/ 173138 h 185859"/>
                <a:gd name="connsiteX9" fmla="*/ 49579 w 138411"/>
                <a:gd name="connsiteY9" fmla="*/ 173138 h 185859"/>
                <a:gd name="connsiteX10" fmla="*/ 55294 w 138411"/>
                <a:gd name="connsiteY10" fmla="*/ 176567 h 185859"/>
                <a:gd name="connsiteX11" fmla="*/ 56818 w 138411"/>
                <a:gd name="connsiteY11" fmla="*/ 177329 h 185859"/>
                <a:gd name="connsiteX12" fmla="*/ 56818 w 138411"/>
                <a:gd name="connsiteY12" fmla="*/ 177329 h 185859"/>
                <a:gd name="connsiteX13" fmla="*/ 68534 w 138411"/>
                <a:gd name="connsiteY13" fmla="*/ 182282 h 185859"/>
                <a:gd name="connsiteX14" fmla="*/ 70344 w 138411"/>
                <a:gd name="connsiteY14" fmla="*/ 182758 h 185859"/>
                <a:gd name="connsiteX15" fmla="*/ 73773 w 138411"/>
                <a:gd name="connsiteY15" fmla="*/ 183234 h 185859"/>
                <a:gd name="connsiteX16" fmla="*/ 75582 w 138411"/>
                <a:gd name="connsiteY16" fmla="*/ 183520 h 185859"/>
                <a:gd name="connsiteX17" fmla="*/ 75582 w 138411"/>
                <a:gd name="connsiteY17" fmla="*/ 183520 h 185859"/>
                <a:gd name="connsiteX18" fmla="*/ 83583 w 138411"/>
                <a:gd name="connsiteY18" fmla="*/ 185520 h 185859"/>
                <a:gd name="connsiteX19" fmla="*/ 84536 w 138411"/>
                <a:gd name="connsiteY19" fmla="*/ 185425 h 185859"/>
                <a:gd name="connsiteX20" fmla="*/ 84536 w 138411"/>
                <a:gd name="connsiteY20" fmla="*/ 185425 h 185859"/>
                <a:gd name="connsiteX21" fmla="*/ 97109 w 138411"/>
                <a:gd name="connsiteY21" fmla="*/ 184473 h 185859"/>
                <a:gd name="connsiteX22" fmla="*/ 102252 w 138411"/>
                <a:gd name="connsiteY22" fmla="*/ 182758 h 185859"/>
                <a:gd name="connsiteX23" fmla="*/ 114444 w 138411"/>
                <a:gd name="connsiteY23" fmla="*/ 174757 h 185859"/>
                <a:gd name="connsiteX24" fmla="*/ 115683 w 138411"/>
                <a:gd name="connsiteY24" fmla="*/ 172090 h 185859"/>
                <a:gd name="connsiteX25" fmla="*/ 119588 w 138411"/>
                <a:gd name="connsiteY25" fmla="*/ 168280 h 185859"/>
                <a:gd name="connsiteX26" fmla="*/ 119588 w 138411"/>
                <a:gd name="connsiteY26" fmla="*/ 168280 h 185859"/>
                <a:gd name="connsiteX27" fmla="*/ 120159 w 138411"/>
                <a:gd name="connsiteY27" fmla="*/ 167232 h 185859"/>
                <a:gd name="connsiteX28" fmla="*/ 125874 w 138411"/>
                <a:gd name="connsiteY28" fmla="*/ 158946 h 185859"/>
                <a:gd name="connsiteX29" fmla="*/ 127970 w 138411"/>
                <a:gd name="connsiteY29" fmla="*/ 154373 h 185859"/>
                <a:gd name="connsiteX30" fmla="*/ 127970 w 138411"/>
                <a:gd name="connsiteY30" fmla="*/ 154373 h 185859"/>
                <a:gd name="connsiteX31" fmla="*/ 127970 w 138411"/>
                <a:gd name="connsiteY31" fmla="*/ 154373 h 185859"/>
                <a:gd name="connsiteX32" fmla="*/ 128351 w 138411"/>
                <a:gd name="connsiteY32" fmla="*/ 153707 h 185859"/>
                <a:gd name="connsiteX33" fmla="*/ 128351 w 138411"/>
                <a:gd name="connsiteY33" fmla="*/ 153707 h 185859"/>
                <a:gd name="connsiteX34" fmla="*/ 128351 w 138411"/>
                <a:gd name="connsiteY34" fmla="*/ 153707 h 185859"/>
                <a:gd name="connsiteX35" fmla="*/ 129303 w 138411"/>
                <a:gd name="connsiteY35" fmla="*/ 150278 h 185859"/>
                <a:gd name="connsiteX36" fmla="*/ 129303 w 138411"/>
                <a:gd name="connsiteY36" fmla="*/ 150278 h 185859"/>
                <a:gd name="connsiteX37" fmla="*/ 129303 w 138411"/>
                <a:gd name="connsiteY37" fmla="*/ 150278 h 185859"/>
                <a:gd name="connsiteX38" fmla="*/ 131304 w 138411"/>
                <a:gd name="connsiteY38" fmla="*/ 145896 h 185859"/>
                <a:gd name="connsiteX39" fmla="*/ 133971 w 138411"/>
                <a:gd name="connsiteY39" fmla="*/ 137991 h 185859"/>
                <a:gd name="connsiteX40" fmla="*/ 133971 w 138411"/>
                <a:gd name="connsiteY40" fmla="*/ 137991 h 185859"/>
                <a:gd name="connsiteX41" fmla="*/ 134923 w 138411"/>
                <a:gd name="connsiteY41" fmla="*/ 133419 h 185859"/>
                <a:gd name="connsiteX42" fmla="*/ 137209 w 138411"/>
                <a:gd name="connsiteY42" fmla="*/ 121131 h 185859"/>
                <a:gd name="connsiteX43" fmla="*/ 137209 w 138411"/>
                <a:gd name="connsiteY43" fmla="*/ 121131 h 185859"/>
                <a:gd name="connsiteX44" fmla="*/ 137114 w 138411"/>
                <a:gd name="connsiteY44" fmla="*/ 114750 h 185859"/>
                <a:gd name="connsiteX45" fmla="*/ 137114 w 138411"/>
                <a:gd name="connsiteY45" fmla="*/ 114750 h 185859"/>
                <a:gd name="connsiteX46" fmla="*/ 136638 w 138411"/>
                <a:gd name="connsiteY46" fmla="*/ 102558 h 185859"/>
                <a:gd name="connsiteX47" fmla="*/ 137019 w 138411"/>
                <a:gd name="connsiteY47" fmla="*/ 100748 h 185859"/>
                <a:gd name="connsiteX48" fmla="*/ 137019 w 138411"/>
                <a:gd name="connsiteY48" fmla="*/ 100748 h 185859"/>
                <a:gd name="connsiteX49" fmla="*/ 137019 w 138411"/>
                <a:gd name="connsiteY49" fmla="*/ 100748 h 185859"/>
                <a:gd name="connsiteX50" fmla="*/ 135495 w 138411"/>
                <a:gd name="connsiteY50" fmla="*/ 87222 h 185859"/>
                <a:gd name="connsiteX51" fmla="*/ 135495 w 138411"/>
                <a:gd name="connsiteY51" fmla="*/ 87222 h 185859"/>
                <a:gd name="connsiteX52" fmla="*/ 135018 w 138411"/>
                <a:gd name="connsiteY52" fmla="*/ 86175 h 185859"/>
                <a:gd name="connsiteX53" fmla="*/ 133399 w 138411"/>
                <a:gd name="connsiteY53" fmla="*/ 79126 h 185859"/>
                <a:gd name="connsiteX54" fmla="*/ 133399 w 138411"/>
                <a:gd name="connsiteY54" fmla="*/ 79126 h 185859"/>
                <a:gd name="connsiteX55" fmla="*/ 131685 w 138411"/>
                <a:gd name="connsiteY55" fmla="*/ 74173 h 185859"/>
                <a:gd name="connsiteX56" fmla="*/ 131685 w 138411"/>
                <a:gd name="connsiteY56" fmla="*/ 74173 h 185859"/>
                <a:gd name="connsiteX57" fmla="*/ 129303 w 138411"/>
                <a:gd name="connsiteY57" fmla="*/ 67887 h 185859"/>
                <a:gd name="connsiteX58" fmla="*/ 129303 w 138411"/>
                <a:gd name="connsiteY58" fmla="*/ 67887 h 185859"/>
                <a:gd name="connsiteX59" fmla="*/ 124350 w 138411"/>
                <a:gd name="connsiteY59" fmla="*/ 56837 h 185859"/>
                <a:gd name="connsiteX60" fmla="*/ 124350 w 138411"/>
                <a:gd name="connsiteY60" fmla="*/ 56837 h 185859"/>
                <a:gd name="connsiteX61" fmla="*/ 124350 w 138411"/>
                <a:gd name="connsiteY61" fmla="*/ 56837 h 185859"/>
                <a:gd name="connsiteX62" fmla="*/ 123207 w 138411"/>
                <a:gd name="connsiteY62" fmla="*/ 54742 h 185859"/>
                <a:gd name="connsiteX63" fmla="*/ 123207 w 138411"/>
                <a:gd name="connsiteY63" fmla="*/ 54742 h 185859"/>
                <a:gd name="connsiteX64" fmla="*/ 123207 w 138411"/>
                <a:gd name="connsiteY64" fmla="*/ 54742 h 185859"/>
                <a:gd name="connsiteX65" fmla="*/ 118731 w 138411"/>
                <a:gd name="connsiteY65" fmla="*/ 46360 h 185859"/>
                <a:gd name="connsiteX66" fmla="*/ 118731 w 138411"/>
                <a:gd name="connsiteY66" fmla="*/ 46360 h 185859"/>
                <a:gd name="connsiteX67" fmla="*/ 118731 w 138411"/>
                <a:gd name="connsiteY67" fmla="*/ 46360 h 185859"/>
                <a:gd name="connsiteX68" fmla="*/ 117207 w 138411"/>
                <a:gd name="connsiteY68" fmla="*/ 44170 h 185859"/>
                <a:gd name="connsiteX69" fmla="*/ 114254 w 138411"/>
                <a:gd name="connsiteY69" fmla="*/ 39883 h 185859"/>
                <a:gd name="connsiteX70" fmla="*/ 110539 w 138411"/>
                <a:gd name="connsiteY70" fmla="*/ 34549 h 185859"/>
                <a:gd name="connsiteX71" fmla="*/ 105300 w 138411"/>
                <a:gd name="connsiteY71" fmla="*/ 28548 h 185859"/>
                <a:gd name="connsiteX72" fmla="*/ 98252 w 138411"/>
                <a:gd name="connsiteY72" fmla="*/ 20643 h 185859"/>
                <a:gd name="connsiteX73" fmla="*/ 92727 w 138411"/>
                <a:gd name="connsiteY73" fmla="*/ 14642 h 185859"/>
                <a:gd name="connsiteX74" fmla="*/ 87870 w 138411"/>
                <a:gd name="connsiteY74" fmla="*/ 10451 h 185859"/>
                <a:gd name="connsiteX75" fmla="*/ 82821 w 138411"/>
                <a:gd name="connsiteY75" fmla="*/ 7213 h 185859"/>
                <a:gd name="connsiteX76" fmla="*/ 79392 w 138411"/>
                <a:gd name="connsiteY76" fmla="*/ 5021 h 185859"/>
                <a:gd name="connsiteX77" fmla="*/ 79392 w 138411"/>
                <a:gd name="connsiteY77" fmla="*/ 5021 h 185859"/>
                <a:gd name="connsiteX78" fmla="*/ 79392 w 138411"/>
                <a:gd name="connsiteY78" fmla="*/ 5021 h 185859"/>
                <a:gd name="connsiteX79" fmla="*/ 77868 w 138411"/>
                <a:gd name="connsiteY79" fmla="*/ 4450 h 185859"/>
                <a:gd name="connsiteX80" fmla="*/ 77868 w 138411"/>
                <a:gd name="connsiteY80" fmla="*/ 4450 h 185859"/>
                <a:gd name="connsiteX81" fmla="*/ 77868 w 138411"/>
                <a:gd name="connsiteY81" fmla="*/ 4450 h 185859"/>
                <a:gd name="connsiteX82" fmla="*/ 73392 w 138411"/>
                <a:gd name="connsiteY82" fmla="*/ 2640 h 185859"/>
                <a:gd name="connsiteX83" fmla="*/ 73392 w 138411"/>
                <a:gd name="connsiteY83" fmla="*/ 2640 h 185859"/>
                <a:gd name="connsiteX84" fmla="*/ 73392 w 138411"/>
                <a:gd name="connsiteY84" fmla="*/ 2640 h 185859"/>
                <a:gd name="connsiteX85" fmla="*/ 65391 w 138411"/>
                <a:gd name="connsiteY85" fmla="*/ 354 h 185859"/>
                <a:gd name="connsiteX86" fmla="*/ 65391 w 138411"/>
                <a:gd name="connsiteY86" fmla="*/ 354 h 185859"/>
                <a:gd name="connsiteX87" fmla="*/ 65391 w 138411"/>
                <a:gd name="connsiteY87" fmla="*/ 354 h 185859"/>
                <a:gd name="connsiteX88" fmla="*/ 52151 w 138411"/>
                <a:gd name="connsiteY88" fmla="*/ 1116 h 185859"/>
                <a:gd name="connsiteX89" fmla="*/ 46531 w 138411"/>
                <a:gd name="connsiteY89" fmla="*/ 450 h 185859"/>
                <a:gd name="connsiteX90" fmla="*/ 44340 w 138411"/>
                <a:gd name="connsiteY90" fmla="*/ 1497 h 185859"/>
                <a:gd name="connsiteX91" fmla="*/ 37863 w 138411"/>
                <a:gd name="connsiteY91" fmla="*/ 1879 h 185859"/>
                <a:gd name="connsiteX92" fmla="*/ 33863 w 138411"/>
                <a:gd name="connsiteY92" fmla="*/ 2831 h 185859"/>
                <a:gd name="connsiteX93" fmla="*/ 26814 w 138411"/>
                <a:gd name="connsiteY93" fmla="*/ 5784 h 185859"/>
                <a:gd name="connsiteX94" fmla="*/ 26814 w 138411"/>
                <a:gd name="connsiteY94" fmla="*/ 5784 h 185859"/>
                <a:gd name="connsiteX95" fmla="*/ 16908 w 138411"/>
                <a:gd name="connsiteY95" fmla="*/ 12927 h 185859"/>
                <a:gd name="connsiteX96" fmla="*/ 9955 w 138411"/>
                <a:gd name="connsiteY96" fmla="*/ 21881 h 185859"/>
                <a:gd name="connsiteX97" fmla="*/ 9955 w 138411"/>
                <a:gd name="connsiteY97" fmla="*/ 21881 h 185859"/>
                <a:gd name="connsiteX98" fmla="*/ 7288 w 138411"/>
                <a:gd name="connsiteY98" fmla="*/ 27024 h 185859"/>
                <a:gd name="connsiteX99" fmla="*/ 4812 w 138411"/>
                <a:gd name="connsiteY99" fmla="*/ 33311 h 185859"/>
                <a:gd name="connsiteX100" fmla="*/ 4812 w 138411"/>
                <a:gd name="connsiteY100" fmla="*/ 33311 h 185859"/>
                <a:gd name="connsiteX101" fmla="*/ 4050 w 138411"/>
                <a:gd name="connsiteY101" fmla="*/ 35978 h 185859"/>
                <a:gd name="connsiteX102" fmla="*/ 2240 w 138411"/>
                <a:gd name="connsiteY102" fmla="*/ 43217 h 185859"/>
                <a:gd name="connsiteX103" fmla="*/ 1287 w 138411"/>
                <a:gd name="connsiteY103" fmla="*/ 48551 h 185859"/>
                <a:gd name="connsiteX104" fmla="*/ 621 w 138411"/>
                <a:gd name="connsiteY104" fmla="*/ 56837 h 185859"/>
                <a:gd name="connsiteX105" fmla="*/ 621 w 138411"/>
                <a:gd name="connsiteY105" fmla="*/ 56837 h 185859"/>
                <a:gd name="connsiteX106" fmla="*/ 1097 w 138411"/>
                <a:gd name="connsiteY106" fmla="*/ 66362 h 185859"/>
                <a:gd name="connsiteX107" fmla="*/ 1097 w 138411"/>
                <a:gd name="connsiteY107" fmla="*/ 66362 h 185859"/>
                <a:gd name="connsiteX108" fmla="*/ 1097 w 138411"/>
                <a:gd name="connsiteY108" fmla="*/ 66362 h 185859"/>
                <a:gd name="connsiteX109" fmla="*/ 716 w 138411"/>
                <a:gd name="connsiteY109" fmla="*/ 71220 h 185859"/>
                <a:gd name="connsiteX110" fmla="*/ 811 w 138411"/>
                <a:gd name="connsiteY110" fmla="*/ 75887 h 185859"/>
                <a:gd name="connsiteX111" fmla="*/ 1287 w 138411"/>
                <a:gd name="connsiteY111" fmla="*/ 83508 h 185859"/>
                <a:gd name="connsiteX112" fmla="*/ 2240 w 138411"/>
                <a:gd name="connsiteY112" fmla="*/ 89413 h 185859"/>
                <a:gd name="connsiteX113" fmla="*/ 2716 w 138411"/>
                <a:gd name="connsiteY113" fmla="*/ 93890 h 185859"/>
                <a:gd name="connsiteX114" fmla="*/ 4621 w 138411"/>
                <a:gd name="connsiteY114" fmla="*/ 102081 h 185859"/>
                <a:gd name="connsiteX115" fmla="*/ 9098 w 138411"/>
                <a:gd name="connsiteY115" fmla="*/ 118083 h 185859"/>
                <a:gd name="connsiteX116" fmla="*/ 10908 w 138411"/>
                <a:gd name="connsiteY116" fmla="*/ 123132 h 185859"/>
                <a:gd name="connsiteX117" fmla="*/ 12241 w 138411"/>
                <a:gd name="connsiteY117" fmla="*/ 127037 h 185859"/>
                <a:gd name="connsiteX118" fmla="*/ 14146 w 138411"/>
                <a:gd name="connsiteY118" fmla="*/ 130466 h 185859"/>
                <a:gd name="connsiteX119" fmla="*/ 19575 w 138411"/>
                <a:gd name="connsiteY119" fmla="*/ 140753 h 185859"/>
                <a:gd name="connsiteX120" fmla="*/ 20433 w 138411"/>
                <a:gd name="connsiteY120" fmla="*/ 142848 h 185859"/>
                <a:gd name="connsiteX121" fmla="*/ 28719 w 138411"/>
                <a:gd name="connsiteY121" fmla="*/ 153707 h 185859"/>
                <a:gd name="connsiteX122" fmla="*/ 77202 w 138411"/>
                <a:gd name="connsiteY122" fmla="*/ 175995 h 185859"/>
                <a:gd name="connsiteX123" fmla="*/ 77202 w 138411"/>
                <a:gd name="connsiteY123" fmla="*/ 175995 h 185859"/>
                <a:gd name="connsiteX124" fmla="*/ 77202 w 138411"/>
                <a:gd name="connsiteY124" fmla="*/ 175995 h 185859"/>
                <a:gd name="connsiteX125" fmla="*/ 77202 w 138411"/>
                <a:gd name="connsiteY125" fmla="*/ 175995 h 185859"/>
                <a:gd name="connsiteX126" fmla="*/ 77202 w 138411"/>
                <a:gd name="connsiteY126" fmla="*/ 175995 h 185859"/>
                <a:gd name="connsiteX127" fmla="*/ 90632 w 138411"/>
                <a:gd name="connsiteY127" fmla="*/ 174757 h 185859"/>
                <a:gd name="connsiteX128" fmla="*/ 90727 w 138411"/>
                <a:gd name="connsiteY128" fmla="*/ 174948 h 185859"/>
                <a:gd name="connsiteX129" fmla="*/ 90537 w 138411"/>
                <a:gd name="connsiteY129" fmla="*/ 174852 h 185859"/>
                <a:gd name="connsiteX130" fmla="*/ 90632 w 138411"/>
                <a:gd name="connsiteY130" fmla="*/ 174757 h 185859"/>
                <a:gd name="connsiteX131" fmla="*/ 90632 w 138411"/>
                <a:gd name="connsiteY131" fmla="*/ 174757 h 185859"/>
                <a:gd name="connsiteX132" fmla="*/ 90632 w 138411"/>
                <a:gd name="connsiteY132" fmla="*/ 174757 h 185859"/>
                <a:gd name="connsiteX133" fmla="*/ 90632 w 138411"/>
                <a:gd name="connsiteY133" fmla="*/ 174757 h 185859"/>
                <a:gd name="connsiteX134" fmla="*/ 84822 w 138411"/>
                <a:gd name="connsiteY134" fmla="*/ 170852 h 185859"/>
                <a:gd name="connsiteX135" fmla="*/ 84822 w 138411"/>
                <a:gd name="connsiteY135" fmla="*/ 170852 h 185859"/>
                <a:gd name="connsiteX136" fmla="*/ 84822 w 138411"/>
                <a:gd name="connsiteY136" fmla="*/ 170852 h 185859"/>
                <a:gd name="connsiteX137" fmla="*/ 84822 w 138411"/>
                <a:gd name="connsiteY137" fmla="*/ 170852 h 185859"/>
                <a:gd name="connsiteX138" fmla="*/ 20623 w 138411"/>
                <a:gd name="connsiteY138" fmla="*/ 111321 h 185859"/>
                <a:gd name="connsiteX139" fmla="*/ 20623 w 138411"/>
                <a:gd name="connsiteY139" fmla="*/ 111321 h 185859"/>
                <a:gd name="connsiteX140" fmla="*/ 20623 w 138411"/>
                <a:gd name="connsiteY140" fmla="*/ 111321 h 185859"/>
                <a:gd name="connsiteX141" fmla="*/ 20623 w 138411"/>
                <a:gd name="connsiteY141" fmla="*/ 111321 h 185859"/>
                <a:gd name="connsiteX142" fmla="*/ 85488 w 138411"/>
                <a:gd name="connsiteY142" fmla="*/ 162375 h 185859"/>
                <a:gd name="connsiteX143" fmla="*/ 85488 w 138411"/>
                <a:gd name="connsiteY143" fmla="*/ 162375 h 185859"/>
                <a:gd name="connsiteX144" fmla="*/ 85488 w 138411"/>
                <a:gd name="connsiteY144" fmla="*/ 162375 h 185859"/>
                <a:gd name="connsiteX145" fmla="*/ 85393 w 138411"/>
                <a:gd name="connsiteY145" fmla="*/ 162470 h 185859"/>
                <a:gd name="connsiteX146" fmla="*/ 85488 w 138411"/>
                <a:gd name="connsiteY146" fmla="*/ 162375 h 185859"/>
                <a:gd name="connsiteX147" fmla="*/ 85488 w 138411"/>
                <a:gd name="connsiteY147" fmla="*/ 162375 h 185859"/>
                <a:gd name="connsiteX148" fmla="*/ 85488 w 138411"/>
                <a:gd name="connsiteY148" fmla="*/ 162375 h 185859"/>
                <a:gd name="connsiteX149" fmla="*/ 85488 w 138411"/>
                <a:gd name="connsiteY149" fmla="*/ 162375 h 185859"/>
                <a:gd name="connsiteX150" fmla="*/ 85488 w 138411"/>
                <a:gd name="connsiteY150" fmla="*/ 162375 h 185859"/>
                <a:gd name="connsiteX151" fmla="*/ 85298 w 138411"/>
                <a:gd name="connsiteY151" fmla="*/ 135609 h 185859"/>
                <a:gd name="connsiteX152" fmla="*/ 85298 w 138411"/>
                <a:gd name="connsiteY152" fmla="*/ 135609 h 185859"/>
                <a:gd name="connsiteX153" fmla="*/ 85298 w 138411"/>
                <a:gd name="connsiteY153" fmla="*/ 135609 h 185859"/>
                <a:gd name="connsiteX154" fmla="*/ 85965 w 138411"/>
                <a:gd name="connsiteY154" fmla="*/ 135133 h 185859"/>
                <a:gd name="connsiteX155" fmla="*/ 86060 w 138411"/>
                <a:gd name="connsiteY155" fmla="*/ 135229 h 185859"/>
                <a:gd name="connsiteX156" fmla="*/ 85298 w 138411"/>
                <a:gd name="connsiteY156" fmla="*/ 135609 h 185859"/>
                <a:gd name="connsiteX157" fmla="*/ 85298 w 138411"/>
                <a:gd name="connsiteY157" fmla="*/ 135609 h 185859"/>
                <a:gd name="connsiteX158" fmla="*/ 64724 w 138411"/>
                <a:gd name="connsiteY158" fmla="*/ 117893 h 185859"/>
                <a:gd name="connsiteX159" fmla="*/ 64914 w 138411"/>
                <a:gd name="connsiteY159" fmla="*/ 117798 h 185859"/>
                <a:gd name="connsiteX160" fmla="*/ 65010 w 138411"/>
                <a:gd name="connsiteY160" fmla="*/ 118083 h 185859"/>
                <a:gd name="connsiteX161" fmla="*/ 64724 w 138411"/>
                <a:gd name="connsiteY161" fmla="*/ 117893 h 185859"/>
                <a:gd name="connsiteX162" fmla="*/ 84631 w 138411"/>
                <a:gd name="connsiteY162" fmla="*/ 82079 h 185859"/>
                <a:gd name="connsiteX163" fmla="*/ 83774 w 138411"/>
                <a:gd name="connsiteY163" fmla="*/ 82460 h 185859"/>
                <a:gd name="connsiteX164" fmla="*/ 83583 w 138411"/>
                <a:gd name="connsiteY164" fmla="*/ 82555 h 185859"/>
                <a:gd name="connsiteX165" fmla="*/ 84631 w 138411"/>
                <a:gd name="connsiteY165" fmla="*/ 82079 h 185859"/>
                <a:gd name="connsiteX166" fmla="*/ 84631 w 138411"/>
                <a:gd name="connsiteY166" fmla="*/ 82079 h 185859"/>
                <a:gd name="connsiteX167" fmla="*/ 75868 w 138411"/>
                <a:gd name="connsiteY167" fmla="*/ 103986 h 185859"/>
                <a:gd name="connsiteX168" fmla="*/ 75868 w 138411"/>
                <a:gd name="connsiteY168" fmla="*/ 103986 h 185859"/>
                <a:gd name="connsiteX169" fmla="*/ 75868 w 138411"/>
                <a:gd name="connsiteY169" fmla="*/ 103986 h 185859"/>
                <a:gd name="connsiteX170" fmla="*/ 75868 w 138411"/>
                <a:gd name="connsiteY170" fmla="*/ 103986 h 185859"/>
                <a:gd name="connsiteX171" fmla="*/ 61200 w 138411"/>
                <a:gd name="connsiteY171" fmla="*/ 96462 h 185859"/>
                <a:gd name="connsiteX172" fmla="*/ 61200 w 138411"/>
                <a:gd name="connsiteY172" fmla="*/ 96462 h 185859"/>
                <a:gd name="connsiteX173" fmla="*/ 61200 w 138411"/>
                <a:gd name="connsiteY173" fmla="*/ 96462 h 185859"/>
                <a:gd name="connsiteX174" fmla="*/ 61200 w 138411"/>
                <a:gd name="connsiteY174" fmla="*/ 96462 h 185859"/>
                <a:gd name="connsiteX175" fmla="*/ 76440 w 138411"/>
                <a:gd name="connsiteY175" fmla="*/ 122179 h 185859"/>
                <a:gd name="connsiteX176" fmla="*/ 77106 w 138411"/>
                <a:gd name="connsiteY176" fmla="*/ 122179 h 185859"/>
                <a:gd name="connsiteX177" fmla="*/ 77106 w 138411"/>
                <a:gd name="connsiteY177" fmla="*/ 122179 h 185859"/>
                <a:gd name="connsiteX178" fmla="*/ 77202 w 138411"/>
                <a:gd name="connsiteY178" fmla="*/ 122274 h 185859"/>
                <a:gd name="connsiteX179" fmla="*/ 76916 w 138411"/>
                <a:gd name="connsiteY179" fmla="*/ 122274 h 185859"/>
                <a:gd name="connsiteX180" fmla="*/ 77011 w 138411"/>
                <a:gd name="connsiteY180" fmla="*/ 122179 h 185859"/>
                <a:gd name="connsiteX181" fmla="*/ 76440 w 138411"/>
                <a:gd name="connsiteY181" fmla="*/ 122179 h 185859"/>
                <a:gd name="connsiteX182" fmla="*/ 87012 w 138411"/>
                <a:gd name="connsiteY182" fmla="*/ 134466 h 185859"/>
                <a:gd name="connsiteX183" fmla="*/ 87012 w 138411"/>
                <a:gd name="connsiteY183" fmla="*/ 134466 h 185859"/>
                <a:gd name="connsiteX184" fmla="*/ 87012 w 138411"/>
                <a:gd name="connsiteY184" fmla="*/ 134466 h 185859"/>
                <a:gd name="connsiteX185" fmla="*/ 87012 w 138411"/>
                <a:gd name="connsiteY185" fmla="*/ 134466 h 185859"/>
                <a:gd name="connsiteX186" fmla="*/ 93394 w 138411"/>
                <a:gd name="connsiteY186" fmla="*/ 93985 h 185859"/>
                <a:gd name="connsiteX187" fmla="*/ 93394 w 138411"/>
                <a:gd name="connsiteY187" fmla="*/ 93985 h 185859"/>
                <a:gd name="connsiteX188" fmla="*/ 93394 w 138411"/>
                <a:gd name="connsiteY188" fmla="*/ 93985 h 185859"/>
                <a:gd name="connsiteX189" fmla="*/ 93394 w 138411"/>
                <a:gd name="connsiteY189" fmla="*/ 93985 h 185859"/>
                <a:gd name="connsiteX190" fmla="*/ 44531 w 138411"/>
                <a:gd name="connsiteY190" fmla="*/ 90461 h 185859"/>
                <a:gd name="connsiteX191" fmla="*/ 44531 w 138411"/>
                <a:gd name="connsiteY191" fmla="*/ 90461 h 185859"/>
                <a:gd name="connsiteX192" fmla="*/ 44531 w 138411"/>
                <a:gd name="connsiteY192" fmla="*/ 90461 h 185859"/>
                <a:gd name="connsiteX193" fmla="*/ 44531 w 138411"/>
                <a:gd name="connsiteY193" fmla="*/ 90461 h 185859"/>
                <a:gd name="connsiteX194" fmla="*/ 92727 w 138411"/>
                <a:gd name="connsiteY194" fmla="*/ 128846 h 185859"/>
                <a:gd name="connsiteX195" fmla="*/ 92727 w 138411"/>
                <a:gd name="connsiteY195" fmla="*/ 128846 h 185859"/>
                <a:gd name="connsiteX196" fmla="*/ 92727 w 138411"/>
                <a:gd name="connsiteY196" fmla="*/ 128846 h 185859"/>
                <a:gd name="connsiteX197" fmla="*/ 92727 w 138411"/>
                <a:gd name="connsiteY197" fmla="*/ 128846 h 185859"/>
                <a:gd name="connsiteX198" fmla="*/ 92727 w 138411"/>
                <a:gd name="connsiteY198" fmla="*/ 128846 h 185859"/>
                <a:gd name="connsiteX199" fmla="*/ 76440 w 138411"/>
                <a:gd name="connsiteY199" fmla="*/ 130561 h 185859"/>
                <a:gd name="connsiteX200" fmla="*/ 76440 w 138411"/>
                <a:gd name="connsiteY200" fmla="*/ 130561 h 185859"/>
                <a:gd name="connsiteX201" fmla="*/ 76440 w 138411"/>
                <a:gd name="connsiteY201" fmla="*/ 130561 h 185859"/>
                <a:gd name="connsiteX202" fmla="*/ 76440 w 138411"/>
                <a:gd name="connsiteY202" fmla="*/ 130561 h 185859"/>
                <a:gd name="connsiteX203" fmla="*/ 76535 w 138411"/>
                <a:gd name="connsiteY203" fmla="*/ 130942 h 185859"/>
                <a:gd name="connsiteX204" fmla="*/ 76344 w 138411"/>
                <a:gd name="connsiteY204" fmla="*/ 130847 h 185859"/>
                <a:gd name="connsiteX205" fmla="*/ 76440 w 138411"/>
                <a:gd name="connsiteY205" fmla="*/ 130561 h 185859"/>
                <a:gd name="connsiteX206" fmla="*/ 91775 w 138411"/>
                <a:gd name="connsiteY206" fmla="*/ 50360 h 185859"/>
                <a:gd name="connsiteX207" fmla="*/ 91775 w 138411"/>
                <a:gd name="connsiteY207" fmla="*/ 50360 h 185859"/>
                <a:gd name="connsiteX208" fmla="*/ 91775 w 138411"/>
                <a:gd name="connsiteY208" fmla="*/ 50360 h 185859"/>
                <a:gd name="connsiteX209" fmla="*/ 91870 w 138411"/>
                <a:gd name="connsiteY209" fmla="*/ 50837 h 185859"/>
                <a:gd name="connsiteX210" fmla="*/ 91489 w 138411"/>
                <a:gd name="connsiteY210" fmla="*/ 50456 h 185859"/>
                <a:gd name="connsiteX211" fmla="*/ 91775 w 138411"/>
                <a:gd name="connsiteY211" fmla="*/ 50360 h 185859"/>
                <a:gd name="connsiteX212" fmla="*/ 89584 w 138411"/>
                <a:gd name="connsiteY212" fmla="*/ 51885 h 185859"/>
                <a:gd name="connsiteX213" fmla="*/ 89584 w 138411"/>
                <a:gd name="connsiteY213" fmla="*/ 51885 h 185859"/>
                <a:gd name="connsiteX214" fmla="*/ 89584 w 138411"/>
                <a:gd name="connsiteY214" fmla="*/ 51885 h 185859"/>
                <a:gd name="connsiteX215" fmla="*/ 89584 w 138411"/>
                <a:gd name="connsiteY215" fmla="*/ 51885 h 185859"/>
                <a:gd name="connsiteX216" fmla="*/ 89775 w 138411"/>
                <a:gd name="connsiteY216" fmla="*/ 52170 h 185859"/>
                <a:gd name="connsiteX217" fmla="*/ 89679 w 138411"/>
                <a:gd name="connsiteY217" fmla="*/ 52170 h 185859"/>
                <a:gd name="connsiteX218" fmla="*/ 89584 w 138411"/>
                <a:gd name="connsiteY218" fmla="*/ 51885 h 185859"/>
                <a:gd name="connsiteX219" fmla="*/ 36435 w 138411"/>
                <a:gd name="connsiteY219" fmla="*/ 83222 h 185859"/>
                <a:gd name="connsiteX220" fmla="*/ 36435 w 138411"/>
                <a:gd name="connsiteY220" fmla="*/ 83222 h 185859"/>
                <a:gd name="connsiteX221" fmla="*/ 36435 w 138411"/>
                <a:gd name="connsiteY221" fmla="*/ 83222 h 185859"/>
                <a:gd name="connsiteX222" fmla="*/ 36435 w 138411"/>
                <a:gd name="connsiteY222" fmla="*/ 83222 h 185859"/>
                <a:gd name="connsiteX223" fmla="*/ 78726 w 138411"/>
                <a:gd name="connsiteY223" fmla="*/ 136752 h 185859"/>
                <a:gd name="connsiteX224" fmla="*/ 79107 w 138411"/>
                <a:gd name="connsiteY224" fmla="*/ 136657 h 185859"/>
                <a:gd name="connsiteX225" fmla="*/ 79107 w 138411"/>
                <a:gd name="connsiteY225" fmla="*/ 136657 h 185859"/>
                <a:gd name="connsiteX226" fmla="*/ 78726 w 138411"/>
                <a:gd name="connsiteY226" fmla="*/ 136752 h 185859"/>
                <a:gd name="connsiteX227" fmla="*/ 94728 w 138411"/>
                <a:gd name="connsiteY227" fmla="*/ 146277 h 185859"/>
                <a:gd name="connsiteX228" fmla="*/ 95109 w 138411"/>
                <a:gd name="connsiteY228" fmla="*/ 146182 h 185859"/>
                <a:gd name="connsiteX229" fmla="*/ 95204 w 138411"/>
                <a:gd name="connsiteY229" fmla="*/ 146373 h 185859"/>
                <a:gd name="connsiteX230" fmla="*/ 94728 w 138411"/>
                <a:gd name="connsiteY230" fmla="*/ 146277 h 185859"/>
                <a:gd name="connsiteX231" fmla="*/ 89679 w 138411"/>
                <a:gd name="connsiteY231" fmla="*/ 159422 h 185859"/>
                <a:gd name="connsiteX232" fmla="*/ 89775 w 138411"/>
                <a:gd name="connsiteY232" fmla="*/ 159517 h 185859"/>
                <a:gd name="connsiteX233" fmla="*/ 89775 w 138411"/>
                <a:gd name="connsiteY233" fmla="*/ 159517 h 185859"/>
                <a:gd name="connsiteX234" fmla="*/ 89679 w 138411"/>
                <a:gd name="connsiteY234" fmla="*/ 159422 h 185859"/>
                <a:gd name="connsiteX235" fmla="*/ 107396 w 138411"/>
                <a:gd name="connsiteY235" fmla="*/ 136467 h 185859"/>
                <a:gd name="connsiteX236" fmla="*/ 107586 w 138411"/>
                <a:gd name="connsiteY236" fmla="*/ 136276 h 185859"/>
                <a:gd name="connsiteX237" fmla="*/ 107396 w 138411"/>
                <a:gd name="connsiteY237" fmla="*/ 136562 h 185859"/>
                <a:gd name="connsiteX238" fmla="*/ 107396 w 138411"/>
                <a:gd name="connsiteY238" fmla="*/ 136467 h 185859"/>
                <a:gd name="connsiteX239" fmla="*/ 22338 w 138411"/>
                <a:gd name="connsiteY239" fmla="*/ 92842 h 185859"/>
                <a:gd name="connsiteX240" fmla="*/ 22052 w 138411"/>
                <a:gd name="connsiteY240" fmla="*/ 93033 h 185859"/>
                <a:gd name="connsiteX241" fmla="*/ 22338 w 138411"/>
                <a:gd name="connsiteY241" fmla="*/ 92747 h 185859"/>
                <a:gd name="connsiteX242" fmla="*/ 22338 w 138411"/>
                <a:gd name="connsiteY242" fmla="*/ 92842 h 185859"/>
                <a:gd name="connsiteX243" fmla="*/ 73677 w 138411"/>
                <a:gd name="connsiteY243" fmla="*/ 21405 h 185859"/>
                <a:gd name="connsiteX244" fmla="*/ 73677 w 138411"/>
                <a:gd name="connsiteY244" fmla="*/ 21405 h 185859"/>
                <a:gd name="connsiteX245" fmla="*/ 73677 w 138411"/>
                <a:gd name="connsiteY245" fmla="*/ 21405 h 185859"/>
                <a:gd name="connsiteX246" fmla="*/ 73677 w 138411"/>
                <a:gd name="connsiteY246" fmla="*/ 21405 h 185859"/>
                <a:gd name="connsiteX247" fmla="*/ 65391 w 138411"/>
                <a:gd name="connsiteY247" fmla="*/ 25500 h 185859"/>
                <a:gd name="connsiteX248" fmla="*/ 65391 w 138411"/>
                <a:gd name="connsiteY248" fmla="*/ 25500 h 185859"/>
                <a:gd name="connsiteX249" fmla="*/ 65391 w 138411"/>
                <a:gd name="connsiteY249" fmla="*/ 25500 h 185859"/>
                <a:gd name="connsiteX250" fmla="*/ 65391 w 138411"/>
                <a:gd name="connsiteY250" fmla="*/ 25500 h 185859"/>
                <a:gd name="connsiteX251" fmla="*/ 37292 w 138411"/>
                <a:gd name="connsiteY251" fmla="*/ 147611 h 185859"/>
                <a:gd name="connsiteX252" fmla="*/ 37292 w 138411"/>
                <a:gd name="connsiteY252" fmla="*/ 147611 h 185859"/>
                <a:gd name="connsiteX253" fmla="*/ 37292 w 138411"/>
                <a:gd name="connsiteY253" fmla="*/ 148087 h 185859"/>
                <a:gd name="connsiteX254" fmla="*/ 37292 w 138411"/>
                <a:gd name="connsiteY254" fmla="*/ 148087 h 185859"/>
                <a:gd name="connsiteX255" fmla="*/ 37292 w 138411"/>
                <a:gd name="connsiteY255" fmla="*/ 147611 h 185859"/>
                <a:gd name="connsiteX256" fmla="*/ 115016 w 138411"/>
                <a:gd name="connsiteY256" fmla="*/ 83793 h 185859"/>
                <a:gd name="connsiteX257" fmla="*/ 114921 w 138411"/>
                <a:gd name="connsiteY257" fmla="*/ 83698 h 185859"/>
                <a:gd name="connsiteX258" fmla="*/ 116064 w 138411"/>
                <a:gd name="connsiteY258" fmla="*/ 83317 h 185859"/>
                <a:gd name="connsiteX259" fmla="*/ 115016 w 138411"/>
                <a:gd name="connsiteY259" fmla="*/ 83793 h 185859"/>
                <a:gd name="connsiteX260" fmla="*/ 117588 w 138411"/>
                <a:gd name="connsiteY260" fmla="*/ 76840 h 185859"/>
                <a:gd name="connsiteX261" fmla="*/ 117588 w 138411"/>
                <a:gd name="connsiteY261" fmla="*/ 76364 h 185859"/>
                <a:gd name="connsiteX262" fmla="*/ 117683 w 138411"/>
                <a:gd name="connsiteY262" fmla="*/ 76459 h 185859"/>
                <a:gd name="connsiteX263" fmla="*/ 117588 w 138411"/>
                <a:gd name="connsiteY263" fmla="*/ 76840 h 185859"/>
                <a:gd name="connsiteX264" fmla="*/ 66438 w 138411"/>
                <a:gd name="connsiteY264" fmla="*/ 20071 h 185859"/>
                <a:gd name="connsiteX265" fmla="*/ 66438 w 138411"/>
                <a:gd name="connsiteY265" fmla="*/ 20071 h 185859"/>
                <a:gd name="connsiteX266" fmla="*/ 66438 w 138411"/>
                <a:gd name="connsiteY266" fmla="*/ 20071 h 185859"/>
                <a:gd name="connsiteX267" fmla="*/ 66438 w 138411"/>
                <a:gd name="connsiteY267" fmla="*/ 20071 h 185859"/>
                <a:gd name="connsiteX268" fmla="*/ 68629 w 138411"/>
                <a:gd name="connsiteY268" fmla="*/ 23310 h 185859"/>
                <a:gd name="connsiteX269" fmla="*/ 68629 w 138411"/>
                <a:gd name="connsiteY269" fmla="*/ 23310 h 185859"/>
                <a:gd name="connsiteX270" fmla="*/ 68629 w 138411"/>
                <a:gd name="connsiteY270" fmla="*/ 23310 h 185859"/>
                <a:gd name="connsiteX271" fmla="*/ 68629 w 138411"/>
                <a:gd name="connsiteY271" fmla="*/ 23310 h 185859"/>
                <a:gd name="connsiteX272" fmla="*/ 35006 w 138411"/>
                <a:gd name="connsiteY272" fmla="*/ 139610 h 185859"/>
                <a:gd name="connsiteX273" fmla="*/ 35006 w 138411"/>
                <a:gd name="connsiteY273" fmla="*/ 139610 h 185859"/>
                <a:gd name="connsiteX274" fmla="*/ 35006 w 138411"/>
                <a:gd name="connsiteY274" fmla="*/ 139610 h 185859"/>
                <a:gd name="connsiteX275" fmla="*/ 34911 w 138411"/>
                <a:gd name="connsiteY275" fmla="*/ 139991 h 185859"/>
                <a:gd name="connsiteX276" fmla="*/ 34625 w 138411"/>
                <a:gd name="connsiteY276" fmla="*/ 139896 h 185859"/>
                <a:gd name="connsiteX277" fmla="*/ 35006 w 138411"/>
                <a:gd name="connsiteY277" fmla="*/ 139610 h 185859"/>
                <a:gd name="connsiteX278" fmla="*/ 110063 w 138411"/>
                <a:gd name="connsiteY278" fmla="*/ 152087 h 185859"/>
                <a:gd name="connsiteX279" fmla="*/ 110063 w 138411"/>
                <a:gd name="connsiteY279" fmla="*/ 152087 h 185859"/>
                <a:gd name="connsiteX280" fmla="*/ 110063 w 138411"/>
                <a:gd name="connsiteY280" fmla="*/ 152087 h 185859"/>
                <a:gd name="connsiteX281" fmla="*/ 110063 w 138411"/>
                <a:gd name="connsiteY281" fmla="*/ 152087 h 185859"/>
                <a:gd name="connsiteX282" fmla="*/ 120731 w 138411"/>
                <a:gd name="connsiteY282" fmla="*/ 121036 h 185859"/>
                <a:gd name="connsiteX283" fmla="*/ 120731 w 138411"/>
                <a:gd name="connsiteY283" fmla="*/ 121036 h 185859"/>
                <a:gd name="connsiteX284" fmla="*/ 121112 w 138411"/>
                <a:gd name="connsiteY284" fmla="*/ 121608 h 185859"/>
                <a:gd name="connsiteX285" fmla="*/ 120731 w 138411"/>
                <a:gd name="connsiteY285" fmla="*/ 121036 h 185859"/>
                <a:gd name="connsiteX286" fmla="*/ 16813 w 138411"/>
                <a:gd name="connsiteY286" fmla="*/ 47408 h 185859"/>
                <a:gd name="connsiteX287" fmla="*/ 16813 w 138411"/>
                <a:gd name="connsiteY287" fmla="*/ 47408 h 185859"/>
                <a:gd name="connsiteX288" fmla="*/ 16813 w 138411"/>
                <a:gd name="connsiteY288" fmla="*/ 47408 h 185859"/>
                <a:gd name="connsiteX289" fmla="*/ 16813 w 138411"/>
                <a:gd name="connsiteY289" fmla="*/ 47408 h 185859"/>
                <a:gd name="connsiteX290" fmla="*/ 13956 w 138411"/>
                <a:gd name="connsiteY290" fmla="*/ 48170 h 185859"/>
                <a:gd name="connsiteX291" fmla="*/ 13670 w 138411"/>
                <a:gd name="connsiteY291" fmla="*/ 47979 h 185859"/>
                <a:gd name="connsiteX292" fmla="*/ 13860 w 138411"/>
                <a:gd name="connsiteY292" fmla="*/ 47789 h 185859"/>
                <a:gd name="connsiteX293" fmla="*/ 13956 w 138411"/>
                <a:gd name="connsiteY293" fmla="*/ 48170 h 185859"/>
                <a:gd name="connsiteX294" fmla="*/ 18909 w 138411"/>
                <a:gd name="connsiteY294" fmla="*/ 80841 h 185859"/>
                <a:gd name="connsiteX295" fmla="*/ 18909 w 138411"/>
                <a:gd name="connsiteY295" fmla="*/ 80841 h 185859"/>
                <a:gd name="connsiteX296" fmla="*/ 18909 w 138411"/>
                <a:gd name="connsiteY296" fmla="*/ 80841 h 185859"/>
                <a:gd name="connsiteX297" fmla="*/ 18909 w 138411"/>
                <a:gd name="connsiteY297" fmla="*/ 80841 h 185859"/>
                <a:gd name="connsiteX298" fmla="*/ 51579 w 138411"/>
                <a:gd name="connsiteY298" fmla="*/ 165518 h 185859"/>
                <a:gd name="connsiteX299" fmla="*/ 51579 w 138411"/>
                <a:gd name="connsiteY299" fmla="*/ 165613 h 185859"/>
                <a:gd name="connsiteX300" fmla="*/ 51484 w 138411"/>
                <a:gd name="connsiteY300" fmla="*/ 165613 h 185859"/>
                <a:gd name="connsiteX301" fmla="*/ 51579 w 138411"/>
                <a:gd name="connsiteY301" fmla="*/ 165518 h 185859"/>
                <a:gd name="connsiteX302" fmla="*/ 76249 w 138411"/>
                <a:gd name="connsiteY302" fmla="*/ 155993 h 185859"/>
                <a:gd name="connsiteX303" fmla="*/ 76249 w 138411"/>
                <a:gd name="connsiteY303" fmla="*/ 155993 h 185859"/>
                <a:gd name="connsiteX304" fmla="*/ 76249 w 138411"/>
                <a:gd name="connsiteY304" fmla="*/ 155993 h 185859"/>
                <a:gd name="connsiteX305" fmla="*/ 76249 w 138411"/>
                <a:gd name="connsiteY305" fmla="*/ 155993 h 185859"/>
                <a:gd name="connsiteX306" fmla="*/ 76249 w 138411"/>
                <a:gd name="connsiteY306" fmla="*/ 155993 h 185859"/>
                <a:gd name="connsiteX307" fmla="*/ 76249 w 138411"/>
                <a:gd name="connsiteY307" fmla="*/ 155993 h 185859"/>
                <a:gd name="connsiteX308" fmla="*/ 76249 w 138411"/>
                <a:gd name="connsiteY308" fmla="*/ 155993 h 185859"/>
                <a:gd name="connsiteX309" fmla="*/ 76249 w 138411"/>
                <a:gd name="connsiteY309" fmla="*/ 155993 h 185859"/>
                <a:gd name="connsiteX310" fmla="*/ 113016 w 138411"/>
                <a:gd name="connsiteY310" fmla="*/ 156374 h 185859"/>
                <a:gd name="connsiteX311" fmla="*/ 113016 w 138411"/>
                <a:gd name="connsiteY311" fmla="*/ 156660 h 185859"/>
                <a:gd name="connsiteX312" fmla="*/ 112730 w 138411"/>
                <a:gd name="connsiteY312" fmla="*/ 156564 h 185859"/>
                <a:gd name="connsiteX313" fmla="*/ 113016 w 138411"/>
                <a:gd name="connsiteY313" fmla="*/ 156374 h 185859"/>
                <a:gd name="connsiteX314" fmla="*/ 123588 w 138411"/>
                <a:gd name="connsiteY314" fmla="*/ 71602 h 185859"/>
                <a:gd name="connsiteX315" fmla="*/ 123684 w 138411"/>
                <a:gd name="connsiteY315" fmla="*/ 71506 h 185859"/>
                <a:gd name="connsiteX316" fmla="*/ 123684 w 138411"/>
                <a:gd name="connsiteY316" fmla="*/ 71696 h 185859"/>
                <a:gd name="connsiteX317" fmla="*/ 123588 w 138411"/>
                <a:gd name="connsiteY317" fmla="*/ 71602 h 185859"/>
                <a:gd name="connsiteX318" fmla="*/ 10146 w 138411"/>
                <a:gd name="connsiteY318" fmla="*/ 72554 h 185859"/>
                <a:gd name="connsiteX319" fmla="*/ 10146 w 138411"/>
                <a:gd name="connsiteY319" fmla="*/ 72554 h 185859"/>
                <a:gd name="connsiteX320" fmla="*/ 10146 w 138411"/>
                <a:gd name="connsiteY320" fmla="*/ 72554 h 185859"/>
                <a:gd name="connsiteX321" fmla="*/ 10146 w 138411"/>
                <a:gd name="connsiteY321" fmla="*/ 72554 h 185859"/>
                <a:gd name="connsiteX322" fmla="*/ 61104 w 138411"/>
                <a:gd name="connsiteY322" fmla="*/ 166280 h 185859"/>
                <a:gd name="connsiteX323" fmla="*/ 61104 w 138411"/>
                <a:gd name="connsiteY323" fmla="*/ 166280 h 185859"/>
                <a:gd name="connsiteX324" fmla="*/ 61295 w 138411"/>
                <a:gd name="connsiteY324" fmla="*/ 166375 h 185859"/>
                <a:gd name="connsiteX325" fmla="*/ 61200 w 138411"/>
                <a:gd name="connsiteY325" fmla="*/ 166470 h 185859"/>
                <a:gd name="connsiteX326" fmla="*/ 61104 w 138411"/>
                <a:gd name="connsiteY326" fmla="*/ 166280 h 185859"/>
                <a:gd name="connsiteX327" fmla="*/ 61104 w 138411"/>
                <a:gd name="connsiteY327" fmla="*/ 166280 h 185859"/>
                <a:gd name="connsiteX328" fmla="*/ 17004 w 138411"/>
                <a:gd name="connsiteY328" fmla="*/ 26643 h 185859"/>
                <a:gd name="connsiteX329" fmla="*/ 17004 w 138411"/>
                <a:gd name="connsiteY329" fmla="*/ 26643 h 185859"/>
                <a:gd name="connsiteX330" fmla="*/ 17004 w 138411"/>
                <a:gd name="connsiteY330" fmla="*/ 26643 h 185859"/>
                <a:gd name="connsiteX331" fmla="*/ 17004 w 138411"/>
                <a:gd name="connsiteY331" fmla="*/ 26643 h 185859"/>
                <a:gd name="connsiteX332" fmla="*/ 17004 w 138411"/>
                <a:gd name="connsiteY332" fmla="*/ 26643 h 185859"/>
                <a:gd name="connsiteX333" fmla="*/ 10241 w 138411"/>
                <a:gd name="connsiteY333" fmla="*/ 86746 h 185859"/>
                <a:gd name="connsiteX334" fmla="*/ 10241 w 138411"/>
                <a:gd name="connsiteY334" fmla="*/ 86746 h 185859"/>
                <a:gd name="connsiteX335" fmla="*/ 10241 w 138411"/>
                <a:gd name="connsiteY335" fmla="*/ 86746 h 185859"/>
                <a:gd name="connsiteX336" fmla="*/ 10241 w 138411"/>
                <a:gd name="connsiteY336" fmla="*/ 86746 h 185859"/>
                <a:gd name="connsiteX337" fmla="*/ 2811 w 138411"/>
                <a:gd name="connsiteY337" fmla="*/ 61695 h 185859"/>
                <a:gd name="connsiteX338" fmla="*/ 2811 w 138411"/>
                <a:gd name="connsiteY338" fmla="*/ 61695 h 185859"/>
                <a:gd name="connsiteX339" fmla="*/ 2811 w 138411"/>
                <a:gd name="connsiteY339" fmla="*/ 61695 h 185859"/>
                <a:gd name="connsiteX340" fmla="*/ 2811 w 138411"/>
                <a:gd name="connsiteY340" fmla="*/ 61695 h 185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138411" h="185859">
                  <a:moveTo>
                    <a:pt x="28719" y="153707"/>
                  </a:moveTo>
                  <a:lnTo>
                    <a:pt x="28719" y="153707"/>
                  </a:lnTo>
                  <a:cubicBezTo>
                    <a:pt x="29958" y="155326"/>
                    <a:pt x="31291" y="156945"/>
                    <a:pt x="32529" y="158660"/>
                  </a:cubicBezTo>
                  <a:lnTo>
                    <a:pt x="32529" y="158660"/>
                  </a:lnTo>
                  <a:lnTo>
                    <a:pt x="32529" y="158660"/>
                  </a:lnTo>
                  <a:cubicBezTo>
                    <a:pt x="33863" y="159898"/>
                    <a:pt x="35196" y="161136"/>
                    <a:pt x="36530" y="162470"/>
                  </a:cubicBezTo>
                  <a:cubicBezTo>
                    <a:pt x="37292" y="164851"/>
                    <a:pt x="39483" y="165708"/>
                    <a:pt x="41292" y="167042"/>
                  </a:cubicBezTo>
                  <a:cubicBezTo>
                    <a:pt x="42340" y="167899"/>
                    <a:pt x="43483" y="168756"/>
                    <a:pt x="44531" y="169614"/>
                  </a:cubicBezTo>
                  <a:cubicBezTo>
                    <a:pt x="45864" y="171328"/>
                    <a:pt x="47674" y="172280"/>
                    <a:pt x="49579" y="173138"/>
                  </a:cubicBezTo>
                  <a:lnTo>
                    <a:pt x="49579" y="173138"/>
                  </a:lnTo>
                  <a:cubicBezTo>
                    <a:pt x="51103" y="174948"/>
                    <a:pt x="53008" y="175995"/>
                    <a:pt x="55294" y="176567"/>
                  </a:cubicBezTo>
                  <a:cubicBezTo>
                    <a:pt x="55770" y="176853"/>
                    <a:pt x="56247" y="177043"/>
                    <a:pt x="56818" y="177329"/>
                  </a:cubicBezTo>
                  <a:lnTo>
                    <a:pt x="56818" y="177329"/>
                  </a:lnTo>
                  <a:cubicBezTo>
                    <a:pt x="60628" y="179139"/>
                    <a:pt x="64248" y="181615"/>
                    <a:pt x="68534" y="182282"/>
                  </a:cubicBezTo>
                  <a:cubicBezTo>
                    <a:pt x="69105" y="182472"/>
                    <a:pt x="69772" y="182568"/>
                    <a:pt x="70344" y="182758"/>
                  </a:cubicBezTo>
                  <a:cubicBezTo>
                    <a:pt x="71391" y="183901"/>
                    <a:pt x="72534" y="183806"/>
                    <a:pt x="73773" y="183234"/>
                  </a:cubicBezTo>
                  <a:cubicBezTo>
                    <a:pt x="74344" y="183330"/>
                    <a:pt x="74916" y="183425"/>
                    <a:pt x="75582" y="183520"/>
                  </a:cubicBezTo>
                  <a:lnTo>
                    <a:pt x="75582" y="183520"/>
                  </a:lnTo>
                  <a:cubicBezTo>
                    <a:pt x="77773" y="185902"/>
                    <a:pt x="80631" y="185806"/>
                    <a:pt x="83583" y="185520"/>
                  </a:cubicBezTo>
                  <a:cubicBezTo>
                    <a:pt x="83869" y="185711"/>
                    <a:pt x="84250" y="185616"/>
                    <a:pt x="84536" y="185425"/>
                  </a:cubicBezTo>
                  <a:lnTo>
                    <a:pt x="84536" y="185425"/>
                  </a:lnTo>
                  <a:cubicBezTo>
                    <a:pt x="88822" y="185996"/>
                    <a:pt x="93013" y="186282"/>
                    <a:pt x="97109" y="184473"/>
                  </a:cubicBezTo>
                  <a:cubicBezTo>
                    <a:pt x="99109" y="184758"/>
                    <a:pt x="100728" y="183901"/>
                    <a:pt x="102252" y="182758"/>
                  </a:cubicBezTo>
                  <a:cubicBezTo>
                    <a:pt x="107205" y="181425"/>
                    <a:pt x="111492" y="179043"/>
                    <a:pt x="114444" y="174757"/>
                  </a:cubicBezTo>
                  <a:cubicBezTo>
                    <a:pt x="115206" y="173995"/>
                    <a:pt x="116159" y="173423"/>
                    <a:pt x="115683" y="172090"/>
                  </a:cubicBezTo>
                  <a:cubicBezTo>
                    <a:pt x="117207" y="171042"/>
                    <a:pt x="119397" y="170661"/>
                    <a:pt x="119588" y="168280"/>
                  </a:cubicBezTo>
                  <a:lnTo>
                    <a:pt x="119588" y="168280"/>
                  </a:lnTo>
                  <a:cubicBezTo>
                    <a:pt x="119874" y="167995"/>
                    <a:pt x="120064" y="167613"/>
                    <a:pt x="120159" y="167232"/>
                  </a:cubicBezTo>
                  <a:cubicBezTo>
                    <a:pt x="122636" y="164851"/>
                    <a:pt x="124922" y="162279"/>
                    <a:pt x="125874" y="158946"/>
                  </a:cubicBezTo>
                  <a:cubicBezTo>
                    <a:pt x="127113" y="157707"/>
                    <a:pt x="127779" y="156183"/>
                    <a:pt x="127970" y="154373"/>
                  </a:cubicBezTo>
                  <a:lnTo>
                    <a:pt x="127970" y="154373"/>
                  </a:lnTo>
                  <a:cubicBezTo>
                    <a:pt x="127970" y="154373"/>
                    <a:pt x="127970" y="154373"/>
                    <a:pt x="127970" y="154373"/>
                  </a:cubicBezTo>
                  <a:cubicBezTo>
                    <a:pt x="128256" y="154279"/>
                    <a:pt x="128446" y="154088"/>
                    <a:pt x="128351" y="153707"/>
                  </a:cubicBezTo>
                  <a:lnTo>
                    <a:pt x="128351" y="153707"/>
                  </a:lnTo>
                  <a:lnTo>
                    <a:pt x="128351" y="153707"/>
                  </a:lnTo>
                  <a:cubicBezTo>
                    <a:pt x="129303" y="152754"/>
                    <a:pt x="129399" y="151516"/>
                    <a:pt x="129303" y="150278"/>
                  </a:cubicBezTo>
                  <a:lnTo>
                    <a:pt x="129303" y="150278"/>
                  </a:lnTo>
                  <a:lnTo>
                    <a:pt x="129303" y="150278"/>
                  </a:lnTo>
                  <a:cubicBezTo>
                    <a:pt x="130542" y="149135"/>
                    <a:pt x="131113" y="147611"/>
                    <a:pt x="131304" y="145896"/>
                  </a:cubicBezTo>
                  <a:cubicBezTo>
                    <a:pt x="133113" y="143611"/>
                    <a:pt x="133494" y="140753"/>
                    <a:pt x="133971" y="137991"/>
                  </a:cubicBezTo>
                  <a:lnTo>
                    <a:pt x="133971" y="137991"/>
                  </a:lnTo>
                  <a:cubicBezTo>
                    <a:pt x="134828" y="136562"/>
                    <a:pt x="135590" y="135229"/>
                    <a:pt x="134923" y="133419"/>
                  </a:cubicBezTo>
                  <a:cubicBezTo>
                    <a:pt x="136447" y="129418"/>
                    <a:pt x="137685" y="125418"/>
                    <a:pt x="137209" y="121131"/>
                  </a:cubicBezTo>
                  <a:lnTo>
                    <a:pt x="137209" y="121131"/>
                  </a:lnTo>
                  <a:cubicBezTo>
                    <a:pt x="138257" y="119036"/>
                    <a:pt x="137114" y="116845"/>
                    <a:pt x="137114" y="114750"/>
                  </a:cubicBezTo>
                  <a:lnTo>
                    <a:pt x="137114" y="114750"/>
                  </a:lnTo>
                  <a:cubicBezTo>
                    <a:pt x="138733" y="110559"/>
                    <a:pt x="139114" y="106463"/>
                    <a:pt x="136638" y="102558"/>
                  </a:cubicBezTo>
                  <a:cubicBezTo>
                    <a:pt x="136733" y="101986"/>
                    <a:pt x="136923" y="101320"/>
                    <a:pt x="137019" y="100748"/>
                  </a:cubicBezTo>
                  <a:lnTo>
                    <a:pt x="137019" y="100748"/>
                  </a:lnTo>
                  <a:lnTo>
                    <a:pt x="137019" y="100748"/>
                  </a:lnTo>
                  <a:cubicBezTo>
                    <a:pt x="138352" y="95986"/>
                    <a:pt x="136542" y="91699"/>
                    <a:pt x="135495" y="87222"/>
                  </a:cubicBezTo>
                  <a:lnTo>
                    <a:pt x="135495" y="87222"/>
                  </a:lnTo>
                  <a:cubicBezTo>
                    <a:pt x="135495" y="86841"/>
                    <a:pt x="135304" y="86461"/>
                    <a:pt x="135018" y="86175"/>
                  </a:cubicBezTo>
                  <a:cubicBezTo>
                    <a:pt x="135399" y="83603"/>
                    <a:pt x="134161" y="81412"/>
                    <a:pt x="133399" y="79126"/>
                  </a:cubicBezTo>
                  <a:lnTo>
                    <a:pt x="133399" y="79126"/>
                  </a:lnTo>
                  <a:cubicBezTo>
                    <a:pt x="133780" y="77126"/>
                    <a:pt x="132351" y="75792"/>
                    <a:pt x="131685" y="74173"/>
                  </a:cubicBezTo>
                  <a:lnTo>
                    <a:pt x="131685" y="74173"/>
                  </a:lnTo>
                  <a:cubicBezTo>
                    <a:pt x="131875" y="71696"/>
                    <a:pt x="130351" y="69887"/>
                    <a:pt x="129303" y="67887"/>
                  </a:cubicBezTo>
                  <a:lnTo>
                    <a:pt x="129303" y="67887"/>
                  </a:lnTo>
                  <a:cubicBezTo>
                    <a:pt x="128351" y="63886"/>
                    <a:pt x="127113" y="59981"/>
                    <a:pt x="124350" y="56837"/>
                  </a:cubicBezTo>
                  <a:lnTo>
                    <a:pt x="124350" y="56837"/>
                  </a:lnTo>
                  <a:lnTo>
                    <a:pt x="124350" y="56837"/>
                  </a:lnTo>
                  <a:cubicBezTo>
                    <a:pt x="123969" y="56171"/>
                    <a:pt x="123588" y="55409"/>
                    <a:pt x="123207" y="54742"/>
                  </a:cubicBezTo>
                  <a:lnTo>
                    <a:pt x="123207" y="54742"/>
                  </a:lnTo>
                  <a:lnTo>
                    <a:pt x="123207" y="54742"/>
                  </a:lnTo>
                  <a:cubicBezTo>
                    <a:pt x="122731" y="51408"/>
                    <a:pt x="120636" y="48932"/>
                    <a:pt x="118731" y="46360"/>
                  </a:cubicBezTo>
                  <a:lnTo>
                    <a:pt x="118731" y="46360"/>
                  </a:lnTo>
                  <a:cubicBezTo>
                    <a:pt x="118731" y="46360"/>
                    <a:pt x="118731" y="46360"/>
                    <a:pt x="118731" y="46360"/>
                  </a:cubicBezTo>
                  <a:cubicBezTo>
                    <a:pt x="118254" y="45598"/>
                    <a:pt x="117778" y="44931"/>
                    <a:pt x="117207" y="44170"/>
                  </a:cubicBezTo>
                  <a:cubicBezTo>
                    <a:pt x="116254" y="42741"/>
                    <a:pt x="115302" y="41312"/>
                    <a:pt x="114254" y="39883"/>
                  </a:cubicBezTo>
                  <a:cubicBezTo>
                    <a:pt x="113016" y="38073"/>
                    <a:pt x="111777" y="36359"/>
                    <a:pt x="110539" y="34549"/>
                  </a:cubicBezTo>
                  <a:cubicBezTo>
                    <a:pt x="109110" y="32263"/>
                    <a:pt x="108158" y="29596"/>
                    <a:pt x="105300" y="28548"/>
                  </a:cubicBezTo>
                  <a:cubicBezTo>
                    <a:pt x="103681" y="25214"/>
                    <a:pt x="101300" y="22643"/>
                    <a:pt x="98252" y="20643"/>
                  </a:cubicBezTo>
                  <a:cubicBezTo>
                    <a:pt x="96918" y="18166"/>
                    <a:pt x="95585" y="15689"/>
                    <a:pt x="92727" y="14642"/>
                  </a:cubicBezTo>
                  <a:cubicBezTo>
                    <a:pt x="91108" y="13213"/>
                    <a:pt x="89489" y="11784"/>
                    <a:pt x="87870" y="10451"/>
                  </a:cubicBezTo>
                  <a:cubicBezTo>
                    <a:pt x="86631" y="8736"/>
                    <a:pt x="85012" y="7593"/>
                    <a:pt x="82821" y="7213"/>
                  </a:cubicBezTo>
                  <a:cubicBezTo>
                    <a:pt x="81678" y="6450"/>
                    <a:pt x="80535" y="5784"/>
                    <a:pt x="79392" y="5021"/>
                  </a:cubicBezTo>
                  <a:cubicBezTo>
                    <a:pt x="79392" y="5021"/>
                    <a:pt x="79392" y="5021"/>
                    <a:pt x="79392" y="5021"/>
                  </a:cubicBezTo>
                  <a:cubicBezTo>
                    <a:pt x="79392" y="5021"/>
                    <a:pt x="79392" y="5021"/>
                    <a:pt x="79392" y="5021"/>
                  </a:cubicBezTo>
                  <a:cubicBezTo>
                    <a:pt x="78916" y="4831"/>
                    <a:pt x="78345" y="4641"/>
                    <a:pt x="77868" y="4450"/>
                  </a:cubicBezTo>
                  <a:lnTo>
                    <a:pt x="77868" y="4450"/>
                  </a:lnTo>
                  <a:lnTo>
                    <a:pt x="77868" y="4450"/>
                  </a:lnTo>
                  <a:cubicBezTo>
                    <a:pt x="76630" y="3212"/>
                    <a:pt x="75106" y="2640"/>
                    <a:pt x="73392" y="2640"/>
                  </a:cubicBezTo>
                  <a:lnTo>
                    <a:pt x="73392" y="2640"/>
                  </a:lnTo>
                  <a:lnTo>
                    <a:pt x="73392" y="2640"/>
                  </a:lnTo>
                  <a:cubicBezTo>
                    <a:pt x="70915" y="1212"/>
                    <a:pt x="68343" y="69"/>
                    <a:pt x="65391" y="354"/>
                  </a:cubicBezTo>
                  <a:lnTo>
                    <a:pt x="65391" y="354"/>
                  </a:lnTo>
                  <a:lnTo>
                    <a:pt x="65391" y="354"/>
                  </a:lnTo>
                  <a:cubicBezTo>
                    <a:pt x="60914" y="-313"/>
                    <a:pt x="56532" y="-27"/>
                    <a:pt x="52151" y="1116"/>
                  </a:cubicBezTo>
                  <a:cubicBezTo>
                    <a:pt x="50246" y="926"/>
                    <a:pt x="48341" y="640"/>
                    <a:pt x="46531" y="450"/>
                  </a:cubicBezTo>
                  <a:cubicBezTo>
                    <a:pt x="45198" y="-598"/>
                    <a:pt x="45007" y="1116"/>
                    <a:pt x="44340" y="1497"/>
                  </a:cubicBezTo>
                  <a:cubicBezTo>
                    <a:pt x="42150" y="1116"/>
                    <a:pt x="39959" y="-27"/>
                    <a:pt x="37863" y="1879"/>
                  </a:cubicBezTo>
                  <a:cubicBezTo>
                    <a:pt x="36530" y="2069"/>
                    <a:pt x="35006" y="1593"/>
                    <a:pt x="33863" y="2831"/>
                  </a:cubicBezTo>
                  <a:cubicBezTo>
                    <a:pt x="31005" y="2545"/>
                    <a:pt x="29005" y="4355"/>
                    <a:pt x="26814" y="5784"/>
                  </a:cubicBezTo>
                  <a:lnTo>
                    <a:pt x="26814" y="5784"/>
                  </a:lnTo>
                  <a:cubicBezTo>
                    <a:pt x="22242" y="6355"/>
                    <a:pt x="19861" y="9975"/>
                    <a:pt x="16908" y="12927"/>
                  </a:cubicBezTo>
                  <a:cubicBezTo>
                    <a:pt x="14051" y="15499"/>
                    <a:pt x="11289" y="18166"/>
                    <a:pt x="9955" y="21881"/>
                  </a:cubicBezTo>
                  <a:lnTo>
                    <a:pt x="9955" y="21881"/>
                  </a:lnTo>
                  <a:cubicBezTo>
                    <a:pt x="8526" y="23310"/>
                    <a:pt x="7574" y="24929"/>
                    <a:pt x="7288" y="27024"/>
                  </a:cubicBezTo>
                  <a:cubicBezTo>
                    <a:pt x="5669" y="28834"/>
                    <a:pt x="4907" y="30930"/>
                    <a:pt x="4812" y="33311"/>
                  </a:cubicBezTo>
                  <a:lnTo>
                    <a:pt x="4812" y="33311"/>
                  </a:lnTo>
                  <a:cubicBezTo>
                    <a:pt x="4526" y="34168"/>
                    <a:pt x="4335" y="35025"/>
                    <a:pt x="4050" y="35978"/>
                  </a:cubicBezTo>
                  <a:cubicBezTo>
                    <a:pt x="2335" y="38073"/>
                    <a:pt x="2430" y="40645"/>
                    <a:pt x="2240" y="43217"/>
                  </a:cubicBezTo>
                  <a:cubicBezTo>
                    <a:pt x="1954" y="45026"/>
                    <a:pt x="1573" y="46741"/>
                    <a:pt x="1287" y="48551"/>
                  </a:cubicBezTo>
                  <a:cubicBezTo>
                    <a:pt x="1097" y="51313"/>
                    <a:pt x="811" y="54075"/>
                    <a:pt x="621" y="56837"/>
                  </a:cubicBezTo>
                  <a:lnTo>
                    <a:pt x="621" y="56837"/>
                  </a:lnTo>
                  <a:cubicBezTo>
                    <a:pt x="49" y="60076"/>
                    <a:pt x="-618" y="63220"/>
                    <a:pt x="1097" y="66362"/>
                  </a:cubicBezTo>
                  <a:lnTo>
                    <a:pt x="1097" y="66362"/>
                  </a:lnTo>
                  <a:lnTo>
                    <a:pt x="1097" y="66362"/>
                  </a:lnTo>
                  <a:cubicBezTo>
                    <a:pt x="1002" y="67982"/>
                    <a:pt x="811" y="69601"/>
                    <a:pt x="716" y="71220"/>
                  </a:cubicBezTo>
                  <a:cubicBezTo>
                    <a:pt x="144" y="72745"/>
                    <a:pt x="144" y="74364"/>
                    <a:pt x="811" y="75887"/>
                  </a:cubicBezTo>
                  <a:cubicBezTo>
                    <a:pt x="1002" y="78459"/>
                    <a:pt x="1097" y="80936"/>
                    <a:pt x="1287" y="83508"/>
                  </a:cubicBezTo>
                  <a:cubicBezTo>
                    <a:pt x="906" y="85603"/>
                    <a:pt x="1097" y="87604"/>
                    <a:pt x="2240" y="89413"/>
                  </a:cubicBezTo>
                  <a:cubicBezTo>
                    <a:pt x="2430" y="90937"/>
                    <a:pt x="2526" y="92366"/>
                    <a:pt x="2716" y="93890"/>
                  </a:cubicBezTo>
                  <a:cubicBezTo>
                    <a:pt x="3383" y="96652"/>
                    <a:pt x="2907" y="99605"/>
                    <a:pt x="4621" y="102081"/>
                  </a:cubicBezTo>
                  <a:cubicBezTo>
                    <a:pt x="5193" y="107701"/>
                    <a:pt x="6526" y="113035"/>
                    <a:pt x="9098" y="118083"/>
                  </a:cubicBezTo>
                  <a:cubicBezTo>
                    <a:pt x="9098" y="119988"/>
                    <a:pt x="9669" y="121703"/>
                    <a:pt x="10908" y="123132"/>
                  </a:cubicBezTo>
                  <a:cubicBezTo>
                    <a:pt x="11384" y="124465"/>
                    <a:pt x="11765" y="125704"/>
                    <a:pt x="12241" y="127037"/>
                  </a:cubicBezTo>
                  <a:cubicBezTo>
                    <a:pt x="12908" y="128180"/>
                    <a:pt x="13479" y="129323"/>
                    <a:pt x="14146" y="130466"/>
                  </a:cubicBezTo>
                  <a:cubicBezTo>
                    <a:pt x="14337" y="134752"/>
                    <a:pt x="17670" y="137419"/>
                    <a:pt x="19575" y="140753"/>
                  </a:cubicBezTo>
                  <a:cubicBezTo>
                    <a:pt x="19671" y="141610"/>
                    <a:pt x="19956" y="142277"/>
                    <a:pt x="20433" y="142848"/>
                  </a:cubicBezTo>
                  <a:cubicBezTo>
                    <a:pt x="22147" y="146849"/>
                    <a:pt x="24909" y="150659"/>
                    <a:pt x="28719" y="153707"/>
                  </a:cubicBezTo>
                  <a:close/>
                  <a:moveTo>
                    <a:pt x="77202" y="175995"/>
                  </a:moveTo>
                  <a:cubicBezTo>
                    <a:pt x="77202" y="175995"/>
                    <a:pt x="77106" y="175995"/>
                    <a:pt x="77202" y="175995"/>
                  </a:cubicBezTo>
                  <a:lnTo>
                    <a:pt x="77202" y="175995"/>
                  </a:lnTo>
                  <a:cubicBezTo>
                    <a:pt x="77106" y="175900"/>
                    <a:pt x="77202" y="175900"/>
                    <a:pt x="77202" y="175995"/>
                  </a:cubicBezTo>
                  <a:cubicBezTo>
                    <a:pt x="77202" y="175900"/>
                    <a:pt x="77202" y="175995"/>
                    <a:pt x="77202" y="175995"/>
                  </a:cubicBezTo>
                  <a:close/>
                  <a:moveTo>
                    <a:pt x="90632" y="174757"/>
                  </a:moveTo>
                  <a:cubicBezTo>
                    <a:pt x="90632" y="174852"/>
                    <a:pt x="90632" y="174948"/>
                    <a:pt x="90727" y="174948"/>
                  </a:cubicBezTo>
                  <a:cubicBezTo>
                    <a:pt x="90632" y="174948"/>
                    <a:pt x="90632" y="174852"/>
                    <a:pt x="90537" y="174852"/>
                  </a:cubicBezTo>
                  <a:cubicBezTo>
                    <a:pt x="90537" y="174852"/>
                    <a:pt x="90537" y="174757"/>
                    <a:pt x="90632" y="174757"/>
                  </a:cubicBezTo>
                  <a:lnTo>
                    <a:pt x="90632" y="174757"/>
                  </a:lnTo>
                  <a:lnTo>
                    <a:pt x="90632" y="174757"/>
                  </a:lnTo>
                  <a:lnTo>
                    <a:pt x="90632" y="174757"/>
                  </a:lnTo>
                  <a:close/>
                  <a:moveTo>
                    <a:pt x="84822" y="170852"/>
                  </a:moveTo>
                  <a:cubicBezTo>
                    <a:pt x="84822" y="170852"/>
                    <a:pt x="84822" y="170852"/>
                    <a:pt x="84822" y="170852"/>
                  </a:cubicBezTo>
                  <a:cubicBezTo>
                    <a:pt x="84822" y="170852"/>
                    <a:pt x="84822" y="170852"/>
                    <a:pt x="84822" y="170852"/>
                  </a:cubicBezTo>
                  <a:cubicBezTo>
                    <a:pt x="84822" y="170852"/>
                    <a:pt x="84822" y="170852"/>
                    <a:pt x="84822" y="170852"/>
                  </a:cubicBezTo>
                  <a:close/>
                  <a:moveTo>
                    <a:pt x="20623" y="111321"/>
                  </a:moveTo>
                  <a:cubicBezTo>
                    <a:pt x="20623" y="111321"/>
                    <a:pt x="20623" y="111321"/>
                    <a:pt x="20623" y="111321"/>
                  </a:cubicBezTo>
                  <a:cubicBezTo>
                    <a:pt x="20623" y="111321"/>
                    <a:pt x="20718" y="111321"/>
                    <a:pt x="20623" y="111321"/>
                  </a:cubicBezTo>
                  <a:cubicBezTo>
                    <a:pt x="20623" y="111321"/>
                    <a:pt x="20623" y="111321"/>
                    <a:pt x="20623" y="111321"/>
                  </a:cubicBezTo>
                  <a:close/>
                  <a:moveTo>
                    <a:pt x="85488" y="162375"/>
                  </a:moveTo>
                  <a:cubicBezTo>
                    <a:pt x="85488" y="162470"/>
                    <a:pt x="85488" y="162470"/>
                    <a:pt x="85488" y="162375"/>
                  </a:cubicBezTo>
                  <a:cubicBezTo>
                    <a:pt x="85488" y="162470"/>
                    <a:pt x="85393" y="162470"/>
                    <a:pt x="85488" y="162375"/>
                  </a:cubicBezTo>
                  <a:cubicBezTo>
                    <a:pt x="85393" y="162470"/>
                    <a:pt x="85393" y="162470"/>
                    <a:pt x="85393" y="162470"/>
                  </a:cubicBezTo>
                  <a:cubicBezTo>
                    <a:pt x="85298" y="162470"/>
                    <a:pt x="85393" y="162470"/>
                    <a:pt x="85488" y="162375"/>
                  </a:cubicBezTo>
                  <a:cubicBezTo>
                    <a:pt x="85393" y="162470"/>
                    <a:pt x="85393" y="162470"/>
                    <a:pt x="85488" y="162375"/>
                  </a:cubicBezTo>
                  <a:lnTo>
                    <a:pt x="85488" y="162375"/>
                  </a:lnTo>
                  <a:lnTo>
                    <a:pt x="85488" y="162375"/>
                  </a:lnTo>
                  <a:lnTo>
                    <a:pt x="85488" y="162375"/>
                  </a:lnTo>
                  <a:close/>
                  <a:moveTo>
                    <a:pt x="85298" y="135609"/>
                  </a:moveTo>
                  <a:cubicBezTo>
                    <a:pt x="85298" y="135609"/>
                    <a:pt x="85298" y="135609"/>
                    <a:pt x="85298" y="135609"/>
                  </a:cubicBezTo>
                  <a:cubicBezTo>
                    <a:pt x="85298" y="135609"/>
                    <a:pt x="85393" y="135514"/>
                    <a:pt x="85298" y="135609"/>
                  </a:cubicBezTo>
                  <a:lnTo>
                    <a:pt x="85965" y="135133"/>
                  </a:lnTo>
                  <a:cubicBezTo>
                    <a:pt x="85965" y="135133"/>
                    <a:pt x="85965" y="135229"/>
                    <a:pt x="86060" y="135229"/>
                  </a:cubicBezTo>
                  <a:cubicBezTo>
                    <a:pt x="85679" y="135323"/>
                    <a:pt x="85488" y="135419"/>
                    <a:pt x="85298" y="135609"/>
                  </a:cubicBezTo>
                  <a:cubicBezTo>
                    <a:pt x="85298" y="135609"/>
                    <a:pt x="85298" y="135609"/>
                    <a:pt x="85298" y="135609"/>
                  </a:cubicBezTo>
                  <a:close/>
                  <a:moveTo>
                    <a:pt x="64724" y="117893"/>
                  </a:moveTo>
                  <a:cubicBezTo>
                    <a:pt x="64819" y="117893"/>
                    <a:pt x="64914" y="117893"/>
                    <a:pt x="64914" y="117798"/>
                  </a:cubicBezTo>
                  <a:cubicBezTo>
                    <a:pt x="64914" y="117893"/>
                    <a:pt x="64914" y="117988"/>
                    <a:pt x="65010" y="118083"/>
                  </a:cubicBezTo>
                  <a:cubicBezTo>
                    <a:pt x="64914" y="117988"/>
                    <a:pt x="64819" y="117893"/>
                    <a:pt x="64724" y="117893"/>
                  </a:cubicBezTo>
                  <a:close/>
                  <a:moveTo>
                    <a:pt x="84631" y="82079"/>
                  </a:moveTo>
                  <a:cubicBezTo>
                    <a:pt x="84250" y="82079"/>
                    <a:pt x="83964" y="82270"/>
                    <a:pt x="83774" y="82460"/>
                  </a:cubicBezTo>
                  <a:cubicBezTo>
                    <a:pt x="83679" y="82460"/>
                    <a:pt x="83679" y="82555"/>
                    <a:pt x="83583" y="82555"/>
                  </a:cubicBezTo>
                  <a:cubicBezTo>
                    <a:pt x="83869" y="82270"/>
                    <a:pt x="84155" y="82079"/>
                    <a:pt x="84631" y="82079"/>
                  </a:cubicBezTo>
                  <a:lnTo>
                    <a:pt x="84631" y="82079"/>
                  </a:lnTo>
                  <a:close/>
                  <a:moveTo>
                    <a:pt x="75868" y="103986"/>
                  </a:moveTo>
                  <a:cubicBezTo>
                    <a:pt x="75868" y="103986"/>
                    <a:pt x="75868" y="103986"/>
                    <a:pt x="75868" y="103986"/>
                  </a:cubicBezTo>
                  <a:cubicBezTo>
                    <a:pt x="75868" y="103986"/>
                    <a:pt x="75868" y="103986"/>
                    <a:pt x="75868" y="103986"/>
                  </a:cubicBezTo>
                  <a:cubicBezTo>
                    <a:pt x="75868" y="103986"/>
                    <a:pt x="75868" y="103986"/>
                    <a:pt x="75868" y="103986"/>
                  </a:cubicBezTo>
                  <a:close/>
                  <a:moveTo>
                    <a:pt x="61200" y="96462"/>
                  </a:moveTo>
                  <a:cubicBezTo>
                    <a:pt x="61200" y="96462"/>
                    <a:pt x="61200" y="96462"/>
                    <a:pt x="61200" y="96462"/>
                  </a:cubicBezTo>
                  <a:lnTo>
                    <a:pt x="61200" y="96462"/>
                  </a:lnTo>
                  <a:cubicBezTo>
                    <a:pt x="61200" y="96462"/>
                    <a:pt x="61200" y="96462"/>
                    <a:pt x="61200" y="96462"/>
                  </a:cubicBezTo>
                  <a:close/>
                  <a:moveTo>
                    <a:pt x="76440" y="122179"/>
                  </a:moveTo>
                  <a:cubicBezTo>
                    <a:pt x="76630" y="122179"/>
                    <a:pt x="76916" y="122179"/>
                    <a:pt x="77106" y="122179"/>
                  </a:cubicBezTo>
                  <a:cubicBezTo>
                    <a:pt x="77106" y="122179"/>
                    <a:pt x="77106" y="122179"/>
                    <a:pt x="77106" y="122179"/>
                  </a:cubicBezTo>
                  <a:cubicBezTo>
                    <a:pt x="77202" y="122179"/>
                    <a:pt x="77202" y="122274"/>
                    <a:pt x="77202" y="122274"/>
                  </a:cubicBezTo>
                  <a:cubicBezTo>
                    <a:pt x="77106" y="122274"/>
                    <a:pt x="77011" y="122274"/>
                    <a:pt x="76916" y="122274"/>
                  </a:cubicBezTo>
                  <a:cubicBezTo>
                    <a:pt x="77011" y="122274"/>
                    <a:pt x="77011" y="122179"/>
                    <a:pt x="77011" y="122179"/>
                  </a:cubicBezTo>
                  <a:cubicBezTo>
                    <a:pt x="76916" y="122084"/>
                    <a:pt x="76630" y="122179"/>
                    <a:pt x="76440" y="122179"/>
                  </a:cubicBezTo>
                  <a:close/>
                  <a:moveTo>
                    <a:pt x="87012" y="134466"/>
                  </a:moveTo>
                  <a:cubicBezTo>
                    <a:pt x="87012" y="134466"/>
                    <a:pt x="86917" y="134466"/>
                    <a:pt x="87012" y="134466"/>
                  </a:cubicBezTo>
                  <a:cubicBezTo>
                    <a:pt x="86917" y="134466"/>
                    <a:pt x="86917" y="134466"/>
                    <a:pt x="87012" y="134466"/>
                  </a:cubicBezTo>
                  <a:cubicBezTo>
                    <a:pt x="87012" y="134466"/>
                    <a:pt x="87012" y="134371"/>
                    <a:pt x="87012" y="134466"/>
                  </a:cubicBezTo>
                  <a:close/>
                  <a:moveTo>
                    <a:pt x="93394" y="93985"/>
                  </a:moveTo>
                  <a:lnTo>
                    <a:pt x="93394" y="93985"/>
                  </a:lnTo>
                  <a:lnTo>
                    <a:pt x="93394" y="93985"/>
                  </a:lnTo>
                  <a:lnTo>
                    <a:pt x="93394" y="93985"/>
                  </a:lnTo>
                  <a:close/>
                  <a:moveTo>
                    <a:pt x="44531" y="90461"/>
                  </a:moveTo>
                  <a:cubicBezTo>
                    <a:pt x="44531" y="90461"/>
                    <a:pt x="44436" y="90461"/>
                    <a:pt x="44531" y="90461"/>
                  </a:cubicBezTo>
                  <a:cubicBezTo>
                    <a:pt x="44436" y="90461"/>
                    <a:pt x="44436" y="90461"/>
                    <a:pt x="44531" y="90461"/>
                  </a:cubicBezTo>
                  <a:cubicBezTo>
                    <a:pt x="44436" y="90461"/>
                    <a:pt x="44531" y="90461"/>
                    <a:pt x="44531" y="90461"/>
                  </a:cubicBezTo>
                  <a:close/>
                  <a:moveTo>
                    <a:pt x="92727" y="128846"/>
                  </a:moveTo>
                  <a:cubicBezTo>
                    <a:pt x="92727" y="128846"/>
                    <a:pt x="92727" y="128942"/>
                    <a:pt x="92727" y="128846"/>
                  </a:cubicBezTo>
                  <a:lnTo>
                    <a:pt x="92727" y="128846"/>
                  </a:lnTo>
                  <a:cubicBezTo>
                    <a:pt x="92727" y="128942"/>
                    <a:pt x="92727" y="128942"/>
                    <a:pt x="92727" y="128846"/>
                  </a:cubicBezTo>
                  <a:cubicBezTo>
                    <a:pt x="92727" y="128846"/>
                    <a:pt x="92727" y="128846"/>
                    <a:pt x="92727" y="128846"/>
                  </a:cubicBezTo>
                  <a:close/>
                  <a:moveTo>
                    <a:pt x="76440" y="130561"/>
                  </a:moveTo>
                  <a:cubicBezTo>
                    <a:pt x="76440" y="130561"/>
                    <a:pt x="76440" y="130466"/>
                    <a:pt x="76440" y="130561"/>
                  </a:cubicBezTo>
                  <a:lnTo>
                    <a:pt x="76440" y="130561"/>
                  </a:lnTo>
                  <a:lnTo>
                    <a:pt x="76440" y="130561"/>
                  </a:lnTo>
                  <a:cubicBezTo>
                    <a:pt x="76440" y="130656"/>
                    <a:pt x="76440" y="130847"/>
                    <a:pt x="76535" y="130942"/>
                  </a:cubicBezTo>
                  <a:cubicBezTo>
                    <a:pt x="76440" y="130942"/>
                    <a:pt x="76440" y="130847"/>
                    <a:pt x="76344" y="130847"/>
                  </a:cubicBezTo>
                  <a:cubicBezTo>
                    <a:pt x="76344" y="130656"/>
                    <a:pt x="76344" y="130561"/>
                    <a:pt x="76440" y="130561"/>
                  </a:cubicBezTo>
                  <a:close/>
                  <a:moveTo>
                    <a:pt x="91775" y="50360"/>
                  </a:moveTo>
                  <a:lnTo>
                    <a:pt x="91775" y="50360"/>
                  </a:lnTo>
                  <a:lnTo>
                    <a:pt x="91775" y="50360"/>
                  </a:lnTo>
                  <a:cubicBezTo>
                    <a:pt x="91775" y="50551"/>
                    <a:pt x="91870" y="50646"/>
                    <a:pt x="91870" y="50837"/>
                  </a:cubicBezTo>
                  <a:cubicBezTo>
                    <a:pt x="91775" y="50742"/>
                    <a:pt x="91680" y="50551"/>
                    <a:pt x="91489" y="50456"/>
                  </a:cubicBezTo>
                  <a:cubicBezTo>
                    <a:pt x="91584" y="50456"/>
                    <a:pt x="91680" y="50456"/>
                    <a:pt x="91775" y="50360"/>
                  </a:cubicBezTo>
                  <a:close/>
                  <a:moveTo>
                    <a:pt x="89584" y="51885"/>
                  </a:moveTo>
                  <a:cubicBezTo>
                    <a:pt x="89584" y="51885"/>
                    <a:pt x="89584" y="51885"/>
                    <a:pt x="89584" y="51885"/>
                  </a:cubicBezTo>
                  <a:cubicBezTo>
                    <a:pt x="89584" y="51885"/>
                    <a:pt x="89584" y="51885"/>
                    <a:pt x="89584" y="51885"/>
                  </a:cubicBezTo>
                  <a:lnTo>
                    <a:pt x="89584" y="51885"/>
                  </a:lnTo>
                  <a:cubicBezTo>
                    <a:pt x="89679" y="51980"/>
                    <a:pt x="89679" y="52075"/>
                    <a:pt x="89775" y="52170"/>
                  </a:cubicBezTo>
                  <a:cubicBezTo>
                    <a:pt x="89775" y="52170"/>
                    <a:pt x="89679" y="52170"/>
                    <a:pt x="89679" y="52170"/>
                  </a:cubicBezTo>
                  <a:cubicBezTo>
                    <a:pt x="89679" y="51980"/>
                    <a:pt x="89584" y="51980"/>
                    <a:pt x="89584" y="51885"/>
                  </a:cubicBezTo>
                  <a:close/>
                  <a:moveTo>
                    <a:pt x="36435" y="83222"/>
                  </a:moveTo>
                  <a:cubicBezTo>
                    <a:pt x="36435" y="83222"/>
                    <a:pt x="36435" y="83222"/>
                    <a:pt x="36435" y="83222"/>
                  </a:cubicBezTo>
                  <a:cubicBezTo>
                    <a:pt x="36339" y="83317"/>
                    <a:pt x="36339" y="83317"/>
                    <a:pt x="36435" y="83222"/>
                  </a:cubicBezTo>
                  <a:cubicBezTo>
                    <a:pt x="36339" y="83222"/>
                    <a:pt x="36339" y="83222"/>
                    <a:pt x="36435" y="83222"/>
                  </a:cubicBezTo>
                  <a:close/>
                  <a:moveTo>
                    <a:pt x="78726" y="136752"/>
                  </a:moveTo>
                  <a:cubicBezTo>
                    <a:pt x="78821" y="136752"/>
                    <a:pt x="78916" y="136752"/>
                    <a:pt x="79107" y="136657"/>
                  </a:cubicBezTo>
                  <a:cubicBezTo>
                    <a:pt x="79107" y="136657"/>
                    <a:pt x="79107" y="136657"/>
                    <a:pt x="79107" y="136657"/>
                  </a:cubicBezTo>
                  <a:cubicBezTo>
                    <a:pt x="78916" y="136752"/>
                    <a:pt x="78821" y="136752"/>
                    <a:pt x="78726" y="136752"/>
                  </a:cubicBezTo>
                  <a:close/>
                  <a:moveTo>
                    <a:pt x="94728" y="146277"/>
                  </a:moveTo>
                  <a:cubicBezTo>
                    <a:pt x="94823" y="146277"/>
                    <a:pt x="94918" y="146182"/>
                    <a:pt x="95109" y="146182"/>
                  </a:cubicBezTo>
                  <a:cubicBezTo>
                    <a:pt x="95204" y="146277"/>
                    <a:pt x="95109" y="146277"/>
                    <a:pt x="95204" y="146373"/>
                  </a:cubicBezTo>
                  <a:cubicBezTo>
                    <a:pt x="94918" y="146277"/>
                    <a:pt x="94823" y="146277"/>
                    <a:pt x="94728" y="146277"/>
                  </a:cubicBezTo>
                  <a:close/>
                  <a:moveTo>
                    <a:pt x="89679" y="159422"/>
                  </a:moveTo>
                  <a:cubicBezTo>
                    <a:pt x="89775" y="159422"/>
                    <a:pt x="89775" y="159517"/>
                    <a:pt x="89775" y="159517"/>
                  </a:cubicBezTo>
                  <a:cubicBezTo>
                    <a:pt x="89775" y="159517"/>
                    <a:pt x="89775" y="159517"/>
                    <a:pt x="89775" y="159517"/>
                  </a:cubicBezTo>
                  <a:cubicBezTo>
                    <a:pt x="89679" y="159422"/>
                    <a:pt x="89679" y="159422"/>
                    <a:pt x="89679" y="159422"/>
                  </a:cubicBezTo>
                  <a:close/>
                  <a:moveTo>
                    <a:pt x="107396" y="136467"/>
                  </a:moveTo>
                  <a:lnTo>
                    <a:pt x="107586" y="136276"/>
                  </a:lnTo>
                  <a:cubicBezTo>
                    <a:pt x="107491" y="136371"/>
                    <a:pt x="107491" y="136467"/>
                    <a:pt x="107396" y="136562"/>
                  </a:cubicBezTo>
                  <a:cubicBezTo>
                    <a:pt x="107396" y="136467"/>
                    <a:pt x="107396" y="136467"/>
                    <a:pt x="107396" y="136467"/>
                  </a:cubicBezTo>
                  <a:close/>
                  <a:moveTo>
                    <a:pt x="22338" y="92842"/>
                  </a:moveTo>
                  <a:cubicBezTo>
                    <a:pt x="22242" y="92938"/>
                    <a:pt x="22147" y="92938"/>
                    <a:pt x="22052" y="93033"/>
                  </a:cubicBezTo>
                  <a:cubicBezTo>
                    <a:pt x="22147" y="92938"/>
                    <a:pt x="22242" y="92938"/>
                    <a:pt x="22338" y="92747"/>
                  </a:cubicBezTo>
                  <a:cubicBezTo>
                    <a:pt x="22338" y="92842"/>
                    <a:pt x="22338" y="92842"/>
                    <a:pt x="22338" y="92842"/>
                  </a:cubicBezTo>
                  <a:close/>
                  <a:moveTo>
                    <a:pt x="73677" y="21405"/>
                  </a:moveTo>
                  <a:cubicBezTo>
                    <a:pt x="73677" y="21405"/>
                    <a:pt x="73677" y="21405"/>
                    <a:pt x="73677" y="21405"/>
                  </a:cubicBezTo>
                  <a:lnTo>
                    <a:pt x="73677" y="21405"/>
                  </a:lnTo>
                  <a:cubicBezTo>
                    <a:pt x="73677" y="21405"/>
                    <a:pt x="73677" y="21405"/>
                    <a:pt x="73677" y="21405"/>
                  </a:cubicBezTo>
                  <a:close/>
                  <a:moveTo>
                    <a:pt x="65391" y="25500"/>
                  </a:moveTo>
                  <a:cubicBezTo>
                    <a:pt x="65391" y="25500"/>
                    <a:pt x="65391" y="25500"/>
                    <a:pt x="65391" y="25500"/>
                  </a:cubicBezTo>
                  <a:cubicBezTo>
                    <a:pt x="65391" y="25500"/>
                    <a:pt x="65391" y="25500"/>
                    <a:pt x="65391" y="25500"/>
                  </a:cubicBezTo>
                  <a:cubicBezTo>
                    <a:pt x="65391" y="25500"/>
                    <a:pt x="65391" y="25500"/>
                    <a:pt x="65391" y="25500"/>
                  </a:cubicBezTo>
                  <a:close/>
                  <a:moveTo>
                    <a:pt x="37292" y="147611"/>
                  </a:moveTo>
                  <a:lnTo>
                    <a:pt x="37292" y="147611"/>
                  </a:lnTo>
                  <a:cubicBezTo>
                    <a:pt x="37292" y="147802"/>
                    <a:pt x="37292" y="147992"/>
                    <a:pt x="37292" y="148087"/>
                  </a:cubicBezTo>
                  <a:cubicBezTo>
                    <a:pt x="37292" y="148087"/>
                    <a:pt x="37292" y="148087"/>
                    <a:pt x="37292" y="148087"/>
                  </a:cubicBezTo>
                  <a:cubicBezTo>
                    <a:pt x="37292" y="147896"/>
                    <a:pt x="37292" y="147706"/>
                    <a:pt x="37292" y="147611"/>
                  </a:cubicBezTo>
                  <a:close/>
                  <a:moveTo>
                    <a:pt x="115016" y="83793"/>
                  </a:moveTo>
                  <a:cubicBezTo>
                    <a:pt x="115016" y="83793"/>
                    <a:pt x="114921" y="83698"/>
                    <a:pt x="114921" y="83698"/>
                  </a:cubicBezTo>
                  <a:cubicBezTo>
                    <a:pt x="115302" y="83317"/>
                    <a:pt x="115683" y="83222"/>
                    <a:pt x="116064" y="83317"/>
                  </a:cubicBezTo>
                  <a:cubicBezTo>
                    <a:pt x="115778" y="83508"/>
                    <a:pt x="115397" y="83698"/>
                    <a:pt x="115016" y="83793"/>
                  </a:cubicBezTo>
                  <a:close/>
                  <a:moveTo>
                    <a:pt x="117588" y="76840"/>
                  </a:moveTo>
                  <a:cubicBezTo>
                    <a:pt x="117588" y="76650"/>
                    <a:pt x="117588" y="76554"/>
                    <a:pt x="117588" y="76364"/>
                  </a:cubicBezTo>
                  <a:cubicBezTo>
                    <a:pt x="117588" y="76364"/>
                    <a:pt x="117683" y="76459"/>
                    <a:pt x="117683" y="76459"/>
                  </a:cubicBezTo>
                  <a:cubicBezTo>
                    <a:pt x="117683" y="76650"/>
                    <a:pt x="117778" y="76745"/>
                    <a:pt x="117588" y="76840"/>
                  </a:cubicBezTo>
                  <a:close/>
                  <a:moveTo>
                    <a:pt x="66438" y="20071"/>
                  </a:moveTo>
                  <a:cubicBezTo>
                    <a:pt x="66438" y="19976"/>
                    <a:pt x="66438" y="19976"/>
                    <a:pt x="66438" y="20071"/>
                  </a:cubicBezTo>
                  <a:cubicBezTo>
                    <a:pt x="66438" y="19976"/>
                    <a:pt x="66438" y="19976"/>
                    <a:pt x="66438" y="20071"/>
                  </a:cubicBezTo>
                  <a:cubicBezTo>
                    <a:pt x="66438" y="19976"/>
                    <a:pt x="66438" y="19976"/>
                    <a:pt x="66438" y="20071"/>
                  </a:cubicBezTo>
                  <a:close/>
                  <a:moveTo>
                    <a:pt x="68629" y="23310"/>
                  </a:moveTo>
                  <a:cubicBezTo>
                    <a:pt x="68629" y="23310"/>
                    <a:pt x="68629" y="23310"/>
                    <a:pt x="68629" y="23310"/>
                  </a:cubicBezTo>
                  <a:cubicBezTo>
                    <a:pt x="68629" y="23310"/>
                    <a:pt x="68534" y="23310"/>
                    <a:pt x="68629" y="23310"/>
                  </a:cubicBezTo>
                  <a:cubicBezTo>
                    <a:pt x="68534" y="23310"/>
                    <a:pt x="68629" y="23310"/>
                    <a:pt x="68629" y="23310"/>
                  </a:cubicBezTo>
                  <a:close/>
                  <a:moveTo>
                    <a:pt x="35006" y="139610"/>
                  </a:moveTo>
                  <a:lnTo>
                    <a:pt x="35006" y="139610"/>
                  </a:lnTo>
                  <a:lnTo>
                    <a:pt x="35006" y="139610"/>
                  </a:lnTo>
                  <a:cubicBezTo>
                    <a:pt x="35006" y="139705"/>
                    <a:pt x="35006" y="139800"/>
                    <a:pt x="34911" y="139991"/>
                  </a:cubicBezTo>
                  <a:cubicBezTo>
                    <a:pt x="34815" y="139896"/>
                    <a:pt x="34720" y="139896"/>
                    <a:pt x="34625" y="139896"/>
                  </a:cubicBezTo>
                  <a:cubicBezTo>
                    <a:pt x="34815" y="139705"/>
                    <a:pt x="34911" y="139610"/>
                    <a:pt x="35006" y="139610"/>
                  </a:cubicBezTo>
                  <a:close/>
                  <a:moveTo>
                    <a:pt x="110063" y="152087"/>
                  </a:moveTo>
                  <a:cubicBezTo>
                    <a:pt x="110063" y="152087"/>
                    <a:pt x="110063" y="152087"/>
                    <a:pt x="110063" y="152087"/>
                  </a:cubicBezTo>
                  <a:cubicBezTo>
                    <a:pt x="110063" y="152087"/>
                    <a:pt x="110063" y="152087"/>
                    <a:pt x="110063" y="152087"/>
                  </a:cubicBezTo>
                  <a:cubicBezTo>
                    <a:pt x="110063" y="152087"/>
                    <a:pt x="110063" y="152087"/>
                    <a:pt x="110063" y="152087"/>
                  </a:cubicBezTo>
                  <a:close/>
                  <a:moveTo>
                    <a:pt x="120731" y="121036"/>
                  </a:moveTo>
                  <a:cubicBezTo>
                    <a:pt x="120731" y="121036"/>
                    <a:pt x="120731" y="121036"/>
                    <a:pt x="120731" y="121036"/>
                  </a:cubicBezTo>
                  <a:cubicBezTo>
                    <a:pt x="120826" y="121226"/>
                    <a:pt x="121017" y="121513"/>
                    <a:pt x="121112" y="121608"/>
                  </a:cubicBezTo>
                  <a:cubicBezTo>
                    <a:pt x="120921" y="121417"/>
                    <a:pt x="120826" y="121226"/>
                    <a:pt x="120731" y="121036"/>
                  </a:cubicBezTo>
                  <a:close/>
                  <a:moveTo>
                    <a:pt x="16813" y="47408"/>
                  </a:moveTo>
                  <a:cubicBezTo>
                    <a:pt x="16813" y="47408"/>
                    <a:pt x="16813" y="47408"/>
                    <a:pt x="16813" y="47408"/>
                  </a:cubicBezTo>
                  <a:cubicBezTo>
                    <a:pt x="16813" y="47408"/>
                    <a:pt x="16813" y="47408"/>
                    <a:pt x="16813" y="47408"/>
                  </a:cubicBezTo>
                  <a:cubicBezTo>
                    <a:pt x="16813" y="47408"/>
                    <a:pt x="16813" y="47408"/>
                    <a:pt x="16813" y="47408"/>
                  </a:cubicBezTo>
                  <a:close/>
                  <a:moveTo>
                    <a:pt x="13956" y="48170"/>
                  </a:moveTo>
                  <a:cubicBezTo>
                    <a:pt x="13860" y="48075"/>
                    <a:pt x="13765" y="47979"/>
                    <a:pt x="13670" y="47979"/>
                  </a:cubicBezTo>
                  <a:cubicBezTo>
                    <a:pt x="13765" y="47884"/>
                    <a:pt x="13860" y="47884"/>
                    <a:pt x="13860" y="47789"/>
                  </a:cubicBezTo>
                  <a:cubicBezTo>
                    <a:pt x="13956" y="47884"/>
                    <a:pt x="13956" y="47979"/>
                    <a:pt x="13956" y="48170"/>
                  </a:cubicBezTo>
                  <a:close/>
                  <a:moveTo>
                    <a:pt x="18909" y="80841"/>
                  </a:moveTo>
                  <a:cubicBezTo>
                    <a:pt x="18909" y="80841"/>
                    <a:pt x="18909" y="80841"/>
                    <a:pt x="18909" y="80841"/>
                  </a:cubicBezTo>
                  <a:cubicBezTo>
                    <a:pt x="18909" y="80841"/>
                    <a:pt x="18909" y="80841"/>
                    <a:pt x="18909" y="80841"/>
                  </a:cubicBezTo>
                  <a:cubicBezTo>
                    <a:pt x="18909" y="80841"/>
                    <a:pt x="18909" y="80841"/>
                    <a:pt x="18909" y="80841"/>
                  </a:cubicBezTo>
                  <a:close/>
                  <a:moveTo>
                    <a:pt x="51579" y="165518"/>
                  </a:moveTo>
                  <a:cubicBezTo>
                    <a:pt x="51579" y="165613"/>
                    <a:pt x="51579" y="165613"/>
                    <a:pt x="51579" y="165613"/>
                  </a:cubicBezTo>
                  <a:cubicBezTo>
                    <a:pt x="51579" y="165613"/>
                    <a:pt x="51579" y="165613"/>
                    <a:pt x="51484" y="165613"/>
                  </a:cubicBezTo>
                  <a:cubicBezTo>
                    <a:pt x="51484" y="165518"/>
                    <a:pt x="51579" y="165518"/>
                    <a:pt x="51579" y="165518"/>
                  </a:cubicBezTo>
                  <a:close/>
                  <a:moveTo>
                    <a:pt x="76249" y="155993"/>
                  </a:moveTo>
                  <a:lnTo>
                    <a:pt x="76249" y="155993"/>
                  </a:lnTo>
                  <a:lnTo>
                    <a:pt x="76249" y="155993"/>
                  </a:lnTo>
                  <a:lnTo>
                    <a:pt x="76249" y="155993"/>
                  </a:lnTo>
                  <a:lnTo>
                    <a:pt x="76249" y="155993"/>
                  </a:lnTo>
                  <a:cubicBezTo>
                    <a:pt x="76249" y="155993"/>
                    <a:pt x="76249" y="155993"/>
                    <a:pt x="76249" y="155993"/>
                  </a:cubicBezTo>
                  <a:lnTo>
                    <a:pt x="76249" y="155993"/>
                  </a:lnTo>
                  <a:lnTo>
                    <a:pt x="76249" y="155993"/>
                  </a:lnTo>
                  <a:close/>
                  <a:moveTo>
                    <a:pt x="113016" y="156374"/>
                  </a:moveTo>
                  <a:cubicBezTo>
                    <a:pt x="113016" y="156469"/>
                    <a:pt x="113016" y="156564"/>
                    <a:pt x="113016" y="156660"/>
                  </a:cubicBezTo>
                  <a:cubicBezTo>
                    <a:pt x="112920" y="156660"/>
                    <a:pt x="112825" y="156660"/>
                    <a:pt x="112730" y="156564"/>
                  </a:cubicBezTo>
                  <a:cubicBezTo>
                    <a:pt x="112825" y="156564"/>
                    <a:pt x="112920" y="156469"/>
                    <a:pt x="113016" y="156374"/>
                  </a:cubicBezTo>
                  <a:close/>
                  <a:moveTo>
                    <a:pt x="123588" y="71602"/>
                  </a:moveTo>
                  <a:cubicBezTo>
                    <a:pt x="123588" y="71602"/>
                    <a:pt x="123684" y="71506"/>
                    <a:pt x="123684" y="71506"/>
                  </a:cubicBezTo>
                  <a:cubicBezTo>
                    <a:pt x="123684" y="71602"/>
                    <a:pt x="123684" y="71696"/>
                    <a:pt x="123684" y="71696"/>
                  </a:cubicBezTo>
                  <a:cubicBezTo>
                    <a:pt x="123684" y="71696"/>
                    <a:pt x="123588" y="71602"/>
                    <a:pt x="123588" y="71602"/>
                  </a:cubicBezTo>
                  <a:close/>
                  <a:moveTo>
                    <a:pt x="10146" y="72554"/>
                  </a:moveTo>
                  <a:lnTo>
                    <a:pt x="10146" y="72554"/>
                  </a:lnTo>
                  <a:cubicBezTo>
                    <a:pt x="10146" y="72554"/>
                    <a:pt x="10146" y="72554"/>
                    <a:pt x="10146" y="72554"/>
                  </a:cubicBezTo>
                  <a:cubicBezTo>
                    <a:pt x="10146" y="72554"/>
                    <a:pt x="10146" y="72554"/>
                    <a:pt x="10146" y="72554"/>
                  </a:cubicBezTo>
                  <a:close/>
                  <a:moveTo>
                    <a:pt x="61104" y="166280"/>
                  </a:moveTo>
                  <a:lnTo>
                    <a:pt x="61104" y="166280"/>
                  </a:lnTo>
                  <a:cubicBezTo>
                    <a:pt x="61200" y="166280"/>
                    <a:pt x="61200" y="166280"/>
                    <a:pt x="61295" y="166375"/>
                  </a:cubicBezTo>
                  <a:cubicBezTo>
                    <a:pt x="61295" y="166375"/>
                    <a:pt x="61295" y="166470"/>
                    <a:pt x="61200" y="166470"/>
                  </a:cubicBezTo>
                  <a:cubicBezTo>
                    <a:pt x="61200" y="166375"/>
                    <a:pt x="61200" y="166280"/>
                    <a:pt x="61104" y="166280"/>
                  </a:cubicBezTo>
                  <a:lnTo>
                    <a:pt x="61104" y="166280"/>
                  </a:lnTo>
                  <a:close/>
                  <a:moveTo>
                    <a:pt x="17004" y="26643"/>
                  </a:move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lose/>
                  <a:moveTo>
                    <a:pt x="10241" y="86746"/>
                  </a:moveTo>
                  <a:cubicBezTo>
                    <a:pt x="10241" y="86746"/>
                    <a:pt x="10241" y="86651"/>
                    <a:pt x="10241" y="86746"/>
                  </a:cubicBezTo>
                  <a:cubicBezTo>
                    <a:pt x="10146" y="86651"/>
                    <a:pt x="10146" y="86651"/>
                    <a:pt x="10241" y="86746"/>
                  </a:cubicBezTo>
                  <a:cubicBezTo>
                    <a:pt x="10241" y="86651"/>
                    <a:pt x="10241" y="86651"/>
                    <a:pt x="10241" y="86746"/>
                  </a:cubicBezTo>
                  <a:close/>
                  <a:moveTo>
                    <a:pt x="2811" y="61695"/>
                  </a:moveTo>
                  <a:cubicBezTo>
                    <a:pt x="2811" y="61695"/>
                    <a:pt x="2811" y="61695"/>
                    <a:pt x="2811" y="61695"/>
                  </a:cubicBezTo>
                  <a:cubicBezTo>
                    <a:pt x="2811" y="61695"/>
                    <a:pt x="2811" y="61695"/>
                    <a:pt x="2811" y="61695"/>
                  </a:cubicBezTo>
                  <a:cubicBezTo>
                    <a:pt x="2811" y="61695"/>
                    <a:pt x="2811" y="61695"/>
                    <a:pt x="2811" y="6169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2" name="Freeform: Shape 82">
              <a:extLst>
                <a:ext uri="{FF2B5EF4-FFF2-40B4-BE49-F238E27FC236}">
                  <a16:creationId xmlns:a16="http://schemas.microsoft.com/office/drawing/2014/main" id="{E7D0EF29-E376-C75E-318F-FA1C6F6CCA1B}"/>
                </a:ext>
              </a:extLst>
            </p:cNvPr>
            <p:cNvSpPr/>
            <p:nvPr/>
          </p:nvSpPr>
          <p:spPr>
            <a:xfrm>
              <a:off x="4591642" y="5492368"/>
              <a:ext cx="164630" cy="189462"/>
            </a:xfrm>
            <a:custGeom>
              <a:avLst/>
              <a:gdLst>
                <a:gd name="connsiteX0" fmla="*/ 147139 w 164630"/>
                <a:gd name="connsiteY0" fmla="*/ 29750 h 189462"/>
                <a:gd name="connsiteX1" fmla="*/ 141805 w 164630"/>
                <a:gd name="connsiteY1" fmla="*/ 23845 h 189462"/>
                <a:gd name="connsiteX2" fmla="*/ 140948 w 164630"/>
                <a:gd name="connsiteY2" fmla="*/ 22797 h 189462"/>
                <a:gd name="connsiteX3" fmla="*/ 135328 w 164630"/>
                <a:gd name="connsiteY3" fmla="*/ 17082 h 189462"/>
                <a:gd name="connsiteX4" fmla="*/ 128947 w 164630"/>
                <a:gd name="connsiteY4" fmla="*/ 11938 h 189462"/>
                <a:gd name="connsiteX5" fmla="*/ 126661 w 164630"/>
                <a:gd name="connsiteY5" fmla="*/ 10319 h 189462"/>
                <a:gd name="connsiteX6" fmla="*/ 126661 w 164630"/>
                <a:gd name="connsiteY6" fmla="*/ 10319 h 189462"/>
                <a:gd name="connsiteX7" fmla="*/ 113326 w 164630"/>
                <a:gd name="connsiteY7" fmla="*/ 5461 h 189462"/>
                <a:gd name="connsiteX8" fmla="*/ 113326 w 164630"/>
                <a:gd name="connsiteY8" fmla="*/ 5461 h 189462"/>
                <a:gd name="connsiteX9" fmla="*/ 109801 w 164630"/>
                <a:gd name="connsiteY9" fmla="*/ 4318 h 189462"/>
                <a:gd name="connsiteX10" fmla="*/ 99800 w 164630"/>
                <a:gd name="connsiteY10" fmla="*/ 1461 h 189462"/>
                <a:gd name="connsiteX11" fmla="*/ 91513 w 164630"/>
                <a:gd name="connsiteY11" fmla="*/ 889 h 189462"/>
                <a:gd name="connsiteX12" fmla="*/ 91609 w 164630"/>
                <a:gd name="connsiteY12" fmla="*/ 1080 h 189462"/>
                <a:gd name="connsiteX13" fmla="*/ 91513 w 164630"/>
                <a:gd name="connsiteY13" fmla="*/ 1080 h 189462"/>
                <a:gd name="connsiteX14" fmla="*/ 91513 w 164630"/>
                <a:gd name="connsiteY14" fmla="*/ 889 h 189462"/>
                <a:gd name="connsiteX15" fmla="*/ 81417 w 164630"/>
                <a:gd name="connsiteY15" fmla="*/ 4890 h 189462"/>
                <a:gd name="connsiteX16" fmla="*/ 75130 w 164630"/>
                <a:gd name="connsiteY16" fmla="*/ 7271 h 189462"/>
                <a:gd name="connsiteX17" fmla="*/ 68082 w 164630"/>
                <a:gd name="connsiteY17" fmla="*/ 10795 h 189462"/>
                <a:gd name="connsiteX18" fmla="*/ 68082 w 164630"/>
                <a:gd name="connsiteY18" fmla="*/ 10795 h 189462"/>
                <a:gd name="connsiteX19" fmla="*/ 68082 w 164630"/>
                <a:gd name="connsiteY19" fmla="*/ 10795 h 189462"/>
                <a:gd name="connsiteX20" fmla="*/ 60462 w 164630"/>
                <a:gd name="connsiteY20" fmla="*/ 15843 h 189462"/>
                <a:gd name="connsiteX21" fmla="*/ 61033 w 164630"/>
                <a:gd name="connsiteY21" fmla="*/ 16796 h 189462"/>
                <a:gd name="connsiteX22" fmla="*/ 61033 w 164630"/>
                <a:gd name="connsiteY22" fmla="*/ 16796 h 189462"/>
                <a:gd name="connsiteX23" fmla="*/ 61033 w 164630"/>
                <a:gd name="connsiteY23" fmla="*/ 16796 h 189462"/>
                <a:gd name="connsiteX24" fmla="*/ 60748 w 164630"/>
                <a:gd name="connsiteY24" fmla="*/ 16986 h 189462"/>
                <a:gd name="connsiteX25" fmla="*/ 60462 w 164630"/>
                <a:gd name="connsiteY25" fmla="*/ 15843 h 189462"/>
                <a:gd name="connsiteX26" fmla="*/ 53032 w 164630"/>
                <a:gd name="connsiteY26" fmla="*/ 21177 h 189462"/>
                <a:gd name="connsiteX27" fmla="*/ 53032 w 164630"/>
                <a:gd name="connsiteY27" fmla="*/ 21177 h 189462"/>
                <a:gd name="connsiteX28" fmla="*/ 53032 w 164630"/>
                <a:gd name="connsiteY28" fmla="*/ 21177 h 189462"/>
                <a:gd name="connsiteX29" fmla="*/ 50080 w 164630"/>
                <a:gd name="connsiteY29" fmla="*/ 24130 h 189462"/>
                <a:gd name="connsiteX30" fmla="*/ 44936 w 164630"/>
                <a:gd name="connsiteY30" fmla="*/ 28416 h 189462"/>
                <a:gd name="connsiteX31" fmla="*/ 44936 w 164630"/>
                <a:gd name="connsiteY31" fmla="*/ 28416 h 189462"/>
                <a:gd name="connsiteX32" fmla="*/ 44936 w 164630"/>
                <a:gd name="connsiteY32" fmla="*/ 28416 h 189462"/>
                <a:gd name="connsiteX33" fmla="*/ 38459 w 164630"/>
                <a:gd name="connsiteY33" fmla="*/ 35179 h 189462"/>
                <a:gd name="connsiteX34" fmla="*/ 38459 w 164630"/>
                <a:gd name="connsiteY34" fmla="*/ 35179 h 189462"/>
                <a:gd name="connsiteX35" fmla="*/ 38459 w 164630"/>
                <a:gd name="connsiteY35" fmla="*/ 35179 h 189462"/>
                <a:gd name="connsiteX36" fmla="*/ 37602 w 164630"/>
                <a:gd name="connsiteY36" fmla="*/ 35942 h 189462"/>
                <a:gd name="connsiteX37" fmla="*/ 35030 w 164630"/>
                <a:gd name="connsiteY37" fmla="*/ 39180 h 189462"/>
                <a:gd name="connsiteX38" fmla="*/ 24648 w 164630"/>
                <a:gd name="connsiteY38" fmla="*/ 52420 h 189462"/>
                <a:gd name="connsiteX39" fmla="*/ 24648 w 164630"/>
                <a:gd name="connsiteY39" fmla="*/ 52420 h 189462"/>
                <a:gd name="connsiteX40" fmla="*/ 14742 w 164630"/>
                <a:gd name="connsiteY40" fmla="*/ 68136 h 189462"/>
                <a:gd name="connsiteX41" fmla="*/ 14742 w 164630"/>
                <a:gd name="connsiteY41" fmla="*/ 68136 h 189462"/>
                <a:gd name="connsiteX42" fmla="*/ 13123 w 164630"/>
                <a:gd name="connsiteY42" fmla="*/ 72708 h 189462"/>
                <a:gd name="connsiteX43" fmla="*/ 13123 w 164630"/>
                <a:gd name="connsiteY43" fmla="*/ 72708 h 189462"/>
                <a:gd name="connsiteX44" fmla="*/ 10170 w 164630"/>
                <a:gd name="connsiteY44" fmla="*/ 77947 h 189462"/>
                <a:gd name="connsiteX45" fmla="*/ 6074 w 164630"/>
                <a:gd name="connsiteY45" fmla="*/ 88615 h 189462"/>
                <a:gd name="connsiteX46" fmla="*/ 6074 w 164630"/>
                <a:gd name="connsiteY46" fmla="*/ 88615 h 189462"/>
                <a:gd name="connsiteX47" fmla="*/ 5217 w 164630"/>
                <a:gd name="connsiteY47" fmla="*/ 91091 h 189462"/>
                <a:gd name="connsiteX48" fmla="*/ 4264 w 164630"/>
                <a:gd name="connsiteY48" fmla="*/ 94615 h 189462"/>
                <a:gd name="connsiteX49" fmla="*/ 4264 w 164630"/>
                <a:gd name="connsiteY49" fmla="*/ 94615 h 189462"/>
                <a:gd name="connsiteX50" fmla="*/ 3121 w 164630"/>
                <a:gd name="connsiteY50" fmla="*/ 99949 h 189462"/>
                <a:gd name="connsiteX51" fmla="*/ 1312 w 164630"/>
                <a:gd name="connsiteY51" fmla="*/ 109189 h 189462"/>
                <a:gd name="connsiteX52" fmla="*/ 1312 w 164630"/>
                <a:gd name="connsiteY52" fmla="*/ 109189 h 189462"/>
                <a:gd name="connsiteX53" fmla="*/ 550 w 164630"/>
                <a:gd name="connsiteY53" fmla="*/ 116523 h 189462"/>
                <a:gd name="connsiteX54" fmla="*/ 550 w 164630"/>
                <a:gd name="connsiteY54" fmla="*/ 116523 h 189462"/>
                <a:gd name="connsiteX55" fmla="*/ 550 w 164630"/>
                <a:gd name="connsiteY55" fmla="*/ 116523 h 189462"/>
                <a:gd name="connsiteX56" fmla="*/ 740 w 164630"/>
                <a:gd name="connsiteY56" fmla="*/ 127191 h 189462"/>
                <a:gd name="connsiteX57" fmla="*/ 740 w 164630"/>
                <a:gd name="connsiteY57" fmla="*/ 127191 h 189462"/>
                <a:gd name="connsiteX58" fmla="*/ 1978 w 164630"/>
                <a:gd name="connsiteY58" fmla="*/ 137573 h 189462"/>
                <a:gd name="connsiteX59" fmla="*/ 1978 w 164630"/>
                <a:gd name="connsiteY59" fmla="*/ 137573 h 189462"/>
                <a:gd name="connsiteX60" fmla="*/ 2931 w 164630"/>
                <a:gd name="connsiteY60" fmla="*/ 143288 h 189462"/>
                <a:gd name="connsiteX61" fmla="*/ 2931 w 164630"/>
                <a:gd name="connsiteY61" fmla="*/ 143288 h 189462"/>
                <a:gd name="connsiteX62" fmla="*/ 6646 w 164630"/>
                <a:gd name="connsiteY62" fmla="*/ 153480 h 189462"/>
                <a:gd name="connsiteX63" fmla="*/ 6646 w 164630"/>
                <a:gd name="connsiteY63" fmla="*/ 153480 h 189462"/>
                <a:gd name="connsiteX64" fmla="*/ 6646 w 164630"/>
                <a:gd name="connsiteY64" fmla="*/ 153480 h 189462"/>
                <a:gd name="connsiteX65" fmla="*/ 7408 w 164630"/>
                <a:gd name="connsiteY65" fmla="*/ 154718 h 189462"/>
                <a:gd name="connsiteX66" fmla="*/ 15313 w 164630"/>
                <a:gd name="connsiteY66" fmla="*/ 167005 h 189462"/>
                <a:gd name="connsiteX67" fmla="*/ 15980 w 164630"/>
                <a:gd name="connsiteY67" fmla="*/ 167863 h 189462"/>
                <a:gd name="connsiteX68" fmla="*/ 15980 w 164630"/>
                <a:gd name="connsiteY68" fmla="*/ 167863 h 189462"/>
                <a:gd name="connsiteX69" fmla="*/ 15980 w 164630"/>
                <a:gd name="connsiteY69" fmla="*/ 167863 h 189462"/>
                <a:gd name="connsiteX70" fmla="*/ 20647 w 164630"/>
                <a:gd name="connsiteY70" fmla="*/ 172720 h 189462"/>
                <a:gd name="connsiteX71" fmla="*/ 20647 w 164630"/>
                <a:gd name="connsiteY71" fmla="*/ 172720 h 189462"/>
                <a:gd name="connsiteX72" fmla="*/ 26553 w 164630"/>
                <a:gd name="connsiteY72" fmla="*/ 176530 h 189462"/>
                <a:gd name="connsiteX73" fmla="*/ 26553 w 164630"/>
                <a:gd name="connsiteY73" fmla="*/ 176530 h 189462"/>
                <a:gd name="connsiteX74" fmla="*/ 30744 w 164630"/>
                <a:gd name="connsiteY74" fmla="*/ 180436 h 189462"/>
                <a:gd name="connsiteX75" fmla="*/ 30744 w 164630"/>
                <a:gd name="connsiteY75" fmla="*/ 180436 h 189462"/>
                <a:gd name="connsiteX76" fmla="*/ 34078 w 164630"/>
                <a:gd name="connsiteY76" fmla="*/ 182626 h 189462"/>
                <a:gd name="connsiteX77" fmla="*/ 34078 w 164630"/>
                <a:gd name="connsiteY77" fmla="*/ 182626 h 189462"/>
                <a:gd name="connsiteX78" fmla="*/ 34078 w 164630"/>
                <a:gd name="connsiteY78" fmla="*/ 182626 h 189462"/>
                <a:gd name="connsiteX79" fmla="*/ 38459 w 164630"/>
                <a:gd name="connsiteY79" fmla="*/ 184341 h 189462"/>
                <a:gd name="connsiteX80" fmla="*/ 38459 w 164630"/>
                <a:gd name="connsiteY80" fmla="*/ 184341 h 189462"/>
                <a:gd name="connsiteX81" fmla="*/ 38459 w 164630"/>
                <a:gd name="connsiteY81" fmla="*/ 184341 h 189462"/>
                <a:gd name="connsiteX82" fmla="*/ 44650 w 164630"/>
                <a:gd name="connsiteY82" fmla="*/ 186817 h 189462"/>
                <a:gd name="connsiteX83" fmla="*/ 44650 w 164630"/>
                <a:gd name="connsiteY83" fmla="*/ 186817 h 189462"/>
                <a:gd name="connsiteX84" fmla="*/ 55509 w 164630"/>
                <a:gd name="connsiteY84" fmla="*/ 188722 h 189462"/>
                <a:gd name="connsiteX85" fmla="*/ 65034 w 164630"/>
                <a:gd name="connsiteY85" fmla="*/ 188913 h 189462"/>
                <a:gd name="connsiteX86" fmla="*/ 65034 w 164630"/>
                <a:gd name="connsiteY86" fmla="*/ 188913 h 189462"/>
                <a:gd name="connsiteX87" fmla="*/ 67701 w 164630"/>
                <a:gd name="connsiteY87" fmla="*/ 188627 h 189462"/>
                <a:gd name="connsiteX88" fmla="*/ 67701 w 164630"/>
                <a:gd name="connsiteY88" fmla="*/ 188627 h 189462"/>
                <a:gd name="connsiteX89" fmla="*/ 70844 w 164630"/>
                <a:gd name="connsiteY89" fmla="*/ 188151 h 189462"/>
                <a:gd name="connsiteX90" fmla="*/ 75416 w 164630"/>
                <a:gd name="connsiteY90" fmla="*/ 187484 h 189462"/>
                <a:gd name="connsiteX91" fmla="*/ 75416 w 164630"/>
                <a:gd name="connsiteY91" fmla="*/ 187484 h 189462"/>
                <a:gd name="connsiteX92" fmla="*/ 75416 w 164630"/>
                <a:gd name="connsiteY92" fmla="*/ 187484 h 189462"/>
                <a:gd name="connsiteX93" fmla="*/ 93037 w 164630"/>
                <a:gd name="connsiteY93" fmla="*/ 181102 h 189462"/>
                <a:gd name="connsiteX94" fmla="*/ 93037 w 164630"/>
                <a:gd name="connsiteY94" fmla="*/ 181102 h 189462"/>
                <a:gd name="connsiteX95" fmla="*/ 95704 w 164630"/>
                <a:gd name="connsiteY95" fmla="*/ 180150 h 189462"/>
                <a:gd name="connsiteX96" fmla="*/ 102277 w 164630"/>
                <a:gd name="connsiteY96" fmla="*/ 175864 h 189462"/>
                <a:gd name="connsiteX97" fmla="*/ 110944 w 164630"/>
                <a:gd name="connsiteY97" fmla="*/ 169958 h 189462"/>
                <a:gd name="connsiteX98" fmla="*/ 111992 w 164630"/>
                <a:gd name="connsiteY98" fmla="*/ 169196 h 189462"/>
                <a:gd name="connsiteX99" fmla="*/ 118374 w 164630"/>
                <a:gd name="connsiteY99" fmla="*/ 164624 h 189462"/>
                <a:gd name="connsiteX100" fmla="*/ 118374 w 164630"/>
                <a:gd name="connsiteY100" fmla="*/ 164624 h 189462"/>
                <a:gd name="connsiteX101" fmla="*/ 132090 w 164630"/>
                <a:gd name="connsiteY101" fmla="*/ 152146 h 189462"/>
                <a:gd name="connsiteX102" fmla="*/ 141996 w 164630"/>
                <a:gd name="connsiteY102" fmla="*/ 141002 h 189462"/>
                <a:gd name="connsiteX103" fmla="*/ 143615 w 164630"/>
                <a:gd name="connsiteY103" fmla="*/ 138716 h 189462"/>
                <a:gd name="connsiteX104" fmla="*/ 146377 w 164630"/>
                <a:gd name="connsiteY104" fmla="*/ 136144 h 189462"/>
                <a:gd name="connsiteX105" fmla="*/ 147139 w 164630"/>
                <a:gd name="connsiteY105" fmla="*/ 134716 h 189462"/>
                <a:gd name="connsiteX106" fmla="*/ 151997 w 164630"/>
                <a:gd name="connsiteY106" fmla="*/ 127953 h 189462"/>
                <a:gd name="connsiteX107" fmla="*/ 156093 w 164630"/>
                <a:gd name="connsiteY107" fmla="*/ 122143 h 189462"/>
                <a:gd name="connsiteX108" fmla="*/ 159046 w 164630"/>
                <a:gd name="connsiteY108" fmla="*/ 116999 h 189462"/>
                <a:gd name="connsiteX109" fmla="*/ 160284 w 164630"/>
                <a:gd name="connsiteY109" fmla="*/ 114427 h 189462"/>
                <a:gd name="connsiteX110" fmla="*/ 161522 w 164630"/>
                <a:gd name="connsiteY110" fmla="*/ 111760 h 189462"/>
                <a:gd name="connsiteX111" fmla="*/ 163618 w 164630"/>
                <a:gd name="connsiteY111" fmla="*/ 102711 h 189462"/>
                <a:gd name="connsiteX112" fmla="*/ 163713 w 164630"/>
                <a:gd name="connsiteY112" fmla="*/ 100902 h 189462"/>
                <a:gd name="connsiteX113" fmla="*/ 163808 w 164630"/>
                <a:gd name="connsiteY113" fmla="*/ 96139 h 189462"/>
                <a:gd name="connsiteX114" fmla="*/ 163808 w 164630"/>
                <a:gd name="connsiteY114" fmla="*/ 96139 h 189462"/>
                <a:gd name="connsiteX115" fmla="*/ 163808 w 164630"/>
                <a:gd name="connsiteY115" fmla="*/ 96139 h 189462"/>
                <a:gd name="connsiteX116" fmla="*/ 161998 w 164630"/>
                <a:gd name="connsiteY116" fmla="*/ 91186 h 189462"/>
                <a:gd name="connsiteX117" fmla="*/ 161998 w 164630"/>
                <a:gd name="connsiteY117" fmla="*/ 91186 h 189462"/>
                <a:gd name="connsiteX118" fmla="*/ 161998 w 164630"/>
                <a:gd name="connsiteY118" fmla="*/ 91186 h 189462"/>
                <a:gd name="connsiteX119" fmla="*/ 163237 w 164630"/>
                <a:gd name="connsiteY119" fmla="*/ 79090 h 189462"/>
                <a:gd name="connsiteX120" fmla="*/ 163141 w 164630"/>
                <a:gd name="connsiteY120" fmla="*/ 71374 h 189462"/>
                <a:gd name="connsiteX121" fmla="*/ 163141 w 164630"/>
                <a:gd name="connsiteY121" fmla="*/ 71374 h 189462"/>
                <a:gd name="connsiteX122" fmla="*/ 162379 w 164630"/>
                <a:gd name="connsiteY122" fmla="*/ 63850 h 189462"/>
                <a:gd name="connsiteX123" fmla="*/ 159617 w 164630"/>
                <a:gd name="connsiteY123" fmla="*/ 55086 h 189462"/>
                <a:gd name="connsiteX124" fmla="*/ 156379 w 164630"/>
                <a:gd name="connsiteY124" fmla="*/ 45847 h 189462"/>
                <a:gd name="connsiteX125" fmla="*/ 156379 w 164630"/>
                <a:gd name="connsiteY125" fmla="*/ 45847 h 189462"/>
                <a:gd name="connsiteX126" fmla="*/ 155902 w 164630"/>
                <a:gd name="connsiteY126" fmla="*/ 44609 h 189462"/>
                <a:gd name="connsiteX127" fmla="*/ 155902 w 164630"/>
                <a:gd name="connsiteY127" fmla="*/ 44609 h 189462"/>
                <a:gd name="connsiteX128" fmla="*/ 154283 w 164630"/>
                <a:gd name="connsiteY128" fmla="*/ 40799 h 189462"/>
                <a:gd name="connsiteX129" fmla="*/ 151426 w 164630"/>
                <a:gd name="connsiteY129" fmla="*/ 36418 h 189462"/>
                <a:gd name="connsiteX130" fmla="*/ 147139 w 164630"/>
                <a:gd name="connsiteY130" fmla="*/ 29750 h 189462"/>
                <a:gd name="connsiteX131" fmla="*/ 147997 w 164630"/>
                <a:gd name="connsiteY131" fmla="*/ 105474 h 189462"/>
                <a:gd name="connsiteX132" fmla="*/ 147711 w 164630"/>
                <a:gd name="connsiteY132" fmla="*/ 105379 h 189462"/>
                <a:gd name="connsiteX133" fmla="*/ 147901 w 164630"/>
                <a:gd name="connsiteY133" fmla="*/ 105188 h 189462"/>
                <a:gd name="connsiteX134" fmla="*/ 147997 w 164630"/>
                <a:gd name="connsiteY134" fmla="*/ 105474 h 189462"/>
                <a:gd name="connsiteX135" fmla="*/ 102658 w 164630"/>
                <a:gd name="connsiteY135" fmla="*/ 124905 h 189462"/>
                <a:gd name="connsiteX136" fmla="*/ 102753 w 164630"/>
                <a:gd name="connsiteY136" fmla="*/ 124905 h 189462"/>
                <a:gd name="connsiteX137" fmla="*/ 102658 w 164630"/>
                <a:gd name="connsiteY137" fmla="*/ 124905 h 189462"/>
                <a:gd name="connsiteX138" fmla="*/ 102658 w 164630"/>
                <a:gd name="connsiteY138" fmla="*/ 124905 h 189462"/>
                <a:gd name="connsiteX139" fmla="*/ 93514 w 164630"/>
                <a:gd name="connsiteY139" fmla="*/ 34417 h 189462"/>
                <a:gd name="connsiteX140" fmla="*/ 93514 w 164630"/>
                <a:gd name="connsiteY140" fmla="*/ 34417 h 189462"/>
                <a:gd name="connsiteX141" fmla="*/ 93704 w 164630"/>
                <a:gd name="connsiteY141" fmla="*/ 34417 h 189462"/>
                <a:gd name="connsiteX142" fmla="*/ 93609 w 164630"/>
                <a:gd name="connsiteY142" fmla="*/ 34513 h 189462"/>
                <a:gd name="connsiteX143" fmla="*/ 93514 w 164630"/>
                <a:gd name="connsiteY143" fmla="*/ 34417 h 189462"/>
                <a:gd name="connsiteX144" fmla="*/ 93514 w 164630"/>
                <a:gd name="connsiteY144" fmla="*/ 34417 h 189462"/>
                <a:gd name="connsiteX145" fmla="*/ 72559 w 164630"/>
                <a:gd name="connsiteY145" fmla="*/ 89948 h 189462"/>
                <a:gd name="connsiteX146" fmla="*/ 72559 w 164630"/>
                <a:gd name="connsiteY146" fmla="*/ 89948 h 189462"/>
                <a:gd name="connsiteX147" fmla="*/ 72559 w 164630"/>
                <a:gd name="connsiteY147" fmla="*/ 89948 h 189462"/>
                <a:gd name="connsiteX148" fmla="*/ 72559 w 164630"/>
                <a:gd name="connsiteY148" fmla="*/ 89948 h 189462"/>
                <a:gd name="connsiteX149" fmla="*/ 79321 w 164630"/>
                <a:gd name="connsiteY149" fmla="*/ 64802 h 189462"/>
                <a:gd name="connsiteX150" fmla="*/ 79321 w 164630"/>
                <a:gd name="connsiteY150" fmla="*/ 64802 h 189462"/>
                <a:gd name="connsiteX151" fmla="*/ 79321 w 164630"/>
                <a:gd name="connsiteY151" fmla="*/ 64802 h 189462"/>
                <a:gd name="connsiteX152" fmla="*/ 79321 w 164630"/>
                <a:gd name="connsiteY152" fmla="*/ 64802 h 189462"/>
                <a:gd name="connsiteX153" fmla="*/ 89132 w 164630"/>
                <a:gd name="connsiteY153" fmla="*/ 77089 h 189462"/>
                <a:gd name="connsiteX154" fmla="*/ 89132 w 164630"/>
                <a:gd name="connsiteY154" fmla="*/ 77089 h 189462"/>
                <a:gd name="connsiteX155" fmla="*/ 89132 w 164630"/>
                <a:gd name="connsiteY155" fmla="*/ 77089 h 189462"/>
                <a:gd name="connsiteX156" fmla="*/ 89227 w 164630"/>
                <a:gd name="connsiteY156" fmla="*/ 77089 h 189462"/>
                <a:gd name="connsiteX157" fmla="*/ 89132 w 164630"/>
                <a:gd name="connsiteY157" fmla="*/ 77089 h 189462"/>
                <a:gd name="connsiteX158" fmla="*/ 106753 w 164630"/>
                <a:gd name="connsiteY158" fmla="*/ 49276 h 189462"/>
                <a:gd name="connsiteX159" fmla="*/ 106753 w 164630"/>
                <a:gd name="connsiteY159" fmla="*/ 49276 h 189462"/>
                <a:gd name="connsiteX160" fmla="*/ 106753 w 164630"/>
                <a:gd name="connsiteY160" fmla="*/ 49276 h 189462"/>
                <a:gd name="connsiteX161" fmla="*/ 106753 w 164630"/>
                <a:gd name="connsiteY161" fmla="*/ 49276 h 189462"/>
                <a:gd name="connsiteX162" fmla="*/ 79417 w 164630"/>
                <a:gd name="connsiteY162" fmla="*/ 88424 h 189462"/>
                <a:gd name="connsiteX163" fmla="*/ 79417 w 164630"/>
                <a:gd name="connsiteY163" fmla="*/ 88424 h 189462"/>
                <a:gd name="connsiteX164" fmla="*/ 79417 w 164630"/>
                <a:gd name="connsiteY164" fmla="*/ 88424 h 189462"/>
                <a:gd name="connsiteX165" fmla="*/ 79226 w 164630"/>
                <a:gd name="connsiteY165" fmla="*/ 88519 h 189462"/>
                <a:gd name="connsiteX166" fmla="*/ 79321 w 164630"/>
                <a:gd name="connsiteY166" fmla="*/ 88329 h 189462"/>
                <a:gd name="connsiteX167" fmla="*/ 79417 w 164630"/>
                <a:gd name="connsiteY167" fmla="*/ 88424 h 189462"/>
                <a:gd name="connsiteX168" fmla="*/ 94276 w 164630"/>
                <a:gd name="connsiteY168" fmla="*/ 72613 h 189462"/>
                <a:gd name="connsiteX169" fmla="*/ 93895 w 164630"/>
                <a:gd name="connsiteY169" fmla="*/ 72232 h 189462"/>
                <a:gd name="connsiteX170" fmla="*/ 94085 w 164630"/>
                <a:gd name="connsiteY170" fmla="*/ 72041 h 189462"/>
                <a:gd name="connsiteX171" fmla="*/ 94276 w 164630"/>
                <a:gd name="connsiteY171" fmla="*/ 72613 h 189462"/>
                <a:gd name="connsiteX172" fmla="*/ 74178 w 164630"/>
                <a:gd name="connsiteY172" fmla="*/ 66612 h 189462"/>
                <a:gd name="connsiteX173" fmla="*/ 74083 w 164630"/>
                <a:gd name="connsiteY173" fmla="*/ 66612 h 189462"/>
                <a:gd name="connsiteX174" fmla="*/ 74178 w 164630"/>
                <a:gd name="connsiteY174" fmla="*/ 66612 h 189462"/>
                <a:gd name="connsiteX175" fmla="*/ 74178 w 164630"/>
                <a:gd name="connsiteY175" fmla="*/ 66612 h 189462"/>
                <a:gd name="connsiteX176" fmla="*/ 45508 w 164630"/>
                <a:gd name="connsiteY176" fmla="*/ 122523 h 189462"/>
                <a:gd name="connsiteX177" fmla="*/ 45508 w 164630"/>
                <a:gd name="connsiteY177" fmla="*/ 122619 h 189462"/>
                <a:gd name="connsiteX178" fmla="*/ 45412 w 164630"/>
                <a:gd name="connsiteY178" fmla="*/ 122619 h 189462"/>
                <a:gd name="connsiteX179" fmla="*/ 45508 w 164630"/>
                <a:gd name="connsiteY179" fmla="*/ 122523 h 189462"/>
                <a:gd name="connsiteX180" fmla="*/ 121898 w 164630"/>
                <a:gd name="connsiteY180" fmla="*/ 38894 h 189462"/>
                <a:gd name="connsiteX181" fmla="*/ 121898 w 164630"/>
                <a:gd name="connsiteY181" fmla="*/ 38894 h 189462"/>
                <a:gd name="connsiteX182" fmla="*/ 121803 w 164630"/>
                <a:gd name="connsiteY182" fmla="*/ 38894 h 189462"/>
                <a:gd name="connsiteX183" fmla="*/ 121898 w 164630"/>
                <a:gd name="connsiteY183" fmla="*/ 38894 h 189462"/>
                <a:gd name="connsiteX184" fmla="*/ 121898 w 164630"/>
                <a:gd name="connsiteY184" fmla="*/ 38894 h 189462"/>
                <a:gd name="connsiteX185" fmla="*/ 81226 w 164630"/>
                <a:gd name="connsiteY185" fmla="*/ 55944 h 189462"/>
                <a:gd name="connsiteX186" fmla="*/ 79988 w 164630"/>
                <a:gd name="connsiteY186" fmla="*/ 56611 h 189462"/>
                <a:gd name="connsiteX187" fmla="*/ 79988 w 164630"/>
                <a:gd name="connsiteY187" fmla="*/ 55753 h 189462"/>
                <a:gd name="connsiteX188" fmla="*/ 81226 w 164630"/>
                <a:gd name="connsiteY188" fmla="*/ 55944 h 189462"/>
                <a:gd name="connsiteX189" fmla="*/ 64462 w 164630"/>
                <a:gd name="connsiteY189" fmla="*/ 65088 h 189462"/>
                <a:gd name="connsiteX190" fmla="*/ 64081 w 164630"/>
                <a:gd name="connsiteY190" fmla="*/ 65660 h 189462"/>
                <a:gd name="connsiteX191" fmla="*/ 63986 w 164630"/>
                <a:gd name="connsiteY191" fmla="*/ 65564 h 189462"/>
                <a:gd name="connsiteX192" fmla="*/ 63986 w 164630"/>
                <a:gd name="connsiteY192" fmla="*/ 65564 h 189462"/>
                <a:gd name="connsiteX193" fmla="*/ 64462 w 164630"/>
                <a:gd name="connsiteY193" fmla="*/ 65088 h 189462"/>
                <a:gd name="connsiteX194" fmla="*/ 33125 w 164630"/>
                <a:gd name="connsiteY194" fmla="*/ 108522 h 189462"/>
                <a:gd name="connsiteX195" fmla="*/ 33220 w 164630"/>
                <a:gd name="connsiteY195" fmla="*/ 108712 h 189462"/>
                <a:gd name="connsiteX196" fmla="*/ 33125 w 164630"/>
                <a:gd name="connsiteY196" fmla="*/ 108522 h 189462"/>
                <a:gd name="connsiteX197" fmla="*/ 33125 w 164630"/>
                <a:gd name="connsiteY197" fmla="*/ 108522 h 189462"/>
                <a:gd name="connsiteX198" fmla="*/ 37411 w 164630"/>
                <a:gd name="connsiteY198" fmla="*/ 110522 h 189462"/>
                <a:gd name="connsiteX199" fmla="*/ 37411 w 164630"/>
                <a:gd name="connsiteY199" fmla="*/ 110522 h 189462"/>
                <a:gd name="connsiteX200" fmla="*/ 37411 w 164630"/>
                <a:gd name="connsiteY200" fmla="*/ 110522 h 189462"/>
                <a:gd name="connsiteX201" fmla="*/ 37411 w 164630"/>
                <a:gd name="connsiteY201" fmla="*/ 110522 h 189462"/>
                <a:gd name="connsiteX202" fmla="*/ 100562 w 164630"/>
                <a:gd name="connsiteY202" fmla="*/ 23559 h 189462"/>
                <a:gd name="connsiteX203" fmla="*/ 100372 w 164630"/>
                <a:gd name="connsiteY203" fmla="*/ 22797 h 189462"/>
                <a:gd name="connsiteX204" fmla="*/ 100467 w 164630"/>
                <a:gd name="connsiteY204" fmla="*/ 22892 h 189462"/>
                <a:gd name="connsiteX205" fmla="*/ 100562 w 164630"/>
                <a:gd name="connsiteY205" fmla="*/ 23559 h 189462"/>
                <a:gd name="connsiteX206" fmla="*/ 53509 w 164630"/>
                <a:gd name="connsiteY206" fmla="*/ 97187 h 189462"/>
                <a:gd name="connsiteX207" fmla="*/ 54080 w 164630"/>
                <a:gd name="connsiteY207" fmla="*/ 97759 h 189462"/>
                <a:gd name="connsiteX208" fmla="*/ 54175 w 164630"/>
                <a:gd name="connsiteY208" fmla="*/ 97759 h 189462"/>
                <a:gd name="connsiteX209" fmla="*/ 54175 w 164630"/>
                <a:gd name="connsiteY209" fmla="*/ 97759 h 189462"/>
                <a:gd name="connsiteX210" fmla="*/ 54175 w 164630"/>
                <a:gd name="connsiteY210" fmla="*/ 97759 h 189462"/>
                <a:gd name="connsiteX211" fmla="*/ 54175 w 164630"/>
                <a:gd name="connsiteY211" fmla="*/ 97759 h 189462"/>
                <a:gd name="connsiteX212" fmla="*/ 54080 w 164630"/>
                <a:gd name="connsiteY212" fmla="*/ 97759 h 189462"/>
                <a:gd name="connsiteX213" fmla="*/ 53413 w 164630"/>
                <a:gd name="connsiteY213" fmla="*/ 97663 h 189462"/>
                <a:gd name="connsiteX214" fmla="*/ 53509 w 164630"/>
                <a:gd name="connsiteY214" fmla="*/ 97187 h 189462"/>
                <a:gd name="connsiteX215" fmla="*/ 24362 w 164630"/>
                <a:gd name="connsiteY215" fmla="*/ 119380 h 189462"/>
                <a:gd name="connsiteX216" fmla="*/ 24172 w 164630"/>
                <a:gd name="connsiteY216" fmla="*/ 119380 h 189462"/>
                <a:gd name="connsiteX217" fmla="*/ 24267 w 164630"/>
                <a:gd name="connsiteY217" fmla="*/ 119190 h 189462"/>
                <a:gd name="connsiteX218" fmla="*/ 24362 w 164630"/>
                <a:gd name="connsiteY218" fmla="*/ 119380 h 189462"/>
                <a:gd name="connsiteX219" fmla="*/ 24362 w 164630"/>
                <a:gd name="connsiteY219" fmla="*/ 119380 h 189462"/>
                <a:gd name="connsiteX220" fmla="*/ 113040 w 164630"/>
                <a:gd name="connsiteY220" fmla="*/ 95758 h 189462"/>
                <a:gd name="connsiteX221" fmla="*/ 113040 w 164630"/>
                <a:gd name="connsiteY221" fmla="*/ 95758 h 189462"/>
                <a:gd name="connsiteX222" fmla="*/ 113040 w 164630"/>
                <a:gd name="connsiteY222" fmla="*/ 95758 h 189462"/>
                <a:gd name="connsiteX223" fmla="*/ 113040 w 164630"/>
                <a:gd name="connsiteY223" fmla="*/ 95758 h 189462"/>
                <a:gd name="connsiteX224" fmla="*/ 139519 w 164630"/>
                <a:gd name="connsiteY224" fmla="*/ 95187 h 189462"/>
                <a:gd name="connsiteX225" fmla="*/ 139615 w 164630"/>
                <a:gd name="connsiteY225" fmla="*/ 95377 h 189462"/>
                <a:gd name="connsiteX226" fmla="*/ 139519 w 164630"/>
                <a:gd name="connsiteY226" fmla="*/ 95473 h 189462"/>
                <a:gd name="connsiteX227" fmla="*/ 139519 w 164630"/>
                <a:gd name="connsiteY227" fmla="*/ 95187 h 189462"/>
                <a:gd name="connsiteX228" fmla="*/ 119041 w 164630"/>
                <a:gd name="connsiteY228" fmla="*/ 28321 h 189462"/>
                <a:gd name="connsiteX229" fmla="*/ 118279 w 164630"/>
                <a:gd name="connsiteY229" fmla="*/ 28798 h 189462"/>
                <a:gd name="connsiteX230" fmla="*/ 118279 w 164630"/>
                <a:gd name="connsiteY230" fmla="*/ 28702 h 189462"/>
                <a:gd name="connsiteX231" fmla="*/ 119041 w 164630"/>
                <a:gd name="connsiteY231" fmla="*/ 28321 h 189462"/>
                <a:gd name="connsiteX232" fmla="*/ 119041 w 164630"/>
                <a:gd name="connsiteY232" fmla="*/ 28321 h 189462"/>
                <a:gd name="connsiteX233" fmla="*/ 84846 w 164630"/>
                <a:gd name="connsiteY233" fmla="*/ 35560 h 189462"/>
                <a:gd name="connsiteX234" fmla="*/ 84846 w 164630"/>
                <a:gd name="connsiteY234" fmla="*/ 35560 h 189462"/>
                <a:gd name="connsiteX235" fmla="*/ 84846 w 164630"/>
                <a:gd name="connsiteY235" fmla="*/ 35560 h 189462"/>
                <a:gd name="connsiteX236" fmla="*/ 84846 w 164630"/>
                <a:gd name="connsiteY236" fmla="*/ 35560 h 189462"/>
                <a:gd name="connsiteX237" fmla="*/ 74464 w 164630"/>
                <a:gd name="connsiteY237" fmla="*/ 50515 h 189462"/>
                <a:gd name="connsiteX238" fmla="*/ 74464 w 164630"/>
                <a:gd name="connsiteY238" fmla="*/ 50515 h 189462"/>
                <a:gd name="connsiteX239" fmla="*/ 74464 w 164630"/>
                <a:gd name="connsiteY239" fmla="*/ 50515 h 189462"/>
                <a:gd name="connsiteX240" fmla="*/ 74464 w 164630"/>
                <a:gd name="connsiteY240" fmla="*/ 50515 h 189462"/>
                <a:gd name="connsiteX241" fmla="*/ 74464 w 164630"/>
                <a:gd name="connsiteY241" fmla="*/ 50515 h 189462"/>
                <a:gd name="connsiteX242" fmla="*/ 74464 w 164630"/>
                <a:gd name="connsiteY242" fmla="*/ 50515 h 189462"/>
                <a:gd name="connsiteX243" fmla="*/ 56366 w 164630"/>
                <a:gd name="connsiteY243" fmla="*/ 66040 h 189462"/>
                <a:gd name="connsiteX244" fmla="*/ 56366 w 164630"/>
                <a:gd name="connsiteY244" fmla="*/ 66040 h 189462"/>
                <a:gd name="connsiteX245" fmla="*/ 56366 w 164630"/>
                <a:gd name="connsiteY245" fmla="*/ 66040 h 189462"/>
                <a:gd name="connsiteX246" fmla="*/ 56366 w 164630"/>
                <a:gd name="connsiteY246" fmla="*/ 66040 h 189462"/>
                <a:gd name="connsiteX247" fmla="*/ 56366 w 164630"/>
                <a:gd name="connsiteY247" fmla="*/ 66040 h 189462"/>
                <a:gd name="connsiteX248" fmla="*/ 56366 w 164630"/>
                <a:gd name="connsiteY248" fmla="*/ 66040 h 189462"/>
                <a:gd name="connsiteX249" fmla="*/ 18742 w 164630"/>
                <a:gd name="connsiteY249" fmla="*/ 139097 h 189462"/>
                <a:gd name="connsiteX250" fmla="*/ 18742 w 164630"/>
                <a:gd name="connsiteY250" fmla="*/ 139097 h 189462"/>
                <a:gd name="connsiteX251" fmla="*/ 18742 w 164630"/>
                <a:gd name="connsiteY251" fmla="*/ 139097 h 189462"/>
                <a:gd name="connsiteX252" fmla="*/ 18742 w 164630"/>
                <a:gd name="connsiteY252" fmla="*/ 139097 h 189462"/>
                <a:gd name="connsiteX253" fmla="*/ 62748 w 164630"/>
                <a:gd name="connsiteY253" fmla="*/ 145574 h 189462"/>
                <a:gd name="connsiteX254" fmla="*/ 62843 w 164630"/>
                <a:gd name="connsiteY254" fmla="*/ 145669 h 189462"/>
                <a:gd name="connsiteX255" fmla="*/ 62843 w 164630"/>
                <a:gd name="connsiteY255" fmla="*/ 145574 h 189462"/>
                <a:gd name="connsiteX256" fmla="*/ 62843 w 164630"/>
                <a:gd name="connsiteY256" fmla="*/ 145669 h 189462"/>
                <a:gd name="connsiteX257" fmla="*/ 62843 w 164630"/>
                <a:gd name="connsiteY257" fmla="*/ 145669 h 189462"/>
                <a:gd name="connsiteX258" fmla="*/ 62748 w 164630"/>
                <a:gd name="connsiteY258" fmla="*/ 145765 h 189462"/>
                <a:gd name="connsiteX259" fmla="*/ 62748 w 164630"/>
                <a:gd name="connsiteY259" fmla="*/ 145574 h 189462"/>
                <a:gd name="connsiteX260" fmla="*/ 101229 w 164630"/>
                <a:gd name="connsiteY260" fmla="*/ 122714 h 189462"/>
                <a:gd name="connsiteX261" fmla="*/ 101229 w 164630"/>
                <a:gd name="connsiteY261" fmla="*/ 122714 h 189462"/>
                <a:gd name="connsiteX262" fmla="*/ 101229 w 164630"/>
                <a:gd name="connsiteY262" fmla="*/ 122714 h 189462"/>
                <a:gd name="connsiteX263" fmla="*/ 101229 w 164630"/>
                <a:gd name="connsiteY263" fmla="*/ 122714 h 189462"/>
                <a:gd name="connsiteX264" fmla="*/ 143425 w 164630"/>
                <a:gd name="connsiteY264" fmla="*/ 84614 h 189462"/>
                <a:gd name="connsiteX265" fmla="*/ 143139 w 164630"/>
                <a:gd name="connsiteY265" fmla="*/ 84138 h 189462"/>
                <a:gd name="connsiteX266" fmla="*/ 143425 w 164630"/>
                <a:gd name="connsiteY266" fmla="*/ 83947 h 189462"/>
                <a:gd name="connsiteX267" fmla="*/ 143425 w 164630"/>
                <a:gd name="connsiteY267" fmla="*/ 84614 h 189462"/>
                <a:gd name="connsiteX268" fmla="*/ 115897 w 164630"/>
                <a:gd name="connsiteY268" fmla="*/ 20701 h 189462"/>
                <a:gd name="connsiteX269" fmla="*/ 115897 w 164630"/>
                <a:gd name="connsiteY269" fmla="*/ 20701 h 189462"/>
                <a:gd name="connsiteX270" fmla="*/ 115993 w 164630"/>
                <a:gd name="connsiteY270" fmla="*/ 20797 h 189462"/>
                <a:gd name="connsiteX271" fmla="*/ 115897 w 164630"/>
                <a:gd name="connsiteY271" fmla="*/ 20701 h 189462"/>
                <a:gd name="connsiteX272" fmla="*/ 51794 w 164630"/>
                <a:gd name="connsiteY272" fmla="*/ 45276 h 189462"/>
                <a:gd name="connsiteX273" fmla="*/ 51794 w 164630"/>
                <a:gd name="connsiteY273" fmla="*/ 45276 h 189462"/>
                <a:gd name="connsiteX274" fmla="*/ 51794 w 164630"/>
                <a:gd name="connsiteY274" fmla="*/ 45276 h 189462"/>
                <a:gd name="connsiteX275" fmla="*/ 51794 w 164630"/>
                <a:gd name="connsiteY275" fmla="*/ 45276 h 189462"/>
                <a:gd name="connsiteX276" fmla="*/ 51794 w 164630"/>
                <a:gd name="connsiteY276" fmla="*/ 45371 h 189462"/>
                <a:gd name="connsiteX277" fmla="*/ 51794 w 164630"/>
                <a:gd name="connsiteY277" fmla="*/ 45467 h 189462"/>
                <a:gd name="connsiteX278" fmla="*/ 51699 w 164630"/>
                <a:gd name="connsiteY278" fmla="*/ 45371 h 189462"/>
                <a:gd name="connsiteX279" fmla="*/ 51794 w 164630"/>
                <a:gd name="connsiteY279" fmla="*/ 45371 h 189462"/>
                <a:gd name="connsiteX280" fmla="*/ 49794 w 164630"/>
                <a:gd name="connsiteY280" fmla="*/ 79852 h 189462"/>
                <a:gd name="connsiteX281" fmla="*/ 49889 w 164630"/>
                <a:gd name="connsiteY281" fmla="*/ 79852 h 189462"/>
                <a:gd name="connsiteX282" fmla="*/ 49794 w 164630"/>
                <a:gd name="connsiteY282" fmla="*/ 79852 h 189462"/>
                <a:gd name="connsiteX283" fmla="*/ 49794 w 164630"/>
                <a:gd name="connsiteY283" fmla="*/ 79852 h 189462"/>
                <a:gd name="connsiteX284" fmla="*/ 90847 w 164630"/>
                <a:gd name="connsiteY284" fmla="*/ 18891 h 189462"/>
                <a:gd name="connsiteX285" fmla="*/ 90847 w 164630"/>
                <a:gd name="connsiteY285" fmla="*/ 18891 h 189462"/>
                <a:gd name="connsiteX286" fmla="*/ 90847 w 164630"/>
                <a:gd name="connsiteY286" fmla="*/ 18891 h 189462"/>
                <a:gd name="connsiteX287" fmla="*/ 90847 w 164630"/>
                <a:gd name="connsiteY287" fmla="*/ 18891 h 189462"/>
                <a:gd name="connsiteX288" fmla="*/ 90847 w 164630"/>
                <a:gd name="connsiteY288" fmla="*/ 18891 h 189462"/>
                <a:gd name="connsiteX289" fmla="*/ 86656 w 164630"/>
                <a:gd name="connsiteY289" fmla="*/ 26607 h 189462"/>
                <a:gd name="connsiteX290" fmla="*/ 87322 w 164630"/>
                <a:gd name="connsiteY290" fmla="*/ 27560 h 189462"/>
                <a:gd name="connsiteX291" fmla="*/ 87322 w 164630"/>
                <a:gd name="connsiteY291" fmla="*/ 27560 h 189462"/>
                <a:gd name="connsiteX292" fmla="*/ 87322 w 164630"/>
                <a:gd name="connsiteY292" fmla="*/ 27560 h 189462"/>
                <a:gd name="connsiteX293" fmla="*/ 86656 w 164630"/>
                <a:gd name="connsiteY293" fmla="*/ 26607 h 189462"/>
                <a:gd name="connsiteX294" fmla="*/ 86656 w 164630"/>
                <a:gd name="connsiteY294" fmla="*/ 26607 h 189462"/>
                <a:gd name="connsiteX295" fmla="*/ 60081 w 164630"/>
                <a:gd name="connsiteY295" fmla="*/ 36513 h 189462"/>
                <a:gd name="connsiteX296" fmla="*/ 60081 w 164630"/>
                <a:gd name="connsiteY296" fmla="*/ 36513 h 189462"/>
                <a:gd name="connsiteX297" fmla="*/ 60081 w 164630"/>
                <a:gd name="connsiteY297" fmla="*/ 36513 h 189462"/>
                <a:gd name="connsiteX298" fmla="*/ 60081 w 164630"/>
                <a:gd name="connsiteY298" fmla="*/ 36513 h 189462"/>
                <a:gd name="connsiteX299" fmla="*/ 60081 w 164630"/>
                <a:gd name="connsiteY299" fmla="*/ 36322 h 189462"/>
                <a:gd name="connsiteX300" fmla="*/ 60176 w 164630"/>
                <a:gd name="connsiteY300" fmla="*/ 36418 h 189462"/>
                <a:gd name="connsiteX301" fmla="*/ 60081 w 164630"/>
                <a:gd name="connsiteY301" fmla="*/ 36513 h 189462"/>
                <a:gd name="connsiteX302" fmla="*/ 73225 w 164630"/>
                <a:gd name="connsiteY302" fmla="*/ 152527 h 189462"/>
                <a:gd name="connsiteX303" fmla="*/ 73797 w 164630"/>
                <a:gd name="connsiteY303" fmla="*/ 152432 h 189462"/>
                <a:gd name="connsiteX304" fmla="*/ 73797 w 164630"/>
                <a:gd name="connsiteY304" fmla="*/ 152623 h 189462"/>
                <a:gd name="connsiteX305" fmla="*/ 73225 w 164630"/>
                <a:gd name="connsiteY305" fmla="*/ 152527 h 189462"/>
                <a:gd name="connsiteX306" fmla="*/ 113326 w 164630"/>
                <a:gd name="connsiteY306" fmla="*/ 130239 h 189462"/>
                <a:gd name="connsiteX307" fmla="*/ 113326 w 164630"/>
                <a:gd name="connsiteY307" fmla="*/ 130239 h 189462"/>
                <a:gd name="connsiteX308" fmla="*/ 113326 w 164630"/>
                <a:gd name="connsiteY308" fmla="*/ 130239 h 189462"/>
                <a:gd name="connsiteX309" fmla="*/ 113326 w 164630"/>
                <a:gd name="connsiteY309" fmla="*/ 130239 h 189462"/>
                <a:gd name="connsiteX310" fmla="*/ 147901 w 164630"/>
                <a:gd name="connsiteY310" fmla="*/ 56230 h 189462"/>
                <a:gd name="connsiteX311" fmla="*/ 147901 w 164630"/>
                <a:gd name="connsiteY311" fmla="*/ 56230 h 189462"/>
                <a:gd name="connsiteX312" fmla="*/ 148187 w 164630"/>
                <a:gd name="connsiteY312" fmla="*/ 54801 h 189462"/>
                <a:gd name="connsiteX313" fmla="*/ 148187 w 164630"/>
                <a:gd name="connsiteY313" fmla="*/ 54801 h 189462"/>
                <a:gd name="connsiteX314" fmla="*/ 147901 w 164630"/>
                <a:gd name="connsiteY314" fmla="*/ 56230 h 189462"/>
                <a:gd name="connsiteX315" fmla="*/ 26267 w 164630"/>
                <a:gd name="connsiteY315" fmla="*/ 75375 h 189462"/>
                <a:gd name="connsiteX316" fmla="*/ 26267 w 164630"/>
                <a:gd name="connsiteY316" fmla="*/ 75375 h 189462"/>
                <a:gd name="connsiteX317" fmla="*/ 26267 w 164630"/>
                <a:gd name="connsiteY317" fmla="*/ 75375 h 189462"/>
                <a:gd name="connsiteX318" fmla="*/ 26267 w 164630"/>
                <a:gd name="connsiteY318" fmla="*/ 75375 h 189462"/>
                <a:gd name="connsiteX319" fmla="*/ 26267 w 164630"/>
                <a:gd name="connsiteY319" fmla="*/ 75375 h 189462"/>
                <a:gd name="connsiteX320" fmla="*/ 45889 w 164630"/>
                <a:gd name="connsiteY320" fmla="*/ 160338 h 189462"/>
                <a:gd name="connsiteX321" fmla="*/ 45984 w 164630"/>
                <a:gd name="connsiteY321" fmla="*/ 160433 h 189462"/>
                <a:gd name="connsiteX322" fmla="*/ 45793 w 164630"/>
                <a:gd name="connsiteY322" fmla="*/ 160528 h 189462"/>
                <a:gd name="connsiteX323" fmla="*/ 45889 w 164630"/>
                <a:gd name="connsiteY323" fmla="*/ 160338 h 189462"/>
                <a:gd name="connsiteX324" fmla="*/ 63319 w 164630"/>
                <a:gd name="connsiteY324" fmla="*/ 162719 h 189462"/>
                <a:gd name="connsiteX325" fmla="*/ 63319 w 164630"/>
                <a:gd name="connsiteY325" fmla="*/ 162719 h 189462"/>
                <a:gd name="connsiteX326" fmla="*/ 63319 w 164630"/>
                <a:gd name="connsiteY326" fmla="*/ 162719 h 189462"/>
                <a:gd name="connsiteX327" fmla="*/ 63319 w 164630"/>
                <a:gd name="connsiteY327" fmla="*/ 162719 h 189462"/>
                <a:gd name="connsiteX328" fmla="*/ 18647 w 164630"/>
                <a:gd name="connsiteY328" fmla="*/ 80518 h 189462"/>
                <a:gd name="connsiteX329" fmla="*/ 18647 w 164630"/>
                <a:gd name="connsiteY329" fmla="*/ 80518 h 189462"/>
                <a:gd name="connsiteX330" fmla="*/ 18647 w 164630"/>
                <a:gd name="connsiteY330" fmla="*/ 80518 h 189462"/>
                <a:gd name="connsiteX331" fmla="*/ 18647 w 164630"/>
                <a:gd name="connsiteY331" fmla="*/ 80518 h 189462"/>
                <a:gd name="connsiteX332" fmla="*/ 8932 w 164630"/>
                <a:gd name="connsiteY332" fmla="*/ 141002 h 189462"/>
                <a:gd name="connsiteX333" fmla="*/ 8932 w 164630"/>
                <a:gd name="connsiteY333" fmla="*/ 141002 h 189462"/>
                <a:gd name="connsiteX334" fmla="*/ 8932 w 164630"/>
                <a:gd name="connsiteY334" fmla="*/ 141002 h 189462"/>
                <a:gd name="connsiteX335" fmla="*/ 8932 w 164630"/>
                <a:gd name="connsiteY335" fmla="*/ 141002 h 189462"/>
                <a:gd name="connsiteX336" fmla="*/ 15599 w 164630"/>
                <a:gd name="connsiteY336" fmla="*/ 155480 h 189462"/>
                <a:gd name="connsiteX337" fmla="*/ 15599 w 164630"/>
                <a:gd name="connsiteY337" fmla="*/ 155480 h 189462"/>
                <a:gd name="connsiteX338" fmla="*/ 15599 w 164630"/>
                <a:gd name="connsiteY338" fmla="*/ 155480 h 189462"/>
                <a:gd name="connsiteX339" fmla="*/ 15599 w 164630"/>
                <a:gd name="connsiteY339" fmla="*/ 155480 h 189462"/>
                <a:gd name="connsiteX340" fmla="*/ 45412 w 164630"/>
                <a:gd name="connsiteY340" fmla="*/ 177483 h 189462"/>
                <a:gd name="connsiteX341" fmla="*/ 45603 w 164630"/>
                <a:gd name="connsiteY341" fmla="*/ 176435 h 189462"/>
                <a:gd name="connsiteX342" fmla="*/ 45603 w 164630"/>
                <a:gd name="connsiteY342" fmla="*/ 176435 h 189462"/>
                <a:gd name="connsiteX343" fmla="*/ 45412 w 164630"/>
                <a:gd name="connsiteY343" fmla="*/ 177483 h 189462"/>
                <a:gd name="connsiteX344" fmla="*/ 45412 w 164630"/>
                <a:gd name="connsiteY344" fmla="*/ 177483 h 189462"/>
                <a:gd name="connsiteX345" fmla="*/ 151902 w 164630"/>
                <a:gd name="connsiteY345" fmla="*/ 55086 h 189462"/>
                <a:gd name="connsiteX346" fmla="*/ 151902 w 164630"/>
                <a:gd name="connsiteY346" fmla="*/ 55086 h 189462"/>
                <a:gd name="connsiteX347" fmla="*/ 151902 w 164630"/>
                <a:gd name="connsiteY347" fmla="*/ 55086 h 189462"/>
                <a:gd name="connsiteX348" fmla="*/ 151902 w 164630"/>
                <a:gd name="connsiteY348" fmla="*/ 55086 h 189462"/>
                <a:gd name="connsiteX349" fmla="*/ 151997 w 164630"/>
                <a:gd name="connsiteY349" fmla="*/ 55182 h 189462"/>
                <a:gd name="connsiteX350" fmla="*/ 151902 w 164630"/>
                <a:gd name="connsiteY350" fmla="*/ 55086 h 189462"/>
                <a:gd name="connsiteX351" fmla="*/ 137138 w 164630"/>
                <a:gd name="connsiteY351" fmla="*/ 117380 h 189462"/>
                <a:gd name="connsiteX352" fmla="*/ 137138 w 164630"/>
                <a:gd name="connsiteY352" fmla="*/ 117380 h 189462"/>
                <a:gd name="connsiteX353" fmla="*/ 137138 w 164630"/>
                <a:gd name="connsiteY353" fmla="*/ 117380 h 189462"/>
                <a:gd name="connsiteX354" fmla="*/ 137138 w 164630"/>
                <a:gd name="connsiteY354" fmla="*/ 117380 h 189462"/>
                <a:gd name="connsiteX355" fmla="*/ 137233 w 164630"/>
                <a:gd name="connsiteY355" fmla="*/ 117666 h 189462"/>
                <a:gd name="connsiteX356" fmla="*/ 136948 w 164630"/>
                <a:gd name="connsiteY356" fmla="*/ 117761 h 189462"/>
                <a:gd name="connsiteX357" fmla="*/ 137138 w 164630"/>
                <a:gd name="connsiteY357" fmla="*/ 117380 h 189462"/>
                <a:gd name="connsiteX358" fmla="*/ 41221 w 164630"/>
                <a:gd name="connsiteY358" fmla="*/ 36703 h 189462"/>
                <a:gd name="connsiteX359" fmla="*/ 41221 w 164630"/>
                <a:gd name="connsiteY359" fmla="*/ 36703 h 189462"/>
                <a:gd name="connsiteX360" fmla="*/ 41221 w 164630"/>
                <a:gd name="connsiteY360" fmla="*/ 36703 h 189462"/>
                <a:gd name="connsiteX361" fmla="*/ 41221 w 164630"/>
                <a:gd name="connsiteY361" fmla="*/ 36703 h 189462"/>
                <a:gd name="connsiteX362" fmla="*/ 1883 w 164630"/>
                <a:gd name="connsiteY362" fmla="*/ 109379 h 189462"/>
                <a:gd name="connsiteX363" fmla="*/ 1883 w 164630"/>
                <a:gd name="connsiteY363" fmla="*/ 109379 h 189462"/>
                <a:gd name="connsiteX364" fmla="*/ 1407 w 164630"/>
                <a:gd name="connsiteY364" fmla="*/ 109284 h 189462"/>
                <a:gd name="connsiteX365" fmla="*/ 1883 w 164630"/>
                <a:gd name="connsiteY365" fmla="*/ 109379 h 189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64630" h="189462">
                  <a:moveTo>
                    <a:pt x="147139" y="29750"/>
                  </a:moveTo>
                  <a:cubicBezTo>
                    <a:pt x="146092" y="27178"/>
                    <a:pt x="143615" y="25750"/>
                    <a:pt x="141805" y="23845"/>
                  </a:cubicBezTo>
                  <a:cubicBezTo>
                    <a:pt x="141520" y="23464"/>
                    <a:pt x="141234" y="23178"/>
                    <a:pt x="140948" y="22797"/>
                  </a:cubicBezTo>
                  <a:cubicBezTo>
                    <a:pt x="139805" y="20130"/>
                    <a:pt x="137329" y="18891"/>
                    <a:pt x="135328" y="17082"/>
                  </a:cubicBezTo>
                  <a:cubicBezTo>
                    <a:pt x="133519" y="14986"/>
                    <a:pt x="131614" y="12891"/>
                    <a:pt x="128947" y="11938"/>
                  </a:cubicBezTo>
                  <a:cubicBezTo>
                    <a:pt x="128375" y="11081"/>
                    <a:pt x="127804" y="10224"/>
                    <a:pt x="126661" y="10319"/>
                  </a:cubicBezTo>
                  <a:lnTo>
                    <a:pt x="126661" y="10319"/>
                  </a:lnTo>
                  <a:cubicBezTo>
                    <a:pt x="122184" y="8700"/>
                    <a:pt x="117802" y="7081"/>
                    <a:pt x="113326" y="5461"/>
                  </a:cubicBezTo>
                  <a:lnTo>
                    <a:pt x="113326" y="5461"/>
                  </a:lnTo>
                  <a:cubicBezTo>
                    <a:pt x="112183" y="5080"/>
                    <a:pt x="110944" y="4699"/>
                    <a:pt x="109801" y="4318"/>
                  </a:cubicBezTo>
                  <a:cubicBezTo>
                    <a:pt x="107134" y="984"/>
                    <a:pt x="103420" y="1366"/>
                    <a:pt x="99800" y="1461"/>
                  </a:cubicBezTo>
                  <a:cubicBezTo>
                    <a:pt x="97038" y="794"/>
                    <a:pt x="94371" y="-1111"/>
                    <a:pt x="91513" y="889"/>
                  </a:cubicBezTo>
                  <a:lnTo>
                    <a:pt x="91609" y="1080"/>
                  </a:lnTo>
                  <a:cubicBezTo>
                    <a:pt x="91609" y="1080"/>
                    <a:pt x="91609" y="1080"/>
                    <a:pt x="91513" y="1080"/>
                  </a:cubicBezTo>
                  <a:cubicBezTo>
                    <a:pt x="91513" y="984"/>
                    <a:pt x="91513" y="889"/>
                    <a:pt x="91513" y="889"/>
                  </a:cubicBezTo>
                  <a:cubicBezTo>
                    <a:pt x="87227" y="-63"/>
                    <a:pt x="84274" y="2223"/>
                    <a:pt x="81417" y="4890"/>
                  </a:cubicBezTo>
                  <a:cubicBezTo>
                    <a:pt x="78940" y="4604"/>
                    <a:pt x="76845" y="5652"/>
                    <a:pt x="75130" y="7271"/>
                  </a:cubicBezTo>
                  <a:cubicBezTo>
                    <a:pt x="72368" y="7557"/>
                    <a:pt x="70177" y="9081"/>
                    <a:pt x="68082" y="10795"/>
                  </a:cubicBezTo>
                  <a:cubicBezTo>
                    <a:pt x="68082" y="10795"/>
                    <a:pt x="68082" y="10795"/>
                    <a:pt x="68082" y="10795"/>
                  </a:cubicBezTo>
                  <a:cubicBezTo>
                    <a:pt x="68082" y="10795"/>
                    <a:pt x="68082" y="10795"/>
                    <a:pt x="68082" y="10795"/>
                  </a:cubicBezTo>
                  <a:cubicBezTo>
                    <a:pt x="65510" y="12510"/>
                    <a:pt x="63034" y="14224"/>
                    <a:pt x="60462" y="15843"/>
                  </a:cubicBezTo>
                  <a:cubicBezTo>
                    <a:pt x="60652" y="16129"/>
                    <a:pt x="60843" y="16415"/>
                    <a:pt x="61033" y="16796"/>
                  </a:cubicBezTo>
                  <a:cubicBezTo>
                    <a:pt x="61033" y="16796"/>
                    <a:pt x="61033" y="16796"/>
                    <a:pt x="61033" y="16796"/>
                  </a:cubicBezTo>
                  <a:cubicBezTo>
                    <a:pt x="61033" y="16796"/>
                    <a:pt x="61033" y="16796"/>
                    <a:pt x="61033" y="16796"/>
                  </a:cubicBezTo>
                  <a:cubicBezTo>
                    <a:pt x="60938" y="16892"/>
                    <a:pt x="60843" y="16892"/>
                    <a:pt x="60748" y="16986"/>
                  </a:cubicBezTo>
                  <a:cubicBezTo>
                    <a:pt x="60748" y="16606"/>
                    <a:pt x="60748" y="16225"/>
                    <a:pt x="60462" y="15843"/>
                  </a:cubicBezTo>
                  <a:cubicBezTo>
                    <a:pt x="57985" y="17653"/>
                    <a:pt x="55509" y="19368"/>
                    <a:pt x="53032" y="21177"/>
                  </a:cubicBezTo>
                  <a:cubicBezTo>
                    <a:pt x="53032" y="21177"/>
                    <a:pt x="53032" y="21177"/>
                    <a:pt x="53032" y="21177"/>
                  </a:cubicBezTo>
                  <a:cubicBezTo>
                    <a:pt x="53032" y="21177"/>
                    <a:pt x="53032" y="21177"/>
                    <a:pt x="53032" y="21177"/>
                  </a:cubicBezTo>
                  <a:cubicBezTo>
                    <a:pt x="51699" y="21844"/>
                    <a:pt x="50365" y="22416"/>
                    <a:pt x="50080" y="24130"/>
                  </a:cubicBezTo>
                  <a:cubicBezTo>
                    <a:pt x="48365" y="25559"/>
                    <a:pt x="46651" y="26988"/>
                    <a:pt x="44936" y="28416"/>
                  </a:cubicBezTo>
                  <a:lnTo>
                    <a:pt x="44936" y="28416"/>
                  </a:lnTo>
                  <a:lnTo>
                    <a:pt x="44936" y="28416"/>
                  </a:lnTo>
                  <a:cubicBezTo>
                    <a:pt x="42650" y="30512"/>
                    <a:pt x="39983" y="32322"/>
                    <a:pt x="38459" y="35179"/>
                  </a:cubicBezTo>
                  <a:lnTo>
                    <a:pt x="38459" y="35179"/>
                  </a:lnTo>
                  <a:lnTo>
                    <a:pt x="38459" y="35179"/>
                  </a:lnTo>
                  <a:cubicBezTo>
                    <a:pt x="38078" y="35275"/>
                    <a:pt x="37792" y="35560"/>
                    <a:pt x="37602" y="35942"/>
                  </a:cubicBezTo>
                  <a:cubicBezTo>
                    <a:pt x="36078" y="36513"/>
                    <a:pt x="35506" y="37846"/>
                    <a:pt x="35030" y="39180"/>
                  </a:cubicBezTo>
                  <a:cubicBezTo>
                    <a:pt x="31601" y="43561"/>
                    <a:pt x="26267" y="46514"/>
                    <a:pt x="24648" y="52420"/>
                  </a:cubicBezTo>
                  <a:lnTo>
                    <a:pt x="24648" y="52420"/>
                  </a:lnTo>
                  <a:cubicBezTo>
                    <a:pt x="19885" y="56801"/>
                    <a:pt x="17790" y="62707"/>
                    <a:pt x="14742" y="68136"/>
                  </a:cubicBezTo>
                  <a:cubicBezTo>
                    <a:pt x="14742" y="68136"/>
                    <a:pt x="14742" y="68136"/>
                    <a:pt x="14742" y="68136"/>
                  </a:cubicBezTo>
                  <a:cubicBezTo>
                    <a:pt x="13694" y="69469"/>
                    <a:pt x="12837" y="70898"/>
                    <a:pt x="13123" y="72708"/>
                  </a:cubicBezTo>
                  <a:lnTo>
                    <a:pt x="13123" y="72708"/>
                  </a:lnTo>
                  <a:cubicBezTo>
                    <a:pt x="11599" y="74136"/>
                    <a:pt x="10170" y="75565"/>
                    <a:pt x="10170" y="77947"/>
                  </a:cubicBezTo>
                  <a:cubicBezTo>
                    <a:pt x="7979" y="81185"/>
                    <a:pt x="6836" y="84805"/>
                    <a:pt x="6074" y="88615"/>
                  </a:cubicBezTo>
                  <a:lnTo>
                    <a:pt x="6074" y="88615"/>
                  </a:lnTo>
                  <a:cubicBezTo>
                    <a:pt x="5312" y="89281"/>
                    <a:pt x="4931" y="90043"/>
                    <a:pt x="5217" y="91091"/>
                  </a:cubicBezTo>
                  <a:cubicBezTo>
                    <a:pt x="4931" y="92234"/>
                    <a:pt x="4550" y="93472"/>
                    <a:pt x="4264" y="94615"/>
                  </a:cubicBezTo>
                  <a:lnTo>
                    <a:pt x="4264" y="94615"/>
                  </a:lnTo>
                  <a:cubicBezTo>
                    <a:pt x="3883" y="96425"/>
                    <a:pt x="3502" y="98140"/>
                    <a:pt x="3121" y="99949"/>
                  </a:cubicBezTo>
                  <a:cubicBezTo>
                    <a:pt x="1121" y="102711"/>
                    <a:pt x="1312" y="105950"/>
                    <a:pt x="1312" y="109189"/>
                  </a:cubicBezTo>
                  <a:lnTo>
                    <a:pt x="1312" y="109189"/>
                  </a:lnTo>
                  <a:cubicBezTo>
                    <a:pt x="550" y="111570"/>
                    <a:pt x="-22" y="113951"/>
                    <a:pt x="550" y="116523"/>
                  </a:cubicBezTo>
                  <a:lnTo>
                    <a:pt x="550" y="116523"/>
                  </a:lnTo>
                  <a:lnTo>
                    <a:pt x="550" y="116523"/>
                  </a:lnTo>
                  <a:cubicBezTo>
                    <a:pt x="-22" y="120142"/>
                    <a:pt x="-403" y="123666"/>
                    <a:pt x="740" y="127191"/>
                  </a:cubicBezTo>
                  <a:lnTo>
                    <a:pt x="740" y="127191"/>
                  </a:lnTo>
                  <a:cubicBezTo>
                    <a:pt x="169" y="130810"/>
                    <a:pt x="740" y="134239"/>
                    <a:pt x="1978" y="137573"/>
                  </a:cubicBezTo>
                  <a:lnTo>
                    <a:pt x="1978" y="137573"/>
                  </a:lnTo>
                  <a:cubicBezTo>
                    <a:pt x="2264" y="139478"/>
                    <a:pt x="2550" y="141383"/>
                    <a:pt x="2931" y="143288"/>
                  </a:cubicBezTo>
                  <a:lnTo>
                    <a:pt x="2931" y="143288"/>
                  </a:lnTo>
                  <a:cubicBezTo>
                    <a:pt x="4169" y="146622"/>
                    <a:pt x="5407" y="150051"/>
                    <a:pt x="6646" y="153480"/>
                  </a:cubicBezTo>
                  <a:lnTo>
                    <a:pt x="6646" y="153480"/>
                  </a:lnTo>
                  <a:lnTo>
                    <a:pt x="6646" y="153480"/>
                  </a:lnTo>
                  <a:cubicBezTo>
                    <a:pt x="6931" y="153861"/>
                    <a:pt x="7217" y="154242"/>
                    <a:pt x="7408" y="154718"/>
                  </a:cubicBezTo>
                  <a:cubicBezTo>
                    <a:pt x="10075" y="158814"/>
                    <a:pt x="10646" y="164148"/>
                    <a:pt x="15313" y="167005"/>
                  </a:cubicBezTo>
                  <a:cubicBezTo>
                    <a:pt x="15409" y="167386"/>
                    <a:pt x="15694" y="167672"/>
                    <a:pt x="15980" y="167863"/>
                  </a:cubicBezTo>
                  <a:lnTo>
                    <a:pt x="15980" y="167863"/>
                  </a:lnTo>
                  <a:lnTo>
                    <a:pt x="15980" y="167863"/>
                  </a:lnTo>
                  <a:cubicBezTo>
                    <a:pt x="17314" y="169672"/>
                    <a:pt x="18076" y="172054"/>
                    <a:pt x="20647" y="172720"/>
                  </a:cubicBezTo>
                  <a:lnTo>
                    <a:pt x="20647" y="172720"/>
                  </a:lnTo>
                  <a:cubicBezTo>
                    <a:pt x="22171" y="174720"/>
                    <a:pt x="25315" y="174054"/>
                    <a:pt x="26553" y="176530"/>
                  </a:cubicBezTo>
                  <a:lnTo>
                    <a:pt x="26553" y="176530"/>
                  </a:lnTo>
                  <a:cubicBezTo>
                    <a:pt x="27029" y="178817"/>
                    <a:pt x="28648" y="179864"/>
                    <a:pt x="30744" y="180436"/>
                  </a:cubicBezTo>
                  <a:cubicBezTo>
                    <a:pt x="30744" y="180436"/>
                    <a:pt x="30744" y="180436"/>
                    <a:pt x="30744" y="180436"/>
                  </a:cubicBezTo>
                  <a:cubicBezTo>
                    <a:pt x="31506" y="181674"/>
                    <a:pt x="32744" y="182245"/>
                    <a:pt x="34078" y="182626"/>
                  </a:cubicBezTo>
                  <a:lnTo>
                    <a:pt x="34078" y="182626"/>
                  </a:lnTo>
                  <a:cubicBezTo>
                    <a:pt x="34078" y="182626"/>
                    <a:pt x="34078" y="182626"/>
                    <a:pt x="34078" y="182626"/>
                  </a:cubicBezTo>
                  <a:cubicBezTo>
                    <a:pt x="35506" y="183198"/>
                    <a:pt x="37030" y="183769"/>
                    <a:pt x="38459" y="184341"/>
                  </a:cubicBezTo>
                  <a:lnTo>
                    <a:pt x="38459" y="184341"/>
                  </a:lnTo>
                  <a:lnTo>
                    <a:pt x="38459" y="184341"/>
                  </a:lnTo>
                  <a:cubicBezTo>
                    <a:pt x="40174" y="185865"/>
                    <a:pt x="42269" y="186817"/>
                    <a:pt x="44650" y="186817"/>
                  </a:cubicBezTo>
                  <a:lnTo>
                    <a:pt x="44650" y="186817"/>
                  </a:lnTo>
                  <a:cubicBezTo>
                    <a:pt x="48175" y="188056"/>
                    <a:pt x="51794" y="188818"/>
                    <a:pt x="55509" y="188722"/>
                  </a:cubicBezTo>
                  <a:cubicBezTo>
                    <a:pt x="58652" y="189675"/>
                    <a:pt x="61891" y="189675"/>
                    <a:pt x="65034" y="188913"/>
                  </a:cubicBezTo>
                  <a:lnTo>
                    <a:pt x="65034" y="188913"/>
                  </a:lnTo>
                  <a:cubicBezTo>
                    <a:pt x="65891" y="188818"/>
                    <a:pt x="66844" y="188722"/>
                    <a:pt x="67701" y="188627"/>
                  </a:cubicBezTo>
                  <a:lnTo>
                    <a:pt x="67701" y="188627"/>
                  </a:lnTo>
                  <a:cubicBezTo>
                    <a:pt x="68749" y="188436"/>
                    <a:pt x="69796" y="188342"/>
                    <a:pt x="70844" y="188151"/>
                  </a:cubicBezTo>
                  <a:cubicBezTo>
                    <a:pt x="72368" y="187960"/>
                    <a:pt x="73892" y="187675"/>
                    <a:pt x="75416" y="187484"/>
                  </a:cubicBezTo>
                  <a:lnTo>
                    <a:pt x="75416" y="187484"/>
                  </a:lnTo>
                  <a:lnTo>
                    <a:pt x="75416" y="187484"/>
                  </a:lnTo>
                  <a:cubicBezTo>
                    <a:pt x="81607" y="186246"/>
                    <a:pt x="87608" y="184531"/>
                    <a:pt x="93037" y="181102"/>
                  </a:cubicBezTo>
                  <a:cubicBezTo>
                    <a:pt x="93037" y="181102"/>
                    <a:pt x="93037" y="181102"/>
                    <a:pt x="93037" y="181102"/>
                  </a:cubicBezTo>
                  <a:cubicBezTo>
                    <a:pt x="94180" y="181483"/>
                    <a:pt x="94942" y="180912"/>
                    <a:pt x="95704" y="180150"/>
                  </a:cubicBezTo>
                  <a:cubicBezTo>
                    <a:pt x="97895" y="178721"/>
                    <a:pt x="100086" y="177292"/>
                    <a:pt x="102277" y="175864"/>
                  </a:cubicBezTo>
                  <a:cubicBezTo>
                    <a:pt x="105134" y="173863"/>
                    <a:pt x="108087" y="171958"/>
                    <a:pt x="110944" y="169958"/>
                  </a:cubicBezTo>
                  <a:cubicBezTo>
                    <a:pt x="111325" y="169672"/>
                    <a:pt x="111611" y="169482"/>
                    <a:pt x="111992" y="169196"/>
                  </a:cubicBezTo>
                  <a:cubicBezTo>
                    <a:pt x="114088" y="167672"/>
                    <a:pt x="116278" y="166148"/>
                    <a:pt x="118374" y="164624"/>
                  </a:cubicBezTo>
                  <a:lnTo>
                    <a:pt x="118374" y="164624"/>
                  </a:lnTo>
                  <a:cubicBezTo>
                    <a:pt x="123422" y="160910"/>
                    <a:pt x="127804" y="156623"/>
                    <a:pt x="132090" y="152146"/>
                  </a:cubicBezTo>
                  <a:cubicBezTo>
                    <a:pt x="135519" y="148527"/>
                    <a:pt x="139615" y="145479"/>
                    <a:pt x="141996" y="141002"/>
                  </a:cubicBezTo>
                  <a:cubicBezTo>
                    <a:pt x="142567" y="140240"/>
                    <a:pt x="143044" y="139478"/>
                    <a:pt x="143615" y="138716"/>
                  </a:cubicBezTo>
                  <a:cubicBezTo>
                    <a:pt x="144568" y="137859"/>
                    <a:pt x="145425" y="137002"/>
                    <a:pt x="146377" y="136144"/>
                  </a:cubicBezTo>
                  <a:cubicBezTo>
                    <a:pt x="146663" y="135668"/>
                    <a:pt x="146854" y="135192"/>
                    <a:pt x="147139" y="134716"/>
                  </a:cubicBezTo>
                  <a:cubicBezTo>
                    <a:pt x="149140" y="132715"/>
                    <a:pt x="151045" y="130715"/>
                    <a:pt x="151997" y="127953"/>
                  </a:cubicBezTo>
                  <a:cubicBezTo>
                    <a:pt x="153997" y="126429"/>
                    <a:pt x="155521" y="124619"/>
                    <a:pt x="156093" y="122143"/>
                  </a:cubicBezTo>
                  <a:cubicBezTo>
                    <a:pt x="157426" y="120618"/>
                    <a:pt x="158665" y="118999"/>
                    <a:pt x="159046" y="116999"/>
                  </a:cubicBezTo>
                  <a:cubicBezTo>
                    <a:pt x="159427" y="116142"/>
                    <a:pt x="159903" y="115284"/>
                    <a:pt x="160284" y="114427"/>
                  </a:cubicBezTo>
                  <a:cubicBezTo>
                    <a:pt x="160665" y="113570"/>
                    <a:pt x="161141" y="112618"/>
                    <a:pt x="161522" y="111760"/>
                  </a:cubicBezTo>
                  <a:cubicBezTo>
                    <a:pt x="163141" y="108998"/>
                    <a:pt x="163903" y="105950"/>
                    <a:pt x="163618" y="102711"/>
                  </a:cubicBezTo>
                  <a:cubicBezTo>
                    <a:pt x="163713" y="102140"/>
                    <a:pt x="163713" y="101474"/>
                    <a:pt x="163713" y="100902"/>
                  </a:cubicBezTo>
                  <a:cubicBezTo>
                    <a:pt x="164665" y="99378"/>
                    <a:pt x="165142" y="97759"/>
                    <a:pt x="163808" y="96139"/>
                  </a:cubicBezTo>
                  <a:lnTo>
                    <a:pt x="163808" y="96139"/>
                  </a:lnTo>
                  <a:lnTo>
                    <a:pt x="163808" y="96139"/>
                  </a:lnTo>
                  <a:cubicBezTo>
                    <a:pt x="164951" y="93853"/>
                    <a:pt x="164284" y="92234"/>
                    <a:pt x="161998" y="91186"/>
                  </a:cubicBezTo>
                  <a:lnTo>
                    <a:pt x="161998" y="91186"/>
                  </a:lnTo>
                  <a:lnTo>
                    <a:pt x="161998" y="91186"/>
                  </a:lnTo>
                  <a:cubicBezTo>
                    <a:pt x="162379" y="87186"/>
                    <a:pt x="162760" y="83090"/>
                    <a:pt x="163237" y="79090"/>
                  </a:cubicBezTo>
                  <a:cubicBezTo>
                    <a:pt x="165142" y="76518"/>
                    <a:pt x="164380" y="73946"/>
                    <a:pt x="163141" y="71374"/>
                  </a:cubicBezTo>
                  <a:lnTo>
                    <a:pt x="163141" y="71374"/>
                  </a:lnTo>
                  <a:cubicBezTo>
                    <a:pt x="164380" y="68708"/>
                    <a:pt x="163332" y="66326"/>
                    <a:pt x="162379" y="63850"/>
                  </a:cubicBezTo>
                  <a:cubicBezTo>
                    <a:pt x="162570" y="60611"/>
                    <a:pt x="161713" y="57658"/>
                    <a:pt x="159617" y="55086"/>
                  </a:cubicBezTo>
                  <a:cubicBezTo>
                    <a:pt x="160189" y="51372"/>
                    <a:pt x="156379" y="49276"/>
                    <a:pt x="156379" y="45847"/>
                  </a:cubicBezTo>
                  <a:lnTo>
                    <a:pt x="156379" y="45847"/>
                  </a:lnTo>
                  <a:cubicBezTo>
                    <a:pt x="156188" y="45467"/>
                    <a:pt x="156093" y="45085"/>
                    <a:pt x="155902" y="44609"/>
                  </a:cubicBezTo>
                  <a:lnTo>
                    <a:pt x="155902" y="44609"/>
                  </a:lnTo>
                  <a:cubicBezTo>
                    <a:pt x="156093" y="43085"/>
                    <a:pt x="155521" y="41752"/>
                    <a:pt x="154283" y="40799"/>
                  </a:cubicBezTo>
                  <a:cubicBezTo>
                    <a:pt x="153331" y="39370"/>
                    <a:pt x="152378" y="37846"/>
                    <a:pt x="151426" y="36418"/>
                  </a:cubicBezTo>
                  <a:cubicBezTo>
                    <a:pt x="150092" y="34036"/>
                    <a:pt x="148663" y="31941"/>
                    <a:pt x="147139" y="29750"/>
                  </a:cubicBezTo>
                  <a:close/>
                  <a:moveTo>
                    <a:pt x="147997" y="105474"/>
                  </a:moveTo>
                  <a:cubicBezTo>
                    <a:pt x="147901" y="105474"/>
                    <a:pt x="147806" y="105379"/>
                    <a:pt x="147711" y="105379"/>
                  </a:cubicBezTo>
                  <a:cubicBezTo>
                    <a:pt x="147806" y="105283"/>
                    <a:pt x="147901" y="105283"/>
                    <a:pt x="147901" y="105188"/>
                  </a:cubicBezTo>
                  <a:cubicBezTo>
                    <a:pt x="147997" y="105379"/>
                    <a:pt x="147997" y="105379"/>
                    <a:pt x="147997" y="105474"/>
                  </a:cubicBezTo>
                  <a:close/>
                  <a:moveTo>
                    <a:pt x="102658" y="124905"/>
                  </a:moveTo>
                  <a:cubicBezTo>
                    <a:pt x="102658" y="124905"/>
                    <a:pt x="102753" y="124905"/>
                    <a:pt x="102753" y="124905"/>
                  </a:cubicBezTo>
                  <a:cubicBezTo>
                    <a:pt x="102753" y="124905"/>
                    <a:pt x="102753" y="125000"/>
                    <a:pt x="102658" y="124905"/>
                  </a:cubicBezTo>
                  <a:cubicBezTo>
                    <a:pt x="102753" y="125000"/>
                    <a:pt x="102658" y="125000"/>
                    <a:pt x="102658" y="124905"/>
                  </a:cubicBezTo>
                  <a:close/>
                  <a:moveTo>
                    <a:pt x="93514" y="34417"/>
                  </a:moveTo>
                  <a:lnTo>
                    <a:pt x="93514" y="34417"/>
                  </a:lnTo>
                  <a:cubicBezTo>
                    <a:pt x="93514" y="34417"/>
                    <a:pt x="93609" y="34417"/>
                    <a:pt x="93704" y="34417"/>
                  </a:cubicBezTo>
                  <a:cubicBezTo>
                    <a:pt x="93704" y="34417"/>
                    <a:pt x="93609" y="34417"/>
                    <a:pt x="93609" y="34513"/>
                  </a:cubicBezTo>
                  <a:cubicBezTo>
                    <a:pt x="93609" y="34513"/>
                    <a:pt x="93609" y="34513"/>
                    <a:pt x="93514" y="34417"/>
                  </a:cubicBezTo>
                  <a:lnTo>
                    <a:pt x="93514" y="34417"/>
                  </a:lnTo>
                  <a:close/>
                  <a:moveTo>
                    <a:pt x="72559" y="89948"/>
                  </a:moveTo>
                  <a:lnTo>
                    <a:pt x="72559" y="89948"/>
                  </a:lnTo>
                  <a:lnTo>
                    <a:pt x="72559" y="89948"/>
                  </a:lnTo>
                  <a:lnTo>
                    <a:pt x="72559" y="89948"/>
                  </a:lnTo>
                  <a:close/>
                  <a:moveTo>
                    <a:pt x="79321" y="64802"/>
                  </a:moveTo>
                  <a:cubicBezTo>
                    <a:pt x="79226" y="64802"/>
                    <a:pt x="79226" y="64802"/>
                    <a:pt x="79321" y="64802"/>
                  </a:cubicBezTo>
                  <a:cubicBezTo>
                    <a:pt x="79226" y="64802"/>
                    <a:pt x="79226" y="64802"/>
                    <a:pt x="79321" y="64802"/>
                  </a:cubicBezTo>
                  <a:cubicBezTo>
                    <a:pt x="79226" y="64802"/>
                    <a:pt x="79226" y="64802"/>
                    <a:pt x="79321" y="64802"/>
                  </a:cubicBezTo>
                  <a:close/>
                  <a:moveTo>
                    <a:pt x="89132" y="77089"/>
                  </a:moveTo>
                  <a:lnTo>
                    <a:pt x="89132" y="77089"/>
                  </a:lnTo>
                  <a:cubicBezTo>
                    <a:pt x="89227" y="76994"/>
                    <a:pt x="89227" y="76994"/>
                    <a:pt x="89132" y="77089"/>
                  </a:cubicBezTo>
                  <a:cubicBezTo>
                    <a:pt x="89227" y="77089"/>
                    <a:pt x="89227" y="77089"/>
                    <a:pt x="89227" y="77089"/>
                  </a:cubicBezTo>
                  <a:cubicBezTo>
                    <a:pt x="89227" y="77089"/>
                    <a:pt x="89227" y="77089"/>
                    <a:pt x="89132" y="77089"/>
                  </a:cubicBezTo>
                  <a:close/>
                  <a:moveTo>
                    <a:pt x="106753" y="49276"/>
                  </a:moveTo>
                  <a:cubicBezTo>
                    <a:pt x="106753" y="49276"/>
                    <a:pt x="106753" y="49276"/>
                    <a:pt x="106753" y="49276"/>
                  </a:cubicBezTo>
                  <a:cubicBezTo>
                    <a:pt x="106753" y="49181"/>
                    <a:pt x="106753" y="49181"/>
                    <a:pt x="106753" y="49276"/>
                  </a:cubicBezTo>
                  <a:cubicBezTo>
                    <a:pt x="106753" y="49181"/>
                    <a:pt x="106753" y="49276"/>
                    <a:pt x="106753" y="49276"/>
                  </a:cubicBezTo>
                  <a:close/>
                  <a:moveTo>
                    <a:pt x="79417" y="88424"/>
                  </a:moveTo>
                  <a:lnTo>
                    <a:pt x="79417" y="88424"/>
                  </a:lnTo>
                  <a:cubicBezTo>
                    <a:pt x="79417" y="88424"/>
                    <a:pt x="79417" y="88424"/>
                    <a:pt x="79417" y="88424"/>
                  </a:cubicBezTo>
                  <a:cubicBezTo>
                    <a:pt x="79321" y="88424"/>
                    <a:pt x="79321" y="88424"/>
                    <a:pt x="79226" y="88519"/>
                  </a:cubicBezTo>
                  <a:cubicBezTo>
                    <a:pt x="79226" y="88424"/>
                    <a:pt x="79321" y="88329"/>
                    <a:pt x="79321" y="88329"/>
                  </a:cubicBezTo>
                  <a:cubicBezTo>
                    <a:pt x="79417" y="88234"/>
                    <a:pt x="79417" y="88329"/>
                    <a:pt x="79417" y="88424"/>
                  </a:cubicBezTo>
                  <a:close/>
                  <a:moveTo>
                    <a:pt x="94276" y="72613"/>
                  </a:moveTo>
                  <a:cubicBezTo>
                    <a:pt x="94085" y="72517"/>
                    <a:pt x="94085" y="72422"/>
                    <a:pt x="93895" y="72232"/>
                  </a:cubicBezTo>
                  <a:cubicBezTo>
                    <a:pt x="93990" y="72136"/>
                    <a:pt x="94085" y="72136"/>
                    <a:pt x="94085" y="72041"/>
                  </a:cubicBezTo>
                  <a:cubicBezTo>
                    <a:pt x="94180" y="72232"/>
                    <a:pt x="94276" y="72422"/>
                    <a:pt x="94276" y="72613"/>
                  </a:cubicBezTo>
                  <a:close/>
                  <a:moveTo>
                    <a:pt x="74178" y="66612"/>
                  </a:moveTo>
                  <a:cubicBezTo>
                    <a:pt x="74178" y="66612"/>
                    <a:pt x="74083" y="66612"/>
                    <a:pt x="74083" y="66612"/>
                  </a:cubicBezTo>
                  <a:cubicBezTo>
                    <a:pt x="74083" y="66612"/>
                    <a:pt x="74083" y="66612"/>
                    <a:pt x="74178" y="66612"/>
                  </a:cubicBezTo>
                  <a:cubicBezTo>
                    <a:pt x="74178" y="66612"/>
                    <a:pt x="74178" y="66612"/>
                    <a:pt x="74178" y="66612"/>
                  </a:cubicBezTo>
                  <a:close/>
                  <a:moveTo>
                    <a:pt x="45508" y="122523"/>
                  </a:moveTo>
                  <a:cubicBezTo>
                    <a:pt x="45508" y="122523"/>
                    <a:pt x="45508" y="122619"/>
                    <a:pt x="45508" y="122619"/>
                  </a:cubicBezTo>
                  <a:cubicBezTo>
                    <a:pt x="45508" y="122619"/>
                    <a:pt x="45412" y="122619"/>
                    <a:pt x="45412" y="122619"/>
                  </a:cubicBezTo>
                  <a:cubicBezTo>
                    <a:pt x="45508" y="122523"/>
                    <a:pt x="45508" y="122523"/>
                    <a:pt x="45508" y="122523"/>
                  </a:cubicBezTo>
                  <a:close/>
                  <a:moveTo>
                    <a:pt x="121898" y="38894"/>
                  </a:moveTo>
                  <a:cubicBezTo>
                    <a:pt x="121898" y="38894"/>
                    <a:pt x="121898" y="38894"/>
                    <a:pt x="121898" y="38894"/>
                  </a:cubicBezTo>
                  <a:cubicBezTo>
                    <a:pt x="121898" y="38894"/>
                    <a:pt x="121803" y="38894"/>
                    <a:pt x="121803" y="38894"/>
                  </a:cubicBezTo>
                  <a:cubicBezTo>
                    <a:pt x="121803" y="38894"/>
                    <a:pt x="121898" y="38894"/>
                    <a:pt x="121898" y="38894"/>
                  </a:cubicBezTo>
                  <a:cubicBezTo>
                    <a:pt x="121898" y="38799"/>
                    <a:pt x="121898" y="38894"/>
                    <a:pt x="121898" y="38894"/>
                  </a:cubicBezTo>
                  <a:close/>
                  <a:moveTo>
                    <a:pt x="81226" y="55944"/>
                  </a:moveTo>
                  <a:cubicBezTo>
                    <a:pt x="80750" y="56135"/>
                    <a:pt x="80369" y="56420"/>
                    <a:pt x="79988" y="56611"/>
                  </a:cubicBezTo>
                  <a:cubicBezTo>
                    <a:pt x="79988" y="56325"/>
                    <a:pt x="80083" y="56039"/>
                    <a:pt x="79988" y="55753"/>
                  </a:cubicBezTo>
                  <a:cubicBezTo>
                    <a:pt x="80464" y="55848"/>
                    <a:pt x="80750" y="55848"/>
                    <a:pt x="81226" y="55944"/>
                  </a:cubicBezTo>
                  <a:close/>
                  <a:moveTo>
                    <a:pt x="64462" y="65088"/>
                  </a:moveTo>
                  <a:cubicBezTo>
                    <a:pt x="64367" y="65278"/>
                    <a:pt x="64177" y="65373"/>
                    <a:pt x="64081" y="65660"/>
                  </a:cubicBezTo>
                  <a:cubicBezTo>
                    <a:pt x="64081" y="65660"/>
                    <a:pt x="63986" y="65660"/>
                    <a:pt x="63986" y="65564"/>
                  </a:cubicBezTo>
                  <a:lnTo>
                    <a:pt x="63986" y="65564"/>
                  </a:lnTo>
                  <a:cubicBezTo>
                    <a:pt x="64081" y="65373"/>
                    <a:pt x="64272" y="65183"/>
                    <a:pt x="64462" y="65088"/>
                  </a:cubicBezTo>
                  <a:close/>
                  <a:moveTo>
                    <a:pt x="33125" y="108522"/>
                  </a:moveTo>
                  <a:cubicBezTo>
                    <a:pt x="33125" y="108617"/>
                    <a:pt x="33220" y="108617"/>
                    <a:pt x="33220" y="108712"/>
                  </a:cubicBezTo>
                  <a:cubicBezTo>
                    <a:pt x="33125" y="108617"/>
                    <a:pt x="33125" y="108617"/>
                    <a:pt x="33125" y="108522"/>
                  </a:cubicBezTo>
                  <a:cubicBezTo>
                    <a:pt x="33125" y="108522"/>
                    <a:pt x="33125" y="108522"/>
                    <a:pt x="33125" y="108522"/>
                  </a:cubicBezTo>
                  <a:close/>
                  <a:moveTo>
                    <a:pt x="37411" y="110522"/>
                  </a:moveTo>
                  <a:cubicBezTo>
                    <a:pt x="37411" y="110522"/>
                    <a:pt x="37507" y="110522"/>
                    <a:pt x="37411" y="110522"/>
                  </a:cubicBezTo>
                  <a:cubicBezTo>
                    <a:pt x="37507" y="110522"/>
                    <a:pt x="37507" y="110522"/>
                    <a:pt x="37411" y="110522"/>
                  </a:cubicBezTo>
                  <a:cubicBezTo>
                    <a:pt x="37411" y="110522"/>
                    <a:pt x="37411" y="110522"/>
                    <a:pt x="37411" y="110522"/>
                  </a:cubicBezTo>
                  <a:close/>
                  <a:moveTo>
                    <a:pt x="100562" y="23559"/>
                  </a:moveTo>
                  <a:cubicBezTo>
                    <a:pt x="100657" y="23178"/>
                    <a:pt x="100467" y="22987"/>
                    <a:pt x="100372" y="22797"/>
                  </a:cubicBezTo>
                  <a:cubicBezTo>
                    <a:pt x="100372" y="22797"/>
                    <a:pt x="100467" y="22892"/>
                    <a:pt x="100467" y="22892"/>
                  </a:cubicBezTo>
                  <a:cubicBezTo>
                    <a:pt x="100467" y="23082"/>
                    <a:pt x="100562" y="23273"/>
                    <a:pt x="100562" y="23559"/>
                  </a:cubicBezTo>
                  <a:close/>
                  <a:moveTo>
                    <a:pt x="53509" y="97187"/>
                  </a:moveTo>
                  <a:cubicBezTo>
                    <a:pt x="53699" y="97377"/>
                    <a:pt x="53794" y="97568"/>
                    <a:pt x="54080" y="97759"/>
                  </a:cubicBezTo>
                  <a:cubicBezTo>
                    <a:pt x="54080" y="97759"/>
                    <a:pt x="54080" y="97759"/>
                    <a:pt x="54175" y="97759"/>
                  </a:cubicBezTo>
                  <a:cubicBezTo>
                    <a:pt x="54175" y="97759"/>
                    <a:pt x="54175" y="97759"/>
                    <a:pt x="54175" y="97759"/>
                  </a:cubicBezTo>
                  <a:lnTo>
                    <a:pt x="54175" y="97759"/>
                  </a:lnTo>
                  <a:lnTo>
                    <a:pt x="54175" y="97759"/>
                  </a:lnTo>
                  <a:lnTo>
                    <a:pt x="54080" y="97759"/>
                  </a:lnTo>
                  <a:cubicBezTo>
                    <a:pt x="53794" y="97759"/>
                    <a:pt x="53604" y="97663"/>
                    <a:pt x="53413" y="97663"/>
                  </a:cubicBezTo>
                  <a:cubicBezTo>
                    <a:pt x="53413" y="97473"/>
                    <a:pt x="53413" y="97283"/>
                    <a:pt x="53509" y="97187"/>
                  </a:cubicBezTo>
                  <a:close/>
                  <a:moveTo>
                    <a:pt x="24362" y="119380"/>
                  </a:moveTo>
                  <a:cubicBezTo>
                    <a:pt x="24267" y="119380"/>
                    <a:pt x="24267" y="119380"/>
                    <a:pt x="24172" y="119380"/>
                  </a:cubicBezTo>
                  <a:cubicBezTo>
                    <a:pt x="24172" y="119285"/>
                    <a:pt x="24267" y="119285"/>
                    <a:pt x="24267" y="119190"/>
                  </a:cubicBezTo>
                  <a:cubicBezTo>
                    <a:pt x="24362" y="119285"/>
                    <a:pt x="24362" y="119285"/>
                    <a:pt x="24362" y="119380"/>
                  </a:cubicBezTo>
                  <a:cubicBezTo>
                    <a:pt x="24362" y="119380"/>
                    <a:pt x="24362" y="119380"/>
                    <a:pt x="24362" y="119380"/>
                  </a:cubicBezTo>
                  <a:close/>
                  <a:moveTo>
                    <a:pt x="113040" y="95758"/>
                  </a:moveTo>
                  <a:cubicBezTo>
                    <a:pt x="113040" y="95758"/>
                    <a:pt x="112945" y="95758"/>
                    <a:pt x="113040" y="95758"/>
                  </a:cubicBezTo>
                  <a:cubicBezTo>
                    <a:pt x="113040" y="95663"/>
                    <a:pt x="113040" y="95663"/>
                    <a:pt x="113040" y="95758"/>
                  </a:cubicBezTo>
                  <a:cubicBezTo>
                    <a:pt x="113040" y="95663"/>
                    <a:pt x="113040" y="95758"/>
                    <a:pt x="113040" y="95758"/>
                  </a:cubicBezTo>
                  <a:close/>
                  <a:moveTo>
                    <a:pt x="139519" y="95187"/>
                  </a:moveTo>
                  <a:cubicBezTo>
                    <a:pt x="139519" y="95282"/>
                    <a:pt x="139615" y="95282"/>
                    <a:pt x="139615" y="95377"/>
                  </a:cubicBezTo>
                  <a:cubicBezTo>
                    <a:pt x="139615" y="95377"/>
                    <a:pt x="139519" y="95473"/>
                    <a:pt x="139519" y="95473"/>
                  </a:cubicBezTo>
                  <a:cubicBezTo>
                    <a:pt x="139519" y="95377"/>
                    <a:pt x="139519" y="95282"/>
                    <a:pt x="139519" y="95187"/>
                  </a:cubicBezTo>
                  <a:close/>
                  <a:moveTo>
                    <a:pt x="119041" y="28321"/>
                  </a:moveTo>
                  <a:cubicBezTo>
                    <a:pt x="118755" y="28512"/>
                    <a:pt x="118564" y="28702"/>
                    <a:pt x="118279" y="28798"/>
                  </a:cubicBezTo>
                  <a:cubicBezTo>
                    <a:pt x="118279" y="28798"/>
                    <a:pt x="118279" y="28798"/>
                    <a:pt x="118279" y="28702"/>
                  </a:cubicBezTo>
                  <a:cubicBezTo>
                    <a:pt x="118564" y="28702"/>
                    <a:pt x="118755" y="28512"/>
                    <a:pt x="119041" y="28321"/>
                  </a:cubicBezTo>
                  <a:cubicBezTo>
                    <a:pt x="118945" y="28226"/>
                    <a:pt x="118945" y="28226"/>
                    <a:pt x="119041" y="28321"/>
                  </a:cubicBezTo>
                  <a:close/>
                  <a:moveTo>
                    <a:pt x="84846" y="35560"/>
                  </a:moveTo>
                  <a:lnTo>
                    <a:pt x="84846" y="35560"/>
                  </a:lnTo>
                  <a:cubicBezTo>
                    <a:pt x="84846" y="35560"/>
                    <a:pt x="84846" y="35560"/>
                    <a:pt x="84846" y="35560"/>
                  </a:cubicBezTo>
                  <a:cubicBezTo>
                    <a:pt x="84846" y="35560"/>
                    <a:pt x="84846" y="35560"/>
                    <a:pt x="84846" y="35560"/>
                  </a:cubicBezTo>
                  <a:close/>
                  <a:moveTo>
                    <a:pt x="74464" y="50515"/>
                  </a:moveTo>
                  <a:cubicBezTo>
                    <a:pt x="74368" y="50515"/>
                    <a:pt x="74368" y="50610"/>
                    <a:pt x="74464" y="50515"/>
                  </a:cubicBezTo>
                  <a:lnTo>
                    <a:pt x="74464" y="50515"/>
                  </a:lnTo>
                  <a:lnTo>
                    <a:pt x="74464" y="50515"/>
                  </a:lnTo>
                  <a:cubicBezTo>
                    <a:pt x="74368" y="50610"/>
                    <a:pt x="74368" y="50515"/>
                    <a:pt x="74464" y="50515"/>
                  </a:cubicBezTo>
                  <a:cubicBezTo>
                    <a:pt x="74368" y="50515"/>
                    <a:pt x="74368" y="50515"/>
                    <a:pt x="74464" y="50515"/>
                  </a:cubicBezTo>
                  <a:close/>
                  <a:moveTo>
                    <a:pt x="56366" y="66040"/>
                  </a:moveTo>
                  <a:cubicBezTo>
                    <a:pt x="56366" y="66040"/>
                    <a:pt x="56366" y="66040"/>
                    <a:pt x="56366" y="66040"/>
                  </a:cubicBezTo>
                  <a:cubicBezTo>
                    <a:pt x="56366" y="66040"/>
                    <a:pt x="56271" y="66136"/>
                    <a:pt x="56366" y="66040"/>
                  </a:cubicBezTo>
                  <a:cubicBezTo>
                    <a:pt x="56271" y="66136"/>
                    <a:pt x="56271" y="66040"/>
                    <a:pt x="56366" y="66040"/>
                  </a:cubicBezTo>
                  <a:cubicBezTo>
                    <a:pt x="56366" y="66040"/>
                    <a:pt x="56366" y="66040"/>
                    <a:pt x="56366" y="66040"/>
                  </a:cubicBezTo>
                  <a:lnTo>
                    <a:pt x="56366" y="66040"/>
                  </a:lnTo>
                  <a:close/>
                  <a:moveTo>
                    <a:pt x="18742" y="139097"/>
                  </a:moveTo>
                  <a:lnTo>
                    <a:pt x="18742" y="139097"/>
                  </a:lnTo>
                  <a:lnTo>
                    <a:pt x="18742" y="139097"/>
                  </a:lnTo>
                  <a:lnTo>
                    <a:pt x="18742" y="139097"/>
                  </a:lnTo>
                  <a:close/>
                  <a:moveTo>
                    <a:pt x="62748" y="145574"/>
                  </a:moveTo>
                  <a:cubicBezTo>
                    <a:pt x="62748" y="145574"/>
                    <a:pt x="62843" y="145669"/>
                    <a:pt x="62843" y="145669"/>
                  </a:cubicBezTo>
                  <a:cubicBezTo>
                    <a:pt x="62843" y="145669"/>
                    <a:pt x="62843" y="145574"/>
                    <a:pt x="62843" y="145574"/>
                  </a:cubicBezTo>
                  <a:cubicBezTo>
                    <a:pt x="62843" y="145574"/>
                    <a:pt x="62843" y="145669"/>
                    <a:pt x="62843" y="145669"/>
                  </a:cubicBezTo>
                  <a:cubicBezTo>
                    <a:pt x="62843" y="145669"/>
                    <a:pt x="62843" y="145669"/>
                    <a:pt x="62843" y="145669"/>
                  </a:cubicBezTo>
                  <a:cubicBezTo>
                    <a:pt x="62843" y="145669"/>
                    <a:pt x="62748" y="145765"/>
                    <a:pt x="62748" y="145765"/>
                  </a:cubicBezTo>
                  <a:cubicBezTo>
                    <a:pt x="62748" y="145669"/>
                    <a:pt x="62748" y="145574"/>
                    <a:pt x="62748" y="145574"/>
                  </a:cubicBezTo>
                  <a:close/>
                  <a:moveTo>
                    <a:pt x="101229" y="122714"/>
                  </a:moveTo>
                  <a:lnTo>
                    <a:pt x="101229" y="122714"/>
                  </a:lnTo>
                  <a:lnTo>
                    <a:pt x="101229" y="122714"/>
                  </a:lnTo>
                  <a:lnTo>
                    <a:pt x="101229" y="122714"/>
                  </a:lnTo>
                  <a:close/>
                  <a:moveTo>
                    <a:pt x="143425" y="84614"/>
                  </a:moveTo>
                  <a:cubicBezTo>
                    <a:pt x="143329" y="84423"/>
                    <a:pt x="143234" y="84328"/>
                    <a:pt x="143139" y="84138"/>
                  </a:cubicBezTo>
                  <a:cubicBezTo>
                    <a:pt x="143234" y="84043"/>
                    <a:pt x="143329" y="84043"/>
                    <a:pt x="143425" y="83947"/>
                  </a:cubicBezTo>
                  <a:cubicBezTo>
                    <a:pt x="143425" y="84138"/>
                    <a:pt x="143425" y="84423"/>
                    <a:pt x="143425" y="84614"/>
                  </a:cubicBezTo>
                  <a:close/>
                  <a:moveTo>
                    <a:pt x="115897" y="20701"/>
                  </a:moveTo>
                  <a:cubicBezTo>
                    <a:pt x="115897" y="20701"/>
                    <a:pt x="115993" y="20701"/>
                    <a:pt x="115897" y="20701"/>
                  </a:cubicBezTo>
                  <a:cubicBezTo>
                    <a:pt x="115993" y="20701"/>
                    <a:pt x="115993" y="20701"/>
                    <a:pt x="115993" y="20797"/>
                  </a:cubicBezTo>
                  <a:cubicBezTo>
                    <a:pt x="115897" y="20797"/>
                    <a:pt x="115897" y="20701"/>
                    <a:pt x="115897" y="20701"/>
                  </a:cubicBezTo>
                  <a:close/>
                  <a:moveTo>
                    <a:pt x="51794" y="45276"/>
                  </a:moveTo>
                  <a:cubicBezTo>
                    <a:pt x="51794" y="45276"/>
                    <a:pt x="51794" y="45371"/>
                    <a:pt x="51794" y="45276"/>
                  </a:cubicBezTo>
                  <a:cubicBezTo>
                    <a:pt x="51794" y="45371"/>
                    <a:pt x="51794" y="45371"/>
                    <a:pt x="51794" y="45276"/>
                  </a:cubicBezTo>
                  <a:cubicBezTo>
                    <a:pt x="51794" y="45371"/>
                    <a:pt x="51794" y="45276"/>
                    <a:pt x="51794" y="45276"/>
                  </a:cubicBezTo>
                  <a:close/>
                  <a:moveTo>
                    <a:pt x="51794" y="45371"/>
                  </a:moveTo>
                  <a:cubicBezTo>
                    <a:pt x="51794" y="45371"/>
                    <a:pt x="51794" y="45467"/>
                    <a:pt x="51794" y="45467"/>
                  </a:cubicBezTo>
                  <a:cubicBezTo>
                    <a:pt x="51794" y="45467"/>
                    <a:pt x="51699" y="45371"/>
                    <a:pt x="51699" y="45371"/>
                  </a:cubicBezTo>
                  <a:cubicBezTo>
                    <a:pt x="51794" y="45371"/>
                    <a:pt x="51794" y="45371"/>
                    <a:pt x="51794" y="45371"/>
                  </a:cubicBezTo>
                  <a:close/>
                  <a:moveTo>
                    <a:pt x="49794" y="79852"/>
                  </a:moveTo>
                  <a:cubicBezTo>
                    <a:pt x="49794" y="79852"/>
                    <a:pt x="49889" y="79852"/>
                    <a:pt x="49889" y="79852"/>
                  </a:cubicBezTo>
                  <a:cubicBezTo>
                    <a:pt x="49889" y="79947"/>
                    <a:pt x="49794" y="79947"/>
                    <a:pt x="49794" y="79852"/>
                  </a:cubicBezTo>
                  <a:cubicBezTo>
                    <a:pt x="49794" y="79947"/>
                    <a:pt x="49794" y="79947"/>
                    <a:pt x="49794" y="79852"/>
                  </a:cubicBezTo>
                  <a:close/>
                  <a:moveTo>
                    <a:pt x="90847" y="18891"/>
                  </a:moveTo>
                  <a:cubicBezTo>
                    <a:pt x="90847" y="18796"/>
                    <a:pt x="90847" y="18796"/>
                    <a:pt x="90847" y="18891"/>
                  </a:cubicBezTo>
                  <a:lnTo>
                    <a:pt x="90847" y="18891"/>
                  </a:lnTo>
                  <a:cubicBezTo>
                    <a:pt x="90847" y="18796"/>
                    <a:pt x="90847" y="18891"/>
                    <a:pt x="90847" y="18891"/>
                  </a:cubicBezTo>
                  <a:cubicBezTo>
                    <a:pt x="90847" y="18891"/>
                    <a:pt x="90847" y="18891"/>
                    <a:pt x="90847" y="18891"/>
                  </a:cubicBezTo>
                  <a:close/>
                  <a:moveTo>
                    <a:pt x="86656" y="26607"/>
                  </a:moveTo>
                  <a:cubicBezTo>
                    <a:pt x="86751" y="27083"/>
                    <a:pt x="87037" y="27369"/>
                    <a:pt x="87322" y="27560"/>
                  </a:cubicBezTo>
                  <a:lnTo>
                    <a:pt x="87322" y="27560"/>
                  </a:lnTo>
                  <a:lnTo>
                    <a:pt x="87322" y="27560"/>
                  </a:lnTo>
                  <a:cubicBezTo>
                    <a:pt x="87037" y="27273"/>
                    <a:pt x="86846" y="26893"/>
                    <a:pt x="86656" y="26607"/>
                  </a:cubicBezTo>
                  <a:lnTo>
                    <a:pt x="86656" y="26607"/>
                  </a:lnTo>
                  <a:close/>
                  <a:moveTo>
                    <a:pt x="60081" y="36513"/>
                  </a:moveTo>
                  <a:lnTo>
                    <a:pt x="60081" y="36513"/>
                  </a:lnTo>
                  <a:lnTo>
                    <a:pt x="60081" y="36513"/>
                  </a:lnTo>
                  <a:lnTo>
                    <a:pt x="60081" y="36513"/>
                  </a:lnTo>
                  <a:cubicBezTo>
                    <a:pt x="60081" y="36418"/>
                    <a:pt x="60081" y="36418"/>
                    <a:pt x="60081" y="36322"/>
                  </a:cubicBezTo>
                  <a:cubicBezTo>
                    <a:pt x="60081" y="36322"/>
                    <a:pt x="60176" y="36418"/>
                    <a:pt x="60176" y="36418"/>
                  </a:cubicBezTo>
                  <a:cubicBezTo>
                    <a:pt x="60176" y="36513"/>
                    <a:pt x="60176" y="36513"/>
                    <a:pt x="60081" y="36513"/>
                  </a:cubicBezTo>
                  <a:close/>
                  <a:moveTo>
                    <a:pt x="73225" y="152527"/>
                  </a:moveTo>
                  <a:cubicBezTo>
                    <a:pt x="73416" y="152527"/>
                    <a:pt x="73511" y="152527"/>
                    <a:pt x="73797" y="152432"/>
                  </a:cubicBezTo>
                  <a:cubicBezTo>
                    <a:pt x="73797" y="152527"/>
                    <a:pt x="73797" y="152527"/>
                    <a:pt x="73797" y="152623"/>
                  </a:cubicBezTo>
                  <a:cubicBezTo>
                    <a:pt x="73606" y="152623"/>
                    <a:pt x="73416" y="152623"/>
                    <a:pt x="73225" y="152527"/>
                  </a:cubicBezTo>
                  <a:close/>
                  <a:moveTo>
                    <a:pt x="113326" y="130239"/>
                  </a:moveTo>
                  <a:cubicBezTo>
                    <a:pt x="113326" y="130239"/>
                    <a:pt x="113326" y="130239"/>
                    <a:pt x="113326" y="130239"/>
                  </a:cubicBezTo>
                  <a:cubicBezTo>
                    <a:pt x="113421" y="130239"/>
                    <a:pt x="113326" y="130334"/>
                    <a:pt x="113326" y="130239"/>
                  </a:cubicBezTo>
                  <a:cubicBezTo>
                    <a:pt x="113326" y="130239"/>
                    <a:pt x="113326" y="130239"/>
                    <a:pt x="113326" y="130239"/>
                  </a:cubicBezTo>
                  <a:close/>
                  <a:moveTo>
                    <a:pt x="147901" y="56230"/>
                  </a:moveTo>
                  <a:cubicBezTo>
                    <a:pt x="147901" y="56230"/>
                    <a:pt x="147901" y="56230"/>
                    <a:pt x="147901" y="56230"/>
                  </a:cubicBezTo>
                  <a:cubicBezTo>
                    <a:pt x="147997" y="55753"/>
                    <a:pt x="148092" y="55277"/>
                    <a:pt x="148187" y="54801"/>
                  </a:cubicBezTo>
                  <a:lnTo>
                    <a:pt x="148187" y="54801"/>
                  </a:lnTo>
                  <a:cubicBezTo>
                    <a:pt x="147901" y="55182"/>
                    <a:pt x="147806" y="55753"/>
                    <a:pt x="147901" y="56230"/>
                  </a:cubicBezTo>
                  <a:close/>
                  <a:moveTo>
                    <a:pt x="26267" y="75375"/>
                  </a:moveTo>
                  <a:cubicBezTo>
                    <a:pt x="26267" y="75375"/>
                    <a:pt x="26267" y="75375"/>
                    <a:pt x="26267" y="75375"/>
                  </a:cubicBezTo>
                  <a:cubicBezTo>
                    <a:pt x="26267" y="75375"/>
                    <a:pt x="26267" y="75375"/>
                    <a:pt x="26267" y="75375"/>
                  </a:cubicBezTo>
                  <a:lnTo>
                    <a:pt x="26267" y="75375"/>
                  </a:lnTo>
                  <a:lnTo>
                    <a:pt x="26267" y="75375"/>
                  </a:lnTo>
                  <a:close/>
                  <a:moveTo>
                    <a:pt x="45889" y="160338"/>
                  </a:moveTo>
                  <a:cubicBezTo>
                    <a:pt x="45889" y="160338"/>
                    <a:pt x="45984" y="160433"/>
                    <a:pt x="45984" y="160433"/>
                  </a:cubicBezTo>
                  <a:cubicBezTo>
                    <a:pt x="45889" y="160433"/>
                    <a:pt x="45793" y="160433"/>
                    <a:pt x="45793" y="160528"/>
                  </a:cubicBezTo>
                  <a:cubicBezTo>
                    <a:pt x="45793" y="160433"/>
                    <a:pt x="45793" y="160433"/>
                    <a:pt x="45889" y="160338"/>
                  </a:cubicBezTo>
                  <a:close/>
                  <a:moveTo>
                    <a:pt x="63319" y="162719"/>
                  </a:moveTo>
                  <a:cubicBezTo>
                    <a:pt x="63319" y="162719"/>
                    <a:pt x="63319" y="162719"/>
                    <a:pt x="63319" y="162719"/>
                  </a:cubicBezTo>
                  <a:cubicBezTo>
                    <a:pt x="63319" y="162719"/>
                    <a:pt x="63319" y="162719"/>
                    <a:pt x="63319" y="162719"/>
                  </a:cubicBezTo>
                  <a:cubicBezTo>
                    <a:pt x="63319" y="162719"/>
                    <a:pt x="63319" y="162719"/>
                    <a:pt x="63319" y="162719"/>
                  </a:cubicBezTo>
                  <a:close/>
                  <a:moveTo>
                    <a:pt x="18647" y="80518"/>
                  </a:moveTo>
                  <a:cubicBezTo>
                    <a:pt x="18647" y="80518"/>
                    <a:pt x="18647" y="80614"/>
                    <a:pt x="18647" y="80518"/>
                  </a:cubicBezTo>
                  <a:cubicBezTo>
                    <a:pt x="18647" y="80614"/>
                    <a:pt x="18647" y="80614"/>
                    <a:pt x="18647" y="80518"/>
                  </a:cubicBezTo>
                  <a:cubicBezTo>
                    <a:pt x="18647" y="80518"/>
                    <a:pt x="18647" y="80518"/>
                    <a:pt x="18647" y="80518"/>
                  </a:cubicBezTo>
                  <a:close/>
                  <a:moveTo>
                    <a:pt x="8932" y="141002"/>
                  </a:moveTo>
                  <a:cubicBezTo>
                    <a:pt x="8932" y="141002"/>
                    <a:pt x="8932" y="141002"/>
                    <a:pt x="8932" y="141002"/>
                  </a:cubicBezTo>
                  <a:cubicBezTo>
                    <a:pt x="8932" y="141002"/>
                    <a:pt x="8932" y="141002"/>
                    <a:pt x="8932" y="141002"/>
                  </a:cubicBezTo>
                  <a:cubicBezTo>
                    <a:pt x="8932" y="141002"/>
                    <a:pt x="8932" y="141002"/>
                    <a:pt x="8932" y="141002"/>
                  </a:cubicBezTo>
                  <a:close/>
                  <a:moveTo>
                    <a:pt x="15599" y="155480"/>
                  </a:moveTo>
                  <a:lnTo>
                    <a:pt x="15599" y="155480"/>
                  </a:lnTo>
                  <a:lnTo>
                    <a:pt x="15599" y="155480"/>
                  </a:lnTo>
                  <a:lnTo>
                    <a:pt x="15599" y="155480"/>
                  </a:lnTo>
                  <a:close/>
                  <a:moveTo>
                    <a:pt x="45412" y="177483"/>
                  </a:moveTo>
                  <a:cubicBezTo>
                    <a:pt x="45508" y="177102"/>
                    <a:pt x="45508" y="176816"/>
                    <a:pt x="45603" y="176435"/>
                  </a:cubicBezTo>
                  <a:lnTo>
                    <a:pt x="45603" y="176435"/>
                  </a:lnTo>
                  <a:cubicBezTo>
                    <a:pt x="45317" y="176816"/>
                    <a:pt x="45412" y="177197"/>
                    <a:pt x="45412" y="177483"/>
                  </a:cubicBezTo>
                  <a:lnTo>
                    <a:pt x="45412" y="177483"/>
                  </a:lnTo>
                  <a:close/>
                  <a:moveTo>
                    <a:pt x="151902" y="55086"/>
                  </a:moveTo>
                  <a:lnTo>
                    <a:pt x="151902" y="55086"/>
                  </a:lnTo>
                  <a:cubicBezTo>
                    <a:pt x="151902" y="55086"/>
                    <a:pt x="151902" y="55086"/>
                    <a:pt x="151902" y="55086"/>
                  </a:cubicBezTo>
                  <a:cubicBezTo>
                    <a:pt x="151902" y="55086"/>
                    <a:pt x="151902" y="54992"/>
                    <a:pt x="151902" y="55086"/>
                  </a:cubicBezTo>
                  <a:cubicBezTo>
                    <a:pt x="151902" y="55086"/>
                    <a:pt x="151997" y="55182"/>
                    <a:pt x="151997" y="55182"/>
                  </a:cubicBezTo>
                  <a:cubicBezTo>
                    <a:pt x="151902" y="55086"/>
                    <a:pt x="151902" y="55086"/>
                    <a:pt x="151902" y="55086"/>
                  </a:cubicBezTo>
                  <a:close/>
                  <a:moveTo>
                    <a:pt x="137138" y="117380"/>
                  </a:moveTo>
                  <a:cubicBezTo>
                    <a:pt x="137138" y="117380"/>
                    <a:pt x="137138" y="117380"/>
                    <a:pt x="137138" y="117380"/>
                  </a:cubicBezTo>
                  <a:cubicBezTo>
                    <a:pt x="137138" y="117380"/>
                    <a:pt x="137138" y="117380"/>
                    <a:pt x="137138" y="117380"/>
                  </a:cubicBezTo>
                  <a:lnTo>
                    <a:pt x="137138" y="117380"/>
                  </a:lnTo>
                  <a:cubicBezTo>
                    <a:pt x="137138" y="117476"/>
                    <a:pt x="137233" y="117570"/>
                    <a:pt x="137233" y="117666"/>
                  </a:cubicBezTo>
                  <a:cubicBezTo>
                    <a:pt x="137138" y="117666"/>
                    <a:pt x="137043" y="117666"/>
                    <a:pt x="136948" y="117761"/>
                  </a:cubicBezTo>
                  <a:cubicBezTo>
                    <a:pt x="137043" y="117570"/>
                    <a:pt x="137043" y="117476"/>
                    <a:pt x="137138" y="117380"/>
                  </a:cubicBezTo>
                  <a:close/>
                  <a:moveTo>
                    <a:pt x="41221" y="36703"/>
                  </a:moveTo>
                  <a:cubicBezTo>
                    <a:pt x="41221" y="36703"/>
                    <a:pt x="41126" y="36703"/>
                    <a:pt x="41221" y="36703"/>
                  </a:cubicBezTo>
                  <a:cubicBezTo>
                    <a:pt x="41126" y="36703"/>
                    <a:pt x="41126" y="36703"/>
                    <a:pt x="41221" y="36703"/>
                  </a:cubicBezTo>
                  <a:cubicBezTo>
                    <a:pt x="41126" y="36608"/>
                    <a:pt x="41126" y="36703"/>
                    <a:pt x="41221" y="36703"/>
                  </a:cubicBezTo>
                  <a:close/>
                  <a:moveTo>
                    <a:pt x="1883" y="109379"/>
                  </a:moveTo>
                  <a:cubicBezTo>
                    <a:pt x="1883" y="109379"/>
                    <a:pt x="1788" y="109379"/>
                    <a:pt x="1883" y="109379"/>
                  </a:cubicBezTo>
                  <a:cubicBezTo>
                    <a:pt x="1883" y="109379"/>
                    <a:pt x="1502" y="109284"/>
                    <a:pt x="1407" y="109284"/>
                  </a:cubicBezTo>
                  <a:cubicBezTo>
                    <a:pt x="1502" y="109379"/>
                    <a:pt x="1693" y="109379"/>
                    <a:pt x="1883" y="109379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63" name="Freeform: Shape 83">
              <a:extLst>
                <a:ext uri="{FF2B5EF4-FFF2-40B4-BE49-F238E27FC236}">
                  <a16:creationId xmlns:a16="http://schemas.microsoft.com/office/drawing/2014/main" id="{7601A841-A1C3-E09F-A70C-79AB57F91B5C}"/>
                </a:ext>
              </a:extLst>
            </p:cNvPr>
            <p:cNvSpPr/>
            <p:nvPr/>
          </p:nvSpPr>
          <p:spPr>
            <a:xfrm>
              <a:off x="4223337" y="5579517"/>
              <a:ext cx="177521" cy="163980"/>
            </a:xfrm>
            <a:custGeom>
              <a:avLst/>
              <a:gdLst>
                <a:gd name="connsiteX0" fmla="*/ 23764 w 177521"/>
                <a:gd name="connsiteY0" fmla="*/ 111383 h 163980"/>
                <a:gd name="connsiteX1" fmla="*/ 23764 w 177521"/>
                <a:gd name="connsiteY1" fmla="*/ 111383 h 163980"/>
                <a:gd name="connsiteX2" fmla="*/ 23764 w 177521"/>
                <a:gd name="connsiteY2" fmla="*/ 111383 h 163980"/>
                <a:gd name="connsiteX3" fmla="*/ 30622 w 177521"/>
                <a:gd name="connsiteY3" fmla="*/ 119575 h 163980"/>
                <a:gd name="connsiteX4" fmla="*/ 40909 w 177521"/>
                <a:gd name="connsiteY4" fmla="*/ 129957 h 163980"/>
                <a:gd name="connsiteX5" fmla="*/ 40909 w 177521"/>
                <a:gd name="connsiteY5" fmla="*/ 129957 h 163980"/>
                <a:gd name="connsiteX6" fmla="*/ 40909 w 177521"/>
                <a:gd name="connsiteY6" fmla="*/ 129957 h 163980"/>
                <a:gd name="connsiteX7" fmla="*/ 48148 w 177521"/>
                <a:gd name="connsiteY7" fmla="*/ 136244 h 163980"/>
                <a:gd name="connsiteX8" fmla="*/ 48148 w 177521"/>
                <a:gd name="connsiteY8" fmla="*/ 136244 h 163980"/>
                <a:gd name="connsiteX9" fmla="*/ 50434 w 177521"/>
                <a:gd name="connsiteY9" fmla="*/ 137863 h 163980"/>
                <a:gd name="connsiteX10" fmla="*/ 57102 w 177521"/>
                <a:gd name="connsiteY10" fmla="*/ 142816 h 163980"/>
                <a:gd name="connsiteX11" fmla="*/ 57102 w 177521"/>
                <a:gd name="connsiteY11" fmla="*/ 142816 h 163980"/>
                <a:gd name="connsiteX12" fmla="*/ 67960 w 177521"/>
                <a:gd name="connsiteY12" fmla="*/ 149769 h 163980"/>
                <a:gd name="connsiteX13" fmla="*/ 67960 w 177521"/>
                <a:gd name="connsiteY13" fmla="*/ 149769 h 163980"/>
                <a:gd name="connsiteX14" fmla="*/ 73389 w 177521"/>
                <a:gd name="connsiteY14" fmla="*/ 152722 h 163980"/>
                <a:gd name="connsiteX15" fmla="*/ 73389 w 177521"/>
                <a:gd name="connsiteY15" fmla="*/ 152722 h 163980"/>
                <a:gd name="connsiteX16" fmla="*/ 75771 w 177521"/>
                <a:gd name="connsiteY16" fmla="*/ 154056 h 163980"/>
                <a:gd name="connsiteX17" fmla="*/ 75771 w 177521"/>
                <a:gd name="connsiteY17" fmla="*/ 154056 h 163980"/>
                <a:gd name="connsiteX18" fmla="*/ 75771 w 177521"/>
                <a:gd name="connsiteY18" fmla="*/ 154056 h 163980"/>
                <a:gd name="connsiteX19" fmla="*/ 80057 w 177521"/>
                <a:gd name="connsiteY19" fmla="*/ 155770 h 163980"/>
                <a:gd name="connsiteX20" fmla="*/ 80057 w 177521"/>
                <a:gd name="connsiteY20" fmla="*/ 155770 h 163980"/>
                <a:gd name="connsiteX21" fmla="*/ 87201 w 177521"/>
                <a:gd name="connsiteY21" fmla="*/ 158723 h 163980"/>
                <a:gd name="connsiteX22" fmla="*/ 91868 w 177521"/>
                <a:gd name="connsiteY22" fmla="*/ 160247 h 163980"/>
                <a:gd name="connsiteX23" fmla="*/ 91868 w 177521"/>
                <a:gd name="connsiteY23" fmla="*/ 160247 h 163980"/>
                <a:gd name="connsiteX24" fmla="*/ 91868 w 177521"/>
                <a:gd name="connsiteY24" fmla="*/ 160247 h 163980"/>
                <a:gd name="connsiteX25" fmla="*/ 95297 w 177521"/>
                <a:gd name="connsiteY25" fmla="*/ 161199 h 163980"/>
                <a:gd name="connsiteX26" fmla="*/ 107870 w 177521"/>
                <a:gd name="connsiteY26" fmla="*/ 163390 h 163980"/>
                <a:gd name="connsiteX27" fmla="*/ 107870 w 177521"/>
                <a:gd name="connsiteY27" fmla="*/ 163390 h 163980"/>
                <a:gd name="connsiteX28" fmla="*/ 123396 w 177521"/>
                <a:gd name="connsiteY28" fmla="*/ 163009 h 163980"/>
                <a:gd name="connsiteX29" fmla="*/ 123396 w 177521"/>
                <a:gd name="connsiteY29" fmla="*/ 163009 h 163980"/>
                <a:gd name="connsiteX30" fmla="*/ 141017 w 177521"/>
                <a:gd name="connsiteY30" fmla="*/ 158437 h 163980"/>
                <a:gd name="connsiteX31" fmla="*/ 153780 w 177521"/>
                <a:gd name="connsiteY31" fmla="*/ 151484 h 163980"/>
                <a:gd name="connsiteX32" fmla="*/ 159114 w 177521"/>
                <a:gd name="connsiteY32" fmla="*/ 147864 h 163980"/>
                <a:gd name="connsiteX33" fmla="*/ 157495 w 177521"/>
                <a:gd name="connsiteY33" fmla="*/ 147579 h 163980"/>
                <a:gd name="connsiteX34" fmla="*/ 157495 w 177521"/>
                <a:gd name="connsiteY34" fmla="*/ 147579 h 163980"/>
                <a:gd name="connsiteX35" fmla="*/ 159114 w 177521"/>
                <a:gd name="connsiteY35" fmla="*/ 147864 h 163980"/>
                <a:gd name="connsiteX36" fmla="*/ 165496 w 177521"/>
                <a:gd name="connsiteY36" fmla="*/ 140625 h 163980"/>
                <a:gd name="connsiteX37" fmla="*/ 165496 w 177521"/>
                <a:gd name="connsiteY37" fmla="*/ 140625 h 163980"/>
                <a:gd name="connsiteX38" fmla="*/ 165496 w 177521"/>
                <a:gd name="connsiteY38" fmla="*/ 140625 h 163980"/>
                <a:gd name="connsiteX39" fmla="*/ 170735 w 177521"/>
                <a:gd name="connsiteY39" fmla="*/ 132243 h 163980"/>
                <a:gd name="connsiteX40" fmla="*/ 176355 w 177521"/>
                <a:gd name="connsiteY40" fmla="*/ 119004 h 163980"/>
                <a:gd name="connsiteX41" fmla="*/ 177021 w 177521"/>
                <a:gd name="connsiteY41" fmla="*/ 110622 h 163980"/>
                <a:gd name="connsiteX42" fmla="*/ 177021 w 177521"/>
                <a:gd name="connsiteY42" fmla="*/ 106145 h 163980"/>
                <a:gd name="connsiteX43" fmla="*/ 177021 w 177521"/>
                <a:gd name="connsiteY43" fmla="*/ 106145 h 163980"/>
                <a:gd name="connsiteX44" fmla="*/ 170068 w 177521"/>
                <a:gd name="connsiteY44" fmla="*/ 81856 h 163980"/>
                <a:gd name="connsiteX45" fmla="*/ 170068 w 177521"/>
                <a:gd name="connsiteY45" fmla="*/ 81856 h 163980"/>
                <a:gd name="connsiteX46" fmla="*/ 169592 w 177521"/>
                <a:gd name="connsiteY46" fmla="*/ 81094 h 163980"/>
                <a:gd name="connsiteX47" fmla="*/ 164258 w 177521"/>
                <a:gd name="connsiteY47" fmla="*/ 71569 h 163980"/>
                <a:gd name="connsiteX48" fmla="*/ 159591 w 177521"/>
                <a:gd name="connsiteY48" fmla="*/ 66426 h 163980"/>
                <a:gd name="connsiteX49" fmla="*/ 159591 w 177521"/>
                <a:gd name="connsiteY49" fmla="*/ 66426 h 163980"/>
                <a:gd name="connsiteX50" fmla="*/ 158924 w 177521"/>
                <a:gd name="connsiteY50" fmla="*/ 65663 h 163980"/>
                <a:gd name="connsiteX51" fmla="*/ 151971 w 177521"/>
                <a:gd name="connsiteY51" fmla="*/ 57377 h 163980"/>
                <a:gd name="connsiteX52" fmla="*/ 148923 w 177521"/>
                <a:gd name="connsiteY52" fmla="*/ 53567 h 163980"/>
                <a:gd name="connsiteX53" fmla="*/ 148923 w 177521"/>
                <a:gd name="connsiteY53" fmla="*/ 53567 h 163980"/>
                <a:gd name="connsiteX54" fmla="*/ 136159 w 177521"/>
                <a:gd name="connsiteY54" fmla="*/ 41089 h 163980"/>
                <a:gd name="connsiteX55" fmla="*/ 136159 w 177521"/>
                <a:gd name="connsiteY55" fmla="*/ 41089 h 163980"/>
                <a:gd name="connsiteX56" fmla="*/ 127396 w 177521"/>
                <a:gd name="connsiteY56" fmla="*/ 33279 h 163980"/>
                <a:gd name="connsiteX57" fmla="*/ 124158 w 177521"/>
                <a:gd name="connsiteY57" fmla="*/ 30611 h 163980"/>
                <a:gd name="connsiteX58" fmla="*/ 123300 w 177521"/>
                <a:gd name="connsiteY58" fmla="*/ 29659 h 163980"/>
                <a:gd name="connsiteX59" fmla="*/ 123300 w 177521"/>
                <a:gd name="connsiteY59" fmla="*/ 29659 h 163980"/>
                <a:gd name="connsiteX60" fmla="*/ 114252 w 177521"/>
                <a:gd name="connsiteY60" fmla="*/ 22896 h 163980"/>
                <a:gd name="connsiteX61" fmla="*/ 114252 w 177521"/>
                <a:gd name="connsiteY61" fmla="*/ 22896 h 163980"/>
                <a:gd name="connsiteX62" fmla="*/ 105012 w 177521"/>
                <a:gd name="connsiteY62" fmla="*/ 16800 h 163980"/>
                <a:gd name="connsiteX63" fmla="*/ 96535 w 177521"/>
                <a:gd name="connsiteY63" fmla="*/ 12800 h 163980"/>
                <a:gd name="connsiteX64" fmla="*/ 96535 w 177521"/>
                <a:gd name="connsiteY64" fmla="*/ 12800 h 163980"/>
                <a:gd name="connsiteX65" fmla="*/ 92249 w 177521"/>
                <a:gd name="connsiteY65" fmla="*/ 9562 h 163980"/>
                <a:gd name="connsiteX66" fmla="*/ 92249 w 177521"/>
                <a:gd name="connsiteY66" fmla="*/ 9562 h 163980"/>
                <a:gd name="connsiteX67" fmla="*/ 92249 w 177521"/>
                <a:gd name="connsiteY67" fmla="*/ 9562 h 163980"/>
                <a:gd name="connsiteX68" fmla="*/ 87963 w 177521"/>
                <a:gd name="connsiteY68" fmla="*/ 7656 h 163980"/>
                <a:gd name="connsiteX69" fmla="*/ 81867 w 177521"/>
                <a:gd name="connsiteY69" fmla="*/ 5371 h 163980"/>
                <a:gd name="connsiteX70" fmla="*/ 75675 w 177521"/>
                <a:gd name="connsiteY70" fmla="*/ 3656 h 163980"/>
                <a:gd name="connsiteX71" fmla="*/ 75675 w 177521"/>
                <a:gd name="connsiteY71" fmla="*/ 3656 h 163980"/>
                <a:gd name="connsiteX72" fmla="*/ 75675 w 177521"/>
                <a:gd name="connsiteY72" fmla="*/ 3656 h 163980"/>
                <a:gd name="connsiteX73" fmla="*/ 74437 w 177521"/>
                <a:gd name="connsiteY73" fmla="*/ 3942 h 163980"/>
                <a:gd name="connsiteX74" fmla="*/ 59007 w 177521"/>
                <a:gd name="connsiteY74" fmla="*/ 608 h 163980"/>
                <a:gd name="connsiteX75" fmla="*/ 59007 w 177521"/>
                <a:gd name="connsiteY75" fmla="*/ 608 h 163980"/>
                <a:gd name="connsiteX76" fmla="*/ 59007 w 177521"/>
                <a:gd name="connsiteY76" fmla="*/ 608 h 163980"/>
                <a:gd name="connsiteX77" fmla="*/ 56530 w 177521"/>
                <a:gd name="connsiteY77" fmla="*/ 322 h 163980"/>
                <a:gd name="connsiteX78" fmla="*/ 56530 w 177521"/>
                <a:gd name="connsiteY78" fmla="*/ 322 h 163980"/>
                <a:gd name="connsiteX79" fmla="*/ 54625 w 177521"/>
                <a:gd name="connsiteY79" fmla="*/ 227 h 163980"/>
                <a:gd name="connsiteX80" fmla="*/ 54625 w 177521"/>
                <a:gd name="connsiteY80" fmla="*/ 227 h 163980"/>
                <a:gd name="connsiteX81" fmla="*/ 43767 w 177521"/>
                <a:gd name="connsiteY81" fmla="*/ 3179 h 163980"/>
                <a:gd name="connsiteX82" fmla="*/ 43767 w 177521"/>
                <a:gd name="connsiteY82" fmla="*/ 3179 h 163980"/>
                <a:gd name="connsiteX83" fmla="*/ 38242 w 177521"/>
                <a:gd name="connsiteY83" fmla="*/ 6514 h 163980"/>
                <a:gd name="connsiteX84" fmla="*/ 29955 w 177521"/>
                <a:gd name="connsiteY84" fmla="*/ 10323 h 163980"/>
                <a:gd name="connsiteX85" fmla="*/ 20049 w 177521"/>
                <a:gd name="connsiteY85" fmla="*/ 17277 h 163980"/>
                <a:gd name="connsiteX86" fmla="*/ 19954 w 177521"/>
                <a:gd name="connsiteY86" fmla="*/ 17277 h 163980"/>
                <a:gd name="connsiteX87" fmla="*/ 19954 w 177521"/>
                <a:gd name="connsiteY87" fmla="*/ 17277 h 163980"/>
                <a:gd name="connsiteX88" fmla="*/ 16906 w 177521"/>
                <a:gd name="connsiteY88" fmla="*/ 19563 h 163980"/>
                <a:gd name="connsiteX89" fmla="*/ 13096 w 177521"/>
                <a:gd name="connsiteY89" fmla="*/ 23372 h 163980"/>
                <a:gd name="connsiteX90" fmla="*/ 13096 w 177521"/>
                <a:gd name="connsiteY90" fmla="*/ 23372 h 163980"/>
                <a:gd name="connsiteX91" fmla="*/ 9667 w 177521"/>
                <a:gd name="connsiteY91" fmla="*/ 27563 h 163980"/>
                <a:gd name="connsiteX92" fmla="*/ 3857 w 177521"/>
                <a:gd name="connsiteY92" fmla="*/ 37755 h 163980"/>
                <a:gd name="connsiteX93" fmla="*/ 2714 w 177521"/>
                <a:gd name="connsiteY93" fmla="*/ 40518 h 163980"/>
                <a:gd name="connsiteX94" fmla="*/ 2714 w 177521"/>
                <a:gd name="connsiteY94" fmla="*/ 40518 h 163980"/>
                <a:gd name="connsiteX95" fmla="*/ 428 w 177521"/>
                <a:gd name="connsiteY95" fmla="*/ 51281 h 163980"/>
                <a:gd name="connsiteX96" fmla="*/ 428 w 177521"/>
                <a:gd name="connsiteY96" fmla="*/ 54139 h 163980"/>
                <a:gd name="connsiteX97" fmla="*/ 428 w 177521"/>
                <a:gd name="connsiteY97" fmla="*/ 54139 h 163980"/>
                <a:gd name="connsiteX98" fmla="*/ 2142 w 177521"/>
                <a:gd name="connsiteY98" fmla="*/ 65854 h 163980"/>
                <a:gd name="connsiteX99" fmla="*/ 2142 w 177521"/>
                <a:gd name="connsiteY99" fmla="*/ 65854 h 163980"/>
                <a:gd name="connsiteX100" fmla="*/ 3095 w 177521"/>
                <a:gd name="connsiteY100" fmla="*/ 71664 h 163980"/>
                <a:gd name="connsiteX101" fmla="*/ 5286 w 177521"/>
                <a:gd name="connsiteY101" fmla="*/ 77856 h 163980"/>
                <a:gd name="connsiteX102" fmla="*/ 7476 w 177521"/>
                <a:gd name="connsiteY102" fmla="*/ 82808 h 163980"/>
                <a:gd name="connsiteX103" fmla="*/ 8143 w 177521"/>
                <a:gd name="connsiteY103" fmla="*/ 84047 h 163980"/>
                <a:gd name="connsiteX104" fmla="*/ 10524 w 177521"/>
                <a:gd name="connsiteY104" fmla="*/ 90047 h 163980"/>
                <a:gd name="connsiteX105" fmla="*/ 10524 w 177521"/>
                <a:gd name="connsiteY105" fmla="*/ 90047 h 163980"/>
                <a:gd name="connsiteX106" fmla="*/ 10524 w 177521"/>
                <a:gd name="connsiteY106" fmla="*/ 90047 h 163980"/>
                <a:gd name="connsiteX107" fmla="*/ 18906 w 177521"/>
                <a:gd name="connsiteY107" fmla="*/ 102240 h 163980"/>
                <a:gd name="connsiteX108" fmla="*/ 18906 w 177521"/>
                <a:gd name="connsiteY108" fmla="*/ 102240 h 163980"/>
                <a:gd name="connsiteX109" fmla="*/ 18906 w 177521"/>
                <a:gd name="connsiteY109" fmla="*/ 102240 h 163980"/>
                <a:gd name="connsiteX110" fmla="*/ 19383 w 177521"/>
                <a:gd name="connsiteY110" fmla="*/ 103002 h 163980"/>
                <a:gd name="connsiteX111" fmla="*/ 19383 w 177521"/>
                <a:gd name="connsiteY111" fmla="*/ 103192 h 163980"/>
                <a:gd name="connsiteX112" fmla="*/ 23764 w 177521"/>
                <a:gd name="connsiteY112" fmla="*/ 111383 h 163980"/>
                <a:gd name="connsiteX113" fmla="*/ 150256 w 177521"/>
                <a:gd name="connsiteY113" fmla="*/ 60329 h 163980"/>
                <a:gd name="connsiteX114" fmla="*/ 150351 w 177521"/>
                <a:gd name="connsiteY114" fmla="*/ 60520 h 163980"/>
                <a:gd name="connsiteX115" fmla="*/ 150066 w 177521"/>
                <a:gd name="connsiteY115" fmla="*/ 60425 h 163980"/>
                <a:gd name="connsiteX116" fmla="*/ 150256 w 177521"/>
                <a:gd name="connsiteY116" fmla="*/ 60329 h 163980"/>
                <a:gd name="connsiteX117" fmla="*/ 60721 w 177521"/>
                <a:gd name="connsiteY117" fmla="*/ 10133 h 163980"/>
                <a:gd name="connsiteX118" fmla="*/ 61007 w 177521"/>
                <a:gd name="connsiteY118" fmla="*/ 10038 h 163980"/>
                <a:gd name="connsiteX119" fmla="*/ 60816 w 177521"/>
                <a:gd name="connsiteY119" fmla="*/ 10228 h 163980"/>
                <a:gd name="connsiteX120" fmla="*/ 60721 w 177521"/>
                <a:gd name="connsiteY120" fmla="*/ 10133 h 163980"/>
                <a:gd name="connsiteX121" fmla="*/ 133111 w 177521"/>
                <a:gd name="connsiteY121" fmla="*/ 55662 h 163980"/>
                <a:gd name="connsiteX122" fmla="*/ 133111 w 177521"/>
                <a:gd name="connsiteY122" fmla="*/ 55662 h 163980"/>
                <a:gd name="connsiteX123" fmla="*/ 132825 w 177521"/>
                <a:gd name="connsiteY123" fmla="*/ 55948 h 163980"/>
                <a:gd name="connsiteX124" fmla="*/ 133111 w 177521"/>
                <a:gd name="connsiteY124" fmla="*/ 55662 h 163980"/>
                <a:gd name="connsiteX125" fmla="*/ 85105 w 177521"/>
                <a:gd name="connsiteY125" fmla="*/ 56329 h 163980"/>
                <a:gd name="connsiteX126" fmla="*/ 85105 w 177521"/>
                <a:gd name="connsiteY126" fmla="*/ 56329 h 163980"/>
                <a:gd name="connsiteX127" fmla="*/ 84915 w 177521"/>
                <a:gd name="connsiteY127" fmla="*/ 57187 h 163980"/>
                <a:gd name="connsiteX128" fmla="*/ 84915 w 177521"/>
                <a:gd name="connsiteY128" fmla="*/ 57187 h 163980"/>
                <a:gd name="connsiteX129" fmla="*/ 85105 w 177521"/>
                <a:gd name="connsiteY129" fmla="*/ 56329 h 163980"/>
                <a:gd name="connsiteX130" fmla="*/ 130635 w 177521"/>
                <a:gd name="connsiteY130" fmla="*/ 106145 h 163980"/>
                <a:gd name="connsiteX131" fmla="*/ 131016 w 177521"/>
                <a:gd name="connsiteY131" fmla="*/ 106621 h 163980"/>
                <a:gd name="connsiteX132" fmla="*/ 130539 w 177521"/>
                <a:gd name="connsiteY132" fmla="*/ 106431 h 163980"/>
                <a:gd name="connsiteX133" fmla="*/ 130635 w 177521"/>
                <a:gd name="connsiteY133" fmla="*/ 106145 h 163980"/>
                <a:gd name="connsiteX134" fmla="*/ 76342 w 177521"/>
                <a:gd name="connsiteY134" fmla="*/ 72712 h 163980"/>
                <a:gd name="connsiteX135" fmla="*/ 76342 w 177521"/>
                <a:gd name="connsiteY135" fmla="*/ 72712 h 163980"/>
                <a:gd name="connsiteX136" fmla="*/ 76342 w 177521"/>
                <a:gd name="connsiteY136" fmla="*/ 72712 h 163980"/>
                <a:gd name="connsiteX137" fmla="*/ 76342 w 177521"/>
                <a:gd name="connsiteY137" fmla="*/ 72712 h 163980"/>
                <a:gd name="connsiteX138" fmla="*/ 76342 w 177521"/>
                <a:gd name="connsiteY138" fmla="*/ 72712 h 163980"/>
                <a:gd name="connsiteX139" fmla="*/ 76342 w 177521"/>
                <a:gd name="connsiteY139" fmla="*/ 72712 h 163980"/>
                <a:gd name="connsiteX140" fmla="*/ 76342 w 177521"/>
                <a:gd name="connsiteY140" fmla="*/ 72712 h 163980"/>
                <a:gd name="connsiteX141" fmla="*/ 104822 w 177521"/>
                <a:gd name="connsiteY141" fmla="*/ 86619 h 163980"/>
                <a:gd name="connsiteX142" fmla="*/ 104822 w 177521"/>
                <a:gd name="connsiteY142" fmla="*/ 86619 h 163980"/>
                <a:gd name="connsiteX143" fmla="*/ 104822 w 177521"/>
                <a:gd name="connsiteY143" fmla="*/ 86619 h 163980"/>
                <a:gd name="connsiteX144" fmla="*/ 104822 w 177521"/>
                <a:gd name="connsiteY144" fmla="*/ 86619 h 163980"/>
                <a:gd name="connsiteX145" fmla="*/ 104822 w 177521"/>
                <a:gd name="connsiteY145" fmla="*/ 86619 h 163980"/>
                <a:gd name="connsiteX146" fmla="*/ 104822 w 177521"/>
                <a:gd name="connsiteY146" fmla="*/ 86619 h 163980"/>
                <a:gd name="connsiteX147" fmla="*/ 118919 w 177521"/>
                <a:gd name="connsiteY147" fmla="*/ 72331 h 163980"/>
                <a:gd name="connsiteX148" fmla="*/ 118919 w 177521"/>
                <a:gd name="connsiteY148" fmla="*/ 72331 h 163980"/>
                <a:gd name="connsiteX149" fmla="*/ 118919 w 177521"/>
                <a:gd name="connsiteY149" fmla="*/ 72331 h 163980"/>
                <a:gd name="connsiteX150" fmla="*/ 118919 w 177521"/>
                <a:gd name="connsiteY150" fmla="*/ 72331 h 163980"/>
                <a:gd name="connsiteX151" fmla="*/ 118919 w 177521"/>
                <a:gd name="connsiteY151" fmla="*/ 72331 h 163980"/>
                <a:gd name="connsiteX152" fmla="*/ 133873 w 177521"/>
                <a:gd name="connsiteY152" fmla="*/ 104240 h 163980"/>
                <a:gd name="connsiteX153" fmla="*/ 131682 w 177521"/>
                <a:gd name="connsiteY153" fmla="*/ 102430 h 163980"/>
                <a:gd name="connsiteX154" fmla="*/ 134445 w 177521"/>
                <a:gd name="connsiteY154" fmla="*/ 103002 h 163980"/>
                <a:gd name="connsiteX155" fmla="*/ 133873 w 177521"/>
                <a:gd name="connsiteY155" fmla="*/ 104240 h 163980"/>
                <a:gd name="connsiteX156" fmla="*/ 103393 w 177521"/>
                <a:gd name="connsiteY156" fmla="*/ 49757 h 163980"/>
                <a:gd name="connsiteX157" fmla="*/ 103393 w 177521"/>
                <a:gd name="connsiteY157" fmla="*/ 49566 h 163980"/>
                <a:gd name="connsiteX158" fmla="*/ 103584 w 177521"/>
                <a:gd name="connsiteY158" fmla="*/ 49852 h 163980"/>
                <a:gd name="connsiteX159" fmla="*/ 103393 w 177521"/>
                <a:gd name="connsiteY159" fmla="*/ 49757 h 163980"/>
                <a:gd name="connsiteX160" fmla="*/ 56911 w 177521"/>
                <a:gd name="connsiteY160" fmla="*/ 60520 h 163980"/>
                <a:gd name="connsiteX161" fmla="*/ 56911 w 177521"/>
                <a:gd name="connsiteY161" fmla="*/ 60520 h 163980"/>
                <a:gd name="connsiteX162" fmla="*/ 56911 w 177521"/>
                <a:gd name="connsiteY162" fmla="*/ 60520 h 163980"/>
                <a:gd name="connsiteX163" fmla="*/ 56911 w 177521"/>
                <a:gd name="connsiteY163" fmla="*/ 60520 h 163980"/>
                <a:gd name="connsiteX164" fmla="*/ 51577 w 177521"/>
                <a:gd name="connsiteY164" fmla="*/ 96906 h 163980"/>
                <a:gd name="connsiteX165" fmla="*/ 51863 w 177521"/>
                <a:gd name="connsiteY165" fmla="*/ 97286 h 163980"/>
                <a:gd name="connsiteX166" fmla="*/ 51577 w 177521"/>
                <a:gd name="connsiteY166" fmla="*/ 97096 h 163980"/>
                <a:gd name="connsiteX167" fmla="*/ 51577 w 177521"/>
                <a:gd name="connsiteY167" fmla="*/ 96906 h 163980"/>
                <a:gd name="connsiteX168" fmla="*/ 118919 w 177521"/>
                <a:gd name="connsiteY168" fmla="*/ 121290 h 163980"/>
                <a:gd name="connsiteX169" fmla="*/ 119014 w 177521"/>
                <a:gd name="connsiteY169" fmla="*/ 121290 h 163980"/>
                <a:gd name="connsiteX170" fmla="*/ 118919 w 177521"/>
                <a:gd name="connsiteY170" fmla="*/ 121385 h 163980"/>
                <a:gd name="connsiteX171" fmla="*/ 118919 w 177521"/>
                <a:gd name="connsiteY171" fmla="*/ 121290 h 163980"/>
                <a:gd name="connsiteX172" fmla="*/ 34242 w 177521"/>
                <a:gd name="connsiteY172" fmla="*/ 96334 h 163980"/>
                <a:gd name="connsiteX173" fmla="*/ 34337 w 177521"/>
                <a:gd name="connsiteY173" fmla="*/ 96430 h 163980"/>
                <a:gd name="connsiteX174" fmla="*/ 34242 w 177521"/>
                <a:gd name="connsiteY174" fmla="*/ 96524 h 163980"/>
                <a:gd name="connsiteX175" fmla="*/ 34242 w 177521"/>
                <a:gd name="connsiteY175" fmla="*/ 96334 h 163980"/>
                <a:gd name="connsiteX176" fmla="*/ 34242 w 177521"/>
                <a:gd name="connsiteY176" fmla="*/ 97001 h 163980"/>
                <a:gd name="connsiteX177" fmla="*/ 34242 w 177521"/>
                <a:gd name="connsiteY177" fmla="*/ 97001 h 163980"/>
                <a:gd name="connsiteX178" fmla="*/ 34242 w 177521"/>
                <a:gd name="connsiteY178" fmla="*/ 97096 h 163980"/>
                <a:gd name="connsiteX179" fmla="*/ 34242 w 177521"/>
                <a:gd name="connsiteY179" fmla="*/ 97001 h 163980"/>
                <a:gd name="connsiteX180" fmla="*/ 30241 w 177521"/>
                <a:gd name="connsiteY180" fmla="*/ 86523 h 163980"/>
                <a:gd name="connsiteX181" fmla="*/ 30241 w 177521"/>
                <a:gd name="connsiteY181" fmla="*/ 86523 h 163980"/>
                <a:gd name="connsiteX182" fmla="*/ 30241 w 177521"/>
                <a:gd name="connsiteY182" fmla="*/ 86523 h 163980"/>
                <a:gd name="connsiteX183" fmla="*/ 30241 w 177521"/>
                <a:gd name="connsiteY183" fmla="*/ 86523 h 163980"/>
                <a:gd name="connsiteX184" fmla="*/ 81105 w 177521"/>
                <a:gd name="connsiteY184" fmla="*/ 126528 h 163980"/>
                <a:gd name="connsiteX185" fmla="*/ 81105 w 177521"/>
                <a:gd name="connsiteY185" fmla="*/ 126528 h 163980"/>
                <a:gd name="connsiteX186" fmla="*/ 81105 w 177521"/>
                <a:gd name="connsiteY186" fmla="*/ 126528 h 163980"/>
                <a:gd name="connsiteX187" fmla="*/ 81105 w 177521"/>
                <a:gd name="connsiteY187" fmla="*/ 126528 h 163980"/>
                <a:gd name="connsiteX188" fmla="*/ 107394 w 177521"/>
                <a:gd name="connsiteY188" fmla="*/ 123195 h 163980"/>
                <a:gd name="connsiteX189" fmla="*/ 107298 w 177521"/>
                <a:gd name="connsiteY189" fmla="*/ 123290 h 163980"/>
                <a:gd name="connsiteX190" fmla="*/ 107298 w 177521"/>
                <a:gd name="connsiteY190" fmla="*/ 123099 h 163980"/>
                <a:gd name="connsiteX191" fmla="*/ 107394 w 177521"/>
                <a:gd name="connsiteY191" fmla="*/ 123195 h 163980"/>
                <a:gd name="connsiteX192" fmla="*/ 110537 w 177521"/>
                <a:gd name="connsiteY192" fmla="*/ 120814 h 163980"/>
                <a:gd name="connsiteX193" fmla="*/ 110632 w 177521"/>
                <a:gd name="connsiteY193" fmla="*/ 121004 h 163980"/>
                <a:gd name="connsiteX194" fmla="*/ 110537 w 177521"/>
                <a:gd name="connsiteY194" fmla="*/ 121004 h 163980"/>
                <a:gd name="connsiteX195" fmla="*/ 110537 w 177521"/>
                <a:gd name="connsiteY195" fmla="*/ 120814 h 163980"/>
                <a:gd name="connsiteX196" fmla="*/ 100345 w 177521"/>
                <a:gd name="connsiteY196" fmla="*/ 31088 h 163980"/>
                <a:gd name="connsiteX197" fmla="*/ 100345 w 177521"/>
                <a:gd name="connsiteY197" fmla="*/ 31088 h 163980"/>
                <a:gd name="connsiteX198" fmla="*/ 100536 w 177521"/>
                <a:gd name="connsiteY198" fmla="*/ 30993 h 163980"/>
                <a:gd name="connsiteX199" fmla="*/ 100440 w 177521"/>
                <a:gd name="connsiteY199" fmla="*/ 31183 h 163980"/>
                <a:gd name="connsiteX200" fmla="*/ 100345 w 177521"/>
                <a:gd name="connsiteY200" fmla="*/ 31088 h 163980"/>
                <a:gd name="connsiteX201" fmla="*/ 22812 w 177521"/>
                <a:gd name="connsiteY201" fmla="*/ 78999 h 163980"/>
                <a:gd name="connsiteX202" fmla="*/ 22526 w 177521"/>
                <a:gd name="connsiteY202" fmla="*/ 78523 h 163980"/>
                <a:gd name="connsiteX203" fmla="*/ 23288 w 177521"/>
                <a:gd name="connsiteY203" fmla="*/ 78903 h 163980"/>
                <a:gd name="connsiteX204" fmla="*/ 22812 w 177521"/>
                <a:gd name="connsiteY204" fmla="*/ 78999 h 163980"/>
                <a:gd name="connsiteX205" fmla="*/ 98250 w 177521"/>
                <a:gd name="connsiteY205" fmla="*/ 125957 h 163980"/>
                <a:gd name="connsiteX206" fmla="*/ 98250 w 177521"/>
                <a:gd name="connsiteY206" fmla="*/ 125957 h 163980"/>
                <a:gd name="connsiteX207" fmla="*/ 98250 w 177521"/>
                <a:gd name="connsiteY207" fmla="*/ 125957 h 163980"/>
                <a:gd name="connsiteX208" fmla="*/ 98250 w 177521"/>
                <a:gd name="connsiteY208" fmla="*/ 125957 h 163980"/>
                <a:gd name="connsiteX209" fmla="*/ 166163 w 177521"/>
                <a:gd name="connsiteY209" fmla="*/ 95667 h 163980"/>
                <a:gd name="connsiteX210" fmla="*/ 166258 w 177521"/>
                <a:gd name="connsiteY210" fmla="*/ 95477 h 163980"/>
                <a:gd name="connsiteX211" fmla="*/ 166353 w 177521"/>
                <a:gd name="connsiteY211" fmla="*/ 95572 h 163980"/>
                <a:gd name="connsiteX212" fmla="*/ 166353 w 177521"/>
                <a:gd name="connsiteY212" fmla="*/ 95572 h 163980"/>
                <a:gd name="connsiteX213" fmla="*/ 166353 w 177521"/>
                <a:gd name="connsiteY213" fmla="*/ 95572 h 163980"/>
                <a:gd name="connsiteX214" fmla="*/ 166353 w 177521"/>
                <a:gd name="connsiteY214" fmla="*/ 95572 h 163980"/>
                <a:gd name="connsiteX215" fmla="*/ 166163 w 177521"/>
                <a:gd name="connsiteY215" fmla="*/ 95667 h 163980"/>
                <a:gd name="connsiteX216" fmla="*/ 60626 w 177521"/>
                <a:gd name="connsiteY216" fmla="*/ 16991 h 163980"/>
                <a:gd name="connsiteX217" fmla="*/ 60531 w 177521"/>
                <a:gd name="connsiteY217" fmla="*/ 16895 h 163980"/>
                <a:gd name="connsiteX218" fmla="*/ 60626 w 177521"/>
                <a:gd name="connsiteY218" fmla="*/ 16800 h 163980"/>
                <a:gd name="connsiteX219" fmla="*/ 60626 w 177521"/>
                <a:gd name="connsiteY219" fmla="*/ 16991 h 163980"/>
                <a:gd name="connsiteX220" fmla="*/ 28336 w 177521"/>
                <a:gd name="connsiteY220" fmla="*/ 100239 h 163980"/>
                <a:gd name="connsiteX221" fmla="*/ 28527 w 177521"/>
                <a:gd name="connsiteY221" fmla="*/ 100430 h 163980"/>
                <a:gd name="connsiteX222" fmla="*/ 28527 w 177521"/>
                <a:gd name="connsiteY222" fmla="*/ 100430 h 163980"/>
                <a:gd name="connsiteX223" fmla="*/ 28241 w 177521"/>
                <a:gd name="connsiteY223" fmla="*/ 100430 h 163980"/>
                <a:gd name="connsiteX224" fmla="*/ 28336 w 177521"/>
                <a:gd name="connsiteY224" fmla="*/ 100239 h 163980"/>
                <a:gd name="connsiteX225" fmla="*/ 79390 w 177521"/>
                <a:gd name="connsiteY225" fmla="*/ 144911 h 163980"/>
                <a:gd name="connsiteX226" fmla="*/ 79485 w 177521"/>
                <a:gd name="connsiteY226" fmla="*/ 145102 h 163980"/>
                <a:gd name="connsiteX227" fmla="*/ 79485 w 177521"/>
                <a:gd name="connsiteY227" fmla="*/ 145102 h 163980"/>
                <a:gd name="connsiteX228" fmla="*/ 79485 w 177521"/>
                <a:gd name="connsiteY228" fmla="*/ 145102 h 163980"/>
                <a:gd name="connsiteX229" fmla="*/ 79485 w 177521"/>
                <a:gd name="connsiteY229" fmla="*/ 145102 h 163980"/>
                <a:gd name="connsiteX230" fmla="*/ 79295 w 177521"/>
                <a:gd name="connsiteY230" fmla="*/ 145198 h 163980"/>
                <a:gd name="connsiteX231" fmla="*/ 79390 w 177521"/>
                <a:gd name="connsiteY231" fmla="*/ 144911 h 163980"/>
                <a:gd name="connsiteX232" fmla="*/ 94821 w 177521"/>
                <a:gd name="connsiteY232" fmla="*/ 153674 h 163980"/>
                <a:gd name="connsiteX233" fmla="*/ 95011 w 177521"/>
                <a:gd name="connsiteY233" fmla="*/ 153674 h 163980"/>
                <a:gd name="connsiteX234" fmla="*/ 94916 w 177521"/>
                <a:gd name="connsiteY234" fmla="*/ 153770 h 163980"/>
                <a:gd name="connsiteX235" fmla="*/ 94821 w 177521"/>
                <a:gd name="connsiteY235" fmla="*/ 153674 h 163980"/>
                <a:gd name="connsiteX236" fmla="*/ 103774 w 177521"/>
                <a:gd name="connsiteY236" fmla="*/ 28897 h 163980"/>
                <a:gd name="connsiteX237" fmla="*/ 103584 w 177521"/>
                <a:gd name="connsiteY237" fmla="*/ 28802 h 163980"/>
                <a:gd name="connsiteX238" fmla="*/ 103584 w 177521"/>
                <a:gd name="connsiteY238" fmla="*/ 28802 h 163980"/>
                <a:gd name="connsiteX239" fmla="*/ 103584 w 177521"/>
                <a:gd name="connsiteY239" fmla="*/ 28802 h 163980"/>
                <a:gd name="connsiteX240" fmla="*/ 103679 w 177521"/>
                <a:gd name="connsiteY240" fmla="*/ 28706 h 163980"/>
                <a:gd name="connsiteX241" fmla="*/ 103774 w 177521"/>
                <a:gd name="connsiteY241" fmla="*/ 28897 h 163980"/>
                <a:gd name="connsiteX242" fmla="*/ 66436 w 177521"/>
                <a:gd name="connsiteY242" fmla="*/ 11371 h 163980"/>
                <a:gd name="connsiteX243" fmla="*/ 66436 w 177521"/>
                <a:gd name="connsiteY243" fmla="*/ 11371 h 163980"/>
                <a:gd name="connsiteX244" fmla="*/ 66436 w 177521"/>
                <a:gd name="connsiteY244" fmla="*/ 11371 h 163980"/>
                <a:gd name="connsiteX245" fmla="*/ 66436 w 177521"/>
                <a:gd name="connsiteY245" fmla="*/ 11371 h 163980"/>
                <a:gd name="connsiteX246" fmla="*/ 66436 w 177521"/>
                <a:gd name="connsiteY246" fmla="*/ 11371 h 163980"/>
                <a:gd name="connsiteX247" fmla="*/ 66436 w 177521"/>
                <a:gd name="connsiteY247" fmla="*/ 11371 h 163980"/>
                <a:gd name="connsiteX248" fmla="*/ 155304 w 177521"/>
                <a:gd name="connsiteY248" fmla="*/ 128433 h 163980"/>
                <a:gd name="connsiteX249" fmla="*/ 155304 w 177521"/>
                <a:gd name="connsiteY249" fmla="*/ 128433 h 163980"/>
                <a:gd name="connsiteX250" fmla="*/ 155304 w 177521"/>
                <a:gd name="connsiteY250" fmla="*/ 128433 h 163980"/>
                <a:gd name="connsiteX251" fmla="*/ 155304 w 177521"/>
                <a:gd name="connsiteY251" fmla="*/ 128433 h 163980"/>
                <a:gd name="connsiteX252" fmla="*/ 170830 w 177521"/>
                <a:gd name="connsiteY252" fmla="*/ 116336 h 163980"/>
                <a:gd name="connsiteX253" fmla="*/ 170830 w 177521"/>
                <a:gd name="connsiteY253" fmla="*/ 116336 h 163980"/>
                <a:gd name="connsiteX254" fmla="*/ 170830 w 177521"/>
                <a:gd name="connsiteY254" fmla="*/ 116336 h 163980"/>
                <a:gd name="connsiteX255" fmla="*/ 170830 w 177521"/>
                <a:gd name="connsiteY255" fmla="*/ 116336 h 163980"/>
                <a:gd name="connsiteX256" fmla="*/ 170830 w 177521"/>
                <a:gd name="connsiteY256" fmla="*/ 116336 h 163980"/>
                <a:gd name="connsiteX257" fmla="*/ 161496 w 177521"/>
                <a:gd name="connsiteY257" fmla="*/ 81571 h 163980"/>
                <a:gd name="connsiteX258" fmla="*/ 161496 w 177521"/>
                <a:gd name="connsiteY258" fmla="*/ 81571 h 163980"/>
                <a:gd name="connsiteX259" fmla="*/ 161496 w 177521"/>
                <a:gd name="connsiteY259" fmla="*/ 81571 h 163980"/>
                <a:gd name="connsiteX260" fmla="*/ 161496 w 177521"/>
                <a:gd name="connsiteY260" fmla="*/ 81571 h 163980"/>
                <a:gd name="connsiteX261" fmla="*/ 84915 w 177521"/>
                <a:gd name="connsiteY261" fmla="*/ 12990 h 163980"/>
                <a:gd name="connsiteX262" fmla="*/ 84915 w 177521"/>
                <a:gd name="connsiteY262" fmla="*/ 12990 h 163980"/>
                <a:gd name="connsiteX263" fmla="*/ 84915 w 177521"/>
                <a:gd name="connsiteY263" fmla="*/ 12990 h 163980"/>
                <a:gd name="connsiteX264" fmla="*/ 84915 w 177521"/>
                <a:gd name="connsiteY264" fmla="*/ 12990 h 163980"/>
                <a:gd name="connsiteX265" fmla="*/ 47100 w 177521"/>
                <a:gd name="connsiteY265" fmla="*/ 18038 h 163980"/>
                <a:gd name="connsiteX266" fmla="*/ 47100 w 177521"/>
                <a:gd name="connsiteY266" fmla="*/ 18038 h 163980"/>
                <a:gd name="connsiteX267" fmla="*/ 47100 w 177521"/>
                <a:gd name="connsiteY267" fmla="*/ 18038 h 163980"/>
                <a:gd name="connsiteX268" fmla="*/ 47100 w 177521"/>
                <a:gd name="connsiteY268" fmla="*/ 18038 h 163980"/>
                <a:gd name="connsiteX269" fmla="*/ 156638 w 177521"/>
                <a:gd name="connsiteY269" fmla="*/ 146626 h 163980"/>
                <a:gd name="connsiteX270" fmla="*/ 156638 w 177521"/>
                <a:gd name="connsiteY270" fmla="*/ 146626 h 163980"/>
                <a:gd name="connsiteX271" fmla="*/ 156638 w 177521"/>
                <a:gd name="connsiteY271" fmla="*/ 146626 h 163980"/>
                <a:gd name="connsiteX272" fmla="*/ 156828 w 177521"/>
                <a:gd name="connsiteY272" fmla="*/ 146912 h 163980"/>
                <a:gd name="connsiteX273" fmla="*/ 156543 w 177521"/>
                <a:gd name="connsiteY273" fmla="*/ 146721 h 163980"/>
                <a:gd name="connsiteX274" fmla="*/ 156638 w 177521"/>
                <a:gd name="connsiteY274" fmla="*/ 146626 h 163980"/>
                <a:gd name="connsiteX275" fmla="*/ 165496 w 177521"/>
                <a:gd name="connsiteY275" fmla="*/ 80332 h 163980"/>
                <a:gd name="connsiteX276" fmla="*/ 165687 w 177521"/>
                <a:gd name="connsiteY276" fmla="*/ 80142 h 163980"/>
                <a:gd name="connsiteX277" fmla="*/ 165496 w 177521"/>
                <a:gd name="connsiteY277" fmla="*/ 80332 h 163980"/>
                <a:gd name="connsiteX278" fmla="*/ 165496 w 177521"/>
                <a:gd name="connsiteY278" fmla="*/ 80332 h 163980"/>
                <a:gd name="connsiteX279" fmla="*/ 161115 w 177521"/>
                <a:gd name="connsiteY279" fmla="*/ 73855 h 163980"/>
                <a:gd name="connsiteX280" fmla="*/ 161115 w 177521"/>
                <a:gd name="connsiteY280" fmla="*/ 73855 h 163980"/>
                <a:gd name="connsiteX281" fmla="*/ 161115 w 177521"/>
                <a:gd name="connsiteY281" fmla="*/ 73855 h 163980"/>
                <a:gd name="connsiteX282" fmla="*/ 161115 w 177521"/>
                <a:gd name="connsiteY282" fmla="*/ 73855 h 163980"/>
                <a:gd name="connsiteX283" fmla="*/ 161115 w 177521"/>
                <a:gd name="connsiteY283" fmla="*/ 73855 h 163980"/>
                <a:gd name="connsiteX284" fmla="*/ 140541 w 177521"/>
                <a:gd name="connsiteY284" fmla="*/ 52900 h 163980"/>
                <a:gd name="connsiteX285" fmla="*/ 140541 w 177521"/>
                <a:gd name="connsiteY285" fmla="*/ 52900 h 163980"/>
                <a:gd name="connsiteX286" fmla="*/ 140541 w 177521"/>
                <a:gd name="connsiteY286" fmla="*/ 52900 h 163980"/>
                <a:gd name="connsiteX287" fmla="*/ 140541 w 177521"/>
                <a:gd name="connsiteY287" fmla="*/ 52900 h 163980"/>
                <a:gd name="connsiteX288" fmla="*/ 140255 w 177521"/>
                <a:gd name="connsiteY288" fmla="*/ 52519 h 163980"/>
                <a:gd name="connsiteX289" fmla="*/ 140636 w 177521"/>
                <a:gd name="connsiteY289" fmla="*/ 52519 h 163980"/>
                <a:gd name="connsiteX290" fmla="*/ 140541 w 177521"/>
                <a:gd name="connsiteY290" fmla="*/ 52900 h 163980"/>
                <a:gd name="connsiteX291" fmla="*/ 87772 w 177521"/>
                <a:gd name="connsiteY291" fmla="*/ 12609 h 163980"/>
                <a:gd name="connsiteX292" fmla="*/ 87772 w 177521"/>
                <a:gd name="connsiteY292" fmla="*/ 12609 h 163980"/>
                <a:gd name="connsiteX293" fmla="*/ 87772 w 177521"/>
                <a:gd name="connsiteY293" fmla="*/ 12609 h 163980"/>
                <a:gd name="connsiteX294" fmla="*/ 87772 w 177521"/>
                <a:gd name="connsiteY294" fmla="*/ 12609 h 163980"/>
                <a:gd name="connsiteX295" fmla="*/ 49577 w 177521"/>
                <a:gd name="connsiteY295" fmla="*/ 9942 h 163980"/>
                <a:gd name="connsiteX296" fmla="*/ 49577 w 177521"/>
                <a:gd name="connsiteY296" fmla="*/ 9942 h 163980"/>
                <a:gd name="connsiteX297" fmla="*/ 49577 w 177521"/>
                <a:gd name="connsiteY297" fmla="*/ 9942 h 163980"/>
                <a:gd name="connsiteX298" fmla="*/ 49577 w 177521"/>
                <a:gd name="connsiteY298" fmla="*/ 9942 h 163980"/>
                <a:gd name="connsiteX299" fmla="*/ 49577 w 177521"/>
                <a:gd name="connsiteY299" fmla="*/ 9942 h 163980"/>
                <a:gd name="connsiteX300" fmla="*/ 49482 w 177521"/>
                <a:gd name="connsiteY300" fmla="*/ 10038 h 163980"/>
                <a:gd name="connsiteX301" fmla="*/ 49577 w 177521"/>
                <a:gd name="connsiteY301" fmla="*/ 9942 h 163980"/>
                <a:gd name="connsiteX302" fmla="*/ 42909 w 177521"/>
                <a:gd name="connsiteY302" fmla="*/ 128624 h 163980"/>
                <a:gd name="connsiteX303" fmla="*/ 42909 w 177521"/>
                <a:gd name="connsiteY303" fmla="*/ 128624 h 163980"/>
                <a:gd name="connsiteX304" fmla="*/ 42909 w 177521"/>
                <a:gd name="connsiteY304" fmla="*/ 128624 h 163980"/>
                <a:gd name="connsiteX305" fmla="*/ 42909 w 177521"/>
                <a:gd name="connsiteY305" fmla="*/ 128624 h 16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177521" h="163980">
                  <a:moveTo>
                    <a:pt x="23764" y="111383"/>
                  </a:moveTo>
                  <a:lnTo>
                    <a:pt x="23764" y="111383"/>
                  </a:lnTo>
                  <a:lnTo>
                    <a:pt x="23764" y="111383"/>
                  </a:lnTo>
                  <a:cubicBezTo>
                    <a:pt x="26050" y="114146"/>
                    <a:pt x="28336" y="116813"/>
                    <a:pt x="30622" y="119575"/>
                  </a:cubicBezTo>
                  <a:cubicBezTo>
                    <a:pt x="33480" y="123671"/>
                    <a:pt x="36909" y="127004"/>
                    <a:pt x="40909" y="129957"/>
                  </a:cubicBezTo>
                  <a:cubicBezTo>
                    <a:pt x="40909" y="129957"/>
                    <a:pt x="40909" y="129957"/>
                    <a:pt x="40909" y="129957"/>
                  </a:cubicBezTo>
                  <a:lnTo>
                    <a:pt x="40909" y="129957"/>
                  </a:lnTo>
                  <a:cubicBezTo>
                    <a:pt x="43100" y="132338"/>
                    <a:pt x="45291" y="134624"/>
                    <a:pt x="48148" y="136244"/>
                  </a:cubicBezTo>
                  <a:lnTo>
                    <a:pt x="48148" y="136244"/>
                  </a:lnTo>
                  <a:cubicBezTo>
                    <a:pt x="48720" y="137101"/>
                    <a:pt x="49291" y="137863"/>
                    <a:pt x="50434" y="137863"/>
                  </a:cubicBezTo>
                  <a:cubicBezTo>
                    <a:pt x="52339" y="139958"/>
                    <a:pt x="54339" y="141863"/>
                    <a:pt x="57102" y="142816"/>
                  </a:cubicBezTo>
                  <a:lnTo>
                    <a:pt x="57102" y="142816"/>
                  </a:lnTo>
                  <a:cubicBezTo>
                    <a:pt x="59959" y="146245"/>
                    <a:pt x="63960" y="148055"/>
                    <a:pt x="67960" y="149769"/>
                  </a:cubicBezTo>
                  <a:lnTo>
                    <a:pt x="67960" y="149769"/>
                  </a:lnTo>
                  <a:cubicBezTo>
                    <a:pt x="69579" y="151103"/>
                    <a:pt x="71294" y="152341"/>
                    <a:pt x="73389" y="152722"/>
                  </a:cubicBezTo>
                  <a:cubicBezTo>
                    <a:pt x="73389" y="152722"/>
                    <a:pt x="73389" y="152722"/>
                    <a:pt x="73389" y="152722"/>
                  </a:cubicBezTo>
                  <a:cubicBezTo>
                    <a:pt x="74151" y="153198"/>
                    <a:pt x="74913" y="153580"/>
                    <a:pt x="75771" y="154056"/>
                  </a:cubicBezTo>
                  <a:lnTo>
                    <a:pt x="75771" y="154056"/>
                  </a:lnTo>
                  <a:lnTo>
                    <a:pt x="75771" y="154056"/>
                  </a:lnTo>
                  <a:cubicBezTo>
                    <a:pt x="77009" y="155199"/>
                    <a:pt x="78438" y="155770"/>
                    <a:pt x="80057" y="155770"/>
                  </a:cubicBezTo>
                  <a:lnTo>
                    <a:pt x="80057" y="155770"/>
                  </a:lnTo>
                  <a:cubicBezTo>
                    <a:pt x="82152" y="157485"/>
                    <a:pt x="84629" y="158247"/>
                    <a:pt x="87201" y="158723"/>
                  </a:cubicBezTo>
                  <a:cubicBezTo>
                    <a:pt x="88725" y="159199"/>
                    <a:pt x="90344" y="159770"/>
                    <a:pt x="91868" y="160247"/>
                  </a:cubicBezTo>
                  <a:lnTo>
                    <a:pt x="91868" y="160247"/>
                  </a:lnTo>
                  <a:lnTo>
                    <a:pt x="91868" y="160247"/>
                  </a:lnTo>
                  <a:cubicBezTo>
                    <a:pt x="93011" y="160533"/>
                    <a:pt x="94154" y="160818"/>
                    <a:pt x="95297" y="161199"/>
                  </a:cubicBezTo>
                  <a:cubicBezTo>
                    <a:pt x="99393" y="162628"/>
                    <a:pt x="103488" y="163581"/>
                    <a:pt x="107870" y="163390"/>
                  </a:cubicBezTo>
                  <a:lnTo>
                    <a:pt x="107870" y="163390"/>
                  </a:lnTo>
                  <a:cubicBezTo>
                    <a:pt x="113013" y="163581"/>
                    <a:pt x="118252" y="164819"/>
                    <a:pt x="123396" y="163009"/>
                  </a:cubicBezTo>
                  <a:lnTo>
                    <a:pt x="123396" y="163009"/>
                  </a:lnTo>
                  <a:cubicBezTo>
                    <a:pt x="129587" y="162533"/>
                    <a:pt x="135492" y="161199"/>
                    <a:pt x="141017" y="158437"/>
                  </a:cubicBezTo>
                  <a:cubicBezTo>
                    <a:pt x="146065" y="157580"/>
                    <a:pt x="149875" y="154436"/>
                    <a:pt x="153780" y="151484"/>
                  </a:cubicBezTo>
                  <a:cubicBezTo>
                    <a:pt x="155590" y="150245"/>
                    <a:pt x="157305" y="149103"/>
                    <a:pt x="159114" y="147864"/>
                  </a:cubicBezTo>
                  <a:cubicBezTo>
                    <a:pt x="158543" y="147769"/>
                    <a:pt x="158067" y="147674"/>
                    <a:pt x="157495" y="147579"/>
                  </a:cubicBezTo>
                  <a:lnTo>
                    <a:pt x="157495" y="147579"/>
                  </a:lnTo>
                  <a:cubicBezTo>
                    <a:pt x="157971" y="147864"/>
                    <a:pt x="158543" y="147960"/>
                    <a:pt x="159114" y="147864"/>
                  </a:cubicBezTo>
                  <a:cubicBezTo>
                    <a:pt x="161972" y="146054"/>
                    <a:pt x="164067" y="143673"/>
                    <a:pt x="165496" y="140625"/>
                  </a:cubicBezTo>
                  <a:lnTo>
                    <a:pt x="165496" y="140625"/>
                  </a:lnTo>
                  <a:lnTo>
                    <a:pt x="165496" y="140625"/>
                  </a:lnTo>
                  <a:cubicBezTo>
                    <a:pt x="167496" y="137958"/>
                    <a:pt x="169973" y="135673"/>
                    <a:pt x="170735" y="132243"/>
                  </a:cubicBezTo>
                  <a:cubicBezTo>
                    <a:pt x="174069" y="128433"/>
                    <a:pt x="175593" y="123862"/>
                    <a:pt x="176355" y="119004"/>
                  </a:cubicBezTo>
                  <a:cubicBezTo>
                    <a:pt x="177212" y="116241"/>
                    <a:pt x="178069" y="113574"/>
                    <a:pt x="177021" y="110622"/>
                  </a:cubicBezTo>
                  <a:cubicBezTo>
                    <a:pt x="177688" y="109193"/>
                    <a:pt x="177688" y="107669"/>
                    <a:pt x="177021" y="106145"/>
                  </a:cubicBezTo>
                  <a:lnTo>
                    <a:pt x="177021" y="106145"/>
                  </a:lnTo>
                  <a:cubicBezTo>
                    <a:pt x="177307" y="97286"/>
                    <a:pt x="175593" y="89095"/>
                    <a:pt x="170068" y="81856"/>
                  </a:cubicBezTo>
                  <a:lnTo>
                    <a:pt x="170068" y="81856"/>
                  </a:lnTo>
                  <a:cubicBezTo>
                    <a:pt x="170068" y="81475"/>
                    <a:pt x="169878" y="81285"/>
                    <a:pt x="169592" y="81094"/>
                  </a:cubicBezTo>
                  <a:cubicBezTo>
                    <a:pt x="169020" y="77284"/>
                    <a:pt x="166353" y="74522"/>
                    <a:pt x="164258" y="71569"/>
                  </a:cubicBezTo>
                  <a:cubicBezTo>
                    <a:pt x="163115" y="69474"/>
                    <a:pt x="162067" y="67283"/>
                    <a:pt x="159591" y="66426"/>
                  </a:cubicBezTo>
                  <a:cubicBezTo>
                    <a:pt x="159591" y="66426"/>
                    <a:pt x="159591" y="66426"/>
                    <a:pt x="159591" y="66426"/>
                  </a:cubicBezTo>
                  <a:cubicBezTo>
                    <a:pt x="159495" y="66045"/>
                    <a:pt x="159210" y="65759"/>
                    <a:pt x="158924" y="65663"/>
                  </a:cubicBezTo>
                  <a:cubicBezTo>
                    <a:pt x="156924" y="62615"/>
                    <a:pt x="155209" y="59377"/>
                    <a:pt x="151971" y="57377"/>
                  </a:cubicBezTo>
                  <a:cubicBezTo>
                    <a:pt x="150923" y="56138"/>
                    <a:pt x="149970" y="54805"/>
                    <a:pt x="148923" y="53567"/>
                  </a:cubicBezTo>
                  <a:lnTo>
                    <a:pt x="148923" y="53567"/>
                  </a:lnTo>
                  <a:cubicBezTo>
                    <a:pt x="144636" y="49376"/>
                    <a:pt x="140350" y="45185"/>
                    <a:pt x="136159" y="41089"/>
                  </a:cubicBezTo>
                  <a:lnTo>
                    <a:pt x="136159" y="41089"/>
                  </a:lnTo>
                  <a:cubicBezTo>
                    <a:pt x="133968" y="37660"/>
                    <a:pt x="130825" y="35279"/>
                    <a:pt x="127396" y="33279"/>
                  </a:cubicBezTo>
                  <a:cubicBezTo>
                    <a:pt x="126634" y="32040"/>
                    <a:pt x="125777" y="30898"/>
                    <a:pt x="124158" y="30611"/>
                  </a:cubicBezTo>
                  <a:cubicBezTo>
                    <a:pt x="123967" y="30135"/>
                    <a:pt x="123681" y="29849"/>
                    <a:pt x="123300" y="29659"/>
                  </a:cubicBezTo>
                  <a:lnTo>
                    <a:pt x="123300" y="29659"/>
                  </a:lnTo>
                  <a:cubicBezTo>
                    <a:pt x="120538" y="27087"/>
                    <a:pt x="117871" y="24421"/>
                    <a:pt x="114252" y="22896"/>
                  </a:cubicBezTo>
                  <a:lnTo>
                    <a:pt x="114252" y="22896"/>
                  </a:lnTo>
                  <a:cubicBezTo>
                    <a:pt x="111204" y="20896"/>
                    <a:pt x="108060" y="18896"/>
                    <a:pt x="105012" y="16800"/>
                  </a:cubicBezTo>
                  <a:cubicBezTo>
                    <a:pt x="102345" y="15181"/>
                    <a:pt x="100345" y="12038"/>
                    <a:pt x="96535" y="12800"/>
                  </a:cubicBezTo>
                  <a:lnTo>
                    <a:pt x="96535" y="12800"/>
                  </a:lnTo>
                  <a:cubicBezTo>
                    <a:pt x="95678" y="10895"/>
                    <a:pt x="93963" y="10323"/>
                    <a:pt x="92249" y="9562"/>
                  </a:cubicBezTo>
                  <a:lnTo>
                    <a:pt x="92249" y="9562"/>
                  </a:lnTo>
                  <a:lnTo>
                    <a:pt x="92249" y="9562"/>
                  </a:lnTo>
                  <a:cubicBezTo>
                    <a:pt x="91106" y="8323"/>
                    <a:pt x="89677" y="7752"/>
                    <a:pt x="87963" y="7656"/>
                  </a:cubicBezTo>
                  <a:cubicBezTo>
                    <a:pt x="86153" y="6418"/>
                    <a:pt x="84248" y="5371"/>
                    <a:pt x="81867" y="5371"/>
                  </a:cubicBezTo>
                  <a:cubicBezTo>
                    <a:pt x="80057" y="3942"/>
                    <a:pt x="78152" y="2894"/>
                    <a:pt x="75675" y="3656"/>
                  </a:cubicBezTo>
                  <a:lnTo>
                    <a:pt x="75675" y="3656"/>
                  </a:lnTo>
                  <a:lnTo>
                    <a:pt x="75675" y="3656"/>
                  </a:lnTo>
                  <a:cubicBezTo>
                    <a:pt x="75294" y="3751"/>
                    <a:pt x="74818" y="3846"/>
                    <a:pt x="74437" y="3942"/>
                  </a:cubicBezTo>
                  <a:cubicBezTo>
                    <a:pt x="70056" y="-630"/>
                    <a:pt x="64341" y="894"/>
                    <a:pt x="59007" y="608"/>
                  </a:cubicBezTo>
                  <a:lnTo>
                    <a:pt x="59007" y="608"/>
                  </a:lnTo>
                  <a:lnTo>
                    <a:pt x="59007" y="608"/>
                  </a:lnTo>
                  <a:cubicBezTo>
                    <a:pt x="58245" y="-249"/>
                    <a:pt x="57387" y="-59"/>
                    <a:pt x="56530" y="322"/>
                  </a:cubicBezTo>
                  <a:lnTo>
                    <a:pt x="56530" y="322"/>
                  </a:lnTo>
                  <a:cubicBezTo>
                    <a:pt x="55863" y="322"/>
                    <a:pt x="55292" y="227"/>
                    <a:pt x="54625" y="227"/>
                  </a:cubicBezTo>
                  <a:lnTo>
                    <a:pt x="54625" y="227"/>
                  </a:lnTo>
                  <a:cubicBezTo>
                    <a:pt x="50529" y="-345"/>
                    <a:pt x="47291" y="1941"/>
                    <a:pt x="43767" y="3179"/>
                  </a:cubicBezTo>
                  <a:lnTo>
                    <a:pt x="43767" y="3179"/>
                  </a:lnTo>
                  <a:cubicBezTo>
                    <a:pt x="41957" y="4322"/>
                    <a:pt x="40052" y="5371"/>
                    <a:pt x="38242" y="6514"/>
                  </a:cubicBezTo>
                  <a:cubicBezTo>
                    <a:pt x="34718" y="6132"/>
                    <a:pt x="32622" y="8990"/>
                    <a:pt x="29955" y="10323"/>
                  </a:cubicBezTo>
                  <a:cubicBezTo>
                    <a:pt x="25860" y="11561"/>
                    <a:pt x="22335" y="13467"/>
                    <a:pt x="20049" y="17277"/>
                  </a:cubicBezTo>
                  <a:lnTo>
                    <a:pt x="19954" y="17277"/>
                  </a:lnTo>
                  <a:lnTo>
                    <a:pt x="19954" y="17277"/>
                  </a:lnTo>
                  <a:cubicBezTo>
                    <a:pt x="18906" y="18038"/>
                    <a:pt x="17954" y="18801"/>
                    <a:pt x="16906" y="19563"/>
                  </a:cubicBezTo>
                  <a:cubicBezTo>
                    <a:pt x="15287" y="20515"/>
                    <a:pt x="13572" y="21373"/>
                    <a:pt x="13096" y="23372"/>
                  </a:cubicBezTo>
                  <a:lnTo>
                    <a:pt x="13096" y="23372"/>
                  </a:lnTo>
                  <a:cubicBezTo>
                    <a:pt x="11477" y="24421"/>
                    <a:pt x="10334" y="25754"/>
                    <a:pt x="9667" y="27563"/>
                  </a:cubicBezTo>
                  <a:cubicBezTo>
                    <a:pt x="6714" y="30421"/>
                    <a:pt x="5095" y="33946"/>
                    <a:pt x="3857" y="37755"/>
                  </a:cubicBezTo>
                  <a:cubicBezTo>
                    <a:pt x="3476" y="38708"/>
                    <a:pt x="3095" y="39565"/>
                    <a:pt x="2714" y="40518"/>
                  </a:cubicBezTo>
                  <a:lnTo>
                    <a:pt x="2714" y="40518"/>
                  </a:lnTo>
                  <a:cubicBezTo>
                    <a:pt x="999" y="43851"/>
                    <a:pt x="237" y="47471"/>
                    <a:pt x="428" y="51281"/>
                  </a:cubicBezTo>
                  <a:cubicBezTo>
                    <a:pt x="428" y="52233"/>
                    <a:pt x="428" y="53186"/>
                    <a:pt x="428" y="54139"/>
                  </a:cubicBezTo>
                  <a:lnTo>
                    <a:pt x="428" y="54139"/>
                  </a:lnTo>
                  <a:cubicBezTo>
                    <a:pt x="-525" y="58234"/>
                    <a:pt x="142" y="62139"/>
                    <a:pt x="2142" y="65854"/>
                  </a:cubicBezTo>
                  <a:lnTo>
                    <a:pt x="2142" y="65854"/>
                  </a:lnTo>
                  <a:cubicBezTo>
                    <a:pt x="999" y="68045"/>
                    <a:pt x="1761" y="69854"/>
                    <a:pt x="3095" y="71664"/>
                  </a:cubicBezTo>
                  <a:cubicBezTo>
                    <a:pt x="2238" y="74331"/>
                    <a:pt x="4428" y="75855"/>
                    <a:pt x="5286" y="77856"/>
                  </a:cubicBezTo>
                  <a:cubicBezTo>
                    <a:pt x="4905" y="80046"/>
                    <a:pt x="6524" y="81285"/>
                    <a:pt x="7476" y="82808"/>
                  </a:cubicBezTo>
                  <a:cubicBezTo>
                    <a:pt x="7667" y="83190"/>
                    <a:pt x="7953" y="83570"/>
                    <a:pt x="8143" y="84047"/>
                  </a:cubicBezTo>
                  <a:cubicBezTo>
                    <a:pt x="7572" y="86619"/>
                    <a:pt x="9286" y="88238"/>
                    <a:pt x="10524" y="90047"/>
                  </a:cubicBezTo>
                  <a:lnTo>
                    <a:pt x="10524" y="90047"/>
                  </a:lnTo>
                  <a:lnTo>
                    <a:pt x="10524" y="90047"/>
                  </a:lnTo>
                  <a:cubicBezTo>
                    <a:pt x="11477" y="95381"/>
                    <a:pt x="15763" y="98429"/>
                    <a:pt x="18906" y="102240"/>
                  </a:cubicBezTo>
                  <a:lnTo>
                    <a:pt x="18906" y="102240"/>
                  </a:lnTo>
                  <a:lnTo>
                    <a:pt x="18906" y="102240"/>
                  </a:lnTo>
                  <a:cubicBezTo>
                    <a:pt x="19002" y="102525"/>
                    <a:pt x="19192" y="102811"/>
                    <a:pt x="19383" y="103002"/>
                  </a:cubicBezTo>
                  <a:cubicBezTo>
                    <a:pt x="19383" y="103097"/>
                    <a:pt x="19383" y="103097"/>
                    <a:pt x="19383" y="103192"/>
                  </a:cubicBezTo>
                  <a:cubicBezTo>
                    <a:pt x="19383" y="106907"/>
                    <a:pt x="21669" y="109097"/>
                    <a:pt x="23764" y="111383"/>
                  </a:cubicBezTo>
                  <a:close/>
                  <a:moveTo>
                    <a:pt x="150256" y="60329"/>
                  </a:moveTo>
                  <a:cubicBezTo>
                    <a:pt x="150256" y="60425"/>
                    <a:pt x="150351" y="60425"/>
                    <a:pt x="150351" y="60520"/>
                  </a:cubicBezTo>
                  <a:cubicBezTo>
                    <a:pt x="150256" y="60520"/>
                    <a:pt x="150161" y="60425"/>
                    <a:pt x="150066" y="60425"/>
                  </a:cubicBezTo>
                  <a:cubicBezTo>
                    <a:pt x="150161" y="60329"/>
                    <a:pt x="150256" y="60329"/>
                    <a:pt x="150256" y="60329"/>
                  </a:cubicBezTo>
                  <a:close/>
                  <a:moveTo>
                    <a:pt x="60721" y="10133"/>
                  </a:moveTo>
                  <a:cubicBezTo>
                    <a:pt x="60816" y="10133"/>
                    <a:pt x="60912" y="10038"/>
                    <a:pt x="61007" y="10038"/>
                  </a:cubicBezTo>
                  <a:cubicBezTo>
                    <a:pt x="60912" y="10133"/>
                    <a:pt x="60912" y="10133"/>
                    <a:pt x="60816" y="10228"/>
                  </a:cubicBezTo>
                  <a:cubicBezTo>
                    <a:pt x="60816" y="10228"/>
                    <a:pt x="60816" y="10228"/>
                    <a:pt x="60721" y="10133"/>
                  </a:cubicBezTo>
                  <a:close/>
                  <a:moveTo>
                    <a:pt x="133111" y="55662"/>
                  </a:moveTo>
                  <a:cubicBezTo>
                    <a:pt x="133111" y="55662"/>
                    <a:pt x="133111" y="55662"/>
                    <a:pt x="133111" y="55662"/>
                  </a:cubicBezTo>
                  <a:cubicBezTo>
                    <a:pt x="133016" y="55758"/>
                    <a:pt x="132921" y="55853"/>
                    <a:pt x="132825" y="55948"/>
                  </a:cubicBezTo>
                  <a:cubicBezTo>
                    <a:pt x="132825" y="55853"/>
                    <a:pt x="133016" y="55758"/>
                    <a:pt x="133111" y="55662"/>
                  </a:cubicBezTo>
                  <a:close/>
                  <a:moveTo>
                    <a:pt x="85105" y="56329"/>
                  </a:moveTo>
                  <a:lnTo>
                    <a:pt x="85105" y="56329"/>
                  </a:lnTo>
                  <a:cubicBezTo>
                    <a:pt x="85010" y="56615"/>
                    <a:pt x="85010" y="56901"/>
                    <a:pt x="84915" y="57187"/>
                  </a:cubicBezTo>
                  <a:lnTo>
                    <a:pt x="84915" y="57187"/>
                  </a:lnTo>
                  <a:cubicBezTo>
                    <a:pt x="85200" y="56901"/>
                    <a:pt x="85105" y="56615"/>
                    <a:pt x="85105" y="56329"/>
                  </a:cubicBezTo>
                  <a:close/>
                  <a:moveTo>
                    <a:pt x="130635" y="106145"/>
                  </a:moveTo>
                  <a:cubicBezTo>
                    <a:pt x="130730" y="106335"/>
                    <a:pt x="130920" y="106431"/>
                    <a:pt x="131016" y="106621"/>
                  </a:cubicBezTo>
                  <a:cubicBezTo>
                    <a:pt x="130825" y="106621"/>
                    <a:pt x="130730" y="106526"/>
                    <a:pt x="130539" y="106431"/>
                  </a:cubicBezTo>
                  <a:cubicBezTo>
                    <a:pt x="130635" y="106431"/>
                    <a:pt x="130635" y="106335"/>
                    <a:pt x="130635" y="106145"/>
                  </a:cubicBezTo>
                  <a:close/>
                  <a:moveTo>
                    <a:pt x="76342" y="72712"/>
                  </a:moveTo>
                  <a:lnTo>
                    <a:pt x="76342" y="72712"/>
                  </a:lnTo>
                  <a:cubicBezTo>
                    <a:pt x="76342" y="72712"/>
                    <a:pt x="76342" y="72712"/>
                    <a:pt x="76342" y="72712"/>
                  </a:cubicBezTo>
                  <a:cubicBezTo>
                    <a:pt x="76342" y="72712"/>
                    <a:pt x="76342" y="72807"/>
                    <a:pt x="76342" y="72712"/>
                  </a:cubicBezTo>
                  <a:cubicBezTo>
                    <a:pt x="76247" y="72807"/>
                    <a:pt x="76342" y="72712"/>
                    <a:pt x="76342" y="72712"/>
                  </a:cubicBezTo>
                  <a:lnTo>
                    <a:pt x="76342" y="72712"/>
                  </a:lnTo>
                  <a:lnTo>
                    <a:pt x="76342" y="72712"/>
                  </a:lnTo>
                  <a:close/>
                  <a:moveTo>
                    <a:pt x="104822" y="86619"/>
                  </a:moveTo>
                  <a:lnTo>
                    <a:pt x="104822" y="86619"/>
                  </a:lnTo>
                  <a:cubicBezTo>
                    <a:pt x="104822" y="86619"/>
                    <a:pt x="104822" y="86619"/>
                    <a:pt x="104822" y="86619"/>
                  </a:cubicBezTo>
                  <a:cubicBezTo>
                    <a:pt x="104822" y="86619"/>
                    <a:pt x="104822" y="86714"/>
                    <a:pt x="104822" y="86619"/>
                  </a:cubicBezTo>
                  <a:cubicBezTo>
                    <a:pt x="104822" y="86714"/>
                    <a:pt x="104822" y="86714"/>
                    <a:pt x="104822" y="86619"/>
                  </a:cubicBezTo>
                  <a:lnTo>
                    <a:pt x="104822" y="86619"/>
                  </a:lnTo>
                  <a:close/>
                  <a:moveTo>
                    <a:pt x="118919" y="72331"/>
                  </a:moveTo>
                  <a:lnTo>
                    <a:pt x="118919" y="72331"/>
                  </a:lnTo>
                  <a:cubicBezTo>
                    <a:pt x="118824" y="72331"/>
                    <a:pt x="118824" y="72331"/>
                    <a:pt x="118919" y="72331"/>
                  </a:cubicBezTo>
                  <a:cubicBezTo>
                    <a:pt x="118824" y="72331"/>
                    <a:pt x="118824" y="72331"/>
                    <a:pt x="118919" y="72331"/>
                  </a:cubicBezTo>
                  <a:cubicBezTo>
                    <a:pt x="118919" y="72331"/>
                    <a:pt x="118919" y="72331"/>
                    <a:pt x="118919" y="72331"/>
                  </a:cubicBezTo>
                  <a:close/>
                  <a:moveTo>
                    <a:pt x="133873" y="104240"/>
                  </a:moveTo>
                  <a:cubicBezTo>
                    <a:pt x="133302" y="103668"/>
                    <a:pt x="132540" y="103002"/>
                    <a:pt x="131682" y="102430"/>
                  </a:cubicBezTo>
                  <a:cubicBezTo>
                    <a:pt x="132825" y="102811"/>
                    <a:pt x="133587" y="102906"/>
                    <a:pt x="134445" y="103002"/>
                  </a:cubicBezTo>
                  <a:cubicBezTo>
                    <a:pt x="134159" y="103383"/>
                    <a:pt x="133968" y="103763"/>
                    <a:pt x="133873" y="104240"/>
                  </a:cubicBezTo>
                  <a:close/>
                  <a:moveTo>
                    <a:pt x="103393" y="49757"/>
                  </a:moveTo>
                  <a:cubicBezTo>
                    <a:pt x="103393" y="49661"/>
                    <a:pt x="103393" y="49661"/>
                    <a:pt x="103393" y="49566"/>
                  </a:cubicBezTo>
                  <a:cubicBezTo>
                    <a:pt x="103488" y="49661"/>
                    <a:pt x="103488" y="49757"/>
                    <a:pt x="103584" y="49852"/>
                  </a:cubicBezTo>
                  <a:cubicBezTo>
                    <a:pt x="103488" y="49852"/>
                    <a:pt x="103488" y="49757"/>
                    <a:pt x="103393" y="49757"/>
                  </a:cubicBezTo>
                  <a:close/>
                  <a:moveTo>
                    <a:pt x="56911" y="60520"/>
                  </a:moveTo>
                  <a:cubicBezTo>
                    <a:pt x="56911" y="60520"/>
                    <a:pt x="56911" y="60520"/>
                    <a:pt x="56911" y="60520"/>
                  </a:cubicBezTo>
                  <a:cubicBezTo>
                    <a:pt x="56911" y="60520"/>
                    <a:pt x="56911" y="60520"/>
                    <a:pt x="56911" y="60520"/>
                  </a:cubicBezTo>
                  <a:lnTo>
                    <a:pt x="56911" y="60520"/>
                  </a:lnTo>
                  <a:close/>
                  <a:moveTo>
                    <a:pt x="51577" y="96906"/>
                  </a:moveTo>
                  <a:cubicBezTo>
                    <a:pt x="51672" y="97001"/>
                    <a:pt x="51768" y="97191"/>
                    <a:pt x="51863" y="97286"/>
                  </a:cubicBezTo>
                  <a:cubicBezTo>
                    <a:pt x="51768" y="97286"/>
                    <a:pt x="51672" y="97191"/>
                    <a:pt x="51577" y="97096"/>
                  </a:cubicBezTo>
                  <a:cubicBezTo>
                    <a:pt x="51482" y="97001"/>
                    <a:pt x="51577" y="97001"/>
                    <a:pt x="51577" y="96906"/>
                  </a:cubicBezTo>
                  <a:close/>
                  <a:moveTo>
                    <a:pt x="118919" y="121290"/>
                  </a:moveTo>
                  <a:cubicBezTo>
                    <a:pt x="118919" y="121290"/>
                    <a:pt x="119014" y="121290"/>
                    <a:pt x="119014" y="121290"/>
                  </a:cubicBezTo>
                  <a:cubicBezTo>
                    <a:pt x="119014" y="121290"/>
                    <a:pt x="118919" y="121385"/>
                    <a:pt x="118919" y="121385"/>
                  </a:cubicBezTo>
                  <a:cubicBezTo>
                    <a:pt x="118919" y="121385"/>
                    <a:pt x="118919" y="121385"/>
                    <a:pt x="118919" y="121290"/>
                  </a:cubicBezTo>
                  <a:close/>
                  <a:moveTo>
                    <a:pt x="34242" y="96334"/>
                  </a:moveTo>
                  <a:cubicBezTo>
                    <a:pt x="34242" y="96334"/>
                    <a:pt x="34337" y="96430"/>
                    <a:pt x="34337" y="96430"/>
                  </a:cubicBezTo>
                  <a:cubicBezTo>
                    <a:pt x="34337" y="96430"/>
                    <a:pt x="34242" y="96430"/>
                    <a:pt x="34242" y="96524"/>
                  </a:cubicBezTo>
                  <a:cubicBezTo>
                    <a:pt x="34242" y="96430"/>
                    <a:pt x="34242" y="96430"/>
                    <a:pt x="34242" y="96334"/>
                  </a:cubicBezTo>
                  <a:close/>
                  <a:moveTo>
                    <a:pt x="34242" y="97001"/>
                  </a:moveTo>
                  <a:cubicBezTo>
                    <a:pt x="34242" y="97001"/>
                    <a:pt x="34242" y="97096"/>
                    <a:pt x="34242" y="97001"/>
                  </a:cubicBezTo>
                  <a:cubicBezTo>
                    <a:pt x="34242" y="97096"/>
                    <a:pt x="34242" y="97096"/>
                    <a:pt x="34242" y="97096"/>
                  </a:cubicBezTo>
                  <a:cubicBezTo>
                    <a:pt x="34242" y="97096"/>
                    <a:pt x="34242" y="97096"/>
                    <a:pt x="34242" y="97001"/>
                  </a:cubicBezTo>
                  <a:close/>
                  <a:moveTo>
                    <a:pt x="30241" y="86523"/>
                  </a:moveTo>
                  <a:cubicBezTo>
                    <a:pt x="30241" y="86523"/>
                    <a:pt x="30241" y="86523"/>
                    <a:pt x="30241" y="86523"/>
                  </a:cubicBezTo>
                  <a:cubicBezTo>
                    <a:pt x="30241" y="86523"/>
                    <a:pt x="30241" y="86523"/>
                    <a:pt x="30241" y="86523"/>
                  </a:cubicBezTo>
                  <a:cubicBezTo>
                    <a:pt x="30241" y="86523"/>
                    <a:pt x="30241" y="86523"/>
                    <a:pt x="30241" y="86523"/>
                  </a:cubicBezTo>
                  <a:close/>
                  <a:moveTo>
                    <a:pt x="81105" y="126528"/>
                  </a:moveTo>
                  <a:cubicBezTo>
                    <a:pt x="81105" y="126528"/>
                    <a:pt x="81105" y="126528"/>
                    <a:pt x="81105" y="126528"/>
                  </a:cubicBezTo>
                  <a:cubicBezTo>
                    <a:pt x="81105" y="126528"/>
                    <a:pt x="81105" y="126528"/>
                    <a:pt x="81105" y="126528"/>
                  </a:cubicBezTo>
                  <a:cubicBezTo>
                    <a:pt x="81105" y="126528"/>
                    <a:pt x="81105" y="126528"/>
                    <a:pt x="81105" y="126528"/>
                  </a:cubicBezTo>
                  <a:close/>
                  <a:moveTo>
                    <a:pt x="107394" y="123195"/>
                  </a:moveTo>
                  <a:cubicBezTo>
                    <a:pt x="107298" y="123195"/>
                    <a:pt x="107298" y="123195"/>
                    <a:pt x="107298" y="123290"/>
                  </a:cubicBezTo>
                  <a:cubicBezTo>
                    <a:pt x="107298" y="123195"/>
                    <a:pt x="107298" y="123195"/>
                    <a:pt x="107298" y="123099"/>
                  </a:cubicBezTo>
                  <a:cubicBezTo>
                    <a:pt x="107298" y="123004"/>
                    <a:pt x="107394" y="123099"/>
                    <a:pt x="107394" y="123195"/>
                  </a:cubicBezTo>
                  <a:close/>
                  <a:moveTo>
                    <a:pt x="110537" y="120814"/>
                  </a:moveTo>
                  <a:cubicBezTo>
                    <a:pt x="110537" y="120908"/>
                    <a:pt x="110632" y="120908"/>
                    <a:pt x="110632" y="121004"/>
                  </a:cubicBezTo>
                  <a:cubicBezTo>
                    <a:pt x="110632" y="121004"/>
                    <a:pt x="110537" y="121004"/>
                    <a:pt x="110537" y="121004"/>
                  </a:cubicBezTo>
                  <a:cubicBezTo>
                    <a:pt x="110537" y="120908"/>
                    <a:pt x="110537" y="120814"/>
                    <a:pt x="110537" y="120814"/>
                  </a:cubicBezTo>
                  <a:close/>
                  <a:moveTo>
                    <a:pt x="100345" y="31088"/>
                  </a:moveTo>
                  <a:lnTo>
                    <a:pt x="100345" y="31088"/>
                  </a:lnTo>
                  <a:cubicBezTo>
                    <a:pt x="100440" y="31088"/>
                    <a:pt x="100440" y="30993"/>
                    <a:pt x="100536" y="30993"/>
                  </a:cubicBezTo>
                  <a:cubicBezTo>
                    <a:pt x="100536" y="31088"/>
                    <a:pt x="100440" y="31088"/>
                    <a:pt x="100440" y="31183"/>
                  </a:cubicBezTo>
                  <a:cubicBezTo>
                    <a:pt x="100440" y="31183"/>
                    <a:pt x="100345" y="31088"/>
                    <a:pt x="100345" y="31088"/>
                  </a:cubicBezTo>
                  <a:close/>
                  <a:moveTo>
                    <a:pt x="22812" y="78999"/>
                  </a:moveTo>
                  <a:cubicBezTo>
                    <a:pt x="22716" y="78808"/>
                    <a:pt x="22621" y="78713"/>
                    <a:pt x="22526" y="78523"/>
                  </a:cubicBezTo>
                  <a:cubicBezTo>
                    <a:pt x="22812" y="78618"/>
                    <a:pt x="23002" y="78713"/>
                    <a:pt x="23288" y="78903"/>
                  </a:cubicBezTo>
                  <a:cubicBezTo>
                    <a:pt x="23097" y="78999"/>
                    <a:pt x="23002" y="78903"/>
                    <a:pt x="22812" y="78999"/>
                  </a:cubicBezTo>
                  <a:close/>
                  <a:moveTo>
                    <a:pt x="98250" y="125957"/>
                  </a:moveTo>
                  <a:cubicBezTo>
                    <a:pt x="98250" y="125957"/>
                    <a:pt x="98250" y="125957"/>
                    <a:pt x="98250" y="125957"/>
                  </a:cubicBezTo>
                  <a:cubicBezTo>
                    <a:pt x="98250" y="125957"/>
                    <a:pt x="98250" y="125957"/>
                    <a:pt x="98250" y="125957"/>
                  </a:cubicBezTo>
                  <a:cubicBezTo>
                    <a:pt x="98250" y="125957"/>
                    <a:pt x="98250" y="125957"/>
                    <a:pt x="98250" y="125957"/>
                  </a:cubicBezTo>
                  <a:close/>
                  <a:moveTo>
                    <a:pt x="166163" y="95667"/>
                  </a:moveTo>
                  <a:cubicBezTo>
                    <a:pt x="166163" y="95572"/>
                    <a:pt x="166163" y="95477"/>
                    <a:pt x="166258" y="95477"/>
                  </a:cubicBezTo>
                  <a:cubicBezTo>
                    <a:pt x="166258" y="95477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258" y="95667"/>
                    <a:pt x="166258" y="95667"/>
                    <a:pt x="166163" y="95667"/>
                  </a:cubicBezTo>
                  <a:close/>
                  <a:moveTo>
                    <a:pt x="60626" y="16991"/>
                  </a:moveTo>
                  <a:cubicBezTo>
                    <a:pt x="60626" y="16991"/>
                    <a:pt x="60531" y="16991"/>
                    <a:pt x="60531" y="16895"/>
                  </a:cubicBezTo>
                  <a:cubicBezTo>
                    <a:pt x="60531" y="16895"/>
                    <a:pt x="60626" y="16800"/>
                    <a:pt x="60626" y="16800"/>
                  </a:cubicBezTo>
                  <a:cubicBezTo>
                    <a:pt x="60626" y="16895"/>
                    <a:pt x="60626" y="16895"/>
                    <a:pt x="60626" y="16991"/>
                  </a:cubicBezTo>
                  <a:close/>
                  <a:moveTo>
                    <a:pt x="28336" y="100239"/>
                  </a:moveTo>
                  <a:cubicBezTo>
                    <a:pt x="28431" y="100335"/>
                    <a:pt x="28431" y="100335"/>
                    <a:pt x="28527" y="100430"/>
                  </a:cubicBezTo>
                  <a:lnTo>
                    <a:pt x="28527" y="100430"/>
                  </a:lnTo>
                  <a:cubicBezTo>
                    <a:pt x="28431" y="100430"/>
                    <a:pt x="28336" y="100430"/>
                    <a:pt x="28241" y="100430"/>
                  </a:cubicBezTo>
                  <a:cubicBezTo>
                    <a:pt x="28241" y="100335"/>
                    <a:pt x="28336" y="100239"/>
                    <a:pt x="28336" y="100239"/>
                  </a:cubicBezTo>
                  <a:close/>
                  <a:moveTo>
                    <a:pt x="79390" y="144911"/>
                  </a:moveTo>
                  <a:cubicBezTo>
                    <a:pt x="79390" y="145007"/>
                    <a:pt x="79485" y="145007"/>
                    <a:pt x="79485" y="145102"/>
                  </a:cubicBezTo>
                  <a:lnTo>
                    <a:pt x="79485" y="145102"/>
                  </a:lnTo>
                  <a:lnTo>
                    <a:pt x="79485" y="145102"/>
                  </a:lnTo>
                  <a:cubicBezTo>
                    <a:pt x="79485" y="145102"/>
                    <a:pt x="79485" y="145102"/>
                    <a:pt x="79485" y="145102"/>
                  </a:cubicBezTo>
                  <a:cubicBezTo>
                    <a:pt x="79390" y="145102"/>
                    <a:pt x="79295" y="145102"/>
                    <a:pt x="79295" y="145198"/>
                  </a:cubicBezTo>
                  <a:cubicBezTo>
                    <a:pt x="79295" y="145007"/>
                    <a:pt x="79295" y="145007"/>
                    <a:pt x="79390" y="144911"/>
                  </a:cubicBezTo>
                  <a:close/>
                  <a:moveTo>
                    <a:pt x="94821" y="153674"/>
                  </a:moveTo>
                  <a:cubicBezTo>
                    <a:pt x="94916" y="153674"/>
                    <a:pt x="94916" y="153674"/>
                    <a:pt x="95011" y="153674"/>
                  </a:cubicBezTo>
                  <a:cubicBezTo>
                    <a:pt x="95011" y="153674"/>
                    <a:pt x="94916" y="153770"/>
                    <a:pt x="94916" y="153770"/>
                  </a:cubicBezTo>
                  <a:cubicBezTo>
                    <a:pt x="94821" y="153770"/>
                    <a:pt x="94821" y="153674"/>
                    <a:pt x="94821" y="153674"/>
                  </a:cubicBezTo>
                  <a:close/>
                  <a:moveTo>
                    <a:pt x="103774" y="28897"/>
                  </a:moveTo>
                  <a:cubicBezTo>
                    <a:pt x="103679" y="28897"/>
                    <a:pt x="103679" y="28802"/>
                    <a:pt x="103584" y="28802"/>
                  </a:cubicBezTo>
                  <a:lnTo>
                    <a:pt x="103584" y="28802"/>
                  </a:lnTo>
                  <a:lnTo>
                    <a:pt x="103584" y="28802"/>
                  </a:lnTo>
                  <a:cubicBezTo>
                    <a:pt x="103584" y="28802"/>
                    <a:pt x="103679" y="28706"/>
                    <a:pt x="103679" y="28706"/>
                  </a:cubicBezTo>
                  <a:cubicBezTo>
                    <a:pt x="103679" y="28802"/>
                    <a:pt x="103774" y="28897"/>
                    <a:pt x="103774" y="28897"/>
                  </a:cubicBezTo>
                  <a:close/>
                  <a:moveTo>
                    <a:pt x="66436" y="11371"/>
                  </a:moveTo>
                  <a:cubicBezTo>
                    <a:pt x="66436" y="11371"/>
                    <a:pt x="66436" y="11371"/>
                    <a:pt x="66436" y="11371"/>
                  </a:cubicBezTo>
                  <a:lnTo>
                    <a:pt x="66436" y="11371"/>
                  </a:lnTo>
                  <a:lnTo>
                    <a:pt x="66436" y="11371"/>
                  </a:lnTo>
                  <a:cubicBezTo>
                    <a:pt x="66436" y="11276"/>
                    <a:pt x="66436" y="11276"/>
                    <a:pt x="66436" y="11371"/>
                  </a:cubicBezTo>
                  <a:cubicBezTo>
                    <a:pt x="66531" y="11276"/>
                    <a:pt x="66531" y="11276"/>
                    <a:pt x="66436" y="11371"/>
                  </a:cubicBezTo>
                  <a:close/>
                  <a:moveTo>
                    <a:pt x="155304" y="128433"/>
                  </a:moveTo>
                  <a:cubicBezTo>
                    <a:pt x="155304" y="128433"/>
                    <a:pt x="155304" y="128433"/>
                    <a:pt x="155304" y="128433"/>
                  </a:cubicBezTo>
                  <a:cubicBezTo>
                    <a:pt x="155304" y="128433"/>
                    <a:pt x="155304" y="128433"/>
                    <a:pt x="155304" y="128433"/>
                  </a:cubicBezTo>
                  <a:cubicBezTo>
                    <a:pt x="155304" y="128433"/>
                    <a:pt x="155304" y="128433"/>
                    <a:pt x="155304" y="128433"/>
                  </a:cubicBezTo>
                  <a:close/>
                  <a:moveTo>
                    <a:pt x="170830" y="116336"/>
                  </a:moveTo>
                  <a:cubicBezTo>
                    <a:pt x="170830" y="116336"/>
                    <a:pt x="170830" y="116336"/>
                    <a:pt x="170830" y="116336"/>
                  </a:cubicBezTo>
                  <a:lnTo>
                    <a:pt x="170830" y="116336"/>
                  </a:lnTo>
                  <a:cubicBezTo>
                    <a:pt x="170830" y="116336"/>
                    <a:pt x="170925" y="116336"/>
                    <a:pt x="170830" y="116336"/>
                  </a:cubicBezTo>
                  <a:cubicBezTo>
                    <a:pt x="170830" y="116336"/>
                    <a:pt x="170830" y="116336"/>
                    <a:pt x="170830" y="116336"/>
                  </a:cubicBezTo>
                  <a:close/>
                  <a:moveTo>
                    <a:pt x="161496" y="81571"/>
                  </a:moveTo>
                  <a:cubicBezTo>
                    <a:pt x="161496" y="81475"/>
                    <a:pt x="161496" y="81475"/>
                    <a:pt x="161496" y="81571"/>
                  </a:cubicBezTo>
                  <a:cubicBezTo>
                    <a:pt x="161496" y="81475"/>
                    <a:pt x="161496" y="81475"/>
                    <a:pt x="161496" y="81571"/>
                  </a:cubicBezTo>
                  <a:cubicBezTo>
                    <a:pt x="161496" y="81571"/>
                    <a:pt x="161496" y="81571"/>
                    <a:pt x="161496" y="81571"/>
                  </a:cubicBezTo>
                  <a:close/>
                  <a:moveTo>
                    <a:pt x="84915" y="12990"/>
                  </a:moveTo>
                  <a:cubicBezTo>
                    <a:pt x="84915" y="12990"/>
                    <a:pt x="84915" y="12990"/>
                    <a:pt x="84915" y="12990"/>
                  </a:cubicBezTo>
                  <a:cubicBezTo>
                    <a:pt x="84915" y="12990"/>
                    <a:pt x="84915" y="12990"/>
                    <a:pt x="84915" y="12990"/>
                  </a:cubicBezTo>
                  <a:lnTo>
                    <a:pt x="84915" y="12990"/>
                  </a:lnTo>
                  <a:close/>
                  <a:moveTo>
                    <a:pt x="47100" y="18038"/>
                  </a:moveTo>
                  <a:cubicBezTo>
                    <a:pt x="47100" y="18038"/>
                    <a:pt x="47100" y="18038"/>
                    <a:pt x="47100" y="18038"/>
                  </a:cubicBezTo>
                  <a:cubicBezTo>
                    <a:pt x="47100" y="18038"/>
                    <a:pt x="47100" y="18038"/>
                    <a:pt x="47100" y="18038"/>
                  </a:cubicBezTo>
                  <a:cubicBezTo>
                    <a:pt x="47100" y="18038"/>
                    <a:pt x="47100" y="18038"/>
                    <a:pt x="47100" y="18038"/>
                  </a:cubicBezTo>
                  <a:close/>
                  <a:moveTo>
                    <a:pt x="156638" y="146626"/>
                  </a:moveTo>
                  <a:lnTo>
                    <a:pt x="156638" y="146626"/>
                  </a:lnTo>
                  <a:lnTo>
                    <a:pt x="156638" y="146626"/>
                  </a:lnTo>
                  <a:cubicBezTo>
                    <a:pt x="156733" y="146721"/>
                    <a:pt x="156733" y="146817"/>
                    <a:pt x="156828" y="146912"/>
                  </a:cubicBezTo>
                  <a:cubicBezTo>
                    <a:pt x="156733" y="146817"/>
                    <a:pt x="156638" y="146721"/>
                    <a:pt x="156543" y="146721"/>
                  </a:cubicBezTo>
                  <a:cubicBezTo>
                    <a:pt x="156543" y="146721"/>
                    <a:pt x="156543" y="146626"/>
                    <a:pt x="156638" y="146626"/>
                  </a:cubicBezTo>
                  <a:close/>
                  <a:moveTo>
                    <a:pt x="165496" y="80332"/>
                  </a:moveTo>
                  <a:cubicBezTo>
                    <a:pt x="165591" y="80237"/>
                    <a:pt x="165591" y="80237"/>
                    <a:pt x="165687" y="80142"/>
                  </a:cubicBezTo>
                  <a:cubicBezTo>
                    <a:pt x="165591" y="80332"/>
                    <a:pt x="165591" y="80332"/>
                    <a:pt x="165496" y="80332"/>
                  </a:cubicBezTo>
                  <a:cubicBezTo>
                    <a:pt x="165496" y="80427"/>
                    <a:pt x="165496" y="80427"/>
                    <a:pt x="165496" y="80332"/>
                  </a:cubicBezTo>
                  <a:close/>
                  <a:moveTo>
                    <a:pt x="161115" y="73855"/>
                  </a:moveTo>
                  <a:lnTo>
                    <a:pt x="161115" y="73855"/>
                  </a:lnTo>
                  <a:cubicBezTo>
                    <a:pt x="161019" y="73855"/>
                    <a:pt x="161019" y="73855"/>
                    <a:pt x="161115" y="73855"/>
                  </a:cubicBezTo>
                  <a:cubicBezTo>
                    <a:pt x="161019" y="73760"/>
                    <a:pt x="161115" y="73855"/>
                    <a:pt x="161115" y="73855"/>
                  </a:cubicBezTo>
                  <a:cubicBezTo>
                    <a:pt x="161115" y="73855"/>
                    <a:pt x="161115" y="73855"/>
                    <a:pt x="161115" y="73855"/>
                  </a:cubicBezTo>
                  <a:close/>
                  <a:moveTo>
                    <a:pt x="140541" y="52900"/>
                  </a:moveTo>
                  <a:cubicBezTo>
                    <a:pt x="140541" y="52900"/>
                    <a:pt x="140541" y="52900"/>
                    <a:pt x="140541" y="52900"/>
                  </a:cubicBezTo>
                  <a:lnTo>
                    <a:pt x="140541" y="52900"/>
                  </a:lnTo>
                  <a:lnTo>
                    <a:pt x="140541" y="52900"/>
                  </a:lnTo>
                  <a:cubicBezTo>
                    <a:pt x="140445" y="52805"/>
                    <a:pt x="140350" y="52614"/>
                    <a:pt x="140255" y="52519"/>
                  </a:cubicBezTo>
                  <a:cubicBezTo>
                    <a:pt x="140350" y="52519"/>
                    <a:pt x="140541" y="52519"/>
                    <a:pt x="140636" y="52519"/>
                  </a:cubicBezTo>
                  <a:cubicBezTo>
                    <a:pt x="140541" y="52614"/>
                    <a:pt x="140541" y="52710"/>
                    <a:pt x="140541" y="52900"/>
                  </a:cubicBezTo>
                  <a:close/>
                  <a:moveTo>
                    <a:pt x="87772" y="12609"/>
                  </a:moveTo>
                  <a:lnTo>
                    <a:pt x="87772" y="12609"/>
                  </a:lnTo>
                  <a:lnTo>
                    <a:pt x="87772" y="12609"/>
                  </a:lnTo>
                  <a:lnTo>
                    <a:pt x="87772" y="12609"/>
                  </a:lnTo>
                  <a:close/>
                  <a:moveTo>
                    <a:pt x="49577" y="9942"/>
                  </a:moveTo>
                  <a:cubicBezTo>
                    <a:pt x="49577" y="9942"/>
                    <a:pt x="49577" y="10038"/>
                    <a:pt x="49577" y="9942"/>
                  </a:cubicBezTo>
                  <a:lnTo>
                    <a:pt x="49577" y="9942"/>
                  </a:lnTo>
                  <a:lnTo>
                    <a:pt x="49577" y="9942"/>
                  </a:lnTo>
                  <a:lnTo>
                    <a:pt x="49577" y="9942"/>
                  </a:lnTo>
                  <a:cubicBezTo>
                    <a:pt x="49577" y="10038"/>
                    <a:pt x="49482" y="10038"/>
                    <a:pt x="49482" y="10038"/>
                  </a:cubicBezTo>
                  <a:cubicBezTo>
                    <a:pt x="49482" y="9942"/>
                    <a:pt x="49482" y="9942"/>
                    <a:pt x="49577" y="9942"/>
                  </a:cubicBezTo>
                  <a:close/>
                  <a:moveTo>
                    <a:pt x="42909" y="128624"/>
                  </a:moveTo>
                  <a:cubicBezTo>
                    <a:pt x="42909" y="128624"/>
                    <a:pt x="42909" y="128624"/>
                    <a:pt x="42909" y="128624"/>
                  </a:cubicBezTo>
                  <a:lnTo>
                    <a:pt x="42909" y="128624"/>
                  </a:lnTo>
                  <a:cubicBezTo>
                    <a:pt x="42909" y="128624"/>
                    <a:pt x="42909" y="128624"/>
                    <a:pt x="42909" y="128624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4" name="Freeform: Shape 84">
              <a:extLst>
                <a:ext uri="{FF2B5EF4-FFF2-40B4-BE49-F238E27FC236}">
                  <a16:creationId xmlns:a16="http://schemas.microsoft.com/office/drawing/2014/main" id="{38954A3C-22DE-37A7-7833-BAD2F02E7AED}"/>
                </a:ext>
              </a:extLst>
            </p:cNvPr>
            <p:cNvSpPr/>
            <p:nvPr/>
          </p:nvSpPr>
          <p:spPr>
            <a:xfrm>
              <a:off x="4384521" y="5666177"/>
              <a:ext cx="307906" cy="301638"/>
            </a:xfrm>
            <a:custGeom>
              <a:avLst/>
              <a:gdLst>
                <a:gd name="connsiteX0" fmla="*/ 299682 w 307906"/>
                <a:gd name="connsiteY0" fmla="*/ 102162 h 301638"/>
                <a:gd name="connsiteX1" fmla="*/ 297491 w 307906"/>
                <a:gd name="connsiteY1" fmla="*/ 98924 h 301638"/>
                <a:gd name="connsiteX2" fmla="*/ 294539 w 307906"/>
                <a:gd name="connsiteY2" fmla="*/ 94542 h 301638"/>
                <a:gd name="connsiteX3" fmla="*/ 289871 w 307906"/>
                <a:gd name="connsiteY3" fmla="*/ 89399 h 301638"/>
                <a:gd name="connsiteX4" fmla="*/ 289871 w 307906"/>
                <a:gd name="connsiteY4" fmla="*/ 89399 h 301638"/>
                <a:gd name="connsiteX5" fmla="*/ 266535 w 307906"/>
                <a:gd name="connsiteY5" fmla="*/ 68730 h 301638"/>
                <a:gd name="connsiteX6" fmla="*/ 266535 w 307906"/>
                <a:gd name="connsiteY6" fmla="*/ 68730 h 301638"/>
                <a:gd name="connsiteX7" fmla="*/ 266535 w 307906"/>
                <a:gd name="connsiteY7" fmla="*/ 68730 h 301638"/>
                <a:gd name="connsiteX8" fmla="*/ 264821 w 307906"/>
                <a:gd name="connsiteY8" fmla="*/ 67396 h 301638"/>
                <a:gd name="connsiteX9" fmla="*/ 264821 w 307906"/>
                <a:gd name="connsiteY9" fmla="*/ 67396 h 301638"/>
                <a:gd name="connsiteX10" fmla="*/ 264821 w 307906"/>
                <a:gd name="connsiteY10" fmla="*/ 67396 h 301638"/>
                <a:gd name="connsiteX11" fmla="*/ 253105 w 307906"/>
                <a:gd name="connsiteY11" fmla="*/ 61205 h 301638"/>
                <a:gd name="connsiteX12" fmla="*/ 250438 w 307906"/>
                <a:gd name="connsiteY12" fmla="*/ 59681 h 301638"/>
                <a:gd name="connsiteX13" fmla="*/ 247961 w 307906"/>
                <a:gd name="connsiteY13" fmla="*/ 57967 h 301638"/>
                <a:gd name="connsiteX14" fmla="*/ 247961 w 307906"/>
                <a:gd name="connsiteY14" fmla="*/ 57967 h 301638"/>
                <a:gd name="connsiteX15" fmla="*/ 247961 w 307906"/>
                <a:gd name="connsiteY15" fmla="*/ 57967 h 301638"/>
                <a:gd name="connsiteX16" fmla="*/ 243485 w 307906"/>
                <a:gd name="connsiteY16" fmla="*/ 55966 h 301638"/>
                <a:gd name="connsiteX17" fmla="*/ 243485 w 307906"/>
                <a:gd name="connsiteY17" fmla="*/ 55966 h 301638"/>
                <a:gd name="connsiteX18" fmla="*/ 242627 w 307906"/>
                <a:gd name="connsiteY18" fmla="*/ 55395 h 301638"/>
                <a:gd name="connsiteX19" fmla="*/ 231102 w 307906"/>
                <a:gd name="connsiteY19" fmla="*/ 51680 h 301638"/>
                <a:gd name="connsiteX20" fmla="*/ 226149 w 307906"/>
                <a:gd name="connsiteY20" fmla="*/ 49013 h 301638"/>
                <a:gd name="connsiteX21" fmla="*/ 220625 w 307906"/>
                <a:gd name="connsiteY21" fmla="*/ 48060 h 301638"/>
                <a:gd name="connsiteX22" fmla="*/ 216815 w 307906"/>
                <a:gd name="connsiteY22" fmla="*/ 46917 h 301638"/>
                <a:gd name="connsiteX23" fmla="*/ 216815 w 307906"/>
                <a:gd name="connsiteY23" fmla="*/ 46917 h 301638"/>
                <a:gd name="connsiteX24" fmla="*/ 210147 w 307906"/>
                <a:gd name="connsiteY24" fmla="*/ 43869 h 301638"/>
                <a:gd name="connsiteX25" fmla="*/ 203670 w 307906"/>
                <a:gd name="connsiteY25" fmla="*/ 41583 h 301638"/>
                <a:gd name="connsiteX26" fmla="*/ 203670 w 307906"/>
                <a:gd name="connsiteY26" fmla="*/ 41583 h 301638"/>
                <a:gd name="connsiteX27" fmla="*/ 197574 w 307906"/>
                <a:gd name="connsiteY27" fmla="*/ 39869 h 301638"/>
                <a:gd name="connsiteX28" fmla="*/ 186906 w 307906"/>
                <a:gd name="connsiteY28" fmla="*/ 36154 h 301638"/>
                <a:gd name="connsiteX29" fmla="*/ 177191 w 307906"/>
                <a:gd name="connsiteY29" fmla="*/ 33201 h 301638"/>
                <a:gd name="connsiteX30" fmla="*/ 174524 w 307906"/>
                <a:gd name="connsiteY30" fmla="*/ 31868 h 301638"/>
                <a:gd name="connsiteX31" fmla="*/ 174524 w 307906"/>
                <a:gd name="connsiteY31" fmla="*/ 31868 h 301638"/>
                <a:gd name="connsiteX32" fmla="*/ 174524 w 307906"/>
                <a:gd name="connsiteY32" fmla="*/ 31868 h 301638"/>
                <a:gd name="connsiteX33" fmla="*/ 165761 w 307906"/>
                <a:gd name="connsiteY33" fmla="*/ 27867 h 301638"/>
                <a:gd name="connsiteX34" fmla="*/ 165761 w 307906"/>
                <a:gd name="connsiteY34" fmla="*/ 27867 h 301638"/>
                <a:gd name="connsiteX35" fmla="*/ 162427 w 307906"/>
                <a:gd name="connsiteY35" fmla="*/ 25772 h 301638"/>
                <a:gd name="connsiteX36" fmla="*/ 155378 w 307906"/>
                <a:gd name="connsiteY36" fmla="*/ 22724 h 301638"/>
                <a:gd name="connsiteX37" fmla="*/ 155378 w 307906"/>
                <a:gd name="connsiteY37" fmla="*/ 22724 h 301638"/>
                <a:gd name="connsiteX38" fmla="*/ 145377 w 307906"/>
                <a:gd name="connsiteY38" fmla="*/ 16723 h 301638"/>
                <a:gd name="connsiteX39" fmla="*/ 135757 w 307906"/>
                <a:gd name="connsiteY39" fmla="*/ 11961 h 301638"/>
                <a:gd name="connsiteX40" fmla="*/ 135757 w 307906"/>
                <a:gd name="connsiteY40" fmla="*/ 11961 h 301638"/>
                <a:gd name="connsiteX41" fmla="*/ 133185 w 307906"/>
                <a:gd name="connsiteY41" fmla="*/ 10818 h 301638"/>
                <a:gd name="connsiteX42" fmla="*/ 133185 w 307906"/>
                <a:gd name="connsiteY42" fmla="*/ 10818 h 301638"/>
                <a:gd name="connsiteX43" fmla="*/ 126422 w 307906"/>
                <a:gd name="connsiteY43" fmla="*/ 7484 h 301638"/>
                <a:gd name="connsiteX44" fmla="*/ 120231 w 307906"/>
                <a:gd name="connsiteY44" fmla="*/ 5293 h 301638"/>
                <a:gd name="connsiteX45" fmla="*/ 113849 w 307906"/>
                <a:gd name="connsiteY45" fmla="*/ 4436 h 301638"/>
                <a:gd name="connsiteX46" fmla="*/ 113849 w 307906"/>
                <a:gd name="connsiteY46" fmla="*/ 4436 h 301638"/>
                <a:gd name="connsiteX47" fmla="*/ 112897 w 307906"/>
                <a:gd name="connsiteY47" fmla="*/ 3865 h 301638"/>
                <a:gd name="connsiteX48" fmla="*/ 112897 w 307906"/>
                <a:gd name="connsiteY48" fmla="*/ 3865 h 301638"/>
                <a:gd name="connsiteX49" fmla="*/ 108706 w 307906"/>
                <a:gd name="connsiteY49" fmla="*/ 2436 h 301638"/>
                <a:gd name="connsiteX50" fmla="*/ 92228 w 307906"/>
                <a:gd name="connsiteY50" fmla="*/ 340 h 301638"/>
                <a:gd name="connsiteX51" fmla="*/ 92228 w 307906"/>
                <a:gd name="connsiteY51" fmla="*/ 340 h 301638"/>
                <a:gd name="connsiteX52" fmla="*/ 80036 w 307906"/>
                <a:gd name="connsiteY52" fmla="*/ 1864 h 301638"/>
                <a:gd name="connsiteX53" fmla="*/ 80036 w 307906"/>
                <a:gd name="connsiteY53" fmla="*/ 1864 h 301638"/>
                <a:gd name="connsiteX54" fmla="*/ 73654 w 307906"/>
                <a:gd name="connsiteY54" fmla="*/ 1674 h 301638"/>
                <a:gd name="connsiteX55" fmla="*/ 71939 w 307906"/>
                <a:gd name="connsiteY55" fmla="*/ 1769 h 301638"/>
                <a:gd name="connsiteX56" fmla="*/ 67939 w 307906"/>
                <a:gd name="connsiteY56" fmla="*/ 2912 h 301638"/>
                <a:gd name="connsiteX57" fmla="*/ 65748 w 307906"/>
                <a:gd name="connsiteY57" fmla="*/ 4150 h 301638"/>
                <a:gd name="connsiteX58" fmla="*/ 62795 w 307906"/>
                <a:gd name="connsiteY58" fmla="*/ 4531 h 301638"/>
                <a:gd name="connsiteX59" fmla="*/ 62795 w 307906"/>
                <a:gd name="connsiteY59" fmla="*/ 4531 h 301638"/>
                <a:gd name="connsiteX60" fmla="*/ 62795 w 307906"/>
                <a:gd name="connsiteY60" fmla="*/ 4531 h 301638"/>
                <a:gd name="connsiteX61" fmla="*/ 56223 w 307906"/>
                <a:gd name="connsiteY61" fmla="*/ 9103 h 301638"/>
                <a:gd name="connsiteX62" fmla="*/ 52604 w 307906"/>
                <a:gd name="connsiteY62" fmla="*/ 13104 h 301638"/>
                <a:gd name="connsiteX63" fmla="*/ 50984 w 307906"/>
                <a:gd name="connsiteY63" fmla="*/ 15485 h 301638"/>
                <a:gd name="connsiteX64" fmla="*/ 48794 w 307906"/>
                <a:gd name="connsiteY64" fmla="*/ 19009 h 301638"/>
                <a:gd name="connsiteX65" fmla="*/ 46889 w 307906"/>
                <a:gd name="connsiteY65" fmla="*/ 23295 h 301638"/>
                <a:gd name="connsiteX66" fmla="*/ 44222 w 307906"/>
                <a:gd name="connsiteY66" fmla="*/ 31487 h 301638"/>
                <a:gd name="connsiteX67" fmla="*/ 40888 w 307906"/>
                <a:gd name="connsiteY67" fmla="*/ 44822 h 301638"/>
                <a:gd name="connsiteX68" fmla="*/ 40602 w 307906"/>
                <a:gd name="connsiteY68" fmla="*/ 48346 h 301638"/>
                <a:gd name="connsiteX69" fmla="*/ 40602 w 307906"/>
                <a:gd name="connsiteY69" fmla="*/ 48346 h 301638"/>
                <a:gd name="connsiteX70" fmla="*/ 38888 w 307906"/>
                <a:gd name="connsiteY70" fmla="*/ 55775 h 301638"/>
                <a:gd name="connsiteX71" fmla="*/ 37649 w 307906"/>
                <a:gd name="connsiteY71" fmla="*/ 61109 h 301638"/>
                <a:gd name="connsiteX72" fmla="*/ 36221 w 307906"/>
                <a:gd name="connsiteY72" fmla="*/ 78064 h 301638"/>
                <a:gd name="connsiteX73" fmla="*/ 34792 w 307906"/>
                <a:gd name="connsiteY73" fmla="*/ 80445 h 301638"/>
                <a:gd name="connsiteX74" fmla="*/ 34792 w 307906"/>
                <a:gd name="connsiteY74" fmla="*/ 80445 h 301638"/>
                <a:gd name="connsiteX75" fmla="*/ 33554 w 307906"/>
                <a:gd name="connsiteY75" fmla="*/ 87780 h 301638"/>
                <a:gd name="connsiteX76" fmla="*/ 32696 w 307906"/>
                <a:gd name="connsiteY76" fmla="*/ 91399 h 301638"/>
                <a:gd name="connsiteX77" fmla="*/ 30887 w 307906"/>
                <a:gd name="connsiteY77" fmla="*/ 100638 h 301638"/>
                <a:gd name="connsiteX78" fmla="*/ 30029 w 307906"/>
                <a:gd name="connsiteY78" fmla="*/ 104258 h 301638"/>
                <a:gd name="connsiteX79" fmla="*/ 28601 w 307906"/>
                <a:gd name="connsiteY79" fmla="*/ 108544 h 301638"/>
                <a:gd name="connsiteX80" fmla="*/ 25934 w 307906"/>
                <a:gd name="connsiteY80" fmla="*/ 118450 h 301638"/>
                <a:gd name="connsiteX81" fmla="*/ 25934 w 307906"/>
                <a:gd name="connsiteY81" fmla="*/ 118450 h 301638"/>
                <a:gd name="connsiteX82" fmla="*/ 25934 w 307906"/>
                <a:gd name="connsiteY82" fmla="*/ 118450 h 301638"/>
                <a:gd name="connsiteX83" fmla="*/ 25362 w 307906"/>
                <a:gd name="connsiteY83" fmla="*/ 120260 h 301638"/>
                <a:gd name="connsiteX84" fmla="*/ 25362 w 307906"/>
                <a:gd name="connsiteY84" fmla="*/ 120260 h 301638"/>
                <a:gd name="connsiteX85" fmla="*/ 23362 w 307906"/>
                <a:gd name="connsiteY85" fmla="*/ 126451 h 301638"/>
                <a:gd name="connsiteX86" fmla="*/ 21933 w 307906"/>
                <a:gd name="connsiteY86" fmla="*/ 129023 h 301638"/>
                <a:gd name="connsiteX87" fmla="*/ 21933 w 307906"/>
                <a:gd name="connsiteY87" fmla="*/ 129023 h 301638"/>
                <a:gd name="connsiteX88" fmla="*/ 20123 w 307906"/>
                <a:gd name="connsiteY88" fmla="*/ 133404 h 301638"/>
                <a:gd name="connsiteX89" fmla="*/ 18885 w 307906"/>
                <a:gd name="connsiteY89" fmla="*/ 138643 h 301638"/>
                <a:gd name="connsiteX90" fmla="*/ 12694 w 307906"/>
                <a:gd name="connsiteY90" fmla="*/ 152740 h 301638"/>
                <a:gd name="connsiteX91" fmla="*/ 9551 w 307906"/>
                <a:gd name="connsiteY91" fmla="*/ 162456 h 301638"/>
                <a:gd name="connsiteX92" fmla="*/ 8027 w 307906"/>
                <a:gd name="connsiteY92" fmla="*/ 166933 h 301638"/>
                <a:gd name="connsiteX93" fmla="*/ 4407 w 307906"/>
                <a:gd name="connsiteY93" fmla="*/ 180363 h 301638"/>
                <a:gd name="connsiteX94" fmla="*/ 3836 w 307906"/>
                <a:gd name="connsiteY94" fmla="*/ 184078 h 301638"/>
                <a:gd name="connsiteX95" fmla="*/ 1931 w 307906"/>
                <a:gd name="connsiteY95" fmla="*/ 195031 h 301638"/>
                <a:gd name="connsiteX96" fmla="*/ 883 w 307906"/>
                <a:gd name="connsiteY96" fmla="*/ 205127 h 301638"/>
                <a:gd name="connsiteX97" fmla="*/ 883 w 307906"/>
                <a:gd name="connsiteY97" fmla="*/ 207890 h 301638"/>
                <a:gd name="connsiteX98" fmla="*/ 1073 w 307906"/>
                <a:gd name="connsiteY98" fmla="*/ 213129 h 301638"/>
                <a:gd name="connsiteX99" fmla="*/ 1740 w 307906"/>
                <a:gd name="connsiteY99" fmla="*/ 213796 h 301638"/>
                <a:gd name="connsiteX100" fmla="*/ 1740 w 307906"/>
                <a:gd name="connsiteY100" fmla="*/ 213796 h 301638"/>
                <a:gd name="connsiteX101" fmla="*/ 1740 w 307906"/>
                <a:gd name="connsiteY101" fmla="*/ 213796 h 301638"/>
                <a:gd name="connsiteX102" fmla="*/ 788 w 307906"/>
                <a:gd name="connsiteY102" fmla="*/ 224177 h 301638"/>
                <a:gd name="connsiteX103" fmla="*/ 1835 w 307906"/>
                <a:gd name="connsiteY103" fmla="*/ 232846 h 301638"/>
                <a:gd name="connsiteX104" fmla="*/ 2407 w 307906"/>
                <a:gd name="connsiteY104" fmla="*/ 232846 h 301638"/>
                <a:gd name="connsiteX105" fmla="*/ 2312 w 307906"/>
                <a:gd name="connsiteY105" fmla="*/ 232941 h 301638"/>
                <a:gd name="connsiteX106" fmla="*/ 1835 w 307906"/>
                <a:gd name="connsiteY106" fmla="*/ 232846 h 301638"/>
                <a:gd name="connsiteX107" fmla="*/ 2788 w 307906"/>
                <a:gd name="connsiteY107" fmla="*/ 238751 h 301638"/>
                <a:gd name="connsiteX108" fmla="*/ 3264 w 307906"/>
                <a:gd name="connsiteY108" fmla="*/ 241608 h 301638"/>
                <a:gd name="connsiteX109" fmla="*/ 3264 w 307906"/>
                <a:gd name="connsiteY109" fmla="*/ 241608 h 301638"/>
                <a:gd name="connsiteX110" fmla="*/ 3264 w 307906"/>
                <a:gd name="connsiteY110" fmla="*/ 241608 h 301638"/>
                <a:gd name="connsiteX111" fmla="*/ 4312 w 307906"/>
                <a:gd name="connsiteY111" fmla="*/ 245609 h 301638"/>
                <a:gd name="connsiteX112" fmla="*/ 4312 w 307906"/>
                <a:gd name="connsiteY112" fmla="*/ 245609 h 301638"/>
                <a:gd name="connsiteX113" fmla="*/ 4312 w 307906"/>
                <a:gd name="connsiteY113" fmla="*/ 245609 h 301638"/>
                <a:gd name="connsiteX114" fmla="*/ 4502 w 307906"/>
                <a:gd name="connsiteY114" fmla="*/ 247228 h 301638"/>
                <a:gd name="connsiteX115" fmla="*/ 6407 w 307906"/>
                <a:gd name="connsiteY115" fmla="*/ 253515 h 301638"/>
                <a:gd name="connsiteX116" fmla="*/ 6407 w 307906"/>
                <a:gd name="connsiteY116" fmla="*/ 253515 h 301638"/>
                <a:gd name="connsiteX117" fmla="*/ 6407 w 307906"/>
                <a:gd name="connsiteY117" fmla="*/ 253515 h 301638"/>
                <a:gd name="connsiteX118" fmla="*/ 7741 w 307906"/>
                <a:gd name="connsiteY118" fmla="*/ 257515 h 301638"/>
                <a:gd name="connsiteX119" fmla="*/ 13170 w 307906"/>
                <a:gd name="connsiteY119" fmla="*/ 269898 h 301638"/>
                <a:gd name="connsiteX120" fmla="*/ 15932 w 307906"/>
                <a:gd name="connsiteY120" fmla="*/ 274374 h 301638"/>
                <a:gd name="connsiteX121" fmla="*/ 18790 w 307906"/>
                <a:gd name="connsiteY121" fmla="*/ 278661 h 301638"/>
                <a:gd name="connsiteX122" fmla="*/ 18790 w 307906"/>
                <a:gd name="connsiteY122" fmla="*/ 278661 h 301638"/>
                <a:gd name="connsiteX123" fmla="*/ 27553 w 307906"/>
                <a:gd name="connsiteY123" fmla="*/ 288567 h 301638"/>
                <a:gd name="connsiteX124" fmla="*/ 34125 w 307906"/>
                <a:gd name="connsiteY124" fmla="*/ 293615 h 301638"/>
                <a:gd name="connsiteX125" fmla="*/ 45269 w 307906"/>
                <a:gd name="connsiteY125" fmla="*/ 298758 h 301638"/>
                <a:gd name="connsiteX126" fmla="*/ 49079 w 307906"/>
                <a:gd name="connsiteY126" fmla="*/ 299711 h 301638"/>
                <a:gd name="connsiteX127" fmla="*/ 52413 w 307906"/>
                <a:gd name="connsiteY127" fmla="*/ 300473 h 301638"/>
                <a:gd name="connsiteX128" fmla="*/ 61271 w 307906"/>
                <a:gd name="connsiteY128" fmla="*/ 301521 h 301638"/>
                <a:gd name="connsiteX129" fmla="*/ 61271 w 307906"/>
                <a:gd name="connsiteY129" fmla="*/ 301521 h 301638"/>
                <a:gd name="connsiteX130" fmla="*/ 64605 w 307906"/>
                <a:gd name="connsiteY130" fmla="*/ 301521 h 301638"/>
                <a:gd name="connsiteX131" fmla="*/ 69272 w 307906"/>
                <a:gd name="connsiteY131" fmla="*/ 301235 h 301638"/>
                <a:gd name="connsiteX132" fmla="*/ 73273 w 307906"/>
                <a:gd name="connsiteY132" fmla="*/ 300759 h 301638"/>
                <a:gd name="connsiteX133" fmla="*/ 73273 w 307906"/>
                <a:gd name="connsiteY133" fmla="*/ 300759 h 301638"/>
                <a:gd name="connsiteX134" fmla="*/ 79178 w 307906"/>
                <a:gd name="connsiteY134" fmla="*/ 299616 h 301638"/>
                <a:gd name="connsiteX135" fmla="*/ 82988 w 307906"/>
                <a:gd name="connsiteY135" fmla="*/ 298854 h 301638"/>
                <a:gd name="connsiteX136" fmla="*/ 87084 w 307906"/>
                <a:gd name="connsiteY136" fmla="*/ 297520 h 301638"/>
                <a:gd name="connsiteX137" fmla="*/ 91085 w 307906"/>
                <a:gd name="connsiteY137" fmla="*/ 296282 h 301638"/>
                <a:gd name="connsiteX138" fmla="*/ 91085 w 307906"/>
                <a:gd name="connsiteY138" fmla="*/ 296282 h 301638"/>
                <a:gd name="connsiteX139" fmla="*/ 111849 w 307906"/>
                <a:gd name="connsiteY139" fmla="*/ 287138 h 301638"/>
                <a:gd name="connsiteX140" fmla="*/ 116802 w 307906"/>
                <a:gd name="connsiteY140" fmla="*/ 284947 h 301638"/>
                <a:gd name="connsiteX141" fmla="*/ 123279 w 307906"/>
                <a:gd name="connsiteY141" fmla="*/ 280661 h 301638"/>
                <a:gd name="connsiteX142" fmla="*/ 129851 w 307906"/>
                <a:gd name="connsiteY142" fmla="*/ 276279 h 301638"/>
                <a:gd name="connsiteX143" fmla="*/ 137376 w 307906"/>
                <a:gd name="connsiteY143" fmla="*/ 271041 h 301638"/>
                <a:gd name="connsiteX144" fmla="*/ 146806 w 307906"/>
                <a:gd name="connsiteY144" fmla="*/ 263421 h 301638"/>
                <a:gd name="connsiteX145" fmla="*/ 146806 w 307906"/>
                <a:gd name="connsiteY145" fmla="*/ 263421 h 301638"/>
                <a:gd name="connsiteX146" fmla="*/ 155093 w 307906"/>
                <a:gd name="connsiteY146" fmla="*/ 257325 h 301638"/>
                <a:gd name="connsiteX147" fmla="*/ 180524 w 307906"/>
                <a:gd name="connsiteY147" fmla="*/ 238846 h 301638"/>
                <a:gd name="connsiteX148" fmla="*/ 186430 w 307906"/>
                <a:gd name="connsiteY148" fmla="*/ 235989 h 301638"/>
                <a:gd name="connsiteX149" fmla="*/ 186430 w 307906"/>
                <a:gd name="connsiteY149" fmla="*/ 235989 h 301638"/>
                <a:gd name="connsiteX150" fmla="*/ 186430 w 307906"/>
                <a:gd name="connsiteY150" fmla="*/ 235989 h 301638"/>
                <a:gd name="connsiteX151" fmla="*/ 199098 w 307906"/>
                <a:gd name="connsiteY151" fmla="*/ 228940 h 301638"/>
                <a:gd name="connsiteX152" fmla="*/ 207480 w 307906"/>
                <a:gd name="connsiteY152" fmla="*/ 224940 h 301638"/>
                <a:gd name="connsiteX153" fmla="*/ 232721 w 307906"/>
                <a:gd name="connsiteY153" fmla="*/ 213033 h 301638"/>
                <a:gd name="connsiteX154" fmla="*/ 237579 w 307906"/>
                <a:gd name="connsiteY154" fmla="*/ 210747 h 301638"/>
                <a:gd name="connsiteX155" fmla="*/ 237579 w 307906"/>
                <a:gd name="connsiteY155" fmla="*/ 210747 h 301638"/>
                <a:gd name="connsiteX156" fmla="*/ 237579 w 307906"/>
                <a:gd name="connsiteY156" fmla="*/ 210747 h 301638"/>
                <a:gd name="connsiteX157" fmla="*/ 240913 w 307906"/>
                <a:gd name="connsiteY157" fmla="*/ 208747 h 301638"/>
                <a:gd name="connsiteX158" fmla="*/ 243008 w 307906"/>
                <a:gd name="connsiteY158" fmla="*/ 207604 h 301638"/>
                <a:gd name="connsiteX159" fmla="*/ 243008 w 307906"/>
                <a:gd name="connsiteY159" fmla="*/ 207604 h 301638"/>
                <a:gd name="connsiteX160" fmla="*/ 253486 w 307906"/>
                <a:gd name="connsiteY160" fmla="*/ 201603 h 301638"/>
                <a:gd name="connsiteX161" fmla="*/ 254629 w 307906"/>
                <a:gd name="connsiteY161" fmla="*/ 200746 h 301638"/>
                <a:gd name="connsiteX162" fmla="*/ 254629 w 307906"/>
                <a:gd name="connsiteY162" fmla="*/ 200746 h 301638"/>
                <a:gd name="connsiteX163" fmla="*/ 255867 w 307906"/>
                <a:gd name="connsiteY163" fmla="*/ 200365 h 301638"/>
                <a:gd name="connsiteX164" fmla="*/ 255867 w 307906"/>
                <a:gd name="connsiteY164" fmla="*/ 200365 h 301638"/>
                <a:gd name="connsiteX165" fmla="*/ 255867 w 307906"/>
                <a:gd name="connsiteY165" fmla="*/ 200365 h 301638"/>
                <a:gd name="connsiteX166" fmla="*/ 256534 w 307906"/>
                <a:gd name="connsiteY166" fmla="*/ 201222 h 301638"/>
                <a:gd name="connsiteX167" fmla="*/ 267392 w 307906"/>
                <a:gd name="connsiteY167" fmla="*/ 193888 h 301638"/>
                <a:gd name="connsiteX168" fmla="*/ 266821 w 307906"/>
                <a:gd name="connsiteY168" fmla="*/ 192936 h 301638"/>
                <a:gd name="connsiteX169" fmla="*/ 266821 w 307906"/>
                <a:gd name="connsiteY169" fmla="*/ 192936 h 301638"/>
                <a:gd name="connsiteX170" fmla="*/ 266821 w 307906"/>
                <a:gd name="connsiteY170" fmla="*/ 192936 h 301638"/>
                <a:gd name="connsiteX171" fmla="*/ 268631 w 307906"/>
                <a:gd name="connsiteY171" fmla="*/ 191221 h 301638"/>
                <a:gd name="connsiteX172" fmla="*/ 268631 w 307906"/>
                <a:gd name="connsiteY172" fmla="*/ 191221 h 301638"/>
                <a:gd name="connsiteX173" fmla="*/ 268631 w 307906"/>
                <a:gd name="connsiteY173" fmla="*/ 191221 h 301638"/>
                <a:gd name="connsiteX174" fmla="*/ 283871 w 307906"/>
                <a:gd name="connsiteY174" fmla="*/ 178267 h 301638"/>
                <a:gd name="connsiteX175" fmla="*/ 294729 w 307906"/>
                <a:gd name="connsiteY175" fmla="*/ 165980 h 301638"/>
                <a:gd name="connsiteX176" fmla="*/ 294729 w 307906"/>
                <a:gd name="connsiteY176" fmla="*/ 165980 h 301638"/>
                <a:gd name="connsiteX177" fmla="*/ 295872 w 307906"/>
                <a:gd name="connsiteY177" fmla="*/ 163599 h 301638"/>
                <a:gd name="connsiteX178" fmla="*/ 295872 w 307906"/>
                <a:gd name="connsiteY178" fmla="*/ 163599 h 301638"/>
                <a:gd name="connsiteX179" fmla="*/ 302063 w 307906"/>
                <a:gd name="connsiteY179" fmla="*/ 154169 h 301638"/>
                <a:gd name="connsiteX180" fmla="*/ 302063 w 307906"/>
                <a:gd name="connsiteY180" fmla="*/ 154169 h 301638"/>
                <a:gd name="connsiteX181" fmla="*/ 302063 w 307906"/>
                <a:gd name="connsiteY181" fmla="*/ 154169 h 301638"/>
                <a:gd name="connsiteX182" fmla="*/ 306254 w 307906"/>
                <a:gd name="connsiteY182" fmla="*/ 142072 h 301638"/>
                <a:gd name="connsiteX183" fmla="*/ 307112 w 307906"/>
                <a:gd name="connsiteY183" fmla="*/ 119402 h 301638"/>
                <a:gd name="connsiteX184" fmla="*/ 304635 w 307906"/>
                <a:gd name="connsiteY184" fmla="*/ 113307 h 301638"/>
                <a:gd name="connsiteX185" fmla="*/ 303683 w 307906"/>
                <a:gd name="connsiteY185" fmla="*/ 109401 h 301638"/>
                <a:gd name="connsiteX186" fmla="*/ 303683 w 307906"/>
                <a:gd name="connsiteY186" fmla="*/ 109401 h 301638"/>
                <a:gd name="connsiteX187" fmla="*/ 299682 w 307906"/>
                <a:gd name="connsiteY187" fmla="*/ 102162 h 301638"/>
                <a:gd name="connsiteX188" fmla="*/ 44984 w 307906"/>
                <a:gd name="connsiteY188" fmla="*/ 294091 h 301638"/>
                <a:gd name="connsiteX189" fmla="*/ 44984 w 307906"/>
                <a:gd name="connsiteY189" fmla="*/ 294091 h 301638"/>
                <a:gd name="connsiteX190" fmla="*/ 44984 w 307906"/>
                <a:gd name="connsiteY190" fmla="*/ 294091 h 301638"/>
                <a:gd name="connsiteX191" fmla="*/ 44984 w 307906"/>
                <a:gd name="connsiteY191" fmla="*/ 294091 h 301638"/>
                <a:gd name="connsiteX192" fmla="*/ 44984 w 307906"/>
                <a:gd name="connsiteY192" fmla="*/ 294091 h 301638"/>
                <a:gd name="connsiteX193" fmla="*/ 44984 w 307906"/>
                <a:gd name="connsiteY193" fmla="*/ 294091 h 301638"/>
                <a:gd name="connsiteX194" fmla="*/ 44984 w 307906"/>
                <a:gd name="connsiteY194" fmla="*/ 294091 h 301638"/>
                <a:gd name="connsiteX195" fmla="*/ 44984 w 307906"/>
                <a:gd name="connsiteY195" fmla="*/ 294091 h 301638"/>
                <a:gd name="connsiteX196" fmla="*/ 27362 w 307906"/>
                <a:gd name="connsiteY196" fmla="*/ 272755 h 301638"/>
                <a:gd name="connsiteX197" fmla="*/ 27743 w 307906"/>
                <a:gd name="connsiteY197" fmla="*/ 272469 h 301638"/>
                <a:gd name="connsiteX198" fmla="*/ 27934 w 307906"/>
                <a:gd name="connsiteY198" fmla="*/ 273898 h 301638"/>
                <a:gd name="connsiteX199" fmla="*/ 27362 w 307906"/>
                <a:gd name="connsiteY199" fmla="*/ 272755 h 301638"/>
                <a:gd name="connsiteX200" fmla="*/ 28410 w 307906"/>
                <a:gd name="connsiteY200" fmla="*/ 271993 h 301638"/>
                <a:gd name="connsiteX201" fmla="*/ 28410 w 307906"/>
                <a:gd name="connsiteY201" fmla="*/ 271993 h 301638"/>
                <a:gd name="connsiteX202" fmla="*/ 28410 w 307906"/>
                <a:gd name="connsiteY202" fmla="*/ 271993 h 301638"/>
                <a:gd name="connsiteX203" fmla="*/ 28410 w 307906"/>
                <a:gd name="connsiteY203" fmla="*/ 271993 h 301638"/>
                <a:gd name="connsiteX204" fmla="*/ 28410 w 307906"/>
                <a:gd name="connsiteY204" fmla="*/ 271993 h 301638"/>
                <a:gd name="connsiteX205" fmla="*/ 28410 w 307906"/>
                <a:gd name="connsiteY205" fmla="*/ 271993 h 301638"/>
                <a:gd name="connsiteX206" fmla="*/ 57080 w 307906"/>
                <a:gd name="connsiteY206" fmla="*/ 176458 h 301638"/>
                <a:gd name="connsiteX207" fmla="*/ 57080 w 307906"/>
                <a:gd name="connsiteY207" fmla="*/ 176458 h 301638"/>
                <a:gd name="connsiteX208" fmla="*/ 57080 w 307906"/>
                <a:gd name="connsiteY208" fmla="*/ 176458 h 301638"/>
                <a:gd name="connsiteX209" fmla="*/ 57080 w 307906"/>
                <a:gd name="connsiteY209" fmla="*/ 176458 h 301638"/>
                <a:gd name="connsiteX210" fmla="*/ 57080 w 307906"/>
                <a:gd name="connsiteY210" fmla="*/ 176458 h 301638"/>
                <a:gd name="connsiteX211" fmla="*/ 57080 w 307906"/>
                <a:gd name="connsiteY211" fmla="*/ 176458 h 301638"/>
                <a:gd name="connsiteX212" fmla="*/ 57080 w 307906"/>
                <a:gd name="connsiteY212" fmla="*/ 176458 h 301638"/>
                <a:gd name="connsiteX213" fmla="*/ 183096 w 307906"/>
                <a:gd name="connsiteY213" fmla="*/ 60919 h 301638"/>
                <a:gd name="connsiteX214" fmla="*/ 182906 w 307906"/>
                <a:gd name="connsiteY214" fmla="*/ 61015 h 301638"/>
                <a:gd name="connsiteX215" fmla="*/ 183001 w 307906"/>
                <a:gd name="connsiteY215" fmla="*/ 60824 h 301638"/>
                <a:gd name="connsiteX216" fmla="*/ 183096 w 307906"/>
                <a:gd name="connsiteY216" fmla="*/ 60919 h 301638"/>
                <a:gd name="connsiteX217" fmla="*/ 63653 w 307906"/>
                <a:gd name="connsiteY217" fmla="*/ 57681 h 301638"/>
                <a:gd name="connsiteX218" fmla="*/ 63938 w 307906"/>
                <a:gd name="connsiteY218" fmla="*/ 57681 h 301638"/>
                <a:gd name="connsiteX219" fmla="*/ 63748 w 307906"/>
                <a:gd name="connsiteY219" fmla="*/ 57871 h 301638"/>
                <a:gd name="connsiteX220" fmla="*/ 63748 w 307906"/>
                <a:gd name="connsiteY220" fmla="*/ 57871 h 301638"/>
                <a:gd name="connsiteX221" fmla="*/ 63748 w 307906"/>
                <a:gd name="connsiteY221" fmla="*/ 57871 h 301638"/>
                <a:gd name="connsiteX222" fmla="*/ 63748 w 307906"/>
                <a:gd name="connsiteY222" fmla="*/ 57871 h 301638"/>
                <a:gd name="connsiteX223" fmla="*/ 63653 w 307906"/>
                <a:gd name="connsiteY223" fmla="*/ 57681 h 301638"/>
                <a:gd name="connsiteX224" fmla="*/ 59938 w 307906"/>
                <a:gd name="connsiteY224" fmla="*/ 178458 h 301638"/>
                <a:gd name="connsiteX225" fmla="*/ 59938 w 307906"/>
                <a:gd name="connsiteY225" fmla="*/ 178458 h 301638"/>
                <a:gd name="connsiteX226" fmla="*/ 60414 w 307906"/>
                <a:gd name="connsiteY226" fmla="*/ 179029 h 301638"/>
                <a:gd name="connsiteX227" fmla="*/ 60509 w 307906"/>
                <a:gd name="connsiteY227" fmla="*/ 179029 h 301638"/>
                <a:gd name="connsiteX228" fmla="*/ 60509 w 307906"/>
                <a:gd name="connsiteY228" fmla="*/ 179029 h 301638"/>
                <a:gd name="connsiteX229" fmla="*/ 60509 w 307906"/>
                <a:gd name="connsiteY229" fmla="*/ 179029 h 301638"/>
                <a:gd name="connsiteX230" fmla="*/ 60414 w 307906"/>
                <a:gd name="connsiteY230" fmla="*/ 179124 h 301638"/>
                <a:gd name="connsiteX231" fmla="*/ 59938 w 307906"/>
                <a:gd name="connsiteY231" fmla="*/ 178458 h 301638"/>
                <a:gd name="connsiteX232" fmla="*/ 118231 w 307906"/>
                <a:gd name="connsiteY232" fmla="*/ 51490 h 301638"/>
                <a:gd name="connsiteX233" fmla="*/ 118517 w 307906"/>
                <a:gd name="connsiteY233" fmla="*/ 51584 h 301638"/>
                <a:gd name="connsiteX234" fmla="*/ 118612 w 307906"/>
                <a:gd name="connsiteY234" fmla="*/ 51870 h 301638"/>
                <a:gd name="connsiteX235" fmla="*/ 118231 w 307906"/>
                <a:gd name="connsiteY235" fmla="*/ 51490 h 301638"/>
                <a:gd name="connsiteX236" fmla="*/ 78607 w 307906"/>
                <a:gd name="connsiteY236" fmla="*/ 58824 h 301638"/>
                <a:gd name="connsiteX237" fmla="*/ 78607 w 307906"/>
                <a:gd name="connsiteY237" fmla="*/ 58824 h 301638"/>
                <a:gd name="connsiteX238" fmla="*/ 78702 w 307906"/>
                <a:gd name="connsiteY238" fmla="*/ 58824 h 301638"/>
                <a:gd name="connsiteX239" fmla="*/ 78702 w 307906"/>
                <a:gd name="connsiteY239" fmla="*/ 58919 h 301638"/>
                <a:gd name="connsiteX240" fmla="*/ 78607 w 307906"/>
                <a:gd name="connsiteY240" fmla="*/ 58824 h 301638"/>
                <a:gd name="connsiteX241" fmla="*/ 78607 w 307906"/>
                <a:gd name="connsiteY241" fmla="*/ 58824 h 301638"/>
                <a:gd name="connsiteX242" fmla="*/ 78607 w 307906"/>
                <a:gd name="connsiteY242" fmla="*/ 58824 h 301638"/>
                <a:gd name="connsiteX243" fmla="*/ 90132 w 307906"/>
                <a:gd name="connsiteY243" fmla="*/ 38440 h 301638"/>
                <a:gd name="connsiteX244" fmla="*/ 90132 w 307906"/>
                <a:gd name="connsiteY244" fmla="*/ 38440 h 301638"/>
                <a:gd name="connsiteX245" fmla="*/ 90132 w 307906"/>
                <a:gd name="connsiteY245" fmla="*/ 38440 h 301638"/>
                <a:gd name="connsiteX246" fmla="*/ 90132 w 307906"/>
                <a:gd name="connsiteY246" fmla="*/ 38440 h 301638"/>
                <a:gd name="connsiteX247" fmla="*/ 90132 w 307906"/>
                <a:gd name="connsiteY247" fmla="*/ 38440 h 301638"/>
                <a:gd name="connsiteX248" fmla="*/ 90132 w 307906"/>
                <a:gd name="connsiteY248" fmla="*/ 38440 h 301638"/>
                <a:gd name="connsiteX249" fmla="*/ 125375 w 307906"/>
                <a:gd name="connsiteY249" fmla="*/ 160265 h 301638"/>
                <a:gd name="connsiteX250" fmla="*/ 125375 w 307906"/>
                <a:gd name="connsiteY250" fmla="*/ 160265 h 301638"/>
                <a:gd name="connsiteX251" fmla="*/ 125184 w 307906"/>
                <a:gd name="connsiteY251" fmla="*/ 160170 h 301638"/>
                <a:gd name="connsiteX252" fmla="*/ 125375 w 307906"/>
                <a:gd name="connsiteY252" fmla="*/ 160265 h 301638"/>
                <a:gd name="connsiteX253" fmla="*/ 125375 w 307906"/>
                <a:gd name="connsiteY253" fmla="*/ 160265 h 301638"/>
                <a:gd name="connsiteX254" fmla="*/ 98133 w 307906"/>
                <a:gd name="connsiteY254" fmla="*/ 40917 h 301638"/>
                <a:gd name="connsiteX255" fmla="*/ 98419 w 307906"/>
                <a:gd name="connsiteY255" fmla="*/ 41107 h 301638"/>
                <a:gd name="connsiteX256" fmla="*/ 98038 w 307906"/>
                <a:gd name="connsiteY256" fmla="*/ 41107 h 301638"/>
                <a:gd name="connsiteX257" fmla="*/ 98133 w 307906"/>
                <a:gd name="connsiteY257" fmla="*/ 40917 h 301638"/>
                <a:gd name="connsiteX258" fmla="*/ 245675 w 307906"/>
                <a:gd name="connsiteY258" fmla="*/ 105972 h 301638"/>
                <a:gd name="connsiteX259" fmla="*/ 245675 w 307906"/>
                <a:gd name="connsiteY259" fmla="*/ 105972 h 301638"/>
                <a:gd name="connsiteX260" fmla="*/ 245675 w 307906"/>
                <a:gd name="connsiteY260" fmla="*/ 105972 h 301638"/>
                <a:gd name="connsiteX261" fmla="*/ 245675 w 307906"/>
                <a:gd name="connsiteY261" fmla="*/ 105972 h 301638"/>
                <a:gd name="connsiteX262" fmla="*/ 219863 w 307906"/>
                <a:gd name="connsiteY262" fmla="*/ 120641 h 301638"/>
                <a:gd name="connsiteX263" fmla="*/ 219863 w 307906"/>
                <a:gd name="connsiteY263" fmla="*/ 120641 h 301638"/>
                <a:gd name="connsiteX264" fmla="*/ 219863 w 307906"/>
                <a:gd name="connsiteY264" fmla="*/ 120451 h 301638"/>
                <a:gd name="connsiteX265" fmla="*/ 219863 w 307906"/>
                <a:gd name="connsiteY265" fmla="*/ 120641 h 301638"/>
                <a:gd name="connsiteX266" fmla="*/ 222339 w 307906"/>
                <a:gd name="connsiteY266" fmla="*/ 102353 h 301638"/>
                <a:gd name="connsiteX267" fmla="*/ 222339 w 307906"/>
                <a:gd name="connsiteY267" fmla="*/ 102353 h 301638"/>
                <a:gd name="connsiteX268" fmla="*/ 222339 w 307906"/>
                <a:gd name="connsiteY268" fmla="*/ 102353 h 301638"/>
                <a:gd name="connsiteX269" fmla="*/ 222339 w 307906"/>
                <a:gd name="connsiteY269" fmla="*/ 102353 h 301638"/>
                <a:gd name="connsiteX270" fmla="*/ 211766 w 307906"/>
                <a:gd name="connsiteY270" fmla="*/ 98448 h 301638"/>
                <a:gd name="connsiteX271" fmla="*/ 211862 w 307906"/>
                <a:gd name="connsiteY271" fmla="*/ 98543 h 301638"/>
                <a:gd name="connsiteX272" fmla="*/ 211766 w 307906"/>
                <a:gd name="connsiteY272" fmla="*/ 98448 h 301638"/>
                <a:gd name="connsiteX273" fmla="*/ 211766 w 307906"/>
                <a:gd name="connsiteY273" fmla="*/ 98448 h 301638"/>
                <a:gd name="connsiteX274" fmla="*/ 210623 w 307906"/>
                <a:gd name="connsiteY274" fmla="*/ 99209 h 301638"/>
                <a:gd name="connsiteX275" fmla="*/ 210623 w 307906"/>
                <a:gd name="connsiteY275" fmla="*/ 99209 h 301638"/>
                <a:gd name="connsiteX276" fmla="*/ 210623 w 307906"/>
                <a:gd name="connsiteY276" fmla="*/ 99209 h 301638"/>
                <a:gd name="connsiteX277" fmla="*/ 210623 w 307906"/>
                <a:gd name="connsiteY277" fmla="*/ 99209 h 301638"/>
                <a:gd name="connsiteX278" fmla="*/ 219386 w 307906"/>
                <a:gd name="connsiteY278" fmla="*/ 116831 h 301638"/>
                <a:gd name="connsiteX279" fmla="*/ 219577 w 307906"/>
                <a:gd name="connsiteY279" fmla="*/ 117212 h 301638"/>
                <a:gd name="connsiteX280" fmla="*/ 219386 w 307906"/>
                <a:gd name="connsiteY280" fmla="*/ 117307 h 301638"/>
                <a:gd name="connsiteX281" fmla="*/ 219386 w 307906"/>
                <a:gd name="connsiteY281" fmla="*/ 116831 h 301638"/>
                <a:gd name="connsiteX282" fmla="*/ 209576 w 307906"/>
                <a:gd name="connsiteY282" fmla="*/ 95304 h 301638"/>
                <a:gd name="connsiteX283" fmla="*/ 209576 w 307906"/>
                <a:gd name="connsiteY283" fmla="*/ 95304 h 301638"/>
                <a:gd name="connsiteX284" fmla="*/ 209576 w 307906"/>
                <a:gd name="connsiteY284" fmla="*/ 95304 h 301638"/>
                <a:gd name="connsiteX285" fmla="*/ 209576 w 307906"/>
                <a:gd name="connsiteY285" fmla="*/ 95304 h 301638"/>
                <a:gd name="connsiteX286" fmla="*/ 195002 w 307906"/>
                <a:gd name="connsiteY286" fmla="*/ 92447 h 301638"/>
                <a:gd name="connsiteX287" fmla="*/ 195002 w 307906"/>
                <a:gd name="connsiteY287" fmla="*/ 92447 h 301638"/>
                <a:gd name="connsiteX288" fmla="*/ 195002 w 307906"/>
                <a:gd name="connsiteY288" fmla="*/ 92447 h 301638"/>
                <a:gd name="connsiteX289" fmla="*/ 195002 w 307906"/>
                <a:gd name="connsiteY289" fmla="*/ 92447 h 301638"/>
                <a:gd name="connsiteX290" fmla="*/ 119088 w 307906"/>
                <a:gd name="connsiteY290" fmla="*/ 158169 h 301638"/>
                <a:gd name="connsiteX291" fmla="*/ 118993 w 307906"/>
                <a:gd name="connsiteY291" fmla="*/ 158074 h 301638"/>
                <a:gd name="connsiteX292" fmla="*/ 118993 w 307906"/>
                <a:gd name="connsiteY292" fmla="*/ 157979 h 301638"/>
                <a:gd name="connsiteX293" fmla="*/ 119088 w 307906"/>
                <a:gd name="connsiteY293" fmla="*/ 158169 h 301638"/>
                <a:gd name="connsiteX294" fmla="*/ 119088 w 307906"/>
                <a:gd name="connsiteY294" fmla="*/ 158169 h 301638"/>
                <a:gd name="connsiteX295" fmla="*/ 163189 w 307906"/>
                <a:gd name="connsiteY295" fmla="*/ 83017 h 301638"/>
                <a:gd name="connsiteX296" fmla="*/ 163094 w 307906"/>
                <a:gd name="connsiteY296" fmla="*/ 83398 h 301638"/>
                <a:gd name="connsiteX297" fmla="*/ 163094 w 307906"/>
                <a:gd name="connsiteY297" fmla="*/ 83398 h 301638"/>
                <a:gd name="connsiteX298" fmla="*/ 162998 w 307906"/>
                <a:gd name="connsiteY298" fmla="*/ 83208 h 301638"/>
                <a:gd name="connsiteX299" fmla="*/ 163189 w 307906"/>
                <a:gd name="connsiteY299" fmla="*/ 83017 h 301638"/>
                <a:gd name="connsiteX300" fmla="*/ 166999 w 307906"/>
                <a:gd name="connsiteY300" fmla="*/ 90351 h 301638"/>
                <a:gd name="connsiteX301" fmla="*/ 167380 w 307906"/>
                <a:gd name="connsiteY301" fmla="*/ 88637 h 301638"/>
                <a:gd name="connsiteX302" fmla="*/ 168428 w 307906"/>
                <a:gd name="connsiteY302" fmla="*/ 88732 h 301638"/>
                <a:gd name="connsiteX303" fmla="*/ 166999 w 307906"/>
                <a:gd name="connsiteY303" fmla="*/ 90351 h 301638"/>
                <a:gd name="connsiteX304" fmla="*/ 77940 w 307906"/>
                <a:gd name="connsiteY304" fmla="*/ 190840 h 301638"/>
                <a:gd name="connsiteX305" fmla="*/ 78226 w 307906"/>
                <a:gd name="connsiteY305" fmla="*/ 190745 h 301638"/>
                <a:gd name="connsiteX306" fmla="*/ 78035 w 307906"/>
                <a:gd name="connsiteY306" fmla="*/ 190935 h 301638"/>
                <a:gd name="connsiteX307" fmla="*/ 77940 w 307906"/>
                <a:gd name="connsiteY307" fmla="*/ 190840 h 301638"/>
                <a:gd name="connsiteX308" fmla="*/ 119088 w 307906"/>
                <a:gd name="connsiteY308" fmla="*/ 109116 h 301638"/>
                <a:gd name="connsiteX309" fmla="*/ 119088 w 307906"/>
                <a:gd name="connsiteY309" fmla="*/ 109116 h 301638"/>
                <a:gd name="connsiteX310" fmla="*/ 119088 w 307906"/>
                <a:gd name="connsiteY310" fmla="*/ 109116 h 301638"/>
                <a:gd name="connsiteX311" fmla="*/ 119088 w 307906"/>
                <a:gd name="connsiteY311" fmla="*/ 109116 h 301638"/>
                <a:gd name="connsiteX312" fmla="*/ 119945 w 307906"/>
                <a:gd name="connsiteY312" fmla="*/ 108449 h 301638"/>
                <a:gd name="connsiteX313" fmla="*/ 120136 w 307906"/>
                <a:gd name="connsiteY313" fmla="*/ 108163 h 301638"/>
                <a:gd name="connsiteX314" fmla="*/ 120231 w 307906"/>
                <a:gd name="connsiteY314" fmla="*/ 108354 h 301638"/>
                <a:gd name="connsiteX315" fmla="*/ 119945 w 307906"/>
                <a:gd name="connsiteY315" fmla="*/ 108449 h 301638"/>
                <a:gd name="connsiteX316" fmla="*/ 123374 w 307906"/>
                <a:gd name="connsiteY316" fmla="*/ 96638 h 301638"/>
                <a:gd name="connsiteX317" fmla="*/ 123374 w 307906"/>
                <a:gd name="connsiteY317" fmla="*/ 96638 h 301638"/>
                <a:gd name="connsiteX318" fmla="*/ 123374 w 307906"/>
                <a:gd name="connsiteY318" fmla="*/ 96638 h 301638"/>
                <a:gd name="connsiteX319" fmla="*/ 123374 w 307906"/>
                <a:gd name="connsiteY319" fmla="*/ 96638 h 301638"/>
                <a:gd name="connsiteX320" fmla="*/ 104515 w 307906"/>
                <a:gd name="connsiteY320" fmla="*/ 106258 h 301638"/>
                <a:gd name="connsiteX321" fmla="*/ 104515 w 307906"/>
                <a:gd name="connsiteY321" fmla="*/ 106258 h 301638"/>
                <a:gd name="connsiteX322" fmla="*/ 104515 w 307906"/>
                <a:gd name="connsiteY322" fmla="*/ 106258 h 301638"/>
                <a:gd name="connsiteX323" fmla="*/ 104515 w 307906"/>
                <a:gd name="connsiteY323" fmla="*/ 106258 h 301638"/>
                <a:gd name="connsiteX324" fmla="*/ 104515 w 307906"/>
                <a:gd name="connsiteY324" fmla="*/ 106258 h 301638"/>
                <a:gd name="connsiteX325" fmla="*/ 104515 w 307906"/>
                <a:gd name="connsiteY325" fmla="*/ 106258 h 301638"/>
                <a:gd name="connsiteX326" fmla="*/ 106039 w 307906"/>
                <a:gd name="connsiteY326" fmla="*/ 122641 h 301638"/>
                <a:gd name="connsiteX327" fmla="*/ 106039 w 307906"/>
                <a:gd name="connsiteY327" fmla="*/ 122641 h 301638"/>
                <a:gd name="connsiteX328" fmla="*/ 106039 w 307906"/>
                <a:gd name="connsiteY328" fmla="*/ 122641 h 301638"/>
                <a:gd name="connsiteX329" fmla="*/ 106039 w 307906"/>
                <a:gd name="connsiteY329" fmla="*/ 122641 h 301638"/>
                <a:gd name="connsiteX330" fmla="*/ 100419 w 307906"/>
                <a:gd name="connsiteY330" fmla="*/ 74349 h 301638"/>
                <a:gd name="connsiteX331" fmla="*/ 100324 w 307906"/>
                <a:gd name="connsiteY331" fmla="*/ 74445 h 301638"/>
                <a:gd name="connsiteX332" fmla="*/ 100229 w 307906"/>
                <a:gd name="connsiteY332" fmla="*/ 74349 h 301638"/>
                <a:gd name="connsiteX333" fmla="*/ 100419 w 307906"/>
                <a:gd name="connsiteY333" fmla="*/ 74349 h 301638"/>
                <a:gd name="connsiteX334" fmla="*/ 95085 w 307906"/>
                <a:gd name="connsiteY334" fmla="*/ 106353 h 301638"/>
                <a:gd name="connsiteX335" fmla="*/ 94990 w 307906"/>
                <a:gd name="connsiteY335" fmla="*/ 106258 h 301638"/>
                <a:gd name="connsiteX336" fmla="*/ 95180 w 307906"/>
                <a:gd name="connsiteY336" fmla="*/ 106258 h 301638"/>
                <a:gd name="connsiteX337" fmla="*/ 95085 w 307906"/>
                <a:gd name="connsiteY337" fmla="*/ 106353 h 301638"/>
                <a:gd name="connsiteX338" fmla="*/ 122422 w 307906"/>
                <a:gd name="connsiteY338" fmla="*/ 76731 h 301638"/>
                <a:gd name="connsiteX339" fmla="*/ 122422 w 307906"/>
                <a:gd name="connsiteY339" fmla="*/ 76731 h 301638"/>
                <a:gd name="connsiteX340" fmla="*/ 122517 w 307906"/>
                <a:gd name="connsiteY340" fmla="*/ 76826 h 301638"/>
                <a:gd name="connsiteX341" fmla="*/ 122422 w 307906"/>
                <a:gd name="connsiteY341" fmla="*/ 76826 h 301638"/>
                <a:gd name="connsiteX342" fmla="*/ 122422 w 307906"/>
                <a:gd name="connsiteY342" fmla="*/ 76731 h 301638"/>
                <a:gd name="connsiteX343" fmla="*/ 94037 w 307906"/>
                <a:gd name="connsiteY343" fmla="*/ 111878 h 301638"/>
                <a:gd name="connsiteX344" fmla="*/ 93942 w 307906"/>
                <a:gd name="connsiteY344" fmla="*/ 111973 h 301638"/>
                <a:gd name="connsiteX345" fmla="*/ 94037 w 307906"/>
                <a:gd name="connsiteY345" fmla="*/ 111878 h 301638"/>
                <a:gd name="connsiteX346" fmla="*/ 94037 w 307906"/>
                <a:gd name="connsiteY346" fmla="*/ 111878 h 301638"/>
                <a:gd name="connsiteX347" fmla="*/ 138995 w 307906"/>
                <a:gd name="connsiteY347" fmla="*/ 147787 h 301638"/>
                <a:gd name="connsiteX348" fmla="*/ 138995 w 307906"/>
                <a:gd name="connsiteY348" fmla="*/ 147787 h 301638"/>
                <a:gd name="connsiteX349" fmla="*/ 138995 w 307906"/>
                <a:gd name="connsiteY349" fmla="*/ 147787 h 301638"/>
                <a:gd name="connsiteX350" fmla="*/ 138995 w 307906"/>
                <a:gd name="connsiteY350" fmla="*/ 147787 h 301638"/>
                <a:gd name="connsiteX351" fmla="*/ 166427 w 307906"/>
                <a:gd name="connsiteY351" fmla="*/ 113402 h 301638"/>
                <a:gd name="connsiteX352" fmla="*/ 166427 w 307906"/>
                <a:gd name="connsiteY352" fmla="*/ 113402 h 301638"/>
                <a:gd name="connsiteX353" fmla="*/ 166999 w 307906"/>
                <a:gd name="connsiteY353" fmla="*/ 113021 h 301638"/>
                <a:gd name="connsiteX354" fmla="*/ 166999 w 307906"/>
                <a:gd name="connsiteY354" fmla="*/ 113021 h 301638"/>
                <a:gd name="connsiteX355" fmla="*/ 166427 w 307906"/>
                <a:gd name="connsiteY355" fmla="*/ 113402 h 301638"/>
                <a:gd name="connsiteX356" fmla="*/ 166427 w 307906"/>
                <a:gd name="connsiteY356" fmla="*/ 113402 h 301638"/>
                <a:gd name="connsiteX357" fmla="*/ 166427 w 307906"/>
                <a:gd name="connsiteY357" fmla="*/ 113402 h 301638"/>
                <a:gd name="connsiteX358" fmla="*/ 166427 w 307906"/>
                <a:gd name="connsiteY358" fmla="*/ 113402 h 301638"/>
                <a:gd name="connsiteX359" fmla="*/ 157379 w 307906"/>
                <a:gd name="connsiteY359" fmla="*/ 81493 h 301638"/>
                <a:gd name="connsiteX360" fmla="*/ 157379 w 307906"/>
                <a:gd name="connsiteY360" fmla="*/ 81493 h 301638"/>
                <a:gd name="connsiteX361" fmla="*/ 157379 w 307906"/>
                <a:gd name="connsiteY361" fmla="*/ 81493 h 301638"/>
                <a:gd name="connsiteX362" fmla="*/ 157379 w 307906"/>
                <a:gd name="connsiteY362" fmla="*/ 81493 h 301638"/>
                <a:gd name="connsiteX363" fmla="*/ 157379 w 307906"/>
                <a:gd name="connsiteY363" fmla="*/ 81493 h 301638"/>
                <a:gd name="connsiteX364" fmla="*/ 157379 w 307906"/>
                <a:gd name="connsiteY364" fmla="*/ 81493 h 301638"/>
                <a:gd name="connsiteX365" fmla="*/ 102896 w 307906"/>
                <a:gd name="connsiteY365" fmla="*/ 183220 h 301638"/>
                <a:gd name="connsiteX366" fmla="*/ 102991 w 307906"/>
                <a:gd name="connsiteY366" fmla="*/ 183411 h 301638"/>
                <a:gd name="connsiteX367" fmla="*/ 102800 w 307906"/>
                <a:gd name="connsiteY367" fmla="*/ 183411 h 301638"/>
                <a:gd name="connsiteX368" fmla="*/ 102896 w 307906"/>
                <a:gd name="connsiteY368" fmla="*/ 183220 h 301638"/>
                <a:gd name="connsiteX369" fmla="*/ 130232 w 307906"/>
                <a:gd name="connsiteY369" fmla="*/ 139501 h 301638"/>
                <a:gd name="connsiteX370" fmla="*/ 130423 w 307906"/>
                <a:gd name="connsiteY370" fmla="*/ 139786 h 301638"/>
                <a:gd name="connsiteX371" fmla="*/ 129947 w 307906"/>
                <a:gd name="connsiteY371" fmla="*/ 140072 h 301638"/>
                <a:gd name="connsiteX372" fmla="*/ 130232 w 307906"/>
                <a:gd name="connsiteY372" fmla="*/ 139501 h 301638"/>
                <a:gd name="connsiteX373" fmla="*/ 149854 w 307906"/>
                <a:gd name="connsiteY373" fmla="*/ 96067 h 301638"/>
                <a:gd name="connsiteX374" fmla="*/ 149854 w 307906"/>
                <a:gd name="connsiteY374" fmla="*/ 95781 h 301638"/>
                <a:gd name="connsiteX375" fmla="*/ 150330 w 307906"/>
                <a:gd name="connsiteY375" fmla="*/ 95495 h 301638"/>
                <a:gd name="connsiteX376" fmla="*/ 149854 w 307906"/>
                <a:gd name="connsiteY376" fmla="*/ 96067 h 301638"/>
                <a:gd name="connsiteX377" fmla="*/ 103658 w 307906"/>
                <a:gd name="connsiteY377" fmla="*/ 175029 h 301638"/>
                <a:gd name="connsiteX378" fmla="*/ 103658 w 307906"/>
                <a:gd name="connsiteY378" fmla="*/ 175029 h 301638"/>
                <a:gd name="connsiteX379" fmla="*/ 103753 w 307906"/>
                <a:gd name="connsiteY379" fmla="*/ 175029 h 301638"/>
                <a:gd name="connsiteX380" fmla="*/ 103658 w 307906"/>
                <a:gd name="connsiteY380" fmla="*/ 175124 h 301638"/>
                <a:gd name="connsiteX381" fmla="*/ 103658 w 307906"/>
                <a:gd name="connsiteY381" fmla="*/ 175029 h 301638"/>
                <a:gd name="connsiteX382" fmla="*/ 83750 w 307906"/>
                <a:gd name="connsiteY382" fmla="*/ 132262 h 301638"/>
                <a:gd name="connsiteX383" fmla="*/ 84131 w 307906"/>
                <a:gd name="connsiteY383" fmla="*/ 133118 h 301638"/>
                <a:gd name="connsiteX384" fmla="*/ 83179 w 307906"/>
                <a:gd name="connsiteY384" fmla="*/ 132452 h 301638"/>
                <a:gd name="connsiteX385" fmla="*/ 83750 w 307906"/>
                <a:gd name="connsiteY385" fmla="*/ 132262 h 301638"/>
                <a:gd name="connsiteX386" fmla="*/ 122993 w 307906"/>
                <a:gd name="connsiteY386" fmla="*/ 182553 h 301638"/>
                <a:gd name="connsiteX387" fmla="*/ 123279 w 307906"/>
                <a:gd name="connsiteY387" fmla="*/ 182553 h 301638"/>
                <a:gd name="connsiteX388" fmla="*/ 123184 w 307906"/>
                <a:gd name="connsiteY388" fmla="*/ 182744 h 301638"/>
                <a:gd name="connsiteX389" fmla="*/ 122993 w 307906"/>
                <a:gd name="connsiteY389" fmla="*/ 182553 h 301638"/>
                <a:gd name="connsiteX390" fmla="*/ 128423 w 307906"/>
                <a:gd name="connsiteY390" fmla="*/ 174171 h 301638"/>
                <a:gd name="connsiteX391" fmla="*/ 128423 w 307906"/>
                <a:gd name="connsiteY391" fmla="*/ 174171 h 301638"/>
                <a:gd name="connsiteX392" fmla="*/ 128423 w 307906"/>
                <a:gd name="connsiteY392" fmla="*/ 174171 h 301638"/>
                <a:gd name="connsiteX393" fmla="*/ 128423 w 307906"/>
                <a:gd name="connsiteY393" fmla="*/ 174171 h 301638"/>
                <a:gd name="connsiteX394" fmla="*/ 238532 w 307906"/>
                <a:gd name="connsiteY394" fmla="*/ 116831 h 301638"/>
                <a:gd name="connsiteX395" fmla="*/ 238532 w 307906"/>
                <a:gd name="connsiteY395" fmla="*/ 116831 h 301638"/>
                <a:gd name="connsiteX396" fmla="*/ 238532 w 307906"/>
                <a:gd name="connsiteY396" fmla="*/ 116831 h 301638"/>
                <a:gd name="connsiteX397" fmla="*/ 238532 w 307906"/>
                <a:gd name="connsiteY397" fmla="*/ 116831 h 301638"/>
                <a:gd name="connsiteX398" fmla="*/ 238532 w 307906"/>
                <a:gd name="connsiteY398" fmla="*/ 116831 h 301638"/>
                <a:gd name="connsiteX399" fmla="*/ 238532 w 307906"/>
                <a:gd name="connsiteY399" fmla="*/ 116831 h 301638"/>
                <a:gd name="connsiteX400" fmla="*/ 62319 w 307906"/>
                <a:gd name="connsiteY400" fmla="*/ 233226 h 301638"/>
                <a:gd name="connsiteX401" fmla="*/ 62319 w 307906"/>
                <a:gd name="connsiteY401" fmla="*/ 233226 h 301638"/>
                <a:gd name="connsiteX402" fmla="*/ 62319 w 307906"/>
                <a:gd name="connsiteY402" fmla="*/ 232846 h 301638"/>
                <a:gd name="connsiteX403" fmla="*/ 62319 w 307906"/>
                <a:gd name="connsiteY403" fmla="*/ 233226 h 301638"/>
                <a:gd name="connsiteX404" fmla="*/ 55747 w 307906"/>
                <a:gd name="connsiteY404" fmla="*/ 232941 h 301638"/>
                <a:gd name="connsiteX405" fmla="*/ 55747 w 307906"/>
                <a:gd name="connsiteY405" fmla="*/ 232941 h 301638"/>
                <a:gd name="connsiteX406" fmla="*/ 55556 w 307906"/>
                <a:gd name="connsiteY406" fmla="*/ 232941 h 301638"/>
                <a:gd name="connsiteX407" fmla="*/ 55652 w 307906"/>
                <a:gd name="connsiteY407" fmla="*/ 232846 h 301638"/>
                <a:gd name="connsiteX408" fmla="*/ 55747 w 307906"/>
                <a:gd name="connsiteY408" fmla="*/ 232941 h 301638"/>
                <a:gd name="connsiteX409" fmla="*/ 55747 w 307906"/>
                <a:gd name="connsiteY409" fmla="*/ 232941 h 301638"/>
                <a:gd name="connsiteX410" fmla="*/ 46698 w 307906"/>
                <a:gd name="connsiteY410" fmla="*/ 226559 h 301638"/>
                <a:gd name="connsiteX411" fmla="*/ 46412 w 307906"/>
                <a:gd name="connsiteY411" fmla="*/ 226559 h 301638"/>
                <a:gd name="connsiteX412" fmla="*/ 46603 w 307906"/>
                <a:gd name="connsiteY412" fmla="*/ 226464 h 301638"/>
                <a:gd name="connsiteX413" fmla="*/ 46698 w 307906"/>
                <a:gd name="connsiteY413" fmla="*/ 226559 h 301638"/>
                <a:gd name="connsiteX414" fmla="*/ 61176 w 307906"/>
                <a:gd name="connsiteY414" fmla="*/ 233893 h 301638"/>
                <a:gd name="connsiteX415" fmla="*/ 61176 w 307906"/>
                <a:gd name="connsiteY415" fmla="*/ 233893 h 301638"/>
                <a:gd name="connsiteX416" fmla="*/ 61176 w 307906"/>
                <a:gd name="connsiteY416" fmla="*/ 233893 h 301638"/>
                <a:gd name="connsiteX417" fmla="*/ 61176 w 307906"/>
                <a:gd name="connsiteY417" fmla="*/ 233893 h 301638"/>
                <a:gd name="connsiteX418" fmla="*/ 67653 w 307906"/>
                <a:gd name="connsiteY418" fmla="*/ 220082 h 301638"/>
                <a:gd name="connsiteX419" fmla="*/ 67653 w 307906"/>
                <a:gd name="connsiteY419" fmla="*/ 220082 h 301638"/>
                <a:gd name="connsiteX420" fmla="*/ 67653 w 307906"/>
                <a:gd name="connsiteY420" fmla="*/ 220082 h 301638"/>
                <a:gd name="connsiteX421" fmla="*/ 67653 w 307906"/>
                <a:gd name="connsiteY421" fmla="*/ 220082 h 301638"/>
                <a:gd name="connsiteX422" fmla="*/ 108896 w 307906"/>
                <a:gd name="connsiteY422" fmla="*/ 196746 h 301638"/>
                <a:gd name="connsiteX423" fmla="*/ 108896 w 307906"/>
                <a:gd name="connsiteY423" fmla="*/ 196746 h 301638"/>
                <a:gd name="connsiteX424" fmla="*/ 108896 w 307906"/>
                <a:gd name="connsiteY424" fmla="*/ 196746 h 301638"/>
                <a:gd name="connsiteX425" fmla="*/ 108896 w 307906"/>
                <a:gd name="connsiteY425" fmla="*/ 196746 h 301638"/>
                <a:gd name="connsiteX426" fmla="*/ 108896 w 307906"/>
                <a:gd name="connsiteY426" fmla="*/ 196746 h 301638"/>
                <a:gd name="connsiteX427" fmla="*/ 108896 w 307906"/>
                <a:gd name="connsiteY427" fmla="*/ 196746 h 301638"/>
                <a:gd name="connsiteX428" fmla="*/ 123089 w 307906"/>
                <a:gd name="connsiteY428" fmla="*/ 152359 h 301638"/>
                <a:gd name="connsiteX429" fmla="*/ 122898 w 307906"/>
                <a:gd name="connsiteY429" fmla="*/ 152074 h 301638"/>
                <a:gd name="connsiteX430" fmla="*/ 123279 w 307906"/>
                <a:gd name="connsiteY430" fmla="*/ 152168 h 301638"/>
                <a:gd name="connsiteX431" fmla="*/ 123089 w 307906"/>
                <a:gd name="connsiteY431" fmla="*/ 152359 h 301638"/>
                <a:gd name="connsiteX432" fmla="*/ 235198 w 307906"/>
                <a:gd name="connsiteY432" fmla="*/ 123784 h 301638"/>
                <a:gd name="connsiteX433" fmla="*/ 235198 w 307906"/>
                <a:gd name="connsiteY433" fmla="*/ 123784 h 301638"/>
                <a:gd name="connsiteX434" fmla="*/ 235198 w 307906"/>
                <a:gd name="connsiteY434" fmla="*/ 123784 h 301638"/>
                <a:gd name="connsiteX435" fmla="*/ 235198 w 307906"/>
                <a:gd name="connsiteY435" fmla="*/ 123784 h 301638"/>
                <a:gd name="connsiteX436" fmla="*/ 131756 w 307906"/>
                <a:gd name="connsiteY436" fmla="*/ 57681 h 301638"/>
                <a:gd name="connsiteX437" fmla="*/ 131756 w 307906"/>
                <a:gd name="connsiteY437" fmla="*/ 57681 h 301638"/>
                <a:gd name="connsiteX438" fmla="*/ 131756 w 307906"/>
                <a:gd name="connsiteY438" fmla="*/ 57681 h 301638"/>
                <a:gd name="connsiteX439" fmla="*/ 131756 w 307906"/>
                <a:gd name="connsiteY439" fmla="*/ 57681 h 301638"/>
                <a:gd name="connsiteX440" fmla="*/ 130232 w 307906"/>
                <a:gd name="connsiteY440" fmla="*/ 66063 h 301638"/>
                <a:gd name="connsiteX441" fmla="*/ 131280 w 307906"/>
                <a:gd name="connsiteY441" fmla="*/ 66920 h 301638"/>
                <a:gd name="connsiteX442" fmla="*/ 130232 w 307906"/>
                <a:gd name="connsiteY442" fmla="*/ 66063 h 301638"/>
                <a:gd name="connsiteX443" fmla="*/ 71939 w 307906"/>
                <a:gd name="connsiteY443" fmla="*/ 79303 h 301638"/>
                <a:gd name="connsiteX444" fmla="*/ 71939 w 307906"/>
                <a:gd name="connsiteY444" fmla="*/ 79303 h 301638"/>
                <a:gd name="connsiteX445" fmla="*/ 71939 w 307906"/>
                <a:gd name="connsiteY445" fmla="*/ 79303 h 301638"/>
                <a:gd name="connsiteX446" fmla="*/ 71939 w 307906"/>
                <a:gd name="connsiteY446" fmla="*/ 79303 h 301638"/>
                <a:gd name="connsiteX447" fmla="*/ 137186 w 307906"/>
                <a:gd name="connsiteY447" fmla="*/ 187126 h 301638"/>
                <a:gd name="connsiteX448" fmla="*/ 137281 w 307906"/>
                <a:gd name="connsiteY448" fmla="*/ 187126 h 301638"/>
                <a:gd name="connsiteX449" fmla="*/ 137186 w 307906"/>
                <a:gd name="connsiteY449" fmla="*/ 187126 h 301638"/>
                <a:gd name="connsiteX450" fmla="*/ 137186 w 307906"/>
                <a:gd name="connsiteY450" fmla="*/ 187126 h 301638"/>
                <a:gd name="connsiteX451" fmla="*/ 182715 w 307906"/>
                <a:gd name="connsiteY451" fmla="*/ 107115 h 301638"/>
                <a:gd name="connsiteX452" fmla="*/ 183001 w 307906"/>
                <a:gd name="connsiteY452" fmla="*/ 107306 h 301638"/>
                <a:gd name="connsiteX453" fmla="*/ 182715 w 307906"/>
                <a:gd name="connsiteY453" fmla="*/ 107211 h 301638"/>
                <a:gd name="connsiteX454" fmla="*/ 182715 w 307906"/>
                <a:gd name="connsiteY454" fmla="*/ 107115 h 301638"/>
                <a:gd name="connsiteX455" fmla="*/ 235198 w 307906"/>
                <a:gd name="connsiteY455" fmla="*/ 123784 h 301638"/>
                <a:gd name="connsiteX456" fmla="*/ 235293 w 307906"/>
                <a:gd name="connsiteY456" fmla="*/ 123975 h 301638"/>
                <a:gd name="connsiteX457" fmla="*/ 235007 w 307906"/>
                <a:gd name="connsiteY457" fmla="*/ 123975 h 301638"/>
                <a:gd name="connsiteX458" fmla="*/ 235198 w 307906"/>
                <a:gd name="connsiteY458" fmla="*/ 123784 h 301638"/>
                <a:gd name="connsiteX459" fmla="*/ 236341 w 307906"/>
                <a:gd name="connsiteY459" fmla="*/ 123022 h 301638"/>
                <a:gd name="connsiteX460" fmla="*/ 236341 w 307906"/>
                <a:gd name="connsiteY460" fmla="*/ 123022 h 301638"/>
                <a:gd name="connsiteX461" fmla="*/ 236341 w 307906"/>
                <a:gd name="connsiteY461" fmla="*/ 123022 h 301638"/>
                <a:gd name="connsiteX462" fmla="*/ 236341 w 307906"/>
                <a:gd name="connsiteY462" fmla="*/ 123022 h 301638"/>
                <a:gd name="connsiteX463" fmla="*/ 128042 w 307906"/>
                <a:gd name="connsiteY463" fmla="*/ 52251 h 301638"/>
                <a:gd name="connsiteX464" fmla="*/ 127756 w 307906"/>
                <a:gd name="connsiteY464" fmla="*/ 51870 h 301638"/>
                <a:gd name="connsiteX465" fmla="*/ 128042 w 307906"/>
                <a:gd name="connsiteY465" fmla="*/ 51870 h 301638"/>
                <a:gd name="connsiteX466" fmla="*/ 128042 w 307906"/>
                <a:gd name="connsiteY466" fmla="*/ 52251 h 301638"/>
                <a:gd name="connsiteX467" fmla="*/ 46889 w 307906"/>
                <a:gd name="connsiteY467" fmla="*/ 206842 h 301638"/>
                <a:gd name="connsiteX468" fmla="*/ 47365 w 307906"/>
                <a:gd name="connsiteY468" fmla="*/ 206842 h 301638"/>
                <a:gd name="connsiteX469" fmla="*/ 47174 w 307906"/>
                <a:gd name="connsiteY469" fmla="*/ 207033 h 301638"/>
                <a:gd name="connsiteX470" fmla="*/ 46889 w 307906"/>
                <a:gd name="connsiteY470" fmla="*/ 206842 h 301638"/>
                <a:gd name="connsiteX471" fmla="*/ 46889 w 307906"/>
                <a:gd name="connsiteY471" fmla="*/ 206842 h 301638"/>
                <a:gd name="connsiteX472" fmla="*/ 37078 w 307906"/>
                <a:gd name="connsiteY472" fmla="*/ 228274 h 301638"/>
                <a:gd name="connsiteX473" fmla="*/ 38316 w 307906"/>
                <a:gd name="connsiteY473" fmla="*/ 228654 h 301638"/>
                <a:gd name="connsiteX474" fmla="*/ 37078 w 307906"/>
                <a:gd name="connsiteY474" fmla="*/ 228274 h 301638"/>
                <a:gd name="connsiteX475" fmla="*/ 101657 w 307906"/>
                <a:gd name="connsiteY475" fmla="*/ 32249 h 301638"/>
                <a:gd name="connsiteX476" fmla="*/ 101657 w 307906"/>
                <a:gd name="connsiteY476" fmla="*/ 32154 h 301638"/>
                <a:gd name="connsiteX477" fmla="*/ 101753 w 307906"/>
                <a:gd name="connsiteY477" fmla="*/ 32249 h 301638"/>
                <a:gd name="connsiteX478" fmla="*/ 101657 w 307906"/>
                <a:gd name="connsiteY478" fmla="*/ 32249 h 301638"/>
                <a:gd name="connsiteX479" fmla="*/ 69558 w 307906"/>
                <a:gd name="connsiteY479" fmla="*/ 61872 h 301638"/>
                <a:gd name="connsiteX480" fmla="*/ 69558 w 307906"/>
                <a:gd name="connsiteY480" fmla="*/ 61872 h 301638"/>
                <a:gd name="connsiteX481" fmla="*/ 69558 w 307906"/>
                <a:gd name="connsiteY481" fmla="*/ 61872 h 301638"/>
                <a:gd name="connsiteX482" fmla="*/ 69558 w 307906"/>
                <a:gd name="connsiteY482" fmla="*/ 61872 h 301638"/>
                <a:gd name="connsiteX483" fmla="*/ 69368 w 307906"/>
                <a:gd name="connsiteY483" fmla="*/ 61967 h 301638"/>
                <a:gd name="connsiteX484" fmla="*/ 69368 w 307906"/>
                <a:gd name="connsiteY484" fmla="*/ 61776 h 301638"/>
                <a:gd name="connsiteX485" fmla="*/ 69558 w 307906"/>
                <a:gd name="connsiteY485" fmla="*/ 61872 h 301638"/>
                <a:gd name="connsiteX486" fmla="*/ 103753 w 307906"/>
                <a:gd name="connsiteY486" fmla="*/ 233702 h 301638"/>
                <a:gd name="connsiteX487" fmla="*/ 103753 w 307906"/>
                <a:gd name="connsiteY487" fmla="*/ 233702 h 301638"/>
                <a:gd name="connsiteX488" fmla="*/ 103753 w 307906"/>
                <a:gd name="connsiteY488" fmla="*/ 233608 h 301638"/>
                <a:gd name="connsiteX489" fmla="*/ 103753 w 307906"/>
                <a:gd name="connsiteY489" fmla="*/ 233608 h 301638"/>
                <a:gd name="connsiteX490" fmla="*/ 103753 w 307906"/>
                <a:gd name="connsiteY490" fmla="*/ 233512 h 301638"/>
                <a:gd name="connsiteX491" fmla="*/ 103753 w 307906"/>
                <a:gd name="connsiteY491" fmla="*/ 233702 h 301638"/>
                <a:gd name="connsiteX492" fmla="*/ 104039 w 307906"/>
                <a:gd name="connsiteY492" fmla="*/ 230083 h 301638"/>
                <a:gd name="connsiteX493" fmla="*/ 104039 w 307906"/>
                <a:gd name="connsiteY493" fmla="*/ 230083 h 301638"/>
                <a:gd name="connsiteX494" fmla="*/ 104039 w 307906"/>
                <a:gd name="connsiteY494" fmla="*/ 230083 h 301638"/>
                <a:gd name="connsiteX495" fmla="*/ 104039 w 307906"/>
                <a:gd name="connsiteY495" fmla="*/ 230083 h 301638"/>
                <a:gd name="connsiteX496" fmla="*/ 207480 w 307906"/>
                <a:gd name="connsiteY496" fmla="*/ 125213 h 301638"/>
                <a:gd name="connsiteX497" fmla="*/ 207480 w 307906"/>
                <a:gd name="connsiteY497" fmla="*/ 125213 h 301638"/>
                <a:gd name="connsiteX498" fmla="*/ 207480 w 307906"/>
                <a:gd name="connsiteY498" fmla="*/ 125213 h 301638"/>
                <a:gd name="connsiteX499" fmla="*/ 207480 w 307906"/>
                <a:gd name="connsiteY499" fmla="*/ 125213 h 301638"/>
                <a:gd name="connsiteX500" fmla="*/ 258439 w 307906"/>
                <a:gd name="connsiteY500" fmla="*/ 125403 h 301638"/>
                <a:gd name="connsiteX501" fmla="*/ 258439 w 307906"/>
                <a:gd name="connsiteY501" fmla="*/ 125403 h 301638"/>
                <a:gd name="connsiteX502" fmla="*/ 258439 w 307906"/>
                <a:gd name="connsiteY502" fmla="*/ 125403 h 301638"/>
                <a:gd name="connsiteX503" fmla="*/ 258439 w 307906"/>
                <a:gd name="connsiteY503" fmla="*/ 125403 h 301638"/>
                <a:gd name="connsiteX504" fmla="*/ 225768 w 307906"/>
                <a:gd name="connsiteY504" fmla="*/ 74730 h 301638"/>
                <a:gd name="connsiteX505" fmla="*/ 225673 w 307906"/>
                <a:gd name="connsiteY505" fmla="*/ 74730 h 301638"/>
                <a:gd name="connsiteX506" fmla="*/ 225673 w 307906"/>
                <a:gd name="connsiteY506" fmla="*/ 74635 h 301638"/>
                <a:gd name="connsiteX507" fmla="*/ 225768 w 307906"/>
                <a:gd name="connsiteY507" fmla="*/ 74730 h 301638"/>
                <a:gd name="connsiteX508" fmla="*/ 63557 w 307906"/>
                <a:gd name="connsiteY508" fmla="*/ 73969 h 301638"/>
                <a:gd name="connsiteX509" fmla="*/ 63557 w 307906"/>
                <a:gd name="connsiteY509" fmla="*/ 73969 h 301638"/>
                <a:gd name="connsiteX510" fmla="*/ 63557 w 307906"/>
                <a:gd name="connsiteY510" fmla="*/ 73969 h 301638"/>
                <a:gd name="connsiteX511" fmla="*/ 63557 w 307906"/>
                <a:gd name="connsiteY511" fmla="*/ 73969 h 301638"/>
                <a:gd name="connsiteX512" fmla="*/ 63557 w 307906"/>
                <a:gd name="connsiteY512" fmla="*/ 73969 h 301638"/>
                <a:gd name="connsiteX513" fmla="*/ 63557 w 307906"/>
                <a:gd name="connsiteY513" fmla="*/ 73969 h 301638"/>
                <a:gd name="connsiteX514" fmla="*/ 63557 w 307906"/>
                <a:gd name="connsiteY514" fmla="*/ 73969 h 301638"/>
                <a:gd name="connsiteX515" fmla="*/ 63557 w 307906"/>
                <a:gd name="connsiteY515" fmla="*/ 73969 h 301638"/>
                <a:gd name="connsiteX516" fmla="*/ 63557 w 307906"/>
                <a:gd name="connsiteY516" fmla="*/ 73969 h 301638"/>
                <a:gd name="connsiteX517" fmla="*/ 67558 w 307906"/>
                <a:gd name="connsiteY517" fmla="*/ 77493 h 301638"/>
                <a:gd name="connsiteX518" fmla="*/ 67558 w 307906"/>
                <a:gd name="connsiteY518" fmla="*/ 77493 h 301638"/>
                <a:gd name="connsiteX519" fmla="*/ 67558 w 307906"/>
                <a:gd name="connsiteY519" fmla="*/ 77493 h 301638"/>
                <a:gd name="connsiteX520" fmla="*/ 67558 w 307906"/>
                <a:gd name="connsiteY520" fmla="*/ 77493 h 301638"/>
                <a:gd name="connsiteX521" fmla="*/ 53461 w 307906"/>
                <a:gd name="connsiteY521" fmla="*/ 131404 h 301638"/>
                <a:gd name="connsiteX522" fmla="*/ 53366 w 307906"/>
                <a:gd name="connsiteY522" fmla="*/ 131309 h 301638"/>
                <a:gd name="connsiteX523" fmla="*/ 53461 w 307906"/>
                <a:gd name="connsiteY523" fmla="*/ 131214 h 301638"/>
                <a:gd name="connsiteX524" fmla="*/ 53461 w 307906"/>
                <a:gd name="connsiteY524" fmla="*/ 131404 h 301638"/>
                <a:gd name="connsiteX525" fmla="*/ 26124 w 307906"/>
                <a:gd name="connsiteY525" fmla="*/ 214938 h 301638"/>
                <a:gd name="connsiteX526" fmla="*/ 26029 w 307906"/>
                <a:gd name="connsiteY526" fmla="*/ 214938 h 301638"/>
                <a:gd name="connsiteX527" fmla="*/ 26124 w 307906"/>
                <a:gd name="connsiteY527" fmla="*/ 214748 h 301638"/>
                <a:gd name="connsiteX528" fmla="*/ 26124 w 307906"/>
                <a:gd name="connsiteY528" fmla="*/ 214938 h 301638"/>
                <a:gd name="connsiteX529" fmla="*/ 69749 w 307906"/>
                <a:gd name="connsiteY529" fmla="*/ 253610 h 301638"/>
                <a:gd name="connsiteX530" fmla="*/ 69749 w 307906"/>
                <a:gd name="connsiteY530" fmla="*/ 253610 h 301638"/>
                <a:gd name="connsiteX531" fmla="*/ 69749 w 307906"/>
                <a:gd name="connsiteY531" fmla="*/ 253610 h 301638"/>
                <a:gd name="connsiteX532" fmla="*/ 69749 w 307906"/>
                <a:gd name="connsiteY532" fmla="*/ 253610 h 301638"/>
                <a:gd name="connsiteX533" fmla="*/ 69749 w 307906"/>
                <a:gd name="connsiteY533" fmla="*/ 253610 h 301638"/>
                <a:gd name="connsiteX534" fmla="*/ 136328 w 307906"/>
                <a:gd name="connsiteY534" fmla="*/ 211510 h 301638"/>
                <a:gd name="connsiteX535" fmla="*/ 136328 w 307906"/>
                <a:gd name="connsiteY535" fmla="*/ 211510 h 301638"/>
                <a:gd name="connsiteX536" fmla="*/ 136519 w 307906"/>
                <a:gd name="connsiteY536" fmla="*/ 211700 h 301638"/>
                <a:gd name="connsiteX537" fmla="*/ 136328 w 307906"/>
                <a:gd name="connsiteY537" fmla="*/ 211700 h 301638"/>
                <a:gd name="connsiteX538" fmla="*/ 136328 w 307906"/>
                <a:gd name="connsiteY538" fmla="*/ 211510 h 301638"/>
                <a:gd name="connsiteX539" fmla="*/ 205575 w 307906"/>
                <a:gd name="connsiteY539" fmla="*/ 131499 h 301638"/>
                <a:gd name="connsiteX540" fmla="*/ 205480 w 307906"/>
                <a:gd name="connsiteY540" fmla="*/ 131309 h 301638"/>
                <a:gd name="connsiteX541" fmla="*/ 205480 w 307906"/>
                <a:gd name="connsiteY541" fmla="*/ 131309 h 301638"/>
                <a:gd name="connsiteX542" fmla="*/ 205480 w 307906"/>
                <a:gd name="connsiteY542" fmla="*/ 131309 h 301638"/>
                <a:gd name="connsiteX543" fmla="*/ 205480 w 307906"/>
                <a:gd name="connsiteY543" fmla="*/ 131309 h 301638"/>
                <a:gd name="connsiteX544" fmla="*/ 205670 w 307906"/>
                <a:gd name="connsiteY544" fmla="*/ 131404 h 301638"/>
                <a:gd name="connsiteX545" fmla="*/ 205575 w 307906"/>
                <a:gd name="connsiteY545" fmla="*/ 131499 h 301638"/>
                <a:gd name="connsiteX546" fmla="*/ 263011 w 307906"/>
                <a:gd name="connsiteY546" fmla="*/ 101591 h 301638"/>
                <a:gd name="connsiteX547" fmla="*/ 263011 w 307906"/>
                <a:gd name="connsiteY547" fmla="*/ 101591 h 301638"/>
                <a:gd name="connsiteX548" fmla="*/ 263011 w 307906"/>
                <a:gd name="connsiteY548" fmla="*/ 101591 h 301638"/>
                <a:gd name="connsiteX549" fmla="*/ 263011 w 307906"/>
                <a:gd name="connsiteY549" fmla="*/ 101591 h 301638"/>
                <a:gd name="connsiteX550" fmla="*/ 95847 w 307906"/>
                <a:gd name="connsiteY550" fmla="*/ 240561 h 301638"/>
                <a:gd name="connsiteX551" fmla="*/ 96133 w 307906"/>
                <a:gd name="connsiteY551" fmla="*/ 240942 h 301638"/>
                <a:gd name="connsiteX552" fmla="*/ 95180 w 307906"/>
                <a:gd name="connsiteY552" fmla="*/ 241037 h 301638"/>
                <a:gd name="connsiteX553" fmla="*/ 95847 w 307906"/>
                <a:gd name="connsiteY553" fmla="*/ 240561 h 301638"/>
                <a:gd name="connsiteX554" fmla="*/ 154902 w 307906"/>
                <a:gd name="connsiteY554" fmla="*/ 173505 h 301638"/>
                <a:gd name="connsiteX555" fmla="*/ 154902 w 307906"/>
                <a:gd name="connsiteY555" fmla="*/ 173505 h 301638"/>
                <a:gd name="connsiteX556" fmla="*/ 154902 w 307906"/>
                <a:gd name="connsiteY556" fmla="*/ 173505 h 301638"/>
                <a:gd name="connsiteX557" fmla="*/ 154902 w 307906"/>
                <a:gd name="connsiteY557" fmla="*/ 173505 h 301638"/>
                <a:gd name="connsiteX558" fmla="*/ 259772 w 307906"/>
                <a:gd name="connsiteY558" fmla="*/ 125308 h 301638"/>
                <a:gd name="connsiteX559" fmla="*/ 259582 w 307906"/>
                <a:gd name="connsiteY559" fmla="*/ 124642 h 301638"/>
                <a:gd name="connsiteX560" fmla="*/ 259582 w 307906"/>
                <a:gd name="connsiteY560" fmla="*/ 124642 h 301638"/>
                <a:gd name="connsiteX561" fmla="*/ 259582 w 307906"/>
                <a:gd name="connsiteY561" fmla="*/ 124642 h 301638"/>
                <a:gd name="connsiteX562" fmla="*/ 259772 w 307906"/>
                <a:gd name="connsiteY562" fmla="*/ 124451 h 301638"/>
                <a:gd name="connsiteX563" fmla="*/ 259772 w 307906"/>
                <a:gd name="connsiteY563" fmla="*/ 125308 h 301638"/>
                <a:gd name="connsiteX564" fmla="*/ 198336 w 307906"/>
                <a:gd name="connsiteY564" fmla="*/ 64824 h 301638"/>
                <a:gd name="connsiteX565" fmla="*/ 198336 w 307906"/>
                <a:gd name="connsiteY565" fmla="*/ 64824 h 301638"/>
                <a:gd name="connsiteX566" fmla="*/ 198336 w 307906"/>
                <a:gd name="connsiteY566" fmla="*/ 64824 h 301638"/>
                <a:gd name="connsiteX567" fmla="*/ 198336 w 307906"/>
                <a:gd name="connsiteY567" fmla="*/ 64824 h 301638"/>
                <a:gd name="connsiteX568" fmla="*/ 97657 w 307906"/>
                <a:gd name="connsiteY568" fmla="*/ 23772 h 301638"/>
                <a:gd name="connsiteX569" fmla="*/ 97657 w 307906"/>
                <a:gd name="connsiteY569" fmla="*/ 23772 h 301638"/>
                <a:gd name="connsiteX570" fmla="*/ 97752 w 307906"/>
                <a:gd name="connsiteY570" fmla="*/ 23676 h 301638"/>
                <a:gd name="connsiteX571" fmla="*/ 97657 w 307906"/>
                <a:gd name="connsiteY571" fmla="*/ 23772 h 301638"/>
                <a:gd name="connsiteX572" fmla="*/ 64700 w 307906"/>
                <a:gd name="connsiteY572" fmla="*/ 82636 h 301638"/>
                <a:gd name="connsiteX573" fmla="*/ 64700 w 307906"/>
                <a:gd name="connsiteY573" fmla="*/ 82636 h 301638"/>
                <a:gd name="connsiteX574" fmla="*/ 64700 w 307906"/>
                <a:gd name="connsiteY574" fmla="*/ 82636 h 301638"/>
                <a:gd name="connsiteX575" fmla="*/ 64700 w 307906"/>
                <a:gd name="connsiteY575" fmla="*/ 82636 h 301638"/>
                <a:gd name="connsiteX576" fmla="*/ 26410 w 307906"/>
                <a:gd name="connsiteY576" fmla="*/ 208462 h 301638"/>
                <a:gd name="connsiteX577" fmla="*/ 26410 w 307906"/>
                <a:gd name="connsiteY577" fmla="*/ 208462 h 301638"/>
                <a:gd name="connsiteX578" fmla="*/ 26410 w 307906"/>
                <a:gd name="connsiteY578" fmla="*/ 208462 h 301638"/>
                <a:gd name="connsiteX579" fmla="*/ 26410 w 307906"/>
                <a:gd name="connsiteY579" fmla="*/ 208462 h 301638"/>
                <a:gd name="connsiteX580" fmla="*/ 26410 w 307906"/>
                <a:gd name="connsiteY580" fmla="*/ 208462 h 301638"/>
                <a:gd name="connsiteX581" fmla="*/ 23171 w 307906"/>
                <a:gd name="connsiteY581" fmla="*/ 229131 h 301638"/>
                <a:gd name="connsiteX582" fmla="*/ 22124 w 307906"/>
                <a:gd name="connsiteY582" fmla="*/ 229131 h 301638"/>
                <a:gd name="connsiteX583" fmla="*/ 22124 w 307906"/>
                <a:gd name="connsiteY583" fmla="*/ 229131 h 301638"/>
                <a:gd name="connsiteX584" fmla="*/ 23171 w 307906"/>
                <a:gd name="connsiteY584" fmla="*/ 229131 h 301638"/>
                <a:gd name="connsiteX585" fmla="*/ 50127 w 307906"/>
                <a:gd name="connsiteY585" fmla="*/ 261992 h 301638"/>
                <a:gd name="connsiteX586" fmla="*/ 50127 w 307906"/>
                <a:gd name="connsiteY586" fmla="*/ 261992 h 301638"/>
                <a:gd name="connsiteX587" fmla="*/ 49460 w 307906"/>
                <a:gd name="connsiteY587" fmla="*/ 260944 h 301638"/>
                <a:gd name="connsiteX588" fmla="*/ 49556 w 307906"/>
                <a:gd name="connsiteY588" fmla="*/ 260944 h 301638"/>
                <a:gd name="connsiteX589" fmla="*/ 50127 w 307906"/>
                <a:gd name="connsiteY589" fmla="*/ 261992 h 301638"/>
                <a:gd name="connsiteX590" fmla="*/ 156426 w 307906"/>
                <a:gd name="connsiteY590" fmla="*/ 185125 h 301638"/>
                <a:gd name="connsiteX591" fmla="*/ 156521 w 307906"/>
                <a:gd name="connsiteY591" fmla="*/ 185030 h 301638"/>
                <a:gd name="connsiteX592" fmla="*/ 156426 w 307906"/>
                <a:gd name="connsiteY592" fmla="*/ 185125 h 301638"/>
                <a:gd name="connsiteX593" fmla="*/ 156426 w 307906"/>
                <a:gd name="connsiteY593" fmla="*/ 185125 h 301638"/>
                <a:gd name="connsiteX594" fmla="*/ 262535 w 307906"/>
                <a:gd name="connsiteY594" fmla="*/ 110259 h 301638"/>
                <a:gd name="connsiteX595" fmla="*/ 262439 w 307906"/>
                <a:gd name="connsiteY595" fmla="*/ 110068 h 301638"/>
                <a:gd name="connsiteX596" fmla="*/ 263868 w 307906"/>
                <a:gd name="connsiteY596" fmla="*/ 109497 h 301638"/>
                <a:gd name="connsiteX597" fmla="*/ 262535 w 307906"/>
                <a:gd name="connsiteY597" fmla="*/ 110259 h 301638"/>
                <a:gd name="connsiteX598" fmla="*/ 283871 w 307906"/>
                <a:gd name="connsiteY598" fmla="*/ 111402 h 301638"/>
                <a:gd name="connsiteX599" fmla="*/ 283680 w 307906"/>
                <a:gd name="connsiteY599" fmla="*/ 111306 h 301638"/>
                <a:gd name="connsiteX600" fmla="*/ 283775 w 307906"/>
                <a:gd name="connsiteY600" fmla="*/ 111211 h 301638"/>
                <a:gd name="connsiteX601" fmla="*/ 283871 w 307906"/>
                <a:gd name="connsiteY601" fmla="*/ 111402 h 301638"/>
                <a:gd name="connsiteX602" fmla="*/ 283871 w 307906"/>
                <a:gd name="connsiteY602" fmla="*/ 111402 h 301638"/>
                <a:gd name="connsiteX603" fmla="*/ 109277 w 307906"/>
                <a:gd name="connsiteY603" fmla="*/ 22248 h 301638"/>
                <a:gd name="connsiteX604" fmla="*/ 109277 w 307906"/>
                <a:gd name="connsiteY604" fmla="*/ 22248 h 301638"/>
                <a:gd name="connsiteX605" fmla="*/ 109277 w 307906"/>
                <a:gd name="connsiteY605" fmla="*/ 22248 h 301638"/>
                <a:gd name="connsiteX606" fmla="*/ 109277 w 307906"/>
                <a:gd name="connsiteY606" fmla="*/ 22248 h 301638"/>
                <a:gd name="connsiteX607" fmla="*/ 109277 w 307906"/>
                <a:gd name="connsiteY607" fmla="*/ 22248 h 301638"/>
                <a:gd name="connsiteX608" fmla="*/ 69177 w 307906"/>
                <a:gd name="connsiteY608" fmla="*/ 19295 h 301638"/>
                <a:gd name="connsiteX609" fmla="*/ 69177 w 307906"/>
                <a:gd name="connsiteY609" fmla="*/ 19295 h 301638"/>
                <a:gd name="connsiteX610" fmla="*/ 69177 w 307906"/>
                <a:gd name="connsiteY610" fmla="*/ 19295 h 301638"/>
                <a:gd name="connsiteX611" fmla="*/ 69177 w 307906"/>
                <a:gd name="connsiteY611" fmla="*/ 19295 h 301638"/>
                <a:gd name="connsiteX612" fmla="*/ 64224 w 307906"/>
                <a:gd name="connsiteY612" fmla="*/ 21200 h 301638"/>
                <a:gd name="connsiteX613" fmla="*/ 64224 w 307906"/>
                <a:gd name="connsiteY613" fmla="*/ 21200 h 301638"/>
                <a:gd name="connsiteX614" fmla="*/ 64224 w 307906"/>
                <a:gd name="connsiteY614" fmla="*/ 21200 h 301638"/>
                <a:gd name="connsiteX615" fmla="*/ 64224 w 307906"/>
                <a:gd name="connsiteY615" fmla="*/ 21295 h 301638"/>
                <a:gd name="connsiteX616" fmla="*/ 63748 w 307906"/>
                <a:gd name="connsiteY616" fmla="*/ 21486 h 301638"/>
                <a:gd name="connsiteX617" fmla="*/ 64224 w 307906"/>
                <a:gd name="connsiteY617" fmla="*/ 21200 h 301638"/>
                <a:gd name="connsiteX618" fmla="*/ 55842 w 307906"/>
                <a:gd name="connsiteY618" fmla="*/ 64920 h 301638"/>
                <a:gd name="connsiteX619" fmla="*/ 55842 w 307906"/>
                <a:gd name="connsiteY619" fmla="*/ 64920 h 301638"/>
                <a:gd name="connsiteX620" fmla="*/ 55842 w 307906"/>
                <a:gd name="connsiteY620" fmla="*/ 64920 h 301638"/>
                <a:gd name="connsiteX621" fmla="*/ 55842 w 307906"/>
                <a:gd name="connsiteY621" fmla="*/ 64920 h 301638"/>
                <a:gd name="connsiteX622" fmla="*/ 37268 w 307906"/>
                <a:gd name="connsiteY622" fmla="*/ 147501 h 301638"/>
                <a:gd name="connsiteX623" fmla="*/ 37078 w 307906"/>
                <a:gd name="connsiteY623" fmla="*/ 147406 h 301638"/>
                <a:gd name="connsiteX624" fmla="*/ 37268 w 307906"/>
                <a:gd name="connsiteY624" fmla="*/ 147216 h 301638"/>
                <a:gd name="connsiteX625" fmla="*/ 37268 w 307906"/>
                <a:gd name="connsiteY625" fmla="*/ 147501 h 301638"/>
                <a:gd name="connsiteX626" fmla="*/ 28124 w 307906"/>
                <a:gd name="connsiteY626" fmla="*/ 189888 h 301638"/>
                <a:gd name="connsiteX627" fmla="*/ 28124 w 307906"/>
                <a:gd name="connsiteY627" fmla="*/ 189888 h 301638"/>
                <a:gd name="connsiteX628" fmla="*/ 28124 w 307906"/>
                <a:gd name="connsiteY628" fmla="*/ 189888 h 301638"/>
                <a:gd name="connsiteX629" fmla="*/ 28124 w 307906"/>
                <a:gd name="connsiteY629" fmla="*/ 189888 h 301638"/>
                <a:gd name="connsiteX630" fmla="*/ 19647 w 307906"/>
                <a:gd name="connsiteY630" fmla="*/ 219415 h 301638"/>
                <a:gd name="connsiteX631" fmla="*/ 19552 w 307906"/>
                <a:gd name="connsiteY631" fmla="*/ 219320 h 301638"/>
                <a:gd name="connsiteX632" fmla="*/ 19647 w 307906"/>
                <a:gd name="connsiteY632" fmla="*/ 219415 h 301638"/>
                <a:gd name="connsiteX633" fmla="*/ 19647 w 307906"/>
                <a:gd name="connsiteY633" fmla="*/ 219415 h 301638"/>
                <a:gd name="connsiteX634" fmla="*/ 28410 w 307906"/>
                <a:gd name="connsiteY634" fmla="*/ 272088 h 301638"/>
                <a:gd name="connsiteX635" fmla="*/ 28410 w 307906"/>
                <a:gd name="connsiteY635" fmla="*/ 272088 h 301638"/>
                <a:gd name="connsiteX636" fmla="*/ 28505 w 307906"/>
                <a:gd name="connsiteY636" fmla="*/ 272279 h 301638"/>
                <a:gd name="connsiteX637" fmla="*/ 28124 w 307906"/>
                <a:gd name="connsiteY637" fmla="*/ 272279 h 301638"/>
                <a:gd name="connsiteX638" fmla="*/ 28410 w 307906"/>
                <a:gd name="connsiteY638" fmla="*/ 272088 h 301638"/>
                <a:gd name="connsiteX639" fmla="*/ 95561 w 307906"/>
                <a:gd name="connsiteY639" fmla="*/ 251800 h 301638"/>
                <a:gd name="connsiteX640" fmla="*/ 95657 w 307906"/>
                <a:gd name="connsiteY640" fmla="*/ 251896 h 301638"/>
                <a:gd name="connsiteX641" fmla="*/ 95371 w 307906"/>
                <a:gd name="connsiteY641" fmla="*/ 251896 h 301638"/>
                <a:gd name="connsiteX642" fmla="*/ 95561 w 307906"/>
                <a:gd name="connsiteY642" fmla="*/ 251800 h 301638"/>
                <a:gd name="connsiteX643" fmla="*/ 94133 w 307906"/>
                <a:gd name="connsiteY643" fmla="*/ 249705 h 301638"/>
                <a:gd name="connsiteX644" fmla="*/ 94133 w 307906"/>
                <a:gd name="connsiteY644" fmla="*/ 249705 h 301638"/>
                <a:gd name="connsiteX645" fmla="*/ 94133 w 307906"/>
                <a:gd name="connsiteY645" fmla="*/ 249705 h 301638"/>
                <a:gd name="connsiteX646" fmla="*/ 94133 w 307906"/>
                <a:gd name="connsiteY646" fmla="*/ 249705 h 301638"/>
                <a:gd name="connsiteX647" fmla="*/ 159093 w 307906"/>
                <a:gd name="connsiteY647" fmla="*/ 191317 h 301638"/>
                <a:gd name="connsiteX648" fmla="*/ 159093 w 307906"/>
                <a:gd name="connsiteY648" fmla="*/ 191317 h 301638"/>
                <a:gd name="connsiteX649" fmla="*/ 159093 w 307906"/>
                <a:gd name="connsiteY649" fmla="*/ 191317 h 301638"/>
                <a:gd name="connsiteX650" fmla="*/ 159093 w 307906"/>
                <a:gd name="connsiteY650" fmla="*/ 191317 h 301638"/>
                <a:gd name="connsiteX651" fmla="*/ 196145 w 307906"/>
                <a:gd name="connsiteY651" fmla="*/ 56824 h 301638"/>
                <a:gd name="connsiteX652" fmla="*/ 196050 w 307906"/>
                <a:gd name="connsiteY652" fmla="*/ 56728 h 301638"/>
                <a:gd name="connsiteX653" fmla="*/ 196241 w 307906"/>
                <a:gd name="connsiteY653" fmla="*/ 56538 h 301638"/>
                <a:gd name="connsiteX654" fmla="*/ 196145 w 307906"/>
                <a:gd name="connsiteY654" fmla="*/ 56824 h 301638"/>
                <a:gd name="connsiteX655" fmla="*/ 96514 w 307906"/>
                <a:gd name="connsiteY655" fmla="*/ 15104 h 301638"/>
                <a:gd name="connsiteX656" fmla="*/ 96514 w 307906"/>
                <a:gd name="connsiteY656" fmla="*/ 15104 h 301638"/>
                <a:gd name="connsiteX657" fmla="*/ 96514 w 307906"/>
                <a:gd name="connsiteY657" fmla="*/ 15104 h 301638"/>
                <a:gd name="connsiteX658" fmla="*/ 96514 w 307906"/>
                <a:gd name="connsiteY658" fmla="*/ 15104 h 301638"/>
                <a:gd name="connsiteX659" fmla="*/ 58700 w 307906"/>
                <a:gd name="connsiteY659" fmla="*/ 34154 h 301638"/>
                <a:gd name="connsiteX660" fmla="*/ 58795 w 307906"/>
                <a:gd name="connsiteY660" fmla="*/ 34344 h 301638"/>
                <a:gd name="connsiteX661" fmla="*/ 58604 w 307906"/>
                <a:gd name="connsiteY661" fmla="*/ 34344 h 301638"/>
                <a:gd name="connsiteX662" fmla="*/ 58700 w 307906"/>
                <a:gd name="connsiteY662" fmla="*/ 34154 h 301638"/>
                <a:gd name="connsiteX663" fmla="*/ 56509 w 307906"/>
                <a:gd name="connsiteY663" fmla="*/ 70634 h 301638"/>
                <a:gd name="connsiteX664" fmla="*/ 56509 w 307906"/>
                <a:gd name="connsiteY664" fmla="*/ 70634 h 301638"/>
                <a:gd name="connsiteX665" fmla="*/ 56509 w 307906"/>
                <a:gd name="connsiteY665" fmla="*/ 70634 h 301638"/>
                <a:gd name="connsiteX666" fmla="*/ 56509 w 307906"/>
                <a:gd name="connsiteY666" fmla="*/ 70634 h 301638"/>
                <a:gd name="connsiteX667" fmla="*/ 56509 w 307906"/>
                <a:gd name="connsiteY667" fmla="*/ 70634 h 301638"/>
                <a:gd name="connsiteX668" fmla="*/ 56509 w 307906"/>
                <a:gd name="connsiteY668" fmla="*/ 70634 h 301638"/>
                <a:gd name="connsiteX669" fmla="*/ 14313 w 307906"/>
                <a:gd name="connsiteY669" fmla="*/ 227512 h 301638"/>
                <a:gd name="connsiteX670" fmla="*/ 14313 w 307906"/>
                <a:gd name="connsiteY670" fmla="*/ 227512 h 301638"/>
                <a:gd name="connsiteX671" fmla="*/ 14408 w 307906"/>
                <a:gd name="connsiteY671" fmla="*/ 226749 h 301638"/>
                <a:gd name="connsiteX672" fmla="*/ 14408 w 307906"/>
                <a:gd name="connsiteY672" fmla="*/ 226749 h 301638"/>
                <a:gd name="connsiteX673" fmla="*/ 14313 w 307906"/>
                <a:gd name="connsiteY673" fmla="*/ 227512 h 301638"/>
                <a:gd name="connsiteX674" fmla="*/ 11456 w 307906"/>
                <a:gd name="connsiteY674" fmla="*/ 232941 h 301638"/>
                <a:gd name="connsiteX675" fmla="*/ 11265 w 307906"/>
                <a:gd name="connsiteY675" fmla="*/ 232941 h 301638"/>
                <a:gd name="connsiteX676" fmla="*/ 11456 w 307906"/>
                <a:gd name="connsiteY676" fmla="*/ 232941 h 301638"/>
                <a:gd name="connsiteX677" fmla="*/ 11456 w 307906"/>
                <a:gd name="connsiteY677" fmla="*/ 232941 h 301638"/>
                <a:gd name="connsiteX678" fmla="*/ 23648 w 307906"/>
                <a:gd name="connsiteY678" fmla="*/ 267326 h 301638"/>
                <a:gd name="connsiteX679" fmla="*/ 23648 w 307906"/>
                <a:gd name="connsiteY679" fmla="*/ 267326 h 301638"/>
                <a:gd name="connsiteX680" fmla="*/ 23648 w 307906"/>
                <a:gd name="connsiteY680" fmla="*/ 267326 h 301638"/>
                <a:gd name="connsiteX681" fmla="*/ 23648 w 307906"/>
                <a:gd name="connsiteY681" fmla="*/ 267326 h 301638"/>
                <a:gd name="connsiteX682" fmla="*/ 72987 w 307906"/>
                <a:gd name="connsiteY682" fmla="*/ 271993 h 301638"/>
                <a:gd name="connsiteX683" fmla="*/ 72987 w 307906"/>
                <a:gd name="connsiteY683" fmla="*/ 272088 h 301638"/>
                <a:gd name="connsiteX684" fmla="*/ 72892 w 307906"/>
                <a:gd name="connsiteY684" fmla="*/ 271993 h 301638"/>
                <a:gd name="connsiteX685" fmla="*/ 72987 w 307906"/>
                <a:gd name="connsiteY685" fmla="*/ 271993 h 301638"/>
                <a:gd name="connsiteX686" fmla="*/ 106134 w 307906"/>
                <a:gd name="connsiteY686" fmla="*/ 255705 h 301638"/>
                <a:gd name="connsiteX687" fmla="*/ 106229 w 307906"/>
                <a:gd name="connsiteY687" fmla="*/ 255800 h 301638"/>
                <a:gd name="connsiteX688" fmla="*/ 106134 w 307906"/>
                <a:gd name="connsiteY688" fmla="*/ 255705 h 301638"/>
                <a:gd name="connsiteX689" fmla="*/ 106134 w 307906"/>
                <a:gd name="connsiteY689" fmla="*/ 255705 h 301638"/>
                <a:gd name="connsiteX690" fmla="*/ 253772 w 307906"/>
                <a:gd name="connsiteY690" fmla="*/ 169790 h 301638"/>
                <a:gd name="connsiteX691" fmla="*/ 253772 w 307906"/>
                <a:gd name="connsiteY691" fmla="*/ 169790 h 301638"/>
                <a:gd name="connsiteX692" fmla="*/ 253772 w 307906"/>
                <a:gd name="connsiteY692" fmla="*/ 169790 h 301638"/>
                <a:gd name="connsiteX693" fmla="*/ 253772 w 307906"/>
                <a:gd name="connsiteY693" fmla="*/ 169790 h 301638"/>
                <a:gd name="connsiteX694" fmla="*/ 263106 w 307906"/>
                <a:gd name="connsiteY694" fmla="*/ 168742 h 301638"/>
                <a:gd name="connsiteX695" fmla="*/ 263582 w 307906"/>
                <a:gd name="connsiteY695" fmla="*/ 168837 h 301638"/>
                <a:gd name="connsiteX696" fmla="*/ 263106 w 307906"/>
                <a:gd name="connsiteY696" fmla="*/ 168742 h 301638"/>
                <a:gd name="connsiteX697" fmla="*/ 273203 w 307906"/>
                <a:gd name="connsiteY697" fmla="*/ 147121 h 301638"/>
                <a:gd name="connsiteX698" fmla="*/ 273203 w 307906"/>
                <a:gd name="connsiteY698" fmla="*/ 147121 h 301638"/>
                <a:gd name="connsiteX699" fmla="*/ 273203 w 307906"/>
                <a:gd name="connsiteY699" fmla="*/ 147121 h 301638"/>
                <a:gd name="connsiteX700" fmla="*/ 273203 w 307906"/>
                <a:gd name="connsiteY700" fmla="*/ 147121 h 301638"/>
                <a:gd name="connsiteX701" fmla="*/ 280823 w 307906"/>
                <a:gd name="connsiteY701" fmla="*/ 141882 h 301638"/>
                <a:gd name="connsiteX702" fmla="*/ 281870 w 307906"/>
                <a:gd name="connsiteY702" fmla="*/ 142072 h 301638"/>
                <a:gd name="connsiteX703" fmla="*/ 281108 w 307906"/>
                <a:gd name="connsiteY703" fmla="*/ 142358 h 301638"/>
                <a:gd name="connsiteX704" fmla="*/ 280823 w 307906"/>
                <a:gd name="connsiteY704" fmla="*/ 141882 h 301638"/>
                <a:gd name="connsiteX705" fmla="*/ 118326 w 307906"/>
                <a:gd name="connsiteY705" fmla="*/ 19295 h 301638"/>
                <a:gd name="connsiteX706" fmla="*/ 118326 w 307906"/>
                <a:gd name="connsiteY706" fmla="*/ 19295 h 301638"/>
                <a:gd name="connsiteX707" fmla="*/ 118326 w 307906"/>
                <a:gd name="connsiteY707" fmla="*/ 19295 h 301638"/>
                <a:gd name="connsiteX708" fmla="*/ 118326 w 307906"/>
                <a:gd name="connsiteY708" fmla="*/ 19295 h 301638"/>
                <a:gd name="connsiteX709" fmla="*/ 168142 w 307906"/>
                <a:gd name="connsiteY709" fmla="*/ 227988 h 301638"/>
                <a:gd name="connsiteX710" fmla="*/ 168142 w 307906"/>
                <a:gd name="connsiteY710" fmla="*/ 227988 h 301638"/>
                <a:gd name="connsiteX711" fmla="*/ 168142 w 307906"/>
                <a:gd name="connsiteY711" fmla="*/ 227988 h 301638"/>
                <a:gd name="connsiteX712" fmla="*/ 168142 w 307906"/>
                <a:gd name="connsiteY712" fmla="*/ 227988 h 301638"/>
                <a:gd name="connsiteX713" fmla="*/ 233388 w 307906"/>
                <a:gd name="connsiteY713" fmla="*/ 197984 h 301638"/>
                <a:gd name="connsiteX714" fmla="*/ 233388 w 307906"/>
                <a:gd name="connsiteY714" fmla="*/ 197984 h 301638"/>
                <a:gd name="connsiteX715" fmla="*/ 233388 w 307906"/>
                <a:gd name="connsiteY715" fmla="*/ 197984 h 301638"/>
                <a:gd name="connsiteX716" fmla="*/ 233388 w 307906"/>
                <a:gd name="connsiteY716" fmla="*/ 197984 h 301638"/>
                <a:gd name="connsiteX717" fmla="*/ 250057 w 307906"/>
                <a:gd name="connsiteY717" fmla="*/ 192936 h 301638"/>
                <a:gd name="connsiteX718" fmla="*/ 250057 w 307906"/>
                <a:gd name="connsiteY718" fmla="*/ 192364 h 301638"/>
                <a:gd name="connsiteX719" fmla="*/ 250343 w 307906"/>
                <a:gd name="connsiteY719" fmla="*/ 192745 h 301638"/>
                <a:gd name="connsiteX720" fmla="*/ 250057 w 307906"/>
                <a:gd name="connsiteY720" fmla="*/ 192936 h 301638"/>
                <a:gd name="connsiteX721" fmla="*/ 44793 w 307906"/>
                <a:gd name="connsiteY721" fmla="*/ 72063 h 301638"/>
                <a:gd name="connsiteX722" fmla="*/ 44888 w 307906"/>
                <a:gd name="connsiteY722" fmla="*/ 72254 h 301638"/>
                <a:gd name="connsiteX723" fmla="*/ 44888 w 307906"/>
                <a:gd name="connsiteY723" fmla="*/ 72254 h 301638"/>
                <a:gd name="connsiteX724" fmla="*/ 44888 w 307906"/>
                <a:gd name="connsiteY724" fmla="*/ 72254 h 301638"/>
                <a:gd name="connsiteX725" fmla="*/ 44888 w 307906"/>
                <a:gd name="connsiteY725" fmla="*/ 72254 h 301638"/>
                <a:gd name="connsiteX726" fmla="*/ 44888 w 307906"/>
                <a:gd name="connsiteY726" fmla="*/ 72254 h 301638"/>
                <a:gd name="connsiteX727" fmla="*/ 44698 w 307906"/>
                <a:gd name="connsiteY727" fmla="*/ 72254 h 301638"/>
                <a:gd name="connsiteX728" fmla="*/ 44793 w 307906"/>
                <a:gd name="connsiteY728" fmla="*/ 72063 h 301638"/>
                <a:gd name="connsiteX729" fmla="*/ 32411 w 307906"/>
                <a:gd name="connsiteY729" fmla="*/ 142549 h 301638"/>
                <a:gd name="connsiteX730" fmla="*/ 32411 w 307906"/>
                <a:gd name="connsiteY730" fmla="*/ 142549 h 301638"/>
                <a:gd name="connsiteX731" fmla="*/ 32411 w 307906"/>
                <a:gd name="connsiteY731" fmla="*/ 142549 h 301638"/>
                <a:gd name="connsiteX732" fmla="*/ 32411 w 307906"/>
                <a:gd name="connsiteY732" fmla="*/ 142549 h 301638"/>
                <a:gd name="connsiteX733" fmla="*/ 70320 w 307906"/>
                <a:gd name="connsiteY733" fmla="*/ 275327 h 301638"/>
                <a:gd name="connsiteX734" fmla="*/ 70415 w 307906"/>
                <a:gd name="connsiteY734" fmla="*/ 275422 h 301638"/>
                <a:gd name="connsiteX735" fmla="*/ 70320 w 307906"/>
                <a:gd name="connsiteY735" fmla="*/ 275327 h 301638"/>
                <a:gd name="connsiteX736" fmla="*/ 70320 w 307906"/>
                <a:gd name="connsiteY736" fmla="*/ 275327 h 301638"/>
                <a:gd name="connsiteX737" fmla="*/ 224625 w 307906"/>
                <a:gd name="connsiteY737" fmla="*/ 164170 h 301638"/>
                <a:gd name="connsiteX738" fmla="*/ 224625 w 307906"/>
                <a:gd name="connsiteY738" fmla="*/ 164170 h 301638"/>
                <a:gd name="connsiteX739" fmla="*/ 224625 w 307906"/>
                <a:gd name="connsiteY739" fmla="*/ 164170 h 301638"/>
                <a:gd name="connsiteX740" fmla="*/ 224625 w 307906"/>
                <a:gd name="connsiteY740" fmla="*/ 164170 h 301638"/>
                <a:gd name="connsiteX741" fmla="*/ 224720 w 307906"/>
                <a:gd name="connsiteY741" fmla="*/ 164361 h 301638"/>
                <a:gd name="connsiteX742" fmla="*/ 224435 w 307906"/>
                <a:gd name="connsiteY742" fmla="*/ 164265 h 301638"/>
                <a:gd name="connsiteX743" fmla="*/ 224625 w 307906"/>
                <a:gd name="connsiteY743" fmla="*/ 164170 h 301638"/>
                <a:gd name="connsiteX744" fmla="*/ 258153 w 307906"/>
                <a:gd name="connsiteY744" fmla="*/ 176267 h 301638"/>
                <a:gd name="connsiteX745" fmla="*/ 258153 w 307906"/>
                <a:gd name="connsiteY745" fmla="*/ 176267 h 301638"/>
                <a:gd name="connsiteX746" fmla="*/ 258153 w 307906"/>
                <a:gd name="connsiteY746" fmla="*/ 176267 h 301638"/>
                <a:gd name="connsiteX747" fmla="*/ 258153 w 307906"/>
                <a:gd name="connsiteY747" fmla="*/ 176267 h 301638"/>
                <a:gd name="connsiteX748" fmla="*/ 258153 w 307906"/>
                <a:gd name="connsiteY748" fmla="*/ 176267 h 301638"/>
                <a:gd name="connsiteX749" fmla="*/ 258153 w 307906"/>
                <a:gd name="connsiteY749" fmla="*/ 176267 h 301638"/>
                <a:gd name="connsiteX750" fmla="*/ 258153 w 307906"/>
                <a:gd name="connsiteY750" fmla="*/ 176267 h 301638"/>
                <a:gd name="connsiteX751" fmla="*/ 270917 w 307906"/>
                <a:gd name="connsiteY751" fmla="*/ 183411 h 301638"/>
                <a:gd name="connsiteX752" fmla="*/ 271012 w 307906"/>
                <a:gd name="connsiteY752" fmla="*/ 183411 h 301638"/>
                <a:gd name="connsiteX753" fmla="*/ 270917 w 307906"/>
                <a:gd name="connsiteY753" fmla="*/ 183411 h 301638"/>
                <a:gd name="connsiteX754" fmla="*/ 270917 w 307906"/>
                <a:gd name="connsiteY754" fmla="*/ 183411 h 301638"/>
                <a:gd name="connsiteX755" fmla="*/ 271964 w 307906"/>
                <a:gd name="connsiteY755" fmla="*/ 182553 h 301638"/>
                <a:gd name="connsiteX756" fmla="*/ 272060 w 307906"/>
                <a:gd name="connsiteY756" fmla="*/ 182744 h 301638"/>
                <a:gd name="connsiteX757" fmla="*/ 271869 w 307906"/>
                <a:gd name="connsiteY757" fmla="*/ 182839 h 301638"/>
                <a:gd name="connsiteX758" fmla="*/ 271964 w 307906"/>
                <a:gd name="connsiteY758" fmla="*/ 182553 h 301638"/>
                <a:gd name="connsiteX759" fmla="*/ 275965 w 307906"/>
                <a:gd name="connsiteY759" fmla="*/ 172171 h 301638"/>
                <a:gd name="connsiteX760" fmla="*/ 275965 w 307906"/>
                <a:gd name="connsiteY760" fmla="*/ 172171 h 301638"/>
                <a:gd name="connsiteX761" fmla="*/ 275965 w 307906"/>
                <a:gd name="connsiteY761" fmla="*/ 172171 h 301638"/>
                <a:gd name="connsiteX762" fmla="*/ 275965 w 307906"/>
                <a:gd name="connsiteY762" fmla="*/ 172171 h 301638"/>
                <a:gd name="connsiteX763" fmla="*/ 275965 w 307906"/>
                <a:gd name="connsiteY763" fmla="*/ 172171 h 301638"/>
                <a:gd name="connsiteX764" fmla="*/ 275965 w 307906"/>
                <a:gd name="connsiteY764" fmla="*/ 172171 h 301638"/>
                <a:gd name="connsiteX765" fmla="*/ 296825 w 307906"/>
                <a:gd name="connsiteY765" fmla="*/ 108925 h 301638"/>
                <a:gd name="connsiteX766" fmla="*/ 296825 w 307906"/>
                <a:gd name="connsiteY766" fmla="*/ 108925 h 301638"/>
                <a:gd name="connsiteX767" fmla="*/ 296825 w 307906"/>
                <a:gd name="connsiteY767" fmla="*/ 108925 h 301638"/>
                <a:gd name="connsiteX768" fmla="*/ 290633 w 307906"/>
                <a:gd name="connsiteY768" fmla="*/ 95685 h 301638"/>
                <a:gd name="connsiteX769" fmla="*/ 290633 w 307906"/>
                <a:gd name="connsiteY769" fmla="*/ 95685 h 301638"/>
                <a:gd name="connsiteX770" fmla="*/ 290633 w 307906"/>
                <a:gd name="connsiteY770" fmla="*/ 95590 h 301638"/>
                <a:gd name="connsiteX771" fmla="*/ 290729 w 307906"/>
                <a:gd name="connsiteY771" fmla="*/ 95590 h 301638"/>
                <a:gd name="connsiteX772" fmla="*/ 290633 w 307906"/>
                <a:gd name="connsiteY772" fmla="*/ 95685 h 301638"/>
                <a:gd name="connsiteX773" fmla="*/ 290633 w 307906"/>
                <a:gd name="connsiteY773" fmla="*/ 95685 h 301638"/>
                <a:gd name="connsiteX774" fmla="*/ 290633 w 307906"/>
                <a:gd name="connsiteY774" fmla="*/ 95685 h 301638"/>
                <a:gd name="connsiteX775" fmla="*/ 68034 w 307906"/>
                <a:gd name="connsiteY775" fmla="*/ 10627 h 301638"/>
                <a:gd name="connsiteX776" fmla="*/ 68034 w 307906"/>
                <a:gd name="connsiteY776" fmla="*/ 10627 h 301638"/>
                <a:gd name="connsiteX777" fmla="*/ 68034 w 307906"/>
                <a:gd name="connsiteY777" fmla="*/ 10627 h 301638"/>
                <a:gd name="connsiteX778" fmla="*/ 68034 w 307906"/>
                <a:gd name="connsiteY778" fmla="*/ 10627 h 301638"/>
                <a:gd name="connsiteX779" fmla="*/ 40031 w 307906"/>
                <a:gd name="connsiteY779" fmla="*/ 74254 h 301638"/>
                <a:gd name="connsiteX780" fmla="*/ 40697 w 307906"/>
                <a:gd name="connsiteY780" fmla="*/ 75207 h 301638"/>
                <a:gd name="connsiteX781" fmla="*/ 40507 w 307906"/>
                <a:gd name="connsiteY781" fmla="*/ 75302 h 301638"/>
                <a:gd name="connsiteX782" fmla="*/ 40031 w 307906"/>
                <a:gd name="connsiteY782" fmla="*/ 74254 h 301638"/>
                <a:gd name="connsiteX783" fmla="*/ 40031 w 307906"/>
                <a:gd name="connsiteY783" fmla="*/ 74254 h 301638"/>
                <a:gd name="connsiteX784" fmla="*/ 32315 w 307906"/>
                <a:gd name="connsiteY784" fmla="*/ 142453 h 301638"/>
                <a:gd name="connsiteX785" fmla="*/ 32315 w 307906"/>
                <a:gd name="connsiteY785" fmla="*/ 142453 h 301638"/>
                <a:gd name="connsiteX786" fmla="*/ 32315 w 307906"/>
                <a:gd name="connsiteY786" fmla="*/ 142453 h 301638"/>
                <a:gd name="connsiteX787" fmla="*/ 32315 w 307906"/>
                <a:gd name="connsiteY787" fmla="*/ 142453 h 301638"/>
                <a:gd name="connsiteX788" fmla="*/ 8312 w 307906"/>
                <a:gd name="connsiteY788" fmla="*/ 251609 h 301638"/>
                <a:gd name="connsiteX789" fmla="*/ 8598 w 307906"/>
                <a:gd name="connsiteY789" fmla="*/ 251991 h 301638"/>
                <a:gd name="connsiteX790" fmla="*/ 8598 w 307906"/>
                <a:gd name="connsiteY790" fmla="*/ 251991 h 301638"/>
                <a:gd name="connsiteX791" fmla="*/ 8312 w 307906"/>
                <a:gd name="connsiteY791" fmla="*/ 251609 h 301638"/>
                <a:gd name="connsiteX792" fmla="*/ 95371 w 307906"/>
                <a:gd name="connsiteY792" fmla="*/ 277327 h 301638"/>
                <a:gd name="connsiteX793" fmla="*/ 95371 w 307906"/>
                <a:gd name="connsiteY793" fmla="*/ 277327 h 301638"/>
                <a:gd name="connsiteX794" fmla="*/ 95371 w 307906"/>
                <a:gd name="connsiteY794" fmla="*/ 277327 h 301638"/>
                <a:gd name="connsiteX795" fmla="*/ 95371 w 307906"/>
                <a:gd name="connsiteY795" fmla="*/ 277327 h 301638"/>
                <a:gd name="connsiteX796" fmla="*/ 159474 w 307906"/>
                <a:gd name="connsiteY796" fmla="*/ 247990 h 301638"/>
                <a:gd name="connsiteX797" fmla="*/ 159569 w 307906"/>
                <a:gd name="connsiteY797" fmla="*/ 248181 h 301638"/>
                <a:gd name="connsiteX798" fmla="*/ 159284 w 307906"/>
                <a:gd name="connsiteY798" fmla="*/ 248181 h 301638"/>
                <a:gd name="connsiteX799" fmla="*/ 159474 w 307906"/>
                <a:gd name="connsiteY799" fmla="*/ 247990 h 301638"/>
                <a:gd name="connsiteX800" fmla="*/ 284061 w 307906"/>
                <a:gd name="connsiteY800" fmla="*/ 135024 h 301638"/>
                <a:gd name="connsiteX801" fmla="*/ 284061 w 307906"/>
                <a:gd name="connsiteY801" fmla="*/ 135024 h 301638"/>
                <a:gd name="connsiteX802" fmla="*/ 284061 w 307906"/>
                <a:gd name="connsiteY802" fmla="*/ 135024 h 301638"/>
                <a:gd name="connsiteX803" fmla="*/ 284061 w 307906"/>
                <a:gd name="connsiteY803" fmla="*/ 135024 h 301638"/>
                <a:gd name="connsiteX804" fmla="*/ 284061 w 307906"/>
                <a:gd name="connsiteY804" fmla="*/ 135024 h 301638"/>
                <a:gd name="connsiteX805" fmla="*/ 88037 w 307906"/>
                <a:gd name="connsiteY805" fmla="*/ 4912 h 301638"/>
                <a:gd name="connsiteX806" fmla="*/ 88037 w 307906"/>
                <a:gd name="connsiteY806" fmla="*/ 4912 h 301638"/>
                <a:gd name="connsiteX807" fmla="*/ 88037 w 307906"/>
                <a:gd name="connsiteY807" fmla="*/ 4912 h 301638"/>
                <a:gd name="connsiteX808" fmla="*/ 88037 w 307906"/>
                <a:gd name="connsiteY808" fmla="*/ 4912 h 301638"/>
                <a:gd name="connsiteX809" fmla="*/ 88037 w 307906"/>
                <a:gd name="connsiteY809" fmla="*/ 4912 h 301638"/>
                <a:gd name="connsiteX810" fmla="*/ 88037 w 307906"/>
                <a:gd name="connsiteY810" fmla="*/ 4912 h 301638"/>
                <a:gd name="connsiteX811" fmla="*/ 88037 w 307906"/>
                <a:gd name="connsiteY811" fmla="*/ 4912 h 301638"/>
                <a:gd name="connsiteX812" fmla="*/ 80893 w 307906"/>
                <a:gd name="connsiteY812" fmla="*/ 2340 h 301638"/>
                <a:gd name="connsiteX813" fmla="*/ 79845 w 307906"/>
                <a:gd name="connsiteY813" fmla="*/ 2055 h 301638"/>
                <a:gd name="connsiteX814" fmla="*/ 80893 w 307906"/>
                <a:gd name="connsiteY814" fmla="*/ 2340 h 301638"/>
                <a:gd name="connsiteX815" fmla="*/ 78226 w 307906"/>
                <a:gd name="connsiteY815" fmla="*/ 3293 h 301638"/>
                <a:gd name="connsiteX816" fmla="*/ 78226 w 307906"/>
                <a:gd name="connsiteY816" fmla="*/ 3293 h 301638"/>
                <a:gd name="connsiteX817" fmla="*/ 78226 w 307906"/>
                <a:gd name="connsiteY817" fmla="*/ 3293 h 301638"/>
                <a:gd name="connsiteX818" fmla="*/ 78226 w 307906"/>
                <a:gd name="connsiteY818" fmla="*/ 3293 h 301638"/>
                <a:gd name="connsiteX819" fmla="*/ 3931 w 307906"/>
                <a:gd name="connsiteY819" fmla="*/ 198270 h 301638"/>
                <a:gd name="connsiteX820" fmla="*/ 3836 w 307906"/>
                <a:gd name="connsiteY820" fmla="*/ 198460 h 301638"/>
                <a:gd name="connsiteX821" fmla="*/ 3740 w 307906"/>
                <a:gd name="connsiteY821" fmla="*/ 198365 h 301638"/>
                <a:gd name="connsiteX822" fmla="*/ 3931 w 307906"/>
                <a:gd name="connsiteY822" fmla="*/ 198270 h 301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307906" h="301638">
                  <a:moveTo>
                    <a:pt x="299682" y="102162"/>
                  </a:moveTo>
                  <a:cubicBezTo>
                    <a:pt x="298920" y="101115"/>
                    <a:pt x="298158" y="99972"/>
                    <a:pt x="297491" y="98924"/>
                  </a:cubicBezTo>
                  <a:cubicBezTo>
                    <a:pt x="296539" y="97495"/>
                    <a:pt x="295491" y="96067"/>
                    <a:pt x="294539" y="94542"/>
                  </a:cubicBezTo>
                  <a:cubicBezTo>
                    <a:pt x="293300" y="92542"/>
                    <a:pt x="292253" y="90351"/>
                    <a:pt x="289871" y="89399"/>
                  </a:cubicBezTo>
                  <a:lnTo>
                    <a:pt x="289871" y="89399"/>
                  </a:lnTo>
                  <a:cubicBezTo>
                    <a:pt x="283299" y="81112"/>
                    <a:pt x="275489" y="74159"/>
                    <a:pt x="266535" y="68730"/>
                  </a:cubicBezTo>
                  <a:lnTo>
                    <a:pt x="266535" y="68730"/>
                  </a:lnTo>
                  <a:lnTo>
                    <a:pt x="266535" y="68730"/>
                  </a:lnTo>
                  <a:cubicBezTo>
                    <a:pt x="265964" y="68253"/>
                    <a:pt x="265392" y="67872"/>
                    <a:pt x="264821" y="67396"/>
                  </a:cubicBezTo>
                  <a:lnTo>
                    <a:pt x="264821" y="67396"/>
                  </a:lnTo>
                  <a:lnTo>
                    <a:pt x="264821" y="67396"/>
                  </a:lnTo>
                  <a:cubicBezTo>
                    <a:pt x="261106" y="65015"/>
                    <a:pt x="257677" y="61967"/>
                    <a:pt x="253105" y="61205"/>
                  </a:cubicBezTo>
                  <a:cubicBezTo>
                    <a:pt x="252248" y="60729"/>
                    <a:pt x="251295" y="60253"/>
                    <a:pt x="250438" y="59681"/>
                  </a:cubicBezTo>
                  <a:cubicBezTo>
                    <a:pt x="249962" y="58538"/>
                    <a:pt x="249104" y="57967"/>
                    <a:pt x="247961" y="57967"/>
                  </a:cubicBezTo>
                  <a:lnTo>
                    <a:pt x="247961" y="57967"/>
                  </a:lnTo>
                  <a:lnTo>
                    <a:pt x="247961" y="57967"/>
                  </a:lnTo>
                  <a:cubicBezTo>
                    <a:pt x="246437" y="57300"/>
                    <a:pt x="245009" y="56633"/>
                    <a:pt x="243485" y="55966"/>
                  </a:cubicBezTo>
                  <a:lnTo>
                    <a:pt x="243485" y="55966"/>
                  </a:lnTo>
                  <a:cubicBezTo>
                    <a:pt x="243294" y="55585"/>
                    <a:pt x="243008" y="55395"/>
                    <a:pt x="242627" y="55395"/>
                  </a:cubicBezTo>
                  <a:cubicBezTo>
                    <a:pt x="239008" y="53585"/>
                    <a:pt x="235388" y="51490"/>
                    <a:pt x="231102" y="51680"/>
                  </a:cubicBezTo>
                  <a:cubicBezTo>
                    <a:pt x="230054" y="49585"/>
                    <a:pt x="228245" y="49013"/>
                    <a:pt x="226149" y="49013"/>
                  </a:cubicBezTo>
                  <a:cubicBezTo>
                    <a:pt x="224339" y="48727"/>
                    <a:pt x="222434" y="48346"/>
                    <a:pt x="220625" y="48060"/>
                  </a:cubicBezTo>
                  <a:cubicBezTo>
                    <a:pt x="219386" y="47679"/>
                    <a:pt x="218148" y="47299"/>
                    <a:pt x="216815" y="46917"/>
                  </a:cubicBezTo>
                  <a:lnTo>
                    <a:pt x="216815" y="46917"/>
                  </a:lnTo>
                  <a:cubicBezTo>
                    <a:pt x="215291" y="44441"/>
                    <a:pt x="212624" y="44346"/>
                    <a:pt x="210147" y="43869"/>
                  </a:cubicBezTo>
                  <a:cubicBezTo>
                    <a:pt x="208242" y="42345"/>
                    <a:pt x="206051" y="41774"/>
                    <a:pt x="203670" y="41583"/>
                  </a:cubicBezTo>
                  <a:cubicBezTo>
                    <a:pt x="203670" y="41583"/>
                    <a:pt x="203670" y="41583"/>
                    <a:pt x="203670" y="41583"/>
                  </a:cubicBezTo>
                  <a:cubicBezTo>
                    <a:pt x="201860" y="40345"/>
                    <a:pt x="199860" y="39774"/>
                    <a:pt x="197574" y="39869"/>
                  </a:cubicBezTo>
                  <a:cubicBezTo>
                    <a:pt x="194050" y="38631"/>
                    <a:pt x="190430" y="37392"/>
                    <a:pt x="186906" y="36154"/>
                  </a:cubicBezTo>
                  <a:cubicBezTo>
                    <a:pt x="183763" y="35011"/>
                    <a:pt x="180715" y="33201"/>
                    <a:pt x="177191" y="33201"/>
                  </a:cubicBezTo>
                  <a:cubicBezTo>
                    <a:pt x="176333" y="32725"/>
                    <a:pt x="175381" y="32344"/>
                    <a:pt x="174524" y="31868"/>
                  </a:cubicBezTo>
                  <a:lnTo>
                    <a:pt x="174524" y="31868"/>
                  </a:lnTo>
                  <a:lnTo>
                    <a:pt x="174524" y="31868"/>
                  </a:lnTo>
                  <a:cubicBezTo>
                    <a:pt x="171571" y="30535"/>
                    <a:pt x="168713" y="29201"/>
                    <a:pt x="165761" y="27867"/>
                  </a:cubicBezTo>
                  <a:lnTo>
                    <a:pt x="165761" y="27867"/>
                  </a:lnTo>
                  <a:cubicBezTo>
                    <a:pt x="164618" y="27200"/>
                    <a:pt x="163570" y="26534"/>
                    <a:pt x="162427" y="25772"/>
                  </a:cubicBezTo>
                  <a:cubicBezTo>
                    <a:pt x="160617" y="23486"/>
                    <a:pt x="157474" y="24343"/>
                    <a:pt x="155378" y="22724"/>
                  </a:cubicBezTo>
                  <a:lnTo>
                    <a:pt x="155378" y="22724"/>
                  </a:lnTo>
                  <a:cubicBezTo>
                    <a:pt x="152997" y="19104"/>
                    <a:pt x="148901" y="18342"/>
                    <a:pt x="145377" y="16723"/>
                  </a:cubicBezTo>
                  <a:cubicBezTo>
                    <a:pt x="142329" y="14913"/>
                    <a:pt x="139472" y="12532"/>
                    <a:pt x="135757" y="11961"/>
                  </a:cubicBezTo>
                  <a:cubicBezTo>
                    <a:pt x="135757" y="11961"/>
                    <a:pt x="135757" y="11961"/>
                    <a:pt x="135757" y="11961"/>
                  </a:cubicBezTo>
                  <a:cubicBezTo>
                    <a:pt x="134900" y="11580"/>
                    <a:pt x="134042" y="11199"/>
                    <a:pt x="133185" y="10818"/>
                  </a:cubicBezTo>
                  <a:lnTo>
                    <a:pt x="133185" y="10818"/>
                  </a:lnTo>
                  <a:cubicBezTo>
                    <a:pt x="131280" y="8913"/>
                    <a:pt x="128899" y="8055"/>
                    <a:pt x="126422" y="7484"/>
                  </a:cubicBezTo>
                  <a:cubicBezTo>
                    <a:pt x="124327" y="6722"/>
                    <a:pt x="122231" y="6055"/>
                    <a:pt x="120231" y="5293"/>
                  </a:cubicBezTo>
                  <a:cubicBezTo>
                    <a:pt x="118231" y="4341"/>
                    <a:pt x="116135" y="3103"/>
                    <a:pt x="113849" y="4436"/>
                  </a:cubicBezTo>
                  <a:lnTo>
                    <a:pt x="113849" y="4436"/>
                  </a:lnTo>
                  <a:cubicBezTo>
                    <a:pt x="113564" y="4150"/>
                    <a:pt x="113278" y="3959"/>
                    <a:pt x="112897" y="3865"/>
                  </a:cubicBezTo>
                  <a:lnTo>
                    <a:pt x="112897" y="3865"/>
                  </a:lnTo>
                  <a:cubicBezTo>
                    <a:pt x="111849" y="2531"/>
                    <a:pt x="110420" y="1864"/>
                    <a:pt x="108706" y="2436"/>
                  </a:cubicBezTo>
                  <a:cubicBezTo>
                    <a:pt x="103181" y="1769"/>
                    <a:pt x="97943" y="-612"/>
                    <a:pt x="92228" y="340"/>
                  </a:cubicBezTo>
                  <a:lnTo>
                    <a:pt x="92228" y="340"/>
                  </a:lnTo>
                  <a:cubicBezTo>
                    <a:pt x="88037" y="-517"/>
                    <a:pt x="83941" y="340"/>
                    <a:pt x="80036" y="1864"/>
                  </a:cubicBezTo>
                  <a:lnTo>
                    <a:pt x="80036" y="1864"/>
                  </a:lnTo>
                  <a:cubicBezTo>
                    <a:pt x="78035" y="-708"/>
                    <a:pt x="75845" y="911"/>
                    <a:pt x="73654" y="1674"/>
                  </a:cubicBezTo>
                  <a:cubicBezTo>
                    <a:pt x="73082" y="1674"/>
                    <a:pt x="72511" y="1769"/>
                    <a:pt x="71939" y="1769"/>
                  </a:cubicBezTo>
                  <a:cubicBezTo>
                    <a:pt x="70511" y="1769"/>
                    <a:pt x="68987" y="1578"/>
                    <a:pt x="67939" y="2912"/>
                  </a:cubicBezTo>
                  <a:cubicBezTo>
                    <a:pt x="67177" y="3293"/>
                    <a:pt x="66510" y="3674"/>
                    <a:pt x="65748" y="4150"/>
                  </a:cubicBezTo>
                  <a:cubicBezTo>
                    <a:pt x="64605" y="3198"/>
                    <a:pt x="63653" y="3769"/>
                    <a:pt x="62795" y="4531"/>
                  </a:cubicBezTo>
                  <a:lnTo>
                    <a:pt x="62795" y="4531"/>
                  </a:lnTo>
                  <a:lnTo>
                    <a:pt x="62795" y="4531"/>
                  </a:lnTo>
                  <a:cubicBezTo>
                    <a:pt x="59652" y="4626"/>
                    <a:pt x="58128" y="7103"/>
                    <a:pt x="56223" y="9103"/>
                  </a:cubicBezTo>
                  <a:cubicBezTo>
                    <a:pt x="54604" y="10056"/>
                    <a:pt x="52985" y="11008"/>
                    <a:pt x="52604" y="13104"/>
                  </a:cubicBezTo>
                  <a:cubicBezTo>
                    <a:pt x="52032" y="13866"/>
                    <a:pt x="51556" y="14723"/>
                    <a:pt x="50984" y="15485"/>
                  </a:cubicBezTo>
                  <a:cubicBezTo>
                    <a:pt x="49746" y="16342"/>
                    <a:pt x="49079" y="17580"/>
                    <a:pt x="48794" y="19009"/>
                  </a:cubicBezTo>
                  <a:cubicBezTo>
                    <a:pt x="47651" y="20247"/>
                    <a:pt x="46889" y="21581"/>
                    <a:pt x="46889" y="23295"/>
                  </a:cubicBezTo>
                  <a:cubicBezTo>
                    <a:pt x="45365" y="25772"/>
                    <a:pt x="44222" y="28439"/>
                    <a:pt x="44222" y="31487"/>
                  </a:cubicBezTo>
                  <a:cubicBezTo>
                    <a:pt x="42888" y="35869"/>
                    <a:pt x="40697" y="40060"/>
                    <a:pt x="40888" y="44822"/>
                  </a:cubicBezTo>
                  <a:cubicBezTo>
                    <a:pt x="40507" y="45965"/>
                    <a:pt x="39935" y="47108"/>
                    <a:pt x="40602" y="48346"/>
                  </a:cubicBezTo>
                  <a:lnTo>
                    <a:pt x="40602" y="48346"/>
                  </a:lnTo>
                  <a:cubicBezTo>
                    <a:pt x="40031" y="50823"/>
                    <a:pt x="39459" y="53299"/>
                    <a:pt x="38888" y="55775"/>
                  </a:cubicBezTo>
                  <a:cubicBezTo>
                    <a:pt x="37745" y="57395"/>
                    <a:pt x="37649" y="59205"/>
                    <a:pt x="37649" y="61109"/>
                  </a:cubicBezTo>
                  <a:cubicBezTo>
                    <a:pt x="37649" y="66825"/>
                    <a:pt x="34697" y="72254"/>
                    <a:pt x="36221" y="78064"/>
                  </a:cubicBezTo>
                  <a:cubicBezTo>
                    <a:pt x="35363" y="78636"/>
                    <a:pt x="34601" y="79207"/>
                    <a:pt x="34792" y="80445"/>
                  </a:cubicBezTo>
                  <a:lnTo>
                    <a:pt x="34792" y="80445"/>
                  </a:lnTo>
                  <a:cubicBezTo>
                    <a:pt x="33839" y="82827"/>
                    <a:pt x="33268" y="85208"/>
                    <a:pt x="33554" y="87780"/>
                  </a:cubicBezTo>
                  <a:cubicBezTo>
                    <a:pt x="33268" y="89018"/>
                    <a:pt x="32982" y="90161"/>
                    <a:pt x="32696" y="91399"/>
                  </a:cubicBezTo>
                  <a:cubicBezTo>
                    <a:pt x="32125" y="94447"/>
                    <a:pt x="31458" y="97590"/>
                    <a:pt x="30887" y="100638"/>
                  </a:cubicBezTo>
                  <a:cubicBezTo>
                    <a:pt x="30601" y="101877"/>
                    <a:pt x="30315" y="103020"/>
                    <a:pt x="30029" y="104258"/>
                  </a:cubicBezTo>
                  <a:cubicBezTo>
                    <a:pt x="29553" y="105686"/>
                    <a:pt x="29077" y="107115"/>
                    <a:pt x="28601" y="108544"/>
                  </a:cubicBezTo>
                  <a:cubicBezTo>
                    <a:pt x="27743" y="111878"/>
                    <a:pt x="26791" y="115117"/>
                    <a:pt x="25934" y="118450"/>
                  </a:cubicBezTo>
                  <a:lnTo>
                    <a:pt x="25934" y="118450"/>
                  </a:lnTo>
                  <a:lnTo>
                    <a:pt x="25934" y="118450"/>
                  </a:lnTo>
                  <a:cubicBezTo>
                    <a:pt x="25743" y="119022"/>
                    <a:pt x="25553" y="119688"/>
                    <a:pt x="25362" y="120260"/>
                  </a:cubicBezTo>
                  <a:lnTo>
                    <a:pt x="25362" y="120260"/>
                  </a:lnTo>
                  <a:cubicBezTo>
                    <a:pt x="23743" y="121974"/>
                    <a:pt x="23838" y="124356"/>
                    <a:pt x="23362" y="126451"/>
                  </a:cubicBezTo>
                  <a:cubicBezTo>
                    <a:pt x="22219" y="126928"/>
                    <a:pt x="21838" y="127880"/>
                    <a:pt x="21933" y="129023"/>
                  </a:cubicBezTo>
                  <a:lnTo>
                    <a:pt x="21933" y="129023"/>
                  </a:lnTo>
                  <a:cubicBezTo>
                    <a:pt x="20981" y="130356"/>
                    <a:pt x="20123" y="131690"/>
                    <a:pt x="20123" y="133404"/>
                  </a:cubicBezTo>
                  <a:cubicBezTo>
                    <a:pt x="19266" y="135024"/>
                    <a:pt x="17742" y="136548"/>
                    <a:pt x="18885" y="138643"/>
                  </a:cubicBezTo>
                  <a:cubicBezTo>
                    <a:pt x="14599" y="142358"/>
                    <a:pt x="14218" y="147787"/>
                    <a:pt x="12694" y="152740"/>
                  </a:cubicBezTo>
                  <a:cubicBezTo>
                    <a:pt x="10598" y="155598"/>
                    <a:pt x="10694" y="159217"/>
                    <a:pt x="9551" y="162456"/>
                  </a:cubicBezTo>
                  <a:cubicBezTo>
                    <a:pt x="7931" y="163599"/>
                    <a:pt x="7836" y="165218"/>
                    <a:pt x="8027" y="166933"/>
                  </a:cubicBezTo>
                  <a:cubicBezTo>
                    <a:pt x="6693" y="171409"/>
                    <a:pt x="4502" y="175600"/>
                    <a:pt x="4407" y="180363"/>
                  </a:cubicBezTo>
                  <a:cubicBezTo>
                    <a:pt x="4217" y="181601"/>
                    <a:pt x="4026" y="182839"/>
                    <a:pt x="3836" y="184078"/>
                  </a:cubicBezTo>
                  <a:cubicBezTo>
                    <a:pt x="2502" y="187602"/>
                    <a:pt x="1835" y="191317"/>
                    <a:pt x="1931" y="195031"/>
                  </a:cubicBezTo>
                  <a:cubicBezTo>
                    <a:pt x="1550" y="198365"/>
                    <a:pt x="1264" y="201794"/>
                    <a:pt x="883" y="205127"/>
                  </a:cubicBezTo>
                  <a:cubicBezTo>
                    <a:pt x="883" y="206080"/>
                    <a:pt x="883" y="206937"/>
                    <a:pt x="883" y="207890"/>
                  </a:cubicBezTo>
                  <a:cubicBezTo>
                    <a:pt x="692" y="209604"/>
                    <a:pt x="-1117" y="211414"/>
                    <a:pt x="1073" y="213129"/>
                  </a:cubicBezTo>
                  <a:cubicBezTo>
                    <a:pt x="1264" y="213319"/>
                    <a:pt x="1550" y="213509"/>
                    <a:pt x="1740" y="213796"/>
                  </a:cubicBezTo>
                  <a:lnTo>
                    <a:pt x="1740" y="213796"/>
                  </a:lnTo>
                  <a:lnTo>
                    <a:pt x="1740" y="213796"/>
                  </a:lnTo>
                  <a:cubicBezTo>
                    <a:pt x="-1308" y="217034"/>
                    <a:pt x="788" y="220653"/>
                    <a:pt x="788" y="224177"/>
                  </a:cubicBezTo>
                  <a:cubicBezTo>
                    <a:pt x="788" y="227130"/>
                    <a:pt x="788" y="230083"/>
                    <a:pt x="1835" y="232846"/>
                  </a:cubicBezTo>
                  <a:cubicBezTo>
                    <a:pt x="2026" y="232941"/>
                    <a:pt x="2216" y="232846"/>
                    <a:pt x="2407" y="232846"/>
                  </a:cubicBezTo>
                  <a:cubicBezTo>
                    <a:pt x="2407" y="232846"/>
                    <a:pt x="2407" y="232941"/>
                    <a:pt x="2312" y="232941"/>
                  </a:cubicBezTo>
                  <a:cubicBezTo>
                    <a:pt x="2312" y="232941"/>
                    <a:pt x="1835" y="232846"/>
                    <a:pt x="1835" y="232846"/>
                  </a:cubicBezTo>
                  <a:cubicBezTo>
                    <a:pt x="1550" y="234941"/>
                    <a:pt x="1645" y="236846"/>
                    <a:pt x="2788" y="238751"/>
                  </a:cubicBezTo>
                  <a:cubicBezTo>
                    <a:pt x="2407" y="239799"/>
                    <a:pt x="2693" y="240751"/>
                    <a:pt x="3264" y="241608"/>
                  </a:cubicBezTo>
                  <a:lnTo>
                    <a:pt x="3264" y="241608"/>
                  </a:lnTo>
                  <a:lnTo>
                    <a:pt x="3264" y="241608"/>
                  </a:lnTo>
                  <a:cubicBezTo>
                    <a:pt x="2883" y="243133"/>
                    <a:pt x="3455" y="244371"/>
                    <a:pt x="4312" y="245609"/>
                  </a:cubicBezTo>
                  <a:lnTo>
                    <a:pt x="4312" y="245609"/>
                  </a:lnTo>
                  <a:lnTo>
                    <a:pt x="4312" y="245609"/>
                  </a:lnTo>
                  <a:cubicBezTo>
                    <a:pt x="4407" y="246180"/>
                    <a:pt x="4407" y="246752"/>
                    <a:pt x="4502" y="247228"/>
                  </a:cubicBezTo>
                  <a:cubicBezTo>
                    <a:pt x="4883" y="249419"/>
                    <a:pt x="5074" y="251609"/>
                    <a:pt x="6407" y="253515"/>
                  </a:cubicBezTo>
                  <a:lnTo>
                    <a:pt x="6407" y="253515"/>
                  </a:lnTo>
                  <a:lnTo>
                    <a:pt x="6407" y="253515"/>
                  </a:lnTo>
                  <a:cubicBezTo>
                    <a:pt x="6122" y="255039"/>
                    <a:pt x="6884" y="256277"/>
                    <a:pt x="7741" y="257515"/>
                  </a:cubicBezTo>
                  <a:cubicBezTo>
                    <a:pt x="8693" y="261992"/>
                    <a:pt x="10313" y="266183"/>
                    <a:pt x="13170" y="269898"/>
                  </a:cubicBezTo>
                  <a:cubicBezTo>
                    <a:pt x="14123" y="271422"/>
                    <a:pt x="14980" y="272851"/>
                    <a:pt x="15932" y="274374"/>
                  </a:cubicBezTo>
                  <a:cubicBezTo>
                    <a:pt x="16218" y="276279"/>
                    <a:pt x="17171" y="277708"/>
                    <a:pt x="18790" y="278661"/>
                  </a:cubicBezTo>
                  <a:lnTo>
                    <a:pt x="18790" y="278661"/>
                  </a:lnTo>
                  <a:cubicBezTo>
                    <a:pt x="21076" y="282566"/>
                    <a:pt x="23933" y="285900"/>
                    <a:pt x="27553" y="288567"/>
                  </a:cubicBezTo>
                  <a:cubicBezTo>
                    <a:pt x="29363" y="290758"/>
                    <a:pt x="31649" y="292281"/>
                    <a:pt x="34125" y="293615"/>
                  </a:cubicBezTo>
                  <a:cubicBezTo>
                    <a:pt x="37554" y="295901"/>
                    <a:pt x="41174" y="297806"/>
                    <a:pt x="45269" y="298758"/>
                  </a:cubicBezTo>
                  <a:cubicBezTo>
                    <a:pt x="46412" y="299711"/>
                    <a:pt x="47651" y="299901"/>
                    <a:pt x="49079" y="299711"/>
                  </a:cubicBezTo>
                  <a:cubicBezTo>
                    <a:pt x="50222" y="299997"/>
                    <a:pt x="51365" y="300187"/>
                    <a:pt x="52413" y="300473"/>
                  </a:cubicBezTo>
                  <a:cubicBezTo>
                    <a:pt x="55271" y="301616"/>
                    <a:pt x="58223" y="301806"/>
                    <a:pt x="61271" y="301521"/>
                  </a:cubicBezTo>
                  <a:lnTo>
                    <a:pt x="61271" y="301521"/>
                  </a:lnTo>
                  <a:cubicBezTo>
                    <a:pt x="62414" y="301521"/>
                    <a:pt x="63462" y="301521"/>
                    <a:pt x="64605" y="301521"/>
                  </a:cubicBezTo>
                  <a:cubicBezTo>
                    <a:pt x="66129" y="301426"/>
                    <a:pt x="67653" y="301330"/>
                    <a:pt x="69272" y="301235"/>
                  </a:cubicBezTo>
                  <a:cubicBezTo>
                    <a:pt x="70606" y="301044"/>
                    <a:pt x="71939" y="300949"/>
                    <a:pt x="73273" y="300759"/>
                  </a:cubicBezTo>
                  <a:lnTo>
                    <a:pt x="73273" y="300759"/>
                  </a:lnTo>
                  <a:cubicBezTo>
                    <a:pt x="75368" y="300949"/>
                    <a:pt x="77464" y="301140"/>
                    <a:pt x="79178" y="299616"/>
                  </a:cubicBezTo>
                  <a:cubicBezTo>
                    <a:pt x="80417" y="299330"/>
                    <a:pt x="81750" y="299140"/>
                    <a:pt x="82988" y="298854"/>
                  </a:cubicBezTo>
                  <a:cubicBezTo>
                    <a:pt x="84703" y="299616"/>
                    <a:pt x="85846" y="298187"/>
                    <a:pt x="87084" y="297520"/>
                  </a:cubicBezTo>
                  <a:cubicBezTo>
                    <a:pt x="88703" y="297901"/>
                    <a:pt x="89942" y="297235"/>
                    <a:pt x="91085" y="296282"/>
                  </a:cubicBezTo>
                  <a:lnTo>
                    <a:pt x="91085" y="296282"/>
                  </a:lnTo>
                  <a:cubicBezTo>
                    <a:pt x="98419" y="294282"/>
                    <a:pt x="105467" y="291424"/>
                    <a:pt x="111849" y="287138"/>
                  </a:cubicBezTo>
                  <a:cubicBezTo>
                    <a:pt x="113945" y="287328"/>
                    <a:pt x="115373" y="286185"/>
                    <a:pt x="116802" y="284947"/>
                  </a:cubicBezTo>
                  <a:cubicBezTo>
                    <a:pt x="118993" y="283519"/>
                    <a:pt x="121088" y="282090"/>
                    <a:pt x="123279" y="280661"/>
                  </a:cubicBezTo>
                  <a:cubicBezTo>
                    <a:pt x="125470" y="279232"/>
                    <a:pt x="127661" y="277708"/>
                    <a:pt x="129851" y="276279"/>
                  </a:cubicBezTo>
                  <a:cubicBezTo>
                    <a:pt x="132328" y="274565"/>
                    <a:pt x="134900" y="272851"/>
                    <a:pt x="137376" y="271041"/>
                  </a:cubicBezTo>
                  <a:cubicBezTo>
                    <a:pt x="140710" y="268755"/>
                    <a:pt x="144615" y="267135"/>
                    <a:pt x="146806" y="263421"/>
                  </a:cubicBezTo>
                  <a:cubicBezTo>
                    <a:pt x="146806" y="263421"/>
                    <a:pt x="146806" y="263421"/>
                    <a:pt x="146806" y="263421"/>
                  </a:cubicBezTo>
                  <a:cubicBezTo>
                    <a:pt x="149568" y="261421"/>
                    <a:pt x="152330" y="259420"/>
                    <a:pt x="155093" y="257325"/>
                  </a:cubicBezTo>
                  <a:cubicBezTo>
                    <a:pt x="163856" y="251609"/>
                    <a:pt x="172428" y="245514"/>
                    <a:pt x="180524" y="238846"/>
                  </a:cubicBezTo>
                  <a:cubicBezTo>
                    <a:pt x="182810" y="238465"/>
                    <a:pt x="184811" y="237513"/>
                    <a:pt x="186430" y="235989"/>
                  </a:cubicBezTo>
                  <a:lnTo>
                    <a:pt x="186430" y="235989"/>
                  </a:lnTo>
                  <a:lnTo>
                    <a:pt x="186430" y="235989"/>
                  </a:lnTo>
                  <a:cubicBezTo>
                    <a:pt x="190621" y="233608"/>
                    <a:pt x="194907" y="231321"/>
                    <a:pt x="199098" y="228940"/>
                  </a:cubicBezTo>
                  <a:cubicBezTo>
                    <a:pt x="201670" y="227225"/>
                    <a:pt x="205194" y="227416"/>
                    <a:pt x="207480" y="224940"/>
                  </a:cubicBezTo>
                  <a:cubicBezTo>
                    <a:pt x="215957" y="221225"/>
                    <a:pt x="224720" y="217891"/>
                    <a:pt x="232721" y="213033"/>
                  </a:cubicBezTo>
                  <a:cubicBezTo>
                    <a:pt x="234817" y="213224"/>
                    <a:pt x="236150" y="211986"/>
                    <a:pt x="237579" y="210747"/>
                  </a:cubicBezTo>
                  <a:lnTo>
                    <a:pt x="237579" y="210747"/>
                  </a:lnTo>
                  <a:lnTo>
                    <a:pt x="237579" y="210747"/>
                  </a:lnTo>
                  <a:cubicBezTo>
                    <a:pt x="238722" y="210081"/>
                    <a:pt x="239865" y="209414"/>
                    <a:pt x="240913" y="208747"/>
                  </a:cubicBezTo>
                  <a:cubicBezTo>
                    <a:pt x="241580" y="208366"/>
                    <a:pt x="242342" y="207985"/>
                    <a:pt x="243008" y="207604"/>
                  </a:cubicBezTo>
                  <a:lnTo>
                    <a:pt x="243008" y="207604"/>
                  </a:lnTo>
                  <a:cubicBezTo>
                    <a:pt x="247295" y="206937"/>
                    <a:pt x="250057" y="203794"/>
                    <a:pt x="253486" y="201603"/>
                  </a:cubicBezTo>
                  <a:cubicBezTo>
                    <a:pt x="253867" y="201318"/>
                    <a:pt x="254248" y="201032"/>
                    <a:pt x="254629" y="200746"/>
                  </a:cubicBezTo>
                  <a:lnTo>
                    <a:pt x="254629" y="200746"/>
                  </a:lnTo>
                  <a:cubicBezTo>
                    <a:pt x="255010" y="200651"/>
                    <a:pt x="255486" y="200556"/>
                    <a:pt x="255867" y="200365"/>
                  </a:cubicBezTo>
                  <a:lnTo>
                    <a:pt x="255867" y="200365"/>
                  </a:lnTo>
                  <a:lnTo>
                    <a:pt x="255867" y="200365"/>
                  </a:lnTo>
                  <a:cubicBezTo>
                    <a:pt x="256058" y="200651"/>
                    <a:pt x="256343" y="200936"/>
                    <a:pt x="256534" y="201222"/>
                  </a:cubicBezTo>
                  <a:cubicBezTo>
                    <a:pt x="260153" y="198746"/>
                    <a:pt x="263773" y="196269"/>
                    <a:pt x="267392" y="193888"/>
                  </a:cubicBezTo>
                  <a:cubicBezTo>
                    <a:pt x="267202" y="193603"/>
                    <a:pt x="267011" y="193317"/>
                    <a:pt x="266821" y="192936"/>
                  </a:cubicBezTo>
                  <a:lnTo>
                    <a:pt x="266821" y="192936"/>
                  </a:lnTo>
                  <a:lnTo>
                    <a:pt x="266821" y="192936"/>
                  </a:lnTo>
                  <a:cubicBezTo>
                    <a:pt x="267392" y="192364"/>
                    <a:pt x="268059" y="191793"/>
                    <a:pt x="268631" y="191221"/>
                  </a:cubicBezTo>
                  <a:cubicBezTo>
                    <a:pt x="268631" y="191221"/>
                    <a:pt x="268631" y="191221"/>
                    <a:pt x="268631" y="191221"/>
                  </a:cubicBezTo>
                  <a:lnTo>
                    <a:pt x="268631" y="191221"/>
                  </a:lnTo>
                  <a:cubicBezTo>
                    <a:pt x="274346" y="187602"/>
                    <a:pt x="279299" y="183220"/>
                    <a:pt x="283871" y="178267"/>
                  </a:cubicBezTo>
                  <a:cubicBezTo>
                    <a:pt x="287776" y="174457"/>
                    <a:pt x="292062" y="170933"/>
                    <a:pt x="294729" y="165980"/>
                  </a:cubicBezTo>
                  <a:lnTo>
                    <a:pt x="294729" y="165980"/>
                  </a:lnTo>
                  <a:cubicBezTo>
                    <a:pt x="295491" y="165408"/>
                    <a:pt x="296253" y="164742"/>
                    <a:pt x="295872" y="163599"/>
                  </a:cubicBezTo>
                  <a:lnTo>
                    <a:pt x="295872" y="163599"/>
                  </a:lnTo>
                  <a:cubicBezTo>
                    <a:pt x="299301" y="161313"/>
                    <a:pt x="300825" y="157884"/>
                    <a:pt x="302063" y="154169"/>
                  </a:cubicBezTo>
                  <a:lnTo>
                    <a:pt x="302063" y="154169"/>
                  </a:lnTo>
                  <a:lnTo>
                    <a:pt x="302063" y="154169"/>
                  </a:lnTo>
                  <a:cubicBezTo>
                    <a:pt x="304159" y="150359"/>
                    <a:pt x="306064" y="146549"/>
                    <a:pt x="306254" y="142072"/>
                  </a:cubicBezTo>
                  <a:cubicBezTo>
                    <a:pt x="307588" y="134547"/>
                    <a:pt x="308731" y="127023"/>
                    <a:pt x="307112" y="119402"/>
                  </a:cubicBezTo>
                  <a:cubicBezTo>
                    <a:pt x="307683" y="116736"/>
                    <a:pt x="305873" y="115117"/>
                    <a:pt x="304635" y="113307"/>
                  </a:cubicBezTo>
                  <a:cubicBezTo>
                    <a:pt x="305588" y="111687"/>
                    <a:pt x="304540" y="110544"/>
                    <a:pt x="303683" y="109401"/>
                  </a:cubicBezTo>
                  <a:cubicBezTo>
                    <a:pt x="303683" y="109401"/>
                    <a:pt x="303683" y="109401"/>
                    <a:pt x="303683" y="109401"/>
                  </a:cubicBezTo>
                  <a:cubicBezTo>
                    <a:pt x="303397" y="106449"/>
                    <a:pt x="301206" y="104449"/>
                    <a:pt x="299682" y="102162"/>
                  </a:cubicBezTo>
                  <a:close/>
                  <a:moveTo>
                    <a:pt x="44984" y="294091"/>
                  </a:moveTo>
                  <a:lnTo>
                    <a:pt x="44984" y="294091"/>
                  </a:lnTo>
                  <a:lnTo>
                    <a:pt x="44984" y="294091"/>
                  </a:lnTo>
                  <a:lnTo>
                    <a:pt x="44984" y="294091"/>
                  </a:lnTo>
                  <a:lnTo>
                    <a:pt x="44984" y="294091"/>
                  </a:lnTo>
                  <a:cubicBezTo>
                    <a:pt x="44984" y="294091"/>
                    <a:pt x="45079" y="294091"/>
                    <a:pt x="44984" y="294091"/>
                  </a:cubicBezTo>
                  <a:cubicBezTo>
                    <a:pt x="45079" y="294091"/>
                    <a:pt x="45079" y="294187"/>
                    <a:pt x="44984" y="294091"/>
                  </a:cubicBezTo>
                  <a:cubicBezTo>
                    <a:pt x="45079" y="294187"/>
                    <a:pt x="44984" y="294187"/>
                    <a:pt x="44984" y="294091"/>
                  </a:cubicBezTo>
                  <a:close/>
                  <a:moveTo>
                    <a:pt x="27362" y="272755"/>
                  </a:moveTo>
                  <a:cubicBezTo>
                    <a:pt x="27458" y="272660"/>
                    <a:pt x="27648" y="272565"/>
                    <a:pt x="27743" y="272469"/>
                  </a:cubicBezTo>
                  <a:cubicBezTo>
                    <a:pt x="27934" y="273231"/>
                    <a:pt x="28029" y="273612"/>
                    <a:pt x="27934" y="273898"/>
                  </a:cubicBezTo>
                  <a:cubicBezTo>
                    <a:pt x="27743" y="273517"/>
                    <a:pt x="27553" y="273136"/>
                    <a:pt x="27362" y="272755"/>
                  </a:cubicBezTo>
                  <a:close/>
                  <a:moveTo>
                    <a:pt x="28410" y="271993"/>
                  </a:moveTo>
                  <a:cubicBezTo>
                    <a:pt x="28410" y="271993"/>
                    <a:pt x="28410" y="271993"/>
                    <a:pt x="28410" y="271993"/>
                  </a:cubicBezTo>
                  <a:lnTo>
                    <a:pt x="28410" y="271993"/>
                  </a:lnTo>
                  <a:lnTo>
                    <a:pt x="28410" y="271993"/>
                  </a:lnTo>
                  <a:lnTo>
                    <a:pt x="28410" y="271993"/>
                  </a:lnTo>
                  <a:cubicBezTo>
                    <a:pt x="28410" y="271993"/>
                    <a:pt x="28410" y="271993"/>
                    <a:pt x="28410" y="271993"/>
                  </a:cubicBezTo>
                  <a:close/>
                  <a:moveTo>
                    <a:pt x="57080" y="176458"/>
                  </a:moveTo>
                  <a:lnTo>
                    <a:pt x="57080" y="176458"/>
                  </a:lnTo>
                  <a:cubicBezTo>
                    <a:pt x="57080" y="176458"/>
                    <a:pt x="57080" y="176458"/>
                    <a:pt x="57080" y="176458"/>
                  </a:cubicBezTo>
                  <a:cubicBezTo>
                    <a:pt x="57080" y="176552"/>
                    <a:pt x="57080" y="176552"/>
                    <a:pt x="57080" y="176458"/>
                  </a:cubicBezTo>
                  <a:cubicBezTo>
                    <a:pt x="57080" y="176552"/>
                    <a:pt x="57080" y="176552"/>
                    <a:pt x="57080" y="176458"/>
                  </a:cubicBezTo>
                  <a:lnTo>
                    <a:pt x="57080" y="176458"/>
                  </a:lnTo>
                  <a:lnTo>
                    <a:pt x="57080" y="176458"/>
                  </a:lnTo>
                  <a:close/>
                  <a:moveTo>
                    <a:pt x="183096" y="60919"/>
                  </a:moveTo>
                  <a:cubicBezTo>
                    <a:pt x="183001" y="60919"/>
                    <a:pt x="183001" y="60919"/>
                    <a:pt x="182906" y="61015"/>
                  </a:cubicBezTo>
                  <a:cubicBezTo>
                    <a:pt x="182906" y="60919"/>
                    <a:pt x="182906" y="60919"/>
                    <a:pt x="183001" y="60824"/>
                  </a:cubicBezTo>
                  <a:cubicBezTo>
                    <a:pt x="183001" y="60824"/>
                    <a:pt x="183001" y="60919"/>
                    <a:pt x="183096" y="60919"/>
                  </a:cubicBezTo>
                  <a:close/>
                  <a:moveTo>
                    <a:pt x="63653" y="57681"/>
                  </a:moveTo>
                  <a:cubicBezTo>
                    <a:pt x="63748" y="57681"/>
                    <a:pt x="63843" y="57681"/>
                    <a:pt x="63938" y="57681"/>
                  </a:cubicBezTo>
                  <a:cubicBezTo>
                    <a:pt x="63938" y="57776"/>
                    <a:pt x="63843" y="57776"/>
                    <a:pt x="63748" y="57871"/>
                  </a:cubicBezTo>
                  <a:lnTo>
                    <a:pt x="63748" y="57871"/>
                  </a:lnTo>
                  <a:cubicBezTo>
                    <a:pt x="63748" y="57871"/>
                    <a:pt x="63748" y="57871"/>
                    <a:pt x="63748" y="57871"/>
                  </a:cubicBezTo>
                  <a:cubicBezTo>
                    <a:pt x="63748" y="57871"/>
                    <a:pt x="63748" y="57871"/>
                    <a:pt x="63748" y="57871"/>
                  </a:cubicBezTo>
                  <a:cubicBezTo>
                    <a:pt x="63748" y="57871"/>
                    <a:pt x="63653" y="57776"/>
                    <a:pt x="63653" y="57681"/>
                  </a:cubicBezTo>
                  <a:close/>
                  <a:moveTo>
                    <a:pt x="59938" y="178458"/>
                  </a:moveTo>
                  <a:cubicBezTo>
                    <a:pt x="59938" y="178458"/>
                    <a:pt x="59938" y="178458"/>
                    <a:pt x="59938" y="178458"/>
                  </a:cubicBezTo>
                  <a:cubicBezTo>
                    <a:pt x="60128" y="178648"/>
                    <a:pt x="60224" y="178839"/>
                    <a:pt x="60414" y="179029"/>
                  </a:cubicBezTo>
                  <a:cubicBezTo>
                    <a:pt x="60414" y="179029"/>
                    <a:pt x="60414" y="179029"/>
                    <a:pt x="60509" y="179029"/>
                  </a:cubicBezTo>
                  <a:cubicBezTo>
                    <a:pt x="60509" y="179029"/>
                    <a:pt x="60509" y="179029"/>
                    <a:pt x="60509" y="179029"/>
                  </a:cubicBezTo>
                  <a:lnTo>
                    <a:pt x="60509" y="179029"/>
                  </a:lnTo>
                  <a:cubicBezTo>
                    <a:pt x="60509" y="179029"/>
                    <a:pt x="60414" y="179029"/>
                    <a:pt x="60414" y="179124"/>
                  </a:cubicBezTo>
                  <a:cubicBezTo>
                    <a:pt x="60224" y="178839"/>
                    <a:pt x="60128" y="178648"/>
                    <a:pt x="59938" y="178458"/>
                  </a:cubicBezTo>
                  <a:close/>
                  <a:moveTo>
                    <a:pt x="118231" y="51490"/>
                  </a:moveTo>
                  <a:cubicBezTo>
                    <a:pt x="118326" y="51490"/>
                    <a:pt x="118421" y="51584"/>
                    <a:pt x="118517" y="51584"/>
                  </a:cubicBezTo>
                  <a:cubicBezTo>
                    <a:pt x="118517" y="51680"/>
                    <a:pt x="118517" y="51775"/>
                    <a:pt x="118612" y="51870"/>
                  </a:cubicBezTo>
                  <a:cubicBezTo>
                    <a:pt x="118421" y="51870"/>
                    <a:pt x="118421" y="51584"/>
                    <a:pt x="118231" y="51490"/>
                  </a:cubicBezTo>
                  <a:close/>
                  <a:moveTo>
                    <a:pt x="78607" y="58824"/>
                  </a:moveTo>
                  <a:cubicBezTo>
                    <a:pt x="78607" y="58824"/>
                    <a:pt x="78702" y="58824"/>
                    <a:pt x="78607" y="58824"/>
                  </a:cubicBezTo>
                  <a:cubicBezTo>
                    <a:pt x="78702" y="58824"/>
                    <a:pt x="78702" y="58824"/>
                    <a:pt x="78702" y="58824"/>
                  </a:cubicBezTo>
                  <a:cubicBezTo>
                    <a:pt x="78702" y="58824"/>
                    <a:pt x="78702" y="58919"/>
                    <a:pt x="78702" y="58919"/>
                  </a:cubicBezTo>
                  <a:cubicBezTo>
                    <a:pt x="78702" y="58919"/>
                    <a:pt x="78702" y="58919"/>
                    <a:pt x="78607" y="58824"/>
                  </a:cubicBezTo>
                  <a:lnTo>
                    <a:pt x="78607" y="58824"/>
                  </a:lnTo>
                  <a:cubicBezTo>
                    <a:pt x="78607" y="58919"/>
                    <a:pt x="78607" y="58824"/>
                    <a:pt x="78607" y="58824"/>
                  </a:cubicBezTo>
                  <a:close/>
                  <a:moveTo>
                    <a:pt x="90132" y="38440"/>
                  </a:moveTo>
                  <a:lnTo>
                    <a:pt x="90132" y="38440"/>
                  </a:lnTo>
                  <a:lnTo>
                    <a:pt x="90132" y="38440"/>
                  </a:lnTo>
                  <a:lnTo>
                    <a:pt x="90132" y="38440"/>
                  </a:lnTo>
                  <a:cubicBezTo>
                    <a:pt x="90132" y="38440"/>
                    <a:pt x="90132" y="38440"/>
                    <a:pt x="90132" y="38440"/>
                  </a:cubicBezTo>
                  <a:cubicBezTo>
                    <a:pt x="90132" y="38440"/>
                    <a:pt x="90132" y="38440"/>
                    <a:pt x="90132" y="38440"/>
                  </a:cubicBezTo>
                  <a:close/>
                  <a:moveTo>
                    <a:pt x="125375" y="160265"/>
                  </a:moveTo>
                  <a:cubicBezTo>
                    <a:pt x="125375" y="160265"/>
                    <a:pt x="125375" y="160265"/>
                    <a:pt x="125375" y="160265"/>
                  </a:cubicBezTo>
                  <a:cubicBezTo>
                    <a:pt x="125279" y="160170"/>
                    <a:pt x="125279" y="160170"/>
                    <a:pt x="125184" y="160170"/>
                  </a:cubicBezTo>
                  <a:cubicBezTo>
                    <a:pt x="125279" y="160170"/>
                    <a:pt x="125375" y="160265"/>
                    <a:pt x="125375" y="160265"/>
                  </a:cubicBezTo>
                  <a:cubicBezTo>
                    <a:pt x="125375" y="160265"/>
                    <a:pt x="125375" y="160265"/>
                    <a:pt x="125375" y="160265"/>
                  </a:cubicBezTo>
                  <a:close/>
                  <a:moveTo>
                    <a:pt x="98133" y="40917"/>
                  </a:moveTo>
                  <a:cubicBezTo>
                    <a:pt x="98228" y="41012"/>
                    <a:pt x="98324" y="41012"/>
                    <a:pt x="98419" y="41107"/>
                  </a:cubicBezTo>
                  <a:cubicBezTo>
                    <a:pt x="98324" y="41107"/>
                    <a:pt x="98228" y="41107"/>
                    <a:pt x="98038" y="41107"/>
                  </a:cubicBezTo>
                  <a:cubicBezTo>
                    <a:pt x="98133" y="41107"/>
                    <a:pt x="98133" y="41012"/>
                    <a:pt x="98133" y="40917"/>
                  </a:cubicBezTo>
                  <a:close/>
                  <a:moveTo>
                    <a:pt x="245675" y="105972"/>
                  </a:moveTo>
                  <a:cubicBezTo>
                    <a:pt x="245675" y="105972"/>
                    <a:pt x="245675" y="105972"/>
                    <a:pt x="245675" y="105972"/>
                  </a:cubicBezTo>
                  <a:lnTo>
                    <a:pt x="245675" y="105972"/>
                  </a:lnTo>
                  <a:cubicBezTo>
                    <a:pt x="245675" y="105972"/>
                    <a:pt x="245675" y="105972"/>
                    <a:pt x="245675" y="105972"/>
                  </a:cubicBezTo>
                  <a:close/>
                  <a:moveTo>
                    <a:pt x="219863" y="120641"/>
                  </a:moveTo>
                  <a:lnTo>
                    <a:pt x="219863" y="120641"/>
                  </a:lnTo>
                  <a:cubicBezTo>
                    <a:pt x="219863" y="120546"/>
                    <a:pt x="219863" y="120546"/>
                    <a:pt x="219863" y="120451"/>
                  </a:cubicBezTo>
                  <a:cubicBezTo>
                    <a:pt x="220434" y="119784"/>
                    <a:pt x="220244" y="121308"/>
                    <a:pt x="219863" y="120641"/>
                  </a:cubicBezTo>
                  <a:close/>
                  <a:moveTo>
                    <a:pt x="222339" y="102353"/>
                  </a:moveTo>
                  <a:cubicBezTo>
                    <a:pt x="222339" y="102353"/>
                    <a:pt x="222339" y="102353"/>
                    <a:pt x="222339" y="102353"/>
                  </a:cubicBezTo>
                  <a:cubicBezTo>
                    <a:pt x="222339" y="102353"/>
                    <a:pt x="222339" y="102353"/>
                    <a:pt x="222339" y="102353"/>
                  </a:cubicBezTo>
                  <a:cubicBezTo>
                    <a:pt x="222339" y="102353"/>
                    <a:pt x="222339" y="102353"/>
                    <a:pt x="222339" y="102353"/>
                  </a:cubicBezTo>
                  <a:close/>
                  <a:moveTo>
                    <a:pt x="211766" y="98448"/>
                  </a:moveTo>
                  <a:cubicBezTo>
                    <a:pt x="211766" y="98448"/>
                    <a:pt x="211862" y="98543"/>
                    <a:pt x="211862" y="98543"/>
                  </a:cubicBezTo>
                  <a:cubicBezTo>
                    <a:pt x="211766" y="98543"/>
                    <a:pt x="211766" y="98543"/>
                    <a:pt x="211766" y="98448"/>
                  </a:cubicBezTo>
                  <a:cubicBezTo>
                    <a:pt x="211671" y="98543"/>
                    <a:pt x="211671" y="98543"/>
                    <a:pt x="211766" y="98448"/>
                  </a:cubicBezTo>
                  <a:close/>
                  <a:moveTo>
                    <a:pt x="210623" y="99209"/>
                  </a:moveTo>
                  <a:cubicBezTo>
                    <a:pt x="210623" y="99209"/>
                    <a:pt x="210623" y="99209"/>
                    <a:pt x="210623" y="99209"/>
                  </a:cubicBezTo>
                  <a:cubicBezTo>
                    <a:pt x="210623" y="99209"/>
                    <a:pt x="210719" y="99209"/>
                    <a:pt x="210623" y="99209"/>
                  </a:cubicBezTo>
                  <a:cubicBezTo>
                    <a:pt x="210719" y="99209"/>
                    <a:pt x="210623" y="99209"/>
                    <a:pt x="210623" y="99209"/>
                  </a:cubicBezTo>
                  <a:close/>
                  <a:moveTo>
                    <a:pt x="219386" y="116831"/>
                  </a:moveTo>
                  <a:cubicBezTo>
                    <a:pt x="219482" y="116926"/>
                    <a:pt x="219482" y="117021"/>
                    <a:pt x="219577" y="117212"/>
                  </a:cubicBezTo>
                  <a:cubicBezTo>
                    <a:pt x="219482" y="117212"/>
                    <a:pt x="219482" y="117307"/>
                    <a:pt x="219386" y="117307"/>
                  </a:cubicBezTo>
                  <a:cubicBezTo>
                    <a:pt x="219482" y="117117"/>
                    <a:pt x="219482" y="117021"/>
                    <a:pt x="219386" y="116831"/>
                  </a:cubicBezTo>
                  <a:close/>
                  <a:moveTo>
                    <a:pt x="209576" y="95304"/>
                  </a:moveTo>
                  <a:cubicBezTo>
                    <a:pt x="209576" y="95209"/>
                    <a:pt x="209576" y="95209"/>
                    <a:pt x="209576" y="95304"/>
                  </a:cubicBezTo>
                  <a:cubicBezTo>
                    <a:pt x="209576" y="95209"/>
                    <a:pt x="209576" y="95209"/>
                    <a:pt x="209576" y="95304"/>
                  </a:cubicBezTo>
                  <a:cubicBezTo>
                    <a:pt x="209576" y="95209"/>
                    <a:pt x="209576" y="95209"/>
                    <a:pt x="209576" y="95304"/>
                  </a:cubicBezTo>
                  <a:close/>
                  <a:moveTo>
                    <a:pt x="195002" y="92447"/>
                  </a:moveTo>
                  <a:cubicBezTo>
                    <a:pt x="195002" y="92447"/>
                    <a:pt x="195002" y="92447"/>
                    <a:pt x="195002" y="92447"/>
                  </a:cubicBezTo>
                  <a:cubicBezTo>
                    <a:pt x="195002" y="92447"/>
                    <a:pt x="195002" y="92447"/>
                    <a:pt x="195002" y="92447"/>
                  </a:cubicBezTo>
                  <a:cubicBezTo>
                    <a:pt x="195002" y="92447"/>
                    <a:pt x="195002" y="92447"/>
                    <a:pt x="195002" y="92447"/>
                  </a:cubicBezTo>
                  <a:close/>
                  <a:moveTo>
                    <a:pt x="119088" y="158169"/>
                  </a:moveTo>
                  <a:cubicBezTo>
                    <a:pt x="119088" y="158169"/>
                    <a:pt x="118993" y="158169"/>
                    <a:pt x="118993" y="158074"/>
                  </a:cubicBezTo>
                  <a:cubicBezTo>
                    <a:pt x="118993" y="158074"/>
                    <a:pt x="118993" y="158074"/>
                    <a:pt x="118993" y="157979"/>
                  </a:cubicBezTo>
                  <a:cubicBezTo>
                    <a:pt x="119088" y="158074"/>
                    <a:pt x="119088" y="158169"/>
                    <a:pt x="119088" y="158169"/>
                  </a:cubicBezTo>
                  <a:lnTo>
                    <a:pt x="119088" y="158169"/>
                  </a:lnTo>
                  <a:close/>
                  <a:moveTo>
                    <a:pt x="163189" y="83017"/>
                  </a:moveTo>
                  <a:cubicBezTo>
                    <a:pt x="163570" y="82255"/>
                    <a:pt x="163570" y="83874"/>
                    <a:pt x="163094" y="83398"/>
                  </a:cubicBezTo>
                  <a:lnTo>
                    <a:pt x="163094" y="83398"/>
                  </a:lnTo>
                  <a:cubicBezTo>
                    <a:pt x="163094" y="83303"/>
                    <a:pt x="163094" y="83303"/>
                    <a:pt x="162998" y="83208"/>
                  </a:cubicBezTo>
                  <a:cubicBezTo>
                    <a:pt x="163094" y="83112"/>
                    <a:pt x="163189" y="83112"/>
                    <a:pt x="163189" y="83017"/>
                  </a:cubicBezTo>
                  <a:close/>
                  <a:moveTo>
                    <a:pt x="166999" y="90351"/>
                  </a:moveTo>
                  <a:cubicBezTo>
                    <a:pt x="166808" y="89780"/>
                    <a:pt x="166808" y="89113"/>
                    <a:pt x="167380" y="88637"/>
                  </a:cubicBezTo>
                  <a:cubicBezTo>
                    <a:pt x="167951" y="88446"/>
                    <a:pt x="168237" y="88542"/>
                    <a:pt x="168428" y="88732"/>
                  </a:cubicBezTo>
                  <a:cubicBezTo>
                    <a:pt x="167761" y="89399"/>
                    <a:pt x="167285" y="89970"/>
                    <a:pt x="166999" y="90351"/>
                  </a:cubicBezTo>
                  <a:close/>
                  <a:moveTo>
                    <a:pt x="77940" y="190840"/>
                  </a:moveTo>
                  <a:cubicBezTo>
                    <a:pt x="78035" y="190745"/>
                    <a:pt x="78131" y="190840"/>
                    <a:pt x="78226" y="190745"/>
                  </a:cubicBezTo>
                  <a:cubicBezTo>
                    <a:pt x="78131" y="190840"/>
                    <a:pt x="78131" y="190840"/>
                    <a:pt x="78035" y="190935"/>
                  </a:cubicBezTo>
                  <a:cubicBezTo>
                    <a:pt x="78035" y="190935"/>
                    <a:pt x="78035" y="190935"/>
                    <a:pt x="77940" y="190840"/>
                  </a:cubicBezTo>
                  <a:close/>
                  <a:moveTo>
                    <a:pt x="119088" y="109116"/>
                  </a:moveTo>
                  <a:lnTo>
                    <a:pt x="119088" y="109116"/>
                  </a:lnTo>
                  <a:lnTo>
                    <a:pt x="119088" y="109116"/>
                  </a:lnTo>
                  <a:cubicBezTo>
                    <a:pt x="119088" y="109116"/>
                    <a:pt x="119088" y="109116"/>
                    <a:pt x="119088" y="109116"/>
                  </a:cubicBezTo>
                  <a:close/>
                  <a:moveTo>
                    <a:pt x="119945" y="108449"/>
                  </a:moveTo>
                  <a:cubicBezTo>
                    <a:pt x="120041" y="108354"/>
                    <a:pt x="120041" y="108258"/>
                    <a:pt x="120136" y="108163"/>
                  </a:cubicBezTo>
                  <a:cubicBezTo>
                    <a:pt x="120136" y="108258"/>
                    <a:pt x="120136" y="108258"/>
                    <a:pt x="120231" y="108354"/>
                  </a:cubicBezTo>
                  <a:cubicBezTo>
                    <a:pt x="120136" y="108354"/>
                    <a:pt x="120041" y="108449"/>
                    <a:pt x="119945" y="108449"/>
                  </a:cubicBezTo>
                  <a:close/>
                  <a:moveTo>
                    <a:pt x="123374" y="96638"/>
                  </a:moveTo>
                  <a:cubicBezTo>
                    <a:pt x="123374" y="96638"/>
                    <a:pt x="123374" y="96638"/>
                    <a:pt x="123374" y="96638"/>
                  </a:cubicBezTo>
                  <a:cubicBezTo>
                    <a:pt x="123374" y="96638"/>
                    <a:pt x="123374" y="96638"/>
                    <a:pt x="123374" y="96638"/>
                  </a:cubicBezTo>
                  <a:cubicBezTo>
                    <a:pt x="123374" y="96638"/>
                    <a:pt x="123374" y="96638"/>
                    <a:pt x="123374" y="96638"/>
                  </a:cubicBezTo>
                  <a:close/>
                  <a:moveTo>
                    <a:pt x="104515" y="106258"/>
                  </a:moveTo>
                  <a:lnTo>
                    <a:pt x="104515" y="106258"/>
                  </a:lnTo>
                  <a:lnTo>
                    <a:pt x="104515" y="106258"/>
                  </a:lnTo>
                  <a:cubicBezTo>
                    <a:pt x="104515" y="106258"/>
                    <a:pt x="104420" y="106258"/>
                    <a:pt x="104515" y="106258"/>
                  </a:cubicBezTo>
                  <a:cubicBezTo>
                    <a:pt x="104515" y="106258"/>
                    <a:pt x="104515" y="106258"/>
                    <a:pt x="104515" y="106258"/>
                  </a:cubicBezTo>
                  <a:cubicBezTo>
                    <a:pt x="104515" y="106258"/>
                    <a:pt x="104515" y="106258"/>
                    <a:pt x="104515" y="106258"/>
                  </a:cubicBezTo>
                  <a:close/>
                  <a:moveTo>
                    <a:pt x="106039" y="122641"/>
                  </a:moveTo>
                  <a:lnTo>
                    <a:pt x="106039" y="122641"/>
                  </a:lnTo>
                  <a:lnTo>
                    <a:pt x="106039" y="122641"/>
                  </a:lnTo>
                  <a:lnTo>
                    <a:pt x="106039" y="122641"/>
                  </a:lnTo>
                  <a:close/>
                  <a:moveTo>
                    <a:pt x="100419" y="74349"/>
                  </a:moveTo>
                  <a:cubicBezTo>
                    <a:pt x="100419" y="74445"/>
                    <a:pt x="100419" y="74445"/>
                    <a:pt x="100324" y="74445"/>
                  </a:cubicBezTo>
                  <a:cubicBezTo>
                    <a:pt x="100324" y="74445"/>
                    <a:pt x="100229" y="74349"/>
                    <a:pt x="100229" y="74349"/>
                  </a:cubicBezTo>
                  <a:cubicBezTo>
                    <a:pt x="100324" y="74349"/>
                    <a:pt x="100324" y="74349"/>
                    <a:pt x="100419" y="74349"/>
                  </a:cubicBezTo>
                  <a:close/>
                  <a:moveTo>
                    <a:pt x="95085" y="106353"/>
                  </a:moveTo>
                  <a:cubicBezTo>
                    <a:pt x="95085" y="106353"/>
                    <a:pt x="94990" y="106258"/>
                    <a:pt x="94990" y="106258"/>
                  </a:cubicBezTo>
                  <a:cubicBezTo>
                    <a:pt x="95085" y="106258"/>
                    <a:pt x="95085" y="106258"/>
                    <a:pt x="95180" y="106258"/>
                  </a:cubicBezTo>
                  <a:cubicBezTo>
                    <a:pt x="95085" y="106258"/>
                    <a:pt x="95085" y="106258"/>
                    <a:pt x="95085" y="106353"/>
                  </a:cubicBezTo>
                  <a:close/>
                  <a:moveTo>
                    <a:pt x="122422" y="76731"/>
                  </a:moveTo>
                  <a:lnTo>
                    <a:pt x="122422" y="76731"/>
                  </a:lnTo>
                  <a:cubicBezTo>
                    <a:pt x="122422" y="76826"/>
                    <a:pt x="122517" y="76826"/>
                    <a:pt x="122517" y="76826"/>
                  </a:cubicBezTo>
                  <a:cubicBezTo>
                    <a:pt x="122517" y="76826"/>
                    <a:pt x="122422" y="76826"/>
                    <a:pt x="122422" y="76826"/>
                  </a:cubicBezTo>
                  <a:cubicBezTo>
                    <a:pt x="122422" y="76826"/>
                    <a:pt x="122422" y="76731"/>
                    <a:pt x="122422" y="76731"/>
                  </a:cubicBezTo>
                  <a:close/>
                  <a:moveTo>
                    <a:pt x="94037" y="111878"/>
                  </a:moveTo>
                  <a:cubicBezTo>
                    <a:pt x="94037" y="111878"/>
                    <a:pt x="93942" y="111973"/>
                    <a:pt x="93942" y="111973"/>
                  </a:cubicBezTo>
                  <a:cubicBezTo>
                    <a:pt x="93942" y="111878"/>
                    <a:pt x="93942" y="111783"/>
                    <a:pt x="94037" y="111878"/>
                  </a:cubicBezTo>
                  <a:cubicBezTo>
                    <a:pt x="93942" y="111783"/>
                    <a:pt x="94037" y="111783"/>
                    <a:pt x="94037" y="111878"/>
                  </a:cubicBezTo>
                  <a:close/>
                  <a:moveTo>
                    <a:pt x="138995" y="147787"/>
                  </a:moveTo>
                  <a:cubicBezTo>
                    <a:pt x="138995" y="147787"/>
                    <a:pt x="138995" y="147692"/>
                    <a:pt x="138995" y="147787"/>
                  </a:cubicBezTo>
                  <a:cubicBezTo>
                    <a:pt x="138995" y="147787"/>
                    <a:pt x="138995" y="147787"/>
                    <a:pt x="138995" y="147787"/>
                  </a:cubicBezTo>
                  <a:cubicBezTo>
                    <a:pt x="138995" y="147787"/>
                    <a:pt x="138995" y="147787"/>
                    <a:pt x="138995" y="147787"/>
                  </a:cubicBezTo>
                  <a:close/>
                  <a:moveTo>
                    <a:pt x="166427" y="113402"/>
                  </a:moveTo>
                  <a:lnTo>
                    <a:pt x="166427" y="113402"/>
                  </a:lnTo>
                  <a:cubicBezTo>
                    <a:pt x="166618" y="113307"/>
                    <a:pt x="166808" y="113212"/>
                    <a:pt x="166999" y="113021"/>
                  </a:cubicBezTo>
                  <a:lnTo>
                    <a:pt x="166999" y="113021"/>
                  </a:lnTo>
                  <a:cubicBezTo>
                    <a:pt x="166713" y="113212"/>
                    <a:pt x="166523" y="113212"/>
                    <a:pt x="166427" y="113402"/>
                  </a:cubicBezTo>
                  <a:cubicBezTo>
                    <a:pt x="166427" y="113402"/>
                    <a:pt x="166427" y="113402"/>
                    <a:pt x="166427" y="113402"/>
                  </a:cubicBezTo>
                  <a:cubicBezTo>
                    <a:pt x="166427" y="113497"/>
                    <a:pt x="166427" y="113402"/>
                    <a:pt x="166427" y="113402"/>
                  </a:cubicBezTo>
                  <a:cubicBezTo>
                    <a:pt x="166332" y="113402"/>
                    <a:pt x="166427" y="113402"/>
                    <a:pt x="166427" y="113402"/>
                  </a:cubicBezTo>
                  <a:close/>
                  <a:moveTo>
                    <a:pt x="157379" y="81493"/>
                  </a:moveTo>
                  <a:lnTo>
                    <a:pt x="157379" y="81493"/>
                  </a:lnTo>
                  <a:lnTo>
                    <a:pt x="157379" y="81493"/>
                  </a:lnTo>
                  <a:cubicBezTo>
                    <a:pt x="157379" y="81493"/>
                    <a:pt x="157379" y="81493"/>
                    <a:pt x="157379" y="81493"/>
                  </a:cubicBezTo>
                  <a:cubicBezTo>
                    <a:pt x="157379" y="81493"/>
                    <a:pt x="157379" y="81493"/>
                    <a:pt x="157379" y="81493"/>
                  </a:cubicBezTo>
                  <a:lnTo>
                    <a:pt x="157379" y="81493"/>
                  </a:lnTo>
                  <a:close/>
                  <a:moveTo>
                    <a:pt x="102896" y="183220"/>
                  </a:moveTo>
                  <a:cubicBezTo>
                    <a:pt x="102896" y="183315"/>
                    <a:pt x="102991" y="183315"/>
                    <a:pt x="102991" y="183411"/>
                  </a:cubicBezTo>
                  <a:cubicBezTo>
                    <a:pt x="102896" y="183411"/>
                    <a:pt x="102896" y="183411"/>
                    <a:pt x="102800" y="183411"/>
                  </a:cubicBezTo>
                  <a:cubicBezTo>
                    <a:pt x="102800" y="183315"/>
                    <a:pt x="102896" y="183220"/>
                    <a:pt x="102896" y="183220"/>
                  </a:cubicBezTo>
                  <a:close/>
                  <a:moveTo>
                    <a:pt x="130232" y="139501"/>
                  </a:moveTo>
                  <a:cubicBezTo>
                    <a:pt x="130328" y="139596"/>
                    <a:pt x="130328" y="139691"/>
                    <a:pt x="130423" y="139786"/>
                  </a:cubicBezTo>
                  <a:cubicBezTo>
                    <a:pt x="130232" y="139881"/>
                    <a:pt x="130137" y="139977"/>
                    <a:pt x="129947" y="140072"/>
                  </a:cubicBezTo>
                  <a:cubicBezTo>
                    <a:pt x="130042" y="139881"/>
                    <a:pt x="130137" y="139786"/>
                    <a:pt x="130232" y="139501"/>
                  </a:cubicBezTo>
                  <a:close/>
                  <a:moveTo>
                    <a:pt x="149854" y="96067"/>
                  </a:moveTo>
                  <a:cubicBezTo>
                    <a:pt x="149854" y="95971"/>
                    <a:pt x="149854" y="95876"/>
                    <a:pt x="149854" y="95781"/>
                  </a:cubicBezTo>
                  <a:cubicBezTo>
                    <a:pt x="150044" y="95685"/>
                    <a:pt x="150140" y="95590"/>
                    <a:pt x="150330" y="95495"/>
                  </a:cubicBezTo>
                  <a:cubicBezTo>
                    <a:pt x="150140" y="95685"/>
                    <a:pt x="150044" y="95876"/>
                    <a:pt x="149854" y="96067"/>
                  </a:cubicBezTo>
                  <a:close/>
                  <a:moveTo>
                    <a:pt x="103658" y="175029"/>
                  </a:moveTo>
                  <a:lnTo>
                    <a:pt x="103658" y="175029"/>
                  </a:lnTo>
                  <a:cubicBezTo>
                    <a:pt x="103658" y="175029"/>
                    <a:pt x="103753" y="175029"/>
                    <a:pt x="103753" y="175029"/>
                  </a:cubicBezTo>
                  <a:cubicBezTo>
                    <a:pt x="103753" y="175029"/>
                    <a:pt x="103753" y="175029"/>
                    <a:pt x="103658" y="175124"/>
                  </a:cubicBezTo>
                  <a:cubicBezTo>
                    <a:pt x="103753" y="175124"/>
                    <a:pt x="103658" y="175124"/>
                    <a:pt x="103658" y="175029"/>
                  </a:cubicBezTo>
                  <a:close/>
                  <a:moveTo>
                    <a:pt x="83750" y="132262"/>
                  </a:moveTo>
                  <a:cubicBezTo>
                    <a:pt x="83846" y="132547"/>
                    <a:pt x="84036" y="132833"/>
                    <a:pt x="84131" y="133118"/>
                  </a:cubicBezTo>
                  <a:cubicBezTo>
                    <a:pt x="83846" y="132833"/>
                    <a:pt x="83465" y="132738"/>
                    <a:pt x="83179" y="132452"/>
                  </a:cubicBezTo>
                  <a:cubicBezTo>
                    <a:pt x="83369" y="132452"/>
                    <a:pt x="83465" y="132357"/>
                    <a:pt x="83750" y="132262"/>
                  </a:cubicBezTo>
                  <a:close/>
                  <a:moveTo>
                    <a:pt x="122993" y="182553"/>
                  </a:moveTo>
                  <a:cubicBezTo>
                    <a:pt x="123089" y="182553"/>
                    <a:pt x="123184" y="182553"/>
                    <a:pt x="123279" y="182553"/>
                  </a:cubicBezTo>
                  <a:cubicBezTo>
                    <a:pt x="123279" y="182649"/>
                    <a:pt x="123184" y="182649"/>
                    <a:pt x="123184" y="182744"/>
                  </a:cubicBezTo>
                  <a:cubicBezTo>
                    <a:pt x="123089" y="182649"/>
                    <a:pt x="122993" y="182553"/>
                    <a:pt x="122993" y="182553"/>
                  </a:cubicBezTo>
                  <a:close/>
                  <a:moveTo>
                    <a:pt x="128423" y="174171"/>
                  </a:moveTo>
                  <a:cubicBezTo>
                    <a:pt x="128423" y="174171"/>
                    <a:pt x="128423" y="174076"/>
                    <a:pt x="128423" y="174171"/>
                  </a:cubicBezTo>
                  <a:cubicBezTo>
                    <a:pt x="128423" y="174076"/>
                    <a:pt x="128423" y="174076"/>
                    <a:pt x="128423" y="174171"/>
                  </a:cubicBezTo>
                  <a:cubicBezTo>
                    <a:pt x="128423" y="174171"/>
                    <a:pt x="128423" y="174171"/>
                    <a:pt x="128423" y="174171"/>
                  </a:cubicBezTo>
                  <a:close/>
                  <a:moveTo>
                    <a:pt x="238532" y="116831"/>
                  </a:moveTo>
                  <a:cubicBezTo>
                    <a:pt x="238436" y="116831"/>
                    <a:pt x="238436" y="116831"/>
                    <a:pt x="238532" y="116831"/>
                  </a:cubicBezTo>
                  <a:lnTo>
                    <a:pt x="238532" y="116831"/>
                  </a:lnTo>
                  <a:lnTo>
                    <a:pt x="238532" y="116831"/>
                  </a:lnTo>
                  <a:cubicBezTo>
                    <a:pt x="238436" y="116736"/>
                    <a:pt x="238436" y="116831"/>
                    <a:pt x="238532" y="116831"/>
                  </a:cubicBezTo>
                  <a:cubicBezTo>
                    <a:pt x="238532" y="116831"/>
                    <a:pt x="238532" y="116831"/>
                    <a:pt x="238532" y="116831"/>
                  </a:cubicBezTo>
                  <a:close/>
                  <a:moveTo>
                    <a:pt x="62319" y="233226"/>
                  </a:moveTo>
                  <a:cubicBezTo>
                    <a:pt x="62224" y="233226"/>
                    <a:pt x="62224" y="233226"/>
                    <a:pt x="62319" y="233226"/>
                  </a:cubicBezTo>
                  <a:cubicBezTo>
                    <a:pt x="62224" y="233131"/>
                    <a:pt x="62224" y="232941"/>
                    <a:pt x="62319" y="232846"/>
                  </a:cubicBezTo>
                  <a:cubicBezTo>
                    <a:pt x="62224" y="232941"/>
                    <a:pt x="62319" y="233036"/>
                    <a:pt x="62319" y="233226"/>
                  </a:cubicBezTo>
                  <a:close/>
                  <a:moveTo>
                    <a:pt x="55747" y="232941"/>
                  </a:moveTo>
                  <a:cubicBezTo>
                    <a:pt x="55747" y="232941"/>
                    <a:pt x="55747" y="232941"/>
                    <a:pt x="55747" y="232941"/>
                  </a:cubicBezTo>
                  <a:cubicBezTo>
                    <a:pt x="55652" y="232941"/>
                    <a:pt x="55652" y="232941"/>
                    <a:pt x="55556" y="232941"/>
                  </a:cubicBezTo>
                  <a:cubicBezTo>
                    <a:pt x="55556" y="232941"/>
                    <a:pt x="55652" y="232846"/>
                    <a:pt x="55652" y="232846"/>
                  </a:cubicBezTo>
                  <a:cubicBezTo>
                    <a:pt x="55652" y="232846"/>
                    <a:pt x="55747" y="232846"/>
                    <a:pt x="55747" y="232941"/>
                  </a:cubicBezTo>
                  <a:lnTo>
                    <a:pt x="55747" y="232941"/>
                  </a:lnTo>
                  <a:close/>
                  <a:moveTo>
                    <a:pt x="46698" y="226559"/>
                  </a:moveTo>
                  <a:cubicBezTo>
                    <a:pt x="46603" y="226559"/>
                    <a:pt x="46508" y="226559"/>
                    <a:pt x="46412" y="226559"/>
                  </a:cubicBezTo>
                  <a:cubicBezTo>
                    <a:pt x="46508" y="226559"/>
                    <a:pt x="46508" y="226464"/>
                    <a:pt x="46603" y="226464"/>
                  </a:cubicBezTo>
                  <a:cubicBezTo>
                    <a:pt x="46603" y="226464"/>
                    <a:pt x="46698" y="226464"/>
                    <a:pt x="46698" y="226559"/>
                  </a:cubicBezTo>
                  <a:close/>
                  <a:moveTo>
                    <a:pt x="61176" y="233893"/>
                  </a:moveTo>
                  <a:cubicBezTo>
                    <a:pt x="61176" y="233893"/>
                    <a:pt x="61271" y="233893"/>
                    <a:pt x="61176" y="233893"/>
                  </a:cubicBezTo>
                  <a:cubicBezTo>
                    <a:pt x="61271" y="233893"/>
                    <a:pt x="61271" y="233893"/>
                    <a:pt x="61176" y="233893"/>
                  </a:cubicBezTo>
                  <a:cubicBezTo>
                    <a:pt x="61176" y="233893"/>
                    <a:pt x="61176" y="233893"/>
                    <a:pt x="61176" y="233893"/>
                  </a:cubicBezTo>
                  <a:close/>
                  <a:moveTo>
                    <a:pt x="67653" y="220082"/>
                  </a:moveTo>
                  <a:cubicBezTo>
                    <a:pt x="67653" y="220082"/>
                    <a:pt x="67653" y="220082"/>
                    <a:pt x="67653" y="220082"/>
                  </a:cubicBezTo>
                  <a:cubicBezTo>
                    <a:pt x="67653" y="220082"/>
                    <a:pt x="67653" y="220082"/>
                    <a:pt x="67653" y="220082"/>
                  </a:cubicBezTo>
                  <a:cubicBezTo>
                    <a:pt x="67653" y="220082"/>
                    <a:pt x="67653" y="220082"/>
                    <a:pt x="67653" y="220082"/>
                  </a:cubicBezTo>
                  <a:close/>
                  <a:moveTo>
                    <a:pt x="108896" y="196746"/>
                  </a:moveTo>
                  <a:cubicBezTo>
                    <a:pt x="108896" y="196746"/>
                    <a:pt x="108896" y="196746"/>
                    <a:pt x="108896" y="196746"/>
                  </a:cubicBezTo>
                  <a:cubicBezTo>
                    <a:pt x="108896" y="196746"/>
                    <a:pt x="108896" y="196841"/>
                    <a:pt x="108896" y="196746"/>
                  </a:cubicBezTo>
                  <a:lnTo>
                    <a:pt x="108896" y="196746"/>
                  </a:lnTo>
                  <a:lnTo>
                    <a:pt x="108896" y="196746"/>
                  </a:lnTo>
                  <a:cubicBezTo>
                    <a:pt x="108896" y="196841"/>
                    <a:pt x="108896" y="196746"/>
                    <a:pt x="108896" y="196746"/>
                  </a:cubicBezTo>
                  <a:close/>
                  <a:moveTo>
                    <a:pt x="123089" y="152359"/>
                  </a:moveTo>
                  <a:cubicBezTo>
                    <a:pt x="122993" y="152264"/>
                    <a:pt x="122993" y="152168"/>
                    <a:pt x="122898" y="152074"/>
                  </a:cubicBezTo>
                  <a:cubicBezTo>
                    <a:pt x="122993" y="152074"/>
                    <a:pt x="123184" y="152168"/>
                    <a:pt x="123279" y="152168"/>
                  </a:cubicBezTo>
                  <a:cubicBezTo>
                    <a:pt x="123184" y="152168"/>
                    <a:pt x="123184" y="152264"/>
                    <a:pt x="123089" y="152359"/>
                  </a:cubicBezTo>
                  <a:close/>
                  <a:moveTo>
                    <a:pt x="235198" y="123784"/>
                  </a:moveTo>
                  <a:lnTo>
                    <a:pt x="235198" y="123784"/>
                  </a:lnTo>
                  <a:cubicBezTo>
                    <a:pt x="235198" y="123784"/>
                    <a:pt x="235198" y="123784"/>
                    <a:pt x="235198" y="123784"/>
                  </a:cubicBezTo>
                  <a:lnTo>
                    <a:pt x="235198" y="123784"/>
                  </a:lnTo>
                  <a:close/>
                  <a:moveTo>
                    <a:pt x="131756" y="57681"/>
                  </a:moveTo>
                  <a:cubicBezTo>
                    <a:pt x="131756" y="57681"/>
                    <a:pt x="131756" y="57681"/>
                    <a:pt x="131756" y="57681"/>
                  </a:cubicBezTo>
                  <a:cubicBezTo>
                    <a:pt x="131756" y="57681"/>
                    <a:pt x="131756" y="57681"/>
                    <a:pt x="131756" y="57681"/>
                  </a:cubicBezTo>
                  <a:cubicBezTo>
                    <a:pt x="131756" y="57681"/>
                    <a:pt x="131756" y="57681"/>
                    <a:pt x="131756" y="57681"/>
                  </a:cubicBezTo>
                  <a:close/>
                  <a:moveTo>
                    <a:pt x="130232" y="66063"/>
                  </a:moveTo>
                  <a:cubicBezTo>
                    <a:pt x="130518" y="66349"/>
                    <a:pt x="130804" y="66634"/>
                    <a:pt x="131280" y="66920"/>
                  </a:cubicBezTo>
                  <a:cubicBezTo>
                    <a:pt x="130423" y="67015"/>
                    <a:pt x="130137" y="66634"/>
                    <a:pt x="130232" y="66063"/>
                  </a:cubicBezTo>
                  <a:close/>
                  <a:moveTo>
                    <a:pt x="71939" y="79303"/>
                  </a:moveTo>
                  <a:lnTo>
                    <a:pt x="71939" y="79303"/>
                  </a:lnTo>
                  <a:lnTo>
                    <a:pt x="71939" y="79303"/>
                  </a:lnTo>
                  <a:cubicBezTo>
                    <a:pt x="71939" y="79303"/>
                    <a:pt x="71939" y="79303"/>
                    <a:pt x="71939" y="79303"/>
                  </a:cubicBezTo>
                  <a:close/>
                  <a:moveTo>
                    <a:pt x="137186" y="187126"/>
                  </a:moveTo>
                  <a:cubicBezTo>
                    <a:pt x="137186" y="187126"/>
                    <a:pt x="137281" y="187126"/>
                    <a:pt x="137281" y="187126"/>
                  </a:cubicBezTo>
                  <a:cubicBezTo>
                    <a:pt x="137281" y="187126"/>
                    <a:pt x="137281" y="187126"/>
                    <a:pt x="137186" y="187126"/>
                  </a:cubicBezTo>
                  <a:cubicBezTo>
                    <a:pt x="137186" y="187126"/>
                    <a:pt x="137186" y="187126"/>
                    <a:pt x="137186" y="187126"/>
                  </a:cubicBezTo>
                  <a:close/>
                  <a:moveTo>
                    <a:pt x="182715" y="107115"/>
                  </a:moveTo>
                  <a:cubicBezTo>
                    <a:pt x="182810" y="107211"/>
                    <a:pt x="182906" y="107211"/>
                    <a:pt x="183001" y="107306"/>
                  </a:cubicBezTo>
                  <a:cubicBezTo>
                    <a:pt x="182906" y="107306"/>
                    <a:pt x="182810" y="107306"/>
                    <a:pt x="182715" y="107211"/>
                  </a:cubicBezTo>
                  <a:cubicBezTo>
                    <a:pt x="182715" y="107211"/>
                    <a:pt x="182715" y="107115"/>
                    <a:pt x="182715" y="107115"/>
                  </a:cubicBezTo>
                  <a:close/>
                  <a:moveTo>
                    <a:pt x="235198" y="123784"/>
                  </a:moveTo>
                  <a:cubicBezTo>
                    <a:pt x="235293" y="123879"/>
                    <a:pt x="235293" y="123879"/>
                    <a:pt x="235293" y="123975"/>
                  </a:cubicBezTo>
                  <a:cubicBezTo>
                    <a:pt x="235198" y="123975"/>
                    <a:pt x="235103" y="123975"/>
                    <a:pt x="235007" y="123975"/>
                  </a:cubicBezTo>
                  <a:cubicBezTo>
                    <a:pt x="235103" y="123879"/>
                    <a:pt x="235198" y="123879"/>
                    <a:pt x="235198" y="123784"/>
                  </a:cubicBezTo>
                  <a:close/>
                  <a:moveTo>
                    <a:pt x="236341" y="123022"/>
                  </a:moveTo>
                  <a:cubicBezTo>
                    <a:pt x="236341" y="123022"/>
                    <a:pt x="236341" y="123022"/>
                    <a:pt x="236341" y="123022"/>
                  </a:cubicBezTo>
                  <a:cubicBezTo>
                    <a:pt x="236341" y="123022"/>
                    <a:pt x="236246" y="123022"/>
                    <a:pt x="236341" y="123022"/>
                  </a:cubicBezTo>
                  <a:cubicBezTo>
                    <a:pt x="236246" y="123022"/>
                    <a:pt x="236341" y="123022"/>
                    <a:pt x="236341" y="123022"/>
                  </a:cubicBezTo>
                  <a:close/>
                  <a:moveTo>
                    <a:pt x="128042" y="52251"/>
                  </a:moveTo>
                  <a:cubicBezTo>
                    <a:pt x="127946" y="52156"/>
                    <a:pt x="127851" y="51966"/>
                    <a:pt x="127756" y="51870"/>
                  </a:cubicBezTo>
                  <a:cubicBezTo>
                    <a:pt x="127851" y="51870"/>
                    <a:pt x="127946" y="51870"/>
                    <a:pt x="128042" y="51870"/>
                  </a:cubicBezTo>
                  <a:cubicBezTo>
                    <a:pt x="128042" y="52061"/>
                    <a:pt x="128042" y="52156"/>
                    <a:pt x="128042" y="52251"/>
                  </a:cubicBezTo>
                  <a:close/>
                  <a:moveTo>
                    <a:pt x="46889" y="206842"/>
                  </a:moveTo>
                  <a:cubicBezTo>
                    <a:pt x="47079" y="206937"/>
                    <a:pt x="47270" y="207033"/>
                    <a:pt x="47365" y="206842"/>
                  </a:cubicBezTo>
                  <a:cubicBezTo>
                    <a:pt x="48032" y="206271"/>
                    <a:pt x="47555" y="207509"/>
                    <a:pt x="47174" y="207033"/>
                  </a:cubicBezTo>
                  <a:cubicBezTo>
                    <a:pt x="47079" y="207128"/>
                    <a:pt x="46984" y="207033"/>
                    <a:pt x="46889" y="206842"/>
                  </a:cubicBezTo>
                  <a:cubicBezTo>
                    <a:pt x="46889" y="206937"/>
                    <a:pt x="46889" y="206937"/>
                    <a:pt x="46889" y="206842"/>
                  </a:cubicBezTo>
                  <a:close/>
                  <a:moveTo>
                    <a:pt x="37078" y="228274"/>
                  </a:moveTo>
                  <a:cubicBezTo>
                    <a:pt x="37364" y="228178"/>
                    <a:pt x="37745" y="228274"/>
                    <a:pt x="38316" y="228654"/>
                  </a:cubicBezTo>
                  <a:cubicBezTo>
                    <a:pt x="37840" y="228464"/>
                    <a:pt x="37459" y="228368"/>
                    <a:pt x="37078" y="228274"/>
                  </a:cubicBezTo>
                  <a:close/>
                  <a:moveTo>
                    <a:pt x="101657" y="32249"/>
                  </a:moveTo>
                  <a:cubicBezTo>
                    <a:pt x="101657" y="32249"/>
                    <a:pt x="101657" y="32154"/>
                    <a:pt x="101657" y="32154"/>
                  </a:cubicBezTo>
                  <a:cubicBezTo>
                    <a:pt x="101657" y="32154"/>
                    <a:pt x="101753" y="32249"/>
                    <a:pt x="101753" y="32249"/>
                  </a:cubicBezTo>
                  <a:cubicBezTo>
                    <a:pt x="101753" y="32249"/>
                    <a:pt x="101753" y="32249"/>
                    <a:pt x="101657" y="32249"/>
                  </a:cubicBezTo>
                  <a:close/>
                  <a:moveTo>
                    <a:pt x="69558" y="61872"/>
                  </a:moveTo>
                  <a:cubicBezTo>
                    <a:pt x="69558" y="61872"/>
                    <a:pt x="69653" y="61872"/>
                    <a:pt x="69558" y="61872"/>
                  </a:cubicBezTo>
                  <a:lnTo>
                    <a:pt x="69558" y="61872"/>
                  </a:lnTo>
                  <a:lnTo>
                    <a:pt x="69558" y="61872"/>
                  </a:lnTo>
                  <a:cubicBezTo>
                    <a:pt x="69463" y="61872"/>
                    <a:pt x="69463" y="61967"/>
                    <a:pt x="69368" y="61967"/>
                  </a:cubicBezTo>
                  <a:cubicBezTo>
                    <a:pt x="69368" y="61872"/>
                    <a:pt x="69368" y="61872"/>
                    <a:pt x="69368" y="61776"/>
                  </a:cubicBezTo>
                  <a:cubicBezTo>
                    <a:pt x="69463" y="61776"/>
                    <a:pt x="69558" y="61776"/>
                    <a:pt x="69558" y="61872"/>
                  </a:cubicBezTo>
                  <a:close/>
                  <a:moveTo>
                    <a:pt x="103753" y="233702"/>
                  </a:moveTo>
                  <a:cubicBezTo>
                    <a:pt x="103753" y="233702"/>
                    <a:pt x="103753" y="233702"/>
                    <a:pt x="103753" y="233702"/>
                  </a:cubicBezTo>
                  <a:cubicBezTo>
                    <a:pt x="103753" y="233608"/>
                    <a:pt x="103753" y="233608"/>
                    <a:pt x="103753" y="233608"/>
                  </a:cubicBezTo>
                  <a:cubicBezTo>
                    <a:pt x="103753" y="233608"/>
                    <a:pt x="103753" y="233608"/>
                    <a:pt x="103753" y="233608"/>
                  </a:cubicBezTo>
                  <a:cubicBezTo>
                    <a:pt x="103753" y="233608"/>
                    <a:pt x="103753" y="233608"/>
                    <a:pt x="103753" y="233512"/>
                  </a:cubicBezTo>
                  <a:cubicBezTo>
                    <a:pt x="103753" y="233608"/>
                    <a:pt x="103753" y="233608"/>
                    <a:pt x="103753" y="233702"/>
                  </a:cubicBezTo>
                  <a:close/>
                  <a:moveTo>
                    <a:pt x="104039" y="230083"/>
                  </a:moveTo>
                  <a:cubicBezTo>
                    <a:pt x="104134" y="230083"/>
                    <a:pt x="104134" y="230083"/>
                    <a:pt x="104039" y="230083"/>
                  </a:cubicBezTo>
                  <a:cubicBezTo>
                    <a:pt x="104134" y="230178"/>
                    <a:pt x="104134" y="230178"/>
                    <a:pt x="104039" y="230083"/>
                  </a:cubicBezTo>
                  <a:cubicBezTo>
                    <a:pt x="104039" y="230178"/>
                    <a:pt x="104039" y="230083"/>
                    <a:pt x="104039" y="230083"/>
                  </a:cubicBezTo>
                  <a:close/>
                  <a:moveTo>
                    <a:pt x="207480" y="125213"/>
                  </a:moveTo>
                  <a:cubicBezTo>
                    <a:pt x="207480" y="125213"/>
                    <a:pt x="207480" y="125213"/>
                    <a:pt x="207480" y="125213"/>
                  </a:cubicBezTo>
                  <a:cubicBezTo>
                    <a:pt x="207480" y="125213"/>
                    <a:pt x="207575" y="125213"/>
                    <a:pt x="207480" y="125213"/>
                  </a:cubicBezTo>
                  <a:cubicBezTo>
                    <a:pt x="207480" y="125213"/>
                    <a:pt x="207480" y="125213"/>
                    <a:pt x="207480" y="125213"/>
                  </a:cubicBezTo>
                  <a:close/>
                  <a:moveTo>
                    <a:pt x="258439" y="125403"/>
                  </a:moveTo>
                  <a:cubicBezTo>
                    <a:pt x="258534" y="125403"/>
                    <a:pt x="258534" y="125403"/>
                    <a:pt x="258439" y="125403"/>
                  </a:cubicBezTo>
                  <a:cubicBezTo>
                    <a:pt x="258534" y="125403"/>
                    <a:pt x="258534" y="125403"/>
                    <a:pt x="258439" y="125403"/>
                  </a:cubicBezTo>
                  <a:cubicBezTo>
                    <a:pt x="258439" y="125403"/>
                    <a:pt x="258439" y="125403"/>
                    <a:pt x="258439" y="125403"/>
                  </a:cubicBezTo>
                  <a:close/>
                  <a:moveTo>
                    <a:pt x="225768" y="74730"/>
                  </a:moveTo>
                  <a:cubicBezTo>
                    <a:pt x="225768" y="74730"/>
                    <a:pt x="225673" y="74730"/>
                    <a:pt x="225673" y="74730"/>
                  </a:cubicBezTo>
                  <a:cubicBezTo>
                    <a:pt x="225673" y="74730"/>
                    <a:pt x="225673" y="74635"/>
                    <a:pt x="225673" y="74635"/>
                  </a:cubicBezTo>
                  <a:cubicBezTo>
                    <a:pt x="225673" y="74635"/>
                    <a:pt x="225673" y="74730"/>
                    <a:pt x="225768" y="74730"/>
                  </a:cubicBezTo>
                  <a:close/>
                  <a:moveTo>
                    <a:pt x="63557" y="73969"/>
                  </a:moveTo>
                  <a:lnTo>
                    <a:pt x="63557" y="73969"/>
                  </a:lnTo>
                  <a:lnTo>
                    <a:pt x="63557" y="73969"/>
                  </a:lnTo>
                  <a:cubicBezTo>
                    <a:pt x="63557" y="73969"/>
                    <a:pt x="63557" y="73969"/>
                    <a:pt x="63557" y="73969"/>
                  </a:cubicBezTo>
                  <a:cubicBezTo>
                    <a:pt x="63557" y="73969"/>
                    <a:pt x="63557" y="73969"/>
                    <a:pt x="63557" y="73969"/>
                  </a:cubicBezTo>
                  <a:cubicBezTo>
                    <a:pt x="63557" y="73969"/>
                    <a:pt x="63557" y="73969"/>
                    <a:pt x="63557" y="73969"/>
                  </a:cubicBezTo>
                  <a:lnTo>
                    <a:pt x="63557" y="73969"/>
                  </a:lnTo>
                  <a:lnTo>
                    <a:pt x="63557" y="73969"/>
                  </a:lnTo>
                  <a:lnTo>
                    <a:pt x="63557" y="73969"/>
                  </a:lnTo>
                  <a:close/>
                  <a:moveTo>
                    <a:pt x="67558" y="77493"/>
                  </a:moveTo>
                  <a:cubicBezTo>
                    <a:pt x="67558" y="77493"/>
                    <a:pt x="67558" y="77588"/>
                    <a:pt x="67558" y="77493"/>
                  </a:cubicBezTo>
                  <a:cubicBezTo>
                    <a:pt x="67558" y="77588"/>
                    <a:pt x="67558" y="77588"/>
                    <a:pt x="67558" y="77493"/>
                  </a:cubicBezTo>
                  <a:cubicBezTo>
                    <a:pt x="67558" y="77493"/>
                    <a:pt x="67558" y="77493"/>
                    <a:pt x="67558" y="77493"/>
                  </a:cubicBezTo>
                  <a:close/>
                  <a:moveTo>
                    <a:pt x="53461" y="131404"/>
                  </a:moveTo>
                  <a:cubicBezTo>
                    <a:pt x="53461" y="131404"/>
                    <a:pt x="53366" y="131309"/>
                    <a:pt x="53366" y="131309"/>
                  </a:cubicBezTo>
                  <a:cubicBezTo>
                    <a:pt x="53461" y="131309"/>
                    <a:pt x="53461" y="131309"/>
                    <a:pt x="53461" y="131214"/>
                  </a:cubicBezTo>
                  <a:cubicBezTo>
                    <a:pt x="53461" y="131309"/>
                    <a:pt x="53461" y="131404"/>
                    <a:pt x="53461" y="131404"/>
                  </a:cubicBezTo>
                  <a:close/>
                  <a:moveTo>
                    <a:pt x="26124" y="214938"/>
                  </a:moveTo>
                  <a:cubicBezTo>
                    <a:pt x="26124" y="214938"/>
                    <a:pt x="26029" y="214938"/>
                    <a:pt x="26029" y="214938"/>
                  </a:cubicBezTo>
                  <a:cubicBezTo>
                    <a:pt x="26029" y="214843"/>
                    <a:pt x="26029" y="214843"/>
                    <a:pt x="26124" y="214748"/>
                  </a:cubicBezTo>
                  <a:cubicBezTo>
                    <a:pt x="26124" y="214843"/>
                    <a:pt x="26124" y="214843"/>
                    <a:pt x="26124" y="214938"/>
                  </a:cubicBezTo>
                  <a:close/>
                  <a:moveTo>
                    <a:pt x="69749" y="253610"/>
                  </a:moveTo>
                  <a:cubicBezTo>
                    <a:pt x="69749" y="253515"/>
                    <a:pt x="69749" y="253515"/>
                    <a:pt x="69749" y="253610"/>
                  </a:cubicBezTo>
                  <a:lnTo>
                    <a:pt x="69749" y="253610"/>
                  </a:lnTo>
                  <a:cubicBezTo>
                    <a:pt x="69749" y="253515"/>
                    <a:pt x="69749" y="253515"/>
                    <a:pt x="69749" y="253610"/>
                  </a:cubicBezTo>
                  <a:cubicBezTo>
                    <a:pt x="69844" y="253515"/>
                    <a:pt x="69749" y="253515"/>
                    <a:pt x="69749" y="253610"/>
                  </a:cubicBezTo>
                  <a:close/>
                  <a:moveTo>
                    <a:pt x="136328" y="211510"/>
                  </a:moveTo>
                  <a:lnTo>
                    <a:pt x="136328" y="211510"/>
                  </a:lnTo>
                  <a:cubicBezTo>
                    <a:pt x="136424" y="211605"/>
                    <a:pt x="136424" y="211605"/>
                    <a:pt x="136519" y="211700"/>
                  </a:cubicBezTo>
                  <a:cubicBezTo>
                    <a:pt x="136424" y="211700"/>
                    <a:pt x="136424" y="211700"/>
                    <a:pt x="136328" y="211700"/>
                  </a:cubicBezTo>
                  <a:cubicBezTo>
                    <a:pt x="136328" y="211605"/>
                    <a:pt x="136328" y="211510"/>
                    <a:pt x="136328" y="211510"/>
                  </a:cubicBezTo>
                  <a:close/>
                  <a:moveTo>
                    <a:pt x="205575" y="131499"/>
                  </a:moveTo>
                  <a:cubicBezTo>
                    <a:pt x="205575" y="131404"/>
                    <a:pt x="205480" y="131404"/>
                    <a:pt x="205480" y="131309"/>
                  </a:cubicBezTo>
                  <a:lnTo>
                    <a:pt x="205480" y="131309"/>
                  </a:lnTo>
                  <a:lnTo>
                    <a:pt x="205480" y="131309"/>
                  </a:lnTo>
                  <a:lnTo>
                    <a:pt x="205480" y="131309"/>
                  </a:lnTo>
                  <a:cubicBezTo>
                    <a:pt x="205575" y="131309"/>
                    <a:pt x="205575" y="131404"/>
                    <a:pt x="205670" y="131404"/>
                  </a:cubicBezTo>
                  <a:cubicBezTo>
                    <a:pt x="205670" y="131404"/>
                    <a:pt x="205575" y="131404"/>
                    <a:pt x="205575" y="131499"/>
                  </a:cubicBezTo>
                  <a:close/>
                  <a:moveTo>
                    <a:pt x="263011" y="101591"/>
                  </a:moveTo>
                  <a:cubicBezTo>
                    <a:pt x="263106" y="101591"/>
                    <a:pt x="263106" y="101591"/>
                    <a:pt x="263011" y="101591"/>
                  </a:cubicBezTo>
                  <a:cubicBezTo>
                    <a:pt x="263106" y="101686"/>
                    <a:pt x="263106" y="101686"/>
                    <a:pt x="263011" y="101591"/>
                  </a:cubicBezTo>
                  <a:cubicBezTo>
                    <a:pt x="263011" y="101686"/>
                    <a:pt x="263011" y="101686"/>
                    <a:pt x="263011" y="101591"/>
                  </a:cubicBezTo>
                  <a:close/>
                  <a:moveTo>
                    <a:pt x="95847" y="240561"/>
                  </a:moveTo>
                  <a:cubicBezTo>
                    <a:pt x="95942" y="240656"/>
                    <a:pt x="96038" y="240846"/>
                    <a:pt x="96133" y="240942"/>
                  </a:cubicBezTo>
                  <a:cubicBezTo>
                    <a:pt x="95847" y="240942"/>
                    <a:pt x="95466" y="241037"/>
                    <a:pt x="95180" y="241037"/>
                  </a:cubicBezTo>
                  <a:cubicBezTo>
                    <a:pt x="95371" y="240846"/>
                    <a:pt x="95561" y="240751"/>
                    <a:pt x="95847" y="240561"/>
                  </a:cubicBezTo>
                  <a:close/>
                  <a:moveTo>
                    <a:pt x="154902" y="173505"/>
                  </a:moveTo>
                  <a:lnTo>
                    <a:pt x="154902" y="173505"/>
                  </a:lnTo>
                  <a:lnTo>
                    <a:pt x="154902" y="173505"/>
                  </a:lnTo>
                  <a:lnTo>
                    <a:pt x="154902" y="173505"/>
                  </a:lnTo>
                  <a:close/>
                  <a:moveTo>
                    <a:pt x="259772" y="125308"/>
                  </a:moveTo>
                  <a:cubicBezTo>
                    <a:pt x="259677" y="125118"/>
                    <a:pt x="259677" y="124832"/>
                    <a:pt x="259582" y="124642"/>
                  </a:cubicBezTo>
                  <a:lnTo>
                    <a:pt x="259582" y="124642"/>
                  </a:lnTo>
                  <a:lnTo>
                    <a:pt x="259582" y="124642"/>
                  </a:lnTo>
                  <a:cubicBezTo>
                    <a:pt x="259677" y="124546"/>
                    <a:pt x="259772" y="124546"/>
                    <a:pt x="259772" y="124451"/>
                  </a:cubicBezTo>
                  <a:cubicBezTo>
                    <a:pt x="259963" y="124927"/>
                    <a:pt x="259963" y="125213"/>
                    <a:pt x="259772" y="125308"/>
                  </a:cubicBezTo>
                  <a:close/>
                  <a:moveTo>
                    <a:pt x="198336" y="64824"/>
                  </a:moveTo>
                  <a:cubicBezTo>
                    <a:pt x="198336" y="64824"/>
                    <a:pt x="198336" y="64824"/>
                    <a:pt x="198336" y="64824"/>
                  </a:cubicBezTo>
                  <a:cubicBezTo>
                    <a:pt x="198336" y="64824"/>
                    <a:pt x="198336" y="64824"/>
                    <a:pt x="198336" y="64824"/>
                  </a:cubicBezTo>
                  <a:cubicBezTo>
                    <a:pt x="198336" y="64824"/>
                    <a:pt x="198336" y="64824"/>
                    <a:pt x="198336" y="64824"/>
                  </a:cubicBezTo>
                  <a:close/>
                  <a:moveTo>
                    <a:pt x="97657" y="23772"/>
                  </a:moveTo>
                  <a:cubicBezTo>
                    <a:pt x="97657" y="23772"/>
                    <a:pt x="97657" y="23772"/>
                    <a:pt x="97657" y="23772"/>
                  </a:cubicBezTo>
                  <a:cubicBezTo>
                    <a:pt x="97657" y="23676"/>
                    <a:pt x="97657" y="23676"/>
                    <a:pt x="97752" y="23676"/>
                  </a:cubicBezTo>
                  <a:cubicBezTo>
                    <a:pt x="97752" y="23772"/>
                    <a:pt x="97752" y="23772"/>
                    <a:pt x="97657" y="23772"/>
                  </a:cubicBezTo>
                  <a:close/>
                  <a:moveTo>
                    <a:pt x="64700" y="82636"/>
                  </a:moveTo>
                  <a:cubicBezTo>
                    <a:pt x="64700" y="82636"/>
                    <a:pt x="64605" y="82541"/>
                    <a:pt x="64700" y="82636"/>
                  </a:cubicBezTo>
                  <a:cubicBezTo>
                    <a:pt x="64605" y="82541"/>
                    <a:pt x="64700" y="82541"/>
                    <a:pt x="64700" y="82636"/>
                  </a:cubicBezTo>
                  <a:cubicBezTo>
                    <a:pt x="64700" y="82541"/>
                    <a:pt x="64700" y="82636"/>
                    <a:pt x="64700" y="82636"/>
                  </a:cubicBezTo>
                  <a:close/>
                  <a:moveTo>
                    <a:pt x="26410" y="208462"/>
                  </a:moveTo>
                  <a:cubicBezTo>
                    <a:pt x="26410" y="208462"/>
                    <a:pt x="26410" y="208462"/>
                    <a:pt x="26410" y="208462"/>
                  </a:cubicBezTo>
                  <a:cubicBezTo>
                    <a:pt x="26410" y="208462"/>
                    <a:pt x="26410" y="208462"/>
                    <a:pt x="26410" y="208462"/>
                  </a:cubicBezTo>
                  <a:cubicBezTo>
                    <a:pt x="26410" y="208462"/>
                    <a:pt x="26410" y="208366"/>
                    <a:pt x="26410" y="208462"/>
                  </a:cubicBezTo>
                  <a:cubicBezTo>
                    <a:pt x="26410" y="208366"/>
                    <a:pt x="26410" y="208366"/>
                    <a:pt x="26410" y="208462"/>
                  </a:cubicBezTo>
                  <a:close/>
                  <a:moveTo>
                    <a:pt x="23171" y="229131"/>
                  </a:moveTo>
                  <a:cubicBezTo>
                    <a:pt x="22886" y="229131"/>
                    <a:pt x="22505" y="229131"/>
                    <a:pt x="22124" y="229131"/>
                  </a:cubicBezTo>
                  <a:cubicBezTo>
                    <a:pt x="22124" y="229131"/>
                    <a:pt x="22124" y="229131"/>
                    <a:pt x="22124" y="229131"/>
                  </a:cubicBezTo>
                  <a:cubicBezTo>
                    <a:pt x="22505" y="229131"/>
                    <a:pt x="22886" y="229131"/>
                    <a:pt x="23171" y="229131"/>
                  </a:cubicBezTo>
                  <a:close/>
                  <a:moveTo>
                    <a:pt x="50127" y="261992"/>
                  </a:moveTo>
                  <a:lnTo>
                    <a:pt x="50127" y="261992"/>
                  </a:lnTo>
                  <a:cubicBezTo>
                    <a:pt x="49937" y="261611"/>
                    <a:pt x="49651" y="261325"/>
                    <a:pt x="49460" y="260944"/>
                  </a:cubicBezTo>
                  <a:cubicBezTo>
                    <a:pt x="49460" y="260944"/>
                    <a:pt x="49460" y="260944"/>
                    <a:pt x="49556" y="260944"/>
                  </a:cubicBezTo>
                  <a:cubicBezTo>
                    <a:pt x="49556" y="261421"/>
                    <a:pt x="49651" y="261801"/>
                    <a:pt x="50127" y="261992"/>
                  </a:cubicBezTo>
                  <a:close/>
                  <a:moveTo>
                    <a:pt x="156426" y="185125"/>
                  </a:moveTo>
                  <a:cubicBezTo>
                    <a:pt x="156426" y="185125"/>
                    <a:pt x="156521" y="185125"/>
                    <a:pt x="156521" y="185030"/>
                  </a:cubicBezTo>
                  <a:cubicBezTo>
                    <a:pt x="156521" y="185125"/>
                    <a:pt x="156521" y="185125"/>
                    <a:pt x="156426" y="185125"/>
                  </a:cubicBezTo>
                  <a:cubicBezTo>
                    <a:pt x="156426" y="185221"/>
                    <a:pt x="156426" y="185125"/>
                    <a:pt x="156426" y="185125"/>
                  </a:cubicBezTo>
                  <a:close/>
                  <a:moveTo>
                    <a:pt x="262535" y="110259"/>
                  </a:moveTo>
                  <a:cubicBezTo>
                    <a:pt x="262535" y="110163"/>
                    <a:pt x="262439" y="110163"/>
                    <a:pt x="262439" y="110068"/>
                  </a:cubicBezTo>
                  <a:cubicBezTo>
                    <a:pt x="262916" y="109497"/>
                    <a:pt x="263392" y="109401"/>
                    <a:pt x="263868" y="109497"/>
                  </a:cubicBezTo>
                  <a:cubicBezTo>
                    <a:pt x="263582" y="109877"/>
                    <a:pt x="263106" y="110068"/>
                    <a:pt x="262535" y="110259"/>
                  </a:cubicBezTo>
                  <a:close/>
                  <a:moveTo>
                    <a:pt x="283871" y="111402"/>
                  </a:moveTo>
                  <a:cubicBezTo>
                    <a:pt x="283775" y="111402"/>
                    <a:pt x="283775" y="111306"/>
                    <a:pt x="283680" y="111306"/>
                  </a:cubicBezTo>
                  <a:cubicBezTo>
                    <a:pt x="283680" y="111306"/>
                    <a:pt x="283775" y="111211"/>
                    <a:pt x="283775" y="111211"/>
                  </a:cubicBezTo>
                  <a:cubicBezTo>
                    <a:pt x="283775" y="111211"/>
                    <a:pt x="283775" y="111306"/>
                    <a:pt x="283871" y="111402"/>
                  </a:cubicBezTo>
                  <a:lnTo>
                    <a:pt x="283871" y="111402"/>
                  </a:lnTo>
                  <a:close/>
                  <a:moveTo>
                    <a:pt x="109277" y="22248"/>
                  </a:moveTo>
                  <a:cubicBezTo>
                    <a:pt x="109277" y="22248"/>
                    <a:pt x="109277" y="22248"/>
                    <a:pt x="109277" y="22248"/>
                  </a:cubicBezTo>
                  <a:cubicBezTo>
                    <a:pt x="109277" y="22248"/>
                    <a:pt x="109182" y="22153"/>
                    <a:pt x="109277" y="22248"/>
                  </a:cubicBezTo>
                  <a:cubicBezTo>
                    <a:pt x="109277" y="22153"/>
                    <a:pt x="109277" y="22153"/>
                    <a:pt x="109277" y="22248"/>
                  </a:cubicBezTo>
                  <a:cubicBezTo>
                    <a:pt x="109277" y="22153"/>
                    <a:pt x="109277" y="22248"/>
                    <a:pt x="109277" y="22248"/>
                  </a:cubicBezTo>
                  <a:close/>
                  <a:moveTo>
                    <a:pt x="69177" y="19295"/>
                  </a:moveTo>
                  <a:cubicBezTo>
                    <a:pt x="69177" y="19295"/>
                    <a:pt x="69177" y="19295"/>
                    <a:pt x="69177" y="19295"/>
                  </a:cubicBezTo>
                  <a:cubicBezTo>
                    <a:pt x="69177" y="19295"/>
                    <a:pt x="69177" y="19295"/>
                    <a:pt x="69177" y="19295"/>
                  </a:cubicBezTo>
                  <a:cubicBezTo>
                    <a:pt x="69272" y="19295"/>
                    <a:pt x="69177" y="19295"/>
                    <a:pt x="69177" y="19295"/>
                  </a:cubicBezTo>
                  <a:close/>
                  <a:moveTo>
                    <a:pt x="64224" y="21200"/>
                  </a:moveTo>
                  <a:lnTo>
                    <a:pt x="64224" y="21200"/>
                  </a:lnTo>
                  <a:cubicBezTo>
                    <a:pt x="64224" y="21200"/>
                    <a:pt x="64224" y="21200"/>
                    <a:pt x="64224" y="21200"/>
                  </a:cubicBezTo>
                  <a:cubicBezTo>
                    <a:pt x="64224" y="21295"/>
                    <a:pt x="64224" y="21295"/>
                    <a:pt x="64224" y="21295"/>
                  </a:cubicBezTo>
                  <a:cubicBezTo>
                    <a:pt x="64034" y="21390"/>
                    <a:pt x="63843" y="21390"/>
                    <a:pt x="63748" y="21486"/>
                  </a:cubicBezTo>
                  <a:cubicBezTo>
                    <a:pt x="63843" y="21390"/>
                    <a:pt x="64034" y="21200"/>
                    <a:pt x="64224" y="21200"/>
                  </a:cubicBezTo>
                  <a:close/>
                  <a:moveTo>
                    <a:pt x="55842" y="64920"/>
                  </a:moveTo>
                  <a:cubicBezTo>
                    <a:pt x="55842" y="64920"/>
                    <a:pt x="55842" y="64920"/>
                    <a:pt x="55842" y="64920"/>
                  </a:cubicBezTo>
                  <a:cubicBezTo>
                    <a:pt x="55842" y="64920"/>
                    <a:pt x="55747" y="64920"/>
                    <a:pt x="55842" y="64920"/>
                  </a:cubicBezTo>
                  <a:cubicBezTo>
                    <a:pt x="55747" y="64920"/>
                    <a:pt x="55842" y="64920"/>
                    <a:pt x="55842" y="64920"/>
                  </a:cubicBezTo>
                  <a:close/>
                  <a:moveTo>
                    <a:pt x="37268" y="147501"/>
                  </a:moveTo>
                  <a:cubicBezTo>
                    <a:pt x="37173" y="147501"/>
                    <a:pt x="37173" y="147406"/>
                    <a:pt x="37078" y="147406"/>
                  </a:cubicBezTo>
                  <a:cubicBezTo>
                    <a:pt x="37173" y="147311"/>
                    <a:pt x="37173" y="147311"/>
                    <a:pt x="37268" y="147216"/>
                  </a:cubicBezTo>
                  <a:cubicBezTo>
                    <a:pt x="37173" y="147311"/>
                    <a:pt x="37268" y="147406"/>
                    <a:pt x="37268" y="147501"/>
                  </a:cubicBezTo>
                  <a:close/>
                  <a:moveTo>
                    <a:pt x="28124" y="189888"/>
                  </a:moveTo>
                  <a:lnTo>
                    <a:pt x="28124" y="189888"/>
                  </a:lnTo>
                  <a:lnTo>
                    <a:pt x="28124" y="189888"/>
                  </a:lnTo>
                  <a:cubicBezTo>
                    <a:pt x="28124" y="189888"/>
                    <a:pt x="28124" y="189888"/>
                    <a:pt x="28124" y="189888"/>
                  </a:cubicBezTo>
                  <a:close/>
                  <a:moveTo>
                    <a:pt x="19647" y="219415"/>
                  </a:moveTo>
                  <a:cubicBezTo>
                    <a:pt x="19647" y="219415"/>
                    <a:pt x="19552" y="219415"/>
                    <a:pt x="19552" y="219320"/>
                  </a:cubicBezTo>
                  <a:cubicBezTo>
                    <a:pt x="19552" y="219320"/>
                    <a:pt x="19647" y="219320"/>
                    <a:pt x="19647" y="219415"/>
                  </a:cubicBezTo>
                  <a:cubicBezTo>
                    <a:pt x="19647" y="219320"/>
                    <a:pt x="19647" y="219320"/>
                    <a:pt x="19647" y="219415"/>
                  </a:cubicBezTo>
                  <a:close/>
                  <a:moveTo>
                    <a:pt x="28410" y="272088"/>
                  </a:moveTo>
                  <a:lnTo>
                    <a:pt x="28410" y="272088"/>
                  </a:lnTo>
                  <a:cubicBezTo>
                    <a:pt x="28410" y="272184"/>
                    <a:pt x="28505" y="272184"/>
                    <a:pt x="28505" y="272279"/>
                  </a:cubicBezTo>
                  <a:cubicBezTo>
                    <a:pt x="28410" y="272279"/>
                    <a:pt x="28315" y="272279"/>
                    <a:pt x="28124" y="272279"/>
                  </a:cubicBezTo>
                  <a:cubicBezTo>
                    <a:pt x="28315" y="272184"/>
                    <a:pt x="28315" y="272088"/>
                    <a:pt x="28410" y="272088"/>
                  </a:cubicBezTo>
                  <a:close/>
                  <a:moveTo>
                    <a:pt x="95561" y="251800"/>
                  </a:moveTo>
                  <a:cubicBezTo>
                    <a:pt x="95561" y="251800"/>
                    <a:pt x="95657" y="251896"/>
                    <a:pt x="95657" y="251896"/>
                  </a:cubicBezTo>
                  <a:cubicBezTo>
                    <a:pt x="95561" y="251896"/>
                    <a:pt x="95466" y="251896"/>
                    <a:pt x="95371" y="251896"/>
                  </a:cubicBezTo>
                  <a:cubicBezTo>
                    <a:pt x="95466" y="251896"/>
                    <a:pt x="95466" y="251896"/>
                    <a:pt x="95561" y="251800"/>
                  </a:cubicBezTo>
                  <a:close/>
                  <a:moveTo>
                    <a:pt x="94133" y="249705"/>
                  </a:moveTo>
                  <a:cubicBezTo>
                    <a:pt x="94133" y="249705"/>
                    <a:pt x="94133" y="249705"/>
                    <a:pt x="94133" y="249705"/>
                  </a:cubicBezTo>
                  <a:cubicBezTo>
                    <a:pt x="94133" y="249705"/>
                    <a:pt x="94133" y="249705"/>
                    <a:pt x="94133" y="249705"/>
                  </a:cubicBezTo>
                  <a:cubicBezTo>
                    <a:pt x="94228" y="249705"/>
                    <a:pt x="94133" y="249705"/>
                    <a:pt x="94133" y="249705"/>
                  </a:cubicBezTo>
                  <a:close/>
                  <a:moveTo>
                    <a:pt x="159093" y="191317"/>
                  </a:moveTo>
                  <a:cubicBezTo>
                    <a:pt x="159093" y="191317"/>
                    <a:pt x="159093" y="191317"/>
                    <a:pt x="159093" y="191317"/>
                  </a:cubicBezTo>
                  <a:cubicBezTo>
                    <a:pt x="159093" y="191317"/>
                    <a:pt x="159093" y="191317"/>
                    <a:pt x="159093" y="191317"/>
                  </a:cubicBezTo>
                  <a:lnTo>
                    <a:pt x="159093" y="191317"/>
                  </a:lnTo>
                  <a:close/>
                  <a:moveTo>
                    <a:pt x="196145" y="56824"/>
                  </a:moveTo>
                  <a:cubicBezTo>
                    <a:pt x="196145" y="56824"/>
                    <a:pt x="196050" y="56728"/>
                    <a:pt x="196050" y="56728"/>
                  </a:cubicBezTo>
                  <a:cubicBezTo>
                    <a:pt x="196145" y="56633"/>
                    <a:pt x="196145" y="56633"/>
                    <a:pt x="196241" y="56538"/>
                  </a:cubicBezTo>
                  <a:cubicBezTo>
                    <a:pt x="196145" y="56633"/>
                    <a:pt x="196145" y="56728"/>
                    <a:pt x="196145" y="56824"/>
                  </a:cubicBezTo>
                  <a:close/>
                  <a:moveTo>
                    <a:pt x="96514" y="15104"/>
                  </a:moveTo>
                  <a:cubicBezTo>
                    <a:pt x="96419" y="15104"/>
                    <a:pt x="96419" y="15104"/>
                    <a:pt x="96514" y="15104"/>
                  </a:cubicBezTo>
                  <a:cubicBezTo>
                    <a:pt x="96419" y="15104"/>
                    <a:pt x="96419" y="15104"/>
                    <a:pt x="96514" y="15104"/>
                  </a:cubicBezTo>
                  <a:cubicBezTo>
                    <a:pt x="96419" y="15009"/>
                    <a:pt x="96514" y="15104"/>
                    <a:pt x="96514" y="15104"/>
                  </a:cubicBezTo>
                  <a:close/>
                  <a:moveTo>
                    <a:pt x="58700" y="34154"/>
                  </a:moveTo>
                  <a:cubicBezTo>
                    <a:pt x="58700" y="34249"/>
                    <a:pt x="58795" y="34249"/>
                    <a:pt x="58795" y="34344"/>
                  </a:cubicBezTo>
                  <a:cubicBezTo>
                    <a:pt x="58700" y="34344"/>
                    <a:pt x="58700" y="34344"/>
                    <a:pt x="58604" y="34344"/>
                  </a:cubicBezTo>
                  <a:cubicBezTo>
                    <a:pt x="58700" y="34249"/>
                    <a:pt x="58700" y="34154"/>
                    <a:pt x="58700" y="34154"/>
                  </a:cubicBezTo>
                  <a:close/>
                  <a:moveTo>
                    <a:pt x="56509" y="70634"/>
                  </a:moveTo>
                  <a:cubicBezTo>
                    <a:pt x="56509" y="70634"/>
                    <a:pt x="56604" y="70634"/>
                    <a:pt x="56509" y="70634"/>
                  </a:cubicBezTo>
                  <a:lnTo>
                    <a:pt x="56509" y="70634"/>
                  </a:lnTo>
                  <a:lnTo>
                    <a:pt x="56509" y="70634"/>
                  </a:lnTo>
                  <a:cubicBezTo>
                    <a:pt x="56604" y="70730"/>
                    <a:pt x="56509" y="70730"/>
                    <a:pt x="56509" y="70634"/>
                  </a:cubicBezTo>
                  <a:cubicBezTo>
                    <a:pt x="56509" y="70634"/>
                    <a:pt x="56509" y="70634"/>
                    <a:pt x="56509" y="70634"/>
                  </a:cubicBezTo>
                  <a:close/>
                  <a:moveTo>
                    <a:pt x="14313" y="227512"/>
                  </a:moveTo>
                  <a:lnTo>
                    <a:pt x="14313" y="227512"/>
                  </a:lnTo>
                  <a:cubicBezTo>
                    <a:pt x="14504" y="227321"/>
                    <a:pt x="14408" y="227035"/>
                    <a:pt x="14408" y="226749"/>
                  </a:cubicBezTo>
                  <a:lnTo>
                    <a:pt x="14408" y="226749"/>
                  </a:lnTo>
                  <a:cubicBezTo>
                    <a:pt x="14408" y="227035"/>
                    <a:pt x="14313" y="227225"/>
                    <a:pt x="14313" y="227512"/>
                  </a:cubicBezTo>
                  <a:close/>
                  <a:moveTo>
                    <a:pt x="11456" y="232941"/>
                  </a:moveTo>
                  <a:cubicBezTo>
                    <a:pt x="11360" y="232941"/>
                    <a:pt x="11360" y="232941"/>
                    <a:pt x="11265" y="232941"/>
                  </a:cubicBezTo>
                  <a:cubicBezTo>
                    <a:pt x="11265" y="232941"/>
                    <a:pt x="11360" y="232941"/>
                    <a:pt x="11456" y="232941"/>
                  </a:cubicBezTo>
                  <a:cubicBezTo>
                    <a:pt x="11360" y="232941"/>
                    <a:pt x="11456" y="232941"/>
                    <a:pt x="11456" y="232941"/>
                  </a:cubicBezTo>
                  <a:close/>
                  <a:moveTo>
                    <a:pt x="23648" y="267326"/>
                  </a:moveTo>
                  <a:cubicBezTo>
                    <a:pt x="23648" y="267326"/>
                    <a:pt x="23648" y="267326"/>
                    <a:pt x="23648" y="267326"/>
                  </a:cubicBezTo>
                  <a:cubicBezTo>
                    <a:pt x="23648" y="267326"/>
                    <a:pt x="23648" y="267326"/>
                    <a:pt x="23648" y="267326"/>
                  </a:cubicBezTo>
                  <a:cubicBezTo>
                    <a:pt x="23648" y="267326"/>
                    <a:pt x="23648" y="267326"/>
                    <a:pt x="23648" y="267326"/>
                  </a:cubicBezTo>
                  <a:close/>
                  <a:moveTo>
                    <a:pt x="72987" y="271993"/>
                  </a:moveTo>
                  <a:cubicBezTo>
                    <a:pt x="72987" y="271993"/>
                    <a:pt x="72987" y="272088"/>
                    <a:pt x="72987" y="272088"/>
                  </a:cubicBezTo>
                  <a:cubicBezTo>
                    <a:pt x="72892" y="272088"/>
                    <a:pt x="72892" y="271993"/>
                    <a:pt x="72892" y="271993"/>
                  </a:cubicBezTo>
                  <a:cubicBezTo>
                    <a:pt x="72892" y="271993"/>
                    <a:pt x="72892" y="271993"/>
                    <a:pt x="72987" y="271993"/>
                  </a:cubicBezTo>
                  <a:close/>
                  <a:moveTo>
                    <a:pt x="106134" y="255705"/>
                  </a:moveTo>
                  <a:cubicBezTo>
                    <a:pt x="106134" y="255705"/>
                    <a:pt x="106229" y="255800"/>
                    <a:pt x="106229" y="255800"/>
                  </a:cubicBezTo>
                  <a:cubicBezTo>
                    <a:pt x="106134" y="255896"/>
                    <a:pt x="106134" y="255800"/>
                    <a:pt x="106134" y="255705"/>
                  </a:cubicBezTo>
                  <a:cubicBezTo>
                    <a:pt x="106134" y="255800"/>
                    <a:pt x="106134" y="255800"/>
                    <a:pt x="106134" y="255705"/>
                  </a:cubicBezTo>
                  <a:close/>
                  <a:moveTo>
                    <a:pt x="253772" y="169790"/>
                  </a:moveTo>
                  <a:lnTo>
                    <a:pt x="253772" y="169790"/>
                  </a:lnTo>
                  <a:lnTo>
                    <a:pt x="253772" y="169790"/>
                  </a:lnTo>
                  <a:cubicBezTo>
                    <a:pt x="253772" y="169790"/>
                    <a:pt x="253772" y="169790"/>
                    <a:pt x="253772" y="169790"/>
                  </a:cubicBezTo>
                  <a:close/>
                  <a:moveTo>
                    <a:pt x="263106" y="168742"/>
                  </a:moveTo>
                  <a:cubicBezTo>
                    <a:pt x="263297" y="168742"/>
                    <a:pt x="263392" y="168837"/>
                    <a:pt x="263582" y="168837"/>
                  </a:cubicBezTo>
                  <a:cubicBezTo>
                    <a:pt x="263392" y="168837"/>
                    <a:pt x="263297" y="168837"/>
                    <a:pt x="263106" y="168742"/>
                  </a:cubicBezTo>
                  <a:close/>
                  <a:moveTo>
                    <a:pt x="273203" y="147121"/>
                  </a:moveTo>
                  <a:cubicBezTo>
                    <a:pt x="273203" y="147121"/>
                    <a:pt x="273203" y="147121"/>
                    <a:pt x="273203" y="147121"/>
                  </a:cubicBezTo>
                  <a:cubicBezTo>
                    <a:pt x="273203" y="147121"/>
                    <a:pt x="273203" y="147121"/>
                    <a:pt x="273203" y="147121"/>
                  </a:cubicBezTo>
                  <a:cubicBezTo>
                    <a:pt x="273203" y="147121"/>
                    <a:pt x="273203" y="147121"/>
                    <a:pt x="273203" y="147121"/>
                  </a:cubicBezTo>
                  <a:close/>
                  <a:moveTo>
                    <a:pt x="280823" y="141882"/>
                  </a:moveTo>
                  <a:cubicBezTo>
                    <a:pt x="281299" y="141787"/>
                    <a:pt x="281585" y="141882"/>
                    <a:pt x="281870" y="142072"/>
                  </a:cubicBezTo>
                  <a:cubicBezTo>
                    <a:pt x="281680" y="142167"/>
                    <a:pt x="281394" y="142263"/>
                    <a:pt x="281108" y="142358"/>
                  </a:cubicBezTo>
                  <a:cubicBezTo>
                    <a:pt x="281013" y="142167"/>
                    <a:pt x="280918" y="142072"/>
                    <a:pt x="280823" y="141882"/>
                  </a:cubicBezTo>
                  <a:close/>
                  <a:moveTo>
                    <a:pt x="118326" y="19295"/>
                  </a:moveTo>
                  <a:cubicBezTo>
                    <a:pt x="118326" y="19200"/>
                    <a:pt x="118326" y="19200"/>
                    <a:pt x="118326" y="19295"/>
                  </a:cubicBezTo>
                  <a:cubicBezTo>
                    <a:pt x="118326" y="19200"/>
                    <a:pt x="118326" y="19200"/>
                    <a:pt x="118326" y="19295"/>
                  </a:cubicBezTo>
                  <a:cubicBezTo>
                    <a:pt x="118421" y="19200"/>
                    <a:pt x="118326" y="19200"/>
                    <a:pt x="118326" y="19295"/>
                  </a:cubicBezTo>
                  <a:close/>
                  <a:moveTo>
                    <a:pt x="168142" y="227988"/>
                  </a:moveTo>
                  <a:cubicBezTo>
                    <a:pt x="168142" y="227988"/>
                    <a:pt x="168142" y="227988"/>
                    <a:pt x="168142" y="227988"/>
                  </a:cubicBezTo>
                  <a:lnTo>
                    <a:pt x="168142" y="227988"/>
                  </a:lnTo>
                  <a:cubicBezTo>
                    <a:pt x="168142" y="227988"/>
                    <a:pt x="168142" y="227988"/>
                    <a:pt x="168142" y="227988"/>
                  </a:cubicBezTo>
                  <a:close/>
                  <a:moveTo>
                    <a:pt x="233388" y="197984"/>
                  </a:moveTo>
                  <a:cubicBezTo>
                    <a:pt x="233388" y="197984"/>
                    <a:pt x="233293" y="197984"/>
                    <a:pt x="233388" y="197984"/>
                  </a:cubicBezTo>
                  <a:cubicBezTo>
                    <a:pt x="233388" y="197984"/>
                    <a:pt x="233388" y="197984"/>
                    <a:pt x="233388" y="197984"/>
                  </a:cubicBezTo>
                  <a:cubicBezTo>
                    <a:pt x="233388" y="197984"/>
                    <a:pt x="233388" y="197984"/>
                    <a:pt x="233388" y="197984"/>
                  </a:cubicBezTo>
                  <a:close/>
                  <a:moveTo>
                    <a:pt x="250057" y="192936"/>
                  </a:moveTo>
                  <a:cubicBezTo>
                    <a:pt x="250057" y="192745"/>
                    <a:pt x="250057" y="192555"/>
                    <a:pt x="250057" y="192364"/>
                  </a:cubicBezTo>
                  <a:cubicBezTo>
                    <a:pt x="250152" y="192460"/>
                    <a:pt x="250247" y="192650"/>
                    <a:pt x="250343" y="192745"/>
                  </a:cubicBezTo>
                  <a:cubicBezTo>
                    <a:pt x="250152" y="192840"/>
                    <a:pt x="250152" y="192840"/>
                    <a:pt x="250057" y="192936"/>
                  </a:cubicBezTo>
                  <a:close/>
                  <a:moveTo>
                    <a:pt x="44793" y="72063"/>
                  </a:moveTo>
                  <a:cubicBezTo>
                    <a:pt x="44793" y="72159"/>
                    <a:pt x="44888" y="72159"/>
                    <a:pt x="44888" y="72254"/>
                  </a:cubicBezTo>
                  <a:lnTo>
                    <a:pt x="44888" y="72254"/>
                  </a:lnTo>
                  <a:lnTo>
                    <a:pt x="44888" y="72254"/>
                  </a:lnTo>
                  <a:cubicBezTo>
                    <a:pt x="44888" y="72254"/>
                    <a:pt x="44888" y="72254"/>
                    <a:pt x="44888" y="72254"/>
                  </a:cubicBezTo>
                  <a:cubicBezTo>
                    <a:pt x="44888" y="72254"/>
                    <a:pt x="44888" y="72254"/>
                    <a:pt x="44888" y="72254"/>
                  </a:cubicBezTo>
                  <a:cubicBezTo>
                    <a:pt x="44793" y="72254"/>
                    <a:pt x="44793" y="72254"/>
                    <a:pt x="44698" y="72254"/>
                  </a:cubicBezTo>
                  <a:cubicBezTo>
                    <a:pt x="44793" y="72254"/>
                    <a:pt x="44793" y="72159"/>
                    <a:pt x="44793" y="72063"/>
                  </a:cubicBezTo>
                  <a:close/>
                  <a:moveTo>
                    <a:pt x="32411" y="142549"/>
                  </a:moveTo>
                  <a:lnTo>
                    <a:pt x="32411" y="142549"/>
                  </a:lnTo>
                  <a:cubicBezTo>
                    <a:pt x="32506" y="142549"/>
                    <a:pt x="32411" y="142549"/>
                    <a:pt x="32411" y="142549"/>
                  </a:cubicBezTo>
                  <a:cubicBezTo>
                    <a:pt x="32411" y="142549"/>
                    <a:pt x="32411" y="142549"/>
                    <a:pt x="32411" y="142549"/>
                  </a:cubicBezTo>
                  <a:close/>
                  <a:moveTo>
                    <a:pt x="70320" y="275327"/>
                  </a:moveTo>
                  <a:cubicBezTo>
                    <a:pt x="70320" y="275327"/>
                    <a:pt x="70415" y="275327"/>
                    <a:pt x="70415" y="275422"/>
                  </a:cubicBezTo>
                  <a:cubicBezTo>
                    <a:pt x="70320" y="275422"/>
                    <a:pt x="70320" y="275422"/>
                    <a:pt x="70320" y="275327"/>
                  </a:cubicBezTo>
                  <a:cubicBezTo>
                    <a:pt x="70320" y="275422"/>
                    <a:pt x="70320" y="275327"/>
                    <a:pt x="70320" y="275327"/>
                  </a:cubicBezTo>
                  <a:close/>
                  <a:moveTo>
                    <a:pt x="224625" y="164170"/>
                  </a:moveTo>
                  <a:lnTo>
                    <a:pt x="224625" y="164170"/>
                  </a:lnTo>
                  <a:lnTo>
                    <a:pt x="224625" y="164170"/>
                  </a:lnTo>
                  <a:cubicBezTo>
                    <a:pt x="224625" y="164170"/>
                    <a:pt x="224625" y="164170"/>
                    <a:pt x="224625" y="164170"/>
                  </a:cubicBezTo>
                  <a:cubicBezTo>
                    <a:pt x="224625" y="164265"/>
                    <a:pt x="224720" y="164265"/>
                    <a:pt x="224720" y="164361"/>
                  </a:cubicBezTo>
                  <a:cubicBezTo>
                    <a:pt x="224625" y="164361"/>
                    <a:pt x="224530" y="164265"/>
                    <a:pt x="224435" y="164265"/>
                  </a:cubicBezTo>
                  <a:cubicBezTo>
                    <a:pt x="224530" y="164265"/>
                    <a:pt x="224625" y="164265"/>
                    <a:pt x="224625" y="164170"/>
                  </a:cubicBezTo>
                  <a:close/>
                  <a:moveTo>
                    <a:pt x="258153" y="176267"/>
                  </a:moveTo>
                  <a:cubicBezTo>
                    <a:pt x="258153" y="176267"/>
                    <a:pt x="258153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lnTo>
                    <a:pt x="258153" y="176267"/>
                  </a:lnTo>
                  <a:lnTo>
                    <a:pt x="258153" y="176267"/>
                  </a:lnTo>
                  <a:close/>
                  <a:moveTo>
                    <a:pt x="270917" y="183411"/>
                  </a:moveTo>
                  <a:cubicBezTo>
                    <a:pt x="270917" y="183411"/>
                    <a:pt x="271012" y="183411"/>
                    <a:pt x="271012" y="183411"/>
                  </a:cubicBezTo>
                  <a:cubicBezTo>
                    <a:pt x="271012" y="183411"/>
                    <a:pt x="271012" y="183411"/>
                    <a:pt x="270917" y="183411"/>
                  </a:cubicBezTo>
                  <a:cubicBezTo>
                    <a:pt x="271012" y="183411"/>
                    <a:pt x="270917" y="183411"/>
                    <a:pt x="270917" y="183411"/>
                  </a:cubicBezTo>
                  <a:close/>
                  <a:moveTo>
                    <a:pt x="271964" y="182553"/>
                  </a:moveTo>
                  <a:cubicBezTo>
                    <a:pt x="271964" y="182649"/>
                    <a:pt x="272060" y="182649"/>
                    <a:pt x="272060" y="182744"/>
                  </a:cubicBezTo>
                  <a:cubicBezTo>
                    <a:pt x="271964" y="182744"/>
                    <a:pt x="271964" y="182839"/>
                    <a:pt x="271869" y="182839"/>
                  </a:cubicBezTo>
                  <a:cubicBezTo>
                    <a:pt x="271869" y="182744"/>
                    <a:pt x="271964" y="182649"/>
                    <a:pt x="271964" y="182553"/>
                  </a:cubicBezTo>
                  <a:close/>
                  <a:moveTo>
                    <a:pt x="275965" y="172171"/>
                  </a:moveTo>
                  <a:cubicBezTo>
                    <a:pt x="275965" y="172171"/>
                    <a:pt x="275965" y="172171"/>
                    <a:pt x="275965" y="172171"/>
                  </a:cubicBezTo>
                  <a:cubicBezTo>
                    <a:pt x="275965" y="172171"/>
                    <a:pt x="276060" y="172171"/>
                    <a:pt x="275965" y="172171"/>
                  </a:cubicBezTo>
                  <a:cubicBezTo>
                    <a:pt x="276060" y="172171"/>
                    <a:pt x="276060" y="172171"/>
                    <a:pt x="275965" y="172171"/>
                  </a:cubicBezTo>
                  <a:cubicBezTo>
                    <a:pt x="275965" y="172171"/>
                    <a:pt x="275965" y="172171"/>
                    <a:pt x="275965" y="172171"/>
                  </a:cubicBezTo>
                  <a:lnTo>
                    <a:pt x="275965" y="172171"/>
                  </a:lnTo>
                  <a:close/>
                  <a:moveTo>
                    <a:pt x="296825" y="108925"/>
                  </a:moveTo>
                  <a:cubicBezTo>
                    <a:pt x="296825" y="108925"/>
                    <a:pt x="296825" y="108925"/>
                    <a:pt x="296825" y="108925"/>
                  </a:cubicBezTo>
                  <a:cubicBezTo>
                    <a:pt x="296825" y="108925"/>
                    <a:pt x="296825" y="108925"/>
                    <a:pt x="296825" y="108925"/>
                  </a:cubicBezTo>
                  <a:close/>
                  <a:moveTo>
                    <a:pt x="290633" y="95685"/>
                  </a:moveTo>
                  <a:lnTo>
                    <a:pt x="290633" y="95685"/>
                  </a:lnTo>
                  <a:cubicBezTo>
                    <a:pt x="290633" y="95685"/>
                    <a:pt x="290633" y="95590"/>
                    <a:pt x="290633" y="95590"/>
                  </a:cubicBezTo>
                  <a:cubicBezTo>
                    <a:pt x="290633" y="95590"/>
                    <a:pt x="290729" y="95590"/>
                    <a:pt x="290729" y="95590"/>
                  </a:cubicBezTo>
                  <a:cubicBezTo>
                    <a:pt x="290633" y="95590"/>
                    <a:pt x="290633" y="95590"/>
                    <a:pt x="290633" y="95685"/>
                  </a:cubicBezTo>
                  <a:cubicBezTo>
                    <a:pt x="290633" y="95685"/>
                    <a:pt x="290633" y="95685"/>
                    <a:pt x="290633" y="95685"/>
                  </a:cubicBezTo>
                  <a:cubicBezTo>
                    <a:pt x="290633" y="95685"/>
                    <a:pt x="290633" y="95685"/>
                    <a:pt x="290633" y="95685"/>
                  </a:cubicBezTo>
                  <a:close/>
                  <a:moveTo>
                    <a:pt x="68034" y="10627"/>
                  </a:moveTo>
                  <a:cubicBezTo>
                    <a:pt x="68034" y="10627"/>
                    <a:pt x="68034" y="10532"/>
                    <a:pt x="68034" y="10627"/>
                  </a:cubicBezTo>
                  <a:cubicBezTo>
                    <a:pt x="68034" y="10532"/>
                    <a:pt x="68034" y="10532"/>
                    <a:pt x="68034" y="10627"/>
                  </a:cubicBezTo>
                  <a:cubicBezTo>
                    <a:pt x="68034" y="10627"/>
                    <a:pt x="68034" y="10627"/>
                    <a:pt x="68034" y="10627"/>
                  </a:cubicBezTo>
                  <a:close/>
                  <a:moveTo>
                    <a:pt x="40031" y="74254"/>
                  </a:moveTo>
                  <a:cubicBezTo>
                    <a:pt x="40221" y="74540"/>
                    <a:pt x="40412" y="74921"/>
                    <a:pt x="40697" y="75207"/>
                  </a:cubicBezTo>
                  <a:cubicBezTo>
                    <a:pt x="40602" y="75207"/>
                    <a:pt x="40602" y="75207"/>
                    <a:pt x="40507" y="75302"/>
                  </a:cubicBezTo>
                  <a:cubicBezTo>
                    <a:pt x="40507" y="74825"/>
                    <a:pt x="40316" y="74540"/>
                    <a:pt x="40031" y="74254"/>
                  </a:cubicBezTo>
                  <a:cubicBezTo>
                    <a:pt x="39935" y="74254"/>
                    <a:pt x="39935" y="74254"/>
                    <a:pt x="40031" y="74254"/>
                  </a:cubicBezTo>
                  <a:close/>
                  <a:moveTo>
                    <a:pt x="32315" y="142453"/>
                  </a:moveTo>
                  <a:cubicBezTo>
                    <a:pt x="32411" y="142453"/>
                    <a:pt x="32411" y="142549"/>
                    <a:pt x="32315" y="142453"/>
                  </a:cubicBezTo>
                  <a:cubicBezTo>
                    <a:pt x="32411" y="142549"/>
                    <a:pt x="32411" y="142549"/>
                    <a:pt x="32315" y="142453"/>
                  </a:cubicBezTo>
                  <a:cubicBezTo>
                    <a:pt x="32411" y="142549"/>
                    <a:pt x="32315" y="142549"/>
                    <a:pt x="32315" y="142453"/>
                  </a:cubicBezTo>
                  <a:close/>
                  <a:moveTo>
                    <a:pt x="8312" y="251609"/>
                  </a:moveTo>
                  <a:cubicBezTo>
                    <a:pt x="8408" y="251705"/>
                    <a:pt x="8503" y="251896"/>
                    <a:pt x="8598" y="251991"/>
                  </a:cubicBezTo>
                  <a:lnTo>
                    <a:pt x="8598" y="251991"/>
                  </a:lnTo>
                  <a:cubicBezTo>
                    <a:pt x="8503" y="251896"/>
                    <a:pt x="8312" y="251800"/>
                    <a:pt x="8312" y="251609"/>
                  </a:cubicBezTo>
                  <a:close/>
                  <a:moveTo>
                    <a:pt x="95371" y="277327"/>
                  </a:moveTo>
                  <a:cubicBezTo>
                    <a:pt x="95371" y="277327"/>
                    <a:pt x="95371" y="277327"/>
                    <a:pt x="95371" y="277327"/>
                  </a:cubicBezTo>
                  <a:cubicBezTo>
                    <a:pt x="95371" y="277327"/>
                    <a:pt x="95371" y="277327"/>
                    <a:pt x="95371" y="277327"/>
                  </a:cubicBezTo>
                  <a:cubicBezTo>
                    <a:pt x="95371" y="277327"/>
                    <a:pt x="95371" y="277327"/>
                    <a:pt x="95371" y="277327"/>
                  </a:cubicBezTo>
                  <a:close/>
                  <a:moveTo>
                    <a:pt x="159474" y="247990"/>
                  </a:moveTo>
                  <a:cubicBezTo>
                    <a:pt x="159474" y="248085"/>
                    <a:pt x="159569" y="248085"/>
                    <a:pt x="159569" y="248181"/>
                  </a:cubicBezTo>
                  <a:cubicBezTo>
                    <a:pt x="159474" y="248181"/>
                    <a:pt x="159379" y="248181"/>
                    <a:pt x="159284" y="248181"/>
                  </a:cubicBezTo>
                  <a:cubicBezTo>
                    <a:pt x="159379" y="248181"/>
                    <a:pt x="159474" y="248085"/>
                    <a:pt x="159474" y="247990"/>
                  </a:cubicBezTo>
                  <a:close/>
                  <a:moveTo>
                    <a:pt x="284061" y="135024"/>
                  </a:moveTo>
                  <a:cubicBezTo>
                    <a:pt x="284061" y="135024"/>
                    <a:pt x="284061" y="135024"/>
                    <a:pt x="284061" y="135024"/>
                  </a:cubicBezTo>
                  <a:lnTo>
                    <a:pt x="284061" y="135024"/>
                  </a:lnTo>
                  <a:cubicBezTo>
                    <a:pt x="284061" y="135024"/>
                    <a:pt x="284061" y="135024"/>
                    <a:pt x="284061" y="135024"/>
                  </a:cubicBezTo>
                  <a:cubicBezTo>
                    <a:pt x="284156" y="135024"/>
                    <a:pt x="284156" y="135024"/>
                    <a:pt x="284061" y="135024"/>
                  </a:cubicBezTo>
                  <a:close/>
                  <a:moveTo>
                    <a:pt x="88037" y="4912"/>
                  </a:moveTo>
                  <a:cubicBezTo>
                    <a:pt x="88037" y="4912"/>
                    <a:pt x="88037" y="4912"/>
                    <a:pt x="88037" y="4912"/>
                  </a:cubicBezTo>
                  <a:cubicBezTo>
                    <a:pt x="88037" y="5008"/>
                    <a:pt x="88037" y="5008"/>
                    <a:pt x="88037" y="4912"/>
                  </a:cubicBezTo>
                  <a:lnTo>
                    <a:pt x="88037" y="4912"/>
                  </a:lnTo>
                  <a:cubicBezTo>
                    <a:pt x="88037" y="5008"/>
                    <a:pt x="88037" y="5008"/>
                    <a:pt x="88037" y="4912"/>
                  </a:cubicBezTo>
                  <a:cubicBezTo>
                    <a:pt x="88037" y="5008"/>
                    <a:pt x="88037" y="5008"/>
                    <a:pt x="88037" y="4912"/>
                  </a:cubicBezTo>
                  <a:cubicBezTo>
                    <a:pt x="88037" y="4912"/>
                    <a:pt x="88037" y="4912"/>
                    <a:pt x="88037" y="4912"/>
                  </a:cubicBezTo>
                  <a:close/>
                  <a:moveTo>
                    <a:pt x="80893" y="2340"/>
                  </a:moveTo>
                  <a:cubicBezTo>
                    <a:pt x="80512" y="2340"/>
                    <a:pt x="80131" y="2340"/>
                    <a:pt x="79845" y="2055"/>
                  </a:cubicBezTo>
                  <a:cubicBezTo>
                    <a:pt x="80131" y="2150"/>
                    <a:pt x="80512" y="2245"/>
                    <a:pt x="80893" y="2340"/>
                  </a:cubicBezTo>
                  <a:close/>
                  <a:moveTo>
                    <a:pt x="78226" y="3293"/>
                  </a:moveTo>
                  <a:cubicBezTo>
                    <a:pt x="78226" y="3293"/>
                    <a:pt x="78226" y="3293"/>
                    <a:pt x="78226" y="3293"/>
                  </a:cubicBezTo>
                  <a:cubicBezTo>
                    <a:pt x="78226" y="3293"/>
                    <a:pt x="78226" y="3293"/>
                    <a:pt x="78226" y="3293"/>
                  </a:cubicBezTo>
                  <a:cubicBezTo>
                    <a:pt x="78226" y="3293"/>
                    <a:pt x="78226" y="3293"/>
                    <a:pt x="78226" y="3293"/>
                  </a:cubicBezTo>
                  <a:close/>
                  <a:moveTo>
                    <a:pt x="3931" y="198270"/>
                  </a:moveTo>
                  <a:cubicBezTo>
                    <a:pt x="3931" y="198365"/>
                    <a:pt x="3931" y="198365"/>
                    <a:pt x="3836" y="198460"/>
                  </a:cubicBezTo>
                  <a:cubicBezTo>
                    <a:pt x="3836" y="198460"/>
                    <a:pt x="3740" y="198365"/>
                    <a:pt x="3740" y="198365"/>
                  </a:cubicBezTo>
                  <a:cubicBezTo>
                    <a:pt x="3740" y="198270"/>
                    <a:pt x="3836" y="198270"/>
                    <a:pt x="3931" y="19827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65" name="Freeform: Shape 85">
              <a:extLst>
                <a:ext uri="{FF2B5EF4-FFF2-40B4-BE49-F238E27FC236}">
                  <a16:creationId xmlns:a16="http://schemas.microsoft.com/office/drawing/2014/main" id="{AA1939E2-5DCD-DB57-0537-567821F4D171}"/>
                </a:ext>
              </a:extLst>
            </p:cNvPr>
            <p:cNvSpPr/>
            <p:nvPr/>
          </p:nvSpPr>
          <p:spPr>
            <a:xfrm>
              <a:off x="4489989" y="5580125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66" name="Graphic 18">
            <a:extLst>
              <a:ext uri="{FF2B5EF4-FFF2-40B4-BE49-F238E27FC236}">
                <a16:creationId xmlns:a16="http://schemas.microsoft.com/office/drawing/2014/main" id="{E70DFDA3-AA3F-C382-DEF9-91FC2591EA48}"/>
              </a:ext>
            </a:extLst>
          </p:cNvPr>
          <p:cNvGrpSpPr/>
          <p:nvPr/>
        </p:nvGrpSpPr>
        <p:grpSpPr>
          <a:xfrm>
            <a:off x="1679705" y="-3275504"/>
            <a:ext cx="921181" cy="936767"/>
            <a:chOff x="6566004" y="4661329"/>
            <a:chExt cx="921181" cy="936767"/>
          </a:xfrm>
          <a:solidFill>
            <a:srgbClr val="F7B756"/>
          </a:solidFill>
        </p:grpSpPr>
        <p:sp>
          <p:nvSpPr>
            <p:cNvPr id="167" name="Freeform: Shape 87">
              <a:extLst>
                <a:ext uri="{FF2B5EF4-FFF2-40B4-BE49-F238E27FC236}">
                  <a16:creationId xmlns:a16="http://schemas.microsoft.com/office/drawing/2014/main" id="{8A6729D5-7732-4450-5914-937898D2390A}"/>
                </a:ext>
              </a:extLst>
            </p:cNvPr>
            <p:cNvSpPr/>
            <p:nvPr/>
          </p:nvSpPr>
          <p:spPr>
            <a:xfrm>
              <a:off x="6582270" y="4661329"/>
              <a:ext cx="235943" cy="331889"/>
            </a:xfrm>
            <a:custGeom>
              <a:avLst/>
              <a:gdLst>
                <a:gd name="connsiteX0" fmla="*/ 123901 w 235943"/>
                <a:gd name="connsiteY0" fmla="*/ 329484 h 331889"/>
                <a:gd name="connsiteX1" fmla="*/ 133616 w 235943"/>
                <a:gd name="connsiteY1" fmla="*/ 329865 h 331889"/>
                <a:gd name="connsiteX2" fmla="*/ 133616 w 235943"/>
                <a:gd name="connsiteY2" fmla="*/ 329865 h 331889"/>
                <a:gd name="connsiteX3" fmla="*/ 152286 w 235943"/>
                <a:gd name="connsiteY3" fmla="*/ 327960 h 331889"/>
                <a:gd name="connsiteX4" fmla="*/ 161906 w 235943"/>
                <a:gd name="connsiteY4" fmla="*/ 324150 h 331889"/>
                <a:gd name="connsiteX5" fmla="*/ 161906 w 235943"/>
                <a:gd name="connsiteY5" fmla="*/ 324150 h 331889"/>
                <a:gd name="connsiteX6" fmla="*/ 161906 w 235943"/>
                <a:gd name="connsiteY6" fmla="*/ 324150 h 331889"/>
                <a:gd name="connsiteX7" fmla="*/ 182194 w 235943"/>
                <a:gd name="connsiteY7" fmla="*/ 311196 h 331889"/>
                <a:gd name="connsiteX8" fmla="*/ 204578 w 235943"/>
                <a:gd name="connsiteY8" fmla="*/ 282812 h 331889"/>
                <a:gd name="connsiteX9" fmla="*/ 210388 w 235943"/>
                <a:gd name="connsiteY9" fmla="*/ 272810 h 331889"/>
                <a:gd name="connsiteX10" fmla="*/ 218008 w 235943"/>
                <a:gd name="connsiteY10" fmla="*/ 249855 h 331889"/>
                <a:gd name="connsiteX11" fmla="*/ 218008 w 235943"/>
                <a:gd name="connsiteY11" fmla="*/ 249855 h 331889"/>
                <a:gd name="connsiteX12" fmla="*/ 219056 w 235943"/>
                <a:gd name="connsiteY12" fmla="*/ 247950 h 331889"/>
                <a:gd name="connsiteX13" fmla="*/ 227152 w 235943"/>
                <a:gd name="connsiteY13" fmla="*/ 219756 h 331889"/>
                <a:gd name="connsiteX14" fmla="*/ 227152 w 235943"/>
                <a:gd name="connsiteY14" fmla="*/ 219756 h 331889"/>
                <a:gd name="connsiteX15" fmla="*/ 227152 w 235943"/>
                <a:gd name="connsiteY15" fmla="*/ 219756 h 331889"/>
                <a:gd name="connsiteX16" fmla="*/ 230771 w 235943"/>
                <a:gd name="connsiteY16" fmla="*/ 203182 h 331889"/>
                <a:gd name="connsiteX17" fmla="*/ 229724 w 235943"/>
                <a:gd name="connsiteY17" fmla="*/ 203182 h 331889"/>
                <a:gd name="connsiteX18" fmla="*/ 230010 w 235943"/>
                <a:gd name="connsiteY18" fmla="*/ 202897 h 331889"/>
                <a:gd name="connsiteX19" fmla="*/ 230771 w 235943"/>
                <a:gd name="connsiteY19" fmla="*/ 203182 h 331889"/>
                <a:gd name="connsiteX20" fmla="*/ 231153 w 235943"/>
                <a:gd name="connsiteY20" fmla="*/ 199944 h 331889"/>
                <a:gd name="connsiteX21" fmla="*/ 231153 w 235943"/>
                <a:gd name="connsiteY21" fmla="*/ 199944 h 331889"/>
                <a:gd name="connsiteX22" fmla="*/ 232391 w 235943"/>
                <a:gd name="connsiteY22" fmla="*/ 191467 h 331889"/>
                <a:gd name="connsiteX23" fmla="*/ 232391 w 235943"/>
                <a:gd name="connsiteY23" fmla="*/ 191467 h 331889"/>
                <a:gd name="connsiteX24" fmla="*/ 232391 w 235943"/>
                <a:gd name="connsiteY24" fmla="*/ 191467 h 331889"/>
                <a:gd name="connsiteX25" fmla="*/ 232867 w 235943"/>
                <a:gd name="connsiteY25" fmla="*/ 181751 h 331889"/>
                <a:gd name="connsiteX26" fmla="*/ 232867 w 235943"/>
                <a:gd name="connsiteY26" fmla="*/ 181751 h 331889"/>
                <a:gd name="connsiteX27" fmla="*/ 235058 w 235943"/>
                <a:gd name="connsiteY27" fmla="*/ 169178 h 331889"/>
                <a:gd name="connsiteX28" fmla="*/ 235058 w 235943"/>
                <a:gd name="connsiteY28" fmla="*/ 169178 h 331889"/>
                <a:gd name="connsiteX29" fmla="*/ 235058 w 235943"/>
                <a:gd name="connsiteY29" fmla="*/ 160511 h 331889"/>
                <a:gd name="connsiteX30" fmla="*/ 234963 w 235943"/>
                <a:gd name="connsiteY30" fmla="*/ 142699 h 331889"/>
                <a:gd name="connsiteX31" fmla="*/ 234296 w 235943"/>
                <a:gd name="connsiteY31" fmla="*/ 143270 h 331889"/>
                <a:gd name="connsiteX32" fmla="*/ 234296 w 235943"/>
                <a:gd name="connsiteY32" fmla="*/ 143270 h 331889"/>
                <a:gd name="connsiteX33" fmla="*/ 234296 w 235943"/>
                <a:gd name="connsiteY33" fmla="*/ 143270 h 331889"/>
                <a:gd name="connsiteX34" fmla="*/ 234105 w 235943"/>
                <a:gd name="connsiteY34" fmla="*/ 142985 h 331889"/>
                <a:gd name="connsiteX35" fmla="*/ 234867 w 235943"/>
                <a:gd name="connsiteY35" fmla="*/ 142699 h 331889"/>
                <a:gd name="connsiteX36" fmla="*/ 231248 w 235943"/>
                <a:gd name="connsiteY36" fmla="*/ 122982 h 331889"/>
                <a:gd name="connsiteX37" fmla="*/ 228486 w 235943"/>
                <a:gd name="connsiteY37" fmla="*/ 113648 h 331889"/>
                <a:gd name="connsiteX38" fmla="*/ 228486 w 235943"/>
                <a:gd name="connsiteY38" fmla="*/ 113648 h 331889"/>
                <a:gd name="connsiteX39" fmla="*/ 221723 w 235943"/>
                <a:gd name="connsiteY39" fmla="*/ 86025 h 331889"/>
                <a:gd name="connsiteX40" fmla="*/ 221723 w 235943"/>
                <a:gd name="connsiteY40" fmla="*/ 86025 h 331889"/>
                <a:gd name="connsiteX41" fmla="*/ 216103 w 235943"/>
                <a:gd name="connsiteY41" fmla="*/ 74881 h 331889"/>
                <a:gd name="connsiteX42" fmla="*/ 215055 w 235943"/>
                <a:gd name="connsiteY42" fmla="*/ 73262 h 331889"/>
                <a:gd name="connsiteX43" fmla="*/ 215055 w 235943"/>
                <a:gd name="connsiteY43" fmla="*/ 73262 h 331889"/>
                <a:gd name="connsiteX44" fmla="*/ 201149 w 235943"/>
                <a:gd name="connsiteY44" fmla="*/ 53449 h 331889"/>
                <a:gd name="connsiteX45" fmla="*/ 196101 w 235943"/>
                <a:gd name="connsiteY45" fmla="*/ 48401 h 331889"/>
                <a:gd name="connsiteX46" fmla="*/ 196101 w 235943"/>
                <a:gd name="connsiteY46" fmla="*/ 48401 h 331889"/>
                <a:gd name="connsiteX47" fmla="*/ 196101 w 235943"/>
                <a:gd name="connsiteY47" fmla="*/ 48401 h 331889"/>
                <a:gd name="connsiteX48" fmla="*/ 192767 w 235943"/>
                <a:gd name="connsiteY48" fmla="*/ 44972 h 331889"/>
                <a:gd name="connsiteX49" fmla="*/ 176193 w 235943"/>
                <a:gd name="connsiteY49" fmla="*/ 28589 h 331889"/>
                <a:gd name="connsiteX50" fmla="*/ 176193 w 235943"/>
                <a:gd name="connsiteY50" fmla="*/ 28589 h 331889"/>
                <a:gd name="connsiteX51" fmla="*/ 176193 w 235943"/>
                <a:gd name="connsiteY51" fmla="*/ 28589 h 331889"/>
                <a:gd name="connsiteX52" fmla="*/ 158096 w 235943"/>
                <a:gd name="connsiteY52" fmla="*/ 15921 h 331889"/>
                <a:gd name="connsiteX53" fmla="*/ 146285 w 235943"/>
                <a:gd name="connsiteY53" fmla="*/ 8491 h 331889"/>
                <a:gd name="connsiteX54" fmla="*/ 146285 w 235943"/>
                <a:gd name="connsiteY54" fmla="*/ 8491 h 331889"/>
                <a:gd name="connsiteX55" fmla="*/ 146285 w 235943"/>
                <a:gd name="connsiteY55" fmla="*/ 8491 h 331889"/>
                <a:gd name="connsiteX56" fmla="*/ 128187 w 235943"/>
                <a:gd name="connsiteY56" fmla="*/ 2396 h 331889"/>
                <a:gd name="connsiteX57" fmla="*/ 109899 w 235943"/>
                <a:gd name="connsiteY57" fmla="*/ 681 h 331889"/>
                <a:gd name="connsiteX58" fmla="*/ 109899 w 235943"/>
                <a:gd name="connsiteY58" fmla="*/ 681 h 331889"/>
                <a:gd name="connsiteX59" fmla="*/ 96469 w 235943"/>
                <a:gd name="connsiteY59" fmla="*/ 1443 h 331889"/>
                <a:gd name="connsiteX60" fmla="*/ 91421 w 235943"/>
                <a:gd name="connsiteY60" fmla="*/ 2872 h 331889"/>
                <a:gd name="connsiteX61" fmla="*/ 91421 w 235943"/>
                <a:gd name="connsiteY61" fmla="*/ 2872 h 331889"/>
                <a:gd name="connsiteX62" fmla="*/ 74943 w 235943"/>
                <a:gd name="connsiteY62" fmla="*/ 9063 h 331889"/>
                <a:gd name="connsiteX63" fmla="*/ 74943 w 235943"/>
                <a:gd name="connsiteY63" fmla="*/ 9063 h 331889"/>
                <a:gd name="connsiteX64" fmla="*/ 55035 w 235943"/>
                <a:gd name="connsiteY64" fmla="*/ 19826 h 331889"/>
                <a:gd name="connsiteX65" fmla="*/ 55035 w 235943"/>
                <a:gd name="connsiteY65" fmla="*/ 19826 h 331889"/>
                <a:gd name="connsiteX66" fmla="*/ 51511 w 235943"/>
                <a:gd name="connsiteY66" fmla="*/ 19636 h 331889"/>
                <a:gd name="connsiteX67" fmla="*/ 39795 w 235943"/>
                <a:gd name="connsiteY67" fmla="*/ 31256 h 331889"/>
                <a:gd name="connsiteX68" fmla="*/ 34747 w 235943"/>
                <a:gd name="connsiteY68" fmla="*/ 36209 h 331889"/>
                <a:gd name="connsiteX69" fmla="*/ 33032 w 235943"/>
                <a:gd name="connsiteY69" fmla="*/ 37829 h 331889"/>
                <a:gd name="connsiteX70" fmla="*/ 24174 w 235943"/>
                <a:gd name="connsiteY70" fmla="*/ 55926 h 331889"/>
                <a:gd name="connsiteX71" fmla="*/ 24174 w 235943"/>
                <a:gd name="connsiteY71" fmla="*/ 55926 h 331889"/>
                <a:gd name="connsiteX72" fmla="*/ 14649 w 235943"/>
                <a:gd name="connsiteY72" fmla="*/ 76024 h 331889"/>
                <a:gd name="connsiteX73" fmla="*/ 7220 w 235943"/>
                <a:gd name="connsiteY73" fmla="*/ 99455 h 331889"/>
                <a:gd name="connsiteX74" fmla="*/ 7220 w 235943"/>
                <a:gd name="connsiteY74" fmla="*/ 99455 h 331889"/>
                <a:gd name="connsiteX75" fmla="*/ 4362 w 235943"/>
                <a:gd name="connsiteY75" fmla="*/ 109361 h 331889"/>
                <a:gd name="connsiteX76" fmla="*/ 2267 w 235943"/>
                <a:gd name="connsiteY76" fmla="*/ 124315 h 331889"/>
                <a:gd name="connsiteX77" fmla="*/ 1124 w 235943"/>
                <a:gd name="connsiteY77" fmla="*/ 132602 h 331889"/>
                <a:gd name="connsiteX78" fmla="*/ 1124 w 235943"/>
                <a:gd name="connsiteY78" fmla="*/ 132602 h 331889"/>
                <a:gd name="connsiteX79" fmla="*/ 1124 w 235943"/>
                <a:gd name="connsiteY79" fmla="*/ 132602 h 331889"/>
                <a:gd name="connsiteX80" fmla="*/ 76 w 235943"/>
                <a:gd name="connsiteY80" fmla="*/ 160130 h 331889"/>
                <a:gd name="connsiteX81" fmla="*/ 7601 w 235943"/>
                <a:gd name="connsiteY81" fmla="*/ 172512 h 331889"/>
                <a:gd name="connsiteX82" fmla="*/ 5696 w 235943"/>
                <a:gd name="connsiteY82" fmla="*/ 180608 h 331889"/>
                <a:gd name="connsiteX83" fmla="*/ 5696 w 235943"/>
                <a:gd name="connsiteY83" fmla="*/ 180608 h 331889"/>
                <a:gd name="connsiteX84" fmla="*/ 5505 w 235943"/>
                <a:gd name="connsiteY84" fmla="*/ 200801 h 331889"/>
                <a:gd name="connsiteX85" fmla="*/ 5505 w 235943"/>
                <a:gd name="connsiteY85" fmla="*/ 200801 h 331889"/>
                <a:gd name="connsiteX86" fmla="*/ 8744 w 235943"/>
                <a:gd name="connsiteY86" fmla="*/ 214422 h 331889"/>
                <a:gd name="connsiteX87" fmla="*/ 8744 w 235943"/>
                <a:gd name="connsiteY87" fmla="*/ 214422 h 331889"/>
                <a:gd name="connsiteX88" fmla="*/ 10268 w 235943"/>
                <a:gd name="connsiteY88" fmla="*/ 218899 h 331889"/>
                <a:gd name="connsiteX89" fmla="*/ 15697 w 235943"/>
                <a:gd name="connsiteY89" fmla="*/ 234234 h 331889"/>
                <a:gd name="connsiteX90" fmla="*/ 24270 w 235943"/>
                <a:gd name="connsiteY90" fmla="*/ 252522 h 331889"/>
                <a:gd name="connsiteX91" fmla="*/ 26937 w 235943"/>
                <a:gd name="connsiteY91" fmla="*/ 256141 h 331889"/>
                <a:gd name="connsiteX92" fmla="*/ 32461 w 235943"/>
                <a:gd name="connsiteY92" fmla="*/ 264238 h 331889"/>
                <a:gd name="connsiteX93" fmla="*/ 38843 w 235943"/>
                <a:gd name="connsiteY93" fmla="*/ 274239 h 331889"/>
                <a:gd name="connsiteX94" fmla="*/ 49130 w 235943"/>
                <a:gd name="connsiteY94" fmla="*/ 287383 h 331889"/>
                <a:gd name="connsiteX95" fmla="*/ 49130 w 235943"/>
                <a:gd name="connsiteY95" fmla="*/ 287383 h 331889"/>
                <a:gd name="connsiteX96" fmla="*/ 49130 w 235943"/>
                <a:gd name="connsiteY96" fmla="*/ 287383 h 331889"/>
                <a:gd name="connsiteX97" fmla="*/ 52559 w 235943"/>
                <a:gd name="connsiteY97" fmla="*/ 290813 h 331889"/>
                <a:gd name="connsiteX98" fmla="*/ 52559 w 235943"/>
                <a:gd name="connsiteY98" fmla="*/ 290813 h 331889"/>
                <a:gd name="connsiteX99" fmla="*/ 85611 w 235943"/>
                <a:gd name="connsiteY99" fmla="*/ 317864 h 331889"/>
                <a:gd name="connsiteX100" fmla="*/ 89230 w 235943"/>
                <a:gd name="connsiteY100" fmla="*/ 320531 h 331889"/>
                <a:gd name="connsiteX101" fmla="*/ 89230 w 235943"/>
                <a:gd name="connsiteY101" fmla="*/ 320531 h 331889"/>
                <a:gd name="connsiteX102" fmla="*/ 89230 w 235943"/>
                <a:gd name="connsiteY102" fmla="*/ 320531 h 331889"/>
                <a:gd name="connsiteX103" fmla="*/ 98850 w 235943"/>
                <a:gd name="connsiteY103" fmla="*/ 324626 h 331889"/>
                <a:gd name="connsiteX104" fmla="*/ 98850 w 235943"/>
                <a:gd name="connsiteY104" fmla="*/ 324626 h 331889"/>
                <a:gd name="connsiteX105" fmla="*/ 108852 w 235943"/>
                <a:gd name="connsiteY105" fmla="*/ 328150 h 331889"/>
                <a:gd name="connsiteX106" fmla="*/ 123901 w 235943"/>
                <a:gd name="connsiteY106" fmla="*/ 329484 h 331889"/>
                <a:gd name="connsiteX107" fmla="*/ 84658 w 235943"/>
                <a:gd name="connsiteY107" fmla="*/ 92883 h 331889"/>
                <a:gd name="connsiteX108" fmla="*/ 84753 w 235943"/>
                <a:gd name="connsiteY108" fmla="*/ 92788 h 331889"/>
                <a:gd name="connsiteX109" fmla="*/ 84848 w 235943"/>
                <a:gd name="connsiteY109" fmla="*/ 92788 h 331889"/>
                <a:gd name="connsiteX110" fmla="*/ 84848 w 235943"/>
                <a:gd name="connsiteY110" fmla="*/ 93264 h 331889"/>
                <a:gd name="connsiteX111" fmla="*/ 84658 w 235943"/>
                <a:gd name="connsiteY111" fmla="*/ 92883 h 331889"/>
                <a:gd name="connsiteX112" fmla="*/ 132569 w 235943"/>
                <a:gd name="connsiteY112" fmla="*/ 177846 h 331889"/>
                <a:gd name="connsiteX113" fmla="*/ 132569 w 235943"/>
                <a:gd name="connsiteY113" fmla="*/ 177846 h 331889"/>
                <a:gd name="connsiteX114" fmla="*/ 132569 w 235943"/>
                <a:gd name="connsiteY114" fmla="*/ 177846 h 331889"/>
                <a:gd name="connsiteX115" fmla="*/ 132759 w 235943"/>
                <a:gd name="connsiteY115" fmla="*/ 177656 h 331889"/>
                <a:gd name="connsiteX116" fmla="*/ 132759 w 235943"/>
                <a:gd name="connsiteY116" fmla="*/ 177751 h 331889"/>
                <a:gd name="connsiteX117" fmla="*/ 132569 w 235943"/>
                <a:gd name="connsiteY117" fmla="*/ 177846 h 331889"/>
                <a:gd name="connsiteX118" fmla="*/ 120281 w 235943"/>
                <a:gd name="connsiteY118" fmla="*/ 128316 h 331889"/>
                <a:gd name="connsiteX119" fmla="*/ 118567 w 235943"/>
                <a:gd name="connsiteY119" fmla="*/ 129269 h 331889"/>
                <a:gd name="connsiteX120" fmla="*/ 118472 w 235943"/>
                <a:gd name="connsiteY120" fmla="*/ 127459 h 331889"/>
                <a:gd name="connsiteX121" fmla="*/ 120281 w 235943"/>
                <a:gd name="connsiteY121" fmla="*/ 128316 h 331889"/>
                <a:gd name="connsiteX122" fmla="*/ 103518 w 235943"/>
                <a:gd name="connsiteY122" fmla="*/ 164702 h 331889"/>
                <a:gd name="connsiteX123" fmla="*/ 103518 w 235943"/>
                <a:gd name="connsiteY123" fmla="*/ 164702 h 331889"/>
                <a:gd name="connsiteX124" fmla="*/ 103518 w 235943"/>
                <a:gd name="connsiteY124" fmla="*/ 164702 h 331889"/>
                <a:gd name="connsiteX125" fmla="*/ 99612 w 235943"/>
                <a:gd name="connsiteY125" fmla="*/ 200230 h 331889"/>
                <a:gd name="connsiteX126" fmla="*/ 99898 w 235943"/>
                <a:gd name="connsiteY126" fmla="*/ 199563 h 331889"/>
                <a:gd name="connsiteX127" fmla="*/ 99612 w 235943"/>
                <a:gd name="connsiteY127" fmla="*/ 200230 h 331889"/>
                <a:gd name="connsiteX128" fmla="*/ 135903 w 235943"/>
                <a:gd name="connsiteY128" fmla="*/ 191181 h 331889"/>
                <a:gd name="connsiteX129" fmla="*/ 135903 w 235943"/>
                <a:gd name="connsiteY129" fmla="*/ 191181 h 331889"/>
                <a:gd name="connsiteX130" fmla="*/ 135903 w 235943"/>
                <a:gd name="connsiteY130" fmla="*/ 191181 h 331889"/>
                <a:gd name="connsiteX131" fmla="*/ 135903 w 235943"/>
                <a:gd name="connsiteY131" fmla="*/ 191181 h 331889"/>
                <a:gd name="connsiteX132" fmla="*/ 135903 w 235943"/>
                <a:gd name="connsiteY132" fmla="*/ 191181 h 331889"/>
                <a:gd name="connsiteX133" fmla="*/ 135903 w 235943"/>
                <a:gd name="connsiteY133" fmla="*/ 191181 h 331889"/>
                <a:gd name="connsiteX134" fmla="*/ 135903 w 235943"/>
                <a:gd name="connsiteY134" fmla="*/ 191181 h 331889"/>
                <a:gd name="connsiteX135" fmla="*/ 87896 w 235943"/>
                <a:gd name="connsiteY135" fmla="*/ 119267 h 331889"/>
                <a:gd name="connsiteX136" fmla="*/ 87801 w 235943"/>
                <a:gd name="connsiteY136" fmla="*/ 119458 h 331889"/>
                <a:gd name="connsiteX137" fmla="*/ 87706 w 235943"/>
                <a:gd name="connsiteY137" fmla="*/ 119363 h 331889"/>
                <a:gd name="connsiteX138" fmla="*/ 87896 w 235943"/>
                <a:gd name="connsiteY138" fmla="*/ 119267 h 331889"/>
                <a:gd name="connsiteX139" fmla="*/ 102565 w 235943"/>
                <a:gd name="connsiteY139" fmla="*/ 191086 h 331889"/>
                <a:gd name="connsiteX140" fmla="*/ 100946 w 235943"/>
                <a:gd name="connsiteY140" fmla="*/ 191562 h 331889"/>
                <a:gd name="connsiteX141" fmla="*/ 102089 w 235943"/>
                <a:gd name="connsiteY141" fmla="*/ 190514 h 331889"/>
                <a:gd name="connsiteX142" fmla="*/ 102565 w 235943"/>
                <a:gd name="connsiteY142" fmla="*/ 191086 h 331889"/>
                <a:gd name="connsiteX143" fmla="*/ 77610 w 235943"/>
                <a:gd name="connsiteY143" fmla="*/ 195944 h 331889"/>
                <a:gd name="connsiteX144" fmla="*/ 77610 w 235943"/>
                <a:gd name="connsiteY144" fmla="*/ 195944 h 331889"/>
                <a:gd name="connsiteX145" fmla="*/ 77610 w 235943"/>
                <a:gd name="connsiteY145" fmla="*/ 195944 h 331889"/>
                <a:gd name="connsiteX146" fmla="*/ 77610 w 235943"/>
                <a:gd name="connsiteY146" fmla="*/ 195944 h 331889"/>
                <a:gd name="connsiteX147" fmla="*/ 152571 w 235943"/>
                <a:gd name="connsiteY147" fmla="*/ 184514 h 331889"/>
                <a:gd name="connsiteX148" fmla="*/ 153238 w 235943"/>
                <a:gd name="connsiteY148" fmla="*/ 184037 h 331889"/>
                <a:gd name="connsiteX149" fmla="*/ 153143 w 235943"/>
                <a:gd name="connsiteY149" fmla="*/ 184799 h 331889"/>
                <a:gd name="connsiteX150" fmla="*/ 152571 w 235943"/>
                <a:gd name="connsiteY150" fmla="*/ 184514 h 331889"/>
                <a:gd name="connsiteX151" fmla="*/ 77705 w 235943"/>
                <a:gd name="connsiteY151" fmla="*/ 169274 h 331889"/>
                <a:gd name="connsiteX152" fmla="*/ 77705 w 235943"/>
                <a:gd name="connsiteY152" fmla="*/ 169274 h 331889"/>
                <a:gd name="connsiteX153" fmla="*/ 77705 w 235943"/>
                <a:gd name="connsiteY153" fmla="*/ 169274 h 331889"/>
                <a:gd name="connsiteX154" fmla="*/ 77705 w 235943"/>
                <a:gd name="connsiteY154" fmla="*/ 169274 h 331889"/>
                <a:gd name="connsiteX155" fmla="*/ 159620 w 235943"/>
                <a:gd name="connsiteY155" fmla="*/ 97931 h 331889"/>
                <a:gd name="connsiteX156" fmla="*/ 159810 w 235943"/>
                <a:gd name="connsiteY156" fmla="*/ 98122 h 331889"/>
                <a:gd name="connsiteX157" fmla="*/ 159524 w 235943"/>
                <a:gd name="connsiteY157" fmla="*/ 98122 h 331889"/>
                <a:gd name="connsiteX158" fmla="*/ 159524 w 235943"/>
                <a:gd name="connsiteY158" fmla="*/ 98122 h 331889"/>
                <a:gd name="connsiteX159" fmla="*/ 159524 w 235943"/>
                <a:gd name="connsiteY159" fmla="*/ 98122 h 331889"/>
                <a:gd name="connsiteX160" fmla="*/ 159620 w 235943"/>
                <a:gd name="connsiteY160" fmla="*/ 97931 h 331889"/>
                <a:gd name="connsiteX161" fmla="*/ 26175 w 235943"/>
                <a:gd name="connsiteY161" fmla="*/ 124220 h 331889"/>
                <a:gd name="connsiteX162" fmla="*/ 26175 w 235943"/>
                <a:gd name="connsiteY162" fmla="*/ 124220 h 331889"/>
                <a:gd name="connsiteX163" fmla="*/ 26175 w 235943"/>
                <a:gd name="connsiteY163" fmla="*/ 124411 h 331889"/>
                <a:gd name="connsiteX164" fmla="*/ 26175 w 235943"/>
                <a:gd name="connsiteY164" fmla="*/ 124220 h 331889"/>
                <a:gd name="connsiteX165" fmla="*/ 69704 w 235943"/>
                <a:gd name="connsiteY165" fmla="*/ 127459 h 331889"/>
                <a:gd name="connsiteX166" fmla="*/ 69418 w 235943"/>
                <a:gd name="connsiteY166" fmla="*/ 127649 h 331889"/>
                <a:gd name="connsiteX167" fmla="*/ 69418 w 235943"/>
                <a:gd name="connsiteY167" fmla="*/ 127649 h 331889"/>
                <a:gd name="connsiteX168" fmla="*/ 69418 w 235943"/>
                <a:gd name="connsiteY168" fmla="*/ 127649 h 331889"/>
                <a:gd name="connsiteX169" fmla="*/ 69323 w 235943"/>
                <a:gd name="connsiteY169" fmla="*/ 127268 h 331889"/>
                <a:gd name="connsiteX170" fmla="*/ 69704 w 235943"/>
                <a:gd name="connsiteY170" fmla="*/ 127459 h 331889"/>
                <a:gd name="connsiteX171" fmla="*/ 67227 w 235943"/>
                <a:gd name="connsiteY171" fmla="*/ 166607 h 331889"/>
                <a:gd name="connsiteX172" fmla="*/ 67704 w 235943"/>
                <a:gd name="connsiteY172" fmla="*/ 165940 h 331889"/>
                <a:gd name="connsiteX173" fmla="*/ 68465 w 235943"/>
                <a:gd name="connsiteY173" fmla="*/ 168512 h 331889"/>
                <a:gd name="connsiteX174" fmla="*/ 67227 w 235943"/>
                <a:gd name="connsiteY174" fmla="*/ 166607 h 331889"/>
                <a:gd name="connsiteX175" fmla="*/ 62941 w 235943"/>
                <a:gd name="connsiteY175" fmla="*/ 49735 h 331889"/>
                <a:gd name="connsiteX176" fmla="*/ 63036 w 235943"/>
                <a:gd name="connsiteY176" fmla="*/ 49068 h 331889"/>
                <a:gd name="connsiteX177" fmla="*/ 63131 w 235943"/>
                <a:gd name="connsiteY177" fmla="*/ 49068 h 331889"/>
                <a:gd name="connsiteX178" fmla="*/ 62941 w 235943"/>
                <a:gd name="connsiteY178" fmla="*/ 49735 h 331889"/>
                <a:gd name="connsiteX179" fmla="*/ 198387 w 235943"/>
                <a:gd name="connsiteY179" fmla="*/ 156986 h 331889"/>
                <a:gd name="connsiteX180" fmla="*/ 198482 w 235943"/>
                <a:gd name="connsiteY180" fmla="*/ 157082 h 331889"/>
                <a:gd name="connsiteX181" fmla="*/ 197339 w 235943"/>
                <a:gd name="connsiteY181" fmla="*/ 157939 h 331889"/>
                <a:gd name="connsiteX182" fmla="*/ 198387 w 235943"/>
                <a:gd name="connsiteY182" fmla="*/ 156986 h 331889"/>
                <a:gd name="connsiteX183" fmla="*/ 57607 w 235943"/>
                <a:gd name="connsiteY183" fmla="*/ 189276 h 331889"/>
                <a:gd name="connsiteX184" fmla="*/ 57607 w 235943"/>
                <a:gd name="connsiteY184" fmla="*/ 189276 h 331889"/>
                <a:gd name="connsiteX185" fmla="*/ 57607 w 235943"/>
                <a:gd name="connsiteY185" fmla="*/ 190038 h 331889"/>
                <a:gd name="connsiteX186" fmla="*/ 57321 w 235943"/>
                <a:gd name="connsiteY186" fmla="*/ 189657 h 331889"/>
                <a:gd name="connsiteX187" fmla="*/ 57607 w 235943"/>
                <a:gd name="connsiteY187" fmla="*/ 189276 h 331889"/>
                <a:gd name="connsiteX188" fmla="*/ 107423 w 235943"/>
                <a:gd name="connsiteY188" fmla="*/ 242616 h 331889"/>
                <a:gd name="connsiteX189" fmla="*/ 107423 w 235943"/>
                <a:gd name="connsiteY189" fmla="*/ 242616 h 331889"/>
                <a:gd name="connsiteX190" fmla="*/ 107423 w 235943"/>
                <a:gd name="connsiteY190" fmla="*/ 242616 h 331889"/>
                <a:gd name="connsiteX191" fmla="*/ 107423 w 235943"/>
                <a:gd name="connsiteY191" fmla="*/ 242616 h 331889"/>
                <a:gd name="connsiteX192" fmla="*/ 107328 w 235943"/>
                <a:gd name="connsiteY192" fmla="*/ 242807 h 331889"/>
                <a:gd name="connsiteX193" fmla="*/ 107232 w 235943"/>
                <a:gd name="connsiteY193" fmla="*/ 242616 h 331889"/>
                <a:gd name="connsiteX194" fmla="*/ 107423 w 235943"/>
                <a:gd name="connsiteY194" fmla="*/ 242616 h 331889"/>
                <a:gd name="connsiteX195" fmla="*/ 167145 w 235943"/>
                <a:gd name="connsiteY195" fmla="*/ 292717 h 331889"/>
                <a:gd name="connsiteX196" fmla="*/ 167145 w 235943"/>
                <a:gd name="connsiteY196" fmla="*/ 292717 h 331889"/>
                <a:gd name="connsiteX197" fmla="*/ 167145 w 235943"/>
                <a:gd name="connsiteY197" fmla="*/ 292717 h 331889"/>
                <a:gd name="connsiteX198" fmla="*/ 167145 w 235943"/>
                <a:gd name="connsiteY198" fmla="*/ 292717 h 331889"/>
                <a:gd name="connsiteX199" fmla="*/ 167145 w 235943"/>
                <a:gd name="connsiteY199" fmla="*/ 292717 h 331889"/>
                <a:gd name="connsiteX200" fmla="*/ 167145 w 235943"/>
                <a:gd name="connsiteY200" fmla="*/ 292717 h 331889"/>
                <a:gd name="connsiteX201" fmla="*/ 167335 w 235943"/>
                <a:gd name="connsiteY201" fmla="*/ 293003 h 331889"/>
                <a:gd name="connsiteX202" fmla="*/ 167049 w 235943"/>
                <a:gd name="connsiteY202" fmla="*/ 293003 h 331889"/>
                <a:gd name="connsiteX203" fmla="*/ 167145 w 235943"/>
                <a:gd name="connsiteY203" fmla="*/ 292717 h 331889"/>
                <a:gd name="connsiteX204" fmla="*/ 214103 w 235943"/>
                <a:gd name="connsiteY204" fmla="*/ 183085 h 331889"/>
                <a:gd name="connsiteX205" fmla="*/ 214103 w 235943"/>
                <a:gd name="connsiteY205" fmla="*/ 183085 h 331889"/>
                <a:gd name="connsiteX206" fmla="*/ 214293 w 235943"/>
                <a:gd name="connsiteY206" fmla="*/ 182990 h 331889"/>
                <a:gd name="connsiteX207" fmla="*/ 214293 w 235943"/>
                <a:gd name="connsiteY207" fmla="*/ 183180 h 331889"/>
                <a:gd name="connsiteX208" fmla="*/ 214103 w 235943"/>
                <a:gd name="connsiteY208" fmla="*/ 183085 h 331889"/>
                <a:gd name="connsiteX209" fmla="*/ 161334 w 235943"/>
                <a:gd name="connsiteY209" fmla="*/ 56307 h 331889"/>
                <a:gd name="connsiteX210" fmla="*/ 161334 w 235943"/>
                <a:gd name="connsiteY210" fmla="*/ 56307 h 331889"/>
                <a:gd name="connsiteX211" fmla="*/ 161334 w 235943"/>
                <a:gd name="connsiteY211" fmla="*/ 56307 h 331889"/>
                <a:gd name="connsiteX212" fmla="*/ 161334 w 235943"/>
                <a:gd name="connsiteY212" fmla="*/ 56307 h 331889"/>
                <a:gd name="connsiteX213" fmla="*/ 34747 w 235943"/>
                <a:gd name="connsiteY213" fmla="*/ 66023 h 331889"/>
                <a:gd name="connsiteX214" fmla="*/ 34842 w 235943"/>
                <a:gd name="connsiteY214" fmla="*/ 66213 h 331889"/>
                <a:gd name="connsiteX215" fmla="*/ 34556 w 235943"/>
                <a:gd name="connsiteY215" fmla="*/ 66118 h 331889"/>
                <a:gd name="connsiteX216" fmla="*/ 34747 w 235943"/>
                <a:gd name="connsiteY216" fmla="*/ 66023 h 331889"/>
                <a:gd name="connsiteX217" fmla="*/ 204006 w 235943"/>
                <a:gd name="connsiteY217" fmla="*/ 262904 h 331889"/>
                <a:gd name="connsiteX218" fmla="*/ 204006 w 235943"/>
                <a:gd name="connsiteY218" fmla="*/ 262904 h 331889"/>
                <a:gd name="connsiteX219" fmla="*/ 203816 w 235943"/>
                <a:gd name="connsiteY219" fmla="*/ 262904 h 331889"/>
                <a:gd name="connsiteX220" fmla="*/ 203816 w 235943"/>
                <a:gd name="connsiteY220" fmla="*/ 262809 h 331889"/>
                <a:gd name="connsiteX221" fmla="*/ 204006 w 235943"/>
                <a:gd name="connsiteY221" fmla="*/ 262904 h 331889"/>
                <a:gd name="connsiteX222" fmla="*/ 210769 w 235943"/>
                <a:gd name="connsiteY222" fmla="*/ 202992 h 331889"/>
                <a:gd name="connsiteX223" fmla="*/ 210769 w 235943"/>
                <a:gd name="connsiteY223" fmla="*/ 202992 h 331889"/>
                <a:gd name="connsiteX224" fmla="*/ 210769 w 235943"/>
                <a:gd name="connsiteY224" fmla="*/ 202992 h 331889"/>
                <a:gd name="connsiteX225" fmla="*/ 210769 w 235943"/>
                <a:gd name="connsiteY225" fmla="*/ 202992 h 331889"/>
                <a:gd name="connsiteX226" fmla="*/ 211055 w 235943"/>
                <a:gd name="connsiteY226" fmla="*/ 202706 h 331889"/>
                <a:gd name="connsiteX227" fmla="*/ 210960 w 235943"/>
                <a:gd name="connsiteY227" fmla="*/ 203087 h 331889"/>
                <a:gd name="connsiteX228" fmla="*/ 210769 w 235943"/>
                <a:gd name="connsiteY228" fmla="*/ 202992 h 331889"/>
                <a:gd name="connsiteX229" fmla="*/ 223056 w 235943"/>
                <a:gd name="connsiteY229" fmla="*/ 173465 h 331889"/>
                <a:gd name="connsiteX230" fmla="*/ 223818 w 235943"/>
                <a:gd name="connsiteY230" fmla="*/ 176036 h 331889"/>
                <a:gd name="connsiteX231" fmla="*/ 223056 w 235943"/>
                <a:gd name="connsiteY231" fmla="*/ 173465 h 331889"/>
                <a:gd name="connsiteX232" fmla="*/ 136188 w 235943"/>
                <a:gd name="connsiteY232" fmla="*/ 14969 h 331889"/>
                <a:gd name="connsiteX233" fmla="*/ 136379 w 235943"/>
                <a:gd name="connsiteY233" fmla="*/ 14778 h 331889"/>
                <a:gd name="connsiteX234" fmla="*/ 136474 w 235943"/>
                <a:gd name="connsiteY234" fmla="*/ 14778 h 331889"/>
                <a:gd name="connsiteX235" fmla="*/ 136664 w 235943"/>
                <a:gd name="connsiteY235" fmla="*/ 14969 h 331889"/>
                <a:gd name="connsiteX236" fmla="*/ 136188 w 235943"/>
                <a:gd name="connsiteY236" fmla="*/ 14969 h 331889"/>
                <a:gd name="connsiteX237" fmla="*/ 113328 w 235943"/>
                <a:gd name="connsiteY237" fmla="*/ 11635 h 331889"/>
                <a:gd name="connsiteX238" fmla="*/ 113138 w 235943"/>
                <a:gd name="connsiteY238" fmla="*/ 11349 h 331889"/>
                <a:gd name="connsiteX239" fmla="*/ 113519 w 235943"/>
                <a:gd name="connsiteY239" fmla="*/ 11349 h 331889"/>
                <a:gd name="connsiteX240" fmla="*/ 113328 w 235943"/>
                <a:gd name="connsiteY240" fmla="*/ 11635 h 331889"/>
                <a:gd name="connsiteX241" fmla="*/ 35890 w 235943"/>
                <a:gd name="connsiteY241" fmla="*/ 53831 h 331889"/>
                <a:gd name="connsiteX242" fmla="*/ 36366 w 235943"/>
                <a:gd name="connsiteY242" fmla="*/ 54307 h 331889"/>
                <a:gd name="connsiteX243" fmla="*/ 36271 w 235943"/>
                <a:gd name="connsiteY243" fmla="*/ 54402 h 331889"/>
                <a:gd name="connsiteX244" fmla="*/ 35795 w 235943"/>
                <a:gd name="connsiteY244" fmla="*/ 53831 h 331889"/>
                <a:gd name="connsiteX245" fmla="*/ 35890 w 235943"/>
                <a:gd name="connsiteY245" fmla="*/ 53831 h 331889"/>
                <a:gd name="connsiteX246" fmla="*/ 15983 w 235943"/>
                <a:gd name="connsiteY246" fmla="*/ 207374 h 331889"/>
                <a:gd name="connsiteX247" fmla="*/ 15697 w 235943"/>
                <a:gd name="connsiteY247" fmla="*/ 207659 h 331889"/>
                <a:gd name="connsiteX248" fmla="*/ 14745 w 235943"/>
                <a:gd name="connsiteY248" fmla="*/ 206326 h 331889"/>
                <a:gd name="connsiteX249" fmla="*/ 15983 w 235943"/>
                <a:gd name="connsiteY249" fmla="*/ 207374 h 331889"/>
                <a:gd name="connsiteX250" fmla="*/ 97136 w 235943"/>
                <a:gd name="connsiteY250" fmla="*/ 319102 h 331889"/>
                <a:gd name="connsiteX251" fmla="*/ 97136 w 235943"/>
                <a:gd name="connsiteY251" fmla="*/ 319102 h 331889"/>
                <a:gd name="connsiteX252" fmla="*/ 97136 w 235943"/>
                <a:gd name="connsiteY252" fmla="*/ 319102 h 331889"/>
                <a:gd name="connsiteX253" fmla="*/ 97136 w 235943"/>
                <a:gd name="connsiteY253" fmla="*/ 319102 h 331889"/>
                <a:gd name="connsiteX254" fmla="*/ 222294 w 235943"/>
                <a:gd name="connsiteY254" fmla="*/ 224614 h 331889"/>
                <a:gd name="connsiteX255" fmla="*/ 222294 w 235943"/>
                <a:gd name="connsiteY255" fmla="*/ 224614 h 331889"/>
                <a:gd name="connsiteX256" fmla="*/ 222294 w 235943"/>
                <a:gd name="connsiteY256" fmla="*/ 224614 h 331889"/>
                <a:gd name="connsiteX257" fmla="*/ 222294 w 235943"/>
                <a:gd name="connsiteY257" fmla="*/ 224614 h 331889"/>
                <a:gd name="connsiteX258" fmla="*/ 203339 w 235943"/>
                <a:gd name="connsiteY258" fmla="*/ 67928 h 331889"/>
                <a:gd name="connsiteX259" fmla="*/ 202768 w 235943"/>
                <a:gd name="connsiteY259" fmla="*/ 68118 h 331889"/>
                <a:gd name="connsiteX260" fmla="*/ 202768 w 235943"/>
                <a:gd name="connsiteY260" fmla="*/ 68023 h 331889"/>
                <a:gd name="connsiteX261" fmla="*/ 203339 w 235943"/>
                <a:gd name="connsiteY261" fmla="*/ 67928 h 331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235943" h="331889">
                  <a:moveTo>
                    <a:pt x="123901" y="329484"/>
                  </a:moveTo>
                  <a:cubicBezTo>
                    <a:pt x="126949" y="332913"/>
                    <a:pt x="130283" y="332341"/>
                    <a:pt x="133616" y="329865"/>
                  </a:cubicBezTo>
                  <a:lnTo>
                    <a:pt x="133616" y="329865"/>
                  </a:lnTo>
                  <a:cubicBezTo>
                    <a:pt x="140379" y="334913"/>
                    <a:pt x="145808" y="326627"/>
                    <a:pt x="152286" y="327960"/>
                  </a:cubicBezTo>
                  <a:cubicBezTo>
                    <a:pt x="156381" y="328913"/>
                    <a:pt x="159620" y="327770"/>
                    <a:pt x="161906" y="324150"/>
                  </a:cubicBezTo>
                  <a:lnTo>
                    <a:pt x="161906" y="324150"/>
                  </a:lnTo>
                  <a:lnTo>
                    <a:pt x="161906" y="324150"/>
                  </a:lnTo>
                  <a:cubicBezTo>
                    <a:pt x="170764" y="323102"/>
                    <a:pt x="176670" y="317387"/>
                    <a:pt x="182194" y="311196"/>
                  </a:cubicBezTo>
                  <a:cubicBezTo>
                    <a:pt x="191433" y="303100"/>
                    <a:pt x="199529" y="294146"/>
                    <a:pt x="204578" y="282812"/>
                  </a:cubicBezTo>
                  <a:cubicBezTo>
                    <a:pt x="207149" y="279859"/>
                    <a:pt x="209531" y="276811"/>
                    <a:pt x="210388" y="272810"/>
                  </a:cubicBezTo>
                  <a:cubicBezTo>
                    <a:pt x="213627" y="265381"/>
                    <a:pt x="220199" y="259094"/>
                    <a:pt x="218008" y="249855"/>
                  </a:cubicBezTo>
                  <a:cubicBezTo>
                    <a:pt x="218008" y="249855"/>
                    <a:pt x="218008" y="249855"/>
                    <a:pt x="218008" y="249855"/>
                  </a:cubicBezTo>
                  <a:cubicBezTo>
                    <a:pt x="218484" y="249283"/>
                    <a:pt x="218770" y="248617"/>
                    <a:pt x="219056" y="247950"/>
                  </a:cubicBezTo>
                  <a:cubicBezTo>
                    <a:pt x="223628" y="239092"/>
                    <a:pt x="225438" y="229376"/>
                    <a:pt x="227152" y="219756"/>
                  </a:cubicBezTo>
                  <a:lnTo>
                    <a:pt x="227152" y="219756"/>
                  </a:lnTo>
                  <a:lnTo>
                    <a:pt x="227152" y="219756"/>
                  </a:lnTo>
                  <a:cubicBezTo>
                    <a:pt x="228390" y="214232"/>
                    <a:pt x="229533" y="208707"/>
                    <a:pt x="230771" y="203182"/>
                  </a:cubicBezTo>
                  <a:cubicBezTo>
                    <a:pt x="230390" y="203182"/>
                    <a:pt x="230105" y="203182"/>
                    <a:pt x="229724" y="203182"/>
                  </a:cubicBezTo>
                  <a:cubicBezTo>
                    <a:pt x="229819" y="203087"/>
                    <a:pt x="229914" y="202992"/>
                    <a:pt x="230010" y="202897"/>
                  </a:cubicBezTo>
                  <a:cubicBezTo>
                    <a:pt x="230010" y="202897"/>
                    <a:pt x="230771" y="203182"/>
                    <a:pt x="230771" y="203182"/>
                  </a:cubicBezTo>
                  <a:cubicBezTo>
                    <a:pt x="230867" y="202135"/>
                    <a:pt x="231057" y="201087"/>
                    <a:pt x="231153" y="199944"/>
                  </a:cubicBezTo>
                  <a:lnTo>
                    <a:pt x="231153" y="199944"/>
                  </a:lnTo>
                  <a:cubicBezTo>
                    <a:pt x="232772" y="197277"/>
                    <a:pt x="233534" y="194515"/>
                    <a:pt x="232391" y="191467"/>
                  </a:cubicBezTo>
                  <a:lnTo>
                    <a:pt x="232391" y="191467"/>
                  </a:lnTo>
                  <a:lnTo>
                    <a:pt x="232391" y="191467"/>
                  </a:lnTo>
                  <a:cubicBezTo>
                    <a:pt x="233343" y="188324"/>
                    <a:pt x="235534" y="185180"/>
                    <a:pt x="232867" y="181751"/>
                  </a:cubicBezTo>
                  <a:lnTo>
                    <a:pt x="232867" y="181751"/>
                  </a:lnTo>
                  <a:cubicBezTo>
                    <a:pt x="236010" y="178037"/>
                    <a:pt x="235058" y="173560"/>
                    <a:pt x="235058" y="169178"/>
                  </a:cubicBezTo>
                  <a:cubicBezTo>
                    <a:pt x="235058" y="169178"/>
                    <a:pt x="235058" y="169178"/>
                    <a:pt x="235058" y="169178"/>
                  </a:cubicBezTo>
                  <a:cubicBezTo>
                    <a:pt x="235058" y="166321"/>
                    <a:pt x="235058" y="163368"/>
                    <a:pt x="235058" y="160511"/>
                  </a:cubicBezTo>
                  <a:cubicBezTo>
                    <a:pt x="237058" y="154605"/>
                    <a:pt x="235058" y="148604"/>
                    <a:pt x="234963" y="142699"/>
                  </a:cubicBezTo>
                  <a:lnTo>
                    <a:pt x="234296" y="143270"/>
                  </a:lnTo>
                  <a:lnTo>
                    <a:pt x="234296" y="143270"/>
                  </a:lnTo>
                  <a:lnTo>
                    <a:pt x="234296" y="143270"/>
                  </a:lnTo>
                  <a:cubicBezTo>
                    <a:pt x="234201" y="143175"/>
                    <a:pt x="234201" y="143080"/>
                    <a:pt x="234105" y="142985"/>
                  </a:cubicBezTo>
                  <a:cubicBezTo>
                    <a:pt x="234391" y="142889"/>
                    <a:pt x="234677" y="142794"/>
                    <a:pt x="234867" y="142699"/>
                  </a:cubicBezTo>
                  <a:cubicBezTo>
                    <a:pt x="236582" y="135555"/>
                    <a:pt x="233724" y="129364"/>
                    <a:pt x="231248" y="122982"/>
                  </a:cubicBezTo>
                  <a:cubicBezTo>
                    <a:pt x="234867" y="118505"/>
                    <a:pt x="230962" y="116315"/>
                    <a:pt x="228486" y="113648"/>
                  </a:cubicBezTo>
                  <a:cubicBezTo>
                    <a:pt x="228486" y="113648"/>
                    <a:pt x="228486" y="113648"/>
                    <a:pt x="228486" y="113648"/>
                  </a:cubicBezTo>
                  <a:cubicBezTo>
                    <a:pt x="230105" y="103456"/>
                    <a:pt x="226580" y="94598"/>
                    <a:pt x="221723" y="86025"/>
                  </a:cubicBezTo>
                  <a:lnTo>
                    <a:pt x="221723" y="86025"/>
                  </a:lnTo>
                  <a:cubicBezTo>
                    <a:pt x="220675" y="81929"/>
                    <a:pt x="218865" y="78119"/>
                    <a:pt x="216103" y="74881"/>
                  </a:cubicBezTo>
                  <a:cubicBezTo>
                    <a:pt x="215913" y="74214"/>
                    <a:pt x="215627" y="73738"/>
                    <a:pt x="215055" y="73262"/>
                  </a:cubicBezTo>
                  <a:lnTo>
                    <a:pt x="215055" y="73262"/>
                  </a:lnTo>
                  <a:cubicBezTo>
                    <a:pt x="211912" y="65641"/>
                    <a:pt x="207435" y="58879"/>
                    <a:pt x="201149" y="53449"/>
                  </a:cubicBezTo>
                  <a:cubicBezTo>
                    <a:pt x="199434" y="51735"/>
                    <a:pt x="197815" y="50116"/>
                    <a:pt x="196101" y="48401"/>
                  </a:cubicBezTo>
                  <a:lnTo>
                    <a:pt x="196101" y="48401"/>
                  </a:lnTo>
                  <a:lnTo>
                    <a:pt x="196101" y="48401"/>
                  </a:lnTo>
                  <a:cubicBezTo>
                    <a:pt x="194957" y="47258"/>
                    <a:pt x="193910" y="46115"/>
                    <a:pt x="192767" y="44972"/>
                  </a:cubicBezTo>
                  <a:cubicBezTo>
                    <a:pt x="187242" y="39543"/>
                    <a:pt x="181718" y="34019"/>
                    <a:pt x="176193" y="28589"/>
                  </a:cubicBezTo>
                  <a:cubicBezTo>
                    <a:pt x="176193" y="28589"/>
                    <a:pt x="176193" y="28589"/>
                    <a:pt x="176193" y="28589"/>
                  </a:cubicBezTo>
                  <a:lnTo>
                    <a:pt x="176193" y="28589"/>
                  </a:lnTo>
                  <a:cubicBezTo>
                    <a:pt x="171050" y="23065"/>
                    <a:pt x="164954" y="18969"/>
                    <a:pt x="158096" y="15921"/>
                  </a:cubicBezTo>
                  <a:cubicBezTo>
                    <a:pt x="154857" y="12397"/>
                    <a:pt x="150571" y="10397"/>
                    <a:pt x="146285" y="8491"/>
                  </a:cubicBezTo>
                  <a:cubicBezTo>
                    <a:pt x="146285" y="8491"/>
                    <a:pt x="146285" y="8491"/>
                    <a:pt x="146285" y="8491"/>
                  </a:cubicBezTo>
                  <a:cubicBezTo>
                    <a:pt x="146285" y="8491"/>
                    <a:pt x="146285" y="8491"/>
                    <a:pt x="146285" y="8491"/>
                  </a:cubicBezTo>
                  <a:cubicBezTo>
                    <a:pt x="140665" y="5348"/>
                    <a:pt x="134664" y="3157"/>
                    <a:pt x="128187" y="2396"/>
                  </a:cubicBezTo>
                  <a:cubicBezTo>
                    <a:pt x="122282" y="-176"/>
                    <a:pt x="116186" y="-557"/>
                    <a:pt x="109899" y="681"/>
                  </a:cubicBezTo>
                  <a:lnTo>
                    <a:pt x="109899" y="681"/>
                  </a:lnTo>
                  <a:cubicBezTo>
                    <a:pt x="105422" y="-81"/>
                    <a:pt x="100946" y="205"/>
                    <a:pt x="96469" y="1443"/>
                  </a:cubicBezTo>
                  <a:cubicBezTo>
                    <a:pt x="94469" y="872"/>
                    <a:pt x="92945" y="1633"/>
                    <a:pt x="91421" y="2872"/>
                  </a:cubicBezTo>
                  <a:lnTo>
                    <a:pt x="91421" y="2872"/>
                  </a:lnTo>
                  <a:cubicBezTo>
                    <a:pt x="85325" y="3253"/>
                    <a:pt x="80181" y="6396"/>
                    <a:pt x="74943" y="9063"/>
                  </a:cubicBezTo>
                  <a:lnTo>
                    <a:pt x="74943" y="9063"/>
                  </a:lnTo>
                  <a:cubicBezTo>
                    <a:pt x="67418" y="11063"/>
                    <a:pt x="61322" y="15635"/>
                    <a:pt x="55035" y="19826"/>
                  </a:cubicBezTo>
                  <a:lnTo>
                    <a:pt x="55035" y="19826"/>
                  </a:lnTo>
                  <a:cubicBezTo>
                    <a:pt x="53892" y="19731"/>
                    <a:pt x="52654" y="19636"/>
                    <a:pt x="51511" y="19636"/>
                  </a:cubicBezTo>
                  <a:cubicBezTo>
                    <a:pt x="47606" y="23541"/>
                    <a:pt x="43701" y="27351"/>
                    <a:pt x="39795" y="31256"/>
                  </a:cubicBezTo>
                  <a:cubicBezTo>
                    <a:pt x="38081" y="32875"/>
                    <a:pt x="36462" y="34590"/>
                    <a:pt x="34747" y="36209"/>
                  </a:cubicBezTo>
                  <a:cubicBezTo>
                    <a:pt x="34176" y="36781"/>
                    <a:pt x="33604" y="37352"/>
                    <a:pt x="33032" y="37829"/>
                  </a:cubicBezTo>
                  <a:cubicBezTo>
                    <a:pt x="32366" y="44972"/>
                    <a:pt x="25317" y="49068"/>
                    <a:pt x="24174" y="55926"/>
                  </a:cubicBezTo>
                  <a:lnTo>
                    <a:pt x="24174" y="55926"/>
                  </a:lnTo>
                  <a:cubicBezTo>
                    <a:pt x="20079" y="62213"/>
                    <a:pt x="16268" y="68594"/>
                    <a:pt x="14649" y="76024"/>
                  </a:cubicBezTo>
                  <a:cubicBezTo>
                    <a:pt x="10934" y="83453"/>
                    <a:pt x="7601" y="90978"/>
                    <a:pt x="7220" y="99455"/>
                  </a:cubicBezTo>
                  <a:lnTo>
                    <a:pt x="7220" y="99455"/>
                  </a:lnTo>
                  <a:cubicBezTo>
                    <a:pt x="6077" y="102694"/>
                    <a:pt x="3600" y="105551"/>
                    <a:pt x="4362" y="109361"/>
                  </a:cubicBezTo>
                  <a:cubicBezTo>
                    <a:pt x="3696" y="114314"/>
                    <a:pt x="3029" y="119363"/>
                    <a:pt x="2267" y="124315"/>
                  </a:cubicBezTo>
                  <a:cubicBezTo>
                    <a:pt x="1886" y="127078"/>
                    <a:pt x="1505" y="129840"/>
                    <a:pt x="1124" y="132602"/>
                  </a:cubicBezTo>
                  <a:lnTo>
                    <a:pt x="1124" y="132602"/>
                  </a:lnTo>
                  <a:lnTo>
                    <a:pt x="1124" y="132602"/>
                  </a:lnTo>
                  <a:cubicBezTo>
                    <a:pt x="838" y="141746"/>
                    <a:pt x="933" y="150986"/>
                    <a:pt x="76" y="160130"/>
                  </a:cubicBezTo>
                  <a:cubicBezTo>
                    <a:pt x="-496" y="166607"/>
                    <a:pt x="2171" y="170131"/>
                    <a:pt x="7601" y="172512"/>
                  </a:cubicBezTo>
                  <a:cubicBezTo>
                    <a:pt x="6934" y="175179"/>
                    <a:pt x="6362" y="177941"/>
                    <a:pt x="5696" y="180608"/>
                  </a:cubicBezTo>
                  <a:lnTo>
                    <a:pt x="5696" y="180608"/>
                  </a:lnTo>
                  <a:cubicBezTo>
                    <a:pt x="647" y="187276"/>
                    <a:pt x="5600" y="194039"/>
                    <a:pt x="5505" y="200801"/>
                  </a:cubicBezTo>
                  <a:cubicBezTo>
                    <a:pt x="5505" y="200801"/>
                    <a:pt x="5505" y="200801"/>
                    <a:pt x="5505" y="200801"/>
                  </a:cubicBezTo>
                  <a:cubicBezTo>
                    <a:pt x="5981" y="205469"/>
                    <a:pt x="6267" y="210231"/>
                    <a:pt x="8744" y="214422"/>
                  </a:cubicBezTo>
                  <a:lnTo>
                    <a:pt x="8744" y="214422"/>
                  </a:lnTo>
                  <a:cubicBezTo>
                    <a:pt x="9220" y="215946"/>
                    <a:pt x="9792" y="217375"/>
                    <a:pt x="10268" y="218899"/>
                  </a:cubicBezTo>
                  <a:cubicBezTo>
                    <a:pt x="10649" y="224519"/>
                    <a:pt x="12744" y="229472"/>
                    <a:pt x="15697" y="234234"/>
                  </a:cubicBezTo>
                  <a:cubicBezTo>
                    <a:pt x="17030" y="241092"/>
                    <a:pt x="20650" y="246712"/>
                    <a:pt x="24270" y="252522"/>
                  </a:cubicBezTo>
                  <a:cubicBezTo>
                    <a:pt x="25127" y="253760"/>
                    <a:pt x="26079" y="254999"/>
                    <a:pt x="26937" y="256141"/>
                  </a:cubicBezTo>
                  <a:cubicBezTo>
                    <a:pt x="27222" y="259952"/>
                    <a:pt x="29699" y="262142"/>
                    <a:pt x="32461" y="264238"/>
                  </a:cubicBezTo>
                  <a:cubicBezTo>
                    <a:pt x="33223" y="268429"/>
                    <a:pt x="35604" y="271572"/>
                    <a:pt x="38843" y="274239"/>
                  </a:cubicBezTo>
                  <a:cubicBezTo>
                    <a:pt x="39986" y="280335"/>
                    <a:pt x="45224" y="283288"/>
                    <a:pt x="49130" y="287383"/>
                  </a:cubicBezTo>
                  <a:cubicBezTo>
                    <a:pt x="49130" y="287383"/>
                    <a:pt x="49130" y="287383"/>
                    <a:pt x="49130" y="287383"/>
                  </a:cubicBezTo>
                  <a:lnTo>
                    <a:pt x="49130" y="287383"/>
                  </a:lnTo>
                  <a:cubicBezTo>
                    <a:pt x="50273" y="288527"/>
                    <a:pt x="51416" y="289670"/>
                    <a:pt x="52559" y="290813"/>
                  </a:cubicBezTo>
                  <a:lnTo>
                    <a:pt x="52559" y="290813"/>
                  </a:lnTo>
                  <a:cubicBezTo>
                    <a:pt x="62084" y="301671"/>
                    <a:pt x="72180" y="311672"/>
                    <a:pt x="85611" y="317864"/>
                  </a:cubicBezTo>
                  <a:cubicBezTo>
                    <a:pt x="86849" y="318721"/>
                    <a:pt x="87992" y="319673"/>
                    <a:pt x="89230" y="320531"/>
                  </a:cubicBezTo>
                  <a:lnTo>
                    <a:pt x="89230" y="320531"/>
                  </a:lnTo>
                  <a:lnTo>
                    <a:pt x="89230" y="320531"/>
                  </a:lnTo>
                  <a:cubicBezTo>
                    <a:pt x="92469" y="321864"/>
                    <a:pt x="95612" y="323293"/>
                    <a:pt x="98850" y="324626"/>
                  </a:cubicBezTo>
                  <a:cubicBezTo>
                    <a:pt x="98850" y="324626"/>
                    <a:pt x="98850" y="324626"/>
                    <a:pt x="98850" y="324626"/>
                  </a:cubicBezTo>
                  <a:cubicBezTo>
                    <a:pt x="101803" y="327007"/>
                    <a:pt x="105041" y="328246"/>
                    <a:pt x="108852" y="328150"/>
                  </a:cubicBezTo>
                  <a:cubicBezTo>
                    <a:pt x="113709" y="329960"/>
                    <a:pt x="118472" y="333008"/>
                    <a:pt x="123901" y="329484"/>
                  </a:cubicBezTo>
                  <a:close/>
                  <a:moveTo>
                    <a:pt x="84658" y="92883"/>
                  </a:moveTo>
                  <a:cubicBezTo>
                    <a:pt x="84658" y="92788"/>
                    <a:pt x="84658" y="92788"/>
                    <a:pt x="84753" y="92788"/>
                  </a:cubicBezTo>
                  <a:cubicBezTo>
                    <a:pt x="84753" y="92788"/>
                    <a:pt x="84848" y="92788"/>
                    <a:pt x="84848" y="92788"/>
                  </a:cubicBezTo>
                  <a:cubicBezTo>
                    <a:pt x="84848" y="92883"/>
                    <a:pt x="84848" y="93073"/>
                    <a:pt x="84848" y="93264"/>
                  </a:cubicBezTo>
                  <a:cubicBezTo>
                    <a:pt x="84658" y="93073"/>
                    <a:pt x="84658" y="92978"/>
                    <a:pt x="84658" y="92883"/>
                  </a:cubicBezTo>
                  <a:close/>
                  <a:moveTo>
                    <a:pt x="132569" y="177846"/>
                  </a:moveTo>
                  <a:lnTo>
                    <a:pt x="132569" y="177846"/>
                  </a:lnTo>
                  <a:lnTo>
                    <a:pt x="132569" y="177846"/>
                  </a:lnTo>
                  <a:cubicBezTo>
                    <a:pt x="132664" y="177751"/>
                    <a:pt x="132664" y="177751"/>
                    <a:pt x="132759" y="177656"/>
                  </a:cubicBezTo>
                  <a:cubicBezTo>
                    <a:pt x="132759" y="177656"/>
                    <a:pt x="132759" y="177751"/>
                    <a:pt x="132759" y="177751"/>
                  </a:cubicBezTo>
                  <a:cubicBezTo>
                    <a:pt x="132664" y="177846"/>
                    <a:pt x="132664" y="177846"/>
                    <a:pt x="132569" y="177846"/>
                  </a:cubicBezTo>
                  <a:close/>
                  <a:moveTo>
                    <a:pt x="120281" y="128316"/>
                  </a:moveTo>
                  <a:cubicBezTo>
                    <a:pt x="119805" y="128697"/>
                    <a:pt x="119329" y="129078"/>
                    <a:pt x="118567" y="129269"/>
                  </a:cubicBezTo>
                  <a:cubicBezTo>
                    <a:pt x="118567" y="128697"/>
                    <a:pt x="118567" y="128125"/>
                    <a:pt x="118472" y="127459"/>
                  </a:cubicBezTo>
                  <a:cubicBezTo>
                    <a:pt x="119234" y="127935"/>
                    <a:pt x="119805" y="128125"/>
                    <a:pt x="120281" y="128316"/>
                  </a:cubicBezTo>
                  <a:close/>
                  <a:moveTo>
                    <a:pt x="103518" y="164702"/>
                  </a:moveTo>
                  <a:cubicBezTo>
                    <a:pt x="103518" y="164702"/>
                    <a:pt x="103518" y="164702"/>
                    <a:pt x="103518" y="164702"/>
                  </a:cubicBezTo>
                  <a:cubicBezTo>
                    <a:pt x="103518" y="164702"/>
                    <a:pt x="103518" y="164702"/>
                    <a:pt x="103518" y="164702"/>
                  </a:cubicBezTo>
                  <a:close/>
                  <a:moveTo>
                    <a:pt x="99612" y="200230"/>
                  </a:moveTo>
                  <a:cubicBezTo>
                    <a:pt x="99707" y="200039"/>
                    <a:pt x="99803" y="199754"/>
                    <a:pt x="99898" y="199563"/>
                  </a:cubicBezTo>
                  <a:cubicBezTo>
                    <a:pt x="100088" y="199754"/>
                    <a:pt x="99898" y="199944"/>
                    <a:pt x="99612" y="200230"/>
                  </a:cubicBezTo>
                  <a:close/>
                  <a:moveTo>
                    <a:pt x="135903" y="191181"/>
                  </a:moveTo>
                  <a:lnTo>
                    <a:pt x="135903" y="191181"/>
                  </a:lnTo>
                  <a:cubicBezTo>
                    <a:pt x="135807" y="191181"/>
                    <a:pt x="135903" y="191086"/>
                    <a:pt x="135903" y="191181"/>
                  </a:cubicBezTo>
                  <a:cubicBezTo>
                    <a:pt x="135903" y="191086"/>
                    <a:pt x="135903" y="191181"/>
                    <a:pt x="135903" y="191181"/>
                  </a:cubicBezTo>
                  <a:lnTo>
                    <a:pt x="135903" y="191181"/>
                  </a:lnTo>
                  <a:cubicBezTo>
                    <a:pt x="135903" y="191181"/>
                    <a:pt x="135903" y="191181"/>
                    <a:pt x="135903" y="191181"/>
                  </a:cubicBezTo>
                  <a:lnTo>
                    <a:pt x="135903" y="191181"/>
                  </a:lnTo>
                  <a:close/>
                  <a:moveTo>
                    <a:pt x="87896" y="119267"/>
                  </a:moveTo>
                  <a:cubicBezTo>
                    <a:pt x="87896" y="119363"/>
                    <a:pt x="87801" y="119363"/>
                    <a:pt x="87801" y="119458"/>
                  </a:cubicBezTo>
                  <a:cubicBezTo>
                    <a:pt x="87801" y="119458"/>
                    <a:pt x="87801" y="119363"/>
                    <a:pt x="87706" y="119363"/>
                  </a:cubicBezTo>
                  <a:cubicBezTo>
                    <a:pt x="87801" y="119267"/>
                    <a:pt x="87801" y="119267"/>
                    <a:pt x="87896" y="119267"/>
                  </a:cubicBezTo>
                  <a:close/>
                  <a:moveTo>
                    <a:pt x="102565" y="191086"/>
                  </a:moveTo>
                  <a:cubicBezTo>
                    <a:pt x="101994" y="191181"/>
                    <a:pt x="101517" y="191467"/>
                    <a:pt x="100946" y="191562"/>
                  </a:cubicBezTo>
                  <a:cubicBezTo>
                    <a:pt x="101327" y="191181"/>
                    <a:pt x="101708" y="190895"/>
                    <a:pt x="102089" y="190514"/>
                  </a:cubicBezTo>
                  <a:cubicBezTo>
                    <a:pt x="102184" y="190705"/>
                    <a:pt x="102470" y="190800"/>
                    <a:pt x="102565" y="191086"/>
                  </a:cubicBezTo>
                  <a:close/>
                  <a:moveTo>
                    <a:pt x="77610" y="195944"/>
                  </a:moveTo>
                  <a:cubicBezTo>
                    <a:pt x="77514" y="195944"/>
                    <a:pt x="77514" y="195944"/>
                    <a:pt x="77610" y="195944"/>
                  </a:cubicBezTo>
                  <a:cubicBezTo>
                    <a:pt x="77514" y="195944"/>
                    <a:pt x="77514" y="195944"/>
                    <a:pt x="77610" y="195944"/>
                  </a:cubicBezTo>
                  <a:cubicBezTo>
                    <a:pt x="77514" y="195944"/>
                    <a:pt x="77514" y="195944"/>
                    <a:pt x="77610" y="195944"/>
                  </a:cubicBezTo>
                  <a:close/>
                  <a:moveTo>
                    <a:pt x="152571" y="184514"/>
                  </a:moveTo>
                  <a:cubicBezTo>
                    <a:pt x="152762" y="184418"/>
                    <a:pt x="152952" y="184228"/>
                    <a:pt x="153238" y="184037"/>
                  </a:cubicBezTo>
                  <a:cubicBezTo>
                    <a:pt x="153238" y="184323"/>
                    <a:pt x="153143" y="184514"/>
                    <a:pt x="153143" y="184799"/>
                  </a:cubicBezTo>
                  <a:cubicBezTo>
                    <a:pt x="152857" y="184704"/>
                    <a:pt x="152666" y="184704"/>
                    <a:pt x="152571" y="184514"/>
                  </a:cubicBezTo>
                  <a:close/>
                  <a:moveTo>
                    <a:pt x="77705" y="169274"/>
                  </a:moveTo>
                  <a:cubicBezTo>
                    <a:pt x="77705" y="169274"/>
                    <a:pt x="77705" y="169274"/>
                    <a:pt x="77705" y="169274"/>
                  </a:cubicBezTo>
                  <a:cubicBezTo>
                    <a:pt x="77705" y="169274"/>
                    <a:pt x="77705" y="169274"/>
                    <a:pt x="77705" y="169274"/>
                  </a:cubicBezTo>
                  <a:cubicBezTo>
                    <a:pt x="77705" y="169274"/>
                    <a:pt x="77705" y="169274"/>
                    <a:pt x="77705" y="169274"/>
                  </a:cubicBezTo>
                  <a:close/>
                  <a:moveTo>
                    <a:pt x="159620" y="97931"/>
                  </a:moveTo>
                  <a:cubicBezTo>
                    <a:pt x="159715" y="98027"/>
                    <a:pt x="159715" y="98027"/>
                    <a:pt x="159810" y="98122"/>
                  </a:cubicBezTo>
                  <a:cubicBezTo>
                    <a:pt x="159715" y="98122"/>
                    <a:pt x="159620" y="98122"/>
                    <a:pt x="159524" y="98122"/>
                  </a:cubicBezTo>
                  <a:lnTo>
                    <a:pt x="159524" y="98122"/>
                  </a:lnTo>
                  <a:lnTo>
                    <a:pt x="159524" y="98122"/>
                  </a:lnTo>
                  <a:cubicBezTo>
                    <a:pt x="159524" y="97931"/>
                    <a:pt x="159524" y="97931"/>
                    <a:pt x="159620" y="97931"/>
                  </a:cubicBezTo>
                  <a:close/>
                  <a:moveTo>
                    <a:pt x="26175" y="124220"/>
                  </a:moveTo>
                  <a:cubicBezTo>
                    <a:pt x="26270" y="124220"/>
                    <a:pt x="26270" y="124220"/>
                    <a:pt x="26175" y="124220"/>
                  </a:cubicBezTo>
                  <a:cubicBezTo>
                    <a:pt x="26175" y="124315"/>
                    <a:pt x="26175" y="124315"/>
                    <a:pt x="26175" y="124411"/>
                  </a:cubicBezTo>
                  <a:cubicBezTo>
                    <a:pt x="26175" y="124315"/>
                    <a:pt x="26175" y="124220"/>
                    <a:pt x="26175" y="124220"/>
                  </a:cubicBezTo>
                  <a:close/>
                  <a:moveTo>
                    <a:pt x="69704" y="127459"/>
                  </a:moveTo>
                  <a:cubicBezTo>
                    <a:pt x="69608" y="127554"/>
                    <a:pt x="69513" y="127554"/>
                    <a:pt x="69418" y="127649"/>
                  </a:cubicBezTo>
                  <a:lnTo>
                    <a:pt x="69418" y="127649"/>
                  </a:lnTo>
                  <a:lnTo>
                    <a:pt x="69418" y="127649"/>
                  </a:lnTo>
                  <a:cubicBezTo>
                    <a:pt x="69418" y="127554"/>
                    <a:pt x="69323" y="127459"/>
                    <a:pt x="69323" y="127268"/>
                  </a:cubicBezTo>
                  <a:cubicBezTo>
                    <a:pt x="69513" y="127364"/>
                    <a:pt x="69608" y="127459"/>
                    <a:pt x="69704" y="127459"/>
                  </a:cubicBezTo>
                  <a:close/>
                  <a:moveTo>
                    <a:pt x="67227" y="166607"/>
                  </a:moveTo>
                  <a:cubicBezTo>
                    <a:pt x="67418" y="166416"/>
                    <a:pt x="67608" y="166130"/>
                    <a:pt x="67704" y="165940"/>
                  </a:cubicBezTo>
                  <a:cubicBezTo>
                    <a:pt x="68370" y="166702"/>
                    <a:pt x="68465" y="167559"/>
                    <a:pt x="68465" y="168512"/>
                  </a:cubicBezTo>
                  <a:cubicBezTo>
                    <a:pt x="67989" y="167940"/>
                    <a:pt x="67608" y="167273"/>
                    <a:pt x="67227" y="166607"/>
                  </a:cubicBezTo>
                  <a:close/>
                  <a:moveTo>
                    <a:pt x="62941" y="49735"/>
                  </a:moveTo>
                  <a:cubicBezTo>
                    <a:pt x="62941" y="49544"/>
                    <a:pt x="62941" y="49258"/>
                    <a:pt x="63036" y="49068"/>
                  </a:cubicBezTo>
                  <a:cubicBezTo>
                    <a:pt x="63036" y="49068"/>
                    <a:pt x="63131" y="49068"/>
                    <a:pt x="63131" y="49068"/>
                  </a:cubicBezTo>
                  <a:cubicBezTo>
                    <a:pt x="63036" y="49354"/>
                    <a:pt x="63036" y="49544"/>
                    <a:pt x="62941" y="49735"/>
                  </a:cubicBezTo>
                  <a:close/>
                  <a:moveTo>
                    <a:pt x="198387" y="156986"/>
                  </a:moveTo>
                  <a:cubicBezTo>
                    <a:pt x="198387" y="156986"/>
                    <a:pt x="198482" y="157082"/>
                    <a:pt x="198482" y="157082"/>
                  </a:cubicBezTo>
                  <a:cubicBezTo>
                    <a:pt x="198101" y="157367"/>
                    <a:pt x="197815" y="157748"/>
                    <a:pt x="197339" y="157939"/>
                  </a:cubicBezTo>
                  <a:cubicBezTo>
                    <a:pt x="197720" y="157558"/>
                    <a:pt x="198005" y="157272"/>
                    <a:pt x="198387" y="156986"/>
                  </a:cubicBezTo>
                  <a:close/>
                  <a:moveTo>
                    <a:pt x="57607" y="189276"/>
                  </a:moveTo>
                  <a:lnTo>
                    <a:pt x="57607" y="189276"/>
                  </a:lnTo>
                  <a:cubicBezTo>
                    <a:pt x="57512" y="189562"/>
                    <a:pt x="57607" y="189752"/>
                    <a:pt x="57607" y="190038"/>
                  </a:cubicBezTo>
                  <a:cubicBezTo>
                    <a:pt x="57512" y="189943"/>
                    <a:pt x="57416" y="189752"/>
                    <a:pt x="57321" y="189657"/>
                  </a:cubicBezTo>
                  <a:cubicBezTo>
                    <a:pt x="57416" y="189371"/>
                    <a:pt x="57512" y="189371"/>
                    <a:pt x="57607" y="189276"/>
                  </a:cubicBezTo>
                  <a:close/>
                  <a:moveTo>
                    <a:pt x="107423" y="242616"/>
                  </a:moveTo>
                  <a:lnTo>
                    <a:pt x="107423" y="242616"/>
                  </a:lnTo>
                  <a:lnTo>
                    <a:pt x="107423" y="242616"/>
                  </a:lnTo>
                  <a:lnTo>
                    <a:pt x="107423" y="242616"/>
                  </a:lnTo>
                  <a:cubicBezTo>
                    <a:pt x="107423" y="242711"/>
                    <a:pt x="107328" y="242711"/>
                    <a:pt x="107328" y="242807"/>
                  </a:cubicBezTo>
                  <a:cubicBezTo>
                    <a:pt x="107328" y="242711"/>
                    <a:pt x="107232" y="242711"/>
                    <a:pt x="107232" y="242616"/>
                  </a:cubicBezTo>
                  <a:cubicBezTo>
                    <a:pt x="107232" y="242616"/>
                    <a:pt x="107328" y="242616"/>
                    <a:pt x="107423" y="242616"/>
                  </a:cubicBezTo>
                  <a:close/>
                  <a:moveTo>
                    <a:pt x="167145" y="292717"/>
                  </a:moveTo>
                  <a:lnTo>
                    <a:pt x="167145" y="292717"/>
                  </a:lnTo>
                  <a:lnTo>
                    <a:pt x="167145" y="292717"/>
                  </a:lnTo>
                  <a:lnTo>
                    <a:pt x="167145" y="292717"/>
                  </a:lnTo>
                  <a:lnTo>
                    <a:pt x="167145" y="292717"/>
                  </a:lnTo>
                  <a:cubicBezTo>
                    <a:pt x="167145" y="292813"/>
                    <a:pt x="167145" y="292717"/>
                    <a:pt x="167145" y="292717"/>
                  </a:cubicBezTo>
                  <a:cubicBezTo>
                    <a:pt x="167240" y="292813"/>
                    <a:pt x="167240" y="292908"/>
                    <a:pt x="167335" y="293003"/>
                  </a:cubicBezTo>
                  <a:cubicBezTo>
                    <a:pt x="167240" y="293003"/>
                    <a:pt x="167145" y="293003"/>
                    <a:pt x="167049" y="293003"/>
                  </a:cubicBezTo>
                  <a:cubicBezTo>
                    <a:pt x="167145" y="292908"/>
                    <a:pt x="167145" y="292813"/>
                    <a:pt x="167145" y="292717"/>
                  </a:cubicBezTo>
                  <a:close/>
                  <a:moveTo>
                    <a:pt x="214103" y="183085"/>
                  </a:moveTo>
                  <a:lnTo>
                    <a:pt x="214103" y="183085"/>
                  </a:lnTo>
                  <a:cubicBezTo>
                    <a:pt x="214198" y="183085"/>
                    <a:pt x="214198" y="182990"/>
                    <a:pt x="214293" y="182990"/>
                  </a:cubicBezTo>
                  <a:cubicBezTo>
                    <a:pt x="214293" y="183085"/>
                    <a:pt x="214293" y="183085"/>
                    <a:pt x="214293" y="183180"/>
                  </a:cubicBezTo>
                  <a:cubicBezTo>
                    <a:pt x="214293" y="183085"/>
                    <a:pt x="214198" y="183085"/>
                    <a:pt x="214103" y="183085"/>
                  </a:cubicBezTo>
                  <a:close/>
                  <a:moveTo>
                    <a:pt x="161334" y="56307"/>
                  </a:moveTo>
                  <a:cubicBezTo>
                    <a:pt x="161334" y="56402"/>
                    <a:pt x="161239" y="56402"/>
                    <a:pt x="161334" y="56307"/>
                  </a:cubicBezTo>
                  <a:cubicBezTo>
                    <a:pt x="161239" y="56402"/>
                    <a:pt x="161239" y="56402"/>
                    <a:pt x="161334" y="56307"/>
                  </a:cubicBezTo>
                  <a:cubicBezTo>
                    <a:pt x="161239" y="56307"/>
                    <a:pt x="161239" y="56307"/>
                    <a:pt x="161334" y="56307"/>
                  </a:cubicBezTo>
                  <a:close/>
                  <a:moveTo>
                    <a:pt x="34747" y="66023"/>
                  </a:moveTo>
                  <a:cubicBezTo>
                    <a:pt x="34842" y="66118"/>
                    <a:pt x="34842" y="66118"/>
                    <a:pt x="34842" y="66213"/>
                  </a:cubicBezTo>
                  <a:cubicBezTo>
                    <a:pt x="34747" y="66213"/>
                    <a:pt x="34652" y="66213"/>
                    <a:pt x="34556" y="66118"/>
                  </a:cubicBezTo>
                  <a:cubicBezTo>
                    <a:pt x="34652" y="66118"/>
                    <a:pt x="34747" y="66023"/>
                    <a:pt x="34747" y="66023"/>
                  </a:cubicBezTo>
                  <a:close/>
                  <a:moveTo>
                    <a:pt x="204006" y="262904"/>
                  </a:moveTo>
                  <a:cubicBezTo>
                    <a:pt x="204006" y="262904"/>
                    <a:pt x="204006" y="262904"/>
                    <a:pt x="204006" y="262904"/>
                  </a:cubicBezTo>
                  <a:lnTo>
                    <a:pt x="203816" y="262904"/>
                  </a:lnTo>
                  <a:cubicBezTo>
                    <a:pt x="203816" y="262904"/>
                    <a:pt x="203816" y="262809"/>
                    <a:pt x="203816" y="262809"/>
                  </a:cubicBezTo>
                  <a:cubicBezTo>
                    <a:pt x="203816" y="262809"/>
                    <a:pt x="203911" y="262809"/>
                    <a:pt x="204006" y="262904"/>
                  </a:cubicBezTo>
                  <a:close/>
                  <a:moveTo>
                    <a:pt x="210769" y="202992"/>
                  </a:moveTo>
                  <a:cubicBezTo>
                    <a:pt x="210674" y="202992"/>
                    <a:pt x="210674" y="202992"/>
                    <a:pt x="210769" y="202992"/>
                  </a:cubicBezTo>
                  <a:cubicBezTo>
                    <a:pt x="210674" y="202992"/>
                    <a:pt x="210674" y="202992"/>
                    <a:pt x="210769" y="202992"/>
                  </a:cubicBezTo>
                  <a:lnTo>
                    <a:pt x="210769" y="202992"/>
                  </a:lnTo>
                  <a:cubicBezTo>
                    <a:pt x="210864" y="202897"/>
                    <a:pt x="210960" y="202802"/>
                    <a:pt x="211055" y="202706"/>
                  </a:cubicBezTo>
                  <a:cubicBezTo>
                    <a:pt x="211055" y="202802"/>
                    <a:pt x="210960" y="202897"/>
                    <a:pt x="210960" y="203087"/>
                  </a:cubicBezTo>
                  <a:cubicBezTo>
                    <a:pt x="210864" y="203087"/>
                    <a:pt x="210769" y="203087"/>
                    <a:pt x="210769" y="202992"/>
                  </a:cubicBezTo>
                  <a:close/>
                  <a:moveTo>
                    <a:pt x="223056" y="173465"/>
                  </a:moveTo>
                  <a:cubicBezTo>
                    <a:pt x="223247" y="174322"/>
                    <a:pt x="223437" y="175179"/>
                    <a:pt x="223818" y="176036"/>
                  </a:cubicBezTo>
                  <a:cubicBezTo>
                    <a:pt x="223056" y="174989"/>
                    <a:pt x="222771" y="174131"/>
                    <a:pt x="223056" y="173465"/>
                  </a:cubicBezTo>
                  <a:close/>
                  <a:moveTo>
                    <a:pt x="136188" y="14969"/>
                  </a:moveTo>
                  <a:cubicBezTo>
                    <a:pt x="136283" y="14873"/>
                    <a:pt x="136283" y="14778"/>
                    <a:pt x="136379" y="14778"/>
                  </a:cubicBezTo>
                  <a:cubicBezTo>
                    <a:pt x="136379" y="14778"/>
                    <a:pt x="136379" y="14778"/>
                    <a:pt x="136474" y="14778"/>
                  </a:cubicBezTo>
                  <a:cubicBezTo>
                    <a:pt x="136474" y="14873"/>
                    <a:pt x="136569" y="14873"/>
                    <a:pt x="136664" y="14969"/>
                  </a:cubicBezTo>
                  <a:cubicBezTo>
                    <a:pt x="136474" y="14873"/>
                    <a:pt x="136379" y="14969"/>
                    <a:pt x="136188" y="14969"/>
                  </a:cubicBezTo>
                  <a:close/>
                  <a:moveTo>
                    <a:pt x="113328" y="11635"/>
                  </a:moveTo>
                  <a:cubicBezTo>
                    <a:pt x="113233" y="11540"/>
                    <a:pt x="113233" y="11444"/>
                    <a:pt x="113138" y="11349"/>
                  </a:cubicBezTo>
                  <a:cubicBezTo>
                    <a:pt x="113233" y="11349"/>
                    <a:pt x="113423" y="11349"/>
                    <a:pt x="113519" y="11349"/>
                  </a:cubicBezTo>
                  <a:cubicBezTo>
                    <a:pt x="113519" y="11444"/>
                    <a:pt x="113423" y="11540"/>
                    <a:pt x="113328" y="11635"/>
                  </a:cubicBezTo>
                  <a:close/>
                  <a:moveTo>
                    <a:pt x="35890" y="53831"/>
                  </a:moveTo>
                  <a:cubicBezTo>
                    <a:pt x="36080" y="54021"/>
                    <a:pt x="36176" y="54212"/>
                    <a:pt x="36366" y="54307"/>
                  </a:cubicBezTo>
                  <a:cubicBezTo>
                    <a:pt x="36366" y="54307"/>
                    <a:pt x="36271" y="54402"/>
                    <a:pt x="36271" y="54402"/>
                  </a:cubicBezTo>
                  <a:cubicBezTo>
                    <a:pt x="36176" y="54212"/>
                    <a:pt x="35985" y="54021"/>
                    <a:pt x="35795" y="53831"/>
                  </a:cubicBezTo>
                  <a:cubicBezTo>
                    <a:pt x="35890" y="53926"/>
                    <a:pt x="35890" y="53831"/>
                    <a:pt x="35890" y="53831"/>
                  </a:cubicBezTo>
                  <a:close/>
                  <a:moveTo>
                    <a:pt x="15983" y="207374"/>
                  </a:moveTo>
                  <a:cubicBezTo>
                    <a:pt x="15888" y="207469"/>
                    <a:pt x="15792" y="207564"/>
                    <a:pt x="15697" y="207659"/>
                  </a:cubicBezTo>
                  <a:cubicBezTo>
                    <a:pt x="15221" y="207183"/>
                    <a:pt x="14935" y="206802"/>
                    <a:pt x="14745" y="206326"/>
                  </a:cubicBezTo>
                  <a:cubicBezTo>
                    <a:pt x="15221" y="206707"/>
                    <a:pt x="15221" y="207088"/>
                    <a:pt x="15983" y="207374"/>
                  </a:cubicBezTo>
                  <a:close/>
                  <a:moveTo>
                    <a:pt x="97136" y="319102"/>
                  </a:moveTo>
                  <a:cubicBezTo>
                    <a:pt x="97136" y="319102"/>
                    <a:pt x="97136" y="319102"/>
                    <a:pt x="97136" y="319102"/>
                  </a:cubicBezTo>
                  <a:cubicBezTo>
                    <a:pt x="97136" y="319102"/>
                    <a:pt x="97136" y="319102"/>
                    <a:pt x="97136" y="319102"/>
                  </a:cubicBezTo>
                  <a:cubicBezTo>
                    <a:pt x="97136" y="319102"/>
                    <a:pt x="97136" y="319102"/>
                    <a:pt x="97136" y="319102"/>
                  </a:cubicBezTo>
                  <a:close/>
                  <a:moveTo>
                    <a:pt x="222294" y="224614"/>
                  </a:moveTo>
                  <a:cubicBezTo>
                    <a:pt x="222294" y="224614"/>
                    <a:pt x="222199" y="224614"/>
                    <a:pt x="222294" y="224614"/>
                  </a:cubicBezTo>
                  <a:cubicBezTo>
                    <a:pt x="222199" y="224614"/>
                    <a:pt x="222199" y="224614"/>
                    <a:pt x="222294" y="224614"/>
                  </a:cubicBezTo>
                  <a:cubicBezTo>
                    <a:pt x="222199" y="224614"/>
                    <a:pt x="222199" y="224614"/>
                    <a:pt x="222294" y="224614"/>
                  </a:cubicBezTo>
                  <a:close/>
                  <a:moveTo>
                    <a:pt x="203339" y="67928"/>
                  </a:moveTo>
                  <a:cubicBezTo>
                    <a:pt x="203149" y="68023"/>
                    <a:pt x="202958" y="68118"/>
                    <a:pt x="202768" y="68118"/>
                  </a:cubicBezTo>
                  <a:cubicBezTo>
                    <a:pt x="202768" y="68118"/>
                    <a:pt x="202768" y="68118"/>
                    <a:pt x="202768" y="68023"/>
                  </a:cubicBezTo>
                  <a:cubicBezTo>
                    <a:pt x="203054" y="67928"/>
                    <a:pt x="203339" y="67737"/>
                    <a:pt x="203339" y="6792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9" name="Freeform: Shape 88">
              <a:extLst>
                <a:ext uri="{FF2B5EF4-FFF2-40B4-BE49-F238E27FC236}">
                  <a16:creationId xmlns:a16="http://schemas.microsoft.com/office/drawing/2014/main" id="{E0B08617-C329-CDC2-9099-FF8ABD3CACBC}"/>
                </a:ext>
              </a:extLst>
            </p:cNvPr>
            <p:cNvSpPr/>
            <p:nvPr/>
          </p:nvSpPr>
          <p:spPr>
            <a:xfrm>
              <a:off x="7155546" y="4964785"/>
              <a:ext cx="322628" cy="266334"/>
            </a:xfrm>
            <a:custGeom>
              <a:avLst/>
              <a:gdLst>
                <a:gd name="connsiteX0" fmla="*/ 39161 w 322628"/>
                <a:gd name="connsiteY0" fmla="*/ 84131 h 266334"/>
                <a:gd name="connsiteX1" fmla="*/ 39161 w 322628"/>
                <a:gd name="connsiteY1" fmla="*/ 84131 h 266334"/>
                <a:gd name="connsiteX2" fmla="*/ 31732 w 322628"/>
                <a:gd name="connsiteY2" fmla="*/ 92513 h 266334"/>
                <a:gd name="connsiteX3" fmla="*/ 31732 w 322628"/>
                <a:gd name="connsiteY3" fmla="*/ 92513 h 266334"/>
                <a:gd name="connsiteX4" fmla="*/ 31732 w 322628"/>
                <a:gd name="connsiteY4" fmla="*/ 92513 h 266334"/>
                <a:gd name="connsiteX5" fmla="*/ 26398 w 322628"/>
                <a:gd name="connsiteY5" fmla="*/ 100800 h 266334"/>
                <a:gd name="connsiteX6" fmla="*/ 19826 w 322628"/>
                <a:gd name="connsiteY6" fmla="*/ 110801 h 266334"/>
                <a:gd name="connsiteX7" fmla="*/ 16396 w 322628"/>
                <a:gd name="connsiteY7" fmla="*/ 117373 h 266334"/>
                <a:gd name="connsiteX8" fmla="*/ 11920 w 322628"/>
                <a:gd name="connsiteY8" fmla="*/ 127469 h 266334"/>
                <a:gd name="connsiteX9" fmla="*/ 11920 w 322628"/>
                <a:gd name="connsiteY9" fmla="*/ 127469 h 266334"/>
                <a:gd name="connsiteX10" fmla="*/ 7729 w 322628"/>
                <a:gd name="connsiteY10" fmla="*/ 138709 h 266334"/>
                <a:gd name="connsiteX11" fmla="*/ 6967 w 322628"/>
                <a:gd name="connsiteY11" fmla="*/ 141566 h 266334"/>
                <a:gd name="connsiteX12" fmla="*/ 6967 w 322628"/>
                <a:gd name="connsiteY12" fmla="*/ 141566 h 266334"/>
                <a:gd name="connsiteX13" fmla="*/ 2204 w 322628"/>
                <a:gd name="connsiteY13" fmla="*/ 163855 h 266334"/>
                <a:gd name="connsiteX14" fmla="*/ 2014 w 322628"/>
                <a:gd name="connsiteY14" fmla="*/ 167284 h 266334"/>
                <a:gd name="connsiteX15" fmla="*/ 2300 w 322628"/>
                <a:gd name="connsiteY15" fmla="*/ 173571 h 266334"/>
                <a:gd name="connsiteX16" fmla="*/ 2300 w 322628"/>
                <a:gd name="connsiteY16" fmla="*/ 176809 h 266334"/>
                <a:gd name="connsiteX17" fmla="*/ 2300 w 322628"/>
                <a:gd name="connsiteY17" fmla="*/ 176809 h 266334"/>
                <a:gd name="connsiteX18" fmla="*/ 1347 w 322628"/>
                <a:gd name="connsiteY18" fmla="*/ 191573 h 266334"/>
                <a:gd name="connsiteX19" fmla="*/ 1728 w 322628"/>
                <a:gd name="connsiteY19" fmla="*/ 193288 h 266334"/>
                <a:gd name="connsiteX20" fmla="*/ 1728 w 322628"/>
                <a:gd name="connsiteY20" fmla="*/ 193288 h 266334"/>
                <a:gd name="connsiteX21" fmla="*/ 7634 w 322628"/>
                <a:gd name="connsiteY21" fmla="*/ 215195 h 266334"/>
                <a:gd name="connsiteX22" fmla="*/ 12396 w 322628"/>
                <a:gd name="connsiteY22" fmla="*/ 223672 h 266334"/>
                <a:gd name="connsiteX23" fmla="*/ 30589 w 322628"/>
                <a:gd name="connsiteY23" fmla="*/ 242627 h 266334"/>
                <a:gd name="connsiteX24" fmla="*/ 35732 w 322628"/>
                <a:gd name="connsiteY24" fmla="*/ 243865 h 266334"/>
                <a:gd name="connsiteX25" fmla="*/ 43733 w 322628"/>
                <a:gd name="connsiteY25" fmla="*/ 249580 h 266334"/>
                <a:gd name="connsiteX26" fmla="*/ 43733 w 322628"/>
                <a:gd name="connsiteY26" fmla="*/ 249580 h 266334"/>
                <a:gd name="connsiteX27" fmla="*/ 45829 w 322628"/>
                <a:gd name="connsiteY27" fmla="*/ 250342 h 266334"/>
                <a:gd name="connsiteX28" fmla="*/ 62402 w 322628"/>
                <a:gd name="connsiteY28" fmla="*/ 257676 h 266334"/>
                <a:gd name="connsiteX29" fmla="*/ 71165 w 322628"/>
                <a:gd name="connsiteY29" fmla="*/ 259867 h 266334"/>
                <a:gd name="connsiteX30" fmla="*/ 71165 w 322628"/>
                <a:gd name="connsiteY30" fmla="*/ 259867 h 266334"/>
                <a:gd name="connsiteX31" fmla="*/ 71165 w 322628"/>
                <a:gd name="connsiteY31" fmla="*/ 259867 h 266334"/>
                <a:gd name="connsiteX32" fmla="*/ 72499 w 322628"/>
                <a:gd name="connsiteY32" fmla="*/ 260343 h 266334"/>
                <a:gd name="connsiteX33" fmla="*/ 72499 w 322628"/>
                <a:gd name="connsiteY33" fmla="*/ 260343 h 266334"/>
                <a:gd name="connsiteX34" fmla="*/ 72499 w 322628"/>
                <a:gd name="connsiteY34" fmla="*/ 260343 h 266334"/>
                <a:gd name="connsiteX35" fmla="*/ 78785 w 322628"/>
                <a:gd name="connsiteY35" fmla="*/ 260819 h 266334"/>
                <a:gd name="connsiteX36" fmla="*/ 78785 w 322628"/>
                <a:gd name="connsiteY36" fmla="*/ 260819 h 266334"/>
                <a:gd name="connsiteX37" fmla="*/ 78785 w 322628"/>
                <a:gd name="connsiteY37" fmla="*/ 260819 h 266334"/>
                <a:gd name="connsiteX38" fmla="*/ 87072 w 322628"/>
                <a:gd name="connsiteY38" fmla="*/ 262820 h 266334"/>
                <a:gd name="connsiteX39" fmla="*/ 101836 w 322628"/>
                <a:gd name="connsiteY39" fmla="*/ 264820 h 266334"/>
                <a:gd name="connsiteX40" fmla="*/ 101836 w 322628"/>
                <a:gd name="connsiteY40" fmla="*/ 264820 h 266334"/>
                <a:gd name="connsiteX41" fmla="*/ 110122 w 322628"/>
                <a:gd name="connsiteY41" fmla="*/ 265010 h 266334"/>
                <a:gd name="connsiteX42" fmla="*/ 132602 w 322628"/>
                <a:gd name="connsiteY42" fmla="*/ 264915 h 266334"/>
                <a:gd name="connsiteX43" fmla="*/ 132602 w 322628"/>
                <a:gd name="connsiteY43" fmla="*/ 264915 h 266334"/>
                <a:gd name="connsiteX44" fmla="*/ 143841 w 322628"/>
                <a:gd name="connsiteY44" fmla="*/ 262725 h 266334"/>
                <a:gd name="connsiteX45" fmla="*/ 143841 w 322628"/>
                <a:gd name="connsiteY45" fmla="*/ 262725 h 266334"/>
                <a:gd name="connsiteX46" fmla="*/ 165272 w 322628"/>
                <a:gd name="connsiteY46" fmla="*/ 257771 h 266334"/>
                <a:gd name="connsiteX47" fmla="*/ 168511 w 322628"/>
                <a:gd name="connsiteY47" fmla="*/ 257771 h 266334"/>
                <a:gd name="connsiteX48" fmla="*/ 168511 w 322628"/>
                <a:gd name="connsiteY48" fmla="*/ 257771 h 266334"/>
                <a:gd name="connsiteX49" fmla="*/ 168511 w 322628"/>
                <a:gd name="connsiteY49" fmla="*/ 257771 h 266334"/>
                <a:gd name="connsiteX50" fmla="*/ 191942 w 322628"/>
                <a:gd name="connsiteY50" fmla="*/ 250628 h 266334"/>
                <a:gd name="connsiteX51" fmla="*/ 191942 w 322628"/>
                <a:gd name="connsiteY51" fmla="*/ 250628 h 266334"/>
                <a:gd name="connsiteX52" fmla="*/ 193657 w 322628"/>
                <a:gd name="connsiteY52" fmla="*/ 249485 h 266334"/>
                <a:gd name="connsiteX53" fmla="*/ 205468 w 322628"/>
                <a:gd name="connsiteY53" fmla="*/ 244341 h 266334"/>
                <a:gd name="connsiteX54" fmla="*/ 205468 w 322628"/>
                <a:gd name="connsiteY54" fmla="*/ 244341 h 266334"/>
                <a:gd name="connsiteX55" fmla="*/ 213659 w 322628"/>
                <a:gd name="connsiteY55" fmla="*/ 239579 h 266334"/>
                <a:gd name="connsiteX56" fmla="*/ 213659 w 322628"/>
                <a:gd name="connsiteY56" fmla="*/ 239579 h 266334"/>
                <a:gd name="connsiteX57" fmla="*/ 223946 w 322628"/>
                <a:gd name="connsiteY57" fmla="*/ 233292 h 266334"/>
                <a:gd name="connsiteX58" fmla="*/ 223946 w 322628"/>
                <a:gd name="connsiteY58" fmla="*/ 233292 h 266334"/>
                <a:gd name="connsiteX59" fmla="*/ 241853 w 322628"/>
                <a:gd name="connsiteY59" fmla="*/ 220910 h 266334"/>
                <a:gd name="connsiteX60" fmla="*/ 241853 w 322628"/>
                <a:gd name="connsiteY60" fmla="*/ 220910 h 266334"/>
                <a:gd name="connsiteX61" fmla="*/ 241853 w 322628"/>
                <a:gd name="connsiteY61" fmla="*/ 220910 h 266334"/>
                <a:gd name="connsiteX62" fmla="*/ 245187 w 322628"/>
                <a:gd name="connsiteY62" fmla="*/ 218148 h 266334"/>
                <a:gd name="connsiteX63" fmla="*/ 245187 w 322628"/>
                <a:gd name="connsiteY63" fmla="*/ 218148 h 266334"/>
                <a:gd name="connsiteX64" fmla="*/ 245187 w 322628"/>
                <a:gd name="connsiteY64" fmla="*/ 218148 h 266334"/>
                <a:gd name="connsiteX65" fmla="*/ 258427 w 322628"/>
                <a:gd name="connsiteY65" fmla="*/ 207480 h 266334"/>
                <a:gd name="connsiteX66" fmla="*/ 258427 w 322628"/>
                <a:gd name="connsiteY66" fmla="*/ 207480 h 266334"/>
                <a:gd name="connsiteX67" fmla="*/ 258427 w 322628"/>
                <a:gd name="connsiteY67" fmla="*/ 207480 h 266334"/>
                <a:gd name="connsiteX68" fmla="*/ 261761 w 322628"/>
                <a:gd name="connsiteY68" fmla="*/ 204146 h 266334"/>
                <a:gd name="connsiteX69" fmla="*/ 268428 w 322628"/>
                <a:gd name="connsiteY69" fmla="*/ 197573 h 266334"/>
                <a:gd name="connsiteX70" fmla="*/ 276524 w 322628"/>
                <a:gd name="connsiteY70" fmla="*/ 189287 h 266334"/>
                <a:gd name="connsiteX71" fmla="*/ 285383 w 322628"/>
                <a:gd name="connsiteY71" fmla="*/ 177952 h 266334"/>
                <a:gd name="connsiteX72" fmla="*/ 297003 w 322628"/>
                <a:gd name="connsiteY72" fmla="*/ 162903 h 266334"/>
                <a:gd name="connsiteX73" fmla="*/ 305861 w 322628"/>
                <a:gd name="connsiteY73" fmla="*/ 151187 h 266334"/>
                <a:gd name="connsiteX74" fmla="*/ 311671 w 322628"/>
                <a:gd name="connsiteY74" fmla="*/ 141185 h 266334"/>
                <a:gd name="connsiteX75" fmla="*/ 315672 w 322628"/>
                <a:gd name="connsiteY75" fmla="*/ 131279 h 266334"/>
                <a:gd name="connsiteX76" fmla="*/ 318434 w 322628"/>
                <a:gd name="connsiteY76" fmla="*/ 124517 h 266334"/>
                <a:gd name="connsiteX77" fmla="*/ 318434 w 322628"/>
                <a:gd name="connsiteY77" fmla="*/ 124517 h 266334"/>
                <a:gd name="connsiteX78" fmla="*/ 318434 w 322628"/>
                <a:gd name="connsiteY78" fmla="*/ 124517 h 266334"/>
                <a:gd name="connsiteX79" fmla="*/ 318911 w 322628"/>
                <a:gd name="connsiteY79" fmla="*/ 121564 h 266334"/>
                <a:gd name="connsiteX80" fmla="*/ 318911 w 322628"/>
                <a:gd name="connsiteY80" fmla="*/ 121564 h 266334"/>
                <a:gd name="connsiteX81" fmla="*/ 318911 w 322628"/>
                <a:gd name="connsiteY81" fmla="*/ 121564 h 266334"/>
                <a:gd name="connsiteX82" fmla="*/ 320625 w 322628"/>
                <a:gd name="connsiteY82" fmla="*/ 112992 h 266334"/>
                <a:gd name="connsiteX83" fmla="*/ 320625 w 322628"/>
                <a:gd name="connsiteY83" fmla="*/ 112992 h 266334"/>
                <a:gd name="connsiteX84" fmla="*/ 320625 w 322628"/>
                <a:gd name="connsiteY84" fmla="*/ 112992 h 266334"/>
                <a:gd name="connsiteX85" fmla="*/ 321959 w 322628"/>
                <a:gd name="connsiteY85" fmla="*/ 98037 h 266334"/>
                <a:gd name="connsiteX86" fmla="*/ 321959 w 322628"/>
                <a:gd name="connsiteY86" fmla="*/ 98037 h 266334"/>
                <a:gd name="connsiteX87" fmla="*/ 321959 w 322628"/>
                <a:gd name="connsiteY87" fmla="*/ 98037 h 266334"/>
                <a:gd name="connsiteX88" fmla="*/ 316244 w 322628"/>
                <a:gd name="connsiteY88" fmla="*/ 74987 h 266334"/>
                <a:gd name="connsiteX89" fmla="*/ 315481 w 322628"/>
                <a:gd name="connsiteY89" fmla="*/ 64795 h 266334"/>
                <a:gd name="connsiteX90" fmla="*/ 313005 w 322628"/>
                <a:gd name="connsiteY90" fmla="*/ 61176 h 266334"/>
                <a:gd name="connsiteX91" fmla="*/ 310243 w 322628"/>
                <a:gd name="connsiteY91" fmla="*/ 49936 h 266334"/>
                <a:gd name="connsiteX92" fmla="*/ 307195 w 322628"/>
                <a:gd name="connsiteY92" fmla="*/ 43173 h 266334"/>
                <a:gd name="connsiteX93" fmla="*/ 299670 w 322628"/>
                <a:gd name="connsiteY93" fmla="*/ 31648 h 266334"/>
                <a:gd name="connsiteX94" fmla="*/ 299670 w 322628"/>
                <a:gd name="connsiteY94" fmla="*/ 31648 h 266334"/>
                <a:gd name="connsiteX95" fmla="*/ 283859 w 322628"/>
                <a:gd name="connsiteY95" fmla="*/ 16599 h 266334"/>
                <a:gd name="connsiteX96" fmla="*/ 265761 w 322628"/>
                <a:gd name="connsiteY96" fmla="*/ 7359 h 266334"/>
                <a:gd name="connsiteX97" fmla="*/ 265761 w 322628"/>
                <a:gd name="connsiteY97" fmla="*/ 7359 h 266334"/>
                <a:gd name="connsiteX98" fmla="*/ 255855 w 322628"/>
                <a:gd name="connsiteY98" fmla="*/ 4311 h 266334"/>
                <a:gd name="connsiteX99" fmla="*/ 243949 w 322628"/>
                <a:gd name="connsiteY99" fmla="*/ 1930 h 266334"/>
                <a:gd name="connsiteX100" fmla="*/ 243949 w 322628"/>
                <a:gd name="connsiteY100" fmla="*/ 1930 h 266334"/>
                <a:gd name="connsiteX101" fmla="*/ 239091 w 322628"/>
                <a:gd name="connsiteY101" fmla="*/ 1454 h 266334"/>
                <a:gd name="connsiteX102" fmla="*/ 225756 w 322628"/>
                <a:gd name="connsiteY102" fmla="*/ 692 h 266334"/>
                <a:gd name="connsiteX103" fmla="*/ 216041 w 322628"/>
                <a:gd name="connsiteY103" fmla="*/ 787 h 266334"/>
                <a:gd name="connsiteX104" fmla="*/ 201277 w 322628"/>
                <a:gd name="connsiteY104" fmla="*/ 2311 h 266334"/>
                <a:gd name="connsiteX105" fmla="*/ 201277 w 322628"/>
                <a:gd name="connsiteY105" fmla="*/ 2311 h 266334"/>
                <a:gd name="connsiteX106" fmla="*/ 184703 w 322628"/>
                <a:gd name="connsiteY106" fmla="*/ 6311 h 266334"/>
                <a:gd name="connsiteX107" fmla="*/ 184703 w 322628"/>
                <a:gd name="connsiteY107" fmla="*/ 6311 h 266334"/>
                <a:gd name="connsiteX108" fmla="*/ 184703 w 322628"/>
                <a:gd name="connsiteY108" fmla="*/ 6311 h 266334"/>
                <a:gd name="connsiteX109" fmla="*/ 175940 w 322628"/>
                <a:gd name="connsiteY109" fmla="*/ 7169 h 266334"/>
                <a:gd name="connsiteX110" fmla="*/ 167844 w 322628"/>
                <a:gd name="connsiteY110" fmla="*/ 8978 h 266334"/>
                <a:gd name="connsiteX111" fmla="*/ 154509 w 322628"/>
                <a:gd name="connsiteY111" fmla="*/ 12312 h 266334"/>
                <a:gd name="connsiteX112" fmla="*/ 144412 w 322628"/>
                <a:gd name="connsiteY112" fmla="*/ 16027 h 266334"/>
                <a:gd name="connsiteX113" fmla="*/ 136697 w 322628"/>
                <a:gd name="connsiteY113" fmla="*/ 18313 h 266334"/>
                <a:gd name="connsiteX114" fmla="*/ 122886 w 322628"/>
                <a:gd name="connsiteY114" fmla="*/ 24409 h 266334"/>
                <a:gd name="connsiteX115" fmla="*/ 96216 w 322628"/>
                <a:gd name="connsiteY115" fmla="*/ 37649 h 266334"/>
                <a:gd name="connsiteX116" fmla="*/ 87834 w 322628"/>
                <a:gd name="connsiteY116" fmla="*/ 42602 h 266334"/>
                <a:gd name="connsiteX117" fmla="*/ 81357 w 322628"/>
                <a:gd name="connsiteY117" fmla="*/ 46221 h 266334"/>
                <a:gd name="connsiteX118" fmla="*/ 75928 w 322628"/>
                <a:gd name="connsiteY118" fmla="*/ 50698 h 266334"/>
                <a:gd name="connsiteX119" fmla="*/ 59545 w 322628"/>
                <a:gd name="connsiteY119" fmla="*/ 63652 h 266334"/>
                <a:gd name="connsiteX120" fmla="*/ 56116 w 322628"/>
                <a:gd name="connsiteY120" fmla="*/ 65843 h 266334"/>
                <a:gd name="connsiteX121" fmla="*/ 39161 w 322628"/>
                <a:gd name="connsiteY121" fmla="*/ 84131 h 266334"/>
                <a:gd name="connsiteX122" fmla="*/ 16016 w 322628"/>
                <a:gd name="connsiteY122" fmla="*/ 177095 h 266334"/>
                <a:gd name="connsiteX123" fmla="*/ 16016 w 322628"/>
                <a:gd name="connsiteY123" fmla="*/ 177000 h 266334"/>
                <a:gd name="connsiteX124" fmla="*/ 16016 w 322628"/>
                <a:gd name="connsiteY124" fmla="*/ 177000 h 266334"/>
                <a:gd name="connsiteX125" fmla="*/ 16111 w 322628"/>
                <a:gd name="connsiteY125" fmla="*/ 177095 h 266334"/>
                <a:gd name="connsiteX126" fmla="*/ 16016 w 322628"/>
                <a:gd name="connsiteY126" fmla="*/ 177095 h 266334"/>
                <a:gd name="connsiteX127" fmla="*/ 22588 w 322628"/>
                <a:gd name="connsiteY127" fmla="*/ 200336 h 266334"/>
                <a:gd name="connsiteX128" fmla="*/ 22207 w 322628"/>
                <a:gd name="connsiteY128" fmla="*/ 200526 h 266334"/>
                <a:gd name="connsiteX129" fmla="*/ 22397 w 322628"/>
                <a:gd name="connsiteY129" fmla="*/ 200050 h 266334"/>
                <a:gd name="connsiteX130" fmla="*/ 22588 w 322628"/>
                <a:gd name="connsiteY130" fmla="*/ 200336 h 266334"/>
                <a:gd name="connsiteX131" fmla="*/ 22588 w 322628"/>
                <a:gd name="connsiteY131" fmla="*/ 200336 h 266334"/>
                <a:gd name="connsiteX132" fmla="*/ 22588 w 322628"/>
                <a:gd name="connsiteY132" fmla="*/ 200336 h 266334"/>
                <a:gd name="connsiteX133" fmla="*/ 22588 w 322628"/>
                <a:gd name="connsiteY133" fmla="*/ 200336 h 266334"/>
                <a:gd name="connsiteX134" fmla="*/ 27636 w 322628"/>
                <a:gd name="connsiteY134" fmla="*/ 188715 h 266334"/>
                <a:gd name="connsiteX135" fmla="*/ 27636 w 322628"/>
                <a:gd name="connsiteY135" fmla="*/ 188715 h 266334"/>
                <a:gd name="connsiteX136" fmla="*/ 27636 w 322628"/>
                <a:gd name="connsiteY136" fmla="*/ 188715 h 266334"/>
                <a:gd name="connsiteX137" fmla="*/ 27636 w 322628"/>
                <a:gd name="connsiteY137" fmla="*/ 188715 h 266334"/>
                <a:gd name="connsiteX138" fmla="*/ 111266 w 322628"/>
                <a:gd name="connsiteY138" fmla="*/ 55842 h 266334"/>
                <a:gd name="connsiteX139" fmla="*/ 111266 w 322628"/>
                <a:gd name="connsiteY139" fmla="*/ 55842 h 266334"/>
                <a:gd name="connsiteX140" fmla="*/ 111266 w 322628"/>
                <a:gd name="connsiteY140" fmla="*/ 55842 h 266334"/>
                <a:gd name="connsiteX141" fmla="*/ 111266 w 322628"/>
                <a:gd name="connsiteY141" fmla="*/ 55842 h 266334"/>
                <a:gd name="connsiteX142" fmla="*/ 42686 w 322628"/>
                <a:gd name="connsiteY142" fmla="*/ 187096 h 266334"/>
                <a:gd name="connsiteX143" fmla="*/ 42590 w 322628"/>
                <a:gd name="connsiteY143" fmla="*/ 187191 h 266334"/>
                <a:gd name="connsiteX144" fmla="*/ 42686 w 322628"/>
                <a:gd name="connsiteY144" fmla="*/ 187096 h 266334"/>
                <a:gd name="connsiteX145" fmla="*/ 42495 w 322628"/>
                <a:gd name="connsiteY145" fmla="*/ 186905 h 266334"/>
                <a:gd name="connsiteX146" fmla="*/ 42686 w 322628"/>
                <a:gd name="connsiteY146" fmla="*/ 186905 h 266334"/>
                <a:gd name="connsiteX147" fmla="*/ 42686 w 322628"/>
                <a:gd name="connsiteY147" fmla="*/ 187096 h 266334"/>
                <a:gd name="connsiteX148" fmla="*/ 42686 w 322628"/>
                <a:gd name="connsiteY148" fmla="*/ 187096 h 266334"/>
                <a:gd name="connsiteX149" fmla="*/ 42686 w 322628"/>
                <a:gd name="connsiteY149" fmla="*/ 187096 h 266334"/>
                <a:gd name="connsiteX150" fmla="*/ 42686 w 322628"/>
                <a:gd name="connsiteY150" fmla="*/ 187096 h 266334"/>
                <a:gd name="connsiteX151" fmla="*/ 89929 w 322628"/>
                <a:gd name="connsiteY151" fmla="*/ 177952 h 266334"/>
                <a:gd name="connsiteX152" fmla="*/ 89929 w 322628"/>
                <a:gd name="connsiteY152" fmla="*/ 177952 h 266334"/>
                <a:gd name="connsiteX153" fmla="*/ 90120 w 322628"/>
                <a:gd name="connsiteY153" fmla="*/ 178047 h 266334"/>
                <a:gd name="connsiteX154" fmla="*/ 90977 w 322628"/>
                <a:gd name="connsiteY154" fmla="*/ 178905 h 266334"/>
                <a:gd name="connsiteX155" fmla="*/ 90882 w 322628"/>
                <a:gd name="connsiteY155" fmla="*/ 179000 h 266334"/>
                <a:gd name="connsiteX156" fmla="*/ 89929 w 322628"/>
                <a:gd name="connsiteY156" fmla="*/ 177952 h 266334"/>
                <a:gd name="connsiteX157" fmla="*/ 89929 w 322628"/>
                <a:gd name="connsiteY157" fmla="*/ 177952 h 266334"/>
                <a:gd name="connsiteX158" fmla="*/ 114409 w 322628"/>
                <a:gd name="connsiteY158" fmla="*/ 135756 h 266334"/>
                <a:gd name="connsiteX159" fmla="*/ 114599 w 322628"/>
                <a:gd name="connsiteY159" fmla="*/ 136138 h 266334"/>
                <a:gd name="connsiteX160" fmla="*/ 114123 w 322628"/>
                <a:gd name="connsiteY160" fmla="*/ 136328 h 266334"/>
                <a:gd name="connsiteX161" fmla="*/ 114409 w 322628"/>
                <a:gd name="connsiteY161" fmla="*/ 135756 h 266334"/>
                <a:gd name="connsiteX162" fmla="*/ 184132 w 322628"/>
                <a:gd name="connsiteY162" fmla="*/ 159093 h 266334"/>
                <a:gd name="connsiteX163" fmla="*/ 183179 w 322628"/>
                <a:gd name="connsiteY163" fmla="*/ 157759 h 266334"/>
                <a:gd name="connsiteX164" fmla="*/ 182989 w 322628"/>
                <a:gd name="connsiteY164" fmla="*/ 157473 h 266334"/>
                <a:gd name="connsiteX165" fmla="*/ 184132 w 322628"/>
                <a:gd name="connsiteY165" fmla="*/ 159093 h 266334"/>
                <a:gd name="connsiteX166" fmla="*/ 184132 w 322628"/>
                <a:gd name="connsiteY166" fmla="*/ 159093 h 266334"/>
                <a:gd name="connsiteX167" fmla="*/ 142603 w 322628"/>
                <a:gd name="connsiteY167" fmla="*/ 150806 h 266334"/>
                <a:gd name="connsiteX168" fmla="*/ 142603 w 322628"/>
                <a:gd name="connsiteY168" fmla="*/ 150806 h 266334"/>
                <a:gd name="connsiteX169" fmla="*/ 142603 w 322628"/>
                <a:gd name="connsiteY169" fmla="*/ 150806 h 266334"/>
                <a:gd name="connsiteX170" fmla="*/ 142603 w 322628"/>
                <a:gd name="connsiteY170" fmla="*/ 150806 h 266334"/>
                <a:gd name="connsiteX171" fmla="*/ 150985 w 322628"/>
                <a:gd name="connsiteY171" fmla="*/ 122517 h 266334"/>
                <a:gd name="connsiteX172" fmla="*/ 150985 w 322628"/>
                <a:gd name="connsiteY172" fmla="*/ 122517 h 266334"/>
                <a:gd name="connsiteX173" fmla="*/ 150985 w 322628"/>
                <a:gd name="connsiteY173" fmla="*/ 122517 h 266334"/>
                <a:gd name="connsiteX174" fmla="*/ 150985 w 322628"/>
                <a:gd name="connsiteY174" fmla="*/ 122517 h 266334"/>
                <a:gd name="connsiteX175" fmla="*/ 110694 w 322628"/>
                <a:gd name="connsiteY175" fmla="*/ 157759 h 266334"/>
                <a:gd name="connsiteX176" fmla="*/ 110980 w 322628"/>
                <a:gd name="connsiteY176" fmla="*/ 158997 h 266334"/>
                <a:gd name="connsiteX177" fmla="*/ 110885 w 322628"/>
                <a:gd name="connsiteY177" fmla="*/ 158997 h 266334"/>
                <a:gd name="connsiteX178" fmla="*/ 110694 w 322628"/>
                <a:gd name="connsiteY178" fmla="*/ 159283 h 266334"/>
                <a:gd name="connsiteX179" fmla="*/ 110599 w 322628"/>
                <a:gd name="connsiteY179" fmla="*/ 158806 h 266334"/>
                <a:gd name="connsiteX180" fmla="*/ 110885 w 322628"/>
                <a:gd name="connsiteY180" fmla="*/ 158997 h 266334"/>
                <a:gd name="connsiteX181" fmla="*/ 110694 w 322628"/>
                <a:gd name="connsiteY181" fmla="*/ 157759 h 266334"/>
                <a:gd name="connsiteX182" fmla="*/ 92596 w 322628"/>
                <a:gd name="connsiteY182" fmla="*/ 180619 h 266334"/>
                <a:gd name="connsiteX183" fmla="*/ 92406 w 322628"/>
                <a:gd name="connsiteY183" fmla="*/ 180428 h 266334"/>
                <a:gd name="connsiteX184" fmla="*/ 92596 w 322628"/>
                <a:gd name="connsiteY184" fmla="*/ 180428 h 266334"/>
                <a:gd name="connsiteX185" fmla="*/ 92596 w 322628"/>
                <a:gd name="connsiteY185" fmla="*/ 180619 h 266334"/>
                <a:gd name="connsiteX186" fmla="*/ 166034 w 322628"/>
                <a:gd name="connsiteY186" fmla="*/ 178428 h 266334"/>
                <a:gd name="connsiteX187" fmla="*/ 166034 w 322628"/>
                <a:gd name="connsiteY187" fmla="*/ 178428 h 266334"/>
                <a:gd name="connsiteX188" fmla="*/ 166034 w 322628"/>
                <a:gd name="connsiteY188" fmla="*/ 178428 h 266334"/>
                <a:gd name="connsiteX189" fmla="*/ 166034 w 322628"/>
                <a:gd name="connsiteY189" fmla="*/ 178428 h 266334"/>
                <a:gd name="connsiteX190" fmla="*/ 156033 w 322628"/>
                <a:gd name="connsiteY190" fmla="*/ 90989 h 266334"/>
                <a:gd name="connsiteX191" fmla="*/ 156033 w 322628"/>
                <a:gd name="connsiteY191" fmla="*/ 90893 h 266334"/>
                <a:gd name="connsiteX192" fmla="*/ 156128 w 322628"/>
                <a:gd name="connsiteY192" fmla="*/ 90893 h 266334"/>
                <a:gd name="connsiteX193" fmla="*/ 156033 w 322628"/>
                <a:gd name="connsiteY193" fmla="*/ 90989 h 266334"/>
                <a:gd name="connsiteX194" fmla="*/ 104312 w 322628"/>
                <a:gd name="connsiteY194" fmla="*/ 188810 h 266334"/>
                <a:gd name="connsiteX195" fmla="*/ 104217 w 322628"/>
                <a:gd name="connsiteY195" fmla="*/ 188906 h 266334"/>
                <a:gd name="connsiteX196" fmla="*/ 104217 w 322628"/>
                <a:gd name="connsiteY196" fmla="*/ 188906 h 266334"/>
                <a:gd name="connsiteX197" fmla="*/ 104217 w 322628"/>
                <a:gd name="connsiteY197" fmla="*/ 188715 h 266334"/>
                <a:gd name="connsiteX198" fmla="*/ 104312 w 322628"/>
                <a:gd name="connsiteY198" fmla="*/ 188810 h 266334"/>
                <a:gd name="connsiteX199" fmla="*/ 95930 w 322628"/>
                <a:gd name="connsiteY199" fmla="*/ 160616 h 266334"/>
                <a:gd name="connsiteX200" fmla="*/ 95930 w 322628"/>
                <a:gd name="connsiteY200" fmla="*/ 160616 h 266334"/>
                <a:gd name="connsiteX201" fmla="*/ 95930 w 322628"/>
                <a:gd name="connsiteY201" fmla="*/ 160616 h 266334"/>
                <a:gd name="connsiteX202" fmla="*/ 95930 w 322628"/>
                <a:gd name="connsiteY202" fmla="*/ 160616 h 266334"/>
                <a:gd name="connsiteX203" fmla="*/ 95263 w 322628"/>
                <a:gd name="connsiteY203" fmla="*/ 160807 h 266334"/>
                <a:gd name="connsiteX204" fmla="*/ 95454 w 322628"/>
                <a:gd name="connsiteY204" fmla="*/ 160331 h 266334"/>
                <a:gd name="connsiteX205" fmla="*/ 95930 w 322628"/>
                <a:gd name="connsiteY205" fmla="*/ 160616 h 266334"/>
                <a:gd name="connsiteX206" fmla="*/ 242425 w 322628"/>
                <a:gd name="connsiteY206" fmla="*/ 161093 h 266334"/>
                <a:gd name="connsiteX207" fmla="*/ 242425 w 322628"/>
                <a:gd name="connsiteY207" fmla="*/ 161093 h 266334"/>
                <a:gd name="connsiteX208" fmla="*/ 242425 w 322628"/>
                <a:gd name="connsiteY208" fmla="*/ 161093 h 266334"/>
                <a:gd name="connsiteX209" fmla="*/ 241568 w 322628"/>
                <a:gd name="connsiteY209" fmla="*/ 161474 h 266334"/>
                <a:gd name="connsiteX210" fmla="*/ 242044 w 322628"/>
                <a:gd name="connsiteY210" fmla="*/ 160712 h 266334"/>
                <a:gd name="connsiteX211" fmla="*/ 242425 w 322628"/>
                <a:gd name="connsiteY211" fmla="*/ 161093 h 266334"/>
                <a:gd name="connsiteX212" fmla="*/ 239091 w 322628"/>
                <a:gd name="connsiteY212" fmla="*/ 157759 h 266334"/>
                <a:gd name="connsiteX213" fmla="*/ 239091 w 322628"/>
                <a:gd name="connsiteY213" fmla="*/ 157759 h 266334"/>
                <a:gd name="connsiteX214" fmla="*/ 239091 w 322628"/>
                <a:gd name="connsiteY214" fmla="*/ 157759 h 266334"/>
                <a:gd name="connsiteX215" fmla="*/ 239091 w 322628"/>
                <a:gd name="connsiteY215" fmla="*/ 157759 h 266334"/>
                <a:gd name="connsiteX216" fmla="*/ 238710 w 322628"/>
                <a:gd name="connsiteY216" fmla="*/ 158140 h 266334"/>
                <a:gd name="connsiteX217" fmla="*/ 238710 w 322628"/>
                <a:gd name="connsiteY217" fmla="*/ 157950 h 266334"/>
                <a:gd name="connsiteX218" fmla="*/ 239091 w 322628"/>
                <a:gd name="connsiteY218" fmla="*/ 157759 h 266334"/>
                <a:gd name="connsiteX219" fmla="*/ 166129 w 322628"/>
                <a:gd name="connsiteY219" fmla="*/ 74320 h 266334"/>
                <a:gd name="connsiteX220" fmla="*/ 166129 w 322628"/>
                <a:gd name="connsiteY220" fmla="*/ 74320 h 266334"/>
                <a:gd name="connsiteX221" fmla="*/ 165939 w 322628"/>
                <a:gd name="connsiteY221" fmla="*/ 74225 h 266334"/>
                <a:gd name="connsiteX222" fmla="*/ 166129 w 322628"/>
                <a:gd name="connsiteY222" fmla="*/ 74320 h 266334"/>
                <a:gd name="connsiteX223" fmla="*/ 85738 w 322628"/>
                <a:gd name="connsiteY223" fmla="*/ 166617 h 266334"/>
                <a:gd name="connsiteX224" fmla="*/ 86024 w 322628"/>
                <a:gd name="connsiteY224" fmla="*/ 167189 h 266334"/>
                <a:gd name="connsiteX225" fmla="*/ 85929 w 322628"/>
                <a:gd name="connsiteY225" fmla="*/ 167189 h 266334"/>
                <a:gd name="connsiteX226" fmla="*/ 85738 w 322628"/>
                <a:gd name="connsiteY226" fmla="*/ 166617 h 266334"/>
                <a:gd name="connsiteX227" fmla="*/ 74213 w 322628"/>
                <a:gd name="connsiteY227" fmla="*/ 198050 h 266334"/>
                <a:gd name="connsiteX228" fmla="*/ 74404 w 322628"/>
                <a:gd name="connsiteY228" fmla="*/ 198622 h 266334"/>
                <a:gd name="connsiteX229" fmla="*/ 74213 w 322628"/>
                <a:gd name="connsiteY229" fmla="*/ 198812 h 266334"/>
                <a:gd name="connsiteX230" fmla="*/ 74213 w 322628"/>
                <a:gd name="connsiteY230" fmla="*/ 198050 h 266334"/>
                <a:gd name="connsiteX231" fmla="*/ 49448 w 322628"/>
                <a:gd name="connsiteY231" fmla="*/ 193478 h 266334"/>
                <a:gd name="connsiteX232" fmla="*/ 49353 w 322628"/>
                <a:gd name="connsiteY232" fmla="*/ 193764 h 266334"/>
                <a:gd name="connsiteX233" fmla="*/ 49353 w 322628"/>
                <a:gd name="connsiteY233" fmla="*/ 193764 h 266334"/>
                <a:gd name="connsiteX234" fmla="*/ 49448 w 322628"/>
                <a:gd name="connsiteY234" fmla="*/ 193478 h 266334"/>
                <a:gd name="connsiteX235" fmla="*/ 95835 w 322628"/>
                <a:gd name="connsiteY235" fmla="*/ 217195 h 266334"/>
                <a:gd name="connsiteX236" fmla="*/ 96216 w 322628"/>
                <a:gd name="connsiteY236" fmla="*/ 217576 h 266334"/>
                <a:gd name="connsiteX237" fmla="*/ 95740 w 322628"/>
                <a:gd name="connsiteY237" fmla="*/ 217385 h 266334"/>
                <a:gd name="connsiteX238" fmla="*/ 95835 w 322628"/>
                <a:gd name="connsiteY238" fmla="*/ 217195 h 266334"/>
                <a:gd name="connsiteX239" fmla="*/ 144412 w 322628"/>
                <a:gd name="connsiteY239" fmla="*/ 52698 h 266334"/>
                <a:gd name="connsiteX240" fmla="*/ 144031 w 322628"/>
                <a:gd name="connsiteY240" fmla="*/ 52222 h 266334"/>
                <a:gd name="connsiteX241" fmla="*/ 144603 w 322628"/>
                <a:gd name="connsiteY241" fmla="*/ 52603 h 266334"/>
                <a:gd name="connsiteX242" fmla="*/ 144412 w 322628"/>
                <a:gd name="connsiteY242" fmla="*/ 52698 h 266334"/>
                <a:gd name="connsiteX243" fmla="*/ 287478 w 322628"/>
                <a:gd name="connsiteY243" fmla="*/ 119659 h 266334"/>
                <a:gd name="connsiteX244" fmla="*/ 287478 w 322628"/>
                <a:gd name="connsiteY244" fmla="*/ 119659 h 266334"/>
                <a:gd name="connsiteX245" fmla="*/ 287478 w 322628"/>
                <a:gd name="connsiteY245" fmla="*/ 119659 h 266334"/>
                <a:gd name="connsiteX246" fmla="*/ 287478 w 322628"/>
                <a:gd name="connsiteY246" fmla="*/ 119659 h 266334"/>
                <a:gd name="connsiteX247" fmla="*/ 277572 w 322628"/>
                <a:gd name="connsiteY247" fmla="*/ 106229 h 266334"/>
                <a:gd name="connsiteX248" fmla="*/ 277572 w 322628"/>
                <a:gd name="connsiteY248" fmla="*/ 106229 h 266334"/>
                <a:gd name="connsiteX249" fmla="*/ 277572 w 322628"/>
                <a:gd name="connsiteY249" fmla="*/ 106229 h 266334"/>
                <a:gd name="connsiteX250" fmla="*/ 277572 w 322628"/>
                <a:gd name="connsiteY250" fmla="*/ 106229 h 266334"/>
                <a:gd name="connsiteX251" fmla="*/ 52877 w 322628"/>
                <a:gd name="connsiteY251" fmla="*/ 97275 h 266334"/>
                <a:gd name="connsiteX252" fmla="*/ 52877 w 322628"/>
                <a:gd name="connsiteY252" fmla="*/ 97275 h 266334"/>
                <a:gd name="connsiteX253" fmla="*/ 52020 w 322628"/>
                <a:gd name="connsiteY253" fmla="*/ 97466 h 266334"/>
                <a:gd name="connsiteX254" fmla="*/ 52020 w 322628"/>
                <a:gd name="connsiteY254" fmla="*/ 97466 h 266334"/>
                <a:gd name="connsiteX255" fmla="*/ 52877 w 322628"/>
                <a:gd name="connsiteY255" fmla="*/ 97275 h 266334"/>
                <a:gd name="connsiteX256" fmla="*/ 191180 w 322628"/>
                <a:gd name="connsiteY256" fmla="*/ 213194 h 266334"/>
                <a:gd name="connsiteX257" fmla="*/ 191276 w 322628"/>
                <a:gd name="connsiteY257" fmla="*/ 212909 h 266334"/>
                <a:gd name="connsiteX258" fmla="*/ 192323 w 322628"/>
                <a:gd name="connsiteY258" fmla="*/ 214814 h 266334"/>
                <a:gd name="connsiteX259" fmla="*/ 191180 w 322628"/>
                <a:gd name="connsiteY259" fmla="*/ 213194 h 266334"/>
                <a:gd name="connsiteX260" fmla="*/ 204229 w 322628"/>
                <a:gd name="connsiteY260" fmla="*/ 215385 h 266334"/>
                <a:gd name="connsiteX261" fmla="*/ 205087 w 322628"/>
                <a:gd name="connsiteY261" fmla="*/ 215195 h 266334"/>
                <a:gd name="connsiteX262" fmla="*/ 204992 w 322628"/>
                <a:gd name="connsiteY262" fmla="*/ 215385 h 266334"/>
                <a:gd name="connsiteX263" fmla="*/ 204229 w 322628"/>
                <a:gd name="connsiteY263" fmla="*/ 215385 h 266334"/>
                <a:gd name="connsiteX264" fmla="*/ 287573 w 322628"/>
                <a:gd name="connsiteY264" fmla="*/ 106324 h 266334"/>
                <a:gd name="connsiteX265" fmla="*/ 287669 w 322628"/>
                <a:gd name="connsiteY265" fmla="*/ 106229 h 266334"/>
                <a:gd name="connsiteX266" fmla="*/ 287669 w 322628"/>
                <a:gd name="connsiteY266" fmla="*/ 106324 h 266334"/>
                <a:gd name="connsiteX267" fmla="*/ 287573 w 322628"/>
                <a:gd name="connsiteY267" fmla="*/ 106324 h 266334"/>
                <a:gd name="connsiteX268" fmla="*/ 282620 w 322628"/>
                <a:gd name="connsiteY268" fmla="*/ 111182 h 266334"/>
                <a:gd name="connsiteX269" fmla="*/ 282620 w 322628"/>
                <a:gd name="connsiteY269" fmla="*/ 111182 h 266334"/>
                <a:gd name="connsiteX270" fmla="*/ 282430 w 322628"/>
                <a:gd name="connsiteY270" fmla="*/ 111086 h 266334"/>
                <a:gd name="connsiteX271" fmla="*/ 282620 w 322628"/>
                <a:gd name="connsiteY271" fmla="*/ 111182 h 266334"/>
                <a:gd name="connsiteX272" fmla="*/ 66212 w 322628"/>
                <a:gd name="connsiteY272" fmla="*/ 90608 h 266334"/>
                <a:gd name="connsiteX273" fmla="*/ 66212 w 322628"/>
                <a:gd name="connsiteY273" fmla="*/ 90608 h 266334"/>
                <a:gd name="connsiteX274" fmla="*/ 66212 w 322628"/>
                <a:gd name="connsiteY274" fmla="*/ 90608 h 266334"/>
                <a:gd name="connsiteX275" fmla="*/ 65545 w 322628"/>
                <a:gd name="connsiteY275" fmla="*/ 90608 h 266334"/>
                <a:gd name="connsiteX276" fmla="*/ 65736 w 322628"/>
                <a:gd name="connsiteY276" fmla="*/ 90132 h 266334"/>
                <a:gd name="connsiteX277" fmla="*/ 66212 w 322628"/>
                <a:gd name="connsiteY277" fmla="*/ 90608 h 266334"/>
                <a:gd name="connsiteX278" fmla="*/ 69165 w 322628"/>
                <a:gd name="connsiteY278" fmla="*/ 227101 h 266334"/>
                <a:gd name="connsiteX279" fmla="*/ 69070 w 322628"/>
                <a:gd name="connsiteY279" fmla="*/ 227197 h 266334"/>
                <a:gd name="connsiteX280" fmla="*/ 69070 w 322628"/>
                <a:gd name="connsiteY280" fmla="*/ 227006 h 266334"/>
                <a:gd name="connsiteX281" fmla="*/ 69165 w 322628"/>
                <a:gd name="connsiteY281" fmla="*/ 227101 h 266334"/>
                <a:gd name="connsiteX282" fmla="*/ 127363 w 322628"/>
                <a:gd name="connsiteY282" fmla="*/ 235578 h 266334"/>
                <a:gd name="connsiteX283" fmla="*/ 127363 w 322628"/>
                <a:gd name="connsiteY283" fmla="*/ 235578 h 266334"/>
                <a:gd name="connsiteX284" fmla="*/ 126410 w 322628"/>
                <a:gd name="connsiteY284" fmla="*/ 236435 h 266334"/>
                <a:gd name="connsiteX285" fmla="*/ 127363 w 322628"/>
                <a:gd name="connsiteY285" fmla="*/ 235578 h 266334"/>
                <a:gd name="connsiteX286" fmla="*/ 222899 w 322628"/>
                <a:gd name="connsiteY286" fmla="*/ 27838 h 266334"/>
                <a:gd name="connsiteX287" fmla="*/ 222899 w 322628"/>
                <a:gd name="connsiteY287" fmla="*/ 27838 h 266334"/>
                <a:gd name="connsiteX288" fmla="*/ 222899 w 322628"/>
                <a:gd name="connsiteY288" fmla="*/ 27838 h 266334"/>
                <a:gd name="connsiteX289" fmla="*/ 222899 w 322628"/>
                <a:gd name="connsiteY289" fmla="*/ 27838 h 266334"/>
                <a:gd name="connsiteX290" fmla="*/ 220612 w 322628"/>
                <a:gd name="connsiteY290" fmla="*/ 23171 h 266334"/>
                <a:gd name="connsiteX291" fmla="*/ 220898 w 322628"/>
                <a:gd name="connsiteY291" fmla="*/ 22599 h 266334"/>
                <a:gd name="connsiteX292" fmla="*/ 221279 w 322628"/>
                <a:gd name="connsiteY292" fmla="*/ 22980 h 266334"/>
                <a:gd name="connsiteX293" fmla="*/ 220612 w 322628"/>
                <a:gd name="connsiteY293" fmla="*/ 23171 h 266334"/>
                <a:gd name="connsiteX294" fmla="*/ 164605 w 322628"/>
                <a:gd name="connsiteY294" fmla="*/ 42697 h 266334"/>
                <a:gd name="connsiteX295" fmla="*/ 164605 w 322628"/>
                <a:gd name="connsiteY295" fmla="*/ 42697 h 266334"/>
                <a:gd name="connsiteX296" fmla="*/ 164605 w 322628"/>
                <a:gd name="connsiteY296" fmla="*/ 42697 h 266334"/>
                <a:gd name="connsiteX297" fmla="*/ 164605 w 322628"/>
                <a:gd name="connsiteY297" fmla="*/ 42697 h 266334"/>
                <a:gd name="connsiteX298" fmla="*/ 26017 w 322628"/>
                <a:gd name="connsiteY298" fmla="*/ 128327 h 266334"/>
                <a:gd name="connsiteX299" fmla="*/ 25826 w 322628"/>
                <a:gd name="connsiteY299" fmla="*/ 128422 h 266334"/>
                <a:gd name="connsiteX300" fmla="*/ 25826 w 322628"/>
                <a:gd name="connsiteY300" fmla="*/ 128232 h 266334"/>
                <a:gd name="connsiteX301" fmla="*/ 26017 w 322628"/>
                <a:gd name="connsiteY301" fmla="*/ 128327 h 266334"/>
                <a:gd name="connsiteX302" fmla="*/ 50972 w 322628"/>
                <a:gd name="connsiteY302" fmla="*/ 168808 h 266334"/>
                <a:gd name="connsiteX303" fmla="*/ 50972 w 322628"/>
                <a:gd name="connsiteY303" fmla="*/ 168808 h 266334"/>
                <a:gd name="connsiteX304" fmla="*/ 50972 w 322628"/>
                <a:gd name="connsiteY304" fmla="*/ 168808 h 266334"/>
                <a:gd name="connsiteX305" fmla="*/ 50972 w 322628"/>
                <a:gd name="connsiteY305" fmla="*/ 168808 h 266334"/>
                <a:gd name="connsiteX306" fmla="*/ 50972 w 322628"/>
                <a:gd name="connsiteY306" fmla="*/ 168808 h 266334"/>
                <a:gd name="connsiteX307" fmla="*/ 50972 w 322628"/>
                <a:gd name="connsiteY307" fmla="*/ 168808 h 266334"/>
                <a:gd name="connsiteX308" fmla="*/ 50972 w 322628"/>
                <a:gd name="connsiteY308" fmla="*/ 168808 h 266334"/>
                <a:gd name="connsiteX309" fmla="*/ 50972 w 322628"/>
                <a:gd name="connsiteY309" fmla="*/ 168808 h 266334"/>
                <a:gd name="connsiteX310" fmla="*/ 62497 w 322628"/>
                <a:gd name="connsiteY310" fmla="*/ 233769 h 266334"/>
                <a:gd name="connsiteX311" fmla="*/ 62021 w 322628"/>
                <a:gd name="connsiteY311" fmla="*/ 233959 h 266334"/>
                <a:gd name="connsiteX312" fmla="*/ 62021 w 322628"/>
                <a:gd name="connsiteY312" fmla="*/ 233387 h 266334"/>
                <a:gd name="connsiteX313" fmla="*/ 62497 w 322628"/>
                <a:gd name="connsiteY313" fmla="*/ 233769 h 266334"/>
                <a:gd name="connsiteX314" fmla="*/ 215660 w 322628"/>
                <a:gd name="connsiteY314" fmla="*/ 224244 h 266334"/>
                <a:gd name="connsiteX315" fmla="*/ 215850 w 322628"/>
                <a:gd name="connsiteY315" fmla="*/ 224434 h 266334"/>
                <a:gd name="connsiteX316" fmla="*/ 215469 w 322628"/>
                <a:gd name="connsiteY316" fmla="*/ 224529 h 266334"/>
                <a:gd name="connsiteX317" fmla="*/ 215660 w 322628"/>
                <a:gd name="connsiteY317" fmla="*/ 224244 h 266334"/>
                <a:gd name="connsiteX318" fmla="*/ 176321 w 322628"/>
                <a:gd name="connsiteY318" fmla="*/ 24409 h 266334"/>
                <a:gd name="connsiteX319" fmla="*/ 176321 w 322628"/>
                <a:gd name="connsiteY319" fmla="*/ 24409 h 266334"/>
                <a:gd name="connsiteX320" fmla="*/ 176321 w 322628"/>
                <a:gd name="connsiteY320" fmla="*/ 24409 h 266334"/>
                <a:gd name="connsiteX321" fmla="*/ 176321 w 322628"/>
                <a:gd name="connsiteY321" fmla="*/ 24409 h 266334"/>
                <a:gd name="connsiteX322" fmla="*/ 27827 w 322628"/>
                <a:gd name="connsiteY322" fmla="*/ 145472 h 266334"/>
                <a:gd name="connsiteX323" fmla="*/ 27827 w 322628"/>
                <a:gd name="connsiteY323" fmla="*/ 145472 h 266334"/>
                <a:gd name="connsiteX324" fmla="*/ 27827 w 322628"/>
                <a:gd name="connsiteY324" fmla="*/ 145757 h 266334"/>
                <a:gd name="connsiteX325" fmla="*/ 27541 w 322628"/>
                <a:gd name="connsiteY325" fmla="*/ 145663 h 266334"/>
                <a:gd name="connsiteX326" fmla="*/ 27827 w 322628"/>
                <a:gd name="connsiteY326" fmla="*/ 145472 h 266334"/>
                <a:gd name="connsiteX327" fmla="*/ 27827 w 322628"/>
                <a:gd name="connsiteY327" fmla="*/ 145472 h 266334"/>
                <a:gd name="connsiteX328" fmla="*/ 259570 w 322628"/>
                <a:gd name="connsiteY328" fmla="*/ 21266 h 266334"/>
                <a:gd name="connsiteX329" fmla="*/ 259570 w 322628"/>
                <a:gd name="connsiteY329" fmla="*/ 21266 h 266334"/>
                <a:gd name="connsiteX330" fmla="*/ 259570 w 322628"/>
                <a:gd name="connsiteY330" fmla="*/ 21266 h 266334"/>
                <a:gd name="connsiteX331" fmla="*/ 259570 w 322628"/>
                <a:gd name="connsiteY331" fmla="*/ 21266 h 266334"/>
                <a:gd name="connsiteX332" fmla="*/ 259570 w 322628"/>
                <a:gd name="connsiteY332" fmla="*/ 21266 h 266334"/>
                <a:gd name="connsiteX333" fmla="*/ 151270 w 322628"/>
                <a:gd name="connsiteY333" fmla="*/ 29267 h 266334"/>
                <a:gd name="connsiteX334" fmla="*/ 151270 w 322628"/>
                <a:gd name="connsiteY334" fmla="*/ 29171 h 266334"/>
                <a:gd name="connsiteX335" fmla="*/ 151270 w 322628"/>
                <a:gd name="connsiteY335" fmla="*/ 29267 h 266334"/>
                <a:gd name="connsiteX336" fmla="*/ 151270 w 322628"/>
                <a:gd name="connsiteY336" fmla="*/ 29267 h 266334"/>
                <a:gd name="connsiteX337" fmla="*/ 192990 w 322628"/>
                <a:gd name="connsiteY337" fmla="*/ 7835 h 266334"/>
                <a:gd name="connsiteX338" fmla="*/ 192990 w 322628"/>
                <a:gd name="connsiteY338" fmla="*/ 7835 h 266334"/>
                <a:gd name="connsiteX339" fmla="*/ 192895 w 322628"/>
                <a:gd name="connsiteY339" fmla="*/ 7835 h 266334"/>
                <a:gd name="connsiteX340" fmla="*/ 192990 w 322628"/>
                <a:gd name="connsiteY340" fmla="*/ 7835 h 266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322628" h="266334">
                  <a:moveTo>
                    <a:pt x="39161" y="84131"/>
                  </a:moveTo>
                  <a:lnTo>
                    <a:pt x="39161" y="84131"/>
                  </a:lnTo>
                  <a:cubicBezTo>
                    <a:pt x="36685" y="86893"/>
                    <a:pt x="34208" y="89751"/>
                    <a:pt x="31732" y="92513"/>
                  </a:cubicBezTo>
                  <a:lnTo>
                    <a:pt x="31732" y="92513"/>
                  </a:lnTo>
                  <a:lnTo>
                    <a:pt x="31732" y="92513"/>
                  </a:lnTo>
                  <a:cubicBezTo>
                    <a:pt x="29922" y="95275"/>
                    <a:pt x="28208" y="98037"/>
                    <a:pt x="26398" y="100800"/>
                  </a:cubicBezTo>
                  <a:cubicBezTo>
                    <a:pt x="22493" y="102990"/>
                    <a:pt x="21635" y="107181"/>
                    <a:pt x="19826" y="110801"/>
                  </a:cubicBezTo>
                  <a:cubicBezTo>
                    <a:pt x="18683" y="112992"/>
                    <a:pt x="17539" y="115182"/>
                    <a:pt x="16396" y="117373"/>
                  </a:cubicBezTo>
                  <a:cubicBezTo>
                    <a:pt x="13825" y="120230"/>
                    <a:pt x="12682" y="123755"/>
                    <a:pt x="11920" y="127469"/>
                  </a:cubicBezTo>
                  <a:lnTo>
                    <a:pt x="11920" y="127469"/>
                  </a:lnTo>
                  <a:cubicBezTo>
                    <a:pt x="9158" y="130708"/>
                    <a:pt x="7919" y="134518"/>
                    <a:pt x="7729" y="138709"/>
                  </a:cubicBezTo>
                  <a:cubicBezTo>
                    <a:pt x="7443" y="139662"/>
                    <a:pt x="7157" y="140614"/>
                    <a:pt x="6967" y="141566"/>
                  </a:cubicBezTo>
                  <a:lnTo>
                    <a:pt x="6967" y="141566"/>
                  </a:lnTo>
                  <a:cubicBezTo>
                    <a:pt x="4967" y="148901"/>
                    <a:pt x="1823" y="156044"/>
                    <a:pt x="2204" y="163855"/>
                  </a:cubicBezTo>
                  <a:cubicBezTo>
                    <a:pt x="2109" y="164998"/>
                    <a:pt x="2109" y="166141"/>
                    <a:pt x="2014" y="167284"/>
                  </a:cubicBezTo>
                  <a:cubicBezTo>
                    <a:pt x="395" y="169475"/>
                    <a:pt x="871" y="171570"/>
                    <a:pt x="2300" y="173571"/>
                  </a:cubicBezTo>
                  <a:cubicBezTo>
                    <a:pt x="2300" y="174618"/>
                    <a:pt x="2300" y="175761"/>
                    <a:pt x="2300" y="176809"/>
                  </a:cubicBezTo>
                  <a:lnTo>
                    <a:pt x="2300" y="176809"/>
                  </a:lnTo>
                  <a:cubicBezTo>
                    <a:pt x="-1225" y="181571"/>
                    <a:pt x="13" y="186525"/>
                    <a:pt x="1347" y="191573"/>
                  </a:cubicBezTo>
                  <a:cubicBezTo>
                    <a:pt x="1156" y="192239"/>
                    <a:pt x="1347" y="192715"/>
                    <a:pt x="1728" y="193288"/>
                  </a:cubicBezTo>
                  <a:lnTo>
                    <a:pt x="1728" y="193288"/>
                  </a:lnTo>
                  <a:cubicBezTo>
                    <a:pt x="2109" y="201003"/>
                    <a:pt x="3062" y="208623"/>
                    <a:pt x="7634" y="215195"/>
                  </a:cubicBezTo>
                  <a:cubicBezTo>
                    <a:pt x="7824" y="218814"/>
                    <a:pt x="9824" y="221481"/>
                    <a:pt x="12396" y="223672"/>
                  </a:cubicBezTo>
                  <a:cubicBezTo>
                    <a:pt x="16396" y="231959"/>
                    <a:pt x="21921" y="238721"/>
                    <a:pt x="30589" y="242627"/>
                  </a:cubicBezTo>
                  <a:cubicBezTo>
                    <a:pt x="32113" y="243770"/>
                    <a:pt x="33542" y="245198"/>
                    <a:pt x="35732" y="243865"/>
                  </a:cubicBezTo>
                  <a:cubicBezTo>
                    <a:pt x="38018" y="246247"/>
                    <a:pt x="39447" y="249865"/>
                    <a:pt x="43733" y="249580"/>
                  </a:cubicBezTo>
                  <a:lnTo>
                    <a:pt x="43733" y="249580"/>
                  </a:lnTo>
                  <a:cubicBezTo>
                    <a:pt x="44400" y="250056"/>
                    <a:pt x="45067" y="250247"/>
                    <a:pt x="45829" y="250342"/>
                  </a:cubicBezTo>
                  <a:cubicBezTo>
                    <a:pt x="50877" y="253866"/>
                    <a:pt x="56116" y="257009"/>
                    <a:pt x="62402" y="257676"/>
                  </a:cubicBezTo>
                  <a:cubicBezTo>
                    <a:pt x="65069" y="259486"/>
                    <a:pt x="68022" y="260153"/>
                    <a:pt x="71165" y="259867"/>
                  </a:cubicBezTo>
                  <a:lnTo>
                    <a:pt x="71165" y="259867"/>
                  </a:lnTo>
                  <a:lnTo>
                    <a:pt x="71165" y="259867"/>
                  </a:lnTo>
                  <a:cubicBezTo>
                    <a:pt x="71451" y="260343"/>
                    <a:pt x="71927" y="260534"/>
                    <a:pt x="72499" y="260343"/>
                  </a:cubicBezTo>
                  <a:lnTo>
                    <a:pt x="72499" y="260343"/>
                  </a:lnTo>
                  <a:lnTo>
                    <a:pt x="72499" y="260343"/>
                  </a:lnTo>
                  <a:cubicBezTo>
                    <a:pt x="74499" y="261677"/>
                    <a:pt x="76690" y="261391"/>
                    <a:pt x="78785" y="260819"/>
                  </a:cubicBezTo>
                  <a:lnTo>
                    <a:pt x="78785" y="260819"/>
                  </a:lnTo>
                  <a:lnTo>
                    <a:pt x="78785" y="260819"/>
                  </a:lnTo>
                  <a:cubicBezTo>
                    <a:pt x="81262" y="262629"/>
                    <a:pt x="84119" y="263105"/>
                    <a:pt x="87072" y="262820"/>
                  </a:cubicBezTo>
                  <a:cubicBezTo>
                    <a:pt x="91739" y="265297"/>
                    <a:pt x="96787" y="265010"/>
                    <a:pt x="101836" y="264820"/>
                  </a:cubicBezTo>
                  <a:lnTo>
                    <a:pt x="101836" y="264820"/>
                  </a:lnTo>
                  <a:cubicBezTo>
                    <a:pt x="104598" y="265963"/>
                    <a:pt x="107360" y="266820"/>
                    <a:pt x="110122" y="265010"/>
                  </a:cubicBezTo>
                  <a:cubicBezTo>
                    <a:pt x="117647" y="266344"/>
                    <a:pt x="125077" y="267201"/>
                    <a:pt x="132602" y="264915"/>
                  </a:cubicBezTo>
                  <a:cubicBezTo>
                    <a:pt x="132602" y="264915"/>
                    <a:pt x="132602" y="264915"/>
                    <a:pt x="132602" y="264915"/>
                  </a:cubicBezTo>
                  <a:cubicBezTo>
                    <a:pt x="136697" y="265963"/>
                    <a:pt x="140031" y="263296"/>
                    <a:pt x="143841" y="262725"/>
                  </a:cubicBezTo>
                  <a:lnTo>
                    <a:pt x="143841" y="262725"/>
                  </a:lnTo>
                  <a:cubicBezTo>
                    <a:pt x="151652" y="264248"/>
                    <a:pt x="159081" y="263487"/>
                    <a:pt x="165272" y="257771"/>
                  </a:cubicBezTo>
                  <a:cubicBezTo>
                    <a:pt x="166320" y="257771"/>
                    <a:pt x="167463" y="257771"/>
                    <a:pt x="168511" y="257771"/>
                  </a:cubicBezTo>
                  <a:lnTo>
                    <a:pt x="168511" y="257771"/>
                  </a:lnTo>
                  <a:lnTo>
                    <a:pt x="168511" y="257771"/>
                  </a:lnTo>
                  <a:cubicBezTo>
                    <a:pt x="177274" y="258629"/>
                    <a:pt x="184322" y="253866"/>
                    <a:pt x="191942" y="250628"/>
                  </a:cubicBezTo>
                  <a:lnTo>
                    <a:pt x="191942" y="250628"/>
                  </a:lnTo>
                  <a:cubicBezTo>
                    <a:pt x="192704" y="250438"/>
                    <a:pt x="193276" y="250056"/>
                    <a:pt x="193657" y="249485"/>
                  </a:cubicBezTo>
                  <a:cubicBezTo>
                    <a:pt x="198324" y="249294"/>
                    <a:pt x="201658" y="246437"/>
                    <a:pt x="205468" y="244341"/>
                  </a:cubicBezTo>
                  <a:lnTo>
                    <a:pt x="205468" y="244341"/>
                  </a:lnTo>
                  <a:cubicBezTo>
                    <a:pt x="209087" y="244341"/>
                    <a:pt x="211087" y="241389"/>
                    <a:pt x="213659" y="239579"/>
                  </a:cubicBezTo>
                  <a:lnTo>
                    <a:pt x="213659" y="239579"/>
                  </a:lnTo>
                  <a:cubicBezTo>
                    <a:pt x="218136" y="239103"/>
                    <a:pt x="220803" y="235769"/>
                    <a:pt x="223946" y="233292"/>
                  </a:cubicBezTo>
                  <a:lnTo>
                    <a:pt x="223946" y="233292"/>
                  </a:lnTo>
                  <a:cubicBezTo>
                    <a:pt x="230709" y="230244"/>
                    <a:pt x="237091" y="226815"/>
                    <a:pt x="241853" y="220910"/>
                  </a:cubicBezTo>
                  <a:lnTo>
                    <a:pt x="241853" y="220910"/>
                  </a:lnTo>
                  <a:lnTo>
                    <a:pt x="241853" y="220910"/>
                  </a:lnTo>
                  <a:cubicBezTo>
                    <a:pt x="242996" y="219957"/>
                    <a:pt x="244044" y="219100"/>
                    <a:pt x="245187" y="218148"/>
                  </a:cubicBezTo>
                  <a:lnTo>
                    <a:pt x="245187" y="218148"/>
                  </a:lnTo>
                  <a:lnTo>
                    <a:pt x="245187" y="218148"/>
                  </a:lnTo>
                  <a:cubicBezTo>
                    <a:pt x="250902" y="216243"/>
                    <a:pt x="254521" y="211671"/>
                    <a:pt x="258427" y="207480"/>
                  </a:cubicBezTo>
                  <a:lnTo>
                    <a:pt x="258427" y="207480"/>
                  </a:lnTo>
                  <a:lnTo>
                    <a:pt x="258427" y="207480"/>
                  </a:lnTo>
                  <a:cubicBezTo>
                    <a:pt x="259570" y="206337"/>
                    <a:pt x="260713" y="205194"/>
                    <a:pt x="261761" y="204146"/>
                  </a:cubicBezTo>
                  <a:cubicBezTo>
                    <a:pt x="263951" y="201955"/>
                    <a:pt x="266237" y="199764"/>
                    <a:pt x="268428" y="197573"/>
                  </a:cubicBezTo>
                  <a:cubicBezTo>
                    <a:pt x="271095" y="194811"/>
                    <a:pt x="273857" y="192049"/>
                    <a:pt x="276524" y="189287"/>
                  </a:cubicBezTo>
                  <a:cubicBezTo>
                    <a:pt x="280144" y="186048"/>
                    <a:pt x="284525" y="183381"/>
                    <a:pt x="285383" y="177952"/>
                  </a:cubicBezTo>
                  <a:cubicBezTo>
                    <a:pt x="290717" y="174047"/>
                    <a:pt x="294431" y="168903"/>
                    <a:pt x="297003" y="162903"/>
                  </a:cubicBezTo>
                  <a:cubicBezTo>
                    <a:pt x="300813" y="159664"/>
                    <a:pt x="304909" y="156521"/>
                    <a:pt x="305861" y="151187"/>
                  </a:cubicBezTo>
                  <a:cubicBezTo>
                    <a:pt x="307766" y="147853"/>
                    <a:pt x="309767" y="144519"/>
                    <a:pt x="311671" y="141185"/>
                  </a:cubicBezTo>
                  <a:cubicBezTo>
                    <a:pt x="314243" y="138423"/>
                    <a:pt x="315767" y="135185"/>
                    <a:pt x="315672" y="131279"/>
                  </a:cubicBezTo>
                  <a:cubicBezTo>
                    <a:pt x="316625" y="128993"/>
                    <a:pt x="317482" y="126708"/>
                    <a:pt x="318434" y="124517"/>
                  </a:cubicBezTo>
                  <a:lnTo>
                    <a:pt x="318434" y="124517"/>
                  </a:lnTo>
                  <a:lnTo>
                    <a:pt x="318434" y="124517"/>
                  </a:lnTo>
                  <a:cubicBezTo>
                    <a:pt x="318625" y="123564"/>
                    <a:pt x="318720" y="122517"/>
                    <a:pt x="318911" y="121564"/>
                  </a:cubicBezTo>
                  <a:lnTo>
                    <a:pt x="318911" y="121564"/>
                  </a:lnTo>
                  <a:lnTo>
                    <a:pt x="318911" y="121564"/>
                  </a:lnTo>
                  <a:cubicBezTo>
                    <a:pt x="320720" y="118992"/>
                    <a:pt x="321101" y="116040"/>
                    <a:pt x="320625" y="112992"/>
                  </a:cubicBezTo>
                  <a:lnTo>
                    <a:pt x="320625" y="112992"/>
                  </a:lnTo>
                  <a:lnTo>
                    <a:pt x="320625" y="112992"/>
                  </a:lnTo>
                  <a:cubicBezTo>
                    <a:pt x="322339" y="108134"/>
                    <a:pt x="323387" y="103181"/>
                    <a:pt x="321959" y="98037"/>
                  </a:cubicBezTo>
                  <a:cubicBezTo>
                    <a:pt x="321959" y="98037"/>
                    <a:pt x="321959" y="98037"/>
                    <a:pt x="321959" y="98037"/>
                  </a:cubicBezTo>
                  <a:lnTo>
                    <a:pt x="321959" y="98037"/>
                  </a:lnTo>
                  <a:cubicBezTo>
                    <a:pt x="321673" y="89941"/>
                    <a:pt x="319577" y="82321"/>
                    <a:pt x="316244" y="74987"/>
                  </a:cubicBezTo>
                  <a:cubicBezTo>
                    <a:pt x="315958" y="71558"/>
                    <a:pt x="315767" y="68224"/>
                    <a:pt x="315481" y="64795"/>
                  </a:cubicBezTo>
                  <a:cubicBezTo>
                    <a:pt x="316815" y="62033"/>
                    <a:pt x="313767" y="62414"/>
                    <a:pt x="313005" y="61176"/>
                  </a:cubicBezTo>
                  <a:cubicBezTo>
                    <a:pt x="313005" y="57175"/>
                    <a:pt x="314338" y="52889"/>
                    <a:pt x="310243" y="49936"/>
                  </a:cubicBezTo>
                  <a:cubicBezTo>
                    <a:pt x="309386" y="47650"/>
                    <a:pt x="309862" y="44697"/>
                    <a:pt x="307195" y="43173"/>
                  </a:cubicBezTo>
                  <a:cubicBezTo>
                    <a:pt x="306814" y="37935"/>
                    <a:pt x="302909" y="35077"/>
                    <a:pt x="299670" y="31648"/>
                  </a:cubicBezTo>
                  <a:cubicBezTo>
                    <a:pt x="299670" y="31648"/>
                    <a:pt x="299670" y="31648"/>
                    <a:pt x="299670" y="31648"/>
                  </a:cubicBezTo>
                  <a:cubicBezTo>
                    <a:pt x="297098" y="23742"/>
                    <a:pt x="289954" y="20790"/>
                    <a:pt x="283859" y="16599"/>
                  </a:cubicBezTo>
                  <a:cubicBezTo>
                    <a:pt x="278334" y="12503"/>
                    <a:pt x="272810" y="8407"/>
                    <a:pt x="265761" y="7359"/>
                  </a:cubicBezTo>
                  <a:lnTo>
                    <a:pt x="265761" y="7359"/>
                  </a:lnTo>
                  <a:cubicBezTo>
                    <a:pt x="262808" y="5359"/>
                    <a:pt x="259475" y="4121"/>
                    <a:pt x="255855" y="4311"/>
                  </a:cubicBezTo>
                  <a:cubicBezTo>
                    <a:pt x="252140" y="2120"/>
                    <a:pt x="248140" y="1454"/>
                    <a:pt x="243949" y="1930"/>
                  </a:cubicBezTo>
                  <a:lnTo>
                    <a:pt x="243949" y="1930"/>
                  </a:lnTo>
                  <a:cubicBezTo>
                    <a:pt x="242329" y="1740"/>
                    <a:pt x="240710" y="1644"/>
                    <a:pt x="239091" y="1454"/>
                  </a:cubicBezTo>
                  <a:cubicBezTo>
                    <a:pt x="234805" y="-832"/>
                    <a:pt x="230233" y="120"/>
                    <a:pt x="225756" y="692"/>
                  </a:cubicBezTo>
                  <a:cubicBezTo>
                    <a:pt x="222518" y="692"/>
                    <a:pt x="219279" y="787"/>
                    <a:pt x="216041" y="787"/>
                  </a:cubicBezTo>
                  <a:cubicBezTo>
                    <a:pt x="211087" y="1263"/>
                    <a:pt x="206230" y="1740"/>
                    <a:pt x="201277" y="2311"/>
                  </a:cubicBezTo>
                  <a:lnTo>
                    <a:pt x="201277" y="2311"/>
                  </a:lnTo>
                  <a:cubicBezTo>
                    <a:pt x="195467" y="2311"/>
                    <a:pt x="189561" y="2216"/>
                    <a:pt x="184703" y="6311"/>
                  </a:cubicBezTo>
                  <a:lnTo>
                    <a:pt x="184703" y="6311"/>
                  </a:lnTo>
                  <a:lnTo>
                    <a:pt x="184703" y="6311"/>
                  </a:lnTo>
                  <a:cubicBezTo>
                    <a:pt x="181751" y="6597"/>
                    <a:pt x="178893" y="6883"/>
                    <a:pt x="175940" y="7169"/>
                  </a:cubicBezTo>
                  <a:cubicBezTo>
                    <a:pt x="172987" y="6597"/>
                    <a:pt x="170225" y="7169"/>
                    <a:pt x="167844" y="8978"/>
                  </a:cubicBezTo>
                  <a:cubicBezTo>
                    <a:pt x="163367" y="10121"/>
                    <a:pt x="158986" y="11169"/>
                    <a:pt x="154509" y="12312"/>
                  </a:cubicBezTo>
                  <a:cubicBezTo>
                    <a:pt x="150699" y="12312"/>
                    <a:pt x="147270" y="13360"/>
                    <a:pt x="144412" y="16027"/>
                  </a:cubicBezTo>
                  <a:cubicBezTo>
                    <a:pt x="141841" y="16789"/>
                    <a:pt x="139269" y="17551"/>
                    <a:pt x="136697" y="18313"/>
                  </a:cubicBezTo>
                  <a:cubicBezTo>
                    <a:pt x="132125" y="20409"/>
                    <a:pt x="126696" y="20504"/>
                    <a:pt x="122886" y="24409"/>
                  </a:cubicBezTo>
                  <a:cubicBezTo>
                    <a:pt x="113266" y="27267"/>
                    <a:pt x="104217" y="31458"/>
                    <a:pt x="96216" y="37649"/>
                  </a:cubicBezTo>
                  <a:cubicBezTo>
                    <a:pt x="92787" y="38316"/>
                    <a:pt x="90025" y="39935"/>
                    <a:pt x="87834" y="42602"/>
                  </a:cubicBezTo>
                  <a:cubicBezTo>
                    <a:pt x="85643" y="43840"/>
                    <a:pt x="83548" y="44983"/>
                    <a:pt x="81357" y="46221"/>
                  </a:cubicBezTo>
                  <a:cubicBezTo>
                    <a:pt x="79547" y="47745"/>
                    <a:pt x="77737" y="49174"/>
                    <a:pt x="75928" y="50698"/>
                  </a:cubicBezTo>
                  <a:cubicBezTo>
                    <a:pt x="68403" y="52412"/>
                    <a:pt x="64879" y="59175"/>
                    <a:pt x="59545" y="63652"/>
                  </a:cubicBezTo>
                  <a:cubicBezTo>
                    <a:pt x="58116" y="64033"/>
                    <a:pt x="57068" y="64890"/>
                    <a:pt x="56116" y="65843"/>
                  </a:cubicBezTo>
                  <a:cubicBezTo>
                    <a:pt x="49162" y="70319"/>
                    <a:pt x="43257" y="76320"/>
                    <a:pt x="39161" y="84131"/>
                  </a:cubicBezTo>
                  <a:close/>
                  <a:moveTo>
                    <a:pt x="16016" y="177095"/>
                  </a:moveTo>
                  <a:cubicBezTo>
                    <a:pt x="16016" y="177095"/>
                    <a:pt x="16016" y="177000"/>
                    <a:pt x="16016" y="177000"/>
                  </a:cubicBezTo>
                  <a:cubicBezTo>
                    <a:pt x="16016" y="177000"/>
                    <a:pt x="16016" y="177000"/>
                    <a:pt x="16016" y="177000"/>
                  </a:cubicBezTo>
                  <a:cubicBezTo>
                    <a:pt x="16016" y="177000"/>
                    <a:pt x="16016" y="177095"/>
                    <a:pt x="16111" y="177095"/>
                  </a:cubicBezTo>
                  <a:cubicBezTo>
                    <a:pt x="16111" y="177000"/>
                    <a:pt x="16016" y="177095"/>
                    <a:pt x="16016" y="177095"/>
                  </a:cubicBezTo>
                  <a:close/>
                  <a:moveTo>
                    <a:pt x="22588" y="200336"/>
                  </a:moveTo>
                  <a:cubicBezTo>
                    <a:pt x="22493" y="200431"/>
                    <a:pt x="22302" y="200431"/>
                    <a:pt x="22207" y="200526"/>
                  </a:cubicBezTo>
                  <a:cubicBezTo>
                    <a:pt x="22302" y="200336"/>
                    <a:pt x="22302" y="200241"/>
                    <a:pt x="22397" y="200050"/>
                  </a:cubicBezTo>
                  <a:cubicBezTo>
                    <a:pt x="22493" y="200241"/>
                    <a:pt x="22588" y="200241"/>
                    <a:pt x="22588" y="200336"/>
                  </a:cubicBezTo>
                  <a:cubicBezTo>
                    <a:pt x="22588" y="200336"/>
                    <a:pt x="22588" y="200336"/>
                    <a:pt x="22588" y="200336"/>
                  </a:cubicBezTo>
                  <a:lnTo>
                    <a:pt x="22588" y="200336"/>
                  </a:lnTo>
                  <a:lnTo>
                    <a:pt x="22588" y="200336"/>
                  </a:lnTo>
                  <a:close/>
                  <a:moveTo>
                    <a:pt x="27636" y="188715"/>
                  </a:moveTo>
                  <a:cubicBezTo>
                    <a:pt x="27636" y="188715"/>
                    <a:pt x="27636" y="188715"/>
                    <a:pt x="27636" y="188715"/>
                  </a:cubicBezTo>
                  <a:cubicBezTo>
                    <a:pt x="27636" y="188715"/>
                    <a:pt x="27636" y="188715"/>
                    <a:pt x="27636" y="188715"/>
                  </a:cubicBezTo>
                  <a:cubicBezTo>
                    <a:pt x="27636" y="188715"/>
                    <a:pt x="27636" y="188715"/>
                    <a:pt x="27636" y="188715"/>
                  </a:cubicBezTo>
                  <a:close/>
                  <a:moveTo>
                    <a:pt x="111266" y="55842"/>
                  </a:moveTo>
                  <a:cubicBezTo>
                    <a:pt x="111266" y="55842"/>
                    <a:pt x="111361" y="55842"/>
                    <a:pt x="111266" y="55842"/>
                  </a:cubicBezTo>
                  <a:cubicBezTo>
                    <a:pt x="111266" y="55842"/>
                    <a:pt x="111266" y="55842"/>
                    <a:pt x="111266" y="55842"/>
                  </a:cubicBezTo>
                  <a:cubicBezTo>
                    <a:pt x="111266" y="55842"/>
                    <a:pt x="111266" y="55842"/>
                    <a:pt x="111266" y="55842"/>
                  </a:cubicBezTo>
                  <a:close/>
                  <a:moveTo>
                    <a:pt x="42686" y="187096"/>
                  </a:moveTo>
                  <a:cubicBezTo>
                    <a:pt x="42686" y="187096"/>
                    <a:pt x="42590" y="187096"/>
                    <a:pt x="42590" y="187191"/>
                  </a:cubicBezTo>
                  <a:cubicBezTo>
                    <a:pt x="42590" y="187096"/>
                    <a:pt x="42590" y="187096"/>
                    <a:pt x="42686" y="187096"/>
                  </a:cubicBezTo>
                  <a:cubicBezTo>
                    <a:pt x="42590" y="187001"/>
                    <a:pt x="42495" y="187001"/>
                    <a:pt x="42495" y="186905"/>
                  </a:cubicBezTo>
                  <a:cubicBezTo>
                    <a:pt x="42590" y="186905"/>
                    <a:pt x="42590" y="186905"/>
                    <a:pt x="42686" y="186905"/>
                  </a:cubicBezTo>
                  <a:cubicBezTo>
                    <a:pt x="42590" y="187001"/>
                    <a:pt x="42590" y="187001"/>
                    <a:pt x="42686" y="187096"/>
                  </a:cubicBezTo>
                  <a:lnTo>
                    <a:pt x="42686" y="187096"/>
                  </a:lnTo>
                  <a:cubicBezTo>
                    <a:pt x="42686" y="187096"/>
                    <a:pt x="42686" y="187096"/>
                    <a:pt x="42686" y="187096"/>
                  </a:cubicBezTo>
                  <a:lnTo>
                    <a:pt x="42686" y="187096"/>
                  </a:lnTo>
                  <a:close/>
                  <a:moveTo>
                    <a:pt x="89929" y="177952"/>
                  </a:moveTo>
                  <a:cubicBezTo>
                    <a:pt x="89929" y="177952"/>
                    <a:pt x="89929" y="177952"/>
                    <a:pt x="89929" y="177952"/>
                  </a:cubicBezTo>
                  <a:cubicBezTo>
                    <a:pt x="90025" y="177952"/>
                    <a:pt x="90120" y="178047"/>
                    <a:pt x="90120" y="178047"/>
                  </a:cubicBezTo>
                  <a:lnTo>
                    <a:pt x="90977" y="178905"/>
                  </a:lnTo>
                  <a:cubicBezTo>
                    <a:pt x="90882" y="178905"/>
                    <a:pt x="90882" y="179000"/>
                    <a:pt x="90882" y="179000"/>
                  </a:cubicBezTo>
                  <a:cubicBezTo>
                    <a:pt x="90596" y="178619"/>
                    <a:pt x="90311" y="178238"/>
                    <a:pt x="89929" y="177952"/>
                  </a:cubicBezTo>
                  <a:cubicBezTo>
                    <a:pt x="89929" y="177952"/>
                    <a:pt x="89929" y="177952"/>
                    <a:pt x="89929" y="177952"/>
                  </a:cubicBezTo>
                  <a:close/>
                  <a:moveTo>
                    <a:pt x="114409" y="135756"/>
                  </a:moveTo>
                  <a:cubicBezTo>
                    <a:pt x="114504" y="135852"/>
                    <a:pt x="114504" y="136042"/>
                    <a:pt x="114599" y="136138"/>
                  </a:cubicBezTo>
                  <a:cubicBezTo>
                    <a:pt x="114409" y="136232"/>
                    <a:pt x="114313" y="136232"/>
                    <a:pt x="114123" y="136328"/>
                  </a:cubicBezTo>
                  <a:cubicBezTo>
                    <a:pt x="114218" y="136138"/>
                    <a:pt x="114313" y="135947"/>
                    <a:pt x="114409" y="135756"/>
                  </a:cubicBezTo>
                  <a:close/>
                  <a:moveTo>
                    <a:pt x="184132" y="159093"/>
                  </a:moveTo>
                  <a:cubicBezTo>
                    <a:pt x="183941" y="158330"/>
                    <a:pt x="183655" y="157950"/>
                    <a:pt x="183179" y="157759"/>
                  </a:cubicBezTo>
                  <a:cubicBezTo>
                    <a:pt x="183084" y="157664"/>
                    <a:pt x="183084" y="157569"/>
                    <a:pt x="182989" y="157473"/>
                  </a:cubicBezTo>
                  <a:cubicBezTo>
                    <a:pt x="183465" y="157759"/>
                    <a:pt x="183941" y="158235"/>
                    <a:pt x="184132" y="159093"/>
                  </a:cubicBezTo>
                  <a:lnTo>
                    <a:pt x="184132" y="159093"/>
                  </a:lnTo>
                  <a:close/>
                  <a:moveTo>
                    <a:pt x="142603" y="150806"/>
                  </a:moveTo>
                  <a:cubicBezTo>
                    <a:pt x="142603" y="150806"/>
                    <a:pt x="142603" y="150806"/>
                    <a:pt x="142603" y="150806"/>
                  </a:cubicBezTo>
                  <a:cubicBezTo>
                    <a:pt x="142603" y="150806"/>
                    <a:pt x="142603" y="150806"/>
                    <a:pt x="142603" y="150806"/>
                  </a:cubicBezTo>
                  <a:cubicBezTo>
                    <a:pt x="142603" y="150806"/>
                    <a:pt x="142603" y="150806"/>
                    <a:pt x="142603" y="150806"/>
                  </a:cubicBezTo>
                  <a:close/>
                  <a:moveTo>
                    <a:pt x="150985" y="122517"/>
                  </a:moveTo>
                  <a:cubicBezTo>
                    <a:pt x="150985" y="122517"/>
                    <a:pt x="150985" y="122517"/>
                    <a:pt x="150985" y="122517"/>
                  </a:cubicBezTo>
                  <a:cubicBezTo>
                    <a:pt x="151080" y="122517"/>
                    <a:pt x="151080" y="122517"/>
                    <a:pt x="150985" y="122517"/>
                  </a:cubicBezTo>
                  <a:cubicBezTo>
                    <a:pt x="151080" y="122517"/>
                    <a:pt x="150985" y="122517"/>
                    <a:pt x="150985" y="122517"/>
                  </a:cubicBezTo>
                  <a:close/>
                  <a:moveTo>
                    <a:pt x="110694" y="157759"/>
                  </a:moveTo>
                  <a:cubicBezTo>
                    <a:pt x="110789" y="158140"/>
                    <a:pt x="110885" y="158616"/>
                    <a:pt x="110980" y="158997"/>
                  </a:cubicBezTo>
                  <a:cubicBezTo>
                    <a:pt x="110980" y="158997"/>
                    <a:pt x="110980" y="158997"/>
                    <a:pt x="110885" y="158997"/>
                  </a:cubicBezTo>
                  <a:cubicBezTo>
                    <a:pt x="110885" y="159093"/>
                    <a:pt x="110789" y="159188"/>
                    <a:pt x="110694" y="159283"/>
                  </a:cubicBezTo>
                  <a:cubicBezTo>
                    <a:pt x="110694" y="159093"/>
                    <a:pt x="110599" y="158997"/>
                    <a:pt x="110599" y="158806"/>
                  </a:cubicBezTo>
                  <a:cubicBezTo>
                    <a:pt x="110694" y="158902"/>
                    <a:pt x="110789" y="158902"/>
                    <a:pt x="110885" y="158997"/>
                  </a:cubicBezTo>
                  <a:cubicBezTo>
                    <a:pt x="110980" y="158616"/>
                    <a:pt x="110789" y="158235"/>
                    <a:pt x="110694" y="157759"/>
                  </a:cubicBezTo>
                  <a:close/>
                  <a:moveTo>
                    <a:pt x="92596" y="180619"/>
                  </a:moveTo>
                  <a:cubicBezTo>
                    <a:pt x="92501" y="180524"/>
                    <a:pt x="92501" y="180524"/>
                    <a:pt x="92406" y="180428"/>
                  </a:cubicBezTo>
                  <a:cubicBezTo>
                    <a:pt x="92501" y="180428"/>
                    <a:pt x="92501" y="180428"/>
                    <a:pt x="92596" y="180428"/>
                  </a:cubicBezTo>
                  <a:cubicBezTo>
                    <a:pt x="92596" y="180524"/>
                    <a:pt x="92596" y="180524"/>
                    <a:pt x="92596" y="180619"/>
                  </a:cubicBezTo>
                  <a:close/>
                  <a:moveTo>
                    <a:pt x="166034" y="178428"/>
                  </a:moveTo>
                  <a:lnTo>
                    <a:pt x="166034" y="178428"/>
                  </a:lnTo>
                  <a:lnTo>
                    <a:pt x="166034" y="178428"/>
                  </a:lnTo>
                  <a:lnTo>
                    <a:pt x="166034" y="178428"/>
                  </a:lnTo>
                  <a:close/>
                  <a:moveTo>
                    <a:pt x="156033" y="90989"/>
                  </a:moveTo>
                  <a:cubicBezTo>
                    <a:pt x="156033" y="90989"/>
                    <a:pt x="156033" y="90893"/>
                    <a:pt x="156033" y="90893"/>
                  </a:cubicBezTo>
                  <a:cubicBezTo>
                    <a:pt x="156033" y="90893"/>
                    <a:pt x="156128" y="90893"/>
                    <a:pt x="156128" y="90893"/>
                  </a:cubicBezTo>
                  <a:cubicBezTo>
                    <a:pt x="156033" y="90989"/>
                    <a:pt x="156033" y="90989"/>
                    <a:pt x="156033" y="90989"/>
                  </a:cubicBezTo>
                  <a:close/>
                  <a:moveTo>
                    <a:pt x="104312" y="188810"/>
                  </a:moveTo>
                  <a:cubicBezTo>
                    <a:pt x="104312" y="188810"/>
                    <a:pt x="104217" y="188906"/>
                    <a:pt x="104217" y="188906"/>
                  </a:cubicBezTo>
                  <a:lnTo>
                    <a:pt x="104217" y="188906"/>
                  </a:lnTo>
                  <a:cubicBezTo>
                    <a:pt x="104217" y="188810"/>
                    <a:pt x="104217" y="188810"/>
                    <a:pt x="104217" y="188715"/>
                  </a:cubicBezTo>
                  <a:cubicBezTo>
                    <a:pt x="104217" y="188715"/>
                    <a:pt x="104312" y="188810"/>
                    <a:pt x="104312" y="188810"/>
                  </a:cubicBezTo>
                  <a:close/>
                  <a:moveTo>
                    <a:pt x="95930" y="160616"/>
                  </a:moveTo>
                  <a:cubicBezTo>
                    <a:pt x="95930" y="160616"/>
                    <a:pt x="96026" y="160616"/>
                    <a:pt x="95930" y="160616"/>
                  </a:cubicBezTo>
                  <a:cubicBezTo>
                    <a:pt x="96026" y="160616"/>
                    <a:pt x="96026" y="160616"/>
                    <a:pt x="95930" y="160616"/>
                  </a:cubicBezTo>
                  <a:lnTo>
                    <a:pt x="95930" y="160616"/>
                  </a:lnTo>
                  <a:cubicBezTo>
                    <a:pt x="95740" y="160712"/>
                    <a:pt x="95549" y="160712"/>
                    <a:pt x="95263" y="160807"/>
                  </a:cubicBezTo>
                  <a:cubicBezTo>
                    <a:pt x="95263" y="160616"/>
                    <a:pt x="95359" y="160522"/>
                    <a:pt x="95454" y="160331"/>
                  </a:cubicBezTo>
                  <a:cubicBezTo>
                    <a:pt x="95645" y="160426"/>
                    <a:pt x="95835" y="160522"/>
                    <a:pt x="95930" y="160616"/>
                  </a:cubicBezTo>
                  <a:close/>
                  <a:moveTo>
                    <a:pt x="242425" y="161093"/>
                  </a:moveTo>
                  <a:lnTo>
                    <a:pt x="242425" y="161093"/>
                  </a:lnTo>
                  <a:lnTo>
                    <a:pt x="242425" y="161093"/>
                  </a:lnTo>
                  <a:cubicBezTo>
                    <a:pt x="242044" y="161188"/>
                    <a:pt x="241949" y="161378"/>
                    <a:pt x="241568" y="161474"/>
                  </a:cubicBezTo>
                  <a:cubicBezTo>
                    <a:pt x="241758" y="161188"/>
                    <a:pt x="241949" y="160998"/>
                    <a:pt x="242044" y="160712"/>
                  </a:cubicBezTo>
                  <a:cubicBezTo>
                    <a:pt x="242234" y="160807"/>
                    <a:pt x="242329" y="160998"/>
                    <a:pt x="242425" y="161093"/>
                  </a:cubicBezTo>
                  <a:close/>
                  <a:moveTo>
                    <a:pt x="239091" y="157759"/>
                  </a:moveTo>
                  <a:cubicBezTo>
                    <a:pt x="239091" y="157759"/>
                    <a:pt x="239091" y="157759"/>
                    <a:pt x="239091" y="157759"/>
                  </a:cubicBezTo>
                  <a:cubicBezTo>
                    <a:pt x="239186" y="157759"/>
                    <a:pt x="239091" y="157759"/>
                    <a:pt x="239091" y="157759"/>
                  </a:cubicBezTo>
                  <a:lnTo>
                    <a:pt x="239091" y="157759"/>
                  </a:lnTo>
                  <a:cubicBezTo>
                    <a:pt x="238996" y="157854"/>
                    <a:pt x="238805" y="158045"/>
                    <a:pt x="238710" y="158140"/>
                  </a:cubicBezTo>
                  <a:cubicBezTo>
                    <a:pt x="238710" y="158045"/>
                    <a:pt x="238710" y="157950"/>
                    <a:pt x="238710" y="157950"/>
                  </a:cubicBezTo>
                  <a:cubicBezTo>
                    <a:pt x="238805" y="157854"/>
                    <a:pt x="238996" y="157759"/>
                    <a:pt x="239091" y="157759"/>
                  </a:cubicBezTo>
                  <a:close/>
                  <a:moveTo>
                    <a:pt x="166129" y="74320"/>
                  </a:moveTo>
                  <a:cubicBezTo>
                    <a:pt x="166129" y="74320"/>
                    <a:pt x="166129" y="74320"/>
                    <a:pt x="166129" y="74320"/>
                  </a:cubicBezTo>
                  <a:cubicBezTo>
                    <a:pt x="166034" y="74320"/>
                    <a:pt x="166034" y="74225"/>
                    <a:pt x="165939" y="74225"/>
                  </a:cubicBezTo>
                  <a:cubicBezTo>
                    <a:pt x="166034" y="74225"/>
                    <a:pt x="166129" y="74225"/>
                    <a:pt x="166129" y="74320"/>
                  </a:cubicBezTo>
                  <a:close/>
                  <a:moveTo>
                    <a:pt x="85738" y="166617"/>
                  </a:moveTo>
                  <a:cubicBezTo>
                    <a:pt x="85834" y="166808"/>
                    <a:pt x="85834" y="166998"/>
                    <a:pt x="86024" y="167189"/>
                  </a:cubicBezTo>
                  <a:cubicBezTo>
                    <a:pt x="86024" y="167189"/>
                    <a:pt x="86024" y="167189"/>
                    <a:pt x="85929" y="167189"/>
                  </a:cubicBezTo>
                  <a:cubicBezTo>
                    <a:pt x="85834" y="167094"/>
                    <a:pt x="85738" y="166808"/>
                    <a:pt x="85738" y="166617"/>
                  </a:cubicBezTo>
                  <a:close/>
                  <a:moveTo>
                    <a:pt x="74213" y="198050"/>
                  </a:moveTo>
                  <a:cubicBezTo>
                    <a:pt x="74309" y="198240"/>
                    <a:pt x="74404" y="198431"/>
                    <a:pt x="74404" y="198622"/>
                  </a:cubicBezTo>
                  <a:cubicBezTo>
                    <a:pt x="74309" y="198716"/>
                    <a:pt x="74213" y="198716"/>
                    <a:pt x="74213" y="198812"/>
                  </a:cubicBezTo>
                  <a:cubicBezTo>
                    <a:pt x="74309" y="198526"/>
                    <a:pt x="74213" y="198335"/>
                    <a:pt x="74213" y="198050"/>
                  </a:cubicBezTo>
                  <a:close/>
                  <a:moveTo>
                    <a:pt x="49448" y="193478"/>
                  </a:moveTo>
                  <a:cubicBezTo>
                    <a:pt x="49448" y="193573"/>
                    <a:pt x="49353" y="193573"/>
                    <a:pt x="49353" y="193764"/>
                  </a:cubicBezTo>
                  <a:cubicBezTo>
                    <a:pt x="49353" y="193764"/>
                    <a:pt x="49353" y="193764"/>
                    <a:pt x="49353" y="193764"/>
                  </a:cubicBezTo>
                  <a:cubicBezTo>
                    <a:pt x="49258" y="193668"/>
                    <a:pt x="49353" y="193573"/>
                    <a:pt x="49448" y="193478"/>
                  </a:cubicBezTo>
                  <a:close/>
                  <a:moveTo>
                    <a:pt x="95835" y="217195"/>
                  </a:moveTo>
                  <a:lnTo>
                    <a:pt x="96216" y="217576"/>
                  </a:lnTo>
                  <a:cubicBezTo>
                    <a:pt x="96026" y="217481"/>
                    <a:pt x="95835" y="217385"/>
                    <a:pt x="95740" y="217385"/>
                  </a:cubicBezTo>
                  <a:cubicBezTo>
                    <a:pt x="95645" y="217290"/>
                    <a:pt x="95740" y="217290"/>
                    <a:pt x="95835" y="217195"/>
                  </a:cubicBezTo>
                  <a:close/>
                  <a:moveTo>
                    <a:pt x="144412" y="52698"/>
                  </a:moveTo>
                  <a:cubicBezTo>
                    <a:pt x="144222" y="52508"/>
                    <a:pt x="144127" y="52412"/>
                    <a:pt x="144031" y="52222"/>
                  </a:cubicBezTo>
                  <a:cubicBezTo>
                    <a:pt x="144317" y="52317"/>
                    <a:pt x="144317" y="52412"/>
                    <a:pt x="144603" y="52603"/>
                  </a:cubicBezTo>
                  <a:cubicBezTo>
                    <a:pt x="144508" y="52603"/>
                    <a:pt x="144508" y="52698"/>
                    <a:pt x="144412" y="52698"/>
                  </a:cubicBezTo>
                  <a:close/>
                  <a:moveTo>
                    <a:pt x="287478" y="119659"/>
                  </a:moveTo>
                  <a:cubicBezTo>
                    <a:pt x="287478" y="119659"/>
                    <a:pt x="287478" y="119659"/>
                    <a:pt x="287478" y="119659"/>
                  </a:cubicBezTo>
                  <a:lnTo>
                    <a:pt x="287478" y="119659"/>
                  </a:lnTo>
                  <a:cubicBezTo>
                    <a:pt x="287478" y="119659"/>
                    <a:pt x="287478" y="119659"/>
                    <a:pt x="287478" y="119659"/>
                  </a:cubicBezTo>
                  <a:close/>
                  <a:moveTo>
                    <a:pt x="277572" y="106229"/>
                  </a:moveTo>
                  <a:cubicBezTo>
                    <a:pt x="277572" y="106229"/>
                    <a:pt x="277572" y="106324"/>
                    <a:pt x="277572" y="106229"/>
                  </a:cubicBezTo>
                  <a:cubicBezTo>
                    <a:pt x="277572" y="106324"/>
                    <a:pt x="277572" y="106324"/>
                    <a:pt x="277572" y="106229"/>
                  </a:cubicBezTo>
                  <a:cubicBezTo>
                    <a:pt x="277572" y="106324"/>
                    <a:pt x="277572" y="106229"/>
                    <a:pt x="277572" y="106229"/>
                  </a:cubicBezTo>
                  <a:close/>
                  <a:moveTo>
                    <a:pt x="52877" y="97275"/>
                  </a:moveTo>
                  <a:cubicBezTo>
                    <a:pt x="52877" y="97275"/>
                    <a:pt x="52877" y="97275"/>
                    <a:pt x="52877" y="97275"/>
                  </a:cubicBezTo>
                  <a:cubicBezTo>
                    <a:pt x="52592" y="97370"/>
                    <a:pt x="52306" y="97370"/>
                    <a:pt x="52020" y="97466"/>
                  </a:cubicBezTo>
                  <a:cubicBezTo>
                    <a:pt x="52020" y="97466"/>
                    <a:pt x="52020" y="97466"/>
                    <a:pt x="52020" y="97466"/>
                  </a:cubicBezTo>
                  <a:cubicBezTo>
                    <a:pt x="52306" y="97370"/>
                    <a:pt x="52592" y="97275"/>
                    <a:pt x="52877" y="97275"/>
                  </a:cubicBezTo>
                  <a:close/>
                  <a:moveTo>
                    <a:pt x="191180" y="213194"/>
                  </a:moveTo>
                  <a:cubicBezTo>
                    <a:pt x="191180" y="213099"/>
                    <a:pt x="191276" y="213004"/>
                    <a:pt x="191276" y="212909"/>
                  </a:cubicBezTo>
                  <a:cubicBezTo>
                    <a:pt x="192037" y="213385"/>
                    <a:pt x="192419" y="214052"/>
                    <a:pt x="192323" y="214814"/>
                  </a:cubicBezTo>
                  <a:cubicBezTo>
                    <a:pt x="191942" y="214433"/>
                    <a:pt x="191561" y="213766"/>
                    <a:pt x="191180" y="213194"/>
                  </a:cubicBezTo>
                  <a:close/>
                  <a:moveTo>
                    <a:pt x="204229" y="215385"/>
                  </a:moveTo>
                  <a:cubicBezTo>
                    <a:pt x="204611" y="215385"/>
                    <a:pt x="204801" y="215290"/>
                    <a:pt x="205087" y="215195"/>
                  </a:cubicBezTo>
                  <a:cubicBezTo>
                    <a:pt x="204992" y="215290"/>
                    <a:pt x="204992" y="215290"/>
                    <a:pt x="204992" y="215385"/>
                  </a:cubicBezTo>
                  <a:cubicBezTo>
                    <a:pt x="204706" y="215480"/>
                    <a:pt x="204611" y="215671"/>
                    <a:pt x="204229" y="215385"/>
                  </a:cubicBezTo>
                  <a:close/>
                  <a:moveTo>
                    <a:pt x="287573" y="106324"/>
                  </a:moveTo>
                  <a:cubicBezTo>
                    <a:pt x="287573" y="106229"/>
                    <a:pt x="287669" y="106229"/>
                    <a:pt x="287669" y="106229"/>
                  </a:cubicBezTo>
                  <a:cubicBezTo>
                    <a:pt x="287669" y="106229"/>
                    <a:pt x="287669" y="106324"/>
                    <a:pt x="287669" y="106324"/>
                  </a:cubicBezTo>
                  <a:cubicBezTo>
                    <a:pt x="287669" y="106324"/>
                    <a:pt x="287573" y="106324"/>
                    <a:pt x="287573" y="106324"/>
                  </a:cubicBezTo>
                  <a:close/>
                  <a:moveTo>
                    <a:pt x="282620" y="111182"/>
                  </a:moveTo>
                  <a:cubicBezTo>
                    <a:pt x="282525" y="111277"/>
                    <a:pt x="282525" y="111277"/>
                    <a:pt x="282620" y="111182"/>
                  </a:cubicBezTo>
                  <a:cubicBezTo>
                    <a:pt x="282525" y="111182"/>
                    <a:pt x="282525" y="111182"/>
                    <a:pt x="282430" y="111086"/>
                  </a:cubicBezTo>
                  <a:cubicBezTo>
                    <a:pt x="282525" y="111182"/>
                    <a:pt x="282525" y="111182"/>
                    <a:pt x="282620" y="111182"/>
                  </a:cubicBezTo>
                  <a:close/>
                  <a:moveTo>
                    <a:pt x="66212" y="90608"/>
                  </a:moveTo>
                  <a:lnTo>
                    <a:pt x="66212" y="90608"/>
                  </a:lnTo>
                  <a:lnTo>
                    <a:pt x="66212" y="90608"/>
                  </a:lnTo>
                  <a:cubicBezTo>
                    <a:pt x="66022" y="90608"/>
                    <a:pt x="65831" y="90608"/>
                    <a:pt x="65545" y="90608"/>
                  </a:cubicBezTo>
                  <a:cubicBezTo>
                    <a:pt x="65641" y="90417"/>
                    <a:pt x="65641" y="90322"/>
                    <a:pt x="65736" y="90132"/>
                  </a:cubicBezTo>
                  <a:cubicBezTo>
                    <a:pt x="65927" y="90322"/>
                    <a:pt x="66117" y="90417"/>
                    <a:pt x="66212" y="90608"/>
                  </a:cubicBezTo>
                  <a:close/>
                  <a:moveTo>
                    <a:pt x="69165" y="227101"/>
                  </a:moveTo>
                  <a:cubicBezTo>
                    <a:pt x="69165" y="227101"/>
                    <a:pt x="69070" y="227197"/>
                    <a:pt x="69070" y="227197"/>
                  </a:cubicBezTo>
                  <a:cubicBezTo>
                    <a:pt x="69070" y="227101"/>
                    <a:pt x="69070" y="227101"/>
                    <a:pt x="69070" y="227006"/>
                  </a:cubicBezTo>
                  <a:cubicBezTo>
                    <a:pt x="69070" y="227101"/>
                    <a:pt x="69070" y="227101"/>
                    <a:pt x="69165" y="227101"/>
                  </a:cubicBezTo>
                  <a:close/>
                  <a:moveTo>
                    <a:pt x="127363" y="235578"/>
                  </a:moveTo>
                  <a:cubicBezTo>
                    <a:pt x="127363" y="235673"/>
                    <a:pt x="127458" y="235673"/>
                    <a:pt x="127363" y="235578"/>
                  </a:cubicBezTo>
                  <a:cubicBezTo>
                    <a:pt x="127077" y="235864"/>
                    <a:pt x="126696" y="236245"/>
                    <a:pt x="126410" y="236435"/>
                  </a:cubicBezTo>
                  <a:cubicBezTo>
                    <a:pt x="126791" y="236150"/>
                    <a:pt x="127077" y="235864"/>
                    <a:pt x="127363" y="235578"/>
                  </a:cubicBezTo>
                  <a:close/>
                  <a:moveTo>
                    <a:pt x="222899" y="27838"/>
                  </a:moveTo>
                  <a:cubicBezTo>
                    <a:pt x="222899" y="27838"/>
                    <a:pt x="222899" y="27838"/>
                    <a:pt x="222899" y="27838"/>
                  </a:cubicBezTo>
                  <a:cubicBezTo>
                    <a:pt x="222899" y="27838"/>
                    <a:pt x="222899" y="27838"/>
                    <a:pt x="222899" y="27838"/>
                  </a:cubicBezTo>
                  <a:lnTo>
                    <a:pt x="222899" y="27838"/>
                  </a:lnTo>
                  <a:close/>
                  <a:moveTo>
                    <a:pt x="220612" y="23171"/>
                  </a:moveTo>
                  <a:cubicBezTo>
                    <a:pt x="220708" y="22980"/>
                    <a:pt x="220803" y="22790"/>
                    <a:pt x="220898" y="22599"/>
                  </a:cubicBezTo>
                  <a:cubicBezTo>
                    <a:pt x="220994" y="22694"/>
                    <a:pt x="221089" y="22790"/>
                    <a:pt x="221279" y="22980"/>
                  </a:cubicBezTo>
                  <a:cubicBezTo>
                    <a:pt x="220994" y="22980"/>
                    <a:pt x="220803" y="23076"/>
                    <a:pt x="220612" y="23171"/>
                  </a:cubicBezTo>
                  <a:close/>
                  <a:moveTo>
                    <a:pt x="164605" y="42697"/>
                  </a:moveTo>
                  <a:cubicBezTo>
                    <a:pt x="164605" y="42697"/>
                    <a:pt x="164605" y="42697"/>
                    <a:pt x="164605" y="42697"/>
                  </a:cubicBezTo>
                  <a:cubicBezTo>
                    <a:pt x="164605" y="42697"/>
                    <a:pt x="164605" y="42697"/>
                    <a:pt x="164605" y="42697"/>
                  </a:cubicBezTo>
                  <a:cubicBezTo>
                    <a:pt x="164605" y="42697"/>
                    <a:pt x="164605" y="42697"/>
                    <a:pt x="164605" y="42697"/>
                  </a:cubicBezTo>
                  <a:close/>
                  <a:moveTo>
                    <a:pt x="26017" y="128327"/>
                  </a:moveTo>
                  <a:cubicBezTo>
                    <a:pt x="25921" y="128327"/>
                    <a:pt x="25921" y="128327"/>
                    <a:pt x="25826" y="128422"/>
                  </a:cubicBezTo>
                  <a:cubicBezTo>
                    <a:pt x="25826" y="128327"/>
                    <a:pt x="25826" y="128327"/>
                    <a:pt x="25826" y="128232"/>
                  </a:cubicBezTo>
                  <a:cubicBezTo>
                    <a:pt x="25921" y="128232"/>
                    <a:pt x="26017" y="128327"/>
                    <a:pt x="26017" y="128327"/>
                  </a:cubicBezTo>
                  <a:close/>
                  <a:moveTo>
                    <a:pt x="50972" y="168808"/>
                  </a:moveTo>
                  <a:lnTo>
                    <a:pt x="50972" y="168808"/>
                  </a:lnTo>
                  <a:lnTo>
                    <a:pt x="50972" y="168808"/>
                  </a:lnTo>
                  <a:lnTo>
                    <a:pt x="50972" y="168808"/>
                  </a:lnTo>
                  <a:cubicBezTo>
                    <a:pt x="50972" y="168808"/>
                    <a:pt x="50972" y="168808"/>
                    <a:pt x="50972" y="168808"/>
                  </a:cubicBezTo>
                  <a:cubicBezTo>
                    <a:pt x="50972" y="168808"/>
                    <a:pt x="50972" y="168808"/>
                    <a:pt x="50972" y="168808"/>
                  </a:cubicBezTo>
                  <a:lnTo>
                    <a:pt x="50972" y="168808"/>
                  </a:lnTo>
                  <a:lnTo>
                    <a:pt x="50972" y="168808"/>
                  </a:lnTo>
                  <a:close/>
                  <a:moveTo>
                    <a:pt x="62497" y="233769"/>
                  </a:moveTo>
                  <a:cubicBezTo>
                    <a:pt x="62307" y="233769"/>
                    <a:pt x="62212" y="233864"/>
                    <a:pt x="62021" y="233959"/>
                  </a:cubicBezTo>
                  <a:cubicBezTo>
                    <a:pt x="62021" y="233769"/>
                    <a:pt x="62021" y="233578"/>
                    <a:pt x="62021" y="233387"/>
                  </a:cubicBezTo>
                  <a:cubicBezTo>
                    <a:pt x="62117" y="233483"/>
                    <a:pt x="62307" y="233673"/>
                    <a:pt x="62497" y="233769"/>
                  </a:cubicBezTo>
                  <a:close/>
                  <a:moveTo>
                    <a:pt x="215660" y="224244"/>
                  </a:moveTo>
                  <a:cubicBezTo>
                    <a:pt x="215755" y="224339"/>
                    <a:pt x="215755" y="224339"/>
                    <a:pt x="215850" y="224434"/>
                  </a:cubicBezTo>
                  <a:cubicBezTo>
                    <a:pt x="215755" y="224434"/>
                    <a:pt x="215564" y="224529"/>
                    <a:pt x="215469" y="224529"/>
                  </a:cubicBezTo>
                  <a:cubicBezTo>
                    <a:pt x="215469" y="224434"/>
                    <a:pt x="215564" y="224339"/>
                    <a:pt x="215660" y="224244"/>
                  </a:cubicBezTo>
                  <a:close/>
                  <a:moveTo>
                    <a:pt x="176321" y="24409"/>
                  </a:moveTo>
                  <a:cubicBezTo>
                    <a:pt x="176321" y="24409"/>
                    <a:pt x="176226" y="24409"/>
                    <a:pt x="176321" y="24409"/>
                  </a:cubicBezTo>
                  <a:cubicBezTo>
                    <a:pt x="176226" y="24409"/>
                    <a:pt x="176321" y="24409"/>
                    <a:pt x="176321" y="24409"/>
                  </a:cubicBezTo>
                  <a:cubicBezTo>
                    <a:pt x="176321" y="24409"/>
                    <a:pt x="176321" y="24409"/>
                    <a:pt x="176321" y="24409"/>
                  </a:cubicBezTo>
                  <a:close/>
                  <a:moveTo>
                    <a:pt x="27827" y="145472"/>
                  </a:moveTo>
                  <a:lnTo>
                    <a:pt x="27827" y="145472"/>
                  </a:lnTo>
                  <a:cubicBezTo>
                    <a:pt x="27827" y="145567"/>
                    <a:pt x="27827" y="145663"/>
                    <a:pt x="27827" y="145757"/>
                  </a:cubicBezTo>
                  <a:cubicBezTo>
                    <a:pt x="27731" y="145757"/>
                    <a:pt x="27636" y="145757"/>
                    <a:pt x="27541" y="145663"/>
                  </a:cubicBezTo>
                  <a:cubicBezTo>
                    <a:pt x="27731" y="145663"/>
                    <a:pt x="27731" y="145567"/>
                    <a:pt x="27827" y="145472"/>
                  </a:cubicBezTo>
                  <a:lnTo>
                    <a:pt x="27827" y="145472"/>
                  </a:lnTo>
                  <a:close/>
                  <a:moveTo>
                    <a:pt x="259570" y="21266"/>
                  </a:moveTo>
                  <a:cubicBezTo>
                    <a:pt x="259570" y="21361"/>
                    <a:pt x="259570" y="21361"/>
                    <a:pt x="259570" y="21266"/>
                  </a:cubicBezTo>
                  <a:cubicBezTo>
                    <a:pt x="259570" y="21361"/>
                    <a:pt x="259570" y="21361"/>
                    <a:pt x="259570" y="21266"/>
                  </a:cubicBezTo>
                  <a:cubicBezTo>
                    <a:pt x="259475" y="21361"/>
                    <a:pt x="259570" y="21266"/>
                    <a:pt x="259570" y="21266"/>
                  </a:cubicBezTo>
                  <a:cubicBezTo>
                    <a:pt x="259570" y="21266"/>
                    <a:pt x="259570" y="21266"/>
                    <a:pt x="259570" y="21266"/>
                  </a:cubicBezTo>
                  <a:close/>
                  <a:moveTo>
                    <a:pt x="151270" y="29267"/>
                  </a:moveTo>
                  <a:cubicBezTo>
                    <a:pt x="151270" y="29267"/>
                    <a:pt x="151270" y="29171"/>
                    <a:pt x="151270" y="29171"/>
                  </a:cubicBezTo>
                  <a:cubicBezTo>
                    <a:pt x="151366" y="29171"/>
                    <a:pt x="151366" y="29171"/>
                    <a:pt x="151270" y="29267"/>
                  </a:cubicBezTo>
                  <a:cubicBezTo>
                    <a:pt x="151366" y="29267"/>
                    <a:pt x="151366" y="29267"/>
                    <a:pt x="151270" y="29267"/>
                  </a:cubicBezTo>
                  <a:close/>
                  <a:moveTo>
                    <a:pt x="192990" y="7835"/>
                  </a:moveTo>
                  <a:cubicBezTo>
                    <a:pt x="192990" y="7835"/>
                    <a:pt x="192990" y="7835"/>
                    <a:pt x="192990" y="7835"/>
                  </a:cubicBezTo>
                  <a:cubicBezTo>
                    <a:pt x="192895" y="7835"/>
                    <a:pt x="192895" y="7835"/>
                    <a:pt x="192895" y="7835"/>
                  </a:cubicBezTo>
                  <a:cubicBezTo>
                    <a:pt x="192895" y="7835"/>
                    <a:pt x="192990" y="7835"/>
                    <a:pt x="192990" y="783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0" name="Freeform: Shape 89">
              <a:extLst>
                <a:ext uri="{FF2B5EF4-FFF2-40B4-BE49-F238E27FC236}">
                  <a16:creationId xmlns:a16="http://schemas.microsoft.com/office/drawing/2014/main" id="{07D748C0-935F-7ECC-069C-902BBB628B93}"/>
                </a:ext>
              </a:extLst>
            </p:cNvPr>
            <p:cNvSpPr/>
            <p:nvPr/>
          </p:nvSpPr>
          <p:spPr>
            <a:xfrm>
              <a:off x="7139461" y="5311471"/>
              <a:ext cx="347724" cy="286625"/>
            </a:xfrm>
            <a:custGeom>
              <a:avLst/>
              <a:gdLst>
                <a:gd name="connsiteX0" fmla="*/ 311850 w 347724"/>
                <a:gd name="connsiteY0" fmla="*/ 232078 h 286625"/>
                <a:gd name="connsiteX1" fmla="*/ 320423 w 347724"/>
                <a:gd name="connsiteY1" fmla="*/ 220647 h 286625"/>
                <a:gd name="connsiteX2" fmla="*/ 322042 w 347724"/>
                <a:gd name="connsiteY2" fmla="*/ 218838 h 286625"/>
                <a:gd name="connsiteX3" fmla="*/ 330329 w 347724"/>
                <a:gd name="connsiteY3" fmla="*/ 207122 h 286625"/>
                <a:gd name="connsiteX4" fmla="*/ 337377 w 347724"/>
                <a:gd name="connsiteY4" fmla="*/ 194168 h 286625"/>
                <a:gd name="connsiteX5" fmla="*/ 339473 w 347724"/>
                <a:gd name="connsiteY5" fmla="*/ 189501 h 286625"/>
                <a:gd name="connsiteX6" fmla="*/ 339473 w 347724"/>
                <a:gd name="connsiteY6" fmla="*/ 189501 h 286625"/>
                <a:gd name="connsiteX7" fmla="*/ 343664 w 347724"/>
                <a:gd name="connsiteY7" fmla="*/ 164355 h 286625"/>
                <a:gd name="connsiteX8" fmla="*/ 343664 w 347724"/>
                <a:gd name="connsiteY8" fmla="*/ 164355 h 286625"/>
                <a:gd name="connsiteX9" fmla="*/ 344521 w 347724"/>
                <a:gd name="connsiteY9" fmla="*/ 157687 h 286625"/>
                <a:gd name="connsiteX10" fmla="*/ 346140 w 347724"/>
                <a:gd name="connsiteY10" fmla="*/ 139018 h 286625"/>
                <a:gd name="connsiteX11" fmla="*/ 344330 w 347724"/>
                <a:gd name="connsiteY11" fmla="*/ 124159 h 286625"/>
                <a:gd name="connsiteX12" fmla="*/ 344045 w 347724"/>
                <a:gd name="connsiteY12" fmla="*/ 124350 h 286625"/>
                <a:gd name="connsiteX13" fmla="*/ 343949 w 347724"/>
                <a:gd name="connsiteY13" fmla="*/ 124254 h 286625"/>
                <a:gd name="connsiteX14" fmla="*/ 344330 w 347724"/>
                <a:gd name="connsiteY14" fmla="*/ 124254 h 286625"/>
                <a:gd name="connsiteX15" fmla="*/ 333853 w 347724"/>
                <a:gd name="connsiteY15" fmla="*/ 107872 h 286625"/>
                <a:gd name="connsiteX16" fmla="*/ 327566 w 347724"/>
                <a:gd name="connsiteY16" fmla="*/ 97489 h 286625"/>
                <a:gd name="connsiteX17" fmla="*/ 318899 w 347724"/>
                <a:gd name="connsiteY17" fmla="*/ 86250 h 286625"/>
                <a:gd name="connsiteX18" fmla="*/ 318899 w 347724"/>
                <a:gd name="connsiteY18" fmla="*/ 86250 h 286625"/>
                <a:gd name="connsiteX19" fmla="*/ 318899 w 347724"/>
                <a:gd name="connsiteY19" fmla="*/ 86250 h 286625"/>
                <a:gd name="connsiteX20" fmla="*/ 307373 w 347724"/>
                <a:gd name="connsiteY20" fmla="*/ 74534 h 286625"/>
                <a:gd name="connsiteX21" fmla="*/ 305945 w 347724"/>
                <a:gd name="connsiteY21" fmla="*/ 75867 h 286625"/>
                <a:gd name="connsiteX22" fmla="*/ 305945 w 347724"/>
                <a:gd name="connsiteY22" fmla="*/ 75867 h 286625"/>
                <a:gd name="connsiteX23" fmla="*/ 305945 w 347724"/>
                <a:gd name="connsiteY23" fmla="*/ 75867 h 286625"/>
                <a:gd name="connsiteX24" fmla="*/ 305468 w 347724"/>
                <a:gd name="connsiteY24" fmla="*/ 75487 h 286625"/>
                <a:gd name="connsiteX25" fmla="*/ 307278 w 347724"/>
                <a:gd name="connsiteY25" fmla="*/ 74629 h 286625"/>
                <a:gd name="connsiteX26" fmla="*/ 295467 w 347724"/>
                <a:gd name="connsiteY26" fmla="*/ 63390 h 286625"/>
                <a:gd name="connsiteX27" fmla="*/ 295467 w 347724"/>
                <a:gd name="connsiteY27" fmla="*/ 63390 h 286625"/>
                <a:gd name="connsiteX28" fmla="*/ 295467 w 347724"/>
                <a:gd name="connsiteY28" fmla="*/ 63390 h 286625"/>
                <a:gd name="connsiteX29" fmla="*/ 289371 w 347724"/>
                <a:gd name="connsiteY29" fmla="*/ 59199 h 286625"/>
                <a:gd name="connsiteX30" fmla="*/ 280037 w 347724"/>
                <a:gd name="connsiteY30" fmla="*/ 51483 h 286625"/>
                <a:gd name="connsiteX31" fmla="*/ 280037 w 347724"/>
                <a:gd name="connsiteY31" fmla="*/ 51483 h 286625"/>
                <a:gd name="connsiteX32" fmla="*/ 280037 w 347724"/>
                <a:gd name="connsiteY32" fmla="*/ 51483 h 286625"/>
                <a:gd name="connsiteX33" fmla="*/ 265844 w 347724"/>
                <a:gd name="connsiteY33" fmla="*/ 42340 h 286625"/>
                <a:gd name="connsiteX34" fmla="*/ 265844 w 347724"/>
                <a:gd name="connsiteY34" fmla="*/ 42340 h 286625"/>
                <a:gd name="connsiteX35" fmla="*/ 265844 w 347724"/>
                <a:gd name="connsiteY35" fmla="*/ 42340 h 286625"/>
                <a:gd name="connsiteX36" fmla="*/ 264130 w 347724"/>
                <a:gd name="connsiteY36" fmla="*/ 41197 h 286625"/>
                <a:gd name="connsiteX37" fmla="*/ 257558 w 347724"/>
                <a:gd name="connsiteY37" fmla="*/ 37673 h 286625"/>
                <a:gd name="connsiteX38" fmla="*/ 230792 w 347724"/>
                <a:gd name="connsiteY38" fmla="*/ 23766 h 286625"/>
                <a:gd name="connsiteX39" fmla="*/ 230792 w 347724"/>
                <a:gd name="connsiteY39" fmla="*/ 23766 h 286625"/>
                <a:gd name="connsiteX40" fmla="*/ 199741 w 347724"/>
                <a:gd name="connsiteY40" fmla="*/ 11574 h 286625"/>
                <a:gd name="connsiteX41" fmla="*/ 199741 w 347724"/>
                <a:gd name="connsiteY41" fmla="*/ 11574 h 286625"/>
                <a:gd name="connsiteX42" fmla="*/ 191264 w 347724"/>
                <a:gd name="connsiteY42" fmla="*/ 10240 h 286625"/>
                <a:gd name="connsiteX43" fmla="*/ 191264 w 347724"/>
                <a:gd name="connsiteY43" fmla="*/ 10240 h 286625"/>
                <a:gd name="connsiteX44" fmla="*/ 181072 w 347724"/>
                <a:gd name="connsiteY44" fmla="*/ 6716 h 286625"/>
                <a:gd name="connsiteX45" fmla="*/ 160974 w 347724"/>
                <a:gd name="connsiteY45" fmla="*/ 3097 h 286625"/>
                <a:gd name="connsiteX46" fmla="*/ 160974 w 347724"/>
                <a:gd name="connsiteY46" fmla="*/ 3097 h 286625"/>
                <a:gd name="connsiteX47" fmla="*/ 156307 w 347724"/>
                <a:gd name="connsiteY47" fmla="*/ 2335 h 286625"/>
                <a:gd name="connsiteX48" fmla="*/ 149734 w 347724"/>
                <a:gd name="connsiteY48" fmla="*/ 1763 h 286625"/>
                <a:gd name="connsiteX49" fmla="*/ 149734 w 347724"/>
                <a:gd name="connsiteY49" fmla="*/ 1763 h 286625"/>
                <a:gd name="connsiteX50" fmla="*/ 139924 w 347724"/>
                <a:gd name="connsiteY50" fmla="*/ 1477 h 286625"/>
                <a:gd name="connsiteX51" fmla="*/ 123065 w 347724"/>
                <a:gd name="connsiteY51" fmla="*/ 1382 h 286625"/>
                <a:gd name="connsiteX52" fmla="*/ 123065 w 347724"/>
                <a:gd name="connsiteY52" fmla="*/ 1382 h 286625"/>
                <a:gd name="connsiteX53" fmla="*/ 109825 w 347724"/>
                <a:gd name="connsiteY53" fmla="*/ 2430 h 286625"/>
                <a:gd name="connsiteX54" fmla="*/ 109825 w 347724"/>
                <a:gd name="connsiteY54" fmla="*/ 2430 h 286625"/>
                <a:gd name="connsiteX55" fmla="*/ 109825 w 347724"/>
                <a:gd name="connsiteY55" fmla="*/ 2430 h 286625"/>
                <a:gd name="connsiteX56" fmla="*/ 90965 w 347724"/>
                <a:gd name="connsiteY56" fmla="*/ 6335 h 286625"/>
                <a:gd name="connsiteX57" fmla="*/ 90965 w 347724"/>
                <a:gd name="connsiteY57" fmla="*/ 6335 h 286625"/>
                <a:gd name="connsiteX58" fmla="*/ 73058 w 347724"/>
                <a:gd name="connsiteY58" fmla="*/ 12050 h 286625"/>
                <a:gd name="connsiteX59" fmla="*/ 73058 w 347724"/>
                <a:gd name="connsiteY59" fmla="*/ 12050 h 286625"/>
                <a:gd name="connsiteX60" fmla="*/ 63343 w 347724"/>
                <a:gd name="connsiteY60" fmla="*/ 15574 h 286625"/>
                <a:gd name="connsiteX61" fmla="*/ 63343 w 347724"/>
                <a:gd name="connsiteY61" fmla="*/ 15574 h 286625"/>
                <a:gd name="connsiteX62" fmla="*/ 46674 w 347724"/>
                <a:gd name="connsiteY62" fmla="*/ 25480 h 286625"/>
                <a:gd name="connsiteX63" fmla="*/ 46674 w 347724"/>
                <a:gd name="connsiteY63" fmla="*/ 25480 h 286625"/>
                <a:gd name="connsiteX64" fmla="*/ 46674 w 347724"/>
                <a:gd name="connsiteY64" fmla="*/ 25480 h 286625"/>
                <a:gd name="connsiteX65" fmla="*/ 44769 w 347724"/>
                <a:gd name="connsiteY65" fmla="*/ 27290 h 286625"/>
                <a:gd name="connsiteX66" fmla="*/ 25719 w 347724"/>
                <a:gd name="connsiteY66" fmla="*/ 45292 h 286625"/>
                <a:gd name="connsiteX67" fmla="*/ 24481 w 347724"/>
                <a:gd name="connsiteY67" fmla="*/ 46721 h 286625"/>
                <a:gd name="connsiteX68" fmla="*/ 24481 w 347724"/>
                <a:gd name="connsiteY68" fmla="*/ 46721 h 286625"/>
                <a:gd name="connsiteX69" fmla="*/ 24481 w 347724"/>
                <a:gd name="connsiteY69" fmla="*/ 46721 h 286625"/>
                <a:gd name="connsiteX70" fmla="*/ 17528 w 347724"/>
                <a:gd name="connsiteY70" fmla="*/ 56532 h 286625"/>
                <a:gd name="connsiteX71" fmla="*/ 17528 w 347724"/>
                <a:gd name="connsiteY71" fmla="*/ 56532 h 286625"/>
                <a:gd name="connsiteX72" fmla="*/ 12860 w 347724"/>
                <a:gd name="connsiteY72" fmla="*/ 68152 h 286625"/>
                <a:gd name="connsiteX73" fmla="*/ 12860 w 347724"/>
                <a:gd name="connsiteY73" fmla="*/ 68152 h 286625"/>
                <a:gd name="connsiteX74" fmla="*/ 7431 w 347724"/>
                <a:gd name="connsiteY74" fmla="*/ 76820 h 286625"/>
                <a:gd name="connsiteX75" fmla="*/ 7431 w 347724"/>
                <a:gd name="connsiteY75" fmla="*/ 76820 h 286625"/>
                <a:gd name="connsiteX76" fmla="*/ 4574 w 347724"/>
                <a:gd name="connsiteY76" fmla="*/ 83392 h 286625"/>
                <a:gd name="connsiteX77" fmla="*/ 4574 w 347724"/>
                <a:gd name="connsiteY77" fmla="*/ 83392 h 286625"/>
                <a:gd name="connsiteX78" fmla="*/ 4574 w 347724"/>
                <a:gd name="connsiteY78" fmla="*/ 83392 h 286625"/>
                <a:gd name="connsiteX79" fmla="*/ 3050 w 347724"/>
                <a:gd name="connsiteY79" fmla="*/ 91679 h 286625"/>
                <a:gd name="connsiteX80" fmla="*/ 3050 w 347724"/>
                <a:gd name="connsiteY80" fmla="*/ 91679 h 286625"/>
                <a:gd name="connsiteX81" fmla="*/ 3050 w 347724"/>
                <a:gd name="connsiteY81" fmla="*/ 91679 h 286625"/>
                <a:gd name="connsiteX82" fmla="*/ 764 w 347724"/>
                <a:gd name="connsiteY82" fmla="*/ 103395 h 286625"/>
                <a:gd name="connsiteX83" fmla="*/ 764 w 347724"/>
                <a:gd name="connsiteY83" fmla="*/ 103395 h 286625"/>
                <a:gd name="connsiteX84" fmla="*/ 954 w 347724"/>
                <a:gd name="connsiteY84" fmla="*/ 123207 h 286625"/>
                <a:gd name="connsiteX85" fmla="*/ 3812 w 347724"/>
                <a:gd name="connsiteY85" fmla="*/ 140066 h 286625"/>
                <a:gd name="connsiteX86" fmla="*/ 3812 w 347724"/>
                <a:gd name="connsiteY86" fmla="*/ 140066 h 286625"/>
                <a:gd name="connsiteX87" fmla="*/ 5145 w 347724"/>
                <a:gd name="connsiteY87" fmla="*/ 144733 h 286625"/>
                <a:gd name="connsiteX88" fmla="*/ 5145 w 347724"/>
                <a:gd name="connsiteY88" fmla="*/ 144733 h 286625"/>
                <a:gd name="connsiteX89" fmla="*/ 6955 w 347724"/>
                <a:gd name="connsiteY89" fmla="*/ 150163 h 286625"/>
                <a:gd name="connsiteX90" fmla="*/ 9717 w 347724"/>
                <a:gd name="connsiteY90" fmla="*/ 157973 h 286625"/>
                <a:gd name="connsiteX91" fmla="*/ 9717 w 347724"/>
                <a:gd name="connsiteY91" fmla="*/ 157973 h 286625"/>
                <a:gd name="connsiteX92" fmla="*/ 9717 w 347724"/>
                <a:gd name="connsiteY92" fmla="*/ 157973 h 286625"/>
                <a:gd name="connsiteX93" fmla="*/ 26862 w 347724"/>
                <a:gd name="connsiteY93" fmla="*/ 186929 h 286625"/>
                <a:gd name="connsiteX94" fmla="*/ 26862 w 347724"/>
                <a:gd name="connsiteY94" fmla="*/ 186929 h 286625"/>
                <a:gd name="connsiteX95" fmla="*/ 29339 w 347724"/>
                <a:gd name="connsiteY95" fmla="*/ 191310 h 286625"/>
                <a:gd name="connsiteX96" fmla="*/ 39149 w 347724"/>
                <a:gd name="connsiteY96" fmla="*/ 201597 h 286625"/>
                <a:gd name="connsiteX97" fmla="*/ 52389 w 347724"/>
                <a:gd name="connsiteY97" fmla="*/ 215028 h 286625"/>
                <a:gd name="connsiteX98" fmla="*/ 54104 w 347724"/>
                <a:gd name="connsiteY98" fmla="*/ 216647 h 286625"/>
                <a:gd name="connsiteX99" fmla="*/ 64391 w 347724"/>
                <a:gd name="connsiteY99" fmla="*/ 226458 h 286625"/>
                <a:gd name="connsiteX100" fmla="*/ 64391 w 347724"/>
                <a:gd name="connsiteY100" fmla="*/ 226458 h 286625"/>
                <a:gd name="connsiteX101" fmla="*/ 90965 w 347724"/>
                <a:gd name="connsiteY101" fmla="*/ 246556 h 286625"/>
                <a:gd name="connsiteX102" fmla="*/ 113921 w 347724"/>
                <a:gd name="connsiteY102" fmla="*/ 260367 h 286625"/>
                <a:gd name="connsiteX103" fmla="*/ 118588 w 347724"/>
                <a:gd name="connsiteY103" fmla="*/ 262462 h 286625"/>
                <a:gd name="connsiteX104" fmla="*/ 124112 w 347724"/>
                <a:gd name="connsiteY104" fmla="*/ 266463 h 286625"/>
                <a:gd name="connsiteX105" fmla="*/ 126875 w 347724"/>
                <a:gd name="connsiteY105" fmla="*/ 267320 h 286625"/>
                <a:gd name="connsiteX106" fmla="*/ 140495 w 347724"/>
                <a:gd name="connsiteY106" fmla="*/ 273606 h 286625"/>
                <a:gd name="connsiteX107" fmla="*/ 152116 w 347724"/>
                <a:gd name="connsiteY107" fmla="*/ 278845 h 286625"/>
                <a:gd name="connsiteX108" fmla="*/ 162212 w 347724"/>
                <a:gd name="connsiteY108" fmla="*/ 282274 h 286625"/>
                <a:gd name="connsiteX109" fmla="*/ 167165 w 347724"/>
                <a:gd name="connsiteY109" fmla="*/ 283608 h 286625"/>
                <a:gd name="connsiteX110" fmla="*/ 172309 w 347724"/>
                <a:gd name="connsiteY110" fmla="*/ 284941 h 286625"/>
                <a:gd name="connsiteX111" fmla="*/ 188882 w 347724"/>
                <a:gd name="connsiteY111" fmla="*/ 285608 h 286625"/>
                <a:gd name="connsiteX112" fmla="*/ 192121 w 347724"/>
                <a:gd name="connsiteY112" fmla="*/ 285227 h 286625"/>
                <a:gd name="connsiteX113" fmla="*/ 200503 w 347724"/>
                <a:gd name="connsiteY113" fmla="*/ 283798 h 286625"/>
                <a:gd name="connsiteX114" fmla="*/ 200503 w 347724"/>
                <a:gd name="connsiteY114" fmla="*/ 283798 h 286625"/>
                <a:gd name="connsiteX115" fmla="*/ 200503 w 347724"/>
                <a:gd name="connsiteY115" fmla="*/ 283798 h 286625"/>
                <a:gd name="connsiteX116" fmla="*/ 208694 w 347724"/>
                <a:gd name="connsiteY116" fmla="*/ 278940 h 286625"/>
                <a:gd name="connsiteX117" fmla="*/ 208694 w 347724"/>
                <a:gd name="connsiteY117" fmla="*/ 278940 h 286625"/>
                <a:gd name="connsiteX118" fmla="*/ 208694 w 347724"/>
                <a:gd name="connsiteY118" fmla="*/ 278940 h 286625"/>
                <a:gd name="connsiteX119" fmla="*/ 230507 w 347724"/>
                <a:gd name="connsiteY119" fmla="*/ 277035 h 286625"/>
                <a:gd name="connsiteX120" fmla="*/ 244127 w 347724"/>
                <a:gd name="connsiteY120" fmla="*/ 274369 h 286625"/>
                <a:gd name="connsiteX121" fmla="*/ 244127 w 347724"/>
                <a:gd name="connsiteY121" fmla="*/ 274369 h 286625"/>
                <a:gd name="connsiteX122" fmla="*/ 257081 w 347724"/>
                <a:gd name="connsiteY122" fmla="*/ 270464 h 286625"/>
                <a:gd name="connsiteX123" fmla="*/ 271655 w 347724"/>
                <a:gd name="connsiteY123" fmla="*/ 262748 h 286625"/>
                <a:gd name="connsiteX124" fmla="*/ 286895 w 347724"/>
                <a:gd name="connsiteY124" fmla="*/ 253985 h 286625"/>
                <a:gd name="connsiteX125" fmla="*/ 286895 w 347724"/>
                <a:gd name="connsiteY125" fmla="*/ 253985 h 286625"/>
                <a:gd name="connsiteX126" fmla="*/ 288895 w 347724"/>
                <a:gd name="connsiteY126" fmla="*/ 252747 h 286625"/>
                <a:gd name="connsiteX127" fmla="*/ 288895 w 347724"/>
                <a:gd name="connsiteY127" fmla="*/ 252747 h 286625"/>
                <a:gd name="connsiteX128" fmla="*/ 295181 w 347724"/>
                <a:gd name="connsiteY128" fmla="*/ 248651 h 286625"/>
                <a:gd name="connsiteX129" fmla="*/ 302039 w 347724"/>
                <a:gd name="connsiteY129" fmla="*/ 242079 h 286625"/>
                <a:gd name="connsiteX130" fmla="*/ 311850 w 347724"/>
                <a:gd name="connsiteY130" fmla="*/ 232078 h 286625"/>
                <a:gd name="connsiteX131" fmla="*/ 178500 w 347724"/>
                <a:gd name="connsiteY131" fmla="*/ 258652 h 286625"/>
                <a:gd name="connsiteX132" fmla="*/ 178595 w 347724"/>
                <a:gd name="connsiteY132" fmla="*/ 258176 h 286625"/>
                <a:gd name="connsiteX133" fmla="*/ 178976 w 347724"/>
                <a:gd name="connsiteY133" fmla="*/ 258557 h 286625"/>
                <a:gd name="connsiteX134" fmla="*/ 178500 w 347724"/>
                <a:gd name="connsiteY134" fmla="*/ 258652 h 286625"/>
                <a:gd name="connsiteX135" fmla="*/ 129256 w 347724"/>
                <a:gd name="connsiteY135" fmla="*/ 185119 h 286625"/>
                <a:gd name="connsiteX136" fmla="*/ 129351 w 347724"/>
                <a:gd name="connsiteY136" fmla="*/ 185310 h 286625"/>
                <a:gd name="connsiteX137" fmla="*/ 129160 w 347724"/>
                <a:gd name="connsiteY137" fmla="*/ 185310 h 286625"/>
                <a:gd name="connsiteX138" fmla="*/ 129256 w 347724"/>
                <a:gd name="connsiteY138" fmla="*/ 185119 h 286625"/>
                <a:gd name="connsiteX139" fmla="*/ 285847 w 347724"/>
                <a:gd name="connsiteY139" fmla="*/ 139018 h 286625"/>
                <a:gd name="connsiteX140" fmla="*/ 285847 w 347724"/>
                <a:gd name="connsiteY140" fmla="*/ 139018 h 286625"/>
                <a:gd name="connsiteX141" fmla="*/ 285847 w 347724"/>
                <a:gd name="connsiteY141" fmla="*/ 139304 h 286625"/>
                <a:gd name="connsiteX142" fmla="*/ 285656 w 347724"/>
                <a:gd name="connsiteY142" fmla="*/ 139209 h 286625"/>
                <a:gd name="connsiteX143" fmla="*/ 285847 w 347724"/>
                <a:gd name="connsiteY143" fmla="*/ 139018 h 286625"/>
                <a:gd name="connsiteX144" fmla="*/ 285847 w 347724"/>
                <a:gd name="connsiteY144" fmla="*/ 139018 h 286625"/>
                <a:gd name="connsiteX145" fmla="*/ 180976 w 347724"/>
                <a:gd name="connsiteY145" fmla="*/ 120445 h 286625"/>
                <a:gd name="connsiteX146" fmla="*/ 180976 w 347724"/>
                <a:gd name="connsiteY146" fmla="*/ 120445 h 286625"/>
                <a:gd name="connsiteX147" fmla="*/ 180976 w 347724"/>
                <a:gd name="connsiteY147" fmla="*/ 120445 h 286625"/>
                <a:gd name="connsiteX148" fmla="*/ 180976 w 347724"/>
                <a:gd name="connsiteY148" fmla="*/ 120445 h 286625"/>
                <a:gd name="connsiteX149" fmla="*/ 227554 w 347724"/>
                <a:gd name="connsiteY149" fmla="*/ 123969 h 286625"/>
                <a:gd name="connsiteX150" fmla="*/ 227554 w 347724"/>
                <a:gd name="connsiteY150" fmla="*/ 123874 h 286625"/>
                <a:gd name="connsiteX151" fmla="*/ 227554 w 347724"/>
                <a:gd name="connsiteY151" fmla="*/ 123969 h 286625"/>
                <a:gd name="connsiteX152" fmla="*/ 227554 w 347724"/>
                <a:gd name="connsiteY152" fmla="*/ 123969 h 286625"/>
                <a:gd name="connsiteX153" fmla="*/ 209266 w 347724"/>
                <a:gd name="connsiteY153" fmla="*/ 145400 h 286625"/>
                <a:gd name="connsiteX154" fmla="*/ 209266 w 347724"/>
                <a:gd name="connsiteY154" fmla="*/ 145400 h 286625"/>
                <a:gd name="connsiteX155" fmla="*/ 209456 w 347724"/>
                <a:gd name="connsiteY155" fmla="*/ 145495 h 286625"/>
                <a:gd name="connsiteX156" fmla="*/ 209266 w 347724"/>
                <a:gd name="connsiteY156" fmla="*/ 145590 h 286625"/>
                <a:gd name="connsiteX157" fmla="*/ 209266 w 347724"/>
                <a:gd name="connsiteY157" fmla="*/ 145400 h 286625"/>
                <a:gd name="connsiteX158" fmla="*/ 264130 w 347724"/>
                <a:gd name="connsiteY158" fmla="*/ 167308 h 286625"/>
                <a:gd name="connsiteX159" fmla="*/ 264130 w 347724"/>
                <a:gd name="connsiteY159" fmla="*/ 167212 h 286625"/>
                <a:gd name="connsiteX160" fmla="*/ 264130 w 347724"/>
                <a:gd name="connsiteY160" fmla="*/ 167308 h 286625"/>
                <a:gd name="connsiteX161" fmla="*/ 264130 w 347724"/>
                <a:gd name="connsiteY161" fmla="*/ 167308 h 286625"/>
                <a:gd name="connsiteX162" fmla="*/ 186025 w 347724"/>
                <a:gd name="connsiteY162" fmla="*/ 132065 h 286625"/>
                <a:gd name="connsiteX163" fmla="*/ 186025 w 347724"/>
                <a:gd name="connsiteY163" fmla="*/ 132065 h 286625"/>
                <a:gd name="connsiteX164" fmla="*/ 186025 w 347724"/>
                <a:gd name="connsiteY164" fmla="*/ 132065 h 286625"/>
                <a:gd name="connsiteX165" fmla="*/ 185834 w 347724"/>
                <a:gd name="connsiteY165" fmla="*/ 131779 h 286625"/>
                <a:gd name="connsiteX166" fmla="*/ 186310 w 347724"/>
                <a:gd name="connsiteY166" fmla="*/ 131874 h 286625"/>
                <a:gd name="connsiteX167" fmla="*/ 186025 w 347724"/>
                <a:gd name="connsiteY167" fmla="*/ 132065 h 286625"/>
                <a:gd name="connsiteX168" fmla="*/ 218696 w 347724"/>
                <a:gd name="connsiteY168" fmla="*/ 152925 h 286625"/>
                <a:gd name="connsiteX169" fmla="*/ 219172 w 347724"/>
                <a:gd name="connsiteY169" fmla="*/ 152067 h 286625"/>
                <a:gd name="connsiteX170" fmla="*/ 219553 w 347724"/>
                <a:gd name="connsiteY170" fmla="*/ 152449 h 286625"/>
                <a:gd name="connsiteX171" fmla="*/ 218696 w 347724"/>
                <a:gd name="connsiteY171" fmla="*/ 152925 h 286625"/>
                <a:gd name="connsiteX172" fmla="*/ 222601 w 347724"/>
                <a:gd name="connsiteY172" fmla="*/ 115492 h 286625"/>
                <a:gd name="connsiteX173" fmla="*/ 222506 w 347724"/>
                <a:gd name="connsiteY173" fmla="*/ 115301 h 286625"/>
                <a:gd name="connsiteX174" fmla="*/ 222601 w 347724"/>
                <a:gd name="connsiteY174" fmla="*/ 115492 h 286625"/>
                <a:gd name="connsiteX175" fmla="*/ 222601 w 347724"/>
                <a:gd name="connsiteY175" fmla="*/ 115492 h 286625"/>
                <a:gd name="connsiteX176" fmla="*/ 114587 w 347724"/>
                <a:gd name="connsiteY176" fmla="*/ 83583 h 286625"/>
                <a:gd name="connsiteX177" fmla="*/ 114397 w 347724"/>
                <a:gd name="connsiteY177" fmla="*/ 83678 h 286625"/>
                <a:gd name="connsiteX178" fmla="*/ 114397 w 347724"/>
                <a:gd name="connsiteY178" fmla="*/ 83392 h 286625"/>
                <a:gd name="connsiteX179" fmla="*/ 114587 w 347724"/>
                <a:gd name="connsiteY179" fmla="*/ 83583 h 286625"/>
                <a:gd name="connsiteX180" fmla="*/ 287371 w 347724"/>
                <a:gd name="connsiteY180" fmla="*/ 190549 h 286625"/>
                <a:gd name="connsiteX181" fmla="*/ 287371 w 347724"/>
                <a:gd name="connsiteY181" fmla="*/ 190549 h 286625"/>
                <a:gd name="connsiteX182" fmla="*/ 287276 w 347724"/>
                <a:gd name="connsiteY182" fmla="*/ 190358 h 286625"/>
                <a:gd name="connsiteX183" fmla="*/ 287466 w 347724"/>
                <a:gd name="connsiteY183" fmla="*/ 190453 h 286625"/>
                <a:gd name="connsiteX184" fmla="*/ 287371 w 347724"/>
                <a:gd name="connsiteY184" fmla="*/ 190549 h 286625"/>
                <a:gd name="connsiteX185" fmla="*/ 243842 w 347724"/>
                <a:gd name="connsiteY185" fmla="*/ 124445 h 286625"/>
                <a:gd name="connsiteX186" fmla="*/ 242317 w 347724"/>
                <a:gd name="connsiteY186" fmla="*/ 122540 h 286625"/>
                <a:gd name="connsiteX187" fmla="*/ 243746 w 347724"/>
                <a:gd name="connsiteY187" fmla="*/ 122254 h 286625"/>
                <a:gd name="connsiteX188" fmla="*/ 243842 w 347724"/>
                <a:gd name="connsiteY188" fmla="*/ 124445 h 286625"/>
                <a:gd name="connsiteX189" fmla="*/ 222029 w 347724"/>
                <a:gd name="connsiteY189" fmla="*/ 97870 h 286625"/>
                <a:gd name="connsiteX190" fmla="*/ 220982 w 347724"/>
                <a:gd name="connsiteY190" fmla="*/ 97394 h 286625"/>
                <a:gd name="connsiteX191" fmla="*/ 221077 w 347724"/>
                <a:gd name="connsiteY191" fmla="*/ 97204 h 286625"/>
                <a:gd name="connsiteX192" fmla="*/ 221077 w 347724"/>
                <a:gd name="connsiteY192" fmla="*/ 97204 h 286625"/>
                <a:gd name="connsiteX193" fmla="*/ 222029 w 347724"/>
                <a:gd name="connsiteY193" fmla="*/ 97870 h 286625"/>
                <a:gd name="connsiteX194" fmla="*/ 135161 w 347724"/>
                <a:gd name="connsiteY194" fmla="*/ 57008 h 286625"/>
                <a:gd name="connsiteX195" fmla="*/ 134780 w 347724"/>
                <a:gd name="connsiteY195" fmla="*/ 57199 h 286625"/>
                <a:gd name="connsiteX196" fmla="*/ 135161 w 347724"/>
                <a:gd name="connsiteY196" fmla="*/ 57008 h 286625"/>
                <a:gd name="connsiteX197" fmla="*/ 135161 w 347724"/>
                <a:gd name="connsiteY197" fmla="*/ 57008 h 286625"/>
                <a:gd name="connsiteX198" fmla="*/ 132971 w 347724"/>
                <a:gd name="connsiteY198" fmla="*/ 65295 h 286625"/>
                <a:gd name="connsiteX199" fmla="*/ 132971 w 347724"/>
                <a:gd name="connsiteY199" fmla="*/ 65295 h 286625"/>
                <a:gd name="connsiteX200" fmla="*/ 132971 w 347724"/>
                <a:gd name="connsiteY200" fmla="*/ 65295 h 286625"/>
                <a:gd name="connsiteX201" fmla="*/ 132971 w 347724"/>
                <a:gd name="connsiteY201" fmla="*/ 65295 h 286625"/>
                <a:gd name="connsiteX202" fmla="*/ 307373 w 347724"/>
                <a:gd name="connsiteY202" fmla="*/ 147686 h 286625"/>
                <a:gd name="connsiteX203" fmla="*/ 308707 w 347724"/>
                <a:gd name="connsiteY203" fmla="*/ 147115 h 286625"/>
                <a:gd name="connsiteX204" fmla="*/ 308516 w 347724"/>
                <a:gd name="connsiteY204" fmla="*/ 147400 h 286625"/>
                <a:gd name="connsiteX205" fmla="*/ 307373 w 347724"/>
                <a:gd name="connsiteY205" fmla="*/ 147686 h 286625"/>
                <a:gd name="connsiteX206" fmla="*/ 161926 w 347724"/>
                <a:gd name="connsiteY206" fmla="*/ 89107 h 286625"/>
                <a:gd name="connsiteX207" fmla="*/ 161165 w 347724"/>
                <a:gd name="connsiteY207" fmla="*/ 90345 h 286625"/>
                <a:gd name="connsiteX208" fmla="*/ 161165 w 347724"/>
                <a:gd name="connsiteY208" fmla="*/ 90441 h 286625"/>
                <a:gd name="connsiteX209" fmla="*/ 161165 w 347724"/>
                <a:gd name="connsiteY209" fmla="*/ 90441 h 286625"/>
                <a:gd name="connsiteX210" fmla="*/ 161165 w 347724"/>
                <a:gd name="connsiteY210" fmla="*/ 90441 h 286625"/>
                <a:gd name="connsiteX211" fmla="*/ 161165 w 347724"/>
                <a:gd name="connsiteY211" fmla="*/ 90441 h 286625"/>
                <a:gd name="connsiteX212" fmla="*/ 161165 w 347724"/>
                <a:gd name="connsiteY212" fmla="*/ 90345 h 286625"/>
                <a:gd name="connsiteX213" fmla="*/ 161069 w 347724"/>
                <a:gd name="connsiteY213" fmla="*/ 89107 h 286625"/>
                <a:gd name="connsiteX214" fmla="*/ 161926 w 347724"/>
                <a:gd name="connsiteY214" fmla="*/ 89107 h 286625"/>
                <a:gd name="connsiteX215" fmla="*/ 112968 w 347724"/>
                <a:gd name="connsiteY215" fmla="*/ 45197 h 286625"/>
                <a:gd name="connsiteX216" fmla="*/ 112873 w 347724"/>
                <a:gd name="connsiteY216" fmla="*/ 44911 h 286625"/>
                <a:gd name="connsiteX217" fmla="*/ 113254 w 347724"/>
                <a:gd name="connsiteY217" fmla="*/ 45102 h 286625"/>
                <a:gd name="connsiteX218" fmla="*/ 113063 w 347724"/>
                <a:gd name="connsiteY218" fmla="*/ 45292 h 286625"/>
                <a:gd name="connsiteX219" fmla="*/ 112968 w 347724"/>
                <a:gd name="connsiteY219" fmla="*/ 45197 h 286625"/>
                <a:gd name="connsiteX220" fmla="*/ 184215 w 347724"/>
                <a:gd name="connsiteY220" fmla="*/ 193692 h 286625"/>
                <a:gd name="connsiteX221" fmla="*/ 184215 w 347724"/>
                <a:gd name="connsiteY221" fmla="*/ 193692 h 286625"/>
                <a:gd name="connsiteX222" fmla="*/ 184215 w 347724"/>
                <a:gd name="connsiteY222" fmla="*/ 193692 h 286625"/>
                <a:gd name="connsiteX223" fmla="*/ 184215 w 347724"/>
                <a:gd name="connsiteY223" fmla="*/ 193692 h 286625"/>
                <a:gd name="connsiteX224" fmla="*/ 193931 w 347724"/>
                <a:gd name="connsiteY224" fmla="*/ 240269 h 286625"/>
                <a:gd name="connsiteX225" fmla="*/ 193645 w 347724"/>
                <a:gd name="connsiteY225" fmla="*/ 240555 h 286625"/>
                <a:gd name="connsiteX226" fmla="*/ 193454 w 347724"/>
                <a:gd name="connsiteY226" fmla="*/ 240460 h 286625"/>
                <a:gd name="connsiteX227" fmla="*/ 193931 w 347724"/>
                <a:gd name="connsiteY227" fmla="*/ 240269 h 286625"/>
                <a:gd name="connsiteX228" fmla="*/ 305183 w 347724"/>
                <a:gd name="connsiteY228" fmla="*/ 181881 h 286625"/>
                <a:gd name="connsiteX229" fmla="*/ 304040 w 347724"/>
                <a:gd name="connsiteY229" fmla="*/ 180642 h 286625"/>
                <a:gd name="connsiteX230" fmla="*/ 304135 w 347724"/>
                <a:gd name="connsiteY230" fmla="*/ 180642 h 286625"/>
                <a:gd name="connsiteX231" fmla="*/ 305183 w 347724"/>
                <a:gd name="connsiteY231" fmla="*/ 181881 h 286625"/>
                <a:gd name="connsiteX232" fmla="*/ 305183 w 347724"/>
                <a:gd name="connsiteY232" fmla="*/ 181881 h 286625"/>
                <a:gd name="connsiteX233" fmla="*/ 280989 w 347724"/>
                <a:gd name="connsiteY233" fmla="*/ 123969 h 286625"/>
                <a:gd name="connsiteX234" fmla="*/ 280989 w 347724"/>
                <a:gd name="connsiteY234" fmla="*/ 123969 h 286625"/>
                <a:gd name="connsiteX235" fmla="*/ 280799 w 347724"/>
                <a:gd name="connsiteY235" fmla="*/ 123969 h 286625"/>
                <a:gd name="connsiteX236" fmla="*/ 280989 w 347724"/>
                <a:gd name="connsiteY236" fmla="*/ 123969 h 286625"/>
                <a:gd name="connsiteX237" fmla="*/ 251081 w 347724"/>
                <a:gd name="connsiteY237" fmla="*/ 110634 h 286625"/>
                <a:gd name="connsiteX238" fmla="*/ 250985 w 347724"/>
                <a:gd name="connsiteY238" fmla="*/ 110538 h 286625"/>
                <a:gd name="connsiteX239" fmla="*/ 250985 w 347724"/>
                <a:gd name="connsiteY239" fmla="*/ 110538 h 286625"/>
                <a:gd name="connsiteX240" fmla="*/ 250985 w 347724"/>
                <a:gd name="connsiteY240" fmla="*/ 110538 h 286625"/>
                <a:gd name="connsiteX241" fmla="*/ 251081 w 347724"/>
                <a:gd name="connsiteY241" fmla="*/ 110443 h 286625"/>
                <a:gd name="connsiteX242" fmla="*/ 251081 w 347724"/>
                <a:gd name="connsiteY242" fmla="*/ 110634 h 286625"/>
                <a:gd name="connsiteX243" fmla="*/ 217743 w 347724"/>
                <a:gd name="connsiteY243" fmla="*/ 83869 h 286625"/>
                <a:gd name="connsiteX244" fmla="*/ 217743 w 347724"/>
                <a:gd name="connsiteY244" fmla="*/ 83869 h 286625"/>
                <a:gd name="connsiteX245" fmla="*/ 217648 w 347724"/>
                <a:gd name="connsiteY245" fmla="*/ 83773 h 286625"/>
                <a:gd name="connsiteX246" fmla="*/ 217743 w 347724"/>
                <a:gd name="connsiteY246" fmla="*/ 83869 h 286625"/>
                <a:gd name="connsiteX247" fmla="*/ 217743 w 347724"/>
                <a:gd name="connsiteY247" fmla="*/ 83869 h 286625"/>
                <a:gd name="connsiteX248" fmla="*/ 217743 w 347724"/>
                <a:gd name="connsiteY248" fmla="*/ 83869 h 286625"/>
                <a:gd name="connsiteX249" fmla="*/ 76392 w 347724"/>
                <a:gd name="connsiteY249" fmla="*/ 41864 h 286625"/>
                <a:gd name="connsiteX250" fmla="*/ 76392 w 347724"/>
                <a:gd name="connsiteY250" fmla="*/ 41864 h 286625"/>
                <a:gd name="connsiteX251" fmla="*/ 76392 w 347724"/>
                <a:gd name="connsiteY251" fmla="*/ 41864 h 286625"/>
                <a:gd name="connsiteX252" fmla="*/ 76392 w 347724"/>
                <a:gd name="connsiteY252" fmla="*/ 41864 h 286625"/>
                <a:gd name="connsiteX253" fmla="*/ 79631 w 347724"/>
                <a:gd name="connsiteY253" fmla="*/ 121492 h 286625"/>
                <a:gd name="connsiteX254" fmla="*/ 79535 w 347724"/>
                <a:gd name="connsiteY254" fmla="*/ 121683 h 286625"/>
                <a:gd name="connsiteX255" fmla="*/ 79726 w 347724"/>
                <a:gd name="connsiteY255" fmla="*/ 121683 h 286625"/>
                <a:gd name="connsiteX256" fmla="*/ 79535 w 347724"/>
                <a:gd name="connsiteY256" fmla="*/ 121778 h 286625"/>
                <a:gd name="connsiteX257" fmla="*/ 79631 w 347724"/>
                <a:gd name="connsiteY257" fmla="*/ 121683 h 286625"/>
                <a:gd name="connsiteX258" fmla="*/ 79440 w 347724"/>
                <a:gd name="connsiteY258" fmla="*/ 121492 h 286625"/>
                <a:gd name="connsiteX259" fmla="*/ 79631 w 347724"/>
                <a:gd name="connsiteY259" fmla="*/ 121492 h 286625"/>
                <a:gd name="connsiteX260" fmla="*/ 132590 w 347724"/>
                <a:gd name="connsiteY260" fmla="*/ 181785 h 286625"/>
                <a:gd name="connsiteX261" fmla="*/ 132590 w 347724"/>
                <a:gd name="connsiteY261" fmla="*/ 181785 h 286625"/>
                <a:gd name="connsiteX262" fmla="*/ 132590 w 347724"/>
                <a:gd name="connsiteY262" fmla="*/ 181785 h 286625"/>
                <a:gd name="connsiteX263" fmla="*/ 132590 w 347724"/>
                <a:gd name="connsiteY263" fmla="*/ 181785 h 286625"/>
                <a:gd name="connsiteX264" fmla="*/ 213933 w 347724"/>
                <a:gd name="connsiteY264" fmla="*/ 243698 h 286625"/>
                <a:gd name="connsiteX265" fmla="*/ 214600 w 347724"/>
                <a:gd name="connsiteY265" fmla="*/ 243032 h 286625"/>
                <a:gd name="connsiteX266" fmla="*/ 214981 w 347724"/>
                <a:gd name="connsiteY266" fmla="*/ 243508 h 286625"/>
                <a:gd name="connsiteX267" fmla="*/ 213933 w 347724"/>
                <a:gd name="connsiteY267" fmla="*/ 243698 h 286625"/>
                <a:gd name="connsiteX268" fmla="*/ 317470 w 347724"/>
                <a:gd name="connsiteY268" fmla="*/ 173880 h 286625"/>
                <a:gd name="connsiteX269" fmla="*/ 317565 w 347724"/>
                <a:gd name="connsiteY269" fmla="*/ 174070 h 286625"/>
                <a:gd name="connsiteX270" fmla="*/ 317279 w 347724"/>
                <a:gd name="connsiteY270" fmla="*/ 174070 h 286625"/>
                <a:gd name="connsiteX271" fmla="*/ 317470 w 347724"/>
                <a:gd name="connsiteY271" fmla="*/ 173880 h 286625"/>
                <a:gd name="connsiteX272" fmla="*/ 252795 w 347724"/>
                <a:gd name="connsiteY272" fmla="*/ 69010 h 286625"/>
                <a:gd name="connsiteX273" fmla="*/ 252795 w 347724"/>
                <a:gd name="connsiteY273" fmla="*/ 69010 h 286625"/>
                <a:gd name="connsiteX274" fmla="*/ 252795 w 347724"/>
                <a:gd name="connsiteY274" fmla="*/ 69010 h 286625"/>
                <a:gd name="connsiteX275" fmla="*/ 252795 w 347724"/>
                <a:gd name="connsiteY275" fmla="*/ 69010 h 286625"/>
                <a:gd name="connsiteX276" fmla="*/ 252700 w 347724"/>
                <a:gd name="connsiteY276" fmla="*/ 69010 h 286625"/>
                <a:gd name="connsiteX277" fmla="*/ 252509 w 347724"/>
                <a:gd name="connsiteY277" fmla="*/ 69010 h 286625"/>
                <a:gd name="connsiteX278" fmla="*/ 252605 w 347724"/>
                <a:gd name="connsiteY278" fmla="*/ 68724 h 286625"/>
                <a:gd name="connsiteX279" fmla="*/ 252700 w 347724"/>
                <a:gd name="connsiteY279" fmla="*/ 69010 h 286625"/>
                <a:gd name="connsiteX280" fmla="*/ 191168 w 347724"/>
                <a:gd name="connsiteY280" fmla="*/ 76915 h 286625"/>
                <a:gd name="connsiteX281" fmla="*/ 191168 w 347724"/>
                <a:gd name="connsiteY281" fmla="*/ 77201 h 286625"/>
                <a:gd name="connsiteX282" fmla="*/ 190978 w 347724"/>
                <a:gd name="connsiteY282" fmla="*/ 76915 h 286625"/>
                <a:gd name="connsiteX283" fmla="*/ 191168 w 347724"/>
                <a:gd name="connsiteY283" fmla="*/ 76915 h 286625"/>
                <a:gd name="connsiteX284" fmla="*/ 312422 w 347724"/>
                <a:gd name="connsiteY284" fmla="*/ 129112 h 286625"/>
                <a:gd name="connsiteX285" fmla="*/ 312422 w 347724"/>
                <a:gd name="connsiteY285" fmla="*/ 129112 h 286625"/>
                <a:gd name="connsiteX286" fmla="*/ 312422 w 347724"/>
                <a:gd name="connsiteY286" fmla="*/ 129112 h 286625"/>
                <a:gd name="connsiteX287" fmla="*/ 312422 w 347724"/>
                <a:gd name="connsiteY287" fmla="*/ 129112 h 286625"/>
                <a:gd name="connsiteX288" fmla="*/ 312422 w 347724"/>
                <a:gd name="connsiteY288" fmla="*/ 129112 h 286625"/>
                <a:gd name="connsiteX289" fmla="*/ 297372 w 347724"/>
                <a:gd name="connsiteY289" fmla="*/ 124254 h 286625"/>
                <a:gd name="connsiteX290" fmla="*/ 295848 w 347724"/>
                <a:gd name="connsiteY290" fmla="*/ 125779 h 286625"/>
                <a:gd name="connsiteX291" fmla="*/ 295848 w 347724"/>
                <a:gd name="connsiteY291" fmla="*/ 125779 h 286625"/>
                <a:gd name="connsiteX292" fmla="*/ 295848 w 347724"/>
                <a:gd name="connsiteY292" fmla="*/ 125779 h 286625"/>
                <a:gd name="connsiteX293" fmla="*/ 297372 w 347724"/>
                <a:gd name="connsiteY293" fmla="*/ 124254 h 286625"/>
                <a:gd name="connsiteX294" fmla="*/ 297372 w 347724"/>
                <a:gd name="connsiteY294" fmla="*/ 124254 h 286625"/>
                <a:gd name="connsiteX295" fmla="*/ 270988 w 347724"/>
                <a:gd name="connsiteY295" fmla="*/ 80725 h 286625"/>
                <a:gd name="connsiteX296" fmla="*/ 270988 w 347724"/>
                <a:gd name="connsiteY296" fmla="*/ 80725 h 286625"/>
                <a:gd name="connsiteX297" fmla="*/ 270988 w 347724"/>
                <a:gd name="connsiteY297" fmla="*/ 80725 h 286625"/>
                <a:gd name="connsiteX298" fmla="*/ 270988 w 347724"/>
                <a:gd name="connsiteY298" fmla="*/ 80725 h 286625"/>
                <a:gd name="connsiteX299" fmla="*/ 271369 w 347724"/>
                <a:gd name="connsiteY299" fmla="*/ 80725 h 286625"/>
                <a:gd name="connsiteX300" fmla="*/ 271274 w 347724"/>
                <a:gd name="connsiteY300" fmla="*/ 81011 h 286625"/>
                <a:gd name="connsiteX301" fmla="*/ 270988 w 347724"/>
                <a:gd name="connsiteY301" fmla="*/ 80725 h 286625"/>
                <a:gd name="connsiteX302" fmla="*/ 70772 w 347724"/>
                <a:gd name="connsiteY302" fmla="*/ 142448 h 286625"/>
                <a:gd name="connsiteX303" fmla="*/ 71153 w 347724"/>
                <a:gd name="connsiteY303" fmla="*/ 143304 h 286625"/>
                <a:gd name="connsiteX304" fmla="*/ 70772 w 347724"/>
                <a:gd name="connsiteY304" fmla="*/ 143304 h 286625"/>
                <a:gd name="connsiteX305" fmla="*/ 70772 w 347724"/>
                <a:gd name="connsiteY305" fmla="*/ 142448 h 286625"/>
                <a:gd name="connsiteX306" fmla="*/ 123446 w 347724"/>
                <a:gd name="connsiteY306" fmla="*/ 205693 h 286625"/>
                <a:gd name="connsiteX307" fmla="*/ 123350 w 347724"/>
                <a:gd name="connsiteY307" fmla="*/ 205884 h 286625"/>
                <a:gd name="connsiteX308" fmla="*/ 123446 w 347724"/>
                <a:gd name="connsiteY308" fmla="*/ 205693 h 286625"/>
                <a:gd name="connsiteX309" fmla="*/ 123446 w 347724"/>
                <a:gd name="connsiteY309" fmla="*/ 205693 h 286625"/>
                <a:gd name="connsiteX310" fmla="*/ 265463 w 347724"/>
                <a:gd name="connsiteY310" fmla="*/ 242174 h 286625"/>
                <a:gd name="connsiteX311" fmla="*/ 265463 w 347724"/>
                <a:gd name="connsiteY311" fmla="*/ 242174 h 286625"/>
                <a:gd name="connsiteX312" fmla="*/ 268130 w 347724"/>
                <a:gd name="connsiteY312" fmla="*/ 242174 h 286625"/>
                <a:gd name="connsiteX313" fmla="*/ 268130 w 347724"/>
                <a:gd name="connsiteY313" fmla="*/ 242174 h 286625"/>
                <a:gd name="connsiteX314" fmla="*/ 265463 w 347724"/>
                <a:gd name="connsiteY314" fmla="*/ 242174 h 286625"/>
                <a:gd name="connsiteX315" fmla="*/ 191264 w 347724"/>
                <a:gd name="connsiteY315" fmla="*/ 33862 h 286625"/>
                <a:gd name="connsiteX316" fmla="*/ 191264 w 347724"/>
                <a:gd name="connsiteY316" fmla="*/ 33862 h 286625"/>
                <a:gd name="connsiteX317" fmla="*/ 191264 w 347724"/>
                <a:gd name="connsiteY317" fmla="*/ 33862 h 286625"/>
                <a:gd name="connsiteX318" fmla="*/ 191264 w 347724"/>
                <a:gd name="connsiteY318" fmla="*/ 33862 h 286625"/>
                <a:gd name="connsiteX319" fmla="*/ 191264 w 347724"/>
                <a:gd name="connsiteY319" fmla="*/ 33862 h 286625"/>
                <a:gd name="connsiteX320" fmla="*/ 47912 w 347724"/>
                <a:gd name="connsiteY320" fmla="*/ 96632 h 286625"/>
                <a:gd name="connsiteX321" fmla="*/ 47722 w 347724"/>
                <a:gd name="connsiteY321" fmla="*/ 96822 h 286625"/>
                <a:gd name="connsiteX322" fmla="*/ 47531 w 347724"/>
                <a:gd name="connsiteY322" fmla="*/ 96442 h 286625"/>
                <a:gd name="connsiteX323" fmla="*/ 47912 w 347724"/>
                <a:gd name="connsiteY323" fmla="*/ 96632 h 286625"/>
                <a:gd name="connsiteX324" fmla="*/ 49532 w 347724"/>
                <a:gd name="connsiteY324" fmla="*/ 128255 h 286625"/>
                <a:gd name="connsiteX325" fmla="*/ 49532 w 347724"/>
                <a:gd name="connsiteY325" fmla="*/ 128255 h 286625"/>
                <a:gd name="connsiteX326" fmla="*/ 49532 w 347724"/>
                <a:gd name="connsiteY326" fmla="*/ 128255 h 286625"/>
                <a:gd name="connsiteX327" fmla="*/ 49532 w 347724"/>
                <a:gd name="connsiteY327" fmla="*/ 128255 h 286625"/>
                <a:gd name="connsiteX328" fmla="*/ 179643 w 347724"/>
                <a:gd name="connsiteY328" fmla="*/ 22147 h 286625"/>
                <a:gd name="connsiteX329" fmla="*/ 179548 w 347724"/>
                <a:gd name="connsiteY329" fmla="*/ 22147 h 286625"/>
                <a:gd name="connsiteX330" fmla="*/ 179643 w 347724"/>
                <a:gd name="connsiteY330" fmla="*/ 22147 h 286625"/>
                <a:gd name="connsiteX331" fmla="*/ 179643 w 347724"/>
                <a:gd name="connsiteY331" fmla="*/ 22147 h 286625"/>
                <a:gd name="connsiteX332" fmla="*/ 69725 w 347724"/>
                <a:gd name="connsiteY332" fmla="*/ 25099 h 286625"/>
                <a:gd name="connsiteX333" fmla="*/ 69725 w 347724"/>
                <a:gd name="connsiteY333" fmla="*/ 25099 h 286625"/>
                <a:gd name="connsiteX334" fmla="*/ 69725 w 347724"/>
                <a:gd name="connsiteY334" fmla="*/ 25099 h 286625"/>
                <a:gd name="connsiteX335" fmla="*/ 69725 w 347724"/>
                <a:gd name="connsiteY335" fmla="*/ 25099 h 286625"/>
                <a:gd name="connsiteX336" fmla="*/ 46484 w 347724"/>
                <a:gd name="connsiteY336" fmla="*/ 41768 h 286625"/>
                <a:gd name="connsiteX337" fmla="*/ 46484 w 347724"/>
                <a:gd name="connsiteY337" fmla="*/ 41768 h 286625"/>
                <a:gd name="connsiteX338" fmla="*/ 46484 w 347724"/>
                <a:gd name="connsiteY338" fmla="*/ 41768 h 286625"/>
                <a:gd name="connsiteX339" fmla="*/ 46484 w 347724"/>
                <a:gd name="connsiteY339" fmla="*/ 41768 h 286625"/>
                <a:gd name="connsiteX340" fmla="*/ 17432 w 347724"/>
                <a:gd name="connsiteY340" fmla="*/ 101585 h 286625"/>
                <a:gd name="connsiteX341" fmla="*/ 19337 w 347724"/>
                <a:gd name="connsiteY341" fmla="*/ 101585 h 286625"/>
                <a:gd name="connsiteX342" fmla="*/ 19337 w 347724"/>
                <a:gd name="connsiteY342" fmla="*/ 101585 h 286625"/>
                <a:gd name="connsiteX343" fmla="*/ 17432 w 347724"/>
                <a:gd name="connsiteY343" fmla="*/ 101585 h 286625"/>
                <a:gd name="connsiteX344" fmla="*/ 17432 w 347724"/>
                <a:gd name="connsiteY344" fmla="*/ 101585 h 286625"/>
                <a:gd name="connsiteX345" fmla="*/ 268797 w 347724"/>
                <a:gd name="connsiteY345" fmla="*/ 248842 h 286625"/>
                <a:gd name="connsiteX346" fmla="*/ 268797 w 347724"/>
                <a:gd name="connsiteY346" fmla="*/ 248842 h 286625"/>
                <a:gd name="connsiteX347" fmla="*/ 268797 w 347724"/>
                <a:gd name="connsiteY347" fmla="*/ 248842 h 286625"/>
                <a:gd name="connsiteX348" fmla="*/ 268797 w 347724"/>
                <a:gd name="connsiteY348" fmla="*/ 248842 h 286625"/>
                <a:gd name="connsiteX349" fmla="*/ 268607 w 347724"/>
                <a:gd name="connsiteY349" fmla="*/ 249032 h 286625"/>
                <a:gd name="connsiteX350" fmla="*/ 268797 w 347724"/>
                <a:gd name="connsiteY350" fmla="*/ 248842 h 286625"/>
                <a:gd name="connsiteX351" fmla="*/ 154021 w 347724"/>
                <a:gd name="connsiteY351" fmla="*/ 243508 h 286625"/>
                <a:gd name="connsiteX352" fmla="*/ 154021 w 347724"/>
                <a:gd name="connsiteY352" fmla="*/ 243508 h 286625"/>
                <a:gd name="connsiteX353" fmla="*/ 154021 w 347724"/>
                <a:gd name="connsiteY353" fmla="*/ 243508 h 286625"/>
                <a:gd name="connsiteX354" fmla="*/ 154021 w 347724"/>
                <a:gd name="connsiteY354" fmla="*/ 243508 h 286625"/>
                <a:gd name="connsiteX355" fmla="*/ 153640 w 347724"/>
                <a:gd name="connsiteY355" fmla="*/ 243793 h 286625"/>
                <a:gd name="connsiteX356" fmla="*/ 153449 w 347724"/>
                <a:gd name="connsiteY356" fmla="*/ 243317 h 286625"/>
                <a:gd name="connsiteX357" fmla="*/ 154021 w 347724"/>
                <a:gd name="connsiteY357" fmla="*/ 243508 h 286625"/>
                <a:gd name="connsiteX358" fmla="*/ 264511 w 347724"/>
                <a:gd name="connsiteY358" fmla="*/ 47388 h 286625"/>
                <a:gd name="connsiteX359" fmla="*/ 264511 w 347724"/>
                <a:gd name="connsiteY359" fmla="*/ 47388 h 286625"/>
                <a:gd name="connsiteX360" fmla="*/ 264511 w 347724"/>
                <a:gd name="connsiteY360" fmla="*/ 47388 h 286625"/>
                <a:gd name="connsiteX361" fmla="*/ 264511 w 347724"/>
                <a:gd name="connsiteY361" fmla="*/ 47388 h 286625"/>
                <a:gd name="connsiteX362" fmla="*/ 123160 w 347724"/>
                <a:gd name="connsiteY362" fmla="*/ 2144 h 286625"/>
                <a:gd name="connsiteX363" fmla="*/ 123160 w 347724"/>
                <a:gd name="connsiteY363" fmla="*/ 2144 h 286625"/>
                <a:gd name="connsiteX364" fmla="*/ 123160 w 347724"/>
                <a:gd name="connsiteY364" fmla="*/ 1382 h 286625"/>
                <a:gd name="connsiteX365" fmla="*/ 123160 w 347724"/>
                <a:gd name="connsiteY365" fmla="*/ 2144 h 28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347724" h="286625">
                  <a:moveTo>
                    <a:pt x="311850" y="232078"/>
                  </a:moveTo>
                  <a:cubicBezTo>
                    <a:pt x="316136" y="229315"/>
                    <a:pt x="317756" y="224553"/>
                    <a:pt x="320423" y="220647"/>
                  </a:cubicBezTo>
                  <a:cubicBezTo>
                    <a:pt x="320994" y="220076"/>
                    <a:pt x="321470" y="219409"/>
                    <a:pt x="322042" y="218838"/>
                  </a:cubicBezTo>
                  <a:cubicBezTo>
                    <a:pt x="326328" y="215980"/>
                    <a:pt x="327757" y="211122"/>
                    <a:pt x="330329" y="207122"/>
                  </a:cubicBezTo>
                  <a:cubicBezTo>
                    <a:pt x="333376" y="203217"/>
                    <a:pt x="336425" y="199216"/>
                    <a:pt x="337377" y="194168"/>
                  </a:cubicBezTo>
                  <a:cubicBezTo>
                    <a:pt x="338615" y="192930"/>
                    <a:pt x="340044" y="191692"/>
                    <a:pt x="339473" y="189501"/>
                  </a:cubicBezTo>
                  <a:lnTo>
                    <a:pt x="339473" y="189501"/>
                  </a:lnTo>
                  <a:cubicBezTo>
                    <a:pt x="340901" y="181119"/>
                    <a:pt x="342235" y="172737"/>
                    <a:pt x="343664" y="164355"/>
                  </a:cubicBezTo>
                  <a:cubicBezTo>
                    <a:pt x="343664" y="164355"/>
                    <a:pt x="343664" y="164355"/>
                    <a:pt x="343664" y="164355"/>
                  </a:cubicBezTo>
                  <a:cubicBezTo>
                    <a:pt x="343949" y="162164"/>
                    <a:pt x="344235" y="159878"/>
                    <a:pt x="344521" y="157687"/>
                  </a:cubicBezTo>
                  <a:cubicBezTo>
                    <a:pt x="349474" y="151877"/>
                    <a:pt x="347569" y="145400"/>
                    <a:pt x="346140" y="139018"/>
                  </a:cubicBezTo>
                  <a:cubicBezTo>
                    <a:pt x="346426" y="133970"/>
                    <a:pt x="348807" y="128636"/>
                    <a:pt x="344330" y="124159"/>
                  </a:cubicBezTo>
                  <a:lnTo>
                    <a:pt x="344045" y="124350"/>
                  </a:lnTo>
                  <a:cubicBezTo>
                    <a:pt x="344045" y="124254"/>
                    <a:pt x="343949" y="124254"/>
                    <a:pt x="343949" y="124254"/>
                  </a:cubicBezTo>
                  <a:cubicBezTo>
                    <a:pt x="344045" y="124254"/>
                    <a:pt x="344235" y="124254"/>
                    <a:pt x="344330" y="124254"/>
                  </a:cubicBezTo>
                  <a:cubicBezTo>
                    <a:pt x="344616" y="116349"/>
                    <a:pt x="339473" y="111967"/>
                    <a:pt x="333853" y="107872"/>
                  </a:cubicBezTo>
                  <a:cubicBezTo>
                    <a:pt x="333472" y="103299"/>
                    <a:pt x="330995" y="100157"/>
                    <a:pt x="327566" y="97489"/>
                  </a:cubicBezTo>
                  <a:cubicBezTo>
                    <a:pt x="326138" y="92631"/>
                    <a:pt x="322804" y="89298"/>
                    <a:pt x="318899" y="86250"/>
                  </a:cubicBezTo>
                  <a:cubicBezTo>
                    <a:pt x="318899" y="86250"/>
                    <a:pt x="318899" y="86250"/>
                    <a:pt x="318899" y="86250"/>
                  </a:cubicBezTo>
                  <a:cubicBezTo>
                    <a:pt x="318899" y="86250"/>
                    <a:pt x="318899" y="86250"/>
                    <a:pt x="318899" y="86250"/>
                  </a:cubicBezTo>
                  <a:cubicBezTo>
                    <a:pt x="315089" y="82345"/>
                    <a:pt x="311183" y="78439"/>
                    <a:pt x="307373" y="74534"/>
                  </a:cubicBezTo>
                  <a:cubicBezTo>
                    <a:pt x="306897" y="74915"/>
                    <a:pt x="306421" y="75391"/>
                    <a:pt x="305945" y="75867"/>
                  </a:cubicBezTo>
                  <a:cubicBezTo>
                    <a:pt x="305945" y="75867"/>
                    <a:pt x="305945" y="75867"/>
                    <a:pt x="305945" y="75867"/>
                  </a:cubicBezTo>
                  <a:cubicBezTo>
                    <a:pt x="305945" y="75867"/>
                    <a:pt x="305945" y="75867"/>
                    <a:pt x="305945" y="75867"/>
                  </a:cubicBezTo>
                  <a:cubicBezTo>
                    <a:pt x="305754" y="75773"/>
                    <a:pt x="305659" y="75582"/>
                    <a:pt x="305468" y="75487"/>
                  </a:cubicBezTo>
                  <a:cubicBezTo>
                    <a:pt x="306135" y="75296"/>
                    <a:pt x="306897" y="75201"/>
                    <a:pt x="307278" y="74629"/>
                  </a:cubicBezTo>
                  <a:cubicBezTo>
                    <a:pt x="303373" y="70915"/>
                    <a:pt x="299372" y="67104"/>
                    <a:pt x="295467" y="63390"/>
                  </a:cubicBezTo>
                  <a:cubicBezTo>
                    <a:pt x="295467" y="63390"/>
                    <a:pt x="295467" y="63390"/>
                    <a:pt x="295467" y="63390"/>
                  </a:cubicBezTo>
                  <a:cubicBezTo>
                    <a:pt x="295467" y="63390"/>
                    <a:pt x="295467" y="63390"/>
                    <a:pt x="295467" y="63390"/>
                  </a:cubicBezTo>
                  <a:cubicBezTo>
                    <a:pt x="293943" y="61294"/>
                    <a:pt x="292419" y="59199"/>
                    <a:pt x="289371" y="59199"/>
                  </a:cubicBezTo>
                  <a:cubicBezTo>
                    <a:pt x="286228" y="56627"/>
                    <a:pt x="283180" y="54055"/>
                    <a:pt x="280037" y="51483"/>
                  </a:cubicBezTo>
                  <a:lnTo>
                    <a:pt x="280037" y="51483"/>
                  </a:lnTo>
                  <a:lnTo>
                    <a:pt x="280037" y="51483"/>
                  </a:lnTo>
                  <a:cubicBezTo>
                    <a:pt x="275560" y="48150"/>
                    <a:pt x="271464" y="44054"/>
                    <a:pt x="265844" y="42340"/>
                  </a:cubicBezTo>
                  <a:lnTo>
                    <a:pt x="265844" y="42340"/>
                  </a:lnTo>
                  <a:lnTo>
                    <a:pt x="265844" y="42340"/>
                  </a:lnTo>
                  <a:cubicBezTo>
                    <a:pt x="265463" y="41673"/>
                    <a:pt x="264892" y="41292"/>
                    <a:pt x="264130" y="41197"/>
                  </a:cubicBezTo>
                  <a:cubicBezTo>
                    <a:pt x="262606" y="38720"/>
                    <a:pt x="260129" y="38149"/>
                    <a:pt x="257558" y="37673"/>
                  </a:cubicBezTo>
                  <a:cubicBezTo>
                    <a:pt x="248604" y="33100"/>
                    <a:pt x="241651" y="24623"/>
                    <a:pt x="230792" y="23766"/>
                  </a:cubicBezTo>
                  <a:lnTo>
                    <a:pt x="230792" y="23766"/>
                  </a:lnTo>
                  <a:cubicBezTo>
                    <a:pt x="221553" y="16813"/>
                    <a:pt x="210314" y="15098"/>
                    <a:pt x="199741" y="11574"/>
                  </a:cubicBezTo>
                  <a:lnTo>
                    <a:pt x="199741" y="11574"/>
                  </a:lnTo>
                  <a:cubicBezTo>
                    <a:pt x="197074" y="10240"/>
                    <a:pt x="194312" y="9098"/>
                    <a:pt x="191264" y="10240"/>
                  </a:cubicBezTo>
                  <a:lnTo>
                    <a:pt x="191264" y="10240"/>
                  </a:lnTo>
                  <a:cubicBezTo>
                    <a:pt x="188216" y="7954"/>
                    <a:pt x="185167" y="5954"/>
                    <a:pt x="181072" y="6716"/>
                  </a:cubicBezTo>
                  <a:cubicBezTo>
                    <a:pt x="174690" y="3858"/>
                    <a:pt x="167832" y="3097"/>
                    <a:pt x="160974" y="3097"/>
                  </a:cubicBezTo>
                  <a:cubicBezTo>
                    <a:pt x="160974" y="3097"/>
                    <a:pt x="160974" y="3097"/>
                    <a:pt x="160974" y="3097"/>
                  </a:cubicBezTo>
                  <a:cubicBezTo>
                    <a:pt x="159545" y="2049"/>
                    <a:pt x="158021" y="1477"/>
                    <a:pt x="156307" y="2335"/>
                  </a:cubicBezTo>
                  <a:cubicBezTo>
                    <a:pt x="154116" y="2144"/>
                    <a:pt x="151925" y="1954"/>
                    <a:pt x="149734" y="1763"/>
                  </a:cubicBezTo>
                  <a:cubicBezTo>
                    <a:pt x="149734" y="1763"/>
                    <a:pt x="149734" y="1763"/>
                    <a:pt x="149734" y="1763"/>
                  </a:cubicBezTo>
                  <a:cubicBezTo>
                    <a:pt x="146496" y="1668"/>
                    <a:pt x="143162" y="1572"/>
                    <a:pt x="139924" y="1477"/>
                  </a:cubicBezTo>
                  <a:cubicBezTo>
                    <a:pt x="134304" y="-1094"/>
                    <a:pt x="128684" y="239"/>
                    <a:pt x="123065" y="1382"/>
                  </a:cubicBezTo>
                  <a:lnTo>
                    <a:pt x="123065" y="1382"/>
                  </a:lnTo>
                  <a:cubicBezTo>
                    <a:pt x="118588" y="810"/>
                    <a:pt x="114206" y="715"/>
                    <a:pt x="109825" y="2430"/>
                  </a:cubicBezTo>
                  <a:lnTo>
                    <a:pt x="109825" y="2430"/>
                  </a:lnTo>
                  <a:lnTo>
                    <a:pt x="109825" y="2430"/>
                  </a:lnTo>
                  <a:cubicBezTo>
                    <a:pt x="103348" y="2715"/>
                    <a:pt x="96871" y="3097"/>
                    <a:pt x="90965" y="6335"/>
                  </a:cubicBezTo>
                  <a:lnTo>
                    <a:pt x="90965" y="6335"/>
                  </a:lnTo>
                  <a:cubicBezTo>
                    <a:pt x="84393" y="6430"/>
                    <a:pt x="78488" y="8621"/>
                    <a:pt x="73058" y="12050"/>
                  </a:cubicBezTo>
                  <a:lnTo>
                    <a:pt x="73058" y="12050"/>
                  </a:lnTo>
                  <a:cubicBezTo>
                    <a:pt x="69820" y="13193"/>
                    <a:pt x="66581" y="14432"/>
                    <a:pt x="63343" y="15574"/>
                  </a:cubicBezTo>
                  <a:lnTo>
                    <a:pt x="63343" y="15574"/>
                  </a:lnTo>
                  <a:cubicBezTo>
                    <a:pt x="57818" y="18908"/>
                    <a:pt x="52199" y="22242"/>
                    <a:pt x="46674" y="25480"/>
                  </a:cubicBezTo>
                  <a:lnTo>
                    <a:pt x="46674" y="25480"/>
                  </a:lnTo>
                  <a:cubicBezTo>
                    <a:pt x="46674" y="25480"/>
                    <a:pt x="46674" y="25480"/>
                    <a:pt x="46674" y="25480"/>
                  </a:cubicBezTo>
                  <a:cubicBezTo>
                    <a:pt x="46007" y="26052"/>
                    <a:pt x="45436" y="26719"/>
                    <a:pt x="44769" y="27290"/>
                  </a:cubicBezTo>
                  <a:cubicBezTo>
                    <a:pt x="38483" y="33386"/>
                    <a:pt x="29148" y="36148"/>
                    <a:pt x="25719" y="45292"/>
                  </a:cubicBezTo>
                  <a:cubicBezTo>
                    <a:pt x="25148" y="45578"/>
                    <a:pt x="24671" y="46149"/>
                    <a:pt x="24481" y="46721"/>
                  </a:cubicBezTo>
                  <a:lnTo>
                    <a:pt x="24481" y="46721"/>
                  </a:lnTo>
                  <a:lnTo>
                    <a:pt x="24481" y="46721"/>
                  </a:lnTo>
                  <a:cubicBezTo>
                    <a:pt x="21718" y="49674"/>
                    <a:pt x="17813" y="51865"/>
                    <a:pt x="17528" y="56532"/>
                  </a:cubicBezTo>
                  <a:cubicBezTo>
                    <a:pt x="17528" y="56532"/>
                    <a:pt x="17528" y="56532"/>
                    <a:pt x="17528" y="56532"/>
                  </a:cubicBezTo>
                  <a:cubicBezTo>
                    <a:pt x="14480" y="59770"/>
                    <a:pt x="16670" y="65199"/>
                    <a:pt x="12860" y="68152"/>
                  </a:cubicBezTo>
                  <a:lnTo>
                    <a:pt x="12860" y="68152"/>
                  </a:lnTo>
                  <a:cubicBezTo>
                    <a:pt x="9050" y="69772"/>
                    <a:pt x="7717" y="72915"/>
                    <a:pt x="7431" y="76820"/>
                  </a:cubicBezTo>
                  <a:lnTo>
                    <a:pt x="7431" y="76820"/>
                  </a:lnTo>
                  <a:cubicBezTo>
                    <a:pt x="5431" y="78535"/>
                    <a:pt x="4859" y="80916"/>
                    <a:pt x="4574" y="83392"/>
                  </a:cubicBezTo>
                  <a:lnTo>
                    <a:pt x="4574" y="83392"/>
                  </a:lnTo>
                  <a:lnTo>
                    <a:pt x="4574" y="83392"/>
                  </a:lnTo>
                  <a:cubicBezTo>
                    <a:pt x="4097" y="86154"/>
                    <a:pt x="3526" y="88917"/>
                    <a:pt x="3050" y="91679"/>
                  </a:cubicBezTo>
                  <a:cubicBezTo>
                    <a:pt x="3050" y="91679"/>
                    <a:pt x="3050" y="91679"/>
                    <a:pt x="3050" y="91679"/>
                  </a:cubicBezTo>
                  <a:cubicBezTo>
                    <a:pt x="3050" y="91679"/>
                    <a:pt x="3050" y="91679"/>
                    <a:pt x="3050" y="91679"/>
                  </a:cubicBezTo>
                  <a:cubicBezTo>
                    <a:pt x="859" y="95299"/>
                    <a:pt x="1" y="99204"/>
                    <a:pt x="764" y="103395"/>
                  </a:cubicBezTo>
                  <a:cubicBezTo>
                    <a:pt x="764" y="103395"/>
                    <a:pt x="764" y="103395"/>
                    <a:pt x="764" y="103395"/>
                  </a:cubicBezTo>
                  <a:cubicBezTo>
                    <a:pt x="-284" y="110062"/>
                    <a:pt x="-284" y="116635"/>
                    <a:pt x="954" y="123207"/>
                  </a:cubicBezTo>
                  <a:cubicBezTo>
                    <a:pt x="383" y="129112"/>
                    <a:pt x="1430" y="134732"/>
                    <a:pt x="3812" y="140066"/>
                  </a:cubicBezTo>
                  <a:lnTo>
                    <a:pt x="3812" y="140066"/>
                  </a:lnTo>
                  <a:cubicBezTo>
                    <a:pt x="4288" y="141590"/>
                    <a:pt x="4669" y="143114"/>
                    <a:pt x="5145" y="144733"/>
                  </a:cubicBezTo>
                  <a:lnTo>
                    <a:pt x="5145" y="144733"/>
                  </a:lnTo>
                  <a:cubicBezTo>
                    <a:pt x="5717" y="146543"/>
                    <a:pt x="6383" y="148353"/>
                    <a:pt x="6955" y="150163"/>
                  </a:cubicBezTo>
                  <a:cubicBezTo>
                    <a:pt x="7907" y="152734"/>
                    <a:pt x="8765" y="155306"/>
                    <a:pt x="9717" y="157973"/>
                  </a:cubicBezTo>
                  <a:lnTo>
                    <a:pt x="9717" y="157973"/>
                  </a:lnTo>
                  <a:lnTo>
                    <a:pt x="9717" y="157973"/>
                  </a:lnTo>
                  <a:cubicBezTo>
                    <a:pt x="14003" y="168451"/>
                    <a:pt x="18956" y="178642"/>
                    <a:pt x="26862" y="186929"/>
                  </a:cubicBezTo>
                  <a:cubicBezTo>
                    <a:pt x="26862" y="186929"/>
                    <a:pt x="26862" y="186929"/>
                    <a:pt x="26862" y="186929"/>
                  </a:cubicBezTo>
                  <a:cubicBezTo>
                    <a:pt x="26576" y="189024"/>
                    <a:pt x="27815" y="190263"/>
                    <a:pt x="29339" y="191310"/>
                  </a:cubicBezTo>
                  <a:cubicBezTo>
                    <a:pt x="32577" y="194740"/>
                    <a:pt x="35816" y="198169"/>
                    <a:pt x="39149" y="201597"/>
                  </a:cubicBezTo>
                  <a:cubicBezTo>
                    <a:pt x="43531" y="206074"/>
                    <a:pt x="48008" y="210551"/>
                    <a:pt x="52389" y="215028"/>
                  </a:cubicBezTo>
                  <a:cubicBezTo>
                    <a:pt x="52960" y="215599"/>
                    <a:pt x="53532" y="216076"/>
                    <a:pt x="54104" y="216647"/>
                  </a:cubicBezTo>
                  <a:cubicBezTo>
                    <a:pt x="57533" y="219885"/>
                    <a:pt x="60962" y="223124"/>
                    <a:pt x="64391" y="226458"/>
                  </a:cubicBezTo>
                  <a:lnTo>
                    <a:pt x="64391" y="226458"/>
                  </a:lnTo>
                  <a:cubicBezTo>
                    <a:pt x="72582" y="234078"/>
                    <a:pt x="81631" y="240364"/>
                    <a:pt x="90965" y="246556"/>
                  </a:cubicBezTo>
                  <a:cubicBezTo>
                    <a:pt x="98490" y="251414"/>
                    <a:pt x="105158" y="257604"/>
                    <a:pt x="113921" y="260367"/>
                  </a:cubicBezTo>
                  <a:cubicBezTo>
                    <a:pt x="115445" y="261033"/>
                    <a:pt x="116968" y="261795"/>
                    <a:pt x="118588" y="262462"/>
                  </a:cubicBezTo>
                  <a:cubicBezTo>
                    <a:pt x="120398" y="263796"/>
                    <a:pt x="122303" y="265129"/>
                    <a:pt x="124112" y="266463"/>
                  </a:cubicBezTo>
                  <a:cubicBezTo>
                    <a:pt x="125065" y="266749"/>
                    <a:pt x="125922" y="267034"/>
                    <a:pt x="126875" y="267320"/>
                  </a:cubicBezTo>
                  <a:cubicBezTo>
                    <a:pt x="131066" y="270178"/>
                    <a:pt x="135352" y="272845"/>
                    <a:pt x="140495" y="273606"/>
                  </a:cubicBezTo>
                  <a:cubicBezTo>
                    <a:pt x="143829" y="276654"/>
                    <a:pt x="147544" y="278655"/>
                    <a:pt x="152116" y="278845"/>
                  </a:cubicBezTo>
                  <a:cubicBezTo>
                    <a:pt x="155259" y="280655"/>
                    <a:pt x="158498" y="282274"/>
                    <a:pt x="162212" y="282274"/>
                  </a:cubicBezTo>
                  <a:cubicBezTo>
                    <a:pt x="163832" y="282751"/>
                    <a:pt x="165451" y="283131"/>
                    <a:pt x="167165" y="283608"/>
                  </a:cubicBezTo>
                  <a:cubicBezTo>
                    <a:pt x="168880" y="284084"/>
                    <a:pt x="170594" y="284465"/>
                    <a:pt x="172309" y="284941"/>
                  </a:cubicBezTo>
                  <a:cubicBezTo>
                    <a:pt x="177738" y="286846"/>
                    <a:pt x="183263" y="287227"/>
                    <a:pt x="188882" y="285608"/>
                  </a:cubicBezTo>
                  <a:cubicBezTo>
                    <a:pt x="189930" y="285513"/>
                    <a:pt x="191073" y="285417"/>
                    <a:pt x="192121" y="285227"/>
                  </a:cubicBezTo>
                  <a:cubicBezTo>
                    <a:pt x="195169" y="286275"/>
                    <a:pt x="198122" y="286656"/>
                    <a:pt x="200503" y="283798"/>
                  </a:cubicBezTo>
                  <a:lnTo>
                    <a:pt x="200503" y="283798"/>
                  </a:lnTo>
                  <a:lnTo>
                    <a:pt x="200503" y="283798"/>
                  </a:lnTo>
                  <a:cubicBezTo>
                    <a:pt x="204884" y="285037"/>
                    <a:pt x="207647" y="283417"/>
                    <a:pt x="208694" y="278940"/>
                  </a:cubicBezTo>
                  <a:lnTo>
                    <a:pt x="208694" y="278940"/>
                  </a:lnTo>
                  <a:lnTo>
                    <a:pt x="208694" y="278940"/>
                  </a:lnTo>
                  <a:cubicBezTo>
                    <a:pt x="215933" y="278274"/>
                    <a:pt x="223267" y="277702"/>
                    <a:pt x="230507" y="277035"/>
                  </a:cubicBezTo>
                  <a:cubicBezTo>
                    <a:pt x="235745" y="279512"/>
                    <a:pt x="240032" y="277417"/>
                    <a:pt x="244127" y="274369"/>
                  </a:cubicBezTo>
                  <a:lnTo>
                    <a:pt x="244127" y="274369"/>
                  </a:lnTo>
                  <a:cubicBezTo>
                    <a:pt x="249175" y="275607"/>
                    <a:pt x="253176" y="273035"/>
                    <a:pt x="257081" y="270464"/>
                  </a:cubicBezTo>
                  <a:cubicBezTo>
                    <a:pt x="262892" y="269701"/>
                    <a:pt x="267749" y="267129"/>
                    <a:pt x="271655" y="262748"/>
                  </a:cubicBezTo>
                  <a:cubicBezTo>
                    <a:pt x="278322" y="262558"/>
                    <a:pt x="280799" y="255128"/>
                    <a:pt x="286895" y="253985"/>
                  </a:cubicBezTo>
                  <a:lnTo>
                    <a:pt x="286895" y="253985"/>
                  </a:lnTo>
                  <a:cubicBezTo>
                    <a:pt x="287561" y="253604"/>
                    <a:pt x="288228" y="253128"/>
                    <a:pt x="288895" y="252747"/>
                  </a:cubicBezTo>
                  <a:cubicBezTo>
                    <a:pt x="288895" y="252747"/>
                    <a:pt x="288895" y="252747"/>
                    <a:pt x="288895" y="252747"/>
                  </a:cubicBezTo>
                  <a:cubicBezTo>
                    <a:pt x="291657" y="252461"/>
                    <a:pt x="293753" y="251032"/>
                    <a:pt x="295181" y="248651"/>
                  </a:cubicBezTo>
                  <a:cubicBezTo>
                    <a:pt x="297467" y="246460"/>
                    <a:pt x="299753" y="244270"/>
                    <a:pt x="302039" y="242079"/>
                  </a:cubicBezTo>
                  <a:cubicBezTo>
                    <a:pt x="305278" y="238745"/>
                    <a:pt x="308612" y="235411"/>
                    <a:pt x="311850" y="232078"/>
                  </a:cubicBezTo>
                  <a:close/>
                  <a:moveTo>
                    <a:pt x="178500" y="258652"/>
                  </a:moveTo>
                  <a:cubicBezTo>
                    <a:pt x="178500" y="258462"/>
                    <a:pt x="178500" y="258367"/>
                    <a:pt x="178595" y="258176"/>
                  </a:cubicBezTo>
                  <a:cubicBezTo>
                    <a:pt x="178691" y="258271"/>
                    <a:pt x="178786" y="258462"/>
                    <a:pt x="178976" y="258557"/>
                  </a:cubicBezTo>
                  <a:cubicBezTo>
                    <a:pt x="178786" y="258557"/>
                    <a:pt x="178691" y="258652"/>
                    <a:pt x="178500" y="258652"/>
                  </a:cubicBezTo>
                  <a:close/>
                  <a:moveTo>
                    <a:pt x="129256" y="185119"/>
                  </a:moveTo>
                  <a:cubicBezTo>
                    <a:pt x="129351" y="185215"/>
                    <a:pt x="129256" y="185215"/>
                    <a:pt x="129351" y="185310"/>
                  </a:cubicBezTo>
                  <a:cubicBezTo>
                    <a:pt x="129256" y="185310"/>
                    <a:pt x="129256" y="185310"/>
                    <a:pt x="129160" y="185310"/>
                  </a:cubicBezTo>
                  <a:cubicBezTo>
                    <a:pt x="129160" y="185215"/>
                    <a:pt x="129160" y="185215"/>
                    <a:pt x="129256" y="185119"/>
                  </a:cubicBezTo>
                  <a:close/>
                  <a:moveTo>
                    <a:pt x="285847" y="139018"/>
                  </a:moveTo>
                  <a:cubicBezTo>
                    <a:pt x="285847" y="139018"/>
                    <a:pt x="285847" y="139018"/>
                    <a:pt x="285847" y="139018"/>
                  </a:cubicBezTo>
                  <a:cubicBezTo>
                    <a:pt x="285847" y="139113"/>
                    <a:pt x="285847" y="139209"/>
                    <a:pt x="285847" y="139304"/>
                  </a:cubicBezTo>
                  <a:cubicBezTo>
                    <a:pt x="285751" y="139304"/>
                    <a:pt x="285751" y="139209"/>
                    <a:pt x="285656" y="139209"/>
                  </a:cubicBezTo>
                  <a:cubicBezTo>
                    <a:pt x="285751" y="139113"/>
                    <a:pt x="285751" y="139113"/>
                    <a:pt x="285847" y="139018"/>
                  </a:cubicBezTo>
                  <a:lnTo>
                    <a:pt x="285847" y="139018"/>
                  </a:lnTo>
                  <a:close/>
                  <a:moveTo>
                    <a:pt x="180976" y="120445"/>
                  </a:moveTo>
                  <a:cubicBezTo>
                    <a:pt x="180976" y="120445"/>
                    <a:pt x="180976" y="120445"/>
                    <a:pt x="180976" y="120445"/>
                  </a:cubicBezTo>
                  <a:cubicBezTo>
                    <a:pt x="180976" y="120445"/>
                    <a:pt x="180976" y="120445"/>
                    <a:pt x="180976" y="120445"/>
                  </a:cubicBezTo>
                  <a:lnTo>
                    <a:pt x="180976" y="120445"/>
                  </a:lnTo>
                  <a:close/>
                  <a:moveTo>
                    <a:pt x="227554" y="123969"/>
                  </a:moveTo>
                  <a:cubicBezTo>
                    <a:pt x="227554" y="123969"/>
                    <a:pt x="227554" y="123874"/>
                    <a:pt x="227554" y="123874"/>
                  </a:cubicBezTo>
                  <a:cubicBezTo>
                    <a:pt x="227554" y="123874"/>
                    <a:pt x="227554" y="123874"/>
                    <a:pt x="227554" y="123969"/>
                  </a:cubicBezTo>
                  <a:cubicBezTo>
                    <a:pt x="227554" y="123874"/>
                    <a:pt x="227554" y="123874"/>
                    <a:pt x="227554" y="123969"/>
                  </a:cubicBezTo>
                  <a:close/>
                  <a:moveTo>
                    <a:pt x="209266" y="145400"/>
                  </a:moveTo>
                  <a:lnTo>
                    <a:pt x="209266" y="145400"/>
                  </a:lnTo>
                  <a:cubicBezTo>
                    <a:pt x="209361" y="145400"/>
                    <a:pt x="209361" y="145495"/>
                    <a:pt x="209456" y="145495"/>
                  </a:cubicBezTo>
                  <a:cubicBezTo>
                    <a:pt x="209361" y="145495"/>
                    <a:pt x="209361" y="145590"/>
                    <a:pt x="209266" y="145590"/>
                  </a:cubicBezTo>
                  <a:cubicBezTo>
                    <a:pt x="209266" y="145590"/>
                    <a:pt x="209266" y="145495"/>
                    <a:pt x="209266" y="145400"/>
                  </a:cubicBezTo>
                  <a:close/>
                  <a:moveTo>
                    <a:pt x="264130" y="167308"/>
                  </a:moveTo>
                  <a:cubicBezTo>
                    <a:pt x="264130" y="167308"/>
                    <a:pt x="264130" y="167212"/>
                    <a:pt x="264130" y="167212"/>
                  </a:cubicBezTo>
                  <a:cubicBezTo>
                    <a:pt x="264130" y="167212"/>
                    <a:pt x="264130" y="167212"/>
                    <a:pt x="264130" y="167308"/>
                  </a:cubicBezTo>
                  <a:cubicBezTo>
                    <a:pt x="264130" y="167212"/>
                    <a:pt x="264130" y="167212"/>
                    <a:pt x="264130" y="167308"/>
                  </a:cubicBezTo>
                  <a:close/>
                  <a:moveTo>
                    <a:pt x="186025" y="132065"/>
                  </a:moveTo>
                  <a:lnTo>
                    <a:pt x="186025" y="132065"/>
                  </a:lnTo>
                  <a:lnTo>
                    <a:pt x="186025" y="132065"/>
                  </a:lnTo>
                  <a:cubicBezTo>
                    <a:pt x="185930" y="131970"/>
                    <a:pt x="185930" y="131874"/>
                    <a:pt x="185834" y="131779"/>
                  </a:cubicBezTo>
                  <a:cubicBezTo>
                    <a:pt x="185930" y="131779"/>
                    <a:pt x="186120" y="131779"/>
                    <a:pt x="186310" y="131874"/>
                  </a:cubicBezTo>
                  <a:cubicBezTo>
                    <a:pt x="186215" y="131874"/>
                    <a:pt x="186120" y="131970"/>
                    <a:pt x="186025" y="132065"/>
                  </a:cubicBezTo>
                  <a:close/>
                  <a:moveTo>
                    <a:pt x="218696" y="152925"/>
                  </a:moveTo>
                  <a:cubicBezTo>
                    <a:pt x="218886" y="152544"/>
                    <a:pt x="218981" y="152544"/>
                    <a:pt x="219172" y="152067"/>
                  </a:cubicBezTo>
                  <a:cubicBezTo>
                    <a:pt x="219267" y="152163"/>
                    <a:pt x="219362" y="152258"/>
                    <a:pt x="219553" y="152449"/>
                  </a:cubicBezTo>
                  <a:cubicBezTo>
                    <a:pt x="219267" y="152639"/>
                    <a:pt x="218981" y="152925"/>
                    <a:pt x="218696" y="152925"/>
                  </a:cubicBezTo>
                  <a:close/>
                  <a:moveTo>
                    <a:pt x="222601" y="115492"/>
                  </a:moveTo>
                  <a:cubicBezTo>
                    <a:pt x="222506" y="115492"/>
                    <a:pt x="222601" y="115301"/>
                    <a:pt x="222506" y="115301"/>
                  </a:cubicBezTo>
                  <a:cubicBezTo>
                    <a:pt x="222601" y="115301"/>
                    <a:pt x="222601" y="115396"/>
                    <a:pt x="222601" y="115492"/>
                  </a:cubicBezTo>
                  <a:cubicBezTo>
                    <a:pt x="222696" y="115492"/>
                    <a:pt x="222601" y="115492"/>
                    <a:pt x="222601" y="115492"/>
                  </a:cubicBezTo>
                  <a:close/>
                  <a:moveTo>
                    <a:pt x="114587" y="83583"/>
                  </a:moveTo>
                  <a:cubicBezTo>
                    <a:pt x="114492" y="83583"/>
                    <a:pt x="114492" y="83583"/>
                    <a:pt x="114397" y="83678"/>
                  </a:cubicBezTo>
                  <a:cubicBezTo>
                    <a:pt x="114397" y="83583"/>
                    <a:pt x="114397" y="83488"/>
                    <a:pt x="114397" y="83392"/>
                  </a:cubicBezTo>
                  <a:cubicBezTo>
                    <a:pt x="114397" y="83488"/>
                    <a:pt x="114492" y="83488"/>
                    <a:pt x="114587" y="83583"/>
                  </a:cubicBezTo>
                  <a:close/>
                  <a:moveTo>
                    <a:pt x="287371" y="190549"/>
                  </a:moveTo>
                  <a:cubicBezTo>
                    <a:pt x="287371" y="190549"/>
                    <a:pt x="287371" y="190549"/>
                    <a:pt x="287371" y="190549"/>
                  </a:cubicBezTo>
                  <a:cubicBezTo>
                    <a:pt x="287276" y="190453"/>
                    <a:pt x="287276" y="190453"/>
                    <a:pt x="287276" y="190358"/>
                  </a:cubicBezTo>
                  <a:cubicBezTo>
                    <a:pt x="287371" y="190358"/>
                    <a:pt x="287466" y="190453"/>
                    <a:pt x="287466" y="190453"/>
                  </a:cubicBezTo>
                  <a:cubicBezTo>
                    <a:pt x="287466" y="190549"/>
                    <a:pt x="287466" y="190549"/>
                    <a:pt x="287371" y="190549"/>
                  </a:cubicBezTo>
                  <a:close/>
                  <a:moveTo>
                    <a:pt x="243842" y="124445"/>
                  </a:moveTo>
                  <a:cubicBezTo>
                    <a:pt x="243365" y="123683"/>
                    <a:pt x="242794" y="123112"/>
                    <a:pt x="242317" y="122540"/>
                  </a:cubicBezTo>
                  <a:cubicBezTo>
                    <a:pt x="242794" y="122445"/>
                    <a:pt x="243365" y="122540"/>
                    <a:pt x="243746" y="122254"/>
                  </a:cubicBezTo>
                  <a:cubicBezTo>
                    <a:pt x="243746" y="123016"/>
                    <a:pt x="243842" y="123588"/>
                    <a:pt x="243842" y="124445"/>
                  </a:cubicBezTo>
                  <a:close/>
                  <a:moveTo>
                    <a:pt x="222029" y="97870"/>
                  </a:moveTo>
                  <a:cubicBezTo>
                    <a:pt x="221648" y="97680"/>
                    <a:pt x="221363" y="97394"/>
                    <a:pt x="220982" y="97394"/>
                  </a:cubicBezTo>
                  <a:cubicBezTo>
                    <a:pt x="220982" y="97299"/>
                    <a:pt x="220982" y="97299"/>
                    <a:pt x="221077" y="97204"/>
                  </a:cubicBezTo>
                  <a:lnTo>
                    <a:pt x="221077" y="97204"/>
                  </a:lnTo>
                  <a:cubicBezTo>
                    <a:pt x="221458" y="97394"/>
                    <a:pt x="221839" y="97585"/>
                    <a:pt x="222029" y="97870"/>
                  </a:cubicBezTo>
                  <a:close/>
                  <a:moveTo>
                    <a:pt x="135161" y="57008"/>
                  </a:moveTo>
                  <a:cubicBezTo>
                    <a:pt x="135066" y="57103"/>
                    <a:pt x="134971" y="57199"/>
                    <a:pt x="134780" y="57199"/>
                  </a:cubicBezTo>
                  <a:cubicBezTo>
                    <a:pt x="134875" y="57103"/>
                    <a:pt x="134971" y="57103"/>
                    <a:pt x="135161" y="57008"/>
                  </a:cubicBezTo>
                  <a:cubicBezTo>
                    <a:pt x="135066" y="57008"/>
                    <a:pt x="135161" y="57008"/>
                    <a:pt x="135161" y="57008"/>
                  </a:cubicBezTo>
                  <a:close/>
                  <a:moveTo>
                    <a:pt x="132971" y="65295"/>
                  </a:moveTo>
                  <a:cubicBezTo>
                    <a:pt x="132971" y="65295"/>
                    <a:pt x="133066" y="65295"/>
                    <a:pt x="132971" y="65295"/>
                  </a:cubicBezTo>
                  <a:cubicBezTo>
                    <a:pt x="132971" y="65390"/>
                    <a:pt x="132971" y="65390"/>
                    <a:pt x="132971" y="65295"/>
                  </a:cubicBezTo>
                  <a:cubicBezTo>
                    <a:pt x="132971" y="65295"/>
                    <a:pt x="132971" y="65295"/>
                    <a:pt x="132971" y="65295"/>
                  </a:cubicBezTo>
                  <a:close/>
                  <a:moveTo>
                    <a:pt x="307373" y="147686"/>
                  </a:moveTo>
                  <a:cubicBezTo>
                    <a:pt x="307945" y="147686"/>
                    <a:pt x="308231" y="147305"/>
                    <a:pt x="308707" y="147115"/>
                  </a:cubicBezTo>
                  <a:cubicBezTo>
                    <a:pt x="308612" y="147210"/>
                    <a:pt x="308612" y="147305"/>
                    <a:pt x="308516" y="147400"/>
                  </a:cubicBezTo>
                  <a:cubicBezTo>
                    <a:pt x="308135" y="147495"/>
                    <a:pt x="307850" y="147686"/>
                    <a:pt x="307373" y="147686"/>
                  </a:cubicBezTo>
                  <a:close/>
                  <a:moveTo>
                    <a:pt x="161926" y="89107"/>
                  </a:moveTo>
                  <a:cubicBezTo>
                    <a:pt x="161736" y="89583"/>
                    <a:pt x="161355" y="89774"/>
                    <a:pt x="161165" y="90345"/>
                  </a:cubicBezTo>
                  <a:cubicBezTo>
                    <a:pt x="161165" y="90345"/>
                    <a:pt x="161165" y="90441"/>
                    <a:pt x="161165" y="90441"/>
                  </a:cubicBezTo>
                  <a:cubicBezTo>
                    <a:pt x="161165" y="90441"/>
                    <a:pt x="161165" y="90441"/>
                    <a:pt x="161165" y="90441"/>
                  </a:cubicBezTo>
                  <a:lnTo>
                    <a:pt x="161165" y="90441"/>
                  </a:lnTo>
                  <a:lnTo>
                    <a:pt x="161165" y="90441"/>
                  </a:lnTo>
                  <a:lnTo>
                    <a:pt x="161165" y="90345"/>
                  </a:lnTo>
                  <a:cubicBezTo>
                    <a:pt x="160974" y="89869"/>
                    <a:pt x="161165" y="89583"/>
                    <a:pt x="161069" y="89107"/>
                  </a:cubicBezTo>
                  <a:cubicBezTo>
                    <a:pt x="161355" y="89203"/>
                    <a:pt x="161641" y="89107"/>
                    <a:pt x="161926" y="89107"/>
                  </a:cubicBezTo>
                  <a:close/>
                  <a:moveTo>
                    <a:pt x="112968" y="45197"/>
                  </a:moveTo>
                  <a:cubicBezTo>
                    <a:pt x="112968" y="45102"/>
                    <a:pt x="112873" y="45006"/>
                    <a:pt x="112873" y="44911"/>
                  </a:cubicBezTo>
                  <a:cubicBezTo>
                    <a:pt x="112968" y="45006"/>
                    <a:pt x="113159" y="45006"/>
                    <a:pt x="113254" y="45102"/>
                  </a:cubicBezTo>
                  <a:cubicBezTo>
                    <a:pt x="113159" y="45197"/>
                    <a:pt x="113159" y="45197"/>
                    <a:pt x="113063" y="45292"/>
                  </a:cubicBezTo>
                  <a:cubicBezTo>
                    <a:pt x="112968" y="45197"/>
                    <a:pt x="112968" y="45197"/>
                    <a:pt x="112968" y="45197"/>
                  </a:cubicBezTo>
                  <a:close/>
                  <a:moveTo>
                    <a:pt x="184215" y="193692"/>
                  </a:moveTo>
                  <a:cubicBezTo>
                    <a:pt x="184215" y="193692"/>
                    <a:pt x="184215" y="193692"/>
                    <a:pt x="184215" y="193692"/>
                  </a:cubicBezTo>
                  <a:cubicBezTo>
                    <a:pt x="184215" y="193692"/>
                    <a:pt x="184215" y="193692"/>
                    <a:pt x="184215" y="193692"/>
                  </a:cubicBezTo>
                  <a:cubicBezTo>
                    <a:pt x="184215" y="193692"/>
                    <a:pt x="184215" y="193692"/>
                    <a:pt x="184215" y="193692"/>
                  </a:cubicBezTo>
                  <a:close/>
                  <a:moveTo>
                    <a:pt x="193931" y="240269"/>
                  </a:moveTo>
                  <a:cubicBezTo>
                    <a:pt x="193835" y="240364"/>
                    <a:pt x="193740" y="240460"/>
                    <a:pt x="193645" y="240555"/>
                  </a:cubicBezTo>
                  <a:cubicBezTo>
                    <a:pt x="193550" y="240460"/>
                    <a:pt x="193550" y="240460"/>
                    <a:pt x="193454" y="240460"/>
                  </a:cubicBezTo>
                  <a:cubicBezTo>
                    <a:pt x="193645" y="240364"/>
                    <a:pt x="193740" y="240269"/>
                    <a:pt x="193931" y="240269"/>
                  </a:cubicBezTo>
                  <a:close/>
                  <a:moveTo>
                    <a:pt x="305183" y="181881"/>
                  </a:moveTo>
                  <a:cubicBezTo>
                    <a:pt x="304801" y="181500"/>
                    <a:pt x="304421" y="181119"/>
                    <a:pt x="304040" y="180642"/>
                  </a:cubicBezTo>
                  <a:cubicBezTo>
                    <a:pt x="304040" y="180642"/>
                    <a:pt x="304135" y="180642"/>
                    <a:pt x="304135" y="180642"/>
                  </a:cubicBezTo>
                  <a:cubicBezTo>
                    <a:pt x="304230" y="181214"/>
                    <a:pt x="304611" y="181595"/>
                    <a:pt x="305183" y="181881"/>
                  </a:cubicBezTo>
                  <a:cubicBezTo>
                    <a:pt x="305183" y="181881"/>
                    <a:pt x="305183" y="181881"/>
                    <a:pt x="305183" y="181881"/>
                  </a:cubicBezTo>
                  <a:close/>
                  <a:moveTo>
                    <a:pt x="280989" y="123969"/>
                  </a:moveTo>
                  <a:cubicBezTo>
                    <a:pt x="280989" y="123969"/>
                    <a:pt x="281084" y="123969"/>
                    <a:pt x="280989" y="123969"/>
                  </a:cubicBezTo>
                  <a:cubicBezTo>
                    <a:pt x="280989" y="123969"/>
                    <a:pt x="280894" y="123969"/>
                    <a:pt x="280799" y="123969"/>
                  </a:cubicBezTo>
                  <a:cubicBezTo>
                    <a:pt x="280894" y="124064"/>
                    <a:pt x="280989" y="123969"/>
                    <a:pt x="280989" y="123969"/>
                  </a:cubicBezTo>
                  <a:close/>
                  <a:moveTo>
                    <a:pt x="251081" y="110634"/>
                  </a:moveTo>
                  <a:cubicBezTo>
                    <a:pt x="251081" y="110634"/>
                    <a:pt x="250985" y="110634"/>
                    <a:pt x="250985" y="110538"/>
                  </a:cubicBezTo>
                  <a:cubicBezTo>
                    <a:pt x="250985" y="110538"/>
                    <a:pt x="250985" y="110538"/>
                    <a:pt x="250985" y="110538"/>
                  </a:cubicBezTo>
                  <a:cubicBezTo>
                    <a:pt x="250985" y="110538"/>
                    <a:pt x="250985" y="110538"/>
                    <a:pt x="250985" y="110538"/>
                  </a:cubicBezTo>
                  <a:cubicBezTo>
                    <a:pt x="250985" y="110538"/>
                    <a:pt x="251081" y="110443"/>
                    <a:pt x="251081" y="110443"/>
                  </a:cubicBezTo>
                  <a:cubicBezTo>
                    <a:pt x="251081" y="110538"/>
                    <a:pt x="251081" y="110634"/>
                    <a:pt x="251081" y="110634"/>
                  </a:cubicBezTo>
                  <a:close/>
                  <a:moveTo>
                    <a:pt x="217743" y="83869"/>
                  </a:moveTo>
                  <a:cubicBezTo>
                    <a:pt x="217743" y="83869"/>
                    <a:pt x="217648" y="83869"/>
                    <a:pt x="217743" y="83869"/>
                  </a:cubicBezTo>
                  <a:cubicBezTo>
                    <a:pt x="217648" y="83869"/>
                    <a:pt x="217648" y="83773"/>
                    <a:pt x="217648" y="83773"/>
                  </a:cubicBezTo>
                  <a:cubicBezTo>
                    <a:pt x="217648" y="83773"/>
                    <a:pt x="217648" y="83869"/>
                    <a:pt x="217743" y="83869"/>
                  </a:cubicBezTo>
                  <a:cubicBezTo>
                    <a:pt x="217743" y="83869"/>
                    <a:pt x="217743" y="83869"/>
                    <a:pt x="217743" y="83869"/>
                  </a:cubicBezTo>
                  <a:lnTo>
                    <a:pt x="217743" y="83869"/>
                  </a:lnTo>
                  <a:close/>
                  <a:moveTo>
                    <a:pt x="76392" y="41864"/>
                  </a:moveTo>
                  <a:lnTo>
                    <a:pt x="76392" y="41864"/>
                  </a:lnTo>
                  <a:lnTo>
                    <a:pt x="76392" y="41864"/>
                  </a:lnTo>
                  <a:cubicBezTo>
                    <a:pt x="76392" y="41864"/>
                    <a:pt x="76392" y="41864"/>
                    <a:pt x="76392" y="41864"/>
                  </a:cubicBezTo>
                  <a:close/>
                  <a:moveTo>
                    <a:pt x="79631" y="121492"/>
                  </a:moveTo>
                  <a:cubicBezTo>
                    <a:pt x="79631" y="121588"/>
                    <a:pt x="79535" y="121588"/>
                    <a:pt x="79535" y="121683"/>
                  </a:cubicBezTo>
                  <a:cubicBezTo>
                    <a:pt x="79631" y="121683"/>
                    <a:pt x="79631" y="121683"/>
                    <a:pt x="79726" y="121683"/>
                  </a:cubicBezTo>
                  <a:cubicBezTo>
                    <a:pt x="79631" y="121683"/>
                    <a:pt x="79535" y="121683"/>
                    <a:pt x="79535" y="121778"/>
                  </a:cubicBezTo>
                  <a:cubicBezTo>
                    <a:pt x="79535" y="121778"/>
                    <a:pt x="79631" y="121683"/>
                    <a:pt x="79631" y="121683"/>
                  </a:cubicBezTo>
                  <a:cubicBezTo>
                    <a:pt x="79535" y="121588"/>
                    <a:pt x="79535" y="121588"/>
                    <a:pt x="79440" y="121492"/>
                  </a:cubicBezTo>
                  <a:cubicBezTo>
                    <a:pt x="79440" y="121588"/>
                    <a:pt x="79535" y="121492"/>
                    <a:pt x="79631" y="121492"/>
                  </a:cubicBezTo>
                  <a:close/>
                  <a:moveTo>
                    <a:pt x="132590" y="181785"/>
                  </a:moveTo>
                  <a:cubicBezTo>
                    <a:pt x="132590" y="181785"/>
                    <a:pt x="132590" y="181785"/>
                    <a:pt x="132590" y="181785"/>
                  </a:cubicBezTo>
                  <a:cubicBezTo>
                    <a:pt x="132590" y="181785"/>
                    <a:pt x="132590" y="181785"/>
                    <a:pt x="132590" y="181785"/>
                  </a:cubicBezTo>
                  <a:cubicBezTo>
                    <a:pt x="132590" y="181785"/>
                    <a:pt x="132590" y="181785"/>
                    <a:pt x="132590" y="181785"/>
                  </a:cubicBezTo>
                  <a:close/>
                  <a:moveTo>
                    <a:pt x="213933" y="243698"/>
                  </a:moveTo>
                  <a:cubicBezTo>
                    <a:pt x="214124" y="243508"/>
                    <a:pt x="214409" y="243222"/>
                    <a:pt x="214600" y="243032"/>
                  </a:cubicBezTo>
                  <a:cubicBezTo>
                    <a:pt x="214695" y="243222"/>
                    <a:pt x="214885" y="243412"/>
                    <a:pt x="214981" y="243508"/>
                  </a:cubicBezTo>
                  <a:cubicBezTo>
                    <a:pt x="214695" y="243508"/>
                    <a:pt x="214314" y="243603"/>
                    <a:pt x="213933" y="243698"/>
                  </a:cubicBezTo>
                  <a:close/>
                  <a:moveTo>
                    <a:pt x="317470" y="173880"/>
                  </a:moveTo>
                  <a:cubicBezTo>
                    <a:pt x="317470" y="173975"/>
                    <a:pt x="317565" y="173975"/>
                    <a:pt x="317565" y="174070"/>
                  </a:cubicBezTo>
                  <a:cubicBezTo>
                    <a:pt x="317470" y="174070"/>
                    <a:pt x="317375" y="174070"/>
                    <a:pt x="317279" y="174070"/>
                  </a:cubicBezTo>
                  <a:cubicBezTo>
                    <a:pt x="317375" y="173975"/>
                    <a:pt x="317470" y="173975"/>
                    <a:pt x="317470" y="173880"/>
                  </a:cubicBezTo>
                  <a:close/>
                  <a:moveTo>
                    <a:pt x="252795" y="69010"/>
                  </a:moveTo>
                  <a:cubicBezTo>
                    <a:pt x="252795" y="69010"/>
                    <a:pt x="252795" y="69010"/>
                    <a:pt x="252795" y="69010"/>
                  </a:cubicBezTo>
                  <a:cubicBezTo>
                    <a:pt x="252795" y="69105"/>
                    <a:pt x="252795" y="69105"/>
                    <a:pt x="252795" y="69010"/>
                  </a:cubicBezTo>
                  <a:cubicBezTo>
                    <a:pt x="252795" y="69010"/>
                    <a:pt x="252795" y="69010"/>
                    <a:pt x="252795" y="69010"/>
                  </a:cubicBezTo>
                  <a:close/>
                  <a:moveTo>
                    <a:pt x="252700" y="69010"/>
                  </a:moveTo>
                  <a:cubicBezTo>
                    <a:pt x="252605" y="69010"/>
                    <a:pt x="252605" y="69010"/>
                    <a:pt x="252509" y="69010"/>
                  </a:cubicBezTo>
                  <a:cubicBezTo>
                    <a:pt x="252605" y="68914"/>
                    <a:pt x="252605" y="68819"/>
                    <a:pt x="252605" y="68724"/>
                  </a:cubicBezTo>
                  <a:cubicBezTo>
                    <a:pt x="252700" y="68914"/>
                    <a:pt x="252700" y="68914"/>
                    <a:pt x="252700" y="69010"/>
                  </a:cubicBezTo>
                  <a:close/>
                  <a:moveTo>
                    <a:pt x="191168" y="76915"/>
                  </a:moveTo>
                  <a:cubicBezTo>
                    <a:pt x="191168" y="77010"/>
                    <a:pt x="191168" y="77106"/>
                    <a:pt x="191168" y="77201"/>
                  </a:cubicBezTo>
                  <a:cubicBezTo>
                    <a:pt x="191073" y="77106"/>
                    <a:pt x="191073" y="77010"/>
                    <a:pt x="190978" y="76915"/>
                  </a:cubicBezTo>
                  <a:cubicBezTo>
                    <a:pt x="191073" y="76915"/>
                    <a:pt x="191073" y="76915"/>
                    <a:pt x="191168" y="76915"/>
                  </a:cubicBezTo>
                  <a:close/>
                  <a:moveTo>
                    <a:pt x="312422" y="129112"/>
                  </a:moveTo>
                  <a:cubicBezTo>
                    <a:pt x="312422" y="129112"/>
                    <a:pt x="312422" y="129112"/>
                    <a:pt x="312422" y="129112"/>
                  </a:cubicBezTo>
                  <a:lnTo>
                    <a:pt x="312422" y="129112"/>
                  </a:lnTo>
                  <a:cubicBezTo>
                    <a:pt x="312422" y="129112"/>
                    <a:pt x="312422" y="129112"/>
                    <a:pt x="312422" y="129112"/>
                  </a:cubicBezTo>
                  <a:cubicBezTo>
                    <a:pt x="312422" y="129112"/>
                    <a:pt x="312422" y="129112"/>
                    <a:pt x="312422" y="129112"/>
                  </a:cubicBezTo>
                  <a:close/>
                  <a:moveTo>
                    <a:pt x="297372" y="124254"/>
                  </a:moveTo>
                  <a:cubicBezTo>
                    <a:pt x="296610" y="124540"/>
                    <a:pt x="296229" y="125112"/>
                    <a:pt x="295848" y="125779"/>
                  </a:cubicBezTo>
                  <a:lnTo>
                    <a:pt x="295848" y="125779"/>
                  </a:lnTo>
                  <a:lnTo>
                    <a:pt x="295848" y="125779"/>
                  </a:lnTo>
                  <a:cubicBezTo>
                    <a:pt x="296420" y="125207"/>
                    <a:pt x="296896" y="124731"/>
                    <a:pt x="297372" y="124254"/>
                  </a:cubicBezTo>
                  <a:lnTo>
                    <a:pt x="297372" y="124254"/>
                  </a:lnTo>
                  <a:close/>
                  <a:moveTo>
                    <a:pt x="270988" y="80725"/>
                  </a:moveTo>
                  <a:lnTo>
                    <a:pt x="270988" y="80725"/>
                  </a:lnTo>
                  <a:cubicBezTo>
                    <a:pt x="270988" y="80725"/>
                    <a:pt x="270988" y="80725"/>
                    <a:pt x="270988" y="80725"/>
                  </a:cubicBezTo>
                  <a:cubicBezTo>
                    <a:pt x="270988" y="80725"/>
                    <a:pt x="270988" y="80725"/>
                    <a:pt x="270988" y="80725"/>
                  </a:cubicBezTo>
                  <a:cubicBezTo>
                    <a:pt x="271083" y="80630"/>
                    <a:pt x="271274" y="80725"/>
                    <a:pt x="271369" y="80725"/>
                  </a:cubicBezTo>
                  <a:cubicBezTo>
                    <a:pt x="271369" y="80820"/>
                    <a:pt x="271274" y="80916"/>
                    <a:pt x="271274" y="81011"/>
                  </a:cubicBezTo>
                  <a:cubicBezTo>
                    <a:pt x="271178" y="80916"/>
                    <a:pt x="271083" y="80820"/>
                    <a:pt x="270988" y="80725"/>
                  </a:cubicBezTo>
                  <a:close/>
                  <a:moveTo>
                    <a:pt x="70772" y="142448"/>
                  </a:moveTo>
                  <a:cubicBezTo>
                    <a:pt x="70867" y="142733"/>
                    <a:pt x="70963" y="143019"/>
                    <a:pt x="71153" y="143304"/>
                  </a:cubicBezTo>
                  <a:cubicBezTo>
                    <a:pt x="71058" y="143304"/>
                    <a:pt x="70963" y="143304"/>
                    <a:pt x="70772" y="143304"/>
                  </a:cubicBezTo>
                  <a:cubicBezTo>
                    <a:pt x="70772" y="143019"/>
                    <a:pt x="70677" y="142638"/>
                    <a:pt x="70772" y="142448"/>
                  </a:cubicBezTo>
                  <a:close/>
                  <a:moveTo>
                    <a:pt x="123446" y="205693"/>
                  </a:moveTo>
                  <a:cubicBezTo>
                    <a:pt x="123446" y="205788"/>
                    <a:pt x="123350" y="205788"/>
                    <a:pt x="123350" y="205884"/>
                  </a:cubicBezTo>
                  <a:cubicBezTo>
                    <a:pt x="123350" y="205788"/>
                    <a:pt x="123350" y="205788"/>
                    <a:pt x="123446" y="205693"/>
                  </a:cubicBezTo>
                  <a:cubicBezTo>
                    <a:pt x="123350" y="205693"/>
                    <a:pt x="123350" y="205693"/>
                    <a:pt x="123446" y="205693"/>
                  </a:cubicBezTo>
                  <a:close/>
                  <a:moveTo>
                    <a:pt x="265463" y="242174"/>
                  </a:moveTo>
                  <a:cubicBezTo>
                    <a:pt x="265463" y="242174"/>
                    <a:pt x="265463" y="242174"/>
                    <a:pt x="265463" y="242174"/>
                  </a:cubicBezTo>
                  <a:cubicBezTo>
                    <a:pt x="266321" y="242174"/>
                    <a:pt x="267273" y="242174"/>
                    <a:pt x="268130" y="242174"/>
                  </a:cubicBezTo>
                  <a:cubicBezTo>
                    <a:pt x="268130" y="242174"/>
                    <a:pt x="268130" y="242174"/>
                    <a:pt x="268130" y="242174"/>
                  </a:cubicBezTo>
                  <a:cubicBezTo>
                    <a:pt x="267178" y="241793"/>
                    <a:pt x="266321" y="241889"/>
                    <a:pt x="265463" y="242174"/>
                  </a:cubicBezTo>
                  <a:close/>
                  <a:moveTo>
                    <a:pt x="191264" y="33862"/>
                  </a:moveTo>
                  <a:cubicBezTo>
                    <a:pt x="191264" y="33862"/>
                    <a:pt x="191264" y="33862"/>
                    <a:pt x="191264" y="33862"/>
                  </a:cubicBezTo>
                  <a:cubicBezTo>
                    <a:pt x="191264" y="33862"/>
                    <a:pt x="191264" y="33862"/>
                    <a:pt x="191264" y="33862"/>
                  </a:cubicBezTo>
                  <a:lnTo>
                    <a:pt x="191264" y="33862"/>
                  </a:lnTo>
                  <a:lnTo>
                    <a:pt x="191264" y="33862"/>
                  </a:lnTo>
                  <a:close/>
                  <a:moveTo>
                    <a:pt x="47912" y="96632"/>
                  </a:moveTo>
                  <a:cubicBezTo>
                    <a:pt x="47817" y="96727"/>
                    <a:pt x="47722" y="96822"/>
                    <a:pt x="47722" y="96822"/>
                  </a:cubicBezTo>
                  <a:cubicBezTo>
                    <a:pt x="47722" y="96727"/>
                    <a:pt x="47626" y="96537"/>
                    <a:pt x="47531" y="96442"/>
                  </a:cubicBezTo>
                  <a:cubicBezTo>
                    <a:pt x="47722" y="96537"/>
                    <a:pt x="47817" y="96632"/>
                    <a:pt x="47912" y="96632"/>
                  </a:cubicBezTo>
                  <a:close/>
                  <a:moveTo>
                    <a:pt x="49532" y="128255"/>
                  </a:moveTo>
                  <a:cubicBezTo>
                    <a:pt x="49532" y="128350"/>
                    <a:pt x="49532" y="128350"/>
                    <a:pt x="49532" y="128255"/>
                  </a:cubicBezTo>
                  <a:cubicBezTo>
                    <a:pt x="49436" y="128350"/>
                    <a:pt x="49436" y="128350"/>
                    <a:pt x="49532" y="128255"/>
                  </a:cubicBezTo>
                  <a:cubicBezTo>
                    <a:pt x="49532" y="128255"/>
                    <a:pt x="49532" y="128255"/>
                    <a:pt x="49532" y="128255"/>
                  </a:cubicBezTo>
                  <a:close/>
                  <a:moveTo>
                    <a:pt x="179643" y="22147"/>
                  </a:moveTo>
                  <a:cubicBezTo>
                    <a:pt x="179548" y="22147"/>
                    <a:pt x="179548" y="22147"/>
                    <a:pt x="179548" y="22147"/>
                  </a:cubicBezTo>
                  <a:cubicBezTo>
                    <a:pt x="179548" y="22147"/>
                    <a:pt x="179548" y="22147"/>
                    <a:pt x="179643" y="22147"/>
                  </a:cubicBezTo>
                  <a:cubicBezTo>
                    <a:pt x="179643" y="22147"/>
                    <a:pt x="179643" y="22147"/>
                    <a:pt x="179643" y="22147"/>
                  </a:cubicBezTo>
                  <a:close/>
                  <a:moveTo>
                    <a:pt x="69725" y="25099"/>
                  </a:moveTo>
                  <a:cubicBezTo>
                    <a:pt x="69725" y="25099"/>
                    <a:pt x="69725" y="25099"/>
                    <a:pt x="69725" y="25099"/>
                  </a:cubicBezTo>
                  <a:cubicBezTo>
                    <a:pt x="69725" y="25099"/>
                    <a:pt x="69820" y="25099"/>
                    <a:pt x="69725" y="25099"/>
                  </a:cubicBezTo>
                  <a:cubicBezTo>
                    <a:pt x="69820" y="25099"/>
                    <a:pt x="69725" y="25099"/>
                    <a:pt x="69725" y="25099"/>
                  </a:cubicBezTo>
                  <a:close/>
                  <a:moveTo>
                    <a:pt x="46484" y="41768"/>
                  </a:moveTo>
                  <a:cubicBezTo>
                    <a:pt x="46484" y="41768"/>
                    <a:pt x="46484" y="41768"/>
                    <a:pt x="46484" y="41768"/>
                  </a:cubicBezTo>
                  <a:lnTo>
                    <a:pt x="46484" y="41768"/>
                  </a:lnTo>
                  <a:cubicBezTo>
                    <a:pt x="46484" y="41768"/>
                    <a:pt x="46484" y="41768"/>
                    <a:pt x="46484" y="41768"/>
                  </a:cubicBezTo>
                  <a:close/>
                  <a:moveTo>
                    <a:pt x="17432" y="101585"/>
                  </a:moveTo>
                  <a:cubicBezTo>
                    <a:pt x="18099" y="101585"/>
                    <a:pt x="18671" y="101585"/>
                    <a:pt x="19337" y="101585"/>
                  </a:cubicBezTo>
                  <a:lnTo>
                    <a:pt x="19337" y="101585"/>
                  </a:lnTo>
                  <a:cubicBezTo>
                    <a:pt x="18766" y="101204"/>
                    <a:pt x="18099" y="101490"/>
                    <a:pt x="17432" y="101585"/>
                  </a:cubicBezTo>
                  <a:cubicBezTo>
                    <a:pt x="17432" y="101585"/>
                    <a:pt x="17432" y="101585"/>
                    <a:pt x="17432" y="101585"/>
                  </a:cubicBezTo>
                  <a:close/>
                  <a:moveTo>
                    <a:pt x="268797" y="248842"/>
                  </a:moveTo>
                  <a:lnTo>
                    <a:pt x="268797" y="248842"/>
                  </a:lnTo>
                  <a:cubicBezTo>
                    <a:pt x="268797" y="248842"/>
                    <a:pt x="268797" y="248842"/>
                    <a:pt x="268797" y="248842"/>
                  </a:cubicBezTo>
                  <a:cubicBezTo>
                    <a:pt x="268892" y="248842"/>
                    <a:pt x="268892" y="248842"/>
                    <a:pt x="268797" y="248842"/>
                  </a:cubicBezTo>
                  <a:cubicBezTo>
                    <a:pt x="268797" y="248937"/>
                    <a:pt x="268702" y="248937"/>
                    <a:pt x="268607" y="249032"/>
                  </a:cubicBezTo>
                  <a:cubicBezTo>
                    <a:pt x="268702" y="248937"/>
                    <a:pt x="268797" y="248842"/>
                    <a:pt x="268797" y="248842"/>
                  </a:cubicBezTo>
                  <a:close/>
                  <a:moveTo>
                    <a:pt x="154021" y="243508"/>
                  </a:moveTo>
                  <a:cubicBezTo>
                    <a:pt x="154021" y="243508"/>
                    <a:pt x="154021" y="243508"/>
                    <a:pt x="154021" y="243508"/>
                  </a:cubicBezTo>
                  <a:cubicBezTo>
                    <a:pt x="154021" y="243508"/>
                    <a:pt x="154021" y="243508"/>
                    <a:pt x="154021" y="243508"/>
                  </a:cubicBezTo>
                  <a:lnTo>
                    <a:pt x="154021" y="243508"/>
                  </a:lnTo>
                  <a:cubicBezTo>
                    <a:pt x="153925" y="243603"/>
                    <a:pt x="153735" y="243698"/>
                    <a:pt x="153640" y="243793"/>
                  </a:cubicBezTo>
                  <a:cubicBezTo>
                    <a:pt x="153640" y="243603"/>
                    <a:pt x="153545" y="243508"/>
                    <a:pt x="153449" y="243317"/>
                  </a:cubicBezTo>
                  <a:cubicBezTo>
                    <a:pt x="153640" y="243317"/>
                    <a:pt x="153830" y="243412"/>
                    <a:pt x="154021" y="243508"/>
                  </a:cubicBezTo>
                  <a:close/>
                  <a:moveTo>
                    <a:pt x="264511" y="47388"/>
                  </a:moveTo>
                  <a:cubicBezTo>
                    <a:pt x="264511" y="47388"/>
                    <a:pt x="264511" y="47388"/>
                    <a:pt x="264511" y="47388"/>
                  </a:cubicBezTo>
                  <a:cubicBezTo>
                    <a:pt x="264511" y="47388"/>
                    <a:pt x="264511" y="47292"/>
                    <a:pt x="264511" y="47388"/>
                  </a:cubicBezTo>
                  <a:cubicBezTo>
                    <a:pt x="264511" y="47388"/>
                    <a:pt x="264511" y="47388"/>
                    <a:pt x="264511" y="47388"/>
                  </a:cubicBezTo>
                  <a:close/>
                  <a:moveTo>
                    <a:pt x="123160" y="2144"/>
                  </a:moveTo>
                  <a:cubicBezTo>
                    <a:pt x="123160" y="2144"/>
                    <a:pt x="123160" y="2144"/>
                    <a:pt x="123160" y="2144"/>
                  </a:cubicBezTo>
                  <a:cubicBezTo>
                    <a:pt x="123160" y="2144"/>
                    <a:pt x="123160" y="1382"/>
                    <a:pt x="123160" y="1382"/>
                  </a:cubicBezTo>
                  <a:cubicBezTo>
                    <a:pt x="122969" y="1572"/>
                    <a:pt x="123160" y="1858"/>
                    <a:pt x="123160" y="2144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6" name="Freeform: Shape 90">
              <a:extLst>
                <a:ext uri="{FF2B5EF4-FFF2-40B4-BE49-F238E27FC236}">
                  <a16:creationId xmlns:a16="http://schemas.microsoft.com/office/drawing/2014/main" id="{2B1CC8C4-A394-4AA1-C74F-36F9D9FBCC85}"/>
                </a:ext>
              </a:extLst>
            </p:cNvPr>
            <p:cNvSpPr/>
            <p:nvPr/>
          </p:nvSpPr>
          <p:spPr>
            <a:xfrm>
              <a:off x="6925281" y="4669312"/>
              <a:ext cx="274516" cy="334902"/>
            </a:xfrm>
            <a:custGeom>
              <a:avLst/>
              <a:gdLst>
                <a:gd name="connsiteX0" fmla="*/ 65115 w 274516"/>
                <a:gd name="connsiteY0" fmla="*/ 62802 h 334902"/>
                <a:gd name="connsiteX1" fmla="*/ 65115 w 274516"/>
                <a:gd name="connsiteY1" fmla="*/ 62802 h 334902"/>
                <a:gd name="connsiteX2" fmla="*/ 65115 w 274516"/>
                <a:gd name="connsiteY2" fmla="*/ 62802 h 334902"/>
                <a:gd name="connsiteX3" fmla="*/ 53019 w 274516"/>
                <a:gd name="connsiteY3" fmla="*/ 77661 h 334902"/>
                <a:gd name="connsiteX4" fmla="*/ 38160 w 274516"/>
                <a:gd name="connsiteY4" fmla="*/ 99283 h 334902"/>
                <a:gd name="connsiteX5" fmla="*/ 38160 w 274516"/>
                <a:gd name="connsiteY5" fmla="*/ 99283 h 334902"/>
                <a:gd name="connsiteX6" fmla="*/ 38160 w 274516"/>
                <a:gd name="connsiteY6" fmla="*/ 99283 h 334902"/>
                <a:gd name="connsiteX7" fmla="*/ 29587 w 274516"/>
                <a:gd name="connsiteY7" fmla="*/ 114047 h 334902"/>
                <a:gd name="connsiteX8" fmla="*/ 29587 w 274516"/>
                <a:gd name="connsiteY8" fmla="*/ 114047 h 334902"/>
                <a:gd name="connsiteX9" fmla="*/ 27492 w 274516"/>
                <a:gd name="connsiteY9" fmla="*/ 118714 h 334902"/>
                <a:gd name="connsiteX10" fmla="*/ 21015 w 274516"/>
                <a:gd name="connsiteY10" fmla="*/ 132144 h 334902"/>
                <a:gd name="connsiteX11" fmla="*/ 21015 w 274516"/>
                <a:gd name="connsiteY11" fmla="*/ 132144 h 334902"/>
                <a:gd name="connsiteX12" fmla="*/ 12252 w 274516"/>
                <a:gd name="connsiteY12" fmla="*/ 153575 h 334902"/>
                <a:gd name="connsiteX13" fmla="*/ 12252 w 274516"/>
                <a:gd name="connsiteY13" fmla="*/ 153575 h 334902"/>
                <a:gd name="connsiteX14" fmla="*/ 8918 w 274516"/>
                <a:gd name="connsiteY14" fmla="*/ 164148 h 334902"/>
                <a:gd name="connsiteX15" fmla="*/ 8918 w 274516"/>
                <a:gd name="connsiteY15" fmla="*/ 164148 h 334902"/>
                <a:gd name="connsiteX16" fmla="*/ 7299 w 274516"/>
                <a:gd name="connsiteY16" fmla="*/ 168720 h 334902"/>
                <a:gd name="connsiteX17" fmla="*/ 7299 w 274516"/>
                <a:gd name="connsiteY17" fmla="*/ 168720 h 334902"/>
                <a:gd name="connsiteX18" fmla="*/ 7299 w 274516"/>
                <a:gd name="connsiteY18" fmla="*/ 168720 h 334902"/>
                <a:gd name="connsiteX19" fmla="*/ 5584 w 274516"/>
                <a:gd name="connsiteY19" fmla="*/ 176912 h 334902"/>
                <a:gd name="connsiteX20" fmla="*/ 5584 w 274516"/>
                <a:gd name="connsiteY20" fmla="*/ 176912 h 334902"/>
                <a:gd name="connsiteX21" fmla="*/ 2727 w 274516"/>
                <a:gd name="connsiteY21" fmla="*/ 190437 h 334902"/>
                <a:gd name="connsiteX22" fmla="*/ 1488 w 274516"/>
                <a:gd name="connsiteY22" fmla="*/ 199200 h 334902"/>
                <a:gd name="connsiteX23" fmla="*/ 1488 w 274516"/>
                <a:gd name="connsiteY23" fmla="*/ 199200 h 334902"/>
                <a:gd name="connsiteX24" fmla="*/ 1488 w 274516"/>
                <a:gd name="connsiteY24" fmla="*/ 199200 h 334902"/>
                <a:gd name="connsiteX25" fmla="*/ 1012 w 274516"/>
                <a:gd name="connsiteY25" fmla="*/ 205487 h 334902"/>
                <a:gd name="connsiteX26" fmla="*/ 1203 w 274516"/>
                <a:gd name="connsiteY26" fmla="*/ 228347 h 334902"/>
                <a:gd name="connsiteX27" fmla="*/ 1203 w 274516"/>
                <a:gd name="connsiteY27" fmla="*/ 228347 h 334902"/>
                <a:gd name="connsiteX28" fmla="*/ 6918 w 274516"/>
                <a:gd name="connsiteY28" fmla="*/ 255588 h 334902"/>
                <a:gd name="connsiteX29" fmla="*/ 6918 w 274516"/>
                <a:gd name="connsiteY29" fmla="*/ 255588 h 334902"/>
                <a:gd name="connsiteX30" fmla="*/ 20920 w 274516"/>
                <a:gd name="connsiteY30" fmla="*/ 285115 h 334902"/>
                <a:gd name="connsiteX31" fmla="*/ 37493 w 274516"/>
                <a:gd name="connsiteY31" fmla="*/ 305308 h 334902"/>
                <a:gd name="connsiteX32" fmla="*/ 45589 w 274516"/>
                <a:gd name="connsiteY32" fmla="*/ 313500 h 334902"/>
                <a:gd name="connsiteX33" fmla="*/ 45589 w 274516"/>
                <a:gd name="connsiteY33" fmla="*/ 310547 h 334902"/>
                <a:gd name="connsiteX34" fmla="*/ 45589 w 274516"/>
                <a:gd name="connsiteY34" fmla="*/ 310547 h 334902"/>
                <a:gd name="connsiteX35" fmla="*/ 45589 w 274516"/>
                <a:gd name="connsiteY35" fmla="*/ 313500 h 334902"/>
                <a:gd name="connsiteX36" fmla="*/ 60448 w 274516"/>
                <a:gd name="connsiteY36" fmla="*/ 322454 h 334902"/>
                <a:gd name="connsiteX37" fmla="*/ 60448 w 274516"/>
                <a:gd name="connsiteY37" fmla="*/ 322454 h 334902"/>
                <a:gd name="connsiteX38" fmla="*/ 60448 w 274516"/>
                <a:gd name="connsiteY38" fmla="*/ 322454 h 334902"/>
                <a:gd name="connsiteX39" fmla="*/ 76927 w 274516"/>
                <a:gd name="connsiteY39" fmla="*/ 328835 h 334902"/>
                <a:gd name="connsiteX40" fmla="*/ 102168 w 274516"/>
                <a:gd name="connsiteY40" fmla="*/ 334360 h 334902"/>
                <a:gd name="connsiteX41" fmla="*/ 117122 w 274516"/>
                <a:gd name="connsiteY41" fmla="*/ 332740 h 334902"/>
                <a:gd name="connsiteX42" fmla="*/ 124932 w 274516"/>
                <a:gd name="connsiteY42" fmla="*/ 331312 h 334902"/>
                <a:gd name="connsiteX43" fmla="*/ 124932 w 274516"/>
                <a:gd name="connsiteY43" fmla="*/ 331312 h 334902"/>
                <a:gd name="connsiteX44" fmla="*/ 165414 w 274516"/>
                <a:gd name="connsiteY44" fmla="*/ 311023 h 334902"/>
                <a:gd name="connsiteX45" fmla="*/ 165414 w 274516"/>
                <a:gd name="connsiteY45" fmla="*/ 311023 h 334902"/>
                <a:gd name="connsiteX46" fmla="*/ 166557 w 274516"/>
                <a:gd name="connsiteY46" fmla="*/ 309881 h 334902"/>
                <a:gd name="connsiteX47" fmla="*/ 181606 w 274516"/>
                <a:gd name="connsiteY47" fmla="*/ 297307 h 334902"/>
                <a:gd name="connsiteX48" fmla="*/ 189131 w 274516"/>
                <a:gd name="connsiteY48" fmla="*/ 287402 h 334902"/>
                <a:gd name="connsiteX49" fmla="*/ 189131 w 274516"/>
                <a:gd name="connsiteY49" fmla="*/ 287402 h 334902"/>
                <a:gd name="connsiteX50" fmla="*/ 190274 w 274516"/>
                <a:gd name="connsiteY50" fmla="*/ 285878 h 334902"/>
                <a:gd name="connsiteX51" fmla="*/ 202561 w 274516"/>
                <a:gd name="connsiteY51" fmla="*/ 270828 h 334902"/>
                <a:gd name="connsiteX52" fmla="*/ 208276 w 274516"/>
                <a:gd name="connsiteY52" fmla="*/ 264161 h 334902"/>
                <a:gd name="connsiteX53" fmla="*/ 208276 w 274516"/>
                <a:gd name="connsiteY53" fmla="*/ 264161 h 334902"/>
                <a:gd name="connsiteX54" fmla="*/ 226088 w 274516"/>
                <a:gd name="connsiteY54" fmla="*/ 237395 h 334902"/>
                <a:gd name="connsiteX55" fmla="*/ 226088 w 274516"/>
                <a:gd name="connsiteY55" fmla="*/ 237395 h 334902"/>
                <a:gd name="connsiteX56" fmla="*/ 236947 w 274516"/>
                <a:gd name="connsiteY56" fmla="*/ 219393 h 334902"/>
                <a:gd name="connsiteX57" fmla="*/ 240566 w 274516"/>
                <a:gd name="connsiteY57" fmla="*/ 212821 h 334902"/>
                <a:gd name="connsiteX58" fmla="*/ 241899 w 274516"/>
                <a:gd name="connsiteY58" fmla="*/ 210916 h 334902"/>
                <a:gd name="connsiteX59" fmla="*/ 241899 w 274516"/>
                <a:gd name="connsiteY59" fmla="*/ 210916 h 334902"/>
                <a:gd name="connsiteX60" fmla="*/ 250758 w 274516"/>
                <a:gd name="connsiteY60" fmla="*/ 192628 h 334902"/>
                <a:gd name="connsiteX61" fmla="*/ 250758 w 274516"/>
                <a:gd name="connsiteY61" fmla="*/ 192628 h 334902"/>
                <a:gd name="connsiteX62" fmla="*/ 258378 w 274516"/>
                <a:gd name="connsiteY62" fmla="*/ 174340 h 334902"/>
                <a:gd name="connsiteX63" fmla="*/ 262664 w 274516"/>
                <a:gd name="connsiteY63" fmla="*/ 158052 h 334902"/>
                <a:gd name="connsiteX64" fmla="*/ 262664 w 274516"/>
                <a:gd name="connsiteY64" fmla="*/ 158052 h 334902"/>
                <a:gd name="connsiteX65" fmla="*/ 266950 w 274516"/>
                <a:gd name="connsiteY65" fmla="*/ 149384 h 334902"/>
                <a:gd name="connsiteX66" fmla="*/ 266950 w 274516"/>
                <a:gd name="connsiteY66" fmla="*/ 149384 h 334902"/>
                <a:gd name="connsiteX67" fmla="*/ 266950 w 274516"/>
                <a:gd name="connsiteY67" fmla="*/ 149384 h 334902"/>
                <a:gd name="connsiteX68" fmla="*/ 268950 w 274516"/>
                <a:gd name="connsiteY68" fmla="*/ 141193 h 334902"/>
                <a:gd name="connsiteX69" fmla="*/ 271046 w 274516"/>
                <a:gd name="connsiteY69" fmla="*/ 129763 h 334902"/>
                <a:gd name="connsiteX70" fmla="*/ 271998 w 274516"/>
                <a:gd name="connsiteY70" fmla="*/ 118238 h 334902"/>
                <a:gd name="connsiteX71" fmla="*/ 271998 w 274516"/>
                <a:gd name="connsiteY71" fmla="*/ 118238 h 334902"/>
                <a:gd name="connsiteX72" fmla="*/ 271998 w 274516"/>
                <a:gd name="connsiteY72" fmla="*/ 118238 h 334902"/>
                <a:gd name="connsiteX73" fmla="*/ 271046 w 274516"/>
                <a:gd name="connsiteY73" fmla="*/ 116047 h 334902"/>
                <a:gd name="connsiteX74" fmla="*/ 271903 w 274516"/>
                <a:gd name="connsiteY74" fmla="*/ 87662 h 334902"/>
                <a:gd name="connsiteX75" fmla="*/ 271903 w 274516"/>
                <a:gd name="connsiteY75" fmla="*/ 87662 h 334902"/>
                <a:gd name="connsiteX76" fmla="*/ 271903 w 274516"/>
                <a:gd name="connsiteY76" fmla="*/ 87662 h 334902"/>
                <a:gd name="connsiteX77" fmla="*/ 271522 w 274516"/>
                <a:gd name="connsiteY77" fmla="*/ 83186 h 334902"/>
                <a:gd name="connsiteX78" fmla="*/ 271522 w 274516"/>
                <a:gd name="connsiteY78" fmla="*/ 83186 h 334902"/>
                <a:gd name="connsiteX79" fmla="*/ 271046 w 274516"/>
                <a:gd name="connsiteY79" fmla="*/ 79756 h 334902"/>
                <a:gd name="connsiteX80" fmla="*/ 271046 w 274516"/>
                <a:gd name="connsiteY80" fmla="*/ 79756 h 334902"/>
                <a:gd name="connsiteX81" fmla="*/ 262188 w 274516"/>
                <a:gd name="connsiteY81" fmla="*/ 61659 h 334902"/>
                <a:gd name="connsiteX82" fmla="*/ 262188 w 274516"/>
                <a:gd name="connsiteY82" fmla="*/ 61659 h 334902"/>
                <a:gd name="connsiteX83" fmla="*/ 254472 w 274516"/>
                <a:gd name="connsiteY83" fmla="*/ 52991 h 334902"/>
                <a:gd name="connsiteX84" fmla="*/ 244947 w 274516"/>
                <a:gd name="connsiteY84" fmla="*/ 39656 h 334902"/>
                <a:gd name="connsiteX85" fmla="*/ 229422 w 274516"/>
                <a:gd name="connsiteY85" fmla="*/ 24416 h 334902"/>
                <a:gd name="connsiteX86" fmla="*/ 229327 w 274516"/>
                <a:gd name="connsiteY86" fmla="*/ 24321 h 334902"/>
                <a:gd name="connsiteX87" fmla="*/ 229327 w 274516"/>
                <a:gd name="connsiteY87" fmla="*/ 24321 h 334902"/>
                <a:gd name="connsiteX88" fmla="*/ 224278 w 274516"/>
                <a:gd name="connsiteY88" fmla="*/ 19749 h 334902"/>
                <a:gd name="connsiteX89" fmla="*/ 216182 w 274516"/>
                <a:gd name="connsiteY89" fmla="*/ 14320 h 334902"/>
                <a:gd name="connsiteX90" fmla="*/ 216182 w 274516"/>
                <a:gd name="connsiteY90" fmla="*/ 14320 h 334902"/>
                <a:gd name="connsiteX91" fmla="*/ 207705 w 274516"/>
                <a:gd name="connsiteY91" fmla="*/ 9653 h 334902"/>
                <a:gd name="connsiteX92" fmla="*/ 187797 w 274516"/>
                <a:gd name="connsiteY92" fmla="*/ 2699 h 334902"/>
                <a:gd name="connsiteX93" fmla="*/ 182654 w 274516"/>
                <a:gd name="connsiteY93" fmla="*/ 1556 h 334902"/>
                <a:gd name="connsiteX94" fmla="*/ 182654 w 274516"/>
                <a:gd name="connsiteY94" fmla="*/ 1556 h 334902"/>
                <a:gd name="connsiteX95" fmla="*/ 162937 w 274516"/>
                <a:gd name="connsiteY95" fmla="*/ 1175 h 334902"/>
                <a:gd name="connsiteX96" fmla="*/ 157984 w 274516"/>
                <a:gd name="connsiteY96" fmla="*/ 2223 h 334902"/>
                <a:gd name="connsiteX97" fmla="*/ 157984 w 274516"/>
                <a:gd name="connsiteY97" fmla="*/ 2223 h 334902"/>
                <a:gd name="connsiteX98" fmla="*/ 137982 w 274516"/>
                <a:gd name="connsiteY98" fmla="*/ 9176 h 334902"/>
                <a:gd name="connsiteX99" fmla="*/ 137982 w 274516"/>
                <a:gd name="connsiteY99" fmla="*/ 9176 h 334902"/>
                <a:gd name="connsiteX100" fmla="*/ 128171 w 274516"/>
                <a:gd name="connsiteY100" fmla="*/ 12796 h 334902"/>
                <a:gd name="connsiteX101" fmla="*/ 117979 w 274516"/>
                <a:gd name="connsiteY101" fmla="*/ 18606 h 334902"/>
                <a:gd name="connsiteX102" fmla="*/ 109883 w 274516"/>
                <a:gd name="connsiteY102" fmla="*/ 24131 h 334902"/>
                <a:gd name="connsiteX103" fmla="*/ 107978 w 274516"/>
                <a:gd name="connsiteY103" fmla="*/ 25750 h 334902"/>
                <a:gd name="connsiteX104" fmla="*/ 98167 w 274516"/>
                <a:gd name="connsiteY104" fmla="*/ 31941 h 334902"/>
                <a:gd name="connsiteX105" fmla="*/ 98167 w 274516"/>
                <a:gd name="connsiteY105" fmla="*/ 31941 h 334902"/>
                <a:gd name="connsiteX106" fmla="*/ 98167 w 274516"/>
                <a:gd name="connsiteY106" fmla="*/ 31941 h 334902"/>
                <a:gd name="connsiteX107" fmla="*/ 79403 w 274516"/>
                <a:gd name="connsiteY107" fmla="*/ 50800 h 334902"/>
                <a:gd name="connsiteX108" fmla="*/ 79403 w 274516"/>
                <a:gd name="connsiteY108" fmla="*/ 50800 h 334902"/>
                <a:gd name="connsiteX109" fmla="*/ 79403 w 274516"/>
                <a:gd name="connsiteY109" fmla="*/ 50800 h 334902"/>
                <a:gd name="connsiteX110" fmla="*/ 78260 w 274516"/>
                <a:gd name="connsiteY110" fmla="*/ 51944 h 334902"/>
                <a:gd name="connsiteX111" fmla="*/ 77879 w 274516"/>
                <a:gd name="connsiteY111" fmla="*/ 52039 h 334902"/>
                <a:gd name="connsiteX112" fmla="*/ 65115 w 274516"/>
                <a:gd name="connsiteY112" fmla="*/ 62802 h 334902"/>
                <a:gd name="connsiteX113" fmla="*/ 197227 w 274516"/>
                <a:gd name="connsiteY113" fmla="*/ 269018 h 334902"/>
                <a:gd name="connsiteX114" fmla="*/ 196941 w 274516"/>
                <a:gd name="connsiteY114" fmla="*/ 269304 h 334902"/>
                <a:gd name="connsiteX115" fmla="*/ 196941 w 274516"/>
                <a:gd name="connsiteY115" fmla="*/ 268828 h 334902"/>
                <a:gd name="connsiteX116" fmla="*/ 197227 w 274516"/>
                <a:gd name="connsiteY116" fmla="*/ 269018 h 334902"/>
                <a:gd name="connsiteX117" fmla="*/ 255997 w 274516"/>
                <a:gd name="connsiteY117" fmla="*/ 94425 h 334902"/>
                <a:gd name="connsiteX118" fmla="*/ 256187 w 274516"/>
                <a:gd name="connsiteY118" fmla="*/ 94901 h 334902"/>
                <a:gd name="connsiteX119" fmla="*/ 255806 w 274516"/>
                <a:gd name="connsiteY119" fmla="*/ 94520 h 334902"/>
                <a:gd name="connsiteX120" fmla="*/ 255997 w 274516"/>
                <a:gd name="connsiteY120" fmla="*/ 94425 h 334902"/>
                <a:gd name="connsiteX121" fmla="*/ 199704 w 274516"/>
                <a:gd name="connsiteY121" fmla="*/ 237109 h 334902"/>
                <a:gd name="connsiteX122" fmla="*/ 199704 w 274516"/>
                <a:gd name="connsiteY122" fmla="*/ 237205 h 334902"/>
                <a:gd name="connsiteX123" fmla="*/ 199132 w 274516"/>
                <a:gd name="connsiteY123" fmla="*/ 236729 h 334902"/>
                <a:gd name="connsiteX124" fmla="*/ 199704 w 274516"/>
                <a:gd name="connsiteY124" fmla="*/ 237109 h 334902"/>
                <a:gd name="connsiteX125" fmla="*/ 182654 w 274516"/>
                <a:gd name="connsiteY125" fmla="*/ 152718 h 334902"/>
                <a:gd name="connsiteX126" fmla="*/ 182654 w 274516"/>
                <a:gd name="connsiteY126" fmla="*/ 152718 h 334902"/>
                <a:gd name="connsiteX127" fmla="*/ 181035 w 274516"/>
                <a:gd name="connsiteY127" fmla="*/ 152718 h 334902"/>
                <a:gd name="connsiteX128" fmla="*/ 181035 w 274516"/>
                <a:gd name="connsiteY128" fmla="*/ 152718 h 334902"/>
                <a:gd name="connsiteX129" fmla="*/ 182654 w 274516"/>
                <a:gd name="connsiteY129" fmla="*/ 152718 h 334902"/>
                <a:gd name="connsiteX130" fmla="*/ 109788 w 274516"/>
                <a:gd name="connsiteY130" fmla="*/ 249682 h 334902"/>
                <a:gd name="connsiteX131" fmla="*/ 109026 w 274516"/>
                <a:gd name="connsiteY131" fmla="*/ 250445 h 334902"/>
                <a:gd name="connsiteX132" fmla="*/ 109121 w 274516"/>
                <a:gd name="connsiteY132" fmla="*/ 249587 h 334902"/>
                <a:gd name="connsiteX133" fmla="*/ 109788 w 274516"/>
                <a:gd name="connsiteY133" fmla="*/ 249682 h 334902"/>
                <a:gd name="connsiteX134" fmla="*/ 150840 w 274516"/>
                <a:gd name="connsiteY134" fmla="*/ 142622 h 334902"/>
                <a:gd name="connsiteX135" fmla="*/ 150840 w 274516"/>
                <a:gd name="connsiteY135" fmla="*/ 142622 h 334902"/>
                <a:gd name="connsiteX136" fmla="*/ 150840 w 274516"/>
                <a:gd name="connsiteY136" fmla="*/ 142622 h 334902"/>
                <a:gd name="connsiteX137" fmla="*/ 150650 w 274516"/>
                <a:gd name="connsiteY137" fmla="*/ 142526 h 334902"/>
                <a:gd name="connsiteX138" fmla="*/ 150840 w 274516"/>
                <a:gd name="connsiteY138" fmla="*/ 142622 h 334902"/>
                <a:gd name="connsiteX139" fmla="*/ 150840 w 274516"/>
                <a:gd name="connsiteY139" fmla="*/ 142622 h 334902"/>
                <a:gd name="connsiteX140" fmla="*/ 150840 w 274516"/>
                <a:gd name="connsiteY140" fmla="*/ 142622 h 334902"/>
                <a:gd name="connsiteX141" fmla="*/ 135600 w 274516"/>
                <a:gd name="connsiteY141" fmla="*/ 197581 h 334902"/>
                <a:gd name="connsiteX142" fmla="*/ 135600 w 274516"/>
                <a:gd name="connsiteY142" fmla="*/ 197581 h 334902"/>
                <a:gd name="connsiteX143" fmla="*/ 135600 w 274516"/>
                <a:gd name="connsiteY143" fmla="*/ 197581 h 334902"/>
                <a:gd name="connsiteX144" fmla="*/ 135600 w 274516"/>
                <a:gd name="connsiteY144" fmla="*/ 197581 h 334902"/>
                <a:gd name="connsiteX145" fmla="*/ 135600 w 274516"/>
                <a:gd name="connsiteY145" fmla="*/ 197581 h 334902"/>
                <a:gd name="connsiteX146" fmla="*/ 135600 w 274516"/>
                <a:gd name="connsiteY146" fmla="*/ 197581 h 334902"/>
                <a:gd name="connsiteX147" fmla="*/ 165604 w 274516"/>
                <a:gd name="connsiteY147" fmla="*/ 217679 h 334902"/>
                <a:gd name="connsiteX148" fmla="*/ 165604 w 274516"/>
                <a:gd name="connsiteY148" fmla="*/ 217679 h 334902"/>
                <a:gd name="connsiteX149" fmla="*/ 165699 w 274516"/>
                <a:gd name="connsiteY149" fmla="*/ 217488 h 334902"/>
                <a:gd name="connsiteX150" fmla="*/ 165604 w 274516"/>
                <a:gd name="connsiteY150" fmla="*/ 217679 h 334902"/>
                <a:gd name="connsiteX151" fmla="*/ 165604 w 274516"/>
                <a:gd name="connsiteY151" fmla="*/ 217679 h 334902"/>
                <a:gd name="connsiteX152" fmla="*/ 114360 w 274516"/>
                <a:gd name="connsiteY152" fmla="*/ 254540 h 334902"/>
                <a:gd name="connsiteX153" fmla="*/ 116836 w 274516"/>
                <a:gd name="connsiteY153" fmla="*/ 250064 h 334902"/>
                <a:gd name="connsiteX154" fmla="*/ 116741 w 274516"/>
                <a:gd name="connsiteY154" fmla="*/ 255112 h 334902"/>
                <a:gd name="connsiteX155" fmla="*/ 114360 w 274516"/>
                <a:gd name="connsiteY155" fmla="*/ 254540 h 334902"/>
                <a:gd name="connsiteX156" fmla="*/ 200275 w 274516"/>
                <a:gd name="connsiteY156" fmla="*/ 182817 h 334902"/>
                <a:gd name="connsiteX157" fmla="*/ 200561 w 274516"/>
                <a:gd name="connsiteY157" fmla="*/ 182817 h 334902"/>
                <a:gd name="connsiteX158" fmla="*/ 200085 w 274516"/>
                <a:gd name="connsiteY158" fmla="*/ 183293 h 334902"/>
                <a:gd name="connsiteX159" fmla="*/ 200275 w 274516"/>
                <a:gd name="connsiteY159" fmla="*/ 182817 h 334902"/>
                <a:gd name="connsiteX160" fmla="*/ 165890 w 274516"/>
                <a:gd name="connsiteY160" fmla="*/ 104426 h 334902"/>
                <a:gd name="connsiteX161" fmla="*/ 165890 w 274516"/>
                <a:gd name="connsiteY161" fmla="*/ 104426 h 334902"/>
                <a:gd name="connsiteX162" fmla="*/ 165890 w 274516"/>
                <a:gd name="connsiteY162" fmla="*/ 104426 h 334902"/>
                <a:gd name="connsiteX163" fmla="*/ 165890 w 274516"/>
                <a:gd name="connsiteY163" fmla="*/ 104426 h 334902"/>
                <a:gd name="connsiteX164" fmla="*/ 99977 w 274516"/>
                <a:gd name="connsiteY164" fmla="*/ 106998 h 334902"/>
                <a:gd name="connsiteX165" fmla="*/ 99310 w 274516"/>
                <a:gd name="connsiteY165" fmla="*/ 107570 h 334902"/>
                <a:gd name="connsiteX166" fmla="*/ 99501 w 274516"/>
                <a:gd name="connsiteY166" fmla="*/ 106998 h 334902"/>
                <a:gd name="connsiteX167" fmla="*/ 99977 w 274516"/>
                <a:gd name="connsiteY167" fmla="*/ 106998 h 334902"/>
                <a:gd name="connsiteX168" fmla="*/ 79213 w 274516"/>
                <a:gd name="connsiteY168" fmla="*/ 233966 h 334902"/>
                <a:gd name="connsiteX169" fmla="*/ 79213 w 274516"/>
                <a:gd name="connsiteY169" fmla="*/ 234157 h 334902"/>
                <a:gd name="connsiteX170" fmla="*/ 79022 w 274516"/>
                <a:gd name="connsiteY170" fmla="*/ 233966 h 334902"/>
                <a:gd name="connsiteX171" fmla="*/ 79213 w 274516"/>
                <a:gd name="connsiteY171" fmla="*/ 233966 h 334902"/>
                <a:gd name="connsiteX172" fmla="*/ 95119 w 274516"/>
                <a:gd name="connsiteY172" fmla="*/ 76328 h 334902"/>
                <a:gd name="connsiteX173" fmla="*/ 94929 w 274516"/>
                <a:gd name="connsiteY173" fmla="*/ 76518 h 334902"/>
                <a:gd name="connsiteX174" fmla="*/ 94833 w 274516"/>
                <a:gd name="connsiteY174" fmla="*/ 76328 h 334902"/>
                <a:gd name="connsiteX175" fmla="*/ 95119 w 274516"/>
                <a:gd name="connsiteY175" fmla="*/ 76328 h 334902"/>
                <a:gd name="connsiteX176" fmla="*/ 93976 w 274516"/>
                <a:gd name="connsiteY176" fmla="*/ 76423 h 334902"/>
                <a:gd name="connsiteX177" fmla="*/ 93881 w 274516"/>
                <a:gd name="connsiteY177" fmla="*/ 76518 h 334902"/>
                <a:gd name="connsiteX178" fmla="*/ 93786 w 274516"/>
                <a:gd name="connsiteY178" fmla="*/ 76423 h 334902"/>
                <a:gd name="connsiteX179" fmla="*/ 93976 w 274516"/>
                <a:gd name="connsiteY179" fmla="*/ 76423 h 334902"/>
                <a:gd name="connsiteX180" fmla="*/ 111121 w 274516"/>
                <a:gd name="connsiteY180" fmla="*/ 65945 h 334902"/>
                <a:gd name="connsiteX181" fmla="*/ 111121 w 274516"/>
                <a:gd name="connsiteY181" fmla="*/ 65945 h 334902"/>
                <a:gd name="connsiteX182" fmla="*/ 111216 w 274516"/>
                <a:gd name="connsiteY182" fmla="*/ 65945 h 334902"/>
                <a:gd name="connsiteX183" fmla="*/ 111121 w 274516"/>
                <a:gd name="connsiteY183" fmla="*/ 65945 h 334902"/>
                <a:gd name="connsiteX184" fmla="*/ 57496 w 274516"/>
                <a:gd name="connsiteY184" fmla="*/ 169006 h 334902"/>
                <a:gd name="connsiteX185" fmla="*/ 57496 w 274516"/>
                <a:gd name="connsiteY185" fmla="*/ 169006 h 334902"/>
                <a:gd name="connsiteX186" fmla="*/ 57496 w 274516"/>
                <a:gd name="connsiteY186" fmla="*/ 169006 h 334902"/>
                <a:gd name="connsiteX187" fmla="*/ 57496 w 274516"/>
                <a:gd name="connsiteY187" fmla="*/ 169006 h 334902"/>
                <a:gd name="connsiteX188" fmla="*/ 72164 w 274516"/>
                <a:gd name="connsiteY188" fmla="*/ 214249 h 334902"/>
                <a:gd name="connsiteX189" fmla="*/ 72069 w 274516"/>
                <a:gd name="connsiteY189" fmla="*/ 214059 h 334902"/>
                <a:gd name="connsiteX190" fmla="*/ 72450 w 274516"/>
                <a:gd name="connsiteY190" fmla="*/ 214059 h 334902"/>
                <a:gd name="connsiteX191" fmla="*/ 72164 w 274516"/>
                <a:gd name="connsiteY191" fmla="*/ 214249 h 334902"/>
                <a:gd name="connsiteX192" fmla="*/ 77307 w 274516"/>
                <a:gd name="connsiteY192" fmla="*/ 219012 h 334902"/>
                <a:gd name="connsiteX193" fmla="*/ 77117 w 274516"/>
                <a:gd name="connsiteY193" fmla="*/ 219203 h 334902"/>
                <a:gd name="connsiteX194" fmla="*/ 77022 w 274516"/>
                <a:gd name="connsiteY194" fmla="*/ 219012 h 334902"/>
                <a:gd name="connsiteX195" fmla="*/ 77307 w 274516"/>
                <a:gd name="connsiteY195" fmla="*/ 219012 h 334902"/>
                <a:gd name="connsiteX196" fmla="*/ 232279 w 274516"/>
                <a:gd name="connsiteY196" fmla="*/ 171197 h 334902"/>
                <a:gd name="connsiteX197" fmla="*/ 232279 w 274516"/>
                <a:gd name="connsiteY197" fmla="*/ 171197 h 334902"/>
                <a:gd name="connsiteX198" fmla="*/ 232470 w 274516"/>
                <a:gd name="connsiteY198" fmla="*/ 171578 h 334902"/>
                <a:gd name="connsiteX199" fmla="*/ 232089 w 274516"/>
                <a:gd name="connsiteY199" fmla="*/ 171387 h 334902"/>
                <a:gd name="connsiteX200" fmla="*/ 232279 w 274516"/>
                <a:gd name="connsiteY200" fmla="*/ 171197 h 334902"/>
                <a:gd name="connsiteX201" fmla="*/ 121884 w 274516"/>
                <a:gd name="connsiteY201" fmla="*/ 50324 h 334902"/>
                <a:gd name="connsiteX202" fmla="*/ 122551 w 274516"/>
                <a:gd name="connsiteY202" fmla="*/ 49657 h 334902"/>
                <a:gd name="connsiteX203" fmla="*/ 122170 w 274516"/>
                <a:gd name="connsiteY203" fmla="*/ 51086 h 334902"/>
                <a:gd name="connsiteX204" fmla="*/ 121884 w 274516"/>
                <a:gd name="connsiteY204" fmla="*/ 50324 h 334902"/>
                <a:gd name="connsiteX205" fmla="*/ 64068 w 274516"/>
                <a:gd name="connsiteY205" fmla="*/ 199009 h 334902"/>
                <a:gd name="connsiteX206" fmla="*/ 64068 w 274516"/>
                <a:gd name="connsiteY206" fmla="*/ 199009 h 334902"/>
                <a:gd name="connsiteX207" fmla="*/ 64068 w 274516"/>
                <a:gd name="connsiteY207" fmla="*/ 199009 h 334902"/>
                <a:gd name="connsiteX208" fmla="*/ 64068 w 274516"/>
                <a:gd name="connsiteY208" fmla="*/ 199009 h 334902"/>
                <a:gd name="connsiteX209" fmla="*/ 140077 w 274516"/>
                <a:gd name="connsiteY209" fmla="*/ 308833 h 334902"/>
                <a:gd name="connsiteX210" fmla="*/ 140554 w 274516"/>
                <a:gd name="connsiteY210" fmla="*/ 308833 h 334902"/>
                <a:gd name="connsiteX211" fmla="*/ 140363 w 274516"/>
                <a:gd name="connsiteY211" fmla="*/ 309023 h 334902"/>
                <a:gd name="connsiteX212" fmla="*/ 140363 w 274516"/>
                <a:gd name="connsiteY212" fmla="*/ 309023 h 334902"/>
                <a:gd name="connsiteX213" fmla="*/ 140363 w 274516"/>
                <a:gd name="connsiteY213" fmla="*/ 309023 h 334902"/>
                <a:gd name="connsiteX214" fmla="*/ 140363 w 274516"/>
                <a:gd name="connsiteY214" fmla="*/ 309023 h 334902"/>
                <a:gd name="connsiteX215" fmla="*/ 140077 w 274516"/>
                <a:gd name="connsiteY215" fmla="*/ 308833 h 334902"/>
                <a:gd name="connsiteX216" fmla="*/ 243900 w 274516"/>
                <a:gd name="connsiteY216" fmla="*/ 96425 h 334902"/>
                <a:gd name="connsiteX217" fmla="*/ 243995 w 274516"/>
                <a:gd name="connsiteY217" fmla="*/ 96235 h 334902"/>
                <a:gd name="connsiteX218" fmla="*/ 244186 w 274516"/>
                <a:gd name="connsiteY218" fmla="*/ 96330 h 334902"/>
                <a:gd name="connsiteX219" fmla="*/ 243900 w 274516"/>
                <a:gd name="connsiteY219" fmla="*/ 96425 h 334902"/>
                <a:gd name="connsiteX220" fmla="*/ 86356 w 274516"/>
                <a:gd name="connsiteY220" fmla="*/ 67183 h 334902"/>
                <a:gd name="connsiteX221" fmla="*/ 86071 w 274516"/>
                <a:gd name="connsiteY221" fmla="*/ 67565 h 334902"/>
                <a:gd name="connsiteX222" fmla="*/ 86071 w 274516"/>
                <a:gd name="connsiteY222" fmla="*/ 67565 h 334902"/>
                <a:gd name="connsiteX223" fmla="*/ 85880 w 274516"/>
                <a:gd name="connsiteY223" fmla="*/ 66993 h 334902"/>
                <a:gd name="connsiteX224" fmla="*/ 86356 w 274516"/>
                <a:gd name="connsiteY224" fmla="*/ 67183 h 334902"/>
                <a:gd name="connsiteX225" fmla="*/ 24444 w 274516"/>
                <a:gd name="connsiteY225" fmla="*/ 171958 h 334902"/>
                <a:gd name="connsiteX226" fmla="*/ 24253 w 274516"/>
                <a:gd name="connsiteY226" fmla="*/ 172149 h 334902"/>
                <a:gd name="connsiteX227" fmla="*/ 24253 w 274516"/>
                <a:gd name="connsiteY227" fmla="*/ 172149 h 334902"/>
                <a:gd name="connsiteX228" fmla="*/ 24253 w 274516"/>
                <a:gd name="connsiteY228" fmla="*/ 172149 h 334902"/>
                <a:gd name="connsiteX229" fmla="*/ 24253 w 274516"/>
                <a:gd name="connsiteY229" fmla="*/ 172149 h 334902"/>
                <a:gd name="connsiteX230" fmla="*/ 24063 w 274516"/>
                <a:gd name="connsiteY230" fmla="*/ 171768 h 334902"/>
                <a:gd name="connsiteX231" fmla="*/ 24444 w 274516"/>
                <a:gd name="connsiteY231" fmla="*/ 171958 h 334902"/>
                <a:gd name="connsiteX232" fmla="*/ 14157 w 274516"/>
                <a:gd name="connsiteY232" fmla="*/ 202153 h 334902"/>
                <a:gd name="connsiteX233" fmla="*/ 14157 w 274516"/>
                <a:gd name="connsiteY233" fmla="*/ 202439 h 334902"/>
                <a:gd name="connsiteX234" fmla="*/ 13966 w 274516"/>
                <a:gd name="connsiteY234" fmla="*/ 202343 h 334902"/>
                <a:gd name="connsiteX235" fmla="*/ 14157 w 274516"/>
                <a:gd name="connsiteY235" fmla="*/ 202153 h 334902"/>
                <a:gd name="connsiteX236" fmla="*/ 237137 w 274516"/>
                <a:gd name="connsiteY236" fmla="*/ 176531 h 334902"/>
                <a:gd name="connsiteX237" fmla="*/ 237232 w 274516"/>
                <a:gd name="connsiteY237" fmla="*/ 176245 h 334902"/>
                <a:gd name="connsiteX238" fmla="*/ 237232 w 274516"/>
                <a:gd name="connsiteY238" fmla="*/ 176245 h 334902"/>
                <a:gd name="connsiteX239" fmla="*/ 237232 w 274516"/>
                <a:gd name="connsiteY239" fmla="*/ 176245 h 334902"/>
                <a:gd name="connsiteX240" fmla="*/ 237423 w 274516"/>
                <a:gd name="connsiteY240" fmla="*/ 176435 h 334902"/>
                <a:gd name="connsiteX241" fmla="*/ 237137 w 274516"/>
                <a:gd name="connsiteY241" fmla="*/ 176531 h 334902"/>
                <a:gd name="connsiteX242" fmla="*/ 255806 w 274516"/>
                <a:gd name="connsiteY242" fmla="*/ 104903 h 334902"/>
                <a:gd name="connsiteX243" fmla="*/ 255806 w 274516"/>
                <a:gd name="connsiteY243" fmla="*/ 104712 h 334902"/>
                <a:gd name="connsiteX244" fmla="*/ 255806 w 274516"/>
                <a:gd name="connsiteY244" fmla="*/ 104712 h 334902"/>
                <a:gd name="connsiteX245" fmla="*/ 255806 w 274516"/>
                <a:gd name="connsiteY245" fmla="*/ 104712 h 334902"/>
                <a:gd name="connsiteX246" fmla="*/ 255997 w 274516"/>
                <a:gd name="connsiteY246" fmla="*/ 104903 h 334902"/>
                <a:gd name="connsiteX247" fmla="*/ 255806 w 274516"/>
                <a:gd name="connsiteY247" fmla="*/ 104903 h 334902"/>
                <a:gd name="connsiteX248" fmla="*/ 78736 w 274516"/>
                <a:gd name="connsiteY248" fmla="*/ 300546 h 334902"/>
                <a:gd name="connsiteX249" fmla="*/ 78736 w 274516"/>
                <a:gd name="connsiteY249" fmla="*/ 300546 h 334902"/>
                <a:gd name="connsiteX250" fmla="*/ 78736 w 274516"/>
                <a:gd name="connsiteY250" fmla="*/ 300546 h 334902"/>
                <a:gd name="connsiteX251" fmla="*/ 78736 w 274516"/>
                <a:gd name="connsiteY251" fmla="*/ 300546 h 334902"/>
                <a:gd name="connsiteX252" fmla="*/ 105216 w 274516"/>
                <a:gd name="connsiteY252" fmla="*/ 323882 h 334902"/>
                <a:gd name="connsiteX253" fmla="*/ 105216 w 274516"/>
                <a:gd name="connsiteY253" fmla="*/ 323882 h 334902"/>
                <a:gd name="connsiteX254" fmla="*/ 105216 w 274516"/>
                <a:gd name="connsiteY254" fmla="*/ 323882 h 334902"/>
                <a:gd name="connsiteX255" fmla="*/ 105216 w 274516"/>
                <a:gd name="connsiteY255" fmla="*/ 323882 h 334902"/>
                <a:gd name="connsiteX256" fmla="*/ 105216 w 274516"/>
                <a:gd name="connsiteY256" fmla="*/ 323882 h 334902"/>
                <a:gd name="connsiteX257" fmla="*/ 163509 w 274516"/>
                <a:gd name="connsiteY257" fmla="*/ 295783 h 334902"/>
                <a:gd name="connsiteX258" fmla="*/ 163699 w 274516"/>
                <a:gd name="connsiteY258" fmla="*/ 295783 h 334902"/>
                <a:gd name="connsiteX259" fmla="*/ 163604 w 274516"/>
                <a:gd name="connsiteY259" fmla="*/ 295974 h 334902"/>
                <a:gd name="connsiteX260" fmla="*/ 163509 w 274516"/>
                <a:gd name="connsiteY260" fmla="*/ 295783 h 334902"/>
                <a:gd name="connsiteX261" fmla="*/ 259045 w 274516"/>
                <a:gd name="connsiteY261" fmla="*/ 138049 h 334902"/>
                <a:gd name="connsiteX262" fmla="*/ 259045 w 274516"/>
                <a:gd name="connsiteY262" fmla="*/ 138049 h 334902"/>
                <a:gd name="connsiteX263" fmla="*/ 259045 w 274516"/>
                <a:gd name="connsiteY263" fmla="*/ 138049 h 334902"/>
                <a:gd name="connsiteX264" fmla="*/ 259045 w 274516"/>
                <a:gd name="connsiteY264" fmla="*/ 138049 h 334902"/>
                <a:gd name="connsiteX265" fmla="*/ 237518 w 274516"/>
                <a:gd name="connsiteY265" fmla="*/ 72994 h 334902"/>
                <a:gd name="connsiteX266" fmla="*/ 237518 w 274516"/>
                <a:gd name="connsiteY266" fmla="*/ 72994 h 334902"/>
                <a:gd name="connsiteX267" fmla="*/ 237518 w 274516"/>
                <a:gd name="connsiteY267" fmla="*/ 72994 h 334902"/>
                <a:gd name="connsiteX268" fmla="*/ 237518 w 274516"/>
                <a:gd name="connsiteY268" fmla="*/ 72994 h 334902"/>
                <a:gd name="connsiteX269" fmla="*/ 47018 w 274516"/>
                <a:gd name="connsiteY269" fmla="*/ 308833 h 334902"/>
                <a:gd name="connsiteX270" fmla="*/ 47018 w 274516"/>
                <a:gd name="connsiteY270" fmla="*/ 308833 h 334902"/>
                <a:gd name="connsiteX271" fmla="*/ 47018 w 274516"/>
                <a:gd name="connsiteY271" fmla="*/ 308833 h 334902"/>
                <a:gd name="connsiteX272" fmla="*/ 46637 w 274516"/>
                <a:gd name="connsiteY272" fmla="*/ 309214 h 334902"/>
                <a:gd name="connsiteX273" fmla="*/ 46828 w 274516"/>
                <a:gd name="connsiteY273" fmla="*/ 308642 h 334902"/>
                <a:gd name="connsiteX274" fmla="*/ 47018 w 274516"/>
                <a:gd name="connsiteY274" fmla="*/ 308833 h 334902"/>
                <a:gd name="connsiteX275" fmla="*/ 166842 w 274516"/>
                <a:gd name="connsiteY275" fmla="*/ 302451 h 334902"/>
                <a:gd name="connsiteX276" fmla="*/ 167223 w 274516"/>
                <a:gd name="connsiteY276" fmla="*/ 302737 h 334902"/>
                <a:gd name="connsiteX277" fmla="*/ 166747 w 274516"/>
                <a:gd name="connsiteY277" fmla="*/ 302546 h 334902"/>
                <a:gd name="connsiteX278" fmla="*/ 166842 w 274516"/>
                <a:gd name="connsiteY278" fmla="*/ 302451 h 334902"/>
                <a:gd name="connsiteX279" fmla="*/ 176939 w 274516"/>
                <a:gd name="connsiteY279" fmla="*/ 292545 h 334902"/>
                <a:gd name="connsiteX280" fmla="*/ 176939 w 274516"/>
                <a:gd name="connsiteY280" fmla="*/ 292545 h 334902"/>
                <a:gd name="connsiteX281" fmla="*/ 176939 w 274516"/>
                <a:gd name="connsiteY281" fmla="*/ 292545 h 334902"/>
                <a:gd name="connsiteX282" fmla="*/ 176939 w 274516"/>
                <a:gd name="connsiteY282" fmla="*/ 292545 h 334902"/>
                <a:gd name="connsiteX283" fmla="*/ 176939 w 274516"/>
                <a:gd name="connsiteY283" fmla="*/ 292545 h 334902"/>
                <a:gd name="connsiteX284" fmla="*/ 207038 w 274516"/>
                <a:gd name="connsiteY284" fmla="*/ 249302 h 334902"/>
                <a:gd name="connsiteX285" fmla="*/ 207038 w 274516"/>
                <a:gd name="connsiteY285" fmla="*/ 249302 h 334902"/>
                <a:gd name="connsiteX286" fmla="*/ 207038 w 274516"/>
                <a:gd name="connsiteY286" fmla="*/ 249302 h 334902"/>
                <a:gd name="connsiteX287" fmla="*/ 207038 w 274516"/>
                <a:gd name="connsiteY287" fmla="*/ 249302 h 334902"/>
                <a:gd name="connsiteX288" fmla="*/ 207609 w 274516"/>
                <a:gd name="connsiteY288" fmla="*/ 248730 h 334902"/>
                <a:gd name="connsiteX289" fmla="*/ 207800 w 274516"/>
                <a:gd name="connsiteY289" fmla="*/ 249397 h 334902"/>
                <a:gd name="connsiteX290" fmla="*/ 207038 w 274516"/>
                <a:gd name="connsiteY290" fmla="*/ 249302 h 334902"/>
                <a:gd name="connsiteX291" fmla="*/ 260664 w 274516"/>
                <a:gd name="connsiteY291" fmla="*/ 143003 h 334902"/>
                <a:gd name="connsiteX292" fmla="*/ 260664 w 274516"/>
                <a:gd name="connsiteY292" fmla="*/ 143003 h 334902"/>
                <a:gd name="connsiteX293" fmla="*/ 260664 w 274516"/>
                <a:gd name="connsiteY293" fmla="*/ 143003 h 334902"/>
                <a:gd name="connsiteX294" fmla="*/ 260664 w 274516"/>
                <a:gd name="connsiteY294" fmla="*/ 143003 h 334902"/>
                <a:gd name="connsiteX295" fmla="*/ 252663 w 274516"/>
                <a:gd name="connsiteY295" fmla="*/ 74613 h 334902"/>
                <a:gd name="connsiteX296" fmla="*/ 252567 w 274516"/>
                <a:gd name="connsiteY296" fmla="*/ 74708 h 334902"/>
                <a:gd name="connsiteX297" fmla="*/ 252567 w 274516"/>
                <a:gd name="connsiteY297" fmla="*/ 74708 h 334902"/>
                <a:gd name="connsiteX298" fmla="*/ 252567 w 274516"/>
                <a:gd name="connsiteY298" fmla="*/ 74708 h 334902"/>
                <a:gd name="connsiteX299" fmla="*/ 252567 w 274516"/>
                <a:gd name="connsiteY299" fmla="*/ 74708 h 334902"/>
                <a:gd name="connsiteX300" fmla="*/ 252472 w 274516"/>
                <a:gd name="connsiteY300" fmla="*/ 74327 h 334902"/>
                <a:gd name="connsiteX301" fmla="*/ 252663 w 274516"/>
                <a:gd name="connsiteY301" fmla="*/ 74613 h 334902"/>
                <a:gd name="connsiteX302" fmla="*/ 41017 w 274516"/>
                <a:gd name="connsiteY302" fmla="*/ 102331 h 334902"/>
                <a:gd name="connsiteX303" fmla="*/ 41017 w 274516"/>
                <a:gd name="connsiteY303" fmla="*/ 102331 h 334902"/>
                <a:gd name="connsiteX304" fmla="*/ 41017 w 274516"/>
                <a:gd name="connsiteY304" fmla="*/ 102331 h 334902"/>
                <a:gd name="connsiteX305" fmla="*/ 41017 w 274516"/>
                <a:gd name="connsiteY305" fmla="*/ 102331 h 33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274516" h="334902">
                  <a:moveTo>
                    <a:pt x="65115" y="62802"/>
                  </a:moveTo>
                  <a:lnTo>
                    <a:pt x="65115" y="62802"/>
                  </a:lnTo>
                  <a:cubicBezTo>
                    <a:pt x="65115" y="62802"/>
                    <a:pt x="65115" y="62802"/>
                    <a:pt x="65115" y="62802"/>
                  </a:cubicBezTo>
                  <a:cubicBezTo>
                    <a:pt x="61115" y="67755"/>
                    <a:pt x="57019" y="72708"/>
                    <a:pt x="53019" y="77661"/>
                  </a:cubicBezTo>
                  <a:cubicBezTo>
                    <a:pt x="46732" y="83948"/>
                    <a:pt x="41970" y="91282"/>
                    <a:pt x="38160" y="99283"/>
                  </a:cubicBezTo>
                  <a:cubicBezTo>
                    <a:pt x="38160" y="99283"/>
                    <a:pt x="38160" y="99283"/>
                    <a:pt x="38160" y="99283"/>
                  </a:cubicBezTo>
                  <a:cubicBezTo>
                    <a:pt x="38160" y="99283"/>
                    <a:pt x="38160" y="99283"/>
                    <a:pt x="38160" y="99283"/>
                  </a:cubicBezTo>
                  <a:cubicBezTo>
                    <a:pt x="34731" y="103855"/>
                    <a:pt x="31302" y="108522"/>
                    <a:pt x="29587" y="114047"/>
                  </a:cubicBezTo>
                  <a:lnTo>
                    <a:pt x="29587" y="114047"/>
                  </a:lnTo>
                  <a:cubicBezTo>
                    <a:pt x="28254" y="115285"/>
                    <a:pt x="27111" y="116618"/>
                    <a:pt x="27492" y="118714"/>
                  </a:cubicBezTo>
                  <a:cubicBezTo>
                    <a:pt x="24348" y="122714"/>
                    <a:pt x="21681" y="127000"/>
                    <a:pt x="21015" y="132144"/>
                  </a:cubicBezTo>
                  <a:lnTo>
                    <a:pt x="21015" y="132144"/>
                  </a:lnTo>
                  <a:cubicBezTo>
                    <a:pt x="15871" y="138335"/>
                    <a:pt x="14157" y="145955"/>
                    <a:pt x="12252" y="153575"/>
                  </a:cubicBezTo>
                  <a:lnTo>
                    <a:pt x="12252" y="153575"/>
                  </a:lnTo>
                  <a:cubicBezTo>
                    <a:pt x="10442" y="156909"/>
                    <a:pt x="8823" y="160243"/>
                    <a:pt x="8918" y="164148"/>
                  </a:cubicBezTo>
                  <a:cubicBezTo>
                    <a:pt x="8918" y="164148"/>
                    <a:pt x="8918" y="164148"/>
                    <a:pt x="8918" y="164148"/>
                  </a:cubicBezTo>
                  <a:cubicBezTo>
                    <a:pt x="8347" y="165672"/>
                    <a:pt x="7870" y="167196"/>
                    <a:pt x="7299" y="168720"/>
                  </a:cubicBezTo>
                  <a:cubicBezTo>
                    <a:pt x="7299" y="168720"/>
                    <a:pt x="7299" y="168720"/>
                    <a:pt x="7299" y="168720"/>
                  </a:cubicBezTo>
                  <a:cubicBezTo>
                    <a:pt x="7299" y="168720"/>
                    <a:pt x="7299" y="168720"/>
                    <a:pt x="7299" y="168720"/>
                  </a:cubicBezTo>
                  <a:cubicBezTo>
                    <a:pt x="5775" y="171197"/>
                    <a:pt x="5108" y="173959"/>
                    <a:pt x="5584" y="176912"/>
                  </a:cubicBezTo>
                  <a:cubicBezTo>
                    <a:pt x="5584" y="176912"/>
                    <a:pt x="5584" y="176912"/>
                    <a:pt x="5584" y="176912"/>
                  </a:cubicBezTo>
                  <a:cubicBezTo>
                    <a:pt x="3298" y="181103"/>
                    <a:pt x="2727" y="185770"/>
                    <a:pt x="2727" y="190437"/>
                  </a:cubicBezTo>
                  <a:cubicBezTo>
                    <a:pt x="2346" y="193390"/>
                    <a:pt x="1965" y="196247"/>
                    <a:pt x="1488" y="199200"/>
                  </a:cubicBezTo>
                  <a:lnTo>
                    <a:pt x="1488" y="199200"/>
                  </a:lnTo>
                  <a:lnTo>
                    <a:pt x="1488" y="199200"/>
                  </a:lnTo>
                  <a:cubicBezTo>
                    <a:pt x="1298" y="201296"/>
                    <a:pt x="1203" y="203391"/>
                    <a:pt x="1012" y="205487"/>
                  </a:cubicBezTo>
                  <a:cubicBezTo>
                    <a:pt x="-226" y="213106"/>
                    <a:pt x="-512" y="220727"/>
                    <a:pt x="1203" y="228347"/>
                  </a:cubicBezTo>
                  <a:lnTo>
                    <a:pt x="1203" y="228347"/>
                  </a:lnTo>
                  <a:cubicBezTo>
                    <a:pt x="2631" y="237490"/>
                    <a:pt x="2250" y="247111"/>
                    <a:pt x="6918" y="255588"/>
                  </a:cubicBezTo>
                  <a:lnTo>
                    <a:pt x="6918" y="255588"/>
                  </a:lnTo>
                  <a:cubicBezTo>
                    <a:pt x="9775" y="266256"/>
                    <a:pt x="14157" y="276257"/>
                    <a:pt x="20920" y="285115"/>
                  </a:cubicBezTo>
                  <a:cubicBezTo>
                    <a:pt x="24158" y="293783"/>
                    <a:pt x="31016" y="299403"/>
                    <a:pt x="37493" y="305308"/>
                  </a:cubicBezTo>
                  <a:cubicBezTo>
                    <a:pt x="40160" y="308071"/>
                    <a:pt x="42922" y="310738"/>
                    <a:pt x="45589" y="313500"/>
                  </a:cubicBezTo>
                  <a:cubicBezTo>
                    <a:pt x="45589" y="312548"/>
                    <a:pt x="45589" y="311500"/>
                    <a:pt x="45589" y="310547"/>
                  </a:cubicBezTo>
                  <a:lnTo>
                    <a:pt x="45589" y="310547"/>
                  </a:lnTo>
                  <a:cubicBezTo>
                    <a:pt x="45208" y="311500"/>
                    <a:pt x="45208" y="312548"/>
                    <a:pt x="45589" y="313500"/>
                  </a:cubicBezTo>
                  <a:cubicBezTo>
                    <a:pt x="49685" y="317882"/>
                    <a:pt x="54733" y="320739"/>
                    <a:pt x="60448" y="322454"/>
                  </a:cubicBezTo>
                  <a:lnTo>
                    <a:pt x="60448" y="322454"/>
                  </a:lnTo>
                  <a:lnTo>
                    <a:pt x="60448" y="322454"/>
                  </a:lnTo>
                  <a:cubicBezTo>
                    <a:pt x="65782" y="325121"/>
                    <a:pt x="70735" y="328645"/>
                    <a:pt x="76927" y="328835"/>
                  </a:cubicBezTo>
                  <a:cubicBezTo>
                    <a:pt x="84737" y="333407"/>
                    <a:pt x="93309" y="334741"/>
                    <a:pt x="102168" y="334360"/>
                  </a:cubicBezTo>
                  <a:cubicBezTo>
                    <a:pt x="107311" y="335027"/>
                    <a:pt x="112359" y="335598"/>
                    <a:pt x="117122" y="332740"/>
                  </a:cubicBezTo>
                  <a:cubicBezTo>
                    <a:pt x="119980" y="333503"/>
                    <a:pt x="122551" y="332931"/>
                    <a:pt x="124932" y="331312"/>
                  </a:cubicBezTo>
                  <a:cubicBezTo>
                    <a:pt x="124932" y="331312"/>
                    <a:pt x="124932" y="331312"/>
                    <a:pt x="124932" y="331312"/>
                  </a:cubicBezTo>
                  <a:cubicBezTo>
                    <a:pt x="140649" y="328931"/>
                    <a:pt x="154650" y="323215"/>
                    <a:pt x="165414" y="311023"/>
                  </a:cubicBezTo>
                  <a:cubicBezTo>
                    <a:pt x="165414" y="311023"/>
                    <a:pt x="165414" y="311023"/>
                    <a:pt x="165414" y="311023"/>
                  </a:cubicBezTo>
                  <a:cubicBezTo>
                    <a:pt x="165985" y="310833"/>
                    <a:pt x="166366" y="310452"/>
                    <a:pt x="166557" y="309881"/>
                  </a:cubicBezTo>
                  <a:cubicBezTo>
                    <a:pt x="173129" y="307595"/>
                    <a:pt x="177034" y="302070"/>
                    <a:pt x="181606" y="297307"/>
                  </a:cubicBezTo>
                  <a:cubicBezTo>
                    <a:pt x="184940" y="294640"/>
                    <a:pt x="188464" y="292069"/>
                    <a:pt x="189131" y="287402"/>
                  </a:cubicBezTo>
                  <a:cubicBezTo>
                    <a:pt x="189131" y="287402"/>
                    <a:pt x="189131" y="287402"/>
                    <a:pt x="189131" y="287402"/>
                  </a:cubicBezTo>
                  <a:cubicBezTo>
                    <a:pt x="189703" y="287116"/>
                    <a:pt x="190083" y="286544"/>
                    <a:pt x="190274" y="285878"/>
                  </a:cubicBezTo>
                  <a:cubicBezTo>
                    <a:pt x="194941" y="281306"/>
                    <a:pt x="200180" y="277210"/>
                    <a:pt x="202561" y="270828"/>
                  </a:cubicBezTo>
                  <a:cubicBezTo>
                    <a:pt x="204466" y="268637"/>
                    <a:pt x="206371" y="266351"/>
                    <a:pt x="208276" y="264161"/>
                  </a:cubicBezTo>
                  <a:lnTo>
                    <a:pt x="208276" y="264161"/>
                  </a:lnTo>
                  <a:cubicBezTo>
                    <a:pt x="214182" y="255207"/>
                    <a:pt x="220182" y="246349"/>
                    <a:pt x="226088" y="237395"/>
                  </a:cubicBezTo>
                  <a:cubicBezTo>
                    <a:pt x="226088" y="237395"/>
                    <a:pt x="226088" y="237395"/>
                    <a:pt x="226088" y="237395"/>
                  </a:cubicBezTo>
                  <a:cubicBezTo>
                    <a:pt x="231422" y="232347"/>
                    <a:pt x="234470" y="226061"/>
                    <a:pt x="236947" y="219393"/>
                  </a:cubicBezTo>
                  <a:cubicBezTo>
                    <a:pt x="238947" y="217679"/>
                    <a:pt x="240471" y="215678"/>
                    <a:pt x="240566" y="212821"/>
                  </a:cubicBezTo>
                  <a:cubicBezTo>
                    <a:pt x="241233" y="212345"/>
                    <a:pt x="241709" y="211773"/>
                    <a:pt x="241899" y="210916"/>
                  </a:cubicBezTo>
                  <a:lnTo>
                    <a:pt x="241899" y="210916"/>
                  </a:lnTo>
                  <a:cubicBezTo>
                    <a:pt x="245614" y="205201"/>
                    <a:pt x="249424" y="199486"/>
                    <a:pt x="250758" y="192628"/>
                  </a:cubicBezTo>
                  <a:lnTo>
                    <a:pt x="250758" y="192628"/>
                  </a:lnTo>
                  <a:cubicBezTo>
                    <a:pt x="253330" y="186532"/>
                    <a:pt x="255901" y="180436"/>
                    <a:pt x="258378" y="174340"/>
                  </a:cubicBezTo>
                  <a:cubicBezTo>
                    <a:pt x="260283" y="169006"/>
                    <a:pt x="265331" y="164529"/>
                    <a:pt x="262664" y="158052"/>
                  </a:cubicBezTo>
                  <a:lnTo>
                    <a:pt x="262664" y="158052"/>
                  </a:lnTo>
                  <a:cubicBezTo>
                    <a:pt x="265712" y="155956"/>
                    <a:pt x="266188" y="152623"/>
                    <a:pt x="266950" y="149384"/>
                  </a:cubicBezTo>
                  <a:lnTo>
                    <a:pt x="266950" y="149384"/>
                  </a:lnTo>
                  <a:lnTo>
                    <a:pt x="266950" y="149384"/>
                  </a:lnTo>
                  <a:cubicBezTo>
                    <a:pt x="268760" y="146908"/>
                    <a:pt x="269331" y="144146"/>
                    <a:pt x="268950" y="141193"/>
                  </a:cubicBezTo>
                  <a:cubicBezTo>
                    <a:pt x="270474" y="137573"/>
                    <a:pt x="271808" y="133858"/>
                    <a:pt x="271046" y="129763"/>
                  </a:cubicBezTo>
                  <a:cubicBezTo>
                    <a:pt x="272951" y="126048"/>
                    <a:pt x="274189" y="122333"/>
                    <a:pt x="271998" y="118238"/>
                  </a:cubicBezTo>
                  <a:cubicBezTo>
                    <a:pt x="271998" y="118238"/>
                    <a:pt x="271998" y="118238"/>
                    <a:pt x="271998" y="118238"/>
                  </a:cubicBezTo>
                  <a:cubicBezTo>
                    <a:pt x="271998" y="118238"/>
                    <a:pt x="271998" y="118238"/>
                    <a:pt x="271998" y="118238"/>
                  </a:cubicBezTo>
                  <a:cubicBezTo>
                    <a:pt x="271713" y="117475"/>
                    <a:pt x="271332" y="116809"/>
                    <a:pt x="271046" y="116047"/>
                  </a:cubicBezTo>
                  <a:cubicBezTo>
                    <a:pt x="277618" y="106807"/>
                    <a:pt x="273046" y="97187"/>
                    <a:pt x="271903" y="87662"/>
                  </a:cubicBezTo>
                  <a:lnTo>
                    <a:pt x="271903" y="87662"/>
                  </a:lnTo>
                  <a:lnTo>
                    <a:pt x="271903" y="87662"/>
                  </a:lnTo>
                  <a:cubicBezTo>
                    <a:pt x="273141" y="86043"/>
                    <a:pt x="272475" y="84614"/>
                    <a:pt x="271522" y="83186"/>
                  </a:cubicBezTo>
                  <a:lnTo>
                    <a:pt x="271522" y="83186"/>
                  </a:lnTo>
                  <a:cubicBezTo>
                    <a:pt x="271332" y="82042"/>
                    <a:pt x="271237" y="80899"/>
                    <a:pt x="271046" y="79756"/>
                  </a:cubicBezTo>
                  <a:lnTo>
                    <a:pt x="271046" y="79756"/>
                  </a:lnTo>
                  <a:cubicBezTo>
                    <a:pt x="270760" y="72422"/>
                    <a:pt x="265617" y="67469"/>
                    <a:pt x="262188" y="61659"/>
                  </a:cubicBezTo>
                  <a:lnTo>
                    <a:pt x="262188" y="61659"/>
                  </a:lnTo>
                  <a:cubicBezTo>
                    <a:pt x="259616" y="58802"/>
                    <a:pt x="257044" y="55944"/>
                    <a:pt x="254472" y="52991"/>
                  </a:cubicBezTo>
                  <a:cubicBezTo>
                    <a:pt x="253996" y="46609"/>
                    <a:pt x="248281" y="43942"/>
                    <a:pt x="244947" y="39656"/>
                  </a:cubicBezTo>
                  <a:cubicBezTo>
                    <a:pt x="241423" y="32894"/>
                    <a:pt x="236851" y="27179"/>
                    <a:pt x="229422" y="24416"/>
                  </a:cubicBezTo>
                  <a:lnTo>
                    <a:pt x="229327" y="24321"/>
                  </a:lnTo>
                  <a:cubicBezTo>
                    <a:pt x="229327" y="24321"/>
                    <a:pt x="229327" y="24321"/>
                    <a:pt x="229327" y="24321"/>
                  </a:cubicBezTo>
                  <a:cubicBezTo>
                    <a:pt x="227612" y="22797"/>
                    <a:pt x="225897" y="21273"/>
                    <a:pt x="224278" y="19749"/>
                  </a:cubicBezTo>
                  <a:cubicBezTo>
                    <a:pt x="221992" y="17273"/>
                    <a:pt x="219992" y="14415"/>
                    <a:pt x="216182" y="14320"/>
                  </a:cubicBezTo>
                  <a:lnTo>
                    <a:pt x="216182" y="14320"/>
                  </a:lnTo>
                  <a:cubicBezTo>
                    <a:pt x="213801" y="11843"/>
                    <a:pt x="211039" y="10319"/>
                    <a:pt x="207705" y="9653"/>
                  </a:cubicBezTo>
                  <a:cubicBezTo>
                    <a:pt x="201704" y="5462"/>
                    <a:pt x="194941" y="3652"/>
                    <a:pt x="187797" y="2699"/>
                  </a:cubicBezTo>
                  <a:cubicBezTo>
                    <a:pt x="186083" y="2318"/>
                    <a:pt x="184369" y="1937"/>
                    <a:pt x="182654" y="1556"/>
                  </a:cubicBezTo>
                  <a:lnTo>
                    <a:pt x="182654" y="1556"/>
                  </a:lnTo>
                  <a:cubicBezTo>
                    <a:pt x="176082" y="-349"/>
                    <a:pt x="169509" y="-539"/>
                    <a:pt x="162937" y="1175"/>
                  </a:cubicBezTo>
                  <a:cubicBezTo>
                    <a:pt x="161318" y="1556"/>
                    <a:pt x="159604" y="1842"/>
                    <a:pt x="157984" y="2223"/>
                  </a:cubicBezTo>
                  <a:lnTo>
                    <a:pt x="157984" y="2223"/>
                  </a:lnTo>
                  <a:cubicBezTo>
                    <a:pt x="150364" y="1842"/>
                    <a:pt x="143792" y="4414"/>
                    <a:pt x="137982" y="9176"/>
                  </a:cubicBezTo>
                  <a:lnTo>
                    <a:pt x="137982" y="9176"/>
                  </a:lnTo>
                  <a:cubicBezTo>
                    <a:pt x="133791" y="7938"/>
                    <a:pt x="130743" y="9843"/>
                    <a:pt x="128171" y="12796"/>
                  </a:cubicBezTo>
                  <a:cubicBezTo>
                    <a:pt x="123218" y="12129"/>
                    <a:pt x="121218" y="16511"/>
                    <a:pt x="117979" y="18606"/>
                  </a:cubicBezTo>
                  <a:cubicBezTo>
                    <a:pt x="113979" y="18606"/>
                    <a:pt x="112359" y="22035"/>
                    <a:pt x="109883" y="24131"/>
                  </a:cubicBezTo>
                  <a:cubicBezTo>
                    <a:pt x="109216" y="24702"/>
                    <a:pt x="108645" y="25273"/>
                    <a:pt x="107978" y="25750"/>
                  </a:cubicBezTo>
                  <a:cubicBezTo>
                    <a:pt x="103311" y="25559"/>
                    <a:pt x="101025" y="29179"/>
                    <a:pt x="98167" y="31941"/>
                  </a:cubicBezTo>
                  <a:lnTo>
                    <a:pt x="98167" y="31941"/>
                  </a:lnTo>
                  <a:cubicBezTo>
                    <a:pt x="98167" y="31941"/>
                    <a:pt x="98167" y="31941"/>
                    <a:pt x="98167" y="31941"/>
                  </a:cubicBezTo>
                  <a:cubicBezTo>
                    <a:pt x="89023" y="35370"/>
                    <a:pt x="85023" y="43942"/>
                    <a:pt x="79403" y="50800"/>
                  </a:cubicBezTo>
                  <a:lnTo>
                    <a:pt x="79403" y="50800"/>
                  </a:lnTo>
                  <a:cubicBezTo>
                    <a:pt x="79403" y="50800"/>
                    <a:pt x="79403" y="50800"/>
                    <a:pt x="79403" y="50800"/>
                  </a:cubicBezTo>
                  <a:cubicBezTo>
                    <a:pt x="78831" y="50991"/>
                    <a:pt x="78450" y="51372"/>
                    <a:pt x="78260" y="51944"/>
                  </a:cubicBezTo>
                  <a:cubicBezTo>
                    <a:pt x="78070" y="51944"/>
                    <a:pt x="78070" y="52039"/>
                    <a:pt x="77879" y="52039"/>
                  </a:cubicBezTo>
                  <a:cubicBezTo>
                    <a:pt x="71592" y="53563"/>
                    <a:pt x="68449" y="58325"/>
                    <a:pt x="65115" y="62802"/>
                  </a:cubicBezTo>
                  <a:close/>
                  <a:moveTo>
                    <a:pt x="197227" y="269018"/>
                  </a:moveTo>
                  <a:cubicBezTo>
                    <a:pt x="197132" y="269114"/>
                    <a:pt x="197037" y="269209"/>
                    <a:pt x="196941" y="269304"/>
                  </a:cubicBezTo>
                  <a:cubicBezTo>
                    <a:pt x="196846" y="269114"/>
                    <a:pt x="197037" y="269018"/>
                    <a:pt x="196941" y="268828"/>
                  </a:cubicBezTo>
                  <a:cubicBezTo>
                    <a:pt x="197132" y="268923"/>
                    <a:pt x="197132" y="268923"/>
                    <a:pt x="197227" y="269018"/>
                  </a:cubicBezTo>
                  <a:close/>
                  <a:moveTo>
                    <a:pt x="255997" y="94425"/>
                  </a:moveTo>
                  <a:cubicBezTo>
                    <a:pt x="256092" y="94615"/>
                    <a:pt x="256187" y="94806"/>
                    <a:pt x="256187" y="94901"/>
                  </a:cubicBezTo>
                  <a:cubicBezTo>
                    <a:pt x="255997" y="94806"/>
                    <a:pt x="255997" y="94711"/>
                    <a:pt x="255806" y="94520"/>
                  </a:cubicBezTo>
                  <a:cubicBezTo>
                    <a:pt x="255901" y="94615"/>
                    <a:pt x="255901" y="94520"/>
                    <a:pt x="255997" y="94425"/>
                  </a:cubicBezTo>
                  <a:close/>
                  <a:moveTo>
                    <a:pt x="199704" y="237109"/>
                  </a:moveTo>
                  <a:cubicBezTo>
                    <a:pt x="199704" y="237109"/>
                    <a:pt x="199704" y="237205"/>
                    <a:pt x="199704" y="237205"/>
                  </a:cubicBezTo>
                  <a:cubicBezTo>
                    <a:pt x="199513" y="237014"/>
                    <a:pt x="199323" y="236919"/>
                    <a:pt x="199132" y="236729"/>
                  </a:cubicBezTo>
                  <a:cubicBezTo>
                    <a:pt x="199323" y="236824"/>
                    <a:pt x="199513" y="237014"/>
                    <a:pt x="199704" y="237109"/>
                  </a:cubicBezTo>
                  <a:close/>
                  <a:moveTo>
                    <a:pt x="182654" y="152718"/>
                  </a:moveTo>
                  <a:cubicBezTo>
                    <a:pt x="182654" y="152718"/>
                    <a:pt x="182654" y="152718"/>
                    <a:pt x="182654" y="152718"/>
                  </a:cubicBezTo>
                  <a:cubicBezTo>
                    <a:pt x="182082" y="152718"/>
                    <a:pt x="181606" y="152718"/>
                    <a:pt x="181035" y="152718"/>
                  </a:cubicBezTo>
                  <a:lnTo>
                    <a:pt x="181035" y="152718"/>
                  </a:lnTo>
                  <a:cubicBezTo>
                    <a:pt x="181606" y="153004"/>
                    <a:pt x="182082" y="152813"/>
                    <a:pt x="182654" y="152718"/>
                  </a:cubicBezTo>
                  <a:close/>
                  <a:moveTo>
                    <a:pt x="109788" y="249682"/>
                  </a:moveTo>
                  <a:cubicBezTo>
                    <a:pt x="109502" y="249873"/>
                    <a:pt x="109312" y="250254"/>
                    <a:pt x="109026" y="250445"/>
                  </a:cubicBezTo>
                  <a:cubicBezTo>
                    <a:pt x="109026" y="250159"/>
                    <a:pt x="109121" y="249873"/>
                    <a:pt x="109121" y="249587"/>
                  </a:cubicBezTo>
                  <a:cubicBezTo>
                    <a:pt x="109407" y="249587"/>
                    <a:pt x="109597" y="249587"/>
                    <a:pt x="109788" y="249682"/>
                  </a:cubicBezTo>
                  <a:close/>
                  <a:moveTo>
                    <a:pt x="150840" y="142622"/>
                  </a:moveTo>
                  <a:lnTo>
                    <a:pt x="150840" y="142622"/>
                  </a:lnTo>
                  <a:cubicBezTo>
                    <a:pt x="150745" y="142717"/>
                    <a:pt x="150745" y="142717"/>
                    <a:pt x="150840" y="142622"/>
                  </a:cubicBezTo>
                  <a:cubicBezTo>
                    <a:pt x="150745" y="142622"/>
                    <a:pt x="150745" y="142622"/>
                    <a:pt x="150650" y="142526"/>
                  </a:cubicBezTo>
                  <a:cubicBezTo>
                    <a:pt x="150650" y="142622"/>
                    <a:pt x="150745" y="142622"/>
                    <a:pt x="150840" y="142622"/>
                  </a:cubicBezTo>
                  <a:lnTo>
                    <a:pt x="150840" y="142622"/>
                  </a:lnTo>
                  <a:lnTo>
                    <a:pt x="150840" y="142622"/>
                  </a:lnTo>
                  <a:close/>
                  <a:moveTo>
                    <a:pt x="135600" y="197581"/>
                  </a:moveTo>
                  <a:lnTo>
                    <a:pt x="135600" y="197581"/>
                  </a:lnTo>
                  <a:cubicBezTo>
                    <a:pt x="135696" y="197581"/>
                    <a:pt x="135696" y="197581"/>
                    <a:pt x="135600" y="197581"/>
                  </a:cubicBezTo>
                  <a:cubicBezTo>
                    <a:pt x="135696" y="197581"/>
                    <a:pt x="135600" y="197581"/>
                    <a:pt x="135600" y="197581"/>
                  </a:cubicBezTo>
                  <a:cubicBezTo>
                    <a:pt x="135600" y="197581"/>
                    <a:pt x="135600" y="197581"/>
                    <a:pt x="135600" y="197581"/>
                  </a:cubicBezTo>
                  <a:lnTo>
                    <a:pt x="135600" y="197581"/>
                  </a:lnTo>
                  <a:close/>
                  <a:moveTo>
                    <a:pt x="165604" y="217679"/>
                  </a:moveTo>
                  <a:lnTo>
                    <a:pt x="165604" y="217679"/>
                  </a:lnTo>
                  <a:cubicBezTo>
                    <a:pt x="165604" y="217583"/>
                    <a:pt x="165604" y="217583"/>
                    <a:pt x="165699" y="217488"/>
                  </a:cubicBezTo>
                  <a:cubicBezTo>
                    <a:pt x="165604" y="217583"/>
                    <a:pt x="165604" y="217583"/>
                    <a:pt x="165604" y="217679"/>
                  </a:cubicBezTo>
                  <a:cubicBezTo>
                    <a:pt x="165604" y="217679"/>
                    <a:pt x="165604" y="217679"/>
                    <a:pt x="165604" y="217679"/>
                  </a:cubicBezTo>
                  <a:close/>
                  <a:moveTo>
                    <a:pt x="114360" y="254540"/>
                  </a:moveTo>
                  <a:cubicBezTo>
                    <a:pt x="115217" y="253302"/>
                    <a:pt x="115979" y="251778"/>
                    <a:pt x="116836" y="250064"/>
                  </a:cubicBezTo>
                  <a:cubicBezTo>
                    <a:pt x="116550" y="252159"/>
                    <a:pt x="116646" y="253683"/>
                    <a:pt x="116741" y="255112"/>
                  </a:cubicBezTo>
                  <a:cubicBezTo>
                    <a:pt x="115884" y="254921"/>
                    <a:pt x="115217" y="254731"/>
                    <a:pt x="114360" y="254540"/>
                  </a:cubicBezTo>
                  <a:close/>
                  <a:moveTo>
                    <a:pt x="200275" y="182817"/>
                  </a:moveTo>
                  <a:cubicBezTo>
                    <a:pt x="200371" y="182817"/>
                    <a:pt x="200466" y="182817"/>
                    <a:pt x="200561" y="182817"/>
                  </a:cubicBezTo>
                  <a:cubicBezTo>
                    <a:pt x="200371" y="183007"/>
                    <a:pt x="200275" y="183103"/>
                    <a:pt x="200085" y="183293"/>
                  </a:cubicBezTo>
                  <a:cubicBezTo>
                    <a:pt x="200180" y="183007"/>
                    <a:pt x="200275" y="182912"/>
                    <a:pt x="200275" y="182817"/>
                  </a:cubicBezTo>
                  <a:close/>
                  <a:moveTo>
                    <a:pt x="165890" y="104426"/>
                  </a:moveTo>
                  <a:cubicBezTo>
                    <a:pt x="165890" y="104426"/>
                    <a:pt x="165890" y="104426"/>
                    <a:pt x="165890" y="104426"/>
                  </a:cubicBezTo>
                  <a:lnTo>
                    <a:pt x="165890" y="104426"/>
                  </a:lnTo>
                  <a:lnTo>
                    <a:pt x="165890" y="104426"/>
                  </a:lnTo>
                  <a:close/>
                  <a:moveTo>
                    <a:pt x="99977" y="106998"/>
                  </a:moveTo>
                  <a:cubicBezTo>
                    <a:pt x="99787" y="107189"/>
                    <a:pt x="99596" y="107474"/>
                    <a:pt x="99310" y="107570"/>
                  </a:cubicBezTo>
                  <a:cubicBezTo>
                    <a:pt x="99310" y="107379"/>
                    <a:pt x="99501" y="107189"/>
                    <a:pt x="99501" y="106998"/>
                  </a:cubicBezTo>
                  <a:cubicBezTo>
                    <a:pt x="99691" y="106998"/>
                    <a:pt x="99787" y="106998"/>
                    <a:pt x="99977" y="106998"/>
                  </a:cubicBezTo>
                  <a:close/>
                  <a:moveTo>
                    <a:pt x="79213" y="233966"/>
                  </a:moveTo>
                  <a:cubicBezTo>
                    <a:pt x="79213" y="234062"/>
                    <a:pt x="79213" y="234062"/>
                    <a:pt x="79213" y="234157"/>
                  </a:cubicBezTo>
                  <a:cubicBezTo>
                    <a:pt x="79117" y="234062"/>
                    <a:pt x="79117" y="234062"/>
                    <a:pt x="79022" y="233966"/>
                  </a:cubicBezTo>
                  <a:cubicBezTo>
                    <a:pt x="79022" y="233966"/>
                    <a:pt x="79117" y="233966"/>
                    <a:pt x="79213" y="233966"/>
                  </a:cubicBezTo>
                  <a:close/>
                  <a:moveTo>
                    <a:pt x="95119" y="76328"/>
                  </a:moveTo>
                  <a:cubicBezTo>
                    <a:pt x="95024" y="76423"/>
                    <a:pt x="95024" y="76423"/>
                    <a:pt x="94929" y="76518"/>
                  </a:cubicBezTo>
                  <a:cubicBezTo>
                    <a:pt x="94929" y="76423"/>
                    <a:pt x="94833" y="76423"/>
                    <a:pt x="94833" y="76328"/>
                  </a:cubicBezTo>
                  <a:cubicBezTo>
                    <a:pt x="94929" y="76328"/>
                    <a:pt x="95024" y="76328"/>
                    <a:pt x="95119" y="76328"/>
                  </a:cubicBezTo>
                  <a:close/>
                  <a:moveTo>
                    <a:pt x="93976" y="76423"/>
                  </a:moveTo>
                  <a:cubicBezTo>
                    <a:pt x="93976" y="76423"/>
                    <a:pt x="93881" y="76518"/>
                    <a:pt x="93881" y="76518"/>
                  </a:cubicBezTo>
                  <a:cubicBezTo>
                    <a:pt x="93881" y="76518"/>
                    <a:pt x="93786" y="76423"/>
                    <a:pt x="93786" y="76423"/>
                  </a:cubicBezTo>
                  <a:cubicBezTo>
                    <a:pt x="93786" y="76518"/>
                    <a:pt x="93881" y="76423"/>
                    <a:pt x="93976" y="76423"/>
                  </a:cubicBezTo>
                  <a:close/>
                  <a:moveTo>
                    <a:pt x="111121" y="65945"/>
                  </a:moveTo>
                  <a:cubicBezTo>
                    <a:pt x="111121" y="65945"/>
                    <a:pt x="111121" y="65945"/>
                    <a:pt x="111121" y="65945"/>
                  </a:cubicBezTo>
                  <a:cubicBezTo>
                    <a:pt x="111216" y="65945"/>
                    <a:pt x="111216" y="65945"/>
                    <a:pt x="111216" y="65945"/>
                  </a:cubicBezTo>
                  <a:cubicBezTo>
                    <a:pt x="111121" y="65945"/>
                    <a:pt x="111121" y="65945"/>
                    <a:pt x="111121" y="65945"/>
                  </a:cubicBezTo>
                  <a:close/>
                  <a:moveTo>
                    <a:pt x="57496" y="169006"/>
                  </a:moveTo>
                  <a:cubicBezTo>
                    <a:pt x="57496" y="169006"/>
                    <a:pt x="57496" y="169006"/>
                    <a:pt x="57496" y="169006"/>
                  </a:cubicBezTo>
                  <a:cubicBezTo>
                    <a:pt x="57496" y="168911"/>
                    <a:pt x="57496" y="168911"/>
                    <a:pt x="57496" y="169006"/>
                  </a:cubicBezTo>
                  <a:cubicBezTo>
                    <a:pt x="57496" y="168911"/>
                    <a:pt x="57496" y="169006"/>
                    <a:pt x="57496" y="169006"/>
                  </a:cubicBezTo>
                  <a:close/>
                  <a:moveTo>
                    <a:pt x="72164" y="214249"/>
                  </a:moveTo>
                  <a:cubicBezTo>
                    <a:pt x="72164" y="214154"/>
                    <a:pt x="72069" y="214059"/>
                    <a:pt x="72069" y="214059"/>
                  </a:cubicBezTo>
                  <a:cubicBezTo>
                    <a:pt x="72164" y="214059"/>
                    <a:pt x="72355" y="214059"/>
                    <a:pt x="72450" y="214059"/>
                  </a:cubicBezTo>
                  <a:cubicBezTo>
                    <a:pt x="72259" y="214059"/>
                    <a:pt x="72164" y="214154"/>
                    <a:pt x="72164" y="214249"/>
                  </a:cubicBezTo>
                  <a:close/>
                  <a:moveTo>
                    <a:pt x="77307" y="219012"/>
                  </a:moveTo>
                  <a:cubicBezTo>
                    <a:pt x="77212" y="219107"/>
                    <a:pt x="77117" y="219203"/>
                    <a:pt x="77117" y="219203"/>
                  </a:cubicBezTo>
                  <a:cubicBezTo>
                    <a:pt x="77117" y="219107"/>
                    <a:pt x="77117" y="219107"/>
                    <a:pt x="77022" y="219012"/>
                  </a:cubicBezTo>
                  <a:cubicBezTo>
                    <a:pt x="77117" y="219012"/>
                    <a:pt x="77212" y="219012"/>
                    <a:pt x="77307" y="219012"/>
                  </a:cubicBezTo>
                  <a:close/>
                  <a:moveTo>
                    <a:pt x="232279" y="171197"/>
                  </a:moveTo>
                  <a:lnTo>
                    <a:pt x="232279" y="171197"/>
                  </a:lnTo>
                  <a:cubicBezTo>
                    <a:pt x="232279" y="171387"/>
                    <a:pt x="232470" y="171387"/>
                    <a:pt x="232470" y="171578"/>
                  </a:cubicBezTo>
                  <a:cubicBezTo>
                    <a:pt x="232374" y="171578"/>
                    <a:pt x="232184" y="171482"/>
                    <a:pt x="232089" y="171387"/>
                  </a:cubicBezTo>
                  <a:cubicBezTo>
                    <a:pt x="232089" y="171387"/>
                    <a:pt x="232184" y="171292"/>
                    <a:pt x="232279" y="171197"/>
                  </a:cubicBezTo>
                  <a:close/>
                  <a:moveTo>
                    <a:pt x="121884" y="50324"/>
                  </a:moveTo>
                  <a:cubicBezTo>
                    <a:pt x="122170" y="50134"/>
                    <a:pt x="122361" y="49848"/>
                    <a:pt x="122551" y="49657"/>
                  </a:cubicBezTo>
                  <a:cubicBezTo>
                    <a:pt x="122456" y="50134"/>
                    <a:pt x="122265" y="50610"/>
                    <a:pt x="122170" y="51086"/>
                  </a:cubicBezTo>
                  <a:cubicBezTo>
                    <a:pt x="122075" y="50800"/>
                    <a:pt x="122075" y="50610"/>
                    <a:pt x="121884" y="50324"/>
                  </a:cubicBezTo>
                  <a:close/>
                  <a:moveTo>
                    <a:pt x="64068" y="199009"/>
                  </a:moveTo>
                  <a:cubicBezTo>
                    <a:pt x="64068" y="199009"/>
                    <a:pt x="64068" y="199009"/>
                    <a:pt x="64068" y="199009"/>
                  </a:cubicBezTo>
                  <a:cubicBezTo>
                    <a:pt x="64068" y="199009"/>
                    <a:pt x="64068" y="199009"/>
                    <a:pt x="64068" y="199009"/>
                  </a:cubicBezTo>
                  <a:cubicBezTo>
                    <a:pt x="64068" y="199009"/>
                    <a:pt x="64068" y="199009"/>
                    <a:pt x="64068" y="199009"/>
                  </a:cubicBezTo>
                  <a:close/>
                  <a:moveTo>
                    <a:pt x="140077" y="308833"/>
                  </a:moveTo>
                  <a:cubicBezTo>
                    <a:pt x="140268" y="308833"/>
                    <a:pt x="140363" y="308833"/>
                    <a:pt x="140554" y="308833"/>
                  </a:cubicBezTo>
                  <a:cubicBezTo>
                    <a:pt x="140458" y="308928"/>
                    <a:pt x="140458" y="308928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172" y="308928"/>
                    <a:pt x="140172" y="308928"/>
                    <a:pt x="140077" y="308833"/>
                  </a:cubicBezTo>
                  <a:close/>
                  <a:moveTo>
                    <a:pt x="243900" y="96425"/>
                  </a:moveTo>
                  <a:cubicBezTo>
                    <a:pt x="243900" y="96330"/>
                    <a:pt x="243900" y="96330"/>
                    <a:pt x="243995" y="96235"/>
                  </a:cubicBezTo>
                  <a:cubicBezTo>
                    <a:pt x="244090" y="96235"/>
                    <a:pt x="244090" y="96330"/>
                    <a:pt x="244186" y="96330"/>
                  </a:cubicBezTo>
                  <a:cubicBezTo>
                    <a:pt x="243995" y="96330"/>
                    <a:pt x="243995" y="96425"/>
                    <a:pt x="243900" y="96425"/>
                  </a:cubicBezTo>
                  <a:close/>
                  <a:moveTo>
                    <a:pt x="86356" y="67183"/>
                  </a:moveTo>
                  <a:cubicBezTo>
                    <a:pt x="86261" y="67374"/>
                    <a:pt x="86166" y="67374"/>
                    <a:pt x="86071" y="67565"/>
                  </a:cubicBezTo>
                  <a:lnTo>
                    <a:pt x="86071" y="67565"/>
                  </a:lnTo>
                  <a:cubicBezTo>
                    <a:pt x="86071" y="67374"/>
                    <a:pt x="85975" y="67183"/>
                    <a:pt x="85880" y="66993"/>
                  </a:cubicBezTo>
                  <a:cubicBezTo>
                    <a:pt x="86071" y="67088"/>
                    <a:pt x="86261" y="67088"/>
                    <a:pt x="86356" y="67183"/>
                  </a:cubicBezTo>
                  <a:close/>
                  <a:moveTo>
                    <a:pt x="24444" y="171958"/>
                  </a:moveTo>
                  <a:cubicBezTo>
                    <a:pt x="24348" y="172054"/>
                    <a:pt x="24253" y="172149"/>
                    <a:pt x="24253" y="172149"/>
                  </a:cubicBezTo>
                  <a:lnTo>
                    <a:pt x="24253" y="172149"/>
                  </a:lnTo>
                  <a:cubicBezTo>
                    <a:pt x="24253" y="172149"/>
                    <a:pt x="24253" y="172149"/>
                    <a:pt x="24253" y="172149"/>
                  </a:cubicBezTo>
                  <a:cubicBezTo>
                    <a:pt x="24253" y="172149"/>
                    <a:pt x="24253" y="172149"/>
                    <a:pt x="24253" y="172149"/>
                  </a:cubicBezTo>
                  <a:cubicBezTo>
                    <a:pt x="24158" y="172054"/>
                    <a:pt x="24158" y="171863"/>
                    <a:pt x="24063" y="171768"/>
                  </a:cubicBezTo>
                  <a:cubicBezTo>
                    <a:pt x="24158" y="171863"/>
                    <a:pt x="24253" y="171958"/>
                    <a:pt x="24444" y="171958"/>
                  </a:cubicBezTo>
                  <a:close/>
                  <a:moveTo>
                    <a:pt x="14157" y="202153"/>
                  </a:moveTo>
                  <a:cubicBezTo>
                    <a:pt x="14157" y="202248"/>
                    <a:pt x="14157" y="202343"/>
                    <a:pt x="14157" y="202439"/>
                  </a:cubicBezTo>
                  <a:cubicBezTo>
                    <a:pt x="14062" y="202439"/>
                    <a:pt x="14062" y="202343"/>
                    <a:pt x="13966" y="202343"/>
                  </a:cubicBezTo>
                  <a:cubicBezTo>
                    <a:pt x="14062" y="202248"/>
                    <a:pt x="14062" y="202248"/>
                    <a:pt x="14157" y="202153"/>
                  </a:cubicBezTo>
                  <a:close/>
                  <a:moveTo>
                    <a:pt x="237137" y="176531"/>
                  </a:moveTo>
                  <a:cubicBezTo>
                    <a:pt x="237137" y="176435"/>
                    <a:pt x="237232" y="176340"/>
                    <a:pt x="237232" y="176245"/>
                  </a:cubicBezTo>
                  <a:lnTo>
                    <a:pt x="237232" y="176245"/>
                  </a:lnTo>
                  <a:lnTo>
                    <a:pt x="237232" y="176245"/>
                  </a:lnTo>
                  <a:cubicBezTo>
                    <a:pt x="237328" y="176340"/>
                    <a:pt x="237328" y="176340"/>
                    <a:pt x="237423" y="176435"/>
                  </a:cubicBezTo>
                  <a:cubicBezTo>
                    <a:pt x="237328" y="176435"/>
                    <a:pt x="237232" y="176531"/>
                    <a:pt x="237137" y="176531"/>
                  </a:cubicBezTo>
                  <a:close/>
                  <a:moveTo>
                    <a:pt x="255806" y="104903"/>
                  </a:moveTo>
                  <a:cubicBezTo>
                    <a:pt x="255806" y="104807"/>
                    <a:pt x="255806" y="104807"/>
                    <a:pt x="255806" y="104712"/>
                  </a:cubicBezTo>
                  <a:lnTo>
                    <a:pt x="255806" y="104712"/>
                  </a:lnTo>
                  <a:lnTo>
                    <a:pt x="255806" y="104712"/>
                  </a:lnTo>
                  <a:cubicBezTo>
                    <a:pt x="255901" y="104807"/>
                    <a:pt x="255901" y="104807"/>
                    <a:pt x="255997" y="104903"/>
                  </a:cubicBezTo>
                  <a:cubicBezTo>
                    <a:pt x="255901" y="104903"/>
                    <a:pt x="255901" y="104903"/>
                    <a:pt x="255806" y="104903"/>
                  </a:cubicBezTo>
                  <a:close/>
                  <a:moveTo>
                    <a:pt x="78736" y="300546"/>
                  </a:moveTo>
                  <a:cubicBezTo>
                    <a:pt x="78736" y="300546"/>
                    <a:pt x="78736" y="300546"/>
                    <a:pt x="78736" y="300546"/>
                  </a:cubicBezTo>
                  <a:cubicBezTo>
                    <a:pt x="78736" y="300546"/>
                    <a:pt x="78736" y="300546"/>
                    <a:pt x="78736" y="300546"/>
                  </a:cubicBezTo>
                  <a:cubicBezTo>
                    <a:pt x="78641" y="300546"/>
                    <a:pt x="78641" y="300546"/>
                    <a:pt x="78736" y="300546"/>
                  </a:cubicBezTo>
                  <a:close/>
                  <a:moveTo>
                    <a:pt x="105216" y="323882"/>
                  </a:moveTo>
                  <a:cubicBezTo>
                    <a:pt x="105216" y="323882"/>
                    <a:pt x="105311" y="323882"/>
                    <a:pt x="105216" y="323882"/>
                  </a:cubicBezTo>
                  <a:lnTo>
                    <a:pt x="105216" y="323882"/>
                  </a:lnTo>
                  <a:cubicBezTo>
                    <a:pt x="105216" y="323978"/>
                    <a:pt x="105216" y="323978"/>
                    <a:pt x="105216" y="323882"/>
                  </a:cubicBezTo>
                  <a:cubicBezTo>
                    <a:pt x="105216" y="323978"/>
                    <a:pt x="105216" y="323882"/>
                    <a:pt x="105216" y="323882"/>
                  </a:cubicBezTo>
                  <a:close/>
                  <a:moveTo>
                    <a:pt x="163509" y="295783"/>
                  </a:moveTo>
                  <a:cubicBezTo>
                    <a:pt x="163604" y="295783"/>
                    <a:pt x="163604" y="295783"/>
                    <a:pt x="163699" y="295783"/>
                  </a:cubicBezTo>
                  <a:cubicBezTo>
                    <a:pt x="163604" y="295879"/>
                    <a:pt x="163604" y="295879"/>
                    <a:pt x="163604" y="295974"/>
                  </a:cubicBezTo>
                  <a:cubicBezTo>
                    <a:pt x="163509" y="295879"/>
                    <a:pt x="163509" y="295879"/>
                    <a:pt x="163509" y="295783"/>
                  </a:cubicBezTo>
                  <a:close/>
                  <a:moveTo>
                    <a:pt x="259045" y="138049"/>
                  </a:moveTo>
                  <a:lnTo>
                    <a:pt x="259045" y="138049"/>
                  </a:lnTo>
                  <a:cubicBezTo>
                    <a:pt x="259045" y="138049"/>
                    <a:pt x="259045" y="138049"/>
                    <a:pt x="259045" y="138049"/>
                  </a:cubicBezTo>
                  <a:cubicBezTo>
                    <a:pt x="259045" y="138049"/>
                    <a:pt x="259045" y="138049"/>
                    <a:pt x="259045" y="138049"/>
                  </a:cubicBezTo>
                  <a:close/>
                  <a:moveTo>
                    <a:pt x="237518" y="72994"/>
                  </a:moveTo>
                  <a:cubicBezTo>
                    <a:pt x="237518" y="72994"/>
                    <a:pt x="237518" y="72994"/>
                    <a:pt x="237518" y="72994"/>
                  </a:cubicBezTo>
                  <a:cubicBezTo>
                    <a:pt x="237518" y="72994"/>
                    <a:pt x="237518" y="72994"/>
                    <a:pt x="237518" y="72994"/>
                  </a:cubicBezTo>
                  <a:cubicBezTo>
                    <a:pt x="237613" y="72994"/>
                    <a:pt x="237518" y="72994"/>
                    <a:pt x="237518" y="72994"/>
                  </a:cubicBezTo>
                  <a:close/>
                  <a:moveTo>
                    <a:pt x="47018" y="308833"/>
                  </a:moveTo>
                  <a:lnTo>
                    <a:pt x="47018" y="308833"/>
                  </a:lnTo>
                  <a:cubicBezTo>
                    <a:pt x="47018" y="308833"/>
                    <a:pt x="47018" y="308833"/>
                    <a:pt x="47018" y="308833"/>
                  </a:cubicBezTo>
                  <a:cubicBezTo>
                    <a:pt x="46923" y="308928"/>
                    <a:pt x="46732" y="309119"/>
                    <a:pt x="46637" y="309214"/>
                  </a:cubicBezTo>
                  <a:cubicBezTo>
                    <a:pt x="46732" y="309023"/>
                    <a:pt x="46828" y="308833"/>
                    <a:pt x="46828" y="308642"/>
                  </a:cubicBezTo>
                  <a:cubicBezTo>
                    <a:pt x="46923" y="308738"/>
                    <a:pt x="46923" y="308738"/>
                    <a:pt x="47018" y="308833"/>
                  </a:cubicBezTo>
                  <a:close/>
                  <a:moveTo>
                    <a:pt x="166842" y="302451"/>
                  </a:moveTo>
                  <a:cubicBezTo>
                    <a:pt x="166938" y="302546"/>
                    <a:pt x="167033" y="302641"/>
                    <a:pt x="167223" y="302737"/>
                  </a:cubicBezTo>
                  <a:cubicBezTo>
                    <a:pt x="167033" y="302641"/>
                    <a:pt x="166938" y="302546"/>
                    <a:pt x="166747" y="302546"/>
                  </a:cubicBezTo>
                  <a:cubicBezTo>
                    <a:pt x="166842" y="302546"/>
                    <a:pt x="166842" y="302546"/>
                    <a:pt x="166842" y="302451"/>
                  </a:cubicBezTo>
                  <a:close/>
                  <a:moveTo>
                    <a:pt x="176939" y="292545"/>
                  </a:moveTo>
                  <a:lnTo>
                    <a:pt x="176939" y="292545"/>
                  </a:lnTo>
                  <a:cubicBezTo>
                    <a:pt x="176939" y="292545"/>
                    <a:pt x="176939" y="292545"/>
                    <a:pt x="176939" y="292545"/>
                  </a:cubicBezTo>
                  <a:cubicBezTo>
                    <a:pt x="177034" y="292545"/>
                    <a:pt x="177034" y="292545"/>
                    <a:pt x="176939" y="292545"/>
                  </a:cubicBezTo>
                  <a:cubicBezTo>
                    <a:pt x="177034" y="292545"/>
                    <a:pt x="176939" y="292545"/>
                    <a:pt x="176939" y="292545"/>
                  </a:cubicBezTo>
                  <a:close/>
                  <a:moveTo>
                    <a:pt x="207038" y="249302"/>
                  </a:moveTo>
                  <a:cubicBezTo>
                    <a:pt x="207038" y="249302"/>
                    <a:pt x="207038" y="249302"/>
                    <a:pt x="207038" y="249302"/>
                  </a:cubicBezTo>
                  <a:lnTo>
                    <a:pt x="207038" y="249302"/>
                  </a:lnTo>
                  <a:lnTo>
                    <a:pt x="207038" y="249302"/>
                  </a:lnTo>
                  <a:cubicBezTo>
                    <a:pt x="207229" y="249111"/>
                    <a:pt x="207419" y="248921"/>
                    <a:pt x="207609" y="248730"/>
                  </a:cubicBezTo>
                  <a:cubicBezTo>
                    <a:pt x="207609" y="248921"/>
                    <a:pt x="207705" y="249206"/>
                    <a:pt x="207800" y="249397"/>
                  </a:cubicBezTo>
                  <a:cubicBezTo>
                    <a:pt x="207609" y="249397"/>
                    <a:pt x="207324" y="249397"/>
                    <a:pt x="207038" y="249302"/>
                  </a:cubicBezTo>
                  <a:close/>
                  <a:moveTo>
                    <a:pt x="260664" y="143003"/>
                  </a:moveTo>
                  <a:cubicBezTo>
                    <a:pt x="260664" y="143003"/>
                    <a:pt x="260664" y="143003"/>
                    <a:pt x="260664" y="143003"/>
                  </a:cubicBezTo>
                  <a:lnTo>
                    <a:pt x="260664" y="143003"/>
                  </a:lnTo>
                  <a:cubicBezTo>
                    <a:pt x="260664" y="143003"/>
                    <a:pt x="260664" y="143003"/>
                    <a:pt x="260664" y="143003"/>
                  </a:cubicBezTo>
                  <a:close/>
                  <a:moveTo>
                    <a:pt x="252663" y="74613"/>
                  </a:moveTo>
                  <a:cubicBezTo>
                    <a:pt x="252567" y="74613"/>
                    <a:pt x="252567" y="74708"/>
                    <a:pt x="252567" y="74708"/>
                  </a:cubicBezTo>
                  <a:lnTo>
                    <a:pt x="252567" y="74708"/>
                  </a:lnTo>
                  <a:cubicBezTo>
                    <a:pt x="252567" y="74708"/>
                    <a:pt x="252567" y="74708"/>
                    <a:pt x="252567" y="74708"/>
                  </a:cubicBezTo>
                  <a:cubicBezTo>
                    <a:pt x="252567" y="74708"/>
                    <a:pt x="252567" y="74708"/>
                    <a:pt x="252567" y="74708"/>
                  </a:cubicBezTo>
                  <a:cubicBezTo>
                    <a:pt x="252567" y="74613"/>
                    <a:pt x="252567" y="74518"/>
                    <a:pt x="252472" y="74327"/>
                  </a:cubicBezTo>
                  <a:cubicBezTo>
                    <a:pt x="252567" y="74423"/>
                    <a:pt x="252567" y="74518"/>
                    <a:pt x="252663" y="74613"/>
                  </a:cubicBezTo>
                  <a:close/>
                  <a:moveTo>
                    <a:pt x="41017" y="102331"/>
                  </a:moveTo>
                  <a:cubicBezTo>
                    <a:pt x="41113" y="102331"/>
                    <a:pt x="41113" y="102331"/>
                    <a:pt x="41017" y="102331"/>
                  </a:cubicBezTo>
                  <a:cubicBezTo>
                    <a:pt x="41113" y="102331"/>
                    <a:pt x="41113" y="102331"/>
                    <a:pt x="41017" y="102331"/>
                  </a:cubicBezTo>
                  <a:cubicBezTo>
                    <a:pt x="41113" y="102331"/>
                    <a:pt x="41113" y="102331"/>
                    <a:pt x="41017" y="102331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7" name="Freeform: Shape 91">
              <a:extLst>
                <a:ext uri="{FF2B5EF4-FFF2-40B4-BE49-F238E27FC236}">
                  <a16:creationId xmlns:a16="http://schemas.microsoft.com/office/drawing/2014/main" id="{A0237E26-9387-48D4-9765-373A2B69F3A5}"/>
                </a:ext>
              </a:extLst>
            </p:cNvPr>
            <p:cNvSpPr/>
            <p:nvPr/>
          </p:nvSpPr>
          <p:spPr>
            <a:xfrm>
              <a:off x="6566004" y="5033266"/>
              <a:ext cx="545570" cy="520365"/>
            </a:xfrm>
            <a:custGeom>
              <a:avLst/>
              <a:gdLst>
                <a:gd name="connsiteX0" fmla="*/ 432774 w 545570"/>
                <a:gd name="connsiteY0" fmla="*/ 495615 h 520365"/>
                <a:gd name="connsiteX1" fmla="*/ 437727 w 545570"/>
                <a:gd name="connsiteY1" fmla="*/ 490662 h 520365"/>
                <a:gd name="connsiteX2" fmla="*/ 444395 w 545570"/>
                <a:gd name="connsiteY2" fmla="*/ 483899 h 520365"/>
                <a:gd name="connsiteX3" fmla="*/ 451920 w 545570"/>
                <a:gd name="connsiteY3" fmla="*/ 473993 h 520365"/>
                <a:gd name="connsiteX4" fmla="*/ 451920 w 545570"/>
                <a:gd name="connsiteY4" fmla="*/ 473993 h 520365"/>
                <a:gd name="connsiteX5" fmla="*/ 480685 w 545570"/>
                <a:gd name="connsiteY5" fmla="*/ 425892 h 520365"/>
                <a:gd name="connsiteX6" fmla="*/ 480685 w 545570"/>
                <a:gd name="connsiteY6" fmla="*/ 425892 h 520365"/>
                <a:gd name="connsiteX7" fmla="*/ 480685 w 545570"/>
                <a:gd name="connsiteY7" fmla="*/ 425892 h 520365"/>
                <a:gd name="connsiteX8" fmla="*/ 482399 w 545570"/>
                <a:gd name="connsiteY8" fmla="*/ 422463 h 520365"/>
                <a:gd name="connsiteX9" fmla="*/ 482399 w 545570"/>
                <a:gd name="connsiteY9" fmla="*/ 422463 h 520365"/>
                <a:gd name="connsiteX10" fmla="*/ 482399 w 545570"/>
                <a:gd name="connsiteY10" fmla="*/ 422463 h 520365"/>
                <a:gd name="connsiteX11" fmla="*/ 489448 w 545570"/>
                <a:gd name="connsiteY11" fmla="*/ 399698 h 520365"/>
                <a:gd name="connsiteX12" fmla="*/ 491163 w 545570"/>
                <a:gd name="connsiteY12" fmla="*/ 394460 h 520365"/>
                <a:gd name="connsiteX13" fmla="*/ 493258 w 545570"/>
                <a:gd name="connsiteY13" fmla="*/ 389411 h 520365"/>
                <a:gd name="connsiteX14" fmla="*/ 493258 w 545570"/>
                <a:gd name="connsiteY14" fmla="*/ 389411 h 520365"/>
                <a:gd name="connsiteX15" fmla="*/ 493258 w 545570"/>
                <a:gd name="connsiteY15" fmla="*/ 389411 h 520365"/>
                <a:gd name="connsiteX16" fmla="*/ 495258 w 545570"/>
                <a:gd name="connsiteY16" fmla="*/ 380934 h 520365"/>
                <a:gd name="connsiteX17" fmla="*/ 495258 w 545570"/>
                <a:gd name="connsiteY17" fmla="*/ 380934 h 520365"/>
                <a:gd name="connsiteX18" fmla="*/ 495925 w 545570"/>
                <a:gd name="connsiteY18" fmla="*/ 379219 h 520365"/>
                <a:gd name="connsiteX19" fmla="*/ 498592 w 545570"/>
                <a:gd name="connsiteY19" fmla="*/ 357693 h 520365"/>
                <a:gd name="connsiteX20" fmla="*/ 501640 w 545570"/>
                <a:gd name="connsiteY20" fmla="*/ 348072 h 520365"/>
                <a:gd name="connsiteX21" fmla="*/ 501545 w 545570"/>
                <a:gd name="connsiteY21" fmla="*/ 338071 h 520365"/>
                <a:gd name="connsiteX22" fmla="*/ 502307 w 545570"/>
                <a:gd name="connsiteY22" fmla="*/ 331023 h 520365"/>
                <a:gd name="connsiteX23" fmla="*/ 502307 w 545570"/>
                <a:gd name="connsiteY23" fmla="*/ 331023 h 520365"/>
                <a:gd name="connsiteX24" fmla="*/ 505450 w 545570"/>
                <a:gd name="connsiteY24" fmla="*/ 318260 h 520365"/>
                <a:gd name="connsiteX25" fmla="*/ 507355 w 545570"/>
                <a:gd name="connsiteY25" fmla="*/ 305972 h 520365"/>
                <a:gd name="connsiteX26" fmla="*/ 507355 w 545570"/>
                <a:gd name="connsiteY26" fmla="*/ 305972 h 520365"/>
                <a:gd name="connsiteX27" fmla="*/ 508403 w 545570"/>
                <a:gd name="connsiteY27" fmla="*/ 294637 h 520365"/>
                <a:gd name="connsiteX28" fmla="*/ 511451 w 545570"/>
                <a:gd name="connsiteY28" fmla="*/ 274540 h 520365"/>
                <a:gd name="connsiteX29" fmla="*/ 513356 w 545570"/>
                <a:gd name="connsiteY29" fmla="*/ 256442 h 520365"/>
                <a:gd name="connsiteX30" fmla="*/ 514880 w 545570"/>
                <a:gd name="connsiteY30" fmla="*/ 251299 h 520365"/>
                <a:gd name="connsiteX31" fmla="*/ 514880 w 545570"/>
                <a:gd name="connsiteY31" fmla="*/ 251299 h 520365"/>
                <a:gd name="connsiteX32" fmla="*/ 514880 w 545570"/>
                <a:gd name="connsiteY32" fmla="*/ 251299 h 520365"/>
                <a:gd name="connsiteX33" fmla="*/ 519071 w 545570"/>
                <a:gd name="connsiteY33" fmla="*/ 234630 h 520365"/>
                <a:gd name="connsiteX34" fmla="*/ 519071 w 545570"/>
                <a:gd name="connsiteY34" fmla="*/ 234630 h 520365"/>
                <a:gd name="connsiteX35" fmla="*/ 521547 w 545570"/>
                <a:gd name="connsiteY35" fmla="*/ 228058 h 520365"/>
                <a:gd name="connsiteX36" fmla="*/ 524595 w 545570"/>
                <a:gd name="connsiteY36" fmla="*/ 214628 h 520365"/>
                <a:gd name="connsiteX37" fmla="*/ 524595 w 545570"/>
                <a:gd name="connsiteY37" fmla="*/ 214628 h 520365"/>
                <a:gd name="connsiteX38" fmla="*/ 531834 w 545570"/>
                <a:gd name="connsiteY38" fmla="*/ 195006 h 520365"/>
                <a:gd name="connsiteX39" fmla="*/ 537073 w 545570"/>
                <a:gd name="connsiteY39" fmla="*/ 176528 h 520365"/>
                <a:gd name="connsiteX40" fmla="*/ 537073 w 545570"/>
                <a:gd name="connsiteY40" fmla="*/ 176528 h 520365"/>
                <a:gd name="connsiteX41" fmla="*/ 538311 w 545570"/>
                <a:gd name="connsiteY41" fmla="*/ 171575 h 520365"/>
                <a:gd name="connsiteX42" fmla="*/ 538311 w 545570"/>
                <a:gd name="connsiteY42" fmla="*/ 171575 h 520365"/>
                <a:gd name="connsiteX43" fmla="*/ 541836 w 545570"/>
                <a:gd name="connsiteY43" fmla="*/ 158525 h 520365"/>
                <a:gd name="connsiteX44" fmla="*/ 543645 w 545570"/>
                <a:gd name="connsiteY44" fmla="*/ 146810 h 520365"/>
                <a:gd name="connsiteX45" fmla="*/ 542979 w 545570"/>
                <a:gd name="connsiteY45" fmla="*/ 135284 h 520365"/>
                <a:gd name="connsiteX46" fmla="*/ 542979 w 545570"/>
                <a:gd name="connsiteY46" fmla="*/ 135284 h 520365"/>
                <a:gd name="connsiteX47" fmla="*/ 543550 w 545570"/>
                <a:gd name="connsiteY47" fmla="*/ 133379 h 520365"/>
                <a:gd name="connsiteX48" fmla="*/ 543550 w 545570"/>
                <a:gd name="connsiteY48" fmla="*/ 133379 h 520365"/>
                <a:gd name="connsiteX49" fmla="*/ 544693 w 545570"/>
                <a:gd name="connsiteY49" fmla="*/ 125473 h 520365"/>
                <a:gd name="connsiteX50" fmla="*/ 542979 w 545570"/>
                <a:gd name="connsiteY50" fmla="*/ 95755 h 520365"/>
                <a:gd name="connsiteX51" fmla="*/ 542979 w 545570"/>
                <a:gd name="connsiteY51" fmla="*/ 95755 h 520365"/>
                <a:gd name="connsiteX52" fmla="*/ 536216 w 545570"/>
                <a:gd name="connsiteY52" fmla="*/ 74801 h 520365"/>
                <a:gd name="connsiteX53" fmla="*/ 536216 w 545570"/>
                <a:gd name="connsiteY53" fmla="*/ 74801 h 520365"/>
                <a:gd name="connsiteX54" fmla="*/ 534406 w 545570"/>
                <a:gd name="connsiteY54" fmla="*/ 63561 h 520365"/>
                <a:gd name="connsiteX55" fmla="*/ 533644 w 545570"/>
                <a:gd name="connsiteY55" fmla="*/ 60608 h 520365"/>
                <a:gd name="connsiteX56" fmla="*/ 530405 w 545570"/>
                <a:gd name="connsiteY56" fmla="*/ 53941 h 520365"/>
                <a:gd name="connsiteX57" fmla="*/ 527548 w 545570"/>
                <a:gd name="connsiteY57" fmla="*/ 50512 h 520365"/>
                <a:gd name="connsiteX58" fmla="*/ 525929 w 545570"/>
                <a:gd name="connsiteY58" fmla="*/ 45368 h 520365"/>
                <a:gd name="connsiteX59" fmla="*/ 525929 w 545570"/>
                <a:gd name="connsiteY59" fmla="*/ 45368 h 520365"/>
                <a:gd name="connsiteX60" fmla="*/ 525929 w 545570"/>
                <a:gd name="connsiteY60" fmla="*/ 45368 h 520365"/>
                <a:gd name="connsiteX61" fmla="*/ 515642 w 545570"/>
                <a:gd name="connsiteY61" fmla="*/ 35367 h 520365"/>
                <a:gd name="connsiteX62" fmla="*/ 507260 w 545570"/>
                <a:gd name="connsiteY62" fmla="*/ 30319 h 520365"/>
                <a:gd name="connsiteX63" fmla="*/ 502592 w 545570"/>
                <a:gd name="connsiteY63" fmla="*/ 28223 h 520365"/>
                <a:gd name="connsiteX64" fmla="*/ 495544 w 545570"/>
                <a:gd name="connsiteY64" fmla="*/ 25461 h 520365"/>
                <a:gd name="connsiteX65" fmla="*/ 487353 w 545570"/>
                <a:gd name="connsiteY65" fmla="*/ 23461 h 520365"/>
                <a:gd name="connsiteX66" fmla="*/ 472113 w 545570"/>
                <a:gd name="connsiteY66" fmla="*/ 21460 h 520365"/>
                <a:gd name="connsiteX67" fmla="*/ 447443 w 545570"/>
                <a:gd name="connsiteY67" fmla="*/ 20032 h 520365"/>
                <a:gd name="connsiteX68" fmla="*/ 441156 w 545570"/>
                <a:gd name="connsiteY68" fmla="*/ 20603 h 520365"/>
                <a:gd name="connsiteX69" fmla="*/ 441156 w 545570"/>
                <a:gd name="connsiteY69" fmla="*/ 20603 h 520365"/>
                <a:gd name="connsiteX70" fmla="*/ 427440 w 545570"/>
                <a:gd name="connsiteY70" fmla="*/ 20032 h 520365"/>
                <a:gd name="connsiteX71" fmla="*/ 417630 w 545570"/>
                <a:gd name="connsiteY71" fmla="*/ 19651 h 520365"/>
                <a:gd name="connsiteX72" fmla="*/ 387340 w 545570"/>
                <a:gd name="connsiteY72" fmla="*/ 22794 h 520365"/>
                <a:gd name="connsiteX73" fmla="*/ 382673 w 545570"/>
                <a:gd name="connsiteY73" fmla="*/ 21080 h 520365"/>
                <a:gd name="connsiteX74" fmla="*/ 382673 w 545570"/>
                <a:gd name="connsiteY74" fmla="*/ 21080 h 520365"/>
                <a:gd name="connsiteX75" fmla="*/ 369338 w 545570"/>
                <a:gd name="connsiteY75" fmla="*/ 21270 h 520365"/>
                <a:gd name="connsiteX76" fmla="*/ 362670 w 545570"/>
                <a:gd name="connsiteY76" fmla="*/ 20984 h 520365"/>
                <a:gd name="connsiteX77" fmla="*/ 345716 w 545570"/>
                <a:gd name="connsiteY77" fmla="*/ 20794 h 520365"/>
                <a:gd name="connsiteX78" fmla="*/ 339048 w 545570"/>
                <a:gd name="connsiteY78" fmla="*/ 20603 h 520365"/>
                <a:gd name="connsiteX79" fmla="*/ 330952 w 545570"/>
                <a:gd name="connsiteY79" fmla="*/ 19556 h 520365"/>
                <a:gd name="connsiteX80" fmla="*/ 312664 w 545570"/>
                <a:gd name="connsiteY80" fmla="*/ 18032 h 520365"/>
                <a:gd name="connsiteX81" fmla="*/ 312664 w 545570"/>
                <a:gd name="connsiteY81" fmla="*/ 18032 h 520365"/>
                <a:gd name="connsiteX82" fmla="*/ 312664 w 545570"/>
                <a:gd name="connsiteY82" fmla="*/ 18032 h 520365"/>
                <a:gd name="connsiteX83" fmla="*/ 309235 w 545570"/>
                <a:gd name="connsiteY83" fmla="*/ 17650 h 520365"/>
                <a:gd name="connsiteX84" fmla="*/ 309235 w 545570"/>
                <a:gd name="connsiteY84" fmla="*/ 17650 h 520365"/>
                <a:gd name="connsiteX85" fmla="*/ 297710 w 545570"/>
                <a:gd name="connsiteY85" fmla="*/ 16126 h 520365"/>
                <a:gd name="connsiteX86" fmla="*/ 292662 w 545570"/>
                <a:gd name="connsiteY86" fmla="*/ 14412 h 520365"/>
                <a:gd name="connsiteX87" fmla="*/ 292662 w 545570"/>
                <a:gd name="connsiteY87" fmla="*/ 14412 h 520365"/>
                <a:gd name="connsiteX88" fmla="*/ 284280 w 545570"/>
                <a:gd name="connsiteY88" fmla="*/ 12602 h 520365"/>
                <a:gd name="connsiteX89" fmla="*/ 274659 w 545570"/>
                <a:gd name="connsiteY89" fmla="*/ 12221 h 520365"/>
                <a:gd name="connsiteX90" fmla="*/ 247799 w 545570"/>
                <a:gd name="connsiteY90" fmla="*/ 6030 h 520365"/>
                <a:gd name="connsiteX91" fmla="*/ 229701 w 545570"/>
                <a:gd name="connsiteY91" fmla="*/ 3744 h 520365"/>
                <a:gd name="connsiteX92" fmla="*/ 221319 w 545570"/>
                <a:gd name="connsiteY92" fmla="*/ 2506 h 520365"/>
                <a:gd name="connsiteX93" fmla="*/ 196364 w 545570"/>
                <a:gd name="connsiteY93" fmla="*/ 601 h 520365"/>
                <a:gd name="connsiteX94" fmla="*/ 189506 w 545570"/>
                <a:gd name="connsiteY94" fmla="*/ 791 h 520365"/>
                <a:gd name="connsiteX95" fmla="*/ 169503 w 545570"/>
                <a:gd name="connsiteY95" fmla="*/ 1077 h 520365"/>
                <a:gd name="connsiteX96" fmla="*/ 151311 w 545570"/>
                <a:gd name="connsiteY96" fmla="*/ 2601 h 520365"/>
                <a:gd name="connsiteX97" fmla="*/ 146453 w 545570"/>
                <a:gd name="connsiteY97" fmla="*/ 3458 h 520365"/>
                <a:gd name="connsiteX98" fmla="*/ 137309 w 545570"/>
                <a:gd name="connsiteY98" fmla="*/ 5554 h 520365"/>
                <a:gd name="connsiteX99" fmla="*/ 136452 w 545570"/>
                <a:gd name="connsiteY99" fmla="*/ 6983 h 520365"/>
                <a:gd name="connsiteX100" fmla="*/ 136452 w 545570"/>
                <a:gd name="connsiteY100" fmla="*/ 6983 h 520365"/>
                <a:gd name="connsiteX101" fmla="*/ 136452 w 545570"/>
                <a:gd name="connsiteY101" fmla="*/ 6983 h 520365"/>
                <a:gd name="connsiteX102" fmla="*/ 117878 w 545570"/>
                <a:gd name="connsiteY102" fmla="*/ 8697 h 520365"/>
                <a:gd name="connsiteX103" fmla="*/ 102923 w 545570"/>
                <a:gd name="connsiteY103" fmla="*/ 13459 h 520365"/>
                <a:gd name="connsiteX104" fmla="*/ 103114 w 545570"/>
                <a:gd name="connsiteY104" fmla="*/ 14412 h 520365"/>
                <a:gd name="connsiteX105" fmla="*/ 102923 w 545570"/>
                <a:gd name="connsiteY105" fmla="*/ 14317 h 520365"/>
                <a:gd name="connsiteX106" fmla="*/ 102923 w 545570"/>
                <a:gd name="connsiteY106" fmla="*/ 13364 h 520365"/>
                <a:gd name="connsiteX107" fmla="*/ 92922 w 545570"/>
                <a:gd name="connsiteY107" fmla="*/ 16984 h 520365"/>
                <a:gd name="connsiteX108" fmla="*/ 87969 w 545570"/>
                <a:gd name="connsiteY108" fmla="*/ 18793 h 520365"/>
                <a:gd name="connsiteX109" fmla="*/ 87969 w 545570"/>
                <a:gd name="connsiteY109" fmla="*/ 18793 h 520365"/>
                <a:gd name="connsiteX110" fmla="*/ 87969 w 545570"/>
                <a:gd name="connsiteY110" fmla="*/ 18793 h 520365"/>
                <a:gd name="connsiteX111" fmla="*/ 81302 w 545570"/>
                <a:gd name="connsiteY111" fmla="*/ 21842 h 520365"/>
                <a:gd name="connsiteX112" fmla="*/ 81302 w 545570"/>
                <a:gd name="connsiteY112" fmla="*/ 21842 h 520365"/>
                <a:gd name="connsiteX113" fmla="*/ 81302 w 545570"/>
                <a:gd name="connsiteY113" fmla="*/ 21842 h 520365"/>
                <a:gd name="connsiteX114" fmla="*/ 78444 w 545570"/>
                <a:gd name="connsiteY114" fmla="*/ 22699 h 520365"/>
                <a:gd name="connsiteX115" fmla="*/ 68062 w 545570"/>
                <a:gd name="connsiteY115" fmla="*/ 28223 h 520365"/>
                <a:gd name="connsiteX116" fmla="*/ 68062 w 545570"/>
                <a:gd name="connsiteY116" fmla="*/ 28223 h 520365"/>
                <a:gd name="connsiteX117" fmla="*/ 68062 w 545570"/>
                <a:gd name="connsiteY117" fmla="*/ 28223 h 520365"/>
                <a:gd name="connsiteX118" fmla="*/ 61395 w 545570"/>
                <a:gd name="connsiteY118" fmla="*/ 31843 h 520365"/>
                <a:gd name="connsiteX119" fmla="*/ 41392 w 545570"/>
                <a:gd name="connsiteY119" fmla="*/ 45559 h 520365"/>
                <a:gd name="connsiteX120" fmla="*/ 34439 w 545570"/>
                <a:gd name="connsiteY120" fmla="*/ 51845 h 520365"/>
                <a:gd name="connsiteX121" fmla="*/ 27771 w 545570"/>
                <a:gd name="connsiteY121" fmla="*/ 58322 h 520365"/>
                <a:gd name="connsiteX122" fmla="*/ 27771 w 545570"/>
                <a:gd name="connsiteY122" fmla="*/ 58322 h 520365"/>
                <a:gd name="connsiteX123" fmla="*/ 13198 w 545570"/>
                <a:gd name="connsiteY123" fmla="*/ 77087 h 520365"/>
                <a:gd name="connsiteX124" fmla="*/ 6435 w 545570"/>
                <a:gd name="connsiteY124" fmla="*/ 90421 h 520365"/>
                <a:gd name="connsiteX125" fmla="*/ 1101 w 545570"/>
                <a:gd name="connsiteY125" fmla="*/ 111662 h 520365"/>
                <a:gd name="connsiteX126" fmla="*/ 720 w 545570"/>
                <a:gd name="connsiteY126" fmla="*/ 118616 h 520365"/>
                <a:gd name="connsiteX127" fmla="*/ 530 w 545570"/>
                <a:gd name="connsiteY127" fmla="*/ 124807 h 520365"/>
                <a:gd name="connsiteX128" fmla="*/ 1673 w 545570"/>
                <a:gd name="connsiteY128" fmla="*/ 140714 h 520365"/>
                <a:gd name="connsiteX129" fmla="*/ 1673 w 545570"/>
                <a:gd name="connsiteY129" fmla="*/ 140714 h 520365"/>
                <a:gd name="connsiteX130" fmla="*/ 2816 w 545570"/>
                <a:gd name="connsiteY130" fmla="*/ 146524 h 520365"/>
                <a:gd name="connsiteX131" fmla="*/ 4816 w 545570"/>
                <a:gd name="connsiteY131" fmla="*/ 154620 h 520365"/>
                <a:gd name="connsiteX132" fmla="*/ 7007 w 545570"/>
                <a:gd name="connsiteY132" fmla="*/ 161478 h 520365"/>
                <a:gd name="connsiteX133" fmla="*/ 7007 w 545570"/>
                <a:gd name="connsiteY133" fmla="*/ 161478 h 520365"/>
                <a:gd name="connsiteX134" fmla="*/ 11007 w 545570"/>
                <a:gd name="connsiteY134" fmla="*/ 171479 h 520365"/>
                <a:gd name="connsiteX135" fmla="*/ 13674 w 545570"/>
                <a:gd name="connsiteY135" fmla="*/ 178051 h 520365"/>
                <a:gd name="connsiteX136" fmla="*/ 17389 w 545570"/>
                <a:gd name="connsiteY136" fmla="*/ 184910 h 520365"/>
                <a:gd name="connsiteX137" fmla="*/ 20913 w 545570"/>
                <a:gd name="connsiteY137" fmla="*/ 191577 h 520365"/>
                <a:gd name="connsiteX138" fmla="*/ 20913 w 545570"/>
                <a:gd name="connsiteY138" fmla="*/ 191577 h 520365"/>
                <a:gd name="connsiteX139" fmla="*/ 43868 w 545570"/>
                <a:gd name="connsiteY139" fmla="*/ 225105 h 520365"/>
                <a:gd name="connsiteX140" fmla="*/ 49393 w 545570"/>
                <a:gd name="connsiteY140" fmla="*/ 233011 h 520365"/>
                <a:gd name="connsiteX141" fmla="*/ 59108 w 545570"/>
                <a:gd name="connsiteY141" fmla="*/ 243012 h 520365"/>
                <a:gd name="connsiteX142" fmla="*/ 69110 w 545570"/>
                <a:gd name="connsiteY142" fmla="*/ 253204 h 520365"/>
                <a:gd name="connsiteX143" fmla="*/ 80825 w 545570"/>
                <a:gd name="connsiteY143" fmla="*/ 264729 h 520365"/>
                <a:gd name="connsiteX144" fmla="*/ 97304 w 545570"/>
                <a:gd name="connsiteY144" fmla="*/ 278826 h 520365"/>
                <a:gd name="connsiteX145" fmla="*/ 97304 w 545570"/>
                <a:gd name="connsiteY145" fmla="*/ 278826 h 520365"/>
                <a:gd name="connsiteX146" fmla="*/ 110734 w 545570"/>
                <a:gd name="connsiteY146" fmla="*/ 291495 h 520365"/>
                <a:gd name="connsiteX147" fmla="*/ 151882 w 545570"/>
                <a:gd name="connsiteY147" fmla="*/ 330166 h 520365"/>
                <a:gd name="connsiteX148" fmla="*/ 158930 w 545570"/>
                <a:gd name="connsiteY148" fmla="*/ 339691 h 520365"/>
                <a:gd name="connsiteX149" fmla="*/ 158930 w 545570"/>
                <a:gd name="connsiteY149" fmla="*/ 339691 h 520365"/>
                <a:gd name="connsiteX150" fmla="*/ 158930 w 545570"/>
                <a:gd name="connsiteY150" fmla="*/ 339691 h 520365"/>
                <a:gd name="connsiteX151" fmla="*/ 175599 w 545570"/>
                <a:gd name="connsiteY151" fmla="*/ 359693 h 520365"/>
                <a:gd name="connsiteX152" fmla="*/ 185410 w 545570"/>
                <a:gd name="connsiteY152" fmla="*/ 373123 h 520365"/>
                <a:gd name="connsiteX153" fmla="*/ 214747 w 545570"/>
                <a:gd name="connsiteY153" fmla="*/ 413700 h 520365"/>
                <a:gd name="connsiteX154" fmla="*/ 220367 w 545570"/>
                <a:gd name="connsiteY154" fmla="*/ 421510 h 520365"/>
                <a:gd name="connsiteX155" fmla="*/ 220367 w 545570"/>
                <a:gd name="connsiteY155" fmla="*/ 421510 h 520365"/>
                <a:gd name="connsiteX156" fmla="*/ 220367 w 545570"/>
                <a:gd name="connsiteY156" fmla="*/ 421510 h 520365"/>
                <a:gd name="connsiteX157" fmla="*/ 225034 w 545570"/>
                <a:gd name="connsiteY157" fmla="*/ 426749 h 520365"/>
                <a:gd name="connsiteX158" fmla="*/ 227701 w 545570"/>
                <a:gd name="connsiteY158" fmla="*/ 430083 h 520365"/>
                <a:gd name="connsiteX159" fmla="*/ 227701 w 545570"/>
                <a:gd name="connsiteY159" fmla="*/ 430083 h 520365"/>
                <a:gd name="connsiteX160" fmla="*/ 241703 w 545570"/>
                <a:gd name="connsiteY160" fmla="*/ 446561 h 520365"/>
                <a:gd name="connsiteX161" fmla="*/ 243513 w 545570"/>
                <a:gd name="connsiteY161" fmla="*/ 448371 h 520365"/>
                <a:gd name="connsiteX162" fmla="*/ 243513 w 545570"/>
                <a:gd name="connsiteY162" fmla="*/ 448371 h 520365"/>
                <a:gd name="connsiteX163" fmla="*/ 244560 w 545570"/>
                <a:gd name="connsiteY163" fmla="*/ 450371 h 520365"/>
                <a:gd name="connsiteX164" fmla="*/ 244560 w 545570"/>
                <a:gd name="connsiteY164" fmla="*/ 450371 h 520365"/>
                <a:gd name="connsiteX165" fmla="*/ 244560 w 545570"/>
                <a:gd name="connsiteY165" fmla="*/ 450371 h 520365"/>
                <a:gd name="connsiteX166" fmla="*/ 243227 w 545570"/>
                <a:gd name="connsiteY166" fmla="*/ 451800 h 520365"/>
                <a:gd name="connsiteX167" fmla="*/ 259800 w 545570"/>
                <a:gd name="connsiteY167" fmla="*/ 468469 h 520365"/>
                <a:gd name="connsiteX168" fmla="*/ 261229 w 545570"/>
                <a:gd name="connsiteY168" fmla="*/ 467135 h 520365"/>
                <a:gd name="connsiteX169" fmla="*/ 261229 w 545570"/>
                <a:gd name="connsiteY169" fmla="*/ 467135 h 520365"/>
                <a:gd name="connsiteX170" fmla="*/ 261229 w 545570"/>
                <a:gd name="connsiteY170" fmla="*/ 467135 h 520365"/>
                <a:gd name="connsiteX171" fmla="*/ 264944 w 545570"/>
                <a:gd name="connsiteY171" fmla="*/ 469802 h 520365"/>
                <a:gd name="connsiteX172" fmla="*/ 264944 w 545570"/>
                <a:gd name="connsiteY172" fmla="*/ 469802 h 520365"/>
                <a:gd name="connsiteX173" fmla="*/ 264944 w 545570"/>
                <a:gd name="connsiteY173" fmla="*/ 469802 h 520365"/>
                <a:gd name="connsiteX174" fmla="*/ 292757 w 545570"/>
                <a:gd name="connsiteY174" fmla="*/ 492472 h 520365"/>
                <a:gd name="connsiteX175" fmla="*/ 318093 w 545570"/>
                <a:gd name="connsiteY175" fmla="*/ 507616 h 520365"/>
                <a:gd name="connsiteX176" fmla="*/ 318093 w 545570"/>
                <a:gd name="connsiteY176" fmla="*/ 507616 h 520365"/>
                <a:gd name="connsiteX177" fmla="*/ 322761 w 545570"/>
                <a:gd name="connsiteY177" fmla="*/ 508855 h 520365"/>
                <a:gd name="connsiteX178" fmla="*/ 322761 w 545570"/>
                <a:gd name="connsiteY178" fmla="*/ 508855 h 520365"/>
                <a:gd name="connsiteX179" fmla="*/ 341430 w 545570"/>
                <a:gd name="connsiteY179" fmla="*/ 516665 h 520365"/>
                <a:gd name="connsiteX180" fmla="*/ 341430 w 545570"/>
                <a:gd name="connsiteY180" fmla="*/ 516665 h 520365"/>
                <a:gd name="connsiteX181" fmla="*/ 341430 w 545570"/>
                <a:gd name="connsiteY181" fmla="*/ 516665 h 520365"/>
                <a:gd name="connsiteX182" fmla="*/ 364194 w 545570"/>
                <a:gd name="connsiteY182" fmla="*/ 519999 h 520365"/>
                <a:gd name="connsiteX183" fmla="*/ 404485 w 545570"/>
                <a:gd name="connsiteY183" fmla="*/ 513998 h 520365"/>
                <a:gd name="connsiteX184" fmla="*/ 414486 w 545570"/>
                <a:gd name="connsiteY184" fmla="*/ 507521 h 520365"/>
                <a:gd name="connsiteX185" fmla="*/ 421058 w 545570"/>
                <a:gd name="connsiteY185" fmla="*/ 504569 h 520365"/>
                <a:gd name="connsiteX186" fmla="*/ 421058 w 545570"/>
                <a:gd name="connsiteY186" fmla="*/ 504569 h 520365"/>
                <a:gd name="connsiteX187" fmla="*/ 432774 w 545570"/>
                <a:gd name="connsiteY187" fmla="*/ 495615 h 520365"/>
                <a:gd name="connsiteX188" fmla="*/ 9674 w 545570"/>
                <a:gd name="connsiteY188" fmla="*/ 110043 h 520365"/>
                <a:gd name="connsiteX189" fmla="*/ 9674 w 545570"/>
                <a:gd name="connsiteY189" fmla="*/ 110043 h 520365"/>
                <a:gd name="connsiteX190" fmla="*/ 9674 w 545570"/>
                <a:gd name="connsiteY190" fmla="*/ 110043 h 520365"/>
                <a:gd name="connsiteX191" fmla="*/ 9674 w 545570"/>
                <a:gd name="connsiteY191" fmla="*/ 110043 h 520365"/>
                <a:gd name="connsiteX192" fmla="*/ 9674 w 545570"/>
                <a:gd name="connsiteY192" fmla="*/ 110043 h 520365"/>
                <a:gd name="connsiteX193" fmla="*/ 9769 w 545570"/>
                <a:gd name="connsiteY193" fmla="*/ 110138 h 520365"/>
                <a:gd name="connsiteX194" fmla="*/ 9483 w 545570"/>
                <a:gd name="connsiteY194" fmla="*/ 110234 h 520365"/>
                <a:gd name="connsiteX195" fmla="*/ 9674 w 545570"/>
                <a:gd name="connsiteY195" fmla="*/ 110043 h 520365"/>
                <a:gd name="connsiteX196" fmla="*/ 41487 w 545570"/>
                <a:gd name="connsiteY196" fmla="*/ 71847 h 520365"/>
                <a:gd name="connsiteX197" fmla="*/ 42059 w 545570"/>
                <a:gd name="connsiteY197" fmla="*/ 72420 h 520365"/>
                <a:gd name="connsiteX198" fmla="*/ 39582 w 545570"/>
                <a:gd name="connsiteY198" fmla="*/ 73276 h 520365"/>
                <a:gd name="connsiteX199" fmla="*/ 41487 w 545570"/>
                <a:gd name="connsiteY199" fmla="*/ 71847 h 520365"/>
                <a:gd name="connsiteX200" fmla="*/ 43202 w 545570"/>
                <a:gd name="connsiteY200" fmla="*/ 73467 h 520365"/>
                <a:gd name="connsiteX201" fmla="*/ 43202 w 545570"/>
                <a:gd name="connsiteY201" fmla="*/ 73467 h 520365"/>
                <a:gd name="connsiteX202" fmla="*/ 43202 w 545570"/>
                <a:gd name="connsiteY202" fmla="*/ 73467 h 520365"/>
                <a:gd name="connsiteX203" fmla="*/ 43202 w 545570"/>
                <a:gd name="connsiteY203" fmla="*/ 73467 h 520365"/>
                <a:gd name="connsiteX204" fmla="*/ 43202 w 545570"/>
                <a:gd name="connsiteY204" fmla="*/ 73467 h 520365"/>
                <a:gd name="connsiteX205" fmla="*/ 43202 w 545570"/>
                <a:gd name="connsiteY205" fmla="*/ 73467 h 520365"/>
                <a:gd name="connsiteX206" fmla="*/ 221224 w 545570"/>
                <a:gd name="connsiteY206" fmla="*/ 92326 h 520365"/>
                <a:gd name="connsiteX207" fmla="*/ 221224 w 545570"/>
                <a:gd name="connsiteY207" fmla="*/ 92326 h 520365"/>
                <a:gd name="connsiteX208" fmla="*/ 221224 w 545570"/>
                <a:gd name="connsiteY208" fmla="*/ 92326 h 520365"/>
                <a:gd name="connsiteX209" fmla="*/ 221224 w 545570"/>
                <a:gd name="connsiteY209" fmla="*/ 92326 h 520365"/>
                <a:gd name="connsiteX210" fmla="*/ 221224 w 545570"/>
                <a:gd name="connsiteY210" fmla="*/ 92326 h 520365"/>
                <a:gd name="connsiteX211" fmla="*/ 221224 w 545570"/>
                <a:gd name="connsiteY211" fmla="*/ 92326 h 520365"/>
                <a:gd name="connsiteX212" fmla="*/ 221224 w 545570"/>
                <a:gd name="connsiteY212" fmla="*/ 92326 h 520365"/>
                <a:gd name="connsiteX213" fmla="*/ 466969 w 545570"/>
                <a:gd name="connsiteY213" fmla="*/ 276159 h 520365"/>
                <a:gd name="connsiteX214" fmla="*/ 466779 w 545570"/>
                <a:gd name="connsiteY214" fmla="*/ 275873 h 520365"/>
                <a:gd name="connsiteX215" fmla="*/ 467064 w 545570"/>
                <a:gd name="connsiteY215" fmla="*/ 275969 h 520365"/>
                <a:gd name="connsiteX216" fmla="*/ 466969 w 545570"/>
                <a:gd name="connsiteY216" fmla="*/ 276159 h 520365"/>
                <a:gd name="connsiteX217" fmla="*/ 432870 w 545570"/>
                <a:gd name="connsiteY217" fmla="*/ 64514 h 520365"/>
                <a:gd name="connsiteX218" fmla="*/ 433060 w 545570"/>
                <a:gd name="connsiteY218" fmla="*/ 64990 h 520365"/>
                <a:gd name="connsiteX219" fmla="*/ 432679 w 545570"/>
                <a:gd name="connsiteY219" fmla="*/ 64799 h 520365"/>
                <a:gd name="connsiteX220" fmla="*/ 432679 w 545570"/>
                <a:gd name="connsiteY220" fmla="*/ 64799 h 520365"/>
                <a:gd name="connsiteX221" fmla="*/ 432679 w 545570"/>
                <a:gd name="connsiteY221" fmla="*/ 64799 h 520365"/>
                <a:gd name="connsiteX222" fmla="*/ 432774 w 545570"/>
                <a:gd name="connsiteY222" fmla="*/ 64799 h 520365"/>
                <a:gd name="connsiteX223" fmla="*/ 432870 w 545570"/>
                <a:gd name="connsiteY223" fmla="*/ 64514 h 520365"/>
                <a:gd name="connsiteX224" fmla="*/ 218747 w 545570"/>
                <a:gd name="connsiteY224" fmla="*/ 98041 h 520365"/>
                <a:gd name="connsiteX225" fmla="*/ 218747 w 545570"/>
                <a:gd name="connsiteY225" fmla="*/ 98041 h 520365"/>
                <a:gd name="connsiteX226" fmla="*/ 217890 w 545570"/>
                <a:gd name="connsiteY226" fmla="*/ 98994 h 520365"/>
                <a:gd name="connsiteX227" fmla="*/ 217890 w 545570"/>
                <a:gd name="connsiteY227" fmla="*/ 99089 h 520365"/>
                <a:gd name="connsiteX228" fmla="*/ 217890 w 545570"/>
                <a:gd name="connsiteY228" fmla="*/ 99089 h 520365"/>
                <a:gd name="connsiteX229" fmla="*/ 217890 w 545570"/>
                <a:gd name="connsiteY229" fmla="*/ 98994 h 520365"/>
                <a:gd name="connsiteX230" fmla="*/ 217795 w 545570"/>
                <a:gd name="connsiteY230" fmla="*/ 98899 h 520365"/>
                <a:gd name="connsiteX231" fmla="*/ 218747 w 545570"/>
                <a:gd name="connsiteY231" fmla="*/ 98041 h 520365"/>
                <a:gd name="connsiteX232" fmla="*/ 462016 w 545570"/>
                <a:gd name="connsiteY232" fmla="*/ 158621 h 520365"/>
                <a:gd name="connsiteX233" fmla="*/ 461825 w 545570"/>
                <a:gd name="connsiteY233" fmla="*/ 159097 h 520365"/>
                <a:gd name="connsiteX234" fmla="*/ 461254 w 545570"/>
                <a:gd name="connsiteY234" fmla="*/ 159287 h 520365"/>
                <a:gd name="connsiteX235" fmla="*/ 462016 w 545570"/>
                <a:gd name="connsiteY235" fmla="*/ 158621 h 520365"/>
                <a:gd name="connsiteX236" fmla="*/ 435917 w 545570"/>
                <a:gd name="connsiteY236" fmla="*/ 91279 h 520365"/>
                <a:gd name="connsiteX237" fmla="*/ 435917 w 545570"/>
                <a:gd name="connsiteY237" fmla="*/ 91279 h 520365"/>
                <a:gd name="connsiteX238" fmla="*/ 436013 w 545570"/>
                <a:gd name="connsiteY238" fmla="*/ 91470 h 520365"/>
                <a:gd name="connsiteX239" fmla="*/ 435822 w 545570"/>
                <a:gd name="connsiteY239" fmla="*/ 91470 h 520365"/>
                <a:gd name="connsiteX240" fmla="*/ 435917 w 545570"/>
                <a:gd name="connsiteY240" fmla="*/ 91279 h 520365"/>
                <a:gd name="connsiteX241" fmla="*/ 435917 w 545570"/>
                <a:gd name="connsiteY241" fmla="*/ 91279 h 520365"/>
                <a:gd name="connsiteX242" fmla="*/ 435917 w 545570"/>
                <a:gd name="connsiteY242" fmla="*/ 91279 h 520365"/>
                <a:gd name="connsiteX243" fmla="*/ 475827 w 545570"/>
                <a:gd name="connsiteY243" fmla="*/ 104804 h 520365"/>
                <a:gd name="connsiteX244" fmla="*/ 475827 w 545570"/>
                <a:gd name="connsiteY244" fmla="*/ 104804 h 520365"/>
                <a:gd name="connsiteX245" fmla="*/ 475827 w 545570"/>
                <a:gd name="connsiteY245" fmla="*/ 104804 h 520365"/>
                <a:gd name="connsiteX246" fmla="*/ 475827 w 545570"/>
                <a:gd name="connsiteY246" fmla="*/ 104804 h 520365"/>
                <a:gd name="connsiteX247" fmla="*/ 475827 w 545570"/>
                <a:gd name="connsiteY247" fmla="*/ 104804 h 520365"/>
                <a:gd name="connsiteX248" fmla="*/ 475827 w 545570"/>
                <a:gd name="connsiteY248" fmla="*/ 104804 h 520365"/>
                <a:gd name="connsiteX249" fmla="*/ 272469 w 545570"/>
                <a:gd name="connsiteY249" fmla="*/ 207484 h 520365"/>
                <a:gd name="connsiteX250" fmla="*/ 272469 w 545570"/>
                <a:gd name="connsiteY250" fmla="*/ 207293 h 520365"/>
                <a:gd name="connsiteX251" fmla="*/ 272564 w 545570"/>
                <a:gd name="connsiteY251" fmla="*/ 207198 h 520365"/>
                <a:gd name="connsiteX252" fmla="*/ 272469 w 545570"/>
                <a:gd name="connsiteY252" fmla="*/ 207484 h 520365"/>
                <a:gd name="connsiteX253" fmla="*/ 272469 w 545570"/>
                <a:gd name="connsiteY253" fmla="*/ 207484 h 520365"/>
                <a:gd name="connsiteX254" fmla="*/ 474113 w 545570"/>
                <a:gd name="connsiteY254" fmla="*/ 119759 h 520365"/>
                <a:gd name="connsiteX255" fmla="*/ 473827 w 545570"/>
                <a:gd name="connsiteY255" fmla="*/ 120330 h 520365"/>
                <a:gd name="connsiteX256" fmla="*/ 473637 w 545570"/>
                <a:gd name="connsiteY256" fmla="*/ 119759 h 520365"/>
                <a:gd name="connsiteX257" fmla="*/ 474113 w 545570"/>
                <a:gd name="connsiteY257" fmla="*/ 119759 h 520365"/>
                <a:gd name="connsiteX258" fmla="*/ 408105 w 545570"/>
                <a:gd name="connsiteY258" fmla="*/ 401604 h 520365"/>
                <a:gd name="connsiteX259" fmla="*/ 408105 w 545570"/>
                <a:gd name="connsiteY259" fmla="*/ 401604 h 520365"/>
                <a:gd name="connsiteX260" fmla="*/ 408105 w 545570"/>
                <a:gd name="connsiteY260" fmla="*/ 401604 h 520365"/>
                <a:gd name="connsiteX261" fmla="*/ 408105 w 545570"/>
                <a:gd name="connsiteY261" fmla="*/ 401604 h 520365"/>
                <a:gd name="connsiteX262" fmla="*/ 373814 w 545570"/>
                <a:gd name="connsiteY262" fmla="*/ 361027 h 520365"/>
                <a:gd name="connsiteX263" fmla="*/ 373814 w 545570"/>
                <a:gd name="connsiteY263" fmla="*/ 361027 h 520365"/>
                <a:gd name="connsiteX264" fmla="*/ 374196 w 545570"/>
                <a:gd name="connsiteY264" fmla="*/ 361027 h 520365"/>
                <a:gd name="connsiteX265" fmla="*/ 373814 w 545570"/>
                <a:gd name="connsiteY265" fmla="*/ 361027 h 520365"/>
                <a:gd name="connsiteX266" fmla="*/ 406771 w 545570"/>
                <a:gd name="connsiteY266" fmla="*/ 359217 h 520365"/>
                <a:gd name="connsiteX267" fmla="*/ 406866 w 545570"/>
                <a:gd name="connsiteY267" fmla="*/ 359217 h 520365"/>
                <a:gd name="connsiteX268" fmla="*/ 406771 w 545570"/>
                <a:gd name="connsiteY268" fmla="*/ 359217 h 520365"/>
                <a:gd name="connsiteX269" fmla="*/ 406771 w 545570"/>
                <a:gd name="connsiteY269" fmla="*/ 359217 h 520365"/>
                <a:gd name="connsiteX270" fmla="*/ 410105 w 545570"/>
                <a:gd name="connsiteY270" fmla="*/ 339310 h 520365"/>
                <a:gd name="connsiteX271" fmla="*/ 409914 w 545570"/>
                <a:gd name="connsiteY271" fmla="*/ 339500 h 520365"/>
                <a:gd name="connsiteX272" fmla="*/ 410105 w 545570"/>
                <a:gd name="connsiteY272" fmla="*/ 339310 h 520365"/>
                <a:gd name="connsiteX273" fmla="*/ 410105 w 545570"/>
                <a:gd name="connsiteY273" fmla="*/ 339310 h 520365"/>
                <a:gd name="connsiteX274" fmla="*/ 408486 w 545570"/>
                <a:gd name="connsiteY274" fmla="*/ 337595 h 520365"/>
                <a:gd name="connsiteX275" fmla="*/ 408486 w 545570"/>
                <a:gd name="connsiteY275" fmla="*/ 337595 h 520365"/>
                <a:gd name="connsiteX276" fmla="*/ 408581 w 545570"/>
                <a:gd name="connsiteY276" fmla="*/ 337595 h 520365"/>
                <a:gd name="connsiteX277" fmla="*/ 408486 w 545570"/>
                <a:gd name="connsiteY277" fmla="*/ 337595 h 520365"/>
                <a:gd name="connsiteX278" fmla="*/ 380387 w 545570"/>
                <a:gd name="connsiteY278" fmla="*/ 358931 h 520365"/>
                <a:gd name="connsiteX279" fmla="*/ 379815 w 545570"/>
                <a:gd name="connsiteY279" fmla="*/ 359503 h 520365"/>
                <a:gd name="connsiteX280" fmla="*/ 379625 w 545570"/>
                <a:gd name="connsiteY280" fmla="*/ 359312 h 520365"/>
                <a:gd name="connsiteX281" fmla="*/ 380387 w 545570"/>
                <a:gd name="connsiteY281" fmla="*/ 358931 h 520365"/>
                <a:gd name="connsiteX282" fmla="*/ 415153 w 545570"/>
                <a:gd name="connsiteY282" fmla="*/ 334357 h 520365"/>
                <a:gd name="connsiteX283" fmla="*/ 415153 w 545570"/>
                <a:gd name="connsiteY283" fmla="*/ 334357 h 520365"/>
                <a:gd name="connsiteX284" fmla="*/ 415153 w 545570"/>
                <a:gd name="connsiteY284" fmla="*/ 334357 h 520365"/>
                <a:gd name="connsiteX285" fmla="*/ 415153 w 545570"/>
                <a:gd name="connsiteY285" fmla="*/ 334357 h 520365"/>
                <a:gd name="connsiteX286" fmla="*/ 415153 w 545570"/>
                <a:gd name="connsiteY286" fmla="*/ 307687 h 520365"/>
                <a:gd name="connsiteX287" fmla="*/ 415153 w 545570"/>
                <a:gd name="connsiteY287" fmla="*/ 307687 h 520365"/>
                <a:gd name="connsiteX288" fmla="*/ 415248 w 545570"/>
                <a:gd name="connsiteY288" fmla="*/ 307782 h 520365"/>
                <a:gd name="connsiteX289" fmla="*/ 415153 w 545570"/>
                <a:gd name="connsiteY289" fmla="*/ 307687 h 520365"/>
                <a:gd name="connsiteX290" fmla="*/ 274088 w 545570"/>
                <a:gd name="connsiteY290" fmla="*/ 195672 h 520365"/>
                <a:gd name="connsiteX291" fmla="*/ 274183 w 545570"/>
                <a:gd name="connsiteY291" fmla="*/ 195482 h 520365"/>
                <a:gd name="connsiteX292" fmla="*/ 274278 w 545570"/>
                <a:gd name="connsiteY292" fmla="*/ 195482 h 520365"/>
                <a:gd name="connsiteX293" fmla="*/ 274088 w 545570"/>
                <a:gd name="connsiteY293" fmla="*/ 195672 h 520365"/>
                <a:gd name="connsiteX294" fmla="*/ 274088 w 545570"/>
                <a:gd name="connsiteY294" fmla="*/ 195672 h 520365"/>
                <a:gd name="connsiteX295" fmla="*/ 421344 w 545570"/>
                <a:gd name="connsiteY295" fmla="*/ 248632 h 520365"/>
                <a:gd name="connsiteX296" fmla="*/ 420678 w 545570"/>
                <a:gd name="connsiteY296" fmla="*/ 248632 h 520365"/>
                <a:gd name="connsiteX297" fmla="*/ 420678 w 545570"/>
                <a:gd name="connsiteY297" fmla="*/ 248632 h 520365"/>
                <a:gd name="connsiteX298" fmla="*/ 420963 w 545570"/>
                <a:gd name="connsiteY298" fmla="*/ 248441 h 520365"/>
                <a:gd name="connsiteX299" fmla="*/ 421344 w 545570"/>
                <a:gd name="connsiteY299" fmla="*/ 248632 h 520365"/>
                <a:gd name="connsiteX300" fmla="*/ 409629 w 545570"/>
                <a:gd name="connsiteY300" fmla="*/ 257585 h 520365"/>
                <a:gd name="connsiteX301" fmla="*/ 412867 w 545570"/>
                <a:gd name="connsiteY301" fmla="*/ 257680 h 520365"/>
                <a:gd name="connsiteX302" fmla="*/ 413057 w 545570"/>
                <a:gd name="connsiteY302" fmla="*/ 259585 h 520365"/>
                <a:gd name="connsiteX303" fmla="*/ 409629 w 545570"/>
                <a:gd name="connsiteY303" fmla="*/ 257585 h 520365"/>
                <a:gd name="connsiteX304" fmla="*/ 202746 w 545570"/>
                <a:gd name="connsiteY304" fmla="*/ 133951 h 520365"/>
                <a:gd name="connsiteX305" fmla="*/ 202936 w 545570"/>
                <a:gd name="connsiteY305" fmla="*/ 134522 h 520365"/>
                <a:gd name="connsiteX306" fmla="*/ 202555 w 545570"/>
                <a:gd name="connsiteY306" fmla="*/ 134237 h 520365"/>
                <a:gd name="connsiteX307" fmla="*/ 202746 w 545570"/>
                <a:gd name="connsiteY307" fmla="*/ 133951 h 520365"/>
                <a:gd name="connsiteX308" fmla="*/ 360670 w 545570"/>
                <a:gd name="connsiteY308" fmla="*/ 179290 h 520365"/>
                <a:gd name="connsiteX309" fmla="*/ 360670 w 545570"/>
                <a:gd name="connsiteY309" fmla="*/ 179290 h 520365"/>
                <a:gd name="connsiteX310" fmla="*/ 360670 w 545570"/>
                <a:gd name="connsiteY310" fmla="*/ 179290 h 520365"/>
                <a:gd name="connsiteX311" fmla="*/ 360670 w 545570"/>
                <a:gd name="connsiteY311" fmla="*/ 179290 h 520365"/>
                <a:gd name="connsiteX312" fmla="*/ 362099 w 545570"/>
                <a:gd name="connsiteY312" fmla="*/ 180719 h 520365"/>
                <a:gd name="connsiteX313" fmla="*/ 362670 w 545570"/>
                <a:gd name="connsiteY313" fmla="*/ 180909 h 520365"/>
                <a:gd name="connsiteX314" fmla="*/ 362385 w 545570"/>
                <a:gd name="connsiteY314" fmla="*/ 181100 h 520365"/>
                <a:gd name="connsiteX315" fmla="*/ 362099 w 545570"/>
                <a:gd name="connsiteY315" fmla="*/ 180719 h 520365"/>
                <a:gd name="connsiteX316" fmla="*/ 384102 w 545570"/>
                <a:gd name="connsiteY316" fmla="*/ 182719 h 520365"/>
                <a:gd name="connsiteX317" fmla="*/ 384102 w 545570"/>
                <a:gd name="connsiteY317" fmla="*/ 182814 h 520365"/>
                <a:gd name="connsiteX318" fmla="*/ 384102 w 545570"/>
                <a:gd name="connsiteY318" fmla="*/ 182719 h 520365"/>
                <a:gd name="connsiteX319" fmla="*/ 384102 w 545570"/>
                <a:gd name="connsiteY319" fmla="*/ 182719 h 520365"/>
                <a:gd name="connsiteX320" fmla="*/ 360765 w 545570"/>
                <a:gd name="connsiteY320" fmla="*/ 152715 h 520365"/>
                <a:gd name="connsiteX321" fmla="*/ 360765 w 545570"/>
                <a:gd name="connsiteY321" fmla="*/ 152715 h 520365"/>
                <a:gd name="connsiteX322" fmla="*/ 360765 w 545570"/>
                <a:gd name="connsiteY322" fmla="*/ 152715 h 520365"/>
                <a:gd name="connsiteX323" fmla="*/ 360861 w 545570"/>
                <a:gd name="connsiteY323" fmla="*/ 152620 h 520365"/>
                <a:gd name="connsiteX324" fmla="*/ 360765 w 545570"/>
                <a:gd name="connsiteY324" fmla="*/ 152715 h 520365"/>
                <a:gd name="connsiteX325" fmla="*/ 360765 w 545570"/>
                <a:gd name="connsiteY325" fmla="*/ 152715 h 520365"/>
                <a:gd name="connsiteX326" fmla="*/ 332476 w 545570"/>
                <a:gd name="connsiteY326" fmla="*/ 160907 h 520365"/>
                <a:gd name="connsiteX327" fmla="*/ 332476 w 545570"/>
                <a:gd name="connsiteY327" fmla="*/ 160907 h 520365"/>
                <a:gd name="connsiteX328" fmla="*/ 332476 w 545570"/>
                <a:gd name="connsiteY328" fmla="*/ 160907 h 520365"/>
                <a:gd name="connsiteX329" fmla="*/ 332476 w 545570"/>
                <a:gd name="connsiteY329" fmla="*/ 160907 h 520365"/>
                <a:gd name="connsiteX330" fmla="*/ 415820 w 545570"/>
                <a:gd name="connsiteY330" fmla="*/ 134808 h 520365"/>
                <a:gd name="connsiteX331" fmla="*/ 415534 w 545570"/>
                <a:gd name="connsiteY331" fmla="*/ 134713 h 520365"/>
                <a:gd name="connsiteX332" fmla="*/ 415724 w 545570"/>
                <a:gd name="connsiteY332" fmla="*/ 134522 h 520365"/>
                <a:gd name="connsiteX333" fmla="*/ 415820 w 545570"/>
                <a:gd name="connsiteY333" fmla="*/ 134808 h 520365"/>
                <a:gd name="connsiteX334" fmla="*/ 357527 w 545570"/>
                <a:gd name="connsiteY334" fmla="*/ 136046 h 520365"/>
                <a:gd name="connsiteX335" fmla="*/ 357717 w 545570"/>
                <a:gd name="connsiteY335" fmla="*/ 135760 h 520365"/>
                <a:gd name="connsiteX336" fmla="*/ 357813 w 545570"/>
                <a:gd name="connsiteY336" fmla="*/ 136046 h 520365"/>
                <a:gd name="connsiteX337" fmla="*/ 357527 w 545570"/>
                <a:gd name="connsiteY337" fmla="*/ 136046 h 520365"/>
                <a:gd name="connsiteX338" fmla="*/ 418963 w 545570"/>
                <a:gd name="connsiteY338" fmla="*/ 174527 h 520365"/>
                <a:gd name="connsiteX339" fmla="*/ 418963 w 545570"/>
                <a:gd name="connsiteY339" fmla="*/ 174527 h 520365"/>
                <a:gd name="connsiteX340" fmla="*/ 418772 w 545570"/>
                <a:gd name="connsiteY340" fmla="*/ 174718 h 520365"/>
                <a:gd name="connsiteX341" fmla="*/ 418772 w 545570"/>
                <a:gd name="connsiteY341" fmla="*/ 174527 h 520365"/>
                <a:gd name="connsiteX342" fmla="*/ 418963 w 545570"/>
                <a:gd name="connsiteY342" fmla="*/ 174527 h 520365"/>
                <a:gd name="connsiteX343" fmla="*/ 347525 w 545570"/>
                <a:gd name="connsiteY343" fmla="*/ 136046 h 520365"/>
                <a:gd name="connsiteX344" fmla="*/ 347335 w 545570"/>
                <a:gd name="connsiteY344" fmla="*/ 135856 h 520365"/>
                <a:gd name="connsiteX345" fmla="*/ 347621 w 545570"/>
                <a:gd name="connsiteY345" fmla="*/ 135951 h 520365"/>
                <a:gd name="connsiteX346" fmla="*/ 347525 w 545570"/>
                <a:gd name="connsiteY346" fmla="*/ 136046 h 520365"/>
                <a:gd name="connsiteX347" fmla="*/ 299043 w 545570"/>
                <a:gd name="connsiteY347" fmla="*/ 227296 h 520365"/>
                <a:gd name="connsiteX348" fmla="*/ 299234 w 545570"/>
                <a:gd name="connsiteY348" fmla="*/ 227391 h 520365"/>
                <a:gd name="connsiteX349" fmla="*/ 299043 w 545570"/>
                <a:gd name="connsiteY349" fmla="*/ 227486 h 520365"/>
                <a:gd name="connsiteX350" fmla="*/ 299043 w 545570"/>
                <a:gd name="connsiteY350" fmla="*/ 227296 h 520365"/>
                <a:gd name="connsiteX351" fmla="*/ 368766 w 545570"/>
                <a:gd name="connsiteY351" fmla="*/ 264253 h 520365"/>
                <a:gd name="connsiteX352" fmla="*/ 368766 w 545570"/>
                <a:gd name="connsiteY352" fmla="*/ 264253 h 520365"/>
                <a:gd name="connsiteX353" fmla="*/ 369528 w 545570"/>
                <a:gd name="connsiteY353" fmla="*/ 265110 h 520365"/>
                <a:gd name="connsiteX354" fmla="*/ 369528 w 545570"/>
                <a:gd name="connsiteY354" fmla="*/ 265110 h 520365"/>
                <a:gd name="connsiteX355" fmla="*/ 368766 w 545570"/>
                <a:gd name="connsiteY355" fmla="*/ 264253 h 520365"/>
                <a:gd name="connsiteX356" fmla="*/ 368671 w 545570"/>
                <a:gd name="connsiteY356" fmla="*/ 264348 h 520365"/>
                <a:gd name="connsiteX357" fmla="*/ 368766 w 545570"/>
                <a:gd name="connsiteY357" fmla="*/ 264253 h 520365"/>
                <a:gd name="connsiteX358" fmla="*/ 368766 w 545570"/>
                <a:gd name="connsiteY358" fmla="*/ 264253 h 520365"/>
                <a:gd name="connsiteX359" fmla="*/ 422202 w 545570"/>
                <a:gd name="connsiteY359" fmla="*/ 237773 h 520365"/>
                <a:gd name="connsiteX360" fmla="*/ 422202 w 545570"/>
                <a:gd name="connsiteY360" fmla="*/ 237773 h 520365"/>
                <a:gd name="connsiteX361" fmla="*/ 422202 w 545570"/>
                <a:gd name="connsiteY361" fmla="*/ 237773 h 520365"/>
                <a:gd name="connsiteX362" fmla="*/ 422202 w 545570"/>
                <a:gd name="connsiteY362" fmla="*/ 237773 h 520365"/>
                <a:gd name="connsiteX363" fmla="*/ 422202 w 545570"/>
                <a:gd name="connsiteY363" fmla="*/ 237773 h 520365"/>
                <a:gd name="connsiteX364" fmla="*/ 422202 w 545570"/>
                <a:gd name="connsiteY364" fmla="*/ 237773 h 520365"/>
                <a:gd name="connsiteX365" fmla="*/ 224558 w 545570"/>
                <a:gd name="connsiteY365" fmla="*/ 175385 h 520365"/>
                <a:gd name="connsiteX366" fmla="*/ 224272 w 545570"/>
                <a:gd name="connsiteY366" fmla="*/ 175575 h 520365"/>
                <a:gd name="connsiteX367" fmla="*/ 224272 w 545570"/>
                <a:gd name="connsiteY367" fmla="*/ 175289 h 520365"/>
                <a:gd name="connsiteX368" fmla="*/ 224558 w 545570"/>
                <a:gd name="connsiteY368" fmla="*/ 175385 h 520365"/>
                <a:gd name="connsiteX369" fmla="*/ 310664 w 545570"/>
                <a:gd name="connsiteY369" fmla="*/ 209103 h 520365"/>
                <a:gd name="connsiteX370" fmla="*/ 310283 w 545570"/>
                <a:gd name="connsiteY370" fmla="*/ 209484 h 520365"/>
                <a:gd name="connsiteX371" fmla="*/ 309711 w 545570"/>
                <a:gd name="connsiteY371" fmla="*/ 208722 h 520365"/>
                <a:gd name="connsiteX372" fmla="*/ 310664 w 545570"/>
                <a:gd name="connsiteY372" fmla="*/ 209103 h 520365"/>
                <a:gd name="connsiteX373" fmla="*/ 393817 w 545570"/>
                <a:gd name="connsiteY373" fmla="*/ 229391 h 520365"/>
                <a:gd name="connsiteX374" fmla="*/ 394293 w 545570"/>
                <a:gd name="connsiteY374" fmla="*/ 229201 h 520365"/>
                <a:gd name="connsiteX375" fmla="*/ 395055 w 545570"/>
                <a:gd name="connsiteY375" fmla="*/ 229867 h 520365"/>
                <a:gd name="connsiteX376" fmla="*/ 393817 w 545570"/>
                <a:gd name="connsiteY376" fmla="*/ 229391 h 520365"/>
                <a:gd name="connsiteX377" fmla="*/ 239226 w 545570"/>
                <a:gd name="connsiteY377" fmla="*/ 174051 h 520365"/>
                <a:gd name="connsiteX378" fmla="*/ 239226 w 545570"/>
                <a:gd name="connsiteY378" fmla="*/ 174051 h 520365"/>
                <a:gd name="connsiteX379" fmla="*/ 239226 w 545570"/>
                <a:gd name="connsiteY379" fmla="*/ 174241 h 520365"/>
                <a:gd name="connsiteX380" fmla="*/ 239131 w 545570"/>
                <a:gd name="connsiteY380" fmla="*/ 174146 h 520365"/>
                <a:gd name="connsiteX381" fmla="*/ 239226 w 545570"/>
                <a:gd name="connsiteY381" fmla="*/ 174051 h 520365"/>
                <a:gd name="connsiteX382" fmla="*/ 307997 w 545570"/>
                <a:gd name="connsiteY382" fmla="*/ 124616 h 520365"/>
                <a:gd name="connsiteX383" fmla="*/ 306663 w 545570"/>
                <a:gd name="connsiteY383" fmla="*/ 125569 h 520365"/>
                <a:gd name="connsiteX384" fmla="*/ 307425 w 545570"/>
                <a:gd name="connsiteY384" fmla="*/ 123569 h 520365"/>
                <a:gd name="connsiteX385" fmla="*/ 307997 w 545570"/>
                <a:gd name="connsiteY385" fmla="*/ 124616 h 520365"/>
                <a:gd name="connsiteX386" fmla="*/ 232463 w 545570"/>
                <a:gd name="connsiteY386" fmla="*/ 210532 h 520365"/>
                <a:gd name="connsiteX387" fmla="*/ 232559 w 545570"/>
                <a:gd name="connsiteY387" fmla="*/ 211008 h 520365"/>
                <a:gd name="connsiteX388" fmla="*/ 232273 w 545570"/>
                <a:gd name="connsiteY388" fmla="*/ 210913 h 520365"/>
                <a:gd name="connsiteX389" fmla="*/ 232463 w 545570"/>
                <a:gd name="connsiteY389" fmla="*/ 210532 h 520365"/>
                <a:gd name="connsiteX390" fmla="*/ 249037 w 545570"/>
                <a:gd name="connsiteY390" fmla="*/ 217390 h 520365"/>
                <a:gd name="connsiteX391" fmla="*/ 249037 w 545570"/>
                <a:gd name="connsiteY391" fmla="*/ 217390 h 520365"/>
                <a:gd name="connsiteX392" fmla="*/ 249037 w 545570"/>
                <a:gd name="connsiteY392" fmla="*/ 217390 h 520365"/>
                <a:gd name="connsiteX393" fmla="*/ 249037 w 545570"/>
                <a:gd name="connsiteY393" fmla="*/ 217390 h 520365"/>
                <a:gd name="connsiteX394" fmla="*/ 386578 w 545570"/>
                <a:gd name="connsiteY394" fmla="*/ 392650 h 520365"/>
                <a:gd name="connsiteX395" fmla="*/ 386673 w 545570"/>
                <a:gd name="connsiteY395" fmla="*/ 392459 h 520365"/>
                <a:gd name="connsiteX396" fmla="*/ 386673 w 545570"/>
                <a:gd name="connsiteY396" fmla="*/ 392459 h 520365"/>
                <a:gd name="connsiteX397" fmla="*/ 386673 w 545570"/>
                <a:gd name="connsiteY397" fmla="*/ 392459 h 520365"/>
                <a:gd name="connsiteX398" fmla="*/ 386673 w 545570"/>
                <a:gd name="connsiteY398" fmla="*/ 392555 h 520365"/>
                <a:gd name="connsiteX399" fmla="*/ 386578 w 545570"/>
                <a:gd name="connsiteY399" fmla="*/ 392650 h 520365"/>
                <a:gd name="connsiteX400" fmla="*/ 122926 w 545570"/>
                <a:gd name="connsiteY400" fmla="*/ 120330 h 520365"/>
                <a:gd name="connsiteX401" fmla="*/ 122831 w 545570"/>
                <a:gd name="connsiteY401" fmla="*/ 120235 h 520365"/>
                <a:gd name="connsiteX402" fmla="*/ 123688 w 545570"/>
                <a:gd name="connsiteY402" fmla="*/ 120139 h 520365"/>
                <a:gd name="connsiteX403" fmla="*/ 122926 w 545570"/>
                <a:gd name="connsiteY403" fmla="*/ 120330 h 520365"/>
                <a:gd name="connsiteX404" fmla="*/ 121212 w 545570"/>
                <a:gd name="connsiteY404" fmla="*/ 108710 h 520365"/>
                <a:gd name="connsiteX405" fmla="*/ 121212 w 545570"/>
                <a:gd name="connsiteY405" fmla="*/ 108710 h 520365"/>
                <a:gd name="connsiteX406" fmla="*/ 121212 w 545570"/>
                <a:gd name="connsiteY406" fmla="*/ 108424 h 520365"/>
                <a:gd name="connsiteX407" fmla="*/ 121402 w 545570"/>
                <a:gd name="connsiteY407" fmla="*/ 108519 h 520365"/>
                <a:gd name="connsiteX408" fmla="*/ 121212 w 545570"/>
                <a:gd name="connsiteY408" fmla="*/ 108710 h 520365"/>
                <a:gd name="connsiteX409" fmla="*/ 121212 w 545570"/>
                <a:gd name="connsiteY409" fmla="*/ 108710 h 520365"/>
                <a:gd name="connsiteX410" fmla="*/ 129498 w 545570"/>
                <a:gd name="connsiteY410" fmla="*/ 90612 h 520365"/>
                <a:gd name="connsiteX411" fmla="*/ 129403 w 545570"/>
                <a:gd name="connsiteY411" fmla="*/ 90136 h 520365"/>
                <a:gd name="connsiteX412" fmla="*/ 129689 w 545570"/>
                <a:gd name="connsiteY412" fmla="*/ 90421 h 520365"/>
                <a:gd name="connsiteX413" fmla="*/ 129498 w 545570"/>
                <a:gd name="connsiteY413" fmla="*/ 90612 h 520365"/>
                <a:gd name="connsiteX414" fmla="*/ 121307 w 545570"/>
                <a:gd name="connsiteY414" fmla="*/ 118616 h 520365"/>
                <a:gd name="connsiteX415" fmla="*/ 121307 w 545570"/>
                <a:gd name="connsiteY415" fmla="*/ 118711 h 520365"/>
                <a:gd name="connsiteX416" fmla="*/ 121307 w 545570"/>
                <a:gd name="connsiteY416" fmla="*/ 118616 h 520365"/>
                <a:gd name="connsiteX417" fmla="*/ 121307 w 545570"/>
                <a:gd name="connsiteY417" fmla="*/ 118616 h 520365"/>
                <a:gd name="connsiteX418" fmla="*/ 147881 w 545570"/>
                <a:gd name="connsiteY418" fmla="*/ 125379 h 520365"/>
                <a:gd name="connsiteX419" fmla="*/ 147881 w 545570"/>
                <a:gd name="connsiteY419" fmla="*/ 125379 h 520365"/>
                <a:gd name="connsiteX420" fmla="*/ 147881 w 545570"/>
                <a:gd name="connsiteY420" fmla="*/ 125379 h 520365"/>
                <a:gd name="connsiteX421" fmla="*/ 147881 w 545570"/>
                <a:gd name="connsiteY421" fmla="*/ 125379 h 520365"/>
                <a:gd name="connsiteX422" fmla="*/ 202650 w 545570"/>
                <a:gd name="connsiteY422" fmla="*/ 190434 h 520365"/>
                <a:gd name="connsiteX423" fmla="*/ 202650 w 545570"/>
                <a:gd name="connsiteY423" fmla="*/ 190434 h 520365"/>
                <a:gd name="connsiteX424" fmla="*/ 202650 w 545570"/>
                <a:gd name="connsiteY424" fmla="*/ 190434 h 520365"/>
                <a:gd name="connsiteX425" fmla="*/ 202650 w 545570"/>
                <a:gd name="connsiteY425" fmla="*/ 190434 h 520365"/>
                <a:gd name="connsiteX426" fmla="*/ 202650 w 545570"/>
                <a:gd name="connsiteY426" fmla="*/ 190434 h 520365"/>
                <a:gd name="connsiteX427" fmla="*/ 202650 w 545570"/>
                <a:gd name="connsiteY427" fmla="*/ 190434 h 520365"/>
                <a:gd name="connsiteX428" fmla="*/ 285804 w 545570"/>
                <a:gd name="connsiteY428" fmla="*/ 200721 h 520365"/>
                <a:gd name="connsiteX429" fmla="*/ 286185 w 545570"/>
                <a:gd name="connsiteY429" fmla="*/ 200340 h 520365"/>
                <a:gd name="connsiteX430" fmla="*/ 286185 w 545570"/>
                <a:gd name="connsiteY430" fmla="*/ 201102 h 520365"/>
                <a:gd name="connsiteX431" fmla="*/ 285804 w 545570"/>
                <a:gd name="connsiteY431" fmla="*/ 200721 h 520365"/>
                <a:gd name="connsiteX432" fmla="*/ 373338 w 545570"/>
                <a:gd name="connsiteY432" fmla="*/ 389126 h 520365"/>
                <a:gd name="connsiteX433" fmla="*/ 373338 w 545570"/>
                <a:gd name="connsiteY433" fmla="*/ 389126 h 520365"/>
                <a:gd name="connsiteX434" fmla="*/ 373338 w 545570"/>
                <a:gd name="connsiteY434" fmla="*/ 389126 h 520365"/>
                <a:gd name="connsiteX435" fmla="*/ 373338 w 545570"/>
                <a:gd name="connsiteY435" fmla="*/ 389126 h 520365"/>
                <a:gd name="connsiteX436" fmla="*/ 455539 w 545570"/>
                <a:gd name="connsiteY436" fmla="*/ 184624 h 520365"/>
                <a:gd name="connsiteX437" fmla="*/ 455539 w 545570"/>
                <a:gd name="connsiteY437" fmla="*/ 184624 h 520365"/>
                <a:gd name="connsiteX438" fmla="*/ 455539 w 545570"/>
                <a:gd name="connsiteY438" fmla="*/ 184624 h 520365"/>
                <a:gd name="connsiteX439" fmla="*/ 455539 w 545570"/>
                <a:gd name="connsiteY439" fmla="*/ 184624 h 520365"/>
                <a:gd name="connsiteX440" fmla="*/ 440299 w 545570"/>
                <a:gd name="connsiteY440" fmla="*/ 184719 h 520365"/>
                <a:gd name="connsiteX441" fmla="*/ 439061 w 545570"/>
                <a:gd name="connsiteY441" fmla="*/ 186814 h 520365"/>
                <a:gd name="connsiteX442" fmla="*/ 440299 w 545570"/>
                <a:gd name="connsiteY442" fmla="*/ 184719 h 520365"/>
                <a:gd name="connsiteX443" fmla="*/ 397627 w 545570"/>
                <a:gd name="connsiteY443" fmla="*/ 86230 h 520365"/>
                <a:gd name="connsiteX444" fmla="*/ 397627 w 545570"/>
                <a:gd name="connsiteY444" fmla="*/ 86230 h 520365"/>
                <a:gd name="connsiteX445" fmla="*/ 397627 w 545570"/>
                <a:gd name="connsiteY445" fmla="*/ 86230 h 520365"/>
                <a:gd name="connsiteX446" fmla="*/ 397627 w 545570"/>
                <a:gd name="connsiteY446" fmla="*/ 86230 h 520365"/>
                <a:gd name="connsiteX447" fmla="*/ 229035 w 545570"/>
                <a:gd name="connsiteY447" fmla="*/ 237202 h 520365"/>
                <a:gd name="connsiteX448" fmla="*/ 229130 w 545570"/>
                <a:gd name="connsiteY448" fmla="*/ 237392 h 520365"/>
                <a:gd name="connsiteX449" fmla="*/ 229035 w 545570"/>
                <a:gd name="connsiteY449" fmla="*/ 237202 h 520365"/>
                <a:gd name="connsiteX450" fmla="*/ 229035 w 545570"/>
                <a:gd name="connsiteY450" fmla="*/ 237202 h 520365"/>
                <a:gd name="connsiteX451" fmla="*/ 385340 w 545570"/>
                <a:gd name="connsiteY451" fmla="*/ 290922 h 520365"/>
                <a:gd name="connsiteX452" fmla="*/ 385149 w 545570"/>
                <a:gd name="connsiteY452" fmla="*/ 291495 h 520365"/>
                <a:gd name="connsiteX453" fmla="*/ 385149 w 545570"/>
                <a:gd name="connsiteY453" fmla="*/ 291018 h 520365"/>
                <a:gd name="connsiteX454" fmla="*/ 385340 w 545570"/>
                <a:gd name="connsiteY454" fmla="*/ 290922 h 520365"/>
                <a:gd name="connsiteX455" fmla="*/ 373338 w 545570"/>
                <a:gd name="connsiteY455" fmla="*/ 389126 h 520365"/>
                <a:gd name="connsiteX456" fmla="*/ 373053 w 545570"/>
                <a:gd name="connsiteY456" fmla="*/ 389411 h 520365"/>
                <a:gd name="connsiteX457" fmla="*/ 373053 w 545570"/>
                <a:gd name="connsiteY457" fmla="*/ 388935 h 520365"/>
                <a:gd name="connsiteX458" fmla="*/ 373338 w 545570"/>
                <a:gd name="connsiteY458" fmla="*/ 389126 h 520365"/>
                <a:gd name="connsiteX459" fmla="*/ 375053 w 545570"/>
                <a:gd name="connsiteY459" fmla="*/ 390745 h 520365"/>
                <a:gd name="connsiteX460" fmla="*/ 375053 w 545570"/>
                <a:gd name="connsiteY460" fmla="*/ 390745 h 520365"/>
                <a:gd name="connsiteX461" fmla="*/ 375053 w 545570"/>
                <a:gd name="connsiteY461" fmla="*/ 390745 h 520365"/>
                <a:gd name="connsiteX462" fmla="*/ 375053 w 545570"/>
                <a:gd name="connsiteY462" fmla="*/ 390745 h 520365"/>
                <a:gd name="connsiteX463" fmla="*/ 463921 w 545570"/>
                <a:gd name="connsiteY463" fmla="*/ 176337 h 520365"/>
                <a:gd name="connsiteX464" fmla="*/ 464492 w 545570"/>
                <a:gd name="connsiteY464" fmla="*/ 175766 h 520365"/>
                <a:gd name="connsiteX465" fmla="*/ 464588 w 545570"/>
                <a:gd name="connsiteY465" fmla="*/ 176146 h 520365"/>
                <a:gd name="connsiteX466" fmla="*/ 463921 w 545570"/>
                <a:gd name="connsiteY466" fmla="*/ 176337 h 520365"/>
                <a:gd name="connsiteX467" fmla="*/ 164264 w 545570"/>
                <a:gd name="connsiteY467" fmla="*/ 84421 h 520365"/>
                <a:gd name="connsiteX468" fmla="*/ 164360 w 545570"/>
                <a:gd name="connsiteY468" fmla="*/ 85373 h 520365"/>
                <a:gd name="connsiteX469" fmla="*/ 163883 w 545570"/>
                <a:gd name="connsiteY469" fmla="*/ 85087 h 520365"/>
                <a:gd name="connsiteX470" fmla="*/ 164074 w 545570"/>
                <a:gd name="connsiteY470" fmla="*/ 84516 h 520365"/>
                <a:gd name="connsiteX471" fmla="*/ 164264 w 545570"/>
                <a:gd name="connsiteY471" fmla="*/ 84421 h 520365"/>
                <a:gd name="connsiteX472" fmla="*/ 123307 w 545570"/>
                <a:gd name="connsiteY472" fmla="*/ 74134 h 520365"/>
                <a:gd name="connsiteX473" fmla="*/ 123116 w 545570"/>
                <a:gd name="connsiteY473" fmla="*/ 76325 h 520365"/>
                <a:gd name="connsiteX474" fmla="*/ 123307 w 545570"/>
                <a:gd name="connsiteY474" fmla="*/ 74134 h 520365"/>
                <a:gd name="connsiteX475" fmla="*/ 490496 w 545570"/>
                <a:gd name="connsiteY475" fmla="*/ 123187 h 520365"/>
                <a:gd name="connsiteX476" fmla="*/ 490686 w 545570"/>
                <a:gd name="connsiteY476" fmla="*/ 123187 h 520365"/>
                <a:gd name="connsiteX477" fmla="*/ 490496 w 545570"/>
                <a:gd name="connsiteY477" fmla="*/ 123378 h 520365"/>
                <a:gd name="connsiteX478" fmla="*/ 490496 w 545570"/>
                <a:gd name="connsiteY478" fmla="*/ 123187 h 520365"/>
                <a:gd name="connsiteX479" fmla="*/ 427631 w 545570"/>
                <a:gd name="connsiteY479" fmla="*/ 76325 h 520365"/>
                <a:gd name="connsiteX480" fmla="*/ 427631 w 545570"/>
                <a:gd name="connsiteY480" fmla="*/ 76325 h 520365"/>
                <a:gd name="connsiteX481" fmla="*/ 427631 w 545570"/>
                <a:gd name="connsiteY481" fmla="*/ 76325 h 520365"/>
                <a:gd name="connsiteX482" fmla="*/ 427631 w 545570"/>
                <a:gd name="connsiteY482" fmla="*/ 76325 h 520365"/>
                <a:gd name="connsiteX483" fmla="*/ 427345 w 545570"/>
                <a:gd name="connsiteY483" fmla="*/ 76038 h 520365"/>
                <a:gd name="connsiteX484" fmla="*/ 427631 w 545570"/>
                <a:gd name="connsiteY484" fmla="*/ 76038 h 520365"/>
                <a:gd name="connsiteX485" fmla="*/ 427631 w 545570"/>
                <a:gd name="connsiteY485" fmla="*/ 76325 h 520365"/>
                <a:gd name="connsiteX486" fmla="*/ 135785 w 545570"/>
                <a:gd name="connsiteY486" fmla="*/ 193673 h 520365"/>
                <a:gd name="connsiteX487" fmla="*/ 135785 w 545570"/>
                <a:gd name="connsiteY487" fmla="*/ 193673 h 520365"/>
                <a:gd name="connsiteX488" fmla="*/ 135975 w 545570"/>
                <a:gd name="connsiteY488" fmla="*/ 193577 h 520365"/>
                <a:gd name="connsiteX489" fmla="*/ 135975 w 545570"/>
                <a:gd name="connsiteY489" fmla="*/ 193577 h 520365"/>
                <a:gd name="connsiteX490" fmla="*/ 136071 w 545570"/>
                <a:gd name="connsiteY490" fmla="*/ 193577 h 520365"/>
                <a:gd name="connsiteX491" fmla="*/ 135785 w 545570"/>
                <a:gd name="connsiteY491" fmla="*/ 193673 h 520365"/>
                <a:gd name="connsiteX492" fmla="*/ 142262 w 545570"/>
                <a:gd name="connsiteY492" fmla="*/ 193006 h 520365"/>
                <a:gd name="connsiteX493" fmla="*/ 142262 w 545570"/>
                <a:gd name="connsiteY493" fmla="*/ 193006 h 520365"/>
                <a:gd name="connsiteX494" fmla="*/ 142166 w 545570"/>
                <a:gd name="connsiteY494" fmla="*/ 193006 h 520365"/>
                <a:gd name="connsiteX495" fmla="*/ 142262 w 545570"/>
                <a:gd name="connsiteY495" fmla="*/ 193006 h 520365"/>
                <a:gd name="connsiteX496" fmla="*/ 361527 w 545570"/>
                <a:gd name="connsiteY496" fmla="*/ 340643 h 520365"/>
                <a:gd name="connsiteX497" fmla="*/ 361718 w 545570"/>
                <a:gd name="connsiteY497" fmla="*/ 340739 h 520365"/>
                <a:gd name="connsiteX498" fmla="*/ 361622 w 545570"/>
                <a:gd name="connsiteY498" fmla="*/ 340834 h 520365"/>
                <a:gd name="connsiteX499" fmla="*/ 361527 w 545570"/>
                <a:gd name="connsiteY499" fmla="*/ 340643 h 520365"/>
                <a:gd name="connsiteX500" fmla="*/ 378196 w 545570"/>
                <a:gd name="connsiteY500" fmla="*/ 430655 h 520365"/>
                <a:gd name="connsiteX501" fmla="*/ 378196 w 545570"/>
                <a:gd name="connsiteY501" fmla="*/ 430655 h 520365"/>
                <a:gd name="connsiteX502" fmla="*/ 378196 w 545570"/>
                <a:gd name="connsiteY502" fmla="*/ 430655 h 520365"/>
                <a:gd name="connsiteX503" fmla="*/ 378196 w 545570"/>
                <a:gd name="connsiteY503" fmla="*/ 430655 h 520365"/>
                <a:gd name="connsiteX504" fmla="*/ 456682 w 545570"/>
                <a:gd name="connsiteY504" fmla="*/ 356074 h 520365"/>
                <a:gd name="connsiteX505" fmla="*/ 456682 w 545570"/>
                <a:gd name="connsiteY505" fmla="*/ 355883 h 520365"/>
                <a:gd name="connsiteX506" fmla="*/ 456777 w 545570"/>
                <a:gd name="connsiteY506" fmla="*/ 355883 h 520365"/>
                <a:gd name="connsiteX507" fmla="*/ 456682 w 545570"/>
                <a:gd name="connsiteY507" fmla="*/ 356074 h 520365"/>
                <a:gd name="connsiteX508" fmla="*/ 404295 w 545570"/>
                <a:gd name="connsiteY508" fmla="*/ 69657 h 520365"/>
                <a:gd name="connsiteX509" fmla="*/ 404295 w 545570"/>
                <a:gd name="connsiteY509" fmla="*/ 69657 h 520365"/>
                <a:gd name="connsiteX510" fmla="*/ 404295 w 545570"/>
                <a:gd name="connsiteY510" fmla="*/ 69657 h 520365"/>
                <a:gd name="connsiteX511" fmla="*/ 404295 w 545570"/>
                <a:gd name="connsiteY511" fmla="*/ 69657 h 520365"/>
                <a:gd name="connsiteX512" fmla="*/ 404295 w 545570"/>
                <a:gd name="connsiteY512" fmla="*/ 69657 h 520365"/>
                <a:gd name="connsiteX513" fmla="*/ 404295 w 545570"/>
                <a:gd name="connsiteY513" fmla="*/ 69657 h 520365"/>
                <a:gd name="connsiteX514" fmla="*/ 404295 w 545570"/>
                <a:gd name="connsiteY514" fmla="*/ 69657 h 520365"/>
                <a:gd name="connsiteX515" fmla="*/ 404295 w 545570"/>
                <a:gd name="connsiteY515" fmla="*/ 69657 h 520365"/>
                <a:gd name="connsiteX516" fmla="*/ 404295 w 545570"/>
                <a:gd name="connsiteY516" fmla="*/ 69657 h 520365"/>
                <a:gd name="connsiteX517" fmla="*/ 399341 w 545570"/>
                <a:gd name="connsiteY517" fmla="*/ 77944 h 520365"/>
                <a:gd name="connsiteX518" fmla="*/ 399246 w 545570"/>
                <a:gd name="connsiteY518" fmla="*/ 78039 h 520365"/>
                <a:gd name="connsiteX519" fmla="*/ 399341 w 545570"/>
                <a:gd name="connsiteY519" fmla="*/ 77944 h 520365"/>
                <a:gd name="connsiteX520" fmla="*/ 399341 w 545570"/>
                <a:gd name="connsiteY520" fmla="*/ 77944 h 520365"/>
                <a:gd name="connsiteX521" fmla="*/ 299520 w 545570"/>
                <a:gd name="connsiteY521" fmla="*/ 70991 h 520365"/>
                <a:gd name="connsiteX522" fmla="*/ 299710 w 545570"/>
                <a:gd name="connsiteY522" fmla="*/ 70800 h 520365"/>
                <a:gd name="connsiteX523" fmla="*/ 299805 w 545570"/>
                <a:gd name="connsiteY523" fmla="*/ 70991 h 520365"/>
                <a:gd name="connsiteX524" fmla="*/ 299520 w 545570"/>
                <a:gd name="connsiteY524" fmla="*/ 70991 h 520365"/>
                <a:gd name="connsiteX525" fmla="*/ 143119 w 545570"/>
                <a:gd name="connsiteY525" fmla="*/ 50512 h 520365"/>
                <a:gd name="connsiteX526" fmla="*/ 143119 w 545570"/>
                <a:gd name="connsiteY526" fmla="*/ 50321 h 520365"/>
                <a:gd name="connsiteX527" fmla="*/ 143405 w 545570"/>
                <a:gd name="connsiteY527" fmla="*/ 50321 h 520365"/>
                <a:gd name="connsiteX528" fmla="*/ 143119 w 545570"/>
                <a:gd name="connsiteY528" fmla="*/ 50512 h 520365"/>
                <a:gd name="connsiteX529" fmla="*/ 89398 w 545570"/>
                <a:gd name="connsiteY529" fmla="*/ 140237 h 520365"/>
                <a:gd name="connsiteX530" fmla="*/ 89493 w 545570"/>
                <a:gd name="connsiteY530" fmla="*/ 140142 h 520365"/>
                <a:gd name="connsiteX531" fmla="*/ 89493 w 545570"/>
                <a:gd name="connsiteY531" fmla="*/ 140142 h 520365"/>
                <a:gd name="connsiteX532" fmla="*/ 89493 w 545570"/>
                <a:gd name="connsiteY532" fmla="*/ 140237 h 520365"/>
                <a:gd name="connsiteX533" fmla="*/ 89398 w 545570"/>
                <a:gd name="connsiteY533" fmla="*/ 140237 h 520365"/>
                <a:gd name="connsiteX534" fmla="*/ 185791 w 545570"/>
                <a:gd name="connsiteY534" fmla="*/ 243679 h 520365"/>
                <a:gd name="connsiteX535" fmla="*/ 185791 w 545570"/>
                <a:gd name="connsiteY535" fmla="*/ 243679 h 520365"/>
                <a:gd name="connsiteX536" fmla="*/ 185505 w 545570"/>
                <a:gd name="connsiteY536" fmla="*/ 244060 h 520365"/>
                <a:gd name="connsiteX537" fmla="*/ 185505 w 545570"/>
                <a:gd name="connsiteY537" fmla="*/ 243679 h 520365"/>
                <a:gd name="connsiteX538" fmla="*/ 185791 w 545570"/>
                <a:gd name="connsiteY538" fmla="*/ 243679 h 520365"/>
                <a:gd name="connsiteX539" fmla="*/ 349907 w 545570"/>
                <a:gd name="connsiteY539" fmla="*/ 339405 h 520365"/>
                <a:gd name="connsiteX540" fmla="*/ 350192 w 545570"/>
                <a:gd name="connsiteY540" fmla="*/ 339120 h 520365"/>
                <a:gd name="connsiteX541" fmla="*/ 350192 w 545570"/>
                <a:gd name="connsiteY541" fmla="*/ 339120 h 520365"/>
                <a:gd name="connsiteX542" fmla="*/ 350192 w 545570"/>
                <a:gd name="connsiteY542" fmla="*/ 339120 h 520365"/>
                <a:gd name="connsiteX543" fmla="*/ 350192 w 545570"/>
                <a:gd name="connsiteY543" fmla="*/ 339120 h 520365"/>
                <a:gd name="connsiteX544" fmla="*/ 350097 w 545570"/>
                <a:gd name="connsiteY544" fmla="*/ 339500 h 520365"/>
                <a:gd name="connsiteX545" fmla="*/ 349907 w 545570"/>
                <a:gd name="connsiteY545" fmla="*/ 339405 h 520365"/>
                <a:gd name="connsiteX546" fmla="*/ 421630 w 545570"/>
                <a:gd name="connsiteY546" fmla="*/ 430845 h 520365"/>
                <a:gd name="connsiteX547" fmla="*/ 421630 w 545570"/>
                <a:gd name="connsiteY547" fmla="*/ 430940 h 520365"/>
                <a:gd name="connsiteX548" fmla="*/ 421535 w 545570"/>
                <a:gd name="connsiteY548" fmla="*/ 430845 h 520365"/>
                <a:gd name="connsiteX549" fmla="*/ 421630 w 545570"/>
                <a:gd name="connsiteY549" fmla="*/ 430845 h 520365"/>
                <a:gd name="connsiteX550" fmla="*/ 121021 w 545570"/>
                <a:gd name="connsiteY550" fmla="*/ 181957 h 520365"/>
                <a:gd name="connsiteX551" fmla="*/ 120449 w 545570"/>
                <a:gd name="connsiteY551" fmla="*/ 182529 h 520365"/>
                <a:gd name="connsiteX552" fmla="*/ 119973 w 545570"/>
                <a:gd name="connsiteY552" fmla="*/ 180909 h 520365"/>
                <a:gd name="connsiteX553" fmla="*/ 121021 w 545570"/>
                <a:gd name="connsiteY553" fmla="*/ 181957 h 520365"/>
                <a:gd name="connsiteX554" fmla="*/ 258943 w 545570"/>
                <a:gd name="connsiteY554" fmla="*/ 263872 h 520365"/>
                <a:gd name="connsiteX555" fmla="*/ 258943 w 545570"/>
                <a:gd name="connsiteY555" fmla="*/ 263872 h 520365"/>
                <a:gd name="connsiteX556" fmla="*/ 258943 w 545570"/>
                <a:gd name="connsiteY556" fmla="*/ 263872 h 520365"/>
                <a:gd name="connsiteX557" fmla="*/ 258943 w 545570"/>
                <a:gd name="connsiteY557" fmla="*/ 263872 h 520365"/>
                <a:gd name="connsiteX558" fmla="*/ 378767 w 545570"/>
                <a:gd name="connsiteY558" fmla="*/ 432941 h 520365"/>
                <a:gd name="connsiteX559" fmla="*/ 379911 w 545570"/>
                <a:gd name="connsiteY559" fmla="*/ 432464 h 520365"/>
                <a:gd name="connsiteX560" fmla="*/ 379911 w 545570"/>
                <a:gd name="connsiteY560" fmla="*/ 432464 h 520365"/>
                <a:gd name="connsiteX561" fmla="*/ 379911 w 545570"/>
                <a:gd name="connsiteY561" fmla="*/ 432464 h 520365"/>
                <a:gd name="connsiteX562" fmla="*/ 380291 w 545570"/>
                <a:gd name="connsiteY562" fmla="*/ 432845 h 520365"/>
                <a:gd name="connsiteX563" fmla="*/ 378767 w 545570"/>
                <a:gd name="connsiteY563" fmla="*/ 432941 h 520365"/>
                <a:gd name="connsiteX564" fmla="*/ 465159 w 545570"/>
                <a:gd name="connsiteY564" fmla="*/ 304448 h 520365"/>
                <a:gd name="connsiteX565" fmla="*/ 465064 w 545570"/>
                <a:gd name="connsiteY565" fmla="*/ 304544 h 520365"/>
                <a:gd name="connsiteX566" fmla="*/ 465064 w 545570"/>
                <a:gd name="connsiteY566" fmla="*/ 304353 h 520365"/>
                <a:gd name="connsiteX567" fmla="*/ 465159 w 545570"/>
                <a:gd name="connsiteY567" fmla="*/ 304448 h 520365"/>
                <a:gd name="connsiteX568" fmla="*/ 504116 w 545570"/>
                <a:gd name="connsiteY568" fmla="*/ 113282 h 520365"/>
                <a:gd name="connsiteX569" fmla="*/ 504212 w 545570"/>
                <a:gd name="connsiteY569" fmla="*/ 113186 h 520365"/>
                <a:gd name="connsiteX570" fmla="*/ 504212 w 545570"/>
                <a:gd name="connsiteY570" fmla="*/ 113472 h 520365"/>
                <a:gd name="connsiteX571" fmla="*/ 504116 w 545570"/>
                <a:gd name="connsiteY571" fmla="*/ 113282 h 520365"/>
                <a:gd name="connsiteX572" fmla="*/ 389340 w 545570"/>
                <a:gd name="connsiteY572" fmla="*/ 74610 h 520365"/>
                <a:gd name="connsiteX573" fmla="*/ 389436 w 545570"/>
                <a:gd name="connsiteY573" fmla="*/ 74515 h 520365"/>
                <a:gd name="connsiteX574" fmla="*/ 389436 w 545570"/>
                <a:gd name="connsiteY574" fmla="*/ 74610 h 520365"/>
                <a:gd name="connsiteX575" fmla="*/ 389340 w 545570"/>
                <a:gd name="connsiteY575" fmla="*/ 74610 h 520365"/>
                <a:gd name="connsiteX576" fmla="*/ 154739 w 545570"/>
                <a:gd name="connsiteY576" fmla="*/ 48892 h 520365"/>
                <a:gd name="connsiteX577" fmla="*/ 154739 w 545570"/>
                <a:gd name="connsiteY577" fmla="*/ 48892 h 520365"/>
                <a:gd name="connsiteX578" fmla="*/ 154739 w 545570"/>
                <a:gd name="connsiteY578" fmla="*/ 48892 h 520365"/>
                <a:gd name="connsiteX579" fmla="*/ 154739 w 545570"/>
                <a:gd name="connsiteY579" fmla="*/ 48892 h 520365"/>
                <a:gd name="connsiteX580" fmla="*/ 154739 w 545570"/>
                <a:gd name="connsiteY580" fmla="*/ 48892 h 520365"/>
                <a:gd name="connsiteX581" fmla="*/ 117021 w 545570"/>
                <a:gd name="connsiteY581" fmla="*/ 49940 h 520365"/>
                <a:gd name="connsiteX582" fmla="*/ 116639 w 545570"/>
                <a:gd name="connsiteY582" fmla="*/ 48131 h 520365"/>
                <a:gd name="connsiteX583" fmla="*/ 116639 w 545570"/>
                <a:gd name="connsiteY583" fmla="*/ 48131 h 520365"/>
                <a:gd name="connsiteX584" fmla="*/ 117021 w 545570"/>
                <a:gd name="connsiteY584" fmla="*/ 49940 h 520365"/>
                <a:gd name="connsiteX585" fmla="*/ 68157 w 545570"/>
                <a:gd name="connsiteY585" fmla="*/ 108424 h 520365"/>
                <a:gd name="connsiteX586" fmla="*/ 68157 w 545570"/>
                <a:gd name="connsiteY586" fmla="*/ 108424 h 520365"/>
                <a:gd name="connsiteX587" fmla="*/ 69681 w 545570"/>
                <a:gd name="connsiteY587" fmla="*/ 106900 h 520365"/>
                <a:gd name="connsiteX588" fmla="*/ 69681 w 545570"/>
                <a:gd name="connsiteY588" fmla="*/ 106995 h 520365"/>
                <a:gd name="connsiteX589" fmla="*/ 68157 w 545570"/>
                <a:gd name="connsiteY589" fmla="*/ 108424 h 520365"/>
                <a:gd name="connsiteX590" fmla="*/ 238940 w 545570"/>
                <a:gd name="connsiteY590" fmla="*/ 270539 h 520365"/>
                <a:gd name="connsiteX591" fmla="*/ 239036 w 545570"/>
                <a:gd name="connsiteY591" fmla="*/ 270730 h 520365"/>
                <a:gd name="connsiteX592" fmla="*/ 238940 w 545570"/>
                <a:gd name="connsiteY592" fmla="*/ 270539 h 520365"/>
                <a:gd name="connsiteX593" fmla="*/ 238940 w 545570"/>
                <a:gd name="connsiteY593" fmla="*/ 270539 h 520365"/>
                <a:gd name="connsiteX594" fmla="*/ 406295 w 545570"/>
                <a:gd name="connsiteY594" fmla="*/ 432750 h 520365"/>
                <a:gd name="connsiteX595" fmla="*/ 406485 w 545570"/>
                <a:gd name="connsiteY595" fmla="*/ 432560 h 520365"/>
                <a:gd name="connsiteX596" fmla="*/ 408009 w 545570"/>
                <a:gd name="connsiteY596" fmla="*/ 434941 h 520365"/>
                <a:gd name="connsiteX597" fmla="*/ 406295 w 545570"/>
                <a:gd name="connsiteY597" fmla="*/ 432750 h 520365"/>
                <a:gd name="connsiteX598" fmla="*/ 411343 w 545570"/>
                <a:gd name="connsiteY598" fmla="*/ 470755 h 520365"/>
                <a:gd name="connsiteX599" fmla="*/ 411343 w 545570"/>
                <a:gd name="connsiteY599" fmla="*/ 470374 h 520365"/>
                <a:gd name="connsiteX600" fmla="*/ 411533 w 545570"/>
                <a:gd name="connsiteY600" fmla="*/ 470469 h 520365"/>
                <a:gd name="connsiteX601" fmla="*/ 411343 w 545570"/>
                <a:gd name="connsiteY601" fmla="*/ 470755 h 520365"/>
                <a:gd name="connsiteX602" fmla="*/ 411343 w 545570"/>
                <a:gd name="connsiteY602" fmla="*/ 470755 h 520365"/>
                <a:gd name="connsiteX603" fmla="*/ 510689 w 545570"/>
                <a:gd name="connsiteY603" fmla="*/ 133189 h 520365"/>
                <a:gd name="connsiteX604" fmla="*/ 510689 w 545570"/>
                <a:gd name="connsiteY604" fmla="*/ 133189 h 520365"/>
                <a:gd name="connsiteX605" fmla="*/ 510784 w 545570"/>
                <a:gd name="connsiteY605" fmla="*/ 133094 h 520365"/>
                <a:gd name="connsiteX606" fmla="*/ 510784 w 545570"/>
                <a:gd name="connsiteY606" fmla="*/ 133284 h 520365"/>
                <a:gd name="connsiteX607" fmla="*/ 510689 w 545570"/>
                <a:gd name="connsiteY607" fmla="*/ 133189 h 520365"/>
                <a:gd name="connsiteX608" fmla="*/ 502497 w 545570"/>
                <a:gd name="connsiteY608" fmla="*/ 61561 h 520365"/>
                <a:gd name="connsiteX609" fmla="*/ 502497 w 545570"/>
                <a:gd name="connsiteY609" fmla="*/ 61561 h 520365"/>
                <a:gd name="connsiteX610" fmla="*/ 502497 w 545570"/>
                <a:gd name="connsiteY610" fmla="*/ 61561 h 520365"/>
                <a:gd name="connsiteX611" fmla="*/ 502497 w 545570"/>
                <a:gd name="connsiteY611" fmla="*/ 61561 h 520365"/>
                <a:gd name="connsiteX612" fmla="*/ 497544 w 545570"/>
                <a:gd name="connsiteY612" fmla="*/ 53274 h 520365"/>
                <a:gd name="connsiteX613" fmla="*/ 497544 w 545570"/>
                <a:gd name="connsiteY613" fmla="*/ 53274 h 520365"/>
                <a:gd name="connsiteX614" fmla="*/ 497544 w 545570"/>
                <a:gd name="connsiteY614" fmla="*/ 53274 h 520365"/>
                <a:gd name="connsiteX615" fmla="*/ 497354 w 545570"/>
                <a:gd name="connsiteY615" fmla="*/ 53274 h 520365"/>
                <a:gd name="connsiteX616" fmla="*/ 496878 w 545570"/>
                <a:gd name="connsiteY616" fmla="*/ 52417 h 520365"/>
                <a:gd name="connsiteX617" fmla="*/ 497544 w 545570"/>
                <a:gd name="connsiteY617" fmla="*/ 53274 h 520365"/>
                <a:gd name="connsiteX618" fmla="*/ 417725 w 545570"/>
                <a:gd name="connsiteY618" fmla="*/ 52988 h 520365"/>
                <a:gd name="connsiteX619" fmla="*/ 417725 w 545570"/>
                <a:gd name="connsiteY619" fmla="*/ 52988 h 520365"/>
                <a:gd name="connsiteX620" fmla="*/ 417725 w 545570"/>
                <a:gd name="connsiteY620" fmla="*/ 52988 h 520365"/>
                <a:gd name="connsiteX621" fmla="*/ 417725 w 545570"/>
                <a:gd name="connsiteY621" fmla="*/ 52988 h 520365"/>
                <a:gd name="connsiteX622" fmla="*/ 265706 w 545570"/>
                <a:gd name="connsiteY622" fmla="*/ 47750 h 520365"/>
                <a:gd name="connsiteX623" fmla="*/ 265801 w 545570"/>
                <a:gd name="connsiteY623" fmla="*/ 47368 h 520365"/>
                <a:gd name="connsiteX624" fmla="*/ 266182 w 545570"/>
                <a:gd name="connsiteY624" fmla="*/ 47559 h 520365"/>
                <a:gd name="connsiteX625" fmla="*/ 265706 w 545570"/>
                <a:gd name="connsiteY625" fmla="*/ 47750 h 520365"/>
                <a:gd name="connsiteX626" fmla="*/ 188077 w 545570"/>
                <a:gd name="connsiteY626" fmla="*/ 45654 h 520365"/>
                <a:gd name="connsiteX627" fmla="*/ 188077 w 545570"/>
                <a:gd name="connsiteY627" fmla="*/ 45654 h 520365"/>
                <a:gd name="connsiteX628" fmla="*/ 188077 w 545570"/>
                <a:gd name="connsiteY628" fmla="*/ 45654 h 520365"/>
                <a:gd name="connsiteX629" fmla="*/ 188077 w 545570"/>
                <a:gd name="connsiteY629" fmla="*/ 45654 h 520365"/>
                <a:gd name="connsiteX630" fmla="*/ 133118 w 545570"/>
                <a:gd name="connsiteY630" fmla="*/ 40510 h 520365"/>
                <a:gd name="connsiteX631" fmla="*/ 133213 w 545570"/>
                <a:gd name="connsiteY631" fmla="*/ 40225 h 520365"/>
                <a:gd name="connsiteX632" fmla="*/ 133118 w 545570"/>
                <a:gd name="connsiteY632" fmla="*/ 40510 h 520365"/>
                <a:gd name="connsiteX633" fmla="*/ 133118 w 545570"/>
                <a:gd name="connsiteY633" fmla="*/ 40510 h 520365"/>
                <a:gd name="connsiteX634" fmla="*/ 43106 w 545570"/>
                <a:gd name="connsiteY634" fmla="*/ 73467 h 520365"/>
                <a:gd name="connsiteX635" fmla="*/ 43106 w 545570"/>
                <a:gd name="connsiteY635" fmla="*/ 73467 h 520365"/>
                <a:gd name="connsiteX636" fmla="*/ 42821 w 545570"/>
                <a:gd name="connsiteY636" fmla="*/ 73753 h 520365"/>
                <a:gd name="connsiteX637" fmla="*/ 42725 w 545570"/>
                <a:gd name="connsiteY637" fmla="*/ 73086 h 520365"/>
                <a:gd name="connsiteX638" fmla="*/ 43106 w 545570"/>
                <a:gd name="connsiteY638" fmla="*/ 73467 h 520365"/>
                <a:gd name="connsiteX639" fmla="*/ 101019 w 545570"/>
                <a:gd name="connsiteY639" fmla="*/ 185195 h 520365"/>
                <a:gd name="connsiteX640" fmla="*/ 100828 w 545570"/>
                <a:gd name="connsiteY640" fmla="*/ 185386 h 520365"/>
                <a:gd name="connsiteX641" fmla="*/ 100733 w 545570"/>
                <a:gd name="connsiteY641" fmla="*/ 184910 h 520365"/>
                <a:gd name="connsiteX642" fmla="*/ 101019 w 545570"/>
                <a:gd name="connsiteY642" fmla="*/ 185195 h 520365"/>
                <a:gd name="connsiteX643" fmla="*/ 104257 w 545570"/>
                <a:gd name="connsiteY643" fmla="*/ 181957 h 520365"/>
                <a:gd name="connsiteX644" fmla="*/ 104352 w 545570"/>
                <a:gd name="connsiteY644" fmla="*/ 181862 h 520365"/>
                <a:gd name="connsiteX645" fmla="*/ 104352 w 545570"/>
                <a:gd name="connsiteY645" fmla="*/ 182052 h 520365"/>
                <a:gd name="connsiteX646" fmla="*/ 104257 w 545570"/>
                <a:gd name="connsiteY646" fmla="*/ 181957 h 520365"/>
                <a:gd name="connsiteX647" fmla="*/ 228939 w 545570"/>
                <a:gd name="connsiteY647" fmla="*/ 277112 h 520365"/>
                <a:gd name="connsiteX648" fmla="*/ 228939 w 545570"/>
                <a:gd name="connsiteY648" fmla="*/ 277112 h 520365"/>
                <a:gd name="connsiteX649" fmla="*/ 228939 w 545570"/>
                <a:gd name="connsiteY649" fmla="*/ 277112 h 520365"/>
                <a:gd name="connsiteX650" fmla="*/ 228939 w 545570"/>
                <a:gd name="connsiteY650" fmla="*/ 277112 h 520365"/>
                <a:gd name="connsiteX651" fmla="*/ 478494 w 545570"/>
                <a:gd name="connsiteY651" fmla="*/ 297876 h 520365"/>
                <a:gd name="connsiteX652" fmla="*/ 478685 w 545570"/>
                <a:gd name="connsiteY652" fmla="*/ 297685 h 520365"/>
                <a:gd name="connsiteX653" fmla="*/ 479066 w 545570"/>
                <a:gd name="connsiteY653" fmla="*/ 297876 h 520365"/>
                <a:gd name="connsiteX654" fmla="*/ 478494 w 545570"/>
                <a:gd name="connsiteY654" fmla="*/ 297876 h 520365"/>
                <a:gd name="connsiteX655" fmla="*/ 518975 w 545570"/>
                <a:gd name="connsiteY655" fmla="*/ 108233 h 520365"/>
                <a:gd name="connsiteX656" fmla="*/ 518975 w 545570"/>
                <a:gd name="connsiteY656" fmla="*/ 108233 h 520365"/>
                <a:gd name="connsiteX657" fmla="*/ 519071 w 545570"/>
                <a:gd name="connsiteY657" fmla="*/ 108138 h 520365"/>
                <a:gd name="connsiteX658" fmla="*/ 518975 w 545570"/>
                <a:gd name="connsiteY658" fmla="*/ 108233 h 520365"/>
                <a:gd name="connsiteX659" fmla="*/ 472874 w 545570"/>
                <a:gd name="connsiteY659" fmla="*/ 47940 h 520365"/>
                <a:gd name="connsiteX660" fmla="*/ 472589 w 545570"/>
                <a:gd name="connsiteY660" fmla="*/ 48226 h 520365"/>
                <a:gd name="connsiteX661" fmla="*/ 472589 w 545570"/>
                <a:gd name="connsiteY661" fmla="*/ 47940 h 520365"/>
                <a:gd name="connsiteX662" fmla="*/ 472874 w 545570"/>
                <a:gd name="connsiteY662" fmla="*/ 47940 h 520365"/>
                <a:gd name="connsiteX663" fmla="*/ 407819 w 545570"/>
                <a:gd name="connsiteY663" fmla="*/ 56227 h 520365"/>
                <a:gd name="connsiteX664" fmla="*/ 407723 w 545570"/>
                <a:gd name="connsiteY664" fmla="*/ 56322 h 520365"/>
                <a:gd name="connsiteX665" fmla="*/ 407723 w 545570"/>
                <a:gd name="connsiteY665" fmla="*/ 56322 h 520365"/>
                <a:gd name="connsiteX666" fmla="*/ 407723 w 545570"/>
                <a:gd name="connsiteY666" fmla="*/ 56322 h 520365"/>
                <a:gd name="connsiteX667" fmla="*/ 407819 w 545570"/>
                <a:gd name="connsiteY667" fmla="*/ 56227 h 520365"/>
                <a:gd name="connsiteX668" fmla="*/ 407819 w 545570"/>
                <a:gd name="connsiteY668" fmla="*/ 56227 h 520365"/>
                <a:gd name="connsiteX669" fmla="*/ 117021 w 545570"/>
                <a:gd name="connsiteY669" fmla="*/ 33748 h 520365"/>
                <a:gd name="connsiteX670" fmla="*/ 117021 w 545570"/>
                <a:gd name="connsiteY670" fmla="*/ 33748 h 520365"/>
                <a:gd name="connsiteX671" fmla="*/ 118354 w 545570"/>
                <a:gd name="connsiteY671" fmla="*/ 33748 h 520365"/>
                <a:gd name="connsiteX672" fmla="*/ 118354 w 545570"/>
                <a:gd name="connsiteY672" fmla="*/ 33748 h 520365"/>
                <a:gd name="connsiteX673" fmla="*/ 117021 w 545570"/>
                <a:gd name="connsiteY673" fmla="*/ 33748 h 520365"/>
                <a:gd name="connsiteX674" fmla="*/ 106448 w 545570"/>
                <a:gd name="connsiteY674" fmla="*/ 30509 h 520365"/>
                <a:gd name="connsiteX675" fmla="*/ 106353 w 545570"/>
                <a:gd name="connsiteY675" fmla="*/ 30224 h 520365"/>
                <a:gd name="connsiteX676" fmla="*/ 106543 w 545570"/>
                <a:gd name="connsiteY676" fmla="*/ 30414 h 520365"/>
                <a:gd name="connsiteX677" fmla="*/ 106448 w 545570"/>
                <a:gd name="connsiteY677" fmla="*/ 30509 h 520365"/>
                <a:gd name="connsiteX678" fmla="*/ 49869 w 545570"/>
                <a:gd name="connsiteY678" fmla="*/ 63561 h 520365"/>
                <a:gd name="connsiteX679" fmla="*/ 49869 w 545570"/>
                <a:gd name="connsiteY679" fmla="*/ 63561 h 520365"/>
                <a:gd name="connsiteX680" fmla="*/ 49869 w 545570"/>
                <a:gd name="connsiteY680" fmla="*/ 63561 h 520365"/>
                <a:gd name="connsiteX681" fmla="*/ 49869 w 545570"/>
                <a:gd name="connsiteY681" fmla="*/ 63561 h 520365"/>
                <a:gd name="connsiteX682" fmla="*/ 57965 w 545570"/>
                <a:gd name="connsiteY682" fmla="*/ 152048 h 520365"/>
                <a:gd name="connsiteX683" fmla="*/ 57775 w 545570"/>
                <a:gd name="connsiteY683" fmla="*/ 152048 h 520365"/>
                <a:gd name="connsiteX684" fmla="*/ 57870 w 545570"/>
                <a:gd name="connsiteY684" fmla="*/ 151762 h 520365"/>
                <a:gd name="connsiteX685" fmla="*/ 57965 w 545570"/>
                <a:gd name="connsiteY685" fmla="*/ 152048 h 520365"/>
                <a:gd name="connsiteX686" fmla="*/ 97685 w 545570"/>
                <a:gd name="connsiteY686" fmla="*/ 205197 h 520365"/>
                <a:gd name="connsiteX687" fmla="*/ 97494 w 545570"/>
                <a:gd name="connsiteY687" fmla="*/ 205388 h 520365"/>
                <a:gd name="connsiteX688" fmla="*/ 97494 w 545570"/>
                <a:gd name="connsiteY688" fmla="*/ 205103 h 520365"/>
                <a:gd name="connsiteX689" fmla="*/ 97685 w 545570"/>
                <a:gd name="connsiteY689" fmla="*/ 205197 h 520365"/>
                <a:gd name="connsiteX690" fmla="*/ 298377 w 545570"/>
                <a:gd name="connsiteY690" fmla="*/ 437132 h 520365"/>
                <a:gd name="connsiteX691" fmla="*/ 298377 w 545570"/>
                <a:gd name="connsiteY691" fmla="*/ 437132 h 520365"/>
                <a:gd name="connsiteX692" fmla="*/ 298377 w 545570"/>
                <a:gd name="connsiteY692" fmla="*/ 437132 h 520365"/>
                <a:gd name="connsiteX693" fmla="*/ 298377 w 545570"/>
                <a:gd name="connsiteY693" fmla="*/ 437132 h 520365"/>
                <a:gd name="connsiteX694" fmla="*/ 303139 w 545570"/>
                <a:gd name="connsiteY694" fmla="*/ 453229 h 520365"/>
                <a:gd name="connsiteX695" fmla="*/ 303044 w 545570"/>
                <a:gd name="connsiteY695" fmla="*/ 454086 h 520365"/>
                <a:gd name="connsiteX696" fmla="*/ 303139 w 545570"/>
                <a:gd name="connsiteY696" fmla="*/ 453229 h 520365"/>
                <a:gd name="connsiteX697" fmla="*/ 344858 w 545570"/>
                <a:gd name="connsiteY697" fmla="*/ 463897 h 520365"/>
                <a:gd name="connsiteX698" fmla="*/ 344858 w 545570"/>
                <a:gd name="connsiteY698" fmla="*/ 463897 h 520365"/>
                <a:gd name="connsiteX699" fmla="*/ 344858 w 545570"/>
                <a:gd name="connsiteY699" fmla="*/ 463897 h 520365"/>
                <a:gd name="connsiteX700" fmla="*/ 344858 w 545570"/>
                <a:gd name="connsiteY700" fmla="*/ 463897 h 520365"/>
                <a:gd name="connsiteX701" fmla="*/ 356479 w 545570"/>
                <a:gd name="connsiteY701" fmla="*/ 475612 h 520365"/>
                <a:gd name="connsiteX702" fmla="*/ 356574 w 545570"/>
                <a:gd name="connsiteY702" fmla="*/ 477613 h 520365"/>
                <a:gd name="connsiteX703" fmla="*/ 355907 w 545570"/>
                <a:gd name="connsiteY703" fmla="*/ 476279 h 520365"/>
                <a:gd name="connsiteX704" fmla="*/ 356479 w 545570"/>
                <a:gd name="connsiteY704" fmla="*/ 475612 h 520365"/>
                <a:gd name="connsiteX705" fmla="*/ 518975 w 545570"/>
                <a:gd name="connsiteY705" fmla="*/ 148238 h 520365"/>
                <a:gd name="connsiteX706" fmla="*/ 519071 w 545570"/>
                <a:gd name="connsiteY706" fmla="*/ 148143 h 520365"/>
                <a:gd name="connsiteX707" fmla="*/ 519071 w 545570"/>
                <a:gd name="connsiteY707" fmla="*/ 148334 h 520365"/>
                <a:gd name="connsiteX708" fmla="*/ 518975 w 545570"/>
                <a:gd name="connsiteY708" fmla="*/ 148238 h 520365"/>
                <a:gd name="connsiteX709" fmla="*/ 167217 w 545570"/>
                <a:gd name="connsiteY709" fmla="*/ 305305 h 520365"/>
                <a:gd name="connsiteX710" fmla="*/ 167217 w 545570"/>
                <a:gd name="connsiteY710" fmla="*/ 305305 h 520365"/>
                <a:gd name="connsiteX711" fmla="*/ 167217 w 545570"/>
                <a:gd name="connsiteY711" fmla="*/ 305305 h 520365"/>
                <a:gd name="connsiteX712" fmla="*/ 167217 w 545570"/>
                <a:gd name="connsiteY712" fmla="*/ 305305 h 520365"/>
                <a:gd name="connsiteX713" fmla="*/ 241798 w 545570"/>
                <a:gd name="connsiteY713" fmla="*/ 410462 h 520365"/>
                <a:gd name="connsiteX714" fmla="*/ 241798 w 545570"/>
                <a:gd name="connsiteY714" fmla="*/ 410462 h 520365"/>
                <a:gd name="connsiteX715" fmla="*/ 241798 w 545570"/>
                <a:gd name="connsiteY715" fmla="*/ 410462 h 520365"/>
                <a:gd name="connsiteX716" fmla="*/ 241798 w 545570"/>
                <a:gd name="connsiteY716" fmla="*/ 410462 h 520365"/>
                <a:gd name="connsiteX717" fmla="*/ 256181 w 545570"/>
                <a:gd name="connsiteY717" fmla="*/ 438179 h 520365"/>
                <a:gd name="connsiteX718" fmla="*/ 257229 w 545570"/>
                <a:gd name="connsiteY718" fmla="*/ 438084 h 520365"/>
                <a:gd name="connsiteX719" fmla="*/ 256657 w 545570"/>
                <a:gd name="connsiteY719" fmla="*/ 438655 h 520365"/>
                <a:gd name="connsiteX720" fmla="*/ 256181 w 545570"/>
                <a:gd name="connsiteY720" fmla="*/ 438179 h 520365"/>
                <a:gd name="connsiteX721" fmla="*/ 401342 w 545570"/>
                <a:gd name="connsiteY721" fmla="*/ 36034 h 520365"/>
                <a:gd name="connsiteX722" fmla="*/ 401056 w 545570"/>
                <a:gd name="connsiteY722" fmla="*/ 36319 h 520365"/>
                <a:gd name="connsiteX723" fmla="*/ 401056 w 545570"/>
                <a:gd name="connsiteY723" fmla="*/ 36319 h 520365"/>
                <a:gd name="connsiteX724" fmla="*/ 401056 w 545570"/>
                <a:gd name="connsiteY724" fmla="*/ 36319 h 520365"/>
                <a:gd name="connsiteX725" fmla="*/ 401056 w 545570"/>
                <a:gd name="connsiteY725" fmla="*/ 36319 h 520365"/>
                <a:gd name="connsiteX726" fmla="*/ 401056 w 545570"/>
                <a:gd name="connsiteY726" fmla="*/ 36224 h 520365"/>
                <a:gd name="connsiteX727" fmla="*/ 400961 w 545570"/>
                <a:gd name="connsiteY727" fmla="*/ 35939 h 520365"/>
                <a:gd name="connsiteX728" fmla="*/ 401342 w 545570"/>
                <a:gd name="connsiteY728" fmla="*/ 36034 h 520365"/>
                <a:gd name="connsiteX729" fmla="*/ 272945 w 545570"/>
                <a:gd name="connsiteY729" fmla="*/ 37558 h 520365"/>
                <a:gd name="connsiteX730" fmla="*/ 273040 w 545570"/>
                <a:gd name="connsiteY730" fmla="*/ 37653 h 520365"/>
                <a:gd name="connsiteX731" fmla="*/ 272945 w 545570"/>
                <a:gd name="connsiteY731" fmla="*/ 37558 h 520365"/>
                <a:gd name="connsiteX732" fmla="*/ 272945 w 545570"/>
                <a:gd name="connsiteY732" fmla="*/ 37558 h 520365"/>
                <a:gd name="connsiteX733" fmla="*/ 51203 w 545570"/>
                <a:gd name="connsiteY733" fmla="*/ 148429 h 520365"/>
                <a:gd name="connsiteX734" fmla="*/ 51107 w 545570"/>
                <a:gd name="connsiteY734" fmla="*/ 148620 h 520365"/>
                <a:gd name="connsiteX735" fmla="*/ 51012 w 545570"/>
                <a:gd name="connsiteY735" fmla="*/ 148429 h 520365"/>
                <a:gd name="connsiteX736" fmla="*/ 51203 w 545570"/>
                <a:gd name="connsiteY736" fmla="*/ 148429 h 520365"/>
                <a:gd name="connsiteX737" fmla="*/ 298472 w 545570"/>
                <a:gd name="connsiteY737" fmla="*/ 383887 h 520365"/>
                <a:gd name="connsiteX738" fmla="*/ 298472 w 545570"/>
                <a:gd name="connsiteY738" fmla="*/ 383887 h 520365"/>
                <a:gd name="connsiteX739" fmla="*/ 298472 w 545570"/>
                <a:gd name="connsiteY739" fmla="*/ 383887 h 520365"/>
                <a:gd name="connsiteX740" fmla="*/ 298472 w 545570"/>
                <a:gd name="connsiteY740" fmla="*/ 383887 h 520365"/>
                <a:gd name="connsiteX741" fmla="*/ 298186 w 545570"/>
                <a:gd name="connsiteY741" fmla="*/ 384173 h 520365"/>
                <a:gd name="connsiteX742" fmla="*/ 298281 w 545570"/>
                <a:gd name="connsiteY742" fmla="*/ 383696 h 520365"/>
                <a:gd name="connsiteX743" fmla="*/ 298472 w 545570"/>
                <a:gd name="connsiteY743" fmla="*/ 383887 h 520365"/>
                <a:gd name="connsiteX744" fmla="*/ 288280 w 545570"/>
                <a:gd name="connsiteY744" fmla="*/ 447037 h 520365"/>
                <a:gd name="connsiteX745" fmla="*/ 288280 w 545570"/>
                <a:gd name="connsiteY745" fmla="*/ 447037 h 520365"/>
                <a:gd name="connsiteX746" fmla="*/ 288280 w 545570"/>
                <a:gd name="connsiteY746" fmla="*/ 447037 h 520365"/>
                <a:gd name="connsiteX747" fmla="*/ 288280 w 545570"/>
                <a:gd name="connsiteY747" fmla="*/ 447133 h 520365"/>
                <a:gd name="connsiteX748" fmla="*/ 288280 w 545570"/>
                <a:gd name="connsiteY748" fmla="*/ 447037 h 520365"/>
                <a:gd name="connsiteX749" fmla="*/ 288280 w 545570"/>
                <a:gd name="connsiteY749" fmla="*/ 447037 h 520365"/>
                <a:gd name="connsiteX750" fmla="*/ 288280 w 545570"/>
                <a:gd name="connsiteY750" fmla="*/ 447037 h 520365"/>
                <a:gd name="connsiteX751" fmla="*/ 279993 w 545570"/>
                <a:gd name="connsiteY751" fmla="*/ 471897 h 520365"/>
                <a:gd name="connsiteX752" fmla="*/ 279993 w 545570"/>
                <a:gd name="connsiteY752" fmla="*/ 472088 h 520365"/>
                <a:gd name="connsiteX753" fmla="*/ 279898 w 545570"/>
                <a:gd name="connsiteY753" fmla="*/ 471993 h 520365"/>
                <a:gd name="connsiteX754" fmla="*/ 279993 w 545570"/>
                <a:gd name="connsiteY754" fmla="*/ 471897 h 520365"/>
                <a:gd name="connsiteX755" fmla="*/ 281898 w 545570"/>
                <a:gd name="connsiteY755" fmla="*/ 473422 h 520365"/>
                <a:gd name="connsiteX756" fmla="*/ 281613 w 545570"/>
                <a:gd name="connsiteY756" fmla="*/ 473707 h 520365"/>
                <a:gd name="connsiteX757" fmla="*/ 281327 w 545570"/>
                <a:gd name="connsiteY757" fmla="*/ 473422 h 520365"/>
                <a:gd name="connsiteX758" fmla="*/ 281898 w 545570"/>
                <a:gd name="connsiteY758" fmla="*/ 473422 h 520365"/>
                <a:gd name="connsiteX759" fmla="*/ 301520 w 545570"/>
                <a:gd name="connsiteY759" fmla="*/ 477137 h 520365"/>
                <a:gd name="connsiteX760" fmla="*/ 301520 w 545570"/>
                <a:gd name="connsiteY760" fmla="*/ 477137 h 520365"/>
                <a:gd name="connsiteX761" fmla="*/ 301520 w 545570"/>
                <a:gd name="connsiteY761" fmla="*/ 477137 h 520365"/>
                <a:gd name="connsiteX762" fmla="*/ 301520 w 545570"/>
                <a:gd name="connsiteY762" fmla="*/ 477137 h 520365"/>
                <a:gd name="connsiteX763" fmla="*/ 301520 w 545570"/>
                <a:gd name="connsiteY763" fmla="*/ 477137 h 520365"/>
                <a:gd name="connsiteX764" fmla="*/ 301520 w 545570"/>
                <a:gd name="connsiteY764" fmla="*/ 477137 h 520365"/>
                <a:gd name="connsiteX765" fmla="*/ 419915 w 545570"/>
                <a:gd name="connsiteY765" fmla="*/ 492853 h 520365"/>
                <a:gd name="connsiteX766" fmla="*/ 419915 w 545570"/>
                <a:gd name="connsiteY766" fmla="*/ 492853 h 520365"/>
                <a:gd name="connsiteX767" fmla="*/ 419915 w 545570"/>
                <a:gd name="connsiteY767" fmla="*/ 492853 h 520365"/>
                <a:gd name="connsiteX768" fmla="*/ 441347 w 545570"/>
                <a:gd name="connsiteY768" fmla="*/ 477517 h 520365"/>
                <a:gd name="connsiteX769" fmla="*/ 441347 w 545570"/>
                <a:gd name="connsiteY769" fmla="*/ 477517 h 520365"/>
                <a:gd name="connsiteX770" fmla="*/ 441537 w 545570"/>
                <a:gd name="connsiteY770" fmla="*/ 477422 h 520365"/>
                <a:gd name="connsiteX771" fmla="*/ 441537 w 545570"/>
                <a:gd name="connsiteY771" fmla="*/ 477613 h 520365"/>
                <a:gd name="connsiteX772" fmla="*/ 441347 w 545570"/>
                <a:gd name="connsiteY772" fmla="*/ 477517 h 520365"/>
                <a:gd name="connsiteX773" fmla="*/ 441347 w 545570"/>
                <a:gd name="connsiteY773" fmla="*/ 477517 h 520365"/>
                <a:gd name="connsiteX774" fmla="*/ 441347 w 545570"/>
                <a:gd name="connsiteY774" fmla="*/ 477517 h 520365"/>
                <a:gd name="connsiteX775" fmla="*/ 517547 w 545570"/>
                <a:gd name="connsiteY775" fmla="*/ 56608 h 520365"/>
                <a:gd name="connsiteX776" fmla="*/ 517547 w 545570"/>
                <a:gd name="connsiteY776" fmla="*/ 56608 h 520365"/>
                <a:gd name="connsiteX777" fmla="*/ 517547 w 545570"/>
                <a:gd name="connsiteY777" fmla="*/ 56608 h 520365"/>
                <a:gd name="connsiteX778" fmla="*/ 517547 w 545570"/>
                <a:gd name="connsiteY778" fmla="*/ 56608 h 520365"/>
                <a:gd name="connsiteX779" fmla="*/ 395913 w 545570"/>
                <a:gd name="connsiteY779" fmla="*/ 28223 h 520365"/>
                <a:gd name="connsiteX780" fmla="*/ 394484 w 545570"/>
                <a:gd name="connsiteY780" fmla="*/ 29652 h 520365"/>
                <a:gd name="connsiteX781" fmla="*/ 394293 w 545570"/>
                <a:gd name="connsiteY781" fmla="*/ 29366 h 520365"/>
                <a:gd name="connsiteX782" fmla="*/ 395913 w 545570"/>
                <a:gd name="connsiteY782" fmla="*/ 28223 h 520365"/>
                <a:gd name="connsiteX783" fmla="*/ 395913 w 545570"/>
                <a:gd name="connsiteY783" fmla="*/ 28223 h 520365"/>
                <a:gd name="connsiteX784" fmla="*/ 273040 w 545570"/>
                <a:gd name="connsiteY784" fmla="*/ 37462 h 520365"/>
                <a:gd name="connsiteX785" fmla="*/ 272945 w 545570"/>
                <a:gd name="connsiteY785" fmla="*/ 37558 h 520365"/>
                <a:gd name="connsiteX786" fmla="*/ 272945 w 545570"/>
                <a:gd name="connsiteY786" fmla="*/ 37462 h 520365"/>
                <a:gd name="connsiteX787" fmla="*/ 273040 w 545570"/>
                <a:gd name="connsiteY787" fmla="*/ 37462 h 520365"/>
                <a:gd name="connsiteX788" fmla="*/ 72444 w 545570"/>
                <a:gd name="connsiteY788" fmla="*/ 31176 h 520365"/>
                <a:gd name="connsiteX789" fmla="*/ 71777 w 545570"/>
                <a:gd name="connsiteY789" fmla="*/ 31748 h 520365"/>
                <a:gd name="connsiteX790" fmla="*/ 71777 w 545570"/>
                <a:gd name="connsiteY790" fmla="*/ 31748 h 520365"/>
                <a:gd name="connsiteX791" fmla="*/ 72444 w 545570"/>
                <a:gd name="connsiteY791" fmla="*/ 31176 h 520365"/>
                <a:gd name="connsiteX792" fmla="*/ 56061 w 545570"/>
                <a:gd name="connsiteY792" fmla="*/ 193387 h 520365"/>
                <a:gd name="connsiteX793" fmla="*/ 56061 w 545570"/>
                <a:gd name="connsiteY793" fmla="*/ 193387 h 520365"/>
                <a:gd name="connsiteX794" fmla="*/ 56061 w 545570"/>
                <a:gd name="connsiteY794" fmla="*/ 193387 h 520365"/>
                <a:gd name="connsiteX795" fmla="*/ 56061 w 545570"/>
                <a:gd name="connsiteY795" fmla="*/ 193387 h 520365"/>
                <a:gd name="connsiteX796" fmla="*/ 129022 w 545570"/>
                <a:gd name="connsiteY796" fmla="*/ 296829 h 520365"/>
                <a:gd name="connsiteX797" fmla="*/ 128736 w 545570"/>
                <a:gd name="connsiteY797" fmla="*/ 297114 h 520365"/>
                <a:gd name="connsiteX798" fmla="*/ 128546 w 545570"/>
                <a:gd name="connsiteY798" fmla="*/ 296542 h 520365"/>
                <a:gd name="connsiteX799" fmla="*/ 129022 w 545570"/>
                <a:gd name="connsiteY799" fmla="*/ 296829 h 520365"/>
                <a:gd name="connsiteX800" fmla="*/ 369719 w 545570"/>
                <a:gd name="connsiteY800" fmla="*/ 479041 h 520365"/>
                <a:gd name="connsiteX801" fmla="*/ 369719 w 545570"/>
                <a:gd name="connsiteY801" fmla="*/ 479041 h 520365"/>
                <a:gd name="connsiteX802" fmla="*/ 369719 w 545570"/>
                <a:gd name="connsiteY802" fmla="*/ 479041 h 520365"/>
                <a:gd name="connsiteX803" fmla="*/ 369719 w 545570"/>
                <a:gd name="connsiteY803" fmla="*/ 479041 h 520365"/>
                <a:gd name="connsiteX804" fmla="*/ 369719 w 545570"/>
                <a:gd name="connsiteY804" fmla="*/ 479041 h 520365"/>
                <a:gd name="connsiteX805" fmla="*/ 534120 w 545570"/>
                <a:gd name="connsiteY805" fmla="*/ 89945 h 520365"/>
                <a:gd name="connsiteX806" fmla="*/ 534120 w 545570"/>
                <a:gd name="connsiteY806" fmla="*/ 89945 h 520365"/>
                <a:gd name="connsiteX807" fmla="*/ 534120 w 545570"/>
                <a:gd name="connsiteY807" fmla="*/ 89945 h 520365"/>
                <a:gd name="connsiteX808" fmla="*/ 534120 w 545570"/>
                <a:gd name="connsiteY808" fmla="*/ 89945 h 520365"/>
                <a:gd name="connsiteX809" fmla="*/ 534120 w 545570"/>
                <a:gd name="connsiteY809" fmla="*/ 89945 h 520365"/>
                <a:gd name="connsiteX810" fmla="*/ 534120 w 545570"/>
                <a:gd name="connsiteY810" fmla="*/ 89945 h 520365"/>
                <a:gd name="connsiteX811" fmla="*/ 534120 w 545570"/>
                <a:gd name="connsiteY811" fmla="*/ 89945 h 520365"/>
                <a:gd name="connsiteX812" fmla="*/ 536311 w 545570"/>
                <a:gd name="connsiteY812" fmla="*/ 76515 h 520365"/>
                <a:gd name="connsiteX813" fmla="*/ 536502 w 545570"/>
                <a:gd name="connsiteY813" fmla="*/ 74515 h 520365"/>
                <a:gd name="connsiteX814" fmla="*/ 536311 w 545570"/>
                <a:gd name="connsiteY814" fmla="*/ 76515 h 520365"/>
                <a:gd name="connsiteX815" fmla="*/ 533739 w 545570"/>
                <a:gd name="connsiteY815" fmla="*/ 72229 h 520365"/>
                <a:gd name="connsiteX816" fmla="*/ 533739 w 545570"/>
                <a:gd name="connsiteY816" fmla="*/ 72229 h 520365"/>
                <a:gd name="connsiteX817" fmla="*/ 533835 w 545570"/>
                <a:gd name="connsiteY817" fmla="*/ 72134 h 520365"/>
                <a:gd name="connsiteX818" fmla="*/ 533739 w 545570"/>
                <a:gd name="connsiteY818" fmla="*/ 72229 h 520365"/>
                <a:gd name="connsiteX819" fmla="*/ 165217 w 545570"/>
                <a:gd name="connsiteY819" fmla="*/ 5649 h 520365"/>
                <a:gd name="connsiteX820" fmla="*/ 164931 w 545570"/>
                <a:gd name="connsiteY820" fmla="*/ 5554 h 520365"/>
                <a:gd name="connsiteX821" fmla="*/ 165122 w 545570"/>
                <a:gd name="connsiteY821" fmla="*/ 5363 h 520365"/>
                <a:gd name="connsiteX822" fmla="*/ 165217 w 545570"/>
                <a:gd name="connsiteY822" fmla="*/ 5649 h 52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545570" h="520365">
                  <a:moveTo>
                    <a:pt x="432774" y="495615"/>
                  </a:moveTo>
                  <a:cubicBezTo>
                    <a:pt x="434394" y="493996"/>
                    <a:pt x="436108" y="492281"/>
                    <a:pt x="437727" y="490662"/>
                  </a:cubicBezTo>
                  <a:cubicBezTo>
                    <a:pt x="439918" y="488376"/>
                    <a:pt x="442204" y="486185"/>
                    <a:pt x="444395" y="483899"/>
                  </a:cubicBezTo>
                  <a:cubicBezTo>
                    <a:pt x="447538" y="481137"/>
                    <a:pt x="451062" y="478565"/>
                    <a:pt x="451920" y="473993"/>
                  </a:cubicBezTo>
                  <a:lnTo>
                    <a:pt x="451920" y="473993"/>
                  </a:lnTo>
                  <a:cubicBezTo>
                    <a:pt x="464397" y="459706"/>
                    <a:pt x="473922" y="443609"/>
                    <a:pt x="480685" y="425892"/>
                  </a:cubicBezTo>
                  <a:cubicBezTo>
                    <a:pt x="480685" y="425892"/>
                    <a:pt x="480685" y="425892"/>
                    <a:pt x="480685" y="425892"/>
                  </a:cubicBezTo>
                  <a:lnTo>
                    <a:pt x="480685" y="425892"/>
                  </a:lnTo>
                  <a:cubicBezTo>
                    <a:pt x="481256" y="424749"/>
                    <a:pt x="481828" y="423606"/>
                    <a:pt x="482399" y="422463"/>
                  </a:cubicBezTo>
                  <a:lnTo>
                    <a:pt x="482399" y="422463"/>
                  </a:lnTo>
                  <a:lnTo>
                    <a:pt x="482399" y="422463"/>
                  </a:lnTo>
                  <a:cubicBezTo>
                    <a:pt x="485447" y="415034"/>
                    <a:pt x="489638" y="408080"/>
                    <a:pt x="489448" y="399698"/>
                  </a:cubicBezTo>
                  <a:cubicBezTo>
                    <a:pt x="490020" y="397984"/>
                    <a:pt x="490591" y="396174"/>
                    <a:pt x="491163" y="394460"/>
                  </a:cubicBezTo>
                  <a:cubicBezTo>
                    <a:pt x="492972" y="393316"/>
                    <a:pt x="493639" y="391602"/>
                    <a:pt x="493258" y="389411"/>
                  </a:cubicBezTo>
                  <a:lnTo>
                    <a:pt x="493258" y="389411"/>
                  </a:lnTo>
                  <a:lnTo>
                    <a:pt x="493258" y="389411"/>
                  </a:lnTo>
                  <a:cubicBezTo>
                    <a:pt x="493925" y="386554"/>
                    <a:pt x="494591" y="383791"/>
                    <a:pt x="495258" y="380934"/>
                  </a:cubicBezTo>
                  <a:cubicBezTo>
                    <a:pt x="495258" y="380934"/>
                    <a:pt x="495258" y="380934"/>
                    <a:pt x="495258" y="380934"/>
                  </a:cubicBezTo>
                  <a:cubicBezTo>
                    <a:pt x="495830" y="380458"/>
                    <a:pt x="496020" y="379886"/>
                    <a:pt x="495925" y="379219"/>
                  </a:cubicBezTo>
                  <a:cubicBezTo>
                    <a:pt x="498021" y="372171"/>
                    <a:pt x="500402" y="365218"/>
                    <a:pt x="498592" y="357693"/>
                  </a:cubicBezTo>
                  <a:cubicBezTo>
                    <a:pt x="501926" y="355216"/>
                    <a:pt x="502402" y="351787"/>
                    <a:pt x="501640" y="348072"/>
                  </a:cubicBezTo>
                  <a:cubicBezTo>
                    <a:pt x="501640" y="344739"/>
                    <a:pt x="501545" y="341405"/>
                    <a:pt x="501545" y="338071"/>
                  </a:cubicBezTo>
                  <a:cubicBezTo>
                    <a:pt x="501830" y="335690"/>
                    <a:pt x="502021" y="333404"/>
                    <a:pt x="502307" y="331023"/>
                  </a:cubicBezTo>
                  <a:cubicBezTo>
                    <a:pt x="502307" y="331023"/>
                    <a:pt x="502307" y="331023"/>
                    <a:pt x="502307" y="331023"/>
                  </a:cubicBezTo>
                  <a:cubicBezTo>
                    <a:pt x="506117" y="327499"/>
                    <a:pt x="505545" y="322832"/>
                    <a:pt x="505450" y="318260"/>
                  </a:cubicBezTo>
                  <a:cubicBezTo>
                    <a:pt x="507546" y="314450"/>
                    <a:pt x="507831" y="310259"/>
                    <a:pt x="507355" y="305972"/>
                  </a:cubicBezTo>
                  <a:lnTo>
                    <a:pt x="507355" y="305972"/>
                  </a:lnTo>
                  <a:cubicBezTo>
                    <a:pt x="508974" y="302353"/>
                    <a:pt x="509355" y="298543"/>
                    <a:pt x="508403" y="294637"/>
                  </a:cubicBezTo>
                  <a:cubicBezTo>
                    <a:pt x="509450" y="287970"/>
                    <a:pt x="510403" y="281207"/>
                    <a:pt x="511451" y="274540"/>
                  </a:cubicBezTo>
                  <a:cubicBezTo>
                    <a:pt x="512498" y="268539"/>
                    <a:pt x="514499" y="262634"/>
                    <a:pt x="513356" y="256442"/>
                  </a:cubicBezTo>
                  <a:cubicBezTo>
                    <a:pt x="513832" y="254728"/>
                    <a:pt x="514308" y="253013"/>
                    <a:pt x="514880" y="251299"/>
                  </a:cubicBezTo>
                  <a:cubicBezTo>
                    <a:pt x="514880" y="251299"/>
                    <a:pt x="514880" y="251299"/>
                    <a:pt x="514880" y="251299"/>
                  </a:cubicBezTo>
                  <a:lnTo>
                    <a:pt x="514880" y="251299"/>
                  </a:lnTo>
                  <a:cubicBezTo>
                    <a:pt x="516308" y="245774"/>
                    <a:pt x="517737" y="240155"/>
                    <a:pt x="519071" y="234630"/>
                  </a:cubicBezTo>
                  <a:lnTo>
                    <a:pt x="519071" y="234630"/>
                  </a:lnTo>
                  <a:cubicBezTo>
                    <a:pt x="519928" y="232439"/>
                    <a:pt x="520785" y="230248"/>
                    <a:pt x="521547" y="228058"/>
                  </a:cubicBezTo>
                  <a:cubicBezTo>
                    <a:pt x="524976" y="224153"/>
                    <a:pt x="522405" y="218819"/>
                    <a:pt x="524595" y="214628"/>
                  </a:cubicBezTo>
                  <a:lnTo>
                    <a:pt x="524595" y="214628"/>
                  </a:lnTo>
                  <a:cubicBezTo>
                    <a:pt x="530310" y="209294"/>
                    <a:pt x="530215" y="201769"/>
                    <a:pt x="531834" y="195006"/>
                  </a:cubicBezTo>
                  <a:cubicBezTo>
                    <a:pt x="534025" y="188910"/>
                    <a:pt x="537359" y="183290"/>
                    <a:pt x="537073" y="176528"/>
                  </a:cubicBezTo>
                  <a:lnTo>
                    <a:pt x="537073" y="176528"/>
                  </a:lnTo>
                  <a:cubicBezTo>
                    <a:pt x="537454" y="174908"/>
                    <a:pt x="537835" y="173194"/>
                    <a:pt x="538311" y="171575"/>
                  </a:cubicBezTo>
                  <a:lnTo>
                    <a:pt x="538311" y="171575"/>
                  </a:lnTo>
                  <a:cubicBezTo>
                    <a:pt x="541073" y="167670"/>
                    <a:pt x="541740" y="163192"/>
                    <a:pt x="541836" y="158525"/>
                  </a:cubicBezTo>
                  <a:cubicBezTo>
                    <a:pt x="542407" y="154620"/>
                    <a:pt x="543074" y="150715"/>
                    <a:pt x="543645" y="146810"/>
                  </a:cubicBezTo>
                  <a:cubicBezTo>
                    <a:pt x="544598" y="142904"/>
                    <a:pt x="546122" y="138904"/>
                    <a:pt x="542979" y="135284"/>
                  </a:cubicBezTo>
                  <a:lnTo>
                    <a:pt x="542979" y="135284"/>
                  </a:lnTo>
                  <a:cubicBezTo>
                    <a:pt x="543455" y="134713"/>
                    <a:pt x="543645" y="134141"/>
                    <a:pt x="543550" y="133379"/>
                  </a:cubicBezTo>
                  <a:lnTo>
                    <a:pt x="543550" y="133379"/>
                  </a:lnTo>
                  <a:cubicBezTo>
                    <a:pt x="545550" y="130998"/>
                    <a:pt x="546312" y="128426"/>
                    <a:pt x="544693" y="125473"/>
                  </a:cubicBezTo>
                  <a:cubicBezTo>
                    <a:pt x="544026" y="115567"/>
                    <a:pt x="546503" y="105471"/>
                    <a:pt x="542979" y="95755"/>
                  </a:cubicBezTo>
                  <a:lnTo>
                    <a:pt x="542979" y="95755"/>
                  </a:lnTo>
                  <a:cubicBezTo>
                    <a:pt x="542979" y="88040"/>
                    <a:pt x="540216" y="81182"/>
                    <a:pt x="536216" y="74801"/>
                  </a:cubicBezTo>
                  <a:lnTo>
                    <a:pt x="536216" y="74801"/>
                  </a:lnTo>
                  <a:cubicBezTo>
                    <a:pt x="540026" y="70324"/>
                    <a:pt x="536597" y="67085"/>
                    <a:pt x="534406" y="63561"/>
                  </a:cubicBezTo>
                  <a:cubicBezTo>
                    <a:pt x="534120" y="62609"/>
                    <a:pt x="533835" y="61561"/>
                    <a:pt x="533644" y="60608"/>
                  </a:cubicBezTo>
                  <a:cubicBezTo>
                    <a:pt x="533168" y="58036"/>
                    <a:pt x="533072" y="55369"/>
                    <a:pt x="530405" y="53941"/>
                  </a:cubicBezTo>
                  <a:cubicBezTo>
                    <a:pt x="529453" y="52798"/>
                    <a:pt x="528500" y="51655"/>
                    <a:pt x="527548" y="50512"/>
                  </a:cubicBezTo>
                  <a:cubicBezTo>
                    <a:pt x="528786" y="48226"/>
                    <a:pt x="527548" y="46702"/>
                    <a:pt x="525929" y="45368"/>
                  </a:cubicBezTo>
                  <a:lnTo>
                    <a:pt x="525929" y="45368"/>
                  </a:lnTo>
                  <a:lnTo>
                    <a:pt x="525929" y="45368"/>
                  </a:lnTo>
                  <a:cubicBezTo>
                    <a:pt x="524690" y="39844"/>
                    <a:pt x="519738" y="38034"/>
                    <a:pt x="515642" y="35367"/>
                  </a:cubicBezTo>
                  <a:cubicBezTo>
                    <a:pt x="513356" y="32891"/>
                    <a:pt x="511165" y="30224"/>
                    <a:pt x="507260" y="30319"/>
                  </a:cubicBezTo>
                  <a:cubicBezTo>
                    <a:pt x="505736" y="29652"/>
                    <a:pt x="504116" y="28985"/>
                    <a:pt x="502592" y="28223"/>
                  </a:cubicBezTo>
                  <a:cubicBezTo>
                    <a:pt x="500592" y="26318"/>
                    <a:pt x="498306" y="25461"/>
                    <a:pt x="495544" y="25461"/>
                  </a:cubicBezTo>
                  <a:cubicBezTo>
                    <a:pt x="493067" y="23937"/>
                    <a:pt x="490400" y="22889"/>
                    <a:pt x="487353" y="23461"/>
                  </a:cubicBezTo>
                  <a:cubicBezTo>
                    <a:pt x="482399" y="21556"/>
                    <a:pt x="477351" y="20413"/>
                    <a:pt x="472113" y="21460"/>
                  </a:cubicBezTo>
                  <a:cubicBezTo>
                    <a:pt x="463921" y="20603"/>
                    <a:pt x="455825" y="18127"/>
                    <a:pt x="447443" y="20032"/>
                  </a:cubicBezTo>
                  <a:cubicBezTo>
                    <a:pt x="445347" y="19746"/>
                    <a:pt x="443156" y="19079"/>
                    <a:pt x="441156" y="20603"/>
                  </a:cubicBezTo>
                  <a:lnTo>
                    <a:pt x="441156" y="20603"/>
                  </a:lnTo>
                  <a:cubicBezTo>
                    <a:pt x="436584" y="20413"/>
                    <a:pt x="432012" y="20222"/>
                    <a:pt x="427440" y="20032"/>
                  </a:cubicBezTo>
                  <a:cubicBezTo>
                    <a:pt x="424202" y="18508"/>
                    <a:pt x="420868" y="18984"/>
                    <a:pt x="417630" y="19651"/>
                  </a:cubicBezTo>
                  <a:cubicBezTo>
                    <a:pt x="407628" y="21556"/>
                    <a:pt x="397055" y="18127"/>
                    <a:pt x="387340" y="22794"/>
                  </a:cubicBezTo>
                  <a:cubicBezTo>
                    <a:pt x="386102" y="21460"/>
                    <a:pt x="384768" y="20317"/>
                    <a:pt x="382673" y="21080"/>
                  </a:cubicBezTo>
                  <a:lnTo>
                    <a:pt x="382673" y="21080"/>
                  </a:lnTo>
                  <a:cubicBezTo>
                    <a:pt x="378196" y="20127"/>
                    <a:pt x="373719" y="20032"/>
                    <a:pt x="369338" y="21270"/>
                  </a:cubicBezTo>
                  <a:cubicBezTo>
                    <a:pt x="367147" y="21175"/>
                    <a:pt x="364956" y="21080"/>
                    <a:pt x="362670" y="20984"/>
                  </a:cubicBezTo>
                  <a:cubicBezTo>
                    <a:pt x="357050" y="20889"/>
                    <a:pt x="351336" y="20889"/>
                    <a:pt x="345716" y="20794"/>
                  </a:cubicBezTo>
                  <a:cubicBezTo>
                    <a:pt x="343525" y="20699"/>
                    <a:pt x="341239" y="20603"/>
                    <a:pt x="339048" y="20603"/>
                  </a:cubicBezTo>
                  <a:cubicBezTo>
                    <a:pt x="336381" y="20222"/>
                    <a:pt x="333714" y="19936"/>
                    <a:pt x="330952" y="19556"/>
                  </a:cubicBezTo>
                  <a:cubicBezTo>
                    <a:pt x="324856" y="19079"/>
                    <a:pt x="318760" y="18603"/>
                    <a:pt x="312664" y="18032"/>
                  </a:cubicBezTo>
                  <a:lnTo>
                    <a:pt x="312664" y="18032"/>
                  </a:lnTo>
                  <a:lnTo>
                    <a:pt x="312664" y="18032"/>
                  </a:lnTo>
                  <a:cubicBezTo>
                    <a:pt x="311521" y="17936"/>
                    <a:pt x="310378" y="17841"/>
                    <a:pt x="309235" y="17650"/>
                  </a:cubicBezTo>
                  <a:lnTo>
                    <a:pt x="309235" y="17650"/>
                  </a:lnTo>
                  <a:cubicBezTo>
                    <a:pt x="305615" y="15365"/>
                    <a:pt x="301615" y="16317"/>
                    <a:pt x="297710" y="16126"/>
                  </a:cubicBezTo>
                  <a:cubicBezTo>
                    <a:pt x="296472" y="14317"/>
                    <a:pt x="294757" y="13936"/>
                    <a:pt x="292662" y="14412"/>
                  </a:cubicBezTo>
                  <a:lnTo>
                    <a:pt x="292662" y="14412"/>
                  </a:lnTo>
                  <a:cubicBezTo>
                    <a:pt x="289995" y="13174"/>
                    <a:pt x="287328" y="12031"/>
                    <a:pt x="284280" y="12602"/>
                  </a:cubicBezTo>
                  <a:cubicBezTo>
                    <a:pt x="281136" y="11650"/>
                    <a:pt x="277993" y="9459"/>
                    <a:pt x="274659" y="12221"/>
                  </a:cubicBezTo>
                  <a:cubicBezTo>
                    <a:pt x="266658" y="5935"/>
                    <a:pt x="256943" y="6983"/>
                    <a:pt x="247799" y="6030"/>
                  </a:cubicBezTo>
                  <a:cubicBezTo>
                    <a:pt x="241988" y="3363"/>
                    <a:pt x="235702" y="4697"/>
                    <a:pt x="229701" y="3744"/>
                  </a:cubicBezTo>
                  <a:cubicBezTo>
                    <a:pt x="227225" y="1363"/>
                    <a:pt x="224272" y="1649"/>
                    <a:pt x="221319" y="2506"/>
                  </a:cubicBezTo>
                  <a:cubicBezTo>
                    <a:pt x="213032" y="1744"/>
                    <a:pt x="204841" y="-828"/>
                    <a:pt x="196364" y="601"/>
                  </a:cubicBezTo>
                  <a:cubicBezTo>
                    <a:pt x="194078" y="696"/>
                    <a:pt x="191792" y="696"/>
                    <a:pt x="189506" y="791"/>
                  </a:cubicBezTo>
                  <a:cubicBezTo>
                    <a:pt x="182838" y="-352"/>
                    <a:pt x="176171" y="-257"/>
                    <a:pt x="169503" y="1077"/>
                  </a:cubicBezTo>
                  <a:cubicBezTo>
                    <a:pt x="163407" y="1553"/>
                    <a:pt x="157406" y="2125"/>
                    <a:pt x="151311" y="2601"/>
                  </a:cubicBezTo>
                  <a:cubicBezTo>
                    <a:pt x="149691" y="2887"/>
                    <a:pt x="148072" y="3173"/>
                    <a:pt x="146453" y="3458"/>
                  </a:cubicBezTo>
                  <a:cubicBezTo>
                    <a:pt x="143310" y="3744"/>
                    <a:pt x="139499" y="1077"/>
                    <a:pt x="137309" y="5554"/>
                  </a:cubicBezTo>
                  <a:cubicBezTo>
                    <a:pt x="137023" y="6030"/>
                    <a:pt x="136737" y="6506"/>
                    <a:pt x="136452" y="6983"/>
                  </a:cubicBezTo>
                  <a:lnTo>
                    <a:pt x="136452" y="6983"/>
                  </a:lnTo>
                  <a:lnTo>
                    <a:pt x="136452" y="6983"/>
                  </a:lnTo>
                  <a:cubicBezTo>
                    <a:pt x="129784" y="2696"/>
                    <a:pt x="123974" y="7649"/>
                    <a:pt x="117878" y="8697"/>
                  </a:cubicBezTo>
                  <a:cubicBezTo>
                    <a:pt x="112734" y="9650"/>
                    <a:pt x="107591" y="10697"/>
                    <a:pt x="102923" y="13459"/>
                  </a:cubicBezTo>
                  <a:cubicBezTo>
                    <a:pt x="102828" y="13841"/>
                    <a:pt x="103114" y="14126"/>
                    <a:pt x="103114" y="14412"/>
                  </a:cubicBezTo>
                  <a:cubicBezTo>
                    <a:pt x="103114" y="14412"/>
                    <a:pt x="103019" y="14412"/>
                    <a:pt x="102923" y="14317"/>
                  </a:cubicBezTo>
                  <a:cubicBezTo>
                    <a:pt x="102923" y="14317"/>
                    <a:pt x="102923" y="13364"/>
                    <a:pt x="102923" y="13364"/>
                  </a:cubicBezTo>
                  <a:cubicBezTo>
                    <a:pt x="99209" y="13650"/>
                    <a:pt x="95685" y="14412"/>
                    <a:pt x="92922" y="16984"/>
                  </a:cubicBezTo>
                  <a:cubicBezTo>
                    <a:pt x="90922" y="16603"/>
                    <a:pt x="89303" y="17460"/>
                    <a:pt x="87969" y="18793"/>
                  </a:cubicBezTo>
                  <a:lnTo>
                    <a:pt x="87969" y="18793"/>
                  </a:lnTo>
                  <a:lnTo>
                    <a:pt x="87969" y="18793"/>
                  </a:lnTo>
                  <a:cubicBezTo>
                    <a:pt x="85207" y="18603"/>
                    <a:pt x="83207" y="20127"/>
                    <a:pt x="81302" y="21842"/>
                  </a:cubicBezTo>
                  <a:lnTo>
                    <a:pt x="81302" y="21842"/>
                  </a:lnTo>
                  <a:lnTo>
                    <a:pt x="81302" y="21842"/>
                  </a:lnTo>
                  <a:cubicBezTo>
                    <a:pt x="80349" y="22127"/>
                    <a:pt x="79397" y="22413"/>
                    <a:pt x="78444" y="22699"/>
                  </a:cubicBezTo>
                  <a:cubicBezTo>
                    <a:pt x="74730" y="24032"/>
                    <a:pt x="70920" y="25175"/>
                    <a:pt x="68062" y="28223"/>
                  </a:cubicBezTo>
                  <a:cubicBezTo>
                    <a:pt x="68062" y="28223"/>
                    <a:pt x="68062" y="28223"/>
                    <a:pt x="68062" y="28223"/>
                  </a:cubicBezTo>
                  <a:lnTo>
                    <a:pt x="68062" y="28223"/>
                  </a:lnTo>
                  <a:cubicBezTo>
                    <a:pt x="65205" y="28318"/>
                    <a:pt x="63299" y="30033"/>
                    <a:pt x="61395" y="31843"/>
                  </a:cubicBezTo>
                  <a:cubicBezTo>
                    <a:pt x="53774" y="35081"/>
                    <a:pt x="46821" y="39177"/>
                    <a:pt x="41392" y="45559"/>
                  </a:cubicBezTo>
                  <a:cubicBezTo>
                    <a:pt x="39106" y="47654"/>
                    <a:pt x="36725" y="49750"/>
                    <a:pt x="34439" y="51845"/>
                  </a:cubicBezTo>
                  <a:cubicBezTo>
                    <a:pt x="31200" y="52988"/>
                    <a:pt x="28914" y="55084"/>
                    <a:pt x="27771" y="58322"/>
                  </a:cubicBezTo>
                  <a:lnTo>
                    <a:pt x="27771" y="58322"/>
                  </a:lnTo>
                  <a:cubicBezTo>
                    <a:pt x="21675" y="63656"/>
                    <a:pt x="16722" y="69848"/>
                    <a:pt x="13198" y="77087"/>
                  </a:cubicBezTo>
                  <a:cubicBezTo>
                    <a:pt x="9864" y="80992"/>
                    <a:pt x="8054" y="85659"/>
                    <a:pt x="6435" y="90421"/>
                  </a:cubicBezTo>
                  <a:cubicBezTo>
                    <a:pt x="3483" y="97184"/>
                    <a:pt x="1387" y="104233"/>
                    <a:pt x="1101" y="111662"/>
                  </a:cubicBezTo>
                  <a:cubicBezTo>
                    <a:pt x="-232" y="113948"/>
                    <a:pt x="-42" y="116234"/>
                    <a:pt x="720" y="118616"/>
                  </a:cubicBezTo>
                  <a:cubicBezTo>
                    <a:pt x="625" y="120711"/>
                    <a:pt x="625" y="122711"/>
                    <a:pt x="530" y="124807"/>
                  </a:cubicBezTo>
                  <a:cubicBezTo>
                    <a:pt x="-518" y="130236"/>
                    <a:pt x="54" y="135475"/>
                    <a:pt x="1673" y="140714"/>
                  </a:cubicBezTo>
                  <a:cubicBezTo>
                    <a:pt x="1673" y="140714"/>
                    <a:pt x="1673" y="140714"/>
                    <a:pt x="1673" y="140714"/>
                  </a:cubicBezTo>
                  <a:cubicBezTo>
                    <a:pt x="2054" y="142619"/>
                    <a:pt x="2435" y="144619"/>
                    <a:pt x="2816" y="146524"/>
                  </a:cubicBezTo>
                  <a:cubicBezTo>
                    <a:pt x="3483" y="149191"/>
                    <a:pt x="4149" y="151953"/>
                    <a:pt x="4816" y="154620"/>
                  </a:cubicBezTo>
                  <a:cubicBezTo>
                    <a:pt x="5578" y="156906"/>
                    <a:pt x="6245" y="159192"/>
                    <a:pt x="7007" y="161478"/>
                  </a:cubicBezTo>
                  <a:lnTo>
                    <a:pt x="7007" y="161478"/>
                  </a:lnTo>
                  <a:cubicBezTo>
                    <a:pt x="7388" y="165193"/>
                    <a:pt x="7769" y="168907"/>
                    <a:pt x="11007" y="171479"/>
                  </a:cubicBezTo>
                  <a:cubicBezTo>
                    <a:pt x="11864" y="173670"/>
                    <a:pt x="12722" y="175861"/>
                    <a:pt x="13674" y="178051"/>
                  </a:cubicBezTo>
                  <a:cubicBezTo>
                    <a:pt x="12912" y="181385"/>
                    <a:pt x="15770" y="182814"/>
                    <a:pt x="17389" y="184910"/>
                  </a:cubicBezTo>
                  <a:cubicBezTo>
                    <a:pt x="17198" y="187862"/>
                    <a:pt x="18818" y="189767"/>
                    <a:pt x="20913" y="191577"/>
                  </a:cubicBezTo>
                  <a:lnTo>
                    <a:pt x="20913" y="191577"/>
                  </a:lnTo>
                  <a:cubicBezTo>
                    <a:pt x="26819" y="203960"/>
                    <a:pt x="34248" y="215295"/>
                    <a:pt x="43868" y="225105"/>
                  </a:cubicBezTo>
                  <a:cubicBezTo>
                    <a:pt x="44154" y="228820"/>
                    <a:pt x="46726" y="230915"/>
                    <a:pt x="49393" y="233011"/>
                  </a:cubicBezTo>
                  <a:cubicBezTo>
                    <a:pt x="52631" y="236344"/>
                    <a:pt x="55870" y="239679"/>
                    <a:pt x="59108" y="243012"/>
                  </a:cubicBezTo>
                  <a:cubicBezTo>
                    <a:pt x="62442" y="246441"/>
                    <a:pt x="65776" y="249775"/>
                    <a:pt x="69110" y="253204"/>
                  </a:cubicBezTo>
                  <a:cubicBezTo>
                    <a:pt x="73015" y="257014"/>
                    <a:pt x="76920" y="260919"/>
                    <a:pt x="80825" y="264729"/>
                  </a:cubicBezTo>
                  <a:cubicBezTo>
                    <a:pt x="85969" y="269873"/>
                    <a:pt x="90065" y="276159"/>
                    <a:pt x="97304" y="278826"/>
                  </a:cubicBezTo>
                  <a:cubicBezTo>
                    <a:pt x="97304" y="278826"/>
                    <a:pt x="97304" y="278826"/>
                    <a:pt x="97304" y="278826"/>
                  </a:cubicBezTo>
                  <a:cubicBezTo>
                    <a:pt x="101780" y="283017"/>
                    <a:pt x="106257" y="287208"/>
                    <a:pt x="110734" y="291495"/>
                  </a:cubicBezTo>
                  <a:cubicBezTo>
                    <a:pt x="123783" y="305115"/>
                    <a:pt x="137309" y="318164"/>
                    <a:pt x="151882" y="330166"/>
                  </a:cubicBezTo>
                  <a:cubicBezTo>
                    <a:pt x="153311" y="334071"/>
                    <a:pt x="155597" y="337310"/>
                    <a:pt x="158930" y="339691"/>
                  </a:cubicBezTo>
                  <a:lnTo>
                    <a:pt x="158930" y="339691"/>
                  </a:lnTo>
                  <a:lnTo>
                    <a:pt x="158930" y="339691"/>
                  </a:lnTo>
                  <a:cubicBezTo>
                    <a:pt x="164455" y="346358"/>
                    <a:pt x="169980" y="353026"/>
                    <a:pt x="175599" y="359693"/>
                  </a:cubicBezTo>
                  <a:cubicBezTo>
                    <a:pt x="179505" y="363694"/>
                    <a:pt x="180266" y="369980"/>
                    <a:pt x="185410" y="373123"/>
                  </a:cubicBezTo>
                  <a:cubicBezTo>
                    <a:pt x="194840" y="386839"/>
                    <a:pt x="203507" y="401222"/>
                    <a:pt x="214747" y="413700"/>
                  </a:cubicBezTo>
                  <a:cubicBezTo>
                    <a:pt x="215128" y="417415"/>
                    <a:pt x="217795" y="419415"/>
                    <a:pt x="220367" y="421510"/>
                  </a:cubicBezTo>
                  <a:lnTo>
                    <a:pt x="220367" y="421510"/>
                  </a:lnTo>
                  <a:lnTo>
                    <a:pt x="220367" y="421510"/>
                  </a:lnTo>
                  <a:cubicBezTo>
                    <a:pt x="221891" y="423225"/>
                    <a:pt x="223510" y="425035"/>
                    <a:pt x="225034" y="426749"/>
                  </a:cubicBezTo>
                  <a:cubicBezTo>
                    <a:pt x="225891" y="427892"/>
                    <a:pt x="226748" y="428940"/>
                    <a:pt x="227701" y="430083"/>
                  </a:cubicBezTo>
                  <a:lnTo>
                    <a:pt x="227701" y="430083"/>
                  </a:lnTo>
                  <a:cubicBezTo>
                    <a:pt x="230273" y="437322"/>
                    <a:pt x="236750" y="441323"/>
                    <a:pt x="241703" y="446561"/>
                  </a:cubicBezTo>
                  <a:cubicBezTo>
                    <a:pt x="242274" y="447133"/>
                    <a:pt x="242941" y="447800"/>
                    <a:pt x="243513" y="448371"/>
                  </a:cubicBezTo>
                  <a:lnTo>
                    <a:pt x="243513" y="448371"/>
                  </a:lnTo>
                  <a:cubicBezTo>
                    <a:pt x="243894" y="449038"/>
                    <a:pt x="244179" y="449705"/>
                    <a:pt x="244560" y="450371"/>
                  </a:cubicBezTo>
                  <a:cubicBezTo>
                    <a:pt x="244560" y="450371"/>
                    <a:pt x="244560" y="450371"/>
                    <a:pt x="244560" y="450371"/>
                  </a:cubicBezTo>
                  <a:cubicBezTo>
                    <a:pt x="244560" y="450371"/>
                    <a:pt x="244560" y="450371"/>
                    <a:pt x="244560" y="450371"/>
                  </a:cubicBezTo>
                  <a:cubicBezTo>
                    <a:pt x="244084" y="450848"/>
                    <a:pt x="243608" y="451324"/>
                    <a:pt x="243227" y="451800"/>
                  </a:cubicBezTo>
                  <a:cubicBezTo>
                    <a:pt x="248751" y="457325"/>
                    <a:pt x="254276" y="462945"/>
                    <a:pt x="259800" y="468469"/>
                  </a:cubicBezTo>
                  <a:cubicBezTo>
                    <a:pt x="260277" y="467992"/>
                    <a:pt x="260753" y="467516"/>
                    <a:pt x="261229" y="467135"/>
                  </a:cubicBezTo>
                  <a:lnTo>
                    <a:pt x="261229" y="467135"/>
                  </a:lnTo>
                  <a:cubicBezTo>
                    <a:pt x="261229" y="467135"/>
                    <a:pt x="261229" y="467135"/>
                    <a:pt x="261229" y="467135"/>
                  </a:cubicBezTo>
                  <a:cubicBezTo>
                    <a:pt x="262467" y="467992"/>
                    <a:pt x="263705" y="468945"/>
                    <a:pt x="264944" y="469802"/>
                  </a:cubicBezTo>
                  <a:lnTo>
                    <a:pt x="264944" y="469802"/>
                  </a:lnTo>
                  <a:cubicBezTo>
                    <a:pt x="264944" y="469802"/>
                    <a:pt x="264944" y="469802"/>
                    <a:pt x="264944" y="469802"/>
                  </a:cubicBezTo>
                  <a:cubicBezTo>
                    <a:pt x="273135" y="478660"/>
                    <a:pt x="282565" y="485995"/>
                    <a:pt x="292757" y="492472"/>
                  </a:cubicBezTo>
                  <a:cubicBezTo>
                    <a:pt x="300758" y="498187"/>
                    <a:pt x="308473" y="504473"/>
                    <a:pt x="318093" y="507616"/>
                  </a:cubicBezTo>
                  <a:lnTo>
                    <a:pt x="318093" y="507616"/>
                  </a:lnTo>
                  <a:cubicBezTo>
                    <a:pt x="319427" y="508855"/>
                    <a:pt x="320760" y="509903"/>
                    <a:pt x="322761" y="508855"/>
                  </a:cubicBezTo>
                  <a:lnTo>
                    <a:pt x="322761" y="508855"/>
                  </a:lnTo>
                  <a:cubicBezTo>
                    <a:pt x="327904" y="514094"/>
                    <a:pt x="334476" y="515713"/>
                    <a:pt x="341430" y="516665"/>
                  </a:cubicBezTo>
                  <a:lnTo>
                    <a:pt x="341430" y="516665"/>
                  </a:lnTo>
                  <a:lnTo>
                    <a:pt x="341430" y="516665"/>
                  </a:lnTo>
                  <a:cubicBezTo>
                    <a:pt x="348859" y="519142"/>
                    <a:pt x="356288" y="521237"/>
                    <a:pt x="364194" y="519999"/>
                  </a:cubicBezTo>
                  <a:cubicBezTo>
                    <a:pt x="377910" y="519904"/>
                    <a:pt x="391531" y="519428"/>
                    <a:pt x="404485" y="513998"/>
                  </a:cubicBezTo>
                  <a:cubicBezTo>
                    <a:pt x="409343" y="514189"/>
                    <a:pt x="411629" y="510474"/>
                    <a:pt x="414486" y="507521"/>
                  </a:cubicBezTo>
                  <a:cubicBezTo>
                    <a:pt x="417630" y="508664"/>
                    <a:pt x="419249" y="506379"/>
                    <a:pt x="421058" y="504569"/>
                  </a:cubicBezTo>
                  <a:cubicBezTo>
                    <a:pt x="421058" y="504569"/>
                    <a:pt x="421058" y="504569"/>
                    <a:pt x="421058" y="504569"/>
                  </a:cubicBezTo>
                  <a:cubicBezTo>
                    <a:pt x="426583" y="503616"/>
                    <a:pt x="429345" y="499139"/>
                    <a:pt x="432774" y="495615"/>
                  </a:cubicBezTo>
                  <a:close/>
                  <a:moveTo>
                    <a:pt x="9674" y="110043"/>
                  </a:moveTo>
                  <a:cubicBezTo>
                    <a:pt x="9674" y="110043"/>
                    <a:pt x="9674" y="110043"/>
                    <a:pt x="9674" y="110043"/>
                  </a:cubicBezTo>
                  <a:cubicBezTo>
                    <a:pt x="9674" y="110043"/>
                    <a:pt x="9674" y="110043"/>
                    <a:pt x="9674" y="110043"/>
                  </a:cubicBezTo>
                  <a:lnTo>
                    <a:pt x="9674" y="110043"/>
                  </a:lnTo>
                  <a:lnTo>
                    <a:pt x="9674" y="110043"/>
                  </a:lnTo>
                  <a:cubicBezTo>
                    <a:pt x="9674" y="110043"/>
                    <a:pt x="9769" y="110138"/>
                    <a:pt x="9769" y="110138"/>
                  </a:cubicBezTo>
                  <a:cubicBezTo>
                    <a:pt x="9674" y="110138"/>
                    <a:pt x="9579" y="110234"/>
                    <a:pt x="9483" y="110234"/>
                  </a:cubicBezTo>
                  <a:cubicBezTo>
                    <a:pt x="9579" y="110138"/>
                    <a:pt x="9674" y="110138"/>
                    <a:pt x="9674" y="110043"/>
                  </a:cubicBezTo>
                  <a:close/>
                  <a:moveTo>
                    <a:pt x="41487" y="71847"/>
                  </a:moveTo>
                  <a:cubicBezTo>
                    <a:pt x="41678" y="72038"/>
                    <a:pt x="41868" y="72229"/>
                    <a:pt x="42059" y="72420"/>
                  </a:cubicBezTo>
                  <a:cubicBezTo>
                    <a:pt x="40821" y="72991"/>
                    <a:pt x="40059" y="73276"/>
                    <a:pt x="39582" y="73276"/>
                  </a:cubicBezTo>
                  <a:cubicBezTo>
                    <a:pt x="40249" y="72800"/>
                    <a:pt x="40916" y="72324"/>
                    <a:pt x="41487" y="71847"/>
                  </a:cubicBezTo>
                  <a:close/>
                  <a:moveTo>
                    <a:pt x="43202" y="73467"/>
                  </a:moveTo>
                  <a:cubicBezTo>
                    <a:pt x="43202" y="73467"/>
                    <a:pt x="43202" y="73562"/>
                    <a:pt x="43202" y="73467"/>
                  </a:cubicBezTo>
                  <a:lnTo>
                    <a:pt x="43202" y="73467"/>
                  </a:lnTo>
                  <a:lnTo>
                    <a:pt x="43202" y="73467"/>
                  </a:lnTo>
                  <a:lnTo>
                    <a:pt x="43202" y="73467"/>
                  </a:lnTo>
                  <a:cubicBezTo>
                    <a:pt x="43106" y="73467"/>
                    <a:pt x="43202" y="73467"/>
                    <a:pt x="43202" y="73467"/>
                  </a:cubicBezTo>
                  <a:close/>
                  <a:moveTo>
                    <a:pt x="221224" y="92326"/>
                  </a:moveTo>
                  <a:cubicBezTo>
                    <a:pt x="221224" y="92326"/>
                    <a:pt x="221224" y="92326"/>
                    <a:pt x="221224" y="92326"/>
                  </a:cubicBezTo>
                  <a:lnTo>
                    <a:pt x="221224" y="92326"/>
                  </a:lnTo>
                  <a:cubicBezTo>
                    <a:pt x="221224" y="92422"/>
                    <a:pt x="221129" y="92422"/>
                    <a:pt x="221224" y="92326"/>
                  </a:cubicBezTo>
                  <a:cubicBezTo>
                    <a:pt x="221129" y="92422"/>
                    <a:pt x="221129" y="92422"/>
                    <a:pt x="221224" y="92326"/>
                  </a:cubicBezTo>
                  <a:lnTo>
                    <a:pt x="221224" y="92326"/>
                  </a:lnTo>
                  <a:lnTo>
                    <a:pt x="221224" y="92326"/>
                  </a:lnTo>
                  <a:close/>
                  <a:moveTo>
                    <a:pt x="466969" y="276159"/>
                  </a:moveTo>
                  <a:cubicBezTo>
                    <a:pt x="466874" y="276064"/>
                    <a:pt x="466874" y="275969"/>
                    <a:pt x="466779" y="275873"/>
                  </a:cubicBezTo>
                  <a:cubicBezTo>
                    <a:pt x="466874" y="275873"/>
                    <a:pt x="466969" y="275873"/>
                    <a:pt x="467064" y="275969"/>
                  </a:cubicBezTo>
                  <a:cubicBezTo>
                    <a:pt x="467064" y="276064"/>
                    <a:pt x="466969" y="276064"/>
                    <a:pt x="466969" y="276159"/>
                  </a:cubicBezTo>
                  <a:close/>
                  <a:moveTo>
                    <a:pt x="432870" y="64514"/>
                  </a:moveTo>
                  <a:cubicBezTo>
                    <a:pt x="432870" y="64704"/>
                    <a:pt x="432965" y="64799"/>
                    <a:pt x="433060" y="64990"/>
                  </a:cubicBezTo>
                  <a:cubicBezTo>
                    <a:pt x="432870" y="64990"/>
                    <a:pt x="432774" y="64799"/>
                    <a:pt x="432679" y="64799"/>
                  </a:cubicBezTo>
                  <a:lnTo>
                    <a:pt x="432679" y="64799"/>
                  </a:lnTo>
                  <a:cubicBezTo>
                    <a:pt x="432679" y="64799"/>
                    <a:pt x="432679" y="64799"/>
                    <a:pt x="432679" y="64799"/>
                  </a:cubicBezTo>
                  <a:cubicBezTo>
                    <a:pt x="432679" y="64799"/>
                    <a:pt x="432679" y="64799"/>
                    <a:pt x="432774" y="64799"/>
                  </a:cubicBezTo>
                  <a:cubicBezTo>
                    <a:pt x="432774" y="64609"/>
                    <a:pt x="432870" y="64514"/>
                    <a:pt x="432870" y="64514"/>
                  </a:cubicBezTo>
                  <a:close/>
                  <a:moveTo>
                    <a:pt x="218747" y="98041"/>
                  </a:moveTo>
                  <a:cubicBezTo>
                    <a:pt x="218747" y="98041"/>
                    <a:pt x="218747" y="98041"/>
                    <a:pt x="218747" y="98041"/>
                  </a:cubicBezTo>
                  <a:cubicBezTo>
                    <a:pt x="218462" y="98423"/>
                    <a:pt x="218176" y="98708"/>
                    <a:pt x="217890" y="98994"/>
                  </a:cubicBezTo>
                  <a:cubicBezTo>
                    <a:pt x="217890" y="98994"/>
                    <a:pt x="217890" y="99089"/>
                    <a:pt x="217890" y="99089"/>
                  </a:cubicBezTo>
                  <a:cubicBezTo>
                    <a:pt x="217890" y="99089"/>
                    <a:pt x="217890" y="99089"/>
                    <a:pt x="217890" y="99089"/>
                  </a:cubicBezTo>
                  <a:lnTo>
                    <a:pt x="217890" y="98994"/>
                  </a:lnTo>
                  <a:cubicBezTo>
                    <a:pt x="217890" y="98994"/>
                    <a:pt x="217795" y="98899"/>
                    <a:pt x="217795" y="98899"/>
                  </a:cubicBezTo>
                  <a:cubicBezTo>
                    <a:pt x="218176" y="98708"/>
                    <a:pt x="218462" y="98327"/>
                    <a:pt x="218747" y="98041"/>
                  </a:cubicBezTo>
                  <a:close/>
                  <a:moveTo>
                    <a:pt x="462016" y="158621"/>
                  </a:moveTo>
                  <a:cubicBezTo>
                    <a:pt x="462111" y="158906"/>
                    <a:pt x="461921" y="158906"/>
                    <a:pt x="461825" y="159097"/>
                  </a:cubicBezTo>
                  <a:cubicBezTo>
                    <a:pt x="461635" y="159192"/>
                    <a:pt x="461445" y="159192"/>
                    <a:pt x="461254" y="159287"/>
                  </a:cubicBezTo>
                  <a:cubicBezTo>
                    <a:pt x="461445" y="159097"/>
                    <a:pt x="461921" y="159001"/>
                    <a:pt x="462016" y="158621"/>
                  </a:cubicBezTo>
                  <a:close/>
                  <a:moveTo>
                    <a:pt x="435917" y="91279"/>
                  </a:moveTo>
                  <a:cubicBezTo>
                    <a:pt x="435917" y="91279"/>
                    <a:pt x="435917" y="91374"/>
                    <a:pt x="435917" y="91279"/>
                  </a:cubicBezTo>
                  <a:cubicBezTo>
                    <a:pt x="435917" y="91374"/>
                    <a:pt x="435917" y="91470"/>
                    <a:pt x="436013" y="91470"/>
                  </a:cubicBezTo>
                  <a:cubicBezTo>
                    <a:pt x="435917" y="91470"/>
                    <a:pt x="435917" y="91470"/>
                    <a:pt x="435822" y="91470"/>
                  </a:cubicBezTo>
                  <a:cubicBezTo>
                    <a:pt x="435822" y="91470"/>
                    <a:pt x="435917" y="91470"/>
                    <a:pt x="435917" y="91279"/>
                  </a:cubicBezTo>
                  <a:lnTo>
                    <a:pt x="435917" y="91279"/>
                  </a:lnTo>
                  <a:cubicBezTo>
                    <a:pt x="435822" y="91374"/>
                    <a:pt x="435917" y="91279"/>
                    <a:pt x="435917" y="91279"/>
                  </a:cubicBezTo>
                  <a:close/>
                  <a:moveTo>
                    <a:pt x="475827" y="104804"/>
                  </a:moveTo>
                  <a:lnTo>
                    <a:pt x="475827" y="104804"/>
                  </a:lnTo>
                  <a:lnTo>
                    <a:pt x="475827" y="104804"/>
                  </a:lnTo>
                  <a:lnTo>
                    <a:pt x="475827" y="104804"/>
                  </a:lnTo>
                  <a:cubicBezTo>
                    <a:pt x="475732" y="104804"/>
                    <a:pt x="475732" y="104804"/>
                    <a:pt x="475827" y="104804"/>
                  </a:cubicBezTo>
                  <a:cubicBezTo>
                    <a:pt x="475732" y="104804"/>
                    <a:pt x="475827" y="104804"/>
                    <a:pt x="475827" y="104804"/>
                  </a:cubicBezTo>
                  <a:close/>
                  <a:moveTo>
                    <a:pt x="272469" y="207484"/>
                  </a:moveTo>
                  <a:cubicBezTo>
                    <a:pt x="272469" y="207389"/>
                    <a:pt x="272469" y="207389"/>
                    <a:pt x="272469" y="207293"/>
                  </a:cubicBezTo>
                  <a:cubicBezTo>
                    <a:pt x="272469" y="207293"/>
                    <a:pt x="272564" y="207198"/>
                    <a:pt x="272564" y="207198"/>
                  </a:cubicBezTo>
                  <a:cubicBezTo>
                    <a:pt x="272564" y="207293"/>
                    <a:pt x="272469" y="207389"/>
                    <a:pt x="272469" y="207484"/>
                  </a:cubicBezTo>
                  <a:cubicBezTo>
                    <a:pt x="272469" y="207484"/>
                    <a:pt x="272469" y="207484"/>
                    <a:pt x="272469" y="207484"/>
                  </a:cubicBezTo>
                  <a:close/>
                  <a:moveTo>
                    <a:pt x="474113" y="119759"/>
                  </a:moveTo>
                  <a:cubicBezTo>
                    <a:pt x="473922" y="119949"/>
                    <a:pt x="473922" y="120139"/>
                    <a:pt x="473827" y="120330"/>
                  </a:cubicBezTo>
                  <a:cubicBezTo>
                    <a:pt x="473732" y="120139"/>
                    <a:pt x="473732" y="119949"/>
                    <a:pt x="473637" y="119759"/>
                  </a:cubicBezTo>
                  <a:cubicBezTo>
                    <a:pt x="473732" y="119759"/>
                    <a:pt x="473922" y="119759"/>
                    <a:pt x="474113" y="119759"/>
                  </a:cubicBezTo>
                  <a:close/>
                  <a:moveTo>
                    <a:pt x="408105" y="401604"/>
                  </a:moveTo>
                  <a:cubicBezTo>
                    <a:pt x="408200" y="401604"/>
                    <a:pt x="408200" y="401698"/>
                    <a:pt x="408105" y="401604"/>
                  </a:cubicBezTo>
                  <a:cubicBezTo>
                    <a:pt x="408200" y="401698"/>
                    <a:pt x="408200" y="401698"/>
                    <a:pt x="408105" y="401604"/>
                  </a:cubicBezTo>
                  <a:cubicBezTo>
                    <a:pt x="408105" y="401698"/>
                    <a:pt x="408105" y="401698"/>
                    <a:pt x="408105" y="401604"/>
                  </a:cubicBezTo>
                  <a:close/>
                  <a:moveTo>
                    <a:pt x="373814" y="361027"/>
                  </a:moveTo>
                  <a:lnTo>
                    <a:pt x="373814" y="361027"/>
                  </a:lnTo>
                  <a:cubicBezTo>
                    <a:pt x="373910" y="361027"/>
                    <a:pt x="374100" y="361027"/>
                    <a:pt x="374196" y="361027"/>
                  </a:cubicBezTo>
                  <a:cubicBezTo>
                    <a:pt x="375529" y="361694"/>
                    <a:pt x="372767" y="361884"/>
                    <a:pt x="373814" y="361027"/>
                  </a:cubicBezTo>
                  <a:close/>
                  <a:moveTo>
                    <a:pt x="406771" y="359217"/>
                  </a:moveTo>
                  <a:cubicBezTo>
                    <a:pt x="406771" y="359217"/>
                    <a:pt x="406866" y="359217"/>
                    <a:pt x="406866" y="359217"/>
                  </a:cubicBezTo>
                  <a:cubicBezTo>
                    <a:pt x="406866" y="359217"/>
                    <a:pt x="406866" y="359312"/>
                    <a:pt x="406771" y="359217"/>
                  </a:cubicBezTo>
                  <a:cubicBezTo>
                    <a:pt x="406771" y="359312"/>
                    <a:pt x="406771" y="359217"/>
                    <a:pt x="406771" y="359217"/>
                  </a:cubicBezTo>
                  <a:close/>
                  <a:moveTo>
                    <a:pt x="410105" y="339310"/>
                  </a:moveTo>
                  <a:cubicBezTo>
                    <a:pt x="410105" y="339405"/>
                    <a:pt x="410010" y="339405"/>
                    <a:pt x="409914" y="339500"/>
                  </a:cubicBezTo>
                  <a:cubicBezTo>
                    <a:pt x="410010" y="339405"/>
                    <a:pt x="410105" y="339310"/>
                    <a:pt x="410105" y="339310"/>
                  </a:cubicBezTo>
                  <a:cubicBezTo>
                    <a:pt x="410105" y="339214"/>
                    <a:pt x="410105" y="339214"/>
                    <a:pt x="410105" y="339310"/>
                  </a:cubicBezTo>
                  <a:close/>
                  <a:moveTo>
                    <a:pt x="408486" y="337595"/>
                  </a:moveTo>
                  <a:cubicBezTo>
                    <a:pt x="408486" y="337595"/>
                    <a:pt x="408486" y="337595"/>
                    <a:pt x="408486" y="337595"/>
                  </a:cubicBezTo>
                  <a:cubicBezTo>
                    <a:pt x="408581" y="337595"/>
                    <a:pt x="408581" y="337595"/>
                    <a:pt x="408581" y="337595"/>
                  </a:cubicBezTo>
                  <a:cubicBezTo>
                    <a:pt x="408486" y="337691"/>
                    <a:pt x="408486" y="337595"/>
                    <a:pt x="408486" y="337595"/>
                  </a:cubicBezTo>
                  <a:close/>
                  <a:moveTo>
                    <a:pt x="380387" y="358931"/>
                  </a:moveTo>
                  <a:cubicBezTo>
                    <a:pt x="380196" y="359122"/>
                    <a:pt x="380101" y="359217"/>
                    <a:pt x="379815" y="359503"/>
                  </a:cubicBezTo>
                  <a:cubicBezTo>
                    <a:pt x="379815" y="359407"/>
                    <a:pt x="379625" y="359407"/>
                    <a:pt x="379625" y="359312"/>
                  </a:cubicBezTo>
                  <a:cubicBezTo>
                    <a:pt x="379911" y="359122"/>
                    <a:pt x="380101" y="359026"/>
                    <a:pt x="380387" y="358931"/>
                  </a:cubicBezTo>
                  <a:close/>
                  <a:moveTo>
                    <a:pt x="415153" y="334357"/>
                  </a:moveTo>
                  <a:cubicBezTo>
                    <a:pt x="415153" y="334357"/>
                    <a:pt x="415153" y="334357"/>
                    <a:pt x="415153" y="334357"/>
                  </a:cubicBezTo>
                  <a:cubicBezTo>
                    <a:pt x="415153" y="334357"/>
                    <a:pt x="415153" y="334357"/>
                    <a:pt x="415153" y="334357"/>
                  </a:cubicBezTo>
                  <a:cubicBezTo>
                    <a:pt x="415153" y="334357"/>
                    <a:pt x="415153" y="334357"/>
                    <a:pt x="415153" y="334357"/>
                  </a:cubicBezTo>
                  <a:close/>
                  <a:moveTo>
                    <a:pt x="415153" y="307687"/>
                  </a:moveTo>
                  <a:cubicBezTo>
                    <a:pt x="415153" y="307687"/>
                    <a:pt x="415248" y="307687"/>
                    <a:pt x="415153" y="307687"/>
                  </a:cubicBezTo>
                  <a:cubicBezTo>
                    <a:pt x="415248" y="307687"/>
                    <a:pt x="415248" y="307687"/>
                    <a:pt x="415248" y="307782"/>
                  </a:cubicBezTo>
                  <a:cubicBezTo>
                    <a:pt x="415248" y="307782"/>
                    <a:pt x="415248" y="307687"/>
                    <a:pt x="415153" y="307687"/>
                  </a:cubicBezTo>
                  <a:close/>
                  <a:moveTo>
                    <a:pt x="274088" y="195672"/>
                  </a:moveTo>
                  <a:cubicBezTo>
                    <a:pt x="274183" y="195578"/>
                    <a:pt x="274088" y="195578"/>
                    <a:pt x="274183" y="195482"/>
                  </a:cubicBezTo>
                  <a:cubicBezTo>
                    <a:pt x="274183" y="195482"/>
                    <a:pt x="274278" y="195482"/>
                    <a:pt x="274278" y="195482"/>
                  </a:cubicBezTo>
                  <a:cubicBezTo>
                    <a:pt x="274278" y="195578"/>
                    <a:pt x="274183" y="195672"/>
                    <a:pt x="274088" y="195672"/>
                  </a:cubicBezTo>
                  <a:lnTo>
                    <a:pt x="274088" y="195672"/>
                  </a:lnTo>
                  <a:close/>
                  <a:moveTo>
                    <a:pt x="421344" y="248632"/>
                  </a:moveTo>
                  <a:cubicBezTo>
                    <a:pt x="422868" y="249108"/>
                    <a:pt x="420011" y="249489"/>
                    <a:pt x="420678" y="248632"/>
                  </a:cubicBezTo>
                  <a:cubicBezTo>
                    <a:pt x="420678" y="248632"/>
                    <a:pt x="420678" y="248632"/>
                    <a:pt x="420678" y="248632"/>
                  </a:cubicBezTo>
                  <a:cubicBezTo>
                    <a:pt x="420773" y="248537"/>
                    <a:pt x="420868" y="248537"/>
                    <a:pt x="420963" y="248441"/>
                  </a:cubicBezTo>
                  <a:cubicBezTo>
                    <a:pt x="421058" y="248441"/>
                    <a:pt x="421154" y="248537"/>
                    <a:pt x="421344" y="248632"/>
                  </a:cubicBezTo>
                  <a:close/>
                  <a:moveTo>
                    <a:pt x="409629" y="257585"/>
                  </a:moveTo>
                  <a:cubicBezTo>
                    <a:pt x="410676" y="257109"/>
                    <a:pt x="411724" y="256823"/>
                    <a:pt x="412867" y="257680"/>
                  </a:cubicBezTo>
                  <a:cubicBezTo>
                    <a:pt x="413343" y="258538"/>
                    <a:pt x="413248" y="259109"/>
                    <a:pt x="413057" y="259585"/>
                  </a:cubicBezTo>
                  <a:cubicBezTo>
                    <a:pt x="411629" y="258729"/>
                    <a:pt x="410486" y="258062"/>
                    <a:pt x="409629" y="257585"/>
                  </a:cubicBezTo>
                  <a:close/>
                  <a:moveTo>
                    <a:pt x="202746" y="133951"/>
                  </a:moveTo>
                  <a:cubicBezTo>
                    <a:pt x="202841" y="134141"/>
                    <a:pt x="202841" y="134332"/>
                    <a:pt x="202936" y="134522"/>
                  </a:cubicBezTo>
                  <a:cubicBezTo>
                    <a:pt x="202841" y="134427"/>
                    <a:pt x="202746" y="134332"/>
                    <a:pt x="202555" y="134237"/>
                  </a:cubicBezTo>
                  <a:cubicBezTo>
                    <a:pt x="202650" y="134141"/>
                    <a:pt x="202746" y="134046"/>
                    <a:pt x="202746" y="133951"/>
                  </a:cubicBezTo>
                  <a:close/>
                  <a:moveTo>
                    <a:pt x="360670" y="179290"/>
                  </a:moveTo>
                  <a:lnTo>
                    <a:pt x="360670" y="179290"/>
                  </a:lnTo>
                  <a:cubicBezTo>
                    <a:pt x="360670" y="179290"/>
                    <a:pt x="360670" y="179290"/>
                    <a:pt x="360670" y="179290"/>
                  </a:cubicBezTo>
                  <a:lnTo>
                    <a:pt x="360670" y="179290"/>
                  </a:lnTo>
                  <a:close/>
                  <a:moveTo>
                    <a:pt x="362099" y="180719"/>
                  </a:moveTo>
                  <a:cubicBezTo>
                    <a:pt x="362289" y="180814"/>
                    <a:pt x="362480" y="180814"/>
                    <a:pt x="362670" y="180909"/>
                  </a:cubicBezTo>
                  <a:cubicBezTo>
                    <a:pt x="362575" y="181004"/>
                    <a:pt x="362480" y="181004"/>
                    <a:pt x="362385" y="181100"/>
                  </a:cubicBezTo>
                  <a:cubicBezTo>
                    <a:pt x="362289" y="180909"/>
                    <a:pt x="362194" y="180814"/>
                    <a:pt x="362099" y="180719"/>
                  </a:cubicBezTo>
                  <a:close/>
                  <a:moveTo>
                    <a:pt x="384102" y="182719"/>
                  </a:moveTo>
                  <a:cubicBezTo>
                    <a:pt x="384102" y="182719"/>
                    <a:pt x="384102" y="182814"/>
                    <a:pt x="384102" y="182814"/>
                  </a:cubicBezTo>
                  <a:cubicBezTo>
                    <a:pt x="384102" y="182814"/>
                    <a:pt x="384006" y="182814"/>
                    <a:pt x="384102" y="182719"/>
                  </a:cubicBezTo>
                  <a:cubicBezTo>
                    <a:pt x="384006" y="182719"/>
                    <a:pt x="384006" y="182719"/>
                    <a:pt x="384102" y="182719"/>
                  </a:cubicBezTo>
                  <a:close/>
                  <a:moveTo>
                    <a:pt x="360765" y="152715"/>
                  </a:moveTo>
                  <a:lnTo>
                    <a:pt x="360765" y="152715"/>
                  </a:lnTo>
                  <a:lnTo>
                    <a:pt x="360765" y="152715"/>
                  </a:lnTo>
                  <a:cubicBezTo>
                    <a:pt x="360765" y="152620"/>
                    <a:pt x="360765" y="152620"/>
                    <a:pt x="360861" y="152620"/>
                  </a:cubicBezTo>
                  <a:cubicBezTo>
                    <a:pt x="360861" y="152620"/>
                    <a:pt x="360861" y="152715"/>
                    <a:pt x="360765" y="152715"/>
                  </a:cubicBezTo>
                  <a:cubicBezTo>
                    <a:pt x="360861" y="152715"/>
                    <a:pt x="360861" y="152715"/>
                    <a:pt x="360765" y="152715"/>
                  </a:cubicBezTo>
                  <a:close/>
                  <a:moveTo>
                    <a:pt x="332476" y="160907"/>
                  </a:moveTo>
                  <a:lnTo>
                    <a:pt x="332476" y="160907"/>
                  </a:lnTo>
                  <a:cubicBezTo>
                    <a:pt x="332476" y="160907"/>
                    <a:pt x="332476" y="160907"/>
                    <a:pt x="332476" y="160907"/>
                  </a:cubicBezTo>
                  <a:cubicBezTo>
                    <a:pt x="332476" y="160907"/>
                    <a:pt x="332476" y="160907"/>
                    <a:pt x="332476" y="160907"/>
                  </a:cubicBezTo>
                  <a:close/>
                  <a:moveTo>
                    <a:pt x="415820" y="134808"/>
                  </a:moveTo>
                  <a:cubicBezTo>
                    <a:pt x="415724" y="134808"/>
                    <a:pt x="415629" y="134808"/>
                    <a:pt x="415534" y="134713"/>
                  </a:cubicBezTo>
                  <a:cubicBezTo>
                    <a:pt x="415629" y="134617"/>
                    <a:pt x="415629" y="134617"/>
                    <a:pt x="415724" y="134522"/>
                  </a:cubicBezTo>
                  <a:cubicBezTo>
                    <a:pt x="415820" y="134713"/>
                    <a:pt x="415820" y="134713"/>
                    <a:pt x="415820" y="134808"/>
                  </a:cubicBezTo>
                  <a:close/>
                  <a:moveTo>
                    <a:pt x="357527" y="136046"/>
                  </a:moveTo>
                  <a:cubicBezTo>
                    <a:pt x="357622" y="135951"/>
                    <a:pt x="357622" y="135856"/>
                    <a:pt x="357717" y="135760"/>
                  </a:cubicBezTo>
                  <a:cubicBezTo>
                    <a:pt x="357717" y="135856"/>
                    <a:pt x="357813" y="135951"/>
                    <a:pt x="357813" y="136046"/>
                  </a:cubicBezTo>
                  <a:cubicBezTo>
                    <a:pt x="357717" y="136046"/>
                    <a:pt x="357622" y="136046"/>
                    <a:pt x="357527" y="136046"/>
                  </a:cubicBezTo>
                  <a:close/>
                  <a:moveTo>
                    <a:pt x="418963" y="174527"/>
                  </a:moveTo>
                  <a:lnTo>
                    <a:pt x="418963" y="174527"/>
                  </a:lnTo>
                  <a:cubicBezTo>
                    <a:pt x="418868" y="174623"/>
                    <a:pt x="418772" y="174718"/>
                    <a:pt x="418772" y="174718"/>
                  </a:cubicBezTo>
                  <a:cubicBezTo>
                    <a:pt x="418772" y="174623"/>
                    <a:pt x="418772" y="174527"/>
                    <a:pt x="418772" y="174527"/>
                  </a:cubicBezTo>
                  <a:cubicBezTo>
                    <a:pt x="418772" y="174527"/>
                    <a:pt x="418868" y="174527"/>
                    <a:pt x="418963" y="174527"/>
                  </a:cubicBezTo>
                  <a:close/>
                  <a:moveTo>
                    <a:pt x="347525" y="136046"/>
                  </a:moveTo>
                  <a:cubicBezTo>
                    <a:pt x="347430" y="135951"/>
                    <a:pt x="347430" y="135951"/>
                    <a:pt x="347335" y="135856"/>
                  </a:cubicBezTo>
                  <a:cubicBezTo>
                    <a:pt x="347430" y="135856"/>
                    <a:pt x="347525" y="135951"/>
                    <a:pt x="347621" y="135951"/>
                  </a:cubicBezTo>
                  <a:cubicBezTo>
                    <a:pt x="347621" y="135951"/>
                    <a:pt x="347525" y="135951"/>
                    <a:pt x="347525" y="136046"/>
                  </a:cubicBezTo>
                  <a:close/>
                  <a:moveTo>
                    <a:pt x="299043" y="227296"/>
                  </a:moveTo>
                  <a:cubicBezTo>
                    <a:pt x="299138" y="227296"/>
                    <a:pt x="299138" y="227296"/>
                    <a:pt x="299234" y="227391"/>
                  </a:cubicBezTo>
                  <a:cubicBezTo>
                    <a:pt x="299138" y="227391"/>
                    <a:pt x="299138" y="227391"/>
                    <a:pt x="299043" y="227486"/>
                  </a:cubicBezTo>
                  <a:cubicBezTo>
                    <a:pt x="298948" y="227391"/>
                    <a:pt x="299043" y="227296"/>
                    <a:pt x="299043" y="227296"/>
                  </a:cubicBezTo>
                  <a:close/>
                  <a:moveTo>
                    <a:pt x="368766" y="264253"/>
                  </a:moveTo>
                  <a:lnTo>
                    <a:pt x="368766" y="264253"/>
                  </a:lnTo>
                  <a:cubicBezTo>
                    <a:pt x="369052" y="264539"/>
                    <a:pt x="369242" y="264824"/>
                    <a:pt x="369528" y="265110"/>
                  </a:cubicBezTo>
                  <a:lnTo>
                    <a:pt x="369528" y="265110"/>
                  </a:lnTo>
                  <a:cubicBezTo>
                    <a:pt x="369242" y="264824"/>
                    <a:pt x="369242" y="264348"/>
                    <a:pt x="368766" y="264253"/>
                  </a:cubicBezTo>
                  <a:cubicBezTo>
                    <a:pt x="368766" y="264348"/>
                    <a:pt x="368766" y="264348"/>
                    <a:pt x="368671" y="264348"/>
                  </a:cubicBezTo>
                  <a:cubicBezTo>
                    <a:pt x="368671" y="264253"/>
                    <a:pt x="368671" y="264253"/>
                    <a:pt x="368766" y="264253"/>
                  </a:cubicBezTo>
                  <a:cubicBezTo>
                    <a:pt x="368766" y="264253"/>
                    <a:pt x="368766" y="264253"/>
                    <a:pt x="368766" y="264253"/>
                  </a:cubicBezTo>
                  <a:close/>
                  <a:moveTo>
                    <a:pt x="422202" y="237773"/>
                  </a:moveTo>
                  <a:lnTo>
                    <a:pt x="422202" y="237773"/>
                  </a:lnTo>
                  <a:lnTo>
                    <a:pt x="422202" y="237773"/>
                  </a:lnTo>
                  <a:cubicBezTo>
                    <a:pt x="422202" y="237773"/>
                    <a:pt x="422106" y="237773"/>
                    <a:pt x="422202" y="237773"/>
                  </a:cubicBezTo>
                  <a:cubicBezTo>
                    <a:pt x="422202" y="237773"/>
                    <a:pt x="422202" y="237773"/>
                    <a:pt x="422202" y="237773"/>
                  </a:cubicBezTo>
                  <a:cubicBezTo>
                    <a:pt x="422202" y="237773"/>
                    <a:pt x="422202" y="237773"/>
                    <a:pt x="422202" y="237773"/>
                  </a:cubicBezTo>
                  <a:close/>
                  <a:moveTo>
                    <a:pt x="224558" y="175385"/>
                  </a:moveTo>
                  <a:cubicBezTo>
                    <a:pt x="224463" y="175480"/>
                    <a:pt x="224367" y="175575"/>
                    <a:pt x="224272" y="175575"/>
                  </a:cubicBezTo>
                  <a:cubicBezTo>
                    <a:pt x="224272" y="175480"/>
                    <a:pt x="224272" y="175385"/>
                    <a:pt x="224272" y="175289"/>
                  </a:cubicBezTo>
                  <a:cubicBezTo>
                    <a:pt x="224367" y="175289"/>
                    <a:pt x="224463" y="175289"/>
                    <a:pt x="224558" y="175385"/>
                  </a:cubicBezTo>
                  <a:close/>
                  <a:moveTo>
                    <a:pt x="310664" y="209103"/>
                  </a:moveTo>
                  <a:cubicBezTo>
                    <a:pt x="310569" y="209198"/>
                    <a:pt x="310378" y="209389"/>
                    <a:pt x="310283" y="209484"/>
                  </a:cubicBezTo>
                  <a:cubicBezTo>
                    <a:pt x="310092" y="209198"/>
                    <a:pt x="309902" y="209008"/>
                    <a:pt x="309711" y="208722"/>
                  </a:cubicBezTo>
                  <a:cubicBezTo>
                    <a:pt x="310092" y="208817"/>
                    <a:pt x="310283" y="209103"/>
                    <a:pt x="310664" y="209103"/>
                  </a:cubicBezTo>
                  <a:close/>
                  <a:moveTo>
                    <a:pt x="393817" y="229391"/>
                  </a:moveTo>
                  <a:cubicBezTo>
                    <a:pt x="393912" y="229296"/>
                    <a:pt x="394103" y="229296"/>
                    <a:pt x="394293" y="229201"/>
                  </a:cubicBezTo>
                  <a:cubicBezTo>
                    <a:pt x="394579" y="229487"/>
                    <a:pt x="394770" y="229582"/>
                    <a:pt x="395055" y="229867"/>
                  </a:cubicBezTo>
                  <a:cubicBezTo>
                    <a:pt x="394674" y="229677"/>
                    <a:pt x="394198" y="229582"/>
                    <a:pt x="393817" y="229391"/>
                  </a:cubicBezTo>
                  <a:close/>
                  <a:moveTo>
                    <a:pt x="239226" y="174051"/>
                  </a:moveTo>
                  <a:lnTo>
                    <a:pt x="239226" y="174051"/>
                  </a:lnTo>
                  <a:cubicBezTo>
                    <a:pt x="239226" y="174146"/>
                    <a:pt x="239226" y="174241"/>
                    <a:pt x="239226" y="174241"/>
                  </a:cubicBezTo>
                  <a:cubicBezTo>
                    <a:pt x="239131" y="174241"/>
                    <a:pt x="239131" y="174146"/>
                    <a:pt x="239131" y="174146"/>
                  </a:cubicBezTo>
                  <a:cubicBezTo>
                    <a:pt x="239131" y="174146"/>
                    <a:pt x="239131" y="174051"/>
                    <a:pt x="239226" y="174051"/>
                  </a:cubicBezTo>
                  <a:close/>
                  <a:moveTo>
                    <a:pt x="307997" y="124616"/>
                  </a:moveTo>
                  <a:cubicBezTo>
                    <a:pt x="307521" y="124902"/>
                    <a:pt x="307139" y="125188"/>
                    <a:pt x="306663" y="125569"/>
                  </a:cubicBezTo>
                  <a:cubicBezTo>
                    <a:pt x="307139" y="124902"/>
                    <a:pt x="307235" y="124235"/>
                    <a:pt x="307425" y="123569"/>
                  </a:cubicBezTo>
                  <a:cubicBezTo>
                    <a:pt x="307616" y="124140"/>
                    <a:pt x="307902" y="124330"/>
                    <a:pt x="307997" y="124616"/>
                  </a:cubicBezTo>
                  <a:close/>
                  <a:moveTo>
                    <a:pt x="232463" y="210532"/>
                  </a:moveTo>
                  <a:cubicBezTo>
                    <a:pt x="232559" y="210722"/>
                    <a:pt x="232463" y="210817"/>
                    <a:pt x="232559" y="211008"/>
                  </a:cubicBezTo>
                  <a:cubicBezTo>
                    <a:pt x="232463" y="211008"/>
                    <a:pt x="232368" y="210913"/>
                    <a:pt x="232273" y="210913"/>
                  </a:cubicBezTo>
                  <a:cubicBezTo>
                    <a:pt x="232273" y="210817"/>
                    <a:pt x="232368" y="210627"/>
                    <a:pt x="232463" y="210532"/>
                  </a:cubicBezTo>
                  <a:close/>
                  <a:moveTo>
                    <a:pt x="249037" y="217390"/>
                  </a:moveTo>
                  <a:cubicBezTo>
                    <a:pt x="249037" y="217294"/>
                    <a:pt x="249037" y="217294"/>
                    <a:pt x="249037" y="217390"/>
                  </a:cubicBezTo>
                  <a:cubicBezTo>
                    <a:pt x="249037" y="217294"/>
                    <a:pt x="249037" y="217390"/>
                    <a:pt x="249037" y="217390"/>
                  </a:cubicBezTo>
                  <a:cubicBezTo>
                    <a:pt x="249037" y="217390"/>
                    <a:pt x="249037" y="217390"/>
                    <a:pt x="249037" y="217390"/>
                  </a:cubicBezTo>
                  <a:close/>
                  <a:moveTo>
                    <a:pt x="386578" y="392650"/>
                  </a:moveTo>
                  <a:cubicBezTo>
                    <a:pt x="386673" y="392555"/>
                    <a:pt x="386673" y="392555"/>
                    <a:pt x="386673" y="392459"/>
                  </a:cubicBezTo>
                  <a:lnTo>
                    <a:pt x="386673" y="392459"/>
                  </a:lnTo>
                  <a:lnTo>
                    <a:pt x="386673" y="392459"/>
                  </a:lnTo>
                  <a:cubicBezTo>
                    <a:pt x="386673" y="392459"/>
                    <a:pt x="386673" y="392555"/>
                    <a:pt x="386673" y="392555"/>
                  </a:cubicBezTo>
                  <a:cubicBezTo>
                    <a:pt x="386673" y="392555"/>
                    <a:pt x="386673" y="392555"/>
                    <a:pt x="386578" y="392650"/>
                  </a:cubicBezTo>
                  <a:close/>
                  <a:moveTo>
                    <a:pt x="122926" y="120330"/>
                  </a:moveTo>
                  <a:cubicBezTo>
                    <a:pt x="122926" y="120330"/>
                    <a:pt x="122831" y="120235"/>
                    <a:pt x="122831" y="120235"/>
                  </a:cubicBezTo>
                  <a:cubicBezTo>
                    <a:pt x="123116" y="120235"/>
                    <a:pt x="123402" y="120139"/>
                    <a:pt x="123688" y="120139"/>
                  </a:cubicBezTo>
                  <a:cubicBezTo>
                    <a:pt x="123307" y="120139"/>
                    <a:pt x="123212" y="120330"/>
                    <a:pt x="122926" y="120330"/>
                  </a:cubicBezTo>
                  <a:close/>
                  <a:moveTo>
                    <a:pt x="121212" y="108710"/>
                  </a:moveTo>
                  <a:cubicBezTo>
                    <a:pt x="121212" y="108710"/>
                    <a:pt x="121212" y="108710"/>
                    <a:pt x="121212" y="108710"/>
                  </a:cubicBezTo>
                  <a:cubicBezTo>
                    <a:pt x="121212" y="108614"/>
                    <a:pt x="121212" y="108519"/>
                    <a:pt x="121212" y="108424"/>
                  </a:cubicBezTo>
                  <a:cubicBezTo>
                    <a:pt x="121307" y="108424"/>
                    <a:pt x="121307" y="108519"/>
                    <a:pt x="121402" y="108519"/>
                  </a:cubicBezTo>
                  <a:cubicBezTo>
                    <a:pt x="121307" y="108614"/>
                    <a:pt x="121307" y="108614"/>
                    <a:pt x="121212" y="108710"/>
                  </a:cubicBezTo>
                  <a:cubicBezTo>
                    <a:pt x="121212" y="108710"/>
                    <a:pt x="121212" y="108710"/>
                    <a:pt x="121212" y="108710"/>
                  </a:cubicBezTo>
                  <a:close/>
                  <a:moveTo>
                    <a:pt x="129498" y="90612"/>
                  </a:moveTo>
                  <a:cubicBezTo>
                    <a:pt x="129498" y="90421"/>
                    <a:pt x="129403" y="90326"/>
                    <a:pt x="129403" y="90136"/>
                  </a:cubicBezTo>
                  <a:cubicBezTo>
                    <a:pt x="129498" y="90231"/>
                    <a:pt x="129594" y="90326"/>
                    <a:pt x="129689" y="90421"/>
                  </a:cubicBezTo>
                  <a:cubicBezTo>
                    <a:pt x="129594" y="90517"/>
                    <a:pt x="129498" y="90517"/>
                    <a:pt x="129498" y="90612"/>
                  </a:cubicBezTo>
                  <a:close/>
                  <a:moveTo>
                    <a:pt x="121307" y="118616"/>
                  </a:moveTo>
                  <a:cubicBezTo>
                    <a:pt x="121307" y="118616"/>
                    <a:pt x="121307" y="118711"/>
                    <a:pt x="121307" y="118711"/>
                  </a:cubicBezTo>
                  <a:cubicBezTo>
                    <a:pt x="121307" y="118711"/>
                    <a:pt x="121212" y="118711"/>
                    <a:pt x="121307" y="118616"/>
                  </a:cubicBezTo>
                  <a:cubicBezTo>
                    <a:pt x="121212" y="118711"/>
                    <a:pt x="121307" y="118616"/>
                    <a:pt x="121307" y="118616"/>
                  </a:cubicBezTo>
                  <a:close/>
                  <a:moveTo>
                    <a:pt x="147881" y="125379"/>
                  </a:moveTo>
                  <a:cubicBezTo>
                    <a:pt x="147881" y="125379"/>
                    <a:pt x="147881" y="125379"/>
                    <a:pt x="147881" y="125379"/>
                  </a:cubicBezTo>
                  <a:cubicBezTo>
                    <a:pt x="147786" y="125379"/>
                    <a:pt x="147786" y="125379"/>
                    <a:pt x="147881" y="125379"/>
                  </a:cubicBezTo>
                  <a:cubicBezTo>
                    <a:pt x="147786" y="125379"/>
                    <a:pt x="147881" y="125379"/>
                    <a:pt x="147881" y="125379"/>
                  </a:cubicBezTo>
                  <a:close/>
                  <a:moveTo>
                    <a:pt x="202650" y="190434"/>
                  </a:moveTo>
                  <a:cubicBezTo>
                    <a:pt x="202650" y="190529"/>
                    <a:pt x="202650" y="190529"/>
                    <a:pt x="202650" y="190434"/>
                  </a:cubicBezTo>
                  <a:cubicBezTo>
                    <a:pt x="202650" y="190529"/>
                    <a:pt x="202555" y="190529"/>
                    <a:pt x="202650" y="190434"/>
                  </a:cubicBezTo>
                  <a:cubicBezTo>
                    <a:pt x="202555" y="190529"/>
                    <a:pt x="202555" y="190529"/>
                    <a:pt x="202650" y="190434"/>
                  </a:cubicBezTo>
                  <a:lnTo>
                    <a:pt x="202650" y="190434"/>
                  </a:lnTo>
                  <a:cubicBezTo>
                    <a:pt x="202555" y="190529"/>
                    <a:pt x="202555" y="190529"/>
                    <a:pt x="202650" y="190434"/>
                  </a:cubicBezTo>
                  <a:close/>
                  <a:moveTo>
                    <a:pt x="285804" y="200721"/>
                  </a:moveTo>
                  <a:cubicBezTo>
                    <a:pt x="285994" y="200530"/>
                    <a:pt x="286089" y="200435"/>
                    <a:pt x="286185" y="200340"/>
                  </a:cubicBezTo>
                  <a:cubicBezTo>
                    <a:pt x="286185" y="200530"/>
                    <a:pt x="286185" y="200816"/>
                    <a:pt x="286185" y="201102"/>
                  </a:cubicBezTo>
                  <a:cubicBezTo>
                    <a:pt x="285994" y="200912"/>
                    <a:pt x="285899" y="200912"/>
                    <a:pt x="285804" y="200721"/>
                  </a:cubicBezTo>
                  <a:close/>
                  <a:moveTo>
                    <a:pt x="373338" y="389126"/>
                  </a:moveTo>
                  <a:lnTo>
                    <a:pt x="373338" y="389126"/>
                  </a:lnTo>
                  <a:lnTo>
                    <a:pt x="373338" y="389126"/>
                  </a:lnTo>
                  <a:lnTo>
                    <a:pt x="373338" y="389126"/>
                  </a:lnTo>
                  <a:close/>
                  <a:moveTo>
                    <a:pt x="455539" y="184624"/>
                  </a:moveTo>
                  <a:cubicBezTo>
                    <a:pt x="455539" y="184624"/>
                    <a:pt x="455539" y="184624"/>
                    <a:pt x="455539" y="184624"/>
                  </a:cubicBezTo>
                  <a:cubicBezTo>
                    <a:pt x="455539" y="184624"/>
                    <a:pt x="455539" y="184624"/>
                    <a:pt x="455539" y="184624"/>
                  </a:cubicBezTo>
                  <a:cubicBezTo>
                    <a:pt x="455539" y="184624"/>
                    <a:pt x="455539" y="184624"/>
                    <a:pt x="455539" y="184624"/>
                  </a:cubicBezTo>
                  <a:close/>
                  <a:moveTo>
                    <a:pt x="440299" y="184719"/>
                  </a:moveTo>
                  <a:cubicBezTo>
                    <a:pt x="439918" y="185291"/>
                    <a:pt x="439442" y="185957"/>
                    <a:pt x="439061" y="186814"/>
                  </a:cubicBezTo>
                  <a:cubicBezTo>
                    <a:pt x="438585" y="185386"/>
                    <a:pt x="439251" y="184814"/>
                    <a:pt x="440299" y="184719"/>
                  </a:cubicBezTo>
                  <a:close/>
                  <a:moveTo>
                    <a:pt x="397627" y="86230"/>
                  </a:moveTo>
                  <a:lnTo>
                    <a:pt x="397627" y="86230"/>
                  </a:lnTo>
                  <a:cubicBezTo>
                    <a:pt x="397627" y="86230"/>
                    <a:pt x="397627" y="86230"/>
                    <a:pt x="397627" y="86230"/>
                  </a:cubicBezTo>
                  <a:cubicBezTo>
                    <a:pt x="397627" y="86230"/>
                    <a:pt x="397627" y="86230"/>
                    <a:pt x="397627" y="86230"/>
                  </a:cubicBezTo>
                  <a:close/>
                  <a:moveTo>
                    <a:pt x="229035" y="237202"/>
                  </a:moveTo>
                  <a:cubicBezTo>
                    <a:pt x="229035" y="237297"/>
                    <a:pt x="229130" y="237297"/>
                    <a:pt x="229130" y="237392"/>
                  </a:cubicBezTo>
                  <a:cubicBezTo>
                    <a:pt x="229130" y="237297"/>
                    <a:pt x="229035" y="237297"/>
                    <a:pt x="229035" y="237202"/>
                  </a:cubicBezTo>
                  <a:cubicBezTo>
                    <a:pt x="229035" y="237202"/>
                    <a:pt x="229035" y="237202"/>
                    <a:pt x="229035" y="237202"/>
                  </a:cubicBezTo>
                  <a:close/>
                  <a:moveTo>
                    <a:pt x="385340" y="290922"/>
                  </a:moveTo>
                  <a:cubicBezTo>
                    <a:pt x="385245" y="291113"/>
                    <a:pt x="385245" y="291304"/>
                    <a:pt x="385149" y="291495"/>
                  </a:cubicBezTo>
                  <a:cubicBezTo>
                    <a:pt x="385149" y="291304"/>
                    <a:pt x="385149" y="291209"/>
                    <a:pt x="385149" y="291018"/>
                  </a:cubicBezTo>
                  <a:cubicBezTo>
                    <a:pt x="385245" y="290922"/>
                    <a:pt x="385245" y="290922"/>
                    <a:pt x="385340" y="290922"/>
                  </a:cubicBezTo>
                  <a:close/>
                  <a:moveTo>
                    <a:pt x="373338" y="389126"/>
                  </a:moveTo>
                  <a:cubicBezTo>
                    <a:pt x="373243" y="389221"/>
                    <a:pt x="373148" y="389316"/>
                    <a:pt x="373053" y="389411"/>
                  </a:cubicBezTo>
                  <a:cubicBezTo>
                    <a:pt x="373053" y="389221"/>
                    <a:pt x="373053" y="389126"/>
                    <a:pt x="373053" y="388935"/>
                  </a:cubicBezTo>
                  <a:cubicBezTo>
                    <a:pt x="373148" y="388935"/>
                    <a:pt x="373243" y="389030"/>
                    <a:pt x="373338" y="389126"/>
                  </a:cubicBezTo>
                  <a:close/>
                  <a:moveTo>
                    <a:pt x="375053" y="390745"/>
                  </a:moveTo>
                  <a:cubicBezTo>
                    <a:pt x="375053" y="390745"/>
                    <a:pt x="374957" y="390840"/>
                    <a:pt x="375053" y="390745"/>
                  </a:cubicBezTo>
                  <a:cubicBezTo>
                    <a:pt x="374957" y="390745"/>
                    <a:pt x="374957" y="390745"/>
                    <a:pt x="375053" y="390745"/>
                  </a:cubicBezTo>
                  <a:cubicBezTo>
                    <a:pt x="374957" y="390650"/>
                    <a:pt x="375053" y="390745"/>
                    <a:pt x="375053" y="390745"/>
                  </a:cubicBezTo>
                  <a:close/>
                  <a:moveTo>
                    <a:pt x="463921" y="176337"/>
                  </a:moveTo>
                  <a:cubicBezTo>
                    <a:pt x="464112" y="176146"/>
                    <a:pt x="464302" y="175956"/>
                    <a:pt x="464492" y="175766"/>
                  </a:cubicBezTo>
                  <a:cubicBezTo>
                    <a:pt x="464492" y="175861"/>
                    <a:pt x="464492" y="176051"/>
                    <a:pt x="464588" y="176146"/>
                  </a:cubicBezTo>
                  <a:cubicBezTo>
                    <a:pt x="464302" y="176242"/>
                    <a:pt x="464112" y="176337"/>
                    <a:pt x="463921" y="176337"/>
                  </a:cubicBezTo>
                  <a:close/>
                  <a:moveTo>
                    <a:pt x="164264" y="84421"/>
                  </a:moveTo>
                  <a:cubicBezTo>
                    <a:pt x="164169" y="84802"/>
                    <a:pt x="164074" y="85183"/>
                    <a:pt x="164360" y="85373"/>
                  </a:cubicBezTo>
                  <a:cubicBezTo>
                    <a:pt x="165598" y="86326"/>
                    <a:pt x="163121" y="85945"/>
                    <a:pt x="163883" y="85087"/>
                  </a:cubicBezTo>
                  <a:cubicBezTo>
                    <a:pt x="163883" y="84897"/>
                    <a:pt x="164074" y="84707"/>
                    <a:pt x="164074" y="84516"/>
                  </a:cubicBezTo>
                  <a:cubicBezTo>
                    <a:pt x="164169" y="84516"/>
                    <a:pt x="164169" y="84421"/>
                    <a:pt x="164264" y="84421"/>
                  </a:cubicBezTo>
                  <a:close/>
                  <a:moveTo>
                    <a:pt x="123307" y="74134"/>
                  </a:moveTo>
                  <a:cubicBezTo>
                    <a:pt x="123593" y="74610"/>
                    <a:pt x="123497" y="75372"/>
                    <a:pt x="123116" y="76325"/>
                  </a:cubicBezTo>
                  <a:cubicBezTo>
                    <a:pt x="123021" y="75658"/>
                    <a:pt x="123116" y="74991"/>
                    <a:pt x="123307" y="74134"/>
                  </a:cubicBezTo>
                  <a:close/>
                  <a:moveTo>
                    <a:pt x="490496" y="123187"/>
                  </a:moveTo>
                  <a:cubicBezTo>
                    <a:pt x="490591" y="123187"/>
                    <a:pt x="490591" y="123187"/>
                    <a:pt x="490686" y="123187"/>
                  </a:cubicBezTo>
                  <a:cubicBezTo>
                    <a:pt x="490591" y="123283"/>
                    <a:pt x="490591" y="123378"/>
                    <a:pt x="490496" y="123378"/>
                  </a:cubicBezTo>
                  <a:cubicBezTo>
                    <a:pt x="490496" y="123283"/>
                    <a:pt x="490496" y="123283"/>
                    <a:pt x="490496" y="123187"/>
                  </a:cubicBezTo>
                  <a:close/>
                  <a:moveTo>
                    <a:pt x="427631" y="76325"/>
                  </a:moveTo>
                  <a:cubicBezTo>
                    <a:pt x="427631" y="76325"/>
                    <a:pt x="427631" y="76420"/>
                    <a:pt x="427631" y="76325"/>
                  </a:cubicBezTo>
                  <a:lnTo>
                    <a:pt x="427631" y="76325"/>
                  </a:lnTo>
                  <a:lnTo>
                    <a:pt x="427631" y="76325"/>
                  </a:lnTo>
                  <a:cubicBezTo>
                    <a:pt x="427536" y="76229"/>
                    <a:pt x="427440" y="76134"/>
                    <a:pt x="427345" y="76038"/>
                  </a:cubicBezTo>
                  <a:cubicBezTo>
                    <a:pt x="427440" y="76038"/>
                    <a:pt x="427536" y="76038"/>
                    <a:pt x="427631" y="76038"/>
                  </a:cubicBezTo>
                  <a:cubicBezTo>
                    <a:pt x="427631" y="76134"/>
                    <a:pt x="427631" y="76229"/>
                    <a:pt x="427631" y="76325"/>
                  </a:cubicBezTo>
                  <a:close/>
                  <a:moveTo>
                    <a:pt x="135785" y="193673"/>
                  </a:moveTo>
                  <a:cubicBezTo>
                    <a:pt x="135785" y="193673"/>
                    <a:pt x="135785" y="193673"/>
                    <a:pt x="135785" y="193673"/>
                  </a:cubicBezTo>
                  <a:cubicBezTo>
                    <a:pt x="135880" y="193673"/>
                    <a:pt x="135975" y="193577"/>
                    <a:pt x="135975" y="193577"/>
                  </a:cubicBezTo>
                  <a:lnTo>
                    <a:pt x="135975" y="193577"/>
                  </a:lnTo>
                  <a:cubicBezTo>
                    <a:pt x="135975" y="193577"/>
                    <a:pt x="136071" y="193577"/>
                    <a:pt x="136071" y="193577"/>
                  </a:cubicBezTo>
                  <a:cubicBezTo>
                    <a:pt x="135975" y="193577"/>
                    <a:pt x="135880" y="193673"/>
                    <a:pt x="135785" y="193673"/>
                  </a:cubicBezTo>
                  <a:close/>
                  <a:moveTo>
                    <a:pt x="142262" y="193006"/>
                  </a:moveTo>
                  <a:cubicBezTo>
                    <a:pt x="142166" y="193101"/>
                    <a:pt x="142166" y="193101"/>
                    <a:pt x="142262" y="193006"/>
                  </a:cubicBezTo>
                  <a:cubicBezTo>
                    <a:pt x="142166" y="193006"/>
                    <a:pt x="142166" y="193006"/>
                    <a:pt x="142166" y="193006"/>
                  </a:cubicBezTo>
                  <a:cubicBezTo>
                    <a:pt x="142166" y="193006"/>
                    <a:pt x="142166" y="193006"/>
                    <a:pt x="142262" y="193006"/>
                  </a:cubicBezTo>
                  <a:close/>
                  <a:moveTo>
                    <a:pt x="361527" y="340643"/>
                  </a:moveTo>
                  <a:cubicBezTo>
                    <a:pt x="361622" y="340643"/>
                    <a:pt x="361622" y="340643"/>
                    <a:pt x="361718" y="340739"/>
                  </a:cubicBezTo>
                  <a:cubicBezTo>
                    <a:pt x="361718" y="340739"/>
                    <a:pt x="361622" y="340834"/>
                    <a:pt x="361622" y="340834"/>
                  </a:cubicBezTo>
                  <a:cubicBezTo>
                    <a:pt x="361527" y="340739"/>
                    <a:pt x="361527" y="340643"/>
                    <a:pt x="361527" y="340643"/>
                  </a:cubicBezTo>
                  <a:close/>
                  <a:moveTo>
                    <a:pt x="378196" y="430655"/>
                  </a:moveTo>
                  <a:cubicBezTo>
                    <a:pt x="378196" y="430750"/>
                    <a:pt x="378196" y="430750"/>
                    <a:pt x="378196" y="430655"/>
                  </a:cubicBezTo>
                  <a:cubicBezTo>
                    <a:pt x="378196" y="430750"/>
                    <a:pt x="378196" y="430750"/>
                    <a:pt x="378196" y="430655"/>
                  </a:cubicBezTo>
                  <a:cubicBezTo>
                    <a:pt x="378196" y="430655"/>
                    <a:pt x="378196" y="430655"/>
                    <a:pt x="378196" y="430655"/>
                  </a:cubicBezTo>
                  <a:close/>
                  <a:moveTo>
                    <a:pt x="456682" y="356074"/>
                  </a:moveTo>
                  <a:cubicBezTo>
                    <a:pt x="456682" y="355978"/>
                    <a:pt x="456682" y="355978"/>
                    <a:pt x="456682" y="355883"/>
                  </a:cubicBezTo>
                  <a:cubicBezTo>
                    <a:pt x="456682" y="355883"/>
                    <a:pt x="456777" y="355883"/>
                    <a:pt x="456777" y="355883"/>
                  </a:cubicBezTo>
                  <a:cubicBezTo>
                    <a:pt x="456777" y="355978"/>
                    <a:pt x="456777" y="355978"/>
                    <a:pt x="456682" y="356074"/>
                  </a:cubicBezTo>
                  <a:close/>
                  <a:moveTo>
                    <a:pt x="404295" y="69657"/>
                  </a:moveTo>
                  <a:lnTo>
                    <a:pt x="404295" y="69657"/>
                  </a:lnTo>
                  <a:lnTo>
                    <a:pt x="404295" y="69657"/>
                  </a:ln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lnTo>
                    <a:pt x="404295" y="69657"/>
                  </a:lnTo>
                  <a:lnTo>
                    <a:pt x="404295" y="69657"/>
                  </a:lnTo>
                  <a:close/>
                  <a:moveTo>
                    <a:pt x="399341" y="77944"/>
                  </a:moveTo>
                  <a:cubicBezTo>
                    <a:pt x="399341" y="77944"/>
                    <a:pt x="399246" y="77944"/>
                    <a:pt x="399246" y="78039"/>
                  </a:cubicBezTo>
                  <a:cubicBezTo>
                    <a:pt x="399246" y="77944"/>
                    <a:pt x="399246" y="77944"/>
                    <a:pt x="399341" y="77944"/>
                  </a:cubicBezTo>
                  <a:cubicBezTo>
                    <a:pt x="399246" y="77944"/>
                    <a:pt x="399246" y="77944"/>
                    <a:pt x="399341" y="77944"/>
                  </a:cubicBezTo>
                  <a:close/>
                  <a:moveTo>
                    <a:pt x="299520" y="70991"/>
                  </a:moveTo>
                  <a:cubicBezTo>
                    <a:pt x="299615" y="70895"/>
                    <a:pt x="299615" y="70895"/>
                    <a:pt x="299710" y="70800"/>
                  </a:cubicBezTo>
                  <a:cubicBezTo>
                    <a:pt x="299710" y="70895"/>
                    <a:pt x="299805" y="70895"/>
                    <a:pt x="299805" y="70991"/>
                  </a:cubicBezTo>
                  <a:cubicBezTo>
                    <a:pt x="299710" y="70991"/>
                    <a:pt x="299615" y="70991"/>
                    <a:pt x="299520" y="70991"/>
                  </a:cubicBezTo>
                  <a:close/>
                  <a:moveTo>
                    <a:pt x="143119" y="50512"/>
                  </a:moveTo>
                  <a:cubicBezTo>
                    <a:pt x="143119" y="50417"/>
                    <a:pt x="143119" y="50417"/>
                    <a:pt x="143119" y="50321"/>
                  </a:cubicBezTo>
                  <a:cubicBezTo>
                    <a:pt x="143214" y="50321"/>
                    <a:pt x="143310" y="50321"/>
                    <a:pt x="143405" y="50321"/>
                  </a:cubicBezTo>
                  <a:cubicBezTo>
                    <a:pt x="143310" y="50417"/>
                    <a:pt x="143214" y="50417"/>
                    <a:pt x="143119" y="50512"/>
                  </a:cubicBezTo>
                  <a:close/>
                  <a:moveTo>
                    <a:pt x="89398" y="140237"/>
                  </a:moveTo>
                  <a:cubicBezTo>
                    <a:pt x="89398" y="140237"/>
                    <a:pt x="89493" y="140142"/>
                    <a:pt x="89493" y="140142"/>
                  </a:cubicBezTo>
                  <a:lnTo>
                    <a:pt x="89493" y="140142"/>
                  </a:lnTo>
                  <a:cubicBezTo>
                    <a:pt x="89493" y="140142"/>
                    <a:pt x="89493" y="140237"/>
                    <a:pt x="89493" y="140237"/>
                  </a:cubicBezTo>
                  <a:cubicBezTo>
                    <a:pt x="89493" y="140332"/>
                    <a:pt x="89493" y="140332"/>
                    <a:pt x="89398" y="140237"/>
                  </a:cubicBezTo>
                  <a:close/>
                  <a:moveTo>
                    <a:pt x="185791" y="243679"/>
                  </a:moveTo>
                  <a:lnTo>
                    <a:pt x="185791" y="243679"/>
                  </a:lnTo>
                  <a:cubicBezTo>
                    <a:pt x="185696" y="243774"/>
                    <a:pt x="185600" y="243964"/>
                    <a:pt x="185505" y="244060"/>
                  </a:cubicBezTo>
                  <a:cubicBezTo>
                    <a:pt x="185505" y="243964"/>
                    <a:pt x="185505" y="243774"/>
                    <a:pt x="185505" y="243679"/>
                  </a:cubicBezTo>
                  <a:cubicBezTo>
                    <a:pt x="185600" y="243679"/>
                    <a:pt x="185696" y="243679"/>
                    <a:pt x="185791" y="243679"/>
                  </a:cubicBezTo>
                  <a:close/>
                  <a:moveTo>
                    <a:pt x="349907" y="339405"/>
                  </a:moveTo>
                  <a:cubicBezTo>
                    <a:pt x="350002" y="339310"/>
                    <a:pt x="350097" y="339214"/>
                    <a:pt x="350192" y="339120"/>
                  </a:cubicBezTo>
                  <a:lnTo>
                    <a:pt x="350192" y="339120"/>
                  </a:lnTo>
                  <a:lnTo>
                    <a:pt x="350192" y="339120"/>
                  </a:lnTo>
                  <a:lnTo>
                    <a:pt x="350192" y="339120"/>
                  </a:lnTo>
                  <a:cubicBezTo>
                    <a:pt x="350192" y="339310"/>
                    <a:pt x="350097" y="339405"/>
                    <a:pt x="350097" y="339500"/>
                  </a:cubicBezTo>
                  <a:cubicBezTo>
                    <a:pt x="350097" y="339500"/>
                    <a:pt x="350002" y="339405"/>
                    <a:pt x="349907" y="339405"/>
                  </a:cubicBezTo>
                  <a:close/>
                  <a:moveTo>
                    <a:pt x="421630" y="430845"/>
                  </a:moveTo>
                  <a:cubicBezTo>
                    <a:pt x="421630" y="430845"/>
                    <a:pt x="421630" y="430940"/>
                    <a:pt x="421630" y="430940"/>
                  </a:cubicBezTo>
                  <a:cubicBezTo>
                    <a:pt x="421630" y="430940"/>
                    <a:pt x="421535" y="430845"/>
                    <a:pt x="421535" y="430845"/>
                  </a:cubicBezTo>
                  <a:cubicBezTo>
                    <a:pt x="421535" y="430845"/>
                    <a:pt x="421630" y="430845"/>
                    <a:pt x="421630" y="430845"/>
                  </a:cubicBezTo>
                  <a:close/>
                  <a:moveTo>
                    <a:pt x="121021" y="181957"/>
                  </a:moveTo>
                  <a:cubicBezTo>
                    <a:pt x="120830" y="182147"/>
                    <a:pt x="120640" y="182338"/>
                    <a:pt x="120449" y="182529"/>
                  </a:cubicBezTo>
                  <a:cubicBezTo>
                    <a:pt x="120259" y="181957"/>
                    <a:pt x="120069" y="181480"/>
                    <a:pt x="119973" y="180909"/>
                  </a:cubicBezTo>
                  <a:cubicBezTo>
                    <a:pt x="120354" y="181290"/>
                    <a:pt x="120545" y="181576"/>
                    <a:pt x="121021" y="181957"/>
                  </a:cubicBezTo>
                  <a:close/>
                  <a:moveTo>
                    <a:pt x="258943" y="263872"/>
                  </a:moveTo>
                  <a:cubicBezTo>
                    <a:pt x="258943" y="263872"/>
                    <a:pt x="258943" y="263872"/>
                    <a:pt x="258943" y="263872"/>
                  </a:cubicBezTo>
                  <a:lnTo>
                    <a:pt x="258943" y="263872"/>
                  </a:lnTo>
                  <a:cubicBezTo>
                    <a:pt x="258943" y="263872"/>
                    <a:pt x="258943" y="263872"/>
                    <a:pt x="258943" y="263872"/>
                  </a:cubicBezTo>
                  <a:close/>
                  <a:moveTo>
                    <a:pt x="378767" y="432941"/>
                  </a:moveTo>
                  <a:cubicBezTo>
                    <a:pt x="379148" y="432750"/>
                    <a:pt x="379530" y="432655"/>
                    <a:pt x="379911" y="432464"/>
                  </a:cubicBezTo>
                  <a:cubicBezTo>
                    <a:pt x="379911" y="432464"/>
                    <a:pt x="379911" y="432464"/>
                    <a:pt x="379911" y="432464"/>
                  </a:cubicBezTo>
                  <a:cubicBezTo>
                    <a:pt x="379911" y="432464"/>
                    <a:pt x="379911" y="432464"/>
                    <a:pt x="379911" y="432464"/>
                  </a:cubicBezTo>
                  <a:cubicBezTo>
                    <a:pt x="380006" y="432560"/>
                    <a:pt x="380101" y="432655"/>
                    <a:pt x="380291" y="432845"/>
                  </a:cubicBezTo>
                  <a:cubicBezTo>
                    <a:pt x="379530" y="433036"/>
                    <a:pt x="379053" y="433131"/>
                    <a:pt x="378767" y="432941"/>
                  </a:cubicBezTo>
                  <a:close/>
                  <a:moveTo>
                    <a:pt x="465159" y="304448"/>
                  </a:moveTo>
                  <a:cubicBezTo>
                    <a:pt x="465159" y="304448"/>
                    <a:pt x="465064" y="304448"/>
                    <a:pt x="465064" y="304544"/>
                  </a:cubicBezTo>
                  <a:cubicBezTo>
                    <a:pt x="465064" y="304448"/>
                    <a:pt x="465064" y="304448"/>
                    <a:pt x="465064" y="304353"/>
                  </a:cubicBezTo>
                  <a:cubicBezTo>
                    <a:pt x="465159" y="304448"/>
                    <a:pt x="465159" y="304448"/>
                    <a:pt x="465159" y="304448"/>
                  </a:cubicBezTo>
                  <a:close/>
                  <a:moveTo>
                    <a:pt x="504116" y="113282"/>
                  </a:moveTo>
                  <a:cubicBezTo>
                    <a:pt x="504116" y="113282"/>
                    <a:pt x="504212" y="113186"/>
                    <a:pt x="504212" y="113186"/>
                  </a:cubicBezTo>
                  <a:cubicBezTo>
                    <a:pt x="504212" y="113282"/>
                    <a:pt x="504212" y="113377"/>
                    <a:pt x="504212" y="113472"/>
                  </a:cubicBezTo>
                  <a:cubicBezTo>
                    <a:pt x="504212" y="113377"/>
                    <a:pt x="504116" y="113282"/>
                    <a:pt x="504116" y="113282"/>
                  </a:cubicBezTo>
                  <a:close/>
                  <a:moveTo>
                    <a:pt x="389340" y="74610"/>
                  </a:moveTo>
                  <a:cubicBezTo>
                    <a:pt x="389340" y="74610"/>
                    <a:pt x="389436" y="74515"/>
                    <a:pt x="389436" y="74515"/>
                  </a:cubicBezTo>
                  <a:cubicBezTo>
                    <a:pt x="389436" y="74515"/>
                    <a:pt x="389436" y="74610"/>
                    <a:pt x="389436" y="74610"/>
                  </a:cubicBezTo>
                  <a:cubicBezTo>
                    <a:pt x="389436" y="74610"/>
                    <a:pt x="389436" y="74610"/>
                    <a:pt x="389340" y="74610"/>
                  </a:cubicBezTo>
                  <a:close/>
                  <a:moveTo>
                    <a:pt x="154739" y="48892"/>
                  </a:moveTo>
                  <a:cubicBezTo>
                    <a:pt x="154739" y="48892"/>
                    <a:pt x="154739" y="48892"/>
                    <a:pt x="154739" y="48892"/>
                  </a:cubicBezTo>
                  <a:cubicBezTo>
                    <a:pt x="154739" y="48892"/>
                    <a:pt x="154644" y="48892"/>
                    <a:pt x="154739" y="48892"/>
                  </a:cubicBezTo>
                  <a:cubicBezTo>
                    <a:pt x="154739" y="48892"/>
                    <a:pt x="154739" y="48797"/>
                    <a:pt x="154739" y="48892"/>
                  </a:cubicBezTo>
                  <a:cubicBezTo>
                    <a:pt x="154739" y="48892"/>
                    <a:pt x="154739" y="48892"/>
                    <a:pt x="154739" y="48892"/>
                  </a:cubicBezTo>
                  <a:close/>
                  <a:moveTo>
                    <a:pt x="117021" y="49940"/>
                  </a:moveTo>
                  <a:cubicBezTo>
                    <a:pt x="116925" y="49464"/>
                    <a:pt x="116830" y="48797"/>
                    <a:pt x="116639" y="48131"/>
                  </a:cubicBezTo>
                  <a:cubicBezTo>
                    <a:pt x="116639" y="48131"/>
                    <a:pt x="116639" y="48131"/>
                    <a:pt x="116639" y="48131"/>
                  </a:cubicBezTo>
                  <a:cubicBezTo>
                    <a:pt x="116925" y="48797"/>
                    <a:pt x="117021" y="49369"/>
                    <a:pt x="117021" y="49940"/>
                  </a:cubicBezTo>
                  <a:close/>
                  <a:moveTo>
                    <a:pt x="68157" y="108424"/>
                  </a:moveTo>
                  <a:cubicBezTo>
                    <a:pt x="68157" y="108424"/>
                    <a:pt x="68157" y="108424"/>
                    <a:pt x="68157" y="108424"/>
                  </a:cubicBezTo>
                  <a:cubicBezTo>
                    <a:pt x="68633" y="107852"/>
                    <a:pt x="69205" y="107376"/>
                    <a:pt x="69681" y="106900"/>
                  </a:cubicBezTo>
                  <a:cubicBezTo>
                    <a:pt x="69681" y="106900"/>
                    <a:pt x="69681" y="106995"/>
                    <a:pt x="69681" y="106995"/>
                  </a:cubicBezTo>
                  <a:cubicBezTo>
                    <a:pt x="68919" y="107185"/>
                    <a:pt x="68348" y="107566"/>
                    <a:pt x="68157" y="108424"/>
                  </a:cubicBezTo>
                  <a:close/>
                  <a:moveTo>
                    <a:pt x="238940" y="270539"/>
                  </a:moveTo>
                  <a:cubicBezTo>
                    <a:pt x="239036" y="270635"/>
                    <a:pt x="239036" y="270635"/>
                    <a:pt x="239036" y="270730"/>
                  </a:cubicBezTo>
                  <a:cubicBezTo>
                    <a:pt x="238940" y="270635"/>
                    <a:pt x="238940" y="270635"/>
                    <a:pt x="238940" y="270539"/>
                  </a:cubicBezTo>
                  <a:cubicBezTo>
                    <a:pt x="238845" y="270539"/>
                    <a:pt x="238845" y="270539"/>
                    <a:pt x="238940" y="270539"/>
                  </a:cubicBezTo>
                  <a:close/>
                  <a:moveTo>
                    <a:pt x="406295" y="432750"/>
                  </a:moveTo>
                  <a:cubicBezTo>
                    <a:pt x="406390" y="432655"/>
                    <a:pt x="406485" y="432560"/>
                    <a:pt x="406485" y="432560"/>
                  </a:cubicBezTo>
                  <a:cubicBezTo>
                    <a:pt x="407723" y="433226"/>
                    <a:pt x="407914" y="434084"/>
                    <a:pt x="408009" y="434941"/>
                  </a:cubicBezTo>
                  <a:cubicBezTo>
                    <a:pt x="407342" y="434560"/>
                    <a:pt x="406771" y="433797"/>
                    <a:pt x="406295" y="432750"/>
                  </a:cubicBezTo>
                  <a:close/>
                  <a:moveTo>
                    <a:pt x="411343" y="470755"/>
                  </a:moveTo>
                  <a:cubicBezTo>
                    <a:pt x="411343" y="470660"/>
                    <a:pt x="411438" y="470564"/>
                    <a:pt x="411343" y="470374"/>
                  </a:cubicBezTo>
                  <a:cubicBezTo>
                    <a:pt x="411438" y="470374"/>
                    <a:pt x="411438" y="470469"/>
                    <a:pt x="411533" y="470469"/>
                  </a:cubicBezTo>
                  <a:cubicBezTo>
                    <a:pt x="411533" y="470660"/>
                    <a:pt x="411438" y="470660"/>
                    <a:pt x="411343" y="470755"/>
                  </a:cubicBezTo>
                  <a:lnTo>
                    <a:pt x="411343" y="470755"/>
                  </a:lnTo>
                  <a:close/>
                  <a:moveTo>
                    <a:pt x="510689" y="133189"/>
                  </a:moveTo>
                  <a:cubicBezTo>
                    <a:pt x="510689" y="133189"/>
                    <a:pt x="510689" y="133189"/>
                    <a:pt x="510689" y="133189"/>
                  </a:cubicBezTo>
                  <a:cubicBezTo>
                    <a:pt x="510689" y="133094"/>
                    <a:pt x="510784" y="133094"/>
                    <a:pt x="510784" y="133094"/>
                  </a:cubicBezTo>
                  <a:cubicBezTo>
                    <a:pt x="510784" y="133189"/>
                    <a:pt x="510784" y="133189"/>
                    <a:pt x="510784" y="133284"/>
                  </a:cubicBezTo>
                  <a:cubicBezTo>
                    <a:pt x="510784" y="133284"/>
                    <a:pt x="510689" y="133284"/>
                    <a:pt x="510689" y="133189"/>
                  </a:cubicBezTo>
                  <a:close/>
                  <a:moveTo>
                    <a:pt x="502497" y="61561"/>
                  </a:moveTo>
                  <a:cubicBezTo>
                    <a:pt x="502497" y="61561"/>
                    <a:pt x="502497" y="61561"/>
                    <a:pt x="502497" y="61561"/>
                  </a:cubicBezTo>
                  <a:cubicBezTo>
                    <a:pt x="502497" y="61561"/>
                    <a:pt x="502497" y="61561"/>
                    <a:pt x="502497" y="61561"/>
                  </a:cubicBezTo>
                  <a:cubicBezTo>
                    <a:pt x="502497" y="61561"/>
                    <a:pt x="502497" y="61561"/>
                    <a:pt x="502497" y="61561"/>
                  </a:cubicBezTo>
                  <a:close/>
                  <a:moveTo>
                    <a:pt x="497544" y="53274"/>
                  </a:moveTo>
                  <a:cubicBezTo>
                    <a:pt x="497544" y="53274"/>
                    <a:pt x="497544" y="53274"/>
                    <a:pt x="497544" y="53274"/>
                  </a:cubicBezTo>
                  <a:cubicBezTo>
                    <a:pt x="497544" y="53274"/>
                    <a:pt x="497544" y="53274"/>
                    <a:pt x="497544" y="53274"/>
                  </a:cubicBezTo>
                  <a:cubicBezTo>
                    <a:pt x="497449" y="53274"/>
                    <a:pt x="497449" y="53274"/>
                    <a:pt x="497354" y="53274"/>
                  </a:cubicBezTo>
                  <a:cubicBezTo>
                    <a:pt x="497163" y="52988"/>
                    <a:pt x="496973" y="52702"/>
                    <a:pt x="496878" y="52417"/>
                  </a:cubicBezTo>
                  <a:cubicBezTo>
                    <a:pt x="497163" y="52702"/>
                    <a:pt x="497354" y="53084"/>
                    <a:pt x="497544" y="53274"/>
                  </a:cubicBezTo>
                  <a:close/>
                  <a:moveTo>
                    <a:pt x="417725" y="52988"/>
                  </a:moveTo>
                  <a:cubicBezTo>
                    <a:pt x="417630" y="52988"/>
                    <a:pt x="417630" y="53084"/>
                    <a:pt x="417725" y="52988"/>
                  </a:cubicBezTo>
                  <a:cubicBezTo>
                    <a:pt x="417630" y="52988"/>
                    <a:pt x="417630" y="52988"/>
                    <a:pt x="417725" y="52988"/>
                  </a:cubicBezTo>
                  <a:cubicBezTo>
                    <a:pt x="417630" y="52988"/>
                    <a:pt x="417630" y="52988"/>
                    <a:pt x="417725" y="52988"/>
                  </a:cubicBezTo>
                  <a:close/>
                  <a:moveTo>
                    <a:pt x="265706" y="47750"/>
                  </a:moveTo>
                  <a:cubicBezTo>
                    <a:pt x="265706" y="47654"/>
                    <a:pt x="265801" y="47464"/>
                    <a:pt x="265801" y="47368"/>
                  </a:cubicBezTo>
                  <a:cubicBezTo>
                    <a:pt x="265896" y="47464"/>
                    <a:pt x="266087" y="47464"/>
                    <a:pt x="266182" y="47559"/>
                  </a:cubicBezTo>
                  <a:cubicBezTo>
                    <a:pt x="265991" y="47654"/>
                    <a:pt x="265991" y="47750"/>
                    <a:pt x="265706" y="47750"/>
                  </a:cubicBezTo>
                  <a:close/>
                  <a:moveTo>
                    <a:pt x="188077" y="45654"/>
                  </a:moveTo>
                  <a:cubicBezTo>
                    <a:pt x="188077" y="45654"/>
                    <a:pt x="188077" y="45654"/>
                    <a:pt x="188077" y="45654"/>
                  </a:cubicBezTo>
                  <a:cubicBezTo>
                    <a:pt x="188077" y="45654"/>
                    <a:pt x="187982" y="45654"/>
                    <a:pt x="188077" y="45654"/>
                  </a:cubicBezTo>
                  <a:cubicBezTo>
                    <a:pt x="187982" y="45654"/>
                    <a:pt x="188077" y="45654"/>
                    <a:pt x="188077" y="45654"/>
                  </a:cubicBezTo>
                  <a:close/>
                  <a:moveTo>
                    <a:pt x="133118" y="40510"/>
                  </a:moveTo>
                  <a:cubicBezTo>
                    <a:pt x="133118" y="40415"/>
                    <a:pt x="133213" y="40320"/>
                    <a:pt x="133213" y="40225"/>
                  </a:cubicBezTo>
                  <a:cubicBezTo>
                    <a:pt x="133213" y="40320"/>
                    <a:pt x="133213" y="40510"/>
                    <a:pt x="133118" y="40510"/>
                  </a:cubicBezTo>
                  <a:cubicBezTo>
                    <a:pt x="133213" y="40510"/>
                    <a:pt x="133118" y="40510"/>
                    <a:pt x="133118" y="40510"/>
                  </a:cubicBezTo>
                  <a:close/>
                  <a:moveTo>
                    <a:pt x="43106" y="73467"/>
                  </a:moveTo>
                  <a:lnTo>
                    <a:pt x="43106" y="73467"/>
                  </a:lnTo>
                  <a:cubicBezTo>
                    <a:pt x="43011" y="73562"/>
                    <a:pt x="42916" y="73657"/>
                    <a:pt x="42821" y="73753"/>
                  </a:cubicBezTo>
                  <a:cubicBezTo>
                    <a:pt x="42821" y="73562"/>
                    <a:pt x="42821" y="73372"/>
                    <a:pt x="42725" y="73086"/>
                  </a:cubicBezTo>
                  <a:cubicBezTo>
                    <a:pt x="42916" y="73276"/>
                    <a:pt x="43011" y="73372"/>
                    <a:pt x="43106" y="73467"/>
                  </a:cubicBezTo>
                  <a:close/>
                  <a:moveTo>
                    <a:pt x="101019" y="185195"/>
                  </a:moveTo>
                  <a:cubicBezTo>
                    <a:pt x="100923" y="185291"/>
                    <a:pt x="100923" y="185291"/>
                    <a:pt x="100828" y="185386"/>
                  </a:cubicBezTo>
                  <a:cubicBezTo>
                    <a:pt x="100828" y="185195"/>
                    <a:pt x="100733" y="185100"/>
                    <a:pt x="100733" y="184910"/>
                  </a:cubicBezTo>
                  <a:cubicBezTo>
                    <a:pt x="100923" y="185005"/>
                    <a:pt x="101019" y="185100"/>
                    <a:pt x="101019" y="185195"/>
                  </a:cubicBezTo>
                  <a:close/>
                  <a:moveTo>
                    <a:pt x="104257" y="181957"/>
                  </a:moveTo>
                  <a:cubicBezTo>
                    <a:pt x="104257" y="181957"/>
                    <a:pt x="104352" y="181862"/>
                    <a:pt x="104352" y="181862"/>
                  </a:cubicBezTo>
                  <a:cubicBezTo>
                    <a:pt x="104352" y="181957"/>
                    <a:pt x="104352" y="182052"/>
                    <a:pt x="104352" y="182052"/>
                  </a:cubicBezTo>
                  <a:cubicBezTo>
                    <a:pt x="104352" y="182052"/>
                    <a:pt x="104352" y="182052"/>
                    <a:pt x="104257" y="181957"/>
                  </a:cubicBezTo>
                  <a:close/>
                  <a:moveTo>
                    <a:pt x="228939" y="277112"/>
                  </a:moveTo>
                  <a:cubicBezTo>
                    <a:pt x="228939" y="277112"/>
                    <a:pt x="228939" y="277207"/>
                    <a:pt x="228939" y="277112"/>
                  </a:cubicBezTo>
                  <a:cubicBezTo>
                    <a:pt x="228939" y="277207"/>
                    <a:pt x="228939" y="277207"/>
                    <a:pt x="228939" y="277112"/>
                  </a:cubicBezTo>
                  <a:cubicBezTo>
                    <a:pt x="228939" y="277112"/>
                    <a:pt x="228939" y="277112"/>
                    <a:pt x="228939" y="277112"/>
                  </a:cubicBezTo>
                  <a:close/>
                  <a:moveTo>
                    <a:pt x="478494" y="297876"/>
                  </a:moveTo>
                  <a:cubicBezTo>
                    <a:pt x="478589" y="297781"/>
                    <a:pt x="478589" y="297781"/>
                    <a:pt x="478685" y="297685"/>
                  </a:cubicBezTo>
                  <a:cubicBezTo>
                    <a:pt x="478780" y="297781"/>
                    <a:pt x="478875" y="297876"/>
                    <a:pt x="479066" y="297876"/>
                  </a:cubicBezTo>
                  <a:cubicBezTo>
                    <a:pt x="478875" y="297876"/>
                    <a:pt x="478685" y="297971"/>
                    <a:pt x="478494" y="297876"/>
                  </a:cubicBezTo>
                  <a:close/>
                  <a:moveTo>
                    <a:pt x="518975" y="108233"/>
                  </a:moveTo>
                  <a:cubicBezTo>
                    <a:pt x="518975" y="108233"/>
                    <a:pt x="518975" y="108233"/>
                    <a:pt x="518975" y="108233"/>
                  </a:cubicBezTo>
                  <a:cubicBezTo>
                    <a:pt x="518975" y="108138"/>
                    <a:pt x="519071" y="108138"/>
                    <a:pt x="519071" y="108138"/>
                  </a:cubicBezTo>
                  <a:cubicBezTo>
                    <a:pt x="519071" y="108233"/>
                    <a:pt x="519071" y="108233"/>
                    <a:pt x="518975" y="108233"/>
                  </a:cubicBezTo>
                  <a:close/>
                  <a:moveTo>
                    <a:pt x="472874" y="47940"/>
                  </a:moveTo>
                  <a:cubicBezTo>
                    <a:pt x="472779" y="48035"/>
                    <a:pt x="472684" y="48131"/>
                    <a:pt x="472589" y="48226"/>
                  </a:cubicBezTo>
                  <a:cubicBezTo>
                    <a:pt x="472589" y="48131"/>
                    <a:pt x="472589" y="48035"/>
                    <a:pt x="472589" y="47940"/>
                  </a:cubicBezTo>
                  <a:cubicBezTo>
                    <a:pt x="472684" y="47940"/>
                    <a:pt x="472874" y="47940"/>
                    <a:pt x="472874" y="47940"/>
                  </a:cubicBezTo>
                  <a:close/>
                  <a:moveTo>
                    <a:pt x="407819" y="56227"/>
                  </a:moveTo>
                  <a:cubicBezTo>
                    <a:pt x="407819" y="56227"/>
                    <a:pt x="407723" y="56322"/>
                    <a:pt x="407723" y="56322"/>
                  </a:cubicBezTo>
                  <a:lnTo>
                    <a:pt x="407723" y="56322"/>
                  </a:lnTo>
                  <a:lnTo>
                    <a:pt x="407723" y="56322"/>
                  </a:lnTo>
                  <a:cubicBezTo>
                    <a:pt x="407723" y="56322"/>
                    <a:pt x="407723" y="56227"/>
                    <a:pt x="407819" y="56227"/>
                  </a:cubicBezTo>
                  <a:cubicBezTo>
                    <a:pt x="407723" y="56227"/>
                    <a:pt x="407723" y="56227"/>
                    <a:pt x="407819" y="56227"/>
                  </a:cubicBezTo>
                  <a:close/>
                  <a:moveTo>
                    <a:pt x="117021" y="33748"/>
                  </a:moveTo>
                  <a:cubicBezTo>
                    <a:pt x="117021" y="33748"/>
                    <a:pt x="117021" y="33748"/>
                    <a:pt x="117021" y="33748"/>
                  </a:cubicBezTo>
                  <a:cubicBezTo>
                    <a:pt x="117497" y="33938"/>
                    <a:pt x="117878" y="33748"/>
                    <a:pt x="118354" y="33748"/>
                  </a:cubicBezTo>
                  <a:lnTo>
                    <a:pt x="118354" y="33748"/>
                  </a:lnTo>
                  <a:cubicBezTo>
                    <a:pt x="117878" y="33748"/>
                    <a:pt x="117402" y="33748"/>
                    <a:pt x="117021" y="33748"/>
                  </a:cubicBezTo>
                  <a:close/>
                  <a:moveTo>
                    <a:pt x="106448" y="30509"/>
                  </a:moveTo>
                  <a:cubicBezTo>
                    <a:pt x="106448" y="30414"/>
                    <a:pt x="106353" y="30319"/>
                    <a:pt x="106353" y="30224"/>
                  </a:cubicBezTo>
                  <a:cubicBezTo>
                    <a:pt x="106448" y="30319"/>
                    <a:pt x="106448" y="30319"/>
                    <a:pt x="106543" y="30414"/>
                  </a:cubicBezTo>
                  <a:cubicBezTo>
                    <a:pt x="106448" y="30509"/>
                    <a:pt x="106448" y="30509"/>
                    <a:pt x="106448" y="30509"/>
                  </a:cubicBezTo>
                  <a:close/>
                  <a:moveTo>
                    <a:pt x="49869" y="63561"/>
                  </a:moveTo>
                  <a:cubicBezTo>
                    <a:pt x="49869" y="63561"/>
                    <a:pt x="49869" y="63561"/>
                    <a:pt x="49869" y="63561"/>
                  </a:cubicBezTo>
                  <a:cubicBezTo>
                    <a:pt x="49869" y="63561"/>
                    <a:pt x="49869" y="63466"/>
                    <a:pt x="49869" y="63561"/>
                  </a:cubicBezTo>
                  <a:cubicBezTo>
                    <a:pt x="49869" y="63466"/>
                    <a:pt x="49869" y="63466"/>
                    <a:pt x="49869" y="63561"/>
                  </a:cubicBezTo>
                  <a:close/>
                  <a:moveTo>
                    <a:pt x="57965" y="152048"/>
                  </a:moveTo>
                  <a:cubicBezTo>
                    <a:pt x="57870" y="152048"/>
                    <a:pt x="57870" y="152048"/>
                    <a:pt x="57775" y="152048"/>
                  </a:cubicBezTo>
                  <a:cubicBezTo>
                    <a:pt x="57775" y="151953"/>
                    <a:pt x="57870" y="151858"/>
                    <a:pt x="57870" y="151762"/>
                  </a:cubicBezTo>
                  <a:cubicBezTo>
                    <a:pt x="57965" y="151858"/>
                    <a:pt x="57965" y="151953"/>
                    <a:pt x="57965" y="152048"/>
                  </a:cubicBezTo>
                  <a:close/>
                  <a:moveTo>
                    <a:pt x="97685" y="205197"/>
                  </a:moveTo>
                  <a:cubicBezTo>
                    <a:pt x="97589" y="205293"/>
                    <a:pt x="97589" y="205293"/>
                    <a:pt x="97494" y="205388"/>
                  </a:cubicBezTo>
                  <a:cubicBezTo>
                    <a:pt x="97494" y="205293"/>
                    <a:pt x="97494" y="205197"/>
                    <a:pt x="97494" y="205103"/>
                  </a:cubicBezTo>
                  <a:cubicBezTo>
                    <a:pt x="97589" y="205103"/>
                    <a:pt x="97589" y="205103"/>
                    <a:pt x="97685" y="205197"/>
                  </a:cubicBezTo>
                  <a:close/>
                  <a:moveTo>
                    <a:pt x="298377" y="437132"/>
                  </a:moveTo>
                  <a:cubicBezTo>
                    <a:pt x="298377" y="437132"/>
                    <a:pt x="298377" y="437132"/>
                    <a:pt x="298377" y="437132"/>
                  </a:cubicBezTo>
                  <a:cubicBezTo>
                    <a:pt x="298377" y="437132"/>
                    <a:pt x="298377" y="437132"/>
                    <a:pt x="298377" y="437132"/>
                  </a:cubicBezTo>
                  <a:cubicBezTo>
                    <a:pt x="298377" y="437132"/>
                    <a:pt x="298377" y="437132"/>
                    <a:pt x="298377" y="437132"/>
                  </a:cubicBezTo>
                  <a:close/>
                  <a:moveTo>
                    <a:pt x="303139" y="453229"/>
                  </a:moveTo>
                  <a:cubicBezTo>
                    <a:pt x="303139" y="453514"/>
                    <a:pt x="303139" y="453800"/>
                    <a:pt x="303044" y="454086"/>
                  </a:cubicBezTo>
                  <a:cubicBezTo>
                    <a:pt x="303139" y="453800"/>
                    <a:pt x="303139" y="453514"/>
                    <a:pt x="303139" y="453229"/>
                  </a:cubicBezTo>
                  <a:close/>
                  <a:moveTo>
                    <a:pt x="344858" y="463897"/>
                  </a:moveTo>
                  <a:cubicBezTo>
                    <a:pt x="344858" y="463897"/>
                    <a:pt x="344858" y="463897"/>
                    <a:pt x="344858" y="463897"/>
                  </a:cubicBezTo>
                  <a:cubicBezTo>
                    <a:pt x="344858" y="463897"/>
                    <a:pt x="344858" y="463897"/>
                    <a:pt x="344858" y="463897"/>
                  </a:cubicBezTo>
                  <a:cubicBezTo>
                    <a:pt x="344858" y="463897"/>
                    <a:pt x="344858" y="463897"/>
                    <a:pt x="344858" y="463897"/>
                  </a:cubicBezTo>
                  <a:close/>
                  <a:moveTo>
                    <a:pt x="356479" y="475612"/>
                  </a:moveTo>
                  <a:cubicBezTo>
                    <a:pt x="356765" y="476375"/>
                    <a:pt x="356765" y="476946"/>
                    <a:pt x="356574" y="477613"/>
                  </a:cubicBezTo>
                  <a:cubicBezTo>
                    <a:pt x="356288" y="477232"/>
                    <a:pt x="356098" y="476851"/>
                    <a:pt x="355907" y="476279"/>
                  </a:cubicBezTo>
                  <a:cubicBezTo>
                    <a:pt x="356003" y="475994"/>
                    <a:pt x="356288" y="475803"/>
                    <a:pt x="356479" y="475612"/>
                  </a:cubicBezTo>
                  <a:close/>
                  <a:moveTo>
                    <a:pt x="518975" y="148238"/>
                  </a:moveTo>
                  <a:cubicBezTo>
                    <a:pt x="518975" y="148238"/>
                    <a:pt x="519071" y="148143"/>
                    <a:pt x="519071" y="148143"/>
                  </a:cubicBezTo>
                  <a:cubicBezTo>
                    <a:pt x="519071" y="148238"/>
                    <a:pt x="519071" y="148334"/>
                    <a:pt x="519071" y="148334"/>
                  </a:cubicBezTo>
                  <a:cubicBezTo>
                    <a:pt x="519071" y="148238"/>
                    <a:pt x="518975" y="148238"/>
                    <a:pt x="518975" y="148238"/>
                  </a:cubicBezTo>
                  <a:close/>
                  <a:moveTo>
                    <a:pt x="167217" y="305305"/>
                  </a:moveTo>
                  <a:cubicBezTo>
                    <a:pt x="167217" y="305305"/>
                    <a:pt x="167217" y="305305"/>
                    <a:pt x="167217" y="305305"/>
                  </a:cubicBezTo>
                  <a:cubicBezTo>
                    <a:pt x="167217" y="305305"/>
                    <a:pt x="167217" y="305305"/>
                    <a:pt x="167217" y="305305"/>
                  </a:cubicBezTo>
                  <a:cubicBezTo>
                    <a:pt x="167217" y="305305"/>
                    <a:pt x="167217" y="305305"/>
                    <a:pt x="167217" y="305305"/>
                  </a:cubicBezTo>
                  <a:close/>
                  <a:moveTo>
                    <a:pt x="241798" y="410462"/>
                  </a:moveTo>
                  <a:cubicBezTo>
                    <a:pt x="241798" y="410462"/>
                    <a:pt x="241893" y="410366"/>
                    <a:pt x="241798" y="410462"/>
                  </a:cubicBezTo>
                  <a:cubicBezTo>
                    <a:pt x="241893" y="410462"/>
                    <a:pt x="241893" y="410462"/>
                    <a:pt x="241798" y="410462"/>
                  </a:cubicBezTo>
                  <a:cubicBezTo>
                    <a:pt x="241798" y="410462"/>
                    <a:pt x="241798" y="410462"/>
                    <a:pt x="241798" y="410462"/>
                  </a:cubicBezTo>
                  <a:close/>
                  <a:moveTo>
                    <a:pt x="256181" y="438179"/>
                  </a:moveTo>
                  <a:cubicBezTo>
                    <a:pt x="256562" y="438084"/>
                    <a:pt x="256943" y="438084"/>
                    <a:pt x="257229" y="438084"/>
                  </a:cubicBezTo>
                  <a:cubicBezTo>
                    <a:pt x="257038" y="438275"/>
                    <a:pt x="256847" y="438465"/>
                    <a:pt x="256657" y="438655"/>
                  </a:cubicBezTo>
                  <a:cubicBezTo>
                    <a:pt x="256562" y="438465"/>
                    <a:pt x="256371" y="438370"/>
                    <a:pt x="256181" y="438179"/>
                  </a:cubicBezTo>
                  <a:close/>
                  <a:moveTo>
                    <a:pt x="401342" y="36034"/>
                  </a:moveTo>
                  <a:cubicBezTo>
                    <a:pt x="401247" y="36129"/>
                    <a:pt x="401151" y="36224"/>
                    <a:pt x="401056" y="36319"/>
                  </a:cubicBezTo>
                  <a:lnTo>
                    <a:pt x="401056" y="36319"/>
                  </a:lnTo>
                  <a:lnTo>
                    <a:pt x="401056" y="36319"/>
                  </a:lnTo>
                  <a:cubicBezTo>
                    <a:pt x="401056" y="36319"/>
                    <a:pt x="401056" y="36319"/>
                    <a:pt x="401056" y="36319"/>
                  </a:cubicBezTo>
                  <a:cubicBezTo>
                    <a:pt x="401056" y="36319"/>
                    <a:pt x="401056" y="36319"/>
                    <a:pt x="401056" y="36224"/>
                  </a:cubicBezTo>
                  <a:cubicBezTo>
                    <a:pt x="401056" y="36129"/>
                    <a:pt x="400961" y="36034"/>
                    <a:pt x="400961" y="35939"/>
                  </a:cubicBezTo>
                  <a:cubicBezTo>
                    <a:pt x="401056" y="36034"/>
                    <a:pt x="401151" y="36034"/>
                    <a:pt x="401342" y="36034"/>
                  </a:cubicBezTo>
                  <a:close/>
                  <a:moveTo>
                    <a:pt x="272945" y="37558"/>
                  </a:moveTo>
                  <a:lnTo>
                    <a:pt x="273040" y="37653"/>
                  </a:lnTo>
                  <a:cubicBezTo>
                    <a:pt x="272945" y="37653"/>
                    <a:pt x="272945" y="37558"/>
                    <a:pt x="272945" y="37558"/>
                  </a:cubicBezTo>
                  <a:cubicBezTo>
                    <a:pt x="272849" y="37558"/>
                    <a:pt x="272849" y="37558"/>
                    <a:pt x="272945" y="37558"/>
                  </a:cubicBezTo>
                  <a:close/>
                  <a:moveTo>
                    <a:pt x="51203" y="148429"/>
                  </a:moveTo>
                  <a:cubicBezTo>
                    <a:pt x="51203" y="148524"/>
                    <a:pt x="51107" y="148524"/>
                    <a:pt x="51107" y="148620"/>
                  </a:cubicBezTo>
                  <a:cubicBezTo>
                    <a:pt x="51107" y="148524"/>
                    <a:pt x="51107" y="148524"/>
                    <a:pt x="51012" y="148429"/>
                  </a:cubicBezTo>
                  <a:cubicBezTo>
                    <a:pt x="51107" y="148429"/>
                    <a:pt x="51203" y="148429"/>
                    <a:pt x="51203" y="148429"/>
                  </a:cubicBezTo>
                  <a:close/>
                  <a:moveTo>
                    <a:pt x="298472" y="383887"/>
                  </a:moveTo>
                  <a:lnTo>
                    <a:pt x="298472" y="383887"/>
                  </a:lnTo>
                  <a:lnTo>
                    <a:pt x="298472" y="383887"/>
                  </a:lnTo>
                  <a:cubicBezTo>
                    <a:pt x="298472" y="383887"/>
                    <a:pt x="298472" y="383887"/>
                    <a:pt x="298472" y="383887"/>
                  </a:cubicBezTo>
                  <a:cubicBezTo>
                    <a:pt x="298377" y="383982"/>
                    <a:pt x="298281" y="384077"/>
                    <a:pt x="298186" y="384173"/>
                  </a:cubicBezTo>
                  <a:cubicBezTo>
                    <a:pt x="298186" y="383982"/>
                    <a:pt x="298281" y="383887"/>
                    <a:pt x="298281" y="383696"/>
                  </a:cubicBezTo>
                  <a:cubicBezTo>
                    <a:pt x="298281" y="383791"/>
                    <a:pt x="298377" y="383791"/>
                    <a:pt x="298472" y="383887"/>
                  </a:cubicBezTo>
                  <a:close/>
                  <a:moveTo>
                    <a:pt x="288280" y="447037"/>
                  </a:moveTo>
                  <a:cubicBezTo>
                    <a:pt x="288280" y="447037"/>
                    <a:pt x="288280" y="447037"/>
                    <a:pt x="288280" y="447037"/>
                  </a:cubicBezTo>
                  <a:cubicBezTo>
                    <a:pt x="288280" y="447037"/>
                    <a:pt x="288280" y="447133"/>
                    <a:pt x="288280" y="447037"/>
                  </a:cubicBezTo>
                  <a:cubicBezTo>
                    <a:pt x="288280" y="447133"/>
                    <a:pt x="288280" y="447133"/>
                    <a:pt x="288280" y="447133"/>
                  </a:cubicBezTo>
                  <a:cubicBezTo>
                    <a:pt x="288280" y="447133"/>
                    <a:pt x="288280" y="447133"/>
                    <a:pt x="288280" y="447037"/>
                  </a:cubicBezTo>
                  <a:cubicBezTo>
                    <a:pt x="288280" y="447133"/>
                    <a:pt x="288280" y="447133"/>
                    <a:pt x="288280" y="447037"/>
                  </a:cubicBezTo>
                  <a:lnTo>
                    <a:pt x="288280" y="447037"/>
                  </a:lnTo>
                  <a:close/>
                  <a:moveTo>
                    <a:pt x="279993" y="471897"/>
                  </a:moveTo>
                  <a:cubicBezTo>
                    <a:pt x="279993" y="471993"/>
                    <a:pt x="279993" y="472088"/>
                    <a:pt x="279993" y="472088"/>
                  </a:cubicBezTo>
                  <a:cubicBezTo>
                    <a:pt x="279993" y="472088"/>
                    <a:pt x="279898" y="471993"/>
                    <a:pt x="279898" y="471993"/>
                  </a:cubicBezTo>
                  <a:cubicBezTo>
                    <a:pt x="279993" y="471993"/>
                    <a:pt x="279993" y="471993"/>
                    <a:pt x="279993" y="471897"/>
                  </a:cubicBezTo>
                  <a:close/>
                  <a:moveTo>
                    <a:pt x="281898" y="473422"/>
                  </a:moveTo>
                  <a:cubicBezTo>
                    <a:pt x="281803" y="473517"/>
                    <a:pt x="281708" y="473612"/>
                    <a:pt x="281613" y="473707"/>
                  </a:cubicBezTo>
                  <a:cubicBezTo>
                    <a:pt x="281517" y="473612"/>
                    <a:pt x="281422" y="473517"/>
                    <a:pt x="281327" y="473422"/>
                  </a:cubicBezTo>
                  <a:cubicBezTo>
                    <a:pt x="281422" y="473422"/>
                    <a:pt x="281708" y="473422"/>
                    <a:pt x="281898" y="473422"/>
                  </a:cubicBezTo>
                  <a:close/>
                  <a:moveTo>
                    <a:pt x="301520" y="477137"/>
                  </a:moveTo>
                  <a:lnTo>
                    <a:pt x="301520" y="477137"/>
                  </a:lnTo>
                  <a:cubicBezTo>
                    <a:pt x="301520" y="477137"/>
                    <a:pt x="301520" y="477137"/>
                    <a:pt x="301520" y="477137"/>
                  </a:cubicBezTo>
                  <a:cubicBezTo>
                    <a:pt x="301520" y="477137"/>
                    <a:pt x="301520" y="477137"/>
                    <a:pt x="301520" y="477137"/>
                  </a:cubicBezTo>
                  <a:cubicBezTo>
                    <a:pt x="301520" y="477137"/>
                    <a:pt x="301520" y="477137"/>
                    <a:pt x="301520" y="477137"/>
                  </a:cubicBezTo>
                  <a:lnTo>
                    <a:pt x="301520" y="477137"/>
                  </a:lnTo>
                  <a:close/>
                  <a:moveTo>
                    <a:pt x="419915" y="492853"/>
                  </a:moveTo>
                  <a:cubicBezTo>
                    <a:pt x="419915" y="492853"/>
                    <a:pt x="419915" y="492853"/>
                    <a:pt x="419915" y="492853"/>
                  </a:cubicBezTo>
                  <a:cubicBezTo>
                    <a:pt x="419915" y="492853"/>
                    <a:pt x="419915" y="492853"/>
                    <a:pt x="419915" y="492853"/>
                  </a:cubicBezTo>
                  <a:close/>
                  <a:moveTo>
                    <a:pt x="441347" y="477517"/>
                  </a:moveTo>
                  <a:lnTo>
                    <a:pt x="441347" y="477517"/>
                  </a:lnTo>
                  <a:cubicBezTo>
                    <a:pt x="441442" y="477517"/>
                    <a:pt x="441537" y="477517"/>
                    <a:pt x="441537" y="477422"/>
                  </a:cubicBezTo>
                  <a:cubicBezTo>
                    <a:pt x="441537" y="477517"/>
                    <a:pt x="441537" y="477517"/>
                    <a:pt x="441537" y="477613"/>
                  </a:cubicBezTo>
                  <a:cubicBezTo>
                    <a:pt x="441442" y="477517"/>
                    <a:pt x="441442" y="477517"/>
                    <a:pt x="441347" y="477517"/>
                  </a:cubicBezTo>
                  <a:cubicBezTo>
                    <a:pt x="441347" y="477517"/>
                    <a:pt x="441347" y="477517"/>
                    <a:pt x="441347" y="477517"/>
                  </a:cubicBezTo>
                  <a:cubicBezTo>
                    <a:pt x="441252" y="477517"/>
                    <a:pt x="441347" y="477517"/>
                    <a:pt x="441347" y="477517"/>
                  </a:cubicBezTo>
                  <a:close/>
                  <a:moveTo>
                    <a:pt x="517547" y="56608"/>
                  </a:moveTo>
                  <a:cubicBezTo>
                    <a:pt x="517547" y="56608"/>
                    <a:pt x="517547" y="56608"/>
                    <a:pt x="517547" y="56608"/>
                  </a:cubicBezTo>
                  <a:cubicBezTo>
                    <a:pt x="517547" y="56608"/>
                    <a:pt x="517547" y="56703"/>
                    <a:pt x="517547" y="56608"/>
                  </a:cubicBezTo>
                  <a:cubicBezTo>
                    <a:pt x="517547" y="56703"/>
                    <a:pt x="517547" y="56703"/>
                    <a:pt x="517547" y="56608"/>
                  </a:cubicBezTo>
                  <a:close/>
                  <a:moveTo>
                    <a:pt x="395913" y="28223"/>
                  </a:moveTo>
                  <a:cubicBezTo>
                    <a:pt x="395436" y="28700"/>
                    <a:pt x="394960" y="29176"/>
                    <a:pt x="394484" y="29652"/>
                  </a:cubicBezTo>
                  <a:cubicBezTo>
                    <a:pt x="394484" y="29557"/>
                    <a:pt x="394388" y="29461"/>
                    <a:pt x="394293" y="29366"/>
                  </a:cubicBezTo>
                  <a:cubicBezTo>
                    <a:pt x="395055" y="29366"/>
                    <a:pt x="395627" y="28890"/>
                    <a:pt x="395913" y="28223"/>
                  </a:cubicBezTo>
                  <a:cubicBezTo>
                    <a:pt x="395913" y="28223"/>
                    <a:pt x="395913" y="28223"/>
                    <a:pt x="395913" y="28223"/>
                  </a:cubicBezTo>
                  <a:close/>
                  <a:moveTo>
                    <a:pt x="273040" y="37462"/>
                  </a:moveTo>
                  <a:cubicBezTo>
                    <a:pt x="273040" y="37462"/>
                    <a:pt x="272945" y="37558"/>
                    <a:pt x="272945" y="37558"/>
                  </a:cubicBezTo>
                  <a:cubicBezTo>
                    <a:pt x="272945" y="37558"/>
                    <a:pt x="272945" y="37462"/>
                    <a:pt x="272945" y="37462"/>
                  </a:cubicBezTo>
                  <a:cubicBezTo>
                    <a:pt x="272945" y="37462"/>
                    <a:pt x="272945" y="37462"/>
                    <a:pt x="273040" y="37462"/>
                  </a:cubicBezTo>
                  <a:close/>
                  <a:moveTo>
                    <a:pt x="72444" y="31176"/>
                  </a:moveTo>
                  <a:cubicBezTo>
                    <a:pt x="72253" y="31367"/>
                    <a:pt x="71967" y="31557"/>
                    <a:pt x="71777" y="31748"/>
                  </a:cubicBezTo>
                  <a:lnTo>
                    <a:pt x="71777" y="31748"/>
                  </a:lnTo>
                  <a:cubicBezTo>
                    <a:pt x="72158" y="31652"/>
                    <a:pt x="72253" y="31367"/>
                    <a:pt x="72444" y="31176"/>
                  </a:cubicBezTo>
                  <a:close/>
                  <a:moveTo>
                    <a:pt x="56061" y="193387"/>
                  </a:moveTo>
                  <a:cubicBezTo>
                    <a:pt x="56061" y="193387"/>
                    <a:pt x="56061" y="193387"/>
                    <a:pt x="56061" y="193387"/>
                  </a:cubicBezTo>
                  <a:cubicBezTo>
                    <a:pt x="55965" y="193387"/>
                    <a:pt x="55965" y="193387"/>
                    <a:pt x="56061" y="193387"/>
                  </a:cubicBezTo>
                  <a:cubicBezTo>
                    <a:pt x="56061" y="193387"/>
                    <a:pt x="56061" y="193387"/>
                    <a:pt x="56061" y="193387"/>
                  </a:cubicBezTo>
                  <a:close/>
                  <a:moveTo>
                    <a:pt x="129022" y="296829"/>
                  </a:moveTo>
                  <a:cubicBezTo>
                    <a:pt x="128927" y="296923"/>
                    <a:pt x="128831" y="297019"/>
                    <a:pt x="128736" y="297114"/>
                  </a:cubicBezTo>
                  <a:cubicBezTo>
                    <a:pt x="128736" y="296923"/>
                    <a:pt x="128641" y="296733"/>
                    <a:pt x="128546" y="296542"/>
                  </a:cubicBezTo>
                  <a:cubicBezTo>
                    <a:pt x="128641" y="296638"/>
                    <a:pt x="128831" y="296733"/>
                    <a:pt x="129022" y="296829"/>
                  </a:cubicBezTo>
                  <a:close/>
                  <a:moveTo>
                    <a:pt x="369719" y="479041"/>
                  </a:moveTo>
                  <a:cubicBezTo>
                    <a:pt x="369719" y="479041"/>
                    <a:pt x="369719" y="479041"/>
                    <a:pt x="369719" y="479041"/>
                  </a:cubicBezTo>
                  <a:lnTo>
                    <a:pt x="369719" y="479041"/>
                  </a:lnTo>
                  <a:cubicBezTo>
                    <a:pt x="369814" y="479041"/>
                    <a:pt x="369814" y="479041"/>
                    <a:pt x="369719" y="479041"/>
                  </a:cubicBezTo>
                  <a:cubicBezTo>
                    <a:pt x="369719" y="479137"/>
                    <a:pt x="369719" y="479041"/>
                    <a:pt x="369719" y="479041"/>
                  </a:cubicBezTo>
                  <a:close/>
                  <a:moveTo>
                    <a:pt x="534120" y="89945"/>
                  </a:moveTo>
                  <a:cubicBezTo>
                    <a:pt x="534120" y="90041"/>
                    <a:pt x="534120" y="90041"/>
                    <a:pt x="534120" y="89945"/>
                  </a:cubicBezTo>
                  <a:cubicBezTo>
                    <a:pt x="534120" y="90041"/>
                    <a:pt x="534120" y="89945"/>
                    <a:pt x="534120" y="89945"/>
                  </a:cubicBezTo>
                  <a:lnTo>
                    <a:pt x="534120" y="89945"/>
                  </a:lnTo>
                  <a:cubicBezTo>
                    <a:pt x="534025" y="89945"/>
                    <a:pt x="534120" y="89945"/>
                    <a:pt x="534120" y="89945"/>
                  </a:cubicBezTo>
                  <a:cubicBezTo>
                    <a:pt x="534120" y="89945"/>
                    <a:pt x="534120" y="89945"/>
                    <a:pt x="534120" y="89945"/>
                  </a:cubicBezTo>
                  <a:cubicBezTo>
                    <a:pt x="534120" y="89945"/>
                    <a:pt x="534120" y="89945"/>
                    <a:pt x="534120" y="89945"/>
                  </a:cubicBezTo>
                  <a:close/>
                  <a:moveTo>
                    <a:pt x="536311" y="76515"/>
                  </a:moveTo>
                  <a:cubicBezTo>
                    <a:pt x="536121" y="75848"/>
                    <a:pt x="536121" y="75182"/>
                    <a:pt x="536502" y="74515"/>
                  </a:cubicBezTo>
                  <a:cubicBezTo>
                    <a:pt x="536406" y="75182"/>
                    <a:pt x="536406" y="75848"/>
                    <a:pt x="536311" y="76515"/>
                  </a:cubicBezTo>
                  <a:close/>
                  <a:moveTo>
                    <a:pt x="533739" y="72229"/>
                  </a:moveTo>
                  <a:cubicBezTo>
                    <a:pt x="533739" y="72229"/>
                    <a:pt x="533739" y="72229"/>
                    <a:pt x="533739" y="72229"/>
                  </a:cubicBezTo>
                  <a:cubicBezTo>
                    <a:pt x="533835" y="72134"/>
                    <a:pt x="533835" y="72134"/>
                    <a:pt x="533835" y="72134"/>
                  </a:cubicBezTo>
                  <a:cubicBezTo>
                    <a:pt x="533835" y="72229"/>
                    <a:pt x="533739" y="72229"/>
                    <a:pt x="533739" y="72229"/>
                  </a:cubicBezTo>
                  <a:close/>
                  <a:moveTo>
                    <a:pt x="165217" y="5649"/>
                  </a:moveTo>
                  <a:cubicBezTo>
                    <a:pt x="165122" y="5554"/>
                    <a:pt x="165027" y="5649"/>
                    <a:pt x="164931" y="5554"/>
                  </a:cubicBezTo>
                  <a:cubicBezTo>
                    <a:pt x="165027" y="5458"/>
                    <a:pt x="165122" y="5458"/>
                    <a:pt x="165122" y="5363"/>
                  </a:cubicBezTo>
                  <a:cubicBezTo>
                    <a:pt x="165122" y="5554"/>
                    <a:pt x="165122" y="5649"/>
                    <a:pt x="165217" y="5649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8" name="Freeform: Shape 92">
              <a:extLst>
                <a:ext uri="{FF2B5EF4-FFF2-40B4-BE49-F238E27FC236}">
                  <a16:creationId xmlns:a16="http://schemas.microsoft.com/office/drawing/2014/main" id="{14EB3926-0C83-0960-5328-13C58B9D24B5}"/>
                </a:ext>
              </a:extLst>
            </p:cNvPr>
            <p:cNvSpPr/>
            <p:nvPr/>
          </p:nvSpPr>
          <p:spPr>
            <a:xfrm>
              <a:off x="7266526" y="5123782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213" name="شكل بيضاوي 212">
            <a:extLst>
              <a:ext uri="{FF2B5EF4-FFF2-40B4-BE49-F238E27FC236}">
                <a16:creationId xmlns:a16="http://schemas.microsoft.com/office/drawing/2014/main" id="{385988DF-E0F6-3081-0A58-DBEEC8D7D404}"/>
              </a:ext>
            </a:extLst>
          </p:cNvPr>
          <p:cNvSpPr/>
          <p:nvPr/>
        </p:nvSpPr>
        <p:spPr>
          <a:xfrm>
            <a:off x="14973696" y="1061400"/>
            <a:ext cx="5040000" cy="5040000"/>
          </a:xfrm>
          <a:prstGeom prst="ellipse">
            <a:avLst/>
          </a:prstGeom>
          <a:blipFill>
            <a:blip r:embed="rId10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iro ExtraBold" pitchFamily="2" charset="-78"/>
              <a:cs typeface="Cairo ExtraBold" pitchFamily="2" charset="-78"/>
            </a:endParaRPr>
          </a:p>
        </p:txBody>
      </p:sp>
      <p:grpSp>
        <p:nvGrpSpPr>
          <p:cNvPr id="216" name="Graphic 6">
            <a:extLst>
              <a:ext uri="{FF2B5EF4-FFF2-40B4-BE49-F238E27FC236}">
                <a16:creationId xmlns:a16="http://schemas.microsoft.com/office/drawing/2014/main" id="{6A196B1A-6282-79A6-3C53-9CD3AEEA75FB}"/>
              </a:ext>
            </a:extLst>
          </p:cNvPr>
          <p:cNvGrpSpPr/>
          <p:nvPr/>
        </p:nvGrpSpPr>
        <p:grpSpPr>
          <a:xfrm>
            <a:off x="-5684753" y="7421801"/>
            <a:ext cx="2684171" cy="1319146"/>
            <a:chOff x="-1591518" y="5517808"/>
            <a:chExt cx="2684171" cy="1319146"/>
          </a:xfrm>
          <a:solidFill>
            <a:schemeClr val="bg1"/>
          </a:solidFill>
        </p:grpSpPr>
        <p:sp>
          <p:nvSpPr>
            <p:cNvPr id="218" name="Freeform: Shape 121">
              <a:extLst>
                <a:ext uri="{FF2B5EF4-FFF2-40B4-BE49-F238E27FC236}">
                  <a16:creationId xmlns:a16="http://schemas.microsoft.com/office/drawing/2014/main" id="{12F48972-0EFE-F92E-81A2-9BA41B61B71C}"/>
                </a:ext>
              </a:extLst>
            </p:cNvPr>
            <p:cNvSpPr/>
            <p:nvPr/>
          </p:nvSpPr>
          <p:spPr>
            <a:xfrm>
              <a:off x="-490289" y="5517808"/>
              <a:ext cx="225381" cy="226926"/>
            </a:xfrm>
            <a:custGeom>
              <a:avLst/>
              <a:gdLst>
                <a:gd name="connsiteX0" fmla="*/ 3721 w 225381"/>
                <a:gd name="connsiteY0" fmla="*/ 141870 h 226926"/>
                <a:gd name="connsiteX1" fmla="*/ 87795 w 225381"/>
                <a:gd name="connsiteY1" fmla="*/ 223180 h 226926"/>
                <a:gd name="connsiteX2" fmla="*/ 221393 w 225381"/>
                <a:gd name="connsiteY2" fmla="*/ 147628 h 226926"/>
                <a:gd name="connsiteX3" fmla="*/ 208264 w 225381"/>
                <a:gd name="connsiteY3" fmla="*/ 61941 h 226926"/>
                <a:gd name="connsiteX4" fmla="*/ 205270 w 225381"/>
                <a:gd name="connsiteY4" fmla="*/ 55492 h 226926"/>
                <a:gd name="connsiteX5" fmla="*/ 56239 w 225381"/>
                <a:gd name="connsiteY5" fmla="*/ 16103 h 226926"/>
                <a:gd name="connsiteX6" fmla="*/ 15238 w 225381"/>
                <a:gd name="connsiteY6" fmla="*/ 56413 h 226926"/>
                <a:gd name="connsiteX7" fmla="*/ 3721 w 225381"/>
                <a:gd name="connsiteY7" fmla="*/ 141870 h 22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381" h="226926">
                  <a:moveTo>
                    <a:pt x="3721" y="141870"/>
                  </a:moveTo>
                  <a:cubicBezTo>
                    <a:pt x="14777" y="182180"/>
                    <a:pt x="47946" y="212354"/>
                    <a:pt x="87795" y="223180"/>
                  </a:cubicBezTo>
                  <a:cubicBezTo>
                    <a:pt x="144920" y="238613"/>
                    <a:pt x="205500" y="204983"/>
                    <a:pt x="221393" y="147628"/>
                  </a:cubicBezTo>
                  <a:cubicBezTo>
                    <a:pt x="230146" y="116302"/>
                    <a:pt x="223927" y="86358"/>
                    <a:pt x="208264" y="61941"/>
                  </a:cubicBezTo>
                  <a:cubicBezTo>
                    <a:pt x="207112" y="59868"/>
                    <a:pt x="206652" y="57565"/>
                    <a:pt x="205270" y="55492"/>
                  </a:cubicBezTo>
                  <a:cubicBezTo>
                    <a:pt x="177859" y="8732"/>
                    <a:pt x="103919" y="-19600"/>
                    <a:pt x="56239" y="16103"/>
                  </a:cubicBezTo>
                  <a:cubicBezTo>
                    <a:pt x="38042" y="29694"/>
                    <a:pt x="26985" y="36373"/>
                    <a:pt x="15238" y="56413"/>
                  </a:cubicBezTo>
                  <a:cubicBezTo>
                    <a:pt x="266" y="81751"/>
                    <a:pt x="-3881" y="113308"/>
                    <a:pt x="3721" y="14187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19" name="Freeform: Shape 122">
              <a:extLst>
                <a:ext uri="{FF2B5EF4-FFF2-40B4-BE49-F238E27FC236}">
                  <a16:creationId xmlns:a16="http://schemas.microsoft.com/office/drawing/2014/main" id="{84D78CCA-E6DD-59B7-C51C-37D2ED119EEE}"/>
                </a:ext>
              </a:extLst>
            </p:cNvPr>
            <p:cNvSpPr/>
            <p:nvPr/>
          </p:nvSpPr>
          <p:spPr>
            <a:xfrm>
              <a:off x="-137049" y="5904208"/>
              <a:ext cx="202415" cy="202912"/>
            </a:xfrm>
            <a:custGeom>
              <a:avLst/>
              <a:gdLst>
                <a:gd name="connsiteX0" fmla="*/ 49893 w 202415"/>
                <a:gd name="connsiteY0" fmla="*/ 189203 h 202912"/>
                <a:gd name="connsiteX1" fmla="*/ 188789 w 202415"/>
                <a:gd name="connsiteY1" fmla="*/ 153039 h 202912"/>
                <a:gd name="connsiteX2" fmla="*/ 128440 w 202415"/>
                <a:gd name="connsiteY2" fmla="*/ 3778 h 202912"/>
                <a:gd name="connsiteX3" fmla="*/ 29623 w 202415"/>
                <a:gd name="connsiteY3" fmla="*/ 29576 h 202912"/>
                <a:gd name="connsiteX4" fmla="*/ 49893 w 202415"/>
                <a:gd name="connsiteY4" fmla="*/ 189203 h 20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2415" h="202912">
                  <a:moveTo>
                    <a:pt x="49893" y="189203"/>
                  </a:moveTo>
                  <a:cubicBezTo>
                    <a:pt x="97574" y="217304"/>
                    <a:pt x="160918" y="200720"/>
                    <a:pt x="188789" y="153039"/>
                  </a:cubicBezTo>
                  <a:cubicBezTo>
                    <a:pt x="221959" y="96836"/>
                    <a:pt x="191784" y="20823"/>
                    <a:pt x="128440" y="3778"/>
                  </a:cubicBezTo>
                  <a:cubicBezTo>
                    <a:pt x="91816" y="-6127"/>
                    <a:pt x="56804" y="3778"/>
                    <a:pt x="29623" y="29576"/>
                  </a:cubicBezTo>
                  <a:cubicBezTo>
                    <a:pt x="-18288" y="74953"/>
                    <a:pt x="-5619" y="156494"/>
                    <a:pt x="49893" y="189203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21" name="Freeform: Shape 123">
              <a:extLst>
                <a:ext uri="{FF2B5EF4-FFF2-40B4-BE49-F238E27FC236}">
                  <a16:creationId xmlns:a16="http://schemas.microsoft.com/office/drawing/2014/main" id="{E6F16DBB-A285-4302-691D-2AB55BBE33E1}"/>
                </a:ext>
              </a:extLst>
            </p:cNvPr>
            <p:cNvSpPr/>
            <p:nvPr/>
          </p:nvSpPr>
          <p:spPr>
            <a:xfrm>
              <a:off x="386323" y="5963417"/>
              <a:ext cx="223424" cy="220117"/>
            </a:xfrm>
            <a:custGeom>
              <a:avLst/>
              <a:gdLst>
                <a:gd name="connsiteX0" fmla="*/ 14844 w 223424"/>
                <a:gd name="connsiteY0" fmla="*/ 164315 h 220117"/>
                <a:gd name="connsiteX1" fmla="*/ 109515 w 223424"/>
                <a:gd name="connsiteY1" fmla="*/ 218906 h 220117"/>
                <a:gd name="connsiteX2" fmla="*/ 113891 w 223424"/>
                <a:gd name="connsiteY2" fmla="*/ 219597 h 220117"/>
                <a:gd name="connsiteX3" fmla="*/ 219618 w 223424"/>
                <a:gd name="connsiteY3" fmla="*/ 139438 h 220117"/>
                <a:gd name="connsiteX4" fmla="*/ 143375 w 223424"/>
                <a:gd name="connsiteY4" fmla="*/ 4689 h 220117"/>
                <a:gd name="connsiteX5" fmla="*/ 138998 w 223424"/>
                <a:gd name="connsiteY5" fmla="*/ 3537 h 220117"/>
                <a:gd name="connsiteX6" fmla="*/ 3788 w 223424"/>
                <a:gd name="connsiteY6" fmla="*/ 79780 h 220117"/>
                <a:gd name="connsiteX7" fmla="*/ 14844 w 223424"/>
                <a:gd name="connsiteY7" fmla="*/ 164315 h 2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424" h="220117">
                  <a:moveTo>
                    <a:pt x="14844" y="164315"/>
                  </a:moveTo>
                  <a:cubicBezTo>
                    <a:pt x="36036" y="200709"/>
                    <a:pt x="69666" y="214069"/>
                    <a:pt x="109515" y="218906"/>
                  </a:cubicBezTo>
                  <a:lnTo>
                    <a:pt x="113891" y="219597"/>
                  </a:lnTo>
                  <a:cubicBezTo>
                    <a:pt x="161342" y="225356"/>
                    <a:pt x="207640" y="182282"/>
                    <a:pt x="219618" y="139438"/>
                  </a:cubicBezTo>
                  <a:cubicBezTo>
                    <a:pt x="235281" y="83005"/>
                    <a:pt x="201191" y="19430"/>
                    <a:pt x="143375" y="4689"/>
                  </a:cubicBezTo>
                  <a:cubicBezTo>
                    <a:pt x="141993" y="4228"/>
                    <a:pt x="140611" y="3998"/>
                    <a:pt x="138998" y="3537"/>
                  </a:cubicBezTo>
                  <a:cubicBezTo>
                    <a:pt x="81183" y="-11205"/>
                    <a:pt x="20142" y="21273"/>
                    <a:pt x="3788" y="79780"/>
                  </a:cubicBezTo>
                  <a:cubicBezTo>
                    <a:pt x="-3813" y="108112"/>
                    <a:pt x="102" y="138978"/>
                    <a:pt x="14844" y="164315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23" name="Freeform: Shape 124">
              <a:extLst>
                <a:ext uri="{FF2B5EF4-FFF2-40B4-BE49-F238E27FC236}">
                  <a16:creationId xmlns:a16="http://schemas.microsoft.com/office/drawing/2014/main" id="{A9CEC880-72FA-29FD-8B02-86A4F201C6E8}"/>
                </a:ext>
              </a:extLst>
            </p:cNvPr>
            <p:cNvSpPr/>
            <p:nvPr/>
          </p:nvSpPr>
          <p:spPr>
            <a:xfrm>
              <a:off x="-1307894" y="5778139"/>
              <a:ext cx="194771" cy="193961"/>
            </a:xfrm>
            <a:custGeom>
              <a:avLst/>
              <a:gdLst>
                <a:gd name="connsiteX0" fmla="*/ 2923 w 194771"/>
                <a:gd name="connsiteY0" fmla="*/ 118791 h 193961"/>
                <a:gd name="connsiteX1" fmla="*/ 4074 w 194771"/>
                <a:gd name="connsiteY1" fmla="*/ 123397 h 193961"/>
                <a:gd name="connsiteX2" fmla="*/ 166235 w 194771"/>
                <a:gd name="connsiteY2" fmla="*/ 166702 h 193961"/>
                <a:gd name="connsiteX3" fmla="*/ 191342 w 194771"/>
                <a:gd name="connsiteY3" fmla="*/ 72262 h 193961"/>
                <a:gd name="connsiteX4" fmla="*/ 97823 w 194771"/>
                <a:gd name="connsiteY4" fmla="*/ 856 h 193961"/>
                <a:gd name="connsiteX5" fmla="*/ 93677 w 194771"/>
                <a:gd name="connsiteY5" fmla="*/ 395 h 193961"/>
                <a:gd name="connsiteX6" fmla="*/ 27339 w 194771"/>
                <a:gd name="connsiteY6" fmla="*/ 27575 h 193961"/>
                <a:gd name="connsiteX7" fmla="*/ 2923 w 194771"/>
                <a:gd name="connsiteY7" fmla="*/ 118791 h 193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771" h="193961">
                  <a:moveTo>
                    <a:pt x="2923" y="118791"/>
                  </a:moveTo>
                  <a:cubicBezTo>
                    <a:pt x="3383" y="120403"/>
                    <a:pt x="3614" y="121785"/>
                    <a:pt x="4074" y="123397"/>
                  </a:cubicBezTo>
                  <a:cubicBezTo>
                    <a:pt x="21120" y="195034"/>
                    <a:pt x="115790" y="216916"/>
                    <a:pt x="166235" y="166702"/>
                  </a:cubicBezTo>
                  <a:cubicBezTo>
                    <a:pt x="190881" y="142285"/>
                    <a:pt x="200556" y="105661"/>
                    <a:pt x="191342" y="72262"/>
                  </a:cubicBezTo>
                  <a:cubicBezTo>
                    <a:pt x="178904" y="26654"/>
                    <a:pt x="141588" y="6154"/>
                    <a:pt x="97823" y="856"/>
                  </a:cubicBezTo>
                  <a:cubicBezTo>
                    <a:pt x="96441" y="625"/>
                    <a:pt x="95059" y="395"/>
                    <a:pt x="93677" y="395"/>
                  </a:cubicBezTo>
                  <a:cubicBezTo>
                    <a:pt x="70413" y="-2599"/>
                    <a:pt x="43002" y="11912"/>
                    <a:pt x="27339" y="27575"/>
                  </a:cubicBezTo>
                  <a:cubicBezTo>
                    <a:pt x="2923" y="51761"/>
                    <a:pt x="-4909" y="85852"/>
                    <a:pt x="2923" y="118791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24" name="Freeform: Shape 125">
              <a:extLst>
                <a:ext uri="{FF2B5EF4-FFF2-40B4-BE49-F238E27FC236}">
                  <a16:creationId xmlns:a16="http://schemas.microsoft.com/office/drawing/2014/main" id="{B6CF59EA-74DB-8397-BFE7-2056A0982EAE}"/>
                </a:ext>
              </a:extLst>
            </p:cNvPr>
            <p:cNvSpPr/>
            <p:nvPr/>
          </p:nvSpPr>
          <p:spPr>
            <a:xfrm>
              <a:off x="-893447" y="5758280"/>
              <a:ext cx="169698" cy="169846"/>
            </a:xfrm>
            <a:custGeom>
              <a:avLst/>
              <a:gdLst>
                <a:gd name="connsiteX0" fmla="*/ 3781 w 169698"/>
                <a:gd name="connsiteY0" fmla="*/ 109166 h 169846"/>
                <a:gd name="connsiteX1" fmla="*/ 4472 w 169698"/>
                <a:gd name="connsiteY1" fmla="*/ 110779 h 169846"/>
                <a:gd name="connsiteX2" fmla="*/ 104440 w 169698"/>
                <a:gd name="connsiteY2" fmla="*/ 167673 h 169846"/>
                <a:gd name="connsiteX3" fmla="*/ 167323 w 169698"/>
                <a:gd name="connsiteY3" fmla="*/ 98570 h 169846"/>
                <a:gd name="connsiteX4" fmla="*/ 147284 w 169698"/>
                <a:gd name="connsiteY4" fmla="*/ 22097 h 169846"/>
                <a:gd name="connsiteX5" fmla="*/ 52152 w 169698"/>
                <a:gd name="connsiteY5" fmla="*/ 9659 h 169846"/>
                <a:gd name="connsiteX6" fmla="*/ 25202 w 169698"/>
                <a:gd name="connsiteY6" fmla="*/ 28086 h 169846"/>
                <a:gd name="connsiteX7" fmla="*/ 3781 w 169698"/>
                <a:gd name="connsiteY7" fmla="*/ 109166 h 16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9698" h="169846">
                  <a:moveTo>
                    <a:pt x="3781" y="109166"/>
                  </a:moveTo>
                  <a:cubicBezTo>
                    <a:pt x="4011" y="109627"/>
                    <a:pt x="4241" y="110318"/>
                    <a:pt x="4472" y="110779"/>
                  </a:cubicBezTo>
                  <a:cubicBezTo>
                    <a:pt x="22208" y="154083"/>
                    <a:pt x="56529" y="177347"/>
                    <a:pt x="104440" y="167673"/>
                  </a:cubicBezTo>
                  <a:cubicBezTo>
                    <a:pt x="138531" y="160993"/>
                    <a:pt x="160183" y="130358"/>
                    <a:pt x="167323" y="98570"/>
                  </a:cubicBezTo>
                  <a:cubicBezTo>
                    <a:pt x="173542" y="70930"/>
                    <a:pt x="167784" y="42828"/>
                    <a:pt x="147284" y="22097"/>
                  </a:cubicBezTo>
                  <a:cubicBezTo>
                    <a:pt x="120333" y="-5083"/>
                    <a:pt x="85091" y="-4623"/>
                    <a:pt x="52152" y="9659"/>
                  </a:cubicBezTo>
                  <a:cubicBezTo>
                    <a:pt x="42017" y="14265"/>
                    <a:pt x="33955" y="20945"/>
                    <a:pt x="25202" y="28086"/>
                  </a:cubicBezTo>
                  <a:cubicBezTo>
                    <a:pt x="4932" y="44901"/>
                    <a:pt x="-6354" y="84289"/>
                    <a:pt x="3781" y="109166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grpSp>
          <p:nvGrpSpPr>
            <p:cNvPr id="225" name="Graphic 6">
              <a:extLst>
                <a:ext uri="{FF2B5EF4-FFF2-40B4-BE49-F238E27FC236}">
                  <a16:creationId xmlns:a16="http://schemas.microsoft.com/office/drawing/2014/main" id="{E875BD61-233E-ECC8-6719-399F31CF2A81}"/>
                </a:ext>
              </a:extLst>
            </p:cNvPr>
            <p:cNvGrpSpPr/>
            <p:nvPr/>
          </p:nvGrpSpPr>
          <p:grpSpPr>
            <a:xfrm>
              <a:off x="841239" y="6094163"/>
              <a:ext cx="170709" cy="162987"/>
              <a:chOff x="841239" y="6094163"/>
              <a:chExt cx="170709" cy="162987"/>
            </a:xfrm>
            <a:grpFill/>
          </p:grpSpPr>
          <p:sp>
            <p:nvSpPr>
              <p:cNvPr id="239" name="Freeform: Shape 139">
                <a:extLst>
                  <a:ext uri="{FF2B5EF4-FFF2-40B4-BE49-F238E27FC236}">
                    <a16:creationId xmlns:a16="http://schemas.microsoft.com/office/drawing/2014/main" id="{B87B9FCE-17C7-621A-AD42-38AEAE15EC16}"/>
                  </a:ext>
                </a:extLst>
              </p:cNvPr>
              <p:cNvSpPr/>
              <p:nvPr/>
            </p:nvSpPr>
            <p:spPr>
              <a:xfrm>
                <a:off x="841239" y="6094163"/>
                <a:ext cx="170709" cy="162987"/>
              </a:xfrm>
              <a:custGeom>
                <a:avLst/>
                <a:gdLst>
                  <a:gd name="connsiteX0" fmla="*/ 10707 w 170709"/>
                  <a:gd name="connsiteY0" fmla="*/ 123402 h 162987"/>
                  <a:gd name="connsiteX1" fmla="*/ 121501 w 170709"/>
                  <a:gd name="connsiteY1" fmla="*/ 152656 h 162987"/>
                  <a:gd name="connsiteX2" fmla="*/ 153288 w 170709"/>
                  <a:gd name="connsiteY2" fmla="*/ 122251 h 162987"/>
                  <a:gd name="connsiteX3" fmla="*/ 155822 w 170709"/>
                  <a:gd name="connsiteY3" fmla="*/ 118796 h 162987"/>
                  <a:gd name="connsiteX4" fmla="*/ 150754 w 170709"/>
                  <a:gd name="connsiteY4" fmla="*/ 124324 h 162987"/>
                  <a:gd name="connsiteX5" fmla="*/ 137164 w 170709"/>
                  <a:gd name="connsiteY5" fmla="*/ 16063 h 162987"/>
                  <a:gd name="connsiteX6" fmla="*/ 107911 w 170709"/>
                  <a:gd name="connsiteY6" fmla="*/ 3164 h 162987"/>
                  <a:gd name="connsiteX7" fmla="*/ 24067 w 170709"/>
                  <a:gd name="connsiteY7" fmla="*/ 25277 h 162987"/>
                  <a:gd name="connsiteX8" fmla="*/ 10707 w 170709"/>
                  <a:gd name="connsiteY8" fmla="*/ 123402 h 16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709" h="162987">
                    <a:moveTo>
                      <a:pt x="10707" y="123402"/>
                    </a:moveTo>
                    <a:cubicBezTo>
                      <a:pt x="33510" y="162561"/>
                      <a:pt x="82343" y="173387"/>
                      <a:pt x="121501" y="152656"/>
                    </a:cubicBezTo>
                    <a:cubicBezTo>
                      <a:pt x="134861" y="145515"/>
                      <a:pt x="145456" y="135150"/>
                      <a:pt x="153288" y="122251"/>
                    </a:cubicBezTo>
                    <a:cubicBezTo>
                      <a:pt x="153979" y="121099"/>
                      <a:pt x="154900" y="119947"/>
                      <a:pt x="155822" y="118796"/>
                    </a:cubicBezTo>
                    <a:cubicBezTo>
                      <a:pt x="154440" y="120408"/>
                      <a:pt x="153288" y="121560"/>
                      <a:pt x="150754" y="124324"/>
                    </a:cubicBezTo>
                    <a:cubicBezTo>
                      <a:pt x="183693" y="90464"/>
                      <a:pt x="173558" y="41631"/>
                      <a:pt x="137164" y="16063"/>
                    </a:cubicBezTo>
                    <a:cubicBezTo>
                      <a:pt x="128411" y="9844"/>
                      <a:pt x="118046" y="6159"/>
                      <a:pt x="107911" y="3164"/>
                    </a:cubicBezTo>
                    <a:cubicBezTo>
                      <a:pt x="75893" y="-6050"/>
                      <a:pt x="48943" y="5928"/>
                      <a:pt x="24067" y="25277"/>
                    </a:cubicBezTo>
                    <a:cubicBezTo>
                      <a:pt x="-4496" y="47390"/>
                      <a:pt x="-5878" y="94610"/>
                      <a:pt x="10707" y="123402"/>
                    </a:cubicBezTo>
                    <a:close/>
                  </a:path>
                </a:pathLst>
              </a:custGeom>
              <a:grpFill/>
              <a:ln w="22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40" name="Freeform: Shape 140">
                <a:extLst>
                  <a:ext uri="{FF2B5EF4-FFF2-40B4-BE49-F238E27FC236}">
                    <a16:creationId xmlns:a16="http://schemas.microsoft.com/office/drawing/2014/main" id="{DB240BF8-8DB2-8C25-8602-E9F65630241A}"/>
                  </a:ext>
                </a:extLst>
              </p:cNvPr>
              <p:cNvSpPr/>
              <p:nvPr/>
            </p:nvSpPr>
            <p:spPr>
              <a:xfrm>
                <a:off x="996830" y="6209391"/>
                <a:ext cx="3241" cy="3566"/>
              </a:xfrm>
              <a:custGeom>
                <a:avLst/>
                <a:gdLst>
                  <a:gd name="connsiteX0" fmla="*/ 0 w 3241"/>
                  <a:gd name="connsiteY0" fmla="*/ 3567 h 3566"/>
                  <a:gd name="connsiteX1" fmla="*/ 0 w 3241"/>
                  <a:gd name="connsiteY1" fmla="*/ 3567 h 3566"/>
                  <a:gd name="connsiteX2" fmla="*/ 0 w 3241"/>
                  <a:gd name="connsiteY2" fmla="*/ 3567 h 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1" h="3566">
                    <a:moveTo>
                      <a:pt x="0" y="3567"/>
                    </a:moveTo>
                    <a:cubicBezTo>
                      <a:pt x="5298" y="-1961"/>
                      <a:pt x="3225" y="-349"/>
                      <a:pt x="0" y="3567"/>
                    </a:cubicBezTo>
                    <a:lnTo>
                      <a:pt x="0" y="3567"/>
                    </a:lnTo>
                    <a:close/>
                  </a:path>
                </a:pathLst>
              </a:custGeom>
              <a:grpFill/>
              <a:ln w="22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</p:grpSp>
        <p:sp>
          <p:nvSpPr>
            <p:cNvPr id="226" name="Freeform: Shape 127">
              <a:extLst>
                <a:ext uri="{FF2B5EF4-FFF2-40B4-BE49-F238E27FC236}">
                  <a16:creationId xmlns:a16="http://schemas.microsoft.com/office/drawing/2014/main" id="{30B15BDA-99AE-4822-5FC7-B1F1B7865BA6}"/>
                </a:ext>
              </a:extLst>
            </p:cNvPr>
            <p:cNvSpPr/>
            <p:nvPr/>
          </p:nvSpPr>
          <p:spPr>
            <a:xfrm>
              <a:off x="147892" y="6294574"/>
              <a:ext cx="150601" cy="143811"/>
            </a:xfrm>
            <a:custGeom>
              <a:avLst/>
              <a:gdLst>
                <a:gd name="connsiteX0" fmla="*/ 88811 w 150601"/>
                <a:gd name="connsiteY0" fmla="*/ 140433 h 143811"/>
                <a:gd name="connsiteX1" fmla="*/ 119447 w 150601"/>
                <a:gd name="connsiteY1" fmla="*/ 123849 h 143811"/>
                <a:gd name="connsiteX2" fmla="*/ 119908 w 150601"/>
                <a:gd name="connsiteY2" fmla="*/ 123618 h 143811"/>
                <a:gd name="connsiteX3" fmla="*/ 120138 w 150601"/>
                <a:gd name="connsiteY3" fmla="*/ 15588 h 143811"/>
                <a:gd name="connsiteX4" fmla="*/ 90424 w 150601"/>
                <a:gd name="connsiteY4" fmla="*/ 2459 h 143811"/>
                <a:gd name="connsiteX5" fmla="*/ 2664 w 150601"/>
                <a:gd name="connsiteY5" fmla="*/ 51982 h 143811"/>
                <a:gd name="connsiteX6" fmla="*/ 2203 w 150601"/>
                <a:gd name="connsiteY6" fmla="*/ 53364 h 143811"/>
                <a:gd name="connsiteX7" fmla="*/ 88811 w 150601"/>
                <a:gd name="connsiteY7" fmla="*/ 140433 h 14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601" h="143811">
                  <a:moveTo>
                    <a:pt x="88811" y="140433"/>
                  </a:moveTo>
                  <a:cubicBezTo>
                    <a:pt x="98716" y="136978"/>
                    <a:pt x="111615" y="131911"/>
                    <a:pt x="119447" y="123849"/>
                  </a:cubicBezTo>
                  <a:cubicBezTo>
                    <a:pt x="119677" y="123849"/>
                    <a:pt x="119677" y="123849"/>
                    <a:pt x="119908" y="123618"/>
                  </a:cubicBezTo>
                  <a:cubicBezTo>
                    <a:pt x="160448" y="101275"/>
                    <a:pt x="161139" y="38162"/>
                    <a:pt x="120138" y="15588"/>
                  </a:cubicBezTo>
                  <a:cubicBezTo>
                    <a:pt x="110924" y="10521"/>
                    <a:pt x="100559" y="5223"/>
                    <a:pt x="90424" y="2459"/>
                  </a:cubicBezTo>
                  <a:cubicBezTo>
                    <a:pt x="53108" y="-7676"/>
                    <a:pt x="12799" y="14436"/>
                    <a:pt x="2664" y="51982"/>
                  </a:cubicBezTo>
                  <a:cubicBezTo>
                    <a:pt x="2664" y="52443"/>
                    <a:pt x="2433" y="52903"/>
                    <a:pt x="2203" y="53364"/>
                  </a:cubicBezTo>
                  <a:cubicBezTo>
                    <a:pt x="-10926" y="102657"/>
                    <a:pt x="36754" y="158169"/>
                    <a:pt x="88811" y="140433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27" name="Freeform: Shape 128">
              <a:extLst>
                <a:ext uri="{FF2B5EF4-FFF2-40B4-BE49-F238E27FC236}">
                  <a16:creationId xmlns:a16="http://schemas.microsoft.com/office/drawing/2014/main" id="{F2290DE3-D3B7-B95C-9CD6-05676D4F3D28}"/>
                </a:ext>
              </a:extLst>
            </p:cNvPr>
            <p:cNvSpPr/>
            <p:nvPr/>
          </p:nvSpPr>
          <p:spPr>
            <a:xfrm>
              <a:off x="-479197" y="5918175"/>
              <a:ext cx="167273" cy="162547"/>
            </a:xfrm>
            <a:custGeom>
              <a:avLst/>
              <a:gdLst>
                <a:gd name="connsiteX0" fmla="*/ 58967 w 167273"/>
                <a:gd name="connsiteY0" fmla="*/ 158652 h 162547"/>
                <a:gd name="connsiteX1" fmla="*/ 164003 w 167273"/>
                <a:gd name="connsiteY1" fmla="*/ 63521 h 162547"/>
                <a:gd name="connsiteX2" fmla="*/ 59198 w 167273"/>
                <a:gd name="connsiteY2" fmla="*/ 4093 h 162547"/>
                <a:gd name="connsiteX3" fmla="*/ 0 w 167273"/>
                <a:gd name="connsiteY3" fmla="*/ 81257 h 162547"/>
                <a:gd name="connsiteX4" fmla="*/ 58967 w 167273"/>
                <a:gd name="connsiteY4" fmla="*/ 158652 h 1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273" h="162547">
                  <a:moveTo>
                    <a:pt x="58967" y="158652"/>
                  </a:moveTo>
                  <a:cubicBezTo>
                    <a:pt x="111025" y="178461"/>
                    <a:pt x="183582" y="119033"/>
                    <a:pt x="164003" y="63521"/>
                  </a:cubicBezTo>
                  <a:cubicBezTo>
                    <a:pt x="150413" y="24133"/>
                    <a:pt x="103423" y="-12492"/>
                    <a:pt x="59198" y="4093"/>
                  </a:cubicBezTo>
                  <a:cubicBezTo>
                    <a:pt x="25338" y="16762"/>
                    <a:pt x="230" y="43251"/>
                    <a:pt x="0" y="81257"/>
                  </a:cubicBezTo>
                  <a:cubicBezTo>
                    <a:pt x="0" y="119494"/>
                    <a:pt x="25107" y="145983"/>
                    <a:pt x="58967" y="158652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28" name="Freeform: Shape 129">
              <a:extLst>
                <a:ext uri="{FF2B5EF4-FFF2-40B4-BE49-F238E27FC236}">
                  <a16:creationId xmlns:a16="http://schemas.microsoft.com/office/drawing/2014/main" id="{51C98718-AC44-B87E-04A9-B1F15160DCA8}"/>
                </a:ext>
              </a:extLst>
            </p:cNvPr>
            <p:cNvSpPr/>
            <p:nvPr/>
          </p:nvSpPr>
          <p:spPr>
            <a:xfrm>
              <a:off x="-1008292" y="6145672"/>
              <a:ext cx="185987" cy="170483"/>
            </a:xfrm>
            <a:custGeom>
              <a:avLst/>
              <a:gdLst>
                <a:gd name="connsiteX0" fmla="*/ 0 w 185987"/>
                <a:gd name="connsiteY0" fmla="*/ 87787 h 170483"/>
                <a:gd name="connsiteX1" fmla="*/ 82232 w 185987"/>
                <a:gd name="connsiteY1" fmla="*/ 170480 h 170483"/>
                <a:gd name="connsiteX2" fmla="*/ 162851 w 185987"/>
                <a:gd name="connsiteY2" fmla="*/ 134546 h 170483"/>
                <a:gd name="connsiteX3" fmla="*/ 175520 w 185987"/>
                <a:gd name="connsiteY3" fmla="*/ 38724 h 170483"/>
                <a:gd name="connsiteX4" fmla="*/ 73249 w 185987"/>
                <a:gd name="connsiteY4" fmla="*/ 7398 h 170483"/>
                <a:gd name="connsiteX5" fmla="*/ 0 w 185987"/>
                <a:gd name="connsiteY5" fmla="*/ 87787 h 17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5987" h="170483">
                  <a:moveTo>
                    <a:pt x="0" y="87787"/>
                  </a:moveTo>
                  <a:cubicBezTo>
                    <a:pt x="0" y="132243"/>
                    <a:pt x="37315" y="170940"/>
                    <a:pt x="82232" y="170480"/>
                  </a:cubicBezTo>
                  <a:cubicBezTo>
                    <a:pt x="112867" y="170019"/>
                    <a:pt x="142812" y="158502"/>
                    <a:pt x="162851" y="134546"/>
                  </a:cubicBezTo>
                  <a:cubicBezTo>
                    <a:pt x="185886" y="106675"/>
                    <a:pt x="194639" y="71663"/>
                    <a:pt x="175520" y="38724"/>
                  </a:cubicBezTo>
                  <a:cubicBezTo>
                    <a:pt x="154790" y="3021"/>
                    <a:pt x="109873" y="-9417"/>
                    <a:pt x="73249" y="7398"/>
                  </a:cubicBezTo>
                  <a:cubicBezTo>
                    <a:pt x="32709" y="15229"/>
                    <a:pt x="0" y="42640"/>
                    <a:pt x="0" y="87787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30" name="Freeform: Shape 130">
              <a:extLst>
                <a:ext uri="{FF2B5EF4-FFF2-40B4-BE49-F238E27FC236}">
                  <a16:creationId xmlns:a16="http://schemas.microsoft.com/office/drawing/2014/main" id="{80334B95-CCD1-7EE1-9B1B-29A26D0BE488}"/>
                </a:ext>
              </a:extLst>
            </p:cNvPr>
            <p:cNvSpPr/>
            <p:nvPr/>
          </p:nvSpPr>
          <p:spPr>
            <a:xfrm>
              <a:off x="-1591518" y="5934015"/>
              <a:ext cx="145346" cy="145345"/>
            </a:xfrm>
            <a:custGeom>
              <a:avLst/>
              <a:gdLst>
                <a:gd name="connsiteX0" fmla="*/ 72559 w 145346"/>
                <a:gd name="connsiteY0" fmla="*/ 145346 h 145345"/>
                <a:gd name="connsiteX1" fmla="*/ 145347 w 145346"/>
                <a:gd name="connsiteY1" fmla="*/ 72788 h 145345"/>
                <a:gd name="connsiteX2" fmla="*/ 72789 w 145346"/>
                <a:gd name="connsiteY2" fmla="*/ 0 h 145345"/>
                <a:gd name="connsiteX3" fmla="*/ 1 w 145346"/>
                <a:gd name="connsiteY3" fmla="*/ 72558 h 145345"/>
                <a:gd name="connsiteX4" fmla="*/ 72559 w 145346"/>
                <a:gd name="connsiteY4" fmla="*/ 145346 h 145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46" h="145345">
                  <a:moveTo>
                    <a:pt x="72559" y="145346"/>
                  </a:moveTo>
                  <a:cubicBezTo>
                    <a:pt x="112178" y="145346"/>
                    <a:pt x="145347" y="112407"/>
                    <a:pt x="145347" y="72788"/>
                  </a:cubicBezTo>
                  <a:cubicBezTo>
                    <a:pt x="145347" y="33169"/>
                    <a:pt x="112408" y="0"/>
                    <a:pt x="72789" y="0"/>
                  </a:cubicBezTo>
                  <a:cubicBezTo>
                    <a:pt x="33170" y="0"/>
                    <a:pt x="1" y="32939"/>
                    <a:pt x="1" y="72558"/>
                  </a:cubicBezTo>
                  <a:cubicBezTo>
                    <a:pt x="-229" y="112176"/>
                    <a:pt x="32710" y="145346"/>
                    <a:pt x="72559" y="145346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31" name="Freeform: Shape 131">
              <a:extLst>
                <a:ext uri="{FF2B5EF4-FFF2-40B4-BE49-F238E27FC236}">
                  <a16:creationId xmlns:a16="http://schemas.microsoft.com/office/drawing/2014/main" id="{D854C949-5356-21A8-1046-064B196F5CE6}"/>
                </a:ext>
              </a:extLst>
            </p:cNvPr>
            <p:cNvSpPr/>
            <p:nvPr/>
          </p:nvSpPr>
          <p:spPr>
            <a:xfrm>
              <a:off x="572080" y="6436327"/>
              <a:ext cx="142855" cy="139758"/>
            </a:xfrm>
            <a:custGeom>
              <a:avLst/>
              <a:gdLst>
                <a:gd name="connsiteX0" fmla="*/ 87300 w 142855"/>
                <a:gd name="connsiteY0" fmla="*/ 136194 h 139758"/>
                <a:gd name="connsiteX1" fmla="*/ 100890 w 142855"/>
                <a:gd name="connsiteY1" fmla="*/ 131127 h 139758"/>
                <a:gd name="connsiteX2" fmla="*/ 142813 w 142855"/>
                <a:gd name="connsiteY2" fmla="*/ 76306 h 139758"/>
                <a:gd name="connsiteX3" fmla="*/ 69334 w 142855"/>
                <a:gd name="connsiteY3" fmla="*/ 523 h 139758"/>
                <a:gd name="connsiteX4" fmla="*/ 1 w 142855"/>
                <a:gd name="connsiteY4" fmla="*/ 69626 h 139758"/>
                <a:gd name="connsiteX5" fmla="*/ 87300 w 142855"/>
                <a:gd name="connsiteY5" fmla="*/ 136194 h 139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55" h="139758">
                  <a:moveTo>
                    <a:pt x="87300" y="136194"/>
                  </a:moveTo>
                  <a:cubicBezTo>
                    <a:pt x="91907" y="134582"/>
                    <a:pt x="96284" y="132739"/>
                    <a:pt x="100890" y="131127"/>
                  </a:cubicBezTo>
                  <a:cubicBezTo>
                    <a:pt x="125537" y="121222"/>
                    <a:pt x="141891" y="103947"/>
                    <a:pt x="142813" y="76306"/>
                  </a:cubicBezTo>
                  <a:cubicBezTo>
                    <a:pt x="144195" y="37608"/>
                    <a:pt x="112177" y="-5235"/>
                    <a:pt x="69334" y="523"/>
                  </a:cubicBezTo>
                  <a:cubicBezTo>
                    <a:pt x="32018" y="5360"/>
                    <a:pt x="1" y="27934"/>
                    <a:pt x="1" y="69626"/>
                  </a:cubicBezTo>
                  <a:cubicBezTo>
                    <a:pt x="-230" y="110857"/>
                    <a:pt x="44457" y="152318"/>
                    <a:pt x="87300" y="136194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32" name="Freeform: Shape 132">
              <a:extLst>
                <a:ext uri="{FF2B5EF4-FFF2-40B4-BE49-F238E27FC236}">
                  <a16:creationId xmlns:a16="http://schemas.microsoft.com/office/drawing/2014/main" id="{241E2BB5-2286-EA22-3392-8DCB055BC64C}"/>
                </a:ext>
              </a:extLst>
            </p:cNvPr>
            <p:cNvSpPr/>
            <p:nvPr/>
          </p:nvSpPr>
          <p:spPr>
            <a:xfrm>
              <a:off x="-302813" y="6385557"/>
              <a:ext cx="121793" cy="111570"/>
            </a:xfrm>
            <a:custGeom>
              <a:avLst/>
              <a:gdLst>
                <a:gd name="connsiteX0" fmla="*/ 39446 w 121793"/>
                <a:gd name="connsiteY0" fmla="*/ 108879 h 111570"/>
                <a:gd name="connsiteX1" fmla="*/ 67778 w 121793"/>
                <a:gd name="connsiteY1" fmla="*/ 111413 h 111570"/>
                <a:gd name="connsiteX2" fmla="*/ 68009 w 121793"/>
                <a:gd name="connsiteY2" fmla="*/ 158 h 111570"/>
                <a:gd name="connsiteX3" fmla="*/ 39676 w 121793"/>
                <a:gd name="connsiteY3" fmla="*/ 2692 h 111570"/>
                <a:gd name="connsiteX4" fmla="*/ 39446 w 121793"/>
                <a:gd name="connsiteY4" fmla="*/ 108879 h 111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793" h="111570">
                  <a:moveTo>
                    <a:pt x="39446" y="108879"/>
                  </a:moveTo>
                  <a:cubicBezTo>
                    <a:pt x="49121" y="111413"/>
                    <a:pt x="58104" y="111874"/>
                    <a:pt x="67778" y="111413"/>
                  </a:cubicBezTo>
                  <a:cubicBezTo>
                    <a:pt x="139645" y="108419"/>
                    <a:pt x="139875" y="3613"/>
                    <a:pt x="68009" y="158"/>
                  </a:cubicBezTo>
                  <a:cubicBezTo>
                    <a:pt x="58334" y="-303"/>
                    <a:pt x="49121" y="158"/>
                    <a:pt x="39676" y="2692"/>
                  </a:cubicBezTo>
                  <a:cubicBezTo>
                    <a:pt x="-13072" y="15821"/>
                    <a:pt x="-13302" y="95519"/>
                    <a:pt x="39446" y="108879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33" name="Freeform: Shape 133">
              <a:extLst>
                <a:ext uri="{FF2B5EF4-FFF2-40B4-BE49-F238E27FC236}">
                  <a16:creationId xmlns:a16="http://schemas.microsoft.com/office/drawing/2014/main" id="{42466E06-D6E5-9157-218B-60CAD8777249}"/>
                </a:ext>
              </a:extLst>
            </p:cNvPr>
            <p:cNvSpPr/>
            <p:nvPr/>
          </p:nvSpPr>
          <p:spPr>
            <a:xfrm>
              <a:off x="-691631" y="6260034"/>
              <a:ext cx="90172" cy="94929"/>
            </a:xfrm>
            <a:custGeom>
              <a:avLst/>
              <a:gdLst>
                <a:gd name="connsiteX0" fmla="*/ 90122 w 90172"/>
                <a:gd name="connsiteY0" fmla="*/ 51510 h 94929"/>
                <a:gd name="connsiteX1" fmla="*/ 89662 w 90172"/>
                <a:gd name="connsiteY1" fmla="*/ 43218 h 94929"/>
                <a:gd name="connsiteX2" fmla="*/ 520 w 90172"/>
                <a:gd name="connsiteY2" fmla="*/ 42988 h 94929"/>
                <a:gd name="connsiteX3" fmla="*/ 59 w 90172"/>
                <a:gd name="connsiteY3" fmla="*/ 51280 h 94929"/>
                <a:gd name="connsiteX4" fmla="*/ 90122 w 90172"/>
                <a:gd name="connsiteY4" fmla="*/ 51510 h 9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172" h="94929">
                  <a:moveTo>
                    <a:pt x="90122" y="51510"/>
                  </a:moveTo>
                  <a:cubicBezTo>
                    <a:pt x="89892" y="48746"/>
                    <a:pt x="89892" y="45982"/>
                    <a:pt x="89662" y="43218"/>
                  </a:cubicBezTo>
                  <a:cubicBezTo>
                    <a:pt x="87128" y="-14368"/>
                    <a:pt x="3284" y="-14368"/>
                    <a:pt x="520" y="42988"/>
                  </a:cubicBezTo>
                  <a:cubicBezTo>
                    <a:pt x="289" y="45752"/>
                    <a:pt x="289" y="48516"/>
                    <a:pt x="59" y="51280"/>
                  </a:cubicBezTo>
                  <a:cubicBezTo>
                    <a:pt x="-2705" y="109326"/>
                    <a:pt x="92656" y="109556"/>
                    <a:pt x="90122" y="5151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34" name="Freeform: Shape 134">
              <a:extLst>
                <a:ext uri="{FF2B5EF4-FFF2-40B4-BE49-F238E27FC236}">
                  <a16:creationId xmlns:a16="http://schemas.microsoft.com/office/drawing/2014/main" id="{C1F5BC16-B421-A45C-59DE-873D78265E19}"/>
                </a:ext>
              </a:extLst>
            </p:cNvPr>
            <p:cNvSpPr/>
            <p:nvPr/>
          </p:nvSpPr>
          <p:spPr>
            <a:xfrm>
              <a:off x="-1381388" y="6300718"/>
              <a:ext cx="115746" cy="119547"/>
            </a:xfrm>
            <a:custGeom>
              <a:avLst/>
              <a:gdLst>
                <a:gd name="connsiteX0" fmla="*/ 57758 w 115746"/>
                <a:gd name="connsiteY0" fmla="*/ 119548 h 119547"/>
                <a:gd name="connsiteX1" fmla="*/ 57989 w 115746"/>
                <a:gd name="connsiteY1" fmla="*/ 0 h 119547"/>
                <a:gd name="connsiteX2" fmla="*/ 57758 w 115746"/>
                <a:gd name="connsiteY2" fmla="*/ 119548 h 119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46" h="119547">
                  <a:moveTo>
                    <a:pt x="57758" y="119548"/>
                  </a:moveTo>
                  <a:cubicBezTo>
                    <a:pt x="134923" y="119778"/>
                    <a:pt x="135153" y="231"/>
                    <a:pt x="57989" y="0"/>
                  </a:cubicBezTo>
                  <a:cubicBezTo>
                    <a:pt x="-19176" y="-230"/>
                    <a:pt x="-19406" y="119317"/>
                    <a:pt x="57758" y="119548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35" name="Freeform: Shape 135">
              <a:extLst>
                <a:ext uri="{FF2B5EF4-FFF2-40B4-BE49-F238E27FC236}">
                  <a16:creationId xmlns:a16="http://schemas.microsoft.com/office/drawing/2014/main" id="{43E670B1-1BBD-1224-F9B5-B60199C92BD2}"/>
                </a:ext>
              </a:extLst>
            </p:cNvPr>
            <p:cNvSpPr/>
            <p:nvPr/>
          </p:nvSpPr>
          <p:spPr>
            <a:xfrm>
              <a:off x="995375" y="6508431"/>
              <a:ext cx="97277" cy="88764"/>
            </a:xfrm>
            <a:custGeom>
              <a:avLst/>
              <a:gdLst>
                <a:gd name="connsiteX0" fmla="*/ 65260 w 97277"/>
                <a:gd name="connsiteY0" fmla="*/ 77681 h 88764"/>
                <a:gd name="connsiteX1" fmla="*/ 69406 w 97277"/>
                <a:gd name="connsiteY1" fmla="*/ 73534 h 88764"/>
                <a:gd name="connsiteX2" fmla="*/ 69867 w 97277"/>
                <a:gd name="connsiteY2" fmla="*/ 73304 h 88764"/>
                <a:gd name="connsiteX3" fmla="*/ 97277 w 97277"/>
                <a:gd name="connsiteY3" fmla="*/ 37601 h 88764"/>
                <a:gd name="connsiteX4" fmla="*/ 60192 w 97277"/>
                <a:gd name="connsiteY4" fmla="*/ 286 h 88764"/>
                <a:gd name="connsiteX5" fmla="*/ 11360 w 97277"/>
                <a:gd name="connsiteY5" fmla="*/ 23320 h 88764"/>
                <a:gd name="connsiteX6" fmla="*/ 65260 w 97277"/>
                <a:gd name="connsiteY6" fmla="*/ 77681 h 8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277" h="88764">
                  <a:moveTo>
                    <a:pt x="65260" y="77681"/>
                  </a:moveTo>
                  <a:cubicBezTo>
                    <a:pt x="66642" y="76299"/>
                    <a:pt x="68024" y="74916"/>
                    <a:pt x="69406" y="73534"/>
                  </a:cubicBezTo>
                  <a:cubicBezTo>
                    <a:pt x="69636" y="73534"/>
                    <a:pt x="69636" y="73534"/>
                    <a:pt x="69867" y="73304"/>
                  </a:cubicBezTo>
                  <a:cubicBezTo>
                    <a:pt x="85991" y="69849"/>
                    <a:pt x="97277" y="53264"/>
                    <a:pt x="97277" y="37601"/>
                  </a:cubicBezTo>
                  <a:cubicBezTo>
                    <a:pt x="97277" y="15719"/>
                    <a:pt x="80462" y="2589"/>
                    <a:pt x="60192" y="286"/>
                  </a:cubicBezTo>
                  <a:cubicBezTo>
                    <a:pt x="39692" y="-2018"/>
                    <a:pt x="24950" y="9960"/>
                    <a:pt x="11360" y="23320"/>
                  </a:cubicBezTo>
                  <a:cubicBezTo>
                    <a:pt x="-23652" y="58102"/>
                    <a:pt x="30248" y="112232"/>
                    <a:pt x="65260" y="77681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36" name="Freeform: Shape 136">
              <a:extLst>
                <a:ext uri="{FF2B5EF4-FFF2-40B4-BE49-F238E27FC236}">
                  <a16:creationId xmlns:a16="http://schemas.microsoft.com/office/drawing/2014/main" id="{91645289-3754-9983-0D72-78D7BFF7C83E}"/>
                </a:ext>
              </a:extLst>
            </p:cNvPr>
            <p:cNvSpPr/>
            <p:nvPr/>
          </p:nvSpPr>
          <p:spPr>
            <a:xfrm>
              <a:off x="203073" y="6719479"/>
              <a:ext cx="90697" cy="93749"/>
            </a:xfrm>
            <a:custGeom>
              <a:avLst/>
              <a:gdLst>
                <a:gd name="connsiteX0" fmla="*/ 45147 w 90697"/>
                <a:gd name="connsiteY0" fmla="*/ 93750 h 93749"/>
                <a:gd name="connsiteX1" fmla="*/ 45377 w 90697"/>
                <a:gd name="connsiteY1" fmla="*/ 0 h 93749"/>
                <a:gd name="connsiteX2" fmla="*/ 45147 w 90697"/>
                <a:gd name="connsiteY2" fmla="*/ 93750 h 9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697" h="93749">
                  <a:moveTo>
                    <a:pt x="45147" y="93750"/>
                  </a:moveTo>
                  <a:cubicBezTo>
                    <a:pt x="105727" y="93980"/>
                    <a:pt x="105957" y="0"/>
                    <a:pt x="45377" y="0"/>
                  </a:cubicBezTo>
                  <a:cubicBezTo>
                    <a:pt x="-14972" y="-230"/>
                    <a:pt x="-15202" y="93519"/>
                    <a:pt x="45147" y="9375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37" name="Freeform: Shape 137">
              <a:extLst>
                <a:ext uri="{FF2B5EF4-FFF2-40B4-BE49-F238E27FC236}">
                  <a16:creationId xmlns:a16="http://schemas.microsoft.com/office/drawing/2014/main" id="{74C75038-2DFE-790E-E76B-B5C2DA007EE1}"/>
                </a:ext>
              </a:extLst>
            </p:cNvPr>
            <p:cNvSpPr/>
            <p:nvPr/>
          </p:nvSpPr>
          <p:spPr>
            <a:xfrm>
              <a:off x="-279664" y="6745968"/>
              <a:ext cx="88105" cy="90985"/>
            </a:xfrm>
            <a:custGeom>
              <a:avLst/>
              <a:gdLst>
                <a:gd name="connsiteX0" fmla="*/ 43938 w 88105"/>
                <a:gd name="connsiteY0" fmla="*/ 90985 h 90985"/>
                <a:gd name="connsiteX1" fmla="*/ 44168 w 88105"/>
                <a:gd name="connsiteY1" fmla="*/ 0 h 90985"/>
                <a:gd name="connsiteX2" fmla="*/ 43938 w 88105"/>
                <a:gd name="connsiteY2" fmla="*/ 90985 h 9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105" h="90985">
                  <a:moveTo>
                    <a:pt x="43938" y="90985"/>
                  </a:moveTo>
                  <a:cubicBezTo>
                    <a:pt x="102675" y="91216"/>
                    <a:pt x="102905" y="0"/>
                    <a:pt x="44168" y="0"/>
                  </a:cubicBezTo>
                  <a:cubicBezTo>
                    <a:pt x="-14569" y="-230"/>
                    <a:pt x="-14799" y="90755"/>
                    <a:pt x="43938" y="90985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38" name="Freeform: Shape 138">
              <a:extLst>
                <a:ext uri="{FF2B5EF4-FFF2-40B4-BE49-F238E27FC236}">
                  <a16:creationId xmlns:a16="http://schemas.microsoft.com/office/drawing/2014/main" id="{1CAD74C7-684E-E9F1-15A1-AA215DE5B78B}"/>
                </a:ext>
              </a:extLst>
            </p:cNvPr>
            <p:cNvSpPr/>
            <p:nvPr/>
          </p:nvSpPr>
          <p:spPr>
            <a:xfrm>
              <a:off x="-838386" y="6639141"/>
              <a:ext cx="100285" cy="92276"/>
            </a:xfrm>
            <a:custGeom>
              <a:avLst/>
              <a:gdLst>
                <a:gd name="connsiteX0" fmla="*/ 10682 w 100285"/>
                <a:gd name="connsiteY0" fmla="*/ 72737 h 92276"/>
                <a:gd name="connsiteX1" fmla="*/ 41318 w 100285"/>
                <a:gd name="connsiteY1" fmla="*/ 90934 h 92276"/>
                <a:gd name="connsiteX2" fmla="*/ 100285 w 100285"/>
                <a:gd name="connsiteY2" fmla="*/ 46248 h 92276"/>
                <a:gd name="connsiteX3" fmla="*/ 41548 w 100285"/>
                <a:gd name="connsiteY3" fmla="*/ 1332 h 92276"/>
                <a:gd name="connsiteX4" fmla="*/ 10913 w 100285"/>
                <a:gd name="connsiteY4" fmla="*/ 19529 h 92276"/>
                <a:gd name="connsiteX5" fmla="*/ 10682 w 100285"/>
                <a:gd name="connsiteY5" fmla="*/ 72737 h 9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285" h="92276">
                  <a:moveTo>
                    <a:pt x="10682" y="72737"/>
                  </a:moveTo>
                  <a:cubicBezTo>
                    <a:pt x="19205" y="81951"/>
                    <a:pt x="28879" y="88170"/>
                    <a:pt x="41318" y="90934"/>
                  </a:cubicBezTo>
                  <a:cubicBezTo>
                    <a:pt x="70571" y="97845"/>
                    <a:pt x="100055" y="77344"/>
                    <a:pt x="100285" y="46248"/>
                  </a:cubicBezTo>
                  <a:cubicBezTo>
                    <a:pt x="100285" y="15152"/>
                    <a:pt x="70801" y="-5579"/>
                    <a:pt x="41548" y="1332"/>
                  </a:cubicBezTo>
                  <a:cubicBezTo>
                    <a:pt x="29110" y="4326"/>
                    <a:pt x="19666" y="10545"/>
                    <a:pt x="10913" y="19529"/>
                  </a:cubicBezTo>
                  <a:cubicBezTo>
                    <a:pt x="-3599" y="34731"/>
                    <a:pt x="-3599" y="57535"/>
                    <a:pt x="10682" y="72737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242" name="Freeform: Shape 6">
            <a:extLst>
              <a:ext uri="{FF2B5EF4-FFF2-40B4-BE49-F238E27FC236}">
                <a16:creationId xmlns:a16="http://schemas.microsoft.com/office/drawing/2014/main" id="{44FDE3E3-8616-1FAD-2220-FA5FCDB11665}"/>
              </a:ext>
            </a:extLst>
          </p:cNvPr>
          <p:cNvSpPr/>
          <p:nvPr/>
        </p:nvSpPr>
        <p:spPr>
          <a:xfrm rot="650280">
            <a:off x="15430022" y="-489579"/>
            <a:ext cx="5516740" cy="6600833"/>
          </a:xfrm>
          <a:custGeom>
            <a:avLst/>
            <a:gdLst>
              <a:gd name="connsiteX0" fmla="*/ 3921314 w 5516740"/>
              <a:gd name="connsiteY0" fmla="*/ 44786 h 6600833"/>
              <a:gd name="connsiteX1" fmla="*/ 2556804 w 5516740"/>
              <a:gd name="connsiteY1" fmla="*/ 86155 h 6600833"/>
              <a:gd name="connsiteX2" fmla="*/ 1953555 w 5516740"/>
              <a:gd name="connsiteY2" fmla="*/ 433599 h 6600833"/>
              <a:gd name="connsiteX3" fmla="*/ 1837435 w 5516740"/>
              <a:gd name="connsiteY3" fmla="*/ 938794 h 6600833"/>
              <a:gd name="connsiteX4" fmla="*/ 1703510 w 5516740"/>
              <a:gd name="connsiteY4" fmla="*/ 1936353 h 6600833"/>
              <a:gd name="connsiteX5" fmla="*/ 1084552 w 5516740"/>
              <a:gd name="connsiteY5" fmla="*/ 2578091 h 6600833"/>
              <a:gd name="connsiteX6" fmla="*/ 218953 w 5516740"/>
              <a:gd name="connsiteY6" fmla="*/ 3067314 h 6600833"/>
              <a:gd name="connsiteX7" fmla="*/ 104796 w 5516740"/>
              <a:gd name="connsiteY7" fmla="*/ 3940768 h 6600833"/>
              <a:gd name="connsiteX8" fmla="*/ 704248 w 5516740"/>
              <a:gd name="connsiteY8" fmla="*/ 4411271 h 6600833"/>
              <a:gd name="connsiteX9" fmla="*/ 1760981 w 5516740"/>
              <a:gd name="connsiteY9" fmla="*/ 4778483 h 6600833"/>
              <a:gd name="connsiteX10" fmla="*/ 2534287 w 5516740"/>
              <a:gd name="connsiteY10" fmla="*/ 5549824 h 6600833"/>
              <a:gd name="connsiteX11" fmla="*/ 3496238 w 5516740"/>
              <a:gd name="connsiteY11" fmla="*/ 6534555 h 6600833"/>
              <a:gd name="connsiteX12" fmla="*/ 4826056 w 5516740"/>
              <a:gd name="connsiteY12" fmla="*/ 6181481 h 6600833"/>
              <a:gd name="connsiteX13" fmla="*/ 4856690 w 5516740"/>
              <a:gd name="connsiteY13" fmla="*/ 5544064 h 6600833"/>
              <a:gd name="connsiteX14" fmla="*/ 5446717 w 5516740"/>
              <a:gd name="connsiteY14" fmla="*/ 3386874 h 6600833"/>
              <a:gd name="connsiteX15" fmla="*/ 5327716 w 5516740"/>
              <a:gd name="connsiteY15" fmla="*/ 1190409 h 6600833"/>
              <a:gd name="connsiteX16" fmla="*/ 3996196 w 5516740"/>
              <a:gd name="connsiteY16" fmla="*/ 51986 h 6600833"/>
              <a:gd name="connsiteX17" fmla="*/ 3921314 w 5516740"/>
              <a:gd name="connsiteY17" fmla="*/ 44786 h 6600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516740" h="6600833">
                <a:moveTo>
                  <a:pt x="3921314" y="44786"/>
                </a:moveTo>
                <a:cubicBezTo>
                  <a:pt x="3471757" y="-26300"/>
                  <a:pt x="2993923" y="-12947"/>
                  <a:pt x="2556804" y="86155"/>
                </a:cubicBezTo>
                <a:cubicBezTo>
                  <a:pt x="2228211" y="160775"/>
                  <a:pt x="2189723" y="172034"/>
                  <a:pt x="1953555" y="433599"/>
                </a:cubicBezTo>
                <a:cubicBezTo>
                  <a:pt x="1831282" y="569094"/>
                  <a:pt x="1829187" y="767035"/>
                  <a:pt x="1837435" y="938794"/>
                </a:cubicBezTo>
                <a:cubicBezTo>
                  <a:pt x="1853930" y="1281263"/>
                  <a:pt x="1859166" y="1622292"/>
                  <a:pt x="1703510" y="1936353"/>
                </a:cubicBezTo>
                <a:cubicBezTo>
                  <a:pt x="1565266" y="2215199"/>
                  <a:pt x="1348604" y="2420078"/>
                  <a:pt x="1084552" y="2578091"/>
                </a:cubicBezTo>
                <a:cubicBezTo>
                  <a:pt x="800470" y="2748147"/>
                  <a:pt x="476459" y="2853663"/>
                  <a:pt x="218953" y="3067314"/>
                </a:cubicBezTo>
                <a:cubicBezTo>
                  <a:pt x="-42874" y="3284630"/>
                  <a:pt x="-55442" y="3658519"/>
                  <a:pt x="104796" y="3940768"/>
                </a:cubicBezTo>
                <a:cubicBezTo>
                  <a:pt x="235317" y="4170652"/>
                  <a:pt x="465855" y="4313086"/>
                  <a:pt x="704248" y="4411271"/>
                </a:cubicBezTo>
                <a:cubicBezTo>
                  <a:pt x="1048027" y="4552919"/>
                  <a:pt x="1435923" y="4594419"/>
                  <a:pt x="1760981" y="4778483"/>
                </a:cubicBezTo>
                <a:cubicBezTo>
                  <a:pt x="2088526" y="4963987"/>
                  <a:pt x="2338833" y="5234323"/>
                  <a:pt x="2534287" y="5549824"/>
                </a:cubicBezTo>
                <a:cubicBezTo>
                  <a:pt x="2770716" y="5931568"/>
                  <a:pt x="3049038" y="6387801"/>
                  <a:pt x="3496238" y="6534555"/>
                </a:cubicBezTo>
                <a:cubicBezTo>
                  <a:pt x="3959017" y="6686545"/>
                  <a:pt x="4519457" y="6580505"/>
                  <a:pt x="4826056" y="6181481"/>
                </a:cubicBezTo>
                <a:cubicBezTo>
                  <a:pt x="4991531" y="5966129"/>
                  <a:pt x="4745414" y="5797774"/>
                  <a:pt x="4856690" y="5544064"/>
                </a:cubicBezTo>
                <a:cubicBezTo>
                  <a:pt x="5151900" y="4870908"/>
                  <a:pt x="5345782" y="4132425"/>
                  <a:pt x="5446717" y="3386874"/>
                </a:cubicBezTo>
                <a:cubicBezTo>
                  <a:pt x="5542938" y="2675621"/>
                  <a:pt x="5570561" y="1889617"/>
                  <a:pt x="5327716" y="1190409"/>
                </a:cubicBezTo>
                <a:cubicBezTo>
                  <a:pt x="5103592" y="545006"/>
                  <a:pt x="4621962" y="124774"/>
                  <a:pt x="3996196" y="51986"/>
                </a:cubicBezTo>
                <a:cubicBezTo>
                  <a:pt x="3971323" y="49106"/>
                  <a:pt x="3946056" y="48583"/>
                  <a:pt x="3921314" y="44786"/>
                </a:cubicBezTo>
                <a:close/>
              </a:path>
            </a:pathLst>
          </a:custGeom>
          <a:noFill/>
          <a:ln w="37110" cap="flat">
            <a:solidFill>
              <a:schemeClr val="bg1"/>
            </a:solidFill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243" name="Graphic 92">
            <a:extLst>
              <a:ext uri="{FF2B5EF4-FFF2-40B4-BE49-F238E27FC236}">
                <a16:creationId xmlns:a16="http://schemas.microsoft.com/office/drawing/2014/main" id="{1852C442-8DEB-FF65-B1D3-78788B083750}"/>
              </a:ext>
            </a:extLst>
          </p:cNvPr>
          <p:cNvSpPr/>
          <p:nvPr/>
        </p:nvSpPr>
        <p:spPr>
          <a:xfrm rot="15481086">
            <a:off x="-1836835" y="-9543475"/>
            <a:ext cx="2135297" cy="13546719"/>
          </a:xfrm>
          <a:custGeom>
            <a:avLst/>
            <a:gdLst>
              <a:gd name="connsiteX0" fmla="*/ 94685 w 389853"/>
              <a:gd name="connsiteY0" fmla="*/ 19071 h 2721295"/>
              <a:gd name="connsiteX1" fmla="*/ 59348 w 389853"/>
              <a:gd name="connsiteY1" fmla="*/ 202522 h 2721295"/>
              <a:gd name="connsiteX2" fmla="*/ 120593 w 389853"/>
              <a:gd name="connsiteY2" fmla="*/ 388546 h 2721295"/>
              <a:gd name="connsiteX3" fmla="*/ 35916 w 389853"/>
              <a:gd name="connsiteY3" fmla="*/ 934328 h 2721295"/>
              <a:gd name="connsiteX4" fmla="*/ 95733 w 389853"/>
              <a:gd name="connsiteY4" fmla="*/ 1497351 h 2721295"/>
              <a:gd name="connsiteX5" fmla="*/ 102 w 389853"/>
              <a:gd name="connsiteY5" fmla="*/ 1817581 h 2721295"/>
              <a:gd name="connsiteX6" fmla="*/ 86970 w 389853"/>
              <a:gd name="connsiteY6" fmla="*/ 2117524 h 2721295"/>
              <a:gd name="connsiteX7" fmla="*/ 49251 w 389853"/>
              <a:gd name="connsiteY7" fmla="*/ 2354887 h 2721295"/>
              <a:gd name="connsiteX8" fmla="*/ 31058 w 389853"/>
              <a:gd name="connsiteY8" fmla="*/ 2593012 h 2721295"/>
              <a:gd name="connsiteX9" fmla="*/ 211176 w 389853"/>
              <a:gd name="connsiteY9" fmla="*/ 2717980 h 2721295"/>
              <a:gd name="connsiteX10" fmla="*/ 318047 w 389853"/>
              <a:gd name="connsiteY10" fmla="*/ 2612443 h 2721295"/>
              <a:gd name="connsiteX11" fmla="*/ 340526 w 389853"/>
              <a:gd name="connsiteY11" fmla="*/ 2458519 h 2721295"/>
              <a:gd name="connsiteX12" fmla="*/ 388436 w 389853"/>
              <a:gd name="connsiteY12" fmla="*/ 209571 h 2721295"/>
              <a:gd name="connsiteX13" fmla="*/ 362528 w 389853"/>
              <a:gd name="connsiteY13" fmla="*/ 76507 h 2721295"/>
              <a:gd name="connsiteX14" fmla="*/ 244418 w 389853"/>
              <a:gd name="connsiteY14" fmla="*/ 4402 h 2721295"/>
              <a:gd name="connsiteX15" fmla="*/ 102305 w 389853"/>
              <a:gd name="connsiteY15" fmla="*/ 6212 h 272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9853" h="2721295">
                <a:moveTo>
                  <a:pt x="94685" y="19071"/>
                </a:moveTo>
                <a:cubicBezTo>
                  <a:pt x="47156" y="63934"/>
                  <a:pt x="43441" y="139181"/>
                  <a:pt x="59348" y="202522"/>
                </a:cubicBezTo>
                <a:cubicBezTo>
                  <a:pt x="75254" y="265864"/>
                  <a:pt x="107258" y="324633"/>
                  <a:pt x="120593" y="388546"/>
                </a:cubicBezTo>
                <a:cubicBezTo>
                  <a:pt x="158693" y="570187"/>
                  <a:pt x="42774" y="748781"/>
                  <a:pt x="35916" y="934328"/>
                </a:cubicBezTo>
                <a:cubicBezTo>
                  <a:pt x="28868" y="1124257"/>
                  <a:pt x="136691" y="1311804"/>
                  <a:pt x="95733" y="1497351"/>
                </a:cubicBezTo>
                <a:cubicBezTo>
                  <a:pt x="71540" y="1606793"/>
                  <a:pt x="-3136" y="1705472"/>
                  <a:pt x="102" y="1817581"/>
                </a:cubicBezTo>
                <a:cubicBezTo>
                  <a:pt x="3150" y="1922071"/>
                  <a:pt x="74207" y="2013701"/>
                  <a:pt x="86970" y="2117524"/>
                </a:cubicBezTo>
                <a:cubicBezTo>
                  <a:pt x="96876" y="2197629"/>
                  <a:pt x="71349" y="2277258"/>
                  <a:pt x="49251" y="2354887"/>
                </a:cubicBezTo>
                <a:cubicBezTo>
                  <a:pt x="27153" y="2432516"/>
                  <a:pt x="8294" y="2515574"/>
                  <a:pt x="31058" y="2593012"/>
                </a:cubicBezTo>
                <a:cubicBezTo>
                  <a:pt x="53823" y="2670450"/>
                  <a:pt x="132785" y="2737125"/>
                  <a:pt x="211176" y="2717980"/>
                </a:cubicBezTo>
                <a:cubicBezTo>
                  <a:pt x="261754" y="2705597"/>
                  <a:pt x="299568" y="2661211"/>
                  <a:pt x="318047" y="2612443"/>
                </a:cubicBezTo>
                <a:cubicBezTo>
                  <a:pt x="336430" y="2563675"/>
                  <a:pt x="338621" y="2510621"/>
                  <a:pt x="340526" y="2458519"/>
                </a:cubicBezTo>
                <a:cubicBezTo>
                  <a:pt x="368529" y="1709187"/>
                  <a:pt x="396533" y="959474"/>
                  <a:pt x="388436" y="209571"/>
                </a:cubicBezTo>
                <a:cubicBezTo>
                  <a:pt x="387960" y="163756"/>
                  <a:pt x="386627" y="115464"/>
                  <a:pt x="362528" y="76507"/>
                </a:cubicBezTo>
                <a:cubicBezTo>
                  <a:pt x="337478" y="36121"/>
                  <a:pt x="291186" y="12689"/>
                  <a:pt x="244418" y="4402"/>
                </a:cubicBezTo>
                <a:cubicBezTo>
                  <a:pt x="197651" y="-3884"/>
                  <a:pt x="149645" y="1164"/>
                  <a:pt x="102305" y="6212"/>
                </a:cubicBezTo>
              </a:path>
            </a:pathLst>
          </a:custGeom>
          <a:solidFill>
            <a:srgbClr val="00206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244" name="Graphic 92">
            <a:extLst>
              <a:ext uri="{FF2B5EF4-FFF2-40B4-BE49-F238E27FC236}">
                <a16:creationId xmlns:a16="http://schemas.microsoft.com/office/drawing/2014/main" id="{542A1A2C-4650-8782-90C4-DF1AF44F48E4}"/>
              </a:ext>
            </a:extLst>
          </p:cNvPr>
          <p:cNvSpPr/>
          <p:nvPr/>
        </p:nvSpPr>
        <p:spPr>
          <a:xfrm rot="4574911">
            <a:off x="13541736" y="2017229"/>
            <a:ext cx="2135297" cy="13546719"/>
          </a:xfrm>
          <a:custGeom>
            <a:avLst/>
            <a:gdLst>
              <a:gd name="connsiteX0" fmla="*/ 94685 w 389853"/>
              <a:gd name="connsiteY0" fmla="*/ 19071 h 2721295"/>
              <a:gd name="connsiteX1" fmla="*/ 59348 w 389853"/>
              <a:gd name="connsiteY1" fmla="*/ 202522 h 2721295"/>
              <a:gd name="connsiteX2" fmla="*/ 120593 w 389853"/>
              <a:gd name="connsiteY2" fmla="*/ 388546 h 2721295"/>
              <a:gd name="connsiteX3" fmla="*/ 35916 w 389853"/>
              <a:gd name="connsiteY3" fmla="*/ 934328 h 2721295"/>
              <a:gd name="connsiteX4" fmla="*/ 95733 w 389853"/>
              <a:gd name="connsiteY4" fmla="*/ 1497351 h 2721295"/>
              <a:gd name="connsiteX5" fmla="*/ 102 w 389853"/>
              <a:gd name="connsiteY5" fmla="*/ 1817581 h 2721295"/>
              <a:gd name="connsiteX6" fmla="*/ 86970 w 389853"/>
              <a:gd name="connsiteY6" fmla="*/ 2117524 h 2721295"/>
              <a:gd name="connsiteX7" fmla="*/ 49251 w 389853"/>
              <a:gd name="connsiteY7" fmla="*/ 2354887 h 2721295"/>
              <a:gd name="connsiteX8" fmla="*/ 31058 w 389853"/>
              <a:gd name="connsiteY8" fmla="*/ 2593012 h 2721295"/>
              <a:gd name="connsiteX9" fmla="*/ 211176 w 389853"/>
              <a:gd name="connsiteY9" fmla="*/ 2717980 h 2721295"/>
              <a:gd name="connsiteX10" fmla="*/ 318047 w 389853"/>
              <a:gd name="connsiteY10" fmla="*/ 2612443 h 2721295"/>
              <a:gd name="connsiteX11" fmla="*/ 340526 w 389853"/>
              <a:gd name="connsiteY11" fmla="*/ 2458519 h 2721295"/>
              <a:gd name="connsiteX12" fmla="*/ 388436 w 389853"/>
              <a:gd name="connsiteY12" fmla="*/ 209571 h 2721295"/>
              <a:gd name="connsiteX13" fmla="*/ 362528 w 389853"/>
              <a:gd name="connsiteY13" fmla="*/ 76507 h 2721295"/>
              <a:gd name="connsiteX14" fmla="*/ 244418 w 389853"/>
              <a:gd name="connsiteY14" fmla="*/ 4402 h 2721295"/>
              <a:gd name="connsiteX15" fmla="*/ 102305 w 389853"/>
              <a:gd name="connsiteY15" fmla="*/ 6212 h 272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9853" h="2721295">
                <a:moveTo>
                  <a:pt x="94685" y="19071"/>
                </a:moveTo>
                <a:cubicBezTo>
                  <a:pt x="47156" y="63934"/>
                  <a:pt x="43441" y="139181"/>
                  <a:pt x="59348" y="202522"/>
                </a:cubicBezTo>
                <a:cubicBezTo>
                  <a:pt x="75254" y="265864"/>
                  <a:pt x="107258" y="324633"/>
                  <a:pt x="120593" y="388546"/>
                </a:cubicBezTo>
                <a:cubicBezTo>
                  <a:pt x="158693" y="570187"/>
                  <a:pt x="42774" y="748781"/>
                  <a:pt x="35916" y="934328"/>
                </a:cubicBezTo>
                <a:cubicBezTo>
                  <a:pt x="28868" y="1124257"/>
                  <a:pt x="136691" y="1311804"/>
                  <a:pt x="95733" y="1497351"/>
                </a:cubicBezTo>
                <a:cubicBezTo>
                  <a:pt x="71540" y="1606793"/>
                  <a:pt x="-3136" y="1705472"/>
                  <a:pt x="102" y="1817581"/>
                </a:cubicBezTo>
                <a:cubicBezTo>
                  <a:pt x="3150" y="1922071"/>
                  <a:pt x="74207" y="2013701"/>
                  <a:pt x="86970" y="2117524"/>
                </a:cubicBezTo>
                <a:cubicBezTo>
                  <a:pt x="96876" y="2197629"/>
                  <a:pt x="71349" y="2277258"/>
                  <a:pt x="49251" y="2354887"/>
                </a:cubicBezTo>
                <a:cubicBezTo>
                  <a:pt x="27153" y="2432516"/>
                  <a:pt x="8294" y="2515574"/>
                  <a:pt x="31058" y="2593012"/>
                </a:cubicBezTo>
                <a:cubicBezTo>
                  <a:pt x="53823" y="2670450"/>
                  <a:pt x="132785" y="2737125"/>
                  <a:pt x="211176" y="2717980"/>
                </a:cubicBezTo>
                <a:cubicBezTo>
                  <a:pt x="261754" y="2705597"/>
                  <a:pt x="299568" y="2661211"/>
                  <a:pt x="318047" y="2612443"/>
                </a:cubicBezTo>
                <a:cubicBezTo>
                  <a:pt x="336430" y="2563675"/>
                  <a:pt x="338621" y="2510621"/>
                  <a:pt x="340526" y="2458519"/>
                </a:cubicBezTo>
                <a:cubicBezTo>
                  <a:pt x="368529" y="1709187"/>
                  <a:pt x="396533" y="959474"/>
                  <a:pt x="388436" y="209571"/>
                </a:cubicBezTo>
                <a:cubicBezTo>
                  <a:pt x="387960" y="163756"/>
                  <a:pt x="386627" y="115464"/>
                  <a:pt x="362528" y="76507"/>
                </a:cubicBezTo>
                <a:cubicBezTo>
                  <a:pt x="337478" y="36121"/>
                  <a:pt x="291186" y="12689"/>
                  <a:pt x="244418" y="4402"/>
                </a:cubicBezTo>
                <a:cubicBezTo>
                  <a:pt x="197651" y="-3884"/>
                  <a:pt x="149645" y="1164"/>
                  <a:pt x="102305" y="6212"/>
                </a:cubicBezTo>
              </a:path>
            </a:pathLst>
          </a:custGeom>
          <a:solidFill>
            <a:srgbClr val="F2F9FE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grpSp>
        <p:nvGrpSpPr>
          <p:cNvPr id="245" name="مجموعة 244">
            <a:extLst>
              <a:ext uri="{FF2B5EF4-FFF2-40B4-BE49-F238E27FC236}">
                <a16:creationId xmlns:a16="http://schemas.microsoft.com/office/drawing/2014/main" id="{3A308B07-DB9A-8654-C667-D708A3C4C0DC}"/>
              </a:ext>
            </a:extLst>
          </p:cNvPr>
          <p:cNvGrpSpPr>
            <a:grpSpLocks noChangeAspect="1"/>
          </p:cNvGrpSpPr>
          <p:nvPr/>
        </p:nvGrpSpPr>
        <p:grpSpPr>
          <a:xfrm>
            <a:off x="4732223" y="-2804710"/>
            <a:ext cx="2450576" cy="2376000"/>
            <a:chOff x="4178634" y="1768473"/>
            <a:chExt cx="3474828" cy="3369080"/>
          </a:xfrm>
        </p:grpSpPr>
        <p:grpSp>
          <p:nvGrpSpPr>
            <p:cNvPr id="246" name="Group 22">
              <a:extLst>
                <a:ext uri="{FF2B5EF4-FFF2-40B4-BE49-F238E27FC236}">
                  <a16:creationId xmlns:a16="http://schemas.microsoft.com/office/drawing/2014/main" id="{F6A282E9-727A-B35D-CEAF-2297DD682480}"/>
                </a:ext>
              </a:extLst>
            </p:cNvPr>
            <p:cNvGrpSpPr/>
            <p:nvPr/>
          </p:nvGrpSpPr>
          <p:grpSpPr>
            <a:xfrm>
              <a:off x="4178634" y="1931099"/>
              <a:ext cx="724205" cy="1795901"/>
              <a:chOff x="7684598" y="4173364"/>
              <a:chExt cx="566288" cy="1529139"/>
            </a:xfrm>
          </p:grpSpPr>
          <p:sp>
            <p:nvSpPr>
              <p:cNvPr id="252" name="Freeform: Shape 14">
                <a:extLst>
                  <a:ext uri="{FF2B5EF4-FFF2-40B4-BE49-F238E27FC236}">
                    <a16:creationId xmlns:a16="http://schemas.microsoft.com/office/drawing/2014/main" id="{210427AD-DB8C-1FEA-BF75-9796155FB40E}"/>
                  </a:ext>
                </a:extLst>
              </p:cNvPr>
              <p:cNvSpPr/>
              <p:nvPr/>
            </p:nvSpPr>
            <p:spPr>
              <a:xfrm>
                <a:off x="7730611" y="4214237"/>
                <a:ext cx="450019" cy="1488266"/>
              </a:xfrm>
              <a:custGeom>
                <a:avLst/>
                <a:gdLst>
                  <a:gd name="connsiteX0" fmla="*/ 268451 w 337831"/>
                  <a:gd name="connsiteY0" fmla="*/ 1094890 h 1177781"/>
                  <a:gd name="connsiteX1" fmla="*/ 233970 w 337831"/>
                  <a:gd name="connsiteY1" fmla="*/ 1096414 h 1177781"/>
                  <a:gd name="connsiteX2" fmla="*/ 166628 w 337831"/>
                  <a:gd name="connsiteY2" fmla="*/ 1079936 h 1177781"/>
                  <a:gd name="connsiteX3" fmla="*/ 97763 w 337831"/>
                  <a:gd name="connsiteY3" fmla="*/ 904771 h 1177781"/>
                  <a:gd name="connsiteX4" fmla="*/ 335792 w 337831"/>
                  <a:gd name="connsiteY4" fmla="*/ 235544 h 1177781"/>
                  <a:gd name="connsiteX5" fmla="*/ 186059 w 337831"/>
                  <a:gd name="connsiteY5" fmla="*/ 13993 h 1177781"/>
                  <a:gd name="connsiteX6" fmla="*/ 60329 w 337831"/>
                  <a:gd name="connsiteY6" fmla="*/ 24470 h 1177781"/>
                  <a:gd name="connsiteX7" fmla="*/ 76808 w 337831"/>
                  <a:gd name="connsiteY7" fmla="*/ 162202 h 1177781"/>
                  <a:gd name="connsiteX8" fmla="*/ 145673 w 337831"/>
                  <a:gd name="connsiteY8" fmla="*/ 389754 h 1177781"/>
                  <a:gd name="connsiteX9" fmla="*/ 85761 w 337831"/>
                  <a:gd name="connsiteY9" fmla="*/ 630832 h 1177781"/>
                  <a:gd name="connsiteX10" fmla="*/ 4894 w 337831"/>
                  <a:gd name="connsiteY10" fmla="*/ 1003545 h 1177781"/>
                  <a:gd name="connsiteX11" fmla="*/ 287882 w 337831"/>
                  <a:gd name="connsiteY11" fmla="*/ 1147278 h 1177781"/>
                  <a:gd name="connsiteX12" fmla="*/ 293882 w 337831"/>
                  <a:gd name="connsiteY12" fmla="*/ 1100891 h 1177781"/>
                  <a:gd name="connsiteX13" fmla="*/ 268451 w 337831"/>
                  <a:gd name="connsiteY13" fmla="*/ 1094890 h 1177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37831" h="1177781">
                    <a:moveTo>
                      <a:pt x="268451" y="1094890"/>
                    </a:moveTo>
                    <a:cubicBezTo>
                      <a:pt x="272832" y="1088318"/>
                      <a:pt x="241971" y="1096414"/>
                      <a:pt x="233970" y="1096414"/>
                    </a:cubicBezTo>
                    <a:cubicBezTo>
                      <a:pt x="211396" y="1096414"/>
                      <a:pt x="185297" y="1093938"/>
                      <a:pt x="166628" y="1079936"/>
                    </a:cubicBezTo>
                    <a:cubicBezTo>
                      <a:pt x="113574" y="1040121"/>
                      <a:pt x="86714" y="971065"/>
                      <a:pt x="97763" y="904771"/>
                    </a:cubicBezTo>
                    <a:cubicBezTo>
                      <a:pt x="137863" y="664169"/>
                      <a:pt x="361415" y="491672"/>
                      <a:pt x="335792" y="235544"/>
                    </a:cubicBezTo>
                    <a:cubicBezTo>
                      <a:pt x="326648" y="144009"/>
                      <a:pt x="267784" y="54855"/>
                      <a:pt x="186059" y="13993"/>
                    </a:cubicBezTo>
                    <a:cubicBezTo>
                      <a:pt x="153008" y="-2581"/>
                      <a:pt x="86333" y="-10201"/>
                      <a:pt x="60329" y="24470"/>
                    </a:cubicBezTo>
                    <a:cubicBezTo>
                      <a:pt x="27849" y="67714"/>
                      <a:pt x="49852" y="121816"/>
                      <a:pt x="76808" y="162202"/>
                    </a:cubicBezTo>
                    <a:cubicBezTo>
                      <a:pt x="120051" y="226972"/>
                      <a:pt x="154436" y="311268"/>
                      <a:pt x="145673" y="389754"/>
                    </a:cubicBezTo>
                    <a:cubicBezTo>
                      <a:pt x="136339" y="473384"/>
                      <a:pt x="112336" y="551203"/>
                      <a:pt x="85761" y="630832"/>
                    </a:cubicBezTo>
                    <a:cubicBezTo>
                      <a:pt x="43851" y="756276"/>
                      <a:pt x="-17871" y="866862"/>
                      <a:pt x="4894" y="1003545"/>
                    </a:cubicBezTo>
                    <a:cubicBezTo>
                      <a:pt x="25182" y="1124989"/>
                      <a:pt x="174439" y="1232336"/>
                      <a:pt x="287882" y="1147278"/>
                    </a:cubicBezTo>
                    <a:cubicBezTo>
                      <a:pt x="300455" y="1137848"/>
                      <a:pt x="303503" y="1112988"/>
                      <a:pt x="293882" y="1100891"/>
                    </a:cubicBezTo>
                    <a:cubicBezTo>
                      <a:pt x="282071" y="1086127"/>
                      <a:pt x="265688" y="1098986"/>
                      <a:pt x="268451" y="1094890"/>
                    </a:cubicBezTo>
                    <a:close/>
                  </a:path>
                </a:pathLst>
              </a:custGeom>
              <a:solidFill>
                <a:srgbClr val="7081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53" name="Freeform: Shape 16">
                <a:extLst>
                  <a:ext uri="{FF2B5EF4-FFF2-40B4-BE49-F238E27FC236}">
                    <a16:creationId xmlns:a16="http://schemas.microsoft.com/office/drawing/2014/main" id="{46C0DE24-3ABE-FF5C-712D-40AF7724E7C9}"/>
                  </a:ext>
                </a:extLst>
              </p:cNvPr>
              <p:cNvSpPr/>
              <p:nvPr/>
            </p:nvSpPr>
            <p:spPr>
              <a:xfrm>
                <a:off x="7744664" y="4173364"/>
                <a:ext cx="88143" cy="345672"/>
              </a:xfrm>
              <a:custGeom>
                <a:avLst/>
                <a:gdLst>
                  <a:gd name="connsiteX0" fmla="*/ 39690 w 66169"/>
                  <a:gd name="connsiteY0" fmla="*/ 0 h 273557"/>
                  <a:gd name="connsiteX1" fmla="*/ 3686 w 66169"/>
                  <a:gd name="connsiteY1" fmla="*/ 138589 h 273557"/>
                  <a:gd name="connsiteX2" fmla="*/ 66170 w 66169"/>
                  <a:gd name="connsiteY2" fmla="*/ 273558 h 27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169" h="273557">
                    <a:moveTo>
                      <a:pt x="39690" y="0"/>
                    </a:moveTo>
                    <a:cubicBezTo>
                      <a:pt x="3209" y="34004"/>
                      <a:pt x="-6220" y="89726"/>
                      <a:pt x="3686" y="138589"/>
                    </a:cubicBezTo>
                    <a:cubicBezTo>
                      <a:pt x="13592" y="187452"/>
                      <a:pt x="39785" y="231267"/>
                      <a:pt x="66170" y="273558"/>
                    </a:cubicBezTo>
                  </a:path>
                </a:pathLst>
              </a:custGeom>
              <a:noFill/>
              <a:ln w="9137" cap="rnd">
                <a:solidFill>
                  <a:srgbClr val="252B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54" name="Freeform: Shape 18">
                <a:extLst>
                  <a:ext uri="{FF2B5EF4-FFF2-40B4-BE49-F238E27FC236}">
                    <a16:creationId xmlns:a16="http://schemas.microsoft.com/office/drawing/2014/main" id="{DD9384F8-7A64-3667-3C3E-C5A6A4F6AC98}"/>
                  </a:ext>
                </a:extLst>
              </p:cNvPr>
              <p:cNvSpPr/>
              <p:nvPr/>
            </p:nvSpPr>
            <p:spPr>
              <a:xfrm>
                <a:off x="7684598" y="4236265"/>
                <a:ext cx="28929" cy="155625"/>
              </a:xfrm>
              <a:custGeom>
                <a:avLst/>
                <a:gdLst>
                  <a:gd name="connsiteX0" fmla="*/ 11430 w 21717"/>
                  <a:gd name="connsiteY0" fmla="*/ 0 h 123158"/>
                  <a:gd name="connsiteX1" fmla="*/ 0 w 21717"/>
                  <a:gd name="connsiteY1" fmla="*/ 63722 h 123158"/>
                  <a:gd name="connsiteX2" fmla="*/ 21717 w 21717"/>
                  <a:gd name="connsiteY2" fmla="*/ 123158 h 123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17" h="123158">
                    <a:moveTo>
                      <a:pt x="11430" y="0"/>
                    </a:moveTo>
                    <a:cubicBezTo>
                      <a:pt x="5715" y="20860"/>
                      <a:pt x="0" y="42101"/>
                      <a:pt x="0" y="63722"/>
                    </a:cubicBezTo>
                    <a:cubicBezTo>
                      <a:pt x="0" y="85344"/>
                      <a:pt x="6287" y="107918"/>
                      <a:pt x="21717" y="123158"/>
                    </a:cubicBezTo>
                  </a:path>
                </a:pathLst>
              </a:custGeom>
              <a:noFill/>
              <a:ln w="9137" cap="rnd">
                <a:solidFill>
                  <a:srgbClr val="252B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55" name="Freeform: Shape 20">
                <a:extLst>
                  <a:ext uri="{FF2B5EF4-FFF2-40B4-BE49-F238E27FC236}">
                    <a16:creationId xmlns:a16="http://schemas.microsoft.com/office/drawing/2014/main" id="{90EB546A-269F-9C1D-EAB1-B7612D64ADCF}"/>
                  </a:ext>
                </a:extLst>
              </p:cNvPr>
              <p:cNvSpPr/>
              <p:nvPr/>
            </p:nvSpPr>
            <p:spPr>
              <a:xfrm>
                <a:off x="8200592" y="4435132"/>
                <a:ext cx="50294" cy="344950"/>
              </a:xfrm>
              <a:custGeom>
                <a:avLst/>
                <a:gdLst>
                  <a:gd name="connsiteX0" fmla="*/ 12478 w 37756"/>
                  <a:gd name="connsiteY0" fmla="*/ 0 h 272986"/>
                  <a:gd name="connsiteX1" fmla="*/ 0 w 37756"/>
                  <a:gd name="connsiteY1" fmla="*/ 272987 h 27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756" h="272986">
                    <a:moveTo>
                      <a:pt x="12478" y="0"/>
                    </a:moveTo>
                    <a:cubicBezTo>
                      <a:pt x="50197" y="86487"/>
                      <a:pt x="45434" y="190310"/>
                      <a:pt x="0" y="272987"/>
                    </a:cubicBezTo>
                  </a:path>
                </a:pathLst>
              </a:custGeom>
              <a:noFill/>
              <a:ln w="9137" cap="rnd">
                <a:solidFill>
                  <a:srgbClr val="252B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</p:grpSp>
        <p:sp>
          <p:nvSpPr>
            <p:cNvPr id="247" name="Graphic 218">
              <a:extLst>
                <a:ext uri="{FF2B5EF4-FFF2-40B4-BE49-F238E27FC236}">
                  <a16:creationId xmlns:a16="http://schemas.microsoft.com/office/drawing/2014/main" id="{1A9BE611-4835-F92C-0A80-BD1E675D925D}"/>
                </a:ext>
              </a:extLst>
            </p:cNvPr>
            <p:cNvSpPr/>
            <p:nvPr/>
          </p:nvSpPr>
          <p:spPr>
            <a:xfrm rot="21336641">
              <a:off x="5183571" y="1768473"/>
              <a:ext cx="659508" cy="648338"/>
            </a:xfrm>
            <a:custGeom>
              <a:avLst/>
              <a:gdLst>
                <a:gd name="connsiteX0" fmla="*/ 657946 w 659508"/>
                <a:gd name="connsiteY0" fmla="*/ 495479 h 648338"/>
                <a:gd name="connsiteX1" fmla="*/ 647823 w 659508"/>
                <a:gd name="connsiteY1" fmla="*/ 503812 h 648338"/>
                <a:gd name="connsiteX2" fmla="*/ 583163 w 659508"/>
                <a:gd name="connsiteY2" fmla="*/ 519310 h 648338"/>
                <a:gd name="connsiteX3" fmla="*/ 82883 w 659508"/>
                <a:gd name="connsiteY3" fmla="*/ 631944 h 648338"/>
                <a:gd name="connsiteX4" fmla="*/ 70072 w 659508"/>
                <a:gd name="connsiteY4" fmla="*/ 626591 h 648338"/>
                <a:gd name="connsiteX5" fmla="*/ 68572 w 659508"/>
                <a:gd name="connsiteY5" fmla="*/ 612592 h 648338"/>
                <a:gd name="connsiteX6" fmla="*/ 73926 w 659508"/>
                <a:gd name="connsiteY6" fmla="*/ 574450 h 648338"/>
                <a:gd name="connsiteX7" fmla="*/ 216952 w 659508"/>
                <a:gd name="connsiteY7" fmla="*/ 104875 h 648338"/>
                <a:gd name="connsiteX8" fmla="*/ 269696 w 659508"/>
                <a:gd name="connsiteY8" fmla="*/ 108145 h 648338"/>
                <a:gd name="connsiteX9" fmla="*/ 586412 w 659508"/>
                <a:gd name="connsiteY9" fmla="*/ 487147 h 648338"/>
                <a:gd name="connsiteX10" fmla="*/ 621867 w 659508"/>
                <a:gd name="connsiteY10" fmla="*/ 478502 h 648338"/>
                <a:gd name="connsiteX11" fmla="*/ 223222 w 659508"/>
                <a:gd name="connsiteY11" fmla="*/ 32758 h 648338"/>
                <a:gd name="connsiteX12" fmla="*/ 30451 w 659508"/>
                <a:gd name="connsiteY12" fmla="*/ 634027 h 648338"/>
                <a:gd name="connsiteX13" fmla="*/ 15265 w 659508"/>
                <a:gd name="connsiteY13" fmla="*/ 648338 h 648338"/>
                <a:gd name="connsiteX14" fmla="*/ 14349 w 659508"/>
                <a:gd name="connsiteY14" fmla="*/ 648338 h 648338"/>
                <a:gd name="connsiteX15" fmla="*/ 38 w 659508"/>
                <a:gd name="connsiteY15" fmla="*/ 632257 h 648338"/>
                <a:gd name="connsiteX16" fmla="*/ 214890 w 659508"/>
                <a:gd name="connsiteY16" fmla="*/ 3573 h 648338"/>
                <a:gd name="connsiteX17" fmla="*/ 657946 w 659508"/>
                <a:gd name="connsiteY17" fmla="*/ 482085 h 648338"/>
                <a:gd name="connsiteX18" fmla="*/ 657946 w 659508"/>
                <a:gd name="connsiteY18" fmla="*/ 495479 h 648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9508" h="648338">
                  <a:moveTo>
                    <a:pt x="657946" y="495479"/>
                  </a:moveTo>
                  <a:cubicBezTo>
                    <a:pt x="656155" y="499646"/>
                    <a:pt x="652280" y="502625"/>
                    <a:pt x="647823" y="503812"/>
                  </a:cubicBezTo>
                  <a:lnTo>
                    <a:pt x="583163" y="519310"/>
                  </a:lnTo>
                  <a:cubicBezTo>
                    <a:pt x="205349" y="610196"/>
                    <a:pt x="110005" y="631944"/>
                    <a:pt x="82883" y="631944"/>
                  </a:cubicBezTo>
                  <a:cubicBezTo>
                    <a:pt x="73655" y="631944"/>
                    <a:pt x="72155" y="629569"/>
                    <a:pt x="70072" y="626591"/>
                  </a:cubicBezTo>
                  <a:cubicBezTo>
                    <a:pt x="67385" y="622424"/>
                    <a:pt x="66801" y="617050"/>
                    <a:pt x="68572" y="612592"/>
                  </a:cubicBezTo>
                  <a:cubicBezTo>
                    <a:pt x="69468" y="608426"/>
                    <a:pt x="71843" y="592032"/>
                    <a:pt x="73926" y="574450"/>
                  </a:cubicBezTo>
                  <a:cubicBezTo>
                    <a:pt x="100444" y="375117"/>
                    <a:pt x="140668" y="141829"/>
                    <a:pt x="216952" y="104875"/>
                  </a:cubicBezTo>
                  <a:cubicBezTo>
                    <a:pt x="233929" y="96522"/>
                    <a:pt x="252115" y="97730"/>
                    <a:pt x="269696" y="108145"/>
                  </a:cubicBezTo>
                  <a:cubicBezTo>
                    <a:pt x="364749" y="164160"/>
                    <a:pt x="506567" y="365577"/>
                    <a:pt x="586412" y="487147"/>
                  </a:cubicBezTo>
                  <a:lnTo>
                    <a:pt x="621867" y="478502"/>
                  </a:lnTo>
                  <a:cubicBezTo>
                    <a:pt x="544417" y="328039"/>
                    <a:pt x="345376" y="-1510"/>
                    <a:pt x="223222" y="32758"/>
                  </a:cubicBezTo>
                  <a:cubicBezTo>
                    <a:pt x="95111" y="69108"/>
                    <a:pt x="40575" y="479106"/>
                    <a:pt x="30451" y="634027"/>
                  </a:cubicBezTo>
                  <a:cubicBezTo>
                    <a:pt x="29847" y="642068"/>
                    <a:pt x="23306" y="648338"/>
                    <a:pt x="15265" y="648338"/>
                  </a:cubicBezTo>
                  <a:lnTo>
                    <a:pt x="14349" y="648338"/>
                  </a:lnTo>
                  <a:cubicBezTo>
                    <a:pt x="5704" y="647734"/>
                    <a:pt x="-546" y="640589"/>
                    <a:pt x="38" y="632257"/>
                  </a:cubicBezTo>
                  <a:cubicBezTo>
                    <a:pt x="1538" y="608405"/>
                    <a:pt x="39971" y="53026"/>
                    <a:pt x="214890" y="3573"/>
                  </a:cubicBezTo>
                  <a:cubicBezTo>
                    <a:pt x="389184" y="-45588"/>
                    <a:pt x="630824" y="427862"/>
                    <a:pt x="657946" y="482085"/>
                  </a:cubicBezTo>
                  <a:cubicBezTo>
                    <a:pt x="660030" y="486251"/>
                    <a:pt x="660030" y="491022"/>
                    <a:pt x="657946" y="495479"/>
                  </a:cubicBezTo>
                  <a:close/>
                </a:path>
              </a:pathLst>
            </a:custGeom>
            <a:solidFill>
              <a:schemeClr val="bg1"/>
            </a:solidFill>
            <a:ln w="20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grpSp>
          <p:nvGrpSpPr>
            <p:cNvPr id="248" name="Group 7">
              <a:extLst>
                <a:ext uri="{FF2B5EF4-FFF2-40B4-BE49-F238E27FC236}">
                  <a16:creationId xmlns:a16="http://schemas.microsoft.com/office/drawing/2014/main" id="{8FA3F923-37D4-60C8-4E62-908AAF38E8E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538537" y="2219440"/>
              <a:ext cx="3114925" cy="2918113"/>
              <a:chOff x="4562439" y="2595376"/>
              <a:chExt cx="3114925" cy="2918113"/>
            </a:xfrm>
          </p:grpSpPr>
          <p:sp>
            <p:nvSpPr>
              <p:cNvPr id="250" name="Freeform: Shape 8">
                <a:extLst>
                  <a:ext uri="{FF2B5EF4-FFF2-40B4-BE49-F238E27FC236}">
                    <a16:creationId xmlns:a16="http://schemas.microsoft.com/office/drawing/2014/main" id="{FC99901E-2050-BC98-5825-F5E0818EBEC0}"/>
                  </a:ext>
                </a:extLst>
              </p:cNvPr>
              <p:cNvSpPr/>
              <p:nvPr/>
            </p:nvSpPr>
            <p:spPr>
              <a:xfrm>
                <a:off x="4715958" y="2640777"/>
                <a:ext cx="2961406" cy="2872712"/>
              </a:xfrm>
              <a:custGeom>
                <a:avLst/>
                <a:gdLst>
                  <a:gd name="connsiteX0" fmla="*/ 1411796 w 1411795"/>
                  <a:gd name="connsiteY0" fmla="*/ 705898 h 1411795"/>
                  <a:gd name="connsiteX1" fmla="*/ 705898 w 1411795"/>
                  <a:gd name="connsiteY1" fmla="*/ 1411795 h 1411795"/>
                  <a:gd name="connsiteX2" fmla="*/ 0 w 1411795"/>
                  <a:gd name="connsiteY2" fmla="*/ 705898 h 1411795"/>
                  <a:gd name="connsiteX3" fmla="*/ 705898 w 1411795"/>
                  <a:gd name="connsiteY3" fmla="*/ 0 h 1411795"/>
                  <a:gd name="connsiteX4" fmla="*/ 1411796 w 1411795"/>
                  <a:gd name="connsiteY4" fmla="*/ 705898 h 1411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1795" h="1411795">
                    <a:moveTo>
                      <a:pt x="1411796" y="705898"/>
                    </a:moveTo>
                    <a:cubicBezTo>
                      <a:pt x="1411796" y="1095754"/>
                      <a:pt x="1095754" y="1411795"/>
                      <a:pt x="705898" y="1411795"/>
                    </a:cubicBezTo>
                    <a:cubicBezTo>
                      <a:pt x="316041" y="1411795"/>
                      <a:pt x="0" y="1095754"/>
                      <a:pt x="0" y="705898"/>
                    </a:cubicBezTo>
                    <a:cubicBezTo>
                      <a:pt x="0" y="316041"/>
                      <a:pt x="316041" y="0"/>
                      <a:pt x="705898" y="0"/>
                    </a:cubicBezTo>
                    <a:cubicBezTo>
                      <a:pt x="1095754" y="0"/>
                      <a:pt x="1411796" y="316041"/>
                      <a:pt x="1411796" y="705898"/>
                    </a:cubicBezTo>
                    <a:close/>
                  </a:path>
                </a:pathLst>
              </a:custGeom>
              <a:solidFill>
                <a:schemeClr val="bg2">
                  <a:lumMod val="2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  <p:sp>
            <p:nvSpPr>
              <p:cNvPr id="251" name="Freeform: Shape 11">
                <a:extLst>
                  <a:ext uri="{FF2B5EF4-FFF2-40B4-BE49-F238E27FC236}">
                    <a16:creationId xmlns:a16="http://schemas.microsoft.com/office/drawing/2014/main" id="{FDC273EC-C81B-A8A4-8663-EF100554EA7A}"/>
                  </a:ext>
                </a:extLst>
              </p:cNvPr>
              <p:cNvSpPr/>
              <p:nvPr/>
            </p:nvSpPr>
            <p:spPr>
              <a:xfrm>
                <a:off x="4562439" y="2595376"/>
                <a:ext cx="2961406" cy="2872712"/>
              </a:xfrm>
              <a:custGeom>
                <a:avLst/>
                <a:gdLst>
                  <a:gd name="connsiteX0" fmla="*/ 1411796 w 1411795"/>
                  <a:gd name="connsiteY0" fmla="*/ 705898 h 1411795"/>
                  <a:gd name="connsiteX1" fmla="*/ 705898 w 1411795"/>
                  <a:gd name="connsiteY1" fmla="*/ 1411795 h 1411795"/>
                  <a:gd name="connsiteX2" fmla="*/ 0 w 1411795"/>
                  <a:gd name="connsiteY2" fmla="*/ 705898 h 1411795"/>
                  <a:gd name="connsiteX3" fmla="*/ 705898 w 1411795"/>
                  <a:gd name="connsiteY3" fmla="*/ 0 h 1411795"/>
                  <a:gd name="connsiteX4" fmla="*/ 1411796 w 1411795"/>
                  <a:gd name="connsiteY4" fmla="*/ 705898 h 1411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1795" h="1411795">
                    <a:moveTo>
                      <a:pt x="1411796" y="705898"/>
                    </a:moveTo>
                    <a:cubicBezTo>
                      <a:pt x="1411796" y="1095754"/>
                      <a:pt x="1095754" y="1411795"/>
                      <a:pt x="705898" y="1411795"/>
                    </a:cubicBezTo>
                    <a:cubicBezTo>
                      <a:pt x="316041" y="1411795"/>
                      <a:pt x="0" y="1095754"/>
                      <a:pt x="0" y="705898"/>
                    </a:cubicBezTo>
                    <a:cubicBezTo>
                      <a:pt x="0" y="316041"/>
                      <a:pt x="316041" y="0"/>
                      <a:pt x="705898" y="0"/>
                    </a:cubicBezTo>
                    <a:cubicBezTo>
                      <a:pt x="1095754" y="0"/>
                      <a:pt x="1411796" y="316041"/>
                      <a:pt x="1411796" y="705898"/>
                    </a:cubicBezTo>
                    <a:close/>
                  </a:path>
                </a:pathLst>
              </a:custGeom>
              <a:solidFill>
                <a:srgbClr val="8AD9F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</p:grpSp>
        <p:sp>
          <p:nvSpPr>
            <p:cNvPr id="249" name="Graphic 218">
              <a:extLst>
                <a:ext uri="{FF2B5EF4-FFF2-40B4-BE49-F238E27FC236}">
                  <a16:creationId xmlns:a16="http://schemas.microsoft.com/office/drawing/2014/main" id="{99B9AB5B-5FA4-2B94-0DFA-50A27A349BCB}"/>
                </a:ext>
              </a:extLst>
            </p:cNvPr>
            <p:cNvSpPr/>
            <p:nvPr/>
          </p:nvSpPr>
          <p:spPr>
            <a:xfrm rot="3124259">
              <a:off x="6807101" y="2074312"/>
              <a:ext cx="659508" cy="648338"/>
            </a:xfrm>
            <a:custGeom>
              <a:avLst/>
              <a:gdLst>
                <a:gd name="connsiteX0" fmla="*/ 657946 w 659508"/>
                <a:gd name="connsiteY0" fmla="*/ 495479 h 648338"/>
                <a:gd name="connsiteX1" fmla="*/ 647823 w 659508"/>
                <a:gd name="connsiteY1" fmla="*/ 503812 h 648338"/>
                <a:gd name="connsiteX2" fmla="*/ 583163 w 659508"/>
                <a:gd name="connsiteY2" fmla="*/ 519310 h 648338"/>
                <a:gd name="connsiteX3" fmla="*/ 82883 w 659508"/>
                <a:gd name="connsiteY3" fmla="*/ 631944 h 648338"/>
                <a:gd name="connsiteX4" fmla="*/ 70072 w 659508"/>
                <a:gd name="connsiteY4" fmla="*/ 626591 h 648338"/>
                <a:gd name="connsiteX5" fmla="*/ 68572 w 659508"/>
                <a:gd name="connsiteY5" fmla="*/ 612592 h 648338"/>
                <a:gd name="connsiteX6" fmla="*/ 73926 w 659508"/>
                <a:gd name="connsiteY6" fmla="*/ 574450 h 648338"/>
                <a:gd name="connsiteX7" fmla="*/ 216952 w 659508"/>
                <a:gd name="connsiteY7" fmla="*/ 104875 h 648338"/>
                <a:gd name="connsiteX8" fmla="*/ 269696 w 659508"/>
                <a:gd name="connsiteY8" fmla="*/ 108145 h 648338"/>
                <a:gd name="connsiteX9" fmla="*/ 586412 w 659508"/>
                <a:gd name="connsiteY9" fmla="*/ 487147 h 648338"/>
                <a:gd name="connsiteX10" fmla="*/ 621867 w 659508"/>
                <a:gd name="connsiteY10" fmla="*/ 478502 h 648338"/>
                <a:gd name="connsiteX11" fmla="*/ 223222 w 659508"/>
                <a:gd name="connsiteY11" fmla="*/ 32758 h 648338"/>
                <a:gd name="connsiteX12" fmla="*/ 30451 w 659508"/>
                <a:gd name="connsiteY12" fmla="*/ 634027 h 648338"/>
                <a:gd name="connsiteX13" fmla="*/ 15265 w 659508"/>
                <a:gd name="connsiteY13" fmla="*/ 648338 h 648338"/>
                <a:gd name="connsiteX14" fmla="*/ 14349 w 659508"/>
                <a:gd name="connsiteY14" fmla="*/ 648338 h 648338"/>
                <a:gd name="connsiteX15" fmla="*/ 38 w 659508"/>
                <a:gd name="connsiteY15" fmla="*/ 632257 h 648338"/>
                <a:gd name="connsiteX16" fmla="*/ 214890 w 659508"/>
                <a:gd name="connsiteY16" fmla="*/ 3573 h 648338"/>
                <a:gd name="connsiteX17" fmla="*/ 657946 w 659508"/>
                <a:gd name="connsiteY17" fmla="*/ 482085 h 648338"/>
                <a:gd name="connsiteX18" fmla="*/ 657946 w 659508"/>
                <a:gd name="connsiteY18" fmla="*/ 495479 h 648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9508" h="648338">
                  <a:moveTo>
                    <a:pt x="657946" y="495479"/>
                  </a:moveTo>
                  <a:cubicBezTo>
                    <a:pt x="656155" y="499646"/>
                    <a:pt x="652280" y="502625"/>
                    <a:pt x="647823" y="503812"/>
                  </a:cubicBezTo>
                  <a:lnTo>
                    <a:pt x="583163" y="519310"/>
                  </a:lnTo>
                  <a:cubicBezTo>
                    <a:pt x="205349" y="610196"/>
                    <a:pt x="110005" y="631944"/>
                    <a:pt x="82883" y="631944"/>
                  </a:cubicBezTo>
                  <a:cubicBezTo>
                    <a:pt x="73655" y="631944"/>
                    <a:pt x="72155" y="629569"/>
                    <a:pt x="70072" y="626591"/>
                  </a:cubicBezTo>
                  <a:cubicBezTo>
                    <a:pt x="67385" y="622424"/>
                    <a:pt x="66801" y="617050"/>
                    <a:pt x="68572" y="612592"/>
                  </a:cubicBezTo>
                  <a:cubicBezTo>
                    <a:pt x="69468" y="608426"/>
                    <a:pt x="71843" y="592032"/>
                    <a:pt x="73926" y="574450"/>
                  </a:cubicBezTo>
                  <a:cubicBezTo>
                    <a:pt x="100444" y="375117"/>
                    <a:pt x="140668" y="141829"/>
                    <a:pt x="216952" y="104875"/>
                  </a:cubicBezTo>
                  <a:cubicBezTo>
                    <a:pt x="233929" y="96522"/>
                    <a:pt x="252115" y="97730"/>
                    <a:pt x="269696" y="108145"/>
                  </a:cubicBezTo>
                  <a:cubicBezTo>
                    <a:pt x="364749" y="164160"/>
                    <a:pt x="506567" y="365577"/>
                    <a:pt x="586412" y="487147"/>
                  </a:cubicBezTo>
                  <a:lnTo>
                    <a:pt x="621867" y="478502"/>
                  </a:lnTo>
                  <a:cubicBezTo>
                    <a:pt x="544417" y="328039"/>
                    <a:pt x="345376" y="-1510"/>
                    <a:pt x="223222" y="32758"/>
                  </a:cubicBezTo>
                  <a:cubicBezTo>
                    <a:pt x="95111" y="69108"/>
                    <a:pt x="40575" y="479106"/>
                    <a:pt x="30451" y="634027"/>
                  </a:cubicBezTo>
                  <a:cubicBezTo>
                    <a:pt x="29847" y="642068"/>
                    <a:pt x="23306" y="648338"/>
                    <a:pt x="15265" y="648338"/>
                  </a:cubicBezTo>
                  <a:lnTo>
                    <a:pt x="14349" y="648338"/>
                  </a:lnTo>
                  <a:cubicBezTo>
                    <a:pt x="5704" y="647734"/>
                    <a:pt x="-546" y="640589"/>
                    <a:pt x="38" y="632257"/>
                  </a:cubicBezTo>
                  <a:cubicBezTo>
                    <a:pt x="1538" y="608405"/>
                    <a:pt x="39971" y="53026"/>
                    <a:pt x="214890" y="3573"/>
                  </a:cubicBezTo>
                  <a:cubicBezTo>
                    <a:pt x="389184" y="-45588"/>
                    <a:pt x="630824" y="427862"/>
                    <a:pt x="657946" y="482085"/>
                  </a:cubicBezTo>
                  <a:cubicBezTo>
                    <a:pt x="660030" y="486251"/>
                    <a:pt x="660030" y="491022"/>
                    <a:pt x="657946" y="495479"/>
                  </a:cubicBezTo>
                  <a:close/>
                </a:path>
              </a:pathLst>
            </a:custGeom>
            <a:solidFill>
              <a:schemeClr val="bg1"/>
            </a:solidFill>
            <a:ln w="20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pic>
        <p:nvPicPr>
          <p:cNvPr id="256" name="Graphic 88">
            <a:extLst>
              <a:ext uri="{FF2B5EF4-FFF2-40B4-BE49-F238E27FC236}">
                <a16:creationId xmlns:a16="http://schemas.microsoft.com/office/drawing/2014/main" id="{6A0D2FF2-446B-C89A-7F5F-B53B8D9AA40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3012949">
            <a:off x="123513" y="1364838"/>
            <a:ext cx="2796816" cy="4151975"/>
          </a:xfrm>
          <a:prstGeom prst="rect">
            <a:avLst/>
          </a:prstGeom>
        </p:spPr>
      </p:pic>
      <p:sp>
        <p:nvSpPr>
          <p:cNvPr id="257" name="Graphic 35">
            <a:extLst>
              <a:ext uri="{FF2B5EF4-FFF2-40B4-BE49-F238E27FC236}">
                <a16:creationId xmlns:a16="http://schemas.microsoft.com/office/drawing/2014/main" id="{A3B134BD-6CCB-DE43-0990-D17CE7D0726B}"/>
              </a:ext>
            </a:extLst>
          </p:cNvPr>
          <p:cNvSpPr/>
          <p:nvPr/>
        </p:nvSpPr>
        <p:spPr>
          <a:xfrm rot="219799" flipH="1">
            <a:off x="-836158" y="7837307"/>
            <a:ext cx="1544574" cy="1261860"/>
          </a:xfrm>
          <a:custGeom>
            <a:avLst/>
            <a:gdLst>
              <a:gd name="connsiteX0" fmla="*/ 0 w 1544574"/>
              <a:gd name="connsiteY0" fmla="*/ 13054 h 1261860"/>
              <a:gd name="connsiteX1" fmla="*/ 263843 w 1544574"/>
              <a:gd name="connsiteY1" fmla="*/ 19150 h 1261860"/>
              <a:gd name="connsiteX2" fmla="*/ 445389 w 1544574"/>
              <a:gd name="connsiteY2" fmla="*/ 206697 h 1261860"/>
              <a:gd name="connsiteX3" fmla="*/ 612458 w 1544574"/>
              <a:gd name="connsiteY3" fmla="*/ 776006 h 1261860"/>
              <a:gd name="connsiteX4" fmla="*/ 1146905 w 1544574"/>
              <a:gd name="connsiteY4" fmla="*/ 1258067 h 1261860"/>
              <a:gd name="connsiteX5" fmla="*/ 1544574 w 1544574"/>
              <a:gd name="connsiteY5" fmla="*/ 1152530 h 1261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44574" h="1261860">
                <a:moveTo>
                  <a:pt x="0" y="13054"/>
                </a:moveTo>
                <a:cubicBezTo>
                  <a:pt x="84106" y="-472"/>
                  <a:pt x="181737" y="-10187"/>
                  <a:pt x="263843" y="19150"/>
                </a:cubicBezTo>
                <a:cubicBezTo>
                  <a:pt x="351663" y="50487"/>
                  <a:pt x="406622" y="126973"/>
                  <a:pt x="445389" y="206697"/>
                </a:cubicBezTo>
                <a:cubicBezTo>
                  <a:pt x="533305" y="387482"/>
                  <a:pt x="554546" y="585792"/>
                  <a:pt x="612458" y="776006"/>
                </a:cubicBezTo>
                <a:cubicBezTo>
                  <a:pt x="688467" y="1025276"/>
                  <a:pt x="876014" y="1219395"/>
                  <a:pt x="1146905" y="1258067"/>
                </a:cubicBezTo>
                <a:cubicBezTo>
                  <a:pt x="1335119" y="1284927"/>
                  <a:pt x="1504664" y="1160626"/>
                  <a:pt x="1544574" y="1152530"/>
                </a:cubicBezTo>
              </a:path>
            </a:pathLst>
          </a:custGeom>
          <a:noFill/>
          <a:ln w="19050" cap="flat">
            <a:solidFill>
              <a:srgbClr val="002060"/>
            </a:solidFill>
            <a:custDash>
              <a:ds d="225000" sp="225000"/>
            </a:custDash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258" name="Graphic 39">
            <a:extLst>
              <a:ext uri="{FF2B5EF4-FFF2-40B4-BE49-F238E27FC236}">
                <a16:creationId xmlns:a16="http://schemas.microsoft.com/office/drawing/2014/main" id="{E0FB99FA-528B-578D-CF54-1B623F6D2533}"/>
              </a:ext>
            </a:extLst>
          </p:cNvPr>
          <p:cNvSpPr/>
          <p:nvPr/>
        </p:nvSpPr>
        <p:spPr>
          <a:xfrm rot="1536904">
            <a:off x="12744827" y="-2029778"/>
            <a:ext cx="700067" cy="1415178"/>
          </a:xfrm>
          <a:custGeom>
            <a:avLst/>
            <a:gdLst>
              <a:gd name="connsiteX0" fmla="*/ 0 w 840866"/>
              <a:gd name="connsiteY0" fmla="*/ 1311021 h 1311813"/>
              <a:gd name="connsiteX1" fmla="*/ 382048 w 840866"/>
              <a:gd name="connsiteY1" fmla="*/ 1127284 h 1311813"/>
              <a:gd name="connsiteX2" fmla="*/ 642271 w 840866"/>
              <a:gd name="connsiteY2" fmla="*/ 620649 h 1311813"/>
              <a:gd name="connsiteX3" fmla="*/ 702850 w 840866"/>
              <a:gd name="connsiteY3" fmla="*/ 201168 h 1311813"/>
              <a:gd name="connsiteX4" fmla="*/ 840867 w 840866"/>
              <a:gd name="connsiteY4" fmla="*/ 0 h 1311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0866" h="1311813">
                <a:moveTo>
                  <a:pt x="0" y="1311021"/>
                </a:moveTo>
                <a:cubicBezTo>
                  <a:pt x="145733" y="1321118"/>
                  <a:pt x="281654" y="1233392"/>
                  <a:pt x="382048" y="1127284"/>
                </a:cubicBezTo>
                <a:cubicBezTo>
                  <a:pt x="514255" y="987457"/>
                  <a:pt x="605600" y="809530"/>
                  <a:pt x="642271" y="620649"/>
                </a:cubicBezTo>
                <a:cubicBezTo>
                  <a:pt x="669131" y="481870"/>
                  <a:pt x="667131" y="337947"/>
                  <a:pt x="702850" y="201168"/>
                </a:cubicBezTo>
                <a:cubicBezTo>
                  <a:pt x="724091" y="119825"/>
                  <a:pt x="764667" y="35433"/>
                  <a:pt x="840867" y="0"/>
                </a:cubicBezTo>
              </a:path>
            </a:pathLst>
          </a:custGeom>
          <a:noFill/>
          <a:ln w="19050" cap="flat">
            <a:solidFill>
              <a:srgbClr val="002060"/>
            </a:solidFill>
            <a:custDash>
              <a:ds d="225000" sp="225000"/>
            </a:custDash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pic>
        <p:nvPicPr>
          <p:cNvPr id="259" name="Graphic 90">
            <a:extLst>
              <a:ext uri="{FF2B5EF4-FFF2-40B4-BE49-F238E27FC236}">
                <a16:creationId xmlns:a16="http://schemas.microsoft.com/office/drawing/2014/main" id="{143B0333-F864-FCC9-C9EE-BF5547CA204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3012949">
            <a:off x="13831139" y="182430"/>
            <a:ext cx="2796816" cy="4151975"/>
          </a:xfrm>
          <a:prstGeom prst="rect">
            <a:avLst/>
          </a:prstGeom>
        </p:spPr>
      </p:pic>
      <p:sp>
        <p:nvSpPr>
          <p:cNvPr id="260" name="TextBox 42">
            <a:extLst>
              <a:ext uri="{FF2B5EF4-FFF2-40B4-BE49-F238E27FC236}">
                <a16:creationId xmlns:a16="http://schemas.microsoft.com/office/drawing/2014/main" id="{2F435DBE-2CA2-51DF-E130-183A051B86E6}"/>
              </a:ext>
            </a:extLst>
          </p:cNvPr>
          <p:cNvSpPr txBox="1"/>
          <p:nvPr/>
        </p:nvSpPr>
        <p:spPr>
          <a:xfrm>
            <a:off x="12901732" y="-3295904"/>
            <a:ext cx="2768345" cy="1585049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th-TH"/>
            </a:defPPr>
            <a:lvl1pPr marL="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rtl="1">
              <a:lnSpc>
                <a:spcPct val="150000"/>
              </a:lnSpc>
            </a:pPr>
            <a:r>
              <a:rPr lang="ar-SA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مدير النظام </a:t>
            </a:r>
            <a:r>
              <a:rPr lang="en-US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(Admin)</a:t>
            </a:r>
          </a:p>
          <a:p>
            <a:pPr algn="ctr" rtl="1">
              <a:lnSpc>
                <a:spcPct val="150000"/>
              </a:lnSpc>
            </a:pPr>
            <a:r>
              <a:rPr lang="ar-SA" sz="1600" dirty="0">
                <a:solidFill>
                  <a:srgbClr val="304249"/>
                </a:solidFill>
                <a:latin typeface="Cairo ExtraBold" pitchFamily="2" charset="-78"/>
                <a:cs typeface="Cairo ExtraBold" pitchFamily="2" charset="-78"/>
              </a:rPr>
              <a:t>كافة الصلاحيات - إدارة شاملة للمستخدمين والحيوانات والنظام</a:t>
            </a:r>
          </a:p>
        </p:txBody>
      </p:sp>
      <p:grpSp>
        <p:nvGrpSpPr>
          <p:cNvPr id="261" name="Graphic 3">
            <a:extLst>
              <a:ext uri="{FF2B5EF4-FFF2-40B4-BE49-F238E27FC236}">
                <a16:creationId xmlns:a16="http://schemas.microsoft.com/office/drawing/2014/main" id="{C05E2F9E-94F6-EDA4-0B7D-56ECEEAC388C}"/>
              </a:ext>
            </a:extLst>
          </p:cNvPr>
          <p:cNvGrpSpPr/>
          <p:nvPr/>
        </p:nvGrpSpPr>
        <p:grpSpPr>
          <a:xfrm rot="2575973">
            <a:off x="7095248" y="8623205"/>
            <a:ext cx="539731" cy="585705"/>
            <a:chOff x="5356926" y="-1697566"/>
            <a:chExt cx="539731" cy="585705"/>
          </a:xfrm>
          <a:solidFill>
            <a:schemeClr val="bg1"/>
          </a:solidFill>
        </p:grpSpPr>
        <p:sp>
          <p:nvSpPr>
            <p:cNvPr id="262" name="Freeform: Shape 44">
              <a:extLst>
                <a:ext uri="{FF2B5EF4-FFF2-40B4-BE49-F238E27FC236}">
                  <a16:creationId xmlns:a16="http://schemas.microsoft.com/office/drawing/2014/main" id="{1921F5F4-0AA6-AC9D-2CF2-94651083D06D}"/>
                </a:ext>
              </a:extLst>
            </p:cNvPr>
            <p:cNvSpPr/>
            <p:nvPr/>
          </p:nvSpPr>
          <p:spPr>
            <a:xfrm>
              <a:off x="5497441" y="-1421145"/>
              <a:ext cx="375064" cy="309283"/>
            </a:xfrm>
            <a:custGeom>
              <a:avLst/>
              <a:gdLst>
                <a:gd name="connsiteX0" fmla="*/ 295952 w 375064"/>
                <a:gd name="connsiteY0" fmla="*/ 244313 h 309283"/>
                <a:gd name="connsiteX1" fmla="*/ 204182 w 375064"/>
                <a:gd name="connsiteY1" fmla="*/ 253215 h 309283"/>
                <a:gd name="connsiteX2" fmla="*/ 143438 w 375064"/>
                <a:gd name="connsiteY2" fmla="*/ 282409 h 309283"/>
                <a:gd name="connsiteX3" fmla="*/ 113197 w 375064"/>
                <a:gd name="connsiteY3" fmla="*/ 301129 h 309283"/>
                <a:gd name="connsiteX4" fmla="*/ 50620 w 375064"/>
                <a:gd name="connsiteY4" fmla="*/ 298773 h 309283"/>
                <a:gd name="connsiteX5" fmla="*/ 481 w 375064"/>
                <a:gd name="connsiteY5" fmla="*/ 209883 h 309283"/>
                <a:gd name="connsiteX6" fmla="*/ 14619 w 375064"/>
                <a:gd name="connsiteY6" fmla="*/ 149270 h 309283"/>
                <a:gd name="connsiteX7" fmla="*/ 53893 w 375064"/>
                <a:gd name="connsiteY7" fmla="*/ 123218 h 309283"/>
                <a:gd name="connsiteX8" fmla="*/ 62926 w 375064"/>
                <a:gd name="connsiteY8" fmla="*/ 114578 h 309283"/>
                <a:gd name="connsiteX9" fmla="*/ 73530 w 375064"/>
                <a:gd name="connsiteY9" fmla="*/ 71638 h 309283"/>
                <a:gd name="connsiteX10" fmla="*/ 89109 w 375064"/>
                <a:gd name="connsiteY10" fmla="*/ 36946 h 309283"/>
                <a:gd name="connsiteX11" fmla="*/ 185854 w 375064"/>
                <a:gd name="connsiteY11" fmla="*/ 8145 h 309283"/>
                <a:gd name="connsiteX12" fmla="*/ 233506 w 375064"/>
                <a:gd name="connsiteY12" fmla="*/ 42314 h 309283"/>
                <a:gd name="connsiteX13" fmla="*/ 253798 w 375064"/>
                <a:gd name="connsiteY13" fmla="*/ 61296 h 309283"/>
                <a:gd name="connsiteX14" fmla="*/ 265056 w 375064"/>
                <a:gd name="connsiteY14" fmla="*/ 63129 h 309283"/>
                <a:gd name="connsiteX15" fmla="*/ 326193 w 375064"/>
                <a:gd name="connsiteY15" fmla="*/ 68365 h 309283"/>
                <a:gd name="connsiteX16" fmla="*/ 366252 w 375064"/>
                <a:gd name="connsiteY16" fmla="*/ 206479 h 309283"/>
                <a:gd name="connsiteX17" fmla="*/ 309698 w 375064"/>
                <a:gd name="connsiteY17" fmla="*/ 244182 h 309283"/>
                <a:gd name="connsiteX18" fmla="*/ 295952 w 375064"/>
                <a:gd name="connsiteY18" fmla="*/ 244313 h 309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5064" h="309283">
                  <a:moveTo>
                    <a:pt x="295952" y="244313"/>
                  </a:moveTo>
                  <a:cubicBezTo>
                    <a:pt x="264664" y="239993"/>
                    <a:pt x="234161" y="243527"/>
                    <a:pt x="204182" y="253215"/>
                  </a:cubicBezTo>
                  <a:cubicBezTo>
                    <a:pt x="182581" y="260284"/>
                    <a:pt x="161897" y="268925"/>
                    <a:pt x="143438" y="282409"/>
                  </a:cubicBezTo>
                  <a:cubicBezTo>
                    <a:pt x="133881" y="289347"/>
                    <a:pt x="123539" y="295238"/>
                    <a:pt x="113197" y="301129"/>
                  </a:cubicBezTo>
                  <a:cubicBezTo>
                    <a:pt x="91989" y="313042"/>
                    <a:pt x="70650" y="311602"/>
                    <a:pt x="50620" y="298773"/>
                  </a:cubicBezTo>
                  <a:cubicBezTo>
                    <a:pt x="18416" y="278219"/>
                    <a:pt x="3753" y="246931"/>
                    <a:pt x="481" y="209883"/>
                  </a:cubicBezTo>
                  <a:cubicBezTo>
                    <a:pt x="-1483" y="188282"/>
                    <a:pt x="2444" y="167729"/>
                    <a:pt x="14619" y="149270"/>
                  </a:cubicBezTo>
                  <a:cubicBezTo>
                    <a:pt x="23914" y="135131"/>
                    <a:pt x="36744" y="125574"/>
                    <a:pt x="53893" y="123218"/>
                  </a:cubicBezTo>
                  <a:cubicBezTo>
                    <a:pt x="59522" y="122432"/>
                    <a:pt x="61879" y="119552"/>
                    <a:pt x="62926" y="114578"/>
                  </a:cubicBezTo>
                  <a:cubicBezTo>
                    <a:pt x="66330" y="100177"/>
                    <a:pt x="68948" y="85646"/>
                    <a:pt x="73530" y="71638"/>
                  </a:cubicBezTo>
                  <a:cubicBezTo>
                    <a:pt x="77458" y="59594"/>
                    <a:pt x="82432" y="47681"/>
                    <a:pt x="89109" y="36946"/>
                  </a:cubicBezTo>
                  <a:cubicBezTo>
                    <a:pt x="110710" y="2516"/>
                    <a:pt x="149460" y="-9659"/>
                    <a:pt x="185854" y="8145"/>
                  </a:cubicBezTo>
                  <a:cubicBezTo>
                    <a:pt x="203134" y="16654"/>
                    <a:pt x="218059" y="30400"/>
                    <a:pt x="233506" y="42314"/>
                  </a:cubicBezTo>
                  <a:cubicBezTo>
                    <a:pt x="240837" y="47943"/>
                    <a:pt x="246598" y="55536"/>
                    <a:pt x="253798" y="61296"/>
                  </a:cubicBezTo>
                  <a:cubicBezTo>
                    <a:pt x="256416" y="63391"/>
                    <a:pt x="262176" y="64438"/>
                    <a:pt x="265056" y="63129"/>
                  </a:cubicBezTo>
                  <a:cubicBezTo>
                    <a:pt x="286657" y="53048"/>
                    <a:pt x="306818" y="56190"/>
                    <a:pt x="326193" y="68365"/>
                  </a:cubicBezTo>
                  <a:cubicBezTo>
                    <a:pt x="368609" y="95202"/>
                    <a:pt x="387591" y="161183"/>
                    <a:pt x="366252" y="206479"/>
                  </a:cubicBezTo>
                  <a:cubicBezTo>
                    <a:pt x="354994" y="230305"/>
                    <a:pt x="336535" y="243658"/>
                    <a:pt x="309698" y="244182"/>
                  </a:cubicBezTo>
                  <a:cubicBezTo>
                    <a:pt x="305116" y="244313"/>
                    <a:pt x="300534" y="244313"/>
                    <a:pt x="295952" y="24431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63" name="Freeform: Shape 45">
              <a:extLst>
                <a:ext uri="{FF2B5EF4-FFF2-40B4-BE49-F238E27FC236}">
                  <a16:creationId xmlns:a16="http://schemas.microsoft.com/office/drawing/2014/main" id="{7DBA1ECA-0B52-39D3-CE94-5FE9EEDE29DC}"/>
                </a:ext>
              </a:extLst>
            </p:cNvPr>
            <p:cNvSpPr/>
            <p:nvPr/>
          </p:nvSpPr>
          <p:spPr>
            <a:xfrm>
              <a:off x="5596558" y="-1697566"/>
              <a:ext cx="160440" cy="205941"/>
            </a:xfrm>
            <a:custGeom>
              <a:avLst/>
              <a:gdLst>
                <a:gd name="connsiteX0" fmla="*/ 160441 w 160440"/>
                <a:gd name="connsiteY0" fmla="*/ 110583 h 205941"/>
                <a:gd name="connsiteX1" fmla="*/ 140804 w 160440"/>
                <a:gd name="connsiteY1" fmla="*/ 175909 h 205941"/>
                <a:gd name="connsiteX2" fmla="*/ 43273 w 160440"/>
                <a:gd name="connsiteY2" fmla="*/ 190702 h 205941"/>
                <a:gd name="connsiteX3" fmla="*/ 19709 w 160440"/>
                <a:gd name="connsiteY3" fmla="*/ 29940 h 205941"/>
                <a:gd name="connsiteX4" fmla="*/ 126403 w 160440"/>
                <a:gd name="connsiteY4" fmla="*/ 23133 h 205941"/>
                <a:gd name="connsiteX5" fmla="*/ 160441 w 160440"/>
                <a:gd name="connsiteY5" fmla="*/ 110583 h 20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440" h="205941">
                  <a:moveTo>
                    <a:pt x="160441" y="110583"/>
                  </a:moveTo>
                  <a:cubicBezTo>
                    <a:pt x="160310" y="134278"/>
                    <a:pt x="154812" y="156534"/>
                    <a:pt x="140804" y="175909"/>
                  </a:cubicBezTo>
                  <a:cubicBezTo>
                    <a:pt x="116454" y="209554"/>
                    <a:pt x="76525" y="215575"/>
                    <a:pt x="43273" y="190702"/>
                  </a:cubicBezTo>
                  <a:cubicBezTo>
                    <a:pt x="-2677" y="156272"/>
                    <a:pt x="-14459" y="76153"/>
                    <a:pt x="19709" y="29940"/>
                  </a:cubicBezTo>
                  <a:cubicBezTo>
                    <a:pt x="47070" y="-7239"/>
                    <a:pt x="92890" y="-10119"/>
                    <a:pt x="126403" y="23133"/>
                  </a:cubicBezTo>
                  <a:cubicBezTo>
                    <a:pt x="148004" y="44864"/>
                    <a:pt x="160441" y="76676"/>
                    <a:pt x="160441" y="11058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64" name="Freeform: Shape 46">
              <a:extLst>
                <a:ext uri="{FF2B5EF4-FFF2-40B4-BE49-F238E27FC236}">
                  <a16:creationId xmlns:a16="http://schemas.microsoft.com/office/drawing/2014/main" id="{2F1DAD5D-8394-B9C4-6BF7-7C4BDD5A88BA}"/>
                </a:ext>
              </a:extLst>
            </p:cNvPr>
            <p:cNvSpPr/>
            <p:nvPr/>
          </p:nvSpPr>
          <p:spPr>
            <a:xfrm>
              <a:off x="5416091" y="-1641732"/>
              <a:ext cx="166793" cy="197618"/>
            </a:xfrm>
            <a:custGeom>
              <a:avLst/>
              <a:gdLst>
                <a:gd name="connsiteX0" fmla="*/ 166793 w 166793"/>
                <a:gd name="connsiteY0" fmla="*/ 119289 h 197618"/>
                <a:gd name="connsiteX1" fmla="*/ 161426 w 166793"/>
                <a:gd name="connsiteY1" fmla="*/ 147697 h 197618"/>
                <a:gd name="connsiteX2" fmla="*/ 66383 w 166793"/>
                <a:gd name="connsiteY2" fmla="*/ 190113 h 197618"/>
                <a:gd name="connsiteX3" fmla="*/ 4461 w 166793"/>
                <a:gd name="connsiteY3" fmla="*/ 50036 h 197618"/>
                <a:gd name="connsiteX4" fmla="*/ 100289 w 166793"/>
                <a:gd name="connsiteY4" fmla="*/ 8405 h 197618"/>
                <a:gd name="connsiteX5" fmla="*/ 166793 w 166793"/>
                <a:gd name="connsiteY5" fmla="*/ 119289 h 1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793" h="197618">
                  <a:moveTo>
                    <a:pt x="166793" y="119289"/>
                  </a:moveTo>
                  <a:cubicBezTo>
                    <a:pt x="165353" y="127275"/>
                    <a:pt x="164306" y="137748"/>
                    <a:pt x="161426" y="147697"/>
                  </a:cubicBezTo>
                  <a:cubicBezTo>
                    <a:pt x="148465" y="191029"/>
                    <a:pt x="107359" y="209096"/>
                    <a:pt x="66383" y="190113"/>
                  </a:cubicBezTo>
                  <a:cubicBezTo>
                    <a:pt x="17421" y="167334"/>
                    <a:pt x="-11642" y="101747"/>
                    <a:pt x="4461" y="50036"/>
                  </a:cubicBezTo>
                  <a:cubicBezTo>
                    <a:pt x="17945" y="6573"/>
                    <a:pt x="59575" y="-12279"/>
                    <a:pt x="100289" y="8405"/>
                  </a:cubicBezTo>
                  <a:cubicBezTo>
                    <a:pt x="144276" y="30530"/>
                    <a:pt x="162735" y="69411"/>
                    <a:pt x="166793" y="119289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65" name="Freeform: Shape 47">
              <a:extLst>
                <a:ext uri="{FF2B5EF4-FFF2-40B4-BE49-F238E27FC236}">
                  <a16:creationId xmlns:a16="http://schemas.microsoft.com/office/drawing/2014/main" id="{F2B8BB4E-5589-CB06-4CAB-F0D1699D017B}"/>
                </a:ext>
              </a:extLst>
            </p:cNvPr>
            <p:cNvSpPr/>
            <p:nvPr/>
          </p:nvSpPr>
          <p:spPr>
            <a:xfrm>
              <a:off x="5756737" y="-1568785"/>
              <a:ext cx="139920" cy="180106"/>
            </a:xfrm>
            <a:custGeom>
              <a:avLst/>
              <a:gdLst>
                <a:gd name="connsiteX0" fmla="*/ 0 w 139920"/>
                <a:gd name="connsiteY0" fmla="*/ 88496 h 180106"/>
                <a:gd name="connsiteX1" fmla="*/ 26575 w 139920"/>
                <a:gd name="connsiteY1" fmla="*/ 18850 h 180106"/>
                <a:gd name="connsiteX2" fmla="*/ 109182 w 139920"/>
                <a:gd name="connsiteY2" fmla="*/ 15970 h 180106"/>
                <a:gd name="connsiteX3" fmla="*/ 114156 w 139920"/>
                <a:gd name="connsiteY3" fmla="*/ 160629 h 180106"/>
                <a:gd name="connsiteX4" fmla="*/ 20815 w 139920"/>
                <a:gd name="connsiteY4" fmla="*/ 153298 h 180106"/>
                <a:gd name="connsiteX5" fmla="*/ 0 w 139920"/>
                <a:gd name="connsiteY5" fmla="*/ 88496 h 180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920" h="180106">
                  <a:moveTo>
                    <a:pt x="0" y="88496"/>
                  </a:moveTo>
                  <a:cubicBezTo>
                    <a:pt x="785" y="62706"/>
                    <a:pt x="7593" y="38356"/>
                    <a:pt x="26575" y="18850"/>
                  </a:cubicBezTo>
                  <a:cubicBezTo>
                    <a:pt x="50140" y="-5238"/>
                    <a:pt x="83915" y="-6285"/>
                    <a:pt x="109182" y="15970"/>
                  </a:cubicBezTo>
                  <a:cubicBezTo>
                    <a:pt x="147932" y="50269"/>
                    <a:pt x="150550" y="123581"/>
                    <a:pt x="114156" y="160629"/>
                  </a:cubicBezTo>
                  <a:cubicBezTo>
                    <a:pt x="86272" y="189168"/>
                    <a:pt x="45951" y="186026"/>
                    <a:pt x="20815" y="153298"/>
                  </a:cubicBezTo>
                  <a:cubicBezTo>
                    <a:pt x="6546" y="134447"/>
                    <a:pt x="785" y="112715"/>
                    <a:pt x="0" y="88496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66" name="Freeform: Shape 48">
              <a:extLst>
                <a:ext uri="{FF2B5EF4-FFF2-40B4-BE49-F238E27FC236}">
                  <a16:creationId xmlns:a16="http://schemas.microsoft.com/office/drawing/2014/main" id="{3B4E324B-687B-E040-5C10-AFD9A583F954}"/>
                </a:ext>
              </a:extLst>
            </p:cNvPr>
            <p:cNvSpPr/>
            <p:nvPr/>
          </p:nvSpPr>
          <p:spPr>
            <a:xfrm>
              <a:off x="5356926" y="-1451386"/>
              <a:ext cx="150906" cy="170756"/>
            </a:xfrm>
            <a:custGeom>
              <a:avLst/>
              <a:gdLst>
                <a:gd name="connsiteX0" fmla="*/ 2 w 150906"/>
                <a:gd name="connsiteY0" fmla="*/ 66271 h 170756"/>
                <a:gd name="connsiteX1" fmla="*/ 44774 w 150906"/>
                <a:gd name="connsiteY1" fmla="*/ 1731 h 170756"/>
                <a:gd name="connsiteX2" fmla="*/ 84048 w 150906"/>
                <a:gd name="connsiteY2" fmla="*/ 4742 h 170756"/>
                <a:gd name="connsiteX3" fmla="*/ 149505 w 150906"/>
                <a:gd name="connsiteY3" fmla="*/ 119422 h 170756"/>
                <a:gd name="connsiteX4" fmla="*/ 68077 w 150906"/>
                <a:gd name="connsiteY4" fmla="*/ 166420 h 170756"/>
                <a:gd name="connsiteX5" fmla="*/ 2 w 150906"/>
                <a:gd name="connsiteY5" fmla="*/ 66271 h 170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906" h="170756">
                  <a:moveTo>
                    <a:pt x="2" y="66271"/>
                  </a:moveTo>
                  <a:cubicBezTo>
                    <a:pt x="133" y="33281"/>
                    <a:pt x="17413" y="8276"/>
                    <a:pt x="44774" y="1731"/>
                  </a:cubicBezTo>
                  <a:cubicBezTo>
                    <a:pt x="58127" y="-1542"/>
                    <a:pt x="71219" y="29"/>
                    <a:pt x="84048" y="4742"/>
                  </a:cubicBezTo>
                  <a:cubicBezTo>
                    <a:pt x="127773" y="20844"/>
                    <a:pt x="157883" y="73602"/>
                    <a:pt x="149505" y="119422"/>
                  </a:cubicBezTo>
                  <a:cubicBezTo>
                    <a:pt x="142043" y="159874"/>
                    <a:pt x="106827" y="180297"/>
                    <a:pt x="68077" y="166420"/>
                  </a:cubicBezTo>
                  <a:cubicBezTo>
                    <a:pt x="29065" y="152412"/>
                    <a:pt x="-260" y="109342"/>
                    <a:pt x="2" y="66271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67" name="Graphic 3">
            <a:extLst>
              <a:ext uri="{FF2B5EF4-FFF2-40B4-BE49-F238E27FC236}">
                <a16:creationId xmlns:a16="http://schemas.microsoft.com/office/drawing/2014/main" id="{F26C2B05-9CC3-AC68-234E-82BA4D96A2D9}"/>
              </a:ext>
            </a:extLst>
          </p:cNvPr>
          <p:cNvGrpSpPr/>
          <p:nvPr/>
        </p:nvGrpSpPr>
        <p:grpSpPr>
          <a:xfrm rot="3202598">
            <a:off x="9486175" y="8394025"/>
            <a:ext cx="409815" cy="461426"/>
            <a:chOff x="7309798" y="3176109"/>
            <a:chExt cx="409815" cy="461426"/>
          </a:xfrm>
          <a:solidFill>
            <a:schemeClr val="bg1"/>
          </a:solidFill>
        </p:grpSpPr>
        <p:sp>
          <p:nvSpPr>
            <p:cNvPr id="268" name="Freeform: Shape 50">
              <a:extLst>
                <a:ext uri="{FF2B5EF4-FFF2-40B4-BE49-F238E27FC236}">
                  <a16:creationId xmlns:a16="http://schemas.microsoft.com/office/drawing/2014/main" id="{B6A1BF14-8286-3F48-F3E9-C31DF3A85C10}"/>
                </a:ext>
              </a:extLst>
            </p:cNvPr>
            <p:cNvSpPr/>
            <p:nvPr/>
          </p:nvSpPr>
          <p:spPr>
            <a:xfrm>
              <a:off x="7309798" y="3388654"/>
              <a:ext cx="285138" cy="248882"/>
            </a:xfrm>
            <a:custGeom>
              <a:avLst/>
              <a:gdLst>
                <a:gd name="connsiteX0" fmla="*/ 174472 w 285138"/>
                <a:gd name="connsiteY0" fmla="*/ 229870 h 248882"/>
                <a:gd name="connsiteX1" fmla="*/ 116347 w 285138"/>
                <a:gd name="connsiteY1" fmla="*/ 188109 h 248882"/>
                <a:gd name="connsiteX2" fmla="*/ 65945 w 285138"/>
                <a:gd name="connsiteY2" fmla="*/ 174101 h 248882"/>
                <a:gd name="connsiteX3" fmla="*/ 38715 w 285138"/>
                <a:gd name="connsiteY3" fmla="*/ 169519 h 248882"/>
                <a:gd name="connsiteX4" fmla="*/ 3368 w 285138"/>
                <a:gd name="connsiteY4" fmla="*/ 136136 h 248882"/>
                <a:gd name="connsiteX5" fmla="*/ 19602 w 285138"/>
                <a:gd name="connsiteY5" fmla="*/ 58504 h 248882"/>
                <a:gd name="connsiteX6" fmla="*/ 58876 w 285138"/>
                <a:gd name="connsiteY6" fmla="*/ 30358 h 248882"/>
                <a:gd name="connsiteX7" fmla="*/ 95139 w 285138"/>
                <a:gd name="connsiteY7" fmla="*/ 35202 h 248882"/>
                <a:gd name="connsiteX8" fmla="*/ 104826 w 285138"/>
                <a:gd name="connsiteY8" fmla="*/ 34809 h 248882"/>
                <a:gd name="connsiteX9" fmla="*/ 132973 w 285138"/>
                <a:gd name="connsiteY9" fmla="*/ 15172 h 248882"/>
                <a:gd name="connsiteX10" fmla="*/ 159810 w 285138"/>
                <a:gd name="connsiteY10" fmla="*/ 2866 h 248882"/>
                <a:gd name="connsiteX11" fmla="*/ 231158 w 285138"/>
                <a:gd name="connsiteY11" fmla="*/ 35594 h 248882"/>
                <a:gd name="connsiteX12" fmla="*/ 241500 w 285138"/>
                <a:gd name="connsiteY12" fmla="*/ 79974 h 248882"/>
                <a:gd name="connsiteX13" fmla="*/ 243725 w 285138"/>
                <a:gd name="connsiteY13" fmla="*/ 101444 h 248882"/>
                <a:gd name="connsiteX14" fmla="*/ 249355 w 285138"/>
                <a:gd name="connsiteY14" fmla="*/ 108251 h 248882"/>
                <a:gd name="connsiteX15" fmla="*/ 282345 w 285138"/>
                <a:gd name="connsiteY15" fmla="*/ 142682 h 248882"/>
                <a:gd name="connsiteX16" fmla="*/ 235085 w 285138"/>
                <a:gd name="connsiteY16" fmla="*/ 243878 h 248882"/>
                <a:gd name="connsiteX17" fmla="*/ 182720 w 285138"/>
                <a:gd name="connsiteY17" fmla="*/ 236939 h 248882"/>
                <a:gd name="connsiteX18" fmla="*/ 174472 w 285138"/>
                <a:gd name="connsiteY18" fmla="*/ 229870 h 248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138" h="248882">
                  <a:moveTo>
                    <a:pt x="174472" y="229870"/>
                  </a:moveTo>
                  <a:cubicBezTo>
                    <a:pt x="158370" y="211281"/>
                    <a:pt x="138733" y="197796"/>
                    <a:pt x="116347" y="188109"/>
                  </a:cubicBezTo>
                  <a:cubicBezTo>
                    <a:pt x="100113" y="181170"/>
                    <a:pt x="83618" y="175672"/>
                    <a:pt x="65945" y="174101"/>
                  </a:cubicBezTo>
                  <a:cubicBezTo>
                    <a:pt x="56781" y="173316"/>
                    <a:pt x="47748" y="171483"/>
                    <a:pt x="38715" y="169519"/>
                  </a:cubicBezTo>
                  <a:cubicBezTo>
                    <a:pt x="20256" y="165591"/>
                    <a:pt x="8474" y="153941"/>
                    <a:pt x="3368" y="136136"/>
                  </a:cubicBezTo>
                  <a:cubicBezTo>
                    <a:pt x="-4879" y="107597"/>
                    <a:pt x="2583" y="81807"/>
                    <a:pt x="19602" y="58504"/>
                  </a:cubicBezTo>
                  <a:cubicBezTo>
                    <a:pt x="29551" y="44890"/>
                    <a:pt x="42381" y="34809"/>
                    <a:pt x="58876" y="30358"/>
                  </a:cubicBezTo>
                  <a:cubicBezTo>
                    <a:pt x="71574" y="26823"/>
                    <a:pt x="83880" y="27740"/>
                    <a:pt x="95139" y="35202"/>
                  </a:cubicBezTo>
                  <a:cubicBezTo>
                    <a:pt x="98804" y="37690"/>
                    <a:pt x="101684" y="37165"/>
                    <a:pt x="104826" y="34809"/>
                  </a:cubicBezTo>
                  <a:cubicBezTo>
                    <a:pt x="114121" y="28132"/>
                    <a:pt x="123154" y="20932"/>
                    <a:pt x="132973" y="15172"/>
                  </a:cubicBezTo>
                  <a:cubicBezTo>
                    <a:pt x="141482" y="10197"/>
                    <a:pt x="150515" y="5747"/>
                    <a:pt x="159810" y="2866"/>
                  </a:cubicBezTo>
                  <a:cubicBezTo>
                    <a:pt x="190051" y="-6167"/>
                    <a:pt x="218983" y="6532"/>
                    <a:pt x="231158" y="35594"/>
                  </a:cubicBezTo>
                  <a:cubicBezTo>
                    <a:pt x="236918" y="49471"/>
                    <a:pt x="238620" y="65050"/>
                    <a:pt x="241500" y="79974"/>
                  </a:cubicBezTo>
                  <a:cubicBezTo>
                    <a:pt x="242809" y="87043"/>
                    <a:pt x="242416" y="94374"/>
                    <a:pt x="243725" y="101444"/>
                  </a:cubicBezTo>
                  <a:cubicBezTo>
                    <a:pt x="244249" y="104063"/>
                    <a:pt x="246998" y="107597"/>
                    <a:pt x="249355" y="108251"/>
                  </a:cubicBezTo>
                  <a:cubicBezTo>
                    <a:pt x="267159" y="113357"/>
                    <a:pt x="277370" y="125532"/>
                    <a:pt x="282345" y="142682"/>
                  </a:cubicBezTo>
                  <a:cubicBezTo>
                    <a:pt x="293341" y="179992"/>
                    <a:pt x="270693" y="228430"/>
                    <a:pt x="235085" y="243878"/>
                  </a:cubicBezTo>
                  <a:cubicBezTo>
                    <a:pt x="216233" y="252126"/>
                    <a:pt x="198691" y="250424"/>
                    <a:pt x="182720" y="236939"/>
                  </a:cubicBezTo>
                  <a:cubicBezTo>
                    <a:pt x="179840" y="234714"/>
                    <a:pt x="177221" y="232227"/>
                    <a:pt x="174472" y="22987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69" name="Freeform: Shape 51">
              <a:extLst>
                <a:ext uri="{FF2B5EF4-FFF2-40B4-BE49-F238E27FC236}">
                  <a16:creationId xmlns:a16="http://schemas.microsoft.com/office/drawing/2014/main" id="{619B5D80-F021-314B-FA6D-B621AB6BB957}"/>
                </a:ext>
              </a:extLst>
            </p:cNvPr>
            <p:cNvSpPr/>
            <p:nvPr/>
          </p:nvSpPr>
          <p:spPr>
            <a:xfrm>
              <a:off x="7561937" y="3239678"/>
              <a:ext cx="136027" cy="150470"/>
            </a:xfrm>
            <a:custGeom>
              <a:avLst/>
              <a:gdLst>
                <a:gd name="connsiteX0" fmla="*/ 110979 w 136027"/>
                <a:gd name="connsiteY0" fmla="*/ 120684 h 150470"/>
                <a:gd name="connsiteX1" fmla="*/ 66076 w 136027"/>
                <a:gd name="connsiteY1" fmla="*/ 148831 h 150470"/>
                <a:gd name="connsiteX2" fmla="*/ 1535 w 136027"/>
                <a:gd name="connsiteY2" fmla="*/ 107593 h 150470"/>
                <a:gd name="connsiteX3" fmla="*/ 70003 w 136027"/>
                <a:gd name="connsiteY3" fmla="*/ 1554 h 150470"/>
                <a:gd name="connsiteX4" fmla="*/ 135853 w 136027"/>
                <a:gd name="connsiteY4" fmla="*/ 52217 h 150470"/>
                <a:gd name="connsiteX5" fmla="*/ 110979 w 136027"/>
                <a:gd name="connsiteY5" fmla="*/ 120684 h 15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027" h="150470">
                  <a:moveTo>
                    <a:pt x="110979" y="120684"/>
                  </a:moveTo>
                  <a:cubicBezTo>
                    <a:pt x="98804" y="134431"/>
                    <a:pt x="84273" y="144642"/>
                    <a:pt x="66076" y="148831"/>
                  </a:cubicBezTo>
                  <a:cubicBezTo>
                    <a:pt x="34656" y="156031"/>
                    <a:pt x="8212" y="139013"/>
                    <a:pt x="1535" y="107593"/>
                  </a:cubicBezTo>
                  <a:cubicBezTo>
                    <a:pt x="-7759" y="64000"/>
                    <a:pt x="26409" y="11110"/>
                    <a:pt x="70003" y="1554"/>
                  </a:cubicBezTo>
                  <a:cubicBezTo>
                    <a:pt x="105088" y="-6171"/>
                    <a:pt x="133365" y="15561"/>
                    <a:pt x="135853" y="52217"/>
                  </a:cubicBezTo>
                  <a:cubicBezTo>
                    <a:pt x="137423" y="75912"/>
                    <a:pt x="128390" y="100786"/>
                    <a:pt x="110979" y="12068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0" name="Freeform: Shape 52">
              <a:extLst>
                <a:ext uri="{FF2B5EF4-FFF2-40B4-BE49-F238E27FC236}">
                  <a16:creationId xmlns:a16="http://schemas.microsoft.com/office/drawing/2014/main" id="{F851CDEA-3C7A-E089-0481-A0E21DCC4662}"/>
                </a:ext>
              </a:extLst>
            </p:cNvPr>
            <p:cNvSpPr/>
            <p:nvPr/>
          </p:nvSpPr>
          <p:spPr>
            <a:xfrm>
              <a:off x="7436583" y="3176109"/>
              <a:ext cx="126401" cy="155690"/>
            </a:xfrm>
            <a:custGeom>
              <a:avLst/>
              <a:gdLst>
                <a:gd name="connsiteX0" fmla="*/ 101623 w 126401"/>
                <a:gd name="connsiteY0" fmla="*/ 132673 h 155690"/>
                <a:gd name="connsiteX1" fmla="*/ 83950 w 126401"/>
                <a:gd name="connsiteY1" fmla="*/ 146420 h 155690"/>
                <a:gd name="connsiteX2" fmla="*/ 6711 w 126401"/>
                <a:gd name="connsiteY2" fmla="*/ 122594 h 155690"/>
                <a:gd name="connsiteX3" fmla="*/ 42188 w 126401"/>
                <a:gd name="connsiteY3" fmla="*/ 9091 h 155690"/>
                <a:gd name="connsiteX4" fmla="*/ 119558 w 126401"/>
                <a:gd name="connsiteY4" fmla="*/ 33834 h 155690"/>
                <a:gd name="connsiteX5" fmla="*/ 101623 w 126401"/>
                <a:gd name="connsiteY5" fmla="*/ 132673 h 155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01" h="155690">
                  <a:moveTo>
                    <a:pt x="101623" y="132673"/>
                  </a:moveTo>
                  <a:cubicBezTo>
                    <a:pt x="96648" y="136601"/>
                    <a:pt x="90757" y="142231"/>
                    <a:pt x="83950" y="146420"/>
                  </a:cubicBezTo>
                  <a:cubicBezTo>
                    <a:pt x="54232" y="165140"/>
                    <a:pt x="20849" y="154667"/>
                    <a:pt x="6711" y="122594"/>
                  </a:cubicBezTo>
                  <a:cubicBezTo>
                    <a:pt x="-10308" y="84236"/>
                    <a:pt x="6318" y="31085"/>
                    <a:pt x="42188" y="9091"/>
                  </a:cubicBezTo>
                  <a:cubicBezTo>
                    <a:pt x="72298" y="-9367"/>
                    <a:pt x="106336" y="975"/>
                    <a:pt x="119558" y="33834"/>
                  </a:cubicBezTo>
                  <a:cubicBezTo>
                    <a:pt x="133828" y="69443"/>
                    <a:pt x="124795" y="101516"/>
                    <a:pt x="101623" y="13267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1" name="Freeform: Shape 53">
              <a:extLst>
                <a:ext uri="{FF2B5EF4-FFF2-40B4-BE49-F238E27FC236}">
                  <a16:creationId xmlns:a16="http://schemas.microsoft.com/office/drawing/2014/main" id="{01DA7FBC-4474-8730-3BAD-0A989769ABBA}"/>
                </a:ext>
              </a:extLst>
            </p:cNvPr>
            <p:cNvSpPr/>
            <p:nvPr/>
          </p:nvSpPr>
          <p:spPr>
            <a:xfrm>
              <a:off x="7597110" y="3395290"/>
              <a:ext cx="122503" cy="127966"/>
            </a:xfrm>
            <a:custGeom>
              <a:avLst/>
              <a:gdLst>
                <a:gd name="connsiteX0" fmla="*/ 21084 w 122503"/>
                <a:gd name="connsiteY0" fmla="*/ 27256 h 127966"/>
                <a:gd name="connsiteX1" fmla="*/ 72271 w 122503"/>
                <a:gd name="connsiteY1" fmla="*/ 157 h 127966"/>
                <a:gd name="connsiteX2" fmla="*/ 122018 w 122503"/>
                <a:gd name="connsiteY2" fmla="*/ 40741 h 127966"/>
                <a:gd name="connsiteX3" fmla="*/ 50932 w 122503"/>
                <a:gd name="connsiteY3" fmla="*/ 127797 h 127966"/>
                <a:gd name="connsiteX4" fmla="*/ 138 w 122503"/>
                <a:gd name="connsiteY4" fmla="*/ 75694 h 127966"/>
                <a:gd name="connsiteX5" fmla="*/ 21084 w 122503"/>
                <a:gd name="connsiteY5" fmla="*/ 27256 h 127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503" h="127966">
                  <a:moveTo>
                    <a:pt x="21084" y="27256"/>
                  </a:moveTo>
                  <a:cubicBezTo>
                    <a:pt x="34699" y="12594"/>
                    <a:pt x="51194" y="1859"/>
                    <a:pt x="72271" y="157"/>
                  </a:cubicBezTo>
                  <a:cubicBezTo>
                    <a:pt x="98454" y="-1806"/>
                    <a:pt x="118615" y="14820"/>
                    <a:pt x="122018" y="40741"/>
                  </a:cubicBezTo>
                  <a:cubicBezTo>
                    <a:pt x="127124" y="80669"/>
                    <a:pt x="91123" y="124787"/>
                    <a:pt x="50932" y="127797"/>
                  </a:cubicBezTo>
                  <a:cubicBezTo>
                    <a:pt x="20037" y="130155"/>
                    <a:pt x="-1957" y="107637"/>
                    <a:pt x="138" y="75694"/>
                  </a:cubicBezTo>
                  <a:cubicBezTo>
                    <a:pt x="1447" y="57367"/>
                    <a:pt x="9171" y="41657"/>
                    <a:pt x="21084" y="27256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2" name="Freeform: Shape 54">
              <a:extLst>
                <a:ext uri="{FF2B5EF4-FFF2-40B4-BE49-F238E27FC236}">
                  <a16:creationId xmlns:a16="http://schemas.microsoft.com/office/drawing/2014/main" id="{33699EBF-F0C6-274B-97AF-AEDD3C6BAE65}"/>
                </a:ext>
              </a:extLst>
            </p:cNvPr>
            <p:cNvSpPr/>
            <p:nvPr/>
          </p:nvSpPr>
          <p:spPr>
            <a:xfrm>
              <a:off x="7315272" y="3253662"/>
              <a:ext cx="109857" cy="138991"/>
            </a:xfrm>
            <a:custGeom>
              <a:avLst/>
              <a:gdLst>
                <a:gd name="connsiteX0" fmla="*/ 20542 w 109857"/>
                <a:gd name="connsiteY0" fmla="*/ 19774 h 138991"/>
                <a:gd name="connsiteX1" fmla="*/ 79845 w 109857"/>
                <a:gd name="connsiteY1" fmla="*/ 4981 h 138991"/>
                <a:gd name="connsiteX2" fmla="*/ 101184 w 109857"/>
                <a:gd name="connsiteY2" fmla="*/ 26843 h 138991"/>
                <a:gd name="connsiteX3" fmla="*/ 80762 w 109857"/>
                <a:gd name="connsiteY3" fmla="*/ 127385 h 138991"/>
                <a:gd name="connsiteX4" fmla="*/ 9152 w 109857"/>
                <a:gd name="connsiteY4" fmla="*/ 113115 h 138991"/>
                <a:gd name="connsiteX5" fmla="*/ 20542 w 109857"/>
                <a:gd name="connsiteY5" fmla="*/ 19774 h 13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857" h="138991">
                  <a:moveTo>
                    <a:pt x="20542" y="19774"/>
                  </a:moveTo>
                  <a:cubicBezTo>
                    <a:pt x="37560" y="530"/>
                    <a:pt x="60339" y="-5231"/>
                    <a:pt x="79845" y="4981"/>
                  </a:cubicBezTo>
                  <a:cubicBezTo>
                    <a:pt x="89271" y="9956"/>
                    <a:pt x="96209" y="17548"/>
                    <a:pt x="101184" y="26843"/>
                  </a:cubicBezTo>
                  <a:cubicBezTo>
                    <a:pt x="118465" y="58655"/>
                    <a:pt x="109039" y="104868"/>
                    <a:pt x="80762" y="127385"/>
                  </a:cubicBezTo>
                  <a:cubicBezTo>
                    <a:pt x="55757" y="147284"/>
                    <a:pt x="24600" y="140999"/>
                    <a:pt x="9152" y="113115"/>
                  </a:cubicBezTo>
                  <a:cubicBezTo>
                    <a:pt x="-6557" y="84969"/>
                    <a:pt x="-1583" y="44778"/>
                    <a:pt x="20542" y="1977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73" name="Graphic 3">
            <a:extLst>
              <a:ext uri="{FF2B5EF4-FFF2-40B4-BE49-F238E27FC236}">
                <a16:creationId xmlns:a16="http://schemas.microsoft.com/office/drawing/2014/main" id="{0B5D9D24-4321-A906-C89A-60690386D49F}"/>
              </a:ext>
            </a:extLst>
          </p:cNvPr>
          <p:cNvGrpSpPr/>
          <p:nvPr/>
        </p:nvGrpSpPr>
        <p:grpSpPr>
          <a:xfrm rot="2917790">
            <a:off x="10584579" y="7812523"/>
            <a:ext cx="412312" cy="459598"/>
            <a:chOff x="7938562" y="3809618"/>
            <a:chExt cx="412312" cy="459598"/>
          </a:xfrm>
          <a:solidFill>
            <a:schemeClr val="bg1"/>
          </a:solidFill>
        </p:grpSpPr>
        <p:sp>
          <p:nvSpPr>
            <p:cNvPr id="274" name="Freeform: Shape 56">
              <a:extLst>
                <a:ext uri="{FF2B5EF4-FFF2-40B4-BE49-F238E27FC236}">
                  <a16:creationId xmlns:a16="http://schemas.microsoft.com/office/drawing/2014/main" id="{6ABA17C5-8760-7F5F-28E8-E3690FEC3A0D}"/>
                </a:ext>
              </a:extLst>
            </p:cNvPr>
            <p:cNvSpPr/>
            <p:nvPr/>
          </p:nvSpPr>
          <p:spPr>
            <a:xfrm>
              <a:off x="8057936" y="4024934"/>
              <a:ext cx="288820" cy="244282"/>
            </a:xfrm>
            <a:custGeom>
              <a:avLst/>
              <a:gdLst>
                <a:gd name="connsiteX0" fmla="*/ 232368 w 288820"/>
                <a:gd name="connsiteY0" fmla="*/ 179820 h 244282"/>
                <a:gd name="connsiteX1" fmla="*/ 161936 w 288820"/>
                <a:gd name="connsiteY1" fmla="*/ 192780 h 244282"/>
                <a:gd name="connsiteX2" fmla="*/ 116771 w 288820"/>
                <a:gd name="connsiteY2" fmla="*/ 219356 h 244282"/>
                <a:gd name="connsiteX3" fmla="*/ 94516 w 288820"/>
                <a:gd name="connsiteY3" fmla="*/ 235851 h 244282"/>
                <a:gd name="connsiteX4" fmla="*/ 45947 w 288820"/>
                <a:gd name="connsiteY4" fmla="*/ 238208 h 244282"/>
                <a:gd name="connsiteX5" fmla="*/ 1306 w 288820"/>
                <a:gd name="connsiteY5" fmla="*/ 172751 h 244282"/>
                <a:gd name="connsiteX6" fmla="*/ 8244 w 288820"/>
                <a:gd name="connsiteY6" fmla="*/ 124837 h 244282"/>
                <a:gd name="connsiteX7" fmla="*/ 36914 w 288820"/>
                <a:gd name="connsiteY7" fmla="*/ 102057 h 244282"/>
                <a:gd name="connsiteX8" fmla="*/ 43329 w 288820"/>
                <a:gd name="connsiteY8" fmla="*/ 94726 h 244282"/>
                <a:gd name="connsiteX9" fmla="*/ 48696 w 288820"/>
                <a:gd name="connsiteY9" fmla="*/ 60820 h 244282"/>
                <a:gd name="connsiteX10" fmla="*/ 58515 w 288820"/>
                <a:gd name="connsiteY10" fmla="*/ 32936 h 244282"/>
                <a:gd name="connsiteX11" fmla="*/ 131564 w 288820"/>
                <a:gd name="connsiteY11" fmla="*/ 4266 h 244282"/>
                <a:gd name="connsiteX12" fmla="*/ 170708 w 288820"/>
                <a:gd name="connsiteY12" fmla="*/ 27568 h 244282"/>
                <a:gd name="connsiteX13" fmla="*/ 187726 w 288820"/>
                <a:gd name="connsiteY13" fmla="*/ 40921 h 244282"/>
                <a:gd name="connsiteX14" fmla="*/ 196628 w 288820"/>
                <a:gd name="connsiteY14" fmla="*/ 41576 h 244282"/>
                <a:gd name="connsiteX15" fmla="*/ 244281 w 288820"/>
                <a:gd name="connsiteY15" fmla="*/ 41576 h 244282"/>
                <a:gd name="connsiteX16" fmla="*/ 284471 w 288820"/>
                <a:gd name="connsiteY16" fmla="*/ 145914 h 244282"/>
                <a:gd name="connsiteX17" fmla="*/ 243234 w 288820"/>
                <a:gd name="connsiteY17" fmla="*/ 178904 h 244282"/>
                <a:gd name="connsiteX18" fmla="*/ 232368 w 288820"/>
                <a:gd name="connsiteY18" fmla="*/ 179820 h 244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8820" h="244282">
                  <a:moveTo>
                    <a:pt x="232368" y="179820"/>
                  </a:moveTo>
                  <a:cubicBezTo>
                    <a:pt x="207887" y="178511"/>
                    <a:pt x="184453" y="183224"/>
                    <a:pt x="161936" y="192780"/>
                  </a:cubicBezTo>
                  <a:cubicBezTo>
                    <a:pt x="145703" y="199588"/>
                    <a:pt x="130255" y="207705"/>
                    <a:pt x="116771" y="219356"/>
                  </a:cubicBezTo>
                  <a:cubicBezTo>
                    <a:pt x="109833" y="225378"/>
                    <a:pt x="102240" y="230615"/>
                    <a:pt x="94516" y="235851"/>
                  </a:cubicBezTo>
                  <a:cubicBezTo>
                    <a:pt x="78937" y="246455"/>
                    <a:pt x="62311" y="246848"/>
                    <a:pt x="45947" y="238208"/>
                  </a:cubicBezTo>
                  <a:cubicBezTo>
                    <a:pt x="19633" y="224331"/>
                    <a:pt x="6280" y="201159"/>
                    <a:pt x="1306" y="172751"/>
                  </a:cubicBezTo>
                  <a:cubicBezTo>
                    <a:pt x="-1574" y="156125"/>
                    <a:pt x="127" y="139892"/>
                    <a:pt x="8244" y="124837"/>
                  </a:cubicBezTo>
                  <a:cubicBezTo>
                    <a:pt x="14528" y="113317"/>
                    <a:pt x="23823" y="104938"/>
                    <a:pt x="36914" y="102057"/>
                  </a:cubicBezTo>
                  <a:cubicBezTo>
                    <a:pt x="41234" y="101141"/>
                    <a:pt x="42805" y="98654"/>
                    <a:pt x="43329" y="94726"/>
                  </a:cubicBezTo>
                  <a:cubicBezTo>
                    <a:pt x="45031" y="83337"/>
                    <a:pt x="46078" y="71948"/>
                    <a:pt x="48696" y="60820"/>
                  </a:cubicBezTo>
                  <a:cubicBezTo>
                    <a:pt x="50922" y="51263"/>
                    <a:pt x="54064" y="41707"/>
                    <a:pt x="58515" y="32936"/>
                  </a:cubicBezTo>
                  <a:cubicBezTo>
                    <a:pt x="72915" y="4920"/>
                    <a:pt x="102109" y="-7124"/>
                    <a:pt x="131564" y="4266"/>
                  </a:cubicBezTo>
                  <a:cubicBezTo>
                    <a:pt x="145572" y="9633"/>
                    <a:pt x="157878" y="19320"/>
                    <a:pt x="170708" y="27568"/>
                  </a:cubicBezTo>
                  <a:cubicBezTo>
                    <a:pt x="176730" y="31496"/>
                    <a:pt x="181704" y="36994"/>
                    <a:pt x="187726" y="40921"/>
                  </a:cubicBezTo>
                  <a:cubicBezTo>
                    <a:pt x="189952" y="42361"/>
                    <a:pt x="194403" y="42885"/>
                    <a:pt x="196628" y="41576"/>
                  </a:cubicBezTo>
                  <a:cubicBezTo>
                    <a:pt x="212600" y="32411"/>
                    <a:pt x="228571" y="33459"/>
                    <a:pt x="244281" y="41576"/>
                  </a:cubicBezTo>
                  <a:cubicBezTo>
                    <a:pt x="278842" y="59511"/>
                    <a:pt x="297955" y="109389"/>
                    <a:pt x="284471" y="145914"/>
                  </a:cubicBezTo>
                  <a:cubicBezTo>
                    <a:pt x="277271" y="165158"/>
                    <a:pt x="263918" y="176678"/>
                    <a:pt x="243234" y="178904"/>
                  </a:cubicBezTo>
                  <a:cubicBezTo>
                    <a:pt x="239568" y="179297"/>
                    <a:pt x="236033" y="179559"/>
                    <a:pt x="232368" y="17982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5" name="Freeform: Shape 57">
              <a:extLst>
                <a:ext uri="{FF2B5EF4-FFF2-40B4-BE49-F238E27FC236}">
                  <a16:creationId xmlns:a16="http://schemas.microsoft.com/office/drawing/2014/main" id="{731ED0D4-7005-C850-0CD2-588D689ED838}"/>
                </a:ext>
              </a:extLst>
            </p:cNvPr>
            <p:cNvSpPr/>
            <p:nvPr/>
          </p:nvSpPr>
          <p:spPr>
            <a:xfrm>
              <a:off x="8109506" y="3809618"/>
              <a:ext cx="125911" cy="159037"/>
            </a:xfrm>
            <a:custGeom>
              <a:avLst/>
              <a:gdLst>
                <a:gd name="connsiteX0" fmla="*/ 125552 w 125911"/>
                <a:gd name="connsiteY0" fmla="*/ 80158 h 159037"/>
                <a:gd name="connsiteX1" fmla="*/ 114686 w 125911"/>
                <a:gd name="connsiteY1" fmla="*/ 132000 h 159037"/>
                <a:gd name="connsiteX2" fmla="*/ 40197 w 125911"/>
                <a:gd name="connsiteY2" fmla="*/ 149935 h 159037"/>
                <a:gd name="connsiteX3" fmla="*/ 11265 w 125911"/>
                <a:gd name="connsiteY3" fmla="*/ 27008 h 159037"/>
                <a:gd name="connsiteX4" fmla="*/ 93348 w 125911"/>
                <a:gd name="connsiteY4" fmla="*/ 14702 h 159037"/>
                <a:gd name="connsiteX5" fmla="*/ 125552 w 125911"/>
                <a:gd name="connsiteY5" fmla="*/ 80158 h 15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11" h="159037">
                  <a:moveTo>
                    <a:pt x="125552" y="80158"/>
                  </a:moveTo>
                  <a:cubicBezTo>
                    <a:pt x="126992" y="98487"/>
                    <a:pt x="124243" y="116028"/>
                    <a:pt x="114686" y="132000"/>
                  </a:cubicBezTo>
                  <a:cubicBezTo>
                    <a:pt x="98060" y="159623"/>
                    <a:pt x="67558" y="166954"/>
                    <a:pt x="40197" y="149935"/>
                  </a:cubicBezTo>
                  <a:cubicBezTo>
                    <a:pt x="2363" y="126371"/>
                    <a:pt x="-12038" y="65104"/>
                    <a:pt x="11265" y="27008"/>
                  </a:cubicBezTo>
                  <a:cubicBezTo>
                    <a:pt x="29985" y="-3626"/>
                    <a:pt x="65332" y="-8863"/>
                    <a:pt x="93348" y="14702"/>
                  </a:cubicBezTo>
                  <a:cubicBezTo>
                    <a:pt x="111675" y="30149"/>
                    <a:pt x="123327" y="53845"/>
                    <a:pt x="125552" y="80158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6" name="Freeform: Shape 58">
              <a:extLst>
                <a:ext uri="{FF2B5EF4-FFF2-40B4-BE49-F238E27FC236}">
                  <a16:creationId xmlns:a16="http://schemas.microsoft.com/office/drawing/2014/main" id="{38C8E59E-EE05-BA60-5F29-93CBF4A0BBE7}"/>
                </a:ext>
              </a:extLst>
            </p:cNvPr>
            <p:cNvSpPr/>
            <p:nvPr/>
          </p:nvSpPr>
          <p:spPr>
            <a:xfrm>
              <a:off x="7972523" y="3865172"/>
              <a:ext cx="132014" cy="151286"/>
            </a:xfrm>
            <a:custGeom>
              <a:avLst/>
              <a:gdLst>
                <a:gd name="connsiteX0" fmla="*/ 132014 w 132014"/>
                <a:gd name="connsiteY0" fmla="*/ 86003 h 151286"/>
                <a:gd name="connsiteX1" fmla="*/ 129658 w 132014"/>
                <a:gd name="connsiteY1" fmla="*/ 108258 h 151286"/>
                <a:gd name="connsiteX2" fmla="*/ 58965 w 132014"/>
                <a:gd name="connsiteY2" fmla="*/ 147401 h 151286"/>
                <a:gd name="connsiteX3" fmla="*/ 1756 w 132014"/>
                <a:gd name="connsiteY3" fmla="*/ 43063 h 151286"/>
                <a:gd name="connsiteX4" fmla="*/ 73234 w 132014"/>
                <a:gd name="connsiteY4" fmla="*/ 4444 h 151286"/>
                <a:gd name="connsiteX5" fmla="*/ 132014 w 132014"/>
                <a:gd name="connsiteY5" fmla="*/ 86003 h 151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014" h="151286">
                  <a:moveTo>
                    <a:pt x="132014" y="86003"/>
                  </a:moveTo>
                  <a:cubicBezTo>
                    <a:pt x="131360" y="92287"/>
                    <a:pt x="131360" y="100404"/>
                    <a:pt x="129658" y="108258"/>
                  </a:cubicBezTo>
                  <a:cubicBezTo>
                    <a:pt x="122458" y="142688"/>
                    <a:pt x="91824" y="159445"/>
                    <a:pt x="58965" y="147401"/>
                  </a:cubicBezTo>
                  <a:cubicBezTo>
                    <a:pt x="19560" y="133001"/>
                    <a:pt x="-7277" y="84170"/>
                    <a:pt x="1756" y="43063"/>
                  </a:cubicBezTo>
                  <a:cubicBezTo>
                    <a:pt x="9349" y="8502"/>
                    <a:pt x="40375" y="-8779"/>
                    <a:pt x="73234" y="4444"/>
                  </a:cubicBezTo>
                  <a:cubicBezTo>
                    <a:pt x="108843" y="18844"/>
                    <a:pt x="125600" y="47776"/>
                    <a:pt x="132014" y="8600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7" name="Freeform: Shape 59">
              <a:extLst>
                <a:ext uri="{FF2B5EF4-FFF2-40B4-BE49-F238E27FC236}">
                  <a16:creationId xmlns:a16="http://schemas.microsoft.com/office/drawing/2014/main" id="{74D69754-28A2-B532-6D70-F01653283703}"/>
                </a:ext>
              </a:extLst>
            </p:cNvPr>
            <p:cNvSpPr/>
            <p:nvPr/>
          </p:nvSpPr>
          <p:spPr>
            <a:xfrm>
              <a:off x="8241790" y="3899131"/>
              <a:ext cx="109084" cy="139642"/>
            </a:xfrm>
            <a:custGeom>
              <a:avLst/>
              <a:gdLst>
                <a:gd name="connsiteX0" fmla="*/ 207 w 109084"/>
                <a:gd name="connsiteY0" fmla="*/ 73252 h 139642"/>
                <a:gd name="connsiteX1" fmla="*/ 16178 w 109084"/>
                <a:gd name="connsiteY1" fmla="*/ 17614 h 139642"/>
                <a:gd name="connsiteX2" fmla="*/ 79933 w 109084"/>
                <a:gd name="connsiteY2" fmla="*/ 9890 h 139642"/>
                <a:gd name="connsiteX3" fmla="*/ 93417 w 109084"/>
                <a:gd name="connsiteY3" fmla="*/ 121559 h 139642"/>
                <a:gd name="connsiteX4" fmla="*/ 20760 w 109084"/>
                <a:gd name="connsiteY4" fmla="*/ 122083 h 139642"/>
                <a:gd name="connsiteX5" fmla="*/ 207 w 109084"/>
                <a:gd name="connsiteY5" fmla="*/ 73252 h 13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084" h="139642">
                  <a:moveTo>
                    <a:pt x="207" y="73252"/>
                  </a:moveTo>
                  <a:cubicBezTo>
                    <a:pt x="-971" y="53222"/>
                    <a:pt x="2694" y="33978"/>
                    <a:pt x="16178" y="17614"/>
                  </a:cubicBezTo>
                  <a:cubicBezTo>
                    <a:pt x="32804" y="-2678"/>
                    <a:pt x="58856" y="-5689"/>
                    <a:pt x="79933" y="9890"/>
                  </a:cubicBezTo>
                  <a:cubicBezTo>
                    <a:pt x="112269" y="33847"/>
                    <a:pt x="119076" y="90401"/>
                    <a:pt x="93417" y="121559"/>
                  </a:cubicBezTo>
                  <a:cubicBezTo>
                    <a:pt x="73649" y="145516"/>
                    <a:pt x="42230" y="145647"/>
                    <a:pt x="20760" y="122083"/>
                  </a:cubicBezTo>
                  <a:cubicBezTo>
                    <a:pt x="8323" y="108336"/>
                    <a:pt x="2301" y="91842"/>
                    <a:pt x="207" y="73252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8" name="Freeform: Shape 60">
              <a:extLst>
                <a:ext uri="{FF2B5EF4-FFF2-40B4-BE49-F238E27FC236}">
                  <a16:creationId xmlns:a16="http://schemas.microsoft.com/office/drawing/2014/main" id="{619C9E3A-9AB0-2363-73CE-814137238F19}"/>
                </a:ext>
              </a:extLst>
            </p:cNvPr>
            <p:cNvSpPr/>
            <p:nvPr/>
          </p:nvSpPr>
          <p:spPr>
            <a:xfrm>
              <a:off x="7938562" y="4016893"/>
              <a:ext cx="119814" cy="130362"/>
            </a:xfrm>
            <a:custGeom>
              <a:avLst/>
              <a:gdLst>
                <a:gd name="connsiteX0" fmla="*/ 239 w 119814"/>
                <a:gd name="connsiteY0" fmla="*/ 55507 h 130362"/>
                <a:gd name="connsiteX1" fmla="*/ 30611 w 119814"/>
                <a:gd name="connsiteY1" fmla="*/ 2487 h 130362"/>
                <a:gd name="connsiteX2" fmla="*/ 61245 w 119814"/>
                <a:gd name="connsiteY2" fmla="*/ 2225 h 130362"/>
                <a:gd name="connsiteX3" fmla="*/ 119501 w 119814"/>
                <a:gd name="connsiteY3" fmla="*/ 86665 h 130362"/>
                <a:gd name="connsiteX4" fmla="*/ 59543 w 119814"/>
                <a:gd name="connsiteY4" fmla="*/ 128426 h 130362"/>
                <a:gd name="connsiteX5" fmla="*/ 239 w 119814"/>
                <a:gd name="connsiteY5" fmla="*/ 55507 h 130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814" h="130362">
                  <a:moveTo>
                    <a:pt x="239" y="55507"/>
                  </a:moveTo>
                  <a:cubicBezTo>
                    <a:pt x="-1855" y="29979"/>
                    <a:pt x="9927" y="9425"/>
                    <a:pt x="30611" y="2487"/>
                  </a:cubicBezTo>
                  <a:cubicBezTo>
                    <a:pt x="40692" y="-916"/>
                    <a:pt x="50903" y="-654"/>
                    <a:pt x="61245" y="2225"/>
                  </a:cubicBezTo>
                  <a:cubicBezTo>
                    <a:pt x="96199" y="11783"/>
                    <a:pt x="123036" y="50663"/>
                    <a:pt x="119501" y="86665"/>
                  </a:cubicBezTo>
                  <a:cubicBezTo>
                    <a:pt x="116490" y="118476"/>
                    <a:pt x="90439" y="136543"/>
                    <a:pt x="59543" y="128426"/>
                  </a:cubicBezTo>
                  <a:cubicBezTo>
                    <a:pt x="28386" y="120309"/>
                    <a:pt x="2858" y="88890"/>
                    <a:pt x="239" y="55507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79" name="Graphic 3">
            <a:extLst>
              <a:ext uri="{FF2B5EF4-FFF2-40B4-BE49-F238E27FC236}">
                <a16:creationId xmlns:a16="http://schemas.microsoft.com/office/drawing/2014/main" id="{2B271153-6C03-2B01-D8F1-69A914AAA706}"/>
              </a:ext>
            </a:extLst>
          </p:cNvPr>
          <p:cNvGrpSpPr/>
          <p:nvPr/>
        </p:nvGrpSpPr>
        <p:grpSpPr>
          <a:xfrm>
            <a:off x="8165419" y="8379901"/>
            <a:ext cx="442311" cy="495632"/>
            <a:chOff x="5864788" y="-2553670"/>
            <a:chExt cx="442311" cy="495632"/>
          </a:xfrm>
          <a:solidFill>
            <a:schemeClr val="bg1"/>
          </a:solidFill>
        </p:grpSpPr>
        <p:sp>
          <p:nvSpPr>
            <p:cNvPr id="280" name="Freeform: Shape 62">
              <a:extLst>
                <a:ext uri="{FF2B5EF4-FFF2-40B4-BE49-F238E27FC236}">
                  <a16:creationId xmlns:a16="http://schemas.microsoft.com/office/drawing/2014/main" id="{7AF6B989-CC99-4F2B-CC09-9442164D4EA5}"/>
                </a:ext>
              </a:extLst>
            </p:cNvPr>
            <p:cNvSpPr/>
            <p:nvPr/>
          </p:nvSpPr>
          <p:spPr>
            <a:xfrm>
              <a:off x="5864788" y="-2326409"/>
              <a:ext cx="304550" cy="268372"/>
            </a:xfrm>
            <a:custGeom>
              <a:avLst/>
              <a:gdLst>
                <a:gd name="connsiteX0" fmla="*/ 183100 w 304550"/>
                <a:gd name="connsiteY0" fmla="*/ 246668 h 268372"/>
                <a:gd name="connsiteX1" fmla="*/ 122225 w 304550"/>
                <a:gd name="connsiteY1" fmla="*/ 199670 h 268372"/>
                <a:gd name="connsiteX2" fmla="*/ 68551 w 304550"/>
                <a:gd name="connsiteY2" fmla="*/ 182651 h 268372"/>
                <a:gd name="connsiteX3" fmla="*/ 39488 w 304550"/>
                <a:gd name="connsiteY3" fmla="*/ 176760 h 268372"/>
                <a:gd name="connsiteX4" fmla="*/ 2832 w 304550"/>
                <a:gd name="connsiteY4" fmla="*/ 139580 h 268372"/>
                <a:gd name="connsiteX5" fmla="*/ 23124 w 304550"/>
                <a:gd name="connsiteY5" fmla="*/ 56974 h 268372"/>
                <a:gd name="connsiteX6" fmla="*/ 66325 w 304550"/>
                <a:gd name="connsiteY6" fmla="*/ 28173 h 268372"/>
                <a:gd name="connsiteX7" fmla="*/ 105076 w 304550"/>
                <a:gd name="connsiteY7" fmla="*/ 34719 h 268372"/>
                <a:gd name="connsiteX8" fmla="*/ 115549 w 304550"/>
                <a:gd name="connsiteY8" fmla="*/ 34588 h 268372"/>
                <a:gd name="connsiteX9" fmla="*/ 146575 w 304550"/>
                <a:gd name="connsiteY9" fmla="*/ 14558 h 268372"/>
                <a:gd name="connsiteX10" fmla="*/ 175900 w 304550"/>
                <a:gd name="connsiteY10" fmla="*/ 2383 h 268372"/>
                <a:gd name="connsiteX11" fmla="*/ 251175 w 304550"/>
                <a:gd name="connsiteY11" fmla="*/ 40217 h 268372"/>
                <a:gd name="connsiteX12" fmla="*/ 260601 w 304550"/>
                <a:gd name="connsiteY12" fmla="*/ 88262 h 268372"/>
                <a:gd name="connsiteX13" fmla="*/ 262172 w 304550"/>
                <a:gd name="connsiteY13" fmla="*/ 111303 h 268372"/>
                <a:gd name="connsiteX14" fmla="*/ 268063 w 304550"/>
                <a:gd name="connsiteY14" fmla="*/ 118896 h 268372"/>
                <a:gd name="connsiteX15" fmla="*/ 302231 w 304550"/>
                <a:gd name="connsiteY15" fmla="*/ 156992 h 268372"/>
                <a:gd name="connsiteX16" fmla="*/ 247640 w 304550"/>
                <a:gd name="connsiteY16" fmla="*/ 263817 h 268372"/>
                <a:gd name="connsiteX17" fmla="*/ 191740 w 304550"/>
                <a:gd name="connsiteY17" fmla="*/ 254391 h 268372"/>
                <a:gd name="connsiteX18" fmla="*/ 183100 w 304550"/>
                <a:gd name="connsiteY18" fmla="*/ 246668 h 268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550" h="268372">
                  <a:moveTo>
                    <a:pt x="183100" y="246668"/>
                  </a:moveTo>
                  <a:cubicBezTo>
                    <a:pt x="166605" y="226114"/>
                    <a:pt x="146052" y="210928"/>
                    <a:pt x="122225" y="199670"/>
                  </a:cubicBezTo>
                  <a:cubicBezTo>
                    <a:pt x="105076" y="191553"/>
                    <a:pt x="87533" y="185138"/>
                    <a:pt x="68551" y="182651"/>
                  </a:cubicBezTo>
                  <a:cubicBezTo>
                    <a:pt x="58732" y="181342"/>
                    <a:pt x="49045" y="179116"/>
                    <a:pt x="39488" y="176760"/>
                  </a:cubicBezTo>
                  <a:cubicBezTo>
                    <a:pt x="19720" y="171916"/>
                    <a:pt x="7676" y="158825"/>
                    <a:pt x="2832" y="139580"/>
                  </a:cubicBezTo>
                  <a:cubicBezTo>
                    <a:pt x="-5022" y="108685"/>
                    <a:pt x="4011" y="81324"/>
                    <a:pt x="23124" y="56974"/>
                  </a:cubicBezTo>
                  <a:cubicBezTo>
                    <a:pt x="34252" y="42835"/>
                    <a:pt x="48521" y="32493"/>
                    <a:pt x="66325" y="28173"/>
                  </a:cubicBezTo>
                  <a:cubicBezTo>
                    <a:pt x="80071" y="24900"/>
                    <a:pt x="93293" y="26340"/>
                    <a:pt x="105076" y="34719"/>
                  </a:cubicBezTo>
                  <a:cubicBezTo>
                    <a:pt x="109003" y="37468"/>
                    <a:pt x="112014" y="37075"/>
                    <a:pt x="115549" y="34588"/>
                  </a:cubicBezTo>
                  <a:cubicBezTo>
                    <a:pt x="125760" y="27780"/>
                    <a:pt x="135709" y="20449"/>
                    <a:pt x="146575" y="14558"/>
                  </a:cubicBezTo>
                  <a:cubicBezTo>
                    <a:pt x="155870" y="9583"/>
                    <a:pt x="165689" y="5132"/>
                    <a:pt x="175900" y="2383"/>
                  </a:cubicBezTo>
                  <a:cubicBezTo>
                    <a:pt x="208628" y="-6126"/>
                    <a:pt x="239262" y="8536"/>
                    <a:pt x="251175" y="40217"/>
                  </a:cubicBezTo>
                  <a:cubicBezTo>
                    <a:pt x="256804" y="55272"/>
                    <a:pt x="257982" y="72160"/>
                    <a:pt x="260601" y="88262"/>
                  </a:cubicBezTo>
                  <a:cubicBezTo>
                    <a:pt x="261779" y="95855"/>
                    <a:pt x="260994" y="103710"/>
                    <a:pt x="262172" y="111303"/>
                  </a:cubicBezTo>
                  <a:cubicBezTo>
                    <a:pt x="262564" y="114183"/>
                    <a:pt x="265445" y="117980"/>
                    <a:pt x="268063" y="118896"/>
                  </a:cubicBezTo>
                  <a:cubicBezTo>
                    <a:pt x="286914" y="125049"/>
                    <a:pt x="297387" y="138533"/>
                    <a:pt x="302231" y="156992"/>
                  </a:cubicBezTo>
                  <a:cubicBezTo>
                    <a:pt x="312704" y="197444"/>
                    <a:pt x="286522" y="248500"/>
                    <a:pt x="247640" y="263817"/>
                  </a:cubicBezTo>
                  <a:cubicBezTo>
                    <a:pt x="227087" y="271934"/>
                    <a:pt x="208366" y="269447"/>
                    <a:pt x="191740" y="254391"/>
                  </a:cubicBezTo>
                  <a:cubicBezTo>
                    <a:pt x="188729" y="252035"/>
                    <a:pt x="185849" y="249286"/>
                    <a:pt x="183100" y="246668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81" name="Freeform: Shape 63">
              <a:extLst>
                <a:ext uri="{FF2B5EF4-FFF2-40B4-BE49-F238E27FC236}">
                  <a16:creationId xmlns:a16="http://schemas.microsoft.com/office/drawing/2014/main" id="{6D542E88-492E-CFB7-1D1B-14617D6B2620}"/>
                </a:ext>
              </a:extLst>
            </p:cNvPr>
            <p:cNvSpPr/>
            <p:nvPr/>
          </p:nvSpPr>
          <p:spPr>
            <a:xfrm>
              <a:off x="6141946" y="-2480466"/>
              <a:ext cx="147387" cy="160328"/>
            </a:xfrm>
            <a:custGeom>
              <a:avLst/>
              <a:gdLst>
                <a:gd name="connsiteX0" fmla="*/ 118153 w 147387"/>
                <a:gd name="connsiteY0" fmla="*/ 130650 h 160328"/>
                <a:gd name="connsiteX1" fmla="*/ 68798 w 147387"/>
                <a:gd name="connsiteY1" fmla="*/ 159059 h 160328"/>
                <a:gd name="connsiteX2" fmla="*/ 1116 w 147387"/>
                <a:gd name="connsiteY2" fmla="*/ 112323 h 160328"/>
                <a:gd name="connsiteX3" fmla="*/ 78617 w 147387"/>
                <a:gd name="connsiteY3" fmla="*/ 1177 h 160328"/>
                <a:gd name="connsiteX4" fmla="*/ 147346 w 147387"/>
                <a:gd name="connsiteY4" fmla="*/ 57994 h 160328"/>
                <a:gd name="connsiteX5" fmla="*/ 118153 w 147387"/>
                <a:gd name="connsiteY5" fmla="*/ 130650 h 16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7" h="160328">
                  <a:moveTo>
                    <a:pt x="118153" y="130650"/>
                  </a:moveTo>
                  <a:cubicBezTo>
                    <a:pt x="104538" y="145051"/>
                    <a:pt x="88566" y="155393"/>
                    <a:pt x="68798" y="159059"/>
                  </a:cubicBezTo>
                  <a:cubicBezTo>
                    <a:pt x="34761" y="165604"/>
                    <a:pt x="7138" y="146360"/>
                    <a:pt x="1116" y="112323"/>
                  </a:cubicBezTo>
                  <a:cubicBezTo>
                    <a:pt x="-7131" y="65194"/>
                    <a:pt x="31488" y="9817"/>
                    <a:pt x="78617" y="1177"/>
                  </a:cubicBezTo>
                  <a:cubicBezTo>
                    <a:pt x="116582" y="-5761"/>
                    <a:pt x="146037" y="18589"/>
                    <a:pt x="147346" y="57994"/>
                  </a:cubicBezTo>
                  <a:cubicBezTo>
                    <a:pt x="148132" y="83653"/>
                    <a:pt x="137528" y="109966"/>
                    <a:pt x="118153" y="13065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82" name="Freeform: Shape 64">
              <a:extLst>
                <a:ext uri="{FF2B5EF4-FFF2-40B4-BE49-F238E27FC236}">
                  <a16:creationId xmlns:a16="http://schemas.microsoft.com/office/drawing/2014/main" id="{F79DD963-3447-80E2-78B2-F0813AB527AA}"/>
                </a:ext>
              </a:extLst>
            </p:cNvPr>
            <p:cNvSpPr/>
            <p:nvPr/>
          </p:nvSpPr>
          <p:spPr>
            <a:xfrm>
              <a:off x="6009975" y="-2553670"/>
              <a:ext cx="136593" cy="166547"/>
            </a:xfrm>
            <a:custGeom>
              <a:avLst/>
              <a:gdLst>
                <a:gd name="connsiteX0" fmla="*/ 107428 w 136593"/>
                <a:gd name="connsiteY0" fmla="*/ 143634 h 166547"/>
                <a:gd name="connsiteX1" fmla="*/ 87922 w 136593"/>
                <a:gd name="connsiteY1" fmla="*/ 157772 h 166547"/>
                <a:gd name="connsiteX2" fmla="*/ 5970 w 136593"/>
                <a:gd name="connsiteY2" fmla="*/ 129233 h 166547"/>
                <a:gd name="connsiteX3" fmla="*/ 48386 w 136593"/>
                <a:gd name="connsiteY3" fmla="*/ 8662 h 166547"/>
                <a:gd name="connsiteX4" fmla="*/ 130469 w 136593"/>
                <a:gd name="connsiteY4" fmla="*/ 38118 h 166547"/>
                <a:gd name="connsiteX5" fmla="*/ 107428 w 136593"/>
                <a:gd name="connsiteY5" fmla="*/ 143634 h 16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593" h="166547">
                  <a:moveTo>
                    <a:pt x="107428" y="143634"/>
                  </a:moveTo>
                  <a:cubicBezTo>
                    <a:pt x="101930" y="147692"/>
                    <a:pt x="95384" y="153452"/>
                    <a:pt x="87922" y="157772"/>
                  </a:cubicBezTo>
                  <a:cubicBezTo>
                    <a:pt x="55325" y="176624"/>
                    <a:pt x="19978" y="164187"/>
                    <a:pt x="5970" y="129233"/>
                  </a:cubicBezTo>
                  <a:cubicBezTo>
                    <a:pt x="-10787" y="87472"/>
                    <a:pt x="9112" y="30917"/>
                    <a:pt x="48386" y="8662"/>
                  </a:cubicBezTo>
                  <a:cubicBezTo>
                    <a:pt x="81507" y="-10058"/>
                    <a:pt x="117509" y="2378"/>
                    <a:pt x="130469" y="38118"/>
                  </a:cubicBezTo>
                  <a:cubicBezTo>
                    <a:pt x="144477" y="76868"/>
                    <a:pt x="133480" y="110905"/>
                    <a:pt x="107428" y="14363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83" name="Freeform: Shape 65">
              <a:extLst>
                <a:ext uri="{FF2B5EF4-FFF2-40B4-BE49-F238E27FC236}">
                  <a16:creationId xmlns:a16="http://schemas.microsoft.com/office/drawing/2014/main" id="{8E33D3F1-66A7-5D31-9804-72101825B4A5}"/>
                </a:ext>
              </a:extLst>
            </p:cNvPr>
            <p:cNvSpPr/>
            <p:nvPr/>
          </p:nvSpPr>
          <p:spPr>
            <a:xfrm>
              <a:off x="6174382" y="-2312166"/>
              <a:ext cx="132717" cy="136252"/>
            </a:xfrm>
            <a:custGeom>
              <a:avLst/>
              <a:gdLst>
                <a:gd name="connsiteX0" fmla="*/ 24580 w 132717"/>
                <a:gd name="connsiteY0" fmla="*/ 27152 h 136252"/>
                <a:gd name="connsiteX1" fmla="*/ 80611 w 132717"/>
                <a:gd name="connsiteY1" fmla="*/ 53 h 136252"/>
                <a:gd name="connsiteX2" fmla="*/ 132453 w 132717"/>
                <a:gd name="connsiteY2" fmla="*/ 45480 h 136252"/>
                <a:gd name="connsiteX3" fmla="*/ 52857 w 132717"/>
                <a:gd name="connsiteY3" fmla="*/ 136203 h 136252"/>
                <a:gd name="connsiteX4" fmla="*/ 361 w 132717"/>
                <a:gd name="connsiteY4" fmla="*/ 78470 h 136252"/>
                <a:gd name="connsiteX5" fmla="*/ 24580 w 132717"/>
                <a:gd name="connsiteY5" fmla="*/ 27152 h 136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717" h="136252">
                  <a:moveTo>
                    <a:pt x="24580" y="27152"/>
                  </a:moveTo>
                  <a:cubicBezTo>
                    <a:pt x="39766" y="11835"/>
                    <a:pt x="57832" y="969"/>
                    <a:pt x="80611" y="53"/>
                  </a:cubicBezTo>
                  <a:cubicBezTo>
                    <a:pt x="108757" y="-1125"/>
                    <a:pt x="129834" y="17464"/>
                    <a:pt x="132453" y="45480"/>
                  </a:cubicBezTo>
                  <a:cubicBezTo>
                    <a:pt x="136380" y="88550"/>
                    <a:pt x="96059" y="134501"/>
                    <a:pt x="52857" y="136203"/>
                  </a:cubicBezTo>
                  <a:cubicBezTo>
                    <a:pt x="19605" y="137512"/>
                    <a:pt x="-3174" y="112638"/>
                    <a:pt x="361" y="78470"/>
                  </a:cubicBezTo>
                  <a:cubicBezTo>
                    <a:pt x="2325" y="58702"/>
                    <a:pt x="11227" y="42207"/>
                    <a:pt x="24580" y="27152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84" name="Freeform: Shape 66">
              <a:extLst>
                <a:ext uri="{FF2B5EF4-FFF2-40B4-BE49-F238E27FC236}">
                  <a16:creationId xmlns:a16="http://schemas.microsoft.com/office/drawing/2014/main" id="{9C66D6BC-5C3A-7205-617A-A37DC8FBE0CC}"/>
                </a:ext>
              </a:extLst>
            </p:cNvPr>
            <p:cNvSpPr/>
            <p:nvPr/>
          </p:nvSpPr>
          <p:spPr>
            <a:xfrm>
              <a:off x="5877392" y="-2475426"/>
              <a:ext cx="118574" cy="148677"/>
            </a:xfrm>
            <a:custGeom>
              <a:avLst/>
              <a:gdLst>
                <a:gd name="connsiteX0" fmla="*/ 24266 w 118574"/>
                <a:gd name="connsiteY0" fmla="*/ 19701 h 148677"/>
                <a:gd name="connsiteX1" fmla="*/ 88414 w 118574"/>
                <a:gd name="connsiteY1" fmla="*/ 6086 h 148677"/>
                <a:gd name="connsiteX2" fmla="*/ 110538 w 118574"/>
                <a:gd name="connsiteY2" fmla="*/ 30305 h 148677"/>
                <a:gd name="connsiteX3" fmla="*/ 84748 w 118574"/>
                <a:gd name="connsiteY3" fmla="*/ 137392 h 148677"/>
                <a:gd name="connsiteX4" fmla="*/ 8426 w 118574"/>
                <a:gd name="connsiteY4" fmla="*/ 119457 h 148677"/>
                <a:gd name="connsiteX5" fmla="*/ 24266 w 118574"/>
                <a:gd name="connsiteY5" fmla="*/ 19701 h 14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574" h="148677">
                  <a:moveTo>
                    <a:pt x="24266" y="19701"/>
                  </a:moveTo>
                  <a:cubicBezTo>
                    <a:pt x="43249" y="-198"/>
                    <a:pt x="67991" y="-5565"/>
                    <a:pt x="88414" y="6086"/>
                  </a:cubicBezTo>
                  <a:cubicBezTo>
                    <a:pt x="98363" y="11715"/>
                    <a:pt x="105433" y="20094"/>
                    <a:pt x="110538" y="30305"/>
                  </a:cubicBezTo>
                  <a:cubicBezTo>
                    <a:pt x="127950" y="65128"/>
                    <a:pt x="116037" y="114352"/>
                    <a:pt x="84748" y="137392"/>
                  </a:cubicBezTo>
                  <a:cubicBezTo>
                    <a:pt x="57126" y="157684"/>
                    <a:pt x="24004" y="149960"/>
                    <a:pt x="8426" y="119457"/>
                  </a:cubicBezTo>
                  <a:cubicBezTo>
                    <a:pt x="-7284" y="88693"/>
                    <a:pt x="-476" y="45753"/>
                    <a:pt x="24266" y="19701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85" name="Graphic 8">
            <a:extLst>
              <a:ext uri="{FF2B5EF4-FFF2-40B4-BE49-F238E27FC236}">
                <a16:creationId xmlns:a16="http://schemas.microsoft.com/office/drawing/2014/main" id="{19220E92-8CD5-53D8-40AD-AD7C800994BF}"/>
              </a:ext>
            </a:extLst>
          </p:cNvPr>
          <p:cNvGrpSpPr/>
          <p:nvPr/>
        </p:nvGrpSpPr>
        <p:grpSpPr>
          <a:xfrm rot="20200719">
            <a:off x="-2385330" y="7589212"/>
            <a:ext cx="2220252" cy="2091587"/>
            <a:chOff x="2775905" y="3294151"/>
            <a:chExt cx="652079" cy="614179"/>
          </a:xfrm>
          <a:solidFill>
            <a:srgbClr val="3B3838">
              <a:alpha val="61000"/>
            </a:srgbClr>
          </a:solidFill>
        </p:grpSpPr>
        <p:sp>
          <p:nvSpPr>
            <p:cNvPr id="286" name="Freeform: Shape 68">
              <a:extLst>
                <a:ext uri="{FF2B5EF4-FFF2-40B4-BE49-F238E27FC236}">
                  <a16:creationId xmlns:a16="http://schemas.microsoft.com/office/drawing/2014/main" id="{66CA52FC-E0D0-47EA-7901-DBE240CABED8}"/>
                </a:ext>
              </a:extLst>
            </p:cNvPr>
            <p:cNvSpPr/>
            <p:nvPr/>
          </p:nvSpPr>
          <p:spPr>
            <a:xfrm>
              <a:off x="2931315" y="3557588"/>
              <a:ext cx="436716" cy="350741"/>
            </a:xfrm>
            <a:custGeom>
              <a:avLst/>
              <a:gdLst>
                <a:gd name="connsiteX0" fmla="*/ 2751 w 436716"/>
                <a:gd name="connsiteY0" fmla="*/ 284205 h 350741"/>
                <a:gd name="connsiteX1" fmla="*/ 134125 w 436716"/>
                <a:gd name="connsiteY1" fmla="*/ 15957 h 350741"/>
                <a:gd name="connsiteX2" fmla="*/ 193600 w 436716"/>
                <a:gd name="connsiteY2" fmla="*/ 70 h 350741"/>
                <a:gd name="connsiteX3" fmla="*/ 436592 w 436716"/>
                <a:gd name="connsiteY3" fmla="*/ 230637 h 350741"/>
                <a:gd name="connsiteX4" fmla="*/ 363674 w 436716"/>
                <a:gd name="connsiteY4" fmla="*/ 287872 h 350741"/>
                <a:gd name="connsiteX5" fmla="*/ 100925 w 436716"/>
                <a:gd name="connsiteY5" fmla="*/ 333700 h 350741"/>
                <a:gd name="connsiteX6" fmla="*/ 2751 w 436716"/>
                <a:gd name="connsiteY6" fmla="*/ 284205 h 350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6716" h="350741">
                  <a:moveTo>
                    <a:pt x="2751" y="284205"/>
                  </a:moveTo>
                  <a:cubicBezTo>
                    <a:pt x="-13748" y="186846"/>
                    <a:pt x="45727" y="62804"/>
                    <a:pt x="134125" y="15957"/>
                  </a:cubicBezTo>
                  <a:cubicBezTo>
                    <a:pt x="151845" y="6587"/>
                    <a:pt x="173639" y="681"/>
                    <a:pt x="193600" y="70"/>
                  </a:cubicBezTo>
                  <a:cubicBezTo>
                    <a:pt x="301755" y="-3393"/>
                    <a:pt x="431908" y="123093"/>
                    <a:pt x="436592" y="230637"/>
                  </a:cubicBezTo>
                  <a:cubicBezTo>
                    <a:pt x="439036" y="286853"/>
                    <a:pt x="405022" y="295204"/>
                    <a:pt x="363674" y="287872"/>
                  </a:cubicBezTo>
                  <a:cubicBezTo>
                    <a:pt x="269777" y="271170"/>
                    <a:pt x="184231" y="285428"/>
                    <a:pt x="100925" y="333700"/>
                  </a:cubicBezTo>
                  <a:cubicBezTo>
                    <a:pt x="41857" y="367919"/>
                    <a:pt x="13953" y="350198"/>
                    <a:pt x="2751" y="284205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87" name="Freeform: Shape 69">
              <a:extLst>
                <a:ext uri="{FF2B5EF4-FFF2-40B4-BE49-F238E27FC236}">
                  <a16:creationId xmlns:a16="http://schemas.microsoft.com/office/drawing/2014/main" id="{B6A0229E-A09C-A382-D429-BB0F364368FB}"/>
                </a:ext>
              </a:extLst>
            </p:cNvPr>
            <p:cNvSpPr/>
            <p:nvPr/>
          </p:nvSpPr>
          <p:spPr>
            <a:xfrm>
              <a:off x="2887755" y="3337103"/>
              <a:ext cx="166908" cy="198538"/>
            </a:xfrm>
            <a:custGeom>
              <a:avLst/>
              <a:gdLst>
                <a:gd name="connsiteX0" fmla="*/ 1908 w 166908"/>
                <a:gd name="connsiteY0" fmla="*/ 96105 h 198538"/>
                <a:gd name="connsiteX1" fmla="*/ 55476 w 166908"/>
                <a:gd name="connsiteY1" fmla="*/ 578 h 198538"/>
                <a:gd name="connsiteX2" fmla="*/ 165057 w 166908"/>
                <a:gd name="connsiteY2" fmla="*/ 102419 h 198538"/>
                <a:gd name="connsiteX3" fmla="*/ 110878 w 166908"/>
                <a:gd name="connsiteY3" fmla="*/ 197946 h 198538"/>
                <a:gd name="connsiteX4" fmla="*/ 1908 w 166908"/>
                <a:gd name="connsiteY4" fmla="*/ 96105 h 198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908" h="198538">
                  <a:moveTo>
                    <a:pt x="1908" y="96105"/>
                  </a:moveTo>
                  <a:cubicBezTo>
                    <a:pt x="-6850" y="45592"/>
                    <a:pt x="15147" y="6078"/>
                    <a:pt x="55476" y="578"/>
                  </a:cubicBezTo>
                  <a:cubicBezTo>
                    <a:pt x="101508" y="-5939"/>
                    <a:pt x="154669" y="43555"/>
                    <a:pt x="165057" y="102419"/>
                  </a:cubicBezTo>
                  <a:cubicBezTo>
                    <a:pt x="173815" y="151914"/>
                    <a:pt x="150799" y="192447"/>
                    <a:pt x="110878" y="197946"/>
                  </a:cubicBezTo>
                  <a:cubicBezTo>
                    <a:pt x="63827" y="204464"/>
                    <a:pt x="12296" y="156395"/>
                    <a:pt x="1908" y="96105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88" name="Freeform: Shape 70">
              <a:extLst>
                <a:ext uri="{FF2B5EF4-FFF2-40B4-BE49-F238E27FC236}">
                  <a16:creationId xmlns:a16="http://schemas.microsoft.com/office/drawing/2014/main" id="{7BC91CE0-BB92-AA7E-A234-7BB01D41C213}"/>
                </a:ext>
              </a:extLst>
            </p:cNvPr>
            <p:cNvSpPr/>
            <p:nvPr/>
          </p:nvSpPr>
          <p:spPr>
            <a:xfrm>
              <a:off x="3108053" y="3294151"/>
              <a:ext cx="155115" cy="206480"/>
            </a:xfrm>
            <a:custGeom>
              <a:avLst/>
              <a:gdLst>
                <a:gd name="connsiteX0" fmla="*/ 152922 w 155115"/>
                <a:gd name="connsiteY0" fmla="*/ 74083 h 206480"/>
                <a:gd name="connsiteX1" fmla="*/ 83670 w 155115"/>
                <a:gd name="connsiteY1" fmla="*/ 205662 h 206480"/>
                <a:gd name="connsiteX2" fmla="*/ 3216 w 155115"/>
                <a:gd name="connsiteY2" fmla="*/ 135799 h 206480"/>
                <a:gd name="connsiteX3" fmla="*/ 68394 w 155115"/>
                <a:gd name="connsiteY3" fmla="*/ 1369 h 206480"/>
                <a:gd name="connsiteX4" fmla="*/ 152922 w 155115"/>
                <a:gd name="connsiteY4" fmla="*/ 74083 h 206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115" h="206480">
                  <a:moveTo>
                    <a:pt x="152922" y="74083"/>
                  </a:moveTo>
                  <a:cubicBezTo>
                    <a:pt x="164124" y="134577"/>
                    <a:pt x="131128" y="199551"/>
                    <a:pt x="83670" y="205662"/>
                  </a:cubicBezTo>
                  <a:cubicBezTo>
                    <a:pt x="31731" y="212383"/>
                    <a:pt x="12789" y="176739"/>
                    <a:pt x="3216" y="135799"/>
                  </a:cubicBezTo>
                  <a:cubicBezTo>
                    <a:pt x="-10635" y="76324"/>
                    <a:pt x="21954" y="11349"/>
                    <a:pt x="68394" y="1369"/>
                  </a:cubicBezTo>
                  <a:cubicBezTo>
                    <a:pt x="108112" y="-6982"/>
                    <a:pt x="143552" y="23570"/>
                    <a:pt x="152922" y="74083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89" name="Freeform: Shape 71">
              <a:extLst>
                <a:ext uri="{FF2B5EF4-FFF2-40B4-BE49-F238E27FC236}">
                  <a16:creationId xmlns:a16="http://schemas.microsoft.com/office/drawing/2014/main" id="{53272A1E-731D-27A9-4F84-262B54DB8E6B}"/>
                </a:ext>
              </a:extLst>
            </p:cNvPr>
            <p:cNvSpPr/>
            <p:nvPr/>
          </p:nvSpPr>
          <p:spPr>
            <a:xfrm>
              <a:off x="2775905" y="3530037"/>
              <a:ext cx="160604" cy="163976"/>
            </a:xfrm>
            <a:custGeom>
              <a:avLst/>
              <a:gdLst>
                <a:gd name="connsiteX0" fmla="*/ 160605 w 160604"/>
                <a:gd name="connsiteY0" fmla="*/ 112353 h 163976"/>
                <a:gd name="connsiteX1" fmla="*/ 110295 w 160604"/>
                <a:gd name="connsiteY1" fmla="*/ 161236 h 163976"/>
                <a:gd name="connsiteX2" fmla="*/ 1529 w 160604"/>
                <a:gd name="connsiteY2" fmla="*/ 71413 h 163976"/>
                <a:gd name="connsiteX3" fmla="*/ 45525 w 160604"/>
                <a:gd name="connsiteY3" fmla="*/ 735 h 163976"/>
                <a:gd name="connsiteX4" fmla="*/ 160605 w 160604"/>
                <a:gd name="connsiteY4" fmla="*/ 112353 h 163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604" h="163976">
                  <a:moveTo>
                    <a:pt x="160605" y="112353"/>
                  </a:moveTo>
                  <a:cubicBezTo>
                    <a:pt x="149809" y="123555"/>
                    <a:pt x="133922" y="153496"/>
                    <a:pt x="110295" y="161236"/>
                  </a:cubicBezTo>
                  <a:cubicBezTo>
                    <a:pt x="64874" y="176309"/>
                    <a:pt x="10288" y="126814"/>
                    <a:pt x="1529" y="71413"/>
                  </a:cubicBezTo>
                  <a:cubicBezTo>
                    <a:pt x="-3970" y="35768"/>
                    <a:pt x="4177" y="7660"/>
                    <a:pt x="45525" y="735"/>
                  </a:cubicBezTo>
                  <a:cubicBezTo>
                    <a:pt x="90945" y="-6598"/>
                    <a:pt x="149198" y="41675"/>
                    <a:pt x="160605" y="112353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90" name="Freeform: Shape 72">
              <a:extLst>
                <a:ext uri="{FF2B5EF4-FFF2-40B4-BE49-F238E27FC236}">
                  <a16:creationId xmlns:a16="http://schemas.microsoft.com/office/drawing/2014/main" id="{BAB41704-A009-819C-61F8-231474E99A85}"/>
                </a:ext>
              </a:extLst>
            </p:cNvPr>
            <p:cNvSpPr/>
            <p:nvPr/>
          </p:nvSpPr>
          <p:spPr>
            <a:xfrm>
              <a:off x="3287105" y="3433126"/>
              <a:ext cx="140879" cy="175074"/>
            </a:xfrm>
            <a:custGeom>
              <a:avLst/>
              <a:gdLst>
                <a:gd name="connsiteX0" fmla="*/ 1977 w 140879"/>
                <a:gd name="connsiteY0" fmla="*/ 142049 h 175074"/>
                <a:gd name="connsiteX1" fmla="*/ 75710 w 140879"/>
                <a:gd name="connsiteY1" fmla="*/ 694 h 175074"/>
                <a:gd name="connsiteX2" fmla="*/ 139258 w 140879"/>
                <a:gd name="connsiteY2" fmla="*/ 55891 h 175074"/>
                <a:gd name="connsiteX3" fmla="*/ 64711 w 140879"/>
                <a:gd name="connsiteY3" fmla="*/ 175045 h 175074"/>
                <a:gd name="connsiteX4" fmla="*/ 1977 w 140879"/>
                <a:gd name="connsiteY4" fmla="*/ 142049 h 17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879" h="175074">
                  <a:moveTo>
                    <a:pt x="1977" y="142049"/>
                  </a:moveTo>
                  <a:cubicBezTo>
                    <a:pt x="-9429" y="70353"/>
                    <a:pt x="30289" y="6397"/>
                    <a:pt x="75710" y="694"/>
                  </a:cubicBezTo>
                  <a:cubicBezTo>
                    <a:pt x="117668" y="-4602"/>
                    <a:pt x="132944" y="21062"/>
                    <a:pt x="139258" y="55891"/>
                  </a:cubicBezTo>
                  <a:cubicBezTo>
                    <a:pt x="149239" y="110885"/>
                    <a:pt x="111761" y="176675"/>
                    <a:pt x="64711" y="175045"/>
                  </a:cubicBezTo>
                  <a:cubicBezTo>
                    <a:pt x="39862" y="174027"/>
                    <a:pt x="15624" y="149585"/>
                    <a:pt x="1977" y="142049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91" name="Graphic 13">
            <a:extLst>
              <a:ext uri="{FF2B5EF4-FFF2-40B4-BE49-F238E27FC236}">
                <a16:creationId xmlns:a16="http://schemas.microsoft.com/office/drawing/2014/main" id="{F607D4D6-262F-CB14-F719-92FA4EEDE0AE}"/>
              </a:ext>
            </a:extLst>
          </p:cNvPr>
          <p:cNvGrpSpPr/>
          <p:nvPr/>
        </p:nvGrpSpPr>
        <p:grpSpPr>
          <a:xfrm>
            <a:off x="11373171" y="-3045035"/>
            <a:ext cx="1528561" cy="1333918"/>
            <a:chOff x="5810290" y="3176621"/>
            <a:chExt cx="571790" cy="507934"/>
          </a:xfrm>
          <a:solidFill>
            <a:srgbClr val="FFFFFF"/>
          </a:solidFill>
        </p:grpSpPr>
        <p:sp>
          <p:nvSpPr>
            <p:cNvPr id="292" name="Freeform: Shape 74">
              <a:extLst>
                <a:ext uri="{FF2B5EF4-FFF2-40B4-BE49-F238E27FC236}">
                  <a16:creationId xmlns:a16="http://schemas.microsoft.com/office/drawing/2014/main" id="{86EA63E8-1FB2-9A1D-FFE9-5B0AB08A8D04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93" name="Freeform: Shape 75">
              <a:extLst>
                <a:ext uri="{FF2B5EF4-FFF2-40B4-BE49-F238E27FC236}">
                  <a16:creationId xmlns:a16="http://schemas.microsoft.com/office/drawing/2014/main" id="{16C17B27-37B4-443E-5865-B596DA484670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94" name="Freeform: Shape 76">
              <a:extLst>
                <a:ext uri="{FF2B5EF4-FFF2-40B4-BE49-F238E27FC236}">
                  <a16:creationId xmlns:a16="http://schemas.microsoft.com/office/drawing/2014/main" id="{340615C0-0E28-3A6A-0908-0AF3F5641029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95" name="Freeform: Shape 77">
              <a:extLst>
                <a:ext uri="{FF2B5EF4-FFF2-40B4-BE49-F238E27FC236}">
                  <a16:creationId xmlns:a16="http://schemas.microsoft.com/office/drawing/2014/main" id="{B1ADEDFE-4B0E-80A2-2D61-C81790BF47EC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96" name="Freeform: Shape 78">
              <a:extLst>
                <a:ext uri="{FF2B5EF4-FFF2-40B4-BE49-F238E27FC236}">
                  <a16:creationId xmlns:a16="http://schemas.microsoft.com/office/drawing/2014/main" id="{6774ADAE-53A4-6EF6-A423-6DBAD705F296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97" name="Freeform: Shape 79">
              <a:extLst>
                <a:ext uri="{FF2B5EF4-FFF2-40B4-BE49-F238E27FC236}">
                  <a16:creationId xmlns:a16="http://schemas.microsoft.com/office/drawing/2014/main" id="{97285143-0140-8C3D-2C6F-4887389087CD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98" name="Freeform: Shape 80">
              <a:extLst>
                <a:ext uri="{FF2B5EF4-FFF2-40B4-BE49-F238E27FC236}">
                  <a16:creationId xmlns:a16="http://schemas.microsoft.com/office/drawing/2014/main" id="{85604B82-CA23-8BED-9482-FB91EAC84ACD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99" name="Freeform: Shape 81">
              <a:extLst>
                <a:ext uri="{FF2B5EF4-FFF2-40B4-BE49-F238E27FC236}">
                  <a16:creationId xmlns:a16="http://schemas.microsoft.com/office/drawing/2014/main" id="{D3A01BB1-6276-880B-0763-08CD4039ADD4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00" name="Freeform: Shape 82">
              <a:extLst>
                <a:ext uri="{FF2B5EF4-FFF2-40B4-BE49-F238E27FC236}">
                  <a16:creationId xmlns:a16="http://schemas.microsoft.com/office/drawing/2014/main" id="{8879FE28-9A62-E6AD-8185-2733C6943B65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01" name="Freeform: Shape 83">
              <a:extLst>
                <a:ext uri="{FF2B5EF4-FFF2-40B4-BE49-F238E27FC236}">
                  <a16:creationId xmlns:a16="http://schemas.microsoft.com/office/drawing/2014/main" id="{B0997331-0BC2-1A62-BFD0-E4A16910F368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02" name="Freeform: Shape 84">
              <a:extLst>
                <a:ext uri="{FF2B5EF4-FFF2-40B4-BE49-F238E27FC236}">
                  <a16:creationId xmlns:a16="http://schemas.microsoft.com/office/drawing/2014/main" id="{DC822207-616C-0574-E9CC-78CAF8947C1C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03" name="Freeform: Shape 85">
              <a:extLst>
                <a:ext uri="{FF2B5EF4-FFF2-40B4-BE49-F238E27FC236}">
                  <a16:creationId xmlns:a16="http://schemas.microsoft.com/office/drawing/2014/main" id="{55613C8E-1545-CB7C-8575-5E562D0F8DB0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04" name="Freeform: Shape 86">
              <a:extLst>
                <a:ext uri="{FF2B5EF4-FFF2-40B4-BE49-F238E27FC236}">
                  <a16:creationId xmlns:a16="http://schemas.microsoft.com/office/drawing/2014/main" id="{399AD49E-4382-B08D-700D-63E10BA18FAD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grpSp>
        <p:nvGrpSpPr>
          <p:cNvPr id="305" name="Graphic 72">
            <a:extLst>
              <a:ext uri="{FF2B5EF4-FFF2-40B4-BE49-F238E27FC236}">
                <a16:creationId xmlns:a16="http://schemas.microsoft.com/office/drawing/2014/main" id="{F234E22E-3D7D-65B7-59F3-6D16572B3853}"/>
              </a:ext>
            </a:extLst>
          </p:cNvPr>
          <p:cNvGrpSpPr/>
          <p:nvPr/>
        </p:nvGrpSpPr>
        <p:grpSpPr>
          <a:xfrm rot="20892824">
            <a:off x="-2535875" y="-3628036"/>
            <a:ext cx="3695984" cy="2475729"/>
            <a:chOff x="4737085" y="-486867"/>
            <a:chExt cx="3695984" cy="2475729"/>
          </a:xfrm>
          <a:solidFill>
            <a:schemeClr val="bg1"/>
          </a:solidFill>
        </p:grpSpPr>
        <p:sp>
          <p:nvSpPr>
            <p:cNvPr id="306" name="Freeform: Shape 92">
              <a:extLst>
                <a:ext uri="{FF2B5EF4-FFF2-40B4-BE49-F238E27FC236}">
                  <a16:creationId xmlns:a16="http://schemas.microsoft.com/office/drawing/2014/main" id="{6CB00843-1941-F335-8B1F-ADD55D2C2247}"/>
                </a:ext>
              </a:extLst>
            </p:cNvPr>
            <p:cNvSpPr/>
            <p:nvPr/>
          </p:nvSpPr>
          <p:spPr>
            <a:xfrm>
              <a:off x="5329142" y="-486867"/>
              <a:ext cx="1813155" cy="1149149"/>
            </a:xfrm>
            <a:custGeom>
              <a:avLst/>
              <a:gdLst>
                <a:gd name="connsiteX0" fmla="*/ 40210 w 1813155"/>
                <a:gd name="connsiteY0" fmla="*/ 582601 h 1149149"/>
                <a:gd name="connsiteX1" fmla="*/ 183824 w 1813155"/>
                <a:gd name="connsiteY1" fmla="*/ 719983 h 1149149"/>
                <a:gd name="connsiteX2" fmla="*/ 243233 w 1813155"/>
                <a:gd name="connsiteY2" fmla="*/ 823417 h 1149149"/>
                <a:gd name="connsiteX3" fmla="*/ 408992 w 1813155"/>
                <a:gd name="connsiteY3" fmla="*/ 1106534 h 1149149"/>
                <a:gd name="connsiteX4" fmla="*/ 694496 w 1813155"/>
                <a:gd name="connsiteY4" fmla="*/ 1068608 h 1149149"/>
                <a:gd name="connsiteX5" fmla="*/ 880942 w 1813155"/>
                <a:gd name="connsiteY5" fmla="*/ 940509 h 1149149"/>
                <a:gd name="connsiteX6" fmla="*/ 1100673 w 1813155"/>
                <a:gd name="connsiteY6" fmla="*/ 883355 h 1149149"/>
                <a:gd name="connsiteX7" fmla="*/ 1545174 w 1813155"/>
                <a:gd name="connsiteY7" fmla="*/ 802067 h 1149149"/>
                <a:gd name="connsiteX8" fmla="*/ 1791956 w 1813155"/>
                <a:gd name="connsiteY8" fmla="*/ 688422 h 1149149"/>
                <a:gd name="connsiteX9" fmla="*/ 1727642 w 1813155"/>
                <a:gd name="connsiteY9" fmla="*/ 415118 h 1149149"/>
                <a:gd name="connsiteX10" fmla="*/ 1686931 w 1813155"/>
                <a:gd name="connsiteY10" fmla="*/ 305584 h 1149149"/>
                <a:gd name="connsiteX11" fmla="*/ 1584691 w 1813155"/>
                <a:gd name="connsiteY11" fmla="*/ 62515 h 1149149"/>
                <a:gd name="connsiteX12" fmla="*/ 1124012 w 1813155"/>
                <a:gd name="connsiteY12" fmla="*/ 120332 h 1149149"/>
                <a:gd name="connsiteX13" fmla="*/ 1040469 w 1813155"/>
                <a:gd name="connsiteY13" fmla="*/ 187298 h 1149149"/>
                <a:gd name="connsiteX14" fmla="*/ 605517 w 1813155"/>
                <a:gd name="connsiteY14" fmla="*/ 363136 h 1149149"/>
                <a:gd name="connsiteX15" fmla="*/ 493330 w 1813155"/>
                <a:gd name="connsiteY15" fmla="*/ 345234 h 1149149"/>
                <a:gd name="connsiteX16" fmla="*/ 103464 w 1813155"/>
                <a:gd name="connsiteY16" fmla="*/ 303860 h 1149149"/>
                <a:gd name="connsiteX17" fmla="*/ 40210 w 1813155"/>
                <a:gd name="connsiteY17" fmla="*/ 582601 h 1149149"/>
                <a:gd name="connsiteX18" fmla="*/ 198279 w 1813155"/>
                <a:gd name="connsiteY18" fmla="*/ 392840 h 1149149"/>
                <a:gd name="connsiteX19" fmla="*/ 422518 w 1813155"/>
                <a:gd name="connsiteY19" fmla="*/ 452646 h 1149149"/>
                <a:gd name="connsiteX20" fmla="*/ 605649 w 1813155"/>
                <a:gd name="connsiteY20" fmla="*/ 495478 h 1149149"/>
                <a:gd name="connsiteX21" fmla="*/ 1099612 w 1813155"/>
                <a:gd name="connsiteY21" fmla="*/ 294843 h 1149149"/>
                <a:gd name="connsiteX22" fmla="*/ 1201455 w 1813155"/>
                <a:gd name="connsiteY22" fmla="*/ 208250 h 1149149"/>
                <a:gd name="connsiteX23" fmla="*/ 1480594 w 1813155"/>
                <a:gd name="connsiteY23" fmla="*/ 130808 h 1149149"/>
                <a:gd name="connsiteX24" fmla="*/ 1565065 w 1813155"/>
                <a:gd name="connsiteY24" fmla="*/ 323752 h 1149149"/>
                <a:gd name="connsiteX25" fmla="*/ 1618240 w 1813155"/>
                <a:gd name="connsiteY25" fmla="*/ 460868 h 1149149"/>
                <a:gd name="connsiteX26" fmla="*/ 1704701 w 1813155"/>
                <a:gd name="connsiteY26" fmla="*/ 573186 h 1149149"/>
                <a:gd name="connsiteX27" fmla="*/ 1679240 w 1813155"/>
                <a:gd name="connsiteY27" fmla="*/ 672775 h 1149149"/>
                <a:gd name="connsiteX28" fmla="*/ 1571828 w 1813155"/>
                <a:gd name="connsiteY28" fmla="*/ 697572 h 1149149"/>
                <a:gd name="connsiteX29" fmla="*/ 1374773 w 1813155"/>
                <a:gd name="connsiteY29" fmla="*/ 701418 h 1149149"/>
                <a:gd name="connsiteX30" fmla="*/ 799919 w 1813155"/>
                <a:gd name="connsiteY30" fmla="*/ 837473 h 1149149"/>
                <a:gd name="connsiteX31" fmla="*/ 611219 w 1813155"/>
                <a:gd name="connsiteY31" fmla="*/ 977109 h 1149149"/>
                <a:gd name="connsiteX32" fmla="*/ 480865 w 1813155"/>
                <a:gd name="connsiteY32" fmla="*/ 1008006 h 1149149"/>
                <a:gd name="connsiteX33" fmla="*/ 383001 w 1813155"/>
                <a:gd name="connsiteY33" fmla="*/ 776871 h 1149149"/>
                <a:gd name="connsiteX34" fmla="*/ 320278 w 1813155"/>
                <a:gd name="connsiteY34" fmla="*/ 655801 h 1149149"/>
                <a:gd name="connsiteX35" fmla="*/ 161016 w 1813155"/>
                <a:gd name="connsiteY35" fmla="*/ 537780 h 1149149"/>
                <a:gd name="connsiteX36" fmla="*/ 198279 w 1813155"/>
                <a:gd name="connsiteY36" fmla="*/ 392840 h 114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13155" h="1149149">
                  <a:moveTo>
                    <a:pt x="40210" y="582601"/>
                  </a:moveTo>
                  <a:cubicBezTo>
                    <a:pt x="78269" y="638164"/>
                    <a:pt x="129323" y="681924"/>
                    <a:pt x="183824" y="719983"/>
                  </a:cubicBezTo>
                  <a:cubicBezTo>
                    <a:pt x="221352" y="746239"/>
                    <a:pt x="239254" y="775015"/>
                    <a:pt x="243233" y="823417"/>
                  </a:cubicBezTo>
                  <a:cubicBezTo>
                    <a:pt x="253709" y="952311"/>
                    <a:pt x="322930" y="1048452"/>
                    <a:pt x="408992" y="1106534"/>
                  </a:cubicBezTo>
                  <a:cubicBezTo>
                    <a:pt x="529532" y="1174429"/>
                    <a:pt x="641321" y="1160770"/>
                    <a:pt x="694496" y="1068608"/>
                  </a:cubicBezTo>
                  <a:cubicBezTo>
                    <a:pt x="739185" y="991033"/>
                    <a:pt x="802306" y="959870"/>
                    <a:pt x="880942" y="940509"/>
                  </a:cubicBezTo>
                  <a:cubicBezTo>
                    <a:pt x="954407" y="922475"/>
                    <a:pt x="1026678" y="898870"/>
                    <a:pt x="1100673" y="883355"/>
                  </a:cubicBezTo>
                  <a:cubicBezTo>
                    <a:pt x="1248265" y="852458"/>
                    <a:pt x="1395990" y="809626"/>
                    <a:pt x="1545174" y="802067"/>
                  </a:cubicBezTo>
                  <a:cubicBezTo>
                    <a:pt x="1651658" y="796763"/>
                    <a:pt x="1737587" y="781778"/>
                    <a:pt x="1791956" y="688422"/>
                  </a:cubicBezTo>
                  <a:cubicBezTo>
                    <a:pt x="1836910" y="611377"/>
                    <a:pt x="1808002" y="495611"/>
                    <a:pt x="1727642" y="415118"/>
                  </a:cubicBezTo>
                  <a:cubicBezTo>
                    <a:pt x="1695551" y="382894"/>
                    <a:pt x="1674333" y="355843"/>
                    <a:pt x="1686931" y="305584"/>
                  </a:cubicBezTo>
                  <a:cubicBezTo>
                    <a:pt x="1713055" y="201487"/>
                    <a:pt x="1666244" y="122321"/>
                    <a:pt x="1584691" y="62515"/>
                  </a:cubicBezTo>
                  <a:cubicBezTo>
                    <a:pt x="1446116" y="-39063"/>
                    <a:pt x="1259404" y="-14796"/>
                    <a:pt x="1124012" y="120332"/>
                  </a:cubicBezTo>
                  <a:cubicBezTo>
                    <a:pt x="1098419" y="145925"/>
                    <a:pt x="1078262" y="181596"/>
                    <a:pt x="1040469" y="187298"/>
                  </a:cubicBezTo>
                  <a:cubicBezTo>
                    <a:pt x="881075" y="211168"/>
                    <a:pt x="741970" y="283571"/>
                    <a:pt x="605517" y="363136"/>
                  </a:cubicBezTo>
                  <a:cubicBezTo>
                    <a:pt x="563612" y="387536"/>
                    <a:pt x="530991" y="381303"/>
                    <a:pt x="493330" y="345234"/>
                  </a:cubicBezTo>
                  <a:cubicBezTo>
                    <a:pt x="376105" y="233181"/>
                    <a:pt x="243365" y="221776"/>
                    <a:pt x="103464" y="303860"/>
                  </a:cubicBezTo>
                  <a:cubicBezTo>
                    <a:pt x="-5804" y="368042"/>
                    <a:pt x="-31265" y="478372"/>
                    <a:pt x="40210" y="582601"/>
                  </a:cubicBezTo>
                  <a:close/>
                  <a:moveTo>
                    <a:pt x="198279" y="392840"/>
                  </a:moveTo>
                  <a:cubicBezTo>
                    <a:pt x="292430" y="355710"/>
                    <a:pt x="356745" y="369369"/>
                    <a:pt x="422518" y="452646"/>
                  </a:cubicBezTo>
                  <a:cubicBezTo>
                    <a:pt x="474765" y="518817"/>
                    <a:pt x="533113" y="533006"/>
                    <a:pt x="605649" y="495478"/>
                  </a:cubicBezTo>
                  <a:cubicBezTo>
                    <a:pt x="764115" y="413394"/>
                    <a:pt x="917675" y="320304"/>
                    <a:pt x="1099612" y="294843"/>
                  </a:cubicBezTo>
                  <a:cubicBezTo>
                    <a:pt x="1148279" y="288080"/>
                    <a:pt x="1170425" y="240607"/>
                    <a:pt x="1201455" y="208250"/>
                  </a:cubicBezTo>
                  <a:cubicBezTo>
                    <a:pt x="1283804" y="122453"/>
                    <a:pt x="1399571" y="90230"/>
                    <a:pt x="1480594" y="130808"/>
                  </a:cubicBezTo>
                  <a:cubicBezTo>
                    <a:pt x="1565993" y="173507"/>
                    <a:pt x="1593973" y="230528"/>
                    <a:pt x="1565065" y="323752"/>
                  </a:cubicBezTo>
                  <a:cubicBezTo>
                    <a:pt x="1545306" y="387536"/>
                    <a:pt x="1563606" y="429042"/>
                    <a:pt x="1618240" y="460868"/>
                  </a:cubicBezTo>
                  <a:cubicBezTo>
                    <a:pt x="1662001" y="486328"/>
                    <a:pt x="1691705" y="523856"/>
                    <a:pt x="1704701" y="573186"/>
                  </a:cubicBezTo>
                  <a:cubicBezTo>
                    <a:pt x="1714513" y="610714"/>
                    <a:pt x="1710535" y="645325"/>
                    <a:pt x="1679240" y="672775"/>
                  </a:cubicBezTo>
                  <a:cubicBezTo>
                    <a:pt x="1647547" y="700490"/>
                    <a:pt x="1607499" y="722105"/>
                    <a:pt x="1571828" y="697572"/>
                  </a:cubicBezTo>
                  <a:cubicBezTo>
                    <a:pt x="1501811" y="649303"/>
                    <a:pt x="1442005" y="685107"/>
                    <a:pt x="1374773" y="701418"/>
                  </a:cubicBezTo>
                  <a:cubicBezTo>
                    <a:pt x="1183420" y="747963"/>
                    <a:pt x="988620" y="779126"/>
                    <a:pt x="799919" y="837473"/>
                  </a:cubicBezTo>
                  <a:cubicBezTo>
                    <a:pt x="718631" y="862536"/>
                    <a:pt x="648614" y="891179"/>
                    <a:pt x="611219" y="977109"/>
                  </a:cubicBezTo>
                  <a:cubicBezTo>
                    <a:pt x="585758" y="1035589"/>
                    <a:pt x="534306" y="1038904"/>
                    <a:pt x="480865" y="1008006"/>
                  </a:cubicBezTo>
                  <a:cubicBezTo>
                    <a:pt x="403555" y="963318"/>
                    <a:pt x="358999" y="863597"/>
                    <a:pt x="383001" y="776871"/>
                  </a:cubicBezTo>
                  <a:cubicBezTo>
                    <a:pt x="400373" y="714016"/>
                    <a:pt x="376503" y="677283"/>
                    <a:pt x="320278" y="655801"/>
                  </a:cubicBezTo>
                  <a:cubicBezTo>
                    <a:pt x="255963" y="631268"/>
                    <a:pt x="205572" y="587641"/>
                    <a:pt x="161016" y="537780"/>
                  </a:cubicBezTo>
                  <a:cubicBezTo>
                    <a:pt x="103464" y="473731"/>
                    <a:pt x="117388" y="424798"/>
                    <a:pt x="198279" y="39284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07" name="Freeform: Shape 93">
              <a:extLst>
                <a:ext uri="{FF2B5EF4-FFF2-40B4-BE49-F238E27FC236}">
                  <a16:creationId xmlns:a16="http://schemas.microsoft.com/office/drawing/2014/main" id="{4171EAEC-A408-29B1-EFF7-68CA5FFE1759}"/>
                </a:ext>
              </a:extLst>
            </p:cNvPr>
            <p:cNvSpPr/>
            <p:nvPr/>
          </p:nvSpPr>
          <p:spPr>
            <a:xfrm>
              <a:off x="6555540" y="987080"/>
              <a:ext cx="580443" cy="1001781"/>
            </a:xfrm>
            <a:custGeom>
              <a:avLst/>
              <a:gdLst>
                <a:gd name="connsiteX0" fmla="*/ 48654 w 580443"/>
                <a:gd name="connsiteY0" fmla="*/ 349197 h 1001781"/>
                <a:gd name="connsiteX1" fmla="*/ 79817 w 580443"/>
                <a:gd name="connsiteY1" fmla="*/ 400649 h 1001781"/>
                <a:gd name="connsiteX2" fmla="*/ 145590 w 580443"/>
                <a:gd name="connsiteY2" fmla="*/ 656051 h 1001781"/>
                <a:gd name="connsiteX3" fmla="*/ 127290 w 580443"/>
                <a:gd name="connsiteY3" fmla="*/ 717316 h 1001781"/>
                <a:gd name="connsiteX4" fmla="*/ 75308 w 580443"/>
                <a:gd name="connsiteY4" fmla="*/ 931477 h 1001781"/>
                <a:gd name="connsiteX5" fmla="*/ 225818 w 580443"/>
                <a:gd name="connsiteY5" fmla="*/ 987305 h 1001781"/>
                <a:gd name="connsiteX6" fmla="*/ 313073 w 580443"/>
                <a:gd name="connsiteY6" fmla="*/ 917421 h 1001781"/>
                <a:gd name="connsiteX7" fmla="*/ 375134 w 580443"/>
                <a:gd name="connsiteY7" fmla="*/ 891960 h 1001781"/>
                <a:gd name="connsiteX8" fmla="*/ 545137 w 580443"/>
                <a:gd name="connsiteY8" fmla="*/ 820484 h 1001781"/>
                <a:gd name="connsiteX9" fmla="*/ 545137 w 580443"/>
                <a:gd name="connsiteY9" fmla="*/ 658571 h 1001781"/>
                <a:gd name="connsiteX10" fmla="*/ 487585 w 580443"/>
                <a:gd name="connsiteY10" fmla="*/ 545191 h 1001781"/>
                <a:gd name="connsiteX11" fmla="*/ 471937 w 580443"/>
                <a:gd name="connsiteY11" fmla="*/ 418551 h 1001781"/>
                <a:gd name="connsiteX12" fmla="*/ 459605 w 580443"/>
                <a:gd name="connsiteY12" fmla="*/ 164873 h 1001781"/>
                <a:gd name="connsiteX13" fmla="*/ 414518 w 580443"/>
                <a:gd name="connsiteY13" fmla="*/ 19004 h 1001781"/>
                <a:gd name="connsiteX14" fmla="*/ 257511 w 580443"/>
                <a:gd name="connsiteY14" fmla="*/ 34652 h 1001781"/>
                <a:gd name="connsiteX15" fmla="*/ 193462 w 580443"/>
                <a:gd name="connsiteY15" fmla="*/ 49239 h 1001781"/>
                <a:gd name="connsiteX16" fmla="*/ 50510 w 580443"/>
                <a:gd name="connsiteY16" fmla="*/ 88226 h 1001781"/>
                <a:gd name="connsiteX17" fmla="*/ 48654 w 580443"/>
                <a:gd name="connsiteY17" fmla="*/ 349197 h 1001781"/>
                <a:gd name="connsiteX18" fmla="*/ 194522 w 580443"/>
                <a:gd name="connsiteY18" fmla="*/ 118460 h 1001781"/>
                <a:gd name="connsiteX19" fmla="*/ 274883 w 580443"/>
                <a:gd name="connsiteY19" fmla="*/ 98967 h 1001781"/>
                <a:gd name="connsiteX20" fmla="*/ 343839 w 580443"/>
                <a:gd name="connsiteY20" fmla="*/ 59052 h 1001781"/>
                <a:gd name="connsiteX21" fmla="*/ 397412 w 580443"/>
                <a:gd name="connsiteY21" fmla="*/ 80667 h 1001781"/>
                <a:gd name="connsiteX22" fmla="*/ 403247 w 580443"/>
                <a:gd name="connsiteY22" fmla="*/ 142330 h 1001781"/>
                <a:gd name="connsiteX23" fmla="*/ 390782 w 580443"/>
                <a:gd name="connsiteY23" fmla="*/ 252394 h 1001781"/>
                <a:gd name="connsiteX24" fmla="*/ 424066 w 580443"/>
                <a:gd name="connsiteY24" fmla="*/ 582852 h 1001781"/>
                <a:gd name="connsiteX25" fmla="*/ 487850 w 580443"/>
                <a:gd name="connsiteY25" fmla="*/ 698353 h 1001781"/>
                <a:gd name="connsiteX26" fmla="*/ 495409 w 580443"/>
                <a:gd name="connsiteY26" fmla="*/ 773276 h 1001781"/>
                <a:gd name="connsiteX27" fmla="*/ 359354 w 580443"/>
                <a:gd name="connsiteY27" fmla="*/ 810672 h 1001781"/>
                <a:gd name="connsiteX28" fmla="*/ 287215 w 580443"/>
                <a:gd name="connsiteY28" fmla="*/ 836663 h 1001781"/>
                <a:gd name="connsiteX29" fmla="*/ 209640 w 580443"/>
                <a:gd name="connsiteY29" fmla="*/ 916625 h 1001781"/>
                <a:gd name="connsiteX30" fmla="*/ 131534 w 580443"/>
                <a:gd name="connsiteY30" fmla="*/ 885064 h 1001781"/>
                <a:gd name="connsiteX31" fmla="*/ 181527 w 580443"/>
                <a:gd name="connsiteY31" fmla="*/ 764524 h 1001781"/>
                <a:gd name="connsiteX32" fmla="*/ 218922 w 580443"/>
                <a:gd name="connsiteY32" fmla="*/ 665731 h 1001781"/>
                <a:gd name="connsiteX33" fmla="*/ 143734 w 580443"/>
                <a:gd name="connsiteY33" fmla="*/ 375586 h 1001781"/>
                <a:gd name="connsiteX34" fmla="*/ 103023 w 580443"/>
                <a:gd name="connsiteY34" fmla="*/ 312465 h 1001781"/>
                <a:gd name="connsiteX35" fmla="*/ 80480 w 580443"/>
                <a:gd name="connsiteY35" fmla="*/ 151214 h 1001781"/>
                <a:gd name="connsiteX36" fmla="*/ 194522 w 580443"/>
                <a:gd name="connsiteY36" fmla="*/ 118460 h 1001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80443" h="1001781">
                  <a:moveTo>
                    <a:pt x="48654" y="349197"/>
                  </a:moveTo>
                  <a:cubicBezTo>
                    <a:pt x="60987" y="365375"/>
                    <a:pt x="79419" y="379299"/>
                    <a:pt x="79817" y="400649"/>
                  </a:cubicBezTo>
                  <a:cubicBezTo>
                    <a:pt x="81275" y="491220"/>
                    <a:pt x="111377" y="574100"/>
                    <a:pt x="145590" y="656051"/>
                  </a:cubicBezTo>
                  <a:cubicBezTo>
                    <a:pt x="156066" y="681246"/>
                    <a:pt x="150231" y="698883"/>
                    <a:pt x="127290" y="717316"/>
                  </a:cubicBezTo>
                  <a:cubicBezTo>
                    <a:pt x="56213" y="774337"/>
                    <a:pt x="40035" y="847536"/>
                    <a:pt x="75308" y="931477"/>
                  </a:cubicBezTo>
                  <a:cubicBezTo>
                    <a:pt x="102891" y="996985"/>
                    <a:pt x="162431" y="1019396"/>
                    <a:pt x="225818" y="987305"/>
                  </a:cubicBezTo>
                  <a:cubicBezTo>
                    <a:pt x="259633" y="970198"/>
                    <a:pt x="287746" y="945003"/>
                    <a:pt x="313073" y="917421"/>
                  </a:cubicBezTo>
                  <a:cubicBezTo>
                    <a:pt x="330445" y="898458"/>
                    <a:pt x="347817" y="890634"/>
                    <a:pt x="375134" y="891960"/>
                  </a:cubicBezTo>
                  <a:cubicBezTo>
                    <a:pt x="447670" y="895673"/>
                    <a:pt x="506415" y="864245"/>
                    <a:pt x="545137" y="820484"/>
                  </a:cubicBezTo>
                  <a:cubicBezTo>
                    <a:pt x="591947" y="758292"/>
                    <a:pt x="592478" y="695038"/>
                    <a:pt x="545137" y="658571"/>
                  </a:cubicBezTo>
                  <a:cubicBezTo>
                    <a:pt x="505222" y="627938"/>
                    <a:pt x="492491" y="590410"/>
                    <a:pt x="487585" y="545191"/>
                  </a:cubicBezTo>
                  <a:cubicBezTo>
                    <a:pt x="482944" y="502889"/>
                    <a:pt x="475120" y="460853"/>
                    <a:pt x="471937" y="418551"/>
                  </a:cubicBezTo>
                  <a:cubicBezTo>
                    <a:pt x="465572" y="333947"/>
                    <a:pt x="452709" y="248548"/>
                    <a:pt x="459605" y="164873"/>
                  </a:cubicBezTo>
                  <a:cubicBezTo>
                    <a:pt x="464511" y="105067"/>
                    <a:pt x="462522" y="56135"/>
                    <a:pt x="414518" y="19004"/>
                  </a:cubicBezTo>
                  <a:cubicBezTo>
                    <a:pt x="374869" y="-11761"/>
                    <a:pt x="308300" y="-4202"/>
                    <a:pt x="257511" y="34652"/>
                  </a:cubicBezTo>
                  <a:cubicBezTo>
                    <a:pt x="237222" y="50167"/>
                    <a:pt x="220513" y="59980"/>
                    <a:pt x="193462" y="49239"/>
                  </a:cubicBezTo>
                  <a:cubicBezTo>
                    <a:pt x="137368" y="26961"/>
                    <a:pt x="89895" y="47250"/>
                    <a:pt x="50510" y="88226"/>
                  </a:cubicBezTo>
                  <a:cubicBezTo>
                    <a:pt x="-16324" y="157977"/>
                    <a:pt x="-16721" y="263798"/>
                    <a:pt x="48654" y="349197"/>
                  </a:cubicBezTo>
                  <a:close/>
                  <a:moveTo>
                    <a:pt x="194522" y="118460"/>
                  </a:moveTo>
                  <a:cubicBezTo>
                    <a:pt x="228603" y="134240"/>
                    <a:pt x="253002" y="127080"/>
                    <a:pt x="274883" y="98967"/>
                  </a:cubicBezTo>
                  <a:cubicBezTo>
                    <a:pt x="292387" y="76424"/>
                    <a:pt x="315328" y="62632"/>
                    <a:pt x="343839" y="59052"/>
                  </a:cubicBezTo>
                  <a:cubicBezTo>
                    <a:pt x="365453" y="56400"/>
                    <a:pt x="384416" y="61174"/>
                    <a:pt x="397412" y="80667"/>
                  </a:cubicBezTo>
                  <a:cubicBezTo>
                    <a:pt x="410540" y="100425"/>
                    <a:pt x="419557" y="124295"/>
                    <a:pt x="403247" y="142330"/>
                  </a:cubicBezTo>
                  <a:cubicBezTo>
                    <a:pt x="371156" y="177736"/>
                    <a:pt x="386671" y="213805"/>
                    <a:pt x="390782" y="252394"/>
                  </a:cubicBezTo>
                  <a:cubicBezTo>
                    <a:pt x="402584" y="362458"/>
                    <a:pt x="405501" y="473318"/>
                    <a:pt x="424066" y="582852"/>
                  </a:cubicBezTo>
                  <a:cubicBezTo>
                    <a:pt x="432022" y="629927"/>
                    <a:pt x="442764" y="671168"/>
                    <a:pt x="487850" y="698353"/>
                  </a:cubicBezTo>
                  <a:cubicBezTo>
                    <a:pt x="518615" y="716785"/>
                    <a:pt x="516626" y="745826"/>
                    <a:pt x="495409" y="773276"/>
                  </a:cubicBezTo>
                  <a:cubicBezTo>
                    <a:pt x="464777" y="813058"/>
                    <a:pt x="405899" y="830563"/>
                    <a:pt x="359354" y="810672"/>
                  </a:cubicBezTo>
                  <a:cubicBezTo>
                    <a:pt x="325539" y="796350"/>
                    <a:pt x="303393" y="806959"/>
                    <a:pt x="287215" y="836663"/>
                  </a:cubicBezTo>
                  <a:cubicBezTo>
                    <a:pt x="268783" y="870743"/>
                    <a:pt x="240802" y="895540"/>
                    <a:pt x="209640" y="916625"/>
                  </a:cubicBezTo>
                  <a:cubicBezTo>
                    <a:pt x="169725" y="943809"/>
                    <a:pt x="143336" y="932538"/>
                    <a:pt x="131534" y="885064"/>
                  </a:cubicBezTo>
                  <a:cubicBezTo>
                    <a:pt x="117875" y="829767"/>
                    <a:pt x="130208" y="795024"/>
                    <a:pt x="181527" y="764524"/>
                  </a:cubicBezTo>
                  <a:cubicBezTo>
                    <a:pt x="222237" y="740390"/>
                    <a:pt x="234570" y="708829"/>
                    <a:pt x="218922" y="665731"/>
                  </a:cubicBezTo>
                  <a:cubicBezTo>
                    <a:pt x="184975" y="571315"/>
                    <a:pt x="144397" y="478887"/>
                    <a:pt x="143734" y="375586"/>
                  </a:cubicBezTo>
                  <a:cubicBezTo>
                    <a:pt x="143601" y="348004"/>
                    <a:pt x="118803" y="332091"/>
                    <a:pt x="103023" y="312465"/>
                  </a:cubicBezTo>
                  <a:cubicBezTo>
                    <a:pt x="61384" y="260217"/>
                    <a:pt x="51969" y="193251"/>
                    <a:pt x="80480" y="151214"/>
                  </a:cubicBezTo>
                  <a:cubicBezTo>
                    <a:pt x="110847" y="106791"/>
                    <a:pt x="144662" y="95386"/>
                    <a:pt x="194522" y="11846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08" name="Freeform: Shape 94">
              <a:extLst>
                <a:ext uri="{FF2B5EF4-FFF2-40B4-BE49-F238E27FC236}">
                  <a16:creationId xmlns:a16="http://schemas.microsoft.com/office/drawing/2014/main" id="{E614642F-4DDF-9A29-1372-216C4D52A9EB}"/>
                </a:ext>
              </a:extLst>
            </p:cNvPr>
            <p:cNvSpPr/>
            <p:nvPr/>
          </p:nvSpPr>
          <p:spPr>
            <a:xfrm>
              <a:off x="4737085" y="1013243"/>
              <a:ext cx="1165150" cy="919531"/>
            </a:xfrm>
            <a:custGeom>
              <a:avLst/>
              <a:gdLst>
                <a:gd name="connsiteX0" fmla="*/ 1107665 w 1165150"/>
                <a:gd name="connsiteY0" fmla="*/ 245061 h 919531"/>
                <a:gd name="connsiteX1" fmla="*/ 988186 w 1165150"/>
                <a:gd name="connsiteY1" fmla="*/ 192151 h 919531"/>
                <a:gd name="connsiteX2" fmla="*/ 928380 w 1165150"/>
                <a:gd name="connsiteY2" fmla="*/ 141495 h 919531"/>
                <a:gd name="connsiteX3" fmla="*/ 762753 w 1165150"/>
                <a:gd name="connsiteY3" fmla="*/ 3583 h 919531"/>
                <a:gd name="connsiteX4" fmla="*/ 594872 w 1165150"/>
                <a:gd name="connsiteY4" fmla="*/ 90706 h 919531"/>
                <a:gd name="connsiteX5" fmla="*/ 508279 w 1165150"/>
                <a:gd name="connsiteY5" fmla="*/ 211379 h 919531"/>
                <a:gd name="connsiteX6" fmla="*/ 385219 w 1165150"/>
                <a:gd name="connsiteY6" fmla="*/ 295717 h 919531"/>
                <a:gd name="connsiteX7" fmla="*/ 128756 w 1165150"/>
                <a:gd name="connsiteY7" fmla="*/ 445033 h 919531"/>
                <a:gd name="connsiteX8" fmla="*/ 1586 w 1165150"/>
                <a:gd name="connsiteY8" fmla="*/ 570347 h 919531"/>
                <a:gd name="connsiteX9" fmla="*/ 102235 w 1165150"/>
                <a:gd name="connsiteY9" fmla="*/ 724835 h 919531"/>
                <a:gd name="connsiteX10" fmla="*/ 151830 w 1165150"/>
                <a:gd name="connsiteY10" fmla="*/ 783448 h 919531"/>
                <a:gd name="connsiteX11" fmla="*/ 269188 w 1165150"/>
                <a:gd name="connsiteY11" fmla="*/ 910751 h 919531"/>
                <a:gd name="connsiteX12" fmla="*/ 540901 w 1165150"/>
                <a:gd name="connsiteY12" fmla="*/ 772309 h 919531"/>
                <a:gd name="connsiteX13" fmla="*/ 577500 w 1165150"/>
                <a:gd name="connsiteY13" fmla="*/ 712370 h 919531"/>
                <a:gd name="connsiteX14" fmla="*/ 807044 w 1165150"/>
                <a:gd name="connsiteY14" fmla="*/ 506696 h 919531"/>
                <a:gd name="connsiteX15" fmla="*/ 880376 w 1165150"/>
                <a:gd name="connsiteY15" fmla="*/ 492639 h 919531"/>
                <a:gd name="connsiteX16" fmla="*/ 1130474 w 1165150"/>
                <a:gd name="connsiteY16" fmla="*/ 431242 h 919531"/>
                <a:gd name="connsiteX17" fmla="*/ 1107665 w 1165150"/>
                <a:gd name="connsiteY17" fmla="*/ 245061 h 919531"/>
                <a:gd name="connsiteX18" fmla="*/ 1052368 w 1165150"/>
                <a:gd name="connsiteY18" fmla="*/ 397560 h 919531"/>
                <a:gd name="connsiteX19" fmla="*/ 900532 w 1165150"/>
                <a:gd name="connsiteY19" fmla="*/ 410555 h 919531"/>
                <a:gd name="connsiteX20" fmla="*/ 777871 w 1165150"/>
                <a:gd name="connsiteY20" fmla="*/ 424877 h 919531"/>
                <a:gd name="connsiteX21" fmla="*/ 517429 w 1165150"/>
                <a:gd name="connsiteY21" fmla="*/ 659062 h 919531"/>
                <a:gd name="connsiteX22" fmla="*/ 473801 w 1165150"/>
                <a:gd name="connsiteY22" fmla="*/ 735311 h 919531"/>
                <a:gd name="connsiteX23" fmla="*/ 318650 w 1165150"/>
                <a:gd name="connsiteY23" fmla="*/ 845375 h 919531"/>
                <a:gd name="connsiteX24" fmla="*/ 223438 w 1165150"/>
                <a:gd name="connsiteY24" fmla="*/ 744991 h 919531"/>
                <a:gd name="connsiteX25" fmla="*/ 160052 w 1165150"/>
                <a:gd name="connsiteY25" fmla="*/ 672190 h 919531"/>
                <a:gd name="connsiteX26" fmla="*/ 81548 w 1165150"/>
                <a:gd name="connsiteY26" fmla="*/ 622064 h 919531"/>
                <a:gd name="connsiteX27" fmla="*/ 75050 w 1165150"/>
                <a:gd name="connsiteY27" fmla="*/ 554832 h 919531"/>
                <a:gd name="connsiteX28" fmla="*/ 135917 w 1165150"/>
                <a:gd name="connsiteY28" fmla="*/ 515581 h 919531"/>
                <a:gd name="connsiteX29" fmla="*/ 256855 w 1165150"/>
                <a:gd name="connsiteY29" fmla="*/ 469300 h 919531"/>
                <a:gd name="connsiteX30" fmla="*/ 581744 w 1165150"/>
                <a:gd name="connsiteY30" fmla="*/ 256996 h 919531"/>
                <a:gd name="connsiteX31" fmla="*/ 667143 w 1165150"/>
                <a:gd name="connsiteY31" fmla="*/ 128632 h 919531"/>
                <a:gd name="connsiteX32" fmla="*/ 740740 w 1165150"/>
                <a:gd name="connsiteY32" fmla="*/ 80495 h 919531"/>
                <a:gd name="connsiteX33" fmla="*/ 852794 w 1165150"/>
                <a:gd name="connsiteY33" fmla="*/ 201433 h 919531"/>
                <a:gd name="connsiteX34" fmla="*/ 918567 w 1165150"/>
                <a:gd name="connsiteY34" fmla="*/ 262168 h 919531"/>
                <a:gd name="connsiteX35" fmla="*/ 1043218 w 1165150"/>
                <a:gd name="connsiteY35" fmla="*/ 299563 h 919531"/>
                <a:gd name="connsiteX36" fmla="*/ 1052368 w 1165150"/>
                <a:gd name="connsiteY36" fmla="*/ 397560 h 919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65150" h="919531">
                  <a:moveTo>
                    <a:pt x="1107665" y="245061"/>
                  </a:moveTo>
                  <a:cubicBezTo>
                    <a:pt x="1071729" y="219203"/>
                    <a:pt x="1030488" y="203555"/>
                    <a:pt x="988186" y="192151"/>
                  </a:cubicBezTo>
                  <a:cubicBezTo>
                    <a:pt x="959145" y="184327"/>
                    <a:pt x="941641" y="170536"/>
                    <a:pt x="928380" y="141495"/>
                  </a:cubicBezTo>
                  <a:cubicBezTo>
                    <a:pt x="893106" y="64184"/>
                    <a:pt x="828924" y="20159"/>
                    <a:pt x="762753" y="3583"/>
                  </a:cubicBezTo>
                  <a:cubicBezTo>
                    <a:pt x="673111" y="-11535"/>
                    <a:pt x="607072" y="21883"/>
                    <a:pt x="594872" y="90706"/>
                  </a:cubicBezTo>
                  <a:cubicBezTo>
                    <a:pt x="584529" y="148523"/>
                    <a:pt x="552570" y="181940"/>
                    <a:pt x="508279" y="211379"/>
                  </a:cubicBezTo>
                  <a:cubicBezTo>
                    <a:pt x="466906" y="238961"/>
                    <a:pt x="427521" y="269594"/>
                    <a:pt x="385219" y="295717"/>
                  </a:cubicBezTo>
                  <a:cubicBezTo>
                    <a:pt x="300881" y="347699"/>
                    <a:pt x="219195" y="407107"/>
                    <a:pt x="128756" y="445033"/>
                  </a:cubicBezTo>
                  <a:cubicBezTo>
                    <a:pt x="64177" y="472085"/>
                    <a:pt x="14449" y="500463"/>
                    <a:pt x="1586" y="570347"/>
                  </a:cubicBezTo>
                  <a:cubicBezTo>
                    <a:pt x="-9023" y="628032"/>
                    <a:pt x="34605" y="693009"/>
                    <a:pt x="102235" y="724835"/>
                  </a:cubicBezTo>
                  <a:cubicBezTo>
                    <a:pt x="129287" y="737565"/>
                    <a:pt x="148382" y="749500"/>
                    <a:pt x="151830" y="783448"/>
                  </a:cubicBezTo>
                  <a:cubicBezTo>
                    <a:pt x="158858" y="853597"/>
                    <a:pt x="205404" y="892053"/>
                    <a:pt x="269188" y="910751"/>
                  </a:cubicBezTo>
                  <a:cubicBezTo>
                    <a:pt x="377396" y="942577"/>
                    <a:pt x="487460" y="885953"/>
                    <a:pt x="540901" y="772309"/>
                  </a:cubicBezTo>
                  <a:cubicBezTo>
                    <a:pt x="550979" y="750826"/>
                    <a:pt x="555488" y="724172"/>
                    <a:pt x="577500" y="712370"/>
                  </a:cubicBezTo>
                  <a:cubicBezTo>
                    <a:pt x="670724" y="662112"/>
                    <a:pt x="740475" y="586260"/>
                    <a:pt x="807044" y="506696"/>
                  </a:cubicBezTo>
                  <a:cubicBezTo>
                    <a:pt x="827466" y="482296"/>
                    <a:pt x="849081" y="478848"/>
                    <a:pt x="880376" y="492639"/>
                  </a:cubicBezTo>
                  <a:cubicBezTo>
                    <a:pt x="977843" y="535737"/>
                    <a:pt x="1062314" y="513194"/>
                    <a:pt x="1130474" y="431242"/>
                  </a:cubicBezTo>
                  <a:cubicBezTo>
                    <a:pt x="1183915" y="367325"/>
                    <a:pt x="1175030" y="293463"/>
                    <a:pt x="1107665" y="245061"/>
                  </a:cubicBezTo>
                  <a:close/>
                  <a:moveTo>
                    <a:pt x="1052368" y="397560"/>
                  </a:moveTo>
                  <a:cubicBezTo>
                    <a:pt x="1002508" y="441453"/>
                    <a:pt x="959675" y="447420"/>
                    <a:pt x="900532" y="410555"/>
                  </a:cubicBezTo>
                  <a:cubicBezTo>
                    <a:pt x="853589" y="381382"/>
                    <a:pt x="814205" y="385625"/>
                    <a:pt x="777871" y="424877"/>
                  </a:cubicBezTo>
                  <a:cubicBezTo>
                    <a:pt x="698306" y="510939"/>
                    <a:pt x="624178" y="602704"/>
                    <a:pt x="517429" y="659062"/>
                  </a:cubicBezTo>
                  <a:cubicBezTo>
                    <a:pt x="488919" y="674179"/>
                    <a:pt x="485736" y="708259"/>
                    <a:pt x="473801" y="735311"/>
                  </a:cubicBezTo>
                  <a:cubicBezTo>
                    <a:pt x="441976" y="806654"/>
                    <a:pt x="377661" y="852404"/>
                    <a:pt x="318650" y="845375"/>
                  </a:cubicBezTo>
                  <a:cubicBezTo>
                    <a:pt x="256325" y="837949"/>
                    <a:pt x="226356" y="809041"/>
                    <a:pt x="223438" y="744991"/>
                  </a:cubicBezTo>
                  <a:cubicBezTo>
                    <a:pt x="221449" y="701098"/>
                    <a:pt x="200895" y="679616"/>
                    <a:pt x="160052" y="672190"/>
                  </a:cubicBezTo>
                  <a:cubicBezTo>
                    <a:pt x="127298" y="666223"/>
                    <a:pt x="100644" y="649647"/>
                    <a:pt x="81548" y="622064"/>
                  </a:cubicBezTo>
                  <a:cubicBezTo>
                    <a:pt x="67094" y="601112"/>
                    <a:pt x="61790" y="578834"/>
                    <a:pt x="75050" y="554832"/>
                  </a:cubicBezTo>
                  <a:cubicBezTo>
                    <a:pt x="88444" y="530698"/>
                    <a:pt x="108335" y="508287"/>
                    <a:pt x="135917" y="515581"/>
                  </a:cubicBezTo>
                  <a:cubicBezTo>
                    <a:pt x="189889" y="529769"/>
                    <a:pt x="218930" y="494363"/>
                    <a:pt x="256855" y="469300"/>
                  </a:cubicBezTo>
                  <a:cubicBezTo>
                    <a:pt x="364665" y="397825"/>
                    <a:pt x="478045" y="335102"/>
                    <a:pt x="581744" y="256996"/>
                  </a:cubicBezTo>
                  <a:cubicBezTo>
                    <a:pt x="626300" y="223313"/>
                    <a:pt x="663298" y="190029"/>
                    <a:pt x="667143" y="128632"/>
                  </a:cubicBezTo>
                  <a:cubicBezTo>
                    <a:pt x="669795" y="86860"/>
                    <a:pt x="700958" y="73334"/>
                    <a:pt x="740740" y="80495"/>
                  </a:cubicBezTo>
                  <a:cubicBezTo>
                    <a:pt x="798557" y="90838"/>
                    <a:pt x="848285" y="142555"/>
                    <a:pt x="852794" y="201433"/>
                  </a:cubicBezTo>
                  <a:cubicBezTo>
                    <a:pt x="856109" y="244133"/>
                    <a:pt x="879050" y="261504"/>
                    <a:pt x="918567" y="262168"/>
                  </a:cubicBezTo>
                  <a:cubicBezTo>
                    <a:pt x="963786" y="262963"/>
                    <a:pt x="1004629" y="278743"/>
                    <a:pt x="1043218" y="299563"/>
                  </a:cubicBezTo>
                  <a:cubicBezTo>
                    <a:pt x="1092813" y="326350"/>
                    <a:pt x="1095200" y="359767"/>
                    <a:pt x="1052368" y="39756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309" name="Freeform: Shape 95">
              <a:extLst>
                <a:ext uri="{FF2B5EF4-FFF2-40B4-BE49-F238E27FC236}">
                  <a16:creationId xmlns:a16="http://schemas.microsoft.com/office/drawing/2014/main" id="{471C3FB2-8490-449D-5448-950E4365B391}"/>
                </a:ext>
              </a:extLst>
            </p:cNvPr>
            <p:cNvSpPr/>
            <p:nvPr/>
          </p:nvSpPr>
          <p:spPr>
            <a:xfrm>
              <a:off x="7223241" y="367038"/>
              <a:ext cx="1209828" cy="998764"/>
            </a:xfrm>
            <a:custGeom>
              <a:avLst/>
              <a:gdLst>
                <a:gd name="connsiteX0" fmla="*/ 40941 w 1209828"/>
                <a:gd name="connsiteY0" fmla="*/ 273448 h 998764"/>
                <a:gd name="connsiteX1" fmla="*/ 28741 w 1209828"/>
                <a:gd name="connsiteY1" fmla="*/ 297052 h 998764"/>
                <a:gd name="connsiteX2" fmla="*/ 180974 w 1209828"/>
                <a:gd name="connsiteY2" fmla="*/ 544896 h 998764"/>
                <a:gd name="connsiteX3" fmla="*/ 309869 w 1209828"/>
                <a:gd name="connsiteY3" fmla="*/ 591308 h 998764"/>
                <a:gd name="connsiteX4" fmla="*/ 509443 w 1209828"/>
                <a:gd name="connsiteY4" fmla="*/ 722457 h 998764"/>
                <a:gd name="connsiteX5" fmla="*/ 758613 w 1209828"/>
                <a:gd name="connsiteY5" fmla="*/ 925745 h 998764"/>
                <a:gd name="connsiteX6" fmla="*/ 891221 w 1209828"/>
                <a:gd name="connsiteY6" fmla="*/ 994435 h 998764"/>
                <a:gd name="connsiteX7" fmla="*/ 1093580 w 1209828"/>
                <a:gd name="connsiteY7" fmla="*/ 794861 h 998764"/>
                <a:gd name="connsiteX8" fmla="*/ 1139197 w 1209828"/>
                <a:gd name="connsiteY8" fmla="*/ 674321 h 998764"/>
                <a:gd name="connsiteX9" fmla="*/ 1196881 w 1209828"/>
                <a:gd name="connsiteY9" fmla="*/ 487079 h 998764"/>
                <a:gd name="connsiteX10" fmla="*/ 1016800 w 1209828"/>
                <a:gd name="connsiteY10" fmla="*/ 425416 h 998764"/>
                <a:gd name="connsiteX11" fmla="*/ 891088 w 1209828"/>
                <a:gd name="connsiteY11" fmla="*/ 406984 h 998764"/>
                <a:gd name="connsiteX12" fmla="*/ 517532 w 1209828"/>
                <a:gd name="connsiteY12" fmla="*/ 191629 h 998764"/>
                <a:gd name="connsiteX13" fmla="*/ 466744 w 1209828"/>
                <a:gd name="connsiteY13" fmla="*/ 120684 h 998764"/>
                <a:gd name="connsiteX14" fmla="*/ 362647 w 1209828"/>
                <a:gd name="connsiteY14" fmla="*/ 9161 h 998764"/>
                <a:gd name="connsiteX15" fmla="*/ 193970 w 1209828"/>
                <a:gd name="connsiteY15" fmla="*/ 51330 h 998764"/>
                <a:gd name="connsiteX16" fmla="*/ 40941 w 1209828"/>
                <a:gd name="connsiteY16" fmla="*/ 273448 h 998764"/>
                <a:gd name="connsiteX17" fmla="*/ 323660 w 1209828"/>
                <a:gd name="connsiteY17" fmla="*/ 86869 h 998764"/>
                <a:gd name="connsiteX18" fmla="*/ 376968 w 1209828"/>
                <a:gd name="connsiteY18" fmla="*/ 159936 h 998764"/>
                <a:gd name="connsiteX19" fmla="*/ 419536 w 1209828"/>
                <a:gd name="connsiteY19" fmla="*/ 229555 h 998764"/>
                <a:gd name="connsiteX20" fmla="*/ 904216 w 1209828"/>
                <a:gd name="connsiteY20" fmla="*/ 502461 h 998764"/>
                <a:gd name="connsiteX21" fmla="*/ 1013485 w 1209828"/>
                <a:gd name="connsiteY21" fmla="*/ 500472 h 998764"/>
                <a:gd name="connsiteX22" fmla="*/ 1132566 w 1209828"/>
                <a:gd name="connsiteY22" fmla="*/ 530707 h 998764"/>
                <a:gd name="connsiteX23" fmla="*/ 1059102 w 1209828"/>
                <a:gd name="connsiteY23" fmla="*/ 634936 h 998764"/>
                <a:gd name="connsiteX24" fmla="*/ 991737 w 1209828"/>
                <a:gd name="connsiteY24" fmla="*/ 741155 h 998764"/>
                <a:gd name="connsiteX25" fmla="*/ 998633 w 1209828"/>
                <a:gd name="connsiteY25" fmla="*/ 773511 h 998764"/>
                <a:gd name="connsiteX26" fmla="*/ 974100 w 1209828"/>
                <a:gd name="connsiteY26" fmla="*/ 897764 h 998764"/>
                <a:gd name="connsiteX27" fmla="*/ 825580 w 1209828"/>
                <a:gd name="connsiteY27" fmla="*/ 862491 h 998764"/>
                <a:gd name="connsiteX28" fmla="*/ 588875 w 1209828"/>
                <a:gd name="connsiteY28" fmla="*/ 667292 h 998764"/>
                <a:gd name="connsiteX29" fmla="*/ 372990 w 1209828"/>
                <a:gd name="connsiteY29" fmla="*/ 525402 h 998764"/>
                <a:gd name="connsiteX30" fmla="*/ 163205 w 1209828"/>
                <a:gd name="connsiteY30" fmla="*/ 458170 h 998764"/>
                <a:gd name="connsiteX31" fmla="*/ 95575 w 1209828"/>
                <a:gd name="connsiteY31" fmla="*/ 357123 h 998764"/>
                <a:gd name="connsiteX32" fmla="*/ 110958 w 1209828"/>
                <a:gd name="connsiteY32" fmla="*/ 326889 h 998764"/>
                <a:gd name="connsiteX33" fmla="*/ 193572 w 1209828"/>
                <a:gd name="connsiteY33" fmla="*/ 219344 h 998764"/>
                <a:gd name="connsiteX34" fmla="*/ 238659 w 1209828"/>
                <a:gd name="connsiteY34" fmla="*/ 149593 h 998764"/>
                <a:gd name="connsiteX35" fmla="*/ 323660 w 1209828"/>
                <a:gd name="connsiteY35" fmla="*/ 86869 h 99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09828" h="998764">
                  <a:moveTo>
                    <a:pt x="40941" y="273448"/>
                  </a:moveTo>
                  <a:cubicBezTo>
                    <a:pt x="36830" y="281272"/>
                    <a:pt x="32719" y="289096"/>
                    <a:pt x="28741" y="297052"/>
                  </a:cubicBezTo>
                  <a:cubicBezTo>
                    <a:pt x="-42071" y="439605"/>
                    <a:pt x="21448" y="544365"/>
                    <a:pt x="180974" y="544896"/>
                  </a:cubicBezTo>
                  <a:cubicBezTo>
                    <a:pt x="230968" y="545028"/>
                    <a:pt x="270617" y="566378"/>
                    <a:pt x="309869" y="591308"/>
                  </a:cubicBezTo>
                  <a:cubicBezTo>
                    <a:pt x="377101" y="634008"/>
                    <a:pt x="445527" y="675116"/>
                    <a:pt x="509443" y="722457"/>
                  </a:cubicBezTo>
                  <a:cubicBezTo>
                    <a:pt x="595373" y="785976"/>
                    <a:pt x="698409" y="826952"/>
                    <a:pt x="758613" y="925745"/>
                  </a:cubicBezTo>
                  <a:cubicBezTo>
                    <a:pt x="784604" y="968444"/>
                    <a:pt x="840167" y="984622"/>
                    <a:pt x="891221" y="994435"/>
                  </a:cubicBezTo>
                  <a:cubicBezTo>
                    <a:pt x="1025685" y="1020161"/>
                    <a:pt x="1122355" y="928397"/>
                    <a:pt x="1093580" y="794861"/>
                  </a:cubicBezTo>
                  <a:cubicBezTo>
                    <a:pt x="1081380" y="738237"/>
                    <a:pt x="1092121" y="707207"/>
                    <a:pt x="1139197" y="674321"/>
                  </a:cubicBezTo>
                  <a:cubicBezTo>
                    <a:pt x="1205235" y="628306"/>
                    <a:pt x="1226187" y="544233"/>
                    <a:pt x="1196881" y="487079"/>
                  </a:cubicBezTo>
                  <a:cubicBezTo>
                    <a:pt x="1168503" y="431781"/>
                    <a:pt x="1095038" y="403138"/>
                    <a:pt x="1016800" y="425416"/>
                  </a:cubicBezTo>
                  <a:cubicBezTo>
                    <a:pt x="969459" y="438810"/>
                    <a:pt x="931401" y="430588"/>
                    <a:pt x="891088" y="406984"/>
                  </a:cubicBezTo>
                  <a:cubicBezTo>
                    <a:pt x="767100" y="334182"/>
                    <a:pt x="642316" y="262839"/>
                    <a:pt x="517532" y="191629"/>
                  </a:cubicBezTo>
                  <a:cubicBezTo>
                    <a:pt x="489154" y="175451"/>
                    <a:pt x="467407" y="157416"/>
                    <a:pt x="466744" y="120684"/>
                  </a:cubicBezTo>
                  <a:cubicBezTo>
                    <a:pt x="465550" y="53319"/>
                    <a:pt x="419933" y="23218"/>
                    <a:pt x="362647" y="9161"/>
                  </a:cubicBezTo>
                  <a:cubicBezTo>
                    <a:pt x="299658" y="-6354"/>
                    <a:pt x="226061" y="-7945"/>
                    <a:pt x="193970" y="51330"/>
                  </a:cubicBezTo>
                  <a:cubicBezTo>
                    <a:pt x="150210" y="131691"/>
                    <a:pt x="78469" y="190568"/>
                    <a:pt x="40941" y="273448"/>
                  </a:cubicBezTo>
                  <a:close/>
                  <a:moveTo>
                    <a:pt x="323660" y="86869"/>
                  </a:moveTo>
                  <a:cubicBezTo>
                    <a:pt x="369542" y="90847"/>
                    <a:pt x="381610" y="117501"/>
                    <a:pt x="376968" y="159936"/>
                  </a:cubicBezTo>
                  <a:cubicBezTo>
                    <a:pt x="373521" y="191894"/>
                    <a:pt x="393279" y="214968"/>
                    <a:pt x="419536" y="229555"/>
                  </a:cubicBezTo>
                  <a:cubicBezTo>
                    <a:pt x="581847" y="319198"/>
                    <a:pt x="736600" y="422101"/>
                    <a:pt x="904216" y="502461"/>
                  </a:cubicBezTo>
                  <a:cubicBezTo>
                    <a:pt x="941479" y="520363"/>
                    <a:pt x="977018" y="512407"/>
                    <a:pt x="1013485" y="500472"/>
                  </a:cubicBezTo>
                  <a:cubicBezTo>
                    <a:pt x="1059632" y="485487"/>
                    <a:pt x="1113736" y="473685"/>
                    <a:pt x="1132566" y="530707"/>
                  </a:cubicBezTo>
                  <a:cubicBezTo>
                    <a:pt x="1150336" y="584678"/>
                    <a:pt x="1115062" y="620747"/>
                    <a:pt x="1059102" y="634936"/>
                  </a:cubicBezTo>
                  <a:cubicBezTo>
                    <a:pt x="1004865" y="648727"/>
                    <a:pt x="986831" y="688642"/>
                    <a:pt x="991737" y="741155"/>
                  </a:cubicBezTo>
                  <a:cubicBezTo>
                    <a:pt x="992798" y="752029"/>
                    <a:pt x="995715" y="762903"/>
                    <a:pt x="998633" y="773511"/>
                  </a:cubicBezTo>
                  <a:cubicBezTo>
                    <a:pt x="1010965" y="819261"/>
                    <a:pt x="1026215" y="870580"/>
                    <a:pt x="974100" y="897764"/>
                  </a:cubicBezTo>
                  <a:cubicBezTo>
                    <a:pt x="919068" y="926408"/>
                    <a:pt x="852101" y="910627"/>
                    <a:pt x="825580" y="862491"/>
                  </a:cubicBezTo>
                  <a:cubicBezTo>
                    <a:pt x="770680" y="763168"/>
                    <a:pt x="670960" y="727496"/>
                    <a:pt x="588875" y="667292"/>
                  </a:cubicBezTo>
                  <a:cubicBezTo>
                    <a:pt x="519522" y="616371"/>
                    <a:pt x="446587" y="570091"/>
                    <a:pt x="372990" y="525402"/>
                  </a:cubicBezTo>
                  <a:cubicBezTo>
                    <a:pt x="309206" y="486681"/>
                    <a:pt x="245820" y="449020"/>
                    <a:pt x="163205" y="458170"/>
                  </a:cubicBezTo>
                  <a:cubicBezTo>
                    <a:pt x="100349" y="465066"/>
                    <a:pt x="72369" y="417195"/>
                    <a:pt x="95575" y="357123"/>
                  </a:cubicBezTo>
                  <a:cubicBezTo>
                    <a:pt x="101940" y="340680"/>
                    <a:pt x="111488" y="325695"/>
                    <a:pt x="110958" y="326889"/>
                  </a:cubicBezTo>
                  <a:cubicBezTo>
                    <a:pt x="136684" y="273581"/>
                    <a:pt x="156442" y="240296"/>
                    <a:pt x="193572" y="219344"/>
                  </a:cubicBezTo>
                  <a:cubicBezTo>
                    <a:pt x="219431" y="204757"/>
                    <a:pt x="234017" y="180490"/>
                    <a:pt x="238659" y="149593"/>
                  </a:cubicBezTo>
                  <a:cubicBezTo>
                    <a:pt x="245687" y="101589"/>
                    <a:pt x="276717" y="82758"/>
                    <a:pt x="323660" y="86869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310" name="Graphic 28">
            <a:extLst>
              <a:ext uri="{FF2B5EF4-FFF2-40B4-BE49-F238E27FC236}">
                <a16:creationId xmlns:a16="http://schemas.microsoft.com/office/drawing/2014/main" id="{07DD30A0-BDE1-86D0-FD53-0EA0D69B202E}"/>
              </a:ext>
            </a:extLst>
          </p:cNvPr>
          <p:cNvGrpSpPr/>
          <p:nvPr/>
        </p:nvGrpSpPr>
        <p:grpSpPr>
          <a:xfrm rot="823095">
            <a:off x="11489501" y="7842398"/>
            <a:ext cx="1194983" cy="1356830"/>
            <a:chOff x="5138734" y="2357434"/>
            <a:chExt cx="1911121" cy="2145481"/>
          </a:xfrm>
          <a:solidFill>
            <a:srgbClr val="002060"/>
          </a:solidFill>
        </p:grpSpPr>
        <p:sp>
          <p:nvSpPr>
            <p:cNvPr id="311" name="Freeform: Shape 97">
              <a:extLst>
                <a:ext uri="{FF2B5EF4-FFF2-40B4-BE49-F238E27FC236}">
                  <a16:creationId xmlns:a16="http://schemas.microsoft.com/office/drawing/2014/main" id="{F89151CB-B755-C337-4541-4F7BBA077735}"/>
                </a:ext>
              </a:extLst>
            </p:cNvPr>
            <p:cNvSpPr/>
            <p:nvPr/>
          </p:nvSpPr>
          <p:spPr>
            <a:xfrm>
              <a:off x="5138734" y="2357434"/>
              <a:ext cx="1911121" cy="2145481"/>
            </a:xfrm>
            <a:custGeom>
              <a:avLst/>
              <a:gdLst>
                <a:gd name="connsiteX0" fmla="*/ 872493 w 1911121"/>
                <a:gd name="connsiteY0" fmla="*/ 73440 h 2145481"/>
                <a:gd name="connsiteX1" fmla="*/ 656561 w 1911121"/>
                <a:gd name="connsiteY1" fmla="*/ 2 h 2145481"/>
                <a:gd name="connsiteX2" fmla="*/ 596077 w 1911121"/>
                <a:gd name="connsiteY2" fmla="*/ 12575 h 2145481"/>
                <a:gd name="connsiteX3" fmla="*/ 534070 w 1911121"/>
                <a:gd name="connsiteY3" fmla="*/ 36864 h 2145481"/>
                <a:gd name="connsiteX4" fmla="*/ 503113 w 1911121"/>
                <a:gd name="connsiteY4" fmla="*/ 24767 h 2145481"/>
                <a:gd name="connsiteX5" fmla="*/ 455965 w 1911121"/>
                <a:gd name="connsiteY5" fmla="*/ 22195 h 2145481"/>
                <a:gd name="connsiteX6" fmla="*/ 361096 w 1911121"/>
                <a:gd name="connsiteY6" fmla="*/ 50199 h 2145481"/>
                <a:gd name="connsiteX7" fmla="*/ 257845 w 1911121"/>
                <a:gd name="connsiteY7" fmla="*/ 172690 h 2145481"/>
                <a:gd name="connsiteX8" fmla="*/ 89538 w 1911121"/>
                <a:gd name="connsiteY8" fmla="*/ 387289 h 2145481"/>
                <a:gd name="connsiteX9" fmla="*/ 82394 w 1911121"/>
                <a:gd name="connsiteY9" fmla="*/ 850775 h 2145481"/>
                <a:gd name="connsiteX10" fmla="*/ 344427 w 1911121"/>
                <a:gd name="connsiteY10" fmla="*/ 1223869 h 2145481"/>
                <a:gd name="connsiteX11" fmla="*/ 659800 w 1911121"/>
                <a:gd name="connsiteY11" fmla="*/ 1636588 h 2145481"/>
                <a:gd name="connsiteX12" fmla="*/ 988412 w 1911121"/>
                <a:gd name="connsiteY12" fmla="*/ 2133316 h 2145481"/>
                <a:gd name="connsiteX13" fmla="*/ 1034513 w 1911121"/>
                <a:gd name="connsiteY13" fmla="*/ 2097979 h 2145481"/>
                <a:gd name="connsiteX14" fmla="*/ 498922 w 1911121"/>
                <a:gd name="connsiteY14" fmla="*/ 1326644 h 2145481"/>
                <a:gd name="connsiteX15" fmla="*/ 212887 w 1911121"/>
                <a:gd name="connsiteY15" fmla="*/ 947930 h 2145481"/>
                <a:gd name="connsiteX16" fmla="*/ 78108 w 1911121"/>
                <a:gd name="connsiteY16" fmla="*/ 689993 h 2145481"/>
                <a:gd name="connsiteX17" fmla="*/ 134020 w 1911121"/>
                <a:gd name="connsiteY17" fmla="*/ 427960 h 2145481"/>
                <a:gd name="connsiteX18" fmla="*/ 150022 w 1911121"/>
                <a:gd name="connsiteY18" fmla="*/ 390146 h 2145481"/>
                <a:gd name="connsiteX19" fmla="*/ 276037 w 1911121"/>
                <a:gd name="connsiteY19" fmla="*/ 230983 h 2145481"/>
                <a:gd name="connsiteX20" fmla="*/ 308613 w 1911121"/>
                <a:gd name="connsiteY20" fmla="*/ 206028 h 2145481"/>
                <a:gd name="connsiteX21" fmla="*/ 425389 w 1911121"/>
                <a:gd name="connsiteY21" fmla="*/ 85822 h 2145481"/>
                <a:gd name="connsiteX22" fmla="*/ 508543 w 1911121"/>
                <a:gd name="connsiteY22" fmla="*/ 85537 h 2145481"/>
                <a:gd name="connsiteX23" fmla="*/ 558454 w 1911121"/>
                <a:gd name="connsiteY23" fmla="*/ 89061 h 2145481"/>
                <a:gd name="connsiteX24" fmla="*/ 699519 w 1911121"/>
                <a:gd name="connsiteY24" fmla="*/ 61724 h 2145481"/>
                <a:gd name="connsiteX25" fmla="*/ 901163 w 1911121"/>
                <a:gd name="connsiteY25" fmla="*/ 176786 h 2145481"/>
                <a:gd name="connsiteX26" fmla="*/ 1028131 w 1911121"/>
                <a:gd name="connsiteY26" fmla="*/ 358333 h 2145481"/>
                <a:gd name="connsiteX27" fmla="*/ 1167863 w 1911121"/>
                <a:gd name="connsiteY27" fmla="*/ 579313 h 2145481"/>
                <a:gd name="connsiteX28" fmla="*/ 1475902 w 1911121"/>
                <a:gd name="connsiteY28" fmla="*/ 1014319 h 2145481"/>
                <a:gd name="connsiteX29" fmla="*/ 1857854 w 1911121"/>
                <a:gd name="connsiteY29" fmla="*/ 1476472 h 2145481"/>
                <a:gd name="connsiteX30" fmla="*/ 1903955 w 1911121"/>
                <a:gd name="connsiteY30" fmla="*/ 1441135 h 2145481"/>
                <a:gd name="connsiteX31" fmla="*/ 1177674 w 1911121"/>
                <a:gd name="connsiteY31" fmla="*/ 488254 h 2145481"/>
                <a:gd name="connsiteX32" fmla="*/ 872493 w 1911121"/>
                <a:gd name="connsiteY32" fmla="*/ 73440 h 2145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911121" h="2145481">
                  <a:moveTo>
                    <a:pt x="872493" y="73440"/>
                  </a:moveTo>
                  <a:cubicBezTo>
                    <a:pt x="811057" y="29053"/>
                    <a:pt x="732952" y="-284"/>
                    <a:pt x="656561" y="2"/>
                  </a:cubicBezTo>
                  <a:cubicBezTo>
                    <a:pt x="634558" y="97"/>
                    <a:pt x="616747" y="5241"/>
                    <a:pt x="596077" y="12575"/>
                  </a:cubicBezTo>
                  <a:cubicBezTo>
                    <a:pt x="578266" y="18957"/>
                    <a:pt x="553596" y="34673"/>
                    <a:pt x="534070" y="36864"/>
                  </a:cubicBezTo>
                  <a:cubicBezTo>
                    <a:pt x="541309" y="34864"/>
                    <a:pt x="509019" y="25815"/>
                    <a:pt x="503113" y="24767"/>
                  </a:cubicBezTo>
                  <a:cubicBezTo>
                    <a:pt x="487588" y="22100"/>
                    <a:pt x="471681" y="21338"/>
                    <a:pt x="455965" y="22195"/>
                  </a:cubicBezTo>
                  <a:cubicBezTo>
                    <a:pt x="422818" y="24100"/>
                    <a:pt x="390147" y="34387"/>
                    <a:pt x="361096" y="50199"/>
                  </a:cubicBezTo>
                  <a:cubicBezTo>
                    <a:pt x="311375" y="77440"/>
                    <a:pt x="275085" y="120112"/>
                    <a:pt x="257845" y="172690"/>
                  </a:cubicBezTo>
                  <a:cubicBezTo>
                    <a:pt x="145450" y="176691"/>
                    <a:pt x="66964" y="277180"/>
                    <a:pt x="89538" y="387289"/>
                  </a:cubicBezTo>
                  <a:cubicBezTo>
                    <a:pt x="-63243" y="486730"/>
                    <a:pt x="10671" y="717901"/>
                    <a:pt x="82394" y="850775"/>
                  </a:cubicBezTo>
                  <a:cubicBezTo>
                    <a:pt x="154117" y="983744"/>
                    <a:pt x="252034" y="1104997"/>
                    <a:pt x="344427" y="1223869"/>
                  </a:cubicBezTo>
                  <a:cubicBezTo>
                    <a:pt x="450631" y="1360648"/>
                    <a:pt x="559787" y="1495141"/>
                    <a:pt x="659800" y="1636588"/>
                  </a:cubicBezTo>
                  <a:cubicBezTo>
                    <a:pt x="774385" y="1798703"/>
                    <a:pt x="879922" y="1967010"/>
                    <a:pt x="988412" y="2133316"/>
                  </a:cubicBezTo>
                  <a:cubicBezTo>
                    <a:pt x="1008796" y="2164654"/>
                    <a:pt x="1054801" y="2129125"/>
                    <a:pt x="1034513" y="2097979"/>
                  </a:cubicBezTo>
                  <a:cubicBezTo>
                    <a:pt x="862968" y="1834993"/>
                    <a:pt x="692947" y="1573818"/>
                    <a:pt x="498922" y="1326644"/>
                  </a:cubicBezTo>
                  <a:cubicBezTo>
                    <a:pt x="401196" y="1202248"/>
                    <a:pt x="302517" y="1078327"/>
                    <a:pt x="212887" y="947930"/>
                  </a:cubicBezTo>
                  <a:cubicBezTo>
                    <a:pt x="156880" y="866587"/>
                    <a:pt x="106873" y="785338"/>
                    <a:pt x="78108" y="689993"/>
                  </a:cubicBezTo>
                  <a:cubicBezTo>
                    <a:pt x="51628" y="601982"/>
                    <a:pt x="35626" y="476824"/>
                    <a:pt x="134020" y="427960"/>
                  </a:cubicBezTo>
                  <a:cubicBezTo>
                    <a:pt x="148688" y="420721"/>
                    <a:pt x="155451" y="405958"/>
                    <a:pt x="150022" y="390146"/>
                  </a:cubicBezTo>
                  <a:cubicBezTo>
                    <a:pt x="120685" y="304326"/>
                    <a:pt x="185836" y="222506"/>
                    <a:pt x="276037" y="230983"/>
                  </a:cubicBezTo>
                  <a:cubicBezTo>
                    <a:pt x="292420" y="232507"/>
                    <a:pt x="305470" y="221935"/>
                    <a:pt x="308613" y="206028"/>
                  </a:cubicBezTo>
                  <a:cubicBezTo>
                    <a:pt x="320329" y="147163"/>
                    <a:pt x="368335" y="101824"/>
                    <a:pt x="425389" y="85822"/>
                  </a:cubicBezTo>
                  <a:cubicBezTo>
                    <a:pt x="452821" y="78107"/>
                    <a:pt x="481206" y="77821"/>
                    <a:pt x="508543" y="85537"/>
                  </a:cubicBezTo>
                  <a:cubicBezTo>
                    <a:pt x="530641" y="91823"/>
                    <a:pt x="537118" y="95919"/>
                    <a:pt x="558454" y="89061"/>
                  </a:cubicBezTo>
                  <a:cubicBezTo>
                    <a:pt x="609793" y="72583"/>
                    <a:pt x="643226" y="51913"/>
                    <a:pt x="699519" y="61724"/>
                  </a:cubicBezTo>
                  <a:cubicBezTo>
                    <a:pt x="779053" y="75535"/>
                    <a:pt x="847061" y="117922"/>
                    <a:pt x="901163" y="176786"/>
                  </a:cubicBezTo>
                  <a:cubicBezTo>
                    <a:pt x="951265" y="231269"/>
                    <a:pt x="989746" y="295468"/>
                    <a:pt x="1028131" y="358333"/>
                  </a:cubicBezTo>
                  <a:cubicBezTo>
                    <a:pt x="1073566" y="432723"/>
                    <a:pt x="1120048" y="506446"/>
                    <a:pt x="1167863" y="579313"/>
                  </a:cubicBezTo>
                  <a:cubicBezTo>
                    <a:pt x="1265399" y="727903"/>
                    <a:pt x="1368174" y="872968"/>
                    <a:pt x="1475902" y="1014319"/>
                  </a:cubicBezTo>
                  <a:cubicBezTo>
                    <a:pt x="1597060" y="1173387"/>
                    <a:pt x="1724695" y="1327406"/>
                    <a:pt x="1857854" y="1476472"/>
                  </a:cubicBezTo>
                  <a:cubicBezTo>
                    <a:pt x="1882619" y="1504190"/>
                    <a:pt x="1928911" y="1469138"/>
                    <a:pt x="1903955" y="1441135"/>
                  </a:cubicBezTo>
                  <a:cubicBezTo>
                    <a:pt x="1637636" y="1143002"/>
                    <a:pt x="1394177" y="824486"/>
                    <a:pt x="1177674" y="488254"/>
                  </a:cubicBezTo>
                  <a:cubicBezTo>
                    <a:pt x="1087567" y="348427"/>
                    <a:pt x="1010796" y="173262"/>
                    <a:pt x="872493" y="734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12" name="Freeform: Shape 98">
              <a:extLst>
                <a:ext uri="{FF2B5EF4-FFF2-40B4-BE49-F238E27FC236}">
                  <a16:creationId xmlns:a16="http://schemas.microsoft.com/office/drawing/2014/main" id="{76EF7CD3-1523-5657-F897-DBB59641E994}"/>
                </a:ext>
              </a:extLst>
            </p:cNvPr>
            <p:cNvSpPr/>
            <p:nvPr/>
          </p:nvSpPr>
          <p:spPr>
            <a:xfrm>
              <a:off x="5583668" y="2866333"/>
              <a:ext cx="429621" cy="412903"/>
            </a:xfrm>
            <a:custGeom>
              <a:avLst/>
              <a:gdLst>
                <a:gd name="connsiteX0" fmla="*/ 323069 w 429621"/>
                <a:gd name="connsiteY0" fmla="*/ 263867 h 412903"/>
                <a:gd name="connsiteX1" fmla="*/ 227724 w 429621"/>
                <a:gd name="connsiteY1" fmla="*/ 348639 h 412903"/>
                <a:gd name="connsiteX2" fmla="*/ 16555 w 429621"/>
                <a:gd name="connsiteY2" fmla="*/ 338352 h 412903"/>
                <a:gd name="connsiteX3" fmla="*/ 38081 w 429621"/>
                <a:gd name="connsiteY3" fmla="*/ 75557 h 412903"/>
                <a:gd name="connsiteX4" fmla="*/ 222390 w 429621"/>
                <a:gd name="connsiteY4" fmla="*/ 4787 h 412903"/>
                <a:gd name="connsiteX5" fmla="*/ 428987 w 429621"/>
                <a:gd name="connsiteY5" fmla="*/ 182714 h 412903"/>
                <a:gd name="connsiteX6" fmla="*/ 323069 w 429621"/>
                <a:gd name="connsiteY6" fmla="*/ 263867 h 412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9621" h="412903">
                  <a:moveTo>
                    <a:pt x="323069" y="263867"/>
                  </a:moveTo>
                  <a:cubicBezTo>
                    <a:pt x="323069" y="263867"/>
                    <a:pt x="266776" y="287393"/>
                    <a:pt x="227724" y="348639"/>
                  </a:cubicBezTo>
                  <a:cubicBezTo>
                    <a:pt x="188576" y="409885"/>
                    <a:pt x="66847" y="460082"/>
                    <a:pt x="16555" y="338352"/>
                  </a:cubicBezTo>
                  <a:cubicBezTo>
                    <a:pt x="-14878" y="241197"/>
                    <a:pt x="1886" y="114991"/>
                    <a:pt x="38081" y="75557"/>
                  </a:cubicBezTo>
                  <a:cubicBezTo>
                    <a:pt x="74276" y="36124"/>
                    <a:pt x="147619" y="-16168"/>
                    <a:pt x="222390" y="4787"/>
                  </a:cubicBezTo>
                  <a:cubicBezTo>
                    <a:pt x="297066" y="25742"/>
                    <a:pt x="440322" y="13740"/>
                    <a:pt x="428987" y="182714"/>
                  </a:cubicBezTo>
                  <a:cubicBezTo>
                    <a:pt x="402412" y="250055"/>
                    <a:pt x="323069" y="263867"/>
                    <a:pt x="323069" y="263867"/>
                  </a:cubicBezTo>
                  <a:close/>
                </a:path>
              </a:pathLst>
            </a:custGeom>
            <a:solidFill>
              <a:srgbClr val="F2F9FE"/>
            </a:solidFill>
            <a:ln w="9525" cap="flat">
              <a:solidFill>
                <a:srgbClr val="00206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313" name="Freeform: Shape 99">
              <a:extLst>
                <a:ext uri="{FF2B5EF4-FFF2-40B4-BE49-F238E27FC236}">
                  <a16:creationId xmlns:a16="http://schemas.microsoft.com/office/drawing/2014/main" id="{D11BD5A6-02B8-7AE5-FA57-8D35EFD3CF7F}"/>
                </a:ext>
              </a:extLst>
            </p:cNvPr>
            <p:cNvSpPr/>
            <p:nvPr/>
          </p:nvSpPr>
          <p:spPr>
            <a:xfrm>
              <a:off x="5313090" y="2966786"/>
              <a:ext cx="144498" cy="141281"/>
            </a:xfrm>
            <a:custGeom>
              <a:avLst/>
              <a:gdLst>
                <a:gd name="connsiteX0" fmla="*/ 115112 w 144498"/>
                <a:gd name="connsiteY0" fmla="*/ 20920 h 141281"/>
                <a:gd name="connsiteX1" fmla="*/ 130447 w 144498"/>
                <a:gd name="connsiteY1" fmla="*/ 120837 h 141281"/>
                <a:gd name="connsiteX2" fmla="*/ 29387 w 144498"/>
                <a:gd name="connsiteY2" fmla="*/ 120361 h 141281"/>
                <a:gd name="connsiteX3" fmla="*/ 14051 w 144498"/>
                <a:gd name="connsiteY3" fmla="*/ 20444 h 141281"/>
                <a:gd name="connsiteX4" fmla="*/ 115112 w 144498"/>
                <a:gd name="connsiteY4" fmla="*/ 20920 h 14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498" h="141281">
                  <a:moveTo>
                    <a:pt x="115112" y="20920"/>
                  </a:moveTo>
                  <a:cubicBezTo>
                    <a:pt x="147211" y="48638"/>
                    <a:pt x="154069" y="93405"/>
                    <a:pt x="130447" y="120837"/>
                  </a:cubicBezTo>
                  <a:cubicBezTo>
                    <a:pt x="106730" y="148269"/>
                    <a:pt x="61486" y="148079"/>
                    <a:pt x="29387" y="120361"/>
                  </a:cubicBezTo>
                  <a:cubicBezTo>
                    <a:pt x="-2713" y="92643"/>
                    <a:pt x="-9571" y="47876"/>
                    <a:pt x="14051" y="20444"/>
                  </a:cubicBezTo>
                  <a:cubicBezTo>
                    <a:pt x="37769" y="-6988"/>
                    <a:pt x="83012" y="-6798"/>
                    <a:pt x="115112" y="209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14" name="Freeform: Shape 100">
              <a:extLst>
                <a:ext uri="{FF2B5EF4-FFF2-40B4-BE49-F238E27FC236}">
                  <a16:creationId xmlns:a16="http://schemas.microsoft.com/office/drawing/2014/main" id="{EF4ADE6D-F466-F5EB-7C62-71F8931F0949}"/>
                </a:ext>
              </a:extLst>
            </p:cNvPr>
            <p:cNvSpPr/>
            <p:nvPr/>
          </p:nvSpPr>
          <p:spPr>
            <a:xfrm>
              <a:off x="5395342" y="2723660"/>
              <a:ext cx="138585" cy="147207"/>
            </a:xfrm>
            <a:custGeom>
              <a:avLst/>
              <a:gdLst>
                <a:gd name="connsiteX0" fmla="*/ 123919 w 138585"/>
                <a:gd name="connsiteY0" fmla="*/ 37161 h 147207"/>
                <a:gd name="connsiteX1" fmla="*/ 111917 w 138585"/>
                <a:gd name="connsiteY1" fmla="*/ 137554 h 147207"/>
                <a:gd name="connsiteX2" fmla="*/ 14667 w 138585"/>
                <a:gd name="connsiteY2" fmla="*/ 110027 h 147207"/>
                <a:gd name="connsiteX3" fmla="*/ 26668 w 138585"/>
                <a:gd name="connsiteY3" fmla="*/ 9633 h 147207"/>
                <a:gd name="connsiteX4" fmla="*/ 123919 w 138585"/>
                <a:gd name="connsiteY4" fmla="*/ 37161 h 147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585" h="147207">
                  <a:moveTo>
                    <a:pt x="123919" y="37161"/>
                  </a:moveTo>
                  <a:cubicBezTo>
                    <a:pt x="147445" y="72498"/>
                    <a:pt x="142112" y="117456"/>
                    <a:pt x="111917" y="137554"/>
                  </a:cubicBezTo>
                  <a:cubicBezTo>
                    <a:pt x="81723" y="157652"/>
                    <a:pt x="38194" y="145365"/>
                    <a:pt x="14667" y="110027"/>
                  </a:cubicBezTo>
                  <a:cubicBezTo>
                    <a:pt x="-8860" y="74689"/>
                    <a:pt x="-3526" y="29731"/>
                    <a:pt x="26668" y="9633"/>
                  </a:cubicBezTo>
                  <a:cubicBezTo>
                    <a:pt x="56863" y="-10464"/>
                    <a:pt x="100392" y="1918"/>
                    <a:pt x="123919" y="37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15" name="Freeform: Shape 101">
              <a:extLst>
                <a:ext uri="{FF2B5EF4-FFF2-40B4-BE49-F238E27FC236}">
                  <a16:creationId xmlns:a16="http://schemas.microsoft.com/office/drawing/2014/main" id="{E4F912EB-B5E3-CCC2-AFDB-EEE3F9B0314C}"/>
                </a:ext>
              </a:extLst>
            </p:cNvPr>
            <p:cNvSpPr/>
            <p:nvPr/>
          </p:nvSpPr>
          <p:spPr>
            <a:xfrm rot="-1818677">
              <a:off x="5608018" y="2585771"/>
              <a:ext cx="131255" cy="153734"/>
            </a:xfrm>
            <a:custGeom>
              <a:avLst/>
              <a:gdLst>
                <a:gd name="connsiteX0" fmla="*/ 131255 w 131255"/>
                <a:gd name="connsiteY0" fmla="*/ 76867 h 153734"/>
                <a:gd name="connsiteX1" fmla="*/ 65628 w 131255"/>
                <a:gd name="connsiteY1" fmla="*/ 153734 h 153734"/>
                <a:gd name="connsiteX2" fmla="*/ 0 w 131255"/>
                <a:gd name="connsiteY2" fmla="*/ 76867 h 153734"/>
                <a:gd name="connsiteX3" fmla="*/ 65628 w 131255"/>
                <a:gd name="connsiteY3" fmla="*/ 0 h 153734"/>
                <a:gd name="connsiteX4" fmla="*/ 131255 w 131255"/>
                <a:gd name="connsiteY4" fmla="*/ 76867 h 15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55" h="153734">
                  <a:moveTo>
                    <a:pt x="131255" y="76867"/>
                  </a:moveTo>
                  <a:cubicBezTo>
                    <a:pt x="131255" y="119320"/>
                    <a:pt x="101873" y="153734"/>
                    <a:pt x="65628" y="153734"/>
                  </a:cubicBezTo>
                  <a:cubicBezTo>
                    <a:pt x="29382" y="153734"/>
                    <a:pt x="0" y="119320"/>
                    <a:pt x="0" y="76867"/>
                  </a:cubicBezTo>
                  <a:cubicBezTo>
                    <a:pt x="0" y="34415"/>
                    <a:pt x="29382" y="0"/>
                    <a:pt x="65628" y="0"/>
                  </a:cubicBezTo>
                  <a:cubicBezTo>
                    <a:pt x="101873" y="0"/>
                    <a:pt x="131255" y="34415"/>
                    <a:pt x="131255" y="768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16" name="Freeform: Shape 102">
              <a:extLst>
                <a:ext uri="{FF2B5EF4-FFF2-40B4-BE49-F238E27FC236}">
                  <a16:creationId xmlns:a16="http://schemas.microsoft.com/office/drawing/2014/main" id="{F4F5FF07-86EE-5E01-9980-5EE7A5F35D51}"/>
                </a:ext>
              </a:extLst>
            </p:cNvPr>
            <p:cNvSpPr/>
            <p:nvPr/>
          </p:nvSpPr>
          <p:spPr>
            <a:xfrm rot="-1818677">
              <a:off x="5862278" y="2617009"/>
              <a:ext cx="131255" cy="153734"/>
            </a:xfrm>
            <a:custGeom>
              <a:avLst/>
              <a:gdLst>
                <a:gd name="connsiteX0" fmla="*/ 131255 w 131255"/>
                <a:gd name="connsiteY0" fmla="*/ 76867 h 153734"/>
                <a:gd name="connsiteX1" fmla="*/ 65628 w 131255"/>
                <a:gd name="connsiteY1" fmla="*/ 153734 h 153734"/>
                <a:gd name="connsiteX2" fmla="*/ 0 w 131255"/>
                <a:gd name="connsiteY2" fmla="*/ 76867 h 153734"/>
                <a:gd name="connsiteX3" fmla="*/ 65628 w 131255"/>
                <a:gd name="connsiteY3" fmla="*/ 0 h 153734"/>
                <a:gd name="connsiteX4" fmla="*/ 131255 w 131255"/>
                <a:gd name="connsiteY4" fmla="*/ 76867 h 15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55" h="153734">
                  <a:moveTo>
                    <a:pt x="131255" y="76867"/>
                  </a:moveTo>
                  <a:cubicBezTo>
                    <a:pt x="131255" y="119320"/>
                    <a:pt x="101873" y="153734"/>
                    <a:pt x="65628" y="153734"/>
                  </a:cubicBezTo>
                  <a:cubicBezTo>
                    <a:pt x="29382" y="153734"/>
                    <a:pt x="0" y="119320"/>
                    <a:pt x="0" y="76867"/>
                  </a:cubicBezTo>
                  <a:cubicBezTo>
                    <a:pt x="0" y="34415"/>
                    <a:pt x="29382" y="0"/>
                    <a:pt x="65628" y="0"/>
                  </a:cubicBezTo>
                  <a:cubicBezTo>
                    <a:pt x="101873" y="0"/>
                    <a:pt x="131255" y="34415"/>
                    <a:pt x="131255" y="768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317" name="TextBox 9">
            <a:extLst>
              <a:ext uri="{FF2B5EF4-FFF2-40B4-BE49-F238E27FC236}">
                <a16:creationId xmlns:a16="http://schemas.microsoft.com/office/drawing/2014/main" id="{42A65D23-4C69-CCD7-145B-967AFC346E80}"/>
              </a:ext>
            </a:extLst>
          </p:cNvPr>
          <p:cNvSpPr txBox="1"/>
          <p:nvPr/>
        </p:nvSpPr>
        <p:spPr>
          <a:xfrm>
            <a:off x="3699051" y="-2365137"/>
            <a:ext cx="468752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الفئة المستهدفة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  <p:sp>
        <p:nvSpPr>
          <p:cNvPr id="318" name="TextBox 42">
            <a:extLst>
              <a:ext uri="{FF2B5EF4-FFF2-40B4-BE49-F238E27FC236}">
                <a16:creationId xmlns:a16="http://schemas.microsoft.com/office/drawing/2014/main" id="{4CB8F15E-5320-81B0-3987-2437F20C85B5}"/>
              </a:ext>
            </a:extLst>
          </p:cNvPr>
          <p:cNvSpPr txBox="1"/>
          <p:nvPr/>
        </p:nvSpPr>
        <p:spPr>
          <a:xfrm>
            <a:off x="12459798" y="7668977"/>
            <a:ext cx="2768345" cy="121571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th-TH"/>
            </a:defPPr>
            <a:lvl1pPr marL="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rtl="1">
              <a:lnSpc>
                <a:spcPct val="150000"/>
              </a:lnSpc>
            </a:pPr>
            <a:r>
              <a:rPr lang="ar-SA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الطبيب </a:t>
            </a:r>
            <a:r>
              <a:rPr lang="ar-SA" sz="1800" dirty="0" err="1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البطري</a:t>
            </a:r>
            <a:r>
              <a:rPr lang="ar-SA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 </a:t>
            </a:r>
            <a:r>
              <a:rPr lang="en-US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(Vet)</a:t>
            </a:r>
          </a:p>
          <a:p>
            <a:pPr algn="ctr" rtl="1">
              <a:lnSpc>
                <a:spcPct val="150000"/>
              </a:lnSpc>
            </a:pPr>
            <a:r>
              <a:rPr lang="ar-SA" sz="1600" dirty="0">
                <a:solidFill>
                  <a:srgbClr val="304249"/>
                </a:solidFill>
                <a:latin typeface="Cairo ExtraBold" pitchFamily="2" charset="-78"/>
                <a:cs typeface="Cairo ExtraBold" pitchFamily="2" charset="-78"/>
              </a:rPr>
              <a:t>إدارة السجلات الطبية، عرض فحوصات الذكاء الاصطناعي</a:t>
            </a:r>
          </a:p>
        </p:txBody>
      </p:sp>
      <p:sp>
        <p:nvSpPr>
          <p:cNvPr id="319" name="TextBox 42">
            <a:extLst>
              <a:ext uri="{FF2B5EF4-FFF2-40B4-BE49-F238E27FC236}">
                <a16:creationId xmlns:a16="http://schemas.microsoft.com/office/drawing/2014/main" id="{1B8AE8CD-D0EA-4D52-5FCB-CA34A8759F32}"/>
              </a:ext>
            </a:extLst>
          </p:cNvPr>
          <p:cNvSpPr txBox="1"/>
          <p:nvPr/>
        </p:nvSpPr>
        <p:spPr>
          <a:xfrm>
            <a:off x="4447078" y="8498911"/>
            <a:ext cx="2927146" cy="121571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th-TH"/>
            </a:defPPr>
            <a:lvl1pPr marL="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rtl="1">
              <a:lnSpc>
                <a:spcPct val="150000"/>
              </a:lnSpc>
            </a:pPr>
            <a:r>
              <a:rPr lang="ar-SA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ممثل المنظمة </a:t>
            </a:r>
            <a:r>
              <a:rPr lang="en-US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(Org-Rep)</a:t>
            </a:r>
          </a:p>
          <a:p>
            <a:pPr algn="ctr" rtl="1">
              <a:lnSpc>
                <a:spcPct val="150000"/>
              </a:lnSpc>
            </a:pPr>
            <a:r>
              <a:rPr lang="ar-SA" sz="1600" dirty="0">
                <a:solidFill>
                  <a:srgbClr val="304249"/>
                </a:solidFill>
                <a:latin typeface="Cairo ExtraBold" pitchFamily="2" charset="-78"/>
                <a:cs typeface="Cairo ExtraBold" pitchFamily="2" charset="-78"/>
              </a:rPr>
              <a:t>إدارة حيوانات المنظمة، طلبات التبني، توليد </a:t>
            </a:r>
            <a:r>
              <a:rPr lang="en-US" sz="1600" dirty="0">
                <a:solidFill>
                  <a:srgbClr val="304249"/>
                </a:solidFill>
                <a:latin typeface="Cairo ExtraBold" pitchFamily="2" charset="-78"/>
                <a:cs typeface="Cairo ExtraBold" pitchFamily="2" charset="-78"/>
              </a:rPr>
              <a:t>QR</a:t>
            </a:r>
          </a:p>
        </p:txBody>
      </p:sp>
      <p:sp>
        <p:nvSpPr>
          <p:cNvPr id="320" name="TextBox 42">
            <a:extLst>
              <a:ext uri="{FF2B5EF4-FFF2-40B4-BE49-F238E27FC236}">
                <a16:creationId xmlns:a16="http://schemas.microsoft.com/office/drawing/2014/main" id="{07CDF589-973B-42B7-D509-747EFF97E7D4}"/>
              </a:ext>
            </a:extLst>
          </p:cNvPr>
          <p:cNvSpPr txBox="1"/>
          <p:nvPr/>
        </p:nvSpPr>
        <p:spPr>
          <a:xfrm>
            <a:off x="-3391879" y="7674681"/>
            <a:ext cx="2768345" cy="121571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th-TH"/>
            </a:defPPr>
            <a:lvl1pPr marL="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rtl="1">
              <a:lnSpc>
                <a:spcPct val="150000"/>
              </a:lnSpc>
            </a:pPr>
            <a:r>
              <a:rPr lang="ar-SA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المواطن </a:t>
            </a:r>
            <a:r>
              <a:rPr lang="en-US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(Citizen)</a:t>
            </a:r>
          </a:p>
          <a:p>
            <a:pPr algn="ctr" rtl="1">
              <a:lnSpc>
                <a:spcPct val="150000"/>
              </a:lnSpc>
            </a:pPr>
            <a:r>
              <a:rPr lang="ar-SA" sz="1600" dirty="0">
                <a:solidFill>
                  <a:srgbClr val="304249"/>
                </a:solidFill>
                <a:latin typeface="Cairo ExtraBold" pitchFamily="2" charset="-78"/>
                <a:cs typeface="Cairo ExtraBold" pitchFamily="2" charset="-78"/>
              </a:rPr>
              <a:t>تصفح الحيوانات، طلبات التبني، المتجر عيادة </a:t>
            </a:r>
            <a:r>
              <a:rPr lang="en-US" sz="1600" dirty="0">
                <a:solidFill>
                  <a:srgbClr val="304249"/>
                </a:solidFill>
                <a:latin typeface="Cairo ExtraBold" pitchFamily="2" charset="-78"/>
                <a:cs typeface="Cairo ExtraBold" pitchFamily="2" charset="-78"/>
              </a:rPr>
              <a:t>AI</a:t>
            </a:r>
          </a:p>
        </p:txBody>
      </p:sp>
      <p:sp>
        <p:nvSpPr>
          <p:cNvPr id="321" name="TextBox 42">
            <a:extLst>
              <a:ext uri="{FF2B5EF4-FFF2-40B4-BE49-F238E27FC236}">
                <a16:creationId xmlns:a16="http://schemas.microsoft.com/office/drawing/2014/main" id="{5925F104-2E91-AF37-27E8-AE5C589BDF1F}"/>
              </a:ext>
            </a:extLst>
          </p:cNvPr>
          <p:cNvSpPr txBox="1"/>
          <p:nvPr/>
        </p:nvSpPr>
        <p:spPr>
          <a:xfrm>
            <a:off x="-4778450" y="1795660"/>
            <a:ext cx="2768345" cy="1585049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th-TH"/>
            </a:defPPr>
            <a:lvl1pPr marL="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rtl="1">
              <a:lnSpc>
                <a:spcPct val="150000"/>
              </a:lnSpc>
            </a:pPr>
            <a:r>
              <a:rPr lang="ar-SA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الموظف </a:t>
            </a:r>
            <a:r>
              <a:rPr lang="en-US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(Employee)</a:t>
            </a:r>
          </a:p>
          <a:p>
            <a:pPr algn="ctr" rtl="1">
              <a:lnSpc>
                <a:spcPct val="150000"/>
              </a:lnSpc>
            </a:pPr>
            <a:r>
              <a:rPr lang="ar-SA" sz="1600" dirty="0">
                <a:solidFill>
                  <a:srgbClr val="304249"/>
                </a:solidFill>
                <a:latin typeface="Cairo ExtraBold" pitchFamily="2" charset="-78"/>
                <a:cs typeface="Cairo ExtraBold" pitchFamily="2" charset="-78"/>
              </a:rPr>
              <a:t>عرض شامل، إدارة المستخدمين، الوصول للوحة التحكم</a:t>
            </a:r>
          </a:p>
        </p:txBody>
      </p:sp>
      <p:sp>
        <p:nvSpPr>
          <p:cNvPr id="322" name="Graphic 39">
            <a:extLst>
              <a:ext uri="{FF2B5EF4-FFF2-40B4-BE49-F238E27FC236}">
                <a16:creationId xmlns:a16="http://schemas.microsoft.com/office/drawing/2014/main" id="{C3823BF9-5A86-975F-D07B-C72670F5EE22}"/>
              </a:ext>
            </a:extLst>
          </p:cNvPr>
          <p:cNvSpPr/>
          <p:nvPr/>
        </p:nvSpPr>
        <p:spPr>
          <a:xfrm rot="10800000" flipH="1">
            <a:off x="11736960" y="7705376"/>
            <a:ext cx="700067" cy="1028450"/>
          </a:xfrm>
          <a:custGeom>
            <a:avLst/>
            <a:gdLst>
              <a:gd name="connsiteX0" fmla="*/ 0 w 840866"/>
              <a:gd name="connsiteY0" fmla="*/ 1311021 h 1311813"/>
              <a:gd name="connsiteX1" fmla="*/ 382048 w 840866"/>
              <a:gd name="connsiteY1" fmla="*/ 1127284 h 1311813"/>
              <a:gd name="connsiteX2" fmla="*/ 642271 w 840866"/>
              <a:gd name="connsiteY2" fmla="*/ 620649 h 1311813"/>
              <a:gd name="connsiteX3" fmla="*/ 702850 w 840866"/>
              <a:gd name="connsiteY3" fmla="*/ 201168 h 1311813"/>
              <a:gd name="connsiteX4" fmla="*/ 840867 w 840866"/>
              <a:gd name="connsiteY4" fmla="*/ 0 h 1311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0866" h="1311813">
                <a:moveTo>
                  <a:pt x="0" y="1311021"/>
                </a:moveTo>
                <a:cubicBezTo>
                  <a:pt x="145733" y="1321118"/>
                  <a:pt x="281654" y="1233392"/>
                  <a:pt x="382048" y="1127284"/>
                </a:cubicBezTo>
                <a:cubicBezTo>
                  <a:pt x="514255" y="987457"/>
                  <a:pt x="605600" y="809530"/>
                  <a:pt x="642271" y="620649"/>
                </a:cubicBezTo>
                <a:cubicBezTo>
                  <a:pt x="669131" y="481870"/>
                  <a:pt x="667131" y="337947"/>
                  <a:pt x="702850" y="201168"/>
                </a:cubicBezTo>
                <a:cubicBezTo>
                  <a:pt x="724091" y="119825"/>
                  <a:pt x="764667" y="35433"/>
                  <a:pt x="840867" y="0"/>
                </a:cubicBezTo>
              </a:path>
            </a:pathLst>
          </a:custGeom>
          <a:noFill/>
          <a:ln w="19050" cap="flat">
            <a:solidFill>
              <a:srgbClr val="002060"/>
            </a:solidFill>
            <a:custDash>
              <a:ds d="225000" sp="225000"/>
            </a:custDash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23" name="Graphic 35">
            <a:extLst>
              <a:ext uri="{FF2B5EF4-FFF2-40B4-BE49-F238E27FC236}">
                <a16:creationId xmlns:a16="http://schemas.microsoft.com/office/drawing/2014/main" id="{67483063-5E05-23C2-DCE2-146BA6A576B8}"/>
              </a:ext>
            </a:extLst>
          </p:cNvPr>
          <p:cNvSpPr/>
          <p:nvPr/>
        </p:nvSpPr>
        <p:spPr>
          <a:xfrm rot="20430590" flipH="1">
            <a:off x="5980662" y="7914122"/>
            <a:ext cx="346224" cy="479135"/>
          </a:xfrm>
          <a:custGeom>
            <a:avLst/>
            <a:gdLst>
              <a:gd name="connsiteX0" fmla="*/ 0 w 1544574"/>
              <a:gd name="connsiteY0" fmla="*/ 13054 h 1261860"/>
              <a:gd name="connsiteX1" fmla="*/ 263843 w 1544574"/>
              <a:gd name="connsiteY1" fmla="*/ 19150 h 1261860"/>
              <a:gd name="connsiteX2" fmla="*/ 445389 w 1544574"/>
              <a:gd name="connsiteY2" fmla="*/ 206697 h 1261860"/>
              <a:gd name="connsiteX3" fmla="*/ 612458 w 1544574"/>
              <a:gd name="connsiteY3" fmla="*/ 776006 h 1261860"/>
              <a:gd name="connsiteX4" fmla="*/ 1146905 w 1544574"/>
              <a:gd name="connsiteY4" fmla="*/ 1258067 h 1261860"/>
              <a:gd name="connsiteX5" fmla="*/ 1544574 w 1544574"/>
              <a:gd name="connsiteY5" fmla="*/ 1152530 h 1261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44574" h="1261860">
                <a:moveTo>
                  <a:pt x="0" y="13054"/>
                </a:moveTo>
                <a:cubicBezTo>
                  <a:pt x="84106" y="-472"/>
                  <a:pt x="181737" y="-10187"/>
                  <a:pt x="263843" y="19150"/>
                </a:cubicBezTo>
                <a:cubicBezTo>
                  <a:pt x="351663" y="50487"/>
                  <a:pt x="406622" y="126973"/>
                  <a:pt x="445389" y="206697"/>
                </a:cubicBezTo>
                <a:cubicBezTo>
                  <a:pt x="533305" y="387482"/>
                  <a:pt x="554546" y="585792"/>
                  <a:pt x="612458" y="776006"/>
                </a:cubicBezTo>
                <a:cubicBezTo>
                  <a:pt x="688467" y="1025276"/>
                  <a:pt x="876014" y="1219395"/>
                  <a:pt x="1146905" y="1258067"/>
                </a:cubicBezTo>
                <a:cubicBezTo>
                  <a:pt x="1335119" y="1284927"/>
                  <a:pt x="1504664" y="1160626"/>
                  <a:pt x="1544574" y="1152530"/>
                </a:cubicBezTo>
              </a:path>
            </a:pathLst>
          </a:custGeom>
          <a:noFill/>
          <a:ln w="19050" cap="flat">
            <a:solidFill>
              <a:srgbClr val="002060"/>
            </a:solidFill>
            <a:custDash>
              <a:ds d="225000" sp="225000"/>
            </a:custDash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24" name="Graphic 35">
            <a:extLst>
              <a:ext uri="{FF2B5EF4-FFF2-40B4-BE49-F238E27FC236}">
                <a16:creationId xmlns:a16="http://schemas.microsoft.com/office/drawing/2014/main" id="{9509FAFF-E300-CA36-4CE5-2F7FF42CA360}"/>
              </a:ext>
            </a:extLst>
          </p:cNvPr>
          <p:cNvSpPr/>
          <p:nvPr/>
        </p:nvSpPr>
        <p:spPr>
          <a:xfrm rot="21380201" flipH="1" flipV="1">
            <a:off x="-2241641" y="1821376"/>
            <a:ext cx="1000359" cy="1647307"/>
          </a:xfrm>
          <a:custGeom>
            <a:avLst/>
            <a:gdLst>
              <a:gd name="connsiteX0" fmla="*/ 0 w 1544574"/>
              <a:gd name="connsiteY0" fmla="*/ 13054 h 1261860"/>
              <a:gd name="connsiteX1" fmla="*/ 263843 w 1544574"/>
              <a:gd name="connsiteY1" fmla="*/ 19150 h 1261860"/>
              <a:gd name="connsiteX2" fmla="*/ 445389 w 1544574"/>
              <a:gd name="connsiteY2" fmla="*/ 206697 h 1261860"/>
              <a:gd name="connsiteX3" fmla="*/ 612458 w 1544574"/>
              <a:gd name="connsiteY3" fmla="*/ 776006 h 1261860"/>
              <a:gd name="connsiteX4" fmla="*/ 1146905 w 1544574"/>
              <a:gd name="connsiteY4" fmla="*/ 1258067 h 1261860"/>
              <a:gd name="connsiteX5" fmla="*/ 1544574 w 1544574"/>
              <a:gd name="connsiteY5" fmla="*/ 1152530 h 1261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44574" h="1261860">
                <a:moveTo>
                  <a:pt x="0" y="13054"/>
                </a:moveTo>
                <a:cubicBezTo>
                  <a:pt x="84106" y="-472"/>
                  <a:pt x="181737" y="-10187"/>
                  <a:pt x="263843" y="19150"/>
                </a:cubicBezTo>
                <a:cubicBezTo>
                  <a:pt x="351663" y="50487"/>
                  <a:pt x="406622" y="126973"/>
                  <a:pt x="445389" y="206697"/>
                </a:cubicBezTo>
                <a:cubicBezTo>
                  <a:pt x="533305" y="387482"/>
                  <a:pt x="554546" y="585792"/>
                  <a:pt x="612458" y="776006"/>
                </a:cubicBezTo>
                <a:cubicBezTo>
                  <a:pt x="688467" y="1025276"/>
                  <a:pt x="876014" y="1219395"/>
                  <a:pt x="1146905" y="1258067"/>
                </a:cubicBezTo>
                <a:cubicBezTo>
                  <a:pt x="1335119" y="1284927"/>
                  <a:pt x="1504664" y="1160626"/>
                  <a:pt x="1544574" y="1152530"/>
                </a:cubicBezTo>
              </a:path>
            </a:pathLst>
          </a:custGeom>
          <a:noFill/>
          <a:ln w="19050" cap="flat">
            <a:solidFill>
              <a:srgbClr val="002060"/>
            </a:solidFill>
            <a:custDash>
              <a:ds d="225000" sp="225000"/>
            </a:custDash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87300890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00639CCD-E831-4189-8512-2D1D7D38A3FA}"/>
              </a:ext>
            </a:extLst>
          </p:cNvPr>
          <p:cNvSpPr/>
          <p:nvPr/>
        </p:nvSpPr>
        <p:spPr>
          <a:xfrm>
            <a:off x="-323" y="-733"/>
            <a:ext cx="12194980" cy="6832577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sp>
        <p:nvSpPr>
          <p:cNvPr id="3" name="Graphic 92">
            <a:extLst>
              <a:ext uri="{FF2B5EF4-FFF2-40B4-BE49-F238E27FC236}">
                <a16:creationId xmlns:a16="http://schemas.microsoft.com/office/drawing/2014/main" id="{9BE41A94-8D02-43F9-A9E3-421E7E5FEF85}"/>
              </a:ext>
            </a:extLst>
          </p:cNvPr>
          <p:cNvSpPr/>
          <p:nvPr/>
        </p:nvSpPr>
        <p:spPr>
          <a:xfrm rot="15481086">
            <a:off x="-10201" y="-6949333"/>
            <a:ext cx="2135297" cy="13546719"/>
          </a:xfrm>
          <a:custGeom>
            <a:avLst/>
            <a:gdLst>
              <a:gd name="connsiteX0" fmla="*/ 94685 w 389853"/>
              <a:gd name="connsiteY0" fmla="*/ 19071 h 2721295"/>
              <a:gd name="connsiteX1" fmla="*/ 59348 w 389853"/>
              <a:gd name="connsiteY1" fmla="*/ 202522 h 2721295"/>
              <a:gd name="connsiteX2" fmla="*/ 120593 w 389853"/>
              <a:gd name="connsiteY2" fmla="*/ 388546 h 2721295"/>
              <a:gd name="connsiteX3" fmla="*/ 35916 w 389853"/>
              <a:gd name="connsiteY3" fmla="*/ 934328 h 2721295"/>
              <a:gd name="connsiteX4" fmla="*/ 95733 w 389853"/>
              <a:gd name="connsiteY4" fmla="*/ 1497351 h 2721295"/>
              <a:gd name="connsiteX5" fmla="*/ 102 w 389853"/>
              <a:gd name="connsiteY5" fmla="*/ 1817581 h 2721295"/>
              <a:gd name="connsiteX6" fmla="*/ 86970 w 389853"/>
              <a:gd name="connsiteY6" fmla="*/ 2117524 h 2721295"/>
              <a:gd name="connsiteX7" fmla="*/ 49251 w 389853"/>
              <a:gd name="connsiteY7" fmla="*/ 2354887 h 2721295"/>
              <a:gd name="connsiteX8" fmla="*/ 31058 w 389853"/>
              <a:gd name="connsiteY8" fmla="*/ 2593012 h 2721295"/>
              <a:gd name="connsiteX9" fmla="*/ 211176 w 389853"/>
              <a:gd name="connsiteY9" fmla="*/ 2717980 h 2721295"/>
              <a:gd name="connsiteX10" fmla="*/ 318047 w 389853"/>
              <a:gd name="connsiteY10" fmla="*/ 2612443 h 2721295"/>
              <a:gd name="connsiteX11" fmla="*/ 340526 w 389853"/>
              <a:gd name="connsiteY11" fmla="*/ 2458519 h 2721295"/>
              <a:gd name="connsiteX12" fmla="*/ 388436 w 389853"/>
              <a:gd name="connsiteY12" fmla="*/ 209571 h 2721295"/>
              <a:gd name="connsiteX13" fmla="*/ 362528 w 389853"/>
              <a:gd name="connsiteY13" fmla="*/ 76507 h 2721295"/>
              <a:gd name="connsiteX14" fmla="*/ 244418 w 389853"/>
              <a:gd name="connsiteY14" fmla="*/ 4402 h 2721295"/>
              <a:gd name="connsiteX15" fmla="*/ 102305 w 389853"/>
              <a:gd name="connsiteY15" fmla="*/ 6212 h 272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9853" h="2721295">
                <a:moveTo>
                  <a:pt x="94685" y="19071"/>
                </a:moveTo>
                <a:cubicBezTo>
                  <a:pt x="47156" y="63934"/>
                  <a:pt x="43441" y="139181"/>
                  <a:pt x="59348" y="202522"/>
                </a:cubicBezTo>
                <a:cubicBezTo>
                  <a:pt x="75254" y="265864"/>
                  <a:pt x="107258" y="324633"/>
                  <a:pt x="120593" y="388546"/>
                </a:cubicBezTo>
                <a:cubicBezTo>
                  <a:pt x="158693" y="570187"/>
                  <a:pt x="42774" y="748781"/>
                  <a:pt x="35916" y="934328"/>
                </a:cubicBezTo>
                <a:cubicBezTo>
                  <a:pt x="28868" y="1124257"/>
                  <a:pt x="136691" y="1311804"/>
                  <a:pt x="95733" y="1497351"/>
                </a:cubicBezTo>
                <a:cubicBezTo>
                  <a:pt x="71540" y="1606793"/>
                  <a:pt x="-3136" y="1705472"/>
                  <a:pt x="102" y="1817581"/>
                </a:cubicBezTo>
                <a:cubicBezTo>
                  <a:pt x="3150" y="1922071"/>
                  <a:pt x="74207" y="2013701"/>
                  <a:pt x="86970" y="2117524"/>
                </a:cubicBezTo>
                <a:cubicBezTo>
                  <a:pt x="96876" y="2197629"/>
                  <a:pt x="71349" y="2277258"/>
                  <a:pt x="49251" y="2354887"/>
                </a:cubicBezTo>
                <a:cubicBezTo>
                  <a:pt x="27153" y="2432516"/>
                  <a:pt x="8294" y="2515574"/>
                  <a:pt x="31058" y="2593012"/>
                </a:cubicBezTo>
                <a:cubicBezTo>
                  <a:pt x="53823" y="2670450"/>
                  <a:pt x="132785" y="2737125"/>
                  <a:pt x="211176" y="2717980"/>
                </a:cubicBezTo>
                <a:cubicBezTo>
                  <a:pt x="261754" y="2705597"/>
                  <a:pt x="299568" y="2661211"/>
                  <a:pt x="318047" y="2612443"/>
                </a:cubicBezTo>
                <a:cubicBezTo>
                  <a:pt x="336430" y="2563675"/>
                  <a:pt x="338621" y="2510621"/>
                  <a:pt x="340526" y="2458519"/>
                </a:cubicBezTo>
                <a:cubicBezTo>
                  <a:pt x="368529" y="1709187"/>
                  <a:pt x="396533" y="959474"/>
                  <a:pt x="388436" y="209571"/>
                </a:cubicBezTo>
                <a:cubicBezTo>
                  <a:pt x="387960" y="163756"/>
                  <a:pt x="386627" y="115464"/>
                  <a:pt x="362528" y="76507"/>
                </a:cubicBezTo>
                <a:cubicBezTo>
                  <a:pt x="337478" y="36121"/>
                  <a:pt x="291186" y="12689"/>
                  <a:pt x="244418" y="4402"/>
                </a:cubicBezTo>
                <a:cubicBezTo>
                  <a:pt x="197651" y="-3884"/>
                  <a:pt x="149645" y="1164"/>
                  <a:pt x="102305" y="6212"/>
                </a:cubicBezTo>
              </a:path>
            </a:pathLst>
          </a:custGeom>
          <a:solidFill>
            <a:srgbClr val="00206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5" name="Graphic 92">
            <a:extLst>
              <a:ext uri="{FF2B5EF4-FFF2-40B4-BE49-F238E27FC236}">
                <a16:creationId xmlns:a16="http://schemas.microsoft.com/office/drawing/2014/main" id="{84443865-7BD3-4EC4-91F7-C15AF1C134E5}"/>
              </a:ext>
            </a:extLst>
          </p:cNvPr>
          <p:cNvSpPr/>
          <p:nvPr/>
        </p:nvSpPr>
        <p:spPr>
          <a:xfrm rot="4574911">
            <a:off x="13150003" y="-274274"/>
            <a:ext cx="2135297" cy="13546719"/>
          </a:xfrm>
          <a:custGeom>
            <a:avLst/>
            <a:gdLst>
              <a:gd name="connsiteX0" fmla="*/ 94685 w 389853"/>
              <a:gd name="connsiteY0" fmla="*/ 19071 h 2721295"/>
              <a:gd name="connsiteX1" fmla="*/ 59348 w 389853"/>
              <a:gd name="connsiteY1" fmla="*/ 202522 h 2721295"/>
              <a:gd name="connsiteX2" fmla="*/ 120593 w 389853"/>
              <a:gd name="connsiteY2" fmla="*/ 388546 h 2721295"/>
              <a:gd name="connsiteX3" fmla="*/ 35916 w 389853"/>
              <a:gd name="connsiteY3" fmla="*/ 934328 h 2721295"/>
              <a:gd name="connsiteX4" fmla="*/ 95733 w 389853"/>
              <a:gd name="connsiteY4" fmla="*/ 1497351 h 2721295"/>
              <a:gd name="connsiteX5" fmla="*/ 102 w 389853"/>
              <a:gd name="connsiteY5" fmla="*/ 1817581 h 2721295"/>
              <a:gd name="connsiteX6" fmla="*/ 86970 w 389853"/>
              <a:gd name="connsiteY6" fmla="*/ 2117524 h 2721295"/>
              <a:gd name="connsiteX7" fmla="*/ 49251 w 389853"/>
              <a:gd name="connsiteY7" fmla="*/ 2354887 h 2721295"/>
              <a:gd name="connsiteX8" fmla="*/ 31058 w 389853"/>
              <a:gd name="connsiteY8" fmla="*/ 2593012 h 2721295"/>
              <a:gd name="connsiteX9" fmla="*/ 211176 w 389853"/>
              <a:gd name="connsiteY9" fmla="*/ 2717980 h 2721295"/>
              <a:gd name="connsiteX10" fmla="*/ 318047 w 389853"/>
              <a:gd name="connsiteY10" fmla="*/ 2612443 h 2721295"/>
              <a:gd name="connsiteX11" fmla="*/ 340526 w 389853"/>
              <a:gd name="connsiteY11" fmla="*/ 2458519 h 2721295"/>
              <a:gd name="connsiteX12" fmla="*/ 388436 w 389853"/>
              <a:gd name="connsiteY12" fmla="*/ 209571 h 2721295"/>
              <a:gd name="connsiteX13" fmla="*/ 362528 w 389853"/>
              <a:gd name="connsiteY13" fmla="*/ 76507 h 2721295"/>
              <a:gd name="connsiteX14" fmla="*/ 244418 w 389853"/>
              <a:gd name="connsiteY14" fmla="*/ 4402 h 2721295"/>
              <a:gd name="connsiteX15" fmla="*/ 102305 w 389853"/>
              <a:gd name="connsiteY15" fmla="*/ 6212 h 272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9853" h="2721295">
                <a:moveTo>
                  <a:pt x="94685" y="19071"/>
                </a:moveTo>
                <a:cubicBezTo>
                  <a:pt x="47156" y="63934"/>
                  <a:pt x="43441" y="139181"/>
                  <a:pt x="59348" y="202522"/>
                </a:cubicBezTo>
                <a:cubicBezTo>
                  <a:pt x="75254" y="265864"/>
                  <a:pt x="107258" y="324633"/>
                  <a:pt x="120593" y="388546"/>
                </a:cubicBezTo>
                <a:cubicBezTo>
                  <a:pt x="158693" y="570187"/>
                  <a:pt x="42774" y="748781"/>
                  <a:pt x="35916" y="934328"/>
                </a:cubicBezTo>
                <a:cubicBezTo>
                  <a:pt x="28868" y="1124257"/>
                  <a:pt x="136691" y="1311804"/>
                  <a:pt x="95733" y="1497351"/>
                </a:cubicBezTo>
                <a:cubicBezTo>
                  <a:pt x="71540" y="1606793"/>
                  <a:pt x="-3136" y="1705472"/>
                  <a:pt x="102" y="1817581"/>
                </a:cubicBezTo>
                <a:cubicBezTo>
                  <a:pt x="3150" y="1922071"/>
                  <a:pt x="74207" y="2013701"/>
                  <a:pt x="86970" y="2117524"/>
                </a:cubicBezTo>
                <a:cubicBezTo>
                  <a:pt x="96876" y="2197629"/>
                  <a:pt x="71349" y="2277258"/>
                  <a:pt x="49251" y="2354887"/>
                </a:cubicBezTo>
                <a:cubicBezTo>
                  <a:pt x="27153" y="2432516"/>
                  <a:pt x="8294" y="2515574"/>
                  <a:pt x="31058" y="2593012"/>
                </a:cubicBezTo>
                <a:cubicBezTo>
                  <a:pt x="53823" y="2670450"/>
                  <a:pt x="132785" y="2737125"/>
                  <a:pt x="211176" y="2717980"/>
                </a:cubicBezTo>
                <a:cubicBezTo>
                  <a:pt x="261754" y="2705597"/>
                  <a:pt x="299568" y="2661211"/>
                  <a:pt x="318047" y="2612443"/>
                </a:cubicBezTo>
                <a:cubicBezTo>
                  <a:pt x="336430" y="2563675"/>
                  <a:pt x="338621" y="2510621"/>
                  <a:pt x="340526" y="2458519"/>
                </a:cubicBezTo>
                <a:cubicBezTo>
                  <a:pt x="368529" y="1709187"/>
                  <a:pt x="396533" y="959474"/>
                  <a:pt x="388436" y="209571"/>
                </a:cubicBezTo>
                <a:cubicBezTo>
                  <a:pt x="387960" y="163756"/>
                  <a:pt x="386627" y="115464"/>
                  <a:pt x="362528" y="76507"/>
                </a:cubicBezTo>
                <a:cubicBezTo>
                  <a:pt x="337478" y="36121"/>
                  <a:pt x="291186" y="12689"/>
                  <a:pt x="244418" y="4402"/>
                </a:cubicBezTo>
                <a:cubicBezTo>
                  <a:pt x="197651" y="-3884"/>
                  <a:pt x="149645" y="1164"/>
                  <a:pt x="102305" y="6212"/>
                </a:cubicBezTo>
              </a:path>
            </a:pathLst>
          </a:custGeom>
          <a:solidFill>
            <a:srgbClr val="F2F9FE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grpSp>
        <p:nvGrpSpPr>
          <p:cNvPr id="6" name="مجموعة 5">
            <a:extLst>
              <a:ext uri="{FF2B5EF4-FFF2-40B4-BE49-F238E27FC236}">
                <a16:creationId xmlns:a16="http://schemas.microsoft.com/office/drawing/2014/main" id="{E559C972-E9AE-9EF7-1164-1C11C31C7EB2}"/>
              </a:ext>
            </a:extLst>
          </p:cNvPr>
          <p:cNvGrpSpPr>
            <a:grpSpLocks noChangeAspect="1"/>
          </p:cNvGrpSpPr>
          <p:nvPr/>
        </p:nvGrpSpPr>
        <p:grpSpPr>
          <a:xfrm>
            <a:off x="4870712" y="1945166"/>
            <a:ext cx="2450576" cy="2376000"/>
            <a:chOff x="4178634" y="1768473"/>
            <a:chExt cx="3474828" cy="3369080"/>
          </a:xfrm>
        </p:grpSpPr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D33C4400-41CE-4D52-A599-8B3647D27397}"/>
                </a:ext>
              </a:extLst>
            </p:cNvPr>
            <p:cNvGrpSpPr/>
            <p:nvPr/>
          </p:nvGrpSpPr>
          <p:grpSpPr>
            <a:xfrm>
              <a:off x="4178634" y="1931099"/>
              <a:ext cx="724205" cy="1795901"/>
              <a:chOff x="7684598" y="4173364"/>
              <a:chExt cx="566288" cy="1529139"/>
            </a:xfrm>
          </p:grpSpPr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67A8B343-F8EB-4F81-92E4-9099247D5AB0}"/>
                  </a:ext>
                </a:extLst>
              </p:cNvPr>
              <p:cNvSpPr/>
              <p:nvPr/>
            </p:nvSpPr>
            <p:spPr>
              <a:xfrm>
                <a:off x="7730611" y="4214237"/>
                <a:ext cx="450019" cy="1488266"/>
              </a:xfrm>
              <a:custGeom>
                <a:avLst/>
                <a:gdLst>
                  <a:gd name="connsiteX0" fmla="*/ 268451 w 337831"/>
                  <a:gd name="connsiteY0" fmla="*/ 1094890 h 1177781"/>
                  <a:gd name="connsiteX1" fmla="*/ 233970 w 337831"/>
                  <a:gd name="connsiteY1" fmla="*/ 1096414 h 1177781"/>
                  <a:gd name="connsiteX2" fmla="*/ 166628 w 337831"/>
                  <a:gd name="connsiteY2" fmla="*/ 1079936 h 1177781"/>
                  <a:gd name="connsiteX3" fmla="*/ 97763 w 337831"/>
                  <a:gd name="connsiteY3" fmla="*/ 904771 h 1177781"/>
                  <a:gd name="connsiteX4" fmla="*/ 335792 w 337831"/>
                  <a:gd name="connsiteY4" fmla="*/ 235544 h 1177781"/>
                  <a:gd name="connsiteX5" fmla="*/ 186059 w 337831"/>
                  <a:gd name="connsiteY5" fmla="*/ 13993 h 1177781"/>
                  <a:gd name="connsiteX6" fmla="*/ 60329 w 337831"/>
                  <a:gd name="connsiteY6" fmla="*/ 24470 h 1177781"/>
                  <a:gd name="connsiteX7" fmla="*/ 76808 w 337831"/>
                  <a:gd name="connsiteY7" fmla="*/ 162202 h 1177781"/>
                  <a:gd name="connsiteX8" fmla="*/ 145673 w 337831"/>
                  <a:gd name="connsiteY8" fmla="*/ 389754 h 1177781"/>
                  <a:gd name="connsiteX9" fmla="*/ 85761 w 337831"/>
                  <a:gd name="connsiteY9" fmla="*/ 630832 h 1177781"/>
                  <a:gd name="connsiteX10" fmla="*/ 4894 w 337831"/>
                  <a:gd name="connsiteY10" fmla="*/ 1003545 h 1177781"/>
                  <a:gd name="connsiteX11" fmla="*/ 287882 w 337831"/>
                  <a:gd name="connsiteY11" fmla="*/ 1147278 h 1177781"/>
                  <a:gd name="connsiteX12" fmla="*/ 293882 w 337831"/>
                  <a:gd name="connsiteY12" fmla="*/ 1100891 h 1177781"/>
                  <a:gd name="connsiteX13" fmla="*/ 268451 w 337831"/>
                  <a:gd name="connsiteY13" fmla="*/ 1094890 h 1177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37831" h="1177781">
                    <a:moveTo>
                      <a:pt x="268451" y="1094890"/>
                    </a:moveTo>
                    <a:cubicBezTo>
                      <a:pt x="272832" y="1088318"/>
                      <a:pt x="241971" y="1096414"/>
                      <a:pt x="233970" y="1096414"/>
                    </a:cubicBezTo>
                    <a:cubicBezTo>
                      <a:pt x="211396" y="1096414"/>
                      <a:pt x="185297" y="1093938"/>
                      <a:pt x="166628" y="1079936"/>
                    </a:cubicBezTo>
                    <a:cubicBezTo>
                      <a:pt x="113574" y="1040121"/>
                      <a:pt x="86714" y="971065"/>
                      <a:pt x="97763" y="904771"/>
                    </a:cubicBezTo>
                    <a:cubicBezTo>
                      <a:pt x="137863" y="664169"/>
                      <a:pt x="361415" y="491672"/>
                      <a:pt x="335792" y="235544"/>
                    </a:cubicBezTo>
                    <a:cubicBezTo>
                      <a:pt x="326648" y="144009"/>
                      <a:pt x="267784" y="54855"/>
                      <a:pt x="186059" y="13993"/>
                    </a:cubicBezTo>
                    <a:cubicBezTo>
                      <a:pt x="153008" y="-2581"/>
                      <a:pt x="86333" y="-10201"/>
                      <a:pt x="60329" y="24470"/>
                    </a:cubicBezTo>
                    <a:cubicBezTo>
                      <a:pt x="27849" y="67714"/>
                      <a:pt x="49852" y="121816"/>
                      <a:pt x="76808" y="162202"/>
                    </a:cubicBezTo>
                    <a:cubicBezTo>
                      <a:pt x="120051" y="226972"/>
                      <a:pt x="154436" y="311268"/>
                      <a:pt x="145673" y="389754"/>
                    </a:cubicBezTo>
                    <a:cubicBezTo>
                      <a:pt x="136339" y="473384"/>
                      <a:pt x="112336" y="551203"/>
                      <a:pt x="85761" y="630832"/>
                    </a:cubicBezTo>
                    <a:cubicBezTo>
                      <a:pt x="43851" y="756276"/>
                      <a:pt x="-17871" y="866862"/>
                      <a:pt x="4894" y="1003545"/>
                    </a:cubicBezTo>
                    <a:cubicBezTo>
                      <a:pt x="25182" y="1124989"/>
                      <a:pt x="174439" y="1232336"/>
                      <a:pt x="287882" y="1147278"/>
                    </a:cubicBezTo>
                    <a:cubicBezTo>
                      <a:pt x="300455" y="1137848"/>
                      <a:pt x="303503" y="1112988"/>
                      <a:pt x="293882" y="1100891"/>
                    </a:cubicBezTo>
                    <a:cubicBezTo>
                      <a:pt x="282071" y="1086127"/>
                      <a:pt x="265688" y="1098986"/>
                      <a:pt x="268451" y="1094890"/>
                    </a:cubicBezTo>
                    <a:close/>
                  </a:path>
                </a:pathLst>
              </a:custGeom>
              <a:solidFill>
                <a:srgbClr val="7081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0E33A305-D0BE-4491-9E53-EB94A6AAA700}"/>
                  </a:ext>
                </a:extLst>
              </p:cNvPr>
              <p:cNvSpPr/>
              <p:nvPr/>
            </p:nvSpPr>
            <p:spPr>
              <a:xfrm>
                <a:off x="7744664" y="4173364"/>
                <a:ext cx="88143" cy="345672"/>
              </a:xfrm>
              <a:custGeom>
                <a:avLst/>
                <a:gdLst>
                  <a:gd name="connsiteX0" fmla="*/ 39690 w 66169"/>
                  <a:gd name="connsiteY0" fmla="*/ 0 h 273557"/>
                  <a:gd name="connsiteX1" fmla="*/ 3686 w 66169"/>
                  <a:gd name="connsiteY1" fmla="*/ 138589 h 273557"/>
                  <a:gd name="connsiteX2" fmla="*/ 66170 w 66169"/>
                  <a:gd name="connsiteY2" fmla="*/ 273558 h 27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169" h="273557">
                    <a:moveTo>
                      <a:pt x="39690" y="0"/>
                    </a:moveTo>
                    <a:cubicBezTo>
                      <a:pt x="3209" y="34004"/>
                      <a:pt x="-6220" y="89726"/>
                      <a:pt x="3686" y="138589"/>
                    </a:cubicBezTo>
                    <a:cubicBezTo>
                      <a:pt x="13592" y="187452"/>
                      <a:pt x="39785" y="231267"/>
                      <a:pt x="66170" y="273558"/>
                    </a:cubicBezTo>
                  </a:path>
                </a:pathLst>
              </a:custGeom>
              <a:noFill/>
              <a:ln w="9137" cap="rnd">
                <a:solidFill>
                  <a:srgbClr val="252B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EDCE7CDE-67E7-4C53-983E-16E4B27D248A}"/>
                  </a:ext>
                </a:extLst>
              </p:cNvPr>
              <p:cNvSpPr/>
              <p:nvPr/>
            </p:nvSpPr>
            <p:spPr>
              <a:xfrm>
                <a:off x="7684598" y="4236265"/>
                <a:ext cx="28929" cy="155625"/>
              </a:xfrm>
              <a:custGeom>
                <a:avLst/>
                <a:gdLst>
                  <a:gd name="connsiteX0" fmla="*/ 11430 w 21717"/>
                  <a:gd name="connsiteY0" fmla="*/ 0 h 123158"/>
                  <a:gd name="connsiteX1" fmla="*/ 0 w 21717"/>
                  <a:gd name="connsiteY1" fmla="*/ 63722 h 123158"/>
                  <a:gd name="connsiteX2" fmla="*/ 21717 w 21717"/>
                  <a:gd name="connsiteY2" fmla="*/ 123158 h 123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17" h="123158">
                    <a:moveTo>
                      <a:pt x="11430" y="0"/>
                    </a:moveTo>
                    <a:cubicBezTo>
                      <a:pt x="5715" y="20860"/>
                      <a:pt x="0" y="42101"/>
                      <a:pt x="0" y="63722"/>
                    </a:cubicBezTo>
                    <a:cubicBezTo>
                      <a:pt x="0" y="85344"/>
                      <a:pt x="6287" y="107918"/>
                      <a:pt x="21717" y="123158"/>
                    </a:cubicBezTo>
                  </a:path>
                </a:pathLst>
              </a:custGeom>
              <a:noFill/>
              <a:ln w="9137" cap="rnd">
                <a:solidFill>
                  <a:srgbClr val="252B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9610F170-C7CD-4848-B8EE-7898DE407801}"/>
                  </a:ext>
                </a:extLst>
              </p:cNvPr>
              <p:cNvSpPr/>
              <p:nvPr/>
            </p:nvSpPr>
            <p:spPr>
              <a:xfrm>
                <a:off x="8200592" y="4435132"/>
                <a:ext cx="50294" cy="344950"/>
              </a:xfrm>
              <a:custGeom>
                <a:avLst/>
                <a:gdLst>
                  <a:gd name="connsiteX0" fmla="*/ 12478 w 37756"/>
                  <a:gd name="connsiteY0" fmla="*/ 0 h 272986"/>
                  <a:gd name="connsiteX1" fmla="*/ 0 w 37756"/>
                  <a:gd name="connsiteY1" fmla="*/ 272987 h 27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756" h="272986">
                    <a:moveTo>
                      <a:pt x="12478" y="0"/>
                    </a:moveTo>
                    <a:cubicBezTo>
                      <a:pt x="50197" y="86487"/>
                      <a:pt x="45434" y="190310"/>
                      <a:pt x="0" y="272987"/>
                    </a:cubicBezTo>
                  </a:path>
                </a:pathLst>
              </a:custGeom>
              <a:noFill/>
              <a:ln w="9137" cap="rnd">
                <a:solidFill>
                  <a:srgbClr val="252B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</p:grpSp>
        <p:sp>
          <p:nvSpPr>
            <p:cNvPr id="27" name="Graphic 218">
              <a:extLst>
                <a:ext uri="{FF2B5EF4-FFF2-40B4-BE49-F238E27FC236}">
                  <a16:creationId xmlns:a16="http://schemas.microsoft.com/office/drawing/2014/main" id="{FC01957C-EA91-4469-885D-7C75ECF6525D}"/>
                </a:ext>
              </a:extLst>
            </p:cNvPr>
            <p:cNvSpPr/>
            <p:nvPr/>
          </p:nvSpPr>
          <p:spPr>
            <a:xfrm rot="21336641">
              <a:off x="5183571" y="1768473"/>
              <a:ext cx="659508" cy="648338"/>
            </a:xfrm>
            <a:custGeom>
              <a:avLst/>
              <a:gdLst>
                <a:gd name="connsiteX0" fmla="*/ 657946 w 659508"/>
                <a:gd name="connsiteY0" fmla="*/ 495479 h 648338"/>
                <a:gd name="connsiteX1" fmla="*/ 647823 w 659508"/>
                <a:gd name="connsiteY1" fmla="*/ 503812 h 648338"/>
                <a:gd name="connsiteX2" fmla="*/ 583163 w 659508"/>
                <a:gd name="connsiteY2" fmla="*/ 519310 h 648338"/>
                <a:gd name="connsiteX3" fmla="*/ 82883 w 659508"/>
                <a:gd name="connsiteY3" fmla="*/ 631944 h 648338"/>
                <a:gd name="connsiteX4" fmla="*/ 70072 w 659508"/>
                <a:gd name="connsiteY4" fmla="*/ 626591 h 648338"/>
                <a:gd name="connsiteX5" fmla="*/ 68572 w 659508"/>
                <a:gd name="connsiteY5" fmla="*/ 612592 h 648338"/>
                <a:gd name="connsiteX6" fmla="*/ 73926 w 659508"/>
                <a:gd name="connsiteY6" fmla="*/ 574450 h 648338"/>
                <a:gd name="connsiteX7" fmla="*/ 216952 w 659508"/>
                <a:gd name="connsiteY7" fmla="*/ 104875 h 648338"/>
                <a:gd name="connsiteX8" fmla="*/ 269696 w 659508"/>
                <a:gd name="connsiteY8" fmla="*/ 108145 h 648338"/>
                <a:gd name="connsiteX9" fmla="*/ 586412 w 659508"/>
                <a:gd name="connsiteY9" fmla="*/ 487147 h 648338"/>
                <a:gd name="connsiteX10" fmla="*/ 621867 w 659508"/>
                <a:gd name="connsiteY10" fmla="*/ 478502 h 648338"/>
                <a:gd name="connsiteX11" fmla="*/ 223222 w 659508"/>
                <a:gd name="connsiteY11" fmla="*/ 32758 h 648338"/>
                <a:gd name="connsiteX12" fmla="*/ 30451 w 659508"/>
                <a:gd name="connsiteY12" fmla="*/ 634027 h 648338"/>
                <a:gd name="connsiteX13" fmla="*/ 15265 w 659508"/>
                <a:gd name="connsiteY13" fmla="*/ 648338 h 648338"/>
                <a:gd name="connsiteX14" fmla="*/ 14349 w 659508"/>
                <a:gd name="connsiteY14" fmla="*/ 648338 h 648338"/>
                <a:gd name="connsiteX15" fmla="*/ 38 w 659508"/>
                <a:gd name="connsiteY15" fmla="*/ 632257 h 648338"/>
                <a:gd name="connsiteX16" fmla="*/ 214890 w 659508"/>
                <a:gd name="connsiteY16" fmla="*/ 3573 h 648338"/>
                <a:gd name="connsiteX17" fmla="*/ 657946 w 659508"/>
                <a:gd name="connsiteY17" fmla="*/ 482085 h 648338"/>
                <a:gd name="connsiteX18" fmla="*/ 657946 w 659508"/>
                <a:gd name="connsiteY18" fmla="*/ 495479 h 648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9508" h="648338">
                  <a:moveTo>
                    <a:pt x="657946" y="495479"/>
                  </a:moveTo>
                  <a:cubicBezTo>
                    <a:pt x="656155" y="499646"/>
                    <a:pt x="652280" y="502625"/>
                    <a:pt x="647823" y="503812"/>
                  </a:cubicBezTo>
                  <a:lnTo>
                    <a:pt x="583163" y="519310"/>
                  </a:lnTo>
                  <a:cubicBezTo>
                    <a:pt x="205349" y="610196"/>
                    <a:pt x="110005" y="631944"/>
                    <a:pt x="82883" y="631944"/>
                  </a:cubicBezTo>
                  <a:cubicBezTo>
                    <a:pt x="73655" y="631944"/>
                    <a:pt x="72155" y="629569"/>
                    <a:pt x="70072" y="626591"/>
                  </a:cubicBezTo>
                  <a:cubicBezTo>
                    <a:pt x="67385" y="622424"/>
                    <a:pt x="66801" y="617050"/>
                    <a:pt x="68572" y="612592"/>
                  </a:cubicBezTo>
                  <a:cubicBezTo>
                    <a:pt x="69468" y="608426"/>
                    <a:pt x="71843" y="592032"/>
                    <a:pt x="73926" y="574450"/>
                  </a:cubicBezTo>
                  <a:cubicBezTo>
                    <a:pt x="100444" y="375117"/>
                    <a:pt x="140668" y="141829"/>
                    <a:pt x="216952" y="104875"/>
                  </a:cubicBezTo>
                  <a:cubicBezTo>
                    <a:pt x="233929" y="96522"/>
                    <a:pt x="252115" y="97730"/>
                    <a:pt x="269696" y="108145"/>
                  </a:cubicBezTo>
                  <a:cubicBezTo>
                    <a:pt x="364749" y="164160"/>
                    <a:pt x="506567" y="365577"/>
                    <a:pt x="586412" y="487147"/>
                  </a:cubicBezTo>
                  <a:lnTo>
                    <a:pt x="621867" y="478502"/>
                  </a:lnTo>
                  <a:cubicBezTo>
                    <a:pt x="544417" y="328039"/>
                    <a:pt x="345376" y="-1510"/>
                    <a:pt x="223222" y="32758"/>
                  </a:cubicBezTo>
                  <a:cubicBezTo>
                    <a:pt x="95111" y="69108"/>
                    <a:pt x="40575" y="479106"/>
                    <a:pt x="30451" y="634027"/>
                  </a:cubicBezTo>
                  <a:cubicBezTo>
                    <a:pt x="29847" y="642068"/>
                    <a:pt x="23306" y="648338"/>
                    <a:pt x="15265" y="648338"/>
                  </a:cubicBezTo>
                  <a:lnTo>
                    <a:pt x="14349" y="648338"/>
                  </a:lnTo>
                  <a:cubicBezTo>
                    <a:pt x="5704" y="647734"/>
                    <a:pt x="-546" y="640589"/>
                    <a:pt x="38" y="632257"/>
                  </a:cubicBezTo>
                  <a:cubicBezTo>
                    <a:pt x="1538" y="608405"/>
                    <a:pt x="39971" y="53026"/>
                    <a:pt x="214890" y="3573"/>
                  </a:cubicBezTo>
                  <a:cubicBezTo>
                    <a:pt x="389184" y="-45588"/>
                    <a:pt x="630824" y="427862"/>
                    <a:pt x="657946" y="482085"/>
                  </a:cubicBezTo>
                  <a:cubicBezTo>
                    <a:pt x="660030" y="486251"/>
                    <a:pt x="660030" y="491022"/>
                    <a:pt x="657946" y="495479"/>
                  </a:cubicBezTo>
                  <a:close/>
                </a:path>
              </a:pathLst>
            </a:custGeom>
            <a:solidFill>
              <a:schemeClr val="bg1"/>
            </a:solidFill>
            <a:ln w="20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EE647939-FDC3-41B3-A3DA-787D58ACEE7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538537" y="2219440"/>
              <a:ext cx="3114925" cy="2918113"/>
              <a:chOff x="4562439" y="2595376"/>
              <a:chExt cx="3114925" cy="2918113"/>
            </a:xfrm>
          </p:grpSpPr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686D39B0-676A-4FC3-B2A6-CAA829E50D54}"/>
                  </a:ext>
                </a:extLst>
              </p:cNvPr>
              <p:cNvSpPr/>
              <p:nvPr/>
            </p:nvSpPr>
            <p:spPr>
              <a:xfrm>
                <a:off x="4715958" y="2640777"/>
                <a:ext cx="2961406" cy="2872712"/>
              </a:xfrm>
              <a:custGeom>
                <a:avLst/>
                <a:gdLst>
                  <a:gd name="connsiteX0" fmla="*/ 1411796 w 1411795"/>
                  <a:gd name="connsiteY0" fmla="*/ 705898 h 1411795"/>
                  <a:gd name="connsiteX1" fmla="*/ 705898 w 1411795"/>
                  <a:gd name="connsiteY1" fmla="*/ 1411795 h 1411795"/>
                  <a:gd name="connsiteX2" fmla="*/ 0 w 1411795"/>
                  <a:gd name="connsiteY2" fmla="*/ 705898 h 1411795"/>
                  <a:gd name="connsiteX3" fmla="*/ 705898 w 1411795"/>
                  <a:gd name="connsiteY3" fmla="*/ 0 h 1411795"/>
                  <a:gd name="connsiteX4" fmla="*/ 1411796 w 1411795"/>
                  <a:gd name="connsiteY4" fmla="*/ 705898 h 1411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1795" h="1411795">
                    <a:moveTo>
                      <a:pt x="1411796" y="705898"/>
                    </a:moveTo>
                    <a:cubicBezTo>
                      <a:pt x="1411796" y="1095754"/>
                      <a:pt x="1095754" y="1411795"/>
                      <a:pt x="705898" y="1411795"/>
                    </a:cubicBezTo>
                    <a:cubicBezTo>
                      <a:pt x="316041" y="1411795"/>
                      <a:pt x="0" y="1095754"/>
                      <a:pt x="0" y="705898"/>
                    </a:cubicBezTo>
                    <a:cubicBezTo>
                      <a:pt x="0" y="316041"/>
                      <a:pt x="316041" y="0"/>
                      <a:pt x="705898" y="0"/>
                    </a:cubicBezTo>
                    <a:cubicBezTo>
                      <a:pt x="1095754" y="0"/>
                      <a:pt x="1411796" y="316041"/>
                      <a:pt x="1411796" y="705898"/>
                    </a:cubicBezTo>
                    <a:close/>
                  </a:path>
                </a:pathLst>
              </a:custGeom>
              <a:solidFill>
                <a:schemeClr val="bg2">
                  <a:lumMod val="2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43BFD687-2972-4519-854A-FC7DE196457B}"/>
                  </a:ext>
                </a:extLst>
              </p:cNvPr>
              <p:cNvSpPr/>
              <p:nvPr/>
            </p:nvSpPr>
            <p:spPr>
              <a:xfrm>
                <a:off x="4562439" y="2595376"/>
                <a:ext cx="2961406" cy="2872712"/>
              </a:xfrm>
              <a:custGeom>
                <a:avLst/>
                <a:gdLst>
                  <a:gd name="connsiteX0" fmla="*/ 1411796 w 1411795"/>
                  <a:gd name="connsiteY0" fmla="*/ 705898 h 1411795"/>
                  <a:gd name="connsiteX1" fmla="*/ 705898 w 1411795"/>
                  <a:gd name="connsiteY1" fmla="*/ 1411795 h 1411795"/>
                  <a:gd name="connsiteX2" fmla="*/ 0 w 1411795"/>
                  <a:gd name="connsiteY2" fmla="*/ 705898 h 1411795"/>
                  <a:gd name="connsiteX3" fmla="*/ 705898 w 1411795"/>
                  <a:gd name="connsiteY3" fmla="*/ 0 h 1411795"/>
                  <a:gd name="connsiteX4" fmla="*/ 1411796 w 1411795"/>
                  <a:gd name="connsiteY4" fmla="*/ 705898 h 1411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1795" h="1411795">
                    <a:moveTo>
                      <a:pt x="1411796" y="705898"/>
                    </a:moveTo>
                    <a:cubicBezTo>
                      <a:pt x="1411796" y="1095754"/>
                      <a:pt x="1095754" y="1411795"/>
                      <a:pt x="705898" y="1411795"/>
                    </a:cubicBezTo>
                    <a:cubicBezTo>
                      <a:pt x="316041" y="1411795"/>
                      <a:pt x="0" y="1095754"/>
                      <a:pt x="0" y="705898"/>
                    </a:cubicBezTo>
                    <a:cubicBezTo>
                      <a:pt x="0" y="316041"/>
                      <a:pt x="316041" y="0"/>
                      <a:pt x="705898" y="0"/>
                    </a:cubicBezTo>
                    <a:cubicBezTo>
                      <a:pt x="1095754" y="0"/>
                      <a:pt x="1411796" y="316041"/>
                      <a:pt x="1411796" y="705898"/>
                    </a:cubicBezTo>
                    <a:close/>
                  </a:path>
                </a:pathLst>
              </a:custGeom>
              <a:solidFill>
                <a:srgbClr val="8AD9F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</p:grpSp>
        <p:sp>
          <p:nvSpPr>
            <p:cNvPr id="25" name="Graphic 218">
              <a:extLst>
                <a:ext uri="{FF2B5EF4-FFF2-40B4-BE49-F238E27FC236}">
                  <a16:creationId xmlns:a16="http://schemas.microsoft.com/office/drawing/2014/main" id="{81D77012-93C6-45B7-B03F-C5FD8C263809}"/>
                </a:ext>
              </a:extLst>
            </p:cNvPr>
            <p:cNvSpPr/>
            <p:nvPr/>
          </p:nvSpPr>
          <p:spPr>
            <a:xfrm rot="3124259">
              <a:off x="6807101" y="2074312"/>
              <a:ext cx="659508" cy="648338"/>
            </a:xfrm>
            <a:custGeom>
              <a:avLst/>
              <a:gdLst>
                <a:gd name="connsiteX0" fmla="*/ 657946 w 659508"/>
                <a:gd name="connsiteY0" fmla="*/ 495479 h 648338"/>
                <a:gd name="connsiteX1" fmla="*/ 647823 w 659508"/>
                <a:gd name="connsiteY1" fmla="*/ 503812 h 648338"/>
                <a:gd name="connsiteX2" fmla="*/ 583163 w 659508"/>
                <a:gd name="connsiteY2" fmla="*/ 519310 h 648338"/>
                <a:gd name="connsiteX3" fmla="*/ 82883 w 659508"/>
                <a:gd name="connsiteY3" fmla="*/ 631944 h 648338"/>
                <a:gd name="connsiteX4" fmla="*/ 70072 w 659508"/>
                <a:gd name="connsiteY4" fmla="*/ 626591 h 648338"/>
                <a:gd name="connsiteX5" fmla="*/ 68572 w 659508"/>
                <a:gd name="connsiteY5" fmla="*/ 612592 h 648338"/>
                <a:gd name="connsiteX6" fmla="*/ 73926 w 659508"/>
                <a:gd name="connsiteY6" fmla="*/ 574450 h 648338"/>
                <a:gd name="connsiteX7" fmla="*/ 216952 w 659508"/>
                <a:gd name="connsiteY7" fmla="*/ 104875 h 648338"/>
                <a:gd name="connsiteX8" fmla="*/ 269696 w 659508"/>
                <a:gd name="connsiteY8" fmla="*/ 108145 h 648338"/>
                <a:gd name="connsiteX9" fmla="*/ 586412 w 659508"/>
                <a:gd name="connsiteY9" fmla="*/ 487147 h 648338"/>
                <a:gd name="connsiteX10" fmla="*/ 621867 w 659508"/>
                <a:gd name="connsiteY10" fmla="*/ 478502 h 648338"/>
                <a:gd name="connsiteX11" fmla="*/ 223222 w 659508"/>
                <a:gd name="connsiteY11" fmla="*/ 32758 h 648338"/>
                <a:gd name="connsiteX12" fmla="*/ 30451 w 659508"/>
                <a:gd name="connsiteY12" fmla="*/ 634027 h 648338"/>
                <a:gd name="connsiteX13" fmla="*/ 15265 w 659508"/>
                <a:gd name="connsiteY13" fmla="*/ 648338 h 648338"/>
                <a:gd name="connsiteX14" fmla="*/ 14349 w 659508"/>
                <a:gd name="connsiteY14" fmla="*/ 648338 h 648338"/>
                <a:gd name="connsiteX15" fmla="*/ 38 w 659508"/>
                <a:gd name="connsiteY15" fmla="*/ 632257 h 648338"/>
                <a:gd name="connsiteX16" fmla="*/ 214890 w 659508"/>
                <a:gd name="connsiteY16" fmla="*/ 3573 h 648338"/>
                <a:gd name="connsiteX17" fmla="*/ 657946 w 659508"/>
                <a:gd name="connsiteY17" fmla="*/ 482085 h 648338"/>
                <a:gd name="connsiteX18" fmla="*/ 657946 w 659508"/>
                <a:gd name="connsiteY18" fmla="*/ 495479 h 648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9508" h="648338">
                  <a:moveTo>
                    <a:pt x="657946" y="495479"/>
                  </a:moveTo>
                  <a:cubicBezTo>
                    <a:pt x="656155" y="499646"/>
                    <a:pt x="652280" y="502625"/>
                    <a:pt x="647823" y="503812"/>
                  </a:cubicBezTo>
                  <a:lnTo>
                    <a:pt x="583163" y="519310"/>
                  </a:lnTo>
                  <a:cubicBezTo>
                    <a:pt x="205349" y="610196"/>
                    <a:pt x="110005" y="631944"/>
                    <a:pt x="82883" y="631944"/>
                  </a:cubicBezTo>
                  <a:cubicBezTo>
                    <a:pt x="73655" y="631944"/>
                    <a:pt x="72155" y="629569"/>
                    <a:pt x="70072" y="626591"/>
                  </a:cubicBezTo>
                  <a:cubicBezTo>
                    <a:pt x="67385" y="622424"/>
                    <a:pt x="66801" y="617050"/>
                    <a:pt x="68572" y="612592"/>
                  </a:cubicBezTo>
                  <a:cubicBezTo>
                    <a:pt x="69468" y="608426"/>
                    <a:pt x="71843" y="592032"/>
                    <a:pt x="73926" y="574450"/>
                  </a:cubicBezTo>
                  <a:cubicBezTo>
                    <a:pt x="100444" y="375117"/>
                    <a:pt x="140668" y="141829"/>
                    <a:pt x="216952" y="104875"/>
                  </a:cubicBezTo>
                  <a:cubicBezTo>
                    <a:pt x="233929" y="96522"/>
                    <a:pt x="252115" y="97730"/>
                    <a:pt x="269696" y="108145"/>
                  </a:cubicBezTo>
                  <a:cubicBezTo>
                    <a:pt x="364749" y="164160"/>
                    <a:pt x="506567" y="365577"/>
                    <a:pt x="586412" y="487147"/>
                  </a:cubicBezTo>
                  <a:lnTo>
                    <a:pt x="621867" y="478502"/>
                  </a:lnTo>
                  <a:cubicBezTo>
                    <a:pt x="544417" y="328039"/>
                    <a:pt x="345376" y="-1510"/>
                    <a:pt x="223222" y="32758"/>
                  </a:cubicBezTo>
                  <a:cubicBezTo>
                    <a:pt x="95111" y="69108"/>
                    <a:pt x="40575" y="479106"/>
                    <a:pt x="30451" y="634027"/>
                  </a:cubicBezTo>
                  <a:cubicBezTo>
                    <a:pt x="29847" y="642068"/>
                    <a:pt x="23306" y="648338"/>
                    <a:pt x="15265" y="648338"/>
                  </a:cubicBezTo>
                  <a:lnTo>
                    <a:pt x="14349" y="648338"/>
                  </a:lnTo>
                  <a:cubicBezTo>
                    <a:pt x="5704" y="647734"/>
                    <a:pt x="-546" y="640589"/>
                    <a:pt x="38" y="632257"/>
                  </a:cubicBezTo>
                  <a:cubicBezTo>
                    <a:pt x="1538" y="608405"/>
                    <a:pt x="39971" y="53026"/>
                    <a:pt x="214890" y="3573"/>
                  </a:cubicBezTo>
                  <a:cubicBezTo>
                    <a:pt x="389184" y="-45588"/>
                    <a:pt x="630824" y="427862"/>
                    <a:pt x="657946" y="482085"/>
                  </a:cubicBezTo>
                  <a:cubicBezTo>
                    <a:pt x="660030" y="486251"/>
                    <a:pt x="660030" y="491022"/>
                    <a:pt x="657946" y="495479"/>
                  </a:cubicBezTo>
                  <a:close/>
                </a:path>
              </a:pathLst>
            </a:custGeom>
            <a:solidFill>
              <a:schemeClr val="bg1"/>
            </a:solidFill>
            <a:ln w="20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pic>
        <p:nvPicPr>
          <p:cNvPr id="89" name="Graphic 88">
            <a:extLst>
              <a:ext uri="{FF2B5EF4-FFF2-40B4-BE49-F238E27FC236}">
                <a16:creationId xmlns:a16="http://schemas.microsoft.com/office/drawing/2014/main" id="{6DFC8B64-7005-4505-8E6C-73A492E4E94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3012949">
            <a:off x="-3451578" y="2507432"/>
            <a:ext cx="2796816" cy="4151975"/>
          </a:xfrm>
          <a:prstGeom prst="rect">
            <a:avLst/>
          </a:prstGeom>
        </p:spPr>
      </p:pic>
      <p:sp>
        <p:nvSpPr>
          <p:cNvPr id="37" name="Graphic 35">
            <a:extLst>
              <a:ext uri="{FF2B5EF4-FFF2-40B4-BE49-F238E27FC236}">
                <a16:creationId xmlns:a16="http://schemas.microsoft.com/office/drawing/2014/main" id="{B4FF3DEB-3EF5-41AB-A2BD-0E032718CDAD}"/>
              </a:ext>
            </a:extLst>
          </p:cNvPr>
          <p:cNvSpPr/>
          <p:nvPr/>
        </p:nvSpPr>
        <p:spPr>
          <a:xfrm rot="219799" flipH="1">
            <a:off x="3455726" y="3838176"/>
            <a:ext cx="1544574" cy="1261860"/>
          </a:xfrm>
          <a:custGeom>
            <a:avLst/>
            <a:gdLst>
              <a:gd name="connsiteX0" fmla="*/ 0 w 1544574"/>
              <a:gd name="connsiteY0" fmla="*/ 13054 h 1261860"/>
              <a:gd name="connsiteX1" fmla="*/ 263843 w 1544574"/>
              <a:gd name="connsiteY1" fmla="*/ 19150 h 1261860"/>
              <a:gd name="connsiteX2" fmla="*/ 445389 w 1544574"/>
              <a:gd name="connsiteY2" fmla="*/ 206697 h 1261860"/>
              <a:gd name="connsiteX3" fmla="*/ 612458 w 1544574"/>
              <a:gd name="connsiteY3" fmla="*/ 776006 h 1261860"/>
              <a:gd name="connsiteX4" fmla="*/ 1146905 w 1544574"/>
              <a:gd name="connsiteY4" fmla="*/ 1258067 h 1261860"/>
              <a:gd name="connsiteX5" fmla="*/ 1544574 w 1544574"/>
              <a:gd name="connsiteY5" fmla="*/ 1152530 h 1261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44574" h="1261860">
                <a:moveTo>
                  <a:pt x="0" y="13054"/>
                </a:moveTo>
                <a:cubicBezTo>
                  <a:pt x="84106" y="-472"/>
                  <a:pt x="181737" y="-10187"/>
                  <a:pt x="263843" y="19150"/>
                </a:cubicBezTo>
                <a:cubicBezTo>
                  <a:pt x="351663" y="50487"/>
                  <a:pt x="406622" y="126973"/>
                  <a:pt x="445389" y="206697"/>
                </a:cubicBezTo>
                <a:cubicBezTo>
                  <a:pt x="533305" y="387482"/>
                  <a:pt x="554546" y="585792"/>
                  <a:pt x="612458" y="776006"/>
                </a:cubicBezTo>
                <a:cubicBezTo>
                  <a:pt x="688467" y="1025276"/>
                  <a:pt x="876014" y="1219395"/>
                  <a:pt x="1146905" y="1258067"/>
                </a:cubicBezTo>
                <a:cubicBezTo>
                  <a:pt x="1335119" y="1284927"/>
                  <a:pt x="1504664" y="1160626"/>
                  <a:pt x="1544574" y="1152530"/>
                </a:cubicBezTo>
              </a:path>
            </a:pathLst>
          </a:custGeom>
          <a:noFill/>
          <a:ln w="19050" cap="flat">
            <a:solidFill>
              <a:srgbClr val="002060"/>
            </a:solidFill>
            <a:custDash>
              <a:ds d="225000" sp="225000"/>
            </a:custDash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41" name="Graphic 39">
            <a:extLst>
              <a:ext uri="{FF2B5EF4-FFF2-40B4-BE49-F238E27FC236}">
                <a16:creationId xmlns:a16="http://schemas.microsoft.com/office/drawing/2014/main" id="{BC805480-6CEB-49DF-B98A-86860661C660}"/>
              </a:ext>
            </a:extLst>
          </p:cNvPr>
          <p:cNvSpPr/>
          <p:nvPr/>
        </p:nvSpPr>
        <p:spPr>
          <a:xfrm rot="1536904">
            <a:off x="7665315" y="1591144"/>
            <a:ext cx="700067" cy="1415178"/>
          </a:xfrm>
          <a:custGeom>
            <a:avLst/>
            <a:gdLst>
              <a:gd name="connsiteX0" fmla="*/ 0 w 840866"/>
              <a:gd name="connsiteY0" fmla="*/ 1311021 h 1311813"/>
              <a:gd name="connsiteX1" fmla="*/ 382048 w 840866"/>
              <a:gd name="connsiteY1" fmla="*/ 1127284 h 1311813"/>
              <a:gd name="connsiteX2" fmla="*/ 642271 w 840866"/>
              <a:gd name="connsiteY2" fmla="*/ 620649 h 1311813"/>
              <a:gd name="connsiteX3" fmla="*/ 702850 w 840866"/>
              <a:gd name="connsiteY3" fmla="*/ 201168 h 1311813"/>
              <a:gd name="connsiteX4" fmla="*/ 840867 w 840866"/>
              <a:gd name="connsiteY4" fmla="*/ 0 h 1311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0866" h="1311813">
                <a:moveTo>
                  <a:pt x="0" y="1311021"/>
                </a:moveTo>
                <a:cubicBezTo>
                  <a:pt x="145733" y="1321118"/>
                  <a:pt x="281654" y="1233392"/>
                  <a:pt x="382048" y="1127284"/>
                </a:cubicBezTo>
                <a:cubicBezTo>
                  <a:pt x="514255" y="987457"/>
                  <a:pt x="605600" y="809530"/>
                  <a:pt x="642271" y="620649"/>
                </a:cubicBezTo>
                <a:cubicBezTo>
                  <a:pt x="669131" y="481870"/>
                  <a:pt x="667131" y="337947"/>
                  <a:pt x="702850" y="201168"/>
                </a:cubicBezTo>
                <a:cubicBezTo>
                  <a:pt x="724091" y="119825"/>
                  <a:pt x="764667" y="35433"/>
                  <a:pt x="840867" y="0"/>
                </a:cubicBezTo>
              </a:path>
            </a:pathLst>
          </a:custGeom>
          <a:noFill/>
          <a:ln w="19050" cap="flat">
            <a:solidFill>
              <a:srgbClr val="002060"/>
            </a:solidFill>
            <a:custDash>
              <a:ds d="225000" sp="225000"/>
            </a:custDash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pic>
        <p:nvPicPr>
          <p:cNvPr id="91" name="Graphic 90">
            <a:extLst>
              <a:ext uri="{FF2B5EF4-FFF2-40B4-BE49-F238E27FC236}">
                <a16:creationId xmlns:a16="http://schemas.microsoft.com/office/drawing/2014/main" id="{86DB9F42-3CFD-4770-A018-98A05D295ED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3012949">
            <a:off x="10367312" y="-178425"/>
            <a:ext cx="2796816" cy="4151975"/>
          </a:xfrm>
          <a:prstGeom prst="rect">
            <a:avLst/>
          </a:prstGeom>
        </p:spPr>
      </p:pic>
      <p:sp>
        <p:nvSpPr>
          <p:cNvPr id="43" name="TextBox 42">
            <a:extLst>
              <a:ext uri="{FF2B5EF4-FFF2-40B4-BE49-F238E27FC236}">
                <a16:creationId xmlns:a16="http://schemas.microsoft.com/office/drawing/2014/main" id="{3E96CEA0-B4F0-479D-AAA8-46DF6CC643CC}"/>
              </a:ext>
            </a:extLst>
          </p:cNvPr>
          <p:cNvSpPr txBox="1"/>
          <p:nvPr/>
        </p:nvSpPr>
        <p:spPr>
          <a:xfrm>
            <a:off x="8750465" y="1192116"/>
            <a:ext cx="2768345" cy="1585049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th-TH"/>
            </a:defPPr>
            <a:lvl1pPr marL="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rtl="1">
              <a:lnSpc>
                <a:spcPct val="150000"/>
              </a:lnSpc>
            </a:pPr>
            <a:r>
              <a:rPr lang="ar-SA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مدير النظام </a:t>
            </a:r>
            <a:r>
              <a:rPr lang="en-US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(Admin)</a:t>
            </a:r>
          </a:p>
          <a:p>
            <a:pPr algn="ctr" rtl="1">
              <a:lnSpc>
                <a:spcPct val="150000"/>
              </a:lnSpc>
            </a:pPr>
            <a:r>
              <a:rPr lang="ar-SA" sz="16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كافة الصلاحيات - إدارة شاملة للمستخدمين والحيوانات والنظام</a:t>
            </a:r>
          </a:p>
        </p:txBody>
      </p:sp>
      <p:grpSp>
        <p:nvGrpSpPr>
          <p:cNvPr id="44" name="Graphic 3">
            <a:extLst>
              <a:ext uri="{FF2B5EF4-FFF2-40B4-BE49-F238E27FC236}">
                <a16:creationId xmlns:a16="http://schemas.microsoft.com/office/drawing/2014/main" id="{93CC6979-BD1B-4E54-811B-7D5E11BCF664}"/>
              </a:ext>
            </a:extLst>
          </p:cNvPr>
          <p:cNvGrpSpPr/>
          <p:nvPr/>
        </p:nvGrpSpPr>
        <p:grpSpPr>
          <a:xfrm rot="2575973">
            <a:off x="6667370" y="6921357"/>
            <a:ext cx="539731" cy="585705"/>
            <a:chOff x="5356926" y="-1697566"/>
            <a:chExt cx="539731" cy="585705"/>
          </a:xfrm>
          <a:solidFill>
            <a:schemeClr val="bg1"/>
          </a:solidFill>
        </p:grpSpPr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67A846A8-50D0-453D-BB79-D4316BB345FC}"/>
                </a:ext>
              </a:extLst>
            </p:cNvPr>
            <p:cNvSpPr/>
            <p:nvPr/>
          </p:nvSpPr>
          <p:spPr>
            <a:xfrm>
              <a:off x="5497441" y="-1421145"/>
              <a:ext cx="375064" cy="309283"/>
            </a:xfrm>
            <a:custGeom>
              <a:avLst/>
              <a:gdLst>
                <a:gd name="connsiteX0" fmla="*/ 295952 w 375064"/>
                <a:gd name="connsiteY0" fmla="*/ 244313 h 309283"/>
                <a:gd name="connsiteX1" fmla="*/ 204182 w 375064"/>
                <a:gd name="connsiteY1" fmla="*/ 253215 h 309283"/>
                <a:gd name="connsiteX2" fmla="*/ 143438 w 375064"/>
                <a:gd name="connsiteY2" fmla="*/ 282409 h 309283"/>
                <a:gd name="connsiteX3" fmla="*/ 113197 w 375064"/>
                <a:gd name="connsiteY3" fmla="*/ 301129 h 309283"/>
                <a:gd name="connsiteX4" fmla="*/ 50620 w 375064"/>
                <a:gd name="connsiteY4" fmla="*/ 298773 h 309283"/>
                <a:gd name="connsiteX5" fmla="*/ 481 w 375064"/>
                <a:gd name="connsiteY5" fmla="*/ 209883 h 309283"/>
                <a:gd name="connsiteX6" fmla="*/ 14619 w 375064"/>
                <a:gd name="connsiteY6" fmla="*/ 149270 h 309283"/>
                <a:gd name="connsiteX7" fmla="*/ 53893 w 375064"/>
                <a:gd name="connsiteY7" fmla="*/ 123218 h 309283"/>
                <a:gd name="connsiteX8" fmla="*/ 62926 w 375064"/>
                <a:gd name="connsiteY8" fmla="*/ 114578 h 309283"/>
                <a:gd name="connsiteX9" fmla="*/ 73530 w 375064"/>
                <a:gd name="connsiteY9" fmla="*/ 71638 h 309283"/>
                <a:gd name="connsiteX10" fmla="*/ 89109 w 375064"/>
                <a:gd name="connsiteY10" fmla="*/ 36946 h 309283"/>
                <a:gd name="connsiteX11" fmla="*/ 185854 w 375064"/>
                <a:gd name="connsiteY11" fmla="*/ 8145 h 309283"/>
                <a:gd name="connsiteX12" fmla="*/ 233506 w 375064"/>
                <a:gd name="connsiteY12" fmla="*/ 42314 h 309283"/>
                <a:gd name="connsiteX13" fmla="*/ 253798 w 375064"/>
                <a:gd name="connsiteY13" fmla="*/ 61296 h 309283"/>
                <a:gd name="connsiteX14" fmla="*/ 265056 w 375064"/>
                <a:gd name="connsiteY14" fmla="*/ 63129 h 309283"/>
                <a:gd name="connsiteX15" fmla="*/ 326193 w 375064"/>
                <a:gd name="connsiteY15" fmla="*/ 68365 h 309283"/>
                <a:gd name="connsiteX16" fmla="*/ 366252 w 375064"/>
                <a:gd name="connsiteY16" fmla="*/ 206479 h 309283"/>
                <a:gd name="connsiteX17" fmla="*/ 309698 w 375064"/>
                <a:gd name="connsiteY17" fmla="*/ 244182 h 309283"/>
                <a:gd name="connsiteX18" fmla="*/ 295952 w 375064"/>
                <a:gd name="connsiteY18" fmla="*/ 244313 h 309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5064" h="309283">
                  <a:moveTo>
                    <a:pt x="295952" y="244313"/>
                  </a:moveTo>
                  <a:cubicBezTo>
                    <a:pt x="264664" y="239993"/>
                    <a:pt x="234161" y="243527"/>
                    <a:pt x="204182" y="253215"/>
                  </a:cubicBezTo>
                  <a:cubicBezTo>
                    <a:pt x="182581" y="260284"/>
                    <a:pt x="161897" y="268925"/>
                    <a:pt x="143438" y="282409"/>
                  </a:cubicBezTo>
                  <a:cubicBezTo>
                    <a:pt x="133881" y="289347"/>
                    <a:pt x="123539" y="295238"/>
                    <a:pt x="113197" y="301129"/>
                  </a:cubicBezTo>
                  <a:cubicBezTo>
                    <a:pt x="91989" y="313042"/>
                    <a:pt x="70650" y="311602"/>
                    <a:pt x="50620" y="298773"/>
                  </a:cubicBezTo>
                  <a:cubicBezTo>
                    <a:pt x="18416" y="278219"/>
                    <a:pt x="3753" y="246931"/>
                    <a:pt x="481" y="209883"/>
                  </a:cubicBezTo>
                  <a:cubicBezTo>
                    <a:pt x="-1483" y="188282"/>
                    <a:pt x="2444" y="167729"/>
                    <a:pt x="14619" y="149270"/>
                  </a:cubicBezTo>
                  <a:cubicBezTo>
                    <a:pt x="23914" y="135131"/>
                    <a:pt x="36744" y="125574"/>
                    <a:pt x="53893" y="123218"/>
                  </a:cubicBezTo>
                  <a:cubicBezTo>
                    <a:pt x="59522" y="122432"/>
                    <a:pt x="61879" y="119552"/>
                    <a:pt x="62926" y="114578"/>
                  </a:cubicBezTo>
                  <a:cubicBezTo>
                    <a:pt x="66330" y="100177"/>
                    <a:pt x="68948" y="85646"/>
                    <a:pt x="73530" y="71638"/>
                  </a:cubicBezTo>
                  <a:cubicBezTo>
                    <a:pt x="77458" y="59594"/>
                    <a:pt x="82432" y="47681"/>
                    <a:pt x="89109" y="36946"/>
                  </a:cubicBezTo>
                  <a:cubicBezTo>
                    <a:pt x="110710" y="2516"/>
                    <a:pt x="149460" y="-9659"/>
                    <a:pt x="185854" y="8145"/>
                  </a:cubicBezTo>
                  <a:cubicBezTo>
                    <a:pt x="203134" y="16654"/>
                    <a:pt x="218059" y="30400"/>
                    <a:pt x="233506" y="42314"/>
                  </a:cubicBezTo>
                  <a:cubicBezTo>
                    <a:pt x="240837" y="47943"/>
                    <a:pt x="246598" y="55536"/>
                    <a:pt x="253798" y="61296"/>
                  </a:cubicBezTo>
                  <a:cubicBezTo>
                    <a:pt x="256416" y="63391"/>
                    <a:pt x="262176" y="64438"/>
                    <a:pt x="265056" y="63129"/>
                  </a:cubicBezTo>
                  <a:cubicBezTo>
                    <a:pt x="286657" y="53048"/>
                    <a:pt x="306818" y="56190"/>
                    <a:pt x="326193" y="68365"/>
                  </a:cubicBezTo>
                  <a:cubicBezTo>
                    <a:pt x="368609" y="95202"/>
                    <a:pt x="387591" y="161183"/>
                    <a:pt x="366252" y="206479"/>
                  </a:cubicBezTo>
                  <a:cubicBezTo>
                    <a:pt x="354994" y="230305"/>
                    <a:pt x="336535" y="243658"/>
                    <a:pt x="309698" y="244182"/>
                  </a:cubicBezTo>
                  <a:cubicBezTo>
                    <a:pt x="305116" y="244313"/>
                    <a:pt x="300534" y="244313"/>
                    <a:pt x="295952" y="24431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97808334-2488-44DA-B34F-7B294154D44A}"/>
                </a:ext>
              </a:extLst>
            </p:cNvPr>
            <p:cNvSpPr/>
            <p:nvPr/>
          </p:nvSpPr>
          <p:spPr>
            <a:xfrm>
              <a:off x="5596558" y="-1697566"/>
              <a:ext cx="160440" cy="205941"/>
            </a:xfrm>
            <a:custGeom>
              <a:avLst/>
              <a:gdLst>
                <a:gd name="connsiteX0" fmla="*/ 160441 w 160440"/>
                <a:gd name="connsiteY0" fmla="*/ 110583 h 205941"/>
                <a:gd name="connsiteX1" fmla="*/ 140804 w 160440"/>
                <a:gd name="connsiteY1" fmla="*/ 175909 h 205941"/>
                <a:gd name="connsiteX2" fmla="*/ 43273 w 160440"/>
                <a:gd name="connsiteY2" fmla="*/ 190702 h 205941"/>
                <a:gd name="connsiteX3" fmla="*/ 19709 w 160440"/>
                <a:gd name="connsiteY3" fmla="*/ 29940 h 205941"/>
                <a:gd name="connsiteX4" fmla="*/ 126403 w 160440"/>
                <a:gd name="connsiteY4" fmla="*/ 23133 h 205941"/>
                <a:gd name="connsiteX5" fmla="*/ 160441 w 160440"/>
                <a:gd name="connsiteY5" fmla="*/ 110583 h 20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440" h="205941">
                  <a:moveTo>
                    <a:pt x="160441" y="110583"/>
                  </a:moveTo>
                  <a:cubicBezTo>
                    <a:pt x="160310" y="134278"/>
                    <a:pt x="154812" y="156534"/>
                    <a:pt x="140804" y="175909"/>
                  </a:cubicBezTo>
                  <a:cubicBezTo>
                    <a:pt x="116454" y="209554"/>
                    <a:pt x="76525" y="215575"/>
                    <a:pt x="43273" y="190702"/>
                  </a:cubicBezTo>
                  <a:cubicBezTo>
                    <a:pt x="-2677" y="156272"/>
                    <a:pt x="-14459" y="76153"/>
                    <a:pt x="19709" y="29940"/>
                  </a:cubicBezTo>
                  <a:cubicBezTo>
                    <a:pt x="47070" y="-7239"/>
                    <a:pt x="92890" y="-10119"/>
                    <a:pt x="126403" y="23133"/>
                  </a:cubicBezTo>
                  <a:cubicBezTo>
                    <a:pt x="148004" y="44864"/>
                    <a:pt x="160441" y="76676"/>
                    <a:pt x="160441" y="11058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5C406D5-700A-4AA9-8B19-913AA65614AC}"/>
                </a:ext>
              </a:extLst>
            </p:cNvPr>
            <p:cNvSpPr/>
            <p:nvPr/>
          </p:nvSpPr>
          <p:spPr>
            <a:xfrm>
              <a:off x="5416091" y="-1641732"/>
              <a:ext cx="166793" cy="197618"/>
            </a:xfrm>
            <a:custGeom>
              <a:avLst/>
              <a:gdLst>
                <a:gd name="connsiteX0" fmla="*/ 166793 w 166793"/>
                <a:gd name="connsiteY0" fmla="*/ 119289 h 197618"/>
                <a:gd name="connsiteX1" fmla="*/ 161426 w 166793"/>
                <a:gd name="connsiteY1" fmla="*/ 147697 h 197618"/>
                <a:gd name="connsiteX2" fmla="*/ 66383 w 166793"/>
                <a:gd name="connsiteY2" fmla="*/ 190113 h 197618"/>
                <a:gd name="connsiteX3" fmla="*/ 4461 w 166793"/>
                <a:gd name="connsiteY3" fmla="*/ 50036 h 197618"/>
                <a:gd name="connsiteX4" fmla="*/ 100289 w 166793"/>
                <a:gd name="connsiteY4" fmla="*/ 8405 h 197618"/>
                <a:gd name="connsiteX5" fmla="*/ 166793 w 166793"/>
                <a:gd name="connsiteY5" fmla="*/ 119289 h 1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793" h="197618">
                  <a:moveTo>
                    <a:pt x="166793" y="119289"/>
                  </a:moveTo>
                  <a:cubicBezTo>
                    <a:pt x="165353" y="127275"/>
                    <a:pt x="164306" y="137748"/>
                    <a:pt x="161426" y="147697"/>
                  </a:cubicBezTo>
                  <a:cubicBezTo>
                    <a:pt x="148465" y="191029"/>
                    <a:pt x="107359" y="209096"/>
                    <a:pt x="66383" y="190113"/>
                  </a:cubicBezTo>
                  <a:cubicBezTo>
                    <a:pt x="17421" y="167334"/>
                    <a:pt x="-11642" y="101747"/>
                    <a:pt x="4461" y="50036"/>
                  </a:cubicBezTo>
                  <a:cubicBezTo>
                    <a:pt x="17945" y="6573"/>
                    <a:pt x="59575" y="-12279"/>
                    <a:pt x="100289" y="8405"/>
                  </a:cubicBezTo>
                  <a:cubicBezTo>
                    <a:pt x="144276" y="30530"/>
                    <a:pt x="162735" y="69411"/>
                    <a:pt x="166793" y="119289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C1F8E3B-F9C4-43C1-BBB7-638B63E3D3A3}"/>
                </a:ext>
              </a:extLst>
            </p:cNvPr>
            <p:cNvSpPr/>
            <p:nvPr/>
          </p:nvSpPr>
          <p:spPr>
            <a:xfrm>
              <a:off x="5756737" y="-1568785"/>
              <a:ext cx="139920" cy="180106"/>
            </a:xfrm>
            <a:custGeom>
              <a:avLst/>
              <a:gdLst>
                <a:gd name="connsiteX0" fmla="*/ 0 w 139920"/>
                <a:gd name="connsiteY0" fmla="*/ 88496 h 180106"/>
                <a:gd name="connsiteX1" fmla="*/ 26575 w 139920"/>
                <a:gd name="connsiteY1" fmla="*/ 18850 h 180106"/>
                <a:gd name="connsiteX2" fmla="*/ 109182 w 139920"/>
                <a:gd name="connsiteY2" fmla="*/ 15970 h 180106"/>
                <a:gd name="connsiteX3" fmla="*/ 114156 w 139920"/>
                <a:gd name="connsiteY3" fmla="*/ 160629 h 180106"/>
                <a:gd name="connsiteX4" fmla="*/ 20815 w 139920"/>
                <a:gd name="connsiteY4" fmla="*/ 153298 h 180106"/>
                <a:gd name="connsiteX5" fmla="*/ 0 w 139920"/>
                <a:gd name="connsiteY5" fmla="*/ 88496 h 180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920" h="180106">
                  <a:moveTo>
                    <a:pt x="0" y="88496"/>
                  </a:moveTo>
                  <a:cubicBezTo>
                    <a:pt x="785" y="62706"/>
                    <a:pt x="7593" y="38356"/>
                    <a:pt x="26575" y="18850"/>
                  </a:cubicBezTo>
                  <a:cubicBezTo>
                    <a:pt x="50140" y="-5238"/>
                    <a:pt x="83915" y="-6285"/>
                    <a:pt x="109182" y="15970"/>
                  </a:cubicBezTo>
                  <a:cubicBezTo>
                    <a:pt x="147932" y="50269"/>
                    <a:pt x="150550" y="123581"/>
                    <a:pt x="114156" y="160629"/>
                  </a:cubicBezTo>
                  <a:cubicBezTo>
                    <a:pt x="86272" y="189168"/>
                    <a:pt x="45951" y="186026"/>
                    <a:pt x="20815" y="153298"/>
                  </a:cubicBezTo>
                  <a:cubicBezTo>
                    <a:pt x="6546" y="134447"/>
                    <a:pt x="785" y="112715"/>
                    <a:pt x="0" y="88496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42B708E-3111-4A86-A230-D713B877EC88}"/>
                </a:ext>
              </a:extLst>
            </p:cNvPr>
            <p:cNvSpPr/>
            <p:nvPr/>
          </p:nvSpPr>
          <p:spPr>
            <a:xfrm>
              <a:off x="5356926" y="-1451386"/>
              <a:ext cx="150906" cy="170756"/>
            </a:xfrm>
            <a:custGeom>
              <a:avLst/>
              <a:gdLst>
                <a:gd name="connsiteX0" fmla="*/ 2 w 150906"/>
                <a:gd name="connsiteY0" fmla="*/ 66271 h 170756"/>
                <a:gd name="connsiteX1" fmla="*/ 44774 w 150906"/>
                <a:gd name="connsiteY1" fmla="*/ 1731 h 170756"/>
                <a:gd name="connsiteX2" fmla="*/ 84048 w 150906"/>
                <a:gd name="connsiteY2" fmla="*/ 4742 h 170756"/>
                <a:gd name="connsiteX3" fmla="*/ 149505 w 150906"/>
                <a:gd name="connsiteY3" fmla="*/ 119422 h 170756"/>
                <a:gd name="connsiteX4" fmla="*/ 68077 w 150906"/>
                <a:gd name="connsiteY4" fmla="*/ 166420 h 170756"/>
                <a:gd name="connsiteX5" fmla="*/ 2 w 150906"/>
                <a:gd name="connsiteY5" fmla="*/ 66271 h 170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906" h="170756">
                  <a:moveTo>
                    <a:pt x="2" y="66271"/>
                  </a:moveTo>
                  <a:cubicBezTo>
                    <a:pt x="133" y="33281"/>
                    <a:pt x="17413" y="8276"/>
                    <a:pt x="44774" y="1731"/>
                  </a:cubicBezTo>
                  <a:cubicBezTo>
                    <a:pt x="58127" y="-1542"/>
                    <a:pt x="71219" y="29"/>
                    <a:pt x="84048" y="4742"/>
                  </a:cubicBezTo>
                  <a:cubicBezTo>
                    <a:pt x="127773" y="20844"/>
                    <a:pt x="157883" y="73602"/>
                    <a:pt x="149505" y="119422"/>
                  </a:cubicBezTo>
                  <a:cubicBezTo>
                    <a:pt x="142043" y="159874"/>
                    <a:pt x="106827" y="180297"/>
                    <a:pt x="68077" y="166420"/>
                  </a:cubicBezTo>
                  <a:cubicBezTo>
                    <a:pt x="29065" y="152412"/>
                    <a:pt x="-260" y="109342"/>
                    <a:pt x="2" y="66271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50" name="Graphic 3">
            <a:extLst>
              <a:ext uri="{FF2B5EF4-FFF2-40B4-BE49-F238E27FC236}">
                <a16:creationId xmlns:a16="http://schemas.microsoft.com/office/drawing/2014/main" id="{8239B2F3-EF64-4AF1-8CC4-40BA65A5E010}"/>
              </a:ext>
            </a:extLst>
          </p:cNvPr>
          <p:cNvGrpSpPr/>
          <p:nvPr/>
        </p:nvGrpSpPr>
        <p:grpSpPr>
          <a:xfrm rot="3202598">
            <a:off x="9058297" y="6692177"/>
            <a:ext cx="409815" cy="461426"/>
            <a:chOff x="7309798" y="3176109"/>
            <a:chExt cx="409815" cy="461426"/>
          </a:xfrm>
          <a:solidFill>
            <a:schemeClr val="bg1"/>
          </a:solidFill>
        </p:grpSpPr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3BE7E23F-B28E-4A5F-8CCB-914C83385B10}"/>
                </a:ext>
              </a:extLst>
            </p:cNvPr>
            <p:cNvSpPr/>
            <p:nvPr/>
          </p:nvSpPr>
          <p:spPr>
            <a:xfrm>
              <a:off x="7309798" y="3388654"/>
              <a:ext cx="285138" cy="248882"/>
            </a:xfrm>
            <a:custGeom>
              <a:avLst/>
              <a:gdLst>
                <a:gd name="connsiteX0" fmla="*/ 174472 w 285138"/>
                <a:gd name="connsiteY0" fmla="*/ 229870 h 248882"/>
                <a:gd name="connsiteX1" fmla="*/ 116347 w 285138"/>
                <a:gd name="connsiteY1" fmla="*/ 188109 h 248882"/>
                <a:gd name="connsiteX2" fmla="*/ 65945 w 285138"/>
                <a:gd name="connsiteY2" fmla="*/ 174101 h 248882"/>
                <a:gd name="connsiteX3" fmla="*/ 38715 w 285138"/>
                <a:gd name="connsiteY3" fmla="*/ 169519 h 248882"/>
                <a:gd name="connsiteX4" fmla="*/ 3368 w 285138"/>
                <a:gd name="connsiteY4" fmla="*/ 136136 h 248882"/>
                <a:gd name="connsiteX5" fmla="*/ 19602 w 285138"/>
                <a:gd name="connsiteY5" fmla="*/ 58504 h 248882"/>
                <a:gd name="connsiteX6" fmla="*/ 58876 w 285138"/>
                <a:gd name="connsiteY6" fmla="*/ 30358 h 248882"/>
                <a:gd name="connsiteX7" fmla="*/ 95139 w 285138"/>
                <a:gd name="connsiteY7" fmla="*/ 35202 h 248882"/>
                <a:gd name="connsiteX8" fmla="*/ 104826 w 285138"/>
                <a:gd name="connsiteY8" fmla="*/ 34809 h 248882"/>
                <a:gd name="connsiteX9" fmla="*/ 132973 w 285138"/>
                <a:gd name="connsiteY9" fmla="*/ 15172 h 248882"/>
                <a:gd name="connsiteX10" fmla="*/ 159810 w 285138"/>
                <a:gd name="connsiteY10" fmla="*/ 2866 h 248882"/>
                <a:gd name="connsiteX11" fmla="*/ 231158 w 285138"/>
                <a:gd name="connsiteY11" fmla="*/ 35594 h 248882"/>
                <a:gd name="connsiteX12" fmla="*/ 241500 w 285138"/>
                <a:gd name="connsiteY12" fmla="*/ 79974 h 248882"/>
                <a:gd name="connsiteX13" fmla="*/ 243725 w 285138"/>
                <a:gd name="connsiteY13" fmla="*/ 101444 h 248882"/>
                <a:gd name="connsiteX14" fmla="*/ 249355 w 285138"/>
                <a:gd name="connsiteY14" fmla="*/ 108251 h 248882"/>
                <a:gd name="connsiteX15" fmla="*/ 282345 w 285138"/>
                <a:gd name="connsiteY15" fmla="*/ 142682 h 248882"/>
                <a:gd name="connsiteX16" fmla="*/ 235085 w 285138"/>
                <a:gd name="connsiteY16" fmla="*/ 243878 h 248882"/>
                <a:gd name="connsiteX17" fmla="*/ 182720 w 285138"/>
                <a:gd name="connsiteY17" fmla="*/ 236939 h 248882"/>
                <a:gd name="connsiteX18" fmla="*/ 174472 w 285138"/>
                <a:gd name="connsiteY18" fmla="*/ 229870 h 248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138" h="248882">
                  <a:moveTo>
                    <a:pt x="174472" y="229870"/>
                  </a:moveTo>
                  <a:cubicBezTo>
                    <a:pt x="158370" y="211281"/>
                    <a:pt x="138733" y="197796"/>
                    <a:pt x="116347" y="188109"/>
                  </a:cubicBezTo>
                  <a:cubicBezTo>
                    <a:pt x="100113" y="181170"/>
                    <a:pt x="83618" y="175672"/>
                    <a:pt x="65945" y="174101"/>
                  </a:cubicBezTo>
                  <a:cubicBezTo>
                    <a:pt x="56781" y="173316"/>
                    <a:pt x="47748" y="171483"/>
                    <a:pt x="38715" y="169519"/>
                  </a:cubicBezTo>
                  <a:cubicBezTo>
                    <a:pt x="20256" y="165591"/>
                    <a:pt x="8474" y="153941"/>
                    <a:pt x="3368" y="136136"/>
                  </a:cubicBezTo>
                  <a:cubicBezTo>
                    <a:pt x="-4879" y="107597"/>
                    <a:pt x="2583" y="81807"/>
                    <a:pt x="19602" y="58504"/>
                  </a:cubicBezTo>
                  <a:cubicBezTo>
                    <a:pt x="29551" y="44890"/>
                    <a:pt x="42381" y="34809"/>
                    <a:pt x="58876" y="30358"/>
                  </a:cubicBezTo>
                  <a:cubicBezTo>
                    <a:pt x="71574" y="26823"/>
                    <a:pt x="83880" y="27740"/>
                    <a:pt x="95139" y="35202"/>
                  </a:cubicBezTo>
                  <a:cubicBezTo>
                    <a:pt x="98804" y="37690"/>
                    <a:pt x="101684" y="37165"/>
                    <a:pt x="104826" y="34809"/>
                  </a:cubicBezTo>
                  <a:cubicBezTo>
                    <a:pt x="114121" y="28132"/>
                    <a:pt x="123154" y="20932"/>
                    <a:pt x="132973" y="15172"/>
                  </a:cubicBezTo>
                  <a:cubicBezTo>
                    <a:pt x="141482" y="10197"/>
                    <a:pt x="150515" y="5747"/>
                    <a:pt x="159810" y="2866"/>
                  </a:cubicBezTo>
                  <a:cubicBezTo>
                    <a:pt x="190051" y="-6167"/>
                    <a:pt x="218983" y="6532"/>
                    <a:pt x="231158" y="35594"/>
                  </a:cubicBezTo>
                  <a:cubicBezTo>
                    <a:pt x="236918" y="49471"/>
                    <a:pt x="238620" y="65050"/>
                    <a:pt x="241500" y="79974"/>
                  </a:cubicBezTo>
                  <a:cubicBezTo>
                    <a:pt x="242809" y="87043"/>
                    <a:pt x="242416" y="94374"/>
                    <a:pt x="243725" y="101444"/>
                  </a:cubicBezTo>
                  <a:cubicBezTo>
                    <a:pt x="244249" y="104063"/>
                    <a:pt x="246998" y="107597"/>
                    <a:pt x="249355" y="108251"/>
                  </a:cubicBezTo>
                  <a:cubicBezTo>
                    <a:pt x="267159" y="113357"/>
                    <a:pt x="277370" y="125532"/>
                    <a:pt x="282345" y="142682"/>
                  </a:cubicBezTo>
                  <a:cubicBezTo>
                    <a:pt x="293341" y="179992"/>
                    <a:pt x="270693" y="228430"/>
                    <a:pt x="235085" y="243878"/>
                  </a:cubicBezTo>
                  <a:cubicBezTo>
                    <a:pt x="216233" y="252126"/>
                    <a:pt x="198691" y="250424"/>
                    <a:pt x="182720" y="236939"/>
                  </a:cubicBezTo>
                  <a:cubicBezTo>
                    <a:pt x="179840" y="234714"/>
                    <a:pt x="177221" y="232227"/>
                    <a:pt x="174472" y="22987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67C02172-2F7F-4542-A6D4-258590E74F5B}"/>
                </a:ext>
              </a:extLst>
            </p:cNvPr>
            <p:cNvSpPr/>
            <p:nvPr/>
          </p:nvSpPr>
          <p:spPr>
            <a:xfrm>
              <a:off x="7561937" y="3239678"/>
              <a:ext cx="136027" cy="150470"/>
            </a:xfrm>
            <a:custGeom>
              <a:avLst/>
              <a:gdLst>
                <a:gd name="connsiteX0" fmla="*/ 110979 w 136027"/>
                <a:gd name="connsiteY0" fmla="*/ 120684 h 150470"/>
                <a:gd name="connsiteX1" fmla="*/ 66076 w 136027"/>
                <a:gd name="connsiteY1" fmla="*/ 148831 h 150470"/>
                <a:gd name="connsiteX2" fmla="*/ 1535 w 136027"/>
                <a:gd name="connsiteY2" fmla="*/ 107593 h 150470"/>
                <a:gd name="connsiteX3" fmla="*/ 70003 w 136027"/>
                <a:gd name="connsiteY3" fmla="*/ 1554 h 150470"/>
                <a:gd name="connsiteX4" fmla="*/ 135853 w 136027"/>
                <a:gd name="connsiteY4" fmla="*/ 52217 h 150470"/>
                <a:gd name="connsiteX5" fmla="*/ 110979 w 136027"/>
                <a:gd name="connsiteY5" fmla="*/ 120684 h 15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027" h="150470">
                  <a:moveTo>
                    <a:pt x="110979" y="120684"/>
                  </a:moveTo>
                  <a:cubicBezTo>
                    <a:pt x="98804" y="134431"/>
                    <a:pt x="84273" y="144642"/>
                    <a:pt x="66076" y="148831"/>
                  </a:cubicBezTo>
                  <a:cubicBezTo>
                    <a:pt x="34656" y="156031"/>
                    <a:pt x="8212" y="139013"/>
                    <a:pt x="1535" y="107593"/>
                  </a:cubicBezTo>
                  <a:cubicBezTo>
                    <a:pt x="-7759" y="64000"/>
                    <a:pt x="26409" y="11110"/>
                    <a:pt x="70003" y="1554"/>
                  </a:cubicBezTo>
                  <a:cubicBezTo>
                    <a:pt x="105088" y="-6171"/>
                    <a:pt x="133365" y="15561"/>
                    <a:pt x="135853" y="52217"/>
                  </a:cubicBezTo>
                  <a:cubicBezTo>
                    <a:pt x="137423" y="75912"/>
                    <a:pt x="128390" y="100786"/>
                    <a:pt x="110979" y="12068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31F1D34-3830-493E-A5C3-93CCCDF9B90E}"/>
                </a:ext>
              </a:extLst>
            </p:cNvPr>
            <p:cNvSpPr/>
            <p:nvPr/>
          </p:nvSpPr>
          <p:spPr>
            <a:xfrm>
              <a:off x="7436583" y="3176109"/>
              <a:ext cx="126401" cy="155690"/>
            </a:xfrm>
            <a:custGeom>
              <a:avLst/>
              <a:gdLst>
                <a:gd name="connsiteX0" fmla="*/ 101623 w 126401"/>
                <a:gd name="connsiteY0" fmla="*/ 132673 h 155690"/>
                <a:gd name="connsiteX1" fmla="*/ 83950 w 126401"/>
                <a:gd name="connsiteY1" fmla="*/ 146420 h 155690"/>
                <a:gd name="connsiteX2" fmla="*/ 6711 w 126401"/>
                <a:gd name="connsiteY2" fmla="*/ 122594 h 155690"/>
                <a:gd name="connsiteX3" fmla="*/ 42188 w 126401"/>
                <a:gd name="connsiteY3" fmla="*/ 9091 h 155690"/>
                <a:gd name="connsiteX4" fmla="*/ 119558 w 126401"/>
                <a:gd name="connsiteY4" fmla="*/ 33834 h 155690"/>
                <a:gd name="connsiteX5" fmla="*/ 101623 w 126401"/>
                <a:gd name="connsiteY5" fmla="*/ 132673 h 155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01" h="155690">
                  <a:moveTo>
                    <a:pt x="101623" y="132673"/>
                  </a:moveTo>
                  <a:cubicBezTo>
                    <a:pt x="96648" y="136601"/>
                    <a:pt x="90757" y="142231"/>
                    <a:pt x="83950" y="146420"/>
                  </a:cubicBezTo>
                  <a:cubicBezTo>
                    <a:pt x="54232" y="165140"/>
                    <a:pt x="20849" y="154667"/>
                    <a:pt x="6711" y="122594"/>
                  </a:cubicBezTo>
                  <a:cubicBezTo>
                    <a:pt x="-10308" y="84236"/>
                    <a:pt x="6318" y="31085"/>
                    <a:pt x="42188" y="9091"/>
                  </a:cubicBezTo>
                  <a:cubicBezTo>
                    <a:pt x="72298" y="-9367"/>
                    <a:pt x="106336" y="975"/>
                    <a:pt x="119558" y="33834"/>
                  </a:cubicBezTo>
                  <a:cubicBezTo>
                    <a:pt x="133828" y="69443"/>
                    <a:pt x="124795" y="101516"/>
                    <a:pt x="101623" y="13267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7CCD1F5-CBEE-40BA-959A-0C144FA26395}"/>
                </a:ext>
              </a:extLst>
            </p:cNvPr>
            <p:cNvSpPr/>
            <p:nvPr/>
          </p:nvSpPr>
          <p:spPr>
            <a:xfrm>
              <a:off x="7597110" y="3395290"/>
              <a:ext cx="122503" cy="127966"/>
            </a:xfrm>
            <a:custGeom>
              <a:avLst/>
              <a:gdLst>
                <a:gd name="connsiteX0" fmla="*/ 21084 w 122503"/>
                <a:gd name="connsiteY0" fmla="*/ 27256 h 127966"/>
                <a:gd name="connsiteX1" fmla="*/ 72271 w 122503"/>
                <a:gd name="connsiteY1" fmla="*/ 157 h 127966"/>
                <a:gd name="connsiteX2" fmla="*/ 122018 w 122503"/>
                <a:gd name="connsiteY2" fmla="*/ 40741 h 127966"/>
                <a:gd name="connsiteX3" fmla="*/ 50932 w 122503"/>
                <a:gd name="connsiteY3" fmla="*/ 127797 h 127966"/>
                <a:gd name="connsiteX4" fmla="*/ 138 w 122503"/>
                <a:gd name="connsiteY4" fmla="*/ 75694 h 127966"/>
                <a:gd name="connsiteX5" fmla="*/ 21084 w 122503"/>
                <a:gd name="connsiteY5" fmla="*/ 27256 h 127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503" h="127966">
                  <a:moveTo>
                    <a:pt x="21084" y="27256"/>
                  </a:moveTo>
                  <a:cubicBezTo>
                    <a:pt x="34699" y="12594"/>
                    <a:pt x="51194" y="1859"/>
                    <a:pt x="72271" y="157"/>
                  </a:cubicBezTo>
                  <a:cubicBezTo>
                    <a:pt x="98454" y="-1806"/>
                    <a:pt x="118615" y="14820"/>
                    <a:pt x="122018" y="40741"/>
                  </a:cubicBezTo>
                  <a:cubicBezTo>
                    <a:pt x="127124" y="80669"/>
                    <a:pt x="91123" y="124787"/>
                    <a:pt x="50932" y="127797"/>
                  </a:cubicBezTo>
                  <a:cubicBezTo>
                    <a:pt x="20037" y="130155"/>
                    <a:pt x="-1957" y="107637"/>
                    <a:pt x="138" y="75694"/>
                  </a:cubicBezTo>
                  <a:cubicBezTo>
                    <a:pt x="1447" y="57367"/>
                    <a:pt x="9171" y="41657"/>
                    <a:pt x="21084" y="27256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AD62055A-A974-4E39-BE55-E88793F6DADE}"/>
                </a:ext>
              </a:extLst>
            </p:cNvPr>
            <p:cNvSpPr/>
            <p:nvPr/>
          </p:nvSpPr>
          <p:spPr>
            <a:xfrm>
              <a:off x="7315272" y="3253662"/>
              <a:ext cx="109857" cy="138991"/>
            </a:xfrm>
            <a:custGeom>
              <a:avLst/>
              <a:gdLst>
                <a:gd name="connsiteX0" fmla="*/ 20542 w 109857"/>
                <a:gd name="connsiteY0" fmla="*/ 19774 h 138991"/>
                <a:gd name="connsiteX1" fmla="*/ 79845 w 109857"/>
                <a:gd name="connsiteY1" fmla="*/ 4981 h 138991"/>
                <a:gd name="connsiteX2" fmla="*/ 101184 w 109857"/>
                <a:gd name="connsiteY2" fmla="*/ 26843 h 138991"/>
                <a:gd name="connsiteX3" fmla="*/ 80762 w 109857"/>
                <a:gd name="connsiteY3" fmla="*/ 127385 h 138991"/>
                <a:gd name="connsiteX4" fmla="*/ 9152 w 109857"/>
                <a:gd name="connsiteY4" fmla="*/ 113115 h 138991"/>
                <a:gd name="connsiteX5" fmla="*/ 20542 w 109857"/>
                <a:gd name="connsiteY5" fmla="*/ 19774 h 13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857" h="138991">
                  <a:moveTo>
                    <a:pt x="20542" y="19774"/>
                  </a:moveTo>
                  <a:cubicBezTo>
                    <a:pt x="37560" y="530"/>
                    <a:pt x="60339" y="-5231"/>
                    <a:pt x="79845" y="4981"/>
                  </a:cubicBezTo>
                  <a:cubicBezTo>
                    <a:pt x="89271" y="9956"/>
                    <a:pt x="96209" y="17548"/>
                    <a:pt x="101184" y="26843"/>
                  </a:cubicBezTo>
                  <a:cubicBezTo>
                    <a:pt x="118465" y="58655"/>
                    <a:pt x="109039" y="104868"/>
                    <a:pt x="80762" y="127385"/>
                  </a:cubicBezTo>
                  <a:cubicBezTo>
                    <a:pt x="55757" y="147284"/>
                    <a:pt x="24600" y="140999"/>
                    <a:pt x="9152" y="113115"/>
                  </a:cubicBezTo>
                  <a:cubicBezTo>
                    <a:pt x="-6557" y="84969"/>
                    <a:pt x="-1583" y="44778"/>
                    <a:pt x="20542" y="1977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56" name="Graphic 3">
            <a:extLst>
              <a:ext uri="{FF2B5EF4-FFF2-40B4-BE49-F238E27FC236}">
                <a16:creationId xmlns:a16="http://schemas.microsoft.com/office/drawing/2014/main" id="{E48A142C-3E88-4DA8-BFD1-267BCCFB57AC}"/>
              </a:ext>
            </a:extLst>
          </p:cNvPr>
          <p:cNvGrpSpPr/>
          <p:nvPr/>
        </p:nvGrpSpPr>
        <p:grpSpPr>
          <a:xfrm rot="2917790">
            <a:off x="10156701" y="6110675"/>
            <a:ext cx="412312" cy="459598"/>
            <a:chOff x="7938562" y="3809618"/>
            <a:chExt cx="412312" cy="459598"/>
          </a:xfrm>
          <a:solidFill>
            <a:schemeClr val="bg1"/>
          </a:solidFill>
        </p:grpSpPr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CFF2D03-AB58-4761-ADD7-EF7157D34874}"/>
                </a:ext>
              </a:extLst>
            </p:cNvPr>
            <p:cNvSpPr/>
            <p:nvPr/>
          </p:nvSpPr>
          <p:spPr>
            <a:xfrm>
              <a:off x="8057936" y="4024934"/>
              <a:ext cx="288820" cy="244282"/>
            </a:xfrm>
            <a:custGeom>
              <a:avLst/>
              <a:gdLst>
                <a:gd name="connsiteX0" fmla="*/ 232368 w 288820"/>
                <a:gd name="connsiteY0" fmla="*/ 179820 h 244282"/>
                <a:gd name="connsiteX1" fmla="*/ 161936 w 288820"/>
                <a:gd name="connsiteY1" fmla="*/ 192780 h 244282"/>
                <a:gd name="connsiteX2" fmla="*/ 116771 w 288820"/>
                <a:gd name="connsiteY2" fmla="*/ 219356 h 244282"/>
                <a:gd name="connsiteX3" fmla="*/ 94516 w 288820"/>
                <a:gd name="connsiteY3" fmla="*/ 235851 h 244282"/>
                <a:gd name="connsiteX4" fmla="*/ 45947 w 288820"/>
                <a:gd name="connsiteY4" fmla="*/ 238208 h 244282"/>
                <a:gd name="connsiteX5" fmla="*/ 1306 w 288820"/>
                <a:gd name="connsiteY5" fmla="*/ 172751 h 244282"/>
                <a:gd name="connsiteX6" fmla="*/ 8244 w 288820"/>
                <a:gd name="connsiteY6" fmla="*/ 124837 h 244282"/>
                <a:gd name="connsiteX7" fmla="*/ 36914 w 288820"/>
                <a:gd name="connsiteY7" fmla="*/ 102057 h 244282"/>
                <a:gd name="connsiteX8" fmla="*/ 43329 w 288820"/>
                <a:gd name="connsiteY8" fmla="*/ 94726 h 244282"/>
                <a:gd name="connsiteX9" fmla="*/ 48696 w 288820"/>
                <a:gd name="connsiteY9" fmla="*/ 60820 h 244282"/>
                <a:gd name="connsiteX10" fmla="*/ 58515 w 288820"/>
                <a:gd name="connsiteY10" fmla="*/ 32936 h 244282"/>
                <a:gd name="connsiteX11" fmla="*/ 131564 w 288820"/>
                <a:gd name="connsiteY11" fmla="*/ 4266 h 244282"/>
                <a:gd name="connsiteX12" fmla="*/ 170708 w 288820"/>
                <a:gd name="connsiteY12" fmla="*/ 27568 h 244282"/>
                <a:gd name="connsiteX13" fmla="*/ 187726 w 288820"/>
                <a:gd name="connsiteY13" fmla="*/ 40921 h 244282"/>
                <a:gd name="connsiteX14" fmla="*/ 196628 w 288820"/>
                <a:gd name="connsiteY14" fmla="*/ 41576 h 244282"/>
                <a:gd name="connsiteX15" fmla="*/ 244281 w 288820"/>
                <a:gd name="connsiteY15" fmla="*/ 41576 h 244282"/>
                <a:gd name="connsiteX16" fmla="*/ 284471 w 288820"/>
                <a:gd name="connsiteY16" fmla="*/ 145914 h 244282"/>
                <a:gd name="connsiteX17" fmla="*/ 243234 w 288820"/>
                <a:gd name="connsiteY17" fmla="*/ 178904 h 244282"/>
                <a:gd name="connsiteX18" fmla="*/ 232368 w 288820"/>
                <a:gd name="connsiteY18" fmla="*/ 179820 h 244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8820" h="244282">
                  <a:moveTo>
                    <a:pt x="232368" y="179820"/>
                  </a:moveTo>
                  <a:cubicBezTo>
                    <a:pt x="207887" y="178511"/>
                    <a:pt x="184453" y="183224"/>
                    <a:pt x="161936" y="192780"/>
                  </a:cubicBezTo>
                  <a:cubicBezTo>
                    <a:pt x="145703" y="199588"/>
                    <a:pt x="130255" y="207705"/>
                    <a:pt x="116771" y="219356"/>
                  </a:cubicBezTo>
                  <a:cubicBezTo>
                    <a:pt x="109833" y="225378"/>
                    <a:pt x="102240" y="230615"/>
                    <a:pt x="94516" y="235851"/>
                  </a:cubicBezTo>
                  <a:cubicBezTo>
                    <a:pt x="78937" y="246455"/>
                    <a:pt x="62311" y="246848"/>
                    <a:pt x="45947" y="238208"/>
                  </a:cubicBezTo>
                  <a:cubicBezTo>
                    <a:pt x="19633" y="224331"/>
                    <a:pt x="6280" y="201159"/>
                    <a:pt x="1306" y="172751"/>
                  </a:cubicBezTo>
                  <a:cubicBezTo>
                    <a:pt x="-1574" y="156125"/>
                    <a:pt x="127" y="139892"/>
                    <a:pt x="8244" y="124837"/>
                  </a:cubicBezTo>
                  <a:cubicBezTo>
                    <a:pt x="14528" y="113317"/>
                    <a:pt x="23823" y="104938"/>
                    <a:pt x="36914" y="102057"/>
                  </a:cubicBezTo>
                  <a:cubicBezTo>
                    <a:pt x="41234" y="101141"/>
                    <a:pt x="42805" y="98654"/>
                    <a:pt x="43329" y="94726"/>
                  </a:cubicBezTo>
                  <a:cubicBezTo>
                    <a:pt x="45031" y="83337"/>
                    <a:pt x="46078" y="71948"/>
                    <a:pt x="48696" y="60820"/>
                  </a:cubicBezTo>
                  <a:cubicBezTo>
                    <a:pt x="50922" y="51263"/>
                    <a:pt x="54064" y="41707"/>
                    <a:pt x="58515" y="32936"/>
                  </a:cubicBezTo>
                  <a:cubicBezTo>
                    <a:pt x="72915" y="4920"/>
                    <a:pt x="102109" y="-7124"/>
                    <a:pt x="131564" y="4266"/>
                  </a:cubicBezTo>
                  <a:cubicBezTo>
                    <a:pt x="145572" y="9633"/>
                    <a:pt x="157878" y="19320"/>
                    <a:pt x="170708" y="27568"/>
                  </a:cubicBezTo>
                  <a:cubicBezTo>
                    <a:pt x="176730" y="31496"/>
                    <a:pt x="181704" y="36994"/>
                    <a:pt x="187726" y="40921"/>
                  </a:cubicBezTo>
                  <a:cubicBezTo>
                    <a:pt x="189952" y="42361"/>
                    <a:pt x="194403" y="42885"/>
                    <a:pt x="196628" y="41576"/>
                  </a:cubicBezTo>
                  <a:cubicBezTo>
                    <a:pt x="212600" y="32411"/>
                    <a:pt x="228571" y="33459"/>
                    <a:pt x="244281" y="41576"/>
                  </a:cubicBezTo>
                  <a:cubicBezTo>
                    <a:pt x="278842" y="59511"/>
                    <a:pt x="297955" y="109389"/>
                    <a:pt x="284471" y="145914"/>
                  </a:cubicBezTo>
                  <a:cubicBezTo>
                    <a:pt x="277271" y="165158"/>
                    <a:pt x="263918" y="176678"/>
                    <a:pt x="243234" y="178904"/>
                  </a:cubicBezTo>
                  <a:cubicBezTo>
                    <a:pt x="239568" y="179297"/>
                    <a:pt x="236033" y="179559"/>
                    <a:pt x="232368" y="17982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C19E1FA4-4C3C-46AF-811C-6370F113A4F8}"/>
                </a:ext>
              </a:extLst>
            </p:cNvPr>
            <p:cNvSpPr/>
            <p:nvPr/>
          </p:nvSpPr>
          <p:spPr>
            <a:xfrm>
              <a:off x="8109506" y="3809618"/>
              <a:ext cx="125911" cy="159037"/>
            </a:xfrm>
            <a:custGeom>
              <a:avLst/>
              <a:gdLst>
                <a:gd name="connsiteX0" fmla="*/ 125552 w 125911"/>
                <a:gd name="connsiteY0" fmla="*/ 80158 h 159037"/>
                <a:gd name="connsiteX1" fmla="*/ 114686 w 125911"/>
                <a:gd name="connsiteY1" fmla="*/ 132000 h 159037"/>
                <a:gd name="connsiteX2" fmla="*/ 40197 w 125911"/>
                <a:gd name="connsiteY2" fmla="*/ 149935 h 159037"/>
                <a:gd name="connsiteX3" fmla="*/ 11265 w 125911"/>
                <a:gd name="connsiteY3" fmla="*/ 27008 h 159037"/>
                <a:gd name="connsiteX4" fmla="*/ 93348 w 125911"/>
                <a:gd name="connsiteY4" fmla="*/ 14702 h 159037"/>
                <a:gd name="connsiteX5" fmla="*/ 125552 w 125911"/>
                <a:gd name="connsiteY5" fmla="*/ 80158 h 15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11" h="159037">
                  <a:moveTo>
                    <a:pt x="125552" y="80158"/>
                  </a:moveTo>
                  <a:cubicBezTo>
                    <a:pt x="126992" y="98487"/>
                    <a:pt x="124243" y="116028"/>
                    <a:pt x="114686" y="132000"/>
                  </a:cubicBezTo>
                  <a:cubicBezTo>
                    <a:pt x="98060" y="159623"/>
                    <a:pt x="67558" y="166954"/>
                    <a:pt x="40197" y="149935"/>
                  </a:cubicBezTo>
                  <a:cubicBezTo>
                    <a:pt x="2363" y="126371"/>
                    <a:pt x="-12038" y="65104"/>
                    <a:pt x="11265" y="27008"/>
                  </a:cubicBezTo>
                  <a:cubicBezTo>
                    <a:pt x="29985" y="-3626"/>
                    <a:pt x="65332" y="-8863"/>
                    <a:pt x="93348" y="14702"/>
                  </a:cubicBezTo>
                  <a:cubicBezTo>
                    <a:pt x="111675" y="30149"/>
                    <a:pt x="123327" y="53845"/>
                    <a:pt x="125552" y="80158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3E3A5505-EAF6-4C18-83DF-99739F07B8D8}"/>
                </a:ext>
              </a:extLst>
            </p:cNvPr>
            <p:cNvSpPr/>
            <p:nvPr/>
          </p:nvSpPr>
          <p:spPr>
            <a:xfrm>
              <a:off x="7972523" y="3865172"/>
              <a:ext cx="132014" cy="151286"/>
            </a:xfrm>
            <a:custGeom>
              <a:avLst/>
              <a:gdLst>
                <a:gd name="connsiteX0" fmla="*/ 132014 w 132014"/>
                <a:gd name="connsiteY0" fmla="*/ 86003 h 151286"/>
                <a:gd name="connsiteX1" fmla="*/ 129658 w 132014"/>
                <a:gd name="connsiteY1" fmla="*/ 108258 h 151286"/>
                <a:gd name="connsiteX2" fmla="*/ 58965 w 132014"/>
                <a:gd name="connsiteY2" fmla="*/ 147401 h 151286"/>
                <a:gd name="connsiteX3" fmla="*/ 1756 w 132014"/>
                <a:gd name="connsiteY3" fmla="*/ 43063 h 151286"/>
                <a:gd name="connsiteX4" fmla="*/ 73234 w 132014"/>
                <a:gd name="connsiteY4" fmla="*/ 4444 h 151286"/>
                <a:gd name="connsiteX5" fmla="*/ 132014 w 132014"/>
                <a:gd name="connsiteY5" fmla="*/ 86003 h 151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014" h="151286">
                  <a:moveTo>
                    <a:pt x="132014" y="86003"/>
                  </a:moveTo>
                  <a:cubicBezTo>
                    <a:pt x="131360" y="92287"/>
                    <a:pt x="131360" y="100404"/>
                    <a:pt x="129658" y="108258"/>
                  </a:cubicBezTo>
                  <a:cubicBezTo>
                    <a:pt x="122458" y="142688"/>
                    <a:pt x="91824" y="159445"/>
                    <a:pt x="58965" y="147401"/>
                  </a:cubicBezTo>
                  <a:cubicBezTo>
                    <a:pt x="19560" y="133001"/>
                    <a:pt x="-7277" y="84170"/>
                    <a:pt x="1756" y="43063"/>
                  </a:cubicBezTo>
                  <a:cubicBezTo>
                    <a:pt x="9349" y="8502"/>
                    <a:pt x="40375" y="-8779"/>
                    <a:pt x="73234" y="4444"/>
                  </a:cubicBezTo>
                  <a:cubicBezTo>
                    <a:pt x="108843" y="18844"/>
                    <a:pt x="125600" y="47776"/>
                    <a:pt x="132014" y="8600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CFCA7E04-4A4D-4183-B5FA-559E15DCD602}"/>
                </a:ext>
              </a:extLst>
            </p:cNvPr>
            <p:cNvSpPr/>
            <p:nvPr/>
          </p:nvSpPr>
          <p:spPr>
            <a:xfrm>
              <a:off x="8241790" y="3899131"/>
              <a:ext cx="109084" cy="139642"/>
            </a:xfrm>
            <a:custGeom>
              <a:avLst/>
              <a:gdLst>
                <a:gd name="connsiteX0" fmla="*/ 207 w 109084"/>
                <a:gd name="connsiteY0" fmla="*/ 73252 h 139642"/>
                <a:gd name="connsiteX1" fmla="*/ 16178 w 109084"/>
                <a:gd name="connsiteY1" fmla="*/ 17614 h 139642"/>
                <a:gd name="connsiteX2" fmla="*/ 79933 w 109084"/>
                <a:gd name="connsiteY2" fmla="*/ 9890 h 139642"/>
                <a:gd name="connsiteX3" fmla="*/ 93417 w 109084"/>
                <a:gd name="connsiteY3" fmla="*/ 121559 h 139642"/>
                <a:gd name="connsiteX4" fmla="*/ 20760 w 109084"/>
                <a:gd name="connsiteY4" fmla="*/ 122083 h 139642"/>
                <a:gd name="connsiteX5" fmla="*/ 207 w 109084"/>
                <a:gd name="connsiteY5" fmla="*/ 73252 h 13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084" h="139642">
                  <a:moveTo>
                    <a:pt x="207" y="73252"/>
                  </a:moveTo>
                  <a:cubicBezTo>
                    <a:pt x="-971" y="53222"/>
                    <a:pt x="2694" y="33978"/>
                    <a:pt x="16178" y="17614"/>
                  </a:cubicBezTo>
                  <a:cubicBezTo>
                    <a:pt x="32804" y="-2678"/>
                    <a:pt x="58856" y="-5689"/>
                    <a:pt x="79933" y="9890"/>
                  </a:cubicBezTo>
                  <a:cubicBezTo>
                    <a:pt x="112269" y="33847"/>
                    <a:pt x="119076" y="90401"/>
                    <a:pt x="93417" y="121559"/>
                  </a:cubicBezTo>
                  <a:cubicBezTo>
                    <a:pt x="73649" y="145516"/>
                    <a:pt x="42230" y="145647"/>
                    <a:pt x="20760" y="122083"/>
                  </a:cubicBezTo>
                  <a:cubicBezTo>
                    <a:pt x="8323" y="108336"/>
                    <a:pt x="2301" y="91842"/>
                    <a:pt x="207" y="73252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1036F7B4-1A1E-4B0B-B539-A446ED3D130A}"/>
                </a:ext>
              </a:extLst>
            </p:cNvPr>
            <p:cNvSpPr/>
            <p:nvPr/>
          </p:nvSpPr>
          <p:spPr>
            <a:xfrm>
              <a:off x="7938562" y="4016893"/>
              <a:ext cx="119814" cy="130362"/>
            </a:xfrm>
            <a:custGeom>
              <a:avLst/>
              <a:gdLst>
                <a:gd name="connsiteX0" fmla="*/ 239 w 119814"/>
                <a:gd name="connsiteY0" fmla="*/ 55507 h 130362"/>
                <a:gd name="connsiteX1" fmla="*/ 30611 w 119814"/>
                <a:gd name="connsiteY1" fmla="*/ 2487 h 130362"/>
                <a:gd name="connsiteX2" fmla="*/ 61245 w 119814"/>
                <a:gd name="connsiteY2" fmla="*/ 2225 h 130362"/>
                <a:gd name="connsiteX3" fmla="*/ 119501 w 119814"/>
                <a:gd name="connsiteY3" fmla="*/ 86665 h 130362"/>
                <a:gd name="connsiteX4" fmla="*/ 59543 w 119814"/>
                <a:gd name="connsiteY4" fmla="*/ 128426 h 130362"/>
                <a:gd name="connsiteX5" fmla="*/ 239 w 119814"/>
                <a:gd name="connsiteY5" fmla="*/ 55507 h 130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814" h="130362">
                  <a:moveTo>
                    <a:pt x="239" y="55507"/>
                  </a:moveTo>
                  <a:cubicBezTo>
                    <a:pt x="-1855" y="29979"/>
                    <a:pt x="9927" y="9425"/>
                    <a:pt x="30611" y="2487"/>
                  </a:cubicBezTo>
                  <a:cubicBezTo>
                    <a:pt x="40692" y="-916"/>
                    <a:pt x="50903" y="-654"/>
                    <a:pt x="61245" y="2225"/>
                  </a:cubicBezTo>
                  <a:cubicBezTo>
                    <a:pt x="96199" y="11783"/>
                    <a:pt x="123036" y="50663"/>
                    <a:pt x="119501" y="86665"/>
                  </a:cubicBezTo>
                  <a:cubicBezTo>
                    <a:pt x="116490" y="118476"/>
                    <a:pt x="90439" y="136543"/>
                    <a:pt x="59543" y="128426"/>
                  </a:cubicBezTo>
                  <a:cubicBezTo>
                    <a:pt x="28386" y="120309"/>
                    <a:pt x="2858" y="88890"/>
                    <a:pt x="239" y="55507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62" name="Graphic 3">
            <a:extLst>
              <a:ext uri="{FF2B5EF4-FFF2-40B4-BE49-F238E27FC236}">
                <a16:creationId xmlns:a16="http://schemas.microsoft.com/office/drawing/2014/main" id="{F54F1FC5-9454-4D63-9C05-F61C9D38A678}"/>
              </a:ext>
            </a:extLst>
          </p:cNvPr>
          <p:cNvGrpSpPr/>
          <p:nvPr/>
        </p:nvGrpSpPr>
        <p:grpSpPr>
          <a:xfrm>
            <a:off x="7737541" y="6678053"/>
            <a:ext cx="442311" cy="495632"/>
            <a:chOff x="5864788" y="-2553670"/>
            <a:chExt cx="442311" cy="495632"/>
          </a:xfrm>
          <a:solidFill>
            <a:schemeClr val="bg1"/>
          </a:solidFill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6C2EEFE3-9BE9-4C0F-81BA-1C999D963460}"/>
                </a:ext>
              </a:extLst>
            </p:cNvPr>
            <p:cNvSpPr/>
            <p:nvPr/>
          </p:nvSpPr>
          <p:spPr>
            <a:xfrm>
              <a:off x="5864788" y="-2326409"/>
              <a:ext cx="304550" cy="268372"/>
            </a:xfrm>
            <a:custGeom>
              <a:avLst/>
              <a:gdLst>
                <a:gd name="connsiteX0" fmla="*/ 183100 w 304550"/>
                <a:gd name="connsiteY0" fmla="*/ 246668 h 268372"/>
                <a:gd name="connsiteX1" fmla="*/ 122225 w 304550"/>
                <a:gd name="connsiteY1" fmla="*/ 199670 h 268372"/>
                <a:gd name="connsiteX2" fmla="*/ 68551 w 304550"/>
                <a:gd name="connsiteY2" fmla="*/ 182651 h 268372"/>
                <a:gd name="connsiteX3" fmla="*/ 39488 w 304550"/>
                <a:gd name="connsiteY3" fmla="*/ 176760 h 268372"/>
                <a:gd name="connsiteX4" fmla="*/ 2832 w 304550"/>
                <a:gd name="connsiteY4" fmla="*/ 139580 h 268372"/>
                <a:gd name="connsiteX5" fmla="*/ 23124 w 304550"/>
                <a:gd name="connsiteY5" fmla="*/ 56974 h 268372"/>
                <a:gd name="connsiteX6" fmla="*/ 66325 w 304550"/>
                <a:gd name="connsiteY6" fmla="*/ 28173 h 268372"/>
                <a:gd name="connsiteX7" fmla="*/ 105076 w 304550"/>
                <a:gd name="connsiteY7" fmla="*/ 34719 h 268372"/>
                <a:gd name="connsiteX8" fmla="*/ 115549 w 304550"/>
                <a:gd name="connsiteY8" fmla="*/ 34588 h 268372"/>
                <a:gd name="connsiteX9" fmla="*/ 146575 w 304550"/>
                <a:gd name="connsiteY9" fmla="*/ 14558 h 268372"/>
                <a:gd name="connsiteX10" fmla="*/ 175900 w 304550"/>
                <a:gd name="connsiteY10" fmla="*/ 2383 h 268372"/>
                <a:gd name="connsiteX11" fmla="*/ 251175 w 304550"/>
                <a:gd name="connsiteY11" fmla="*/ 40217 h 268372"/>
                <a:gd name="connsiteX12" fmla="*/ 260601 w 304550"/>
                <a:gd name="connsiteY12" fmla="*/ 88262 h 268372"/>
                <a:gd name="connsiteX13" fmla="*/ 262172 w 304550"/>
                <a:gd name="connsiteY13" fmla="*/ 111303 h 268372"/>
                <a:gd name="connsiteX14" fmla="*/ 268063 w 304550"/>
                <a:gd name="connsiteY14" fmla="*/ 118896 h 268372"/>
                <a:gd name="connsiteX15" fmla="*/ 302231 w 304550"/>
                <a:gd name="connsiteY15" fmla="*/ 156992 h 268372"/>
                <a:gd name="connsiteX16" fmla="*/ 247640 w 304550"/>
                <a:gd name="connsiteY16" fmla="*/ 263817 h 268372"/>
                <a:gd name="connsiteX17" fmla="*/ 191740 w 304550"/>
                <a:gd name="connsiteY17" fmla="*/ 254391 h 268372"/>
                <a:gd name="connsiteX18" fmla="*/ 183100 w 304550"/>
                <a:gd name="connsiteY18" fmla="*/ 246668 h 268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550" h="268372">
                  <a:moveTo>
                    <a:pt x="183100" y="246668"/>
                  </a:moveTo>
                  <a:cubicBezTo>
                    <a:pt x="166605" y="226114"/>
                    <a:pt x="146052" y="210928"/>
                    <a:pt x="122225" y="199670"/>
                  </a:cubicBezTo>
                  <a:cubicBezTo>
                    <a:pt x="105076" y="191553"/>
                    <a:pt x="87533" y="185138"/>
                    <a:pt x="68551" y="182651"/>
                  </a:cubicBezTo>
                  <a:cubicBezTo>
                    <a:pt x="58732" y="181342"/>
                    <a:pt x="49045" y="179116"/>
                    <a:pt x="39488" y="176760"/>
                  </a:cubicBezTo>
                  <a:cubicBezTo>
                    <a:pt x="19720" y="171916"/>
                    <a:pt x="7676" y="158825"/>
                    <a:pt x="2832" y="139580"/>
                  </a:cubicBezTo>
                  <a:cubicBezTo>
                    <a:pt x="-5022" y="108685"/>
                    <a:pt x="4011" y="81324"/>
                    <a:pt x="23124" y="56974"/>
                  </a:cubicBezTo>
                  <a:cubicBezTo>
                    <a:pt x="34252" y="42835"/>
                    <a:pt x="48521" y="32493"/>
                    <a:pt x="66325" y="28173"/>
                  </a:cubicBezTo>
                  <a:cubicBezTo>
                    <a:pt x="80071" y="24900"/>
                    <a:pt x="93293" y="26340"/>
                    <a:pt x="105076" y="34719"/>
                  </a:cubicBezTo>
                  <a:cubicBezTo>
                    <a:pt x="109003" y="37468"/>
                    <a:pt x="112014" y="37075"/>
                    <a:pt x="115549" y="34588"/>
                  </a:cubicBezTo>
                  <a:cubicBezTo>
                    <a:pt x="125760" y="27780"/>
                    <a:pt x="135709" y="20449"/>
                    <a:pt x="146575" y="14558"/>
                  </a:cubicBezTo>
                  <a:cubicBezTo>
                    <a:pt x="155870" y="9583"/>
                    <a:pt x="165689" y="5132"/>
                    <a:pt x="175900" y="2383"/>
                  </a:cubicBezTo>
                  <a:cubicBezTo>
                    <a:pt x="208628" y="-6126"/>
                    <a:pt x="239262" y="8536"/>
                    <a:pt x="251175" y="40217"/>
                  </a:cubicBezTo>
                  <a:cubicBezTo>
                    <a:pt x="256804" y="55272"/>
                    <a:pt x="257982" y="72160"/>
                    <a:pt x="260601" y="88262"/>
                  </a:cubicBezTo>
                  <a:cubicBezTo>
                    <a:pt x="261779" y="95855"/>
                    <a:pt x="260994" y="103710"/>
                    <a:pt x="262172" y="111303"/>
                  </a:cubicBezTo>
                  <a:cubicBezTo>
                    <a:pt x="262564" y="114183"/>
                    <a:pt x="265445" y="117980"/>
                    <a:pt x="268063" y="118896"/>
                  </a:cubicBezTo>
                  <a:cubicBezTo>
                    <a:pt x="286914" y="125049"/>
                    <a:pt x="297387" y="138533"/>
                    <a:pt x="302231" y="156992"/>
                  </a:cubicBezTo>
                  <a:cubicBezTo>
                    <a:pt x="312704" y="197444"/>
                    <a:pt x="286522" y="248500"/>
                    <a:pt x="247640" y="263817"/>
                  </a:cubicBezTo>
                  <a:cubicBezTo>
                    <a:pt x="227087" y="271934"/>
                    <a:pt x="208366" y="269447"/>
                    <a:pt x="191740" y="254391"/>
                  </a:cubicBezTo>
                  <a:cubicBezTo>
                    <a:pt x="188729" y="252035"/>
                    <a:pt x="185849" y="249286"/>
                    <a:pt x="183100" y="246668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9148BFD9-EBB2-4BCE-A0A9-9876C04F57BA}"/>
                </a:ext>
              </a:extLst>
            </p:cNvPr>
            <p:cNvSpPr/>
            <p:nvPr/>
          </p:nvSpPr>
          <p:spPr>
            <a:xfrm>
              <a:off x="6141946" y="-2480466"/>
              <a:ext cx="147387" cy="160328"/>
            </a:xfrm>
            <a:custGeom>
              <a:avLst/>
              <a:gdLst>
                <a:gd name="connsiteX0" fmla="*/ 118153 w 147387"/>
                <a:gd name="connsiteY0" fmla="*/ 130650 h 160328"/>
                <a:gd name="connsiteX1" fmla="*/ 68798 w 147387"/>
                <a:gd name="connsiteY1" fmla="*/ 159059 h 160328"/>
                <a:gd name="connsiteX2" fmla="*/ 1116 w 147387"/>
                <a:gd name="connsiteY2" fmla="*/ 112323 h 160328"/>
                <a:gd name="connsiteX3" fmla="*/ 78617 w 147387"/>
                <a:gd name="connsiteY3" fmla="*/ 1177 h 160328"/>
                <a:gd name="connsiteX4" fmla="*/ 147346 w 147387"/>
                <a:gd name="connsiteY4" fmla="*/ 57994 h 160328"/>
                <a:gd name="connsiteX5" fmla="*/ 118153 w 147387"/>
                <a:gd name="connsiteY5" fmla="*/ 130650 h 16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7" h="160328">
                  <a:moveTo>
                    <a:pt x="118153" y="130650"/>
                  </a:moveTo>
                  <a:cubicBezTo>
                    <a:pt x="104538" y="145051"/>
                    <a:pt x="88566" y="155393"/>
                    <a:pt x="68798" y="159059"/>
                  </a:cubicBezTo>
                  <a:cubicBezTo>
                    <a:pt x="34761" y="165604"/>
                    <a:pt x="7138" y="146360"/>
                    <a:pt x="1116" y="112323"/>
                  </a:cubicBezTo>
                  <a:cubicBezTo>
                    <a:pt x="-7131" y="65194"/>
                    <a:pt x="31488" y="9817"/>
                    <a:pt x="78617" y="1177"/>
                  </a:cubicBezTo>
                  <a:cubicBezTo>
                    <a:pt x="116582" y="-5761"/>
                    <a:pt x="146037" y="18589"/>
                    <a:pt x="147346" y="57994"/>
                  </a:cubicBezTo>
                  <a:cubicBezTo>
                    <a:pt x="148132" y="83653"/>
                    <a:pt x="137528" y="109966"/>
                    <a:pt x="118153" y="13065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3D375E2-9444-47DD-8201-E464E76D5A9E}"/>
                </a:ext>
              </a:extLst>
            </p:cNvPr>
            <p:cNvSpPr/>
            <p:nvPr/>
          </p:nvSpPr>
          <p:spPr>
            <a:xfrm>
              <a:off x="6009975" y="-2553670"/>
              <a:ext cx="136593" cy="166547"/>
            </a:xfrm>
            <a:custGeom>
              <a:avLst/>
              <a:gdLst>
                <a:gd name="connsiteX0" fmla="*/ 107428 w 136593"/>
                <a:gd name="connsiteY0" fmla="*/ 143634 h 166547"/>
                <a:gd name="connsiteX1" fmla="*/ 87922 w 136593"/>
                <a:gd name="connsiteY1" fmla="*/ 157772 h 166547"/>
                <a:gd name="connsiteX2" fmla="*/ 5970 w 136593"/>
                <a:gd name="connsiteY2" fmla="*/ 129233 h 166547"/>
                <a:gd name="connsiteX3" fmla="*/ 48386 w 136593"/>
                <a:gd name="connsiteY3" fmla="*/ 8662 h 166547"/>
                <a:gd name="connsiteX4" fmla="*/ 130469 w 136593"/>
                <a:gd name="connsiteY4" fmla="*/ 38118 h 166547"/>
                <a:gd name="connsiteX5" fmla="*/ 107428 w 136593"/>
                <a:gd name="connsiteY5" fmla="*/ 143634 h 16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593" h="166547">
                  <a:moveTo>
                    <a:pt x="107428" y="143634"/>
                  </a:moveTo>
                  <a:cubicBezTo>
                    <a:pt x="101930" y="147692"/>
                    <a:pt x="95384" y="153452"/>
                    <a:pt x="87922" y="157772"/>
                  </a:cubicBezTo>
                  <a:cubicBezTo>
                    <a:pt x="55325" y="176624"/>
                    <a:pt x="19978" y="164187"/>
                    <a:pt x="5970" y="129233"/>
                  </a:cubicBezTo>
                  <a:cubicBezTo>
                    <a:pt x="-10787" y="87472"/>
                    <a:pt x="9112" y="30917"/>
                    <a:pt x="48386" y="8662"/>
                  </a:cubicBezTo>
                  <a:cubicBezTo>
                    <a:pt x="81507" y="-10058"/>
                    <a:pt x="117509" y="2378"/>
                    <a:pt x="130469" y="38118"/>
                  </a:cubicBezTo>
                  <a:cubicBezTo>
                    <a:pt x="144477" y="76868"/>
                    <a:pt x="133480" y="110905"/>
                    <a:pt x="107428" y="14363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3F2045C-9BB6-4615-9895-3ED3731D3A7D}"/>
                </a:ext>
              </a:extLst>
            </p:cNvPr>
            <p:cNvSpPr/>
            <p:nvPr/>
          </p:nvSpPr>
          <p:spPr>
            <a:xfrm>
              <a:off x="6174382" y="-2312166"/>
              <a:ext cx="132717" cy="136252"/>
            </a:xfrm>
            <a:custGeom>
              <a:avLst/>
              <a:gdLst>
                <a:gd name="connsiteX0" fmla="*/ 24580 w 132717"/>
                <a:gd name="connsiteY0" fmla="*/ 27152 h 136252"/>
                <a:gd name="connsiteX1" fmla="*/ 80611 w 132717"/>
                <a:gd name="connsiteY1" fmla="*/ 53 h 136252"/>
                <a:gd name="connsiteX2" fmla="*/ 132453 w 132717"/>
                <a:gd name="connsiteY2" fmla="*/ 45480 h 136252"/>
                <a:gd name="connsiteX3" fmla="*/ 52857 w 132717"/>
                <a:gd name="connsiteY3" fmla="*/ 136203 h 136252"/>
                <a:gd name="connsiteX4" fmla="*/ 361 w 132717"/>
                <a:gd name="connsiteY4" fmla="*/ 78470 h 136252"/>
                <a:gd name="connsiteX5" fmla="*/ 24580 w 132717"/>
                <a:gd name="connsiteY5" fmla="*/ 27152 h 136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717" h="136252">
                  <a:moveTo>
                    <a:pt x="24580" y="27152"/>
                  </a:moveTo>
                  <a:cubicBezTo>
                    <a:pt x="39766" y="11835"/>
                    <a:pt x="57832" y="969"/>
                    <a:pt x="80611" y="53"/>
                  </a:cubicBezTo>
                  <a:cubicBezTo>
                    <a:pt x="108757" y="-1125"/>
                    <a:pt x="129834" y="17464"/>
                    <a:pt x="132453" y="45480"/>
                  </a:cubicBezTo>
                  <a:cubicBezTo>
                    <a:pt x="136380" y="88550"/>
                    <a:pt x="96059" y="134501"/>
                    <a:pt x="52857" y="136203"/>
                  </a:cubicBezTo>
                  <a:cubicBezTo>
                    <a:pt x="19605" y="137512"/>
                    <a:pt x="-3174" y="112638"/>
                    <a:pt x="361" y="78470"/>
                  </a:cubicBezTo>
                  <a:cubicBezTo>
                    <a:pt x="2325" y="58702"/>
                    <a:pt x="11227" y="42207"/>
                    <a:pt x="24580" y="27152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9E8734A3-DE46-4507-AA43-D467E1D676C0}"/>
                </a:ext>
              </a:extLst>
            </p:cNvPr>
            <p:cNvSpPr/>
            <p:nvPr/>
          </p:nvSpPr>
          <p:spPr>
            <a:xfrm>
              <a:off x="5877392" y="-2475426"/>
              <a:ext cx="118574" cy="148677"/>
            </a:xfrm>
            <a:custGeom>
              <a:avLst/>
              <a:gdLst>
                <a:gd name="connsiteX0" fmla="*/ 24266 w 118574"/>
                <a:gd name="connsiteY0" fmla="*/ 19701 h 148677"/>
                <a:gd name="connsiteX1" fmla="*/ 88414 w 118574"/>
                <a:gd name="connsiteY1" fmla="*/ 6086 h 148677"/>
                <a:gd name="connsiteX2" fmla="*/ 110538 w 118574"/>
                <a:gd name="connsiteY2" fmla="*/ 30305 h 148677"/>
                <a:gd name="connsiteX3" fmla="*/ 84748 w 118574"/>
                <a:gd name="connsiteY3" fmla="*/ 137392 h 148677"/>
                <a:gd name="connsiteX4" fmla="*/ 8426 w 118574"/>
                <a:gd name="connsiteY4" fmla="*/ 119457 h 148677"/>
                <a:gd name="connsiteX5" fmla="*/ 24266 w 118574"/>
                <a:gd name="connsiteY5" fmla="*/ 19701 h 14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574" h="148677">
                  <a:moveTo>
                    <a:pt x="24266" y="19701"/>
                  </a:moveTo>
                  <a:cubicBezTo>
                    <a:pt x="43249" y="-198"/>
                    <a:pt x="67991" y="-5565"/>
                    <a:pt x="88414" y="6086"/>
                  </a:cubicBezTo>
                  <a:cubicBezTo>
                    <a:pt x="98363" y="11715"/>
                    <a:pt x="105433" y="20094"/>
                    <a:pt x="110538" y="30305"/>
                  </a:cubicBezTo>
                  <a:cubicBezTo>
                    <a:pt x="127950" y="65128"/>
                    <a:pt x="116037" y="114352"/>
                    <a:pt x="84748" y="137392"/>
                  </a:cubicBezTo>
                  <a:cubicBezTo>
                    <a:pt x="57126" y="157684"/>
                    <a:pt x="24004" y="149960"/>
                    <a:pt x="8426" y="119457"/>
                  </a:cubicBezTo>
                  <a:cubicBezTo>
                    <a:pt x="-7284" y="88693"/>
                    <a:pt x="-476" y="45753"/>
                    <a:pt x="24266" y="19701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68" name="Graphic 8">
            <a:extLst>
              <a:ext uri="{FF2B5EF4-FFF2-40B4-BE49-F238E27FC236}">
                <a16:creationId xmlns:a16="http://schemas.microsoft.com/office/drawing/2014/main" id="{AE42CCAE-8775-4B2E-A393-9470ED506B99}"/>
              </a:ext>
            </a:extLst>
          </p:cNvPr>
          <p:cNvGrpSpPr/>
          <p:nvPr/>
        </p:nvGrpSpPr>
        <p:grpSpPr>
          <a:xfrm rot="20200719">
            <a:off x="-1174431" y="5629861"/>
            <a:ext cx="2220252" cy="2091587"/>
            <a:chOff x="2775905" y="3294151"/>
            <a:chExt cx="652079" cy="614179"/>
          </a:xfrm>
          <a:solidFill>
            <a:srgbClr val="3B3838">
              <a:alpha val="61000"/>
            </a:srgbClr>
          </a:solidFill>
        </p:grpSpPr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C115AB15-1AD9-4602-BE1C-9630D5FA62B8}"/>
                </a:ext>
              </a:extLst>
            </p:cNvPr>
            <p:cNvSpPr/>
            <p:nvPr/>
          </p:nvSpPr>
          <p:spPr>
            <a:xfrm>
              <a:off x="2931315" y="3557588"/>
              <a:ext cx="436716" cy="350741"/>
            </a:xfrm>
            <a:custGeom>
              <a:avLst/>
              <a:gdLst>
                <a:gd name="connsiteX0" fmla="*/ 2751 w 436716"/>
                <a:gd name="connsiteY0" fmla="*/ 284205 h 350741"/>
                <a:gd name="connsiteX1" fmla="*/ 134125 w 436716"/>
                <a:gd name="connsiteY1" fmla="*/ 15957 h 350741"/>
                <a:gd name="connsiteX2" fmla="*/ 193600 w 436716"/>
                <a:gd name="connsiteY2" fmla="*/ 70 h 350741"/>
                <a:gd name="connsiteX3" fmla="*/ 436592 w 436716"/>
                <a:gd name="connsiteY3" fmla="*/ 230637 h 350741"/>
                <a:gd name="connsiteX4" fmla="*/ 363674 w 436716"/>
                <a:gd name="connsiteY4" fmla="*/ 287872 h 350741"/>
                <a:gd name="connsiteX5" fmla="*/ 100925 w 436716"/>
                <a:gd name="connsiteY5" fmla="*/ 333700 h 350741"/>
                <a:gd name="connsiteX6" fmla="*/ 2751 w 436716"/>
                <a:gd name="connsiteY6" fmla="*/ 284205 h 350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6716" h="350741">
                  <a:moveTo>
                    <a:pt x="2751" y="284205"/>
                  </a:moveTo>
                  <a:cubicBezTo>
                    <a:pt x="-13748" y="186846"/>
                    <a:pt x="45727" y="62804"/>
                    <a:pt x="134125" y="15957"/>
                  </a:cubicBezTo>
                  <a:cubicBezTo>
                    <a:pt x="151845" y="6587"/>
                    <a:pt x="173639" y="681"/>
                    <a:pt x="193600" y="70"/>
                  </a:cubicBezTo>
                  <a:cubicBezTo>
                    <a:pt x="301755" y="-3393"/>
                    <a:pt x="431908" y="123093"/>
                    <a:pt x="436592" y="230637"/>
                  </a:cubicBezTo>
                  <a:cubicBezTo>
                    <a:pt x="439036" y="286853"/>
                    <a:pt x="405022" y="295204"/>
                    <a:pt x="363674" y="287872"/>
                  </a:cubicBezTo>
                  <a:cubicBezTo>
                    <a:pt x="269777" y="271170"/>
                    <a:pt x="184231" y="285428"/>
                    <a:pt x="100925" y="333700"/>
                  </a:cubicBezTo>
                  <a:cubicBezTo>
                    <a:pt x="41857" y="367919"/>
                    <a:pt x="13953" y="350198"/>
                    <a:pt x="2751" y="284205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9819AB23-9802-47CC-9014-8AEF91E12785}"/>
                </a:ext>
              </a:extLst>
            </p:cNvPr>
            <p:cNvSpPr/>
            <p:nvPr/>
          </p:nvSpPr>
          <p:spPr>
            <a:xfrm>
              <a:off x="2887755" y="3337103"/>
              <a:ext cx="166908" cy="198538"/>
            </a:xfrm>
            <a:custGeom>
              <a:avLst/>
              <a:gdLst>
                <a:gd name="connsiteX0" fmla="*/ 1908 w 166908"/>
                <a:gd name="connsiteY0" fmla="*/ 96105 h 198538"/>
                <a:gd name="connsiteX1" fmla="*/ 55476 w 166908"/>
                <a:gd name="connsiteY1" fmla="*/ 578 h 198538"/>
                <a:gd name="connsiteX2" fmla="*/ 165057 w 166908"/>
                <a:gd name="connsiteY2" fmla="*/ 102419 h 198538"/>
                <a:gd name="connsiteX3" fmla="*/ 110878 w 166908"/>
                <a:gd name="connsiteY3" fmla="*/ 197946 h 198538"/>
                <a:gd name="connsiteX4" fmla="*/ 1908 w 166908"/>
                <a:gd name="connsiteY4" fmla="*/ 96105 h 198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908" h="198538">
                  <a:moveTo>
                    <a:pt x="1908" y="96105"/>
                  </a:moveTo>
                  <a:cubicBezTo>
                    <a:pt x="-6850" y="45592"/>
                    <a:pt x="15147" y="6078"/>
                    <a:pt x="55476" y="578"/>
                  </a:cubicBezTo>
                  <a:cubicBezTo>
                    <a:pt x="101508" y="-5939"/>
                    <a:pt x="154669" y="43555"/>
                    <a:pt x="165057" y="102419"/>
                  </a:cubicBezTo>
                  <a:cubicBezTo>
                    <a:pt x="173815" y="151914"/>
                    <a:pt x="150799" y="192447"/>
                    <a:pt x="110878" y="197946"/>
                  </a:cubicBezTo>
                  <a:cubicBezTo>
                    <a:pt x="63827" y="204464"/>
                    <a:pt x="12296" y="156395"/>
                    <a:pt x="1908" y="96105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B8E7B5CD-50F9-4C08-9DC7-97D4B66C0DDA}"/>
                </a:ext>
              </a:extLst>
            </p:cNvPr>
            <p:cNvSpPr/>
            <p:nvPr/>
          </p:nvSpPr>
          <p:spPr>
            <a:xfrm>
              <a:off x="3108053" y="3294151"/>
              <a:ext cx="155115" cy="206480"/>
            </a:xfrm>
            <a:custGeom>
              <a:avLst/>
              <a:gdLst>
                <a:gd name="connsiteX0" fmla="*/ 152922 w 155115"/>
                <a:gd name="connsiteY0" fmla="*/ 74083 h 206480"/>
                <a:gd name="connsiteX1" fmla="*/ 83670 w 155115"/>
                <a:gd name="connsiteY1" fmla="*/ 205662 h 206480"/>
                <a:gd name="connsiteX2" fmla="*/ 3216 w 155115"/>
                <a:gd name="connsiteY2" fmla="*/ 135799 h 206480"/>
                <a:gd name="connsiteX3" fmla="*/ 68394 w 155115"/>
                <a:gd name="connsiteY3" fmla="*/ 1369 h 206480"/>
                <a:gd name="connsiteX4" fmla="*/ 152922 w 155115"/>
                <a:gd name="connsiteY4" fmla="*/ 74083 h 206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115" h="206480">
                  <a:moveTo>
                    <a:pt x="152922" y="74083"/>
                  </a:moveTo>
                  <a:cubicBezTo>
                    <a:pt x="164124" y="134577"/>
                    <a:pt x="131128" y="199551"/>
                    <a:pt x="83670" y="205662"/>
                  </a:cubicBezTo>
                  <a:cubicBezTo>
                    <a:pt x="31731" y="212383"/>
                    <a:pt x="12789" y="176739"/>
                    <a:pt x="3216" y="135799"/>
                  </a:cubicBezTo>
                  <a:cubicBezTo>
                    <a:pt x="-10635" y="76324"/>
                    <a:pt x="21954" y="11349"/>
                    <a:pt x="68394" y="1369"/>
                  </a:cubicBezTo>
                  <a:cubicBezTo>
                    <a:pt x="108112" y="-6982"/>
                    <a:pt x="143552" y="23570"/>
                    <a:pt x="152922" y="74083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85DBAD4-EB12-43E7-913C-B7B8A5798ED0}"/>
                </a:ext>
              </a:extLst>
            </p:cNvPr>
            <p:cNvSpPr/>
            <p:nvPr/>
          </p:nvSpPr>
          <p:spPr>
            <a:xfrm>
              <a:off x="2775905" y="3530037"/>
              <a:ext cx="160604" cy="163976"/>
            </a:xfrm>
            <a:custGeom>
              <a:avLst/>
              <a:gdLst>
                <a:gd name="connsiteX0" fmla="*/ 160605 w 160604"/>
                <a:gd name="connsiteY0" fmla="*/ 112353 h 163976"/>
                <a:gd name="connsiteX1" fmla="*/ 110295 w 160604"/>
                <a:gd name="connsiteY1" fmla="*/ 161236 h 163976"/>
                <a:gd name="connsiteX2" fmla="*/ 1529 w 160604"/>
                <a:gd name="connsiteY2" fmla="*/ 71413 h 163976"/>
                <a:gd name="connsiteX3" fmla="*/ 45525 w 160604"/>
                <a:gd name="connsiteY3" fmla="*/ 735 h 163976"/>
                <a:gd name="connsiteX4" fmla="*/ 160605 w 160604"/>
                <a:gd name="connsiteY4" fmla="*/ 112353 h 163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604" h="163976">
                  <a:moveTo>
                    <a:pt x="160605" y="112353"/>
                  </a:moveTo>
                  <a:cubicBezTo>
                    <a:pt x="149809" y="123555"/>
                    <a:pt x="133922" y="153496"/>
                    <a:pt x="110295" y="161236"/>
                  </a:cubicBezTo>
                  <a:cubicBezTo>
                    <a:pt x="64874" y="176309"/>
                    <a:pt x="10288" y="126814"/>
                    <a:pt x="1529" y="71413"/>
                  </a:cubicBezTo>
                  <a:cubicBezTo>
                    <a:pt x="-3970" y="35768"/>
                    <a:pt x="4177" y="7660"/>
                    <a:pt x="45525" y="735"/>
                  </a:cubicBezTo>
                  <a:cubicBezTo>
                    <a:pt x="90945" y="-6598"/>
                    <a:pt x="149198" y="41675"/>
                    <a:pt x="160605" y="112353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91E1098B-8E44-41D6-907F-DAA4BC3F0A7B}"/>
                </a:ext>
              </a:extLst>
            </p:cNvPr>
            <p:cNvSpPr/>
            <p:nvPr/>
          </p:nvSpPr>
          <p:spPr>
            <a:xfrm>
              <a:off x="3287105" y="3433126"/>
              <a:ext cx="140879" cy="175074"/>
            </a:xfrm>
            <a:custGeom>
              <a:avLst/>
              <a:gdLst>
                <a:gd name="connsiteX0" fmla="*/ 1977 w 140879"/>
                <a:gd name="connsiteY0" fmla="*/ 142049 h 175074"/>
                <a:gd name="connsiteX1" fmla="*/ 75710 w 140879"/>
                <a:gd name="connsiteY1" fmla="*/ 694 h 175074"/>
                <a:gd name="connsiteX2" fmla="*/ 139258 w 140879"/>
                <a:gd name="connsiteY2" fmla="*/ 55891 h 175074"/>
                <a:gd name="connsiteX3" fmla="*/ 64711 w 140879"/>
                <a:gd name="connsiteY3" fmla="*/ 175045 h 175074"/>
                <a:gd name="connsiteX4" fmla="*/ 1977 w 140879"/>
                <a:gd name="connsiteY4" fmla="*/ 142049 h 17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879" h="175074">
                  <a:moveTo>
                    <a:pt x="1977" y="142049"/>
                  </a:moveTo>
                  <a:cubicBezTo>
                    <a:pt x="-9429" y="70353"/>
                    <a:pt x="30289" y="6397"/>
                    <a:pt x="75710" y="694"/>
                  </a:cubicBezTo>
                  <a:cubicBezTo>
                    <a:pt x="117668" y="-4602"/>
                    <a:pt x="132944" y="21062"/>
                    <a:pt x="139258" y="55891"/>
                  </a:cubicBezTo>
                  <a:cubicBezTo>
                    <a:pt x="149239" y="110885"/>
                    <a:pt x="111761" y="176675"/>
                    <a:pt x="64711" y="175045"/>
                  </a:cubicBezTo>
                  <a:cubicBezTo>
                    <a:pt x="39862" y="174027"/>
                    <a:pt x="15624" y="149585"/>
                    <a:pt x="1977" y="142049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74" name="Graphic 13">
            <a:extLst>
              <a:ext uri="{FF2B5EF4-FFF2-40B4-BE49-F238E27FC236}">
                <a16:creationId xmlns:a16="http://schemas.microsoft.com/office/drawing/2014/main" id="{B50E8571-D907-4A11-B45A-CD2A5B66CFB0}"/>
              </a:ext>
            </a:extLst>
          </p:cNvPr>
          <p:cNvGrpSpPr/>
          <p:nvPr/>
        </p:nvGrpSpPr>
        <p:grpSpPr>
          <a:xfrm>
            <a:off x="9555871" y="-929545"/>
            <a:ext cx="1528561" cy="1333918"/>
            <a:chOff x="5810290" y="3176621"/>
            <a:chExt cx="571790" cy="507934"/>
          </a:xfrm>
          <a:solidFill>
            <a:srgbClr val="FFFFFF"/>
          </a:solidFill>
        </p:grpSpPr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07B68FA-7630-4CD2-B2B0-20A027AB4F57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6A30275-AF52-46AF-9E24-3694C2F93DF9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2399E5BD-9CAA-4B62-A713-EBCAE97B17AC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EFD3DA67-8AC5-43EE-B823-6ABCD161BE3E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C6ECC72-2884-466A-99E3-3D98D23BE2B9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6CA434D6-3895-4772-80BF-864EC11ED326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DFE84A6-21E7-4F82-8C5C-697B597F172C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75AB512B-722C-4F4F-A7C7-4F58EF7E38B6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6678338-A910-4427-8945-C09E2C67957E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918E2CA1-FFEA-4B0B-902F-33C07DD0CBA5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971D4E4-4322-492A-AF48-9CEB83DE3FF9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56E0F80-7E81-484B-8CDA-E49FCDF63825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428451B-32B4-4DA8-819E-D9A626E42E49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grpSp>
        <p:nvGrpSpPr>
          <p:cNvPr id="92" name="Graphic 72">
            <a:extLst>
              <a:ext uri="{FF2B5EF4-FFF2-40B4-BE49-F238E27FC236}">
                <a16:creationId xmlns:a16="http://schemas.microsoft.com/office/drawing/2014/main" id="{08A25602-A19B-4F30-AA47-4146956199A7}"/>
              </a:ext>
            </a:extLst>
          </p:cNvPr>
          <p:cNvGrpSpPr/>
          <p:nvPr/>
        </p:nvGrpSpPr>
        <p:grpSpPr>
          <a:xfrm rot="20892824">
            <a:off x="-613312" y="-2439527"/>
            <a:ext cx="3695984" cy="2475729"/>
            <a:chOff x="4737085" y="-486867"/>
            <a:chExt cx="3695984" cy="2475729"/>
          </a:xfrm>
          <a:solidFill>
            <a:schemeClr val="bg1"/>
          </a:solidFill>
        </p:grpSpPr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EAD4DF78-A238-41CE-AB90-57C85504B9FB}"/>
                </a:ext>
              </a:extLst>
            </p:cNvPr>
            <p:cNvSpPr/>
            <p:nvPr/>
          </p:nvSpPr>
          <p:spPr>
            <a:xfrm>
              <a:off x="5329142" y="-486867"/>
              <a:ext cx="1813155" cy="1149149"/>
            </a:xfrm>
            <a:custGeom>
              <a:avLst/>
              <a:gdLst>
                <a:gd name="connsiteX0" fmla="*/ 40210 w 1813155"/>
                <a:gd name="connsiteY0" fmla="*/ 582601 h 1149149"/>
                <a:gd name="connsiteX1" fmla="*/ 183824 w 1813155"/>
                <a:gd name="connsiteY1" fmla="*/ 719983 h 1149149"/>
                <a:gd name="connsiteX2" fmla="*/ 243233 w 1813155"/>
                <a:gd name="connsiteY2" fmla="*/ 823417 h 1149149"/>
                <a:gd name="connsiteX3" fmla="*/ 408992 w 1813155"/>
                <a:gd name="connsiteY3" fmla="*/ 1106534 h 1149149"/>
                <a:gd name="connsiteX4" fmla="*/ 694496 w 1813155"/>
                <a:gd name="connsiteY4" fmla="*/ 1068608 h 1149149"/>
                <a:gd name="connsiteX5" fmla="*/ 880942 w 1813155"/>
                <a:gd name="connsiteY5" fmla="*/ 940509 h 1149149"/>
                <a:gd name="connsiteX6" fmla="*/ 1100673 w 1813155"/>
                <a:gd name="connsiteY6" fmla="*/ 883355 h 1149149"/>
                <a:gd name="connsiteX7" fmla="*/ 1545174 w 1813155"/>
                <a:gd name="connsiteY7" fmla="*/ 802067 h 1149149"/>
                <a:gd name="connsiteX8" fmla="*/ 1791956 w 1813155"/>
                <a:gd name="connsiteY8" fmla="*/ 688422 h 1149149"/>
                <a:gd name="connsiteX9" fmla="*/ 1727642 w 1813155"/>
                <a:gd name="connsiteY9" fmla="*/ 415118 h 1149149"/>
                <a:gd name="connsiteX10" fmla="*/ 1686931 w 1813155"/>
                <a:gd name="connsiteY10" fmla="*/ 305584 h 1149149"/>
                <a:gd name="connsiteX11" fmla="*/ 1584691 w 1813155"/>
                <a:gd name="connsiteY11" fmla="*/ 62515 h 1149149"/>
                <a:gd name="connsiteX12" fmla="*/ 1124012 w 1813155"/>
                <a:gd name="connsiteY12" fmla="*/ 120332 h 1149149"/>
                <a:gd name="connsiteX13" fmla="*/ 1040469 w 1813155"/>
                <a:gd name="connsiteY13" fmla="*/ 187298 h 1149149"/>
                <a:gd name="connsiteX14" fmla="*/ 605517 w 1813155"/>
                <a:gd name="connsiteY14" fmla="*/ 363136 h 1149149"/>
                <a:gd name="connsiteX15" fmla="*/ 493330 w 1813155"/>
                <a:gd name="connsiteY15" fmla="*/ 345234 h 1149149"/>
                <a:gd name="connsiteX16" fmla="*/ 103464 w 1813155"/>
                <a:gd name="connsiteY16" fmla="*/ 303860 h 1149149"/>
                <a:gd name="connsiteX17" fmla="*/ 40210 w 1813155"/>
                <a:gd name="connsiteY17" fmla="*/ 582601 h 1149149"/>
                <a:gd name="connsiteX18" fmla="*/ 198279 w 1813155"/>
                <a:gd name="connsiteY18" fmla="*/ 392840 h 1149149"/>
                <a:gd name="connsiteX19" fmla="*/ 422518 w 1813155"/>
                <a:gd name="connsiteY19" fmla="*/ 452646 h 1149149"/>
                <a:gd name="connsiteX20" fmla="*/ 605649 w 1813155"/>
                <a:gd name="connsiteY20" fmla="*/ 495478 h 1149149"/>
                <a:gd name="connsiteX21" fmla="*/ 1099612 w 1813155"/>
                <a:gd name="connsiteY21" fmla="*/ 294843 h 1149149"/>
                <a:gd name="connsiteX22" fmla="*/ 1201455 w 1813155"/>
                <a:gd name="connsiteY22" fmla="*/ 208250 h 1149149"/>
                <a:gd name="connsiteX23" fmla="*/ 1480594 w 1813155"/>
                <a:gd name="connsiteY23" fmla="*/ 130808 h 1149149"/>
                <a:gd name="connsiteX24" fmla="*/ 1565065 w 1813155"/>
                <a:gd name="connsiteY24" fmla="*/ 323752 h 1149149"/>
                <a:gd name="connsiteX25" fmla="*/ 1618240 w 1813155"/>
                <a:gd name="connsiteY25" fmla="*/ 460868 h 1149149"/>
                <a:gd name="connsiteX26" fmla="*/ 1704701 w 1813155"/>
                <a:gd name="connsiteY26" fmla="*/ 573186 h 1149149"/>
                <a:gd name="connsiteX27" fmla="*/ 1679240 w 1813155"/>
                <a:gd name="connsiteY27" fmla="*/ 672775 h 1149149"/>
                <a:gd name="connsiteX28" fmla="*/ 1571828 w 1813155"/>
                <a:gd name="connsiteY28" fmla="*/ 697572 h 1149149"/>
                <a:gd name="connsiteX29" fmla="*/ 1374773 w 1813155"/>
                <a:gd name="connsiteY29" fmla="*/ 701418 h 1149149"/>
                <a:gd name="connsiteX30" fmla="*/ 799919 w 1813155"/>
                <a:gd name="connsiteY30" fmla="*/ 837473 h 1149149"/>
                <a:gd name="connsiteX31" fmla="*/ 611219 w 1813155"/>
                <a:gd name="connsiteY31" fmla="*/ 977109 h 1149149"/>
                <a:gd name="connsiteX32" fmla="*/ 480865 w 1813155"/>
                <a:gd name="connsiteY32" fmla="*/ 1008006 h 1149149"/>
                <a:gd name="connsiteX33" fmla="*/ 383001 w 1813155"/>
                <a:gd name="connsiteY33" fmla="*/ 776871 h 1149149"/>
                <a:gd name="connsiteX34" fmla="*/ 320278 w 1813155"/>
                <a:gd name="connsiteY34" fmla="*/ 655801 h 1149149"/>
                <a:gd name="connsiteX35" fmla="*/ 161016 w 1813155"/>
                <a:gd name="connsiteY35" fmla="*/ 537780 h 1149149"/>
                <a:gd name="connsiteX36" fmla="*/ 198279 w 1813155"/>
                <a:gd name="connsiteY36" fmla="*/ 392840 h 114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13155" h="1149149">
                  <a:moveTo>
                    <a:pt x="40210" y="582601"/>
                  </a:moveTo>
                  <a:cubicBezTo>
                    <a:pt x="78269" y="638164"/>
                    <a:pt x="129323" y="681924"/>
                    <a:pt x="183824" y="719983"/>
                  </a:cubicBezTo>
                  <a:cubicBezTo>
                    <a:pt x="221352" y="746239"/>
                    <a:pt x="239254" y="775015"/>
                    <a:pt x="243233" y="823417"/>
                  </a:cubicBezTo>
                  <a:cubicBezTo>
                    <a:pt x="253709" y="952311"/>
                    <a:pt x="322930" y="1048452"/>
                    <a:pt x="408992" y="1106534"/>
                  </a:cubicBezTo>
                  <a:cubicBezTo>
                    <a:pt x="529532" y="1174429"/>
                    <a:pt x="641321" y="1160770"/>
                    <a:pt x="694496" y="1068608"/>
                  </a:cubicBezTo>
                  <a:cubicBezTo>
                    <a:pt x="739185" y="991033"/>
                    <a:pt x="802306" y="959870"/>
                    <a:pt x="880942" y="940509"/>
                  </a:cubicBezTo>
                  <a:cubicBezTo>
                    <a:pt x="954407" y="922475"/>
                    <a:pt x="1026678" y="898870"/>
                    <a:pt x="1100673" y="883355"/>
                  </a:cubicBezTo>
                  <a:cubicBezTo>
                    <a:pt x="1248265" y="852458"/>
                    <a:pt x="1395990" y="809626"/>
                    <a:pt x="1545174" y="802067"/>
                  </a:cubicBezTo>
                  <a:cubicBezTo>
                    <a:pt x="1651658" y="796763"/>
                    <a:pt x="1737587" y="781778"/>
                    <a:pt x="1791956" y="688422"/>
                  </a:cubicBezTo>
                  <a:cubicBezTo>
                    <a:pt x="1836910" y="611377"/>
                    <a:pt x="1808002" y="495611"/>
                    <a:pt x="1727642" y="415118"/>
                  </a:cubicBezTo>
                  <a:cubicBezTo>
                    <a:pt x="1695551" y="382894"/>
                    <a:pt x="1674333" y="355843"/>
                    <a:pt x="1686931" y="305584"/>
                  </a:cubicBezTo>
                  <a:cubicBezTo>
                    <a:pt x="1713055" y="201487"/>
                    <a:pt x="1666244" y="122321"/>
                    <a:pt x="1584691" y="62515"/>
                  </a:cubicBezTo>
                  <a:cubicBezTo>
                    <a:pt x="1446116" y="-39063"/>
                    <a:pt x="1259404" y="-14796"/>
                    <a:pt x="1124012" y="120332"/>
                  </a:cubicBezTo>
                  <a:cubicBezTo>
                    <a:pt x="1098419" y="145925"/>
                    <a:pt x="1078262" y="181596"/>
                    <a:pt x="1040469" y="187298"/>
                  </a:cubicBezTo>
                  <a:cubicBezTo>
                    <a:pt x="881075" y="211168"/>
                    <a:pt x="741970" y="283571"/>
                    <a:pt x="605517" y="363136"/>
                  </a:cubicBezTo>
                  <a:cubicBezTo>
                    <a:pt x="563612" y="387536"/>
                    <a:pt x="530991" y="381303"/>
                    <a:pt x="493330" y="345234"/>
                  </a:cubicBezTo>
                  <a:cubicBezTo>
                    <a:pt x="376105" y="233181"/>
                    <a:pt x="243365" y="221776"/>
                    <a:pt x="103464" y="303860"/>
                  </a:cubicBezTo>
                  <a:cubicBezTo>
                    <a:pt x="-5804" y="368042"/>
                    <a:pt x="-31265" y="478372"/>
                    <a:pt x="40210" y="582601"/>
                  </a:cubicBezTo>
                  <a:close/>
                  <a:moveTo>
                    <a:pt x="198279" y="392840"/>
                  </a:moveTo>
                  <a:cubicBezTo>
                    <a:pt x="292430" y="355710"/>
                    <a:pt x="356745" y="369369"/>
                    <a:pt x="422518" y="452646"/>
                  </a:cubicBezTo>
                  <a:cubicBezTo>
                    <a:pt x="474765" y="518817"/>
                    <a:pt x="533113" y="533006"/>
                    <a:pt x="605649" y="495478"/>
                  </a:cubicBezTo>
                  <a:cubicBezTo>
                    <a:pt x="764115" y="413394"/>
                    <a:pt x="917675" y="320304"/>
                    <a:pt x="1099612" y="294843"/>
                  </a:cubicBezTo>
                  <a:cubicBezTo>
                    <a:pt x="1148279" y="288080"/>
                    <a:pt x="1170425" y="240607"/>
                    <a:pt x="1201455" y="208250"/>
                  </a:cubicBezTo>
                  <a:cubicBezTo>
                    <a:pt x="1283804" y="122453"/>
                    <a:pt x="1399571" y="90230"/>
                    <a:pt x="1480594" y="130808"/>
                  </a:cubicBezTo>
                  <a:cubicBezTo>
                    <a:pt x="1565993" y="173507"/>
                    <a:pt x="1593973" y="230528"/>
                    <a:pt x="1565065" y="323752"/>
                  </a:cubicBezTo>
                  <a:cubicBezTo>
                    <a:pt x="1545306" y="387536"/>
                    <a:pt x="1563606" y="429042"/>
                    <a:pt x="1618240" y="460868"/>
                  </a:cubicBezTo>
                  <a:cubicBezTo>
                    <a:pt x="1662001" y="486328"/>
                    <a:pt x="1691705" y="523856"/>
                    <a:pt x="1704701" y="573186"/>
                  </a:cubicBezTo>
                  <a:cubicBezTo>
                    <a:pt x="1714513" y="610714"/>
                    <a:pt x="1710535" y="645325"/>
                    <a:pt x="1679240" y="672775"/>
                  </a:cubicBezTo>
                  <a:cubicBezTo>
                    <a:pt x="1647547" y="700490"/>
                    <a:pt x="1607499" y="722105"/>
                    <a:pt x="1571828" y="697572"/>
                  </a:cubicBezTo>
                  <a:cubicBezTo>
                    <a:pt x="1501811" y="649303"/>
                    <a:pt x="1442005" y="685107"/>
                    <a:pt x="1374773" y="701418"/>
                  </a:cubicBezTo>
                  <a:cubicBezTo>
                    <a:pt x="1183420" y="747963"/>
                    <a:pt x="988620" y="779126"/>
                    <a:pt x="799919" y="837473"/>
                  </a:cubicBezTo>
                  <a:cubicBezTo>
                    <a:pt x="718631" y="862536"/>
                    <a:pt x="648614" y="891179"/>
                    <a:pt x="611219" y="977109"/>
                  </a:cubicBezTo>
                  <a:cubicBezTo>
                    <a:pt x="585758" y="1035589"/>
                    <a:pt x="534306" y="1038904"/>
                    <a:pt x="480865" y="1008006"/>
                  </a:cubicBezTo>
                  <a:cubicBezTo>
                    <a:pt x="403555" y="963318"/>
                    <a:pt x="358999" y="863597"/>
                    <a:pt x="383001" y="776871"/>
                  </a:cubicBezTo>
                  <a:cubicBezTo>
                    <a:pt x="400373" y="714016"/>
                    <a:pt x="376503" y="677283"/>
                    <a:pt x="320278" y="655801"/>
                  </a:cubicBezTo>
                  <a:cubicBezTo>
                    <a:pt x="255963" y="631268"/>
                    <a:pt x="205572" y="587641"/>
                    <a:pt x="161016" y="537780"/>
                  </a:cubicBezTo>
                  <a:cubicBezTo>
                    <a:pt x="103464" y="473731"/>
                    <a:pt x="117388" y="424798"/>
                    <a:pt x="198279" y="39284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C439F34F-EBB6-4A81-8D06-E36F2A8EACE1}"/>
                </a:ext>
              </a:extLst>
            </p:cNvPr>
            <p:cNvSpPr/>
            <p:nvPr/>
          </p:nvSpPr>
          <p:spPr>
            <a:xfrm>
              <a:off x="6555540" y="987080"/>
              <a:ext cx="580443" cy="1001781"/>
            </a:xfrm>
            <a:custGeom>
              <a:avLst/>
              <a:gdLst>
                <a:gd name="connsiteX0" fmla="*/ 48654 w 580443"/>
                <a:gd name="connsiteY0" fmla="*/ 349197 h 1001781"/>
                <a:gd name="connsiteX1" fmla="*/ 79817 w 580443"/>
                <a:gd name="connsiteY1" fmla="*/ 400649 h 1001781"/>
                <a:gd name="connsiteX2" fmla="*/ 145590 w 580443"/>
                <a:gd name="connsiteY2" fmla="*/ 656051 h 1001781"/>
                <a:gd name="connsiteX3" fmla="*/ 127290 w 580443"/>
                <a:gd name="connsiteY3" fmla="*/ 717316 h 1001781"/>
                <a:gd name="connsiteX4" fmla="*/ 75308 w 580443"/>
                <a:gd name="connsiteY4" fmla="*/ 931477 h 1001781"/>
                <a:gd name="connsiteX5" fmla="*/ 225818 w 580443"/>
                <a:gd name="connsiteY5" fmla="*/ 987305 h 1001781"/>
                <a:gd name="connsiteX6" fmla="*/ 313073 w 580443"/>
                <a:gd name="connsiteY6" fmla="*/ 917421 h 1001781"/>
                <a:gd name="connsiteX7" fmla="*/ 375134 w 580443"/>
                <a:gd name="connsiteY7" fmla="*/ 891960 h 1001781"/>
                <a:gd name="connsiteX8" fmla="*/ 545137 w 580443"/>
                <a:gd name="connsiteY8" fmla="*/ 820484 h 1001781"/>
                <a:gd name="connsiteX9" fmla="*/ 545137 w 580443"/>
                <a:gd name="connsiteY9" fmla="*/ 658571 h 1001781"/>
                <a:gd name="connsiteX10" fmla="*/ 487585 w 580443"/>
                <a:gd name="connsiteY10" fmla="*/ 545191 h 1001781"/>
                <a:gd name="connsiteX11" fmla="*/ 471937 w 580443"/>
                <a:gd name="connsiteY11" fmla="*/ 418551 h 1001781"/>
                <a:gd name="connsiteX12" fmla="*/ 459605 w 580443"/>
                <a:gd name="connsiteY12" fmla="*/ 164873 h 1001781"/>
                <a:gd name="connsiteX13" fmla="*/ 414518 w 580443"/>
                <a:gd name="connsiteY13" fmla="*/ 19004 h 1001781"/>
                <a:gd name="connsiteX14" fmla="*/ 257511 w 580443"/>
                <a:gd name="connsiteY14" fmla="*/ 34652 h 1001781"/>
                <a:gd name="connsiteX15" fmla="*/ 193462 w 580443"/>
                <a:gd name="connsiteY15" fmla="*/ 49239 h 1001781"/>
                <a:gd name="connsiteX16" fmla="*/ 50510 w 580443"/>
                <a:gd name="connsiteY16" fmla="*/ 88226 h 1001781"/>
                <a:gd name="connsiteX17" fmla="*/ 48654 w 580443"/>
                <a:gd name="connsiteY17" fmla="*/ 349197 h 1001781"/>
                <a:gd name="connsiteX18" fmla="*/ 194522 w 580443"/>
                <a:gd name="connsiteY18" fmla="*/ 118460 h 1001781"/>
                <a:gd name="connsiteX19" fmla="*/ 274883 w 580443"/>
                <a:gd name="connsiteY19" fmla="*/ 98967 h 1001781"/>
                <a:gd name="connsiteX20" fmla="*/ 343839 w 580443"/>
                <a:gd name="connsiteY20" fmla="*/ 59052 h 1001781"/>
                <a:gd name="connsiteX21" fmla="*/ 397412 w 580443"/>
                <a:gd name="connsiteY21" fmla="*/ 80667 h 1001781"/>
                <a:gd name="connsiteX22" fmla="*/ 403247 w 580443"/>
                <a:gd name="connsiteY22" fmla="*/ 142330 h 1001781"/>
                <a:gd name="connsiteX23" fmla="*/ 390782 w 580443"/>
                <a:gd name="connsiteY23" fmla="*/ 252394 h 1001781"/>
                <a:gd name="connsiteX24" fmla="*/ 424066 w 580443"/>
                <a:gd name="connsiteY24" fmla="*/ 582852 h 1001781"/>
                <a:gd name="connsiteX25" fmla="*/ 487850 w 580443"/>
                <a:gd name="connsiteY25" fmla="*/ 698353 h 1001781"/>
                <a:gd name="connsiteX26" fmla="*/ 495409 w 580443"/>
                <a:gd name="connsiteY26" fmla="*/ 773276 h 1001781"/>
                <a:gd name="connsiteX27" fmla="*/ 359354 w 580443"/>
                <a:gd name="connsiteY27" fmla="*/ 810672 h 1001781"/>
                <a:gd name="connsiteX28" fmla="*/ 287215 w 580443"/>
                <a:gd name="connsiteY28" fmla="*/ 836663 h 1001781"/>
                <a:gd name="connsiteX29" fmla="*/ 209640 w 580443"/>
                <a:gd name="connsiteY29" fmla="*/ 916625 h 1001781"/>
                <a:gd name="connsiteX30" fmla="*/ 131534 w 580443"/>
                <a:gd name="connsiteY30" fmla="*/ 885064 h 1001781"/>
                <a:gd name="connsiteX31" fmla="*/ 181527 w 580443"/>
                <a:gd name="connsiteY31" fmla="*/ 764524 h 1001781"/>
                <a:gd name="connsiteX32" fmla="*/ 218922 w 580443"/>
                <a:gd name="connsiteY32" fmla="*/ 665731 h 1001781"/>
                <a:gd name="connsiteX33" fmla="*/ 143734 w 580443"/>
                <a:gd name="connsiteY33" fmla="*/ 375586 h 1001781"/>
                <a:gd name="connsiteX34" fmla="*/ 103023 w 580443"/>
                <a:gd name="connsiteY34" fmla="*/ 312465 h 1001781"/>
                <a:gd name="connsiteX35" fmla="*/ 80480 w 580443"/>
                <a:gd name="connsiteY35" fmla="*/ 151214 h 1001781"/>
                <a:gd name="connsiteX36" fmla="*/ 194522 w 580443"/>
                <a:gd name="connsiteY36" fmla="*/ 118460 h 1001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80443" h="1001781">
                  <a:moveTo>
                    <a:pt x="48654" y="349197"/>
                  </a:moveTo>
                  <a:cubicBezTo>
                    <a:pt x="60987" y="365375"/>
                    <a:pt x="79419" y="379299"/>
                    <a:pt x="79817" y="400649"/>
                  </a:cubicBezTo>
                  <a:cubicBezTo>
                    <a:pt x="81275" y="491220"/>
                    <a:pt x="111377" y="574100"/>
                    <a:pt x="145590" y="656051"/>
                  </a:cubicBezTo>
                  <a:cubicBezTo>
                    <a:pt x="156066" y="681246"/>
                    <a:pt x="150231" y="698883"/>
                    <a:pt x="127290" y="717316"/>
                  </a:cubicBezTo>
                  <a:cubicBezTo>
                    <a:pt x="56213" y="774337"/>
                    <a:pt x="40035" y="847536"/>
                    <a:pt x="75308" y="931477"/>
                  </a:cubicBezTo>
                  <a:cubicBezTo>
                    <a:pt x="102891" y="996985"/>
                    <a:pt x="162431" y="1019396"/>
                    <a:pt x="225818" y="987305"/>
                  </a:cubicBezTo>
                  <a:cubicBezTo>
                    <a:pt x="259633" y="970198"/>
                    <a:pt x="287746" y="945003"/>
                    <a:pt x="313073" y="917421"/>
                  </a:cubicBezTo>
                  <a:cubicBezTo>
                    <a:pt x="330445" y="898458"/>
                    <a:pt x="347817" y="890634"/>
                    <a:pt x="375134" y="891960"/>
                  </a:cubicBezTo>
                  <a:cubicBezTo>
                    <a:pt x="447670" y="895673"/>
                    <a:pt x="506415" y="864245"/>
                    <a:pt x="545137" y="820484"/>
                  </a:cubicBezTo>
                  <a:cubicBezTo>
                    <a:pt x="591947" y="758292"/>
                    <a:pt x="592478" y="695038"/>
                    <a:pt x="545137" y="658571"/>
                  </a:cubicBezTo>
                  <a:cubicBezTo>
                    <a:pt x="505222" y="627938"/>
                    <a:pt x="492491" y="590410"/>
                    <a:pt x="487585" y="545191"/>
                  </a:cubicBezTo>
                  <a:cubicBezTo>
                    <a:pt x="482944" y="502889"/>
                    <a:pt x="475120" y="460853"/>
                    <a:pt x="471937" y="418551"/>
                  </a:cubicBezTo>
                  <a:cubicBezTo>
                    <a:pt x="465572" y="333947"/>
                    <a:pt x="452709" y="248548"/>
                    <a:pt x="459605" y="164873"/>
                  </a:cubicBezTo>
                  <a:cubicBezTo>
                    <a:pt x="464511" y="105067"/>
                    <a:pt x="462522" y="56135"/>
                    <a:pt x="414518" y="19004"/>
                  </a:cubicBezTo>
                  <a:cubicBezTo>
                    <a:pt x="374869" y="-11761"/>
                    <a:pt x="308300" y="-4202"/>
                    <a:pt x="257511" y="34652"/>
                  </a:cubicBezTo>
                  <a:cubicBezTo>
                    <a:pt x="237222" y="50167"/>
                    <a:pt x="220513" y="59980"/>
                    <a:pt x="193462" y="49239"/>
                  </a:cubicBezTo>
                  <a:cubicBezTo>
                    <a:pt x="137368" y="26961"/>
                    <a:pt x="89895" y="47250"/>
                    <a:pt x="50510" y="88226"/>
                  </a:cubicBezTo>
                  <a:cubicBezTo>
                    <a:pt x="-16324" y="157977"/>
                    <a:pt x="-16721" y="263798"/>
                    <a:pt x="48654" y="349197"/>
                  </a:cubicBezTo>
                  <a:close/>
                  <a:moveTo>
                    <a:pt x="194522" y="118460"/>
                  </a:moveTo>
                  <a:cubicBezTo>
                    <a:pt x="228603" y="134240"/>
                    <a:pt x="253002" y="127080"/>
                    <a:pt x="274883" y="98967"/>
                  </a:cubicBezTo>
                  <a:cubicBezTo>
                    <a:pt x="292387" y="76424"/>
                    <a:pt x="315328" y="62632"/>
                    <a:pt x="343839" y="59052"/>
                  </a:cubicBezTo>
                  <a:cubicBezTo>
                    <a:pt x="365453" y="56400"/>
                    <a:pt x="384416" y="61174"/>
                    <a:pt x="397412" y="80667"/>
                  </a:cubicBezTo>
                  <a:cubicBezTo>
                    <a:pt x="410540" y="100425"/>
                    <a:pt x="419557" y="124295"/>
                    <a:pt x="403247" y="142330"/>
                  </a:cubicBezTo>
                  <a:cubicBezTo>
                    <a:pt x="371156" y="177736"/>
                    <a:pt x="386671" y="213805"/>
                    <a:pt x="390782" y="252394"/>
                  </a:cubicBezTo>
                  <a:cubicBezTo>
                    <a:pt x="402584" y="362458"/>
                    <a:pt x="405501" y="473318"/>
                    <a:pt x="424066" y="582852"/>
                  </a:cubicBezTo>
                  <a:cubicBezTo>
                    <a:pt x="432022" y="629927"/>
                    <a:pt x="442764" y="671168"/>
                    <a:pt x="487850" y="698353"/>
                  </a:cubicBezTo>
                  <a:cubicBezTo>
                    <a:pt x="518615" y="716785"/>
                    <a:pt x="516626" y="745826"/>
                    <a:pt x="495409" y="773276"/>
                  </a:cubicBezTo>
                  <a:cubicBezTo>
                    <a:pt x="464777" y="813058"/>
                    <a:pt x="405899" y="830563"/>
                    <a:pt x="359354" y="810672"/>
                  </a:cubicBezTo>
                  <a:cubicBezTo>
                    <a:pt x="325539" y="796350"/>
                    <a:pt x="303393" y="806959"/>
                    <a:pt x="287215" y="836663"/>
                  </a:cubicBezTo>
                  <a:cubicBezTo>
                    <a:pt x="268783" y="870743"/>
                    <a:pt x="240802" y="895540"/>
                    <a:pt x="209640" y="916625"/>
                  </a:cubicBezTo>
                  <a:cubicBezTo>
                    <a:pt x="169725" y="943809"/>
                    <a:pt x="143336" y="932538"/>
                    <a:pt x="131534" y="885064"/>
                  </a:cubicBezTo>
                  <a:cubicBezTo>
                    <a:pt x="117875" y="829767"/>
                    <a:pt x="130208" y="795024"/>
                    <a:pt x="181527" y="764524"/>
                  </a:cubicBezTo>
                  <a:cubicBezTo>
                    <a:pt x="222237" y="740390"/>
                    <a:pt x="234570" y="708829"/>
                    <a:pt x="218922" y="665731"/>
                  </a:cubicBezTo>
                  <a:cubicBezTo>
                    <a:pt x="184975" y="571315"/>
                    <a:pt x="144397" y="478887"/>
                    <a:pt x="143734" y="375586"/>
                  </a:cubicBezTo>
                  <a:cubicBezTo>
                    <a:pt x="143601" y="348004"/>
                    <a:pt x="118803" y="332091"/>
                    <a:pt x="103023" y="312465"/>
                  </a:cubicBezTo>
                  <a:cubicBezTo>
                    <a:pt x="61384" y="260217"/>
                    <a:pt x="51969" y="193251"/>
                    <a:pt x="80480" y="151214"/>
                  </a:cubicBezTo>
                  <a:cubicBezTo>
                    <a:pt x="110847" y="106791"/>
                    <a:pt x="144662" y="95386"/>
                    <a:pt x="194522" y="11846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ED821F98-6212-437B-8DE8-7C7BD70A79BA}"/>
                </a:ext>
              </a:extLst>
            </p:cNvPr>
            <p:cNvSpPr/>
            <p:nvPr/>
          </p:nvSpPr>
          <p:spPr>
            <a:xfrm>
              <a:off x="4737085" y="1013243"/>
              <a:ext cx="1165150" cy="919531"/>
            </a:xfrm>
            <a:custGeom>
              <a:avLst/>
              <a:gdLst>
                <a:gd name="connsiteX0" fmla="*/ 1107665 w 1165150"/>
                <a:gd name="connsiteY0" fmla="*/ 245061 h 919531"/>
                <a:gd name="connsiteX1" fmla="*/ 988186 w 1165150"/>
                <a:gd name="connsiteY1" fmla="*/ 192151 h 919531"/>
                <a:gd name="connsiteX2" fmla="*/ 928380 w 1165150"/>
                <a:gd name="connsiteY2" fmla="*/ 141495 h 919531"/>
                <a:gd name="connsiteX3" fmla="*/ 762753 w 1165150"/>
                <a:gd name="connsiteY3" fmla="*/ 3583 h 919531"/>
                <a:gd name="connsiteX4" fmla="*/ 594872 w 1165150"/>
                <a:gd name="connsiteY4" fmla="*/ 90706 h 919531"/>
                <a:gd name="connsiteX5" fmla="*/ 508279 w 1165150"/>
                <a:gd name="connsiteY5" fmla="*/ 211379 h 919531"/>
                <a:gd name="connsiteX6" fmla="*/ 385219 w 1165150"/>
                <a:gd name="connsiteY6" fmla="*/ 295717 h 919531"/>
                <a:gd name="connsiteX7" fmla="*/ 128756 w 1165150"/>
                <a:gd name="connsiteY7" fmla="*/ 445033 h 919531"/>
                <a:gd name="connsiteX8" fmla="*/ 1586 w 1165150"/>
                <a:gd name="connsiteY8" fmla="*/ 570347 h 919531"/>
                <a:gd name="connsiteX9" fmla="*/ 102235 w 1165150"/>
                <a:gd name="connsiteY9" fmla="*/ 724835 h 919531"/>
                <a:gd name="connsiteX10" fmla="*/ 151830 w 1165150"/>
                <a:gd name="connsiteY10" fmla="*/ 783448 h 919531"/>
                <a:gd name="connsiteX11" fmla="*/ 269188 w 1165150"/>
                <a:gd name="connsiteY11" fmla="*/ 910751 h 919531"/>
                <a:gd name="connsiteX12" fmla="*/ 540901 w 1165150"/>
                <a:gd name="connsiteY12" fmla="*/ 772309 h 919531"/>
                <a:gd name="connsiteX13" fmla="*/ 577500 w 1165150"/>
                <a:gd name="connsiteY13" fmla="*/ 712370 h 919531"/>
                <a:gd name="connsiteX14" fmla="*/ 807044 w 1165150"/>
                <a:gd name="connsiteY14" fmla="*/ 506696 h 919531"/>
                <a:gd name="connsiteX15" fmla="*/ 880376 w 1165150"/>
                <a:gd name="connsiteY15" fmla="*/ 492639 h 919531"/>
                <a:gd name="connsiteX16" fmla="*/ 1130474 w 1165150"/>
                <a:gd name="connsiteY16" fmla="*/ 431242 h 919531"/>
                <a:gd name="connsiteX17" fmla="*/ 1107665 w 1165150"/>
                <a:gd name="connsiteY17" fmla="*/ 245061 h 919531"/>
                <a:gd name="connsiteX18" fmla="*/ 1052368 w 1165150"/>
                <a:gd name="connsiteY18" fmla="*/ 397560 h 919531"/>
                <a:gd name="connsiteX19" fmla="*/ 900532 w 1165150"/>
                <a:gd name="connsiteY19" fmla="*/ 410555 h 919531"/>
                <a:gd name="connsiteX20" fmla="*/ 777871 w 1165150"/>
                <a:gd name="connsiteY20" fmla="*/ 424877 h 919531"/>
                <a:gd name="connsiteX21" fmla="*/ 517429 w 1165150"/>
                <a:gd name="connsiteY21" fmla="*/ 659062 h 919531"/>
                <a:gd name="connsiteX22" fmla="*/ 473801 w 1165150"/>
                <a:gd name="connsiteY22" fmla="*/ 735311 h 919531"/>
                <a:gd name="connsiteX23" fmla="*/ 318650 w 1165150"/>
                <a:gd name="connsiteY23" fmla="*/ 845375 h 919531"/>
                <a:gd name="connsiteX24" fmla="*/ 223438 w 1165150"/>
                <a:gd name="connsiteY24" fmla="*/ 744991 h 919531"/>
                <a:gd name="connsiteX25" fmla="*/ 160052 w 1165150"/>
                <a:gd name="connsiteY25" fmla="*/ 672190 h 919531"/>
                <a:gd name="connsiteX26" fmla="*/ 81548 w 1165150"/>
                <a:gd name="connsiteY26" fmla="*/ 622064 h 919531"/>
                <a:gd name="connsiteX27" fmla="*/ 75050 w 1165150"/>
                <a:gd name="connsiteY27" fmla="*/ 554832 h 919531"/>
                <a:gd name="connsiteX28" fmla="*/ 135917 w 1165150"/>
                <a:gd name="connsiteY28" fmla="*/ 515581 h 919531"/>
                <a:gd name="connsiteX29" fmla="*/ 256855 w 1165150"/>
                <a:gd name="connsiteY29" fmla="*/ 469300 h 919531"/>
                <a:gd name="connsiteX30" fmla="*/ 581744 w 1165150"/>
                <a:gd name="connsiteY30" fmla="*/ 256996 h 919531"/>
                <a:gd name="connsiteX31" fmla="*/ 667143 w 1165150"/>
                <a:gd name="connsiteY31" fmla="*/ 128632 h 919531"/>
                <a:gd name="connsiteX32" fmla="*/ 740740 w 1165150"/>
                <a:gd name="connsiteY32" fmla="*/ 80495 h 919531"/>
                <a:gd name="connsiteX33" fmla="*/ 852794 w 1165150"/>
                <a:gd name="connsiteY33" fmla="*/ 201433 h 919531"/>
                <a:gd name="connsiteX34" fmla="*/ 918567 w 1165150"/>
                <a:gd name="connsiteY34" fmla="*/ 262168 h 919531"/>
                <a:gd name="connsiteX35" fmla="*/ 1043218 w 1165150"/>
                <a:gd name="connsiteY35" fmla="*/ 299563 h 919531"/>
                <a:gd name="connsiteX36" fmla="*/ 1052368 w 1165150"/>
                <a:gd name="connsiteY36" fmla="*/ 397560 h 919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65150" h="919531">
                  <a:moveTo>
                    <a:pt x="1107665" y="245061"/>
                  </a:moveTo>
                  <a:cubicBezTo>
                    <a:pt x="1071729" y="219203"/>
                    <a:pt x="1030488" y="203555"/>
                    <a:pt x="988186" y="192151"/>
                  </a:cubicBezTo>
                  <a:cubicBezTo>
                    <a:pt x="959145" y="184327"/>
                    <a:pt x="941641" y="170536"/>
                    <a:pt x="928380" y="141495"/>
                  </a:cubicBezTo>
                  <a:cubicBezTo>
                    <a:pt x="893106" y="64184"/>
                    <a:pt x="828924" y="20159"/>
                    <a:pt x="762753" y="3583"/>
                  </a:cubicBezTo>
                  <a:cubicBezTo>
                    <a:pt x="673111" y="-11535"/>
                    <a:pt x="607072" y="21883"/>
                    <a:pt x="594872" y="90706"/>
                  </a:cubicBezTo>
                  <a:cubicBezTo>
                    <a:pt x="584529" y="148523"/>
                    <a:pt x="552570" y="181940"/>
                    <a:pt x="508279" y="211379"/>
                  </a:cubicBezTo>
                  <a:cubicBezTo>
                    <a:pt x="466906" y="238961"/>
                    <a:pt x="427521" y="269594"/>
                    <a:pt x="385219" y="295717"/>
                  </a:cubicBezTo>
                  <a:cubicBezTo>
                    <a:pt x="300881" y="347699"/>
                    <a:pt x="219195" y="407107"/>
                    <a:pt x="128756" y="445033"/>
                  </a:cubicBezTo>
                  <a:cubicBezTo>
                    <a:pt x="64177" y="472085"/>
                    <a:pt x="14449" y="500463"/>
                    <a:pt x="1586" y="570347"/>
                  </a:cubicBezTo>
                  <a:cubicBezTo>
                    <a:pt x="-9023" y="628032"/>
                    <a:pt x="34605" y="693009"/>
                    <a:pt x="102235" y="724835"/>
                  </a:cubicBezTo>
                  <a:cubicBezTo>
                    <a:pt x="129287" y="737565"/>
                    <a:pt x="148382" y="749500"/>
                    <a:pt x="151830" y="783448"/>
                  </a:cubicBezTo>
                  <a:cubicBezTo>
                    <a:pt x="158858" y="853597"/>
                    <a:pt x="205404" y="892053"/>
                    <a:pt x="269188" y="910751"/>
                  </a:cubicBezTo>
                  <a:cubicBezTo>
                    <a:pt x="377396" y="942577"/>
                    <a:pt x="487460" y="885953"/>
                    <a:pt x="540901" y="772309"/>
                  </a:cubicBezTo>
                  <a:cubicBezTo>
                    <a:pt x="550979" y="750826"/>
                    <a:pt x="555488" y="724172"/>
                    <a:pt x="577500" y="712370"/>
                  </a:cubicBezTo>
                  <a:cubicBezTo>
                    <a:pt x="670724" y="662112"/>
                    <a:pt x="740475" y="586260"/>
                    <a:pt x="807044" y="506696"/>
                  </a:cubicBezTo>
                  <a:cubicBezTo>
                    <a:pt x="827466" y="482296"/>
                    <a:pt x="849081" y="478848"/>
                    <a:pt x="880376" y="492639"/>
                  </a:cubicBezTo>
                  <a:cubicBezTo>
                    <a:pt x="977843" y="535737"/>
                    <a:pt x="1062314" y="513194"/>
                    <a:pt x="1130474" y="431242"/>
                  </a:cubicBezTo>
                  <a:cubicBezTo>
                    <a:pt x="1183915" y="367325"/>
                    <a:pt x="1175030" y="293463"/>
                    <a:pt x="1107665" y="245061"/>
                  </a:cubicBezTo>
                  <a:close/>
                  <a:moveTo>
                    <a:pt x="1052368" y="397560"/>
                  </a:moveTo>
                  <a:cubicBezTo>
                    <a:pt x="1002508" y="441453"/>
                    <a:pt x="959675" y="447420"/>
                    <a:pt x="900532" y="410555"/>
                  </a:cubicBezTo>
                  <a:cubicBezTo>
                    <a:pt x="853589" y="381382"/>
                    <a:pt x="814205" y="385625"/>
                    <a:pt x="777871" y="424877"/>
                  </a:cubicBezTo>
                  <a:cubicBezTo>
                    <a:pt x="698306" y="510939"/>
                    <a:pt x="624178" y="602704"/>
                    <a:pt x="517429" y="659062"/>
                  </a:cubicBezTo>
                  <a:cubicBezTo>
                    <a:pt x="488919" y="674179"/>
                    <a:pt x="485736" y="708259"/>
                    <a:pt x="473801" y="735311"/>
                  </a:cubicBezTo>
                  <a:cubicBezTo>
                    <a:pt x="441976" y="806654"/>
                    <a:pt x="377661" y="852404"/>
                    <a:pt x="318650" y="845375"/>
                  </a:cubicBezTo>
                  <a:cubicBezTo>
                    <a:pt x="256325" y="837949"/>
                    <a:pt x="226356" y="809041"/>
                    <a:pt x="223438" y="744991"/>
                  </a:cubicBezTo>
                  <a:cubicBezTo>
                    <a:pt x="221449" y="701098"/>
                    <a:pt x="200895" y="679616"/>
                    <a:pt x="160052" y="672190"/>
                  </a:cubicBezTo>
                  <a:cubicBezTo>
                    <a:pt x="127298" y="666223"/>
                    <a:pt x="100644" y="649647"/>
                    <a:pt x="81548" y="622064"/>
                  </a:cubicBezTo>
                  <a:cubicBezTo>
                    <a:pt x="67094" y="601112"/>
                    <a:pt x="61790" y="578834"/>
                    <a:pt x="75050" y="554832"/>
                  </a:cubicBezTo>
                  <a:cubicBezTo>
                    <a:pt x="88444" y="530698"/>
                    <a:pt x="108335" y="508287"/>
                    <a:pt x="135917" y="515581"/>
                  </a:cubicBezTo>
                  <a:cubicBezTo>
                    <a:pt x="189889" y="529769"/>
                    <a:pt x="218930" y="494363"/>
                    <a:pt x="256855" y="469300"/>
                  </a:cubicBezTo>
                  <a:cubicBezTo>
                    <a:pt x="364665" y="397825"/>
                    <a:pt x="478045" y="335102"/>
                    <a:pt x="581744" y="256996"/>
                  </a:cubicBezTo>
                  <a:cubicBezTo>
                    <a:pt x="626300" y="223313"/>
                    <a:pt x="663298" y="190029"/>
                    <a:pt x="667143" y="128632"/>
                  </a:cubicBezTo>
                  <a:cubicBezTo>
                    <a:pt x="669795" y="86860"/>
                    <a:pt x="700958" y="73334"/>
                    <a:pt x="740740" y="80495"/>
                  </a:cubicBezTo>
                  <a:cubicBezTo>
                    <a:pt x="798557" y="90838"/>
                    <a:pt x="848285" y="142555"/>
                    <a:pt x="852794" y="201433"/>
                  </a:cubicBezTo>
                  <a:cubicBezTo>
                    <a:pt x="856109" y="244133"/>
                    <a:pt x="879050" y="261504"/>
                    <a:pt x="918567" y="262168"/>
                  </a:cubicBezTo>
                  <a:cubicBezTo>
                    <a:pt x="963786" y="262963"/>
                    <a:pt x="1004629" y="278743"/>
                    <a:pt x="1043218" y="299563"/>
                  </a:cubicBezTo>
                  <a:cubicBezTo>
                    <a:pt x="1092813" y="326350"/>
                    <a:pt x="1095200" y="359767"/>
                    <a:pt x="1052368" y="39756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34535A9B-0933-48F3-A1D0-E8F9BBA87799}"/>
                </a:ext>
              </a:extLst>
            </p:cNvPr>
            <p:cNvSpPr/>
            <p:nvPr/>
          </p:nvSpPr>
          <p:spPr>
            <a:xfrm>
              <a:off x="7223241" y="367038"/>
              <a:ext cx="1209828" cy="998764"/>
            </a:xfrm>
            <a:custGeom>
              <a:avLst/>
              <a:gdLst>
                <a:gd name="connsiteX0" fmla="*/ 40941 w 1209828"/>
                <a:gd name="connsiteY0" fmla="*/ 273448 h 998764"/>
                <a:gd name="connsiteX1" fmla="*/ 28741 w 1209828"/>
                <a:gd name="connsiteY1" fmla="*/ 297052 h 998764"/>
                <a:gd name="connsiteX2" fmla="*/ 180974 w 1209828"/>
                <a:gd name="connsiteY2" fmla="*/ 544896 h 998764"/>
                <a:gd name="connsiteX3" fmla="*/ 309869 w 1209828"/>
                <a:gd name="connsiteY3" fmla="*/ 591308 h 998764"/>
                <a:gd name="connsiteX4" fmla="*/ 509443 w 1209828"/>
                <a:gd name="connsiteY4" fmla="*/ 722457 h 998764"/>
                <a:gd name="connsiteX5" fmla="*/ 758613 w 1209828"/>
                <a:gd name="connsiteY5" fmla="*/ 925745 h 998764"/>
                <a:gd name="connsiteX6" fmla="*/ 891221 w 1209828"/>
                <a:gd name="connsiteY6" fmla="*/ 994435 h 998764"/>
                <a:gd name="connsiteX7" fmla="*/ 1093580 w 1209828"/>
                <a:gd name="connsiteY7" fmla="*/ 794861 h 998764"/>
                <a:gd name="connsiteX8" fmla="*/ 1139197 w 1209828"/>
                <a:gd name="connsiteY8" fmla="*/ 674321 h 998764"/>
                <a:gd name="connsiteX9" fmla="*/ 1196881 w 1209828"/>
                <a:gd name="connsiteY9" fmla="*/ 487079 h 998764"/>
                <a:gd name="connsiteX10" fmla="*/ 1016800 w 1209828"/>
                <a:gd name="connsiteY10" fmla="*/ 425416 h 998764"/>
                <a:gd name="connsiteX11" fmla="*/ 891088 w 1209828"/>
                <a:gd name="connsiteY11" fmla="*/ 406984 h 998764"/>
                <a:gd name="connsiteX12" fmla="*/ 517532 w 1209828"/>
                <a:gd name="connsiteY12" fmla="*/ 191629 h 998764"/>
                <a:gd name="connsiteX13" fmla="*/ 466744 w 1209828"/>
                <a:gd name="connsiteY13" fmla="*/ 120684 h 998764"/>
                <a:gd name="connsiteX14" fmla="*/ 362647 w 1209828"/>
                <a:gd name="connsiteY14" fmla="*/ 9161 h 998764"/>
                <a:gd name="connsiteX15" fmla="*/ 193970 w 1209828"/>
                <a:gd name="connsiteY15" fmla="*/ 51330 h 998764"/>
                <a:gd name="connsiteX16" fmla="*/ 40941 w 1209828"/>
                <a:gd name="connsiteY16" fmla="*/ 273448 h 998764"/>
                <a:gd name="connsiteX17" fmla="*/ 323660 w 1209828"/>
                <a:gd name="connsiteY17" fmla="*/ 86869 h 998764"/>
                <a:gd name="connsiteX18" fmla="*/ 376968 w 1209828"/>
                <a:gd name="connsiteY18" fmla="*/ 159936 h 998764"/>
                <a:gd name="connsiteX19" fmla="*/ 419536 w 1209828"/>
                <a:gd name="connsiteY19" fmla="*/ 229555 h 998764"/>
                <a:gd name="connsiteX20" fmla="*/ 904216 w 1209828"/>
                <a:gd name="connsiteY20" fmla="*/ 502461 h 998764"/>
                <a:gd name="connsiteX21" fmla="*/ 1013485 w 1209828"/>
                <a:gd name="connsiteY21" fmla="*/ 500472 h 998764"/>
                <a:gd name="connsiteX22" fmla="*/ 1132566 w 1209828"/>
                <a:gd name="connsiteY22" fmla="*/ 530707 h 998764"/>
                <a:gd name="connsiteX23" fmla="*/ 1059102 w 1209828"/>
                <a:gd name="connsiteY23" fmla="*/ 634936 h 998764"/>
                <a:gd name="connsiteX24" fmla="*/ 991737 w 1209828"/>
                <a:gd name="connsiteY24" fmla="*/ 741155 h 998764"/>
                <a:gd name="connsiteX25" fmla="*/ 998633 w 1209828"/>
                <a:gd name="connsiteY25" fmla="*/ 773511 h 998764"/>
                <a:gd name="connsiteX26" fmla="*/ 974100 w 1209828"/>
                <a:gd name="connsiteY26" fmla="*/ 897764 h 998764"/>
                <a:gd name="connsiteX27" fmla="*/ 825580 w 1209828"/>
                <a:gd name="connsiteY27" fmla="*/ 862491 h 998764"/>
                <a:gd name="connsiteX28" fmla="*/ 588875 w 1209828"/>
                <a:gd name="connsiteY28" fmla="*/ 667292 h 998764"/>
                <a:gd name="connsiteX29" fmla="*/ 372990 w 1209828"/>
                <a:gd name="connsiteY29" fmla="*/ 525402 h 998764"/>
                <a:gd name="connsiteX30" fmla="*/ 163205 w 1209828"/>
                <a:gd name="connsiteY30" fmla="*/ 458170 h 998764"/>
                <a:gd name="connsiteX31" fmla="*/ 95575 w 1209828"/>
                <a:gd name="connsiteY31" fmla="*/ 357123 h 998764"/>
                <a:gd name="connsiteX32" fmla="*/ 110958 w 1209828"/>
                <a:gd name="connsiteY32" fmla="*/ 326889 h 998764"/>
                <a:gd name="connsiteX33" fmla="*/ 193572 w 1209828"/>
                <a:gd name="connsiteY33" fmla="*/ 219344 h 998764"/>
                <a:gd name="connsiteX34" fmla="*/ 238659 w 1209828"/>
                <a:gd name="connsiteY34" fmla="*/ 149593 h 998764"/>
                <a:gd name="connsiteX35" fmla="*/ 323660 w 1209828"/>
                <a:gd name="connsiteY35" fmla="*/ 86869 h 99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09828" h="998764">
                  <a:moveTo>
                    <a:pt x="40941" y="273448"/>
                  </a:moveTo>
                  <a:cubicBezTo>
                    <a:pt x="36830" y="281272"/>
                    <a:pt x="32719" y="289096"/>
                    <a:pt x="28741" y="297052"/>
                  </a:cubicBezTo>
                  <a:cubicBezTo>
                    <a:pt x="-42071" y="439605"/>
                    <a:pt x="21448" y="544365"/>
                    <a:pt x="180974" y="544896"/>
                  </a:cubicBezTo>
                  <a:cubicBezTo>
                    <a:pt x="230968" y="545028"/>
                    <a:pt x="270617" y="566378"/>
                    <a:pt x="309869" y="591308"/>
                  </a:cubicBezTo>
                  <a:cubicBezTo>
                    <a:pt x="377101" y="634008"/>
                    <a:pt x="445527" y="675116"/>
                    <a:pt x="509443" y="722457"/>
                  </a:cubicBezTo>
                  <a:cubicBezTo>
                    <a:pt x="595373" y="785976"/>
                    <a:pt x="698409" y="826952"/>
                    <a:pt x="758613" y="925745"/>
                  </a:cubicBezTo>
                  <a:cubicBezTo>
                    <a:pt x="784604" y="968444"/>
                    <a:pt x="840167" y="984622"/>
                    <a:pt x="891221" y="994435"/>
                  </a:cubicBezTo>
                  <a:cubicBezTo>
                    <a:pt x="1025685" y="1020161"/>
                    <a:pt x="1122355" y="928397"/>
                    <a:pt x="1093580" y="794861"/>
                  </a:cubicBezTo>
                  <a:cubicBezTo>
                    <a:pt x="1081380" y="738237"/>
                    <a:pt x="1092121" y="707207"/>
                    <a:pt x="1139197" y="674321"/>
                  </a:cubicBezTo>
                  <a:cubicBezTo>
                    <a:pt x="1205235" y="628306"/>
                    <a:pt x="1226187" y="544233"/>
                    <a:pt x="1196881" y="487079"/>
                  </a:cubicBezTo>
                  <a:cubicBezTo>
                    <a:pt x="1168503" y="431781"/>
                    <a:pt x="1095038" y="403138"/>
                    <a:pt x="1016800" y="425416"/>
                  </a:cubicBezTo>
                  <a:cubicBezTo>
                    <a:pt x="969459" y="438810"/>
                    <a:pt x="931401" y="430588"/>
                    <a:pt x="891088" y="406984"/>
                  </a:cubicBezTo>
                  <a:cubicBezTo>
                    <a:pt x="767100" y="334182"/>
                    <a:pt x="642316" y="262839"/>
                    <a:pt x="517532" y="191629"/>
                  </a:cubicBezTo>
                  <a:cubicBezTo>
                    <a:pt x="489154" y="175451"/>
                    <a:pt x="467407" y="157416"/>
                    <a:pt x="466744" y="120684"/>
                  </a:cubicBezTo>
                  <a:cubicBezTo>
                    <a:pt x="465550" y="53319"/>
                    <a:pt x="419933" y="23218"/>
                    <a:pt x="362647" y="9161"/>
                  </a:cubicBezTo>
                  <a:cubicBezTo>
                    <a:pt x="299658" y="-6354"/>
                    <a:pt x="226061" y="-7945"/>
                    <a:pt x="193970" y="51330"/>
                  </a:cubicBezTo>
                  <a:cubicBezTo>
                    <a:pt x="150210" y="131691"/>
                    <a:pt x="78469" y="190568"/>
                    <a:pt x="40941" y="273448"/>
                  </a:cubicBezTo>
                  <a:close/>
                  <a:moveTo>
                    <a:pt x="323660" y="86869"/>
                  </a:moveTo>
                  <a:cubicBezTo>
                    <a:pt x="369542" y="90847"/>
                    <a:pt x="381610" y="117501"/>
                    <a:pt x="376968" y="159936"/>
                  </a:cubicBezTo>
                  <a:cubicBezTo>
                    <a:pt x="373521" y="191894"/>
                    <a:pt x="393279" y="214968"/>
                    <a:pt x="419536" y="229555"/>
                  </a:cubicBezTo>
                  <a:cubicBezTo>
                    <a:pt x="581847" y="319198"/>
                    <a:pt x="736600" y="422101"/>
                    <a:pt x="904216" y="502461"/>
                  </a:cubicBezTo>
                  <a:cubicBezTo>
                    <a:pt x="941479" y="520363"/>
                    <a:pt x="977018" y="512407"/>
                    <a:pt x="1013485" y="500472"/>
                  </a:cubicBezTo>
                  <a:cubicBezTo>
                    <a:pt x="1059632" y="485487"/>
                    <a:pt x="1113736" y="473685"/>
                    <a:pt x="1132566" y="530707"/>
                  </a:cubicBezTo>
                  <a:cubicBezTo>
                    <a:pt x="1150336" y="584678"/>
                    <a:pt x="1115062" y="620747"/>
                    <a:pt x="1059102" y="634936"/>
                  </a:cubicBezTo>
                  <a:cubicBezTo>
                    <a:pt x="1004865" y="648727"/>
                    <a:pt x="986831" y="688642"/>
                    <a:pt x="991737" y="741155"/>
                  </a:cubicBezTo>
                  <a:cubicBezTo>
                    <a:pt x="992798" y="752029"/>
                    <a:pt x="995715" y="762903"/>
                    <a:pt x="998633" y="773511"/>
                  </a:cubicBezTo>
                  <a:cubicBezTo>
                    <a:pt x="1010965" y="819261"/>
                    <a:pt x="1026215" y="870580"/>
                    <a:pt x="974100" y="897764"/>
                  </a:cubicBezTo>
                  <a:cubicBezTo>
                    <a:pt x="919068" y="926408"/>
                    <a:pt x="852101" y="910627"/>
                    <a:pt x="825580" y="862491"/>
                  </a:cubicBezTo>
                  <a:cubicBezTo>
                    <a:pt x="770680" y="763168"/>
                    <a:pt x="670960" y="727496"/>
                    <a:pt x="588875" y="667292"/>
                  </a:cubicBezTo>
                  <a:cubicBezTo>
                    <a:pt x="519522" y="616371"/>
                    <a:pt x="446587" y="570091"/>
                    <a:pt x="372990" y="525402"/>
                  </a:cubicBezTo>
                  <a:cubicBezTo>
                    <a:pt x="309206" y="486681"/>
                    <a:pt x="245820" y="449020"/>
                    <a:pt x="163205" y="458170"/>
                  </a:cubicBezTo>
                  <a:cubicBezTo>
                    <a:pt x="100349" y="465066"/>
                    <a:pt x="72369" y="417195"/>
                    <a:pt x="95575" y="357123"/>
                  </a:cubicBezTo>
                  <a:cubicBezTo>
                    <a:pt x="101940" y="340680"/>
                    <a:pt x="111488" y="325695"/>
                    <a:pt x="110958" y="326889"/>
                  </a:cubicBezTo>
                  <a:cubicBezTo>
                    <a:pt x="136684" y="273581"/>
                    <a:pt x="156442" y="240296"/>
                    <a:pt x="193572" y="219344"/>
                  </a:cubicBezTo>
                  <a:cubicBezTo>
                    <a:pt x="219431" y="204757"/>
                    <a:pt x="234017" y="180490"/>
                    <a:pt x="238659" y="149593"/>
                  </a:cubicBezTo>
                  <a:cubicBezTo>
                    <a:pt x="245687" y="101589"/>
                    <a:pt x="276717" y="82758"/>
                    <a:pt x="323660" y="86869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97" name="Graphic 28">
            <a:extLst>
              <a:ext uri="{FF2B5EF4-FFF2-40B4-BE49-F238E27FC236}">
                <a16:creationId xmlns:a16="http://schemas.microsoft.com/office/drawing/2014/main" id="{D10EFF3C-2D7E-498B-AFC1-B981890D0FF4}"/>
              </a:ext>
            </a:extLst>
          </p:cNvPr>
          <p:cNvGrpSpPr/>
          <p:nvPr/>
        </p:nvGrpSpPr>
        <p:grpSpPr>
          <a:xfrm rot="823095">
            <a:off x="10732734" y="6051910"/>
            <a:ext cx="1194983" cy="1356830"/>
            <a:chOff x="5138734" y="2357434"/>
            <a:chExt cx="1911121" cy="2145481"/>
          </a:xfrm>
          <a:solidFill>
            <a:srgbClr val="002060"/>
          </a:solidFill>
        </p:grpSpPr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A1B9177-E01A-48AD-9F61-57AC28247021}"/>
                </a:ext>
              </a:extLst>
            </p:cNvPr>
            <p:cNvSpPr/>
            <p:nvPr/>
          </p:nvSpPr>
          <p:spPr>
            <a:xfrm>
              <a:off x="5138734" y="2357434"/>
              <a:ext cx="1911121" cy="2145481"/>
            </a:xfrm>
            <a:custGeom>
              <a:avLst/>
              <a:gdLst>
                <a:gd name="connsiteX0" fmla="*/ 872493 w 1911121"/>
                <a:gd name="connsiteY0" fmla="*/ 73440 h 2145481"/>
                <a:gd name="connsiteX1" fmla="*/ 656561 w 1911121"/>
                <a:gd name="connsiteY1" fmla="*/ 2 h 2145481"/>
                <a:gd name="connsiteX2" fmla="*/ 596077 w 1911121"/>
                <a:gd name="connsiteY2" fmla="*/ 12575 h 2145481"/>
                <a:gd name="connsiteX3" fmla="*/ 534070 w 1911121"/>
                <a:gd name="connsiteY3" fmla="*/ 36864 h 2145481"/>
                <a:gd name="connsiteX4" fmla="*/ 503113 w 1911121"/>
                <a:gd name="connsiteY4" fmla="*/ 24767 h 2145481"/>
                <a:gd name="connsiteX5" fmla="*/ 455965 w 1911121"/>
                <a:gd name="connsiteY5" fmla="*/ 22195 h 2145481"/>
                <a:gd name="connsiteX6" fmla="*/ 361096 w 1911121"/>
                <a:gd name="connsiteY6" fmla="*/ 50199 h 2145481"/>
                <a:gd name="connsiteX7" fmla="*/ 257845 w 1911121"/>
                <a:gd name="connsiteY7" fmla="*/ 172690 h 2145481"/>
                <a:gd name="connsiteX8" fmla="*/ 89538 w 1911121"/>
                <a:gd name="connsiteY8" fmla="*/ 387289 h 2145481"/>
                <a:gd name="connsiteX9" fmla="*/ 82394 w 1911121"/>
                <a:gd name="connsiteY9" fmla="*/ 850775 h 2145481"/>
                <a:gd name="connsiteX10" fmla="*/ 344427 w 1911121"/>
                <a:gd name="connsiteY10" fmla="*/ 1223869 h 2145481"/>
                <a:gd name="connsiteX11" fmla="*/ 659800 w 1911121"/>
                <a:gd name="connsiteY11" fmla="*/ 1636588 h 2145481"/>
                <a:gd name="connsiteX12" fmla="*/ 988412 w 1911121"/>
                <a:gd name="connsiteY12" fmla="*/ 2133316 h 2145481"/>
                <a:gd name="connsiteX13" fmla="*/ 1034513 w 1911121"/>
                <a:gd name="connsiteY13" fmla="*/ 2097979 h 2145481"/>
                <a:gd name="connsiteX14" fmla="*/ 498922 w 1911121"/>
                <a:gd name="connsiteY14" fmla="*/ 1326644 h 2145481"/>
                <a:gd name="connsiteX15" fmla="*/ 212887 w 1911121"/>
                <a:gd name="connsiteY15" fmla="*/ 947930 h 2145481"/>
                <a:gd name="connsiteX16" fmla="*/ 78108 w 1911121"/>
                <a:gd name="connsiteY16" fmla="*/ 689993 h 2145481"/>
                <a:gd name="connsiteX17" fmla="*/ 134020 w 1911121"/>
                <a:gd name="connsiteY17" fmla="*/ 427960 h 2145481"/>
                <a:gd name="connsiteX18" fmla="*/ 150022 w 1911121"/>
                <a:gd name="connsiteY18" fmla="*/ 390146 h 2145481"/>
                <a:gd name="connsiteX19" fmla="*/ 276037 w 1911121"/>
                <a:gd name="connsiteY19" fmla="*/ 230983 h 2145481"/>
                <a:gd name="connsiteX20" fmla="*/ 308613 w 1911121"/>
                <a:gd name="connsiteY20" fmla="*/ 206028 h 2145481"/>
                <a:gd name="connsiteX21" fmla="*/ 425389 w 1911121"/>
                <a:gd name="connsiteY21" fmla="*/ 85822 h 2145481"/>
                <a:gd name="connsiteX22" fmla="*/ 508543 w 1911121"/>
                <a:gd name="connsiteY22" fmla="*/ 85537 h 2145481"/>
                <a:gd name="connsiteX23" fmla="*/ 558454 w 1911121"/>
                <a:gd name="connsiteY23" fmla="*/ 89061 h 2145481"/>
                <a:gd name="connsiteX24" fmla="*/ 699519 w 1911121"/>
                <a:gd name="connsiteY24" fmla="*/ 61724 h 2145481"/>
                <a:gd name="connsiteX25" fmla="*/ 901163 w 1911121"/>
                <a:gd name="connsiteY25" fmla="*/ 176786 h 2145481"/>
                <a:gd name="connsiteX26" fmla="*/ 1028131 w 1911121"/>
                <a:gd name="connsiteY26" fmla="*/ 358333 h 2145481"/>
                <a:gd name="connsiteX27" fmla="*/ 1167863 w 1911121"/>
                <a:gd name="connsiteY27" fmla="*/ 579313 h 2145481"/>
                <a:gd name="connsiteX28" fmla="*/ 1475902 w 1911121"/>
                <a:gd name="connsiteY28" fmla="*/ 1014319 h 2145481"/>
                <a:gd name="connsiteX29" fmla="*/ 1857854 w 1911121"/>
                <a:gd name="connsiteY29" fmla="*/ 1476472 h 2145481"/>
                <a:gd name="connsiteX30" fmla="*/ 1903955 w 1911121"/>
                <a:gd name="connsiteY30" fmla="*/ 1441135 h 2145481"/>
                <a:gd name="connsiteX31" fmla="*/ 1177674 w 1911121"/>
                <a:gd name="connsiteY31" fmla="*/ 488254 h 2145481"/>
                <a:gd name="connsiteX32" fmla="*/ 872493 w 1911121"/>
                <a:gd name="connsiteY32" fmla="*/ 73440 h 2145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911121" h="2145481">
                  <a:moveTo>
                    <a:pt x="872493" y="73440"/>
                  </a:moveTo>
                  <a:cubicBezTo>
                    <a:pt x="811057" y="29053"/>
                    <a:pt x="732952" y="-284"/>
                    <a:pt x="656561" y="2"/>
                  </a:cubicBezTo>
                  <a:cubicBezTo>
                    <a:pt x="634558" y="97"/>
                    <a:pt x="616747" y="5241"/>
                    <a:pt x="596077" y="12575"/>
                  </a:cubicBezTo>
                  <a:cubicBezTo>
                    <a:pt x="578266" y="18957"/>
                    <a:pt x="553596" y="34673"/>
                    <a:pt x="534070" y="36864"/>
                  </a:cubicBezTo>
                  <a:cubicBezTo>
                    <a:pt x="541309" y="34864"/>
                    <a:pt x="509019" y="25815"/>
                    <a:pt x="503113" y="24767"/>
                  </a:cubicBezTo>
                  <a:cubicBezTo>
                    <a:pt x="487588" y="22100"/>
                    <a:pt x="471681" y="21338"/>
                    <a:pt x="455965" y="22195"/>
                  </a:cubicBezTo>
                  <a:cubicBezTo>
                    <a:pt x="422818" y="24100"/>
                    <a:pt x="390147" y="34387"/>
                    <a:pt x="361096" y="50199"/>
                  </a:cubicBezTo>
                  <a:cubicBezTo>
                    <a:pt x="311375" y="77440"/>
                    <a:pt x="275085" y="120112"/>
                    <a:pt x="257845" y="172690"/>
                  </a:cubicBezTo>
                  <a:cubicBezTo>
                    <a:pt x="145450" y="176691"/>
                    <a:pt x="66964" y="277180"/>
                    <a:pt x="89538" y="387289"/>
                  </a:cubicBezTo>
                  <a:cubicBezTo>
                    <a:pt x="-63243" y="486730"/>
                    <a:pt x="10671" y="717901"/>
                    <a:pt x="82394" y="850775"/>
                  </a:cubicBezTo>
                  <a:cubicBezTo>
                    <a:pt x="154117" y="983744"/>
                    <a:pt x="252034" y="1104997"/>
                    <a:pt x="344427" y="1223869"/>
                  </a:cubicBezTo>
                  <a:cubicBezTo>
                    <a:pt x="450631" y="1360648"/>
                    <a:pt x="559787" y="1495141"/>
                    <a:pt x="659800" y="1636588"/>
                  </a:cubicBezTo>
                  <a:cubicBezTo>
                    <a:pt x="774385" y="1798703"/>
                    <a:pt x="879922" y="1967010"/>
                    <a:pt x="988412" y="2133316"/>
                  </a:cubicBezTo>
                  <a:cubicBezTo>
                    <a:pt x="1008796" y="2164654"/>
                    <a:pt x="1054801" y="2129125"/>
                    <a:pt x="1034513" y="2097979"/>
                  </a:cubicBezTo>
                  <a:cubicBezTo>
                    <a:pt x="862968" y="1834993"/>
                    <a:pt x="692947" y="1573818"/>
                    <a:pt x="498922" y="1326644"/>
                  </a:cubicBezTo>
                  <a:cubicBezTo>
                    <a:pt x="401196" y="1202248"/>
                    <a:pt x="302517" y="1078327"/>
                    <a:pt x="212887" y="947930"/>
                  </a:cubicBezTo>
                  <a:cubicBezTo>
                    <a:pt x="156880" y="866587"/>
                    <a:pt x="106873" y="785338"/>
                    <a:pt x="78108" y="689993"/>
                  </a:cubicBezTo>
                  <a:cubicBezTo>
                    <a:pt x="51628" y="601982"/>
                    <a:pt x="35626" y="476824"/>
                    <a:pt x="134020" y="427960"/>
                  </a:cubicBezTo>
                  <a:cubicBezTo>
                    <a:pt x="148688" y="420721"/>
                    <a:pt x="155451" y="405958"/>
                    <a:pt x="150022" y="390146"/>
                  </a:cubicBezTo>
                  <a:cubicBezTo>
                    <a:pt x="120685" y="304326"/>
                    <a:pt x="185836" y="222506"/>
                    <a:pt x="276037" y="230983"/>
                  </a:cubicBezTo>
                  <a:cubicBezTo>
                    <a:pt x="292420" y="232507"/>
                    <a:pt x="305470" y="221935"/>
                    <a:pt x="308613" y="206028"/>
                  </a:cubicBezTo>
                  <a:cubicBezTo>
                    <a:pt x="320329" y="147163"/>
                    <a:pt x="368335" y="101824"/>
                    <a:pt x="425389" y="85822"/>
                  </a:cubicBezTo>
                  <a:cubicBezTo>
                    <a:pt x="452821" y="78107"/>
                    <a:pt x="481206" y="77821"/>
                    <a:pt x="508543" y="85537"/>
                  </a:cubicBezTo>
                  <a:cubicBezTo>
                    <a:pt x="530641" y="91823"/>
                    <a:pt x="537118" y="95919"/>
                    <a:pt x="558454" y="89061"/>
                  </a:cubicBezTo>
                  <a:cubicBezTo>
                    <a:pt x="609793" y="72583"/>
                    <a:pt x="643226" y="51913"/>
                    <a:pt x="699519" y="61724"/>
                  </a:cubicBezTo>
                  <a:cubicBezTo>
                    <a:pt x="779053" y="75535"/>
                    <a:pt x="847061" y="117922"/>
                    <a:pt x="901163" y="176786"/>
                  </a:cubicBezTo>
                  <a:cubicBezTo>
                    <a:pt x="951265" y="231269"/>
                    <a:pt x="989746" y="295468"/>
                    <a:pt x="1028131" y="358333"/>
                  </a:cubicBezTo>
                  <a:cubicBezTo>
                    <a:pt x="1073566" y="432723"/>
                    <a:pt x="1120048" y="506446"/>
                    <a:pt x="1167863" y="579313"/>
                  </a:cubicBezTo>
                  <a:cubicBezTo>
                    <a:pt x="1265399" y="727903"/>
                    <a:pt x="1368174" y="872968"/>
                    <a:pt x="1475902" y="1014319"/>
                  </a:cubicBezTo>
                  <a:cubicBezTo>
                    <a:pt x="1597060" y="1173387"/>
                    <a:pt x="1724695" y="1327406"/>
                    <a:pt x="1857854" y="1476472"/>
                  </a:cubicBezTo>
                  <a:cubicBezTo>
                    <a:pt x="1882619" y="1504190"/>
                    <a:pt x="1928911" y="1469138"/>
                    <a:pt x="1903955" y="1441135"/>
                  </a:cubicBezTo>
                  <a:cubicBezTo>
                    <a:pt x="1637636" y="1143002"/>
                    <a:pt x="1394177" y="824486"/>
                    <a:pt x="1177674" y="488254"/>
                  </a:cubicBezTo>
                  <a:cubicBezTo>
                    <a:pt x="1087567" y="348427"/>
                    <a:pt x="1010796" y="173262"/>
                    <a:pt x="872493" y="734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E61A5D8-AE17-40B5-88E7-47403E3368AD}"/>
                </a:ext>
              </a:extLst>
            </p:cNvPr>
            <p:cNvSpPr/>
            <p:nvPr/>
          </p:nvSpPr>
          <p:spPr>
            <a:xfrm>
              <a:off x="5583668" y="2866333"/>
              <a:ext cx="429621" cy="412903"/>
            </a:xfrm>
            <a:custGeom>
              <a:avLst/>
              <a:gdLst>
                <a:gd name="connsiteX0" fmla="*/ 323069 w 429621"/>
                <a:gd name="connsiteY0" fmla="*/ 263867 h 412903"/>
                <a:gd name="connsiteX1" fmla="*/ 227724 w 429621"/>
                <a:gd name="connsiteY1" fmla="*/ 348639 h 412903"/>
                <a:gd name="connsiteX2" fmla="*/ 16555 w 429621"/>
                <a:gd name="connsiteY2" fmla="*/ 338352 h 412903"/>
                <a:gd name="connsiteX3" fmla="*/ 38081 w 429621"/>
                <a:gd name="connsiteY3" fmla="*/ 75557 h 412903"/>
                <a:gd name="connsiteX4" fmla="*/ 222390 w 429621"/>
                <a:gd name="connsiteY4" fmla="*/ 4787 h 412903"/>
                <a:gd name="connsiteX5" fmla="*/ 428987 w 429621"/>
                <a:gd name="connsiteY5" fmla="*/ 182714 h 412903"/>
                <a:gd name="connsiteX6" fmla="*/ 323069 w 429621"/>
                <a:gd name="connsiteY6" fmla="*/ 263867 h 412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9621" h="412903">
                  <a:moveTo>
                    <a:pt x="323069" y="263867"/>
                  </a:moveTo>
                  <a:cubicBezTo>
                    <a:pt x="323069" y="263867"/>
                    <a:pt x="266776" y="287393"/>
                    <a:pt x="227724" y="348639"/>
                  </a:cubicBezTo>
                  <a:cubicBezTo>
                    <a:pt x="188576" y="409885"/>
                    <a:pt x="66847" y="460082"/>
                    <a:pt x="16555" y="338352"/>
                  </a:cubicBezTo>
                  <a:cubicBezTo>
                    <a:pt x="-14878" y="241197"/>
                    <a:pt x="1886" y="114991"/>
                    <a:pt x="38081" y="75557"/>
                  </a:cubicBezTo>
                  <a:cubicBezTo>
                    <a:pt x="74276" y="36124"/>
                    <a:pt x="147619" y="-16168"/>
                    <a:pt x="222390" y="4787"/>
                  </a:cubicBezTo>
                  <a:cubicBezTo>
                    <a:pt x="297066" y="25742"/>
                    <a:pt x="440322" y="13740"/>
                    <a:pt x="428987" y="182714"/>
                  </a:cubicBezTo>
                  <a:cubicBezTo>
                    <a:pt x="402412" y="250055"/>
                    <a:pt x="323069" y="263867"/>
                    <a:pt x="323069" y="263867"/>
                  </a:cubicBezTo>
                  <a:close/>
                </a:path>
              </a:pathLst>
            </a:custGeom>
            <a:solidFill>
              <a:srgbClr val="F2F9FE"/>
            </a:solidFill>
            <a:ln w="9525" cap="flat">
              <a:solidFill>
                <a:srgbClr val="00206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97EDC-2F14-4B51-B00D-36EF6617F0F9}"/>
                </a:ext>
              </a:extLst>
            </p:cNvPr>
            <p:cNvSpPr/>
            <p:nvPr/>
          </p:nvSpPr>
          <p:spPr>
            <a:xfrm>
              <a:off x="5313090" y="2966786"/>
              <a:ext cx="144498" cy="141281"/>
            </a:xfrm>
            <a:custGeom>
              <a:avLst/>
              <a:gdLst>
                <a:gd name="connsiteX0" fmla="*/ 115112 w 144498"/>
                <a:gd name="connsiteY0" fmla="*/ 20920 h 141281"/>
                <a:gd name="connsiteX1" fmla="*/ 130447 w 144498"/>
                <a:gd name="connsiteY1" fmla="*/ 120837 h 141281"/>
                <a:gd name="connsiteX2" fmla="*/ 29387 w 144498"/>
                <a:gd name="connsiteY2" fmla="*/ 120361 h 141281"/>
                <a:gd name="connsiteX3" fmla="*/ 14051 w 144498"/>
                <a:gd name="connsiteY3" fmla="*/ 20444 h 141281"/>
                <a:gd name="connsiteX4" fmla="*/ 115112 w 144498"/>
                <a:gd name="connsiteY4" fmla="*/ 20920 h 14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498" h="141281">
                  <a:moveTo>
                    <a:pt x="115112" y="20920"/>
                  </a:moveTo>
                  <a:cubicBezTo>
                    <a:pt x="147211" y="48638"/>
                    <a:pt x="154069" y="93405"/>
                    <a:pt x="130447" y="120837"/>
                  </a:cubicBezTo>
                  <a:cubicBezTo>
                    <a:pt x="106730" y="148269"/>
                    <a:pt x="61486" y="148079"/>
                    <a:pt x="29387" y="120361"/>
                  </a:cubicBezTo>
                  <a:cubicBezTo>
                    <a:pt x="-2713" y="92643"/>
                    <a:pt x="-9571" y="47876"/>
                    <a:pt x="14051" y="20444"/>
                  </a:cubicBezTo>
                  <a:cubicBezTo>
                    <a:pt x="37769" y="-6988"/>
                    <a:pt x="83012" y="-6798"/>
                    <a:pt x="115112" y="209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4E2C1A62-546C-41E5-A7DF-010272BB70EB}"/>
                </a:ext>
              </a:extLst>
            </p:cNvPr>
            <p:cNvSpPr/>
            <p:nvPr/>
          </p:nvSpPr>
          <p:spPr>
            <a:xfrm>
              <a:off x="5395342" y="2723660"/>
              <a:ext cx="138585" cy="147207"/>
            </a:xfrm>
            <a:custGeom>
              <a:avLst/>
              <a:gdLst>
                <a:gd name="connsiteX0" fmla="*/ 123919 w 138585"/>
                <a:gd name="connsiteY0" fmla="*/ 37161 h 147207"/>
                <a:gd name="connsiteX1" fmla="*/ 111917 w 138585"/>
                <a:gd name="connsiteY1" fmla="*/ 137554 h 147207"/>
                <a:gd name="connsiteX2" fmla="*/ 14667 w 138585"/>
                <a:gd name="connsiteY2" fmla="*/ 110027 h 147207"/>
                <a:gd name="connsiteX3" fmla="*/ 26668 w 138585"/>
                <a:gd name="connsiteY3" fmla="*/ 9633 h 147207"/>
                <a:gd name="connsiteX4" fmla="*/ 123919 w 138585"/>
                <a:gd name="connsiteY4" fmla="*/ 37161 h 147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585" h="147207">
                  <a:moveTo>
                    <a:pt x="123919" y="37161"/>
                  </a:moveTo>
                  <a:cubicBezTo>
                    <a:pt x="147445" y="72498"/>
                    <a:pt x="142112" y="117456"/>
                    <a:pt x="111917" y="137554"/>
                  </a:cubicBezTo>
                  <a:cubicBezTo>
                    <a:pt x="81723" y="157652"/>
                    <a:pt x="38194" y="145365"/>
                    <a:pt x="14667" y="110027"/>
                  </a:cubicBezTo>
                  <a:cubicBezTo>
                    <a:pt x="-8860" y="74689"/>
                    <a:pt x="-3526" y="29731"/>
                    <a:pt x="26668" y="9633"/>
                  </a:cubicBezTo>
                  <a:cubicBezTo>
                    <a:pt x="56863" y="-10464"/>
                    <a:pt x="100392" y="1918"/>
                    <a:pt x="123919" y="37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F3BEF7B3-DBD7-4B78-A865-C3E4F33DB6C2}"/>
                </a:ext>
              </a:extLst>
            </p:cNvPr>
            <p:cNvSpPr/>
            <p:nvPr/>
          </p:nvSpPr>
          <p:spPr>
            <a:xfrm rot="-1818677">
              <a:off x="5608018" y="2585771"/>
              <a:ext cx="131255" cy="153734"/>
            </a:xfrm>
            <a:custGeom>
              <a:avLst/>
              <a:gdLst>
                <a:gd name="connsiteX0" fmla="*/ 131255 w 131255"/>
                <a:gd name="connsiteY0" fmla="*/ 76867 h 153734"/>
                <a:gd name="connsiteX1" fmla="*/ 65628 w 131255"/>
                <a:gd name="connsiteY1" fmla="*/ 153734 h 153734"/>
                <a:gd name="connsiteX2" fmla="*/ 0 w 131255"/>
                <a:gd name="connsiteY2" fmla="*/ 76867 h 153734"/>
                <a:gd name="connsiteX3" fmla="*/ 65628 w 131255"/>
                <a:gd name="connsiteY3" fmla="*/ 0 h 153734"/>
                <a:gd name="connsiteX4" fmla="*/ 131255 w 131255"/>
                <a:gd name="connsiteY4" fmla="*/ 76867 h 15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55" h="153734">
                  <a:moveTo>
                    <a:pt x="131255" y="76867"/>
                  </a:moveTo>
                  <a:cubicBezTo>
                    <a:pt x="131255" y="119320"/>
                    <a:pt x="101873" y="153734"/>
                    <a:pt x="65628" y="153734"/>
                  </a:cubicBezTo>
                  <a:cubicBezTo>
                    <a:pt x="29382" y="153734"/>
                    <a:pt x="0" y="119320"/>
                    <a:pt x="0" y="76867"/>
                  </a:cubicBezTo>
                  <a:cubicBezTo>
                    <a:pt x="0" y="34415"/>
                    <a:pt x="29382" y="0"/>
                    <a:pt x="65628" y="0"/>
                  </a:cubicBezTo>
                  <a:cubicBezTo>
                    <a:pt x="101873" y="0"/>
                    <a:pt x="131255" y="34415"/>
                    <a:pt x="131255" y="768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CED15-BE98-4439-B7E5-50A8689F9977}"/>
                </a:ext>
              </a:extLst>
            </p:cNvPr>
            <p:cNvSpPr/>
            <p:nvPr/>
          </p:nvSpPr>
          <p:spPr>
            <a:xfrm rot="-1818677">
              <a:off x="5862278" y="2617009"/>
              <a:ext cx="131255" cy="153734"/>
            </a:xfrm>
            <a:custGeom>
              <a:avLst/>
              <a:gdLst>
                <a:gd name="connsiteX0" fmla="*/ 131255 w 131255"/>
                <a:gd name="connsiteY0" fmla="*/ 76867 h 153734"/>
                <a:gd name="connsiteX1" fmla="*/ 65628 w 131255"/>
                <a:gd name="connsiteY1" fmla="*/ 153734 h 153734"/>
                <a:gd name="connsiteX2" fmla="*/ 0 w 131255"/>
                <a:gd name="connsiteY2" fmla="*/ 76867 h 153734"/>
                <a:gd name="connsiteX3" fmla="*/ 65628 w 131255"/>
                <a:gd name="connsiteY3" fmla="*/ 0 h 153734"/>
                <a:gd name="connsiteX4" fmla="*/ 131255 w 131255"/>
                <a:gd name="connsiteY4" fmla="*/ 76867 h 15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55" h="153734">
                  <a:moveTo>
                    <a:pt x="131255" y="76867"/>
                  </a:moveTo>
                  <a:cubicBezTo>
                    <a:pt x="131255" y="119320"/>
                    <a:pt x="101873" y="153734"/>
                    <a:pt x="65628" y="153734"/>
                  </a:cubicBezTo>
                  <a:cubicBezTo>
                    <a:pt x="29382" y="153734"/>
                    <a:pt x="0" y="119320"/>
                    <a:pt x="0" y="76867"/>
                  </a:cubicBezTo>
                  <a:cubicBezTo>
                    <a:pt x="0" y="34415"/>
                    <a:pt x="29382" y="0"/>
                    <a:pt x="65628" y="0"/>
                  </a:cubicBezTo>
                  <a:cubicBezTo>
                    <a:pt x="101873" y="0"/>
                    <a:pt x="131255" y="34415"/>
                    <a:pt x="131255" y="768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4" name="TextBox 9">
            <a:extLst>
              <a:ext uri="{FF2B5EF4-FFF2-40B4-BE49-F238E27FC236}">
                <a16:creationId xmlns:a16="http://schemas.microsoft.com/office/drawing/2014/main" id="{C14F04B4-3237-19C6-58C0-FF214643F46A}"/>
              </a:ext>
            </a:extLst>
          </p:cNvPr>
          <p:cNvSpPr txBox="1"/>
          <p:nvPr/>
        </p:nvSpPr>
        <p:spPr>
          <a:xfrm>
            <a:off x="3752238" y="670523"/>
            <a:ext cx="468752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الفئة المستهدفة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  <p:sp>
        <p:nvSpPr>
          <p:cNvPr id="14" name="TextBox 42">
            <a:extLst>
              <a:ext uri="{FF2B5EF4-FFF2-40B4-BE49-F238E27FC236}">
                <a16:creationId xmlns:a16="http://schemas.microsoft.com/office/drawing/2014/main" id="{E6C7181D-9396-CA10-BE78-032C4A711DB3}"/>
              </a:ext>
            </a:extLst>
          </p:cNvPr>
          <p:cNvSpPr txBox="1"/>
          <p:nvPr/>
        </p:nvSpPr>
        <p:spPr>
          <a:xfrm>
            <a:off x="7990288" y="3790121"/>
            <a:ext cx="2768345" cy="121571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th-TH"/>
            </a:defPPr>
            <a:lvl1pPr marL="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rtl="1">
              <a:lnSpc>
                <a:spcPct val="150000"/>
              </a:lnSpc>
            </a:pPr>
            <a:r>
              <a:rPr lang="ar-SA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الطبيب </a:t>
            </a:r>
            <a:r>
              <a:rPr lang="ar-SA" sz="1800" dirty="0" err="1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البطري</a:t>
            </a:r>
            <a:r>
              <a:rPr lang="ar-SA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 </a:t>
            </a:r>
            <a:r>
              <a:rPr lang="en-US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(Vet)</a:t>
            </a:r>
          </a:p>
          <a:p>
            <a:pPr algn="ctr" rtl="1">
              <a:lnSpc>
                <a:spcPct val="150000"/>
              </a:lnSpc>
            </a:pPr>
            <a:r>
              <a:rPr lang="ar-SA" sz="16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إدارة السجلات الطبية، عرض فحوصات الذكاء الاصطناعي</a:t>
            </a:r>
          </a:p>
        </p:txBody>
      </p:sp>
      <p:sp>
        <p:nvSpPr>
          <p:cNvPr id="18" name="TextBox 42">
            <a:extLst>
              <a:ext uri="{FF2B5EF4-FFF2-40B4-BE49-F238E27FC236}">
                <a16:creationId xmlns:a16="http://schemas.microsoft.com/office/drawing/2014/main" id="{FD1EA77D-BF73-5256-8CE4-D5BC3D85DAB2}"/>
              </a:ext>
            </a:extLst>
          </p:cNvPr>
          <p:cNvSpPr txBox="1"/>
          <p:nvPr/>
        </p:nvSpPr>
        <p:spPr>
          <a:xfrm>
            <a:off x="4559146" y="4963178"/>
            <a:ext cx="2927146" cy="121571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th-TH"/>
            </a:defPPr>
            <a:lvl1pPr marL="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rtl="1">
              <a:lnSpc>
                <a:spcPct val="150000"/>
              </a:lnSpc>
            </a:pPr>
            <a:r>
              <a:rPr lang="ar-SA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ممثل المنظمة </a:t>
            </a:r>
            <a:r>
              <a:rPr lang="en-US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(Org-Rep)</a:t>
            </a:r>
          </a:p>
          <a:p>
            <a:pPr algn="ctr" rtl="1">
              <a:lnSpc>
                <a:spcPct val="150000"/>
              </a:lnSpc>
            </a:pPr>
            <a:r>
              <a:rPr lang="ar-SA" sz="16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إدارة حيوانات المنظمة، طلبات التبني، توليد </a:t>
            </a:r>
            <a:r>
              <a:rPr lang="en-US" sz="16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QR</a:t>
            </a:r>
          </a:p>
        </p:txBody>
      </p:sp>
      <p:sp>
        <p:nvSpPr>
          <p:cNvPr id="22" name="TextBox 42">
            <a:extLst>
              <a:ext uri="{FF2B5EF4-FFF2-40B4-BE49-F238E27FC236}">
                <a16:creationId xmlns:a16="http://schemas.microsoft.com/office/drawing/2014/main" id="{711030D4-4433-61A4-D326-E44440221719}"/>
              </a:ext>
            </a:extLst>
          </p:cNvPr>
          <p:cNvSpPr txBox="1"/>
          <p:nvPr/>
        </p:nvSpPr>
        <p:spPr>
          <a:xfrm>
            <a:off x="900005" y="3675550"/>
            <a:ext cx="2768345" cy="121571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th-TH"/>
            </a:defPPr>
            <a:lvl1pPr marL="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rtl="1">
              <a:lnSpc>
                <a:spcPct val="150000"/>
              </a:lnSpc>
            </a:pPr>
            <a:r>
              <a:rPr lang="ar-SA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المواطن </a:t>
            </a:r>
            <a:r>
              <a:rPr lang="en-US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(Citizen)</a:t>
            </a:r>
          </a:p>
          <a:p>
            <a:pPr algn="ctr" rtl="1">
              <a:lnSpc>
                <a:spcPct val="150000"/>
              </a:lnSpc>
            </a:pPr>
            <a:r>
              <a:rPr lang="ar-SA" sz="16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تصفح الحيوانات، طلبات التبني، المتجر عيادة </a:t>
            </a:r>
            <a:r>
              <a:rPr lang="en-US" sz="16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AI</a:t>
            </a:r>
          </a:p>
        </p:txBody>
      </p:sp>
      <p:sp>
        <p:nvSpPr>
          <p:cNvPr id="26" name="TextBox 42">
            <a:extLst>
              <a:ext uri="{FF2B5EF4-FFF2-40B4-BE49-F238E27FC236}">
                <a16:creationId xmlns:a16="http://schemas.microsoft.com/office/drawing/2014/main" id="{969BAB9D-42AC-557C-19E0-83F203B09463}"/>
              </a:ext>
            </a:extLst>
          </p:cNvPr>
          <p:cNvSpPr txBox="1"/>
          <p:nvPr/>
        </p:nvSpPr>
        <p:spPr>
          <a:xfrm>
            <a:off x="1211475" y="1437493"/>
            <a:ext cx="2768345" cy="1585049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th-TH"/>
            </a:defPPr>
            <a:lvl1pPr marL="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rtl="1">
              <a:lnSpc>
                <a:spcPct val="150000"/>
              </a:lnSpc>
            </a:pPr>
            <a:r>
              <a:rPr lang="ar-SA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الموظف </a:t>
            </a:r>
            <a:r>
              <a:rPr lang="en-US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(Employee)</a:t>
            </a:r>
          </a:p>
          <a:p>
            <a:pPr algn="ctr" rtl="1">
              <a:lnSpc>
                <a:spcPct val="150000"/>
              </a:lnSpc>
            </a:pPr>
            <a:r>
              <a:rPr lang="ar-SA" sz="16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عرض شامل، إدارة المستخدمين، الوصول للوحة التحكم</a:t>
            </a:r>
          </a:p>
        </p:txBody>
      </p:sp>
      <p:sp>
        <p:nvSpPr>
          <p:cNvPr id="29" name="Graphic 39">
            <a:extLst>
              <a:ext uri="{FF2B5EF4-FFF2-40B4-BE49-F238E27FC236}">
                <a16:creationId xmlns:a16="http://schemas.microsoft.com/office/drawing/2014/main" id="{344696CD-A62B-1997-AE21-00E526A7CF8D}"/>
              </a:ext>
            </a:extLst>
          </p:cNvPr>
          <p:cNvSpPr/>
          <p:nvPr/>
        </p:nvSpPr>
        <p:spPr>
          <a:xfrm rot="10800000" flipH="1">
            <a:off x="7267450" y="3826520"/>
            <a:ext cx="700067" cy="1028450"/>
          </a:xfrm>
          <a:custGeom>
            <a:avLst/>
            <a:gdLst>
              <a:gd name="connsiteX0" fmla="*/ 0 w 840866"/>
              <a:gd name="connsiteY0" fmla="*/ 1311021 h 1311813"/>
              <a:gd name="connsiteX1" fmla="*/ 382048 w 840866"/>
              <a:gd name="connsiteY1" fmla="*/ 1127284 h 1311813"/>
              <a:gd name="connsiteX2" fmla="*/ 642271 w 840866"/>
              <a:gd name="connsiteY2" fmla="*/ 620649 h 1311813"/>
              <a:gd name="connsiteX3" fmla="*/ 702850 w 840866"/>
              <a:gd name="connsiteY3" fmla="*/ 201168 h 1311813"/>
              <a:gd name="connsiteX4" fmla="*/ 840867 w 840866"/>
              <a:gd name="connsiteY4" fmla="*/ 0 h 1311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0866" h="1311813">
                <a:moveTo>
                  <a:pt x="0" y="1311021"/>
                </a:moveTo>
                <a:cubicBezTo>
                  <a:pt x="145733" y="1321118"/>
                  <a:pt x="281654" y="1233392"/>
                  <a:pt x="382048" y="1127284"/>
                </a:cubicBezTo>
                <a:cubicBezTo>
                  <a:pt x="514255" y="987457"/>
                  <a:pt x="605600" y="809530"/>
                  <a:pt x="642271" y="620649"/>
                </a:cubicBezTo>
                <a:cubicBezTo>
                  <a:pt x="669131" y="481870"/>
                  <a:pt x="667131" y="337947"/>
                  <a:pt x="702850" y="201168"/>
                </a:cubicBezTo>
                <a:cubicBezTo>
                  <a:pt x="724091" y="119825"/>
                  <a:pt x="764667" y="35433"/>
                  <a:pt x="840867" y="0"/>
                </a:cubicBezTo>
              </a:path>
            </a:pathLst>
          </a:custGeom>
          <a:noFill/>
          <a:ln w="19050" cap="flat">
            <a:solidFill>
              <a:srgbClr val="002060"/>
            </a:solidFill>
            <a:custDash>
              <a:ds d="225000" sp="225000"/>
            </a:custDash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1" name="Graphic 35">
            <a:extLst>
              <a:ext uri="{FF2B5EF4-FFF2-40B4-BE49-F238E27FC236}">
                <a16:creationId xmlns:a16="http://schemas.microsoft.com/office/drawing/2014/main" id="{135DC98D-5EBB-9835-4114-3E874F8E63B8}"/>
              </a:ext>
            </a:extLst>
          </p:cNvPr>
          <p:cNvSpPr/>
          <p:nvPr/>
        </p:nvSpPr>
        <p:spPr>
          <a:xfrm rot="20430590" flipH="1">
            <a:off x="5960424" y="4497399"/>
            <a:ext cx="346224" cy="479135"/>
          </a:xfrm>
          <a:custGeom>
            <a:avLst/>
            <a:gdLst>
              <a:gd name="connsiteX0" fmla="*/ 0 w 1544574"/>
              <a:gd name="connsiteY0" fmla="*/ 13054 h 1261860"/>
              <a:gd name="connsiteX1" fmla="*/ 263843 w 1544574"/>
              <a:gd name="connsiteY1" fmla="*/ 19150 h 1261860"/>
              <a:gd name="connsiteX2" fmla="*/ 445389 w 1544574"/>
              <a:gd name="connsiteY2" fmla="*/ 206697 h 1261860"/>
              <a:gd name="connsiteX3" fmla="*/ 612458 w 1544574"/>
              <a:gd name="connsiteY3" fmla="*/ 776006 h 1261860"/>
              <a:gd name="connsiteX4" fmla="*/ 1146905 w 1544574"/>
              <a:gd name="connsiteY4" fmla="*/ 1258067 h 1261860"/>
              <a:gd name="connsiteX5" fmla="*/ 1544574 w 1544574"/>
              <a:gd name="connsiteY5" fmla="*/ 1152530 h 1261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44574" h="1261860">
                <a:moveTo>
                  <a:pt x="0" y="13054"/>
                </a:moveTo>
                <a:cubicBezTo>
                  <a:pt x="84106" y="-472"/>
                  <a:pt x="181737" y="-10187"/>
                  <a:pt x="263843" y="19150"/>
                </a:cubicBezTo>
                <a:cubicBezTo>
                  <a:pt x="351663" y="50487"/>
                  <a:pt x="406622" y="126973"/>
                  <a:pt x="445389" y="206697"/>
                </a:cubicBezTo>
                <a:cubicBezTo>
                  <a:pt x="533305" y="387482"/>
                  <a:pt x="554546" y="585792"/>
                  <a:pt x="612458" y="776006"/>
                </a:cubicBezTo>
                <a:cubicBezTo>
                  <a:pt x="688467" y="1025276"/>
                  <a:pt x="876014" y="1219395"/>
                  <a:pt x="1146905" y="1258067"/>
                </a:cubicBezTo>
                <a:cubicBezTo>
                  <a:pt x="1335119" y="1284927"/>
                  <a:pt x="1504664" y="1160626"/>
                  <a:pt x="1544574" y="1152530"/>
                </a:cubicBezTo>
              </a:path>
            </a:pathLst>
          </a:custGeom>
          <a:noFill/>
          <a:ln w="19050" cap="flat">
            <a:solidFill>
              <a:srgbClr val="002060"/>
            </a:solidFill>
            <a:custDash>
              <a:ds d="225000" sp="225000"/>
            </a:custDash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3" name="Graphic 35">
            <a:extLst>
              <a:ext uri="{FF2B5EF4-FFF2-40B4-BE49-F238E27FC236}">
                <a16:creationId xmlns:a16="http://schemas.microsoft.com/office/drawing/2014/main" id="{51A822FE-3D99-5DDA-276B-AE732AB7AEE6}"/>
              </a:ext>
            </a:extLst>
          </p:cNvPr>
          <p:cNvSpPr/>
          <p:nvPr/>
        </p:nvSpPr>
        <p:spPr>
          <a:xfrm rot="21380201" flipH="1" flipV="1">
            <a:off x="3748284" y="1463209"/>
            <a:ext cx="1000359" cy="1647307"/>
          </a:xfrm>
          <a:custGeom>
            <a:avLst/>
            <a:gdLst>
              <a:gd name="connsiteX0" fmla="*/ 0 w 1544574"/>
              <a:gd name="connsiteY0" fmla="*/ 13054 h 1261860"/>
              <a:gd name="connsiteX1" fmla="*/ 263843 w 1544574"/>
              <a:gd name="connsiteY1" fmla="*/ 19150 h 1261860"/>
              <a:gd name="connsiteX2" fmla="*/ 445389 w 1544574"/>
              <a:gd name="connsiteY2" fmla="*/ 206697 h 1261860"/>
              <a:gd name="connsiteX3" fmla="*/ 612458 w 1544574"/>
              <a:gd name="connsiteY3" fmla="*/ 776006 h 1261860"/>
              <a:gd name="connsiteX4" fmla="*/ 1146905 w 1544574"/>
              <a:gd name="connsiteY4" fmla="*/ 1258067 h 1261860"/>
              <a:gd name="connsiteX5" fmla="*/ 1544574 w 1544574"/>
              <a:gd name="connsiteY5" fmla="*/ 1152530 h 1261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44574" h="1261860">
                <a:moveTo>
                  <a:pt x="0" y="13054"/>
                </a:moveTo>
                <a:cubicBezTo>
                  <a:pt x="84106" y="-472"/>
                  <a:pt x="181737" y="-10187"/>
                  <a:pt x="263843" y="19150"/>
                </a:cubicBezTo>
                <a:cubicBezTo>
                  <a:pt x="351663" y="50487"/>
                  <a:pt x="406622" y="126973"/>
                  <a:pt x="445389" y="206697"/>
                </a:cubicBezTo>
                <a:cubicBezTo>
                  <a:pt x="533305" y="387482"/>
                  <a:pt x="554546" y="585792"/>
                  <a:pt x="612458" y="776006"/>
                </a:cubicBezTo>
                <a:cubicBezTo>
                  <a:pt x="688467" y="1025276"/>
                  <a:pt x="876014" y="1219395"/>
                  <a:pt x="1146905" y="1258067"/>
                </a:cubicBezTo>
                <a:cubicBezTo>
                  <a:pt x="1335119" y="1284927"/>
                  <a:pt x="1504664" y="1160626"/>
                  <a:pt x="1544574" y="1152530"/>
                </a:cubicBezTo>
              </a:path>
            </a:pathLst>
          </a:custGeom>
          <a:noFill/>
          <a:ln w="19050" cap="flat">
            <a:solidFill>
              <a:srgbClr val="002060"/>
            </a:solidFill>
            <a:custDash>
              <a:ds d="225000" sp="225000"/>
            </a:custDash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5" name="Rectangle 37">
            <a:extLst>
              <a:ext uri="{FF2B5EF4-FFF2-40B4-BE49-F238E27FC236}">
                <a16:creationId xmlns:a16="http://schemas.microsoft.com/office/drawing/2014/main" id="{52ED7E05-65CB-D163-E2EE-1A7CAEAD6F65}"/>
              </a:ext>
            </a:extLst>
          </p:cNvPr>
          <p:cNvSpPr/>
          <p:nvPr/>
        </p:nvSpPr>
        <p:spPr>
          <a:xfrm>
            <a:off x="2354123" y="6278736"/>
            <a:ext cx="7497777" cy="64401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04/21</a:t>
            </a:r>
            <a:endParaRPr lang="th-TH" sz="2000" b="1" dirty="0">
              <a:solidFill>
                <a:schemeClr val="accent4"/>
              </a:solidFill>
              <a:latin typeface="Cairo ExtraBold" pitchFamily="2" charset="-78"/>
            </a:endParaRPr>
          </a:p>
        </p:txBody>
      </p:sp>
      <p:pic>
        <p:nvPicPr>
          <p:cNvPr id="36" name="Graphic 3">
            <a:extLst>
              <a:ext uri="{FF2B5EF4-FFF2-40B4-BE49-F238E27FC236}">
                <a16:creationId xmlns:a16="http://schemas.microsoft.com/office/drawing/2014/main" id="{E1887821-54AB-C3E6-6682-A8E51810AA1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16200000">
            <a:off x="5187972" y="3646646"/>
            <a:ext cx="2377372" cy="12317879"/>
          </a:xfrm>
          <a:prstGeom prst="rect">
            <a:avLst/>
          </a:prstGeom>
        </p:spPr>
      </p:pic>
      <p:sp>
        <p:nvSpPr>
          <p:cNvPr id="38" name="Graphic 4">
            <a:extLst>
              <a:ext uri="{FF2B5EF4-FFF2-40B4-BE49-F238E27FC236}">
                <a16:creationId xmlns:a16="http://schemas.microsoft.com/office/drawing/2014/main" id="{B1FC3689-AC9B-B0BB-30F4-FE0C2D620F72}"/>
              </a:ext>
            </a:extLst>
          </p:cNvPr>
          <p:cNvSpPr/>
          <p:nvPr/>
        </p:nvSpPr>
        <p:spPr>
          <a:xfrm>
            <a:off x="9851900" y="-3603339"/>
            <a:ext cx="5919882" cy="1707179"/>
          </a:xfrm>
          <a:custGeom>
            <a:avLst/>
            <a:gdLst>
              <a:gd name="connsiteX0" fmla="*/ 0 w 5919882"/>
              <a:gd name="connsiteY0" fmla="*/ 248888 h 1707179"/>
              <a:gd name="connsiteX1" fmla="*/ 423767 w 5919882"/>
              <a:gd name="connsiteY1" fmla="*/ 551498 h 1707179"/>
              <a:gd name="connsiteX2" fmla="*/ 3097721 w 5919882"/>
              <a:gd name="connsiteY2" fmla="*/ 1246061 h 1707179"/>
              <a:gd name="connsiteX3" fmla="*/ 3533966 w 5919882"/>
              <a:gd name="connsiteY3" fmla="*/ 1490186 h 1707179"/>
              <a:gd name="connsiteX4" fmla="*/ 3591782 w 5919882"/>
              <a:gd name="connsiteY4" fmla="*/ 1664399 h 1707179"/>
              <a:gd name="connsiteX5" fmla="*/ 3537966 w 5919882"/>
              <a:gd name="connsiteY5" fmla="*/ 1696117 h 1707179"/>
              <a:gd name="connsiteX6" fmla="*/ 3270409 w 5919882"/>
              <a:gd name="connsiteY6" fmla="*/ 1563719 h 1707179"/>
              <a:gd name="connsiteX7" fmla="*/ 3426143 w 5919882"/>
              <a:gd name="connsiteY7" fmla="*/ 1369981 h 1707179"/>
              <a:gd name="connsiteX8" fmla="*/ 4245864 w 5919882"/>
              <a:gd name="connsiteY8" fmla="*/ 1269111 h 1707179"/>
              <a:gd name="connsiteX9" fmla="*/ 5652897 w 5919882"/>
              <a:gd name="connsiteY9" fmla="*/ 467678 h 1707179"/>
              <a:gd name="connsiteX10" fmla="*/ 5919883 w 5919882"/>
              <a:gd name="connsiteY10" fmla="*/ 0 h 1707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19882" h="1707179">
                <a:moveTo>
                  <a:pt x="0" y="248888"/>
                </a:moveTo>
                <a:cubicBezTo>
                  <a:pt x="74295" y="411290"/>
                  <a:pt x="254984" y="493014"/>
                  <a:pt x="423767" y="551498"/>
                </a:cubicBezTo>
                <a:cubicBezTo>
                  <a:pt x="1295019" y="853154"/>
                  <a:pt x="2242852" y="900684"/>
                  <a:pt x="3097721" y="1246061"/>
                </a:cubicBezTo>
                <a:cubicBezTo>
                  <a:pt x="3252883" y="1308735"/>
                  <a:pt x="3406045" y="1382173"/>
                  <a:pt x="3533966" y="1490186"/>
                </a:cubicBezTo>
                <a:cubicBezTo>
                  <a:pt x="3586163" y="1534287"/>
                  <a:pt x="3635978" y="1612297"/>
                  <a:pt x="3591782" y="1664399"/>
                </a:cubicBezTo>
                <a:cubicBezTo>
                  <a:pt x="3578162" y="1680496"/>
                  <a:pt x="3557969" y="1689545"/>
                  <a:pt x="3537966" y="1696117"/>
                </a:cubicBezTo>
                <a:cubicBezTo>
                  <a:pt x="3428619" y="1732026"/>
                  <a:pt x="3276791" y="1678591"/>
                  <a:pt x="3270409" y="1563719"/>
                </a:cubicBezTo>
                <a:cubicBezTo>
                  <a:pt x="3265551" y="1475804"/>
                  <a:pt x="3346514" y="1407605"/>
                  <a:pt x="3426143" y="1369981"/>
                </a:cubicBezTo>
                <a:cubicBezTo>
                  <a:pt x="3676936" y="1251395"/>
                  <a:pt x="3968877" y="1285399"/>
                  <a:pt x="4245864" y="1269111"/>
                </a:cubicBezTo>
                <a:cubicBezTo>
                  <a:pt x="4807458" y="1236059"/>
                  <a:pt x="5373053" y="955738"/>
                  <a:pt x="5652897" y="467678"/>
                </a:cubicBezTo>
                <a:cubicBezTo>
                  <a:pt x="5742432" y="311563"/>
                  <a:pt x="5802820" y="136684"/>
                  <a:pt x="5919883" y="0"/>
                </a:cubicBezTo>
              </a:path>
            </a:pathLst>
          </a:custGeom>
          <a:noFill/>
          <a:ln w="19050" cap="rnd">
            <a:solidFill>
              <a:schemeClr val="tx1">
                <a:lumMod val="85000"/>
                <a:lumOff val="15000"/>
              </a:schemeClr>
            </a:solidFill>
            <a:custDash>
              <a:ds d="375000" sp="375000"/>
            </a:custDash>
            <a:round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sp>
        <p:nvSpPr>
          <p:cNvPr id="40" name="TextBox 9">
            <a:extLst>
              <a:ext uri="{FF2B5EF4-FFF2-40B4-BE49-F238E27FC236}">
                <a16:creationId xmlns:a16="http://schemas.microsoft.com/office/drawing/2014/main" id="{D98C7C0E-13D4-8811-92A2-0885FE8332DC}"/>
              </a:ext>
            </a:extLst>
          </p:cNvPr>
          <p:cNvSpPr txBox="1"/>
          <p:nvPr/>
        </p:nvSpPr>
        <p:spPr>
          <a:xfrm>
            <a:off x="4042488" y="-1995377"/>
            <a:ext cx="402945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أهداف المشروع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  <p:grpSp>
        <p:nvGrpSpPr>
          <p:cNvPr id="42" name="Group 39">
            <a:extLst>
              <a:ext uri="{FF2B5EF4-FFF2-40B4-BE49-F238E27FC236}">
                <a16:creationId xmlns:a16="http://schemas.microsoft.com/office/drawing/2014/main" id="{6348210D-C846-CB01-06BC-36AA8B2C6126}"/>
              </a:ext>
            </a:extLst>
          </p:cNvPr>
          <p:cNvGrpSpPr/>
          <p:nvPr/>
        </p:nvGrpSpPr>
        <p:grpSpPr>
          <a:xfrm>
            <a:off x="-236172" y="-53169"/>
            <a:ext cx="673318" cy="1123345"/>
            <a:chOff x="646774" y="6200266"/>
            <a:chExt cx="673318" cy="1123345"/>
          </a:xfrm>
          <a:solidFill>
            <a:srgbClr val="002060"/>
          </a:solidFill>
        </p:grpSpPr>
        <p:sp>
          <p:nvSpPr>
            <p:cNvPr id="88" name="Freeform: Shape 17">
              <a:extLst>
                <a:ext uri="{FF2B5EF4-FFF2-40B4-BE49-F238E27FC236}">
                  <a16:creationId xmlns:a16="http://schemas.microsoft.com/office/drawing/2014/main" id="{44A07BB0-CA2D-6117-DA11-4C689828C8A9}"/>
                </a:ext>
              </a:extLst>
            </p:cNvPr>
            <p:cNvSpPr/>
            <p:nvPr/>
          </p:nvSpPr>
          <p:spPr>
            <a:xfrm>
              <a:off x="646774" y="6670458"/>
              <a:ext cx="673318" cy="653153"/>
            </a:xfrm>
            <a:custGeom>
              <a:avLst/>
              <a:gdLst>
                <a:gd name="connsiteX0" fmla="*/ 160496 w 320992"/>
                <a:gd name="connsiteY0" fmla="*/ 320993 h 320992"/>
                <a:gd name="connsiteX1" fmla="*/ 0 w 320992"/>
                <a:gd name="connsiteY1" fmla="*/ 160496 h 320992"/>
                <a:gd name="connsiteX2" fmla="*/ 160496 w 320992"/>
                <a:gd name="connsiteY2" fmla="*/ 0 h 320992"/>
                <a:gd name="connsiteX3" fmla="*/ 320993 w 320992"/>
                <a:gd name="connsiteY3" fmla="*/ 160496 h 320992"/>
                <a:gd name="connsiteX4" fmla="*/ 160496 w 320992"/>
                <a:gd name="connsiteY4" fmla="*/ 320993 h 320992"/>
                <a:gd name="connsiteX5" fmla="*/ 160496 w 320992"/>
                <a:gd name="connsiteY5" fmla="*/ 9525 h 320992"/>
                <a:gd name="connsiteX6" fmla="*/ 9525 w 320992"/>
                <a:gd name="connsiteY6" fmla="*/ 160496 h 320992"/>
                <a:gd name="connsiteX7" fmla="*/ 160496 w 320992"/>
                <a:gd name="connsiteY7" fmla="*/ 311468 h 320992"/>
                <a:gd name="connsiteX8" fmla="*/ 311468 w 320992"/>
                <a:gd name="connsiteY8" fmla="*/ 160496 h 320992"/>
                <a:gd name="connsiteX9" fmla="*/ 160496 w 320992"/>
                <a:gd name="connsiteY9" fmla="*/ 9525 h 320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0992" h="320992">
                  <a:moveTo>
                    <a:pt x="160496" y="320993"/>
                  </a:moveTo>
                  <a:cubicBezTo>
                    <a:pt x="72009" y="320993"/>
                    <a:pt x="0" y="248984"/>
                    <a:pt x="0" y="160496"/>
                  </a:cubicBezTo>
                  <a:cubicBezTo>
                    <a:pt x="0" y="72009"/>
                    <a:pt x="72009" y="0"/>
                    <a:pt x="160496" y="0"/>
                  </a:cubicBezTo>
                  <a:cubicBezTo>
                    <a:pt x="248984" y="0"/>
                    <a:pt x="320993" y="72009"/>
                    <a:pt x="320993" y="160496"/>
                  </a:cubicBezTo>
                  <a:cubicBezTo>
                    <a:pt x="320993" y="248984"/>
                    <a:pt x="248984" y="320993"/>
                    <a:pt x="160496" y="320993"/>
                  </a:cubicBezTo>
                  <a:close/>
                  <a:moveTo>
                    <a:pt x="160496" y="9525"/>
                  </a:moveTo>
                  <a:cubicBezTo>
                    <a:pt x="77248" y="9525"/>
                    <a:pt x="9525" y="77248"/>
                    <a:pt x="9525" y="160496"/>
                  </a:cubicBezTo>
                  <a:cubicBezTo>
                    <a:pt x="9525" y="243745"/>
                    <a:pt x="77248" y="311468"/>
                    <a:pt x="160496" y="311468"/>
                  </a:cubicBezTo>
                  <a:cubicBezTo>
                    <a:pt x="243745" y="311468"/>
                    <a:pt x="311468" y="243745"/>
                    <a:pt x="311468" y="160496"/>
                  </a:cubicBezTo>
                  <a:cubicBezTo>
                    <a:pt x="311468" y="77248"/>
                    <a:pt x="243745" y="9525"/>
                    <a:pt x="160496" y="9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90" name="Freeform: Shape 18">
              <a:extLst>
                <a:ext uri="{FF2B5EF4-FFF2-40B4-BE49-F238E27FC236}">
                  <a16:creationId xmlns:a16="http://schemas.microsoft.com/office/drawing/2014/main" id="{7AEFD04C-C141-E108-52FD-7D159513D03F}"/>
                </a:ext>
              </a:extLst>
            </p:cNvPr>
            <p:cNvSpPr/>
            <p:nvPr/>
          </p:nvSpPr>
          <p:spPr>
            <a:xfrm>
              <a:off x="646774" y="6435362"/>
              <a:ext cx="673318" cy="653153"/>
            </a:xfrm>
            <a:custGeom>
              <a:avLst/>
              <a:gdLst>
                <a:gd name="connsiteX0" fmla="*/ 160496 w 320992"/>
                <a:gd name="connsiteY0" fmla="*/ 320992 h 320992"/>
                <a:gd name="connsiteX1" fmla="*/ 0 w 320992"/>
                <a:gd name="connsiteY1" fmla="*/ 160496 h 320992"/>
                <a:gd name="connsiteX2" fmla="*/ 160496 w 320992"/>
                <a:gd name="connsiteY2" fmla="*/ 0 h 320992"/>
                <a:gd name="connsiteX3" fmla="*/ 320993 w 320992"/>
                <a:gd name="connsiteY3" fmla="*/ 160496 h 320992"/>
                <a:gd name="connsiteX4" fmla="*/ 160496 w 320992"/>
                <a:gd name="connsiteY4" fmla="*/ 320992 h 320992"/>
                <a:gd name="connsiteX5" fmla="*/ 160496 w 320992"/>
                <a:gd name="connsiteY5" fmla="*/ 9430 h 320992"/>
                <a:gd name="connsiteX6" fmla="*/ 9525 w 320992"/>
                <a:gd name="connsiteY6" fmla="*/ 160401 h 320992"/>
                <a:gd name="connsiteX7" fmla="*/ 160496 w 320992"/>
                <a:gd name="connsiteY7" fmla="*/ 311372 h 320992"/>
                <a:gd name="connsiteX8" fmla="*/ 311468 w 320992"/>
                <a:gd name="connsiteY8" fmla="*/ 160401 h 320992"/>
                <a:gd name="connsiteX9" fmla="*/ 160496 w 320992"/>
                <a:gd name="connsiteY9" fmla="*/ 9430 h 320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0992" h="320992">
                  <a:moveTo>
                    <a:pt x="160496" y="320992"/>
                  </a:moveTo>
                  <a:cubicBezTo>
                    <a:pt x="72009" y="320992"/>
                    <a:pt x="0" y="248984"/>
                    <a:pt x="0" y="160496"/>
                  </a:cubicBezTo>
                  <a:cubicBezTo>
                    <a:pt x="0" y="72009"/>
                    <a:pt x="72009" y="0"/>
                    <a:pt x="160496" y="0"/>
                  </a:cubicBezTo>
                  <a:cubicBezTo>
                    <a:pt x="248984" y="0"/>
                    <a:pt x="320993" y="72009"/>
                    <a:pt x="320993" y="160496"/>
                  </a:cubicBezTo>
                  <a:cubicBezTo>
                    <a:pt x="320993" y="248984"/>
                    <a:pt x="248984" y="320992"/>
                    <a:pt x="160496" y="320992"/>
                  </a:cubicBezTo>
                  <a:close/>
                  <a:moveTo>
                    <a:pt x="160496" y="9430"/>
                  </a:moveTo>
                  <a:cubicBezTo>
                    <a:pt x="77248" y="9430"/>
                    <a:pt x="9525" y="77152"/>
                    <a:pt x="9525" y="160401"/>
                  </a:cubicBezTo>
                  <a:cubicBezTo>
                    <a:pt x="9525" y="243650"/>
                    <a:pt x="77248" y="311372"/>
                    <a:pt x="160496" y="311372"/>
                  </a:cubicBezTo>
                  <a:cubicBezTo>
                    <a:pt x="243745" y="311372"/>
                    <a:pt x="311468" y="243650"/>
                    <a:pt x="311468" y="160401"/>
                  </a:cubicBezTo>
                  <a:cubicBezTo>
                    <a:pt x="311468" y="77152"/>
                    <a:pt x="243745" y="9430"/>
                    <a:pt x="160496" y="9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04" name="Freeform: Shape 19">
              <a:extLst>
                <a:ext uri="{FF2B5EF4-FFF2-40B4-BE49-F238E27FC236}">
                  <a16:creationId xmlns:a16="http://schemas.microsoft.com/office/drawing/2014/main" id="{F2253E61-F5A6-D5B1-C57B-9B6D6E5243DF}"/>
                </a:ext>
              </a:extLst>
            </p:cNvPr>
            <p:cNvSpPr/>
            <p:nvPr/>
          </p:nvSpPr>
          <p:spPr>
            <a:xfrm>
              <a:off x="646774" y="6200266"/>
              <a:ext cx="673318" cy="653153"/>
            </a:xfrm>
            <a:custGeom>
              <a:avLst/>
              <a:gdLst>
                <a:gd name="connsiteX0" fmla="*/ 160496 w 320992"/>
                <a:gd name="connsiteY0" fmla="*/ 320992 h 320992"/>
                <a:gd name="connsiteX1" fmla="*/ 0 w 320992"/>
                <a:gd name="connsiteY1" fmla="*/ 160496 h 320992"/>
                <a:gd name="connsiteX2" fmla="*/ 160496 w 320992"/>
                <a:gd name="connsiteY2" fmla="*/ 0 h 320992"/>
                <a:gd name="connsiteX3" fmla="*/ 320993 w 320992"/>
                <a:gd name="connsiteY3" fmla="*/ 160496 h 320992"/>
                <a:gd name="connsiteX4" fmla="*/ 160496 w 320992"/>
                <a:gd name="connsiteY4" fmla="*/ 320992 h 320992"/>
                <a:gd name="connsiteX5" fmla="*/ 160496 w 320992"/>
                <a:gd name="connsiteY5" fmla="*/ 9430 h 320992"/>
                <a:gd name="connsiteX6" fmla="*/ 9525 w 320992"/>
                <a:gd name="connsiteY6" fmla="*/ 160401 h 320992"/>
                <a:gd name="connsiteX7" fmla="*/ 160496 w 320992"/>
                <a:gd name="connsiteY7" fmla="*/ 311372 h 320992"/>
                <a:gd name="connsiteX8" fmla="*/ 311468 w 320992"/>
                <a:gd name="connsiteY8" fmla="*/ 160401 h 320992"/>
                <a:gd name="connsiteX9" fmla="*/ 160496 w 320992"/>
                <a:gd name="connsiteY9" fmla="*/ 9430 h 320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0992" h="320992">
                  <a:moveTo>
                    <a:pt x="160496" y="320992"/>
                  </a:moveTo>
                  <a:cubicBezTo>
                    <a:pt x="72009" y="320992"/>
                    <a:pt x="0" y="248984"/>
                    <a:pt x="0" y="160496"/>
                  </a:cubicBezTo>
                  <a:cubicBezTo>
                    <a:pt x="0" y="72009"/>
                    <a:pt x="72009" y="0"/>
                    <a:pt x="160496" y="0"/>
                  </a:cubicBezTo>
                  <a:cubicBezTo>
                    <a:pt x="248984" y="0"/>
                    <a:pt x="320993" y="72009"/>
                    <a:pt x="320993" y="160496"/>
                  </a:cubicBezTo>
                  <a:cubicBezTo>
                    <a:pt x="320993" y="248984"/>
                    <a:pt x="248984" y="320992"/>
                    <a:pt x="160496" y="320992"/>
                  </a:cubicBezTo>
                  <a:close/>
                  <a:moveTo>
                    <a:pt x="160496" y="9430"/>
                  </a:moveTo>
                  <a:cubicBezTo>
                    <a:pt x="77248" y="9430"/>
                    <a:pt x="9525" y="77152"/>
                    <a:pt x="9525" y="160401"/>
                  </a:cubicBezTo>
                  <a:cubicBezTo>
                    <a:pt x="9525" y="243649"/>
                    <a:pt x="77248" y="311372"/>
                    <a:pt x="160496" y="311372"/>
                  </a:cubicBezTo>
                  <a:cubicBezTo>
                    <a:pt x="243745" y="311372"/>
                    <a:pt x="311468" y="243649"/>
                    <a:pt x="311468" y="160401"/>
                  </a:cubicBezTo>
                  <a:cubicBezTo>
                    <a:pt x="311468" y="77152"/>
                    <a:pt x="243745" y="9430"/>
                    <a:pt x="160496" y="9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05" name="مجموعة 104">
            <a:extLst>
              <a:ext uri="{FF2B5EF4-FFF2-40B4-BE49-F238E27FC236}">
                <a16:creationId xmlns:a16="http://schemas.microsoft.com/office/drawing/2014/main" id="{041503C1-6C00-E843-2B5A-9DA6F6BD8074}"/>
              </a:ext>
            </a:extLst>
          </p:cNvPr>
          <p:cNvGrpSpPr/>
          <p:nvPr/>
        </p:nvGrpSpPr>
        <p:grpSpPr>
          <a:xfrm>
            <a:off x="13910992" y="1509359"/>
            <a:ext cx="2361371" cy="2064842"/>
            <a:chOff x="8360384" y="1960769"/>
            <a:chExt cx="2361371" cy="2064842"/>
          </a:xfrm>
        </p:grpSpPr>
        <p:sp>
          <p:nvSpPr>
            <p:cNvPr id="106" name="شكل بيضاوي 105">
              <a:extLst>
                <a:ext uri="{FF2B5EF4-FFF2-40B4-BE49-F238E27FC236}">
                  <a16:creationId xmlns:a16="http://schemas.microsoft.com/office/drawing/2014/main" id="{09CD4A2A-B4FE-7FC7-E6DE-715E61CAEB47}"/>
                </a:ext>
              </a:extLst>
            </p:cNvPr>
            <p:cNvSpPr/>
            <p:nvPr/>
          </p:nvSpPr>
          <p:spPr>
            <a:xfrm>
              <a:off x="9083870" y="2054101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pic>
          <p:nvPicPr>
            <p:cNvPr id="107" name="صورة 106">
              <a:extLst>
                <a:ext uri="{FF2B5EF4-FFF2-40B4-BE49-F238E27FC236}">
                  <a16:creationId xmlns:a16="http://schemas.microsoft.com/office/drawing/2014/main" id="{D6700E05-2E20-8561-B46F-7BF9C2BBE42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307070" y="2277301"/>
              <a:ext cx="468000" cy="468000"/>
            </a:xfrm>
            <a:prstGeom prst="rect">
              <a:avLst/>
            </a:prstGeom>
          </p:spPr>
        </p:pic>
        <p:sp>
          <p:nvSpPr>
            <p:cNvPr id="108" name="مربع نص 107">
              <a:extLst>
                <a:ext uri="{FF2B5EF4-FFF2-40B4-BE49-F238E27FC236}">
                  <a16:creationId xmlns:a16="http://schemas.microsoft.com/office/drawing/2014/main" id="{4291561E-3D36-3375-8B8F-80E4F8DD1CA8}"/>
                </a:ext>
              </a:extLst>
            </p:cNvPr>
            <p:cNvSpPr txBox="1"/>
            <p:nvPr/>
          </p:nvSpPr>
          <p:spPr>
            <a:xfrm>
              <a:off x="8360384" y="3225392"/>
              <a:ext cx="2361371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ct val="150000"/>
                </a:lnSpc>
              </a:pP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بناء قاعدة بيانات ومتجر إلكتروني للحيوانات.</a:t>
              </a:r>
            </a:p>
          </p:txBody>
        </p:sp>
        <p:sp>
          <p:nvSpPr>
            <p:cNvPr id="109" name="شكل بيضاوي 108">
              <a:extLst>
                <a:ext uri="{FF2B5EF4-FFF2-40B4-BE49-F238E27FC236}">
                  <a16:creationId xmlns:a16="http://schemas.microsoft.com/office/drawing/2014/main" id="{AA2BAD72-10C8-4004-1DE4-5D2C3D9B58F8}"/>
                </a:ext>
              </a:extLst>
            </p:cNvPr>
            <p:cNvSpPr/>
            <p:nvPr/>
          </p:nvSpPr>
          <p:spPr>
            <a:xfrm>
              <a:off x="9851755" y="1960769"/>
              <a:ext cx="468000" cy="4680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1</a:t>
              </a:r>
            </a:p>
          </p:txBody>
        </p:sp>
      </p:grpSp>
      <p:grpSp>
        <p:nvGrpSpPr>
          <p:cNvPr id="110" name="مجموعة 109">
            <a:extLst>
              <a:ext uri="{FF2B5EF4-FFF2-40B4-BE49-F238E27FC236}">
                <a16:creationId xmlns:a16="http://schemas.microsoft.com/office/drawing/2014/main" id="{526404BD-2346-0C7E-523F-AFEFAD27DE9B}"/>
              </a:ext>
            </a:extLst>
          </p:cNvPr>
          <p:cNvGrpSpPr/>
          <p:nvPr/>
        </p:nvGrpSpPr>
        <p:grpSpPr>
          <a:xfrm>
            <a:off x="4772780" y="-3272374"/>
            <a:ext cx="2361371" cy="2064842"/>
            <a:chOff x="4915315" y="1960769"/>
            <a:chExt cx="2361371" cy="2064842"/>
          </a:xfrm>
        </p:grpSpPr>
        <p:sp>
          <p:nvSpPr>
            <p:cNvPr id="111" name="شكل بيضاوي 110">
              <a:extLst>
                <a:ext uri="{FF2B5EF4-FFF2-40B4-BE49-F238E27FC236}">
                  <a16:creationId xmlns:a16="http://schemas.microsoft.com/office/drawing/2014/main" id="{6FEBD3B3-BF71-D75C-392B-CAB1B2075E90}"/>
                </a:ext>
              </a:extLst>
            </p:cNvPr>
            <p:cNvSpPr/>
            <p:nvPr/>
          </p:nvSpPr>
          <p:spPr>
            <a:xfrm>
              <a:off x="5638800" y="2054101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pic>
          <p:nvPicPr>
            <p:cNvPr id="112" name="صورة 111">
              <a:extLst>
                <a:ext uri="{FF2B5EF4-FFF2-40B4-BE49-F238E27FC236}">
                  <a16:creationId xmlns:a16="http://schemas.microsoft.com/office/drawing/2014/main" id="{D1AB4E2A-0BE1-9FF0-3860-548B1FD41A6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842190" y="2277301"/>
              <a:ext cx="468000" cy="468000"/>
            </a:xfrm>
            <a:prstGeom prst="rect">
              <a:avLst/>
            </a:prstGeom>
          </p:spPr>
        </p:pic>
        <p:sp>
          <p:nvSpPr>
            <p:cNvPr id="113" name="مربع نص 112">
              <a:extLst>
                <a:ext uri="{FF2B5EF4-FFF2-40B4-BE49-F238E27FC236}">
                  <a16:creationId xmlns:a16="http://schemas.microsoft.com/office/drawing/2014/main" id="{05A7E4AF-E6A6-1CBE-1D6A-2E218541C99F}"/>
                </a:ext>
              </a:extLst>
            </p:cNvPr>
            <p:cNvSpPr txBox="1"/>
            <p:nvPr/>
          </p:nvSpPr>
          <p:spPr>
            <a:xfrm>
              <a:off x="4915315" y="3225392"/>
              <a:ext cx="2361371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ct val="150000"/>
                </a:lnSpc>
              </a:pP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توليد رموز</a:t>
              </a:r>
              <a:r>
                <a:rPr lang="en-US" sz="1600" dirty="0">
                  <a:latin typeface="Cairo ExtraBold" pitchFamily="2" charset="-78"/>
                  <a:cs typeface="Cairo ExtraBold" pitchFamily="2" charset="-78"/>
                </a:rPr>
                <a:t>QR </a:t>
              </a: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 للوصول السريع للبيانات.</a:t>
              </a:r>
            </a:p>
          </p:txBody>
        </p:sp>
        <p:sp>
          <p:nvSpPr>
            <p:cNvPr id="114" name="شكل بيضاوي 113">
              <a:extLst>
                <a:ext uri="{FF2B5EF4-FFF2-40B4-BE49-F238E27FC236}">
                  <a16:creationId xmlns:a16="http://schemas.microsoft.com/office/drawing/2014/main" id="{B15F5BE7-81A0-67D6-3059-F71897FF0872}"/>
                </a:ext>
              </a:extLst>
            </p:cNvPr>
            <p:cNvSpPr/>
            <p:nvPr/>
          </p:nvSpPr>
          <p:spPr>
            <a:xfrm>
              <a:off x="6406685" y="1960769"/>
              <a:ext cx="468000" cy="4680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2</a:t>
              </a:r>
            </a:p>
          </p:txBody>
        </p:sp>
      </p:grpSp>
      <p:grpSp>
        <p:nvGrpSpPr>
          <p:cNvPr id="115" name="مجموعة 114">
            <a:extLst>
              <a:ext uri="{FF2B5EF4-FFF2-40B4-BE49-F238E27FC236}">
                <a16:creationId xmlns:a16="http://schemas.microsoft.com/office/drawing/2014/main" id="{69EE44E5-45DE-7146-ECD6-CB3095209E31}"/>
              </a:ext>
            </a:extLst>
          </p:cNvPr>
          <p:cNvGrpSpPr/>
          <p:nvPr/>
        </p:nvGrpSpPr>
        <p:grpSpPr>
          <a:xfrm>
            <a:off x="-4977307" y="50734"/>
            <a:ext cx="2766474" cy="2064842"/>
            <a:chOff x="1264357" y="1960769"/>
            <a:chExt cx="2766474" cy="2064842"/>
          </a:xfrm>
        </p:grpSpPr>
        <p:sp>
          <p:nvSpPr>
            <p:cNvPr id="116" name="شكل بيضاوي 115">
              <a:extLst>
                <a:ext uri="{FF2B5EF4-FFF2-40B4-BE49-F238E27FC236}">
                  <a16:creationId xmlns:a16="http://schemas.microsoft.com/office/drawing/2014/main" id="{82B79A06-CBD9-D9AE-2034-9D8DDC8D1B3D}"/>
                </a:ext>
              </a:extLst>
            </p:cNvPr>
            <p:cNvSpPr/>
            <p:nvPr/>
          </p:nvSpPr>
          <p:spPr>
            <a:xfrm>
              <a:off x="2193730" y="2054101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pic>
          <p:nvPicPr>
            <p:cNvPr id="117" name="صورة 116">
              <a:extLst>
                <a:ext uri="{FF2B5EF4-FFF2-40B4-BE49-F238E27FC236}">
                  <a16:creationId xmlns:a16="http://schemas.microsoft.com/office/drawing/2014/main" id="{317F56F9-019D-9118-D654-C1D616BB7D66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2416930" y="2277301"/>
              <a:ext cx="468000" cy="468000"/>
            </a:xfrm>
            <a:prstGeom prst="rect">
              <a:avLst/>
            </a:prstGeom>
          </p:spPr>
        </p:pic>
        <p:sp>
          <p:nvSpPr>
            <p:cNvPr id="118" name="مربع نص 117">
              <a:extLst>
                <a:ext uri="{FF2B5EF4-FFF2-40B4-BE49-F238E27FC236}">
                  <a16:creationId xmlns:a16="http://schemas.microsoft.com/office/drawing/2014/main" id="{BB73F706-11AE-2930-C055-DB71B40B9A7F}"/>
                </a:ext>
              </a:extLst>
            </p:cNvPr>
            <p:cNvSpPr txBox="1"/>
            <p:nvPr/>
          </p:nvSpPr>
          <p:spPr>
            <a:xfrm>
              <a:off x="1264357" y="3225392"/>
              <a:ext cx="2766474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ct val="150000"/>
                </a:lnSpc>
              </a:pP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تطوير لوحات تحكم</a:t>
              </a:r>
              <a:r>
                <a:rPr lang="en-US" sz="1600" dirty="0">
                  <a:latin typeface="Cairo ExtraBold" pitchFamily="2" charset="-78"/>
                  <a:cs typeface="Cairo ExtraBold" pitchFamily="2" charset="-78"/>
                </a:rPr>
                <a:t>Filament </a:t>
              </a: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 للجمعيات والأطباء.</a:t>
              </a:r>
            </a:p>
          </p:txBody>
        </p:sp>
        <p:sp>
          <p:nvSpPr>
            <p:cNvPr id="119" name="شكل بيضاوي 118">
              <a:extLst>
                <a:ext uri="{FF2B5EF4-FFF2-40B4-BE49-F238E27FC236}">
                  <a16:creationId xmlns:a16="http://schemas.microsoft.com/office/drawing/2014/main" id="{A5BFFE7E-5E8B-3F6D-0A1F-8D4F71DD907B}"/>
                </a:ext>
              </a:extLst>
            </p:cNvPr>
            <p:cNvSpPr/>
            <p:nvPr/>
          </p:nvSpPr>
          <p:spPr>
            <a:xfrm>
              <a:off x="2961615" y="1960769"/>
              <a:ext cx="468000" cy="4680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3</a:t>
              </a:r>
            </a:p>
          </p:txBody>
        </p:sp>
      </p:grpSp>
      <p:grpSp>
        <p:nvGrpSpPr>
          <p:cNvPr id="120" name="مجموعة 119">
            <a:extLst>
              <a:ext uri="{FF2B5EF4-FFF2-40B4-BE49-F238E27FC236}">
                <a16:creationId xmlns:a16="http://schemas.microsoft.com/office/drawing/2014/main" id="{09616D60-20B3-0FB2-5FAC-0CD4A8CF588A}"/>
              </a:ext>
            </a:extLst>
          </p:cNvPr>
          <p:cNvGrpSpPr/>
          <p:nvPr/>
        </p:nvGrpSpPr>
        <p:grpSpPr>
          <a:xfrm>
            <a:off x="14015732" y="6143422"/>
            <a:ext cx="2361371" cy="2064842"/>
            <a:chOff x="8360384" y="4492027"/>
            <a:chExt cx="2361371" cy="2064842"/>
          </a:xfrm>
        </p:grpSpPr>
        <p:sp>
          <p:nvSpPr>
            <p:cNvPr id="121" name="شكل بيضاوي 120">
              <a:extLst>
                <a:ext uri="{FF2B5EF4-FFF2-40B4-BE49-F238E27FC236}">
                  <a16:creationId xmlns:a16="http://schemas.microsoft.com/office/drawing/2014/main" id="{F9A3B9D6-DF11-0F80-8213-5B542172C160}"/>
                </a:ext>
              </a:extLst>
            </p:cNvPr>
            <p:cNvSpPr/>
            <p:nvPr/>
          </p:nvSpPr>
          <p:spPr>
            <a:xfrm>
              <a:off x="9083870" y="4585359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122" name="مربع نص 121">
              <a:extLst>
                <a:ext uri="{FF2B5EF4-FFF2-40B4-BE49-F238E27FC236}">
                  <a16:creationId xmlns:a16="http://schemas.microsoft.com/office/drawing/2014/main" id="{8F5B3BB8-E12F-9ECE-C753-060E0CDD718D}"/>
                </a:ext>
              </a:extLst>
            </p:cNvPr>
            <p:cNvSpPr txBox="1"/>
            <p:nvPr/>
          </p:nvSpPr>
          <p:spPr>
            <a:xfrm>
              <a:off x="8360384" y="5756650"/>
              <a:ext cx="2361371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ct val="150000"/>
                </a:lnSpc>
              </a:pP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دمج</a:t>
              </a:r>
              <a:r>
                <a:rPr lang="en-US" sz="1600" dirty="0">
                  <a:latin typeface="Cairo ExtraBold" pitchFamily="2" charset="-78"/>
                  <a:cs typeface="Cairo ExtraBold" pitchFamily="2" charset="-78"/>
                </a:rPr>
                <a:t>Gemini </a:t>
              </a: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 لتشخيص الحالات باستخدام الصور.</a:t>
              </a:r>
            </a:p>
          </p:txBody>
        </p:sp>
        <p:sp>
          <p:nvSpPr>
            <p:cNvPr id="123" name="شكل بيضاوي 122">
              <a:extLst>
                <a:ext uri="{FF2B5EF4-FFF2-40B4-BE49-F238E27FC236}">
                  <a16:creationId xmlns:a16="http://schemas.microsoft.com/office/drawing/2014/main" id="{581400D8-C451-5280-A0F9-95128B53CD37}"/>
                </a:ext>
              </a:extLst>
            </p:cNvPr>
            <p:cNvSpPr/>
            <p:nvPr/>
          </p:nvSpPr>
          <p:spPr>
            <a:xfrm>
              <a:off x="9851755" y="4492027"/>
              <a:ext cx="468000" cy="4680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4</a:t>
              </a:r>
            </a:p>
          </p:txBody>
        </p:sp>
        <p:pic>
          <p:nvPicPr>
            <p:cNvPr id="124" name="صورة 123">
              <a:extLst>
                <a:ext uri="{FF2B5EF4-FFF2-40B4-BE49-F238E27FC236}">
                  <a16:creationId xmlns:a16="http://schemas.microsoft.com/office/drawing/2014/main" id="{08D81462-3650-B457-DFB0-5E5F1D80359D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9307070" y="4809861"/>
              <a:ext cx="468000" cy="468000"/>
            </a:xfrm>
            <a:prstGeom prst="rect">
              <a:avLst/>
            </a:prstGeom>
          </p:spPr>
        </p:pic>
      </p:grpSp>
      <p:grpSp>
        <p:nvGrpSpPr>
          <p:cNvPr id="125" name="مجموعة 124">
            <a:extLst>
              <a:ext uri="{FF2B5EF4-FFF2-40B4-BE49-F238E27FC236}">
                <a16:creationId xmlns:a16="http://schemas.microsoft.com/office/drawing/2014/main" id="{04551059-3F51-3C37-1831-F249D36EC461}"/>
              </a:ext>
            </a:extLst>
          </p:cNvPr>
          <p:cNvGrpSpPr/>
          <p:nvPr/>
        </p:nvGrpSpPr>
        <p:grpSpPr>
          <a:xfrm>
            <a:off x="4378510" y="8371579"/>
            <a:ext cx="2502146" cy="2064842"/>
            <a:chOff x="4844927" y="4492027"/>
            <a:chExt cx="2502146" cy="2064842"/>
          </a:xfrm>
        </p:grpSpPr>
        <p:sp>
          <p:nvSpPr>
            <p:cNvPr id="126" name="شكل بيضاوي 125">
              <a:extLst>
                <a:ext uri="{FF2B5EF4-FFF2-40B4-BE49-F238E27FC236}">
                  <a16:creationId xmlns:a16="http://schemas.microsoft.com/office/drawing/2014/main" id="{E83C1792-BDD1-8ACB-FF2F-E32C9D953F2F}"/>
                </a:ext>
              </a:extLst>
            </p:cNvPr>
            <p:cNvSpPr/>
            <p:nvPr/>
          </p:nvSpPr>
          <p:spPr>
            <a:xfrm>
              <a:off x="5638800" y="4585359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127" name="مربع نص 126">
              <a:extLst>
                <a:ext uri="{FF2B5EF4-FFF2-40B4-BE49-F238E27FC236}">
                  <a16:creationId xmlns:a16="http://schemas.microsoft.com/office/drawing/2014/main" id="{70212145-1E0C-144C-391A-8EF2FAF6C49C}"/>
                </a:ext>
              </a:extLst>
            </p:cNvPr>
            <p:cNvSpPr txBox="1"/>
            <p:nvPr/>
          </p:nvSpPr>
          <p:spPr>
            <a:xfrm>
              <a:off x="4844927" y="5756650"/>
              <a:ext cx="2502146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ct val="150000"/>
                </a:lnSpc>
              </a:pP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إدارة طلبات التبني الفورية بشكل إلكتروني.</a:t>
              </a:r>
            </a:p>
          </p:txBody>
        </p:sp>
        <p:sp>
          <p:nvSpPr>
            <p:cNvPr id="128" name="شكل بيضاوي 127">
              <a:extLst>
                <a:ext uri="{FF2B5EF4-FFF2-40B4-BE49-F238E27FC236}">
                  <a16:creationId xmlns:a16="http://schemas.microsoft.com/office/drawing/2014/main" id="{A6E70821-E4F1-05FE-A0F5-F3528BBC84C3}"/>
                </a:ext>
              </a:extLst>
            </p:cNvPr>
            <p:cNvSpPr/>
            <p:nvPr/>
          </p:nvSpPr>
          <p:spPr>
            <a:xfrm>
              <a:off x="6406685" y="4492027"/>
              <a:ext cx="468000" cy="4680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5</a:t>
              </a:r>
            </a:p>
          </p:txBody>
        </p:sp>
        <p:pic>
          <p:nvPicPr>
            <p:cNvPr id="129" name="صورة 128">
              <a:extLst>
                <a:ext uri="{FF2B5EF4-FFF2-40B4-BE49-F238E27FC236}">
                  <a16:creationId xmlns:a16="http://schemas.microsoft.com/office/drawing/2014/main" id="{9BF70074-B653-FB22-DB48-897CBC3EBB76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5862000" y="4811979"/>
              <a:ext cx="468000" cy="468000"/>
            </a:xfrm>
            <a:prstGeom prst="rect">
              <a:avLst/>
            </a:prstGeom>
          </p:spPr>
        </p:pic>
      </p:grpSp>
      <p:grpSp>
        <p:nvGrpSpPr>
          <p:cNvPr id="130" name="مجموعة 129">
            <a:extLst>
              <a:ext uri="{FF2B5EF4-FFF2-40B4-BE49-F238E27FC236}">
                <a16:creationId xmlns:a16="http://schemas.microsoft.com/office/drawing/2014/main" id="{78C3802A-651A-D810-4B41-CFD1F89090C4}"/>
              </a:ext>
            </a:extLst>
          </p:cNvPr>
          <p:cNvGrpSpPr/>
          <p:nvPr/>
        </p:nvGrpSpPr>
        <p:grpSpPr>
          <a:xfrm>
            <a:off x="-3737022" y="3720105"/>
            <a:ext cx="2361371" cy="2064842"/>
            <a:chOff x="1470246" y="4492027"/>
            <a:chExt cx="2361371" cy="2064842"/>
          </a:xfrm>
        </p:grpSpPr>
        <p:sp>
          <p:nvSpPr>
            <p:cNvPr id="131" name="شكل بيضاوي 130">
              <a:extLst>
                <a:ext uri="{FF2B5EF4-FFF2-40B4-BE49-F238E27FC236}">
                  <a16:creationId xmlns:a16="http://schemas.microsoft.com/office/drawing/2014/main" id="{5AA7E338-FC75-D7E9-A7FF-54402768605F}"/>
                </a:ext>
              </a:extLst>
            </p:cNvPr>
            <p:cNvSpPr/>
            <p:nvPr/>
          </p:nvSpPr>
          <p:spPr>
            <a:xfrm>
              <a:off x="2193730" y="4585359"/>
              <a:ext cx="914400" cy="9144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132" name="مربع نص 131">
              <a:extLst>
                <a:ext uri="{FF2B5EF4-FFF2-40B4-BE49-F238E27FC236}">
                  <a16:creationId xmlns:a16="http://schemas.microsoft.com/office/drawing/2014/main" id="{A8DEB741-3079-3646-6659-19758ADB5CDF}"/>
                </a:ext>
              </a:extLst>
            </p:cNvPr>
            <p:cNvSpPr txBox="1"/>
            <p:nvPr/>
          </p:nvSpPr>
          <p:spPr>
            <a:xfrm>
              <a:off x="1470246" y="5756650"/>
              <a:ext cx="2361371" cy="800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ct val="150000"/>
                </a:lnSpc>
              </a:pPr>
              <a:r>
                <a:rPr lang="ar-SA" sz="1600" dirty="0">
                  <a:latin typeface="Cairo ExtraBold" pitchFamily="2" charset="-78"/>
                  <a:cs typeface="Cairo ExtraBold" pitchFamily="2" charset="-78"/>
                </a:rPr>
                <a:t>تطبيق صلاحيات ونقاط ولاء واختبار التوثيق.</a:t>
              </a:r>
            </a:p>
          </p:txBody>
        </p:sp>
        <p:sp>
          <p:nvSpPr>
            <p:cNvPr id="133" name="شكل بيضاوي 132">
              <a:extLst>
                <a:ext uri="{FF2B5EF4-FFF2-40B4-BE49-F238E27FC236}">
                  <a16:creationId xmlns:a16="http://schemas.microsoft.com/office/drawing/2014/main" id="{EF807540-1446-8F3E-122B-BBCE0224304B}"/>
                </a:ext>
              </a:extLst>
            </p:cNvPr>
            <p:cNvSpPr/>
            <p:nvPr/>
          </p:nvSpPr>
          <p:spPr>
            <a:xfrm>
              <a:off x="2961615" y="4492027"/>
              <a:ext cx="468000" cy="4680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1"/>
              <a:r>
                <a:rPr lang="en-US" sz="1800" dirty="0">
                  <a:solidFill>
                    <a:schemeClr val="bg1"/>
                  </a:solidFill>
                  <a:latin typeface="Cairo ExtraBold" pitchFamily="2" charset="-78"/>
                  <a:cs typeface="Cairo ExtraBold" pitchFamily="2" charset="-78"/>
                </a:rPr>
                <a:t>6</a:t>
              </a:r>
            </a:p>
          </p:txBody>
        </p:sp>
        <p:pic>
          <p:nvPicPr>
            <p:cNvPr id="134" name="صورة 133">
              <a:extLst>
                <a:ext uri="{FF2B5EF4-FFF2-40B4-BE49-F238E27FC236}">
                  <a16:creationId xmlns:a16="http://schemas.microsoft.com/office/drawing/2014/main" id="{A3D69AC0-3DE0-2F59-85CB-BD759AF1C821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2416930" y="4811979"/>
              <a:ext cx="468000" cy="468000"/>
            </a:xfrm>
            <a:prstGeom prst="rect">
              <a:avLst/>
            </a:prstGeom>
          </p:spPr>
        </p:pic>
      </p:grpSp>
      <p:pic>
        <p:nvPicPr>
          <p:cNvPr id="136" name="Graphic 88">
            <a:extLst>
              <a:ext uri="{FF2B5EF4-FFF2-40B4-BE49-F238E27FC236}">
                <a16:creationId xmlns:a16="http://schemas.microsoft.com/office/drawing/2014/main" id="{6D20D843-B489-A848-2156-DEC5E706261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3012949">
            <a:off x="123513" y="1364838"/>
            <a:ext cx="2796816" cy="4151975"/>
          </a:xfrm>
          <a:prstGeom prst="rect">
            <a:avLst/>
          </a:prstGeom>
        </p:spPr>
      </p:pic>
      <p:grpSp>
        <p:nvGrpSpPr>
          <p:cNvPr id="137" name="Group 11">
            <a:extLst>
              <a:ext uri="{FF2B5EF4-FFF2-40B4-BE49-F238E27FC236}">
                <a16:creationId xmlns:a16="http://schemas.microsoft.com/office/drawing/2014/main" id="{41314D03-B84F-05E5-815C-20799ACA5B4B}"/>
              </a:ext>
            </a:extLst>
          </p:cNvPr>
          <p:cNvGrpSpPr/>
          <p:nvPr/>
        </p:nvGrpSpPr>
        <p:grpSpPr>
          <a:xfrm flipH="1">
            <a:off x="8364919" y="4153694"/>
            <a:ext cx="4262977" cy="3573660"/>
            <a:chOff x="-81280" y="1012755"/>
            <a:chExt cx="4262977" cy="3573660"/>
          </a:xfrm>
          <a:solidFill>
            <a:schemeClr val="bg1"/>
          </a:solidFill>
        </p:grpSpPr>
        <p:sp>
          <p:nvSpPr>
            <p:cNvPr id="138" name="Freeform: Shape 7">
              <a:extLst>
                <a:ext uri="{FF2B5EF4-FFF2-40B4-BE49-F238E27FC236}">
                  <a16:creationId xmlns:a16="http://schemas.microsoft.com/office/drawing/2014/main" id="{96320326-B6C3-1D8A-55B5-4AB766AD63B2}"/>
                </a:ext>
              </a:extLst>
            </p:cNvPr>
            <p:cNvSpPr/>
            <p:nvPr/>
          </p:nvSpPr>
          <p:spPr>
            <a:xfrm>
              <a:off x="-81280" y="1012755"/>
              <a:ext cx="624916" cy="150591"/>
            </a:xfrm>
            <a:custGeom>
              <a:avLst/>
              <a:gdLst>
                <a:gd name="connsiteX0" fmla="*/ 383476 w 397857"/>
                <a:gd name="connsiteY0" fmla="*/ 85749 h 85772"/>
                <a:gd name="connsiteX1" fmla="*/ 377475 w 397857"/>
                <a:gd name="connsiteY1" fmla="*/ 84415 h 85772"/>
                <a:gd name="connsiteX2" fmla="*/ 260413 w 397857"/>
                <a:gd name="connsiteY2" fmla="*/ 30028 h 85772"/>
                <a:gd name="connsiteX3" fmla="*/ 143350 w 397857"/>
                <a:gd name="connsiteY3" fmla="*/ 84415 h 85772"/>
                <a:gd name="connsiteX4" fmla="*/ 131349 w 397857"/>
                <a:gd name="connsiteY4" fmla="*/ 84415 h 85772"/>
                <a:gd name="connsiteX5" fmla="*/ 8286 w 397857"/>
                <a:gd name="connsiteY5" fmla="*/ 27265 h 85772"/>
                <a:gd name="connsiteX6" fmla="*/ 1333 w 397857"/>
                <a:gd name="connsiteY6" fmla="*/ 8311 h 85772"/>
                <a:gd name="connsiteX7" fmla="*/ 20287 w 397857"/>
                <a:gd name="connsiteY7" fmla="*/ 1357 h 85772"/>
                <a:gd name="connsiteX8" fmla="*/ 137350 w 397857"/>
                <a:gd name="connsiteY8" fmla="*/ 55745 h 85772"/>
                <a:gd name="connsiteX9" fmla="*/ 254412 w 397857"/>
                <a:gd name="connsiteY9" fmla="*/ 1357 h 85772"/>
                <a:gd name="connsiteX10" fmla="*/ 266413 w 397857"/>
                <a:gd name="connsiteY10" fmla="*/ 1357 h 85772"/>
                <a:gd name="connsiteX11" fmla="*/ 389572 w 397857"/>
                <a:gd name="connsiteY11" fmla="*/ 58507 h 85772"/>
                <a:gd name="connsiteX12" fmla="*/ 396525 w 397857"/>
                <a:gd name="connsiteY12" fmla="*/ 77462 h 85772"/>
                <a:gd name="connsiteX13" fmla="*/ 383476 w 397857"/>
                <a:gd name="connsiteY13" fmla="*/ 85749 h 8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857" h="85772">
                  <a:moveTo>
                    <a:pt x="383476" y="85749"/>
                  </a:moveTo>
                  <a:cubicBezTo>
                    <a:pt x="381475" y="85749"/>
                    <a:pt x="379380" y="85368"/>
                    <a:pt x="377475" y="84415"/>
                  </a:cubicBezTo>
                  <a:lnTo>
                    <a:pt x="260413" y="30028"/>
                  </a:lnTo>
                  <a:lnTo>
                    <a:pt x="143350" y="84415"/>
                  </a:lnTo>
                  <a:cubicBezTo>
                    <a:pt x="139540" y="86225"/>
                    <a:pt x="135159" y="86225"/>
                    <a:pt x="131349" y="84415"/>
                  </a:cubicBezTo>
                  <a:lnTo>
                    <a:pt x="8286" y="27265"/>
                  </a:lnTo>
                  <a:cubicBezTo>
                    <a:pt x="1142" y="23932"/>
                    <a:pt x="-2001" y="15454"/>
                    <a:pt x="1333" y="8311"/>
                  </a:cubicBezTo>
                  <a:cubicBezTo>
                    <a:pt x="4666" y="1167"/>
                    <a:pt x="13144" y="-1976"/>
                    <a:pt x="20287" y="1357"/>
                  </a:cubicBezTo>
                  <a:lnTo>
                    <a:pt x="137350" y="55745"/>
                  </a:lnTo>
                  <a:lnTo>
                    <a:pt x="254412" y="1357"/>
                  </a:lnTo>
                  <a:cubicBezTo>
                    <a:pt x="258222" y="-452"/>
                    <a:pt x="262603" y="-452"/>
                    <a:pt x="266413" y="1357"/>
                  </a:cubicBezTo>
                  <a:lnTo>
                    <a:pt x="389572" y="58507"/>
                  </a:lnTo>
                  <a:cubicBezTo>
                    <a:pt x="396715" y="61841"/>
                    <a:pt x="399859" y="70318"/>
                    <a:pt x="396525" y="77462"/>
                  </a:cubicBezTo>
                  <a:cubicBezTo>
                    <a:pt x="394048" y="82701"/>
                    <a:pt x="388810" y="85749"/>
                    <a:pt x="383476" y="857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39" name="Freeform: Shape 8">
              <a:extLst>
                <a:ext uri="{FF2B5EF4-FFF2-40B4-BE49-F238E27FC236}">
                  <a16:creationId xmlns:a16="http://schemas.microsoft.com/office/drawing/2014/main" id="{07941716-2F8F-A4C7-4301-3178807DF3A1}"/>
                </a:ext>
              </a:extLst>
            </p:cNvPr>
            <p:cNvSpPr/>
            <p:nvPr/>
          </p:nvSpPr>
          <p:spPr>
            <a:xfrm>
              <a:off x="301421" y="1213767"/>
              <a:ext cx="624767" cy="150758"/>
            </a:xfrm>
            <a:custGeom>
              <a:avLst/>
              <a:gdLst>
                <a:gd name="connsiteX0" fmla="*/ 383476 w 397762"/>
                <a:gd name="connsiteY0" fmla="*/ 85844 h 85867"/>
                <a:gd name="connsiteX1" fmla="*/ 377475 w 397762"/>
                <a:gd name="connsiteY1" fmla="*/ 84511 h 85867"/>
                <a:gd name="connsiteX2" fmla="*/ 260413 w 397762"/>
                <a:gd name="connsiteY2" fmla="*/ 30123 h 85867"/>
                <a:gd name="connsiteX3" fmla="*/ 143350 w 397762"/>
                <a:gd name="connsiteY3" fmla="*/ 84511 h 85867"/>
                <a:gd name="connsiteX4" fmla="*/ 131349 w 397762"/>
                <a:gd name="connsiteY4" fmla="*/ 84511 h 85867"/>
                <a:gd name="connsiteX5" fmla="*/ 8286 w 397762"/>
                <a:gd name="connsiteY5" fmla="*/ 27361 h 85867"/>
                <a:gd name="connsiteX6" fmla="*/ 1333 w 397762"/>
                <a:gd name="connsiteY6" fmla="*/ 8406 h 85867"/>
                <a:gd name="connsiteX7" fmla="*/ 20287 w 397762"/>
                <a:gd name="connsiteY7" fmla="*/ 1453 h 85867"/>
                <a:gd name="connsiteX8" fmla="*/ 137254 w 397762"/>
                <a:gd name="connsiteY8" fmla="*/ 55745 h 85867"/>
                <a:gd name="connsiteX9" fmla="*/ 254317 w 397762"/>
                <a:gd name="connsiteY9" fmla="*/ 1357 h 85867"/>
                <a:gd name="connsiteX10" fmla="*/ 266318 w 397762"/>
                <a:gd name="connsiteY10" fmla="*/ 1357 h 85867"/>
                <a:gd name="connsiteX11" fmla="*/ 389476 w 397762"/>
                <a:gd name="connsiteY11" fmla="*/ 58507 h 85867"/>
                <a:gd name="connsiteX12" fmla="*/ 396430 w 397762"/>
                <a:gd name="connsiteY12" fmla="*/ 77462 h 85867"/>
                <a:gd name="connsiteX13" fmla="*/ 383476 w 397762"/>
                <a:gd name="connsiteY13" fmla="*/ 85844 h 85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762" h="85867">
                  <a:moveTo>
                    <a:pt x="383476" y="85844"/>
                  </a:moveTo>
                  <a:cubicBezTo>
                    <a:pt x="381475" y="85844"/>
                    <a:pt x="379380" y="85463"/>
                    <a:pt x="377475" y="84511"/>
                  </a:cubicBezTo>
                  <a:lnTo>
                    <a:pt x="260413" y="30123"/>
                  </a:lnTo>
                  <a:lnTo>
                    <a:pt x="143350" y="84511"/>
                  </a:lnTo>
                  <a:cubicBezTo>
                    <a:pt x="139540" y="86320"/>
                    <a:pt x="135159" y="86320"/>
                    <a:pt x="131349" y="84511"/>
                  </a:cubicBezTo>
                  <a:lnTo>
                    <a:pt x="8286" y="27361"/>
                  </a:lnTo>
                  <a:cubicBezTo>
                    <a:pt x="1142" y="24027"/>
                    <a:pt x="-2001" y="15550"/>
                    <a:pt x="1333" y="8406"/>
                  </a:cubicBezTo>
                  <a:cubicBezTo>
                    <a:pt x="4666" y="1262"/>
                    <a:pt x="13144" y="-1881"/>
                    <a:pt x="20287" y="1453"/>
                  </a:cubicBezTo>
                  <a:lnTo>
                    <a:pt x="137254" y="55745"/>
                  </a:lnTo>
                  <a:lnTo>
                    <a:pt x="254317" y="1357"/>
                  </a:lnTo>
                  <a:cubicBezTo>
                    <a:pt x="258127" y="-452"/>
                    <a:pt x="262508" y="-452"/>
                    <a:pt x="266318" y="1357"/>
                  </a:cubicBezTo>
                  <a:lnTo>
                    <a:pt x="389476" y="58507"/>
                  </a:lnTo>
                  <a:cubicBezTo>
                    <a:pt x="396620" y="61841"/>
                    <a:pt x="399763" y="70318"/>
                    <a:pt x="396430" y="77462"/>
                  </a:cubicBezTo>
                  <a:cubicBezTo>
                    <a:pt x="394048" y="82796"/>
                    <a:pt x="388905" y="85844"/>
                    <a:pt x="383476" y="858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40" name="Freeform: Shape 9">
              <a:extLst>
                <a:ext uri="{FF2B5EF4-FFF2-40B4-BE49-F238E27FC236}">
                  <a16:creationId xmlns:a16="http://schemas.microsoft.com/office/drawing/2014/main" id="{401A1622-531F-A8A9-ABBA-5F91A26775D9}"/>
                </a:ext>
              </a:extLst>
            </p:cNvPr>
            <p:cNvSpPr/>
            <p:nvPr/>
          </p:nvSpPr>
          <p:spPr>
            <a:xfrm>
              <a:off x="3173929" y="4234643"/>
              <a:ext cx="624916" cy="150591"/>
            </a:xfrm>
            <a:custGeom>
              <a:avLst/>
              <a:gdLst>
                <a:gd name="connsiteX0" fmla="*/ 383476 w 397857"/>
                <a:gd name="connsiteY0" fmla="*/ 85749 h 85772"/>
                <a:gd name="connsiteX1" fmla="*/ 377475 w 397857"/>
                <a:gd name="connsiteY1" fmla="*/ 84415 h 85772"/>
                <a:gd name="connsiteX2" fmla="*/ 260413 w 397857"/>
                <a:gd name="connsiteY2" fmla="*/ 30028 h 85772"/>
                <a:gd name="connsiteX3" fmla="*/ 143350 w 397857"/>
                <a:gd name="connsiteY3" fmla="*/ 84415 h 85772"/>
                <a:gd name="connsiteX4" fmla="*/ 131349 w 397857"/>
                <a:gd name="connsiteY4" fmla="*/ 84415 h 85772"/>
                <a:gd name="connsiteX5" fmla="*/ 8286 w 397857"/>
                <a:gd name="connsiteY5" fmla="*/ 27265 h 85772"/>
                <a:gd name="connsiteX6" fmla="*/ 1333 w 397857"/>
                <a:gd name="connsiteY6" fmla="*/ 8311 h 85772"/>
                <a:gd name="connsiteX7" fmla="*/ 20287 w 397857"/>
                <a:gd name="connsiteY7" fmla="*/ 1357 h 85772"/>
                <a:gd name="connsiteX8" fmla="*/ 137350 w 397857"/>
                <a:gd name="connsiteY8" fmla="*/ 55745 h 85772"/>
                <a:gd name="connsiteX9" fmla="*/ 254412 w 397857"/>
                <a:gd name="connsiteY9" fmla="*/ 1357 h 85772"/>
                <a:gd name="connsiteX10" fmla="*/ 266413 w 397857"/>
                <a:gd name="connsiteY10" fmla="*/ 1357 h 85772"/>
                <a:gd name="connsiteX11" fmla="*/ 389572 w 397857"/>
                <a:gd name="connsiteY11" fmla="*/ 58507 h 85772"/>
                <a:gd name="connsiteX12" fmla="*/ 396525 w 397857"/>
                <a:gd name="connsiteY12" fmla="*/ 77462 h 85772"/>
                <a:gd name="connsiteX13" fmla="*/ 383476 w 397857"/>
                <a:gd name="connsiteY13" fmla="*/ 85749 h 8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857" h="85772">
                  <a:moveTo>
                    <a:pt x="383476" y="85749"/>
                  </a:moveTo>
                  <a:cubicBezTo>
                    <a:pt x="381475" y="85749"/>
                    <a:pt x="379380" y="85368"/>
                    <a:pt x="377475" y="84415"/>
                  </a:cubicBezTo>
                  <a:lnTo>
                    <a:pt x="260413" y="30028"/>
                  </a:lnTo>
                  <a:lnTo>
                    <a:pt x="143350" y="84415"/>
                  </a:lnTo>
                  <a:cubicBezTo>
                    <a:pt x="139540" y="86225"/>
                    <a:pt x="135159" y="86225"/>
                    <a:pt x="131349" y="84415"/>
                  </a:cubicBezTo>
                  <a:lnTo>
                    <a:pt x="8286" y="27265"/>
                  </a:lnTo>
                  <a:cubicBezTo>
                    <a:pt x="1142" y="23932"/>
                    <a:pt x="-2001" y="15454"/>
                    <a:pt x="1333" y="8311"/>
                  </a:cubicBezTo>
                  <a:cubicBezTo>
                    <a:pt x="4666" y="1167"/>
                    <a:pt x="13144" y="-1976"/>
                    <a:pt x="20287" y="1357"/>
                  </a:cubicBezTo>
                  <a:lnTo>
                    <a:pt x="137350" y="55745"/>
                  </a:lnTo>
                  <a:lnTo>
                    <a:pt x="254412" y="1357"/>
                  </a:lnTo>
                  <a:cubicBezTo>
                    <a:pt x="258222" y="-452"/>
                    <a:pt x="262603" y="-452"/>
                    <a:pt x="266413" y="1357"/>
                  </a:cubicBezTo>
                  <a:lnTo>
                    <a:pt x="389572" y="58507"/>
                  </a:lnTo>
                  <a:cubicBezTo>
                    <a:pt x="396715" y="61841"/>
                    <a:pt x="399859" y="70318"/>
                    <a:pt x="396525" y="77462"/>
                  </a:cubicBezTo>
                  <a:cubicBezTo>
                    <a:pt x="394048" y="82701"/>
                    <a:pt x="388905" y="85749"/>
                    <a:pt x="383476" y="857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41" name="Freeform: Shape 10">
              <a:extLst>
                <a:ext uri="{FF2B5EF4-FFF2-40B4-BE49-F238E27FC236}">
                  <a16:creationId xmlns:a16="http://schemas.microsoft.com/office/drawing/2014/main" id="{96CDEDE2-F58B-5F3D-1872-6F515BEA7AAF}"/>
                </a:ext>
              </a:extLst>
            </p:cNvPr>
            <p:cNvSpPr/>
            <p:nvPr/>
          </p:nvSpPr>
          <p:spPr>
            <a:xfrm>
              <a:off x="3556781" y="4435824"/>
              <a:ext cx="624916" cy="150591"/>
            </a:xfrm>
            <a:custGeom>
              <a:avLst/>
              <a:gdLst>
                <a:gd name="connsiteX0" fmla="*/ 383476 w 397857"/>
                <a:gd name="connsiteY0" fmla="*/ 85749 h 85772"/>
                <a:gd name="connsiteX1" fmla="*/ 377475 w 397857"/>
                <a:gd name="connsiteY1" fmla="*/ 84415 h 85772"/>
                <a:gd name="connsiteX2" fmla="*/ 260412 w 397857"/>
                <a:gd name="connsiteY2" fmla="*/ 30028 h 85772"/>
                <a:gd name="connsiteX3" fmla="*/ 143350 w 397857"/>
                <a:gd name="connsiteY3" fmla="*/ 84415 h 85772"/>
                <a:gd name="connsiteX4" fmla="*/ 131349 w 397857"/>
                <a:gd name="connsiteY4" fmla="*/ 84415 h 85772"/>
                <a:gd name="connsiteX5" fmla="*/ 8286 w 397857"/>
                <a:gd name="connsiteY5" fmla="*/ 27265 h 85772"/>
                <a:gd name="connsiteX6" fmla="*/ 1333 w 397857"/>
                <a:gd name="connsiteY6" fmla="*/ 8311 h 85772"/>
                <a:gd name="connsiteX7" fmla="*/ 20287 w 397857"/>
                <a:gd name="connsiteY7" fmla="*/ 1357 h 85772"/>
                <a:gd name="connsiteX8" fmla="*/ 137350 w 397857"/>
                <a:gd name="connsiteY8" fmla="*/ 55745 h 85772"/>
                <a:gd name="connsiteX9" fmla="*/ 254412 w 397857"/>
                <a:gd name="connsiteY9" fmla="*/ 1357 h 85772"/>
                <a:gd name="connsiteX10" fmla="*/ 266413 w 397857"/>
                <a:gd name="connsiteY10" fmla="*/ 1357 h 85772"/>
                <a:gd name="connsiteX11" fmla="*/ 389571 w 397857"/>
                <a:gd name="connsiteY11" fmla="*/ 58507 h 85772"/>
                <a:gd name="connsiteX12" fmla="*/ 396525 w 397857"/>
                <a:gd name="connsiteY12" fmla="*/ 77462 h 85772"/>
                <a:gd name="connsiteX13" fmla="*/ 383476 w 397857"/>
                <a:gd name="connsiteY13" fmla="*/ 85749 h 8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857" h="85772">
                  <a:moveTo>
                    <a:pt x="383476" y="85749"/>
                  </a:moveTo>
                  <a:cubicBezTo>
                    <a:pt x="381475" y="85749"/>
                    <a:pt x="379380" y="85368"/>
                    <a:pt x="377475" y="84415"/>
                  </a:cubicBezTo>
                  <a:lnTo>
                    <a:pt x="260412" y="30028"/>
                  </a:lnTo>
                  <a:lnTo>
                    <a:pt x="143350" y="84415"/>
                  </a:lnTo>
                  <a:cubicBezTo>
                    <a:pt x="139540" y="86225"/>
                    <a:pt x="135159" y="86225"/>
                    <a:pt x="131349" y="84415"/>
                  </a:cubicBezTo>
                  <a:lnTo>
                    <a:pt x="8286" y="27265"/>
                  </a:lnTo>
                  <a:cubicBezTo>
                    <a:pt x="1142" y="23932"/>
                    <a:pt x="-2001" y="15454"/>
                    <a:pt x="1333" y="8311"/>
                  </a:cubicBezTo>
                  <a:cubicBezTo>
                    <a:pt x="4666" y="1167"/>
                    <a:pt x="13144" y="-1976"/>
                    <a:pt x="20287" y="1357"/>
                  </a:cubicBezTo>
                  <a:lnTo>
                    <a:pt x="137350" y="55745"/>
                  </a:lnTo>
                  <a:lnTo>
                    <a:pt x="254412" y="1357"/>
                  </a:lnTo>
                  <a:cubicBezTo>
                    <a:pt x="258222" y="-452"/>
                    <a:pt x="262603" y="-452"/>
                    <a:pt x="266413" y="1357"/>
                  </a:cubicBezTo>
                  <a:lnTo>
                    <a:pt x="389571" y="58507"/>
                  </a:lnTo>
                  <a:cubicBezTo>
                    <a:pt x="396715" y="61841"/>
                    <a:pt x="399859" y="70318"/>
                    <a:pt x="396525" y="77462"/>
                  </a:cubicBezTo>
                  <a:cubicBezTo>
                    <a:pt x="393953" y="82701"/>
                    <a:pt x="388810" y="85749"/>
                    <a:pt x="383476" y="857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42" name="Graphic 18">
            <a:extLst>
              <a:ext uri="{FF2B5EF4-FFF2-40B4-BE49-F238E27FC236}">
                <a16:creationId xmlns:a16="http://schemas.microsoft.com/office/drawing/2014/main" id="{129FF294-8D79-14A6-2424-440C808E8B01}"/>
              </a:ext>
            </a:extLst>
          </p:cNvPr>
          <p:cNvGrpSpPr/>
          <p:nvPr/>
        </p:nvGrpSpPr>
        <p:grpSpPr>
          <a:xfrm>
            <a:off x="-2466868" y="1897562"/>
            <a:ext cx="803534" cy="492686"/>
            <a:chOff x="5188266" y="2825080"/>
            <a:chExt cx="804054" cy="567493"/>
          </a:xfrm>
          <a:solidFill>
            <a:srgbClr val="F7B756"/>
          </a:solidFill>
        </p:grpSpPr>
        <p:sp>
          <p:nvSpPr>
            <p:cNvPr id="143" name="Freeform: Shape 24">
              <a:extLst>
                <a:ext uri="{FF2B5EF4-FFF2-40B4-BE49-F238E27FC236}">
                  <a16:creationId xmlns:a16="http://schemas.microsoft.com/office/drawing/2014/main" id="{4E62828F-6B67-D29C-CEA4-20D1B29A4926}"/>
                </a:ext>
              </a:extLst>
            </p:cNvPr>
            <p:cNvSpPr/>
            <p:nvPr/>
          </p:nvSpPr>
          <p:spPr>
            <a:xfrm>
              <a:off x="5188266" y="3075982"/>
              <a:ext cx="212744" cy="179164"/>
            </a:xfrm>
            <a:custGeom>
              <a:avLst/>
              <a:gdLst>
                <a:gd name="connsiteX0" fmla="*/ 198025 w 212744"/>
                <a:gd name="connsiteY0" fmla="*/ 154897 h 179164"/>
                <a:gd name="connsiteX1" fmla="*/ 202216 w 212744"/>
                <a:gd name="connsiteY1" fmla="*/ 149753 h 179164"/>
                <a:gd name="connsiteX2" fmla="*/ 202216 w 212744"/>
                <a:gd name="connsiteY2" fmla="*/ 149753 h 179164"/>
                <a:gd name="connsiteX3" fmla="*/ 208788 w 212744"/>
                <a:gd name="connsiteY3" fmla="*/ 138800 h 179164"/>
                <a:gd name="connsiteX4" fmla="*/ 210598 w 212744"/>
                <a:gd name="connsiteY4" fmla="*/ 132037 h 179164"/>
                <a:gd name="connsiteX5" fmla="*/ 210598 w 212744"/>
                <a:gd name="connsiteY5" fmla="*/ 132037 h 179164"/>
                <a:gd name="connsiteX6" fmla="*/ 210598 w 212744"/>
                <a:gd name="connsiteY6" fmla="*/ 132037 h 179164"/>
                <a:gd name="connsiteX7" fmla="*/ 211741 w 212744"/>
                <a:gd name="connsiteY7" fmla="*/ 115749 h 179164"/>
                <a:gd name="connsiteX8" fmla="*/ 205359 w 212744"/>
                <a:gd name="connsiteY8" fmla="*/ 92032 h 179164"/>
                <a:gd name="connsiteX9" fmla="*/ 202311 w 212744"/>
                <a:gd name="connsiteY9" fmla="*/ 84793 h 179164"/>
                <a:gd name="connsiteX10" fmla="*/ 192977 w 212744"/>
                <a:gd name="connsiteY10" fmla="*/ 71362 h 179164"/>
                <a:gd name="connsiteX11" fmla="*/ 192977 w 212744"/>
                <a:gd name="connsiteY11" fmla="*/ 71362 h 179164"/>
                <a:gd name="connsiteX12" fmla="*/ 192405 w 212744"/>
                <a:gd name="connsiteY12" fmla="*/ 70029 h 179164"/>
                <a:gd name="connsiteX13" fmla="*/ 180308 w 212744"/>
                <a:gd name="connsiteY13" fmla="*/ 54122 h 179164"/>
                <a:gd name="connsiteX14" fmla="*/ 180308 w 212744"/>
                <a:gd name="connsiteY14" fmla="*/ 54122 h 179164"/>
                <a:gd name="connsiteX15" fmla="*/ 180308 w 212744"/>
                <a:gd name="connsiteY15" fmla="*/ 54122 h 179164"/>
                <a:gd name="connsiteX16" fmla="*/ 172688 w 212744"/>
                <a:gd name="connsiteY16" fmla="*/ 45454 h 179164"/>
                <a:gd name="connsiteX17" fmla="*/ 172307 w 212744"/>
                <a:gd name="connsiteY17" fmla="*/ 46026 h 179164"/>
                <a:gd name="connsiteX18" fmla="*/ 172212 w 212744"/>
                <a:gd name="connsiteY18" fmla="*/ 45740 h 179164"/>
                <a:gd name="connsiteX19" fmla="*/ 172688 w 212744"/>
                <a:gd name="connsiteY19" fmla="*/ 45454 h 179164"/>
                <a:gd name="connsiteX20" fmla="*/ 171069 w 212744"/>
                <a:gd name="connsiteY20" fmla="*/ 43930 h 179164"/>
                <a:gd name="connsiteX21" fmla="*/ 171069 w 212744"/>
                <a:gd name="connsiteY21" fmla="*/ 43930 h 179164"/>
                <a:gd name="connsiteX22" fmla="*/ 166973 w 212744"/>
                <a:gd name="connsiteY22" fmla="*/ 39739 h 179164"/>
                <a:gd name="connsiteX23" fmla="*/ 166973 w 212744"/>
                <a:gd name="connsiteY23" fmla="*/ 39739 h 179164"/>
                <a:gd name="connsiteX24" fmla="*/ 166973 w 212744"/>
                <a:gd name="connsiteY24" fmla="*/ 39739 h 179164"/>
                <a:gd name="connsiteX25" fmla="*/ 161925 w 212744"/>
                <a:gd name="connsiteY25" fmla="*/ 35549 h 179164"/>
                <a:gd name="connsiteX26" fmla="*/ 161925 w 212744"/>
                <a:gd name="connsiteY26" fmla="*/ 35549 h 179164"/>
                <a:gd name="connsiteX27" fmla="*/ 156020 w 212744"/>
                <a:gd name="connsiteY27" fmla="*/ 29262 h 179164"/>
                <a:gd name="connsiteX28" fmla="*/ 156020 w 212744"/>
                <a:gd name="connsiteY28" fmla="*/ 29262 h 179164"/>
                <a:gd name="connsiteX29" fmla="*/ 151257 w 212744"/>
                <a:gd name="connsiteY29" fmla="*/ 25738 h 179164"/>
                <a:gd name="connsiteX30" fmla="*/ 141542 w 212744"/>
                <a:gd name="connsiteY30" fmla="*/ 18594 h 179164"/>
                <a:gd name="connsiteX31" fmla="*/ 141637 w 212744"/>
                <a:gd name="connsiteY31" fmla="*/ 19166 h 179164"/>
                <a:gd name="connsiteX32" fmla="*/ 141637 w 212744"/>
                <a:gd name="connsiteY32" fmla="*/ 19166 h 179164"/>
                <a:gd name="connsiteX33" fmla="*/ 141637 w 212744"/>
                <a:gd name="connsiteY33" fmla="*/ 19166 h 179164"/>
                <a:gd name="connsiteX34" fmla="*/ 141446 w 212744"/>
                <a:gd name="connsiteY34" fmla="*/ 19166 h 179164"/>
                <a:gd name="connsiteX35" fmla="*/ 141637 w 212744"/>
                <a:gd name="connsiteY35" fmla="*/ 18594 h 179164"/>
                <a:gd name="connsiteX36" fmla="*/ 129445 w 212744"/>
                <a:gd name="connsiteY36" fmla="*/ 12593 h 179164"/>
                <a:gd name="connsiteX37" fmla="*/ 123254 w 212744"/>
                <a:gd name="connsiteY37" fmla="*/ 10307 h 179164"/>
                <a:gd name="connsiteX38" fmla="*/ 123254 w 212744"/>
                <a:gd name="connsiteY38" fmla="*/ 10307 h 179164"/>
                <a:gd name="connsiteX39" fmla="*/ 105442 w 212744"/>
                <a:gd name="connsiteY39" fmla="*/ 2783 h 179164"/>
                <a:gd name="connsiteX40" fmla="*/ 105442 w 212744"/>
                <a:gd name="connsiteY40" fmla="*/ 2783 h 179164"/>
                <a:gd name="connsiteX41" fmla="*/ 97060 w 212744"/>
                <a:gd name="connsiteY41" fmla="*/ 1354 h 179164"/>
                <a:gd name="connsiteX42" fmla="*/ 95726 w 212744"/>
                <a:gd name="connsiteY42" fmla="*/ 1259 h 179164"/>
                <a:gd name="connsiteX43" fmla="*/ 95726 w 212744"/>
                <a:gd name="connsiteY43" fmla="*/ 1259 h 179164"/>
                <a:gd name="connsiteX44" fmla="*/ 79248 w 212744"/>
                <a:gd name="connsiteY44" fmla="*/ 782 h 179164"/>
                <a:gd name="connsiteX45" fmla="*/ 74486 w 212744"/>
                <a:gd name="connsiteY45" fmla="*/ 1449 h 179164"/>
                <a:gd name="connsiteX46" fmla="*/ 74486 w 212744"/>
                <a:gd name="connsiteY46" fmla="*/ 1449 h 179164"/>
                <a:gd name="connsiteX47" fmla="*/ 74486 w 212744"/>
                <a:gd name="connsiteY47" fmla="*/ 1449 h 179164"/>
                <a:gd name="connsiteX48" fmla="*/ 71247 w 212744"/>
                <a:gd name="connsiteY48" fmla="*/ 1830 h 179164"/>
                <a:gd name="connsiteX49" fmla="*/ 55531 w 212744"/>
                <a:gd name="connsiteY49" fmla="*/ 4211 h 179164"/>
                <a:gd name="connsiteX50" fmla="*/ 55531 w 212744"/>
                <a:gd name="connsiteY50" fmla="*/ 4211 h 179164"/>
                <a:gd name="connsiteX51" fmla="*/ 55531 w 212744"/>
                <a:gd name="connsiteY51" fmla="*/ 4211 h 179164"/>
                <a:gd name="connsiteX52" fmla="*/ 41339 w 212744"/>
                <a:gd name="connsiteY52" fmla="*/ 8878 h 179164"/>
                <a:gd name="connsiteX53" fmla="*/ 32480 w 212744"/>
                <a:gd name="connsiteY53" fmla="*/ 12308 h 179164"/>
                <a:gd name="connsiteX54" fmla="*/ 32480 w 212744"/>
                <a:gd name="connsiteY54" fmla="*/ 12308 h 179164"/>
                <a:gd name="connsiteX55" fmla="*/ 32480 w 212744"/>
                <a:gd name="connsiteY55" fmla="*/ 12308 h 179164"/>
                <a:gd name="connsiteX56" fmla="*/ 21812 w 212744"/>
                <a:gd name="connsiteY56" fmla="*/ 19642 h 179164"/>
                <a:gd name="connsiteX57" fmla="*/ 13430 w 212744"/>
                <a:gd name="connsiteY57" fmla="*/ 28881 h 179164"/>
                <a:gd name="connsiteX58" fmla="*/ 13430 w 212744"/>
                <a:gd name="connsiteY58" fmla="*/ 28881 h 179164"/>
                <a:gd name="connsiteX59" fmla="*/ 8382 w 212744"/>
                <a:gd name="connsiteY59" fmla="*/ 36501 h 179164"/>
                <a:gd name="connsiteX60" fmla="*/ 7144 w 212744"/>
                <a:gd name="connsiteY60" fmla="*/ 39835 h 179164"/>
                <a:gd name="connsiteX61" fmla="*/ 7144 w 212744"/>
                <a:gd name="connsiteY61" fmla="*/ 39835 h 179164"/>
                <a:gd name="connsiteX62" fmla="*/ 3810 w 212744"/>
                <a:gd name="connsiteY62" fmla="*/ 51265 h 179164"/>
                <a:gd name="connsiteX63" fmla="*/ 3810 w 212744"/>
                <a:gd name="connsiteY63" fmla="*/ 51265 h 179164"/>
                <a:gd name="connsiteX64" fmla="*/ 1524 w 212744"/>
                <a:gd name="connsiteY64" fmla="*/ 66505 h 179164"/>
                <a:gd name="connsiteX65" fmla="*/ 1524 w 212744"/>
                <a:gd name="connsiteY65" fmla="*/ 66505 h 179164"/>
                <a:gd name="connsiteX66" fmla="*/ 0 w 212744"/>
                <a:gd name="connsiteY66" fmla="*/ 68314 h 179164"/>
                <a:gd name="connsiteX67" fmla="*/ 1619 w 212744"/>
                <a:gd name="connsiteY67" fmla="*/ 79363 h 179164"/>
                <a:gd name="connsiteX68" fmla="*/ 2286 w 212744"/>
                <a:gd name="connsiteY68" fmla="*/ 84126 h 179164"/>
                <a:gd name="connsiteX69" fmla="*/ 2477 w 212744"/>
                <a:gd name="connsiteY69" fmla="*/ 85745 h 179164"/>
                <a:gd name="connsiteX70" fmla="*/ 8763 w 212744"/>
                <a:gd name="connsiteY70" fmla="*/ 97937 h 179164"/>
                <a:gd name="connsiteX71" fmla="*/ 8763 w 212744"/>
                <a:gd name="connsiteY71" fmla="*/ 97937 h 179164"/>
                <a:gd name="connsiteX72" fmla="*/ 15812 w 212744"/>
                <a:gd name="connsiteY72" fmla="*/ 111272 h 179164"/>
                <a:gd name="connsiteX73" fmla="*/ 25527 w 212744"/>
                <a:gd name="connsiteY73" fmla="*/ 124798 h 179164"/>
                <a:gd name="connsiteX74" fmla="*/ 25527 w 212744"/>
                <a:gd name="connsiteY74" fmla="*/ 124798 h 179164"/>
                <a:gd name="connsiteX75" fmla="*/ 29718 w 212744"/>
                <a:gd name="connsiteY75" fmla="*/ 130322 h 179164"/>
                <a:gd name="connsiteX76" fmla="*/ 37052 w 212744"/>
                <a:gd name="connsiteY76" fmla="*/ 137466 h 179164"/>
                <a:gd name="connsiteX77" fmla="*/ 41053 w 212744"/>
                <a:gd name="connsiteY77" fmla="*/ 141467 h 179164"/>
                <a:gd name="connsiteX78" fmla="*/ 41053 w 212744"/>
                <a:gd name="connsiteY78" fmla="*/ 141467 h 179164"/>
                <a:gd name="connsiteX79" fmla="*/ 41053 w 212744"/>
                <a:gd name="connsiteY79" fmla="*/ 141467 h 179164"/>
                <a:gd name="connsiteX80" fmla="*/ 55626 w 212744"/>
                <a:gd name="connsiteY80" fmla="*/ 153182 h 179164"/>
                <a:gd name="connsiteX81" fmla="*/ 65437 w 212744"/>
                <a:gd name="connsiteY81" fmla="*/ 154135 h 179164"/>
                <a:gd name="connsiteX82" fmla="*/ 69056 w 212744"/>
                <a:gd name="connsiteY82" fmla="*/ 158421 h 179164"/>
                <a:gd name="connsiteX83" fmla="*/ 69056 w 212744"/>
                <a:gd name="connsiteY83" fmla="*/ 158421 h 179164"/>
                <a:gd name="connsiteX84" fmla="*/ 79915 w 212744"/>
                <a:gd name="connsiteY84" fmla="*/ 166708 h 179164"/>
                <a:gd name="connsiteX85" fmla="*/ 79915 w 212744"/>
                <a:gd name="connsiteY85" fmla="*/ 166708 h 179164"/>
                <a:gd name="connsiteX86" fmla="*/ 88678 w 212744"/>
                <a:gd name="connsiteY86" fmla="*/ 170422 h 179164"/>
                <a:gd name="connsiteX87" fmla="*/ 88678 w 212744"/>
                <a:gd name="connsiteY87" fmla="*/ 170422 h 179164"/>
                <a:gd name="connsiteX88" fmla="*/ 91726 w 212744"/>
                <a:gd name="connsiteY88" fmla="*/ 171375 h 179164"/>
                <a:gd name="connsiteX89" fmla="*/ 102299 w 212744"/>
                <a:gd name="connsiteY89" fmla="*/ 174613 h 179164"/>
                <a:gd name="connsiteX90" fmla="*/ 115729 w 212744"/>
                <a:gd name="connsiteY90" fmla="*/ 177376 h 179164"/>
                <a:gd name="connsiteX91" fmla="*/ 118777 w 212744"/>
                <a:gd name="connsiteY91" fmla="*/ 177376 h 179164"/>
                <a:gd name="connsiteX92" fmla="*/ 125444 w 212744"/>
                <a:gd name="connsiteY92" fmla="*/ 177661 h 179164"/>
                <a:gd name="connsiteX93" fmla="*/ 133445 w 212744"/>
                <a:gd name="connsiteY93" fmla="*/ 178328 h 179164"/>
                <a:gd name="connsiteX94" fmla="*/ 144780 w 212744"/>
                <a:gd name="connsiteY94" fmla="*/ 178042 h 179164"/>
                <a:gd name="connsiteX95" fmla="*/ 144780 w 212744"/>
                <a:gd name="connsiteY95" fmla="*/ 178042 h 179164"/>
                <a:gd name="connsiteX96" fmla="*/ 144780 w 212744"/>
                <a:gd name="connsiteY96" fmla="*/ 178042 h 179164"/>
                <a:gd name="connsiteX97" fmla="*/ 148019 w 212744"/>
                <a:gd name="connsiteY97" fmla="*/ 177566 h 179164"/>
                <a:gd name="connsiteX98" fmla="*/ 148019 w 212744"/>
                <a:gd name="connsiteY98" fmla="*/ 177566 h 179164"/>
                <a:gd name="connsiteX99" fmla="*/ 176117 w 212744"/>
                <a:gd name="connsiteY99" fmla="*/ 170518 h 179164"/>
                <a:gd name="connsiteX100" fmla="*/ 179070 w 212744"/>
                <a:gd name="connsiteY100" fmla="*/ 169660 h 179164"/>
                <a:gd name="connsiteX101" fmla="*/ 179070 w 212744"/>
                <a:gd name="connsiteY101" fmla="*/ 169660 h 179164"/>
                <a:gd name="connsiteX102" fmla="*/ 179070 w 212744"/>
                <a:gd name="connsiteY102" fmla="*/ 169660 h 179164"/>
                <a:gd name="connsiteX103" fmla="*/ 185166 w 212744"/>
                <a:gd name="connsiteY103" fmla="*/ 166136 h 179164"/>
                <a:gd name="connsiteX104" fmla="*/ 185166 w 212744"/>
                <a:gd name="connsiteY104" fmla="*/ 166136 h 179164"/>
                <a:gd name="connsiteX105" fmla="*/ 191072 w 212744"/>
                <a:gd name="connsiteY105" fmla="*/ 162136 h 179164"/>
                <a:gd name="connsiteX106" fmla="*/ 198025 w 212744"/>
                <a:gd name="connsiteY106" fmla="*/ 154897 h 179164"/>
                <a:gd name="connsiteX107" fmla="*/ 53340 w 212744"/>
                <a:gd name="connsiteY107" fmla="*/ 80316 h 179164"/>
                <a:gd name="connsiteX108" fmla="*/ 53340 w 212744"/>
                <a:gd name="connsiteY108" fmla="*/ 80316 h 179164"/>
                <a:gd name="connsiteX109" fmla="*/ 53340 w 212744"/>
                <a:gd name="connsiteY109" fmla="*/ 80126 h 179164"/>
                <a:gd name="connsiteX110" fmla="*/ 53531 w 212744"/>
                <a:gd name="connsiteY110" fmla="*/ 80316 h 179164"/>
                <a:gd name="connsiteX111" fmla="*/ 53340 w 212744"/>
                <a:gd name="connsiteY111" fmla="*/ 80316 h 179164"/>
                <a:gd name="connsiteX112" fmla="*/ 119063 w 212744"/>
                <a:gd name="connsiteY112" fmla="*/ 88698 h 179164"/>
                <a:gd name="connsiteX113" fmla="*/ 119063 w 212744"/>
                <a:gd name="connsiteY113" fmla="*/ 88698 h 179164"/>
                <a:gd name="connsiteX114" fmla="*/ 119063 w 212744"/>
                <a:gd name="connsiteY114" fmla="*/ 88698 h 179164"/>
                <a:gd name="connsiteX115" fmla="*/ 119063 w 212744"/>
                <a:gd name="connsiteY115" fmla="*/ 88603 h 179164"/>
                <a:gd name="connsiteX116" fmla="*/ 119158 w 212744"/>
                <a:gd name="connsiteY116" fmla="*/ 88603 h 179164"/>
                <a:gd name="connsiteX117" fmla="*/ 119063 w 212744"/>
                <a:gd name="connsiteY117" fmla="*/ 88698 h 179164"/>
                <a:gd name="connsiteX118" fmla="*/ 87154 w 212744"/>
                <a:gd name="connsiteY118" fmla="*/ 75268 h 179164"/>
                <a:gd name="connsiteX119" fmla="*/ 87058 w 212744"/>
                <a:gd name="connsiteY119" fmla="*/ 76601 h 179164"/>
                <a:gd name="connsiteX120" fmla="*/ 86106 w 212744"/>
                <a:gd name="connsiteY120" fmla="*/ 75934 h 179164"/>
                <a:gd name="connsiteX121" fmla="*/ 87154 w 212744"/>
                <a:gd name="connsiteY121" fmla="*/ 75268 h 179164"/>
                <a:gd name="connsiteX122" fmla="*/ 100108 w 212744"/>
                <a:gd name="connsiteY122" fmla="*/ 99080 h 179164"/>
                <a:gd name="connsiteX123" fmla="*/ 100108 w 212744"/>
                <a:gd name="connsiteY123" fmla="*/ 99080 h 179164"/>
                <a:gd name="connsiteX124" fmla="*/ 100108 w 212744"/>
                <a:gd name="connsiteY124" fmla="*/ 99080 h 179164"/>
                <a:gd name="connsiteX125" fmla="*/ 117824 w 212744"/>
                <a:gd name="connsiteY125" fmla="*/ 115654 h 179164"/>
                <a:gd name="connsiteX126" fmla="*/ 117539 w 212744"/>
                <a:gd name="connsiteY126" fmla="*/ 115273 h 179164"/>
                <a:gd name="connsiteX127" fmla="*/ 117824 w 212744"/>
                <a:gd name="connsiteY127" fmla="*/ 115654 h 179164"/>
                <a:gd name="connsiteX128" fmla="*/ 127635 w 212744"/>
                <a:gd name="connsiteY128" fmla="*/ 92222 h 179164"/>
                <a:gd name="connsiteX129" fmla="*/ 127635 w 212744"/>
                <a:gd name="connsiteY129" fmla="*/ 92222 h 179164"/>
                <a:gd name="connsiteX130" fmla="*/ 127635 w 212744"/>
                <a:gd name="connsiteY130" fmla="*/ 92222 h 179164"/>
                <a:gd name="connsiteX131" fmla="*/ 127635 w 212744"/>
                <a:gd name="connsiteY131" fmla="*/ 92222 h 179164"/>
                <a:gd name="connsiteX132" fmla="*/ 127635 w 212744"/>
                <a:gd name="connsiteY132" fmla="*/ 92222 h 179164"/>
                <a:gd name="connsiteX133" fmla="*/ 127635 w 212744"/>
                <a:gd name="connsiteY133" fmla="*/ 92222 h 179164"/>
                <a:gd name="connsiteX134" fmla="*/ 127635 w 212744"/>
                <a:gd name="connsiteY134" fmla="*/ 92222 h 179164"/>
                <a:gd name="connsiteX135" fmla="*/ 69056 w 212744"/>
                <a:gd name="connsiteY135" fmla="*/ 89174 h 179164"/>
                <a:gd name="connsiteX136" fmla="*/ 69152 w 212744"/>
                <a:gd name="connsiteY136" fmla="*/ 89269 h 179164"/>
                <a:gd name="connsiteX137" fmla="*/ 69056 w 212744"/>
                <a:gd name="connsiteY137" fmla="*/ 89269 h 179164"/>
                <a:gd name="connsiteX138" fmla="*/ 69056 w 212744"/>
                <a:gd name="connsiteY138" fmla="*/ 89174 h 179164"/>
                <a:gd name="connsiteX139" fmla="*/ 114014 w 212744"/>
                <a:gd name="connsiteY139" fmla="*/ 110320 h 179164"/>
                <a:gd name="connsiteX140" fmla="*/ 113633 w 212744"/>
                <a:gd name="connsiteY140" fmla="*/ 111367 h 179164"/>
                <a:gd name="connsiteX141" fmla="*/ 113538 w 212744"/>
                <a:gd name="connsiteY141" fmla="*/ 110320 h 179164"/>
                <a:gd name="connsiteX142" fmla="*/ 114014 w 212744"/>
                <a:gd name="connsiteY142" fmla="*/ 110320 h 179164"/>
                <a:gd name="connsiteX143" fmla="*/ 106585 w 212744"/>
                <a:gd name="connsiteY143" fmla="*/ 125941 h 179164"/>
                <a:gd name="connsiteX144" fmla="*/ 106585 w 212744"/>
                <a:gd name="connsiteY144" fmla="*/ 125941 h 179164"/>
                <a:gd name="connsiteX145" fmla="*/ 106585 w 212744"/>
                <a:gd name="connsiteY145" fmla="*/ 125941 h 179164"/>
                <a:gd name="connsiteX146" fmla="*/ 106585 w 212744"/>
                <a:gd name="connsiteY146" fmla="*/ 125941 h 179164"/>
                <a:gd name="connsiteX147" fmla="*/ 130778 w 212744"/>
                <a:gd name="connsiteY147" fmla="*/ 80507 h 179164"/>
                <a:gd name="connsiteX148" fmla="*/ 130778 w 212744"/>
                <a:gd name="connsiteY148" fmla="*/ 80030 h 179164"/>
                <a:gd name="connsiteX149" fmla="*/ 131159 w 212744"/>
                <a:gd name="connsiteY149" fmla="*/ 80411 h 179164"/>
                <a:gd name="connsiteX150" fmla="*/ 130778 w 212744"/>
                <a:gd name="connsiteY150" fmla="*/ 80507 h 179164"/>
                <a:gd name="connsiteX151" fmla="*/ 92107 w 212744"/>
                <a:gd name="connsiteY151" fmla="*/ 115082 h 179164"/>
                <a:gd name="connsiteX152" fmla="*/ 92107 w 212744"/>
                <a:gd name="connsiteY152" fmla="*/ 115082 h 179164"/>
                <a:gd name="connsiteX153" fmla="*/ 92107 w 212744"/>
                <a:gd name="connsiteY153" fmla="*/ 115082 h 179164"/>
                <a:gd name="connsiteX154" fmla="*/ 92107 w 212744"/>
                <a:gd name="connsiteY154" fmla="*/ 115082 h 179164"/>
                <a:gd name="connsiteX155" fmla="*/ 86487 w 212744"/>
                <a:gd name="connsiteY155" fmla="*/ 41454 h 179164"/>
                <a:gd name="connsiteX156" fmla="*/ 86582 w 212744"/>
                <a:gd name="connsiteY156" fmla="*/ 41454 h 179164"/>
                <a:gd name="connsiteX157" fmla="*/ 86487 w 212744"/>
                <a:gd name="connsiteY157" fmla="*/ 41644 h 179164"/>
                <a:gd name="connsiteX158" fmla="*/ 86487 w 212744"/>
                <a:gd name="connsiteY158" fmla="*/ 41644 h 179164"/>
                <a:gd name="connsiteX159" fmla="*/ 86487 w 212744"/>
                <a:gd name="connsiteY159" fmla="*/ 41644 h 179164"/>
                <a:gd name="connsiteX160" fmla="*/ 86487 w 212744"/>
                <a:gd name="connsiteY160" fmla="*/ 41454 h 179164"/>
                <a:gd name="connsiteX161" fmla="*/ 46673 w 212744"/>
                <a:gd name="connsiteY161" fmla="*/ 124798 h 179164"/>
                <a:gd name="connsiteX162" fmla="*/ 46673 w 212744"/>
                <a:gd name="connsiteY162" fmla="*/ 124798 h 179164"/>
                <a:gd name="connsiteX163" fmla="*/ 46673 w 212744"/>
                <a:gd name="connsiteY163" fmla="*/ 124798 h 179164"/>
                <a:gd name="connsiteX164" fmla="*/ 46673 w 212744"/>
                <a:gd name="connsiteY164" fmla="*/ 124798 h 179164"/>
                <a:gd name="connsiteX165" fmla="*/ 66199 w 212744"/>
                <a:gd name="connsiteY165" fmla="*/ 102414 h 179164"/>
                <a:gd name="connsiteX166" fmla="*/ 66199 w 212744"/>
                <a:gd name="connsiteY166" fmla="*/ 102604 h 179164"/>
                <a:gd name="connsiteX167" fmla="*/ 66199 w 212744"/>
                <a:gd name="connsiteY167" fmla="*/ 102604 h 179164"/>
                <a:gd name="connsiteX168" fmla="*/ 66199 w 212744"/>
                <a:gd name="connsiteY168" fmla="*/ 102604 h 179164"/>
                <a:gd name="connsiteX169" fmla="*/ 66008 w 212744"/>
                <a:gd name="connsiteY169" fmla="*/ 102509 h 179164"/>
                <a:gd name="connsiteX170" fmla="*/ 66199 w 212744"/>
                <a:gd name="connsiteY170" fmla="*/ 102414 h 179164"/>
                <a:gd name="connsiteX171" fmla="*/ 86392 w 212744"/>
                <a:gd name="connsiteY171" fmla="*/ 119654 h 179164"/>
                <a:gd name="connsiteX172" fmla="*/ 86201 w 212744"/>
                <a:gd name="connsiteY172" fmla="*/ 119083 h 179164"/>
                <a:gd name="connsiteX173" fmla="*/ 87916 w 212744"/>
                <a:gd name="connsiteY173" fmla="*/ 119654 h 179164"/>
                <a:gd name="connsiteX174" fmla="*/ 86392 w 212744"/>
                <a:gd name="connsiteY174" fmla="*/ 119654 h 179164"/>
                <a:gd name="connsiteX175" fmla="*/ 21050 w 212744"/>
                <a:gd name="connsiteY175" fmla="*/ 74601 h 179164"/>
                <a:gd name="connsiteX176" fmla="*/ 20669 w 212744"/>
                <a:gd name="connsiteY176" fmla="*/ 74315 h 179164"/>
                <a:gd name="connsiteX177" fmla="*/ 20765 w 212744"/>
                <a:gd name="connsiteY177" fmla="*/ 74315 h 179164"/>
                <a:gd name="connsiteX178" fmla="*/ 21050 w 212744"/>
                <a:gd name="connsiteY178" fmla="*/ 74601 h 179164"/>
                <a:gd name="connsiteX179" fmla="*/ 134398 w 212744"/>
                <a:gd name="connsiteY179" fmla="*/ 44407 h 179164"/>
                <a:gd name="connsiteX180" fmla="*/ 134398 w 212744"/>
                <a:gd name="connsiteY180" fmla="*/ 44407 h 179164"/>
                <a:gd name="connsiteX181" fmla="*/ 134493 w 212744"/>
                <a:gd name="connsiteY181" fmla="*/ 45359 h 179164"/>
                <a:gd name="connsiteX182" fmla="*/ 134398 w 212744"/>
                <a:gd name="connsiteY182" fmla="*/ 44407 h 179164"/>
                <a:gd name="connsiteX183" fmla="*/ 94869 w 212744"/>
                <a:gd name="connsiteY183" fmla="*/ 134037 h 179164"/>
                <a:gd name="connsiteX184" fmla="*/ 94869 w 212744"/>
                <a:gd name="connsiteY184" fmla="*/ 134037 h 179164"/>
                <a:gd name="connsiteX185" fmla="*/ 95250 w 212744"/>
                <a:gd name="connsiteY185" fmla="*/ 134323 h 179164"/>
                <a:gd name="connsiteX186" fmla="*/ 94869 w 212744"/>
                <a:gd name="connsiteY186" fmla="*/ 134323 h 179164"/>
                <a:gd name="connsiteX187" fmla="*/ 94869 w 212744"/>
                <a:gd name="connsiteY187" fmla="*/ 134037 h 179164"/>
                <a:gd name="connsiteX188" fmla="*/ 144113 w 212744"/>
                <a:gd name="connsiteY188" fmla="*/ 128608 h 179164"/>
                <a:gd name="connsiteX189" fmla="*/ 144113 w 212744"/>
                <a:gd name="connsiteY189" fmla="*/ 128608 h 179164"/>
                <a:gd name="connsiteX190" fmla="*/ 144113 w 212744"/>
                <a:gd name="connsiteY190" fmla="*/ 128608 h 179164"/>
                <a:gd name="connsiteX191" fmla="*/ 144113 w 212744"/>
                <a:gd name="connsiteY191" fmla="*/ 128608 h 179164"/>
                <a:gd name="connsiteX192" fmla="*/ 144209 w 212744"/>
                <a:gd name="connsiteY192" fmla="*/ 128703 h 179164"/>
                <a:gd name="connsiteX193" fmla="*/ 144018 w 212744"/>
                <a:gd name="connsiteY193" fmla="*/ 128703 h 179164"/>
                <a:gd name="connsiteX194" fmla="*/ 144113 w 212744"/>
                <a:gd name="connsiteY194" fmla="*/ 128608 h 179164"/>
                <a:gd name="connsiteX195" fmla="*/ 195644 w 212744"/>
                <a:gd name="connsiteY195" fmla="*/ 116511 h 179164"/>
                <a:gd name="connsiteX196" fmla="*/ 195644 w 212744"/>
                <a:gd name="connsiteY196" fmla="*/ 116511 h 179164"/>
                <a:gd name="connsiteX197" fmla="*/ 195644 w 212744"/>
                <a:gd name="connsiteY197" fmla="*/ 116511 h 179164"/>
                <a:gd name="connsiteX198" fmla="*/ 195644 w 212744"/>
                <a:gd name="connsiteY198" fmla="*/ 116511 h 179164"/>
                <a:gd name="connsiteX199" fmla="*/ 195644 w 212744"/>
                <a:gd name="connsiteY199" fmla="*/ 116511 h 179164"/>
                <a:gd name="connsiteX200" fmla="*/ 195644 w 212744"/>
                <a:gd name="connsiteY200" fmla="*/ 116511 h 179164"/>
                <a:gd name="connsiteX201" fmla="*/ 195834 w 212744"/>
                <a:gd name="connsiteY201" fmla="*/ 116511 h 179164"/>
                <a:gd name="connsiteX202" fmla="*/ 195739 w 212744"/>
                <a:gd name="connsiteY202" fmla="*/ 116606 h 179164"/>
                <a:gd name="connsiteX203" fmla="*/ 195644 w 212744"/>
                <a:gd name="connsiteY203" fmla="*/ 116511 h 179164"/>
                <a:gd name="connsiteX204" fmla="*/ 154972 w 212744"/>
                <a:gd name="connsiteY204" fmla="*/ 46407 h 179164"/>
                <a:gd name="connsiteX205" fmla="*/ 154972 w 212744"/>
                <a:gd name="connsiteY205" fmla="*/ 46407 h 179164"/>
                <a:gd name="connsiteX206" fmla="*/ 154972 w 212744"/>
                <a:gd name="connsiteY206" fmla="*/ 46312 h 179164"/>
                <a:gd name="connsiteX207" fmla="*/ 155067 w 212744"/>
                <a:gd name="connsiteY207" fmla="*/ 46407 h 179164"/>
                <a:gd name="connsiteX208" fmla="*/ 154972 w 212744"/>
                <a:gd name="connsiteY208" fmla="*/ 46407 h 179164"/>
                <a:gd name="connsiteX209" fmla="*/ 64580 w 212744"/>
                <a:gd name="connsiteY209" fmla="*/ 23737 h 179164"/>
                <a:gd name="connsiteX210" fmla="*/ 64580 w 212744"/>
                <a:gd name="connsiteY210" fmla="*/ 23737 h 179164"/>
                <a:gd name="connsiteX211" fmla="*/ 64580 w 212744"/>
                <a:gd name="connsiteY211" fmla="*/ 23737 h 179164"/>
                <a:gd name="connsiteX212" fmla="*/ 64580 w 212744"/>
                <a:gd name="connsiteY212" fmla="*/ 23737 h 179164"/>
                <a:gd name="connsiteX213" fmla="*/ 18479 w 212744"/>
                <a:gd name="connsiteY213" fmla="*/ 96509 h 179164"/>
                <a:gd name="connsiteX214" fmla="*/ 18669 w 212744"/>
                <a:gd name="connsiteY214" fmla="*/ 96509 h 179164"/>
                <a:gd name="connsiteX215" fmla="*/ 18574 w 212744"/>
                <a:gd name="connsiteY215" fmla="*/ 96604 h 179164"/>
                <a:gd name="connsiteX216" fmla="*/ 18479 w 212744"/>
                <a:gd name="connsiteY216" fmla="*/ 96509 h 179164"/>
                <a:gd name="connsiteX217" fmla="*/ 194310 w 212744"/>
                <a:gd name="connsiteY217" fmla="*/ 84317 h 179164"/>
                <a:gd name="connsiteX218" fmla="*/ 194310 w 212744"/>
                <a:gd name="connsiteY218" fmla="*/ 84317 h 179164"/>
                <a:gd name="connsiteX219" fmla="*/ 194215 w 212744"/>
                <a:gd name="connsiteY219" fmla="*/ 84412 h 179164"/>
                <a:gd name="connsiteX220" fmla="*/ 194120 w 212744"/>
                <a:gd name="connsiteY220" fmla="*/ 84412 h 179164"/>
                <a:gd name="connsiteX221" fmla="*/ 194310 w 212744"/>
                <a:gd name="connsiteY221" fmla="*/ 84317 h 179164"/>
                <a:gd name="connsiteX222" fmla="*/ 164497 w 212744"/>
                <a:gd name="connsiteY222" fmla="*/ 56313 h 179164"/>
                <a:gd name="connsiteX223" fmla="*/ 164497 w 212744"/>
                <a:gd name="connsiteY223" fmla="*/ 56313 h 179164"/>
                <a:gd name="connsiteX224" fmla="*/ 164497 w 212744"/>
                <a:gd name="connsiteY224" fmla="*/ 56313 h 179164"/>
                <a:gd name="connsiteX225" fmla="*/ 164497 w 212744"/>
                <a:gd name="connsiteY225" fmla="*/ 56313 h 179164"/>
                <a:gd name="connsiteX226" fmla="*/ 164497 w 212744"/>
                <a:gd name="connsiteY226" fmla="*/ 56027 h 179164"/>
                <a:gd name="connsiteX227" fmla="*/ 164687 w 212744"/>
                <a:gd name="connsiteY227" fmla="*/ 56218 h 179164"/>
                <a:gd name="connsiteX228" fmla="*/ 164497 w 212744"/>
                <a:gd name="connsiteY228" fmla="*/ 56313 h 179164"/>
                <a:gd name="connsiteX229" fmla="*/ 153353 w 212744"/>
                <a:gd name="connsiteY229" fmla="*/ 37644 h 179164"/>
                <a:gd name="connsiteX230" fmla="*/ 155067 w 212744"/>
                <a:gd name="connsiteY230" fmla="*/ 38311 h 179164"/>
                <a:gd name="connsiteX231" fmla="*/ 153353 w 212744"/>
                <a:gd name="connsiteY231" fmla="*/ 37644 h 179164"/>
                <a:gd name="connsiteX232" fmla="*/ 31909 w 212744"/>
                <a:gd name="connsiteY232" fmla="*/ 20594 h 179164"/>
                <a:gd name="connsiteX233" fmla="*/ 31909 w 212744"/>
                <a:gd name="connsiteY233" fmla="*/ 20404 h 179164"/>
                <a:gd name="connsiteX234" fmla="*/ 31909 w 212744"/>
                <a:gd name="connsiteY234" fmla="*/ 20404 h 179164"/>
                <a:gd name="connsiteX235" fmla="*/ 32004 w 212744"/>
                <a:gd name="connsiteY235" fmla="*/ 20404 h 179164"/>
                <a:gd name="connsiteX236" fmla="*/ 31909 w 212744"/>
                <a:gd name="connsiteY236" fmla="*/ 20594 h 179164"/>
                <a:gd name="connsiteX237" fmla="*/ 20860 w 212744"/>
                <a:gd name="connsiteY237" fmla="*/ 31643 h 179164"/>
                <a:gd name="connsiteX238" fmla="*/ 20669 w 212744"/>
                <a:gd name="connsiteY238" fmla="*/ 31643 h 179164"/>
                <a:gd name="connsiteX239" fmla="*/ 20765 w 212744"/>
                <a:gd name="connsiteY239" fmla="*/ 31453 h 179164"/>
                <a:gd name="connsiteX240" fmla="*/ 20860 w 212744"/>
                <a:gd name="connsiteY240" fmla="*/ 31643 h 179164"/>
                <a:gd name="connsiteX241" fmla="*/ 12383 w 212744"/>
                <a:gd name="connsiteY241" fmla="*/ 90889 h 179164"/>
                <a:gd name="connsiteX242" fmla="*/ 12859 w 212744"/>
                <a:gd name="connsiteY242" fmla="*/ 90793 h 179164"/>
                <a:gd name="connsiteX243" fmla="*/ 12859 w 212744"/>
                <a:gd name="connsiteY243" fmla="*/ 90889 h 179164"/>
                <a:gd name="connsiteX244" fmla="*/ 12383 w 212744"/>
                <a:gd name="connsiteY244" fmla="*/ 90889 h 179164"/>
                <a:gd name="connsiteX245" fmla="*/ 12383 w 212744"/>
                <a:gd name="connsiteY245" fmla="*/ 90889 h 179164"/>
                <a:gd name="connsiteX246" fmla="*/ 87821 w 212744"/>
                <a:gd name="connsiteY246" fmla="*/ 164136 h 179164"/>
                <a:gd name="connsiteX247" fmla="*/ 87821 w 212744"/>
                <a:gd name="connsiteY247" fmla="*/ 164422 h 179164"/>
                <a:gd name="connsiteX248" fmla="*/ 86773 w 212744"/>
                <a:gd name="connsiteY248" fmla="*/ 164422 h 179164"/>
                <a:gd name="connsiteX249" fmla="*/ 87821 w 212744"/>
                <a:gd name="connsiteY249" fmla="*/ 164136 h 179164"/>
                <a:gd name="connsiteX250" fmla="*/ 181547 w 212744"/>
                <a:gd name="connsiteY250" fmla="*/ 165279 h 179164"/>
                <a:gd name="connsiteX251" fmla="*/ 181547 w 212744"/>
                <a:gd name="connsiteY251" fmla="*/ 165279 h 179164"/>
                <a:gd name="connsiteX252" fmla="*/ 181547 w 212744"/>
                <a:gd name="connsiteY252" fmla="*/ 165279 h 179164"/>
                <a:gd name="connsiteX253" fmla="*/ 181547 w 212744"/>
                <a:gd name="connsiteY253" fmla="*/ 165279 h 179164"/>
                <a:gd name="connsiteX254" fmla="*/ 180880 w 212744"/>
                <a:gd name="connsiteY254" fmla="*/ 58789 h 179164"/>
                <a:gd name="connsiteX255" fmla="*/ 180880 w 212744"/>
                <a:gd name="connsiteY255" fmla="*/ 58789 h 179164"/>
                <a:gd name="connsiteX256" fmla="*/ 180880 w 212744"/>
                <a:gd name="connsiteY256" fmla="*/ 58789 h 179164"/>
                <a:gd name="connsiteX257" fmla="*/ 180880 w 212744"/>
                <a:gd name="connsiteY257" fmla="*/ 58789 h 179164"/>
                <a:gd name="connsiteX258" fmla="*/ 88011 w 212744"/>
                <a:gd name="connsiteY258" fmla="*/ 5545 h 179164"/>
                <a:gd name="connsiteX259" fmla="*/ 87916 w 212744"/>
                <a:gd name="connsiteY259" fmla="*/ 5926 h 179164"/>
                <a:gd name="connsiteX260" fmla="*/ 87916 w 212744"/>
                <a:gd name="connsiteY260" fmla="*/ 5926 h 179164"/>
                <a:gd name="connsiteX261" fmla="*/ 88011 w 212744"/>
                <a:gd name="connsiteY261" fmla="*/ 5545 h 1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212744" h="179164">
                  <a:moveTo>
                    <a:pt x="198025" y="154897"/>
                  </a:moveTo>
                  <a:cubicBezTo>
                    <a:pt x="201168" y="154611"/>
                    <a:pt x="202216" y="152611"/>
                    <a:pt x="202216" y="149753"/>
                  </a:cubicBezTo>
                  <a:lnTo>
                    <a:pt x="202216" y="149753"/>
                  </a:lnTo>
                  <a:cubicBezTo>
                    <a:pt x="207740" y="148134"/>
                    <a:pt x="205359" y="141752"/>
                    <a:pt x="208788" y="138800"/>
                  </a:cubicBezTo>
                  <a:cubicBezTo>
                    <a:pt x="210979" y="136990"/>
                    <a:pt x="211646" y="134704"/>
                    <a:pt x="210598" y="132037"/>
                  </a:cubicBezTo>
                  <a:lnTo>
                    <a:pt x="210598" y="132037"/>
                  </a:lnTo>
                  <a:lnTo>
                    <a:pt x="210598" y="132037"/>
                  </a:lnTo>
                  <a:cubicBezTo>
                    <a:pt x="213646" y="126798"/>
                    <a:pt x="212884" y="121274"/>
                    <a:pt x="211741" y="115749"/>
                  </a:cubicBezTo>
                  <a:cubicBezTo>
                    <a:pt x="211074" y="107462"/>
                    <a:pt x="209455" y="99366"/>
                    <a:pt x="205359" y="92032"/>
                  </a:cubicBezTo>
                  <a:cubicBezTo>
                    <a:pt x="204788" y="89460"/>
                    <a:pt x="204121" y="86888"/>
                    <a:pt x="202311" y="84793"/>
                  </a:cubicBezTo>
                  <a:cubicBezTo>
                    <a:pt x="199644" y="80030"/>
                    <a:pt x="198787" y="73934"/>
                    <a:pt x="192977" y="71362"/>
                  </a:cubicBezTo>
                  <a:cubicBezTo>
                    <a:pt x="192977" y="71362"/>
                    <a:pt x="192977" y="71362"/>
                    <a:pt x="192977" y="71362"/>
                  </a:cubicBezTo>
                  <a:cubicBezTo>
                    <a:pt x="192881" y="70886"/>
                    <a:pt x="192596" y="70410"/>
                    <a:pt x="192405" y="70029"/>
                  </a:cubicBezTo>
                  <a:cubicBezTo>
                    <a:pt x="189452" y="63933"/>
                    <a:pt x="184880" y="59075"/>
                    <a:pt x="180308" y="54122"/>
                  </a:cubicBezTo>
                  <a:cubicBezTo>
                    <a:pt x="180308" y="54122"/>
                    <a:pt x="180308" y="54122"/>
                    <a:pt x="180308" y="54122"/>
                  </a:cubicBezTo>
                  <a:cubicBezTo>
                    <a:pt x="180308" y="54122"/>
                    <a:pt x="180308" y="54122"/>
                    <a:pt x="180308" y="54122"/>
                  </a:cubicBezTo>
                  <a:cubicBezTo>
                    <a:pt x="177737" y="51265"/>
                    <a:pt x="175260" y="48312"/>
                    <a:pt x="172688" y="45454"/>
                  </a:cubicBezTo>
                  <a:cubicBezTo>
                    <a:pt x="172593" y="45645"/>
                    <a:pt x="172403" y="45835"/>
                    <a:pt x="172307" y="46026"/>
                  </a:cubicBezTo>
                  <a:cubicBezTo>
                    <a:pt x="172307" y="45931"/>
                    <a:pt x="172307" y="45835"/>
                    <a:pt x="172212" y="45740"/>
                  </a:cubicBezTo>
                  <a:cubicBezTo>
                    <a:pt x="172212" y="45740"/>
                    <a:pt x="172688" y="45454"/>
                    <a:pt x="172688" y="45454"/>
                  </a:cubicBezTo>
                  <a:cubicBezTo>
                    <a:pt x="172117" y="44978"/>
                    <a:pt x="171641" y="44407"/>
                    <a:pt x="171069" y="43930"/>
                  </a:cubicBezTo>
                  <a:lnTo>
                    <a:pt x="171069" y="43930"/>
                  </a:lnTo>
                  <a:cubicBezTo>
                    <a:pt x="170307" y="42025"/>
                    <a:pt x="169069" y="40406"/>
                    <a:pt x="166973" y="39739"/>
                  </a:cubicBezTo>
                  <a:lnTo>
                    <a:pt x="166973" y="39739"/>
                  </a:lnTo>
                  <a:lnTo>
                    <a:pt x="166973" y="39739"/>
                  </a:lnTo>
                  <a:cubicBezTo>
                    <a:pt x="165640" y="37930"/>
                    <a:pt x="164783" y="35453"/>
                    <a:pt x="161925" y="35549"/>
                  </a:cubicBezTo>
                  <a:lnTo>
                    <a:pt x="161925" y="35549"/>
                  </a:lnTo>
                  <a:cubicBezTo>
                    <a:pt x="161163" y="32310"/>
                    <a:pt x="158306" y="31072"/>
                    <a:pt x="156020" y="29262"/>
                  </a:cubicBezTo>
                  <a:lnTo>
                    <a:pt x="156020" y="29262"/>
                  </a:lnTo>
                  <a:cubicBezTo>
                    <a:pt x="154400" y="28119"/>
                    <a:pt x="152876" y="26976"/>
                    <a:pt x="151257" y="25738"/>
                  </a:cubicBezTo>
                  <a:cubicBezTo>
                    <a:pt x="148781" y="22213"/>
                    <a:pt x="144780" y="20880"/>
                    <a:pt x="141542" y="18594"/>
                  </a:cubicBezTo>
                  <a:lnTo>
                    <a:pt x="141637" y="19166"/>
                  </a:lnTo>
                  <a:lnTo>
                    <a:pt x="141637" y="19166"/>
                  </a:lnTo>
                  <a:lnTo>
                    <a:pt x="141637" y="19166"/>
                  </a:lnTo>
                  <a:cubicBezTo>
                    <a:pt x="141542" y="19166"/>
                    <a:pt x="141446" y="19166"/>
                    <a:pt x="141446" y="19166"/>
                  </a:cubicBezTo>
                  <a:cubicBezTo>
                    <a:pt x="141542" y="18975"/>
                    <a:pt x="141542" y="18784"/>
                    <a:pt x="141637" y="18594"/>
                  </a:cubicBezTo>
                  <a:cubicBezTo>
                    <a:pt x="138494" y="14784"/>
                    <a:pt x="133922" y="13736"/>
                    <a:pt x="129445" y="12593"/>
                  </a:cubicBezTo>
                  <a:cubicBezTo>
                    <a:pt x="128492" y="8783"/>
                    <a:pt x="125730" y="10021"/>
                    <a:pt x="123254" y="10307"/>
                  </a:cubicBezTo>
                  <a:lnTo>
                    <a:pt x="123254" y="10307"/>
                  </a:lnTo>
                  <a:cubicBezTo>
                    <a:pt x="118396" y="5259"/>
                    <a:pt x="112109" y="3640"/>
                    <a:pt x="105442" y="2783"/>
                  </a:cubicBezTo>
                  <a:cubicBezTo>
                    <a:pt x="105442" y="2783"/>
                    <a:pt x="105442" y="2783"/>
                    <a:pt x="105442" y="2783"/>
                  </a:cubicBezTo>
                  <a:cubicBezTo>
                    <a:pt x="102775" y="1639"/>
                    <a:pt x="100013" y="1068"/>
                    <a:pt x="97060" y="1354"/>
                  </a:cubicBezTo>
                  <a:cubicBezTo>
                    <a:pt x="96679" y="1163"/>
                    <a:pt x="96203" y="1163"/>
                    <a:pt x="95726" y="1259"/>
                  </a:cubicBezTo>
                  <a:lnTo>
                    <a:pt x="95726" y="1259"/>
                  </a:lnTo>
                  <a:cubicBezTo>
                    <a:pt x="90297" y="-170"/>
                    <a:pt x="84773" y="-456"/>
                    <a:pt x="79248" y="782"/>
                  </a:cubicBezTo>
                  <a:cubicBezTo>
                    <a:pt x="77629" y="973"/>
                    <a:pt x="76010" y="1259"/>
                    <a:pt x="74486" y="1449"/>
                  </a:cubicBezTo>
                  <a:cubicBezTo>
                    <a:pt x="74486" y="1449"/>
                    <a:pt x="74486" y="1449"/>
                    <a:pt x="74486" y="1449"/>
                  </a:cubicBezTo>
                  <a:lnTo>
                    <a:pt x="74486" y="1449"/>
                  </a:lnTo>
                  <a:cubicBezTo>
                    <a:pt x="73438" y="1544"/>
                    <a:pt x="72295" y="1735"/>
                    <a:pt x="71247" y="1830"/>
                  </a:cubicBezTo>
                  <a:cubicBezTo>
                    <a:pt x="66008" y="2592"/>
                    <a:pt x="60770" y="3449"/>
                    <a:pt x="55531" y="4211"/>
                  </a:cubicBezTo>
                  <a:lnTo>
                    <a:pt x="55531" y="4211"/>
                  </a:lnTo>
                  <a:lnTo>
                    <a:pt x="55531" y="4211"/>
                  </a:lnTo>
                  <a:cubicBezTo>
                    <a:pt x="50483" y="4783"/>
                    <a:pt x="45720" y="6402"/>
                    <a:pt x="41339" y="8878"/>
                  </a:cubicBezTo>
                  <a:cubicBezTo>
                    <a:pt x="38100" y="9259"/>
                    <a:pt x="35338" y="10688"/>
                    <a:pt x="32480" y="12308"/>
                  </a:cubicBezTo>
                  <a:lnTo>
                    <a:pt x="32480" y="12308"/>
                  </a:lnTo>
                  <a:lnTo>
                    <a:pt x="32480" y="12308"/>
                  </a:lnTo>
                  <a:cubicBezTo>
                    <a:pt x="28480" y="14117"/>
                    <a:pt x="24860" y="16403"/>
                    <a:pt x="21812" y="19642"/>
                  </a:cubicBezTo>
                  <a:cubicBezTo>
                    <a:pt x="18002" y="21833"/>
                    <a:pt x="15335" y="24976"/>
                    <a:pt x="13430" y="28881"/>
                  </a:cubicBezTo>
                  <a:cubicBezTo>
                    <a:pt x="13430" y="28881"/>
                    <a:pt x="13430" y="28881"/>
                    <a:pt x="13430" y="28881"/>
                  </a:cubicBezTo>
                  <a:cubicBezTo>
                    <a:pt x="11240" y="31072"/>
                    <a:pt x="9525" y="33548"/>
                    <a:pt x="8382" y="36501"/>
                  </a:cubicBezTo>
                  <a:cubicBezTo>
                    <a:pt x="7239" y="37358"/>
                    <a:pt x="7049" y="38501"/>
                    <a:pt x="7144" y="39835"/>
                  </a:cubicBezTo>
                  <a:lnTo>
                    <a:pt x="7144" y="39835"/>
                  </a:lnTo>
                  <a:cubicBezTo>
                    <a:pt x="4858" y="43359"/>
                    <a:pt x="4477" y="47359"/>
                    <a:pt x="3810" y="51265"/>
                  </a:cubicBezTo>
                  <a:cubicBezTo>
                    <a:pt x="3810" y="51265"/>
                    <a:pt x="3810" y="51265"/>
                    <a:pt x="3810" y="51265"/>
                  </a:cubicBezTo>
                  <a:cubicBezTo>
                    <a:pt x="1810" y="56122"/>
                    <a:pt x="1810" y="61361"/>
                    <a:pt x="1524" y="66505"/>
                  </a:cubicBezTo>
                  <a:lnTo>
                    <a:pt x="1524" y="66505"/>
                  </a:lnTo>
                  <a:cubicBezTo>
                    <a:pt x="1048" y="67076"/>
                    <a:pt x="476" y="67743"/>
                    <a:pt x="0" y="68314"/>
                  </a:cubicBezTo>
                  <a:cubicBezTo>
                    <a:pt x="572" y="72029"/>
                    <a:pt x="1048" y="75744"/>
                    <a:pt x="1619" y="79363"/>
                  </a:cubicBezTo>
                  <a:cubicBezTo>
                    <a:pt x="1810" y="80983"/>
                    <a:pt x="2096" y="82507"/>
                    <a:pt x="2286" y="84126"/>
                  </a:cubicBezTo>
                  <a:cubicBezTo>
                    <a:pt x="2381" y="84697"/>
                    <a:pt x="2477" y="85174"/>
                    <a:pt x="2477" y="85745"/>
                  </a:cubicBezTo>
                  <a:cubicBezTo>
                    <a:pt x="6096" y="88984"/>
                    <a:pt x="5525" y="94508"/>
                    <a:pt x="8763" y="97937"/>
                  </a:cubicBezTo>
                  <a:lnTo>
                    <a:pt x="8763" y="97937"/>
                  </a:lnTo>
                  <a:cubicBezTo>
                    <a:pt x="10478" y="102700"/>
                    <a:pt x="12478" y="107367"/>
                    <a:pt x="15812" y="111272"/>
                  </a:cubicBezTo>
                  <a:cubicBezTo>
                    <a:pt x="18383" y="116320"/>
                    <a:pt x="21050" y="121178"/>
                    <a:pt x="25527" y="124798"/>
                  </a:cubicBezTo>
                  <a:lnTo>
                    <a:pt x="25527" y="124798"/>
                  </a:lnTo>
                  <a:cubicBezTo>
                    <a:pt x="26860" y="126703"/>
                    <a:pt x="27337" y="129275"/>
                    <a:pt x="29718" y="130322"/>
                  </a:cubicBezTo>
                  <a:cubicBezTo>
                    <a:pt x="32195" y="132703"/>
                    <a:pt x="34576" y="135085"/>
                    <a:pt x="37052" y="137466"/>
                  </a:cubicBezTo>
                  <a:cubicBezTo>
                    <a:pt x="38386" y="138800"/>
                    <a:pt x="39719" y="140133"/>
                    <a:pt x="41053" y="141467"/>
                  </a:cubicBezTo>
                  <a:lnTo>
                    <a:pt x="41053" y="141467"/>
                  </a:lnTo>
                  <a:cubicBezTo>
                    <a:pt x="41053" y="141467"/>
                    <a:pt x="41053" y="141467"/>
                    <a:pt x="41053" y="141467"/>
                  </a:cubicBezTo>
                  <a:cubicBezTo>
                    <a:pt x="45910" y="145372"/>
                    <a:pt x="50959" y="149086"/>
                    <a:pt x="55626" y="153182"/>
                  </a:cubicBezTo>
                  <a:cubicBezTo>
                    <a:pt x="58865" y="156135"/>
                    <a:pt x="61913" y="156135"/>
                    <a:pt x="65437" y="154135"/>
                  </a:cubicBezTo>
                  <a:cubicBezTo>
                    <a:pt x="66675" y="155563"/>
                    <a:pt x="67818" y="156992"/>
                    <a:pt x="69056" y="158421"/>
                  </a:cubicBezTo>
                  <a:lnTo>
                    <a:pt x="69056" y="158421"/>
                  </a:lnTo>
                  <a:cubicBezTo>
                    <a:pt x="70676" y="163850"/>
                    <a:pt x="76391" y="163945"/>
                    <a:pt x="79915" y="166708"/>
                  </a:cubicBezTo>
                  <a:lnTo>
                    <a:pt x="79915" y="166708"/>
                  </a:lnTo>
                  <a:cubicBezTo>
                    <a:pt x="82677" y="168327"/>
                    <a:pt x="85344" y="170137"/>
                    <a:pt x="88678" y="170422"/>
                  </a:cubicBezTo>
                  <a:cubicBezTo>
                    <a:pt x="88678" y="170422"/>
                    <a:pt x="88678" y="170422"/>
                    <a:pt x="88678" y="170422"/>
                  </a:cubicBezTo>
                  <a:cubicBezTo>
                    <a:pt x="89726" y="170708"/>
                    <a:pt x="90678" y="171089"/>
                    <a:pt x="91726" y="171375"/>
                  </a:cubicBezTo>
                  <a:cubicBezTo>
                    <a:pt x="94964" y="173470"/>
                    <a:pt x="98489" y="174328"/>
                    <a:pt x="102299" y="174613"/>
                  </a:cubicBezTo>
                  <a:cubicBezTo>
                    <a:pt x="106490" y="176709"/>
                    <a:pt x="111157" y="176995"/>
                    <a:pt x="115729" y="177376"/>
                  </a:cubicBezTo>
                  <a:cubicBezTo>
                    <a:pt x="116777" y="177376"/>
                    <a:pt x="117824" y="177376"/>
                    <a:pt x="118777" y="177376"/>
                  </a:cubicBezTo>
                  <a:cubicBezTo>
                    <a:pt x="120968" y="178804"/>
                    <a:pt x="123158" y="178328"/>
                    <a:pt x="125444" y="177661"/>
                  </a:cubicBezTo>
                  <a:cubicBezTo>
                    <a:pt x="128016" y="178995"/>
                    <a:pt x="130778" y="178900"/>
                    <a:pt x="133445" y="178328"/>
                  </a:cubicBezTo>
                  <a:cubicBezTo>
                    <a:pt x="137255" y="180138"/>
                    <a:pt x="140970" y="178519"/>
                    <a:pt x="144780" y="178042"/>
                  </a:cubicBezTo>
                  <a:lnTo>
                    <a:pt x="144780" y="178042"/>
                  </a:lnTo>
                  <a:lnTo>
                    <a:pt x="144780" y="178042"/>
                  </a:lnTo>
                  <a:cubicBezTo>
                    <a:pt x="145828" y="177852"/>
                    <a:pt x="146971" y="177757"/>
                    <a:pt x="148019" y="177566"/>
                  </a:cubicBezTo>
                  <a:lnTo>
                    <a:pt x="148019" y="177566"/>
                  </a:lnTo>
                  <a:cubicBezTo>
                    <a:pt x="157734" y="176804"/>
                    <a:pt x="167354" y="175376"/>
                    <a:pt x="176117" y="170518"/>
                  </a:cubicBezTo>
                  <a:cubicBezTo>
                    <a:pt x="177070" y="170232"/>
                    <a:pt x="178118" y="169946"/>
                    <a:pt x="179070" y="169660"/>
                  </a:cubicBezTo>
                  <a:lnTo>
                    <a:pt x="179070" y="169660"/>
                  </a:lnTo>
                  <a:cubicBezTo>
                    <a:pt x="179070" y="169660"/>
                    <a:pt x="179070" y="169660"/>
                    <a:pt x="179070" y="169660"/>
                  </a:cubicBezTo>
                  <a:cubicBezTo>
                    <a:pt x="181070" y="168517"/>
                    <a:pt x="183166" y="167279"/>
                    <a:pt x="185166" y="166136"/>
                  </a:cubicBezTo>
                  <a:lnTo>
                    <a:pt x="185166" y="166136"/>
                  </a:lnTo>
                  <a:cubicBezTo>
                    <a:pt x="187643" y="165469"/>
                    <a:pt x="189643" y="164231"/>
                    <a:pt x="191072" y="162136"/>
                  </a:cubicBezTo>
                  <a:cubicBezTo>
                    <a:pt x="194120" y="160707"/>
                    <a:pt x="197739" y="159278"/>
                    <a:pt x="198025" y="154897"/>
                  </a:cubicBezTo>
                  <a:close/>
                  <a:moveTo>
                    <a:pt x="53340" y="80316"/>
                  </a:moveTo>
                  <a:cubicBezTo>
                    <a:pt x="53340" y="80221"/>
                    <a:pt x="53340" y="80221"/>
                    <a:pt x="53340" y="80316"/>
                  </a:cubicBezTo>
                  <a:cubicBezTo>
                    <a:pt x="53340" y="80221"/>
                    <a:pt x="53340" y="80221"/>
                    <a:pt x="53340" y="80126"/>
                  </a:cubicBezTo>
                  <a:cubicBezTo>
                    <a:pt x="53435" y="80221"/>
                    <a:pt x="53531" y="80221"/>
                    <a:pt x="53531" y="80316"/>
                  </a:cubicBezTo>
                  <a:cubicBezTo>
                    <a:pt x="53531" y="80316"/>
                    <a:pt x="53435" y="80316"/>
                    <a:pt x="53340" y="80316"/>
                  </a:cubicBezTo>
                  <a:close/>
                  <a:moveTo>
                    <a:pt x="119063" y="88698"/>
                  </a:moveTo>
                  <a:lnTo>
                    <a:pt x="119063" y="88698"/>
                  </a:lnTo>
                  <a:lnTo>
                    <a:pt x="119063" y="88698"/>
                  </a:lnTo>
                  <a:cubicBezTo>
                    <a:pt x="119063" y="88698"/>
                    <a:pt x="119063" y="88603"/>
                    <a:pt x="119063" y="88603"/>
                  </a:cubicBezTo>
                  <a:cubicBezTo>
                    <a:pt x="119063" y="88603"/>
                    <a:pt x="119158" y="88603"/>
                    <a:pt x="119158" y="88603"/>
                  </a:cubicBezTo>
                  <a:cubicBezTo>
                    <a:pt x="119063" y="88603"/>
                    <a:pt x="119063" y="88603"/>
                    <a:pt x="119063" y="88698"/>
                  </a:cubicBezTo>
                  <a:close/>
                  <a:moveTo>
                    <a:pt x="87154" y="75268"/>
                  </a:moveTo>
                  <a:cubicBezTo>
                    <a:pt x="87154" y="75649"/>
                    <a:pt x="87249" y="76125"/>
                    <a:pt x="87058" y="76601"/>
                  </a:cubicBezTo>
                  <a:cubicBezTo>
                    <a:pt x="86773" y="76411"/>
                    <a:pt x="86392" y="76125"/>
                    <a:pt x="86106" y="75934"/>
                  </a:cubicBezTo>
                  <a:cubicBezTo>
                    <a:pt x="86487" y="75649"/>
                    <a:pt x="86868" y="75458"/>
                    <a:pt x="87154" y="75268"/>
                  </a:cubicBezTo>
                  <a:close/>
                  <a:moveTo>
                    <a:pt x="100108" y="99080"/>
                  </a:moveTo>
                  <a:cubicBezTo>
                    <a:pt x="100108" y="99176"/>
                    <a:pt x="100108" y="99176"/>
                    <a:pt x="100108" y="99080"/>
                  </a:cubicBezTo>
                  <a:cubicBezTo>
                    <a:pt x="100108" y="99176"/>
                    <a:pt x="100108" y="99176"/>
                    <a:pt x="100108" y="99080"/>
                  </a:cubicBezTo>
                  <a:close/>
                  <a:moveTo>
                    <a:pt x="117824" y="115654"/>
                  </a:moveTo>
                  <a:cubicBezTo>
                    <a:pt x="117729" y="115559"/>
                    <a:pt x="117634" y="115368"/>
                    <a:pt x="117539" y="115273"/>
                  </a:cubicBezTo>
                  <a:cubicBezTo>
                    <a:pt x="117729" y="115273"/>
                    <a:pt x="117824" y="115368"/>
                    <a:pt x="117824" y="115654"/>
                  </a:cubicBezTo>
                  <a:close/>
                  <a:moveTo>
                    <a:pt x="127635" y="92222"/>
                  </a:moveTo>
                  <a:lnTo>
                    <a:pt x="127635" y="92222"/>
                  </a:lnTo>
                  <a:cubicBezTo>
                    <a:pt x="127635" y="92222"/>
                    <a:pt x="127635" y="92222"/>
                    <a:pt x="127635" y="92222"/>
                  </a:cubicBezTo>
                  <a:cubicBezTo>
                    <a:pt x="127635" y="92222"/>
                    <a:pt x="127635" y="92222"/>
                    <a:pt x="127635" y="92222"/>
                  </a:cubicBezTo>
                  <a:lnTo>
                    <a:pt x="127635" y="92222"/>
                  </a:lnTo>
                  <a:cubicBezTo>
                    <a:pt x="127635" y="92222"/>
                    <a:pt x="127635" y="92222"/>
                    <a:pt x="127635" y="92222"/>
                  </a:cubicBezTo>
                  <a:cubicBezTo>
                    <a:pt x="127635" y="92222"/>
                    <a:pt x="127635" y="92222"/>
                    <a:pt x="127635" y="92222"/>
                  </a:cubicBezTo>
                  <a:close/>
                  <a:moveTo>
                    <a:pt x="69056" y="89174"/>
                  </a:moveTo>
                  <a:cubicBezTo>
                    <a:pt x="69056" y="89174"/>
                    <a:pt x="69056" y="89269"/>
                    <a:pt x="69152" y="89269"/>
                  </a:cubicBezTo>
                  <a:cubicBezTo>
                    <a:pt x="69152" y="89269"/>
                    <a:pt x="69056" y="89269"/>
                    <a:pt x="69056" y="89269"/>
                  </a:cubicBezTo>
                  <a:cubicBezTo>
                    <a:pt x="69056" y="89269"/>
                    <a:pt x="69056" y="89174"/>
                    <a:pt x="69056" y="89174"/>
                  </a:cubicBezTo>
                  <a:close/>
                  <a:moveTo>
                    <a:pt x="114014" y="110320"/>
                  </a:moveTo>
                  <a:cubicBezTo>
                    <a:pt x="113824" y="110701"/>
                    <a:pt x="113824" y="111082"/>
                    <a:pt x="113633" y="111367"/>
                  </a:cubicBezTo>
                  <a:cubicBezTo>
                    <a:pt x="113633" y="110986"/>
                    <a:pt x="113538" y="110701"/>
                    <a:pt x="113538" y="110320"/>
                  </a:cubicBezTo>
                  <a:cubicBezTo>
                    <a:pt x="113729" y="110415"/>
                    <a:pt x="113919" y="110320"/>
                    <a:pt x="114014" y="110320"/>
                  </a:cubicBezTo>
                  <a:close/>
                  <a:moveTo>
                    <a:pt x="106585" y="125941"/>
                  </a:moveTo>
                  <a:cubicBezTo>
                    <a:pt x="106585" y="125941"/>
                    <a:pt x="106585" y="125941"/>
                    <a:pt x="106585" y="125941"/>
                  </a:cubicBezTo>
                  <a:cubicBezTo>
                    <a:pt x="106585" y="125941"/>
                    <a:pt x="106490" y="125941"/>
                    <a:pt x="106585" y="125941"/>
                  </a:cubicBezTo>
                  <a:cubicBezTo>
                    <a:pt x="106490" y="125941"/>
                    <a:pt x="106585" y="125941"/>
                    <a:pt x="106585" y="125941"/>
                  </a:cubicBezTo>
                  <a:close/>
                  <a:moveTo>
                    <a:pt x="130778" y="80507"/>
                  </a:moveTo>
                  <a:cubicBezTo>
                    <a:pt x="130778" y="80316"/>
                    <a:pt x="130778" y="80126"/>
                    <a:pt x="130778" y="80030"/>
                  </a:cubicBezTo>
                  <a:cubicBezTo>
                    <a:pt x="130874" y="80126"/>
                    <a:pt x="131064" y="80316"/>
                    <a:pt x="131159" y="80411"/>
                  </a:cubicBezTo>
                  <a:cubicBezTo>
                    <a:pt x="130969" y="80411"/>
                    <a:pt x="130969" y="80507"/>
                    <a:pt x="130778" y="80507"/>
                  </a:cubicBezTo>
                  <a:close/>
                  <a:moveTo>
                    <a:pt x="92107" y="115082"/>
                  </a:moveTo>
                  <a:cubicBezTo>
                    <a:pt x="92107" y="115082"/>
                    <a:pt x="92107" y="115082"/>
                    <a:pt x="92107" y="115082"/>
                  </a:cubicBezTo>
                  <a:cubicBezTo>
                    <a:pt x="92107" y="115082"/>
                    <a:pt x="92107" y="115082"/>
                    <a:pt x="92107" y="115082"/>
                  </a:cubicBezTo>
                  <a:cubicBezTo>
                    <a:pt x="92107" y="115082"/>
                    <a:pt x="92107" y="115082"/>
                    <a:pt x="92107" y="115082"/>
                  </a:cubicBezTo>
                  <a:close/>
                  <a:moveTo>
                    <a:pt x="86487" y="41454"/>
                  </a:moveTo>
                  <a:cubicBezTo>
                    <a:pt x="86487" y="41454"/>
                    <a:pt x="86582" y="41454"/>
                    <a:pt x="86582" y="41454"/>
                  </a:cubicBezTo>
                  <a:cubicBezTo>
                    <a:pt x="86582" y="41549"/>
                    <a:pt x="86487" y="41549"/>
                    <a:pt x="86487" y="41644"/>
                  </a:cubicBezTo>
                  <a:lnTo>
                    <a:pt x="86487" y="41644"/>
                  </a:lnTo>
                  <a:lnTo>
                    <a:pt x="86487" y="41644"/>
                  </a:lnTo>
                  <a:cubicBezTo>
                    <a:pt x="86487" y="41549"/>
                    <a:pt x="86582" y="41549"/>
                    <a:pt x="86487" y="41454"/>
                  </a:cubicBezTo>
                  <a:close/>
                  <a:moveTo>
                    <a:pt x="46673" y="124798"/>
                  </a:moveTo>
                  <a:cubicBezTo>
                    <a:pt x="46768" y="124798"/>
                    <a:pt x="46768" y="124798"/>
                    <a:pt x="46673" y="124798"/>
                  </a:cubicBezTo>
                  <a:cubicBezTo>
                    <a:pt x="46768" y="124798"/>
                    <a:pt x="46768" y="124798"/>
                    <a:pt x="46673" y="124798"/>
                  </a:cubicBezTo>
                  <a:cubicBezTo>
                    <a:pt x="46768" y="124798"/>
                    <a:pt x="46768" y="124798"/>
                    <a:pt x="46673" y="124798"/>
                  </a:cubicBezTo>
                  <a:close/>
                  <a:moveTo>
                    <a:pt x="66199" y="102414"/>
                  </a:moveTo>
                  <a:cubicBezTo>
                    <a:pt x="66199" y="102509"/>
                    <a:pt x="66199" y="102604"/>
                    <a:pt x="66199" y="102604"/>
                  </a:cubicBezTo>
                  <a:lnTo>
                    <a:pt x="66199" y="102604"/>
                  </a:lnTo>
                  <a:lnTo>
                    <a:pt x="66199" y="102604"/>
                  </a:lnTo>
                  <a:cubicBezTo>
                    <a:pt x="66104" y="102509"/>
                    <a:pt x="66008" y="102509"/>
                    <a:pt x="66008" y="102509"/>
                  </a:cubicBezTo>
                  <a:cubicBezTo>
                    <a:pt x="66008" y="102509"/>
                    <a:pt x="66104" y="102414"/>
                    <a:pt x="66199" y="102414"/>
                  </a:cubicBezTo>
                  <a:close/>
                  <a:moveTo>
                    <a:pt x="86392" y="119654"/>
                  </a:moveTo>
                  <a:cubicBezTo>
                    <a:pt x="86297" y="119464"/>
                    <a:pt x="86297" y="119273"/>
                    <a:pt x="86201" y="119083"/>
                  </a:cubicBezTo>
                  <a:cubicBezTo>
                    <a:pt x="86868" y="119083"/>
                    <a:pt x="87440" y="119273"/>
                    <a:pt x="87916" y="119654"/>
                  </a:cubicBezTo>
                  <a:cubicBezTo>
                    <a:pt x="87440" y="119750"/>
                    <a:pt x="86963" y="119750"/>
                    <a:pt x="86392" y="119654"/>
                  </a:cubicBezTo>
                  <a:close/>
                  <a:moveTo>
                    <a:pt x="21050" y="74601"/>
                  </a:moveTo>
                  <a:cubicBezTo>
                    <a:pt x="20955" y="74506"/>
                    <a:pt x="20860" y="74410"/>
                    <a:pt x="20669" y="74315"/>
                  </a:cubicBezTo>
                  <a:cubicBezTo>
                    <a:pt x="20669" y="74315"/>
                    <a:pt x="20669" y="74315"/>
                    <a:pt x="20765" y="74315"/>
                  </a:cubicBezTo>
                  <a:cubicBezTo>
                    <a:pt x="20860" y="74315"/>
                    <a:pt x="21050" y="74410"/>
                    <a:pt x="21050" y="74601"/>
                  </a:cubicBezTo>
                  <a:close/>
                  <a:moveTo>
                    <a:pt x="134398" y="44407"/>
                  </a:moveTo>
                  <a:cubicBezTo>
                    <a:pt x="134398" y="44407"/>
                    <a:pt x="134493" y="44407"/>
                    <a:pt x="134398" y="44407"/>
                  </a:cubicBezTo>
                  <a:cubicBezTo>
                    <a:pt x="134493" y="44692"/>
                    <a:pt x="134588" y="44978"/>
                    <a:pt x="134493" y="45359"/>
                  </a:cubicBezTo>
                  <a:cubicBezTo>
                    <a:pt x="134398" y="44978"/>
                    <a:pt x="134398" y="44692"/>
                    <a:pt x="134398" y="44407"/>
                  </a:cubicBezTo>
                  <a:close/>
                  <a:moveTo>
                    <a:pt x="94869" y="134037"/>
                  </a:moveTo>
                  <a:lnTo>
                    <a:pt x="94869" y="134037"/>
                  </a:lnTo>
                  <a:cubicBezTo>
                    <a:pt x="94964" y="134132"/>
                    <a:pt x="95155" y="134227"/>
                    <a:pt x="95250" y="134323"/>
                  </a:cubicBezTo>
                  <a:cubicBezTo>
                    <a:pt x="95155" y="134323"/>
                    <a:pt x="95060" y="134323"/>
                    <a:pt x="94869" y="134323"/>
                  </a:cubicBezTo>
                  <a:cubicBezTo>
                    <a:pt x="94869" y="134227"/>
                    <a:pt x="94869" y="134132"/>
                    <a:pt x="94869" y="134037"/>
                  </a:cubicBezTo>
                  <a:close/>
                  <a:moveTo>
                    <a:pt x="144113" y="128608"/>
                  </a:moveTo>
                  <a:lnTo>
                    <a:pt x="144113" y="128608"/>
                  </a:lnTo>
                  <a:lnTo>
                    <a:pt x="144113" y="128608"/>
                  </a:lnTo>
                  <a:lnTo>
                    <a:pt x="144113" y="128608"/>
                  </a:lnTo>
                  <a:cubicBezTo>
                    <a:pt x="144113" y="128608"/>
                    <a:pt x="144113" y="128703"/>
                    <a:pt x="144209" y="128703"/>
                  </a:cubicBezTo>
                  <a:cubicBezTo>
                    <a:pt x="144113" y="128703"/>
                    <a:pt x="144113" y="128703"/>
                    <a:pt x="144018" y="128703"/>
                  </a:cubicBezTo>
                  <a:cubicBezTo>
                    <a:pt x="144018" y="128703"/>
                    <a:pt x="144113" y="128703"/>
                    <a:pt x="144113" y="128608"/>
                  </a:cubicBezTo>
                  <a:close/>
                  <a:moveTo>
                    <a:pt x="195644" y="116511"/>
                  </a:moveTo>
                  <a:lnTo>
                    <a:pt x="195644" y="116511"/>
                  </a:lnTo>
                  <a:lnTo>
                    <a:pt x="195644" y="116511"/>
                  </a:lnTo>
                  <a:lnTo>
                    <a:pt x="195644" y="116511"/>
                  </a:lnTo>
                  <a:lnTo>
                    <a:pt x="195644" y="116511"/>
                  </a:lnTo>
                  <a:cubicBezTo>
                    <a:pt x="195644" y="116511"/>
                    <a:pt x="195644" y="116416"/>
                    <a:pt x="195644" y="116511"/>
                  </a:cubicBezTo>
                  <a:cubicBezTo>
                    <a:pt x="195739" y="116511"/>
                    <a:pt x="195739" y="116511"/>
                    <a:pt x="195834" y="116511"/>
                  </a:cubicBezTo>
                  <a:cubicBezTo>
                    <a:pt x="195739" y="116511"/>
                    <a:pt x="195739" y="116606"/>
                    <a:pt x="195739" y="116606"/>
                  </a:cubicBezTo>
                  <a:cubicBezTo>
                    <a:pt x="195644" y="116511"/>
                    <a:pt x="195644" y="116511"/>
                    <a:pt x="195644" y="116511"/>
                  </a:cubicBezTo>
                  <a:close/>
                  <a:moveTo>
                    <a:pt x="154972" y="46407"/>
                  </a:moveTo>
                  <a:lnTo>
                    <a:pt x="154972" y="46407"/>
                  </a:lnTo>
                  <a:cubicBezTo>
                    <a:pt x="154972" y="46407"/>
                    <a:pt x="154972" y="46312"/>
                    <a:pt x="154972" y="46312"/>
                  </a:cubicBezTo>
                  <a:cubicBezTo>
                    <a:pt x="154972" y="46312"/>
                    <a:pt x="155067" y="46312"/>
                    <a:pt x="155067" y="46407"/>
                  </a:cubicBezTo>
                  <a:cubicBezTo>
                    <a:pt x="155067" y="46312"/>
                    <a:pt x="155067" y="46312"/>
                    <a:pt x="154972" y="46407"/>
                  </a:cubicBezTo>
                  <a:close/>
                  <a:moveTo>
                    <a:pt x="64580" y="23737"/>
                  </a:moveTo>
                  <a:cubicBezTo>
                    <a:pt x="64580" y="23737"/>
                    <a:pt x="64580" y="23737"/>
                    <a:pt x="64580" y="23737"/>
                  </a:cubicBezTo>
                  <a:cubicBezTo>
                    <a:pt x="64580" y="23737"/>
                    <a:pt x="64580" y="23737"/>
                    <a:pt x="64580" y="23737"/>
                  </a:cubicBezTo>
                  <a:cubicBezTo>
                    <a:pt x="64580" y="23737"/>
                    <a:pt x="64580" y="23737"/>
                    <a:pt x="64580" y="23737"/>
                  </a:cubicBezTo>
                  <a:close/>
                  <a:moveTo>
                    <a:pt x="18479" y="96509"/>
                  </a:moveTo>
                  <a:cubicBezTo>
                    <a:pt x="18574" y="96509"/>
                    <a:pt x="18574" y="96509"/>
                    <a:pt x="18669" y="96509"/>
                  </a:cubicBezTo>
                  <a:cubicBezTo>
                    <a:pt x="18669" y="96509"/>
                    <a:pt x="18574" y="96604"/>
                    <a:pt x="18574" y="96604"/>
                  </a:cubicBezTo>
                  <a:cubicBezTo>
                    <a:pt x="18479" y="96604"/>
                    <a:pt x="18479" y="96509"/>
                    <a:pt x="18479" y="96509"/>
                  </a:cubicBezTo>
                  <a:close/>
                  <a:moveTo>
                    <a:pt x="194310" y="84317"/>
                  </a:moveTo>
                  <a:cubicBezTo>
                    <a:pt x="194310" y="84317"/>
                    <a:pt x="194310" y="84317"/>
                    <a:pt x="194310" y="84317"/>
                  </a:cubicBezTo>
                  <a:lnTo>
                    <a:pt x="194215" y="84412"/>
                  </a:lnTo>
                  <a:cubicBezTo>
                    <a:pt x="194215" y="84412"/>
                    <a:pt x="194215" y="84412"/>
                    <a:pt x="194120" y="84412"/>
                  </a:cubicBezTo>
                  <a:cubicBezTo>
                    <a:pt x="194215" y="84317"/>
                    <a:pt x="194215" y="84317"/>
                    <a:pt x="194310" y="84317"/>
                  </a:cubicBezTo>
                  <a:close/>
                  <a:moveTo>
                    <a:pt x="164497" y="56313"/>
                  </a:moveTo>
                  <a:cubicBezTo>
                    <a:pt x="164497" y="56408"/>
                    <a:pt x="164497" y="56408"/>
                    <a:pt x="164497" y="56313"/>
                  </a:cubicBezTo>
                  <a:cubicBezTo>
                    <a:pt x="164402" y="56408"/>
                    <a:pt x="164402" y="56313"/>
                    <a:pt x="164497" y="56313"/>
                  </a:cubicBezTo>
                  <a:lnTo>
                    <a:pt x="164497" y="56313"/>
                  </a:lnTo>
                  <a:cubicBezTo>
                    <a:pt x="164497" y="56218"/>
                    <a:pt x="164497" y="56122"/>
                    <a:pt x="164497" y="56027"/>
                  </a:cubicBezTo>
                  <a:cubicBezTo>
                    <a:pt x="164592" y="56122"/>
                    <a:pt x="164592" y="56122"/>
                    <a:pt x="164687" y="56218"/>
                  </a:cubicBezTo>
                  <a:cubicBezTo>
                    <a:pt x="164592" y="56313"/>
                    <a:pt x="164497" y="56313"/>
                    <a:pt x="164497" y="56313"/>
                  </a:cubicBezTo>
                  <a:close/>
                  <a:moveTo>
                    <a:pt x="153353" y="37644"/>
                  </a:moveTo>
                  <a:cubicBezTo>
                    <a:pt x="153924" y="37834"/>
                    <a:pt x="154496" y="38120"/>
                    <a:pt x="155067" y="38311"/>
                  </a:cubicBezTo>
                  <a:cubicBezTo>
                    <a:pt x="154210" y="38311"/>
                    <a:pt x="153638" y="38025"/>
                    <a:pt x="153353" y="37644"/>
                  </a:cubicBezTo>
                  <a:close/>
                  <a:moveTo>
                    <a:pt x="31909" y="20594"/>
                  </a:moveTo>
                  <a:cubicBezTo>
                    <a:pt x="31909" y="20499"/>
                    <a:pt x="31909" y="20499"/>
                    <a:pt x="31909" y="20404"/>
                  </a:cubicBezTo>
                  <a:cubicBezTo>
                    <a:pt x="31909" y="20404"/>
                    <a:pt x="31909" y="20404"/>
                    <a:pt x="31909" y="20404"/>
                  </a:cubicBezTo>
                  <a:cubicBezTo>
                    <a:pt x="32004" y="20404"/>
                    <a:pt x="32004" y="20404"/>
                    <a:pt x="32004" y="20404"/>
                  </a:cubicBezTo>
                  <a:cubicBezTo>
                    <a:pt x="32004" y="20404"/>
                    <a:pt x="31909" y="20499"/>
                    <a:pt x="31909" y="20594"/>
                  </a:cubicBezTo>
                  <a:close/>
                  <a:moveTo>
                    <a:pt x="20860" y="31643"/>
                  </a:moveTo>
                  <a:cubicBezTo>
                    <a:pt x="20765" y="31643"/>
                    <a:pt x="20765" y="31643"/>
                    <a:pt x="20669" y="31643"/>
                  </a:cubicBezTo>
                  <a:cubicBezTo>
                    <a:pt x="20669" y="31548"/>
                    <a:pt x="20765" y="31453"/>
                    <a:pt x="20765" y="31453"/>
                  </a:cubicBezTo>
                  <a:cubicBezTo>
                    <a:pt x="20765" y="31548"/>
                    <a:pt x="20765" y="31643"/>
                    <a:pt x="20860" y="31643"/>
                  </a:cubicBezTo>
                  <a:close/>
                  <a:moveTo>
                    <a:pt x="12383" y="90889"/>
                  </a:moveTo>
                  <a:cubicBezTo>
                    <a:pt x="12573" y="90889"/>
                    <a:pt x="12668" y="90889"/>
                    <a:pt x="12859" y="90793"/>
                  </a:cubicBezTo>
                  <a:cubicBezTo>
                    <a:pt x="12859" y="90793"/>
                    <a:pt x="12859" y="90889"/>
                    <a:pt x="12859" y="90889"/>
                  </a:cubicBezTo>
                  <a:cubicBezTo>
                    <a:pt x="12668" y="90984"/>
                    <a:pt x="12573" y="90984"/>
                    <a:pt x="12383" y="90889"/>
                  </a:cubicBezTo>
                  <a:cubicBezTo>
                    <a:pt x="12383" y="90984"/>
                    <a:pt x="12383" y="90984"/>
                    <a:pt x="12383" y="90889"/>
                  </a:cubicBezTo>
                  <a:close/>
                  <a:moveTo>
                    <a:pt x="87821" y="164136"/>
                  </a:moveTo>
                  <a:cubicBezTo>
                    <a:pt x="87821" y="164231"/>
                    <a:pt x="87821" y="164326"/>
                    <a:pt x="87821" y="164422"/>
                  </a:cubicBezTo>
                  <a:cubicBezTo>
                    <a:pt x="87440" y="164517"/>
                    <a:pt x="87058" y="164517"/>
                    <a:pt x="86773" y="164422"/>
                  </a:cubicBezTo>
                  <a:cubicBezTo>
                    <a:pt x="87154" y="164231"/>
                    <a:pt x="87344" y="164326"/>
                    <a:pt x="87821" y="164136"/>
                  </a:cubicBezTo>
                  <a:close/>
                  <a:moveTo>
                    <a:pt x="181547" y="165279"/>
                  </a:moveTo>
                  <a:cubicBezTo>
                    <a:pt x="181547" y="165279"/>
                    <a:pt x="181547" y="165279"/>
                    <a:pt x="181547" y="165279"/>
                  </a:cubicBezTo>
                  <a:cubicBezTo>
                    <a:pt x="181547" y="165279"/>
                    <a:pt x="181547" y="165279"/>
                    <a:pt x="181547" y="165279"/>
                  </a:cubicBezTo>
                  <a:cubicBezTo>
                    <a:pt x="181547" y="165279"/>
                    <a:pt x="181547" y="165279"/>
                    <a:pt x="181547" y="165279"/>
                  </a:cubicBezTo>
                  <a:close/>
                  <a:moveTo>
                    <a:pt x="180880" y="58789"/>
                  </a:moveTo>
                  <a:cubicBezTo>
                    <a:pt x="180880" y="58885"/>
                    <a:pt x="180880" y="58885"/>
                    <a:pt x="180880" y="58789"/>
                  </a:cubicBezTo>
                  <a:cubicBezTo>
                    <a:pt x="180880" y="58885"/>
                    <a:pt x="180880" y="58885"/>
                    <a:pt x="180880" y="58789"/>
                  </a:cubicBezTo>
                  <a:cubicBezTo>
                    <a:pt x="180880" y="58885"/>
                    <a:pt x="180880" y="58885"/>
                    <a:pt x="180880" y="58789"/>
                  </a:cubicBezTo>
                  <a:close/>
                  <a:moveTo>
                    <a:pt x="88011" y="5545"/>
                  </a:moveTo>
                  <a:cubicBezTo>
                    <a:pt x="88011" y="5640"/>
                    <a:pt x="87916" y="5830"/>
                    <a:pt x="87916" y="5926"/>
                  </a:cubicBezTo>
                  <a:cubicBezTo>
                    <a:pt x="87916" y="5926"/>
                    <a:pt x="87916" y="5926"/>
                    <a:pt x="87916" y="5926"/>
                  </a:cubicBezTo>
                  <a:cubicBezTo>
                    <a:pt x="87821" y="5735"/>
                    <a:pt x="87821" y="5450"/>
                    <a:pt x="88011" y="554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44" name="Freeform: Shape 25">
              <a:extLst>
                <a:ext uri="{FF2B5EF4-FFF2-40B4-BE49-F238E27FC236}">
                  <a16:creationId xmlns:a16="http://schemas.microsoft.com/office/drawing/2014/main" id="{BEFD543D-6560-EA09-3C12-4B5D6D5AF9E2}"/>
                </a:ext>
              </a:extLst>
            </p:cNvPr>
            <p:cNvSpPr/>
            <p:nvPr/>
          </p:nvSpPr>
          <p:spPr>
            <a:xfrm>
              <a:off x="5611993" y="2825080"/>
              <a:ext cx="161582" cy="235508"/>
            </a:xfrm>
            <a:custGeom>
              <a:avLst/>
              <a:gdLst>
                <a:gd name="connsiteX0" fmla="*/ 4136 w 161582"/>
                <a:gd name="connsiteY0" fmla="*/ 163579 h 235508"/>
                <a:gd name="connsiteX1" fmla="*/ 4136 w 161582"/>
                <a:gd name="connsiteY1" fmla="*/ 163579 h 235508"/>
                <a:gd name="connsiteX2" fmla="*/ 5660 w 161582"/>
                <a:gd name="connsiteY2" fmla="*/ 171008 h 235508"/>
                <a:gd name="connsiteX3" fmla="*/ 5660 w 161582"/>
                <a:gd name="connsiteY3" fmla="*/ 171008 h 235508"/>
                <a:gd name="connsiteX4" fmla="*/ 5660 w 161582"/>
                <a:gd name="connsiteY4" fmla="*/ 171008 h 235508"/>
                <a:gd name="connsiteX5" fmla="*/ 7946 w 161582"/>
                <a:gd name="connsiteY5" fmla="*/ 177295 h 235508"/>
                <a:gd name="connsiteX6" fmla="*/ 10709 w 161582"/>
                <a:gd name="connsiteY6" fmla="*/ 184915 h 235508"/>
                <a:gd name="connsiteX7" fmla="*/ 12899 w 161582"/>
                <a:gd name="connsiteY7" fmla="*/ 189487 h 235508"/>
                <a:gd name="connsiteX8" fmla="*/ 16614 w 161582"/>
                <a:gd name="connsiteY8" fmla="*/ 196059 h 235508"/>
                <a:gd name="connsiteX9" fmla="*/ 16614 w 161582"/>
                <a:gd name="connsiteY9" fmla="*/ 196059 h 235508"/>
                <a:gd name="connsiteX10" fmla="*/ 21091 w 161582"/>
                <a:gd name="connsiteY10" fmla="*/ 202917 h 235508"/>
                <a:gd name="connsiteX11" fmla="*/ 22329 w 161582"/>
                <a:gd name="connsiteY11" fmla="*/ 204536 h 235508"/>
                <a:gd name="connsiteX12" fmla="*/ 22329 w 161582"/>
                <a:gd name="connsiteY12" fmla="*/ 204536 h 235508"/>
                <a:gd name="connsiteX13" fmla="*/ 32521 w 161582"/>
                <a:gd name="connsiteY13" fmla="*/ 216157 h 235508"/>
                <a:gd name="connsiteX14" fmla="*/ 34331 w 161582"/>
                <a:gd name="connsiteY14" fmla="*/ 217681 h 235508"/>
                <a:gd name="connsiteX15" fmla="*/ 37855 w 161582"/>
                <a:gd name="connsiteY15" fmla="*/ 220062 h 235508"/>
                <a:gd name="connsiteX16" fmla="*/ 39665 w 161582"/>
                <a:gd name="connsiteY16" fmla="*/ 221395 h 235508"/>
                <a:gd name="connsiteX17" fmla="*/ 39665 w 161582"/>
                <a:gd name="connsiteY17" fmla="*/ 221395 h 235508"/>
                <a:gd name="connsiteX18" fmla="*/ 47285 w 161582"/>
                <a:gd name="connsiteY18" fmla="*/ 227872 h 235508"/>
                <a:gd name="connsiteX19" fmla="*/ 48332 w 161582"/>
                <a:gd name="connsiteY19" fmla="*/ 228349 h 235508"/>
                <a:gd name="connsiteX20" fmla="*/ 48332 w 161582"/>
                <a:gd name="connsiteY20" fmla="*/ 228349 h 235508"/>
                <a:gd name="connsiteX21" fmla="*/ 62620 w 161582"/>
                <a:gd name="connsiteY21" fmla="*/ 233968 h 235508"/>
                <a:gd name="connsiteX22" fmla="*/ 69192 w 161582"/>
                <a:gd name="connsiteY22" fmla="*/ 234826 h 235508"/>
                <a:gd name="connsiteX23" fmla="*/ 86813 w 161582"/>
                <a:gd name="connsiteY23" fmla="*/ 232635 h 235508"/>
                <a:gd name="connsiteX24" fmla="*/ 89576 w 161582"/>
                <a:gd name="connsiteY24" fmla="*/ 230349 h 235508"/>
                <a:gd name="connsiteX25" fmla="*/ 95957 w 161582"/>
                <a:gd name="connsiteY25" fmla="*/ 228349 h 235508"/>
                <a:gd name="connsiteX26" fmla="*/ 95957 w 161582"/>
                <a:gd name="connsiteY26" fmla="*/ 228349 h 235508"/>
                <a:gd name="connsiteX27" fmla="*/ 97196 w 161582"/>
                <a:gd name="connsiteY27" fmla="*/ 227492 h 235508"/>
                <a:gd name="connsiteX28" fmla="*/ 107864 w 161582"/>
                <a:gd name="connsiteY28" fmla="*/ 221395 h 235508"/>
                <a:gd name="connsiteX29" fmla="*/ 112626 w 161582"/>
                <a:gd name="connsiteY29" fmla="*/ 217490 h 235508"/>
                <a:gd name="connsiteX30" fmla="*/ 112626 w 161582"/>
                <a:gd name="connsiteY30" fmla="*/ 217490 h 235508"/>
                <a:gd name="connsiteX31" fmla="*/ 112626 w 161582"/>
                <a:gd name="connsiteY31" fmla="*/ 217490 h 235508"/>
                <a:gd name="connsiteX32" fmla="*/ 113483 w 161582"/>
                <a:gd name="connsiteY32" fmla="*/ 217014 h 235508"/>
                <a:gd name="connsiteX33" fmla="*/ 113483 w 161582"/>
                <a:gd name="connsiteY33" fmla="*/ 217014 h 235508"/>
                <a:gd name="connsiteX34" fmla="*/ 113483 w 161582"/>
                <a:gd name="connsiteY34" fmla="*/ 217014 h 235508"/>
                <a:gd name="connsiteX35" fmla="*/ 116341 w 161582"/>
                <a:gd name="connsiteY35" fmla="*/ 213775 h 235508"/>
                <a:gd name="connsiteX36" fmla="*/ 116341 w 161582"/>
                <a:gd name="connsiteY36" fmla="*/ 213775 h 235508"/>
                <a:gd name="connsiteX37" fmla="*/ 116341 w 161582"/>
                <a:gd name="connsiteY37" fmla="*/ 213775 h 235508"/>
                <a:gd name="connsiteX38" fmla="*/ 120818 w 161582"/>
                <a:gd name="connsiteY38" fmla="*/ 210061 h 235508"/>
                <a:gd name="connsiteX39" fmla="*/ 127866 w 161582"/>
                <a:gd name="connsiteY39" fmla="*/ 202822 h 235508"/>
                <a:gd name="connsiteX40" fmla="*/ 127866 w 161582"/>
                <a:gd name="connsiteY40" fmla="*/ 202822 h 235508"/>
                <a:gd name="connsiteX41" fmla="*/ 131390 w 161582"/>
                <a:gd name="connsiteY41" fmla="*/ 198345 h 235508"/>
                <a:gd name="connsiteX42" fmla="*/ 140439 w 161582"/>
                <a:gd name="connsiteY42" fmla="*/ 186058 h 235508"/>
                <a:gd name="connsiteX43" fmla="*/ 140439 w 161582"/>
                <a:gd name="connsiteY43" fmla="*/ 186058 h 235508"/>
                <a:gd name="connsiteX44" fmla="*/ 143773 w 161582"/>
                <a:gd name="connsiteY44" fmla="*/ 179009 h 235508"/>
                <a:gd name="connsiteX45" fmla="*/ 143773 w 161582"/>
                <a:gd name="connsiteY45" fmla="*/ 179009 h 235508"/>
                <a:gd name="connsiteX46" fmla="*/ 149774 w 161582"/>
                <a:gd name="connsiteY46" fmla="*/ 165388 h 235508"/>
                <a:gd name="connsiteX47" fmla="*/ 151107 w 161582"/>
                <a:gd name="connsiteY47" fmla="*/ 163579 h 235508"/>
                <a:gd name="connsiteX48" fmla="*/ 151107 w 161582"/>
                <a:gd name="connsiteY48" fmla="*/ 163579 h 235508"/>
                <a:gd name="connsiteX49" fmla="*/ 151107 w 161582"/>
                <a:gd name="connsiteY49" fmla="*/ 163579 h 235508"/>
                <a:gd name="connsiteX50" fmla="*/ 156727 w 161582"/>
                <a:gd name="connsiteY50" fmla="*/ 147958 h 235508"/>
                <a:gd name="connsiteX51" fmla="*/ 156727 w 161582"/>
                <a:gd name="connsiteY51" fmla="*/ 147958 h 235508"/>
                <a:gd name="connsiteX52" fmla="*/ 156822 w 161582"/>
                <a:gd name="connsiteY52" fmla="*/ 146529 h 235508"/>
                <a:gd name="connsiteX53" fmla="*/ 158822 w 161582"/>
                <a:gd name="connsiteY53" fmla="*/ 138052 h 235508"/>
                <a:gd name="connsiteX54" fmla="*/ 158822 w 161582"/>
                <a:gd name="connsiteY54" fmla="*/ 138052 h 235508"/>
                <a:gd name="connsiteX55" fmla="*/ 159584 w 161582"/>
                <a:gd name="connsiteY55" fmla="*/ 131670 h 235508"/>
                <a:gd name="connsiteX56" fmla="*/ 159584 w 161582"/>
                <a:gd name="connsiteY56" fmla="*/ 131670 h 235508"/>
                <a:gd name="connsiteX57" fmla="*/ 160346 w 161582"/>
                <a:gd name="connsiteY57" fmla="*/ 123478 h 235508"/>
                <a:gd name="connsiteX58" fmla="*/ 160346 w 161582"/>
                <a:gd name="connsiteY58" fmla="*/ 123478 h 235508"/>
                <a:gd name="connsiteX59" fmla="*/ 160918 w 161582"/>
                <a:gd name="connsiteY59" fmla="*/ 108715 h 235508"/>
                <a:gd name="connsiteX60" fmla="*/ 160918 w 161582"/>
                <a:gd name="connsiteY60" fmla="*/ 108715 h 235508"/>
                <a:gd name="connsiteX61" fmla="*/ 160918 w 161582"/>
                <a:gd name="connsiteY61" fmla="*/ 108715 h 235508"/>
                <a:gd name="connsiteX62" fmla="*/ 160727 w 161582"/>
                <a:gd name="connsiteY62" fmla="*/ 105857 h 235508"/>
                <a:gd name="connsiteX63" fmla="*/ 160727 w 161582"/>
                <a:gd name="connsiteY63" fmla="*/ 105857 h 235508"/>
                <a:gd name="connsiteX64" fmla="*/ 160727 w 161582"/>
                <a:gd name="connsiteY64" fmla="*/ 105857 h 235508"/>
                <a:gd name="connsiteX65" fmla="*/ 160346 w 161582"/>
                <a:gd name="connsiteY65" fmla="*/ 94332 h 235508"/>
                <a:gd name="connsiteX66" fmla="*/ 160346 w 161582"/>
                <a:gd name="connsiteY66" fmla="*/ 94332 h 235508"/>
                <a:gd name="connsiteX67" fmla="*/ 160346 w 161582"/>
                <a:gd name="connsiteY67" fmla="*/ 94332 h 235508"/>
                <a:gd name="connsiteX68" fmla="*/ 159870 w 161582"/>
                <a:gd name="connsiteY68" fmla="*/ 91093 h 235508"/>
                <a:gd name="connsiteX69" fmla="*/ 159013 w 161582"/>
                <a:gd name="connsiteY69" fmla="*/ 84807 h 235508"/>
                <a:gd name="connsiteX70" fmla="*/ 157775 w 161582"/>
                <a:gd name="connsiteY70" fmla="*/ 76996 h 235508"/>
                <a:gd name="connsiteX71" fmla="*/ 155203 w 161582"/>
                <a:gd name="connsiteY71" fmla="*/ 67567 h 235508"/>
                <a:gd name="connsiteX72" fmla="*/ 151774 w 161582"/>
                <a:gd name="connsiteY72" fmla="*/ 55184 h 235508"/>
                <a:gd name="connsiteX73" fmla="*/ 148916 w 161582"/>
                <a:gd name="connsiteY73" fmla="*/ 45659 h 235508"/>
                <a:gd name="connsiteX74" fmla="*/ 145868 w 161582"/>
                <a:gd name="connsiteY74" fmla="*/ 38420 h 235508"/>
                <a:gd name="connsiteX75" fmla="*/ 142154 w 161582"/>
                <a:gd name="connsiteY75" fmla="*/ 32229 h 235508"/>
                <a:gd name="connsiteX76" fmla="*/ 139582 w 161582"/>
                <a:gd name="connsiteY76" fmla="*/ 27943 h 235508"/>
                <a:gd name="connsiteX77" fmla="*/ 139582 w 161582"/>
                <a:gd name="connsiteY77" fmla="*/ 27943 h 235508"/>
                <a:gd name="connsiteX78" fmla="*/ 139582 w 161582"/>
                <a:gd name="connsiteY78" fmla="*/ 27943 h 235508"/>
                <a:gd name="connsiteX79" fmla="*/ 138153 w 161582"/>
                <a:gd name="connsiteY79" fmla="*/ 26514 h 235508"/>
                <a:gd name="connsiteX80" fmla="*/ 138153 w 161582"/>
                <a:gd name="connsiteY80" fmla="*/ 26514 h 235508"/>
                <a:gd name="connsiteX81" fmla="*/ 138153 w 161582"/>
                <a:gd name="connsiteY81" fmla="*/ 26514 h 235508"/>
                <a:gd name="connsiteX82" fmla="*/ 134153 w 161582"/>
                <a:gd name="connsiteY82" fmla="*/ 22133 h 235508"/>
                <a:gd name="connsiteX83" fmla="*/ 134153 w 161582"/>
                <a:gd name="connsiteY83" fmla="*/ 22133 h 235508"/>
                <a:gd name="connsiteX84" fmla="*/ 134153 w 161582"/>
                <a:gd name="connsiteY84" fmla="*/ 22133 h 235508"/>
                <a:gd name="connsiteX85" fmla="*/ 126533 w 161582"/>
                <a:gd name="connsiteY85" fmla="*/ 15370 h 235508"/>
                <a:gd name="connsiteX86" fmla="*/ 126533 w 161582"/>
                <a:gd name="connsiteY86" fmla="*/ 15370 h 235508"/>
                <a:gd name="connsiteX87" fmla="*/ 126533 w 161582"/>
                <a:gd name="connsiteY87" fmla="*/ 15370 h 235508"/>
                <a:gd name="connsiteX88" fmla="*/ 111674 w 161582"/>
                <a:gd name="connsiteY88" fmla="*/ 9083 h 235508"/>
                <a:gd name="connsiteX89" fmla="*/ 105863 w 161582"/>
                <a:gd name="connsiteY89" fmla="*/ 5368 h 235508"/>
                <a:gd name="connsiteX90" fmla="*/ 102911 w 161582"/>
                <a:gd name="connsiteY90" fmla="*/ 5273 h 235508"/>
                <a:gd name="connsiteX91" fmla="*/ 95672 w 161582"/>
                <a:gd name="connsiteY91" fmla="*/ 2225 h 235508"/>
                <a:gd name="connsiteX92" fmla="*/ 90814 w 161582"/>
                <a:gd name="connsiteY92" fmla="*/ 1177 h 235508"/>
                <a:gd name="connsiteX93" fmla="*/ 81479 w 161582"/>
                <a:gd name="connsiteY93" fmla="*/ 606 h 235508"/>
                <a:gd name="connsiteX94" fmla="*/ 81479 w 161582"/>
                <a:gd name="connsiteY94" fmla="*/ 606 h 235508"/>
                <a:gd name="connsiteX95" fmla="*/ 66906 w 161582"/>
                <a:gd name="connsiteY95" fmla="*/ 3083 h 235508"/>
                <a:gd name="connsiteX96" fmla="*/ 54524 w 161582"/>
                <a:gd name="connsiteY96" fmla="*/ 9178 h 235508"/>
                <a:gd name="connsiteX97" fmla="*/ 54524 w 161582"/>
                <a:gd name="connsiteY97" fmla="*/ 9178 h 235508"/>
                <a:gd name="connsiteX98" fmla="*/ 48809 w 161582"/>
                <a:gd name="connsiteY98" fmla="*/ 13369 h 235508"/>
                <a:gd name="connsiteX99" fmla="*/ 42713 w 161582"/>
                <a:gd name="connsiteY99" fmla="*/ 18894 h 235508"/>
                <a:gd name="connsiteX100" fmla="*/ 42713 w 161582"/>
                <a:gd name="connsiteY100" fmla="*/ 18894 h 235508"/>
                <a:gd name="connsiteX101" fmla="*/ 40427 w 161582"/>
                <a:gd name="connsiteY101" fmla="*/ 21370 h 235508"/>
                <a:gd name="connsiteX102" fmla="*/ 34616 w 161582"/>
                <a:gd name="connsiteY102" fmla="*/ 28324 h 235508"/>
                <a:gd name="connsiteX103" fmla="*/ 30711 w 161582"/>
                <a:gd name="connsiteY103" fmla="*/ 33658 h 235508"/>
                <a:gd name="connsiteX104" fmla="*/ 25568 w 161582"/>
                <a:gd name="connsiteY104" fmla="*/ 42325 h 235508"/>
                <a:gd name="connsiteX105" fmla="*/ 25568 w 161582"/>
                <a:gd name="connsiteY105" fmla="*/ 42325 h 235508"/>
                <a:gd name="connsiteX106" fmla="*/ 20996 w 161582"/>
                <a:gd name="connsiteY106" fmla="*/ 52993 h 235508"/>
                <a:gd name="connsiteX107" fmla="*/ 20996 w 161582"/>
                <a:gd name="connsiteY107" fmla="*/ 52993 h 235508"/>
                <a:gd name="connsiteX108" fmla="*/ 20996 w 161582"/>
                <a:gd name="connsiteY108" fmla="*/ 52993 h 235508"/>
                <a:gd name="connsiteX109" fmla="*/ 17948 w 161582"/>
                <a:gd name="connsiteY109" fmla="*/ 58137 h 235508"/>
                <a:gd name="connsiteX110" fmla="*/ 15566 w 161582"/>
                <a:gd name="connsiteY110" fmla="*/ 63280 h 235508"/>
                <a:gd name="connsiteX111" fmla="*/ 11947 w 161582"/>
                <a:gd name="connsiteY111" fmla="*/ 71853 h 235508"/>
                <a:gd name="connsiteX112" fmla="*/ 9851 w 161582"/>
                <a:gd name="connsiteY112" fmla="*/ 78806 h 235508"/>
                <a:gd name="connsiteX113" fmla="*/ 7946 w 161582"/>
                <a:gd name="connsiteY113" fmla="*/ 83950 h 235508"/>
                <a:gd name="connsiteX114" fmla="*/ 5660 w 161582"/>
                <a:gd name="connsiteY114" fmla="*/ 93951 h 235508"/>
                <a:gd name="connsiteX115" fmla="*/ 2041 w 161582"/>
                <a:gd name="connsiteY115" fmla="*/ 113858 h 235508"/>
                <a:gd name="connsiteX116" fmla="*/ 1374 w 161582"/>
                <a:gd name="connsiteY116" fmla="*/ 120430 h 235508"/>
                <a:gd name="connsiteX117" fmla="*/ 707 w 161582"/>
                <a:gd name="connsiteY117" fmla="*/ 125383 h 235508"/>
                <a:gd name="connsiteX118" fmla="*/ 898 w 161582"/>
                <a:gd name="connsiteY118" fmla="*/ 130146 h 235508"/>
                <a:gd name="connsiteX119" fmla="*/ 1279 w 161582"/>
                <a:gd name="connsiteY119" fmla="*/ 144338 h 235508"/>
                <a:gd name="connsiteX120" fmla="*/ 1088 w 161582"/>
                <a:gd name="connsiteY120" fmla="*/ 147100 h 235508"/>
                <a:gd name="connsiteX121" fmla="*/ 4136 w 161582"/>
                <a:gd name="connsiteY121" fmla="*/ 163579 h 235508"/>
                <a:gd name="connsiteX122" fmla="*/ 45284 w 161582"/>
                <a:gd name="connsiteY122" fmla="*/ 213871 h 235508"/>
                <a:gd name="connsiteX123" fmla="*/ 45284 w 161582"/>
                <a:gd name="connsiteY123" fmla="*/ 213871 h 235508"/>
                <a:gd name="connsiteX124" fmla="*/ 45284 w 161582"/>
                <a:gd name="connsiteY124" fmla="*/ 213871 h 235508"/>
                <a:gd name="connsiteX125" fmla="*/ 45284 w 161582"/>
                <a:gd name="connsiteY125" fmla="*/ 213871 h 235508"/>
                <a:gd name="connsiteX126" fmla="*/ 45284 w 161582"/>
                <a:gd name="connsiteY126" fmla="*/ 213871 h 235508"/>
                <a:gd name="connsiteX127" fmla="*/ 60715 w 161582"/>
                <a:gd name="connsiteY127" fmla="*/ 219776 h 235508"/>
                <a:gd name="connsiteX128" fmla="*/ 60620 w 161582"/>
                <a:gd name="connsiteY128" fmla="*/ 220062 h 235508"/>
                <a:gd name="connsiteX129" fmla="*/ 60429 w 161582"/>
                <a:gd name="connsiteY129" fmla="*/ 219776 h 235508"/>
                <a:gd name="connsiteX130" fmla="*/ 60715 w 161582"/>
                <a:gd name="connsiteY130" fmla="*/ 219776 h 235508"/>
                <a:gd name="connsiteX131" fmla="*/ 60715 w 161582"/>
                <a:gd name="connsiteY131" fmla="*/ 219776 h 235508"/>
                <a:gd name="connsiteX132" fmla="*/ 60715 w 161582"/>
                <a:gd name="connsiteY132" fmla="*/ 219776 h 235508"/>
                <a:gd name="connsiteX133" fmla="*/ 60715 w 161582"/>
                <a:gd name="connsiteY133" fmla="*/ 219776 h 235508"/>
                <a:gd name="connsiteX134" fmla="*/ 56429 w 161582"/>
                <a:gd name="connsiteY134" fmla="*/ 212347 h 235508"/>
                <a:gd name="connsiteX135" fmla="*/ 56429 w 161582"/>
                <a:gd name="connsiteY135" fmla="*/ 212347 h 235508"/>
                <a:gd name="connsiteX136" fmla="*/ 56429 w 161582"/>
                <a:gd name="connsiteY136" fmla="*/ 212347 h 235508"/>
                <a:gd name="connsiteX137" fmla="*/ 56429 w 161582"/>
                <a:gd name="connsiteY137" fmla="*/ 212347 h 235508"/>
                <a:gd name="connsiteX138" fmla="*/ 18043 w 161582"/>
                <a:gd name="connsiteY138" fmla="*/ 112906 h 235508"/>
                <a:gd name="connsiteX139" fmla="*/ 18043 w 161582"/>
                <a:gd name="connsiteY139" fmla="*/ 112906 h 235508"/>
                <a:gd name="connsiteX140" fmla="*/ 18043 w 161582"/>
                <a:gd name="connsiteY140" fmla="*/ 112906 h 235508"/>
                <a:gd name="connsiteX141" fmla="*/ 18043 w 161582"/>
                <a:gd name="connsiteY141" fmla="*/ 112906 h 235508"/>
                <a:gd name="connsiteX142" fmla="*/ 61572 w 161582"/>
                <a:gd name="connsiteY142" fmla="*/ 203488 h 235508"/>
                <a:gd name="connsiteX143" fmla="*/ 61572 w 161582"/>
                <a:gd name="connsiteY143" fmla="*/ 203488 h 235508"/>
                <a:gd name="connsiteX144" fmla="*/ 61572 w 161582"/>
                <a:gd name="connsiteY144" fmla="*/ 203488 h 235508"/>
                <a:gd name="connsiteX145" fmla="*/ 61382 w 161582"/>
                <a:gd name="connsiteY145" fmla="*/ 203584 h 235508"/>
                <a:gd name="connsiteX146" fmla="*/ 61477 w 161582"/>
                <a:gd name="connsiteY146" fmla="*/ 203488 h 235508"/>
                <a:gd name="connsiteX147" fmla="*/ 61572 w 161582"/>
                <a:gd name="connsiteY147" fmla="*/ 203488 h 235508"/>
                <a:gd name="connsiteX148" fmla="*/ 61572 w 161582"/>
                <a:gd name="connsiteY148" fmla="*/ 203488 h 235508"/>
                <a:gd name="connsiteX149" fmla="*/ 61572 w 161582"/>
                <a:gd name="connsiteY149" fmla="*/ 203488 h 235508"/>
                <a:gd name="connsiteX150" fmla="*/ 61572 w 161582"/>
                <a:gd name="connsiteY150" fmla="*/ 203488 h 235508"/>
                <a:gd name="connsiteX151" fmla="*/ 75764 w 161582"/>
                <a:gd name="connsiteY151" fmla="*/ 174056 h 235508"/>
                <a:gd name="connsiteX152" fmla="*/ 75764 w 161582"/>
                <a:gd name="connsiteY152" fmla="*/ 174056 h 235508"/>
                <a:gd name="connsiteX153" fmla="*/ 75860 w 161582"/>
                <a:gd name="connsiteY153" fmla="*/ 173961 h 235508"/>
                <a:gd name="connsiteX154" fmla="*/ 76622 w 161582"/>
                <a:gd name="connsiteY154" fmla="*/ 173866 h 235508"/>
                <a:gd name="connsiteX155" fmla="*/ 76622 w 161582"/>
                <a:gd name="connsiteY155" fmla="*/ 173961 h 235508"/>
                <a:gd name="connsiteX156" fmla="*/ 75764 w 161582"/>
                <a:gd name="connsiteY156" fmla="*/ 174056 h 235508"/>
                <a:gd name="connsiteX157" fmla="*/ 75764 w 161582"/>
                <a:gd name="connsiteY157" fmla="*/ 174056 h 235508"/>
                <a:gd name="connsiteX158" fmla="*/ 62715 w 161582"/>
                <a:gd name="connsiteY158" fmla="*/ 143576 h 235508"/>
                <a:gd name="connsiteX159" fmla="*/ 63001 w 161582"/>
                <a:gd name="connsiteY159" fmla="*/ 143671 h 235508"/>
                <a:gd name="connsiteX160" fmla="*/ 62906 w 161582"/>
                <a:gd name="connsiteY160" fmla="*/ 143957 h 235508"/>
                <a:gd name="connsiteX161" fmla="*/ 62715 w 161582"/>
                <a:gd name="connsiteY161" fmla="*/ 143576 h 235508"/>
                <a:gd name="connsiteX162" fmla="*/ 103768 w 161582"/>
                <a:gd name="connsiteY162" fmla="*/ 115096 h 235508"/>
                <a:gd name="connsiteX163" fmla="*/ 102625 w 161582"/>
                <a:gd name="connsiteY163" fmla="*/ 115096 h 235508"/>
                <a:gd name="connsiteX164" fmla="*/ 102339 w 161582"/>
                <a:gd name="connsiteY164" fmla="*/ 115096 h 235508"/>
                <a:gd name="connsiteX165" fmla="*/ 103768 w 161582"/>
                <a:gd name="connsiteY165" fmla="*/ 115096 h 235508"/>
                <a:gd name="connsiteX166" fmla="*/ 103768 w 161582"/>
                <a:gd name="connsiteY166" fmla="*/ 115096 h 235508"/>
                <a:gd name="connsiteX167" fmla="*/ 82432 w 161582"/>
                <a:gd name="connsiteY167" fmla="*/ 134337 h 235508"/>
                <a:gd name="connsiteX168" fmla="*/ 82432 w 161582"/>
                <a:gd name="connsiteY168" fmla="*/ 134337 h 235508"/>
                <a:gd name="connsiteX169" fmla="*/ 82432 w 161582"/>
                <a:gd name="connsiteY169" fmla="*/ 134337 h 235508"/>
                <a:gd name="connsiteX170" fmla="*/ 82432 w 161582"/>
                <a:gd name="connsiteY170" fmla="*/ 134337 h 235508"/>
                <a:gd name="connsiteX171" fmla="*/ 70430 w 161582"/>
                <a:gd name="connsiteY171" fmla="*/ 118335 h 235508"/>
                <a:gd name="connsiteX172" fmla="*/ 70430 w 161582"/>
                <a:gd name="connsiteY172" fmla="*/ 118335 h 235508"/>
                <a:gd name="connsiteX173" fmla="*/ 70430 w 161582"/>
                <a:gd name="connsiteY173" fmla="*/ 118335 h 235508"/>
                <a:gd name="connsiteX174" fmla="*/ 70430 w 161582"/>
                <a:gd name="connsiteY174" fmla="*/ 118335 h 235508"/>
                <a:gd name="connsiteX175" fmla="*/ 73288 w 161582"/>
                <a:gd name="connsiteY175" fmla="*/ 154530 h 235508"/>
                <a:gd name="connsiteX176" fmla="*/ 74050 w 161582"/>
                <a:gd name="connsiteY176" fmla="*/ 154816 h 235508"/>
                <a:gd name="connsiteX177" fmla="*/ 74050 w 161582"/>
                <a:gd name="connsiteY177" fmla="*/ 154816 h 235508"/>
                <a:gd name="connsiteX178" fmla="*/ 74145 w 161582"/>
                <a:gd name="connsiteY178" fmla="*/ 155006 h 235508"/>
                <a:gd name="connsiteX179" fmla="*/ 73859 w 161582"/>
                <a:gd name="connsiteY179" fmla="*/ 154911 h 235508"/>
                <a:gd name="connsiteX180" fmla="*/ 74050 w 161582"/>
                <a:gd name="connsiteY180" fmla="*/ 154816 h 235508"/>
                <a:gd name="connsiteX181" fmla="*/ 73288 w 161582"/>
                <a:gd name="connsiteY181" fmla="*/ 154530 h 235508"/>
                <a:gd name="connsiteX182" fmla="*/ 78336 w 161582"/>
                <a:gd name="connsiteY182" fmla="*/ 173675 h 235508"/>
                <a:gd name="connsiteX183" fmla="*/ 78241 w 161582"/>
                <a:gd name="connsiteY183" fmla="*/ 173675 h 235508"/>
                <a:gd name="connsiteX184" fmla="*/ 78336 w 161582"/>
                <a:gd name="connsiteY184" fmla="*/ 173675 h 235508"/>
                <a:gd name="connsiteX185" fmla="*/ 78336 w 161582"/>
                <a:gd name="connsiteY185" fmla="*/ 173675 h 235508"/>
                <a:gd name="connsiteX186" fmla="*/ 107006 w 161582"/>
                <a:gd name="connsiteY186" fmla="*/ 132813 h 235508"/>
                <a:gd name="connsiteX187" fmla="*/ 107006 w 161582"/>
                <a:gd name="connsiteY187" fmla="*/ 132813 h 235508"/>
                <a:gd name="connsiteX188" fmla="*/ 107006 w 161582"/>
                <a:gd name="connsiteY188" fmla="*/ 132813 h 235508"/>
                <a:gd name="connsiteX189" fmla="*/ 107006 w 161582"/>
                <a:gd name="connsiteY189" fmla="*/ 132813 h 235508"/>
                <a:gd name="connsiteX190" fmla="*/ 55286 w 161582"/>
                <a:gd name="connsiteY190" fmla="*/ 102809 h 235508"/>
                <a:gd name="connsiteX191" fmla="*/ 55286 w 161582"/>
                <a:gd name="connsiteY191" fmla="*/ 102809 h 235508"/>
                <a:gd name="connsiteX192" fmla="*/ 55286 w 161582"/>
                <a:gd name="connsiteY192" fmla="*/ 102809 h 235508"/>
                <a:gd name="connsiteX193" fmla="*/ 55286 w 161582"/>
                <a:gd name="connsiteY193" fmla="*/ 102809 h 235508"/>
                <a:gd name="connsiteX194" fmla="*/ 87575 w 161582"/>
                <a:gd name="connsiteY194" fmla="*/ 170627 h 235508"/>
                <a:gd name="connsiteX195" fmla="*/ 87575 w 161582"/>
                <a:gd name="connsiteY195" fmla="*/ 170722 h 235508"/>
                <a:gd name="connsiteX196" fmla="*/ 87575 w 161582"/>
                <a:gd name="connsiteY196" fmla="*/ 170722 h 235508"/>
                <a:gd name="connsiteX197" fmla="*/ 87480 w 161582"/>
                <a:gd name="connsiteY197" fmla="*/ 170627 h 235508"/>
                <a:gd name="connsiteX198" fmla="*/ 87575 w 161582"/>
                <a:gd name="connsiteY198" fmla="*/ 170627 h 235508"/>
                <a:gd name="connsiteX199" fmla="*/ 68811 w 161582"/>
                <a:gd name="connsiteY199" fmla="*/ 163674 h 235508"/>
                <a:gd name="connsiteX200" fmla="*/ 68811 w 161582"/>
                <a:gd name="connsiteY200" fmla="*/ 163674 h 235508"/>
                <a:gd name="connsiteX201" fmla="*/ 68811 w 161582"/>
                <a:gd name="connsiteY201" fmla="*/ 163674 h 235508"/>
                <a:gd name="connsiteX202" fmla="*/ 68811 w 161582"/>
                <a:gd name="connsiteY202" fmla="*/ 163674 h 235508"/>
                <a:gd name="connsiteX203" fmla="*/ 68716 w 161582"/>
                <a:gd name="connsiteY203" fmla="*/ 164055 h 235508"/>
                <a:gd name="connsiteX204" fmla="*/ 68525 w 161582"/>
                <a:gd name="connsiteY204" fmla="*/ 163769 h 235508"/>
                <a:gd name="connsiteX205" fmla="*/ 68811 w 161582"/>
                <a:gd name="connsiteY205" fmla="*/ 163674 h 235508"/>
                <a:gd name="connsiteX206" fmla="*/ 128533 w 161582"/>
                <a:gd name="connsiteY206" fmla="*/ 84235 h 235508"/>
                <a:gd name="connsiteX207" fmla="*/ 128533 w 161582"/>
                <a:gd name="connsiteY207" fmla="*/ 84235 h 235508"/>
                <a:gd name="connsiteX208" fmla="*/ 128533 w 161582"/>
                <a:gd name="connsiteY208" fmla="*/ 84235 h 235508"/>
                <a:gd name="connsiteX209" fmla="*/ 128438 w 161582"/>
                <a:gd name="connsiteY209" fmla="*/ 84902 h 235508"/>
                <a:gd name="connsiteX210" fmla="*/ 128247 w 161582"/>
                <a:gd name="connsiteY210" fmla="*/ 84331 h 235508"/>
                <a:gd name="connsiteX211" fmla="*/ 128533 w 161582"/>
                <a:gd name="connsiteY211" fmla="*/ 84235 h 235508"/>
                <a:gd name="connsiteX212" fmla="*/ 125294 w 161582"/>
                <a:gd name="connsiteY212" fmla="*/ 84616 h 235508"/>
                <a:gd name="connsiteX213" fmla="*/ 125294 w 161582"/>
                <a:gd name="connsiteY213" fmla="*/ 84616 h 235508"/>
                <a:gd name="connsiteX214" fmla="*/ 125294 w 161582"/>
                <a:gd name="connsiteY214" fmla="*/ 84616 h 235508"/>
                <a:gd name="connsiteX215" fmla="*/ 125294 w 161582"/>
                <a:gd name="connsiteY215" fmla="*/ 84616 h 235508"/>
                <a:gd name="connsiteX216" fmla="*/ 125390 w 161582"/>
                <a:gd name="connsiteY216" fmla="*/ 84997 h 235508"/>
                <a:gd name="connsiteX217" fmla="*/ 125294 w 161582"/>
                <a:gd name="connsiteY217" fmla="*/ 84902 h 235508"/>
                <a:gd name="connsiteX218" fmla="*/ 125294 w 161582"/>
                <a:gd name="connsiteY218" fmla="*/ 84616 h 235508"/>
                <a:gd name="connsiteX219" fmla="*/ 50333 w 161582"/>
                <a:gd name="connsiteY219" fmla="*/ 90522 h 235508"/>
                <a:gd name="connsiteX220" fmla="*/ 50333 w 161582"/>
                <a:gd name="connsiteY220" fmla="*/ 90522 h 235508"/>
                <a:gd name="connsiteX221" fmla="*/ 50237 w 161582"/>
                <a:gd name="connsiteY221" fmla="*/ 90617 h 235508"/>
                <a:gd name="connsiteX222" fmla="*/ 50333 w 161582"/>
                <a:gd name="connsiteY222" fmla="*/ 90522 h 235508"/>
                <a:gd name="connsiteX223" fmla="*/ 67954 w 161582"/>
                <a:gd name="connsiteY223" fmla="*/ 171770 h 235508"/>
                <a:gd name="connsiteX224" fmla="*/ 68430 w 161582"/>
                <a:gd name="connsiteY224" fmla="*/ 171866 h 235508"/>
                <a:gd name="connsiteX225" fmla="*/ 68430 w 161582"/>
                <a:gd name="connsiteY225" fmla="*/ 171866 h 235508"/>
                <a:gd name="connsiteX226" fmla="*/ 67954 w 161582"/>
                <a:gd name="connsiteY226" fmla="*/ 171770 h 235508"/>
                <a:gd name="connsiteX227" fmla="*/ 80336 w 161582"/>
                <a:gd name="connsiteY227" fmla="*/ 190725 h 235508"/>
                <a:gd name="connsiteX228" fmla="*/ 80717 w 161582"/>
                <a:gd name="connsiteY228" fmla="*/ 190820 h 235508"/>
                <a:gd name="connsiteX229" fmla="*/ 80717 w 161582"/>
                <a:gd name="connsiteY229" fmla="*/ 191011 h 235508"/>
                <a:gd name="connsiteX230" fmla="*/ 80336 w 161582"/>
                <a:gd name="connsiteY230" fmla="*/ 190725 h 235508"/>
                <a:gd name="connsiteX231" fmla="*/ 67859 w 161582"/>
                <a:gd name="connsiteY231" fmla="*/ 202441 h 235508"/>
                <a:gd name="connsiteX232" fmla="*/ 67954 w 161582"/>
                <a:gd name="connsiteY232" fmla="*/ 202631 h 235508"/>
                <a:gd name="connsiteX233" fmla="*/ 67954 w 161582"/>
                <a:gd name="connsiteY233" fmla="*/ 202631 h 235508"/>
                <a:gd name="connsiteX234" fmla="*/ 67859 w 161582"/>
                <a:gd name="connsiteY234" fmla="*/ 202441 h 235508"/>
                <a:gd name="connsiteX235" fmla="*/ 99577 w 161582"/>
                <a:gd name="connsiteY235" fmla="*/ 186725 h 235508"/>
                <a:gd name="connsiteX236" fmla="*/ 99863 w 161582"/>
                <a:gd name="connsiteY236" fmla="*/ 186725 h 235508"/>
                <a:gd name="connsiteX237" fmla="*/ 99577 w 161582"/>
                <a:gd name="connsiteY237" fmla="*/ 186915 h 235508"/>
                <a:gd name="connsiteX238" fmla="*/ 99577 w 161582"/>
                <a:gd name="connsiteY238" fmla="*/ 186725 h 235508"/>
                <a:gd name="connsiteX239" fmla="*/ 29759 w 161582"/>
                <a:gd name="connsiteY239" fmla="*/ 93570 h 235508"/>
                <a:gd name="connsiteX240" fmla="*/ 29282 w 161582"/>
                <a:gd name="connsiteY240" fmla="*/ 93570 h 235508"/>
                <a:gd name="connsiteX241" fmla="*/ 29663 w 161582"/>
                <a:gd name="connsiteY241" fmla="*/ 93379 h 235508"/>
                <a:gd name="connsiteX242" fmla="*/ 29759 w 161582"/>
                <a:gd name="connsiteY242" fmla="*/ 93570 h 235508"/>
                <a:gd name="connsiteX243" fmla="*/ 124247 w 161582"/>
                <a:gd name="connsiteY243" fmla="*/ 42897 h 235508"/>
                <a:gd name="connsiteX244" fmla="*/ 124247 w 161582"/>
                <a:gd name="connsiteY244" fmla="*/ 42897 h 235508"/>
                <a:gd name="connsiteX245" fmla="*/ 124247 w 161582"/>
                <a:gd name="connsiteY245" fmla="*/ 42897 h 235508"/>
                <a:gd name="connsiteX246" fmla="*/ 124247 w 161582"/>
                <a:gd name="connsiteY246" fmla="*/ 42897 h 235508"/>
                <a:gd name="connsiteX247" fmla="*/ 112912 w 161582"/>
                <a:gd name="connsiteY247" fmla="*/ 42897 h 235508"/>
                <a:gd name="connsiteX248" fmla="*/ 112912 w 161582"/>
                <a:gd name="connsiteY248" fmla="*/ 42897 h 235508"/>
                <a:gd name="connsiteX249" fmla="*/ 112912 w 161582"/>
                <a:gd name="connsiteY249" fmla="*/ 42897 h 235508"/>
                <a:gd name="connsiteX250" fmla="*/ 112912 w 161582"/>
                <a:gd name="connsiteY250" fmla="*/ 42897 h 235508"/>
                <a:gd name="connsiteX251" fmla="*/ 16900 w 161582"/>
                <a:gd name="connsiteY251" fmla="*/ 161388 h 235508"/>
                <a:gd name="connsiteX252" fmla="*/ 16900 w 161582"/>
                <a:gd name="connsiteY252" fmla="*/ 161388 h 235508"/>
                <a:gd name="connsiteX253" fmla="*/ 16614 w 161582"/>
                <a:gd name="connsiteY253" fmla="*/ 161959 h 235508"/>
                <a:gd name="connsiteX254" fmla="*/ 16614 w 161582"/>
                <a:gd name="connsiteY254" fmla="*/ 161959 h 235508"/>
                <a:gd name="connsiteX255" fmla="*/ 16900 w 161582"/>
                <a:gd name="connsiteY255" fmla="*/ 161388 h 235508"/>
                <a:gd name="connsiteX256" fmla="*/ 136058 w 161582"/>
                <a:gd name="connsiteY256" fmla="*/ 133289 h 235508"/>
                <a:gd name="connsiteX257" fmla="*/ 135962 w 161582"/>
                <a:gd name="connsiteY257" fmla="*/ 133099 h 235508"/>
                <a:gd name="connsiteX258" fmla="*/ 137391 w 161582"/>
                <a:gd name="connsiteY258" fmla="*/ 133289 h 235508"/>
                <a:gd name="connsiteX259" fmla="*/ 136058 w 161582"/>
                <a:gd name="connsiteY259" fmla="*/ 133289 h 235508"/>
                <a:gd name="connsiteX260" fmla="*/ 142630 w 161582"/>
                <a:gd name="connsiteY260" fmla="*/ 127003 h 235508"/>
                <a:gd name="connsiteX261" fmla="*/ 142916 w 161582"/>
                <a:gd name="connsiteY261" fmla="*/ 126526 h 235508"/>
                <a:gd name="connsiteX262" fmla="*/ 143011 w 161582"/>
                <a:gd name="connsiteY262" fmla="*/ 126717 h 235508"/>
                <a:gd name="connsiteX263" fmla="*/ 142630 w 161582"/>
                <a:gd name="connsiteY263" fmla="*/ 127003 h 235508"/>
                <a:gd name="connsiteX264" fmla="*/ 117008 w 161582"/>
                <a:gd name="connsiteY264" fmla="*/ 37468 h 235508"/>
                <a:gd name="connsiteX265" fmla="*/ 117008 w 161582"/>
                <a:gd name="connsiteY265" fmla="*/ 37372 h 235508"/>
                <a:gd name="connsiteX266" fmla="*/ 117008 w 161582"/>
                <a:gd name="connsiteY266" fmla="*/ 37468 h 235508"/>
                <a:gd name="connsiteX267" fmla="*/ 117008 w 161582"/>
                <a:gd name="connsiteY267" fmla="*/ 37468 h 235508"/>
                <a:gd name="connsiteX268" fmla="*/ 117674 w 161582"/>
                <a:gd name="connsiteY268" fmla="*/ 42135 h 235508"/>
                <a:gd name="connsiteX269" fmla="*/ 117674 w 161582"/>
                <a:gd name="connsiteY269" fmla="*/ 42135 h 235508"/>
                <a:gd name="connsiteX270" fmla="*/ 117579 w 161582"/>
                <a:gd name="connsiteY270" fmla="*/ 42230 h 235508"/>
                <a:gd name="connsiteX271" fmla="*/ 117674 w 161582"/>
                <a:gd name="connsiteY271" fmla="*/ 42135 h 235508"/>
                <a:gd name="connsiteX272" fmla="*/ 18710 w 161582"/>
                <a:gd name="connsiteY272" fmla="*/ 151482 h 235508"/>
                <a:gd name="connsiteX273" fmla="*/ 18710 w 161582"/>
                <a:gd name="connsiteY273" fmla="*/ 151482 h 235508"/>
                <a:gd name="connsiteX274" fmla="*/ 18710 w 161582"/>
                <a:gd name="connsiteY274" fmla="*/ 151482 h 235508"/>
                <a:gd name="connsiteX275" fmla="*/ 18424 w 161582"/>
                <a:gd name="connsiteY275" fmla="*/ 151863 h 235508"/>
                <a:gd name="connsiteX276" fmla="*/ 18233 w 161582"/>
                <a:gd name="connsiteY276" fmla="*/ 151577 h 235508"/>
                <a:gd name="connsiteX277" fmla="*/ 18710 w 161582"/>
                <a:gd name="connsiteY277" fmla="*/ 151482 h 235508"/>
                <a:gd name="connsiteX278" fmla="*/ 94148 w 161582"/>
                <a:gd name="connsiteY278" fmla="*/ 205298 h 235508"/>
                <a:gd name="connsiteX279" fmla="*/ 94148 w 161582"/>
                <a:gd name="connsiteY279" fmla="*/ 205393 h 235508"/>
                <a:gd name="connsiteX280" fmla="*/ 94052 w 161582"/>
                <a:gd name="connsiteY280" fmla="*/ 205298 h 235508"/>
                <a:gd name="connsiteX281" fmla="*/ 94148 w 161582"/>
                <a:gd name="connsiteY281" fmla="*/ 205298 h 235508"/>
                <a:gd name="connsiteX282" fmla="*/ 122342 w 161582"/>
                <a:gd name="connsiteY282" fmla="*/ 177009 h 235508"/>
                <a:gd name="connsiteX283" fmla="*/ 122342 w 161582"/>
                <a:gd name="connsiteY283" fmla="*/ 177009 h 235508"/>
                <a:gd name="connsiteX284" fmla="*/ 122437 w 161582"/>
                <a:gd name="connsiteY284" fmla="*/ 177866 h 235508"/>
                <a:gd name="connsiteX285" fmla="*/ 122342 w 161582"/>
                <a:gd name="connsiteY285" fmla="*/ 177009 h 235508"/>
                <a:gd name="connsiteX286" fmla="*/ 48047 w 161582"/>
                <a:gd name="connsiteY286" fmla="*/ 40801 h 235508"/>
                <a:gd name="connsiteX287" fmla="*/ 48047 w 161582"/>
                <a:gd name="connsiteY287" fmla="*/ 40801 h 235508"/>
                <a:gd name="connsiteX288" fmla="*/ 48047 w 161582"/>
                <a:gd name="connsiteY288" fmla="*/ 40801 h 235508"/>
                <a:gd name="connsiteX289" fmla="*/ 48047 w 161582"/>
                <a:gd name="connsiteY289" fmla="*/ 40801 h 235508"/>
                <a:gd name="connsiteX290" fmla="*/ 44618 w 161582"/>
                <a:gd name="connsiteY290" fmla="*/ 40135 h 235508"/>
                <a:gd name="connsiteX291" fmla="*/ 44427 w 161582"/>
                <a:gd name="connsiteY291" fmla="*/ 39754 h 235508"/>
                <a:gd name="connsiteX292" fmla="*/ 44808 w 161582"/>
                <a:gd name="connsiteY292" fmla="*/ 39658 h 235508"/>
                <a:gd name="connsiteX293" fmla="*/ 44618 w 161582"/>
                <a:gd name="connsiteY293" fmla="*/ 40135 h 235508"/>
                <a:gd name="connsiteX294" fmla="*/ 32521 w 161582"/>
                <a:gd name="connsiteY294" fmla="*/ 78520 h 235508"/>
                <a:gd name="connsiteX295" fmla="*/ 32521 w 161582"/>
                <a:gd name="connsiteY295" fmla="*/ 78520 h 235508"/>
                <a:gd name="connsiteX296" fmla="*/ 32521 w 161582"/>
                <a:gd name="connsiteY296" fmla="*/ 78520 h 235508"/>
                <a:gd name="connsiteX297" fmla="*/ 32521 w 161582"/>
                <a:gd name="connsiteY297" fmla="*/ 78520 h 235508"/>
                <a:gd name="connsiteX298" fmla="*/ 22901 w 161582"/>
                <a:gd name="connsiteY298" fmla="*/ 188629 h 235508"/>
                <a:gd name="connsiteX299" fmla="*/ 22805 w 161582"/>
                <a:gd name="connsiteY299" fmla="*/ 188820 h 235508"/>
                <a:gd name="connsiteX300" fmla="*/ 22710 w 161582"/>
                <a:gd name="connsiteY300" fmla="*/ 188725 h 235508"/>
                <a:gd name="connsiteX301" fmla="*/ 22901 w 161582"/>
                <a:gd name="connsiteY301" fmla="*/ 188629 h 235508"/>
                <a:gd name="connsiteX302" fmla="*/ 55000 w 161582"/>
                <a:gd name="connsiteY302" fmla="*/ 191487 h 235508"/>
                <a:gd name="connsiteX303" fmla="*/ 55000 w 161582"/>
                <a:gd name="connsiteY303" fmla="*/ 191487 h 235508"/>
                <a:gd name="connsiteX304" fmla="*/ 55000 w 161582"/>
                <a:gd name="connsiteY304" fmla="*/ 191487 h 235508"/>
                <a:gd name="connsiteX305" fmla="*/ 55000 w 161582"/>
                <a:gd name="connsiteY305" fmla="*/ 191487 h 235508"/>
                <a:gd name="connsiteX306" fmla="*/ 55000 w 161582"/>
                <a:gd name="connsiteY306" fmla="*/ 191487 h 235508"/>
                <a:gd name="connsiteX307" fmla="*/ 55000 w 161582"/>
                <a:gd name="connsiteY307" fmla="*/ 191487 h 235508"/>
                <a:gd name="connsiteX308" fmla="*/ 55000 w 161582"/>
                <a:gd name="connsiteY308" fmla="*/ 191487 h 235508"/>
                <a:gd name="connsiteX309" fmla="*/ 55000 w 161582"/>
                <a:gd name="connsiteY309" fmla="*/ 191487 h 235508"/>
                <a:gd name="connsiteX310" fmla="*/ 95005 w 161582"/>
                <a:gd name="connsiteY310" fmla="*/ 211585 h 235508"/>
                <a:gd name="connsiteX311" fmla="*/ 94910 w 161582"/>
                <a:gd name="connsiteY311" fmla="*/ 211966 h 235508"/>
                <a:gd name="connsiteX312" fmla="*/ 94624 w 161582"/>
                <a:gd name="connsiteY312" fmla="*/ 211775 h 235508"/>
                <a:gd name="connsiteX313" fmla="*/ 95005 w 161582"/>
                <a:gd name="connsiteY313" fmla="*/ 211585 h 235508"/>
                <a:gd name="connsiteX314" fmla="*/ 151964 w 161582"/>
                <a:gd name="connsiteY314" fmla="*/ 124431 h 235508"/>
                <a:gd name="connsiteX315" fmla="*/ 152155 w 161582"/>
                <a:gd name="connsiteY315" fmla="*/ 124431 h 235508"/>
                <a:gd name="connsiteX316" fmla="*/ 152060 w 161582"/>
                <a:gd name="connsiteY316" fmla="*/ 124717 h 235508"/>
                <a:gd name="connsiteX317" fmla="*/ 151964 w 161582"/>
                <a:gd name="connsiteY317" fmla="*/ 124431 h 235508"/>
                <a:gd name="connsiteX318" fmla="*/ 27282 w 161582"/>
                <a:gd name="connsiteY318" fmla="*/ 64709 h 235508"/>
                <a:gd name="connsiteX319" fmla="*/ 27282 w 161582"/>
                <a:gd name="connsiteY319" fmla="*/ 64709 h 235508"/>
                <a:gd name="connsiteX320" fmla="*/ 27282 w 161582"/>
                <a:gd name="connsiteY320" fmla="*/ 64709 h 235508"/>
                <a:gd name="connsiteX321" fmla="*/ 27282 w 161582"/>
                <a:gd name="connsiteY321" fmla="*/ 64709 h 235508"/>
                <a:gd name="connsiteX322" fmla="*/ 32997 w 161582"/>
                <a:gd name="connsiteY322" fmla="*/ 194630 h 235508"/>
                <a:gd name="connsiteX323" fmla="*/ 32997 w 161582"/>
                <a:gd name="connsiteY323" fmla="*/ 194630 h 235508"/>
                <a:gd name="connsiteX324" fmla="*/ 33188 w 161582"/>
                <a:gd name="connsiteY324" fmla="*/ 194725 h 235508"/>
                <a:gd name="connsiteX325" fmla="*/ 33092 w 161582"/>
                <a:gd name="connsiteY325" fmla="*/ 194821 h 235508"/>
                <a:gd name="connsiteX326" fmla="*/ 32997 w 161582"/>
                <a:gd name="connsiteY326" fmla="*/ 194630 h 235508"/>
                <a:gd name="connsiteX327" fmla="*/ 32997 w 161582"/>
                <a:gd name="connsiteY327" fmla="*/ 194630 h 235508"/>
                <a:gd name="connsiteX328" fmla="*/ 59381 w 161582"/>
                <a:gd name="connsiteY328" fmla="*/ 18227 h 235508"/>
                <a:gd name="connsiteX329" fmla="*/ 59381 w 161582"/>
                <a:gd name="connsiteY329" fmla="*/ 18227 h 235508"/>
                <a:gd name="connsiteX330" fmla="*/ 59381 w 161582"/>
                <a:gd name="connsiteY330" fmla="*/ 18227 h 235508"/>
                <a:gd name="connsiteX331" fmla="*/ 59381 w 161582"/>
                <a:gd name="connsiteY331" fmla="*/ 18227 h 235508"/>
                <a:gd name="connsiteX332" fmla="*/ 59381 w 161582"/>
                <a:gd name="connsiteY332" fmla="*/ 18227 h 235508"/>
                <a:gd name="connsiteX333" fmla="*/ 19853 w 161582"/>
                <a:gd name="connsiteY333" fmla="*/ 80330 h 235508"/>
                <a:gd name="connsiteX334" fmla="*/ 19853 w 161582"/>
                <a:gd name="connsiteY334" fmla="*/ 80330 h 235508"/>
                <a:gd name="connsiteX335" fmla="*/ 19853 w 161582"/>
                <a:gd name="connsiteY335" fmla="*/ 80330 h 235508"/>
                <a:gd name="connsiteX336" fmla="*/ 19853 w 161582"/>
                <a:gd name="connsiteY336" fmla="*/ 80330 h 235508"/>
                <a:gd name="connsiteX337" fmla="*/ 25091 w 161582"/>
                <a:gd name="connsiteY337" fmla="*/ 48898 h 235508"/>
                <a:gd name="connsiteX338" fmla="*/ 25091 w 161582"/>
                <a:gd name="connsiteY338" fmla="*/ 48898 h 235508"/>
                <a:gd name="connsiteX339" fmla="*/ 25091 w 161582"/>
                <a:gd name="connsiteY339" fmla="*/ 48898 h 235508"/>
                <a:gd name="connsiteX340" fmla="*/ 25091 w 161582"/>
                <a:gd name="connsiteY340" fmla="*/ 48898 h 235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161582" h="235508">
                  <a:moveTo>
                    <a:pt x="4136" y="163579"/>
                  </a:moveTo>
                  <a:lnTo>
                    <a:pt x="4136" y="163579"/>
                  </a:lnTo>
                  <a:cubicBezTo>
                    <a:pt x="4613" y="166055"/>
                    <a:pt x="5184" y="168532"/>
                    <a:pt x="5660" y="171008"/>
                  </a:cubicBezTo>
                  <a:lnTo>
                    <a:pt x="5660" y="171008"/>
                  </a:lnTo>
                  <a:lnTo>
                    <a:pt x="5660" y="171008"/>
                  </a:lnTo>
                  <a:cubicBezTo>
                    <a:pt x="6422" y="173104"/>
                    <a:pt x="7184" y="175199"/>
                    <a:pt x="7946" y="177295"/>
                  </a:cubicBezTo>
                  <a:cubicBezTo>
                    <a:pt x="7565" y="180343"/>
                    <a:pt x="9470" y="182533"/>
                    <a:pt x="10709" y="184915"/>
                  </a:cubicBezTo>
                  <a:cubicBezTo>
                    <a:pt x="11471" y="186439"/>
                    <a:pt x="12137" y="187963"/>
                    <a:pt x="12899" y="189487"/>
                  </a:cubicBezTo>
                  <a:cubicBezTo>
                    <a:pt x="13376" y="192058"/>
                    <a:pt x="14900" y="194154"/>
                    <a:pt x="16614" y="196059"/>
                  </a:cubicBezTo>
                  <a:lnTo>
                    <a:pt x="16614" y="196059"/>
                  </a:lnTo>
                  <a:cubicBezTo>
                    <a:pt x="17281" y="198917"/>
                    <a:pt x="18900" y="201107"/>
                    <a:pt x="21091" y="202917"/>
                  </a:cubicBezTo>
                  <a:cubicBezTo>
                    <a:pt x="21472" y="203488"/>
                    <a:pt x="21948" y="203965"/>
                    <a:pt x="22329" y="204536"/>
                  </a:cubicBezTo>
                  <a:lnTo>
                    <a:pt x="22329" y="204536"/>
                  </a:lnTo>
                  <a:cubicBezTo>
                    <a:pt x="25568" y="208632"/>
                    <a:pt x="28139" y="213204"/>
                    <a:pt x="32521" y="216157"/>
                  </a:cubicBezTo>
                  <a:cubicBezTo>
                    <a:pt x="33092" y="216633"/>
                    <a:pt x="33664" y="217109"/>
                    <a:pt x="34331" y="217681"/>
                  </a:cubicBezTo>
                  <a:cubicBezTo>
                    <a:pt x="34807" y="219491"/>
                    <a:pt x="36140" y="220062"/>
                    <a:pt x="37855" y="220062"/>
                  </a:cubicBezTo>
                  <a:cubicBezTo>
                    <a:pt x="38426" y="220538"/>
                    <a:pt x="38998" y="220919"/>
                    <a:pt x="39665" y="221395"/>
                  </a:cubicBezTo>
                  <a:lnTo>
                    <a:pt x="39665" y="221395"/>
                  </a:lnTo>
                  <a:cubicBezTo>
                    <a:pt x="40808" y="225205"/>
                    <a:pt x="44046" y="226634"/>
                    <a:pt x="47285" y="227872"/>
                  </a:cubicBezTo>
                  <a:cubicBezTo>
                    <a:pt x="47570" y="228253"/>
                    <a:pt x="47951" y="228349"/>
                    <a:pt x="48332" y="228349"/>
                  </a:cubicBezTo>
                  <a:lnTo>
                    <a:pt x="48332" y="228349"/>
                  </a:lnTo>
                  <a:cubicBezTo>
                    <a:pt x="52714" y="231206"/>
                    <a:pt x="57191" y="233778"/>
                    <a:pt x="62620" y="233968"/>
                  </a:cubicBezTo>
                  <a:cubicBezTo>
                    <a:pt x="64715" y="235302"/>
                    <a:pt x="66906" y="235302"/>
                    <a:pt x="69192" y="234826"/>
                  </a:cubicBezTo>
                  <a:cubicBezTo>
                    <a:pt x="75288" y="236064"/>
                    <a:pt x="81289" y="235778"/>
                    <a:pt x="86813" y="232635"/>
                  </a:cubicBezTo>
                  <a:cubicBezTo>
                    <a:pt x="88052" y="232254"/>
                    <a:pt x="89385" y="232063"/>
                    <a:pt x="89576" y="230349"/>
                  </a:cubicBezTo>
                  <a:cubicBezTo>
                    <a:pt x="91862" y="230063"/>
                    <a:pt x="94338" y="230730"/>
                    <a:pt x="95957" y="228349"/>
                  </a:cubicBezTo>
                  <a:lnTo>
                    <a:pt x="95957" y="228349"/>
                  </a:lnTo>
                  <a:cubicBezTo>
                    <a:pt x="96434" y="228158"/>
                    <a:pt x="96910" y="227872"/>
                    <a:pt x="97196" y="227492"/>
                  </a:cubicBezTo>
                  <a:cubicBezTo>
                    <a:pt x="101196" y="226158"/>
                    <a:pt x="105006" y="224634"/>
                    <a:pt x="107864" y="221395"/>
                  </a:cubicBezTo>
                  <a:cubicBezTo>
                    <a:pt x="109959" y="220729"/>
                    <a:pt x="111483" y="219395"/>
                    <a:pt x="112626" y="217490"/>
                  </a:cubicBezTo>
                  <a:lnTo>
                    <a:pt x="112626" y="217490"/>
                  </a:lnTo>
                  <a:lnTo>
                    <a:pt x="112626" y="217490"/>
                  </a:lnTo>
                  <a:cubicBezTo>
                    <a:pt x="113007" y="217585"/>
                    <a:pt x="113293" y="217395"/>
                    <a:pt x="113483" y="217014"/>
                  </a:cubicBezTo>
                  <a:lnTo>
                    <a:pt x="113483" y="217014"/>
                  </a:lnTo>
                  <a:lnTo>
                    <a:pt x="113483" y="217014"/>
                  </a:lnTo>
                  <a:cubicBezTo>
                    <a:pt x="115007" y="216442"/>
                    <a:pt x="115769" y="215204"/>
                    <a:pt x="116341" y="213775"/>
                  </a:cubicBezTo>
                  <a:lnTo>
                    <a:pt x="116341" y="213775"/>
                  </a:lnTo>
                  <a:lnTo>
                    <a:pt x="116341" y="213775"/>
                  </a:lnTo>
                  <a:cubicBezTo>
                    <a:pt x="118341" y="213109"/>
                    <a:pt x="119770" y="211870"/>
                    <a:pt x="120818" y="210061"/>
                  </a:cubicBezTo>
                  <a:cubicBezTo>
                    <a:pt x="124056" y="208537"/>
                    <a:pt x="125961" y="205679"/>
                    <a:pt x="127866" y="202822"/>
                  </a:cubicBezTo>
                  <a:lnTo>
                    <a:pt x="127866" y="202822"/>
                  </a:lnTo>
                  <a:cubicBezTo>
                    <a:pt x="129581" y="201774"/>
                    <a:pt x="131200" y="200631"/>
                    <a:pt x="131390" y="198345"/>
                  </a:cubicBezTo>
                  <a:cubicBezTo>
                    <a:pt x="135105" y="194821"/>
                    <a:pt x="138629" y="191106"/>
                    <a:pt x="140439" y="186058"/>
                  </a:cubicBezTo>
                  <a:lnTo>
                    <a:pt x="140439" y="186058"/>
                  </a:lnTo>
                  <a:cubicBezTo>
                    <a:pt x="142725" y="184248"/>
                    <a:pt x="142535" y="181295"/>
                    <a:pt x="143773" y="179009"/>
                  </a:cubicBezTo>
                  <a:lnTo>
                    <a:pt x="143773" y="179009"/>
                  </a:lnTo>
                  <a:cubicBezTo>
                    <a:pt x="147773" y="175294"/>
                    <a:pt x="150345" y="171008"/>
                    <a:pt x="149774" y="165388"/>
                  </a:cubicBezTo>
                  <a:cubicBezTo>
                    <a:pt x="150250" y="164817"/>
                    <a:pt x="150631" y="164245"/>
                    <a:pt x="151107" y="163579"/>
                  </a:cubicBezTo>
                  <a:lnTo>
                    <a:pt x="151107" y="163579"/>
                  </a:lnTo>
                  <a:cubicBezTo>
                    <a:pt x="151107" y="163579"/>
                    <a:pt x="151107" y="163579"/>
                    <a:pt x="151107" y="163579"/>
                  </a:cubicBezTo>
                  <a:cubicBezTo>
                    <a:pt x="155108" y="159102"/>
                    <a:pt x="155393" y="153387"/>
                    <a:pt x="156727" y="147958"/>
                  </a:cubicBezTo>
                  <a:lnTo>
                    <a:pt x="156727" y="147958"/>
                  </a:lnTo>
                  <a:cubicBezTo>
                    <a:pt x="156917" y="147481"/>
                    <a:pt x="156917" y="147005"/>
                    <a:pt x="156822" y="146529"/>
                  </a:cubicBezTo>
                  <a:cubicBezTo>
                    <a:pt x="158632" y="143957"/>
                    <a:pt x="158441" y="140909"/>
                    <a:pt x="158822" y="138052"/>
                  </a:cubicBezTo>
                  <a:lnTo>
                    <a:pt x="158822" y="138052"/>
                  </a:lnTo>
                  <a:cubicBezTo>
                    <a:pt x="160346" y="136051"/>
                    <a:pt x="159489" y="133766"/>
                    <a:pt x="159584" y="131670"/>
                  </a:cubicBezTo>
                  <a:lnTo>
                    <a:pt x="159584" y="131670"/>
                  </a:lnTo>
                  <a:cubicBezTo>
                    <a:pt x="161204" y="129098"/>
                    <a:pt x="160442" y="126241"/>
                    <a:pt x="160346" y="123478"/>
                  </a:cubicBezTo>
                  <a:lnTo>
                    <a:pt x="160346" y="123478"/>
                  </a:lnTo>
                  <a:cubicBezTo>
                    <a:pt x="161489" y="118621"/>
                    <a:pt x="162156" y="113668"/>
                    <a:pt x="160918" y="108715"/>
                  </a:cubicBezTo>
                  <a:lnTo>
                    <a:pt x="160918" y="108715"/>
                  </a:lnTo>
                  <a:lnTo>
                    <a:pt x="160918" y="108715"/>
                  </a:lnTo>
                  <a:cubicBezTo>
                    <a:pt x="160823" y="107762"/>
                    <a:pt x="160823" y="106810"/>
                    <a:pt x="160727" y="105857"/>
                  </a:cubicBezTo>
                  <a:lnTo>
                    <a:pt x="160727" y="105857"/>
                  </a:lnTo>
                  <a:lnTo>
                    <a:pt x="160727" y="105857"/>
                  </a:lnTo>
                  <a:cubicBezTo>
                    <a:pt x="161966" y="101952"/>
                    <a:pt x="161013" y="98142"/>
                    <a:pt x="160346" y="94332"/>
                  </a:cubicBezTo>
                  <a:lnTo>
                    <a:pt x="160346" y="94332"/>
                  </a:lnTo>
                  <a:lnTo>
                    <a:pt x="160346" y="94332"/>
                  </a:lnTo>
                  <a:cubicBezTo>
                    <a:pt x="160156" y="93284"/>
                    <a:pt x="160061" y="92236"/>
                    <a:pt x="159870" y="91093"/>
                  </a:cubicBezTo>
                  <a:cubicBezTo>
                    <a:pt x="159584" y="88998"/>
                    <a:pt x="159299" y="86902"/>
                    <a:pt x="159013" y="84807"/>
                  </a:cubicBezTo>
                  <a:cubicBezTo>
                    <a:pt x="158632" y="82235"/>
                    <a:pt x="158251" y="79663"/>
                    <a:pt x="157775" y="76996"/>
                  </a:cubicBezTo>
                  <a:cubicBezTo>
                    <a:pt x="157489" y="73663"/>
                    <a:pt x="157775" y="70234"/>
                    <a:pt x="155203" y="67567"/>
                  </a:cubicBezTo>
                  <a:cubicBezTo>
                    <a:pt x="155203" y="63090"/>
                    <a:pt x="153965" y="58994"/>
                    <a:pt x="151774" y="55184"/>
                  </a:cubicBezTo>
                  <a:cubicBezTo>
                    <a:pt x="151583" y="51755"/>
                    <a:pt x="151488" y="48326"/>
                    <a:pt x="148916" y="45659"/>
                  </a:cubicBezTo>
                  <a:cubicBezTo>
                    <a:pt x="147869" y="43278"/>
                    <a:pt x="146916" y="40801"/>
                    <a:pt x="145868" y="38420"/>
                  </a:cubicBezTo>
                  <a:cubicBezTo>
                    <a:pt x="145392" y="35848"/>
                    <a:pt x="144249" y="33753"/>
                    <a:pt x="142154" y="32229"/>
                  </a:cubicBezTo>
                  <a:cubicBezTo>
                    <a:pt x="141296" y="30800"/>
                    <a:pt x="140439" y="29371"/>
                    <a:pt x="139582" y="27943"/>
                  </a:cubicBezTo>
                  <a:lnTo>
                    <a:pt x="139582" y="27943"/>
                  </a:lnTo>
                  <a:cubicBezTo>
                    <a:pt x="139582" y="27943"/>
                    <a:pt x="139582" y="27943"/>
                    <a:pt x="139582" y="27943"/>
                  </a:cubicBezTo>
                  <a:cubicBezTo>
                    <a:pt x="139106" y="27466"/>
                    <a:pt x="138629" y="26990"/>
                    <a:pt x="138153" y="26514"/>
                  </a:cubicBezTo>
                  <a:lnTo>
                    <a:pt x="138153" y="26514"/>
                  </a:lnTo>
                  <a:lnTo>
                    <a:pt x="138153" y="26514"/>
                  </a:lnTo>
                  <a:cubicBezTo>
                    <a:pt x="137486" y="24514"/>
                    <a:pt x="136058" y="23085"/>
                    <a:pt x="134153" y="22133"/>
                  </a:cubicBezTo>
                  <a:lnTo>
                    <a:pt x="134153" y="22133"/>
                  </a:lnTo>
                  <a:lnTo>
                    <a:pt x="134153" y="22133"/>
                  </a:lnTo>
                  <a:cubicBezTo>
                    <a:pt x="132248" y="19180"/>
                    <a:pt x="129962" y="16608"/>
                    <a:pt x="126533" y="15370"/>
                  </a:cubicBezTo>
                  <a:lnTo>
                    <a:pt x="126533" y="15370"/>
                  </a:lnTo>
                  <a:lnTo>
                    <a:pt x="126533" y="15370"/>
                  </a:lnTo>
                  <a:cubicBezTo>
                    <a:pt x="122056" y="12226"/>
                    <a:pt x="117008" y="10226"/>
                    <a:pt x="111674" y="9083"/>
                  </a:cubicBezTo>
                  <a:cubicBezTo>
                    <a:pt x="109769" y="7845"/>
                    <a:pt x="107768" y="6607"/>
                    <a:pt x="105863" y="5368"/>
                  </a:cubicBezTo>
                  <a:cubicBezTo>
                    <a:pt x="104911" y="3559"/>
                    <a:pt x="103863" y="5273"/>
                    <a:pt x="102911" y="5273"/>
                  </a:cubicBezTo>
                  <a:cubicBezTo>
                    <a:pt x="100720" y="3654"/>
                    <a:pt x="98910" y="1177"/>
                    <a:pt x="95672" y="2225"/>
                  </a:cubicBezTo>
                  <a:cubicBezTo>
                    <a:pt x="94052" y="1749"/>
                    <a:pt x="92624" y="320"/>
                    <a:pt x="90814" y="1177"/>
                  </a:cubicBezTo>
                  <a:cubicBezTo>
                    <a:pt x="87766" y="-728"/>
                    <a:pt x="84623" y="225"/>
                    <a:pt x="81479" y="606"/>
                  </a:cubicBezTo>
                  <a:cubicBezTo>
                    <a:pt x="81479" y="606"/>
                    <a:pt x="81479" y="606"/>
                    <a:pt x="81479" y="606"/>
                  </a:cubicBezTo>
                  <a:cubicBezTo>
                    <a:pt x="76145" y="-1204"/>
                    <a:pt x="71573" y="1463"/>
                    <a:pt x="66906" y="3083"/>
                  </a:cubicBezTo>
                  <a:cubicBezTo>
                    <a:pt x="62429" y="4416"/>
                    <a:pt x="57953" y="5750"/>
                    <a:pt x="54524" y="9178"/>
                  </a:cubicBezTo>
                  <a:lnTo>
                    <a:pt x="54524" y="9178"/>
                  </a:lnTo>
                  <a:cubicBezTo>
                    <a:pt x="52238" y="9941"/>
                    <a:pt x="50237" y="11274"/>
                    <a:pt x="48809" y="13369"/>
                  </a:cubicBezTo>
                  <a:cubicBezTo>
                    <a:pt x="46142" y="14512"/>
                    <a:pt x="44141" y="16417"/>
                    <a:pt x="42713" y="18894"/>
                  </a:cubicBezTo>
                  <a:lnTo>
                    <a:pt x="42713" y="18894"/>
                  </a:lnTo>
                  <a:cubicBezTo>
                    <a:pt x="41951" y="19751"/>
                    <a:pt x="41189" y="20513"/>
                    <a:pt x="40427" y="21370"/>
                  </a:cubicBezTo>
                  <a:cubicBezTo>
                    <a:pt x="37379" y="22799"/>
                    <a:pt x="36140" y="25657"/>
                    <a:pt x="34616" y="28324"/>
                  </a:cubicBezTo>
                  <a:cubicBezTo>
                    <a:pt x="33283" y="30133"/>
                    <a:pt x="32045" y="31848"/>
                    <a:pt x="30711" y="33658"/>
                  </a:cubicBezTo>
                  <a:cubicBezTo>
                    <a:pt x="28997" y="36515"/>
                    <a:pt x="27282" y="39468"/>
                    <a:pt x="25568" y="42325"/>
                  </a:cubicBezTo>
                  <a:lnTo>
                    <a:pt x="25568" y="42325"/>
                  </a:lnTo>
                  <a:cubicBezTo>
                    <a:pt x="23186" y="45469"/>
                    <a:pt x="20710" y="48612"/>
                    <a:pt x="20996" y="52993"/>
                  </a:cubicBezTo>
                  <a:lnTo>
                    <a:pt x="20996" y="52993"/>
                  </a:lnTo>
                  <a:lnTo>
                    <a:pt x="20996" y="52993"/>
                  </a:lnTo>
                  <a:cubicBezTo>
                    <a:pt x="19948" y="54708"/>
                    <a:pt x="18900" y="56422"/>
                    <a:pt x="17948" y="58137"/>
                  </a:cubicBezTo>
                  <a:cubicBezTo>
                    <a:pt x="16424" y="59566"/>
                    <a:pt x="15662" y="61280"/>
                    <a:pt x="15566" y="63280"/>
                  </a:cubicBezTo>
                  <a:cubicBezTo>
                    <a:pt x="14328" y="66138"/>
                    <a:pt x="13185" y="68995"/>
                    <a:pt x="11947" y="71853"/>
                  </a:cubicBezTo>
                  <a:cubicBezTo>
                    <a:pt x="10423" y="73948"/>
                    <a:pt x="9566" y="76234"/>
                    <a:pt x="9851" y="78806"/>
                  </a:cubicBezTo>
                  <a:cubicBezTo>
                    <a:pt x="9185" y="80521"/>
                    <a:pt x="8613" y="82235"/>
                    <a:pt x="7946" y="83950"/>
                  </a:cubicBezTo>
                  <a:cubicBezTo>
                    <a:pt x="7184" y="87283"/>
                    <a:pt x="5089" y="90331"/>
                    <a:pt x="5660" y="93951"/>
                  </a:cubicBezTo>
                  <a:cubicBezTo>
                    <a:pt x="3279" y="100333"/>
                    <a:pt x="1946" y="107000"/>
                    <a:pt x="2041" y="113858"/>
                  </a:cubicBezTo>
                  <a:cubicBezTo>
                    <a:pt x="993" y="115954"/>
                    <a:pt x="803" y="118144"/>
                    <a:pt x="1374" y="120430"/>
                  </a:cubicBezTo>
                  <a:cubicBezTo>
                    <a:pt x="1184" y="122050"/>
                    <a:pt x="993" y="123764"/>
                    <a:pt x="707" y="125383"/>
                  </a:cubicBezTo>
                  <a:cubicBezTo>
                    <a:pt x="803" y="127003"/>
                    <a:pt x="898" y="128527"/>
                    <a:pt x="898" y="130146"/>
                  </a:cubicBezTo>
                  <a:cubicBezTo>
                    <a:pt x="-1198" y="134908"/>
                    <a:pt x="993" y="139576"/>
                    <a:pt x="1279" y="144338"/>
                  </a:cubicBezTo>
                  <a:cubicBezTo>
                    <a:pt x="898" y="145291"/>
                    <a:pt x="898" y="146148"/>
                    <a:pt x="1088" y="147100"/>
                  </a:cubicBezTo>
                  <a:cubicBezTo>
                    <a:pt x="707" y="152530"/>
                    <a:pt x="1565" y="158150"/>
                    <a:pt x="4136" y="163579"/>
                  </a:cubicBezTo>
                  <a:close/>
                  <a:moveTo>
                    <a:pt x="45284" y="213871"/>
                  </a:moveTo>
                  <a:cubicBezTo>
                    <a:pt x="45284" y="213871"/>
                    <a:pt x="45284" y="213871"/>
                    <a:pt x="45284" y="213871"/>
                  </a:cubicBezTo>
                  <a:cubicBezTo>
                    <a:pt x="45284" y="213775"/>
                    <a:pt x="45284" y="213775"/>
                    <a:pt x="45284" y="213871"/>
                  </a:cubicBezTo>
                  <a:cubicBezTo>
                    <a:pt x="45284" y="213775"/>
                    <a:pt x="45284" y="213775"/>
                    <a:pt x="45284" y="213871"/>
                  </a:cubicBezTo>
                  <a:cubicBezTo>
                    <a:pt x="45380" y="213871"/>
                    <a:pt x="45380" y="213871"/>
                    <a:pt x="45284" y="213871"/>
                  </a:cubicBezTo>
                  <a:close/>
                  <a:moveTo>
                    <a:pt x="60715" y="219776"/>
                  </a:moveTo>
                  <a:cubicBezTo>
                    <a:pt x="60715" y="219871"/>
                    <a:pt x="60715" y="219967"/>
                    <a:pt x="60620" y="220062"/>
                  </a:cubicBezTo>
                  <a:cubicBezTo>
                    <a:pt x="60524" y="219967"/>
                    <a:pt x="60524" y="219871"/>
                    <a:pt x="60429" y="219776"/>
                  </a:cubicBezTo>
                  <a:cubicBezTo>
                    <a:pt x="60524" y="219776"/>
                    <a:pt x="60620" y="219776"/>
                    <a:pt x="60715" y="219776"/>
                  </a:cubicBezTo>
                  <a:lnTo>
                    <a:pt x="60715" y="219776"/>
                  </a:lnTo>
                  <a:lnTo>
                    <a:pt x="60715" y="219776"/>
                  </a:lnTo>
                  <a:lnTo>
                    <a:pt x="60715" y="219776"/>
                  </a:lnTo>
                  <a:close/>
                  <a:moveTo>
                    <a:pt x="56429" y="212347"/>
                  </a:moveTo>
                  <a:cubicBezTo>
                    <a:pt x="56429" y="212347"/>
                    <a:pt x="56333" y="212251"/>
                    <a:pt x="56429" y="212347"/>
                  </a:cubicBezTo>
                  <a:cubicBezTo>
                    <a:pt x="56429" y="212251"/>
                    <a:pt x="56429" y="212251"/>
                    <a:pt x="56429" y="212347"/>
                  </a:cubicBezTo>
                  <a:cubicBezTo>
                    <a:pt x="56429" y="212251"/>
                    <a:pt x="56429" y="212251"/>
                    <a:pt x="56429" y="212347"/>
                  </a:cubicBezTo>
                  <a:close/>
                  <a:moveTo>
                    <a:pt x="18043" y="112906"/>
                  </a:moveTo>
                  <a:cubicBezTo>
                    <a:pt x="18043" y="112906"/>
                    <a:pt x="18043" y="112810"/>
                    <a:pt x="18043" y="112906"/>
                  </a:cubicBezTo>
                  <a:cubicBezTo>
                    <a:pt x="18043" y="112906"/>
                    <a:pt x="18043" y="112906"/>
                    <a:pt x="18043" y="112906"/>
                  </a:cubicBezTo>
                  <a:cubicBezTo>
                    <a:pt x="18043" y="112906"/>
                    <a:pt x="18043" y="112906"/>
                    <a:pt x="18043" y="112906"/>
                  </a:cubicBezTo>
                  <a:close/>
                  <a:moveTo>
                    <a:pt x="61572" y="203488"/>
                  </a:moveTo>
                  <a:cubicBezTo>
                    <a:pt x="61572" y="203488"/>
                    <a:pt x="61572" y="203488"/>
                    <a:pt x="61572" y="203488"/>
                  </a:cubicBezTo>
                  <a:cubicBezTo>
                    <a:pt x="61572" y="203488"/>
                    <a:pt x="61572" y="203488"/>
                    <a:pt x="61572" y="203488"/>
                  </a:cubicBezTo>
                  <a:cubicBezTo>
                    <a:pt x="61477" y="203488"/>
                    <a:pt x="61477" y="203584"/>
                    <a:pt x="61382" y="203584"/>
                  </a:cubicBezTo>
                  <a:cubicBezTo>
                    <a:pt x="61382" y="203584"/>
                    <a:pt x="61477" y="203584"/>
                    <a:pt x="61477" y="203488"/>
                  </a:cubicBezTo>
                  <a:cubicBezTo>
                    <a:pt x="61572" y="203488"/>
                    <a:pt x="61572" y="203488"/>
                    <a:pt x="61572" y="203488"/>
                  </a:cubicBezTo>
                  <a:lnTo>
                    <a:pt x="61572" y="203488"/>
                  </a:lnTo>
                  <a:lnTo>
                    <a:pt x="61572" y="203488"/>
                  </a:lnTo>
                  <a:lnTo>
                    <a:pt x="61572" y="203488"/>
                  </a:lnTo>
                  <a:close/>
                  <a:moveTo>
                    <a:pt x="75764" y="174056"/>
                  </a:moveTo>
                  <a:cubicBezTo>
                    <a:pt x="75764" y="174056"/>
                    <a:pt x="75764" y="174056"/>
                    <a:pt x="75764" y="174056"/>
                  </a:cubicBezTo>
                  <a:cubicBezTo>
                    <a:pt x="75764" y="174056"/>
                    <a:pt x="75860" y="173961"/>
                    <a:pt x="75860" y="173961"/>
                  </a:cubicBezTo>
                  <a:lnTo>
                    <a:pt x="76622" y="173866"/>
                  </a:lnTo>
                  <a:cubicBezTo>
                    <a:pt x="76622" y="173866"/>
                    <a:pt x="76622" y="173961"/>
                    <a:pt x="76622" y="173961"/>
                  </a:cubicBezTo>
                  <a:cubicBezTo>
                    <a:pt x="76431" y="173961"/>
                    <a:pt x="76145" y="173961"/>
                    <a:pt x="75764" y="174056"/>
                  </a:cubicBezTo>
                  <a:cubicBezTo>
                    <a:pt x="75764" y="174056"/>
                    <a:pt x="75764" y="174056"/>
                    <a:pt x="75764" y="174056"/>
                  </a:cubicBezTo>
                  <a:close/>
                  <a:moveTo>
                    <a:pt x="62715" y="143576"/>
                  </a:moveTo>
                  <a:cubicBezTo>
                    <a:pt x="62810" y="143576"/>
                    <a:pt x="62906" y="143576"/>
                    <a:pt x="63001" y="143671"/>
                  </a:cubicBezTo>
                  <a:cubicBezTo>
                    <a:pt x="63001" y="143767"/>
                    <a:pt x="63001" y="143862"/>
                    <a:pt x="62906" y="143957"/>
                  </a:cubicBezTo>
                  <a:cubicBezTo>
                    <a:pt x="62906" y="143862"/>
                    <a:pt x="62810" y="143671"/>
                    <a:pt x="62715" y="143576"/>
                  </a:cubicBezTo>
                  <a:close/>
                  <a:moveTo>
                    <a:pt x="103768" y="115096"/>
                  </a:moveTo>
                  <a:cubicBezTo>
                    <a:pt x="103292" y="114906"/>
                    <a:pt x="102911" y="114906"/>
                    <a:pt x="102625" y="115096"/>
                  </a:cubicBezTo>
                  <a:cubicBezTo>
                    <a:pt x="102530" y="115096"/>
                    <a:pt x="102434" y="115096"/>
                    <a:pt x="102339" y="115096"/>
                  </a:cubicBezTo>
                  <a:cubicBezTo>
                    <a:pt x="102815" y="114906"/>
                    <a:pt x="103196" y="114906"/>
                    <a:pt x="103768" y="115096"/>
                  </a:cubicBezTo>
                  <a:lnTo>
                    <a:pt x="103768" y="115096"/>
                  </a:lnTo>
                  <a:close/>
                  <a:moveTo>
                    <a:pt x="82432" y="134337"/>
                  </a:moveTo>
                  <a:cubicBezTo>
                    <a:pt x="82432" y="134337"/>
                    <a:pt x="82432" y="134337"/>
                    <a:pt x="82432" y="134337"/>
                  </a:cubicBezTo>
                  <a:cubicBezTo>
                    <a:pt x="82432" y="134337"/>
                    <a:pt x="82432" y="134337"/>
                    <a:pt x="82432" y="134337"/>
                  </a:cubicBezTo>
                  <a:cubicBezTo>
                    <a:pt x="82432" y="134337"/>
                    <a:pt x="82432" y="134337"/>
                    <a:pt x="82432" y="134337"/>
                  </a:cubicBezTo>
                  <a:close/>
                  <a:moveTo>
                    <a:pt x="70430" y="118335"/>
                  </a:moveTo>
                  <a:cubicBezTo>
                    <a:pt x="70430" y="118335"/>
                    <a:pt x="70430" y="118335"/>
                    <a:pt x="70430" y="118335"/>
                  </a:cubicBezTo>
                  <a:lnTo>
                    <a:pt x="70430" y="118335"/>
                  </a:lnTo>
                  <a:cubicBezTo>
                    <a:pt x="70430" y="118335"/>
                    <a:pt x="70430" y="118335"/>
                    <a:pt x="70430" y="118335"/>
                  </a:cubicBezTo>
                  <a:close/>
                  <a:moveTo>
                    <a:pt x="73288" y="154530"/>
                  </a:moveTo>
                  <a:cubicBezTo>
                    <a:pt x="73574" y="154625"/>
                    <a:pt x="73764" y="154720"/>
                    <a:pt x="74050" y="154816"/>
                  </a:cubicBezTo>
                  <a:cubicBezTo>
                    <a:pt x="74050" y="154816"/>
                    <a:pt x="74050" y="154816"/>
                    <a:pt x="74050" y="154816"/>
                  </a:cubicBezTo>
                  <a:cubicBezTo>
                    <a:pt x="74050" y="154816"/>
                    <a:pt x="74050" y="154911"/>
                    <a:pt x="74145" y="155006"/>
                  </a:cubicBezTo>
                  <a:cubicBezTo>
                    <a:pt x="74050" y="154911"/>
                    <a:pt x="73955" y="154911"/>
                    <a:pt x="73859" y="154911"/>
                  </a:cubicBezTo>
                  <a:cubicBezTo>
                    <a:pt x="73955" y="154911"/>
                    <a:pt x="73955" y="154816"/>
                    <a:pt x="74050" y="154816"/>
                  </a:cubicBezTo>
                  <a:cubicBezTo>
                    <a:pt x="73859" y="154720"/>
                    <a:pt x="73478" y="154720"/>
                    <a:pt x="73288" y="154530"/>
                  </a:cubicBezTo>
                  <a:close/>
                  <a:moveTo>
                    <a:pt x="78336" y="173675"/>
                  </a:moveTo>
                  <a:cubicBezTo>
                    <a:pt x="78336" y="173675"/>
                    <a:pt x="78241" y="173675"/>
                    <a:pt x="78241" y="173675"/>
                  </a:cubicBezTo>
                  <a:cubicBezTo>
                    <a:pt x="78241" y="173675"/>
                    <a:pt x="78241" y="173580"/>
                    <a:pt x="78336" y="173675"/>
                  </a:cubicBezTo>
                  <a:cubicBezTo>
                    <a:pt x="78241" y="173580"/>
                    <a:pt x="78336" y="173580"/>
                    <a:pt x="78336" y="173675"/>
                  </a:cubicBezTo>
                  <a:close/>
                  <a:moveTo>
                    <a:pt x="107006" y="132813"/>
                  </a:moveTo>
                  <a:lnTo>
                    <a:pt x="107006" y="132813"/>
                  </a:lnTo>
                  <a:lnTo>
                    <a:pt x="107006" y="132813"/>
                  </a:lnTo>
                  <a:lnTo>
                    <a:pt x="107006" y="132813"/>
                  </a:lnTo>
                  <a:close/>
                  <a:moveTo>
                    <a:pt x="55286" y="102809"/>
                  </a:moveTo>
                  <a:cubicBezTo>
                    <a:pt x="55286" y="102809"/>
                    <a:pt x="55286" y="102809"/>
                    <a:pt x="55286" y="102809"/>
                  </a:cubicBezTo>
                  <a:cubicBezTo>
                    <a:pt x="55286" y="102714"/>
                    <a:pt x="55286" y="102714"/>
                    <a:pt x="55286" y="102809"/>
                  </a:cubicBezTo>
                  <a:cubicBezTo>
                    <a:pt x="55286" y="102714"/>
                    <a:pt x="55286" y="102809"/>
                    <a:pt x="55286" y="102809"/>
                  </a:cubicBezTo>
                  <a:close/>
                  <a:moveTo>
                    <a:pt x="87575" y="170627"/>
                  </a:moveTo>
                  <a:cubicBezTo>
                    <a:pt x="87575" y="170627"/>
                    <a:pt x="87575" y="170722"/>
                    <a:pt x="87575" y="170722"/>
                  </a:cubicBezTo>
                  <a:lnTo>
                    <a:pt x="87575" y="170722"/>
                  </a:lnTo>
                  <a:cubicBezTo>
                    <a:pt x="87480" y="170722"/>
                    <a:pt x="87480" y="170722"/>
                    <a:pt x="87480" y="170627"/>
                  </a:cubicBezTo>
                  <a:cubicBezTo>
                    <a:pt x="87480" y="170627"/>
                    <a:pt x="87480" y="170627"/>
                    <a:pt x="87575" y="170627"/>
                  </a:cubicBezTo>
                  <a:close/>
                  <a:moveTo>
                    <a:pt x="68811" y="163674"/>
                  </a:moveTo>
                  <a:cubicBezTo>
                    <a:pt x="68811" y="163674"/>
                    <a:pt x="68811" y="163674"/>
                    <a:pt x="68811" y="163674"/>
                  </a:cubicBezTo>
                  <a:cubicBezTo>
                    <a:pt x="68811" y="163674"/>
                    <a:pt x="68811" y="163674"/>
                    <a:pt x="68811" y="163674"/>
                  </a:cubicBezTo>
                  <a:lnTo>
                    <a:pt x="68811" y="163674"/>
                  </a:lnTo>
                  <a:cubicBezTo>
                    <a:pt x="68811" y="163769"/>
                    <a:pt x="68716" y="163960"/>
                    <a:pt x="68716" y="164055"/>
                  </a:cubicBezTo>
                  <a:cubicBezTo>
                    <a:pt x="68621" y="163960"/>
                    <a:pt x="68621" y="163864"/>
                    <a:pt x="68525" y="163769"/>
                  </a:cubicBezTo>
                  <a:cubicBezTo>
                    <a:pt x="68621" y="163864"/>
                    <a:pt x="68716" y="163769"/>
                    <a:pt x="68811" y="163674"/>
                  </a:cubicBezTo>
                  <a:close/>
                  <a:moveTo>
                    <a:pt x="128533" y="84235"/>
                  </a:moveTo>
                  <a:lnTo>
                    <a:pt x="128533" y="84235"/>
                  </a:lnTo>
                  <a:cubicBezTo>
                    <a:pt x="128533" y="84235"/>
                    <a:pt x="128533" y="84235"/>
                    <a:pt x="128533" y="84235"/>
                  </a:cubicBezTo>
                  <a:cubicBezTo>
                    <a:pt x="128438" y="84426"/>
                    <a:pt x="128533" y="84616"/>
                    <a:pt x="128438" y="84902"/>
                  </a:cubicBezTo>
                  <a:cubicBezTo>
                    <a:pt x="128342" y="84712"/>
                    <a:pt x="128342" y="84521"/>
                    <a:pt x="128247" y="84331"/>
                  </a:cubicBezTo>
                  <a:cubicBezTo>
                    <a:pt x="128247" y="84235"/>
                    <a:pt x="128438" y="84235"/>
                    <a:pt x="128533" y="84235"/>
                  </a:cubicBezTo>
                  <a:close/>
                  <a:moveTo>
                    <a:pt x="125294" y="84616"/>
                  </a:moveTo>
                  <a:lnTo>
                    <a:pt x="125294" y="84616"/>
                  </a:lnTo>
                  <a:lnTo>
                    <a:pt x="125294" y="84616"/>
                  </a:lnTo>
                  <a:lnTo>
                    <a:pt x="125294" y="84616"/>
                  </a:lnTo>
                  <a:cubicBezTo>
                    <a:pt x="125294" y="84712"/>
                    <a:pt x="125294" y="84902"/>
                    <a:pt x="125390" y="84997"/>
                  </a:cubicBezTo>
                  <a:cubicBezTo>
                    <a:pt x="125390" y="84997"/>
                    <a:pt x="125294" y="84902"/>
                    <a:pt x="125294" y="84902"/>
                  </a:cubicBezTo>
                  <a:cubicBezTo>
                    <a:pt x="125294" y="84902"/>
                    <a:pt x="125294" y="84712"/>
                    <a:pt x="125294" y="84616"/>
                  </a:cubicBezTo>
                  <a:close/>
                  <a:moveTo>
                    <a:pt x="50333" y="90522"/>
                  </a:moveTo>
                  <a:cubicBezTo>
                    <a:pt x="50333" y="90522"/>
                    <a:pt x="50333" y="90522"/>
                    <a:pt x="50333" y="90522"/>
                  </a:cubicBezTo>
                  <a:cubicBezTo>
                    <a:pt x="50237" y="90617"/>
                    <a:pt x="50237" y="90522"/>
                    <a:pt x="50237" y="90617"/>
                  </a:cubicBezTo>
                  <a:cubicBezTo>
                    <a:pt x="50237" y="90522"/>
                    <a:pt x="50237" y="90522"/>
                    <a:pt x="50333" y="90522"/>
                  </a:cubicBezTo>
                  <a:close/>
                  <a:moveTo>
                    <a:pt x="67954" y="171770"/>
                  </a:moveTo>
                  <a:cubicBezTo>
                    <a:pt x="68144" y="171770"/>
                    <a:pt x="68240" y="171866"/>
                    <a:pt x="68430" y="171866"/>
                  </a:cubicBezTo>
                  <a:cubicBezTo>
                    <a:pt x="68430" y="171866"/>
                    <a:pt x="68430" y="171866"/>
                    <a:pt x="68430" y="171866"/>
                  </a:cubicBezTo>
                  <a:cubicBezTo>
                    <a:pt x="68240" y="171866"/>
                    <a:pt x="68049" y="171770"/>
                    <a:pt x="67954" y="171770"/>
                  </a:cubicBezTo>
                  <a:close/>
                  <a:moveTo>
                    <a:pt x="80336" y="190725"/>
                  </a:moveTo>
                  <a:cubicBezTo>
                    <a:pt x="80432" y="190725"/>
                    <a:pt x="80622" y="190725"/>
                    <a:pt x="80717" y="190820"/>
                  </a:cubicBezTo>
                  <a:cubicBezTo>
                    <a:pt x="80717" y="190916"/>
                    <a:pt x="80717" y="190916"/>
                    <a:pt x="80717" y="191011"/>
                  </a:cubicBezTo>
                  <a:cubicBezTo>
                    <a:pt x="80622" y="190916"/>
                    <a:pt x="80527" y="190820"/>
                    <a:pt x="80336" y="190725"/>
                  </a:cubicBezTo>
                  <a:close/>
                  <a:moveTo>
                    <a:pt x="67859" y="202441"/>
                  </a:moveTo>
                  <a:cubicBezTo>
                    <a:pt x="67859" y="202536"/>
                    <a:pt x="67859" y="202536"/>
                    <a:pt x="67954" y="202631"/>
                  </a:cubicBezTo>
                  <a:cubicBezTo>
                    <a:pt x="67954" y="202631"/>
                    <a:pt x="67954" y="202631"/>
                    <a:pt x="67954" y="202631"/>
                  </a:cubicBezTo>
                  <a:cubicBezTo>
                    <a:pt x="67859" y="202536"/>
                    <a:pt x="67859" y="202441"/>
                    <a:pt x="67859" y="202441"/>
                  </a:cubicBezTo>
                  <a:close/>
                  <a:moveTo>
                    <a:pt x="99577" y="186725"/>
                  </a:moveTo>
                  <a:lnTo>
                    <a:pt x="99863" y="186725"/>
                  </a:lnTo>
                  <a:cubicBezTo>
                    <a:pt x="99767" y="186820"/>
                    <a:pt x="99672" y="186820"/>
                    <a:pt x="99577" y="186915"/>
                  </a:cubicBezTo>
                  <a:cubicBezTo>
                    <a:pt x="99577" y="186915"/>
                    <a:pt x="99577" y="186820"/>
                    <a:pt x="99577" y="186725"/>
                  </a:cubicBezTo>
                  <a:close/>
                  <a:moveTo>
                    <a:pt x="29759" y="93570"/>
                  </a:moveTo>
                  <a:cubicBezTo>
                    <a:pt x="29568" y="93570"/>
                    <a:pt x="29473" y="93570"/>
                    <a:pt x="29282" y="93570"/>
                  </a:cubicBezTo>
                  <a:cubicBezTo>
                    <a:pt x="29473" y="93475"/>
                    <a:pt x="29473" y="93475"/>
                    <a:pt x="29663" y="93379"/>
                  </a:cubicBezTo>
                  <a:cubicBezTo>
                    <a:pt x="29759" y="93475"/>
                    <a:pt x="29759" y="93570"/>
                    <a:pt x="29759" y="93570"/>
                  </a:cubicBezTo>
                  <a:close/>
                  <a:moveTo>
                    <a:pt x="124247" y="42897"/>
                  </a:moveTo>
                  <a:lnTo>
                    <a:pt x="124247" y="42897"/>
                  </a:lnTo>
                  <a:lnTo>
                    <a:pt x="124247" y="42897"/>
                  </a:lnTo>
                  <a:lnTo>
                    <a:pt x="124247" y="42897"/>
                  </a:lnTo>
                  <a:close/>
                  <a:moveTo>
                    <a:pt x="112912" y="42897"/>
                  </a:moveTo>
                  <a:cubicBezTo>
                    <a:pt x="112912" y="42897"/>
                    <a:pt x="113007" y="42897"/>
                    <a:pt x="112912" y="42897"/>
                  </a:cubicBezTo>
                  <a:cubicBezTo>
                    <a:pt x="113007" y="42897"/>
                    <a:pt x="112912" y="42897"/>
                    <a:pt x="112912" y="42897"/>
                  </a:cubicBezTo>
                  <a:cubicBezTo>
                    <a:pt x="112912" y="42897"/>
                    <a:pt x="112912" y="42897"/>
                    <a:pt x="112912" y="42897"/>
                  </a:cubicBezTo>
                  <a:close/>
                  <a:moveTo>
                    <a:pt x="16900" y="161388"/>
                  </a:moveTo>
                  <a:lnTo>
                    <a:pt x="16900" y="161388"/>
                  </a:lnTo>
                  <a:cubicBezTo>
                    <a:pt x="16805" y="161578"/>
                    <a:pt x="16709" y="161769"/>
                    <a:pt x="16614" y="161959"/>
                  </a:cubicBezTo>
                  <a:lnTo>
                    <a:pt x="16614" y="161959"/>
                  </a:lnTo>
                  <a:cubicBezTo>
                    <a:pt x="16709" y="161769"/>
                    <a:pt x="16805" y="161578"/>
                    <a:pt x="16900" y="161388"/>
                  </a:cubicBezTo>
                  <a:close/>
                  <a:moveTo>
                    <a:pt x="136058" y="133289"/>
                  </a:moveTo>
                  <a:cubicBezTo>
                    <a:pt x="136058" y="133194"/>
                    <a:pt x="135962" y="133194"/>
                    <a:pt x="135962" y="133099"/>
                  </a:cubicBezTo>
                  <a:cubicBezTo>
                    <a:pt x="136534" y="132908"/>
                    <a:pt x="137010" y="133003"/>
                    <a:pt x="137391" y="133289"/>
                  </a:cubicBezTo>
                  <a:cubicBezTo>
                    <a:pt x="137010" y="133289"/>
                    <a:pt x="136534" y="133289"/>
                    <a:pt x="136058" y="133289"/>
                  </a:cubicBezTo>
                  <a:close/>
                  <a:moveTo>
                    <a:pt x="142630" y="127003"/>
                  </a:moveTo>
                  <a:cubicBezTo>
                    <a:pt x="142820" y="126812"/>
                    <a:pt x="142820" y="126622"/>
                    <a:pt x="142916" y="126526"/>
                  </a:cubicBezTo>
                  <a:cubicBezTo>
                    <a:pt x="142916" y="126622"/>
                    <a:pt x="142916" y="126622"/>
                    <a:pt x="143011" y="126717"/>
                  </a:cubicBezTo>
                  <a:cubicBezTo>
                    <a:pt x="142820" y="126812"/>
                    <a:pt x="142820" y="126908"/>
                    <a:pt x="142630" y="127003"/>
                  </a:cubicBezTo>
                  <a:close/>
                  <a:moveTo>
                    <a:pt x="117008" y="37468"/>
                  </a:moveTo>
                  <a:cubicBezTo>
                    <a:pt x="117008" y="37468"/>
                    <a:pt x="117008" y="37372"/>
                    <a:pt x="117008" y="37372"/>
                  </a:cubicBezTo>
                  <a:cubicBezTo>
                    <a:pt x="117008" y="37372"/>
                    <a:pt x="117008" y="37372"/>
                    <a:pt x="117008" y="37468"/>
                  </a:cubicBezTo>
                  <a:cubicBezTo>
                    <a:pt x="117008" y="37372"/>
                    <a:pt x="117008" y="37468"/>
                    <a:pt x="117008" y="37468"/>
                  </a:cubicBezTo>
                  <a:close/>
                  <a:moveTo>
                    <a:pt x="117674" y="42135"/>
                  </a:moveTo>
                  <a:cubicBezTo>
                    <a:pt x="117674" y="42135"/>
                    <a:pt x="117674" y="42135"/>
                    <a:pt x="117674" y="42135"/>
                  </a:cubicBezTo>
                  <a:cubicBezTo>
                    <a:pt x="117674" y="42135"/>
                    <a:pt x="117579" y="42230"/>
                    <a:pt x="117579" y="42230"/>
                  </a:cubicBezTo>
                  <a:cubicBezTo>
                    <a:pt x="117579" y="42135"/>
                    <a:pt x="117674" y="42135"/>
                    <a:pt x="117674" y="42135"/>
                  </a:cubicBezTo>
                  <a:close/>
                  <a:moveTo>
                    <a:pt x="18710" y="151482"/>
                  </a:moveTo>
                  <a:cubicBezTo>
                    <a:pt x="18710" y="151482"/>
                    <a:pt x="18710" y="151482"/>
                    <a:pt x="18710" y="151482"/>
                  </a:cubicBezTo>
                  <a:lnTo>
                    <a:pt x="18710" y="151482"/>
                  </a:lnTo>
                  <a:cubicBezTo>
                    <a:pt x="18614" y="151577"/>
                    <a:pt x="18519" y="151672"/>
                    <a:pt x="18424" y="151863"/>
                  </a:cubicBezTo>
                  <a:cubicBezTo>
                    <a:pt x="18329" y="151768"/>
                    <a:pt x="18329" y="151672"/>
                    <a:pt x="18233" y="151577"/>
                  </a:cubicBezTo>
                  <a:cubicBezTo>
                    <a:pt x="18329" y="151482"/>
                    <a:pt x="18519" y="151482"/>
                    <a:pt x="18710" y="151482"/>
                  </a:cubicBezTo>
                  <a:close/>
                  <a:moveTo>
                    <a:pt x="94148" y="205298"/>
                  </a:moveTo>
                  <a:cubicBezTo>
                    <a:pt x="94148" y="205298"/>
                    <a:pt x="94148" y="205393"/>
                    <a:pt x="94148" y="205393"/>
                  </a:cubicBezTo>
                  <a:cubicBezTo>
                    <a:pt x="94148" y="205393"/>
                    <a:pt x="94052" y="205393"/>
                    <a:pt x="94052" y="205298"/>
                  </a:cubicBezTo>
                  <a:cubicBezTo>
                    <a:pt x="94052" y="205298"/>
                    <a:pt x="94052" y="205298"/>
                    <a:pt x="94148" y="205298"/>
                  </a:cubicBezTo>
                  <a:close/>
                  <a:moveTo>
                    <a:pt x="122342" y="177009"/>
                  </a:moveTo>
                  <a:cubicBezTo>
                    <a:pt x="122437" y="177009"/>
                    <a:pt x="122437" y="177009"/>
                    <a:pt x="122342" y="177009"/>
                  </a:cubicBezTo>
                  <a:cubicBezTo>
                    <a:pt x="122342" y="177295"/>
                    <a:pt x="122437" y="177676"/>
                    <a:pt x="122437" y="177866"/>
                  </a:cubicBezTo>
                  <a:cubicBezTo>
                    <a:pt x="122437" y="177580"/>
                    <a:pt x="122342" y="177295"/>
                    <a:pt x="122342" y="177009"/>
                  </a:cubicBezTo>
                  <a:close/>
                  <a:moveTo>
                    <a:pt x="48047" y="40801"/>
                  </a:moveTo>
                  <a:cubicBezTo>
                    <a:pt x="48047" y="40801"/>
                    <a:pt x="48047" y="40801"/>
                    <a:pt x="48047" y="40801"/>
                  </a:cubicBezTo>
                  <a:lnTo>
                    <a:pt x="48047" y="40801"/>
                  </a:lnTo>
                  <a:cubicBezTo>
                    <a:pt x="48047" y="40801"/>
                    <a:pt x="48047" y="40801"/>
                    <a:pt x="48047" y="40801"/>
                  </a:cubicBezTo>
                  <a:close/>
                  <a:moveTo>
                    <a:pt x="44618" y="40135"/>
                  </a:moveTo>
                  <a:cubicBezTo>
                    <a:pt x="44522" y="40039"/>
                    <a:pt x="44522" y="39849"/>
                    <a:pt x="44427" y="39754"/>
                  </a:cubicBezTo>
                  <a:cubicBezTo>
                    <a:pt x="44522" y="39754"/>
                    <a:pt x="44618" y="39754"/>
                    <a:pt x="44808" y="39658"/>
                  </a:cubicBezTo>
                  <a:cubicBezTo>
                    <a:pt x="44713" y="39849"/>
                    <a:pt x="44618" y="39944"/>
                    <a:pt x="44618" y="40135"/>
                  </a:cubicBezTo>
                  <a:close/>
                  <a:moveTo>
                    <a:pt x="32521" y="78520"/>
                  </a:moveTo>
                  <a:cubicBezTo>
                    <a:pt x="32521" y="78520"/>
                    <a:pt x="32521" y="78520"/>
                    <a:pt x="32521" y="78520"/>
                  </a:cubicBezTo>
                  <a:cubicBezTo>
                    <a:pt x="32521" y="78520"/>
                    <a:pt x="32521" y="78520"/>
                    <a:pt x="32521" y="78520"/>
                  </a:cubicBezTo>
                  <a:cubicBezTo>
                    <a:pt x="32521" y="78520"/>
                    <a:pt x="32521" y="78520"/>
                    <a:pt x="32521" y="78520"/>
                  </a:cubicBezTo>
                  <a:close/>
                  <a:moveTo>
                    <a:pt x="22901" y="188629"/>
                  </a:moveTo>
                  <a:cubicBezTo>
                    <a:pt x="22901" y="188725"/>
                    <a:pt x="22805" y="188725"/>
                    <a:pt x="22805" y="188820"/>
                  </a:cubicBezTo>
                  <a:cubicBezTo>
                    <a:pt x="22805" y="188820"/>
                    <a:pt x="22805" y="188725"/>
                    <a:pt x="22710" y="188725"/>
                  </a:cubicBezTo>
                  <a:cubicBezTo>
                    <a:pt x="22805" y="188725"/>
                    <a:pt x="22901" y="188725"/>
                    <a:pt x="22901" y="188629"/>
                  </a:cubicBezTo>
                  <a:close/>
                  <a:moveTo>
                    <a:pt x="55000" y="191487"/>
                  </a:moveTo>
                  <a:lnTo>
                    <a:pt x="55000" y="191487"/>
                  </a:lnTo>
                  <a:lnTo>
                    <a:pt x="55000" y="191487"/>
                  </a:lnTo>
                  <a:lnTo>
                    <a:pt x="55000" y="191487"/>
                  </a:lnTo>
                  <a:cubicBezTo>
                    <a:pt x="55000" y="191487"/>
                    <a:pt x="55000" y="191487"/>
                    <a:pt x="55000" y="191487"/>
                  </a:cubicBezTo>
                  <a:cubicBezTo>
                    <a:pt x="55000" y="191487"/>
                    <a:pt x="55000" y="191487"/>
                    <a:pt x="55000" y="191487"/>
                  </a:cubicBezTo>
                  <a:lnTo>
                    <a:pt x="55000" y="191487"/>
                  </a:lnTo>
                  <a:lnTo>
                    <a:pt x="55000" y="191487"/>
                  </a:lnTo>
                  <a:close/>
                  <a:moveTo>
                    <a:pt x="95005" y="211585"/>
                  </a:moveTo>
                  <a:cubicBezTo>
                    <a:pt x="94910" y="211680"/>
                    <a:pt x="94910" y="211775"/>
                    <a:pt x="94910" y="211966"/>
                  </a:cubicBezTo>
                  <a:cubicBezTo>
                    <a:pt x="94814" y="211870"/>
                    <a:pt x="94719" y="211775"/>
                    <a:pt x="94624" y="211775"/>
                  </a:cubicBezTo>
                  <a:cubicBezTo>
                    <a:pt x="94719" y="211680"/>
                    <a:pt x="94910" y="211680"/>
                    <a:pt x="95005" y="211585"/>
                  </a:cubicBezTo>
                  <a:close/>
                  <a:moveTo>
                    <a:pt x="151964" y="124431"/>
                  </a:moveTo>
                  <a:cubicBezTo>
                    <a:pt x="152060" y="124431"/>
                    <a:pt x="152060" y="124431"/>
                    <a:pt x="152155" y="124431"/>
                  </a:cubicBezTo>
                  <a:cubicBezTo>
                    <a:pt x="152155" y="124526"/>
                    <a:pt x="152060" y="124621"/>
                    <a:pt x="152060" y="124717"/>
                  </a:cubicBezTo>
                  <a:cubicBezTo>
                    <a:pt x="152060" y="124621"/>
                    <a:pt x="152060" y="124526"/>
                    <a:pt x="151964" y="124431"/>
                  </a:cubicBezTo>
                  <a:close/>
                  <a:moveTo>
                    <a:pt x="27282" y="64709"/>
                  </a:moveTo>
                  <a:cubicBezTo>
                    <a:pt x="27282" y="64709"/>
                    <a:pt x="27282" y="64709"/>
                    <a:pt x="27282" y="64709"/>
                  </a:cubicBezTo>
                  <a:cubicBezTo>
                    <a:pt x="27282" y="64709"/>
                    <a:pt x="27282" y="64709"/>
                    <a:pt x="27282" y="64709"/>
                  </a:cubicBezTo>
                  <a:lnTo>
                    <a:pt x="27282" y="64709"/>
                  </a:lnTo>
                  <a:close/>
                  <a:moveTo>
                    <a:pt x="32997" y="194630"/>
                  </a:moveTo>
                  <a:cubicBezTo>
                    <a:pt x="32997" y="194630"/>
                    <a:pt x="32997" y="194630"/>
                    <a:pt x="32997" y="194630"/>
                  </a:cubicBezTo>
                  <a:cubicBezTo>
                    <a:pt x="33092" y="194630"/>
                    <a:pt x="33092" y="194725"/>
                    <a:pt x="33188" y="194725"/>
                  </a:cubicBezTo>
                  <a:cubicBezTo>
                    <a:pt x="33188" y="194725"/>
                    <a:pt x="33092" y="194821"/>
                    <a:pt x="33092" y="194821"/>
                  </a:cubicBezTo>
                  <a:cubicBezTo>
                    <a:pt x="32997" y="194821"/>
                    <a:pt x="32997" y="194725"/>
                    <a:pt x="32997" y="194630"/>
                  </a:cubicBezTo>
                  <a:lnTo>
                    <a:pt x="32997" y="194630"/>
                  </a:lnTo>
                  <a:close/>
                  <a:moveTo>
                    <a:pt x="59381" y="18227"/>
                  </a:moveTo>
                  <a:cubicBezTo>
                    <a:pt x="59381" y="18227"/>
                    <a:pt x="59477" y="18227"/>
                    <a:pt x="59381" y="18227"/>
                  </a:cubicBezTo>
                  <a:cubicBezTo>
                    <a:pt x="59477" y="18227"/>
                    <a:pt x="59381" y="18227"/>
                    <a:pt x="59381" y="18227"/>
                  </a:cubicBezTo>
                  <a:cubicBezTo>
                    <a:pt x="59381" y="18227"/>
                    <a:pt x="59381" y="18227"/>
                    <a:pt x="59381" y="18227"/>
                  </a:cubicBezTo>
                  <a:cubicBezTo>
                    <a:pt x="59381" y="18132"/>
                    <a:pt x="59381" y="18132"/>
                    <a:pt x="59381" y="18227"/>
                  </a:cubicBezTo>
                  <a:close/>
                  <a:moveTo>
                    <a:pt x="19853" y="80330"/>
                  </a:moveTo>
                  <a:cubicBezTo>
                    <a:pt x="19757" y="80330"/>
                    <a:pt x="19757" y="80330"/>
                    <a:pt x="19853" y="80330"/>
                  </a:cubicBezTo>
                  <a:cubicBezTo>
                    <a:pt x="19757" y="80235"/>
                    <a:pt x="19757" y="80235"/>
                    <a:pt x="19853" y="80330"/>
                  </a:cubicBezTo>
                  <a:cubicBezTo>
                    <a:pt x="19853" y="80235"/>
                    <a:pt x="19853" y="80330"/>
                    <a:pt x="19853" y="80330"/>
                  </a:cubicBezTo>
                  <a:close/>
                  <a:moveTo>
                    <a:pt x="25091" y="48898"/>
                  </a:moveTo>
                  <a:cubicBezTo>
                    <a:pt x="25091" y="48993"/>
                    <a:pt x="25091" y="48993"/>
                    <a:pt x="25091" y="48898"/>
                  </a:cubicBezTo>
                  <a:cubicBezTo>
                    <a:pt x="25091" y="48993"/>
                    <a:pt x="24996" y="48993"/>
                    <a:pt x="25091" y="48898"/>
                  </a:cubicBezTo>
                  <a:cubicBezTo>
                    <a:pt x="24996" y="48993"/>
                    <a:pt x="25091" y="48898"/>
                    <a:pt x="25091" y="4889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45" name="Freeform: Shape 26">
              <a:extLst>
                <a:ext uri="{FF2B5EF4-FFF2-40B4-BE49-F238E27FC236}">
                  <a16:creationId xmlns:a16="http://schemas.microsoft.com/office/drawing/2014/main" id="{E3544F83-E9DB-AC1F-85AE-F83D9EE51022}"/>
                </a:ext>
              </a:extLst>
            </p:cNvPr>
            <p:cNvSpPr/>
            <p:nvPr/>
          </p:nvSpPr>
          <p:spPr>
            <a:xfrm>
              <a:off x="5769577" y="2985945"/>
              <a:ext cx="222743" cy="201274"/>
            </a:xfrm>
            <a:custGeom>
              <a:avLst/>
              <a:gdLst>
                <a:gd name="connsiteX0" fmla="*/ 219837 w 222743"/>
                <a:gd name="connsiteY0" fmla="*/ 63864 h 201274"/>
                <a:gd name="connsiteX1" fmla="*/ 217075 w 222743"/>
                <a:gd name="connsiteY1" fmla="*/ 54529 h 201274"/>
                <a:gd name="connsiteX2" fmla="*/ 216694 w 222743"/>
                <a:gd name="connsiteY2" fmla="*/ 52910 h 201274"/>
                <a:gd name="connsiteX3" fmla="*/ 213646 w 222743"/>
                <a:gd name="connsiteY3" fmla="*/ 43671 h 201274"/>
                <a:gd name="connsiteX4" fmla="*/ 209455 w 222743"/>
                <a:gd name="connsiteY4" fmla="*/ 34622 h 201274"/>
                <a:gd name="connsiteX5" fmla="*/ 207836 w 222743"/>
                <a:gd name="connsiteY5" fmla="*/ 31574 h 201274"/>
                <a:gd name="connsiteX6" fmla="*/ 207836 w 222743"/>
                <a:gd name="connsiteY6" fmla="*/ 31574 h 201274"/>
                <a:gd name="connsiteX7" fmla="*/ 195834 w 222743"/>
                <a:gd name="connsiteY7" fmla="*/ 19096 h 201274"/>
                <a:gd name="connsiteX8" fmla="*/ 195834 w 222743"/>
                <a:gd name="connsiteY8" fmla="*/ 19096 h 201274"/>
                <a:gd name="connsiteX9" fmla="*/ 192596 w 222743"/>
                <a:gd name="connsiteY9" fmla="*/ 15953 h 201274"/>
                <a:gd name="connsiteX10" fmla="*/ 183166 w 222743"/>
                <a:gd name="connsiteY10" fmla="*/ 7475 h 201274"/>
                <a:gd name="connsiteX11" fmla="*/ 174308 w 222743"/>
                <a:gd name="connsiteY11" fmla="*/ 2427 h 201274"/>
                <a:gd name="connsiteX12" fmla="*/ 174308 w 222743"/>
                <a:gd name="connsiteY12" fmla="*/ 2618 h 201274"/>
                <a:gd name="connsiteX13" fmla="*/ 174212 w 222743"/>
                <a:gd name="connsiteY13" fmla="*/ 2618 h 201274"/>
                <a:gd name="connsiteX14" fmla="*/ 174308 w 222743"/>
                <a:gd name="connsiteY14" fmla="*/ 2427 h 201274"/>
                <a:gd name="connsiteX15" fmla="*/ 161163 w 222743"/>
                <a:gd name="connsiteY15" fmla="*/ 1475 h 201274"/>
                <a:gd name="connsiteX16" fmla="*/ 152971 w 222743"/>
                <a:gd name="connsiteY16" fmla="*/ 713 h 201274"/>
                <a:gd name="connsiteX17" fmla="*/ 143351 w 222743"/>
                <a:gd name="connsiteY17" fmla="*/ 808 h 201274"/>
                <a:gd name="connsiteX18" fmla="*/ 143351 w 222743"/>
                <a:gd name="connsiteY18" fmla="*/ 808 h 201274"/>
                <a:gd name="connsiteX19" fmla="*/ 143351 w 222743"/>
                <a:gd name="connsiteY19" fmla="*/ 808 h 201274"/>
                <a:gd name="connsiteX20" fmla="*/ 132302 w 222743"/>
                <a:gd name="connsiteY20" fmla="*/ 2332 h 201274"/>
                <a:gd name="connsiteX21" fmla="*/ 132398 w 222743"/>
                <a:gd name="connsiteY21" fmla="*/ 3666 h 201274"/>
                <a:gd name="connsiteX22" fmla="*/ 132398 w 222743"/>
                <a:gd name="connsiteY22" fmla="*/ 3666 h 201274"/>
                <a:gd name="connsiteX23" fmla="*/ 132398 w 222743"/>
                <a:gd name="connsiteY23" fmla="*/ 3666 h 201274"/>
                <a:gd name="connsiteX24" fmla="*/ 132017 w 222743"/>
                <a:gd name="connsiteY24" fmla="*/ 3761 h 201274"/>
                <a:gd name="connsiteX25" fmla="*/ 132302 w 222743"/>
                <a:gd name="connsiteY25" fmla="*/ 2427 h 201274"/>
                <a:gd name="connsiteX26" fmla="*/ 121349 w 222743"/>
                <a:gd name="connsiteY26" fmla="*/ 4237 h 201274"/>
                <a:gd name="connsiteX27" fmla="*/ 121349 w 222743"/>
                <a:gd name="connsiteY27" fmla="*/ 4237 h 201274"/>
                <a:gd name="connsiteX28" fmla="*/ 121349 w 222743"/>
                <a:gd name="connsiteY28" fmla="*/ 4237 h 201274"/>
                <a:gd name="connsiteX29" fmla="*/ 116586 w 222743"/>
                <a:gd name="connsiteY29" fmla="*/ 5856 h 201274"/>
                <a:gd name="connsiteX30" fmla="*/ 108585 w 222743"/>
                <a:gd name="connsiteY30" fmla="*/ 7761 h 201274"/>
                <a:gd name="connsiteX31" fmla="*/ 108585 w 222743"/>
                <a:gd name="connsiteY31" fmla="*/ 7761 h 201274"/>
                <a:gd name="connsiteX32" fmla="*/ 108585 w 222743"/>
                <a:gd name="connsiteY32" fmla="*/ 7761 h 201274"/>
                <a:gd name="connsiteX33" fmla="*/ 97822 w 222743"/>
                <a:gd name="connsiteY33" fmla="*/ 11762 h 201274"/>
                <a:gd name="connsiteX34" fmla="*/ 97822 w 222743"/>
                <a:gd name="connsiteY34" fmla="*/ 11762 h 201274"/>
                <a:gd name="connsiteX35" fmla="*/ 97822 w 222743"/>
                <a:gd name="connsiteY35" fmla="*/ 11762 h 201274"/>
                <a:gd name="connsiteX36" fmla="*/ 96488 w 222743"/>
                <a:gd name="connsiteY36" fmla="*/ 12238 h 201274"/>
                <a:gd name="connsiteX37" fmla="*/ 91916 w 222743"/>
                <a:gd name="connsiteY37" fmla="*/ 14333 h 201274"/>
                <a:gd name="connsiteX38" fmla="*/ 73533 w 222743"/>
                <a:gd name="connsiteY38" fmla="*/ 23287 h 201274"/>
                <a:gd name="connsiteX39" fmla="*/ 73533 w 222743"/>
                <a:gd name="connsiteY39" fmla="*/ 23287 h 201274"/>
                <a:gd name="connsiteX40" fmla="*/ 54292 w 222743"/>
                <a:gd name="connsiteY40" fmla="*/ 35193 h 201274"/>
                <a:gd name="connsiteX41" fmla="*/ 54292 w 222743"/>
                <a:gd name="connsiteY41" fmla="*/ 35193 h 201274"/>
                <a:gd name="connsiteX42" fmla="*/ 50102 w 222743"/>
                <a:gd name="connsiteY42" fmla="*/ 39289 h 201274"/>
                <a:gd name="connsiteX43" fmla="*/ 50102 w 222743"/>
                <a:gd name="connsiteY43" fmla="*/ 39289 h 201274"/>
                <a:gd name="connsiteX44" fmla="*/ 44101 w 222743"/>
                <a:gd name="connsiteY44" fmla="*/ 43385 h 201274"/>
                <a:gd name="connsiteX45" fmla="*/ 34004 w 222743"/>
                <a:gd name="connsiteY45" fmla="*/ 52910 h 201274"/>
                <a:gd name="connsiteX46" fmla="*/ 34004 w 222743"/>
                <a:gd name="connsiteY46" fmla="*/ 52910 h 201274"/>
                <a:gd name="connsiteX47" fmla="*/ 31718 w 222743"/>
                <a:gd name="connsiteY47" fmla="*/ 55196 h 201274"/>
                <a:gd name="connsiteX48" fmla="*/ 28766 w 222743"/>
                <a:gd name="connsiteY48" fmla="*/ 58530 h 201274"/>
                <a:gd name="connsiteX49" fmla="*/ 28766 w 222743"/>
                <a:gd name="connsiteY49" fmla="*/ 58530 h 201274"/>
                <a:gd name="connsiteX50" fmla="*/ 24670 w 222743"/>
                <a:gd name="connsiteY50" fmla="*/ 63768 h 201274"/>
                <a:gd name="connsiteX51" fmla="*/ 17812 w 222743"/>
                <a:gd name="connsiteY51" fmla="*/ 72912 h 201274"/>
                <a:gd name="connsiteX52" fmla="*/ 17812 w 222743"/>
                <a:gd name="connsiteY52" fmla="*/ 72912 h 201274"/>
                <a:gd name="connsiteX53" fmla="*/ 13049 w 222743"/>
                <a:gd name="connsiteY53" fmla="*/ 80532 h 201274"/>
                <a:gd name="connsiteX54" fmla="*/ 13049 w 222743"/>
                <a:gd name="connsiteY54" fmla="*/ 80532 h 201274"/>
                <a:gd name="connsiteX55" fmla="*/ 13049 w 222743"/>
                <a:gd name="connsiteY55" fmla="*/ 80532 h 201274"/>
                <a:gd name="connsiteX56" fmla="*/ 7525 w 222743"/>
                <a:gd name="connsiteY56" fmla="*/ 92343 h 201274"/>
                <a:gd name="connsiteX57" fmla="*/ 7525 w 222743"/>
                <a:gd name="connsiteY57" fmla="*/ 92343 h 201274"/>
                <a:gd name="connsiteX58" fmla="*/ 3334 w 222743"/>
                <a:gd name="connsiteY58" fmla="*/ 104440 h 201274"/>
                <a:gd name="connsiteX59" fmla="*/ 3334 w 222743"/>
                <a:gd name="connsiteY59" fmla="*/ 104440 h 201274"/>
                <a:gd name="connsiteX60" fmla="*/ 1333 w 222743"/>
                <a:gd name="connsiteY60" fmla="*/ 111108 h 201274"/>
                <a:gd name="connsiteX61" fmla="*/ 1333 w 222743"/>
                <a:gd name="connsiteY61" fmla="*/ 111108 h 201274"/>
                <a:gd name="connsiteX62" fmla="*/ 0 w 222743"/>
                <a:gd name="connsiteY62" fmla="*/ 124252 h 201274"/>
                <a:gd name="connsiteX63" fmla="*/ 0 w 222743"/>
                <a:gd name="connsiteY63" fmla="*/ 124252 h 201274"/>
                <a:gd name="connsiteX64" fmla="*/ 0 w 222743"/>
                <a:gd name="connsiteY64" fmla="*/ 124252 h 201274"/>
                <a:gd name="connsiteX65" fmla="*/ 191 w 222743"/>
                <a:gd name="connsiteY65" fmla="*/ 125967 h 201274"/>
                <a:gd name="connsiteX66" fmla="*/ 2286 w 222743"/>
                <a:gd name="connsiteY66" fmla="*/ 143588 h 201274"/>
                <a:gd name="connsiteX67" fmla="*/ 2572 w 222743"/>
                <a:gd name="connsiteY67" fmla="*/ 144826 h 201274"/>
                <a:gd name="connsiteX68" fmla="*/ 2572 w 222743"/>
                <a:gd name="connsiteY68" fmla="*/ 144826 h 201274"/>
                <a:gd name="connsiteX69" fmla="*/ 2572 w 222743"/>
                <a:gd name="connsiteY69" fmla="*/ 144826 h 201274"/>
                <a:gd name="connsiteX70" fmla="*/ 5048 w 222743"/>
                <a:gd name="connsiteY70" fmla="*/ 152637 h 201274"/>
                <a:gd name="connsiteX71" fmla="*/ 5048 w 222743"/>
                <a:gd name="connsiteY71" fmla="*/ 152637 h 201274"/>
                <a:gd name="connsiteX72" fmla="*/ 9525 w 222743"/>
                <a:gd name="connsiteY72" fmla="*/ 159971 h 201274"/>
                <a:gd name="connsiteX73" fmla="*/ 9525 w 222743"/>
                <a:gd name="connsiteY73" fmla="*/ 159971 h 201274"/>
                <a:gd name="connsiteX74" fmla="*/ 12002 w 222743"/>
                <a:gd name="connsiteY74" fmla="*/ 166448 h 201274"/>
                <a:gd name="connsiteX75" fmla="*/ 12002 w 222743"/>
                <a:gd name="connsiteY75" fmla="*/ 166448 h 201274"/>
                <a:gd name="connsiteX76" fmla="*/ 14478 w 222743"/>
                <a:gd name="connsiteY76" fmla="*/ 170639 h 201274"/>
                <a:gd name="connsiteX77" fmla="*/ 14478 w 222743"/>
                <a:gd name="connsiteY77" fmla="*/ 170639 h 201274"/>
                <a:gd name="connsiteX78" fmla="*/ 14478 w 222743"/>
                <a:gd name="connsiteY78" fmla="*/ 170639 h 201274"/>
                <a:gd name="connsiteX79" fmla="*/ 18383 w 222743"/>
                <a:gd name="connsiteY79" fmla="*/ 174830 h 201274"/>
                <a:gd name="connsiteX80" fmla="*/ 18383 w 222743"/>
                <a:gd name="connsiteY80" fmla="*/ 174830 h 201274"/>
                <a:gd name="connsiteX81" fmla="*/ 18383 w 222743"/>
                <a:gd name="connsiteY81" fmla="*/ 174830 h 201274"/>
                <a:gd name="connsiteX82" fmla="*/ 23813 w 222743"/>
                <a:gd name="connsiteY82" fmla="*/ 180831 h 201274"/>
                <a:gd name="connsiteX83" fmla="*/ 23813 w 222743"/>
                <a:gd name="connsiteY83" fmla="*/ 180831 h 201274"/>
                <a:gd name="connsiteX84" fmla="*/ 34671 w 222743"/>
                <a:gd name="connsiteY84" fmla="*/ 188736 h 201274"/>
                <a:gd name="connsiteX85" fmla="*/ 45053 w 222743"/>
                <a:gd name="connsiteY85" fmla="*/ 193975 h 201274"/>
                <a:gd name="connsiteX86" fmla="*/ 45053 w 222743"/>
                <a:gd name="connsiteY86" fmla="*/ 193975 h 201274"/>
                <a:gd name="connsiteX87" fmla="*/ 48101 w 222743"/>
                <a:gd name="connsiteY87" fmla="*/ 195118 h 201274"/>
                <a:gd name="connsiteX88" fmla="*/ 48101 w 222743"/>
                <a:gd name="connsiteY88" fmla="*/ 195118 h 201274"/>
                <a:gd name="connsiteX89" fmla="*/ 51816 w 222743"/>
                <a:gd name="connsiteY89" fmla="*/ 196356 h 201274"/>
                <a:gd name="connsiteX90" fmla="*/ 57150 w 222743"/>
                <a:gd name="connsiteY90" fmla="*/ 198071 h 201274"/>
                <a:gd name="connsiteX91" fmla="*/ 57150 w 222743"/>
                <a:gd name="connsiteY91" fmla="*/ 198071 h 201274"/>
                <a:gd name="connsiteX92" fmla="*/ 57150 w 222743"/>
                <a:gd name="connsiteY92" fmla="*/ 198071 h 201274"/>
                <a:gd name="connsiteX93" fmla="*/ 79820 w 222743"/>
                <a:gd name="connsiteY93" fmla="*/ 200547 h 201274"/>
                <a:gd name="connsiteX94" fmla="*/ 79820 w 222743"/>
                <a:gd name="connsiteY94" fmla="*/ 200547 h 201274"/>
                <a:gd name="connsiteX95" fmla="*/ 83249 w 222743"/>
                <a:gd name="connsiteY95" fmla="*/ 200928 h 201274"/>
                <a:gd name="connsiteX96" fmla="*/ 92774 w 222743"/>
                <a:gd name="connsiteY96" fmla="*/ 199785 h 201274"/>
                <a:gd name="connsiteX97" fmla="*/ 105442 w 222743"/>
                <a:gd name="connsiteY97" fmla="*/ 198071 h 201274"/>
                <a:gd name="connsiteX98" fmla="*/ 107061 w 222743"/>
                <a:gd name="connsiteY98" fmla="*/ 197785 h 201274"/>
                <a:gd name="connsiteX99" fmla="*/ 116586 w 222743"/>
                <a:gd name="connsiteY99" fmla="*/ 196166 h 201274"/>
                <a:gd name="connsiteX100" fmla="*/ 116586 w 222743"/>
                <a:gd name="connsiteY100" fmla="*/ 196166 h 201274"/>
                <a:gd name="connsiteX101" fmla="*/ 138303 w 222743"/>
                <a:gd name="connsiteY101" fmla="*/ 189879 h 201274"/>
                <a:gd name="connsiteX102" fmla="*/ 155162 w 222743"/>
                <a:gd name="connsiteY102" fmla="*/ 183021 h 201274"/>
                <a:gd name="connsiteX103" fmla="*/ 158210 w 222743"/>
                <a:gd name="connsiteY103" fmla="*/ 181307 h 201274"/>
                <a:gd name="connsiteX104" fmla="*/ 162592 w 222743"/>
                <a:gd name="connsiteY104" fmla="*/ 179878 h 201274"/>
                <a:gd name="connsiteX105" fmla="*/ 164211 w 222743"/>
                <a:gd name="connsiteY105" fmla="*/ 178735 h 201274"/>
                <a:gd name="connsiteX106" fmla="*/ 173165 w 222743"/>
                <a:gd name="connsiteY106" fmla="*/ 173877 h 201274"/>
                <a:gd name="connsiteX107" fmla="*/ 180785 w 222743"/>
                <a:gd name="connsiteY107" fmla="*/ 169686 h 201274"/>
                <a:gd name="connsiteX108" fmla="*/ 186785 w 222743"/>
                <a:gd name="connsiteY108" fmla="*/ 165591 h 201274"/>
                <a:gd name="connsiteX109" fmla="*/ 189452 w 222743"/>
                <a:gd name="connsiteY109" fmla="*/ 163400 h 201274"/>
                <a:gd name="connsiteX110" fmla="*/ 192215 w 222743"/>
                <a:gd name="connsiteY110" fmla="*/ 161209 h 201274"/>
                <a:gd name="connsiteX111" fmla="*/ 199358 w 222743"/>
                <a:gd name="connsiteY111" fmla="*/ 152446 h 201274"/>
                <a:gd name="connsiteX112" fmla="*/ 200501 w 222743"/>
                <a:gd name="connsiteY112" fmla="*/ 150541 h 201274"/>
                <a:gd name="connsiteX113" fmla="*/ 203073 w 222743"/>
                <a:gd name="connsiteY113" fmla="*/ 145398 h 201274"/>
                <a:gd name="connsiteX114" fmla="*/ 203073 w 222743"/>
                <a:gd name="connsiteY114" fmla="*/ 145398 h 201274"/>
                <a:gd name="connsiteX115" fmla="*/ 203073 w 222743"/>
                <a:gd name="connsiteY115" fmla="*/ 145398 h 201274"/>
                <a:gd name="connsiteX116" fmla="*/ 203740 w 222743"/>
                <a:gd name="connsiteY116" fmla="*/ 139016 h 201274"/>
                <a:gd name="connsiteX117" fmla="*/ 203740 w 222743"/>
                <a:gd name="connsiteY117" fmla="*/ 139016 h 201274"/>
                <a:gd name="connsiteX118" fmla="*/ 203740 w 222743"/>
                <a:gd name="connsiteY118" fmla="*/ 139016 h 201274"/>
                <a:gd name="connsiteX119" fmla="*/ 211550 w 222743"/>
                <a:gd name="connsiteY119" fmla="*/ 126348 h 201274"/>
                <a:gd name="connsiteX120" fmla="*/ 215551 w 222743"/>
                <a:gd name="connsiteY120" fmla="*/ 117870 h 201274"/>
                <a:gd name="connsiteX121" fmla="*/ 215551 w 222743"/>
                <a:gd name="connsiteY121" fmla="*/ 117870 h 201274"/>
                <a:gd name="connsiteX122" fmla="*/ 218694 w 222743"/>
                <a:gd name="connsiteY122" fmla="*/ 109203 h 201274"/>
                <a:gd name="connsiteX123" fmla="*/ 220409 w 222743"/>
                <a:gd name="connsiteY123" fmla="*/ 98154 h 201274"/>
                <a:gd name="connsiteX124" fmla="*/ 221837 w 222743"/>
                <a:gd name="connsiteY124" fmla="*/ 86247 h 201274"/>
                <a:gd name="connsiteX125" fmla="*/ 221837 w 222743"/>
                <a:gd name="connsiteY125" fmla="*/ 86247 h 201274"/>
                <a:gd name="connsiteX126" fmla="*/ 221933 w 222743"/>
                <a:gd name="connsiteY126" fmla="*/ 84628 h 201274"/>
                <a:gd name="connsiteX127" fmla="*/ 221933 w 222743"/>
                <a:gd name="connsiteY127" fmla="*/ 84628 h 201274"/>
                <a:gd name="connsiteX128" fmla="*/ 222314 w 222743"/>
                <a:gd name="connsiteY128" fmla="*/ 79580 h 201274"/>
                <a:gd name="connsiteX129" fmla="*/ 221552 w 222743"/>
                <a:gd name="connsiteY129" fmla="*/ 73198 h 201274"/>
                <a:gd name="connsiteX130" fmla="*/ 219837 w 222743"/>
                <a:gd name="connsiteY130" fmla="*/ 63864 h 201274"/>
                <a:gd name="connsiteX131" fmla="*/ 180213 w 222743"/>
                <a:gd name="connsiteY131" fmla="*/ 147112 h 201274"/>
                <a:gd name="connsiteX132" fmla="*/ 179927 w 222743"/>
                <a:gd name="connsiteY132" fmla="*/ 146922 h 201274"/>
                <a:gd name="connsiteX133" fmla="*/ 180213 w 222743"/>
                <a:gd name="connsiteY133" fmla="*/ 146826 h 201274"/>
                <a:gd name="connsiteX134" fmla="*/ 180213 w 222743"/>
                <a:gd name="connsiteY134" fmla="*/ 147112 h 201274"/>
                <a:gd name="connsiteX135" fmla="*/ 120206 w 222743"/>
                <a:gd name="connsiteY135" fmla="*/ 144159 h 201274"/>
                <a:gd name="connsiteX136" fmla="*/ 120301 w 222743"/>
                <a:gd name="connsiteY136" fmla="*/ 144159 h 201274"/>
                <a:gd name="connsiteX137" fmla="*/ 120206 w 222743"/>
                <a:gd name="connsiteY137" fmla="*/ 144255 h 201274"/>
                <a:gd name="connsiteX138" fmla="*/ 120206 w 222743"/>
                <a:gd name="connsiteY138" fmla="*/ 144159 h 201274"/>
                <a:gd name="connsiteX139" fmla="*/ 158591 w 222743"/>
                <a:gd name="connsiteY139" fmla="*/ 40242 h 201274"/>
                <a:gd name="connsiteX140" fmla="*/ 158591 w 222743"/>
                <a:gd name="connsiteY140" fmla="*/ 40242 h 201274"/>
                <a:gd name="connsiteX141" fmla="*/ 158782 w 222743"/>
                <a:gd name="connsiteY141" fmla="*/ 40337 h 201274"/>
                <a:gd name="connsiteX142" fmla="*/ 158687 w 222743"/>
                <a:gd name="connsiteY142" fmla="*/ 40337 h 201274"/>
                <a:gd name="connsiteX143" fmla="*/ 158591 w 222743"/>
                <a:gd name="connsiteY143" fmla="*/ 40242 h 201274"/>
                <a:gd name="connsiteX144" fmla="*/ 158591 w 222743"/>
                <a:gd name="connsiteY144" fmla="*/ 40242 h 201274"/>
                <a:gd name="connsiteX145" fmla="*/ 105918 w 222743"/>
                <a:gd name="connsiteY145" fmla="*/ 89676 h 201274"/>
                <a:gd name="connsiteX146" fmla="*/ 105918 w 222743"/>
                <a:gd name="connsiteY146" fmla="*/ 89676 h 201274"/>
                <a:gd name="connsiteX147" fmla="*/ 105918 w 222743"/>
                <a:gd name="connsiteY147" fmla="*/ 89676 h 201274"/>
                <a:gd name="connsiteX148" fmla="*/ 105918 w 222743"/>
                <a:gd name="connsiteY148" fmla="*/ 89676 h 201274"/>
                <a:gd name="connsiteX149" fmla="*/ 126778 w 222743"/>
                <a:gd name="connsiteY149" fmla="*/ 65769 h 201274"/>
                <a:gd name="connsiteX150" fmla="*/ 126778 w 222743"/>
                <a:gd name="connsiteY150" fmla="*/ 65769 h 201274"/>
                <a:gd name="connsiteX151" fmla="*/ 126778 w 222743"/>
                <a:gd name="connsiteY151" fmla="*/ 65769 h 201274"/>
                <a:gd name="connsiteX152" fmla="*/ 126778 w 222743"/>
                <a:gd name="connsiteY152" fmla="*/ 65769 h 201274"/>
                <a:gd name="connsiteX153" fmla="*/ 131064 w 222743"/>
                <a:gd name="connsiteY153" fmla="*/ 84533 h 201274"/>
                <a:gd name="connsiteX154" fmla="*/ 131064 w 222743"/>
                <a:gd name="connsiteY154" fmla="*/ 84533 h 201274"/>
                <a:gd name="connsiteX155" fmla="*/ 131159 w 222743"/>
                <a:gd name="connsiteY155" fmla="*/ 84533 h 201274"/>
                <a:gd name="connsiteX156" fmla="*/ 131159 w 222743"/>
                <a:gd name="connsiteY156" fmla="*/ 84628 h 201274"/>
                <a:gd name="connsiteX157" fmla="*/ 131064 w 222743"/>
                <a:gd name="connsiteY157" fmla="*/ 84533 h 201274"/>
                <a:gd name="connsiteX158" fmla="*/ 165164 w 222743"/>
                <a:gd name="connsiteY158" fmla="*/ 63483 h 201274"/>
                <a:gd name="connsiteX159" fmla="*/ 165164 w 222743"/>
                <a:gd name="connsiteY159" fmla="*/ 63483 h 201274"/>
                <a:gd name="connsiteX160" fmla="*/ 165164 w 222743"/>
                <a:gd name="connsiteY160" fmla="*/ 63483 h 201274"/>
                <a:gd name="connsiteX161" fmla="*/ 165164 w 222743"/>
                <a:gd name="connsiteY161" fmla="*/ 63483 h 201274"/>
                <a:gd name="connsiteX162" fmla="*/ 114300 w 222743"/>
                <a:gd name="connsiteY162" fmla="*/ 91676 h 201274"/>
                <a:gd name="connsiteX163" fmla="*/ 114300 w 222743"/>
                <a:gd name="connsiteY163" fmla="*/ 91676 h 201274"/>
                <a:gd name="connsiteX164" fmla="*/ 114300 w 222743"/>
                <a:gd name="connsiteY164" fmla="*/ 91676 h 201274"/>
                <a:gd name="connsiteX165" fmla="*/ 114014 w 222743"/>
                <a:gd name="connsiteY165" fmla="*/ 91581 h 201274"/>
                <a:gd name="connsiteX166" fmla="*/ 114205 w 222743"/>
                <a:gd name="connsiteY166" fmla="*/ 91391 h 201274"/>
                <a:gd name="connsiteX167" fmla="*/ 114300 w 222743"/>
                <a:gd name="connsiteY167" fmla="*/ 91676 h 201274"/>
                <a:gd name="connsiteX168" fmla="*/ 138970 w 222743"/>
                <a:gd name="connsiteY168" fmla="*/ 82342 h 201274"/>
                <a:gd name="connsiteX169" fmla="*/ 138684 w 222743"/>
                <a:gd name="connsiteY169" fmla="*/ 81771 h 201274"/>
                <a:gd name="connsiteX170" fmla="*/ 138970 w 222743"/>
                <a:gd name="connsiteY170" fmla="*/ 81771 h 201274"/>
                <a:gd name="connsiteX171" fmla="*/ 138970 w 222743"/>
                <a:gd name="connsiteY171" fmla="*/ 82342 h 201274"/>
                <a:gd name="connsiteX172" fmla="*/ 120206 w 222743"/>
                <a:gd name="connsiteY172" fmla="*/ 65102 h 201274"/>
                <a:gd name="connsiteX173" fmla="*/ 120110 w 222743"/>
                <a:gd name="connsiteY173" fmla="*/ 65007 h 201274"/>
                <a:gd name="connsiteX174" fmla="*/ 120206 w 222743"/>
                <a:gd name="connsiteY174" fmla="*/ 65102 h 201274"/>
                <a:gd name="connsiteX175" fmla="*/ 120206 w 222743"/>
                <a:gd name="connsiteY175" fmla="*/ 65102 h 201274"/>
                <a:gd name="connsiteX176" fmla="*/ 58960 w 222743"/>
                <a:gd name="connsiteY176" fmla="*/ 110917 h 201274"/>
                <a:gd name="connsiteX177" fmla="*/ 58960 w 222743"/>
                <a:gd name="connsiteY177" fmla="*/ 111012 h 201274"/>
                <a:gd name="connsiteX178" fmla="*/ 58865 w 222743"/>
                <a:gd name="connsiteY178" fmla="*/ 110917 h 201274"/>
                <a:gd name="connsiteX179" fmla="*/ 58960 w 222743"/>
                <a:gd name="connsiteY179" fmla="*/ 110917 h 201274"/>
                <a:gd name="connsiteX180" fmla="*/ 187262 w 222743"/>
                <a:gd name="connsiteY180" fmla="*/ 60244 h 201274"/>
                <a:gd name="connsiteX181" fmla="*/ 187262 w 222743"/>
                <a:gd name="connsiteY181" fmla="*/ 60244 h 201274"/>
                <a:gd name="connsiteX182" fmla="*/ 187166 w 222743"/>
                <a:gd name="connsiteY182" fmla="*/ 60244 h 201274"/>
                <a:gd name="connsiteX183" fmla="*/ 187262 w 222743"/>
                <a:gd name="connsiteY183" fmla="*/ 60149 h 201274"/>
                <a:gd name="connsiteX184" fmla="*/ 187262 w 222743"/>
                <a:gd name="connsiteY184" fmla="*/ 60244 h 201274"/>
                <a:gd name="connsiteX185" fmla="*/ 133636 w 222743"/>
                <a:gd name="connsiteY185" fmla="*/ 57196 h 201274"/>
                <a:gd name="connsiteX186" fmla="*/ 131921 w 222743"/>
                <a:gd name="connsiteY186" fmla="*/ 57291 h 201274"/>
                <a:gd name="connsiteX187" fmla="*/ 132398 w 222743"/>
                <a:gd name="connsiteY187" fmla="*/ 56339 h 201274"/>
                <a:gd name="connsiteX188" fmla="*/ 133636 w 222743"/>
                <a:gd name="connsiteY188" fmla="*/ 57196 h 201274"/>
                <a:gd name="connsiteX189" fmla="*/ 110395 w 222743"/>
                <a:gd name="connsiteY189" fmla="*/ 58244 h 201274"/>
                <a:gd name="connsiteX190" fmla="*/ 109633 w 222743"/>
                <a:gd name="connsiteY190" fmla="*/ 58625 h 201274"/>
                <a:gd name="connsiteX191" fmla="*/ 109538 w 222743"/>
                <a:gd name="connsiteY191" fmla="*/ 58530 h 201274"/>
                <a:gd name="connsiteX192" fmla="*/ 109538 w 222743"/>
                <a:gd name="connsiteY192" fmla="*/ 58530 h 201274"/>
                <a:gd name="connsiteX193" fmla="*/ 110395 w 222743"/>
                <a:gd name="connsiteY193" fmla="*/ 58244 h 201274"/>
                <a:gd name="connsiteX194" fmla="*/ 52864 w 222743"/>
                <a:gd name="connsiteY194" fmla="*/ 88914 h 201274"/>
                <a:gd name="connsiteX195" fmla="*/ 52864 w 222743"/>
                <a:gd name="connsiteY195" fmla="*/ 89200 h 201274"/>
                <a:gd name="connsiteX196" fmla="*/ 52864 w 222743"/>
                <a:gd name="connsiteY196" fmla="*/ 88914 h 201274"/>
                <a:gd name="connsiteX197" fmla="*/ 52864 w 222743"/>
                <a:gd name="connsiteY197" fmla="*/ 88914 h 201274"/>
                <a:gd name="connsiteX198" fmla="*/ 56483 w 222743"/>
                <a:gd name="connsiteY198" fmla="*/ 93486 h 201274"/>
                <a:gd name="connsiteX199" fmla="*/ 56483 w 222743"/>
                <a:gd name="connsiteY199" fmla="*/ 93486 h 201274"/>
                <a:gd name="connsiteX200" fmla="*/ 56483 w 222743"/>
                <a:gd name="connsiteY200" fmla="*/ 93486 h 201274"/>
                <a:gd name="connsiteX201" fmla="*/ 56483 w 222743"/>
                <a:gd name="connsiteY201" fmla="*/ 93486 h 201274"/>
                <a:gd name="connsiteX202" fmla="*/ 172117 w 222743"/>
                <a:gd name="connsiteY202" fmla="*/ 32050 h 201274"/>
                <a:gd name="connsiteX203" fmla="*/ 172403 w 222743"/>
                <a:gd name="connsiteY203" fmla="*/ 31098 h 201274"/>
                <a:gd name="connsiteX204" fmla="*/ 172498 w 222743"/>
                <a:gd name="connsiteY204" fmla="*/ 31288 h 201274"/>
                <a:gd name="connsiteX205" fmla="*/ 172117 w 222743"/>
                <a:gd name="connsiteY205" fmla="*/ 32050 h 201274"/>
                <a:gd name="connsiteX206" fmla="*/ 81153 w 222743"/>
                <a:gd name="connsiteY206" fmla="*/ 87390 h 201274"/>
                <a:gd name="connsiteX207" fmla="*/ 81534 w 222743"/>
                <a:gd name="connsiteY207" fmla="*/ 88248 h 201274"/>
                <a:gd name="connsiteX208" fmla="*/ 81629 w 222743"/>
                <a:gd name="connsiteY208" fmla="*/ 88248 h 201274"/>
                <a:gd name="connsiteX209" fmla="*/ 81629 w 222743"/>
                <a:gd name="connsiteY209" fmla="*/ 88248 h 201274"/>
                <a:gd name="connsiteX210" fmla="*/ 81629 w 222743"/>
                <a:gd name="connsiteY210" fmla="*/ 88248 h 201274"/>
                <a:gd name="connsiteX211" fmla="*/ 81629 w 222743"/>
                <a:gd name="connsiteY211" fmla="*/ 88248 h 201274"/>
                <a:gd name="connsiteX212" fmla="*/ 81534 w 222743"/>
                <a:gd name="connsiteY212" fmla="*/ 88152 h 201274"/>
                <a:gd name="connsiteX213" fmla="*/ 80867 w 222743"/>
                <a:gd name="connsiteY213" fmla="*/ 87771 h 201274"/>
                <a:gd name="connsiteX214" fmla="*/ 81153 w 222743"/>
                <a:gd name="connsiteY214" fmla="*/ 87390 h 201274"/>
                <a:gd name="connsiteX215" fmla="*/ 37433 w 222743"/>
                <a:gd name="connsiteY215" fmla="*/ 96153 h 201274"/>
                <a:gd name="connsiteX216" fmla="*/ 37243 w 222743"/>
                <a:gd name="connsiteY216" fmla="*/ 96058 h 201274"/>
                <a:gd name="connsiteX217" fmla="*/ 37529 w 222743"/>
                <a:gd name="connsiteY217" fmla="*/ 95963 h 201274"/>
                <a:gd name="connsiteX218" fmla="*/ 37433 w 222743"/>
                <a:gd name="connsiteY218" fmla="*/ 96153 h 201274"/>
                <a:gd name="connsiteX219" fmla="*/ 37433 w 222743"/>
                <a:gd name="connsiteY219" fmla="*/ 96153 h 201274"/>
                <a:gd name="connsiteX220" fmla="*/ 147161 w 222743"/>
                <a:gd name="connsiteY220" fmla="*/ 117680 h 201274"/>
                <a:gd name="connsiteX221" fmla="*/ 147161 w 222743"/>
                <a:gd name="connsiteY221" fmla="*/ 117680 h 201274"/>
                <a:gd name="connsiteX222" fmla="*/ 147161 w 222743"/>
                <a:gd name="connsiteY222" fmla="*/ 117680 h 201274"/>
                <a:gd name="connsiteX223" fmla="*/ 147161 w 222743"/>
                <a:gd name="connsiteY223" fmla="*/ 117680 h 201274"/>
                <a:gd name="connsiteX224" fmla="*/ 176403 w 222743"/>
                <a:gd name="connsiteY224" fmla="*/ 131300 h 201274"/>
                <a:gd name="connsiteX225" fmla="*/ 176403 w 222743"/>
                <a:gd name="connsiteY225" fmla="*/ 131586 h 201274"/>
                <a:gd name="connsiteX226" fmla="*/ 176213 w 222743"/>
                <a:gd name="connsiteY226" fmla="*/ 131682 h 201274"/>
                <a:gd name="connsiteX227" fmla="*/ 176403 w 222743"/>
                <a:gd name="connsiteY227" fmla="*/ 131300 h 201274"/>
                <a:gd name="connsiteX228" fmla="*/ 189833 w 222743"/>
                <a:gd name="connsiteY228" fmla="*/ 47100 h 201274"/>
                <a:gd name="connsiteX229" fmla="*/ 188690 w 222743"/>
                <a:gd name="connsiteY229" fmla="*/ 47290 h 201274"/>
                <a:gd name="connsiteX230" fmla="*/ 188690 w 222743"/>
                <a:gd name="connsiteY230" fmla="*/ 47195 h 201274"/>
                <a:gd name="connsiteX231" fmla="*/ 189833 w 222743"/>
                <a:gd name="connsiteY231" fmla="*/ 47100 h 201274"/>
                <a:gd name="connsiteX232" fmla="*/ 189833 w 222743"/>
                <a:gd name="connsiteY232" fmla="*/ 47100 h 201274"/>
                <a:gd name="connsiteX233" fmla="*/ 148495 w 222743"/>
                <a:gd name="connsiteY233" fmla="*/ 36717 h 201274"/>
                <a:gd name="connsiteX234" fmla="*/ 148495 w 222743"/>
                <a:gd name="connsiteY234" fmla="*/ 36717 h 201274"/>
                <a:gd name="connsiteX235" fmla="*/ 148495 w 222743"/>
                <a:gd name="connsiteY235" fmla="*/ 36813 h 201274"/>
                <a:gd name="connsiteX236" fmla="*/ 148495 w 222743"/>
                <a:gd name="connsiteY236" fmla="*/ 36717 h 201274"/>
                <a:gd name="connsiteX237" fmla="*/ 129064 w 222743"/>
                <a:gd name="connsiteY237" fmla="*/ 47576 h 201274"/>
                <a:gd name="connsiteX238" fmla="*/ 129064 w 222743"/>
                <a:gd name="connsiteY238" fmla="*/ 47576 h 201274"/>
                <a:gd name="connsiteX239" fmla="*/ 129064 w 222743"/>
                <a:gd name="connsiteY239" fmla="*/ 47576 h 201274"/>
                <a:gd name="connsiteX240" fmla="*/ 129064 w 222743"/>
                <a:gd name="connsiteY240" fmla="*/ 47576 h 201274"/>
                <a:gd name="connsiteX241" fmla="*/ 129064 w 222743"/>
                <a:gd name="connsiteY241" fmla="*/ 47576 h 201274"/>
                <a:gd name="connsiteX242" fmla="*/ 129064 w 222743"/>
                <a:gd name="connsiteY242" fmla="*/ 47576 h 201274"/>
                <a:gd name="connsiteX243" fmla="*/ 100965 w 222743"/>
                <a:gd name="connsiteY243" fmla="*/ 54910 h 201274"/>
                <a:gd name="connsiteX244" fmla="*/ 100965 w 222743"/>
                <a:gd name="connsiteY244" fmla="*/ 54910 h 201274"/>
                <a:gd name="connsiteX245" fmla="*/ 100870 w 222743"/>
                <a:gd name="connsiteY245" fmla="*/ 54910 h 201274"/>
                <a:gd name="connsiteX246" fmla="*/ 100965 w 222743"/>
                <a:gd name="connsiteY246" fmla="*/ 54910 h 201274"/>
                <a:gd name="connsiteX247" fmla="*/ 100965 w 222743"/>
                <a:gd name="connsiteY247" fmla="*/ 54910 h 201274"/>
                <a:gd name="connsiteX248" fmla="*/ 100965 w 222743"/>
                <a:gd name="connsiteY248" fmla="*/ 54910 h 201274"/>
                <a:gd name="connsiteX249" fmla="*/ 20765 w 222743"/>
                <a:gd name="connsiteY249" fmla="*/ 114727 h 201274"/>
                <a:gd name="connsiteX250" fmla="*/ 20765 w 222743"/>
                <a:gd name="connsiteY250" fmla="*/ 114727 h 201274"/>
                <a:gd name="connsiteX251" fmla="*/ 20765 w 222743"/>
                <a:gd name="connsiteY251" fmla="*/ 114727 h 201274"/>
                <a:gd name="connsiteX252" fmla="*/ 20765 w 222743"/>
                <a:gd name="connsiteY252" fmla="*/ 114727 h 201274"/>
                <a:gd name="connsiteX253" fmla="*/ 65437 w 222743"/>
                <a:gd name="connsiteY253" fmla="*/ 145302 h 201274"/>
                <a:gd name="connsiteX254" fmla="*/ 65532 w 222743"/>
                <a:gd name="connsiteY254" fmla="*/ 145398 h 201274"/>
                <a:gd name="connsiteX255" fmla="*/ 65627 w 222743"/>
                <a:gd name="connsiteY255" fmla="*/ 145302 h 201274"/>
                <a:gd name="connsiteX256" fmla="*/ 65532 w 222743"/>
                <a:gd name="connsiteY256" fmla="*/ 145493 h 201274"/>
                <a:gd name="connsiteX257" fmla="*/ 65532 w 222743"/>
                <a:gd name="connsiteY257" fmla="*/ 145398 h 201274"/>
                <a:gd name="connsiteX258" fmla="*/ 65342 w 222743"/>
                <a:gd name="connsiteY258" fmla="*/ 145398 h 201274"/>
                <a:gd name="connsiteX259" fmla="*/ 65437 w 222743"/>
                <a:gd name="connsiteY259" fmla="*/ 145302 h 201274"/>
                <a:gd name="connsiteX260" fmla="*/ 119729 w 222743"/>
                <a:gd name="connsiteY260" fmla="*/ 141016 h 201274"/>
                <a:gd name="connsiteX261" fmla="*/ 119729 w 222743"/>
                <a:gd name="connsiteY261" fmla="*/ 141016 h 201274"/>
                <a:gd name="connsiteX262" fmla="*/ 119729 w 222743"/>
                <a:gd name="connsiteY262" fmla="*/ 141016 h 201274"/>
                <a:gd name="connsiteX263" fmla="*/ 119729 w 222743"/>
                <a:gd name="connsiteY263" fmla="*/ 141016 h 201274"/>
                <a:gd name="connsiteX264" fmla="*/ 186404 w 222743"/>
                <a:gd name="connsiteY264" fmla="*/ 121775 h 201274"/>
                <a:gd name="connsiteX265" fmla="*/ 186309 w 222743"/>
                <a:gd name="connsiteY265" fmla="*/ 121109 h 201274"/>
                <a:gd name="connsiteX266" fmla="*/ 186785 w 222743"/>
                <a:gd name="connsiteY266" fmla="*/ 121109 h 201274"/>
                <a:gd name="connsiteX267" fmla="*/ 186404 w 222743"/>
                <a:gd name="connsiteY267" fmla="*/ 121775 h 201274"/>
                <a:gd name="connsiteX268" fmla="*/ 190405 w 222743"/>
                <a:gd name="connsiteY268" fmla="*/ 37098 h 201274"/>
                <a:gd name="connsiteX269" fmla="*/ 190500 w 222743"/>
                <a:gd name="connsiteY269" fmla="*/ 37098 h 201274"/>
                <a:gd name="connsiteX270" fmla="*/ 190405 w 222743"/>
                <a:gd name="connsiteY270" fmla="*/ 37194 h 201274"/>
                <a:gd name="connsiteX271" fmla="*/ 190405 w 222743"/>
                <a:gd name="connsiteY271" fmla="*/ 37098 h 201274"/>
                <a:gd name="connsiteX272" fmla="*/ 107156 w 222743"/>
                <a:gd name="connsiteY272" fmla="*/ 29764 h 201274"/>
                <a:gd name="connsiteX273" fmla="*/ 107156 w 222743"/>
                <a:gd name="connsiteY273" fmla="*/ 29764 h 201274"/>
                <a:gd name="connsiteX274" fmla="*/ 107156 w 222743"/>
                <a:gd name="connsiteY274" fmla="*/ 29764 h 201274"/>
                <a:gd name="connsiteX275" fmla="*/ 107156 w 222743"/>
                <a:gd name="connsiteY275" fmla="*/ 29764 h 201274"/>
                <a:gd name="connsiteX276" fmla="*/ 107156 w 222743"/>
                <a:gd name="connsiteY276" fmla="*/ 29859 h 201274"/>
                <a:gd name="connsiteX277" fmla="*/ 107061 w 222743"/>
                <a:gd name="connsiteY277" fmla="*/ 29955 h 201274"/>
                <a:gd name="connsiteX278" fmla="*/ 106966 w 222743"/>
                <a:gd name="connsiteY278" fmla="*/ 29764 h 201274"/>
                <a:gd name="connsiteX279" fmla="*/ 107156 w 222743"/>
                <a:gd name="connsiteY279" fmla="*/ 29859 h 201274"/>
                <a:gd name="connsiteX280" fmla="*/ 86392 w 222743"/>
                <a:gd name="connsiteY280" fmla="*/ 66531 h 201274"/>
                <a:gd name="connsiteX281" fmla="*/ 86487 w 222743"/>
                <a:gd name="connsiteY281" fmla="*/ 66626 h 201274"/>
                <a:gd name="connsiteX282" fmla="*/ 86392 w 222743"/>
                <a:gd name="connsiteY282" fmla="*/ 66531 h 201274"/>
                <a:gd name="connsiteX283" fmla="*/ 86392 w 222743"/>
                <a:gd name="connsiteY283" fmla="*/ 66531 h 201274"/>
                <a:gd name="connsiteX284" fmla="*/ 164021 w 222743"/>
                <a:gd name="connsiteY284" fmla="*/ 21668 h 201274"/>
                <a:gd name="connsiteX285" fmla="*/ 164021 w 222743"/>
                <a:gd name="connsiteY285" fmla="*/ 21668 h 201274"/>
                <a:gd name="connsiteX286" fmla="*/ 164021 w 222743"/>
                <a:gd name="connsiteY286" fmla="*/ 21668 h 201274"/>
                <a:gd name="connsiteX287" fmla="*/ 164021 w 222743"/>
                <a:gd name="connsiteY287" fmla="*/ 21668 h 201274"/>
                <a:gd name="connsiteX288" fmla="*/ 164021 w 222743"/>
                <a:gd name="connsiteY288" fmla="*/ 21668 h 201274"/>
                <a:gd name="connsiteX289" fmla="*/ 155258 w 222743"/>
                <a:gd name="connsiteY289" fmla="*/ 27954 h 201274"/>
                <a:gd name="connsiteX290" fmla="*/ 155448 w 222743"/>
                <a:gd name="connsiteY290" fmla="*/ 29383 h 201274"/>
                <a:gd name="connsiteX291" fmla="*/ 155448 w 222743"/>
                <a:gd name="connsiteY291" fmla="*/ 29383 h 201274"/>
                <a:gd name="connsiteX292" fmla="*/ 155448 w 222743"/>
                <a:gd name="connsiteY292" fmla="*/ 29383 h 201274"/>
                <a:gd name="connsiteX293" fmla="*/ 155258 w 222743"/>
                <a:gd name="connsiteY293" fmla="*/ 27954 h 201274"/>
                <a:gd name="connsiteX294" fmla="*/ 155258 w 222743"/>
                <a:gd name="connsiteY294" fmla="*/ 27954 h 201274"/>
                <a:gd name="connsiteX295" fmla="*/ 120872 w 222743"/>
                <a:gd name="connsiteY295" fmla="*/ 24621 h 201274"/>
                <a:gd name="connsiteX296" fmla="*/ 120872 w 222743"/>
                <a:gd name="connsiteY296" fmla="*/ 24621 h 201274"/>
                <a:gd name="connsiteX297" fmla="*/ 120872 w 222743"/>
                <a:gd name="connsiteY297" fmla="*/ 24621 h 201274"/>
                <a:gd name="connsiteX298" fmla="*/ 120872 w 222743"/>
                <a:gd name="connsiteY298" fmla="*/ 24621 h 201274"/>
                <a:gd name="connsiteX299" fmla="*/ 121063 w 222743"/>
                <a:gd name="connsiteY299" fmla="*/ 24430 h 201274"/>
                <a:gd name="connsiteX300" fmla="*/ 121158 w 222743"/>
                <a:gd name="connsiteY300" fmla="*/ 24621 h 201274"/>
                <a:gd name="connsiteX301" fmla="*/ 120872 w 222743"/>
                <a:gd name="connsiteY301" fmla="*/ 24621 h 201274"/>
                <a:gd name="connsiteX302" fmla="*/ 73247 w 222743"/>
                <a:gd name="connsiteY302" fmla="*/ 158637 h 201274"/>
                <a:gd name="connsiteX303" fmla="*/ 73914 w 222743"/>
                <a:gd name="connsiteY303" fmla="*/ 158828 h 201274"/>
                <a:gd name="connsiteX304" fmla="*/ 73724 w 222743"/>
                <a:gd name="connsiteY304" fmla="*/ 159018 h 201274"/>
                <a:gd name="connsiteX305" fmla="*/ 73247 w 222743"/>
                <a:gd name="connsiteY305" fmla="*/ 158637 h 201274"/>
                <a:gd name="connsiteX306" fmla="*/ 128969 w 222743"/>
                <a:gd name="connsiteY306" fmla="*/ 155684 h 201274"/>
                <a:gd name="connsiteX307" fmla="*/ 129064 w 222743"/>
                <a:gd name="connsiteY307" fmla="*/ 155780 h 201274"/>
                <a:gd name="connsiteX308" fmla="*/ 128969 w 222743"/>
                <a:gd name="connsiteY308" fmla="*/ 155684 h 201274"/>
                <a:gd name="connsiteX309" fmla="*/ 128969 w 222743"/>
                <a:gd name="connsiteY309" fmla="*/ 155684 h 201274"/>
                <a:gd name="connsiteX310" fmla="*/ 206502 w 222743"/>
                <a:gd name="connsiteY310" fmla="*/ 93200 h 201274"/>
                <a:gd name="connsiteX311" fmla="*/ 206502 w 222743"/>
                <a:gd name="connsiteY311" fmla="*/ 93200 h 201274"/>
                <a:gd name="connsiteX312" fmla="*/ 207550 w 222743"/>
                <a:gd name="connsiteY312" fmla="*/ 91772 h 201274"/>
                <a:gd name="connsiteX313" fmla="*/ 207550 w 222743"/>
                <a:gd name="connsiteY313" fmla="*/ 91772 h 201274"/>
                <a:gd name="connsiteX314" fmla="*/ 206502 w 222743"/>
                <a:gd name="connsiteY314" fmla="*/ 93200 h 201274"/>
                <a:gd name="connsiteX315" fmla="*/ 63056 w 222743"/>
                <a:gd name="connsiteY315" fmla="*/ 49005 h 201274"/>
                <a:gd name="connsiteX316" fmla="*/ 63056 w 222743"/>
                <a:gd name="connsiteY316" fmla="*/ 49005 h 201274"/>
                <a:gd name="connsiteX317" fmla="*/ 63056 w 222743"/>
                <a:gd name="connsiteY317" fmla="*/ 49005 h 201274"/>
                <a:gd name="connsiteX318" fmla="*/ 63056 w 222743"/>
                <a:gd name="connsiteY318" fmla="*/ 49005 h 201274"/>
                <a:gd name="connsiteX319" fmla="*/ 63056 w 222743"/>
                <a:gd name="connsiteY319" fmla="*/ 49005 h 201274"/>
                <a:gd name="connsiteX320" fmla="*/ 39053 w 222743"/>
                <a:gd name="connsiteY320" fmla="*/ 152446 h 201274"/>
                <a:gd name="connsiteX321" fmla="*/ 39053 w 222743"/>
                <a:gd name="connsiteY321" fmla="*/ 152637 h 201274"/>
                <a:gd name="connsiteX322" fmla="*/ 38767 w 222743"/>
                <a:gd name="connsiteY322" fmla="*/ 152541 h 201274"/>
                <a:gd name="connsiteX323" fmla="*/ 39053 w 222743"/>
                <a:gd name="connsiteY323" fmla="*/ 152446 h 201274"/>
                <a:gd name="connsiteX324" fmla="*/ 56864 w 222743"/>
                <a:gd name="connsiteY324" fmla="*/ 164448 h 201274"/>
                <a:gd name="connsiteX325" fmla="*/ 56864 w 222743"/>
                <a:gd name="connsiteY325" fmla="*/ 164448 h 201274"/>
                <a:gd name="connsiteX326" fmla="*/ 56864 w 222743"/>
                <a:gd name="connsiteY326" fmla="*/ 164448 h 201274"/>
                <a:gd name="connsiteX327" fmla="*/ 56864 w 222743"/>
                <a:gd name="connsiteY327" fmla="*/ 164448 h 201274"/>
                <a:gd name="connsiteX328" fmla="*/ 52007 w 222743"/>
                <a:gd name="connsiteY328" fmla="*/ 50529 h 201274"/>
                <a:gd name="connsiteX329" fmla="*/ 52007 w 222743"/>
                <a:gd name="connsiteY329" fmla="*/ 50529 h 201274"/>
                <a:gd name="connsiteX330" fmla="*/ 52007 w 222743"/>
                <a:gd name="connsiteY330" fmla="*/ 50529 h 201274"/>
                <a:gd name="connsiteX331" fmla="*/ 52007 w 222743"/>
                <a:gd name="connsiteY331" fmla="*/ 50529 h 201274"/>
                <a:gd name="connsiteX332" fmla="*/ 8954 w 222743"/>
                <a:gd name="connsiteY332" fmla="*/ 111584 h 201274"/>
                <a:gd name="connsiteX333" fmla="*/ 8954 w 222743"/>
                <a:gd name="connsiteY333" fmla="*/ 111584 h 201274"/>
                <a:gd name="connsiteX334" fmla="*/ 8954 w 222743"/>
                <a:gd name="connsiteY334" fmla="*/ 111584 h 201274"/>
                <a:gd name="connsiteX335" fmla="*/ 8954 w 222743"/>
                <a:gd name="connsiteY335" fmla="*/ 111584 h 201274"/>
                <a:gd name="connsiteX336" fmla="*/ 8573 w 222743"/>
                <a:gd name="connsiteY336" fmla="*/ 131015 h 201274"/>
                <a:gd name="connsiteX337" fmla="*/ 8573 w 222743"/>
                <a:gd name="connsiteY337" fmla="*/ 131015 h 201274"/>
                <a:gd name="connsiteX338" fmla="*/ 8573 w 222743"/>
                <a:gd name="connsiteY338" fmla="*/ 131015 h 201274"/>
                <a:gd name="connsiteX339" fmla="*/ 8573 w 222743"/>
                <a:gd name="connsiteY339" fmla="*/ 131015 h 201274"/>
                <a:gd name="connsiteX340" fmla="*/ 29337 w 222743"/>
                <a:gd name="connsiteY340" fmla="*/ 171020 h 201274"/>
                <a:gd name="connsiteX341" fmla="*/ 30099 w 222743"/>
                <a:gd name="connsiteY341" fmla="*/ 169972 h 201274"/>
                <a:gd name="connsiteX342" fmla="*/ 30099 w 222743"/>
                <a:gd name="connsiteY342" fmla="*/ 169972 h 201274"/>
                <a:gd name="connsiteX343" fmla="*/ 29337 w 222743"/>
                <a:gd name="connsiteY343" fmla="*/ 171020 h 201274"/>
                <a:gd name="connsiteX344" fmla="*/ 29337 w 222743"/>
                <a:gd name="connsiteY344" fmla="*/ 171020 h 201274"/>
                <a:gd name="connsiteX345" fmla="*/ 211455 w 222743"/>
                <a:gd name="connsiteY345" fmla="*/ 94058 h 201274"/>
                <a:gd name="connsiteX346" fmla="*/ 211455 w 222743"/>
                <a:gd name="connsiteY346" fmla="*/ 94058 h 201274"/>
                <a:gd name="connsiteX347" fmla="*/ 211455 w 222743"/>
                <a:gd name="connsiteY347" fmla="*/ 94058 h 201274"/>
                <a:gd name="connsiteX348" fmla="*/ 211455 w 222743"/>
                <a:gd name="connsiteY348" fmla="*/ 94058 h 201274"/>
                <a:gd name="connsiteX349" fmla="*/ 211455 w 222743"/>
                <a:gd name="connsiteY349" fmla="*/ 94248 h 201274"/>
                <a:gd name="connsiteX350" fmla="*/ 211455 w 222743"/>
                <a:gd name="connsiteY350" fmla="*/ 94058 h 201274"/>
                <a:gd name="connsiteX351" fmla="*/ 161925 w 222743"/>
                <a:gd name="connsiteY351" fmla="*/ 154351 h 201274"/>
                <a:gd name="connsiteX352" fmla="*/ 161925 w 222743"/>
                <a:gd name="connsiteY352" fmla="*/ 154351 h 201274"/>
                <a:gd name="connsiteX353" fmla="*/ 161925 w 222743"/>
                <a:gd name="connsiteY353" fmla="*/ 154351 h 201274"/>
                <a:gd name="connsiteX354" fmla="*/ 161925 w 222743"/>
                <a:gd name="connsiteY354" fmla="*/ 154351 h 201274"/>
                <a:gd name="connsiteX355" fmla="*/ 161925 w 222743"/>
                <a:gd name="connsiteY355" fmla="*/ 154637 h 201274"/>
                <a:gd name="connsiteX356" fmla="*/ 161639 w 222743"/>
                <a:gd name="connsiteY356" fmla="*/ 154542 h 201274"/>
                <a:gd name="connsiteX357" fmla="*/ 161925 w 222743"/>
                <a:gd name="connsiteY357" fmla="*/ 154351 h 201274"/>
                <a:gd name="connsiteX358" fmla="*/ 100108 w 222743"/>
                <a:gd name="connsiteY358" fmla="*/ 14619 h 201274"/>
                <a:gd name="connsiteX359" fmla="*/ 100108 w 222743"/>
                <a:gd name="connsiteY359" fmla="*/ 14619 h 201274"/>
                <a:gd name="connsiteX360" fmla="*/ 100108 w 222743"/>
                <a:gd name="connsiteY360" fmla="*/ 14619 h 201274"/>
                <a:gd name="connsiteX361" fmla="*/ 100108 w 222743"/>
                <a:gd name="connsiteY361" fmla="*/ 14619 h 201274"/>
                <a:gd name="connsiteX362" fmla="*/ 18098 w 222743"/>
                <a:gd name="connsiteY362" fmla="*/ 73198 h 201274"/>
                <a:gd name="connsiteX363" fmla="*/ 18098 w 222743"/>
                <a:gd name="connsiteY363" fmla="*/ 73198 h 201274"/>
                <a:gd name="connsiteX364" fmla="*/ 17717 w 222743"/>
                <a:gd name="connsiteY364" fmla="*/ 72817 h 201274"/>
                <a:gd name="connsiteX365" fmla="*/ 18098 w 222743"/>
                <a:gd name="connsiteY365" fmla="*/ 73198 h 201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222743" h="201274">
                  <a:moveTo>
                    <a:pt x="219837" y="63864"/>
                  </a:moveTo>
                  <a:cubicBezTo>
                    <a:pt x="220028" y="60434"/>
                    <a:pt x="218123" y="57577"/>
                    <a:pt x="217075" y="54529"/>
                  </a:cubicBezTo>
                  <a:cubicBezTo>
                    <a:pt x="216979" y="53958"/>
                    <a:pt x="216884" y="53481"/>
                    <a:pt x="216694" y="52910"/>
                  </a:cubicBezTo>
                  <a:cubicBezTo>
                    <a:pt x="216884" y="49386"/>
                    <a:pt x="214789" y="46719"/>
                    <a:pt x="213646" y="43671"/>
                  </a:cubicBezTo>
                  <a:cubicBezTo>
                    <a:pt x="212693" y="40432"/>
                    <a:pt x="211836" y="37194"/>
                    <a:pt x="209455" y="34622"/>
                  </a:cubicBezTo>
                  <a:cubicBezTo>
                    <a:pt x="209264" y="33384"/>
                    <a:pt x="209169" y="32145"/>
                    <a:pt x="207836" y="31574"/>
                  </a:cubicBezTo>
                  <a:lnTo>
                    <a:pt x="207836" y="31574"/>
                  </a:lnTo>
                  <a:cubicBezTo>
                    <a:pt x="203835" y="27383"/>
                    <a:pt x="199835" y="23287"/>
                    <a:pt x="195834" y="19096"/>
                  </a:cubicBezTo>
                  <a:lnTo>
                    <a:pt x="195834" y="19096"/>
                  </a:lnTo>
                  <a:cubicBezTo>
                    <a:pt x="194786" y="18048"/>
                    <a:pt x="193643" y="17000"/>
                    <a:pt x="192596" y="15953"/>
                  </a:cubicBezTo>
                  <a:cubicBezTo>
                    <a:pt x="191453" y="10905"/>
                    <a:pt x="187166" y="9381"/>
                    <a:pt x="183166" y="7475"/>
                  </a:cubicBezTo>
                  <a:cubicBezTo>
                    <a:pt x="180499" y="5285"/>
                    <a:pt x="178594" y="1761"/>
                    <a:pt x="174308" y="2427"/>
                  </a:cubicBezTo>
                  <a:lnTo>
                    <a:pt x="174308" y="2618"/>
                  </a:lnTo>
                  <a:cubicBezTo>
                    <a:pt x="174308" y="2618"/>
                    <a:pt x="174212" y="2618"/>
                    <a:pt x="174212" y="2618"/>
                  </a:cubicBezTo>
                  <a:cubicBezTo>
                    <a:pt x="174212" y="2523"/>
                    <a:pt x="174308" y="2427"/>
                    <a:pt x="174308" y="2427"/>
                  </a:cubicBezTo>
                  <a:cubicBezTo>
                    <a:pt x="170117" y="-906"/>
                    <a:pt x="165640" y="46"/>
                    <a:pt x="161163" y="1475"/>
                  </a:cubicBezTo>
                  <a:cubicBezTo>
                    <a:pt x="158591" y="-144"/>
                    <a:pt x="155829" y="-144"/>
                    <a:pt x="152971" y="713"/>
                  </a:cubicBezTo>
                  <a:cubicBezTo>
                    <a:pt x="149733" y="-430"/>
                    <a:pt x="146590" y="-49"/>
                    <a:pt x="143351" y="808"/>
                  </a:cubicBezTo>
                  <a:cubicBezTo>
                    <a:pt x="143351" y="808"/>
                    <a:pt x="143351" y="808"/>
                    <a:pt x="143351" y="808"/>
                  </a:cubicBezTo>
                  <a:cubicBezTo>
                    <a:pt x="143351" y="808"/>
                    <a:pt x="143351" y="808"/>
                    <a:pt x="143351" y="808"/>
                  </a:cubicBezTo>
                  <a:cubicBezTo>
                    <a:pt x="139637" y="1284"/>
                    <a:pt x="136017" y="1856"/>
                    <a:pt x="132302" y="2332"/>
                  </a:cubicBezTo>
                  <a:cubicBezTo>
                    <a:pt x="132302" y="2808"/>
                    <a:pt x="132398" y="3189"/>
                    <a:pt x="132398" y="3666"/>
                  </a:cubicBezTo>
                  <a:cubicBezTo>
                    <a:pt x="132398" y="3666"/>
                    <a:pt x="132398" y="3666"/>
                    <a:pt x="132398" y="3666"/>
                  </a:cubicBezTo>
                  <a:cubicBezTo>
                    <a:pt x="132398" y="3666"/>
                    <a:pt x="132398" y="3666"/>
                    <a:pt x="132398" y="3666"/>
                  </a:cubicBezTo>
                  <a:cubicBezTo>
                    <a:pt x="132302" y="3666"/>
                    <a:pt x="132112" y="3666"/>
                    <a:pt x="132017" y="3761"/>
                  </a:cubicBezTo>
                  <a:cubicBezTo>
                    <a:pt x="132207" y="3284"/>
                    <a:pt x="132398" y="2904"/>
                    <a:pt x="132302" y="2427"/>
                  </a:cubicBezTo>
                  <a:cubicBezTo>
                    <a:pt x="128683" y="2999"/>
                    <a:pt x="125063" y="3666"/>
                    <a:pt x="121349" y="4237"/>
                  </a:cubicBezTo>
                  <a:lnTo>
                    <a:pt x="121349" y="4237"/>
                  </a:lnTo>
                  <a:lnTo>
                    <a:pt x="121349" y="4237"/>
                  </a:lnTo>
                  <a:cubicBezTo>
                    <a:pt x="119539" y="4237"/>
                    <a:pt x="117824" y="4237"/>
                    <a:pt x="116586" y="5856"/>
                  </a:cubicBezTo>
                  <a:cubicBezTo>
                    <a:pt x="113919" y="6523"/>
                    <a:pt x="111252" y="7190"/>
                    <a:pt x="108585" y="7761"/>
                  </a:cubicBezTo>
                  <a:lnTo>
                    <a:pt x="108585" y="7761"/>
                  </a:lnTo>
                  <a:lnTo>
                    <a:pt x="108585" y="7761"/>
                  </a:lnTo>
                  <a:cubicBezTo>
                    <a:pt x="104966" y="8904"/>
                    <a:pt x="101060" y="9381"/>
                    <a:pt x="97822" y="11762"/>
                  </a:cubicBezTo>
                  <a:lnTo>
                    <a:pt x="97822" y="11762"/>
                  </a:lnTo>
                  <a:lnTo>
                    <a:pt x="97822" y="11762"/>
                  </a:lnTo>
                  <a:cubicBezTo>
                    <a:pt x="97346" y="11667"/>
                    <a:pt x="96869" y="11857"/>
                    <a:pt x="96488" y="12238"/>
                  </a:cubicBezTo>
                  <a:cubicBezTo>
                    <a:pt x="94488" y="12048"/>
                    <a:pt x="93250" y="13191"/>
                    <a:pt x="91916" y="14333"/>
                  </a:cubicBezTo>
                  <a:cubicBezTo>
                    <a:pt x="85820" y="17286"/>
                    <a:pt x="78391" y="17667"/>
                    <a:pt x="73533" y="23287"/>
                  </a:cubicBezTo>
                  <a:lnTo>
                    <a:pt x="73533" y="23287"/>
                  </a:lnTo>
                  <a:cubicBezTo>
                    <a:pt x="66008" y="25478"/>
                    <a:pt x="60484" y="30907"/>
                    <a:pt x="54292" y="35193"/>
                  </a:cubicBezTo>
                  <a:cubicBezTo>
                    <a:pt x="54292" y="35193"/>
                    <a:pt x="54292" y="35193"/>
                    <a:pt x="54292" y="35193"/>
                  </a:cubicBezTo>
                  <a:cubicBezTo>
                    <a:pt x="52483" y="36146"/>
                    <a:pt x="50768" y="37194"/>
                    <a:pt x="50102" y="39289"/>
                  </a:cubicBezTo>
                  <a:lnTo>
                    <a:pt x="50102" y="39289"/>
                  </a:lnTo>
                  <a:cubicBezTo>
                    <a:pt x="47625" y="40051"/>
                    <a:pt x="45244" y="40908"/>
                    <a:pt x="44101" y="43385"/>
                  </a:cubicBezTo>
                  <a:cubicBezTo>
                    <a:pt x="39910" y="45671"/>
                    <a:pt x="36767" y="49100"/>
                    <a:pt x="34004" y="52910"/>
                  </a:cubicBezTo>
                  <a:cubicBezTo>
                    <a:pt x="34004" y="52910"/>
                    <a:pt x="34004" y="52910"/>
                    <a:pt x="34004" y="52910"/>
                  </a:cubicBezTo>
                  <a:cubicBezTo>
                    <a:pt x="32861" y="53291"/>
                    <a:pt x="31909" y="53862"/>
                    <a:pt x="31718" y="55196"/>
                  </a:cubicBezTo>
                  <a:cubicBezTo>
                    <a:pt x="30766" y="56339"/>
                    <a:pt x="29718" y="57482"/>
                    <a:pt x="28766" y="58530"/>
                  </a:cubicBezTo>
                  <a:lnTo>
                    <a:pt x="28766" y="58530"/>
                  </a:lnTo>
                  <a:cubicBezTo>
                    <a:pt x="27432" y="60244"/>
                    <a:pt x="26003" y="62054"/>
                    <a:pt x="24670" y="63768"/>
                  </a:cubicBezTo>
                  <a:cubicBezTo>
                    <a:pt x="20955" y="65769"/>
                    <a:pt x="19431" y="69388"/>
                    <a:pt x="17812" y="72912"/>
                  </a:cubicBezTo>
                  <a:lnTo>
                    <a:pt x="17812" y="72912"/>
                  </a:lnTo>
                  <a:cubicBezTo>
                    <a:pt x="15716" y="75103"/>
                    <a:pt x="13811" y="77484"/>
                    <a:pt x="13049" y="80532"/>
                  </a:cubicBezTo>
                  <a:lnTo>
                    <a:pt x="13049" y="80532"/>
                  </a:lnTo>
                  <a:lnTo>
                    <a:pt x="13049" y="80532"/>
                  </a:lnTo>
                  <a:cubicBezTo>
                    <a:pt x="10573" y="84152"/>
                    <a:pt x="8192" y="87867"/>
                    <a:pt x="7525" y="92343"/>
                  </a:cubicBezTo>
                  <a:lnTo>
                    <a:pt x="7525" y="92343"/>
                  </a:lnTo>
                  <a:cubicBezTo>
                    <a:pt x="4953" y="95963"/>
                    <a:pt x="3715" y="100059"/>
                    <a:pt x="3334" y="104440"/>
                  </a:cubicBezTo>
                  <a:lnTo>
                    <a:pt x="3334" y="104440"/>
                  </a:lnTo>
                  <a:cubicBezTo>
                    <a:pt x="2667" y="106631"/>
                    <a:pt x="2000" y="108917"/>
                    <a:pt x="1333" y="111108"/>
                  </a:cubicBezTo>
                  <a:lnTo>
                    <a:pt x="1333" y="111108"/>
                  </a:lnTo>
                  <a:cubicBezTo>
                    <a:pt x="857" y="115489"/>
                    <a:pt x="381" y="119871"/>
                    <a:pt x="0" y="124252"/>
                  </a:cubicBezTo>
                  <a:lnTo>
                    <a:pt x="0" y="124252"/>
                  </a:lnTo>
                  <a:lnTo>
                    <a:pt x="0" y="124252"/>
                  </a:lnTo>
                  <a:cubicBezTo>
                    <a:pt x="95" y="124824"/>
                    <a:pt x="191" y="125395"/>
                    <a:pt x="191" y="125967"/>
                  </a:cubicBezTo>
                  <a:cubicBezTo>
                    <a:pt x="953" y="131872"/>
                    <a:pt x="-1333" y="138063"/>
                    <a:pt x="2286" y="143588"/>
                  </a:cubicBezTo>
                  <a:cubicBezTo>
                    <a:pt x="2191" y="144064"/>
                    <a:pt x="2286" y="144445"/>
                    <a:pt x="2572" y="144826"/>
                  </a:cubicBezTo>
                  <a:lnTo>
                    <a:pt x="2572" y="144826"/>
                  </a:lnTo>
                  <a:lnTo>
                    <a:pt x="2572" y="144826"/>
                  </a:lnTo>
                  <a:cubicBezTo>
                    <a:pt x="3048" y="147493"/>
                    <a:pt x="2667" y="150541"/>
                    <a:pt x="5048" y="152637"/>
                  </a:cubicBezTo>
                  <a:lnTo>
                    <a:pt x="5048" y="152637"/>
                  </a:lnTo>
                  <a:cubicBezTo>
                    <a:pt x="5620" y="155684"/>
                    <a:pt x="9430" y="156637"/>
                    <a:pt x="9525" y="159971"/>
                  </a:cubicBezTo>
                  <a:lnTo>
                    <a:pt x="9525" y="159971"/>
                  </a:lnTo>
                  <a:cubicBezTo>
                    <a:pt x="8858" y="162733"/>
                    <a:pt x="10001" y="164733"/>
                    <a:pt x="12002" y="166448"/>
                  </a:cubicBezTo>
                  <a:lnTo>
                    <a:pt x="12002" y="166448"/>
                  </a:lnTo>
                  <a:cubicBezTo>
                    <a:pt x="12097" y="168258"/>
                    <a:pt x="13240" y="169496"/>
                    <a:pt x="14478" y="170639"/>
                  </a:cubicBezTo>
                  <a:lnTo>
                    <a:pt x="14478" y="170639"/>
                  </a:lnTo>
                  <a:lnTo>
                    <a:pt x="14478" y="170639"/>
                  </a:lnTo>
                  <a:cubicBezTo>
                    <a:pt x="15812" y="172067"/>
                    <a:pt x="17050" y="173401"/>
                    <a:pt x="18383" y="174830"/>
                  </a:cubicBezTo>
                  <a:lnTo>
                    <a:pt x="18383" y="174830"/>
                  </a:lnTo>
                  <a:lnTo>
                    <a:pt x="18383" y="174830"/>
                  </a:lnTo>
                  <a:cubicBezTo>
                    <a:pt x="19431" y="177497"/>
                    <a:pt x="21241" y="179592"/>
                    <a:pt x="23813" y="180831"/>
                  </a:cubicBezTo>
                  <a:lnTo>
                    <a:pt x="23813" y="180831"/>
                  </a:lnTo>
                  <a:cubicBezTo>
                    <a:pt x="26956" y="184069"/>
                    <a:pt x="30575" y="186831"/>
                    <a:pt x="34671" y="188736"/>
                  </a:cubicBezTo>
                  <a:cubicBezTo>
                    <a:pt x="37624" y="191499"/>
                    <a:pt x="41148" y="193118"/>
                    <a:pt x="45053" y="193975"/>
                  </a:cubicBezTo>
                  <a:cubicBezTo>
                    <a:pt x="45053" y="193975"/>
                    <a:pt x="45053" y="193975"/>
                    <a:pt x="45053" y="193975"/>
                  </a:cubicBezTo>
                  <a:cubicBezTo>
                    <a:pt x="46101" y="194356"/>
                    <a:pt x="47054" y="194737"/>
                    <a:pt x="48101" y="195118"/>
                  </a:cubicBezTo>
                  <a:cubicBezTo>
                    <a:pt x="48101" y="195118"/>
                    <a:pt x="48101" y="195118"/>
                    <a:pt x="48101" y="195118"/>
                  </a:cubicBezTo>
                  <a:cubicBezTo>
                    <a:pt x="49340" y="195499"/>
                    <a:pt x="50578" y="195880"/>
                    <a:pt x="51816" y="196356"/>
                  </a:cubicBezTo>
                  <a:cubicBezTo>
                    <a:pt x="53626" y="196928"/>
                    <a:pt x="55340" y="197499"/>
                    <a:pt x="57150" y="198071"/>
                  </a:cubicBezTo>
                  <a:lnTo>
                    <a:pt x="57150" y="198071"/>
                  </a:lnTo>
                  <a:lnTo>
                    <a:pt x="57150" y="198071"/>
                  </a:lnTo>
                  <a:cubicBezTo>
                    <a:pt x="64579" y="199976"/>
                    <a:pt x="72104" y="201405"/>
                    <a:pt x="79820" y="200547"/>
                  </a:cubicBezTo>
                  <a:lnTo>
                    <a:pt x="79820" y="200547"/>
                  </a:lnTo>
                  <a:cubicBezTo>
                    <a:pt x="80867" y="201595"/>
                    <a:pt x="82010" y="201309"/>
                    <a:pt x="83249" y="200928"/>
                  </a:cubicBezTo>
                  <a:cubicBezTo>
                    <a:pt x="86392" y="200547"/>
                    <a:pt x="89630" y="200166"/>
                    <a:pt x="92774" y="199785"/>
                  </a:cubicBezTo>
                  <a:cubicBezTo>
                    <a:pt x="96965" y="199214"/>
                    <a:pt x="101251" y="198642"/>
                    <a:pt x="105442" y="198071"/>
                  </a:cubicBezTo>
                  <a:cubicBezTo>
                    <a:pt x="106013" y="197975"/>
                    <a:pt x="106490" y="197880"/>
                    <a:pt x="107061" y="197785"/>
                  </a:cubicBezTo>
                  <a:cubicBezTo>
                    <a:pt x="110204" y="197214"/>
                    <a:pt x="113348" y="196737"/>
                    <a:pt x="116586" y="196166"/>
                  </a:cubicBezTo>
                  <a:lnTo>
                    <a:pt x="116586" y="196166"/>
                  </a:lnTo>
                  <a:cubicBezTo>
                    <a:pt x="124016" y="194832"/>
                    <a:pt x="131159" y="192451"/>
                    <a:pt x="138303" y="189879"/>
                  </a:cubicBezTo>
                  <a:cubicBezTo>
                    <a:pt x="144018" y="187784"/>
                    <a:pt x="150114" y="186641"/>
                    <a:pt x="155162" y="183021"/>
                  </a:cubicBezTo>
                  <a:cubicBezTo>
                    <a:pt x="156210" y="182450"/>
                    <a:pt x="157163" y="181878"/>
                    <a:pt x="158210" y="181307"/>
                  </a:cubicBezTo>
                  <a:cubicBezTo>
                    <a:pt x="159639" y="180831"/>
                    <a:pt x="161163" y="180354"/>
                    <a:pt x="162592" y="179878"/>
                  </a:cubicBezTo>
                  <a:cubicBezTo>
                    <a:pt x="163163" y="179497"/>
                    <a:pt x="163640" y="179116"/>
                    <a:pt x="164211" y="178735"/>
                  </a:cubicBezTo>
                  <a:cubicBezTo>
                    <a:pt x="167450" y="177687"/>
                    <a:pt x="170688" y="176354"/>
                    <a:pt x="173165" y="173877"/>
                  </a:cubicBezTo>
                  <a:cubicBezTo>
                    <a:pt x="176213" y="173306"/>
                    <a:pt x="178784" y="172067"/>
                    <a:pt x="180785" y="169686"/>
                  </a:cubicBezTo>
                  <a:cubicBezTo>
                    <a:pt x="183071" y="168734"/>
                    <a:pt x="185261" y="167591"/>
                    <a:pt x="186785" y="165591"/>
                  </a:cubicBezTo>
                  <a:cubicBezTo>
                    <a:pt x="187642" y="164924"/>
                    <a:pt x="188595" y="164162"/>
                    <a:pt x="189452" y="163400"/>
                  </a:cubicBezTo>
                  <a:cubicBezTo>
                    <a:pt x="190405" y="162638"/>
                    <a:pt x="191357" y="161876"/>
                    <a:pt x="192215" y="161209"/>
                  </a:cubicBezTo>
                  <a:cubicBezTo>
                    <a:pt x="195453" y="159018"/>
                    <a:pt x="197929" y="156161"/>
                    <a:pt x="199358" y="152446"/>
                  </a:cubicBezTo>
                  <a:cubicBezTo>
                    <a:pt x="199739" y="151779"/>
                    <a:pt x="200120" y="151208"/>
                    <a:pt x="200501" y="150541"/>
                  </a:cubicBezTo>
                  <a:cubicBezTo>
                    <a:pt x="202311" y="149303"/>
                    <a:pt x="203740" y="147874"/>
                    <a:pt x="203073" y="145398"/>
                  </a:cubicBezTo>
                  <a:lnTo>
                    <a:pt x="203073" y="145398"/>
                  </a:lnTo>
                  <a:lnTo>
                    <a:pt x="203073" y="145398"/>
                  </a:lnTo>
                  <a:cubicBezTo>
                    <a:pt x="205550" y="143492"/>
                    <a:pt x="205740" y="141397"/>
                    <a:pt x="203740" y="139016"/>
                  </a:cubicBezTo>
                  <a:lnTo>
                    <a:pt x="203740" y="139016"/>
                  </a:lnTo>
                  <a:lnTo>
                    <a:pt x="203740" y="139016"/>
                  </a:lnTo>
                  <a:cubicBezTo>
                    <a:pt x="206312" y="134825"/>
                    <a:pt x="208979" y="130634"/>
                    <a:pt x="211550" y="126348"/>
                  </a:cubicBezTo>
                  <a:cubicBezTo>
                    <a:pt x="214979" y="124538"/>
                    <a:pt x="215646" y="121299"/>
                    <a:pt x="215551" y="117870"/>
                  </a:cubicBezTo>
                  <a:lnTo>
                    <a:pt x="215551" y="117870"/>
                  </a:lnTo>
                  <a:cubicBezTo>
                    <a:pt x="218313" y="115584"/>
                    <a:pt x="218504" y="112441"/>
                    <a:pt x="218694" y="109203"/>
                  </a:cubicBezTo>
                  <a:cubicBezTo>
                    <a:pt x="220599" y="105678"/>
                    <a:pt x="221266" y="102059"/>
                    <a:pt x="220409" y="98154"/>
                  </a:cubicBezTo>
                  <a:cubicBezTo>
                    <a:pt x="222980" y="94439"/>
                    <a:pt x="219932" y="90057"/>
                    <a:pt x="221837" y="86247"/>
                  </a:cubicBezTo>
                  <a:lnTo>
                    <a:pt x="221837" y="86247"/>
                  </a:lnTo>
                  <a:cubicBezTo>
                    <a:pt x="221837" y="85676"/>
                    <a:pt x="221933" y="85200"/>
                    <a:pt x="221933" y="84628"/>
                  </a:cubicBezTo>
                  <a:cubicBezTo>
                    <a:pt x="221933" y="84628"/>
                    <a:pt x="221933" y="84628"/>
                    <a:pt x="221933" y="84628"/>
                  </a:cubicBezTo>
                  <a:cubicBezTo>
                    <a:pt x="222885" y="83009"/>
                    <a:pt x="222980" y="81294"/>
                    <a:pt x="222314" y="79580"/>
                  </a:cubicBezTo>
                  <a:cubicBezTo>
                    <a:pt x="222028" y="77484"/>
                    <a:pt x="221837" y="75294"/>
                    <a:pt x="221552" y="73198"/>
                  </a:cubicBezTo>
                  <a:cubicBezTo>
                    <a:pt x="220790" y="70055"/>
                    <a:pt x="220313" y="66912"/>
                    <a:pt x="219837" y="63864"/>
                  </a:cubicBezTo>
                  <a:close/>
                  <a:moveTo>
                    <a:pt x="180213" y="147112"/>
                  </a:moveTo>
                  <a:cubicBezTo>
                    <a:pt x="180118" y="147017"/>
                    <a:pt x="180023" y="146922"/>
                    <a:pt x="179927" y="146922"/>
                  </a:cubicBezTo>
                  <a:cubicBezTo>
                    <a:pt x="180023" y="146922"/>
                    <a:pt x="180118" y="146922"/>
                    <a:pt x="180213" y="146826"/>
                  </a:cubicBezTo>
                  <a:cubicBezTo>
                    <a:pt x="180213" y="147017"/>
                    <a:pt x="180213" y="147017"/>
                    <a:pt x="180213" y="147112"/>
                  </a:cubicBezTo>
                  <a:close/>
                  <a:moveTo>
                    <a:pt x="120206" y="144159"/>
                  </a:moveTo>
                  <a:cubicBezTo>
                    <a:pt x="120301" y="144159"/>
                    <a:pt x="120301" y="144159"/>
                    <a:pt x="120301" y="144159"/>
                  </a:cubicBezTo>
                  <a:cubicBezTo>
                    <a:pt x="120301" y="144159"/>
                    <a:pt x="120206" y="144159"/>
                    <a:pt x="120206" y="144255"/>
                  </a:cubicBezTo>
                  <a:cubicBezTo>
                    <a:pt x="120206" y="144159"/>
                    <a:pt x="120206" y="144159"/>
                    <a:pt x="120206" y="144159"/>
                  </a:cubicBezTo>
                  <a:close/>
                  <a:moveTo>
                    <a:pt x="158591" y="40242"/>
                  </a:moveTo>
                  <a:cubicBezTo>
                    <a:pt x="158591" y="40242"/>
                    <a:pt x="158591" y="40242"/>
                    <a:pt x="158591" y="40242"/>
                  </a:cubicBezTo>
                  <a:cubicBezTo>
                    <a:pt x="158687" y="40242"/>
                    <a:pt x="158687" y="40337"/>
                    <a:pt x="158782" y="40337"/>
                  </a:cubicBezTo>
                  <a:cubicBezTo>
                    <a:pt x="158782" y="40337"/>
                    <a:pt x="158687" y="40337"/>
                    <a:pt x="158687" y="40337"/>
                  </a:cubicBezTo>
                  <a:cubicBezTo>
                    <a:pt x="158591" y="40337"/>
                    <a:pt x="158591" y="40242"/>
                    <a:pt x="158591" y="40242"/>
                  </a:cubicBezTo>
                  <a:lnTo>
                    <a:pt x="158591" y="40242"/>
                  </a:lnTo>
                  <a:close/>
                  <a:moveTo>
                    <a:pt x="105918" y="89676"/>
                  </a:moveTo>
                  <a:cubicBezTo>
                    <a:pt x="105918" y="89676"/>
                    <a:pt x="105918" y="89676"/>
                    <a:pt x="105918" y="89676"/>
                  </a:cubicBezTo>
                  <a:lnTo>
                    <a:pt x="105918" y="89676"/>
                  </a:lnTo>
                  <a:lnTo>
                    <a:pt x="105918" y="89676"/>
                  </a:lnTo>
                  <a:close/>
                  <a:moveTo>
                    <a:pt x="126778" y="65769"/>
                  </a:moveTo>
                  <a:cubicBezTo>
                    <a:pt x="126778" y="65769"/>
                    <a:pt x="126683" y="65769"/>
                    <a:pt x="126778" y="65769"/>
                  </a:cubicBezTo>
                  <a:cubicBezTo>
                    <a:pt x="126683" y="65769"/>
                    <a:pt x="126778" y="65769"/>
                    <a:pt x="126778" y="65769"/>
                  </a:cubicBezTo>
                  <a:cubicBezTo>
                    <a:pt x="126778" y="65769"/>
                    <a:pt x="126778" y="65769"/>
                    <a:pt x="126778" y="65769"/>
                  </a:cubicBezTo>
                  <a:close/>
                  <a:moveTo>
                    <a:pt x="131064" y="84533"/>
                  </a:moveTo>
                  <a:lnTo>
                    <a:pt x="131064" y="84533"/>
                  </a:lnTo>
                  <a:cubicBezTo>
                    <a:pt x="131064" y="84533"/>
                    <a:pt x="131159" y="84533"/>
                    <a:pt x="131159" y="84533"/>
                  </a:cubicBezTo>
                  <a:cubicBezTo>
                    <a:pt x="131159" y="84533"/>
                    <a:pt x="131159" y="84628"/>
                    <a:pt x="131159" y="84628"/>
                  </a:cubicBezTo>
                  <a:cubicBezTo>
                    <a:pt x="131159" y="84533"/>
                    <a:pt x="131064" y="84533"/>
                    <a:pt x="131064" y="84533"/>
                  </a:cubicBezTo>
                  <a:close/>
                  <a:moveTo>
                    <a:pt x="165164" y="63483"/>
                  </a:moveTo>
                  <a:cubicBezTo>
                    <a:pt x="165164" y="63483"/>
                    <a:pt x="165164" y="63483"/>
                    <a:pt x="165164" y="63483"/>
                  </a:cubicBezTo>
                  <a:cubicBezTo>
                    <a:pt x="165164" y="63483"/>
                    <a:pt x="165164" y="63483"/>
                    <a:pt x="165164" y="63483"/>
                  </a:cubicBezTo>
                  <a:cubicBezTo>
                    <a:pt x="165164" y="63483"/>
                    <a:pt x="165164" y="63483"/>
                    <a:pt x="165164" y="63483"/>
                  </a:cubicBezTo>
                  <a:close/>
                  <a:moveTo>
                    <a:pt x="114300" y="91676"/>
                  </a:moveTo>
                  <a:lnTo>
                    <a:pt x="114300" y="91676"/>
                  </a:lnTo>
                  <a:lnTo>
                    <a:pt x="114300" y="91676"/>
                  </a:lnTo>
                  <a:cubicBezTo>
                    <a:pt x="114205" y="91676"/>
                    <a:pt x="114110" y="91676"/>
                    <a:pt x="114014" y="91581"/>
                  </a:cubicBezTo>
                  <a:cubicBezTo>
                    <a:pt x="114110" y="91486"/>
                    <a:pt x="114110" y="91391"/>
                    <a:pt x="114205" y="91391"/>
                  </a:cubicBezTo>
                  <a:cubicBezTo>
                    <a:pt x="114300" y="91581"/>
                    <a:pt x="114300" y="91581"/>
                    <a:pt x="114300" y="91676"/>
                  </a:cubicBezTo>
                  <a:close/>
                  <a:moveTo>
                    <a:pt x="138970" y="82342"/>
                  </a:moveTo>
                  <a:cubicBezTo>
                    <a:pt x="138875" y="82151"/>
                    <a:pt x="138875" y="81961"/>
                    <a:pt x="138684" y="81771"/>
                  </a:cubicBezTo>
                  <a:cubicBezTo>
                    <a:pt x="138779" y="81771"/>
                    <a:pt x="138875" y="81771"/>
                    <a:pt x="138970" y="81771"/>
                  </a:cubicBezTo>
                  <a:cubicBezTo>
                    <a:pt x="139065" y="81961"/>
                    <a:pt x="139065" y="82151"/>
                    <a:pt x="138970" y="82342"/>
                  </a:cubicBezTo>
                  <a:close/>
                  <a:moveTo>
                    <a:pt x="120206" y="65102"/>
                  </a:moveTo>
                  <a:cubicBezTo>
                    <a:pt x="120110" y="65102"/>
                    <a:pt x="120110" y="65007"/>
                    <a:pt x="120110" y="65007"/>
                  </a:cubicBezTo>
                  <a:cubicBezTo>
                    <a:pt x="120110" y="65007"/>
                    <a:pt x="120110" y="65007"/>
                    <a:pt x="120206" y="65102"/>
                  </a:cubicBezTo>
                  <a:cubicBezTo>
                    <a:pt x="120206" y="65007"/>
                    <a:pt x="120206" y="65007"/>
                    <a:pt x="120206" y="65102"/>
                  </a:cubicBezTo>
                  <a:close/>
                  <a:moveTo>
                    <a:pt x="58960" y="110917"/>
                  </a:moveTo>
                  <a:cubicBezTo>
                    <a:pt x="58960" y="110917"/>
                    <a:pt x="58960" y="111012"/>
                    <a:pt x="58960" y="111012"/>
                  </a:cubicBezTo>
                  <a:cubicBezTo>
                    <a:pt x="58960" y="111012"/>
                    <a:pt x="58865" y="110917"/>
                    <a:pt x="58865" y="110917"/>
                  </a:cubicBezTo>
                  <a:cubicBezTo>
                    <a:pt x="58865" y="110917"/>
                    <a:pt x="58865" y="110917"/>
                    <a:pt x="58960" y="110917"/>
                  </a:cubicBezTo>
                  <a:close/>
                  <a:moveTo>
                    <a:pt x="187262" y="60244"/>
                  </a:moveTo>
                  <a:cubicBezTo>
                    <a:pt x="187262" y="60339"/>
                    <a:pt x="187262" y="60339"/>
                    <a:pt x="187262" y="60244"/>
                  </a:cubicBezTo>
                  <a:cubicBezTo>
                    <a:pt x="187166" y="60244"/>
                    <a:pt x="187166" y="60244"/>
                    <a:pt x="187166" y="60244"/>
                  </a:cubicBezTo>
                  <a:cubicBezTo>
                    <a:pt x="187166" y="60244"/>
                    <a:pt x="187262" y="60149"/>
                    <a:pt x="187262" y="60149"/>
                  </a:cubicBezTo>
                  <a:cubicBezTo>
                    <a:pt x="187357" y="60244"/>
                    <a:pt x="187262" y="60244"/>
                    <a:pt x="187262" y="60244"/>
                  </a:cubicBezTo>
                  <a:close/>
                  <a:moveTo>
                    <a:pt x="133636" y="57196"/>
                  </a:moveTo>
                  <a:cubicBezTo>
                    <a:pt x="132969" y="57196"/>
                    <a:pt x="132493" y="57196"/>
                    <a:pt x="131921" y="57291"/>
                  </a:cubicBezTo>
                  <a:cubicBezTo>
                    <a:pt x="132112" y="57006"/>
                    <a:pt x="132302" y="56720"/>
                    <a:pt x="132398" y="56339"/>
                  </a:cubicBezTo>
                  <a:cubicBezTo>
                    <a:pt x="132874" y="56625"/>
                    <a:pt x="133160" y="56815"/>
                    <a:pt x="133636" y="57196"/>
                  </a:cubicBezTo>
                  <a:close/>
                  <a:moveTo>
                    <a:pt x="110395" y="58244"/>
                  </a:moveTo>
                  <a:cubicBezTo>
                    <a:pt x="110109" y="58339"/>
                    <a:pt x="109919" y="58434"/>
                    <a:pt x="109633" y="58625"/>
                  </a:cubicBezTo>
                  <a:cubicBezTo>
                    <a:pt x="109633" y="58625"/>
                    <a:pt x="109633" y="58530"/>
                    <a:pt x="109538" y="58530"/>
                  </a:cubicBezTo>
                  <a:lnTo>
                    <a:pt x="109538" y="58530"/>
                  </a:lnTo>
                  <a:cubicBezTo>
                    <a:pt x="109823" y="58339"/>
                    <a:pt x="110109" y="58244"/>
                    <a:pt x="110395" y="58244"/>
                  </a:cubicBezTo>
                  <a:close/>
                  <a:moveTo>
                    <a:pt x="52864" y="88914"/>
                  </a:moveTo>
                  <a:cubicBezTo>
                    <a:pt x="52864" y="89009"/>
                    <a:pt x="52864" y="89105"/>
                    <a:pt x="52864" y="89200"/>
                  </a:cubicBezTo>
                  <a:cubicBezTo>
                    <a:pt x="52864" y="89105"/>
                    <a:pt x="52864" y="89009"/>
                    <a:pt x="52864" y="88914"/>
                  </a:cubicBezTo>
                  <a:cubicBezTo>
                    <a:pt x="52864" y="88914"/>
                    <a:pt x="52864" y="88914"/>
                    <a:pt x="52864" y="88914"/>
                  </a:cubicBezTo>
                  <a:close/>
                  <a:moveTo>
                    <a:pt x="56483" y="93486"/>
                  </a:moveTo>
                  <a:cubicBezTo>
                    <a:pt x="56483" y="93486"/>
                    <a:pt x="56483" y="93486"/>
                    <a:pt x="56483" y="93486"/>
                  </a:cubicBezTo>
                  <a:cubicBezTo>
                    <a:pt x="56579" y="93486"/>
                    <a:pt x="56483" y="93486"/>
                    <a:pt x="56483" y="93486"/>
                  </a:cubicBezTo>
                  <a:cubicBezTo>
                    <a:pt x="56483" y="93486"/>
                    <a:pt x="56483" y="93486"/>
                    <a:pt x="56483" y="93486"/>
                  </a:cubicBezTo>
                  <a:close/>
                  <a:moveTo>
                    <a:pt x="172117" y="32050"/>
                  </a:moveTo>
                  <a:cubicBezTo>
                    <a:pt x="172403" y="31669"/>
                    <a:pt x="172307" y="31383"/>
                    <a:pt x="172403" y="31098"/>
                  </a:cubicBezTo>
                  <a:cubicBezTo>
                    <a:pt x="172403" y="31193"/>
                    <a:pt x="172498" y="31193"/>
                    <a:pt x="172498" y="31288"/>
                  </a:cubicBezTo>
                  <a:cubicBezTo>
                    <a:pt x="172307" y="31479"/>
                    <a:pt x="172307" y="31764"/>
                    <a:pt x="172117" y="32050"/>
                  </a:cubicBezTo>
                  <a:close/>
                  <a:moveTo>
                    <a:pt x="81153" y="87390"/>
                  </a:moveTo>
                  <a:cubicBezTo>
                    <a:pt x="81344" y="87676"/>
                    <a:pt x="81344" y="87962"/>
                    <a:pt x="81534" y="88248"/>
                  </a:cubicBezTo>
                  <a:cubicBezTo>
                    <a:pt x="81534" y="88248"/>
                    <a:pt x="81534" y="88248"/>
                    <a:pt x="81629" y="88248"/>
                  </a:cubicBezTo>
                  <a:cubicBezTo>
                    <a:pt x="81629" y="88248"/>
                    <a:pt x="81629" y="88248"/>
                    <a:pt x="81629" y="88248"/>
                  </a:cubicBezTo>
                  <a:lnTo>
                    <a:pt x="81629" y="88248"/>
                  </a:lnTo>
                  <a:lnTo>
                    <a:pt x="81629" y="88248"/>
                  </a:lnTo>
                  <a:lnTo>
                    <a:pt x="81534" y="88152"/>
                  </a:lnTo>
                  <a:cubicBezTo>
                    <a:pt x="81248" y="88057"/>
                    <a:pt x="81058" y="87867"/>
                    <a:pt x="80867" y="87771"/>
                  </a:cubicBezTo>
                  <a:cubicBezTo>
                    <a:pt x="80963" y="87771"/>
                    <a:pt x="81058" y="87581"/>
                    <a:pt x="81153" y="87390"/>
                  </a:cubicBezTo>
                  <a:close/>
                  <a:moveTo>
                    <a:pt x="37433" y="96153"/>
                  </a:moveTo>
                  <a:cubicBezTo>
                    <a:pt x="37338" y="96153"/>
                    <a:pt x="37338" y="96153"/>
                    <a:pt x="37243" y="96058"/>
                  </a:cubicBezTo>
                  <a:cubicBezTo>
                    <a:pt x="37338" y="96058"/>
                    <a:pt x="37433" y="95963"/>
                    <a:pt x="37529" y="95963"/>
                  </a:cubicBezTo>
                  <a:cubicBezTo>
                    <a:pt x="37433" y="96058"/>
                    <a:pt x="37433" y="96058"/>
                    <a:pt x="37433" y="96153"/>
                  </a:cubicBezTo>
                  <a:cubicBezTo>
                    <a:pt x="37433" y="96153"/>
                    <a:pt x="37433" y="96153"/>
                    <a:pt x="37433" y="96153"/>
                  </a:cubicBezTo>
                  <a:close/>
                  <a:moveTo>
                    <a:pt x="147161" y="117680"/>
                  </a:moveTo>
                  <a:cubicBezTo>
                    <a:pt x="147161" y="117680"/>
                    <a:pt x="147066" y="117680"/>
                    <a:pt x="147161" y="117680"/>
                  </a:cubicBezTo>
                  <a:cubicBezTo>
                    <a:pt x="147161" y="117680"/>
                    <a:pt x="147161" y="117680"/>
                    <a:pt x="147161" y="117680"/>
                  </a:cubicBezTo>
                  <a:cubicBezTo>
                    <a:pt x="147161" y="117680"/>
                    <a:pt x="147161" y="117680"/>
                    <a:pt x="147161" y="117680"/>
                  </a:cubicBezTo>
                  <a:close/>
                  <a:moveTo>
                    <a:pt x="176403" y="131300"/>
                  </a:moveTo>
                  <a:cubicBezTo>
                    <a:pt x="176403" y="131396"/>
                    <a:pt x="176403" y="131491"/>
                    <a:pt x="176403" y="131586"/>
                  </a:cubicBezTo>
                  <a:cubicBezTo>
                    <a:pt x="176308" y="131586"/>
                    <a:pt x="176308" y="131586"/>
                    <a:pt x="176213" y="131682"/>
                  </a:cubicBezTo>
                  <a:cubicBezTo>
                    <a:pt x="176403" y="131491"/>
                    <a:pt x="176403" y="131396"/>
                    <a:pt x="176403" y="131300"/>
                  </a:cubicBezTo>
                  <a:close/>
                  <a:moveTo>
                    <a:pt x="189833" y="47100"/>
                  </a:moveTo>
                  <a:cubicBezTo>
                    <a:pt x="189452" y="47195"/>
                    <a:pt x="189071" y="47195"/>
                    <a:pt x="188690" y="47290"/>
                  </a:cubicBezTo>
                  <a:cubicBezTo>
                    <a:pt x="188690" y="47290"/>
                    <a:pt x="188690" y="47290"/>
                    <a:pt x="188690" y="47195"/>
                  </a:cubicBezTo>
                  <a:cubicBezTo>
                    <a:pt x="189071" y="47290"/>
                    <a:pt x="189452" y="47290"/>
                    <a:pt x="189833" y="47100"/>
                  </a:cubicBezTo>
                  <a:cubicBezTo>
                    <a:pt x="189738" y="47100"/>
                    <a:pt x="189738" y="47100"/>
                    <a:pt x="189833" y="47100"/>
                  </a:cubicBezTo>
                  <a:close/>
                  <a:moveTo>
                    <a:pt x="148495" y="36717"/>
                  </a:moveTo>
                  <a:cubicBezTo>
                    <a:pt x="148495" y="36717"/>
                    <a:pt x="148495" y="36717"/>
                    <a:pt x="148495" y="36717"/>
                  </a:cubicBezTo>
                  <a:cubicBezTo>
                    <a:pt x="148495" y="36717"/>
                    <a:pt x="148495" y="36813"/>
                    <a:pt x="148495" y="36813"/>
                  </a:cubicBezTo>
                  <a:cubicBezTo>
                    <a:pt x="148495" y="36813"/>
                    <a:pt x="148495" y="36717"/>
                    <a:pt x="148495" y="36717"/>
                  </a:cubicBezTo>
                  <a:close/>
                  <a:moveTo>
                    <a:pt x="129064" y="47576"/>
                  </a:moveTo>
                  <a:cubicBezTo>
                    <a:pt x="129064" y="47576"/>
                    <a:pt x="129064" y="47671"/>
                    <a:pt x="129064" y="47576"/>
                  </a:cubicBezTo>
                  <a:cubicBezTo>
                    <a:pt x="129064" y="47671"/>
                    <a:pt x="129064" y="47671"/>
                    <a:pt x="129064" y="47576"/>
                  </a:cubicBezTo>
                  <a:cubicBezTo>
                    <a:pt x="129064" y="47671"/>
                    <a:pt x="129064" y="47671"/>
                    <a:pt x="129064" y="47576"/>
                  </a:cubicBezTo>
                  <a:cubicBezTo>
                    <a:pt x="129064" y="47576"/>
                    <a:pt x="128969" y="47576"/>
                    <a:pt x="129064" y="47576"/>
                  </a:cubicBezTo>
                  <a:cubicBezTo>
                    <a:pt x="129064" y="47576"/>
                    <a:pt x="129064" y="47576"/>
                    <a:pt x="129064" y="47576"/>
                  </a:cubicBezTo>
                  <a:close/>
                  <a:moveTo>
                    <a:pt x="100965" y="54910"/>
                  </a:moveTo>
                  <a:cubicBezTo>
                    <a:pt x="100965" y="54910"/>
                    <a:pt x="100965" y="54910"/>
                    <a:pt x="100965" y="54910"/>
                  </a:cubicBezTo>
                  <a:cubicBezTo>
                    <a:pt x="100965" y="54910"/>
                    <a:pt x="100870" y="54910"/>
                    <a:pt x="100870" y="54910"/>
                  </a:cubicBezTo>
                  <a:cubicBezTo>
                    <a:pt x="100870" y="54910"/>
                    <a:pt x="100965" y="54910"/>
                    <a:pt x="100965" y="54910"/>
                  </a:cubicBezTo>
                  <a:lnTo>
                    <a:pt x="100965" y="54910"/>
                  </a:lnTo>
                  <a:lnTo>
                    <a:pt x="100965" y="54910"/>
                  </a:lnTo>
                  <a:close/>
                  <a:moveTo>
                    <a:pt x="20765" y="114727"/>
                  </a:moveTo>
                  <a:lnTo>
                    <a:pt x="20765" y="114727"/>
                  </a:lnTo>
                  <a:lnTo>
                    <a:pt x="20765" y="114727"/>
                  </a:lnTo>
                  <a:lnTo>
                    <a:pt x="20765" y="114727"/>
                  </a:lnTo>
                  <a:close/>
                  <a:moveTo>
                    <a:pt x="65437" y="145302"/>
                  </a:moveTo>
                  <a:cubicBezTo>
                    <a:pt x="65437" y="145302"/>
                    <a:pt x="65437" y="145398"/>
                    <a:pt x="65532" y="145398"/>
                  </a:cubicBezTo>
                  <a:cubicBezTo>
                    <a:pt x="65532" y="145398"/>
                    <a:pt x="65627" y="145302"/>
                    <a:pt x="65627" y="145302"/>
                  </a:cubicBezTo>
                  <a:cubicBezTo>
                    <a:pt x="65627" y="145398"/>
                    <a:pt x="65532" y="145398"/>
                    <a:pt x="65532" y="145493"/>
                  </a:cubicBezTo>
                  <a:cubicBezTo>
                    <a:pt x="65532" y="145493"/>
                    <a:pt x="65532" y="145398"/>
                    <a:pt x="65532" y="145398"/>
                  </a:cubicBezTo>
                  <a:cubicBezTo>
                    <a:pt x="65437" y="145398"/>
                    <a:pt x="65437" y="145398"/>
                    <a:pt x="65342" y="145398"/>
                  </a:cubicBezTo>
                  <a:cubicBezTo>
                    <a:pt x="65342" y="145398"/>
                    <a:pt x="65342" y="145398"/>
                    <a:pt x="65437" y="145302"/>
                  </a:cubicBezTo>
                  <a:close/>
                  <a:moveTo>
                    <a:pt x="119729" y="141016"/>
                  </a:moveTo>
                  <a:cubicBezTo>
                    <a:pt x="119729" y="141016"/>
                    <a:pt x="119729" y="141016"/>
                    <a:pt x="119729" y="141016"/>
                  </a:cubicBezTo>
                  <a:cubicBezTo>
                    <a:pt x="119729" y="141016"/>
                    <a:pt x="119729" y="141016"/>
                    <a:pt x="119729" y="141016"/>
                  </a:cubicBezTo>
                  <a:cubicBezTo>
                    <a:pt x="119729" y="141016"/>
                    <a:pt x="119729" y="141016"/>
                    <a:pt x="119729" y="141016"/>
                  </a:cubicBezTo>
                  <a:close/>
                  <a:moveTo>
                    <a:pt x="186404" y="121775"/>
                  </a:moveTo>
                  <a:cubicBezTo>
                    <a:pt x="186404" y="121585"/>
                    <a:pt x="186309" y="121299"/>
                    <a:pt x="186309" y="121109"/>
                  </a:cubicBezTo>
                  <a:cubicBezTo>
                    <a:pt x="186500" y="121109"/>
                    <a:pt x="186595" y="121109"/>
                    <a:pt x="186785" y="121109"/>
                  </a:cubicBezTo>
                  <a:cubicBezTo>
                    <a:pt x="186595" y="121299"/>
                    <a:pt x="186500" y="121585"/>
                    <a:pt x="186404" y="121775"/>
                  </a:cubicBezTo>
                  <a:close/>
                  <a:moveTo>
                    <a:pt x="190405" y="37098"/>
                  </a:moveTo>
                  <a:cubicBezTo>
                    <a:pt x="190405" y="37098"/>
                    <a:pt x="190500" y="37098"/>
                    <a:pt x="190500" y="37098"/>
                  </a:cubicBezTo>
                  <a:cubicBezTo>
                    <a:pt x="190500" y="37194"/>
                    <a:pt x="190405" y="37194"/>
                    <a:pt x="190405" y="37194"/>
                  </a:cubicBezTo>
                  <a:cubicBezTo>
                    <a:pt x="190500" y="37194"/>
                    <a:pt x="190500" y="37194"/>
                    <a:pt x="190405" y="37098"/>
                  </a:cubicBezTo>
                  <a:close/>
                  <a:moveTo>
                    <a:pt x="107156" y="29764"/>
                  </a:moveTo>
                  <a:cubicBezTo>
                    <a:pt x="107156" y="29764"/>
                    <a:pt x="107156" y="29764"/>
                    <a:pt x="107156" y="29764"/>
                  </a:cubicBezTo>
                  <a:cubicBezTo>
                    <a:pt x="107156" y="29859"/>
                    <a:pt x="107156" y="29859"/>
                    <a:pt x="107156" y="29764"/>
                  </a:cubicBezTo>
                  <a:cubicBezTo>
                    <a:pt x="107156" y="29764"/>
                    <a:pt x="107156" y="29764"/>
                    <a:pt x="107156" y="29764"/>
                  </a:cubicBezTo>
                  <a:close/>
                  <a:moveTo>
                    <a:pt x="107156" y="29859"/>
                  </a:moveTo>
                  <a:cubicBezTo>
                    <a:pt x="107156" y="29955"/>
                    <a:pt x="107061" y="29955"/>
                    <a:pt x="107061" y="29955"/>
                  </a:cubicBezTo>
                  <a:cubicBezTo>
                    <a:pt x="107061" y="29859"/>
                    <a:pt x="106966" y="29859"/>
                    <a:pt x="106966" y="29764"/>
                  </a:cubicBezTo>
                  <a:cubicBezTo>
                    <a:pt x="107061" y="29764"/>
                    <a:pt x="107061" y="29764"/>
                    <a:pt x="107156" y="29859"/>
                  </a:cubicBezTo>
                  <a:close/>
                  <a:moveTo>
                    <a:pt x="86392" y="66531"/>
                  </a:moveTo>
                  <a:cubicBezTo>
                    <a:pt x="86392" y="66531"/>
                    <a:pt x="86487" y="66626"/>
                    <a:pt x="86487" y="66626"/>
                  </a:cubicBezTo>
                  <a:cubicBezTo>
                    <a:pt x="86487" y="66626"/>
                    <a:pt x="86392" y="66626"/>
                    <a:pt x="86392" y="66531"/>
                  </a:cubicBezTo>
                  <a:cubicBezTo>
                    <a:pt x="86392" y="66626"/>
                    <a:pt x="86392" y="66531"/>
                    <a:pt x="86392" y="66531"/>
                  </a:cubicBezTo>
                  <a:close/>
                  <a:moveTo>
                    <a:pt x="164021" y="21668"/>
                  </a:moveTo>
                  <a:cubicBezTo>
                    <a:pt x="164021" y="21668"/>
                    <a:pt x="164021" y="21668"/>
                    <a:pt x="164021" y="21668"/>
                  </a:cubicBezTo>
                  <a:lnTo>
                    <a:pt x="164021" y="21668"/>
                  </a:lnTo>
                  <a:cubicBezTo>
                    <a:pt x="164021" y="21668"/>
                    <a:pt x="164021" y="21668"/>
                    <a:pt x="164021" y="21668"/>
                  </a:cubicBezTo>
                  <a:cubicBezTo>
                    <a:pt x="164021" y="21668"/>
                    <a:pt x="164021" y="21668"/>
                    <a:pt x="164021" y="21668"/>
                  </a:cubicBezTo>
                  <a:close/>
                  <a:moveTo>
                    <a:pt x="155258" y="27954"/>
                  </a:moveTo>
                  <a:cubicBezTo>
                    <a:pt x="155067" y="28431"/>
                    <a:pt x="155258" y="28907"/>
                    <a:pt x="155448" y="29383"/>
                  </a:cubicBezTo>
                  <a:lnTo>
                    <a:pt x="155448" y="29383"/>
                  </a:lnTo>
                  <a:lnTo>
                    <a:pt x="155448" y="29383"/>
                  </a:lnTo>
                  <a:cubicBezTo>
                    <a:pt x="155353" y="28907"/>
                    <a:pt x="155353" y="28431"/>
                    <a:pt x="155258" y="27954"/>
                  </a:cubicBezTo>
                  <a:lnTo>
                    <a:pt x="155258" y="27954"/>
                  </a:lnTo>
                  <a:close/>
                  <a:moveTo>
                    <a:pt x="120872" y="24621"/>
                  </a:moveTo>
                  <a:lnTo>
                    <a:pt x="120872" y="24621"/>
                  </a:lnTo>
                  <a:cubicBezTo>
                    <a:pt x="120872" y="24621"/>
                    <a:pt x="120872" y="24621"/>
                    <a:pt x="120872" y="24621"/>
                  </a:cubicBezTo>
                  <a:cubicBezTo>
                    <a:pt x="120872" y="24621"/>
                    <a:pt x="120872" y="24621"/>
                    <a:pt x="120872" y="24621"/>
                  </a:cubicBezTo>
                  <a:cubicBezTo>
                    <a:pt x="120872" y="24525"/>
                    <a:pt x="120967" y="24525"/>
                    <a:pt x="121063" y="24430"/>
                  </a:cubicBezTo>
                  <a:cubicBezTo>
                    <a:pt x="121063" y="24525"/>
                    <a:pt x="121158" y="24525"/>
                    <a:pt x="121158" y="24621"/>
                  </a:cubicBezTo>
                  <a:cubicBezTo>
                    <a:pt x="121063" y="24621"/>
                    <a:pt x="120967" y="24621"/>
                    <a:pt x="120872" y="24621"/>
                  </a:cubicBezTo>
                  <a:close/>
                  <a:moveTo>
                    <a:pt x="73247" y="158637"/>
                  </a:moveTo>
                  <a:cubicBezTo>
                    <a:pt x="73438" y="158733"/>
                    <a:pt x="73628" y="158733"/>
                    <a:pt x="73914" y="158828"/>
                  </a:cubicBezTo>
                  <a:cubicBezTo>
                    <a:pt x="73914" y="158923"/>
                    <a:pt x="73819" y="158923"/>
                    <a:pt x="73724" y="159018"/>
                  </a:cubicBezTo>
                  <a:cubicBezTo>
                    <a:pt x="73533" y="158828"/>
                    <a:pt x="73342" y="158733"/>
                    <a:pt x="73247" y="158637"/>
                  </a:cubicBezTo>
                  <a:close/>
                  <a:moveTo>
                    <a:pt x="128969" y="155684"/>
                  </a:moveTo>
                  <a:cubicBezTo>
                    <a:pt x="128969" y="155684"/>
                    <a:pt x="128969" y="155780"/>
                    <a:pt x="129064" y="155780"/>
                  </a:cubicBezTo>
                  <a:cubicBezTo>
                    <a:pt x="129064" y="155780"/>
                    <a:pt x="128969" y="155684"/>
                    <a:pt x="128969" y="155684"/>
                  </a:cubicBezTo>
                  <a:cubicBezTo>
                    <a:pt x="128969" y="155684"/>
                    <a:pt x="128969" y="155684"/>
                    <a:pt x="128969" y="155684"/>
                  </a:cubicBezTo>
                  <a:close/>
                  <a:moveTo>
                    <a:pt x="206502" y="93200"/>
                  </a:moveTo>
                  <a:cubicBezTo>
                    <a:pt x="206502" y="93105"/>
                    <a:pt x="206502" y="93105"/>
                    <a:pt x="206502" y="93200"/>
                  </a:cubicBezTo>
                  <a:cubicBezTo>
                    <a:pt x="206883" y="92724"/>
                    <a:pt x="207169" y="92248"/>
                    <a:pt x="207550" y="91772"/>
                  </a:cubicBezTo>
                  <a:lnTo>
                    <a:pt x="207550" y="91772"/>
                  </a:lnTo>
                  <a:cubicBezTo>
                    <a:pt x="206978" y="92058"/>
                    <a:pt x="206692" y="92534"/>
                    <a:pt x="206502" y="93200"/>
                  </a:cubicBezTo>
                  <a:close/>
                  <a:moveTo>
                    <a:pt x="63056" y="49005"/>
                  </a:moveTo>
                  <a:cubicBezTo>
                    <a:pt x="63056" y="49005"/>
                    <a:pt x="63056" y="49005"/>
                    <a:pt x="63056" y="49005"/>
                  </a:cubicBezTo>
                  <a:cubicBezTo>
                    <a:pt x="63056" y="49005"/>
                    <a:pt x="63056" y="49005"/>
                    <a:pt x="63056" y="49005"/>
                  </a:cubicBezTo>
                  <a:lnTo>
                    <a:pt x="63056" y="49005"/>
                  </a:lnTo>
                  <a:lnTo>
                    <a:pt x="63056" y="49005"/>
                  </a:lnTo>
                  <a:close/>
                  <a:moveTo>
                    <a:pt x="39053" y="152446"/>
                  </a:moveTo>
                  <a:cubicBezTo>
                    <a:pt x="39053" y="152541"/>
                    <a:pt x="39053" y="152541"/>
                    <a:pt x="39053" y="152637"/>
                  </a:cubicBezTo>
                  <a:cubicBezTo>
                    <a:pt x="38957" y="152637"/>
                    <a:pt x="38862" y="152637"/>
                    <a:pt x="38767" y="152541"/>
                  </a:cubicBezTo>
                  <a:cubicBezTo>
                    <a:pt x="38862" y="152541"/>
                    <a:pt x="38957" y="152541"/>
                    <a:pt x="39053" y="152446"/>
                  </a:cubicBezTo>
                  <a:close/>
                  <a:moveTo>
                    <a:pt x="56864" y="164448"/>
                  </a:moveTo>
                  <a:cubicBezTo>
                    <a:pt x="56864" y="164448"/>
                    <a:pt x="56864" y="164448"/>
                    <a:pt x="56864" y="164448"/>
                  </a:cubicBezTo>
                  <a:cubicBezTo>
                    <a:pt x="56864" y="164448"/>
                    <a:pt x="56864" y="164448"/>
                    <a:pt x="56864" y="164448"/>
                  </a:cubicBezTo>
                  <a:cubicBezTo>
                    <a:pt x="56864" y="164448"/>
                    <a:pt x="56864" y="164448"/>
                    <a:pt x="56864" y="164448"/>
                  </a:cubicBezTo>
                  <a:close/>
                  <a:moveTo>
                    <a:pt x="52007" y="50529"/>
                  </a:moveTo>
                  <a:cubicBezTo>
                    <a:pt x="52007" y="50624"/>
                    <a:pt x="52007" y="50624"/>
                    <a:pt x="52007" y="50529"/>
                  </a:cubicBezTo>
                  <a:cubicBezTo>
                    <a:pt x="51911" y="50624"/>
                    <a:pt x="51911" y="50624"/>
                    <a:pt x="52007" y="50529"/>
                  </a:cubicBezTo>
                  <a:cubicBezTo>
                    <a:pt x="51911" y="50529"/>
                    <a:pt x="51911" y="50529"/>
                    <a:pt x="52007" y="50529"/>
                  </a:cubicBezTo>
                  <a:close/>
                  <a:moveTo>
                    <a:pt x="8954" y="111584"/>
                  </a:moveTo>
                  <a:cubicBezTo>
                    <a:pt x="8954" y="111584"/>
                    <a:pt x="8954" y="111584"/>
                    <a:pt x="8954" y="111584"/>
                  </a:cubicBezTo>
                  <a:cubicBezTo>
                    <a:pt x="8954" y="111584"/>
                    <a:pt x="8954" y="111584"/>
                    <a:pt x="8954" y="111584"/>
                  </a:cubicBezTo>
                  <a:cubicBezTo>
                    <a:pt x="8954" y="111584"/>
                    <a:pt x="8954" y="111584"/>
                    <a:pt x="8954" y="111584"/>
                  </a:cubicBezTo>
                  <a:close/>
                  <a:moveTo>
                    <a:pt x="8573" y="131015"/>
                  </a:moveTo>
                  <a:lnTo>
                    <a:pt x="8573" y="131015"/>
                  </a:lnTo>
                  <a:lnTo>
                    <a:pt x="8573" y="131015"/>
                  </a:lnTo>
                  <a:lnTo>
                    <a:pt x="8573" y="131015"/>
                  </a:lnTo>
                  <a:close/>
                  <a:moveTo>
                    <a:pt x="29337" y="171020"/>
                  </a:moveTo>
                  <a:cubicBezTo>
                    <a:pt x="29623" y="170639"/>
                    <a:pt x="29813" y="170353"/>
                    <a:pt x="30099" y="169972"/>
                  </a:cubicBezTo>
                  <a:lnTo>
                    <a:pt x="30099" y="169972"/>
                  </a:lnTo>
                  <a:cubicBezTo>
                    <a:pt x="29718" y="170163"/>
                    <a:pt x="29528" y="170639"/>
                    <a:pt x="29337" y="171020"/>
                  </a:cubicBezTo>
                  <a:lnTo>
                    <a:pt x="29337" y="171020"/>
                  </a:lnTo>
                  <a:close/>
                  <a:moveTo>
                    <a:pt x="211455" y="94058"/>
                  </a:moveTo>
                  <a:lnTo>
                    <a:pt x="211455" y="94058"/>
                  </a:lnTo>
                  <a:lnTo>
                    <a:pt x="211455" y="94058"/>
                  </a:lnTo>
                  <a:cubicBezTo>
                    <a:pt x="211455" y="93963"/>
                    <a:pt x="211550" y="93963"/>
                    <a:pt x="211455" y="94058"/>
                  </a:cubicBezTo>
                  <a:cubicBezTo>
                    <a:pt x="211455" y="94058"/>
                    <a:pt x="211550" y="94153"/>
                    <a:pt x="211455" y="94248"/>
                  </a:cubicBezTo>
                  <a:cubicBezTo>
                    <a:pt x="211455" y="94153"/>
                    <a:pt x="211455" y="94058"/>
                    <a:pt x="211455" y="94058"/>
                  </a:cubicBezTo>
                  <a:close/>
                  <a:moveTo>
                    <a:pt x="161925" y="154351"/>
                  </a:moveTo>
                  <a:cubicBezTo>
                    <a:pt x="161925" y="154351"/>
                    <a:pt x="161925" y="154256"/>
                    <a:pt x="161925" y="154351"/>
                  </a:cubicBezTo>
                  <a:cubicBezTo>
                    <a:pt x="162020" y="154256"/>
                    <a:pt x="162020" y="154256"/>
                    <a:pt x="161925" y="154351"/>
                  </a:cubicBezTo>
                  <a:lnTo>
                    <a:pt x="161925" y="154351"/>
                  </a:lnTo>
                  <a:cubicBezTo>
                    <a:pt x="161925" y="154446"/>
                    <a:pt x="161925" y="154542"/>
                    <a:pt x="161925" y="154637"/>
                  </a:cubicBezTo>
                  <a:cubicBezTo>
                    <a:pt x="161830" y="154542"/>
                    <a:pt x="161735" y="154542"/>
                    <a:pt x="161639" y="154542"/>
                  </a:cubicBezTo>
                  <a:cubicBezTo>
                    <a:pt x="161735" y="154446"/>
                    <a:pt x="161830" y="154446"/>
                    <a:pt x="161925" y="154351"/>
                  </a:cubicBezTo>
                  <a:close/>
                  <a:moveTo>
                    <a:pt x="100108" y="14619"/>
                  </a:moveTo>
                  <a:cubicBezTo>
                    <a:pt x="100108" y="14619"/>
                    <a:pt x="100108" y="14619"/>
                    <a:pt x="100108" y="14619"/>
                  </a:cubicBezTo>
                  <a:cubicBezTo>
                    <a:pt x="100108" y="14619"/>
                    <a:pt x="100108" y="14619"/>
                    <a:pt x="100108" y="14619"/>
                  </a:cubicBezTo>
                  <a:cubicBezTo>
                    <a:pt x="100108" y="14619"/>
                    <a:pt x="100108" y="14619"/>
                    <a:pt x="100108" y="14619"/>
                  </a:cubicBezTo>
                  <a:close/>
                  <a:moveTo>
                    <a:pt x="18098" y="73198"/>
                  </a:moveTo>
                  <a:cubicBezTo>
                    <a:pt x="18098" y="73198"/>
                    <a:pt x="18098" y="73198"/>
                    <a:pt x="18098" y="73198"/>
                  </a:cubicBezTo>
                  <a:cubicBezTo>
                    <a:pt x="18098" y="73198"/>
                    <a:pt x="17717" y="72817"/>
                    <a:pt x="17717" y="72817"/>
                  </a:cubicBezTo>
                  <a:cubicBezTo>
                    <a:pt x="17812" y="73008"/>
                    <a:pt x="18002" y="73008"/>
                    <a:pt x="18098" y="7319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46" name="Freeform: Shape 27">
              <a:extLst>
                <a:ext uri="{FF2B5EF4-FFF2-40B4-BE49-F238E27FC236}">
                  <a16:creationId xmlns:a16="http://schemas.microsoft.com/office/drawing/2014/main" id="{C72F634D-54B4-ED95-72B4-91F32BB40037}"/>
                </a:ext>
              </a:extLst>
            </p:cNvPr>
            <p:cNvSpPr/>
            <p:nvPr/>
          </p:nvSpPr>
          <p:spPr>
            <a:xfrm>
              <a:off x="5356834" y="2862914"/>
              <a:ext cx="180547" cy="223354"/>
            </a:xfrm>
            <a:custGeom>
              <a:avLst/>
              <a:gdLst>
                <a:gd name="connsiteX0" fmla="*/ 4025 w 180547"/>
                <a:gd name="connsiteY0" fmla="*/ 108409 h 223354"/>
                <a:gd name="connsiteX1" fmla="*/ 4025 w 180547"/>
                <a:gd name="connsiteY1" fmla="*/ 108409 h 223354"/>
                <a:gd name="connsiteX2" fmla="*/ 4025 w 180547"/>
                <a:gd name="connsiteY2" fmla="*/ 108409 h 223354"/>
                <a:gd name="connsiteX3" fmla="*/ 7169 w 180547"/>
                <a:gd name="connsiteY3" fmla="*/ 120982 h 223354"/>
                <a:gd name="connsiteX4" fmla="*/ 12884 w 180547"/>
                <a:gd name="connsiteY4" fmla="*/ 137841 h 223354"/>
                <a:gd name="connsiteX5" fmla="*/ 12884 w 180547"/>
                <a:gd name="connsiteY5" fmla="*/ 137841 h 223354"/>
                <a:gd name="connsiteX6" fmla="*/ 12884 w 180547"/>
                <a:gd name="connsiteY6" fmla="*/ 137841 h 223354"/>
                <a:gd name="connsiteX7" fmla="*/ 17456 w 180547"/>
                <a:gd name="connsiteY7" fmla="*/ 148509 h 223354"/>
                <a:gd name="connsiteX8" fmla="*/ 17456 w 180547"/>
                <a:gd name="connsiteY8" fmla="*/ 148509 h 223354"/>
                <a:gd name="connsiteX9" fmla="*/ 19170 w 180547"/>
                <a:gd name="connsiteY9" fmla="*/ 151557 h 223354"/>
                <a:gd name="connsiteX10" fmla="*/ 23837 w 180547"/>
                <a:gd name="connsiteY10" fmla="*/ 160511 h 223354"/>
                <a:gd name="connsiteX11" fmla="*/ 23837 w 180547"/>
                <a:gd name="connsiteY11" fmla="*/ 160511 h 223354"/>
                <a:gd name="connsiteX12" fmla="*/ 31934 w 180547"/>
                <a:gd name="connsiteY12" fmla="*/ 173941 h 223354"/>
                <a:gd name="connsiteX13" fmla="*/ 31934 w 180547"/>
                <a:gd name="connsiteY13" fmla="*/ 173941 h 223354"/>
                <a:gd name="connsiteX14" fmla="*/ 36315 w 180547"/>
                <a:gd name="connsiteY14" fmla="*/ 180037 h 223354"/>
                <a:gd name="connsiteX15" fmla="*/ 36315 w 180547"/>
                <a:gd name="connsiteY15" fmla="*/ 180037 h 223354"/>
                <a:gd name="connsiteX16" fmla="*/ 38125 w 180547"/>
                <a:gd name="connsiteY16" fmla="*/ 182799 h 223354"/>
                <a:gd name="connsiteX17" fmla="*/ 38125 w 180547"/>
                <a:gd name="connsiteY17" fmla="*/ 182799 h 223354"/>
                <a:gd name="connsiteX18" fmla="*/ 38125 w 180547"/>
                <a:gd name="connsiteY18" fmla="*/ 182799 h 223354"/>
                <a:gd name="connsiteX19" fmla="*/ 41840 w 180547"/>
                <a:gd name="connsiteY19" fmla="*/ 186990 h 223354"/>
                <a:gd name="connsiteX20" fmla="*/ 41840 w 180547"/>
                <a:gd name="connsiteY20" fmla="*/ 186990 h 223354"/>
                <a:gd name="connsiteX21" fmla="*/ 48031 w 180547"/>
                <a:gd name="connsiteY21" fmla="*/ 194039 h 223354"/>
                <a:gd name="connsiteX22" fmla="*/ 52317 w 180547"/>
                <a:gd name="connsiteY22" fmla="*/ 198230 h 223354"/>
                <a:gd name="connsiteX23" fmla="*/ 52317 w 180547"/>
                <a:gd name="connsiteY23" fmla="*/ 198230 h 223354"/>
                <a:gd name="connsiteX24" fmla="*/ 52317 w 180547"/>
                <a:gd name="connsiteY24" fmla="*/ 198230 h 223354"/>
                <a:gd name="connsiteX25" fmla="*/ 55556 w 180547"/>
                <a:gd name="connsiteY25" fmla="*/ 201087 h 223354"/>
                <a:gd name="connsiteX26" fmla="*/ 68129 w 180547"/>
                <a:gd name="connsiteY26" fmla="*/ 210231 h 223354"/>
                <a:gd name="connsiteX27" fmla="*/ 68129 w 180547"/>
                <a:gd name="connsiteY27" fmla="*/ 210231 h 223354"/>
                <a:gd name="connsiteX28" fmla="*/ 85274 w 180547"/>
                <a:gd name="connsiteY28" fmla="*/ 218137 h 223354"/>
                <a:gd name="connsiteX29" fmla="*/ 85274 w 180547"/>
                <a:gd name="connsiteY29" fmla="*/ 218137 h 223354"/>
                <a:gd name="connsiteX30" fmla="*/ 106991 w 180547"/>
                <a:gd name="connsiteY30" fmla="*/ 222518 h 223354"/>
                <a:gd name="connsiteX31" fmla="*/ 124707 w 180547"/>
                <a:gd name="connsiteY31" fmla="*/ 221661 h 223354"/>
                <a:gd name="connsiteX32" fmla="*/ 132422 w 180547"/>
                <a:gd name="connsiteY32" fmla="*/ 220518 h 223354"/>
                <a:gd name="connsiteX33" fmla="*/ 130803 w 180547"/>
                <a:gd name="connsiteY33" fmla="*/ 219280 h 223354"/>
                <a:gd name="connsiteX34" fmla="*/ 130803 w 180547"/>
                <a:gd name="connsiteY34" fmla="*/ 219280 h 223354"/>
                <a:gd name="connsiteX35" fmla="*/ 132422 w 180547"/>
                <a:gd name="connsiteY35" fmla="*/ 220518 h 223354"/>
                <a:gd name="connsiteX36" fmla="*/ 143281 w 180547"/>
                <a:gd name="connsiteY36" fmla="*/ 216041 h 223354"/>
                <a:gd name="connsiteX37" fmla="*/ 143281 w 180547"/>
                <a:gd name="connsiteY37" fmla="*/ 216041 h 223354"/>
                <a:gd name="connsiteX38" fmla="*/ 143281 w 180547"/>
                <a:gd name="connsiteY38" fmla="*/ 216041 h 223354"/>
                <a:gd name="connsiteX39" fmla="*/ 153473 w 180547"/>
                <a:gd name="connsiteY39" fmla="*/ 209659 h 223354"/>
                <a:gd name="connsiteX40" fmla="*/ 166712 w 180547"/>
                <a:gd name="connsiteY40" fmla="*/ 198134 h 223354"/>
                <a:gd name="connsiteX41" fmla="*/ 171951 w 180547"/>
                <a:gd name="connsiteY41" fmla="*/ 189371 h 223354"/>
                <a:gd name="connsiteX42" fmla="*/ 174332 w 180547"/>
                <a:gd name="connsiteY42" fmla="*/ 184514 h 223354"/>
                <a:gd name="connsiteX43" fmla="*/ 174332 w 180547"/>
                <a:gd name="connsiteY43" fmla="*/ 184514 h 223354"/>
                <a:gd name="connsiteX44" fmla="*/ 179762 w 180547"/>
                <a:gd name="connsiteY44" fmla="*/ 154224 h 223354"/>
                <a:gd name="connsiteX45" fmla="*/ 179762 w 180547"/>
                <a:gd name="connsiteY45" fmla="*/ 154224 h 223354"/>
                <a:gd name="connsiteX46" fmla="*/ 179571 w 180547"/>
                <a:gd name="connsiteY46" fmla="*/ 153176 h 223354"/>
                <a:gd name="connsiteX47" fmla="*/ 178809 w 180547"/>
                <a:gd name="connsiteY47" fmla="*/ 139937 h 223354"/>
                <a:gd name="connsiteX48" fmla="*/ 176428 w 180547"/>
                <a:gd name="connsiteY48" fmla="*/ 131840 h 223354"/>
                <a:gd name="connsiteX49" fmla="*/ 176428 w 180547"/>
                <a:gd name="connsiteY49" fmla="*/ 131840 h 223354"/>
                <a:gd name="connsiteX50" fmla="*/ 176047 w 180547"/>
                <a:gd name="connsiteY50" fmla="*/ 130602 h 223354"/>
                <a:gd name="connsiteX51" fmla="*/ 172808 w 180547"/>
                <a:gd name="connsiteY51" fmla="*/ 117839 h 223354"/>
                <a:gd name="connsiteX52" fmla="*/ 171475 w 180547"/>
                <a:gd name="connsiteY52" fmla="*/ 112028 h 223354"/>
                <a:gd name="connsiteX53" fmla="*/ 171475 w 180547"/>
                <a:gd name="connsiteY53" fmla="*/ 112028 h 223354"/>
                <a:gd name="connsiteX54" fmla="*/ 164141 w 180547"/>
                <a:gd name="connsiteY54" fmla="*/ 91454 h 223354"/>
                <a:gd name="connsiteX55" fmla="*/ 164141 w 180547"/>
                <a:gd name="connsiteY55" fmla="*/ 91454 h 223354"/>
                <a:gd name="connsiteX56" fmla="*/ 158807 w 180547"/>
                <a:gd name="connsiteY56" fmla="*/ 78215 h 223354"/>
                <a:gd name="connsiteX57" fmla="*/ 156711 w 180547"/>
                <a:gd name="connsiteY57" fmla="*/ 73643 h 223354"/>
                <a:gd name="connsiteX58" fmla="*/ 156235 w 180547"/>
                <a:gd name="connsiteY58" fmla="*/ 72214 h 223354"/>
                <a:gd name="connsiteX59" fmla="*/ 156235 w 180547"/>
                <a:gd name="connsiteY59" fmla="*/ 72214 h 223354"/>
                <a:gd name="connsiteX60" fmla="*/ 149948 w 180547"/>
                <a:gd name="connsiteY60" fmla="*/ 59926 h 223354"/>
                <a:gd name="connsiteX61" fmla="*/ 149948 w 180547"/>
                <a:gd name="connsiteY61" fmla="*/ 59926 h 223354"/>
                <a:gd name="connsiteX62" fmla="*/ 143090 w 180547"/>
                <a:gd name="connsiteY62" fmla="*/ 48306 h 223354"/>
                <a:gd name="connsiteX63" fmla="*/ 135947 w 180547"/>
                <a:gd name="connsiteY63" fmla="*/ 39353 h 223354"/>
                <a:gd name="connsiteX64" fmla="*/ 135947 w 180547"/>
                <a:gd name="connsiteY64" fmla="*/ 39353 h 223354"/>
                <a:gd name="connsiteX65" fmla="*/ 132994 w 180547"/>
                <a:gd name="connsiteY65" fmla="*/ 33542 h 223354"/>
                <a:gd name="connsiteX66" fmla="*/ 132994 w 180547"/>
                <a:gd name="connsiteY66" fmla="*/ 33542 h 223354"/>
                <a:gd name="connsiteX67" fmla="*/ 132994 w 180547"/>
                <a:gd name="connsiteY67" fmla="*/ 33542 h 223354"/>
                <a:gd name="connsiteX68" fmla="*/ 129374 w 180547"/>
                <a:gd name="connsiteY68" fmla="*/ 29161 h 223354"/>
                <a:gd name="connsiteX69" fmla="*/ 123945 w 180547"/>
                <a:gd name="connsiteY69" fmla="*/ 23351 h 223354"/>
                <a:gd name="connsiteX70" fmla="*/ 118040 w 180547"/>
                <a:gd name="connsiteY70" fmla="*/ 18112 h 223354"/>
                <a:gd name="connsiteX71" fmla="*/ 118040 w 180547"/>
                <a:gd name="connsiteY71" fmla="*/ 18112 h 223354"/>
                <a:gd name="connsiteX72" fmla="*/ 118040 w 180547"/>
                <a:gd name="connsiteY72" fmla="*/ 18112 h 223354"/>
                <a:gd name="connsiteX73" fmla="*/ 116516 w 180547"/>
                <a:gd name="connsiteY73" fmla="*/ 17731 h 223354"/>
                <a:gd name="connsiteX74" fmla="*/ 101371 w 180547"/>
                <a:gd name="connsiteY74" fmla="*/ 5729 h 223354"/>
                <a:gd name="connsiteX75" fmla="*/ 101371 w 180547"/>
                <a:gd name="connsiteY75" fmla="*/ 5729 h 223354"/>
                <a:gd name="connsiteX76" fmla="*/ 101371 w 180547"/>
                <a:gd name="connsiteY76" fmla="*/ 5729 h 223354"/>
                <a:gd name="connsiteX77" fmla="*/ 98799 w 180547"/>
                <a:gd name="connsiteY77" fmla="*/ 4110 h 223354"/>
                <a:gd name="connsiteX78" fmla="*/ 98799 w 180547"/>
                <a:gd name="connsiteY78" fmla="*/ 4110 h 223354"/>
                <a:gd name="connsiteX79" fmla="*/ 96799 w 180547"/>
                <a:gd name="connsiteY79" fmla="*/ 2967 h 223354"/>
                <a:gd name="connsiteX80" fmla="*/ 96799 w 180547"/>
                <a:gd name="connsiteY80" fmla="*/ 2967 h 223354"/>
                <a:gd name="connsiteX81" fmla="*/ 83369 w 180547"/>
                <a:gd name="connsiteY81" fmla="*/ 395 h 223354"/>
                <a:gd name="connsiteX82" fmla="*/ 83369 w 180547"/>
                <a:gd name="connsiteY82" fmla="*/ 395 h 223354"/>
                <a:gd name="connsiteX83" fmla="*/ 75558 w 180547"/>
                <a:gd name="connsiteY83" fmla="*/ 1157 h 223354"/>
                <a:gd name="connsiteX84" fmla="*/ 64414 w 180547"/>
                <a:gd name="connsiteY84" fmla="*/ 967 h 223354"/>
                <a:gd name="connsiteX85" fmla="*/ 49841 w 180547"/>
                <a:gd name="connsiteY85" fmla="*/ 3253 h 223354"/>
                <a:gd name="connsiteX86" fmla="*/ 49745 w 180547"/>
                <a:gd name="connsiteY86" fmla="*/ 3253 h 223354"/>
                <a:gd name="connsiteX87" fmla="*/ 49745 w 180547"/>
                <a:gd name="connsiteY87" fmla="*/ 3253 h 223354"/>
                <a:gd name="connsiteX88" fmla="*/ 45173 w 180547"/>
                <a:gd name="connsiteY88" fmla="*/ 4205 h 223354"/>
                <a:gd name="connsiteX89" fmla="*/ 38887 w 180547"/>
                <a:gd name="connsiteY89" fmla="*/ 6396 h 223354"/>
                <a:gd name="connsiteX90" fmla="*/ 38887 w 180547"/>
                <a:gd name="connsiteY90" fmla="*/ 6396 h 223354"/>
                <a:gd name="connsiteX91" fmla="*/ 32886 w 180547"/>
                <a:gd name="connsiteY91" fmla="*/ 9158 h 223354"/>
                <a:gd name="connsiteX92" fmla="*/ 21075 w 180547"/>
                <a:gd name="connsiteY92" fmla="*/ 17159 h 223354"/>
                <a:gd name="connsiteX93" fmla="*/ 18408 w 180547"/>
                <a:gd name="connsiteY93" fmla="*/ 19541 h 223354"/>
                <a:gd name="connsiteX94" fmla="*/ 18408 w 180547"/>
                <a:gd name="connsiteY94" fmla="*/ 19541 h 223354"/>
                <a:gd name="connsiteX95" fmla="*/ 10217 w 180547"/>
                <a:gd name="connsiteY95" fmla="*/ 30113 h 223354"/>
                <a:gd name="connsiteX96" fmla="*/ 8788 w 180547"/>
                <a:gd name="connsiteY96" fmla="*/ 33257 h 223354"/>
                <a:gd name="connsiteX97" fmla="*/ 8788 w 180547"/>
                <a:gd name="connsiteY97" fmla="*/ 33257 h 223354"/>
                <a:gd name="connsiteX98" fmla="*/ 4406 w 180547"/>
                <a:gd name="connsiteY98" fmla="*/ 46973 h 223354"/>
                <a:gd name="connsiteX99" fmla="*/ 4406 w 180547"/>
                <a:gd name="connsiteY99" fmla="*/ 46973 h 223354"/>
                <a:gd name="connsiteX100" fmla="*/ 2406 w 180547"/>
                <a:gd name="connsiteY100" fmla="*/ 53831 h 223354"/>
                <a:gd name="connsiteX101" fmla="*/ 1454 w 180547"/>
                <a:gd name="connsiteY101" fmla="*/ 61736 h 223354"/>
                <a:gd name="connsiteX102" fmla="*/ 1168 w 180547"/>
                <a:gd name="connsiteY102" fmla="*/ 68404 h 223354"/>
                <a:gd name="connsiteX103" fmla="*/ 1263 w 180547"/>
                <a:gd name="connsiteY103" fmla="*/ 70118 h 223354"/>
                <a:gd name="connsiteX104" fmla="*/ 596 w 180547"/>
                <a:gd name="connsiteY104" fmla="*/ 77929 h 223354"/>
                <a:gd name="connsiteX105" fmla="*/ 596 w 180547"/>
                <a:gd name="connsiteY105" fmla="*/ 77929 h 223354"/>
                <a:gd name="connsiteX106" fmla="*/ 596 w 180547"/>
                <a:gd name="connsiteY106" fmla="*/ 77929 h 223354"/>
                <a:gd name="connsiteX107" fmla="*/ 3263 w 180547"/>
                <a:gd name="connsiteY107" fmla="*/ 95836 h 223354"/>
                <a:gd name="connsiteX108" fmla="*/ 3263 w 180547"/>
                <a:gd name="connsiteY108" fmla="*/ 95836 h 223354"/>
                <a:gd name="connsiteX109" fmla="*/ 3263 w 180547"/>
                <a:gd name="connsiteY109" fmla="*/ 95836 h 223354"/>
                <a:gd name="connsiteX110" fmla="*/ 3454 w 180547"/>
                <a:gd name="connsiteY110" fmla="*/ 96979 h 223354"/>
                <a:gd name="connsiteX111" fmla="*/ 3359 w 180547"/>
                <a:gd name="connsiteY111" fmla="*/ 97265 h 223354"/>
                <a:gd name="connsiteX112" fmla="*/ 4025 w 180547"/>
                <a:gd name="connsiteY112" fmla="*/ 108409 h 223354"/>
                <a:gd name="connsiteX113" fmla="*/ 169856 w 180547"/>
                <a:gd name="connsiteY113" fmla="*/ 120125 h 223354"/>
                <a:gd name="connsiteX114" fmla="*/ 169856 w 180547"/>
                <a:gd name="connsiteY114" fmla="*/ 120315 h 223354"/>
                <a:gd name="connsiteX115" fmla="*/ 169570 w 180547"/>
                <a:gd name="connsiteY115" fmla="*/ 120125 h 223354"/>
                <a:gd name="connsiteX116" fmla="*/ 169856 w 180547"/>
                <a:gd name="connsiteY116" fmla="*/ 120125 h 223354"/>
                <a:gd name="connsiteX117" fmla="*/ 98704 w 180547"/>
                <a:gd name="connsiteY117" fmla="*/ 17350 h 223354"/>
                <a:gd name="connsiteX118" fmla="*/ 99085 w 180547"/>
                <a:gd name="connsiteY118" fmla="*/ 17445 h 223354"/>
                <a:gd name="connsiteX119" fmla="*/ 98704 w 180547"/>
                <a:gd name="connsiteY119" fmla="*/ 17540 h 223354"/>
                <a:gd name="connsiteX120" fmla="*/ 98704 w 180547"/>
                <a:gd name="connsiteY120" fmla="*/ 17350 h 223354"/>
                <a:gd name="connsiteX121" fmla="*/ 153473 w 180547"/>
                <a:gd name="connsiteY121" fmla="*/ 105932 h 223354"/>
                <a:gd name="connsiteX122" fmla="*/ 153473 w 180547"/>
                <a:gd name="connsiteY122" fmla="*/ 105932 h 223354"/>
                <a:gd name="connsiteX123" fmla="*/ 152996 w 180547"/>
                <a:gd name="connsiteY123" fmla="*/ 106123 h 223354"/>
                <a:gd name="connsiteX124" fmla="*/ 153473 w 180547"/>
                <a:gd name="connsiteY124" fmla="*/ 105932 h 223354"/>
                <a:gd name="connsiteX125" fmla="*/ 100704 w 180547"/>
                <a:gd name="connsiteY125" fmla="*/ 80882 h 223354"/>
                <a:gd name="connsiteX126" fmla="*/ 100704 w 180547"/>
                <a:gd name="connsiteY126" fmla="*/ 80882 h 223354"/>
                <a:gd name="connsiteX127" fmla="*/ 100037 w 180547"/>
                <a:gd name="connsiteY127" fmla="*/ 81739 h 223354"/>
                <a:gd name="connsiteX128" fmla="*/ 100037 w 180547"/>
                <a:gd name="connsiteY128" fmla="*/ 81739 h 223354"/>
                <a:gd name="connsiteX129" fmla="*/ 100704 w 180547"/>
                <a:gd name="connsiteY129" fmla="*/ 80882 h 223354"/>
                <a:gd name="connsiteX130" fmla="*/ 123850 w 180547"/>
                <a:gd name="connsiteY130" fmla="*/ 159844 h 223354"/>
                <a:gd name="connsiteX131" fmla="*/ 123945 w 180547"/>
                <a:gd name="connsiteY131" fmla="*/ 160606 h 223354"/>
                <a:gd name="connsiteX132" fmla="*/ 123469 w 180547"/>
                <a:gd name="connsiteY132" fmla="*/ 160130 h 223354"/>
                <a:gd name="connsiteX133" fmla="*/ 123850 w 180547"/>
                <a:gd name="connsiteY133" fmla="*/ 159844 h 223354"/>
                <a:gd name="connsiteX134" fmla="*/ 82226 w 180547"/>
                <a:gd name="connsiteY134" fmla="*/ 94121 h 223354"/>
                <a:gd name="connsiteX135" fmla="*/ 82226 w 180547"/>
                <a:gd name="connsiteY135" fmla="*/ 94121 h 223354"/>
                <a:gd name="connsiteX136" fmla="*/ 82226 w 180547"/>
                <a:gd name="connsiteY136" fmla="*/ 94121 h 223354"/>
                <a:gd name="connsiteX137" fmla="*/ 82130 w 180547"/>
                <a:gd name="connsiteY137" fmla="*/ 94217 h 223354"/>
                <a:gd name="connsiteX138" fmla="*/ 82226 w 180547"/>
                <a:gd name="connsiteY138" fmla="*/ 94121 h 223354"/>
                <a:gd name="connsiteX139" fmla="*/ 82226 w 180547"/>
                <a:gd name="connsiteY139" fmla="*/ 94121 h 223354"/>
                <a:gd name="connsiteX140" fmla="*/ 82226 w 180547"/>
                <a:gd name="connsiteY140" fmla="*/ 94121 h 223354"/>
                <a:gd name="connsiteX141" fmla="*/ 105943 w 180547"/>
                <a:gd name="connsiteY141" fmla="*/ 124697 h 223354"/>
                <a:gd name="connsiteX142" fmla="*/ 105943 w 180547"/>
                <a:gd name="connsiteY142" fmla="*/ 124697 h 223354"/>
                <a:gd name="connsiteX143" fmla="*/ 105943 w 180547"/>
                <a:gd name="connsiteY143" fmla="*/ 124697 h 223354"/>
                <a:gd name="connsiteX144" fmla="*/ 105943 w 180547"/>
                <a:gd name="connsiteY144" fmla="*/ 124697 h 223354"/>
                <a:gd name="connsiteX145" fmla="*/ 105943 w 180547"/>
                <a:gd name="connsiteY145" fmla="*/ 124697 h 223354"/>
                <a:gd name="connsiteX146" fmla="*/ 105943 w 180547"/>
                <a:gd name="connsiteY146" fmla="*/ 124697 h 223354"/>
                <a:gd name="connsiteX147" fmla="*/ 129089 w 180547"/>
                <a:gd name="connsiteY147" fmla="*/ 116505 h 223354"/>
                <a:gd name="connsiteX148" fmla="*/ 129089 w 180547"/>
                <a:gd name="connsiteY148" fmla="*/ 116505 h 223354"/>
                <a:gd name="connsiteX149" fmla="*/ 129089 w 180547"/>
                <a:gd name="connsiteY149" fmla="*/ 116505 h 223354"/>
                <a:gd name="connsiteX150" fmla="*/ 129089 w 180547"/>
                <a:gd name="connsiteY150" fmla="*/ 116505 h 223354"/>
                <a:gd name="connsiteX151" fmla="*/ 129089 w 180547"/>
                <a:gd name="connsiteY151" fmla="*/ 116505 h 223354"/>
                <a:gd name="connsiteX152" fmla="*/ 128327 w 180547"/>
                <a:gd name="connsiteY152" fmla="*/ 159368 h 223354"/>
                <a:gd name="connsiteX153" fmla="*/ 126898 w 180547"/>
                <a:gd name="connsiteY153" fmla="*/ 156224 h 223354"/>
                <a:gd name="connsiteX154" fmla="*/ 129565 w 180547"/>
                <a:gd name="connsiteY154" fmla="*/ 158320 h 223354"/>
                <a:gd name="connsiteX155" fmla="*/ 128327 w 180547"/>
                <a:gd name="connsiteY155" fmla="*/ 159368 h 223354"/>
                <a:gd name="connsiteX156" fmla="*/ 124136 w 180547"/>
                <a:gd name="connsiteY156" fmla="*/ 83549 h 223354"/>
                <a:gd name="connsiteX157" fmla="*/ 124231 w 180547"/>
                <a:gd name="connsiteY157" fmla="*/ 83358 h 223354"/>
                <a:gd name="connsiteX158" fmla="*/ 124326 w 180547"/>
                <a:gd name="connsiteY158" fmla="*/ 83739 h 223354"/>
                <a:gd name="connsiteX159" fmla="*/ 124136 w 180547"/>
                <a:gd name="connsiteY159" fmla="*/ 83549 h 223354"/>
                <a:gd name="connsiteX160" fmla="*/ 67557 w 180547"/>
                <a:gd name="connsiteY160" fmla="*/ 70404 h 223354"/>
                <a:gd name="connsiteX161" fmla="*/ 67557 w 180547"/>
                <a:gd name="connsiteY161" fmla="*/ 70404 h 223354"/>
                <a:gd name="connsiteX162" fmla="*/ 67557 w 180547"/>
                <a:gd name="connsiteY162" fmla="*/ 70404 h 223354"/>
                <a:gd name="connsiteX163" fmla="*/ 67557 w 180547"/>
                <a:gd name="connsiteY163" fmla="*/ 70404 h 223354"/>
                <a:gd name="connsiteX164" fmla="*/ 42221 w 180547"/>
                <a:gd name="connsiteY164" fmla="*/ 107361 h 223354"/>
                <a:gd name="connsiteX165" fmla="*/ 42316 w 180547"/>
                <a:gd name="connsiteY165" fmla="*/ 107933 h 223354"/>
                <a:gd name="connsiteX166" fmla="*/ 42030 w 180547"/>
                <a:gd name="connsiteY166" fmla="*/ 107647 h 223354"/>
                <a:gd name="connsiteX167" fmla="*/ 42221 w 180547"/>
                <a:gd name="connsiteY167" fmla="*/ 107361 h 223354"/>
                <a:gd name="connsiteX168" fmla="*/ 102895 w 180547"/>
                <a:gd name="connsiteY168" fmla="*/ 170131 h 223354"/>
                <a:gd name="connsiteX169" fmla="*/ 102990 w 180547"/>
                <a:gd name="connsiteY169" fmla="*/ 170226 h 223354"/>
                <a:gd name="connsiteX170" fmla="*/ 102800 w 180547"/>
                <a:gd name="connsiteY170" fmla="*/ 170321 h 223354"/>
                <a:gd name="connsiteX171" fmla="*/ 102895 w 180547"/>
                <a:gd name="connsiteY171" fmla="*/ 170131 h 223354"/>
                <a:gd name="connsiteX172" fmla="*/ 23552 w 180547"/>
                <a:gd name="connsiteY172" fmla="*/ 97550 h 223354"/>
                <a:gd name="connsiteX173" fmla="*/ 23552 w 180547"/>
                <a:gd name="connsiteY173" fmla="*/ 97741 h 223354"/>
                <a:gd name="connsiteX174" fmla="*/ 23456 w 180547"/>
                <a:gd name="connsiteY174" fmla="*/ 97741 h 223354"/>
                <a:gd name="connsiteX175" fmla="*/ 23552 w 180547"/>
                <a:gd name="connsiteY175" fmla="*/ 97550 h 223354"/>
                <a:gd name="connsiteX176" fmla="*/ 23171 w 180547"/>
                <a:gd name="connsiteY176" fmla="*/ 98217 h 223354"/>
                <a:gd name="connsiteX177" fmla="*/ 23171 w 180547"/>
                <a:gd name="connsiteY177" fmla="*/ 98313 h 223354"/>
                <a:gd name="connsiteX178" fmla="*/ 23075 w 180547"/>
                <a:gd name="connsiteY178" fmla="*/ 98313 h 223354"/>
                <a:gd name="connsiteX179" fmla="*/ 23171 w 180547"/>
                <a:gd name="connsiteY179" fmla="*/ 98217 h 223354"/>
                <a:gd name="connsiteX180" fmla="*/ 24409 w 180547"/>
                <a:gd name="connsiteY180" fmla="*/ 84596 h 223354"/>
                <a:gd name="connsiteX181" fmla="*/ 24409 w 180547"/>
                <a:gd name="connsiteY181" fmla="*/ 84596 h 223354"/>
                <a:gd name="connsiteX182" fmla="*/ 24409 w 180547"/>
                <a:gd name="connsiteY182" fmla="*/ 84596 h 223354"/>
                <a:gd name="connsiteX183" fmla="*/ 24409 w 180547"/>
                <a:gd name="connsiteY183" fmla="*/ 84596 h 223354"/>
                <a:gd name="connsiteX184" fmla="*/ 58699 w 180547"/>
                <a:gd name="connsiteY184" fmla="*/ 155558 h 223354"/>
                <a:gd name="connsiteX185" fmla="*/ 58699 w 180547"/>
                <a:gd name="connsiteY185" fmla="*/ 155558 h 223354"/>
                <a:gd name="connsiteX186" fmla="*/ 58699 w 180547"/>
                <a:gd name="connsiteY186" fmla="*/ 155558 h 223354"/>
                <a:gd name="connsiteX187" fmla="*/ 58699 w 180547"/>
                <a:gd name="connsiteY187" fmla="*/ 155558 h 223354"/>
                <a:gd name="connsiteX188" fmla="*/ 89274 w 180547"/>
                <a:gd name="connsiteY188" fmla="*/ 165940 h 223354"/>
                <a:gd name="connsiteX189" fmla="*/ 89084 w 180547"/>
                <a:gd name="connsiteY189" fmla="*/ 165940 h 223354"/>
                <a:gd name="connsiteX190" fmla="*/ 89274 w 180547"/>
                <a:gd name="connsiteY190" fmla="*/ 165749 h 223354"/>
                <a:gd name="connsiteX191" fmla="*/ 89274 w 180547"/>
                <a:gd name="connsiteY191" fmla="*/ 165940 h 223354"/>
                <a:gd name="connsiteX192" fmla="*/ 93941 w 180547"/>
                <a:gd name="connsiteY192" fmla="*/ 165083 h 223354"/>
                <a:gd name="connsiteX193" fmla="*/ 93941 w 180547"/>
                <a:gd name="connsiteY193" fmla="*/ 165273 h 223354"/>
                <a:gd name="connsiteX194" fmla="*/ 93846 w 180547"/>
                <a:gd name="connsiteY194" fmla="*/ 165273 h 223354"/>
                <a:gd name="connsiteX195" fmla="*/ 93941 w 180547"/>
                <a:gd name="connsiteY195" fmla="*/ 165083 h 223354"/>
                <a:gd name="connsiteX196" fmla="*/ 130898 w 180547"/>
                <a:gd name="connsiteY196" fmla="*/ 61451 h 223354"/>
                <a:gd name="connsiteX197" fmla="*/ 130898 w 180547"/>
                <a:gd name="connsiteY197" fmla="*/ 61451 h 223354"/>
                <a:gd name="connsiteX198" fmla="*/ 131184 w 180547"/>
                <a:gd name="connsiteY198" fmla="*/ 61451 h 223354"/>
                <a:gd name="connsiteX199" fmla="*/ 130898 w 180547"/>
                <a:gd name="connsiteY199" fmla="*/ 61641 h 223354"/>
                <a:gd name="connsiteX200" fmla="*/ 130898 w 180547"/>
                <a:gd name="connsiteY200" fmla="*/ 61451 h 223354"/>
                <a:gd name="connsiteX201" fmla="*/ 20313 w 180547"/>
                <a:gd name="connsiteY201" fmla="*/ 72404 h 223354"/>
                <a:gd name="connsiteX202" fmla="*/ 20218 w 180547"/>
                <a:gd name="connsiteY202" fmla="*/ 71738 h 223354"/>
                <a:gd name="connsiteX203" fmla="*/ 20789 w 180547"/>
                <a:gd name="connsiteY203" fmla="*/ 72500 h 223354"/>
                <a:gd name="connsiteX204" fmla="*/ 20313 w 180547"/>
                <a:gd name="connsiteY204" fmla="*/ 72404 h 223354"/>
                <a:gd name="connsiteX205" fmla="*/ 77749 w 180547"/>
                <a:gd name="connsiteY205" fmla="*/ 164225 h 223354"/>
                <a:gd name="connsiteX206" fmla="*/ 77749 w 180547"/>
                <a:gd name="connsiteY206" fmla="*/ 164225 h 223354"/>
                <a:gd name="connsiteX207" fmla="*/ 77749 w 180547"/>
                <a:gd name="connsiteY207" fmla="*/ 164225 h 223354"/>
                <a:gd name="connsiteX208" fmla="*/ 77749 w 180547"/>
                <a:gd name="connsiteY208" fmla="*/ 164225 h 223354"/>
                <a:gd name="connsiteX209" fmla="*/ 168332 w 180547"/>
                <a:gd name="connsiteY209" fmla="*/ 167369 h 223354"/>
                <a:gd name="connsiteX210" fmla="*/ 168522 w 180547"/>
                <a:gd name="connsiteY210" fmla="*/ 167178 h 223354"/>
                <a:gd name="connsiteX211" fmla="*/ 168522 w 180547"/>
                <a:gd name="connsiteY211" fmla="*/ 167369 h 223354"/>
                <a:gd name="connsiteX212" fmla="*/ 168522 w 180547"/>
                <a:gd name="connsiteY212" fmla="*/ 167369 h 223354"/>
                <a:gd name="connsiteX213" fmla="*/ 168522 w 180547"/>
                <a:gd name="connsiteY213" fmla="*/ 167369 h 223354"/>
                <a:gd name="connsiteX214" fmla="*/ 168522 w 180547"/>
                <a:gd name="connsiteY214" fmla="*/ 167369 h 223354"/>
                <a:gd name="connsiteX215" fmla="*/ 168332 w 180547"/>
                <a:gd name="connsiteY215" fmla="*/ 167369 h 223354"/>
                <a:gd name="connsiteX216" fmla="*/ 94894 w 180547"/>
                <a:gd name="connsiteY216" fmla="*/ 24779 h 223354"/>
                <a:gd name="connsiteX217" fmla="*/ 94799 w 180547"/>
                <a:gd name="connsiteY217" fmla="*/ 24684 h 223354"/>
                <a:gd name="connsiteX218" fmla="*/ 94894 w 180547"/>
                <a:gd name="connsiteY218" fmla="*/ 24589 h 223354"/>
                <a:gd name="connsiteX219" fmla="*/ 94894 w 180547"/>
                <a:gd name="connsiteY219" fmla="*/ 24779 h 223354"/>
                <a:gd name="connsiteX220" fmla="*/ 15074 w 180547"/>
                <a:gd name="connsiteY220" fmla="*/ 98598 h 223354"/>
                <a:gd name="connsiteX221" fmla="*/ 15170 w 180547"/>
                <a:gd name="connsiteY221" fmla="*/ 98884 h 223354"/>
                <a:gd name="connsiteX222" fmla="*/ 15170 w 180547"/>
                <a:gd name="connsiteY222" fmla="*/ 98884 h 223354"/>
                <a:gd name="connsiteX223" fmla="*/ 14789 w 180547"/>
                <a:gd name="connsiteY223" fmla="*/ 98789 h 223354"/>
                <a:gd name="connsiteX224" fmla="*/ 15074 w 180547"/>
                <a:gd name="connsiteY224" fmla="*/ 98598 h 223354"/>
                <a:gd name="connsiteX225" fmla="*/ 46983 w 180547"/>
                <a:gd name="connsiteY225" fmla="*/ 174798 h 223354"/>
                <a:gd name="connsiteX226" fmla="*/ 46983 w 180547"/>
                <a:gd name="connsiteY226" fmla="*/ 174989 h 223354"/>
                <a:gd name="connsiteX227" fmla="*/ 46983 w 180547"/>
                <a:gd name="connsiteY227" fmla="*/ 174989 h 223354"/>
                <a:gd name="connsiteX228" fmla="*/ 46983 w 180547"/>
                <a:gd name="connsiteY228" fmla="*/ 174989 h 223354"/>
                <a:gd name="connsiteX229" fmla="*/ 46983 w 180547"/>
                <a:gd name="connsiteY229" fmla="*/ 174989 h 223354"/>
                <a:gd name="connsiteX230" fmla="*/ 46697 w 180547"/>
                <a:gd name="connsiteY230" fmla="*/ 174893 h 223354"/>
                <a:gd name="connsiteX231" fmla="*/ 46983 w 180547"/>
                <a:gd name="connsiteY231" fmla="*/ 174798 h 223354"/>
                <a:gd name="connsiteX232" fmla="*/ 59175 w 180547"/>
                <a:gd name="connsiteY232" fmla="*/ 192610 h 223354"/>
                <a:gd name="connsiteX233" fmla="*/ 59366 w 180547"/>
                <a:gd name="connsiteY233" fmla="*/ 192705 h 223354"/>
                <a:gd name="connsiteX234" fmla="*/ 59270 w 180547"/>
                <a:gd name="connsiteY234" fmla="*/ 192800 h 223354"/>
                <a:gd name="connsiteX235" fmla="*/ 59175 w 180547"/>
                <a:gd name="connsiteY235" fmla="*/ 192610 h 223354"/>
                <a:gd name="connsiteX236" fmla="*/ 135756 w 180547"/>
                <a:gd name="connsiteY236" fmla="*/ 60879 h 223354"/>
                <a:gd name="connsiteX237" fmla="*/ 135661 w 180547"/>
                <a:gd name="connsiteY237" fmla="*/ 60689 h 223354"/>
                <a:gd name="connsiteX238" fmla="*/ 135661 w 180547"/>
                <a:gd name="connsiteY238" fmla="*/ 60689 h 223354"/>
                <a:gd name="connsiteX239" fmla="*/ 135661 w 180547"/>
                <a:gd name="connsiteY239" fmla="*/ 60689 h 223354"/>
                <a:gd name="connsiteX240" fmla="*/ 135851 w 180547"/>
                <a:gd name="connsiteY240" fmla="*/ 60689 h 223354"/>
                <a:gd name="connsiteX241" fmla="*/ 135756 w 180547"/>
                <a:gd name="connsiteY241" fmla="*/ 60879 h 223354"/>
                <a:gd name="connsiteX242" fmla="*/ 104324 w 180547"/>
                <a:gd name="connsiteY242" fmla="*/ 21731 h 223354"/>
                <a:gd name="connsiteX243" fmla="*/ 104324 w 180547"/>
                <a:gd name="connsiteY243" fmla="*/ 21731 h 223354"/>
                <a:gd name="connsiteX244" fmla="*/ 104324 w 180547"/>
                <a:gd name="connsiteY244" fmla="*/ 21731 h 223354"/>
                <a:gd name="connsiteX245" fmla="*/ 104324 w 180547"/>
                <a:gd name="connsiteY245" fmla="*/ 21731 h 223354"/>
                <a:gd name="connsiteX246" fmla="*/ 104324 w 180547"/>
                <a:gd name="connsiteY246" fmla="*/ 21731 h 223354"/>
                <a:gd name="connsiteX247" fmla="*/ 104324 w 180547"/>
                <a:gd name="connsiteY247" fmla="*/ 21731 h 223354"/>
                <a:gd name="connsiteX248" fmla="*/ 138899 w 180547"/>
                <a:gd name="connsiteY248" fmla="*/ 197468 h 223354"/>
                <a:gd name="connsiteX249" fmla="*/ 138899 w 180547"/>
                <a:gd name="connsiteY249" fmla="*/ 197468 h 223354"/>
                <a:gd name="connsiteX250" fmla="*/ 138899 w 180547"/>
                <a:gd name="connsiteY250" fmla="*/ 197468 h 223354"/>
                <a:gd name="connsiteX251" fmla="*/ 138899 w 180547"/>
                <a:gd name="connsiteY251" fmla="*/ 197468 h 223354"/>
                <a:gd name="connsiteX252" fmla="*/ 162426 w 180547"/>
                <a:gd name="connsiteY252" fmla="*/ 192515 h 223354"/>
                <a:gd name="connsiteX253" fmla="*/ 162426 w 180547"/>
                <a:gd name="connsiteY253" fmla="*/ 192515 h 223354"/>
                <a:gd name="connsiteX254" fmla="*/ 162426 w 180547"/>
                <a:gd name="connsiteY254" fmla="*/ 192515 h 223354"/>
                <a:gd name="connsiteX255" fmla="*/ 162426 w 180547"/>
                <a:gd name="connsiteY255" fmla="*/ 192515 h 223354"/>
                <a:gd name="connsiteX256" fmla="*/ 162426 w 180547"/>
                <a:gd name="connsiteY256" fmla="*/ 192515 h 223354"/>
                <a:gd name="connsiteX257" fmla="*/ 170713 w 180547"/>
                <a:gd name="connsiteY257" fmla="*/ 149366 h 223354"/>
                <a:gd name="connsiteX258" fmla="*/ 170713 w 180547"/>
                <a:gd name="connsiteY258" fmla="*/ 149271 h 223354"/>
                <a:gd name="connsiteX259" fmla="*/ 170713 w 180547"/>
                <a:gd name="connsiteY259" fmla="*/ 149366 h 223354"/>
                <a:gd name="connsiteX260" fmla="*/ 170713 w 180547"/>
                <a:gd name="connsiteY260" fmla="*/ 149366 h 223354"/>
                <a:gd name="connsiteX261" fmla="*/ 123659 w 180547"/>
                <a:gd name="connsiteY261" fmla="*/ 33352 h 223354"/>
                <a:gd name="connsiteX262" fmla="*/ 123659 w 180547"/>
                <a:gd name="connsiteY262" fmla="*/ 33352 h 223354"/>
                <a:gd name="connsiteX263" fmla="*/ 123659 w 180547"/>
                <a:gd name="connsiteY263" fmla="*/ 33352 h 223354"/>
                <a:gd name="connsiteX264" fmla="*/ 123659 w 180547"/>
                <a:gd name="connsiteY264" fmla="*/ 33352 h 223354"/>
                <a:gd name="connsiteX265" fmla="*/ 79559 w 180547"/>
                <a:gd name="connsiteY265" fmla="*/ 18683 h 223354"/>
                <a:gd name="connsiteX266" fmla="*/ 79559 w 180547"/>
                <a:gd name="connsiteY266" fmla="*/ 18683 h 223354"/>
                <a:gd name="connsiteX267" fmla="*/ 79559 w 180547"/>
                <a:gd name="connsiteY267" fmla="*/ 18683 h 223354"/>
                <a:gd name="connsiteX268" fmla="*/ 79559 w 180547"/>
                <a:gd name="connsiteY268" fmla="*/ 18683 h 223354"/>
                <a:gd name="connsiteX269" fmla="*/ 130517 w 180547"/>
                <a:gd name="connsiteY269" fmla="*/ 218042 h 223354"/>
                <a:gd name="connsiteX270" fmla="*/ 130517 w 180547"/>
                <a:gd name="connsiteY270" fmla="*/ 218042 h 223354"/>
                <a:gd name="connsiteX271" fmla="*/ 130517 w 180547"/>
                <a:gd name="connsiteY271" fmla="*/ 218042 h 223354"/>
                <a:gd name="connsiteX272" fmla="*/ 130613 w 180547"/>
                <a:gd name="connsiteY272" fmla="*/ 218423 h 223354"/>
                <a:gd name="connsiteX273" fmla="*/ 130422 w 180547"/>
                <a:gd name="connsiteY273" fmla="*/ 218042 h 223354"/>
                <a:gd name="connsiteX274" fmla="*/ 130517 w 180547"/>
                <a:gd name="connsiteY274" fmla="*/ 218042 h 223354"/>
                <a:gd name="connsiteX275" fmla="*/ 175761 w 180547"/>
                <a:gd name="connsiteY275" fmla="*/ 150224 h 223354"/>
                <a:gd name="connsiteX276" fmla="*/ 176047 w 180547"/>
                <a:gd name="connsiteY276" fmla="*/ 150128 h 223354"/>
                <a:gd name="connsiteX277" fmla="*/ 175761 w 180547"/>
                <a:gd name="connsiteY277" fmla="*/ 150319 h 223354"/>
                <a:gd name="connsiteX278" fmla="*/ 175761 w 180547"/>
                <a:gd name="connsiteY278" fmla="*/ 150224 h 223354"/>
                <a:gd name="connsiteX279" fmla="*/ 174428 w 180547"/>
                <a:gd name="connsiteY279" fmla="*/ 140699 h 223354"/>
                <a:gd name="connsiteX280" fmla="*/ 174428 w 180547"/>
                <a:gd name="connsiteY280" fmla="*/ 140699 h 223354"/>
                <a:gd name="connsiteX281" fmla="*/ 174428 w 180547"/>
                <a:gd name="connsiteY281" fmla="*/ 140699 h 223354"/>
                <a:gd name="connsiteX282" fmla="*/ 174428 w 180547"/>
                <a:gd name="connsiteY282" fmla="*/ 140699 h 223354"/>
                <a:gd name="connsiteX283" fmla="*/ 174428 w 180547"/>
                <a:gd name="connsiteY283" fmla="*/ 140699 h 223354"/>
                <a:gd name="connsiteX284" fmla="*/ 163093 w 180547"/>
                <a:gd name="connsiteY284" fmla="*/ 106790 h 223354"/>
                <a:gd name="connsiteX285" fmla="*/ 163093 w 180547"/>
                <a:gd name="connsiteY285" fmla="*/ 106790 h 223354"/>
                <a:gd name="connsiteX286" fmla="*/ 163093 w 180547"/>
                <a:gd name="connsiteY286" fmla="*/ 106790 h 223354"/>
                <a:gd name="connsiteX287" fmla="*/ 163093 w 180547"/>
                <a:gd name="connsiteY287" fmla="*/ 106790 h 223354"/>
                <a:gd name="connsiteX288" fmla="*/ 162998 w 180547"/>
                <a:gd name="connsiteY288" fmla="*/ 106218 h 223354"/>
                <a:gd name="connsiteX289" fmla="*/ 163474 w 180547"/>
                <a:gd name="connsiteY289" fmla="*/ 106409 h 223354"/>
                <a:gd name="connsiteX290" fmla="*/ 163093 w 180547"/>
                <a:gd name="connsiteY290" fmla="*/ 106790 h 223354"/>
                <a:gd name="connsiteX291" fmla="*/ 126993 w 180547"/>
                <a:gd name="connsiteY291" fmla="*/ 34495 h 223354"/>
                <a:gd name="connsiteX292" fmla="*/ 126993 w 180547"/>
                <a:gd name="connsiteY292" fmla="*/ 34495 h 223354"/>
                <a:gd name="connsiteX293" fmla="*/ 126993 w 180547"/>
                <a:gd name="connsiteY293" fmla="*/ 34495 h 223354"/>
                <a:gd name="connsiteX294" fmla="*/ 126993 w 180547"/>
                <a:gd name="connsiteY294" fmla="*/ 34495 h 223354"/>
                <a:gd name="connsiteX295" fmla="*/ 86607 w 180547"/>
                <a:gd name="connsiteY295" fmla="*/ 11063 h 223354"/>
                <a:gd name="connsiteX296" fmla="*/ 86607 w 180547"/>
                <a:gd name="connsiteY296" fmla="*/ 11159 h 223354"/>
                <a:gd name="connsiteX297" fmla="*/ 86607 w 180547"/>
                <a:gd name="connsiteY297" fmla="*/ 11159 h 223354"/>
                <a:gd name="connsiteX298" fmla="*/ 86607 w 180547"/>
                <a:gd name="connsiteY298" fmla="*/ 11159 h 223354"/>
                <a:gd name="connsiteX299" fmla="*/ 86607 w 180547"/>
                <a:gd name="connsiteY299" fmla="*/ 11159 h 223354"/>
                <a:gd name="connsiteX300" fmla="*/ 86417 w 180547"/>
                <a:gd name="connsiteY300" fmla="*/ 11063 h 223354"/>
                <a:gd name="connsiteX301" fmla="*/ 86607 w 180547"/>
                <a:gd name="connsiteY301" fmla="*/ 11063 h 223354"/>
                <a:gd name="connsiteX302" fmla="*/ 15836 w 180547"/>
                <a:gd name="connsiteY302" fmla="*/ 137460 h 223354"/>
                <a:gd name="connsiteX303" fmla="*/ 15836 w 180547"/>
                <a:gd name="connsiteY303" fmla="*/ 137460 h 223354"/>
                <a:gd name="connsiteX304" fmla="*/ 15836 w 180547"/>
                <a:gd name="connsiteY304" fmla="*/ 137460 h 223354"/>
                <a:gd name="connsiteX305" fmla="*/ 15836 w 180547"/>
                <a:gd name="connsiteY305" fmla="*/ 137460 h 223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180547" h="223354">
                  <a:moveTo>
                    <a:pt x="4025" y="108409"/>
                  </a:moveTo>
                  <a:cubicBezTo>
                    <a:pt x="4025" y="108409"/>
                    <a:pt x="4025" y="108409"/>
                    <a:pt x="4025" y="108409"/>
                  </a:cubicBezTo>
                  <a:cubicBezTo>
                    <a:pt x="4025" y="108409"/>
                    <a:pt x="4025" y="108409"/>
                    <a:pt x="4025" y="108409"/>
                  </a:cubicBezTo>
                  <a:cubicBezTo>
                    <a:pt x="5073" y="112600"/>
                    <a:pt x="6121" y="116791"/>
                    <a:pt x="7169" y="120982"/>
                  </a:cubicBezTo>
                  <a:cubicBezTo>
                    <a:pt x="8026" y="126983"/>
                    <a:pt x="10121" y="132507"/>
                    <a:pt x="12884" y="137841"/>
                  </a:cubicBezTo>
                  <a:lnTo>
                    <a:pt x="12884" y="137841"/>
                  </a:lnTo>
                  <a:lnTo>
                    <a:pt x="12884" y="137841"/>
                  </a:lnTo>
                  <a:cubicBezTo>
                    <a:pt x="14027" y="141556"/>
                    <a:pt x="15170" y="145271"/>
                    <a:pt x="17456" y="148509"/>
                  </a:cubicBezTo>
                  <a:lnTo>
                    <a:pt x="17456" y="148509"/>
                  </a:lnTo>
                  <a:cubicBezTo>
                    <a:pt x="17551" y="149747"/>
                    <a:pt x="17837" y="150890"/>
                    <a:pt x="19170" y="151557"/>
                  </a:cubicBezTo>
                  <a:cubicBezTo>
                    <a:pt x="20123" y="154891"/>
                    <a:pt x="21266" y="158034"/>
                    <a:pt x="23837" y="160511"/>
                  </a:cubicBezTo>
                  <a:lnTo>
                    <a:pt x="23837" y="160511"/>
                  </a:lnTo>
                  <a:cubicBezTo>
                    <a:pt x="25171" y="165845"/>
                    <a:pt x="28600" y="169845"/>
                    <a:pt x="31934" y="173941"/>
                  </a:cubicBezTo>
                  <a:lnTo>
                    <a:pt x="31934" y="173941"/>
                  </a:lnTo>
                  <a:cubicBezTo>
                    <a:pt x="32981" y="176322"/>
                    <a:pt x="34220" y="178513"/>
                    <a:pt x="36315" y="180037"/>
                  </a:cubicBezTo>
                  <a:cubicBezTo>
                    <a:pt x="36315" y="180037"/>
                    <a:pt x="36315" y="180037"/>
                    <a:pt x="36315" y="180037"/>
                  </a:cubicBezTo>
                  <a:cubicBezTo>
                    <a:pt x="36887" y="180989"/>
                    <a:pt x="37553" y="181847"/>
                    <a:pt x="38125" y="182799"/>
                  </a:cubicBezTo>
                  <a:lnTo>
                    <a:pt x="38125" y="182799"/>
                  </a:lnTo>
                  <a:lnTo>
                    <a:pt x="38125" y="182799"/>
                  </a:lnTo>
                  <a:cubicBezTo>
                    <a:pt x="38887" y="184609"/>
                    <a:pt x="40030" y="186133"/>
                    <a:pt x="41840" y="186990"/>
                  </a:cubicBezTo>
                  <a:cubicBezTo>
                    <a:pt x="41840" y="186990"/>
                    <a:pt x="41840" y="186990"/>
                    <a:pt x="41840" y="186990"/>
                  </a:cubicBezTo>
                  <a:cubicBezTo>
                    <a:pt x="43173" y="189943"/>
                    <a:pt x="45459" y="192134"/>
                    <a:pt x="48031" y="194039"/>
                  </a:cubicBezTo>
                  <a:cubicBezTo>
                    <a:pt x="49460" y="195467"/>
                    <a:pt x="50888" y="196801"/>
                    <a:pt x="52317" y="198230"/>
                  </a:cubicBezTo>
                  <a:lnTo>
                    <a:pt x="52317" y="198230"/>
                  </a:lnTo>
                  <a:lnTo>
                    <a:pt x="52317" y="198230"/>
                  </a:lnTo>
                  <a:cubicBezTo>
                    <a:pt x="53365" y="199182"/>
                    <a:pt x="54508" y="200134"/>
                    <a:pt x="55556" y="201087"/>
                  </a:cubicBezTo>
                  <a:cubicBezTo>
                    <a:pt x="59175" y="204802"/>
                    <a:pt x="63271" y="208136"/>
                    <a:pt x="68129" y="210231"/>
                  </a:cubicBezTo>
                  <a:lnTo>
                    <a:pt x="68129" y="210231"/>
                  </a:lnTo>
                  <a:cubicBezTo>
                    <a:pt x="73653" y="213184"/>
                    <a:pt x="78701" y="217280"/>
                    <a:pt x="85274" y="218137"/>
                  </a:cubicBezTo>
                  <a:lnTo>
                    <a:pt x="85274" y="218137"/>
                  </a:lnTo>
                  <a:cubicBezTo>
                    <a:pt x="92227" y="220899"/>
                    <a:pt x="99466" y="222614"/>
                    <a:pt x="106991" y="222518"/>
                  </a:cubicBezTo>
                  <a:cubicBezTo>
                    <a:pt x="112991" y="224328"/>
                    <a:pt x="118802" y="222804"/>
                    <a:pt x="124707" y="221661"/>
                  </a:cubicBezTo>
                  <a:cubicBezTo>
                    <a:pt x="127279" y="221280"/>
                    <a:pt x="129851" y="220899"/>
                    <a:pt x="132422" y="220518"/>
                  </a:cubicBezTo>
                  <a:cubicBezTo>
                    <a:pt x="131851" y="220137"/>
                    <a:pt x="131375" y="219756"/>
                    <a:pt x="130803" y="219280"/>
                  </a:cubicBezTo>
                  <a:lnTo>
                    <a:pt x="130803" y="219280"/>
                  </a:lnTo>
                  <a:cubicBezTo>
                    <a:pt x="131184" y="219851"/>
                    <a:pt x="131756" y="220328"/>
                    <a:pt x="132422" y="220518"/>
                  </a:cubicBezTo>
                  <a:cubicBezTo>
                    <a:pt x="136423" y="220042"/>
                    <a:pt x="140042" y="218518"/>
                    <a:pt x="143281" y="216041"/>
                  </a:cubicBezTo>
                  <a:lnTo>
                    <a:pt x="143281" y="216041"/>
                  </a:lnTo>
                  <a:lnTo>
                    <a:pt x="143281" y="216041"/>
                  </a:lnTo>
                  <a:cubicBezTo>
                    <a:pt x="146900" y="214232"/>
                    <a:pt x="150806" y="212993"/>
                    <a:pt x="153473" y="209659"/>
                  </a:cubicBezTo>
                  <a:cubicBezTo>
                    <a:pt x="159092" y="207278"/>
                    <a:pt x="163283" y="203088"/>
                    <a:pt x="166712" y="198134"/>
                  </a:cubicBezTo>
                  <a:cubicBezTo>
                    <a:pt x="169094" y="195563"/>
                    <a:pt x="171475" y="193086"/>
                    <a:pt x="171951" y="189371"/>
                  </a:cubicBezTo>
                  <a:cubicBezTo>
                    <a:pt x="173475" y="188133"/>
                    <a:pt x="174237" y="186514"/>
                    <a:pt x="174332" y="184514"/>
                  </a:cubicBezTo>
                  <a:lnTo>
                    <a:pt x="174332" y="184514"/>
                  </a:lnTo>
                  <a:cubicBezTo>
                    <a:pt x="179381" y="174989"/>
                    <a:pt x="181952" y="165083"/>
                    <a:pt x="179762" y="154224"/>
                  </a:cubicBezTo>
                  <a:lnTo>
                    <a:pt x="179762" y="154224"/>
                  </a:lnTo>
                  <a:cubicBezTo>
                    <a:pt x="179952" y="153843"/>
                    <a:pt x="179857" y="153462"/>
                    <a:pt x="179571" y="153176"/>
                  </a:cubicBezTo>
                  <a:cubicBezTo>
                    <a:pt x="181000" y="148700"/>
                    <a:pt x="179571" y="144318"/>
                    <a:pt x="178809" y="139937"/>
                  </a:cubicBezTo>
                  <a:cubicBezTo>
                    <a:pt x="178714" y="137079"/>
                    <a:pt x="178714" y="134126"/>
                    <a:pt x="176428" y="131840"/>
                  </a:cubicBezTo>
                  <a:cubicBezTo>
                    <a:pt x="176428" y="131840"/>
                    <a:pt x="176428" y="131840"/>
                    <a:pt x="176428" y="131840"/>
                  </a:cubicBezTo>
                  <a:cubicBezTo>
                    <a:pt x="176523" y="131364"/>
                    <a:pt x="176428" y="130983"/>
                    <a:pt x="176047" y="130602"/>
                  </a:cubicBezTo>
                  <a:cubicBezTo>
                    <a:pt x="175475" y="126221"/>
                    <a:pt x="175380" y="121744"/>
                    <a:pt x="172808" y="117839"/>
                  </a:cubicBezTo>
                  <a:cubicBezTo>
                    <a:pt x="172332" y="115934"/>
                    <a:pt x="171951" y="113933"/>
                    <a:pt x="171475" y="112028"/>
                  </a:cubicBezTo>
                  <a:lnTo>
                    <a:pt x="171475" y="112028"/>
                  </a:lnTo>
                  <a:cubicBezTo>
                    <a:pt x="168998" y="105170"/>
                    <a:pt x="166617" y="98313"/>
                    <a:pt x="164141" y="91454"/>
                  </a:cubicBezTo>
                  <a:cubicBezTo>
                    <a:pt x="164141" y="91454"/>
                    <a:pt x="164141" y="91454"/>
                    <a:pt x="164141" y="91454"/>
                  </a:cubicBezTo>
                  <a:cubicBezTo>
                    <a:pt x="163569" y="86501"/>
                    <a:pt x="161378" y="82310"/>
                    <a:pt x="158807" y="78215"/>
                  </a:cubicBezTo>
                  <a:cubicBezTo>
                    <a:pt x="158616" y="76405"/>
                    <a:pt x="158235" y="74786"/>
                    <a:pt x="156711" y="73643"/>
                  </a:cubicBezTo>
                  <a:cubicBezTo>
                    <a:pt x="156711" y="73071"/>
                    <a:pt x="156616" y="72595"/>
                    <a:pt x="156235" y="72214"/>
                  </a:cubicBezTo>
                  <a:lnTo>
                    <a:pt x="156235" y="72214"/>
                  </a:lnTo>
                  <a:cubicBezTo>
                    <a:pt x="154616" y="67928"/>
                    <a:pt x="153092" y="63546"/>
                    <a:pt x="149948" y="59926"/>
                  </a:cubicBezTo>
                  <a:lnTo>
                    <a:pt x="149948" y="59926"/>
                  </a:lnTo>
                  <a:cubicBezTo>
                    <a:pt x="147662" y="56117"/>
                    <a:pt x="145376" y="52211"/>
                    <a:pt x="143090" y="48306"/>
                  </a:cubicBezTo>
                  <a:cubicBezTo>
                    <a:pt x="140995" y="45163"/>
                    <a:pt x="140614" y="40591"/>
                    <a:pt x="135947" y="39353"/>
                  </a:cubicBezTo>
                  <a:lnTo>
                    <a:pt x="135947" y="39353"/>
                  </a:lnTo>
                  <a:cubicBezTo>
                    <a:pt x="136042" y="36876"/>
                    <a:pt x="134423" y="35257"/>
                    <a:pt x="132994" y="33542"/>
                  </a:cubicBezTo>
                  <a:cubicBezTo>
                    <a:pt x="132994" y="33542"/>
                    <a:pt x="132994" y="33542"/>
                    <a:pt x="132994" y="33542"/>
                  </a:cubicBezTo>
                  <a:cubicBezTo>
                    <a:pt x="132994" y="33542"/>
                    <a:pt x="132994" y="33542"/>
                    <a:pt x="132994" y="33542"/>
                  </a:cubicBezTo>
                  <a:cubicBezTo>
                    <a:pt x="132422" y="31542"/>
                    <a:pt x="131089" y="30113"/>
                    <a:pt x="129374" y="29161"/>
                  </a:cubicBezTo>
                  <a:cubicBezTo>
                    <a:pt x="128041" y="26875"/>
                    <a:pt x="126517" y="24589"/>
                    <a:pt x="123945" y="23351"/>
                  </a:cubicBezTo>
                  <a:cubicBezTo>
                    <a:pt x="122707" y="20779"/>
                    <a:pt x="121183" y="18588"/>
                    <a:pt x="118040" y="18112"/>
                  </a:cubicBezTo>
                  <a:lnTo>
                    <a:pt x="118040" y="18112"/>
                  </a:lnTo>
                  <a:lnTo>
                    <a:pt x="118040" y="18112"/>
                  </a:lnTo>
                  <a:cubicBezTo>
                    <a:pt x="117563" y="18017"/>
                    <a:pt x="116992" y="17826"/>
                    <a:pt x="116516" y="17731"/>
                  </a:cubicBezTo>
                  <a:cubicBezTo>
                    <a:pt x="114134" y="10397"/>
                    <a:pt x="107086" y="8968"/>
                    <a:pt x="101371" y="5729"/>
                  </a:cubicBezTo>
                  <a:lnTo>
                    <a:pt x="101371" y="5729"/>
                  </a:lnTo>
                  <a:lnTo>
                    <a:pt x="101371" y="5729"/>
                  </a:lnTo>
                  <a:cubicBezTo>
                    <a:pt x="100990" y="4396"/>
                    <a:pt x="99942" y="4205"/>
                    <a:pt x="98799" y="4110"/>
                  </a:cubicBezTo>
                  <a:lnTo>
                    <a:pt x="98799" y="4110"/>
                  </a:lnTo>
                  <a:cubicBezTo>
                    <a:pt x="98132" y="3729"/>
                    <a:pt x="97466" y="3348"/>
                    <a:pt x="96799" y="2967"/>
                  </a:cubicBezTo>
                  <a:lnTo>
                    <a:pt x="96799" y="2967"/>
                  </a:lnTo>
                  <a:cubicBezTo>
                    <a:pt x="92703" y="109"/>
                    <a:pt x="87845" y="967"/>
                    <a:pt x="83369" y="395"/>
                  </a:cubicBezTo>
                  <a:lnTo>
                    <a:pt x="83369" y="395"/>
                  </a:lnTo>
                  <a:cubicBezTo>
                    <a:pt x="80797" y="681"/>
                    <a:pt x="78130" y="872"/>
                    <a:pt x="75558" y="1157"/>
                  </a:cubicBezTo>
                  <a:cubicBezTo>
                    <a:pt x="71843" y="-1224"/>
                    <a:pt x="68129" y="776"/>
                    <a:pt x="64414" y="967"/>
                  </a:cubicBezTo>
                  <a:cubicBezTo>
                    <a:pt x="59270" y="109"/>
                    <a:pt x="54317" y="300"/>
                    <a:pt x="49841" y="3253"/>
                  </a:cubicBezTo>
                  <a:lnTo>
                    <a:pt x="49745" y="3253"/>
                  </a:lnTo>
                  <a:lnTo>
                    <a:pt x="49745" y="3253"/>
                  </a:lnTo>
                  <a:cubicBezTo>
                    <a:pt x="48221" y="3539"/>
                    <a:pt x="46697" y="3824"/>
                    <a:pt x="45173" y="4205"/>
                  </a:cubicBezTo>
                  <a:cubicBezTo>
                    <a:pt x="42887" y="4396"/>
                    <a:pt x="40601" y="4396"/>
                    <a:pt x="38887" y="6396"/>
                  </a:cubicBezTo>
                  <a:lnTo>
                    <a:pt x="38887" y="6396"/>
                  </a:lnTo>
                  <a:cubicBezTo>
                    <a:pt x="36601" y="6682"/>
                    <a:pt x="34601" y="7539"/>
                    <a:pt x="32886" y="9158"/>
                  </a:cubicBezTo>
                  <a:cubicBezTo>
                    <a:pt x="28219" y="10682"/>
                    <a:pt x="24409" y="13635"/>
                    <a:pt x="21075" y="17159"/>
                  </a:cubicBezTo>
                  <a:cubicBezTo>
                    <a:pt x="20218" y="17921"/>
                    <a:pt x="19265" y="18779"/>
                    <a:pt x="18408" y="19541"/>
                  </a:cubicBezTo>
                  <a:lnTo>
                    <a:pt x="18408" y="19541"/>
                  </a:lnTo>
                  <a:cubicBezTo>
                    <a:pt x="14693" y="22303"/>
                    <a:pt x="11931" y="25827"/>
                    <a:pt x="10217" y="30113"/>
                  </a:cubicBezTo>
                  <a:cubicBezTo>
                    <a:pt x="9740" y="31161"/>
                    <a:pt x="9264" y="32209"/>
                    <a:pt x="8788" y="33257"/>
                  </a:cubicBezTo>
                  <a:lnTo>
                    <a:pt x="8788" y="33257"/>
                  </a:lnTo>
                  <a:cubicBezTo>
                    <a:pt x="5549" y="37257"/>
                    <a:pt x="4216" y="41924"/>
                    <a:pt x="4406" y="46973"/>
                  </a:cubicBezTo>
                  <a:lnTo>
                    <a:pt x="4406" y="46973"/>
                  </a:lnTo>
                  <a:cubicBezTo>
                    <a:pt x="2025" y="48782"/>
                    <a:pt x="1835" y="51164"/>
                    <a:pt x="2406" y="53831"/>
                  </a:cubicBezTo>
                  <a:cubicBezTo>
                    <a:pt x="25" y="56212"/>
                    <a:pt x="1644" y="59069"/>
                    <a:pt x="1454" y="61736"/>
                  </a:cubicBezTo>
                  <a:cubicBezTo>
                    <a:pt x="-166" y="63927"/>
                    <a:pt x="1073" y="66118"/>
                    <a:pt x="1168" y="68404"/>
                  </a:cubicBezTo>
                  <a:cubicBezTo>
                    <a:pt x="1168" y="68975"/>
                    <a:pt x="1263" y="69547"/>
                    <a:pt x="1263" y="70118"/>
                  </a:cubicBezTo>
                  <a:cubicBezTo>
                    <a:pt x="-737" y="72595"/>
                    <a:pt x="311" y="75262"/>
                    <a:pt x="596" y="77929"/>
                  </a:cubicBezTo>
                  <a:cubicBezTo>
                    <a:pt x="596" y="77929"/>
                    <a:pt x="596" y="77929"/>
                    <a:pt x="596" y="77929"/>
                  </a:cubicBezTo>
                  <a:cubicBezTo>
                    <a:pt x="596" y="77929"/>
                    <a:pt x="596" y="77929"/>
                    <a:pt x="596" y="77929"/>
                  </a:cubicBezTo>
                  <a:cubicBezTo>
                    <a:pt x="-1309" y="84311"/>
                    <a:pt x="1835" y="89930"/>
                    <a:pt x="3263" y="95836"/>
                  </a:cubicBezTo>
                  <a:lnTo>
                    <a:pt x="3263" y="95836"/>
                  </a:lnTo>
                  <a:cubicBezTo>
                    <a:pt x="3263" y="95836"/>
                    <a:pt x="3263" y="95836"/>
                    <a:pt x="3263" y="95836"/>
                  </a:cubicBezTo>
                  <a:cubicBezTo>
                    <a:pt x="3168" y="96217"/>
                    <a:pt x="3263" y="96598"/>
                    <a:pt x="3454" y="96979"/>
                  </a:cubicBezTo>
                  <a:cubicBezTo>
                    <a:pt x="3359" y="97074"/>
                    <a:pt x="3454" y="97169"/>
                    <a:pt x="3359" y="97265"/>
                  </a:cubicBezTo>
                  <a:cubicBezTo>
                    <a:pt x="1644" y="101075"/>
                    <a:pt x="2978" y="104694"/>
                    <a:pt x="4025" y="108409"/>
                  </a:cubicBezTo>
                  <a:close/>
                  <a:moveTo>
                    <a:pt x="169856" y="120125"/>
                  </a:moveTo>
                  <a:cubicBezTo>
                    <a:pt x="169856" y="120220"/>
                    <a:pt x="169856" y="120315"/>
                    <a:pt x="169856" y="120315"/>
                  </a:cubicBezTo>
                  <a:cubicBezTo>
                    <a:pt x="169760" y="120315"/>
                    <a:pt x="169665" y="120125"/>
                    <a:pt x="169570" y="120125"/>
                  </a:cubicBezTo>
                  <a:cubicBezTo>
                    <a:pt x="169760" y="120125"/>
                    <a:pt x="169760" y="120220"/>
                    <a:pt x="169856" y="120125"/>
                  </a:cubicBezTo>
                  <a:close/>
                  <a:moveTo>
                    <a:pt x="98704" y="17350"/>
                  </a:moveTo>
                  <a:cubicBezTo>
                    <a:pt x="98799" y="17350"/>
                    <a:pt x="98990" y="17445"/>
                    <a:pt x="99085" y="17445"/>
                  </a:cubicBezTo>
                  <a:cubicBezTo>
                    <a:pt x="98894" y="17540"/>
                    <a:pt x="98894" y="17445"/>
                    <a:pt x="98704" y="17540"/>
                  </a:cubicBezTo>
                  <a:cubicBezTo>
                    <a:pt x="98704" y="17445"/>
                    <a:pt x="98704" y="17445"/>
                    <a:pt x="98704" y="17350"/>
                  </a:cubicBezTo>
                  <a:close/>
                  <a:moveTo>
                    <a:pt x="153473" y="105932"/>
                  </a:moveTo>
                  <a:cubicBezTo>
                    <a:pt x="153473" y="105932"/>
                    <a:pt x="153568" y="105932"/>
                    <a:pt x="153473" y="105932"/>
                  </a:cubicBezTo>
                  <a:cubicBezTo>
                    <a:pt x="153377" y="106028"/>
                    <a:pt x="153187" y="106028"/>
                    <a:pt x="152996" y="106123"/>
                  </a:cubicBezTo>
                  <a:cubicBezTo>
                    <a:pt x="153187" y="105932"/>
                    <a:pt x="153377" y="105932"/>
                    <a:pt x="153473" y="105932"/>
                  </a:cubicBezTo>
                  <a:close/>
                  <a:moveTo>
                    <a:pt x="100704" y="80882"/>
                  </a:moveTo>
                  <a:lnTo>
                    <a:pt x="100704" y="80882"/>
                  </a:lnTo>
                  <a:cubicBezTo>
                    <a:pt x="100514" y="81167"/>
                    <a:pt x="100228" y="81453"/>
                    <a:pt x="100037" y="81739"/>
                  </a:cubicBezTo>
                  <a:lnTo>
                    <a:pt x="100037" y="81739"/>
                  </a:lnTo>
                  <a:cubicBezTo>
                    <a:pt x="100418" y="81644"/>
                    <a:pt x="100514" y="81263"/>
                    <a:pt x="100704" y="80882"/>
                  </a:cubicBezTo>
                  <a:close/>
                  <a:moveTo>
                    <a:pt x="123850" y="159844"/>
                  </a:moveTo>
                  <a:cubicBezTo>
                    <a:pt x="123850" y="160130"/>
                    <a:pt x="123945" y="160320"/>
                    <a:pt x="123945" y="160606"/>
                  </a:cubicBezTo>
                  <a:cubicBezTo>
                    <a:pt x="123755" y="160511"/>
                    <a:pt x="123659" y="160320"/>
                    <a:pt x="123469" y="160130"/>
                  </a:cubicBezTo>
                  <a:cubicBezTo>
                    <a:pt x="123659" y="160034"/>
                    <a:pt x="123755" y="159939"/>
                    <a:pt x="123850" y="159844"/>
                  </a:cubicBezTo>
                  <a:close/>
                  <a:moveTo>
                    <a:pt x="82226" y="94121"/>
                  </a:moveTo>
                  <a:lnTo>
                    <a:pt x="82226" y="94121"/>
                  </a:lnTo>
                  <a:cubicBezTo>
                    <a:pt x="82226" y="94121"/>
                    <a:pt x="82321" y="94217"/>
                    <a:pt x="82226" y="94121"/>
                  </a:cubicBezTo>
                  <a:cubicBezTo>
                    <a:pt x="82226" y="94121"/>
                    <a:pt x="82130" y="94217"/>
                    <a:pt x="82130" y="94217"/>
                  </a:cubicBezTo>
                  <a:cubicBezTo>
                    <a:pt x="82226" y="94217"/>
                    <a:pt x="82226" y="94121"/>
                    <a:pt x="82226" y="94121"/>
                  </a:cubicBezTo>
                  <a:cubicBezTo>
                    <a:pt x="82226" y="94121"/>
                    <a:pt x="82226" y="94121"/>
                    <a:pt x="82226" y="94121"/>
                  </a:cubicBezTo>
                  <a:lnTo>
                    <a:pt x="82226" y="94121"/>
                  </a:lnTo>
                  <a:close/>
                  <a:moveTo>
                    <a:pt x="105943" y="124697"/>
                  </a:moveTo>
                  <a:lnTo>
                    <a:pt x="105943" y="124697"/>
                  </a:lnTo>
                  <a:cubicBezTo>
                    <a:pt x="106038" y="124697"/>
                    <a:pt x="106038" y="124601"/>
                    <a:pt x="105943" y="124697"/>
                  </a:cubicBezTo>
                  <a:cubicBezTo>
                    <a:pt x="106038" y="124697"/>
                    <a:pt x="106038" y="124697"/>
                    <a:pt x="105943" y="124697"/>
                  </a:cubicBezTo>
                  <a:cubicBezTo>
                    <a:pt x="105943" y="124697"/>
                    <a:pt x="105943" y="124697"/>
                    <a:pt x="105943" y="124697"/>
                  </a:cubicBezTo>
                  <a:lnTo>
                    <a:pt x="105943" y="124697"/>
                  </a:lnTo>
                  <a:close/>
                  <a:moveTo>
                    <a:pt x="129089" y="116505"/>
                  </a:moveTo>
                  <a:lnTo>
                    <a:pt x="129089" y="116505"/>
                  </a:lnTo>
                  <a:cubicBezTo>
                    <a:pt x="128993" y="116505"/>
                    <a:pt x="128993" y="116505"/>
                    <a:pt x="129089" y="116505"/>
                  </a:cubicBezTo>
                  <a:cubicBezTo>
                    <a:pt x="128993" y="116505"/>
                    <a:pt x="129089" y="116505"/>
                    <a:pt x="129089" y="116505"/>
                  </a:cubicBezTo>
                  <a:cubicBezTo>
                    <a:pt x="129089" y="116505"/>
                    <a:pt x="129089" y="116505"/>
                    <a:pt x="129089" y="116505"/>
                  </a:cubicBezTo>
                  <a:close/>
                  <a:moveTo>
                    <a:pt x="128327" y="159368"/>
                  </a:moveTo>
                  <a:cubicBezTo>
                    <a:pt x="127946" y="158415"/>
                    <a:pt x="127469" y="157367"/>
                    <a:pt x="126898" y="156224"/>
                  </a:cubicBezTo>
                  <a:cubicBezTo>
                    <a:pt x="127946" y="157272"/>
                    <a:pt x="128708" y="157844"/>
                    <a:pt x="129565" y="158320"/>
                  </a:cubicBezTo>
                  <a:cubicBezTo>
                    <a:pt x="129184" y="158701"/>
                    <a:pt x="128803" y="158987"/>
                    <a:pt x="128327" y="159368"/>
                  </a:cubicBezTo>
                  <a:close/>
                  <a:moveTo>
                    <a:pt x="124136" y="83549"/>
                  </a:moveTo>
                  <a:cubicBezTo>
                    <a:pt x="124231" y="83453"/>
                    <a:pt x="124231" y="83453"/>
                    <a:pt x="124231" y="83358"/>
                  </a:cubicBezTo>
                  <a:cubicBezTo>
                    <a:pt x="124231" y="83453"/>
                    <a:pt x="124231" y="83644"/>
                    <a:pt x="124326" y="83739"/>
                  </a:cubicBezTo>
                  <a:cubicBezTo>
                    <a:pt x="124231" y="83644"/>
                    <a:pt x="124231" y="83549"/>
                    <a:pt x="124136" y="83549"/>
                  </a:cubicBezTo>
                  <a:close/>
                  <a:moveTo>
                    <a:pt x="67557" y="70404"/>
                  </a:moveTo>
                  <a:lnTo>
                    <a:pt x="67557" y="70404"/>
                  </a:lnTo>
                  <a:cubicBezTo>
                    <a:pt x="67557" y="70404"/>
                    <a:pt x="67557" y="70404"/>
                    <a:pt x="67557" y="70404"/>
                  </a:cubicBezTo>
                  <a:cubicBezTo>
                    <a:pt x="67557" y="70404"/>
                    <a:pt x="67557" y="70404"/>
                    <a:pt x="67557" y="70404"/>
                  </a:cubicBezTo>
                  <a:close/>
                  <a:moveTo>
                    <a:pt x="42221" y="107361"/>
                  </a:moveTo>
                  <a:cubicBezTo>
                    <a:pt x="42221" y="107551"/>
                    <a:pt x="42316" y="107742"/>
                    <a:pt x="42316" y="107933"/>
                  </a:cubicBezTo>
                  <a:cubicBezTo>
                    <a:pt x="42221" y="107838"/>
                    <a:pt x="42221" y="107742"/>
                    <a:pt x="42030" y="107647"/>
                  </a:cubicBezTo>
                  <a:cubicBezTo>
                    <a:pt x="42125" y="107456"/>
                    <a:pt x="42125" y="107456"/>
                    <a:pt x="42221" y="107361"/>
                  </a:cubicBezTo>
                  <a:close/>
                  <a:moveTo>
                    <a:pt x="102895" y="170131"/>
                  </a:moveTo>
                  <a:cubicBezTo>
                    <a:pt x="102895" y="170131"/>
                    <a:pt x="102990" y="170226"/>
                    <a:pt x="102990" y="170226"/>
                  </a:cubicBezTo>
                  <a:cubicBezTo>
                    <a:pt x="102895" y="170226"/>
                    <a:pt x="102895" y="170226"/>
                    <a:pt x="102800" y="170321"/>
                  </a:cubicBezTo>
                  <a:cubicBezTo>
                    <a:pt x="102800" y="170226"/>
                    <a:pt x="102895" y="170226"/>
                    <a:pt x="102895" y="170131"/>
                  </a:cubicBezTo>
                  <a:close/>
                  <a:moveTo>
                    <a:pt x="23552" y="97550"/>
                  </a:moveTo>
                  <a:cubicBezTo>
                    <a:pt x="23552" y="97646"/>
                    <a:pt x="23552" y="97646"/>
                    <a:pt x="23552" y="97741"/>
                  </a:cubicBezTo>
                  <a:cubicBezTo>
                    <a:pt x="23552" y="97741"/>
                    <a:pt x="23456" y="97741"/>
                    <a:pt x="23456" y="97741"/>
                  </a:cubicBezTo>
                  <a:cubicBezTo>
                    <a:pt x="23456" y="97646"/>
                    <a:pt x="23552" y="97550"/>
                    <a:pt x="23552" y="97550"/>
                  </a:cubicBezTo>
                  <a:close/>
                  <a:moveTo>
                    <a:pt x="23171" y="98217"/>
                  </a:moveTo>
                  <a:cubicBezTo>
                    <a:pt x="23171" y="98217"/>
                    <a:pt x="23171" y="98313"/>
                    <a:pt x="23171" y="98313"/>
                  </a:cubicBezTo>
                  <a:cubicBezTo>
                    <a:pt x="23171" y="98313"/>
                    <a:pt x="23075" y="98313"/>
                    <a:pt x="23075" y="98313"/>
                  </a:cubicBezTo>
                  <a:cubicBezTo>
                    <a:pt x="23171" y="98313"/>
                    <a:pt x="23171" y="98217"/>
                    <a:pt x="23171" y="98217"/>
                  </a:cubicBezTo>
                  <a:close/>
                  <a:moveTo>
                    <a:pt x="24409" y="84596"/>
                  </a:moveTo>
                  <a:cubicBezTo>
                    <a:pt x="24409" y="84596"/>
                    <a:pt x="24409" y="84596"/>
                    <a:pt x="24409" y="84596"/>
                  </a:cubicBezTo>
                  <a:cubicBezTo>
                    <a:pt x="24409" y="84596"/>
                    <a:pt x="24409" y="84596"/>
                    <a:pt x="24409" y="84596"/>
                  </a:cubicBezTo>
                  <a:cubicBezTo>
                    <a:pt x="24409" y="84596"/>
                    <a:pt x="24409" y="84596"/>
                    <a:pt x="24409" y="84596"/>
                  </a:cubicBezTo>
                  <a:close/>
                  <a:moveTo>
                    <a:pt x="58699" y="155558"/>
                  </a:moveTo>
                  <a:cubicBezTo>
                    <a:pt x="58699" y="155558"/>
                    <a:pt x="58699" y="155558"/>
                    <a:pt x="58699" y="155558"/>
                  </a:cubicBezTo>
                  <a:cubicBezTo>
                    <a:pt x="58699" y="155558"/>
                    <a:pt x="58699" y="155558"/>
                    <a:pt x="58699" y="155558"/>
                  </a:cubicBezTo>
                  <a:cubicBezTo>
                    <a:pt x="58699" y="155558"/>
                    <a:pt x="58699" y="155558"/>
                    <a:pt x="58699" y="155558"/>
                  </a:cubicBezTo>
                  <a:close/>
                  <a:moveTo>
                    <a:pt x="89274" y="165940"/>
                  </a:moveTo>
                  <a:cubicBezTo>
                    <a:pt x="89179" y="165940"/>
                    <a:pt x="89179" y="165940"/>
                    <a:pt x="89084" y="165940"/>
                  </a:cubicBezTo>
                  <a:cubicBezTo>
                    <a:pt x="89179" y="165845"/>
                    <a:pt x="89179" y="165845"/>
                    <a:pt x="89274" y="165749"/>
                  </a:cubicBezTo>
                  <a:cubicBezTo>
                    <a:pt x="89274" y="165845"/>
                    <a:pt x="89274" y="165940"/>
                    <a:pt x="89274" y="165940"/>
                  </a:cubicBezTo>
                  <a:close/>
                  <a:moveTo>
                    <a:pt x="93941" y="165083"/>
                  </a:moveTo>
                  <a:cubicBezTo>
                    <a:pt x="93941" y="165178"/>
                    <a:pt x="93941" y="165178"/>
                    <a:pt x="93941" y="165273"/>
                  </a:cubicBezTo>
                  <a:cubicBezTo>
                    <a:pt x="93941" y="165273"/>
                    <a:pt x="93846" y="165273"/>
                    <a:pt x="93846" y="165273"/>
                  </a:cubicBezTo>
                  <a:cubicBezTo>
                    <a:pt x="93941" y="165178"/>
                    <a:pt x="93941" y="165178"/>
                    <a:pt x="93941" y="165083"/>
                  </a:cubicBezTo>
                  <a:close/>
                  <a:moveTo>
                    <a:pt x="130898" y="61451"/>
                  </a:moveTo>
                  <a:lnTo>
                    <a:pt x="130898" y="61451"/>
                  </a:lnTo>
                  <a:cubicBezTo>
                    <a:pt x="130994" y="61451"/>
                    <a:pt x="131089" y="61451"/>
                    <a:pt x="131184" y="61451"/>
                  </a:cubicBezTo>
                  <a:cubicBezTo>
                    <a:pt x="131089" y="61546"/>
                    <a:pt x="130994" y="61546"/>
                    <a:pt x="130898" y="61641"/>
                  </a:cubicBezTo>
                  <a:cubicBezTo>
                    <a:pt x="130898" y="61546"/>
                    <a:pt x="130898" y="61451"/>
                    <a:pt x="130898" y="61451"/>
                  </a:cubicBezTo>
                  <a:close/>
                  <a:moveTo>
                    <a:pt x="20313" y="72404"/>
                  </a:moveTo>
                  <a:cubicBezTo>
                    <a:pt x="20313" y="72214"/>
                    <a:pt x="20218" y="71928"/>
                    <a:pt x="20218" y="71738"/>
                  </a:cubicBezTo>
                  <a:cubicBezTo>
                    <a:pt x="20408" y="72023"/>
                    <a:pt x="20599" y="72214"/>
                    <a:pt x="20789" y="72500"/>
                  </a:cubicBezTo>
                  <a:cubicBezTo>
                    <a:pt x="20599" y="72500"/>
                    <a:pt x="20504" y="72404"/>
                    <a:pt x="20313" y="72404"/>
                  </a:cubicBezTo>
                  <a:close/>
                  <a:moveTo>
                    <a:pt x="77749" y="164225"/>
                  </a:moveTo>
                  <a:cubicBezTo>
                    <a:pt x="77749" y="164225"/>
                    <a:pt x="77749" y="164225"/>
                    <a:pt x="77749" y="164225"/>
                  </a:cubicBezTo>
                  <a:cubicBezTo>
                    <a:pt x="77749" y="164225"/>
                    <a:pt x="77749" y="164225"/>
                    <a:pt x="77749" y="164225"/>
                  </a:cubicBezTo>
                  <a:cubicBezTo>
                    <a:pt x="77749" y="164225"/>
                    <a:pt x="77749" y="164225"/>
                    <a:pt x="77749" y="164225"/>
                  </a:cubicBezTo>
                  <a:close/>
                  <a:moveTo>
                    <a:pt x="168332" y="167369"/>
                  </a:moveTo>
                  <a:cubicBezTo>
                    <a:pt x="168427" y="167273"/>
                    <a:pt x="168427" y="167178"/>
                    <a:pt x="168522" y="167178"/>
                  </a:cubicBezTo>
                  <a:cubicBezTo>
                    <a:pt x="168522" y="167273"/>
                    <a:pt x="168522" y="167273"/>
                    <a:pt x="168522" y="167369"/>
                  </a:cubicBezTo>
                  <a:lnTo>
                    <a:pt x="168522" y="167369"/>
                  </a:lnTo>
                  <a:lnTo>
                    <a:pt x="168522" y="167369"/>
                  </a:lnTo>
                  <a:lnTo>
                    <a:pt x="168522" y="167369"/>
                  </a:lnTo>
                  <a:cubicBezTo>
                    <a:pt x="168427" y="167369"/>
                    <a:pt x="168427" y="167369"/>
                    <a:pt x="168332" y="167369"/>
                  </a:cubicBezTo>
                  <a:close/>
                  <a:moveTo>
                    <a:pt x="94894" y="24779"/>
                  </a:moveTo>
                  <a:cubicBezTo>
                    <a:pt x="94894" y="24779"/>
                    <a:pt x="94799" y="24684"/>
                    <a:pt x="94799" y="24684"/>
                  </a:cubicBezTo>
                  <a:cubicBezTo>
                    <a:pt x="94799" y="24684"/>
                    <a:pt x="94894" y="24684"/>
                    <a:pt x="94894" y="24589"/>
                  </a:cubicBezTo>
                  <a:cubicBezTo>
                    <a:pt x="94894" y="24684"/>
                    <a:pt x="94894" y="24684"/>
                    <a:pt x="94894" y="24779"/>
                  </a:cubicBezTo>
                  <a:close/>
                  <a:moveTo>
                    <a:pt x="15074" y="98598"/>
                  </a:moveTo>
                  <a:cubicBezTo>
                    <a:pt x="15170" y="98693"/>
                    <a:pt x="15074" y="98789"/>
                    <a:pt x="15170" y="98884"/>
                  </a:cubicBezTo>
                  <a:lnTo>
                    <a:pt x="15170" y="98884"/>
                  </a:lnTo>
                  <a:cubicBezTo>
                    <a:pt x="15074" y="98789"/>
                    <a:pt x="14979" y="98789"/>
                    <a:pt x="14789" y="98789"/>
                  </a:cubicBezTo>
                  <a:cubicBezTo>
                    <a:pt x="14884" y="98693"/>
                    <a:pt x="14979" y="98598"/>
                    <a:pt x="15074" y="98598"/>
                  </a:cubicBezTo>
                  <a:close/>
                  <a:moveTo>
                    <a:pt x="46983" y="174798"/>
                  </a:moveTo>
                  <a:cubicBezTo>
                    <a:pt x="46983" y="174893"/>
                    <a:pt x="46983" y="174893"/>
                    <a:pt x="46983" y="174989"/>
                  </a:cubicBezTo>
                  <a:lnTo>
                    <a:pt x="46983" y="174989"/>
                  </a:lnTo>
                  <a:lnTo>
                    <a:pt x="46983" y="174989"/>
                  </a:lnTo>
                  <a:cubicBezTo>
                    <a:pt x="46983" y="174989"/>
                    <a:pt x="46983" y="174989"/>
                    <a:pt x="46983" y="174989"/>
                  </a:cubicBezTo>
                  <a:cubicBezTo>
                    <a:pt x="46888" y="174989"/>
                    <a:pt x="46793" y="174989"/>
                    <a:pt x="46697" y="174893"/>
                  </a:cubicBezTo>
                  <a:cubicBezTo>
                    <a:pt x="46793" y="174893"/>
                    <a:pt x="46888" y="174893"/>
                    <a:pt x="46983" y="174798"/>
                  </a:cubicBezTo>
                  <a:close/>
                  <a:moveTo>
                    <a:pt x="59175" y="192610"/>
                  </a:moveTo>
                  <a:cubicBezTo>
                    <a:pt x="59270" y="192705"/>
                    <a:pt x="59270" y="192610"/>
                    <a:pt x="59366" y="192705"/>
                  </a:cubicBezTo>
                  <a:cubicBezTo>
                    <a:pt x="59270" y="192705"/>
                    <a:pt x="59270" y="192705"/>
                    <a:pt x="59270" y="192800"/>
                  </a:cubicBezTo>
                  <a:cubicBezTo>
                    <a:pt x="59175" y="192705"/>
                    <a:pt x="59175" y="192705"/>
                    <a:pt x="59175" y="192610"/>
                  </a:cubicBezTo>
                  <a:close/>
                  <a:moveTo>
                    <a:pt x="135756" y="60879"/>
                  </a:moveTo>
                  <a:cubicBezTo>
                    <a:pt x="135756" y="60784"/>
                    <a:pt x="135661" y="60784"/>
                    <a:pt x="135661" y="60689"/>
                  </a:cubicBezTo>
                  <a:lnTo>
                    <a:pt x="135661" y="60689"/>
                  </a:lnTo>
                  <a:lnTo>
                    <a:pt x="135661" y="60689"/>
                  </a:lnTo>
                  <a:cubicBezTo>
                    <a:pt x="135756" y="60689"/>
                    <a:pt x="135756" y="60689"/>
                    <a:pt x="135851" y="60689"/>
                  </a:cubicBezTo>
                  <a:cubicBezTo>
                    <a:pt x="135756" y="60784"/>
                    <a:pt x="135756" y="60784"/>
                    <a:pt x="135756" y="60879"/>
                  </a:cubicBezTo>
                  <a:close/>
                  <a:moveTo>
                    <a:pt x="104324" y="21731"/>
                  </a:moveTo>
                  <a:cubicBezTo>
                    <a:pt x="104324" y="21636"/>
                    <a:pt x="104324" y="21636"/>
                    <a:pt x="104324" y="21731"/>
                  </a:cubicBezTo>
                  <a:lnTo>
                    <a:pt x="104324" y="21731"/>
                  </a:lnTo>
                  <a:lnTo>
                    <a:pt x="104324" y="21731"/>
                  </a:lnTo>
                  <a:cubicBezTo>
                    <a:pt x="104324" y="21636"/>
                    <a:pt x="104419" y="21636"/>
                    <a:pt x="104324" y="21731"/>
                  </a:cubicBezTo>
                  <a:cubicBezTo>
                    <a:pt x="104419" y="21636"/>
                    <a:pt x="104419" y="21636"/>
                    <a:pt x="104324" y="21731"/>
                  </a:cubicBezTo>
                  <a:close/>
                  <a:moveTo>
                    <a:pt x="138899" y="197468"/>
                  </a:moveTo>
                  <a:cubicBezTo>
                    <a:pt x="138899" y="197372"/>
                    <a:pt x="138899" y="197372"/>
                    <a:pt x="138899" y="197468"/>
                  </a:cubicBezTo>
                  <a:cubicBezTo>
                    <a:pt x="138899" y="197468"/>
                    <a:pt x="138899" y="197468"/>
                    <a:pt x="138899" y="197468"/>
                  </a:cubicBezTo>
                  <a:cubicBezTo>
                    <a:pt x="138899" y="197468"/>
                    <a:pt x="138899" y="197468"/>
                    <a:pt x="138899" y="197468"/>
                  </a:cubicBezTo>
                  <a:close/>
                  <a:moveTo>
                    <a:pt x="162426" y="192515"/>
                  </a:moveTo>
                  <a:cubicBezTo>
                    <a:pt x="162426" y="192515"/>
                    <a:pt x="162426" y="192419"/>
                    <a:pt x="162426" y="192515"/>
                  </a:cubicBezTo>
                  <a:lnTo>
                    <a:pt x="162426" y="192515"/>
                  </a:lnTo>
                  <a:cubicBezTo>
                    <a:pt x="162426" y="192515"/>
                    <a:pt x="162426" y="192515"/>
                    <a:pt x="162426" y="192515"/>
                  </a:cubicBezTo>
                  <a:cubicBezTo>
                    <a:pt x="162426" y="192515"/>
                    <a:pt x="162426" y="192515"/>
                    <a:pt x="162426" y="192515"/>
                  </a:cubicBezTo>
                  <a:close/>
                  <a:moveTo>
                    <a:pt x="170713" y="149366"/>
                  </a:moveTo>
                  <a:cubicBezTo>
                    <a:pt x="170713" y="149366"/>
                    <a:pt x="170713" y="149271"/>
                    <a:pt x="170713" y="149271"/>
                  </a:cubicBezTo>
                  <a:cubicBezTo>
                    <a:pt x="170808" y="149366"/>
                    <a:pt x="170808" y="149366"/>
                    <a:pt x="170713" y="149366"/>
                  </a:cubicBezTo>
                  <a:cubicBezTo>
                    <a:pt x="170808" y="149462"/>
                    <a:pt x="170808" y="149366"/>
                    <a:pt x="170713" y="149366"/>
                  </a:cubicBezTo>
                  <a:close/>
                  <a:moveTo>
                    <a:pt x="123659" y="33352"/>
                  </a:moveTo>
                  <a:lnTo>
                    <a:pt x="123659" y="33352"/>
                  </a:lnTo>
                  <a:lnTo>
                    <a:pt x="123659" y="33352"/>
                  </a:lnTo>
                  <a:cubicBezTo>
                    <a:pt x="123659" y="33352"/>
                    <a:pt x="123659" y="33352"/>
                    <a:pt x="123659" y="33352"/>
                  </a:cubicBezTo>
                  <a:close/>
                  <a:moveTo>
                    <a:pt x="79559" y="18683"/>
                  </a:moveTo>
                  <a:cubicBezTo>
                    <a:pt x="79559" y="18683"/>
                    <a:pt x="79559" y="18683"/>
                    <a:pt x="79559" y="18683"/>
                  </a:cubicBezTo>
                  <a:cubicBezTo>
                    <a:pt x="79559" y="18683"/>
                    <a:pt x="79559" y="18683"/>
                    <a:pt x="79559" y="18683"/>
                  </a:cubicBezTo>
                  <a:cubicBezTo>
                    <a:pt x="79559" y="18683"/>
                    <a:pt x="79559" y="18683"/>
                    <a:pt x="79559" y="18683"/>
                  </a:cubicBezTo>
                  <a:close/>
                  <a:moveTo>
                    <a:pt x="130517" y="218042"/>
                  </a:moveTo>
                  <a:lnTo>
                    <a:pt x="130517" y="218042"/>
                  </a:lnTo>
                  <a:lnTo>
                    <a:pt x="130517" y="218042"/>
                  </a:lnTo>
                  <a:cubicBezTo>
                    <a:pt x="130517" y="218137"/>
                    <a:pt x="130517" y="218327"/>
                    <a:pt x="130613" y="218423"/>
                  </a:cubicBezTo>
                  <a:cubicBezTo>
                    <a:pt x="130517" y="218327"/>
                    <a:pt x="130517" y="218137"/>
                    <a:pt x="130422" y="218042"/>
                  </a:cubicBezTo>
                  <a:cubicBezTo>
                    <a:pt x="130422" y="218042"/>
                    <a:pt x="130517" y="218042"/>
                    <a:pt x="130517" y="218042"/>
                  </a:cubicBezTo>
                  <a:close/>
                  <a:moveTo>
                    <a:pt x="175761" y="150224"/>
                  </a:moveTo>
                  <a:cubicBezTo>
                    <a:pt x="175856" y="150224"/>
                    <a:pt x="175952" y="150224"/>
                    <a:pt x="176047" y="150128"/>
                  </a:cubicBezTo>
                  <a:cubicBezTo>
                    <a:pt x="175952" y="150224"/>
                    <a:pt x="175856" y="150224"/>
                    <a:pt x="175761" y="150319"/>
                  </a:cubicBezTo>
                  <a:cubicBezTo>
                    <a:pt x="175761" y="150319"/>
                    <a:pt x="175761" y="150319"/>
                    <a:pt x="175761" y="150224"/>
                  </a:cubicBezTo>
                  <a:close/>
                  <a:moveTo>
                    <a:pt x="174428" y="140699"/>
                  </a:moveTo>
                  <a:lnTo>
                    <a:pt x="174428" y="140699"/>
                  </a:lnTo>
                  <a:cubicBezTo>
                    <a:pt x="174428" y="140699"/>
                    <a:pt x="174428" y="140699"/>
                    <a:pt x="174428" y="140699"/>
                  </a:cubicBezTo>
                  <a:cubicBezTo>
                    <a:pt x="174428" y="140699"/>
                    <a:pt x="174428" y="140699"/>
                    <a:pt x="174428" y="140699"/>
                  </a:cubicBezTo>
                  <a:cubicBezTo>
                    <a:pt x="174428" y="140699"/>
                    <a:pt x="174428" y="140699"/>
                    <a:pt x="174428" y="140699"/>
                  </a:cubicBezTo>
                  <a:close/>
                  <a:moveTo>
                    <a:pt x="163093" y="106790"/>
                  </a:moveTo>
                  <a:lnTo>
                    <a:pt x="163093" y="106790"/>
                  </a:lnTo>
                  <a:cubicBezTo>
                    <a:pt x="163093" y="106885"/>
                    <a:pt x="163093" y="106885"/>
                    <a:pt x="163093" y="106790"/>
                  </a:cubicBezTo>
                  <a:lnTo>
                    <a:pt x="163093" y="106790"/>
                  </a:lnTo>
                  <a:cubicBezTo>
                    <a:pt x="163093" y="106599"/>
                    <a:pt x="162998" y="106409"/>
                    <a:pt x="162998" y="106218"/>
                  </a:cubicBezTo>
                  <a:cubicBezTo>
                    <a:pt x="163093" y="106313"/>
                    <a:pt x="163283" y="106313"/>
                    <a:pt x="163474" y="106409"/>
                  </a:cubicBezTo>
                  <a:cubicBezTo>
                    <a:pt x="163379" y="106504"/>
                    <a:pt x="163283" y="106694"/>
                    <a:pt x="163093" y="106790"/>
                  </a:cubicBezTo>
                  <a:close/>
                  <a:moveTo>
                    <a:pt x="126993" y="34495"/>
                  </a:moveTo>
                  <a:lnTo>
                    <a:pt x="126993" y="34495"/>
                  </a:lnTo>
                  <a:cubicBezTo>
                    <a:pt x="126993" y="34495"/>
                    <a:pt x="126993" y="34495"/>
                    <a:pt x="126993" y="34495"/>
                  </a:cubicBezTo>
                  <a:cubicBezTo>
                    <a:pt x="126993" y="34495"/>
                    <a:pt x="126993" y="34495"/>
                    <a:pt x="126993" y="34495"/>
                  </a:cubicBezTo>
                  <a:close/>
                  <a:moveTo>
                    <a:pt x="86607" y="11063"/>
                  </a:moveTo>
                  <a:cubicBezTo>
                    <a:pt x="86607" y="11063"/>
                    <a:pt x="86607" y="11159"/>
                    <a:pt x="86607" y="11159"/>
                  </a:cubicBezTo>
                  <a:lnTo>
                    <a:pt x="86607" y="11159"/>
                  </a:lnTo>
                  <a:cubicBezTo>
                    <a:pt x="86607" y="11159"/>
                    <a:pt x="86607" y="11159"/>
                    <a:pt x="86607" y="11159"/>
                  </a:cubicBezTo>
                  <a:lnTo>
                    <a:pt x="86607" y="11159"/>
                  </a:lnTo>
                  <a:cubicBezTo>
                    <a:pt x="86512" y="11159"/>
                    <a:pt x="86512" y="11063"/>
                    <a:pt x="86417" y="11063"/>
                  </a:cubicBezTo>
                  <a:cubicBezTo>
                    <a:pt x="86417" y="11063"/>
                    <a:pt x="86512" y="11159"/>
                    <a:pt x="86607" y="11063"/>
                  </a:cubicBezTo>
                  <a:close/>
                  <a:moveTo>
                    <a:pt x="15836" y="137460"/>
                  </a:moveTo>
                  <a:cubicBezTo>
                    <a:pt x="15836" y="137460"/>
                    <a:pt x="15836" y="137460"/>
                    <a:pt x="15836" y="137460"/>
                  </a:cubicBezTo>
                  <a:cubicBezTo>
                    <a:pt x="15836" y="137460"/>
                    <a:pt x="15836" y="137460"/>
                    <a:pt x="15836" y="137460"/>
                  </a:cubicBezTo>
                  <a:cubicBezTo>
                    <a:pt x="15836" y="137460"/>
                    <a:pt x="15836" y="137460"/>
                    <a:pt x="15836" y="13746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47" name="Freeform: Shape 28">
              <a:extLst>
                <a:ext uri="{FF2B5EF4-FFF2-40B4-BE49-F238E27FC236}">
                  <a16:creationId xmlns:a16="http://schemas.microsoft.com/office/drawing/2014/main" id="{BC6EBFD2-EA7E-DE7B-F0ED-5E21DAD93715}"/>
                </a:ext>
              </a:extLst>
            </p:cNvPr>
            <p:cNvSpPr/>
            <p:nvPr/>
          </p:nvSpPr>
          <p:spPr>
            <a:xfrm>
              <a:off x="5393702" y="3056004"/>
              <a:ext cx="405186" cy="336568"/>
            </a:xfrm>
            <a:custGeom>
              <a:avLst/>
              <a:gdLst>
                <a:gd name="connsiteX0" fmla="*/ 404069 w 405186"/>
                <a:gd name="connsiteY0" fmla="*/ 234025 h 336568"/>
                <a:gd name="connsiteX1" fmla="*/ 403402 w 405186"/>
                <a:gd name="connsiteY1" fmla="*/ 229358 h 336568"/>
                <a:gd name="connsiteX2" fmla="*/ 402450 w 405186"/>
                <a:gd name="connsiteY2" fmla="*/ 222976 h 336568"/>
                <a:gd name="connsiteX3" fmla="*/ 400164 w 405186"/>
                <a:gd name="connsiteY3" fmla="*/ 214880 h 336568"/>
                <a:gd name="connsiteX4" fmla="*/ 400164 w 405186"/>
                <a:gd name="connsiteY4" fmla="*/ 214880 h 336568"/>
                <a:gd name="connsiteX5" fmla="*/ 385686 w 405186"/>
                <a:gd name="connsiteY5" fmla="*/ 179732 h 336568"/>
                <a:gd name="connsiteX6" fmla="*/ 385686 w 405186"/>
                <a:gd name="connsiteY6" fmla="*/ 179732 h 336568"/>
                <a:gd name="connsiteX7" fmla="*/ 385686 w 405186"/>
                <a:gd name="connsiteY7" fmla="*/ 179732 h 336568"/>
                <a:gd name="connsiteX8" fmla="*/ 384543 w 405186"/>
                <a:gd name="connsiteY8" fmla="*/ 177351 h 336568"/>
                <a:gd name="connsiteX9" fmla="*/ 384543 w 405186"/>
                <a:gd name="connsiteY9" fmla="*/ 177351 h 336568"/>
                <a:gd name="connsiteX10" fmla="*/ 384543 w 405186"/>
                <a:gd name="connsiteY10" fmla="*/ 177351 h 336568"/>
                <a:gd name="connsiteX11" fmla="*/ 375018 w 405186"/>
                <a:gd name="connsiteY11" fmla="*/ 164207 h 336568"/>
                <a:gd name="connsiteX12" fmla="*/ 372827 w 405186"/>
                <a:gd name="connsiteY12" fmla="*/ 161159 h 336568"/>
                <a:gd name="connsiteX13" fmla="*/ 371017 w 405186"/>
                <a:gd name="connsiteY13" fmla="*/ 158015 h 336568"/>
                <a:gd name="connsiteX14" fmla="*/ 371017 w 405186"/>
                <a:gd name="connsiteY14" fmla="*/ 158015 h 336568"/>
                <a:gd name="connsiteX15" fmla="*/ 371017 w 405186"/>
                <a:gd name="connsiteY15" fmla="*/ 158015 h 336568"/>
                <a:gd name="connsiteX16" fmla="*/ 367207 w 405186"/>
                <a:gd name="connsiteY16" fmla="*/ 153444 h 336568"/>
                <a:gd name="connsiteX17" fmla="*/ 367207 w 405186"/>
                <a:gd name="connsiteY17" fmla="*/ 153444 h 336568"/>
                <a:gd name="connsiteX18" fmla="*/ 366541 w 405186"/>
                <a:gd name="connsiteY18" fmla="*/ 152396 h 336568"/>
                <a:gd name="connsiteX19" fmla="*/ 355968 w 405186"/>
                <a:gd name="connsiteY19" fmla="*/ 142204 h 336568"/>
                <a:gd name="connsiteX20" fmla="*/ 351967 w 405186"/>
                <a:gd name="connsiteY20" fmla="*/ 136584 h 336568"/>
                <a:gd name="connsiteX21" fmla="*/ 346443 w 405186"/>
                <a:gd name="connsiteY21" fmla="*/ 132584 h 336568"/>
                <a:gd name="connsiteX22" fmla="*/ 342919 w 405186"/>
                <a:gd name="connsiteY22" fmla="*/ 129345 h 336568"/>
                <a:gd name="connsiteX23" fmla="*/ 342919 w 405186"/>
                <a:gd name="connsiteY23" fmla="*/ 129345 h 336568"/>
                <a:gd name="connsiteX24" fmla="*/ 337203 w 405186"/>
                <a:gd name="connsiteY24" fmla="*/ 122487 h 336568"/>
                <a:gd name="connsiteX25" fmla="*/ 331298 w 405186"/>
                <a:gd name="connsiteY25" fmla="*/ 116487 h 336568"/>
                <a:gd name="connsiteX26" fmla="*/ 331298 w 405186"/>
                <a:gd name="connsiteY26" fmla="*/ 116487 h 336568"/>
                <a:gd name="connsiteX27" fmla="*/ 325583 w 405186"/>
                <a:gd name="connsiteY27" fmla="*/ 111343 h 336568"/>
                <a:gd name="connsiteX28" fmla="*/ 315867 w 405186"/>
                <a:gd name="connsiteY28" fmla="*/ 101532 h 336568"/>
                <a:gd name="connsiteX29" fmla="*/ 306819 w 405186"/>
                <a:gd name="connsiteY29" fmla="*/ 93150 h 336568"/>
                <a:gd name="connsiteX30" fmla="*/ 304628 w 405186"/>
                <a:gd name="connsiteY30" fmla="*/ 90197 h 336568"/>
                <a:gd name="connsiteX31" fmla="*/ 304628 w 405186"/>
                <a:gd name="connsiteY31" fmla="*/ 90197 h 336568"/>
                <a:gd name="connsiteX32" fmla="*/ 304628 w 405186"/>
                <a:gd name="connsiteY32" fmla="*/ 90197 h 336568"/>
                <a:gd name="connsiteX33" fmla="*/ 297294 w 405186"/>
                <a:gd name="connsiteY33" fmla="*/ 81149 h 336568"/>
                <a:gd name="connsiteX34" fmla="*/ 297294 w 405186"/>
                <a:gd name="connsiteY34" fmla="*/ 81149 h 336568"/>
                <a:gd name="connsiteX35" fmla="*/ 294722 w 405186"/>
                <a:gd name="connsiteY35" fmla="*/ 77148 h 336568"/>
                <a:gd name="connsiteX36" fmla="*/ 288626 w 405186"/>
                <a:gd name="connsiteY36" fmla="*/ 70005 h 336568"/>
                <a:gd name="connsiteX37" fmla="*/ 288626 w 405186"/>
                <a:gd name="connsiteY37" fmla="*/ 70005 h 336568"/>
                <a:gd name="connsiteX38" fmla="*/ 280911 w 405186"/>
                <a:gd name="connsiteY38" fmla="*/ 58098 h 336568"/>
                <a:gd name="connsiteX39" fmla="*/ 273005 w 405186"/>
                <a:gd name="connsiteY39" fmla="*/ 47811 h 336568"/>
                <a:gd name="connsiteX40" fmla="*/ 273005 w 405186"/>
                <a:gd name="connsiteY40" fmla="*/ 47811 h 336568"/>
                <a:gd name="connsiteX41" fmla="*/ 270814 w 405186"/>
                <a:gd name="connsiteY41" fmla="*/ 45144 h 336568"/>
                <a:gd name="connsiteX42" fmla="*/ 270814 w 405186"/>
                <a:gd name="connsiteY42" fmla="*/ 45144 h 336568"/>
                <a:gd name="connsiteX43" fmla="*/ 265099 w 405186"/>
                <a:gd name="connsiteY43" fmla="*/ 37905 h 336568"/>
                <a:gd name="connsiteX44" fmla="*/ 259479 w 405186"/>
                <a:gd name="connsiteY44" fmla="*/ 32190 h 336568"/>
                <a:gd name="connsiteX45" fmla="*/ 252907 w 405186"/>
                <a:gd name="connsiteY45" fmla="*/ 27904 h 336568"/>
                <a:gd name="connsiteX46" fmla="*/ 252907 w 405186"/>
                <a:gd name="connsiteY46" fmla="*/ 27904 h 336568"/>
                <a:gd name="connsiteX47" fmla="*/ 252145 w 405186"/>
                <a:gd name="connsiteY47" fmla="*/ 26761 h 336568"/>
                <a:gd name="connsiteX48" fmla="*/ 252145 w 405186"/>
                <a:gd name="connsiteY48" fmla="*/ 26761 h 336568"/>
                <a:gd name="connsiteX49" fmla="*/ 248335 w 405186"/>
                <a:gd name="connsiteY49" fmla="*/ 22951 h 336568"/>
                <a:gd name="connsiteX50" fmla="*/ 231476 w 405186"/>
                <a:gd name="connsiteY50" fmla="*/ 11807 h 336568"/>
                <a:gd name="connsiteX51" fmla="*/ 231476 w 405186"/>
                <a:gd name="connsiteY51" fmla="*/ 11807 h 336568"/>
                <a:gd name="connsiteX52" fmla="*/ 217284 w 405186"/>
                <a:gd name="connsiteY52" fmla="*/ 6949 h 336568"/>
                <a:gd name="connsiteX53" fmla="*/ 217284 w 405186"/>
                <a:gd name="connsiteY53" fmla="*/ 6949 h 336568"/>
                <a:gd name="connsiteX54" fmla="*/ 210426 w 405186"/>
                <a:gd name="connsiteY54" fmla="*/ 3330 h 336568"/>
                <a:gd name="connsiteX55" fmla="*/ 208521 w 405186"/>
                <a:gd name="connsiteY55" fmla="*/ 2567 h 336568"/>
                <a:gd name="connsiteX56" fmla="*/ 203568 w 405186"/>
                <a:gd name="connsiteY56" fmla="*/ 1615 h 336568"/>
                <a:gd name="connsiteX57" fmla="*/ 200520 w 405186"/>
                <a:gd name="connsiteY57" fmla="*/ 1805 h 336568"/>
                <a:gd name="connsiteX58" fmla="*/ 197091 w 405186"/>
                <a:gd name="connsiteY58" fmla="*/ 567 h 336568"/>
                <a:gd name="connsiteX59" fmla="*/ 197091 w 405186"/>
                <a:gd name="connsiteY59" fmla="*/ 567 h 336568"/>
                <a:gd name="connsiteX60" fmla="*/ 197091 w 405186"/>
                <a:gd name="connsiteY60" fmla="*/ 567 h 336568"/>
                <a:gd name="connsiteX61" fmla="*/ 187470 w 405186"/>
                <a:gd name="connsiteY61" fmla="*/ 2091 h 336568"/>
                <a:gd name="connsiteX62" fmla="*/ 181279 w 405186"/>
                <a:gd name="connsiteY62" fmla="*/ 4568 h 336568"/>
                <a:gd name="connsiteX63" fmla="*/ 178231 w 405186"/>
                <a:gd name="connsiteY63" fmla="*/ 6282 h 336568"/>
                <a:gd name="connsiteX64" fmla="*/ 173945 w 405186"/>
                <a:gd name="connsiteY64" fmla="*/ 8949 h 336568"/>
                <a:gd name="connsiteX65" fmla="*/ 169564 w 405186"/>
                <a:gd name="connsiteY65" fmla="*/ 12569 h 336568"/>
                <a:gd name="connsiteX66" fmla="*/ 162229 w 405186"/>
                <a:gd name="connsiteY66" fmla="*/ 20094 h 336568"/>
                <a:gd name="connsiteX67" fmla="*/ 151371 w 405186"/>
                <a:gd name="connsiteY67" fmla="*/ 32952 h 336568"/>
                <a:gd name="connsiteX68" fmla="*/ 149180 w 405186"/>
                <a:gd name="connsiteY68" fmla="*/ 36572 h 336568"/>
                <a:gd name="connsiteX69" fmla="*/ 149180 w 405186"/>
                <a:gd name="connsiteY69" fmla="*/ 36572 h 336568"/>
                <a:gd name="connsiteX70" fmla="*/ 143274 w 405186"/>
                <a:gd name="connsiteY70" fmla="*/ 43811 h 336568"/>
                <a:gd name="connsiteX71" fmla="*/ 139083 w 405186"/>
                <a:gd name="connsiteY71" fmla="*/ 49049 h 336568"/>
                <a:gd name="connsiteX72" fmla="*/ 128511 w 405186"/>
                <a:gd name="connsiteY72" fmla="*/ 66766 h 336568"/>
                <a:gd name="connsiteX73" fmla="*/ 125749 w 405186"/>
                <a:gd name="connsiteY73" fmla="*/ 68576 h 336568"/>
                <a:gd name="connsiteX74" fmla="*/ 125749 w 405186"/>
                <a:gd name="connsiteY74" fmla="*/ 68576 h 336568"/>
                <a:gd name="connsiteX75" fmla="*/ 120510 w 405186"/>
                <a:gd name="connsiteY75" fmla="*/ 75910 h 336568"/>
                <a:gd name="connsiteX76" fmla="*/ 117652 w 405186"/>
                <a:gd name="connsiteY76" fmla="*/ 79434 h 336568"/>
                <a:gd name="connsiteX77" fmla="*/ 110699 w 405186"/>
                <a:gd name="connsiteY77" fmla="*/ 88578 h 336568"/>
                <a:gd name="connsiteX78" fmla="*/ 107841 w 405186"/>
                <a:gd name="connsiteY78" fmla="*/ 92103 h 336568"/>
                <a:gd name="connsiteX79" fmla="*/ 104032 w 405186"/>
                <a:gd name="connsiteY79" fmla="*/ 96103 h 336568"/>
                <a:gd name="connsiteX80" fmla="*/ 95840 w 405186"/>
                <a:gd name="connsiteY80" fmla="*/ 105438 h 336568"/>
                <a:gd name="connsiteX81" fmla="*/ 95840 w 405186"/>
                <a:gd name="connsiteY81" fmla="*/ 105438 h 336568"/>
                <a:gd name="connsiteX82" fmla="*/ 95840 w 405186"/>
                <a:gd name="connsiteY82" fmla="*/ 105438 h 336568"/>
                <a:gd name="connsiteX83" fmla="*/ 94221 w 405186"/>
                <a:gd name="connsiteY83" fmla="*/ 107152 h 336568"/>
                <a:gd name="connsiteX84" fmla="*/ 94221 w 405186"/>
                <a:gd name="connsiteY84" fmla="*/ 107152 h 336568"/>
                <a:gd name="connsiteX85" fmla="*/ 88696 w 405186"/>
                <a:gd name="connsiteY85" fmla="*/ 112867 h 336568"/>
                <a:gd name="connsiteX86" fmla="*/ 85744 w 405186"/>
                <a:gd name="connsiteY86" fmla="*/ 114867 h 336568"/>
                <a:gd name="connsiteX87" fmla="*/ 85744 w 405186"/>
                <a:gd name="connsiteY87" fmla="*/ 114867 h 336568"/>
                <a:gd name="connsiteX88" fmla="*/ 81362 w 405186"/>
                <a:gd name="connsiteY88" fmla="*/ 118677 h 336568"/>
                <a:gd name="connsiteX89" fmla="*/ 77266 w 405186"/>
                <a:gd name="connsiteY89" fmla="*/ 123725 h 336568"/>
                <a:gd name="connsiteX90" fmla="*/ 62979 w 405186"/>
                <a:gd name="connsiteY90" fmla="*/ 135822 h 336568"/>
                <a:gd name="connsiteX91" fmla="*/ 54311 w 405186"/>
                <a:gd name="connsiteY91" fmla="*/ 144776 h 336568"/>
                <a:gd name="connsiteX92" fmla="*/ 50215 w 405186"/>
                <a:gd name="connsiteY92" fmla="*/ 148871 h 336568"/>
                <a:gd name="connsiteX93" fmla="*/ 39071 w 405186"/>
                <a:gd name="connsiteY93" fmla="*/ 161635 h 336568"/>
                <a:gd name="connsiteX94" fmla="*/ 36404 w 405186"/>
                <a:gd name="connsiteY94" fmla="*/ 165445 h 336568"/>
                <a:gd name="connsiteX95" fmla="*/ 28403 w 405186"/>
                <a:gd name="connsiteY95" fmla="*/ 176399 h 336568"/>
                <a:gd name="connsiteX96" fmla="*/ 21831 w 405186"/>
                <a:gd name="connsiteY96" fmla="*/ 186876 h 336568"/>
                <a:gd name="connsiteX97" fmla="*/ 20307 w 405186"/>
                <a:gd name="connsiteY97" fmla="*/ 189829 h 336568"/>
                <a:gd name="connsiteX98" fmla="*/ 17735 w 405186"/>
                <a:gd name="connsiteY98" fmla="*/ 195639 h 336568"/>
                <a:gd name="connsiteX99" fmla="*/ 18116 w 405186"/>
                <a:gd name="connsiteY99" fmla="*/ 196687 h 336568"/>
                <a:gd name="connsiteX100" fmla="*/ 18116 w 405186"/>
                <a:gd name="connsiteY100" fmla="*/ 196687 h 336568"/>
                <a:gd name="connsiteX101" fmla="*/ 18116 w 405186"/>
                <a:gd name="connsiteY101" fmla="*/ 196687 h 336568"/>
                <a:gd name="connsiteX102" fmla="*/ 11544 w 405186"/>
                <a:gd name="connsiteY102" fmla="*/ 207546 h 336568"/>
                <a:gd name="connsiteX103" fmla="*/ 8115 w 405186"/>
                <a:gd name="connsiteY103" fmla="*/ 217642 h 336568"/>
                <a:gd name="connsiteX104" fmla="*/ 8782 w 405186"/>
                <a:gd name="connsiteY104" fmla="*/ 217928 h 336568"/>
                <a:gd name="connsiteX105" fmla="*/ 8686 w 405186"/>
                <a:gd name="connsiteY105" fmla="*/ 218023 h 336568"/>
                <a:gd name="connsiteX106" fmla="*/ 8210 w 405186"/>
                <a:gd name="connsiteY106" fmla="*/ 217642 h 336568"/>
                <a:gd name="connsiteX107" fmla="*/ 6115 w 405186"/>
                <a:gd name="connsiteY107" fmla="*/ 224595 h 336568"/>
                <a:gd name="connsiteX108" fmla="*/ 5067 w 405186"/>
                <a:gd name="connsiteY108" fmla="*/ 228024 h 336568"/>
                <a:gd name="connsiteX109" fmla="*/ 5067 w 405186"/>
                <a:gd name="connsiteY109" fmla="*/ 228024 h 336568"/>
                <a:gd name="connsiteX110" fmla="*/ 5067 w 405186"/>
                <a:gd name="connsiteY110" fmla="*/ 228024 h 336568"/>
                <a:gd name="connsiteX111" fmla="*/ 4019 w 405186"/>
                <a:gd name="connsiteY111" fmla="*/ 232882 h 336568"/>
                <a:gd name="connsiteX112" fmla="*/ 4019 w 405186"/>
                <a:gd name="connsiteY112" fmla="*/ 232882 h 336568"/>
                <a:gd name="connsiteX113" fmla="*/ 4019 w 405186"/>
                <a:gd name="connsiteY113" fmla="*/ 232882 h 336568"/>
                <a:gd name="connsiteX114" fmla="*/ 3352 w 405186"/>
                <a:gd name="connsiteY114" fmla="*/ 234787 h 336568"/>
                <a:gd name="connsiteX115" fmla="*/ 2114 w 405186"/>
                <a:gd name="connsiteY115" fmla="*/ 242693 h 336568"/>
                <a:gd name="connsiteX116" fmla="*/ 2114 w 405186"/>
                <a:gd name="connsiteY116" fmla="*/ 242693 h 336568"/>
                <a:gd name="connsiteX117" fmla="*/ 2114 w 405186"/>
                <a:gd name="connsiteY117" fmla="*/ 242693 h 336568"/>
                <a:gd name="connsiteX118" fmla="*/ 1352 w 405186"/>
                <a:gd name="connsiteY118" fmla="*/ 247741 h 336568"/>
                <a:gd name="connsiteX119" fmla="*/ 685 w 405186"/>
                <a:gd name="connsiteY119" fmla="*/ 264219 h 336568"/>
                <a:gd name="connsiteX120" fmla="*/ 1257 w 405186"/>
                <a:gd name="connsiteY120" fmla="*/ 270506 h 336568"/>
                <a:gd name="connsiteX121" fmla="*/ 2114 w 405186"/>
                <a:gd name="connsiteY121" fmla="*/ 276792 h 336568"/>
                <a:gd name="connsiteX122" fmla="*/ 2114 w 405186"/>
                <a:gd name="connsiteY122" fmla="*/ 276792 h 336568"/>
                <a:gd name="connsiteX123" fmla="*/ 6400 w 405186"/>
                <a:gd name="connsiteY123" fmla="*/ 292318 h 336568"/>
                <a:gd name="connsiteX124" fmla="*/ 10877 w 405186"/>
                <a:gd name="connsiteY124" fmla="*/ 301367 h 336568"/>
                <a:gd name="connsiteX125" fmla="*/ 20307 w 405186"/>
                <a:gd name="connsiteY125" fmla="*/ 312892 h 336568"/>
                <a:gd name="connsiteX126" fmla="*/ 23926 w 405186"/>
                <a:gd name="connsiteY126" fmla="*/ 315940 h 336568"/>
                <a:gd name="connsiteX127" fmla="*/ 27260 w 405186"/>
                <a:gd name="connsiteY127" fmla="*/ 318607 h 336568"/>
                <a:gd name="connsiteX128" fmla="*/ 36404 w 405186"/>
                <a:gd name="connsiteY128" fmla="*/ 324417 h 336568"/>
                <a:gd name="connsiteX129" fmla="*/ 36404 w 405186"/>
                <a:gd name="connsiteY129" fmla="*/ 324417 h 336568"/>
                <a:gd name="connsiteX130" fmla="*/ 40024 w 405186"/>
                <a:gd name="connsiteY130" fmla="*/ 326227 h 336568"/>
                <a:gd name="connsiteX131" fmla="*/ 45262 w 405186"/>
                <a:gd name="connsiteY131" fmla="*/ 328418 h 336568"/>
                <a:gd name="connsiteX132" fmla="*/ 49929 w 405186"/>
                <a:gd name="connsiteY132" fmla="*/ 330037 h 336568"/>
                <a:gd name="connsiteX133" fmla="*/ 49929 w 405186"/>
                <a:gd name="connsiteY133" fmla="*/ 330037 h 336568"/>
                <a:gd name="connsiteX134" fmla="*/ 56978 w 405186"/>
                <a:gd name="connsiteY134" fmla="*/ 331847 h 336568"/>
                <a:gd name="connsiteX135" fmla="*/ 61645 w 405186"/>
                <a:gd name="connsiteY135" fmla="*/ 333085 h 336568"/>
                <a:gd name="connsiteX136" fmla="*/ 66884 w 405186"/>
                <a:gd name="connsiteY136" fmla="*/ 333847 h 336568"/>
                <a:gd name="connsiteX137" fmla="*/ 71932 w 405186"/>
                <a:gd name="connsiteY137" fmla="*/ 334609 h 336568"/>
                <a:gd name="connsiteX138" fmla="*/ 71932 w 405186"/>
                <a:gd name="connsiteY138" fmla="*/ 334609 h 336568"/>
                <a:gd name="connsiteX139" fmla="*/ 99555 w 405186"/>
                <a:gd name="connsiteY139" fmla="*/ 335752 h 336568"/>
                <a:gd name="connsiteX140" fmla="*/ 106127 w 405186"/>
                <a:gd name="connsiteY140" fmla="*/ 335942 h 336568"/>
                <a:gd name="connsiteX141" fmla="*/ 115557 w 405186"/>
                <a:gd name="connsiteY141" fmla="*/ 334704 h 336568"/>
                <a:gd name="connsiteX142" fmla="*/ 125177 w 405186"/>
                <a:gd name="connsiteY142" fmla="*/ 333371 h 336568"/>
                <a:gd name="connsiteX143" fmla="*/ 136226 w 405186"/>
                <a:gd name="connsiteY143" fmla="*/ 331656 h 336568"/>
                <a:gd name="connsiteX144" fmla="*/ 150609 w 405186"/>
                <a:gd name="connsiteY144" fmla="*/ 328418 h 336568"/>
                <a:gd name="connsiteX145" fmla="*/ 150609 w 405186"/>
                <a:gd name="connsiteY145" fmla="*/ 328418 h 336568"/>
                <a:gd name="connsiteX146" fmla="*/ 162896 w 405186"/>
                <a:gd name="connsiteY146" fmla="*/ 326227 h 336568"/>
                <a:gd name="connsiteX147" fmla="*/ 200615 w 405186"/>
                <a:gd name="connsiteY147" fmla="*/ 319560 h 336568"/>
                <a:gd name="connsiteX148" fmla="*/ 208711 w 405186"/>
                <a:gd name="connsiteY148" fmla="*/ 319560 h 336568"/>
                <a:gd name="connsiteX149" fmla="*/ 208711 w 405186"/>
                <a:gd name="connsiteY149" fmla="*/ 319560 h 336568"/>
                <a:gd name="connsiteX150" fmla="*/ 208711 w 405186"/>
                <a:gd name="connsiteY150" fmla="*/ 319560 h 336568"/>
                <a:gd name="connsiteX151" fmla="*/ 226332 w 405186"/>
                <a:gd name="connsiteY151" fmla="*/ 318607 h 336568"/>
                <a:gd name="connsiteX152" fmla="*/ 237667 w 405186"/>
                <a:gd name="connsiteY152" fmla="*/ 318797 h 336568"/>
                <a:gd name="connsiteX153" fmla="*/ 271671 w 405186"/>
                <a:gd name="connsiteY153" fmla="*/ 319274 h 336568"/>
                <a:gd name="connsiteX154" fmla="*/ 278244 w 405186"/>
                <a:gd name="connsiteY154" fmla="*/ 319369 h 336568"/>
                <a:gd name="connsiteX155" fmla="*/ 278244 w 405186"/>
                <a:gd name="connsiteY155" fmla="*/ 319369 h 336568"/>
                <a:gd name="connsiteX156" fmla="*/ 278244 w 405186"/>
                <a:gd name="connsiteY156" fmla="*/ 319369 h 336568"/>
                <a:gd name="connsiteX157" fmla="*/ 283006 w 405186"/>
                <a:gd name="connsiteY157" fmla="*/ 318988 h 336568"/>
                <a:gd name="connsiteX158" fmla="*/ 285864 w 405186"/>
                <a:gd name="connsiteY158" fmla="*/ 318893 h 336568"/>
                <a:gd name="connsiteX159" fmla="*/ 285864 w 405186"/>
                <a:gd name="connsiteY159" fmla="*/ 318893 h 336568"/>
                <a:gd name="connsiteX160" fmla="*/ 300532 w 405186"/>
                <a:gd name="connsiteY160" fmla="*/ 317940 h 336568"/>
                <a:gd name="connsiteX161" fmla="*/ 302247 w 405186"/>
                <a:gd name="connsiteY161" fmla="*/ 317655 h 336568"/>
                <a:gd name="connsiteX162" fmla="*/ 302247 w 405186"/>
                <a:gd name="connsiteY162" fmla="*/ 317655 h 336568"/>
                <a:gd name="connsiteX163" fmla="*/ 303771 w 405186"/>
                <a:gd name="connsiteY163" fmla="*/ 317940 h 336568"/>
                <a:gd name="connsiteX164" fmla="*/ 303771 w 405186"/>
                <a:gd name="connsiteY164" fmla="*/ 317940 h 336568"/>
                <a:gd name="connsiteX165" fmla="*/ 303771 w 405186"/>
                <a:gd name="connsiteY165" fmla="*/ 317940 h 336568"/>
                <a:gd name="connsiteX166" fmla="*/ 303961 w 405186"/>
                <a:gd name="connsiteY166" fmla="*/ 319274 h 336568"/>
                <a:gd name="connsiteX167" fmla="*/ 319773 w 405186"/>
                <a:gd name="connsiteY167" fmla="*/ 316988 h 336568"/>
                <a:gd name="connsiteX168" fmla="*/ 319582 w 405186"/>
                <a:gd name="connsiteY168" fmla="*/ 315654 h 336568"/>
                <a:gd name="connsiteX169" fmla="*/ 319582 w 405186"/>
                <a:gd name="connsiteY169" fmla="*/ 315654 h 336568"/>
                <a:gd name="connsiteX170" fmla="*/ 319582 w 405186"/>
                <a:gd name="connsiteY170" fmla="*/ 315654 h 336568"/>
                <a:gd name="connsiteX171" fmla="*/ 322535 w 405186"/>
                <a:gd name="connsiteY171" fmla="*/ 314702 h 336568"/>
                <a:gd name="connsiteX172" fmla="*/ 322535 w 405186"/>
                <a:gd name="connsiteY172" fmla="*/ 314702 h 336568"/>
                <a:gd name="connsiteX173" fmla="*/ 322535 w 405186"/>
                <a:gd name="connsiteY173" fmla="*/ 314702 h 336568"/>
                <a:gd name="connsiteX174" fmla="*/ 346157 w 405186"/>
                <a:gd name="connsiteY174" fmla="*/ 308701 h 336568"/>
                <a:gd name="connsiteX175" fmla="*/ 364636 w 405186"/>
                <a:gd name="connsiteY175" fmla="*/ 301081 h 336568"/>
                <a:gd name="connsiteX176" fmla="*/ 364636 w 405186"/>
                <a:gd name="connsiteY176" fmla="*/ 301081 h 336568"/>
                <a:gd name="connsiteX177" fmla="*/ 367207 w 405186"/>
                <a:gd name="connsiteY177" fmla="*/ 299081 h 336568"/>
                <a:gd name="connsiteX178" fmla="*/ 367207 w 405186"/>
                <a:gd name="connsiteY178" fmla="*/ 299081 h 336568"/>
                <a:gd name="connsiteX179" fmla="*/ 379018 w 405186"/>
                <a:gd name="connsiteY179" fmla="*/ 292128 h 336568"/>
                <a:gd name="connsiteX180" fmla="*/ 379018 w 405186"/>
                <a:gd name="connsiteY180" fmla="*/ 292128 h 336568"/>
                <a:gd name="connsiteX181" fmla="*/ 379018 w 405186"/>
                <a:gd name="connsiteY181" fmla="*/ 292128 h 336568"/>
                <a:gd name="connsiteX182" fmla="*/ 390067 w 405186"/>
                <a:gd name="connsiteY182" fmla="*/ 281079 h 336568"/>
                <a:gd name="connsiteX183" fmla="*/ 403116 w 405186"/>
                <a:gd name="connsiteY183" fmla="*/ 256695 h 336568"/>
                <a:gd name="connsiteX184" fmla="*/ 403593 w 405186"/>
                <a:gd name="connsiteY184" fmla="*/ 248694 h 336568"/>
                <a:gd name="connsiteX185" fmla="*/ 404736 w 405186"/>
                <a:gd name="connsiteY185" fmla="*/ 243931 h 336568"/>
                <a:gd name="connsiteX186" fmla="*/ 404736 w 405186"/>
                <a:gd name="connsiteY186" fmla="*/ 243931 h 336568"/>
                <a:gd name="connsiteX187" fmla="*/ 404069 w 405186"/>
                <a:gd name="connsiteY187" fmla="*/ 234025 h 336568"/>
                <a:gd name="connsiteX188" fmla="*/ 22593 w 405186"/>
                <a:gd name="connsiteY188" fmla="*/ 307748 h 336568"/>
                <a:gd name="connsiteX189" fmla="*/ 22593 w 405186"/>
                <a:gd name="connsiteY189" fmla="*/ 307748 h 336568"/>
                <a:gd name="connsiteX190" fmla="*/ 22593 w 405186"/>
                <a:gd name="connsiteY190" fmla="*/ 307748 h 336568"/>
                <a:gd name="connsiteX191" fmla="*/ 22593 w 405186"/>
                <a:gd name="connsiteY191" fmla="*/ 307748 h 336568"/>
                <a:gd name="connsiteX192" fmla="*/ 22593 w 405186"/>
                <a:gd name="connsiteY192" fmla="*/ 307748 h 336568"/>
                <a:gd name="connsiteX193" fmla="*/ 22688 w 405186"/>
                <a:gd name="connsiteY193" fmla="*/ 307748 h 336568"/>
                <a:gd name="connsiteX194" fmla="*/ 22593 w 405186"/>
                <a:gd name="connsiteY194" fmla="*/ 307939 h 336568"/>
                <a:gd name="connsiteX195" fmla="*/ 22593 w 405186"/>
                <a:gd name="connsiteY195" fmla="*/ 307748 h 336568"/>
                <a:gd name="connsiteX196" fmla="*/ 14782 w 405186"/>
                <a:gd name="connsiteY196" fmla="*/ 274982 h 336568"/>
                <a:gd name="connsiteX197" fmla="*/ 15354 w 405186"/>
                <a:gd name="connsiteY197" fmla="*/ 274887 h 336568"/>
                <a:gd name="connsiteX198" fmla="*/ 14782 w 405186"/>
                <a:gd name="connsiteY198" fmla="*/ 276602 h 336568"/>
                <a:gd name="connsiteX199" fmla="*/ 14782 w 405186"/>
                <a:gd name="connsiteY199" fmla="*/ 274982 h 336568"/>
                <a:gd name="connsiteX200" fmla="*/ 16306 w 405186"/>
                <a:gd name="connsiteY200" fmla="*/ 274697 h 336568"/>
                <a:gd name="connsiteX201" fmla="*/ 16306 w 405186"/>
                <a:gd name="connsiteY201" fmla="*/ 274697 h 336568"/>
                <a:gd name="connsiteX202" fmla="*/ 16306 w 405186"/>
                <a:gd name="connsiteY202" fmla="*/ 274697 h 336568"/>
                <a:gd name="connsiteX203" fmla="*/ 16306 w 405186"/>
                <a:gd name="connsiteY203" fmla="*/ 274697 h 336568"/>
                <a:gd name="connsiteX204" fmla="*/ 16306 w 405186"/>
                <a:gd name="connsiteY204" fmla="*/ 274697 h 336568"/>
                <a:gd name="connsiteX205" fmla="*/ 16306 w 405186"/>
                <a:gd name="connsiteY205" fmla="*/ 274697 h 336568"/>
                <a:gd name="connsiteX206" fmla="*/ 98888 w 405186"/>
                <a:gd name="connsiteY206" fmla="*/ 185447 h 336568"/>
                <a:gd name="connsiteX207" fmla="*/ 98888 w 405186"/>
                <a:gd name="connsiteY207" fmla="*/ 185447 h 336568"/>
                <a:gd name="connsiteX208" fmla="*/ 98888 w 405186"/>
                <a:gd name="connsiteY208" fmla="*/ 185447 h 336568"/>
                <a:gd name="connsiteX209" fmla="*/ 98888 w 405186"/>
                <a:gd name="connsiteY209" fmla="*/ 185447 h 336568"/>
                <a:gd name="connsiteX210" fmla="*/ 98888 w 405186"/>
                <a:gd name="connsiteY210" fmla="*/ 185447 h 336568"/>
                <a:gd name="connsiteX211" fmla="*/ 98888 w 405186"/>
                <a:gd name="connsiteY211" fmla="*/ 185447 h 336568"/>
                <a:gd name="connsiteX212" fmla="*/ 98888 w 405186"/>
                <a:gd name="connsiteY212" fmla="*/ 185447 h 336568"/>
                <a:gd name="connsiteX213" fmla="*/ 298532 w 405186"/>
                <a:gd name="connsiteY213" fmla="*/ 126392 h 336568"/>
                <a:gd name="connsiteX214" fmla="*/ 298341 w 405186"/>
                <a:gd name="connsiteY214" fmla="*/ 126392 h 336568"/>
                <a:gd name="connsiteX215" fmla="*/ 298532 w 405186"/>
                <a:gd name="connsiteY215" fmla="*/ 126297 h 336568"/>
                <a:gd name="connsiteX216" fmla="*/ 298532 w 405186"/>
                <a:gd name="connsiteY216" fmla="*/ 126392 h 336568"/>
                <a:gd name="connsiteX217" fmla="*/ 169564 w 405186"/>
                <a:gd name="connsiteY217" fmla="*/ 58955 h 336568"/>
                <a:gd name="connsiteX218" fmla="*/ 169849 w 405186"/>
                <a:gd name="connsiteY218" fmla="*/ 59051 h 336568"/>
                <a:gd name="connsiteX219" fmla="*/ 169564 w 405186"/>
                <a:gd name="connsiteY219" fmla="*/ 59146 h 336568"/>
                <a:gd name="connsiteX220" fmla="*/ 169564 w 405186"/>
                <a:gd name="connsiteY220" fmla="*/ 59146 h 336568"/>
                <a:gd name="connsiteX221" fmla="*/ 169564 w 405186"/>
                <a:gd name="connsiteY221" fmla="*/ 59146 h 336568"/>
                <a:gd name="connsiteX222" fmla="*/ 169564 w 405186"/>
                <a:gd name="connsiteY222" fmla="*/ 59146 h 336568"/>
                <a:gd name="connsiteX223" fmla="*/ 169564 w 405186"/>
                <a:gd name="connsiteY223" fmla="*/ 58955 h 336568"/>
                <a:gd name="connsiteX224" fmla="*/ 100888 w 405186"/>
                <a:gd name="connsiteY224" fmla="*/ 189162 h 336568"/>
                <a:gd name="connsiteX225" fmla="*/ 100888 w 405186"/>
                <a:gd name="connsiteY225" fmla="*/ 189162 h 336568"/>
                <a:gd name="connsiteX226" fmla="*/ 101079 w 405186"/>
                <a:gd name="connsiteY226" fmla="*/ 190020 h 336568"/>
                <a:gd name="connsiteX227" fmla="*/ 101174 w 405186"/>
                <a:gd name="connsiteY227" fmla="*/ 190020 h 336568"/>
                <a:gd name="connsiteX228" fmla="*/ 101174 w 405186"/>
                <a:gd name="connsiteY228" fmla="*/ 190020 h 336568"/>
                <a:gd name="connsiteX229" fmla="*/ 101174 w 405186"/>
                <a:gd name="connsiteY229" fmla="*/ 189924 h 336568"/>
                <a:gd name="connsiteX230" fmla="*/ 101079 w 405186"/>
                <a:gd name="connsiteY230" fmla="*/ 189924 h 336568"/>
                <a:gd name="connsiteX231" fmla="*/ 100888 w 405186"/>
                <a:gd name="connsiteY231" fmla="*/ 189162 h 336568"/>
                <a:gd name="connsiteX232" fmla="*/ 232619 w 405186"/>
                <a:gd name="connsiteY232" fmla="*/ 81435 h 336568"/>
                <a:gd name="connsiteX233" fmla="*/ 232810 w 405186"/>
                <a:gd name="connsiteY233" fmla="*/ 81720 h 336568"/>
                <a:gd name="connsiteX234" fmla="*/ 232714 w 405186"/>
                <a:gd name="connsiteY234" fmla="*/ 82101 h 336568"/>
                <a:gd name="connsiteX235" fmla="*/ 232619 w 405186"/>
                <a:gd name="connsiteY235" fmla="*/ 81435 h 336568"/>
                <a:gd name="connsiteX236" fmla="*/ 185375 w 405186"/>
                <a:gd name="connsiteY236" fmla="*/ 68290 h 336568"/>
                <a:gd name="connsiteX237" fmla="*/ 185375 w 405186"/>
                <a:gd name="connsiteY237" fmla="*/ 68290 h 336568"/>
                <a:gd name="connsiteX238" fmla="*/ 185470 w 405186"/>
                <a:gd name="connsiteY238" fmla="*/ 68290 h 336568"/>
                <a:gd name="connsiteX239" fmla="*/ 185375 w 405186"/>
                <a:gd name="connsiteY239" fmla="*/ 68385 h 336568"/>
                <a:gd name="connsiteX240" fmla="*/ 185375 w 405186"/>
                <a:gd name="connsiteY240" fmla="*/ 68290 h 336568"/>
                <a:gd name="connsiteX241" fmla="*/ 185375 w 405186"/>
                <a:gd name="connsiteY241" fmla="*/ 68290 h 336568"/>
                <a:gd name="connsiteX242" fmla="*/ 185375 w 405186"/>
                <a:gd name="connsiteY242" fmla="*/ 68290 h 336568"/>
                <a:gd name="connsiteX243" fmla="*/ 208902 w 405186"/>
                <a:gd name="connsiteY243" fmla="*/ 52002 h 336568"/>
                <a:gd name="connsiteX244" fmla="*/ 208902 w 405186"/>
                <a:gd name="connsiteY244" fmla="*/ 52002 h 336568"/>
                <a:gd name="connsiteX245" fmla="*/ 208902 w 405186"/>
                <a:gd name="connsiteY245" fmla="*/ 52002 h 336568"/>
                <a:gd name="connsiteX246" fmla="*/ 208902 w 405186"/>
                <a:gd name="connsiteY246" fmla="*/ 52002 h 336568"/>
                <a:gd name="connsiteX247" fmla="*/ 208902 w 405186"/>
                <a:gd name="connsiteY247" fmla="*/ 52002 h 336568"/>
                <a:gd name="connsiteX248" fmla="*/ 208902 w 405186"/>
                <a:gd name="connsiteY248" fmla="*/ 52002 h 336568"/>
                <a:gd name="connsiteX249" fmla="*/ 182232 w 405186"/>
                <a:gd name="connsiteY249" fmla="*/ 204307 h 336568"/>
                <a:gd name="connsiteX250" fmla="*/ 182232 w 405186"/>
                <a:gd name="connsiteY250" fmla="*/ 204307 h 336568"/>
                <a:gd name="connsiteX251" fmla="*/ 182136 w 405186"/>
                <a:gd name="connsiteY251" fmla="*/ 204116 h 336568"/>
                <a:gd name="connsiteX252" fmla="*/ 182232 w 405186"/>
                <a:gd name="connsiteY252" fmla="*/ 204307 h 336568"/>
                <a:gd name="connsiteX253" fmla="*/ 182232 w 405186"/>
                <a:gd name="connsiteY253" fmla="*/ 204307 h 336568"/>
                <a:gd name="connsiteX254" fmla="*/ 216331 w 405186"/>
                <a:gd name="connsiteY254" fmla="*/ 59051 h 336568"/>
                <a:gd name="connsiteX255" fmla="*/ 216522 w 405186"/>
                <a:gd name="connsiteY255" fmla="*/ 59432 h 336568"/>
                <a:gd name="connsiteX256" fmla="*/ 216141 w 405186"/>
                <a:gd name="connsiteY256" fmla="*/ 59241 h 336568"/>
                <a:gd name="connsiteX257" fmla="*/ 216331 w 405186"/>
                <a:gd name="connsiteY257" fmla="*/ 59051 h 336568"/>
                <a:gd name="connsiteX258" fmla="*/ 342919 w 405186"/>
                <a:gd name="connsiteY258" fmla="*/ 209260 h 336568"/>
                <a:gd name="connsiteX259" fmla="*/ 342919 w 405186"/>
                <a:gd name="connsiteY259" fmla="*/ 209260 h 336568"/>
                <a:gd name="connsiteX260" fmla="*/ 342919 w 405186"/>
                <a:gd name="connsiteY260" fmla="*/ 209260 h 336568"/>
                <a:gd name="connsiteX261" fmla="*/ 342919 w 405186"/>
                <a:gd name="connsiteY261" fmla="*/ 209260 h 336568"/>
                <a:gd name="connsiteX262" fmla="*/ 306914 w 405186"/>
                <a:gd name="connsiteY262" fmla="*/ 211451 h 336568"/>
                <a:gd name="connsiteX263" fmla="*/ 306914 w 405186"/>
                <a:gd name="connsiteY263" fmla="*/ 211451 h 336568"/>
                <a:gd name="connsiteX264" fmla="*/ 307009 w 405186"/>
                <a:gd name="connsiteY264" fmla="*/ 211260 h 336568"/>
                <a:gd name="connsiteX265" fmla="*/ 306914 w 405186"/>
                <a:gd name="connsiteY265" fmla="*/ 211451 h 336568"/>
                <a:gd name="connsiteX266" fmla="*/ 319296 w 405186"/>
                <a:gd name="connsiteY266" fmla="*/ 192877 h 336568"/>
                <a:gd name="connsiteX267" fmla="*/ 319296 w 405186"/>
                <a:gd name="connsiteY267" fmla="*/ 192877 h 336568"/>
                <a:gd name="connsiteX268" fmla="*/ 319296 w 405186"/>
                <a:gd name="connsiteY268" fmla="*/ 192877 h 336568"/>
                <a:gd name="connsiteX269" fmla="*/ 319296 w 405186"/>
                <a:gd name="connsiteY269" fmla="*/ 192877 h 336568"/>
                <a:gd name="connsiteX270" fmla="*/ 309867 w 405186"/>
                <a:gd name="connsiteY270" fmla="*/ 182876 h 336568"/>
                <a:gd name="connsiteX271" fmla="*/ 309867 w 405186"/>
                <a:gd name="connsiteY271" fmla="*/ 183066 h 336568"/>
                <a:gd name="connsiteX272" fmla="*/ 309867 w 405186"/>
                <a:gd name="connsiteY272" fmla="*/ 182876 h 336568"/>
                <a:gd name="connsiteX273" fmla="*/ 309867 w 405186"/>
                <a:gd name="connsiteY273" fmla="*/ 182876 h 336568"/>
                <a:gd name="connsiteX274" fmla="*/ 308248 w 405186"/>
                <a:gd name="connsiteY274" fmla="*/ 183162 h 336568"/>
                <a:gd name="connsiteX275" fmla="*/ 308248 w 405186"/>
                <a:gd name="connsiteY275" fmla="*/ 183162 h 336568"/>
                <a:gd name="connsiteX276" fmla="*/ 308248 w 405186"/>
                <a:gd name="connsiteY276" fmla="*/ 183162 h 336568"/>
                <a:gd name="connsiteX277" fmla="*/ 308248 w 405186"/>
                <a:gd name="connsiteY277" fmla="*/ 183162 h 336568"/>
                <a:gd name="connsiteX278" fmla="*/ 308438 w 405186"/>
                <a:gd name="connsiteY278" fmla="*/ 207069 h 336568"/>
                <a:gd name="connsiteX279" fmla="*/ 308533 w 405186"/>
                <a:gd name="connsiteY279" fmla="*/ 207546 h 336568"/>
                <a:gd name="connsiteX280" fmla="*/ 308343 w 405186"/>
                <a:gd name="connsiteY280" fmla="*/ 207546 h 336568"/>
                <a:gd name="connsiteX281" fmla="*/ 308438 w 405186"/>
                <a:gd name="connsiteY281" fmla="*/ 207069 h 336568"/>
                <a:gd name="connsiteX282" fmla="*/ 309200 w 405186"/>
                <a:gd name="connsiteY282" fmla="*/ 178208 h 336568"/>
                <a:gd name="connsiteX283" fmla="*/ 309200 w 405186"/>
                <a:gd name="connsiteY283" fmla="*/ 178208 h 336568"/>
                <a:gd name="connsiteX284" fmla="*/ 309200 w 405186"/>
                <a:gd name="connsiteY284" fmla="*/ 178208 h 336568"/>
                <a:gd name="connsiteX285" fmla="*/ 309200 w 405186"/>
                <a:gd name="connsiteY285" fmla="*/ 178208 h 336568"/>
                <a:gd name="connsiteX286" fmla="*/ 294722 w 405186"/>
                <a:gd name="connsiteY286" fmla="*/ 167350 h 336568"/>
                <a:gd name="connsiteX287" fmla="*/ 294722 w 405186"/>
                <a:gd name="connsiteY287" fmla="*/ 167350 h 336568"/>
                <a:gd name="connsiteX288" fmla="*/ 294722 w 405186"/>
                <a:gd name="connsiteY288" fmla="*/ 167350 h 336568"/>
                <a:gd name="connsiteX289" fmla="*/ 294722 w 405186"/>
                <a:gd name="connsiteY289" fmla="*/ 167350 h 336568"/>
                <a:gd name="connsiteX290" fmla="*/ 176517 w 405186"/>
                <a:gd name="connsiteY290" fmla="*/ 198687 h 336568"/>
                <a:gd name="connsiteX291" fmla="*/ 176421 w 405186"/>
                <a:gd name="connsiteY291" fmla="*/ 198592 h 336568"/>
                <a:gd name="connsiteX292" fmla="*/ 176517 w 405186"/>
                <a:gd name="connsiteY292" fmla="*/ 198592 h 336568"/>
                <a:gd name="connsiteX293" fmla="*/ 176517 w 405186"/>
                <a:gd name="connsiteY293" fmla="*/ 198687 h 336568"/>
                <a:gd name="connsiteX294" fmla="*/ 176517 w 405186"/>
                <a:gd name="connsiteY294" fmla="*/ 198687 h 336568"/>
                <a:gd name="connsiteX295" fmla="*/ 265004 w 405186"/>
                <a:gd name="connsiteY295" fmla="*/ 140013 h 336568"/>
                <a:gd name="connsiteX296" fmla="*/ 264718 w 405186"/>
                <a:gd name="connsiteY296" fmla="*/ 140299 h 336568"/>
                <a:gd name="connsiteX297" fmla="*/ 264718 w 405186"/>
                <a:gd name="connsiteY297" fmla="*/ 140299 h 336568"/>
                <a:gd name="connsiteX298" fmla="*/ 264718 w 405186"/>
                <a:gd name="connsiteY298" fmla="*/ 140108 h 336568"/>
                <a:gd name="connsiteX299" fmla="*/ 265004 w 405186"/>
                <a:gd name="connsiteY299" fmla="*/ 140013 h 336568"/>
                <a:gd name="connsiteX300" fmla="*/ 265195 w 405186"/>
                <a:gd name="connsiteY300" fmla="*/ 150014 h 336568"/>
                <a:gd name="connsiteX301" fmla="*/ 266528 w 405186"/>
                <a:gd name="connsiteY301" fmla="*/ 148300 h 336568"/>
                <a:gd name="connsiteX302" fmla="*/ 267671 w 405186"/>
                <a:gd name="connsiteY302" fmla="*/ 148967 h 336568"/>
                <a:gd name="connsiteX303" fmla="*/ 265195 w 405186"/>
                <a:gd name="connsiteY303" fmla="*/ 150014 h 336568"/>
                <a:gd name="connsiteX304" fmla="*/ 113937 w 405186"/>
                <a:gd name="connsiteY304" fmla="*/ 212403 h 336568"/>
                <a:gd name="connsiteX305" fmla="*/ 114319 w 405186"/>
                <a:gd name="connsiteY305" fmla="*/ 212498 h 336568"/>
                <a:gd name="connsiteX306" fmla="*/ 114033 w 405186"/>
                <a:gd name="connsiteY306" fmla="*/ 212594 h 336568"/>
                <a:gd name="connsiteX307" fmla="*/ 113937 w 405186"/>
                <a:gd name="connsiteY307" fmla="*/ 212403 h 336568"/>
                <a:gd name="connsiteX308" fmla="*/ 202711 w 405186"/>
                <a:gd name="connsiteY308" fmla="*/ 144871 h 336568"/>
                <a:gd name="connsiteX309" fmla="*/ 202711 w 405186"/>
                <a:gd name="connsiteY309" fmla="*/ 144871 h 336568"/>
                <a:gd name="connsiteX310" fmla="*/ 202711 w 405186"/>
                <a:gd name="connsiteY310" fmla="*/ 144871 h 336568"/>
                <a:gd name="connsiteX311" fmla="*/ 202711 w 405186"/>
                <a:gd name="connsiteY311" fmla="*/ 144871 h 336568"/>
                <a:gd name="connsiteX312" fmla="*/ 204044 w 405186"/>
                <a:gd name="connsiteY312" fmla="*/ 144680 h 336568"/>
                <a:gd name="connsiteX313" fmla="*/ 204330 w 405186"/>
                <a:gd name="connsiteY313" fmla="*/ 144490 h 336568"/>
                <a:gd name="connsiteX314" fmla="*/ 204330 w 405186"/>
                <a:gd name="connsiteY314" fmla="*/ 144680 h 336568"/>
                <a:gd name="connsiteX315" fmla="*/ 204044 w 405186"/>
                <a:gd name="connsiteY315" fmla="*/ 144680 h 336568"/>
                <a:gd name="connsiteX316" fmla="*/ 214045 w 405186"/>
                <a:gd name="connsiteY316" fmla="*/ 133536 h 336568"/>
                <a:gd name="connsiteX317" fmla="*/ 214045 w 405186"/>
                <a:gd name="connsiteY317" fmla="*/ 133536 h 336568"/>
                <a:gd name="connsiteX318" fmla="*/ 214045 w 405186"/>
                <a:gd name="connsiteY318" fmla="*/ 133536 h 336568"/>
                <a:gd name="connsiteX319" fmla="*/ 214045 w 405186"/>
                <a:gd name="connsiteY319" fmla="*/ 133536 h 336568"/>
                <a:gd name="connsiteX320" fmla="*/ 188328 w 405186"/>
                <a:gd name="connsiteY320" fmla="*/ 134013 h 336568"/>
                <a:gd name="connsiteX321" fmla="*/ 188328 w 405186"/>
                <a:gd name="connsiteY321" fmla="*/ 134013 h 336568"/>
                <a:gd name="connsiteX322" fmla="*/ 188328 w 405186"/>
                <a:gd name="connsiteY322" fmla="*/ 134013 h 336568"/>
                <a:gd name="connsiteX323" fmla="*/ 188328 w 405186"/>
                <a:gd name="connsiteY323" fmla="*/ 134013 h 336568"/>
                <a:gd name="connsiteX324" fmla="*/ 188328 w 405186"/>
                <a:gd name="connsiteY324" fmla="*/ 134013 h 336568"/>
                <a:gd name="connsiteX325" fmla="*/ 188328 w 405186"/>
                <a:gd name="connsiteY325" fmla="*/ 134013 h 336568"/>
                <a:gd name="connsiteX326" fmla="*/ 181279 w 405186"/>
                <a:gd name="connsiteY326" fmla="*/ 152777 h 336568"/>
                <a:gd name="connsiteX327" fmla="*/ 181279 w 405186"/>
                <a:gd name="connsiteY327" fmla="*/ 152777 h 336568"/>
                <a:gd name="connsiteX328" fmla="*/ 181279 w 405186"/>
                <a:gd name="connsiteY328" fmla="*/ 152777 h 336568"/>
                <a:gd name="connsiteX329" fmla="*/ 181279 w 405186"/>
                <a:gd name="connsiteY329" fmla="*/ 152777 h 336568"/>
                <a:gd name="connsiteX330" fmla="*/ 200901 w 405186"/>
                <a:gd name="connsiteY330" fmla="*/ 96770 h 336568"/>
                <a:gd name="connsiteX331" fmla="*/ 200806 w 405186"/>
                <a:gd name="connsiteY331" fmla="*/ 96865 h 336568"/>
                <a:gd name="connsiteX332" fmla="*/ 200806 w 405186"/>
                <a:gd name="connsiteY332" fmla="*/ 96674 h 336568"/>
                <a:gd name="connsiteX333" fmla="*/ 200901 w 405186"/>
                <a:gd name="connsiteY333" fmla="*/ 96770 h 336568"/>
                <a:gd name="connsiteX334" fmla="*/ 177945 w 405186"/>
                <a:gd name="connsiteY334" fmla="*/ 129060 h 336568"/>
                <a:gd name="connsiteX335" fmla="*/ 177850 w 405186"/>
                <a:gd name="connsiteY335" fmla="*/ 128869 h 336568"/>
                <a:gd name="connsiteX336" fmla="*/ 178041 w 405186"/>
                <a:gd name="connsiteY336" fmla="*/ 128869 h 336568"/>
                <a:gd name="connsiteX337" fmla="*/ 177945 w 405186"/>
                <a:gd name="connsiteY337" fmla="*/ 129060 h 336568"/>
                <a:gd name="connsiteX338" fmla="*/ 223761 w 405186"/>
                <a:gd name="connsiteY338" fmla="*/ 111248 h 336568"/>
                <a:gd name="connsiteX339" fmla="*/ 223761 w 405186"/>
                <a:gd name="connsiteY339" fmla="*/ 111248 h 336568"/>
                <a:gd name="connsiteX340" fmla="*/ 223761 w 405186"/>
                <a:gd name="connsiteY340" fmla="*/ 111438 h 336568"/>
                <a:gd name="connsiteX341" fmla="*/ 223665 w 405186"/>
                <a:gd name="connsiteY341" fmla="*/ 111343 h 336568"/>
                <a:gd name="connsiteX342" fmla="*/ 223761 w 405186"/>
                <a:gd name="connsiteY342" fmla="*/ 111248 h 336568"/>
                <a:gd name="connsiteX343" fmla="*/ 173850 w 405186"/>
                <a:gd name="connsiteY343" fmla="*/ 134489 h 336568"/>
                <a:gd name="connsiteX344" fmla="*/ 173659 w 405186"/>
                <a:gd name="connsiteY344" fmla="*/ 134489 h 336568"/>
                <a:gd name="connsiteX345" fmla="*/ 173850 w 405186"/>
                <a:gd name="connsiteY345" fmla="*/ 134394 h 336568"/>
                <a:gd name="connsiteX346" fmla="*/ 173850 w 405186"/>
                <a:gd name="connsiteY346" fmla="*/ 134489 h 336568"/>
                <a:gd name="connsiteX347" fmla="*/ 203853 w 405186"/>
                <a:gd name="connsiteY347" fmla="*/ 197925 h 336568"/>
                <a:gd name="connsiteX348" fmla="*/ 203853 w 405186"/>
                <a:gd name="connsiteY348" fmla="*/ 197925 h 336568"/>
                <a:gd name="connsiteX349" fmla="*/ 203853 w 405186"/>
                <a:gd name="connsiteY349" fmla="*/ 197925 h 336568"/>
                <a:gd name="connsiteX350" fmla="*/ 203853 w 405186"/>
                <a:gd name="connsiteY350" fmla="*/ 197925 h 336568"/>
                <a:gd name="connsiteX351" fmla="*/ 252240 w 405186"/>
                <a:gd name="connsiteY351" fmla="*/ 174970 h 336568"/>
                <a:gd name="connsiteX352" fmla="*/ 252240 w 405186"/>
                <a:gd name="connsiteY352" fmla="*/ 174970 h 336568"/>
                <a:gd name="connsiteX353" fmla="*/ 253003 w 405186"/>
                <a:gd name="connsiteY353" fmla="*/ 174875 h 336568"/>
                <a:gd name="connsiteX354" fmla="*/ 253003 w 405186"/>
                <a:gd name="connsiteY354" fmla="*/ 174875 h 336568"/>
                <a:gd name="connsiteX355" fmla="*/ 252240 w 405186"/>
                <a:gd name="connsiteY355" fmla="*/ 174970 h 336568"/>
                <a:gd name="connsiteX356" fmla="*/ 252240 w 405186"/>
                <a:gd name="connsiteY356" fmla="*/ 174970 h 336568"/>
                <a:gd name="connsiteX357" fmla="*/ 252240 w 405186"/>
                <a:gd name="connsiteY357" fmla="*/ 174970 h 336568"/>
                <a:gd name="connsiteX358" fmla="*/ 252240 w 405186"/>
                <a:gd name="connsiteY358" fmla="*/ 174970 h 336568"/>
                <a:gd name="connsiteX359" fmla="*/ 259479 w 405186"/>
                <a:gd name="connsiteY359" fmla="*/ 135155 h 336568"/>
                <a:gd name="connsiteX360" fmla="*/ 259479 w 405186"/>
                <a:gd name="connsiteY360" fmla="*/ 135155 h 336568"/>
                <a:gd name="connsiteX361" fmla="*/ 259479 w 405186"/>
                <a:gd name="connsiteY361" fmla="*/ 135155 h 336568"/>
                <a:gd name="connsiteX362" fmla="*/ 259479 w 405186"/>
                <a:gd name="connsiteY362" fmla="*/ 135155 h 336568"/>
                <a:gd name="connsiteX363" fmla="*/ 259479 w 405186"/>
                <a:gd name="connsiteY363" fmla="*/ 135155 h 336568"/>
                <a:gd name="connsiteX364" fmla="*/ 259479 w 405186"/>
                <a:gd name="connsiteY364" fmla="*/ 135155 h 336568"/>
                <a:gd name="connsiteX365" fmla="*/ 145370 w 405186"/>
                <a:gd name="connsiteY365" fmla="*/ 217356 h 336568"/>
                <a:gd name="connsiteX366" fmla="*/ 145370 w 405186"/>
                <a:gd name="connsiteY366" fmla="*/ 217642 h 336568"/>
                <a:gd name="connsiteX367" fmla="*/ 145179 w 405186"/>
                <a:gd name="connsiteY367" fmla="*/ 217547 h 336568"/>
                <a:gd name="connsiteX368" fmla="*/ 145370 w 405186"/>
                <a:gd name="connsiteY368" fmla="*/ 217356 h 336568"/>
                <a:gd name="connsiteX369" fmla="*/ 198710 w 405186"/>
                <a:gd name="connsiteY369" fmla="*/ 184209 h 336568"/>
                <a:gd name="connsiteX370" fmla="*/ 198805 w 405186"/>
                <a:gd name="connsiteY370" fmla="*/ 184590 h 336568"/>
                <a:gd name="connsiteX371" fmla="*/ 198139 w 405186"/>
                <a:gd name="connsiteY371" fmla="*/ 184590 h 336568"/>
                <a:gd name="connsiteX372" fmla="*/ 198710 w 405186"/>
                <a:gd name="connsiteY372" fmla="*/ 184209 h 336568"/>
                <a:gd name="connsiteX373" fmla="*/ 243478 w 405186"/>
                <a:gd name="connsiteY373" fmla="*/ 147157 h 336568"/>
                <a:gd name="connsiteX374" fmla="*/ 243573 w 405186"/>
                <a:gd name="connsiteY374" fmla="*/ 146871 h 336568"/>
                <a:gd name="connsiteX375" fmla="*/ 244240 w 405186"/>
                <a:gd name="connsiteY375" fmla="*/ 146776 h 336568"/>
                <a:gd name="connsiteX376" fmla="*/ 243478 w 405186"/>
                <a:gd name="connsiteY376" fmla="*/ 147157 h 336568"/>
                <a:gd name="connsiteX377" fmla="*/ 150609 w 405186"/>
                <a:gd name="connsiteY377" fmla="*/ 208784 h 336568"/>
                <a:gd name="connsiteX378" fmla="*/ 150609 w 405186"/>
                <a:gd name="connsiteY378" fmla="*/ 208784 h 336568"/>
                <a:gd name="connsiteX379" fmla="*/ 150704 w 405186"/>
                <a:gd name="connsiteY379" fmla="*/ 208879 h 336568"/>
                <a:gd name="connsiteX380" fmla="*/ 150609 w 405186"/>
                <a:gd name="connsiteY380" fmla="*/ 208879 h 336568"/>
                <a:gd name="connsiteX381" fmla="*/ 150609 w 405186"/>
                <a:gd name="connsiteY381" fmla="*/ 208784 h 336568"/>
                <a:gd name="connsiteX382" fmla="*/ 151657 w 405186"/>
                <a:gd name="connsiteY382" fmla="*/ 151348 h 336568"/>
                <a:gd name="connsiteX383" fmla="*/ 151657 w 405186"/>
                <a:gd name="connsiteY383" fmla="*/ 152491 h 336568"/>
                <a:gd name="connsiteX384" fmla="*/ 150895 w 405186"/>
                <a:gd name="connsiteY384" fmla="*/ 151253 h 336568"/>
                <a:gd name="connsiteX385" fmla="*/ 151657 w 405186"/>
                <a:gd name="connsiteY385" fmla="*/ 151348 h 336568"/>
                <a:gd name="connsiteX386" fmla="*/ 167754 w 405186"/>
                <a:gd name="connsiteY386" fmla="*/ 227357 h 336568"/>
                <a:gd name="connsiteX387" fmla="*/ 168040 w 405186"/>
                <a:gd name="connsiteY387" fmla="*/ 227548 h 336568"/>
                <a:gd name="connsiteX388" fmla="*/ 167849 w 405186"/>
                <a:gd name="connsiteY388" fmla="*/ 227643 h 336568"/>
                <a:gd name="connsiteX389" fmla="*/ 167754 w 405186"/>
                <a:gd name="connsiteY389" fmla="*/ 227357 h 336568"/>
                <a:gd name="connsiteX390" fmla="*/ 178136 w 405186"/>
                <a:gd name="connsiteY390" fmla="*/ 221071 h 336568"/>
                <a:gd name="connsiteX391" fmla="*/ 178136 w 405186"/>
                <a:gd name="connsiteY391" fmla="*/ 221071 h 336568"/>
                <a:gd name="connsiteX392" fmla="*/ 178136 w 405186"/>
                <a:gd name="connsiteY392" fmla="*/ 221071 h 336568"/>
                <a:gd name="connsiteX393" fmla="*/ 178136 w 405186"/>
                <a:gd name="connsiteY393" fmla="*/ 221071 h 336568"/>
                <a:gd name="connsiteX394" fmla="*/ 329298 w 405186"/>
                <a:gd name="connsiteY394" fmla="*/ 217356 h 336568"/>
                <a:gd name="connsiteX395" fmla="*/ 329298 w 405186"/>
                <a:gd name="connsiteY395" fmla="*/ 217261 h 336568"/>
                <a:gd name="connsiteX396" fmla="*/ 329298 w 405186"/>
                <a:gd name="connsiteY396" fmla="*/ 217261 h 336568"/>
                <a:gd name="connsiteX397" fmla="*/ 329298 w 405186"/>
                <a:gd name="connsiteY397" fmla="*/ 217261 h 336568"/>
                <a:gd name="connsiteX398" fmla="*/ 329393 w 405186"/>
                <a:gd name="connsiteY398" fmla="*/ 217261 h 336568"/>
                <a:gd name="connsiteX399" fmla="*/ 329298 w 405186"/>
                <a:gd name="connsiteY399" fmla="*/ 217356 h 336568"/>
                <a:gd name="connsiteX400" fmla="*/ 74123 w 405186"/>
                <a:gd name="connsiteY400" fmla="*/ 250313 h 336568"/>
                <a:gd name="connsiteX401" fmla="*/ 74028 w 405186"/>
                <a:gd name="connsiteY401" fmla="*/ 250313 h 336568"/>
                <a:gd name="connsiteX402" fmla="*/ 74314 w 405186"/>
                <a:gd name="connsiteY402" fmla="*/ 249837 h 336568"/>
                <a:gd name="connsiteX403" fmla="*/ 74123 w 405186"/>
                <a:gd name="connsiteY403" fmla="*/ 250313 h 336568"/>
                <a:gd name="connsiteX404" fmla="*/ 67170 w 405186"/>
                <a:gd name="connsiteY404" fmla="*/ 246503 h 336568"/>
                <a:gd name="connsiteX405" fmla="*/ 67170 w 405186"/>
                <a:gd name="connsiteY405" fmla="*/ 246503 h 336568"/>
                <a:gd name="connsiteX406" fmla="*/ 66979 w 405186"/>
                <a:gd name="connsiteY406" fmla="*/ 246407 h 336568"/>
                <a:gd name="connsiteX407" fmla="*/ 67074 w 405186"/>
                <a:gd name="connsiteY407" fmla="*/ 246312 h 336568"/>
                <a:gd name="connsiteX408" fmla="*/ 67170 w 405186"/>
                <a:gd name="connsiteY408" fmla="*/ 246503 h 336568"/>
                <a:gd name="connsiteX409" fmla="*/ 67170 w 405186"/>
                <a:gd name="connsiteY409" fmla="*/ 246503 h 336568"/>
                <a:gd name="connsiteX410" fmla="*/ 60693 w 405186"/>
                <a:gd name="connsiteY410" fmla="*/ 234692 h 336568"/>
                <a:gd name="connsiteX411" fmla="*/ 60407 w 405186"/>
                <a:gd name="connsiteY411" fmla="*/ 234596 h 336568"/>
                <a:gd name="connsiteX412" fmla="*/ 60693 w 405186"/>
                <a:gd name="connsiteY412" fmla="*/ 234596 h 336568"/>
                <a:gd name="connsiteX413" fmla="*/ 60693 w 405186"/>
                <a:gd name="connsiteY413" fmla="*/ 234692 h 336568"/>
                <a:gd name="connsiteX414" fmla="*/ 72599 w 405186"/>
                <a:gd name="connsiteY414" fmla="*/ 250503 h 336568"/>
                <a:gd name="connsiteX415" fmla="*/ 72599 w 405186"/>
                <a:gd name="connsiteY415" fmla="*/ 250503 h 336568"/>
                <a:gd name="connsiteX416" fmla="*/ 72599 w 405186"/>
                <a:gd name="connsiteY416" fmla="*/ 250503 h 336568"/>
                <a:gd name="connsiteX417" fmla="*/ 72599 w 405186"/>
                <a:gd name="connsiteY417" fmla="*/ 250503 h 336568"/>
                <a:gd name="connsiteX418" fmla="*/ 87077 w 405186"/>
                <a:gd name="connsiteY418" fmla="*/ 238788 h 336568"/>
                <a:gd name="connsiteX419" fmla="*/ 87077 w 405186"/>
                <a:gd name="connsiteY419" fmla="*/ 238788 h 336568"/>
                <a:gd name="connsiteX420" fmla="*/ 87077 w 405186"/>
                <a:gd name="connsiteY420" fmla="*/ 238788 h 336568"/>
                <a:gd name="connsiteX421" fmla="*/ 87077 w 405186"/>
                <a:gd name="connsiteY421" fmla="*/ 238788 h 336568"/>
                <a:gd name="connsiteX422" fmla="*/ 144703 w 405186"/>
                <a:gd name="connsiteY422" fmla="*/ 235454 h 336568"/>
                <a:gd name="connsiteX423" fmla="*/ 144703 w 405186"/>
                <a:gd name="connsiteY423" fmla="*/ 235454 h 336568"/>
                <a:gd name="connsiteX424" fmla="*/ 144703 w 405186"/>
                <a:gd name="connsiteY424" fmla="*/ 235454 h 336568"/>
                <a:gd name="connsiteX425" fmla="*/ 144703 w 405186"/>
                <a:gd name="connsiteY425" fmla="*/ 235454 h 336568"/>
                <a:gd name="connsiteX426" fmla="*/ 144703 w 405186"/>
                <a:gd name="connsiteY426" fmla="*/ 235454 h 336568"/>
                <a:gd name="connsiteX427" fmla="*/ 144703 w 405186"/>
                <a:gd name="connsiteY427" fmla="*/ 235454 h 336568"/>
                <a:gd name="connsiteX428" fmla="*/ 184041 w 405186"/>
                <a:gd name="connsiteY428" fmla="*/ 194306 h 336568"/>
                <a:gd name="connsiteX429" fmla="*/ 183946 w 405186"/>
                <a:gd name="connsiteY429" fmla="*/ 193925 h 336568"/>
                <a:gd name="connsiteX430" fmla="*/ 184327 w 405186"/>
                <a:gd name="connsiteY430" fmla="*/ 194211 h 336568"/>
                <a:gd name="connsiteX431" fmla="*/ 184041 w 405186"/>
                <a:gd name="connsiteY431" fmla="*/ 194306 h 336568"/>
                <a:gd name="connsiteX432" fmla="*/ 322059 w 405186"/>
                <a:gd name="connsiteY432" fmla="*/ 223071 h 336568"/>
                <a:gd name="connsiteX433" fmla="*/ 322059 w 405186"/>
                <a:gd name="connsiteY433" fmla="*/ 223071 h 336568"/>
                <a:gd name="connsiteX434" fmla="*/ 322059 w 405186"/>
                <a:gd name="connsiteY434" fmla="*/ 223071 h 336568"/>
                <a:gd name="connsiteX435" fmla="*/ 322059 w 405186"/>
                <a:gd name="connsiteY435" fmla="*/ 223071 h 336568"/>
                <a:gd name="connsiteX436" fmla="*/ 244144 w 405186"/>
                <a:gd name="connsiteY436" fmla="*/ 95436 h 336568"/>
                <a:gd name="connsiteX437" fmla="*/ 244144 w 405186"/>
                <a:gd name="connsiteY437" fmla="*/ 95436 h 336568"/>
                <a:gd name="connsiteX438" fmla="*/ 244144 w 405186"/>
                <a:gd name="connsiteY438" fmla="*/ 95436 h 336568"/>
                <a:gd name="connsiteX439" fmla="*/ 244144 w 405186"/>
                <a:gd name="connsiteY439" fmla="*/ 95436 h 336568"/>
                <a:gd name="connsiteX440" fmla="*/ 237953 w 405186"/>
                <a:gd name="connsiteY440" fmla="*/ 103818 h 336568"/>
                <a:gd name="connsiteX441" fmla="*/ 238620 w 405186"/>
                <a:gd name="connsiteY441" fmla="*/ 105342 h 336568"/>
                <a:gd name="connsiteX442" fmla="*/ 237953 w 405186"/>
                <a:gd name="connsiteY442" fmla="*/ 103818 h 336568"/>
                <a:gd name="connsiteX443" fmla="*/ 167087 w 405186"/>
                <a:gd name="connsiteY443" fmla="*/ 87054 h 336568"/>
                <a:gd name="connsiteX444" fmla="*/ 167087 w 405186"/>
                <a:gd name="connsiteY444" fmla="*/ 87054 h 336568"/>
                <a:gd name="connsiteX445" fmla="*/ 167087 w 405186"/>
                <a:gd name="connsiteY445" fmla="*/ 87054 h 336568"/>
                <a:gd name="connsiteX446" fmla="*/ 167087 w 405186"/>
                <a:gd name="connsiteY446" fmla="*/ 87054 h 336568"/>
                <a:gd name="connsiteX447" fmla="*/ 180803 w 405186"/>
                <a:gd name="connsiteY447" fmla="*/ 240026 h 336568"/>
                <a:gd name="connsiteX448" fmla="*/ 180898 w 405186"/>
                <a:gd name="connsiteY448" fmla="*/ 240026 h 336568"/>
                <a:gd name="connsiteX449" fmla="*/ 180803 w 405186"/>
                <a:gd name="connsiteY449" fmla="*/ 240026 h 336568"/>
                <a:gd name="connsiteX450" fmla="*/ 180803 w 405186"/>
                <a:gd name="connsiteY450" fmla="*/ 240026 h 336568"/>
                <a:gd name="connsiteX451" fmla="*/ 273481 w 405186"/>
                <a:gd name="connsiteY451" fmla="*/ 176780 h 336568"/>
                <a:gd name="connsiteX452" fmla="*/ 273672 w 405186"/>
                <a:gd name="connsiteY452" fmla="*/ 177065 h 336568"/>
                <a:gd name="connsiteX453" fmla="*/ 273386 w 405186"/>
                <a:gd name="connsiteY453" fmla="*/ 176875 h 336568"/>
                <a:gd name="connsiteX454" fmla="*/ 273481 w 405186"/>
                <a:gd name="connsiteY454" fmla="*/ 176780 h 336568"/>
                <a:gd name="connsiteX455" fmla="*/ 322059 w 405186"/>
                <a:gd name="connsiteY455" fmla="*/ 223071 h 336568"/>
                <a:gd name="connsiteX456" fmla="*/ 322059 w 405186"/>
                <a:gd name="connsiteY456" fmla="*/ 223357 h 336568"/>
                <a:gd name="connsiteX457" fmla="*/ 321773 w 405186"/>
                <a:gd name="connsiteY457" fmla="*/ 223166 h 336568"/>
                <a:gd name="connsiteX458" fmla="*/ 322059 w 405186"/>
                <a:gd name="connsiteY458" fmla="*/ 223071 h 336568"/>
                <a:gd name="connsiteX459" fmla="*/ 323583 w 405186"/>
                <a:gd name="connsiteY459" fmla="*/ 222881 h 336568"/>
                <a:gd name="connsiteX460" fmla="*/ 323583 w 405186"/>
                <a:gd name="connsiteY460" fmla="*/ 222881 h 336568"/>
                <a:gd name="connsiteX461" fmla="*/ 323583 w 405186"/>
                <a:gd name="connsiteY461" fmla="*/ 222881 h 336568"/>
                <a:gd name="connsiteX462" fmla="*/ 323583 w 405186"/>
                <a:gd name="connsiteY462" fmla="*/ 222881 h 336568"/>
                <a:gd name="connsiteX463" fmla="*/ 243001 w 405186"/>
                <a:gd name="connsiteY463" fmla="*/ 87530 h 336568"/>
                <a:gd name="connsiteX464" fmla="*/ 242906 w 405186"/>
                <a:gd name="connsiteY464" fmla="*/ 86959 h 336568"/>
                <a:gd name="connsiteX465" fmla="*/ 243192 w 405186"/>
                <a:gd name="connsiteY465" fmla="*/ 87054 h 336568"/>
                <a:gd name="connsiteX466" fmla="*/ 243001 w 405186"/>
                <a:gd name="connsiteY466" fmla="*/ 87530 h 336568"/>
                <a:gd name="connsiteX467" fmla="*/ 71361 w 405186"/>
                <a:gd name="connsiteY467" fmla="*/ 213261 h 336568"/>
                <a:gd name="connsiteX468" fmla="*/ 71932 w 405186"/>
                <a:gd name="connsiteY468" fmla="*/ 213546 h 336568"/>
                <a:gd name="connsiteX469" fmla="*/ 71646 w 405186"/>
                <a:gd name="connsiteY469" fmla="*/ 213737 h 336568"/>
                <a:gd name="connsiteX470" fmla="*/ 71456 w 405186"/>
                <a:gd name="connsiteY470" fmla="*/ 213356 h 336568"/>
                <a:gd name="connsiteX471" fmla="*/ 71361 w 405186"/>
                <a:gd name="connsiteY471" fmla="*/ 213261 h 336568"/>
                <a:gd name="connsiteX472" fmla="*/ 49167 w 405186"/>
                <a:gd name="connsiteY472" fmla="*/ 231358 h 336568"/>
                <a:gd name="connsiteX473" fmla="*/ 50311 w 405186"/>
                <a:gd name="connsiteY473" fmla="*/ 232406 h 336568"/>
                <a:gd name="connsiteX474" fmla="*/ 49167 w 405186"/>
                <a:gd name="connsiteY474" fmla="*/ 231358 h 336568"/>
                <a:gd name="connsiteX475" fmla="*/ 224904 w 405186"/>
                <a:gd name="connsiteY475" fmla="*/ 51526 h 336568"/>
                <a:gd name="connsiteX476" fmla="*/ 224999 w 405186"/>
                <a:gd name="connsiteY476" fmla="*/ 51431 h 336568"/>
                <a:gd name="connsiteX477" fmla="*/ 225094 w 405186"/>
                <a:gd name="connsiteY477" fmla="*/ 51621 h 336568"/>
                <a:gd name="connsiteX478" fmla="*/ 224904 w 405186"/>
                <a:gd name="connsiteY478" fmla="*/ 51526 h 336568"/>
                <a:gd name="connsiteX479" fmla="*/ 173850 w 405186"/>
                <a:gd name="connsiteY479" fmla="*/ 66671 h 336568"/>
                <a:gd name="connsiteX480" fmla="*/ 173850 w 405186"/>
                <a:gd name="connsiteY480" fmla="*/ 66671 h 336568"/>
                <a:gd name="connsiteX481" fmla="*/ 173850 w 405186"/>
                <a:gd name="connsiteY481" fmla="*/ 66671 h 336568"/>
                <a:gd name="connsiteX482" fmla="*/ 173850 w 405186"/>
                <a:gd name="connsiteY482" fmla="*/ 66671 h 336568"/>
                <a:gd name="connsiteX483" fmla="*/ 173659 w 405186"/>
                <a:gd name="connsiteY483" fmla="*/ 66671 h 336568"/>
                <a:gd name="connsiteX484" fmla="*/ 173754 w 405186"/>
                <a:gd name="connsiteY484" fmla="*/ 66480 h 336568"/>
                <a:gd name="connsiteX485" fmla="*/ 173850 w 405186"/>
                <a:gd name="connsiteY485" fmla="*/ 66671 h 336568"/>
                <a:gd name="connsiteX486" fmla="*/ 119271 w 405186"/>
                <a:gd name="connsiteY486" fmla="*/ 273078 h 336568"/>
                <a:gd name="connsiteX487" fmla="*/ 119271 w 405186"/>
                <a:gd name="connsiteY487" fmla="*/ 273078 h 336568"/>
                <a:gd name="connsiteX488" fmla="*/ 119367 w 405186"/>
                <a:gd name="connsiteY488" fmla="*/ 272887 h 336568"/>
                <a:gd name="connsiteX489" fmla="*/ 119367 w 405186"/>
                <a:gd name="connsiteY489" fmla="*/ 272887 h 336568"/>
                <a:gd name="connsiteX490" fmla="*/ 119367 w 405186"/>
                <a:gd name="connsiteY490" fmla="*/ 272792 h 336568"/>
                <a:gd name="connsiteX491" fmla="*/ 119271 w 405186"/>
                <a:gd name="connsiteY491" fmla="*/ 273078 h 336568"/>
                <a:gd name="connsiteX492" fmla="*/ 121557 w 405186"/>
                <a:gd name="connsiteY492" fmla="*/ 269363 h 336568"/>
                <a:gd name="connsiteX493" fmla="*/ 121557 w 405186"/>
                <a:gd name="connsiteY493" fmla="*/ 269363 h 336568"/>
                <a:gd name="connsiteX494" fmla="*/ 121557 w 405186"/>
                <a:gd name="connsiteY494" fmla="*/ 269363 h 336568"/>
                <a:gd name="connsiteX495" fmla="*/ 121557 w 405186"/>
                <a:gd name="connsiteY495" fmla="*/ 269363 h 336568"/>
                <a:gd name="connsiteX496" fmla="*/ 290817 w 405186"/>
                <a:gd name="connsiteY496" fmla="*/ 209927 h 336568"/>
                <a:gd name="connsiteX497" fmla="*/ 290817 w 405186"/>
                <a:gd name="connsiteY497" fmla="*/ 209927 h 336568"/>
                <a:gd name="connsiteX498" fmla="*/ 290817 w 405186"/>
                <a:gd name="connsiteY498" fmla="*/ 209927 h 336568"/>
                <a:gd name="connsiteX499" fmla="*/ 290817 w 405186"/>
                <a:gd name="connsiteY499" fmla="*/ 209927 h 336568"/>
                <a:gd name="connsiteX500" fmla="*/ 346633 w 405186"/>
                <a:gd name="connsiteY500" fmla="*/ 237359 h 336568"/>
                <a:gd name="connsiteX501" fmla="*/ 346633 w 405186"/>
                <a:gd name="connsiteY501" fmla="*/ 237359 h 336568"/>
                <a:gd name="connsiteX502" fmla="*/ 346633 w 405186"/>
                <a:gd name="connsiteY502" fmla="*/ 237359 h 336568"/>
                <a:gd name="connsiteX503" fmla="*/ 346633 w 405186"/>
                <a:gd name="connsiteY503" fmla="*/ 237359 h 336568"/>
                <a:gd name="connsiteX504" fmla="*/ 337870 w 405186"/>
                <a:gd name="connsiteY504" fmla="*/ 164397 h 336568"/>
                <a:gd name="connsiteX505" fmla="*/ 337870 w 405186"/>
                <a:gd name="connsiteY505" fmla="*/ 164397 h 336568"/>
                <a:gd name="connsiteX506" fmla="*/ 337870 w 405186"/>
                <a:gd name="connsiteY506" fmla="*/ 164207 h 336568"/>
                <a:gd name="connsiteX507" fmla="*/ 337870 w 405186"/>
                <a:gd name="connsiteY507" fmla="*/ 164397 h 336568"/>
                <a:gd name="connsiteX508" fmla="*/ 160800 w 405186"/>
                <a:gd name="connsiteY508" fmla="*/ 76672 h 336568"/>
                <a:gd name="connsiteX509" fmla="*/ 160800 w 405186"/>
                <a:gd name="connsiteY509" fmla="*/ 76672 h 336568"/>
                <a:gd name="connsiteX510" fmla="*/ 160800 w 405186"/>
                <a:gd name="connsiteY510" fmla="*/ 76672 h 336568"/>
                <a:gd name="connsiteX511" fmla="*/ 160800 w 405186"/>
                <a:gd name="connsiteY511" fmla="*/ 76672 h 336568"/>
                <a:gd name="connsiteX512" fmla="*/ 160800 w 405186"/>
                <a:gd name="connsiteY512" fmla="*/ 76672 h 336568"/>
                <a:gd name="connsiteX513" fmla="*/ 160800 w 405186"/>
                <a:gd name="connsiteY513" fmla="*/ 76672 h 336568"/>
                <a:gd name="connsiteX514" fmla="*/ 160800 w 405186"/>
                <a:gd name="connsiteY514" fmla="*/ 76672 h 336568"/>
                <a:gd name="connsiteX515" fmla="*/ 160800 w 405186"/>
                <a:gd name="connsiteY515" fmla="*/ 76672 h 336568"/>
                <a:gd name="connsiteX516" fmla="*/ 160800 w 405186"/>
                <a:gd name="connsiteY516" fmla="*/ 76672 h 336568"/>
                <a:gd name="connsiteX517" fmla="*/ 163277 w 405186"/>
                <a:gd name="connsiteY517" fmla="*/ 82768 h 336568"/>
                <a:gd name="connsiteX518" fmla="*/ 163277 w 405186"/>
                <a:gd name="connsiteY518" fmla="*/ 82768 h 336568"/>
                <a:gd name="connsiteX519" fmla="*/ 163277 w 405186"/>
                <a:gd name="connsiteY519" fmla="*/ 82768 h 336568"/>
                <a:gd name="connsiteX520" fmla="*/ 163277 w 405186"/>
                <a:gd name="connsiteY520" fmla="*/ 82768 h 336568"/>
                <a:gd name="connsiteX521" fmla="*/ 118986 w 405186"/>
                <a:gd name="connsiteY521" fmla="*/ 134203 h 336568"/>
                <a:gd name="connsiteX522" fmla="*/ 118986 w 405186"/>
                <a:gd name="connsiteY522" fmla="*/ 134013 h 336568"/>
                <a:gd name="connsiteX523" fmla="*/ 119176 w 405186"/>
                <a:gd name="connsiteY523" fmla="*/ 134013 h 336568"/>
                <a:gd name="connsiteX524" fmla="*/ 118986 w 405186"/>
                <a:gd name="connsiteY524" fmla="*/ 134203 h 336568"/>
                <a:gd name="connsiteX525" fmla="*/ 44310 w 405186"/>
                <a:gd name="connsiteY525" fmla="*/ 210974 h 336568"/>
                <a:gd name="connsiteX526" fmla="*/ 44215 w 405186"/>
                <a:gd name="connsiteY526" fmla="*/ 210879 h 336568"/>
                <a:gd name="connsiteX527" fmla="*/ 44405 w 405186"/>
                <a:gd name="connsiteY527" fmla="*/ 210689 h 336568"/>
                <a:gd name="connsiteX528" fmla="*/ 44310 w 405186"/>
                <a:gd name="connsiteY528" fmla="*/ 210974 h 336568"/>
                <a:gd name="connsiteX529" fmla="*/ 71456 w 405186"/>
                <a:gd name="connsiteY529" fmla="*/ 276602 h 336568"/>
                <a:gd name="connsiteX530" fmla="*/ 71456 w 405186"/>
                <a:gd name="connsiteY530" fmla="*/ 276602 h 336568"/>
                <a:gd name="connsiteX531" fmla="*/ 71456 w 405186"/>
                <a:gd name="connsiteY531" fmla="*/ 276602 h 336568"/>
                <a:gd name="connsiteX532" fmla="*/ 71456 w 405186"/>
                <a:gd name="connsiteY532" fmla="*/ 276602 h 336568"/>
                <a:gd name="connsiteX533" fmla="*/ 71456 w 405186"/>
                <a:gd name="connsiteY533" fmla="*/ 276602 h 336568"/>
                <a:gd name="connsiteX534" fmla="*/ 166801 w 405186"/>
                <a:gd name="connsiteY534" fmla="*/ 266220 h 336568"/>
                <a:gd name="connsiteX535" fmla="*/ 166801 w 405186"/>
                <a:gd name="connsiteY535" fmla="*/ 266220 h 336568"/>
                <a:gd name="connsiteX536" fmla="*/ 166896 w 405186"/>
                <a:gd name="connsiteY536" fmla="*/ 266505 h 336568"/>
                <a:gd name="connsiteX537" fmla="*/ 166706 w 405186"/>
                <a:gd name="connsiteY537" fmla="*/ 266315 h 336568"/>
                <a:gd name="connsiteX538" fmla="*/ 166801 w 405186"/>
                <a:gd name="connsiteY538" fmla="*/ 266220 h 336568"/>
                <a:gd name="connsiteX539" fmla="*/ 285483 w 405186"/>
                <a:gd name="connsiteY539" fmla="*/ 215642 h 336568"/>
                <a:gd name="connsiteX540" fmla="*/ 285483 w 405186"/>
                <a:gd name="connsiteY540" fmla="*/ 215356 h 336568"/>
                <a:gd name="connsiteX541" fmla="*/ 285483 w 405186"/>
                <a:gd name="connsiteY541" fmla="*/ 215356 h 336568"/>
                <a:gd name="connsiteX542" fmla="*/ 285483 w 405186"/>
                <a:gd name="connsiteY542" fmla="*/ 215356 h 336568"/>
                <a:gd name="connsiteX543" fmla="*/ 285483 w 405186"/>
                <a:gd name="connsiteY543" fmla="*/ 215356 h 336568"/>
                <a:gd name="connsiteX544" fmla="*/ 285673 w 405186"/>
                <a:gd name="connsiteY544" fmla="*/ 215546 h 336568"/>
                <a:gd name="connsiteX545" fmla="*/ 285483 w 405186"/>
                <a:gd name="connsiteY545" fmla="*/ 215642 h 336568"/>
                <a:gd name="connsiteX546" fmla="*/ 364350 w 405186"/>
                <a:gd name="connsiteY546" fmla="*/ 213832 h 336568"/>
                <a:gd name="connsiteX547" fmla="*/ 364350 w 405186"/>
                <a:gd name="connsiteY547" fmla="*/ 213832 h 336568"/>
                <a:gd name="connsiteX548" fmla="*/ 364350 w 405186"/>
                <a:gd name="connsiteY548" fmla="*/ 213832 h 336568"/>
                <a:gd name="connsiteX549" fmla="*/ 364350 w 405186"/>
                <a:gd name="connsiteY549" fmla="*/ 213832 h 336568"/>
                <a:gd name="connsiteX550" fmla="*/ 106889 w 405186"/>
                <a:gd name="connsiteY550" fmla="*/ 276316 h 336568"/>
                <a:gd name="connsiteX551" fmla="*/ 106984 w 405186"/>
                <a:gd name="connsiteY551" fmla="*/ 276888 h 336568"/>
                <a:gd name="connsiteX552" fmla="*/ 105936 w 405186"/>
                <a:gd name="connsiteY552" fmla="*/ 276506 h 336568"/>
                <a:gd name="connsiteX553" fmla="*/ 106889 w 405186"/>
                <a:gd name="connsiteY553" fmla="*/ 276316 h 336568"/>
                <a:gd name="connsiteX554" fmla="*/ 207473 w 405186"/>
                <a:gd name="connsiteY554" fmla="*/ 234596 h 336568"/>
                <a:gd name="connsiteX555" fmla="*/ 207473 w 405186"/>
                <a:gd name="connsiteY555" fmla="*/ 234596 h 336568"/>
                <a:gd name="connsiteX556" fmla="*/ 207473 w 405186"/>
                <a:gd name="connsiteY556" fmla="*/ 234596 h 336568"/>
                <a:gd name="connsiteX557" fmla="*/ 207473 w 405186"/>
                <a:gd name="connsiteY557" fmla="*/ 234596 h 336568"/>
                <a:gd name="connsiteX558" fmla="*/ 348062 w 405186"/>
                <a:gd name="connsiteY558" fmla="*/ 237930 h 336568"/>
                <a:gd name="connsiteX559" fmla="*/ 348253 w 405186"/>
                <a:gd name="connsiteY559" fmla="*/ 237073 h 336568"/>
                <a:gd name="connsiteX560" fmla="*/ 348253 w 405186"/>
                <a:gd name="connsiteY560" fmla="*/ 237073 h 336568"/>
                <a:gd name="connsiteX561" fmla="*/ 348253 w 405186"/>
                <a:gd name="connsiteY561" fmla="*/ 237073 h 336568"/>
                <a:gd name="connsiteX562" fmla="*/ 348538 w 405186"/>
                <a:gd name="connsiteY562" fmla="*/ 237073 h 336568"/>
                <a:gd name="connsiteX563" fmla="*/ 348062 w 405186"/>
                <a:gd name="connsiteY563" fmla="*/ 237930 h 336568"/>
                <a:gd name="connsiteX564" fmla="*/ 313200 w 405186"/>
                <a:gd name="connsiteY564" fmla="*/ 138870 h 336568"/>
                <a:gd name="connsiteX565" fmla="*/ 313200 w 405186"/>
                <a:gd name="connsiteY565" fmla="*/ 138870 h 336568"/>
                <a:gd name="connsiteX566" fmla="*/ 313105 w 405186"/>
                <a:gd name="connsiteY566" fmla="*/ 138870 h 336568"/>
                <a:gd name="connsiteX567" fmla="*/ 313200 w 405186"/>
                <a:gd name="connsiteY567" fmla="*/ 138870 h 336568"/>
                <a:gd name="connsiteX568" fmla="*/ 224999 w 405186"/>
                <a:gd name="connsiteY568" fmla="*/ 40096 h 336568"/>
                <a:gd name="connsiteX569" fmla="*/ 224999 w 405186"/>
                <a:gd name="connsiteY569" fmla="*/ 40001 h 336568"/>
                <a:gd name="connsiteX570" fmla="*/ 225190 w 405186"/>
                <a:gd name="connsiteY570" fmla="*/ 40096 h 336568"/>
                <a:gd name="connsiteX571" fmla="*/ 224999 w 405186"/>
                <a:gd name="connsiteY571" fmla="*/ 40096 h 336568"/>
                <a:gd name="connsiteX572" fmla="*/ 157371 w 405186"/>
                <a:gd name="connsiteY572" fmla="*/ 86769 h 336568"/>
                <a:gd name="connsiteX573" fmla="*/ 157371 w 405186"/>
                <a:gd name="connsiteY573" fmla="*/ 86673 h 336568"/>
                <a:gd name="connsiteX574" fmla="*/ 157371 w 405186"/>
                <a:gd name="connsiteY574" fmla="*/ 86769 h 336568"/>
                <a:gd name="connsiteX575" fmla="*/ 157371 w 405186"/>
                <a:gd name="connsiteY575" fmla="*/ 86769 h 336568"/>
                <a:gd name="connsiteX576" fmla="*/ 48215 w 405186"/>
                <a:gd name="connsiteY576" fmla="*/ 204021 h 336568"/>
                <a:gd name="connsiteX577" fmla="*/ 48215 w 405186"/>
                <a:gd name="connsiteY577" fmla="*/ 204021 h 336568"/>
                <a:gd name="connsiteX578" fmla="*/ 48215 w 405186"/>
                <a:gd name="connsiteY578" fmla="*/ 204021 h 336568"/>
                <a:gd name="connsiteX579" fmla="*/ 48215 w 405186"/>
                <a:gd name="connsiteY579" fmla="*/ 204021 h 336568"/>
                <a:gd name="connsiteX580" fmla="*/ 48215 w 405186"/>
                <a:gd name="connsiteY580" fmla="*/ 204021 h 336568"/>
                <a:gd name="connsiteX581" fmla="*/ 33451 w 405186"/>
                <a:gd name="connsiteY581" fmla="*/ 224976 h 336568"/>
                <a:gd name="connsiteX582" fmla="*/ 32308 w 405186"/>
                <a:gd name="connsiteY582" fmla="*/ 224405 h 336568"/>
                <a:gd name="connsiteX583" fmla="*/ 32308 w 405186"/>
                <a:gd name="connsiteY583" fmla="*/ 224405 h 336568"/>
                <a:gd name="connsiteX584" fmla="*/ 33451 w 405186"/>
                <a:gd name="connsiteY584" fmla="*/ 224976 h 336568"/>
                <a:gd name="connsiteX585" fmla="*/ 45453 w 405186"/>
                <a:gd name="connsiteY585" fmla="*/ 275268 h 336568"/>
                <a:gd name="connsiteX586" fmla="*/ 45453 w 405186"/>
                <a:gd name="connsiteY586" fmla="*/ 275268 h 336568"/>
                <a:gd name="connsiteX587" fmla="*/ 45262 w 405186"/>
                <a:gd name="connsiteY587" fmla="*/ 273744 h 336568"/>
                <a:gd name="connsiteX588" fmla="*/ 45357 w 405186"/>
                <a:gd name="connsiteY588" fmla="*/ 273744 h 336568"/>
                <a:gd name="connsiteX589" fmla="*/ 45453 w 405186"/>
                <a:gd name="connsiteY589" fmla="*/ 275268 h 336568"/>
                <a:gd name="connsiteX590" fmla="*/ 202901 w 405186"/>
                <a:gd name="connsiteY590" fmla="*/ 248122 h 336568"/>
                <a:gd name="connsiteX591" fmla="*/ 203091 w 405186"/>
                <a:gd name="connsiteY591" fmla="*/ 248122 h 336568"/>
                <a:gd name="connsiteX592" fmla="*/ 202901 w 405186"/>
                <a:gd name="connsiteY592" fmla="*/ 248122 h 336568"/>
                <a:gd name="connsiteX593" fmla="*/ 202901 w 405186"/>
                <a:gd name="connsiteY593" fmla="*/ 248122 h 336568"/>
                <a:gd name="connsiteX594" fmla="*/ 359111 w 405186"/>
                <a:gd name="connsiteY594" fmla="*/ 222881 h 336568"/>
                <a:gd name="connsiteX595" fmla="*/ 359111 w 405186"/>
                <a:gd name="connsiteY595" fmla="*/ 222690 h 336568"/>
                <a:gd name="connsiteX596" fmla="*/ 361016 w 405186"/>
                <a:gd name="connsiteY596" fmla="*/ 222881 h 336568"/>
                <a:gd name="connsiteX597" fmla="*/ 359111 w 405186"/>
                <a:gd name="connsiteY597" fmla="*/ 222881 h 336568"/>
                <a:gd name="connsiteX598" fmla="*/ 381876 w 405186"/>
                <a:gd name="connsiteY598" fmla="*/ 235549 h 336568"/>
                <a:gd name="connsiteX599" fmla="*/ 381685 w 405186"/>
                <a:gd name="connsiteY599" fmla="*/ 235358 h 336568"/>
                <a:gd name="connsiteX600" fmla="*/ 381876 w 405186"/>
                <a:gd name="connsiteY600" fmla="*/ 235263 h 336568"/>
                <a:gd name="connsiteX601" fmla="*/ 381876 w 405186"/>
                <a:gd name="connsiteY601" fmla="*/ 235549 h 336568"/>
                <a:gd name="connsiteX602" fmla="*/ 381876 w 405186"/>
                <a:gd name="connsiteY602" fmla="*/ 235549 h 336568"/>
                <a:gd name="connsiteX603" fmla="*/ 238524 w 405186"/>
                <a:gd name="connsiteY603" fmla="*/ 44573 h 336568"/>
                <a:gd name="connsiteX604" fmla="*/ 238524 w 405186"/>
                <a:gd name="connsiteY604" fmla="*/ 44573 h 336568"/>
                <a:gd name="connsiteX605" fmla="*/ 238524 w 405186"/>
                <a:gd name="connsiteY605" fmla="*/ 44478 h 336568"/>
                <a:gd name="connsiteX606" fmla="*/ 238524 w 405186"/>
                <a:gd name="connsiteY606" fmla="*/ 44573 h 336568"/>
                <a:gd name="connsiteX607" fmla="*/ 238524 w 405186"/>
                <a:gd name="connsiteY607" fmla="*/ 44573 h 336568"/>
                <a:gd name="connsiteX608" fmla="*/ 196233 w 405186"/>
                <a:gd name="connsiteY608" fmla="*/ 19998 h 336568"/>
                <a:gd name="connsiteX609" fmla="*/ 196233 w 405186"/>
                <a:gd name="connsiteY609" fmla="*/ 19998 h 336568"/>
                <a:gd name="connsiteX610" fmla="*/ 196233 w 405186"/>
                <a:gd name="connsiteY610" fmla="*/ 19998 h 336568"/>
                <a:gd name="connsiteX611" fmla="*/ 196233 w 405186"/>
                <a:gd name="connsiteY611" fmla="*/ 19998 h 336568"/>
                <a:gd name="connsiteX612" fmla="*/ 189757 w 405186"/>
                <a:gd name="connsiteY612" fmla="*/ 19236 h 336568"/>
                <a:gd name="connsiteX613" fmla="*/ 189757 w 405186"/>
                <a:gd name="connsiteY613" fmla="*/ 19236 h 336568"/>
                <a:gd name="connsiteX614" fmla="*/ 189757 w 405186"/>
                <a:gd name="connsiteY614" fmla="*/ 19236 h 336568"/>
                <a:gd name="connsiteX615" fmla="*/ 189661 w 405186"/>
                <a:gd name="connsiteY615" fmla="*/ 19331 h 336568"/>
                <a:gd name="connsiteX616" fmla="*/ 188995 w 405186"/>
                <a:gd name="connsiteY616" fmla="*/ 19236 h 336568"/>
                <a:gd name="connsiteX617" fmla="*/ 189757 w 405186"/>
                <a:gd name="connsiteY617" fmla="*/ 19236 h 336568"/>
                <a:gd name="connsiteX618" fmla="*/ 157181 w 405186"/>
                <a:gd name="connsiteY618" fmla="*/ 62670 h 336568"/>
                <a:gd name="connsiteX619" fmla="*/ 157181 w 405186"/>
                <a:gd name="connsiteY619" fmla="*/ 62670 h 336568"/>
                <a:gd name="connsiteX620" fmla="*/ 157181 w 405186"/>
                <a:gd name="connsiteY620" fmla="*/ 62670 h 336568"/>
                <a:gd name="connsiteX621" fmla="*/ 157181 w 405186"/>
                <a:gd name="connsiteY621" fmla="*/ 62670 h 336568"/>
                <a:gd name="connsiteX622" fmla="*/ 92602 w 405186"/>
                <a:gd name="connsiteY622" fmla="*/ 143156 h 336568"/>
                <a:gd name="connsiteX623" fmla="*/ 92411 w 405186"/>
                <a:gd name="connsiteY623" fmla="*/ 142966 h 336568"/>
                <a:gd name="connsiteX624" fmla="*/ 92697 w 405186"/>
                <a:gd name="connsiteY624" fmla="*/ 142871 h 336568"/>
                <a:gd name="connsiteX625" fmla="*/ 92602 w 405186"/>
                <a:gd name="connsiteY625" fmla="*/ 143156 h 336568"/>
                <a:gd name="connsiteX626" fmla="*/ 59931 w 405186"/>
                <a:gd name="connsiteY626" fmla="*/ 184590 h 336568"/>
                <a:gd name="connsiteX627" fmla="*/ 59931 w 405186"/>
                <a:gd name="connsiteY627" fmla="*/ 184590 h 336568"/>
                <a:gd name="connsiteX628" fmla="*/ 59931 w 405186"/>
                <a:gd name="connsiteY628" fmla="*/ 184590 h 336568"/>
                <a:gd name="connsiteX629" fmla="*/ 59931 w 405186"/>
                <a:gd name="connsiteY629" fmla="*/ 184590 h 336568"/>
                <a:gd name="connsiteX630" fmla="*/ 34880 w 405186"/>
                <a:gd name="connsiteY630" fmla="*/ 212403 h 336568"/>
                <a:gd name="connsiteX631" fmla="*/ 34785 w 405186"/>
                <a:gd name="connsiteY631" fmla="*/ 212213 h 336568"/>
                <a:gd name="connsiteX632" fmla="*/ 34880 w 405186"/>
                <a:gd name="connsiteY632" fmla="*/ 212403 h 336568"/>
                <a:gd name="connsiteX633" fmla="*/ 34880 w 405186"/>
                <a:gd name="connsiteY633" fmla="*/ 212403 h 336568"/>
                <a:gd name="connsiteX634" fmla="*/ 16306 w 405186"/>
                <a:gd name="connsiteY634" fmla="*/ 274697 h 336568"/>
                <a:gd name="connsiteX635" fmla="*/ 16306 w 405186"/>
                <a:gd name="connsiteY635" fmla="*/ 274697 h 336568"/>
                <a:gd name="connsiteX636" fmla="*/ 16306 w 405186"/>
                <a:gd name="connsiteY636" fmla="*/ 274982 h 336568"/>
                <a:gd name="connsiteX637" fmla="*/ 15925 w 405186"/>
                <a:gd name="connsiteY637" fmla="*/ 274792 h 336568"/>
                <a:gd name="connsiteX638" fmla="*/ 16306 w 405186"/>
                <a:gd name="connsiteY638" fmla="*/ 274697 h 336568"/>
                <a:gd name="connsiteX639" fmla="*/ 100603 w 405186"/>
                <a:gd name="connsiteY639" fmla="*/ 288508 h 336568"/>
                <a:gd name="connsiteX640" fmla="*/ 100603 w 405186"/>
                <a:gd name="connsiteY640" fmla="*/ 288698 h 336568"/>
                <a:gd name="connsiteX641" fmla="*/ 100317 w 405186"/>
                <a:gd name="connsiteY641" fmla="*/ 288508 h 336568"/>
                <a:gd name="connsiteX642" fmla="*/ 100603 w 405186"/>
                <a:gd name="connsiteY642" fmla="*/ 288508 h 336568"/>
                <a:gd name="connsiteX643" fmla="*/ 100126 w 405186"/>
                <a:gd name="connsiteY643" fmla="*/ 285460 h 336568"/>
                <a:gd name="connsiteX644" fmla="*/ 100126 w 405186"/>
                <a:gd name="connsiteY644" fmla="*/ 285365 h 336568"/>
                <a:gd name="connsiteX645" fmla="*/ 100221 w 405186"/>
                <a:gd name="connsiteY645" fmla="*/ 285460 h 336568"/>
                <a:gd name="connsiteX646" fmla="*/ 100126 w 405186"/>
                <a:gd name="connsiteY646" fmla="*/ 285460 h 336568"/>
                <a:gd name="connsiteX647" fmla="*/ 202520 w 405186"/>
                <a:gd name="connsiteY647" fmla="*/ 256218 h 336568"/>
                <a:gd name="connsiteX648" fmla="*/ 202520 w 405186"/>
                <a:gd name="connsiteY648" fmla="*/ 256218 h 336568"/>
                <a:gd name="connsiteX649" fmla="*/ 202520 w 405186"/>
                <a:gd name="connsiteY649" fmla="*/ 256218 h 336568"/>
                <a:gd name="connsiteX650" fmla="*/ 202520 w 405186"/>
                <a:gd name="connsiteY650" fmla="*/ 256218 h 336568"/>
                <a:gd name="connsiteX651" fmla="*/ 315106 w 405186"/>
                <a:gd name="connsiteY651" fmla="*/ 128869 h 336568"/>
                <a:gd name="connsiteX652" fmla="*/ 315106 w 405186"/>
                <a:gd name="connsiteY652" fmla="*/ 128679 h 336568"/>
                <a:gd name="connsiteX653" fmla="*/ 315391 w 405186"/>
                <a:gd name="connsiteY653" fmla="*/ 128583 h 336568"/>
                <a:gd name="connsiteX654" fmla="*/ 315106 w 405186"/>
                <a:gd name="connsiteY654" fmla="*/ 128869 h 336568"/>
                <a:gd name="connsiteX655" fmla="*/ 228333 w 405186"/>
                <a:gd name="connsiteY655" fmla="*/ 29904 h 336568"/>
                <a:gd name="connsiteX656" fmla="*/ 228333 w 405186"/>
                <a:gd name="connsiteY656" fmla="*/ 29904 h 336568"/>
                <a:gd name="connsiteX657" fmla="*/ 228333 w 405186"/>
                <a:gd name="connsiteY657" fmla="*/ 29904 h 336568"/>
                <a:gd name="connsiteX658" fmla="*/ 228333 w 405186"/>
                <a:gd name="connsiteY658" fmla="*/ 29904 h 336568"/>
                <a:gd name="connsiteX659" fmla="*/ 176803 w 405186"/>
                <a:gd name="connsiteY659" fmla="*/ 30476 h 336568"/>
                <a:gd name="connsiteX660" fmla="*/ 176803 w 405186"/>
                <a:gd name="connsiteY660" fmla="*/ 30762 h 336568"/>
                <a:gd name="connsiteX661" fmla="*/ 176612 w 405186"/>
                <a:gd name="connsiteY661" fmla="*/ 30666 h 336568"/>
                <a:gd name="connsiteX662" fmla="*/ 176803 w 405186"/>
                <a:gd name="connsiteY662" fmla="*/ 30476 h 336568"/>
                <a:gd name="connsiteX663" fmla="*/ 154895 w 405186"/>
                <a:gd name="connsiteY663" fmla="*/ 69338 h 336568"/>
                <a:gd name="connsiteX664" fmla="*/ 154895 w 405186"/>
                <a:gd name="connsiteY664" fmla="*/ 69338 h 336568"/>
                <a:gd name="connsiteX665" fmla="*/ 154895 w 405186"/>
                <a:gd name="connsiteY665" fmla="*/ 69338 h 336568"/>
                <a:gd name="connsiteX666" fmla="*/ 154895 w 405186"/>
                <a:gd name="connsiteY666" fmla="*/ 69338 h 336568"/>
                <a:gd name="connsiteX667" fmla="*/ 154895 w 405186"/>
                <a:gd name="connsiteY667" fmla="*/ 69338 h 336568"/>
                <a:gd name="connsiteX668" fmla="*/ 154895 w 405186"/>
                <a:gd name="connsiteY668" fmla="*/ 69338 h 336568"/>
                <a:gd name="connsiteX669" fmla="*/ 24688 w 405186"/>
                <a:gd name="connsiteY669" fmla="*/ 218404 h 336568"/>
                <a:gd name="connsiteX670" fmla="*/ 24688 w 405186"/>
                <a:gd name="connsiteY670" fmla="*/ 218404 h 336568"/>
                <a:gd name="connsiteX671" fmla="*/ 25260 w 405186"/>
                <a:gd name="connsiteY671" fmla="*/ 217642 h 336568"/>
                <a:gd name="connsiteX672" fmla="*/ 25260 w 405186"/>
                <a:gd name="connsiteY672" fmla="*/ 217642 h 336568"/>
                <a:gd name="connsiteX673" fmla="*/ 24688 w 405186"/>
                <a:gd name="connsiteY673" fmla="*/ 218404 h 336568"/>
                <a:gd name="connsiteX674" fmla="*/ 18592 w 405186"/>
                <a:gd name="connsiteY674" fmla="*/ 222881 h 336568"/>
                <a:gd name="connsiteX675" fmla="*/ 18402 w 405186"/>
                <a:gd name="connsiteY675" fmla="*/ 222786 h 336568"/>
                <a:gd name="connsiteX676" fmla="*/ 18592 w 405186"/>
                <a:gd name="connsiteY676" fmla="*/ 222881 h 336568"/>
                <a:gd name="connsiteX677" fmla="*/ 18592 w 405186"/>
                <a:gd name="connsiteY677" fmla="*/ 222881 h 336568"/>
                <a:gd name="connsiteX678" fmla="*/ 13639 w 405186"/>
                <a:gd name="connsiteY678" fmla="*/ 266981 h 336568"/>
                <a:gd name="connsiteX679" fmla="*/ 13639 w 405186"/>
                <a:gd name="connsiteY679" fmla="*/ 266981 h 336568"/>
                <a:gd name="connsiteX680" fmla="*/ 13639 w 405186"/>
                <a:gd name="connsiteY680" fmla="*/ 266981 h 336568"/>
                <a:gd name="connsiteX681" fmla="*/ 13639 w 405186"/>
                <a:gd name="connsiteY681" fmla="*/ 266981 h 336568"/>
                <a:gd name="connsiteX682" fmla="*/ 65074 w 405186"/>
                <a:gd name="connsiteY682" fmla="*/ 298509 h 336568"/>
                <a:gd name="connsiteX683" fmla="*/ 64979 w 405186"/>
                <a:gd name="connsiteY683" fmla="*/ 298605 h 336568"/>
                <a:gd name="connsiteX684" fmla="*/ 64884 w 405186"/>
                <a:gd name="connsiteY684" fmla="*/ 298414 h 336568"/>
                <a:gd name="connsiteX685" fmla="*/ 65074 w 405186"/>
                <a:gd name="connsiteY685" fmla="*/ 298509 h 336568"/>
                <a:gd name="connsiteX686" fmla="*/ 110032 w 405186"/>
                <a:gd name="connsiteY686" fmla="*/ 298509 h 336568"/>
                <a:gd name="connsiteX687" fmla="*/ 110032 w 405186"/>
                <a:gd name="connsiteY687" fmla="*/ 298700 h 336568"/>
                <a:gd name="connsiteX688" fmla="*/ 109842 w 405186"/>
                <a:gd name="connsiteY688" fmla="*/ 298605 h 336568"/>
                <a:gd name="connsiteX689" fmla="*/ 110032 w 405186"/>
                <a:gd name="connsiteY689" fmla="*/ 298509 h 336568"/>
                <a:gd name="connsiteX690" fmla="*/ 317677 w 405186"/>
                <a:gd name="connsiteY690" fmla="*/ 283364 h 336568"/>
                <a:gd name="connsiteX691" fmla="*/ 317677 w 405186"/>
                <a:gd name="connsiteY691" fmla="*/ 283364 h 336568"/>
                <a:gd name="connsiteX692" fmla="*/ 317677 w 405186"/>
                <a:gd name="connsiteY692" fmla="*/ 283364 h 336568"/>
                <a:gd name="connsiteX693" fmla="*/ 317677 w 405186"/>
                <a:gd name="connsiteY693" fmla="*/ 283364 h 336568"/>
                <a:gd name="connsiteX694" fmla="*/ 328441 w 405186"/>
                <a:gd name="connsiteY694" fmla="*/ 287365 h 336568"/>
                <a:gd name="connsiteX695" fmla="*/ 328821 w 405186"/>
                <a:gd name="connsiteY695" fmla="*/ 287746 h 336568"/>
                <a:gd name="connsiteX696" fmla="*/ 328441 w 405186"/>
                <a:gd name="connsiteY696" fmla="*/ 287365 h 336568"/>
                <a:gd name="connsiteX697" fmla="*/ 351110 w 405186"/>
                <a:gd name="connsiteY697" fmla="*/ 268982 h 336568"/>
                <a:gd name="connsiteX698" fmla="*/ 351110 w 405186"/>
                <a:gd name="connsiteY698" fmla="*/ 268982 h 336568"/>
                <a:gd name="connsiteX699" fmla="*/ 351110 w 405186"/>
                <a:gd name="connsiteY699" fmla="*/ 268982 h 336568"/>
                <a:gd name="connsiteX700" fmla="*/ 351110 w 405186"/>
                <a:gd name="connsiteY700" fmla="*/ 268982 h 336568"/>
                <a:gd name="connsiteX701" fmla="*/ 362254 w 405186"/>
                <a:gd name="connsiteY701" fmla="*/ 267458 h 336568"/>
                <a:gd name="connsiteX702" fmla="*/ 363397 w 405186"/>
                <a:gd name="connsiteY702" fmla="*/ 268220 h 336568"/>
                <a:gd name="connsiteX703" fmla="*/ 362349 w 405186"/>
                <a:gd name="connsiteY703" fmla="*/ 268029 h 336568"/>
                <a:gd name="connsiteX704" fmla="*/ 362254 w 405186"/>
                <a:gd name="connsiteY704" fmla="*/ 267458 h 336568"/>
                <a:gd name="connsiteX705" fmla="*/ 250050 w 405186"/>
                <a:gd name="connsiteY705" fmla="*/ 46192 h 336568"/>
                <a:gd name="connsiteX706" fmla="*/ 250050 w 405186"/>
                <a:gd name="connsiteY706" fmla="*/ 46097 h 336568"/>
                <a:gd name="connsiteX707" fmla="*/ 250145 w 405186"/>
                <a:gd name="connsiteY707" fmla="*/ 46192 h 336568"/>
                <a:gd name="connsiteX708" fmla="*/ 250050 w 405186"/>
                <a:gd name="connsiteY708" fmla="*/ 46192 h 336568"/>
                <a:gd name="connsiteX709" fmla="*/ 192804 w 405186"/>
                <a:gd name="connsiteY709" fmla="*/ 301272 h 336568"/>
                <a:gd name="connsiteX710" fmla="*/ 192804 w 405186"/>
                <a:gd name="connsiteY710" fmla="*/ 301272 h 336568"/>
                <a:gd name="connsiteX711" fmla="*/ 192804 w 405186"/>
                <a:gd name="connsiteY711" fmla="*/ 301272 h 336568"/>
                <a:gd name="connsiteX712" fmla="*/ 192804 w 405186"/>
                <a:gd name="connsiteY712" fmla="*/ 301272 h 336568"/>
                <a:gd name="connsiteX713" fmla="*/ 280244 w 405186"/>
                <a:gd name="connsiteY713" fmla="*/ 303367 h 336568"/>
                <a:gd name="connsiteX714" fmla="*/ 280244 w 405186"/>
                <a:gd name="connsiteY714" fmla="*/ 303367 h 336568"/>
                <a:gd name="connsiteX715" fmla="*/ 280244 w 405186"/>
                <a:gd name="connsiteY715" fmla="*/ 303367 h 336568"/>
                <a:gd name="connsiteX716" fmla="*/ 280244 w 405186"/>
                <a:gd name="connsiteY716" fmla="*/ 303367 h 336568"/>
                <a:gd name="connsiteX717" fmla="*/ 301199 w 405186"/>
                <a:gd name="connsiteY717" fmla="*/ 306796 h 336568"/>
                <a:gd name="connsiteX718" fmla="*/ 301580 w 405186"/>
                <a:gd name="connsiteY718" fmla="*/ 306129 h 336568"/>
                <a:gd name="connsiteX719" fmla="*/ 301675 w 405186"/>
                <a:gd name="connsiteY719" fmla="*/ 306701 h 336568"/>
                <a:gd name="connsiteX720" fmla="*/ 301199 w 405186"/>
                <a:gd name="connsiteY720" fmla="*/ 306796 h 336568"/>
                <a:gd name="connsiteX721" fmla="*/ 141274 w 405186"/>
                <a:gd name="connsiteY721" fmla="*/ 64671 h 336568"/>
                <a:gd name="connsiteX722" fmla="*/ 141274 w 405186"/>
                <a:gd name="connsiteY722" fmla="*/ 64956 h 336568"/>
                <a:gd name="connsiteX723" fmla="*/ 141274 w 405186"/>
                <a:gd name="connsiteY723" fmla="*/ 64956 h 336568"/>
                <a:gd name="connsiteX724" fmla="*/ 141274 w 405186"/>
                <a:gd name="connsiteY724" fmla="*/ 64956 h 336568"/>
                <a:gd name="connsiteX725" fmla="*/ 141274 w 405186"/>
                <a:gd name="connsiteY725" fmla="*/ 64956 h 336568"/>
                <a:gd name="connsiteX726" fmla="*/ 141274 w 405186"/>
                <a:gd name="connsiteY726" fmla="*/ 64956 h 336568"/>
                <a:gd name="connsiteX727" fmla="*/ 141084 w 405186"/>
                <a:gd name="connsiteY727" fmla="*/ 64861 h 336568"/>
                <a:gd name="connsiteX728" fmla="*/ 141274 w 405186"/>
                <a:gd name="connsiteY728" fmla="*/ 64671 h 336568"/>
                <a:gd name="connsiteX729" fmla="*/ 90030 w 405186"/>
                <a:gd name="connsiteY729" fmla="*/ 135155 h 336568"/>
                <a:gd name="connsiteX730" fmla="*/ 90030 w 405186"/>
                <a:gd name="connsiteY730" fmla="*/ 135155 h 336568"/>
                <a:gd name="connsiteX731" fmla="*/ 90030 w 405186"/>
                <a:gd name="connsiteY731" fmla="*/ 135155 h 336568"/>
                <a:gd name="connsiteX732" fmla="*/ 90030 w 405186"/>
                <a:gd name="connsiteY732" fmla="*/ 135155 h 336568"/>
                <a:gd name="connsiteX733" fmla="*/ 60407 w 405186"/>
                <a:gd name="connsiteY733" fmla="*/ 300700 h 336568"/>
                <a:gd name="connsiteX734" fmla="*/ 60502 w 405186"/>
                <a:gd name="connsiteY734" fmla="*/ 300795 h 336568"/>
                <a:gd name="connsiteX735" fmla="*/ 60407 w 405186"/>
                <a:gd name="connsiteY735" fmla="*/ 300795 h 336568"/>
                <a:gd name="connsiteX736" fmla="*/ 60407 w 405186"/>
                <a:gd name="connsiteY736" fmla="*/ 300700 h 336568"/>
                <a:gd name="connsiteX737" fmla="*/ 288816 w 405186"/>
                <a:gd name="connsiteY737" fmla="*/ 261743 h 336568"/>
                <a:gd name="connsiteX738" fmla="*/ 288816 w 405186"/>
                <a:gd name="connsiteY738" fmla="*/ 261743 h 336568"/>
                <a:gd name="connsiteX739" fmla="*/ 288816 w 405186"/>
                <a:gd name="connsiteY739" fmla="*/ 261743 h 336568"/>
                <a:gd name="connsiteX740" fmla="*/ 288816 w 405186"/>
                <a:gd name="connsiteY740" fmla="*/ 261743 h 336568"/>
                <a:gd name="connsiteX741" fmla="*/ 288816 w 405186"/>
                <a:gd name="connsiteY741" fmla="*/ 262029 h 336568"/>
                <a:gd name="connsiteX742" fmla="*/ 288626 w 405186"/>
                <a:gd name="connsiteY742" fmla="*/ 261743 h 336568"/>
                <a:gd name="connsiteX743" fmla="*/ 288816 w 405186"/>
                <a:gd name="connsiteY743" fmla="*/ 261743 h 336568"/>
                <a:gd name="connsiteX744" fmla="*/ 319011 w 405186"/>
                <a:gd name="connsiteY744" fmla="*/ 292889 h 336568"/>
                <a:gd name="connsiteX745" fmla="*/ 319011 w 405186"/>
                <a:gd name="connsiteY745" fmla="*/ 292889 h 336568"/>
                <a:gd name="connsiteX746" fmla="*/ 319011 w 405186"/>
                <a:gd name="connsiteY746" fmla="*/ 292889 h 336568"/>
                <a:gd name="connsiteX747" fmla="*/ 319011 w 405186"/>
                <a:gd name="connsiteY747" fmla="*/ 292889 h 336568"/>
                <a:gd name="connsiteX748" fmla="*/ 319011 w 405186"/>
                <a:gd name="connsiteY748" fmla="*/ 292889 h 336568"/>
                <a:gd name="connsiteX749" fmla="*/ 319011 w 405186"/>
                <a:gd name="connsiteY749" fmla="*/ 292889 h 336568"/>
                <a:gd name="connsiteX750" fmla="*/ 319011 w 405186"/>
                <a:gd name="connsiteY750" fmla="*/ 292889 h 336568"/>
                <a:gd name="connsiteX751" fmla="*/ 329203 w 405186"/>
                <a:gd name="connsiteY751" fmla="*/ 307463 h 336568"/>
                <a:gd name="connsiteX752" fmla="*/ 329298 w 405186"/>
                <a:gd name="connsiteY752" fmla="*/ 307558 h 336568"/>
                <a:gd name="connsiteX753" fmla="*/ 329203 w 405186"/>
                <a:gd name="connsiteY753" fmla="*/ 307558 h 336568"/>
                <a:gd name="connsiteX754" fmla="*/ 329203 w 405186"/>
                <a:gd name="connsiteY754" fmla="*/ 307463 h 336568"/>
                <a:gd name="connsiteX755" fmla="*/ 330727 w 405186"/>
                <a:gd name="connsiteY755" fmla="*/ 307082 h 336568"/>
                <a:gd name="connsiteX756" fmla="*/ 330727 w 405186"/>
                <a:gd name="connsiteY756" fmla="*/ 307367 h 336568"/>
                <a:gd name="connsiteX757" fmla="*/ 330441 w 405186"/>
                <a:gd name="connsiteY757" fmla="*/ 307367 h 336568"/>
                <a:gd name="connsiteX758" fmla="*/ 330727 w 405186"/>
                <a:gd name="connsiteY758" fmla="*/ 307082 h 336568"/>
                <a:gd name="connsiteX759" fmla="*/ 340728 w 405186"/>
                <a:gd name="connsiteY759" fmla="*/ 297938 h 336568"/>
                <a:gd name="connsiteX760" fmla="*/ 340728 w 405186"/>
                <a:gd name="connsiteY760" fmla="*/ 297938 h 336568"/>
                <a:gd name="connsiteX761" fmla="*/ 340728 w 405186"/>
                <a:gd name="connsiteY761" fmla="*/ 297938 h 336568"/>
                <a:gd name="connsiteX762" fmla="*/ 340728 w 405186"/>
                <a:gd name="connsiteY762" fmla="*/ 297938 h 336568"/>
                <a:gd name="connsiteX763" fmla="*/ 340728 w 405186"/>
                <a:gd name="connsiteY763" fmla="*/ 297938 h 336568"/>
                <a:gd name="connsiteX764" fmla="*/ 340728 w 405186"/>
                <a:gd name="connsiteY764" fmla="*/ 297938 h 336568"/>
                <a:gd name="connsiteX765" fmla="*/ 397306 w 405186"/>
                <a:gd name="connsiteY765" fmla="*/ 239930 h 336568"/>
                <a:gd name="connsiteX766" fmla="*/ 397306 w 405186"/>
                <a:gd name="connsiteY766" fmla="*/ 239930 h 336568"/>
                <a:gd name="connsiteX767" fmla="*/ 397306 w 405186"/>
                <a:gd name="connsiteY767" fmla="*/ 239930 h 336568"/>
                <a:gd name="connsiteX768" fmla="*/ 397687 w 405186"/>
                <a:gd name="connsiteY768" fmla="*/ 222023 h 336568"/>
                <a:gd name="connsiteX769" fmla="*/ 397687 w 405186"/>
                <a:gd name="connsiteY769" fmla="*/ 222023 h 336568"/>
                <a:gd name="connsiteX770" fmla="*/ 397687 w 405186"/>
                <a:gd name="connsiteY770" fmla="*/ 221833 h 336568"/>
                <a:gd name="connsiteX771" fmla="*/ 397782 w 405186"/>
                <a:gd name="connsiteY771" fmla="*/ 221928 h 336568"/>
                <a:gd name="connsiteX772" fmla="*/ 397687 w 405186"/>
                <a:gd name="connsiteY772" fmla="*/ 222023 h 336568"/>
                <a:gd name="connsiteX773" fmla="*/ 397687 w 405186"/>
                <a:gd name="connsiteY773" fmla="*/ 222023 h 336568"/>
                <a:gd name="connsiteX774" fmla="*/ 397687 w 405186"/>
                <a:gd name="connsiteY774" fmla="*/ 222023 h 336568"/>
                <a:gd name="connsiteX775" fmla="*/ 199662 w 405186"/>
                <a:gd name="connsiteY775" fmla="*/ 9806 h 336568"/>
                <a:gd name="connsiteX776" fmla="*/ 199662 w 405186"/>
                <a:gd name="connsiteY776" fmla="*/ 9806 h 336568"/>
                <a:gd name="connsiteX777" fmla="*/ 199662 w 405186"/>
                <a:gd name="connsiteY777" fmla="*/ 9806 h 336568"/>
                <a:gd name="connsiteX778" fmla="*/ 199662 w 405186"/>
                <a:gd name="connsiteY778" fmla="*/ 9806 h 336568"/>
                <a:gd name="connsiteX779" fmla="*/ 134797 w 405186"/>
                <a:gd name="connsiteY779" fmla="*/ 64480 h 336568"/>
                <a:gd name="connsiteX780" fmla="*/ 134988 w 405186"/>
                <a:gd name="connsiteY780" fmla="*/ 65813 h 336568"/>
                <a:gd name="connsiteX781" fmla="*/ 134797 w 405186"/>
                <a:gd name="connsiteY781" fmla="*/ 65813 h 336568"/>
                <a:gd name="connsiteX782" fmla="*/ 134797 w 405186"/>
                <a:gd name="connsiteY782" fmla="*/ 64480 h 336568"/>
                <a:gd name="connsiteX783" fmla="*/ 134797 w 405186"/>
                <a:gd name="connsiteY783" fmla="*/ 64480 h 336568"/>
                <a:gd name="connsiteX784" fmla="*/ 89935 w 405186"/>
                <a:gd name="connsiteY784" fmla="*/ 134965 h 336568"/>
                <a:gd name="connsiteX785" fmla="*/ 89935 w 405186"/>
                <a:gd name="connsiteY785" fmla="*/ 135060 h 336568"/>
                <a:gd name="connsiteX786" fmla="*/ 89839 w 405186"/>
                <a:gd name="connsiteY786" fmla="*/ 135060 h 336568"/>
                <a:gd name="connsiteX787" fmla="*/ 89935 w 405186"/>
                <a:gd name="connsiteY787" fmla="*/ 134965 h 336568"/>
                <a:gd name="connsiteX788" fmla="*/ 5162 w 405186"/>
                <a:gd name="connsiteY788" fmla="*/ 241645 h 336568"/>
                <a:gd name="connsiteX789" fmla="*/ 5162 w 405186"/>
                <a:gd name="connsiteY789" fmla="*/ 242216 h 336568"/>
                <a:gd name="connsiteX790" fmla="*/ 5162 w 405186"/>
                <a:gd name="connsiteY790" fmla="*/ 242216 h 336568"/>
                <a:gd name="connsiteX791" fmla="*/ 5162 w 405186"/>
                <a:gd name="connsiteY791" fmla="*/ 241645 h 336568"/>
                <a:gd name="connsiteX792" fmla="*/ 86791 w 405186"/>
                <a:gd name="connsiteY792" fmla="*/ 316321 h 336568"/>
                <a:gd name="connsiteX793" fmla="*/ 86791 w 405186"/>
                <a:gd name="connsiteY793" fmla="*/ 316321 h 336568"/>
                <a:gd name="connsiteX794" fmla="*/ 86791 w 405186"/>
                <a:gd name="connsiteY794" fmla="*/ 316321 h 336568"/>
                <a:gd name="connsiteX795" fmla="*/ 86791 w 405186"/>
                <a:gd name="connsiteY795" fmla="*/ 316321 h 336568"/>
                <a:gd name="connsiteX796" fmla="*/ 172611 w 405186"/>
                <a:gd name="connsiteY796" fmla="*/ 318607 h 336568"/>
                <a:gd name="connsiteX797" fmla="*/ 172611 w 405186"/>
                <a:gd name="connsiteY797" fmla="*/ 318893 h 336568"/>
                <a:gd name="connsiteX798" fmla="*/ 172231 w 405186"/>
                <a:gd name="connsiteY798" fmla="*/ 318797 h 336568"/>
                <a:gd name="connsiteX799" fmla="*/ 172611 w 405186"/>
                <a:gd name="connsiteY799" fmla="*/ 318607 h 336568"/>
                <a:gd name="connsiteX800" fmla="*/ 369493 w 405186"/>
                <a:gd name="connsiteY800" fmla="*/ 261647 h 336568"/>
                <a:gd name="connsiteX801" fmla="*/ 369493 w 405186"/>
                <a:gd name="connsiteY801" fmla="*/ 261647 h 336568"/>
                <a:gd name="connsiteX802" fmla="*/ 369493 w 405186"/>
                <a:gd name="connsiteY802" fmla="*/ 261647 h 336568"/>
                <a:gd name="connsiteX803" fmla="*/ 369493 w 405186"/>
                <a:gd name="connsiteY803" fmla="*/ 261647 h 336568"/>
                <a:gd name="connsiteX804" fmla="*/ 369493 w 405186"/>
                <a:gd name="connsiteY804" fmla="*/ 261647 h 336568"/>
                <a:gd name="connsiteX805" fmla="*/ 224523 w 405186"/>
                <a:gd name="connsiteY805" fmla="*/ 14283 h 336568"/>
                <a:gd name="connsiteX806" fmla="*/ 224523 w 405186"/>
                <a:gd name="connsiteY806" fmla="*/ 14283 h 336568"/>
                <a:gd name="connsiteX807" fmla="*/ 224523 w 405186"/>
                <a:gd name="connsiteY807" fmla="*/ 14283 h 336568"/>
                <a:gd name="connsiteX808" fmla="*/ 224523 w 405186"/>
                <a:gd name="connsiteY808" fmla="*/ 14283 h 336568"/>
                <a:gd name="connsiteX809" fmla="*/ 224523 w 405186"/>
                <a:gd name="connsiteY809" fmla="*/ 14283 h 336568"/>
                <a:gd name="connsiteX810" fmla="*/ 224523 w 405186"/>
                <a:gd name="connsiteY810" fmla="*/ 14283 h 336568"/>
                <a:gd name="connsiteX811" fmla="*/ 224523 w 405186"/>
                <a:gd name="connsiteY811" fmla="*/ 14283 h 336568"/>
                <a:gd name="connsiteX812" fmla="*/ 218046 w 405186"/>
                <a:gd name="connsiteY812" fmla="*/ 7616 h 336568"/>
                <a:gd name="connsiteX813" fmla="*/ 216998 w 405186"/>
                <a:gd name="connsiteY813" fmla="*/ 6663 h 336568"/>
                <a:gd name="connsiteX814" fmla="*/ 218046 w 405186"/>
                <a:gd name="connsiteY814" fmla="*/ 7616 h 336568"/>
                <a:gd name="connsiteX815" fmla="*/ 214712 w 405186"/>
                <a:gd name="connsiteY815" fmla="*/ 7235 h 336568"/>
                <a:gd name="connsiteX816" fmla="*/ 214712 w 405186"/>
                <a:gd name="connsiteY816" fmla="*/ 7235 h 336568"/>
                <a:gd name="connsiteX817" fmla="*/ 214712 w 405186"/>
                <a:gd name="connsiteY817" fmla="*/ 7139 h 336568"/>
                <a:gd name="connsiteX818" fmla="*/ 214712 w 405186"/>
                <a:gd name="connsiteY818" fmla="*/ 7235 h 336568"/>
                <a:gd name="connsiteX819" fmla="*/ 28974 w 405186"/>
                <a:gd name="connsiteY819" fmla="*/ 180780 h 336568"/>
                <a:gd name="connsiteX820" fmla="*/ 28784 w 405186"/>
                <a:gd name="connsiteY820" fmla="*/ 180971 h 336568"/>
                <a:gd name="connsiteX821" fmla="*/ 28784 w 405186"/>
                <a:gd name="connsiteY821" fmla="*/ 180780 h 336568"/>
                <a:gd name="connsiteX822" fmla="*/ 28974 w 405186"/>
                <a:gd name="connsiteY822" fmla="*/ 180780 h 33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405186" h="336568">
                  <a:moveTo>
                    <a:pt x="404069" y="234025"/>
                  </a:moveTo>
                  <a:cubicBezTo>
                    <a:pt x="403878" y="232406"/>
                    <a:pt x="403593" y="230882"/>
                    <a:pt x="403402" y="229358"/>
                  </a:cubicBezTo>
                  <a:cubicBezTo>
                    <a:pt x="403116" y="227262"/>
                    <a:pt x="402736" y="225071"/>
                    <a:pt x="402450" y="222976"/>
                  </a:cubicBezTo>
                  <a:cubicBezTo>
                    <a:pt x="402164" y="220119"/>
                    <a:pt x="402259" y="217166"/>
                    <a:pt x="400164" y="214880"/>
                  </a:cubicBezTo>
                  <a:lnTo>
                    <a:pt x="400164" y="214880"/>
                  </a:lnTo>
                  <a:cubicBezTo>
                    <a:pt x="397497" y="202307"/>
                    <a:pt x="392544" y="190591"/>
                    <a:pt x="385686" y="179732"/>
                  </a:cubicBezTo>
                  <a:lnTo>
                    <a:pt x="385686" y="179732"/>
                  </a:lnTo>
                  <a:lnTo>
                    <a:pt x="385686" y="179732"/>
                  </a:lnTo>
                  <a:cubicBezTo>
                    <a:pt x="385305" y="178971"/>
                    <a:pt x="384924" y="178208"/>
                    <a:pt x="384543" y="177351"/>
                  </a:cubicBezTo>
                  <a:lnTo>
                    <a:pt x="384543" y="177351"/>
                  </a:lnTo>
                  <a:lnTo>
                    <a:pt x="384543" y="177351"/>
                  </a:lnTo>
                  <a:cubicBezTo>
                    <a:pt x="381781" y="172684"/>
                    <a:pt x="379590" y="167540"/>
                    <a:pt x="375018" y="164207"/>
                  </a:cubicBezTo>
                  <a:cubicBezTo>
                    <a:pt x="374256" y="163159"/>
                    <a:pt x="373589" y="162206"/>
                    <a:pt x="372827" y="161159"/>
                  </a:cubicBezTo>
                  <a:cubicBezTo>
                    <a:pt x="372922" y="159635"/>
                    <a:pt x="372256" y="158587"/>
                    <a:pt x="371017" y="158015"/>
                  </a:cubicBezTo>
                  <a:lnTo>
                    <a:pt x="371017" y="158015"/>
                  </a:lnTo>
                  <a:lnTo>
                    <a:pt x="371017" y="158015"/>
                  </a:lnTo>
                  <a:cubicBezTo>
                    <a:pt x="369779" y="156491"/>
                    <a:pt x="368445" y="154967"/>
                    <a:pt x="367207" y="153444"/>
                  </a:cubicBezTo>
                  <a:lnTo>
                    <a:pt x="367207" y="153444"/>
                  </a:lnTo>
                  <a:cubicBezTo>
                    <a:pt x="367207" y="152967"/>
                    <a:pt x="366921" y="152586"/>
                    <a:pt x="366541" y="152396"/>
                  </a:cubicBezTo>
                  <a:cubicBezTo>
                    <a:pt x="363588" y="148395"/>
                    <a:pt x="360730" y="144299"/>
                    <a:pt x="355968" y="142204"/>
                  </a:cubicBezTo>
                  <a:cubicBezTo>
                    <a:pt x="355968" y="139346"/>
                    <a:pt x="354349" y="137727"/>
                    <a:pt x="351967" y="136584"/>
                  </a:cubicBezTo>
                  <a:cubicBezTo>
                    <a:pt x="350157" y="135251"/>
                    <a:pt x="348348" y="133917"/>
                    <a:pt x="346443" y="132584"/>
                  </a:cubicBezTo>
                  <a:cubicBezTo>
                    <a:pt x="345300" y="131536"/>
                    <a:pt x="344061" y="130393"/>
                    <a:pt x="342919" y="129345"/>
                  </a:cubicBezTo>
                  <a:lnTo>
                    <a:pt x="342919" y="129345"/>
                  </a:lnTo>
                  <a:cubicBezTo>
                    <a:pt x="342537" y="125821"/>
                    <a:pt x="339775" y="124297"/>
                    <a:pt x="337203" y="122487"/>
                  </a:cubicBezTo>
                  <a:cubicBezTo>
                    <a:pt x="335965" y="119725"/>
                    <a:pt x="333774" y="117915"/>
                    <a:pt x="331298" y="116487"/>
                  </a:cubicBezTo>
                  <a:lnTo>
                    <a:pt x="331298" y="116487"/>
                  </a:lnTo>
                  <a:cubicBezTo>
                    <a:pt x="329965" y="114105"/>
                    <a:pt x="328060" y="112391"/>
                    <a:pt x="325583" y="111343"/>
                  </a:cubicBezTo>
                  <a:cubicBezTo>
                    <a:pt x="322345" y="108105"/>
                    <a:pt x="319106" y="104771"/>
                    <a:pt x="315867" y="101532"/>
                  </a:cubicBezTo>
                  <a:cubicBezTo>
                    <a:pt x="313010" y="98580"/>
                    <a:pt x="310629" y="95055"/>
                    <a:pt x="306819" y="93150"/>
                  </a:cubicBezTo>
                  <a:cubicBezTo>
                    <a:pt x="306057" y="92198"/>
                    <a:pt x="305390" y="91245"/>
                    <a:pt x="304628" y="90197"/>
                  </a:cubicBezTo>
                  <a:lnTo>
                    <a:pt x="304628" y="90197"/>
                  </a:lnTo>
                  <a:lnTo>
                    <a:pt x="304628" y="90197"/>
                  </a:lnTo>
                  <a:cubicBezTo>
                    <a:pt x="302152" y="87149"/>
                    <a:pt x="299675" y="84102"/>
                    <a:pt x="297294" y="81149"/>
                  </a:cubicBezTo>
                  <a:lnTo>
                    <a:pt x="297294" y="81149"/>
                  </a:lnTo>
                  <a:cubicBezTo>
                    <a:pt x="296436" y="79815"/>
                    <a:pt x="295579" y="78482"/>
                    <a:pt x="294722" y="77148"/>
                  </a:cubicBezTo>
                  <a:cubicBezTo>
                    <a:pt x="293960" y="73719"/>
                    <a:pt x="290055" y="72957"/>
                    <a:pt x="288626" y="70005"/>
                  </a:cubicBezTo>
                  <a:lnTo>
                    <a:pt x="288626" y="70005"/>
                  </a:lnTo>
                  <a:cubicBezTo>
                    <a:pt x="288054" y="64766"/>
                    <a:pt x="283959" y="61718"/>
                    <a:pt x="280911" y="58098"/>
                  </a:cubicBezTo>
                  <a:cubicBezTo>
                    <a:pt x="278529" y="54479"/>
                    <a:pt x="276720" y="50288"/>
                    <a:pt x="273005" y="47811"/>
                  </a:cubicBezTo>
                  <a:lnTo>
                    <a:pt x="273005" y="47811"/>
                  </a:lnTo>
                  <a:cubicBezTo>
                    <a:pt x="272243" y="46954"/>
                    <a:pt x="271481" y="46002"/>
                    <a:pt x="270814" y="45144"/>
                  </a:cubicBezTo>
                  <a:lnTo>
                    <a:pt x="270814" y="45144"/>
                  </a:lnTo>
                  <a:cubicBezTo>
                    <a:pt x="269766" y="42096"/>
                    <a:pt x="267671" y="39905"/>
                    <a:pt x="265099" y="37905"/>
                  </a:cubicBezTo>
                  <a:cubicBezTo>
                    <a:pt x="263194" y="36000"/>
                    <a:pt x="261385" y="34095"/>
                    <a:pt x="259479" y="32190"/>
                  </a:cubicBezTo>
                  <a:cubicBezTo>
                    <a:pt x="257765" y="30095"/>
                    <a:pt x="256146" y="27713"/>
                    <a:pt x="252907" y="27904"/>
                  </a:cubicBezTo>
                  <a:lnTo>
                    <a:pt x="252907" y="27904"/>
                  </a:lnTo>
                  <a:cubicBezTo>
                    <a:pt x="252812" y="27428"/>
                    <a:pt x="252526" y="27047"/>
                    <a:pt x="252145" y="26761"/>
                  </a:cubicBezTo>
                  <a:lnTo>
                    <a:pt x="252145" y="26761"/>
                  </a:lnTo>
                  <a:cubicBezTo>
                    <a:pt x="251669" y="24665"/>
                    <a:pt x="250526" y="23237"/>
                    <a:pt x="248335" y="22951"/>
                  </a:cubicBezTo>
                  <a:cubicBezTo>
                    <a:pt x="242620" y="19331"/>
                    <a:pt x="238144" y="13902"/>
                    <a:pt x="231476" y="11807"/>
                  </a:cubicBezTo>
                  <a:lnTo>
                    <a:pt x="231476" y="11807"/>
                  </a:lnTo>
                  <a:cubicBezTo>
                    <a:pt x="227285" y="8663"/>
                    <a:pt x="222427" y="7425"/>
                    <a:pt x="217284" y="6949"/>
                  </a:cubicBezTo>
                  <a:cubicBezTo>
                    <a:pt x="217284" y="6949"/>
                    <a:pt x="217284" y="6949"/>
                    <a:pt x="217284" y="6949"/>
                  </a:cubicBezTo>
                  <a:cubicBezTo>
                    <a:pt x="216427" y="3044"/>
                    <a:pt x="213188" y="3615"/>
                    <a:pt x="210426" y="3330"/>
                  </a:cubicBezTo>
                  <a:cubicBezTo>
                    <a:pt x="209759" y="3044"/>
                    <a:pt x="209092" y="2853"/>
                    <a:pt x="208521" y="2567"/>
                  </a:cubicBezTo>
                  <a:cubicBezTo>
                    <a:pt x="206997" y="1805"/>
                    <a:pt x="205473" y="758"/>
                    <a:pt x="203568" y="1615"/>
                  </a:cubicBezTo>
                  <a:cubicBezTo>
                    <a:pt x="202520" y="1710"/>
                    <a:pt x="201567" y="1710"/>
                    <a:pt x="200520" y="1805"/>
                  </a:cubicBezTo>
                  <a:cubicBezTo>
                    <a:pt x="199758" y="186"/>
                    <a:pt x="198424" y="281"/>
                    <a:pt x="197091" y="567"/>
                  </a:cubicBezTo>
                  <a:lnTo>
                    <a:pt x="197091" y="567"/>
                  </a:lnTo>
                  <a:lnTo>
                    <a:pt x="197091" y="567"/>
                  </a:lnTo>
                  <a:cubicBezTo>
                    <a:pt x="193566" y="-957"/>
                    <a:pt x="190614" y="948"/>
                    <a:pt x="187470" y="2091"/>
                  </a:cubicBezTo>
                  <a:cubicBezTo>
                    <a:pt x="185185" y="2282"/>
                    <a:pt x="182803" y="2472"/>
                    <a:pt x="181279" y="4568"/>
                  </a:cubicBezTo>
                  <a:cubicBezTo>
                    <a:pt x="180232" y="5139"/>
                    <a:pt x="179279" y="5711"/>
                    <a:pt x="178231" y="6282"/>
                  </a:cubicBezTo>
                  <a:cubicBezTo>
                    <a:pt x="176421" y="6568"/>
                    <a:pt x="174993" y="7521"/>
                    <a:pt x="173945" y="8949"/>
                  </a:cubicBezTo>
                  <a:cubicBezTo>
                    <a:pt x="172040" y="9711"/>
                    <a:pt x="170421" y="10664"/>
                    <a:pt x="169564" y="12569"/>
                  </a:cubicBezTo>
                  <a:cubicBezTo>
                    <a:pt x="166515" y="14474"/>
                    <a:pt x="163849" y="16760"/>
                    <a:pt x="162229" y="20094"/>
                  </a:cubicBezTo>
                  <a:cubicBezTo>
                    <a:pt x="158419" y="24189"/>
                    <a:pt x="153847" y="27618"/>
                    <a:pt x="151371" y="32952"/>
                  </a:cubicBezTo>
                  <a:cubicBezTo>
                    <a:pt x="150323" y="34000"/>
                    <a:pt x="149085" y="34857"/>
                    <a:pt x="149180" y="36572"/>
                  </a:cubicBezTo>
                  <a:lnTo>
                    <a:pt x="149180" y="36572"/>
                  </a:lnTo>
                  <a:cubicBezTo>
                    <a:pt x="147180" y="38953"/>
                    <a:pt x="145275" y="41430"/>
                    <a:pt x="143274" y="43811"/>
                  </a:cubicBezTo>
                  <a:cubicBezTo>
                    <a:pt x="141179" y="44954"/>
                    <a:pt x="140036" y="46954"/>
                    <a:pt x="139083" y="49049"/>
                  </a:cubicBezTo>
                  <a:cubicBezTo>
                    <a:pt x="136036" y="55241"/>
                    <a:pt x="129940" y="59622"/>
                    <a:pt x="128511" y="66766"/>
                  </a:cubicBezTo>
                  <a:cubicBezTo>
                    <a:pt x="127273" y="66956"/>
                    <a:pt x="126129" y="67147"/>
                    <a:pt x="125749" y="68576"/>
                  </a:cubicBezTo>
                  <a:cubicBezTo>
                    <a:pt x="125749" y="68576"/>
                    <a:pt x="125749" y="68576"/>
                    <a:pt x="125749" y="68576"/>
                  </a:cubicBezTo>
                  <a:cubicBezTo>
                    <a:pt x="123462" y="70671"/>
                    <a:pt x="121557" y="72957"/>
                    <a:pt x="120510" y="75910"/>
                  </a:cubicBezTo>
                  <a:cubicBezTo>
                    <a:pt x="119557" y="77053"/>
                    <a:pt x="118605" y="78196"/>
                    <a:pt x="117652" y="79434"/>
                  </a:cubicBezTo>
                  <a:cubicBezTo>
                    <a:pt x="115366" y="82482"/>
                    <a:pt x="112985" y="85530"/>
                    <a:pt x="110699" y="88578"/>
                  </a:cubicBezTo>
                  <a:cubicBezTo>
                    <a:pt x="109746" y="89721"/>
                    <a:pt x="108794" y="90960"/>
                    <a:pt x="107841" y="92103"/>
                  </a:cubicBezTo>
                  <a:cubicBezTo>
                    <a:pt x="106603" y="93436"/>
                    <a:pt x="105270" y="94770"/>
                    <a:pt x="104032" y="96103"/>
                  </a:cubicBezTo>
                  <a:cubicBezTo>
                    <a:pt x="101269" y="99246"/>
                    <a:pt x="98507" y="102294"/>
                    <a:pt x="95840" y="105438"/>
                  </a:cubicBezTo>
                  <a:cubicBezTo>
                    <a:pt x="95840" y="105438"/>
                    <a:pt x="95840" y="105438"/>
                    <a:pt x="95840" y="105438"/>
                  </a:cubicBezTo>
                  <a:cubicBezTo>
                    <a:pt x="95840" y="105438"/>
                    <a:pt x="95840" y="105438"/>
                    <a:pt x="95840" y="105438"/>
                  </a:cubicBezTo>
                  <a:cubicBezTo>
                    <a:pt x="95269" y="106009"/>
                    <a:pt x="94792" y="106580"/>
                    <a:pt x="94221" y="107152"/>
                  </a:cubicBezTo>
                  <a:lnTo>
                    <a:pt x="94221" y="107152"/>
                  </a:lnTo>
                  <a:cubicBezTo>
                    <a:pt x="91458" y="108200"/>
                    <a:pt x="90411" y="110771"/>
                    <a:pt x="88696" y="112867"/>
                  </a:cubicBezTo>
                  <a:cubicBezTo>
                    <a:pt x="87172" y="112867"/>
                    <a:pt x="86315" y="113629"/>
                    <a:pt x="85744" y="114867"/>
                  </a:cubicBezTo>
                  <a:lnTo>
                    <a:pt x="85744" y="114867"/>
                  </a:lnTo>
                  <a:cubicBezTo>
                    <a:pt x="83934" y="115820"/>
                    <a:pt x="82315" y="116772"/>
                    <a:pt x="81362" y="118677"/>
                  </a:cubicBezTo>
                  <a:cubicBezTo>
                    <a:pt x="79552" y="120011"/>
                    <a:pt x="77076" y="120868"/>
                    <a:pt x="77266" y="123725"/>
                  </a:cubicBezTo>
                  <a:cubicBezTo>
                    <a:pt x="70599" y="125535"/>
                    <a:pt x="67265" y="131250"/>
                    <a:pt x="62979" y="135822"/>
                  </a:cubicBezTo>
                  <a:cubicBezTo>
                    <a:pt x="59169" y="137918"/>
                    <a:pt x="57359" y="141918"/>
                    <a:pt x="54311" y="144776"/>
                  </a:cubicBezTo>
                  <a:cubicBezTo>
                    <a:pt x="51930" y="145157"/>
                    <a:pt x="50977" y="146871"/>
                    <a:pt x="50215" y="148871"/>
                  </a:cubicBezTo>
                  <a:cubicBezTo>
                    <a:pt x="46405" y="153063"/>
                    <a:pt x="41738" y="156491"/>
                    <a:pt x="39071" y="161635"/>
                  </a:cubicBezTo>
                  <a:cubicBezTo>
                    <a:pt x="38214" y="162873"/>
                    <a:pt x="37261" y="164207"/>
                    <a:pt x="36404" y="165445"/>
                  </a:cubicBezTo>
                  <a:cubicBezTo>
                    <a:pt x="33070" y="168588"/>
                    <a:pt x="30403" y="172303"/>
                    <a:pt x="28403" y="176399"/>
                  </a:cubicBezTo>
                  <a:cubicBezTo>
                    <a:pt x="26212" y="179923"/>
                    <a:pt x="24021" y="183352"/>
                    <a:pt x="21831" y="186876"/>
                  </a:cubicBezTo>
                  <a:cubicBezTo>
                    <a:pt x="21354" y="187829"/>
                    <a:pt x="20783" y="188877"/>
                    <a:pt x="20307" y="189829"/>
                  </a:cubicBezTo>
                  <a:cubicBezTo>
                    <a:pt x="19164" y="191639"/>
                    <a:pt x="16211" y="192687"/>
                    <a:pt x="17735" y="195639"/>
                  </a:cubicBezTo>
                  <a:cubicBezTo>
                    <a:pt x="17830" y="196020"/>
                    <a:pt x="18021" y="196306"/>
                    <a:pt x="18116" y="196687"/>
                  </a:cubicBezTo>
                  <a:lnTo>
                    <a:pt x="18116" y="196687"/>
                  </a:lnTo>
                  <a:lnTo>
                    <a:pt x="18116" y="196687"/>
                  </a:lnTo>
                  <a:cubicBezTo>
                    <a:pt x="13068" y="198592"/>
                    <a:pt x="13449" y="203736"/>
                    <a:pt x="11544" y="207546"/>
                  </a:cubicBezTo>
                  <a:cubicBezTo>
                    <a:pt x="9924" y="210784"/>
                    <a:pt x="8400" y="214022"/>
                    <a:pt x="8115" y="217642"/>
                  </a:cubicBezTo>
                  <a:cubicBezTo>
                    <a:pt x="8305" y="217832"/>
                    <a:pt x="8496" y="217832"/>
                    <a:pt x="8782" y="217928"/>
                  </a:cubicBezTo>
                  <a:cubicBezTo>
                    <a:pt x="8782" y="217928"/>
                    <a:pt x="8686" y="218023"/>
                    <a:pt x="8686" y="218023"/>
                  </a:cubicBezTo>
                  <a:lnTo>
                    <a:pt x="8210" y="217642"/>
                  </a:lnTo>
                  <a:cubicBezTo>
                    <a:pt x="6877" y="219738"/>
                    <a:pt x="5829" y="222023"/>
                    <a:pt x="6115" y="224595"/>
                  </a:cubicBezTo>
                  <a:cubicBezTo>
                    <a:pt x="5067" y="225548"/>
                    <a:pt x="4876" y="226691"/>
                    <a:pt x="5067" y="228024"/>
                  </a:cubicBezTo>
                  <a:lnTo>
                    <a:pt x="5067" y="228024"/>
                  </a:lnTo>
                  <a:lnTo>
                    <a:pt x="5067" y="228024"/>
                  </a:lnTo>
                  <a:cubicBezTo>
                    <a:pt x="3828" y="229453"/>
                    <a:pt x="3828" y="231167"/>
                    <a:pt x="4019" y="232882"/>
                  </a:cubicBezTo>
                  <a:lnTo>
                    <a:pt x="4019" y="232882"/>
                  </a:lnTo>
                  <a:lnTo>
                    <a:pt x="4019" y="232882"/>
                  </a:lnTo>
                  <a:cubicBezTo>
                    <a:pt x="3828" y="233549"/>
                    <a:pt x="3543" y="234120"/>
                    <a:pt x="3352" y="234787"/>
                  </a:cubicBezTo>
                  <a:cubicBezTo>
                    <a:pt x="2590" y="237359"/>
                    <a:pt x="1638" y="239930"/>
                    <a:pt x="2114" y="242693"/>
                  </a:cubicBezTo>
                  <a:lnTo>
                    <a:pt x="2114" y="242693"/>
                  </a:lnTo>
                  <a:lnTo>
                    <a:pt x="2114" y="242693"/>
                  </a:lnTo>
                  <a:cubicBezTo>
                    <a:pt x="1066" y="244217"/>
                    <a:pt x="1161" y="246027"/>
                    <a:pt x="1352" y="247741"/>
                  </a:cubicBezTo>
                  <a:cubicBezTo>
                    <a:pt x="18" y="253170"/>
                    <a:pt x="-553" y="258599"/>
                    <a:pt x="685" y="264219"/>
                  </a:cubicBezTo>
                  <a:cubicBezTo>
                    <a:pt x="876" y="266315"/>
                    <a:pt x="1066" y="268410"/>
                    <a:pt x="1257" y="270506"/>
                  </a:cubicBezTo>
                  <a:cubicBezTo>
                    <a:pt x="495" y="272697"/>
                    <a:pt x="780" y="274792"/>
                    <a:pt x="2114" y="276792"/>
                  </a:cubicBezTo>
                  <a:lnTo>
                    <a:pt x="2114" y="276792"/>
                  </a:lnTo>
                  <a:cubicBezTo>
                    <a:pt x="2495" y="282222"/>
                    <a:pt x="3924" y="287460"/>
                    <a:pt x="6400" y="292318"/>
                  </a:cubicBezTo>
                  <a:cubicBezTo>
                    <a:pt x="7162" y="295747"/>
                    <a:pt x="8972" y="298605"/>
                    <a:pt x="10877" y="301367"/>
                  </a:cubicBezTo>
                  <a:cubicBezTo>
                    <a:pt x="13353" y="305748"/>
                    <a:pt x="16402" y="309654"/>
                    <a:pt x="20307" y="312892"/>
                  </a:cubicBezTo>
                  <a:cubicBezTo>
                    <a:pt x="20974" y="314511"/>
                    <a:pt x="22307" y="315369"/>
                    <a:pt x="23926" y="315940"/>
                  </a:cubicBezTo>
                  <a:cubicBezTo>
                    <a:pt x="25069" y="316797"/>
                    <a:pt x="26117" y="317655"/>
                    <a:pt x="27260" y="318607"/>
                  </a:cubicBezTo>
                  <a:cubicBezTo>
                    <a:pt x="29832" y="321369"/>
                    <a:pt x="32880" y="323179"/>
                    <a:pt x="36404" y="324417"/>
                  </a:cubicBezTo>
                  <a:cubicBezTo>
                    <a:pt x="36404" y="324417"/>
                    <a:pt x="36404" y="324417"/>
                    <a:pt x="36404" y="324417"/>
                  </a:cubicBezTo>
                  <a:cubicBezTo>
                    <a:pt x="37642" y="324989"/>
                    <a:pt x="38785" y="325560"/>
                    <a:pt x="40024" y="326227"/>
                  </a:cubicBezTo>
                  <a:cubicBezTo>
                    <a:pt x="41738" y="326989"/>
                    <a:pt x="43548" y="327656"/>
                    <a:pt x="45262" y="328418"/>
                  </a:cubicBezTo>
                  <a:cubicBezTo>
                    <a:pt x="46786" y="328989"/>
                    <a:pt x="48310" y="329465"/>
                    <a:pt x="49929" y="330037"/>
                  </a:cubicBezTo>
                  <a:lnTo>
                    <a:pt x="49929" y="330037"/>
                  </a:lnTo>
                  <a:cubicBezTo>
                    <a:pt x="52120" y="331275"/>
                    <a:pt x="54311" y="332609"/>
                    <a:pt x="56978" y="331847"/>
                  </a:cubicBezTo>
                  <a:cubicBezTo>
                    <a:pt x="58502" y="332228"/>
                    <a:pt x="60026" y="332704"/>
                    <a:pt x="61645" y="333085"/>
                  </a:cubicBezTo>
                  <a:cubicBezTo>
                    <a:pt x="63169" y="334799"/>
                    <a:pt x="65074" y="333942"/>
                    <a:pt x="66884" y="333847"/>
                  </a:cubicBezTo>
                  <a:cubicBezTo>
                    <a:pt x="68408" y="335180"/>
                    <a:pt x="70123" y="335085"/>
                    <a:pt x="71932" y="334609"/>
                  </a:cubicBezTo>
                  <a:lnTo>
                    <a:pt x="71932" y="334609"/>
                  </a:lnTo>
                  <a:cubicBezTo>
                    <a:pt x="81076" y="336419"/>
                    <a:pt x="90220" y="336990"/>
                    <a:pt x="99555" y="335752"/>
                  </a:cubicBezTo>
                  <a:cubicBezTo>
                    <a:pt x="101650" y="337086"/>
                    <a:pt x="103936" y="336514"/>
                    <a:pt x="106127" y="335942"/>
                  </a:cubicBezTo>
                  <a:cubicBezTo>
                    <a:pt x="109270" y="335562"/>
                    <a:pt x="112414" y="335085"/>
                    <a:pt x="115557" y="334704"/>
                  </a:cubicBezTo>
                  <a:cubicBezTo>
                    <a:pt x="118795" y="334228"/>
                    <a:pt x="121939" y="333847"/>
                    <a:pt x="125177" y="333371"/>
                  </a:cubicBezTo>
                  <a:cubicBezTo>
                    <a:pt x="128892" y="332799"/>
                    <a:pt x="132511" y="332228"/>
                    <a:pt x="136226" y="331656"/>
                  </a:cubicBezTo>
                  <a:cubicBezTo>
                    <a:pt x="141084" y="330894"/>
                    <a:pt x="146227" y="331275"/>
                    <a:pt x="150609" y="328418"/>
                  </a:cubicBezTo>
                  <a:cubicBezTo>
                    <a:pt x="150609" y="328418"/>
                    <a:pt x="150609" y="328418"/>
                    <a:pt x="150609" y="328418"/>
                  </a:cubicBezTo>
                  <a:cubicBezTo>
                    <a:pt x="154704" y="327656"/>
                    <a:pt x="158800" y="326989"/>
                    <a:pt x="162896" y="326227"/>
                  </a:cubicBezTo>
                  <a:cubicBezTo>
                    <a:pt x="175564" y="324703"/>
                    <a:pt x="188232" y="322607"/>
                    <a:pt x="200615" y="319560"/>
                  </a:cubicBezTo>
                  <a:cubicBezTo>
                    <a:pt x="203282" y="320417"/>
                    <a:pt x="205949" y="320417"/>
                    <a:pt x="208711" y="319560"/>
                  </a:cubicBezTo>
                  <a:lnTo>
                    <a:pt x="208711" y="319560"/>
                  </a:lnTo>
                  <a:lnTo>
                    <a:pt x="208711" y="319560"/>
                  </a:lnTo>
                  <a:cubicBezTo>
                    <a:pt x="214617" y="319274"/>
                    <a:pt x="220427" y="318893"/>
                    <a:pt x="226332" y="318607"/>
                  </a:cubicBezTo>
                  <a:cubicBezTo>
                    <a:pt x="230142" y="318131"/>
                    <a:pt x="233857" y="320226"/>
                    <a:pt x="237667" y="318797"/>
                  </a:cubicBezTo>
                  <a:cubicBezTo>
                    <a:pt x="249002" y="319274"/>
                    <a:pt x="260337" y="320322"/>
                    <a:pt x="271671" y="319274"/>
                  </a:cubicBezTo>
                  <a:cubicBezTo>
                    <a:pt x="273862" y="320607"/>
                    <a:pt x="276053" y="319940"/>
                    <a:pt x="278244" y="319369"/>
                  </a:cubicBezTo>
                  <a:cubicBezTo>
                    <a:pt x="278244" y="319369"/>
                    <a:pt x="278244" y="319369"/>
                    <a:pt x="278244" y="319369"/>
                  </a:cubicBezTo>
                  <a:cubicBezTo>
                    <a:pt x="278244" y="319369"/>
                    <a:pt x="278244" y="319369"/>
                    <a:pt x="278244" y="319369"/>
                  </a:cubicBezTo>
                  <a:cubicBezTo>
                    <a:pt x="279863" y="319274"/>
                    <a:pt x="281387" y="319083"/>
                    <a:pt x="283006" y="318988"/>
                  </a:cubicBezTo>
                  <a:cubicBezTo>
                    <a:pt x="283959" y="318988"/>
                    <a:pt x="284911" y="318893"/>
                    <a:pt x="285864" y="318893"/>
                  </a:cubicBezTo>
                  <a:lnTo>
                    <a:pt x="285864" y="318893"/>
                  </a:lnTo>
                  <a:cubicBezTo>
                    <a:pt x="290912" y="320417"/>
                    <a:pt x="295674" y="318512"/>
                    <a:pt x="300532" y="317940"/>
                  </a:cubicBezTo>
                  <a:cubicBezTo>
                    <a:pt x="301104" y="317845"/>
                    <a:pt x="301675" y="317750"/>
                    <a:pt x="302247" y="317655"/>
                  </a:cubicBezTo>
                  <a:lnTo>
                    <a:pt x="302247" y="317655"/>
                  </a:lnTo>
                  <a:cubicBezTo>
                    <a:pt x="302723" y="317750"/>
                    <a:pt x="303295" y="317845"/>
                    <a:pt x="303771" y="317940"/>
                  </a:cubicBezTo>
                  <a:cubicBezTo>
                    <a:pt x="303771" y="317940"/>
                    <a:pt x="303771" y="317940"/>
                    <a:pt x="303771" y="317940"/>
                  </a:cubicBezTo>
                  <a:cubicBezTo>
                    <a:pt x="303771" y="317940"/>
                    <a:pt x="303771" y="317940"/>
                    <a:pt x="303771" y="317940"/>
                  </a:cubicBezTo>
                  <a:cubicBezTo>
                    <a:pt x="303866" y="318416"/>
                    <a:pt x="303961" y="318797"/>
                    <a:pt x="303961" y="319274"/>
                  </a:cubicBezTo>
                  <a:cubicBezTo>
                    <a:pt x="309200" y="318512"/>
                    <a:pt x="314534" y="317750"/>
                    <a:pt x="319773" y="316988"/>
                  </a:cubicBezTo>
                  <a:cubicBezTo>
                    <a:pt x="319678" y="316512"/>
                    <a:pt x="319678" y="316130"/>
                    <a:pt x="319582" y="315654"/>
                  </a:cubicBezTo>
                  <a:lnTo>
                    <a:pt x="319582" y="315654"/>
                  </a:lnTo>
                  <a:lnTo>
                    <a:pt x="319582" y="315654"/>
                  </a:lnTo>
                  <a:cubicBezTo>
                    <a:pt x="320535" y="315369"/>
                    <a:pt x="321582" y="314988"/>
                    <a:pt x="322535" y="314702"/>
                  </a:cubicBezTo>
                  <a:cubicBezTo>
                    <a:pt x="322535" y="314702"/>
                    <a:pt x="322535" y="314702"/>
                    <a:pt x="322535" y="314702"/>
                  </a:cubicBezTo>
                  <a:cubicBezTo>
                    <a:pt x="322535" y="314702"/>
                    <a:pt x="322535" y="314702"/>
                    <a:pt x="322535" y="314702"/>
                  </a:cubicBezTo>
                  <a:cubicBezTo>
                    <a:pt x="330727" y="313845"/>
                    <a:pt x="338537" y="311654"/>
                    <a:pt x="346157" y="308701"/>
                  </a:cubicBezTo>
                  <a:cubicBezTo>
                    <a:pt x="352539" y="306605"/>
                    <a:pt x="359111" y="305081"/>
                    <a:pt x="364636" y="301081"/>
                  </a:cubicBezTo>
                  <a:lnTo>
                    <a:pt x="364636" y="301081"/>
                  </a:lnTo>
                  <a:cubicBezTo>
                    <a:pt x="365874" y="300890"/>
                    <a:pt x="367017" y="300510"/>
                    <a:pt x="367207" y="299081"/>
                  </a:cubicBezTo>
                  <a:lnTo>
                    <a:pt x="367207" y="299081"/>
                  </a:lnTo>
                  <a:cubicBezTo>
                    <a:pt x="372160" y="298414"/>
                    <a:pt x="375685" y="295461"/>
                    <a:pt x="379018" y="292128"/>
                  </a:cubicBezTo>
                  <a:cubicBezTo>
                    <a:pt x="379018" y="292128"/>
                    <a:pt x="379018" y="292128"/>
                    <a:pt x="379018" y="292128"/>
                  </a:cubicBezTo>
                  <a:lnTo>
                    <a:pt x="379018" y="292128"/>
                  </a:lnTo>
                  <a:cubicBezTo>
                    <a:pt x="383400" y="289080"/>
                    <a:pt x="387495" y="285936"/>
                    <a:pt x="390067" y="281079"/>
                  </a:cubicBezTo>
                  <a:cubicBezTo>
                    <a:pt x="395592" y="273554"/>
                    <a:pt x="400831" y="265934"/>
                    <a:pt x="403116" y="256695"/>
                  </a:cubicBezTo>
                  <a:cubicBezTo>
                    <a:pt x="405212" y="254123"/>
                    <a:pt x="404069" y="251361"/>
                    <a:pt x="403593" y="248694"/>
                  </a:cubicBezTo>
                  <a:cubicBezTo>
                    <a:pt x="405498" y="247455"/>
                    <a:pt x="404926" y="245646"/>
                    <a:pt x="404736" y="243931"/>
                  </a:cubicBezTo>
                  <a:lnTo>
                    <a:pt x="404736" y="243931"/>
                  </a:lnTo>
                  <a:cubicBezTo>
                    <a:pt x="405879" y="240597"/>
                    <a:pt x="404545" y="237359"/>
                    <a:pt x="404069" y="234025"/>
                  </a:cubicBezTo>
                  <a:close/>
                  <a:moveTo>
                    <a:pt x="22593" y="307748"/>
                  </a:moveTo>
                  <a:cubicBezTo>
                    <a:pt x="22593" y="307748"/>
                    <a:pt x="22593" y="307748"/>
                    <a:pt x="22593" y="307748"/>
                  </a:cubicBezTo>
                  <a:lnTo>
                    <a:pt x="22593" y="307748"/>
                  </a:lnTo>
                  <a:lnTo>
                    <a:pt x="22593" y="307748"/>
                  </a:lnTo>
                  <a:lnTo>
                    <a:pt x="22593" y="307748"/>
                  </a:lnTo>
                  <a:cubicBezTo>
                    <a:pt x="22593" y="307748"/>
                    <a:pt x="22688" y="307748"/>
                    <a:pt x="22688" y="307748"/>
                  </a:cubicBezTo>
                  <a:cubicBezTo>
                    <a:pt x="22688" y="307844"/>
                    <a:pt x="22688" y="307844"/>
                    <a:pt x="22593" y="307939"/>
                  </a:cubicBezTo>
                  <a:cubicBezTo>
                    <a:pt x="22593" y="307844"/>
                    <a:pt x="22593" y="307748"/>
                    <a:pt x="22593" y="307748"/>
                  </a:cubicBezTo>
                  <a:close/>
                  <a:moveTo>
                    <a:pt x="14782" y="274982"/>
                  </a:moveTo>
                  <a:cubicBezTo>
                    <a:pt x="14973" y="274982"/>
                    <a:pt x="15163" y="274887"/>
                    <a:pt x="15354" y="274887"/>
                  </a:cubicBezTo>
                  <a:cubicBezTo>
                    <a:pt x="15163" y="275745"/>
                    <a:pt x="14973" y="276316"/>
                    <a:pt x="14782" y="276602"/>
                  </a:cubicBezTo>
                  <a:cubicBezTo>
                    <a:pt x="14782" y="276030"/>
                    <a:pt x="14782" y="275459"/>
                    <a:pt x="14782" y="274982"/>
                  </a:cubicBezTo>
                  <a:close/>
                  <a:moveTo>
                    <a:pt x="16306" y="274697"/>
                  </a:moveTo>
                  <a:cubicBezTo>
                    <a:pt x="16306" y="274697"/>
                    <a:pt x="16306" y="274697"/>
                    <a:pt x="16306" y="274697"/>
                  </a:cubicBezTo>
                  <a:lnTo>
                    <a:pt x="16306" y="274697"/>
                  </a:lnTo>
                  <a:lnTo>
                    <a:pt x="16306" y="274697"/>
                  </a:lnTo>
                  <a:lnTo>
                    <a:pt x="16306" y="274697"/>
                  </a:lnTo>
                  <a:cubicBezTo>
                    <a:pt x="16306" y="274697"/>
                    <a:pt x="16306" y="274697"/>
                    <a:pt x="16306" y="274697"/>
                  </a:cubicBezTo>
                  <a:close/>
                  <a:moveTo>
                    <a:pt x="98888" y="185447"/>
                  </a:moveTo>
                  <a:cubicBezTo>
                    <a:pt x="98888" y="185447"/>
                    <a:pt x="98888" y="185447"/>
                    <a:pt x="98888" y="185447"/>
                  </a:cubicBezTo>
                  <a:lnTo>
                    <a:pt x="98888" y="185447"/>
                  </a:lnTo>
                  <a:cubicBezTo>
                    <a:pt x="98793" y="185543"/>
                    <a:pt x="98793" y="185543"/>
                    <a:pt x="98888" y="185447"/>
                  </a:cubicBezTo>
                  <a:cubicBezTo>
                    <a:pt x="98793" y="185543"/>
                    <a:pt x="98793" y="185543"/>
                    <a:pt x="98888" y="185447"/>
                  </a:cubicBezTo>
                  <a:cubicBezTo>
                    <a:pt x="98793" y="185543"/>
                    <a:pt x="98888" y="185447"/>
                    <a:pt x="98888" y="185447"/>
                  </a:cubicBezTo>
                  <a:lnTo>
                    <a:pt x="98888" y="185447"/>
                  </a:lnTo>
                  <a:close/>
                  <a:moveTo>
                    <a:pt x="298532" y="126392"/>
                  </a:moveTo>
                  <a:cubicBezTo>
                    <a:pt x="298437" y="126392"/>
                    <a:pt x="298437" y="126392"/>
                    <a:pt x="298341" y="126392"/>
                  </a:cubicBezTo>
                  <a:cubicBezTo>
                    <a:pt x="298437" y="126392"/>
                    <a:pt x="298437" y="126297"/>
                    <a:pt x="298532" y="126297"/>
                  </a:cubicBezTo>
                  <a:cubicBezTo>
                    <a:pt x="298532" y="126297"/>
                    <a:pt x="298532" y="126297"/>
                    <a:pt x="298532" y="126392"/>
                  </a:cubicBezTo>
                  <a:close/>
                  <a:moveTo>
                    <a:pt x="169564" y="58955"/>
                  </a:moveTo>
                  <a:cubicBezTo>
                    <a:pt x="169659" y="58955"/>
                    <a:pt x="169754" y="59051"/>
                    <a:pt x="169849" y="59051"/>
                  </a:cubicBezTo>
                  <a:cubicBezTo>
                    <a:pt x="169754" y="59146"/>
                    <a:pt x="169659" y="59146"/>
                    <a:pt x="169564" y="59146"/>
                  </a:cubicBezTo>
                  <a:lnTo>
                    <a:pt x="169564" y="59146"/>
                  </a:lnTo>
                  <a:cubicBezTo>
                    <a:pt x="169564" y="59146"/>
                    <a:pt x="169564" y="59146"/>
                    <a:pt x="169564" y="59146"/>
                  </a:cubicBezTo>
                  <a:cubicBezTo>
                    <a:pt x="169564" y="59146"/>
                    <a:pt x="169564" y="59146"/>
                    <a:pt x="169564" y="59146"/>
                  </a:cubicBezTo>
                  <a:cubicBezTo>
                    <a:pt x="169564" y="59146"/>
                    <a:pt x="169564" y="59051"/>
                    <a:pt x="169564" y="58955"/>
                  </a:cubicBezTo>
                  <a:close/>
                  <a:moveTo>
                    <a:pt x="100888" y="189162"/>
                  </a:moveTo>
                  <a:cubicBezTo>
                    <a:pt x="100888" y="189162"/>
                    <a:pt x="100983" y="189162"/>
                    <a:pt x="100888" y="189162"/>
                  </a:cubicBezTo>
                  <a:cubicBezTo>
                    <a:pt x="100983" y="189448"/>
                    <a:pt x="100983" y="189734"/>
                    <a:pt x="101079" y="190020"/>
                  </a:cubicBezTo>
                  <a:cubicBezTo>
                    <a:pt x="101079" y="190020"/>
                    <a:pt x="101079" y="190020"/>
                    <a:pt x="101174" y="190020"/>
                  </a:cubicBezTo>
                  <a:cubicBezTo>
                    <a:pt x="101174" y="190020"/>
                    <a:pt x="101174" y="190020"/>
                    <a:pt x="101174" y="190020"/>
                  </a:cubicBezTo>
                  <a:lnTo>
                    <a:pt x="101174" y="189924"/>
                  </a:lnTo>
                  <a:cubicBezTo>
                    <a:pt x="101174" y="189924"/>
                    <a:pt x="101079" y="189924"/>
                    <a:pt x="101079" y="189924"/>
                  </a:cubicBezTo>
                  <a:cubicBezTo>
                    <a:pt x="101079" y="189734"/>
                    <a:pt x="100983" y="189448"/>
                    <a:pt x="100888" y="189162"/>
                  </a:cubicBezTo>
                  <a:close/>
                  <a:moveTo>
                    <a:pt x="232619" y="81435"/>
                  </a:moveTo>
                  <a:cubicBezTo>
                    <a:pt x="232810" y="81530"/>
                    <a:pt x="232714" y="81625"/>
                    <a:pt x="232810" y="81720"/>
                  </a:cubicBezTo>
                  <a:cubicBezTo>
                    <a:pt x="232810" y="81815"/>
                    <a:pt x="232714" y="82006"/>
                    <a:pt x="232714" y="82101"/>
                  </a:cubicBezTo>
                  <a:cubicBezTo>
                    <a:pt x="232619" y="81815"/>
                    <a:pt x="232810" y="81625"/>
                    <a:pt x="232619" y="81435"/>
                  </a:cubicBezTo>
                  <a:close/>
                  <a:moveTo>
                    <a:pt x="185375" y="68290"/>
                  </a:moveTo>
                  <a:cubicBezTo>
                    <a:pt x="185375" y="68290"/>
                    <a:pt x="185375" y="68290"/>
                    <a:pt x="185375" y="68290"/>
                  </a:cubicBezTo>
                  <a:cubicBezTo>
                    <a:pt x="185470" y="68290"/>
                    <a:pt x="185470" y="68290"/>
                    <a:pt x="185470" y="68290"/>
                  </a:cubicBezTo>
                  <a:cubicBezTo>
                    <a:pt x="185470" y="68290"/>
                    <a:pt x="185470" y="68385"/>
                    <a:pt x="185375" y="68385"/>
                  </a:cubicBezTo>
                  <a:cubicBezTo>
                    <a:pt x="185375" y="68385"/>
                    <a:pt x="185470" y="68290"/>
                    <a:pt x="185375" y="68290"/>
                  </a:cubicBezTo>
                  <a:lnTo>
                    <a:pt x="185375" y="68290"/>
                  </a:lnTo>
                  <a:cubicBezTo>
                    <a:pt x="185375" y="68290"/>
                    <a:pt x="185375" y="68290"/>
                    <a:pt x="185375" y="68290"/>
                  </a:cubicBezTo>
                  <a:close/>
                  <a:moveTo>
                    <a:pt x="208902" y="52002"/>
                  </a:moveTo>
                  <a:lnTo>
                    <a:pt x="208902" y="52002"/>
                  </a:lnTo>
                  <a:lnTo>
                    <a:pt x="208902" y="52002"/>
                  </a:lnTo>
                  <a:lnTo>
                    <a:pt x="208902" y="52002"/>
                  </a:lnTo>
                  <a:cubicBezTo>
                    <a:pt x="208902" y="52002"/>
                    <a:pt x="208902" y="52002"/>
                    <a:pt x="208902" y="52002"/>
                  </a:cubicBezTo>
                  <a:cubicBezTo>
                    <a:pt x="208902" y="52002"/>
                    <a:pt x="208902" y="52002"/>
                    <a:pt x="208902" y="52002"/>
                  </a:cubicBezTo>
                  <a:close/>
                  <a:moveTo>
                    <a:pt x="182232" y="204307"/>
                  </a:moveTo>
                  <a:cubicBezTo>
                    <a:pt x="182232" y="204307"/>
                    <a:pt x="182232" y="204307"/>
                    <a:pt x="182232" y="204307"/>
                  </a:cubicBezTo>
                  <a:cubicBezTo>
                    <a:pt x="182136" y="204212"/>
                    <a:pt x="182136" y="204116"/>
                    <a:pt x="182136" y="204116"/>
                  </a:cubicBezTo>
                  <a:cubicBezTo>
                    <a:pt x="182232" y="204212"/>
                    <a:pt x="182232" y="204307"/>
                    <a:pt x="182232" y="204307"/>
                  </a:cubicBezTo>
                  <a:cubicBezTo>
                    <a:pt x="182232" y="204307"/>
                    <a:pt x="182232" y="204307"/>
                    <a:pt x="182232" y="204307"/>
                  </a:cubicBezTo>
                  <a:close/>
                  <a:moveTo>
                    <a:pt x="216331" y="59051"/>
                  </a:moveTo>
                  <a:cubicBezTo>
                    <a:pt x="216331" y="59241"/>
                    <a:pt x="216427" y="59337"/>
                    <a:pt x="216522" y="59432"/>
                  </a:cubicBezTo>
                  <a:cubicBezTo>
                    <a:pt x="216427" y="59337"/>
                    <a:pt x="216236" y="59337"/>
                    <a:pt x="216141" y="59241"/>
                  </a:cubicBezTo>
                  <a:cubicBezTo>
                    <a:pt x="216236" y="59241"/>
                    <a:pt x="216236" y="59146"/>
                    <a:pt x="216331" y="59051"/>
                  </a:cubicBezTo>
                  <a:close/>
                  <a:moveTo>
                    <a:pt x="342919" y="209260"/>
                  </a:moveTo>
                  <a:cubicBezTo>
                    <a:pt x="343014" y="209260"/>
                    <a:pt x="343014" y="209260"/>
                    <a:pt x="342919" y="209260"/>
                  </a:cubicBezTo>
                  <a:cubicBezTo>
                    <a:pt x="343014" y="209260"/>
                    <a:pt x="343014" y="209260"/>
                    <a:pt x="342919" y="209260"/>
                  </a:cubicBezTo>
                  <a:cubicBezTo>
                    <a:pt x="343014" y="209260"/>
                    <a:pt x="343014" y="209260"/>
                    <a:pt x="342919" y="209260"/>
                  </a:cubicBezTo>
                  <a:close/>
                  <a:moveTo>
                    <a:pt x="306914" y="211451"/>
                  </a:moveTo>
                  <a:lnTo>
                    <a:pt x="306914" y="211451"/>
                  </a:lnTo>
                  <a:cubicBezTo>
                    <a:pt x="306914" y="211355"/>
                    <a:pt x="307009" y="211260"/>
                    <a:pt x="307009" y="211260"/>
                  </a:cubicBezTo>
                  <a:cubicBezTo>
                    <a:pt x="307962" y="210784"/>
                    <a:pt x="306914" y="212403"/>
                    <a:pt x="306914" y="211451"/>
                  </a:cubicBezTo>
                  <a:close/>
                  <a:moveTo>
                    <a:pt x="319296" y="192877"/>
                  </a:moveTo>
                  <a:cubicBezTo>
                    <a:pt x="319296" y="192782"/>
                    <a:pt x="319392" y="192782"/>
                    <a:pt x="319296" y="192877"/>
                  </a:cubicBezTo>
                  <a:cubicBezTo>
                    <a:pt x="319392" y="192782"/>
                    <a:pt x="319392" y="192782"/>
                    <a:pt x="319296" y="192877"/>
                  </a:cubicBezTo>
                  <a:cubicBezTo>
                    <a:pt x="319392" y="192877"/>
                    <a:pt x="319392" y="192782"/>
                    <a:pt x="319296" y="192877"/>
                  </a:cubicBezTo>
                  <a:close/>
                  <a:moveTo>
                    <a:pt x="309867" y="182876"/>
                  </a:moveTo>
                  <a:cubicBezTo>
                    <a:pt x="309867" y="182971"/>
                    <a:pt x="309867" y="182971"/>
                    <a:pt x="309867" y="183066"/>
                  </a:cubicBezTo>
                  <a:cubicBezTo>
                    <a:pt x="309867" y="182971"/>
                    <a:pt x="309771" y="182971"/>
                    <a:pt x="309867" y="182876"/>
                  </a:cubicBezTo>
                  <a:cubicBezTo>
                    <a:pt x="309771" y="182876"/>
                    <a:pt x="309771" y="182876"/>
                    <a:pt x="309867" y="182876"/>
                  </a:cubicBezTo>
                  <a:close/>
                  <a:moveTo>
                    <a:pt x="308248" y="183162"/>
                  </a:moveTo>
                  <a:cubicBezTo>
                    <a:pt x="308248" y="183162"/>
                    <a:pt x="308248" y="183162"/>
                    <a:pt x="308248" y="183162"/>
                  </a:cubicBezTo>
                  <a:cubicBezTo>
                    <a:pt x="308248" y="183066"/>
                    <a:pt x="308343" y="183066"/>
                    <a:pt x="308248" y="183162"/>
                  </a:cubicBezTo>
                  <a:cubicBezTo>
                    <a:pt x="308343" y="183162"/>
                    <a:pt x="308248" y="183162"/>
                    <a:pt x="308248" y="183162"/>
                  </a:cubicBezTo>
                  <a:close/>
                  <a:moveTo>
                    <a:pt x="308438" y="207069"/>
                  </a:moveTo>
                  <a:cubicBezTo>
                    <a:pt x="308438" y="207260"/>
                    <a:pt x="308438" y="207355"/>
                    <a:pt x="308533" y="207546"/>
                  </a:cubicBezTo>
                  <a:cubicBezTo>
                    <a:pt x="308438" y="207546"/>
                    <a:pt x="308343" y="207546"/>
                    <a:pt x="308343" y="207546"/>
                  </a:cubicBezTo>
                  <a:cubicBezTo>
                    <a:pt x="308343" y="207355"/>
                    <a:pt x="308438" y="207260"/>
                    <a:pt x="308438" y="207069"/>
                  </a:cubicBezTo>
                  <a:close/>
                  <a:moveTo>
                    <a:pt x="309200" y="178208"/>
                  </a:moveTo>
                  <a:cubicBezTo>
                    <a:pt x="309200" y="178208"/>
                    <a:pt x="309200" y="178113"/>
                    <a:pt x="309200" y="178208"/>
                  </a:cubicBezTo>
                  <a:cubicBezTo>
                    <a:pt x="309200" y="178113"/>
                    <a:pt x="309200" y="178113"/>
                    <a:pt x="309200" y="178208"/>
                  </a:cubicBezTo>
                  <a:cubicBezTo>
                    <a:pt x="309200" y="178113"/>
                    <a:pt x="309200" y="178208"/>
                    <a:pt x="309200" y="178208"/>
                  </a:cubicBezTo>
                  <a:close/>
                  <a:moveTo>
                    <a:pt x="294722" y="167350"/>
                  </a:moveTo>
                  <a:cubicBezTo>
                    <a:pt x="294722" y="167350"/>
                    <a:pt x="294722" y="167350"/>
                    <a:pt x="294722" y="167350"/>
                  </a:cubicBezTo>
                  <a:cubicBezTo>
                    <a:pt x="294722" y="167255"/>
                    <a:pt x="294722" y="167255"/>
                    <a:pt x="294722" y="167350"/>
                  </a:cubicBezTo>
                  <a:cubicBezTo>
                    <a:pt x="294722" y="167350"/>
                    <a:pt x="294722" y="167350"/>
                    <a:pt x="294722" y="167350"/>
                  </a:cubicBezTo>
                  <a:close/>
                  <a:moveTo>
                    <a:pt x="176517" y="198687"/>
                  </a:moveTo>
                  <a:cubicBezTo>
                    <a:pt x="176517" y="198592"/>
                    <a:pt x="176421" y="198592"/>
                    <a:pt x="176421" y="198592"/>
                  </a:cubicBezTo>
                  <a:cubicBezTo>
                    <a:pt x="176421" y="198592"/>
                    <a:pt x="176421" y="198592"/>
                    <a:pt x="176517" y="198592"/>
                  </a:cubicBezTo>
                  <a:cubicBezTo>
                    <a:pt x="176517" y="198497"/>
                    <a:pt x="176517" y="198592"/>
                    <a:pt x="176517" y="198687"/>
                  </a:cubicBezTo>
                  <a:lnTo>
                    <a:pt x="176517" y="198687"/>
                  </a:lnTo>
                  <a:close/>
                  <a:moveTo>
                    <a:pt x="265004" y="140013"/>
                  </a:moveTo>
                  <a:cubicBezTo>
                    <a:pt x="265861" y="139346"/>
                    <a:pt x="264909" y="141156"/>
                    <a:pt x="264718" y="140299"/>
                  </a:cubicBezTo>
                  <a:cubicBezTo>
                    <a:pt x="264718" y="140299"/>
                    <a:pt x="264718" y="140299"/>
                    <a:pt x="264718" y="140299"/>
                  </a:cubicBezTo>
                  <a:cubicBezTo>
                    <a:pt x="264718" y="140204"/>
                    <a:pt x="264718" y="140108"/>
                    <a:pt x="264718" y="140108"/>
                  </a:cubicBezTo>
                  <a:cubicBezTo>
                    <a:pt x="264814" y="140108"/>
                    <a:pt x="264909" y="140108"/>
                    <a:pt x="265004" y="140013"/>
                  </a:cubicBezTo>
                  <a:close/>
                  <a:moveTo>
                    <a:pt x="265195" y="150014"/>
                  </a:moveTo>
                  <a:cubicBezTo>
                    <a:pt x="265385" y="149253"/>
                    <a:pt x="265671" y="148586"/>
                    <a:pt x="266528" y="148300"/>
                  </a:cubicBezTo>
                  <a:cubicBezTo>
                    <a:pt x="267195" y="148395"/>
                    <a:pt x="267481" y="148681"/>
                    <a:pt x="267671" y="148967"/>
                  </a:cubicBezTo>
                  <a:cubicBezTo>
                    <a:pt x="266623" y="149443"/>
                    <a:pt x="265766" y="149729"/>
                    <a:pt x="265195" y="150014"/>
                  </a:cubicBezTo>
                  <a:close/>
                  <a:moveTo>
                    <a:pt x="113937" y="212403"/>
                  </a:moveTo>
                  <a:cubicBezTo>
                    <a:pt x="114033" y="212403"/>
                    <a:pt x="114223" y="212498"/>
                    <a:pt x="114319" y="212498"/>
                  </a:cubicBezTo>
                  <a:cubicBezTo>
                    <a:pt x="114223" y="212498"/>
                    <a:pt x="114128" y="212594"/>
                    <a:pt x="114033" y="212594"/>
                  </a:cubicBezTo>
                  <a:cubicBezTo>
                    <a:pt x="114033" y="212498"/>
                    <a:pt x="114033" y="212498"/>
                    <a:pt x="113937" y="212403"/>
                  </a:cubicBezTo>
                  <a:close/>
                  <a:moveTo>
                    <a:pt x="202711" y="144871"/>
                  </a:moveTo>
                  <a:lnTo>
                    <a:pt x="202711" y="144871"/>
                  </a:lnTo>
                  <a:lnTo>
                    <a:pt x="202711" y="144871"/>
                  </a:lnTo>
                  <a:lnTo>
                    <a:pt x="202711" y="144871"/>
                  </a:lnTo>
                  <a:close/>
                  <a:moveTo>
                    <a:pt x="204044" y="144680"/>
                  </a:moveTo>
                  <a:cubicBezTo>
                    <a:pt x="204139" y="144585"/>
                    <a:pt x="204235" y="144490"/>
                    <a:pt x="204330" y="144490"/>
                  </a:cubicBezTo>
                  <a:cubicBezTo>
                    <a:pt x="204330" y="144585"/>
                    <a:pt x="204330" y="144585"/>
                    <a:pt x="204330" y="144680"/>
                  </a:cubicBezTo>
                  <a:cubicBezTo>
                    <a:pt x="204235" y="144680"/>
                    <a:pt x="204139" y="144680"/>
                    <a:pt x="204044" y="144680"/>
                  </a:cubicBezTo>
                  <a:close/>
                  <a:moveTo>
                    <a:pt x="214045" y="133536"/>
                  </a:moveTo>
                  <a:cubicBezTo>
                    <a:pt x="214140" y="133536"/>
                    <a:pt x="214140" y="133536"/>
                    <a:pt x="214045" y="133536"/>
                  </a:cubicBezTo>
                  <a:cubicBezTo>
                    <a:pt x="214140" y="133631"/>
                    <a:pt x="214140" y="133631"/>
                    <a:pt x="214045" y="133536"/>
                  </a:cubicBezTo>
                  <a:cubicBezTo>
                    <a:pt x="214045" y="133536"/>
                    <a:pt x="214045" y="133536"/>
                    <a:pt x="214045" y="133536"/>
                  </a:cubicBezTo>
                  <a:close/>
                  <a:moveTo>
                    <a:pt x="188328" y="134013"/>
                  </a:moveTo>
                  <a:lnTo>
                    <a:pt x="188328" y="134013"/>
                  </a:lnTo>
                  <a:lnTo>
                    <a:pt x="188328" y="134013"/>
                  </a:lnTo>
                  <a:cubicBezTo>
                    <a:pt x="188328" y="134013"/>
                    <a:pt x="188232" y="134013"/>
                    <a:pt x="188328" y="134013"/>
                  </a:cubicBezTo>
                  <a:cubicBezTo>
                    <a:pt x="188328" y="134013"/>
                    <a:pt x="188328" y="134013"/>
                    <a:pt x="188328" y="134013"/>
                  </a:cubicBezTo>
                  <a:cubicBezTo>
                    <a:pt x="188328" y="134013"/>
                    <a:pt x="188328" y="134013"/>
                    <a:pt x="188328" y="134013"/>
                  </a:cubicBezTo>
                  <a:close/>
                  <a:moveTo>
                    <a:pt x="181279" y="152777"/>
                  </a:moveTo>
                  <a:lnTo>
                    <a:pt x="181279" y="152777"/>
                  </a:lnTo>
                  <a:cubicBezTo>
                    <a:pt x="181279" y="152777"/>
                    <a:pt x="181279" y="152777"/>
                    <a:pt x="181279" y="152777"/>
                  </a:cubicBezTo>
                  <a:cubicBezTo>
                    <a:pt x="181279" y="152777"/>
                    <a:pt x="181279" y="152777"/>
                    <a:pt x="181279" y="152777"/>
                  </a:cubicBezTo>
                  <a:close/>
                  <a:moveTo>
                    <a:pt x="200901" y="96770"/>
                  </a:moveTo>
                  <a:cubicBezTo>
                    <a:pt x="200901" y="96770"/>
                    <a:pt x="200806" y="96865"/>
                    <a:pt x="200806" y="96865"/>
                  </a:cubicBezTo>
                  <a:cubicBezTo>
                    <a:pt x="200806" y="96770"/>
                    <a:pt x="200806" y="96770"/>
                    <a:pt x="200806" y="96674"/>
                  </a:cubicBezTo>
                  <a:cubicBezTo>
                    <a:pt x="200806" y="96770"/>
                    <a:pt x="200901" y="96770"/>
                    <a:pt x="200901" y="96770"/>
                  </a:cubicBezTo>
                  <a:close/>
                  <a:moveTo>
                    <a:pt x="177945" y="129060"/>
                  </a:moveTo>
                  <a:cubicBezTo>
                    <a:pt x="177945" y="128964"/>
                    <a:pt x="177850" y="128869"/>
                    <a:pt x="177850" y="128869"/>
                  </a:cubicBezTo>
                  <a:cubicBezTo>
                    <a:pt x="177945" y="128869"/>
                    <a:pt x="177945" y="128869"/>
                    <a:pt x="178041" y="128869"/>
                  </a:cubicBezTo>
                  <a:cubicBezTo>
                    <a:pt x="177945" y="128964"/>
                    <a:pt x="177945" y="128964"/>
                    <a:pt x="177945" y="129060"/>
                  </a:cubicBezTo>
                  <a:close/>
                  <a:moveTo>
                    <a:pt x="223761" y="111248"/>
                  </a:moveTo>
                  <a:lnTo>
                    <a:pt x="223761" y="111248"/>
                  </a:lnTo>
                  <a:cubicBezTo>
                    <a:pt x="223761" y="111343"/>
                    <a:pt x="223761" y="111343"/>
                    <a:pt x="223761" y="111438"/>
                  </a:cubicBezTo>
                  <a:cubicBezTo>
                    <a:pt x="223761" y="111438"/>
                    <a:pt x="223665" y="111343"/>
                    <a:pt x="223665" y="111343"/>
                  </a:cubicBezTo>
                  <a:cubicBezTo>
                    <a:pt x="223761" y="111343"/>
                    <a:pt x="223761" y="111248"/>
                    <a:pt x="223761" y="111248"/>
                  </a:cubicBezTo>
                  <a:close/>
                  <a:moveTo>
                    <a:pt x="173850" y="134489"/>
                  </a:moveTo>
                  <a:cubicBezTo>
                    <a:pt x="173754" y="134489"/>
                    <a:pt x="173754" y="134489"/>
                    <a:pt x="173659" y="134489"/>
                  </a:cubicBezTo>
                  <a:cubicBezTo>
                    <a:pt x="173754" y="134489"/>
                    <a:pt x="173754" y="134394"/>
                    <a:pt x="173850" y="134394"/>
                  </a:cubicBezTo>
                  <a:cubicBezTo>
                    <a:pt x="173850" y="134394"/>
                    <a:pt x="173850" y="134394"/>
                    <a:pt x="173850" y="134489"/>
                  </a:cubicBezTo>
                  <a:close/>
                  <a:moveTo>
                    <a:pt x="203853" y="197925"/>
                  </a:moveTo>
                  <a:cubicBezTo>
                    <a:pt x="203853" y="197925"/>
                    <a:pt x="203853" y="197830"/>
                    <a:pt x="203853" y="197925"/>
                  </a:cubicBezTo>
                  <a:cubicBezTo>
                    <a:pt x="203853" y="197925"/>
                    <a:pt x="203853" y="197925"/>
                    <a:pt x="203853" y="197925"/>
                  </a:cubicBezTo>
                  <a:cubicBezTo>
                    <a:pt x="203853" y="197925"/>
                    <a:pt x="203853" y="197925"/>
                    <a:pt x="203853" y="197925"/>
                  </a:cubicBezTo>
                  <a:close/>
                  <a:moveTo>
                    <a:pt x="252240" y="174970"/>
                  </a:move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526" y="174970"/>
                    <a:pt x="252717" y="174875"/>
                    <a:pt x="253003" y="174875"/>
                  </a:cubicBezTo>
                  <a:lnTo>
                    <a:pt x="253003" y="174875"/>
                  </a:lnTo>
                  <a:cubicBezTo>
                    <a:pt x="252717" y="174875"/>
                    <a:pt x="252431" y="17478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lose/>
                  <a:moveTo>
                    <a:pt x="259479" y="135155"/>
                  </a:moveTo>
                  <a:lnTo>
                    <a:pt x="259479" y="135155"/>
                  </a:lnTo>
                  <a:lnTo>
                    <a:pt x="259479" y="135155"/>
                  </a:lnTo>
                  <a:cubicBezTo>
                    <a:pt x="259479" y="135155"/>
                    <a:pt x="259479" y="135155"/>
                    <a:pt x="259479" y="135155"/>
                  </a:cubicBezTo>
                  <a:cubicBezTo>
                    <a:pt x="259479" y="135155"/>
                    <a:pt x="259479" y="135155"/>
                    <a:pt x="259479" y="135155"/>
                  </a:cubicBezTo>
                  <a:cubicBezTo>
                    <a:pt x="259479" y="135155"/>
                    <a:pt x="259479" y="135155"/>
                    <a:pt x="259479" y="135155"/>
                  </a:cubicBezTo>
                  <a:close/>
                  <a:moveTo>
                    <a:pt x="145370" y="217356"/>
                  </a:moveTo>
                  <a:cubicBezTo>
                    <a:pt x="145370" y="217452"/>
                    <a:pt x="145370" y="217547"/>
                    <a:pt x="145370" y="217642"/>
                  </a:cubicBezTo>
                  <a:cubicBezTo>
                    <a:pt x="145275" y="217642"/>
                    <a:pt x="145275" y="217547"/>
                    <a:pt x="145179" y="217547"/>
                  </a:cubicBezTo>
                  <a:cubicBezTo>
                    <a:pt x="145275" y="217452"/>
                    <a:pt x="145275" y="217356"/>
                    <a:pt x="145370" y="217356"/>
                  </a:cubicBezTo>
                  <a:close/>
                  <a:moveTo>
                    <a:pt x="198710" y="184209"/>
                  </a:moveTo>
                  <a:cubicBezTo>
                    <a:pt x="198710" y="184305"/>
                    <a:pt x="198710" y="184495"/>
                    <a:pt x="198805" y="184590"/>
                  </a:cubicBezTo>
                  <a:cubicBezTo>
                    <a:pt x="198615" y="184590"/>
                    <a:pt x="198329" y="184590"/>
                    <a:pt x="198139" y="184590"/>
                  </a:cubicBezTo>
                  <a:cubicBezTo>
                    <a:pt x="198234" y="184400"/>
                    <a:pt x="198520" y="184400"/>
                    <a:pt x="198710" y="184209"/>
                  </a:cubicBezTo>
                  <a:close/>
                  <a:moveTo>
                    <a:pt x="243478" y="147157"/>
                  </a:moveTo>
                  <a:cubicBezTo>
                    <a:pt x="243478" y="147062"/>
                    <a:pt x="243573" y="146966"/>
                    <a:pt x="243573" y="146871"/>
                  </a:cubicBezTo>
                  <a:cubicBezTo>
                    <a:pt x="243858" y="146871"/>
                    <a:pt x="243954" y="146776"/>
                    <a:pt x="244240" y="146776"/>
                  </a:cubicBezTo>
                  <a:cubicBezTo>
                    <a:pt x="243954" y="146871"/>
                    <a:pt x="243668" y="147062"/>
                    <a:pt x="243478" y="147157"/>
                  </a:cubicBezTo>
                  <a:close/>
                  <a:moveTo>
                    <a:pt x="150609" y="208784"/>
                  </a:moveTo>
                  <a:lnTo>
                    <a:pt x="150609" y="208784"/>
                  </a:lnTo>
                  <a:cubicBezTo>
                    <a:pt x="150704" y="208784"/>
                    <a:pt x="150704" y="208879"/>
                    <a:pt x="150704" y="208879"/>
                  </a:cubicBezTo>
                  <a:cubicBezTo>
                    <a:pt x="150704" y="208879"/>
                    <a:pt x="150609" y="208879"/>
                    <a:pt x="150609" y="208879"/>
                  </a:cubicBezTo>
                  <a:cubicBezTo>
                    <a:pt x="150609" y="208879"/>
                    <a:pt x="150609" y="208879"/>
                    <a:pt x="150609" y="208784"/>
                  </a:cubicBezTo>
                  <a:close/>
                  <a:moveTo>
                    <a:pt x="151657" y="151348"/>
                  </a:moveTo>
                  <a:cubicBezTo>
                    <a:pt x="151657" y="151729"/>
                    <a:pt x="151657" y="152110"/>
                    <a:pt x="151657" y="152491"/>
                  </a:cubicBezTo>
                  <a:cubicBezTo>
                    <a:pt x="151466" y="152015"/>
                    <a:pt x="151180" y="151634"/>
                    <a:pt x="150895" y="151253"/>
                  </a:cubicBezTo>
                  <a:cubicBezTo>
                    <a:pt x="151180" y="151348"/>
                    <a:pt x="151371" y="151348"/>
                    <a:pt x="151657" y="151348"/>
                  </a:cubicBezTo>
                  <a:close/>
                  <a:moveTo>
                    <a:pt x="167754" y="227357"/>
                  </a:moveTo>
                  <a:cubicBezTo>
                    <a:pt x="167849" y="227357"/>
                    <a:pt x="167944" y="227453"/>
                    <a:pt x="168040" y="227548"/>
                  </a:cubicBezTo>
                  <a:cubicBezTo>
                    <a:pt x="167944" y="227548"/>
                    <a:pt x="167849" y="227643"/>
                    <a:pt x="167849" y="227643"/>
                  </a:cubicBezTo>
                  <a:cubicBezTo>
                    <a:pt x="167754" y="227548"/>
                    <a:pt x="167754" y="227453"/>
                    <a:pt x="167754" y="227357"/>
                  </a:cubicBezTo>
                  <a:close/>
                  <a:moveTo>
                    <a:pt x="178136" y="221071"/>
                  </a:moveTo>
                  <a:cubicBezTo>
                    <a:pt x="178136" y="221071"/>
                    <a:pt x="178136" y="221071"/>
                    <a:pt x="178136" y="221071"/>
                  </a:cubicBezTo>
                  <a:cubicBezTo>
                    <a:pt x="178136" y="221071"/>
                    <a:pt x="178136" y="221071"/>
                    <a:pt x="178136" y="221071"/>
                  </a:cubicBezTo>
                  <a:cubicBezTo>
                    <a:pt x="178136" y="221071"/>
                    <a:pt x="178136" y="221071"/>
                    <a:pt x="178136" y="221071"/>
                  </a:cubicBezTo>
                  <a:close/>
                  <a:moveTo>
                    <a:pt x="329298" y="217356"/>
                  </a:moveTo>
                  <a:cubicBezTo>
                    <a:pt x="329298" y="217261"/>
                    <a:pt x="329298" y="217261"/>
                    <a:pt x="329298" y="217261"/>
                  </a:cubicBezTo>
                  <a:lnTo>
                    <a:pt x="329298" y="217261"/>
                  </a:lnTo>
                  <a:lnTo>
                    <a:pt x="329298" y="217261"/>
                  </a:lnTo>
                  <a:cubicBezTo>
                    <a:pt x="329298" y="217261"/>
                    <a:pt x="329298" y="217261"/>
                    <a:pt x="329393" y="217261"/>
                  </a:cubicBezTo>
                  <a:cubicBezTo>
                    <a:pt x="329298" y="217261"/>
                    <a:pt x="329298" y="217261"/>
                    <a:pt x="329298" y="217356"/>
                  </a:cubicBezTo>
                  <a:close/>
                  <a:moveTo>
                    <a:pt x="74123" y="250313"/>
                  </a:moveTo>
                  <a:cubicBezTo>
                    <a:pt x="74123" y="250313"/>
                    <a:pt x="74028" y="250313"/>
                    <a:pt x="74028" y="250313"/>
                  </a:cubicBezTo>
                  <a:cubicBezTo>
                    <a:pt x="74123" y="250122"/>
                    <a:pt x="74218" y="249932"/>
                    <a:pt x="74314" y="249837"/>
                  </a:cubicBezTo>
                  <a:cubicBezTo>
                    <a:pt x="74218" y="250027"/>
                    <a:pt x="74314" y="250217"/>
                    <a:pt x="74123" y="250313"/>
                  </a:cubicBezTo>
                  <a:close/>
                  <a:moveTo>
                    <a:pt x="67170" y="246503"/>
                  </a:moveTo>
                  <a:cubicBezTo>
                    <a:pt x="67170" y="246503"/>
                    <a:pt x="67170" y="246503"/>
                    <a:pt x="67170" y="246503"/>
                  </a:cubicBezTo>
                  <a:cubicBezTo>
                    <a:pt x="67074" y="246503"/>
                    <a:pt x="67074" y="246407"/>
                    <a:pt x="66979" y="246407"/>
                  </a:cubicBezTo>
                  <a:cubicBezTo>
                    <a:pt x="66979" y="246407"/>
                    <a:pt x="67074" y="246407"/>
                    <a:pt x="67074" y="246312"/>
                  </a:cubicBezTo>
                  <a:cubicBezTo>
                    <a:pt x="67170" y="246407"/>
                    <a:pt x="67170" y="246503"/>
                    <a:pt x="67170" y="246503"/>
                  </a:cubicBezTo>
                  <a:cubicBezTo>
                    <a:pt x="67170" y="246503"/>
                    <a:pt x="67170" y="246503"/>
                    <a:pt x="67170" y="246503"/>
                  </a:cubicBezTo>
                  <a:close/>
                  <a:moveTo>
                    <a:pt x="60693" y="234692"/>
                  </a:moveTo>
                  <a:cubicBezTo>
                    <a:pt x="60598" y="234596"/>
                    <a:pt x="60502" y="234596"/>
                    <a:pt x="60407" y="234596"/>
                  </a:cubicBezTo>
                  <a:cubicBezTo>
                    <a:pt x="60502" y="234596"/>
                    <a:pt x="60598" y="234596"/>
                    <a:pt x="60693" y="234596"/>
                  </a:cubicBezTo>
                  <a:cubicBezTo>
                    <a:pt x="60598" y="234596"/>
                    <a:pt x="60598" y="234596"/>
                    <a:pt x="60693" y="234692"/>
                  </a:cubicBezTo>
                  <a:close/>
                  <a:moveTo>
                    <a:pt x="72599" y="250503"/>
                  </a:moveTo>
                  <a:cubicBezTo>
                    <a:pt x="72599" y="250503"/>
                    <a:pt x="72599" y="250503"/>
                    <a:pt x="72599" y="250503"/>
                  </a:cubicBezTo>
                  <a:cubicBezTo>
                    <a:pt x="72599" y="250598"/>
                    <a:pt x="72599" y="250598"/>
                    <a:pt x="72599" y="250503"/>
                  </a:cubicBezTo>
                  <a:cubicBezTo>
                    <a:pt x="72599" y="250598"/>
                    <a:pt x="72599" y="250503"/>
                    <a:pt x="72599" y="250503"/>
                  </a:cubicBezTo>
                  <a:close/>
                  <a:moveTo>
                    <a:pt x="87077" y="238788"/>
                  </a:moveTo>
                  <a:cubicBezTo>
                    <a:pt x="87077" y="238788"/>
                    <a:pt x="87077" y="238788"/>
                    <a:pt x="87077" y="238788"/>
                  </a:cubicBezTo>
                  <a:cubicBezTo>
                    <a:pt x="87077" y="238788"/>
                    <a:pt x="87077" y="238788"/>
                    <a:pt x="87077" y="238788"/>
                  </a:cubicBezTo>
                  <a:cubicBezTo>
                    <a:pt x="86982" y="238788"/>
                    <a:pt x="87077" y="238788"/>
                    <a:pt x="87077" y="238788"/>
                  </a:cubicBezTo>
                  <a:close/>
                  <a:moveTo>
                    <a:pt x="144703" y="235454"/>
                  </a:moveTo>
                  <a:cubicBezTo>
                    <a:pt x="144703" y="235454"/>
                    <a:pt x="144703" y="235454"/>
                    <a:pt x="144703" y="235454"/>
                  </a:cubicBezTo>
                  <a:cubicBezTo>
                    <a:pt x="144703" y="235454"/>
                    <a:pt x="144703" y="235454"/>
                    <a:pt x="144703" y="235454"/>
                  </a:cubicBezTo>
                  <a:lnTo>
                    <a:pt x="144703" y="235454"/>
                  </a:lnTo>
                  <a:lnTo>
                    <a:pt x="144703" y="235454"/>
                  </a:lnTo>
                  <a:cubicBezTo>
                    <a:pt x="144703" y="235454"/>
                    <a:pt x="144703" y="235454"/>
                    <a:pt x="144703" y="235454"/>
                  </a:cubicBezTo>
                  <a:close/>
                  <a:moveTo>
                    <a:pt x="184041" y="194306"/>
                  </a:moveTo>
                  <a:cubicBezTo>
                    <a:pt x="184041" y="194115"/>
                    <a:pt x="184041" y="194020"/>
                    <a:pt x="183946" y="193925"/>
                  </a:cubicBezTo>
                  <a:cubicBezTo>
                    <a:pt x="184041" y="194020"/>
                    <a:pt x="184232" y="194115"/>
                    <a:pt x="184327" y="194211"/>
                  </a:cubicBezTo>
                  <a:cubicBezTo>
                    <a:pt x="184232" y="194306"/>
                    <a:pt x="184137" y="194306"/>
                    <a:pt x="184041" y="194306"/>
                  </a:cubicBezTo>
                  <a:close/>
                  <a:moveTo>
                    <a:pt x="322059" y="223071"/>
                  </a:moveTo>
                  <a:lnTo>
                    <a:pt x="322059" y="223071"/>
                  </a:lnTo>
                  <a:lnTo>
                    <a:pt x="322059" y="223071"/>
                  </a:lnTo>
                  <a:lnTo>
                    <a:pt x="322059" y="223071"/>
                  </a:lnTo>
                  <a:close/>
                  <a:moveTo>
                    <a:pt x="244144" y="95436"/>
                  </a:moveTo>
                  <a:cubicBezTo>
                    <a:pt x="244144" y="95436"/>
                    <a:pt x="244144" y="95436"/>
                    <a:pt x="244144" y="95436"/>
                  </a:cubicBezTo>
                  <a:cubicBezTo>
                    <a:pt x="244144" y="95436"/>
                    <a:pt x="244144" y="95436"/>
                    <a:pt x="244144" y="95436"/>
                  </a:cubicBezTo>
                  <a:cubicBezTo>
                    <a:pt x="244144" y="95436"/>
                    <a:pt x="244144" y="95436"/>
                    <a:pt x="244144" y="95436"/>
                  </a:cubicBezTo>
                  <a:close/>
                  <a:moveTo>
                    <a:pt x="237953" y="103818"/>
                  </a:moveTo>
                  <a:cubicBezTo>
                    <a:pt x="238144" y="104295"/>
                    <a:pt x="238334" y="104771"/>
                    <a:pt x="238620" y="105342"/>
                  </a:cubicBezTo>
                  <a:cubicBezTo>
                    <a:pt x="237667" y="104961"/>
                    <a:pt x="237572" y="104390"/>
                    <a:pt x="237953" y="103818"/>
                  </a:cubicBezTo>
                  <a:close/>
                  <a:moveTo>
                    <a:pt x="167087" y="87054"/>
                  </a:moveTo>
                  <a:cubicBezTo>
                    <a:pt x="167087" y="87054"/>
                    <a:pt x="167087" y="87054"/>
                    <a:pt x="167087" y="87054"/>
                  </a:cubicBezTo>
                  <a:cubicBezTo>
                    <a:pt x="167087" y="87054"/>
                    <a:pt x="167087" y="87054"/>
                    <a:pt x="167087" y="87054"/>
                  </a:cubicBezTo>
                  <a:cubicBezTo>
                    <a:pt x="167087" y="87054"/>
                    <a:pt x="167087" y="87054"/>
                    <a:pt x="167087" y="87054"/>
                  </a:cubicBezTo>
                  <a:close/>
                  <a:moveTo>
                    <a:pt x="180803" y="240026"/>
                  </a:moveTo>
                  <a:cubicBezTo>
                    <a:pt x="180803" y="240026"/>
                    <a:pt x="180898" y="240026"/>
                    <a:pt x="180898" y="240026"/>
                  </a:cubicBezTo>
                  <a:cubicBezTo>
                    <a:pt x="180898" y="240026"/>
                    <a:pt x="180898" y="240026"/>
                    <a:pt x="180803" y="240026"/>
                  </a:cubicBezTo>
                  <a:cubicBezTo>
                    <a:pt x="180803" y="240026"/>
                    <a:pt x="180803" y="240026"/>
                    <a:pt x="180803" y="240026"/>
                  </a:cubicBezTo>
                  <a:close/>
                  <a:moveTo>
                    <a:pt x="273481" y="176780"/>
                  </a:moveTo>
                  <a:cubicBezTo>
                    <a:pt x="273577" y="176875"/>
                    <a:pt x="273672" y="176970"/>
                    <a:pt x="273672" y="177065"/>
                  </a:cubicBezTo>
                  <a:cubicBezTo>
                    <a:pt x="273577" y="176970"/>
                    <a:pt x="273481" y="176970"/>
                    <a:pt x="273386" y="176875"/>
                  </a:cubicBezTo>
                  <a:cubicBezTo>
                    <a:pt x="273481" y="176875"/>
                    <a:pt x="273386" y="176780"/>
                    <a:pt x="273481" y="176780"/>
                  </a:cubicBezTo>
                  <a:close/>
                  <a:moveTo>
                    <a:pt x="322059" y="223071"/>
                  </a:moveTo>
                  <a:cubicBezTo>
                    <a:pt x="322059" y="223166"/>
                    <a:pt x="322059" y="223262"/>
                    <a:pt x="322059" y="223357"/>
                  </a:cubicBezTo>
                  <a:cubicBezTo>
                    <a:pt x="321964" y="223262"/>
                    <a:pt x="321868" y="223262"/>
                    <a:pt x="321773" y="223166"/>
                  </a:cubicBezTo>
                  <a:cubicBezTo>
                    <a:pt x="321868" y="223166"/>
                    <a:pt x="321964" y="223166"/>
                    <a:pt x="322059" y="223071"/>
                  </a:cubicBezTo>
                  <a:close/>
                  <a:moveTo>
                    <a:pt x="323583" y="222881"/>
                  </a:moveTo>
                  <a:cubicBezTo>
                    <a:pt x="323583" y="222881"/>
                    <a:pt x="323583" y="222881"/>
                    <a:pt x="323583" y="222881"/>
                  </a:cubicBezTo>
                  <a:cubicBezTo>
                    <a:pt x="323583" y="222881"/>
                    <a:pt x="323583" y="222881"/>
                    <a:pt x="323583" y="222881"/>
                  </a:cubicBezTo>
                  <a:cubicBezTo>
                    <a:pt x="323583" y="222881"/>
                    <a:pt x="323583" y="222881"/>
                    <a:pt x="323583" y="222881"/>
                  </a:cubicBezTo>
                  <a:close/>
                  <a:moveTo>
                    <a:pt x="243001" y="87530"/>
                  </a:moveTo>
                  <a:cubicBezTo>
                    <a:pt x="243001" y="87340"/>
                    <a:pt x="242906" y="87149"/>
                    <a:pt x="242906" y="86959"/>
                  </a:cubicBezTo>
                  <a:cubicBezTo>
                    <a:pt x="243001" y="87054"/>
                    <a:pt x="243096" y="87054"/>
                    <a:pt x="243192" y="87054"/>
                  </a:cubicBezTo>
                  <a:cubicBezTo>
                    <a:pt x="243096" y="87245"/>
                    <a:pt x="243096" y="87340"/>
                    <a:pt x="243001" y="87530"/>
                  </a:cubicBezTo>
                  <a:close/>
                  <a:moveTo>
                    <a:pt x="71361" y="213261"/>
                  </a:moveTo>
                  <a:cubicBezTo>
                    <a:pt x="71551" y="213451"/>
                    <a:pt x="71742" y="213641"/>
                    <a:pt x="71932" y="213546"/>
                  </a:cubicBezTo>
                  <a:cubicBezTo>
                    <a:pt x="72980" y="213261"/>
                    <a:pt x="71742" y="214404"/>
                    <a:pt x="71646" y="213737"/>
                  </a:cubicBezTo>
                  <a:cubicBezTo>
                    <a:pt x="71551" y="213641"/>
                    <a:pt x="71551" y="213451"/>
                    <a:pt x="71456" y="213356"/>
                  </a:cubicBezTo>
                  <a:cubicBezTo>
                    <a:pt x="71361" y="213356"/>
                    <a:pt x="71361" y="213261"/>
                    <a:pt x="71361" y="213261"/>
                  </a:cubicBezTo>
                  <a:close/>
                  <a:moveTo>
                    <a:pt x="49167" y="231358"/>
                  </a:moveTo>
                  <a:cubicBezTo>
                    <a:pt x="49549" y="231358"/>
                    <a:pt x="49929" y="231739"/>
                    <a:pt x="50311" y="232406"/>
                  </a:cubicBezTo>
                  <a:cubicBezTo>
                    <a:pt x="49929" y="232120"/>
                    <a:pt x="49549" y="231834"/>
                    <a:pt x="49167" y="231358"/>
                  </a:cubicBezTo>
                  <a:close/>
                  <a:moveTo>
                    <a:pt x="224904" y="51526"/>
                  </a:moveTo>
                  <a:cubicBezTo>
                    <a:pt x="224904" y="51526"/>
                    <a:pt x="224904" y="51431"/>
                    <a:pt x="224999" y="51431"/>
                  </a:cubicBezTo>
                  <a:cubicBezTo>
                    <a:pt x="224999" y="51526"/>
                    <a:pt x="224999" y="51526"/>
                    <a:pt x="225094" y="51621"/>
                  </a:cubicBezTo>
                  <a:cubicBezTo>
                    <a:pt x="224999" y="51526"/>
                    <a:pt x="224904" y="51526"/>
                    <a:pt x="224904" y="51526"/>
                  </a:cubicBezTo>
                  <a:close/>
                  <a:moveTo>
                    <a:pt x="173850" y="66671"/>
                  </a:moveTo>
                  <a:cubicBezTo>
                    <a:pt x="173850" y="66671"/>
                    <a:pt x="173850" y="66766"/>
                    <a:pt x="173850" y="66671"/>
                  </a:cubicBezTo>
                  <a:lnTo>
                    <a:pt x="173850" y="66671"/>
                  </a:lnTo>
                  <a:lnTo>
                    <a:pt x="173850" y="66671"/>
                  </a:lnTo>
                  <a:cubicBezTo>
                    <a:pt x="173754" y="66671"/>
                    <a:pt x="173659" y="66671"/>
                    <a:pt x="173659" y="66671"/>
                  </a:cubicBezTo>
                  <a:cubicBezTo>
                    <a:pt x="173659" y="66575"/>
                    <a:pt x="173754" y="66575"/>
                    <a:pt x="173754" y="66480"/>
                  </a:cubicBezTo>
                  <a:cubicBezTo>
                    <a:pt x="173850" y="66575"/>
                    <a:pt x="173850" y="66671"/>
                    <a:pt x="173850" y="66671"/>
                  </a:cubicBezTo>
                  <a:close/>
                  <a:moveTo>
                    <a:pt x="119271" y="273078"/>
                  </a:moveTo>
                  <a:cubicBezTo>
                    <a:pt x="119271" y="273078"/>
                    <a:pt x="119271" y="273078"/>
                    <a:pt x="119271" y="273078"/>
                  </a:cubicBezTo>
                  <a:cubicBezTo>
                    <a:pt x="119271" y="272982"/>
                    <a:pt x="119271" y="272982"/>
                    <a:pt x="119367" y="272887"/>
                  </a:cubicBezTo>
                  <a:cubicBezTo>
                    <a:pt x="119367" y="272887"/>
                    <a:pt x="119367" y="272887"/>
                    <a:pt x="119367" y="272887"/>
                  </a:cubicBezTo>
                  <a:cubicBezTo>
                    <a:pt x="119367" y="272887"/>
                    <a:pt x="119367" y="272887"/>
                    <a:pt x="119367" y="272792"/>
                  </a:cubicBezTo>
                  <a:cubicBezTo>
                    <a:pt x="119367" y="272982"/>
                    <a:pt x="119367" y="273078"/>
                    <a:pt x="119271" y="273078"/>
                  </a:cubicBezTo>
                  <a:close/>
                  <a:moveTo>
                    <a:pt x="121557" y="269363"/>
                  </a:moveTo>
                  <a:cubicBezTo>
                    <a:pt x="121557" y="269363"/>
                    <a:pt x="121557" y="269363"/>
                    <a:pt x="121557" y="269363"/>
                  </a:cubicBezTo>
                  <a:cubicBezTo>
                    <a:pt x="121557" y="269363"/>
                    <a:pt x="121557" y="269363"/>
                    <a:pt x="121557" y="269363"/>
                  </a:cubicBezTo>
                  <a:cubicBezTo>
                    <a:pt x="121557" y="269363"/>
                    <a:pt x="121557" y="269363"/>
                    <a:pt x="121557" y="269363"/>
                  </a:cubicBezTo>
                  <a:close/>
                  <a:moveTo>
                    <a:pt x="290817" y="209927"/>
                  </a:moveTo>
                  <a:cubicBezTo>
                    <a:pt x="290912" y="209831"/>
                    <a:pt x="290912" y="209831"/>
                    <a:pt x="290817" y="209927"/>
                  </a:cubicBezTo>
                  <a:cubicBezTo>
                    <a:pt x="290912" y="209831"/>
                    <a:pt x="290912" y="209927"/>
                    <a:pt x="290817" y="209927"/>
                  </a:cubicBezTo>
                  <a:cubicBezTo>
                    <a:pt x="290912" y="209927"/>
                    <a:pt x="290912" y="209927"/>
                    <a:pt x="290817" y="209927"/>
                  </a:cubicBezTo>
                  <a:close/>
                  <a:moveTo>
                    <a:pt x="346633" y="237359"/>
                  </a:moveTo>
                  <a:cubicBezTo>
                    <a:pt x="346633" y="237359"/>
                    <a:pt x="346633" y="237359"/>
                    <a:pt x="346633" y="237359"/>
                  </a:cubicBezTo>
                  <a:cubicBezTo>
                    <a:pt x="346633" y="237359"/>
                    <a:pt x="346633" y="237359"/>
                    <a:pt x="346633" y="237359"/>
                  </a:cubicBezTo>
                  <a:cubicBezTo>
                    <a:pt x="346633" y="237359"/>
                    <a:pt x="346633" y="237359"/>
                    <a:pt x="346633" y="237359"/>
                  </a:cubicBezTo>
                  <a:close/>
                  <a:moveTo>
                    <a:pt x="337870" y="164397"/>
                  </a:moveTo>
                  <a:cubicBezTo>
                    <a:pt x="337870" y="164397"/>
                    <a:pt x="337775" y="164302"/>
                    <a:pt x="337870" y="164397"/>
                  </a:cubicBezTo>
                  <a:cubicBezTo>
                    <a:pt x="337775" y="164302"/>
                    <a:pt x="337870" y="164302"/>
                    <a:pt x="337870" y="164207"/>
                  </a:cubicBezTo>
                  <a:cubicBezTo>
                    <a:pt x="337870" y="164302"/>
                    <a:pt x="337870" y="164302"/>
                    <a:pt x="337870" y="164397"/>
                  </a:cubicBezTo>
                  <a:close/>
                  <a:moveTo>
                    <a:pt x="160800" y="76672"/>
                  </a:moveTo>
                  <a:lnTo>
                    <a:pt x="160800" y="76672"/>
                  </a:lnTo>
                  <a:lnTo>
                    <a:pt x="160800" y="76672"/>
                  </a:lnTo>
                  <a:cubicBezTo>
                    <a:pt x="160800" y="76672"/>
                    <a:pt x="160800" y="76672"/>
                    <a:pt x="160800" y="76672"/>
                  </a:cubicBezTo>
                  <a:cubicBezTo>
                    <a:pt x="160800" y="76672"/>
                    <a:pt x="160705" y="76672"/>
                    <a:pt x="160800" y="76672"/>
                  </a:cubicBezTo>
                  <a:cubicBezTo>
                    <a:pt x="160705" y="76672"/>
                    <a:pt x="160800" y="76672"/>
                    <a:pt x="160800" y="76672"/>
                  </a:cubicBezTo>
                  <a:cubicBezTo>
                    <a:pt x="160800" y="76672"/>
                    <a:pt x="160800" y="76672"/>
                    <a:pt x="160800" y="76672"/>
                  </a:cubicBezTo>
                  <a:lnTo>
                    <a:pt x="160800" y="76672"/>
                  </a:lnTo>
                  <a:lnTo>
                    <a:pt x="160800" y="76672"/>
                  </a:lnTo>
                  <a:close/>
                  <a:moveTo>
                    <a:pt x="163277" y="82768"/>
                  </a:moveTo>
                  <a:cubicBezTo>
                    <a:pt x="163277" y="82768"/>
                    <a:pt x="163277" y="82768"/>
                    <a:pt x="163277" y="82768"/>
                  </a:cubicBezTo>
                  <a:cubicBezTo>
                    <a:pt x="163277" y="82863"/>
                    <a:pt x="163277" y="82768"/>
                    <a:pt x="163277" y="82768"/>
                  </a:cubicBezTo>
                  <a:cubicBezTo>
                    <a:pt x="163277" y="82768"/>
                    <a:pt x="163277" y="82768"/>
                    <a:pt x="163277" y="82768"/>
                  </a:cubicBezTo>
                  <a:close/>
                  <a:moveTo>
                    <a:pt x="118986" y="134203"/>
                  </a:moveTo>
                  <a:cubicBezTo>
                    <a:pt x="118986" y="134108"/>
                    <a:pt x="118986" y="134108"/>
                    <a:pt x="118986" y="134013"/>
                  </a:cubicBezTo>
                  <a:cubicBezTo>
                    <a:pt x="119081" y="134013"/>
                    <a:pt x="119081" y="134013"/>
                    <a:pt x="119176" y="134013"/>
                  </a:cubicBezTo>
                  <a:cubicBezTo>
                    <a:pt x="119081" y="134108"/>
                    <a:pt x="118986" y="134203"/>
                    <a:pt x="118986" y="134203"/>
                  </a:cubicBezTo>
                  <a:close/>
                  <a:moveTo>
                    <a:pt x="44310" y="210974"/>
                  </a:moveTo>
                  <a:cubicBezTo>
                    <a:pt x="44310" y="210974"/>
                    <a:pt x="44215" y="210879"/>
                    <a:pt x="44215" y="210879"/>
                  </a:cubicBezTo>
                  <a:cubicBezTo>
                    <a:pt x="44310" y="210879"/>
                    <a:pt x="44310" y="210784"/>
                    <a:pt x="44405" y="210689"/>
                  </a:cubicBezTo>
                  <a:cubicBezTo>
                    <a:pt x="44405" y="210879"/>
                    <a:pt x="44405" y="210879"/>
                    <a:pt x="44310" y="210974"/>
                  </a:cubicBezTo>
                  <a:close/>
                  <a:moveTo>
                    <a:pt x="71456" y="276602"/>
                  </a:moveTo>
                  <a:cubicBezTo>
                    <a:pt x="71456" y="276602"/>
                    <a:pt x="71456" y="276602"/>
                    <a:pt x="71456" y="276602"/>
                  </a:cubicBezTo>
                  <a:lnTo>
                    <a:pt x="71456" y="276602"/>
                  </a:lnTo>
                  <a:cubicBezTo>
                    <a:pt x="71456" y="276602"/>
                    <a:pt x="71456" y="276602"/>
                    <a:pt x="71456" y="276602"/>
                  </a:cubicBezTo>
                  <a:cubicBezTo>
                    <a:pt x="71456" y="276602"/>
                    <a:pt x="71456" y="276602"/>
                    <a:pt x="71456" y="276602"/>
                  </a:cubicBezTo>
                  <a:close/>
                  <a:moveTo>
                    <a:pt x="166801" y="266220"/>
                  </a:moveTo>
                  <a:lnTo>
                    <a:pt x="166801" y="266220"/>
                  </a:lnTo>
                  <a:cubicBezTo>
                    <a:pt x="166801" y="266315"/>
                    <a:pt x="166896" y="266410"/>
                    <a:pt x="166896" y="266505"/>
                  </a:cubicBezTo>
                  <a:cubicBezTo>
                    <a:pt x="166801" y="266505"/>
                    <a:pt x="166801" y="266410"/>
                    <a:pt x="166706" y="266315"/>
                  </a:cubicBezTo>
                  <a:cubicBezTo>
                    <a:pt x="166706" y="266315"/>
                    <a:pt x="166706" y="266220"/>
                    <a:pt x="166801" y="266220"/>
                  </a:cubicBezTo>
                  <a:close/>
                  <a:moveTo>
                    <a:pt x="285483" y="215642"/>
                  </a:moveTo>
                  <a:cubicBezTo>
                    <a:pt x="285483" y="215546"/>
                    <a:pt x="285483" y="215451"/>
                    <a:pt x="285483" y="215356"/>
                  </a:cubicBezTo>
                  <a:lnTo>
                    <a:pt x="285483" y="215356"/>
                  </a:lnTo>
                  <a:lnTo>
                    <a:pt x="285483" y="215356"/>
                  </a:lnTo>
                  <a:lnTo>
                    <a:pt x="285483" y="215356"/>
                  </a:lnTo>
                  <a:cubicBezTo>
                    <a:pt x="285578" y="215451"/>
                    <a:pt x="285578" y="215451"/>
                    <a:pt x="285673" y="215546"/>
                  </a:cubicBezTo>
                  <a:cubicBezTo>
                    <a:pt x="285578" y="215642"/>
                    <a:pt x="285483" y="215642"/>
                    <a:pt x="285483" y="215642"/>
                  </a:cubicBezTo>
                  <a:close/>
                  <a:moveTo>
                    <a:pt x="364350" y="213832"/>
                  </a:moveTo>
                  <a:cubicBezTo>
                    <a:pt x="364350" y="213832"/>
                    <a:pt x="364350" y="213832"/>
                    <a:pt x="364350" y="213832"/>
                  </a:cubicBezTo>
                  <a:cubicBezTo>
                    <a:pt x="364350" y="213832"/>
                    <a:pt x="364350" y="213832"/>
                    <a:pt x="364350" y="213832"/>
                  </a:cubicBezTo>
                  <a:cubicBezTo>
                    <a:pt x="364254" y="213832"/>
                    <a:pt x="364350" y="213832"/>
                    <a:pt x="364350" y="213832"/>
                  </a:cubicBezTo>
                  <a:close/>
                  <a:moveTo>
                    <a:pt x="106889" y="276316"/>
                  </a:moveTo>
                  <a:cubicBezTo>
                    <a:pt x="106889" y="276506"/>
                    <a:pt x="106984" y="276697"/>
                    <a:pt x="106984" y="276888"/>
                  </a:cubicBezTo>
                  <a:cubicBezTo>
                    <a:pt x="106603" y="276792"/>
                    <a:pt x="106222" y="276602"/>
                    <a:pt x="105936" y="276506"/>
                  </a:cubicBezTo>
                  <a:cubicBezTo>
                    <a:pt x="106317" y="276411"/>
                    <a:pt x="106508" y="276411"/>
                    <a:pt x="106889" y="276316"/>
                  </a:cubicBezTo>
                  <a:close/>
                  <a:moveTo>
                    <a:pt x="207473" y="234596"/>
                  </a:moveTo>
                  <a:lnTo>
                    <a:pt x="207473" y="234596"/>
                  </a:lnTo>
                  <a:lnTo>
                    <a:pt x="207473" y="234596"/>
                  </a:lnTo>
                  <a:lnTo>
                    <a:pt x="207473" y="234596"/>
                  </a:lnTo>
                  <a:close/>
                  <a:moveTo>
                    <a:pt x="348062" y="237930"/>
                  </a:moveTo>
                  <a:cubicBezTo>
                    <a:pt x="348157" y="237645"/>
                    <a:pt x="348157" y="237359"/>
                    <a:pt x="348253" y="237073"/>
                  </a:cubicBezTo>
                  <a:lnTo>
                    <a:pt x="348253" y="237073"/>
                  </a:lnTo>
                  <a:lnTo>
                    <a:pt x="348253" y="237073"/>
                  </a:lnTo>
                  <a:cubicBezTo>
                    <a:pt x="348348" y="237073"/>
                    <a:pt x="348443" y="237073"/>
                    <a:pt x="348538" y="237073"/>
                  </a:cubicBezTo>
                  <a:cubicBezTo>
                    <a:pt x="348443" y="237645"/>
                    <a:pt x="348253" y="237930"/>
                    <a:pt x="348062" y="237930"/>
                  </a:cubicBezTo>
                  <a:close/>
                  <a:moveTo>
                    <a:pt x="313200" y="138870"/>
                  </a:moveTo>
                  <a:cubicBezTo>
                    <a:pt x="313200" y="138870"/>
                    <a:pt x="313200" y="138870"/>
                    <a:pt x="313200" y="138870"/>
                  </a:cubicBezTo>
                  <a:cubicBezTo>
                    <a:pt x="313200" y="138965"/>
                    <a:pt x="313105" y="138870"/>
                    <a:pt x="313105" y="138870"/>
                  </a:cubicBezTo>
                  <a:cubicBezTo>
                    <a:pt x="313200" y="138870"/>
                    <a:pt x="313200" y="138870"/>
                    <a:pt x="313200" y="138870"/>
                  </a:cubicBezTo>
                  <a:close/>
                  <a:moveTo>
                    <a:pt x="224999" y="40096"/>
                  </a:moveTo>
                  <a:cubicBezTo>
                    <a:pt x="224999" y="40096"/>
                    <a:pt x="224999" y="40001"/>
                    <a:pt x="224999" y="40001"/>
                  </a:cubicBezTo>
                  <a:cubicBezTo>
                    <a:pt x="225094" y="40001"/>
                    <a:pt x="225094" y="40096"/>
                    <a:pt x="225190" y="40096"/>
                  </a:cubicBezTo>
                  <a:cubicBezTo>
                    <a:pt x="225094" y="40096"/>
                    <a:pt x="224999" y="40096"/>
                    <a:pt x="224999" y="40096"/>
                  </a:cubicBezTo>
                  <a:close/>
                  <a:moveTo>
                    <a:pt x="157371" y="86769"/>
                  </a:moveTo>
                  <a:cubicBezTo>
                    <a:pt x="157371" y="86769"/>
                    <a:pt x="157371" y="86673"/>
                    <a:pt x="157371" y="86673"/>
                  </a:cubicBezTo>
                  <a:cubicBezTo>
                    <a:pt x="157371" y="86673"/>
                    <a:pt x="157371" y="86673"/>
                    <a:pt x="157371" y="86769"/>
                  </a:cubicBezTo>
                  <a:cubicBezTo>
                    <a:pt x="157467" y="86769"/>
                    <a:pt x="157371" y="86769"/>
                    <a:pt x="157371" y="86769"/>
                  </a:cubicBezTo>
                  <a:close/>
                  <a:moveTo>
                    <a:pt x="48215" y="204021"/>
                  </a:moveTo>
                  <a:lnTo>
                    <a:pt x="48215" y="204021"/>
                  </a:lnTo>
                  <a:cubicBezTo>
                    <a:pt x="48215" y="204021"/>
                    <a:pt x="48215" y="204021"/>
                    <a:pt x="48215" y="204021"/>
                  </a:cubicBezTo>
                  <a:cubicBezTo>
                    <a:pt x="48215" y="204021"/>
                    <a:pt x="48215" y="204021"/>
                    <a:pt x="48215" y="204021"/>
                  </a:cubicBezTo>
                  <a:cubicBezTo>
                    <a:pt x="48215" y="204021"/>
                    <a:pt x="48215" y="204021"/>
                    <a:pt x="48215" y="204021"/>
                  </a:cubicBezTo>
                  <a:close/>
                  <a:moveTo>
                    <a:pt x="33451" y="224976"/>
                  </a:moveTo>
                  <a:cubicBezTo>
                    <a:pt x="33165" y="224786"/>
                    <a:pt x="32785" y="224595"/>
                    <a:pt x="32308" y="224405"/>
                  </a:cubicBezTo>
                  <a:cubicBezTo>
                    <a:pt x="32308" y="224405"/>
                    <a:pt x="32308" y="224405"/>
                    <a:pt x="32308" y="224405"/>
                  </a:cubicBezTo>
                  <a:cubicBezTo>
                    <a:pt x="32785" y="224595"/>
                    <a:pt x="33165" y="224786"/>
                    <a:pt x="33451" y="224976"/>
                  </a:cubicBezTo>
                  <a:close/>
                  <a:moveTo>
                    <a:pt x="45453" y="275268"/>
                  </a:moveTo>
                  <a:lnTo>
                    <a:pt x="45453" y="275268"/>
                  </a:lnTo>
                  <a:cubicBezTo>
                    <a:pt x="45357" y="274792"/>
                    <a:pt x="45262" y="274316"/>
                    <a:pt x="45262" y="273744"/>
                  </a:cubicBezTo>
                  <a:cubicBezTo>
                    <a:pt x="45262" y="273744"/>
                    <a:pt x="45262" y="273744"/>
                    <a:pt x="45357" y="273744"/>
                  </a:cubicBezTo>
                  <a:cubicBezTo>
                    <a:pt x="45167" y="274316"/>
                    <a:pt x="45072" y="274887"/>
                    <a:pt x="45453" y="275268"/>
                  </a:cubicBezTo>
                  <a:close/>
                  <a:moveTo>
                    <a:pt x="202901" y="248122"/>
                  </a:moveTo>
                  <a:cubicBezTo>
                    <a:pt x="202996" y="248122"/>
                    <a:pt x="202996" y="248122"/>
                    <a:pt x="203091" y="248122"/>
                  </a:cubicBezTo>
                  <a:cubicBezTo>
                    <a:pt x="202996" y="248122"/>
                    <a:pt x="202996" y="248217"/>
                    <a:pt x="202901" y="248122"/>
                  </a:cubicBezTo>
                  <a:cubicBezTo>
                    <a:pt x="202901" y="248217"/>
                    <a:pt x="202901" y="248122"/>
                    <a:pt x="202901" y="248122"/>
                  </a:cubicBezTo>
                  <a:close/>
                  <a:moveTo>
                    <a:pt x="359111" y="222881"/>
                  </a:moveTo>
                  <a:cubicBezTo>
                    <a:pt x="359111" y="222786"/>
                    <a:pt x="359111" y="222690"/>
                    <a:pt x="359111" y="222690"/>
                  </a:cubicBezTo>
                  <a:cubicBezTo>
                    <a:pt x="359968" y="222309"/>
                    <a:pt x="360540" y="222500"/>
                    <a:pt x="361016" y="222881"/>
                  </a:cubicBezTo>
                  <a:cubicBezTo>
                    <a:pt x="360540" y="223071"/>
                    <a:pt x="359873" y="223071"/>
                    <a:pt x="359111" y="222881"/>
                  </a:cubicBezTo>
                  <a:close/>
                  <a:moveTo>
                    <a:pt x="381876" y="235549"/>
                  </a:moveTo>
                  <a:cubicBezTo>
                    <a:pt x="381781" y="235549"/>
                    <a:pt x="381781" y="235454"/>
                    <a:pt x="381685" y="235358"/>
                  </a:cubicBezTo>
                  <a:cubicBezTo>
                    <a:pt x="381685" y="235358"/>
                    <a:pt x="381781" y="235358"/>
                    <a:pt x="381876" y="235263"/>
                  </a:cubicBezTo>
                  <a:cubicBezTo>
                    <a:pt x="381876" y="235454"/>
                    <a:pt x="381876" y="235454"/>
                    <a:pt x="381876" y="235549"/>
                  </a:cubicBezTo>
                  <a:lnTo>
                    <a:pt x="381876" y="235549"/>
                  </a:lnTo>
                  <a:close/>
                  <a:moveTo>
                    <a:pt x="238524" y="44573"/>
                  </a:moveTo>
                  <a:cubicBezTo>
                    <a:pt x="238524" y="44573"/>
                    <a:pt x="238524" y="44573"/>
                    <a:pt x="238524" y="44573"/>
                  </a:cubicBezTo>
                  <a:cubicBezTo>
                    <a:pt x="238524" y="44478"/>
                    <a:pt x="238524" y="44478"/>
                    <a:pt x="238524" y="44478"/>
                  </a:cubicBezTo>
                  <a:cubicBezTo>
                    <a:pt x="238524" y="44478"/>
                    <a:pt x="238524" y="44478"/>
                    <a:pt x="238524" y="44573"/>
                  </a:cubicBezTo>
                  <a:cubicBezTo>
                    <a:pt x="238620" y="44573"/>
                    <a:pt x="238524" y="44573"/>
                    <a:pt x="238524" y="44573"/>
                  </a:cubicBezTo>
                  <a:close/>
                  <a:moveTo>
                    <a:pt x="196233" y="19998"/>
                  </a:moveTo>
                  <a:cubicBezTo>
                    <a:pt x="196233" y="19903"/>
                    <a:pt x="196233" y="19903"/>
                    <a:pt x="196233" y="19998"/>
                  </a:cubicBezTo>
                  <a:cubicBezTo>
                    <a:pt x="196233" y="19903"/>
                    <a:pt x="196233" y="19903"/>
                    <a:pt x="196233" y="19998"/>
                  </a:cubicBezTo>
                  <a:cubicBezTo>
                    <a:pt x="196233" y="19903"/>
                    <a:pt x="196233" y="19998"/>
                    <a:pt x="196233" y="19998"/>
                  </a:cubicBezTo>
                  <a:close/>
                  <a:moveTo>
                    <a:pt x="189757" y="19236"/>
                  </a:moveTo>
                  <a:cubicBezTo>
                    <a:pt x="189757" y="19236"/>
                    <a:pt x="189757" y="19236"/>
                    <a:pt x="189757" y="19236"/>
                  </a:cubicBezTo>
                  <a:cubicBezTo>
                    <a:pt x="189757" y="19236"/>
                    <a:pt x="189757" y="19236"/>
                    <a:pt x="189757" y="19236"/>
                  </a:cubicBezTo>
                  <a:cubicBezTo>
                    <a:pt x="189757" y="19331"/>
                    <a:pt x="189661" y="19331"/>
                    <a:pt x="189661" y="19331"/>
                  </a:cubicBezTo>
                  <a:cubicBezTo>
                    <a:pt x="189471" y="19331"/>
                    <a:pt x="189185" y="19236"/>
                    <a:pt x="188995" y="19236"/>
                  </a:cubicBezTo>
                  <a:cubicBezTo>
                    <a:pt x="189280" y="19331"/>
                    <a:pt x="189471" y="19236"/>
                    <a:pt x="189757" y="19236"/>
                  </a:cubicBezTo>
                  <a:close/>
                  <a:moveTo>
                    <a:pt x="157181" y="62670"/>
                  </a:moveTo>
                  <a:cubicBezTo>
                    <a:pt x="157181" y="62670"/>
                    <a:pt x="157181" y="62670"/>
                    <a:pt x="157181" y="62670"/>
                  </a:cubicBezTo>
                  <a:cubicBezTo>
                    <a:pt x="157181" y="62670"/>
                    <a:pt x="157181" y="62670"/>
                    <a:pt x="157181" y="62670"/>
                  </a:cubicBezTo>
                  <a:cubicBezTo>
                    <a:pt x="157181" y="62670"/>
                    <a:pt x="157181" y="62670"/>
                    <a:pt x="157181" y="62670"/>
                  </a:cubicBezTo>
                  <a:close/>
                  <a:moveTo>
                    <a:pt x="92602" y="143156"/>
                  </a:moveTo>
                  <a:cubicBezTo>
                    <a:pt x="92506" y="143061"/>
                    <a:pt x="92506" y="142966"/>
                    <a:pt x="92411" y="142966"/>
                  </a:cubicBezTo>
                  <a:cubicBezTo>
                    <a:pt x="92506" y="142966"/>
                    <a:pt x="92602" y="142871"/>
                    <a:pt x="92697" y="142871"/>
                  </a:cubicBezTo>
                  <a:cubicBezTo>
                    <a:pt x="92697" y="142966"/>
                    <a:pt x="92697" y="143061"/>
                    <a:pt x="92602" y="143156"/>
                  </a:cubicBezTo>
                  <a:close/>
                  <a:moveTo>
                    <a:pt x="59931" y="184590"/>
                  </a:moveTo>
                  <a:cubicBezTo>
                    <a:pt x="59931" y="184590"/>
                    <a:pt x="59931" y="184590"/>
                    <a:pt x="59931" y="184590"/>
                  </a:cubicBezTo>
                  <a:cubicBezTo>
                    <a:pt x="59931" y="184590"/>
                    <a:pt x="59931" y="184590"/>
                    <a:pt x="59931" y="184590"/>
                  </a:cubicBezTo>
                  <a:cubicBezTo>
                    <a:pt x="59931" y="184590"/>
                    <a:pt x="59931" y="184590"/>
                    <a:pt x="59931" y="184590"/>
                  </a:cubicBezTo>
                  <a:close/>
                  <a:moveTo>
                    <a:pt x="34880" y="212403"/>
                  </a:moveTo>
                  <a:cubicBezTo>
                    <a:pt x="34880" y="212308"/>
                    <a:pt x="34785" y="212308"/>
                    <a:pt x="34785" y="212213"/>
                  </a:cubicBezTo>
                  <a:cubicBezTo>
                    <a:pt x="34880" y="212308"/>
                    <a:pt x="34880" y="212308"/>
                    <a:pt x="34880" y="212403"/>
                  </a:cubicBezTo>
                  <a:cubicBezTo>
                    <a:pt x="34880" y="212403"/>
                    <a:pt x="34880" y="212403"/>
                    <a:pt x="34880" y="212403"/>
                  </a:cubicBezTo>
                  <a:close/>
                  <a:moveTo>
                    <a:pt x="16306" y="274697"/>
                  </a:moveTo>
                  <a:lnTo>
                    <a:pt x="16306" y="274697"/>
                  </a:lnTo>
                  <a:cubicBezTo>
                    <a:pt x="16306" y="274792"/>
                    <a:pt x="16306" y="274887"/>
                    <a:pt x="16306" y="274982"/>
                  </a:cubicBezTo>
                  <a:cubicBezTo>
                    <a:pt x="16211" y="274887"/>
                    <a:pt x="16020" y="274792"/>
                    <a:pt x="15925" y="274792"/>
                  </a:cubicBezTo>
                  <a:cubicBezTo>
                    <a:pt x="16116" y="274792"/>
                    <a:pt x="16211" y="274697"/>
                    <a:pt x="16306" y="274697"/>
                  </a:cubicBezTo>
                  <a:close/>
                  <a:moveTo>
                    <a:pt x="100603" y="288508"/>
                  </a:moveTo>
                  <a:cubicBezTo>
                    <a:pt x="100603" y="288603"/>
                    <a:pt x="100603" y="288603"/>
                    <a:pt x="100603" y="288698"/>
                  </a:cubicBezTo>
                  <a:cubicBezTo>
                    <a:pt x="100507" y="288603"/>
                    <a:pt x="100412" y="288603"/>
                    <a:pt x="100317" y="288508"/>
                  </a:cubicBezTo>
                  <a:cubicBezTo>
                    <a:pt x="100412" y="288508"/>
                    <a:pt x="100507" y="288508"/>
                    <a:pt x="100603" y="288508"/>
                  </a:cubicBezTo>
                  <a:close/>
                  <a:moveTo>
                    <a:pt x="100126" y="285460"/>
                  </a:moveTo>
                  <a:cubicBezTo>
                    <a:pt x="100126" y="285460"/>
                    <a:pt x="100126" y="285365"/>
                    <a:pt x="100126" y="285365"/>
                  </a:cubicBezTo>
                  <a:cubicBezTo>
                    <a:pt x="100126" y="285365"/>
                    <a:pt x="100221" y="285365"/>
                    <a:pt x="100221" y="285460"/>
                  </a:cubicBezTo>
                  <a:cubicBezTo>
                    <a:pt x="100221" y="285460"/>
                    <a:pt x="100221" y="285460"/>
                    <a:pt x="100126" y="285460"/>
                  </a:cubicBezTo>
                  <a:close/>
                  <a:moveTo>
                    <a:pt x="202520" y="256218"/>
                  </a:moveTo>
                  <a:cubicBezTo>
                    <a:pt x="202520" y="256313"/>
                    <a:pt x="202520" y="256313"/>
                    <a:pt x="202520" y="256218"/>
                  </a:cubicBezTo>
                  <a:cubicBezTo>
                    <a:pt x="202520" y="256313"/>
                    <a:pt x="202520" y="256313"/>
                    <a:pt x="202520" y="256218"/>
                  </a:cubicBezTo>
                  <a:cubicBezTo>
                    <a:pt x="202520" y="256313"/>
                    <a:pt x="202520" y="256313"/>
                    <a:pt x="202520" y="256218"/>
                  </a:cubicBezTo>
                  <a:close/>
                  <a:moveTo>
                    <a:pt x="315106" y="128869"/>
                  </a:moveTo>
                  <a:cubicBezTo>
                    <a:pt x="315106" y="128774"/>
                    <a:pt x="315106" y="128774"/>
                    <a:pt x="315106" y="128679"/>
                  </a:cubicBezTo>
                  <a:cubicBezTo>
                    <a:pt x="315201" y="128679"/>
                    <a:pt x="315296" y="128583"/>
                    <a:pt x="315391" y="128583"/>
                  </a:cubicBezTo>
                  <a:cubicBezTo>
                    <a:pt x="315201" y="128679"/>
                    <a:pt x="315201" y="128869"/>
                    <a:pt x="315106" y="128869"/>
                  </a:cubicBezTo>
                  <a:close/>
                  <a:moveTo>
                    <a:pt x="228333" y="29904"/>
                  </a:moveTo>
                  <a:cubicBezTo>
                    <a:pt x="228333" y="29904"/>
                    <a:pt x="228333" y="29904"/>
                    <a:pt x="228333" y="29904"/>
                  </a:cubicBezTo>
                  <a:cubicBezTo>
                    <a:pt x="228333" y="29904"/>
                    <a:pt x="228333" y="29809"/>
                    <a:pt x="228333" y="29904"/>
                  </a:cubicBezTo>
                  <a:cubicBezTo>
                    <a:pt x="228333" y="29809"/>
                    <a:pt x="228333" y="29904"/>
                    <a:pt x="228333" y="29904"/>
                  </a:cubicBezTo>
                  <a:close/>
                  <a:moveTo>
                    <a:pt x="176803" y="30476"/>
                  </a:moveTo>
                  <a:cubicBezTo>
                    <a:pt x="176803" y="30571"/>
                    <a:pt x="176803" y="30666"/>
                    <a:pt x="176803" y="30762"/>
                  </a:cubicBezTo>
                  <a:cubicBezTo>
                    <a:pt x="176707" y="30666"/>
                    <a:pt x="176707" y="30666"/>
                    <a:pt x="176612" y="30666"/>
                  </a:cubicBezTo>
                  <a:cubicBezTo>
                    <a:pt x="176707" y="30666"/>
                    <a:pt x="176707" y="30571"/>
                    <a:pt x="176803" y="30476"/>
                  </a:cubicBezTo>
                  <a:close/>
                  <a:moveTo>
                    <a:pt x="154895" y="69338"/>
                  </a:moveTo>
                  <a:cubicBezTo>
                    <a:pt x="154895" y="69338"/>
                    <a:pt x="154895" y="69338"/>
                    <a:pt x="154895" y="69338"/>
                  </a:cubicBezTo>
                  <a:lnTo>
                    <a:pt x="154895" y="69338"/>
                  </a:lnTo>
                  <a:lnTo>
                    <a:pt x="154895" y="69338"/>
                  </a:lnTo>
                  <a:cubicBezTo>
                    <a:pt x="154895" y="69433"/>
                    <a:pt x="154895" y="69338"/>
                    <a:pt x="154895" y="69338"/>
                  </a:cubicBezTo>
                  <a:cubicBezTo>
                    <a:pt x="154895" y="69338"/>
                    <a:pt x="154895" y="69338"/>
                    <a:pt x="154895" y="69338"/>
                  </a:cubicBezTo>
                  <a:close/>
                  <a:moveTo>
                    <a:pt x="24688" y="218404"/>
                  </a:moveTo>
                  <a:cubicBezTo>
                    <a:pt x="24688" y="218404"/>
                    <a:pt x="24688" y="218404"/>
                    <a:pt x="24688" y="218404"/>
                  </a:cubicBezTo>
                  <a:cubicBezTo>
                    <a:pt x="24974" y="218213"/>
                    <a:pt x="25069" y="217928"/>
                    <a:pt x="25260" y="217642"/>
                  </a:cubicBezTo>
                  <a:lnTo>
                    <a:pt x="25260" y="217642"/>
                  </a:lnTo>
                  <a:cubicBezTo>
                    <a:pt x="25069" y="217928"/>
                    <a:pt x="24879" y="218213"/>
                    <a:pt x="24688" y="218404"/>
                  </a:cubicBezTo>
                  <a:close/>
                  <a:moveTo>
                    <a:pt x="18592" y="222881"/>
                  </a:moveTo>
                  <a:cubicBezTo>
                    <a:pt x="18497" y="222881"/>
                    <a:pt x="18497" y="222881"/>
                    <a:pt x="18402" y="222786"/>
                  </a:cubicBezTo>
                  <a:cubicBezTo>
                    <a:pt x="18497" y="222786"/>
                    <a:pt x="18497" y="222786"/>
                    <a:pt x="18592" y="222881"/>
                  </a:cubicBezTo>
                  <a:cubicBezTo>
                    <a:pt x="18592" y="222786"/>
                    <a:pt x="18592" y="222786"/>
                    <a:pt x="18592" y="222881"/>
                  </a:cubicBezTo>
                  <a:close/>
                  <a:moveTo>
                    <a:pt x="13639" y="266981"/>
                  </a:moveTo>
                  <a:cubicBezTo>
                    <a:pt x="13639" y="266981"/>
                    <a:pt x="13639" y="266981"/>
                    <a:pt x="13639" y="266981"/>
                  </a:cubicBezTo>
                  <a:cubicBezTo>
                    <a:pt x="13639" y="266981"/>
                    <a:pt x="13639" y="266981"/>
                    <a:pt x="13639" y="266981"/>
                  </a:cubicBezTo>
                  <a:cubicBezTo>
                    <a:pt x="13639" y="266981"/>
                    <a:pt x="13639" y="266981"/>
                    <a:pt x="13639" y="266981"/>
                  </a:cubicBezTo>
                  <a:close/>
                  <a:moveTo>
                    <a:pt x="65074" y="298509"/>
                  </a:moveTo>
                  <a:cubicBezTo>
                    <a:pt x="65074" y="298509"/>
                    <a:pt x="65074" y="298605"/>
                    <a:pt x="64979" y="298605"/>
                  </a:cubicBezTo>
                  <a:cubicBezTo>
                    <a:pt x="64884" y="298509"/>
                    <a:pt x="64884" y="298509"/>
                    <a:pt x="64884" y="298414"/>
                  </a:cubicBezTo>
                  <a:cubicBezTo>
                    <a:pt x="64979" y="298509"/>
                    <a:pt x="64979" y="298509"/>
                    <a:pt x="65074" y="298509"/>
                  </a:cubicBezTo>
                  <a:close/>
                  <a:moveTo>
                    <a:pt x="110032" y="298509"/>
                  </a:moveTo>
                  <a:cubicBezTo>
                    <a:pt x="110032" y="298605"/>
                    <a:pt x="110032" y="298605"/>
                    <a:pt x="110032" y="298700"/>
                  </a:cubicBezTo>
                  <a:cubicBezTo>
                    <a:pt x="109937" y="298700"/>
                    <a:pt x="109937" y="298605"/>
                    <a:pt x="109842" y="298605"/>
                  </a:cubicBezTo>
                  <a:cubicBezTo>
                    <a:pt x="110032" y="298509"/>
                    <a:pt x="110032" y="298509"/>
                    <a:pt x="110032" y="298509"/>
                  </a:cubicBezTo>
                  <a:close/>
                  <a:moveTo>
                    <a:pt x="317677" y="283364"/>
                  </a:moveTo>
                  <a:cubicBezTo>
                    <a:pt x="317677" y="283364"/>
                    <a:pt x="317677" y="283364"/>
                    <a:pt x="317677" y="283364"/>
                  </a:cubicBezTo>
                  <a:cubicBezTo>
                    <a:pt x="317677" y="283364"/>
                    <a:pt x="317677" y="283364"/>
                    <a:pt x="317677" y="283364"/>
                  </a:cubicBezTo>
                  <a:cubicBezTo>
                    <a:pt x="317677" y="283364"/>
                    <a:pt x="317677" y="283364"/>
                    <a:pt x="317677" y="283364"/>
                  </a:cubicBezTo>
                  <a:close/>
                  <a:moveTo>
                    <a:pt x="328441" y="287365"/>
                  </a:moveTo>
                  <a:cubicBezTo>
                    <a:pt x="328631" y="287460"/>
                    <a:pt x="328726" y="287651"/>
                    <a:pt x="328821" y="287746"/>
                  </a:cubicBezTo>
                  <a:cubicBezTo>
                    <a:pt x="328726" y="287555"/>
                    <a:pt x="328631" y="287460"/>
                    <a:pt x="328441" y="287365"/>
                  </a:cubicBezTo>
                  <a:close/>
                  <a:moveTo>
                    <a:pt x="351110" y="268982"/>
                  </a:moveTo>
                  <a:lnTo>
                    <a:pt x="351110" y="268982"/>
                  </a:lnTo>
                  <a:cubicBezTo>
                    <a:pt x="351110" y="268982"/>
                    <a:pt x="351110" y="268982"/>
                    <a:pt x="351110" y="268982"/>
                  </a:cubicBezTo>
                  <a:cubicBezTo>
                    <a:pt x="351110" y="268982"/>
                    <a:pt x="351110" y="268982"/>
                    <a:pt x="351110" y="268982"/>
                  </a:cubicBezTo>
                  <a:close/>
                  <a:moveTo>
                    <a:pt x="362254" y="267458"/>
                  </a:moveTo>
                  <a:cubicBezTo>
                    <a:pt x="362826" y="267553"/>
                    <a:pt x="363111" y="267839"/>
                    <a:pt x="363397" y="268220"/>
                  </a:cubicBezTo>
                  <a:cubicBezTo>
                    <a:pt x="363111" y="268220"/>
                    <a:pt x="362731" y="268124"/>
                    <a:pt x="362349" y="268029"/>
                  </a:cubicBezTo>
                  <a:cubicBezTo>
                    <a:pt x="362254" y="267839"/>
                    <a:pt x="362254" y="267648"/>
                    <a:pt x="362254" y="267458"/>
                  </a:cubicBezTo>
                  <a:close/>
                  <a:moveTo>
                    <a:pt x="250050" y="46192"/>
                  </a:moveTo>
                  <a:cubicBezTo>
                    <a:pt x="250050" y="46192"/>
                    <a:pt x="250050" y="46097"/>
                    <a:pt x="250050" y="46097"/>
                  </a:cubicBezTo>
                  <a:cubicBezTo>
                    <a:pt x="250050" y="46097"/>
                    <a:pt x="250145" y="46192"/>
                    <a:pt x="250145" y="46192"/>
                  </a:cubicBezTo>
                  <a:cubicBezTo>
                    <a:pt x="250145" y="46097"/>
                    <a:pt x="250050" y="46097"/>
                    <a:pt x="250050" y="46192"/>
                  </a:cubicBezTo>
                  <a:close/>
                  <a:moveTo>
                    <a:pt x="192804" y="301272"/>
                  </a:moveTo>
                  <a:cubicBezTo>
                    <a:pt x="192804" y="301272"/>
                    <a:pt x="192804" y="301272"/>
                    <a:pt x="192804" y="301272"/>
                  </a:cubicBezTo>
                  <a:lnTo>
                    <a:pt x="192804" y="301272"/>
                  </a:lnTo>
                  <a:cubicBezTo>
                    <a:pt x="192804" y="301272"/>
                    <a:pt x="192804" y="301272"/>
                    <a:pt x="192804" y="301272"/>
                  </a:cubicBezTo>
                  <a:close/>
                  <a:moveTo>
                    <a:pt x="280244" y="303367"/>
                  </a:moveTo>
                  <a:cubicBezTo>
                    <a:pt x="280244" y="303367"/>
                    <a:pt x="280244" y="303272"/>
                    <a:pt x="280244" y="303367"/>
                  </a:cubicBezTo>
                  <a:cubicBezTo>
                    <a:pt x="280244" y="303367"/>
                    <a:pt x="280244" y="303367"/>
                    <a:pt x="280244" y="303367"/>
                  </a:cubicBezTo>
                  <a:cubicBezTo>
                    <a:pt x="280244" y="303367"/>
                    <a:pt x="280244" y="303367"/>
                    <a:pt x="280244" y="303367"/>
                  </a:cubicBezTo>
                  <a:close/>
                  <a:moveTo>
                    <a:pt x="301199" y="306796"/>
                  </a:moveTo>
                  <a:cubicBezTo>
                    <a:pt x="301294" y="306605"/>
                    <a:pt x="301485" y="306320"/>
                    <a:pt x="301580" y="306129"/>
                  </a:cubicBezTo>
                  <a:cubicBezTo>
                    <a:pt x="301580" y="306320"/>
                    <a:pt x="301580" y="306510"/>
                    <a:pt x="301675" y="306701"/>
                  </a:cubicBezTo>
                  <a:cubicBezTo>
                    <a:pt x="301485" y="306701"/>
                    <a:pt x="301390" y="306796"/>
                    <a:pt x="301199" y="306796"/>
                  </a:cubicBezTo>
                  <a:close/>
                  <a:moveTo>
                    <a:pt x="141274" y="64671"/>
                  </a:moveTo>
                  <a:cubicBezTo>
                    <a:pt x="141274" y="64766"/>
                    <a:pt x="141274" y="64861"/>
                    <a:pt x="141274" y="64956"/>
                  </a:cubicBezTo>
                  <a:lnTo>
                    <a:pt x="141274" y="64956"/>
                  </a:lnTo>
                  <a:lnTo>
                    <a:pt x="141274" y="64956"/>
                  </a:lnTo>
                  <a:cubicBezTo>
                    <a:pt x="141274" y="64956"/>
                    <a:pt x="141274" y="64956"/>
                    <a:pt x="141274" y="64956"/>
                  </a:cubicBezTo>
                  <a:cubicBezTo>
                    <a:pt x="141274" y="64956"/>
                    <a:pt x="141274" y="64956"/>
                    <a:pt x="141274" y="64956"/>
                  </a:cubicBezTo>
                  <a:cubicBezTo>
                    <a:pt x="141179" y="64956"/>
                    <a:pt x="141179" y="64956"/>
                    <a:pt x="141084" y="64861"/>
                  </a:cubicBezTo>
                  <a:cubicBezTo>
                    <a:pt x="141179" y="64766"/>
                    <a:pt x="141179" y="64671"/>
                    <a:pt x="141274" y="64671"/>
                  </a:cubicBezTo>
                  <a:close/>
                  <a:moveTo>
                    <a:pt x="90030" y="135155"/>
                  </a:moveTo>
                  <a:lnTo>
                    <a:pt x="90030" y="135155"/>
                  </a:lnTo>
                  <a:cubicBezTo>
                    <a:pt x="90030" y="135155"/>
                    <a:pt x="90030" y="135155"/>
                    <a:pt x="90030" y="135155"/>
                  </a:cubicBezTo>
                  <a:cubicBezTo>
                    <a:pt x="90030" y="135155"/>
                    <a:pt x="90030" y="135155"/>
                    <a:pt x="90030" y="135155"/>
                  </a:cubicBezTo>
                  <a:close/>
                  <a:moveTo>
                    <a:pt x="60407" y="300700"/>
                  </a:moveTo>
                  <a:cubicBezTo>
                    <a:pt x="60407" y="300700"/>
                    <a:pt x="60502" y="300795"/>
                    <a:pt x="60502" y="300795"/>
                  </a:cubicBezTo>
                  <a:cubicBezTo>
                    <a:pt x="60502" y="300795"/>
                    <a:pt x="60407" y="300795"/>
                    <a:pt x="60407" y="300795"/>
                  </a:cubicBezTo>
                  <a:cubicBezTo>
                    <a:pt x="60312" y="300795"/>
                    <a:pt x="60312" y="300795"/>
                    <a:pt x="60407" y="300700"/>
                  </a:cubicBezTo>
                  <a:close/>
                  <a:moveTo>
                    <a:pt x="288816" y="261743"/>
                  </a:moveTo>
                  <a:lnTo>
                    <a:pt x="288816" y="261743"/>
                  </a:lnTo>
                  <a:cubicBezTo>
                    <a:pt x="288816" y="261743"/>
                    <a:pt x="288816" y="261743"/>
                    <a:pt x="288816" y="261743"/>
                  </a:cubicBezTo>
                  <a:cubicBezTo>
                    <a:pt x="288816" y="261743"/>
                    <a:pt x="288816" y="261743"/>
                    <a:pt x="288816" y="261743"/>
                  </a:cubicBezTo>
                  <a:cubicBezTo>
                    <a:pt x="288816" y="261838"/>
                    <a:pt x="288816" y="261933"/>
                    <a:pt x="288816" y="262029"/>
                  </a:cubicBezTo>
                  <a:cubicBezTo>
                    <a:pt x="288721" y="261933"/>
                    <a:pt x="288721" y="261838"/>
                    <a:pt x="288626" y="261743"/>
                  </a:cubicBezTo>
                  <a:cubicBezTo>
                    <a:pt x="288721" y="261743"/>
                    <a:pt x="288721" y="261743"/>
                    <a:pt x="288816" y="261743"/>
                  </a:cubicBezTo>
                  <a:close/>
                  <a:moveTo>
                    <a:pt x="319011" y="292889"/>
                  </a:moveTo>
                  <a:cubicBezTo>
                    <a:pt x="319011" y="292889"/>
                    <a:pt x="319011" y="292889"/>
                    <a:pt x="319011" y="292889"/>
                  </a:cubicBezTo>
                  <a:cubicBezTo>
                    <a:pt x="319106" y="292889"/>
                    <a:pt x="319106" y="292889"/>
                    <a:pt x="319011" y="292889"/>
                  </a:cubicBezTo>
                  <a:cubicBezTo>
                    <a:pt x="319106" y="292985"/>
                    <a:pt x="319106" y="292985"/>
                    <a:pt x="319011" y="292889"/>
                  </a:cubicBezTo>
                  <a:cubicBezTo>
                    <a:pt x="319106" y="292985"/>
                    <a:pt x="319106" y="292985"/>
                    <a:pt x="319011" y="292889"/>
                  </a:cubicBezTo>
                  <a:lnTo>
                    <a:pt x="319011" y="292889"/>
                  </a:lnTo>
                  <a:lnTo>
                    <a:pt x="319011" y="292889"/>
                  </a:lnTo>
                  <a:close/>
                  <a:moveTo>
                    <a:pt x="329203" y="307463"/>
                  </a:moveTo>
                  <a:cubicBezTo>
                    <a:pt x="329298" y="307463"/>
                    <a:pt x="329298" y="307558"/>
                    <a:pt x="329298" y="307558"/>
                  </a:cubicBezTo>
                  <a:cubicBezTo>
                    <a:pt x="329298" y="307558"/>
                    <a:pt x="329203" y="307558"/>
                    <a:pt x="329203" y="307558"/>
                  </a:cubicBezTo>
                  <a:cubicBezTo>
                    <a:pt x="329203" y="307558"/>
                    <a:pt x="329203" y="307558"/>
                    <a:pt x="329203" y="307463"/>
                  </a:cubicBezTo>
                  <a:close/>
                  <a:moveTo>
                    <a:pt x="330727" y="307082"/>
                  </a:moveTo>
                  <a:cubicBezTo>
                    <a:pt x="330727" y="307177"/>
                    <a:pt x="330727" y="307272"/>
                    <a:pt x="330727" y="307367"/>
                  </a:cubicBezTo>
                  <a:cubicBezTo>
                    <a:pt x="330631" y="307367"/>
                    <a:pt x="330536" y="307367"/>
                    <a:pt x="330441" y="307367"/>
                  </a:cubicBezTo>
                  <a:cubicBezTo>
                    <a:pt x="330631" y="307367"/>
                    <a:pt x="330631" y="307177"/>
                    <a:pt x="330727" y="307082"/>
                  </a:cubicBezTo>
                  <a:close/>
                  <a:moveTo>
                    <a:pt x="340728" y="297938"/>
                  </a:moveTo>
                  <a:lnTo>
                    <a:pt x="340728" y="297938"/>
                  </a:lnTo>
                  <a:cubicBezTo>
                    <a:pt x="340728" y="297938"/>
                    <a:pt x="340823" y="297938"/>
                    <a:pt x="340728" y="297938"/>
                  </a:cubicBezTo>
                  <a:cubicBezTo>
                    <a:pt x="340823" y="297938"/>
                    <a:pt x="340728" y="297938"/>
                    <a:pt x="340728" y="297938"/>
                  </a:cubicBezTo>
                  <a:cubicBezTo>
                    <a:pt x="340728" y="297938"/>
                    <a:pt x="340728" y="297938"/>
                    <a:pt x="340728" y="297938"/>
                  </a:cubicBezTo>
                  <a:lnTo>
                    <a:pt x="340728" y="297938"/>
                  </a:lnTo>
                  <a:close/>
                  <a:moveTo>
                    <a:pt x="397306" y="239930"/>
                  </a:moveTo>
                  <a:cubicBezTo>
                    <a:pt x="397306" y="239930"/>
                    <a:pt x="397306" y="239930"/>
                    <a:pt x="397306" y="239930"/>
                  </a:cubicBezTo>
                  <a:cubicBezTo>
                    <a:pt x="397306" y="239930"/>
                    <a:pt x="397306" y="239930"/>
                    <a:pt x="397306" y="239930"/>
                  </a:cubicBezTo>
                  <a:close/>
                  <a:moveTo>
                    <a:pt x="397687" y="222023"/>
                  </a:moveTo>
                  <a:lnTo>
                    <a:pt x="397687" y="222023"/>
                  </a:lnTo>
                  <a:cubicBezTo>
                    <a:pt x="397687" y="222023"/>
                    <a:pt x="397782" y="221928"/>
                    <a:pt x="397687" y="221833"/>
                  </a:cubicBezTo>
                  <a:cubicBezTo>
                    <a:pt x="397687" y="221833"/>
                    <a:pt x="397687" y="221928"/>
                    <a:pt x="397782" y="221928"/>
                  </a:cubicBezTo>
                  <a:cubicBezTo>
                    <a:pt x="397782" y="221928"/>
                    <a:pt x="397782" y="222023"/>
                    <a:pt x="397687" y="222023"/>
                  </a:cubicBezTo>
                  <a:cubicBezTo>
                    <a:pt x="397687" y="222023"/>
                    <a:pt x="397687" y="222023"/>
                    <a:pt x="397687" y="222023"/>
                  </a:cubicBezTo>
                  <a:cubicBezTo>
                    <a:pt x="397687" y="222023"/>
                    <a:pt x="397687" y="222023"/>
                    <a:pt x="397687" y="222023"/>
                  </a:cubicBezTo>
                  <a:close/>
                  <a:moveTo>
                    <a:pt x="199662" y="9806"/>
                  </a:moveTo>
                  <a:cubicBezTo>
                    <a:pt x="199662" y="9806"/>
                    <a:pt x="199662" y="9711"/>
                    <a:pt x="199662" y="9806"/>
                  </a:cubicBezTo>
                  <a:cubicBezTo>
                    <a:pt x="199662" y="9711"/>
                    <a:pt x="199662" y="9806"/>
                    <a:pt x="199662" y="9806"/>
                  </a:cubicBezTo>
                  <a:cubicBezTo>
                    <a:pt x="199662" y="9806"/>
                    <a:pt x="199662" y="9806"/>
                    <a:pt x="199662" y="9806"/>
                  </a:cubicBezTo>
                  <a:close/>
                  <a:moveTo>
                    <a:pt x="134797" y="64480"/>
                  </a:moveTo>
                  <a:cubicBezTo>
                    <a:pt x="134892" y="64956"/>
                    <a:pt x="134892" y="65432"/>
                    <a:pt x="134988" y="65813"/>
                  </a:cubicBezTo>
                  <a:cubicBezTo>
                    <a:pt x="134892" y="65813"/>
                    <a:pt x="134892" y="65813"/>
                    <a:pt x="134797" y="65813"/>
                  </a:cubicBezTo>
                  <a:cubicBezTo>
                    <a:pt x="135083" y="65337"/>
                    <a:pt x="135083" y="64861"/>
                    <a:pt x="134797" y="64480"/>
                  </a:cubicBezTo>
                  <a:cubicBezTo>
                    <a:pt x="134797" y="64385"/>
                    <a:pt x="134797" y="64385"/>
                    <a:pt x="134797" y="64480"/>
                  </a:cubicBezTo>
                  <a:close/>
                  <a:moveTo>
                    <a:pt x="89935" y="134965"/>
                  </a:moveTo>
                  <a:cubicBezTo>
                    <a:pt x="89935" y="134965"/>
                    <a:pt x="89935" y="135060"/>
                    <a:pt x="89935" y="135060"/>
                  </a:cubicBezTo>
                  <a:cubicBezTo>
                    <a:pt x="89935" y="135060"/>
                    <a:pt x="89935" y="135060"/>
                    <a:pt x="89839" y="135060"/>
                  </a:cubicBezTo>
                  <a:cubicBezTo>
                    <a:pt x="89935" y="135060"/>
                    <a:pt x="89935" y="135060"/>
                    <a:pt x="89935" y="134965"/>
                  </a:cubicBezTo>
                  <a:close/>
                  <a:moveTo>
                    <a:pt x="5162" y="241645"/>
                  </a:moveTo>
                  <a:cubicBezTo>
                    <a:pt x="5162" y="241836"/>
                    <a:pt x="5162" y="242026"/>
                    <a:pt x="5162" y="242216"/>
                  </a:cubicBezTo>
                  <a:cubicBezTo>
                    <a:pt x="5162" y="242216"/>
                    <a:pt x="5162" y="242216"/>
                    <a:pt x="5162" y="242216"/>
                  </a:cubicBezTo>
                  <a:cubicBezTo>
                    <a:pt x="5353" y="241931"/>
                    <a:pt x="5162" y="241836"/>
                    <a:pt x="5162" y="241645"/>
                  </a:cubicBezTo>
                  <a:close/>
                  <a:moveTo>
                    <a:pt x="86791" y="316321"/>
                  </a:moveTo>
                  <a:cubicBezTo>
                    <a:pt x="86791" y="316321"/>
                    <a:pt x="86791" y="316321"/>
                    <a:pt x="86791" y="316321"/>
                  </a:cubicBezTo>
                  <a:cubicBezTo>
                    <a:pt x="86791" y="316416"/>
                    <a:pt x="86791" y="316416"/>
                    <a:pt x="86791" y="316321"/>
                  </a:cubicBezTo>
                  <a:cubicBezTo>
                    <a:pt x="86791" y="316321"/>
                    <a:pt x="86791" y="316321"/>
                    <a:pt x="86791" y="316321"/>
                  </a:cubicBezTo>
                  <a:close/>
                  <a:moveTo>
                    <a:pt x="172611" y="318607"/>
                  </a:moveTo>
                  <a:cubicBezTo>
                    <a:pt x="172611" y="318702"/>
                    <a:pt x="172611" y="318797"/>
                    <a:pt x="172611" y="318893"/>
                  </a:cubicBezTo>
                  <a:cubicBezTo>
                    <a:pt x="172516" y="318797"/>
                    <a:pt x="172326" y="318797"/>
                    <a:pt x="172231" y="318797"/>
                  </a:cubicBezTo>
                  <a:cubicBezTo>
                    <a:pt x="172421" y="318702"/>
                    <a:pt x="172516" y="318702"/>
                    <a:pt x="172611" y="318607"/>
                  </a:cubicBezTo>
                  <a:close/>
                  <a:moveTo>
                    <a:pt x="369493" y="261647"/>
                  </a:moveTo>
                  <a:cubicBezTo>
                    <a:pt x="369493" y="261552"/>
                    <a:pt x="369493" y="261552"/>
                    <a:pt x="369493" y="261647"/>
                  </a:cubicBezTo>
                  <a:lnTo>
                    <a:pt x="369493" y="261647"/>
                  </a:lnTo>
                  <a:cubicBezTo>
                    <a:pt x="369493" y="261552"/>
                    <a:pt x="369493" y="261552"/>
                    <a:pt x="369493" y="261647"/>
                  </a:cubicBezTo>
                  <a:cubicBezTo>
                    <a:pt x="369493" y="261647"/>
                    <a:pt x="369493" y="261647"/>
                    <a:pt x="369493" y="261647"/>
                  </a:cubicBezTo>
                  <a:close/>
                  <a:moveTo>
                    <a:pt x="224523" y="14283"/>
                  </a:move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lnTo>
                    <a:pt x="224523" y="14283"/>
                  </a:ln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close/>
                  <a:moveTo>
                    <a:pt x="218046" y="7616"/>
                  </a:moveTo>
                  <a:cubicBezTo>
                    <a:pt x="217570" y="7425"/>
                    <a:pt x="217189" y="7235"/>
                    <a:pt x="216998" y="6663"/>
                  </a:cubicBezTo>
                  <a:cubicBezTo>
                    <a:pt x="217379" y="7044"/>
                    <a:pt x="217760" y="7330"/>
                    <a:pt x="218046" y="7616"/>
                  </a:cubicBezTo>
                  <a:close/>
                  <a:moveTo>
                    <a:pt x="214712" y="7235"/>
                  </a:moveTo>
                  <a:cubicBezTo>
                    <a:pt x="214712" y="7235"/>
                    <a:pt x="214712" y="7235"/>
                    <a:pt x="214712" y="7235"/>
                  </a:cubicBezTo>
                  <a:cubicBezTo>
                    <a:pt x="214712" y="7139"/>
                    <a:pt x="214712" y="7139"/>
                    <a:pt x="214712" y="7139"/>
                  </a:cubicBezTo>
                  <a:cubicBezTo>
                    <a:pt x="214712" y="7235"/>
                    <a:pt x="214712" y="7235"/>
                    <a:pt x="214712" y="7235"/>
                  </a:cubicBezTo>
                  <a:close/>
                  <a:moveTo>
                    <a:pt x="28974" y="180780"/>
                  </a:moveTo>
                  <a:cubicBezTo>
                    <a:pt x="28879" y="180780"/>
                    <a:pt x="28879" y="180875"/>
                    <a:pt x="28784" y="180971"/>
                  </a:cubicBezTo>
                  <a:cubicBezTo>
                    <a:pt x="28784" y="180875"/>
                    <a:pt x="28784" y="180875"/>
                    <a:pt x="28784" y="180780"/>
                  </a:cubicBezTo>
                  <a:cubicBezTo>
                    <a:pt x="28784" y="180780"/>
                    <a:pt x="28879" y="180780"/>
                    <a:pt x="28974" y="18078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48" name="Freeform: Shape 29">
              <a:extLst>
                <a:ext uri="{FF2B5EF4-FFF2-40B4-BE49-F238E27FC236}">
                  <a16:creationId xmlns:a16="http://schemas.microsoft.com/office/drawing/2014/main" id="{844BA39F-4336-FB8E-C84D-D8FAA0D69C32}"/>
                </a:ext>
              </a:extLst>
            </p:cNvPr>
            <p:cNvSpPr/>
            <p:nvPr/>
          </p:nvSpPr>
          <p:spPr>
            <a:xfrm>
              <a:off x="5686043" y="2979990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49" name="Graphic 18">
            <a:extLst>
              <a:ext uri="{FF2B5EF4-FFF2-40B4-BE49-F238E27FC236}">
                <a16:creationId xmlns:a16="http://schemas.microsoft.com/office/drawing/2014/main" id="{41A6DC4B-6325-A454-5590-A70C4755DAE0}"/>
              </a:ext>
            </a:extLst>
          </p:cNvPr>
          <p:cNvGrpSpPr/>
          <p:nvPr/>
        </p:nvGrpSpPr>
        <p:grpSpPr>
          <a:xfrm>
            <a:off x="3661404" y="7382385"/>
            <a:ext cx="579682" cy="509869"/>
            <a:chOff x="4176590" y="5457946"/>
            <a:chExt cx="579682" cy="509869"/>
          </a:xfrm>
          <a:solidFill>
            <a:srgbClr val="F7B756"/>
          </a:solidFill>
        </p:grpSpPr>
        <p:sp>
          <p:nvSpPr>
            <p:cNvPr id="150" name="Freeform: Shape 31">
              <a:extLst>
                <a:ext uri="{FF2B5EF4-FFF2-40B4-BE49-F238E27FC236}">
                  <a16:creationId xmlns:a16="http://schemas.microsoft.com/office/drawing/2014/main" id="{43B691D6-7802-2322-A450-1D87F433C5C3}"/>
                </a:ext>
              </a:extLst>
            </p:cNvPr>
            <p:cNvSpPr/>
            <p:nvPr/>
          </p:nvSpPr>
          <p:spPr>
            <a:xfrm>
              <a:off x="4176590" y="5791798"/>
              <a:ext cx="185574" cy="132894"/>
            </a:xfrm>
            <a:custGeom>
              <a:avLst/>
              <a:gdLst>
                <a:gd name="connsiteX0" fmla="*/ 182906 w 185574"/>
                <a:gd name="connsiteY0" fmla="*/ 81316 h 132894"/>
                <a:gd name="connsiteX1" fmla="*/ 184144 w 185574"/>
                <a:gd name="connsiteY1" fmla="*/ 76078 h 132894"/>
                <a:gd name="connsiteX2" fmla="*/ 184144 w 185574"/>
                <a:gd name="connsiteY2" fmla="*/ 76078 h 132894"/>
                <a:gd name="connsiteX3" fmla="*/ 185001 w 185574"/>
                <a:gd name="connsiteY3" fmla="*/ 65696 h 132894"/>
                <a:gd name="connsiteX4" fmla="*/ 183858 w 185574"/>
                <a:gd name="connsiteY4" fmla="*/ 60076 h 132894"/>
                <a:gd name="connsiteX5" fmla="*/ 183858 w 185574"/>
                <a:gd name="connsiteY5" fmla="*/ 60076 h 132894"/>
                <a:gd name="connsiteX6" fmla="*/ 183858 w 185574"/>
                <a:gd name="connsiteY6" fmla="*/ 60076 h 132894"/>
                <a:gd name="connsiteX7" fmla="*/ 178810 w 185574"/>
                <a:gd name="connsiteY7" fmla="*/ 47598 h 132894"/>
                <a:gd name="connsiteX8" fmla="*/ 165570 w 185574"/>
                <a:gd name="connsiteY8" fmla="*/ 32358 h 132894"/>
                <a:gd name="connsiteX9" fmla="*/ 160713 w 185574"/>
                <a:gd name="connsiteY9" fmla="*/ 28167 h 132894"/>
                <a:gd name="connsiteX10" fmla="*/ 148902 w 185574"/>
                <a:gd name="connsiteY10" fmla="*/ 21595 h 132894"/>
                <a:gd name="connsiteX11" fmla="*/ 148902 w 185574"/>
                <a:gd name="connsiteY11" fmla="*/ 21595 h 132894"/>
                <a:gd name="connsiteX12" fmla="*/ 147949 w 185574"/>
                <a:gd name="connsiteY12" fmla="*/ 20833 h 132894"/>
                <a:gd name="connsiteX13" fmla="*/ 133376 w 185574"/>
                <a:gd name="connsiteY13" fmla="*/ 13498 h 132894"/>
                <a:gd name="connsiteX14" fmla="*/ 133376 w 185574"/>
                <a:gd name="connsiteY14" fmla="*/ 13498 h 132894"/>
                <a:gd name="connsiteX15" fmla="*/ 133376 w 185574"/>
                <a:gd name="connsiteY15" fmla="*/ 13498 h 132894"/>
                <a:gd name="connsiteX16" fmla="*/ 124613 w 185574"/>
                <a:gd name="connsiteY16" fmla="*/ 9784 h 132894"/>
                <a:gd name="connsiteX17" fmla="*/ 124518 w 185574"/>
                <a:gd name="connsiteY17" fmla="*/ 10355 h 132894"/>
                <a:gd name="connsiteX18" fmla="*/ 124422 w 185574"/>
                <a:gd name="connsiteY18" fmla="*/ 10165 h 132894"/>
                <a:gd name="connsiteX19" fmla="*/ 124613 w 185574"/>
                <a:gd name="connsiteY19" fmla="*/ 9784 h 132894"/>
                <a:gd name="connsiteX20" fmla="*/ 122898 w 185574"/>
                <a:gd name="connsiteY20" fmla="*/ 9212 h 132894"/>
                <a:gd name="connsiteX21" fmla="*/ 122898 w 185574"/>
                <a:gd name="connsiteY21" fmla="*/ 9212 h 132894"/>
                <a:gd name="connsiteX22" fmla="*/ 118326 w 185574"/>
                <a:gd name="connsiteY22" fmla="*/ 7593 h 132894"/>
                <a:gd name="connsiteX23" fmla="*/ 118326 w 185574"/>
                <a:gd name="connsiteY23" fmla="*/ 7593 h 132894"/>
                <a:gd name="connsiteX24" fmla="*/ 118326 w 185574"/>
                <a:gd name="connsiteY24" fmla="*/ 7593 h 132894"/>
                <a:gd name="connsiteX25" fmla="*/ 113088 w 185574"/>
                <a:gd name="connsiteY25" fmla="*/ 6354 h 132894"/>
                <a:gd name="connsiteX26" fmla="*/ 113088 w 185574"/>
                <a:gd name="connsiteY26" fmla="*/ 6354 h 132894"/>
                <a:gd name="connsiteX27" fmla="*/ 106420 w 185574"/>
                <a:gd name="connsiteY27" fmla="*/ 3878 h 132894"/>
                <a:gd name="connsiteX28" fmla="*/ 106420 w 185574"/>
                <a:gd name="connsiteY28" fmla="*/ 3878 h 132894"/>
                <a:gd name="connsiteX29" fmla="*/ 101658 w 185574"/>
                <a:gd name="connsiteY29" fmla="*/ 3021 h 132894"/>
                <a:gd name="connsiteX30" fmla="*/ 91847 w 185574"/>
                <a:gd name="connsiteY30" fmla="*/ 1211 h 132894"/>
                <a:gd name="connsiteX31" fmla="*/ 92133 w 185574"/>
                <a:gd name="connsiteY31" fmla="*/ 1592 h 132894"/>
                <a:gd name="connsiteX32" fmla="*/ 92133 w 185574"/>
                <a:gd name="connsiteY32" fmla="*/ 1592 h 132894"/>
                <a:gd name="connsiteX33" fmla="*/ 92133 w 185574"/>
                <a:gd name="connsiteY33" fmla="*/ 1592 h 132894"/>
                <a:gd name="connsiteX34" fmla="*/ 91942 w 185574"/>
                <a:gd name="connsiteY34" fmla="*/ 1687 h 132894"/>
                <a:gd name="connsiteX35" fmla="*/ 91847 w 185574"/>
                <a:gd name="connsiteY35" fmla="*/ 1211 h 132894"/>
                <a:gd name="connsiteX36" fmla="*/ 80703 w 185574"/>
                <a:gd name="connsiteY36" fmla="*/ 1211 h 132894"/>
                <a:gd name="connsiteX37" fmla="*/ 75369 w 185574"/>
                <a:gd name="connsiteY37" fmla="*/ 1783 h 132894"/>
                <a:gd name="connsiteX38" fmla="*/ 75369 w 185574"/>
                <a:gd name="connsiteY38" fmla="*/ 1783 h 132894"/>
                <a:gd name="connsiteX39" fmla="*/ 59557 w 185574"/>
                <a:gd name="connsiteY39" fmla="*/ 2640 h 132894"/>
                <a:gd name="connsiteX40" fmla="*/ 59557 w 185574"/>
                <a:gd name="connsiteY40" fmla="*/ 2640 h 132894"/>
                <a:gd name="connsiteX41" fmla="*/ 52890 w 185574"/>
                <a:gd name="connsiteY41" fmla="*/ 4545 h 132894"/>
                <a:gd name="connsiteX42" fmla="*/ 51937 w 185574"/>
                <a:gd name="connsiteY42" fmla="*/ 4926 h 132894"/>
                <a:gd name="connsiteX43" fmla="*/ 51937 w 185574"/>
                <a:gd name="connsiteY43" fmla="*/ 4926 h 132894"/>
                <a:gd name="connsiteX44" fmla="*/ 39650 w 185574"/>
                <a:gd name="connsiteY44" fmla="*/ 10545 h 132894"/>
                <a:gd name="connsiteX45" fmla="*/ 36316 w 185574"/>
                <a:gd name="connsiteY45" fmla="*/ 12737 h 132894"/>
                <a:gd name="connsiteX46" fmla="*/ 36316 w 185574"/>
                <a:gd name="connsiteY46" fmla="*/ 12737 h 132894"/>
                <a:gd name="connsiteX47" fmla="*/ 36316 w 185574"/>
                <a:gd name="connsiteY47" fmla="*/ 12737 h 132894"/>
                <a:gd name="connsiteX48" fmla="*/ 34125 w 185574"/>
                <a:gd name="connsiteY48" fmla="*/ 14165 h 132894"/>
                <a:gd name="connsiteX49" fmla="*/ 23457 w 185574"/>
                <a:gd name="connsiteY49" fmla="*/ 21595 h 132894"/>
                <a:gd name="connsiteX50" fmla="*/ 23457 w 185574"/>
                <a:gd name="connsiteY50" fmla="*/ 21595 h 132894"/>
                <a:gd name="connsiteX51" fmla="*/ 23457 w 185574"/>
                <a:gd name="connsiteY51" fmla="*/ 21595 h 132894"/>
                <a:gd name="connsiteX52" fmla="*/ 14694 w 185574"/>
                <a:gd name="connsiteY52" fmla="*/ 30167 h 132894"/>
                <a:gd name="connsiteX53" fmla="*/ 9360 w 185574"/>
                <a:gd name="connsiteY53" fmla="*/ 35882 h 132894"/>
                <a:gd name="connsiteX54" fmla="*/ 9360 w 185574"/>
                <a:gd name="connsiteY54" fmla="*/ 35882 h 132894"/>
                <a:gd name="connsiteX55" fmla="*/ 9360 w 185574"/>
                <a:gd name="connsiteY55" fmla="*/ 35882 h 132894"/>
                <a:gd name="connsiteX56" fmla="*/ 4122 w 185574"/>
                <a:gd name="connsiteY56" fmla="*/ 45121 h 132894"/>
                <a:gd name="connsiteX57" fmla="*/ 1264 w 185574"/>
                <a:gd name="connsiteY57" fmla="*/ 54932 h 132894"/>
                <a:gd name="connsiteX58" fmla="*/ 1264 w 185574"/>
                <a:gd name="connsiteY58" fmla="*/ 54932 h 132894"/>
                <a:gd name="connsiteX59" fmla="*/ 312 w 185574"/>
                <a:gd name="connsiteY59" fmla="*/ 62361 h 132894"/>
                <a:gd name="connsiteX60" fmla="*/ 597 w 185574"/>
                <a:gd name="connsiteY60" fmla="*/ 65219 h 132894"/>
                <a:gd name="connsiteX61" fmla="*/ 597 w 185574"/>
                <a:gd name="connsiteY61" fmla="*/ 65219 h 132894"/>
                <a:gd name="connsiteX62" fmla="*/ 2312 w 185574"/>
                <a:gd name="connsiteY62" fmla="*/ 74839 h 132894"/>
                <a:gd name="connsiteX63" fmla="*/ 2312 w 185574"/>
                <a:gd name="connsiteY63" fmla="*/ 74839 h 132894"/>
                <a:gd name="connsiteX64" fmla="*/ 6122 w 185574"/>
                <a:gd name="connsiteY64" fmla="*/ 86841 h 132894"/>
                <a:gd name="connsiteX65" fmla="*/ 6122 w 185574"/>
                <a:gd name="connsiteY65" fmla="*/ 86841 h 132894"/>
                <a:gd name="connsiteX66" fmla="*/ 5646 w 185574"/>
                <a:gd name="connsiteY66" fmla="*/ 88746 h 132894"/>
                <a:gd name="connsiteX67" fmla="*/ 10789 w 185574"/>
                <a:gd name="connsiteY67" fmla="*/ 96366 h 132894"/>
                <a:gd name="connsiteX68" fmla="*/ 12980 w 185574"/>
                <a:gd name="connsiteY68" fmla="*/ 99605 h 132894"/>
                <a:gd name="connsiteX69" fmla="*/ 13742 w 185574"/>
                <a:gd name="connsiteY69" fmla="*/ 100652 h 132894"/>
                <a:gd name="connsiteX70" fmla="*/ 22791 w 185574"/>
                <a:gd name="connsiteY70" fmla="*/ 107415 h 132894"/>
                <a:gd name="connsiteX71" fmla="*/ 22791 w 185574"/>
                <a:gd name="connsiteY71" fmla="*/ 107415 h 132894"/>
                <a:gd name="connsiteX72" fmla="*/ 32792 w 185574"/>
                <a:gd name="connsiteY72" fmla="*/ 114749 h 132894"/>
                <a:gd name="connsiteX73" fmla="*/ 44889 w 185574"/>
                <a:gd name="connsiteY73" fmla="*/ 121226 h 132894"/>
                <a:gd name="connsiteX74" fmla="*/ 44889 w 185574"/>
                <a:gd name="connsiteY74" fmla="*/ 121226 h 132894"/>
                <a:gd name="connsiteX75" fmla="*/ 50032 w 185574"/>
                <a:gd name="connsiteY75" fmla="*/ 123798 h 132894"/>
                <a:gd name="connsiteX76" fmla="*/ 58033 w 185574"/>
                <a:gd name="connsiteY76" fmla="*/ 126465 h 132894"/>
                <a:gd name="connsiteX77" fmla="*/ 62415 w 185574"/>
                <a:gd name="connsiteY77" fmla="*/ 127989 h 132894"/>
                <a:gd name="connsiteX78" fmla="*/ 62415 w 185574"/>
                <a:gd name="connsiteY78" fmla="*/ 127989 h 132894"/>
                <a:gd name="connsiteX79" fmla="*/ 62415 w 185574"/>
                <a:gd name="connsiteY79" fmla="*/ 127989 h 132894"/>
                <a:gd name="connsiteX80" fmla="*/ 77369 w 185574"/>
                <a:gd name="connsiteY80" fmla="*/ 131418 h 132894"/>
                <a:gd name="connsiteX81" fmla="*/ 84894 w 185574"/>
                <a:gd name="connsiteY81" fmla="*/ 128560 h 132894"/>
                <a:gd name="connsiteX82" fmla="*/ 89085 w 185574"/>
                <a:gd name="connsiteY82" fmla="*/ 130465 h 132894"/>
                <a:gd name="connsiteX83" fmla="*/ 89085 w 185574"/>
                <a:gd name="connsiteY83" fmla="*/ 130465 h 132894"/>
                <a:gd name="connsiteX84" fmla="*/ 100134 w 185574"/>
                <a:gd name="connsiteY84" fmla="*/ 132656 h 132894"/>
                <a:gd name="connsiteX85" fmla="*/ 100134 w 185574"/>
                <a:gd name="connsiteY85" fmla="*/ 132656 h 132894"/>
                <a:gd name="connsiteX86" fmla="*/ 107944 w 185574"/>
                <a:gd name="connsiteY86" fmla="*/ 132275 h 132894"/>
                <a:gd name="connsiteX87" fmla="*/ 107944 w 185574"/>
                <a:gd name="connsiteY87" fmla="*/ 132275 h 132894"/>
                <a:gd name="connsiteX88" fmla="*/ 110516 w 185574"/>
                <a:gd name="connsiteY88" fmla="*/ 131894 h 132894"/>
                <a:gd name="connsiteX89" fmla="*/ 119469 w 185574"/>
                <a:gd name="connsiteY89" fmla="*/ 130465 h 132894"/>
                <a:gd name="connsiteX90" fmla="*/ 130328 w 185574"/>
                <a:gd name="connsiteY90" fmla="*/ 127608 h 132894"/>
                <a:gd name="connsiteX91" fmla="*/ 132614 w 185574"/>
                <a:gd name="connsiteY91" fmla="*/ 126560 h 132894"/>
                <a:gd name="connsiteX92" fmla="*/ 137567 w 185574"/>
                <a:gd name="connsiteY92" fmla="*/ 124369 h 132894"/>
                <a:gd name="connsiteX93" fmla="*/ 143758 w 185574"/>
                <a:gd name="connsiteY93" fmla="*/ 121893 h 132894"/>
                <a:gd name="connsiteX94" fmla="*/ 151950 w 185574"/>
                <a:gd name="connsiteY94" fmla="*/ 117606 h 132894"/>
                <a:gd name="connsiteX95" fmla="*/ 151950 w 185574"/>
                <a:gd name="connsiteY95" fmla="*/ 117606 h 132894"/>
                <a:gd name="connsiteX96" fmla="*/ 151950 w 185574"/>
                <a:gd name="connsiteY96" fmla="*/ 117606 h 132894"/>
                <a:gd name="connsiteX97" fmla="*/ 154236 w 185574"/>
                <a:gd name="connsiteY97" fmla="*/ 116083 h 132894"/>
                <a:gd name="connsiteX98" fmla="*/ 154236 w 185574"/>
                <a:gd name="connsiteY98" fmla="*/ 116083 h 132894"/>
                <a:gd name="connsiteX99" fmla="*/ 172428 w 185574"/>
                <a:gd name="connsiteY99" fmla="*/ 100748 h 132894"/>
                <a:gd name="connsiteX100" fmla="*/ 174238 w 185574"/>
                <a:gd name="connsiteY100" fmla="*/ 99033 h 132894"/>
                <a:gd name="connsiteX101" fmla="*/ 174238 w 185574"/>
                <a:gd name="connsiteY101" fmla="*/ 99033 h 132894"/>
                <a:gd name="connsiteX102" fmla="*/ 174238 w 185574"/>
                <a:gd name="connsiteY102" fmla="*/ 99033 h 132894"/>
                <a:gd name="connsiteX103" fmla="*/ 177477 w 185574"/>
                <a:gd name="connsiteY103" fmla="*/ 94175 h 132894"/>
                <a:gd name="connsiteX104" fmla="*/ 177477 w 185574"/>
                <a:gd name="connsiteY104" fmla="*/ 94175 h 132894"/>
                <a:gd name="connsiteX105" fmla="*/ 180429 w 185574"/>
                <a:gd name="connsiteY105" fmla="*/ 89031 h 132894"/>
                <a:gd name="connsiteX106" fmla="*/ 182906 w 185574"/>
                <a:gd name="connsiteY106" fmla="*/ 81316 h 132894"/>
                <a:gd name="connsiteX107" fmla="*/ 49270 w 185574"/>
                <a:gd name="connsiteY107" fmla="*/ 78459 h 132894"/>
                <a:gd name="connsiteX108" fmla="*/ 49270 w 185574"/>
                <a:gd name="connsiteY108" fmla="*/ 78459 h 132894"/>
                <a:gd name="connsiteX109" fmla="*/ 49175 w 185574"/>
                <a:gd name="connsiteY109" fmla="*/ 78363 h 132894"/>
                <a:gd name="connsiteX110" fmla="*/ 49365 w 185574"/>
                <a:gd name="connsiteY110" fmla="*/ 78459 h 132894"/>
                <a:gd name="connsiteX111" fmla="*/ 49270 w 185574"/>
                <a:gd name="connsiteY111" fmla="*/ 78459 h 132894"/>
                <a:gd name="connsiteX112" fmla="*/ 100800 w 185574"/>
                <a:gd name="connsiteY112" fmla="*/ 61028 h 132894"/>
                <a:gd name="connsiteX113" fmla="*/ 100800 w 185574"/>
                <a:gd name="connsiteY113" fmla="*/ 61028 h 132894"/>
                <a:gd name="connsiteX114" fmla="*/ 100800 w 185574"/>
                <a:gd name="connsiteY114" fmla="*/ 61028 h 132894"/>
                <a:gd name="connsiteX115" fmla="*/ 100705 w 185574"/>
                <a:gd name="connsiteY115" fmla="*/ 60933 h 132894"/>
                <a:gd name="connsiteX116" fmla="*/ 100800 w 185574"/>
                <a:gd name="connsiteY116" fmla="*/ 60933 h 132894"/>
                <a:gd name="connsiteX117" fmla="*/ 100800 w 185574"/>
                <a:gd name="connsiteY117" fmla="*/ 61028 h 132894"/>
                <a:gd name="connsiteX118" fmla="*/ 72416 w 185574"/>
                <a:gd name="connsiteY118" fmla="*/ 62648 h 132894"/>
                <a:gd name="connsiteX119" fmla="*/ 72797 w 185574"/>
                <a:gd name="connsiteY119" fmla="*/ 63695 h 132894"/>
                <a:gd name="connsiteX120" fmla="*/ 71844 w 185574"/>
                <a:gd name="connsiteY120" fmla="*/ 63504 h 132894"/>
                <a:gd name="connsiteX121" fmla="*/ 72416 w 185574"/>
                <a:gd name="connsiteY121" fmla="*/ 62648 h 132894"/>
                <a:gd name="connsiteX122" fmla="*/ 90513 w 185574"/>
                <a:gd name="connsiteY122" fmla="*/ 75506 h 132894"/>
                <a:gd name="connsiteX123" fmla="*/ 90513 w 185574"/>
                <a:gd name="connsiteY123" fmla="*/ 75506 h 132894"/>
                <a:gd name="connsiteX124" fmla="*/ 90513 w 185574"/>
                <a:gd name="connsiteY124" fmla="*/ 75506 h 132894"/>
                <a:gd name="connsiteX125" fmla="*/ 109563 w 185574"/>
                <a:gd name="connsiteY125" fmla="*/ 81316 h 132894"/>
                <a:gd name="connsiteX126" fmla="*/ 109182 w 185574"/>
                <a:gd name="connsiteY126" fmla="*/ 81126 h 132894"/>
                <a:gd name="connsiteX127" fmla="*/ 109563 w 185574"/>
                <a:gd name="connsiteY127" fmla="*/ 81316 h 132894"/>
                <a:gd name="connsiteX128" fmla="*/ 108420 w 185574"/>
                <a:gd name="connsiteY128" fmla="*/ 60552 h 132894"/>
                <a:gd name="connsiteX129" fmla="*/ 108420 w 185574"/>
                <a:gd name="connsiteY129" fmla="*/ 60552 h 132894"/>
                <a:gd name="connsiteX130" fmla="*/ 108420 w 185574"/>
                <a:gd name="connsiteY130" fmla="*/ 60552 h 132894"/>
                <a:gd name="connsiteX131" fmla="*/ 108420 w 185574"/>
                <a:gd name="connsiteY131" fmla="*/ 60552 h 132894"/>
                <a:gd name="connsiteX132" fmla="*/ 108420 w 185574"/>
                <a:gd name="connsiteY132" fmla="*/ 60552 h 132894"/>
                <a:gd name="connsiteX133" fmla="*/ 108420 w 185574"/>
                <a:gd name="connsiteY133" fmla="*/ 60552 h 132894"/>
                <a:gd name="connsiteX134" fmla="*/ 108420 w 185574"/>
                <a:gd name="connsiteY134" fmla="*/ 60552 h 132894"/>
                <a:gd name="connsiteX135" fmla="*/ 64034 w 185574"/>
                <a:gd name="connsiteY135" fmla="*/ 79412 h 132894"/>
                <a:gd name="connsiteX136" fmla="*/ 64034 w 185574"/>
                <a:gd name="connsiteY136" fmla="*/ 79412 h 132894"/>
                <a:gd name="connsiteX137" fmla="*/ 64034 w 185574"/>
                <a:gd name="connsiteY137" fmla="*/ 79412 h 132894"/>
                <a:gd name="connsiteX138" fmla="*/ 64034 w 185574"/>
                <a:gd name="connsiteY138" fmla="*/ 79412 h 132894"/>
                <a:gd name="connsiteX139" fmla="*/ 104896 w 185574"/>
                <a:gd name="connsiteY139" fmla="*/ 78745 h 132894"/>
                <a:gd name="connsiteX140" fmla="*/ 104991 w 185574"/>
                <a:gd name="connsiteY140" fmla="*/ 79697 h 132894"/>
                <a:gd name="connsiteX141" fmla="*/ 104515 w 185574"/>
                <a:gd name="connsiteY141" fmla="*/ 78935 h 132894"/>
                <a:gd name="connsiteX142" fmla="*/ 104896 w 185574"/>
                <a:gd name="connsiteY142" fmla="*/ 78745 h 132894"/>
                <a:gd name="connsiteX143" fmla="*/ 104991 w 185574"/>
                <a:gd name="connsiteY143" fmla="*/ 92937 h 132894"/>
                <a:gd name="connsiteX144" fmla="*/ 104991 w 185574"/>
                <a:gd name="connsiteY144" fmla="*/ 92937 h 132894"/>
                <a:gd name="connsiteX145" fmla="*/ 104991 w 185574"/>
                <a:gd name="connsiteY145" fmla="*/ 92937 h 132894"/>
                <a:gd name="connsiteX146" fmla="*/ 104991 w 185574"/>
                <a:gd name="connsiteY146" fmla="*/ 92937 h 132894"/>
                <a:gd name="connsiteX147" fmla="*/ 106515 w 185574"/>
                <a:gd name="connsiteY147" fmla="*/ 50741 h 132894"/>
                <a:gd name="connsiteX148" fmla="*/ 106325 w 185574"/>
                <a:gd name="connsiteY148" fmla="*/ 50360 h 132894"/>
                <a:gd name="connsiteX149" fmla="*/ 106706 w 185574"/>
                <a:gd name="connsiteY149" fmla="*/ 50455 h 132894"/>
                <a:gd name="connsiteX150" fmla="*/ 106515 w 185574"/>
                <a:gd name="connsiteY150" fmla="*/ 50741 h 132894"/>
                <a:gd name="connsiteX151" fmla="*/ 90418 w 185574"/>
                <a:gd name="connsiteY151" fmla="*/ 90175 h 132894"/>
                <a:gd name="connsiteX152" fmla="*/ 90418 w 185574"/>
                <a:gd name="connsiteY152" fmla="*/ 90175 h 132894"/>
                <a:gd name="connsiteX153" fmla="*/ 90418 w 185574"/>
                <a:gd name="connsiteY153" fmla="*/ 90175 h 132894"/>
                <a:gd name="connsiteX154" fmla="*/ 90418 w 185574"/>
                <a:gd name="connsiteY154" fmla="*/ 90175 h 132894"/>
                <a:gd name="connsiteX155" fmla="*/ 59748 w 185574"/>
                <a:gd name="connsiteY155" fmla="*/ 37978 h 132894"/>
                <a:gd name="connsiteX156" fmla="*/ 59843 w 185574"/>
                <a:gd name="connsiteY156" fmla="*/ 37882 h 132894"/>
                <a:gd name="connsiteX157" fmla="*/ 59843 w 185574"/>
                <a:gd name="connsiteY157" fmla="*/ 38073 h 132894"/>
                <a:gd name="connsiteX158" fmla="*/ 59843 w 185574"/>
                <a:gd name="connsiteY158" fmla="*/ 38073 h 132894"/>
                <a:gd name="connsiteX159" fmla="*/ 59843 w 185574"/>
                <a:gd name="connsiteY159" fmla="*/ 38073 h 132894"/>
                <a:gd name="connsiteX160" fmla="*/ 59748 w 185574"/>
                <a:gd name="connsiteY160" fmla="*/ 37978 h 132894"/>
                <a:gd name="connsiteX161" fmla="*/ 60414 w 185574"/>
                <a:gd name="connsiteY161" fmla="*/ 113701 h 132894"/>
                <a:gd name="connsiteX162" fmla="*/ 60414 w 185574"/>
                <a:gd name="connsiteY162" fmla="*/ 113701 h 132894"/>
                <a:gd name="connsiteX163" fmla="*/ 60414 w 185574"/>
                <a:gd name="connsiteY163" fmla="*/ 113701 h 132894"/>
                <a:gd name="connsiteX164" fmla="*/ 60414 w 185574"/>
                <a:gd name="connsiteY164" fmla="*/ 113701 h 132894"/>
                <a:gd name="connsiteX165" fmla="*/ 66701 w 185574"/>
                <a:gd name="connsiteY165" fmla="*/ 90175 h 132894"/>
                <a:gd name="connsiteX166" fmla="*/ 66796 w 185574"/>
                <a:gd name="connsiteY166" fmla="*/ 90365 h 132894"/>
                <a:gd name="connsiteX167" fmla="*/ 66796 w 185574"/>
                <a:gd name="connsiteY167" fmla="*/ 90365 h 132894"/>
                <a:gd name="connsiteX168" fmla="*/ 66796 w 185574"/>
                <a:gd name="connsiteY168" fmla="*/ 90365 h 132894"/>
                <a:gd name="connsiteX169" fmla="*/ 66606 w 185574"/>
                <a:gd name="connsiteY169" fmla="*/ 90365 h 132894"/>
                <a:gd name="connsiteX170" fmla="*/ 66701 w 185574"/>
                <a:gd name="connsiteY170" fmla="*/ 90175 h 132894"/>
                <a:gd name="connsiteX171" fmla="*/ 87846 w 185574"/>
                <a:gd name="connsiteY171" fmla="*/ 95604 h 132894"/>
                <a:gd name="connsiteX172" fmla="*/ 87561 w 185574"/>
                <a:gd name="connsiteY172" fmla="*/ 95223 h 132894"/>
                <a:gd name="connsiteX173" fmla="*/ 89085 w 185574"/>
                <a:gd name="connsiteY173" fmla="*/ 95032 h 132894"/>
                <a:gd name="connsiteX174" fmla="*/ 87846 w 185574"/>
                <a:gd name="connsiteY174" fmla="*/ 95604 h 132894"/>
                <a:gd name="connsiteX175" fmla="*/ 23457 w 185574"/>
                <a:gd name="connsiteY175" fmla="*/ 85889 h 132894"/>
                <a:gd name="connsiteX176" fmla="*/ 23076 w 185574"/>
                <a:gd name="connsiteY176" fmla="*/ 85793 h 132894"/>
                <a:gd name="connsiteX177" fmla="*/ 23076 w 185574"/>
                <a:gd name="connsiteY177" fmla="*/ 85793 h 132894"/>
                <a:gd name="connsiteX178" fmla="*/ 23457 w 185574"/>
                <a:gd name="connsiteY178" fmla="*/ 85889 h 132894"/>
                <a:gd name="connsiteX179" fmla="*/ 96133 w 185574"/>
                <a:gd name="connsiteY179" fmla="*/ 22833 h 132894"/>
                <a:gd name="connsiteX180" fmla="*/ 96133 w 185574"/>
                <a:gd name="connsiteY180" fmla="*/ 22833 h 132894"/>
                <a:gd name="connsiteX181" fmla="*/ 96514 w 185574"/>
                <a:gd name="connsiteY181" fmla="*/ 23500 h 132894"/>
                <a:gd name="connsiteX182" fmla="*/ 96133 w 185574"/>
                <a:gd name="connsiteY182" fmla="*/ 22833 h 132894"/>
                <a:gd name="connsiteX183" fmla="*/ 99276 w 185574"/>
                <a:gd name="connsiteY183" fmla="*/ 103224 h 132894"/>
                <a:gd name="connsiteX184" fmla="*/ 99276 w 185574"/>
                <a:gd name="connsiteY184" fmla="*/ 103224 h 132894"/>
                <a:gd name="connsiteX185" fmla="*/ 99657 w 185574"/>
                <a:gd name="connsiteY185" fmla="*/ 103319 h 132894"/>
                <a:gd name="connsiteX186" fmla="*/ 99372 w 185574"/>
                <a:gd name="connsiteY186" fmla="*/ 103414 h 132894"/>
                <a:gd name="connsiteX187" fmla="*/ 99276 w 185574"/>
                <a:gd name="connsiteY187" fmla="*/ 103224 h 132894"/>
                <a:gd name="connsiteX188" fmla="*/ 133662 w 185574"/>
                <a:gd name="connsiteY188" fmla="*/ 81411 h 132894"/>
                <a:gd name="connsiteX189" fmla="*/ 133662 w 185574"/>
                <a:gd name="connsiteY189" fmla="*/ 81411 h 132894"/>
                <a:gd name="connsiteX190" fmla="*/ 133662 w 185574"/>
                <a:gd name="connsiteY190" fmla="*/ 81411 h 132894"/>
                <a:gd name="connsiteX191" fmla="*/ 133662 w 185574"/>
                <a:gd name="connsiteY191" fmla="*/ 81411 h 132894"/>
                <a:gd name="connsiteX192" fmla="*/ 133662 w 185574"/>
                <a:gd name="connsiteY192" fmla="*/ 81411 h 132894"/>
                <a:gd name="connsiteX193" fmla="*/ 133662 w 185574"/>
                <a:gd name="connsiteY193" fmla="*/ 81507 h 132894"/>
                <a:gd name="connsiteX194" fmla="*/ 133662 w 185574"/>
                <a:gd name="connsiteY194" fmla="*/ 81411 h 132894"/>
                <a:gd name="connsiteX195" fmla="*/ 167190 w 185574"/>
                <a:gd name="connsiteY195" fmla="*/ 53884 h 132894"/>
                <a:gd name="connsiteX196" fmla="*/ 167190 w 185574"/>
                <a:gd name="connsiteY196" fmla="*/ 53884 h 132894"/>
                <a:gd name="connsiteX197" fmla="*/ 167190 w 185574"/>
                <a:gd name="connsiteY197" fmla="*/ 53884 h 132894"/>
                <a:gd name="connsiteX198" fmla="*/ 167190 w 185574"/>
                <a:gd name="connsiteY198" fmla="*/ 53884 h 132894"/>
                <a:gd name="connsiteX199" fmla="*/ 167190 w 185574"/>
                <a:gd name="connsiteY199" fmla="*/ 53884 h 132894"/>
                <a:gd name="connsiteX200" fmla="*/ 167190 w 185574"/>
                <a:gd name="connsiteY200" fmla="*/ 53884 h 132894"/>
                <a:gd name="connsiteX201" fmla="*/ 167380 w 185574"/>
                <a:gd name="connsiteY201" fmla="*/ 53789 h 132894"/>
                <a:gd name="connsiteX202" fmla="*/ 167285 w 185574"/>
                <a:gd name="connsiteY202" fmla="*/ 53979 h 132894"/>
                <a:gd name="connsiteX203" fmla="*/ 167190 w 185574"/>
                <a:gd name="connsiteY203" fmla="*/ 53884 h 132894"/>
                <a:gd name="connsiteX204" fmla="*/ 112040 w 185574"/>
                <a:gd name="connsiteY204" fmla="*/ 16832 h 132894"/>
                <a:gd name="connsiteX205" fmla="*/ 112040 w 185574"/>
                <a:gd name="connsiteY205" fmla="*/ 16832 h 132894"/>
                <a:gd name="connsiteX206" fmla="*/ 112040 w 185574"/>
                <a:gd name="connsiteY206" fmla="*/ 16737 h 132894"/>
                <a:gd name="connsiteX207" fmla="*/ 112135 w 185574"/>
                <a:gd name="connsiteY207" fmla="*/ 16737 h 132894"/>
                <a:gd name="connsiteX208" fmla="*/ 112040 w 185574"/>
                <a:gd name="connsiteY208" fmla="*/ 16832 h 132894"/>
                <a:gd name="connsiteX209" fmla="*/ 37173 w 185574"/>
                <a:gd name="connsiteY209" fmla="*/ 32739 h 132894"/>
                <a:gd name="connsiteX210" fmla="*/ 37173 w 185574"/>
                <a:gd name="connsiteY210" fmla="*/ 32739 h 132894"/>
                <a:gd name="connsiteX211" fmla="*/ 37173 w 185574"/>
                <a:gd name="connsiteY211" fmla="*/ 32739 h 132894"/>
                <a:gd name="connsiteX212" fmla="*/ 37173 w 185574"/>
                <a:gd name="connsiteY212" fmla="*/ 32739 h 132894"/>
                <a:gd name="connsiteX213" fmla="*/ 29458 w 185574"/>
                <a:gd name="connsiteY213" fmla="*/ 103033 h 132894"/>
                <a:gd name="connsiteX214" fmla="*/ 29553 w 185574"/>
                <a:gd name="connsiteY214" fmla="*/ 102938 h 132894"/>
                <a:gd name="connsiteX215" fmla="*/ 29458 w 185574"/>
                <a:gd name="connsiteY215" fmla="*/ 103033 h 132894"/>
                <a:gd name="connsiteX216" fmla="*/ 29458 w 185574"/>
                <a:gd name="connsiteY216" fmla="*/ 103033 h 132894"/>
                <a:gd name="connsiteX217" fmla="*/ 154617 w 185574"/>
                <a:gd name="connsiteY217" fmla="*/ 30644 h 132894"/>
                <a:gd name="connsiteX218" fmla="*/ 154617 w 185574"/>
                <a:gd name="connsiteY218" fmla="*/ 30644 h 132894"/>
                <a:gd name="connsiteX219" fmla="*/ 154617 w 185574"/>
                <a:gd name="connsiteY219" fmla="*/ 30738 h 132894"/>
                <a:gd name="connsiteX220" fmla="*/ 154521 w 185574"/>
                <a:gd name="connsiteY220" fmla="*/ 30738 h 132894"/>
                <a:gd name="connsiteX221" fmla="*/ 154617 w 185574"/>
                <a:gd name="connsiteY221" fmla="*/ 30644 h 132894"/>
                <a:gd name="connsiteX222" fmla="*/ 122613 w 185574"/>
                <a:gd name="connsiteY222" fmla="*/ 20833 h 132894"/>
                <a:gd name="connsiteX223" fmla="*/ 122613 w 185574"/>
                <a:gd name="connsiteY223" fmla="*/ 20833 h 132894"/>
                <a:gd name="connsiteX224" fmla="*/ 122613 w 185574"/>
                <a:gd name="connsiteY224" fmla="*/ 20833 h 132894"/>
                <a:gd name="connsiteX225" fmla="*/ 122613 w 185574"/>
                <a:gd name="connsiteY225" fmla="*/ 20833 h 132894"/>
                <a:gd name="connsiteX226" fmla="*/ 122517 w 185574"/>
                <a:gd name="connsiteY226" fmla="*/ 20642 h 132894"/>
                <a:gd name="connsiteX227" fmla="*/ 122613 w 185574"/>
                <a:gd name="connsiteY227" fmla="*/ 20833 h 132894"/>
                <a:gd name="connsiteX228" fmla="*/ 122613 w 185574"/>
                <a:gd name="connsiteY228" fmla="*/ 20833 h 132894"/>
                <a:gd name="connsiteX229" fmla="*/ 107658 w 185574"/>
                <a:gd name="connsiteY229" fmla="*/ 11022 h 132894"/>
                <a:gd name="connsiteX230" fmla="*/ 109182 w 185574"/>
                <a:gd name="connsiteY230" fmla="*/ 10831 h 132894"/>
                <a:gd name="connsiteX231" fmla="*/ 107658 w 185574"/>
                <a:gd name="connsiteY231" fmla="*/ 11022 h 132894"/>
                <a:gd name="connsiteX232" fmla="*/ 11932 w 185574"/>
                <a:gd name="connsiteY232" fmla="*/ 42264 h 132894"/>
                <a:gd name="connsiteX233" fmla="*/ 11837 w 185574"/>
                <a:gd name="connsiteY233" fmla="*/ 42169 h 132894"/>
                <a:gd name="connsiteX234" fmla="*/ 11837 w 185574"/>
                <a:gd name="connsiteY234" fmla="*/ 42169 h 132894"/>
                <a:gd name="connsiteX235" fmla="*/ 11932 w 185574"/>
                <a:gd name="connsiteY235" fmla="*/ 42073 h 132894"/>
                <a:gd name="connsiteX236" fmla="*/ 11932 w 185574"/>
                <a:gd name="connsiteY236" fmla="*/ 42264 h 132894"/>
                <a:gd name="connsiteX237" fmla="*/ 7836 w 185574"/>
                <a:gd name="connsiteY237" fmla="*/ 54361 h 132894"/>
                <a:gd name="connsiteX238" fmla="*/ 7646 w 185574"/>
                <a:gd name="connsiteY238" fmla="*/ 54456 h 132894"/>
                <a:gd name="connsiteX239" fmla="*/ 7646 w 185574"/>
                <a:gd name="connsiteY239" fmla="*/ 54265 h 132894"/>
                <a:gd name="connsiteX240" fmla="*/ 7836 w 185574"/>
                <a:gd name="connsiteY240" fmla="*/ 54361 h 132894"/>
                <a:gd name="connsiteX241" fmla="*/ 22886 w 185574"/>
                <a:gd name="connsiteY241" fmla="*/ 101128 h 132894"/>
                <a:gd name="connsiteX242" fmla="*/ 23172 w 185574"/>
                <a:gd name="connsiteY242" fmla="*/ 100938 h 132894"/>
                <a:gd name="connsiteX243" fmla="*/ 23267 w 185574"/>
                <a:gd name="connsiteY243" fmla="*/ 101033 h 132894"/>
                <a:gd name="connsiteX244" fmla="*/ 22886 w 185574"/>
                <a:gd name="connsiteY244" fmla="*/ 101128 h 132894"/>
                <a:gd name="connsiteX245" fmla="*/ 22886 w 185574"/>
                <a:gd name="connsiteY245" fmla="*/ 101128 h 132894"/>
                <a:gd name="connsiteX246" fmla="*/ 104896 w 185574"/>
                <a:gd name="connsiteY246" fmla="*/ 127894 h 132894"/>
                <a:gd name="connsiteX247" fmla="*/ 104991 w 185574"/>
                <a:gd name="connsiteY247" fmla="*/ 128084 h 132894"/>
                <a:gd name="connsiteX248" fmla="*/ 104134 w 185574"/>
                <a:gd name="connsiteY248" fmla="*/ 128465 h 132894"/>
                <a:gd name="connsiteX249" fmla="*/ 104896 w 185574"/>
                <a:gd name="connsiteY249" fmla="*/ 127894 h 132894"/>
                <a:gd name="connsiteX250" fmla="*/ 174429 w 185574"/>
                <a:gd name="connsiteY250" fmla="*/ 94937 h 132894"/>
                <a:gd name="connsiteX251" fmla="*/ 174429 w 185574"/>
                <a:gd name="connsiteY251" fmla="*/ 94937 h 132894"/>
                <a:gd name="connsiteX252" fmla="*/ 174429 w 185574"/>
                <a:gd name="connsiteY252" fmla="*/ 94937 h 132894"/>
                <a:gd name="connsiteX253" fmla="*/ 174429 w 185574"/>
                <a:gd name="connsiteY253" fmla="*/ 94937 h 132894"/>
                <a:gd name="connsiteX254" fmla="*/ 135567 w 185574"/>
                <a:gd name="connsiteY254" fmla="*/ 16737 h 132894"/>
                <a:gd name="connsiteX255" fmla="*/ 135567 w 185574"/>
                <a:gd name="connsiteY255" fmla="*/ 16737 h 132894"/>
                <a:gd name="connsiteX256" fmla="*/ 135567 w 185574"/>
                <a:gd name="connsiteY256" fmla="*/ 16737 h 132894"/>
                <a:gd name="connsiteX257" fmla="*/ 135567 w 185574"/>
                <a:gd name="connsiteY257" fmla="*/ 16737 h 132894"/>
                <a:gd name="connsiteX258" fmla="*/ 47841 w 185574"/>
                <a:gd name="connsiteY258" fmla="*/ 10927 h 132894"/>
                <a:gd name="connsiteX259" fmla="*/ 47937 w 185574"/>
                <a:gd name="connsiteY259" fmla="*/ 11212 h 132894"/>
                <a:gd name="connsiteX260" fmla="*/ 47937 w 185574"/>
                <a:gd name="connsiteY260" fmla="*/ 11212 h 132894"/>
                <a:gd name="connsiteX261" fmla="*/ 47841 w 185574"/>
                <a:gd name="connsiteY261" fmla="*/ 10927 h 13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185574" h="132894">
                  <a:moveTo>
                    <a:pt x="182906" y="81316"/>
                  </a:moveTo>
                  <a:cubicBezTo>
                    <a:pt x="185097" y="79983"/>
                    <a:pt x="185192" y="78173"/>
                    <a:pt x="184144" y="76078"/>
                  </a:cubicBezTo>
                  <a:lnTo>
                    <a:pt x="184144" y="76078"/>
                  </a:lnTo>
                  <a:cubicBezTo>
                    <a:pt x="187573" y="72839"/>
                    <a:pt x="183573" y="69029"/>
                    <a:pt x="185001" y="65696"/>
                  </a:cubicBezTo>
                  <a:cubicBezTo>
                    <a:pt x="185954" y="63504"/>
                    <a:pt x="185668" y="61695"/>
                    <a:pt x="183858" y="60076"/>
                  </a:cubicBezTo>
                  <a:lnTo>
                    <a:pt x="183858" y="60076"/>
                  </a:lnTo>
                  <a:lnTo>
                    <a:pt x="183858" y="60076"/>
                  </a:lnTo>
                  <a:cubicBezTo>
                    <a:pt x="184239" y="55122"/>
                    <a:pt x="181668" y="51313"/>
                    <a:pt x="178810" y="47598"/>
                  </a:cubicBezTo>
                  <a:cubicBezTo>
                    <a:pt x="175286" y="41692"/>
                    <a:pt x="171190" y="36358"/>
                    <a:pt x="165570" y="32358"/>
                  </a:cubicBezTo>
                  <a:cubicBezTo>
                    <a:pt x="164237" y="30644"/>
                    <a:pt x="162808" y="29024"/>
                    <a:pt x="160713" y="28167"/>
                  </a:cubicBezTo>
                  <a:cubicBezTo>
                    <a:pt x="156998" y="25595"/>
                    <a:pt x="154236" y="21404"/>
                    <a:pt x="148902" y="21595"/>
                  </a:cubicBezTo>
                  <a:lnTo>
                    <a:pt x="148902" y="21595"/>
                  </a:lnTo>
                  <a:cubicBezTo>
                    <a:pt x="148616" y="21309"/>
                    <a:pt x="148330" y="21023"/>
                    <a:pt x="147949" y="20833"/>
                  </a:cubicBezTo>
                  <a:cubicBezTo>
                    <a:pt x="143568" y="17404"/>
                    <a:pt x="138424" y="15403"/>
                    <a:pt x="133376" y="13498"/>
                  </a:cubicBezTo>
                  <a:lnTo>
                    <a:pt x="133376" y="13498"/>
                  </a:lnTo>
                  <a:lnTo>
                    <a:pt x="133376" y="13498"/>
                  </a:lnTo>
                  <a:cubicBezTo>
                    <a:pt x="130423" y="12260"/>
                    <a:pt x="127566" y="11022"/>
                    <a:pt x="124613" y="9784"/>
                  </a:cubicBezTo>
                  <a:cubicBezTo>
                    <a:pt x="124613" y="9974"/>
                    <a:pt x="124518" y="10165"/>
                    <a:pt x="124518" y="10355"/>
                  </a:cubicBezTo>
                  <a:cubicBezTo>
                    <a:pt x="124518" y="10260"/>
                    <a:pt x="124422" y="10260"/>
                    <a:pt x="124422" y="10165"/>
                  </a:cubicBezTo>
                  <a:cubicBezTo>
                    <a:pt x="124422" y="10165"/>
                    <a:pt x="124613" y="9784"/>
                    <a:pt x="124613" y="9784"/>
                  </a:cubicBezTo>
                  <a:cubicBezTo>
                    <a:pt x="124041" y="9593"/>
                    <a:pt x="123470" y="9403"/>
                    <a:pt x="122898" y="9212"/>
                  </a:cubicBezTo>
                  <a:lnTo>
                    <a:pt x="122898" y="9212"/>
                  </a:lnTo>
                  <a:cubicBezTo>
                    <a:pt x="121565" y="8069"/>
                    <a:pt x="120136" y="7307"/>
                    <a:pt x="118326" y="7593"/>
                  </a:cubicBezTo>
                  <a:lnTo>
                    <a:pt x="118326" y="7593"/>
                  </a:lnTo>
                  <a:lnTo>
                    <a:pt x="118326" y="7593"/>
                  </a:lnTo>
                  <a:cubicBezTo>
                    <a:pt x="116707" y="6736"/>
                    <a:pt x="115183" y="5211"/>
                    <a:pt x="113088" y="6354"/>
                  </a:cubicBezTo>
                  <a:lnTo>
                    <a:pt x="113088" y="6354"/>
                  </a:lnTo>
                  <a:cubicBezTo>
                    <a:pt x="111373" y="4259"/>
                    <a:pt x="108801" y="4355"/>
                    <a:pt x="106420" y="3878"/>
                  </a:cubicBezTo>
                  <a:lnTo>
                    <a:pt x="106420" y="3878"/>
                  </a:lnTo>
                  <a:cubicBezTo>
                    <a:pt x="104801" y="3592"/>
                    <a:pt x="103277" y="3306"/>
                    <a:pt x="101658" y="3021"/>
                  </a:cubicBezTo>
                  <a:cubicBezTo>
                    <a:pt x="98610" y="1306"/>
                    <a:pt x="95181" y="1783"/>
                    <a:pt x="91847" y="1211"/>
                  </a:cubicBezTo>
                  <a:cubicBezTo>
                    <a:pt x="91847" y="1211"/>
                    <a:pt x="92133" y="1592"/>
                    <a:pt x="92133" y="1592"/>
                  </a:cubicBezTo>
                  <a:lnTo>
                    <a:pt x="92133" y="1592"/>
                  </a:lnTo>
                  <a:lnTo>
                    <a:pt x="92133" y="1592"/>
                  </a:lnTo>
                  <a:cubicBezTo>
                    <a:pt x="92037" y="1592"/>
                    <a:pt x="92037" y="1592"/>
                    <a:pt x="91942" y="1687"/>
                  </a:cubicBezTo>
                  <a:cubicBezTo>
                    <a:pt x="91942" y="1497"/>
                    <a:pt x="91942" y="1402"/>
                    <a:pt x="91847" y="1211"/>
                  </a:cubicBezTo>
                  <a:cubicBezTo>
                    <a:pt x="88132" y="-503"/>
                    <a:pt x="84417" y="449"/>
                    <a:pt x="80703" y="1211"/>
                  </a:cubicBezTo>
                  <a:cubicBezTo>
                    <a:pt x="78607" y="-1265"/>
                    <a:pt x="76988" y="640"/>
                    <a:pt x="75369" y="1783"/>
                  </a:cubicBezTo>
                  <a:lnTo>
                    <a:pt x="75369" y="1783"/>
                  </a:lnTo>
                  <a:cubicBezTo>
                    <a:pt x="69939" y="-122"/>
                    <a:pt x="64701" y="830"/>
                    <a:pt x="59557" y="2640"/>
                  </a:cubicBezTo>
                  <a:lnTo>
                    <a:pt x="59557" y="2640"/>
                  </a:lnTo>
                  <a:cubicBezTo>
                    <a:pt x="57176" y="2830"/>
                    <a:pt x="54985" y="3402"/>
                    <a:pt x="52890" y="4545"/>
                  </a:cubicBezTo>
                  <a:cubicBezTo>
                    <a:pt x="52509" y="4545"/>
                    <a:pt x="52223" y="4735"/>
                    <a:pt x="51937" y="4926"/>
                  </a:cubicBezTo>
                  <a:lnTo>
                    <a:pt x="51937" y="4926"/>
                  </a:lnTo>
                  <a:cubicBezTo>
                    <a:pt x="47460" y="5878"/>
                    <a:pt x="43269" y="7593"/>
                    <a:pt x="39650" y="10545"/>
                  </a:cubicBezTo>
                  <a:cubicBezTo>
                    <a:pt x="38507" y="11308"/>
                    <a:pt x="37459" y="12070"/>
                    <a:pt x="36316" y="12737"/>
                  </a:cubicBezTo>
                  <a:cubicBezTo>
                    <a:pt x="36316" y="12737"/>
                    <a:pt x="36316" y="12737"/>
                    <a:pt x="36316" y="12737"/>
                  </a:cubicBezTo>
                  <a:lnTo>
                    <a:pt x="36316" y="12737"/>
                  </a:lnTo>
                  <a:cubicBezTo>
                    <a:pt x="35554" y="13213"/>
                    <a:pt x="34792" y="13689"/>
                    <a:pt x="34125" y="14165"/>
                  </a:cubicBezTo>
                  <a:cubicBezTo>
                    <a:pt x="30601" y="16642"/>
                    <a:pt x="26982" y="19118"/>
                    <a:pt x="23457" y="21595"/>
                  </a:cubicBezTo>
                  <a:lnTo>
                    <a:pt x="23457" y="21595"/>
                  </a:lnTo>
                  <a:lnTo>
                    <a:pt x="23457" y="21595"/>
                  </a:lnTo>
                  <a:cubicBezTo>
                    <a:pt x="19933" y="23785"/>
                    <a:pt x="17076" y="26738"/>
                    <a:pt x="14694" y="30167"/>
                  </a:cubicBezTo>
                  <a:cubicBezTo>
                    <a:pt x="12408" y="31596"/>
                    <a:pt x="10884" y="33691"/>
                    <a:pt x="9360" y="35882"/>
                  </a:cubicBezTo>
                  <a:cubicBezTo>
                    <a:pt x="9360" y="35882"/>
                    <a:pt x="9360" y="35882"/>
                    <a:pt x="9360" y="35882"/>
                  </a:cubicBezTo>
                  <a:cubicBezTo>
                    <a:pt x="9360" y="35882"/>
                    <a:pt x="9360" y="35882"/>
                    <a:pt x="9360" y="35882"/>
                  </a:cubicBezTo>
                  <a:cubicBezTo>
                    <a:pt x="7074" y="38644"/>
                    <a:pt x="5265" y="41692"/>
                    <a:pt x="4122" y="45121"/>
                  </a:cubicBezTo>
                  <a:cubicBezTo>
                    <a:pt x="2121" y="48074"/>
                    <a:pt x="1264" y="51408"/>
                    <a:pt x="1264" y="54932"/>
                  </a:cubicBezTo>
                  <a:lnTo>
                    <a:pt x="1264" y="54932"/>
                  </a:lnTo>
                  <a:cubicBezTo>
                    <a:pt x="407" y="57314"/>
                    <a:pt x="26" y="59790"/>
                    <a:pt x="312" y="62361"/>
                  </a:cubicBezTo>
                  <a:cubicBezTo>
                    <a:pt x="-260" y="63409"/>
                    <a:pt x="26" y="64362"/>
                    <a:pt x="597" y="65219"/>
                  </a:cubicBezTo>
                  <a:lnTo>
                    <a:pt x="597" y="65219"/>
                  </a:lnTo>
                  <a:cubicBezTo>
                    <a:pt x="216" y="68648"/>
                    <a:pt x="1359" y="71696"/>
                    <a:pt x="2312" y="74839"/>
                  </a:cubicBezTo>
                  <a:lnTo>
                    <a:pt x="2312" y="74839"/>
                  </a:lnTo>
                  <a:cubicBezTo>
                    <a:pt x="2598" y="79126"/>
                    <a:pt x="4503" y="82936"/>
                    <a:pt x="6122" y="86841"/>
                  </a:cubicBezTo>
                  <a:lnTo>
                    <a:pt x="6122" y="86841"/>
                  </a:lnTo>
                  <a:cubicBezTo>
                    <a:pt x="5931" y="87508"/>
                    <a:pt x="5836" y="88079"/>
                    <a:pt x="5646" y="88746"/>
                  </a:cubicBezTo>
                  <a:cubicBezTo>
                    <a:pt x="7360" y="91318"/>
                    <a:pt x="9075" y="93794"/>
                    <a:pt x="10789" y="96366"/>
                  </a:cubicBezTo>
                  <a:cubicBezTo>
                    <a:pt x="11551" y="97413"/>
                    <a:pt x="12218" y="98556"/>
                    <a:pt x="12980" y="99605"/>
                  </a:cubicBezTo>
                  <a:cubicBezTo>
                    <a:pt x="13266" y="99985"/>
                    <a:pt x="13456" y="100366"/>
                    <a:pt x="13742" y="100652"/>
                  </a:cubicBezTo>
                  <a:cubicBezTo>
                    <a:pt x="17647" y="101700"/>
                    <a:pt x="19076" y="105986"/>
                    <a:pt x="22791" y="107415"/>
                  </a:cubicBezTo>
                  <a:lnTo>
                    <a:pt x="22791" y="107415"/>
                  </a:lnTo>
                  <a:cubicBezTo>
                    <a:pt x="25839" y="110273"/>
                    <a:pt x="28887" y="113035"/>
                    <a:pt x="32792" y="114749"/>
                  </a:cubicBezTo>
                  <a:cubicBezTo>
                    <a:pt x="36507" y="117512"/>
                    <a:pt x="40221" y="120178"/>
                    <a:pt x="44889" y="121226"/>
                  </a:cubicBezTo>
                  <a:lnTo>
                    <a:pt x="44889" y="121226"/>
                  </a:lnTo>
                  <a:cubicBezTo>
                    <a:pt x="46508" y="122179"/>
                    <a:pt x="47841" y="123798"/>
                    <a:pt x="50032" y="123798"/>
                  </a:cubicBezTo>
                  <a:cubicBezTo>
                    <a:pt x="52699" y="124655"/>
                    <a:pt x="55366" y="125608"/>
                    <a:pt x="58033" y="126465"/>
                  </a:cubicBezTo>
                  <a:cubicBezTo>
                    <a:pt x="59462" y="126941"/>
                    <a:pt x="60986" y="127417"/>
                    <a:pt x="62415" y="127989"/>
                  </a:cubicBezTo>
                  <a:lnTo>
                    <a:pt x="62415" y="127989"/>
                  </a:lnTo>
                  <a:lnTo>
                    <a:pt x="62415" y="127989"/>
                  </a:lnTo>
                  <a:cubicBezTo>
                    <a:pt x="67368" y="129132"/>
                    <a:pt x="72511" y="129989"/>
                    <a:pt x="77369" y="131418"/>
                  </a:cubicBezTo>
                  <a:cubicBezTo>
                    <a:pt x="80798" y="132371"/>
                    <a:pt x="83084" y="131322"/>
                    <a:pt x="84894" y="128560"/>
                  </a:cubicBezTo>
                  <a:cubicBezTo>
                    <a:pt x="86322" y="129227"/>
                    <a:pt x="87751" y="129799"/>
                    <a:pt x="89085" y="130465"/>
                  </a:cubicBezTo>
                  <a:lnTo>
                    <a:pt x="89085" y="130465"/>
                  </a:lnTo>
                  <a:cubicBezTo>
                    <a:pt x="92228" y="133894"/>
                    <a:pt x="96419" y="131894"/>
                    <a:pt x="100134" y="132656"/>
                  </a:cubicBezTo>
                  <a:lnTo>
                    <a:pt x="100134" y="132656"/>
                  </a:lnTo>
                  <a:cubicBezTo>
                    <a:pt x="102705" y="132847"/>
                    <a:pt x="105372" y="133228"/>
                    <a:pt x="107944" y="132275"/>
                  </a:cubicBezTo>
                  <a:lnTo>
                    <a:pt x="107944" y="132275"/>
                  </a:lnTo>
                  <a:cubicBezTo>
                    <a:pt x="108801" y="132180"/>
                    <a:pt x="109659" y="131989"/>
                    <a:pt x="110516" y="131894"/>
                  </a:cubicBezTo>
                  <a:cubicBezTo>
                    <a:pt x="113659" y="132275"/>
                    <a:pt x="116612" y="131608"/>
                    <a:pt x="119469" y="130465"/>
                  </a:cubicBezTo>
                  <a:cubicBezTo>
                    <a:pt x="123375" y="130465"/>
                    <a:pt x="126804" y="129036"/>
                    <a:pt x="130328" y="127608"/>
                  </a:cubicBezTo>
                  <a:cubicBezTo>
                    <a:pt x="131090" y="127227"/>
                    <a:pt x="131852" y="126846"/>
                    <a:pt x="132614" y="126560"/>
                  </a:cubicBezTo>
                  <a:cubicBezTo>
                    <a:pt x="134709" y="126846"/>
                    <a:pt x="136233" y="125703"/>
                    <a:pt x="137567" y="124369"/>
                  </a:cubicBezTo>
                  <a:cubicBezTo>
                    <a:pt x="139948" y="124369"/>
                    <a:pt x="141948" y="123417"/>
                    <a:pt x="143758" y="121893"/>
                  </a:cubicBezTo>
                  <a:cubicBezTo>
                    <a:pt x="147187" y="121893"/>
                    <a:pt x="149378" y="119321"/>
                    <a:pt x="151950" y="117606"/>
                  </a:cubicBezTo>
                  <a:cubicBezTo>
                    <a:pt x="151950" y="117606"/>
                    <a:pt x="151950" y="117606"/>
                    <a:pt x="151950" y="117606"/>
                  </a:cubicBezTo>
                  <a:lnTo>
                    <a:pt x="151950" y="117606"/>
                  </a:lnTo>
                  <a:cubicBezTo>
                    <a:pt x="152712" y="117130"/>
                    <a:pt x="153474" y="116559"/>
                    <a:pt x="154236" y="116083"/>
                  </a:cubicBezTo>
                  <a:lnTo>
                    <a:pt x="154236" y="116083"/>
                  </a:lnTo>
                  <a:cubicBezTo>
                    <a:pt x="161189" y="111987"/>
                    <a:pt x="167666" y="107510"/>
                    <a:pt x="172428" y="100748"/>
                  </a:cubicBezTo>
                  <a:cubicBezTo>
                    <a:pt x="173000" y="100176"/>
                    <a:pt x="173667" y="99605"/>
                    <a:pt x="174238" y="99033"/>
                  </a:cubicBezTo>
                  <a:lnTo>
                    <a:pt x="174238" y="99033"/>
                  </a:lnTo>
                  <a:lnTo>
                    <a:pt x="174238" y="99033"/>
                  </a:lnTo>
                  <a:cubicBezTo>
                    <a:pt x="175286" y="97413"/>
                    <a:pt x="176429" y="95794"/>
                    <a:pt x="177477" y="94175"/>
                  </a:cubicBezTo>
                  <a:lnTo>
                    <a:pt x="177477" y="94175"/>
                  </a:lnTo>
                  <a:cubicBezTo>
                    <a:pt x="179096" y="92842"/>
                    <a:pt x="180048" y="91127"/>
                    <a:pt x="180429" y="89031"/>
                  </a:cubicBezTo>
                  <a:cubicBezTo>
                    <a:pt x="182144" y="87031"/>
                    <a:pt x="184239" y="84746"/>
                    <a:pt x="182906" y="81316"/>
                  </a:cubicBezTo>
                  <a:close/>
                  <a:moveTo>
                    <a:pt x="49270" y="78459"/>
                  </a:moveTo>
                  <a:cubicBezTo>
                    <a:pt x="49270" y="78459"/>
                    <a:pt x="49270" y="78459"/>
                    <a:pt x="49270" y="78459"/>
                  </a:cubicBezTo>
                  <a:cubicBezTo>
                    <a:pt x="49175" y="78363"/>
                    <a:pt x="49175" y="78363"/>
                    <a:pt x="49175" y="78363"/>
                  </a:cubicBezTo>
                  <a:cubicBezTo>
                    <a:pt x="49270" y="78363"/>
                    <a:pt x="49365" y="78363"/>
                    <a:pt x="49365" y="78459"/>
                  </a:cubicBezTo>
                  <a:cubicBezTo>
                    <a:pt x="49365" y="78459"/>
                    <a:pt x="49365" y="78459"/>
                    <a:pt x="49270" y="78459"/>
                  </a:cubicBezTo>
                  <a:close/>
                  <a:moveTo>
                    <a:pt x="100800" y="61028"/>
                  </a:moveTo>
                  <a:lnTo>
                    <a:pt x="100800" y="61028"/>
                  </a:lnTo>
                  <a:lnTo>
                    <a:pt x="100800" y="61028"/>
                  </a:lnTo>
                  <a:cubicBezTo>
                    <a:pt x="100800" y="61028"/>
                    <a:pt x="100800" y="60933"/>
                    <a:pt x="100705" y="60933"/>
                  </a:cubicBezTo>
                  <a:cubicBezTo>
                    <a:pt x="100705" y="60933"/>
                    <a:pt x="100705" y="60933"/>
                    <a:pt x="100800" y="60933"/>
                  </a:cubicBezTo>
                  <a:cubicBezTo>
                    <a:pt x="100705" y="60933"/>
                    <a:pt x="100800" y="60933"/>
                    <a:pt x="100800" y="61028"/>
                  </a:cubicBezTo>
                  <a:close/>
                  <a:moveTo>
                    <a:pt x="72416" y="62648"/>
                  </a:moveTo>
                  <a:cubicBezTo>
                    <a:pt x="72606" y="62933"/>
                    <a:pt x="72797" y="63219"/>
                    <a:pt x="72797" y="63695"/>
                  </a:cubicBezTo>
                  <a:cubicBezTo>
                    <a:pt x="72511" y="63695"/>
                    <a:pt x="72130" y="63600"/>
                    <a:pt x="71844" y="63504"/>
                  </a:cubicBezTo>
                  <a:cubicBezTo>
                    <a:pt x="72035" y="63219"/>
                    <a:pt x="72225" y="62838"/>
                    <a:pt x="72416" y="62648"/>
                  </a:cubicBezTo>
                  <a:close/>
                  <a:moveTo>
                    <a:pt x="90513" y="75506"/>
                  </a:moveTo>
                  <a:cubicBezTo>
                    <a:pt x="90513" y="75601"/>
                    <a:pt x="90513" y="75601"/>
                    <a:pt x="90513" y="75506"/>
                  </a:cubicBezTo>
                  <a:cubicBezTo>
                    <a:pt x="90513" y="75601"/>
                    <a:pt x="90513" y="75601"/>
                    <a:pt x="90513" y="75506"/>
                  </a:cubicBezTo>
                  <a:close/>
                  <a:moveTo>
                    <a:pt x="109563" y="81316"/>
                  </a:moveTo>
                  <a:cubicBezTo>
                    <a:pt x="109468" y="81221"/>
                    <a:pt x="109373" y="81126"/>
                    <a:pt x="109182" y="81126"/>
                  </a:cubicBezTo>
                  <a:cubicBezTo>
                    <a:pt x="109373" y="81031"/>
                    <a:pt x="109468" y="81126"/>
                    <a:pt x="109563" y="81316"/>
                  </a:cubicBezTo>
                  <a:close/>
                  <a:moveTo>
                    <a:pt x="108420" y="60552"/>
                  </a:moveTo>
                  <a:lnTo>
                    <a:pt x="108420" y="60552"/>
                  </a:lnTo>
                  <a:cubicBezTo>
                    <a:pt x="108420" y="60552"/>
                    <a:pt x="108325" y="60552"/>
                    <a:pt x="108420" y="60552"/>
                  </a:cubicBezTo>
                  <a:cubicBezTo>
                    <a:pt x="108325" y="60552"/>
                    <a:pt x="108420" y="60552"/>
                    <a:pt x="108420" y="60552"/>
                  </a:cubicBezTo>
                  <a:cubicBezTo>
                    <a:pt x="108420" y="60552"/>
                    <a:pt x="108420" y="60552"/>
                    <a:pt x="108420" y="60552"/>
                  </a:cubicBezTo>
                  <a:lnTo>
                    <a:pt x="108420" y="60552"/>
                  </a:lnTo>
                  <a:cubicBezTo>
                    <a:pt x="108420" y="60552"/>
                    <a:pt x="108420" y="60552"/>
                    <a:pt x="108420" y="60552"/>
                  </a:cubicBezTo>
                  <a:close/>
                  <a:moveTo>
                    <a:pt x="64034" y="79412"/>
                  </a:moveTo>
                  <a:cubicBezTo>
                    <a:pt x="64129" y="79412"/>
                    <a:pt x="64129" y="79506"/>
                    <a:pt x="64034" y="79412"/>
                  </a:cubicBezTo>
                  <a:cubicBezTo>
                    <a:pt x="64129" y="79506"/>
                    <a:pt x="64129" y="79506"/>
                    <a:pt x="64034" y="79412"/>
                  </a:cubicBezTo>
                  <a:cubicBezTo>
                    <a:pt x="64129" y="79506"/>
                    <a:pt x="64034" y="79412"/>
                    <a:pt x="64034" y="79412"/>
                  </a:cubicBezTo>
                  <a:close/>
                  <a:moveTo>
                    <a:pt x="104896" y="78745"/>
                  </a:moveTo>
                  <a:cubicBezTo>
                    <a:pt x="104896" y="79030"/>
                    <a:pt x="104991" y="79412"/>
                    <a:pt x="104991" y="79697"/>
                  </a:cubicBezTo>
                  <a:cubicBezTo>
                    <a:pt x="104801" y="79412"/>
                    <a:pt x="104706" y="79221"/>
                    <a:pt x="104515" y="78935"/>
                  </a:cubicBezTo>
                  <a:cubicBezTo>
                    <a:pt x="104610" y="78935"/>
                    <a:pt x="104706" y="78840"/>
                    <a:pt x="104896" y="78745"/>
                  </a:cubicBezTo>
                  <a:close/>
                  <a:moveTo>
                    <a:pt x="104991" y="92937"/>
                  </a:moveTo>
                  <a:cubicBezTo>
                    <a:pt x="104991" y="92937"/>
                    <a:pt x="104991" y="93032"/>
                    <a:pt x="104991" y="92937"/>
                  </a:cubicBezTo>
                  <a:cubicBezTo>
                    <a:pt x="104991" y="93032"/>
                    <a:pt x="104991" y="93032"/>
                    <a:pt x="104991" y="92937"/>
                  </a:cubicBezTo>
                  <a:cubicBezTo>
                    <a:pt x="104991" y="93032"/>
                    <a:pt x="104991" y="93032"/>
                    <a:pt x="104991" y="92937"/>
                  </a:cubicBezTo>
                  <a:close/>
                  <a:moveTo>
                    <a:pt x="106515" y="50741"/>
                  </a:moveTo>
                  <a:cubicBezTo>
                    <a:pt x="106420" y="50551"/>
                    <a:pt x="106420" y="50455"/>
                    <a:pt x="106325" y="50360"/>
                  </a:cubicBezTo>
                  <a:cubicBezTo>
                    <a:pt x="106420" y="50455"/>
                    <a:pt x="106611" y="50455"/>
                    <a:pt x="106706" y="50455"/>
                  </a:cubicBezTo>
                  <a:cubicBezTo>
                    <a:pt x="106611" y="50551"/>
                    <a:pt x="106611" y="50646"/>
                    <a:pt x="106515" y="50741"/>
                  </a:cubicBezTo>
                  <a:close/>
                  <a:moveTo>
                    <a:pt x="90418" y="90175"/>
                  </a:moveTo>
                  <a:cubicBezTo>
                    <a:pt x="90418" y="90175"/>
                    <a:pt x="90418" y="90175"/>
                    <a:pt x="90418" y="90175"/>
                  </a:cubicBezTo>
                  <a:cubicBezTo>
                    <a:pt x="90418" y="90175"/>
                    <a:pt x="90418" y="90175"/>
                    <a:pt x="90418" y="90175"/>
                  </a:cubicBezTo>
                  <a:cubicBezTo>
                    <a:pt x="90418" y="90175"/>
                    <a:pt x="90418" y="90175"/>
                    <a:pt x="90418" y="90175"/>
                  </a:cubicBezTo>
                  <a:close/>
                  <a:moveTo>
                    <a:pt x="59748" y="37978"/>
                  </a:moveTo>
                  <a:cubicBezTo>
                    <a:pt x="59748" y="37978"/>
                    <a:pt x="59843" y="37978"/>
                    <a:pt x="59843" y="37882"/>
                  </a:cubicBezTo>
                  <a:cubicBezTo>
                    <a:pt x="59843" y="37978"/>
                    <a:pt x="59843" y="37978"/>
                    <a:pt x="59843" y="38073"/>
                  </a:cubicBezTo>
                  <a:lnTo>
                    <a:pt x="59843" y="38073"/>
                  </a:lnTo>
                  <a:lnTo>
                    <a:pt x="59843" y="38073"/>
                  </a:lnTo>
                  <a:cubicBezTo>
                    <a:pt x="59748" y="38073"/>
                    <a:pt x="59843" y="37978"/>
                    <a:pt x="59748" y="37978"/>
                  </a:cubicBezTo>
                  <a:close/>
                  <a:moveTo>
                    <a:pt x="60414" y="113701"/>
                  </a:moveTo>
                  <a:cubicBezTo>
                    <a:pt x="60414" y="113701"/>
                    <a:pt x="60510" y="113701"/>
                    <a:pt x="60414" y="113701"/>
                  </a:cubicBezTo>
                  <a:cubicBezTo>
                    <a:pt x="60510" y="113701"/>
                    <a:pt x="60510" y="113701"/>
                    <a:pt x="60414" y="113701"/>
                  </a:cubicBezTo>
                  <a:cubicBezTo>
                    <a:pt x="60510" y="113701"/>
                    <a:pt x="60510" y="113701"/>
                    <a:pt x="60414" y="113701"/>
                  </a:cubicBezTo>
                  <a:close/>
                  <a:moveTo>
                    <a:pt x="66701" y="90175"/>
                  </a:moveTo>
                  <a:cubicBezTo>
                    <a:pt x="66701" y="90270"/>
                    <a:pt x="66701" y="90270"/>
                    <a:pt x="66796" y="90365"/>
                  </a:cubicBezTo>
                  <a:lnTo>
                    <a:pt x="66796" y="90365"/>
                  </a:lnTo>
                  <a:lnTo>
                    <a:pt x="66796" y="90365"/>
                  </a:lnTo>
                  <a:cubicBezTo>
                    <a:pt x="66701" y="90365"/>
                    <a:pt x="66701" y="90365"/>
                    <a:pt x="66606" y="90365"/>
                  </a:cubicBezTo>
                  <a:cubicBezTo>
                    <a:pt x="66606" y="90270"/>
                    <a:pt x="66701" y="90270"/>
                    <a:pt x="66701" y="90175"/>
                  </a:cubicBezTo>
                  <a:close/>
                  <a:moveTo>
                    <a:pt x="87846" y="95604"/>
                  </a:moveTo>
                  <a:cubicBezTo>
                    <a:pt x="87751" y="95509"/>
                    <a:pt x="87656" y="95414"/>
                    <a:pt x="87561" y="95223"/>
                  </a:cubicBezTo>
                  <a:cubicBezTo>
                    <a:pt x="88037" y="94937"/>
                    <a:pt x="88513" y="94937"/>
                    <a:pt x="89085" y="95032"/>
                  </a:cubicBezTo>
                  <a:cubicBezTo>
                    <a:pt x="88704" y="95318"/>
                    <a:pt x="88323" y="95509"/>
                    <a:pt x="87846" y="95604"/>
                  </a:cubicBezTo>
                  <a:close/>
                  <a:moveTo>
                    <a:pt x="23457" y="85889"/>
                  </a:moveTo>
                  <a:cubicBezTo>
                    <a:pt x="23362" y="85889"/>
                    <a:pt x="23267" y="85793"/>
                    <a:pt x="23076" y="85793"/>
                  </a:cubicBezTo>
                  <a:cubicBezTo>
                    <a:pt x="23076" y="85793"/>
                    <a:pt x="23076" y="85793"/>
                    <a:pt x="23076" y="85793"/>
                  </a:cubicBezTo>
                  <a:cubicBezTo>
                    <a:pt x="23267" y="85793"/>
                    <a:pt x="23362" y="85889"/>
                    <a:pt x="23457" y="85889"/>
                  </a:cubicBezTo>
                  <a:close/>
                  <a:moveTo>
                    <a:pt x="96133" y="22833"/>
                  </a:moveTo>
                  <a:cubicBezTo>
                    <a:pt x="96133" y="22833"/>
                    <a:pt x="96133" y="22833"/>
                    <a:pt x="96133" y="22833"/>
                  </a:cubicBezTo>
                  <a:cubicBezTo>
                    <a:pt x="96324" y="23023"/>
                    <a:pt x="96419" y="23214"/>
                    <a:pt x="96514" y="23500"/>
                  </a:cubicBezTo>
                  <a:cubicBezTo>
                    <a:pt x="96324" y="23309"/>
                    <a:pt x="96228" y="23023"/>
                    <a:pt x="96133" y="22833"/>
                  </a:cubicBezTo>
                  <a:close/>
                  <a:moveTo>
                    <a:pt x="99276" y="103224"/>
                  </a:moveTo>
                  <a:lnTo>
                    <a:pt x="99276" y="103224"/>
                  </a:lnTo>
                  <a:cubicBezTo>
                    <a:pt x="99467" y="103319"/>
                    <a:pt x="99562" y="103224"/>
                    <a:pt x="99657" y="103319"/>
                  </a:cubicBezTo>
                  <a:cubicBezTo>
                    <a:pt x="99562" y="103319"/>
                    <a:pt x="99467" y="103414"/>
                    <a:pt x="99372" y="103414"/>
                  </a:cubicBezTo>
                  <a:cubicBezTo>
                    <a:pt x="99372" y="103319"/>
                    <a:pt x="99372" y="103224"/>
                    <a:pt x="99276" y="103224"/>
                  </a:cubicBezTo>
                  <a:close/>
                  <a:moveTo>
                    <a:pt x="133662" y="81411"/>
                  </a:moveTo>
                  <a:lnTo>
                    <a:pt x="133662" y="81411"/>
                  </a:lnTo>
                  <a:lnTo>
                    <a:pt x="133662" y="81411"/>
                  </a:lnTo>
                  <a:lnTo>
                    <a:pt x="133662" y="81411"/>
                  </a:lnTo>
                  <a:cubicBezTo>
                    <a:pt x="133662" y="81507"/>
                    <a:pt x="133662" y="81507"/>
                    <a:pt x="133662" y="81411"/>
                  </a:cubicBezTo>
                  <a:cubicBezTo>
                    <a:pt x="133662" y="81507"/>
                    <a:pt x="133662" y="81507"/>
                    <a:pt x="133662" y="81507"/>
                  </a:cubicBezTo>
                  <a:cubicBezTo>
                    <a:pt x="133662" y="81507"/>
                    <a:pt x="133662" y="81507"/>
                    <a:pt x="133662" y="81411"/>
                  </a:cubicBezTo>
                  <a:close/>
                  <a:moveTo>
                    <a:pt x="167190" y="53884"/>
                  </a:moveTo>
                  <a:lnTo>
                    <a:pt x="167190" y="53884"/>
                  </a:lnTo>
                  <a:lnTo>
                    <a:pt x="167190" y="53884"/>
                  </a:lnTo>
                  <a:lnTo>
                    <a:pt x="167190" y="53884"/>
                  </a:lnTo>
                  <a:lnTo>
                    <a:pt x="167190" y="53884"/>
                  </a:lnTo>
                  <a:cubicBezTo>
                    <a:pt x="167190" y="53884"/>
                    <a:pt x="167190" y="53884"/>
                    <a:pt x="167190" y="53884"/>
                  </a:cubicBezTo>
                  <a:cubicBezTo>
                    <a:pt x="167285" y="53884"/>
                    <a:pt x="167285" y="53789"/>
                    <a:pt x="167380" y="53789"/>
                  </a:cubicBezTo>
                  <a:cubicBezTo>
                    <a:pt x="167380" y="53884"/>
                    <a:pt x="167380" y="53884"/>
                    <a:pt x="167285" y="53979"/>
                  </a:cubicBezTo>
                  <a:cubicBezTo>
                    <a:pt x="167285" y="53979"/>
                    <a:pt x="167285" y="53884"/>
                    <a:pt x="167190" y="53884"/>
                  </a:cubicBezTo>
                  <a:close/>
                  <a:moveTo>
                    <a:pt x="112040" y="16832"/>
                  </a:moveTo>
                  <a:lnTo>
                    <a:pt x="112040" y="16832"/>
                  </a:lnTo>
                  <a:cubicBezTo>
                    <a:pt x="112040" y="16832"/>
                    <a:pt x="112040" y="16737"/>
                    <a:pt x="112040" y="16737"/>
                  </a:cubicBezTo>
                  <a:cubicBezTo>
                    <a:pt x="112040" y="16737"/>
                    <a:pt x="112135" y="16737"/>
                    <a:pt x="112135" y="16737"/>
                  </a:cubicBezTo>
                  <a:cubicBezTo>
                    <a:pt x="112040" y="16832"/>
                    <a:pt x="112040" y="16832"/>
                    <a:pt x="112040" y="16832"/>
                  </a:cubicBezTo>
                  <a:close/>
                  <a:moveTo>
                    <a:pt x="37173" y="32739"/>
                  </a:moveTo>
                  <a:cubicBezTo>
                    <a:pt x="37173" y="32739"/>
                    <a:pt x="37173" y="32739"/>
                    <a:pt x="37173" y="32739"/>
                  </a:cubicBezTo>
                  <a:cubicBezTo>
                    <a:pt x="37173" y="32834"/>
                    <a:pt x="37173" y="32834"/>
                    <a:pt x="37173" y="32739"/>
                  </a:cubicBezTo>
                  <a:cubicBezTo>
                    <a:pt x="37173" y="32739"/>
                    <a:pt x="37173" y="32739"/>
                    <a:pt x="37173" y="32739"/>
                  </a:cubicBezTo>
                  <a:close/>
                  <a:moveTo>
                    <a:pt x="29458" y="103033"/>
                  </a:moveTo>
                  <a:cubicBezTo>
                    <a:pt x="29458" y="103033"/>
                    <a:pt x="29553" y="103033"/>
                    <a:pt x="29553" y="102938"/>
                  </a:cubicBezTo>
                  <a:cubicBezTo>
                    <a:pt x="29553" y="103033"/>
                    <a:pt x="29553" y="103033"/>
                    <a:pt x="29458" y="103033"/>
                  </a:cubicBezTo>
                  <a:cubicBezTo>
                    <a:pt x="29458" y="103033"/>
                    <a:pt x="29458" y="103033"/>
                    <a:pt x="29458" y="103033"/>
                  </a:cubicBezTo>
                  <a:close/>
                  <a:moveTo>
                    <a:pt x="154617" y="30644"/>
                  </a:moveTo>
                  <a:cubicBezTo>
                    <a:pt x="154712" y="30644"/>
                    <a:pt x="154712" y="30644"/>
                    <a:pt x="154617" y="30644"/>
                  </a:cubicBezTo>
                  <a:lnTo>
                    <a:pt x="154617" y="30738"/>
                  </a:lnTo>
                  <a:cubicBezTo>
                    <a:pt x="154617" y="30738"/>
                    <a:pt x="154617" y="30738"/>
                    <a:pt x="154521" y="30738"/>
                  </a:cubicBezTo>
                  <a:cubicBezTo>
                    <a:pt x="154617" y="30738"/>
                    <a:pt x="154617" y="30644"/>
                    <a:pt x="154617" y="30644"/>
                  </a:cubicBezTo>
                  <a:close/>
                  <a:moveTo>
                    <a:pt x="122613" y="20833"/>
                  </a:moveTo>
                  <a:cubicBezTo>
                    <a:pt x="122613" y="20833"/>
                    <a:pt x="122613" y="20833"/>
                    <a:pt x="122613" y="20833"/>
                  </a:cubicBezTo>
                  <a:cubicBezTo>
                    <a:pt x="122613" y="20833"/>
                    <a:pt x="122613" y="20833"/>
                    <a:pt x="122613" y="20833"/>
                  </a:cubicBezTo>
                  <a:lnTo>
                    <a:pt x="122613" y="20833"/>
                  </a:lnTo>
                  <a:cubicBezTo>
                    <a:pt x="122613" y="20737"/>
                    <a:pt x="122517" y="20737"/>
                    <a:pt x="122517" y="20642"/>
                  </a:cubicBezTo>
                  <a:cubicBezTo>
                    <a:pt x="122517" y="20642"/>
                    <a:pt x="122613" y="20737"/>
                    <a:pt x="122613" y="20833"/>
                  </a:cubicBezTo>
                  <a:cubicBezTo>
                    <a:pt x="122613" y="20737"/>
                    <a:pt x="122613" y="20737"/>
                    <a:pt x="122613" y="20833"/>
                  </a:cubicBezTo>
                  <a:close/>
                  <a:moveTo>
                    <a:pt x="107658" y="11022"/>
                  </a:moveTo>
                  <a:cubicBezTo>
                    <a:pt x="108135" y="11022"/>
                    <a:pt x="108611" y="11022"/>
                    <a:pt x="109182" y="10831"/>
                  </a:cubicBezTo>
                  <a:cubicBezTo>
                    <a:pt x="108516" y="11212"/>
                    <a:pt x="108039" y="11212"/>
                    <a:pt x="107658" y="11022"/>
                  </a:cubicBezTo>
                  <a:close/>
                  <a:moveTo>
                    <a:pt x="11932" y="42264"/>
                  </a:moveTo>
                  <a:cubicBezTo>
                    <a:pt x="11932" y="42264"/>
                    <a:pt x="11837" y="42169"/>
                    <a:pt x="11837" y="42169"/>
                  </a:cubicBezTo>
                  <a:cubicBezTo>
                    <a:pt x="11837" y="42169"/>
                    <a:pt x="11837" y="42169"/>
                    <a:pt x="11837" y="42169"/>
                  </a:cubicBezTo>
                  <a:cubicBezTo>
                    <a:pt x="11837" y="42169"/>
                    <a:pt x="11932" y="42073"/>
                    <a:pt x="11932" y="42073"/>
                  </a:cubicBezTo>
                  <a:cubicBezTo>
                    <a:pt x="11932" y="42073"/>
                    <a:pt x="11932" y="42169"/>
                    <a:pt x="11932" y="42264"/>
                  </a:cubicBezTo>
                  <a:close/>
                  <a:moveTo>
                    <a:pt x="7836" y="54361"/>
                  </a:moveTo>
                  <a:cubicBezTo>
                    <a:pt x="7741" y="54361"/>
                    <a:pt x="7741" y="54361"/>
                    <a:pt x="7646" y="54456"/>
                  </a:cubicBezTo>
                  <a:cubicBezTo>
                    <a:pt x="7646" y="54361"/>
                    <a:pt x="7646" y="54265"/>
                    <a:pt x="7646" y="54265"/>
                  </a:cubicBezTo>
                  <a:cubicBezTo>
                    <a:pt x="7741" y="54361"/>
                    <a:pt x="7741" y="54361"/>
                    <a:pt x="7836" y="54361"/>
                  </a:cubicBezTo>
                  <a:close/>
                  <a:moveTo>
                    <a:pt x="22886" y="101128"/>
                  </a:moveTo>
                  <a:cubicBezTo>
                    <a:pt x="22981" y="101033"/>
                    <a:pt x="23076" y="100938"/>
                    <a:pt x="23172" y="100938"/>
                  </a:cubicBezTo>
                  <a:cubicBezTo>
                    <a:pt x="23172" y="100938"/>
                    <a:pt x="23172" y="101033"/>
                    <a:pt x="23267" y="101033"/>
                  </a:cubicBezTo>
                  <a:cubicBezTo>
                    <a:pt x="23172" y="101033"/>
                    <a:pt x="23076" y="101128"/>
                    <a:pt x="22886" y="101128"/>
                  </a:cubicBezTo>
                  <a:cubicBezTo>
                    <a:pt x="22981" y="101224"/>
                    <a:pt x="22886" y="101128"/>
                    <a:pt x="22886" y="101128"/>
                  </a:cubicBezTo>
                  <a:close/>
                  <a:moveTo>
                    <a:pt x="104896" y="127894"/>
                  </a:moveTo>
                  <a:cubicBezTo>
                    <a:pt x="104896" y="127989"/>
                    <a:pt x="104991" y="127989"/>
                    <a:pt x="104991" y="128084"/>
                  </a:cubicBezTo>
                  <a:cubicBezTo>
                    <a:pt x="104706" y="128275"/>
                    <a:pt x="104420" y="128465"/>
                    <a:pt x="104134" y="128465"/>
                  </a:cubicBezTo>
                  <a:cubicBezTo>
                    <a:pt x="104515" y="128275"/>
                    <a:pt x="104706" y="128275"/>
                    <a:pt x="104896" y="127894"/>
                  </a:cubicBezTo>
                  <a:close/>
                  <a:moveTo>
                    <a:pt x="174429" y="94937"/>
                  </a:moveTo>
                  <a:cubicBezTo>
                    <a:pt x="174429" y="94937"/>
                    <a:pt x="174429" y="94937"/>
                    <a:pt x="174429" y="94937"/>
                  </a:cubicBezTo>
                  <a:cubicBezTo>
                    <a:pt x="174429" y="94937"/>
                    <a:pt x="174429" y="94937"/>
                    <a:pt x="174429" y="94937"/>
                  </a:cubicBezTo>
                  <a:cubicBezTo>
                    <a:pt x="174429" y="94937"/>
                    <a:pt x="174429" y="94937"/>
                    <a:pt x="174429" y="94937"/>
                  </a:cubicBezTo>
                  <a:close/>
                  <a:moveTo>
                    <a:pt x="135567" y="16737"/>
                  </a:moveTo>
                  <a:cubicBezTo>
                    <a:pt x="135567" y="16737"/>
                    <a:pt x="135567" y="16737"/>
                    <a:pt x="135567" y="16737"/>
                  </a:cubicBezTo>
                  <a:cubicBezTo>
                    <a:pt x="135567" y="16737"/>
                    <a:pt x="135567" y="16737"/>
                    <a:pt x="135567" y="16737"/>
                  </a:cubicBezTo>
                  <a:cubicBezTo>
                    <a:pt x="135567" y="16737"/>
                    <a:pt x="135567" y="16737"/>
                    <a:pt x="135567" y="16737"/>
                  </a:cubicBezTo>
                  <a:close/>
                  <a:moveTo>
                    <a:pt x="47841" y="10927"/>
                  </a:moveTo>
                  <a:cubicBezTo>
                    <a:pt x="47841" y="11022"/>
                    <a:pt x="47937" y="11117"/>
                    <a:pt x="47937" y="11212"/>
                  </a:cubicBezTo>
                  <a:cubicBezTo>
                    <a:pt x="47937" y="11212"/>
                    <a:pt x="47937" y="11212"/>
                    <a:pt x="47937" y="11212"/>
                  </a:cubicBezTo>
                  <a:cubicBezTo>
                    <a:pt x="47841" y="11117"/>
                    <a:pt x="47746" y="10927"/>
                    <a:pt x="47841" y="10927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1" name="Freeform: Shape 32">
              <a:extLst>
                <a:ext uri="{FF2B5EF4-FFF2-40B4-BE49-F238E27FC236}">
                  <a16:creationId xmlns:a16="http://schemas.microsoft.com/office/drawing/2014/main" id="{C69379F1-7179-4FC7-AB74-A0AFB45B602B}"/>
                </a:ext>
              </a:extLst>
            </p:cNvPr>
            <p:cNvSpPr/>
            <p:nvPr/>
          </p:nvSpPr>
          <p:spPr>
            <a:xfrm>
              <a:off x="4412882" y="5457946"/>
              <a:ext cx="138411" cy="185859"/>
            </a:xfrm>
            <a:custGeom>
              <a:avLst/>
              <a:gdLst>
                <a:gd name="connsiteX0" fmla="*/ 28719 w 138411"/>
                <a:gd name="connsiteY0" fmla="*/ 153707 h 185859"/>
                <a:gd name="connsiteX1" fmla="*/ 28719 w 138411"/>
                <a:gd name="connsiteY1" fmla="*/ 153707 h 185859"/>
                <a:gd name="connsiteX2" fmla="*/ 32529 w 138411"/>
                <a:gd name="connsiteY2" fmla="*/ 158660 h 185859"/>
                <a:gd name="connsiteX3" fmla="*/ 32529 w 138411"/>
                <a:gd name="connsiteY3" fmla="*/ 158660 h 185859"/>
                <a:gd name="connsiteX4" fmla="*/ 32529 w 138411"/>
                <a:gd name="connsiteY4" fmla="*/ 158660 h 185859"/>
                <a:gd name="connsiteX5" fmla="*/ 36530 w 138411"/>
                <a:gd name="connsiteY5" fmla="*/ 162470 h 185859"/>
                <a:gd name="connsiteX6" fmla="*/ 41292 w 138411"/>
                <a:gd name="connsiteY6" fmla="*/ 167042 h 185859"/>
                <a:gd name="connsiteX7" fmla="*/ 44531 w 138411"/>
                <a:gd name="connsiteY7" fmla="*/ 169614 h 185859"/>
                <a:gd name="connsiteX8" fmla="*/ 49579 w 138411"/>
                <a:gd name="connsiteY8" fmla="*/ 173138 h 185859"/>
                <a:gd name="connsiteX9" fmla="*/ 49579 w 138411"/>
                <a:gd name="connsiteY9" fmla="*/ 173138 h 185859"/>
                <a:gd name="connsiteX10" fmla="*/ 55294 w 138411"/>
                <a:gd name="connsiteY10" fmla="*/ 176567 h 185859"/>
                <a:gd name="connsiteX11" fmla="*/ 56818 w 138411"/>
                <a:gd name="connsiteY11" fmla="*/ 177329 h 185859"/>
                <a:gd name="connsiteX12" fmla="*/ 56818 w 138411"/>
                <a:gd name="connsiteY12" fmla="*/ 177329 h 185859"/>
                <a:gd name="connsiteX13" fmla="*/ 68534 w 138411"/>
                <a:gd name="connsiteY13" fmla="*/ 182282 h 185859"/>
                <a:gd name="connsiteX14" fmla="*/ 70344 w 138411"/>
                <a:gd name="connsiteY14" fmla="*/ 182758 h 185859"/>
                <a:gd name="connsiteX15" fmla="*/ 73773 w 138411"/>
                <a:gd name="connsiteY15" fmla="*/ 183234 h 185859"/>
                <a:gd name="connsiteX16" fmla="*/ 75582 w 138411"/>
                <a:gd name="connsiteY16" fmla="*/ 183520 h 185859"/>
                <a:gd name="connsiteX17" fmla="*/ 75582 w 138411"/>
                <a:gd name="connsiteY17" fmla="*/ 183520 h 185859"/>
                <a:gd name="connsiteX18" fmla="*/ 83583 w 138411"/>
                <a:gd name="connsiteY18" fmla="*/ 185520 h 185859"/>
                <a:gd name="connsiteX19" fmla="*/ 84536 w 138411"/>
                <a:gd name="connsiteY19" fmla="*/ 185425 h 185859"/>
                <a:gd name="connsiteX20" fmla="*/ 84536 w 138411"/>
                <a:gd name="connsiteY20" fmla="*/ 185425 h 185859"/>
                <a:gd name="connsiteX21" fmla="*/ 97109 w 138411"/>
                <a:gd name="connsiteY21" fmla="*/ 184473 h 185859"/>
                <a:gd name="connsiteX22" fmla="*/ 102252 w 138411"/>
                <a:gd name="connsiteY22" fmla="*/ 182758 h 185859"/>
                <a:gd name="connsiteX23" fmla="*/ 114444 w 138411"/>
                <a:gd name="connsiteY23" fmla="*/ 174757 h 185859"/>
                <a:gd name="connsiteX24" fmla="*/ 115683 w 138411"/>
                <a:gd name="connsiteY24" fmla="*/ 172090 h 185859"/>
                <a:gd name="connsiteX25" fmla="*/ 119588 w 138411"/>
                <a:gd name="connsiteY25" fmla="*/ 168280 h 185859"/>
                <a:gd name="connsiteX26" fmla="*/ 119588 w 138411"/>
                <a:gd name="connsiteY26" fmla="*/ 168280 h 185859"/>
                <a:gd name="connsiteX27" fmla="*/ 120159 w 138411"/>
                <a:gd name="connsiteY27" fmla="*/ 167232 h 185859"/>
                <a:gd name="connsiteX28" fmla="*/ 125874 w 138411"/>
                <a:gd name="connsiteY28" fmla="*/ 158946 h 185859"/>
                <a:gd name="connsiteX29" fmla="*/ 127970 w 138411"/>
                <a:gd name="connsiteY29" fmla="*/ 154373 h 185859"/>
                <a:gd name="connsiteX30" fmla="*/ 127970 w 138411"/>
                <a:gd name="connsiteY30" fmla="*/ 154373 h 185859"/>
                <a:gd name="connsiteX31" fmla="*/ 127970 w 138411"/>
                <a:gd name="connsiteY31" fmla="*/ 154373 h 185859"/>
                <a:gd name="connsiteX32" fmla="*/ 128351 w 138411"/>
                <a:gd name="connsiteY32" fmla="*/ 153707 h 185859"/>
                <a:gd name="connsiteX33" fmla="*/ 128351 w 138411"/>
                <a:gd name="connsiteY33" fmla="*/ 153707 h 185859"/>
                <a:gd name="connsiteX34" fmla="*/ 128351 w 138411"/>
                <a:gd name="connsiteY34" fmla="*/ 153707 h 185859"/>
                <a:gd name="connsiteX35" fmla="*/ 129303 w 138411"/>
                <a:gd name="connsiteY35" fmla="*/ 150278 h 185859"/>
                <a:gd name="connsiteX36" fmla="*/ 129303 w 138411"/>
                <a:gd name="connsiteY36" fmla="*/ 150278 h 185859"/>
                <a:gd name="connsiteX37" fmla="*/ 129303 w 138411"/>
                <a:gd name="connsiteY37" fmla="*/ 150278 h 185859"/>
                <a:gd name="connsiteX38" fmla="*/ 131304 w 138411"/>
                <a:gd name="connsiteY38" fmla="*/ 145896 h 185859"/>
                <a:gd name="connsiteX39" fmla="*/ 133971 w 138411"/>
                <a:gd name="connsiteY39" fmla="*/ 137991 h 185859"/>
                <a:gd name="connsiteX40" fmla="*/ 133971 w 138411"/>
                <a:gd name="connsiteY40" fmla="*/ 137991 h 185859"/>
                <a:gd name="connsiteX41" fmla="*/ 134923 w 138411"/>
                <a:gd name="connsiteY41" fmla="*/ 133419 h 185859"/>
                <a:gd name="connsiteX42" fmla="*/ 137209 w 138411"/>
                <a:gd name="connsiteY42" fmla="*/ 121131 h 185859"/>
                <a:gd name="connsiteX43" fmla="*/ 137209 w 138411"/>
                <a:gd name="connsiteY43" fmla="*/ 121131 h 185859"/>
                <a:gd name="connsiteX44" fmla="*/ 137114 w 138411"/>
                <a:gd name="connsiteY44" fmla="*/ 114750 h 185859"/>
                <a:gd name="connsiteX45" fmla="*/ 137114 w 138411"/>
                <a:gd name="connsiteY45" fmla="*/ 114750 h 185859"/>
                <a:gd name="connsiteX46" fmla="*/ 136638 w 138411"/>
                <a:gd name="connsiteY46" fmla="*/ 102558 h 185859"/>
                <a:gd name="connsiteX47" fmla="*/ 137019 w 138411"/>
                <a:gd name="connsiteY47" fmla="*/ 100748 h 185859"/>
                <a:gd name="connsiteX48" fmla="*/ 137019 w 138411"/>
                <a:gd name="connsiteY48" fmla="*/ 100748 h 185859"/>
                <a:gd name="connsiteX49" fmla="*/ 137019 w 138411"/>
                <a:gd name="connsiteY49" fmla="*/ 100748 h 185859"/>
                <a:gd name="connsiteX50" fmla="*/ 135495 w 138411"/>
                <a:gd name="connsiteY50" fmla="*/ 87222 h 185859"/>
                <a:gd name="connsiteX51" fmla="*/ 135495 w 138411"/>
                <a:gd name="connsiteY51" fmla="*/ 87222 h 185859"/>
                <a:gd name="connsiteX52" fmla="*/ 135018 w 138411"/>
                <a:gd name="connsiteY52" fmla="*/ 86175 h 185859"/>
                <a:gd name="connsiteX53" fmla="*/ 133399 w 138411"/>
                <a:gd name="connsiteY53" fmla="*/ 79126 h 185859"/>
                <a:gd name="connsiteX54" fmla="*/ 133399 w 138411"/>
                <a:gd name="connsiteY54" fmla="*/ 79126 h 185859"/>
                <a:gd name="connsiteX55" fmla="*/ 131685 w 138411"/>
                <a:gd name="connsiteY55" fmla="*/ 74173 h 185859"/>
                <a:gd name="connsiteX56" fmla="*/ 131685 w 138411"/>
                <a:gd name="connsiteY56" fmla="*/ 74173 h 185859"/>
                <a:gd name="connsiteX57" fmla="*/ 129303 w 138411"/>
                <a:gd name="connsiteY57" fmla="*/ 67887 h 185859"/>
                <a:gd name="connsiteX58" fmla="*/ 129303 w 138411"/>
                <a:gd name="connsiteY58" fmla="*/ 67887 h 185859"/>
                <a:gd name="connsiteX59" fmla="*/ 124350 w 138411"/>
                <a:gd name="connsiteY59" fmla="*/ 56837 h 185859"/>
                <a:gd name="connsiteX60" fmla="*/ 124350 w 138411"/>
                <a:gd name="connsiteY60" fmla="*/ 56837 h 185859"/>
                <a:gd name="connsiteX61" fmla="*/ 124350 w 138411"/>
                <a:gd name="connsiteY61" fmla="*/ 56837 h 185859"/>
                <a:gd name="connsiteX62" fmla="*/ 123207 w 138411"/>
                <a:gd name="connsiteY62" fmla="*/ 54742 h 185859"/>
                <a:gd name="connsiteX63" fmla="*/ 123207 w 138411"/>
                <a:gd name="connsiteY63" fmla="*/ 54742 h 185859"/>
                <a:gd name="connsiteX64" fmla="*/ 123207 w 138411"/>
                <a:gd name="connsiteY64" fmla="*/ 54742 h 185859"/>
                <a:gd name="connsiteX65" fmla="*/ 118731 w 138411"/>
                <a:gd name="connsiteY65" fmla="*/ 46360 h 185859"/>
                <a:gd name="connsiteX66" fmla="*/ 118731 w 138411"/>
                <a:gd name="connsiteY66" fmla="*/ 46360 h 185859"/>
                <a:gd name="connsiteX67" fmla="*/ 118731 w 138411"/>
                <a:gd name="connsiteY67" fmla="*/ 46360 h 185859"/>
                <a:gd name="connsiteX68" fmla="*/ 117207 w 138411"/>
                <a:gd name="connsiteY68" fmla="*/ 44170 h 185859"/>
                <a:gd name="connsiteX69" fmla="*/ 114254 w 138411"/>
                <a:gd name="connsiteY69" fmla="*/ 39883 h 185859"/>
                <a:gd name="connsiteX70" fmla="*/ 110539 w 138411"/>
                <a:gd name="connsiteY70" fmla="*/ 34549 h 185859"/>
                <a:gd name="connsiteX71" fmla="*/ 105300 w 138411"/>
                <a:gd name="connsiteY71" fmla="*/ 28548 h 185859"/>
                <a:gd name="connsiteX72" fmla="*/ 98252 w 138411"/>
                <a:gd name="connsiteY72" fmla="*/ 20643 h 185859"/>
                <a:gd name="connsiteX73" fmla="*/ 92727 w 138411"/>
                <a:gd name="connsiteY73" fmla="*/ 14642 h 185859"/>
                <a:gd name="connsiteX74" fmla="*/ 87870 w 138411"/>
                <a:gd name="connsiteY74" fmla="*/ 10451 h 185859"/>
                <a:gd name="connsiteX75" fmla="*/ 82821 w 138411"/>
                <a:gd name="connsiteY75" fmla="*/ 7213 h 185859"/>
                <a:gd name="connsiteX76" fmla="*/ 79392 w 138411"/>
                <a:gd name="connsiteY76" fmla="*/ 5021 h 185859"/>
                <a:gd name="connsiteX77" fmla="*/ 79392 w 138411"/>
                <a:gd name="connsiteY77" fmla="*/ 5021 h 185859"/>
                <a:gd name="connsiteX78" fmla="*/ 79392 w 138411"/>
                <a:gd name="connsiteY78" fmla="*/ 5021 h 185859"/>
                <a:gd name="connsiteX79" fmla="*/ 77868 w 138411"/>
                <a:gd name="connsiteY79" fmla="*/ 4450 h 185859"/>
                <a:gd name="connsiteX80" fmla="*/ 77868 w 138411"/>
                <a:gd name="connsiteY80" fmla="*/ 4450 h 185859"/>
                <a:gd name="connsiteX81" fmla="*/ 77868 w 138411"/>
                <a:gd name="connsiteY81" fmla="*/ 4450 h 185859"/>
                <a:gd name="connsiteX82" fmla="*/ 73392 w 138411"/>
                <a:gd name="connsiteY82" fmla="*/ 2640 h 185859"/>
                <a:gd name="connsiteX83" fmla="*/ 73392 w 138411"/>
                <a:gd name="connsiteY83" fmla="*/ 2640 h 185859"/>
                <a:gd name="connsiteX84" fmla="*/ 73392 w 138411"/>
                <a:gd name="connsiteY84" fmla="*/ 2640 h 185859"/>
                <a:gd name="connsiteX85" fmla="*/ 65391 w 138411"/>
                <a:gd name="connsiteY85" fmla="*/ 354 h 185859"/>
                <a:gd name="connsiteX86" fmla="*/ 65391 w 138411"/>
                <a:gd name="connsiteY86" fmla="*/ 354 h 185859"/>
                <a:gd name="connsiteX87" fmla="*/ 65391 w 138411"/>
                <a:gd name="connsiteY87" fmla="*/ 354 h 185859"/>
                <a:gd name="connsiteX88" fmla="*/ 52151 w 138411"/>
                <a:gd name="connsiteY88" fmla="*/ 1116 h 185859"/>
                <a:gd name="connsiteX89" fmla="*/ 46531 w 138411"/>
                <a:gd name="connsiteY89" fmla="*/ 450 h 185859"/>
                <a:gd name="connsiteX90" fmla="*/ 44340 w 138411"/>
                <a:gd name="connsiteY90" fmla="*/ 1497 h 185859"/>
                <a:gd name="connsiteX91" fmla="*/ 37863 w 138411"/>
                <a:gd name="connsiteY91" fmla="*/ 1879 h 185859"/>
                <a:gd name="connsiteX92" fmla="*/ 33863 w 138411"/>
                <a:gd name="connsiteY92" fmla="*/ 2831 h 185859"/>
                <a:gd name="connsiteX93" fmla="*/ 26814 w 138411"/>
                <a:gd name="connsiteY93" fmla="*/ 5784 h 185859"/>
                <a:gd name="connsiteX94" fmla="*/ 26814 w 138411"/>
                <a:gd name="connsiteY94" fmla="*/ 5784 h 185859"/>
                <a:gd name="connsiteX95" fmla="*/ 16908 w 138411"/>
                <a:gd name="connsiteY95" fmla="*/ 12927 h 185859"/>
                <a:gd name="connsiteX96" fmla="*/ 9955 w 138411"/>
                <a:gd name="connsiteY96" fmla="*/ 21881 h 185859"/>
                <a:gd name="connsiteX97" fmla="*/ 9955 w 138411"/>
                <a:gd name="connsiteY97" fmla="*/ 21881 h 185859"/>
                <a:gd name="connsiteX98" fmla="*/ 7288 w 138411"/>
                <a:gd name="connsiteY98" fmla="*/ 27024 h 185859"/>
                <a:gd name="connsiteX99" fmla="*/ 4812 w 138411"/>
                <a:gd name="connsiteY99" fmla="*/ 33311 h 185859"/>
                <a:gd name="connsiteX100" fmla="*/ 4812 w 138411"/>
                <a:gd name="connsiteY100" fmla="*/ 33311 h 185859"/>
                <a:gd name="connsiteX101" fmla="*/ 4050 w 138411"/>
                <a:gd name="connsiteY101" fmla="*/ 35978 h 185859"/>
                <a:gd name="connsiteX102" fmla="*/ 2240 w 138411"/>
                <a:gd name="connsiteY102" fmla="*/ 43217 h 185859"/>
                <a:gd name="connsiteX103" fmla="*/ 1287 w 138411"/>
                <a:gd name="connsiteY103" fmla="*/ 48551 h 185859"/>
                <a:gd name="connsiteX104" fmla="*/ 621 w 138411"/>
                <a:gd name="connsiteY104" fmla="*/ 56837 h 185859"/>
                <a:gd name="connsiteX105" fmla="*/ 621 w 138411"/>
                <a:gd name="connsiteY105" fmla="*/ 56837 h 185859"/>
                <a:gd name="connsiteX106" fmla="*/ 1097 w 138411"/>
                <a:gd name="connsiteY106" fmla="*/ 66362 h 185859"/>
                <a:gd name="connsiteX107" fmla="*/ 1097 w 138411"/>
                <a:gd name="connsiteY107" fmla="*/ 66362 h 185859"/>
                <a:gd name="connsiteX108" fmla="*/ 1097 w 138411"/>
                <a:gd name="connsiteY108" fmla="*/ 66362 h 185859"/>
                <a:gd name="connsiteX109" fmla="*/ 716 w 138411"/>
                <a:gd name="connsiteY109" fmla="*/ 71220 h 185859"/>
                <a:gd name="connsiteX110" fmla="*/ 811 w 138411"/>
                <a:gd name="connsiteY110" fmla="*/ 75887 h 185859"/>
                <a:gd name="connsiteX111" fmla="*/ 1287 w 138411"/>
                <a:gd name="connsiteY111" fmla="*/ 83508 h 185859"/>
                <a:gd name="connsiteX112" fmla="*/ 2240 w 138411"/>
                <a:gd name="connsiteY112" fmla="*/ 89413 h 185859"/>
                <a:gd name="connsiteX113" fmla="*/ 2716 w 138411"/>
                <a:gd name="connsiteY113" fmla="*/ 93890 h 185859"/>
                <a:gd name="connsiteX114" fmla="*/ 4621 w 138411"/>
                <a:gd name="connsiteY114" fmla="*/ 102081 h 185859"/>
                <a:gd name="connsiteX115" fmla="*/ 9098 w 138411"/>
                <a:gd name="connsiteY115" fmla="*/ 118083 h 185859"/>
                <a:gd name="connsiteX116" fmla="*/ 10908 w 138411"/>
                <a:gd name="connsiteY116" fmla="*/ 123132 h 185859"/>
                <a:gd name="connsiteX117" fmla="*/ 12241 w 138411"/>
                <a:gd name="connsiteY117" fmla="*/ 127037 h 185859"/>
                <a:gd name="connsiteX118" fmla="*/ 14146 w 138411"/>
                <a:gd name="connsiteY118" fmla="*/ 130466 h 185859"/>
                <a:gd name="connsiteX119" fmla="*/ 19575 w 138411"/>
                <a:gd name="connsiteY119" fmla="*/ 140753 h 185859"/>
                <a:gd name="connsiteX120" fmla="*/ 20433 w 138411"/>
                <a:gd name="connsiteY120" fmla="*/ 142848 h 185859"/>
                <a:gd name="connsiteX121" fmla="*/ 28719 w 138411"/>
                <a:gd name="connsiteY121" fmla="*/ 153707 h 185859"/>
                <a:gd name="connsiteX122" fmla="*/ 77202 w 138411"/>
                <a:gd name="connsiteY122" fmla="*/ 175995 h 185859"/>
                <a:gd name="connsiteX123" fmla="*/ 77202 w 138411"/>
                <a:gd name="connsiteY123" fmla="*/ 175995 h 185859"/>
                <a:gd name="connsiteX124" fmla="*/ 77202 w 138411"/>
                <a:gd name="connsiteY124" fmla="*/ 175995 h 185859"/>
                <a:gd name="connsiteX125" fmla="*/ 77202 w 138411"/>
                <a:gd name="connsiteY125" fmla="*/ 175995 h 185859"/>
                <a:gd name="connsiteX126" fmla="*/ 77202 w 138411"/>
                <a:gd name="connsiteY126" fmla="*/ 175995 h 185859"/>
                <a:gd name="connsiteX127" fmla="*/ 90632 w 138411"/>
                <a:gd name="connsiteY127" fmla="*/ 174757 h 185859"/>
                <a:gd name="connsiteX128" fmla="*/ 90727 w 138411"/>
                <a:gd name="connsiteY128" fmla="*/ 174948 h 185859"/>
                <a:gd name="connsiteX129" fmla="*/ 90537 w 138411"/>
                <a:gd name="connsiteY129" fmla="*/ 174852 h 185859"/>
                <a:gd name="connsiteX130" fmla="*/ 90632 w 138411"/>
                <a:gd name="connsiteY130" fmla="*/ 174757 h 185859"/>
                <a:gd name="connsiteX131" fmla="*/ 90632 w 138411"/>
                <a:gd name="connsiteY131" fmla="*/ 174757 h 185859"/>
                <a:gd name="connsiteX132" fmla="*/ 90632 w 138411"/>
                <a:gd name="connsiteY132" fmla="*/ 174757 h 185859"/>
                <a:gd name="connsiteX133" fmla="*/ 90632 w 138411"/>
                <a:gd name="connsiteY133" fmla="*/ 174757 h 185859"/>
                <a:gd name="connsiteX134" fmla="*/ 84822 w 138411"/>
                <a:gd name="connsiteY134" fmla="*/ 170852 h 185859"/>
                <a:gd name="connsiteX135" fmla="*/ 84822 w 138411"/>
                <a:gd name="connsiteY135" fmla="*/ 170852 h 185859"/>
                <a:gd name="connsiteX136" fmla="*/ 84822 w 138411"/>
                <a:gd name="connsiteY136" fmla="*/ 170852 h 185859"/>
                <a:gd name="connsiteX137" fmla="*/ 84822 w 138411"/>
                <a:gd name="connsiteY137" fmla="*/ 170852 h 185859"/>
                <a:gd name="connsiteX138" fmla="*/ 20623 w 138411"/>
                <a:gd name="connsiteY138" fmla="*/ 111321 h 185859"/>
                <a:gd name="connsiteX139" fmla="*/ 20623 w 138411"/>
                <a:gd name="connsiteY139" fmla="*/ 111321 h 185859"/>
                <a:gd name="connsiteX140" fmla="*/ 20623 w 138411"/>
                <a:gd name="connsiteY140" fmla="*/ 111321 h 185859"/>
                <a:gd name="connsiteX141" fmla="*/ 20623 w 138411"/>
                <a:gd name="connsiteY141" fmla="*/ 111321 h 185859"/>
                <a:gd name="connsiteX142" fmla="*/ 85488 w 138411"/>
                <a:gd name="connsiteY142" fmla="*/ 162375 h 185859"/>
                <a:gd name="connsiteX143" fmla="*/ 85488 w 138411"/>
                <a:gd name="connsiteY143" fmla="*/ 162375 h 185859"/>
                <a:gd name="connsiteX144" fmla="*/ 85488 w 138411"/>
                <a:gd name="connsiteY144" fmla="*/ 162375 h 185859"/>
                <a:gd name="connsiteX145" fmla="*/ 85393 w 138411"/>
                <a:gd name="connsiteY145" fmla="*/ 162470 h 185859"/>
                <a:gd name="connsiteX146" fmla="*/ 85488 w 138411"/>
                <a:gd name="connsiteY146" fmla="*/ 162375 h 185859"/>
                <a:gd name="connsiteX147" fmla="*/ 85488 w 138411"/>
                <a:gd name="connsiteY147" fmla="*/ 162375 h 185859"/>
                <a:gd name="connsiteX148" fmla="*/ 85488 w 138411"/>
                <a:gd name="connsiteY148" fmla="*/ 162375 h 185859"/>
                <a:gd name="connsiteX149" fmla="*/ 85488 w 138411"/>
                <a:gd name="connsiteY149" fmla="*/ 162375 h 185859"/>
                <a:gd name="connsiteX150" fmla="*/ 85488 w 138411"/>
                <a:gd name="connsiteY150" fmla="*/ 162375 h 185859"/>
                <a:gd name="connsiteX151" fmla="*/ 85298 w 138411"/>
                <a:gd name="connsiteY151" fmla="*/ 135609 h 185859"/>
                <a:gd name="connsiteX152" fmla="*/ 85298 w 138411"/>
                <a:gd name="connsiteY152" fmla="*/ 135609 h 185859"/>
                <a:gd name="connsiteX153" fmla="*/ 85298 w 138411"/>
                <a:gd name="connsiteY153" fmla="*/ 135609 h 185859"/>
                <a:gd name="connsiteX154" fmla="*/ 85965 w 138411"/>
                <a:gd name="connsiteY154" fmla="*/ 135133 h 185859"/>
                <a:gd name="connsiteX155" fmla="*/ 86060 w 138411"/>
                <a:gd name="connsiteY155" fmla="*/ 135229 h 185859"/>
                <a:gd name="connsiteX156" fmla="*/ 85298 w 138411"/>
                <a:gd name="connsiteY156" fmla="*/ 135609 h 185859"/>
                <a:gd name="connsiteX157" fmla="*/ 85298 w 138411"/>
                <a:gd name="connsiteY157" fmla="*/ 135609 h 185859"/>
                <a:gd name="connsiteX158" fmla="*/ 64724 w 138411"/>
                <a:gd name="connsiteY158" fmla="*/ 117893 h 185859"/>
                <a:gd name="connsiteX159" fmla="*/ 64914 w 138411"/>
                <a:gd name="connsiteY159" fmla="*/ 117798 h 185859"/>
                <a:gd name="connsiteX160" fmla="*/ 65010 w 138411"/>
                <a:gd name="connsiteY160" fmla="*/ 118083 h 185859"/>
                <a:gd name="connsiteX161" fmla="*/ 64724 w 138411"/>
                <a:gd name="connsiteY161" fmla="*/ 117893 h 185859"/>
                <a:gd name="connsiteX162" fmla="*/ 84631 w 138411"/>
                <a:gd name="connsiteY162" fmla="*/ 82079 h 185859"/>
                <a:gd name="connsiteX163" fmla="*/ 83774 w 138411"/>
                <a:gd name="connsiteY163" fmla="*/ 82460 h 185859"/>
                <a:gd name="connsiteX164" fmla="*/ 83583 w 138411"/>
                <a:gd name="connsiteY164" fmla="*/ 82555 h 185859"/>
                <a:gd name="connsiteX165" fmla="*/ 84631 w 138411"/>
                <a:gd name="connsiteY165" fmla="*/ 82079 h 185859"/>
                <a:gd name="connsiteX166" fmla="*/ 84631 w 138411"/>
                <a:gd name="connsiteY166" fmla="*/ 82079 h 185859"/>
                <a:gd name="connsiteX167" fmla="*/ 75868 w 138411"/>
                <a:gd name="connsiteY167" fmla="*/ 103986 h 185859"/>
                <a:gd name="connsiteX168" fmla="*/ 75868 w 138411"/>
                <a:gd name="connsiteY168" fmla="*/ 103986 h 185859"/>
                <a:gd name="connsiteX169" fmla="*/ 75868 w 138411"/>
                <a:gd name="connsiteY169" fmla="*/ 103986 h 185859"/>
                <a:gd name="connsiteX170" fmla="*/ 75868 w 138411"/>
                <a:gd name="connsiteY170" fmla="*/ 103986 h 185859"/>
                <a:gd name="connsiteX171" fmla="*/ 61200 w 138411"/>
                <a:gd name="connsiteY171" fmla="*/ 96462 h 185859"/>
                <a:gd name="connsiteX172" fmla="*/ 61200 w 138411"/>
                <a:gd name="connsiteY172" fmla="*/ 96462 h 185859"/>
                <a:gd name="connsiteX173" fmla="*/ 61200 w 138411"/>
                <a:gd name="connsiteY173" fmla="*/ 96462 h 185859"/>
                <a:gd name="connsiteX174" fmla="*/ 61200 w 138411"/>
                <a:gd name="connsiteY174" fmla="*/ 96462 h 185859"/>
                <a:gd name="connsiteX175" fmla="*/ 76440 w 138411"/>
                <a:gd name="connsiteY175" fmla="*/ 122179 h 185859"/>
                <a:gd name="connsiteX176" fmla="*/ 77106 w 138411"/>
                <a:gd name="connsiteY176" fmla="*/ 122179 h 185859"/>
                <a:gd name="connsiteX177" fmla="*/ 77106 w 138411"/>
                <a:gd name="connsiteY177" fmla="*/ 122179 h 185859"/>
                <a:gd name="connsiteX178" fmla="*/ 77202 w 138411"/>
                <a:gd name="connsiteY178" fmla="*/ 122274 h 185859"/>
                <a:gd name="connsiteX179" fmla="*/ 76916 w 138411"/>
                <a:gd name="connsiteY179" fmla="*/ 122274 h 185859"/>
                <a:gd name="connsiteX180" fmla="*/ 77011 w 138411"/>
                <a:gd name="connsiteY180" fmla="*/ 122179 h 185859"/>
                <a:gd name="connsiteX181" fmla="*/ 76440 w 138411"/>
                <a:gd name="connsiteY181" fmla="*/ 122179 h 185859"/>
                <a:gd name="connsiteX182" fmla="*/ 87012 w 138411"/>
                <a:gd name="connsiteY182" fmla="*/ 134466 h 185859"/>
                <a:gd name="connsiteX183" fmla="*/ 87012 w 138411"/>
                <a:gd name="connsiteY183" fmla="*/ 134466 h 185859"/>
                <a:gd name="connsiteX184" fmla="*/ 87012 w 138411"/>
                <a:gd name="connsiteY184" fmla="*/ 134466 h 185859"/>
                <a:gd name="connsiteX185" fmla="*/ 87012 w 138411"/>
                <a:gd name="connsiteY185" fmla="*/ 134466 h 185859"/>
                <a:gd name="connsiteX186" fmla="*/ 93394 w 138411"/>
                <a:gd name="connsiteY186" fmla="*/ 93985 h 185859"/>
                <a:gd name="connsiteX187" fmla="*/ 93394 w 138411"/>
                <a:gd name="connsiteY187" fmla="*/ 93985 h 185859"/>
                <a:gd name="connsiteX188" fmla="*/ 93394 w 138411"/>
                <a:gd name="connsiteY188" fmla="*/ 93985 h 185859"/>
                <a:gd name="connsiteX189" fmla="*/ 93394 w 138411"/>
                <a:gd name="connsiteY189" fmla="*/ 93985 h 185859"/>
                <a:gd name="connsiteX190" fmla="*/ 44531 w 138411"/>
                <a:gd name="connsiteY190" fmla="*/ 90461 h 185859"/>
                <a:gd name="connsiteX191" fmla="*/ 44531 w 138411"/>
                <a:gd name="connsiteY191" fmla="*/ 90461 h 185859"/>
                <a:gd name="connsiteX192" fmla="*/ 44531 w 138411"/>
                <a:gd name="connsiteY192" fmla="*/ 90461 h 185859"/>
                <a:gd name="connsiteX193" fmla="*/ 44531 w 138411"/>
                <a:gd name="connsiteY193" fmla="*/ 90461 h 185859"/>
                <a:gd name="connsiteX194" fmla="*/ 92727 w 138411"/>
                <a:gd name="connsiteY194" fmla="*/ 128846 h 185859"/>
                <a:gd name="connsiteX195" fmla="*/ 92727 w 138411"/>
                <a:gd name="connsiteY195" fmla="*/ 128846 h 185859"/>
                <a:gd name="connsiteX196" fmla="*/ 92727 w 138411"/>
                <a:gd name="connsiteY196" fmla="*/ 128846 h 185859"/>
                <a:gd name="connsiteX197" fmla="*/ 92727 w 138411"/>
                <a:gd name="connsiteY197" fmla="*/ 128846 h 185859"/>
                <a:gd name="connsiteX198" fmla="*/ 92727 w 138411"/>
                <a:gd name="connsiteY198" fmla="*/ 128846 h 185859"/>
                <a:gd name="connsiteX199" fmla="*/ 76440 w 138411"/>
                <a:gd name="connsiteY199" fmla="*/ 130561 h 185859"/>
                <a:gd name="connsiteX200" fmla="*/ 76440 w 138411"/>
                <a:gd name="connsiteY200" fmla="*/ 130561 h 185859"/>
                <a:gd name="connsiteX201" fmla="*/ 76440 w 138411"/>
                <a:gd name="connsiteY201" fmla="*/ 130561 h 185859"/>
                <a:gd name="connsiteX202" fmla="*/ 76440 w 138411"/>
                <a:gd name="connsiteY202" fmla="*/ 130561 h 185859"/>
                <a:gd name="connsiteX203" fmla="*/ 76535 w 138411"/>
                <a:gd name="connsiteY203" fmla="*/ 130942 h 185859"/>
                <a:gd name="connsiteX204" fmla="*/ 76344 w 138411"/>
                <a:gd name="connsiteY204" fmla="*/ 130847 h 185859"/>
                <a:gd name="connsiteX205" fmla="*/ 76440 w 138411"/>
                <a:gd name="connsiteY205" fmla="*/ 130561 h 185859"/>
                <a:gd name="connsiteX206" fmla="*/ 91775 w 138411"/>
                <a:gd name="connsiteY206" fmla="*/ 50360 h 185859"/>
                <a:gd name="connsiteX207" fmla="*/ 91775 w 138411"/>
                <a:gd name="connsiteY207" fmla="*/ 50360 h 185859"/>
                <a:gd name="connsiteX208" fmla="*/ 91775 w 138411"/>
                <a:gd name="connsiteY208" fmla="*/ 50360 h 185859"/>
                <a:gd name="connsiteX209" fmla="*/ 91870 w 138411"/>
                <a:gd name="connsiteY209" fmla="*/ 50837 h 185859"/>
                <a:gd name="connsiteX210" fmla="*/ 91489 w 138411"/>
                <a:gd name="connsiteY210" fmla="*/ 50456 h 185859"/>
                <a:gd name="connsiteX211" fmla="*/ 91775 w 138411"/>
                <a:gd name="connsiteY211" fmla="*/ 50360 h 185859"/>
                <a:gd name="connsiteX212" fmla="*/ 89584 w 138411"/>
                <a:gd name="connsiteY212" fmla="*/ 51885 h 185859"/>
                <a:gd name="connsiteX213" fmla="*/ 89584 w 138411"/>
                <a:gd name="connsiteY213" fmla="*/ 51885 h 185859"/>
                <a:gd name="connsiteX214" fmla="*/ 89584 w 138411"/>
                <a:gd name="connsiteY214" fmla="*/ 51885 h 185859"/>
                <a:gd name="connsiteX215" fmla="*/ 89584 w 138411"/>
                <a:gd name="connsiteY215" fmla="*/ 51885 h 185859"/>
                <a:gd name="connsiteX216" fmla="*/ 89775 w 138411"/>
                <a:gd name="connsiteY216" fmla="*/ 52170 h 185859"/>
                <a:gd name="connsiteX217" fmla="*/ 89679 w 138411"/>
                <a:gd name="connsiteY217" fmla="*/ 52170 h 185859"/>
                <a:gd name="connsiteX218" fmla="*/ 89584 w 138411"/>
                <a:gd name="connsiteY218" fmla="*/ 51885 h 185859"/>
                <a:gd name="connsiteX219" fmla="*/ 36435 w 138411"/>
                <a:gd name="connsiteY219" fmla="*/ 83222 h 185859"/>
                <a:gd name="connsiteX220" fmla="*/ 36435 w 138411"/>
                <a:gd name="connsiteY220" fmla="*/ 83222 h 185859"/>
                <a:gd name="connsiteX221" fmla="*/ 36435 w 138411"/>
                <a:gd name="connsiteY221" fmla="*/ 83222 h 185859"/>
                <a:gd name="connsiteX222" fmla="*/ 36435 w 138411"/>
                <a:gd name="connsiteY222" fmla="*/ 83222 h 185859"/>
                <a:gd name="connsiteX223" fmla="*/ 78726 w 138411"/>
                <a:gd name="connsiteY223" fmla="*/ 136752 h 185859"/>
                <a:gd name="connsiteX224" fmla="*/ 79107 w 138411"/>
                <a:gd name="connsiteY224" fmla="*/ 136657 h 185859"/>
                <a:gd name="connsiteX225" fmla="*/ 79107 w 138411"/>
                <a:gd name="connsiteY225" fmla="*/ 136657 h 185859"/>
                <a:gd name="connsiteX226" fmla="*/ 78726 w 138411"/>
                <a:gd name="connsiteY226" fmla="*/ 136752 h 185859"/>
                <a:gd name="connsiteX227" fmla="*/ 94728 w 138411"/>
                <a:gd name="connsiteY227" fmla="*/ 146277 h 185859"/>
                <a:gd name="connsiteX228" fmla="*/ 95109 w 138411"/>
                <a:gd name="connsiteY228" fmla="*/ 146182 h 185859"/>
                <a:gd name="connsiteX229" fmla="*/ 95204 w 138411"/>
                <a:gd name="connsiteY229" fmla="*/ 146373 h 185859"/>
                <a:gd name="connsiteX230" fmla="*/ 94728 w 138411"/>
                <a:gd name="connsiteY230" fmla="*/ 146277 h 185859"/>
                <a:gd name="connsiteX231" fmla="*/ 89679 w 138411"/>
                <a:gd name="connsiteY231" fmla="*/ 159422 h 185859"/>
                <a:gd name="connsiteX232" fmla="*/ 89775 w 138411"/>
                <a:gd name="connsiteY232" fmla="*/ 159517 h 185859"/>
                <a:gd name="connsiteX233" fmla="*/ 89775 w 138411"/>
                <a:gd name="connsiteY233" fmla="*/ 159517 h 185859"/>
                <a:gd name="connsiteX234" fmla="*/ 89679 w 138411"/>
                <a:gd name="connsiteY234" fmla="*/ 159422 h 185859"/>
                <a:gd name="connsiteX235" fmla="*/ 107396 w 138411"/>
                <a:gd name="connsiteY235" fmla="*/ 136467 h 185859"/>
                <a:gd name="connsiteX236" fmla="*/ 107586 w 138411"/>
                <a:gd name="connsiteY236" fmla="*/ 136276 h 185859"/>
                <a:gd name="connsiteX237" fmla="*/ 107396 w 138411"/>
                <a:gd name="connsiteY237" fmla="*/ 136562 h 185859"/>
                <a:gd name="connsiteX238" fmla="*/ 107396 w 138411"/>
                <a:gd name="connsiteY238" fmla="*/ 136467 h 185859"/>
                <a:gd name="connsiteX239" fmla="*/ 22338 w 138411"/>
                <a:gd name="connsiteY239" fmla="*/ 92842 h 185859"/>
                <a:gd name="connsiteX240" fmla="*/ 22052 w 138411"/>
                <a:gd name="connsiteY240" fmla="*/ 93033 h 185859"/>
                <a:gd name="connsiteX241" fmla="*/ 22338 w 138411"/>
                <a:gd name="connsiteY241" fmla="*/ 92747 h 185859"/>
                <a:gd name="connsiteX242" fmla="*/ 22338 w 138411"/>
                <a:gd name="connsiteY242" fmla="*/ 92842 h 185859"/>
                <a:gd name="connsiteX243" fmla="*/ 73677 w 138411"/>
                <a:gd name="connsiteY243" fmla="*/ 21405 h 185859"/>
                <a:gd name="connsiteX244" fmla="*/ 73677 w 138411"/>
                <a:gd name="connsiteY244" fmla="*/ 21405 h 185859"/>
                <a:gd name="connsiteX245" fmla="*/ 73677 w 138411"/>
                <a:gd name="connsiteY245" fmla="*/ 21405 h 185859"/>
                <a:gd name="connsiteX246" fmla="*/ 73677 w 138411"/>
                <a:gd name="connsiteY246" fmla="*/ 21405 h 185859"/>
                <a:gd name="connsiteX247" fmla="*/ 65391 w 138411"/>
                <a:gd name="connsiteY247" fmla="*/ 25500 h 185859"/>
                <a:gd name="connsiteX248" fmla="*/ 65391 w 138411"/>
                <a:gd name="connsiteY248" fmla="*/ 25500 h 185859"/>
                <a:gd name="connsiteX249" fmla="*/ 65391 w 138411"/>
                <a:gd name="connsiteY249" fmla="*/ 25500 h 185859"/>
                <a:gd name="connsiteX250" fmla="*/ 65391 w 138411"/>
                <a:gd name="connsiteY250" fmla="*/ 25500 h 185859"/>
                <a:gd name="connsiteX251" fmla="*/ 37292 w 138411"/>
                <a:gd name="connsiteY251" fmla="*/ 147611 h 185859"/>
                <a:gd name="connsiteX252" fmla="*/ 37292 w 138411"/>
                <a:gd name="connsiteY252" fmla="*/ 147611 h 185859"/>
                <a:gd name="connsiteX253" fmla="*/ 37292 w 138411"/>
                <a:gd name="connsiteY253" fmla="*/ 148087 h 185859"/>
                <a:gd name="connsiteX254" fmla="*/ 37292 w 138411"/>
                <a:gd name="connsiteY254" fmla="*/ 148087 h 185859"/>
                <a:gd name="connsiteX255" fmla="*/ 37292 w 138411"/>
                <a:gd name="connsiteY255" fmla="*/ 147611 h 185859"/>
                <a:gd name="connsiteX256" fmla="*/ 115016 w 138411"/>
                <a:gd name="connsiteY256" fmla="*/ 83793 h 185859"/>
                <a:gd name="connsiteX257" fmla="*/ 114921 w 138411"/>
                <a:gd name="connsiteY257" fmla="*/ 83698 h 185859"/>
                <a:gd name="connsiteX258" fmla="*/ 116064 w 138411"/>
                <a:gd name="connsiteY258" fmla="*/ 83317 h 185859"/>
                <a:gd name="connsiteX259" fmla="*/ 115016 w 138411"/>
                <a:gd name="connsiteY259" fmla="*/ 83793 h 185859"/>
                <a:gd name="connsiteX260" fmla="*/ 117588 w 138411"/>
                <a:gd name="connsiteY260" fmla="*/ 76840 h 185859"/>
                <a:gd name="connsiteX261" fmla="*/ 117588 w 138411"/>
                <a:gd name="connsiteY261" fmla="*/ 76364 h 185859"/>
                <a:gd name="connsiteX262" fmla="*/ 117683 w 138411"/>
                <a:gd name="connsiteY262" fmla="*/ 76459 h 185859"/>
                <a:gd name="connsiteX263" fmla="*/ 117588 w 138411"/>
                <a:gd name="connsiteY263" fmla="*/ 76840 h 185859"/>
                <a:gd name="connsiteX264" fmla="*/ 66438 w 138411"/>
                <a:gd name="connsiteY264" fmla="*/ 20071 h 185859"/>
                <a:gd name="connsiteX265" fmla="*/ 66438 w 138411"/>
                <a:gd name="connsiteY265" fmla="*/ 20071 h 185859"/>
                <a:gd name="connsiteX266" fmla="*/ 66438 w 138411"/>
                <a:gd name="connsiteY266" fmla="*/ 20071 h 185859"/>
                <a:gd name="connsiteX267" fmla="*/ 66438 w 138411"/>
                <a:gd name="connsiteY267" fmla="*/ 20071 h 185859"/>
                <a:gd name="connsiteX268" fmla="*/ 68629 w 138411"/>
                <a:gd name="connsiteY268" fmla="*/ 23310 h 185859"/>
                <a:gd name="connsiteX269" fmla="*/ 68629 w 138411"/>
                <a:gd name="connsiteY269" fmla="*/ 23310 h 185859"/>
                <a:gd name="connsiteX270" fmla="*/ 68629 w 138411"/>
                <a:gd name="connsiteY270" fmla="*/ 23310 h 185859"/>
                <a:gd name="connsiteX271" fmla="*/ 68629 w 138411"/>
                <a:gd name="connsiteY271" fmla="*/ 23310 h 185859"/>
                <a:gd name="connsiteX272" fmla="*/ 35006 w 138411"/>
                <a:gd name="connsiteY272" fmla="*/ 139610 h 185859"/>
                <a:gd name="connsiteX273" fmla="*/ 35006 w 138411"/>
                <a:gd name="connsiteY273" fmla="*/ 139610 h 185859"/>
                <a:gd name="connsiteX274" fmla="*/ 35006 w 138411"/>
                <a:gd name="connsiteY274" fmla="*/ 139610 h 185859"/>
                <a:gd name="connsiteX275" fmla="*/ 34911 w 138411"/>
                <a:gd name="connsiteY275" fmla="*/ 139991 h 185859"/>
                <a:gd name="connsiteX276" fmla="*/ 34625 w 138411"/>
                <a:gd name="connsiteY276" fmla="*/ 139896 h 185859"/>
                <a:gd name="connsiteX277" fmla="*/ 35006 w 138411"/>
                <a:gd name="connsiteY277" fmla="*/ 139610 h 185859"/>
                <a:gd name="connsiteX278" fmla="*/ 110063 w 138411"/>
                <a:gd name="connsiteY278" fmla="*/ 152087 h 185859"/>
                <a:gd name="connsiteX279" fmla="*/ 110063 w 138411"/>
                <a:gd name="connsiteY279" fmla="*/ 152087 h 185859"/>
                <a:gd name="connsiteX280" fmla="*/ 110063 w 138411"/>
                <a:gd name="connsiteY280" fmla="*/ 152087 h 185859"/>
                <a:gd name="connsiteX281" fmla="*/ 110063 w 138411"/>
                <a:gd name="connsiteY281" fmla="*/ 152087 h 185859"/>
                <a:gd name="connsiteX282" fmla="*/ 120731 w 138411"/>
                <a:gd name="connsiteY282" fmla="*/ 121036 h 185859"/>
                <a:gd name="connsiteX283" fmla="*/ 120731 w 138411"/>
                <a:gd name="connsiteY283" fmla="*/ 121036 h 185859"/>
                <a:gd name="connsiteX284" fmla="*/ 121112 w 138411"/>
                <a:gd name="connsiteY284" fmla="*/ 121608 h 185859"/>
                <a:gd name="connsiteX285" fmla="*/ 120731 w 138411"/>
                <a:gd name="connsiteY285" fmla="*/ 121036 h 185859"/>
                <a:gd name="connsiteX286" fmla="*/ 16813 w 138411"/>
                <a:gd name="connsiteY286" fmla="*/ 47408 h 185859"/>
                <a:gd name="connsiteX287" fmla="*/ 16813 w 138411"/>
                <a:gd name="connsiteY287" fmla="*/ 47408 h 185859"/>
                <a:gd name="connsiteX288" fmla="*/ 16813 w 138411"/>
                <a:gd name="connsiteY288" fmla="*/ 47408 h 185859"/>
                <a:gd name="connsiteX289" fmla="*/ 16813 w 138411"/>
                <a:gd name="connsiteY289" fmla="*/ 47408 h 185859"/>
                <a:gd name="connsiteX290" fmla="*/ 13956 w 138411"/>
                <a:gd name="connsiteY290" fmla="*/ 48170 h 185859"/>
                <a:gd name="connsiteX291" fmla="*/ 13670 w 138411"/>
                <a:gd name="connsiteY291" fmla="*/ 47979 h 185859"/>
                <a:gd name="connsiteX292" fmla="*/ 13860 w 138411"/>
                <a:gd name="connsiteY292" fmla="*/ 47789 h 185859"/>
                <a:gd name="connsiteX293" fmla="*/ 13956 w 138411"/>
                <a:gd name="connsiteY293" fmla="*/ 48170 h 185859"/>
                <a:gd name="connsiteX294" fmla="*/ 18909 w 138411"/>
                <a:gd name="connsiteY294" fmla="*/ 80841 h 185859"/>
                <a:gd name="connsiteX295" fmla="*/ 18909 w 138411"/>
                <a:gd name="connsiteY295" fmla="*/ 80841 h 185859"/>
                <a:gd name="connsiteX296" fmla="*/ 18909 w 138411"/>
                <a:gd name="connsiteY296" fmla="*/ 80841 h 185859"/>
                <a:gd name="connsiteX297" fmla="*/ 18909 w 138411"/>
                <a:gd name="connsiteY297" fmla="*/ 80841 h 185859"/>
                <a:gd name="connsiteX298" fmla="*/ 51579 w 138411"/>
                <a:gd name="connsiteY298" fmla="*/ 165518 h 185859"/>
                <a:gd name="connsiteX299" fmla="*/ 51579 w 138411"/>
                <a:gd name="connsiteY299" fmla="*/ 165613 h 185859"/>
                <a:gd name="connsiteX300" fmla="*/ 51484 w 138411"/>
                <a:gd name="connsiteY300" fmla="*/ 165613 h 185859"/>
                <a:gd name="connsiteX301" fmla="*/ 51579 w 138411"/>
                <a:gd name="connsiteY301" fmla="*/ 165518 h 185859"/>
                <a:gd name="connsiteX302" fmla="*/ 76249 w 138411"/>
                <a:gd name="connsiteY302" fmla="*/ 155993 h 185859"/>
                <a:gd name="connsiteX303" fmla="*/ 76249 w 138411"/>
                <a:gd name="connsiteY303" fmla="*/ 155993 h 185859"/>
                <a:gd name="connsiteX304" fmla="*/ 76249 w 138411"/>
                <a:gd name="connsiteY304" fmla="*/ 155993 h 185859"/>
                <a:gd name="connsiteX305" fmla="*/ 76249 w 138411"/>
                <a:gd name="connsiteY305" fmla="*/ 155993 h 185859"/>
                <a:gd name="connsiteX306" fmla="*/ 76249 w 138411"/>
                <a:gd name="connsiteY306" fmla="*/ 155993 h 185859"/>
                <a:gd name="connsiteX307" fmla="*/ 76249 w 138411"/>
                <a:gd name="connsiteY307" fmla="*/ 155993 h 185859"/>
                <a:gd name="connsiteX308" fmla="*/ 76249 w 138411"/>
                <a:gd name="connsiteY308" fmla="*/ 155993 h 185859"/>
                <a:gd name="connsiteX309" fmla="*/ 76249 w 138411"/>
                <a:gd name="connsiteY309" fmla="*/ 155993 h 185859"/>
                <a:gd name="connsiteX310" fmla="*/ 113016 w 138411"/>
                <a:gd name="connsiteY310" fmla="*/ 156374 h 185859"/>
                <a:gd name="connsiteX311" fmla="*/ 113016 w 138411"/>
                <a:gd name="connsiteY311" fmla="*/ 156660 h 185859"/>
                <a:gd name="connsiteX312" fmla="*/ 112730 w 138411"/>
                <a:gd name="connsiteY312" fmla="*/ 156564 h 185859"/>
                <a:gd name="connsiteX313" fmla="*/ 113016 w 138411"/>
                <a:gd name="connsiteY313" fmla="*/ 156374 h 185859"/>
                <a:gd name="connsiteX314" fmla="*/ 123588 w 138411"/>
                <a:gd name="connsiteY314" fmla="*/ 71602 h 185859"/>
                <a:gd name="connsiteX315" fmla="*/ 123684 w 138411"/>
                <a:gd name="connsiteY315" fmla="*/ 71506 h 185859"/>
                <a:gd name="connsiteX316" fmla="*/ 123684 w 138411"/>
                <a:gd name="connsiteY316" fmla="*/ 71696 h 185859"/>
                <a:gd name="connsiteX317" fmla="*/ 123588 w 138411"/>
                <a:gd name="connsiteY317" fmla="*/ 71602 h 185859"/>
                <a:gd name="connsiteX318" fmla="*/ 10146 w 138411"/>
                <a:gd name="connsiteY318" fmla="*/ 72554 h 185859"/>
                <a:gd name="connsiteX319" fmla="*/ 10146 w 138411"/>
                <a:gd name="connsiteY319" fmla="*/ 72554 h 185859"/>
                <a:gd name="connsiteX320" fmla="*/ 10146 w 138411"/>
                <a:gd name="connsiteY320" fmla="*/ 72554 h 185859"/>
                <a:gd name="connsiteX321" fmla="*/ 10146 w 138411"/>
                <a:gd name="connsiteY321" fmla="*/ 72554 h 185859"/>
                <a:gd name="connsiteX322" fmla="*/ 61104 w 138411"/>
                <a:gd name="connsiteY322" fmla="*/ 166280 h 185859"/>
                <a:gd name="connsiteX323" fmla="*/ 61104 w 138411"/>
                <a:gd name="connsiteY323" fmla="*/ 166280 h 185859"/>
                <a:gd name="connsiteX324" fmla="*/ 61295 w 138411"/>
                <a:gd name="connsiteY324" fmla="*/ 166375 h 185859"/>
                <a:gd name="connsiteX325" fmla="*/ 61200 w 138411"/>
                <a:gd name="connsiteY325" fmla="*/ 166470 h 185859"/>
                <a:gd name="connsiteX326" fmla="*/ 61104 w 138411"/>
                <a:gd name="connsiteY326" fmla="*/ 166280 h 185859"/>
                <a:gd name="connsiteX327" fmla="*/ 61104 w 138411"/>
                <a:gd name="connsiteY327" fmla="*/ 166280 h 185859"/>
                <a:gd name="connsiteX328" fmla="*/ 17004 w 138411"/>
                <a:gd name="connsiteY328" fmla="*/ 26643 h 185859"/>
                <a:gd name="connsiteX329" fmla="*/ 17004 w 138411"/>
                <a:gd name="connsiteY329" fmla="*/ 26643 h 185859"/>
                <a:gd name="connsiteX330" fmla="*/ 17004 w 138411"/>
                <a:gd name="connsiteY330" fmla="*/ 26643 h 185859"/>
                <a:gd name="connsiteX331" fmla="*/ 17004 w 138411"/>
                <a:gd name="connsiteY331" fmla="*/ 26643 h 185859"/>
                <a:gd name="connsiteX332" fmla="*/ 17004 w 138411"/>
                <a:gd name="connsiteY332" fmla="*/ 26643 h 185859"/>
                <a:gd name="connsiteX333" fmla="*/ 10241 w 138411"/>
                <a:gd name="connsiteY333" fmla="*/ 86746 h 185859"/>
                <a:gd name="connsiteX334" fmla="*/ 10241 w 138411"/>
                <a:gd name="connsiteY334" fmla="*/ 86746 h 185859"/>
                <a:gd name="connsiteX335" fmla="*/ 10241 w 138411"/>
                <a:gd name="connsiteY335" fmla="*/ 86746 h 185859"/>
                <a:gd name="connsiteX336" fmla="*/ 10241 w 138411"/>
                <a:gd name="connsiteY336" fmla="*/ 86746 h 185859"/>
                <a:gd name="connsiteX337" fmla="*/ 2811 w 138411"/>
                <a:gd name="connsiteY337" fmla="*/ 61695 h 185859"/>
                <a:gd name="connsiteX338" fmla="*/ 2811 w 138411"/>
                <a:gd name="connsiteY338" fmla="*/ 61695 h 185859"/>
                <a:gd name="connsiteX339" fmla="*/ 2811 w 138411"/>
                <a:gd name="connsiteY339" fmla="*/ 61695 h 185859"/>
                <a:gd name="connsiteX340" fmla="*/ 2811 w 138411"/>
                <a:gd name="connsiteY340" fmla="*/ 61695 h 185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138411" h="185859">
                  <a:moveTo>
                    <a:pt x="28719" y="153707"/>
                  </a:moveTo>
                  <a:lnTo>
                    <a:pt x="28719" y="153707"/>
                  </a:lnTo>
                  <a:cubicBezTo>
                    <a:pt x="29958" y="155326"/>
                    <a:pt x="31291" y="156945"/>
                    <a:pt x="32529" y="158660"/>
                  </a:cubicBezTo>
                  <a:lnTo>
                    <a:pt x="32529" y="158660"/>
                  </a:lnTo>
                  <a:lnTo>
                    <a:pt x="32529" y="158660"/>
                  </a:lnTo>
                  <a:cubicBezTo>
                    <a:pt x="33863" y="159898"/>
                    <a:pt x="35196" y="161136"/>
                    <a:pt x="36530" y="162470"/>
                  </a:cubicBezTo>
                  <a:cubicBezTo>
                    <a:pt x="37292" y="164851"/>
                    <a:pt x="39483" y="165708"/>
                    <a:pt x="41292" y="167042"/>
                  </a:cubicBezTo>
                  <a:cubicBezTo>
                    <a:pt x="42340" y="167899"/>
                    <a:pt x="43483" y="168756"/>
                    <a:pt x="44531" y="169614"/>
                  </a:cubicBezTo>
                  <a:cubicBezTo>
                    <a:pt x="45864" y="171328"/>
                    <a:pt x="47674" y="172280"/>
                    <a:pt x="49579" y="173138"/>
                  </a:cubicBezTo>
                  <a:lnTo>
                    <a:pt x="49579" y="173138"/>
                  </a:lnTo>
                  <a:cubicBezTo>
                    <a:pt x="51103" y="174948"/>
                    <a:pt x="53008" y="175995"/>
                    <a:pt x="55294" y="176567"/>
                  </a:cubicBezTo>
                  <a:cubicBezTo>
                    <a:pt x="55770" y="176853"/>
                    <a:pt x="56247" y="177043"/>
                    <a:pt x="56818" y="177329"/>
                  </a:cubicBezTo>
                  <a:lnTo>
                    <a:pt x="56818" y="177329"/>
                  </a:lnTo>
                  <a:cubicBezTo>
                    <a:pt x="60628" y="179139"/>
                    <a:pt x="64248" y="181615"/>
                    <a:pt x="68534" y="182282"/>
                  </a:cubicBezTo>
                  <a:cubicBezTo>
                    <a:pt x="69105" y="182472"/>
                    <a:pt x="69772" y="182568"/>
                    <a:pt x="70344" y="182758"/>
                  </a:cubicBezTo>
                  <a:cubicBezTo>
                    <a:pt x="71391" y="183901"/>
                    <a:pt x="72534" y="183806"/>
                    <a:pt x="73773" y="183234"/>
                  </a:cubicBezTo>
                  <a:cubicBezTo>
                    <a:pt x="74344" y="183330"/>
                    <a:pt x="74916" y="183425"/>
                    <a:pt x="75582" y="183520"/>
                  </a:cubicBezTo>
                  <a:lnTo>
                    <a:pt x="75582" y="183520"/>
                  </a:lnTo>
                  <a:cubicBezTo>
                    <a:pt x="77773" y="185902"/>
                    <a:pt x="80631" y="185806"/>
                    <a:pt x="83583" y="185520"/>
                  </a:cubicBezTo>
                  <a:cubicBezTo>
                    <a:pt x="83869" y="185711"/>
                    <a:pt x="84250" y="185616"/>
                    <a:pt x="84536" y="185425"/>
                  </a:cubicBezTo>
                  <a:lnTo>
                    <a:pt x="84536" y="185425"/>
                  </a:lnTo>
                  <a:cubicBezTo>
                    <a:pt x="88822" y="185996"/>
                    <a:pt x="93013" y="186282"/>
                    <a:pt x="97109" y="184473"/>
                  </a:cubicBezTo>
                  <a:cubicBezTo>
                    <a:pt x="99109" y="184758"/>
                    <a:pt x="100728" y="183901"/>
                    <a:pt x="102252" y="182758"/>
                  </a:cubicBezTo>
                  <a:cubicBezTo>
                    <a:pt x="107205" y="181425"/>
                    <a:pt x="111492" y="179043"/>
                    <a:pt x="114444" y="174757"/>
                  </a:cubicBezTo>
                  <a:cubicBezTo>
                    <a:pt x="115206" y="173995"/>
                    <a:pt x="116159" y="173423"/>
                    <a:pt x="115683" y="172090"/>
                  </a:cubicBezTo>
                  <a:cubicBezTo>
                    <a:pt x="117207" y="171042"/>
                    <a:pt x="119397" y="170661"/>
                    <a:pt x="119588" y="168280"/>
                  </a:cubicBezTo>
                  <a:lnTo>
                    <a:pt x="119588" y="168280"/>
                  </a:lnTo>
                  <a:cubicBezTo>
                    <a:pt x="119874" y="167995"/>
                    <a:pt x="120064" y="167613"/>
                    <a:pt x="120159" y="167232"/>
                  </a:cubicBezTo>
                  <a:cubicBezTo>
                    <a:pt x="122636" y="164851"/>
                    <a:pt x="124922" y="162279"/>
                    <a:pt x="125874" y="158946"/>
                  </a:cubicBezTo>
                  <a:cubicBezTo>
                    <a:pt x="127113" y="157707"/>
                    <a:pt x="127779" y="156183"/>
                    <a:pt x="127970" y="154373"/>
                  </a:cubicBezTo>
                  <a:lnTo>
                    <a:pt x="127970" y="154373"/>
                  </a:lnTo>
                  <a:cubicBezTo>
                    <a:pt x="127970" y="154373"/>
                    <a:pt x="127970" y="154373"/>
                    <a:pt x="127970" y="154373"/>
                  </a:cubicBezTo>
                  <a:cubicBezTo>
                    <a:pt x="128256" y="154279"/>
                    <a:pt x="128446" y="154088"/>
                    <a:pt x="128351" y="153707"/>
                  </a:cubicBezTo>
                  <a:lnTo>
                    <a:pt x="128351" y="153707"/>
                  </a:lnTo>
                  <a:lnTo>
                    <a:pt x="128351" y="153707"/>
                  </a:lnTo>
                  <a:cubicBezTo>
                    <a:pt x="129303" y="152754"/>
                    <a:pt x="129399" y="151516"/>
                    <a:pt x="129303" y="150278"/>
                  </a:cubicBezTo>
                  <a:lnTo>
                    <a:pt x="129303" y="150278"/>
                  </a:lnTo>
                  <a:lnTo>
                    <a:pt x="129303" y="150278"/>
                  </a:lnTo>
                  <a:cubicBezTo>
                    <a:pt x="130542" y="149135"/>
                    <a:pt x="131113" y="147611"/>
                    <a:pt x="131304" y="145896"/>
                  </a:cubicBezTo>
                  <a:cubicBezTo>
                    <a:pt x="133113" y="143611"/>
                    <a:pt x="133494" y="140753"/>
                    <a:pt x="133971" y="137991"/>
                  </a:cubicBezTo>
                  <a:lnTo>
                    <a:pt x="133971" y="137991"/>
                  </a:lnTo>
                  <a:cubicBezTo>
                    <a:pt x="134828" y="136562"/>
                    <a:pt x="135590" y="135229"/>
                    <a:pt x="134923" y="133419"/>
                  </a:cubicBezTo>
                  <a:cubicBezTo>
                    <a:pt x="136447" y="129418"/>
                    <a:pt x="137685" y="125418"/>
                    <a:pt x="137209" y="121131"/>
                  </a:cubicBezTo>
                  <a:lnTo>
                    <a:pt x="137209" y="121131"/>
                  </a:lnTo>
                  <a:cubicBezTo>
                    <a:pt x="138257" y="119036"/>
                    <a:pt x="137114" y="116845"/>
                    <a:pt x="137114" y="114750"/>
                  </a:cubicBezTo>
                  <a:lnTo>
                    <a:pt x="137114" y="114750"/>
                  </a:lnTo>
                  <a:cubicBezTo>
                    <a:pt x="138733" y="110559"/>
                    <a:pt x="139114" y="106463"/>
                    <a:pt x="136638" y="102558"/>
                  </a:cubicBezTo>
                  <a:cubicBezTo>
                    <a:pt x="136733" y="101986"/>
                    <a:pt x="136923" y="101320"/>
                    <a:pt x="137019" y="100748"/>
                  </a:cubicBezTo>
                  <a:lnTo>
                    <a:pt x="137019" y="100748"/>
                  </a:lnTo>
                  <a:lnTo>
                    <a:pt x="137019" y="100748"/>
                  </a:lnTo>
                  <a:cubicBezTo>
                    <a:pt x="138352" y="95986"/>
                    <a:pt x="136542" y="91699"/>
                    <a:pt x="135495" y="87222"/>
                  </a:cubicBezTo>
                  <a:lnTo>
                    <a:pt x="135495" y="87222"/>
                  </a:lnTo>
                  <a:cubicBezTo>
                    <a:pt x="135495" y="86841"/>
                    <a:pt x="135304" y="86461"/>
                    <a:pt x="135018" y="86175"/>
                  </a:cubicBezTo>
                  <a:cubicBezTo>
                    <a:pt x="135399" y="83603"/>
                    <a:pt x="134161" y="81412"/>
                    <a:pt x="133399" y="79126"/>
                  </a:cubicBezTo>
                  <a:lnTo>
                    <a:pt x="133399" y="79126"/>
                  </a:lnTo>
                  <a:cubicBezTo>
                    <a:pt x="133780" y="77126"/>
                    <a:pt x="132351" y="75792"/>
                    <a:pt x="131685" y="74173"/>
                  </a:cubicBezTo>
                  <a:lnTo>
                    <a:pt x="131685" y="74173"/>
                  </a:lnTo>
                  <a:cubicBezTo>
                    <a:pt x="131875" y="71696"/>
                    <a:pt x="130351" y="69887"/>
                    <a:pt x="129303" y="67887"/>
                  </a:cubicBezTo>
                  <a:lnTo>
                    <a:pt x="129303" y="67887"/>
                  </a:lnTo>
                  <a:cubicBezTo>
                    <a:pt x="128351" y="63886"/>
                    <a:pt x="127113" y="59981"/>
                    <a:pt x="124350" y="56837"/>
                  </a:cubicBezTo>
                  <a:lnTo>
                    <a:pt x="124350" y="56837"/>
                  </a:lnTo>
                  <a:lnTo>
                    <a:pt x="124350" y="56837"/>
                  </a:lnTo>
                  <a:cubicBezTo>
                    <a:pt x="123969" y="56171"/>
                    <a:pt x="123588" y="55409"/>
                    <a:pt x="123207" y="54742"/>
                  </a:cubicBezTo>
                  <a:lnTo>
                    <a:pt x="123207" y="54742"/>
                  </a:lnTo>
                  <a:lnTo>
                    <a:pt x="123207" y="54742"/>
                  </a:lnTo>
                  <a:cubicBezTo>
                    <a:pt x="122731" y="51408"/>
                    <a:pt x="120636" y="48932"/>
                    <a:pt x="118731" y="46360"/>
                  </a:cubicBezTo>
                  <a:lnTo>
                    <a:pt x="118731" y="46360"/>
                  </a:lnTo>
                  <a:cubicBezTo>
                    <a:pt x="118731" y="46360"/>
                    <a:pt x="118731" y="46360"/>
                    <a:pt x="118731" y="46360"/>
                  </a:cubicBezTo>
                  <a:cubicBezTo>
                    <a:pt x="118254" y="45598"/>
                    <a:pt x="117778" y="44931"/>
                    <a:pt x="117207" y="44170"/>
                  </a:cubicBezTo>
                  <a:cubicBezTo>
                    <a:pt x="116254" y="42741"/>
                    <a:pt x="115302" y="41312"/>
                    <a:pt x="114254" y="39883"/>
                  </a:cubicBezTo>
                  <a:cubicBezTo>
                    <a:pt x="113016" y="38073"/>
                    <a:pt x="111777" y="36359"/>
                    <a:pt x="110539" y="34549"/>
                  </a:cubicBezTo>
                  <a:cubicBezTo>
                    <a:pt x="109110" y="32263"/>
                    <a:pt x="108158" y="29596"/>
                    <a:pt x="105300" y="28548"/>
                  </a:cubicBezTo>
                  <a:cubicBezTo>
                    <a:pt x="103681" y="25214"/>
                    <a:pt x="101300" y="22643"/>
                    <a:pt x="98252" y="20643"/>
                  </a:cubicBezTo>
                  <a:cubicBezTo>
                    <a:pt x="96918" y="18166"/>
                    <a:pt x="95585" y="15689"/>
                    <a:pt x="92727" y="14642"/>
                  </a:cubicBezTo>
                  <a:cubicBezTo>
                    <a:pt x="91108" y="13213"/>
                    <a:pt x="89489" y="11784"/>
                    <a:pt x="87870" y="10451"/>
                  </a:cubicBezTo>
                  <a:cubicBezTo>
                    <a:pt x="86631" y="8736"/>
                    <a:pt x="85012" y="7593"/>
                    <a:pt x="82821" y="7213"/>
                  </a:cubicBezTo>
                  <a:cubicBezTo>
                    <a:pt x="81678" y="6450"/>
                    <a:pt x="80535" y="5784"/>
                    <a:pt x="79392" y="5021"/>
                  </a:cubicBezTo>
                  <a:cubicBezTo>
                    <a:pt x="79392" y="5021"/>
                    <a:pt x="79392" y="5021"/>
                    <a:pt x="79392" y="5021"/>
                  </a:cubicBezTo>
                  <a:cubicBezTo>
                    <a:pt x="79392" y="5021"/>
                    <a:pt x="79392" y="5021"/>
                    <a:pt x="79392" y="5021"/>
                  </a:cubicBezTo>
                  <a:cubicBezTo>
                    <a:pt x="78916" y="4831"/>
                    <a:pt x="78345" y="4641"/>
                    <a:pt x="77868" y="4450"/>
                  </a:cubicBezTo>
                  <a:lnTo>
                    <a:pt x="77868" y="4450"/>
                  </a:lnTo>
                  <a:lnTo>
                    <a:pt x="77868" y="4450"/>
                  </a:lnTo>
                  <a:cubicBezTo>
                    <a:pt x="76630" y="3212"/>
                    <a:pt x="75106" y="2640"/>
                    <a:pt x="73392" y="2640"/>
                  </a:cubicBezTo>
                  <a:lnTo>
                    <a:pt x="73392" y="2640"/>
                  </a:lnTo>
                  <a:lnTo>
                    <a:pt x="73392" y="2640"/>
                  </a:lnTo>
                  <a:cubicBezTo>
                    <a:pt x="70915" y="1212"/>
                    <a:pt x="68343" y="69"/>
                    <a:pt x="65391" y="354"/>
                  </a:cubicBezTo>
                  <a:lnTo>
                    <a:pt x="65391" y="354"/>
                  </a:lnTo>
                  <a:lnTo>
                    <a:pt x="65391" y="354"/>
                  </a:lnTo>
                  <a:cubicBezTo>
                    <a:pt x="60914" y="-313"/>
                    <a:pt x="56532" y="-27"/>
                    <a:pt x="52151" y="1116"/>
                  </a:cubicBezTo>
                  <a:cubicBezTo>
                    <a:pt x="50246" y="926"/>
                    <a:pt x="48341" y="640"/>
                    <a:pt x="46531" y="450"/>
                  </a:cubicBezTo>
                  <a:cubicBezTo>
                    <a:pt x="45198" y="-598"/>
                    <a:pt x="45007" y="1116"/>
                    <a:pt x="44340" y="1497"/>
                  </a:cubicBezTo>
                  <a:cubicBezTo>
                    <a:pt x="42150" y="1116"/>
                    <a:pt x="39959" y="-27"/>
                    <a:pt x="37863" y="1879"/>
                  </a:cubicBezTo>
                  <a:cubicBezTo>
                    <a:pt x="36530" y="2069"/>
                    <a:pt x="35006" y="1593"/>
                    <a:pt x="33863" y="2831"/>
                  </a:cubicBezTo>
                  <a:cubicBezTo>
                    <a:pt x="31005" y="2545"/>
                    <a:pt x="29005" y="4355"/>
                    <a:pt x="26814" y="5784"/>
                  </a:cubicBezTo>
                  <a:lnTo>
                    <a:pt x="26814" y="5784"/>
                  </a:lnTo>
                  <a:cubicBezTo>
                    <a:pt x="22242" y="6355"/>
                    <a:pt x="19861" y="9975"/>
                    <a:pt x="16908" y="12927"/>
                  </a:cubicBezTo>
                  <a:cubicBezTo>
                    <a:pt x="14051" y="15499"/>
                    <a:pt x="11289" y="18166"/>
                    <a:pt x="9955" y="21881"/>
                  </a:cubicBezTo>
                  <a:lnTo>
                    <a:pt x="9955" y="21881"/>
                  </a:lnTo>
                  <a:cubicBezTo>
                    <a:pt x="8526" y="23310"/>
                    <a:pt x="7574" y="24929"/>
                    <a:pt x="7288" y="27024"/>
                  </a:cubicBezTo>
                  <a:cubicBezTo>
                    <a:pt x="5669" y="28834"/>
                    <a:pt x="4907" y="30930"/>
                    <a:pt x="4812" y="33311"/>
                  </a:cubicBezTo>
                  <a:lnTo>
                    <a:pt x="4812" y="33311"/>
                  </a:lnTo>
                  <a:cubicBezTo>
                    <a:pt x="4526" y="34168"/>
                    <a:pt x="4335" y="35025"/>
                    <a:pt x="4050" y="35978"/>
                  </a:cubicBezTo>
                  <a:cubicBezTo>
                    <a:pt x="2335" y="38073"/>
                    <a:pt x="2430" y="40645"/>
                    <a:pt x="2240" y="43217"/>
                  </a:cubicBezTo>
                  <a:cubicBezTo>
                    <a:pt x="1954" y="45026"/>
                    <a:pt x="1573" y="46741"/>
                    <a:pt x="1287" y="48551"/>
                  </a:cubicBezTo>
                  <a:cubicBezTo>
                    <a:pt x="1097" y="51313"/>
                    <a:pt x="811" y="54075"/>
                    <a:pt x="621" y="56837"/>
                  </a:cubicBezTo>
                  <a:lnTo>
                    <a:pt x="621" y="56837"/>
                  </a:lnTo>
                  <a:cubicBezTo>
                    <a:pt x="49" y="60076"/>
                    <a:pt x="-618" y="63220"/>
                    <a:pt x="1097" y="66362"/>
                  </a:cubicBezTo>
                  <a:lnTo>
                    <a:pt x="1097" y="66362"/>
                  </a:lnTo>
                  <a:lnTo>
                    <a:pt x="1097" y="66362"/>
                  </a:lnTo>
                  <a:cubicBezTo>
                    <a:pt x="1002" y="67982"/>
                    <a:pt x="811" y="69601"/>
                    <a:pt x="716" y="71220"/>
                  </a:cubicBezTo>
                  <a:cubicBezTo>
                    <a:pt x="144" y="72745"/>
                    <a:pt x="144" y="74364"/>
                    <a:pt x="811" y="75887"/>
                  </a:cubicBezTo>
                  <a:cubicBezTo>
                    <a:pt x="1002" y="78459"/>
                    <a:pt x="1097" y="80936"/>
                    <a:pt x="1287" y="83508"/>
                  </a:cubicBezTo>
                  <a:cubicBezTo>
                    <a:pt x="906" y="85603"/>
                    <a:pt x="1097" y="87604"/>
                    <a:pt x="2240" y="89413"/>
                  </a:cubicBezTo>
                  <a:cubicBezTo>
                    <a:pt x="2430" y="90937"/>
                    <a:pt x="2526" y="92366"/>
                    <a:pt x="2716" y="93890"/>
                  </a:cubicBezTo>
                  <a:cubicBezTo>
                    <a:pt x="3383" y="96652"/>
                    <a:pt x="2907" y="99605"/>
                    <a:pt x="4621" y="102081"/>
                  </a:cubicBezTo>
                  <a:cubicBezTo>
                    <a:pt x="5193" y="107701"/>
                    <a:pt x="6526" y="113035"/>
                    <a:pt x="9098" y="118083"/>
                  </a:cubicBezTo>
                  <a:cubicBezTo>
                    <a:pt x="9098" y="119988"/>
                    <a:pt x="9669" y="121703"/>
                    <a:pt x="10908" y="123132"/>
                  </a:cubicBezTo>
                  <a:cubicBezTo>
                    <a:pt x="11384" y="124465"/>
                    <a:pt x="11765" y="125704"/>
                    <a:pt x="12241" y="127037"/>
                  </a:cubicBezTo>
                  <a:cubicBezTo>
                    <a:pt x="12908" y="128180"/>
                    <a:pt x="13479" y="129323"/>
                    <a:pt x="14146" y="130466"/>
                  </a:cubicBezTo>
                  <a:cubicBezTo>
                    <a:pt x="14337" y="134752"/>
                    <a:pt x="17670" y="137419"/>
                    <a:pt x="19575" y="140753"/>
                  </a:cubicBezTo>
                  <a:cubicBezTo>
                    <a:pt x="19671" y="141610"/>
                    <a:pt x="19956" y="142277"/>
                    <a:pt x="20433" y="142848"/>
                  </a:cubicBezTo>
                  <a:cubicBezTo>
                    <a:pt x="22147" y="146849"/>
                    <a:pt x="24909" y="150659"/>
                    <a:pt x="28719" y="153707"/>
                  </a:cubicBezTo>
                  <a:close/>
                  <a:moveTo>
                    <a:pt x="77202" y="175995"/>
                  </a:moveTo>
                  <a:cubicBezTo>
                    <a:pt x="77202" y="175995"/>
                    <a:pt x="77106" y="175995"/>
                    <a:pt x="77202" y="175995"/>
                  </a:cubicBezTo>
                  <a:lnTo>
                    <a:pt x="77202" y="175995"/>
                  </a:lnTo>
                  <a:cubicBezTo>
                    <a:pt x="77106" y="175900"/>
                    <a:pt x="77202" y="175900"/>
                    <a:pt x="77202" y="175995"/>
                  </a:cubicBezTo>
                  <a:cubicBezTo>
                    <a:pt x="77202" y="175900"/>
                    <a:pt x="77202" y="175995"/>
                    <a:pt x="77202" y="175995"/>
                  </a:cubicBezTo>
                  <a:close/>
                  <a:moveTo>
                    <a:pt x="90632" y="174757"/>
                  </a:moveTo>
                  <a:cubicBezTo>
                    <a:pt x="90632" y="174852"/>
                    <a:pt x="90632" y="174948"/>
                    <a:pt x="90727" y="174948"/>
                  </a:cubicBezTo>
                  <a:cubicBezTo>
                    <a:pt x="90632" y="174948"/>
                    <a:pt x="90632" y="174852"/>
                    <a:pt x="90537" y="174852"/>
                  </a:cubicBezTo>
                  <a:cubicBezTo>
                    <a:pt x="90537" y="174852"/>
                    <a:pt x="90537" y="174757"/>
                    <a:pt x="90632" y="174757"/>
                  </a:cubicBezTo>
                  <a:lnTo>
                    <a:pt x="90632" y="174757"/>
                  </a:lnTo>
                  <a:lnTo>
                    <a:pt x="90632" y="174757"/>
                  </a:lnTo>
                  <a:lnTo>
                    <a:pt x="90632" y="174757"/>
                  </a:lnTo>
                  <a:close/>
                  <a:moveTo>
                    <a:pt x="84822" y="170852"/>
                  </a:moveTo>
                  <a:cubicBezTo>
                    <a:pt x="84822" y="170852"/>
                    <a:pt x="84822" y="170852"/>
                    <a:pt x="84822" y="170852"/>
                  </a:cubicBezTo>
                  <a:cubicBezTo>
                    <a:pt x="84822" y="170852"/>
                    <a:pt x="84822" y="170852"/>
                    <a:pt x="84822" y="170852"/>
                  </a:cubicBezTo>
                  <a:cubicBezTo>
                    <a:pt x="84822" y="170852"/>
                    <a:pt x="84822" y="170852"/>
                    <a:pt x="84822" y="170852"/>
                  </a:cubicBezTo>
                  <a:close/>
                  <a:moveTo>
                    <a:pt x="20623" y="111321"/>
                  </a:moveTo>
                  <a:cubicBezTo>
                    <a:pt x="20623" y="111321"/>
                    <a:pt x="20623" y="111321"/>
                    <a:pt x="20623" y="111321"/>
                  </a:cubicBezTo>
                  <a:cubicBezTo>
                    <a:pt x="20623" y="111321"/>
                    <a:pt x="20718" y="111321"/>
                    <a:pt x="20623" y="111321"/>
                  </a:cubicBezTo>
                  <a:cubicBezTo>
                    <a:pt x="20623" y="111321"/>
                    <a:pt x="20623" y="111321"/>
                    <a:pt x="20623" y="111321"/>
                  </a:cubicBezTo>
                  <a:close/>
                  <a:moveTo>
                    <a:pt x="85488" y="162375"/>
                  </a:moveTo>
                  <a:cubicBezTo>
                    <a:pt x="85488" y="162470"/>
                    <a:pt x="85488" y="162470"/>
                    <a:pt x="85488" y="162375"/>
                  </a:cubicBezTo>
                  <a:cubicBezTo>
                    <a:pt x="85488" y="162470"/>
                    <a:pt x="85393" y="162470"/>
                    <a:pt x="85488" y="162375"/>
                  </a:cubicBezTo>
                  <a:cubicBezTo>
                    <a:pt x="85393" y="162470"/>
                    <a:pt x="85393" y="162470"/>
                    <a:pt x="85393" y="162470"/>
                  </a:cubicBezTo>
                  <a:cubicBezTo>
                    <a:pt x="85298" y="162470"/>
                    <a:pt x="85393" y="162470"/>
                    <a:pt x="85488" y="162375"/>
                  </a:cubicBezTo>
                  <a:cubicBezTo>
                    <a:pt x="85393" y="162470"/>
                    <a:pt x="85393" y="162470"/>
                    <a:pt x="85488" y="162375"/>
                  </a:cubicBezTo>
                  <a:lnTo>
                    <a:pt x="85488" y="162375"/>
                  </a:lnTo>
                  <a:lnTo>
                    <a:pt x="85488" y="162375"/>
                  </a:lnTo>
                  <a:lnTo>
                    <a:pt x="85488" y="162375"/>
                  </a:lnTo>
                  <a:close/>
                  <a:moveTo>
                    <a:pt x="85298" y="135609"/>
                  </a:moveTo>
                  <a:cubicBezTo>
                    <a:pt x="85298" y="135609"/>
                    <a:pt x="85298" y="135609"/>
                    <a:pt x="85298" y="135609"/>
                  </a:cubicBezTo>
                  <a:cubicBezTo>
                    <a:pt x="85298" y="135609"/>
                    <a:pt x="85393" y="135514"/>
                    <a:pt x="85298" y="135609"/>
                  </a:cubicBezTo>
                  <a:lnTo>
                    <a:pt x="85965" y="135133"/>
                  </a:lnTo>
                  <a:cubicBezTo>
                    <a:pt x="85965" y="135133"/>
                    <a:pt x="85965" y="135229"/>
                    <a:pt x="86060" y="135229"/>
                  </a:cubicBezTo>
                  <a:cubicBezTo>
                    <a:pt x="85679" y="135323"/>
                    <a:pt x="85488" y="135419"/>
                    <a:pt x="85298" y="135609"/>
                  </a:cubicBezTo>
                  <a:cubicBezTo>
                    <a:pt x="85298" y="135609"/>
                    <a:pt x="85298" y="135609"/>
                    <a:pt x="85298" y="135609"/>
                  </a:cubicBezTo>
                  <a:close/>
                  <a:moveTo>
                    <a:pt x="64724" y="117893"/>
                  </a:moveTo>
                  <a:cubicBezTo>
                    <a:pt x="64819" y="117893"/>
                    <a:pt x="64914" y="117893"/>
                    <a:pt x="64914" y="117798"/>
                  </a:cubicBezTo>
                  <a:cubicBezTo>
                    <a:pt x="64914" y="117893"/>
                    <a:pt x="64914" y="117988"/>
                    <a:pt x="65010" y="118083"/>
                  </a:cubicBezTo>
                  <a:cubicBezTo>
                    <a:pt x="64914" y="117988"/>
                    <a:pt x="64819" y="117893"/>
                    <a:pt x="64724" y="117893"/>
                  </a:cubicBezTo>
                  <a:close/>
                  <a:moveTo>
                    <a:pt x="84631" y="82079"/>
                  </a:moveTo>
                  <a:cubicBezTo>
                    <a:pt x="84250" y="82079"/>
                    <a:pt x="83964" y="82270"/>
                    <a:pt x="83774" y="82460"/>
                  </a:cubicBezTo>
                  <a:cubicBezTo>
                    <a:pt x="83679" y="82460"/>
                    <a:pt x="83679" y="82555"/>
                    <a:pt x="83583" y="82555"/>
                  </a:cubicBezTo>
                  <a:cubicBezTo>
                    <a:pt x="83869" y="82270"/>
                    <a:pt x="84155" y="82079"/>
                    <a:pt x="84631" y="82079"/>
                  </a:cubicBezTo>
                  <a:lnTo>
                    <a:pt x="84631" y="82079"/>
                  </a:lnTo>
                  <a:close/>
                  <a:moveTo>
                    <a:pt x="75868" y="103986"/>
                  </a:moveTo>
                  <a:cubicBezTo>
                    <a:pt x="75868" y="103986"/>
                    <a:pt x="75868" y="103986"/>
                    <a:pt x="75868" y="103986"/>
                  </a:cubicBezTo>
                  <a:cubicBezTo>
                    <a:pt x="75868" y="103986"/>
                    <a:pt x="75868" y="103986"/>
                    <a:pt x="75868" y="103986"/>
                  </a:cubicBezTo>
                  <a:cubicBezTo>
                    <a:pt x="75868" y="103986"/>
                    <a:pt x="75868" y="103986"/>
                    <a:pt x="75868" y="103986"/>
                  </a:cubicBezTo>
                  <a:close/>
                  <a:moveTo>
                    <a:pt x="61200" y="96462"/>
                  </a:moveTo>
                  <a:cubicBezTo>
                    <a:pt x="61200" y="96462"/>
                    <a:pt x="61200" y="96462"/>
                    <a:pt x="61200" y="96462"/>
                  </a:cubicBezTo>
                  <a:lnTo>
                    <a:pt x="61200" y="96462"/>
                  </a:lnTo>
                  <a:cubicBezTo>
                    <a:pt x="61200" y="96462"/>
                    <a:pt x="61200" y="96462"/>
                    <a:pt x="61200" y="96462"/>
                  </a:cubicBezTo>
                  <a:close/>
                  <a:moveTo>
                    <a:pt x="76440" y="122179"/>
                  </a:moveTo>
                  <a:cubicBezTo>
                    <a:pt x="76630" y="122179"/>
                    <a:pt x="76916" y="122179"/>
                    <a:pt x="77106" y="122179"/>
                  </a:cubicBezTo>
                  <a:cubicBezTo>
                    <a:pt x="77106" y="122179"/>
                    <a:pt x="77106" y="122179"/>
                    <a:pt x="77106" y="122179"/>
                  </a:cubicBezTo>
                  <a:cubicBezTo>
                    <a:pt x="77202" y="122179"/>
                    <a:pt x="77202" y="122274"/>
                    <a:pt x="77202" y="122274"/>
                  </a:cubicBezTo>
                  <a:cubicBezTo>
                    <a:pt x="77106" y="122274"/>
                    <a:pt x="77011" y="122274"/>
                    <a:pt x="76916" y="122274"/>
                  </a:cubicBezTo>
                  <a:cubicBezTo>
                    <a:pt x="77011" y="122274"/>
                    <a:pt x="77011" y="122179"/>
                    <a:pt x="77011" y="122179"/>
                  </a:cubicBezTo>
                  <a:cubicBezTo>
                    <a:pt x="76916" y="122084"/>
                    <a:pt x="76630" y="122179"/>
                    <a:pt x="76440" y="122179"/>
                  </a:cubicBezTo>
                  <a:close/>
                  <a:moveTo>
                    <a:pt x="87012" y="134466"/>
                  </a:moveTo>
                  <a:cubicBezTo>
                    <a:pt x="87012" y="134466"/>
                    <a:pt x="86917" y="134466"/>
                    <a:pt x="87012" y="134466"/>
                  </a:cubicBezTo>
                  <a:cubicBezTo>
                    <a:pt x="86917" y="134466"/>
                    <a:pt x="86917" y="134466"/>
                    <a:pt x="87012" y="134466"/>
                  </a:cubicBezTo>
                  <a:cubicBezTo>
                    <a:pt x="87012" y="134466"/>
                    <a:pt x="87012" y="134371"/>
                    <a:pt x="87012" y="134466"/>
                  </a:cubicBezTo>
                  <a:close/>
                  <a:moveTo>
                    <a:pt x="93394" y="93985"/>
                  </a:moveTo>
                  <a:lnTo>
                    <a:pt x="93394" y="93985"/>
                  </a:lnTo>
                  <a:lnTo>
                    <a:pt x="93394" y="93985"/>
                  </a:lnTo>
                  <a:lnTo>
                    <a:pt x="93394" y="93985"/>
                  </a:lnTo>
                  <a:close/>
                  <a:moveTo>
                    <a:pt x="44531" y="90461"/>
                  </a:moveTo>
                  <a:cubicBezTo>
                    <a:pt x="44531" y="90461"/>
                    <a:pt x="44436" y="90461"/>
                    <a:pt x="44531" y="90461"/>
                  </a:cubicBezTo>
                  <a:cubicBezTo>
                    <a:pt x="44436" y="90461"/>
                    <a:pt x="44436" y="90461"/>
                    <a:pt x="44531" y="90461"/>
                  </a:cubicBezTo>
                  <a:cubicBezTo>
                    <a:pt x="44436" y="90461"/>
                    <a:pt x="44531" y="90461"/>
                    <a:pt x="44531" y="90461"/>
                  </a:cubicBezTo>
                  <a:close/>
                  <a:moveTo>
                    <a:pt x="92727" y="128846"/>
                  </a:moveTo>
                  <a:cubicBezTo>
                    <a:pt x="92727" y="128846"/>
                    <a:pt x="92727" y="128942"/>
                    <a:pt x="92727" y="128846"/>
                  </a:cubicBezTo>
                  <a:lnTo>
                    <a:pt x="92727" y="128846"/>
                  </a:lnTo>
                  <a:cubicBezTo>
                    <a:pt x="92727" y="128942"/>
                    <a:pt x="92727" y="128942"/>
                    <a:pt x="92727" y="128846"/>
                  </a:cubicBezTo>
                  <a:cubicBezTo>
                    <a:pt x="92727" y="128846"/>
                    <a:pt x="92727" y="128846"/>
                    <a:pt x="92727" y="128846"/>
                  </a:cubicBezTo>
                  <a:close/>
                  <a:moveTo>
                    <a:pt x="76440" y="130561"/>
                  </a:moveTo>
                  <a:cubicBezTo>
                    <a:pt x="76440" y="130561"/>
                    <a:pt x="76440" y="130466"/>
                    <a:pt x="76440" y="130561"/>
                  </a:cubicBezTo>
                  <a:lnTo>
                    <a:pt x="76440" y="130561"/>
                  </a:lnTo>
                  <a:lnTo>
                    <a:pt x="76440" y="130561"/>
                  </a:lnTo>
                  <a:cubicBezTo>
                    <a:pt x="76440" y="130656"/>
                    <a:pt x="76440" y="130847"/>
                    <a:pt x="76535" y="130942"/>
                  </a:cubicBezTo>
                  <a:cubicBezTo>
                    <a:pt x="76440" y="130942"/>
                    <a:pt x="76440" y="130847"/>
                    <a:pt x="76344" y="130847"/>
                  </a:cubicBezTo>
                  <a:cubicBezTo>
                    <a:pt x="76344" y="130656"/>
                    <a:pt x="76344" y="130561"/>
                    <a:pt x="76440" y="130561"/>
                  </a:cubicBezTo>
                  <a:close/>
                  <a:moveTo>
                    <a:pt x="91775" y="50360"/>
                  </a:moveTo>
                  <a:lnTo>
                    <a:pt x="91775" y="50360"/>
                  </a:lnTo>
                  <a:lnTo>
                    <a:pt x="91775" y="50360"/>
                  </a:lnTo>
                  <a:cubicBezTo>
                    <a:pt x="91775" y="50551"/>
                    <a:pt x="91870" y="50646"/>
                    <a:pt x="91870" y="50837"/>
                  </a:cubicBezTo>
                  <a:cubicBezTo>
                    <a:pt x="91775" y="50742"/>
                    <a:pt x="91680" y="50551"/>
                    <a:pt x="91489" y="50456"/>
                  </a:cubicBezTo>
                  <a:cubicBezTo>
                    <a:pt x="91584" y="50456"/>
                    <a:pt x="91680" y="50456"/>
                    <a:pt x="91775" y="50360"/>
                  </a:cubicBezTo>
                  <a:close/>
                  <a:moveTo>
                    <a:pt x="89584" y="51885"/>
                  </a:moveTo>
                  <a:cubicBezTo>
                    <a:pt x="89584" y="51885"/>
                    <a:pt x="89584" y="51885"/>
                    <a:pt x="89584" y="51885"/>
                  </a:cubicBezTo>
                  <a:cubicBezTo>
                    <a:pt x="89584" y="51885"/>
                    <a:pt x="89584" y="51885"/>
                    <a:pt x="89584" y="51885"/>
                  </a:cubicBezTo>
                  <a:lnTo>
                    <a:pt x="89584" y="51885"/>
                  </a:lnTo>
                  <a:cubicBezTo>
                    <a:pt x="89679" y="51980"/>
                    <a:pt x="89679" y="52075"/>
                    <a:pt x="89775" y="52170"/>
                  </a:cubicBezTo>
                  <a:cubicBezTo>
                    <a:pt x="89775" y="52170"/>
                    <a:pt x="89679" y="52170"/>
                    <a:pt x="89679" y="52170"/>
                  </a:cubicBezTo>
                  <a:cubicBezTo>
                    <a:pt x="89679" y="51980"/>
                    <a:pt x="89584" y="51980"/>
                    <a:pt x="89584" y="51885"/>
                  </a:cubicBezTo>
                  <a:close/>
                  <a:moveTo>
                    <a:pt x="36435" y="83222"/>
                  </a:moveTo>
                  <a:cubicBezTo>
                    <a:pt x="36435" y="83222"/>
                    <a:pt x="36435" y="83222"/>
                    <a:pt x="36435" y="83222"/>
                  </a:cubicBezTo>
                  <a:cubicBezTo>
                    <a:pt x="36339" y="83317"/>
                    <a:pt x="36339" y="83317"/>
                    <a:pt x="36435" y="83222"/>
                  </a:cubicBezTo>
                  <a:cubicBezTo>
                    <a:pt x="36339" y="83222"/>
                    <a:pt x="36339" y="83222"/>
                    <a:pt x="36435" y="83222"/>
                  </a:cubicBezTo>
                  <a:close/>
                  <a:moveTo>
                    <a:pt x="78726" y="136752"/>
                  </a:moveTo>
                  <a:cubicBezTo>
                    <a:pt x="78821" y="136752"/>
                    <a:pt x="78916" y="136752"/>
                    <a:pt x="79107" y="136657"/>
                  </a:cubicBezTo>
                  <a:cubicBezTo>
                    <a:pt x="79107" y="136657"/>
                    <a:pt x="79107" y="136657"/>
                    <a:pt x="79107" y="136657"/>
                  </a:cubicBezTo>
                  <a:cubicBezTo>
                    <a:pt x="78916" y="136752"/>
                    <a:pt x="78821" y="136752"/>
                    <a:pt x="78726" y="136752"/>
                  </a:cubicBezTo>
                  <a:close/>
                  <a:moveTo>
                    <a:pt x="94728" y="146277"/>
                  </a:moveTo>
                  <a:cubicBezTo>
                    <a:pt x="94823" y="146277"/>
                    <a:pt x="94918" y="146182"/>
                    <a:pt x="95109" y="146182"/>
                  </a:cubicBezTo>
                  <a:cubicBezTo>
                    <a:pt x="95204" y="146277"/>
                    <a:pt x="95109" y="146277"/>
                    <a:pt x="95204" y="146373"/>
                  </a:cubicBezTo>
                  <a:cubicBezTo>
                    <a:pt x="94918" y="146277"/>
                    <a:pt x="94823" y="146277"/>
                    <a:pt x="94728" y="146277"/>
                  </a:cubicBezTo>
                  <a:close/>
                  <a:moveTo>
                    <a:pt x="89679" y="159422"/>
                  </a:moveTo>
                  <a:cubicBezTo>
                    <a:pt x="89775" y="159422"/>
                    <a:pt x="89775" y="159517"/>
                    <a:pt x="89775" y="159517"/>
                  </a:cubicBezTo>
                  <a:cubicBezTo>
                    <a:pt x="89775" y="159517"/>
                    <a:pt x="89775" y="159517"/>
                    <a:pt x="89775" y="159517"/>
                  </a:cubicBezTo>
                  <a:cubicBezTo>
                    <a:pt x="89679" y="159422"/>
                    <a:pt x="89679" y="159422"/>
                    <a:pt x="89679" y="159422"/>
                  </a:cubicBezTo>
                  <a:close/>
                  <a:moveTo>
                    <a:pt x="107396" y="136467"/>
                  </a:moveTo>
                  <a:lnTo>
                    <a:pt x="107586" y="136276"/>
                  </a:lnTo>
                  <a:cubicBezTo>
                    <a:pt x="107491" y="136371"/>
                    <a:pt x="107491" y="136467"/>
                    <a:pt x="107396" y="136562"/>
                  </a:cubicBezTo>
                  <a:cubicBezTo>
                    <a:pt x="107396" y="136467"/>
                    <a:pt x="107396" y="136467"/>
                    <a:pt x="107396" y="136467"/>
                  </a:cubicBezTo>
                  <a:close/>
                  <a:moveTo>
                    <a:pt x="22338" y="92842"/>
                  </a:moveTo>
                  <a:cubicBezTo>
                    <a:pt x="22242" y="92938"/>
                    <a:pt x="22147" y="92938"/>
                    <a:pt x="22052" y="93033"/>
                  </a:cubicBezTo>
                  <a:cubicBezTo>
                    <a:pt x="22147" y="92938"/>
                    <a:pt x="22242" y="92938"/>
                    <a:pt x="22338" y="92747"/>
                  </a:cubicBezTo>
                  <a:cubicBezTo>
                    <a:pt x="22338" y="92842"/>
                    <a:pt x="22338" y="92842"/>
                    <a:pt x="22338" y="92842"/>
                  </a:cubicBezTo>
                  <a:close/>
                  <a:moveTo>
                    <a:pt x="73677" y="21405"/>
                  </a:moveTo>
                  <a:cubicBezTo>
                    <a:pt x="73677" y="21405"/>
                    <a:pt x="73677" y="21405"/>
                    <a:pt x="73677" y="21405"/>
                  </a:cubicBezTo>
                  <a:lnTo>
                    <a:pt x="73677" y="21405"/>
                  </a:lnTo>
                  <a:cubicBezTo>
                    <a:pt x="73677" y="21405"/>
                    <a:pt x="73677" y="21405"/>
                    <a:pt x="73677" y="21405"/>
                  </a:cubicBezTo>
                  <a:close/>
                  <a:moveTo>
                    <a:pt x="65391" y="25500"/>
                  </a:moveTo>
                  <a:cubicBezTo>
                    <a:pt x="65391" y="25500"/>
                    <a:pt x="65391" y="25500"/>
                    <a:pt x="65391" y="25500"/>
                  </a:cubicBezTo>
                  <a:cubicBezTo>
                    <a:pt x="65391" y="25500"/>
                    <a:pt x="65391" y="25500"/>
                    <a:pt x="65391" y="25500"/>
                  </a:cubicBezTo>
                  <a:cubicBezTo>
                    <a:pt x="65391" y="25500"/>
                    <a:pt x="65391" y="25500"/>
                    <a:pt x="65391" y="25500"/>
                  </a:cubicBezTo>
                  <a:close/>
                  <a:moveTo>
                    <a:pt x="37292" y="147611"/>
                  </a:moveTo>
                  <a:lnTo>
                    <a:pt x="37292" y="147611"/>
                  </a:lnTo>
                  <a:cubicBezTo>
                    <a:pt x="37292" y="147802"/>
                    <a:pt x="37292" y="147992"/>
                    <a:pt x="37292" y="148087"/>
                  </a:cubicBezTo>
                  <a:cubicBezTo>
                    <a:pt x="37292" y="148087"/>
                    <a:pt x="37292" y="148087"/>
                    <a:pt x="37292" y="148087"/>
                  </a:cubicBezTo>
                  <a:cubicBezTo>
                    <a:pt x="37292" y="147896"/>
                    <a:pt x="37292" y="147706"/>
                    <a:pt x="37292" y="147611"/>
                  </a:cubicBezTo>
                  <a:close/>
                  <a:moveTo>
                    <a:pt x="115016" y="83793"/>
                  </a:moveTo>
                  <a:cubicBezTo>
                    <a:pt x="115016" y="83793"/>
                    <a:pt x="114921" y="83698"/>
                    <a:pt x="114921" y="83698"/>
                  </a:cubicBezTo>
                  <a:cubicBezTo>
                    <a:pt x="115302" y="83317"/>
                    <a:pt x="115683" y="83222"/>
                    <a:pt x="116064" y="83317"/>
                  </a:cubicBezTo>
                  <a:cubicBezTo>
                    <a:pt x="115778" y="83508"/>
                    <a:pt x="115397" y="83698"/>
                    <a:pt x="115016" y="83793"/>
                  </a:cubicBezTo>
                  <a:close/>
                  <a:moveTo>
                    <a:pt x="117588" y="76840"/>
                  </a:moveTo>
                  <a:cubicBezTo>
                    <a:pt x="117588" y="76650"/>
                    <a:pt x="117588" y="76554"/>
                    <a:pt x="117588" y="76364"/>
                  </a:cubicBezTo>
                  <a:cubicBezTo>
                    <a:pt x="117588" y="76364"/>
                    <a:pt x="117683" y="76459"/>
                    <a:pt x="117683" y="76459"/>
                  </a:cubicBezTo>
                  <a:cubicBezTo>
                    <a:pt x="117683" y="76650"/>
                    <a:pt x="117778" y="76745"/>
                    <a:pt x="117588" y="76840"/>
                  </a:cubicBezTo>
                  <a:close/>
                  <a:moveTo>
                    <a:pt x="66438" y="20071"/>
                  </a:moveTo>
                  <a:cubicBezTo>
                    <a:pt x="66438" y="19976"/>
                    <a:pt x="66438" y="19976"/>
                    <a:pt x="66438" y="20071"/>
                  </a:cubicBezTo>
                  <a:cubicBezTo>
                    <a:pt x="66438" y="19976"/>
                    <a:pt x="66438" y="19976"/>
                    <a:pt x="66438" y="20071"/>
                  </a:cubicBezTo>
                  <a:cubicBezTo>
                    <a:pt x="66438" y="19976"/>
                    <a:pt x="66438" y="19976"/>
                    <a:pt x="66438" y="20071"/>
                  </a:cubicBezTo>
                  <a:close/>
                  <a:moveTo>
                    <a:pt x="68629" y="23310"/>
                  </a:moveTo>
                  <a:cubicBezTo>
                    <a:pt x="68629" y="23310"/>
                    <a:pt x="68629" y="23310"/>
                    <a:pt x="68629" y="23310"/>
                  </a:cubicBezTo>
                  <a:cubicBezTo>
                    <a:pt x="68629" y="23310"/>
                    <a:pt x="68534" y="23310"/>
                    <a:pt x="68629" y="23310"/>
                  </a:cubicBezTo>
                  <a:cubicBezTo>
                    <a:pt x="68534" y="23310"/>
                    <a:pt x="68629" y="23310"/>
                    <a:pt x="68629" y="23310"/>
                  </a:cubicBezTo>
                  <a:close/>
                  <a:moveTo>
                    <a:pt x="35006" y="139610"/>
                  </a:moveTo>
                  <a:lnTo>
                    <a:pt x="35006" y="139610"/>
                  </a:lnTo>
                  <a:lnTo>
                    <a:pt x="35006" y="139610"/>
                  </a:lnTo>
                  <a:cubicBezTo>
                    <a:pt x="35006" y="139705"/>
                    <a:pt x="35006" y="139800"/>
                    <a:pt x="34911" y="139991"/>
                  </a:cubicBezTo>
                  <a:cubicBezTo>
                    <a:pt x="34815" y="139896"/>
                    <a:pt x="34720" y="139896"/>
                    <a:pt x="34625" y="139896"/>
                  </a:cubicBezTo>
                  <a:cubicBezTo>
                    <a:pt x="34815" y="139705"/>
                    <a:pt x="34911" y="139610"/>
                    <a:pt x="35006" y="139610"/>
                  </a:cubicBezTo>
                  <a:close/>
                  <a:moveTo>
                    <a:pt x="110063" y="152087"/>
                  </a:moveTo>
                  <a:cubicBezTo>
                    <a:pt x="110063" y="152087"/>
                    <a:pt x="110063" y="152087"/>
                    <a:pt x="110063" y="152087"/>
                  </a:cubicBezTo>
                  <a:cubicBezTo>
                    <a:pt x="110063" y="152087"/>
                    <a:pt x="110063" y="152087"/>
                    <a:pt x="110063" y="152087"/>
                  </a:cubicBezTo>
                  <a:cubicBezTo>
                    <a:pt x="110063" y="152087"/>
                    <a:pt x="110063" y="152087"/>
                    <a:pt x="110063" y="152087"/>
                  </a:cubicBezTo>
                  <a:close/>
                  <a:moveTo>
                    <a:pt x="120731" y="121036"/>
                  </a:moveTo>
                  <a:cubicBezTo>
                    <a:pt x="120731" y="121036"/>
                    <a:pt x="120731" y="121036"/>
                    <a:pt x="120731" y="121036"/>
                  </a:cubicBezTo>
                  <a:cubicBezTo>
                    <a:pt x="120826" y="121226"/>
                    <a:pt x="121017" y="121513"/>
                    <a:pt x="121112" y="121608"/>
                  </a:cubicBezTo>
                  <a:cubicBezTo>
                    <a:pt x="120921" y="121417"/>
                    <a:pt x="120826" y="121226"/>
                    <a:pt x="120731" y="121036"/>
                  </a:cubicBezTo>
                  <a:close/>
                  <a:moveTo>
                    <a:pt x="16813" y="47408"/>
                  </a:moveTo>
                  <a:cubicBezTo>
                    <a:pt x="16813" y="47408"/>
                    <a:pt x="16813" y="47408"/>
                    <a:pt x="16813" y="47408"/>
                  </a:cubicBezTo>
                  <a:cubicBezTo>
                    <a:pt x="16813" y="47408"/>
                    <a:pt x="16813" y="47408"/>
                    <a:pt x="16813" y="47408"/>
                  </a:cubicBezTo>
                  <a:cubicBezTo>
                    <a:pt x="16813" y="47408"/>
                    <a:pt x="16813" y="47408"/>
                    <a:pt x="16813" y="47408"/>
                  </a:cubicBezTo>
                  <a:close/>
                  <a:moveTo>
                    <a:pt x="13956" y="48170"/>
                  </a:moveTo>
                  <a:cubicBezTo>
                    <a:pt x="13860" y="48075"/>
                    <a:pt x="13765" y="47979"/>
                    <a:pt x="13670" y="47979"/>
                  </a:cubicBezTo>
                  <a:cubicBezTo>
                    <a:pt x="13765" y="47884"/>
                    <a:pt x="13860" y="47884"/>
                    <a:pt x="13860" y="47789"/>
                  </a:cubicBezTo>
                  <a:cubicBezTo>
                    <a:pt x="13956" y="47884"/>
                    <a:pt x="13956" y="47979"/>
                    <a:pt x="13956" y="48170"/>
                  </a:cubicBezTo>
                  <a:close/>
                  <a:moveTo>
                    <a:pt x="18909" y="80841"/>
                  </a:moveTo>
                  <a:cubicBezTo>
                    <a:pt x="18909" y="80841"/>
                    <a:pt x="18909" y="80841"/>
                    <a:pt x="18909" y="80841"/>
                  </a:cubicBezTo>
                  <a:cubicBezTo>
                    <a:pt x="18909" y="80841"/>
                    <a:pt x="18909" y="80841"/>
                    <a:pt x="18909" y="80841"/>
                  </a:cubicBezTo>
                  <a:cubicBezTo>
                    <a:pt x="18909" y="80841"/>
                    <a:pt x="18909" y="80841"/>
                    <a:pt x="18909" y="80841"/>
                  </a:cubicBezTo>
                  <a:close/>
                  <a:moveTo>
                    <a:pt x="51579" y="165518"/>
                  </a:moveTo>
                  <a:cubicBezTo>
                    <a:pt x="51579" y="165613"/>
                    <a:pt x="51579" y="165613"/>
                    <a:pt x="51579" y="165613"/>
                  </a:cubicBezTo>
                  <a:cubicBezTo>
                    <a:pt x="51579" y="165613"/>
                    <a:pt x="51579" y="165613"/>
                    <a:pt x="51484" y="165613"/>
                  </a:cubicBezTo>
                  <a:cubicBezTo>
                    <a:pt x="51484" y="165518"/>
                    <a:pt x="51579" y="165518"/>
                    <a:pt x="51579" y="165518"/>
                  </a:cubicBezTo>
                  <a:close/>
                  <a:moveTo>
                    <a:pt x="76249" y="155993"/>
                  </a:moveTo>
                  <a:lnTo>
                    <a:pt x="76249" y="155993"/>
                  </a:lnTo>
                  <a:lnTo>
                    <a:pt x="76249" y="155993"/>
                  </a:lnTo>
                  <a:lnTo>
                    <a:pt x="76249" y="155993"/>
                  </a:lnTo>
                  <a:lnTo>
                    <a:pt x="76249" y="155993"/>
                  </a:lnTo>
                  <a:cubicBezTo>
                    <a:pt x="76249" y="155993"/>
                    <a:pt x="76249" y="155993"/>
                    <a:pt x="76249" y="155993"/>
                  </a:cubicBezTo>
                  <a:lnTo>
                    <a:pt x="76249" y="155993"/>
                  </a:lnTo>
                  <a:lnTo>
                    <a:pt x="76249" y="155993"/>
                  </a:lnTo>
                  <a:close/>
                  <a:moveTo>
                    <a:pt x="113016" y="156374"/>
                  </a:moveTo>
                  <a:cubicBezTo>
                    <a:pt x="113016" y="156469"/>
                    <a:pt x="113016" y="156564"/>
                    <a:pt x="113016" y="156660"/>
                  </a:cubicBezTo>
                  <a:cubicBezTo>
                    <a:pt x="112920" y="156660"/>
                    <a:pt x="112825" y="156660"/>
                    <a:pt x="112730" y="156564"/>
                  </a:cubicBezTo>
                  <a:cubicBezTo>
                    <a:pt x="112825" y="156564"/>
                    <a:pt x="112920" y="156469"/>
                    <a:pt x="113016" y="156374"/>
                  </a:cubicBezTo>
                  <a:close/>
                  <a:moveTo>
                    <a:pt x="123588" y="71602"/>
                  </a:moveTo>
                  <a:cubicBezTo>
                    <a:pt x="123588" y="71602"/>
                    <a:pt x="123684" y="71506"/>
                    <a:pt x="123684" y="71506"/>
                  </a:cubicBezTo>
                  <a:cubicBezTo>
                    <a:pt x="123684" y="71602"/>
                    <a:pt x="123684" y="71696"/>
                    <a:pt x="123684" y="71696"/>
                  </a:cubicBezTo>
                  <a:cubicBezTo>
                    <a:pt x="123684" y="71696"/>
                    <a:pt x="123588" y="71602"/>
                    <a:pt x="123588" y="71602"/>
                  </a:cubicBezTo>
                  <a:close/>
                  <a:moveTo>
                    <a:pt x="10146" y="72554"/>
                  </a:moveTo>
                  <a:lnTo>
                    <a:pt x="10146" y="72554"/>
                  </a:lnTo>
                  <a:cubicBezTo>
                    <a:pt x="10146" y="72554"/>
                    <a:pt x="10146" y="72554"/>
                    <a:pt x="10146" y="72554"/>
                  </a:cubicBezTo>
                  <a:cubicBezTo>
                    <a:pt x="10146" y="72554"/>
                    <a:pt x="10146" y="72554"/>
                    <a:pt x="10146" y="72554"/>
                  </a:cubicBezTo>
                  <a:close/>
                  <a:moveTo>
                    <a:pt x="61104" y="166280"/>
                  </a:moveTo>
                  <a:lnTo>
                    <a:pt x="61104" y="166280"/>
                  </a:lnTo>
                  <a:cubicBezTo>
                    <a:pt x="61200" y="166280"/>
                    <a:pt x="61200" y="166280"/>
                    <a:pt x="61295" y="166375"/>
                  </a:cubicBezTo>
                  <a:cubicBezTo>
                    <a:pt x="61295" y="166375"/>
                    <a:pt x="61295" y="166470"/>
                    <a:pt x="61200" y="166470"/>
                  </a:cubicBezTo>
                  <a:cubicBezTo>
                    <a:pt x="61200" y="166375"/>
                    <a:pt x="61200" y="166280"/>
                    <a:pt x="61104" y="166280"/>
                  </a:cubicBezTo>
                  <a:lnTo>
                    <a:pt x="61104" y="166280"/>
                  </a:lnTo>
                  <a:close/>
                  <a:moveTo>
                    <a:pt x="17004" y="26643"/>
                  </a:move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lose/>
                  <a:moveTo>
                    <a:pt x="10241" y="86746"/>
                  </a:moveTo>
                  <a:cubicBezTo>
                    <a:pt x="10241" y="86746"/>
                    <a:pt x="10241" y="86651"/>
                    <a:pt x="10241" y="86746"/>
                  </a:cubicBezTo>
                  <a:cubicBezTo>
                    <a:pt x="10146" y="86651"/>
                    <a:pt x="10146" y="86651"/>
                    <a:pt x="10241" y="86746"/>
                  </a:cubicBezTo>
                  <a:cubicBezTo>
                    <a:pt x="10241" y="86651"/>
                    <a:pt x="10241" y="86651"/>
                    <a:pt x="10241" y="86746"/>
                  </a:cubicBezTo>
                  <a:close/>
                  <a:moveTo>
                    <a:pt x="2811" y="61695"/>
                  </a:moveTo>
                  <a:cubicBezTo>
                    <a:pt x="2811" y="61695"/>
                    <a:pt x="2811" y="61695"/>
                    <a:pt x="2811" y="61695"/>
                  </a:cubicBezTo>
                  <a:cubicBezTo>
                    <a:pt x="2811" y="61695"/>
                    <a:pt x="2811" y="61695"/>
                    <a:pt x="2811" y="61695"/>
                  </a:cubicBezTo>
                  <a:cubicBezTo>
                    <a:pt x="2811" y="61695"/>
                    <a:pt x="2811" y="61695"/>
                    <a:pt x="2811" y="6169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2" name="Freeform: Shape 33">
              <a:extLst>
                <a:ext uri="{FF2B5EF4-FFF2-40B4-BE49-F238E27FC236}">
                  <a16:creationId xmlns:a16="http://schemas.microsoft.com/office/drawing/2014/main" id="{D878371F-E036-E357-C39A-3F512C54C8FA}"/>
                </a:ext>
              </a:extLst>
            </p:cNvPr>
            <p:cNvSpPr/>
            <p:nvPr/>
          </p:nvSpPr>
          <p:spPr>
            <a:xfrm>
              <a:off x="4591642" y="5492368"/>
              <a:ext cx="164630" cy="189462"/>
            </a:xfrm>
            <a:custGeom>
              <a:avLst/>
              <a:gdLst>
                <a:gd name="connsiteX0" fmla="*/ 147139 w 164630"/>
                <a:gd name="connsiteY0" fmla="*/ 29750 h 189462"/>
                <a:gd name="connsiteX1" fmla="*/ 141805 w 164630"/>
                <a:gd name="connsiteY1" fmla="*/ 23845 h 189462"/>
                <a:gd name="connsiteX2" fmla="*/ 140948 w 164630"/>
                <a:gd name="connsiteY2" fmla="*/ 22797 h 189462"/>
                <a:gd name="connsiteX3" fmla="*/ 135328 w 164630"/>
                <a:gd name="connsiteY3" fmla="*/ 17082 h 189462"/>
                <a:gd name="connsiteX4" fmla="*/ 128947 w 164630"/>
                <a:gd name="connsiteY4" fmla="*/ 11938 h 189462"/>
                <a:gd name="connsiteX5" fmla="*/ 126661 w 164630"/>
                <a:gd name="connsiteY5" fmla="*/ 10319 h 189462"/>
                <a:gd name="connsiteX6" fmla="*/ 126661 w 164630"/>
                <a:gd name="connsiteY6" fmla="*/ 10319 h 189462"/>
                <a:gd name="connsiteX7" fmla="*/ 113326 w 164630"/>
                <a:gd name="connsiteY7" fmla="*/ 5461 h 189462"/>
                <a:gd name="connsiteX8" fmla="*/ 113326 w 164630"/>
                <a:gd name="connsiteY8" fmla="*/ 5461 h 189462"/>
                <a:gd name="connsiteX9" fmla="*/ 109801 w 164630"/>
                <a:gd name="connsiteY9" fmla="*/ 4318 h 189462"/>
                <a:gd name="connsiteX10" fmla="*/ 99800 w 164630"/>
                <a:gd name="connsiteY10" fmla="*/ 1461 h 189462"/>
                <a:gd name="connsiteX11" fmla="*/ 91513 w 164630"/>
                <a:gd name="connsiteY11" fmla="*/ 889 h 189462"/>
                <a:gd name="connsiteX12" fmla="*/ 91609 w 164630"/>
                <a:gd name="connsiteY12" fmla="*/ 1080 h 189462"/>
                <a:gd name="connsiteX13" fmla="*/ 91513 w 164630"/>
                <a:gd name="connsiteY13" fmla="*/ 1080 h 189462"/>
                <a:gd name="connsiteX14" fmla="*/ 91513 w 164630"/>
                <a:gd name="connsiteY14" fmla="*/ 889 h 189462"/>
                <a:gd name="connsiteX15" fmla="*/ 81417 w 164630"/>
                <a:gd name="connsiteY15" fmla="*/ 4890 h 189462"/>
                <a:gd name="connsiteX16" fmla="*/ 75130 w 164630"/>
                <a:gd name="connsiteY16" fmla="*/ 7271 h 189462"/>
                <a:gd name="connsiteX17" fmla="*/ 68082 w 164630"/>
                <a:gd name="connsiteY17" fmla="*/ 10795 h 189462"/>
                <a:gd name="connsiteX18" fmla="*/ 68082 w 164630"/>
                <a:gd name="connsiteY18" fmla="*/ 10795 h 189462"/>
                <a:gd name="connsiteX19" fmla="*/ 68082 w 164630"/>
                <a:gd name="connsiteY19" fmla="*/ 10795 h 189462"/>
                <a:gd name="connsiteX20" fmla="*/ 60462 w 164630"/>
                <a:gd name="connsiteY20" fmla="*/ 15843 h 189462"/>
                <a:gd name="connsiteX21" fmla="*/ 61033 w 164630"/>
                <a:gd name="connsiteY21" fmla="*/ 16796 h 189462"/>
                <a:gd name="connsiteX22" fmla="*/ 61033 w 164630"/>
                <a:gd name="connsiteY22" fmla="*/ 16796 h 189462"/>
                <a:gd name="connsiteX23" fmla="*/ 61033 w 164630"/>
                <a:gd name="connsiteY23" fmla="*/ 16796 h 189462"/>
                <a:gd name="connsiteX24" fmla="*/ 60748 w 164630"/>
                <a:gd name="connsiteY24" fmla="*/ 16986 h 189462"/>
                <a:gd name="connsiteX25" fmla="*/ 60462 w 164630"/>
                <a:gd name="connsiteY25" fmla="*/ 15843 h 189462"/>
                <a:gd name="connsiteX26" fmla="*/ 53032 w 164630"/>
                <a:gd name="connsiteY26" fmla="*/ 21177 h 189462"/>
                <a:gd name="connsiteX27" fmla="*/ 53032 w 164630"/>
                <a:gd name="connsiteY27" fmla="*/ 21177 h 189462"/>
                <a:gd name="connsiteX28" fmla="*/ 53032 w 164630"/>
                <a:gd name="connsiteY28" fmla="*/ 21177 h 189462"/>
                <a:gd name="connsiteX29" fmla="*/ 50080 w 164630"/>
                <a:gd name="connsiteY29" fmla="*/ 24130 h 189462"/>
                <a:gd name="connsiteX30" fmla="*/ 44936 w 164630"/>
                <a:gd name="connsiteY30" fmla="*/ 28416 h 189462"/>
                <a:gd name="connsiteX31" fmla="*/ 44936 w 164630"/>
                <a:gd name="connsiteY31" fmla="*/ 28416 h 189462"/>
                <a:gd name="connsiteX32" fmla="*/ 44936 w 164630"/>
                <a:gd name="connsiteY32" fmla="*/ 28416 h 189462"/>
                <a:gd name="connsiteX33" fmla="*/ 38459 w 164630"/>
                <a:gd name="connsiteY33" fmla="*/ 35179 h 189462"/>
                <a:gd name="connsiteX34" fmla="*/ 38459 w 164630"/>
                <a:gd name="connsiteY34" fmla="*/ 35179 h 189462"/>
                <a:gd name="connsiteX35" fmla="*/ 38459 w 164630"/>
                <a:gd name="connsiteY35" fmla="*/ 35179 h 189462"/>
                <a:gd name="connsiteX36" fmla="*/ 37602 w 164630"/>
                <a:gd name="connsiteY36" fmla="*/ 35942 h 189462"/>
                <a:gd name="connsiteX37" fmla="*/ 35030 w 164630"/>
                <a:gd name="connsiteY37" fmla="*/ 39180 h 189462"/>
                <a:gd name="connsiteX38" fmla="*/ 24648 w 164630"/>
                <a:gd name="connsiteY38" fmla="*/ 52420 h 189462"/>
                <a:gd name="connsiteX39" fmla="*/ 24648 w 164630"/>
                <a:gd name="connsiteY39" fmla="*/ 52420 h 189462"/>
                <a:gd name="connsiteX40" fmla="*/ 14742 w 164630"/>
                <a:gd name="connsiteY40" fmla="*/ 68136 h 189462"/>
                <a:gd name="connsiteX41" fmla="*/ 14742 w 164630"/>
                <a:gd name="connsiteY41" fmla="*/ 68136 h 189462"/>
                <a:gd name="connsiteX42" fmla="*/ 13123 w 164630"/>
                <a:gd name="connsiteY42" fmla="*/ 72708 h 189462"/>
                <a:gd name="connsiteX43" fmla="*/ 13123 w 164630"/>
                <a:gd name="connsiteY43" fmla="*/ 72708 h 189462"/>
                <a:gd name="connsiteX44" fmla="*/ 10170 w 164630"/>
                <a:gd name="connsiteY44" fmla="*/ 77947 h 189462"/>
                <a:gd name="connsiteX45" fmla="*/ 6074 w 164630"/>
                <a:gd name="connsiteY45" fmla="*/ 88615 h 189462"/>
                <a:gd name="connsiteX46" fmla="*/ 6074 w 164630"/>
                <a:gd name="connsiteY46" fmla="*/ 88615 h 189462"/>
                <a:gd name="connsiteX47" fmla="*/ 5217 w 164630"/>
                <a:gd name="connsiteY47" fmla="*/ 91091 h 189462"/>
                <a:gd name="connsiteX48" fmla="*/ 4264 w 164630"/>
                <a:gd name="connsiteY48" fmla="*/ 94615 h 189462"/>
                <a:gd name="connsiteX49" fmla="*/ 4264 w 164630"/>
                <a:gd name="connsiteY49" fmla="*/ 94615 h 189462"/>
                <a:gd name="connsiteX50" fmla="*/ 3121 w 164630"/>
                <a:gd name="connsiteY50" fmla="*/ 99949 h 189462"/>
                <a:gd name="connsiteX51" fmla="*/ 1312 w 164630"/>
                <a:gd name="connsiteY51" fmla="*/ 109189 h 189462"/>
                <a:gd name="connsiteX52" fmla="*/ 1312 w 164630"/>
                <a:gd name="connsiteY52" fmla="*/ 109189 h 189462"/>
                <a:gd name="connsiteX53" fmla="*/ 550 w 164630"/>
                <a:gd name="connsiteY53" fmla="*/ 116523 h 189462"/>
                <a:gd name="connsiteX54" fmla="*/ 550 w 164630"/>
                <a:gd name="connsiteY54" fmla="*/ 116523 h 189462"/>
                <a:gd name="connsiteX55" fmla="*/ 550 w 164630"/>
                <a:gd name="connsiteY55" fmla="*/ 116523 h 189462"/>
                <a:gd name="connsiteX56" fmla="*/ 740 w 164630"/>
                <a:gd name="connsiteY56" fmla="*/ 127191 h 189462"/>
                <a:gd name="connsiteX57" fmla="*/ 740 w 164630"/>
                <a:gd name="connsiteY57" fmla="*/ 127191 h 189462"/>
                <a:gd name="connsiteX58" fmla="*/ 1978 w 164630"/>
                <a:gd name="connsiteY58" fmla="*/ 137573 h 189462"/>
                <a:gd name="connsiteX59" fmla="*/ 1978 w 164630"/>
                <a:gd name="connsiteY59" fmla="*/ 137573 h 189462"/>
                <a:gd name="connsiteX60" fmla="*/ 2931 w 164630"/>
                <a:gd name="connsiteY60" fmla="*/ 143288 h 189462"/>
                <a:gd name="connsiteX61" fmla="*/ 2931 w 164630"/>
                <a:gd name="connsiteY61" fmla="*/ 143288 h 189462"/>
                <a:gd name="connsiteX62" fmla="*/ 6646 w 164630"/>
                <a:gd name="connsiteY62" fmla="*/ 153480 h 189462"/>
                <a:gd name="connsiteX63" fmla="*/ 6646 w 164630"/>
                <a:gd name="connsiteY63" fmla="*/ 153480 h 189462"/>
                <a:gd name="connsiteX64" fmla="*/ 6646 w 164630"/>
                <a:gd name="connsiteY64" fmla="*/ 153480 h 189462"/>
                <a:gd name="connsiteX65" fmla="*/ 7408 w 164630"/>
                <a:gd name="connsiteY65" fmla="*/ 154718 h 189462"/>
                <a:gd name="connsiteX66" fmla="*/ 15313 w 164630"/>
                <a:gd name="connsiteY66" fmla="*/ 167005 h 189462"/>
                <a:gd name="connsiteX67" fmla="*/ 15980 w 164630"/>
                <a:gd name="connsiteY67" fmla="*/ 167863 h 189462"/>
                <a:gd name="connsiteX68" fmla="*/ 15980 w 164630"/>
                <a:gd name="connsiteY68" fmla="*/ 167863 h 189462"/>
                <a:gd name="connsiteX69" fmla="*/ 15980 w 164630"/>
                <a:gd name="connsiteY69" fmla="*/ 167863 h 189462"/>
                <a:gd name="connsiteX70" fmla="*/ 20647 w 164630"/>
                <a:gd name="connsiteY70" fmla="*/ 172720 h 189462"/>
                <a:gd name="connsiteX71" fmla="*/ 20647 w 164630"/>
                <a:gd name="connsiteY71" fmla="*/ 172720 h 189462"/>
                <a:gd name="connsiteX72" fmla="*/ 26553 w 164630"/>
                <a:gd name="connsiteY72" fmla="*/ 176530 h 189462"/>
                <a:gd name="connsiteX73" fmla="*/ 26553 w 164630"/>
                <a:gd name="connsiteY73" fmla="*/ 176530 h 189462"/>
                <a:gd name="connsiteX74" fmla="*/ 30744 w 164630"/>
                <a:gd name="connsiteY74" fmla="*/ 180436 h 189462"/>
                <a:gd name="connsiteX75" fmla="*/ 30744 w 164630"/>
                <a:gd name="connsiteY75" fmla="*/ 180436 h 189462"/>
                <a:gd name="connsiteX76" fmla="*/ 34078 w 164630"/>
                <a:gd name="connsiteY76" fmla="*/ 182626 h 189462"/>
                <a:gd name="connsiteX77" fmla="*/ 34078 w 164630"/>
                <a:gd name="connsiteY77" fmla="*/ 182626 h 189462"/>
                <a:gd name="connsiteX78" fmla="*/ 34078 w 164630"/>
                <a:gd name="connsiteY78" fmla="*/ 182626 h 189462"/>
                <a:gd name="connsiteX79" fmla="*/ 38459 w 164630"/>
                <a:gd name="connsiteY79" fmla="*/ 184341 h 189462"/>
                <a:gd name="connsiteX80" fmla="*/ 38459 w 164630"/>
                <a:gd name="connsiteY80" fmla="*/ 184341 h 189462"/>
                <a:gd name="connsiteX81" fmla="*/ 38459 w 164630"/>
                <a:gd name="connsiteY81" fmla="*/ 184341 h 189462"/>
                <a:gd name="connsiteX82" fmla="*/ 44650 w 164630"/>
                <a:gd name="connsiteY82" fmla="*/ 186817 h 189462"/>
                <a:gd name="connsiteX83" fmla="*/ 44650 w 164630"/>
                <a:gd name="connsiteY83" fmla="*/ 186817 h 189462"/>
                <a:gd name="connsiteX84" fmla="*/ 55509 w 164630"/>
                <a:gd name="connsiteY84" fmla="*/ 188722 h 189462"/>
                <a:gd name="connsiteX85" fmla="*/ 65034 w 164630"/>
                <a:gd name="connsiteY85" fmla="*/ 188913 h 189462"/>
                <a:gd name="connsiteX86" fmla="*/ 65034 w 164630"/>
                <a:gd name="connsiteY86" fmla="*/ 188913 h 189462"/>
                <a:gd name="connsiteX87" fmla="*/ 67701 w 164630"/>
                <a:gd name="connsiteY87" fmla="*/ 188627 h 189462"/>
                <a:gd name="connsiteX88" fmla="*/ 67701 w 164630"/>
                <a:gd name="connsiteY88" fmla="*/ 188627 h 189462"/>
                <a:gd name="connsiteX89" fmla="*/ 70844 w 164630"/>
                <a:gd name="connsiteY89" fmla="*/ 188151 h 189462"/>
                <a:gd name="connsiteX90" fmla="*/ 75416 w 164630"/>
                <a:gd name="connsiteY90" fmla="*/ 187484 h 189462"/>
                <a:gd name="connsiteX91" fmla="*/ 75416 w 164630"/>
                <a:gd name="connsiteY91" fmla="*/ 187484 h 189462"/>
                <a:gd name="connsiteX92" fmla="*/ 75416 w 164630"/>
                <a:gd name="connsiteY92" fmla="*/ 187484 h 189462"/>
                <a:gd name="connsiteX93" fmla="*/ 93037 w 164630"/>
                <a:gd name="connsiteY93" fmla="*/ 181102 h 189462"/>
                <a:gd name="connsiteX94" fmla="*/ 93037 w 164630"/>
                <a:gd name="connsiteY94" fmla="*/ 181102 h 189462"/>
                <a:gd name="connsiteX95" fmla="*/ 95704 w 164630"/>
                <a:gd name="connsiteY95" fmla="*/ 180150 h 189462"/>
                <a:gd name="connsiteX96" fmla="*/ 102277 w 164630"/>
                <a:gd name="connsiteY96" fmla="*/ 175864 h 189462"/>
                <a:gd name="connsiteX97" fmla="*/ 110944 w 164630"/>
                <a:gd name="connsiteY97" fmla="*/ 169958 h 189462"/>
                <a:gd name="connsiteX98" fmla="*/ 111992 w 164630"/>
                <a:gd name="connsiteY98" fmla="*/ 169196 h 189462"/>
                <a:gd name="connsiteX99" fmla="*/ 118374 w 164630"/>
                <a:gd name="connsiteY99" fmla="*/ 164624 h 189462"/>
                <a:gd name="connsiteX100" fmla="*/ 118374 w 164630"/>
                <a:gd name="connsiteY100" fmla="*/ 164624 h 189462"/>
                <a:gd name="connsiteX101" fmla="*/ 132090 w 164630"/>
                <a:gd name="connsiteY101" fmla="*/ 152146 h 189462"/>
                <a:gd name="connsiteX102" fmla="*/ 141996 w 164630"/>
                <a:gd name="connsiteY102" fmla="*/ 141002 h 189462"/>
                <a:gd name="connsiteX103" fmla="*/ 143615 w 164630"/>
                <a:gd name="connsiteY103" fmla="*/ 138716 h 189462"/>
                <a:gd name="connsiteX104" fmla="*/ 146377 w 164630"/>
                <a:gd name="connsiteY104" fmla="*/ 136144 h 189462"/>
                <a:gd name="connsiteX105" fmla="*/ 147139 w 164630"/>
                <a:gd name="connsiteY105" fmla="*/ 134716 h 189462"/>
                <a:gd name="connsiteX106" fmla="*/ 151997 w 164630"/>
                <a:gd name="connsiteY106" fmla="*/ 127953 h 189462"/>
                <a:gd name="connsiteX107" fmla="*/ 156093 w 164630"/>
                <a:gd name="connsiteY107" fmla="*/ 122143 h 189462"/>
                <a:gd name="connsiteX108" fmla="*/ 159046 w 164630"/>
                <a:gd name="connsiteY108" fmla="*/ 116999 h 189462"/>
                <a:gd name="connsiteX109" fmla="*/ 160284 w 164630"/>
                <a:gd name="connsiteY109" fmla="*/ 114427 h 189462"/>
                <a:gd name="connsiteX110" fmla="*/ 161522 w 164630"/>
                <a:gd name="connsiteY110" fmla="*/ 111760 h 189462"/>
                <a:gd name="connsiteX111" fmla="*/ 163618 w 164630"/>
                <a:gd name="connsiteY111" fmla="*/ 102711 h 189462"/>
                <a:gd name="connsiteX112" fmla="*/ 163713 w 164630"/>
                <a:gd name="connsiteY112" fmla="*/ 100902 h 189462"/>
                <a:gd name="connsiteX113" fmla="*/ 163808 w 164630"/>
                <a:gd name="connsiteY113" fmla="*/ 96139 h 189462"/>
                <a:gd name="connsiteX114" fmla="*/ 163808 w 164630"/>
                <a:gd name="connsiteY114" fmla="*/ 96139 h 189462"/>
                <a:gd name="connsiteX115" fmla="*/ 163808 w 164630"/>
                <a:gd name="connsiteY115" fmla="*/ 96139 h 189462"/>
                <a:gd name="connsiteX116" fmla="*/ 161998 w 164630"/>
                <a:gd name="connsiteY116" fmla="*/ 91186 h 189462"/>
                <a:gd name="connsiteX117" fmla="*/ 161998 w 164630"/>
                <a:gd name="connsiteY117" fmla="*/ 91186 h 189462"/>
                <a:gd name="connsiteX118" fmla="*/ 161998 w 164630"/>
                <a:gd name="connsiteY118" fmla="*/ 91186 h 189462"/>
                <a:gd name="connsiteX119" fmla="*/ 163237 w 164630"/>
                <a:gd name="connsiteY119" fmla="*/ 79090 h 189462"/>
                <a:gd name="connsiteX120" fmla="*/ 163141 w 164630"/>
                <a:gd name="connsiteY120" fmla="*/ 71374 h 189462"/>
                <a:gd name="connsiteX121" fmla="*/ 163141 w 164630"/>
                <a:gd name="connsiteY121" fmla="*/ 71374 h 189462"/>
                <a:gd name="connsiteX122" fmla="*/ 162379 w 164630"/>
                <a:gd name="connsiteY122" fmla="*/ 63850 h 189462"/>
                <a:gd name="connsiteX123" fmla="*/ 159617 w 164630"/>
                <a:gd name="connsiteY123" fmla="*/ 55086 h 189462"/>
                <a:gd name="connsiteX124" fmla="*/ 156379 w 164630"/>
                <a:gd name="connsiteY124" fmla="*/ 45847 h 189462"/>
                <a:gd name="connsiteX125" fmla="*/ 156379 w 164630"/>
                <a:gd name="connsiteY125" fmla="*/ 45847 h 189462"/>
                <a:gd name="connsiteX126" fmla="*/ 155902 w 164630"/>
                <a:gd name="connsiteY126" fmla="*/ 44609 h 189462"/>
                <a:gd name="connsiteX127" fmla="*/ 155902 w 164630"/>
                <a:gd name="connsiteY127" fmla="*/ 44609 h 189462"/>
                <a:gd name="connsiteX128" fmla="*/ 154283 w 164630"/>
                <a:gd name="connsiteY128" fmla="*/ 40799 h 189462"/>
                <a:gd name="connsiteX129" fmla="*/ 151426 w 164630"/>
                <a:gd name="connsiteY129" fmla="*/ 36418 h 189462"/>
                <a:gd name="connsiteX130" fmla="*/ 147139 w 164630"/>
                <a:gd name="connsiteY130" fmla="*/ 29750 h 189462"/>
                <a:gd name="connsiteX131" fmla="*/ 147997 w 164630"/>
                <a:gd name="connsiteY131" fmla="*/ 105474 h 189462"/>
                <a:gd name="connsiteX132" fmla="*/ 147711 w 164630"/>
                <a:gd name="connsiteY132" fmla="*/ 105379 h 189462"/>
                <a:gd name="connsiteX133" fmla="*/ 147901 w 164630"/>
                <a:gd name="connsiteY133" fmla="*/ 105188 h 189462"/>
                <a:gd name="connsiteX134" fmla="*/ 147997 w 164630"/>
                <a:gd name="connsiteY134" fmla="*/ 105474 h 189462"/>
                <a:gd name="connsiteX135" fmla="*/ 102658 w 164630"/>
                <a:gd name="connsiteY135" fmla="*/ 124905 h 189462"/>
                <a:gd name="connsiteX136" fmla="*/ 102753 w 164630"/>
                <a:gd name="connsiteY136" fmla="*/ 124905 h 189462"/>
                <a:gd name="connsiteX137" fmla="*/ 102658 w 164630"/>
                <a:gd name="connsiteY137" fmla="*/ 124905 h 189462"/>
                <a:gd name="connsiteX138" fmla="*/ 102658 w 164630"/>
                <a:gd name="connsiteY138" fmla="*/ 124905 h 189462"/>
                <a:gd name="connsiteX139" fmla="*/ 93514 w 164630"/>
                <a:gd name="connsiteY139" fmla="*/ 34417 h 189462"/>
                <a:gd name="connsiteX140" fmla="*/ 93514 w 164630"/>
                <a:gd name="connsiteY140" fmla="*/ 34417 h 189462"/>
                <a:gd name="connsiteX141" fmla="*/ 93704 w 164630"/>
                <a:gd name="connsiteY141" fmla="*/ 34417 h 189462"/>
                <a:gd name="connsiteX142" fmla="*/ 93609 w 164630"/>
                <a:gd name="connsiteY142" fmla="*/ 34513 h 189462"/>
                <a:gd name="connsiteX143" fmla="*/ 93514 w 164630"/>
                <a:gd name="connsiteY143" fmla="*/ 34417 h 189462"/>
                <a:gd name="connsiteX144" fmla="*/ 93514 w 164630"/>
                <a:gd name="connsiteY144" fmla="*/ 34417 h 189462"/>
                <a:gd name="connsiteX145" fmla="*/ 72559 w 164630"/>
                <a:gd name="connsiteY145" fmla="*/ 89948 h 189462"/>
                <a:gd name="connsiteX146" fmla="*/ 72559 w 164630"/>
                <a:gd name="connsiteY146" fmla="*/ 89948 h 189462"/>
                <a:gd name="connsiteX147" fmla="*/ 72559 w 164630"/>
                <a:gd name="connsiteY147" fmla="*/ 89948 h 189462"/>
                <a:gd name="connsiteX148" fmla="*/ 72559 w 164630"/>
                <a:gd name="connsiteY148" fmla="*/ 89948 h 189462"/>
                <a:gd name="connsiteX149" fmla="*/ 79321 w 164630"/>
                <a:gd name="connsiteY149" fmla="*/ 64802 h 189462"/>
                <a:gd name="connsiteX150" fmla="*/ 79321 w 164630"/>
                <a:gd name="connsiteY150" fmla="*/ 64802 h 189462"/>
                <a:gd name="connsiteX151" fmla="*/ 79321 w 164630"/>
                <a:gd name="connsiteY151" fmla="*/ 64802 h 189462"/>
                <a:gd name="connsiteX152" fmla="*/ 79321 w 164630"/>
                <a:gd name="connsiteY152" fmla="*/ 64802 h 189462"/>
                <a:gd name="connsiteX153" fmla="*/ 89132 w 164630"/>
                <a:gd name="connsiteY153" fmla="*/ 77089 h 189462"/>
                <a:gd name="connsiteX154" fmla="*/ 89132 w 164630"/>
                <a:gd name="connsiteY154" fmla="*/ 77089 h 189462"/>
                <a:gd name="connsiteX155" fmla="*/ 89132 w 164630"/>
                <a:gd name="connsiteY155" fmla="*/ 77089 h 189462"/>
                <a:gd name="connsiteX156" fmla="*/ 89227 w 164630"/>
                <a:gd name="connsiteY156" fmla="*/ 77089 h 189462"/>
                <a:gd name="connsiteX157" fmla="*/ 89132 w 164630"/>
                <a:gd name="connsiteY157" fmla="*/ 77089 h 189462"/>
                <a:gd name="connsiteX158" fmla="*/ 106753 w 164630"/>
                <a:gd name="connsiteY158" fmla="*/ 49276 h 189462"/>
                <a:gd name="connsiteX159" fmla="*/ 106753 w 164630"/>
                <a:gd name="connsiteY159" fmla="*/ 49276 h 189462"/>
                <a:gd name="connsiteX160" fmla="*/ 106753 w 164630"/>
                <a:gd name="connsiteY160" fmla="*/ 49276 h 189462"/>
                <a:gd name="connsiteX161" fmla="*/ 106753 w 164630"/>
                <a:gd name="connsiteY161" fmla="*/ 49276 h 189462"/>
                <a:gd name="connsiteX162" fmla="*/ 79417 w 164630"/>
                <a:gd name="connsiteY162" fmla="*/ 88424 h 189462"/>
                <a:gd name="connsiteX163" fmla="*/ 79417 w 164630"/>
                <a:gd name="connsiteY163" fmla="*/ 88424 h 189462"/>
                <a:gd name="connsiteX164" fmla="*/ 79417 w 164630"/>
                <a:gd name="connsiteY164" fmla="*/ 88424 h 189462"/>
                <a:gd name="connsiteX165" fmla="*/ 79226 w 164630"/>
                <a:gd name="connsiteY165" fmla="*/ 88519 h 189462"/>
                <a:gd name="connsiteX166" fmla="*/ 79321 w 164630"/>
                <a:gd name="connsiteY166" fmla="*/ 88329 h 189462"/>
                <a:gd name="connsiteX167" fmla="*/ 79417 w 164630"/>
                <a:gd name="connsiteY167" fmla="*/ 88424 h 189462"/>
                <a:gd name="connsiteX168" fmla="*/ 94276 w 164630"/>
                <a:gd name="connsiteY168" fmla="*/ 72613 h 189462"/>
                <a:gd name="connsiteX169" fmla="*/ 93895 w 164630"/>
                <a:gd name="connsiteY169" fmla="*/ 72232 h 189462"/>
                <a:gd name="connsiteX170" fmla="*/ 94085 w 164630"/>
                <a:gd name="connsiteY170" fmla="*/ 72041 h 189462"/>
                <a:gd name="connsiteX171" fmla="*/ 94276 w 164630"/>
                <a:gd name="connsiteY171" fmla="*/ 72613 h 189462"/>
                <a:gd name="connsiteX172" fmla="*/ 74178 w 164630"/>
                <a:gd name="connsiteY172" fmla="*/ 66612 h 189462"/>
                <a:gd name="connsiteX173" fmla="*/ 74083 w 164630"/>
                <a:gd name="connsiteY173" fmla="*/ 66612 h 189462"/>
                <a:gd name="connsiteX174" fmla="*/ 74178 w 164630"/>
                <a:gd name="connsiteY174" fmla="*/ 66612 h 189462"/>
                <a:gd name="connsiteX175" fmla="*/ 74178 w 164630"/>
                <a:gd name="connsiteY175" fmla="*/ 66612 h 189462"/>
                <a:gd name="connsiteX176" fmla="*/ 45508 w 164630"/>
                <a:gd name="connsiteY176" fmla="*/ 122523 h 189462"/>
                <a:gd name="connsiteX177" fmla="*/ 45508 w 164630"/>
                <a:gd name="connsiteY177" fmla="*/ 122619 h 189462"/>
                <a:gd name="connsiteX178" fmla="*/ 45412 w 164630"/>
                <a:gd name="connsiteY178" fmla="*/ 122619 h 189462"/>
                <a:gd name="connsiteX179" fmla="*/ 45508 w 164630"/>
                <a:gd name="connsiteY179" fmla="*/ 122523 h 189462"/>
                <a:gd name="connsiteX180" fmla="*/ 121898 w 164630"/>
                <a:gd name="connsiteY180" fmla="*/ 38894 h 189462"/>
                <a:gd name="connsiteX181" fmla="*/ 121898 w 164630"/>
                <a:gd name="connsiteY181" fmla="*/ 38894 h 189462"/>
                <a:gd name="connsiteX182" fmla="*/ 121803 w 164630"/>
                <a:gd name="connsiteY182" fmla="*/ 38894 h 189462"/>
                <a:gd name="connsiteX183" fmla="*/ 121898 w 164630"/>
                <a:gd name="connsiteY183" fmla="*/ 38894 h 189462"/>
                <a:gd name="connsiteX184" fmla="*/ 121898 w 164630"/>
                <a:gd name="connsiteY184" fmla="*/ 38894 h 189462"/>
                <a:gd name="connsiteX185" fmla="*/ 81226 w 164630"/>
                <a:gd name="connsiteY185" fmla="*/ 55944 h 189462"/>
                <a:gd name="connsiteX186" fmla="*/ 79988 w 164630"/>
                <a:gd name="connsiteY186" fmla="*/ 56611 h 189462"/>
                <a:gd name="connsiteX187" fmla="*/ 79988 w 164630"/>
                <a:gd name="connsiteY187" fmla="*/ 55753 h 189462"/>
                <a:gd name="connsiteX188" fmla="*/ 81226 w 164630"/>
                <a:gd name="connsiteY188" fmla="*/ 55944 h 189462"/>
                <a:gd name="connsiteX189" fmla="*/ 64462 w 164630"/>
                <a:gd name="connsiteY189" fmla="*/ 65088 h 189462"/>
                <a:gd name="connsiteX190" fmla="*/ 64081 w 164630"/>
                <a:gd name="connsiteY190" fmla="*/ 65660 h 189462"/>
                <a:gd name="connsiteX191" fmla="*/ 63986 w 164630"/>
                <a:gd name="connsiteY191" fmla="*/ 65564 h 189462"/>
                <a:gd name="connsiteX192" fmla="*/ 63986 w 164630"/>
                <a:gd name="connsiteY192" fmla="*/ 65564 h 189462"/>
                <a:gd name="connsiteX193" fmla="*/ 64462 w 164630"/>
                <a:gd name="connsiteY193" fmla="*/ 65088 h 189462"/>
                <a:gd name="connsiteX194" fmla="*/ 33125 w 164630"/>
                <a:gd name="connsiteY194" fmla="*/ 108522 h 189462"/>
                <a:gd name="connsiteX195" fmla="*/ 33220 w 164630"/>
                <a:gd name="connsiteY195" fmla="*/ 108712 h 189462"/>
                <a:gd name="connsiteX196" fmla="*/ 33125 w 164630"/>
                <a:gd name="connsiteY196" fmla="*/ 108522 h 189462"/>
                <a:gd name="connsiteX197" fmla="*/ 33125 w 164630"/>
                <a:gd name="connsiteY197" fmla="*/ 108522 h 189462"/>
                <a:gd name="connsiteX198" fmla="*/ 37411 w 164630"/>
                <a:gd name="connsiteY198" fmla="*/ 110522 h 189462"/>
                <a:gd name="connsiteX199" fmla="*/ 37411 w 164630"/>
                <a:gd name="connsiteY199" fmla="*/ 110522 h 189462"/>
                <a:gd name="connsiteX200" fmla="*/ 37411 w 164630"/>
                <a:gd name="connsiteY200" fmla="*/ 110522 h 189462"/>
                <a:gd name="connsiteX201" fmla="*/ 37411 w 164630"/>
                <a:gd name="connsiteY201" fmla="*/ 110522 h 189462"/>
                <a:gd name="connsiteX202" fmla="*/ 100562 w 164630"/>
                <a:gd name="connsiteY202" fmla="*/ 23559 h 189462"/>
                <a:gd name="connsiteX203" fmla="*/ 100372 w 164630"/>
                <a:gd name="connsiteY203" fmla="*/ 22797 h 189462"/>
                <a:gd name="connsiteX204" fmla="*/ 100467 w 164630"/>
                <a:gd name="connsiteY204" fmla="*/ 22892 h 189462"/>
                <a:gd name="connsiteX205" fmla="*/ 100562 w 164630"/>
                <a:gd name="connsiteY205" fmla="*/ 23559 h 189462"/>
                <a:gd name="connsiteX206" fmla="*/ 53509 w 164630"/>
                <a:gd name="connsiteY206" fmla="*/ 97187 h 189462"/>
                <a:gd name="connsiteX207" fmla="*/ 54080 w 164630"/>
                <a:gd name="connsiteY207" fmla="*/ 97759 h 189462"/>
                <a:gd name="connsiteX208" fmla="*/ 54175 w 164630"/>
                <a:gd name="connsiteY208" fmla="*/ 97759 h 189462"/>
                <a:gd name="connsiteX209" fmla="*/ 54175 w 164630"/>
                <a:gd name="connsiteY209" fmla="*/ 97759 h 189462"/>
                <a:gd name="connsiteX210" fmla="*/ 54175 w 164630"/>
                <a:gd name="connsiteY210" fmla="*/ 97759 h 189462"/>
                <a:gd name="connsiteX211" fmla="*/ 54175 w 164630"/>
                <a:gd name="connsiteY211" fmla="*/ 97759 h 189462"/>
                <a:gd name="connsiteX212" fmla="*/ 54080 w 164630"/>
                <a:gd name="connsiteY212" fmla="*/ 97759 h 189462"/>
                <a:gd name="connsiteX213" fmla="*/ 53413 w 164630"/>
                <a:gd name="connsiteY213" fmla="*/ 97663 h 189462"/>
                <a:gd name="connsiteX214" fmla="*/ 53509 w 164630"/>
                <a:gd name="connsiteY214" fmla="*/ 97187 h 189462"/>
                <a:gd name="connsiteX215" fmla="*/ 24362 w 164630"/>
                <a:gd name="connsiteY215" fmla="*/ 119380 h 189462"/>
                <a:gd name="connsiteX216" fmla="*/ 24172 w 164630"/>
                <a:gd name="connsiteY216" fmla="*/ 119380 h 189462"/>
                <a:gd name="connsiteX217" fmla="*/ 24267 w 164630"/>
                <a:gd name="connsiteY217" fmla="*/ 119190 h 189462"/>
                <a:gd name="connsiteX218" fmla="*/ 24362 w 164630"/>
                <a:gd name="connsiteY218" fmla="*/ 119380 h 189462"/>
                <a:gd name="connsiteX219" fmla="*/ 24362 w 164630"/>
                <a:gd name="connsiteY219" fmla="*/ 119380 h 189462"/>
                <a:gd name="connsiteX220" fmla="*/ 113040 w 164630"/>
                <a:gd name="connsiteY220" fmla="*/ 95758 h 189462"/>
                <a:gd name="connsiteX221" fmla="*/ 113040 w 164630"/>
                <a:gd name="connsiteY221" fmla="*/ 95758 h 189462"/>
                <a:gd name="connsiteX222" fmla="*/ 113040 w 164630"/>
                <a:gd name="connsiteY222" fmla="*/ 95758 h 189462"/>
                <a:gd name="connsiteX223" fmla="*/ 113040 w 164630"/>
                <a:gd name="connsiteY223" fmla="*/ 95758 h 189462"/>
                <a:gd name="connsiteX224" fmla="*/ 139519 w 164630"/>
                <a:gd name="connsiteY224" fmla="*/ 95187 h 189462"/>
                <a:gd name="connsiteX225" fmla="*/ 139615 w 164630"/>
                <a:gd name="connsiteY225" fmla="*/ 95377 h 189462"/>
                <a:gd name="connsiteX226" fmla="*/ 139519 w 164630"/>
                <a:gd name="connsiteY226" fmla="*/ 95473 h 189462"/>
                <a:gd name="connsiteX227" fmla="*/ 139519 w 164630"/>
                <a:gd name="connsiteY227" fmla="*/ 95187 h 189462"/>
                <a:gd name="connsiteX228" fmla="*/ 119041 w 164630"/>
                <a:gd name="connsiteY228" fmla="*/ 28321 h 189462"/>
                <a:gd name="connsiteX229" fmla="*/ 118279 w 164630"/>
                <a:gd name="connsiteY229" fmla="*/ 28798 h 189462"/>
                <a:gd name="connsiteX230" fmla="*/ 118279 w 164630"/>
                <a:gd name="connsiteY230" fmla="*/ 28702 h 189462"/>
                <a:gd name="connsiteX231" fmla="*/ 119041 w 164630"/>
                <a:gd name="connsiteY231" fmla="*/ 28321 h 189462"/>
                <a:gd name="connsiteX232" fmla="*/ 119041 w 164630"/>
                <a:gd name="connsiteY232" fmla="*/ 28321 h 189462"/>
                <a:gd name="connsiteX233" fmla="*/ 84846 w 164630"/>
                <a:gd name="connsiteY233" fmla="*/ 35560 h 189462"/>
                <a:gd name="connsiteX234" fmla="*/ 84846 w 164630"/>
                <a:gd name="connsiteY234" fmla="*/ 35560 h 189462"/>
                <a:gd name="connsiteX235" fmla="*/ 84846 w 164630"/>
                <a:gd name="connsiteY235" fmla="*/ 35560 h 189462"/>
                <a:gd name="connsiteX236" fmla="*/ 84846 w 164630"/>
                <a:gd name="connsiteY236" fmla="*/ 35560 h 189462"/>
                <a:gd name="connsiteX237" fmla="*/ 74464 w 164630"/>
                <a:gd name="connsiteY237" fmla="*/ 50515 h 189462"/>
                <a:gd name="connsiteX238" fmla="*/ 74464 w 164630"/>
                <a:gd name="connsiteY238" fmla="*/ 50515 h 189462"/>
                <a:gd name="connsiteX239" fmla="*/ 74464 w 164630"/>
                <a:gd name="connsiteY239" fmla="*/ 50515 h 189462"/>
                <a:gd name="connsiteX240" fmla="*/ 74464 w 164630"/>
                <a:gd name="connsiteY240" fmla="*/ 50515 h 189462"/>
                <a:gd name="connsiteX241" fmla="*/ 74464 w 164630"/>
                <a:gd name="connsiteY241" fmla="*/ 50515 h 189462"/>
                <a:gd name="connsiteX242" fmla="*/ 74464 w 164630"/>
                <a:gd name="connsiteY242" fmla="*/ 50515 h 189462"/>
                <a:gd name="connsiteX243" fmla="*/ 56366 w 164630"/>
                <a:gd name="connsiteY243" fmla="*/ 66040 h 189462"/>
                <a:gd name="connsiteX244" fmla="*/ 56366 w 164630"/>
                <a:gd name="connsiteY244" fmla="*/ 66040 h 189462"/>
                <a:gd name="connsiteX245" fmla="*/ 56366 w 164630"/>
                <a:gd name="connsiteY245" fmla="*/ 66040 h 189462"/>
                <a:gd name="connsiteX246" fmla="*/ 56366 w 164630"/>
                <a:gd name="connsiteY246" fmla="*/ 66040 h 189462"/>
                <a:gd name="connsiteX247" fmla="*/ 56366 w 164630"/>
                <a:gd name="connsiteY247" fmla="*/ 66040 h 189462"/>
                <a:gd name="connsiteX248" fmla="*/ 56366 w 164630"/>
                <a:gd name="connsiteY248" fmla="*/ 66040 h 189462"/>
                <a:gd name="connsiteX249" fmla="*/ 18742 w 164630"/>
                <a:gd name="connsiteY249" fmla="*/ 139097 h 189462"/>
                <a:gd name="connsiteX250" fmla="*/ 18742 w 164630"/>
                <a:gd name="connsiteY250" fmla="*/ 139097 h 189462"/>
                <a:gd name="connsiteX251" fmla="*/ 18742 w 164630"/>
                <a:gd name="connsiteY251" fmla="*/ 139097 h 189462"/>
                <a:gd name="connsiteX252" fmla="*/ 18742 w 164630"/>
                <a:gd name="connsiteY252" fmla="*/ 139097 h 189462"/>
                <a:gd name="connsiteX253" fmla="*/ 62748 w 164630"/>
                <a:gd name="connsiteY253" fmla="*/ 145574 h 189462"/>
                <a:gd name="connsiteX254" fmla="*/ 62843 w 164630"/>
                <a:gd name="connsiteY254" fmla="*/ 145669 h 189462"/>
                <a:gd name="connsiteX255" fmla="*/ 62843 w 164630"/>
                <a:gd name="connsiteY255" fmla="*/ 145574 h 189462"/>
                <a:gd name="connsiteX256" fmla="*/ 62843 w 164630"/>
                <a:gd name="connsiteY256" fmla="*/ 145669 h 189462"/>
                <a:gd name="connsiteX257" fmla="*/ 62843 w 164630"/>
                <a:gd name="connsiteY257" fmla="*/ 145669 h 189462"/>
                <a:gd name="connsiteX258" fmla="*/ 62748 w 164630"/>
                <a:gd name="connsiteY258" fmla="*/ 145765 h 189462"/>
                <a:gd name="connsiteX259" fmla="*/ 62748 w 164630"/>
                <a:gd name="connsiteY259" fmla="*/ 145574 h 189462"/>
                <a:gd name="connsiteX260" fmla="*/ 101229 w 164630"/>
                <a:gd name="connsiteY260" fmla="*/ 122714 h 189462"/>
                <a:gd name="connsiteX261" fmla="*/ 101229 w 164630"/>
                <a:gd name="connsiteY261" fmla="*/ 122714 h 189462"/>
                <a:gd name="connsiteX262" fmla="*/ 101229 w 164630"/>
                <a:gd name="connsiteY262" fmla="*/ 122714 h 189462"/>
                <a:gd name="connsiteX263" fmla="*/ 101229 w 164630"/>
                <a:gd name="connsiteY263" fmla="*/ 122714 h 189462"/>
                <a:gd name="connsiteX264" fmla="*/ 143425 w 164630"/>
                <a:gd name="connsiteY264" fmla="*/ 84614 h 189462"/>
                <a:gd name="connsiteX265" fmla="*/ 143139 w 164630"/>
                <a:gd name="connsiteY265" fmla="*/ 84138 h 189462"/>
                <a:gd name="connsiteX266" fmla="*/ 143425 w 164630"/>
                <a:gd name="connsiteY266" fmla="*/ 83947 h 189462"/>
                <a:gd name="connsiteX267" fmla="*/ 143425 w 164630"/>
                <a:gd name="connsiteY267" fmla="*/ 84614 h 189462"/>
                <a:gd name="connsiteX268" fmla="*/ 115897 w 164630"/>
                <a:gd name="connsiteY268" fmla="*/ 20701 h 189462"/>
                <a:gd name="connsiteX269" fmla="*/ 115897 w 164630"/>
                <a:gd name="connsiteY269" fmla="*/ 20701 h 189462"/>
                <a:gd name="connsiteX270" fmla="*/ 115993 w 164630"/>
                <a:gd name="connsiteY270" fmla="*/ 20797 h 189462"/>
                <a:gd name="connsiteX271" fmla="*/ 115897 w 164630"/>
                <a:gd name="connsiteY271" fmla="*/ 20701 h 189462"/>
                <a:gd name="connsiteX272" fmla="*/ 51794 w 164630"/>
                <a:gd name="connsiteY272" fmla="*/ 45276 h 189462"/>
                <a:gd name="connsiteX273" fmla="*/ 51794 w 164630"/>
                <a:gd name="connsiteY273" fmla="*/ 45276 h 189462"/>
                <a:gd name="connsiteX274" fmla="*/ 51794 w 164630"/>
                <a:gd name="connsiteY274" fmla="*/ 45276 h 189462"/>
                <a:gd name="connsiteX275" fmla="*/ 51794 w 164630"/>
                <a:gd name="connsiteY275" fmla="*/ 45276 h 189462"/>
                <a:gd name="connsiteX276" fmla="*/ 51794 w 164630"/>
                <a:gd name="connsiteY276" fmla="*/ 45371 h 189462"/>
                <a:gd name="connsiteX277" fmla="*/ 51794 w 164630"/>
                <a:gd name="connsiteY277" fmla="*/ 45467 h 189462"/>
                <a:gd name="connsiteX278" fmla="*/ 51699 w 164630"/>
                <a:gd name="connsiteY278" fmla="*/ 45371 h 189462"/>
                <a:gd name="connsiteX279" fmla="*/ 51794 w 164630"/>
                <a:gd name="connsiteY279" fmla="*/ 45371 h 189462"/>
                <a:gd name="connsiteX280" fmla="*/ 49794 w 164630"/>
                <a:gd name="connsiteY280" fmla="*/ 79852 h 189462"/>
                <a:gd name="connsiteX281" fmla="*/ 49889 w 164630"/>
                <a:gd name="connsiteY281" fmla="*/ 79852 h 189462"/>
                <a:gd name="connsiteX282" fmla="*/ 49794 w 164630"/>
                <a:gd name="connsiteY282" fmla="*/ 79852 h 189462"/>
                <a:gd name="connsiteX283" fmla="*/ 49794 w 164630"/>
                <a:gd name="connsiteY283" fmla="*/ 79852 h 189462"/>
                <a:gd name="connsiteX284" fmla="*/ 90847 w 164630"/>
                <a:gd name="connsiteY284" fmla="*/ 18891 h 189462"/>
                <a:gd name="connsiteX285" fmla="*/ 90847 w 164630"/>
                <a:gd name="connsiteY285" fmla="*/ 18891 h 189462"/>
                <a:gd name="connsiteX286" fmla="*/ 90847 w 164630"/>
                <a:gd name="connsiteY286" fmla="*/ 18891 h 189462"/>
                <a:gd name="connsiteX287" fmla="*/ 90847 w 164630"/>
                <a:gd name="connsiteY287" fmla="*/ 18891 h 189462"/>
                <a:gd name="connsiteX288" fmla="*/ 90847 w 164630"/>
                <a:gd name="connsiteY288" fmla="*/ 18891 h 189462"/>
                <a:gd name="connsiteX289" fmla="*/ 86656 w 164630"/>
                <a:gd name="connsiteY289" fmla="*/ 26607 h 189462"/>
                <a:gd name="connsiteX290" fmla="*/ 87322 w 164630"/>
                <a:gd name="connsiteY290" fmla="*/ 27560 h 189462"/>
                <a:gd name="connsiteX291" fmla="*/ 87322 w 164630"/>
                <a:gd name="connsiteY291" fmla="*/ 27560 h 189462"/>
                <a:gd name="connsiteX292" fmla="*/ 87322 w 164630"/>
                <a:gd name="connsiteY292" fmla="*/ 27560 h 189462"/>
                <a:gd name="connsiteX293" fmla="*/ 86656 w 164630"/>
                <a:gd name="connsiteY293" fmla="*/ 26607 h 189462"/>
                <a:gd name="connsiteX294" fmla="*/ 86656 w 164630"/>
                <a:gd name="connsiteY294" fmla="*/ 26607 h 189462"/>
                <a:gd name="connsiteX295" fmla="*/ 60081 w 164630"/>
                <a:gd name="connsiteY295" fmla="*/ 36513 h 189462"/>
                <a:gd name="connsiteX296" fmla="*/ 60081 w 164630"/>
                <a:gd name="connsiteY296" fmla="*/ 36513 h 189462"/>
                <a:gd name="connsiteX297" fmla="*/ 60081 w 164630"/>
                <a:gd name="connsiteY297" fmla="*/ 36513 h 189462"/>
                <a:gd name="connsiteX298" fmla="*/ 60081 w 164630"/>
                <a:gd name="connsiteY298" fmla="*/ 36513 h 189462"/>
                <a:gd name="connsiteX299" fmla="*/ 60081 w 164630"/>
                <a:gd name="connsiteY299" fmla="*/ 36322 h 189462"/>
                <a:gd name="connsiteX300" fmla="*/ 60176 w 164630"/>
                <a:gd name="connsiteY300" fmla="*/ 36418 h 189462"/>
                <a:gd name="connsiteX301" fmla="*/ 60081 w 164630"/>
                <a:gd name="connsiteY301" fmla="*/ 36513 h 189462"/>
                <a:gd name="connsiteX302" fmla="*/ 73225 w 164630"/>
                <a:gd name="connsiteY302" fmla="*/ 152527 h 189462"/>
                <a:gd name="connsiteX303" fmla="*/ 73797 w 164630"/>
                <a:gd name="connsiteY303" fmla="*/ 152432 h 189462"/>
                <a:gd name="connsiteX304" fmla="*/ 73797 w 164630"/>
                <a:gd name="connsiteY304" fmla="*/ 152623 h 189462"/>
                <a:gd name="connsiteX305" fmla="*/ 73225 w 164630"/>
                <a:gd name="connsiteY305" fmla="*/ 152527 h 189462"/>
                <a:gd name="connsiteX306" fmla="*/ 113326 w 164630"/>
                <a:gd name="connsiteY306" fmla="*/ 130239 h 189462"/>
                <a:gd name="connsiteX307" fmla="*/ 113326 w 164630"/>
                <a:gd name="connsiteY307" fmla="*/ 130239 h 189462"/>
                <a:gd name="connsiteX308" fmla="*/ 113326 w 164630"/>
                <a:gd name="connsiteY308" fmla="*/ 130239 h 189462"/>
                <a:gd name="connsiteX309" fmla="*/ 113326 w 164630"/>
                <a:gd name="connsiteY309" fmla="*/ 130239 h 189462"/>
                <a:gd name="connsiteX310" fmla="*/ 147901 w 164630"/>
                <a:gd name="connsiteY310" fmla="*/ 56230 h 189462"/>
                <a:gd name="connsiteX311" fmla="*/ 147901 w 164630"/>
                <a:gd name="connsiteY311" fmla="*/ 56230 h 189462"/>
                <a:gd name="connsiteX312" fmla="*/ 148187 w 164630"/>
                <a:gd name="connsiteY312" fmla="*/ 54801 h 189462"/>
                <a:gd name="connsiteX313" fmla="*/ 148187 w 164630"/>
                <a:gd name="connsiteY313" fmla="*/ 54801 h 189462"/>
                <a:gd name="connsiteX314" fmla="*/ 147901 w 164630"/>
                <a:gd name="connsiteY314" fmla="*/ 56230 h 189462"/>
                <a:gd name="connsiteX315" fmla="*/ 26267 w 164630"/>
                <a:gd name="connsiteY315" fmla="*/ 75375 h 189462"/>
                <a:gd name="connsiteX316" fmla="*/ 26267 w 164630"/>
                <a:gd name="connsiteY316" fmla="*/ 75375 h 189462"/>
                <a:gd name="connsiteX317" fmla="*/ 26267 w 164630"/>
                <a:gd name="connsiteY317" fmla="*/ 75375 h 189462"/>
                <a:gd name="connsiteX318" fmla="*/ 26267 w 164630"/>
                <a:gd name="connsiteY318" fmla="*/ 75375 h 189462"/>
                <a:gd name="connsiteX319" fmla="*/ 26267 w 164630"/>
                <a:gd name="connsiteY319" fmla="*/ 75375 h 189462"/>
                <a:gd name="connsiteX320" fmla="*/ 45889 w 164630"/>
                <a:gd name="connsiteY320" fmla="*/ 160338 h 189462"/>
                <a:gd name="connsiteX321" fmla="*/ 45984 w 164630"/>
                <a:gd name="connsiteY321" fmla="*/ 160433 h 189462"/>
                <a:gd name="connsiteX322" fmla="*/ 45793 w 164630"/>
                <a:gd name="connsiteY322" fmla="*/ 160528 h 189462"/>
                <a:gd name="connsiteX323" fmla="*/ 45889 w 164630"/>
                <a:gd name="connsiteY323" fmla="*/ 160338 h 189462"/>
                <a:gd name="connsiteX324" fmla="*/ 63319 w 164630"/>
                <a:gd name="connsiteY324" fmla="*/ 162719 h 189462"/>
                <a:gd name="connsiteX325" fmla="*/ 63319 w 164630"/>
                <a:gd name="connsiteY325" fmla="*/ 162719 h 189462"/>
                <a:gd name="connsiteX326" fmla="*/ 63319 w 164630"/>
                <a:gd name="connsiteY326" fmla="*/ 162719 h 189462"/>
                <a:gd name="connsiteX327" fmla="*/ 63319 w 164630"/>
                <a:gd name="connsiteY327" fmla="*/ 162719 h 189462"/>
                <a:gd name="connsiteX328" fmla="*/ 18647 w 164630"/>
                <a:gd name="connsiteY328" fmla="*/ 80518 h 189462"/>
                <a:gd name="connsiteX329" fmla="*/ 18647 w 164630"/>
                <a:gd name="connsiteY329" fmla="*/ 80518 h 189462"/>
                <a:gd name="connsiteX330" fmla="*/ 18647 w 164630"/>
                <a:gd name="connsiteY330" fmla="*/ 80518 h 189462"/>
                <a:gd name="connsiteX331" fmla="*/ 18647 w 164630"/>
                <a:gd name="connsiteY331" fmla="*/ 80518 h 189462"/>
                <a:gd name="connsiteX332" fmla="*/ 8932 w 164630"/>
                <a:gd name="connsiteY332" fmla="*/ 141002 h 189462"/>
                <a:gd name="connsiteX333" fmla="*/ 8932 w 164630"/>
                <a:gd name="connsiteY333" fmla="*/ 141002 h 189462"/>
                <a:gd name="connsiteX334" fmla="*/ 8932 w 164630"/>
                <a:gd name="connsiteY334" fmla="*/ 141002 h 189462"/>
                <a:gd name="connsiteX335" fmla="*/ 8932 w 164630"/>
                <a:gd name="connsiteY335" fmla="*/ 141002 h 189462"/>
                <a:gd name="connsiteX336" fmla="*/ 15599 w 164630"/>
                <a:gd name="connsiteY336" fmla="*/ 155480 h 189462"/>
                <a:gd name="connsiteX337" fmla="*/ 15599 w 164630"/>
                <a:gd name="connsiteY337" fmla="*/ 155480 h 189462"/>
                <a:gd name="connsiteX338" fmla="*/ 15599 w 164630"/>
                <a:gd name="connsiteY338" fmla="*/ 155480 h 189462"/>
                <a:gd name="connsiteX339" fmla="*/ 15599 w 164630"/>
                <a:gd name="connsiteY339" fmla="*/ 155480 h 189462"/>
                <a:gd name="connsiteX340" fmla="*/ 45412 w 164630"/>
                <a:gd name="connsiteY340" fmla="*/ 177483 h 189462"/>
                <a:gd name="connsiteX341" fmla="*/ 45603 w 164630"/>
                <a:gd name="connsiteY341" fmla="*/ 176435 h 189462"/>
                <a:gd name="connsiteX342" fmla="*/ 45603 w 164630"/>
                <a:gd name="connsiteY342" fmla="*/ 176435 h 189462"/>
                <a:gd name="connsiteX343" fmla="*/ 45412 w 164630"/>
                <a:gd name="connsiteY343" fmla="*/ 177483 h 189462"/>
                <a:gd name="connsiteX344" fmla="*/ 45412 w 164630"/>
                <a:gd name="connsiteY344" fmla="*/ 177483 h 189462"/>
                <a:gd name="connsiteX345" fmla="*/ 151902 w 164630"/>
                <a:gd name="connsiteY345" fmla="*/ 55086 h 189462"/>
                <a:gd name="connsiteX346" fmla="*/ 151902 w 164630"/>
                <a:gd name="connsiteY346" fmla="*/ 55086 h 189462"/>
                <a:gd name="connsiteX347" fmla="*/ 151902 w 164630"/>
                <a:gd name="connsiteY347" fmla="*/ 55086 h 189462"/>
                <a:gd name="connsiteX348" fmla="*/ 151902 w 164630"/>
                <a:gd name="connsiteY348" fmla="*/ 55086 h 189462"/>
                <a:gd name="connsiteX349" fmla="*/ 151997 w 164630"/>
                <a:gd name="connsiteY349" fmla="*/ 55182 h 189462"/>
                <a:gd name="connsiteX350" fmla="*/ 151902 w 164630"/>
                <a:gd name="connsiteY350" fmla="*/ 55086 h 189462"/>
                <a:gd name="connsiteX351" fmla="*/ 137138 w 164630"/>
                <a:gd name="connsiteY351" fmla="*/ 117380 h 189462"/>
                <a:gd name="connsiteX352" fmla="*/ 137138 w 164630"/>
                <a:gd name="connsiteY352" fmla="*/ 117380 h 189462"/>
                <a:gd name="connsiteX353" fmla="*/ 137138 w 164630"/>
                <a:gd name="connsiteY353" fmla="*/ 117380 h 189462"/>
                <a:gd name="connsiteX354" fmla="*/ 137138 w 164630"/>
                <a:gd name="connsiteY354" fmla="*/ 117380 h 189462"/>
                <a:gd name="connsiteX355" fmla="*/ 137233 w 164630"/>
                <a:gd name="connsiteY355" fmla="*/ 117666 h 189462"/>
                <a:gd name="connsiteX356" fmla="*/ 136948 w 164630"/>
                <a:gd name="connsiteY356" fmla="*/ 117761 h 189462"/>
                <a:gd name="connsiteX357" fmla="*/ 137138 w 164630"/>
                <a:gd name="connsiteY357" fmla="*/ 117380 h 189462"/>
                <a:gd name="connsiteX358" fmla="*/ 41221 w 164630"/>
                <a:gd name="connsiteY358" fmla="*/ 36703 h 189462"/>
                <a:gd name="connsiteX359" fmla="*/ 41221 w 164630"/>
                <a:gd name="connsiteY359" fmla="*/ 36703 h 189462"/>
                <a:gd name="connsiteX360" fmla="*/ 41221 w 164630"/>
                <a:gd name="connsiteY360" fmla="*/ 36703 h 189462"/>
                <a:gd name="connsiteX361" fmla="*/ 41221 w 164630"/>
                <a:gd name="connsiteY361" fmla="*/ 36703 h 189462"/>
                <a:gd name="connsiteX362" fmla="*/ 1883 w 164630"/>
                <a:gd name="connsiteY362" fmla="*/ 109379 h 189462"/>
                <a:gd name="connsiteX363" fmla="*/ 1883 w 164630"/>
                <a:gd name="connsiteY363" fmla="*/ 109379 h 189462"/>
                <a:gd name="connsiteX364" fmla="*/ 1407 w 164630"/>
                <a:gd name="connsiteY364" fmla="*/ 109284 h 189462"/>
                <a:gd name="connsiteX365" fmla="*/ 1883 w 164630"/>
                <a:gd name="connsiteY365" fmla="*/ 109379 h 189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64630" h="189462">
                  <a:moveTo>
                    <a:pt x="147139" y="29750"/>
                  </a:moveTo>
                  <a:cubicBezTo>
                    <a:pt x="146092" y="27178"/>
                    <a:pt x="143615" y="25750"/>
                    <a:pt x="141805" y="23845"/>
                  </a:cubicBezTo>
                  <a:cubicBezTo>
                    <a:pt x="141520" y="23464"/>
                    <a:pt x="141234" y="23178"/>
                    <a:pt x="140948" y="22797"/>
                  </a:cubicBezTo>
                  <a:cubicBezTo>
                    <a:pt x="139805" y="20130"/>
                    <a:pt x="137329" y="18891"/>
                    <a:pt x="135328" y="17082"/>
                  </a:cubicBezTo>
                  <a:cubicBezTo>
                    <a:pt x="133519" y="14986"/>
                    <a:pt x="131614" y="12891"/>
                    <a:pt x="128947" y="11938"/>
                  </a:cubicBezTo>
                  <a:cubicBezTo>
                    <a:pt x="128375" y="11081"/>
                    <a:pt x="127804" y="10224"/>
                    <a:pt x="126661" y="10319"/>
                  </a:cubicBezTo>
                  <a:lnTo>
                    <a:pt x="126661" y="10319"/>
                  </a:lnTo>
                  <a:cubicBezTo>
                    <a:pt x="122184" y="8700"/>
                    <a:pt x="117802" y="7081"/>
                    <a:pt x="113326" y="5461"/>
                  </a:cubicBezTo>
                  <a:lnTo>
                    <a:pt x="113326" y="5461"/>
                  </a:lnTo>
                  <a:cubicBezTo>
                    <a:pt x="112183" y="5080"/>
                    <a:pt x="110944" y="4699"/>
                    <a:pt x="109801" y="4318"/>
                  </a:cubicBezTo>
                  <a:cubicBezTo>
                    <a:pt x="107134" y="984"/>
                    <a:pt x="103420" y="1366"/>
                    <a:pt x="99800" y="1461"/>
                  </a:cubicBezTo>
                  <a:cubicBezTo>
                    <a:pt x="97038" y="794"/>
                    <a:pt x="94371" y="-1111"/>
                    <a:pt x="91513" y="889"/>
                  </a:cubicBezTo>
                  <a:lnTo>
                    <a:pt x="91609" y="1080"/>
                  </a:lnTo>
                  <a:cubicBezTo>
                    <a:pt x="91609" y="1080"/>
                    <a:pt x="91609" y="1080"/>
                    <a:pt x="91513" y="1080"/>
                  </a:cubicBezTo>
                  <a:cubicBezTo>
                    <a:pt x="91513" y="984"/>
                    <a:pt x="91513" y="889"/>
                    <a:pt x="91513" y="889"/>
                  </a:cubicBezTo>
                  <a:cubicBezTo>
                    <a:pt x="87227" y="-63"/>
                    <a:pt x="84274" y="2223"/>
                    <a:pt x="81417" y="4890"/>
                  </a:cubicBezTo>
                  <a:cubicBezTo>
                    <a:pt x="78940" y="4604"/>
                    <a:pt x="76845" y="5652"/>
                    <a:pt x="75130" y="7271"/>
                  </a:cubicBezTo>
                  <a:cubicBezTo>
                    <a:pt x="72368" y="7557"/>
                    <a:pt x="70177" y="9081"/>
                    <a:pt x="68082" y="10795"/>
                  </a:cubicBezTo>
                  <a:cubicBezTo>
                    <a:pt x="68082" y="10795"/>
                    <a:pt x="68082" y="10795"/>
                    <a:pt x="68082" y="10795"/>
                  </a:cubicBezTo>
                  <a:cubicBezTo>
                    <a:pt x="68082" y="10795"/>
                    <a:pt x="68082" y="10795"/>
                    <a:pt x="68082" y="10795"/>
                  </a:cubicBezTo>
                  <a:cubicBezTo>
                    <a:pt x="65510" y="12510"/>
                    <a:pt x="63034" y="14224"/>
                    <a:pt x="60462" y="15843"/>
                  </a:cubicBezTo>
                  <a:cubicBezTo>
                    <a:pt x="60652" y="16129"/>
                    <a:pt x="60843" y="16415"/>
                    <a:pt x="61033" y="16796"/>
                  </a:cubicBezTo>
                  <a:cubicBezTo>
                    <a:pt x="61033" y="16796"/>
                    <a:pt x="61033" y="16796"/>
                    <a:pt x="61033" y="16796"/>
                  </a:cubicBezTo>
                  <a:cubicBezTo>
                    <a:pt x="61033" y="16796"/>
                    <a:pt x="61033" y="16796"/>
                    <a:pt x="61033" y="16796"/>
                  </a:cubicBezTo>
                  <a:cubicBezTo>
                    <a:pt x="60938" y="16892"/>
                    <a:pt x="60843" y="16892"/>
                    <a:pt x="60748" y="16986"/>
                  </a:cubicBezTo>
                  <a:cubicBezTo>
                    <a:pt x="60748" y="16606"/>
                    <a:pt x="60748" y="16225"/>
                    <a:pt x="60462" y="15843"/>
                  </a:cubicBezTo>
                  <a:cubicBezTo>
                    <a:pt x="57985" y="17653"/>
                    <a:pt x="55509" y="19368"/>
                    <a:pt x="53032" y="21177"/>
                  </a:cubicBezTo>
                  <a:cubicBezTo>
                    <a:pt x="53032" y="21177"/>
                    <a:pt x="53032" y="21177"/>
                    <a:pt x="53032" y="21177"/>
                  </a:cubicBezTo>
                  <a:cubicBezTo>
                    <a:pt x="53032" y="21177"/>
                    <a:pt x="53032" y="21177"/>
                    <a:pt x="53032" y="21177"/>
                  </a:cubicBezTo>
                  <a:cubicBezTo>
                    <a:pt x="51699" y="21844"/>
                    <a:pt x="50365" y="22416"/>
                    <a:pt x="50080" y="24130"/>
                  </a:cubicBezTo>
                  <a:cubicBezTo>
                    <a:pt x="48365" y="25559"/>
                    <a:pt x="46651" y="26988"/>
                    <a:pt x="44936" y="28416"/>
                  </a:cubicBezTo>
                  <a:lnTo>
                    <a:pt x="44936" y="28416"/>
                  </a:lnTo>
                  <a:lnTo>
                    <a:pt x="44936" y="28416"/>
                  </a:lnTo>
                  <a:cubicBezTo>
                    <a:pt x="42650" y="30512"/>
                    <a:pt x="39983" y="32322"/>
                    <a:pt x="38459" y="35179"/>
                  </a:cubicBezTo>
                  <a:lnTo>
                    <a:pt x="38459" y="35179"/>
                  </a:lnTo>
                  <a:lnTo>
                    <a:pt x="38459" y="35179"/>
                  </a:lnTo>
                  <a:cubicBezTo>
                    <a:pt x="38078" y="35275"/>
                    <a:pt x="37792" y="35560"/>
                    <a:pt x="37602" y="35942"/>
                  </a:cubicBezTo>
                  <a:cubicBezTo>
                    <a:pt x="36078" y="36513"/>
                    <a:pt x="35506" y="37846"/>
                    <a:pt x="35030" y="39180"/>
                  </a:cubicBezTo>
                  <a:cubicBezTo>
                    <a:pt x="31601" y="43561"/>
                    <a:pt x="26267" y="46514"/>
                    <a:pt x="24648" y="52420"/>
                  </a:cubicBezTo>
                  <a:lnTo>
                    <a:pt x="24648" y="52420"/>
                  </a:lnTo>
                  <a:cubicBezTo>
                    <a:pt x="19885" y="56801"/>
                    <a:pt x="17790" y="62707"/>
                    <a:pt x="14742" y="68136"/>
                  </a:cubicBezTo>
                  <a:cubicBezTo>
                    <a:pt x="14742" y="68136"/>
                    <a:pt x="14742" y="68136"/>
                    <a:pt x="14742" y="68136"/>
                  </a:cubicBezTo>
                  <a:cubicBezTo>
                    <a:pt x="13694" y="69469"/>
                    <a:pt x="12837" y="70898"/>
                    <a:pt x="13123" y="72708"/>
                  </a:cubicBezTo>
                  <a:lnTo>
                    <a:pt x="13123" y="72708"/>
                  </a:lnTo>
                  <a:cubicBezTo>
                    <a:pt x="11599" y="74136"/>
                    <a:pt x="10170" y="75565"/>
                    <a:pt x="10170" y="77947"/>
                  </a:cubicBezTo>
                  <a:cubicBezTo>
                    <a:pt x="7979" y="81185"/>
                    <a:pt x="6836" y="84805"/>
                    <a:pt x="6074" y="88615"/>
                  </a:cubicBezTo>
                  <a:lnTo>
                    <a:pt x="6074" y="88615"/>
                  </a:lnTo>
                  <a:cubicBezTo>
                    <a:pt x="5312" y="89281"/>
                    <a:pt x="4931" y="90043"/>
                    <a:pt x="5217" y="91091"/>
                  </a:cubicBezTo>
                  <a:cubicBezTo>
                    <a:pt x="4931" y="92234"/>
                    <a:pt x="4550" y="93472"/>
                    <a:pt x="4264" y="94615"/>
                  </a:cubicBezTo>
                  <a:lnTo>
                    <a:pt x="4264" y="94615"/>
                  </a:lnTo>
                  <a:cubicBezTo>
                    <a:pt x="3883" y="96425"/>
                    <a:pt x="3502" y="98140"/>
                    <a:pt x="3121" y="99949"/>
                  </a:cubicBezTo>
                  <a:cubicBezTo>
                    <a:pt x="1121" y="102711"/>
                    <a:pt x="1312" y="105950"/>
                    <a:pt x="1312" y="109189"/>
                  </a:cubicBezTo>
                  <a:lnTo>
                    <a:pt x="1312" y="109189"/>
                  </a:lnTo>
                  <a:cubicBezTo>
                    <a:pt x="550" y="111570"/>
                    <a:pt x="-22" y="113951"/>
                    <a:pt x="550" y="116523"/>
                  </a:cubicBezTo>
                  <a:lnTo>
                    <a:pt x="550" y="116523"/>
                  </a:lnTo>
                  <a:lnTo>
                    <a:pt x="550" y="116523"/>
                  </a:lnTo>
                  <a:cubicBezTo>
                    <a:pt x="-22" y="120142"/>
                    <a:pt x="-403" y="123666"/>
                    <a:pt x="740" y="127191"/>
                  </a:cubicBezTo>
                  <a:lnTo>
                    <a:pt x="740" y="127191"/>
                  </a:lnTo>
                  <a:cubicBezTo>
                    <a:pt x="169" y="130810"/>
                    <a:pt x="740" y="134239"/>
                    <a:pt x="1978" y="137573"/>
                  </a:cubicBezTo>
                  <a:lnTo>
                    <a:pt x="1978" y="137573"/>
                  </a:lnTo>
                  <a:cubicBezTo>
                    <a:pt x="2264" y="139478"/>
                    <a:pt x="2550" y="141383"/>
                    <a:pt x="2931" y="143288"/>
                  </a:cubicBezTo>
                  <a:lnTo>
                    <a:pt x="2931" y="143288"/>
                  </a:lnTo>
                  <a:cubicBezTo>
                    <a:pt x="4169" y="146622"/>
                    <a:pt x="5407" y="150051"/>
                    <a:pt x="6646" y="153480"/>
                  </a:cubicBezTo>
                  <a:lnTo>
                    <a:pt x="6646" y="153480"/>
                  </a:lnTo>
                  <a:lnTo>
                    <a:pt x="6646" y="153480"/>
                  </a:lnTo>
                  <a:cubicBezTo>
                    <a:pt x="6931" y="153861"/>
                    <a:pt x="7217" y="154242"/>
                    <a:pt x="7408" y="154718"/>
                  </a:cubicBezTo>
                  <a:cubicBezTo>
                    <a:pt x="10075" y="158814"/>
                    <a:pt x="10646" y="164148"/>
                    <a:pt x="15313" y="167005"/>
                  </a:cubicBezTo>
                  <a:cubicBezTo>
                    <a:pt x="15409" y="167386"/>
                    <a:pt x="15694" y="167672"/>
                    <a:pt x="15980" y="167863"/>
                  </a:cubicBezTo>
                  <a:lnTo>
                    <a:pt x="15980" y="167863"/>
                  </a:lnTo>
                  <a:lnTo>
                    <a:pt x="15980" y="167863"/>
                  </a:lnTo>
                  <a:cubicBezTo>
                    <a:pt x="17314" y="169672"/>
                    <a:pt x="18076" y="172054"/>
                    <a:pt x="20647" y="172720"/>
                  </a:cubicBezTo>
                  <a:lnTo>
                    <a:pt x="20647" y="172720"/>
                  </a:lnTo>
                  <a:cubicBezTo>
                    <a:pt x="22171" y="174720"/>
                    <a:pt x="25315" y="174054"/>
                    <a:pt x="26553" y="176530"/>
                  </a:cubicBezTo>
                  <a:lnTo>
                    <a:pt x="26553" y="176530"/>
                  </a:lnTo>
                  <a:cubicBezTo>
                    <a:pt x="27029" y="178817"/>
                    <a:pt x="28648" y="179864"/>
                    <a:pt x="30744" y="180436"/>
                  </a:cubicBezTo>
                  <a:cubicBezTo>
                    <a:pt x="30744" y="180436"/>
                    <a:pt x="30744" y="180436"/>
                    <a:pt x="30744" y="180436"/>
                  </a:cubicBezTo>
                  <a:cubicBezTo>
                    <a:pt x="31506" y="181674"/>
                    <a:pt x="32744" y="182245"/>
                    <a:pt x="34078" y="182626"/>
                  </a:cubicBezTo>
                  <a:lnTo>
                    <a:pt x="34078" y="182626"/>
                  </a:lnTo>
                  <a:cubicBezTo>
                    <a:pt x="34078" y="182626"/>
                    <a:pt x="34078" y="182626"/>
                    <a:pt x="34078" y="182626"/>
                  </a:cubicBezTo>
                  <a:cubicBezTo>
                    <a:pt x="35506" y="183198"/>
                    <a:pt x="37030" y="183769"/>
                    <a:pt x="38459" y="184341"/>
                  </a:cubicBezTo>
                  <a:lnTo>
                    <a:pt x="38459" y="184341"/>
                  </a:lnTo>
                  <a:lnTo>
                    <a:pt x="38459" y="184341"/>
                  </a:lnTo>
                  <a:cubicBezTo>
                    <a:pt x="40174" y="185865"/>
                    <a:pt x="42269" y="186817"/>
                    <a:pt x="44650" y="186817"/>
                  </a:cubicBezTo>
                  <a:lnTo>
                    <a:pt x="44650" y="186817"/>
                  </a:lnTo>
                  <a:cubicBezTo>
                    <a:pt x="48175" y="188056"/>
                    <a:pt x="51794" y="188818"/>
                    <a:pt x="55509" y="188722"/>
                  </a:cubicBezTo>
                  <a:cubicBezTo>
                    <a:pt x="58652" y="189675"/>
                    <a:pt x="61891" y="189675"/>
                    <a:pt x="65034" y="188913"/>
                  </a:cubicBezTo>
                  <a:lnTo>
                    <a:pt x="65034" y="188913"/>
                  </a:lnTo>
                  <a:cubicBezTo>
                    <a:pt x="65891" y="188818"/>
                    <a:pt x="66844" y="188722"/>
                    <a:pt x="67701" y="188627"/>
                  </a:cubicBezTo>
                  <a:lnTo>
                    <a:pt x="67701" y="188627"/>
                  </a:lnTo>
                  <a:cubicBezTo>
                    <a:pt x="68749" y="188436"/>
                    <a:pt x="69796" y="188342"/>
                    <a:pt x="70844" y="188151"/>
                  </a:cubicBezTo>
                  <a:cubicBezTo>
                    <a:pt x="72368" y="187960"/>
                    <a:pt x="73892" y="187675"/>
                    <a:pt x="75416" y="187484"/>
                  </a:cubicBezTo>
                  <a:lnTo>
                    <a:pt x="75416" y="187484"/>
                  </a:lnTo>
                  <a:lnTo>
                    <a:pt x="75416" y="187484"/>
                  </a:lnTo>
                  <a:cubicBezTo>
                    <a:pt x="81607" y="186246"/>
                    <a:pt x="87608" y="184531"/>
                    <a:pt x="93037" y="181102"/>
                  </a:cubicBezTo>
                  <a:cubicBezTo>
                    <a:pt x="93037" y="181102"/>
                    <a:pt x="93037" y="181102"/>
                    <a:pt x="93037" y="181102"/>
                  </a:cubicBezTo>
                  <a:cubicBezTo>
                    <a:pt x="94180" y="181483"/>
                    <a:pt x="94942" y="180912"/>
                    <a:pt x="95704" y="180150"/>
                  </a:cubicBezTo>
                  <a:cubicBezTo>
                    <a:pt x="97895" y="178721"/>
                    <a:pt x="100086" y="177292"/>
                    <a:pt x="102277" y="175864"/>
                  </a:cubicBezTo>
                  <a:cubicBezTo>
                    <a:pt x="105134" y="173863"/>
                    <a:pt x="108087" y="171958"/>
                    <a:pt x="110944" y="169958"/>
                  </a:cubicBezTo>
                  <a:cubicBezTo>
                    <a:pt x="111325" y="169672"/>
                    <a:pt x="111611" y="169482"/>
                    <a:pt x="111992" y="169196"/>
                  </a:cubicBezTo>
                  <a:cubicBezTo>
                    <a:pt x="114088" y="167672"/>
                    <a:pt x="116278" y="166148"/>
                    <a:pt x="118374" y="164624"/>
                  </a:cubicBezTo>
                  <a:lnTo>
                    <a:pt x="118374" y="164624"/>
                  </a:lnTo>
                  <a:cubicBezTo>
                    <a:pt x="123422" y="160910"/>
                    <a:pt x="127804" y="156623"/>
                    <a:pt x="132090" y="152146"/>
                  </a:cubicBezTo>
                  <a:cubicBezTo>
                    <a:pt x="135519" y="148527"/>
                    <a:pt x="139615" y="145479"/>
                    <a:pt x="141996" y="141002"/>
                  </a:cubicBezTo>
                  <a:cubicBezTo>
                    <a:pt x="142567" y="140240"/>
                    <a:pt x="143044" y="139478"/>
                    <a:pt x="143615" y="138716"/>
                  </a:cubicBezTo>
                  <a:cubicBezTo>
                    <a:pt x="144568" y="137859"/>
                    <a:pt x="145425" y="137002"/>
                    <a:pt x="146377" y="136144"/>
                  </a:cubicBezTo>
                  <a:cubicBezTo>
                    <a:pt x="146663" y="135668"/>
                    <a:pt x="146854" y="135192"/>
                    <a:pt x="147139" y="134716"/>
                  </a:cubicBezTo>
                  <a:cubicBezTo>
                    <a:pt x="149140" y="132715"/>
                    <a:pt x="151045" y="130715"/>
                    <a:pt x="151997" y="127953"/>
                  </a:cubicBezTo>
                  <a:cubicBezTo>
                    <a:pt x="153997" y="126429"/>
                    <a:pt x="155521" y="124619"/>
                    <a:pt x="156093" y="122143"/>
                  </a:cubicBezTo>
                  <a:cubicBezTo>
                    <a:pt x="157426" y="120618"/>
                    <a:pt x="158665" y="118999"/>
                    <a:pt x="159046" y="116999"/>
                  </a:cubicBezTo>
                  <a:cubicBezTo>
                    <a:pt x="159427" y="116142"/>
                    <a:pt x="159903" y="115284"/>
                    <a:pt x="160284" y="114427"/>
                  </a:cubicBezTo>
                  <a:cubicBezTo>
                    <a:pt x="160665" y="113570"/>
                    <a:pt x="161141" y="112618"/>
                    <a:pt x="161522" y="111760"/>
                  </a:cubicBezTo>
                  <a:cubicBezTo>
                    <a:pt x="163141" y="108998"/>
                    <a:pt x="163903" y="105950"/>
                    <a:pt x="163618" y="102711"/>
                  </a:cubicBezTo>
                  <a:cubicBezTo>
                    <a:pt x="163713" y="102140"/>
                    <a:pt x="163713" y="101474"/>
                    <a:pt x="163713" y="100902"/>
                  </a:cubicBezTo>
                  <a:cubicBezTo>
                    <a:pt x="164665" y="99378"/>
                    <a:pt x="165142" y="97759"/>
                    <a:pt x="163808" y="96139"/>
                  </a:cubicBezTo>
                  <a:lnTo>
                    <a:pt x="163808" y="96139"/>
                  </a:lnTo>
                  <a:lnTo>
                    <a:pt x="163808" y="96139"/>
                  </a:lnTo>
                  <a:cubicBezTo>
                    <a:pt x="164951" y="93853"/>
                    <a:pt x="164284" y="92234"/>
                    <a:pt x="161998" y="91186"/>
                  </a:cubicBezTo>
                  <a:lnTo>
                    <a:pt x="161998" y="91186"/>
                  </a:lnTo>
                  <a:lnTo>
                    <a:pt x="161998" y="91186"/>
                  </a:lnTo>
                  <a:cubicBezTo>
                    <a:pt x="162379" y="87186"/>
                    <a:pt x="162760" y="83090"/>
                    <a:pt x="163237" y="79090"/>
                  </a:cubicBezTo>
                  <a:cubicBezTo>
                    <a:pt x="165142" y="76518"/>
                    <a:pt x="164380" y="73946"/>
                    <a:pt x="163141" y="71374"/>
                  </a:cubicBezTo>
                  <a:lnTo>
                    <a:pt x="163141" y="71374"/>
                  </a:lnTo>
                  <a:cubicBezTo>
                    <a:pt x="164380" y="68708"/>
                    <a:pt x="163332" y="66326"/>
                    <a:pt x="162379" y="63850"/>
                  </a:cubicBezTo>
                  <a:cubicBezTo>
                    <a:pt x="162570" y="60611"/>
                    <a:pt x="161713" y="57658"/>
                    <a:pt x="159617" y="55086"/>
                  </a:cubicBezTo>
                  <a:cubicBezTo>
                    <a:pt x="160189" y="51372"/>
                    <a:pt x="156379" y="49276"/>
                    <a:pt x="156379" y="45847"/>
                  </a:cubicBezTo>
                  <a:lnTo>
                    <a:pt x="156379" y="45847"/>
                  </a:lnTo>
                  <a:cubicBezTo>
                    <a:pt x="156188" y="45467"/>
                    <a:pt x="156093" y="45085"/>
                    <a:pt x="155902" y="44609"/>
                  </a:cubicBezTo>
                  <a:lnTo>
                    <a:pt x="155902" y="44609"/>
                  </a:lnTo>
                  <a:cubicBezTo>
                    <a:pt x="156093" y="43085"/>
                    <a:pt x="155521" y="41752"/>
                    <a:pt x="154283" y="40799"/>
                  </a:cubicBezTo>
                  <a:cubicBezTo>
                    <a:pt x="153331" y="39370"/>
                    <a:pt x="152378" y="37846"/>
                    <a:pt x="151426" y="36418"/>
                  </a:cubicBezTo>
                  <a:cubicBezTo>
                    <a:pt x="150092" y="34036"/>
                    <a:pt x="148663" y="31941"/>
                    <a:pt x="147139" y="29750"/>
                  </a:cubicBezTo>
                  <a:close/>
                  <a:moveTo>
                    <a:pt x="147997" y="105474"/>
                  </a:moveTo>
                  <a:cubicBezTo>
                    <a:pt x="147901" y="105474"/>
                    <a:pt x="147806" y="105379"/>
                    <a:pt x="147711" y="105379"/>
                  </a:cubicBezTo>
                  <a:cubicBezTo>
                    <a:pt x="147806" y="105283"/>
                    <a:pt x="147901" y="105283"/>
                    <a:pt x="147901" y="105188"/>
                  </a:cubicBezTo>
                  <a:cubicBezTo>
                    <a:pt x="147997" y="105379"/>
                    <a:pt x="147997" y="105379"/>
                    <a:pt x="147997" y="105474"/>
                  </a:cubicBezTo>
                  <a:close/>
                  <a:moveTo>
                    <a:pt x="102658" y="124905"/>
                  </a:moveTo>
                  <a:cubicBezTo>
                    <a:pt x="102658" y="124905"/>
                    <a:pt x="102753" y="124905"/>
                    <a:pt x="102753" y="124905"/>
                  </a:cubicBezTo>
                  <a:cubicBezTo>
                    <a:pt x="102753" y="124905"/>
                    <a:pt x="102753" y="125000"/>
                    <a:pt x="102658" y="124905"/>
                  </a:cubicBezTo>
                  <a:cubicBezTo>
                    <a:pt x="102753" y="125000"/>
                    <a:pt x="102658" y="125000"/>
                    <a:pt x="102658" y="124905"/>
                  </a:cubicBezTo>
                  <a:close/>
                  <a:moveTo>
                    <a:pt x="93514" y="34417"/>
                  </a:moveTo>
                  <a:lnTo>
                    <a:pt x="93514" y="34417"/>
                  </a:lnTo>
                  <a:cubicBezTo>
                    <a:pt x="93514" y="34417"/>
                    <a:pt x="93609" y="34417"/>
                    <a:pt x="93704" y="34417"/>
                  </a:cubicBezTo>
                  <a:cubicBezTo>
                    <a:pt x="93704" y="34417"/>
                    <a:pt x="93609" y="34417"/>
                    <a:pt x="93609" y="34513"/>
                  </a:cubicBezTo>
                  <a:cubicBezTo>
                    <a:pt x="93609" y="34513"/>
                    <a:pt x="93609" y="34513"/>
                    <a:pt x="93514" y="34417"/>
                  </a:cubicBezTo>
                  <a:lnTo>
                    <a:pt x="93514" y="34417"/>
                  </a:lnTo>
                  <a:close/>
                  <a:moveTo>
                    <a:pt x="72559" y="89948"/>
                  </a:moveTo>
                  <a:lnTo>
                    <a:pt x="72559" y="89948"/>
                  </a:lnTo>
                  <a:lnTo>
                    <a:pt x="72559" y="89948"/>
                  </a:lnTo>
                  <a:lnTo>
                    <a:pt x="72559" y="89948"/>
                  </a:lnTo>
                  <a:close/>
                  <a:moveTo>
                    <a:pt x="79321" y="64802"/>
                  </a:moveTo>
                  <a:cubicBezTo>
                    <a:pt x="79226" y="64802"/>
                    <a:pt x="79226" y="64802"/>
                    <a:pt x="79321" y="64802"/>
                  </a:cubicBezTo>
                  <a:cubicBezTo>
                    <a:pt x="79226" y="64802"/>
                    <a:pt x="79226" y="64802"/>
                    <a:pt x="79321" y="64802"/>
                  </a:cubicBezTo>
                  <a:cubicBezTo>
                    <a:pt x="79226" y="64802"/>
                    <a:pt x="79226" y="64802"/>
                    <a:pt x="79321" y="64802"/>
                  </a:cubicBezTo>
                  <a:close/>
                  <a:moveTo>
                    <a:pt x="89132" y="77089"/>
                  </a:moveTo>
                  <a:lnTo>
                    <a:pt x="89132" y="77089"/>
                  </a:lnTo>
                  <a:cubicBezTo>
                    <a:pt x="89227" y="76994"/>
                    <a:pt x="89227" y="76994"/>
                    <a:pt x="89132" y="77089"/>
                  </a:cubicBezTo>
                  <a:cubicBezTo>
                    <a:pt x="89227" y="77089"/>
                    <a:pt x="89227" y="77089"/>
                    <a:pt x="89227" y="77089"/>
                  </a:cubicBezTo>
                  <a:cubicBezTo>
                    <a:pt x="89227" y="77089"/>
                    <a:pt x="89227" y="77089"/>
                    <a:pt x="89132" y="77089"/>
                  </a:cubicBezTo>
                  <a:close/>
                  <a:moveTo>
                    <a:pt x="106753" y="49276"/>
                  </a:moveTo>
                  <a:cubicBezTo>
                    <a:pt x="106753" y="49276"/>
                    <a:pt x="106753" y="49276"/>
                    <a:pt x="106753" y="49276"/>
                  </a:cubicBezTo>
                  <a:cubicBezTo>
                    <a:pt x="106753" y="49181"/>
                    <a:pt x="106753" y="49181"/>
                    <a:pt x="106753" y="49276"/>
                  </a:cubicBezTo>
                  <a:cubicBezTo>
                    <a:pt x="106753" y="49181"/>
                    <a:pt x="106753" y="49276"/>
                    <a:pt x="106753" y="49276"/>
                  </a:cubicBezTo>
                  <a:close/>
                  <a:moveTo>
                    <a:pt x="79417" y="88424"/>
                  </a:moveTo>
                  <a:lnTo>
                    <a:pt x="79417" y="88424"/>
                  </a:lnTo>
                  <a:cubicBezTo>
                    <a:pt x="79417" y="88424"/>
                    <a:pt x="79417" y="88424"/>
                    <a:pt x="79417" y="88424"/>
                  </a:cubicBezTo>
                  <a:cubicBezTo>
                    <a:pt x="79321" y="88424"/>
                    <a:pt x="79321" y="88424"/>
                    <a:pt x="79226" y="88519"/>
                  </a:cubicBezTo>
                  <a:cubicBezTo>
                    <a:pt x="79226" y="88424"/>
                    <a:pt x="79321" y="88329"/>
                    <a:pt x="79321" y="88329"/>
                  </a:cubicBezTo>
                  <a:cubicBezTo>
                    <a:pt x="79417" y="88234"/>
                    <a:pt x="79417" y="88329"/>
                    <a:pt x="79417" y="88424"/>
                  </a:cubicBezTo>
                  <a:close/>
                  <a:moveTo>
                    <a:pt x="94276" y="72613"/>
                  </a:moveTo>
                  <a:cubicBezTo>
                    <a:pt x="94085" y="72517"/>
                    <a:pt x="94085" y="72422"/>
                    <a:pt x="93895" y="72232"/>
                  </a:cubicBezTo>
                  <a:cubicBezTo>
                    <a:pt x="93990" y="72136"/>
                    <a:pt x="94085" y="72136"/>
                    <a:pt x="94085" y="72041"/>
                  </a:cubicBezTo>
                  <a:cubicBezTo>
                    <a:pt x="94180" y="72232"/>
                    <a:pt x="94276" y="72422"/>
                    <a:pt x="94276" y="72613"/>
                  </a:cubicBezTo>
                  <a:close/>
                  <a:moveTo>
                    <a:pt x="74178" y="66612"/>
                  </a:moveTo>
                  <a:cubicBezTo>
                    <a:pt x="74178" y="66612"/>
                    <a:pt x="74083" y="66612"/>
                    <a:pt x="74083" y="66612"/>
                  </a:cubicBezTo>
                  <a:cubicBezTo>
                    <a:pt x="74083" y="66612"/>
                    <a:pt x="74083" y="66612"/>
                    <a:pt x="74178" y="66612"/>
                  </a:cubicBezTo>
                  <a:cubicBezTo>
                    <a:pt x="74178" y="66612"/>
                    <a:pt x="74178" y="66612"/>
                    <a:pt x="74178" y="66612"/>
                  </a:cubicBezTo>
                  <a:close/>
                  <a:moveTo>
                    <a:pt x="45508" y="122523"/>
                  </a:moveTo>
                  <a:cubicBezTo>
                    <a:pt x="45508" y="122523"/>
                    <a:pt x="45508" y="122619"/>
                    <a:pt x="45508" y="122619"/>
                  </a:cubicBezTo>
                  <a:cubicBezTo>
                    <a:pt x="45508" y="122619"/>
                    <a:pt x="45412" y="122619"/>
                    <a:pt x="45412" y="122619"/>
                  </a:cubicBezTo>
                  <a:cubicBezTo>
                    <a:pt x="45508" y="122523"/>
                    <a:pt x="45508" y="122523"/>
                    <a:pt x="45508" y="122523"/>
                  </a:cubicBezTo>
                  <a:close/>
                  <a:moveTo>
                    <a:pt x="121898" y="38894"/>
                  </a:moveTo>
                  <a:cubicBezTo>
                    <a:pt x="121898" y="38894"/>
                    <a:pt x="121898" y="38894"/>
                    <a:pt x="121898" y="38894"/>
                  </a:cubicBezTo>
                  <a:cubicBezTo>
                    <a:pt x="121898" y="38894"/>
                    <a:pt x="121803" y="38894"/>
                    <a:pt x="121803" y="38894"/>
                  </a:cubicBezTo>
                  <a:cubicBezTo>
                    <a:pt x="121803" y="38894"/>
                    <a:pt x="121898" y="38894"/>
                    <a:pt x="121898" y="38894"/>
                  </a:cubicBezTo>
                  <a:cubicBezTo>
                    <a:pt x="121898" y="38799"/>
                    <a:pt x="121898" y="38894"/>
                    <a:pt x="121898" y="38894"/>
                  </a:cubicBezTo>
                  <a:close/>
                  <a:moveTo>
                    <a:pt x="81226" y="55944"/>
                  </a:moveTo>
                  <a:cubicBezTo>
                    <a:pt x="80750" y="56135"/>
                    <a:pt x="80369" y="56420"/>
                    <a:pt x="79988" y="56611"/>
                  </a:cubicBezTo>
                  <a:cubicBezTo>
                    <a:pt x="79988" y="56325"/>
                    <a:pt x="80083" y="56039"/>
                    <a:pt x="79988" y="55753"/>
                  </a:cubicBezTo>
                  <a:cubicBezTo>
                    <a:pt x="80464" y="55848"/>
                    <a:pt x="80750" y="55848"/>
                    <a:pt x="81226" y="55944"/>
                  </a:cubicBezTo>
                  <a:close/>
                  <a:moveTo>
                    <a:pt x="64462" y="65088"/>
                  </a:moveTo>
                  <a:cubicBezTo>
                    <a:pt x="64367" y="65278"/>
                    <a:pt x="64177" y="65373"/>
                    <a:pt x="64081" y="65660"/>
                  </a:cubicBezTo>
                  <a:cubicBezTo>
                    <a:pt x="64081" y="65660"/>
                    <a:pt x="63986" y="65660"/>
                    <a:pt x="63986" y="65564"/>
                  </a:cubicBezTo>
                  <a:lnTo>
                    <a:pt x="63986" y="65564"/>
                  </a:lnTo>
                  <a:cubicBezTo>
                    <a:pt x="64081" y="65373"/>
                    <a:pt x="64272" y="65183"/>
                    <a:pt x="64462" y="65088"/>
                  </a:cubicBezTo>
                  <a:close/>
                  <a:moveTo>
                    <a:pt x="33125" y="108522"/>
                  </a:moveTo>
                  <a:cubicBezTo>
                    <a:pt x="33125" y="108617"/>
                    <a:pt x="33220" y="108617"/>
                    <a:pt x="33220" y="108712"/>
                  </a:cubicBezTo>
                  <a:cubicBezTo>
                    <a:pt x="33125" y="108617"/>
                    <a:pt x="33125" y="108617"/>
                    <a:pt x="33125" y="108522"/>
                  </a:cubicBezTo>
                  <a:cubicBezTo>
                    <a:pt x="33125" y="108522"/>
                    <a:pt x="33125" y="108522"/>
                    <a:pt x="33125" y="108522"/>
                  </a:cubicBezTo>
                  <a:close/>
                  <a:moveTo>
                    <a:pt x="37411" y="110522"/>
                  </a:moveTo>
                  <a:cubicBezTo>
                    <a:pt x="37411" y="110522"/>
                    <a:pt x="37507" y="110522"/>
                    <a:pt x="37411" y="110522"/>
                  </a:cubicBezTo>
                  <a:cubicBezTo>
                    <a:pt x="37507" y="110522"/>
                    <a:pt x="37507" y="110522"/>
                    <a:pt x="37411" y="110522"/>
                  </a:cubicBezTo>
                  <a:cubicBezTo>
                    <a:pt x="37411" y="110522"/>
                    <a:pt x="37411" y="110522"/>
                    <a:pt x="37411" y="110522"/>
                  </a:cubicBezTo>
                  <a:close/>
                  <a:moveTo>
                    <a:pt x="100562" y="23559"/>
                  </a:moveTo>
                  <a:cubicBezTo>
                    <a:pt x="100657" y="23178"/>
                    <a:pt x="100467" y="22987"/>
                    <a:pt x="100372" y="22797"/>
                  </a:cubicBezTo>
                  <a:cubicBezTo>
                    <a:pt x="100372" y="22797"/>
                    <a:pt x="100467" y="22892"/>
                    <a:pt x="100467" y="22892"/>
                  </a:cubicBezTo>
                  <a:cubicBezTo>
                    <a:pt x="100467" y="23082"/>
                    <a:pt x="100562" y="23273"/>
                    <a:pt x="100562" y="23559"/>
                  </a:cubicBezTo>
                  <a:close/>
                  <a:moveTo>
                    <a:pt x="53509" y="97187"/>
                  </a:moveTo>
                  <a:cubicBezTo>
                    <a:pt x="53699" y="97377"/>
                    <a:pt x="53794" y="97568"/>
                    <a:pt x="54080" y="97759"/>
                  </a:cubicBezTo>
                  <a:cubicBezTo>
                    <a:pt x="54080" y="97759"/>
                    <a:pt x="54080" y="97759"/>
                    <a:pt x="54175" y="97759"/>
                  </a:cubicBezTo>
                  <a:cubicBezTo>
                    <a:pt x="54175" y="97759"/>
                    <a:pt x="54175" y="97759"/>
                    <a:pt x="54175" y="97759"/>
                  </a:cubicBezTo>
                  <a:lnTo>
                    <a:pt x="54175" y="97759"/>
                  </a:lnTo>
                  <a:lnTo>
                    <a:pt x="54175" y="97759"/>
                  </a:lnTo>
                  <a:lnTo>
                    <a:pt x="54080" y="97759"/>
                  </a:lnTo>
                  <a:cubicBezTo>
                    <a:pt x="53794" y="97759"/>
                    <a:pt x="53604" y="97663"/>
                    <a:pt x="53413" y="97663"/>
                  </a:cubicBezTo>
                  <a:cubicBezTo>
                    <a:pt x="53413" y="97473"/>
                    <a:pt x="53413" y="97283"/>
                    <a:pt x="53509" y="97187"/>
                  </a:cubicBezTo>
                  <a:close/>
                  <a:moveTo>
                    <a:pt x="24362" y="119380"/>
                  </a:moveTo>
                  <a:cubicBezTo>
                    <a:pt x="24267" y="119380"/>
                    <a:pt x="24267" y="119380"/>
                    <a:pt x="24172" y="119380"/>
                  </a:cubicBezTo>
                  <a:cubicBezTo>
                    <a:pt x="24172" y="119285"/>
                    <a:pt x="24267" y="119285"/>
                    <a:pt x="24267" y="119190"/>
                  </a:cubicBezTo>
                  <a:cubicBezTo>
                    <a:pt x="24362" y="119285"/>
                    <a:pt x="24362" y="119285"/>
                    <a:pt x="24362" y="119380"/>
                  </a:cubicBezTo>
                  <a:cubicBezTo>
                    <a:pt x="24362" y="119380"/>
                    <a:pt x="24362" y="119380"/>
                    <a:pt x="24362" y="119380"/>
                  </a:cubicBezTo>
                  <a:close/>
                  <a:moveTo>
                    <a:pt x="113040" y="95758"/>
                  </a:moveTo>
                  <a:cubicBezTo>
                    <a:pt x="113040" y="95758"/>
                    <a:pt x="112945" y="95758"/>
                    <a:pt x="113040" y="95758"/>
                  </a:cubicBezTo>
                  <a:cubicBezTo>
                    <a:pt x="113040" y="95663"/>
                    <a:pt x="113040" y="95663"/>
                    <a:pt x="113040" y="95758"/>
                  </a:cubicBezTo>
                  <a:cubicBezTo>
                    <a:pt x="113040" y="95663"/>
                    <a:pt x="113040" y="95758"/>
                    <a:pt x="113040" y="95758"/>
                  </a:cubicBezTo>
                  <a:close/>
                  <a:moveTo>
                    <a:pt x="139519" y="95187"/>
                  </a:moveTo>
                  <a:cubicBezTo>
                    <a:pt x="139519" y="95282"/>
                    <a:pt x="139615" y="95282"/>
                    <a:pt x="139615" y="95377"/>
                  </a:cubicBezTo>
                  <a:cubicBezTo>
                    <a:pt x="139615" y="95377"/>
                    <a:pt x="139519" y="95473"/>
                    <a:pt x="139519" y="95473"/>
                  </a:cubicBezTo>
                  <a:cubicBezTo>
                    <a:pt x="139519" y="95377"/>
                    <a:pt x="139519" y="95282"/>
                    <a:pt x="139519" y="95187"/>
                  </a:cubicBezTo>
                  <a:close/>
                  <a:moveTo>
                    <a:pt x="119041" y="28321"/>
                  </a:moveTo>
                  <a:cubicBezTo>
                    <a:pt x="118755" y="28512"/>
                    <a:pt x="118564" y="28702"/>
                    <a:pt x="118279" y="28798"/>
                  </a:cubicBezTo>
                  <a:cubicBezTo>
                    <a:pt x="118279" y="28798"/>
                    <a:pt x="118279" y="28798"/>
                    <a:pt x="118279" y="28702"/>
                  </a:cubicBezTo>
                  <a:cubicBezTo>
                    <a:pt x="118564" y="28702"/>
                    <a:pt x="118755" y="28512"/>
                    <a:pt x="119041" y="28321"/>
                  </a:cubicBezTo>
                  <a:cubicBezTo>
                    <a:pt x="118945" y="28226"/>
                    <a:pt x="118945" y="28226"/>
                    <a:pt x="119041" y="28321"/>
                  </a:cubicBezTo>
                  <a:close/>
                  <a:moveTo>
                    <a:pt x="84846" y="35560"/>
                  </a:moveTo>
                  <a:lnTo>
                    <a:pt x="84846" y="35560"/>
                  </a:lnTo>
                  <a:cubicBezTo>
                    <a:pt x="84846" y="35560"/>
                    <a:pt x="84846" y="35560"/>
                    <a:pt x="84846" y="35560"/>
                  </a:cubicBezTo>
                  <a:cubicBezTo>
                    <a:pt x="84846" y="35560"/>
                    <a:pt x="84846" y="35560"/>
                    <a:pt x="84846" y="35560"/>
                  </a:cubicBezTo>
                  <a:close/>
                  <a:moveTo>
                    <a:pt x="74464" y="50515"/>
                  </a:moveTo>
                  <a:cubicBezTo>
                    <a:pt x="74368" y="50515"/>
                    <a:pt x="74368" y="50610"/>
                    <a:pt x="74464" y="50515"/>
                  </a:cubicBezTo>
                  <a:lnTo>
                    <a:pt x="74464" y="50515"/>
                  </a:lnTo>
                  <a:lnTo>
                    <a:pt x="74464" y="50515"/>
                  </a:lnTo>
                  <a:cubicBezTo>
                    <a:pt x="74368" y="50610"/>
                    <a:pt x="74368" y="50515"/>
                    <a:pt x="74464" y="50515"/>
                  </a:cubicBezTo>
                  <a:cubicBezTo>
                    <a:pt x="74368" y="50515"/>
                    <a:pt x="74368" y="50515"/>
                    <a:pt x="74464" y="50515"/>
                  </a:cubicBezTo>
                  <a:close/>
                  <a:moveTo>
                    <a:pt x="56366" y="66040"/>
                  </a:moveTo>
                  <a:cubicBezTo>
                    <a:pt x="56366" y="66040"/>
                    <a:pt x="56366" y="66040"/>
                    <a:pt x="56366" y="66040"/>
                  </a:cubicBezTo>
                  <a:cubicBezTo>
                    <a:pt x="56366" y="66040"/>
                    <a:pt x="56271" y="66136"/>
                    <a:pt x="56366" y="66040"/>
                  </a:cubicBezTo>
                  <a:cubicBezTo>
                    <a:pt x="56271" y="66136"/>
                    <a:pt x="56271" y="66040"/>
                    <a:pt x="56366" y="66040"/>
                  </a:cubicBezTo>
                  <a:cubicBezTo>
                    <a:pt x="56366" y="66040"/>
                    <a:pt x="56366" y="66040"/>
                    <a:pt x="56366" y="66040"/>
                  </a:cubicBezTo>
                  <a:lnTo>
                    <a:pt x="56366" y="66040"/>
                  </a:lnTo>
                  <a:close/>
                  <a:moveTo>
                    <a:pt x="18742" y="139097"/>
                  </a:moveTo>
                  <a:lnTo>
                    <a:pt x="18742" y="139097"/>
                  </a:lnTo>
                  <a:lnTo>
                    <a:pt x="18742" y="139097"/>
                  </a:lnTo>
                  <a:lnTo>
                    <a:pt x="18742" y="139097"/>
                  </a:lnTo>
                  <a:close/>
                  <a:moveTo>
                    <a:pt x="62748" y="145574"/>
                  </a:moveTo>
                  <a:cubicBezTo>
                    <a:pt x="62748" y="145574"/>
                    <a:pt x="62843" y="145669"/>
                    <a:pt x="62843" y="145669"/>
                  </a:cubicBezTo>
                  <a:cubicBezTo>
                    <a:pt x="62843" y="145669"/>
                    <a:pt x="62843" y="145574"/>
                    <a:pt x="62843" y="145574"/>
                  </a:cubicBezTo>
                  <a:cubicBezTo>
                    <a:pt x="62843" y="145574"/>
                    <a:pt x="62843" y="145669"/>
                    <a:pt x="62843" y="145669"/>
                  </a:cubicBezTo>
                  <a:cubicBezTo>
                    <a:pt x="62843" y="145669"/>
                    <a:pt x="62843" y="145669"/>
                    <a:pt x="62843" y="145669"/>
                  </a:cubicBezTo>
                  <a:cubicBezTo>
                    <a:pt x="62843" y="145669"/>
                    <a:pt x="62748" y="145765"/>
                    <a:pt x="62748" y="145765"/>
                  </a:cubicBezTo>
                  <a:cubicBezTo>
                    <a:pt x="62748" y="145669"/>
                    <a:pt x="62748" y="145574"/>
                    <a:pt x="62748" y="145574"/>
                  </a:cubicBezTo>
                  <a:close/>
                  <a:moveTo>
                    <a:pt x="101229" y="122714"/>
                  </a:moveTo>
                  <a:lnTo>
                    <a:pt x="101229" y="122714"/>
                  </a:lnTo>
                  <a:lnTo>
                    <a:pt x="101229" y="122714"/>
                  </a:lnTo>
                  <a:lnTo>
                    <a:pt x="101229" y="122714"/>
                  </a:lnTo>
                  <a:close/>
                  <a:moveTo>
                    <a:pt x="143425" y="84614"/>
                  </a:moveTo>
                  <a:cubicBezTo>
                    <a:pt x="143329" y="84423"/>
                    <a:pt x="143234" y="84328"/>
                    <a:pt x="143139" y="84138"/>
                  </a:cubicBezTo>
                  <a:cubicBezTo>
                    <a:pt x="143234" y="84043"/>
                    <a:pt x="143329" y="84043"/>
                    <a:pt x="143425" y="83947"/>
                  </a:cubicBezTo>
                  <a:cubicBezTo>
                    <a:pt x="143425" y="84138"/>
                    <a:pt x="143425" y="84423"/>
                    <a:pt x="143425" y="84614"/>
                  </a:cubicBezTo>
                  <a:close/>
                  <a:moveTo>
                    <a:pt x="115897" y="20701"/>
                  </a:moveTo>
                  <a:cubicBezTo>
                    <a:pt x="115897" y="20701"/>
                    <a:pt x="115993" y="20701"/>
                    <a:pt x="115897" y="20701"/>
                  </a:cubicBezTo>
                  <a:cubicBezTo>
                    <a:pt x="115993" y="20701"/>
                    <a:pt x="115993" y="20701"/>
                    <a:pt x="115993" y="20797"/>
                  </a:cubicBezTo>
                  <a:cubicBezTo>
                    <a:pt x="115897" y="20797"/>
                    <a:pt x="115897" y="20701"/>
                    <a:pt x="115897" y="20701"/>
                  </a:cubicBezTo>
                  <a:close/>
                  <a:moveTo>
                    <a:pt x="51794" y="45276"/>
                  </a:moveTo>
                  <a:cubicBezTo>
                    <a:pt x="51794" y="45276"/>
                    <a:pt x="51794" y="45371"/>
                    <a:pt x="51794" y="45276"/>
                  </a:cubicBezTo>
                  <a:cubicBezTo>
                    <a:pt x="51794" y="45371"/>
                    <a:pt x="51794" y="45371"/>
                    <a:pt x="51794" y="45276"/>
                  </a:cubicBezTo>
                  <a:cubicBezTo>
                    <a:pt x="51794" y="45371"/>
                    <a:pt x="51794" y="45276"/>
                    <a:pt x="51794" y="45276"/>
                  </a:cubicBezTo>
                  <a:close/>
                  <a:moveTo>
                    <a:pt x="51794" y="45371"/>
                  </a:moveTo>
                  <a:cubicBezTo>
                    <a:pt x="51794" y="45371"/>
                    <a:pt x="51794" y="45467"/>
                    <a:pt x="51794" y="45467"/>
                  </a:cubicBezTo>
                  <a:cubicBezTo>
                    <a:pt x="51794" y="45467"/>
                    <a:pt x="51699" y="45371"/>
                    <a:pt x="51699" y="45371"/>
                  </a:cubicBezTo>
                  <a:cubicBezTo>
                    <a:pt x="51794" y="45371"/>
                    <a:pt x="51794" y="45371"/>
                    <a:pt x="51794" y="45371"/>
                  </a:cubicBezTo>
                  <a:close/>
                  <a:moveTo>
                    <a:pt x="49794" y="79852"/>
                  </a:moveTo>
                  <a:cubicBezTo>
                    <a:pt x="49794" y="79852"/>
                    <a:pt x="49889" y="79852"/>
                    <a:pt x="49889" y="79852"/>
                  </a:cubicBezTo>
                  <a:cubicBezTo>
                    <a:pt x="49889" y="79947"/>
                    <a:pt x="49794" y="79947"/>
                    <a:pt x="49794" y="79852"/>
                  </a:cubicBezTo>
                  <a:cubicBezTo>
                    <a:pt x="49794" y="79947"/>
                    <a:pt x="49794" y="79947"/>
                    <a:pt x="49794" y="79852"/>
                  </a:cubicBezTo>
                  <a:close/>
                  <a:moveTo>
                    <a:pt x="90847" y="18891"/>
                  </a:moveTo>
                  <a:cubicBezTo>
                    <a:pt x="90847" y="18796"/>
                    <a:pt x="90847" y="18796"/>
                    <a:pt x="90847" y="18891"/>
                  </a:cubicBezTo>
                  <a:lnTo>
                    <a:pt x="90847" y="18891"/>
                  </a:lnTo>
                  <a:cubicBezTo>
                    <a:pt x="90847" y="18796"/>
                    <a:pt x="90847" y="18891"/>
                    <a:pt x="90847" y="18891"/>
                  </a:cubicBezTo>
                  <a:cubicBezTo>
                    <a:pt x="90847" y="18891"/>
                    <a:pt x="90847" y="18891"/>
                    <a:pt x="90847" y="18891"/>
                  </a:cubicBezTo>
                  <a:close/>
                  <a:moveTo>
                    <a:pt x="86656" y="26607"/>
                  </a:moveTo>
                  <a:cubicBezTo>
                    <a:pt x="86751" y="27083"/>
                    <a:pt x="87037" y="27369"/>
                    <a:pt x="87322" y="27560"/>
                  </a:cubicBezTo>
                  <a:lnTo>
                    <a:pt x="87322" y="27560"/>
                  </a:lnTo>
                  <a:lnTo>
                    <a:pt x="87322" y="27560"/>
                  </a:lnTo>
                  <a:cubicBezTo>
                    <a:pt x="87037" y="27273"/>
                    <a:pt x="86846" y="26893"/>
                    <a:pt x="86656" y="26607"/>
                  </a:cubicBezTo>
                  <a:lnTo>
                    <a:pt x="86656" y="26607"/>
                  </a:lnTo>
                  <a:close/>
                  <a:moveTo>
                    <a:pt x="60081" y="36513"/>
                  </a:moveTo>
                  <a:lnTo>
                    <a:pt x="60081" y="36513"/>
                  </a:lnTo>
                  <a:lnTo>
                    <a:pt x="60081" y="36513"/>
                  </a:lnTo>
                  <a:lnTo>
                    <a:pt x="60081" y="36513"/>
                  </a:lnTo>
                  <a:cubicBezTo>
                    <a:pt x="60081" y="36418"/>
                    <a:pt x="60081" y="36418"/>
                    <a:pt x="60081" y="36322"/>
                  </a:cubicBezTo>
                  <a:cubicBezTo>
                    <a:pt x="60081" y="36322"/>
                    <a:pt x="60176" y="36418"/>
                    <a:pt x="60176" y="36418"/>
                  </a:cubicBezTo>
                  <a:cubicBezTo>
                    <a:pt x="60176" y="36513"/>
                    <a:pt x="60176" y="36513"/>
                    <a:pt x="60081" y="36513"/>
                  </a:cubicBezTo>
                  <a:close/>
                  <a:moveTo>
                    <a:pt x="73225" y="152527"/>
                  </a:moveTo>
                  <a:cubicBezTo>
                    <a:pt x="73416" y="152527"/>
                    <a:pt x="73511" y="152527"/>
                    <a:pt x="73797" y="152432"/>
                  </a:cubicBezTo>
                  <a:cubicBezTo>
                    <a:pt x="73797" y="152527"/>
                    <a:pt x="73797" y="152527"/>
                    <a:pt x="73797" y="152623"/>
                  </a:cubicBezTo>
                  <a:cubicBezTo>
                    <a:pt x="73606" y="152623"/>
                    <a:pt x="73416" y="152623"/>
                    <a:pt x="73225" y="152527"/>
                  </a:cubicBezTo>
                  <a:close/>
                  <a:moveTo>
                    <a:pt x="113326" y="130239"/>
                  </a:moveTo>
                  <a:cubicBezTo>
                    <a:pt x="113326" y="130239"/>
                    <a:pt x="113326" y="130239"/>
                    <a:pt x="113326" y="130239"/>
                  </a:cubicBezTo>
                  <a:cubicBezTo>
                    <a:pt x="113421" y="130239"/>
                    <a:pt x="113326" y="130334"/>
                    <a:pt x="113326" y="130239"/>
                  </a:cubicBezTo>
                  <a:cubicBezTo>
                    <a:pt x="113326" y="130239"/>
                    <a:pt x="113326" y="130239"/>
                    <a:pt x="113326" y="130239"/>
                  </a:cubicBezTo>
                  <a:close/>
                  <a:moveTo>
                    <a:pt x="147901" y="56230"/>
                  </a:moveTo>
                  <a:cubicBezTo>
                    <a:pt x="147901" y="56230"/>
                    <a:pt x="147901" y="56230"/>
                    <a:pt x="147901" y="56230"/>
                  </a:cubicBezTo>
                  <a:cubicBezTo>
                    <a:pt x="147997" y="55753"/>
                    <a:pt x="148092" y="55277"/>
                    <a:pt x="148187" y="54801"/>
                  </a:cubicBezTo>
                  <a:lnTo>
                    <a:pt x="148187" y="54801"/>
                  </a:lnTo>
                  <a:cubicBezTo>
                    <a:pt x="147901" y="55182"/>
                    <a:pt x="147806" y="55753"/>
                    <a:pt x="147901" y="56230"/>
                  </a:cubicBezTo>
                  <a:close/>
                  <a:moveTo>
                    <a:pt x="26267" y="75375"/>
                  </a:moveTo>
                  <a:cubicBezTo>
                    <a:pt x="26267" y="75375"/>
                    <a:pt x="26267" y="75375"/>
                    <a:pt x="26267" y="75375"/>
                  </a:cubicBezTo>
                  <a:cubicBezTo>
                    <a:pt x="26267" y="75375"/>
                    <a:pt x="26267" y="75375"/>
                    <a:pt x="26267" y="75375"/>
                  </a:cubicBezTo>
                  <a:lnTo>
                    <a:pt x="26267" y="75375"/>
                  </a:lnTo>
                  <a:lnTo>
                    <a:pt x="26267" y="75375"/>
                  </a:lnTo>
                  <a:close/>
                  <a:moveTo>
                    <a:pt x="45889" y="160338"/>
                  </a:moveTo>
                  <a:cubicBezTo>
                    <a:pt x="45889" y="160338"/>
                    <a:pt x="45984" y="160433"/>
                    <a:pt x="45984" y="160433"/>
                  </a:cubicBezTo>
                  <a:cubicBezTo>
                    <a:pt x="45889" y="160433"/>
                    <a:pt x="45793" y="160433"/>
                    <a:pt x="45793" y="160528"/>
                  </a:cubicBezTo>
                  <a:cubicBezTo>
                    <a:pt x="45793" y="160433"/>
                    <a:pt x="45793" y="160433"/>
                    <a:pt x="45889" y="160338"/>
                  </a:cubicBezTo>
                  <a:close/>
                  <a:moveTo>
                    <a:pt x="63319" y="162719"/>
                  </a:moveTo>
                  <a:cubicBezTo>
                    <a:pt x="63319" y="162719"/>
                    <a:pt x="63319" y="162719"/>
                    <a:pt x="63319" y="162719"/>
                  </a:cubicBezTo>
                  <a:cubicBezTo>
                    <a:pt x="63319" y="162719"/>
                    <a:pt x="63319" y="162719"/>
                    <a:pt x="63319" y="162719"/>
                  </a:cubicBezTo>
                  <a:cubicBezTo>
                    <a:pt x="63319" y="162719"/>
                    <a:pt x="63319" y="162719"/>
                    <a:pt x="63319" y="162719"/>
                  </a:cubicBezTo>
                  <a:close/>
                  <a:moveTo>
                    <a:pt x="18647" y="80518"/>
                  </a:moveTo>
                  <a:cubicBezTo>
                    <a:pt x="18647" y="80518"/>
                    <a:pt x="18647" y="80614"/>
                    <a:pt x="18647" y="80518"/>
                  </a:cubicBezTo>
                  <a:cubicBezTo>
                    <a:pt x="18647" y="80614"/>
                    <a:pt x="18647" y="80614"/>
                    <a:pt x="18647" y="80518"/>
                  </a:cubicBezTo>
                  <a:cubicBezTo>
                    <a:pt x="18647" y="80518"/>
                    <a:pt x="18647" y="80518"/>
                    <a:pt x="18647" y="80518"/>
                  </a:cubicBezTo>
                  <a:close/>
                  <a:moveTo>
                    <a:pt x="8932" y="141002"/>
                  </a:moveTo>
                  <a:cubicBezTo>
                    <a:pt x="8932" y="141002"/>
                    <a:pt x="8932" y="141002"/>
                    <a:pt x="8932" y="141002"/>
                  </a:cubicBezTo>
                  <a:cubicBezTo>
                    <a:pt x="8932" y="141002"/>
                    <a:pt x="8932" y="141002"/>
                    <a:pt x="8932" y="141002"/>
                  </a:cubicBezTo>
                  <a:cubicBezTo>
                    <a:pt x="8932" y="141002"/>
                    <a:pt x="8932" y="141002"/>
                    <a:pt x="8932" y="141002"/>
                  </a:cubicBezTo>
                  <a:close/>
                  <a:moveTo>
                    <a:pt x="15599" y="155480"/>
                  </a:moveTo>
                  <a:lnTo>
                    <a:pt x="15599" y="155480"/>
                  </a:lnTo>
                  <a:lnTo>
                    <a:pt x="15599" y="155480"/>
                  </a:lnTo>
                  <a:lnTo>
                    <a:pt x="15599" y="155480"/>
                  </a:lnTo>
                  <a:close/>
                  <a:moveTo>
                    <a:pt x="45412" y="177483"/>
                  </a:moveTo>
                  <a:cubicBezTo>
                    <a:pt x="45508" y="177102"/>
                    <a:pt x="45508" y="176816"/>
                    <a:pt x="45603" y="176435"/>
                  </a:cubicBezTo>
                  <a:lnTo>
                    <a:pt x="45603" y="176435"/>
                  </a:lnTo>
                  <a:cubicBezTo>
                    <a:pt x="45317" y="176816"/>
                    <a:pt x="45412" y="177197"/>
                    <a:pt x="45412" y="177483"/>
                  </a:cubicBezTo>
                  <a:lnTo>
                    <a:pt x="45412" y="177483"/>
                  </a:lnTo>
                  <a:close/>
                  <a:moveTo>
                    <a:pt x="151902" y="55086"/>
                  </a:moveTo>
                  <a:lnTo>
                    <a:pt x="151902" y="55086"/>
                  </a:lnTo>
                  <a:cubicBezTo>
                    <a:pt x="151902" y="55086"/>
                    <a:pt x="151902" y="55086"/>
                    <a:pt x="151902" y="55086"/>
                  </a:cubicBezTo>
                  <a:cubicBezTo>
                    <a:pt x="151902" y="55086"/>
                    <a:pt x="151902" y="54992"/>
                    <a:pt x="151902" y="55086"/>
                  </a:cubicBezTo>
                  <a:cubicBezTo>
                    <a:pt x="151902" y="55086"/>
                    <a:pt x="151997" y="55182"/>
                    <a:pt x="151997" y="55182"/>
                  </a:cubicBezTo>
                  <a:cubicBezTo>
                    <a:pt x="151902" y="55086"/>
                    <a:pt x="151902" y="55086"/>
                    <a:pt x="151902" y="55086"/>
                  </a:cubicBezTo>
                  <a:close/>
                  <a:moveTo>
                    <a:pt x="137138" y="117380"/>
                  </a:moveTo>
                  <a:cubicBezTo>
                    <a:pt x="137138" y="117380"/>
                    <a:pt x="137138" y="117380"/>
                    <a:pt x="137138" y="117380"/>
                  </a:cubicBezTo>
                  <a:cubicBezTo>
                    <a:pt x="137138" y="117380"/>
                    <a:pt x="137138" y="117380"/>
                    <a:pt x="137138" y="117380"/>
                  </a:cubicBezTo>
                  <a:lnTo>
                    <a:pt x="137138" y="117380"/>
                  </a:lnTo>
                  <a:cubicBezTo>
                    <a:pt x="137138" y="117476"/>
                    <a:pt x="137233" y="117570"/>
                    <a:pt x="137233" y="117666"/>
                  </a:cubicBezTo>
                  <a:cubicBezTo>
                    <a:pt x="137138" y="117666"/>
                    <a:pt x="137043" y="117666"/>
                    <a:pt x="136948" y="117761"/>
                  </a:cubicBezTo>
                  <a:cubicBezTo>
                    <a:pt x="137043" y="117570"/>
                    <a:pt x="137043" y="117476"/>
                    <a:pt x="137138" y="117380"/>
                  </a:cubicBezTo>
                  <a:close/>
                  <a:moveTo>
                    <a:pt x="41221" y="36703"/>
                  </a:moveTo>
                  <a:cubicBezTo>
                    <a:pt x="41221" y="36703"/>
                    <a:pt x="41126" y="36703"/>
                    <a:pt x="41221" y="36703"/>
                  </a:cubicBezTo>
                  <a:cubicBezTo>
                    <a:pt x="41126" y="36703"/>
                    <a:pt x="41126" y="36703"/>
                    <a:pt x="41221" y="36703"/>
                  </a:cubicBezTo>
                  <a:cubicBezTo>
                    <a:pt x="41126" y="36608"/>
                    <a:pt x="41126" y="36703"/>
                    <a:pt x="41221" y="36703"/>
                  </a:cubicBezTo>
                  <a:close/>
                  <a:moveTo>
                    <a:pt x="1883" y="109379"/>
                  </a:moveTo>
                  <a:cubicBezTo>
                    <a:pt x="1883" y="109379"/>
                    <a:pt x="1788" y="109379"/>
                    <a:pt x="1883" y="109379"/>
                  </a:cubicBezTo>
                  <a:cubicBezTo>
                    <a:pt x="1883" y="109379"/>
                    <a:pt x="1502" y="109284"/>
                    <a:pt x="1407" y="109284"/>
                  </a:cubicBezTo>
                  <a:cubicBezTo>
                    <a:pt x="1502" y="109379"/>
                    <a:pt x="1693" y="109379"/>
                    <a:pt x="1883" y="109379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53" name="Freeform: Shape 34">
              <a:extLst>
                <a:ext uri="{FF2B5EF4-FFF2-40B4-BE49-F238E27FC236}">
                  <a16:creationId xmlns:a16="http://schemas.microsoft.com/office/drawing/2014/main" id="{3AB733E4-ACD7-A280-2689-31CECEAD5A60}"/>
                </a:ext>
              </a:extLst>
            </p:cNvPr>
            <p:cNvSpPr/>
            <p:nvPr/>
          </p:nvSpPr>
          <p:spPr>
            <a:xfrm>
              <a:off x="4223337" y="5579517"/>
              <a:ext cx="177521" cy="163980"/>
            </a:xfrm>
            <a:custGeom>
              <a:avLst/>
              <a:gdLst>
                <a:gd name="connsiteX0" fmla="*/ 23764 w 177521"/>
                <a:gd name="connsiteY0" fmla="*/ 111383 h 163980"/>
                <a:gd name="connsiteX1" fmla="*/ 23764 w 177521"/>
                <a:gd name="connsiteY1" fmla="*/ 111383 h 163980"/>
                <a:gd name="connsiteX2" fmla="*/ 23764 w 177521"/>
                <a:gd name="connsiteY2" fmla="*/ 111383 h 163980"/>
                <a:gd name="connsiteX3" fmla="*/ 30622 w 177521"/>
                <a:gd name="connsiteY3" fmla="*/ 119575 h 163980"/>
                <a:gd name="connsiteX4" fmla="*/ 40909 w 177521"/>
                <a:gd name="connsiteY4" fmla="*/ 129957 h 163980"/>
                <a:gd name="connsiteX5" fmla="*/ 40909 w 177521"/>
                <a:gd name="connsiteY5" fmla="*/ 129957 h 163980"/>
                <a:gd name="connsiteX6" fmla="*/ 40909 w 177521"/>
                <a:gd name="connsiteY6" fmla="*/ 129957 h 163980"/>
                <a:gd name="connsiteX7" fmla="*/ 48148 w 177521"/>
                <a:gd name="connsiteY7" fmla="*/ 136244 h 163980"/>
                <a:gd name="connsiteX8" fmla="*/ 48148 w 177521"/>
                <a:gd name="connsiteY8" fmla="*/ 136244 h 163980"/>
                <a:gd name="connsiteX9" fmla="*/ 50434 w 177521"/>
                <a:gd name="connsiteY9" fmla="*/ 137863 h 163980"/>
                <a:gd name="connsiteX10" fmla="*/ 57102 w 177521"/>
                <a:gd name="connsiteY10" fmla="*/ 142816 h 163980"/>
                <a:gd name="connsiteX11" fmla="*/ 57102 w 177521"/>
                <a:gd name="connsiteY11" fmla="*/ 142816 h 163980"/>
                <a:gd name="connsiteX12" fmla="*/ 67960 w 177521"/>
                <a:gd name="connsiteY12" fmla="*/ 149769 h 163980"/>
                <a:gd name="connsiteX13" fmla="*/ 67960 w 177521"/>
                <a:gd name="connsiteY13" fmla="*/ 149769 h 163980"/>
                <a:gd name="connsiteX14" fmla="*/ 73389 w 177521"/>
                <a:gd name="connsiteY14" fmla="*/ 152722 h 163980"/>
                <a:gd name="connsiteX15" fmla="*/ 73389 w 177521"/>
                <a:gd name="connsiteY15" fmla="*/ 152722 h 163980"/>
                <a:gd name="connsiteX16" fmla="*/ 75771 w 177521"/>
                <a:gd name="connsiteY16" fmla="*/ 154056 h 163980"/>
                <a:gd name="connsiteX17" fmla="*/ 75771 w 177521"/>
                <a:gd name="connsiteY17" fmla="*/ 154056 h 163980"/>
                <a:gd name="connsiteX18" fmla="*/ 75771 w 177521"/>
                <a:gd name="connsiteY18" fmla="*/ 154056 h 163980"/>
                <a:gd name="connsiteX19" fmla="*/ 80057 w 177521"/>
                <a:gd name="connsiteY19" fmla="*/ 155770 h 163980"/>
                <a:gd name="connsiteX20" fmla="*/ 80057 w 177521"/>
                <a:gd name="connsiteY20" fmla="*/ 155770 h 163980"/>
                <a:gd name="connsiteX21" fmla="*/ 87201 w 177521"/>
                <a:gd name="connsiteY21" fmla="*/ 158723 h 163980"/>
                <a:gd name="connsiteX22" fmla="*/ 91868 w 177521"/>
                <a:gd name="connsiteY22" fmla="*/ 160247 h 163980"/>
                <a:gd name="connsiteX23" fmla="*/ 91868 w 177521"/>
                <a:gd name="connsiteY23" fmla="*/ 160247 h 163980"/>
                <a:gd name="connsiteX24" fmla="*/ 91868 w 177521"/>
                <a:gd name="connsiteY24" fmla="*/ 160247 h 163980"/>
                <a:gd name="connsiteX25" fmla="*/ 95297 w 177521"/>
                <a:gd name="connsiteY25" fmla="*/ 161199 h 163980"/>
                <a:gd name="connsiteX26" fmla="*/ 107870 w 177521"/>
                <a:gd name="connsiteY26" fmla="*/ 163390 h 163980"/>
                <a:gd name="connsiteX27" fmla="*/ 107870 w 177521"/>
                <a:gd name="connsiteY27" fmla="*/ 163390 h 163980"/>
                <a:gd name="connsiteX28" fmla="*/ 123396 w 177521"/>
                <a:gd name="connsiteY28" fmla="*/ 163009 h 163980"/>
                <a:gd name="connsiteX29" fmla="*/ 123396 w 177521"/>
                <a:gd name="connsiteY29" fmla="*/ 163009 h 163980"/>
                <a:gd name="connsiteX30" fmla="*/ 141017 w 177521"/>
                <a:gd name="connsiteY30" fmla="*/ 158437 h 163980"/>
                <a:gd name="connsiteX31" fmla="*/ 153780 w 177521"/>
                <a:gd name="connsiteY31" fmla="*/ 151484 h 163980"/>
                <a:gd name="connsiteX32" fmla="*/ 159114 w 177521"/>
                <a:gd name="connsiteY32" fmla="*/ 147864 h 163980"/>
                <a:gd name="connsiteX33" fmla="*/ 157495 w 177521"/>
                <a:gd name="connsiteY33" fmla="*/ 147579 h 163980"/>
                <a:gd name="connsiteX34" fmla="*/ 157495 w 177521"/>
                <a:gd name="connsiteY34" fmla="*/ 147579 h 163980"/>
                <a:gd name="connsiteX35" fmla="*/ 159114 w 177521"/>
                <a:gd name="connsiteY35" fmla="*/ 147864 h 163980"/>
                <a:gd name="connsiteX36" fmla="*/ 165496 w 177521"/>
                <a:gd name="connsiteY36" fmla="*/ 140625 h 163980"/>
                <a:gd name="connsiteX37" fmla="*/ 165496 w 177521"/>
                <a:gd name="connsiteY37" fmla="*/ 140625 h 163980"/>
                <a:gd name="connsiteX38" fmla="*/ 165496 w 177521"/>
                <a:gd name="connsiteY38" fmla="*/ 140625 h 163980"/>
                <a:gd name="connsiteX39" fmla="*/ 170735 w 177521"/>
                <a:gd name="connsiteY39" fmla="*/ 132243 h 163980"/>
                <a:gd name="connsiteX40" fmla="*/ 176355 w 177521"/>
                <a:gd name="connsiteY40" fmla="*/ 119004 h 163980"/>
                <a:gd name="connsiteX41" fmla="*/ 177021 w 177521"/>
                <a:gd name="connsiteY41" fmla="*/ 110622 h 163980"/>
                <a:gd name="connsiteX42" fmla="*/ 177021 w 177521"/>
                <a:gd name="connsiteY42" fmla="*/ 106145 h 163980"/>
                <a:gd name="connsiteX43" fmla="*/ 177021 w 177521"/>
                <a:gd name="connsiteY43" fmla="*/ 106145 h 163980"/>
                <a:gd name="connsiteX44" fmla="*/ 170068 w 177521"/>
                <a:gd name="connsiteY44" fmla="*/ 81856 h 163980"/>
                <a:gd name="connsiteX45" fmla="*/ 170068 w 177521"/>
                <a:gd name="connsiteY45" fmla="*/ 81856 h 163980"/>
                <a:gd name="connsiteX46" fmla="*/ 169592 w 177521"/>
                <a:gd name="connsiteY46" fmla="*/ 81094 h 163980"/>
                <a:gd name="connsiteX47" fmla="*/ 164258 w 177521"/>
                <a:gd name="connsiteY47" fmla="*/ 71569 h 163980"/>
                <a:gd name="connsiteX48" fmla="*/ 159591 w 177521"/>
                <a:gd name="connsiteY48" fmla="*/ 66426 h 163980"/>
                <a:gd name="connsiteX49" fmla="*/ 159591 w 177521"/>
                <a:gd name="connsiteY49" fmla="*/ 66426 h 163980"/>
                <a:gd name="connsiteX50" fmla="*/ 158924 w 177521"/>
                <a:gd name="connsiteY50" fmla="*/ 65663 h 163980"/>
                <a:gd name="connsiteX51" fmla="*/ 151971 w 177521"/>
                <a:gd name="connsiteY51" fmla="*/ 57377 h 163980"/>
                <a:gd name="connsiteX52" fmla="*/ 148923 w 177521"/>
                <a:gd name="connsiteY52" fmla="*/ 53567 h 163980"/>
                <a:gd name="connsiteX53" fmla="*/ 148923 w 177521"/>
                <a:gd name="connsiteY53" fmla="*/ 53567 h 163980"/>
                <a:gd name="connsiteX54" fmla="*/ 136159 w 177521"/>
                <a:gd name="connsiteY54" fmla="*/ 41089 h 163980"/>
                <a:gd name="connsiteX55" fmla="*/ 136159 w 177521"/>
                <a:gd name="connsiteY55" fmla="*/ 41089 h 163980"/>
                <a:gd name="connsiteX56" fmla="*/ 127396 w 177521"/>
                <a:gd name="connsiteY56" fmla="*/ 33279 h 163980"/>
                <a:gd name="connsiteX57" fmla="*/ 124158 w 177521"/>
                <a:gd name="connsiteY57" fmla="*/ 30611 h 163980"/>
                <a:gd name="connsiteX58" fmla="*/ 123300 w 177521"/>
                <a:gd name="connsiteY58" fmla="*/ 29659 h 163980"/>
                <a:gd name="connsiteX59" fmla="*/ 123300 w 177521"/>
                <a:gd name="connsiteY59" fmla="*/ 29659 h 163980"/>
                <a:gd name="connsiteX60" fmla="*/ 114252 w 177521"/>
                <a:gd name="connsiteY60" fmla="*/ 22896 h 163980"/>
                <a:gd name="connsiteX61" fmla="*/ 114252 w 177521"/>
                <a:gd name="connsiteY61" fmla="*/ 22896 h 163980"/>
                <a:gd name="connsiteX62" fmla="*/ 105012 w 177521"/>
                <a:gd name="connsiteY62" fmla="*/ 16800 h 163980"/>
                <a:gd name="connsiteX63" fmla="*/ 96535 w 177521"/>
                <a:gd name="connsiteY63" fmla="*/ 12800 h 163980"/>
                <a:gd name="connsiteX64" fmla="*/ 96535 w 177521"/>
                <a:gd name="connsiteY64" fmla="*/ 12800 h 163980"/>
                <a:gd name="connsiteX65" fmla="*/ 92249 w 177521"/>
                <a:gd name="connsiteY65" fmla="*/ 9562 h 163980"/>
                <a:gd name="connsiteX66" fmla="*/ 92249 w 177521"/>
                <a:gd name="connsiteY66" fmla="*/ 9562 h 163980"/>
                <a:gd name="connsiteX67" fmla="*/ 92249 w 177521"/>
                <a:gd name="connsiteY67" fmla="*/ 9562 h 163980"/>
                <a:gd name="connsiteX68" fmla="*/ 87963 w 177521"/>
                <a:gd name="connsiteY68" fmla="*/ 7656 h 163980"/>
                <a:gd name="connsiteX69" fmla="*/ 81867 w 177521"/>
                <a:gd name="connsiteY69" fmla="*/ 5371 h 163980"/>
                <a:gd name="connsiteX70" fmla="*/ 75675 w 177521"/>
                <a:gd name="connsiteY70" fmla="*/ 3656 h 163980"/>
                <a:gd name="connsiteX71" fmla="*/ 75675 w 177521"/>
                <a:gd name="connsiteY71" fmla="*/ 3656 h 163980"/>
                <a:gd name="connsiteX72" fmla="*/ 75675 w 177521"/>
                <a:gd name="connsiteY72" fmla="*/ 3656 h 163980"/>
                <a:gd name="connsiteX73" fmla="*/ 74437 w 177521"/>
                <a:gd name="connsiteY73" fmla="*/ 3942 h 163980"/>
                <a:gd name="connsiteX74" fmla="*/ 59007 w 177521"/>
                <a:gd name="connsiteY74" fmla="*/ 608 h 163980"/>
                <a:gd name="connsiteX75" fmla="*/ 59007 w 177521"/>
                <a:gd name="connsiteY75" fmla="*/ 608 h 163980"/>
                <a:gd name="connsiteX76" fmla="*/ 59007 w 177521"/>
                <a:gd name="connsiteY76" fmla="*/ 608 h 163980"/>
                <a:gd name="connsiteX77" fmla="*/ 56530 w 177521"/>
                <a:gd name="connsiteY77" fmla="*/ 322 h 163980"/>
                <a:gd name="connsiteX78" fmla="*/ 56530 w 177521"/>
                <a:gd name="connsiteY78" fmla="*/ 322 h 163980"/>
                <a:gd name="connsiteX79" fmla="*/ 54625 w 177521"/>
                <a:gd name="connsiteY79" fmla="*/ 227 h 163980"/>
                <a:gd name="connsiteX80" fmla="*/ 54625 w 177521"/>
                <a:gd name="connsiteY80" fmla="*/ 227 h 163980"/>
                <a:gd name="connsiteX81" fmla="*/ 43767 w 177521"/>
                <a:gd name="connsiteY81" fmla="*/ 3179 h 163980"/>
                <a:gd name="connsiteX82" fmla="*/ 43767 w 177521"/>
                <a:gd name="connsiteY82" fmla="*/ 3179 h 163980"/>
                <a:gd name="connsiteX83" fmla="*/ 38242 w 177521"/>
                <a:gd name="connsiteY83" fmla="*/ 6514 h 163980"/>
                <a:gd name="connsiteX84" fmla="*/ 29955 w 177521"/>
                <a:gd name="connsiteY84" fmla="*/ 10323 h 163980"/>
                <a:gd name="connsiteX85" fmla="*/ 20049 w 177521"/>
                <a:gd name="connsiteY85" fmla="*/ 17277 h 163980"/>
                <a:gd name="connsiteX86" fmla="*/ 19954 w 177521"/>
                <a:gd name="connsiteY86" fmla="*/ 17277 h 163980"/>
                <a:gd name="connsiteX87" fmla="*/ 19954 w 177521"/>
                <a:gd name="connsiteY87" fmla="*/ 17277 h 163980"/>
                <a:gd name="connsiteX88" fmla="*/ 16906 w 177521"/>
                <a:gd name="connsiteY88" fmla="*/ 19563 h 163980"/>
                <a:gd name="connsiteX89" fmla="*/ 13096 w 177521"/>
                <a:gd name="connsiteY89" fmla="*/ 23372 h 163980"/>
                <a:gd name="connsiteX90" fmla="*/ 13096 w 177521"/>
                <a:gd name="connsiteY90" fmla="*/ 23372 h 163980"/>
                <a:gd name="connsiteX91" fmla="*/ 9667 w 177521"/>
                <a:gd name="connsiteY91" fmla="*/ 27563 h 163980"/>
                <a:gd name="connsiteX92" fmla="*/ 3857 w 177521"/>
                <a:gd name="connsiteY92" fmla="*/ 37755 h 163980"/>
                <a:gd name="connsiteX93" fmla="*/ 2714 w 177521"/>
                <a:gd name="connsiteY93" fmla="*/ 40518 h 163980"/>
                <a:gd name="connsiteX94" fmla="*/ 2714 w 177521"/>
                <a:gd name="connsiteY94" fmla="*/ 40518 h 163980"/>
                <a:gd name="connsiteX95" fmla="*/ 428 w 177521"/>
                <a:gd name="connsiteY95" fmla="*/ 51281 h 163980"/>
                <a:gd name="connsiteX96" fmla="*/ 428 w 177521"/>
                <a:gd name="connsiteY96" fmla="*/ 54139 h 163980"/>
                <a:gd name="connsiteX97" fmla="*/ 428 w 177521"/>
                <a:gd name="connsiteY97" fmla="*/ 54139 h 163980"/>
                <a:gd name="connsiteX98" fmla="*/ 2142 w 177521"/>
                <a:gd name="connsiteY98" fmla="*/ 65854 h 163980"/>
                <a:gd name="connsiteX99" fmla="*/ 2142 w 177521"/>
                <a:gd name="connsiteY99" fmla="*/ 65854 h 163980"/>
                <a:gd name="connsiteX100" fmla="*/ 3095 w 177521"/>
                <a:gd name="connsiteY100" fmla="*/ 71664 h 163980"/>
                <a:gd name="connsiteX101" fmla="*/ 5286 w 177521"/>
                <a:gd name="connsiteY101" fmla="*/ 77856 h 163980"/>
                <a:gd name="connsiteX102" fmla="*/ 7476 w 177521"/>
                <a:gd name="connsiteY102" fmla="*/ 82808 h 163980"/>
                <a:gd name="connsiteX103" fmla="*/ 8143 w 177521"/>
                <a:gd name="connsiteY103" fmla="*/ 84047 h 163980"/>
                <a:gd name="connsiteX104" fmla="*/ 10524 w 177521"/>
                <a:gd name="connsiteY104" fmla="*/ 90047 h 163980"/>
                <a:gd name="connsiteX105" fmla="*/ 10524 w 177521"/>
                <a:gd name="connsiteY105" fmla="*/ 90047 h 163980"/>
                <a:gd name="connsiteX106" fmla="*/ 10524 w 177521"/>
                <a:gd name="connsiteY106" fmla="*/ 90047 h 163980"/>
                <a:gd name="connsiteX107" fmla="*/ 18906 w 177521"/>
                <a:gd name="connsiteY107" fmla="*/ 102240 h 163980"/>
                <a:gd name="connsiteX108" fmla="*/ 18906 w 177521"/>
                <a:gd name="connsiteY108" fmla="*/ 102240 h 163980"/>
                <a:gd name="connsiteX109" fmla="*/ 18906 w 177521"/>
                <a:gd name="connsiteY109" fmla="*/ 102240 h 163980"/>
                <a:gd name="connsiteX110" fmla="*/ 19383 w 177521"/>
                <a:gd name="connsiteY110" fmla="*/ 103002 h 163980"/>
                <a:gd name="connsiteX111" fmla="*/ 19383 w 177521"/>
                <a:gd name="connsiteY111" fmla="*/ 103192 h 163980"/>
                <a:gd name="connsiteX112" fmla="*/ 23764 w 177521"/>
                <a:gd name="connsiteY112" fmla="*/ 111383 h 163980"/>
                <a:gd name="connsiteX113" fmla="*/ 150256 w 177521"/>
                <a:gd name="connsiteY113" fmla="*/ 60329 h 163980"/>
                <a:gd name="connsiteX114" fmla="*/ 150351 w 177521"/>
                <a:gd name="connsiteY114" fmla="*/ 60520 h 163980"/>
                <a:gd name="connsiteX115" fmla="*/ 150066 w 177521"/>
                <a:gd name="connsiteY115" fmla="*/ 60425 h 163980"/>
                <a:gd name="connsiteX116" fmla="*/ 150256 w 177521"/>
                <a:gd name="connsiteY116" fmla="*/ 60329 h 163980"/>
                <a:gd name="connsiteX117" fmla="*/ 60721 w 177521"/>
                <a:gd name="connsiteY117" fmla="*/ 10133 h 163980"/>
                <a:gd name="connsiteX118" fmla="*/ 61007 w 177521"/>
                <a:gd name="connsiteY118" fmla="*/ 10038 h 163980"/>
                <a:gd name="connsiteX119" fmla="*/ 60816 w 177521"/>
                <a:gd name="connsiteY119" fmla="*/ 10228 h 163980"/>
                <a:gd name="connsiteX120" fmla="*/ 60721 w 177521"/>
                <a:gd name="connsiteY120" fmla="*/ 10133 h 163980"/>
                <a:gd name="connsiteX121" fmla="*/ 133111 w 177521"/>
                <a:gd name="connsiteY121" fmla="*/ 55662 h 163980"/>
                <a:gd name="connsiteX122" fmla="*/ 133111 w 177521"/>
                <a:gd name="connsiteY122" fmla="*/ 55662 h 163980"/>
                <a:gd name="connsiteX123" fmla="*/ 132825 w 177521"/>
                <a:gd name="connsiteY123" fmla="*/ 55948 h 163980"/>
                <a:gd name="connsiteX124" fmla="*/ 133111 w 177521"/>
                <a:gd name="connsiteY124" fmla="*/ 55662 h 163980"/>
                <a:gd name="connsiteX125" fmla="*/ 85105 w 177521"/>
                <a:gd name="connsiteY125" fmla="*/ 56329 h 163980"/>
                <a:gd name="connsiteX126" fmla="*/ 85105 w 177521"/>
                <a:gd name="connsiteY126" fmla="*/ 56329 h 163980"/>
                <a:gd name="connsiteX127" fmla="*/ 84915 w 177521"/>
                <a:gd name="connsiteY127" fmla="*/ 57187 h 163980"/>
                <a:gd name="connsiteX128" fmla="*/ 84915 w 177521"/>
                <a:gd name="connsiteY128" fmla="*/ 57187 h 163980"/>
                <a:gd name="connsiteX129" fmla="*/ 85105 w 177521"/>
                <a:gd name="connsiteY129" fmla="*/ 56329 h 163980"/>
                <a:gd name="connsiteX130" fmla="*/ 130635 w 177521"/>
                <a:gd name="connsiteY130" fmla="*/ 106145 h 163980"/>
                <a:gd name="connsiteX131" fmla="*/ 131016 w 177521"/>
                <a:gd name="connsiteY131" fmla="*/ 106621 h 163980"/>
                <a:gd name="connsiteX132" fmla="*/ 130539 w 177521"/>
                <a:gd name="connsiteY132" fmla="*/ 106431 h 163980"/>
                <a:gd name="connsiteX133" fmla="*/ 130635 w 177521"/>
                <a:gd name="connsiteY133" fmla="*/ 106145 h 163980"/>
                <a:gd name="connsiteX134" fmla="*/ 76342 w 177521"/>
                <a:gd name="connsiteY134" fmla="*/ 72712 h 163980"/>
                <a:gd name="connsiteX135" fmla="*/ 76342 w 177521"/>
                <a:gd name="connsiteY135" fmla="*/ 72712 h 163980"/>
                <a:gd name="connsiteX136" fmla="*/ 76342 w 177521"/>
                <a:gd name="connsiteY136" fmla="*/ 72712 h 163980"/>
                <a:gd name="connsiteX137" fmla="*/ 76342 w 177521"/>
                <a:gd name="connsiteY137" fmla="*/ 72712 h 163980"/>
                <a:gd name="connsiteX138" fmla="*/ 76342 w 177521"/>
                <a:gd name="connsiteY138" fmla="*/ 72712 h 163980"/>
                <a:gd name="connsiteX139" fmla="*/ 76342 w 177521"/>
                <a:gd name="connsiteY139" fmla="*/ 72712 h 163980"/>
                <a:gd name="connsiteX140" fmla="*/ 76342 w 177521"/>
                <a:gd name="connsiteY140" fmla="*/ 72712 h 163980"/>
                <a:gd name="connsiteX141" fmla="*/ 104822 w 177521"/>
                <a:gd name="connsiteY141" fmla="*/ 86619 h 163980"/>
                <a:gd name="connsiteX142" fmla="*/ 104822 w 177521"/>
                <a:gd name="connsiteY142" fmla="*/ 86619 h 163980"/>
                <a:gd name="connsiteX143" fmla="*/ 104822 w 177521"/>
                <a:gd name="connsiteY143" fmla="*/ 86619 h 163980"/>
                <a:gd name="connsiteX144" fmla="*/ 104822 w 177521"/>
                <a:gd name="connsiteY144" fmla="*/ 86619 h 163980"/>
                <a:gd name="connsiteX145" fmla="*/ 104822 w 177521"/>
                <a:gd name="connsiteY145" fmla="*/ 86619 h 163980"/>
                <a:gd name="connsiteX146" fmla="*/ 104822 w 177521"/>
                <a:gd name="connsiteY146" fmla="*/ 86619 h 163980"/>
                <a:gd name="connsiteX147" fmla="*/ 118919 w 177521"/>
                <a:gd name="connsiteY147" fmla="*/ 72331 h 163980"/>
                <a:gd name="connsiteX148" fmla="*/ 118919 w 177521"/>
                <a:gd name="connsiteY148" fmla="*/ 72331 h 163980"/>
                <a:gd name="connsiteX149" fmla="*/ 118919 w 177521"/>
                <a:gd name="connsiteY149" fmla="*/ 72331 h 163980"/>
                <a:gd name="connsiteX150" fmla="*/ 118919 w 177521"/>
                <a:gd name="connsiteY150" fmla="*/ 72331 h 163980"/>
                <a:gd name="connsiteX151" fmla="*/ 118919 w 177521"/>
                <a:gd name="connsiteY151" fmla="*/ 72331 h 163980"/>
                <a:gd name="connsiteX152" fmla="*/ 133873 w 177521"/>
                <a:gd name="connsiteY152" fmla="*/ 104240 h 163980"/>
                <a:gd name="connsiteX153" fmla="*/ 131682 w 177521"/>
                <a:gd name="connsiteY153" fmla="*/ 102430 h 163980"/>
                <a:gd name="connsiteX154" fmla="*/ 134445 w 177521"/>
                <a:gd name="connsiteY154" fmla="*/ 103002 h 163980"/>
                <a:gd name="connsiteX155" fmla="*/ 133873 w 177521"/>
                <a:gd name="connsiteY155" fmla="*/ 104240 h 163980"/>
                <a:gd name="connsiteX156" fmla="*/ 103393 w 177521"/>
                <a:gd name="connsiteY156" fmla="*/ 49757 h 163980"/>
                <a:gd name="connsiteX157" fmla="*/ 103393 w 177521"/>
                <a:gd name="connsiteY157" fmla="*/ 49566 h 163980"/>
                <a:gd name="connsiteX158" fmla="*/ 103584 w 177521"/>
                <a:gd name="connsiteY158" fmla="*/ 49852 h 163980"/>
                <a:gd name="connsiteX159" fmla="*/ 103393 w 177521"/>
                <a:gd name="connsiteY159" fmla="*/ 49757 h 163980"/>
                <a:gd name="connsiteX160" fmla="*/ 56911 w 177521"/>
                <a:gd name="connsiteY160" fmla="*/ 60520 h 163980"/>
                <a:gd name="connsiteX161" fmla="*/ 56911 w 177521"/>
                <a:gd name="connsiteY161" fmla="*/ 60520 h 163980"/>
                <a:gd name="connsiteX162" fmla="*/ 56911 w 177521"/>
                <a:gd name="connsiteY162" fmla="*/ 60520 h 163980"/>
                <a:gd name="connsiteX163" fmla="*/ 56911 w 177521"/>
                <a:gd name="connsiteY163" fmla="*/ 60520 h 163980"/>
                <a:gd name="connsiteX164" fmla="*/ 51577 w 177521"/>
                <a:gd name="connsiteY164" fmla="*/ 96906 h 163980"/>
                <a:gd name="connsiteX165" fmla="*/ 51863 w 177521"/>
                <a:gd name="connsiteY165" fmla="*/ 97286 h 163980"/>
                <a:gd name="connsiteX166" fmla="*/ 51577 w 177521"/>
                <a:gd name="connsiteY166" fmla="*/ 97096 h 163980"/>
                <a:gd name="connsiteX167" fmla="*/ 51577 w 177521"/>
                <a:gd name="connsiteY167" fmla="*/ 96906 h 163980"/>
                <a:gd name="connsiteX168" fmla="*/ 118919 w 177521"/>
                <a:gd name="connsiteY168" fmla="*/ 121290 h 163980"/>
                <a:gd name="connsiteX169" fmla="*/ 119014 w 177521"/>
                <a:gd name="connsiteY169" fmla="*/ 121290 h 163980"/>
                <a:gd name="connsiteX170" fmla="*/ 118919 w 177521"/>
                <a:gd name="connsiteY170" fmla="*/ 121385 h 163980"/>
                <a:gd name="connsiteX171" fmla="*/ 118919 w 177521"/>
                <a:gd name="connsiteY171" fmla="*/ 121290 h 163980"/>
                <a:gd name="connsiteX172" fmla="*/ 34242 w 177521"/>
                <a:gd name="connsiteY172" fmla="*/ 96334 h 163980"/>
                <a:gd name="connsiteX173" fmla="*/ 34337 w 177521"/>
                <a:gd name="connsiteY173" fmla="*/ 96430 h 163980"/>
                <a:gd name="connsiteX174" fmla="*/ 34242 w 177521"/>
                <a:gd name="connsiteY174" fmla="*/ 96524 h 163980"/>
                <a:gd name="connsiteX175" fmla="*/ 34242 w 177521"/>
                <a:gd name="connsiteY175" fmla="*/ 96334 h 163980"/>
                <a:gd name="connsiteX176" fmla="*/ 34242 w 177521"/>
                <a:gd name="connsiteY176" fmla="*/ 97001 h 163980"/>
                <a:gd name="connsiteX177" fmla="*/ 34242 w 177521"/>
                <a:gd name="connsiteY177" fmla="*/ 97001 h 163980"/>
                <a:gd name="connsiteX178" fmla="*/ 34242 w 177521"/>
                <a:gd name="connsiteY178" fmla="*/ 97096 h 163980"/>
                <a:gd name="connsiteX179" fmla="*/ 34242 w 177521"/>
                <a:gd name="connsiteY179" fmla="*/ 97001 h 163980"/>
                <a:gd name="connsiteX180" fmla="*/ 30241 w 177521"/>
                <a:gd name="connsiteY180" fmla="*/ 86523 h 163980"/>
                <a:gd name="connsiteX181" fmla="*/ 30241 w 177521"/>
                <a:gd name="connsiteY181" fmla="*/ 86523 h 163980"/>
                <a:gd name="connsiteX182" fmla="*/ 30241 w 177521"/>
                <a:gd name="connsiteY182" fmla="*/ 86523 h 163980"/>
                <a:gd name="connsiteX183" fmla="*/ 30241 w 177521"/>
                <a:gd name="connsiteY183" fmla="*/ 86523 h 163980"/>
                <a:gd name="connsiteX184" fmla="*/ 81105 w 177521"/>
                <a:gd name="connsiteY184" fmla="*/ 126528 h 163980"/>
                <a:gd name="connsiteX185" fmla="*/ 81105 w 177521"/>
                <a:gd name="connsiteY185" fmla="*/ 126528 h 163980"/>
                <a:gd name="connsiteX186" fmla="*/ 81105 w 177521"/>
                <a:gd name="connsiteY186" fmla="*/ 126528 h 163980"/>
                <a:gd name="connsiteX187" fmla="*/ 81105 w 177521"/>
                <a:gd name="connsiteY187" fmla="*/ 126528 h 163980"/>
                <a:gd name="connsiteX188" fmla="*/ 107394 w 177521"/>
                <a:gd name="connsiteY188" fmla="*/ 123195 h 163980"/>
                <a:gd name="connsiteX189" fmla="*/ 107298 w 177521"/>
                <a:gd name="connsiteY189" fmla="*/ 123290 h 163980"/>
                <a:gd name="connsiteX190" fmla="*/ 107298 w 177521"/>
                <a:gd name="connsiteY190" fmla="*/ 123099 h 163980"/>
                <a:gd name="connsiteX191" fmla="*/ 107394 w 177521"/>
                <a:gd name="connsiteY191" fmla="*/ 123195 h 163980"/>
                <a:gd name="connsiteX192" fmla="*/ 110537 w 177521"/>
                <a:gd name="connsiteY192" fmla="*/ 120814 h 163980"/>
                <a:gd name="connsiteX193" fmla="*/ 110632 w 177521"/>
                <a:gd name="connsiteY193" fmla="*/ 121004 h 163980"/>
                <a:gd name="connsiteX194" fmla="*/ 110537 w 177521"/>
                <a:gd name="connsiteY194" fmla="*/ 121004 h 163980"/>
                <a:gd name="connsiteX195" fmla="*/ 110537 w 177521"/>
                <a:gd name="connsiteY195" fmla="*/ 120814 h 163980"/>
                <a:gd name="connsiteX196" fmla="*/ 100345 w 177521"/>
                <a:gd name="connsiteY196" fmla="*/ 31088 h 163980"/>
                <a:gd name="connsiteX197" fmla="*/ 100345 w 177521"/>
                <a:gd name="connsiteY197" fmla="*/ 31088 h 163980"/>
                <a:gd name="connsiteX198" fmla="*/ 100536 w 177521"/>
                <a:gd name="connsiteY198" fmla="*/ 30993 h 163980"/>
                <a:gd name="connsiteX199" fmla="*/ 100440 w 177521"/>
                <a:gd name="connsiteY199" fmla="*/ 31183 h 163980"/>
                <a:gd name="connsiteX200" fmla="*/ 100345 w 177521"/>
                <a:gd name="connsiteY200" fmla="*/ 31088 h 163980"/>
                <a:gd name="connsiteX201" fmla="*/ 22812 w 177521"/>
                <a:gd name="connsiteY201" fmla="*/ 78999 h 163980"/>
                <a:gd name="connsiteX202" fmla="*/ 22526 w 177521"/>
                <a:gd name="connsiteY202" fmla="*/ 78523 h 163980"/>
                <a:gd name="connsiteX203" fmla="*/ 23288 w 177521"/>
                <a:gd name="connsiteY203" fmla="*/ 78903 h 163980"/>
                <a:gd name="connsiteX204" fmla="*/ 22812 w 177521"/>
                <a:gd name="connsiteY204" fmla="*/ 78999 h 163980"/>
                <a:gd name="connsiteX205" fmla="*/ 98250 w 177521"/>
                <a:gd name="connsiteY205" fmla="*/ 125957 h 163980"/>
                <a:gd name="connsiteX206" fmla="*/ 98250 w 177521"/>
                <a:gd name="connsiteY206" fmla="*/ 125957 h 163980"/>
                <a:gd name="connsiteX207" fmla="*/ 98250 w 177521"/>
                <a:gd name="connsiteY207" fmla="*/ 125957 h 163980"/>
                <a:gd name="connsiteX208" fmla="*/ 98250 w 177521"/>
                <a:gd name="connsiteY208" fmla="*/ 125957 h 163980"/>
                <a:gd name="connsiteX209" fmla="*/ 166163 w 177521"/>
                <a:gd name="connsiteY209" fmla="*/ 95667 h 163980"/>
                <a:gd name="connsiteX210" fmla="*/ 166258 w 177521"/>
                <a:gd name="connsiteY210" fmla="*/ 95477 h 163980"/>
                <a:gd name="connsiteX211" fmla="*/ 166353 w 177521"/>
                <a:gd name="connsiteY211" fmla="*/ 95572 h 163980"/>
                <a:gd name="connsiteX212" fmla="*/ 166353 w 177521"/>
                <a:gd name="connsiteY212" fmla="*/ 95572 h 163980"/>
                <a:gd name="connsiteX213" fmla="*/ 166353 w 177521"/>
                <a:gd name="connsiteY213" fmla="*/ 95572 h 163980"/>
                <a:gd name="connsiteX214" fmla="*/ 166353 w 177521"/>
                <a:gd name="connsiteY214" fmla="*/ 95572 h 163980"/>
                <a:gd name="connsiteX215" fmla="*/ 166163 w 177521"/>
                <a:gd name="connsiteY215" fmla="*/ 95667 h 163980"/>
                <a:gd name="connsiteX216" fmla="*/ 60626 w 177521"/>
                <a:gd name="connsiteY216" fmla="*/ 16991 h 163980"/>
                <a:gd name="connsiteX217" fmla="*/ 60531 w 177521"/>
                <a:gd name="connsiteY217" fmla="*/ 16895 h 163980"/>
                <a:gd name="connsiteX218" fmla="*/ 60626 w 177521"/>
                <a:gd name="connsiteY218" fmla="*/ 16800 h 163980"/>
                <a:gd name="connsiteX219" fmla="*/ 60626 w 177521"/>
                <a:gd name="connsiteY219" fmla="*/ 16991 h 163980"/>
                <a:gd name="connsiteX220" fmla="*/ 28336 w 177521"/>
                <a:gd name="connsiteY220" fmla="*/ 100239 h 163980"/>
                <a:gd name="connsiteX221" fmla="*/ 28527 w 177521"/>
                <a:gd name="connsiteY221" fmla="*/ 100430 h 163980"/>
                <a:gd name="connsiteX222" fmla="*/ 28527 w 177521"/>
                <a:gd name="connsiteY222" fmla="*/ 100430 h 163980"/>
                <a:gd name="connsiteX223" fmla="*/ 28241 w 177521"/>
                <a:gd name="connsiteY223" fmla="*/ 100430 h 163980"/>
                <a:gd name="connsiteX224" fmla="*/ 28336 w 177521"/>
                <a:gd name="connsiteY224" fmla="*/ 100239 h 163980"/>
                <a:gd name="connsiteX225" fmla="*/ 79390 w 177521"/>
                <a:gd name="connsiteY225" fmla="*/ 144911 h 163980"/>
                <a:gd name="connsiteX226" fmla="*/ 79485 w 177521"/>
                <a:gd name="connsiteY226" fmla="*/ 145102 h 163980"/>
                <a:gd name="connsiteX227" fmla="*/ 79485 w 177521"/>
                <a:gd name="connsiteY227" fmla="*/ 145102 h 163980"/>
                <a:gd name="connsiteX228" fmla="*/ 79485 w 177521"/>
                <a:gd name="connsiteY228" fmla="*/ 145102 h 163980"/>
                <a:gd name="connsiteX229" fmla="*/ 79485 w 177521"/>
                <a:gd name="connsiteY229" fmla="*/ 145102 h 163980"/>
                <a:gd name="connsiteX230" fmla="*/ 79295 w 177521"/>
                <a:gd name="connsiteY230" fmla="*/ 145198 h 163980"/>
                <a:gd name="connsiteX231" fmla="*/ 79390 w 177521"/>
                <a:gd name="connsiteY231" fmla="*/ 144911 h 163980"/>
                <a:gd name="connsiteX232" fmla="*/ 94821 w 177521"/>
                <a:gd name="connsiteY232" fmla="*/ 153674 h 163980"/>
                <a:gd name="connsiteX233" fmla="*/ 95011 w 177521"/>
                <a:gd name="connsiteY233" fmla="*/ 153674 h 163980"/>
                <a:gd name="connsiteX234" fmla="*/ 94916 w 177521"/>
                <a:gd name="connsiteY234" fmla="*/ 153770 h 163980"/>
                <a:gd name="connsiteX235" fmla="*/ 94821 w 177521"/>
                <a:gd name="connsiteY235" fmla="*/ 153674 h 163980"/>
                <a:gd name="connsiteX236" fmla="*/ 103774 w 177521"/>
                <a:gd name="connsiteY236" fmla="*/ 28897 h 163980"/>
                <a:gd name="connsiteX237" fmla="*/ 103584 w 177521"/>
                <a:gd name="connsiteY237" fmla="*/ 28802 h 163980"/>
                <a:gd name="connsiteX238" fmla="*/ 103584 w 177521"/>
                <a:gd name="connsiteY238" fmla="*/ 28802 h 163980"/>
                <a:gd name="connsiteX239" fmla="*/ 103584 w 177521"/>
                <a:gd name="connsiteY239" fmla="*/ 28802 h 163980"/>
                <a:gd name="connsiteX240" fmla="*/ 103679 w 177521"/>
                <a:gd name="connsiteY240" fmla="*/ 28706 h 163980"/>
                <a:gd name="connsiteX241" fmla="*/ 103774 w 177521"/>
                <a:gd name="connsiteY241" fmla="*/ 28897 h 163980"/>
                <a:gd name="connsiteX242" fmla="*/ 66436 w 177521"/>
                <a:gd name="connsiteY242" fmla="*/ 11371 h 163980"/>
                <a:gd name="connsiteX243" fmla="*/ 66436 w 177521"/>
                <a:gd name="connsiteY243" fmla="*/ 11371 h 163980"/>
                <a:gd name="connsiteX244" fmla="*/ 66436 w 177521"/>
                <a:gd name="connsiteY244" fmla="*/ 11371 h 163980"/>
                <a:gd name="connsiteX245" fmla="*/ 66436 w 177521"/>
                <a:gd name="connsiteY245" fmla="*/ 11371 h 163980"/>
                <a:gd name="connsiteX246" fmla="*/ 66436 w 177521"/>
                <a:gd name="connsiteY246" fmla="*/ 11371 h 163980"/>
                <a:gd name="connsiteX247" fmla="*/ 66436 w 177521"/>
                <a:gd name="connsiteY247" fmla="*/ 11371 h 163980"/>
                <a:gd name="connsiteX248" fmla="*/ 155304 w 177521"/>
                <a:gd name="connsiteY248" fmla="*/ 128433 h 163980"/>
                <a:gd name="connsiteX249" fmla="*/ 155304 w 177521"/>
                <a:gd name="connsiteY249" fmla="*/ 128433 h 163980"/>
                <a:gd name="connsiteX250" fmla="*/ 155304 w 177521"/>
                <a:gd name="connsiteY250" fmla="*/ 128433 h 163980"/>
                <a:gd name="connsiteX251" fmla="*/ 155304 w 177521"/>
                <a:gd name="connsiteY251" fmla="*/ 128433 h 163980"/>
                <a:gd name="connsiteX252" fmla="*/ 170830 w 177521"/>
                <a:gd name="connsiteY252" fmla="*/ 116336 h 163980"/>
                <a:gd name="connsiteX253" fmla="*/ 170830 w 177521"/>
                <a:gd name="connsiteY253" fmla="*/ 116336 h 163980"/>
                <a:gd name="connsiteX254" fmla="*/ 170830 w 177521"/>
                <a:gd name="connsiteY254" fmla="*/ 116336 h 163980"/>
                <a:gd name="connsiteX255" fmla="*/ 170830 w 177521"/>
                <a:gd name="connsiteY255" fmla="*/ 116336 h 163980"/>
                <a:gd name="connsiteX256" fmla="*/ 170830 w 177521"/>
                <a:gd name="connsiteY256" fmla="*/ 116336 h 163980"/>
                <a:gd name="connsiteX257" fmla="*/ 161496 w 177521"/>
                <a:gd name="connsiteY257" fmla="*/ 81571 h 163980"/>
                <a:gd name="connsiteX258" fmla="*/ 161496 w 177521"/>
                <a:gd name="connsiteY258" fmla="*/ 81571 h 163980"/>
                <a:gd name="connsiteX259" fmla="*/ 161496 w 177521"/>
                <a:gd name="connsiteY259" fmla="*/ 81571 h 163980"/>
                <a:gd name="connsiteX260" fmla="*/ 161496 w 177521"/>
                <a:gd name="connsiteY260" fmla="*/ 81571 h 163980"/>
                <a:gd name="connsiteX261" fmla="*/ 84915 w 177521"/>
                <a:gd name="connsiteY261" fmla="*/ 12990 h 163980"/>
                <a:gd name="connsiteX262" fmla="*/ 84915 w 177521"/>
                <a:gd name="connsiteY262" fmla="*/ 12990 h 163980"/>
                <a:gd name="connsiteX263" fmla="*/ 84915 w 177521"/>
                <a:gd name="connsiteY263" fmla="*/ 12990 h 163980"/>
                <a:gd name="connsiteX264" fmla="*/ 84915 w 177521"/>
                <a:gd name="connsiteY264" fmla="*/ 12990 h 163980"/>
                <a:gd name="connsiteX265" fmla="*/ 47100 w 177521"/>
                <a:gd name="connsiteY265" fmla="*/ 18038 h 163980"/>
                <a:gd name="connsiteX266" fmla="*/ 47100 w 177521"/>
                <a:gd name="connsiteY266" fmla="*/ 18038 h 163980"/>
                <a:gd name="connsiteX267" fmla="*/ 47100 w 177521"/>
                <a:gd name="connsiteY267" fmla="*/ 18038 h 163980"/>
                <a:gd name="connsiteX268" fmla="*/ 47100 w 177521"/>
                <a:gd name="connsiteY268" fmla="*/ 18038 h 163980"/>
                <a:gd name="connsiteX269" fmla="*/ 156638 w 177521"/>
                <a:gd name="connsiteY269" fmla="*/ 146626 h 163980"/>
                <a:gd name="connsiteX270" fmla="*/ 156638 w 177521"/>
                <a:gd name="connsiteY270" fmla="*/ 146626 h 163980"/>
                <a:gd name="connsiteX271" fmla="*/ 156638 w 177521"/>
                <a:gd name="connsiteY271" fmla="*/ 146626 h 163980"/>
                <a:gd name="connsiteX272" fmla="*/ 156828 w 177521"/>
                <a:gd name="connsiteY272" fmla="*/ 146912 h 163980"/>
                <a:gd name="connsiteX273" fmla="*/ 156543 w 177521"/>
                <a:gd name="connsiteY273" fmla="*/ 146721 h 163980"/>
                <a:gd name="connsiteX274" fmla="*/ 156638 w 177521"/>
                <a:gd name="connsiteY274" fmla="*/ 146626 h 163980"/>
                <a:gd name="connsiteX275" fmla="*/ 165496 w 177521"/>
                <a:gd name="connsiteY275" fmla="*/ 80332 h 163980"/>
                <a:gd name="connsiteX276" fmla="*/ 165687 w 177521"/>
                <a:gd name="connsiteY276" fmla="*/ 80142 h 163980"/>
                <a:gd name="connsiteX277" fmla="*/ 165496 w 177521"/>
                <a:gd name="connsiteY277" fmla="*/ 80332 h 163980"/>
                <a:gd name="connsiteX278" fmla="*/ 165496 w 177521"/>
                <a:gd name="connsiteY278" fmla="*/ 80332 h 163980"/>
                <a:gd name="connsiteX279" fmla="*/ 161115 w 177521"/>
                <a:gd name="connsiteY279" fmla="*/ 73855 h 163980"/>
                <a:gd name="connsiteX280" fmla="*/ 161115 w 177521"/>
                <a:gd name="connsiteY280" fmla="*/ 73855 h 163980"/>
                <a:gd name="connsiteX281" fmla="*/ 161115 w 177521"/>
                <a:gd name="connsiteY281" fmla="*/ 73855 h 163980"/>
                <a:gd name="connsiteX282" fmla="*/ 161115 w 177521"/>
                <a:gd name="connsiteY282" fmla="*/ 73855 h 163980"/>
                <a:gd name="connsiteX283" fmla="*/ 161115 w 177521"/>
                <a:gd name="connsiteY283" fmla="*/ 73855 h 163980"/>
                <a:gd name="connsiteX284" fmla="*/ 140541 w 177521"/>
                <a:gd name="connsiteY284" fmla="*/ 52900 h 163980"/>
                <a:gd name="connsiteX285" fmla="*/ 140541 w 177521"/>
                <a:gd name="connsiteY285" fmla="*/ 52900 h 163980"/>
                <a:gd name="connsiteX286" fmla="*/ 140541 w 177521"/>
                <a:gd name="connsiteY286" fmla="*/ 52900 h 163980"/>
                <a:gd name="connsiteX287" fmla="*/ 140541 w 177521"/>
                <a:gd name="connsiteY287" fmla="*/ 52900 h 163980"/>
                <a:gd name="connsiteX288" fmla="*/ 140255 w 177521"/>
                <a:gd name="connsiteY288" fmla="*/ 52519 h 163980"/>
                <a:gd name="connsiteX289" fmla="*/ 140636 w 177521"/>
                <a:gd name="connsiteY289" fmla="*/ 52519 h 163980"/>
                <a:gd name="connsiteX290" fmla="*/ 140541 w 177521"/>
                <a:gd name="connsiteY290" fmla="*/ 52900 h 163980"/>
                <a:gd name="connsiteX291" fmla="*/ 87772 w 177521"/>
                <a:gd name="connsiteY291" fmla="*/ 12609 h 163980"/>
                <a:gd name="connsiteX292" fmla="*/ 87772 w 177521"/>
                <a:gd name="connsiteY292" fmla="*/ 12609 h 163980"/>
                <a:gd name="connsiteX293" fmla="*/ 87772 w 177521"/>
                <a:gd name="connsiteY293" fmla="*/ 12609 h 163980"/>
                <a:gd name="connsiteX294" fmla="*/ 87772 w 177521"/>
                <a:gd name="connsiteY294" fmla="*/ 12609 h 163980"/>
                <a:gd name="connsiteX295" fmla="*/ 49577 w 177521"/>
                <a:gd name="connsiteY295" fmla="*/ 9942 h 163980"/>
                <a:gd name="connsiteX296" fmla="*/ 49577 w 177521"/>
                <a:gd name="connsiteY296" fmla="*/ 9942 h 163980"/>
                <a:gd name="connsiteX297" fmla="*/ 49577 w 177521"/>
                <a:gd name="connsiteY297" fmla="*/ 9942 h 163980"/>
                <a:gd name="connsiteX298" fmla="*/ 49577 w 177521"/>
                <a:gd name="connsiteY298" fmla="*/ 9942 h 163980"/>
                <a:gd name="connsiteX299" fmla="*/ 49577 w 177521"/>
                <a:gd name="connsiteY299" fmla="*/ 9942 h 163980"/>
                <a:gd name="connsiteX300" fmla="*/ 49482 w 177521"/>
                <a:gd name="connsiteY300" fmla="*/ 10038 h 163980"/>
                <a:gd name="connsiteX301" fmla="*/ 49577 w 177521"/>
                <a:gd name="connsiteY301" fmla="*/ 9942 h 163980"/>
                <a:gd name="connsiteX302" fmla="*/ 42909 w 177521"/>
                <a:gd name="connsiteY302" fmla="*/ 128624 h 163980"/>
                <a:gd name="connsiteX303" fmla="*/ 42909 w 177521"/>
                <a:gd name="connsiteY303" fmla="*/ 128624 h 163980"/>
                <a:gd name="connsiteX304" fmla="*/ 42909 w 177521"/>
                <a:gd name="connsiteY304" fmla="*/ 128624 h 163980"/>
                <a:gd name="connsiteX305" fmla="*/ 42909 w 177521"/>
                <a:gd name="connsiteY305" fmla="*/ 128624 h 16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177521" h="163980">
                  <a:moveTo>
                    <a:pt x="23764" y="111383"/>
                  </a:moveTo>
                  <a:lnTo>
                    <a:pt x="23764" y="111383"/>
                  </a:lnTo>
                  <a:lnTo>
                    <a:pt x="23764" y="111383"/>
                  </a:lnTo>
                  <a:cubicBezTo>
                    <a:pt x="26050" y="114146"/>
                    <a:pt x="28336" y="116813"/>
                    <a:pt x="30622" y="119575"/>
                  </a:cubicBezTo>
                  <a:cubicBezTo>
                    <a:pt x="33480" y="123671"/>
                    <a:pt x="36909" y="127004"/>
                    <a:pt x="40909" y="129957"/>
                  </a:cubicBezTo>
                  <a:cubicBezTo>
                    <a:pt x="40909" y="129957"/>
                    <a:pt x="40909" y="129957"/>
                    <a:pt x="40909" y="129957"/>
                  </a:cubicBezTo>
                  <a:lnTo>
                    <a:pt x="40909" y="129957"/>
                  </a:lnTo>
                  <a:cubicBezTo>
                    <a:pt x="43100" y="132338"/>
                    <a:pt x="45291" y="134624"/>
                    <a:pt x="48148" y="136244"/>
                  </a:cubicBezTo>
                  <a:lnTo>
                    <a:pt x="48148" y="136244"/>
                  </a:lnTo>
                  <a:cubicBezTo>
                    <a:pt x="48720" y="137101"/>
                    <a:pt x="49291" y="137863"/>
                    <a:pt x="50434" y="137863"/>
                  </a:cubicBezTo>
                  <a:cubicBezTo>
                    <a:pt x="52339" y="139958"/>
                    <a:pt x="54339" y="141863"/>
                    <a:pt x="57102" y="142816"/>
                  </a:cubicBezTo>
                  <a:lnTo>
                    <a:pt x="57102" y="142816"/>
                  </a:lnTo>
                  <a:cubicBezTo>
                    <a:pt x="59959" y="146245"/>
                    <a:pt x="63960" y="148055"/>
                    <a:pt x="67960" y="149769"/>
                  </a:cubicBezTo>
                  <a:lnTo>
                    <a:pt x="67960" y="149769"/>
                  </a:lnTo>
                  <a:cubicBezTo>
                    <a:pt x="69579" y="151103"/>
                    <a:pt x="71294" y="152341"/>
                    <a:pt x="73389" y="152722"/>
                  </a:cubicBezTo>
                  <a:cubicBezTo>
                    <a:pt x="73389" y="152722"/>
                    <a:pt x="73389" y="152722"/>
                    <a:pt x="73389" y="152722"/>
                  </a:cubicBezTo>
                  <a:cubicBezTo>
                    <a:pt x="74151" y="153198"/>
                    <a:pt x="74913" y="153580"/>
                    <a:pt x="75771" y="154056"/>
                  </a:cubicBezTo>
                  <a:lnTo>
                    <a:pt x="75771" y="154056"/>
                  </a:lnTo>
                  <a:lnTo>
                    <a:pt x="75771" y="154056"/>
                  </a:lnTo>
                  <a:cubicBezTo>
                    <a:pt x="77009" y="155199"/>
                    <a:pt x="78438" y="155770"/>
                    <a:pt x="80057" y="155770"/>
                  </a:cubicBezTo>
                  <a:lnTo>
                    <a:pt x="80057" y="155770"/>
                  </a:lnTo>
                  <a:cubicBezTo>
                    <a:pt x="82152" y="157485"/>
                    <a:pt x="84629" y="158247"/>
                    <a:pt x="87201" y="158723"/>
                  </a:cubicBezTo>
                  <a:cubicBezTo>
                    <a:pt x="88725" y="159199"/>
                    <a:pt x="90344" y="159770"/>
                    <a:pt x="91868" y="160247"/>
                  </a:cubicBezTo>
                  <a:lnTo>
                    <a:pt x="91868" y="160247"/>
                  </a:lnTo>
                  <a:lnTo>
                    <a:pt x="91868" y="160247"/>
                  </a:lnTo>
                  <a:cubicBezTo>
                    <a:pt x="93011" y="160533"/>
                    <a:pt x="94154" y="160818"/>
                    <a:pt x="95297" y="161199"/>
                  </a:cubicBezTo>
                  <a:cubicBezTo>
                    <a:pt x="99393" y="162628"/>
                    <a:pt x="103488" y="163581"/>
                    <a:pt x="107870" y="163390"/>
                  </a:cubicBezTo>
                  <a:lnTo>
                    <a:pt x="107870" y="163390"/>
                  </a:lnTo>
                  <a:cubicBezTo>
                    <a:pt x="113013" y="163581"/>
                    <a:pt x="118252" y="164819"/>
                    <a:pt x="123396" y="163009"/>
                  </a:cubicBezTo>
                  <a:lnTo>
                    <a:pt x="123396" y="163009"/>
                  </a:lnTo>
                  <a:cubicBezTo>
                    <a:pt x="129587" y="162533"/>
                    <a:pt x="135492" y="161199"/>
                    <a:pt x="141017" y="158437"/>
                  </a:cubicBezTo>
                  <a:cubicBezTo>
                    <a:pt x="146065" y="157580"/>
                    <a:pt x="149875" y="154436"/>
                    <a:pt x="153780" y="151484"/>
                  </a:cubicBezTo>
                  <a:cubicBezTo>
                    <a:pt x="155590" y="150245"/>
                    <a:pt x="157305" y="149103"/>
                    <a:pt x="159114" y="147864"/>
                  </a:cubicBezTo>
                  <a:cubicBezTo>
                    <a:pt x="158543" y="147769"/>
                    <a:pt x="158067" y="147674"/>
                    <a:pt x="157495" y="147579"/>
                  </a:cubicBezTo>
                  <a:lnTo>
                    <a:pt x="157495" y="147579"/>
                  </a:lnTo>
                  <a:cubicBezTo>
                    <a:pt x="157971" y="147864"/>
                    <a:pt x="158543" y="147960"/>
                    <a:pt x="159114" y="147864"/>
                  </a:cubicBezTo>
                  <a:cubicBezTo>
                    <a:pt x="161972" y="146054"/>
                    <a:pt x="164067" y="143673"/>
                    <a:pt x="165496" y="140625"/>
                  </a:cubicBezTo>
                  <a:lnTo>
                    <a:pt x="165496" y="140625"/>
                  </a:lnTo>
                  <a:lnTo>
                    <a:pt x="165496" y="140625"/>
                  </a:lnTo>
                  <a:cubicBezTo>
                    <a:pt x="167496" y="137958"/>
                    <a:pt x="169973" y="135673"/>
                    <a:pt x="170735" y="132243"/>
                  </a:cubicBezTo>
                  <a:cubicBezTo>
                    <a:pt x="174069" y="128433"/>
                    <a:pt x="175593" y="123862"/>
                    <a:pt x="176355" y="119004"/>
                  </a:cubicBezTo>
                  <a:cubicBezTo>
                    <a:pt x="177212" y="116241"/>
                    <a:pt x="178069" y="113574"/>
                    <a:pt x="177021" y="110622"/>
                  </a:cubicBezTo>
                  <a:cubicBezTo>
                    <a:pt x="177688" y="109193"/>
                    <a:pt x="177688" y="107669"/>
                    <a:pt x="177021" y="106145"/>
                  </a:cubicBezTo>
                  <a:lnTo>
                    <a:pt x="177021" y="106145"/>
                  </a:lnTo>
                  <a:cubicBezTo>
                    <a:pt x="177307" y="97286"/>
                    <a:pt x="175593" y="89095"/>
                    <a:pt x="170068" y="81856"/>
                  </a:cubicBezTo>
                  <a:lnTo>
                    <a:pt x="170068" y="81856"/>
                  </a:lnTo>
                  <a:cubicBezTo>
                    <a:pt x="170068" y="81475"/>
                    <a:pt x="169878" y="81285"/>
                    <a:pt x="169592" y="81094"/>
                  </a:cubicBezTo>
                  <a:cubicBezTo>
                    <a:pt x="169020" y="77284"/>
                    <a:pt x="166353" y="74522"/>
                    <a:pt x="164258" y="71569"/>
                  </a:cubicBezTo>
                  <a:cubicBezTo>
                    <a:pt x="163115" y="69474"/>
                    <a:pt x="162067" y="67283"/>
                    <a:pt x="159591" y="66426"/>
                  </a:cubicBezTo>
                  <a:cubicBezTo>
                    <a:pt x="159591" y="66426"/>
                    <a:pt x="159591" y="66426"/>
                    <a:pt x="159591" y="66426"/>
                  </a:cubicBezTo>
                  <a:cubicBezTo>
                    <a:pt x="159495" y="66045"/>
                    <a:pt x="159210" y="65759"/>
                    <a:pt x="158924" y="65663"/>
                  </a:cubicBezTo>
                  <a:cubicBezTo>
                    <a:pt x="156924" y="62615"/>
                    <a:pt x="155209" y="59377"/>
                    <a:pt x="151971" y="57377"/>
                  </a:cubicBezTo>
                  <a:cubicBezTo>
                    <a:pt x="150923" y="56138"/>
                    <a:pt x="149970" y="54805"/>
                    <a:pt x="148923" y="53567"/>
                  </a:cubicBezTo>
                  <a:lnTo>
                    <a:pt x="148923" y="53567"/>
                  </a:lnTo>
                  <a:cubicBezTo>
                    <a:pt x="144636" y="49376"/>
                    <a:pt x="140350" y="45185"/>
                    <a:pt x="136159" y="41089"/>
                  </a:cubicBezTo>
                  <a:lnTo>
                    <a:pt x="136159" y="41089"/>
                  </a:lnTo>
                  <a:cubicBezTo>
                    <a:pt x="133968" y="37660"/>
                    <a:pt x="130825" y="35279"/>
                    <a:pt x="127396" y="33279"/>
                  </a:cubicBezTo>
                  <a:cubicBezTo>
                    <a:pt x="126634" y="32040"/>
                    <a:pt x="125777" y="30898"/>
                    <a:pt x="124158" y="30611"/>
                  </a:cubicBezTo>
                  <a:cubicBezTo>
                    <a:pt x="123967" y="30135"/>
                    <a:pt x="123681" y="29849"/>
                    <a:pt x="123300" y="29659"/>
                  </a:cubicBezTo>
                  <a:lnTo>
                    <a:pt x="123300" y="29659"/>
                  </a:lnTo>
                  <a:cubicBezTo>
                    <a:pt x="120538" y="27087"/>
                    <a:pt x="117871" y="24421"/>
                    <a:pt x="114252" y="22896"/>
                  </a:cubicBezTo>
                  <a:lnTo>
                    <a:pt x="114252" y="22896"/>
                  </a:lnTo>
                  <a:cubicBezTo>
                    <a:pt x="111204" y="20896"/>
                    <a:pt x="108060" y="18896"/>
                    <a:pt x="105012" y="16800"/>
                  </a:cubicBezTo>
                  <a:cubicBezTo>
                    <a:pt x="102345" y="15181"/>
                    <a:pt x="100345" y="12038"/>
                    <a:pt x="96535" y="12800"/>
                  </a:cubicBezTo>
                  <a:lnTo>
                    <a:pt x="96535" y="12800"/>
                  </a:lnTo>
                  <a:cubicBezTo>
                    <a:pt x="95678" y="10895"/>
                    <a:pt x="93963" y="10323"/>
                    <a:pt x="92249" y="9562"/>
                  </a:cubicBezTo>
                  <a:lnTo>
                    <a:pt x="92249" y="9562"/>
                  </a:lnTo>
                  <a:lnTo>
                    <a:pt x="92249" y="9562"/>
                  </a:lnTo>
                  <a:cubicBezTo>
                    <a:pt x="91106" y="8323"/>
                    <a:pt x="89677" y="7752"/>
                    <a:pt x="87963" y="7656"/>
                  </a:cubicBezTo>
                  <a:cubicBezTo>
                    <a:pt x="86153" y="6418"/>
                    <a:pt x="84248" y="5371"/>
                    <a:pt x="81867" y="5371"/>
                  </a:cubicBezTo>
                  <a:cubicBezTo>
                    <a:pt x="80057" y="3942"/>
                    <a:pt x="78152" y="2894"/>
                    <a:pt x="75675" y="3656"/>
                  </a:cubicBezTo>
                  <a:lnTo>
                    <a:pt x="75675" y="3656"/>
                  </a:lnTo>
                  <a:lnTo>
                    <a:pt x="75675" y="3656"/>
                  </a:lnTo>
                  <a:cubicBezTo>
                    <a:pt x="75294" y="3751"/>
                    <a:pt x="74818" y="3846"/>
                    <a:pt x="74437" y="3942"/>
                  </a:cubicBezTo>
                  <a:cubicBezTo>
                    <a:pt x="70056" y="-630"/>
                    <a:pt x="64341" y="894"/>
                    <a:pt x="59007" y="608"/>
                  </a:cubicBezTo>
                  <a:lnTo>
                    <a:pt x="59007" y="608"/>
                  </a:lnTo>
                  <a:lnTo>
                    <a:pt x="59007" y="608"/>
                  </a:lnTo>
                  <a:cubicBezTo>
                    <a:pt x="58245" y="-249"/>
                    <a:pt x="57387" y="-59"/>
                    <a:pt x="56530" y="322"/>
                  </a:cubicBezTo>
                  <a:lnTo>
                    <a:pt x="56530" y="322"/>
                  </a:lnTo>
                  <a:cubicBezTo>
                    <a:pt x="55863" y="322"/>
                    <a:pt x="55292" y="227"/>
                    <a:pt x="54625" y="227"/>
                  </a:cubicBezTo>
                  <a:lnTo>
                    <a:pt x="54625" y="227"/>
                  </a:lnTo>
                  <a:cubicBezTo>
                    <a:pt x="50529" y="-345"/>
                    <a:pt x="47291" y="1941"/>
                    <a:pt x="43767" y="3179"/>
                  </a:cubicBezTo>
                  <a:lnTo>
                    <a:pt x="43767" y="3179"/>
                  </a:lnTo>
                  <a:cubicBezTo>
                    <a:pt x="41957" y="4322"/>
                    <a:pt x="40052" y="5371"/>
                    <a:pt x="38242" y="6514"/>
                  </a:cubicBezTo>
                  <a:cubicBezTo>
                    <a:pt x="34718" y="6132"/>
                    <a:pt x="32622" y="8990"/>
                    <a:pt x="29955" y="10323"/>
                  </a:cubicBezTo>
                  <a:cubicBezTo>
                    <a:pt x="25860" y="11561"/>
                    <a:pt x="22335" y="13467"/>
                    <a:pt x="20049" y="17277"/>
                  </a:cubicBezTo>
                  <a:lnTo>
                    <a:pt x="19954" y="17277"/>
                  </a:lnTo>
                  <a:lnTo>
                    <a:pt x="19954" y="17277"/>
                  </a:lnTo>
                  <a:cubicBezTo>
                    <a:pt x="18906" y="18038"/>
                    <a:pt x="17954" y="18801"/>
                    <a:pt x="16906" y="19563"/>
                  </a:cubicBezTo>
                  <a:cubicBezTo>
                    <a:pt x="15287" y="20515"/>
                    <a:pt x="13572" y="21373"/>
                    <a:pt x="13096" y="23372"/>
                  </a:cubicBezTo>
                  <a:lnTo>
                    <a:pt x="13096" y="23372"/>
                  </a:lnTo>
                  <a:cubicBezTo>
                    <a:pt x="11477" y="24421"/>
                    <a:pt x="10334" y="25754"/>
                    <a:pt x="9667" y="27563"/>
                  </a:cubicBezTo>
                  <a:cubicBezTo>
                    <a:pt x="6714" y="30421"/>
                    <a:pt x="5095" y="33946"/>
                    <a:pt x="3857" y="37755"/>
                  </a:cubicBezTo>
                  <a:cubicBezTo>
                    <a:pt x="3476" y="38708"/>
                    <a:pt x="3095" y="39565"/>
                    <a:pt x="2714" y="40518"/>
                  </a:cubicBezTo>
                  <a:lnTo>
                    <a:pt x="2714" y="40518"/>
                  </a:lnTo>
                  <a:cubicBezTo>
                    <a:pt x="999" y="43851"/>
                    <a:pt x="237" y="47471"/>
                    <a:pt x="428" y="51281"/>
                  </a:cubicBezTo>
                  <a:cubicBezTo>
                    <a:pt x="428" y="52233"/>
                    <a:pt x="428" y="53186"/>
                    <a:pt x="428" y="54139"/>
                  </a:cubicBezTo>
                  <a:lnTo>
                    <a:pt x="428" y="54139"/>
                  </a:lnTo>
                  <a:cubicBezTo>
                    <a:pt x="-525" y="58234"/>
                    <a:pt x="142" y="62139"/>
                    <a:pt x="2142" y="65854"/>
                  </a:cubicBezTo>
                  <a:lnTo>
                    <a:pt x="2142" y="65854"/>
                  </a:lnTo>
                  <a:cubicBezTo>
                    <a:pt x="999" y="68045"/>
                    <a:pt x="1761" y="69854"/>
                    <a:pt x="3095" y="71664"/>
                  </a:cubicBezTo>
                  <a:cubicBezTo>
                    <a:pt x="2238" y="74331"/>
                    <a:pt x="4428" y="75855"/>
                    <a:pt x="5286" y="77856"/>
                  </a:cubicBezTo>
                  <a:cubicBezTo>
                    <a:pt x="4905" y="80046"/>
                    <a:pt x="6524" y="81285"/>
                    <a:pt x="7476" y="82808"/>
                  </a:cubicBezTo>
                  <a:cubicBezTo>
                    <a:pt x="7667" y="83190"/>
                    <a:pt x="7953" y="83570"/>
                    <a:pt x="8143" y="84047"/>
                  </a:cubicBezTo>
                  <a:cubicBezTo>
                    <a:pt x="7572" y="86619"/>
                    <a:pt x="9286" y="88238"/>
                    <a:pt x="10524" y="90047"/>
                  </a:cubicBezTo>
                  <a:lnTo>
                    <a:pt x="10524" y="90047"/>
                  </a:lnTo>
                  <a:lnTo>
                    <a:pt x="10524" y="90047"/>
                  </a:lnTo>
                  <a:cubicBezTo>
                    <a:pt x="11477" y="95381"/>
                    <a:pt x="15763" y="98429"/>
                    <a:pt x="18906" y="102240"/>
                  </a:cubicBezTo>
                  <a:lnTo>
                    <a:pt x="18906" y="102240"/>
                  </a:lnTo>
                  <a:lnTo>
                    <a:pt x="18906" y="102240"/>
                  </a:lnTo>
                  <a:cubicBezTo>
                    <a:pt x="19002" y="102525"/>
                    <a:pt x="19192" y="102811"/>
                    <a:pt x="19383" y="103002"/>
                  </a:cubicBezTo>
                  <a:cubicBezTo>
                    <a:pt x="19383" y="103097"/>
                    <a:pt x="19383" y="103097"/>
                    <a:pt x="19383" y="103192"/>
                  </a:cubicBezTo>
                  <a:cubicBezTo>
                    <a:pt x="19383" y="106907"/>
                    <a:pt x="21669" y="109097"/>
                    <a:pt x="23764" y="111383"/>
                  </a:cubicBezTo>
                  <a:close/>
                  <a:moveTo>
                    <a:pt x="150256" y="60329"/>
                  </a:moveTo>
                  <a:cubicBezTo>
                    <a:pt x="150256" y="60425"/>
                    <a:pt x="150351" y="60425"/>
                    <a:pt x="150351" y="60520"/>
                  </a:cubicBezTo>
                  <a:cubicBezTo>
                    <a:pt x="150256" y="60520"/>
                    <a:pt x="150161" y="60425"/>
                    <a:pt x="150066" y="60425"/>
                  </a:cubicBezTo>
                  <a:cubicBezTo>
                    <a:pt x="150161" y="60329"/>
                    <a:pt x="150256" y="60329"/>
                    <a:pt x="150256" y="60329"/>
                  </a:cubicBezTo>
                  <a:close/>
                  <a:moveTo>
                    <a:pt x="60721" y="10133"/>
                  </a:moveTo>
                  <a:cubicBezTo>
                    <a:pt x="60816" y="10133"/>
                    <a:pt x="60912" y="10038"/>
                    <a:pt x="61007" y="10038"/>
                  </a:cubicBezTo>
                  <a:cubicBezTo>
                    <a:pt x="60912" y="10133"/>
                    <a:pt x="60912" y="10133"/>
                    <a:pt x="60816" y="10228"/>
                  </a:cubicBezTo>
                  <a:cubicBezTo>
                    <a:pt x="60816" y="10228"/>
                    <a:pt x="60816" y="10228"/>
                    <a:pt x="60721" y="10133"/>
                  </a:cubicBezTo>
                  <a:close/>
                  <a:moveTo>
                    <a:pt x="133111" y="55662"/>
                  </a:moveTo>
                  <a:cubicBezTo>
                    <a:pt x="133111" y="55662"/>
                    <a:pt x="133111" y="55662"/>
                    <a:pt x="133111" y="55662"/>
                  </a:cubicBezTo>
                  <a:cubicBezTo>
                    <a:pt x="133016" y="55758"/>
                    <a:pt x="132921" y="55853"/>
                    <a:pt x="132825" y="55948"/>
                  </a:cubicBezTo>
                  <a:cubicBezTo>
                    <a:pt x="132825" y="55853"/>
                    <a:pt x="133016" y="55758"/>
                    <a:pt x="133111" y="55662"/>
                  </a:cubicBezTo>
                  <a:close/>
                  <a:moveTo>
                    <a:pt x="85105" y="56329"/>
                  </a:moveTo>
                  <a:lnTo>
                    <a:pt x="85105" y="56329"/>
                  </a:lnTo>
                  <a:cubicBezTo>
                    <a:pt x="85010" y="56615"/>
                    <a:pt x="85010" y="56901"/>
                    <a:pt x="84915" y="57187"/>
                  </a:cubicBezTo>
                  <a:lnTo>
                    <a:pt x="84915" y="57187"/>
                  </a:lnTo>
                  <a:cubicBezTo>
                    <a:pt x="85200" y="56901"/>
                    <a:pt x="85105" y="56615"/>
                    <a:pt x="85105" y="56329"/>
                  </a:cubicBezTo>
                  <a:close/>
                  <a:moveTo>
                    <a:pt x="130635" y="106145"/>
                  </a:moveTo>
                  <a:cubicBezTo>
                    <a:pt x="130730" y="106335"/>
                    <a:pt x="130920" y="106431"/>
                    <a:pt x="131016" y="106621"/>
                  </a:cubicBezTo>
                  <a:cubicBezTo>
                    <a:pt x="130825" y="106621"/>
                    <a:pt x="130730" y="106526"/>
                    <a:pt x="130539" y="106431"/>
                  </a:cubicBezTo>
                  <a:cubicBezTo>
                    <a:pt x="130635" y="106431"/>
                    <a:pt x="130635" y="106335"/>
                    <a:pt x="130635" y="106145"/>
                  </a:cubicBezTo>
                  <a:close/>
                  <a:moveTo>
                    <a:pt x="76342" y="72712"/>
                  </a:moveTo>
                  <a:lnTo>
                    <a:pt x="76342" y="72712"/>
                  </a:lnTo>
                  <a:cubicBezTo>
                    <a:pt x="76342" y="72712"/>
                    <a:pt x="76342" y="72712"/>
                    <a:pt x="76342" y="72712"/>
                  </a:cubicBezTo>
                  <a:cubicBezTo>
                    <a:pt x="76342" y="72712"/>
                    <a:pt x="76342" y="72807"/>
                    <a:pt x="76342" y="72712"/>
                  </a:cubicBezTo>
                  <a:cubicBezTo>
                    <a:pt x="76247" y="72807"/>
                    <a:pt x="76342" y="72712"/>
                    <a:pt x="76342" y="72712"/>
                  </a:cubicBezTo>
                  <a:lnTo>
                    <a:pt x="76342" y="72712"/>
                  </a:lnTo>
                  <a:lnTo>
                    <a:pt x="76342" y="72712"/>
                  </a:lnTo>
                  <a:close/>
                  <a:moveTo>
                    <a:pt x="104822" y="86619"/>
                  </a:moveTo>
                  <a:lnTo>
                    <a:pt x="104822" y="86619"/>
                  </a:lnTo>
                  <a:cubicBezTo>
                    <a:pt x="104822" y="86619"/>
                    <a:pt x="104822" y="86619"/>
                    <a:pt x="104822" y="86619"/>
                  </a:cubicBezTo>
                  <a:cubicBezTo>
                    <a:pt x="104822" y="86619"/>
                    <a:pt x="104822" y="86714"/>
                    <a:pt x="104822" y="86619"/>
                  </a:cubicBezTo>
                  <a:cubicBezTo>
                    <a:pt x="104822" y="86714"/>
                    <a:pt x="104822" y="86714"/>
                    <a:pt x="104822" y="86619"/>
                  </a:cubicBezTo>
                  <a:lnTo>
                    <a:pt x="104822" y="86619"/>
                  </a:lnTo>
                  <a:close/>
                  <a:moveTo>
                    <a:pt x="118919" y="72331"/>
                  </a:moveTo>
                  <a:lnTo>
                    <a:pt x="118919" y="72331"/>
                  </a:lnTo>
                  <a:cubicBezTo>
                    <a:pt x="118824" y="72331"/>
                    <a:pt x="118824" y="72331"/>
                    <a:pt x="118919" y="72331"/>
                  </a:cubicBezTo>
                  <a:cubicBezTo>
                    <a:pt x="118824" y="72331"/>
                    <a:pt x="118824" y="72331"/>
                    <a:pt x="118919" y="72331"/>
                  </a:cubicBezTo>
                  <a:cubicBezTo>
                    <a:pt x="118919" y="72331"/>
                    <a:pt x="118919" y="72331"/>
                    <a:pt x="118919" y="72331"/>
                  </a:cubicBezTo>
                  <a:close/>
                  <a:moveTo>
                    <a:pt x="133873" y="104240"/>
                  </a:moveTo>
                  <a:cubicBezTo>
                    <a:pt x="133302" y="103668"/>
                    <a:pt x="132540" y="103002"/>
                    <a:pt x="131682" y="102430"/>
                  </a:cubicBezTo>
                  <a:cubicBezTo>
                    <a:pt x="132825" y="102811"/>
                    <a:pt x="133587" y="102906"/>
                    <a:pt x="134445" y="103002"/>
                  </a:cubicBezTo>
                  <a:cubicBezTo>
                    <a:pt x="134159" y="103383"/>
                    <a:pt x="133968" y="103763"/>
                    <a:pt x="133873" y="104240"/>
                  </a:cubicBezTo>
                  <a:close/>
                  <a:moveTo>
                    <a:pt x="103393" y="49757"/>
                  </a:moveTo>
                  <a:cubicBezTo>
                    <a:pt x="103393" y="49661"/>
                    <a:pt x="103393" y="49661"/>
                    <a:pt x="103393" y="49566"/>
                  </a:cubicBezTo>
                  <a:cubicBezTo>
                    <a:pt x="103488" y="49661"/>
                    <a:pt x="103488" y="49757"/>
                    <a:pt x="103584" y="49852"/>
                  </a:cubicBezTo>
                  <a:cubicBezTo>
                    <a:pt x="103488" y="49852"/>
                    <a:pt x="103488" y="49757"/>
                    <a:pt x="103393" y="49757"/>
                  </a:cubicBezTo>
                  <a:close/>
                  <a:moveTo>
                    <a:pt x="56911" y="60520"/>
                  </a:moveTo>
                  <a:cubicBezTo>
                    <a:pt x="56911" y="60520"/>
                    <a:pt x="56911" y="60520"/>
                    <a:pt x="56911" y="60520"/>
                  </a:cubicBezTo>
                  <a:cubicBezTo>
                    <a:pt x="56911" y="60520"/>
                    <a:pt x="56911" y="60520"/>
                    <a:pt x="56911" y="60520"/>
                  </a:cubicBezTo>
                  <a:lnTo>
                    <a:pt x="56911" y="60520"/>
                  </a:lnTo>
                  <a:close/>
                  <a:moveTo>
                    <a:pt x="51577" y="96906"/>
                  </a:moveTo>
                  <a:cubicBezTo>
                    <a:pt x="51672" y="97001"/>
                    <a:pt x="51768" y="97191"/>
                    <a:pt x="51863" y="97286"/>
                  </a:cubicBezTo>
                  <a:cubicBezTo>
                    <a:pt x="51768" y="97286"/>
                    <a:pt x="51672" y="97191"/>
                    <a:pt x="51577" y="97096"/>
                  </a:cubicBezTo>
                  <a:cubicBezTo>
                    <a:pt x="51482" y="97001"/>
                    <a:pt x="51577" y="97001"/>
                    <a:pt x="51577" y="96906"/>
                  </a:cubicBezTo>
                  <a:close/>
                  <a:moveTo>
                    <a:pt x="118919" y="121290"/>
                  </a:moveTo>
                  <a:cubicBezTo>
                    <a:pt x="118919" y="121290"/>
                    <a:pt x="119014" y="121290"/>
                    <a:pt x="119014" y="121290"/>
                  </a:cubicBezTo>
                  <a:cubicBezTo>
                    <a:pt x="119014" y="121290"/>
                    <a:pt x="118919" y="121385"/>
                    <a:pt x="118919" y="121385"/>
                  </a:cubicBezTo>
                  <a:cubicBezTo>
                    <a:pt x="118919" y="121385"/>
                    <a:pt x="118919" y="121385"/>
                    <a:pt x="118919" y="121290"/>
                  </a:cubicBezTo>
                  <a:close/>
                  <a:moveTo>
                    <a:pt x="34242" y="96334"/>
                  </a:moveTo>
                  <a:cubicBezTo>
                    <a:pt x="34242" y="96334"/>
                    <a:pt x="34337" y="96430"/>
                    <a:pt x="34337" y="96430"/>
                  </a:cubicBezTo>
                  <a:cubicBezTo>
                    <a:pt x="34337" y="96430"/>
                    <a:pt x="34242" y="96430"/>
                    <a:pt x="34242" y="96524"/>
                  </a:cubicBezTo>
                  <a:cubicBezTo>
                    <a:pt x="34242" y="96430"/>
                    <a:pt x="34242" y="96430"/>
                    <a:pt x="34242" y="96334"/>
                  </a:cubicBezTo>
                  <a:close/>
                  <a:moveTo>
                    <a:pt x="34242" y="97001"/>
                  </a:moveTo>
                  <a:cubicBezTo>
                    <a:pt x="34242" y="97001"/>
                    <a:pt x="34242" y="97096"/>
                    <a:pt x="34242" y="97001"/>
                  </a:cubicBezTo>
                  <a:cubicBezTo>
                    <a:pt x="34242" y="97096"/>
                    <a:pt x="34242" y="97096"/>
                    <a:pt x="34242" y="97096"/>
                  </a:cubicBezTo>
                  <a:cubicBezTo>
                    <a:pt x="34242" y="97096"/>
                    <a:pt x="34242" y="97096"/>
                    <a:pt x="34242" y="97001"/>
                  </a:cubicBezTo>
                  <a:close/>
                  <a:moveTo>
                    <a:pt x="30241" y="86523"/>
                  </a:moveTo>
                  <a:cubicBezTo>
                    <a:pt x="30241" y="86523"/>
                    <a:pt x="30241" y="86523"/>
                    <a:pt x="30241" y="86523"/>
                  </a:cubicBezTo>
                  <a:cubicBezTo>
                    <a:pt x="30241" y="86523"/>
                    <a:pt x="30241" y="86523"/>
                    <a:pt x="30241" y="86523"/>
                  </a:cubicBezTo>
                  <a:cubicBezTo>
                    <a:pt x="30241" y="86523"/>
                    <a:pt x="30241" y="86523"/>
                    <a:pt x="30241" y="86523"/>
                  </a:cubicBezTo>
                  <a:close/>
                  <a:moveTo>
                    <a:pt x="81105" y="126528"/>
                  </a:moveTo>
                  <a:cubicBezTo>
                    <a:pt x="81105" y="126528"/>
                    <a:pt x="81105" y="126528"/>
                    <a:pt x="81105" y="126528"/>
                  </a:cubicBezTo>
                  <a:cubicBezTo>
                    <a:pt x="81105" y="126528"/>
                    <a:pt x="81105" y="126528"/>
                    <a:pt x="81105" y="126528"/>
                  </a:cubicBezTo>
                  <a:cubicBezTo>
                    <a:pt x="81105" y="126528"/>
                    <a:pt x="81105" y="126528"/>
                    <a:pt x="81105" y="126528"/>
                  </a:cubicBezTo>
                  <a:close/>
                  <a:moveTo>
                    <a:pt x="107394" y="123195"/>
                  </a:moveTo>
                  <a:cubicBezTo>
                    <a:pt x="107298" y="123195"/>
                    <a:pt x="107298" y="123195"/>
                    <a:pt x="107298" y="123290"/>
                  </a:cubicBezTo>
                  <a:cubicBezTo>
                    <a:pt x="107298" y="123195"/>
                    <a:pt x="107298" y="123195"/>
                    <a:pt x="107298" y="123099"/>
                  </a:cubicBezTo>
                  <a:cubicBezTo>
                    <a:pt x="107298" y="123004"/>
                    <a:pt x="107394" y="123099"/>
                    <a:pt x="107394" y="123195"/>
                  </a:cubicBezTo>
                  <a:close/>
                  <a:moveTo>
                    <a:pt x="110537" y="120814"/>
                  </a:moveTo>
                  <a:cubicBezTo>
                    <a:pt x="110537" y="120908"/>
                    <a:pt x="110632" y="120908"/>
                    <a:pt x="110632" y="121004"/>
                  </a:cubicBezTo>
                  <a:cubicBezTo>
                    <a:pt x="110632" y="121004"/>
                    <a:pt x="110537" y="121004"/>
                    <a:pt x="110537" y="121004"/>
                  </a:cubicBezTo>
                  <a:cubicBezTo>
                    <a:pt x="110537" y="120908"/>
                    <a:pt x="110537" y="120814"/>
                    <a:pt x="110537" y="120814"/>
                  </a:cubicBezTo>
                  <a:close/>
                  <a:moveTo>
                    <a:pt x="100345" y="31088"/>
                  </a:moveTo>
                  <a:lnTo>
                    <a:pt x="100345" y="31088"/>
                  </a:lnTo>
                  <a:cubicBezTo>
                    <a:pt x="100440" y="31088"/>
                    <a:pt x="100440" y="30993"/>
                    <a:pt x="100536" y="30993"/>
                  </a:cubicBezTo>
                  <a:cubicBezTo>
                    <a:pt x="100536" y="31088"/>
                    <a:pt x="100440" y="31088"/>
                    <a:pt x="100440" y="31183"/>
                  </a:cubicBezTo>
                  <a:cubicBezTo>
                    <a:pt x="100440" y="31183"/>
                    <a:pt x="100345" y="31088"/>
                    <a:pt x="100345" y="31088"/>
                  </a:cubicBezTo>
                  <a:close/>
                  <a:moveTo>
                    <a:pt x="22812" y="78999"/>
                  </a:moveTo>
                  <a:cubicBezTo>
                    <a:pt x="22716" y="78808"/>
                    <a:pt x="22621" y="78713"/>
                    <a:pt x="22526" y="78523"/>
                  </a:cubicBezTo>
                  <a:cubicBezTo>
                    <a:pt x="22812" y="78618"/>
                    <a:pt x="23002" y="78713"/>
                    <a:pt x="23288" y="78903"/>
                  </a:cubicBezTo>
                  <a:cubicBezTo>
                    <a:pt x="23097" y="78999"/>
                    <a:pt x="23002" y="78903"/>
                    <a:pt x="22812" y="78999"/>
                  </a:cubicBezTo>
                  <a:close/>
                  <a:moveTo>
                    <a:pt x="98250" y="125957"/>
                  </a:moveTo>
                  <a:cubicBezTo>
                    <a:pt x="98250" y="125957"/>
                    <a:pt x="98250" y="125957"/>
                    <a:pt x="98250" y="125957"/>
                  </a:cubicBezTo>
                  <a:cubicBezTo>
                    <a:pt x="98250" y="125957"/>
                    <a:pt x="98250" y="125957"/>
                    <a:pt x="98250" y="125957"/>
                  </a:cubicBezTo>
                  <a:cubicBezTo>
                    <a:pt x="98250" y="125957"/>
                    <a:pt x="98250" y="125957"/>
                    <a:pt x="98250" y="125957"/>
                  </a:cubicBezTo>
                  <a:close/>
                  <a:moveTo>
                    <a:pt x="166163" y="95667"/>
                  </a:moveTo>
                  <a:cubicBezTo>
                    <a:pt x="166163" y="95572"/>
                    <a:pt x="166163" y="95477"/>
                    <a:pt x="166258" y="95477"/>
                  </a:cubicBezTo>
                  <a:cubicBezTo>
                    <a:pt x="166258" y="95477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258" y="95667"/>
                    <a:pt x="166258" y="95667"/>
                    <a:pt x="166163" y="95667"/>
                  </a:cubicBezTo>
                  <a:close/>
                  <a:moveTo>
                    <a:pt x="60626" y="16991"/>
                  </a:moveTo>
                  <a:cubicBezTo>
                    <a:pt x="60626" y="16991"/>
                    <a:pt x="60531" y="16991"/>
                    <a:pt x="60531" y="16895"/>
                  </a:cubicBezTo>
                  <a:cubicBezTo>
                    <a:pt x="60531" y="16895"/>
                    <a:pt x="60626" y="16800"/>
                    <a:pt x="60626" y="16800"/>
                  </a:cubicBezTo>
                  <a:cubicBezTo>
                    <a:pt x="60626" y="16895"/>
                    <a:pt x="60626" y="16895"/>
                    <a:pt x="60626" y="16991"/>
                  </a:cubicBezTo>
                  <a:close/>
                  <a:moveTo>
                    <a:pt x="28336" y="100239"/>
                  </a:moveTo>
                  <a:cubicBezTo>
                    <a:pt x="28431" y="100335"/>
                    <a:pt x="28431" y="100335"/>
                    <a:pt x="28527" y="100430"/>
                  </a:cubicBezTo>
                  <a:lnTo>
                    <a:pt x="28527" y="100430"/>
                  </a:lnTo>
                  <a:cubicBezTo>
                    <a:pt x="28431" y="100430"/>
                    <a:pt x="28336" y="100430"/>
                    <a:pt x="28241" y="100430"/>
                  </a:cubicBezTo>
                  <a:cubicBezTo>
                    <a:pt x="28241" y="100335"/>
                    <a:pt x="28336" y="100239"/>
                    <a:pt x="28336" y="100239"/>
                  </a:cubicBezTo>
                  <a:close/>
                  <a:moveTo>
                    <a:pt x="79390" y="144911"/>
                  </a:moveTo>
                  <a:cubicBezTo>
                    <a:pt x="79390" y="145007"/>
                    <a:pt x="79485" y="145007"/>
                    <a:pt x="79485" y="145102"/>
                  </a:cubicBezTo>
                  <a:lnTo>
                    <a:pt x="79485" y="145102"/>
                  </a:lnTo>
                  <a:lnTo>
                    <a:pt x="79485" y="145102"/>
                  </a:lnTo>
                  <a:cubicBezTo>
                    <a:pt x="79485" y="145102"/>
                    <a:pt x="79485" y="145102"/>
                    <a:pt x="79485" y="145102"/>
                  </a:cubicBezTo>
                  <a:cubicBezTo>
                    <a:pt x="79390" y="145102"/>
                    <a:pt x="79295" y="145102"/>
                    <a:pt x="79295" y="145198"/>
                  </a:cubicBezTo>
                  <a:cubicBezTo>
                    <a:pt x="79295" y="145007"/>
                    <a:pt x="79295" y="145007"/>
                    <a:pt x="79390" y="144911"/>
                  </a:cubicBezTo>
                  <a:close/>
                  <a:moveTo>
                    <a:pt x="94821" y="153674"/>
                  </a:moveTo>
                  <a:cubicBezTo>
                    <a:pt x="94916" y="153674"/>
                    <a:pt x="94916" y="153674"/>
                    <a:pt x="95011" y="153674"/>
                  </a:cubicBezTo>
                  <a:cubicBezTo>
                    <a:pt x="95011" y="153674"/>
                    <a:pt x="94916" y="153770"/>
                    <a:pt x="94916" y="153770"/>
                  </a:cubicBezTo>
                  <a:cubicBezTo>
                    <a:pt x="94821" y="153770"/>
                    <a:pt x="94821" y="153674"/>
                    <a:pt x="94821" y="153674"/>
                  </a:cubicBezTo>
                  <a:close/>
                  <a:moveTo>
                    <a:pt x="103774" y="28897"/>
                  </a:moveTo>
                  <a:cubicBezTo>
                    <a:pt x="103679" y="28897"/>
                    <a:pt x="103679" y="28802"/>
                    <a:pt x="103584" y="28802"/>
                  </a:cubicBezTo>
                  <a:lnTo>
                    <a:pt x="103584" y="28802"/>
                  </a:lnTo>
                  <a:lnTo>
                    <a:pt x="103584" y="28802"/>
                  </a:lnTo>
                  <a:cubicBezTo>
                    <a:pt x="103584" y="28802"/>
                    <a:pt x="103679" y="28706"/>
                    <a:pt x="103679" y="28706"/>
                  </a:cubicBezTo>
                  <a:cubicBezTo>
                    <a:pt x="103679" y="28802"/>
                    <a:pt x="103774" y="28897"/>
                    <a:pt x="103774" y="28897"/>
                  </a:cubicBezTo>
                  <a:close/>
                  <a:moveTo>
                    <a:pt x="66436" y="11371"/>
                  </a:moveTo>
                  <a:cubicBezTo>
                    <a:pt x="66436" y="11371"/>
                    <a:pt x="66436" y="11371"/>
                    <a:pt x="66436" y="11371"/>
                  </a:cubicBezTo>
                  <a:lnTo>
                    <a:pt x="66436" y="11371"/>
                  </a:lnTo>
                  <a:lnTo>
                    <a:pt x="66436" y="11371"/>
                  </a:lnTo>
                  <a:cubicBezTo>
                    <a:pt x="66436" y="11276"/>
                    <a:pt x="66436" y="11276"/>
                    <a:pt x="66436" y="11371"/>
                  </a:cubicBezTo>
                  <a:cubicBezTo>
                    <a:pt x="66531" y="11276"/>
                    <a:pt x="66531" y="11276"/>
                    <a:pt x="66436" y="11371"/>
                  </a:cubicBezTo>
                  <a:close/>
                  <a:moveTo>
                    <a:pt x="155304" y="128433"/>
                  </a:moveTo>
                  <a:cubicBezTo>
                    <a:pt x="155304" y="128433"/>
                    <a:pt x="155304" y="128433"/>
                    <a:pt x="155304" y="128433"/>
                  </a:cubicBezTo>
                  <a:cubicBezTo>
                    <a:pt x="155304" y="128433"/>
                    <a:pt x="155304" y="128433"/>
                    <a:pt x="155304" y="128433"/>
                  </a:cubicBezTo>
                  <a:cubicBezTo>
                    <a:pt x="155304" y="128433"/>
                    <a:pt x="155304" y="128433"/>
                    <a:pt x="155304" y="128433"/>
                  </a:cubicBezTo>
                  <a:close/>
                  <a:moveTo>
                    <a:pt x="170830" y="116336"/>
                  </a:moveTo>
                  <a:cubicBezTo>
                    <a:pt x="170830" y="116336"/>
                    <a:pt x="170830" y="116336"/>
                    <a:pt x="170830" y="116336"/>
                  </a:cubicBezTo>
                  <a:lnTo>
                    <a:pt x="170830" y="116336"/>
                  </a:lnTo>
                  <a:cubicBezTo>
                    <a:pt x="170830" y="116336"/>
                    <a:pt x="170925" y="116336"/>
                    <a:pt x="170830" y="116336"/>
                  </a:cubicBezTo>
                  <a:cubicBezTo>
                    <a:pt x="170830" y="116336"/>
                    <a:pt x="170830" y="116336"/>
                    <a:pt x="170830" y="116336"/>
                  </a:cubicBezTo>
                  <a:close/>
                  <a:moveTo>
                    <a:pt x="161496" y="81571"/>
                  </a:moveTo>
                  <a:cubicBezTo>
                    <a:pt x="161496" y="81475"/>
                    <a:pt x="161496" y="81475"/>
                    <a:pt x="161496" y="81571"/>
                  </a:cubicBezTo>
                  <a:cubicBezTo>
                    <a:pt x="161496" y="81475"/>
                    <a:pt x="161496" y="81475"/>
                    <a:pt x="161496" y="81571"/>
                  </a:cubicBezTo>
                  <a:cubicBezTo>
                    <a:pt x="161496" y="81571"/>
                    <a:pt x="161496" y="81571"/>
                    <a:pt x="161496" y="81571"/>
                  </a:cubicBezTo>
                  <a:close/>
                  <a:moveTo>
                    <a:pt x="84915" y="12990"/>
                  </a:moveTo>
                  <a:cubicBezTo>
                    <a:pt x="84915" y="12990"/>
                    <a:pt x="84915" y="12990"/>
                    <a:pt x="84915" y="12990"/>
                  </a:cubicBezTo>
                  <a:cubicBezTo>
                    <a:pt x="84915" y="12990"/>
                    <a:pt x="84915" y="12990"/>
                    <a:pt x="84915" y="12990"/>
                  </a:cubicBezTo>
                  <a:lnTo>
                    <a:pt x="84915" y="12990"/>
                  </a:lnTo>
                  <a:close/>
                  <a:moveTo>
                    <a:pt x="47100" y="18038"/>
                  </a:moveTo>
                  <a:cubicBezTo>
                    <a:pt x="47100" y="18038"/>
                    <a:pt x="47100" y="18038"/>
                    <a:pt x="47100" y="18038"/>
                  </a:cubicBezTo>
                  <a:cubicBezTo>
                    <a:pt x="47100" y="18038"/>
                    <a:pt x="47100" y="18038"/>
                    <a:pt x="47100" y="18038"/>
                  </a:cubicBezTo>
                  <a:cubicBezTo>
                    <a:pt x="47100" y="18038"/>
                    <a:pt x="47100" y="18038"/>
                    <a:pt x="47100" y="18038"/>
                  </a:cubicBezTo>
                  <a:close/>
                  <a:moveTo>
                    <a:pt x="156638" y="146626"/>
                  </a:moveTo>
                  <a:lnTo>
                    <a:pt x="156638" y="146626"/>
                  </a:lnTo>
                  <a:lnTo>
                    <a:pt x="156638" y="146626"/>
                  </a:lnTo>
                  <a:cubicBezTo>
                    <a:pt x="156733" y="146721"/>
                    <a:pt x="156733" y="146817"/>
                    <a:pt x="156828" y="146912"/>
                  </a:cubicBezTo>
                  <a:cubicBezTo>
                    <a:pt x="156733" y="146817"/>
                    <a:pt x="156638" y="146721"/>
                    <a:pt x="156543" y="146721"/>
                  </a:cubicBezTo>
                  <a:cubicBezTo>
                    <a:pt x="156543" y="146721"/>
                    <a:pt x="156543" y="146626"/>
                    <a:pt x="156638" y="146626"/>
                  </a:cubicBezTo>
                  <a:close/>
                  <a:moveTo>
                    <a:pt x="165496" y="80332"/>
                  </a:moveTo>
                  <a:cubicBezTo>
                    <a:pt x="165591" y="80237"/>
                    <a:pt x="165591" y="80237"/>
                    <a:pt x="165687" y="80142"/>
                  </a:cubicBezTo>
                  <a:cubicBezTo>
                    <a:pt x="165591" y="80332"/>
                    <a:pt x="165591" y="80332"/>
                    <a:pt x="165496" y="80332"/>
                  </a:cubicBezTo>
                  <a:cubicBezTo>
                    <a:pt x="165496" y="80427"/>
                    <a:pt x="165496" y="80427"/>
                    <a:pt x="165496" y="80332"/>
                  </a:cubicBezTo>
                  <a:close/>
                  <a:moveTo>
                    <a:pt x="161115" y="73855"/>
                  </a:moveTo>
                  <a:lnTo>
                    <a:pt x="161115" y="73855"/>
                  </a:lnTo>
                  <a:cubicBezTo>
                    <a:pt x="161019" y="73855"/>
                    <a:pt x="161019" y="73855"/>
                    <a:pt x="161115" y="73855"/>
                  </a:cubicBezTo>
                  <a:cubicBezTo>
                    <a:pt x="161019" y="73760"/>
                    <a:pt x="161115" y="73855"/>
                    <a:pt x="161115" y="73855"/>
                  </a:cubicBezTo>
                  <a:cubicBezTo>
                    <a:pt x="161115" y="73855"/>
                    <a:pt x="161115" y="73855"/>
                    <a:pt x="161115" y="73855"/>
                  </a:cubicBezTo>
                  <a:close/>
                  <a:moveTo>
                    <a:pt x="140541" y="52900"/>
                  </a:moveTo>
                  <a:cubicBezTo>
                    <a:pt x="140541" y="52900"/>
                    <a:pt x="140541" y="52900"/>
                    <a:pt x="140541" y="52900"/>
                  </a:cubicBezTo>
                  <a:lnTo>
                    <a:pt x="140541" y="52900"/>
                  </a:lnTo>
                  <a:lnTo>
                    <a:pt x="140541" y="52900"/>
                  </a:lnTo>
                  <a:cubicBezTo>
                    <a:pt x="140445" y="52805"/>
                    <a:pt x="140350" y="52614"/>
                    <a:pt x="140255" y="52519"/>
                  </a:cubicBezTo>
                  <a:cubicBezTo>
                    <a:pt x="140350" y="52519"/>
                    <a:pt x="140541" y="52519"/>
                    <a:pt x="140636" y="52519"/>
                  </a:cubicBezTo>
                  <a:cubicBezTo>
                    <a:pt x="140541" y="52614"/>
                    <a:pt x="140541" y="52710"/>
                    <a:pt x="140541" y="52900"/>
                  </a:cubicBezTo>
                  <a:close/>
                  <a:moveTo>
                    <a:pt x="87772" y="12609"/>
                  </a:moveTo>
                  <a:lnTo>
                    <a:pt x="87772" y="12609"/>
                  </a:lnTo>
                  <a:lnTo>
                    <a:pt x="87772" y="12609"/>
                  </a:lnTo>
                  <a:lnTo>
                    <a:pt x="87772" y="12609"/>
                  </a:lnTo>
                  <a:close/>
                  <a:moveTo>
                    <a:pt x="49577" y="9942"/>
                  </a:moveTo>
                  <a:cubicBezTo>
                    <a:pt x="49577" y="9942"/>
                    <a:pt x="49577" y="10038"/>
                    <a:pt x="49577" y="9942"/>
                  </a:cubicBezTo>
                  <a:lnTo>
                    <a:pt x="49577" y="9942"/>
                  </a:lnTo>
                  <a:lnTo>
                    <a:pt x="49577" y="9942"/>
                  </a:lnTo>
                  <a:lnTo>
                    <a:pt x="49577" y="9942"/>
                  </a:lnTo>
                  <a:cubicBezTo>
                    <a:pt x="49577" y="10038"/>
                    <a:pt x="49482" y="10038"/>
                    <a:pt x="49482" y="10038"/>
                  </a:cubicBezTo>
                  <a:cubicBezTo>
                    <a:pt x="49482" y="9942"/>
                    <a:pt x="49482" y="9942"/>
                    <a:pt x="49577" y="9942"/>
                  </a:cubicBezTo>
                  <a:close/>
                  <a:moveTo>
                    <a:pt x="42909" y="128624"/>
                  </a:moveTo>
                  <a:cubicBezTo>
                    <a:pt x="42909" y="128624"/>
                    <a:pt x="42909" y="128624"/>
                    <a:pt x="42909" y="128624"/>
                  </a:cubicBezTo>
                  <a:lnTo>
                    <a:pt x="42909" y="128624"/>
                  </a:lnTo>
                  <a:cubicBezTo>
                    <a:pt x="42909" y="128624"/>
                    <a:pt x="42909" y="128624"/>
                    <a:pt x="42909" y="128624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4" name="Freeform: Shape 35">
              <a:extLst>
                <a:ext uri="{FF2B5EF4-FFF2-40B4-BE49-F238E27FC236}">
                  <a16:creationId xmlns:a16="http://schemas.microsoft.com/office/drawing/2014/main" id="{2F7051EA-9A2C-361C-4EBE-3FC4ED5EAEB4}"/>
                </a:ext>
              </a:extLst>
            </p:cNvPr>
            <p:cNvSpPr/>
            <p:nvPr/>
          </p:nvSpPr>
          <p:spPr>
            <a:xfrm>
              <a:off x="4384521" y="5666177"/>
              <a:ext cx="307906" cy="301638"/>
            </a:xfrm>
            <a:custGeom>
              <a:avLst/>
              <a:gdLst>
                <a:gd name="connsiteX0" fmla="*/ 299682 w 307906"/>
                <a:gd name="connsiteY0" fmla="*/ 102162 h 301638"/>
                <a:gd name="connsiteX1" fmla="*/ 297491 w 307906"/>
                <a:gd name="connsiteY1" fmla="*/ 98924 h 301638"/>
                <a:gd name="connsiteX2" fmla="*/ 294539 w 307906"/>
                <a:gd name="connsiteY2" fmla="*/ 94542 h 301638"/>
                <a:gd name="connsiteX3" fmla="*/ 289871 w 307906"/>
                <a:gd name="connsiteY3" fmla="*/ 89399 h 301638"/>
                <a:gd name="connsiteX4" fmla="*/ 289871 w 307906"/>
                <a:gd name="connsiteY4" fmla="*/ 89399 h 301638"/>
                <a:gd name="connsiteX5" fmla="*/ 266535 w 307906"/>
                <a:gd name="connsiteY5" fmla="*/ 68730 h 301638"/>
                <a:gd name="connsiteX6" fmla="*/ 266535 w 307906"/>
                <a:gd name="connsiteY6" fmla="*/ 68730 h 301638"/>
                <a:gd name="connsiteX7" fmla="*/ 266535 w 307906"/>
                <a:gd name="connsiteY7" fmla="*/ 68730 h 301638"/>
                <a:gd name="connsiteX8" fmla="*/ 264821 w 307906"/>
                <a:gd name="connsiteY8" fmla="*/ 67396 h 301638"/>
                <a:gd name="connsiteX9" fmla="*/ 264821 w 307906"/>
                <a:gd name="connsiteY9" fmla="*/ 67396 h 301638"/>
                <a:gd name="connsiteX10" fmla="*/ 264821 w 307906"/>
                <a:gd name="connsiteY10" fmla="*/ 67396 h 301638"/>
                <a:gd name="connsiteX11" fmla="*/ 253105 w 307906"/>
                <a:gd name="connsiteY11" fmla="*/ 61205 h 301638"/>
                <a:gd name="connsiteX12" fmla="*/ 250438 w 307906"/>
                <a:gd name="connsiteY12" fmla="*/ 59681 h 301638"/>
                <a:gd name="connsiteX13" fmla="*/ 247961 w 307906"/>
                <a:gd name="connsiteY13" fmla="*/ 57967 h 301638"/>
                <a:gd name="connsiteX14" fmla="*/ 247961 w 307906"/>
                <a:gd name="connsiteY14" fmla="*/ 57967 h 301638"/>
                <a:gd name="connsiteX15" fmla="*/ 247961 w 307906"/>
                <a:gd name="connsiteY15" fmla="*/ 57967 h 301638"/>
                <a:gd name="connsiteX16" fmla="*/ 243485 w 307906"/>
                <a:gd name="connsiteY16" fmla="*/ 55966 h 301638"/>
                <a:gd name="connsiteX17" fmla="*/ 243485 w 307906"/>
                <a:gd name="connsiteY17" fmla="*/ 55966 h 301638"/>
                <a:gd name="connsiteX18" fmla="*/ 242627 w 307906"/>
                <a:gd name="connsiteY18" fmla="*/ 55395 h 301638"/>
                <a:gd name="connsiteX19" fmla="*/ 231102 w 307906"/>
                <a:gd name="connsiteY19" fmla="*/ 51680 h 301638"/>
                <a:gd name="connsiteX20" fmla="*/ 226149 w 307906"/>
                <a:gd name="connsiteY20" fmla="*/ 49013 h 301638"/>
                <a:gd name="connsiteX21" fmla="*/ 220625 w 307906"/>
                <a:gd name="connsiteY21" fmla="*/ 48060 h 301638"/>
                <a:gd name="connsiteX22" fmla="*/ 216815 w 307906"/>
                <a:gd name="connsiteY22" fmla="*/ 46917 h 301638"/>
                <a:gd name="connsiteX23" fmla="*/ 216815 w 307906"/>
                <a:gd name="connsiteY23" fmla="*/ 46917 h 301638"/>
                <a:gd name="connsiteX24" fmla="*/ 210147 w 307906"/>
                <a:gd name="connsiteY24" fmla="*/ 43869 h 301638"/>
                <a:gd name="connsiteX25" fmla="*/ 203670 w 307906"/>
                <a:gd name="connsiteY25" fmla="*/ 41583 h 301638"/>
                <a:gd name="connsiteX26" fmla="*/ 203670 w 307906"/>
                <a:gd name="connsiteY26" fmla="*/ 41583 h 301638"/>
                <a:gd name="connsiteX27" fmla="*/ 197574 w 307906"/>
                <a:gd name="connsiteY27" fmla="*/ 39869 h 301638"/>
                <a:gd name="connsiteX28" fmla="*/ 186906 w 307906"/>
                <a:gd name="connsiteY28" fmla="*/ 36154 h 301638"/>
                <a:gd name="connsiteX29" fmla="*/ 177191 w 307906"/>
                <a:gd name="connsiteY29" fmla="*/ 33201 h 301638"/>
                <a:gd name="connsiteX30" fmla="*/ 174524 w 307906"/>
                <a:gd name="connsiteY30" fmla="*/ 31868 h 301638"/>
                <a:gd name="connsiteX31" fmla="*/ 174524 w 307906"/>
                <a:gd name="connsiteY31" fmla="*/ 31868 h 301638"/>
                <a:gd name="connsiteX32" fmla="*/ 174524 w 307906"/>
                <a:gd name="connsiteY32" fmla="*/ 31868 h 301638"/>
                <a:gd name="connsiteX33" fmla="*/ 165761 w 307906"/>
                <a:gd name="connsiteY33" fmla="*/ 27867 h 301638"/>
                <a:gd name="connsiteX34" fmla="*/ 165761 w 307906"/>
                <a:gd name="connsiteY34" fmla="*/ 27867 h 301638"/>
                <a:gd name="connsiteX35" fmla="*/ 162427 w 307906"/>
                <a:gd name="connsiteY35" fmla="*/ 25772 h 301638"/>
                <a:gd name="connsiteX36" fmla="*/ 155378 w 307906"/>
                <a:gd name="connsiteY36" fmla="*/ 22724 h 301638"/>
                <a:gd name="connsiteX37" fmla="*/ 155378 w 307906"/>
                <a:gd name="connsiteY37" fmla="*/ 22724 h 301638"/>
                <a:gd name="connsiteX38" fmla="*/ 145377 w 307906"/>
                <a:gd name="connsiteY38" fmla="*/ 16723 h 301638"/>
                <a:gd name="connsiteX39" fmla="*/ 135757 w 307906"/>
                <a:gd name="connsiteY39" fmla="*/ 11961 h 301638"/>
                <a:gd name="connsiteX40" fmla="*/ 135757 w 307906"/>
                <a:gd name="connsiteY40" fmla="*/ 11961 h 301638"/>
                <a:gd name="connsiteX41" fmla="*/ 133185 w 307906"/>
                <a:gd name="connsiteY41" fmla="*/ 10818 h 301638"/>
                <a:gd name="connsiteX42" fmla="*/ 133185 w 307906"/>
                <a:gd name="connsiteY42" fmla="*/ 10818 h 301638"/>
                <a:gd name="connsiteX43" fmla="*/ 126422 w 307906"/>
                <a:gd name="connsiteY43" fmla="*/ 7484 h 301638"/>
                <a:gd name="connsiteX44" fmla="*/ 120231 w 307906"/>
                <a:gd name="connsiteY44" fmla="*/ 5293 h 301638"/>
                <a:gd name="connsiteX45" fmla="*/ 113849 w 307906"/>
                <a:gd name="connsiteY45" fmla="*/ 4436 h 301638"/>
                <a:gd name="connsiteX46" fmla="*/ 113849 w 307906"/>
                <a:gd name="connsiteY46" fmla="*/ 4436 h 301638"/>
                <a:gd name="connsiteX47" fmla="*/ 112897 w 307906"/>
                <a:gd name="connsiteY47" fmla="*/ 3865 h 301638"/>
                <a:gd name="connsiteX48" fmla="*/ 112897 w 307906"/>
                <a:gd name="connsiteY48" fmla="*/ 3865 h 301638"/>
                <a:gd name="connsiteX49" fmla="*/ 108706 w 307906"/>
                <a:gd name="connsiteY49" fmla="*/ 2436 h 301638"/>
                <a:gd name="connsiteX50" fmla="*/ 92228 w 307906"/>
                <a:gd name="connsiteY50" fmla="*/ 340 h 301638"/>
                <a:gd name="connsiteX51" fmla="*/ 92228 w 307906"/>
                <a:gd name="connsiteY51" fmla="*/ 340 h 301638"/>
                <a:gd name="connsiteX52" fmla="*/ 80036 w 307906"/>
                <a:gd name="connsiteY52" fmla="*/ 1864 h 301638"/>
                <a:gd name="connsiteX53" fmla="*/ 80036 w 307906"/>
                <a:gd name="connsiteY53" fmla="*/ 1864 h 301638"/>
                <a:gd name="connsiteX54" fmla="*/ 73654 w 307906"/>
                <a:gd name="connsiteY54" fmla="*/ 1674 h 301638"/>
                <a:gd name="connsiteX55" fmla="*/ 71939 w 307906"/>
                <a:gd name="connsiteY55" fmla="*/ 1769 h 301638"/>
                <a:gd name="connsiteX56" fmla="*/ 67939 w 307906"/>
                <a:gd name="connsiteY56" fmla="*/ 2912 h 301638"/>
                <a:gd name="connsiteX57" fmla="*/ 65748 w 307906"/>
                <a:gd name="connsiteY57" fmla="*/ 4150 h 301638"/>
                <a:gd name="connsiteX58" fmla="*/ 62795 w 307906"/>
                <a:gd name="connsiteY58" fmla="*/ 4531 h 301638"/>
                <a:gd name="connsiteX59" fmla="*/ 62795 w 307906"/>
                <a:gd name="connsiteY59" fmla="*/ 4531 h 301638"/>
                <a:gd name="connsiteX60" fmla="*/ 62795 w 307906"/>
                <a:gd name="connsiteY60" fmla="*/ 4531 h 301638"/>
                <a:gd name="connsiteX61" fmla="*/ 56223 w 307906"/>
                <a:gd name="connsiteY61" fmla="*/ 9103 h 301638"/>
                <a:gd name="connsiteX62" fmla="*/ 52604 w 307906"/>
                <a:gd name="connsiteY62" fmla="*/ 13104 h 301638"/>
                <a:gd name="connsiteX63" fmla="*/ 50984 w 307906"/>
                <a:gd name="connsiteY63" fmla="*/ 15485 h 301638"/>
                <a:gd name="connsiteX64" fmla="*/ 48794 w 307906"/>
                <a:gd name="connsiteY64" fmla="*/ 19009 h 301638"/>
                <a:gd name="connsiteX65" fmla="*/ 46889 w 307906"/>
                <a:gd name="connsiteY65" fmla="*/ 23295 h 301638"/>
                <a:gd name="connsiteX66" fmla="*/ 44222 w 307906"/>
                <a:gd name="connsiteY66" fmla="*/ 31487 h 301638"/>
                <a:gd name="connsiteX67" fmla="*/ 40888 w 307906"/>
                <a:gd name="connsiteY67" fmla="*/ 44822 h 301638"/>
                <a:gd name="connsiteX68" fmla="*/ 40602 w 307906"/>
                <a:gd name="connsiteY68" fmla="*/ 48346 h 301638"/>
                <a:gd name="connsiteX69" fmla="*/ 40602 w 307906"/>
                <a:gd name="connsiteY69" fmla="*/ 48346 h 301638"/>
                <a:gd name="connsiteX70" fmla="*/ 38888 w 307906"/>
                <a:gd name="connsiteY70" fmla="*/ 55775 h 301638"/>
                <a:gd name="connsiteX71" fmla="*/ 37649 w 307906"/>
                <a:gd name="connsiteY71" fmla="*/ 61109 h 301638"/>
                <a:gd name="connsiteX72" fmla="*/ 36221 w 307906"/>
                <a:gd name="connsiteY72" fmla="*/ 78064 h 301638"/>
                <a:gd name="connsiteX73" fmla="*/ 34792 w 307906"/>
                <a:gd name="connsiteY73" fmla="*/ 80445 h 301638"/>
                <a:gd name="connsiteX74" fmla="*/ 34792 w 307906"/>
                <a:gd name="connsiteY74" fmla="*/ 80445 h 301638"/>
                <a:gd name="connsiteX75" fmla="*/ 33554 w 307906"/>
                <a:gd name="connsiteY75" fmla="*/ 87780 h 301638"/>
                <a:gd name="connsiteX76" fmla="*/ 32696 w 307906"/>
                <a:gd name="connsiteY76" fmla="*/ 91399 h 301638"/>
                <a:gd name="connsiteX77" fmla="*/ 30887 w 307906"/>
                <a:gd name="connsiteY77" fmla="*/ 100638 h 301638"/>
                <a:gd name="connsiteX78" fmla="*/ 30029 w 307906"/>
                <a:gd name="connsiteY78" fmla="*/ 104258 h 301638"/>
                <a:gd name="connsiteX79" fmla="*/ 28601 w 307906"/>
                <a:gd name="connsiteY79" fmla="*/ 108544 h 301638"/>
                <a:gd name="connsiteX80" fmla="*/ 25934 w 307906"/>
                <a:gd name="connsiteY80" fmla="*/ 118450 h 301638"/>
                <a:gd name="connsiteX81" fmla="*/ 25934 w 307906"/>
                <a:gd name="connsiteY81" fmla="*/ 118450 h 301638"/>
                <a:gd name="connsiteX82" fmla="*/ 25934 w 307906"/>
                <a:gd name="connsiteY82" fmla="*/ 118450 h 301638"/>
                <a:gd name="connsiteX83" fmla="*/ 25362 w 307906"/>
                <a:gd name="connsiteY83" fmla="*/ 120260 h 301638"/>
                <a:gd name="connsiteX84" fmla="*/ 25362 w 307906"/>
                <a:gd name="connsiteY84" fmla="*/ 120260 h 301638"/>
                <a:gd name="connsiteX85" fmla="*/ 23362 w 307906"/>
                <a:gd name="connsiteY85" fmla="*/ 126451 h 301638"/>
                <a:gd name="connsiteX86" fmla="*/ 21933 w 307906"/>
                <a:gd name="connsiteY86" fmla="*/ 129023 h 301638"/>
                <a:gd name="connsiteX87" fmla="*/ 21933 w 307906"/>
                <a:gd name="connsiteY87" fmla="*/ 129023 h 301638"/>
                <a:gd name="connsiteX88" fmla="*/ 20123 w 307906"/>
                <a:gd name="connsiteY88" fmla="*/ 133404 h 301638"/>
                <a:gd name="connsiteX89" fmla="*/ 18885 w 307906"/>
                <a:gd name="connsiteY89" fmla="*/ 138643 h 301638"/>
                <a:gd name="connsiteX90" fmla="*/ 12694 w 307906"/>
                <a:gd name="connsiteY90" fmla="*/ 152740 h 301638"/>
                <a:gd name="connsiteX91" fmla="*/ 9551 w 307906"/>
                <a:gd name="connsiteY91" fmla="*/ 162456 h 301638"/>
                <a:gd name="connsiteX92" fmla="*/ 8027 w 307906"/>
                <a:gd name="connsiteY92" fmla="*/ 166933 h 301638"/>
                <a:gd name="connsiteX93" fmla="*/ 4407 w 307906"/>
                <a:gd name="connsiteY93" fmla="*/ 180363 h 301638"/>
                <a:gd name="connsiteX94" fmla="*/ 3836 w 307906"/>
                <a:gd name="connsiteY94" fmla="*/ 184078 h 301638"/>
                <a:gd name="connsiteX95" fmla="*/ 1931 w 307906"/>
                <a:gd name="connsiteY95" fmla="*/ 195031 h 301638"/>
                <a:gd name="connsiteX96" fmla="*/ 883 w 307906"/>
                <a:gd name="connsiteY96" fmla="*/ 205127 h 301638"/>
                <a:gd name="connsiteX97" fmla="*/ 883 w 307906"/>
                <a:gd name="connsiteY97" fmla="*/ 207890 h 301638"/>
                <a:gd name="connsiteX98" fmla="*/ 1073 w 307906"/>
                <a:gd name="connsiteY98" fmla="*/ 213129 h 301638"/>
                <a:gd name="connsiteX99" fmla="*/ 1740 w 307906"/>
                <a:gd name="connsiteY99" fmla="*/ 213796 h 301638"/>
                <a:gd name="connsiteX100" fmla="*/ 1740 w 307906"/>
                <a:gd name="connsiteY100" fmla="*/ 213796 h 301638"/>
                <a:gd name="connsiteX101" fmla="*/ 1740 w 307906"/>
                <a:gd name="connsiteY101" fmla="*/ 213796 h 301638"/>
                <a:gd name="connsiteX102" fmla="*/ 788 w 307906"/>
                <a:gd name="connsiteY102" fmla="*/ 224177 h 301638"/>
                <a:gd name="connsiteX103" fmla="*/ 1835 w 307906"/>
                <a:gd name="connsiteY103" fmla="*/ 232846 h 301638"/>
                <a:gd name="connsiteX104" fmla="*/ 2407 w 307906"/>
                <a:gd name="connsiteY104" fmla="*/ 232846 h 301638"/>
                <a:gd name="connsiteX105" fmla="*/ 2312 w 307906"/>
                <a:gd name="connsiteY105" fmla="*/ 232941 h 301638"/>
                <a:gd name="connsiteX106" fmla="*/ 1835 w 307906"/>
                <a:gd name="connsiteY106" fmla="*/ 232846 h 301638"/>
                <a:gd name="connsiteX107" fmla="*/ 2788 w 307906"/>
                <a:gd name="connsiteY107" fmla="*/ 238751 h 301638"/>
                <a:gd name="connsiteX108" fmla="*/ 3264 w 307906"/>
                <a:gd name="connsiteY108" fmla="*/ 241608 h 301638"/>
                <a:gd name="connsiteX109" fmla="*/ 3264 w 307906"/>
                <a:gd name="connsiteY109" fmla="*/ 241608 h 301638"/>
                <a:gd name="connsiteX110" fmla="*/ 3264 w 307906"/>
                <a:gd name="connsiteY110" fmla="*/ 241608 h 301638"/>
                <a:gd name="connsiteX111" fmla="*/ 4312 w 307906"/>
                <a:gd name="connsiteY111" fmla="*/ 245609 h 301638"/>
                <a:gd name="connsiteX112" fmla="*/ 4312 w 307906"/>
                <a:gd name="connsiteY112" fmla="*/ 245609 h 301638"/>
                <a:gd name="connsiteX113" fmla="*/ 4312 w 307906"/>
                <a:gd name="connsiteY113" fmla="*/ 245609 h 301638"/>
                <a:gd name="connsiteX114" fmla="*/ 4502 w 307906"/>
                <a:gd name="connsiteY114" fmla="*/ 247228 h 301638"/>
                <a:gd name="connsiteX115" fmla="*/ 6407 w 307906"/>
                <a:gd name="connsiteY115" fmla="*/ 253515 h 301638"/>
                <a:gd name="connsiteX116" fmla="*/ 6407 w 307906"/>
                <a:gd name="connsiteY116" fmla="*/ 253515 h 301638"/>
                <a:gd name="connsiteX117" fmla="*/ 6407 w 307906"/>
                <a:gd name="connsiteY117" fmla="*/ 253515 h 301638"/>
                <a:gd name="connsiteX118" fmla="*/ 7741 w 307906"/>
                <a:gd name="connsiteY118" fmla="*/ 257515 h 301638"/>
                <a:gd name="connsiteX119" fmla="*/ 13170 w 307906"/>
                <a:gd name="connsiteY119" fmla="*/ 269898 h 301638"/>
                <a:gd name="connsiteX120" fmla="*/ 15932 w 307906"/>
                <a:gd name="connsiteY120" fmla="*/ 274374 h 301638"/>
                <a:gd name="connsiteX121" fmla="*/ 18790 w 307906"/>
                <a:gd name="connsiteY121" fmla="*/ 278661 h 301638"/>
                <a:gd name="connsiteX122" fmla="*/ 18790 w 307906"/>
                <a:gd name="connsiteY122" fmla="*/ 278661 h 301638"/>
                <a:gd name="connsiteX123" fmla="*/ 27553 w 307906"/>
                <a:gd name="connsiteY123" fmla="*/ 288567 h 301638"/>
                <a:gd name="connsiteX124" fmla="*/ 34125 w 307906"/>
                <a:gd name="connsiteY124" fmla="*/ 293615 h 301638"/>
                <a:gd name="connsiteX125" fmla="*/ 45269 w 307906"/>
                <a:gd name="connsiteY125" fmla="*/ 298758 h 301638"/>
                <a:gd name="connsiteX126" fmla="*/ 49079 w 307906"/>
                <a:gd name="connsiteY126" fmla="*/ 299711 h 301638"/>
                <a:gd name="connsiteX127" fmla="*/ 52413 w 307906"/>
                <a:gd name="connsiteY127" fmla="*/ 300473 h 301638"/>
                <a:gd name="connsiteX128" fmla="*/ 61271 w 307906"/>
                <a:gd name="connsiteY128" fmla="*/ 301521 h 301638"/>
                <a:gd name="connsiteX129" fmla="*/ 61271 w 307906"/>
                <a:gd name="connsiteY129" fmla="*/ 301521 h 301638"/>
                <a:gd name="connsiteX130" fmla="*/ 64605 w 307906"/>
                <a:gd name="connsiteY130" fmla="*/ 301521 h 301638"/>
                <a:gd name="connsiteX131" fmla="*/ 69272 w 307906"/>
                <a:gd name="connsiteY131" fmla="*/ 301235 h 301638"/>
                <a:gd name="connsiteX132" fmla="*/ 73273 w 307906"/>
                <a:gd name="connsiteY132" fmla="*/ 300759 h 301638"/>
                <a:gd name="connsiteX133" fmla="*/ 73273 w 307906"/>
                <a:gd name="connsiteY133" fmla="*/ 300759 h 301638"/>
                <a:gd name="connsiteX134" fmla="*/ 79178 w 307906"/>
                <a:gd name="connsiteY134" fmla="*/ 299616 h 301638"/>
                <a:gd name="connsiteX135" fmla="*/ 82988 w 307906"/>
                <a:gd name="connsiteY135" fmla="*/ 298854 h 301638"/>
                <a:gd name="connsiteX136" fmla="*/ 87084 w 307906"/>
                <a:gd name="connsiteY136" fmla="*/ 297520 h 301638"/>
                <a:gd name="connsiteX137" fmla="*/ 91085 w 307906"/>
                <a:gd name="connsiteY137" fmla="*/ 296282 h 301638"/>
                <a:gd name="connsiteX138" fmla="*/ 91085 w 307906"/>
                <a:gd name="connsiteY138" fmla="*/ 296282 h 301638"/>
                <a:gd name="connsiteX139" fmla="*/ 111849 w 307906"/>
                <a:gd name="connsiteY139" fmla="*/ 287138 h 301638"/>
                <a:gd name="connsiteX140" fmla="*/ 116802 w 307906"/>
                <a:gd name="connsiteY140" fmla="*/ 284947 h 301638"/>
                <a:gd name="connsiteX141" fmla="*/ 123279 w 307906"/>
                <a:gd name="connsiteY141" fmla="*/ 280661 h 301638"/>
                <a:gd name="connsiteX142" fmla="*/ 129851 w 307906"/>
                <a:gd name="connsiteY142" fmla="*/ 276279 h 301638"/>
                <a:gd name="connsiteX143" fmla="*/ 137376 w 307906"/>
                <a:gd name="connsiteY143" fmla="*/ 271041 h 301638"/>
                <a:gd name="connsiteX144" fmla="*/ 146806 w 307906"/>
                <a:gd name="connsiteY144" fmla="*/ 263421 h 301638"/>
                <a:gd name="connsiteX145" fmla="*/ 146806 w 307906"/>
                <a:gd name="connsiteY145" fmla="*/ 263421 h 301638"/>
                <a:gd name="connsiteX146" fmla="*/ 155093 w 307906"/>
                <a:gd name="connsiteY146" fmla="*/ 257325 h 301638"/>
                <a:gd name="connsiteX147" fmla="*/ 180524 w 307906"/>
                <a:gd name="connsiteY147" fmla="*/ 238846 h 301638"/>
                <a:gd name="connsiteX148" fmla="*/ 186430 w 307906"/>
                <a:gd name="connsiteY148" fmla="*/ 235989 h 301638"/>
                <a:gd name="connsiteX149" fmla="*/ 186430 w 307906"/>
                <a:gd name="connsiteY149" fmla="*/ 235989 h 301638"/>
                <a:gd name="connsiteX150" fmla="*/ 186430 w 307906"/>
                <a:gd name="connsiteY150" fmla="*/ 235989 h 301638"/>
                <a:gd name="connsiteX151" fmla="*/ 199098 w 307906"/>
                <a:gd name="connsiteY151" fmla="*/ 228940 h 301638"/>
                <a:gd name="connsiteX152" fmla="*/ 207480 w 307906"/>
                <a:gd name="connsiteY152" fmla="*/ 224940 h 301638"/>
                <a:gd name="connsiteX153" fmla="*/ 232721 w 307906"/>
                <a:gd name="connsiteY153" fmla="*/ 213033 h 301638"/>
                <a:gd name="connsiteX154" fmla="*/ 237579 w 307906"/>
                <a:gd name="connsiteY154" fmla="*/ 210747 h 301638"/>
                <a:gd name="connsiteX155" fmla="*/ 237579 w 307906"/>
                <a:gd name="connsiteY155" fmla="*/ 210747 h 301638"/>
                <a:gd name="connsiteX156" fmla="*/ 237579 w 307906"/>
                <a:gd name="connsiteY156" fmla="*/ 210747 h 301638"/>
                <a:gd name="connsiteX157" fmla="*/ 240913 w 307906"/>
                <a:gd name="connsiteY157" fmla="*/ 208747 h 301638"/>
                <a:gd name="connsiteX158" fmla="*/ 243008 w 307906"/>
                <a:gd name="connsiteY158" fmla="*/ 207604 h 301638"/>
                <a:gd name="connsiteX159" fmla="*/ 243008 w 307906"/>
                <a:gd name="connsiteY159" fmla="*/ 207604 h 301638"/>
                <a:gd name="connsiteX160" fmla="*/ 253486 w 307906"/>
                <a:gd name="connsiteY160" fmla="*/ 201603 h 301638"/>
                <a:gd name="connsiteX161" fmla="*/ 254629 w 307906"/>
                <a:gd name="connsiteY161" fmla="*/ 200746 h 301638"/>
                <a:gd name="connsiteX162" fmla="*/ 254629 w 307906"/>
                <a:gd name="connsiteY162" fmla="*/ 200746 h 301638"/>
                <a:gd name="connsiteX163" fmla="*/ 255867 w 307906"/>
                <a:gd name="connsiteY163" fmla="*/ 200365 h 301638"/>
                <a:gd name="connsiteX164" fmla="*/ 255867 w 307906"/>
                <a:gd name="connsiteY164" fmla="*/ 200365 h 301638"/>
                <a:gd name="connsiteX165" fmla="*/ 255867 w 307906"/>
                <a:gd name="connsiteY165" fmla="*/ 200365 h 301638"/>
                <a:gd name="connsiteX166" fmla="*/ 256534 w 307906"/>
                <a:gd name="connsiteY166" fmla="*/ 201222 h 301638"/>
                <a:gd name="connsiteX167" fmla="*/ 267392 w 307906"/>
                <a:gd name="connsiteY167" fmla="*/ 193888 h 301638"/>
                <a:gd name="connsiteX168" fmla="*/ 266821 w 307906"/>
                <a:gd name="connsiteY168" fmla="*/ 192936 h 301638"/>
                <a:gd name="connsiteX169" fmla="*/ 266821 w 307906"/>
                <a:gd name="connsiteY169" fmla="*/ 192936 h 301638"/>
                <a:gd name="connsiteX170" fmla="*/ 266821 w 307906"/>
                <a:gd name="connsiteY170" fmla="*/ 192936 h 301638"/>
                <a:gd name="connsiteX171" fmla="*/ 268631 w 307906"/>
                <a:gd name="connsiteY171" fmla="*/ 191221 h 301638"/>
                <a:gd name="connsiteX172" fmla="*/ 268631 w 307906"/>
                <a:gd name="connsiteY172" fmla="*/ 191221 h 301638"/>
                <a:gd name="connsiteX173" fmla="*/ 268631 w 307906"/>
                <a:gd name="connsiteY173" fmla="*/ 191221 h 301638"/>
                <a:gd name="connsiteX174" fmla="*/ 283871 w 307906"/>
                <a:gd name="connsiteY174" fmla="*/ 178267 h 301638"/>
                <a:gd name="connsiteX175" fmla="*/ 294729 w 307906"/>
                <a:gd name="connsiteY175" fmla="*/ 165980 h 301638"/>
                <a:gd name="connsiteX176" fmla="*/ 294729 w 307906"/>
                <a:gd name="connsiteY176" fmla="*/ 165980 h 301638"/>
                <a:gd name="connsiteX177" fmla="*/ 295872 w 307906"/>
                <a:gd name="connsiteY177" fmla="*/ 163599 h 301638"/>
                <a:gd name="connsiteX178" fmla="*/ 295872 w 307906"/>
                <a:gd name="connsiteY178" fmla="*/ 163599 h 301638"/>
                <a:gd name="connsiteX179" fmla="*/ 302063 w 307906"/>
                <a:gd name="connsiteY179" fmla="*/ 154169 h 301638"/>
                <a:gd name="connsiteX180" fmla="*/ 302063 w 307906"/>
                <a:gd name="connsiteY180" fmla="*/ 154169 h 301638"/>
                <a:gd name="connsiteX181" fmla="*/ 302063 w 307906"/>
                <a:gd name="connsiteY181" fmla="*/ 154169 h 301638"/>
                <a:gd name="connsiteX182" fmla="*/ 306254 w 307906"/>
                <a:gd name="connsiteY182" fmla="*/ 142072 h 301638"/>
                <a:gd name="connsiteX183" fmla="*/ 307112 w 307906"/>
                <a:gd name="connsiteY183" fmla="*/ 119402 h 301638"/>
                <a:gd name="connsiteX184" fmla="*/ 304635 w 307906"/>
                <a:gd name="connsiteY184" fmla="*/ 113307 h 301638"/>
                <a:gd name="connsiteX185" fmla="*/ 303683 w 307906"/>
                <a:gd name="connsiteY185" fmla="*/ 109401 h 301638"/>
                <a:gd name="connsiteX186" fmla="*/ 303683 w 307906"/>
                <a:gd name="connsiteY186" fmla="*/ 109401 h 301638"/>
                <a:gd name="connsiteX187" fmla="*/ 299682 w 307906"/>
                <a:gd name="connsiteY187" fmla="*/ 102162 h 301638"/>
                <a:gd name="connsiteX188" fmla="*/ 44984 w 307906"/>
                <a:gd name="connsiteY188" fmla="*/ 294091 h 301638"/>
                <a:gd name="connsiteX189" fmla="*/ 44984 w 307906"/>
                <a:gd name="connsiteY189" fmla="*/ 294091 h 301638"/>
                <a:gd name="connsiteX190" fmla="*/ 44984 w 307906"/>
                <a:gd name="connsiteY190" fmla="*/ 294091 h 301638"/>
                <a:gd name="connsiteX191" fmla="*/ 44984 w 307906"/>
                <a:gd name="connsiteY191" fmla="*/ 294091 h 301638"/>
                <a:gd name="connsiteX192" fmla="*/ 44984 w 307906"/>
                <a:gd name="connsiteY192" fmla="*/ 294091 h 301638"/>
                <a:gd name="connsiteX193" fmla="*/ 44984 w 307906"/>
                <a:gd name="connsiteY193" fmla="*/ 294091 h 301638"/>
                <a:gd name="connsiteX194" fmla="*/ 44984 w 307906"/>
                <a:gd name="connsiteY194" fmla="*/ 294091 h 301638"/>
                <a:gd name="connsiteX195" fmla="*/ 44984 w 307906"/>
                <a:gd name="connsiteY195" fmla="*/ 294091 h 301638"/>
                <a:gd name="connsiteX196" fmla="*/ 27362 w 307906"/>
                <a:gd name="connsiteY196" fmla="*/ 272755 h 301638"/>
                <a:gd name="connsiteX197" fmla="*/ 27743 w 307906"/>
                <a:gd name="connsiteY197" fmla="*/ 272469 h 301638"/>
                <a:gd name="connsiteX198" fmla="*/ 27934 w 307906"/>
                <a:gd name="connsiteY198" fmla="*/ 273898 h 301638"/>
                <a:gd name="connsiteX199" fmla="*/ 27362 w 307906"/>
                <a:gd name="connsiteY199" fmla="*/ 272755 h 301638"/>
                <a:gd name="connsiteX200" fmla="*/ 28410 w 307906"/>
                <a:gd name="connsiteY200" fmla="*/ 271993 h 301638"/>
                <a:gd name="connsiteX201" fmla="*/ 28410 w 307906"/>
                <a:gd name="connsiteY201" fmla="*/ 271993 h 301638"/>
                <a:gd name="connsiteX202" fmla="*/ 28410 w 307906"/>
                <a:gd name="connsiteY202" fmla="*/ 271993 h 301638"/>
                <a:gd name="connsiteX203" fmla="*/ 28410 w 307906"/>
                <a:gd name="connsiteY203" fmla="*/ 271993 h 301638"/>
                <a:gd name="connsiteX204" fmla="*/ 28410 w 307906"/>
                <a:gd name="connsiteY204" fmla="*/ 271993 h 301638"/>
                <a:gd name="connsiteX205" fmla="*/ 28410 w 307906"/>
                <a:gd name="connsiteY205" fmla="*/ 271993 h 301638"/>
                <a:gd name="connsiteX206" fmla="*/ 57080 w 307906"/>
                <a:gd name="connsiteY206" fmla="*/ 176458 h 301638"/>
                <a:gd name="connsiteX207" fmla="*/ 57080 w 307906"/>
                <a:gd name="connsiteY207" fmla="*/ 176458 h 301638"/>
                <a:gd name="connsiteX208" fmla="*/ 57080 w 307906"/>
                <a:gd name="connsiteY208" fmla="*/ 176458 h 301638"/>
                <a:gd name="connsiteX209" fmla="*/ 57080 w 307906"/>
                <a:gd name="connsiteY209" fmla="*/ 176458 h 301638"/>
                <a:gd name="connsiteX210" fmla="*/ 57080 w 307906"/>
                <a:gd name="connsiteY210" fmla="*/ 176458 h 301638"/>
                <a:gd name="connsiteX211" fmla="*/ 57080 w 307906"/>
                <a:gd name="connsiteY211" fmla="*/ 176458 h 301638"/>
                <a:gd name="connsiteX212" fmla="*/ 57080 w 307906"/>
                <a:gd name="connsiteY212" fmla="*/ 176458 h 301638"/>
                <a:gd name="connsiteX213" fmla="*/ 183096 w 307906"/>
                <a:gd name="connsiteY213" fmla="*/ 60919 h 301638"/>
                <a:gd name="connsiteX214" fmla="*/ 182906 w 307906"/>
                <a:gd name="connsiteY214" fmla="*/ 61015 h 301638"/>
                <a:gd name="connsiteX215" fmla="*/ 183001 w 307906"/>
                <a:gd name="connsiteY215" fmla="*/ 60824 h 301638"/>
                <a:gd name="connsiteX216" fmla="*/ 183096 w 307906"/>
                <a:gd name="connsiteY216" fmla="*/ 60919 h 301638"/>
                <a:gd name="connsiteX217" fmla="*/ 63653 w 307906"/>
                <a:gd name="connsiteY217" fmla="*/ 57681 h 301638"/>
                <a:gd name="connsiteX218" fmla="*/ 63938 w 307906"/>
                <a:gd name="connsiteY218" fmla="*/ 57681 h 301638"/>
                <a:gd name="connsiteX219" fmla="*/ 63748 w 307906"/>
                <a:gd name="connsiteY219" fmla="*/ 57871 h 301638"/>
                <a:gd name="connsiteX220" fmla="*/ 63748 w 307906"/>
                <a:gd name="connsiteY220" fmla="*/ 57871 h 301638"/>
                <a:gd name="connsiteX221" fmla="*/ 63748 w 307906"/>
                <a:gd name="connsiteY221" fmla="*/ 57871 h 301638"/>
                <a:gd name="connsiteX222" fmla="*/ 63748 w 307906"/>
                <a:gd name="connsiteY222" fmla="*/ 57871 h 301638"/>
                <a:gd name="connsiteX223" fmla="*/ 63653 w 307906"/>
                <a:gd name="connsiteY223" fmla="*/ 57681 h 301638"/>
                <a:gd name="connsiteX224" fmla="*/ 59938 w 307906"/>
                <a:gd name="connsiteY224" fmla="*/ 178458 h 301638"/>
                <a:gd name="connsiteX225" fmla="*/ 59938 w 307906"/>
                <a:gd name="connsiteY225" fmla="*/ 178458 h 301638"/>
                <a:gd name="connsiteX226" fmla="*/ 60414 w 307906"/>
                <a:gd name="connsiteY226" fmla="*/ 179029 h 301638"/>
                <a:gd name="connsiteX227" fmla="*/ 60509 w 307906"/>
                <a:gd name="connsiteY227" fmla="*/ 179029 h 301638"/>
                <a:gd name="connsiteX228" fmla="*/ 60509 w 307906"/>
                <a:gd name="connsiteY228" fmla="*/ 179029 h 301638"/>
                <a:gd name="connsiteX229" fmla="*/ 60509 w 307906"/>
                <a:gd name="connsiteY229" fmla="*/ 179029 h 301638"/>
                <a:gd name="connsiteX230" fmla="*/ 60414 w 307906"/>
                <a:gd name="connsiteY230" fmla="*/ 179124 h 301638"/>
                <a:gd name="connsiteX231" fmla="*/ 59938 w 307906"/>
                <a:gd name="connsiteY231" fmla="*/ 178458 h 301638"/>
                <a:gd name="connsiteX232" fmla="*/ 118231 w 307906"/>
                <a:gd name="connsiteY232" fmla="*/ 51490 h 301638"/>
                <a:gd name="connsiteX233" fmla="*/ 118517 w 307906"/>
                <a:gd name="connsiteY233" fmla="*/ 51584 h 301638"/>
                <a:gd name="connsiteX234" fmla="*/ 118612 w 307906"/>
                <a:gd name="connsiteY234" fmla="*/ 51870 h 301638"/>
                <a:gd name="connsiteX235" fmla="*/ 118231 w 307906"/>
                <a:gd name="connsiteY235" fmla="*/ 51490 h 301638"/>
                <a:gd name="connsiteX236" fmla="*/ 78607 w 307906"/>
                <a:gd name="connsiteY236" fmla="*/ 58824 h 301638"/>
                <a:gd name="connsiteX237" fmla="*/ 78607 w 307906"/>
                <a:gd name="connsiteY237" fmla="*/ 58824 h 301638"/>
                <a:gd name="connsiteX238" fmla="*/ 78702 w 307906"/>
                <a:gd name="connsiteY238" fmla="*/ 58824 h 301638"/>
                <a:gd name="connsiteX239" fmla="*/ 78702 w 307906"/>
                <a:gd name="connsiteY239" fmla="*/ 58919 h 301638"/>
                <a:gd name="connsiteX240" fmla="*/ 78607 w 307906"/>
                <a:gd name="connsiteY240" fmla="*/ 58824 h 301638"/>
                <a:gd name="connsiteX241" fmla="*/ 78607 w 307906"/>
                <a:gd name="connsiteY241" fmla="*/ 58824 h 301638"/>
                <a:gd name="connsiteX242" fmla="*/ 78607 w 307906"/>
                <a:gd name="connsiteY242" fmla="*/ 58824 h 301638"/>
                <a:gd name="connsiteX243" fmla="*/ 90132 w 307906"/>
                <a:gd name="connsiteY243" fmla="*/ 38440 h 301638"/>
                <a:gd name="connsiteX244" fmla="*/ 90132 w 307906"/>
                <a:gd name="connsiteY244" fmla="*/ 38440 h 301638"/>
                <a:gd name="connsiteX245" fmla="*/ 90132 w 307906"/>
                <a:gd name="connsiteY245" fmla="*/ 38440 h 301638"/>
                <a:gd name="connsiteX246" fmla="*/ 90132 w 307906"/>
                <a:gd name="connsiteY246" fmla="*/ 38440 h 301638"/>
                <a:gd name="connsiteX247" fmla="*/ 90132 w 307906"/>
                <a:gd name="connsiteY247" fmla="*/ 38440 h 301638"/>
                <a:gd name="connsiteX248" fmla="*/ 90132 w 307906"/>
                <a:gd name="connsiteY248" fmla="*/ 38440 h 301638"/>
                <a:gd name="connsiteX249" fmla="*/ 125375 w 307906"/>
                <a:gd name="connsiteY249" fmla="*/ 160265 h 301638"/>
                <a:gd name="connsiteX250" fmla="*/ 125375 w 307906"/>
                <a:gd name="connsiteY250" fmla="*/ 160265 h 301638"/>
                <a:gd name="connsiteX251" fmla="*/ 125184 w 307906"/>
                <a:gd name="connsiteY251" fmla="*/ 160170 h 301638"/>
                <a:gd name="connsiteX252" fmla="*/ 125375 w 307906"/>
                <a:gd name="connsiteY252" fmla="*/ 160265 h 301638"/>
                <a:gd name="connsiteX253" fmla="*/ 125375 w 307906"/>
                <a:gd name="connsiteY253" fmla="*/ 160265 h 301638"/>
                <a:gd name="connsiteX254" fmla="*/ 98133 w 307906"/>
                <a:gd name="connsiteY254" fmla="*/ 40917 h 301638"/>
                <a:gd name="connsiteX255" fmla="*/ 98419 w 307906"/>
                <a:gd name="connsiteY255" fmla="*/ 41107 h 301638"/>
                <a:gd name="connsiteX256" fmla="*/ 98038 w 307906"/>
                <a:gd name="connsiteY256" fmla="*/ 41107 h 301638"/>
                <a:gd name="connsiteX257" fmla="*/ 98133 w 307906"/>
                <a:gd name="connsiteY257" fmla="*/ 40917 h 301638"/>
                <a:gd name="connsiteX258" fmla="*/ 245675 w 307906"/>
                <a:gd name="connsiteY258" fmla="*/ 105972 h 301638"/>
                <a:gd name="connsiteX259" fmla="*/ 245675 w 307906"/>
                <a:gd name="connsiteY259" fmla="*/ 105972 h 301638"/>
                <a:gd name="connsiteX260" fmla="*/ 245675 w 307906"/>
                <a:gd name="connsiteY260" fmla="*/ 105972 h 301638"/>
                <a:gd name="connsiteX261" fmla="*/ 245675 w 307906"/>
                <a:gd name="connsiteY261" fmla="*/ 105972 h 301638"/>
                <a:gd name="connsiteX262" fmla="*/ 219863 w 307906"/>
                <a:gd name="connsiteY262" fmla="*/ 120641 h 301638"/>
                <a:gd name="connsiteX263" fmla="*/ 219863 w 307906"/>
                <a:gd name="connsiteY263" fmla="*/ 120641 h 301638"/>
                <a:gd name="connsiteX264" fmla="*/ 219863 w 307906"/>
                <a:gd name="connsiteY264" fmla="*/ 120451 h 301638"/>
                <a:gd name="connsiteX265" fmla="*/ 219863 w 307906"/>
                <a:gd name="connsiteY265" fmla="*/ 120641 h 301638"/>
                <a:gd name="connsiteX266" fmla="*/ 222339 w 307906"/>
                <a:gd name="connsiteY266" fmla="*/ 102353 h 301638"/>
                <a:gd name="connsiteX267" fmla="*/ 222339 w 307906"/>
                <a:gd name="connsiteY267" fmla="*/ 102353 h 301638"/>
                <a:gd name="connsiteX268" fmla="*/ 222339 w 307906"/>
                <a:gd name="connsiteY268" fmla="*/ 102353 h 301638"/>
                <a:gd name="connsiteX269" fmla="*/ 222339 w 307906"/>
                <a:gd name="connsiteY269" fmla="*/ 102353 h 301638"/>
                <a:gd name="connsiteX270" fmla="*/ 211766 w 307906"/>
                <a:gd name="connsiteY270" fmla="*/ 98448 h 301638"/>
                <a:gd name="connsiteX271" fmla="*/ 211862 w 307906"/>
                <a:gd name="connsiteY271" fmla="*/ 98543 h 301638"/>
                <a:gd name="connsiteX272" fmla="*/ 211766 w 307906"/>
                <a:gd name="connsiteY272" fmla="*/ 98448 h 301638"/>
                <a:gd name="connsiteX273" fmla="*/ 211766 w 307906"/>
                <a:gd name="connsiteY273" fmla="*/ 98448 h 301638"/>
                <a:gd name="connsiteX274" fmla="*/ 210623 w 307906"/>
                <a:gd name="connsiteY274" fmla="*/ 99209 h 301638"/>
                <a:gd name="connsiteX275" fmla="*/ 210623 w 307906"/>
                <a:gd name="connsiteY275" fmla="*/ 99209 h 301638"/>
                <a:gd name="connsiteX276" fmla="*/ 210623 w 307906"/>
                <a:gd name="connsiteY276" fmla="*/ 99209 h 301638"/>
                <a:gd name="connsiteX277" fmla="*/ 210623 w 307906"/>
                <a:gd name="connsiteY277" fmla="*/ 99209 h 301638"/>
                <a:gd name="connsiteX278" fmla="*/ 219386 w 307906"/>
                <a:gd name="connsiteY278" fmla="*/ 116831 h 301638"/>
                <a:gd name="connsiteX279" fmla="*/ 219577 w 307906"/>
                <a:gd name="connsiteY279" fmla="*/ 117212 h 301638"/>
                <a:gd name="connsiteX280" fmla="*/ 219386 w 307906"/>
                <a:gd name="connsiteY280" fmla="*/ 117307 h 301638"/>
                <a:gd name="connsiteX281" fmla="*/ 219386 w 307906"/>
                <a:gd name="connsiteY281" fmla="*/ 116831 h 301638"/>
                <a:gd name="connsiteX282" fmla="*/ 209576 w 307906"/>
                <a:gd name="connsiteY282" fmla="*/ 95304 h 301638"/>
                <a:gd name="connsiteX283" fmla="*/ 209576 w 307906"/>
                <a:gd name="connsiteY283" fmla="*/ 95304 h 301638"/>
                <a:gd name="connsiteX284" fmla="*/ 209576 w 307906"/>
                <a:gd name="connsiteY284" fmla="*/ 95304 h 301638"/>
                <a:gd name="connsiteX285" fmla="*/ 209576 w 307906"/>
                <a:gd name="connsiteY285" fmla="*/ 95304 h 301638"/>
                <a:gd name="connsiteX286" fmla="*/ 195002 w 307906"/>
                <a:gd name="connsiteY286" fmla="*/ 92447 h 301638"/>
                <a:gd name="connsiteX287" fmla="*/ 195002 w 307906"/>
                <a:gd name="connsiteY287" fmla="*/ 92447 h 301638"/>
                <a:gd name="connsiteX288" fmla="*/ 195002 w 307906"/>
                <a:gd name="connsiteY288" fmla="*/ 92447 h 301638"/>
                <a:gd name="connsiteX289" fmla="*/ 195002 w 307906"/>
                <a:gd name="connsiteY289" fmla="*/ 92447 h 301638"/>
                <a:gd name="connsiteX290" fmla="*/ 119088 w 307906"/>
                <a:gd name="connsiteY290" fmla="*/ 158169 h 301638"/>
                <a:gd name="connsiteX291" fmla="*/ 118993 w 307906"/>
                <a:gd name="connsiteY291" fmla="*/ 158074 h 301638"/>
                <a:gd name="connsiteX292" fmla="*/ 118993 w 307906"/>
                <a:gd name="connsiteY292" fmla="*/ 157979 h 301638"/>
                <a:gd name="connsiteX293" fmla="*/ 119088 w 307906"/>
                <a:gd name="connsiteY293" fmla="*/ 158169 h 301638"/>
                <a:gd name="connsiteX294" fmla="*/ 119088 w 307906"/>
                <a:gd name="connsiteY294" fmla="*/ 158169 h 301638"/>
                <a:gd name="connsiteX295" fmla="*/ 163189 w 307906"/>
                <a:gd name="connsiteY295" fmla="*/ 83017 h 301638"/>
                <a:gd name="connsiteX296" fmla="*/ 163094 w 307906"/>
                <a:gd name="connsiteY296" fmla="*/ 83398 h 301638"/>
                <a:gd name="connsiteX297" fmla="*/ 163094 w 307906"/>
                <a:gd name="connsiteY297" fmla="*/ 83398 h 301638"/>
                <a:gd name="connsiteX298" fmla="*/ 162998 w 307906"/>
                <a:gd name="connsiteY298" fmla="*/ 83208 h 301638"/>
                <a:gd name="connsiteX299" fmla="*/ 163189 w 307906"/>
                <a:gd name="connsiteY299" fmla="*/ 83017 h 301638"/>
                <a:gd name="connsiteX300" fmla="*/ 166999 w 307906"/>
                <a:gd name="connsiteY300" fmla="*/ 90351 h 301638"/>
                <a:gd name="connsiteX301" fmla="*/ 167380 w 307906"/>
                <a:gd name="connsiteY301" fmla="*/ 88637 h 301638"/>
                <a:gd name="connsiteX302" fmla="*/ 168428 w 307906"/>
                <a:gd name="connsiteY302" fmla="*/ 88732 h 301638"/>
                <a:gd name="connsiteX303" fmla="*/ 166999 w 307906"/>
                <a:gd name="connsiteY303" fmla="*/ 90351 h 301638"/>
                <a:gd name="connsiteX304" fmla="*/ 77940 w 307906"/>
                <a:gd name="connsiteY304" fmla="*/ 190840 h 301638"/>
                <a:gd name="connsiteX305" fmla="*/ 78226 w 307906"/>
                <a:gd name="connsiteY305" fmla="*/ 190745 h 301638"/>
                <a:gd name="connsiteX306" fmla="*/ 78035 w 307906"/>
                <a:gd name="connsiteY306" fmla="*/ 190935 h 301638"/>
                <a:gd name="connsiteX307" fmla="*/ 77940 w 307906"/>
                <a:gd name="connsiteY307" fmla="*/ 190840 h 301638"/>
                <a:gd name="connsiteX308" fmla="*/ 119088 w 307906"/>
                <a:gd name="connsiteY308" fmla="*/ 109116 h 301638"/>
                <a:gd name="connsiteX309" fmla="*/ 119088 w 307906"/>
                <a:gd name="connsiteY309" fmla="*/ 109116 h 301638"/>
                <a:gd name="connsiteX310" fmla="*/ 119088 w 307906"/>
                <a:gd name="connsiteY310" fmla="*/ 109116 h 301638"/>
                <a:gd name="connsiteX311" fmla="*/ 119088 w 307906"/>
                <a:gd name="connsiteY311" fmla="*/ 109116 h 301638"/>
                <a:gd name="connsiteX312" fmla="*/ 119945 w 307906"/>
                <a:gd name="connsiteY312" fmla="*/ 108449 h 301638"/>
                <a:gd name="connsiteX313" fmla="*/ 120136 w 307906"/>
                <a:gd name="connsiteY313" fmla="*/ 108163 h 301638"/>
                <a:gd name="connsiteX314" fmla="*/ 120231 w 307906"/>
                <a:gd name="connsiteY314" fmla="*/ 108354 h 301638"/>
                <a:gd name="connsiteX315" fmla="*/ 119945 w 307906"/>
                <a:gd name="connsiteY315" fmla="*/ 108449 h 301638"/>
                <a:gd name="connsiteX316" fmla="*/ 123374 w 307906"/>
                <a:gd name="connsiteY316" fmla="*/ 96638 h 301638"/>
                <a:gd name="connsiteX317" fmla="*/ 123374 w 307906"/>
                <a:gd name="connsiteY317" fmla="*/ 96638 h 301638"/>
                <a:gd name="connsiteX318" fmla="*/ 123374 w 307906"/>
                <a:gd name="connsiteY318" fmla="*/ 96638 h 301638"/>
                <a:gd name="connsiteX319" fmla="*/ 123374 w 307906"/>
                <a:gd name="connsiteY319" fmla="*/ 96638 h 301638"/>
                <a:gd name="connsiteX320" fmla="*/ 104515 w 307906"/>
                <a:gd name="connsiteY320" fmla="*/ 106258 h 301638"/>
                <a:gd name="connsiteX321" fmla="*/ 104515 w 307906"/>
                <a:gd name="connsiteY321" fmla="*/ 106258 h 301638"/>
                <a:gd name="connsiteX322" fmla="*/ 104515 w 307906"/>
                <a:gd name="connsiteY322" fmla="*/ 106258 h 301638"/>
                <a:gd name="connsiteX323" fmla="*/ 104515 w 307906"/>
                <a:gd name="connsiteY323" fmla="*/ 106258 h 301638"/>
                <a:gd name="connsiteX324" fmla="*/ 104515 w 307906"/>
                <a:gd name="connsiteY324" fmla="*/ 106258 h 301638"/>
                <a:gd name="connsiteX325" fmla="*/ 104515 w 307906"/>
                <a:gd name="connsiteY325" fmla="*/ 106258 h 301638"/>
                <a:gd name="connsiteX326" fmla="*/ 106039 w 307906"/>
                <a:gd name="connsiteY326" fmla="*/ 122641 h 301638"/>
                <a:gd name="connsiteX327" fmla="*/ 106039 w 307906"/>
                <a:gd name="connsiteY327" fmla="*/ 122641 h 301638"/>
                <a:gd name="connsiteX328" fmla="*/ 106039 w 307906"/>
                <a:gd name="connsiteY328" fmla="*/ 122641 h 301638"/>
                <a:gd name="connsiteX329" fmla="*/ 106039 w 307906"/>
                <a:gd name="connsiteY329" fmla="*/ 122641 h 301638"/>
                <a:gd name="connsiteX330" fmla="*/ 100419 w 307906"/>
                <a:gd name="connsiteY330" fmla="*/ 74349 h 301638"/>
                <a:gd name="connsiteX331" fmla="*/ 100324 w 307906"/>
                <a:gd name="connsiteY331" fmla="*/ 74445 h 301638"/>
                <a:gd name="connsiteX332" fmla="*/ 100229 w 307906"/>
                <a:gd name="connsiteY332" fmla="*/ 74349 h 301638"/>
                <a:gd name="connsiteX333" fmla="*/ 100419 w 307906"/>
                <a:gd name="connsiteY333" fmla="*/ 74349 h 301638"/>
                <a:gd name="connsiteX334" fmla="*/ 95085 w 307906"/>
                <a:gd name="connsiteY334" fmla="*/ 106353 h 301638"/>
                <a:gd name="connsiteX335" fmla="*/ 94990 w 307906"/>
                <a:gd name="connsiteY335" fmla="*/ 106258 h 301638"/>
                <a:gd name="connsiteX336" fmla="*/ 95180 w 307906"/>
                <a:gd name="connsiteY336" fmla="*/ 106258 h 301638"/>
                <a:gd name="connsiteX337" fmla="*/ 95085 w 307906"/>
                <a:gd name="connsiteY337" fmla="*/ 106353 h 301638"/>
                <a:gd name="connsiteX338" fmla="*/ 122422 w 307906"/>
                <a:gd name="connsiteY338" fmla="*/ 76731 h 301638"/>
                <a:gd name="connsiteX339" fmla="*/ 122422 w 307906"/>
                <a:gd name="connsiteY339" fmla="*/ 76731 h 301638"/>
                <a:gd name="connsiteX340" fmla="*/ 122517 w 307906"/>
                <a:gd name="connsiteY340" fmla="*/ 76826 h 301638"/>
                <a:gd name="connsiteX341" fmla="*/ 122422 w 307906"/>
                <a:gd name="connsiteY341" fmla="*/ 76826 h 301638"/>
                <a:gd name="connsiteX342" fmla="*/ 122422 w 307906"/>
                <a:gd name="connsiteY342" fmla="*/ 76731 h 301638"/>
                <a:gd name="connsiteX343" fmla="*/ 94037 w 307906"/>
                <a:gd name="connsiteY343" fmla="*/ 111878 h 301638"/>
                <a:gd name="connsiteX344" fmla="*/ 93942 w 307906"/>
                <a:gd name="connsiteY344" fmla="*/ 111973 h 301638"/>
                <a:gd name="connsiteX345" fmla="*/ 94037 w 307906"/>
                <a:gd name="connsiteY345" fmla="*/ 111878 h 301638"/>
                <a:gd name="connsiteX346" fmla="*/ 94037 w 307906"/>
                <a:gd name="connsiteY346" fmla="*/ 111878 h 301638"/>
                <a:gd name="connsiteX347" fmla="*/ 138995 w 307906"/>
                <a:gd name="connsiteY347" fmla="*/ 147787 h 301638"/>
                <a:gd name="connsiteX348" fmla="*/ 138995 w 307906"/>
                <a:gd name="connsiteY348" fmla="*/ 147787 h 301638"/>
                <a:gd name="connsiteX349" fmla="*/ 138995 w 307906"/>
                <a:gd name="connsiteY349" fmla="*/ 147787 h 301638"/>
                <a:gd name="connsiteX350" fmla="*/ 138995 w 307906"/>
                <a:gd name="connsiteY350" fmla="*/ 147787 h 301638"/>
                <a:gd name="connsiteX351" fmla="*/ 166427 w 307906"/>
                <a:gd name="connsiteY351" fmla="*/ 113402 h 301638"/>
                <a:gd name="connsiteX352" fmla="*/ 166427 w 307906"/>
                <a:gd name="connsiteY352" fmla="*/ 113402 h 301638"/>
                <a:gd name="connsiteX353" fmla="*/ 166999 w 307906"/>
                <a:gd name="connsiteY353" fmla="*/ 113021 h 301638"/>
                <a:gd name="connsiteX354" fmla="*/ 166999 w 307906"/>
                <a:gd name="connsiteY354" fmla="*/ 113021 h 301638"/>
                <a:gd name="connsiteX355" fmla="*/ 166427 w 307906"/>
                <a:gd name="connsiteY355" fmla="*/ 113402 h 301638"/>
                <a:gd name="connsiteX356" fmla="*/ 166427 w 307906"/>
                <a:gd name="connsiteY356" fmla="*/ 113402 h 301638"/>
                <a:gd name="connsiteX357" fmla="*/ 166427 w 307906"/>
                <a:gd name="connsiteY357" fmla="*/ 113402 h 301638"/>
                <a:gd name="connsiteX358" fmla="*/ 166427 w 307906"/>
                <a:gd name="connsiteY358" fmla="*/ 113402 h 301638"/>
                <a:gd name="connsiteX359" fmla="*/ 157379 w 307906"/>
                <a:gd name="connsiteY359" fmla="*/ 81493 h 301638"/>
                <a:gd name="connsiteX360" fmla="*/ 157379 w 307906"/>
                <a:gd name="connsiteY360" fmla="*/ 81493 h 301638"/>
                <a:gd name="connsiteX361" fmla="*/ 157379 w 307906"/>
                <a:gd name="connsiteY361" fmla="*/ 81493 h 301638"/>
                <a:gd name="connsiteX362" fmla="*/ 157379 w 307906"/>
                <a:gd name="connsiteY362" fmla="*/ 81493 h 301638"/>
                <a:gd name="connsiteX363" fmla="*/ 157379 w 307906"/>
                <a:gd name="connsiteY363" fmla="*/ 81493 h 301638"/>
                <a:gd name="connsiteX364" fmla="*/ 157379 w 307906"/>
                <a:gd name="connsiteY364" fmla="*/ 81493 h 301638"/>
                <a:gd name="connsiteX365" fmla="*/ 102896 w 307906"/>
                <a:gd name="connsiteY365" fmla="*/ 183220 h 301638"/>
                <a:gd name="connsiteX366" fmla="*/ 102991 w 307906"/>
                <a:gd name="connsiteY366" fmla="*/ 183411 h 301638"/>
                <a:gd name="connsiteX367" fmla="*/ 102800 w 307906"/>
                <a:gd name="connsiteY367" fmla="*/ 183411 h 301638"/>
                <a:gd name="connsiteX368" fmla="*/ 102896 w 307906"/>
                <a:gd name="connsiteY368" fmla="*/ 183220 h 301638"/>
                <a:gd name="connsiteX369" fmla="*/ 130232 w 307906"/>
                <a:gd name="connsiteY369" fmla="*/ 139501 h 301638"/>
                <a:gd name="connsiteX370" fmla="*/ 130423 w 307906"/>
                <a:gd name="connsiteY370" fmla="*/ 139786 h 301638"/>
                <a:gd name="connsiteX371" fmla="*/ 129947 w 307906"/>
                <a:gd name="connsiteY371" fmla="*/ 140072 h 301638"/>
                <a:gd name="connsiteX372" fmla="*/ 130232 w 307906"/>
                <a:gd name="connsiteY372" fmla="*/ 139501 h 301638"/>
                <a:gd name="connsiteX373" fmla="*/ 149854 w 307906"/>
                <a:gd name="connsiteY373" fmla="*/ 96067 h 301638"/>
                <a:gd name="connsiteX374" fmla="*/ 149854 w 307906"/>
                <a:gd name="connsiteY374" fmla="*/ 95781 h 301638"/>
                <a:gd name="connsiteX375" fmla="*/ 150330 w 307906"/>
                <a:gd name="connsiteY375" fmla="*/ 95495 h 301638"/>
                <a:gd name="connsiteX376" fmla="*/ 149854 w 307906"/>
                <a:gd name="connsiteY376" fmla="*/ 96067 h 301638"/>
                <a:gd name="connsiteX377" fmla="*/ 103658 w 307906"/>
                <a:gd name="connsiteY377" fmla="*/ 175029 h 301638"/>
                <a:gd name="connsiteX378" fmla="*/ 103658 w 307906"/>
                <a:gd name="connsiteY378" fmla="*/ 175029 h 301638"/>
                <a:gd name="connsiteX379" fmla="*/ 103753 w 307906"/>
                <a:gd name="connsiteY379" fmla="*/ 175029 h 301638"/>
                <a:gd name="connsiteX380" fmla="*/ 103658 w 307906"/>
                <a:gd name="connsiteY380" fmla="*/ 175124 h 301638"/>
                <a:gd name="connsiteX381" fmla="*/ 103658 w 307906"/>
                <a:gd name="connsiteY381" fmla="*/ 175029 h 301638"/>
                <a:gd name="connsiteX382" fmla="*/ 83750 w 307906"/>
                <a:gd name="connsiteY382" fmla="*/ 132262 h 301638"/>
                <a:gd name="connsiteX383" fmla="*/ 84131 w 307906"/>
                <a:gd name="connsiteY383" fmla="*/ 133118 h 301638"/>
                <a:gd name="connsiteX384" fmla="*/ 83179 w 307906"/>
                <a:gd name="connsiteY384" fmla="*/ 132452 h 301638"/>
                <a:gd name="connsiteX385" fmla="*/ 83750 w 307906"/>
                <a:gd name="connsiteY385" fmla="*/ 132262 h 301638"/>
                <a:gd name="connsiteX386" fmla="*/ 122993 w 307906"/>
                <a:gd name="connsiteY386" fmla="*/ 182553 h 301638"/>
                <a:gd name="connsiteX387" fmla="*/ 123279 w 307906"/>
                <a:gd name="connsiteY387" fmla="*/ 182553 h 301638"/>
                <a:gd name="connsiteX388" fmla="*/ 123184 w 307906"/>
                <a:gd name="connsiteY388" fmla="*/ 182744 h 301638"/>
                <a:gd name="connsiteX389" fmla="*/ 122993 w 307906"/>
                <a:gd name="connsiteY389" fmla="*/ 182553 h 301638"/>
                <a:gd name="connsiteX390" fmla="*/ 128423 w 307906"/>
                <a:gd name="connsiteY390" fmla="*/ 174171 h 301638"/>
                <a:gd name="connsiteX391" fmla="*/ 128423 w 307906"/>
                <a:gd name="connsiteY391" fmla="*/ 174171 h 301638"/>
                <a:gd name="connsiteX392" fmla="*/ 128423 w 307906"/>
                <a:gd name="connsiteY392" fmla="*/ 174171 h 301638"/>
                <a:gd name="connsiteX393" fmla="*/ 128423 w 307906"/>
                <a:gd name="connsiteY393" fmla="*/ 174171 h 301638"/>
                <a:gd name="connsiteX394" fmla="*/ 238532 w 307906"/>
                <a:gd name="connsiteY394" fmla="*/ 116831 h 301638"/>
                <a:gd name="connsiteX395" fmla="*/ 238532 w 307906"/>
                <a:gd name="connsiteY395" fmla="*/ 116831 h 301638"/>
                <a:gd name="connsiteX396" fmla="*/ 238532 w 307906"/>
                <a:gd name="connsiteY396" fmla="*/ 116831 h 301638"/>
                <a:gd name="connsiteX397" fmla="*/ 238532 w 307906"/>
                <a:gd name="connsiteY397" fmla="*/ 116831 h 301638"/>
                <a:gd name="connsiteX398" fmla="*/ 238532 w 307906"/>
                <a:gd name="connsiteY398" fmla="*/ 116831 h 301638"/>
                <a:gd name="connsiteX399" fmla="*/ 238532 w 307906"/>
                <a:gd name="connsiteY399" fmla="*/ 116831 h 301638"/>
                <a:gd name="connsiteX400" fmla="*/ 62319 w 307906"/>
                <a:gd name="connsiteY400" fmla="*/ 233226 h 301638"/>
                <a:gd name="connsiteX401" fmla="*/ 62319 w 307906"/>
                <a:gd name="connsiteY401" fmla="*/ 233226 h 301638"/>
                <a:gd name="connsiteX402" fmla="*/ 62319 w 307906"/>
                <a:gd name="connsiteY402" fmla="*/ 232846 h 301638"/>
                <a:gd name="connsiteX403" fmla="*/ 62319 w 307906"/>
                <a:gd name="connsiteY403" fmla="*/ 233226 h 301638"/>
                <a:gd name="connsiteX404" fmla="*/ 55747 w 307906"/>
                <a:gd name="connsiteY404" fmla="*/ 232941 h 301638"/>
                <a:gd name="connsiteX405" fmla="*/ 55747 w 307906"/>
                <a:gd name="connsiteY405" fmla="*/ 232941 h 301638"/>
                <a:gd name="connsiteX406" fmla="*/ 55556 w 307906"/>
                <a:gd name="connsiteY406" fmla="*/ 232941 h 301638"/>
                <a:gd name="connsiteX407" fmla="*/ 55652 w 307906"/>
                <a:gd name="connsiteY407" fmla="*/ 232846 h 301638"/>
                <a:gd name="connsiteX408" fmla="*/ 55747 w 307906"/>
                <a:gd name="connsiteY408" fmla="*/ 232941 h 301638"/>
                <a:gd name="connsiteX409" fmla="*/ 55747 w 307906"/>
                <a:gd name="connsiteY409" fmla="*/ 232941 h 301638"/>
                <a:gd name="connsiteX410" fmla="*/ 46698 w 307906"/>
                <a:gd name="connsiteY410" fmla="*/ 226559 h 301638"/>
                <a:gd name="connsiteX411" fmla="*/ 46412 w 307906"/>
                <a:gd name="connsiteY411" fmla="*/ 226559 h 301638"/>
                <a:gd name="connsiteX412" fmla="*/ 46603 w 307906"/>
                <a:gd name="connsiteY412" fmla="*/ 226464 h 301638"/>
                <a:gd name="connsiteX413" fmla="*/ 46698 w 307906"/>
                <a:gd name="connsiteY413" fmla="*/ 226559 h 301638"/>
                <a:gd name="connsiteX414" fmla="*/ 61176 w 307906"/>
                <a:gd name="connsiteY414" fmla="*/ 233893 h 301638"/>
                <a:gd name="connsiteX415" fmla="*/ 61176 w 307906"/>
                <a:gd name="connsiteY415" fmla="*/ 233893 h 301638"/>
                <a:gd name="connsiteX416" fmla="*/ 61176 w 307906"/>
                <a:gd name="connsiteY416" fmla="*/ 233893 h 301638"/>
                <a:gd name="connsiteX417" fmla="*/ 61176 w 307906"/>
                <a:gd name="connsiteY417" fmla="*/ 233893 h 301638"/>
                <a:gd name="connsiteX418" fmla="*/ 67653 w 307906"/>
                <a:gd name="connsiteY418" fmla="*/ 220082 h 301638"/>
                <a:gd name="connsiteX419" fmla="*/ 67653 w 307906"/>
                <a:gd name="connsiteY419" fmla="*/ 220082 h 301638"/>
                <a:gd name="connsiteX420" fmla="*/ 67653 w 307906"/>
                <a:gd name="connsiteY420" fmla="*/ 220082 h 301638"/>
                <a:gd name="connsiteX421" fmla="*/ 67653 w 307906"/>
                <a:gd name="connsiteY421" fmla="*/ 220082 h 301638"/>
                <a:gd name="connsiteX422" fmla="*/ 108896 w 307906"/>
                <a:gd name="connsiteY422" fmla="*/ 196746 h 301638"/>
                <a:gd name="connsiteX423" fmla="*/ 108896 w 307906"/>
                <a:gd name="connsiteY423" fmla="*/ 196746 h 301638"/>
                <a:gd name="connsiteX424" fmla="*/ 108896 w 307906"/>
                <a:gd name="connsiteY424" fmla="*/ 196746 h 301638"/>
                <a:gd name="connsiteX425" fmla="*/ 108896 w 307906"/>
                <a:gd name="connsiteY425" fmla="*/ 196746 h 301638"/>
                <a:gd name="connsiteX426" fmla="*/ 108896 w 307906"/>
                <a:gd name="connsiteY426" fmla="*/ 196746 h 301638"/>
                <a:gd name="connsiteX427" fmla="*/ 108896 w 307906"/>
                <a:gd name="connsiteY427" fmla="*/ 196746 h 301638"/>
                <a:gd name="connsiteX428" fmla="*/ 123089 w 307906"/>
                <a:gd name="connsiteY428" fmla="*/ 152359 h 301638"/>
                <a:gd name="connsiteX429" fmla="*/ 122898 w 307906"/>
                <a:gd name="connsiteY429" fmla="*/ 152074 h 301638"/>
                <a:gd name="connsiteX430" fmla="*/ 123279 w 307906"/>
                <a:gd name="connsiteY430" fmla="*/ 152168 h 301638"/>
                <a:gd name="connsiteX431" fmla="*/ 123089 w 307906"/>
                <a:gd name="connsiteY431" fmla="*/ 152359 h 301638"/>
                <a:gd name="connsiteX432" fmla="*/ 235198 w 307906"/>
                <a:gd name="connsiteY432" fmla="*/ 123784 h 301638"/>
                <a:gd name="connsiteX433" fmla="*/ 235198 w 307906"/>
                <a:gd name="connsiteY433" fmla="*/ 123784 h 301638"/>
                <a:gd name="connsiteX434" fmla="*/ 235198 w 307906"/>
                <a:gd name="connsiteY434" fmla="*/ 123784 h 301638"/>
                <a:gd name="connsiteX435" fmla="*/ 235198 w 307906"/>
                <a:gd name="connsiteY435" fmla="*/ 123784 h 301638"/>
                <a:gd name="connsiteX436" fmla="*/ 131756 w 307906"/>
                <a:gd name="connsiteY436" fmla="*/ 57681 h 301638"/>
                <a:gd name="connsiteX437" fmla="*/ 131756 w 307906"/>
                <a:gd name="connsiteY437" fmla="*/ 57681 h 301638"/>
                <a:gd name="connsiteX438" fmla="*/ 131756 w 307906"/>
                <a:gd name="connsiteY438" fmla="*/ 57681 h 301638"/>
                <a:gd name="connsiteX439" fmla="*/ 131756 w 307906"/>
                <a:gd name="connsiteY439" fmla="*/ 57681 h 301638"/>
                <a:gd name="connsiteX440" fmla="*/ 130232 w 307906"/>
                <a:gd name="connsiteY440" fmla="*/ 66063 h 301638"/>
                <a:gd name="connsiteX441" fmla="*/ 131280 w 307906"/>
                <a:gd name="connsiteY441" fmla="*/ 66920 h 301638"/>
                <a:gd name="connsiteX442" fmla="*/ 130232 w 307906"/>
                <a:gd name="connsiteY442" fmla="*/ 66063 h 301638"/>
                <a:gd name="connsiteX443" fmla="*/ 71939 w 307906"/>
                <a:gd name="connsiteY443" fmla="*/ 79303 h 301638"/>
                <a:gd name="connsiteX444" fmla="*/ 71939 w 307906"/>
                <a:gd name="connsiteY444" fmla="*/ 79303 h 301638"/>
                <a:gd name="connsiteX445" fmla="*/ 71939 w 307906"/>
                <a:gd name="connsiteY445" fmla="*/ 79303 h 301638"/>
                <a:gd name="connsiteX446" fmla="*/ 71939 w 307906"/>
                <a:gd name="connsiteY446" fmla="*/ 79303 h 301638"/>
                <a:gd name="connsiteX447" fmla="*/ 137186 w 307906"/>
                <a:gd name="connsiteY447" fmla="*/ 187126 h 301638"/>
                <a:gd name="connsiteX448" fmla="*/ 137281 w 307906"/>
                <a:gd name="connsiteY448" fmla="*/ 187126 h 301638"/>
                <a:gd name="connsiteX449" fmla="*/ 137186 w 307906"/>
                <a:gd name="connsiteY449" fmla="*/ 187126 h 301638"/>
                <a:gd name="connsiteX450" fmla="*/ 137186 w 307906"/>
                <a:gd name="connsiteY450" fmla="*/ 187126 h 301638"/>
                <a:gd name="connsiteX451" fmla="*/ 182715 w 307906"/>
                <a:gd name="connsiteY451" fmla="*/ 107115 h 301638"/>
                <a:gd name="connsiteX452" fmla="*/ 183001 w 307906"/>
                <a:gd name="connsiteY452" fmla="*/ 107306 h 301638"/>
                <a:gd name="connsiteX453" fmla="*/ 182715 w 307906"/>
                <a:gd name="connsiteY453" fmla="*/ 107211 h 301638"/>
                <a:gd name="connsiteX454" fmla="*/ 182715 w 307906"/>
                <a:gd name="connsiteY454" fmla="*/ 107115 h 301638"/>
                <a:gd name="connsiteX455" fmla="*/ 235198 w 307906"/>
                <a:gd name="connsiteY455" fmla="*/ 123784 h 301638"/>
                <a:gd name="connsiteX456" fmla="*/ 235293 w 307906"/>
                <a:gd name="connsiteY456" fmla="*/ 123975 h 301638"/>
                <a:gd name="connsiteX457" fmla="*/ 235007 w 307906"/>
                <a:gd name="connsiteY457" fmla="*/ 123975 h 301638"/>
                <a:gd name="connsiteX458" fmla="*/ 235198 w 307906"/>
                <a:gd name="connsiteY458" fmla="*/ 123784 h 301638"/>
                <a:gd name="connsiteX459" fmla="*/ 236341 w 307906"/>
                <a:gd name="connsiteY459" fmla="*/ 123022 h 301638"/>
                <a:gd name="connsiteX460" fmla="*/ 236341 w 307906"/>
                <a:gd name="connsiteY460" fmla="*/ 123022 h 301638"/>
                <a:gd name="connsiteX461" fmla="*/ 236341 w 307906"/>
                <a:gd name="connsiteY461" fmla="*/ 123022 h 301638"/>
                <a:gd name="connsiteX462" fmla="*/ 236341 w 307906"/>
                <a:gd name="connsiteY462" fmla="*/ 123022 h 301638"/>
                <a:gd name="connsiteX463" fmla="*/ 128042 w 307906"/>
                <a:gd name="connsiteY463" fmla="*/ 52251 h 301638"/>
                <a:gd name="connsiteX464" fmla="*/ 127756 w 307906"/>
                <a:gd name="connsiteY464" fmla="*/ 51870 h 301638"/>
                <a:gd name="connsiteX465" fmla="*/ 128042 w 307906"/>
                <a:gd name="connsiteY465" fmla="*/ 51870 h 301638"/>
                <a:gd name="connsiteX466" fmla="*/ 128042 w 307906"/>
                <a:gd name="connsiteY466" fmla="*/ 52251 h 301638"/>
                <a:gd name="connsiteX467" fmla="*/ 46889 w 307906"/>
                <a:gd name="connsiteY467" fmla="*/ 206842 h 301638"/>
                <a:gd name="connsiteX468" fmla="*/ 47365 w 307906"/>
                <a:gd name="connsiteY468" fmla="*/ 206842 h 301638"/>
                <a:gd name="connsiteX469" fmla="*/ 47174 w 307906"/>
                <a:gd name="connsiteY469" fmla="*/ 207033 h 301638"/>
                <a:gd name="connsiteX470" fmla="*/ 46889 w 307906"/>
                <a:gd name="connsiteY470" fmla="*/ 206842 h 301638"/>
                <a:gd name="connsiteX471" fmla="*/ 46889 w 307906"/>
                <a:gd name="connsiteY471" fmla="*/ 206842 h 301638"/>
                <a:gd name="connsiteX472" fmla="*/ 37078 w 307906"/>
                <a:gd name="connsiteY472" fmla="*/ 228274 h 301638"/>
                <a:gd name="connsiteX473" fmla="*/ 38316 w 307906"/>
                <a:gd name="connsiteY473" fmla="*/ 228654 h 301638"/>
                <a:gd name="connsiteX474" fmla="*/ 37078 w 307906"/>
                <a:gd name="connsiteY474" fmla="*/ 228274 h 301638"/>
                <a:gd name="connsiteX475" fmla="*/ 101657 w 307906"/>
                <a:gd name="connsiteY475" fmla="*/ 32249 h 301638"/>
                <a:gd name="connsiteX476" fmla="*/ 101657 w 307906"/>
                <a:gd name="connsiteY476" fmla="*/ 32154 h 301638"/>
                <a:gd name="connsiteX477" fmla="*/ 101753 w 307906"/>
                <a:gd name="connsiteY477" fmla="*/ 32249 h 301638"/>
                <a:gd name="connsiteX478" fmla="*/ 101657 w 307906"/>
                <a:gd name="connsiteY478" fmla="*/ 32249 h 301638"/>
                <a:gd name="connsiteX479" fmla="*/ 69558 w 307906"/>
                <a:gd name="connsiteY479" fmla="*/ 61872 h 301638"/>
                <a:gd name="connsiteX480" fmla="*/ 69558 w 307906"/>
                <a:gd name="connsiteY480" fmla="*/ 61872 h 301638"/>
                <a:gd name="connsiteX481" fmla="*/ 69558 w 307906"/>
                <a:gd name="connsiteY481" fmla="*/ 61872 h 301638"/>
                <a:gd name="connsiteX482" fmla="*/ 69558 w 307906"/>
                <a:gd name="connsiteY482" fmla="*/ 61872 h 301638"/>
                <a:gd name="connsiteX483" fmla="*/ 69368 w 307906"/>
                <a:gd name="connsiteY483" fmla="*/ 61967 h 301638"/>
                <a:gd name="connsiteX484" fmla="*/ 69368 w 307906"/>
                <a:gd name="connsiteY484" fmla="*/ 61776 h 301638"/>
                <a:gd name="connsiteX485" fmla="*/ 69558 w 307906"/>
                <a:gd name="connsiteY485" fmla="*/ 61872 h 301638"/>
                <a:gd name="connsiteX486" fmla="*/ 103753 w 307906"/>
                <a:gd name="connsiteY486" fmla="*/ 233702 h 301638"/>
                <a:gd name="connsiteX487" fmla="*/ 103753 w 307906"/>
                <a:gd name="connsiteY487" fmla="*/ 233702 h 301638"/>
                <a:gd name="connsiteX488" fmla="*/ 103753 w 307906"/>
                <a:gd name="connsiteY488" fmla="*/ 233608 h 301638"/>
                <a:gd name="connsiteX489" fmla="*/ 103753 w 307906"/>
                <a:gd name="connsiteY489" fmla="*/ 233608 h 301638"/>
                <a:gd name="connsiteX490" fmla="*/ 103753 w 307906"/>
                <a:gd name="connsiteY490" fmla="*/ 233512 h 301638"/>
                <a:gd name="connsiteX491" fmla="*/ 103753 w 307906"/>
                <a:gd name="connsiteY491" fmla="*/ 233702 h 301638"/>
                <a:gd name="connsiteX492" fmla="*/ 104039 w 307906"/>
                <a:gd name="connsiteY492" fmla="*/ 230083 h 301638"/>
                <a:gd name="connsiteX493" fmla="*/ 104039 w 307906"/>
                <a:gd name="connsiteY493" fmla="*/ 230083 h 301638"/>
                <a:gd name="connsiteX494" fmla="*/ 104039 w 307906"/>
                <a:gd name="connsiteY494" fmla="*/ 230083 h 301638"/>
                <a:gd name="connsiteX495" fmla="*/ 104039 w 307906"/>
                <a:gd name="connsiteY495" fmla="*/ 230083 h 301638"/>
                <a:gd name="connsiteX496" fmla="*/ 207480 w 307906"/>
                <a:gd name="connsiteY496" fmla="*/ 125213 h 301638"/>
                <a:gd name="connsiteX497" fmla="*/ 207480 w 307906"/>
                <a:gd name="connsiteY497" fmla="*/ 125213 h 301638"/>
                <a:gd name="connsiteX498" fmla="*/ 207480 w 307906"/>
                <a:gd name="connsiteY498" fmla="*/ 125213 h 301638"/>
                <a:gd name="connsiteX499" fmla="*/ 207480 w 307906"/>
                <a:gd name="connsiteY499" fmla="*/ 125213 h 301638"/>
                <a:gd name="connsiteX500" fmla="*/ 258439 w 307906"/>
                <a:gd name="connsiteY500" fmla="*/ 125403 h 301638"/>
                <a:gd name="connsiteX501" fmla="*/ 258439 w 307906"/>
                <a:gd name="connsiteY501" fmla="*/ 125403 h 301638"/>
                <a:gd name="connsiteX502" fmla="*/ 258439 w 307906"/>
                <a:gd name="connsiteY502" fmla="*/ 125403 h 301638"/>
                <a:gd name="connsiteX503" fmla="*/ 258439 w 307906"/>
                <a:gd name="connsiteY503" fmla="*/ 125403 h 301638"/>
                <a:gd name="connsiteX504" fmla="*/ 225768 w 307906"/>
                <a:gd name="connsiteY504" fmla="*/ 74730 h 301638"/>
                <a:gd name="connsiteX505" fmla="*/ 225673 w 307906"/>
                <a:gd name="connsiteY505" fmla="*/ 74730 h 301638"/>
                <a:gd name="connsiteX506" fmla="*/ 225673 w 307906"/>
                <a:gd name="connsiteY506" fmla="*/ 74635 h 301638"/>
                <a:gd name="connsiteX507" fmla="*/ 225768 w 307906"/>
                <a:gd name="connsiteY507" fmla="*/ 74730 h 301638"/>
                <a:gd name="connsiteX508" fmla="*/ 63557 w 307906"/>
                <a:gd name="connsiteY508" fmla="*/ 73969 h 301638"/>
                <a:gd name="connsiteX509" fmla="*/ 63557 w 307906"/>
                <a:gd name="connsiteY509" fmla="*/ 73969 h 301638"/>
                <a:gd name="connsiteX510" fmla="*/ 63557 w 307906"/>
                <a:gd name="connsiteY510" fmla="*/ 73969 h 301638"/>
                <a:gd name="connsiteX511" fmla="*/ 63557 w 307906"/>
                <a:gd name="connsiteY511" fmla="*/ 73969 h 301638"/>
                <a:gd name="connsiteX512" fmla="*/ 63557 w 307906"/>
                <a:gd name="connsiteY512" fmla="*/ 73969 h 301638"/>
                <a:gd name="connsiteX513" fmla="*/ 63557 w 307906"/>
                <a:gd name="connsiteY513" fmla="*/ 73969 h 301638"/>
                <a:gd name="connsiteX514" fmla="*/ 63557 w 307906"/>
                <a:gd name="connsiteY514" fmla="*/ 73969 h 301638"/>
                <a:gd name="connsiteX515" fmla="*/ 63557 w 307906"/>
                <a:gd name="connsiteY515" fmla="*/ 73969 h 301638"/>
                <a:gd name="connsiteX516" fmla="*/ 63557 w 307906"/>
                <a:gd name="connsiteY516" fmla="*/ 73969 h 301638"/>
                <a:gd name="connsiteX517" fmla="*/ 67558 w 307906"/>
                <a:gd name="connsiteY517" fmla="*/ 77493 h 301638"/>
                <a:gd name="connsiteX518" fmla="*/ 67558 w 307906"/>
                <a:gd name="connsiteY518" fmla="*/ 77493 h 301638"/>
                <a:gd name="connsiteX519" fmla="*/ 67558 w 307906"/>
                <a:gd name="connsiteY519" fmla="*/ 77493 h 301638"/>
                <a:gd name="connsiteX520" fmla="*/ 67558 w 307906"/>
                <a:gd name="connsiteY520" fmla="*/ 77493 h 301638"/>
                <a:gd name="connsiteX521" fmla="*/ 53461 w 307906"/>
                <a:gd name="connsiteY521" fmla="*/ 131404 h 301638"/>
                <a:gd name="connsiteX522" fmla="*/ 53366 w 307906"/>
                <a:gd name="connsiteY522" fmla="*/ 131309 h 301638"/>
                <a:gd name="connsiteX523" fmla="*/ 53461 w 307906"/>
                <a:gd name="connsiteY523" fmla="*/ 131214 h 301638"/>
                <a:gd name="connsiteX524" fmla="*/ 53461 w 307906"/>
                <a:gd name="connsiteY524" fmla="*/ 131404 h 301638"/>
                <a:gd name="connsiteX525" fmla="*/ 26124 w 307906"/>
                <a:gd name="connsiteY525" fmla="*/ 214938 h 301638"/>
                <a:gd name="connsiteX526" fmla="*/ 26029 w 307906"/>
                <a:gd name="connsiteY526" fmla="*/ 214938 h 301638"/>
                <a:gd name="connsiteX527" fmla="*/ 26124 w 307906"/>
                <a:gd name="connsiteY527" fmla="*/ 214748 h 301638"/>
                <a:gd name="connsiteX528" fmla="*/ 26124 w 307906"/>
                <a:gd name="connsiteY528" fmla="*/ 214938 h 301638"/>
                <a:gd name="connsiteX529" fmla="*/ 69749 w 307906"/>
                <a:gd name="connsiteY529" fmla="*/ 253610 h 301638"/>
                <a:gd name="connsiteX530" fmla="*/ 69749 w 307906"/>
                <a:gd name="connsiteY530" fmla="*/ 253610 h 301638"/>
                <a:gd name="connsiteX531" fmla="*/ 69749 w 307906"/>
                <a:gd name="connsiteY531" fmla="*/ 253610 h 301638"/>
                <a:gd name="connsiteX532" fmla="*/ 69749 w 307906"/>
                <a:gd name="connsiteY532" fmla="*/ 253610 h 301638"/>
                <a:gd name="connsiteX533" fmla="*/ 69749 w 307906"/>
                <a:gd name="connsiteY533" fmla="*/ 253610 h 301638"/>
                <a:gd name="connsiteX534" fmla="*/ 136328 w 307906"/>
                <a:gd name="connsiteY534" fmla="*/ 211510 h 301638"/>
                <a:gd name="connsiteX535" fmla="*/ 136328 w 307906"/>
                <a:gd name="connsiteY535" fmla="*/ 211510 h 301638"/>
                <a:gd name="connsiteX536" fmla="*/ 136519 w 307906"/>
                <a:gd name="connsiteY536" fmla="*/ 211700 h 301638"/>
                <a:gd name="connsiteX537" fmla="*/ 136328 w 307906"/>
                <a:gd name="connsiteY537" fmla="*/ 211700 h 301638"/>
                <a:gd name="connsiteX538" fmla="*/ 136328 w 307906"/>
                <a:gd name="connsiteY538" fmla="*/ 211510 h 301638"/>
                <a:gd name="connsiteX539" fmla="*/ 205575 w 307906"/>
                <a:gd name="connsiteY539" fmla="*/ 131499 h 301638"/>
                <a:gd name="connsiteX540" fmla="*/ 205480 w 307906"/>
                <a:gd name="connsiteY540" fmla="*/ 131309 h 301638"/>
                <a:gd name="connsiteX541" fmla="*/ 205480 w 307906"/>
                <a:gd name="connsiteY541" fmla="*/ 131309 h 301638"/>
                <a:gd name="connsiteX542" fmla="*/ 205480 w 307906"/>
                <a:gd name="connsiteY542" fmla="*/ 131309 h 301638"/>
                <a:gd name="connsiteX543" fmla="*/ 205480 w 307906"/>
                <a:gd name="connsiteY543" fmla="*/ 131309 h 301638"/>
                <a:gd name="connsiteX544" fmla="*/ 205670 w 307906"/>
                <a:gd name="connsiteY544" fmla="*/ 131404 h 301638"/>
                <a:gd name="connsiteX545" fmla="*/ 205575 w 307906"/>
                <a:gd name="connsiteY545" fmla="*/ 131499 h 301638"/>
                <a:gd name="connsiteX546" fmla="*/ 263011 w 307906"/>
                <a:gd name="connsiteY546" fmla="*/ 101591 h 301638"/>
                <a:gd name="connsiteX547" fmla="*/ 263011 w 307906"/>
                <a:gd name="connsiteY547" fmla="*/ 101591 h 301638"/>
                <a:gd name="connsiteX548" fmla="*/ 263011 w 307906"/>
                <a:gd name="connsiteY548" fmla="*/ 101591 h 301638"/>
                <a:gd name="connsiteX549" fmla="*/ 263011 w 307906"/>
                <a:gd name="connsiteY549" fmla="*/ 101591 h 301638"/>
                <a:gd name="connsiteX550" fmla="*/ 95847 w 307906"/>
                <a:gd name="connsiteY550" fmla="*/ 240561 h 301638"/>
                <a:gd name="connsiteX551" fmla="*/ 96133 w 307906"/>
                <a:gd name="connsiteY551" fmla="*/ 240942 h 301638"/>
                <a:gd name="connsiteX552" fmla="*/ 95180 w 307906"/>
                <a:gd name="connsiteY552" fmla="*/ 241037 h 301638"/>
                <a:gd name="connsiteX553" fmla="*/ 95847 w 307906"/>
                <a:gd name="connsiteY553" fmla="*/ 240561 h 301638"/>
                <a:gd name="connsiteX554" fmla="*/ 154902 w 307906"/>
                <a:gd name="connsiteY554" fmla="*/ 173505 h 301638"/>
                <a:gd name="connsiteX555" fmla="*/ 154902 w 307906"/>
                <a:gd name="connsiteY555" fmla="*/ 173505 h 301638"/>
                <a:gd name="connsiteX556" fmla="*/ 154902 w 307906"/>
                <a:gd name="connsiteY556" fmla="*/ 173505 h 301638"/>
                <a:gd name="connsiteX557" fmla="*/ 154902 w 307906"/>
                <a:gd name="connsiteY557" fmla="*/ 173505 h 301638"/>
                <a:gd name="connsiteX558" fmla="*/ 259772 w 307906"/>
                <a:gd name="connsiteY558" fmla="*/ 125308 h 301638"/>
                <a:gd name="connsiteX559" fmla="*/ 259582 w 307906"/>
                <a:gd name="connsiteY559" fmla="*/ 124642 h 301638"/>
                <a:gd name="connsiteX560" fmla="*/ 259582 w 307906"/>
                <a:gd name="connsiteY560" fmla="*/ 124642 h 301638"/>
                <a:gd name="connsiteX561" fmla="*/ 259582 w 307906"/>
                <a:gd name="connsiteY561" fmla="*/ 124642 h 301638"/>
                <a:gd name="connsiteX562" fmla="*/ 259772 w 307906"/>
                <a:gd name="connsiteY562" fmla="*/ 124451 h 301638"/>
                <a:gd name="connsiteX563" fmla="*/ 259772 w 307906"/>
                <a:gd name="connsiteY563" fmla="*/ 125308 h 301638"/>
                <a:gd name="connsiteX564" fmla="*/ 198336 w 307906"/>
                <a:gd name="connsiteY564" fmla="*/ 64824 h 301638"/>
                <a:gd name="connsiteX565" fmla="*/ 198336 w 307906"/>
                <a:gd name="connsiteY565" fmla="*/ 64824 h 301638"/>
                <a:gd name="connsiteX566" fmla="*/ 198336 w 307906"/>
                <a:gd name="connsiteY566" fmla="*/ 64824 h 301638"/>
                <a:gd name="connsiteX567" fmla="*/ 198336 w 307906"/>
                <a:gd name="connsiteY567" fmla="*/ 64824 h 301638"/>
                <a:gd name="connsiteX568" fmla="*/ 97657 w 307906"/>
                <a:gd name="connsiteY568" fmla="*/ 23772 h 301638"/>
                <a:gd name="connsiteX569" fmla="*/ 97657 w 307906"/>
                <a:gd name="connsiteY569" fmla="*/ 23772 h 301638"/>
                <a:gd name="connsiteX570" fmla="*/ 97752 w 307906"/>
                <a:gd name="connsiteY570" fmla="*/ 23676 h 301638"/>
                <a:gd name="connsiteX571" fmla="*/ 97657 w 307906"/>
                <a:gd name="connsiteY571" fmla="*/ 23772 h 301638"/>
                <a:gd name="connsiteX572" fmla="*/ 64700 w 307906"/>
                <a:gd name="connsiteY572" fmla="*/ 82636 h 301638"/>
                <a:gd name="connsiteX573" fmla="*/ 64700 w 307906"/>
                <a:gd name="connsiteY573" fmla="*/ 82636 h 301638"/>
                <a:gd name="connsiteX574" fmla="*/ 64700 w 307906"/>
                <a:gd name="connsiteY574" fmla="*/ 82636 h 301638"/>
                <a:gd name="connsiteX575" fmla="*/ 64700 w 307906"/>
                <a:gd name="connsiteY575" fmla="*/ 82636 h 301638"/>
                <a:gd name="connsiteX576" fmla="*/ 26410 w 307906"/>
                <a:gd name="connsiteY576" fmla="*/ 208462 h 301638"/>
                <a:gd name="connsiteX577" fmla="*/ 26410 w 307906"/>
                <a:gd name="connsiteY577" fmla="*/ 208462 h 301638"/>
                <a:gd name="connsiteX578" fmla="*/ 26410 w 307906"/>
                <a:gd name="connsiteY578" fmla="*/ 208462 h 301638"/>
                <a:gd name="connsiteX579" fmla="*/ 26410 w 307906"/>
                <a:gd name="connsiteY579" fmla="*/ 208462 h 301638"/>
                <a:gd name="connsiteX580" fmla="*/ 26410 w 307906"/>
                <a:gd name="connsiteY580" fmla="*/ 208462 h 301638"/>
                <a:gd name="connsiteX581" fmla="*/ 23171 w 307906"/>
                <a:gd name="connsiteY581" fmla="*/ 229131 h 301638"/>
                <a:gd name="connsiteX582" fmla="*/ 22124 w 307906"/>
                <a:gd name="connsiteY582" fmla="*/ 229131 h 301638"/>
                <a:gd name="connsiteX583" fmla="*/ 22124 w 307906"/>
                <a:gd name="connsiteY583" fmla="*/ 229131 h 301638"/>
                <a:gd name="connsiteX584" fmla="*/ 23171 w 307906"/>
                <a:gd name="connsiteY584" fmla="*/ 229131 h 301638"/>
                <a:gd name="connsiteX585" fmla="*/ 50127 w 307906"/>
                <a:gd name="connsiteY585" fmla="*/ 261992 h 301638"/>
                <a:gd name="connsiteX586" fmla="*/ 50127 w 307906"/>
                <a:gd name="connsiteY586" fmla="*/ 261992 h 301638"/>
                <a:gd name="connsiteX587" fmla="*/ 49460 w 307906"/>
                <a:gd name="connsiteY587" fmla="*/ 260944 h 301638"/>
                <a:gd name="connsiteX588" fmla="*/ 49556 w 307906"/>
                <a:gd name="connsiteY588" fmla="*/ 260944 h 301638"/>
                <a:gd name="connsiteX589" fmla="*/ 50127 w 307906"/>
                <a:gd name="connsiteY589" fmla="*/ 261992 h 301638"/>
                <a:gd name="connsiteX590" fmla="*/ 156426 w 307906"/>
                <a:gd name="connsiteY590" fmla="*/ 185125 h 301638"/>
                <a:gd name="connsiteX591" fmla="*/ 156521 w 307906"/>
                <a:gd name="connsiteY591" fmla="*/ 185030 h 301638"/>
                <a:gd name="connsiteX592" fmla="*/ 156426 w 307906"/>
                <a:gd name="connsiteY592" fmla="*/ 185125 h 301638"/>
                <a:gd name="connsiteX593" fmla="*/ 156426 w 307906"/>
                <a:gd name="connsiteY593" fmla="*/ 185125 h 301638"/>
                <a:gd name="connsiteX594" fmla="*/ 262535 w 307906"/>
                <a:gd name="connsiteY594" fmla="*/ 110259 h 301638"/>
                <a:gd name="connsiteX595" fmla="*/ 262439 w 307906"/>
                <a:gd name="connsiteY595" fmla="*/ 110068 h 301638"/>
                <a:gd name="connsiteX596" fmla="*/ 263868 w 307906"/>
                <a:gd name="connsiteY596" fmla="*/ 109497 h 301638"/>
                <a:gd name="connsiteX597" fmla="*/ 262535 w 307906"/>
                <a:gd name="connsiteY597" fmla="*/ 110259 h 301638"/>
                <a:gd name="connsiteX598" fmla="*/ 283871 w 307906"/>
                <a:gd name="connsiteY598" fmla="*/ 111402 h 301638"/>
                <a:gd name="connsiteX599" fmla="*/ 283680 w 307906"/>
                <a:gd name="connsiteY599" fmla="*/ 111306 h 301638"/>
                <a:gd name="connsiteX600" fmla="*/ 283775 w 307906"/>
                <a:gd name="connsiteY600" fmla="*/ 111211 h 301638"/>
                <a:gd name="connsiteX601" fmla="*/ 283871 w 307906"/>
                <a:gd name="connsiteY601" fmla="*/ 111402 h 301638"/>
                <a:gd name="connsiteX602" fmla="*/ 283871 w 307906"/>
                <a:gd name="connsiteY602" fmla="*/ 111402 h 301638"/>
                <a:gd name="connsiteX603" fmla="*/ 109277 w 307906"/>
                <a:gd name="connsiteY603" fmla="*/ 22248 h 301638"/>
                <a:gd name="connsiteX604" fmla="*/ 109277 w 307906"/>
                <a:gd name="connsiteY604" fmla="*/ 22248 h 301638"/>
                <a:gd name="connsiteX605" fmla="*/ 109277 w 307906"/>
                <a:gd name="connsiteY605" fmla="*/ 22248 h 301638"/>
                <a:gd name="connsiteX606" fmla="*/ 109277 w 307906"/>
                <a:gd name="connsiteY606" fmla="*/ 22248 h 301638"/>
                <a:gd name="connsiteX607" fmla="*/ 109277 w 307906"/>
                <a:gd name="connsiteY607" fmla="*/ 22248 h 301638"/>
                <a:gd name="connsiteX608" fmla="*/ 69177 w 307906"/>
                <a:gd name="connsiteY608" fmla="*/ 19295 h 301638"/>
                <a:gd name="connsiteX609" fmla="*/ 69177 w 307906"/>
                <a:gd name="connsiteY609" fmla="*/ 19295 h 301638"/>
                <a:gd name="connsiteX610" fmla="*/ 69177 w 307906"/>
                <a:gd name="connsiteY610" fmla="*/ 19295 h 301638"/>
                <a:gd name="connsiteX611" fmla="*/ 69177 w 307906"/>
                <a:gd name="connsiteY611" fmla="*/ 19295 h 301638"/>
                <a:gd name="connsiteX612" fmla="*/ 64224 w 307906"/>
                <a:gd name="connsiteY612" fmla="*/ 21200 h 301638"/>
                <a:gd name="connsiteX613" fmla="*/ 64224 w 307906"/>
                <a:gd name="connsiteY613" fmla="*/ 21200 h 301638"/>
                <a:gd name="connsiteX614" fmla="*/ 64224 w 307906"/>
                <a:gd name="connsiteY614" fmla="*/ 21200 h 301638"/>
                <a:gd name="connsiteX615" fmla="*/ 64224 w 307906"/>
                <a:gd name="connsiteY615" fmla="*/ 21295 h 301638"/>
                <a:gd name="connsiteX616" fmla="*/ 63748 w 307906"/>
                <a:gd name="connsiteY616" fmla="*/ 21486 h 301638"/>
                <a:gd name="connsiteX617" fmla="*/ 64224 w 307906"/>
                <a:gd name="connsiteY617" fmla="*/ 21200 h 301638"/>
                <a:gd name="connsiteX618" fmla="*/ 55842 w 307906"/>
                <a:gd name="connsiteY618" fmla="*/ 64920 h 301638"/>
                <a:gd name="connsiteX619" fmla="*/ 55842 w 307906"/>
                <a:gd name="connsiteY619" fmla="*/ 64920 h 301638"/>
                <a:gd name="connsiteX620" fmla="*/ 55842 w 307906"/>
                <a:gd name="connsiteY620" fmla="*/ 64920 h 301638"/>
                <a:gd name="connsiteX621" fmla="*/ 55842 w 307906"/>
                <a:gd name="connsiteY621" fmla="*/ 64920 h 301638"/>
                <a:gd name="connsiteX622" fmla="*/ 37268 w 307906"/>
                <a:gd name="connsiteY622" fmla="*/ 147501 h 301638"/>
                <a:gd name="connsiteX623" fmla="*/ 37078 w 307906"/>
                <a:gd name="connsiteY623" fmla="*/ 147406 h 301638"/>
                <a:gd name="connsiteX624" fmla="*/ 37268 w 307906"/>
                <a:gd name="connsiteY624" fmla="*/ 147216 h 301638"/>
                <a:gd name="connsiteX625" fmla="*/ 37268 w 307906"/>
                <a:gd name="connsiteY625" fmla="*/ 147501 h 301638"/>
                <a:gd name="connsiteX626" fmla="*/ 28124 w 307906"/>
                <a:gd name="connsiteY626" fmla="*/ 189888 h 301638"/>
                <a:gd name="connsiteX627" fmla="*/ 28124 w 307906"/>
                <a:gd name="connsiteY627" fmla="*/ 189888 h 301638"/>
                <a:gd name="connsiteX628" fmla="*/ 28124 w 307906"/>
                <a:gd name="connsiteY628" fmla="*/ 189888 h 301638"/>
                <a:gd name="connsiteX629" fmla="*/ 28124 w 307906"/>
                <a:gd name="connsiteY629" fmla="*/ 189888 h 301638"/>
                <a:gd name="connsiteX630" fmla="*/ 19647 w 307906"/>
                <a:gd name="connsiteY630" fmla="*/ 219415 h 301638"/>
                <a:gd name="connsiteX631" fmla="*/ 19552 w 307906"/>
                <a:gd name="connsiteY631" fmla="*/ 219320 h 301638"/>
                <a:gd name="connsiteX632" fmla="*/ 19647 w 307906"/>
                <a:gd name="connsiteY632" fmla="*/ 219415 h 301638"/>
                <a:gd name="connsiteX633" fmla="*/ 19647 w 307906"/>
                <a:gd name="connsiteY633" fmla="*/ 219415 h 301638"/>
                <a:gd name="connsiteX634" fmla="*/ 28410 w 307906"/>
                <a:gd name="connsiteY634" fmla="*/ 272088 h 301638"/>
                <a:gd name="connsiteX635" fmla="*/ 28410 w 307906"/>
                <a:gd name="connsiteY635" fmla="*/ 272088 h 301638"/>
                <a:gd name="connsiteX636" fmla="*/ 28505 w 307906"/>
                <a:gd name="connsiteY636" fmla="*/ 272279 h 301638"/>
                <a:gd name="connsiteX637" fmla="*/ 28124 w 307906"/>
                <a:gd name="connsiteY637" fmla="*/ 272279 h 301638"/>
                <a:gd name="connsiteX638" fmla="*/ 28410 w 307906"/>
                <a:gd name="connsiteY638" fmla="*/ 272088 h 301638"/>
                <a:gd name="connsiteX639" fmla="*/ 95561 w 307906"/>
                <a:gd name="connsiteY639" fmla="*/ 251800 h 301638"/>
                <a:gd name="connsiteX640" fmla="*/ 95657 w 307906"/>
                <a:gd name="connsiteY640" fmla="*/ 251896 h 301638"/>
                <a:gd name="connsiteX641" fmla="*/ 95371 w 307906"/>
                <a:gd name="connsiteY641" fmla="*/ 251896 h 301638"/>
                <a:gd name="connsiteX642" fmla="*/ 95561 w 307906"/>
                <a:gd name="connsiteY642" fmla="*/ 251800 h 301638"/>
                <a:gd name="connsiteX643" fmla="*/ 94133 w 307906"/>
                <a:gd name="connsiteY643" fmla="*/ 249705 h 301638"/>
                <a:gd name="connsiteX644" fmla="*/ 94133 w 307906"/>
                <a:gd name="connsiteY644" fmla="*/ 249705 h 301638"/>
                <a:gd name="connsiteX645" fmla="*/ 94133 w 307906"/>
                <a:gd name="connsiteY645" fmla="*/ 249705 h 301638"/>
                <a:gd name="connsiteX646" fmla="*/ 94133 w 307906"/>
                <a:gd name="connsiteY646" fmla="*/ 249705 h 301638"/>
                <a:gd name="connsiteX647" fmla="*/ 159093 w 307906"/>
                <a:gd name="connsiteY647" fmla="*/ 191317 h 301638"/>
                <a:gd name="connsiteX648" fmla="*/ 159093 w 307906"/>
                <a:gd name="connsiteY648" fmla="*/ 191317 h 301638"/>
                <a:gd name="connsiteX649" fmla="*/ 159093 w 307906"/>
                <a:gd name="connsiteY649" fmla="*/ 191317 h 301638"/>
                <a:gd name="connsiteX650" fmla="*/ 159093 w 307906"/>
                <a:gd name="connsiteY650" fmla="*/ 191317 h 301638"/>
                <a:gd name="connsiteX651" fmla="*/ 196145 w 307906"/>
                <a:gd name="connsiteY651" fmla="*/ 56824 h 301638"/>
                <a:gd name="connsiteX652" fmla="*/ 196050 w 307906"/>
                <a:gd name="connsiteY652" fmla="*/ 56728 h 301638"/>
                <a:gd name="connsiteX653" fmla="*/ 196241 w 307906"/>
                <a:gd name="connsiteY653" fmla="*/ 56538 h 301638"/>
                <a:gd name="connsiteX654" fmla="*/ 196145 w 307906"/>
                <a:gd name="connsiteY654" fmla="*/ 56824 h 301638"/>
                <a:gd name="connsiteX655" fmla="*/ 96514 w 307906"/>
                <a:gd name="connsiteY655" fmla="*/ 15104 h 301638"/>
                <a:gd name="connsiteX656" fmla="*/ 96514 w 307906"/>
                <a:gd name="connsiteY656" fmla="*/ 15104 h 301638"/>
                <a:gd name="connsiteX657" fmla="*/ 96514 w 307906"/>
                <a:gd name="connsiteY657" fmla="*/ 15104 h 301638"/>
                <a:gd name="connsiteX658" fmla="*/ 96514 w 307906"/>
                <a:gd name="connsiteY658" fmla="*/ 15104 h 301638"/>
                <a:gd name="connsiteX659" fmla="*/ 58700 w 307906"/>
                <a:gd name="connsiteY659" fmla="*/ 34154 h 301638"/>
                <a:gd name="connsiteX660" fmla="*/ 58795 w 307906"/>
                <a:gd name="connsiteY660" fmla="*/ 34344 h 301638"/>
                <a:gd name="connsiteX661" fmla="*/ 58604 w 307906"/>
                <a:gd name="connsiteY661" fmla="*/ 34344 h 301638"/>
                <a:gd name="connsiteX662" fmla="*/ 58700 w 307906"/>
                <a:gd name="connsiteY662" fmla="*/ 34154 h 301638"/>
                <a:gd name="connsiteX663" fmla="*/ 56509 w 307906"/>
                <a:gd name="connsiteY663" fmla="*/ 70634 h 301638"/>
                <a:gd name="connsiteX664" fmla="*/ 56509 w 307906"/>
                <a:gd name="connsiteY664" fmla="*/ 70634 h 301638"/>
                <a:gd name="connsiteX665" fmla="*/ 56509 w 307906"/>
                <a:gd name="connsiteY665" fmla="*/ 70634 h 301638"/>
                <a:gd name="connsiteX666" fmla="*/ 56509 w 307906"/>
                <a:gd name="connsiteY666" fmla="*/ 70634 h 301638"/>
                <a:gd name="connsiteX667" fmla="*/ 56509 w 307906"/>
                <a:gd name="connsiteY667" fmla="*/ 70634 h 301638"/>
                <a:gd name="connsiteX668" fmla="*/ 56509 w 307906"/>
                <a:gd name="connsiteY668" fmla="*/ 70634 h 301638"/>
                <a:gd name="connsiteX669" fmla="*/ 14313 w 307906"/>
                <a:gd name="connsiteY669" fmla="*/ 227512 h 301638"/>
                <a:gd name="connsiteX670" fmla="*/ 14313 w 307906"/>
                <a:gd name="connsiteY670" fmla="*/ 227512 h 301638"/>
                <a:gd name="connsiteX671" fmla="*/ 14408 w 307906"/>
                <a:gd name="connsiteY671" fmla="*/ 226749 h 301638"/>
                <a:gd name="connsiteX672" fmla="*/ 14408 w 307906"/>
                <a:gd name="connsiteY672" fmla="*/ 226749 h 301638"/>
                <a:gd name="connsiteX673" fmla="*/ 14313 w 307906"/>
                <a:gd name="connsiteY673" fmla="*/ 227512 h 301638"/>
                <a:gd name="connsiteX674" fmla="*/ 11456 w 307906"/>
                <a:gd name="connsiteY674" fmla="*/ 232941 h 301638"/>
                <a:gd name="connsiteX675" fmla="*/ 11265 w 307906"/>
                <a:gd name="connsiteY675" fmla="*/ 232941 h 301638"/>
                <a:gd name="connsiteX676" fmla="*/ 11456 w 307906"/>
                <a:gd name="connsiteY676" fmla="*/ 232941 h 301638"/>
                <a:gd name="connsiteX677" fmla="*/ 11456 w 307906"/>
                <a:gd name="connsiteY677" fmla="*/ 232941 h 301638"/>
                <a:gd name="connsiteX678" fmla="*/ 23648 w 307906"/>
                <a:gd name="connsiteY678" fmla="*/ 267326 h 301638"/>
                <a:gd name="connsiteX679" fmla="*/ 23648 w 307906"/>
                <a:gd name="connsiteY679" fmla="*/ 267326 h 301638"/>
                <a:gd name="connsiteX680" fmla="*/ 23648 w 307906"/>
                <a:gd name="connsiteY680" fmla="*/ 267326 h 301638"/>
                <a:gd name="connsiteX681" fmla="*/ 23648 w 307906"/>
                <a:gd name="connsiteY681" fmla="*/ 267326 h 301638"/>
                <a:gd name="connsiteX682" fmla="*/ 72987 w 307906"/>
                <a:gd name="connsiteY682" fmla="*/ 271993 h 301638"/>
                <a:gd name="connsiteX683" fmla="*/ 72987 w 307906"/>
                <a:gd name="connsiteY683" fmla="*/ 272088 h 301638"/>
                <a:gd name="connsiteX684" fmla="*/ 72892 w 307906"/>
                <a:gd name="connsiteY684" fmla="*/ 271993 h 301638"/>
                <a:gd name="connsiteX685" fmla="*/ 72987 w 307906"/>
                <a:gd name="connsiteY685" fmla="*/ 271993 h 301638"/>
                <a:gd name="connsiteX686" fmla="*/ 106134 w 307906"/>
                <a:gd name="connsiteY686" fmla="*/ 255705 h 301638"/>
                <a:gd name="connsiteX687" fmla="*/ 106229 w 307906"/>
                <a:gd name="connsiteY687" fmla="*/ 255800 h 301638"/>
                <a:gd name="connsiteX688" fmla="*/ 106134 w 307906"/>
                <a:gd name="connsiteY688" fmla="*/ 255705 h 301638"/>
                <a:gd name="connsiteX689" fmla="*/ 106134 w 307906"/>
                <a:gd name="connsiteY689" fmla="*/ 255705 h 301638"/>
                <a:gd name="connsiteX690" fmla="*/ 253772 w 307906"/>
                <a:gd name="connsiteY690" fmla="*/ 169790 h 301638"/>
                <a:gd name="connsiteX691" fmla="*/ 253772 w 307906"/>
                <a:gd name="connsiteY691" fmla="*/ 169790 h 301638"/>
                <a:gd name="connsiteX692" fmla="*/ 253772 w 307906"/>
                <a:gd name="connsiteY692" fmla="*/ 169790 h 301638"/>
                <a:gd name="connsiteX693" fmla="*/ 253772 w 307906"/>
                <a:gd name="connsiteY693" fmla="*/ 169790 h 301638"/>
                <a:gd name="connsiteX694" fmla="*/ 263106 w 307906"/>
                <a:gd name="connsiteY694" fmla="*/ 168742 h 301638"/>
                <a:gd name="connsiteX695" fmla="*/ 263582 w 307906"/>
                <a:gd name="connsiteY695" fmla="*/ 168837 h 301638"/>
                <a:gd name="connsiteX696" fmla="*/ 263106 w 307906"/>
                <a:gd name="connsiteY696" fmla="*/ 168742 h 301638"/>
                <a:gd name="connsiteX697" fmla="*/ 273203 w 307906"/>
                <a:gd name="connsiteY697" fmla="*/ 147121 h 301638"/>
                <a:gd name="connsiteX698" fmla="*/ 273203 w 307906"/>
                <a:gd name="connsiteY698" fmla="*/ 147121 h 301638"/>
                <a:gd name="connsiteX699" fmla="*/ 273203 w 307906"/>
                <a:gd name="connsiteY699" fmla="*/ 147121 h 301638"/>
                <a:gd name="connsiteX700" fmla="*/ 273203 w 307906"/>
                <a:gd name="connsiteY700" fmla="*/ 147121 h 301638"/>
                <a:gd name="connsiteX701" fmla="*/ 280823 w 307906"/>
                <a:gd name="connsiteY701" fmla="*/ 141882 h 301638"/>
                <a:gd name="connsiteX702" fmla="*/ 281870 w 307906"/>
                <a:gd name="connsiteY702" fmla="*/ 142072 h 301638"/>
                <a:gd name="connsiteX703" fmla="*/ 281108 w 307906"/>
                <a:gd name="connsiteY703" fmla="*/ 142358 h 301638"/>
                <a:gd name="connsiteX704" fmla="*/ 280823 w 307906"/>
                <a:gd name="connsiteY704" fmla="*/ 141882 h 301638"/>
                <a:gd name="connsiteX705" fmla="*/ 118326 w 307906"/>
                <a:gd name="connsiteY705" fmla="*/ 19295 h 301638"/>
                <a:gd name="connsiteX706" fmla="*/ 118326 w 307906"/>
                <a:gd name="connsiteY706" fmla="*/ 19295 h 301638"/>
                <a:gd name="connsiteX707" fmla="*/ 118326 w 307906"/>
                <a:gd name="connsiteY707" fmla="*/ 19295 h 301638"/>
                <a:gd name="connsiteX708" fmla="*/ 118326 w 307906"/>
                <a:gd name="connsiteY708" fmla="*/ 19295 h 301638"/>
                <a:gd name="connsiteX709" fmla="*/ 168142 w 307906"/>
                <a:gd name="connsiteY709" fmla="*/ 227988 h 301638"/>
                <a:gd name="connsiteX710" fmla="*/ 168142 w 307906"/>
                <a:gd name="connsiteY710" fmla="*/ 227988 h 301638"/>
                <a:gd name="connsiteX711" fmla="*/ 168142 w 307906"/>
                <a:gd name="connsiteY711" fmla="*/ 227988 h 301638"/>
                <a:gd name="connsiteX712" fmla="*/ 168142 w 307906"/>
                <a:gd name="connsiteY712" fmla="*/ 227988 h 301638"/>
                <a:gd name="connsiteX713" fmla="*/ 233388 w 307906"/>
                <a:gd name="connsiteY713" fmla="*/ 197984 h 301638"/>
                <a:gd name="connsiteX714" fmla="*/ 233388 w 307906"/>
                <a:gd name="connsiteY714" fmla="*/ 197984 h 301638"/>
                <a:gd name="connsiteX715" fmla="*/ 233388 w 307906"/>
                <a:gd name="connsiteY715" fmla="*/ 197984 h 301638"/>
                <a:gd name="connsiteX716" fmla="*/ 233388 w 307906"/>
                <a:gd name="connsiteY716" fmla="*/ 197984 h 301638"/>
                <a:gd name="connsiteX717" fmla="*/ 250057 w 307906"/>
                <a:gd name="connsiteY717" fmla="*/ 192936 h 301638"/>
                <a:gd name="connsiteX718" fmla="*/ 250057 w 307906"/>
                <a:gd name="connsiteY718" fmla="*/ 192364 h 301638"/>
                <a:gd name="connsiteX719" fmla="*/ 250343 w 307906"/>
                <a:gd name="connsiteY719" fmla="*/ 192745 h 301638"/>
                <a:gd name="connsiteX720" fmla="*/ 250057 w 307906"/>
                <a:gd name="connsiteY720" fmla="*/ 192936 h 301638"/>
                <a:gd name="connsiteX721" fmla="*/ 44793 w 307906"/>
                <a:gd name="connsiteY721" fmla="*/ 72063 h 301638"/>
                <a:gd name="connsiteX722" fmla="*/ 44888 w 307906"/>
                <a:gd name="connsiteY722" fmla="*/ 72254 h 301638"/>
                <a:gd name="connsiteX723" fmla="*/ 44888 w 307906"/>
                <a:gd name="connsiteY723" fmla="*/ 72254 h 301638"/>
                <a:gd name="connsiteX724" fmla="*/ 44888 w 307906"/>
                <a:gd name="connsiteY724" fmla="*/ 72254 h 301638"/>
                <a:gd name="connsiteX725" fmla="*/ 44888 w 307906"/>
                <a:gd name="connsiteY725" fmla="*/ 72254 h 301638"/>
                <a:gd name="connsiteX726" fmla="*/ 44888 w 307906"/>
                <a:gd name="connsiteY726" fmla="*/ 72254 h 301638"/>
                <a:gd name="connsiteX727" fmla="*/ 44698 w 307906"/>
                <a:gd name="connsiteY727" fmla="*/ 72254 h 301638"/>
                <a:gd name="connsiteX728" fmla="*/ 44793 w 307906"/>
                <a:gd name="connsiteY728" fmla="*/ 72063 h 301638"/>
                <a:gd name="connsiteX729" fmla="*/ 32411 w 307906"/>
                <a:gd name="connsiteY729" fmla="*/ 142549 h 301638"/>
                <a:gd name="connsiteX730" fmla="*/ 32411 w 307906"/>
                <a:gd name="connsiteY730" fmla="*/ 142549 h 301638"/>
                <a:gd name="connsiteX731" fmla="*/ 32411 w 307906"/>
                <a:gd name="connsiteY731" fmla="*/ 142549 h 301638"/>
                <a:gd name="connsiteX732" fmla="*/ 32411 w 307906"/>
                <a:gd name="connsiteY732" fmla="*/ 142549 h 301638"/>
                <a:gd name="connsiteX733" fmla="*/ 70320 w 307906"/>
                <a:gd name="connsiteY733" fmla="*/ 275327 h 301638"/>
                <a:gd name="connsiteX734" fmla="*/ 70415 w 307906"/>
                <a:gd name="connsiteY734" fmla="*/ 275422 h 301638"/>
                <a:gd name="connsiteX735" fmla="*/ 70320 w 307906"/>
                <a:gd name="connsiteY735" fmla="*/ 275327 h 301638"/>
                <a:gd name="connsiteX736" fmla="*/ 70320 w 307906"/>
                <a:gd name="connsiteY736" fmla="*/ 275327 h 301638"/>
                <a:gd name="connsiteX737" fmla="*/ 224625 w 307906"/>
                <a:gd name="connsiteY737" fmla="*/ 164170 h 301638"/>
                <a:gd name="connsiteX738" fmla="*/ 224625 w 307906"/>
                <a:gd name="connsiteY738" fmla="*/ 164170 h 301638"/>
                <a:gd name="connsiteX739" fmla="*/ 224625 w 307906"/>
                <a:gd name="connsiteY739" fmla="*/ 164170 h 301638"/>
                <a:gd name="connsiteX740" fmla="*/ 224625 w 307906"/>
                <a:gd name="connsiteY740" fmla="*/ 164170 h 301638"/>
                <a:gd name="connsiteX741" fmla="*/ 224720 w 307906"/>
                <a:gd name="connsiteY741" fmla="*/ 164361 h 301638"/>
                <a:gd name="connsiteX742" fmla="*/ 224435 w 307906"/>
                <a:gd name="connsiteY742" fmla="*/ 164265 h 301638"/>
                <a:gd name="connsiteX743" fmla="*/ 224625 w 307906"/>
                <a:gd name="connsiteY743" fmla="*/ 164170 h 301638"/>
                <a:gd name="connsiteX744" fmla="*/ 258153 w 307906"/>
                <a:gd name="connsiteY744" fmla="*/ 176267 h 301638"/>
                <a:gd name="connsiteX745" fmla="*/ 258153 w 307906"/>
                <a:gd name="connsiteY745" fmla="*/ 176267 h 301638"/>
                <a:gd name="connsiteX746" fmla="*/ 258153 w 307906"/>
                <a:gd name="connsiteY746" fmla="*/ 176267 h 301638"/>
                <a:gd name="connsiteX747" fmla="*/ 258153 w 307906"/>
                <a:gd name="connsiteY747" fmla="*/ 176267 h 301638"/>
                <a:gd name="connsiteX748" fmla="*/ 258153 w 307906"/>
                <a:gd name="connsiteY748" fmla="*/ 176267 h 301638"/>
                <a:gd name="connsiteX749" fmla="*/ 258153 w 307906"/>
                <a:gd name="connsiteY749" fmla="*/ 176267 h 301638"/>
                <a:gd name="connsiteX750" fmla="*/ 258153 w 307906"/>
                <a:gd name="connsiteY750" fmla="*/ 176267 h 301638"/>
                <a:gd name="connsiteX751" fmla="*/ 270917 w 307906"/>
                <a:gd name="connsiteY751" fmla="*/ 183411 h 301638"/>
                <a:gd name="connsiteX752" fmla="*/ 271012 w 307906"/>
                <a:gd name="connsiteY752" fmla="*/ 183411 h 301638"/>
                <a:gd name="connsiteX753" fmla="*/ 270917 w 307906"/>
                <a:gd name="connsiteY753" fmla="*/ 183411 h 301638"/>
                <a:gd name="connsiteX754" fmla="*/ 270917 w 307906"/>
                <a:gd name="connsiteY754" fmla="*/ 183411 h 301638"/>
                <a:gd name="connsiteX755" fmla="*/ 271964 w 307906"/>
                <a:gd name="connsiteY755" fmla="*/ 182553 h 301638"/>
                <a:gd name="connsiteX756" fmla="*/ 272060 w 307906"/>
                <a:gd name="connsiteY756" fmla="*/ 182744 h 301638"/>
                <a:gd name="connsiteX757" fmla="*/ 271869 w 307906"/>
                <a:gd name="connsiteY757" fmla="*/ 182839 h 301638"/>
                <a:gd name="connsiteX758" fmla="*/ 271964 w 307906"/>
                <a:gd name="connsiteY758" fmla="*/ 182553 h 301638"/>
                <a:gd name="connsiteX759" fmla="*/ 275965 w 307906"/>
                <a:gd name="connsiteY759" fmla="*/ 172171 h 301638"/>
                <a:gd name="connsiteX760" fmla="*/ 275965 w 307906"/>
                <a:gd name="connsiteY760" fmla="*/ 172171 h 301638"/>
                <a:gd name="connsiteX761" fmla="*/ 275965 w 307906"/>
                <a:gd name="connsiteY761" fmla="*/ 172171 h 301638"/>
                <a:gd name="connsiteX762" fmla="*/ 275965 w 307906"/>
                <a:gd name="connsiteY762" fmla="*/ 172171 h 301638"/>
                <a:gd name="connsiteX763" fmla="*/ 275965 w 307906"/>
                <a:gd name="connsiteY763" fmla="*/ 172171 h 301638"/>
                <a:gd name="connsiteX764" fmla="*/ 275965 w 307906"/>
                <a:gd name="connsiteY764" fmla="*/ 172171 h 301638"/>
                <a:gd name="connsiteX765" fmla="*/ 296825 w 307906"/>
                <a:gd name="connsiteY765" fmla="*/ 108925 h 301638"/>
                <a:gd name="connsiteX766" fmla="*/ 296825 w 307906"/>
                <a:gd name="connsiteY766" fmla="*/ 108925 h 301638"/>
                <a:gd name="connsiteX767" fmla="*/ 296825 w 307906"/>
                <a:gd name="connsiteY767" fmla="*/ 108925 h 301638"/>
                <a:gd name="connsiteX768" fmla="*/ 290633 w 307906"/>
                <a:gd name="connsiteY768" fmla="*/ 95685 h 301638"/>
                <a:gd name="connsiteX769" fmla="*/ 290633 w 307906"/>
                <a:gd name="connsiteY769" fmla="*/ 95685 h 301638"/>
                <a:gd name="connsiteX770" fmla="*/ 290633 w 307906"/>
                <a:gd name="connsiteY770" fmla="*/ 95590 h 301638"/>
                <a:gd name="connsiteX771" fmla="*/ 290729 w 307906"/>
                <a:gd name="connsiteY771" fmla="*/ 95590 h 301638"/>
                <a:gd name="connsiteX772" fmla="*/ 290633 w 307906"/>
                <a:gd name="connsiteY772" fmla="*/ 95685 h 301638"/>
                <a:gd name="connsiteX773" fmla="*/ 290633 w 307906"/>
                <a:gd name="connsiteY773" fmla="*/ 95685 h 301638"/>
                <a:gd name="connsiteX774" fmla="*/ 290633 w 307906"/>
                <a:gd name="connsiteY774" fmla="*/ 95685 h 301638"/>
                <a:gd name="connsiteX775" fmla="*/ 68034 w 307906"/>
                <a:gd name="connsiteY775" fmla="*/ 10627 h 301638"/>
                <a:gd name="connsiteX776" fmla="*/ 68034 w 307906"/>
                <a:gd name="connsiteY776" fmla="*/ 10627 h 301638"/>
                <a:gd name="connsiteX777" fmla="*/ 68034 w 307906"/>
                <a:gd name="connsiteY777" fmla="*/ 10627 h 301638"/>
                <a:gd name="connsiteX778" fmla="*/ 68034 w 307906"/>
                <a:gd name="connsiteY778" fmla="*/ 10627 h 301638"/>
                <a:gd name="connsiteX779" fmla="*/ 40031 w 307906"/>
                <a:gd name="connsiteY779" fmla="*/ 74254 h 301638"/>
                <a:gd name="connsiteX780" fmla="*/ 40697 w 307906"/>
                <a:gd name="connsiteY780" fmla="*/ 75207 h 301638"/>
                <a:gd name="connsiteX781" fmla="*/ 40507 w 307906"/>
                <a:gd name="connsiteY781" fmla="*/ 75302 h 301638"/>
                <a:gd name="connsiteX782" fmla="*/ 40031 w 307906"/>
                <a:gd name="connsiteY782" fmla="*/ 74254 h 301638"/>
                <a:gd name="connsiteX783" fmla="*/ 40031 w 307906"/>
                <a:gd name="connsiteY783" fmla="*/ 74254 h 301638"/>
                <a:gd name="connsiteX784" fmla="*/ 32315 w 307906"/>
                <a:gd name="connsiteY784" fmla="*/ 142453 h 301638"/>
                <a:gd name="connsiteX785" fmla="*/ 32315 w 307906"/>
                <a:gd name="connsiteY785" fmla="*/ 142453 h 301638"/>
                <a:gd name="connsiteX786" fmla="*/ 32315 w 307906"/>
                <a:gd name="connsiteY786" fmla="*/ 142453 h 301638"/>
                <a:gd name="connsiteX787" fmla="*/ 32315 w 307906"/>
                <a:gd name="connsiteY787" fmla="*/ 142453 h 301638"/>
                <a:gd name="connsiteX788" fmla="*/ 8312 w 307906"/>
                <a:gd name="connsiteY788" fmla="*/ 251609 h 301638"/>
                <a:gd name="connsiteX789" fmla="*/ 8598 w 307906"/>
                <a:gd name="connsiteY789" fmla="*/ 251991 h 301638"/>
                <a:gd name="connsiteX790" fmla="*/ 8598 w 307906"/>
                <a:gd name="connsiteY790" fmla="*/ 251991 h 301638"/>
                <a:gd name="connsiteX791" fmla="*/ 8312 w 307906"/>
                <a:gd name="connsiteY791" fmla="*/ 251609 h 301638"/>
                <a:gd name="connsiteX792" fmla="*/ 95371 w 307906"/>
                <a:gd name="connsiteY792" fmla="*/ 277327 h 301638"/>
                <a:gd name="connsiteX793" fmla="*/ 95371 w 307906"/>
                <a:gd name="connsiteY793" fmla="*/ 277327 h 301638"/>
                <a:gd name="connsiteX794" fmla="*/ 95371 w 307906"/>
                <a:gd name="connsiteY794" fmla="*/ 277327 h 301638"/>
                <a:gd name="connsiteX795" fmla="*/ 95371 w 307906"/>
                <a:gd name="connsiteY795" fmla="*/ 277327 h 301638"/>
                <a:gd name="connsiteX796" fmla="*/ 159474 w 307906"/>
                <a:gd name="connsiteY796" fmla="*/ 247990 h 301638"/>
                <a:gd name="connsiteX797" fmla="*/ 159569 w 307906"/>
                <a:gd name="connsiteY797" fmla="*/ 248181 h 301638"/>
                <a:gd name="connsiteX798" fmla="*/ 159284 w 307906"/>
                <a:gd name="connsiteY798" fmla="*/ 248181 h 301638"/>
                <a:gd name="connsiteX799" fmla="*/ 159474 w 307906"/>
                <a:gd name="connsiteY799" fmla="*/ 247990 h 301638"/>
                <a:gd name="connsiteX800" fmla="*/ 284061 w 307906"/>
                <a:gd name="connsiteY800" fmla="*/ 135024 h 301638"/>
                <a:gd name="connsiteX801" fmla="*/ 284061 w 307906"/>
                <a:gd name="connsiteY801" fmla="*/ 135024 h 301638"/>
                <a:gd name="connsiteX802" fmla="*/ 284061 w 307906"/>
                <a:gd name="connsiteY802" fmla="*/ 135024 h 301638"/>
                <a:gd name="connsiteX803" fmla="*/ 284061 w 307906"/>
                <a:gd name="connsiteY803" fmla="*/ 135024 h 301638"/>
                <a:gd name="connsiteX804" fmla="*/ 284061 w 307906"/>
                <a:gd name="connsiteY804" fmla="*/ 135024 h 301638"/>
                <a:gd name="connsiteX805" fmla="*/ 88037 w 307906"/>
                <a:gd name="connsiteY805" fmla="*/ 4912 h 301638"/>
                <a:gd name="connsiteX806" fmla="*/ 88037 w 307906"/>
                <a:gd name="connsiteY806" fmla="*/ 4912 h 301638"/>
                <a:gd name="connsiteX807" fmla="*/ 88037 w 307906"/>
                <a:gd name="connsiteY807" fmla="*/ 4912 h 301638"/>
                <a:gd name="connsiteX808" fmla="*/ 88037 w 307906"/>
                <a:gd name="connsiteY808" fmla="*/ 4912 h 301638"/>
                <a:gd name="connsiteX809" fmla="*/ 88037 w 307906"/>
                <a:gd name="connsiteY809" fmla="*/ 4912 h 301638"/>
                <a:gd name="connsiteX810" fmla="*/ 88037 w 307906"/>
                <a:gd name="connsiteY810" fmla="*/ 4912 h 301638"/>
                <a:gd name="connsiteX811" fmla="*/ 88037 w 307906"/>
                <a:gd name="connsiteY811" fmla="*/ 4912 h 301638"/>
                <a:gd name="connsiteX812" fmla="*/ 80893 w 307906"/>
                <a:gd name="connsiteY812" fmla="*/ 2340 h 301638"/>
                <a:gd name="connsiteX813" fmla="*/ 79845 w 307906"/>
                <a:gd name="connsiteY813" fmla="*/ 2055 h 301638"/>
                <a:gd name="connsiteX814" fmla="*/ 80893 w 307906"/>
                <a:gd name="connsiteY814" fmla="*/ 2340 h 301638"/>
                <a:gd name="connsiteX815" fmla="*/ 78226 w 307906"/>
                <a:gd name="connsiteY815" fmla="*/ 3293 h 301638"/>
                <a:gd name="connsiteX816" fmla="*/ 78226 w 307906"/>
                <a:gd name="connsiteY816" fmla="*/ 3293 h 301638"/>
                <a:gd name="connsiteX817" fmla="*/ 78226 w 307906"/>
                <a:gd name="connsiteY817" fmla="*/ 3293 h 301638"/>
                <a:gd name="connsiteX818" fmla="*/ 78226 w 307906"/>
                <a:gd name="connsiteY818" fmla="*/ 3293 h 301638"/>
                <a:gd name="connsiteX819" fmla="*/ 3931 w 307906"/>
                <a:gd name="connsiteY819" fmla="*/ 198270 h 301638"/>
                <a:gd name="connsiteX820" fmla="*/ 3836 w 307906"/>
                <a:gd name="connsiteY820" fmla="*/ 198460 h 301638"/>
                <a:gd name="connsiteX821" fmla="*/ 3740 w 307906"/>
                <a:gd name="connsiteY821" fmla="*/ 198365 h 301638"/>
                <a:gd name="connsiteX822" fmla="*/ 3931 w 307906"/>
                <a:gd name="connsiteY822" fmla="*/ 198270 h 301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307906" h="301638">
                  <a:moveTo>
                    <a:pt x="299682" y="102162"/>
                  </a:moveTo>
                  <a:cubicBezTo>
                    <a:pt x="298920" y="101115"/>
                    <a:pt x="298158" y="99972"/>
                    <a:pt x="297491" y="98924"/>
                  </a:cubicBezTo>
                  <a:cubicBezTo>
                    <a:pt x="296539" y="97495"/>
                    <a:pt x="295491" y="96067"/>
                    <a:pt x="294539" y="94542"/>
                  </a:cubicBezTo>
                  <a:cubicBezTo>
                    <a:pt x="293300" y="92542"/>
                    <a:pt x="292253" y="90351"/>
                    <a:pt x="289871" y="89399"/>
                  </a:cubicBezTo>
                  <a:lnTo>
                    <a:pt x="289871" y="89399"/>
                  </a:lnTo>
                  <a:cubicBezTo>
                    <a:pt x="283299" y="81112"/>
                    <a:pt x="275489" y="74159"/>
                    <a:pt x="266535" y="68730"/>
                  </a:cubicBezTo>
                  <a:lnTo>
                    <a:pt x="266535" y="68730"/>
                  </a:lnTo>
                  <a:lnTo>
                    <a:pt x="266535" y="68730"/>
                  </a:lnTo>
                  <a:cubicBezTo>
                    <a:pt x="265964" y="68253"/>
                    <a:pt x="265392" y="67872"/>
                    <a:pt x="264821" y="67396"/>
                  </a:cubicBezTo>
                  <a:lnTo>
                    <a:pt x="264821" y="67396"/>
                  </a:lnTo>
                  <a:lnTo>
                    <a:pt x="264821" y="67396"/>
                  </a:lnTo>
                  <a:cubicBezTo>
                    <a:pt x="261106" y="65015"/>
                    <a:pt x="257677" y="61967"/>
                    <a:pt x="253105" y="61205"/>
                  </a:cubicBezTo>
                  <a:cubicBezTo>
                    <a:pt x="252248" y="60729"/>
                    <a:pt x="251295" y="60253"/>
                    <a:pt x="250438" y="59681"/>
                  </a:cubicBezTo>
                  <a:cubicBezTo>
                    <a:pt x="249962" y="58538"/>
                    <a:pt x="249104" y="57967"/>
                    <a:pt x="247961" y="57967"/>
                  </a:cubicBezTo>
                  <a:lnTo>
                    <a:pt x="247961" y="57967"/>
                  </a:lnTo>
                  <a:lnTo>
                    <a:pt x="247961" y="57967"/>
                  </a:lnTo>
                  <a:cubicBezTo>
                    <a:pt x="246437" y="57300"/>
                    <a:pt x="245009" y="56633"/>
                    <a:pt x="243485" y="55966"/>
                  </a:cubicBezTo>
                  <a:lnTo>
                    <a:pt x="243485" y="55966"/>
                  </a:lnTo>
                  <a:cubicBezTo>
                    <a:pt x="243294" y="55585"/>
                    <a:pt x="243008" y="55395"/>
                    <a:pt x="242627" y="55395"/>
                  </a:cubicBezTo>
                  <a:cubicBezTo>
                    <a:pt x="239008" y="53585"/>
                    <a:pt x="235388" y="51490"/>
                    <a:pt x="231102" y="51680"/>
                  </a:cubicBezTo>
                  <a:cubicBezTo>
                    <a:pt x="230054" y="49585"/>
                    <a:pt x="228245" y="49013"/>
                    <a:pt x="226149" y="49013"/>
                  </a:cubicBezTo>
                  <a:cubicBezTo>
                    <a:pt x="224339" y="48727"/>
                    <a:pt x="222434" y="48346"/>
                    <a:pt x="220625" y="48060"/>
                  </a:cubicBezTo>
                  <a:cubicBezTo>
                    <a:pt x="219386" y="47679"/>
                    <a:pt x="218148" y="47299"/>
                    <a:pt x="216815" y="46917"/>
                  </a:cubicBezTo>
                  <a:lnTo>
                    <a:pt x="216815" y="46917"/>
                  </a:lnTo>
                  <a:cubicBezTo>
                    <a:pt x="215291" y="44441"/>
                    <a:pt x="212624" y="44346"/>
                    <a:pt x="210147" y="43869"/>
                  </a:cubicBezTo>
                  <a:cubicBezTo>
                    <a:pt x="208242" y="42345"/>
                    <a:pt x="206051" y="41774"/>
                    <a:pt x="203670" y="41583"/>
                  </a:cubicBezTo>
                  <a:cubicBezTo>
                    <a:pt x="203670" y="41583"/>
                    <a:pt x="203670" y="41583"/>
                    <a:pt x="203670" y="41583"/>
                  </a:cubicBezTo>
                  <a:cubicBezTo>
                    <a:pt x="201860" y="40345"/>
                    <a:pt x="199860" y="39774"/>
                    <a:pt x="197574" y="39869"/>
                  </a:cubicBezTo>
                  <a:cubicBezTo>
                    <a:pt x="194050" y="38631"/>
                    <a:pt x="190430" y="37392"/>
                    <a:pt x="186906" y="36154"/>
                  </a:cubicBezTo>
                  <a:cubicBezTo>
                    <a:pt x="183763" y="35011"/>
                    <a:pt x="180715" y="33201"/>
                    <a:pt x="177191" y="33201"/>
                  </a:cubicBezTo>
                  <a:cubicBezTo>
                    <a:pt x="176333" y="32725"/>
                    <a:pt x="175381" y="32344"/>
                    <a:pt x="174524" y="31868"/>
                  </a:cubicBezTo>
                  <a:lnTo>
                    <a:pt x="174524" y="31868"/>
                  </a:lnTo>
                  <a:lnTo>
                    <a:pt x="174524" y="31868"/>
                  </a:lnTo>
                  <a:cubicBezTo>
                    <a:pt x="171571" y="30535"/>
                    <a:pt x="168713" y="29201"/>
                    <a:pt x="165761" y="27867"/>
                  </a:cubicBezTo>
                  <a:lnTo>
                    <a:pt x="165761" y="27867"/>
                  </a:lnTo>
                  <a:cubicBezTo>
                    <a:pt x="164618" y="27200"/>
                    <a:pt x="163570" y="26534"/>
                    <a:pt x="162427" y="25772"/>
                  </a:cubicBezTo>
                  <a:cubicBezTo>
                    <a:pt x="160617" y="23486"/>
                    <a:pt x="157474" y="24343"/>
                    <a:pt x="155378" y="22724"/>
                  </a:cubicBezTo>
                  <a:lnTo>
                    <a:pt x="155378" y="22724"/>
                  </a:lnTo>
                  <a:cubicBezTo>
                    <a:pt x="152997" y="19104"/>
                    <a:pt x="148901" y="18342"/>
                    <a:pt x="145377" y="16723"/>
                  </a:cubicBezTo>
                  <a:cubicBezTo>
                    <a:pt x="142329" y="14913"/>
                    <a:pt x="139472" y="12532"/>
                    <a:pt x="135757" y="11961"/>
                  </a:cubicBezTo>
                  <a:cubicBezTo>
                    <a:pt x="135757" y="11961"/>
                    <a:pt x="135757" y="11961"/>
                    <a:pt x="135757" y="11961"/>
                  </a:cubicBezTo>
                  <a:cubicBezTo>
                    <a:pt x="134900" y="11580"/>
                    <a:pt x="134042" y="11199"/>
                    <a:pt x="133185" y="10818"/>
                  </a:cubicBezTo>
                  <a:lnTo>
                    <a:pt x="133185" y="10818"/>
                  </a:lnTo>
                  <a:cubicBezTo>
                    <a:pt x="131280" y="8913"/>
                    <a:pt x="128899" y="8055"/>
                    <a:pt x="126422" y="7484"/>
                  </a:cubicBezTo>
                  <a:cubicBezTo>
                    <a:pt x="124327" y="6722"/>
                    <a:pt x="122231" y="6055"/>
                    <a:pt x="120231" y="5293"/>
                  </a:cubicBezTo>
                  <a:cubicBezTo>
                    <a:pt x="118231" y="4341"/>
                    <a:pt x="116135" y="3103"/>
                    <a:pt x="113849" y="4436"/>
                  </a:cubicBezTo>
                  <a:lnTo>
                    <a:pt x="113849" y="4436"/>
                  </a:lnTo>
                  <a:cubicBezTo>
                    <a:pt x="113564" y="4150"/>
                    <a:pt x="113278" y="3959"/>
                    <a:pt x="112897" y="3865"/>
                  </a:cubicBezTo>
                  <a:lnTo>
                    <a:pt x="112897" y="3865"/>
                  </a:lnTo>
                  <a:cubicBezTo>
                    <a:pt x="111849" y="2531"/>
                    <a:pt x="110420" y="1864"/>
                    <a:pt x="108706" y="2436"/>
                  </a:cubicBezTo>
                  <a:cubicBezTo>
                    <a:pt x="103181" y="1769"/>
                    <a:pt x="97943" y="-612"/>
                    <a:pt x="92228" y="340"/>
                  </a:cubicBezTo>
                  <a:lnTo>
                    <a:pt x="92228" y="340"/>
                  </a:lnTo>
                  <a:cubicBezTo>
                    <a:pt x="88037" y="-517"/>
                    <a:pt x="83941" y="340"/>
                    <a:pt x="80036" y="1864"/>
                  </a:cubicBezTo>
                  <a:lnTo>
                    <a:pt x="80036" y="1864"/>
                  </a:lnTo>
                  <a:cubicBezTo>
                    <a:pt x="78035" y="-708"/>
                    <a:pt x="75845" y="911"/>
                    <a:pt x="73654" y="1674"/>
                  </a:cubicBezTo>
                  <a:cubicBezTo>
                    <a:pt x="73082" y="1674"/>
                    <a:pt x="72511" y="1769"/>
                    <a:pt x="71939" y="1769"/>
                  </a:cubicBezTo>
                  <a:cubicBezTo>
                    <a:pt x="70511" y="1769"/>
                    <a:pt x="68987" y="1578"/>
                    <a:pt x="67939" y="2912"/>
                  </a:cubicBezTo>
                  <a:cubicBezTo>
                    <a:pt x="67177" y="3293"/>
                    <a:pt x="66510" y="3674"/>
                    <a:pt x="65748" y="4150"/>
                  </a:cubicBezTo>
                  <a:cubicBezTo>
                    <a:pt x="64605" y="3198"/>
                    <a:pt x="63653" y="3769"/>
                    <a:pt x="62795" y="4531"/>
                  </a:cubicBezTo>
                  <a:lnTo>
                    <a:pt x="62795" y="4531"/>
                  </a:lnTo>
                  <a:lnTo>
                    <a:pt x="62795" y="4531"/>
                  </a:lnTo>
                  <a:cubicBezTo>
                    <a:pt x="59652" y="4626"/>
                    <a:pt x="58128" y="7103"/>
                    <a:pt x="56223" y="9103"/>
                  </a:cubicBezTo>
                  <a:cubicBezTo>
                    <a:pt x="54604" y="10056"/>
                    <a:pt x="52985" y="11008"/>
                    <a:pt x="52604" y="13104"/>
                  </a:cubicBezTo>
                  <a:cubicBezTo>
                    <a:pt x="52032" y="13866"/>
                    <a:pt x="51556" y="14723"/>
                    <a:pt x="50984" y="15485"/>
                  </a:cubicBezTo>
                  <a:cubicBezTo>
                    <a:pt x="49746" y="16342"/>
                    <a:pt x="49079" y="17580"/>
                    <a:pt x="48794" y="19009"/>
                  </a:cubicBezTo>
                  <a:cubicBezTo>
                    <a:pt x="47651" y="20247"/>
                    <a:pt x="46889" y="21581"/>
                    <a:pt x="46889" y="23295"/>
                  </a:cubicBezTo>
                  <a:cubicBezTo>
                    <a:pt x="45365" y="25772"/>
                    <a:pt x="44222" y="28439"/>
                    <a:pt x="44222" y="31487"/>
                  </a:cubicBezTo>
                  <a:cubicBezTo>
                    <a:pt x="42888" y="35869"/>
                    <a:pt x="40697" y="40060"/>
                    <a:pt x="40888" y="44822"/>
                  </a:cubicBezTo>
                  <a:cubicBezTo>
                    <a:pt x="40507" y="45965"/>
                    <a:pt x="39935" y="47108"/>
                    <a:pt x="40602" y="48346"/>
                  </a:cubicBezTo>
                  <a:lnTo>
                    <a:pt x="40602" y="48346"/>
                  </a:lnTo>
                  <a:cubicBezTo>
                    <a:pt x="40031" y="50823"/>
                    <a:pt x="39459" y="53299"/>
                    <a:pt x="38888" y="55775"/>
                  </a:cubicBezTo>
                  <a:cubicBezTo>
                    <a:pt x="37745" y="57395"/>
                    <a:pt x="37649" y="59205"/>
                    <a:pt x="37649" y="61109"/>
                  </a:cubicBezTo>
                  <a:cubicBezTo>
                    <a:pt x="37649" y="66825"/>
                    <a:pt x="34697" y="72254"/>
                    <a:pt x="36221" y="78064"/>
                  </a:cubicBezTo>
                  <a:cubicBezTo>
                    <a:pt x="35363" y="78636"/>
                    <a:pt x="34601" y="79207"/>
                    <a:pt x="34792" y="80445"/>
                  </a:cubicBezTo>
                  <a:lnTo>
                    <a:pt x="34792" y="80445"/>
                  </a:lnTo>
                  <a:cubicBezTo>
                    <a:pt x="33839" y="82827"/>
                    <a:pt x="33268" y="85208"/>
                    <a:pt x="33554" y="87780"/>
                  </a:cubicBezTo>
                  <a:cubicBezTo>
                    <a:pt x="33268" y="89018"/>
                    <a:pt x="32982" y="90161"/>
                    <a:pt x="32696" y="91399"/>
                  </a:cubicBezTo>
                  <a:cubicBezTo>
                    <a:pt x="32125" y="94447"/>
                    <a:pt x="31458" y="97590"/>
                    <a:pt x="30887" y="100638"/>
                  </a:cubicBezTo>
                  <a:cubicBezTo>
                    <a:pt x="30601" y="101877"/>
                    <a:pt x="30315" y="103020"/>
                    <a:pt x="30029" y="104258"/>
                  </a:cubicBezTo>
                  <a:cubicBezTo>
                    <a:pt x="29553" y="105686"/>
                    <a:pt x="29077" y="107115"/>
                    <a:pt x="28601" y="108544"/>
                  </a:cubicBezTo>
                  <a:cubicBezTo>
                    <a:pt x="27743" y="111878"/>
                    <a:pt x="26791" y="115117"/>
                    <a:pt x="25934" y="118450"/>
                  </a:cubicBezTo>
                  <a:lnTo>
                    <a:pt x="25934" y="118450"/>
                  </a:lnTo>
                  <a:lnTo>
                    <a:pt x="25934" y="118450"/>
                  </a:lnTo>
                  <a:cubicBezTo>
                    <a:pt x="25743" y="119022"/>
                    <a:pt x="25553" y="119688"/>
                    <a:pt x="25362" y="120260"/>
                  </a:cubicBezTo>
                  <a:lnTo>
                    <a:pt x="25362" y="120260"/>
                  </a:lnTo>
                  <a:cubicBezTo>
                    <a:pt x="23743" y="121974"/>
                    <a:pt x="23838" y="124356"/>
                    <a:pt x="23362" y="126451"/>
                  </a:cubicBezTo>
                  <a:cubicBezTo>
                    <a:pt x="22219" y="126928"/>
                    <a:pt x="21838" y="127880"/>
                    <a:pt x="21933" y="129023"/>
                  </a:cubicBezTo>
                  <a:lnTo>
                    <a:pt x="21933" y="129023"/>
                  </a:lnTo>
                  <a:cubicBezTo>
                    <a:pt x="20981" y="130356"/>
                    <a:pt x="20123" y="131690"/>
                    <a:pt x="20123" y="133404"/>
                  </a:cubicBezTo>
                  <a:cubicBezTo>
                    <a:pt x="19266" y="135024"/>
                    <a:pt x="17742" y="136548"/>
                    <a:pt x="18885" y="138643"/>
                  </a:cubicBezTo>
                  <a:cubicBezTo>
                    <a:pt x="14599" y="142358"/>
                    <a:pt x="14218" y="147787"/>
                    <a:pt x="12694" y="152740"/>
                  </a:cubicBezTo>
                  <a:cubicBezTo>
                    <a:pt x="10598" y="155598"/>
                    <a:pt x="10694" y="159217"/>
                    <a:pt x="9551" y="162456"/>
                  </a:cubicBezTo>
                  <a:cubicBezTo>
                    <a:pt x="7931" y="163599"/>
                    <a:pt x="7836" y="165218"/>
                    <a:pt x="8027" y="166933"/>
                  </a:cubicBezTo>
                  <a:cubicBezTo>
                    <a:pt x="6693" y="171409"/>
                    <a:pt x="4502" y="175600"/>
                    <a:pt x="4407" y="180363"/>
                  </a:cubicBezTo>
                  <a:cubicBezTo>
                    <a:pt x="4217" y="181601"/>
                    <a:pt x="4026" y="182839"/>
                    <a:pt x="3836" y="184078"/>
                  </a:cubicBezTo>
                  <a:cubicBezTo>
                    <a:pt x="2502" y="187602"/>
                    <a:pt x="1835" y="191317"/>
                    <a:pt x="1931" y="195031"/>
                  </a:cubicBezTo>
                  <a:cubicBezTo>
                    <a:pt x="1550" y="198365"/>
                    <a:pt x="1264" y="201794"/>
                    <a:pt x="883" y="205127"/>
                  </a:cubicBezTo>
                  <a:cubicBezTo>
                    <a:pt x="883" y="206080"/>
                    <a:pt x="883" y="206937"/>
                    <a:pt x="883" y="207890"/>
                  </a:cubicBezTo>
                  <a:cubicBezTo>
                    <a:pt x="692" y="209604"/>
                    <a:pt x="-1117" y="211414"/>
                    <a:pt x="1073" y="213129"/>
                  </a:cubicBezTo>
                  <a:cubicBezTo>
                    <a:pt x="1264" y="213319"/>
                    <a:pt x="1550" y="213509"/>
                    <a:pt x="1740" y="213796"/>
                  </a:cubicBezTo>
                  <a:lnTo>
                    <a:pt x="1740" y="213796"/>
                  </a:lnTo>
                  <a:lnTo>
                    <a:pt x="1740" y="213796"/>
                  </a:lnTo>
                  <a:cubicBezTo>
                    <a:pt x="-1308" y="217034"/>
                    <a:pt x="788" y="220653"/>
                    <a:pt x="788" y="224177"/>
                  </a:cubicBezTo>
                  <a:cubicBezTo>
                    <a:pt x="788" y="227130"/>
                    <a:pt x="788" y="230083"/>
                    <a:pt x="1835" y="232846"/>
                  </a:cubicBezTo>
                  <a:cubicBezTo>
                    <a:pt x="2026" y="232941"/>
                    <a:pt x="2216" y="232846"/>
                    <a:pt x="2407" y="232846"/>
                  </a:cubicBezTo>
                  <a:cubicBezTo>
                    <a:pt x="2407" y="232846"/>
                    <a:pt x="2407" y="232941"/>
                    <a:pt x="2312" y="232941"/>
                  </a:cubicBezTo>
                  <a:cubicBezTo>
                    <a:pt x="2312" y="232941"/>
                    <a:pt x="1835" y="232846"/>
                    <a:pt x="1835" y="232846"/>
                  </a:cubicBezTo>
                  <a:cubicBezTo>
                    <a:pt x="1550" y="234941"/>
                    <a:pt x="1645" y="236846"/>
                    <a:pt x="2788" y="238751"/>
                  </a:cubicBezTo>
                  <a:cubicBezTo>
                    <a:pt x="2407" y="239799"/>
                    <a:pt x="2693" y="240751"/>
                    <a:pt x="3264" y="241608"/>
                  </a:cubicBezTo>
                  <a:lnTo>
                    <a:pt x="3264" y="241608"/>
                  </a:lnTo>
                  <a:lnTo>
                    <a:pt x="3264" y="241608"/>
                  </a:lnTo>
                  <a:cubicBezTo>
                    <a:pt x="2883" y="243133"/>
                    <a:pt x="3455" y="244371"/>
                    <a:pt x="4312" y="245609"/>
                  </a:cubicBezTo>
                  <a:lnTo>
                    <a:pt x="4312" y="245609"/>
                  </a:lnTo>
                  <a:lnTo>
                    <a:pt x="4312" y="245609"/>
                  </a:lnTo>
                  <a:cubicBezTo>
                    <a:pt x="4407" y="246180"/>
                    <a:pt x="4407" y="246752"/>
                    <a:pt x="4502" y="247228"/>
                  </a:cubicBezTo>
                  <a:cubicBezTo>
                    <a:pt x="4883" y="249419"/>
                    <a:pt x="5074" y="251609"/>
                    <a:pt x="6407" y="253515"/>
                  </a:cubicBezTo>
                  <a:lnTo>
                    <a:pt x="6407" y="253515"/>
                  </a:lnTo>
                  <a:lnTo>
                    <a:pt x="6407" y="253515"/>
                  </a:lnTo>
                  <a:cubicBezTo>
                    <a:pt x="6122" y="255039"/>
                    <a:pt x="6884" y="256277"/>
                    <a:pt x="7741" y="257515"/>
                  </a:cubicBezTo>
                  <a:cubicBezTo>
                    <a:pt x="8693" y="261992"/>
                    <a:pt x="10313" y="266183"/>
                    <a:pt x="13170" y="269898"/>
                  </a:cubicBezTo>
                  <a:cubicBezTo>
                    <a:pt x="14123" y="271422"/>
                    <a:pt x="14980" y="272851"/>
                    <a:pt x="15932" y="274374"/>
                  </a:cubicBezTo>
                  <a:cubicBezTo>
                    <a:pt x="16218" y="276279"/>
                    <a:pt x="17171" y="277708"/>
                    <a:pt x="18790" y="278661"/>
                  </a:cubicBezTo>
                  <a:lnTo>
                    <a:pt x="18790" y="278661"/>
                  </a:lnTo>
                  <a:cubicBezTo>
                    <a:pt x="21076" y="282566"/>
                    <a:pt x="23933" y="285900"/>
                    <a:pt x="27553" y="288567"/>
                  </a:cubicBezTo>
                  <a:cubicBezTo>
                    <a:pt x="29363" y="290758"/>
                    <a:pt x="31649" y="292281"/>
                    <a:pt x="34125" y="293615"/>
                  </a:cubicBezTo>
                  <a:cubicBezTo>
                    <a:pt x="37554" y="295901"/>
                    <a:pt x="41174" y="297806"/>
                    <a:pt x="45269" y="298758"/>
                  </a:cubicBezTo>
                  <a:cubicBezTo>
                    <a:pt x="46412" y="299711"/>
                    <a:pt x="47651" y="299901"/>
                    <a:pt x="49079" y="299711"/>
                  </a:cubicBezTo>
                  <a:cubicBezTo>
                    <a:pt x="50222" y="299997"/>
                    <a:pt x="51365" y="300187"/>
                    <a:pt x="52413" y="300473"/>
                  </a:cubicBezTo>
                  <a:cubicBezTo>
                    <a:pt x="55271" y="301616"/>
                    <a:pt x="58223" y="301806"/>
                    <a:pt x="61271" y="301521"/>
                  </a:cubicBezTo>
                  <a:lnTo>
                    <a:pt x="61271" y="301521"/>
                  </a:lnTo>
                  <a:cubicBezTo>
                    <a:pt x="62414" y="301521"/>
                    <a:pt x="63462" y="301521"/>
                    <a:pt x="64605" y="301521"/>
                  </a:cubicBezTo>
                  <a:cubicBezTo>
                    <a:pt x="66129" y="301426"/>
                    <a:pt x="67653" y="301330"/>
                    <a:pt x="69272" y="301235"/>
                  </a:cubicBezTo>
                  <a:cubicBezTo>
                    <a:pt x="70606" y="301044"/>
                    <a:pt x="71939" y="300949"/>
                    <a:pt x="73273" y="300759"/>
                  </a:cubicBezTo>
                  <a:lnTo>
                    <a:pt x="73273" y="300759"/>
                  </a:lnTo>
                  <a:cubicBezTo>
                    <a:pt x="75368" y="300949"/>
                    <a:pt x="77464" y="301140"/>
                    <a:pt x="79178" y="299616"/>
                  </a:cubicBezTo>
                  <a:cubicBezTo>
                    <a:pt x="80417" y="299330"/>
                    <a:pt x="81750" y="299140"/>
                    <a:pt x="82988" y="298854"/>
                  </a:cubicBezTo>
                  <a:cubicBezTo>
                    <a:pt x="84703" y="299616"/>
                    <a:pt x="85846" y="298187"/>
                    <a:pt x="87084" y="297520"/>
                  </a:cubicBezTo>
                  <a:cubicBezTo>
                    <a:pt x="88703" y="297901"/>
                    <a:pt x="89942" y="297235"/>
                    <a:pt x="91085" y="296282"/>
                  </a:cubicBezTo>
                  <a:lnTo>
                    <a:pt x="91085" y="296282"/>
                  </a:lnTo>
                  <a:cubicBezTo>
                    <a:pt x="98419" y="294282"/>
                    <a:pt x="105467" y="291424"/>
                    <a:pt x="111849" y="287138"/>
                  </a:cubicBezTo>
                  <a:cubicBezTo>
                    <a:pt x="113945" y="287328"/>
                    <a:pt x="115373" y="286185"/>
                    <a:pt x="116802" y="284947"/>
                  </a:cubicBezTo>
                  <a:cubicBezTo>
                    <a:pt x="118993" y="283519"/>
                    <a:pt x="121088" y="282090"/>
                    <a:pt x="123279" y="280661"/>
                  </a:cubicBezTo>
                  <a:cubicBezTo>
                    <a:pt x="125470" y="279232"/>
                    <a:pt x="127661" y="277708"/>
                    <a:pt x="129851" y="276279"/>
                  </a:cubicBezTo>
                  <a:cubicBezTo>
                    <a:pt x="132328" y="274565"/>
                    <a:pt x="134900" y="272851"/>
                    <a:pt x="137376" y="271041"/>
                  </a:cubicBezTo>
                  <a:cubicBezTo>
                    <a:pt x="140710" y="268755"/>
                    <a:pt x="144615" y="267135"/>
                    <a:pt x="146806" y="263421"/>
                  </a:cubicBezTo>
                  <a:cubicBezTo>
                    <a:pt x="146806" y="263421"/>
                    <a:pt x="146806" y="263421"/>
                    <a:pt x="146806" y="263421"/>
                  </a:cubicBezTo>
                  <a:cubicBezTo>
                    <a:pt x="149568" y="261421"/>
                    <a:pt x="152330" y="259420"/>
                    <a:pt x="155093" y="257325"/>
                  </a:cubicBezTo>
                  <a:cubicBezTo>
                    <a:pt x="163856" y="251609"/>
                    <a:pt x="172428" y="245514"/>
                    <a:pt x="180524" y="238846"/>
                  </a:cubicBezTo>
                  <a:cubicBezTo>
                    <a:pt x="182810" y="238465"/>
                    <a:pt x="184811" y="237513"/>
                    <a:pt x="186430" y="235989"/>
                  </a:cubicBezTo>
                  <a:lnTo>
                    <a:pt x="186430" y="235989"/>
                  </a:lnTo>
                  <a:lnTo>
                    <a:pt x="186430" y="235989"/>
                  </a:lnTo>
                  <a:cubicBezTo>
                    <a:pt x="190621" y="233608"/>
                    <a:pt x="194907" y="231321"/>
                    <a:pt x="199098" y="228940"/>
                  </a:cubicBezTo>
                  <a:cubicBezTo>
                    <a:pt x="201670" y="227225"/>
                    <a:pt x="205194" y="227416"/>
                    <a:pt x="207480" y="224940"/>
                  </a:cubicBezTo>
                  <a:cubicBezTo>
                    <a:pt x="215957" y="221225"/>
                    <a:pt x="224720" y="217891"/>
                    <a:pt x="232721" y="213033"/>
                  </a:cubicBezTo>
                  <a:cubicBezTo>
                    <a:pt x="234817" y="213224"/>
                    <a:pt x="236150" y="211986"/>
                    <a:pt x="237579" y="210747"/>
                  </a:cubicBezTo>
                  <a:lnTo>
                    <a:pt x="237579" y="210747"/>
                  </a:lnTo>
                  <a:lnTo>
                    <a:pt x="237579" y="210747"/>
                  </a:lnTo>
                  <a:cubicBezTo>
                    <a:pt x="238722" y="210081"/>
                    <a:pt x="239865" y="209414"/>
                    <a:pt x="240913" y="208747"/>
                  </a:cubicBezTo>
                  <a:cubicBezTo>
                    <a:pt x="241580" y="208366"/>
                    <a:pt x="242342" y="207985"/>
                    <a:pt x="243008" y="207604"/>
                  </a:cubicBezTo>
                  <a:lnTo>
                    <a:pt x="243008" y="207604"/>
                  </a:lnTo>
                  <a:cubicBezTo>
                    <a:pt x="247295" y="206937"/>
                    <a:pt x="250057" y="203794"/>
                    <a:pt x="253486" y="201603"/>
                  </a:cubicBezTo>
                  <a:cubicBezTo>
                    <a:pt x="253867" y="201318"/>
                    <a:pt x="254248" y="201032"/>
                    <a:pt x="254629" y="200746"/>
                  </a:cubicBezTo>
                  <a:lnTo>
                    <a:pt x="254629" y="200746"/>
                  </a:lnTo>
                  <a:cubicBezTo>
                    <a:pt x="255010" y="200651"/>
                    <a:pt x="255486" y="200556"/>
                    <a:pt x="255867" y="200365"/>
                  </a:cubicBezTo>
                  <a:lnTo>
                    <a:pt x="255867" y="200365"/>
                  </a:lnTo>
                  <a:lnTo>
                    <a:pt x="255867" y="200365"/>
                  </a:lnTo>
                  <a:cubicBezTo>
                    <a:pt x="256058" y="200651"/>
                    <a:pt x="256343" y="200936"/>
                    <a:pt x="256534" y="201222"/>
                  </a:cubicBezTo>
                  <a:cubicBezTo>
                    <a:pt x="260153" y="198746"/>
                    <a:pt x="263773" y="196269"/>
                    <a:pt x="267392" y="193888"/>
                  </a:cubicBezTo>
                  <a:cubicBezTo>
                    <a:pt x="267202" y="193603"/>
                    <a:pt x="267011" y="193317"/>
                    <a:pt x="266821" y="192936"/>
                  </a:cubicBezTo>
                  <a:lnTo>
                    <a:pt x="266821" y="192936"/>
                  </a:lnTo>
                  <a:lnTo>
                    <a:pt x="266821" y="192936"/>
                  </a:lnTo>
                  <a:cubicBezTo>
                    <a:pt x="267392" y="192364"/>
                    <a:pt x="268059" y="191793"/>
                    <a:pt x="268631" y="191221"/>
                  </a:cubicBezTo>
                  <a:cubicBezTo>
                    <a:pt x="268631" y="191221"/>
                    <a:pt x="268631" y="191221"/>
                    <a:pt x="268631" y="191221"/>
                  </a:cubicBezTo>
                  <a:lnTo>
                    <a:pt x="268631" y="191221"/>
                  </a:lnTo>
                  <a:cubicBezTo>
                    <a:pt x="274346" y="187602"/>
                    <a:pt x="279299" y="183220"/>
                    <a:pt x="283871" y="178267"/>
                  </a:cubicBezTo>
                  <a:cubicBezTo>
                    <a:pt x="287776" y="174457"/>
                    <a:pt x="292062" y="170933"/>
                    <a:pt x="294729" y="165980"/>
                  </a:cubicBezTo>
                  <a:lnTo>
                    <a:pt x="294729" y="165980"/>
                  </a:lnTo>
                  <a:cubicBezTo>
                    <a:pt x="295491" y="165408"/>
                    <a:pt x="296253" y="164742"/>
                    <a:pt x="295872" y="163599"/>
                  </a:cubicBezTo>
                  <a:lnTo>
                    <a:pt x="295872" y="163599"/>
                  </a:lnTo>
                  <a:cubicBezTo>
                    <a:pt x="299301" y="161313"/>
                    <a:pt x="300825" y="157884"/>
                    <a:pt x="302063" y="154169"/>
                  </a:cubicBezTo>
                  <a:lnTo>
                    <a:pt x="302063" y="154169"/>
                  </a:lnTo>
                  <a:lnTo>
                    <a:pt x="302063" y="154169"/>
                  </a:lnTo>
                  <a:cubicBezTo>
                    <a:pt x="304159" y="150359"/>
                    <a:pt x="306064" y="146549"/>
                    <a:pt x="306254" y="142072"/>
                  </a:cubicBezTo>
                  <a:cubicBezTo>
                    <a:pt x="307588" y="134547"/>
                    <a:pt x="308731" y="127023"/>
                    <a:pt x="307112" y="119402"/>
                  </a:cubicBezTo>
                  <a:cubicBezTo>
                    <a:pt x="307683" y="116736"/>
                    <a:pt x="305873" y="115117"/>
                    <a:pt x="304635" y="113307"/>
                  </a:cubicBezTo>
                  <a:cubicBezTo>
                    <a:pt x="305588" y="111687"/>
                    <a:pt x="304540" y="110544"/>
                    <a:pt x="303683" y="109401"/>
                  </a:cubicBezTo>
                  <a:cubicBezTo>
                    <a:pt x="303683" y="109401"/>
                    <a:pt x="303683" y="109401"/>
                    <a:pt x="303683" y="109401"/>
                  </a:cubicBezTo>
                  <a:cubicBezTo>
                    <a:pt x="303397" y="106449"/>
                    <a:pt x="301206" y="104449"/>
                    <a:pt x="299682" y="102162"/>
                  </a:cubicBezTo>
                  <a:close/>
                  <a:moveTo>
                    <a:pt x="44984" y="294091"/>
                  </a:moveTo>
                  <a:lnTo>
                    <a:pt x="44984" y="294091"/>
                  </a:lnTo>
                  <a:lnTo>
                    <a:pt x="44984" y="294091"/>
                  </a:lnTo>
                  <a:lnTo>
                    <a:pt x="44984" y="294091"/>
                  </a:lnTo>
                  <a:lnTo>
                    <a:pt x="44984" y="294091"/>
                  </a:lnTo>
                  <a:cubicBezTo>
                    <a:pt x="44984" y="294091"/>
                    <a:pt x="45079" y="294091"/>
                    <a:pt x="44984" y="294091"/>
                  </a:cubicBezTo>
                  <a:cubicBezTo>
                    <a:pt x="45079" y="294091"/>
                    <a:pt x="45079" y="294187"/>
                    <a:pt x="44984" y="294091"/>
                  </a:cubicBezTo>
                  <a:cubicBezTo>
                    <a:pt x="45079" y="294187"/>
                    <a:pt x="44984" y="294187"/>
                    <a:pt x="44984" y="294091"/>
                  </a:cubicBezTo>
                  <a:close/>
                  <a:moveTo>
                    <a:pt x="27362" y="272755"/>
                  </a:moveTo>
                  <a:cubicBezTo>
                    <a:pt x="27458" y="272660"/>
                    <a:pt x="27648" y="272565"/>
                    <a:pt x="27743" y="272469"/>
                  </a:cubicBezTo>
                  <a:cubicBezTo>
                    <a:pt x="27934" y="273231"/>
                    <a:pt x="28029" y="273612"/>
                    <a:pt x="27934" y="273898"/>
                  </a:cubicBezTo>
                  <a:cubicBezTo>
                    <a:pt x="27743" y="273517"/>
                    <a:pt x="27553" y="273136"/>
                    <a:pt x="27362" y="272755"/>
                  </a:cubicBezTo>
                  <a:close/>
                  <a:moveTo>
                    <a:pt x="28410" y="271993"/>
                  </a:moveTo>
                  <a:cubicBezTo>
                    <a:pt x="28410" y="271993"/>
                    <a:pt x="28410" y="271993"/>
                    <a:pt x="28410" y="271993"/>
                  </a:cubicBezTo>
                  <a:lnTo>
                    <a:pt x="28410" y="271993"/>
                  </a:lnTo>
                  <a:lnTo>
                    <a:pt x="28410" y="271993"/>
                  </a:lnTo>
                  <a:lnTo>
                    <a:pt x="28410" y="271993"/>
                  </a:lnTo>
                  <a:cubicBezTo>
                    <a:pt x="28410" y="271993"/>
                    <a:pt x="28410" y="271993"/>
                    <a:pt x="28410" y="271993"/>
                  </a:cubicBezTo>
                  <a:close/>
                  <a:moveTo>
                    <a:pt x="57080" y="176458"/>
                  </a:moveTo>
                  <a:lnTo>
                    <a:pt x="57080" y="176458"/>
                  </a:lnTo>
                  <a:cubicBezTo>
                    <a:pt x="57080" y="176458"/>
                    <a:pt x="57080" y="176458"/>
                    <a:pt x="57080" y="176458"/>
                  </a:cubicBezTo>
                  <a:cubicBezTo>
                    <a:pt x="57080" y="176552"/>
                    <a:pt x="57080" y="176552"/>
                    <a:pt x="57080" y="176458"/>
                  </a:cubicBezTo>
                  <a:cubicBezTo>
                    <a:pt x="57080" y="176552"/>
                    <a:pt x="57080" y="176552"/>
                    <a:pt x="57080" y="176458"/>
                  </a:cubicBezTo>
                  <a:lnTo>
                    <a:pt x="57080" y="176458"/>
                  </a:lnTo>
                  <a:lnTo>
                    <a:pt x="57080" y="176458"/>
                  </a:lnTo>
                  <a:close/>
                  <a:moveTo>
                    <a:pt x="183096" y="60919"/>
                  </a:moveTo>
                  <a:cubicBezTo>
                    <a:pt x="183001" y="60919"/>
                    <a:pt x="183001" y="60919"/>
                    <a:pt x="182906" y="61015"/>
                  </a:cubicBezTo>
                  <a:cubicBezTo>
                    <a:pt x="182906" y="60919"/>
                    <a:pt x="182906" y="60919"/>
                    <a:pt x="183001" y="60824"/>
                  </a:cubicBezTo>
                  <a:cubicBezTo>
                    <a:pt x="183001" y="60824"/>
                    <a:pt x="183001" y="60919"/>
                    <a:pt x="183096" y="60919"/>
                  </a:cubicBezTo>
                  <a:close/>
                  <a:moveTo>
                    <a:pt x="63653" y="57681"/>
                  </a:moveTo>
                  <a:cubicBezTo>
                    <a:pt x="63748" y="57681"/>
                    <a:pt x="63843" y="57681"/>
                    <a:pt x="63938" y="57681"/>
                  </a:cubicBezTo>
                  <a:cubicBezTo>
                    <a:pt x="63938" y="57776"/>
                    <a:pt x="63843" y="57776"/>
                    <a:pt x="63748" y="57871"/>
                  </a:cubicBezTo>
                  <a:lnTo>
                    <a:pt x="63748" y="57871"/>
                  </a:lnTo>
                  <a:cubicBezTo>
                    <a:pt x="63748" y="57871"/>
                    <a:pt x="63748" y="57871"/>
                    <a:pt x="63748" y="57871"/>
                  </a:cubicBezTo>
                  <a:cubicBezTo>
                    <a:pt x="63748" y="57871"/>
                    <a:pt x="63748" y="57871"/>
                    <a:pt x="63748" y="57871"/>
                  </a:cubicBezTo>
                  <a:cubicBezTo>
                    <a:pt x="63748" y="57871"/>
                    <a:pt x="63653" y="57776"/>
                    <a:pt x="63653" y="57681"/>
                  </a:cubicBezTo>
                  <a:close/>
                  <a:moveTo>
                    <a:pt x="59938" y="178458"/>
                  </a:moveTo>
                  <a:cubicBezTo>
                    <a:pt x="59938" y="178458"/>
                    <a:pt x="59938" y="178458"/>
                    <a:pt x="59938" y="178458"/>
                  </a:cubicBezTo>
                  <a:cubicBezTo>
                    <a:pt x="60128" y="178648"/>
                    <a:pt x="60224" y="178839"/>
                    <a:pt x="60414" y="179029"/>
                  </a:cubicBezTo>
                  <a:cubicBezTo>
                    <a:pt x="60414" y="179029"/>
                    <a:pt x="60414" y="179029"/>
                    <a:pt x="60509" y="179029"/>
                  </a:cubicBezTo>
                  <a:cubicBezTo>
                    <a:pt x="60509" y="179029"/>
                    <a:pt x="60509" y="179029"/>
                    <a:pt x="60509" y="179029"/>
                  </a:cubicBezTo>
                  <a:lnTo>
                    <a:pt x="60509" y="179029"/>
                  </a:lnTo>
                  <a:cubicBezTo>
                    <a:pt x="60509" y="179029"/>
                    <a:pt x="60414" y="179029"/>
                    <a:pt x="60414" y="179124"/>
                  </a:cubicBezTo>
                  <a:cubicBezTo>
                    <a:pt x="60224" y="178839"/>
                    <a:pt x="60128" y="178648"/>
                    <a:pt x="59938" y="178458"/>
                  </a:cubicBezTo>
                  <a:close/>
                  <a:moveTo>
                    <a:pt x="118231" y="51490"/>
                  </a:moveTo>
                  <a:cubicBezTo>
                    <a:pt x="118326" y="51490"/>
                    <a:pt x="118421" y="51584"/>
                    <a:pt x="118517" y="51584"/>
                  </a:cubicBezTo>
                  <a:cubicBezTo>
                    <a:pt x="118517" y="51680"/>
                    <a:pt x="118517" y="51775"/>
                    <a:pt x="118612" y="51870"/>
                  </a:cubicBezTo>
                  <a:cubicBezTo>
                    <a:pt x="118421" y="51870"/>
                    <a:pt x="118421" y="51584"/>
                    <a:pt x="118231" y="51490"/>
                  </a:cubicBezTo>
                  <a:close/>
                  <a:moveTo>
                    <a:pt x="78607" y="58824"/>
                  </a:moveTo>
                  <a:cubicBezTo>
                    <a:pt x="78607" y="58824"/>
                    <a:pt x="78702" y="58824"/>
                    <a:pt x="78607" y="58824"/>
                  </a:cubicBezTo>
                  <a:cubicBezTo>
                    <a:pt x="78702" y="58824"/>
                    <a:pt x="78702" y="58824"/>
                    <a:pt x="78702" y="58824"/>
                  </a:cubicBezTo>
                  <a:cubicBezTo>
                    <a:pt x="78702" y="58824"/>
                    <a:pt x="78702" y="58919"/>
                    <a:pt x="78702" y="58919"/>
                  </a:cubicBezTo>
                  <a:cubicBezTo>
                    <a:pt x="78702" y="58919"/>
                    <a:pt x="78702" y="58919"/>
                    <a:pt x="78607" y="58824"/>
                  </a:cubicBezTo>
                  <a:lnTo>
                    <a:pt x="78607" y="58824"/>
                  </a:lnTo>
                  <a:cubicBezTo>
                    <a:pt x="78607" y="58919"/>
                    <a:pt x="78607" y="58824"/>
                    <a:pt x="78607" y="58824"/>
                  </a:cubicBezTo>
                  <a:close/>
                  <a:moveTo>
                    <a:pt x="90132" y="38440"/>
                  </a:moveTo>
                  <a:lnTo>
                    <a:pt x="90132" y="38440"/>
                  </a:lnTo>
                  <a:lnTo>
                    <a:pt x="90132" y="38440"/>
                  </a:lnTo>
                  <a:lnTo>
                    <a:pt x="90132" y="38440"/>
                  </a:lnTo>
                  <a:cubicBezTo>
                    <a:pt x="90132" y="38440"/>
                    <a:pt x="90132" y="38440"/>
                    <a:pt x="90132" y="38440"/>
                  </a:cubicBezTo>
                  <a:cubicBezTo>
                    <a:pt x="90132" y="38440"/>
                    <a:pt x="90132" y="38440"/>
                    <a:pt x="90132" y="38440"/>
                  </a:cubicBezTo>
                  <a:close/>
                  <a:moveTo>
                    <a:pt x="125375" y="160265"/>
                  </a:moveTo>
                  <a:cubicBezTo>
                    <a:pt x="125375" y="160265"/>
                    <a:pt x="125375" y="160265"/>
                    <a:pt x="125375" y="160265"/>
                  </a:cubicBezTo>
                  <a:cubicBezTo>
                    <a:pt x="125279" y="160170"/>
                    <a:pt x="125279" y="160170"/>
                    <a:pt x="125184" y="160170"/>
                  </a:cubicBezTo>
                  <a:cubicBezTo>
                    <a:pt x="125279" y="160170"/>
                    <a:pt x="125375" y="160265"/>
                    <a:pt x="125375" y="160265"/>
                  </a:cubicBezTo>
                  <a:cubicBezTo>
                    <a:pt x="125375" y="160265"/>
                    <a:pt x="125375" y="160265"/>
                    <a:pt x="125375" y="160265"/>
                  </a:cubicBezTo>
                  <a:close/>
                  <a:moveTo>
                    <a:pt x="98133" y="40917"/>
                  </a:moveTo>
                  <a:cubicBezTo>
                    <a:pt x="98228" y="41012"/>
                    <a:pt x="98324" y="41012"/>
                    <a:pt x="98419" y="41107"/>
                  </a:cubicBezTo>
                  <a:cubicBezTo>
                    <a:pt x="98324" y="41107"/>
                    <a:pt x="98228" y="41107"/>
                    <a:pt x="98038" y="41107"/>
                  </a:cubicBezTo>
                  <a:cubicBezTo>
                    <a:pt x="98133" y="41107"/>
                    <a:pt x="98133" y="41012"/>
                    <a:pt x="98133" y="40917"/>
                  </a:cubicBezTo>
                  <a:close/>
                  <a:moveTo>
                    <a:pt x="245675" y="105972"/>
                  </a:moveTo>
                  <a:cubicBezTo>
                    <a:pt x="245675" y="105972"/>
                    <a:pt x="245675" y="105972"/>
                    <a:pt x="245675" y="105972"/>
                  </a:cubicBezTo>
                  <a:lnTo>
                    <a:pt x="245675" y="105972"/>
                  </a:lnTo>
                  <a:cubicBezTo>
                    <a:pt x="245675" y="105972"/>
                    <a:pt x="245675" y="105972"/>
                    <a:pt x="245675" y="105972"/>
                  </a:cubicBezTo>
                  <a:close/>
                  <a:moveTo>
                    <a:pt x="219863" y="120641"/>
                  </a:moveTo>
                  <a:lnTo>
                    <a:pt x="219863" y="120641"/>
                  </a:lnTo>
                  <a:cubicBezTo>
                    <a:pt x="219863" y="120546"/>
                    <a:pt x="219863" y="120546"/>
                    <a:pt x="219863" y="120451"/>
                  </a:cubicBezTo>
                  <a:cubicBezTo>
                    <a:pt x="220434" y="119784"/>
                    <a:pt x="220244" y="121308"/>
                    <a:pt x="219863" y="120641"/>
                  </a:cubicBezTo>
                  <a:close/>
                  <a:moveTo>
                    <a:pt x="222339" y="102353"/>
                  </a:moveTo>
                  <a:cubicBezTo>
                    <a:pt x="222339" y="102353"/>
                    <a:pt x="222339" y="102353"/>
                    <a:pt x="222339" y="102353"/>
                  </a:cubicBezTo>
                  <a:cubicBezTo>
                    <a:pt x="222339" y="102353"/>
                    <a:pt x="222339" y="102353"/>
                    <a:pt x="222339" y="102353"/>
                  </a:cubicBezTo>
                  <a:cubicBezTo>
                    <a:pt x="222339" y="102353"/>
                    <a:pt x="222339" y="102353"/>
                    <a:pt x="222339" y="102353"/>
                  </a:cubicBezTo>
                  <a:close/>
                  <a:moveTo>
                    <a:pt x="211766" y="98448"/>
                  </a:moveTo>
                  <a:cubicBezTo>
                    <a:pt x="211766" y="98448"/>
                    <a:pt x="211862" y="98543"/>
                    <a:pt x="211862" y="98543"/>
                  </a:cubicBezTo>
                  <a:cubicBezTo>
                    <a:pt x="211766" y="98543"/>
                    <a:pt x="211766" y="98543"/>
                    <a:pt x="211766" y="98448"/>
                  </a:cubicBezTo>
                  <a:cubicBezTo>
                    <a:pt x="211671" y="98543"/>
                    <a:pt x="211671" y="98543"/>
                    <a:pt x="211766" y="98448"/>
                  </a:cubicBezTo>
                  <a:close/>
                  <a:moveTo>
                    <a:pt x="210623" y="99209"/>
                  </a:moveTo>
                  <a:cubicBezTo>
                    <a:pt x="210623" y="99209"/>
                    <a:pt x="210623" y="99209"/>
                    <a:pt x="210623" y="99209"/>
                  </a:cubicBezTo>
                  <a:cubicBezTo>
                    <a:pt x="210623" y="99209"/>
                    <a:pt x="210719" y="99209"/>
                    <a:pt x="210623" y="99209"/>
                  </a:cubicBezTo>
                  <a:cubicBezTo>
                    <a:pt x="210719" y="99209"/>
                    <a:pt x="210623" y="99209"/>
                    <a:pt x="210623" y="99209"/>
                  </a:cubicBezTo>
                  <a:close/>
                  <a:moveTo>
                    <a:pt x="219386" y="116831"/>
                  </a:moveTo>
                  <a:cubicBezTo>
                    <a:pt x="219482" y="116926"/>
                    <a:pt x="219482" y="117021"/>
                    <a:pt x="219577" y="117212"/>
                  </a:cubicBezTo>
                  <a:cubicBezTo>
                    <a:pt x="219482" y="117212"/>
                    <a:pt x="219482" y="117307"/>
                    <a:pt x="219386" y="117307"/>
                  </a:cubicBezTo>
                  <a:cubicBezTo>
                    <a:pt x="219482" y="117117"/>
                    <a:pt x="219482" y="117021"/>
                    <a:pt x="219386" y="116831"/>
                  </a:cubicBezTo>
                  <a:close/>
                  <a:moveTo>
                    <a:pt x="209576" y="95304"/>
                  </a:moveTo>
                  <a:cubicBezTo>
                    <a:pt x="209576" y="95209"/>
                    <a:pt x="209576" y="95209"/>
                    <a:pt x="209576" y="95304"/>
                  </a:cubicBezTo>
                  <a:cubicBezTo>
                    <a:pt x="209576" y="95209"/>
                    <a:pt x="209576" y="95209"/>
                    <a:pt x="209576" y="95304"/>
                  </a:cubicBezTo>
                  <a:cubicBezTo>
                    <a:pt x="209576" y="95209"/>
                    <a:pt x="209576" y="95209"/>
                    <a:pt x="209576" y="95304"/>
                  </a:cubicBezTo>
                  <a:close/>
                  <a:moveTo>
                    <a:pt x="195002" y="92447"/>
                  </a:moveTo>
                  <a:cubicBezTo>
                    <a:pt x="195002" y="92447"/>
                    <a:pt x="195002" y="92447"/>
                    <a:pt x="195002" y="92447"/>
                  </a:cubicBezTo>
                  <a:cubicBezTo>
                    <a:pt x="195002" y="92447"/>
                    <a:pt x="195002" y="92447"/>
                    <a:pt x="195002" y="92447"/>
                  </a:cubicBezTo>
                  <a:cubicBezTo>
                    <a:pt x="195002" y="92447"/>
                    <a:pt x="195002" y="92447"/>
                    <a:pt x="195002" y="92447"/>
                  </a:cubicBezTo>
                  <a:close/>
                  <a:moveTo>
                    <a:pt x="119088" y="158169"/>
                  </a:moveTo>
                  <a:cubicBezTo>
                    <a:pt x="119088" y="158169"/>
                    <a:pt x="118993" y="158169"/>
                    <a:pt x="118993" y="158074"/>
                  </a:cubicBezTo>
                  <a:cubicBezTo>
                    <a:pt x="118993" y="158074"/>
                    <a:pt x="118993" y="158074"/>
                    <a:pt x="118993" y="157979"/>
                  </a:cubicBezTo>
                  <a:cubicBezTo>
                    <a:pt x="119088" y="158074"/>
                    <a:pt x="119088" y="158169"/>
                    <a:pt x="119088" y="158169"/>
                  </a:cubicBezTo>
                  <a:lnTo>
                    <a:pt x="119088" y="158169"/>
                  </a:lnTo>
                  <a:close/>
                  <a:moveTo>
                    <a:pt x="163189" y="83017"/>
                  </a:moveTo>
                  <a:cubicBezTo>
                    <a:pt x="163570" y="82255"/>
                    <a:pt x="163570" y="83874"/>
                    <a:pt x="163094" y="83398"/>
                  </a:cubicBezTo>
                  <a:lnTo>
                    <a:pt x="163094" y="83398"/>
                  </a:lnTo>
                  <a:cubicBezTo>
                    <a:pt x="163094" y="83303"/>
                    <a:pt x="163094" y="83303"/>
                    <a:pt x="162998" y="83208"/>
                  </a:cubicBezTo>
                  <a:cubicBezTo>
                    <a:pt x="163094" y="83112"/>
                    <a:pt x="163189" y="83112"/>
                    <a:pt x="163189" y="83017"/>
                  </a:cubicBezTo>
                  <a:close/>
                  <a:moveTo>
                    <a:pt x="166999" y="90351"/>
                  </a:moveTo>
                  <a:cubicBezTo>
                    <a:pt x="166808" y="89780"/>
                    <a:pt x="166808" y="89113"/>
                    <a:pt x="167380" y="88637"/>
                  </a:cubicBezTo>
                  <a:cubicBezTo>
                    <a:pt x="167951" y="88446"/>
                    <a:pt x="168237" y="88542"/>
                    <a:pt x="168428" y="88732"/>
                  </a:cubicBezTo>
                  <a:cubicBezTo>
                    <a:pt x="167761" y="89399"/>
                    <a:pt x="167285" y="89970"/>
                    <a:pt x="166999" y="90351"/>
                  </a:cubicBezTo>
                  <a:close/>
                  <a:moveTo>
                    <a:pt x="77940" y="190840"/>
                  </a:moveTo>
                  <a:cubicBezTo>
                    <a:pt x="78035" y="190745"/>
                    <a:pt x="78131" y="190840"/>
                    <a:pt x="78226" y="190745"/>
                  </a:cubicBezTo>
                  <a:cubicBezTo>
                    <a:pt x="78131" y="190840"/>
                    <a:pt x="78131" y="190840"/>
                    <a:pt x="78035" y="190935"/>
                  </a:cubicBezTo>
                  <a:cubicBezTo>
                    <a:pt x="78035" y="190935"/>
                    <a:pt x="78035" y="190935"/>
                    <a:pt x="77940" y="190840"/>
                  </a:cubicBezTo>
                  <a:close/>
                  <a:moveTo>
                    <a:pt x="119088" y="109116"/>
                  </a:moveTo>
                  <a:lnTo>
                    <a:pt x="119088" y="109116"/>
                  </a:lnTo>
                  <a:lnTo>
                    <a:pt x="119088" y="109116"/>
                  </a:lnTo>
                  <a:cubicBezTo>
                    <a:pt x="119088" y="109116"/>
                    <a:pt x="119088" y="109116"/>
                    <a:pt x="119088" y="109116"/>
                  </a:cubicBezTo>
                  <a:close/>
                  <a:moveTo>
                    <a:pt x="119945" y="108449"/>
                  </a:moveTo>
                  <a:cubicBezTo>
                    <a:pt x="120041" y="108354"/>
                    <a:pt x="120041" y="108258"/>
                    <a:pt x="120136" y="108163"/>
                  </a:cubicBezTo>
                  <a:cubicBezTo>
                    <a:pt x="120136" y="108258"/>
                    <a:pt x="120136" y="108258"/>
                    <a:pt x="120231" y="108354"/>
                  </a:cubicBezTo>
                  <a:cubicBezTo>
                    <a:pt x="120136" y="108354"/>
                    <a:pt x="120041" y="108449"/>
                    <a:pt x="119945" y="108449"/>
                  </a:cubicBezTo>
                  <a:close/>
                  <a:moveTo>
                    <a:pt x="123374" y="96638"/>
                  </a:moveTo>
                  <a:cubicBezTo>
                    <a:pt x="123374" y="96638"/>
                    <a:pt x="123374" y="96638"/>
                    <a:pt x="123374" y="96638"/>
                  </a:cubicBezTo>
                  <a:cubicBezTo>
                    <a:pt x="123374" y="96638"/>
                    <a:pt x="123374" y="96638"/>
                    <a:pt x="123374" y="96638"/>
                  </a:cubicBezTo>
                  <a:cubicBezTo>
                    <a:pt x="123374" y="96638"/>
                    <a:pt x="123374" y="96638"/>
                    <a:pt x="123374" y="96638"/>
                  </a:cubicBezTo>
                  <a:close/>
                  <a:moveTo>
                    <a:pt x="104515" y="106258"/>
                  </a:moveTo>
                  <a:lnTo>
                    <a:pt x="104515" y="106258"/>
                  </a:lnTo>
                  <a:lnTo>
                    <a:pt x="104515" y="106258"/>
                  </a:lnTo>
                  <a:cubicBezTo>
                    <a:pt x="104515" y="106258"/>
                    <a:pt x="104420" y="106258"/>
                    <a:pt x="104515" y="106258"/>
                  </a:cubicBezTo>
                  <a:cubicBezTo>
                    <a:pt x="104515" y="106258"/>
                    <a:pt x="104515" y="106258"/>
                    <a:pt x="104515" y="106258"/>
                  </a:cubicBezTo>
                  <a:cubicBezTo>
                    <a:pt x="104515" y="106258"/>
                    <a:pt x="104515" y="106258"/>
                    <a:pt x="104515" y="106258"/>
                  </a:cubicBezTo>
                  <a:close/>
                  <a:moveTo>
                    <a:pt x="106039" y="122641"/>
                  </a:moveTo>
                  <a:lnTo>
                    <a:pt x="106039" y="122641"/>
                  </a:lnTo>
                  <a:lnTo>
                    <a:pt x="106039" y="122641"/>
                  </a:lnTo>
                  <a:lnTo>
                    <a:pt x="106039" y="122641"/>
                  </a:lnTo>
                  <a:close/>
                  <a:moveTo>
                    <a:pt x="100419" y="74349"/>
                  </a:moveTo>
                  <a:cubicBezTo>
                    <a:pt x="100419" y="74445"/>
                    <a:pt x="100419" y="74445"/>
                    <a:pt x="100324" y="74445"/>
                  </a:cubicBezTo>
                  <a:cubicBezTo>
                    <a:pt x="100324" y="74445"/>
                    <a:pt x="100229" y="74349"/>
                    <a:pt x="100229" y="74349"/>
                  </a:cubicBezTo>
                  <a:cubicBezTo>
                    <a:pt x="100324" y="74349"/>
                    <a:pt x="100324" y="74349"/>
                    <a:pt x="100419" y="74349"/>
                  </a:cubicBezTo>
                  <a:close/>
                  <a:moveTo>
                    <a:pt x="95085" y="106353"/>
                  </a:moveTo>
                  <a:cubicBezTo>
                    <a:pt x="95085" y="106353"/>
                    <a:pt x="94990" y="106258"/>
                    <a:pt x="94990" y="106258"/>
                  </a:cubicBezTo>
                  <a:cubicBezTo>
                    <a:pt x="95085" y="106258"/>
                    <a:pt x="95085" y="106258"/>
                    <a:pt x="95180" y="106258"/>
                  </a:cubicBezTo>
                  <a:cubicBezTo>
                    <a:pt x="95085" y="106258"/>
                    <a:pt x="95085" y="106258"/>
                    <a:pt x="95085" y="106353"/>
                  </a:cubicBezTo>
                  <a:close/>
                  <a:moveTo>
                    <a:pt x="122422" y="76731"/>
                  </a:moveTo>
                  <a:lnTo>
                    <a:pt x="122422" y="76731"/>
                  </a:lnTo>
                  <a:cubicBezTo>
                    <a:pt x="122422" y="76826"/>
                    <a:pt x="122517" y="76826"/>
                    <a:pt x="122517" y="76826"/>
                  </a:cubicBezTo>
                  <a:cubicBezTo>
                    <a:pt x="122517" y="76826"/>
                    <a:pt x="122422" y="76826"/>
                    <a:pt x="122422" y="76826"/>
                  </a:cubicBezTo>
                  <a:cubicBezTo>
                    <a:pt x="122422" y="76826"/>
                    <a:pt x="122422" y="76731"/>
                    <a:pt x="122422" y="76731"/>
                  </a:cubicBezTo>
                  <a:close/>
                  <a:moveTo>
                    <a:pt x="94037" y="111878"/>
                  </a:moveTo>
                  <a:cubicBezTo>
                    <a:pt x="94037" y="111878"/>
                    <a:pt x="93942" y="111973"/>
                    <a:pt x="93942" y="111973"/>
                  </a:cubicBezTo>
                  <a:cubicBezTo>
                    <a:pt x="93942" y="111878"/>
                    <a:pt x="93942" y="111783"/>
                    <a:pt x="94037" y="111878"/>
                  </a:cubicBezTo>
                  <a:cubicBezTo>
                    <a:pt x="93942" y="111783"/>
                    <a:pt x="94037" y="111783"/>
                    <a:pt x="94037" y="111878"/>
                  </a:cubicBezTo>
                  <a:close/>
                  <a:moveTo>
                    <a:pt x="138995" y="147787"/>
                  </a:moveTo>
                  <a:cubicBezTo>
                    <a:pt x="138995" y="147787"/>
                    <a:pt x="138995" y="147692"/>
                    <a:pt x="138995" y="147787"/>
                  </a:cubicBezTo>
                  <a:cubicBezTo>
                    <a:pt x="138995" y="147787"/>
                    <a:pt x="138995" y="147787"/>
                    <a:pt x="138995" y="147787"/>
                  </a:cubicBezTo>
                  <a:cubicBezTo>
                    <a:pt x="138995" y="147787"/>
                    <a:pt x="138995" y="147787"/>
                    <a:pt x="138995" y="147787"/>
                  </a:cubicBezTo>
                  <a:close/>
                  <a:moveTo>
                    <a:pt x="166427" y="113402"/>
                  </a:moveTo>
                  <a:lnTo>
                    <a:pt x="166427" y="113402"/>
                  </a:lnTo>
                  <a:cubicBezTo>
                    <a:pt x="166618" y="113307"/>
                    <a:pt x="166808" y="113212"/>
                    <a:pt x="166999" y="113021"/>
                  </a:cubicBezTo>
                  <a:lnTo>
                    <a:pt x="166999" y="113021"/>
                  </a:lnTo>
                  <a:cubicBezTo>
                    <a:pt x="166713" y="113212"/>
                    <a:pt x="166523" y="113212"/>
                    <a:pt x="166427" y="113402"/>
                  </a:cubicBezTo>
                  <a:cubicBezTo>
                    <a:pt x="166427" y="113402"/>
                    <a:pt x="166427" y="113402"/>
                    <a:pt x="166427" y="113402"/>
                  </a:cubicBezTo>
                  <a:cubicBezTo>
                    <a:pt x="166427" y="113497"/>
                    <a:pt x="166427" y="113402"/>
                    <a:pt x="166427" y="113402"/>
                  </a:cubicBezTo>
                  <a:cubicBezTo>
                    <a:pt x="166332" y="113402"/>
                    <a:pt x="166427" y="113402"/>
                    <a:pt x="166427" y="113402"/>
                  </a:cubicBezTo>
                  <a:close/>
                  <a:moveTo>
                    <a:pt x="157379" y="81493"/>
                  </a:moveTo>
                  <a:lnTo>
                    <a:pt x="157379" y="81493"/>
                  </a:lnTo>
                  <a:lnTo>
                    <a:pt x="157379" y="81493"/>
                  </a:lnTo>
                  <a:cubicBezTo>
                    <a:pt x="157379" y="81493"/>
                    <a:pt x="157379" y="81493"/>
                    <a:pt x="157379" y="81493"/>
                  </a:cubicBezTo>
                  <a:cubicBezTo>
                    <a:pt x="157379" y="81493"/>
                    <a:pt x="157379" y="81493"/>
                    <a:pt x="157379" y="81493"/>
                  </a:cubicBezTo>
                  <a:lnTo>
                    <a:pt x="157379" y="81493"/>
                  </a:lnTo>
                  <a:close/>
                  <a:moveTo>
                    <a:pt x="102896" y="183220"/>
                  </a:moveTo>
                  <a:cubicBezTo>
                    <a:pt x="102896" y="183315"/>
                    <a:pt x="102991" y="183315"/>
                    <a:pt x="102991" y="183411"/>
                  </a:cubicBezTo>
                  <a:cubicBezTo>
                    <a:pt x="102896" y="183411"/>
                    <a:pt x="102896" y="183411"/>
                    <a:pt x="102800" y="183411"/>
                  </a:cubicBezTo>
                  <a:cubicBezTo>
                    <a:pt x="102800" y="183315"/>
                    <a:pt x="102896" y="183220"/>
                    <a:pt x="102896" y="183220"/>
                  </a:cubicBezTo>
                  <a:close/>
                  <a:moveTo>
                    <a:pt x="130232" y="139501"/>
                  </a:moveTo>
                  <a:cubicBezTo>
                    <a:pt x="130328" y="139596"/>
                    <a:pt x="130328" y="139691"/>
                    <a:pt x="130423" y="139786"/>
                  </a:cubicBezTo>
                  <a:cubicBezTo>
                    <a:pt x="130232" y="139881"/>
                    <a:pt x="130137" y="139977"/>
                    <a:pt x="129947" y="140072"/>
                  </a:cubicBezTo>
                  <a:cubicBezTo>
                    <a:pt x="130042" y="139881"/>
                    <a:pt x="130137" y="139786"/>
                    <a:pt x="130232" y="139501"/>
                  </a:cubicBezTo>
                  <a:close/>
                  <a:moveTo>
                    <a:pt x="149854" y="96067"/>
                  </a:moveTo>
                  <a:cubicBezTo>
                    <a:pt x="149854" y="95971"/>
                    <a:pt x="149854" y="95876"/>
                    <a:pt x="149854" y="95781"/>
                  </a:cubicBezTo>
                  <a:cubicBezTo>
                    <a:pt x="150044" y="95685"/>
                    <a:pt x="150140" y="95590"/>
                    <a:pt x="150330" y="95495"/>
                  </a:cubicBezTo>
                  <a:cubicBezTo>
                    <a:pt x="150140" y="95685"/>
                    <a:pt x="150044" y="95876"/>
                    <a:pt x="149854" y="96067"/>
                  </a:cubicBezTo>
                  <a:close/>
                  <a:moveTo>
                    <a:pt x="103658" y="175029"/>
                  </a:moveTo>
                  <a:lnTo>
                    <a:pt x="103658" y="175029"/>
                  </a:lnTo>
                  <a:cubicBezTo>
                    <a:pt x="103658" y="175029"/>
                    <a:pt x="103753" y="175029"/>
                    <a:pt x="103753" y="175029"/>
                  </a:cubicBezTo>
                  <a:cubicBezTo>
                    <a:pt x="103753" y="175029"/>
                    <a:pt x="103753" y="175029"/>
                    <a:pt x="103658" y="175124"/>
                  </a:cubicBezTo>
                  <a:cubicBezTo>
                    <a:pt x="103753" y="175124"/>
                    <a:pt x="103658" y="175124"/>
                    <a:pt x="103658" y="175029"/>
                  </a:cubicBezTo>
                  <a:close/>
                  <a:moveTo>
                    <a:pt x="83750" y="132262"/>
                  </a:moveTo>
                  <a:cubicBezTo>
                    <a:pt x="83846" y="132547"/>
                    <a:pt x="84036" y="132833"/>
                    <a:pt x="84131" y="133118"/>
                  </a:cubicBezTo>
                  <a:cubicBezTo>
                    <a:pt x="83846" y="132833"/>
                    <a:pt x="83465" y="132738"/>
                    <a:pt x="83179" y="132452"/>
                  </a:cubicBezTo>
                  <a:cubicBezTo>
                    <a:pt x="83369" y="132452"/>
                    <a:pt x="83465" y="132357"/>
                    <a:pt x="83750" y="132262"/>
                  </a:cubicBezTo>
                  <a:close/>
                  <a:moveTo>
                    <a:pt x="122993" y="182553"/>
                  </a:moveTo>
                  <a:cubicBezTo>
                    <a:pt x="123089" y="182553"/>
                    <a:pt x="123184" y="182553"/>
                    <a:pt x="123279" y="182553"/>
                  </a:cubicBezTo>
                  <a:cubicBezTo>
                    <a:pt x="123279" y="182649"/>
                    <a:pt x="123184" y="182649"/>
                    <a:pt x="123184" y="182744"/>
                  </a:cubicBezTo>
                  <a:cubicBezTo>
                    <a:pt x="123089" y="182649"/>
                    <a:pt x="122993" y="182553"/>
                    <a:pt x="122993" y="182553"/>
                  </a:cubicBezTo>
                  <a:close/>
                  <a:moveTo>
                    <a:pt x="128423" y="174171"/>
                  </a:moveTo>
                  <a:cubicBezTo>
                    <a:pt x="128423" y="174171"/>
                    <a:pt x="128423" y="174076"/>
                    <a:pt x="128423" y="174171"/>
                  </a:cubicBezTo>
                  <a:cubicBezTo>
                    <a:pt x="128423" y="174076"/>
                    <a:pt x="128423" y="174076"/>
                    <a:pt x="128423" y="174171"/>
                  </a:cubicBezTo>
                  <a:cubicBezTo>
                    <a:pt x="128423" y="174171"/>
                    <a:pt x="128423" y="174171"/>
                    <a:pt x="128423" y="174171"/>
                  </a:cubicBezTo>
                  <a:close/>
                  <a:moveTo>
                    <a:pt x="238532" y="116831"/>
                  </a:moveTo>
                  <a:cubicBezTo>
                    <a:pt x="238436" y="116831"/>
                    <a:pt x="238436" y="116831"/>
                    <a:pt x="238532" y="116831"/>
                  </a:cubicBezTo>
                  <a:lnTo>
                    <a:pt x="238532" y="116831"/>
                  </a:lnTo>
                  <a:lnTo>
                    <a:pt x="238532" y="116831"/>
                  </a:lnTo>
                  <a:cubicBezTo>
                    <a:pt x="238436" y="116736"/>
                    <a:pt x="238436" y="116831"/>
                    <a:pt x="238532" y="116831"/>
                  </a:cubicBezTo>
                  <a:cubicBezTo>
                    <a:pt x="238532" y="116831"/>
                    <a:pt x="238532" y="116831"/>
                    <a:pt x="238532" y="116831"/>
                  </a:cubicBezTo>
                  <a:close/>
                  <a:moveTo>
                    <a:pt x="62319" y="233226"/>
                  </a:moveTo>
                  <a:cubicBezTo>
                    <a:pt x="62224" y="233226"/>
                    <a:pt x="62224" y="233226"/>
                    <a:pt x="62319" y="233226"/>
                  </a:cubicBezTo>
                  <a:cubicBezTo>
                    <a:pt x="62224" y="233131"/>
                    <a:pt x="62224" y="232941"/>
                    <a:pt x="62319" y="232846"/>
                  </a:cubicBezTo>
                  <a:cubicBezTo>
                    <a:pt x="62224" y="232941"/>
                    <a:pt x="62319" y="233036"/>
                    <a:pt x="62319" y="233226"/>
                  </a:cubicBezTo>
                  <a:close/>
                  <a:moveTo>
                    <a:pt x="55747" y="232941"/>
                  </a:moveTo>
                  <a:cubicBezTo>
                    <a:pt x="55747" y="232941"/>
                    <a:pt x="55747" y="232941"/>
                    <a:pt x="55747" y="232941"/>
                  </a:cubicBezTo>
                  <a:cubicBezTo>
                    <a:pt x="55652" y="232941"/>
                    <a:pt x="55652" y="232941"/>
                    <a:pt x="55556" y="232941"/>
                  </a:cubicBezTo>
                  <a:cubicBezTo>
                    <a:pt x="55556" y="232941"/>
                    <a:pt x="55652" y="232846"/>
                    <a:pt x="55652" y="232846"/>
                  </a:cubicBezTo>
                  <a:cubicBezTo>
                    <a:pt x="55652" y="232846"/>
                    <a:pt x="55747" y="232846"/>
                    <a:pt x="55747" y="232941"/>
                  </a:cubicBezTo>
                  <a:lnTo>
                    <a:pt x="55747" y="232941"/>
                  </a:lnTo>
                  <a:close/>
                  <a:moveTo>
                    <a:pt x="46698" y="226559"/>
                  </a:moveTo>
                  <a:cubicBezTo>
                    <a:pt x="46603" y="226559"/>
                    <a:pt x="46508" y="226559"/>
                    <a:pt x="46412" y="226559"/>
                  </a:cubicBezTo>
                  <a:cubicBezTo>
                    <a:pt x="46508" y="226559"/>
                    <a:pt x="46508" y="226464"/>
                    <a:pt x="46603" y="226464"/>
                  </a:cubicBezTo>
                  <a:cubicBezTo>
                    <a:pt x="46603" y="226464"/>
                    <a:pt x="46698" y="226464"/>
                    <a:pt x="46698" y="226559"/>
                  </a:cubicBezTo>
                  <a:close/>
                  <a:moveTo>
                    <a:pt x="61176" y="233893"/>
                  </a:moveTo>
                  <a:cubicBezTo>
                    <a:pt x="61176" y="233893"/>
                    <a:pt x="61271" y="233893"/>
                    <a:pt x="61176" y="233893"/>
                  </a:cubicBezTo>
                  <a:cubicBezTo>
                    <a:pt x="61271" y="233893"/>
                    <a:pt x="61271" y="233893"/>
                    <a:pt x="61176" y="233893"/>
                  </a:cubicBezTo>
                  <a:cubicBezTo>
                    <a:pt x="61176" y="233893"/>
                    <a:pt x="61176" y="233893"/>
                    <a:pt x="61176" y="233893"/>
                  </a:cubicBezTo>
                  <a:close/>
                  <a:moveTo>
                    <a:pt x="67653" y="220082"/>
                  </a:moveTo>
                  <a:cubicBezTo>
                    <a:pt x="67653" y="220082"/>
                    <a:pt x="67653" y="220082"/>
                    <a:pt x="67653" y="220082"/>
                  </a:cubicBezTo>
                  <a:cubicBezTo>
                    <a:pt x="67653" y="220082"/>
                    <a:pt x="67653" y="220082"/>
                    <a:pt x="67653" y="220082"/>
                  </a:cubicBezTo>
                  <a:cubicBezTo>
                    <a:pt x="67653" y="220082"/>
                    <a:pt x="67653" y="220082"/>
                    <a:pt x="67653" y="220082"/>
                  </a:cubicBezTo>
                  <a:close/>
                  <a:moveTo>
                    <a:pt x="108896" y="196746"/>
                  </a:moveTo>
                  <a:cubicBezTo>
                    <a:pt x="108896" y="196746"/>
                    <a:pt x="108896" y="196746"/>
                    <a:pt x="108896" y="196746"/>
                  </a:cubicBezTo>
                  <a:cubicBezTo>
                    <a:pt x="108896" y="196746"/>
                    <a:pt x="108896" y="196841"/>
                    <a:pt x="108896" y="196746"/>
                  </a:cubicBezTo>
                  <a:lnTo>
                    <a:pt x="108896" y="196746"/>
                  </a:lnTo>
                  <a:lnTo>
                    <a:pt x="108896" y="196746"/>
                  </a:lnTo>
                  <a:cubicBezTo>
                    <a:pt x="108896" y="196841"/>
                    <a:pt x="108896" y="196746"/>
                    <a:pt x="108896" y="196746"/>
                  </a:cubicBezTo>
                  <a:close/>
                  <a:moveTo>
                    <a:pt x="123089" y="152359"/>
                  </a:moveTo>
                  <a:cubicBezTo>
                    <a:pt x="122993" y="152264"/>
                    <a:pt x="122993" y="152168"/>
                    <a:pt x="122898" y="152074"/>
                  </a:cubicBezTo>
                  <a:cubicBezTo>
                    <a:pt x="122993" y="152074"/>
                    <a:pt x="123184" y="152168"/>
                    <a:pt x="123279" y="152168"/>
                  </a:cubicBezTo>
                  <a:cubicBezTo>
                    <a:pt x="123184" y="152168"/>
                    <a:pt x="123184" y="152264"/>
                    <a:pt x="123089" y="152359"/>
                  </a:cubicBezTo>
                  <a:close/>
                  <a:moveTo>
                    <a:pt x="235198" y="123784"/>
                  </a:moveTo>
                  <a:lnTo>
                    <a:pt x="235198" y="123784"/>
                  </a:lnTo>
                  <a:cubicBezTo>
                    <a:pt x="235198" y="123784"/>
                    <a:pt x="235198" y="123784"/>
                    <a:pt x="235198" y="123784"/>
                  </a:cubicBezTo>
                  <a:lnTo>
                    <a:pt x="235198" y="123784"/>
                  </a:lnTo>
                  <a:close/>
                  <a:moveTo>
                    <a:pt x="131756" y="57681"/>
                  </a:moveTo>
                  <a:cubicBezTo>
                    <a:pt x="131756" y="57681"/>
                    <a:pt x="131756" y="57681"/>
                    <a:pt x="131756" y="57681"/>
                  </a:cubicBezTo>
                  <a:cubicBezTo>
                    <a:pt x="131756" y="57681"/>
                    <a:pt x="131756" y="57681"/>
                    <a:pt x="131756" y="57681"/>
                  </a:cubicBezTo>
                  <a:cubicBezTo>
                    <a:pt x="131756" y="57681"/>
                    <a:pt x="131756" y="57681"/>
                    <a:pt x="131756" y="57681"/>
                  </a:cubicBezTo>
                  <a:close/>
                  <a:moveTo>
                    <a:pt x="130232" y="66063"/>
                  </a:moveTo>
                  <a:cubicBezTo>
                    <a:pt x="130518" y="66349"/>
                    <a:pt x="130804" y="66634"/>
                    <a:pt x="131280" y="66920"/>
                  </a:cubicBezTo>
                  <a:cubicBezTo>
                    <a:pt x="130423" y="67015"/>
                    <a:pt x="130137" y="66634"/>
                    <a:pt x="130232" y="66063"/>
                  </a:cubicBezTo>
                  <a:close/>
                  <a:moveTo>
                    <a:pt x="71939" y="79303"/>
                  </a:moveTo>
                  <a:lnTo>
                    <a:pt x="71939" y="79303"/>
                  </a:lnTo>
                  <a:lnTo>
                    <a:pt x="71939" y="79303"/>
                  </a:lnTo>
                  <a:cubicBezTo>
                    <a:pt x="71939" y="79303"/>
                    <a:pt x="71939" y="79303"/>
                    <a:pt x="71939" y="79303"/>
                  </a:cubicBezTo>
                  <a:close/>
                  <a:moveTo>
                    <a:pt x="137186" y="187126"/>
                  </a:moveTo>
                  <a:cubicBezTo>
                    <a:pt x="137186" y="187126"/>
                    <a:pt x="137281" y="187126"/>
                    <a:pt x="137281" y="187126"/>
                  </a:cubicBezTo>
                  <a:cubicBezTo>
                    <a:pt x="137281" y="187126"/>
                    <a:pt x="137281" y="187126"/>
                    <a:pt x="137186" y="187126"/>
                  </a:cubicBezTo>
                  <a:cubicBezTo>
                    <a:pt x="137186" y="187126"/>
                    <a:pt x="137186" y="187126"/>
                    <a:pt x="137186" y="187126"/>
                  </a:cubicBezTo>
                  <a:close/>
                  <a:moveTo>
                    <a:pt x="182715" y="107115"/>
                  </a:moveTo>
                  <a:cubicBezTo>
                    <a:pt x="182810" y="107211"/>
                    <a:pt x="182906" y="107211"/>
                    <a:pt x="183001" y="107306"/>
                  </a:cubicBezTo>
                  <a:cubicBezTo>
                    <a:pt x="182906" y="107306"/>
                    <a:pt x="182810" y="107306"/>
                    <a:pt x="182715" y="107211"/>
                  </a:cubicBezTo>
                  <a:cubicBezTo>
                    <a:pt x="182715" y="107211"/>
                    <a:pt x="182715" y="107115"/>
                    <a:pt x="182715" y="107115"/>
                  </a:cubicBezTo>
                  <a:close/>
                  <a:moveTo>
                    <a:pt x="235198" y="123784"/>
                  </a:moveTo>
                  <a:cubicBezTo>
                    <a:pt x="235293" y="123879"/>
                    <a:pt x="235293" y="123879"/>
                    <a:pt x="235293" y="123975"/>
                  </a:cubicBezTo>
                  <a:cubicBezTo>
                    <a:pt x="235198" y="123975"/>
                    <a:pt x="235103" y="123975"/>
                    <a:pt x="235007" y="123975"/>
                  </a:cubicBezTo>
                  <a:cubicBezTo>
                    <a:pt x="235103" y="123879"/>
                    <a:pt x="235198" y="123879"/>
                    <a:pt x="235198" y="123784"/>
                  </a:cubicBezTo>
                  <a:close/>
                  <a:moveTo>
                    <a:pt x="236341" y="123022"/>
                  </a:moveTo>
                  <a:cubicBezTo>
                    <a:pt x="236341" y="123022"/>
                    <a:pt x="236341" y="123022"/>
                    <a:pt x="236341" y="123022"/>
                  </a:cubicBezTo>
                  <a:cubicBezTo>
                    <a:pt x="236341" y="123022"/>
                    <a:pt x="236246" y="123022"/>
                    <a:pt x="236341" y="123022"/>
                  </a:cubicBezTo>
                  <a:cubicBezTo>
                    <a:pt x="236246" y="123022"/>
                    <a:pt x="236341" y="123022"/>
                    <a:pt x="236341" y="123022"/>
                  </a:cubicBezTo>
                  <a:close/>
                  <a:moveTo>
                    <a:pt x="128042" y="52251"/>
                  </a:moveTo>
                  <a:cubicBezTo>
                    <a:pt x="127946" y="52156"/>
                    <a:pt x="127851" y="51966"/>
                    <a:pt x="127756" y="51870"/>
                  </a:cubicBezTo>
                  <a:cubicBezTo>
                    <a:pt x="127851" y="51870"/>
                    <a:pt x="127946" y="51870"/>
                    <a:pt x="128042" y="51870"/>
                  </a:cubicBezTo>
                  <a:cubicBezTo>
                    <a:pt x="128042" y="52061"/>
                    <a:pt x="128042" y="52156"/>
                    <a:pt x="128042" y="52251"/>
                  </a:cubicBezTo>
                  <a:close/>
                  <a:moveTo>
                    <a:pt x="46889" y="206842"/>
                  </a:moveTo>
                  <a:cubicBezTo>
                    <a:pt x="47079" y="206937"/>
                    <a:pt x="47270" y="207033"/>
                    <a:pt x="47365" y="206842"/>
                  </a:cubicBezTo>
                  <a:cubicBezTo>
                    <a:pt x="48032" y="206271"/>
                    <a:pt x="47555" y="207509"/>
                    <a:pt x="47174" y="207033"/>
                  </a:cubicBezTo>
                  <a:cubicBezTo>
                    <a:pt x="47079" y="207128"/>
                    <a:pt x="46984" y="207033"/>
                    <a:pt x="46889" y="206842"/>
                  </a:cubicBezTo>
                  <a:cubicBezTo>
                    <a:pt x="46889" y="206937"/>
                    <a:pt x="46889" y="206937"/>
                    <a:pt x="46889" y="206842"/>
                  </a:cubicBezTo>
                  <a:close/>
                  <a:moveTo>
                    <a:pt x="37078" y="228274"/>
                  </a:moveTo>
                  <a:cubicBezTo>
                    <a:pt x="37364" y="228178"/>
                    <a:pt x="37745" y="228274"/>
                    <a:pt x="38316" y="228654"/>
                  </a:cubicBezTo>
                  <a:cubicBezTo>
                    <a:pt x="37840" y="228464"/>
                    <a:pt x="37459" y="228368"/>
                    <a:pt x="37078" y="228274"/>
                  </a:cubicBezTo>
                  <a:close/>
                  <a:moveTo>
                    <a:pt x="101657" y="32249"/>
                  </a:moveTo>
                  <a:cubicBezTo>
                    <a:pt x="101657" y="32249"/>
                    <a:pt x="101657" y="32154"/>
                    <a:pt x="101657" y="32154"/>
                  </a:cubicBezTo>
                  <a:cubicBezTo>
                    <a:pt x="101657" y="32154"/>
                    <a:pt x="101753" y="32249"/>
                    <a:pt x="101753" y="32249"/>
                  </a:cubicBezTo>
                  <a:cubicBezTo>
                    <a:pt x="101753" y="32249"/>
                    <a:pt x="101753" y="32249"/>
                    <a:pt x="101657" y="32249"/>
                  </a:cubicBezTo>
                  <a:close/>
                  <a:moveTo>
                    <a:pt x="69558" y="61872"/>
                  </a:moveTo>
                  <a:cubicBezTo>
                    <a:pt x="69558" y="61872"/>
                    <a:pt x="69653" y="61872"/>
                    <a:pt x="69558" y="61872"/>
                  </a:cubicBezTo>
                  <a:lnTo>
                    <a:pt x="69558" y="61872"/>
                  </a:lnTo>
                  <a:lnTo>
                    <a:pt x="69558" y="61872"/>
                  </a:lnTo>
                  <a:cubicBezTo>
                    <a:pt x="69463" y="61872"/>
                    <a:pt x="69463" y="61967"/>
                    <a:pt x="69368" y="61967"/>
                  </a:cubicBezTo>
                  <a:cubicBezTo>
                    <a:pt x="69368" y="61872"/>
                    <a:pt x="69368" y="61872"/>
                    <a:pt x="69368" y="61776"/>
                  </a:cubicBezTo>
                  <a:cubicBezTo>
                    <a:pt x="69463" y="61776"/>
                    <a:pt x="69558" y="61776"/>
                    <a:pt x="69558" y="61872"/>
                  </a:cubicBezTo>
                  <a:close/>
                  <a:moveTo>
                    <a:pt x="103753" y="233702"/>
                  </a:moveTo>
                  <a:cubicBezTo>
                    <a:pt x="103753" y="233702"/>
                    <a:pt x="103753" y="233702"/>
                    <a:pt x="103753" y="233702"/>
                  </a:cubicBezTo>
                  <a:cubicBezTo>
                    <a:pt x="103753" y="233608"/>
                    <a:pt x="103753" y="233608"/>
                    <a:pt x="103753" y="233608"/>
                  </a:cubicBezTo>
                  <a:cubicBezTo>
                    <a:pt x="103753" y="233608"/>
                    <a:pt x="103753" y="233608"/>
                    <a:pt x="103753" y="233608"/>
                  </a:cubicBezTo>
                  <a:cubicBezTo>
                    <a:pt x="103753" y="233608"/>
                    <a:pt x="103753" y="233608"/>
                    <a:pt x="103753" y="233512"/>
                  </a:cubicBezTo>
                  <a:cubicBezTo>
                    <a:pt x="103753" y="233608"/>
                    <a:pt x="103753" y="233608"/>
                    <a:pt x="103753" y="233702"/>
                  </a:cubicBezTo>
                  <a:close/>
                  <a:moveTo>
                    <a:pt x="104039" y="230083"/>
                  </a:moveTo>
                  <a:cubicBezTo>
                    <a:pt x="104134" y="230083"/>
                    <a:pt x="104134" y="230083"/>
                    <a:pt x="104039" y="230083"/>
                  </a:cubicBezTo>
                  <a:cubicBezTo>
                    <a:pt x="104134" y="230178"/>
                    <a:pt x="104134" y="230178"/>
                    <a:pt x="104039" y="230083"/>
                  </a:cubicBezTo>
                  <a:cubicBezTo>
                    <a:pt x="104039" y="230178"/>
                    <a:pt x="104039" y="230083"/>
                    <a:pt x="104039" y="230083"/>
                  </a:cubicBezTo>
                  <a:close/>
                  <a:moveTo>
                    <a:pt x="207480" y="125213"/>
                  </a:moveTo>
                  <a:cubicBezTo>
                    <a:pt x="207480" y="125213"/>
                    <a:pt x="207480" y="125213"/>
                    <a:pt x="207480" y="125213"/>
                  </a:cubicBezTo>
                  <a:cubicBezTo>
                    <a:pt x="207480" y="125213"/>
                    <a:pt x="207575" y="125213"/>
                    <a:pt x="207480" y="125213"/>
                  </a:cubicBezTo>
                  <a:cubicBezTo>
                    <a:pt x="207480" y="125213"/>
                    <a:pt x="207480" y="125213"/>
                    <a:pt x="207480" y="125213"/>
                  </a:cubicBezTo>
                  <a:close/>
                  <a:moveTo>
                    <a:pt x="258439" y="125403"/>
                  </a:moveTo>
                  <a:cubicBezTo>
                    <a:pt x="258534" y="125403"/>
                    <a:pt x="258534" y="125403"/>
                    <a:pt x="258439" y="125403"/>
                  </a:cubicBezTo>
                  <a:cubicBezTo>
                    <a:pt x="258534" y="125403"/>
                    <a:pt x="258534" y="125403"/>
                    <a:pt x="258439" y="125403"/>
                  </a:cubicBezTo>
                  <a:cubicBezTo>
                    <a:pt x="258439" y="125403"/>
                    <a:pt x="258439" y="125403"/>
                    <a:pt x="258439" y="125403"/>
                  </a:cubicBezTo>
                  <a:close/>
                  <a:moveTo>
                    <a:pt x="225768" y="74730"/>
                  </a:moveTo>
                  <a:cubicBezTo>
                    <a:pt x="225768" y="74730"/>
                    <a:pt x="225673" y="74730"/>
                    <a:pt x="225673" y="74730"/>
                  </a:cubicBezTo>
                  <a:cubicBezTo>
                    <a:pt x="225673" y="74730"/>
                    <a:pt x="225673" y="74635"/>
                    <a:pt x="225673" y="74635"/>
                  </a:cubicBezTo>
                  <a:cubicBezTo>
                    <a:pt x="225673" y="74635"/>
                    <a:pt x="225673" y="74730"/>
                    <a:pt x="225768" y="74730"/>
                  </a:cubicBezTo>
                  <a:close/>
                  <a:moveTo>
                    <a:pt x="63557" y="73969"/>
                  </a:moveTo>
                  <a:lnTo>
                    <a:pt x="63557" y="73969"/>
                  </a:lnTo>
                  <a:lnTo>
                    <a:pt x="63557" y="73969"/>
                  </a:lnTo>
                  <a:cubicBezTo>
                    <a:pt x="63557" y="73969"/>
                    <a:pt x="63557" y="73969"/>
                    <a:pt x="63557" y="73969"/>
                  </a:cubicBezTo>
                  <a:cubicBezTo>
                    <a:pt x="63557" y="73969"/>
                    <a:pt x="63557" y="73969"/>
                    <a:pt x="63557" y="73969"/>
                  </a:cubicBezTo>
                  <a:cubicBezTo>
                    <a:pt x="63557" y="73969"/>
                    <a:pt x="63557" y="73969"/>
                    <a:pt x="63557" y="73969"/>
                  </a:cubicBezTo>
                  <a:lnTo>
                    <a:pt x="63557" y="73969"/>
                  </a:lnTo>
                  <a:lnTo>
                    <a:pt x="63557" y="73969"/>
                  </a:lnTo>
                  <a:lnTo>
                    <a:pt x="63557" y="73969"/>
                  </a:lnTo>
                  <a:close/>
                  <a:moveTo>
                    <a:pt x="67558" y="77493"/>
                  </a:moveTo>
                  <a:cubicBezTo>
                    <a:pt x="67558" y="77493"/>
                    <a:pt x="67558" y="77588"/>
                    <a:pt x="67558" y="77493"/>
                  </a:cubicBezTo>
                  <a:cubicBezTo>
                    <a:pt x="67558" y="77588"/>
                    <a:pt x="67558" y="77588"/>
                    <a:pt x="67558" y="77493"/>
                  </a:cubicBezTo>
                  <a:cubicBezTo>
                    <a:pt x="67558" y="77493"/>
                    <a:pt x="67558" y="77493"/>
                    <a:pt x="67558" y="77493"/>
                  </a:cubicBezTo>
                  <a:close/>
                  <a:moveTo>
                    <a:pt x="53461" y="131404"/>
                  </a:moveTo>
                  <a:cubicBezTo>
                    <a:pt x="53461" y="131404"/>
                    <a:pt x="53366" y="131309"/>
                    <a:pt x="53366" y="131309"/>
                  </a:cubicBezTo>
                  <a:cubicBezTo>
                    <a:pt x="53461" y="131309"/>
                    <a:pt x="53461" y="131309"/>
                    <a:pt x="53461" y="131214"/>
                  </a:cubicBezTo>
                  <a:cubicBezTo>
                    <a:pt x="53461" y="131309"/>
                    <a:pt x="53461" y="131404"/>
                    <a:pt x="53461" y="131404"/>
                  </a:cubicBezTo>
                  <a:close/>
                  <a:moveTo>
                    <a:pt x="26124" y="214938"/>
                  </a:moveTo>
                  <a:cubicBezTo>
                    <a:pt x="26124" y="214938"/>
                    <a:pt x="26029" y="214938"/>
                    <a:pt x="26029" y="214938"/>
                  </a:cubicBezTo>
                  <a:cubicBezTo>
                    <a:pt x="26029" y="214843"/>
                    <a:pt x="26029" y="214843"/>
                    <a:pt x="26124" y="214748"/>
                  </a:cubicBezTo>
                  <a:cubicBezTo>
                    <a:pt x="26124" y="214843"/>
                    <a:pt x="26124" y="214843"/>
                    <a:pt x="26124" y="214938"/>
                  </a:cubicBezTo>
                  <a:close/>
                  <a:moveTo>
                    <a:pt x="69749" y="253610"/>
                  </a:moveTo>
                  <a:cubicBezTo>
                    <a:pt x="69749" y="253515"/>
                    <a:pt x="69749" y="253515"/>
                    <a:pt x="69749" y="253610"/>
                  </a:cubicBezTo>
                  <a:lnTo>
                    <a:pt x="69749" y="253610"/>
                  </a:lnTo>
                  <a:cubicBezTo>
                    <a:pt x="69749" y="253515"/>
                    <a:pt x="69749" y="253515"/>
                    <a:pt x="69749" y="253610"/>
                  </a:cubicBezTo>
                  <a:cubicBezTo>
                    <a:pt x="69844" y="253515"/>
                    <a:pt x="69749" y="253515"/>
                    <a:pt x="69749" y="253610"/>
                  </a:cubicBezTo>
                  <a:close/>
                  <a:moveTo>
                    <a:pt x="136328" y="211510"/>
                  </a:moveTo>
                  <a:lnTo>
                    <a:pt x="136328" y="211510"/>
                  </a:lnTo>
                  <a:cubicBezTo>
                    <a:pt x="136424" y="211605"/>
                    <a:pt x="136424" y="211605"/>
                    <a:pt x="136519" y="211700"/>
                  </a:cubicBezTo>
                  <a:cubicBezTo>
                    <a:pt x="136424" y="211700"/>
                    <a:pt x="136424" y="211700"/>
                    <a:pt x="136328" y="211700"/>
                  </a:cubicBezTo>
                  <a:cubicBezTo>
                    <a:pt x="136328" y="211605"/>
                    <a:pt x="136328" y="211510"/>
                    <a:pt x="136328" y="211510"/>
                  </a:cubicBezTo>
                  <a:close/>
                  <a:moveTo>
                    <a:pt x="205575" y="131499"/>
                  </a:moveTo>
                  <a:cubicBezTo>
                    <a:pt x="205575" y="131404"/>
                    <a:pt x="205480" y="131404"/>
                    <a:pt x="205480" y="131309"/>
                  </a:cubicBezTo>
                  <a:lnTo>
                    <a:pt x="205480" y="131309"/>
                  </a:lnTo>
                  <a:lnTo>
                    <a:pt x="205480" y="131309"/>
                  </a:lnTo>
                  <a:lnTo>
                    <a:pt x="205480" y="131309"/>
                  </a:lnTo>
                  <a:cubicBezTo>
                    <a:pt x="205575" y="131309"/>
                    <a:pt x="205575" y="131404"/>
                    <a:pt x="205670" y="131404"/>
                  </a:cubicBezTo>
                  <a:cubicBezTo>
                    <a:pt x="205670" y="131404"/>
                    <a:pt x="205575" y="131404"/>
                    <a:pt x="205575" y="131499"/>
                  </a:cubicBezTo>
                  <a:close/>
                  <a:moveTo>
                    <a:pt x="263011" y="101591"/>
                  </a:moveTo>
                  <a:cubicBezTo>
                    <a:pt x="263106" y="101591"/>
                    <a:pt x="263106" y="101591"/>
                    <a:pt x="263011" y="101591"/>
                  </a:cubicBezTo>
                  <a:cubicBezTo>
                    <a:pt x="263106" y="101686"/>
                    <a:pt x="263106" y="101686"/>
                    <a:pt x="263011" y="101591"/>
                  </a:cubicBezTo>
                  <a:cubicBezTo>
                    <a:pt x="263011" y="101686"/>
                    <a:pt x="263011" y="101686"/>
                    <a:pt x="263011" y="101591"/>
                  </a:cubicBezTo>
                  <a:close/>
                  <a:moveTo>
                    <a:pt x="95847" y="240561"/>
                  </a:moveTo>
                  <a:cubicBezTo>
                    <a:pt x="95942" y="240656"/>
                    <a:pt x="96038" y="240846"/>
                    <a:pt x="96133" y="240942"/>
                  </a:cubicBezTo>
                  <a:cubicBezTo>
                    <a:pt x="95847" y="240942"/>
                    <a:pt x="95466" y="241037"/>
                    <a:pt x="95180" y="241037"/>
                  </a:cubicBezTo>
                  <a:cubicBezTo>
                    <a:pt x="95371" y="240846"/>
                    <a:pt x="95561" y="240751"/>
                    <a:pt x="95847" y="240561"/>
                  </a:cubicBezTo>
                  <a:close/>
                  <a:moveTo>
                    <a:pt x="154902" y="173505"/>
                  </a:moveTo>
                  <a:lnTo>
                    <a:pt x="154902" y="173505"/>
                  </a:lnTo>
                  <a:lnTo>
                    <a:pt x="154902" y="173505"/>
                  </a:lnTo>
                  <a:lnTo>
                    <a:pt x="154902" y="173505"/>
                  </a:lnTo>
                  <a:close/>
                  <a:moveTo>
                    <a:pt x="259772" y="125308"/>
                  </a:moveTo>
                  <a:cubicBezTo>
                    <a:pt x="259677" y="125118"/>
                    <a:pt x="259677" y="124832"/>
                    <a:pt x="259582" y="124642"/>
                  </a:cubicBezTo>
                  <a:lnTo>
                    <a:pt x="259582" y="124642"/>
                  </a:lnTo>
                  <a:lnTo>
                    <a:pt x="259582" y="124642"/>
                  </a:lnTo>
                  <a:cubicBezTo>
                    <a:pt x="259677" y="124546"/>
                    <a:pt x="259772" y="124546"/>
                    <a:pt x="259772" y="124451"/>
                  </a:cubicBezTo>
                  <a:cubicBezTo>
                    <a:pt x="259963" y="124927"/>
                    <a:pt x="259963" y="125213"/>
                    <a:pt x="259772" y="125308"/>
                  </a:cubicBezTo>
                  <a:close/>
                  <a:moveTo>
                    <a:pt x="198336" y="64824"/>
                  </a:moveTo>
                  <a:cubicBezTo>
                    <a:pt x="198336" y="64824"/>
                    <a:pt x="198336" y="64824"/>
                    <a:pt x="198336" y="64824"/>
                  </a:cubicBezTo>
                  <a:cubicBezTo>
                    <a:pt x="198336" y="64824"/>
                    <a:pt x="198336" y="64824"/>
                    <a:pt x="198336" y="64824"/>
                  </a:cubicBezTo>
                  <a:cubicBezTo>
                    <a:pt x="198336" y="64824"/>
                    <a:pt x="198336" y="64824"/>
                    <a:pt x="198336" y="64824"/>
                  </a:cubicBezTo>
                  <a:close/>
                  <a:moveTo>
                    <a:pt x="97657" y="23772"/>
                  </a:moveTo>
                  <a:cubicBezTo>
                    <a:pt x="97657" y="23772"/>
                    <a:pt x="97657" y="23772"/>
                    <a:pt x="97657" y="23772"/>
                  </a:cubicBezTo>
                  <a:cubicBezTo>
                    <a:pt x="97657" y="23676"/>
                    <a:pt x="97657" y="23676"/>
                    <a:pt x="97752" y="23676"/>
                  </a:cubicBezTo>
                  <a:cubicBezTo>
                    <a:pt x="97752" y="23772"/>
                    <a:pt x="97752" y="23772"/>
                    <a:pt x="97657" y="23772"/>
                  </a:cubicBezTo>
                  <a:close/>
                  <a:moveTo>
                    <a:pt x="64700" y="82636"/>
                  </a:moveTo>
                  <a:cubicBezTo>
                    <a:pt x="64700" y="82636"/>
                    <a:pt x="64605" y="82541"/>
                    <a:pt x="64700" y="82636"/>
                  </a:cubicBezTo>
                  <a:cubicBezTo>
                    <a:pt x="64605" y="82541"/>
                    <a:pt x="64700" y="82541"/>
                    <a:pt x="64700" y="82636"/>
                  </a:cubicBezTo>
                  <a:cubicBezTo>
                    <a:pt x="64700" y="82541"/>
                    <a:pt x="64700" y="82636"/>
                    <a:pt x="64700" y="82636"/>
                  </a:cubicBezTo>
                  <a:close/>
                  <a:moveTo>
                    <a:pt x="26410" y="208462"/>
                  </a:moveTo>
                  <a:cubicBezTo>
                    <a:pt x="26410" y="208462"/>
                    <a:pt x="26410" y="208462"/>
                    <a:pt x="26410" y="208462"/>
                  </a:cubicBezTo>
                  <a:cubicBezTo>
                    <a:pt x="26410" y="208462"/>
                    <a:pt x="26410" y="208462"/>
                    <a:pt x="26410" y="208462"/>
                  </a:cubicBezTo>
                  <a:cubicBezTo>
                    <a:pt x="26410" y="208462"/>
                    <a:pt x="26410" y="208366"/>
                    <a:pt x="26410" y="208462"/>
                  </a:cubicBezTo>
                  <a:cubicBezTo>
                    <a:pt x="26410" y="208366"/>
                    <a:pt x="26410" y="208366"/>
                    <a:pt x="26410" y="208462"/>
                  </a:cubicBezTo>
                  <a:close/>
                  <a:moveTo>
                    <a:pt x="23171" y="229131"/>
                  </a:moveTo>
                  <a:cubicBezTo>
                    <a:pt x="22886" y="229131"/>
                    <a:pt x="22505" y="229131"/>
                    <a:pt x="22124" y="229131"/>
                  </a:cubicBezTo>
                  <a:cubicBezTo>
                    <a:pt x="22124" y="229131"/>
                    <a:pt x="22124" y="229131"/>
                    <a:pt x="22124" y="229131"/>
                  </a:cubicBezTo>
                  <a:cubicBezTo>
                    <a:pt x="22505" y="229131"/>
                    <a:pt x="22886" y="229131"/>
                    <a:pt x="23171" y="229131"/>
                  </a:cubicBezTo>
                  <a:close/>
                  <a:moveTo>
                    <a:pt x="50127" y="261992"/>
                  </a:moveTo>
                  <a:lnTo>
                    <a:pt x="50127" y="261992"/>
                  </a:lnTo>
                  <a:cubicBezTo>
                    <a:pt x="49937" y="261611"/>
                    <a:pt x="49651" y="261325"/>
                    <a:pt x="49460" y="260944"/>
                  </a:cubicBezTo>
                  <a:cubicBezTo>
                    <a:pt x="49460" y="260944"/>
                    <a:pt x="49460" y="260944"/>
                    <a:pt x="49556" y="260944"/>
                  </a:cubicBezTo>
                  <a:cubicBezTo>
                    <a:pt x="49556" y="261421"/>
                    <a:pt x="49651" y="261801"/>
                    <a:pt x="50127" y="261992"/>
                  </a:cubicBezTo>
                  <a:close/>
                  <a:moveTo>
                    <a:pt x="156426" y="185125"/>
                  </a:moveTo>
                  <a:cubicBezTo>
                    <a:pt x="156426" y="185125"/>
                    <a:pt x="156521" y="185125"/>
                    <a:pt x="156521" y="185030"/>
                  </a:cubicBezTo>
                  <a:cubicBezTo>
                    <a:pt x="156521" y="185125"/>
                    <a:pt x="156521" y="185125"/>
                    <a:pt x="156426" y="185125"/>
                  </a:cubicBezTo>
                  <a:cubicBezTo>
                    <a:pt x="156426" y="185221"/>
                    <a:pt x="156426" y="185125"/>
                    <a:pt x="156426" y="185125"/>
                  </a:cubicBezTo>
                  <a:close/>
                  <a:moveTo>
                    <a:pt x="262535" y="110259"/>
                  </a:moveTo>
                  <a:cubicBezTo>
                    <a:pt x="262535" y="110163"/>
                    <a:pt x="262439" y="110163"/>
                    <a:pt x="262439" y="110068"/>
                  </a:cubicBezTo>
                  <a:cubicBezTo>
                    <a:pt x="262916" y="109497"/>
                    <a:pt x="263392" y="109401"/>
                    <a:pt x="263868" y="109497"/>
                  </a:cubicBezTo>
                  <a:cubicBezTo>
                    <a:pt x="263582" y="109877"/>
                    <a:pt x="263106" y="110068"/>
                    <a:pt x="262535" y="110259"/>
                  </a:cubicBezTo>
                  <a:close/>
                  <a:moveTo>
                    <a:pt x="283871" y="111402"/>
                  </a:moveTo>
                  <a:cubicBezTo>
                    <a:pt x="283775" y="111402"/>
                    <a:pt x="283775" y="111306"/>
                    <a:pt x="283680" y="111306"/>
                  </a:cubicBezTo>
                  <a:cubicBezTo>
                    <a:pt x="283680" y="111306"/>
                    <a:pt x="283775" y="111211"/>
                    <a:pt x="283775" y="111211"/>
                  </a:cubicBezTo>
                  <a:cubicBezTo>
                    <a:pt x="283775" y="111211"/>
                    <a:pt x="283775" y="111306"/>
                    <a:pt x="283871" y="111402"/>
                  </a:cubicBezTo>
                  <a:lnTo>
                    <a:pt x="283871" y="111402"/>
                  </a:lnTo>
                  <a:close/>
                  <a:moveTo>
                    <a:pt x="109277" y="22248"/>
                  </a:moveTo>
                  <a:cubicBezTo>
                    <a:pt x="109277" y="22248"/>
                    <a:pt x="109277" y="22248"/>
                    <a:pt x="109277" y="22248"/>
                  </a:cubicBezTo>
                  <a:cubicBezTo>
                    <a:pt x="109277" y="22248"/>
                    <a:pt x="109182" y="22153"/>
                    <a:pt x="109277" y="22248"/>
                  </a:cubicBezTo>
                  <a:cubicBezTo>
                    <a:pt x="109277" y="22153"/>
                    <a:pt x="109277" y="22153"/>
                    <a:pt x="109277" y="22248"/>
                  </a:cubicBezTo>
                  <a:cubicBezTo>
                    <a:pt x="109277" y="22153"/>
                    <a:pt x="109277" y="22248"/>
                    <a:pt x="109277" y="22248"/>
                  </a:cubicBezTo>
                  <a:close/>
                  <a:moveTo>
                    <a:pt x="69177" y="19295"/>
                  </a:moveTo>
                  <a:cubicBezTo>
                    <a:pt x="69177" y="19295"/>
                    <a:pt x="69177" y="19295"/>
                    <a:pt x="69177" y="19295"/>
                  </a:cubicBezTo>
                  <a:cubicBezTo>
                    <a:pt x="69177" y="19295"/>
                    <a:pt x="69177" y="19295"/>
                    <a:pt x="69177" y="19295"/>
                  </a:cubicBezTo>
                  <a:cubicBezTo>
                    <a:pt x="69272" y="19295"/>
                    <a:pt x="69177" y="19295"/>
                    <a:pt x="69177" y="19295"/>
                  </a:cubicBezTo>
                  <a:close/>
                  <a:moveTo>
                    <a:pt x="64224" y="21200"/>
                  </a:moveTo>
                  <a:lnTo>
                    <a:pt x="64224" y="21200"/>
                  </a:lnTo>
                  <a:cubicBezTo>
                    <a:pt x="64224" y="21200"/>
                    <a:pt x="64224" y="21200"/>
                    <a:pt x="64224" y="21200"/>
                  </a:cubicBezTo>
                  <a:cubicBezTo>
                    <a:pt x="64224" y="21295"/>
                    <a:pt x="64224" y="21295"/>
                    <a:pt x="64224" y="21295"/>
                  </a:cubicBezTo>
                  <a:cubicBezTo>
                    <a:pt x="64034" y="21390"/>
                    <a:pt x="63843" y="21390"/>
                    <a:pt x="63748" y="21486"/>
                  </a:cubicBezTo>
                  <a:cubicBezTo>
                    <a:pt x="63843" y="21390"/>
                    <a:pt x="64034" y="21200"/>
                    <a:pt x="64224" y="21200"/>
                  </a:cubicBezTo>
                  <a:close/>
                  <a:moveTo>
                    <a:pt x="55842" y="64920"/>
                  </a:moveTo>
                  <a:cubicBezTo>
                    <a:pt x="55842" y="64920"/>
                    <a:pt x="55842" y="64920"/>
                    <a:pt x="55842" y="64920"/>
                  </a:cubicBezTo>
                  <a:cubicBezTo>
                    <a:pt x="55842" y="64920"/>
                    <a:pt x="55747" y="64920"/>
                    <a:pt x="55842" y="64920"/>
                  </a:cubicBezTo>
                  <a:cubicBezTo>
                    <a:pt x="55747" y="64920"/>
                    <a:pt x="55842" y="64920"/>
                    <a:pt x="55842" y="64920"/>
                  </a:cubicBezTo>
                  <a:close/>
                  <a:moveTo>
                    <a:pt x="37268" y="147501"/>
                  </a:moveTo>
                  <a:cubicBezTo>
                    <a:pt x="37173" y="147501"/>
                    <a:pt x="37173" y="147406"/>
                    <a:pt x="37078" y="147406"/>
                  </a:cubicBezTo>
                  <a:cubicBezTo>
                    <a:pt x="37173" y="147311"/>
                    <a:pt x="37173" y="147311"/>
                    <a:pt x="37268" y="147216"/>
                  </a:cubicBezTo>
                  <a:cubicBezTo>
                    <a:pt x="37173" y="147311"/>
                    <a:pt x="37268" y="147406"/>
                    <a:pt x="37268" y="147501"/>
                  </a:cubicBezTo>
                  <a:close/>
                  <a:moveTo>
                    <a:pt x="28124" y="189888"/>
                  </a:moveTo>
                  <a:lnTo>
                    <a:pt x="28124" y="189888"/>
                  </a:lnTo>
                  <a:lnTo>
                    <a:pt x="28124" y="189888"/>
                  </a:lnTo>
                  <a:cubicBezTo>
                    <a:pt x="28124" y="189888"/>
                    <a:pt x="28124" y="189888"/>
                    <a:pt x="28124" y="189888"/>
                  </a:cubicBezTo>
                  <a:close/>
                  <a:moveTo>
                    <a:pt x="19647" y="219415"/>
                  </a:moveTo>
                  <a:cubicBezTo>
                    <a:pt x="19647" y="219415"/>
                    <a:pt x="19552" y="219415"/>
                    <a:pt x="19552" y="219320"/>
                  </a:cubicBezTo>
                  <a:cubicBezTo>
                    <a:pt x="19552" y="219320"/>
                    <a:pt x="19647" y="219320"/>
                    <a:pt x="19647" y="219415"/>
                  </a:cubicBezTo>
                  <a:cubicBezTo>
                    <a:pt x="19647" y="219320"/>
                    <a:pt x="19647" y="219320"/>
                    <a:pt x="19647" y="219415"/>
                  </a:cubicBezTo>
                  <a:close/>
                  <a:moveTo>
                    <a:pt x="28410" y="272088"/>
                  </a:moveTo>
                  <a:lnTo>
                    <a:pt x="28410" y="272088"/>
                  </a:lnTo>
                  <a:cubicBezTo>
                    <a:pt x="28410" y="272184"/>
                    <a:pt x="28505" y="272184"/>
                    <a:pt x="28505" y="272279"/>
                  </a:cubicBezTo>
                  <a:cubicBezTo>
                    <a:pt x="28410" y="272279"/>
                    <a:pt x="28315" y="272279"/>
                    <a:pt x="28124" y="272279"/>
                  </a:cubicBezTo>
                  <a:cubicBezTo>
                    <a:pt x="28315" y="272184"/>
                    <a:pt x="28315" y="272088"/>
                    <a:pt x="28410" y="272088"/>
                  </a:cubicBezTo>
                  <a:close/>
                  <a:moveTo>
                    <a:pt x="95561" y="251800"/>
                  </a:moveTo>
                  <a:cubicBezTo>
                    <a:pt x="95561" y="251800"/>
                    <a:pt x="95657" y="251896"/>
                    <a:pt x="95657" y="251896"/>
                  </a:cubicBezTo>
                  <a:cubicBezTo>
                    <a:pt x="95561" y="251896"/>
                    <a:pt x="95466" y="251896"/>
                    <a:pt x="95371" y="251896"/>
                  </a:cubicBezTo>
                  <a:cubicBezTo>
                    <a:pt x="95466" y="251896"/>
                    <a:pt x="95466" y="251896"/>
                    <a:pt x="95561" y="251800"/>
                  </a:cubicBezTo>
                  <a:close/>
                  <a:moveTo>
                    <a:pt x="94133" y="249705"/>
                  </a:moveTo>
                  <a:cubicBezTo>
                    <a:pt x="94133" y="249705"/>
                    <a:pt x="94133" y="249705"/>
                    <a:pt x="94133" y="249705"/>
                  </a:cubicBezTo>
                  <a:cubicBezTo>
                    <a:pt x="94133" y="249705"/>
                    <a:pt x="94133" y="249705"/>
                    <a:pt x="94133" y="249705"/>
                  </a:cubicBezTo>
                  <a:cubicBezTo>
                    <a:pt x="94228" y="249705"/>
                    <a:pt x="94133" y="249705"/>
                    <a:pt x="94133" y="249705"/>
                  </a:cubicBezTo>
                  <a:close/>
                  <a:moveTo>
                    <a:pt x="159093" y="191317"/>
                  </a:moveTo>
                  <a:cubicBezTo>
                    <a:pt x="159093" y="191317"/>
                    <a:pt x="159093" y="191317"/>
                    <a:pt x="159093" y="191317"/>
                  </a:cubicBezTo>
                  <a:cubicBezTo>
                    <a:pt x="159093" y="191317"/>
                    <a:pt x="159093" y="191317"/>
                    <a:pt x="159093" y="191317"/>
                  </a:cubicBezTo>
                  <a:lnTo>
                    <a:pt x="159093" y="191317"/>
                  </a:lnTo>
                  <a:close/>
                  <a:moveTo>
                    <a:pt x="196145" y="56824"/>
                  </a:moveTo>
                  <a:cubicBezTo>
                    <a:pt x="196145" y="56824"/>
                    <a:pt x="196050" y="56728"/>
                    <a:pt x="196050" y="56728"/>
                  </a:cubicBezTo>
                  <a:cubicBezTo>
                    <a:pt x="196145" y="56633"/>
                    <a:pt x="196145" y="56633"/>
                    <a:pt x="196241" y="56538"/>
                  </a:cubicBezTo>
                  <a:cubicBezTo>
                    <a:pt x="196145" y="56633"/>
                    <a:pt x="196145" y="56728"/>
                    <a:pt x="196145" y="56824"/>
                  </a:cubicBezTo>
                  <a:close/>
                  <a:moveTo>
                    <a:pt x="96514" y="15104"/>
                  </a:moveTo>
                  <a:cubicBezTo>
                    <a:pt x="96419" y="15104"/>
                    <a:pt x="96419" y="15104"/>
                    <a:pt x="96514" y="15104"/>
                  </a:cubicBezTo>
                  <a:cubicBezTo>
                    <a:pt x="96419" y="15104"/>
                    <a:pt x="96419" y="15104"/>
                    <a:pt x="96514" y="15104"/>
                  </a:cubicBezTo>
                  <a:cubicBezTo>
                    <a:pt x="96419" y="15009"/>
                    <a:pt x="96514" y="15104"/>
                    <a:pt x="96514" y="15104"/>
                  </a:cubicBezTo>
                  <a:close/>
                  <a:moveTo>
                    <a:pt x="58700" y="34154"/>
                  </a:moveTo>
                  <a:cubicBezTo>
                    <a:pt x="58700" y="34249"/>
                    <a:pt x="58795" y="34249"/>
                    <a:pt x="58795" y="34344"/>
                  </a:cubicBezTo>
                  <a:cubicBezTo>
                    <a:pt x="58700" y="34344"/>
                    <a:pt x="58700" y="34344"/>
                    <a:pt x="58604" y="34344"/>
                  </a:cubicBezTo>
                  <a:cubicBezTo>
                    <a:pt x="58700" y="34249"/>
                    <a:pt x="58700" y="34154"/>
                    <a:pt x="58700" y="34154"/>
                  </a:cubicBezTo>
                  <a:close/>
                  <a:moveTo>
                    <a:pt x="56509" y="70634"/>
                  </a:moveTo>
                  <a:cubicBezTo>
                    <a:pt x="56509" y="70634"/>
                    <a:pt x="56604" y="70634"/>
                    <a:pt x="56509" y="70634"/>
                  </a:cubicBezTo>
                  <a:lnTo>
                    <a:pt x="56509" y="70634"/>
                  </a:lnTo>
                  <a:lnTo>
                    <a:pt x="56509" y="70634"/>
                  </a:lnTo>
                  <a:cubicBezTo>
                    <a:pt x="56604" y="70730"/>
                    <a:pt x="56509" y="70730"/>
                    <a:pt x="56509" y="70634"/>
                  </a:cubicBezTo>
                  <a:cubicBezTo>
                    <a:pt x="56509" y="70634"/>
                    <a:pt x="56509" y="70634"/>
                    <a:pt x="56509" y="70634"/>
                  </a:cubicBezTo>
                  <a:close/>
                  <a:moveTo>
                    <a:pt x="14313" y="227512"/>
                  </a:moveTo>
                  <a:lnTo>
                    <a:pt x="14313" y="227512"/>
                  </a:lnTo>
                  <a:cubicBezTo>
                    <a:pt x="14504" y="227321"/>
                    <a:pt x="14408" y="227035"/>
                    <a:pt x="14408" y="226749"/>
                  </a:cubicBezTo>
                  <a:lnTo>
                    <a:pt x="14408" y="226749"/>
                  </a:lnTo>
                  <a:cubicBezTo>
                    <a:pt x="14408" y="227035"/>
                    <a:pt x="14313" y="227225"/>
                    <a:pt x="14313" y="227512"/>
                  </a:cubicBezTo>
                  <a:close/>
                  <a:moveTo>
                    <a:pt x="11456" y="232941"/>
                  </a:moveTo>
                  <a:cubicBezTo>
                    <a:pt x="11360" y="232941"/>
                    <a:pt x="11360" y="232941"/>
                    <a:pt x="11265" y="232941"/>
                  </a:cubicBezTo>
                  <a:cubicBezTo>
                    <a:pt x="11265" y="232941"/>
                    <a:pt x="11360" y="232941"/>
                    <a:pt x="11456" y="232941"/>
                  </a:cubicBezTo>
                  <a:cubicBezTo>
                    <a:pt x="11360" y="232941"/>
                    <a:pt x="11456" y="232941"/>
                    <a:pt x="11456" y="232941"/>
                  </a:cubicBezTo>
                  <a:close/>
                  <a:moveTo>
                    <a:pt x="23648" y="267326"/>
                  </a:moveTo>
                  <a:cubicBezTo>
                    <a:pt x="23648" y="267326"/>
                    <a:pt x="23648" y="267326"/>
                    <a:pt x="23648" y="267326"/>
                  </a:cubicBezTo>
                  <a:cubicBezTo>
                    <a:pt x="23648" y="267326"/>
                    <a:pt x="23648" y="267326"/>
                    <a:pt x="23648" y="267326"/>
                  </a:cubicBezTo>
                  <a:cubicBezTo>
                    <a:pt x="23648" y="267326"/>
                    <a:pt x="23648" y="267326"/>
                    <a:pt x="23648" y="267326"/>
                  </a:cubicBezTo>
                  <a:close/>
                  <a:moveTo>
                    <a:pt x="72987" y="271993"/>
                  </a:moveTo>
                  <a:cubicBezTo>
                    <a:pt x="72987" y="271993"/>
                    <a:pt x="72987" y="272088"/>
                    <a:pt x="72987" y="272088"/>
                  </a:cubicBezTo>
                  <a:cubicBezTo>
                    <a:pt x="72892" y="272088"/>
                    <a:pt x="72892" y="271993"/>
                    <a:pt x="72892" y="271993"/>
                  </a:cubicBezTo>
                  <a:cubicBezTo>
                    <a:pt x="72892" y="271993"/>
                    <a:pt x="72892" y="271993"/>
                    <a:pt x="72987" y="271993"/>
                  </a:cubicBezTo>
                  <a:close/>
                  <a:moveTo>
                    <a:pt x="106134" y="255705"/>
                  </a:moveTo>
                  <a:cubicBezTo>
                    <a:pt x="106134" y="255705"/>
                    <a:pt x="106229" y="255800"/>
                    <a:pt x="106229" y="255800"/>
                  </a:cubicBezTo>
                  <a:cubicBezTo>
                    <a:pt x="106134" y="255896"/>
                    <a:pt x="106134" y="255800"/>
                    <a:pt x="106134" y="255705"/>
                  </a:cubicBezTo>
                  <a:cubicBezTo>
                    <a:pt x="106134" y="255800"/>
                    <a:pt x="106134" y="255800"/>
                    <a:pt x="106134" y="255705"/>
                  </a:cubicBezTo>
                  <a:close/>
                  <a:moveTo>
                    <a:pt x="253772" y="169790"/>
                  </a:moveTo>
                  <a:lnTo>
                    <a:pt x="253772" y="169790"/>
                  </a:lnTo>
                  <a:lnTo>
                    <a:pt x="253772" y="169790"/>
                  </a:lnTo>
                  <a:cubicBezTo>
                    <a:pt x="253772" y="169790"/>
                    <a:pt x="253772" y="169790"/>
                    <a:pt x="253772" y="169790"/>
                  </a:cubicBezTo>
                  <a:close/>
                  <a:moveTo>
                    <a:pt x="263106" y="168742"/>
                  </a:moveTo>
                  <a:cubicBezTo>
                    <a:pt x="263297" y="168742"/>
                    <a:pt x="263392" y="168837"/>
                    <a:pt x="263582" y="168837"/>
                  </a:cubicBezTo>
                  <a:cubicBezTo>
                    <a:pt x="263392" y="168837"/>
                    <a:pt x="263297" y="168837"/>
                    <a:pt x="263106" y="168742"/>
                  </a:cubicBezTo>
                  <a:close/>
                  <a:moveTo>
                    <a:pt x="273203" y="147121"/>
                  </a:moveTo>
                  <a:cubicBezTo>
                    <a:pt x="273203" y="147121"/>
                    <a:pt x="273203" y="147121"/>
                    <a:pt x="273203" y="147121"/>
                  </a:cubicBezTo>
                  <a:cubicBezTo>
                    <a:pt x="273203" y="147121"/>
                    <a:pt x="273203" y="147121"/>
                    <a:pt x="273203" y="147121"/>
                  </a:cubicBezTo>
                  <a:cubicBezTo>
                    <a:pt x="273203" y="147121"/>
                    <a:pt x="273203" y="147121"/>
                    <a:pt x="273203" y="147121"/>
                  </a:cubicBezTo>
                  <a:close/>
                  <a:moveTo>
                    <a:pt x="280823" y="141882"/>
                  </a:moveTo>
                  <a:cubicBezTo>
                    <a:pt x="281299" y="141787"/>
                    <a:pt x="281585" y="141882"/>
                    <a:pt x="281870" y="142072"/>
                  </a:cubicBezTo>
                  <a:cubicBezTo>
                    <a:pt x="281680" y="142167"/>
                    <a:pt x="281394" y="142263"/>
                    <a:pt x="281108" y="142358"/>
                  </a:cubicBezTo>
                  <a:cubicBezTo>
                    <a:pt x="281013" y="142167"/>
                    <a:pt x="280918" y="142072"/>
                    <a:pt x="280823" y="141882"/>
                  </a:cubicBezTo>
                  <a:close/>
                  <a:moveTo>
                    <a:pt x="118326" y="19295"/>
                  </a:moveTo>
                  <a:cubicBezTo>
                    <a:pt x="118326" y="19200"/>
                    <a:pt x="118326" y="19200"/>
                    <a:pt x="118326" y="19295"/>
                  </a:cubicBezTo>
                  <a:cubicBezTo>
                    <a:pt x="118326" y="19200"/>
                    <a:pt x="118326" y="19200"/>
                    <a:pt x="118326" y="19295"/>
                  </a:cubicBezTo>
                  <a:cubicBezTo>
                    <a:pt x="118421" y="19200"/>
                    <a:pt x="118326" y="19200"/>
                    <a:pt x="118326" y="19295"/>
                  </a:cubicBezTo>
                  <a:close/>
                  <a:moveTo>
                    <a:pt x="168142" y="227988"/>
                  </a:moveTo>
                  <a:cubicBezTo>
                    <a:pt x="168142" y="227988"/>
                    <a:pt x="168142" y="227988"/>
                    <a:pt x="168142" y="227988"/>
                  </a:cubicBezTo>
                  <a:lnTo>
                    <a:pt x="168142" y="227988"/>
                  </a:lnTo>
                  <a:cubicBezTo>
                    <a:pt x="168142" y="227988"/>
                    <a:pt x="168142" y="227988"/>
                    <a:pt x="168142" y="227988"/>
                  </a:cubicBezTo>
                  <a:close/>
                  <a:moveTo>
                    <a:pt x="233388" y="197984"/>
                  </a:moveTo>
                  <a:cubicBezTo>
                    <a:pt x="233388" y="197984"/>
                    <a:pt x="233293" y="197984"/>
                    <a:pt x="233388" y="197984"/>
                  </a:cubicBezTo>
                  <a:cubicBezTo>
                    <a:pt x="233388" y="197984"/>
                    <a:pt x="233388" y="197984"/>
                    <a:pt x="233388" y="197984"/>
                  </a:cubicBezTo>
                  <a:cubicBezTo>
                    <a:pt x="233388" y="197984"/>
                    <a:pt x="233388" y="197984"/>
                    <a:pt x="233388" y="197984"/>
                  </a:cubicBezTo>
                  <a:close/>
                  <a:moveTo>
                    <a:pt x="250057" y="192936"/>
                  </a:moveTo>
                  <a:cubicBezTo>
                    <a:pt x="250057" y="192745"/>
                    <a:pt x="250057" y="192555"/>
                    <a:pt x="250057" y="192364"/>
                  </a:cubicBezTo>
                  <a:cubicBezTo>
                    <a:pt x="250152" y="192460"/>
                    <a:pt x="250247" y="192650"/>
                    <a:pt x="250343" y="192745"/>
                  </a:cubicBezTo>
                  <a:cubicBezTo>
                    <a:pt x="250152" y="192840"/>
                    <a:pt x="250152" y="192840"/>
                    <a:pt x="250057" y="192936"/>
                  </a:cubicBezTo>
                  <a:close/>
                  <a:moveTo>
                    <a:pt x="44793" y="72063"/>
                  </a:moveTo>
                  <a:cubicBezTo>
                    <a:pt x="44793" y="72159"/>
                    <a:pt x="44888" y="72159"/>
                    <a:pt x="44888" y="72254"/>
                  </a:cubicBezTo>
                  <a:lnTo>
                    <a:pt x="44888" y="72254"/>
                  </a:lnTo>
                  <a:lnTo>
                    <a:pt x="44888" y="72254"/>
                  </a:lnTo>
                  <a:cubicBezTo>
                    <a:pt x="44888" y="72254"/>
                    <a:pt x="44888" y="72254"/>
                    <a:pt x="44888" y="72254"/>
                  </a:cubicBezTo>
                  <a:cubicBezTo>
                    <a:pt x="44888" y="72254"/>
                    <a:pt x="44888" y="72254"/>
                    <a:pt x="44888" y="72254"/>
                  </a:cubicBezTo>
                  <a:cubicBezTo>
                    <a:pt x="44793" y="72254"/>
                    <a:pt x="44793" y="72254"/>
                    <a:pt x="44698" y="72254"/>
                  </a:cubicBezTo>
                  <a:cubicBezTo>
                    <a:pt x="44793" y="72254"/>
                    <a:pt x="44793" y="72159"/>
                    <a:pt x="44793" y="72063"/>
                  </a:cubicBezTo>
                  <a:close/>
                  <a:moveTo>
                    <a:pt x="32411" y="142549"/>
                  </a:moveTo>
                  <a:lnTo>
                    <a:pt x="32411" y="142549"/>
                  </a:lnTo>
                  <a:cubicBezTo>
                    <a:pt x="32506" y="142549"/>
                    <a:pt x="32411" y="142549"/>
                    <a:pt x="32411" y="142549"/>
                  </a:cubicBezTo>
                  <a:cubicBezTo>
                    <a:pt x="32411" y="142549"/>
                    <a:pt x="32411" y="142549"/>
                    <a:pt x="32411" y="142549"/>
                  </a:cubicBezTo>
                  <a:close/>
                  <a:moveTo>
                    <a:pt x="70320" y="275327"/>
                  </a:moveTo>
                  <a:cubicBezTo>
                    <a:pt x="70320" y="275327"/>
                    <a:pt x="70415" y="275327"/>
                    <a:pt x="70415" y="275422"/>
                  </a:cubicBezTo>
                  <a:cubicBezTo>
                    <a:pt x="70320" y="275422"/>
                    <a:pt x="70320" y="275422"/>
                    <a:pt x="70320" y="275327"/>
                  </a:cubicBezTo>
                  <a:cubicBezTo>
                    <a:pt x="70320" y="275422"/>
                    <a:pt x="70320" y="275327"/>
                    <a:pt x="70320" y="275327"/>
                  </a:cubicBezTo>
                  <a:close/>
                  <a:moveTo>
                    <a:pt x="224625" y="164170"/>
                  </a:moveTo>
                  <a:lnTo>
                    <a:pt x="224625" y="164170"/>
                  </a:lnTo>
                  <a:lnTo>
                    <a:pt x="224625" y="164170"/>
                  </a:lnTo>
                  <a:cubicBezTo>
                    <a:pt x="224625" y="164170"/>
                    <a:pt x="224625" y="164170"/>
                    <a:pt x="224625" y="164170"/>
                  </a:cubicBezTo>
                  <a:cubicBezTo>
                    <a:pt x="224625" y="164265"/>
                    <a:pt x="224720" y="164265"/>
                    <a:pt x="224720" y="164361"/>
                  </a:cubicBezTo>
                  <a:cubicBezTo>
                    <a:pt x="224625" y="164361"/>
                    <a:pt x="224530" y="164265"/>
                    <a:pt x="224435" y="164265"/>
                  </a:cubicBezTo>
                  <a:cubicBezTo>
                    <a:pt x="224530" y="164265"/>
                    <a:pt x="224625" y="164265"/>
                    <a:pt x="224625" y="164170"/>
                  </a:cubicBezTo>
                  <a:close/>
                  <a:moveTo>
                    <a:pt x="258153" y="176267"/>
                  </a:moveTo>
                  <a:cubicBezTo>
                    <a:pt x="258153" y="176267"/>
                    <a:pt x="258153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lnTo>
                    <a:pt x="258153" y="176267"/>
                  </a:lnTo>
                  <a:lnTo>
                    <a:pt x="258153" y="176267"/>
                  </a:lnTo>
                  <a:close/>
                  <a:moveTo>
                    <a:pt x="270917" y="183411"/>
                  </a:moveTo>
                  <a:cubicBezTo>
                    <a:pt x="270917" y="183411"/>
                    <a:pt x="271012" y="183411"/>
                    <a:pt x="271012" y="183411"/>
                  </a:cubicBezTo>
                  <a:cubicBezTo>
                    <a:pt x="271012" y="183411"/>
                    <a:pt x="271012" y="183411"/>
                    <a:pt x="270917" y="183411"/>
                  </a:cubicBezTo>
                  <a:cubicBezTo>
                    <a:pt x="271012" y="183411"/>
                    <a:pt x="270917" y="183411"/>
                    <a:pt x="270917" y="183411"/>
                  </a:cubicBezTo>
                  <a:close/>
                  <a:moveTo>
                    <a:pt x="271964" y="182553"/>
                  </a:moveTo>
                  <a:cubicBezTo>
                    <a:pt x="271964" y="182649"/>
                    <a:pt x="272060" y="182649"/>
                    <a:pt x="272060" y="182744"/>
                  </a:cubicBezTo>
                  <a:cubicBezTo>
                    <a:pt x="271964" y="182744"/>
                    <a:pt x="271964" y="182839"/>
                    <a:pt x="271869" y="182839"/>
                  </a:cubicBezTo>
                  <a:cubicBezTo>
                    <a:pt x="271869" y="182744"/>
                    <a:pt x="271964" y="182649"/>
                    <a:pt x="271964" y="182553"/>
                  </a:cubicBezTo>
                  <a:close/>
                  <a:moveTo>
                    <a:pt x="275965" y="172171"/>
                  </a:moveTo>
                  <a:cubicBezTo>
                    <a:pt x="275965" y="172171"/>
                    <a:pt x="275965" y="172171"/>
                    <a:pt x="275965" y="172171"/>
                  </a:cubicBezTo>
                  <a:cubicBezTo>
                    <a:pt x="275965" y="172171"/>
                    <a:pt x="276060" y="172171"/>
                    <a:pt x="275965" y="172171"/>
                  </a:cubicBezTo>
                  <a:cubicBezTo>
                    <a:pt x="276060" y="172171"/>
                    <a:pt x="276060" y="172171"/>
                    <a:pt x="275965" y="172171"/>
                  </a:cubicBezTo>
                  <a:cubicBezTo>
                    <a:pt x="275965" y="172171"/>
                    <a:pt x="275965" y="172171"/>
                    <a:pt x="275965" y="172171"/>
                  </a:cubicBezTo>
                  <a:lnTo>
                    <a:pt x="275965" y="172171"/>
                  </a:lnTo>
                  <a:close/>
                  <a:moveTo>
                    <a:pt x="296825" y="108925"/>
                  </a:moveTo>
                  <a:cubicBezTo>
                    <a:pt x="296825" y="108925"/>
                    <a:pt x="296825" y="108925"/>
                    <a:pt x="296825" y="108925"/>
                  </a:cubicBezTo>
                  <a:cubicBezTo>
                    <a:pt x="296825" y="108925"/>
                    <a:pt x="296825" y="108925"/>
                    <a:pt x="296825" y="108925"/>
                  </a:cubicBezTo>
                  <a:close/>
                  <a:moveTo>
                    <a:pt x="290633" y="95685"/>
                  </a:moveTo>
                  <a:lnTo>
                    <a:pt x="290633" y="95685"/>
                  </a:lnTo>
                  <a:cubicBezTo>
                    <a:pt x="290633" y="95685"/>
                    <a:pt x="290633" y="95590"/>
                    <a:pt x="290633" y="95590"/>
                  </a:cubicBezTo>
                  <a:cubicBezTo>
                    <a:pt x="290633" y="95590"/>
                    <a:pt x="290729" y="95590"/>
                    <a:pt x="290729" y="95590"/>
                  </a:cubicBezTo>
                  <a:cubicBezTo>
                    <a:pt x="290633" y="95590"/>
                    <a:pt x="290633" y="95590"/>
                    <a:pt x="290633" y="95685"/>
                  </a:cubicBezTo>
                  <a:cubicBezTo>
                    <a:pt x="290633" y="95685"/>
                    <a:pt x="290633" y="95685"/>
                    <a:pt x="290633" y="95685"/>
                  </a:cubicBezTo>
                  <a:cubicBezTo>
                    <a:pt x="290633" y="95685"/>
                    <a:pt x="290633" y="95685"/>
                    <a:pt x="290633" y="95685"/>
                  </a:cubicBezTo>
                  <a:close/>
                  <a:moveTo>
                    <a:pt x="68034" y="10627"/>
                  </a:moveTo>
                  <a:cubicBezTo>
                    <a:pt x="68034" y="10627"/>
                    <a:pt x="68034" y="10532"/>
                    <a:pt x="68034" y="10627"/>
                  </a:cubicBezTo>
                  <a:cubicBezTo>
                    <a:pt x="68034" y="10532"/>
                    <a:pt x="68034" y="10532"/>
                    <a:pt x="68034" y="10627"/>
                  </a:cubicBezTo>
                  <a:cubicBezTo>
                    <a:pt x="68034" y="10627"/>
                    <a:pt x="68034" y="10627"/>
                    <a:pt x="68034" y="10627"/>
                  </a:cubicBezTo>
                  <a:close/>
                  <a:moveTo>
                    <a:pt x="40031" y="74254"/>
                  </a:moveTo>
                  <a:cubicBezTo>
                    <a:pt x="40221" y="74540"/>
                    <a:pt x="40412" y="74921"/>
                    <a:pt x="40697" y="75207"/>
                  </a:cubicBezTo>
                  <a:cubicBezTo>
                    <a:pt x="40602" y="75207"/>
                    <a:pt x="40602" y="75207"/>
                    <a:pt x="40507" y="75302"/>
                  </a:cubicBezTo>
                  <a:cubicBezTo>
                    <a:pt x="40507" y="74825"/>
                    <a:pt x="40316" y="74540"/>
                    <a:pt x="40031" y="74254"/>
                  </a:cubicBezTo>
                  <a:cubicBezTo>
                    <a:pt x="39935" y="74254"/>
                    <a:pt x="39935" y="74254"/>
                    <a:pt x="40031" y="74254"/>
                  </a:cubicBezTo>
                  <a:close/>
                  <a:moveTo>
                    <a:pt x="32315" y="142453"/>
                  </a:moveTo>
                  <a:cubicBezTo>
                    <a:pt x="32411" y="142453"/>
                    <a:pt x="32411" y="142549"/>
                    <a:pt x="32315" y="142453"/>
                  </a:cubicBezTo>
                  <a:cubicBezTo>
                    <a:pt x="32411" y="142549"/>
                    <a:pt x="32411" y="142549"/>
                    <a:pt x="32315" y="142453"/>
                  </a:cubicBezTo>
                  <a:cubicBezTo>
                    <a:pt x="32411" y="142549"/>
                    <a:pt x="32315" y="142549"/>
                    <a:pt x="32315" y="142453"/>
                  </a:cubicBezTo>
                  <a:close/>
                  <a:moveTo>
                    <a:pt x="8312" y="251609"/>
                  </a:moveTo>
                  <a:cubicBezTo>
                    <a:pt x="8408" y="251705"/>
                    <a:pt x="8503" y="251896"/>
                    <a:pt x="8598" y="251991"/>
                  </a:cubicBezTo>
                  <a:lnTo>
                    <a:pt x="8598" y="251991"/>
                  </a:lnTo>
                  <a:cubicBezTo>
                    <a:pt x="8503" y="251896"/>
                    <a:pt x="8312" y="251800"/>
                    <a:pt x="8312" y="251609"/>
                  </a:cubicBezTo>
                  <a:close/>
                  <a:moveTo>
                    <a:pt x="95371" y="277327"/>
                  </a:moveTo>
                  <a:cubicBezTo>
                    <a:pt x="95371" y="277327"/>
                    <a:pt x="95371" y="277327"/>
                    <a:pt x="95371" y="277327"/>
                  </a:cubicBezTo>
                  <a:cubicBezTo>
                    <a:pt x="95371" y="277327"/>
                    <a:pt x="95371" y="277327"/>
                    <a:pt x="95371" y="277327"/>
                  </a:cubicBezTo>
                  <a:cubicBezTo>
                    <a:pt x="95371" y="277327"/>
                    <a:pt x="95371" y="277327"/>
                    <a:pt x="95371" y="277327"/>
                  </a:cubicBezTo>
                  <a:close/>
                  <a:moveTo>
                    <a:pt x="159474" y="247990"/>
                  </a:moveTo>
                  <a:cubicBezTo>
                    <a:pt x="159474" y="248085"/>
                    <a:pt x="159569" y="248085"/>
                    <a:pt x="159569" y="248181"/>
                  </a:cubicBezTo>
                  <a:cubicBezTo>
                    <a:pt x="159474" y="248181"/>
                    <a:pt x="159379" y="248181"/>
                    <a:pt x="159284" y="248181"/>
                  </a:cubicBezTo>
                  <a:cubicBezTo>
                    <a:pt x="159379" y="248181"/>
                    <a:pt x="159474" y="248085"/>
                    <a:pt x="159474" y="247990"/>
                  </a:cubicBezTo>
                  <a:close/>
                  <a:moveTo>
                    <a:pt x="284061" y="135024"/>
                  </a:moveTo>
                  <a:cubicBezTo>
                    <a:pt x="284061" y="135024"/>
                    <a:pt x="284061" y="135024"/>
                    <a:pt x="284061" y="135024"/>
                  </a:cubicBezTo>
                  <a:lnTo>
                    <a:pt x="284061" y="135024"/>
                  </a:lnTo>
                  <a:cubicBezTo>
                    <a:pt x="284061" y="135024"/>
                    <a:pt x="284061" y="135024"/>
                    <a:pt x="284061" y="135024"/>
                  </a:cubicBezTo>
                  <a:cubicBezTo>
                    <a:pt x="284156" y="135024"/>
                    <a:pt x="284156" y="135024"/>
                    <a:pt x="284061" y="135024"/>
                  </a:cubicBezTo>
                  <a:close/>
                  <a:moveTo>
                    <a:pt x="88037" y="4912"/>
                  </a:moveTo>
                  <a:cubicBezTo>
                    <a:pt x="88037" y="4912"/>
                    <a:pt x="88037" y="4912"/>
                    <a:pt x="88037" y="4912"/>
                  </a:cubicBezTo>
                  <a:cubicBezTo>
                    <a:pt x="88037" y="5008"/>
                    <a:pt x="88037" y="5008"/>
                    <a:pt x="88037" y="4912"/>
                  </a:cubicBezTo>
                  <a:lnTo>
                    <a:pt x="88037" y="4912"/>
                  </a:lnTo>
                  <a:cubicBezTo>
                    <a:pt x="88037" y="5008"/>
                    <a:pt x="88037" y="5008"/>
                    <a:pt x="88037" y="4912"/>
                  </a:cubicBezTo>
                  <a:cubicBezTo>
                    <a:pt x="88037" y="5008"/>
                    <a:pt x="88037" y="5008"/>
                    <a:pt x="88037" y="4912"/>
                  </a:cubicBezTo>
                  <a:cubicBezTo>
                    <a:pt x="88037" y="4912"/>
                    <a:pt x="88037" y="4912"/>
                    <a:pt x="88037" y="4912"/>
                  </a:cubicBezTo>
                  <a:close/>
                  <a:moveTo>
                    <a:pt x="80893" y="2340"/>
                  </a:moveTo>
                  <a:cubicBezTo>
                    <a:pt x="80512" y="2340"/>
                    <a:pt x="80131" y="2340"/>
                    <a:pt x="79845" y="2055"/>
                  </a:cubicBezTo>
                  <a:cubicBezTo>
                    <a:pt x="80131" y="2150"/>
                    <a:pt x="80512" y="2245"/>
                    <a:pt x="80893" y="2340"/>
                  </a:cubicBezTo>
                  <a:close/>
                  <a:moveTo>
                    <a:pt x="78226" y="3293"/>
                  </a:moveTo>
                  <a:cubicBezTo>
                    <a:pt x="78226" y="3293"/>
                    <a:pt x="78226" y="3293"/>
                    <a:pt x="78226" y="3293"/>
                  </a:cubicBezTo>
                  <a:cubicBezTo>
                    <a:pt x="78226" y="3293"/>
                    <a:pt x="78226" y="3293"/>
                    <a:pt x="78226" y="3293"/>
                  </a:cubicBezTo>
                  <a:cubicBezTo>
                    <a:pt x="78226" y="3293"/>
                    <a:pt x="78226" y="3293"/>
                    <a:pt x="78226" y="3293"/>
                  </a:cubicBezTo>
                  <a:close/>
                  <a:moveTo>
                    <a:pt x="3931" y="198270"/>
                  </a:moveTo>
                  <a:cubicBezTo>
                    <a:pt x="3931" y="198365"/>
                    <a:pt x="3931" y="198365"/>
                    <a:pt x="3836" y="198460"/>
                  </a:cubicBezTo>
                  <a:cubicBezTo>
                    <a:pt x="3836" y="198460"/>
                    <a:pt x="3740" y="198365"/>
                    <a:pt x="3740" y="198365"/>
                  </a:cubicBezTo>
                  <a:cubicBezTo>
                    <a:pt x="3740" y="198270"/>
                    <a:pt x="3836" y="198270"/>
                    <a:pt x="3931" y="19827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55" name="Freeform: Shape 36">
              <a:extLst>
                <a:ext uri="{FF2B5EF4-FFF2-40B4-BE49-F238E27FC236}">
                  <a16:creationId xmlns:a16="http://schemas.microsoft.com/office/drawing/2014/main" id="{1832284F-51DF-0C60-5FBA-11BB4C1461FE}"/>
                </a:ext>
              </a:extLst>
            </p:cNvPr>
            <p:cNvSpPr/>
            <p:nvPr/>
          </p:nvSpPr>
          <p:spPr>
            <a:xfrm>
              <a:off x="4489989" y="5580125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56" name="Graphic 18">
            <a:extLst>
              <a:ext uri="{FF2B5EF4-FFF2-40B4-BE49-F238E27FC236}">
                <a16:creationId xmlns:a16="http://schemas.microsoft.com/office/drawing/2014/main" id="{AF6FC763-0644-1295-22DD-EF57929F1694}"/>
              </a:ext>
            </a:extLst>
          </p:cNvPr>
          <p:cNvGrpSpPr/>
          <p:nvPr/>
        </p:nvGrpSpPr>
        <p:grpSpPr>
          <a:xfrm>
            <a:off x="262531" y="-2928740"/>
            <a:ext cx="575599" cy="604421"/>
            <a:chOff x="6566004" y="4661329"/>
            <a:chExt cx="921181" cy="936767"/>
          </a:xfrm>
          <a:solidFill>
            <a:srgbClr val="F7B756"/>
          </a:solidFill>
        </p:grpSpPr>
        <p:sp>
          <p:nvSpPr>
            <p:cNvPr id="157" name="Freeform: Shape 39">
              <a:extLst>
                <a:ext uri="{FF2B5EF4-FFF2-40B4-BE49-F238E27FC236}">
                  <a16:creationId xmlns:a16="http://schemas.microsoft.com/office/drawing/2014/main" id="{4D8A744A-16DB-5D11-C2F8-2EBF7588FF4E}"/>
                </a:ext>
              </a:extLst>
            </p:cNvPr>
            <p:cNvSpPr/>
            <p:nvPr/>
          </p:nvSpPr>
          <p:spPr>
            <a:xfrm>
              <a:off x="6582270" y="4661329"/>
              <a:ext cx="235943" cy="331889"/>
            </a:xfrm>
            <a:custGeom>
              <a:avLst/>
              <a:gdLst>
                <a:gd name="connsiteX0" fmla="*/ 123901 w 235943"/>
                <a:gd name="connsiteY0" fmla="*/ 329484 h 331889"/>
                <a:gd name="connsiteX1" fmla="*/ 133616 w 235943"/>
                <a:gd name="connsiteY1" fmla="*/ 329865 h 331889"/>
                <a:gd name="connsiteX2" fmla="*/ 133616 w 235943"/>
                <a:gd name="connsiteY2" fmla="*/ 329865 h 331889"/>
                <a:gd name="connsiteX3" fmla="*/ 152286 w 235943"/>
                <a:gd name="connsiteY3" fmla="*/ 327960 h 331889"/>
                <a:gd name="connsiteX4" fmla="*/ 161906 w 235943"/>
                <a:gd name="connsiteY4" fmla="*/ 324150 h 331889"/>
                <a:gd name="connsiteX5" fmla="*/ 161906 w 235943"/>
                <a:gd name="connsiteY5" fmla="*/ 324150 h 331889"/>
                <a:gd name="connsiteX6" fmla="*/ 161906 w 235943"/>
                <a:gd name="connsiteY6" fmla="*/ 324150 h 331889"/>
                <a:gd name="connsiteX7" fmla="*/ 182194 w 235943"/>
                <a:gd name="connsiteY7" fmla="*/ 311196 h 331889"/>
                <a:gd name="connsiteX8" fmla="*/ 204578 w 235943"/>
                <a:gd name="connsiteY8" fmla="*/ 282812 h 331889"/>
                <a:gd name="connsiteX9" fmla="*/ 210388 w 235943"/>
                <a:gd name="connsiteY9" fmla="*/ 272810 h 331889"/>
                <a:gd name="connsiteX10" fmla="*/ 218008 w 235943"/>
                <a:gd name="connsiteY10" fmla="*/ 249855 h 331889"/>
                <a:gd name="connsiteX11" fmla="*/ 218008 w 235943"/>
                <a:gd name="connsiteY11" fmla="*/ 249855 h 331889"/>
                <a:gd name="connsiteX12" fmla="*/ 219056 w 235943"/>
                <a:gd name="connsiteY12" fmla="*/ 247950 h 331889"/>
                <a:gd name="connsiteX13" fmla="*/ 227152 w 235943"/>
                <a:gd name="connsiteY13" fmla="*/ 219756 h 331889"/>
                <a:gd name="connsiteX14" fmla="*/ 227152 w 235943"/>
                <a:gd name="connsiteY14" fmla="*/ 219756 h 331889"/>
                <a:gd name="connsiteX15" fmla="*/ 227152 w 235943"/>
                <a:gd name="connsiteY15" fmla="*/ 219756 h 331889"/>
                <a:gd name="connsiteX16" fmla="*/ 230771 w 235943"/>
                <a:gd name="connsiteY16" fmla="*/ 203182 h 331889"/>
                <a:gd name="connsiteX17" fmla="*/ 229724 w 235943"/>
                <a:gd name="connsiteY17" fmla="*/ 203182 h 331889"/>
                <a:gd name="connsiteX18" fmla="*/ 230010 w 235943"/>
                <a:gd name="connsiteY18" fmla="*/ 202897 h 331889"/>
                <a:gd name="connsiteX19" fmla="*/ 230771 w 235943"/>
                <a:gd name="connsiteY19" fmla="*/ 203182 h 331889"/>
                <a:gd name="connsiteX20" fmla="*/ 231153 w 235943"/>
                <a:gd name="connsiteY20" fmla="*/ 199944 h 331889"/>
                <a:gd name="connsiteX21" fmla="*/ 231153 w 235943"/>
                <a:gd name="connsiteY21" fmla="*/ 199944 h 331889"/>
                <a:gd name="connsiteX22" fmla="*/ 232391 w 235943"/>
                <a:gd name="connsiteY22" fmla="*/ 191467 h 331889"/>
                <a:gd name="connsiteX23" fmla="*/ 232391 w 235943"/>
                <a:gd name="connsiteY23" fmla="*/ 191467 h 331889"/>
                <a:gd name="connsiteX24" fmla="*/ 232391 w 235943"/>
                <a:gd name="connsiteY24" fmla="*/ 191467 h 331889"/>
                <a:gd name="connsiteX25" fmla="*/ 232867 w 235943"/>
                <a:gd name="connsiteY25" fmla="*/ 181751 h 331889"/>
                <a:gd name="connsiteX26" fmla="*/ 232867 w 235943"/>
                <a:gd name="connsiteY26" fmla="*/ 181751 h 331889"/>
                <a:gd name="connsiteX27" fmla="*/ 235058 w 235943"/>
                <a:gd name="connsiteY27" fmla="*/ 169178 h 331889"/>
                <a:gd name="connsiteX28" fmla="*/ 235058 w 235943"/>
                <a:gd name="connsiteY28" fmla="*/ 169178 h 331889"/>
                <a:gd name="connsiteX29" fmla="*/ 235058 w 235943"/>
                <a:gd name="connsiteY29" fmla="*/ 160511 h 331889"/>
                <a:gd name="connsiteX30" fmla="*/ 234963 w 235943"/>
                <a:gd name="connsiteY30" fmla="*/ 142699 h 331889"/>
                <a:gd name="connsiteX31" fmla="*/ 234296 w 235943"/>
                <a:gd name="connsiteY31" fmla="*/ 143270 h 331889"/>
                <a:gd name="connsiteX32" fmla="*/ 234296 w 235943"/>
                <a:gd name="connsiteY32" fmla="*/ 143270 h 331889"/>
                <a:gd name="connsiteX33" fmla="*/ 234296 w 235943"/>
                <a:gd name="connsiteY33" fmla="*/ 143270 h 331889"/>
                <a:gd name="connsiteX34" fmla="*/ 234105 w 235943"/>
                <a:gd name="connsiteY34" fmla="*/ 142985 h 331889"/>
                <a:gd name="connsiteX35" fmla="*/ 234867 w 235943"/>
                <a:gd name="connsiteY35" fmla="*/ 142699 h 331889"/>
                <a:gd name="connsiteX36" fmla="*/ 231248 w 235943"/>
                <a:gd name="connsiteY36" fmla="*/ 122982 h 331889"/>
                <a:gd name="connsiteX37" fmla="*/ 228486 w 235943"/>
                <a:gd name="connsiteY37" fmla="*/ 113648 h 331889"/>
                <a:gd name="connsiteX38" fmla="*/ 228486 w 235943"/>
                <a:gd name="connsiteY38" fmla="*/ 113648 h 331889"/>
                <a:gd name="connsiteX39" fmla="*/ 221723 w 235943"/>
                <a:gd name="connsiteY39" fmla="*/ 86025 h 331889"/>
                <a:gd name="connsiteX40" fmla="*/ 221723 w 235943"/>
                <a:gd name="connsiteY40" fmla="*/ 86025 h 331889"/>
                <a:gd name="connsiteX41" fmla="*/ 216103 w 235943"/>
                <a:gd name="connsiteY41" fmla="*/ 74881 h 331889"/>
                <a:gd name="connsiteX42" fmla="*/ 215055 w 235943"/>
                <a:gd name="connsiteY42" fmla="*/ 73262 h 331889"/>
                <a:gd name="connsiteX43" fmla="*/ 215055 w 235943"/>
                <a:gd name="connsiteY43" fmla="*/ 73262 h 331889"/>
                <a:gd name="connsiteX44" fmla="*/ 201149 w 235943"/>
                <a:gd name="connsiteY44" fmla="*/ 53449 h 331889"/>
                <a:gd name="connsiteX45" fmla="*/ 196101 w 235943"/>
                <a:gd name="connsiteY45" fmla="*/ 48401 h 331889"/>
                <a:gd name="connsiteX46" fmla="*/ 196101 w 235943"/>
                <a:gd name="connsiteY46" fmla="*/ 48401 h 331889"/>
                <a:gd name="connsiteX47" fmla="*/ 196101 w 235943"/>
                <a:gd name="connsiteY47" fmla="*/ 48401 h 331889"/>
                <a:gd name="connsiteX48" fmla="*/ 192767 w 235943"/>
                <a:gd name="connsiteY48" fmla="*/ 44972 h 331889"/>
                <a:gd name="connsiteX49" fmla="*/ 176193 w 235943"/>
                <a:gd name="connsiteY49" fmla="*/ 28589 h 331889"/>
                <a:gd name="connsiteX50" fmla="*/ 176193 w 235943"/>
                <a:gd name="connsiteY50" fmla="*/ 28589 h 331889"/>
                <a:gd name="connsiteX51" fmla="*/ 176193 w 235943"/>
                <a:gd name="connsiteY51" fmla="*/ 28589 h 331889"/>
                <a:gd name="connsiteX52" fmla="*/ 158096 w 235943"/>
                <a:gd name="connsiteY52" fmla="*/ 15921 h 331889"/>
                <a:gd name="connsiteX53" fmla="*/ 146285 w 235943"/>
                <a:gd name="connsiteY53" fmla="*/ 8491 h 331889"/>
                <a:gd name="connsiteX54" fmla="*/ 146285 w 235943"/>
                <a:gd name="connsiteY54" fmla="*/ 8491 h 331889"/>
                <a:gd name="connsiteX55" fmla="*/ 146285 w 235943"/>
                <a:gd name="connsiteY55" fmla="*/ 8491 h 331889"/>
                <a:gd name="connsiteX56" fmla="*/ 128187 w 235943"/>
                <a:gd name="connsiteY56" fmla="*/ 2396 h 331889"/>
                <a:gd name="connsiteX57" fmla="*/ 109899 w 235943"/>
                <a:gd name="connsiteY57" fmla="*/ 681 h 331889"/>
                <a:gd name="connsiteX58" fmla="*/ 109899 w 235943"/>
                <a:gd name="connsiteY58" fmla="*/ 681 h 331889"/>
                <a:gd name="connsiteX59" fmla="*/ 96469 w 235943"/>
                <a:gd name="connsiteY59" fmla="*/ 1443 h 331889"/>
                <a:gd name="connsiteX60" fmla="*/ 91421 w 235943"/>
                <a:gd name="connsiteY60" fmla="*/ 2872 h 331889"/>
                <a:gd name="connsiteX61" fmla="*/ 91421 w 235943"/>
                <a:gd name="connsiteY61" fmla="*/ 2872 h 331889"/>
                <a:gd name="connsiteX62" fmla="*/ 74943 w 235943"/>
                <a:gd name="connsiteY62" fmla="*/ 9063 h 331889"/>
                <a:gd name="connsiteX63" fmla="*/ 74943 w 235943"/>
                <a:gd name="connsiteY63" fmla="*/ 9063 h 331889"/>
                <a:gd name="connsiteX64" fmla="*/ 55035 w 235943"/>
                <a:gd name="connsiteY64" fmla="*/ 19826 h 331889"/>
                <a:gd name="connsiteX65" fmla="*/ 55035 w 235943"/>
                <a:gd name="connsiteY65" fmla="*/ 19826 h 331889"/>
                <a:gd name="connsiteX66" fmla="*/ 51511 w 235943"/>
                <a:gd name="connsiteY66" fmla="*/ 19636 h 331889"/>
                <a:gd name="connsiteX67" fmla="*/ 39795 w 235943"/>
                <a:gd name="connsiteY67" fmla="*/ 31256 h 331889"/>
                <a:gd name="connsiteX68" fmla="*/ 34747 w 235943"/>
                <a:gd name="connsiteY68" fmla="*/ 36209 h 331889"/>
                <a:gd name="connsiteX69" fmla="*/ 33032 w 235943"/>
                <a:gd name="connsiteY69" fmla="*/ 37829 h 331889"/>
                <a:gd name="connsiteX70" fmla="*/ 24174 w 235943"/>
                <a:gd name="connsiteY70" fmla="*/ 55926 h 331889"/>
                <a:gd name="connsiteX71" fmla="*/ 24174 w 235943"/>
                <a:gd name="connsiteY71" fmla="*/ 55926 h 331889"/>
                <a:gd name="connsiteX72" fmla="*/ 14649 w 235943"/>
                <a:gd name="connsiteY72" fmla="*/ 76024 h 331889"/>
                <a:gd name="connsiteX73" fmla="*/ 7220 w 235943"/>
                <a:gd name="connsiteY73" fmla="*/ 99455 h 331889"/>
                <a:gd name="connsiteX74" fmla="*/ 7220 w 235943"/>
                <a:gd name="connsiteY74" fmla="*/ 99455 h 331889"/>
                <a:gd name="connsiteX75" fmla="*/ 4362 w 235943"/>
                <a:gd name="connsiteY75" fmla="*/ 109361 h 331889"/>
                <a:gd name="connsiteX76" fmla="*/ 2267 w 235943"/>
                <a:gd name="connsiteY76" fmla="*/ 124315 h 331889"/>
                <a:gd name="connsiteX77" fmla="*/ 1124 w 235943"/>
                <a:gd name="connsiteY77" fmla="*/ 132602 h 331889"/>
                <a:gd name="connsiteX78" fmla="*/ 1124 w 235943"/>
                <a:gd name="connsiteY78" fmla="*/ 132602 h 331889"/>
                <a:gd name="connsiteX79" fmla="*/ 1124 w 235943"/>
                <a:gd name="connsiteY79" fmla="*/ 132602 h 331889"/>
                <a:gd name="connsiteX80" fmla="*/ 76 w 235943"/>
                <a:gd name="connsiteY80" fmla="*/ 160130 h 331889"/>
                <a:gd name="connsiteX81" fmla="*/ 7601 w 235943"/>
                <a:gd name="connsiteY81" fmla="*/ 172512 h 331889"/>
                <a:gd name="connsiteX82" fmla="*/ 5696 w 235943"/>
                <a:gd name="connsiteY82" fmla="*/ 180608 h 331889"/>
                <a:gd name="connsiteX83" fmla="*/ 5696 w 235943"/>
                <a:gd name="connsiteY83" fmla="*/ 180608 h 331889"/>
                <a:gd name="connsiteX84" fmla="*/ 5505 w 235943"/>
                <a:gd name="connsiteY84" fmla="*/ 200801 h 331889"/>
                <a:gd name="connsiteX85" fmla="*/ 5505 w 235943"/>
                <a:gd name="connsiteY85" fmla="*/ 200801 h 331889"/>
                <a:gd name="connsiteX86" fmla="*/ 8744 w 235943"/>
                <a:gd name="connsiteY86" fmla="*/ 214422 h 331889"/>
                <a:gd name="connsiteX87" fmla="*/ 8744 w 235943"/>
                <a:gd name="connsiteY87" fmla="*/ 214422 h 331889"/>
                <a:gd name="connsiteX88" fmla="*/ 10268 w 235943"/>
                <a:gd name="connsiteY88" fmla="*/ 218899 h 331889"/>
                <a:gd name="connsiteX89" fmla="*/ 15697 w 235943"/>
                <a:gd name="connsiteY89" fmla="*/ 234234 h 331889"/>
                <a:gd name="connsiteX90" fmla="*/ 24270 w 235943"/>
                <a:gd name="connsiteY90" fmla="*/ 252522 h 331889"/>
                <a:gd name="connsiteX91" fmla="*/ 26937 w 235943"/>
                <a:gd name="connsiteY91" fmla="*/ 256141 h 331889"/>
                <a:gd name="connsiteX92" fmla="*/ 32461 w 235943"/>
                <a:gd name="connsiteY92" fmla="*/ 264238 h 331889"/>
                <a:gd name="connsiteX93" fmla="*/ 38843 w 235943"/>
                <a:gd name="connsiteY93" fmla="*/ 274239 h 331889"/>
                <a:gd name="connsiteX94" fmla="*/ 49130 w 235943"/>
                <a:gd name="connsiteY94" fmla="*/ 287383 h 331889"/>
                <a:gd name="connsiteX95" fmla="*/ 49130 w 235943"/>
                <a:gd name="connsiteY95" fmla="*/ 287383 h 331889"/>
                <a:gd name="connsiteX96" fmla="*/ 49130 w 235943"/>
                <a:gd name="connsiteY96" fmla="*/ 287383 h 331889"/>
                <a:gd name="connsiteX97" fmla="*/ 52559 w 235943"/>
                <a:gd name="connsiteY97" fmla="*/ 290813 h 331889"/>
                <a:gd name="connsiteX98" fmla="*/ 52559 w 235943"/>
                <a:gd name="connsiteY98" fmla="*/ 290813 h 331889"/>
                <a:gd name="connsiteX99" fmla="*/ 85611 w 235943"/>
                <a:gd name="connsiteY99" fmla="*/ 317864 h 331889"/>
                <a:gd name="connsiteX100" fmla="*/ 89230 w 235943"/>
                <a:gd name="connsiteY100" fmla="*/ 320531 h 331889"/>
                <a:gd name="connsiteX101" fmla="*/ 89230 w 235943"/>
                <a:gd name="connsiteY101" fmla="*/ 320531 h 331889"/>
                <a:gd name="connsiteX102" fmla="*/ 89230 w 235943"/>
                <a:gd name="connsiteY102" fmla="*/ 320531 h 331889"/>
                <a:gd name="connsiteX103" fmla="*/ 98850 w 235943"/>
                <a:gd name="connsiteY103" fmla="*/ 324626 h 331889"/>
                <a:gd name="connsiteX104" fmla="*/ 98850 w 235943"/>
                <a:gd name="connsiteY104" fmla="*/ 324626 h 331889"/>
                <a:gd name="connsiteX105" fmla="*/ 108852 w 235943"/>
                <a:gd name="connsiteY105" fmla="*/ 328150 h 331889"/>
                <a:gd name="connsiteX106" fmla="*/ 123901 w 235943"/>
                <a:gd name="connsiteY106" fmla="*/ 329484 h 331889"/>
                <a:gd name="connsiteX107" fmla="*/ 84658 w 235943"/>
                <a:gd name="connsiteY107" fmla="*/ 92883 h 331889"/>
                <a:gd name="connsiteX108" fmla="*/ 84753 w 235943"/>
                <a:gd name="connsiteY108" fmla="*/ 92788 h 331889"/>
                <a:gd name="connsiteX109" fmla="*/ 84848 w 235943"/>
                <a:gd name="connsiteY109" fmla="*/ 92788 h 331889"/>
                <a:gd name="connsiteX110" fmla="*/ 84848 w 235943"/>
                <a:gd name="connsiteY110" fmla="*/ 93264 h 331889"/>
                <a:gd name="connsiteX111" fmla="*/ 84658 w 235943"/>
                <a:gd name="connsiteY111" fmla="*/ 92883 h 331889"/>
                <a:gd name="connsiteX112" fmla="*/ 132569 w 235943"/>
                <a:gd name="connsiteY112" fmla="*/ 177846 h 331889"/>
                <a:gd name="connsiteX113" fmla="*/ 132569 w 235943"/>
                <a:gd name="connsiteY113" fmla="*/ 177846 h 331889"/>
                <a:gd name="connsiteX114" fmla="*/ 132569 w 235943"/>
                <a:gd name="connsiteY114" fmla="*/ 177846 h 331889"/>
                <a:gd name="connsiteX115" fmla="*/ 132759 w 235943"/>
                <a:gd name="connsiteY115" fmla="*/ 177656 h 331889"/>
                <a:gd name="connsiteX116" fmla="*/ 132759 w 235943"/>
                <a:gd name="connsiteY116" fmla="*/ 177751 h 331889"/>
                <a:gd name="connsiteX117" fmla="*/ 132569 w 235943"/>
                <a:gd name="connsiteY117" fmla="*/ 177846 h 331889"/>
                <a:gd name="connsiteX118" fmla="*/ 120281 w 235943"/>
                <a:gd name="connsiteY118" fmla="*/ 128316 h 331889"/>
                <a:gd name="connsiteX119" fmla="*/ 118567 w 235943"/>
                <a:gd name="connsiteY119" fmla="*/ 129269 h 331889"/>
                <a:gd name="connsiteX120" fmla="*/ 118472 w 235943"/>
                <a:gd name="connsiteY120" fmla="*/ 127459 h 331889"/>
                <a:gd name="connsiteX121" fmla="*/ 120281 w 235943"/>
                <a:gd name="connsiteY121" fmla="*/ 128316 h 331889"/>
                <a:gd name="connsiteX122" fmla="*/ 103518 w 235943"/>
                <a:gd name="connsiteY122" fmla="*/ 164702 h 331889"/>
                <a:gd name="connsiteX123" fmla="*/ 103518 w 235943"/>
                <a:gd name="connsiteY123" fmla="*/ 164702 h 331889"/>
                <a:gd name="connsiteX124" fmla="*/ 103518 w 235943"/>
                <a:gd name="connsiteY124" fmla="*/ 164702 h 331889"/>
                <a:gd name="connsiteX125" fmla="*/ 99612 w 235943"/>
                <a:gd name="connsiteY125" fmla="*/ 200230 h 331889"/>
                <a:gd name="connsiteX126" fmla="*/ 99898 w 235943"/>
                <a:gd name="connsiteY126" fmla="*/ 199563 h 331889"/>
                <a:gd name="connsiteX127" fmla="*/ 99612 w 235943"/>
                <a:gd name="connsiteY127" fmla="*/ 200230 h 331889"/>
                <a:gd name="connsiteX128" fmla="*/ 135903 w 235943"/>
                <a:gd name="connsiteY128" fmla="*/ 191181 h 331889"/>
                <a:gd name="connsiteX129" fmla="*/ 135903 w 235943"/>
                <a:gd name="connsiteY129" fmla="*/ 191181 h 331889"/>
                <a:gd name="connsiteX130" fmla="*/ 135903 w 235943"/>
                <a:gd name="connsiteY130" fmla="*/ 191181 h 331889"/>
                <a:gd name="connsiteX131" fmla="*/ 135903 w 235943"/>
                <a:gd name="connsiteY131" fmla="*/ 191181 h 331889"/>
                <a:gd name="connsiteX132" fmla="*/ 135903 w 235943"/>
                <a:gd name="connsiteY132" fmla="*/ 191181 h 331889"/>
                <a:gd name="connsiteX133" fmla="*/ 135903 w 235943"/>
                <a:gd name="connsiteY133" fmla="*/ 191181 h 331889"/>
                <a:gd name="connsiteX134" fmla="*/ 135903 w 235943"/>
                <a:gd name="connsiteY134" fmla="*/ 191181 h 331889"/>
                <a:gd name="connsiteX135" fmla="*/ 87896 w 235943"/>
                <a:gd name="connsiteY135" fmla="*/ 119267 h 331889"/>
                <a:gd name="connsiteX136" fmla="*/ 87801 w 235943"/>
                <a:gd name="connsiteY136" fmla="*/ 119458 h 331889"/>
                <a:gd name="connsiteX137" fmla="*/ 87706 w 235943"/>
                <a:gd name="connsiteY137" fmla="*/ 119363 h 331889"/>
                <a:gd name="connsiteX138" fmla="*/ 87896 w 235943"/>
                <a:gd name="connsiteY138" fmla="*/ 119267 h 331889"/>
                <a:gd name="connsiteX139" fmla="*/ 102565 w 235943"/>
                <a:gd name="connsiteY139" fmla="*/ 191086 h 331889"/>
                <a:gd name="connsiteX140" fmla="*/ 100946 w 235943"/>
                <a:gd name="connsiteY140" fmla="*/ 191562 h 331889"/>
                <a:gd name="connsiteX141" fmla="*/ 102089 w 235943"/>
                <a:gd name="connsiteY141" fmla="*/ 190514 h 331889"/>
                <a:gd name="connsiteX142" fmla="*/ 102565 w 235943"/>
                <a:gd name="connsiteY142" fmla="*/ 191086 h 331889"/>
                <a:gd name="connsiteX143" fmla="*/ 77610 w 235943"/>
                <a:gd name="connsiteY143" fmla="*/ 195944 h 331889"/>
                <a:gd name="connsiteX144" fmla="*/ 77610 w 235943"/>
                <a:gd name="connsiteY144" fmla="*/ 195944 h 331889"/>
                <a:gd name="connsiteX145" fmla="*/ 77610 w 235943"/>
                <a:gd name="connsiteY145" fmla="*/ 195944 h 331889"/>
                <a:gd name="connsiteX146" fmla="*/ 77610 w 235943"/>
                <a:gd name="connsiteY146" fmla="*/ 195944 h 331889"/>
                <a:gd name="connsiteX147" fmla="*/ 152571 w 235943"/>
                <a:gd name="connsiteY147" fmla="*/ 184514 h 331889"/>
                <a:gd name="connsiteX148" fmla="*/ 153238 w 235943"/>
                <a:gd name="connsiteY148" fmla="*/ 184037 h 331889"/>
                <a:gd name="connsiteX149" fmla="*/ 153143 w 235943"/>
                <a:gd name="connsiteY149" fmla="*/ 184799 h 331889"/>
                <a:gd name="connsiteX150" fmla="*/ 152571 w 235943"/>
                <a:gd name="connsiteY150" fmla="*/ 184514 h 331889"/>
                <a:gd name="connsiteX151" fmla="*/ 77705 w 235943"/>
                <a:gd name="connsiteY151" fmla="*/ 169274 h 331889"/>
                <a:gd name="connsiteX152" fmla="*/ 77705 w 235943"/>
                <a:gd name="connsiteY152" fmla="*/ 169274 h 331889"/>
                <a:gd name="connsiteX153" fmla="*/ 77705 w 235943"/>
                <a:gd name="connsiteY153" fmla="*/ 169274 h 331889"/>
                <a:gd name="connsiteX154" fmla="*/ 77705 w 235943"/>
                <a:gd name="connsiteY154" fmla="*/ 169274 h 331889"/>
                <a:gd name="connsiteX155" fmla="*/ 159620 w 235943"/>
                <a:gd name="connsiteY155" fmla="*/ 97931 h 331889"/>
                <a:gd name="connsiteX156" fmla="*/ 159810 w 235943"/>
                <a:gd name="connsiteY156" fmla="*/ 98122 h 331889"/>
                <a:gd name="connsiteX157" fmla="*/ 159524 w 235943"/>
                <a:gd name="connsiteY157" fmla="*/ 98122 h 331889"/>
                <a:gd name="connsiteX158" fmla="*/ 159524 w 235943"/>
                <a:gd name="connsiteY158" fmla="*/ 98122 h 331889"/>
                <a:gd name="connsiteX159" fmla="*/ 159524 w 235943"/>
                <a:gd name="connsiteY159" fmla="*/ 98122 h 331889"/>
                <a:gd name="connsiteX160" fmla="*/ 159620 w 235943"/>
                <a:gd name="connsiteY160" fmla="*/ 97931 h 331889"/>
                <a:gd name="connsiteX161" fmla="*/ 26175 w 235943"/>
                <a:gd name="connsiteY161" fmla="*/ 124220 h 331889"/>
                <a:gd name="connsiteX162" fmla="*/ 26175 w 235943"/>
                <a:gd name="connsiteY162" fmla="*/ 124220 h 331889"/>
                <a:gd name="connsiteX163" fmla="*/ 26175 w 235943"/>
                <a:gd name="connsiteY163" fmla="*/ 124411 h 331889"/>
                <a:gd name="connsiteX164" fmla="*/ 26175 w 235943"/>
                <a:gd name="connsiteY164" fmla="*/ 124220 h 331889"/>
                <a:gd name="connsiteX165" fmla="*/ 69704 w 235943"/>
                <a:gd name="connsiteY165" fmla="*/ 127459 h 331889"/>
                <a:gd name="connsiteX166" fmla="*/ 69418 w 235943"/>
                <a:gd name="connsiteY166" fmla="*/ 127649 h 331889"/>
                <a:gd name="connsiteX167" fmla="*/ 69418 w 235943"/>
                <a:gd name="connsiteY167" fmla="*/ 127649 h 331889"/>
                <a:gd name="connsiteX168" fmla="*/ 69418 w 235943"/>
                <a:gd name="connsiteY168" fmla="*/ 127649 h 331889"/>
                <a:gd name="connsiteX169" fmla="*/ 69323 w 235943"/>
                <a:gd name="connsiteY169" fmla="*/ 127268 h 331889"/>
                <a:gd name="connsiteX170" fmla="*/ 69704 w 235943"/>
                <a:gd name="connsiteY170" fmla="*/ 127459 h 331889"/>
                <a:gd name="connsiteX171" fmla="*/ 67227 w 235943"/>
                <a:gd name="connsiteY171" fmla="*/ 166607 h 331889"/>
                <a:gd name="connsiteX172" fmla="*/ 67704 w 235943"/>
                <a:gd name="connsiteY172" fmla="*/ 165940 h 331889"/>
                <a:gd name="connsiteX173" fmla="*/ 68465 w 235943"/>
                <a:gd name="connsiteY173" fmla="*/ 168512 h 331889"/>
                <a:gd name="connsiteX174" fmla="*/ 67227 w 235943"/>
                <a:gd name="connsiteY174" fmla="*/ 166607 h 331889"/>
                <a:gd name="connsiteX175" fmla="*/ 62941 w 235943"/>
                <a:gd name="connsiteY175" fmla="*/ 49735 h 331889"/>
                <a:gd name="connsiteX176" fmla="*/ 63036 w 235943"/>
                <a:gd name="connsiteY176" fmla="*/ 49068 h 331889"/>
                <a:gd name="connsiteX177" fmla="*/ 63131 w 235943"/>
                <a:gd name="connsiteY177" fmla="*/ 49068 h 331889"/>
                <a:gd name="connsiteX178" fmla="*/ 62941 w 235943"/>
                <a:gd name="connsiteY178" fmla="*/ 49735 h 331889"/>
                <a:gd name="connsiteX179" fmla="*/ 198387 w 235943"/>
                <a:gd name="connsiteY179" fmla="*/ 156986 h 331889"/>
                <a:gd name="connsiteX180" fmla="*/ 198482 w 235943"/>
                <a:gd name="connsiteY180" fmla="*/ 157082 h 331889"/>
                <a:gd name="connsiteX181" fmla="*/ 197339 w 235943"/>
                <a:gd name="connsiteY181" fmla="*/ 157939 h 331889"/>
                <a:gd name="connsiteX182" fmla="*/ 198387 w 235943"/>
                <a:gd name="connsiteY182" fmla="*/ 156986 h 331889"/>
                <a:gd name="connsiteX183" fmla="*/ 57607 w 235943"/>
                <a:gd name="connsiteY183" fmla="*/ 189276 h 331889"/>
                <a:gd name="connsiteX184" fmla="*/ 57607 w 235943"/>
                <a:gd name="connsiteY184" fmla="*/ 189276 h 331889"/>
                <a:gd name="connsiteX185" fmla="*/ 57607 w 235943"/>
                <a:gd name="connsiteY185" fmla="*/ 190038 h 331889"/>
                <a:gd name="connsiteX186" fmla="*/ 57321 w 235943"/>
                <a:gd name="connsiteY186" fmla="*/ 189657 h 331889"/>
                <a:gd name="connsiteX187" fmla="*/ 57607 w 235943"/>
                <a:gd name="connsiteY187" fmla="*/ 189276 h 331889"/>
                <a:gd name="connsiteX188" fmla="*/ 107423 w 235943"/>
                <a:gd name="connsiteY188" fmla="*/ 242616 h 331889"/>
                <a:gd name="connsiteX189" fmla="*/ 107423 w 235943"/>
                <a:gd name="connsiteY189" fmla="*/ 242616 h 331889"/>
                <a:gd name="connsiteX190" fmla="*/ 107423 w 235943"/>
                <a:gd name="connsiteY190" fmla="*/ 242616 h 331889"/>
                <a:gd name="connsiteX191" fmla="*/ 107423 w 235943"/>
                <a:gd name="connsiteY191" fmla="*/ 242616 h 331889"/>
                <a:gd name="connsiteX192" fmla="*/ 107328 w 235943"/>
                <a:gd name="connsiteY192" fmla="*/ 242807 h 331889"/>
                <a:gd name="connsiteX193" fmla="*/ 107232 w 235943"/>
                <a:gd name="connsiteY193" fmla="*/ 242616 h 331889"/>
                <a:gd name="connsiteX194" fmla="*/ 107423 w 235943"/>
                <a:gd name="connsiteY194" fmla="*/ 242616 h 331889"/>
                <a:gd name="connsiteX195" fmla="*/ 167145 w 235943"/>
                <a:gd name="connsiteY195" fmla="*/ 292717 h 331889"/>
                <a:gd name="connsiteX196" fmla="*/ 167145 w 235943"/>
                <a:gd name="connsiteY196" fmla="*/ 292717 h 331889"/>
                <a:gd name="connsiteX197" fmla="*/ 167145 w 235943"/>
                <a:gd name="connsiteY197" fmla="*/ 292717 h 331889"/>
                <a:gd name="connsiteX198" fmla="*/ 167145 w 235943"/>
                <a:gd name="connsiteY198" fmla="*/ 292717 h 331889"/>
                <a:gd name="connsiteX199" fmla="*/ 167145 w 235943"/>
                <a:gd name="connsiteY199" fmla="*/ 292717 h 331889"/>
                <a:gd name="connsiteX200" fmla="*/ 167145 w 235943"/>
                <a:gd name="connsiteY200" fmla="*/ 292717 h 331889"/>
                <a:gd name="connsiteX201" fmla="*/ 167335 w 235943"/>
                <a:gd name="connsiteY201" fmla="*/ 293003 h 331889"/>
                <a:gd name="connsiteX202" fmla="*/ 167049 w 235943"/>
                <a:gd name="connsiteY202" fmla="*/ 293003 h 331889"/>
                <a:gd name="connsiteX203" fmla="*/ 167145 w 235943"/>
                <a:gd name="connsiteY203" fmla="*/ 292717 h 331889"/>
                <a:gd name="connsiteX204" fmla="*/ 214103 w 235943"/>
                <a:gd name="connsiteY204" fmla="*/ 183085 h 331889"/>
                <a:gd name="connsiteX205" fmla="*/ 214103 w 235943"/>
                <a:gd name="connsiteY205" fmla="*/ 183085 h 331889"/>
                <a:gd name="connsiteX206" fmla="*/ 214293 w 235943"/>
                <a:gd name="connsiteY206" fmla="*/ 182990 h 331889"/>
                <a:gd name="connsiteX207" fmla="*/ 214293 w 235943"/>
                <a:gd name="connsiteY207" fmla="*/ 183180 h 331889"/>
                <a:gd name="connsiteX208" fmla="*/ 214103 w 235943"/>
                <a:gd name="connsiteY208" fmla="*/ 183085 h 331889"/>
                <a:gd name="connsiteX209" fmla="*/ 161334 w 235943"/>
                <a:gd name="connsiteY209" fmla="*/ 56307 h 331889"/>
                <a:gd name="connsiteX210" fmla="*/ 161334 w 235943"/>
                <a:gd name="connsiteY210" fmla="*/ 56307 h 331889"/>
                <a:gd name="connsiteX211" fmla="*/ 161334 w 235943"/>
                <a:gd name="connsiteY211" fmla="*/ 56307 h 331889"/>
                <a:gd name="connsiteX212" fmla="*/ 161334 w 235943"/>
                <a:gd name="connsiteY212" fmla="*/ 56307 h 331889"/>
                <a:gd name="connsiteX213" fmla="*/ 34747 w 235943"/>
                <a:gd name="connsiteY213" fmla="*/ 66023 h 331889"/>
                <a:gd name="connsiteX214" fmla="*/ 34842 w 235943"/>
                <a:gd name="connsiteY214" fmla="*/ 66213 h 331889"/>
                <a:gd name="connsiteX215" fmla="*/ 34556 w 235943"/>
                <a:gd name="connsiteY215" fmla="*/ 66118 h 331889"/>
                <a:gd name="connsiteX216" fmla="*/ 34747 w 235943"/>
                <a:gd name="connsiteY216" fmla="*/ 66023 h 331889"/>
                <a:gd name="connsiteX217" fmla="*/ 204006 w 235943"/>
                <a:gd name="connsiteY217" fmla="*/ 262904 h 331889"/>
                <a:gd name="connsiteX218" fmla="*/ 204006 w 235943"/>
                <a:gd name="connsiteY218" fmla="*/ 262904 h 331889"/>
                <a:gd name="connsiteX219" fmla="*/ 203816 w 235943"/>
                <a:gd name="connsiteY219" fmla="*/ 262904 h 331889"/>
                <a:gd name="connsiteX220" fmla="*/ 203816 w 235943"/>
                <a:gd name="connsiteY220" fmla="*/ 262809 h 331889"/>
                <a:gd name="connsiteX221" fmla="*/ 204006 w 235943"/>
                <a:gd name="connsiteY221" fmla="*/ 262904 h 331889"/>
                <a:gd name="connsiteX222" fmla="*/ 210769 w 235943"/>
                <a:gd name="connsiteY222" fmla="*/ 202992 h 331889"/>
                <a:gd name="connsiteX223" fmla="*/ 210769 w 235943"/>
                <a:gd name="connsiteY223" fmla="*/ 202992 h 331889"/>
                <a:gd name="connsiteX224" fmla="*/ 210769 w 235943"/>
                <a:gd name="connsiteY224" fmla="*/ 202992 h 331889"/>
                <a:gd name="connsiteX225" fmla="*/ 210769 w 235943"/>
                <a:gd name="connsiteY225" fmla="*/ 202992 h 331889"/>
                <a:gd name="connsiteX226" fmla="*/ 211055 w 235943"/>
                <a:gd name="connsiteY226" fmla="*/ 202706 h 331889"/>
                <a:gd name="connsiteX227" fmla="*/ 210960 w 235943"/>
                <a:gd name="connsiteY227" fmla="*/ 203087 h 331889"/>
                <a:gd name="connsiteX228" fmla="*/ 210769 w 235943"/>
                <a:gd name="connsiteY228" fmla="*/ 202992 h 331889"/>
                <a:gd name="connsiteX229" fmla="*/ 223056 w 235943"/>
                <a:gd name="connsiteY229" fmla="*/ 173465 h 331889"/>
                <a:gd name="connsiteX230" fmla="*/ 223818 w 235943"/>
                <a:gd name="connsiteY230" fmla="*/ 176036 h 331889"/>
                <a:gd name="connsiteX231" fmla="*/ 223056 w 235943"/>
                <a:gd name="connsiteY231" fmla="*/ 173465 h 331889"/>
                <a:gd name="connsiteX232" fmla="*/ 136188 w 235943"/>
                <a:gd name="connsiteY232" fmla="*/ 14969 h 331889"/>
                <a:gd name="connsiteX233" fmla="*/ 136379 w 235943"/>
                <a:gd name="connsiteY233" fmla="*/ 14778 h 331889"/>
                <a:gd name="connsiteX234" fmla="*/ 136474 w 235943"/>
                <a:gd name="connsiteY234" fmla="*/ 14778 h 331889"/>
                <a:gd name="connsiteX235" fmla="*/ 136664 w 235943"/>
                <a:gd name="connsiteY235" fmla="*/ 14969 h 331889"/>
                <a:gd name="connsiteX236" fmla="*/ 136188 w 235943"/>
                <a:gd name="connsiteY236" fmla="*/ 14969 h 331889"/>
                <a:gd name="connsiteX237" fmla="*/ 113328 w 235943"/>
                <a:gd name="connsiteY237" fmla="*/ 11635 h 331889"/>
                <a:gd name="connsiteX238" fmla="*/ 113138 w 235943"/>
                <a:gd name="connsiteY238" fmla="*/ 11349 h 331889"/>
                <a:gd name="connsiteX239" fmla="*/ 113519 w 235943"/>
                <a:gd name="connsiteY239" fmla="*/ 11349 h 331889"/>
                <a:gd name="connsiteX240" fmla="*/ 113328 w 235943"/>
                <a:gd name="connsiteY240" fmla="*/ 11635 h 331889"/>
                <a:gd name="connsiteX241" fmla="*/ 35890 w 235943"/>
                <a:gd name="connsiteY241" fmla="*/ 53831 h 331889"/>
                <a:gd name="connsiteX242" fmla="*/ 36366 w 235943"/>
                <a:gd name="connsiteY242" fmla="*/ 54307 h 331889"/>
                <a:gd name="connsiteX243" fmla="*/ 36271 w 235943"/>
                <a:gd name="connsiteY243" fmla="*/ 54402 h 331889"/>
                <a:gd name="connsiteX244" fmla="*/ 35795 w 235943"/>
                <a:gd name="connsiteY244" fmla="*/ 53831 h 331889"/>
                <a:gd name="connsiteX245" fmla="*/ 35890 w 235943"/>
                <a:gd name="connsiteY245" fmla="*/ 53831 h 331889"/>
                <a:gd name="connsiteX246" fmla="*/ 15983 w 235943"/>
                <a:gd name="connsiteY246" fmla="*/ 207374 h 331889"/>
                <a:gd name="connsiteX247" fmla="*/ 15697 w 235943"/>
                <a:gd name="connsiteY247" fmla="*/ 207659 h 331889"/>
                <a:gd name="connsiteX248" fmla="*/ 14745 w 235943"/>
                <a:gd name="connsiteY248" fmla="*/ 206326 h 331889"/>
                <a:gd name="connsiteX249" fmla="*/ 15983 w 235943"/>
                <a:gd name="connsiteY249" fmla="*/ 207374 h 331889"/>
                <a:gd name="connsiteX250" fmla="*/ 97136 w 235943"/>
                <a:gd name="connsiteY250" fmla="*/ 319102 h 331889"/>
                <a:gd name="connsiteX251" fmla="*/ 97136 w 235943"/>
                <a:gd name="connsiteY251" fmla="*/ 319102 h 331889"/>
                <a:gd name="connsiteX252" fmla="*/ 97136 w 235943"/>
                <a:gd name="connsiteY252" fmla="*/ 319102 h 331889"/>
                <a:gd name="connsiteX253" fmla="*/ 97136 w 235943"/>
                <a:gd name="connsiteY253" fmla="*/ 319102 h 331889"/>
                <a:gd name="connsiteX254" fmla="*/ 222294 w 235943"/>
                <a:gd name="connsiteY254" fmla="*/ 224614 h 331889"/>
                <a:gd name="connsiteX255" fmla="*/ 222294 w 235943"/>
                <a:gd name="connsiteY255" fmla="*/ 224614 h 331889"/>
                <a:gd name="connsiteX256" fmla="*/ 222294 w 235943"/>
                <a:gd name="connsiteY256" fmla="*/ 224614 h 331889"/>
                <a:gd name="connsiteX257" fmla="*/ 222294 w 235943"/>
                <a:gd name="connsiteY257" fmla="*/ 224614 h 331889"/>
                <a:gd name="connsiteX258" fmla="*/ 203339 w 235943"/>
                <a:gd name="connsiteY258" fmla="*/ 67928 h 331889"/>
                <a:gd name="connsiteX259" fmla="*/ 202768 w 235943"/>
                <a:gd name="connsiteY259" fmla="*/ 68118 h 331889"/>
                <a:gd name="connsiteX260" fmla="*/ 202768 w 235943"/>
                <a:gd name="connsiteY260" fmla="*/ 68023 h 331889"/>
                <a:gd name="connsiteX261" fmla="*/ 203339 w 235943"/>
                <a:gd name="connsiteY261" fmla="*/ 67928 h 331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235943" h="331889">
                  <a:moveTo>
                    <a:pt x="123901" y="329484"/>
                  </a:moveTo>
                  <a:cubicBezTo>
                    <a:pt x="126949" y="332913"/>
                    <a:pt x="130283" y="332341"/>
                    <a:pt x="133616" y="329865"/>
                  </a:cubicBezTo>
                  <a:lnTo>
                    <a:pt x="133616" y="329865"/>
                  </a:lnTo>
                  <a:cubicBezTo>
                    <a:pt x="140379" y="334913"/>
                    <a:pt x="145808" y="326627"/>
                    <a:pt x="152286" y="327960"/>
                  </a:cubicBezTo>
                  <a:cubicBezTo>
                    <a:pt x="156381" y="328913"/>
                    <a:pt x="159620" y="327770"/>
                    <a:pt x="161906" y="324150"/>
                  </a:cubicBezTo>
                  <a:lnTo>
                    <a:pt x="161906" y="324150"/>
                  </a:lnTo>
                  <a:lnTo>
                    <a:pt x="161906" y="324150"/>
                  </a:lnTo>
                  <a:cubicBezTo>
                    <a:pt x="170764" y="323102"/>
                    <a:pt x="176670" y="317387"/>
                    <a:pt x="182194" y="311196"/>
                  </a:cubicBezTo>
                  <a:cubicBezTo>
                    <a:pt x="191433" y="303100"/>
                    <a:pt x="199529" y="294146"/>
                    <a:pt x="204578" y="282812"/>
                  </a:cubicBezTo>
                  <a:cubicBezTo>
                    <a:pt x="207149" y="279859"/>
                    <a:pt x="209531" y="276811"/>
                    <a:pt x="210388" y="272810"/>
                  </a:cubicBezTo>
                  <a:cubicBezTo>
                    <a:pt x="213627" y="265381"/>
                    <a:pt x="220199" y="259094"/>
                    <a:pt x="218008" y="249855"/>
                  </a:cubicBezTo>
                  <a:cubicBezTo>
                    <a:pt x="218008" y="249855"/>
                    <a:pt x="218008" y="249855"/>
                    <a:pt x="218008" y="249855"/>
                  </a:cubicBezTo>
                  <a:cubicBezTo>
                    <a:pt x="218484" y="249283"/>
                    <a:pt x="218770" y="248617"/>
                    <a:pt x="219056" y="247950"/>
                  </a:cubicBezTo>
                  <a:cubicBezTo>
                    <a:pt x="223628" y="239092"/>
                    <a:pt x="225438" y="229376"/>
                    <a:pt x="227152" y="219756"/>
                  </a:cubicBezTo>
                  <a:lnTo>
                    <a:pt x="227152" y="219756"/>
                  </a:lnTo>
                  <a:lnTo>
                    <a:pt x="227152" y="219756"/>
                  </a:lnTo>
                  <a:cubicBezTo>
                    <a:pt x="228390" y="214232"/>
                    <a:pt x="229533" y="208707"/>
                    <a:pt x="230771" y="203182"/>
                  </a:cubicBezTo>
                  <a:cubicBezTo>
                    <a:pt x="230390" y="203182"/>
                    <a:pt x="230105" y="203182"/>
                    <a:pt x="229724" y="203182"/>
                  </a:cubicBezTo>
                  <a:cubicBezTo>
                    <a:pt x="229819" y="203087"/>
                    <a:pt x="229914" y="202992"/>
                    <a:pt x="230010" y="202897"/>
                  </a:cubicBezTo>
                  <a:cubicBezTo>
                    <a:pt x="230010" y="202897"/>
                    <a:pt x="230771" y="203182"/>
                    <a:pt x="230771" y="203182"/>
                  </a:cubicBezTo>
                  <a:cubicBezTo>
                    <a:pt x="230867" y="202135"/>
                    <a:pt x="231057" y="201087"/>
                    <a:pt x="231153" y="199944"/>
                  </a:cubicBezTo>
                  <a:lnTo>
                    <a:pt x="231153" y="199944"/>
                  </a:lnTo>
                  <a:cubicBezTo>
                    <a:pt x="232772" y="197277"/>
                    <a:pt x="233534" y="194515"/>
                    <a:pt x="232391" y="191467"/>
                  </a:cubicBezTo>
                  <a:lnTo>
                    <a:pt x="232391" y="191467"/>
                  </a:lnTo>
                  <a:lnTo>
                    <a:pt x="232391" y="191467"/>
                  </a:lnTo>
                  <a:cubicBezTo>
                    <a:pt x="233343" y="188324"/>
                    <a:pt x="235534" y="185180"/>
                    <a:pt x="232867" y="181751"/>
                  </a:cubicBezTo>
                  <a:lnTo>
                    <a:pt x="232867" y="181751"/>
                  </a:lnTo>
                  <a:cubicBezTo>
                    <a:pt x="236010" y="178037"/>
                    <a:pt x="235058" y="173560"/>
                    <a:pt x="235058" y="169178"/>
                  </a:cubicBezTo>
                  <a:cubicBezTo>
                    <a:pt x="235058" y="169178"/>
                    <a:pt x="235058" y="169178"/>
                    <a:pt x="235058" y="169178"/>
                  </a:cubicBezTo>
                  <a:cubicBezTo>
                    <a:pt x="235058" y="166321"/>
                    <a:pt x="235058" y="163368"/>
                    <a:pt x="235058" y="160511"/>
                  </a:cubicBezTo>
                  <a:cubicBezTo>
                    <a:pt x="237058" y="154605"/>
                    <a:pt x="235058" y="148604"/>
                    <a:pt x="234963" y="142699"/>
                  </a:cubicBezTo>
                  <a:lnTo>
                    <a:pt x="234296" y="143270"/>
                  </a:lnTo>
                  <a:lnTo>
                    <a:pt x="234296" y="143270"/>
                  </a:lnTo>
                  <a:lnTo>
                    <a:pt x="234296" y="143270"/>
                  </a:lnTo>
                  <a:cubicBezTo>
                    <a:pt x="234201" y="143175"/>
                    <a:pt x="234201" y="143080"/>
                    <a:pt x="234105" y="142985"/>
                  </a:cubicBezTo>
                  <a:cubicBezTo>
                    <a:pt x="234391" y="142889"/>
                    <a:pt x="234677" y="142794"/>
                    <a:pt x="234867" y="142699"/>
                  </a:cubicBezTo>
                  <a:cubicBezTo>
                    <a:pt x="236582" y="135555"/>
                    <a:pt x="233724" y="129364"/>
                    <a:pt x="231248" y="122982"/>
                  </a:cubicBezTo>
                  <a:cubicBezTo>
                    <a:pt x="234867" y="118505"/>
                    <a:pt x="230962" y="116315"/>
                    <a:pt x="228486" y="113648"/>
                  </a:cubicBezTo>
                  <a:cubicBezTo>
                    <a:pt x="228486" y="113648"/>
                    <a:pt x="228486" y="113648"/>
                    <a:pt x="228486" y="113648"/>
                  </a:cubicBezTo>
                  <a:cubicBezTo>
                    <a:pt x="230105" y="103456"/>
                    <a:pt x="226580" y="94598"/>
                    <a:pt x="221723" y="86025"/>
                  </a:cubicBezTo>
                  <a:lnTo>
                    <a:pt x="221723" y="86025"/>
                  </a:lnTo>
                  <a:cubicBezTo>
                    <a:pt x="220675" y="81929"/>
                    <a:pt x="218865" y="78119"/>
                    <a:pt x="216103" y="74881"/>
                  </a:cubicBezTo>
                  <a:cubicBezTo>
                    <a:pt x="215913" y="74214"/>
                    <a:pt x="215627" y="73738"/>
                    <a:pt x="215055" y="73262"/>
                  </a:cubicBezTo>
                  <a:lnTo>
                    <a:pt x="215055" y="73262"/>
                  </a:lnTo>
                  <a:cubicBezTo>
                    <a:pt x="211912" y="65641"/>
                    <a:pt x="207435" y="58879"/>
                    <a:pt x="201149" y="53449"/>
                  </a:cubicBezTo>
                  <a:cubicBezTo>
                    <a:pt x="199434" y="51735"/>
                    <a:pt x="197815" y="50116"/>
                    <a:pt x="196101" y="48401"/>
                  </a:cubicBezTo>
                  <a:lnTo>
                    <a:pt x="196101" y="48401"/>
                  </a:lnTo>
                  <a:lnTo>
                    <a:pt x="196101" y="48401"/>
                  </a:lnTo>
                  <a:cubicBezTo>
                    <a:pt x="194957" y="47258"/>
                    <a:pt x="193910" y="46115"/>
                    <a:pt x="192767" y="44972"/>
                  </a:cubicBezTo>
                  <a:cubicBezTo>
                    <a:pt x="187242" y="39543"/>
                    <a:pt x="181718" y="34019"/>
                    <a:pt x="176193" y="28589"/>
                  </a:cubicBezTo>
                  <a:cubicBezTo>
                    <a:pt x="176193" y="28589"/>
                    <a:pt x="176193" y="28589"/>
                    <a:pt x="176193" y="28589"/>
                  </a:cubicBezTo>
                  <a:lnTo>
                    <a:pt x="176193" y="28589"/>
                  </a:lnTo>
                  <a:cubicBezTo>
                    <a:pt x="171050" y="23065"/>
                    <a:pt x="164954" y="18969"/>
                    <a:pt x="158096" y="15921"/>
                  </a:cubicBezTo>
                  <a:cubicBezTo>
                    <a:pt x="154857" y="12397"/>
                    <a:pt x="150571" y="10397"/>
                    <a:pt x="146285" y="8491"/>
                  </a:cubicBezTo>
                  <a:cubicBezTo>
                    <a:pt x="146285" y="8491"/>
                    <a:pt x="146285" y="8491"/>
                    <a:pt x="146285" y="8491"/>
                  </a:cubicBezTo>
                  <a:cubicBezTo>
                    <a:pt x="146285" y="8491"/>
                    <a:pt x="146285" y="8491"/>
                    <a:pt x="146285" y="8491"/>
                  </a:cubicBezTo>
                  <a:cubicBezTo>
                    <a:pt x="140665" y="5348"/>
                    <a:pt x="134664" y="3157"/>
                    <a:pt x="128187" y="2396"/>
                  </a:cubicBezTo>
                  <a:cubicBezTo>
                    <a:pt x="122282" y="-176"/>
                    <a:pt x="116186" y="-557"/>
                    <a:pt x="109899" y="681"/>
                  </a:cubicBezTo>
                  <a:lnTo>
                    <a:pt x="109899" y="681"/>
                  </a:lnTo>
                  <a:cubicBezTo>
                    <a:pt x="105422" y="-81"/>
                    <a:pt x="100946" y="205"/>
                    <a:pt x="96469" y="1443"/>
                  </a:cubicBezTo>
                  <a:cubicBezTo>
                    <a:pt x="94469" y="872"/>
                    <a:pt x="92945" y="1633"/>
                    <a:pt x="91421" y="2872"/>
                  </a:cubicBezTo>
                  <a:lnTo>
                    <a:pt x="91421" y="2872"/>
                  </a:lnTo>
                  <a:cubicBezTo>
                    <a:pt x="85325" y="3253"/>
                    <a:pt x="80181" y="6396"/>
                    <a:pt x="74943" y="9063"/>
                  </a:cubicBezTo>
                  <a:lnTo>
                    <a:pt x="74943" y="9063"/>
                  </a:lnTo>
                  <a:cubicBezTo>
                    <a:pt x="67418" y="11063"/>
                    <a:pt x="61322" y="15635"/>
                    <a:pt x="55035" y="19826"/>
                  </a:cubicBezTo>
                  <a:lnTo>
                    <a:pt x="55035" y="19826"/>
                  </a:lnTo>
                  <a:cubicBezTo>
                    <a:pt x="53892" y="19731"/>
                    <a:pt x="52654" y="19636"/>
                    <a:pt x="51511" y="19636"/>
                  </a:cubicBezTo>
                  <a:cubicBezTo>
                    <a:pt x="47606" y="23541"/>
                    <a:pt x="43701" y="27351"/>
                    <a:pt x="39795" y="31256"/>
                  </a:cubicBezTo>
                  <a:cubicBezTo>
                    <a:pt x="38081" y="32875"/>
                    <a:pt x="36462" y="34590"/>
                    <a:pt x="34747" y="36209"/>
                  </a:cubicBezTo>
                  <a:cubicBezTo>
                    <a:pt x="34176" y="36781"/>
                    <a:pt x="33604" y="37352"/>
                    <a:pt x="33032" y="37829"/>
                  </a:cubicBezTo>
                  <a:cubicBezTo>
                    <a:pt x="32366" y="44972"/>
                    <a:pt x="25317" y="49068"/>
                    <a:pt x="24174" y="55926"/>
                  </a:cubicBezTo>
                  <a:lnTo>
                    <a:pt x="24174" y="55926"/>
                  </a:lnTo>
                  <a:cubicBezTo>
                    <a:pt x="20079" y="62213"/>
                    <a:pt x="16268" y="68594"/>
                    <a:pt x="14649" y="76024"/>
                  </a:cubicBezTo>
                  <a:cubicBezTo>
                    <a:pt x="10934" y="83453"/>
                    <a:pt x="7601" y="90978"/>
                    <a:pt x="7220" y="99455"/>
                  </a:cubicBezTo>
                  <a:lnTo>
                    <a:pt x="7220" y="99455"/>
                  </a:lnTo>
                  <a:cubicBezTo>
                    <a:pt x="6077" y="102694"/>
                    <a:pt x="3600" y="105551"/>
                    <a:pt x="4362" y="109361"/>
                  </a:cubicBezTo>
                  <a:cubicBezTo>
                    <a:pt x="3696" y="114314"/>
                    <a:pt x="3029" y="119363"/>
                    <a:pt x="2267" y="124315"/>
                  </a:cubicBezTo>
                  <a:cubicBezTo>
                    <a:pt x="1886" y="127078"/>
                    <a:pt x="1505" y="129840"/>
                    <a:pt x="1124" y="132602"/>
                  </a:cubicBezTo>
                  <a:lnTo>
                    <a:pt x="1124" y="132602"/>
                  </a:lnTo>
                  <a:lnTo>
                    <a:pt x="1124" y="132602"/>
                  </a:lnTo>
                  <a:cubicBezTo>
                    <a:pt x="838" y="141746"/>
                    <a:pt x="933" y="150986"/>
                    <a:pt x="76" y="160130"/>
                  </a:cubicBezTo>
                  <a:cubicBezTo>
                    <a:pt x="-496" y="166607"/>
                    <a:pt x="2171" y="170131"/>
                    <a:pt x="7601" y="172512"/>
                  </a:cubicBezTo>
                  <a:cubicBezTo>
                    <a:pt x="6934" y="175179"/>
                    <a:pt x="6362" y="177941"/>
                    <a:pt x="5696" y="180608"/>
                  </a:cubicBezTo>
                  <a:lnTo>
                    <a:pt x="5696" y="180608"/>
                  </a:lnTo>
                  <a:cubicBezTo>
                    <a:pt x="647" y="187276"/>
                    <a:pt x="5600" y="194039"/>
                    <a:pt x="5505" y="200801"/>
                  </a:cubicBezTo>
                  <a:cubicBezTo>
                    <a:pt x="5505" y="200801"/>
                    <a:pt x="5505" y="200801"/>
                    <a:pt x="5505" y="200801"/>
                  </a:cubicBezTo>
                  <a:cubicBezTo>
                    <a:pt x="5981" y="205469"/>
                    <a:pt x="6267" y="210231"/>
                    <a:pt x="8744" y="214422"/>
                  </a:cubicBezTo>
                  <a:lnTo>
                    <a:pt x="8744" y="214422"/>
                  </a:lnTo>
                  <a:cubicBezTo>
                    <a:pt x="9220" y="215946"/>
                    <a:pt x="9792" y="217375"/>
                    <a:pt x="10268" y="218899"/>
                  </a:cubicBezTo>
                  <a:cubicBezTo>
                    <a:pt x="10649" y="224519"/>
                    <a:pt x="12744" y="229472"/>
                    <a:pt x="15697" y="234234"/>
                  </a:cubicBezTo>
                  <a:cubicBezTo>
                    <a:pt x="17030" y="241092"/>
                    <a:pt x="20650" y="246712"/>
                    <a:pt x="24270" y="252522"/>
                  </a:cubicBezTo>
                  <a:cubicBezTo>
                    <a:pt x="25127" y="253760"/>
                    <a:pt x="26079" y="254999"/>
                    <a:pt x="26937" y="256141"/>
                  </a:cubicBezTo>
                  <a:cubicBezTo>
                    <a:pt x="27222" y="259952"/>
                    <a:pt x="29699" y="262142"/>
                    <a:pt x="32461" y="264238"/>
                  </a:cubicBezTo>
                  <a:cubicBezTo>
                    <a:pt x="33223" y="268429"/>
                    <a:pt x="35604" y="271572"/>
                    <a:pt x="38843" y="274239"/>
                  </a:cubicBezTo>
                  <a:cubicBezTo>
                    <a:pt x="39986" y="280335"/>
                    <a:pt x="45224" y="283288"/>
                    <a:pt x="49130" y="287383"/>
                  </a:cubicBezTo>
                  <a:cubicBezTo>
                    <a:pt x="49130" y="287383"/>
                    <a:pt x="49130" y="287383"/>
                    <a:pt x="49130" y="287383"/>
                  </a:cubicBezTo>
                  <a:lnTo>
                    <a:pt x="49130" y="287383"/>
                  </a:lnTo>
                  <a:cubicBezTo>
                    <a:pt x="50273" y="288527"/>
                    <a:pt x="51416" y="289670"/>
                    <a:pt x="52559" y="290813"/>
                  </a:cubicBezTo>
                  <a:lnTo>
                    <a:pt x="52559" y="290813"/>
                  </a:lnTo>
                  <a:cubicBezTo>
                    <a:pt x="62084" y="301671"/>
                    <a:pt x="72180" y="311672"/>
                    <a:pt x="85611" y="317864"/>
                  </a:cubicBezTo>
                  <a:cubicBezTo>
                    <a:pt x="86849" y="318721"/>
                    <a:pt x="87992" y="319673"/>
                    <a:pt x="89230" y="320531"/>
                  </a:cubicBezTo>
                  <a:lnTo>
                    <a:pt x="89230" y="320531"/>
                  </a:lnTo>
                  <a:lnTo>
                    <a:pt x="89230" y="320531"/>
                  </a:lnTo>
                  <a:cubicBezTo>
                    <a:pt x="92469" y="321864"/>
                    <a:pt x="95612" y="323293"/>
                    <a:pt x="98850" y="324626"/>
                  </a:cubicBezTo>
                  <a:cubicBezTo>
                    <a:pt x="98850" y="324626"/>
                    <a:pt x="98850" y="324626"/>
                    <a:pt x="98850" y="324626"/>
                  </a:cubicBezTo>
                  <a:cubicBezTo>
                    <a:pt x="101803" y="327007"/>
                    <a:pt x="105041" y="328246"/>
                    <a:pt x="108852" y="328150"/>
                  </a:cubicBezTo>
                  <a:cubicBezTo>
                    <a:pt x="113709" y="329960"/>
                    <a:pt x="118472" y="333008"/>
                    <a:pt x="123901" y="329484"/>
                  </a:cubicBezTo>
                  <a:close/>
                  <a:moveTo>
                    <a:pt x="84658" y="92883"/>
                  </a:moveTo>
                  <a:cubicBezTo>
                    <a:pt x="84658" y="92788"/>
                    <a:pt x="84658" y="92788"/>
                    <a:pt x="84753" y="92788"/>
                  </a:cubicBezTo>
                  <a:cubicBezTo>
                    <a:pt x="84753" y="92788"/>
                    <a:pt x="84848" y="92788"/>
                    <a:pt x="84848" y="92788"/>
                  </a:cubicBezTo>
                  <a:cubicBezTo>
                    <a:pt x="84848" y="92883"/>
                    <a:pt x="84848" y="93073"/>
                    <a:pt x="84848" y="93264"/>
                  </a:cubicBezTo>
                  <a:cubicBezTo>
                    <a:pt x="84658" y="93073"/>
                    <a:pt x="84658" y="92978"/>
                    <a:pt x="84658" y="92883"/>
                  </a:cubicBezTo>
                  <a:close/>
                  <a:moveTo>
                    <a:pt x="132569" y="177846"/>
                  </a:moveTo>
                  <a:lnTo>
                    <a:pt x="132569" y="177846"/>
                  </a:lnTo>
                  <a:lnTo>
                    <a:pt x="132569" y="177846"/>
                  </a:lnTo>
                  <a:cubicBezTo>
                    <a:pt x="132664" y="177751"/>
                    <a:pt x="132664" y="177751"/>
                    <a:pt x="132759" y="177656"/>
                  </a:cubicBezTo>
                  <a:cubicBezTo>
                    <a:pt x="132759" y="177656"/>
                    <a:pt x="132759" y="177751"/>
                    <a:pt x="132759" y="177751"/>
                  </a:cubicBezTo>
                  <a:cubicBezTo>
                    <a:pt x="132664" y="177846"/>
                    <a:pt x="132664" y="177846"/>
                    <a:pt x="132569" y="177846"/>
                  </a:cubicBezTo>
                  <a:close/>
                  <a:moveTo>
                    <a:pt x="120281" y="128316"/>
                  </a:moveTo>
                  <a:cubicBezTo>
                    <a:pt x="119805" y="128697"/>
                    <a:pt x="119329" y="129078"/>
                    <a:pt x="118567" y="129269"/>
                  </a:cubicBezTo>
                  <a:cubicBezTo>
                    <a:pt x="118567" y="128697"/>
                    <a:pt x="118567" y="128125"/>
                    <a:pt x="118472" y="127459"/>
                  </a:cubicBezTo>
                  <a:cubicBezTo>
                    <a:pt x="119234" y="127935"/>
                    <a:pt x="119805" y="128125"/>
                    <a:pt x="120281" y="128316"/>
                  </a:cubicBezTo>
                  <a:close/>
                  <a:moveTo>
                    <a:pt x="103518" y="164702"/>
                  </a:moveTo>
                  <a:cubicBezTo>
                    <a:pt x="103518" y="164702"/>
                    <a:pt x="103518" y="164702"/>
                    <a:pt x="103518" y="164702"/>
                  </a:cubicBezTo>
                  <a:cubicBezTo>
                    <a:pt x="103518" y="164702"/>
                    <a:pt x="103518" y="164702"/>
                    <a:pt x="103518" y="164702"/>
                  </a:cubicBezTo>
                  <a:close/>
                  <a:moveTo>
                    <a:pt x="99612" y="200230"/>
                  </a:moveTo>
                  <a:cubicBezTo>
                    <a:pt x="99707" y="200039"/>
                    <a:pt x="99803" y="199754"/>
                    <a:pt x="99898" y="199563"/>
                  </a:cubicBezTo>
                  <a:cubicBezTo>
                    <a:pt x="100088" y="199754"/>
                    <a:pt x="99898" y="199944"/>
                    <a:pt x="99612" y="200230"/>
                  </a:cubicBezTo>
                  <a:close/>
                  <a:moveTo>
                    <a:pt x="135903" y="191181"/>
                  </a:moveTo>
                  <a:lnTo>
                    <a:pt x="135903" y="191181"/>
                  </a:lnTo>
                  <a:cubicBezTo>
                    <a:pt x="135807" y="191181"/>
                    <a:pt x="135903" y="191086"/>
                    <a:pt x="135903" y="191181"/>
                  </a:cubicBezTo>
                  <a:cubicBezTo>
                    <a:pt x="135903" y="191086"/>
                    <a:pt x="135903" y="191181"/>
                    <a:pt x="135903" y="191181"/>
                  </a:cubicBezTo>
                  <a:lnTo>
                    <a:pt x="135903" y="191181"/>
                  </a:lnTo>
                  <a:cubicBezTo>
                    <a:pt x="135903" y="191181"/>
                    <a:pt x="135903" y="191181"/>
                    <a:pt x="135903" y="191181"/>
                  </a:cubicBezTo>
                  <a:lnTo>
                    <a:pt x="135903" y="191181"/>
                  </a:lnTo>
                  <a:close/>
                  <a:moveTo>
                    <a:pt x="87896" y="119267"/>
                  </a:moveTo>
                  <a:cubicBezTo>
                    <a:pt x="87896" y="119363"/>
                    <a:pt x="87801" y="119363"/>
                    <a:pt x="87801" y="119458"/>
                  </a:cubicBezTo>
                  <a:cubicBezTo>
                    <a:pt x="87801" y="119458"/>
                    <a:pt x="87801" y="119363"/>
                    <a:pt x="87706" y="119363"/>
                  </a:cubicBezTo>
                  <a:cubicBezTo>
                    <a:pt x="87801" y="119267"/>
                    <a:pt x="87801" y="119267"/>
                    <a:pt x="87896" y="119267"/>
                  </a:cubicBezTo>
                  <a:close/>
                  <a:moveTo>
                    <a:pt x="102565" y="191086"/>
                  </a:moveTo>
                  <a:cubicBezTo>
                    <a:pt x="101994" y="191181"/>
                    <a:pt x="101517" y="191467"/>
                    <a:pt x="100946" y="191562"/>
                  </a:cubicBezTo>
                  <a:cubicBezTo>
                    <a:pt x="101327" y="191181"/>
                    <a:pt x="101708" y="190895"/>
                    <a:pt x="102089" y="190514"/>
                  </a:cubicBezTo>
                  <a:cubicBezTo>
                    <a:pt x="102184" y="190705"/>
                    <a:pt x="102470" y="190800"/>
                    <a:pt x="102565" y="191086"/>
                  </a:cubicBezTo>
                  <a:close/>
                  <a:moveTo>
                    <a:pt x="77610" y="195944"/>
                  </a:moveTo>
                  <a:cubicBezTo>
                    <a:pt x="77514" y="195944"/>
                    <a:pt x="77514" y="195944"/>
                    <a:pt x="77610" y="195944"/>
                  </a:cubicBezTo>
                  <a:cubicBezTo>
                    <a:pt x="77514" y="195944"/>
                    <a:pt x="77514" y="195944"/>
                    <a:pt x="77610" y="195944"/>
                  </a:cubicBezTo>
                  <a:cubicBezTo>
                    <a:pt x="77514" y="195944"/>
                    <a:pt x="77514" y="195944"/>
                    <a:pt x="77610" y="195944"/>
                  </a:cubicBezTo>
                  <a:close/>
                  <a:moveTo>
                    <a:pt x="152571" y="184514"/>
                  </a:moveTo>
                  <a:cubicBezTo>
                    <a:pt x="152762" y="184418"/>
                    <a:pt x="152952" y="184228"/>
                    <a:pt x="153238" y="184037"/>
                  </a:cubicBezTo>
                  <a:cubicBezTo>
                    <a:pt x="153238" y="184323"/>
                    <a:pt x="153143" y="184514"/>
                    <a:pt x="153143" y="184799"/>
                  </a:cubicBezTo>
                  <a:cubicBezTo>
                    <a:pt x="152857" y="184704"/>
                    <a:pt x="152666" y="184704"/>
                    <a:pt x="152571" y="184514"/>
                  </a:cubicBezTo>
                  <a:close/>
                  <a:moveTo>
                    <a:pt x="77705" y="169274"/>
                  </a:moveTo>
                  <a:cubicBezTo>
                    <a:pt x="77705" y="169274"/>
                    <a:pt x="77705" y="169274"/>
                    <a:pt x="77705" y="169274"/>
                  </a:cubicBezTo>
                  <a:cubicBezTo>
                    <a:pt x="77705" y="169274"/>
                    <a:pt x="77705" y="169274"/>
                    <a:pt x="77705" y="169274"/>
                  </a:cubicBezTo>
                  <a:cubicBezTo>
                    <a:pt x="77705" y="169274"/>
                    <a:pt x="77705" y="169274"/>
                    <a:pt x="77705" y="169274"/>
                  </a:cubicBezTo>
                  <a:close/>
                  <a:moveTo>
                    <a:pt x="159620" y="97931"/>
                  </a:moveTo>
                  <a:cubicBezTo>
                    <a:pt x="159715" y="98027"/>
                    <a:pt x="159715" y="98027"/>
                    <a:pt x="159810" y="98122"/>
                  </a:cubicBezTo>
                  <a:cubicBezTo>
                    <a:pt x="159715" y="98122"/>
                    <a:pt x="159620" y="98122"/>
                    <a:pt x="159524" y="98122"/>
                  </a:cubicBezTo>
                  <a:lnTo>
                    <a:pt x="159524" y="98122"/>
                  </a:lnTo>
                  <a:lnTo>
                    <a:pt x="159524" y="98122"/>
                  </a:lnTo>
                  <a:cubicBezTo>
                    <a:pt x="159524" y="97931"/>
                    <a:pt x="159524" y="97931"/>
                    <a:pt x="159620" y="97931"/>
                  </a:cubicBezTo>
                  <a:close/>
                  <a:moveTo>
                    <a:pt x="26175" y="124220"/>
                  </a:moveTo>
                  <a:cubicBezTo>
                    <a:pt x="26270" y="124220"/>
                    <a:pt x="26270" y="124220"/>
                    <a:pt x="26175" y="124220"/>
                  </a:cubicBezTo>
                  <a:cubicBezTo>
                    <a:pt x="26175" y="124315"/>
                    <a:pt x="26175" y="124315"/>
                    <a:pt x="26175" y="124411"/>
                  </a:cubicBezTo>
                  <a:cubicBezTo>
                    <a:pt x="26175" y="124315"/>
                    <a:pt x="26175" y="124220"/>
                    <a:pt x="26175" y="124220"/>
                  </a:cubicBezTo>
                  <a:close/>
                  <a:moveTo>
                    <a:pt x="69704" y="127459"/>
                  </a:moveTo>
                  <a:cubicBezTo>
                    <a:pt x="69608" y="127554"/>
                    <a:pt x="69513" y="127554"/>
                    <a:pt x="69418" y="127649"/>
                  </a:cubicBezTo>
                  <a:lnTo>
                    <a:pt x="69418" y="127649"/>
                  </a:lnTo>
                  <a:lnTo>
                    <a:pt x="69418" y="127649"/>
                  </a:lnTo>
                  <a:cubicBezTo>
                    <a:pt x="69418" y="127554"/>
                    <a:pt x="69323" y="127459"/>
                    <a:pt x="69323" y="127268"/>
                  </a:cubicBezTo>
                  <a:cubicBezTo>
                    <a:pt x="69513" y="127364"/>
                    <a:pt x="69608" y="127459"/>
                    <a:pt x="69704" y="127459"/>
                  </a:cubicBezTo>
                  <a:close/>
                  <a:moveTo>
                    <a:pt x="67227" y="166607"/>
                  </a:moveTo>
                  <a:cubicBezTo>
                    <a:pt x="67418" y="166416"/>
                    <a:pt x="67608" y="166130"/>
                    <a:pt x="67704" y="165940"/>
                  </a:cubicBezTo>
                  <a:cubicBezTo>
                    <a:pt x="68370" y="166702"/>
                    <a:pt x="68465" y="167559"/>
                    <a:pt x="68465" y="168512"/>
                  </a:cubicBezTo>
                  <a:cubicBezTo>
                    <a:pt x="67989" y="167940"/>
                    <a:pt x="67608" y="167273"/>
                    <a:pt x="67227" y="166607"/>
                  </a:cubicBezTo>
                  <a:close/>
                  <a:moveTo>
                    <a:pt x="62941" y="49735"/>
                  </a:moveTo>
                  <a:cubicBezTo>
                    <a:pt x="62941" y="49544"/>
                    <a:pt x="62941" y="49258"/>
                    <a:pt x="63036" y="49068"/>
                  </a:cubicBezTo>
                  <a:cubicBezTo>
                    <a:pt x="63036" y="49068"/>
                    <a:pt x="63131" y="49068"/>
                    <a:pt x="63131" y="49068"/>
                  </a:cubicBezTo>
                  <a:cubicBezTo>
                    <a:pt x="63036" y="49354"/>
                    <a:pt x="63036" y="49544"/>
                    <a:pt x="62941" y="49735"/>
                  </a:cubicBezTo>
                  <a:close/>
                  <a:moveTo>
                    <a:pt x="198387" y="156986"/>
                  </a:moveTo>
                  <a:cubicBezTo>
                    <a:pt x="198387" y="156986"/>
                    <a:pt x="198482" y="157082"/>
                    <a:pt x="198482" y="157082"/>
                  </a:cubicBezTo>
                  <a:cubicBezTo>
                    <a:pt x="198101" y="157367"/>
                    <a:pt x="197815" y="157748"/>
                    <a:pt x="197339" y="157939"/>
                  </a:cubicBezTo>
                  <a:cubicBezTo>
                    <a:pt x="197720" y="157558"/>
                    <a:pt x="198005" y="157272"/>
                    <a:pt x="198387" y="156986"/>
                  </a:cubicBezTo>
                  <a:close/>
                  <a:moveTo>
                    <a:pt x="57607" y="189276"/>
                  </a:moveTo>
                  <a:lnTo>
                    <a:pt x="57607" y="189276"/>
                  </a:lnTo>
                  <a:cubicBezTo>
                    <a:pt x="57512" y="189562"/>
                    <a:pt x="57607" y="189752"/>
                    <a:pt x="57607" y="190038"/>
                  </a:cubicBezTo>
                  <a:cubicBezTo>
                    <a:pt x="57512" y="189943"/>
                    <a:pt x="57416" y="189752"/>
                    <a:pt x="57321" y="189657"/>
                  </a:cubicBezTo>
                  <a:cubicBezTo>
                    <a:pt x="57416" y="189371"/>
                    <a:pt x="57512" y="189371"/>
                    <a:pt x="57607" y="189276"/>
                  </a:cubicBezTo>
                  <a:close/>
                  <a:moveTo>
                    <a:pt x="107423" y="242616"/>
                  </a:moveTo>
                  <a:lnTo>
                    <a:pt x="107423" y="242616"/>
                  </a:lnTo>
                  <a:lnTo>
                    <a:pt x="107423" y="242616"/>
                  </a:lnTo>
                  <a:lnTo>
                    <a:pt x="107423" y="242616"/>
                  </a:lnTo>
                  <a:cubicBezTo>
                    <a:pt x="107423" y="242711"/>
                    <a:pt x="107328" y="242711"/>
                    <a:pt x="107328" y="242807"/>
                  </a:cubicBezTo>
                  <a:cubicBezTo>
                    <a:pt x="107328" y="242711"/>
                    <a:pt x="107232" y="242711"/>
                    <a:pt x="107232" y="242616"/>
                  </a:cubicBezTo>
                  <a:cubicBezTo>
                    <a:pt x="107232" y="242616"/>
                    <a:pt x="107328" y="242616"/>
                    <a:pt x="107423" y="242616"/>
                  </a:cubicBezTo>
                  <a:close/>
                  <a:moveTo>
                    <a:pt x="167145" y="292717"/>
                  </a:moveTo>
                  <a:lnTo>
                    <a:pt x="167145" y="292717"/>
                  </a:lnTo>
                  <a:lnTo>
                    <a:pt x="167145" y="292717"/>
                  </a:lnTo>
                  <a:lnTo>
                    <a:pt x="167145" y="292717"/>
                  </a:lnTo>
                  <a:lnTo>
                    <a:pt x="167145" y="292717"/>
                  </a:lnTo>
                  <a:cubicBezTo>
                    <a:pt x="167145" y="292813"/>
                    <a:pt x="167145" y="292717"/>
                    <a:pt x="167145" y="292717"/>
                  </a:cubicBezTo>
                  <a:cubicBezTo>
                    <a:pt x="167240" y="292813"/>
                    <a:pt x="167240" y="292908"/>
                    <a:pt x="167335" y="293003"/>
                  </a:cubicBezTo>
                  <a:cubicBezTo>
                    <a:pt x="167240" y="293003"/>
                    <a:pt x="167145" y="293003"/>
                    <a:pt x="167049" y="293003"/>
                  </a:cubicBezTo>
                  <a:cubicBezTo>
                    <a:pt x="167145" y="292908"/>
                    <a:pt x="167145" y="292813"/>
                    <a:pt x="167145" y="292717"/>
                  </a:cubicBezTo>
                  <a:close/>
                  <a:moveTo>
                    <a:pt x="214103" y="183085"/>
                  </a:moveTo>
                  <a:lnTo>
                    <a:pt x="214103" y="183085"/>
                  </a:lnTo>
                  <a:cubicBezTo>
                    <a:pt x="214198" y="183085"/>
                    <a:pt x="214198" y="182990"/>
                    <a:pt x="214293" y="182990"/>
                  </a:cubicBezTo>
                  <a:cubicBezTo>
                    <a:pt x="214293" y="183085"/>
                    <a:pt x="214293" y="183085"/>
                    <a:pt x="214293" y="183180"/>
                  </a:cubicBezTo>
                  <a:cubicBezTo>
                    <a:pt x="214293" y="183085"/>
                    <a:pt x="214198" y="183085"/>
                    <a:pt x="214103" y="183085"/>
                  </a:cubicBezTo>
                  <a:close/>
                  <a:moveTo>
                    <a:pt x="161334" y="56307"/>
                  </a:moveTo>
                  <a:cubicBezTo>
                    <a:pt x="161334" y="56402"/>
                    <a:pt x="161239" y="56402"/>
                    <a:pt x="161334" y="56307"/>
                  </a:cubicBezTo>
                  <a:cubicBezTo>
                    <a:pt x="161239" y="56402"/>
                    <a:pt x="161239" y="56402"/>
                    <a:pt x="161334" y="56307"/>
                  </a:cubicBezTo>
                  <a:cubicBezTo>
                    <a:pt x="161239" y="56307"/>
                    <a:pt x="161239" y="56307"/>
                    <a:pt x="161334" y="56307"/>
                  </a:cubicBezTo>
                  <a:close/>
                  <a:moveTo>
                    <a:pt x="34747" y="66023"/>
                  </a:moveTo>
                  <a:cubicBezTo>
                    <a:pt x="34842" y="66118"/>
                    <a:pt x="34842" y="66118"/>
                    <a:pt x="34842" y="66213"/>
                  </a:cubicBezTo>
                  <a:cubicBezTo>
                    <a:pt x="34747" y="66213"/>
                    <a:pt x="34652" y="66213"/>
                    <a:pt x="34556" y="66118"/>
                  </a:cubicBezTo>
                  <a:cubicBezTo>
                    <a:pt x="34652" y="66118"/>
                    <a:pt x="34747" y="66023"/>
                    <a:pt x="34747" y="66023"/>
                  </a:cubicBezTo>
                  <a:close/>
                  <a:moveTo>
                    <a:pt x="204006" y="262904"/>
                  </a:moveTo>
                  <a:cubicBezTo>
                    <a:pt x="204006" y="262904"/>
                    <a:pt x="204006" y="262904"/>
                    <a:pt x="204006" y="262904"/>
                  </a:cubicBezTo>
                  <a:lnTo>
                    <a:pt x="203816" y="262904"/>
                  </a:lnTo>
                  <a:cubicBezTo>
                    <a:pt x="203816" y="262904"/>
                    <a:pt x="203816" y="262809"/>
                    <a:pt x="203816" y="262809"/>
                  </a:cubicBezTo>
                  <a:cubicBezTo>
                    <a:pt x="203816" y="262809"/>
                    <a:pt x="203911" y="262809"/>
                    <a:pt x="204006" y="262904"/>
                  </a:cubicBezTo>
                  <a:close/>
                  <a:moveTo>
                    <a:pt x="210769" y="202992"/>
                  </a:moveTo>
                  <a:cubicBezTo>
                    <a:pt x="210674" y="202992"/>
                    <a:pt x="210674" y="202992"/>
                    <a:pt x="210769" y="202992"/>
                  </a:cubicBezTo>
                  <a:cubicBezTo>
                    <a:pt x="210674" y="202992"/>
                    <a:pt x="210674" y="202992"/>
                    <a:pt x="210769" y="202992"/>
                  </a:cubicBezTo>
                  <a:lnTo>
                    <a:pt x="210769" y="202992"/>
                  </a:lnTo>
                  <a:cubicBezTo>
                    <a:pt x="210864" y="202897"/>
                    <a:pt x="210960" y="202802"/>
                    <a:pt x="211055" y="202706"/>
                  </a:cubicBezTo>
                  <a:cubicBezTo>
                    <a:pt x="211055" y="202802"/>
                    <a:pt x="210960" y="202897"/>
                    <a:pt x="210960" y="203087"/>
                  </a:cubicBezTo>
                  <a:cubicBezTo>
                    <a:pt x="210864" y="203087"/>
                    <a:pt x="210769" y="203087"/>
                    <a:pt x="210769" y="202992"/>
                  </a:cubicBezTo>
                  <a:close/>
                  <a:moveTo>
                    <a:pt x="223056" y="173465"/>
                  </a:moveTo>
                  <a:cubicBezTo>
                    <a:pt x="223247" y="174322"/>
                    <a:pt x="223437" y="175179"/>
                    <a:pt x="223818" y="176036"/>
                  </a:cubicBezTo>
                  <a:cubicBezTo>
                    <a:pt x="223056" y="174989"/>
                    <a:pt x="222771" y="174131"/>
                    <a:pt x="223056" y="173465"/>
                  </a:cubicBezTo>
                  <a:close/>
                  <a:moveTo>
                    <a:pt x="136188" y="14969"/>
                  </a:moveTo>
                  <a:cubicBezTo>
                    <a:pt x="136283" y="14873"/>
                    <a:pt x="136283" y="14778"/>
                    <a:pt x="136379" y="14778"/>
                  </a:cubicBezTo>
                  <a:cubicBezTo>
                    <a:pt x="136379" y="14778"/>
                    <a:pt x="136379" y="14778"/>
                    <a:pt x="136474" y="14778"/>
                  </a:cubicBezTo>
                  <a:cubicBezTo>
                    <a:pt x="136474" y="14873"/>
                    <a:pt x="136569" y="14873"/>
                    <a:pt x="136664" y="14969"/>
                  </a:cubicBezTo>
                  <a:cubicBezTo>
                    <a:pt x="136474" y="14873"/>
                    <a:pt x="136379" y="14969"/>
                    <a:pt x="136188" y="14969"/>
                  </a:cubicBezTo>
                  <a:close/>
                  <a:moveTo>
                    <a:pt x="113328" y="11635"/>
                  </a:moveTo>
                  <a:cubicBezTo>
                    <a:pt x="113233" y="11540"/>
                    <a:pt x="113233" y="11444"/>
                    <a:pt x="113138" y="11349"/>
                  </a:cubicBezTo>
                  <a:cubicBezTo>
                    <a:pt x="113233" y="11349"/>
                    <a:pt x="113423" y="11349"/>
                    <a:pt x="113519" y="11349"/>
                  </a:cubicBezTo>
                  <a:cubicBezTo>
                    <a:pt x="113519" y="11444"/>
                    <a:pt x="113423" y="11540"/>
                    <a:pt x="113328" y="11635"/>
                  </a:cubicBezTo>
                  <a:close/>
                  <a:moveTo>
                    <a:pt x="35890" y="53831"/>
                  </a:moveTo>
                  <a:cubicBezTo>
                    <a:pt x="36080" y="54021"/>
                    <a:pt x="36176" y="54212"/>
                    <a:pt x="36366" y="54307"/>
                  </a:cubicBezTo>
                  <a:cubicBezTo>
                    <a:pt x="36366" y="54307"/>
                    <a:pt x="36271" y="54402"/>
                    <a:pt x="36271" y="54402"/>
                  </a:cubicBezTo>
                  <a:cubicBezTo>
                    <a:pt x="36176" y="54212"/>
                    <a:pt x="35985" y="54021"/>
                    <a:pt x="35795" y="53831"/>
                  </a:cubicBezTo>
                  <a:cubicBezTo>
                    <a:pt x="35890" y="53926"/>
                    <a:pt x="35890" y="53831"/>
                    <a:pt x="35890" y="53831"/>
                  </a:cubicBezTo>
                  <a:close/>
                  <a:moveTo>
                    <a:pt x="15983" y="207374"/>
                  </a:moveTo>
                  <a:cubicBezTo>
                    <a:pt x="15888" y="207469"/>
                    <a:pt x="15792" y="207564"/>
                    <a:pt x="15697" y="207659"/>
                  </a:cubicBezTo>
                  <a:cubicBezTo>
                    <a:pt x="15221" y="207183"/>
                    <a:pt x="14935" y="206802"/>
                    <a:pt x="14745" y="206326"/>
                  </a:cubicBezTo>
                  <a:cubicBezTo>
                    <a:pt x="15221" y="206707"/>
                    <a:pt x="15221" y="207088"/>
                    <a:pt x="15983" y="207374"/>
                  </a:cubicBezTo>
                  <a:close/>
                  <a:moveTo>
                    <a:pt x="97136" y="319102"/>
                  </a:moveTo>
                  <a:cubicBezTo>
                    <a:pt x="97136" y="319102"/>
                    <a:pt x="97136" y="319102"/>
                    <a:pt x="97136" y="319102"/>
                  </a:cubicBezTo>
                  <a:cubicBezTo>
                    <a:pt x="97136" y="319102"/>
                    <a:pt x="97136" y="319102"/>
                    <a:pt x="97136" y="319102"/>
                  </a:cubicBezTo>
                  <a:cubicBezTo>
                    <a:pt x="97136" y="319102"/>
                    <a:pt x="97136" y="319102"/>
                    <a:pt x="97136" y="319102"/>
                  </a:cubicBezTo>
                  <a:close/>
                  <a:moveTo>
                    <a:pt x="222294" y="224614"/>
                  </a:moveTo>
                  <a:cubicBezTo>
                    <a:pt x="222294" y="224614"/>
                    <a:pt x="222199" y="224614"/>
                    <a:pt x="222294" y="224614"/>
                  </a:cubicBezTo>
                  <a:cubicBezTo>
                    <a:pt x="222199" y="224614"/>
                    <a:pt x="222199" y="224614"/>
                    <a:pt x="222294" y="224614"/>
                  </a:cubicBezTo>
                  <a:cubicBezTo>
                    <a:pt x="222199" y="224614"/>
                    <a:pt x="222199" y="224614"/>
                    <a:pt x="222294" y="224614"/>
                  </a:cubicBezTo>
                  <a:close/>
                  <a:moveTo>
                    <a:pt x="203339" y="67928"/>
                  </a:moveTo>
                  <a:cubicBezTo>
                    <a:pt x="203149" y="68023"/>
                    <a:pt x="202958" y="68118"/>
                    <a:pt x="202768" y="68118"/>
                  </a:cubicBezTo>
                  <a:cubicBezTo>
                    <a:pt x="202768" y="68118"/>
                    <a:pt x="202768" y="68118"/>
                    <a:pt x="202768" y="68023"/>
                  </a:cubicBezTo>
                  <a:cubicBezTo>
                    <a:pt x="203054" y="67928"/>
                    <a:pt x="203339" y="67737"/>
                    <a:pt x="203339" y="6792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8" name="Freeform: Shape 40">
              <a:extLst>
                <a:ext uri="{FF2B5EF4-FFF2-40B4-BE49-F238E27FC236}">
                  <a16:creationId xmlns:a16="http://schemas.microsoft.com/office/drawing/2014/main" id="{6A36B9F0-4223-24A2-5CD0-CE24EAEE075D}"/>
                </a:ext>
              </a:extLst>
            </p:cNvPr>
            <p:cNvSpPr/>
            <p:nvPr/>
          </p:nvSpPr>
          <p:spPr>
            <a:xfrm>
              <a:off x="7155546" y="4964785"/>
              <a:ext cx="322628" cy="266334"/>
            </a:xfrm>
            <a:custGeom>
              <a:avLst/>
              <a:gdLst>
                <a:gd name="connsiteX0" fmla="*/ 39161 w 322628"/>
                <a:gd name="connsiteY0" fmla="*/ 84131 h 266334"/>
                <a:gd name="connsiteX1" fmla="*/ 39161 w 322628"/>
                <a:gd name="connsiteY1" fmla="*/ 84131 h 266334"/>
                <a:gd name="connsiteX2" fmla="*/ 31732 w 322628"/>
                <a:gd name="connsiteY2" fmla="*/ 92513 h 266334"/>
                <a:gd name="connsiteX3" fmla="*/ 31732 w 322628"/>
                <a:gd name="connsiteY3" fmla="*/ 92513 h 266334"/>
                <a:gd name="connsiteX4" fmla="*/ 31732 w 322628"/>
                <a:gd name="connsiteY4" fmla="*/ 92513 h 266334"/>
                <a:gd name="connsiteX5" fmla="*/ 26398 w 322628"/>
                <a:gd name="connsiteY5" fmla="*/ 100800 h 266334"/>
                <a:gd name="connsiteX6" fmla="*/ 19826 w 322628"/>
                <a:gd name="connsiteY6" fmla="*/ 110801 h 266334"/>
                <a:gd name="connsiteX7" fmla="*/ 16396 w 322628"/>
                <a:gd name="connsiteY7" fmla="*/ 117373 h 266334"/>
                <a:gd name="connsiteX8" fmla="*/ 11920 w 322628"/>
                <a:gd name="connsiteY8" fmla="*/ 127469 h 266334"/>
                <a:gd name="connsiteX9" fmla="*/ 11920 w 322628"/>
                <a:gd name="connsiteY9" fmla="*/ 127469 h 266334"/>
                <a:gd name="connsiteX10" fmla="*/ 7729 w 322628"/>
                <a:gd name="connsiteY10" fmla="*/ 138709 h 266334"/>
                <a:gd name="connsiteX11" fmla="*/ 6967 w 322628"/>
                <a:gd name="connsiteY11" fmla="*/ 141566 h 266334"/>
                <a:gd name="connsiteX12" fmla="*/ 6967 w 322628"/>
                <a:gd name="connsiteY12" fmla="*/ 141566 h 266334"/>
                <a:gd name="connsiteX13" fmla="*/ 2204 w 322628"/>
                <a:gd name="connsiteY13" fmla="*/ 163855 h 266334"/>
                <a:gd name="connsiteX14" fmla="*/ 2014 w 322628"/>
                <a:gd name="connsiteY14" fmla="*/ 167284 h 266334"/>
                <a:gd name="connsiteX15" fmla="*/ 2300 w 322628"/>
                <a:gd name="connsiteY15" fmla="*/ 173571 h 266334"/>
                <a:gd name="connsiteX16" fmla="*/ 2300 w 322628"/>
                <a:gd name="connsiteY16" fmla="*/ 176809 h 266334"/>
                <a:gd name="connsiteX17" fmla="*/ 2300 w 322628"/>
                <a:gd name="connsiteY17" fmla="*/ 176809 h 266334"/>
                <a:gd name="connsiteX18" fmla="*/ 1347 w 322628"/>
                <a:gd name="connsiteY18" fmla="*/ 191573 h 266334"/>
                <a:gd name="connsiteX19" fmla="*/ 1728 w 322628"/>
                <a:gd name="connsiteY19" fmla="*/ 193288 h 266334"/>
                <a:gd name="connsiteX20" fmla="*/ 1728 w 322628"/>
                <a:gd name="connsiteY20" fmla="*/ 193288 h 266334"/>
                <a:gd name="connsiteX21" fmla="*/ 7634 w 322628"/>
                <a:gd name="connsiteY21" fmla="*/ 215195 h 266334"/>
                <a:gd name="connsiteX22" fmla="*/ 12396 w 322628"/>
                <a:gd name="connsiteY22" fmla="*/ 223672 h 266334"/>
                <a:gd name="connsiteX23" fmla="*/ 30589 w 322628"/>
                <a:gd name="connsiteY23" fmla="*/ 242627 h 266334"/>
                <a:gd name="connsiteX24" fmla="*/ 35732 w 322628"/>
                <a:gd name="connsiteY24" fmla="*/ 243865 h 266334"/>
                <a:gd name="connsiteX25" fmla="*/ 43733 w 322628"/>
                <a:gd name="connsiteY25" fmla="*/ 249580 h 266334"/>
                <a:gd name="connsiteX26" fmla="*/ 43733 w 322628"/>
                <a:gd name="connsiteY26" fmla="*/ 249580 h 266334"/>
                <a:gd name="connsiteX27" fmla="*/ 45829 w 322628"/>
                <a:gd name="connsiteY27" fmla="*/ 250342 h 266334"/>
                <a:gd name="connsiteX28" fmla="*/ 62402 w 322628"/>
                <a:gd name="connsiteY28" fmla="*/ 257676 h 266334"/>
                <a:gd name="connsiteX29" fmla="*/ 71165 w 322628"/>
                <a:gd name="connsiteY29" fmla="*/ 259867 h 266334"/>
                <a:gd name="connsiteX30" fmla="*/ 71165 w 322628"/>
                <a:gd name="connsiteY30" fmla="*/ 259867 h 266334"/>
                <a:gd name="connsiteX31" fmla="*/ 71165 w 322628"/>
                <a:gd name="connsiteY31" fmla="*/ 259867 h 266334"/>
                <a:gd name="connsiteX32" fmla="*/ 72499 w 322628"/>
                <a:gd name="connsiteY32" fmla="*/ 260343 h 266334"/>
                <a:gd name="connsiteX33" fmla="*/ 72499 w 322628"/>
                <a:gd name="connsiteY33" fmla="*/ 260343 h 266334"/>
                <a:gd name="connsiteX34" fmla="*/ 72499 w 322628"/>
                <a:gd name="connsiteY34" fmla="*/ 260343 h 266334"/>
                <a:gd name="connsiteX35" fmla="*/ 78785 w 322628"/>
                <a:gd name="connsiteY35" fmla="*/ 260819 h 266334"/>
                <a:gd name="connsiteX36" fmla="*/ 78785 w 322628"/>
                <a:gd name="connsiteY36" fmla="*/ 260819 h 266334"/>
                <a:gd name="connsiteX37" fmla="*/ 78785 w 322628"/>
                <a:gd name="connsiteY37" fmla="*/ 260819 h 266334"/>
                <a:gd name="connsiteX38" fmla="*/ 87072 w 322628"/>
                <a:gd name="connsiteY38" fmla="*/ 262820 h 266334"/>
                <a:gd name="connsiteX39" fmla="*/ 101836 w 322628"/>
                <a:gd name="connsiteY39" fmla="*/ 264820 h 266334"/>
                <a:gd name="connsiteX40" fmla="*/ 101836 w 322628"/>
                <a:gd name="connsiteY40" fmla="*/ 264820 h 266334"/>
                <a:gd name="connsiteX41" fmla="*/ 110122 w 322628"/>
                <a:gd name="connsiteY41" fmla="*/ 265010 h 266334"/>
                <a:gd name="connsiteX42" fmla="*/ 132602 w 322628"/>
                <a:gd name="connsiteY42" fmla="*/ 264915 h 266334"/>
                <a:gd name="connsiteX43" fmla="*/ 132602 w 322628"/>
                <a:gd name="connsiteY43" fmla="*/ 264915 h 266334"/>
                <a:gd name="connsiteX44" fmla="*/ 143841 w 322628"/>
                <a:gd name="connsiteY44" fmla="*/ 262725 h 266334"/>
                <a:gd name="connsiteX45" fmla="*/ 143841 w 322628"/>
                <a:gd name="connsiteY45" fmla="*/ 262725 h 266334"/>
                <a:gd name="connsiteX46" fmla="*/ 165272 w 322628"/>
                <a:gd name="connsiteY46" fmla="*/ 257771 h 266334"/>
                <a:gd name="connsiteX47" fmla="*/ 168511 w 322628"/>
                <a:gd name="connsiteY47" fmla="*/ 257771 h 266334"/>
                <a:gd name="connsiteX48" fmla="*/ 168511 w 322628"/>
                <a:gd name="connsiteY48" fmla="*/ 257771 h 266334"/>
                <a:gd name="connsiteX49" fmla="*/ 168511 w 322628"/>
                <a:gd name="connsiteY49" fmla="*/ 257771 h 266334"/>
                <a:gd name="connsiteX50" fmla="*/ 191942 w 322628"/>
                <a:gd name="connsiteY50" fmla="*/ 250628 h 266334"/>
                <a:gd name="connsiteX51" fmla="*/ 191942 w 322628"/>
                <a:gd name="connsiteY51" fmla="*/ 250628 h 266334"/>
                <a:gd name="connsiteX52" fmla="*/ 193657 w 322628"/>
                <a:gd name="connsiteY52" fmla="*/ 249485 h 266334"/>
                <a:gd name="connsiteX53" fmla="*/ 205468 w 322628"/>
                <a:gd name="connsiteY53" fmla="*/ 244341 h 266334"/>
                <a:gd name="connsiteX54" fmla="*/ 205468 w 322628"/>
                <a:gd name="connsiteY54" fmla="*/ 244341 h 266334"/>
                <a:gd name="connsiteX55" fmla="*/ 213659 w 322628"/>
                <a:gd name="connsiteY55" fmla="*/ 239579 h 266334"/>
                <a:gd name="connsiteX56" fmla="*/ 213659 w 322628"/>
                <a:gd name="connsiteY56" fmla="*/ 239579 h 266334"/>
                <a:gd name="connsiteX57" fmla="*/ 223946 w 322628"/>
                <a:gd name="connsiteY57" fmla="*/ 233292 h 266334"/>
                <a:gd name="connsiteX58" fmla="*/ 223946 w 322628"/>
                <a:gd name="connsiteY58" fmla="*/ 233292 h 266334"/>
                <a:gd name="connsiteX59" fmla="*/ 241853 w 322628"/>
                <a:gd name="connsiteY59" fmla="*/ 220910 h 266334"/>
                <a:gd name="connsiteX60" fmla="*/ 241853 w 322628"/>
                <a:gd name="connsiteY60" fmla="*/ 220910 h 266334"/>
                <a:gd name="connsiteX61" fmla="*/ 241853 w 322628"/>
                <a:gd name="connsiteY61" fmla="*/ 220910 h 266334"/>
                <a:gd name="connsiteX62" fmla="*/ 245187 w 322628"/>
                <a:gd name="connsiteY62" fmla="*/ 218148 h 266334"/>
                <a:gd name="connsiteX63" fmla="*/ 245187 w 322628"/>
                <a:gd name="connsiteY63" fmla="*/ 218148 h 266334"/>
                <a:gd name="connsiteX64" fmla="*/ 245187 w 322628"/>
                <a:gd name="connsiteY64" fmla="*/ 218148 h 266334"/>
                <a:gd name="connsiteX65" fmla="*/ 258427 w 322628"/>
                <a:gd name="connsiteY65" fmla="*/ 207480 h 266334"/>
                <a:gd name="connsiteX66" fmla="*/ 258427 w 322628"/>
                <a:gd name="connsiteY66" fmla="*/ 207480 h 266334"/>
                <a:gd name="connsiteX67" fmla="*/ 258427 w 322628"/>
                <a:gd name="connsiteY67" fmla="*/ 207480 h 266334"/>
                <a:gd name="connsiteX68" fmla="*/ 261761 w 322628"/>
                <a:gd name="connsiteY68" fmla="*/ 204146 h 266334"/>
                <a:gd name="connsiteX69" fmla="*/ 268428 w 322628"/>
                <a:gd name="connsiteY69" fmla="*/ 197573 h 266334"/>
                <a:gd name="connsiteX70" fmla="*/ 276524 w 322628"/>
                <a:gd name="connsiteY70" fmla="*/ 189287 h 266334"/>
                <a:gd name="connsiteX71" fmla="*/ 285383 w 322628"/>
                <a:gd name="connsiteY71" fmla="*/ 177952 h 266334"/>
                <a:gd name="connsiteX72" fmla="*/ 297003 w 322628"/>
                <a:gd name="connsiteY72" fmla="*/ 162903 h 266334"/>
                <a:gd name="connsiteX73" fmla="*/ 305861 w 322628"/>
                <a:gd name="connsiteY73" fmla="*/ 151187 h 266334"/>
                <a:gd name="connsiteX74" fmla="*/ 311671 w 322628"/>
                <a:gd name="connsiteY74" fmla="*/ 141185 h 266334"/>
                <a:gd name="connsiteX75" fmla="*/ 315672 w 322628"/>
                <a:gd name="connsiteY75" fmla="*/ 131279 h 266334"/>
                <a:gd name="connsiteX76" fmla="*/ 318434 w 322628"/>
                <a:gd name="connsiteY76" fmla="*/ 124517 h 266334"/>
                <a:gd name="connsiteX77" fmla="*/ 318434 w 322628"/>
                <a:gd name="connsiteY77" fmla="*/ 124517 h 266334"/>
                <a:gd name="connsiteX78" fmla="*/ 318434 w 322628"/>
                <a:gd name="connsiteY78" fmla="*/ 124517 h 266334"/>
                <a:gd name="connsiteX79" fmla="*/ 318911 w 322628"/>
                <a:gd name="connsiteY79" fmla="*/ 121564 h 266334"/>
                <a:gd name="connsiteX80" fmla="*/ 318911 w 322628"/>
                <a:gd name="connsiteY80" fmla="*/ 121564 h 266334"/>
                <a:gd name="connsiteX81" fmla="*/ 318911 w 322628"/>
                <a:gd name="connsiteY81" fmla="*/ 121564 h 266334"/>
                <a:gd name="connsiteX82" fmla="*/ 320625 w 322628"/>
                <a:gd name="connsiteY82" fmla="*/ 112992 h 266334"/>
                <a:gd name="connsiteX83" fmla="*/ 320625 w 322628"/>
                <a:gd name="connsiteY83" fmla="*/ 112992 h 266334"/>
                <a:gd name="connsiteX84" fmla="*/ 320625 w 322628"/>
                <a:gd name="connsiteY84" fmla="*/ 112992 h 266334"/>
                <a:gd name="connsiteX85" fmla="*/ 321959 w 322628"/>
                <a:gd name="connsiteY85" fmla="*/ 98037 h 266334"/>
                <a:gd name="connsiteX86" fmla="*/ 321959 w 322628"/>
                <a:gd name="connsiteY86" fmla="*/ 98037 h 266334"/>
                <a:gd name="connsiteX87" fmla="*/ 321959 w 322628"/>
                <a:gd name="connsiteY87" fmla="*/ 98037 h 266334"/>
                <a:gd name="connsiteX88" fmla="*/ 316244 w 322628"/>
                <a:gd name="connsiteY88" fmla="*/ 74987 h 266334"/>
                <a:gd name="connsiteX89" fmla="*/ 315481 w 322628"/>
                <a:gd name="connsiteY89" fmla="*/ 64795 h 266334"/>
                <a:gd name="connsiteX90" fmla="*/ 313005 w 322628"/>
                <a:gd name="connsiteY90" fmla="*/ 61176 h 266334"/>
                <a:gd name="connsiteX91" fmla="*/ 310243 w 322628"/>
                <a:gd name="connsiteY91" fmla="*/ 49936 h 266334"/>
                <a:gd name="connsiteX92" fmla="*/ 307195 w 322628"/>
                <a:gd name="connsiteY92" fmla="*/ 43173 h 266334"/>
                <a:gd name="connsiteX93" fmla="*/ 299670 w 322628"/>
                <a:gd name="connsiteY93" fmla="*/ 31648 h 266334"/>
                <a:gd name="connsiteX94" fmla="*/ 299670 w 322628"/>
                <a:gd name="connsiteY94" fmla="*/ 31648 h 266334"/>
                <a:gd name="connsiteX95" fmla="*/ 283859 w 322628"/>
                <a:gd name="connsiteY95" fmla="*/ 16599 h 266334"/>
                <a:gd name="connsiteX96" fmla="*/ 265761 w 322628"/>
                <a:gd name="connsiteY96" fmla="*/ 7359 h 266334"/>
                <a:gd name="connsiteX97" fmla="*/ 265761 w 322628"/>
                <a:gd name="connsiteY97" fmla="*/ 7359 h 266334"/>
                <a:gd name="connsiteX98" fmla="*/ 255855 w 322628"/>
                <a:gd name="connsiteY98" fmla="*/ 4311 h 266334"/>
                <a:gd name="connsiteX99" fmla="*/ 243949 w 322628"/>
                <a:gd name="connsiteY99" fmla="*/ 1930 h 266334"/>
                <a:gd name="connsiteX100" fmla="*/ 243949 w 322628"/>
                <a:gd name="connsiteY100" fmla="*/ 1930 h 266334"/>
                <a:gd name="connsiteX101" fmla="*/ 239091 w 322628"/>
                <a:gd name="connsiteY101" fmla="*/ 1454 h 266334"/>
                <a:gd name="connsiteX102" fmla="*/ 225756 w 322628"/>
                <a:gd name="connsiteY102" fmla="*/ 692 h 266334"/>
                <a:gd name="connsiteX103" fmla="*/ 216041 w 322628"/>
                <a:gd name="connsiteY103" fmla="*/ 787 h 266334"/>
                <a:gd name="connsiteX104" fmla="*/ 201277 w 322628"/>
                <a:gd name="connsiteY104" fmla="*/ 2311 h 266334"/>
                <a:gd name="connsiteX105" fmla="*/ 201277 w 322628"/>
                <a:gd name="connsiteY105" fmla="*/ 2311 h 266334"/>
                <a:gd name="connsiteX106" fmla="*/ 184703 w 322628"/>
                <a:gd name="connsiteY106" fmla="*/ 6311 h 266334"/>
                <a:gd name="connsiteX107" fmla="*/ 184703 w 322628"/>
                <a:gd name="connsiteY107" fmla="*/ 6311 h 266334"/>
                <a:gd name="connsiteX108" fmla="*/ 184703 w 322628"/>
                <a:gd name="connsiteY108" fmla="*/ 6311 h 266334"/>
                <a:gd name="connsiteX109" fmla="*/ 175940 w 322628"/>
                <a:gd name="connsiteY109" fmla="*/ 7169 h 266334"/>
                <a:gd name="connsiteX110" fmla="*/ 167844 w 322628"/>
                <a:gd name="connsiteY110" fmla="*/ 8978 h 266334"/>
                <a:gd name="connsiteX111" fmla="*/ 154509 w 322628"/>
                <a:gd name="connsiteY111" fmla="*/ 12312 h 266334"/>
                <a:gd name="connsiteX112" fmla="*/ 144412 w 322628"/>
                <a:gd name="connsiteY112" fmla="*/ 16027 h 266334"/>
                <a:gd name="connsiteX113" fmla="*/ 136697 w 322628"/>
                <a:gd name="connsiteY113" fmla="*/ 18313 h 266334"/>
                <a:gd name="connsiteX114" fmla="*/ 122886 w 322628"/>
                <a:gd name="connsiteY114" fmla="*/ 24409 h 266334"/>
                <a:gd name="connsiteX115" fmla="*/ 96216 w 322628"/>
                <a:gd name="connsiteY115" fmla="*/ 37649 h 266334"/>
                <a:gd name="connsiteX116" fmla="*/ 87834 w 322628"/>
                <a:gd name="connsiteY116" fmla="*/ 42602 h 266334"/>
                <a:gd name="connsiteX117" fmla="*/ 81357 w 322628"/>
                <a:gd name="connsiteY117" fmla="*/ 46221 h 266334"/>
                <a:gd name="connsiteX118" fmla="*/ 75928 w 322628"/>
                <a:gd name="connsiteY118" fmla="*/ 50698 h 266334"/>
                <a:gd name="connsiteX119" fmla="*/ 59545 w 322628"/>
                <a:gd name="connsiteY119" fmla="*/ 63652 h 266334"/>
                <a:gd name="connsiteX120" fmla="*/ 56116 w 322628"/>
                <a:gd name="connsiteY120" fmla="*/ 65843 h 266334"/>
                <a:gd name="connsiteX121" fmla="*/ 39161 w 322628"/>
                <a:gd name="connsiteY121" fmla="*/ 84131 h 266334"/>
                <a:gd name="connsiteX122" fmla="*/ 16016 w 322628"/>
                <a:gd name="connsiteY122" fmla="*/ 177095 h 266334"/>
                <a:gd name="connsiteX123" fmla="*/ 16016 w 322628"/>
                <a:gd name="connsiteY123" fmla="*/ 177000 h 266334"/>
                <a:gd name="connsiteX124" fmla="*/ 16016 w 322628"/>
                <a:gd name="connsiteY124" fmla="*/ 177000 h 266334"/>
                <a:gd name="connsiteX125" fmla="*/ 16111 w 322628"/>
                <a:gd name="connsiteY125" fmla="*/ 177095 h 266334"/>
                <a:gd name="connsiteX126" fmla="*/ 16016 w 322628"/>
                <a:gd name="connsiteY126" fmla="*/ 177095 h 266334"/>
                <a:gd name="connsiteX127" fmla="*/ 22588 w 322628"/>
                <a:gd name="connsiteY127" fmla="*/ 200336 h 266334"/>
                <a:gd name="connsiteX128" fmla="*/ 22207 w 322628"/>
                <a:gd name="connsiteY128" fmla="*/ 200526 h 266334"/>
                <a:gd name="connsiteX129" fmla="*/ 22397 w 322628"/>
                <a:gd name="connsiteY129" fmla="*/ 200050 h 266334"/>
                <a:gd name="connsiteX130" fmla="*/ 22588 w 322628"/>
                <a:gd name="connsiteY130" fmla="*/ 200336 h 266334"/>
                <a:gd name="connsiteX131" fmla="*/ 22588 w 322628"/>
                <a:gd name="connsiteY131" fmla="*/ 200336 h 266334"/>
                <a:gd name="connsiteX132" fmla="*/ 22588 w 322628"/>
                <a:gd name="connsiteY132" fmla="*/ 200336 h 266334"/>
                <a:gd name="connsiteX133" fmla="*/ 22588 w 322628"/>
                <a:gd name="connsiteY133" fmla="*/ 200336 h 266334"/>
                <a:gd name="connsiteX134" fmla="*/ 27636 w 322628"/>
                <a:gd name="connsiteY134" fmla="*/ 188715 h 266334"/>
                <a:gd name="connsiteX135" fmla="*/ 27636 w 322628"/>
                <a:gd name="connsiteY135" fmla="*/ 188715 h 266334"/>
                <a:gd name="connsiteX136" fmla="*/ 27636 w 322628"/>
                <a:gd name="connsiteY136" fmla="*/ 188715 h 266334"/>
                <a:gd name="connsiteX137" fmla="*/ 27636 w 322628"/>
                <a:gd name="connsiteY137" fmla="*/ 188715 h 266334"/>
                <a:gd name="connsiteX138" fmla="*/ 111266 w 322628"/>
                <a:gd name="connsiteY138" fmla="*/ 55842 h 266334"/>
                <a:gd name="connsiteX139" fmla="*/ 111266 w 322628"/>
                <a:gd name="connsiteY139" fmla="*/ 55842 h 266334"/>
                <a:gd name="connsiteX140" fmla="*/ 111266 w 322628"/>
                <a:gd name="connsiteY140" fmla="*/ 55842 h 266334"/>
                <a:gd name="connsiteX141" fmla="*/ 111266 w 322628"/>
                <a:gd name="connsiteY141" fmla="*/ 55842 h 266334"/>
                <a:gd name="connsiteX142" fmla="*/ 42686 w 322628"/>
                <a:gd name="connsiteY142" fmla="*/ 187096 h 266334"/>
                <a:gd name="connsiteX143" fmla="*/ 42590 w 322628"/>
                <a:gd name="connsiteY143" fmla="*/ 187191 h 266334"/>
                <a:gd name="connsiteX144" fmla="*/ 42686 w 322628"/>
                <a:gd name="connsiteY144" fmla="*/ 187096 h 266334"/>
                <a:gd name="connsiteX145" fmla="*/ 42495 w 322628"/>
                <a:gd name="connsiteY145" fmla="*/ 186905 h 266334"/>
                <a:gd name="connsiteX146" fmla="*/ 42686 w 322628"/>
                <a:gd name="connsiteY146" fmla="*/ 186905 h 266334"/>
                <a:gd name="connsiteX147" fmla="*/ 42686 w 322628"/>
                <a:gd name="connsiteY147" fmla="*/ 187096 h 266334"/>
                <a:gd name="connsiteX148" fmla="*/ 42686 w 322628"/>
                <a:gd name="connsiteY148" fmla="*/ 187096 h 266334"/>
                <a:gd name="connsiteX149" fmla="*/ 42686 w 322628"/>
                <a:gd name="connsiteY149" fmla="*/ 187096 h 266334"/>
                <a:gd name="connsiteX150" fmla="*/ 42686 w 322628"/>
                <a:gd name="connsiteY150" fmla="*/ 187096 h 266334"/>
                <a:gd name="connsiteX151" fmla="*/ 89929 w 322628"/>
                <a:gd name="connsiteY151" fmla="*/ 177952 h 266334"/>
                <a:gd name="connsiteX152" fmla="*/ 89929 w 322628"/>
                <a:gd name="connsiteY152" fmla="*/ 177952 h 266334"/>
                <a:gd name="connsiteX153" fmla="*/ 90120 w 322628"/>
                <a:gd name="connsiteY153" fmla="*/ 178047 h 266334"/>
                <a:gd name="connsiteX154" fmla="*/ 90977 w 322628"/>
                <a:gd name="connsiteY154" fmla="*/ 178905 h 266334"/>
                <a:gd name="connsiteX155" fmla="*/ 90882 w 322628"/>
                <a:gd name="connsiteY155" fmla="*/ 179000 h 266334"/>
                <a:gd name="connsiteX156" fmla="*/ 89929 w 322628"/>
                <a:gd name="connsiteY156" fmla="*/ 177952 h 266334"/>
                <a:gd name="connsiteX157" fmla="*/ 89929 w 322628"/>
                <a:gd name="connsiteY157" fmla="*/ 177952 h 266334"/>
                <a:gd name="connsiteX158" fmla="*/ 114409 w 322628"/>
                <a:gd name="connsiteY158" fmla="*/ 135756 h 266334"/>
                <a:gd name="connsiteX159" fmla="*/ 114599 w 322628"/>
                <a:gd name="connsiteY159" fmla="*/ 136138 h 266334"/>
                <a:gd name="connsiteX160" fmla="*/ 114123 w 322628"/>
                <a:gd name="connsiteY160" fmla="*/ 136328 h 266334"/>
                <a:gd name="connsiteX161" fmla="*/ 114409 w 322628"/>
                <a:gd name="connsiteY161" fmla="*/ 135756 h 266334"/>
                <a:gd name="connsiteX162" fmla="*/ 184132 w 322628"/>
                <a:gd name="connsiteY162" fmla="*/ 159093 h 266334"/>
                <a:gd name="connsiteX163" fmla="*/ 183179 w 322628"/>
                <a:gd name="connsiteY163" fmla="*/ 157759 h 266334"/>
                <a:gd name="connsiteX164" fmla="*/ 182989 w 322628"/>
                <a:gd name="connsiteY164" fmla="*/ 157473 h 266334"/>
                <a:gd name="connsiteX165" fmla="*/ 184132 w 322628"/>
                <a:gd name="connsiteY165" fmla="*/ 159093 h 266334"/>
                <a:gd name="connsiteX166" fmla="*/ 184132 w 322628"/>
                <a:gd name="connsiteY166" fmla="*/ 159093 h 266334"/>
                <a:gd name="connsiteX167" fmla="*/ 142603 w 322628"/>
                <a:gd name="connsiteY167" fmla="*/ 150806 h 266334"/>
                <a:gd name="connsiteX168" fmla="*/ 142603 w 322628"/>
                <a:gd name="connsiteY168" fmla="*/ 150806 h 266334"/>
                <a:gd name="connsiteX169" fmla="*/ 142603 w 322628"/>
                <a:gd name="connsiteY169" fmla="*/ 150806 h 266334"/>
                <a:gd name="connsiteX170" fmla="*/ 142603 w 322628"/>
                <a:gd name="connsiteY170" fmla="*/ 150806 h 266334"/>
                <a:gd name="connsiteX171" fmla="*/ 150985 w 322628"/>
                <a:gd name="connsiteY171" fmla="*/ 122517 h 266334"/>
                <a:gd name="connsiteX172" fmla="*/ 150985 w 322628"/>
                <a:gd name="connsiteY172" fmla="*/ 122517 h 266334"/>
                <a:gd name="connsiteX173" fmla="*/ 150985 w 322628"/>
                <a:gd name="connsiteY173" fmla="*/ 122517 h 266334"/>
                <a:gd name="connsiteX174" fmla="*/ 150985 w 322628"/>
                <a:gd name="connsiteY174" fmla="*/ 122517 h 266334"/>
                <a:gd name="connsiteX175" fmla="*/ 110694 w 322628"/>
                <a:gd name="connsiteY175" fmla="*/ 157759 h 266334"/>
                <a:gd name="connsiteX176" fmla="*/ 110980 w 322628"/>
                <a:gd name="connsiteY176" fmla="*/ 158997 h 266334"/>
                <a:gd name="connsiteX177" fmla="*/ 110885 w 322628"/>
                <a:gd name="connsiteY177" fmla="*/ 158997 h 266334"/>
                <a:gd name="connsiteX178" fmla="*/ 110694 w 322628"/>
                <a:gd name="connsiteY178" fmla="*/ 159283 h 266334"/>
                <a:gd name="connsiteX179" fmla="*/ 110599 w 322628"/>
                <a:gd name="connsiteY179" fmla="*/ 158806 h 266334"/>
                <a:gd name="connsiteX180" fmla="*/ 110885 w 322628"/>
                <a:gd name="connsiteY180" fmla="*/ 158997 h 266334"/>
                <a:gd name="connsiteX181" fmla="*/ 110694 w 322628"/>
                <a:gd name="connsiteY181" fmla="*/ 157759 h 266334"/>
                <a:gd name="connsiteX182" fmla="*/ 92596 w 322628"/>
                <a:gd name="connsiteY182" fmla="*/ 180619 h 266334"/>
                <a:gd name="connsiteX183" fmla="*/ 92406 w 322628"/>
                <a:gd name="connsiteY183" fmla="*/ 180428 h 266334"/>
                <a:gd name="connsiteX184" fmla="*/ 92596 w 322628"/>
                <a:gd name="connsiteY184" fmla="*/ 180428 h 266334"/>
                <a:gd name="connsiteX185" fmla="*/ 92596 w 322628"/>
                <a:gd name="connsiteY185" fmla="*/ 180619 h 266334"/>
                <a:gd name="connsiteX186" fmla="*/ 166034 w 322628"/>
                <a:gd name="connsiteY186" fmla="*/ 178428 h 266334"/>
                <a:gd name="connsiteX187" fmla="*/ 166034 w 322628"/>
                <a:gd name="connsiteY187" fmla="*/ 178428 h 266334"/>
                <a:gd name="connsiteX188" fmla="*/ 166034 w 322628"/>
                <a:gd name="connsiteY188" fmla="*/ 178428 h 266334"/>
                <a:gd name="connsiteX189" fmla="*/ 166034 w 322628"/>
                <a:gd name="connsiteY189" fmla="*/ 178428 h 266334"/>
                <a:gd name="connsiteX190" fmla="*/ 156033 w 322628"/>
                <a:gd name="connsiteY190" fmla="*/ 90989 h 266334"/>
                <a:gd name="connsiteX191" fmla="*/ 156033 w 322628"/>
                <a:gd name="connsiteY191" fmla="*/ 90893 h 266334"/>
                <a:gd name="connsiteX192" fmla="*/ 156128 w 322628"/>
                <a:gd name="connsiteY192" fmla="*/ 90893 h 266334"/>
                <a:gd name="connsiteX193" fmla="*/ 156033 w 322628"/>
                <a:gd name="connsiteY193" fmla="*/ 90989 h 266334"/>
                <a:gd name="connsiteX194" fmla="*/ 104312 w 322628"/>
                <a:gd name="connsiteY194" fmla="*/ 188810 h 266334"/>
                <a:gd name="connsiteX195" fmla="*/ 104217 w 322628"/>
                <a:gd name="connsiteY195" fmla="*/ 188906 h 266334"/>
                <a:gd name="connsiteX196" fmla="*/ 104217 w 322628"/>
                <a:gd name="connsiteY196" fmla="*/ 188906 h 266334"/>
                <a:gd name="connsiteX197" fmla="*/ 104217 w 322628"/>
                <a:gd name="connsiteY197" fmla="*/ 188715 h 266334"/>
                <a:gd name="connsiteX198" fmla="*/ 104312 w 322628"/>
                <a:gd name="connsiteY198" fmla="*/ 188810 h 266334"/>
                <a:gd name="connsiteX199" fmla="*/ 95930 w 322628"/>
                <a:gd name="connsiteY199" fmla="*/ 160616 h 266334"/>
                <a:gd name="connsiteX200" fmla="*/ 95930 w 322628"/>
                <a:gd name="connsiteY200" fmla="*/ 160616 h 266334"/>
                <a:gd name="connsiteX201" fmla="*/ 95930 w 322628"/>
                <a:gd name="connsiteY201" fmla="*/ 160616 h 266334"/>
                <a:gd name="connsiteX202" fmla="*/ 95930 w 322628"/>
                <a:gd name="connsiteY202" fmla="*/ 160616 h 266334"/>
                <a:gd name="connsiteX203" fmla="*/ 95263 w 322628"/>
                <a:gd name="connsiteY203" fmla="*/ 160807 h 266334"/>
                <a:gd name="connsiteX204" fmla="*/ 95454 w 322628"/>
                <a:gd name="connsiteY204" fmla="*/ 160331 h 266334"/>
                <a:gd name="connsiteX205" fmla="*/ 95930 w 322628"/>
                <a:gd name="connsiteY205" fmla="*/ 160616 h 266334"/>
                <a:gd name="connsiteX206" fmla="*/ 242425 w 322628"/>
                <a:gd name="connsiteY206" fmla="*/ 161093 h 266334"/>
                <a:gd name="connsiteX207" fmla="*/ 242425 w 322628"/>
                <a:gd name="connsiteY207" fmla="*/ 161093 h 266334"/>
                <a:gd name="connsiteX208" fmla="*/ 242425 w 322628"/>
                <a:gd name="connsiteY208" fmla="*/ 161093 h 266334"/>
                <a:gd name="connsiteX209" fmla="*/ 241568 w 322628"/>
                <a:gd name="connsiteY209" fmla="*/ 161474 h 266334"/>
                <a:gd name="connsiteX210" fmla="*/ 242044 w 322628"/>
                <a:gd name="connsiteY210" fmla="*/ 160712 h 266334"/>
                <a:gd name="connsiteX211" fmla="*/ 242425 w 322628"/>
                <a:gd name="connsiteY211" fmla="*/ 161093 h 266334"/>
                <a:gd name="connsiteX212" fmla="*/ 239091 w 322628"/>
                <a:gd name="connsiteY212" fmla="*/ 157759 h 266334"/>
                <a:gd name="connsiteX213" fmla="*/ 239091 w 322628"/>
                <a:gd name="connsiteY213" fmla="*/ 157759 h 266334"/>
                <a:gd name="connsiteX214" fmla="*/ 239091 w 322628"/>
                <a:gd name="connsiteY214" fmla="*/ 157759 h 266334"/>
                <a:gd name="connsiteX215" fmla="*/ 239091 w 322628"/>
                <a:gd name="connsiteY215" fmla="*/ 157759 h 266334"/>
                <a:gd name="connsiteX216" fmla="*/ 238710 w 322628"/>
                <a:gd name="connsiteY216" fmla="*/ 158140 h 266334"/>
                <a:gd name="connsiteX217" fmla="*/ 238710 w 322628"/>
                <a:gd name="connsiteY217" fmla="*/ 157950 h 266334"/>
                <a:gd name="connsiteX218" fmla="*/ 239091 w 322628"/>
                <a:gd name="connsiteY218" fmla="*/ 157759 h 266334"/>
                <a:gd name="connsiteX219" fmla="*/ 166129 w 322628"/>
                <a:gd name="connsiteY219" fmla="*/ 74320 h 266334"/>
                <a:gd name="connsiteX220" fmla="*/ 166129 w 322628"/>
                <a:gd name="connsiteY220" fmla="*/ 74320 h 266334"/>
                <a:gd name="connsiteX221" fmla="*/ 165939 w 322628"/>
                <a:gd name="connsiteY221" fmla="*/ 74225 h 266334"/>
                <a:gd name="connsiteX222" fmla="*/ 166129 w 322628"/>
                <a:gd name="connsiteY222" fmla="*/ 74320 h 266334"/>
                <a:gd name="connsiteX223" fmla="*/ 85738 w 322628"/>
                <a:gd name="connsiteY223" fmla="*/ 166617 h 266334"/>
                <a:gd name="connsiteX224" fmla="*/ 86024 w 322628"/>
                <a:gd name="connsiteY224" fmla="*/ 167189 h 266334"/>
                <a:gd name="connsiteX225" fmla="*/ 85929 w 322628"/>
                <a:gd name="connsiteY225" fmla="*/ 167189 h 266334"/>
                <a:gd name="connsiteX226" fmla="*/ 85738 w 322628"/>
                <a:gd name="connsiteY226" fmla="*/ 166617 h 266334"/>
                <a:gd name="connsiteX227" fmla="*/ 74213 w 322628"/>
                <a:gd name="connsiteY227" fmla="*/ 198050 h 266334"/>
                <a:gd name="connsiteX228" fmla="*/ 74404 w 322628"/>
                <a:gd name="connsiteY228" fmla="*/ 198622 h 266334"/>
                <a:gd name="connsiteX229" fmla="*/ 74213 w 322628"/>
                <a:gd name="connsiteY229" fmla="*/ 198812 h 266334"/>
                <a:gd name="connsiteX230" fmla="*/ 74213 w 322628"/>
                <a:gd name="connsiteY230" fmla="*/ 198050 h 266334"/>
                <a:gd name="connsiteX231" fmla="*/ 49448 w 322628"/>
                <a:gd name="connsiteY231" fmla="*/ 193478 h 266334"/>
                <a:gd name="connsiteX232" fmla="*/ 49353 w 322628"/>
                <a:gd name="connsiteY232" fmla="*/ 193764 h 266334"/>
                <a:gd name="connsiteX233" fmla="*/ 49353 w 322628"/>
                <a:gd name="connsiteY233" fmla="*/ 193764 h 266334"/>
                <a:gd name="connsiteX234" fmla="*/ 49448 w 322628"/>
                <a:gd name="connsiteY234" fmla="*/ 193478 h 266334"/>
                <a:gd name="connsiteX235" fmla="*/ 95835 w 322628"/>
                <a:gd name="connsiteY235" fmla="*/ 217195 h 266334"/>
                <a:gd name="connsiteX236" fmla="*/ 96216 w 322628"/>
                <a:gd name="connsiteY236" fmla="*/ 217576 h 266334"/>
                <a:gd name="connsiteX237" fmla="*/ 95740 w 322628"/>
                <a:gd name="connsiteY237" fmla="*/ 217385 h 266334"/>
                <a:gd name="connsiteX238" fmla="*/ 95835 w 322628"/>
                <a:gd name="connsiteY238" fmla="*/ 217195 h 266334"/>
                <a:gd name="connsiteX239" fmla="*/ 144412 w 322628"/>
                <a:gd name="connsiteY239" fmla="*/ 52698 h 266334"/>
                <a:gd name="connsiteX240" fmla="*/ 144031 w 322628"/>
                <a:gd name="connsiteY240" fmla="*/ 52222 h 266334"/>
                <a:gd name="connsiteX241" fmla="*/ 144603 w 322628"/>
                <a:gd name="connsiteY241" fmla="*/ 52603 h 266334"/>
                <a:gd name="connsiteX242" fmla="*/ 144412 w 322628"/>
                <a:gd name="connsiteY242" fmla="*/ 52698 h 266334"/>
                <a:gd name="connsiteX243" fmla="*/ 287478 w 322628"/>
                <a:gd name="connsiteY243" fmla="*/ 119659 h 266334"/>
                <a:gd name="connsiteX244" fmla="*/ 287478 w 322628"/>
                <a:gd name="connsiteY244" fmla="*/ 119659 h 266334"/>
                <a:gd name="connsiteX245" fmla="*/ 287478 w 322628"/>
                <a:gd name="connsiteY245" fmla="*/ 119659 h 266334"/>
                <a:gd name="connsiteX246" fmla="*/ 287478 w 322628"/>
                <a:gd name="connsiteY246" fmla="*/ 119659 h 266334"/>
                <a:gd name="connsiteX247" fmla="*/ 277572 w 322628"/>
                <a:gd name="connsiteY247" fmla="*/ 106229 h 266334"/>
                <a:gd name="connsiteX248" fmla="*/ 277572 w 322628"/>
                <a:gd name="connsiteY248" fmla="*/ 106229 h 266334"/>
                <a:gd name="connsiteX249" fmla="*/ 277572 w 322628"/>
                <a:gd name="connsiteY249" fmla="*/ 106229 h 266334"/>
                <a:gd name="connsiteX250" fmla="*/ 277572 w 322628"/>
                <a:gd name="connsiteY250" fmla="*/ 106229 h 266334"/>
                <a:gd name="connsiteX251" fmla="*/ 52877 w 322628"/>
                <a:gd name="connsiteY251" fmla="*/ 97275 h 266334"/>
                <a:gd name="connsiteX252" fmla="*/ 52877 w 322628"/>
                <a:gd name="connsiteY252" fmla="*/ 97275 h 266334"/>
                <a:gd name="connsiteX253" fmla="*/ 52020 w 322628"/>
                <a:gd name="connsiteY253" fmla="*/ 97466 h 266334"/>
                <a:gd name="connsiteX254" fmla="*/ 52020 w 322628"/>
                <a:gd name="connsiteY254" fmla="*/ 97466 h 266334"/>
                <a:gd name="connsiteX255" fmla="*/ 52877 w 322628"/>
                <a:gd name="connsiteY255" fmla="*/ 97275 h 266334"/>
                <a:gd name="connsiteX256" fmla="*/ 191180 w 322628"/>
                <a:gd name="connsiteY256" fmla="*/ 213194 h 266334"/>
                <a:gd name="connsiteX257" fmla="*/ 191276 w 322628"/>
                <a:gd name="connsiteY257" fmla="*/ 212909 h 266334"/>
                <a:gd name="connsiteX258" fmla="*/ 192323 w 322628"/>
                <a:gd name="connsiteY258" fmla="*/ 214814 h 266334"/>
                <a:gd name="connsiteX259" fmla="*/ 191180 w 322628"/>
                <a:gd name="connsiteY259" fmla="*/ 213194 h 266334"/>
                <a:gd name="connsiteX260" fmla="*/ 204229 w 322628"/>
                <a:gd name="connsiteY260" fmla="*/ 215385 h 266334"/>
                <a:gd name="connsiteX261" fmla="*/ 205087 w 322628"/>
                <a:gd name="connsiteY261" fmla="*/ 215195 h 266334"/>
                <a:gd name="connsiteX262" fmla="*/ 204992 w 322628"/>
                <a:gd name="connsiteY262" fmla="*/ 215385 h 266334"/>
                <a:gd name="connsiteX263" fmla="*/ 204229 w 322628"/>
                <a:gd name="connsiteY263" fmla="*/ 215385 h 266334"/>
                <a:gd name="connsiteX264" fmla="*/ 287573 w 322628"/>
                <a:gd name="connsiteY264" fmla="*/ 106324 h 266334"/>
                <a:gd name="connsiteX265" fmla="*/ 287669 w 322628"/>
                <a:gd name="connsiteY265" fmla="*/ 106229 h 266334"/>
                <a:gd name="connsiteX266" fmla="*/ 287669 w 322628"/>
                <a:gd name="connsiteY266" fmla="*/ 106324 h 266334"/>
                <a:gd name="connsiteX267" fmla="*/ 287573 w 322628"/>
                <a:gd name="connsiteY267" fmla="*/ 106324 h 266334"/>
                <a:gd name="connsiteX268" fmla="*/ 282620 w 322628"/>
                <a:gd name="connsiteY268" fmla="*/ 111182 h 266334"/>
                <a:gd name="connsiteX269" fmla="*/ 282620 w 322628"/>
                <a:gd name="connsiteY269" fmla="*/ 111182 h 266334"/>
                <a:gd name="connsiteX270" fmla="*/ 282430 w 322628"/>
                <a:gd name="connsiteY270" fmla="*/ 111086 h 266334"/>
                <a:gd name="connsiteX271" fmla="*/ 282620 w 322628"/>
                <a:gd name="connsiteY271" fmla="*/ 111182 h 266334"/>
                <a:gd name="connsiteX272" fmla="*/ 66212 w 322628"/>
                <a:gd name="connsiteY272" fmla="*/ 90608 h 266334"/>
                <a:gd name="connsiteX273" fmla="*/ 66212 w 322628"/>
                <a:gd name="connsiteY273" fmla="*/ 90608 h 266334"/>
                <a:gd name="connsiteX274" fmla="*/ 66212 w 322628"/>
                <a:gd name="connsiteY274" fmla="*/ 90608 h 266334"/>
                <a:gd name="connsiteX275" fmla="*/ 65545 w 322628"/>
                <a:gd name="connsiteY275" fmla="*/ 90608 h 266334"/>
                <a:gd name="connsiteX276" fmla="*/ 65736 w 322628"/>
                <a:gd name="connsiteY276" fmla="*/ 90132 h 266334"/>
                <a:gd name="connsiteX277" fmla="*/ 66212 w 322628"/>
                <a:gd name="connsiteY277" fmla="*/ 90608 h 266334"/>
                <a:gd name="connsiteX278" fmla="*/ 69165 w 322628"/>
                <a:gd name="connsiteY278" fmla="*/ 227101 h 266334"/>
                <a:gd name="connsiteX279" fmla="*/ 69070 w 322628"/>
                <a:gd name="connsiteY279" fmla="*/ 227197 h 266334"/>
                <a:gd name="connsiteX280" fmla="*/ 69070 w 322628"/>
                <a:gd name="connsiteY280" fmla="*/ 227006 h 266334"/>
                <a:gd name="connsiteX281" fmla="*/ 69165 w 322628"/>
                <a:gd name="connsiteY281" fmla="*/ 227101 h 266334"/>
                <a:gd name="connsiteX282" fmla="*/ 127363 w 322628"/>
                <a:gd name="connsiteY282" fmla="*/ 235578 h 266334"/>
                <a:gd name="connsiteX283" fmla="*/ 127363 w 322628"/>
                <a:gd name="connsiteY283" fmla="*/ 235578 h 266334"/>
                <a:gd name="connsiteX284" fmla="*/ 126410 w 322628"/>
                <a:gd name="connsiteY284" fmla="*/ 236435 h 266334"/>
                <a:gd name="connsiteX285" fmla="*/ 127363 w 322628"/>
                <a:gd name="connsiteY285" fmla="*/ 235578 h 266334"/>
                <a:gd name="connsiteX286" fmla="*/ 222899 w 322628"/>
                <a:gd name="connsiteY286" fmla="*/ 27838 h 266334"/>
                <a:gd name="connsiteX287" fmla="*/ 222899 w 322628"/>
                <a:gd name="connsiteY287" fmla="*/ 27838 h 266334"/>
                <a:gd name="connsiteX288" fmla="*/ 222899 w 322628"/>
                <a:gd name="connsiteY288" fmla="*/ 27838 h 266334"/>
                <a:gd name="connsiteX289" fmla="*/ 222899 w 322628"/>
                <a:gd name="connsiteY289" fmla="*/ 27838 h 266334"/>
                <a:gd name="connsiteX290" fmla="*/ 220612 w 322628"/>
                <a:gd name="connsiteY290" fmla="*/ 23171 h 266334"/>
                <a:gd name="connsiteX291" fmla="*/ 220898 w 322628"/>
                <a:gd name="connsiteY291" fmla="*/ 22599 h 266334"/>
                <a:gd name="connsiteX292" fmla="*/ 221279 w 322628"/>
                <a:gd name="connsiteY292" fmla="*/ 22980 h 266334"/>
                <a:gd name="connsiteX293" fmla="*/ 220612 w 322628"/>
                <a:gd name="connsiteY293" fmla="*/ 23171 h 266334"/>
                <a:gd name="connsiteX294" fmla="*/ 164605 w 322628"/>
                <a:gd name="connsiteY294" fmla="*/ 42697 h 266334"/>
                <a:gd name="connsiteX295" fmla="*/ 164605 w 322628"/>
                <a:gd name="connsiteY295" fmla="*/ 42697 h 266334"/>
                <a:gd name="connsiteX296" fmla="*/ 164605 w 322628"/>
                <a:gd name="connsiteY296" fmla="*/ 42697 h 266334"/>
                <a:gd name="connsiteX297" fmla="*/ 164605 w 322628"/>
                <a:gd name="connsiteY297" fmla="*/ 42697 h 266334"/>
                <a:gd name="connsiteX298" fmla="*/ 26017 w 322628"/>
                <a:gd name="connsiteY298" fmla="*/ 128327 h 266334"/>
                <a:gd name="connsiteX299" fmla="*/ 25826 w 322628"/>
                <a:gd name="connsiteY299" fmla="*/ 128422 h 266334"/>
                <a:gd name="connsiteX300" fmla="*/ 25826 w 322628"/>
                <a:gd name="connsiteY300" fmla="*/ 128232 h 266334"/>
                <a:gd name="connsiteX301" fmla="*/ 26017 w 322628"/>
                <a:gd name="connsiteY301" fmla="*/ 128327 h 266334"/>
                <a:gd name="connsiteX302" fmla="*/ 50972 w 322628"/>
                <a:gd name="connsiteY302" fmla="*/ 168808 h 266334"/>
                <a:gd name="connsiteX303" fmla="*/ 50972 w 322628"/>
                <a:gd name="connsiteY303" fmla="*/ 168808 h 266334"/>
                <a:gd name="connsiteX304" fmla="*/ 50972 w 322628"/>
                <a:gd name="connsiteY304" fmla="*/ 168808 h 266334"/>
                <a:gd name="connsiteX305" fmla="*/ 50972 w 322628"/>
                <a:gd name="connsiteY305" fmla="*/ 168808 h 266334"/>
                <a:gd name="connsiteX306" fmla="*/ 50972 w 322628"/>
                <a:gd name="connsiteY306" fmla="*/ 168808 h 266334"/>
                <a:gd name="connsiteX307" fmla="*/ 50972 w 322628"/>
                <a:gd name="connsiteY307" fmla="*/ 168808 h 266334"/>
                <a:gd name="connsiteX308" fmla="*/ 50972 w 322628"/>
                <a:gd name="connsiteY308" fmla="*/ 168808 h 266334"/>
                <a:gd name="connsiteX309" fmla="*/ 50972 w 322628"/>
                <a:gd name="connsiteY309" fmla="*/ 168808 h 266334"/>
                <a:gd name="connsiteX310" fmla="*/ 62497 w 322628"/>
                <a:gd name="connsiteY310" fmla="*/ 233769 h 266334"/>
                <a:gd name="connsiteX311" fmla="*/ 62021 w 322628"/>
                <a:gd name="connsiteY311" fmla="*/ 233959 h 266334"/>
                <a:gd name="connsiteX312" fmla="*/ 62021 w 322628"/>
                <a:gd name="connsiteY312" fmla="*/ 233387 h 266334"/>
                <a:gd name="connsiteX313" fmla="*/ 62497 w 322628"/>
                <a:gd name="connsiteY313" fmla="*/ 233769 h 266334"/>
                <a:gd name="connsiteX314" fmla="*/ 215660 w 322628"/>
                <a:gd name="connsiteY314" fmla="*/ 224244 h 266334"/>
                <a:gd name="connsiteX315" fmla="*/ 215850 w 322628"/>
                <a:gd name="connsiteY315" fmla="*/ 224434 h 266334"/>
                <a:gd name="connsiteX316" fmla="*/ 215469 w 322628"/>
                <a:gd name="connsiteY316" fmla="*/ 224529 h 266334"/>
                <a:gd name="connsiteX317" fmla="*/ 215660 w 322628"/>
                <a:gd name="connsiteY317" fmla="*/ 224244 h 266334"/>
                <a:gd name="connsiteX318" fmla="*/ 176321 w 322628"/>
                <a:gd name="connsiteY318" fmla="*/ 24409 h 266334"/>
                <a:gd name="connsiteX319" fmla="*/ 176321 w 322628"/>
                <a:gd name="connsiteY319" fmla="*/ 24409 h 266334"/>
                <a:gd name="connsiteX320" fmla="*/ 176321 w 322628"/>
                <a:gd name="connsiteY320" fmla="*/ 24409 h 266334"/>
                <a:gd name="connsiteX321" fmla="*/ 176321 w 322628"/>
                <a:gd name="connsiteY321" fmla="*/ 24409 h 266334"/>
                <a:gd name="connsiteX322" fmla="*/ 27827 w 322628"/>
                <a:gd name="connsiteY322" fmla="*/ 145472 h 266334"/>
                <a:gd name="connsiteX323" fmla="*/ 27827 w 322628"/>
                <a:gd name="connsiteY323" fmla="*/ 145472 h 266334"/>
                <a:gd name="connsiteX324" fmla="*/ 27827 w 322628"/>
                <a:gd name="connsiteY324" fmla="*/ 145757 h 266334"/>
                <a:gd name="connsiteX325" fmla="*/ 27541 w 322628"/>
                <a:gd name="connsiteY325" fmla="*/ 145663 h 266334"/>
                <a:gd name="connsiteX326" fmla="*/ 27827 w 322628"/>
                <a:gd name="connsiteY326" fmla="*/ 145472 h 266334"/>
                <a:gd name="connsiteX327" fmla="*/ 27827 w 322628"/>
                <a:gd name="connsiteY327" fmla="*/ 145472 h 266334"/>
                <a:gd name="connsiteX328" fmla="*/ 259570 w 322628"/>
                <a:gd name="connsiteY328" fmla="*/ 21266 h 266334"/>
                <a:gd name="connsiteX329" fmla="*/ 259570 w 322628"/>
                <a:gd name="connsiteY329" fmla="*/ 21266 h 266334"/>
                <a:gd name="connsiteX330" fmla="*/ 259570 w 322628"/>
                <a:gd name="connsiteY330" fmla="*/ 21266 h 266334"/>
                <a:gd name="connsiteX331" fmla="*/ 259570 w 322628"/>
                <a:gd name="connsiteY331" fmla="*/ 21266 h 266334"/>
                <a:gd name="connsiteX332" fmla="*/ 259570 w 322628"/>
                <a:gd name="connsiteY332" fmla="*/ 21266 h 266334"/>
                <a:gd name="connsiteX333" fmla="*/ 151270 w 322628"/>
                <a:gd name="connsiteY333" fmla="*/ 29267 h 266334"/>
                <a:gd name="connsiteX334" fmla="*/ 151270 w 322628"/>
                <a:gd name="connsiteY334" fmla="*/ 29171 h 266334"/>
                <a:gd name="connsiteX335" fmla="*/ 151270 w 322628"/>
                <a:gd name="connsiteY335" fmla="*/ 29267 h 266334"/>
                <a:gd name="connsiteX336" fmla="*/ 151270 w 322628"/>
                <a:gd name="connsiteY336" fmla="*/ 29267 h 266334"/>
                <a:gd name="connsiteX337" fmla="*/ 192990 w 322628"/>
                <a:gd name="connsiteY337" fmla="*/ 7835 h 266334"/>
                <a:gd name="connsiteX338" fmla="*/ 192990 w 322628"/>
                <a:gd name="connsiteY338" fmla="*/ 7835 h 266334"/>
                <a:gd name="connsiteX339" fmla="*/ 192895 w 322628"/>
                <a:gd name="connsiteY339" fmla="*/ 7835 h 266334"/>
                <a:gd name="connsiteX340" fmla="*/ 192990 w 322628"/>
                <a:gd name="connsiteY340" fmla="*/ 7835 h 266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322628" h="266334">
                  <a:moveTo>
                    <a:pt x="39161" y="84131"/>
                  </a:moveTo>
                  <a:lnTo>
                    <a:pt x="39161" y="84131"/>
                  </a:lnTo>
                  <a:cubicBezTo>
                    <a:pt x="36685" y="86893"/>
                    <a:pt x="34208" y="89751"/>
                    <a:pt x="31732" y="92513"/>
                  </a:cubicBezTo>
                  <a:lnTo>
                    <a:pt x="31732" y="92513"/>
                  </a:lnTo>
                  <a:lnTo>
                    <a:pt x="31732" y="92513"/>
                  </a:lnTo>
                  <a:cubicBezTo>
                    <a:pt x="29922" y="95275"/>
                    <a:pt x="28208" y="98037"/>
                    <a:pt x="26398" y="100800"/>
                  </a:cubicBezTo>
                  <a:cubicBezTo>
                    <a:pt x="22493" y="102990"/>
                    <a:pt x="21635" y="107181"/>
                    <a:pt x="19826" y="110801"/>
                  </a:cubicBezTo>
                  <a:cubicBezTo>
                    <a:pt x="18683" y="112992"/>
                    <a:pt x="17539" y="115182"/>
                    <a:pt x="16396" y="117373"/>
                  </a:cubicBezTo>
                  <a:cubicBezTo>
                    <a:pt x="13825" y="120230"/>
                    <a:pt x="12682" y="123755"/>
                    <a:pt x="11920" y="127469"/>
                  </a:cubicBezTo>
                  <a:lnTo>
                    <a:pt x="11920" y="127469"/>
                  </a:lnTo>
                  <a:cubicBezTo>
                    <a:pt x="9158" y="130708"/>
                    <a:pt x="7919" y="134518"/>
                    <a:pt x="7729" y="138709"/>
                  </a:cubicBezTo>
                  <a:cubicBezTo>
                    <a:pt x="7443" y="139662"/>
                    <a:pt x="7157" y="140614"/>
                    <a:pt x="6967" y="141566"/>
                  </a:cubicBezTo>
                  <a:lnTo>
                    <a:pt x="6967" y="141566"/>
                  </a:lnTo>
                  <a:cubicBezTo>
                    <a:pt x="4967" y="148901"/>
                    <a:pt x="1823" y="156044"/>
                    <a:pt x="2204" y="163855"/>
                  </a:cubicBezTo>
                  <a:cubicBezTo>
                    <a:pt x="2109" y="164998"/>
                    <a:pt x="2109" y="166141"/>
                    <a:pt x="2014" y="167284"/>
                  </a:cubicBezTo>
                  <a:cubicBezTo>
                    <a:pt x="395" y="169475"/>
                    <a:pt x="871" y="171570"/>
                    <a:pt x="2300" y="173571"/>
                  </a:cubicBezTo>
                  <a:cubicBezTo>
                    <a:pt x="2300" y="174618"/>
                    <a:pt x="2300" y="175761"/>
                    <a:pt x="2300" y="176809"/>
                  </a:cubicBezTo>
                  <a:lnTo>
                    <a:pt x="2300" y="176809"/>
                  </a:lnTo>
                  <a:cubicBezTo>
                    <a:pt x="-1225" y="181571"/>
                    <a:pt x="13" y="186525"/>
                    <a:pt x="1347" y="191573"/>
                  </a:cubicBezTo>
                  <a:cubicBezTo>
                    <a:pt x="1156" y="192239"/>
                    <a:pt x="1347" y="192715"/>
                    <a:pt x="1728" y="193288"/>
                  </a:cubicBezTo>
                  <a:lnTo>
                    <a:pt x="1728" y="193288"/>
                  </a:lnTo>
                  <a:cubicBezTo>
                    <a:pt x="2109" y="201003"/>
                    <a:pt x="3062" y="208623"/>
                    <a:pt x="7634" y="215195"/>
                  </a:cubicBezTo>
                  <a:cubicBezTo>
                    <a:pt x="7824" y="218814"/>
                    <a:pt x="9824" y="221481"/>
                    <a:pt x="12396" y="223672"/>
                  </a:cubicBezTo>
                  <a:cubicBezTo>
                    <a:pt x="16396" y="231959"/>
                    <a:pt x="21921" y="238721"/>
                    <a:pt x="30589" y="242627"/>
                  </a:cubicBezTo>
                  <a:cubicBezTo>
                    <a:pt x="32113" y="243770"/>
                    <a:pt x="33542" y="245198"/>
                    <a:pt x="35732" y="243865"/>
                  </a:cubicBezTo>
                  <a:cubicBezTo>
                    <a:pt x="38018" y="246247"/>
                    <a:pt x="39447" y="249865"/>
                    <a:pt x="43733" y="249580"/>
                  </a:cubicBezTo>
                  <a:lnTo>
                    <a:pt x="43733" y="249580"/>
                  </a:lnTo>
                  <a:cubicBezTo>
                    <a:pt x="44400" y="250056"/>
                    <a:pt x="45067" y="250247"/>
                    <a:pt x="45829" y="250342"/>
                  </a:cubicBezTo>
                  <a:cubicBezTo>
                    <a:pt x="50877" y="253866"/>
                    <a:pt x="56116" y="257009"/>
                    <a:pt x="62402" y="257676"/>
                  </a:cubicBezTo>
                  <a:cubicBezTo>
                    <a:pt x="65069" y="259486"/>
                    <a:pt x="68022" y="260153"/>
                    <a:pt x="71165" y="259867"/>
                  </a:cubicBezTo>
                  <a:lnTo>
                    <a:pt x="71165" y="259867"/>
                  </a:lnTo>
                  <a:lnTo>
                    <a:pt x="71165" y="259867"/>
                  </a:lnTo>
                  <a:cubicBezTo>
                    <a:pt x="71451" y="260343"/>
                    <a:pt x="71927" y="260534"/>
                    <a:pt x="72499" y="260343"/>
                  </a:cubicBezTo>
                  <a:lnTo>
                    <a:pt x="72499" y="260343"/>
                  </a:lnTo>
                  <a:lnTo>
                    <a:pt x="72499" y="260343"/>
                  </a:lnTo>
                  <a:cubicBezTo>
                    <a:pt x="74499" y="261677"/>
                    <a:pt x="76690" y="261391"/>
                    <a:pt x="78785" y="260819"/>
                  </a:cubicBezTo>
                  <a:lnTo>
                    <a:pt x="78785" y="260819"/>
                  </a:lnTo>
                  <a:lnTo>
                    <a:pt x="78785" y="260819"/>
                  </a:lnTo>
                  <a:cubicBezTo>
                    <a:pt x="81262" y="262629"/>
                    <a:pt x="84119" y="263105"/>
                    <a:pt x="87072" y="262820"/>
                  </a:cubicBezTo>
                  <a:cubicBezTo>
                    <a:pt x="91739" y="265297"/>
                    <a:pt x="96787" y="265010"/>
                    <a:pt x="101836" y="264820"/>
                  </a:cubicBezTo>
                  <a:lnTo>
                    <a:pt x="101836" y="264820"/>
                  </a:lnTo>
                  <a:cubicBezTo>
                    <a:pt x="104598" y="265963"/>
                    <a:pt x="107360" y="266820"/>
                    <a:pt x="110122" y="265010"/>
                  </a:cubicBezTo>
                  <a:cubicBezTo>
                    <a:pt x="117647" y="266344"/>
                    <a:pt x="125077" y="267201"/>
                    <a:pt x="132602" y="264915"/>
                  </a:cubicBezTo>
                  <a:cubicBezTo>
                    <a:pt x="132602" y="264915"/>
                    <a:pt x="132602" y="264915"/>
                    <a:pt x="132602" y="264915"/>
                  </a:cubicBezTo>
                  <a:cubicBezTo>
                    <a:pt x="136697" y="265963"/>
                    <a:pt x="140031" y="263296"/>
                    <a:pt x="143841" y="262725"/>
                  </a:cubicBezTo>
                  <a:lnTo>
                    <a:pt x="143841" y="262725"/>
                  </a:lnTo>
                  <a:cubicBezTo>
                    <a:pt x="151652" y="264248"/>
                    <a:pt x="159081" y="263487"/>
                    <a:pt x="165272" y="257771"/>
                  </a:cubicBezTo>
                  <a:cubicBezTo>
                    <a:pt x="166320" y="257771"/>
                    <a:pt x="167463" y="257771"/>
                    <a:pt x="168511" y="257771"/>
                  </a:cubicBezTo>
                  <a:lnTo>
                    <a:pt x="168511" y="257771"/>
                  </a:lnTo>
                  <a:lnTo>
                    <a:pt x="168511" y="257771"/>
                  </a:lnTo>
                  <a:cubicBezTo>
                    <a:pt x="177274" y="258629"/>
                    <a:pt x="184322" y="253866"/>
                    <a:pt x="191942" y="250628"/>
                  </a:cubicBezTo>
                  <a:lnTo>
                    <a:pt x="191942" y="250628"/>
                  </a:lnTo>
                  <a:cubicBezTo>
                    <a:pt x="192704" y="250438"/>
                    <a:pt x="193276" y="250056"/>
                    <a:pt x="193657" y="249485"/>
                  </a:cubicBezTo>
                  <a:cubicBezTo>
                    <a:pt x="198324" y="249294"/>
                    <a:pt x="201658" y="246437"/>
                    <a:pt x="205468" y="244341"/>
                  </a:cubicBezTo>
                  <a:lnTo>
                    <a:pt x="205468" y="244341"/>
                  </a:lnTo>
                  <a:cubicBezTo>
                    <a:pt x="209087" y="244341"/>
                    <a:pt x="211087" y="241389"/>
                    <a:pt x="213659" y="239579"/>
                  </a:cubicBezTo>
                  <a:lnTo>
                    <a:pt x="213659" y="239579"/>
                  </a:lnTo>
                  <a:cubicBezTo>
                    <a:pt x="218136" y="239103"/>
                    <a:pt x="220803" y="235769"/>
                    <a:pt x="223946" y="233292"/>
                  </a:cubicBezTo>
                  <a:lnTo>
                    <a:pt x="223946" y="233292"/>
                  </a:lnTo>
                  <a:cubicBezTo>
                    <a:pt x="230709" y="230244"/>
                    <a:pt x="237091" y="226815"/>
                    <a:pt x="241853" y="220910"/>
                  </a:cubicBezTo>
                  <a:lnTo>
                    <a:pt x="241853" y="220910"/>
                  </a:lnTo>
                  <a:lnTo>
                    <a:pt x="241853" y="220910"/>
                  </a:lnTo>
                  <a:cubicBezTo>
                    <a:pt x="242996" y="219957"/>
                    <a:pt x="244044" y="219100"/>
                    <a:pt x="245187" y="218148"/>
                  </a:cubicBezTo>
                  <a:lnTo>
                    <a:pt x="245187" y="218148"/>
                  </a:lnTo>
                  <a:lnTo>
                    <a:pt x="245187" y="218148"/>
                  </a:lnTo>
                  <a:cubicBezTo>
                    <a:pt x="250902" y="216243"/>
                    <a:pt x="254521" y="211671"/>
                    <a:pt x="258427" y="207480"/>
                  </a:cubicBezTo>
                  <a:lnTo>
                    <a:pt x="258427" y="207480"/>
                  </a:lnTo>
                  <a:lnTo>
                    <a:pt x="258427" y="207480"/>
                  </a:lnTo>
                  <a:cubicBezTo>
                    <a:pt x="259570" y="206337"/>
                    <a:pt x="260713" y="205194"/>
                    <a:pt x="261761" y="204146"/>
                  </a:cubicBezTo>
                  <a:cubicBezTo>
                    <a:pt x="263951" y="201955"/>
                    <a:pt x="266237" y="199764"/>
                    <a:pt x="268428" y="197573"/>
                  </a:cubicBezTo>
                  <a:cubicBezTo>
                    <a:pt x="271095" y="194811"/>
                    <a:pt x="273857" y="192049"/>
                    <a:pt x="276524" y="189287"/>
                  </a:cubicBezTo>
                  <a:cubicBezTo>
                    <a:pt x="280144" y="186048"/>
                    <a:pt x="284525" y="183381"/>
                    <a:pt x="285383" y="177952"/>
                  </a:cubicBezTo>
                  <a:cubicBezTo>
                    <a:pt x="290717" y="174047"/>
                    <a:pt x="294431" y="168903"/>
                    <a:pt x="297003" y="162903"/>
                  </a:cubicBezTo>
                  <a:cubicBezTo>
                    <a:pt x="300813" y="159664"/>
                    <a:pt x="304909" y="156521"/>
                    <a:pt x="305861" y="151187"/>
                  </a:cubicBezTo>
                  <a:cubicBezTo>
                    <a:pt x="307766" y="147853"/>
                    <a:pt x="309767" y="144519"/>
                    <a:pt x="311671" y="141185"/>
                  </a:cubicBezTo>
                  <a:cubicBezTo>
                    <a:pt x="314243" y="138423"/>
                    <a:pt x="315767" y="135185"/>
                    <a:pt x="315672" y="131279"/>
                  </a:cubicBezTo>
                  <a:cubicBezTo>
                    <a:pt x="316625" y="128993"/>
                    <a:pt x="317482" y="126708"/>
                    <a:pt x="318434" y="124517"/>
                  </a:cubicBezTo>
                  <a:lnTo>
                    <a:pt x="318434" y="124517"/>
                  </a:lnTo>
                  <a:lnTo>
                    <a:pt x="318434" y="124517"/>
                  </a:lnTo>
                  <a:cubicBezTo>
                    <a:pt x="318625" y="123564"/>
                    <a:pt x="318720" y="122517"/>
                    <a:pt x="318911" y="121564"/>
                  </a:cubicBezTo>
                  <a:lnTo>
                    <a:pt x="318911" y="121564"/>
                  </a:lnTo>
                  <a:lnTo>
                    <a:pt x="318911" y="121564"/>
                  </a:lnTo>
                  <a:cubicBezTo>
                    <a:pt x="320720" y="118992"/>
                    <a:pt x="321101" y="116040"/>
                    <a:pt x="320625" y="112992"/>
                  </a:cubicBezTo>
                  <a:lnTo>
                    <a:pt x="320625" y="112992"/>
                  </a:lnTo>
                  <a:lnTo>
                    <a:pt x="320625" y="112992"/>
                  </a:lnTo>
                  <a:cubicBezTo>
                    <a:pt x="322339" y="108134"/>
                    <a:pt x="323387" y="103181"/>
                    <a:pt x="321959" y="98037"/>
                  </a:cubicBezTo>
                  <a:cubicBezTo>
                    <a:pt x="321959" y="98037"/>
                    <a:pt x="321959" y="98037"/>
                    <a:pt x="321959" y="98037"/>
                  </a:cubicBezTo>
                  <a:lnTo>
                    <a:pt x="321959" y="98037"/>
                  </a:lnTo>
                  <a:cubicBezTo>
                    <a:pt x="321673" y="89941"/>
                    <a:pt x="319577" y="82321"/>
                    <a:pt x="316244" y="74987"/>
                  </a:cubicBezTo>
                  <a:cubicBezTo>
                    <a:pt x="315958" y="71558"/>
                    <a:pt x="315767" y="68224"/>
                    <a:pt x="315481" y="64795"/>
                  </a:cubicBezTo>
                  <a:cubicBezTo>
                    <a:pt x="316815" y="62033"/>
                    <a:pt x="313767" y="62414"/>
                    <a:pt x="313005" y="61176"/>
                  </a:cubicBezTo>
                  <a:cubicBezTo>
                    <a:pt x="313005" y="57175"/>
                    <a:pt x="314338" y="52889"/>
                    <a:pt x="310243" y="49936"/>
                  </a:cubicBezTo>
                  <a:cubicBezTo>
                    <a:pt x="309386" y="47650"/>
                    <a:pt x="309862" y="44697"/>
                    <a:pt x="307195" y="43173"/>
                  </a:cubicBezTo>
                  <a:cubicBezTo>
                    <a:pt x="306814" y="37935"/>
                    <a:pt x="302909" y="35077"/>
                    <a:pt x="299670" y="31648"/>
                  </a:cubicBezTo>
                  <a:cubicBezTo>
                    <a:pt x="299670" y="31648"/>
                    <a:pt x="299670" y="31648"/>
                    <a:pt x="299670" y="31648"/>
                  </a:cubicBezTo>
                  <a:cubicBezTo>
                    <a:pt x="297098" y="23742"/>
                    <a:pt x="289954" y="20790"/>
                    <a:pt x="283859" y="16599"/>
                  </a:cubicBezTo>
                  <a:cubicBezTo>
                    <a:pt x="278334" y="12503"/>
                    <a:pt x="272810" y="8407"/>
                    <a:pt x="265761" y="7359"/>
                  </a:cubicBezTo>
                  <a:lnTo>
                    <a:pt x="265761" y="7359"/>
                  </a:lnTo>
                  <a:cubicBezTo>
                    <a:pt x="262808" y="5359"/>
                    <a:pt x="259475" y="4121"/>
                    <a:pt x="255855" y="4311"/>
                  </a:cubicBezTo>
                  <a:cubicBezTo>
                    <a:pt x="252140" y="2120"/>
                    <a:pt x="248140" y="1454"/>
                    <a:pt x="243949" y="1930"/>
                  </a:cubicBezTo>
                  <a:lnTo>
                    <a:pt x="243949" y="1930"/>
                  </a:lnTo>
                  <a:cubicBezTo>
                    <a:pt x="242329" y="1740"/>
                    <a:pt x="240710" y="1644"/>
                    <a:pt x="239091" y="1454"/>
                  </a:cubicBezTo>
                  <a:cubicBezTo>
                    <a:pt x="234805" y="-832"/>
                    <a:pt x="230233" y="120"/>
                    <a:pt x="225756" y="692"/>
                  </a:cubicBezTo>
                  <a:cubicBezTo>
                    <a:pt x="222518" y="692"/>
                    <a:pt x="219279" y="787"/>
                    <a:pt x="216041" y="787"/>
                  </a:cubicBezTo>
                  <a:cubicBezTo>
                    <a:pt x="211087" y="1263"/>
                    <a:pt x="206230" y="1740"/>
                    <a:pt x="201277" y="2311"/>
                  </a:cubicBezTo>
                  <a:lnTo>
                    <a:pt x="201277" y="2311"/>
                  </a:lnTo>
                  <a:cubicBezTo>
                    <a:pt x="195467" y="2311"/>
                    <a:pt x="189561" y="2216"/>
                    <a:pt x="184703" y="6311"/>
                  </a:cubicBezTo>
                  <a:lnTo>
                    <a:pt x="184703" y="6311"/>
                  </a:lnTo>
                  <a:lnTo>
                    <a:pt x="184703" y="6311"/>
                  </a:lnTo>
                  <a:cubicBezTo>
                    <a:pt x="181751" y="6597"/>
                    <a:pt x="178893" y="6883"/>
                    <a:pt x="175940" y="7169"/>
                  </a:cubicBezTo>
                  <a:cubicBezTo>
                    <a:pt x="172987" y="6597"/>
                    <a:pt x="170225" y="7169"/>
                    <a:pt x="167844" y="8978"/>
                  </a:cubicBezTo>
                  <a:cubicBezTo>
                    <a:pt x="163367" y="10121"/>
                    <a:pt x="158986" y="11169"/>
                    <a:pt x="154509" y="12312"/>
                  </a:cubicBezTo>
                  <a:cubicBezTo>
                    <a:pt x="150699" y="12312"/>
                    <a:pt x="147270" y="13360"/>
                    <a:pt x="144412" y="16027"/>
                  </a:cubicBezTo>
                  <a:cubicBezTo>
                    <a:pt x="141841" y="16789"/>
                    <a:pt x="139269" y="17551"/>
                    <a:pt x="136697" y="18313"/>
                  </a:cubicBezTo>
                  <a:cubicBezTo>
                    <a:pt x="132125" y="20409"/>
                    <a:pt x="126696" y="20504"/>
                    <a:pt x="122886" y="24409"/>
                  </a:cubicBezTo>
                  <a:cubicBezTo>
                    <a:pt x="113266" y="27267"/>
                    <a:pt x="104217" y="31458"/>
                    <a:pt x="96216" y="37649"/>
                  </a:cubicBezTo>
                  <a:cubicBezTo>
                    <a:pt x="92787" y="38316"/>
                    <a:pt x="90025" y="39935"/>
                    <a:pt x="87834" y="42602"/>
                  </a:cubicBezTo>
                  <a:cubicBezTo>
                    <a:pt x="85643" y="43840"/>
                    <a:pt x="83548" y="44983"/>
                    <a:pt x="81357" y="46221"/>
                  </a:cubicBezTo>
                  <a:cubicBezTo>
                    <a:pt x="79547" y="47745"/>
                    <a:pt x="77737" y="49174"/>
                    <a:pt x="75928" y="50698"/>
                  </a:cubicBezTo>
                  <a:cubicBezTo>
                    <a:pt x="68403" y="52412"/>
                    <a:pt x="64879" y="59175"/>
                    <a:pt x="59545" y="63652"/>
                  </a:cubicBezTo>
                  <a:cubicBezTo>
                    <a:pt x="58116" y="64033"/>
                    <a:pt x="57068" y="64890"/>
                    <a:pt x="56116" y="65843"/>
                  </a:cubicBezTo>
                  <a:cubicBezTo>
                    <a:pt x="49162" y="70319"/>
                    <a:pt x="43257" y="76320"/>
                    <a:pt x="39161" y="84131"/>
                  </a:cubicBezTo>
                  <a:close/>
                  <a:moveTo>
                    <a:pt x="16016" y="177095"/>
                  </a:moveTo>
                  <a:cubicBezTo>
                    <a:pt x="16016" y="177095"/>
                    <a:pt x="16016" y="177000"/>
                    <a:pt x="16016" y="177000"/>
                  </a:cubicBezTo>
                  <a:cubicBezTo>
                    <a:pt x="16016" y="177000"/>
                    <a:pt x="16016" y="177000"/>
                    <a:pt x="16016" y="177000"/>
                  </a:cubicBezTo>
                  <a:cubicBezTo>
                    <a:pt x="16016" y="177000"/>
                    <a:pt x="16016" y="177095"/>
                    <a:pt x="16111" y="177095"/>
                  </a:cubicBezTo>
                  <a:cubicBezTo>
                    <a:pt x="16111" y="177000"/>
                    <a:pt x="16016" y="177095"/>
                    <a:pt x="16016" y="177095"/>
                  </a:cubicBezTo>
                  <a:close/>
                  <a:moveTo>
                    <a:pt x="22588" y="200336"/>
                  </a:moveTo>
                  <a:cubicBezTo>
                    <a:pt x="22493" y="200431"/>
                    <a:pt x="22302" y="200431"/>
                    <a:pt x="22207" y="200526"/>
                  </a:cubicBezTo>
                  <a:cubicBezTo>
                    <a:pt x="22302" y="200336"/>
                    <a:pt x="22302" y="200241"/>
                    <a:pt x="22397" y="200050"/>
                  </a:cubicBezTo>
                  <a:cubicBezTo>
                    <a:pt x="22493" y="200241"/>
                    <a:pt x="22588" y="200241"/>
                    <a:pt x="22588" y="200336"/>
                  </a:cubicBezTo>
                  <a:cubicBezTo>
                    <a:pt x="22588" y="200336"/>
                    <a:pt x="22588" y="200336"/>
                    <a:pt x="22588" y="200336"/>
                  </a:cubicBezTo>
                  <a:lnTo>
                    <a:pt x="22588" y="200336"/>
                  </a:lnTo>
                  <a:lnTo>
                    <a:pt x="22588" y="200336"/>
                  </a:lnTo>
                  <a:close/>
                  <a:moveTo>
                    <a:pt x="27636" y="188715"/>
                  </a:moveTo>
                  <a:cubicBezTo>
                    <a:pt x="27636" y="188715"/>
                    <a:pt x="27636" y="188715"/>
                    <a:pt x="27636" y="188715"/>
                  </a:cubicBezTo>
                  <a:cubicBezTo>
                    <a:pt x="27636" y="188715"/>
                    <a:pt x="27636" y="188715"/>
                    <a:pt x="27636" y="188715"/>
                  </a:cubicBezTo>
                  <a:cubicBezTo>
                    <a:pt x="27636" y="188715"/>
                    <a:pt x="27636" y="188715"/>
                    <a:pt x="27636" y="188715"/>
                  </a:cubicBezTo>
                  <a:close/>
                  <a:moveTo>
                    <a:pt x="111266" y="55842"/>
                  </a:moveTo>
                  <a:cubicBezTo>
                    <a:pt x="111266" y="55842"/>
                    <a:pt x="111361" y="55842"/>
                    <a:pt x="111266" y="55842"/>
                  </a:cubicBezTo>
                  <a:cubicBezTo>
                    <a:pt x="111266" y="55842"/>
                    <a:pt x="111266" y="55842"/>
                    <a:pt x="111266" y="55842"/>
                  </a:cubicBezTo>
                  <a:cubicBezTo>
                    <a:pt x="111266" y="55842"/>
                    <a:pt x="111266" y="55842"/>
                    <a:pt x="111266" y="55842"/>
                  </a:cubicBezTo>
                  <a:close/>
                  <a:moveTo>
                    <a:pt x="42686" y="187096"/>
                  </a:moveTo>
                  <a:cubicBezTo>
                    <a:pt x="42686" y="187096"/>
                    <a:pt x="42590" y="187096"/>
                    <a:pt x="42590" y="187191"/>
                  </a:cubicBezTo>
                  <a:cubicBezTo>
                    <a:pt x="42590" y="187096"/>
                    <a:pt x="42590" y="187096"/>
                    <a:pt x="42686" y="187096"/>
                  </a:cubicBezTo>
                  <a:cubicBezTo>
                    <a:pt x="42590" y="187001"/>
                    <a:pt x="42495" y="187001"/>
                    <a:pt x="42495" y="186905"/>
                  </a:cubicBezTo>
                  <a:cubicBezTo>
                    <a:pt x="42590" y="186905"/>
                    <a:pt x="42590" y="186905"/>
                    <a:pt x="42686" y="186905"/>
                  </a:cubicBezTo>
                  <a:cubicBezTo>
                    <a:pt x="42590" y="187001"/>
                    <a:pt x="42590" y="187001"/>
                    <a:pt x="42686" y="187096"/>
                  </a:cubicBezTo>
                  <a:lnTo>
                    <a:pt x="42686" y="187096"/>
                  </a:lnTo>
                  <a:cubicBezTo>
                    <a:pt x="42686" y="187096"/>
                    <a:pt x="42686" y="187096"/>
                    <a:pt x="42686" y="187096"/>
                  </a:cubicBezTo>
                  <a:lnTo>
                    <a:pt x="42686" y="187096"/>
                  </a:lnTo>
                  <a:close/>
                  <a:moveTo>
                    <a:pt x="89929" y="177952"/>
                  </a:moveTo>
                  <a:cubicBezTo>
                    <a:pt x="89929" y="177952"/>
                    <a:pt x="89929" y="177952"/>
                    <a:pt x="89929" y="177952"/>
                  </a:cubicBezTo>
                  <a:cubicBezTo>
                    <a:pt x="90025" y="177952"/>
                    <a:pt x="90120" y="178047"/>
                    <a:pt x="90120" y="178047"/>
                  </a:cubicBezTo>
                  <a:lnTo>
                    <a:pt x="90977" y="178905"/>
                  </a:lnTo>
                  <a:cubicBezTo>
                    <a:pt x="90882" y="178905"/>
                    <a:pt x="90882" y="179000"/>
                    <a:pt x="90882" y="179000"/>
                  </a:cubicBezTo>
                  <a:cubicBezTo>
                    <a:pt x="90596" y="178619"/>
                    <a:pt x="90311" y="178238"/>
                    <a:pt x="89929" y="177952"/>
                  </a:cubicBezTo>
                  <a:cubicBezTo>
                    <a:pt x="89929" y="177952"/>
                    <a:pt x="89929" y="177952"/>
                    <a:pt x="89929" y="177952"/>
                  </a:cubicBezTo>
                  <a:close/>
                  <a:moveTo>
                    <a:pt x="114409" y="135756"/>
                  </a:moveTo>
                  <a:cubicBezTo>
                    <a:pt x="114504" y="135852"/>
                    <a:pt x="114504" y="136042"/>
                    <a:pt x="114599" y="136138"/>
                  </a:cubicBezTo>
                  <a:cubicBezTo>
                    <a:pt x="114409" y="136232"/>
                    <a:pt x="114313" y="136232"/>
                    <a:pt x="114123" y="136328"/>
                  </a:cubicBezTo>
                  <a:cubicBezTo>
                    <a:pt x="114218" y="136138"/>
                    <a:pt x="114313" y="135947"/>
                    <a:pt x="114409" y="135756"/>
                  </a:cubicBezTo>
                  <a:close/>
                  <a:moveTo>
                    <a:pt x="184132" y="159093"/>
                  </a:moveTo>
                  <a:cubicBezTo>
                    <a:pt x="183941" y="158330"/>
                    <a:pt x="183655" y="157950"/>
                    <a:pt x="183179" y="157759"/>
                  </a:cubicBezTo>
                  <a:cubicBezTo>
                    <a:pt x="183084" y="157664"/>
                    <a:pt x="183084" y="157569"/>
                    <a:pt x="182989" y="157473"/>
                  </a:cubicBezTo>
                  <a:cubicBezTo>
                    <a:pt x="183465" y="157759"/>
                    <a:pt x="183941" y="158235"/>
                    <a:pt x="184132" y="159093"/>
                  </a:cubicBezTo>
                  <a:lnTo>
                    <a:pt x="184132" y="159093"/>
                  </a:lnTo>
                  <a:close/>
                  <a:moveTo>
                    <a:pt x="142603" y="150806"/>
                  </a:moveTo>
                  <a:cubicBezTo>
                    <a:pt x="142603" y="150806"/>
                    <a:pt x="142603" y="150806"/>
                    <a:pt x="142603" y="150806"/>
                  </a:cubicBezTo>
                  <a:cubicBezTo>
                    <a:pt x="142603" y="150806"/>
                    <a:pt x="142603" y="150806"/>
                    <a:pt x="142603" y="150806"/>
                  </a:cubicBezTo>
                  <a:cubicBezTo>
                    <a:pt x="142603" y="150806"/>
                    <a:pt x="142603" y="150806"/>
                    <a:pt x="142603" y="150806"/>
                  </a:cubicBezTo>
                  <a:close/>
                  <a:moveTo>
                    <a:pt x="150985" y="122517"/>
                  </a:moveTo>
                  <a:cubicBezTo>
                    <a:pt x="150985" y="122517"/>
                    <a:pt x="150985" y="122517"/>
                    <a:pt x="150985" y="122517"/>
                  </a:cubicBezTo>
                  <a:cubicBezTo>
                    <a:pt x="151080" y="122517"/>
                    <a:pt x="151080" y="122517"/>
                    <a:pt x="150985" y="122517"/>
                  </a:cubicBezTo>
                  <a:cubicBezTo>
                    <a:pt x="151080" y="122517"/>
                    <a:pt x="150985" y="122517"/>
                    <a:pt x="150985" y="122517"/>
                  </a:cubicBezTo>
                  <a:close/>
                  <a:moveTo>
                    <a:pt x="110694" y="157759"/>
                  </a:moveTo>
                  <a:cubicBezTo>
                    <a:pt x="110789" y="158140"/>
                    <a:pt x="110885" y="158616"/>
                    <a:pt x="110980" y="158997"/>
                  </a:cubicBezTo>
                  <a:cubicBezTo>
                    <a:pt x="110980" y="158997"/>
                    <a:pt x="110980" y="158997"/>
                    <a:pt x="110885" y="158997"/>
                  </a:cubicBezTo>
                  <a:cubicBezTo>
                    <a:pt x="110885" y="159093"/>
                    <a:pt x="110789" y="159188"/>
                    <a:pt x="110694" y="159283"/>
                  </a:cubicBezTo>
                  <a:cubicBezTo>
                    <a:pt x="110694" y="159093"/>
                    <a:pt x="110599" y="158997"/>
                    <a:pt x="110599" y="158806"/>
                  </a:cubicBezTo>
                  <a:cubicBezTo>
                    <a:pt x="110694" y="158902"/>
                    <a:pt x="110789" y="158902"/>
                    <a:pt x="110885" y="158997"/>
                  </a:cubicBezTo>
                  <a:cubicBezTo>
                    <a:pt x="110980" y="158616"/>
                    <a:pt x="110789" y="158235"/>
                    <a:pt x="110694" y="157759"/>
                  </a:cubicBezTo>
                  <a:close/>
                  <a:moveTo>
                    <a:pt x="92596" y="180619"/>
                  </a:moveTo>
                  <a:cubicBezTo>
                    <a:pt x="92501" y="180524"/>
                    <a:pt x="92501" y="180524"/>
                    <a:pt x="92406" y="180428"/>
                  </a:cubicBezTo>
                  <a:cubicBezTo>
                    <a:pt x="92501" y="180428"/>
                    <a:pt x="92501" y="180428"/>
                    <a:pt x="92596" y="180428"/>
                  </a:cubicBezTo>
                  <a:cubicBezTo>
                    <a:pt x="92596" y="180524"/>
                    <a:pt x="92596" y="180524"/>
                    <a:pt x="92596" y="180619"/>
                  </a:cubicBezTo>
                  <a:close/>
                  <a:moveTo>
                    <a:pt x="166034" y="178428"/>
                  </a:moveTo>
                  <a:lnTo>
                    <a:pt x="166034" y="178428"/>
                  </a:lnTo>
                  <a:lnTo>
                    <a:pt x="166034" y="178428"/>
                  </a:lnTo>
                  <a:lnTo>
                    <a:pt x="166034" y="178428"/>
                  </a:lnTo>
                  <a:close/>
                  <a:moveTo>
                    <a:pt x="156033" y="90989"/>
                  </a:moveTo>
                  <a:cubicBezTo>
                    <a:pt x="156033" y="90989"/>
                    <a:pt x="156033" y="90893"/>
                    <a:pt x="156033" y="90893"/>
                  </a:cubicBezTo>
                  <a:cubicBezTo>
                    <a:pt x="156033" y="90893"/>
                    <a:pt x="156128" y="90893"/>
                    <a:pt x="156128" y="90893"/>
                  </a:cubicBezTo>
                  <a:cubicBezTo>
                    <a:pt x="156033" y="90989"/>
                    <a:pt x="156033" y="90989"/>
                    <a:pt x="156033" y="90989"/>
                  </a:cubicBezTo>
                  <a:close/>
                  <a:moveTo>
                    <a:pt x="104312" y="188810"/>
                  </a:moveTo>
                  <a:cubicBezTo>
                    <a:pt x="104312" y="188810"/>
                    <a:pt x="104217" y="188906"/>
                    <a:pt x="104217" y="188906"/>
                  </a:cubicBezTo>
                  <a:lnTo>
                    <a:pt x="104217" y="188906"/>
                  </a:lnTo>
                  <a:cubicBezTo>
                    <a:pt x="104217" y="188810"/>
                    <a:pt x="104217" y="188810"/>
                    <a:pt x="104217" y="188715"/>
                  </a:cubicBezTo>
                  <a:cubicBezTo>
                    <a:pt x="104217" y="188715"/>
                    <a:pt x="104312" y="188810"/>
                    <a:pt x="104312" y="188810"/>
                  </a:cubicBezTo>
                  <a:close/>
                  <a:moveTo>
                    <a:pt x="95930" y="160616"/>
                  </a:moveTo>
                  <a:cubicBezTo>
                    <a:pt x="95930" y="160616"/>
                    <a:pt x="96026" y="160616"/>
                    <a:pt x="95930" y="160616"/>
                  </a:cubicBezTo>
                  <a:cubicBezTo>
                    <a:pt x="96026" y="160616"/>
                    <a:pt x="96026" y="160616"/>
                    <a:pt x="95930" y="160616"/>
                  </a:cubicBezTo>
                  <a:lnTo>
                    <a:pt x="95930" y="160616"/>
                  </a:lnTo>
                  <a:cubicBezTo>
                    <a:pt x="95740" y="160712"/>
                    <a:pt x="95549" y="160712"/>
                    <a:pt x="95263" y="160807"/>
                  </a:cubicBezTo>
                  <a:cubicBezTo>
                    <a:pt x="95263" y="160616"/>
                    <a:pt x="95359" y="160522"/>
                    <a:pt x="95454" y="160331"/>
                  </a:cubicBezTo>
                  <a:cubicBezTo>
                    <a:pt x="95645" y="160426"/>
                    <a:pt x="95835" y="160522"/>
                    <a:pt x="95930" y="160616"/>
                  </a:cubicBezTo>
                  <a:close/>
                  <a:moveTo>
                    <a:pt x="242425" y="161093"/>
                  </a:moveTo>
                  <a:lnTo>
                    <a:pt x="242425" y="161093"/>
                  </a:lnTo>
                  <a:lnTo>
                    <a:pt x="242425" y="161093"/>
                  </a:lnTo>
                  <a:cubicBezTo>
                    <a:pt x="242044" y="161188"/>
                    <a:pt x="241949" y="161378"/>
                    <a:pt x="241568" y="161474"/>
                  </a:cubicBezTo>
                  <a:cubicBezTo>
                    <a:pt x="241758" y="161188"/>
                    <a:pt x="241949" y="160998"/>
                    <a:pt x="242044" y="160712"/>
                  </a:cubicBezTo>
                  <a:cubicBezTo>
                    <a:pt x="242234" y="160807"/>
                    <a:pt x="242329" y="160998"/>
                    <a:pt x="242425" y="161093"/>
                  </a:cubicBezTo>
                  <a:close/>
                  <a:moveTo>
                    <a:pt x="239091" y="157759"/>
                  </a:moveTo>
                  <a:cubicBezTo>
                    <a:pt x="239091" y="157759"/>
                    <a:pt x="239091" y="157759"/>
                    <a:pt x="239091" y="157759"/>
                  </a:cubicBezTo>
                  <a:cubicBezTo>
                    <a:pt x="239186" y="157759"/>
                    <a:pt x="239091" y="157759"/>
                    <a:pt x="239091" y="157759"/>
                  </a:cubicBezTo>
                  <a:lnTo>
                    <a:pt x="239091" y="157759"/>
                  </a:lnTo>
                  <a:cubicBezTo>
                    <a:pt x="238996" y="157854"/>
                    <a:pt x="238805" y="158045"/>
                    <a:pt x="238710" y="158140"/>
                  </a:cubicBezTo>
                  <a:cubicBezTo>
                    <a:pt x="238710" y="158045"/>
                    <a:pt x="238710" y="157950"/>
                    <a:pt x="238710" y="157950"/>
                  </a:cubicBezTo>
                  <a:cubicBezTo>
                    <a:pt x="238805" y="157854"/>
                    <a:pt x="238996" y="157759"/>
                    <a:pt x="239091" y="157759"/>
                  </a:cubicBezTo>
                  <a:close/>
                  <a:moveTo>
                    <a:pt x="166129" y="74320"/>
                  </a:moveTo>
                  <a:cubicBezTo>
                    <a:pt x="166129" y="74320"/>
                    <a:pt x="166129" y="74320"/>
                    <a:pt x="166129" y="74320"/>
                  </a:cubicBezTo>
                  <a:cubicBezTo>
                    <a:pt x="166034" y="74320"/>
                    <a:pt x="166034" y="74225"/>
                    <a:pt x="165939" y="74225"/>
                  </a:cubicBezTo>
                  <a:cubicBezTo>
                    <a:pt x="166034" y="74225"/>
                    <a:pt x="166129" y="74225"/>
                    <a:pt x="166129" y="74320"/>
                  </a:cubicBezTo>
                  <a:close/>
                  <a:moveTo>
                    <a:pt x="85738" y="166617"/>
                  </a:moveTo>
                  <a:cubicBezTo>
                    <a:pt x="85834" y="166808"/>
                    <a:pt x="85834" y="166998"/>
                    <a:pt x="86024" y="167189"/>
                  </a:cubicBezTo>
                  <a:cubicBezTo>
                    <a:pt x="86024" y="167189"/>
                    <a:pt x="86024" y="167189"/>
                    <a:pt x="85929" y="167189"/>
                  </a:cubicBezTo>
                  <a:cubicBezTo>
                    <a:pt x="85834" y="167094"/>
                    <a:pt x="85738" y="166808"/>
                    <a:pt x="85738" y="166617"/>
                  </a:cubicBezTo>
                  <a:close/>
                  <a:moveTo>
                    <a:pt x="74213" y="198050"/>
                  </a:moveTo>
                  <a:cubicBezTo>
                    <a:pt x="74309" y="198240"/>
                    <a:pt x="74404" y="198431"/>
                    <a:pt x="74404" y="198622"/>
                  </a:cubicBezTo>
                  <a:cubicBezTo>
                    <a:pt x="74309" y="198716"/>
                    <a:pt x="74213" y="198716"/>
                    <a:pt x="74213" y="198812"/>
                  </a:cubicBezTo>
                  <a:cubicBezTo>
                    <a:pt x="74309" y="198526"/>
                    <a:pt x="74213" y="198335"/>
                    <a:pt x="74213" y="198050"/>
                  </a:cubicBezTo>
                  <a:close/>
                  <a:moveTo>
                    <a:pt x="49448" y="193478"/>
                  </a:moveTo>
                  <a:cubicBezTo>
                    <a:pt x="49448" y="193573"/>
                    <a:pt x="49353" y="193573"/>
                    <a:pt x="49353" y="193764"/>
                  </a:cubicBezTo>
                  <a:cubicBezTo>
                    <a:pt x="49353" y="193764"/>
                    <a:pt x="49353" y="193764"/>
                    <a:pt x="49353" y="193764"/>
                  </a:cubicBezTo>
                  <a:cubicBezTo>
                    <a:pt x="49258" y="193668"/>
                    <a:pt x="49353" y="193573"/>
                    <a:pt x="49448" y="193478"/>
                  </a:cubicBezTo>
                  <a:close/>
                  <a:moveTo>
                    <a:pt x="95835" y="217195"/>
                  </a:moveTo>
                  <a:lnTo>
                    <a:pt x="96216" y="217576"/>
                  </a:lnTo>
                  <a:cubicBezTo>
                    <a:pt x="96026" y="217481"/>
                    <a:pt x="95835" y="217385"/>
                    <a:pt x="95740" y="217385"/>
                  </a:cubicBezTo>
                  <a:cubicBezTo>
                    <a:pt x="95645" y="217290"/>
                    <a:pt x="95740" y="217290"/>
                    <a:pt x="95835" y="217195"/>
                  </a:cubicBezTo>
                  <a:close/>
                  <a:moveTo>
                    <a:pt x="144412" y="52698"/>
                  </a:moveTo>
                  <a:cubicBezTo>
                    <a:pt x="144222" y="52508"/>
                    <a:pt x="144127" y="52412"/>
                    <a:pt x="144031" y="52222"/>
                  </a:cubicBezTo>
                  <a:cubicBezTo>
                    <a:pt x="144317" y="52317"/>
                    <a:pt x="144317" y="52412"/>
                    <a:pt x="144603" y="52603"/>
                  </a:cubicBezTo>
                  <a:cubicBezTo>
                    <a:pt x="144508" y="52603"/>
                    <a:pt x="144508" y="52698"/>
                    <a:pt x="144412" y="52698"/>
                  </a:cubicBezTo>
                  <a:close/>
                  <a:moveTo>
                    <a:pt x="287478" y="119659"/>
                  </a:moveTo>
                  <a:cubicBezTo>
                    <a:pt x="287478" y="119659"/>
                    <a:pt x="287478" y="119659"/>
                    <a:pt x="287478" y="119659"/>
                  </a:cubicBezTo>
                  <a:lnTo>
                    <a:pt x="287478" y="119659"/>
                  </a:lnTo>
                  <a:cubicBezTo>
                    <a:pt x="287478" y="119659"/>
                    <a:pt x="287478" y="119659"/>
                    <a:pt x="287478" y="119659"/>
                  </a:cubicBezTo>
                  <a:close/>
                  <a:moveTo>
                    <a:pt x="277572" y="106229"/>
                  </a:moveTo>
                  <a:cubicBezTo>
                    <a:pt x="277572" y="106229"/>
                    <a:pt x="277572" y="106324"/>
                    <a:pt x="277572" y="106229"/>
                  </a:cubicBezTo>
                  <a:cubicBezTo>
                    <a:pt x="277572" y="106324"/>
                    <a:pt x="277572" y="106324"/>
                    <a:pt x="277572" y="106229"/>
                  </a:cubicBezTo>
                  <a:cubicBezTo>
                    <a:pt x="277572" y="106324"/>
                    <a:pt x="277572" y="106229"/>
                    <a:pt x="277572" y="106229"/>
                  </a:cubicBezTo>
                  <a:close/>
                  <a:moveTo>
                    <a:pt x="52877" y="97275"/>
                  </a:moveTo>
                  <a:cubicBezTo>
                    <a:pt x="52877" y="97275"/>
                    <a:pt x="52877" y="97275"/>
                    <a:pt x="52877" y="97275"/>
                  </a:cubicBezTo>
                  <a:cubicBezTo>
                    <a:pt x="52592" y="97370"/>
                    <a:pt x="52306" y="97370"/>
                    <a:pt x="52020" y="97466"/>
                  </a:cubicBezTo>
                  <a:cubicBezTo>
                    <a:pt x="52020" y="97466"/>
                    <a:pt x="52020" y="97466"/>
                    <a:pt x="52020" y="97466"/>
                  </a:cubicBezTo>
                  <a:cubicBezTo>
                    <a:pt x="52306" y="97370"/>
                    <a:pt x="52592" y="97275"/>
                    <a:pt x="52877" y="97275"/>
                  </a:cubicBezTo>
                  <a:close/>
                  <a:moveTo>
                    <a:pt x="191180" y="213194"/>
                  </a:moveTo>
                  <a:cubicBezTo>
                    <a:pt x="191180" y="213099"/>
                    <a:pt x="191276" y="213004"/>
                    <a:pt x="191276" y="212909"/>
                  </a:cubicBezTo>
                  <a:cubicBezTo>
                    <a:pt x="192037" y="213385"/>
                    <a:pt x="192419" y="214052"/>
                    <a:pt x="192323" y="214814"/>
                  </a:cubicBezTo>
                  <a:cubicBezTo>
                    <a:pt x="191942" y="214433"/>
                    <a:pt x="191561" y="213766"/>
                    <a:pt x="191180" y="213194"/>
                  </a:cubicBezTo>
                  <a:close/>
                  <a:moveTo>
                    <a:pt x="204229" y="215385"/>
                  </a:moveTo>
                  <a:cubicBezTo>
                    <a:pt x="204611" y="215385"/>
                    <a:pt x="204801" y="215290"/>
                    <a:pt x="205087" y="215195"/>
                  </a:cubicBezTo>
                  <a:cubicBezTo>
                    <a:pt x="204992" y="215290"/>
                    <a:pt x="204992" y="215290"/>
                    <a:pt x="204992" y="215385"/>
                  </a:cubicBezTo>
                  <a:cubicBezTo>
                    <a:pt x="204706" y="215480"/>
                    <a:pt x="204611" y="215671"/>
                    <a:pt x="204229" y="215385"/>
                  </a:cubicBezTo>
                  <a:close/>
                  <a:moveTo>
                    <a:pt x="287573" y="106324"/>
                  </a:moveTo>
                  <a:cubicBezTo>
                    <a:pt x="287573" y="106229"/>
                    <a:pt x="287669" y="106229"/>
                    <a:pt x="287669" y="106229"/>
                  </a:cubicBezTo>
                  <a:cubicBezTo>
                    <a:pt x="287669" y="106229"/>
                    <a:pt x="287669" y="106324"/>
                    <a:pt x="287669" y="106324"/>
                  </a:cubicBezTo>
                  <a:cubicBezTo>
                    <a:pt x="287669" y="106324"/>
                    <a:pt x="287573" y="106324"/>
                    <a:pt x="287573" y="106324"/>
                  </a:cubicBezTo>
                  <a:close/>
                  <a:moveTo>
                    <a:pt x="282620" y="111182"/>
                  </a:moveTo>
                  <a:cubicBezTo>
                    <a:pt x="282525" y="111277"/>
                    <a:pt x="282525" y="111277"/>
                    <a:pt x="282620" y="111182"/>
                  </a:cubicBezTo>
                  <a:cubicBezTo>
                    <a:pt x="282525" y="111182"/>
                    <a:pt x="282525" y="111182"/>
                    <a:pt x="282430" y="111086"/>
                  </a:cubicBezTo>
                  <a:cubicBezTo>
                    <a:pt x="282525" y="111182"/>
                    <a:pt x="282525" y="111182"/>
                    <a:pt x="282620" y="111182"/>
                  </a:cubicBezTo>
                  <a:close/>
                  <a:moveTo>
                    <a:pt x="66212" y="90608"/>
                  </a:moveTo>
                  <a:lnTo>
                    <a:pt x="66212" y="90608"/>
                  </a:lnTo>
                  <a:lnTo>
                    <a:pt x="66212" y="90608"/>
                  </a:lnTo>
                  <a:cubicBezTo>
                    <a:pt x="66022" y="90608"/>
                    <a:pt x="65831" y="90608"/>
                    <a:pt x="65545" y="90608"/>
                  </a:cubicBezTo>
                  <a:cubicBezTo>
                    <a:pt x="65641" y="90417"/>
                    <a:pt x="65641" y="90322"/>
                    <a:pt x="65736" y="90132"/>
                  </a:cubicBezTo>
                  <a:cubicBezTo>
                    <a:pt x="65927" y="90322"/>
                    <a:pt x="66117" y="90417"/>
                    <a:pt x="66212" y="90608"/>
                  </a:cubicBezTo>
                  <a:close/>
                  <a:moveTo>
                    <a:pt x="69165" y="227101"/>
                  </a:moveTo>
                  <a:cubicBezTo>
                    <a:pt x="69165" y="227101"/>
                    <a:pt x="69070" y="227197"/>
                    <a:pt x="69070" y="227197"/>
                  </a:cubicBezTo>
                  <a:cubicBezTo>
                    <a:pt x="69070" y="227101"/>
                    <a:pt x="69070" y="227101"/>
                    <a:pt x="69070" y="227006"/>
                  </a:cubicBezTo>
                  <a:cubicBezTo>
                    <a:pt x="69070" y="227101"/>
                    <a:pt x="69070" y="227101"/>
                    <a:pt x="69165" y="227101"/>
                  </a:cubicBezTo>
                  <a:close/>
                  <a:moveTo>
                    <a:pt x="127363" y="235578"/>
                  </a:moveTo>
                  <a:cubicBezTo>
                    <a:pt x="127363" y="235673"/>
                    <a:pt x="127458" y="235673"/>
                    <a:pt x="127363" y="235578"/>
                  </a:cubicBezTo>
                  <a:cubicBezTo>
                    <a:pt x="127077" y="235864"/>
                    <a:pt x="126696" y="236245"/>
                    <a:pt x="126410" y="236435"/>
                  </a:cubicBezTo>
                  <a:cubicBezTo>
                    <a:pt x="126791" y="236150"/>
                    <a:pt x="127077" y="235864"/>
                    <a:pt x="127363" y="235578"/>
                  </a:cubicBezTo>
                  <a:close/>
                  <a:moveTo>
                    <a:pt x="222899" y="27838"/>
                  </a:moveTo>
                  <a:cubicBezTo>
                    <a:pt x="222899" y="27838"/>
                    <a:pt x="222899" y="27838"/>
                    <a:pt x="222899" y="27838"/>
                  </a:cubicBezTo>
                  <a:cubicBezTo>
                    <a:pt x="222899" y="27838"/>
                    <a:pt x="222899" y="27838"/>
                    <a:pt x="222899" y="27838"/>
                  </a:cubicBezTo>
                  <a:lnTo>
                    <a:pt x="222899" y="27838"/>
                  </a:lnTo>
                  <a:close/>
                  <a:moveTo>
                    <a:pt x="220612" y="23171"/>
                  </a:moveTo>
                  <a:cubicBezTo>
                    <a:pt x="220708" y="22980"/>
                    <a:pt x="220803" y="22790"/>
                    <a:pt x="220898" y="22599"/>
                  </a:cubicBezTo>
                  <a:cubicBezTo>
                    <a:pt x="220994" y="22694"/>
                    <a:pt x="221089" y="22790"/>
                    <a:pt x="221279" y="22980"/>
                  </a:cubicBezTo>
                  <a:cubicBezTo>
                    <a:pt x="220994" y="22980"/>
                    <a:pt x="220803" y="23076"/>
                    <a:pt x="220612" y="23171"/>
                  </a:cubicBezTo>
                  <a:close/>
                  <a:moveTo>
                    <a:pt x="164605" y="42697"/>
                  </a:moveTo>
                  <a:cubicBezTo>
                    <a:pt x="164605" y="42697"/>
                    <a:pt x="164605" y="42697"/>
                    <a:pt x="164605" y="42697"/>
                  </a:cubicBezTo>
                  <a:cubicBezTo>
                    <a:pt x="164605" y="42697"/>
                    <a:pt x="164605" y="42697"/>
                    <a:pt x="164605" y="42697"/>
                  </a:cubicBezTo>
                  <a:cubicBezTo>
                    <a:pt x="164605" y="42697"/>
                    <a:pt x="164605" y="42697"/>
                    <a:pt x="164605" y="42697"/>
                  </a:cubicBezTo>
                  <a:close/>
                  <a:moveTo>
                    <a:pt x="26017" y="128327"/>
                  </a:moveTo>
                  <a:cubicBezTo>
                    <a:pt x="25921" y="128327"/>
                    <a:pt x="25921" y="128327"/>
                    <a:pt x="25826" y="128422"/>
                  </a:cubicBezTo>
                  <a:cubicBezTo>
                    <a:pt x="25826" y="128327"/>
                    <a:pt x="25826" y="128327"/>
                    <a:pt x="25826" y="128232"/>
                  </a:cubicBezTo>
                  <a:cubicBezTo>
                    <a:pt x="25921" y="128232"/>
                    <a:pt x="26017" y="128327"/>
                    <a:pt x="26017" y="128327"/>
                  </a:cubicBezTo>
                  <a:close/>
                  <a:moveTo>
                    <a:pt x="50972" y="168808"/>
                  </a:moveTo>
                  <a:lnTo>
                    <a:pt x="50972" y="168808"/>
                  </a:lnTo>
                  <a:lnTo>
                    <a:pt x="50972" y="168808"/>
                  </a:lnTo>
                  <a:lnTo>
                    <a:pt x="50972" y="168808"/>
                  </a:lnTo>
                  <a:cubicBezTo>
                    <a:pt x="50972" y="168808"/>
                    <a:pt x="50972" y="168808"/>
                    <a:pt x="50972" y="168808"/>
                  </a:cubicBezTo>
                  <a:cubicBezTo>
                    <a:pt x="50972" y="168808"/>
                    <a:pt x="50972" y="168808"/>
                    <a:pt x="50972" y="168808"/>
                  </a:cubicBezTo>
                  <a:lnTo>
                    <a:pt x="50972" y="168808"/>
                  </a:lnTo>
                  <a:lnTo>
                    <a:pt x="50972" y="168808"/>
                  </a:lnTo>
                  <a:close/>
                  <a:moveTo>
                    <a:pt x="62497" y="233769"/>
                  </a:moveTo>
                  <a:cubicBezTo>
                    <a:pt x="62307" y="233769"/>
                    <a:pt x="62212" y="233864"/>
                    <a:pt x="62021" y="233959"/>
                  </a:cubicBezTo>
                  <a:cubicBezTo>
                    <a:pt x="62021" y="233769"/>
                    <a:pt x="62021" y="233578"/>
                    <a:pt x="62021" y="233387"/>
                  </a:cubicBezTo>
                  <a:cubicBezTo>
                    <a:pt x="62117" y="233483"/>
                    <a:pt x="62307" y="233673"/>
                    <a:pt x="62497" y="233769"/>
                  </a:cubicBezTo>
                  <a:close/>
                  <a:moveTo>
                    <a:pt x="215660" y="224244"/>
                  </a:moveTo>
                  <a:cubicBezTo>
                    <a:pt x="215755" y="224339"/>
                    <a:pt x="215755" y="224339"/>
                    <a:pt x="215850" y="224434"/>
                  </a:cubicBezTo>
                  <a:cubicBezTo>
                    <a:pt x="215755" y="224434"/>
                    <a:pt x="215564" y="224529"/>
                    <a:pt x="215469" y="224529"/>
                  </a:cubicBezTo>
                  <a:cubicBezTo>
                    <a:pt x="215469" y="224434"/>
                    <a:pt x="215564" y="224339"/>
                    <a:pt x="215660" y="224244"/>
                  </a:cubicBezTo>
                  <a:close/>
                  <a:moveTo>
                    <a:pt x="176321" y="24409"/>
                  </a:moveTo>
                  <a:cubicBezTo>
                    <a:pt x="176321" y="24409"/>
                    <a:pt x="176226" y="24409"/>
                    <a:pt x="176321" y="24409"/>
                  </a:cubicBezTo>
                  <a:cubicBezTo>
                    <a:pt x="176226" y="24409"/>
                    <a:pt x="176321" y="24409"/>
                    <a:pt x="176321" y="24409"/>
                  </a:cubicBezTo>
                  <a:cubicBezTo>
                    <a:pt x="176321" y="24409"/>
                    <a:pt x="176321" y="24409"/>
                    <a:pt x="176321" y="24409"/>
                  </a:cubicBezTo>
                  <a:close/>
                  <a:moveTo>
                    <a:pt x="27827" y="145472"/>
                  </a:moveTo>
                  <a:lnTo>
                    <a:pt x="27827" y="145472"/>
                  </a:lnTo>
                  <a:cubicBezTo>
                    <a:pt x="27827" y="145567"/>
                    <a:pt x="27827" y="145663"/>
                    <a:pt x="27827" y="145757"/>
                  </a:cubicBezTo>
                  <a:cubicBezTo>
                    <a:pt x="27731" y="145757"/>
                    <a:pt x="27636" y="145757"/>
                    <a:pt x="27541" y="145663"/>
                  </a:cubicBezTo>
                  <a:cubicBezTo>
                    <a:pt x="27731" y="145663"/>
                    <a:pt x="27731" y="145567"/>
                    <a:pt x="27827" y="145472"/>
                  </a:cubicBezTo>
                  <a:lnTo>
                    <a:pt x="27827" y="145472"/>
                  </a:lnTo>
                  <a:close/>
                  <a:moveTo>
                    <a:pt x="259570" y="21266"/>
                  </a:moveTo>
                  <a:cubicBezTo>
                    <a:pt x="259570" y="21361"/>
                    <a:pt x="259570" y="21361"/>
                    <a:pt x="259570" y="21266"/>
                  </a:cubicBezTo>
                  <a:cubicBezTo>
                    <a:pt x="259570" y="21361"/>
                    <a:pt x="259570" y="21361"/>
                    <a:pt x="259570" y="21266"/>
                  </a:cubicBezTo>
                  <a:cubicBezTo>
                    <a:pt x="259475" y="21361"/>
                    <a:pt x="259570" y="21266"/>
                    <a:pt x="259570" y="21266"/>
                  </a:cubicBezTo>
                  <a:cubicBezTo>
                    <a:pt x="259570" y="21266"/>
                    <a:pt x="259570" y="21266"/>
                    <a:pt x="259570" y="21266"/>
                  </a:cubicBezTo>
                  <a:close/>
                  <a:moveTo>
                    <a:pt x="151270" y="29267"/>
                  </a:moveTo>
                  <a:cubicBezTo>
                    <a:pt x="151270" y="29267"/>
                    <a:pt x="151270" y="29171"/>
                    <a:pt x="151270" y="29171"/>
                  </a:cubicBezTo>
                  <a:cubicBezTo>
                    <a:pt x="151366" y="29171"/>
                    <a:pt x="151366" y="29171"/>
                    <a:pt x="151270" y="29267"/>
                  </a:cubicBezTo>
                  <a:cubicBezTo>
                    <a:pt x="151366" y="29267"/>
                    <a:pt x="151366" y="29267"/>
                    <a:pt x="151270" y="29267"/>
                  </a:cubicBezTo>
                  <a:close/>
                  <a:moveTo>
                    <a:pt x="192990" y="7835"/>
                  </a:moveTo>
                  <a:cubicBezTo>
                    <a:pt x="192990" y="7835"/>
                    <a:pt x="192990" y="7835"/>
                    <a:pt x="192990" y="7835"/>
                  </a:cubicBezTo>
                  <a:cubicBezTo>
                    <a:pt x="192895" y="7835"/>
                    <a:pt x="192895" y="7835"/>
                    <a:pt x="192895" y="7835"/>
                  </a:cubicBezTo>
                  <a:cubicBezTo>
                    <a:pt x="192895" y="7835"/>
                    <a:pt x="192990" y="7835"/>
                    <a:pt x="192990" y="783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9" name="Freeform: Shape 41">
              <a:extLst>
                <a:ext uri="{FF2B5EF4-FFF2-40B4-BE49-F238E27FC236}">
                  <a16:creationId xmlns:a16="http://schemas.microsoft.com/office/drawing/2014/main" id="{3EE8E723-A0BC-A85C-F56C-C97C67DC0719}"/>
                </a:ext>
              </a:extLst>
            </p:cNvPr>
            <p:cNvSpPr/>
            <p:nvPr/>
          </p:nvSpPr>
          <p:spPr>
            <a:xfrm>
              <a:off x="7139461" y="5311471"/>
              <a:ext cx="347724" cy="286625"/>
            </a:xfrm>
            <a:custGeom>
              <a:avLst/>
              <a:gdLst>
                <a:gd name="connsiteX0" fmla="*/ 311850 w 347724"/>
                <a:gd name="connsiteY0" fmla="*/ 232078 h 286625"/>
                <a:gd name="connsiteX1" fmla="*/ 320423 w 347724"/>
                <a:gd name="connsiteY1" fmla="*/ 220647 h 286625"/>
                <a:gd name="connsiteX2" fmla="*/ 322042 w 347724"/>
                <a:gd name="connsiteY2" fmla="*/ 218838 h 286625"/>
                <a:gd name="connsiteX3" fmla="*/ 330329 w 347724"/>
                <a:gd name="connsiteY3" fmla="*/ 207122 h 286625"/>
                <a:gd name="connsiteX4" fmla="*/ 337377 w 347724"/>
                <a:gd name="connsiteY4" fmla="*/ 194168 h 286625"/>
                <a:gd name="connsiteX5" fmla="*/ 339473 w 347724"/>
                <a:gd name="connsiteY5" fmla="*/ 189501 h 286625"/>
                <a:gd name="connsiteX6" fmla="*/ 339473 w 347724"/>
                <a:gd name="connsiteY6" fmla="*/ 189501 h 286625"/>
                <a:gd name="connsiteX7" fmla="*/ 343664 w 347724"/>
                <a:gd name="connsiteY7" fmla="*/ 164355 h 286625"/>
                <a:gd name="connsiteX8" fmla="*/ 343664 w 347724"/>
                <a:gd name="connsiteY8" fmla="*/ 164355 h 286625"/>
                <a:gd name="connsiteX9" fmla="*/ 344521 w 347724"/>
                <a:gd name="connsiteY9" fmla="*/ 157687 h 286625"/>
                <a:gd name="connsiteX10" fmla="*/ 346140 w 347724"/>
                <a:gd name="connsiteY10" fmla="*/ 139018 h 286625"/>
                <a:gd name="connsiteX11" fmla="*/ 344330 w 347724"/>
                <a:gd name="connsiteY11" fmla="*/ 124159 h 286625"/>
                <a:gd name="connsiteX12" fmla="*/ 344045 w 347724"/>
                <a:gd name="connsiteY12" fmla="*/ 124350 h 286625"/>
                <a:gd name="connsiteX13" fmla="*/ 343949 w 347724"/>
                <a:gd name="connsiteY13" fmla="*/ 124254 h 286625"/>
                <a:gd name="connsiteX14" fmla="*/ 344330 w 347724"/>
                <a:gd name="connsiteY14" fmla="*/ 124254 h 286625"/>
                <a:gd name="connsiteX15" fmla="*/ 333853 w 347724"/>
                <a:gd name="connsiteY15" fmla="*/ 107872 h 286625"/>
                <a:gd name="connsiteX16" fmla="*/ 327566 w 347724"/>
                <a:gd name="connsiteY16" fmla="*/ 97489 h 286625"/>
                <a:gd name="connsiteX17" fmla="*/ 318899 w 347724"/>
                <a:gd name="connsiteY17" fmla="*/ 86250 h 286625"/>
                <a:gd name="connsiteX18" fmla="*/ 318899 w 347724"/>
                <a:gd name="connsiteY18" fmla="*/ 86250 h 286625"/>
                <a:gd name="connsiteX19" fmla="*/ 318899 w 347724"/>
                <a:gd name="connsiteY19" fmla="*/ 86250 h 286625"/>
                <a:gd name="connsiteX20" fmla="*/ 307373 w 347724"/>
                <a:gd name="connsiteY20" fmla="*/ 74534 h 286625"/>
                <a:gd name="connsiteX21" fmla="*/ 305945 w 347724"/>
                <a:gd name="connsiteY21" fmla="*/ 75867 h 286625"/>
                <a:gd name="connsiteX22" fmla="*/ 305945 w 347724"/>
                <a:gd name="connsiteY22" fmla="*/ 75867 h 286625"/>
                <a:gd name="connsiteX23" fmla="*/ 305945 w 347724"/>
                <a:gd name="connsiteY23" fmla="*/ 75867 h 286625"/>
                <a:gd name="connsiteX24" fmla="*/ 305468 w 347724"/>
                <a:gd name="connsiteY24" fmla="*/ 75487 h 286625"/>
                <a:gd name="connsiteX25" fmla="*/ 307278 w 347724"/>
                <a:gd name="connsiteY25" fmla="*/ 74629 h 286625"/>
                <a:gd name="connsiteX26" fmla="*/ 295467 w 347724"/>
                <a:gd name="connsiteY26" fmla="*/ 63390 h 286625"/>
                <a:gd name="connsiteX27" fmla="*/ 295467 w 347724"/>
                <a:gd name="connsiteY27" fmla="*/ 63390 h 286625"/>
                <a:gd name="connsiteX28" fmla="*/ 295467 w 347724"/>
                <a:gd name="connsiteY28" fmla="*/ 63390 h 286625"/>
                <a:gd name="connsiteX29" fmla="*/ 289371 w 347724"/>
                <a:gd name="connsiteY29" fmla="*/ 59199 h 286625"/>
                <a:gd name="connsiteX30" fmla="*/ 280037 w 347724"/>
                <a:gd name="connsiteY30" fmla="*/ 51483 h 286625"/>
                <a:gd name="connsiteX31" fmla="*/ 280037 w 347724"/>
                <a:gd name="connsiteY31" fmla="*/ 51483 h 286625"/>
                <a:gd name="connsiteX32" fmla="*/ 280037 w 347724"/>
                <a:gd name="connsiteY32" fmla="*/ 51483 h 286625"/>
                <a:gd name="connsiteX33" fmla="*/ 265844 w 347724"/>
                <a:gd name="connsiteY33" fmla="*/ 42340 h 286625"/>
                <a:gd name="connsiteX34" fmla="*/ 265844 w 347724"/>
                <a:gd name="connsiteY34" fmla="*/ 42340 h 286625"/>
                <a:gd name="connsiteX35" fmla="*/ 265844 w 347724"/>
                <a:gd name="connsiteY35" fmla="*/ 42340 h 286625"/>
                <a:gd name="connsiteX36" fmla="*/ 264130 w 347724"/>
                <a:gd name="connsiteY36" fmla="*/ 41197 h 286625"/>
                <a:gd name="connsiteX37" fmla="*/ 257558 w 347724"/>
                <a:gd name="connsiteY37" fmla="*/ 37673 h 286625"/>
                <a:gd name="connsiteX38" fmla="*/ 230792 w 347724"/>
                <a:gd name="connsiteY38" fmla="*/ 23766 h 286625"/>
                <a:gd name="connsiteX39" fmla="*/ 230792 w 347724"/>
                <a:gd name="connsiteY39" fmla="*/ 23766 h 286625"/>
                <a:gd name="connsiteX40" fmla="*/ 199741 w 347724"/>
                <a:gd name="connsiteY40" fmla="*/ 11574 h 286625"/>
                <a:gd name="connsiteX41" fmla="*/ 199741 w 347724"/>
                <a:gd name="connsiteY41" fmla="*/ 11574 h 286625"/>
                <a:gd name="connsiteX42" fmla="*/ 191264 w 347724"/>
                <a:gd name="connsiteY42" fmla="*/ 10240 h 286625"/>
                <a:gd name="connsiteX43" fmla="*/ 191264 w 347724"/>
                <a:gd name="connsiteY43" fmla="*/ 10240 h 286625"/>
                <a:gd name="connsiteX44" fmla="*/ 181072 w 347724"/>
                <a:gd name="connsiteY44" fmla="*/ 6716 h 286625"/>
                <a:gd name="connsiteX45" fmla="*/ 160974 w 347724"/>
                <a:gd name="connsiteY45" fmla="*/ 3097 h 286625"/>
                <a:gd name="connsiteX46" fmla="*/ 160974 w 347724"/>
                <a:gd name="connsiteY46" fmla="*/ 3097 h 286625"/>
                <a:gd name="connsiteX47" fmla="*/ 156307 w 347724"/>
                <a:gd name="connsiteY47" fmla="*/ 2335 h 286625"/>
                <a:gd name="connsiteX48" fmla="*/ 149734 w 347724"/>
                <a:gd name="connsiteY48" fmla="*/ 1763 h 286625"/>
                <a:gd name="connsiteX49" fmla="*/ 149734 w 347724"/>
                <a:gd name="connsiteY49" fmla="*/ 1763 h 286625"/>
                <a:gd name="connsiteX50" fmla="*/ 139924 w 347724"/>
                <a:gd name="connsiteY50" fmla="*/ 1477 h 286625"/>
                <a:gd name="connsiteX51" fmla="*/ 123065 w 347724"/>
                <a:gd name="connsiteY51" fmla="*/ 1382 h 286625"/>
                <a:gd name="connsiteX52" fmla="*/ 123065 w 347724"/>
                <a:gd name="connsiteY52" fmla="*/ 1382 h 286625"/>
                <a:gd name="connsiteX53" fmla="*/ 109825 w 347724"/>
                <a:gd name="connsiteY53" fmla="*/ 2430 h 286625"/>
                <a:gd name="connsiteX54" fmla="*/ 109825 w 347724"/>
                <a:gd name="connsiteY54" fmla="*/ 2430 h 286625"/>
                <a:gd name="connsiteX55" fmla="*/ 109825 w 347724"/>
                <a:gd name="connsiteY55" fmla="*/ 2430 h 286625"/>
                <a:gd name="connsiteX56" fmla="*/ 90965 w 347724"/>
                <a:gd name="connsiteY56" fmla="*/ 6335 h 286625"/>
                <a:gd name="connsiteX57" fmla="*/ 90965 w 347724"/>
                <a:gd name="connsiteY57" fmla="*/ 6335 h 286625"/>
                <a:gd name="connsiteX58" fmla="*/ 73058 w 347724"/>
                <a:gd name="connsiteY58" fmla="*/ 12050 h 286625"/>
                <a:gd name="connsiteX59" fmla="*/ 73058 w 347724"/>
                <a:gd name="connsiteY59" fmla="*/ 12050 h 286625"/>
                <a:gd name="connsiteX60" fmla="*/ 63343 w 347724"/>
                <a:gd name="connsiteY60" fmla="*/ 15574 h 286625"/>
                <a:gd name="connsiteX61" fmla="*/ 63343 w 347724"/>
                <a:gd name="connsiteY61" fmla="*/ 15574 h 286625"/>
                <a:gd name="connsiteX62" fmla="*/ 46674 w 347724"/>
                <a:gd name="connsiteY62" fmla="*/ 25480 h 286625"/>
                <a:gd name="connsiteX63" fmla="*/ 46674 w 347724"/>
                <a:gd name="connsiteY63" fmla="*/ 25480 h 286625"/>
                <a:gd name="connsiteX64" fmla="*/ 46674 w 347724"/>
                <a:gd name="connsiteY64" fmla="*/ 25480 h 286625"/>
                <a:gd name="connsiteX65" fmla="*/ 44769 w 347724"/>
                <a:gd name="connsiteY65" fmla="*/ 27290 h 286625"/>
                <a:gd name="connsiteX66" fmla="*/ 25719 w 347724"/>
                <a:gd name="connsiteY66" fmla="*/ 45292 h 286625"/>
                <a:gd name="connsiteX67" fmla="*/ 24481 w 347724"/>
                <a:gd name="connsiteY67" fmla="*/ 46721 h 286625"/>
                <a:gd name="connsiteX68" fmla="*/ 24481 w 347724"/>
                <a:gd name="connsiteY68" fmla="*/ 46721 h 286625"/>
                <a:gd name="connsiteX69" fmla="*/ 24481 w 347724"/>
                <a:gd name="connsiteY69" fmla="*/ 46721 h 286625"/>
                <a:gd name="connsiteX70" fmla="*/ 17528 w 347724"/>
                <a:gd name="connsiteY70" fmla="*/ 56532 h 286625"/>
                <a:gd name="connsiteX71" fmla="*/ 17528 w 347724"/>
                <a:gd name="connsiteY71" fmla="*/ 56532 h 286625"/>
                <a:gd name="connsiteX72" fmla="*/ 12860 w 347724"/>
                <a:gd name="connsiteY72" fmla="*/ 68152 h 286625"/>
                <a:gd name="connsiteX73" fmla="*/ 12860 w 347724"/>
                <a:gd name="connsiteY73" fmla="*/ 68152 h 286625"/>
                <a:gd name="connsiteX74" fmla="*/ 7431 w 347724"/>
                <a:gd name="connsiteY74" fmla="*/ 76820 h 286625"/>
                <a:gd name="connsiteX75" fmla="*/ 7431 w 347724"/>
                <a:gd name="connsiteY75" fmla="*/ 76820 h 286625"/>
                <a:gd name="connsiteX76" fmla="*/ 4574 w 347724"/>
                <a:gd name="connsiteY76" fmla="*/ 83392 h 286625"/>
                <a:gd name="connsiteX77" fmla="*/ 4574 w 347724"/>
                <a:gd name="connsiteY77" fmla="*/ 83392 h 286625"/>
                <a:gd name="connsiteX78" fmla="*/ 4574 w 347724"/>
                <a:gd name="connsiteY78" fmla="*/ 83392 h 286625"/>
                <a:gd name="connsiteX79" fmla="*/ 3050 w 347724"/>
                <a:gd name="connsiteY79" fmla="*/ 91679 h 286625"/>
                <a:gd name="connsiteX80" fmla="*/ 3050 w 347724"/>
                <a:gd name="connsiteY80" fmla="*/ 91679 h 286625"/>
                <a:gd name="connsiteX81" fmla="*/ 3050 w 347724"/>
                <a:gd name="connsiteY81" fmla="*/ 91679 h 286625"/>
                <a:gd name="connsiteX82" fmla="*/ 764 w 347724"/>
                <a:gd name="connsiteY82" fmla="*/ 103395 h 286625"/>
                <a:gd name="connsiteX83" fmla="*/ 764 w 347724"/>
                <a:gd name="connsiteY83" fmla="*/ 103395 h 286625"/>
                <a:gd name="connsiteX84" fmla="*/ 954 w 347724"/>
                <a:gd name="connsiteY84" fmla="*/ 123207 h 286625"/>
                <a:gd name="connsiteX85" fmla="*/ 3812 w 347724"/>
                <a:gd name="connsiteY85" fmla="*/ 140066 h 286625"/>
                <a:gd name="connsiteX86" fmla="*/ 3812 w 347724"/>
                <a:gd name="connsiteY86" fmla="*/ 140066 h 286625"/>
                <a:gd name="connsiteX87" fmla="*/ 5145 w 347724"/>
                <a:gd name="connsiteY87" fmla="*/ 144733 h 286625"/>
                <a:gd name="connsiteX88" fmla="*/ 5145 w 347724"/>
                <a:gd name="connsiteY88" fmla="*/ 144733 h 286625"/>
                <a:gd name="connsiteX89" fmla="*/ 6955 w 347724"/>
                <a:gd name="connsiteY89" fmla="*/ 150163 h 286625"/>
                <a:gd name="connsiteX90" fmla="*/ 9717 w 347724"/>
                <a:gd name="connsiteY90" fmla="*/ 157973 h 286625"/>
                <a:gd name="connsiteX91" fmla="*/ 9717 w 347724"/>
                <a:gd name="connsiteY91" fmla="*/ 157973 h 286625"/>
                <a:gd name="connsiteX92" fmla="*/ 9717 w 347724"/>
                <a:gd name="connsiteY92" fmla="*/ 157973 h 286625"/>
                <a:gd name="connsiteX93" fmla="*/ 26862 w 347724"/>
                <a:gd name="connsiteY93" fmla="*/ 186929 h 286625"/>
                <a:gd name="connsiteX94" fmla="*/ 26862 w 347724"/>
                <a:gd name="connsiteY94" fmla="*/ 186929 h 286625"/>
                <a:gd name="connsiteX95" fmla="*/ 29339 w 347724"/>
                <a:gd name="connsiteY95" fmla="*/ 191310 h 286625"/>
                <a:gd name="connsiteX96" fmla="*/ 39149 w 347724"/>
                <a:gd name="connsiteY96" fmla="*/ 201597 h 286625"/>
                <a:gd name="connsiteX97" fmla="*/ 52389 w 347724"/>
                <a:gd name="connsiteY97" fmla="*/ 215028 h 286625"/>
                <a:gd name="connsiteX98" fmla="*/ 54104 w 347724"/>
                <a:gd name="connsiteY98" fmla="*/ 216647 h 286625"/>
                <a:gd name="connsiteX99" fmla="*/ 64391 w 347724"/>
                <a:gd name="connsiteY99" fmla="*/ 226458 h 286625"/>
                <a:gd name="connsiteX100" fmla="*/ 64391 w 347724"/>
                <a:gd name="connsiteY100" fmla="*/ 226458 h 286625"/>
                <a:gd name="connsiteX101" fmla="*/ 90965 w 347724"/>
                <a:gd name="connsiteY101" fmla="*/ 246556 h 286625"/>
                <a:gd name="connsiteX102" fmla="*/ 113921 w 347724"/>
                <a:gd name="connsiteY102" fmla="*/ 260367 h 286625"/>
                <a:gd name="connsiteX103" fmla="*/ 118588 w 347724"/>
                <a:gd name="connsiteY103" fmla="*/ 262462 h 286625"/>
                <a:gd name="connsiteX104" fmla="*/ 124112 w 347724"/>
                <a:gd name="connsiteY104" fmla="*/ 266463 h 286625"/>
                <a:gd name="connsiteX105" fmla="*/ 126875 w 347724"/>
                <a:gd name="connsiteY105" fmla="*/ 267320 h 286625"/>
                <a:gd name="connsiteX106" fmla="*/ 140495 w 347724"/>
                <a:gd name="connsiteY106" fmla="*/ 273606 h 286625"/>
                <a:gd name="connsiteX107" fmla="*/ 152116 w 347724"/>
                <a:gd name="connsiteY107" fmla="*/ 278845 h 286625"/>
                <a:gd name="connsiteX108" fmla="*/ 162212 w 347724"/>
                <a:gd name="connsiteY108" fmla="*/ 282274 h 286625"/>
                <a:gd name="connsiteX109" fmla="*/ 167165 w 347724"/>
                <a:gd name="connsiteY109" fmla="*/ 283608 h 286625"/>
                <a:gd name="connsiteX110" fmla="*/ 172309 w 347724"/>
                <a:gd name="connsiteY110" fmla="*/ 284941 h 286625"/>
                <a:gd name="connsiteX111" fmla="*/ 188882 w 347724"/>
                <a:gd name="connsiteY111" fmla="*/ 285608 h 286625"/>
                <a:gd name="connsiteX112" fmla="*/ 192121 w 347724"/>
                <a:gd name="connsiteY112" fmla="*/ 285227 h 286625"/>
                <a:gd name="connsiteX113" fmla="*/ 200503 w 347724"/>
                <a:gd name="connsiteY113" fmla="*/ 283798 h 286625"/>
                <a:gd name="connsiteX114" fmla="*/ 200503 w 347724"/>
                <a:gd name="connsiteY114" fmla="*/ 283798 h 286625"/>
                <a:gd name="connsiteX115" fmla="*/ 200503 w 347724"/>
                <a:gd name="connsiteY115" fmla="*/ 283798 h 286625"/>
                <a:gd name="connsiteX116" fmla="*/ 208694 w 347724"/>
                <a:gd name="connsiteY116" fmla="*/ 278940 h 286625"/>
                <a:gd name="connsiteX117" fmla="*/ 208694 w 347724"/>
                <a:gd name="connsiteY117" fmla="*/ 278940 h 286625"/>
                <a:gd name="connsiteX118" fmla="*/ 208694 w 347724"/>
                <a:gd name="connsiteY118" fmla="*/ 278940 h 286625"/>
                <a:gd name="connsiteX119" fmla="*/ 230507 w 347724"/>
                <a:gd name="connsiteY119" fmla="*/ 277035 h 286625"/>
                <a:gd name="connsiteX120" fmla="*/ 244127 w 347724"/>
                <a:gd name="connsiteY120" fmla="*/ 274369 h 286625"/>
                <a:gd name="connsiteX121" fmla="*/ 244127 w 347724"/>
                <a:gd name="connsiteY121" fmla="*/ 274369 h 286625"/>
                <a:gd name="connsiteX122" fmla="*/ 257081 w 347724"/>
                <a:gd name="connsiteY122" fmla="*/ 270464 h 286625"/>
                <a:gd name="connsiteX123" fmla="*/ 271655 w 347724"/>
                <a:gd name="connsiteY123" fmla="*/ 262748 h 286625"/>
                <a:gd name="connsiteX124" fmla="*/ 286895 w 347724"/>
                <a:gd name="connsiteY124" fmla="*/ 253985 h 286625"/>
                <a:gd name="connsiteX125" fmla="*/ 286895 w 347724"/>
                <a:gd name="connsiteY125" fmla="*/ 253985 h 286625"/>
                <a:gd name="connsiteX126" fmla="*/ 288895 w 347724"/>
                <a:gd name="connsiteY126" fmla="*/ 252747 h 286625"/>
                <a:gd name="connsiteX127" fmla="*/ 288895 w 347724"/>
                <a:gd name="connsiteY127" fmla="*/ 252747 h 286625"/>
                <a:gd name="connsiteX128" fmla="*/ 295181 w 347724"/>
                <a:gd name="connsiteY128" fmla="*/ 248651 h 286625"/>
                <a:gd name="connsiteX129" fmla="*/ 302039 w 347724"/>
                <a:gd name="connsiteY129" fmla="*/ 242079 h 286625"/>
                <a:gd name="connsiteX130" fmla="*/ 311850 w 347724"/>
                <a:gd name="connsiteY130" fmla="*/ 232078 h 286625"/>
                <a:gd name="connsiteX131" fmla="*/ 178500 w 347724"/>
                <a:gd name="connsiteY131" fmla="*/ 258652 h 286625"/>
                <a:gd name="connsiteX132" fmla="*/ 178595 w 347724"/>
                <a:gd name="connsiteY132" fmla="*/ 258176 h 286625"/>
                <a:gd name="connsiteX133" fmla="*/ 178976 w 347724"/>
                <a:gd name="connsiteY133" fmla="*/ 258557 h 286625"/>
                <a:gd name="connsiteX134" fmla="*/ 178500 w 347724"/>
                <a:gd name="connsiteY134" fmla="*/ 258652 h 286625"/>
                <a:gd name="connsiteX135" fmla="*/ 129256 w 347724"/>
                <a:gd name="connsiteY135" fmla="*/ 185119 h 286625"/>
                <a:gd name="connsiteX136" fmla="*/ 129351 w 347724"/>
                <a:gd name="connsiteY136" fmla="*/ 185310 h 286625"/>
                <a:gd name="connsiteX137" fmla="*/ 129160 w 347724"/>
                <a:gd name="connsiteY137" fmla="*/ 185310 h 286625"/>
                <a:gd name="connsiteX138" fmla="*/ 129256 w 347724"/>
                <a:gd name="connsiteY138" fmla="*/ 185119 h 286625"/>
                <a:gd name="connsiteX139" fmla="*/ 285847 w 347724"/>
                <a:gd name="connsiteY139" fmla="*/ 139018 h 286625"/>
                <a:gd name="connsiteX140" fmla="*/ 285847 w 347724"/>
                <a:gd name="connsiteY140" fmla="*/ 139018 h 286625"/>
                <a:gd name="connsiteX141" fmla="*/ 285847 w 347724"/>
                <a:gd name="connsiteY141" fmla="*/ 139304 h 286625"/>
                <a:gd name="connsiteX142" fmla="*/ 285656 w 347724"/>
                <a:gd name="connsiteY142" fmla="*/ 139209 h 286625"/>
                <a:gd name="connsiteX143" fmla="*/ 285847 w 347724"/>
                <a:gd name="connsiteY143" fmla="*/ 139018 h 286625"/>
                <a:gd name="connsiteX144" fmla="*/ 285847 w 347724"/>
                <a:gd name="connsiteY144" fmla="*/ 139018 h 286625"/>
                <a:gd name="connsiteX145" fmla="*/ 180976 w 347724"/>
                <a:gd name="connsiteY145" fmla="*/ 120445 h 286625"/>
                <a:gd name="connsiteX146" fmla="*/ 180976 w 347724"/>
                <a:gd name="connsiteY146" fmla="*/ 120445 h 286625"/>
                <a:gd name="connsiteX147" fmla="*/ 180976 w 347724"/>
                <a:gd name="connsiteY147" fmla="*/ 120445 h 286625"/>
                <a:gd name="connsiteX148" fmla="*/ 180976 w 347724"/>
                <a:gd name="connsiteY148" fmla="*/ 120445 h 286625"/>
                <a:gd name="connsiteX149" fmla="*/ 227554 w 347724"/>
                <a:gd name="connsiteY149" fmla="*/ 123969 h 286625"/>
                <a:gd name="connsiteX150" fmla="*/ 227554 w 347724"/>
                <a:gd name="connsiteY150" fmla="*/ 123874 h 286625"/>
                <a:gd name="connsiteX151" fmla="*/ 227554 w 347724"/>
                <a:gd name="connsiteY151" fmla="*/ 123969 h 286625"/>
                <a:gd name="connsiteX152" fmla="*/ 227554 w 347724"/>
                <a:gd name="connsiteY152" fmla="*/ 123969 h 286625"/>
                <a:gd name="connsiteX153" fmla="*/ 209266 w 347724"/>
                <a:gd name="connsiteY153" fmla="*/ 145400 h 286625"/>
                <a:gd name="connsiteX154" fmla="*/ 209266 w 347724"/>
                <a:gd name="connsiteY154" fmla="*/ 145400 h 286625"/>
                <a:gd name="connsiteX155" fmla="*/ 209456 w 347724"/>
                <a:gd name="connsiteY155" fmla="*/ 145495 h 286625"/>
                <a:gd name="connsiteX156" fmla="*/ 209266 w 347724"/>
                <a:gd name="connsiteY156" fmla="*/ 145590 h 286625"/>
                <a:gd name="connsiteX157" fmla="*/ 209266 w 347724"/>
                <a:gd name="connsiteY157" fmla="*/ 145400 h 286625"/>
                <a:gd name="connsiteX158" fmla="*/ 264130 w 347724"/>
                <a:gd name="connsiteY158" fmla="*/ 167308 h 286625"/>
                <a:gd name="connsiteX159" fmla="*/ 264130 w 347724"/>
                <a:gd name="connsiteY159" fmla="*/ 167212 h 286625"/>
                <a:gd name="connsiteX160" fmla="*/ 264130 w 347724"/>
                <a:gd name="connsiteY160" fmla="*/ 167308 h 286625"/>
                <a:gd name="connsiteX161" fmla="*/ 264130 w 347724"/>
                <a:gd name="connsiteY161" fmla="*/ 167308 h 286625"/>
                <a:gd name="connsiteX162" fmla="*/ 186025 w 347724"/>
                <a:gd name="connsiteY162" fmla="*/ 132065 h 286625"/>
                <a:gd name="connsiteX163" fmla="*/ 186025 w 347724"/>
                <a:gd name="connsiteY163" fmla="*/ 132065 h 286625"/>
                <a:gd name="connsiteX164" fmla="*/ 186025 w 347724"/>
                <a:gd name="connsiteY164" fmla="*/ 132065 h 286625"/>
                <a:gd name="connsiteX165" fmla="*/ 185834 w 347724"/>
                <a:gd name="connsiteY165" fmla="*/ 131779 h 286625"/>
                <a:gd name="connsiteX166" fmla="*/ 186310 w 347724"/>
                <a:gd name="connsiteY166" fmla="*/ 131874 h 286625"/>
                <a:gd name="connsiteX167" fmla="*/ 186025 w 347724"/>
                <a:gd name="connsiteY167" fmla="*/ 132065 h 286625"/>
                <a:gd name="connsiteX168" fmla="*/ 218696 w 347724"/>
                <a:gd name="connsiteY168" fmla="*/ 152925 h 286625"/>
                <a:gd name="connsiteX169" fmla="*/ 219172 w 347724"/>
                <a:gd name="connsiteY169" fmla="*/ 152067 h 286625"/>
                <a:gd name="connsiteX170" fmla="*/ 219553 w 347724"/>
                <a:gd name="connsiteY170" fmla="*/ 152449 h 286625"/>
                <a:gd name="connsiteX171" fmla="*/ 218696 w 347724"/>
                <a:gd name="connsiteY171" fmla="*/ 152925 h 286625"/>
                <a:gd name="connsiteX172" fmla="*/ 222601 w 347724"/>
                <a:gd name="connsiteY172" fmla="*/ 115492 h 286625"/>
                <a:gd name="connsiteX173" fmla="*/ 222506 w 347724"/>
                <a:gd name="connsiteY173" fmla="*/ 115301 h 286625"/>
                <a:gd name="connsiteX174" fmla="*/ 222601 w 347724"/>
                <a:gd name="connsiteY174" fmla="*/ 115492 h 286625"/>
                <a:gd name="connsiteX175" fmla="*/ 222601 w 347724"/>
                <a:gd name="connsiteY175" fmla="*/ 115492 h 286625"/>
                <a:gd name="connsiteX176" fmla="*/ 114587 w 347724"/>
                <a:gd name="connsiteY176" fmla="*/ 83583 h 286625"/>
                <a:gd name="connsiteX177" fmla="*/ 114397 w 347724"/>
                <a:gd name="connsiteY177" fmla="*/ 83678 h 286625"/>
                <a:gd name="connsiteX178" fmla="*/ 114397 w 347724"/>
                <a:gd name="connsiteY178" fmla="*/ 83392 h 286625"/>
                <a:gd name="connsiteX179" fmla="*/ 114587 w 347724"/>
                <a:gd name="connsiteY179" fmla="*/ 83583 h 286625"/>
                <a:gd name="connsiteX180" fmla="*/ 287371 w 347724"/>
                <a:gd name="connsiteY180" fmla="*/ 190549 h 286625"/>
                <a:gd name="connsiteX181" fmla="*/ 287371 w 347724"/>
                <a:gd name="connsiteY181" fmla="*/ 190549 h 286625"/>
                <a:gd name="connsiteX182" fmla="*/ 287276 w 347724"/>
                <a:gd name="connsiteY182" fmla="*/ 190358 h 286625"/>
                <a:gd name="connsiteX183" fmla="*/ 287466 w 347724"/>
                <a:gd name="connsiteY183" fmla="*/ 190453 h 286625"/>
                <a:gd name="connsiteX184" fmla="*/ 287371 w 347724"/>
                <a:gd name="connsiteY184" fmla="*/ 190549 h 286625"/>
                <a:gd name="connsiteX185" fmla="*/ 243842 w 347724"/>
                <a:gd name="connsiteY185" fmla="*/ 124445 h 286625"/>
                <a:gd name="connsiteX186" fmla="*/ 242317 w 347724"/>
                <a:gd name="connsiteY186" fmla="*/ 122540 h 286625"/>
                <a:gd name="connsiteX187" fmla="*/ 243746 w 347724"/>
                <a:gd name="connsiteY187" fmla="*/ 122254 h 286625"/>
                <a:gd name="connsiteX188" fmla="*/ 243842 w 347724"/>
                <a:gd name="connsiteY188" fmla="*/ 124445 h 286625"/>
                <a:gd name="connsiteX189" fmla="*/ 222029 w 347724"/>
                <a:gd name="connsiteY189" fmla="*/ 97870 h 286625"/>
                <a:gd name="connsiteX190" fmla="*/ 220982 w 347724"/>
                <a:gd name="connsiteY190" fmla="*/ 97394 h 286625"/>
                <a:gd name="connsiteX191" fmla="*/ 221077 w 347724"/>
                <a:gd name="connsiteY191" fmla="*/ 97204 h 286625"/>
                <a:gd name="connsiteX192" fmla="*/ 221077 w 347724"/>
                <a:gd name="connsiteY192" fmla="*/ 97204 h 286625"/>
                <a:gd name="connsiteX193" fmla="*/ 222029 w 347724"/>
                <a:gd name="connsiteY193" fmla="*/ 97870 h 286625"/>
                <a:gd name="connsiteX194" fmla="*/ 135161 w 347724"/>
                <a:gd name="connsiteY194" fmla="*/ 57008 h 286625"/>
                <a:gd name="connsiteX195" fmla="*/ 134780 w 347724"/>
                <a:gd name="connsiteY195" fmla="*/ 57199 h 286625"/>
                <a:gd name="connsiteX196" fmla="*/ 135161 w 347724"/>
                <a:gd name="connsiteY196" fmla="*/ 57008 h 286625"/>
                <a:gd name="connsiteX197" fmla="*/ 135161 w 347724"/>
                <a:gd name="connsiteY197" fmla="*/ 57008 h 286625"/>
                <a:gd name="connsiteX198" fmla="*/ 132971 w 347724"/>
                <a:gd name="connsiteY198" fmla="*/ 65295 h 286625"/>
                <a:gd name="connsiteX199" fmla="*/ 132971 w 347724"/>
                <a:gd name="connsiteY199" fmla="*/ 65295 h 286625"/>
                <a:gd name="connsiteX200" fmla="*/ 132971 w 347724"/>
                <a:gd name="connsiteY200" fmla="*/ 65295 h 286625"/>
                <a:gd name="connsiteX201" fmla="*/ 132971 w 347724"/>
                <a:gd name="connsiteY201" fmla="*/ 65295 h 286625"/>
                <a:gd name="connsiteX202" fmla="*/ 307373 w 347724"/>
                <a:gd name="connsiteY202" fmla="*/ 147686 h 286625"/>
                <a:gd name="connsiteX203" fmla="*/ 308707 w 347724"/>
                <a:gd name="connsiteY203" fmla="*/ 147115 h 286625"/>
                <a:gd name="connsiteX204" fmla="*/ 308516 w 347724"/>
                <a:gd name="connsiteY204" fmla="*/ 147400 h 286625"/>
                <a:gd name="connsiteX205" fmla="*/ 307373 w 347724"/>
                <a:gd name="connsiteY205" fmla="*/ 147686 h 286625"/>
                <a:gd name="connsiteX206" fmla="*/ 161926 w 347724"/>
                <a:gd name="connsiteY206" fmla="*/ 89107 h 286625"/>
                <a:gd name="connsiteX207" fmla="*/ 161165 w 347724"/>
                <a:gd name="connsiteY207" fmla="*/ 90345 h 286625"/>
                <a:gd name="connsiteX208" fmla="*/ 161165 w 347724"/>
                <a:gd name="connsiteY208" fmla="*/ 90441 h 286625"/>
                <a:gd name="connsiteX209" fmla="*/ 161165 w 347724"/>
                <a:gd name="connsiteY209" fmla="*/ 90441 h 286625"/>
                <a:gd name="connsiteX210" fmla="*/ 161165 w 347724"/>
                <a:gd name="connsiteY210" fmla="*/ 90441 h 286625"/>
                <a:gd name="connsiteX211" fmla="*/ 161165 w 347724"/>
                <a:gd name="connsiteY211" fmla="*/ 90441 h 286625"/>
                <a:gd name="connsiteX212" fmla="*/ 161165 w 347724"/>
                <a:gd name="connsiteY212" fmla="*/ 90345 h 286625"/>
                <a:gd name="connsiteX213" fmla="*/ 161069 w 347724"/>
                <a:gd name="connsiteY213" fmla="*/ 89107 h 286625"/>
                <a:gd name="connsiteX214" fmla="*/ 161926 w 347724"/>
                <a:gd name="connsiteY214" fmla="*/ 89107 h 286625"/>
                <a:gd name="connsiteX215" fmla="*/ 112968 w 347724"/>
                <a:gd name="connsiteY215" fmla="*/ 45197 h 286625"/>
                <a:gd name="connsiteX216" fmla="*/ 112873 w 347724"/>
                <a:gd name="connsiteY216" fmla="*/ 44911 h 286625"/>
                <a:gd name="connsiteX217" fmla="*/ 113254 w 347724"/>
                <a:gd name="connsiteY217" fmla="*/ 45102 h 286625"/>
                <a:gd name="connsiteX218" fmla="*/ 113063 w 347724"/>
                <a:gd name="connsiteY218" fmla="*/ 45292 h 286625"/>
                <a:gd name="connsiteX219" fmla="*/ 112968 w 347724"/>
                <a:gd name="connsiteY219" fmla="*/ 45197 h 286625"/>
                <a:gd name="connsiteX220" fmla="*/ 184215 w 347724"/>
                <a:gd name="connsiteY220" fmla="*/ 193692 h 286625"/>
                <a:gd name="connsiteX221" fmla="*/ 184215 w 347724"/>
                <a:gd name="connsiteY221" fmla="*/ 193692 h 286625"/>
                <a:gd name="connsiteX222" fmla="*/ 184215 w 347724"/>
                <a:gd name="connsiteY222" fmla="*/ 193692 h 286625"/>
                <a:gd name="connsiteX223" fmla="*/ 184215 w 347724"/>
                <a:gd name="connsiteY223" fmla="*/ 193692 h 286625"/>
                <a:gd name="connsiteX224" fmla="*/ 193931 w 347724"/>
                <a:gd name="connsiteY224" fmla="*/ 240269 h 286625"/>
                <a:gd name="connsiteX225" fmla="*/ 193645 w 347724"/>
                <a:gd name="connsiteY225" fmla="*/ 240555 h 286625"/>
                <a:gd name="connsiteX226" fmla="*/ 193454 w 347724"/>
                <a:gd name="connsiteY226" fmla="*/ 240460 h 286625"/>
                <a:gd name="connsiteX227" fmla="*/ 193931 w 347724"/>
                <a:gd name="connsiteY227" fmla="*/ 240269 h 286625"/>
                <a:gd name="connsiteX228" fmla="*/ 305183 w 347724"/>
                <a:gd name="connsiteY228" fmla="*/ 181881 h 286625"/>
                <a:gd name="connsiteX229" fmla="*/ 304040 w 347724"/>
                <a:gd name="connsiteY229" fmla="*/ 180642 h 286625"/>
                <a:gd name="connsiteX230" fmla="*/ 304135 w 347724"/>
                <a:gd name="connsiteY230" fmla="*/ 180642 h 286625"/>
                <a:gd name="connsiteX231" fmla="*/ 305183 w 347724"/>
                <a:gd name="connsiteY231" fmla="*/ 181881 h 286625"/>
                <a:gd name="connsiteX232" fmla="*/ 305183 w 347724"/>
                <a:gd name="connsiteY232" fmla="*/ 181881 h 286625"/>
                <a:gd name="connsiteX233" fmla="*/ 280989 w 347724"/>
                <a:gd name="connsiteY233" fmla="*/ 123969 h 286625"/>
                <a:gd name="connsiteX234" fmla="*/ 280989 w 347724"/>
                <a:gd name="connsiteY234" fmla="*/ 123969 h 286625"/>
                <a:gd name="connsiteX235" fmla="*/ 280799 w 347724"/>
                <a:gd name="connsiteY235" fmla="*/ 123969 h 286625"/>
                <a:gd name="connsiteX236" fmla="*/ 280989 w 347724"/>
                <a:gd name="connsiteY236" fmla="*/ 123969 h 286625"/>
                <a:gd name="connsiteX237" fmla="*/ 251081 w 347724"/>
                <a:gd name="connsiteY237" fmla="*/ 110634 h 286625"/>
                <a:gd name="connsiteX238" fmla="*/ 250985 w 347724"/>
                <a:gd name="connsiteY238" fmla="*/ 110538 h 286625"/>
                <a:gd name="connsiteX239" fmla="*/ 250985 w 347724"/>
                <a:gd name="connsiteY239" fmla="*/ 110538 h 286625"/>
                <a:gd name="connsiteX240" fmla="*/ 250985 w 347724"/>
                <a:gd name="connsiteY240" fmla="*/ 110538 h 286625"/>
                <a:gd name="connsiteX241" fmla="*/ 251081 w 347724"/>
                <a:gd name="connsiteY241" fmla="*/ 110443 h 286625"/>
                <a:gd name="connsiteX242" fmla="*/ 251081 w 347724"/>
                <a:gd name="connsiteY242" fmla="*/ 110634 h 286625"/>
                <a:gd name="connsiteX243" fmla="*/ 217743 w 347724"/>
                <a:gd name="connsiteY243" fmla="*/ 83869 h 286625"/>
                <a:gd name="connsiteX244" fmla="*/ 217743 w 347724"/>
                <a:gd name="connsiteY244" fmla="*/ 83869 h 286625"/>
                <a:gd name="connsiteX245" fmla="*/ 217648 w 347724"/>
                <a:gd name="connsiteY245" fmla="*/ 83773 h 286625"/>
                <a:gd name="connsiteX246" fmla="*/ 217743 w 347724"/>
                <a:gd name="connsiteY246" fmla="*/ 83869 h 286625"/>
                <a:gd name="connsiteX247" fmla="*/ 217743 w 347724"/>
                <a:gd name="connsiteY247" fmla="*/ 83869 h 286625"/>
                <a:gd name="connsiteX248" fmla="*/ 217743 w 347724"/>
                <a:gd name="connsiteY248" fmla="*/ 83869 h 286625"/>
                <a:gd name="connsiteX249" fmla="*/ 76392 w 347724"/>
                <a:gd name="connsiteY249" fmla="*/ 41864 h 286625"/>
                <a:gd name="connsiteX250" fmla="*/ 76392 w 347724"/>
                <a:gd name="connsiteY250" fmla="*/ 41864 h 286625"/>
                <a:gd name="connsiteX251" fmla="*/ 76392 w 347724"/>
                <a:gd name="connsiteY251" fmla="*/ 41864 h 286625"/>
                <a:gd name="connsiteX252" fmla="*/ 76392 w 347724"/>
                <a:gd name="connsiteY252" fmla="*/ 41864 h 286625"/>
                <a:gd name="connsiteX253" fmla="*/ 79631 w 347724"/>
                <a:gd name="connsiteY253" fmla="*/ 121492 h 286625"/>
                <a:gd name="connsiteX254" fmla="*/ 79535 w 347724"/>
                <a:gd name="connsiteY254" fmla="*/ 121683 h 286625"/>
                <a:gd name="connsiteX255" fmla="*/ 79726 w 347724"/>
                <a:gd name="connsiteY255" fmla="*/ 121683 h 286625"/>
                <a:gd name="connsiteX256" fmla="*/ 79535 w 347724"/>
                <a:gd name="connsiteY256" fmla="*/ 121778 h 286625"/>
                <a:gd name="connsiteX257" fmla="*/ 79631 w 347724"/>
                <a:gd name="connsiteY257" fmla="*/ 121683 h 286625"/>
                <a:gd name="connsiteX258" fmla="*/ 79440 w 347724"/>
                <a:gd name="connsiteY258" fmla="*/ 121492 h 286625"/>
                <a:gd name="connsiteX259" fmla="*/ 79631 w 347724"/>
                <a:gd name="connsiteY259" fmla="*/ 121492 h 286625"/>
                <a:gd name="connsiteX260" fmla="*/ 132590 w 347724"/>
                <a:gd name="connsiteY260" fmla="*/ 181785 h 286625"/>
                <a:gd name="connsiteX261" fmla="*/ 132590 w 347724"/>
                <a:gd name="connsiteY261" fmla="*/ 181785 h 286625"/>
                <a:gd name="connsiteX262" fmla="*/ 132590 w 347724"/>
                <a:gd name="connsiteY262" fmla="*/ 181785 h 286625"/>
                <a:gd name="connsiteX263" fmla="*/ 132590 w 347724"/>
                <a:gd name="connsiteY263" fmla="*/ 181785 h 286625"/>
                <a:gd name="connsiteX264" fmla="*/ 213933 w 347724"/>
                <a:gd name="connsiteY264" fmla="*/ 243698 h 286625"/>
                <a:gd name="connsiteX265" fmla="*/ 214600 w 347724"/>
                <a:gd name="connsiteY265" fmla="*/ 243032 h 286625"/>
                <a:gd name="connsiteX266" fmla="*/ 214981 w 347724"/>
                <a:gd name="connsiteY266" fmla="*/ 243508 h 286625"/>
                <a:gd name="connsiteX267" fmla="*/ 213933 w 347724"/>
                <a:gd name="connsiteY267" fmla="*/ 243698 h 286625"/>
                <a:gd name="connsiteX268" fmla="*/ 317470 w 347724"/>
                <a:gd name="connsiteY268" fmla="*/ 173880 h 286625"/>
                <a:gd name="connsiteX269" fmla="*/ 317565 w 347724"/>
                <a:gd name="connsiteY269" fmla="*/ 174070 h 286625"/>
                <a:gd name="connsiteX270" fmla="*/ 317279 w 347724"/>
                <a:gd name="connsiteY270" fmla="*/ 174070 h 286625"/>
                <a:gd name="connsiteX271" fmla="*/ 317470 w 347724"/>
                <a:gd name="connsiteY271" fmla="*/ 173880 h 286625"/>
                <a:gd name="connsiteX272" fmla="*/ 252795 w 347724"/>
                <a:gd name="connsiteY272" fmla="*/ 69010 h 286625"/>
                <a:gd name="connsiteX273" fmla="*/ 252795 w 347724"/>
                <a:gd name="connsiteY273" fmla="*/ 69010 h 286625"/>
                <a:gd name="connsiteX274" fmla="*/ 252795 w 347724"/>
                <a:gd name="connsiteY274" fmla="*/ 69010 h 286625"/>
                <a:gd name="connsiteX275" fmla="*/ 252795 w 347724"/>
                <a:gd name="connsiteY275" fmla="*/ 69010 h 286625"/>
                <a:gd name="connsiteX276" fmla="*/ 252700 w 347724"/>
                <a:gd name="connsiteY276" fmla="*/ 69010 h 286625"/>
                <a:gd name="connsiteX277" fmla="*/ 252509 w 347724"/>
                <a:gd name="connsiteY277" fmla="*/ 69010 h 286625"/>
                <a:gd name="connsiteX278" fmla="*/ 252605 w 347724"/>
                <a:gd name="connsiteY278" fmla="*/ 68724 h 286625"/>
                <a:gd name="connsiteX279" fmla="*/ 252700 w 347724"/>
                <a:gd name="connsiteY279" fmla="*/ 69010 h 286625"/>
                <a:gd name="connsiteX280" fmla="*/ 191168 w 347724"/>
                <a:gd name="connsiteY280" fmla="*/ 76915 h 286625"/>
                <a:gd name="connsiteX281" fmla="*/ 191168 w 347724"/>
                <a:gd name="connsiteY281" fmla="*/ 77201 h 286625"/>
                <a:gd name="connsiteX282" fmla="*/ 190978 w 347724"/>
                <a:gd name="connsiteY282" fmla="*/ 76915 h 286625"/>
                <a:gd name="connsiteX283" fmla="*/ 191168 w 347724"/>
                <a:gd name="connsiteY283" fmla="*/ 76915 h 286625"/>
                <a:gd name="connsiteX284" fmla="*/ 312422 w 347724"/>
                <a:gd name="connsiteY284" fmla="*/ 129112 h 286625"/>
                <a:gd name="connsiteX285" fmla="*/ 312422 w 347724"/>
                <a:gd name="connsiteY285" fmla="*/ 129112 h 286625"/>
                <a:gd name="connsiteX286" fmla="*/ 312422 w 347724"/>
                <a:gd name="connsiteY286" fmla="*/ 129112 h 286625"/>
                <a:gd name="connsiteX287" fmla="*/ 312422 w 347724"/>
                <a:gd name="connsiteY287" fmla="*/ 129112 h 286625"/>
                <a:gd name="connsiteX288" fmla="*/ 312422 w 347724"/>
                <a:gd name="connsiteY288" fmla="*/ 129112 h 286625"/>
                <a:gd name="connsiteX289" fmla="*/ 297372 w 347724"/>
                <a:gd name="connsiteY289" fmla="*/ 124254 h 286625"/>
                <a:gd name="connsiteX290" fmla="*/ 295848 w 347724"/>
                <a:gd name="connsiteY290" fmla="*/ 125779 h 286625"/>
                <a:gd name="connsiteX291" fmla="*/ 295848 w 347724"/>
                <a:gd name="connsiteY291" fmla="*/ 125779 h 286625"/>
                <a:gd name="connsiteX292" fmla="*/ 295848 w 347724"/>
                <a:gd name="connsiteY292" fmla="*/ 125779 h 286625"/>
                <a:gd name="connsiteX293" fmla="*/ 297372 w 347724"/>
                <a:gd name="connsiteY293" fmla="*/ 124254 h 286625"/>
                <a:gd name="connsiteX294" fmla="*/ 297372 w 347724"/>
                <a:gd name="connsiteY294" fmla="*/ 124254 h 286625"/>
                <a:gd name="connsiteX295" fmla="*/ 270988 w 347724"/>
                <a:gd name="connsiteY295" fmla="*/ 80725 h 286625"/>
                <a:gd name="connsiteX296" fmla="*/ 270988 w 347724"/>
                <a:gd name="connsiteY296" fmla="*/ 80725 h 286625"/>
                <a:gd name="connsiteX297" fmla="*/ 270988 w 347724"/>
                <a:gd name="connsiteY297" fmla="*/ 80725 h 286625"/>
                <a:gd name="connsiteX298" fmla="*/ 270988 w 347724"/>
                <a:gd name="connsiteY298" fmla="*/ 80725 h 286625"/>
                <a:gd name="connsiteX299" fmla="*/ 271369 w 347724"/>
                <a:gd name="connsiteY299" fmla="*/ 80725 h 286625"/>
                <a:gd name="connsiteX300" fmla="*/ 271274 w 347724"/>
                <a:gd name="connsiteY300" fmla="*/ 81011 h 286625"/>
                <a:gd name="connsiteX301" fmla="*/ 270988 w 347724"/>
                <a:gd name="connsiteY301" fmla="*/ 80725 h 286625"/>
                <a:gd name="connsiteX302" fmla="*/ 70772 w 347724"/>
                <a:gd name="connsiteY302" fmla="*/ 142448 h 286625"/>
                <a:gd name="connsiteX303" fmla="*/ 71153 w 347724"/>
                <a:gd name="connsiteY303" fmla="*/ 143304 h 286625"/>
                <a:gd name="connsiteX304" fmla="*/ 70772 w 347724"/>
                <a:gd name="connsiteY304" fmla="*/ 143304 h 286625"/>
                <a:gd name="connsiteX305" fmla="*/ 70772 w 347724"/>
                <a:gd name="connsiteY305" fmla="*/ 142448 h 286625"/>
                <a:gd name="connsiteX306" fmla="*/ 123446 w 347724"/>
                <a:gd name="connsiteY306" fmla="*/ 205693 h 286625"/>
                <a:gd name="connsiteX307" fmla="*/ 123350 w 347724"/>
                <a:gd name="connsiteY307" fmla="*/ 205884 h 286625"/>
                <a:gd name="connsiteX308" fmla="*/ 123446 w 347724"/>
                <a:gd name="connsiteY308" fmla="*/ 205693 h 286625"/>
                <a:gd name="connsiteX309" fmla="*/ 123446 w 347724"/>
                <a:gd name="connsiteY309" fmla="*/ 205693 h 286625"/>
                <a:gd name="connsiteX310" fmla="*/ 265463 w 347724"/>
                <a:gd name="connsiteY310" fmla="*/ 242174 h 286625"/>
                <a:gd name="connsiteX311" fmla="*/ 265463 w 347724"/>
                <a:gd name="connsiteY311" fmla="*/ 242174 h 286625"/>
                <a:gd name="connsiteX312" fmla="*/ 268130 w 347724"/>
                <a:gd name="connsiteY312" fmla="*/ 242174 h 286625"/>
                <a:gd name="connsiteX313" fmla="*/ 268130 w 347724"/>
                <a:gd name="connsiteY313" fmla="*/ 242174 h 286625"/>
                <a:gd name="connsiteX314" fmla="*/ 265463 w 347724"/>
                <a:gd name="connsiteY314" fmla="*/ 242174 h 286625"/>
                <a:gd name="connsiteX315" fmla="*/ 191264 w 347724"/>
                <a:gd name="connsiteY315" fmla="*/ 33862 h 286625"/>
                <a:gd name="connsiteX316" fmla="*/ 191264 w 347724"/>
                <a:gd name="connsiteY316" fmla="*/ 33862 h 286625"/>
                <a:gd name="connsiteX317" fmla="*/ 191264 w 347724"/>
                <a:gd name="connsiteY317" fmla="*/ 33862 h 286625"/>
                <a:gd name="connsiteX318" fmla="*/ 191264 w 347724"/>
                <a:gd name="connsiteY318" fmla="*/ 33862 h 286625"/>
                <a:gd name="connsiteX319" fmla="*/ 191264 w 347724"/>
                <a:gd name="connsiteY319" fmla="*/ 33862 h 286625"/>
                <a:gd name="connsiteX320" fmla="*/ 47912 w 347724"/>
                <a:gd name="connsiteY320" fmla="*/ 96632 h 286625"/>
                <a:gd name="connsiteX321" fmla="*/ 47722 w 347724"/>
                <a:gd name="connsiteY321" fmla="*/ 96822 h 286625"/>
                <a:gd name="connsiteX322" fmla="*/ 47531 w 347724"/>
                <a:gd name="connsiteY322" fmla="*/ 96442 h 286625"/>
                <a:gd name="connsiteX323" fmla="*/ 47912 w 347724"/>
                <a:gd name="connsiteY323" fmla="*/ 96632 h 286625"/>
                <a:gd name="connsiteX324" fmla="*/ 49532 w 347724"/>
                <a:gd name="connsiteY324" fmla="*/ 128255 h 286625"/>
                <a:gd name="connsiteX325" fmla="*/ 49532 w 347724"/>
                <a:gd name="connsiteY325" fmla="*/ 128255 h 286625"/>
                <a:gd name="connsiteX326" fmla="*/ 49532 w 347724"/>
                <a:gd name="connsiteY326" fmla="*/ 128255 h 286625"/>
                <a:gd name="connsiteX327" fmla="*/ 49532 w 347724"/>
                <a:gd name="connsiteY327" fmla="*/ 128255 h 286625"/>
                <a:gd name="connsiteX328" fmla="*/ 179643 w 347724"/>
                <a:gd name="connsiteY328" fmla="*/ 22147 h 286625"/>
                <a:gd name="connsiteX329" fmla="*/ 179548 w 347724"/>
                <a:gd name="connsiteY329" fmla="*/ 22147 h 286625"/>
                <a:gd name="connsiteX330" fmla="*/ 179643 w 347724"/>
                <a:gd name="connsiteY330" fmla="*/ 22147 h 286625"/>
                <a:gd name="connsiteX331" fmla="*/ 179643 w 347724"/>
                <a:gd name="connsiteY331" fmla="*/ 22147 h 286625"/>
                <a:gd name="connsiteX332" fmla="*/ 69725 w 347724"/>
                <a:gd name="connsiteY332" fmla="*/ 25099 h 286625"/>
                <a:gd name="connsiteX333" fmla="*/ 69725 w 347724"/>
                <a:gd name="connsiteY333" fmla="*/ 25099 h 286625"/>
                <a:gd name="connsiteX334" fmla="*/ 69725 w 347724"/>
                <a:gd name="connsiteY334" fmla="*/ 25099 h 286625"/>
                <a:gd name="connsiteX335" fmla="*/ 69725 w 347724"/>
                <a:gd name="connsiteY335" fmla="*/ 25099 h 286625"/>
                <a:gd name="connsiteX336" fmla="*/ 46484 w 347724"/>
                <a:gd name="connsiteY336" fmla="*/ 41768 h 286625"/>
                <a:gd name="connsiteX337" fmla="*/ 46484 w 347724"/>
                <a:gd name="connsiteY337" fmla="*/ 41768 h 286625"/>
                <a:gd name="connsiteX338" fmla="*/ 46484 w 347724"/>
                <a:gd name="connsiteY338" fmla="*/ 41768 h 286625"/>
                <a:gd name="connsiteX339" fmla="*/ 46484 w 347724"/>
                <a:gd name="connsiteY339" fmla="*/ 41768 h 286625"/>
                <a:gd name="connsiteX340" fmla="*/ 17432 w 347724"/>
                <a:gd name="connsiteY340" fmla="*/ 101585 h 286625"/>
                <a:gd name="connsiteX341" fmla="*/ 19337 w 347724"/>
                <a:gd name="connsiteY341" fmla="*/ 101585 h 286625"/>
                <a:gd name="connsiteX342" fmla="*/ 19337 w 347724"/>
                <a:gd name="connsiteY342" fmla="*/ 101585 h 286625"/>
                <a:gd name="connsiteX343" fmla="*/ 17432 w 347724"/>
                <a:gd name="connsiteY343" fmla="*/ 101585 h 286625"/>
                <a:gd name="connsiteX344" fmla="*/ 17432 w 347724"/>
                <a:gd name="connsiteY344" fmla="*/ 101585 h 286625"/>
                <a:gd name="connsiteX345" fmla="*/ 268797 w 347724"/>
                <a:gd name="connsiteY345" fmla="*/ 248842 h 286625"/>
                <a:gd name="connsiteX346" fmla="*/ 268797 w 347724"/>
                <a:gd name="connsiteY346" fmla="*/ 248842 h 286625"/>
                <a:gd name="connsiteX347" fmla="*/ 268797 w 347724"/>
                <a:gd name="connsiteY347" fmla="*/ 248842 h 286625"/>
                <a:gd name="connsiteX348" fmla="*/ 268797 w 347724"/>
                <a:gd name="connsiteY348" fmla="*/ 248842 h 286625"/>
                <a:gd name="connsiteX349" fmla="*/ 268607 w 347724"/>
                <a:gd name="connsiteY349" fmla="*/ 249032 h 286625"/>
                <a:gd name="connsiteX350" fmla="*/ 268797 w 347724"/>
                <a:gd name="connsiteY350" fmla="*/ 248842 h 286625"/>
                <a:gd name="connsiteX351" fmla="*/ 154021 w 347724"/>
                <a:gd name="connsiteY351" fmla="*/ 243508 h 286625"/>
                <a:gd name="connsiteX352" fmla="*/ 154021 w 347724"/>
                <a:gd name="connsiteY352" fmla="*/ 243508 h 286625"/>
                <a:gd name="connsiteX353" fmla="*/ 154021 w 347724"/>
                <a:gd name="connsiteY353" fmla="*/ 243508 h 286625"/>
                <a:gd name="connsiteX354" fmla="*/ 154021 w 347724"/>
                <a:gd name="connsiteY354" fmla="*/ 243508 h 286625"/>
                <a:gd name="connsiteX355" fmla="*/ 153640 w 347724"/>
                <a:gd name="connsiteY355" fmla="*/ 243793 h 286625"/>
                <a:gd name="connsiteX356" fmla="*/ 153449 w 347724"/>
                <a:gd name="connsiteY356" fmla="*/ 243317 h 286625"/>
                <a:gd name="connsiteX357" fmla="*/ 154021 w 347724"/>
                <a:gd name="connsiteY357" fmla="*/ 243508 h 286625"/>
                <a:gd name="connsiteX358" fmla="*/ 264511 w 347724"/>
                <a:gd name="connsiteY358" fmla="*/ 47388 h 286625"/>
                <a:gd name="connsiteX359" fmla="*/ 264511 w 347724"/>
                <a:gd name="connsiteY359" fmla="*/ 47388 h 286625"/>
                <a:gd name="connsiteX360" fmla="*/ 264511 w 347724"/>
                <a:gd name="connsiteY360" fmla="*/ 47388 h 286625"/>
                <a:gd name="connsiteX361" fmla="*/ 264511 w 347724"/>
                <a:gd name="connsiteY361" fmla="*/ 47388 h 286625"/>
                <a:gd name="connsiteX362" fmla="*/ 123160 w 347724"/>
                <a:gd name="connsiteY362" fmla="*/ 2144 h 286625"/>
                <a:gd name="connsiteX363" fmla="*/ 123160 w 347724"/>
                <a:gd name="connsiteY363" fmla="*/ 2144 h 286625"/>
                <a:gd name="connsiteX364" fmla="*/ 123160 w 347724"/>
                <a:gd name="connsiteY364" fmla="*/ 1382 h 286625"/>
                <a:gd name="connsiteX365" fmla="*/ 123160 w 347724"/>
                <a:gd name="connsiteY365" fmla="*/ 2144 h 28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347724" h="286625">
                  <a:moveTo>
                    <a:pt x="311850" y="232078"/>
                  </a:moveTo>
                  <a:cubicBezTo>
                    <a:pt x="316136" y="229315"/>
                    <a:pt x="317756" y="224553"/>
                    <a:pt x="320423" y="220647"/>
                  </a:cubicBezTo>
                  <a:cubicBezTo>
                    <a:pt x="320994" y="220076"/>
                    <a:pt x="321470" y="219409"/>
                    <a:pt x="322042" y="218838"/>
                  </a:cubicBezTo>
                  <a:cubicBezTo>
                    <a:pt x="326328" y="215980"/>
                    <a:pt x="327757" y="211122"/>
                    <a:pt x="330329" y="207122"/>
                  </a:cubicBezTo>
                  <a:cubicBezTo>
                    <a:pt x="333376" y="203217"/>
                    <a:pt x="336425" y="199216"/>
                    <a:pt x="337377" y="194168"/>
                  </a:cubicBezTo>
                  <a:cubicBezTo>
                    <a:pt x="338615" y="192930"/>
                    <a:pt x="340044" y="191692"/>
                    <a:pt x="339473" y="189501"/>
                  </a:cubicBezTo>
                  <a:lnTo>
                    <a:pt x="339473" y="189501"/>
                  </a:lnTo>
                  <a:cubicBezTo>
                    <a:pt x="340901" y="181119"/>
                    <a:pt x="342235" y="172737"/>
                    <a:pt x="343664" y="164355"/>
                  </a:cubicBezTo>
                  <a:cubicBezTo>
                    <a:pt x="343664" y="164355"/>
                    <a:pt x="343664" y="164355"/>
                    <a:pt x="343664" y="164355"/>
                  </a:cubicBezTo>
                  <a:cubicBezTo>
                    <a:pt x="343949" y="162164"/>
                    <a:pt x="344235" y="159878"/>
                    <a:pt x="344521" y="157687"/>
                  </a:cubicBezTo>
                  <a:cubicBezTo>
                    <a:pt x="349474" y="151877"/>
                    <a:pt x="347569" y="145400"/>
                    <a:pt x="346140" y="139018"/>
                  </a:cubicBezTo>
                  <a:cubicBezTo>
                    <a:pt x="346426" y="133970"/>
                    <a:pt x="348807" y="128636"/>
                    <a:pt x="344330" y="124159"/>
                  </a:cubicBezTo>
                  <a:lnTo>
                    <a:pt x="344045" y="124350"/>
                  </a:lnTo>
                  <a:cubicBezTo>
                    <a:pt x="344045" y="124254"/>
                    <a:pt x="343949" y="124254"/>
                    <a:pt x="343949" y="124254"/>
                  </a:cubicBezTo>
                  <a:cubicBezTo>
                    <a:pt x="344045" y="124254"/>
                    <a:pt x="344235" y="124254"/>
                    <a:pt x="344330" y="124254"/>
                  </a:cubicBezTo>
                  <a:cubicBezTo>
                    <a:pt x="344616" y="116349"/>
                    <a:pt x="339473" y="111967"/>
                    <a:pt x="333853" y="107872"/>
                  </a:cubicBezTo>
                  <a:cubicBezTo>
                    <a:pt x="333472" y="103299"/>
                    <a:pt x="330995" y="100157"/>
                    <a:pt x="327566" y="97489"/>
                  </a:cubicBezTo>
                  <a:cubicBezTo>
                    <a:pt x="326138" y="92631"/>
                    <a:pt x="322804" y="89298"/>
                    <a:pt x="318899" y="86250"/>
                  </a:cubicBezTo>
                  <a:cubicBezTo>
                    <a:pt x="318899" y="86250"/>
                    <a:pt x="318899" y="86250"/>
                    <a:pt x="318899" y="86250"/>
                  </a:cubicBezTo>
                  <a:cubicBezTo>
                    <a:pt x="318899" y="86250"/>
                    <a:pt x="318899" y="86250"/>
                    <a:pt x="318899" y="86250"/>
                  </a:cubicBezTo>
                  <a:cubicBezTo>
                    <a:pt x="315089" y="82345"/>
                    <a:pt x="311183" y="78439"/>
                    <a:pt x="307373" y="74534"/>
                  </a:cubicBezTo>
                  <a:cubicBezTo>
                    <a:pt x="306897" y="74915"/>
                    <a:pt x="306421" y="75391"/>
                    <a:pt x="305945" y="75867"/>
                  </a:cubicBezTo>
                  <a:cubicBezTo>
                    <a:pt x="305945" y="75867"/>
                    <a:pt x="305945" y="75867"/>
                    <a:pt x="305945" y="75867"/>
                  </a:cubicBezTo>
                  <a:cubicBezTo>
                    <a:pt x="305945" y="75867"/>
                    <a:pt x="305945" y="75867"/>
                    <a:pt x="305945" y="75867"/>
                  </a:cubicBezTo>
                  <a:cubicBezTo>
                    <a:pt x="305754" y="75773"/>
                    <a:pt x="305659" y="75582"/>
                    <a:pt x="305468" y="75487"/>
                  </a:cubicBezTo>
                  <a:cubicBezTo>
                    <a:pt x="306135" y="75296"/>
                    <a:pt x="306897" y="75201"/>
                    <a:pt x="307278" y="74629"/>
                  </a:cubicBezTo>
                  <a:cubicBezTo>
                    <a:pt x="303373" y="70915"/>
                    <a:pt x="299372" y="67104"/>
                    <a:pt x="295467" y="63390"/>
                  </a:cubicBezTo>
                  <a:cubicBezTo>
                    <a:pt x="295467" y="63390"/>
                    <a:pt x="295467" y="63390"/>
                    <a:pt x="295467" y="63390"/>
                  </a:cubicBezTo>
                  <a:cubicBezTo>
                    <a:pt x="295467" y="63390"/>
                    <a:pt x="295467" y="63390"/>
                    <a:pt x="295467" y="63390"/>
                  </a:cubicBezTo>
                  <a:cubicBezTo>
                    <a:pt x="293943" y="61294"/>
                    <a:pt x="292419" y="59199"/>
                    <a:pt x="289371" y="59199"/>
                  </a:cubicBezTo>
                  <a:cubicBezTo>
                    <a:pt x="286228" y="56627"/>
                    <a:pt x="283180" y="54055"/>
                    <a:pt x="280037" y="51483"/>
                  </a:cubicBezTo>
                  <a:lnTo>
                    <a:pt x="280037" y="51483"/>
                  </a:lnTo>
                  <a:lnTo>
                    <a:pt x="280037" y="51483"/>
                  </a:lnTo>
                  <a:cubicBezTo>
                    <a:pt x="275560" y="48150"/>
                    <a:pt x="271464" y="44054"/>
                    <a:pt x="265844" y="42340"/>
                  </a:cubicBezTo>
                  <a:lnTo>
                    <a:pt x="265844" y="42340"/>
                  </a:lnTo>
                  <a:lnTo>
                    <a:pt x="265844" y="42340"/>
                  </a:lnTo>
                  <a:cubicBezTo>
                    <a:pt x="265463" y="41673"/>
                    <a:pt x="264892" y="41292"/>
                    <a:pt x="264130" y="41197"/>
                  </a:cubicBezTo>
                  <a:cubicBezTo>
                    <a:pt x="262606" y="38720"/>
                    <a:pt x="260129" y="38149"/>
                    <a:pt x="257558" y="37673"/>
                  </a:cubicBezTo>
                  <a:cubicBezTo>
                    <a:pt x="248604" y="33100"/>
                    <a:pt x="241651" y="24623"/>
                    <a:pt x="230792" y="23766"/>
                  </a:cubicBezTo>
                  <a:lnTo>
                    <a:pt x="230792" y="23766"/>
                  </a:lnTo>
                  <a:cubicBezTo>
                    <a:pt x="221553" y="16813"/>
                    <a:pt x="210314" y="15098"/>
                    <a:pt x="199741" y="11574"/>
                  </a:cubicBezTo>
                  <a:lnTo>
                    <a:pt x="199741" y="11574"/>
                  </a:lnTo>
                  <a:cubicBezTo>
                    <a:pt x="197074" y="10240"/>
                    <a:pt x="194312" y="9098"/>
                    <a:pt x="191264" y="10240"/>
                  </a:cubicBezTo>
                  <a:lnTo>
                    <a:pt x="191264" y="10240"/>
                  </a:lnTo>
                  <a:cubicBezTo>
                    <a:pt x="188216" y="7954"/>
                    <a:pt x="185167" y="5954"/>
                    <a:pt x="181072" y="6716"/>
                  </a:cubicBezTo>
                  <a:cubicBezTo>
                    <a:pt x="174690" y="3858"/>
                    <a:pt x="167832" y="3097"/>
                    <a:pt x="160974" y="3097"/>
                  </a:cubicBezTo>
                  <a:cubicBezTo>
                    <a:pt x="160974" y="3097"/>
                    <a:pt x="160974" y="3097"/>
                    <a:pt x="160974" y="3097"/>
                  </a:cubicBezTo>
                  <a:cubicBezTo>
                    <a:pt x="159545" y="2049"/>
                    <a:pt x="158021" y="1477"/>
                    <a:pt x="156307" y="2335"/>
                  </a:cubicBezTo>
                  <a:cubicBezTo>
                    <a:pt x="154116" y="2144"/>
                    <a:pt x="151925" y="1954"/>
                    <a:pt x="149734" y="1763"/>
                  </a:cubicBezTo>
                  <a:cubicBezTo>
                    <a:pt x="149734" y="1763"/>
                    <a:pt x="149734" y="1763"/>
                    <a:pt x="149734" y="1763"/>
                  </a:cubicBezTo>
                  <a:cubicBezTo>
                    <a:pt x="146496" y="1668"/>
                    <a:pt x="143162" y="1572"/>
                    <a:pt x="139924" y="1477"/>
                  </a:cubicBezTo>
                  <a:cubicBezTo>
                    <a:pt x="134304" y="-1094"/>
                    <a:pt x="128684" y="239"/>
                    <a:pt x="123065" y="1382"/>
                  </a:cubicBezTo>
                  <a:lnTo>
                    <a:pt x="123065" y="1382"/>
                  </a:lnTo>
                  <a:cubicBezTo>
                    <a:pt x="118588" y="810"/>
                    <a:pt x="114206" y="715"/>
                    <a:pt x="109825" y="2430"/>
                  </a:cubicBezTo>
                  <a:lnTo>
                    <a:pt x="109825" y="2430"/>
                  </a:lnTo>
                  <a:lnTo>
                    <a:pt x="109825" y="2430"/>
                  </a:lnTo>
                  <a:cubicBezTo>
                    <a:pt x="103348" y="2715"/>
                    <a:pt x="96871" y="3097"/>
                    <a:pt x="90965" y="6335"/>
                  </a:cubicBezTo>
                  <a:lnTo>
                    <a:pt x="90965" y="6335"/>
                  </a:lnTo>
                  <a:cubicBezTo>
                    <a:pt x="84393" y="6430"/>
                    <a:pt x="78488" y="8621"/>
                    <a:pt x="73058" y="12050"/>
                  </a:cubicBezTo>
                  <a:lnTo>
                    <a:pt x="73058" y="12050"/>
                  </a:lnTo>
                  <a:cubicBezTo>
                    <a:pt x="69820" y="13193"/>
                    <a:pt x="66581" y="14432"/>
                    <a:pt x="63343" y="15574"/>
                  </a:cubicBezTo>
                  <a:lnTo>
                    <a:pt x="63343" y="15574"/>
                  </a:lnTo>
                  <a:cubicBezTo>
                    <a:pt x="57818" y="18908"/>
                    <a:pt x="52199" y="22242"/>
                    <a:pt x="46674" y="25480"/>
                  </a:cubicBezTo>
                  <a:lnTo>
                    <a:pt x="46674" y="25480"/>
                  </a:lnTo>
                  <a:cubicBezTo>
                    <a:pt x="46674" y="25480"/>
                    <a:pt x="46674" y="25480"/>
                    <a:pt x="46674" y="25480"/>
                  </a:cubicBezTo>
                  <a:cubicBezTo>
                    <a:pt x="46007" y="26052"/>
                    <a:pt x="45436" y="26719"/>
                    <a:pt x="44769" y="27290"/>
                  </a:cubicBezTo>
                  <a:cubicBezTo>
                    <a:pt x="38483" y="33386"/>
                    <a:pt x="29148" y="36148"/>
                    <a:pt x="25719" y="45292"/>
                  </a:cubicBezTo>
                  <a:cubicBezTo>
                    <a:pt x="25148" y="45578"/>
                    <a:pt x="24671" y="46149"/>
                    <a:pt x="24481" y="46721"/>
                  </a:cubicBezTo>
                  <a:lnTo>
                    <a:pt x="24481" y="46721"/>
                  </a:lnTo>
                  <a:lnTo>
                    <a:pt x="24481" y="46721"/>
                  </a:lnTo>
                  <a:cubicBezTo>
                    <a:pt x="21718" y="49674"/>
                    <a:pt x="17813" y="51865"/>
                    <a:pt x="17528" y="56532"/>
                  </a:cubicBezTo>
                  <a:cubicBezTo>
                    <a:pt x="17528" y="56532"/>
                    <a:pt x="17528" y="56532"/>
                    <a:pt x="17528" y="56532"/>
                  </a:cubicBezTo>
                  <a:cubicBezTo>
                    <a:pt x="14480" y="59770"/>
                    <a:pt x="16670" y="65199"/>
                    <a:pt x="12860" y="68152"/>
                  </a:cubicBezTo>
                  <a:lnTo>
                    <a:pt x="12860" y="68152"/>
                  </a:lnTo>
                  <a:cubicBezTo>
                    <a:pt x="9050" y="69772"/>
                    <a:pt x="7717" y="72915"/>
                    <a:pt x="7431" y="76820"/>
                  </a:cubicBezTo>
                  <a:lnTo>
                    <a:pt x="7431" y="76820"/>
                  </a:lnTo>
                  <a:cubicBezTo>
                    <a:pt x="5431" y="78535"/>
                    <a:pt x="4859" y="80916"/>
                    <a:pt x="4574" y="83392"/>
                  </a:cubicBezTo>
                  <a:lnTo>
                    <a:pt x="4574" y="83392"/>
                  </a:lnTo>
                  <a:lnTo>
                    <a:pt x="4574" y="83392"/>
                  </a:lnTo>
                  <a:cubicBezTo>
                    <a:pt x="4097" y="86154"/>
                    <a:pt x="3526" y="88917"/>
                    <a:pt x="3050" y="91679"/>
                  </a:cubicBezTo>
                  <a:cubicBezTo>
                    <a:pt x="3050" y="91679"/>
                    <a:pt x="3050" y="91679"/>
                    <a:pt x="3050" y="91679"/>
                  </a:cubicBezTo>
                  <a:cubicBezTo>
                    <a:pt x="3050" y="91679"/>
                    <a:pt x="3050" y="91679"/>
                    <a:pt x="3050" y="91679"/>
                  </a:cubicBezTo>
                  <a:cubicBezTo>
                    <a:pt x="859" y="95299"/>
                    <a:pt x="1" y="99204"/>
                    <a:pt x="764" y="103395"/>
                  </a:cubicBezTo>
                  <a:cubicBezTo>
                    <a:pt x="764" y="103395"/>
                    <a:pt x="764" y="103395"/>
                    <a:pt x="764" y="103395"/>
                  </a:cubicBezTo>
                  <a:cubicBezTo>
                    <a:pt x="-284" y="110062"/>
                    <a:pt x="-284" y="116635"/>
                    <a:pt x="954" y="123207"/>
                  </a:cubicBezTo>
                  <a:cubicBezTo>
                    <a:pt x="383" y="129112"/>
                    <a:pt x="1430" y="134732"/>
                    <a:pt x="3812" y="140066"/>
                  </a:cubicBezTo>
                  <a:lnTo>
                    <a:pt x="3812" y="140066"/>
                  </a:lnTo>
                  <a:cubicBezTo>
                    <a:pt x="4288" y="141590"/>
                    <a:pt x="4669" y="143114"/>
                    <a:pt x="5145" y="144733"/>
                  </a:cubicBezTo>
                  <a:lnTo>
                    <a:pt x="5145" y="144733"/>
                  </a:lnTo>
                  <a:cubicBezTo>
                    <a:pt x="5717" y="146543"/>
                    <a:pt x="6383" y="148353"/>
                    <a:pt x="6955" y="150163"/>
                  </a:cubicBezTo>
                  <a:cubicBezTo>
                    <a:pt x="7907" y="152734"/>
                    <a:pt x="8765" y="155306"/>
                    <a:pt x="9717" y="157973"/>
                  </a:cubicBezTo>
                  <a:lnTo>
                    <a:pt x="9717" y="157973"/>
                  </a:lnTo>
                  <a:lnTo>
                    <a:pt x="9717" y="157973"/>
                  </a:lnTo>
                  <a:cubicBezTo>
                    <a:pt x="14003" y="168451"/>
                    <a:pt x="18956" y="178642"/>
                    <a:pt x="26862" y="186929"/>
                  </a:cubicBezTo>
                  <a:cubicBezTo>
                    <a:pt x="26862" y="186929"/>
                    <a:pt x="26862" y="186929"/>
                    <a:pt x="26862" y="186929"/>
                  </a:cubicBezTo>
                  <a:cubicBezTo>
                    <a:pt x="26576" y="189024"/>
                    <a:pt x="27815" y="190263"/>
                    <a:pt x="29339" y="191310"/>
                  </a:cubicBezTo>
                  <a:cubicBezTo>
                    <a:pt x="32577" y="194740"/>
                    <a:pt x="35816" y="198169"/>
                    <a:pt x="39149" y="201597"/>
                  </a:cubicBezTo>
                  <a:cubicBezTo>
                    <a:pt x="43531" y="206074"/>
                    <a:pt x="48008" y="210551"/>
                    <a:pt x="52389" y="215028"/>
                  </a:cubicBezTo>
                  <a:cubicBezTo>
                    <a:pt x="52960" y="215599"/>
                    <a:pt x="53532" y="216076"/>
                    <a:pt x="54104" y="216647"/>
                  </a:cubicBezTo>
                  <a:cubicBezTo>
                    <a:pt x="57533" y="219885"/>
                    <a:pt x="60962" y="223124"/>
                    <a:pt x="64391" y="226458"/>
                  </a:cubicBezTo>
                  <a:lnTo>
                    <a:pt x="64391" y="226458"/>
                  </a:lnTo>
                  <a:cubicBezTo>
                    <a:pt x="72582" y="234078"/>
                    <a:pt x="81631" y="240364"/>
                    <a:pt x="90965" y="246556"/>
                  </a:cubicBezTo>
                  <a:cubicBezTo>
                    <a:pt x="98490" y="251414"/>
                    <a:pt x="105158" y="257604"/>
                    <a:pt x="113921" y="260367"/>
                  </a:cubicBezTo>
                  <a:cubicBezTo>
                    <a:pt x="115445" y="261033"/>
                    <a:pt x="116968" y="261795"/>
                    <a:pt x="118588" y="262462"/>
                  </a:cubicBezTo>
                  <a:cubicBezTo>
                    <a:pt x="120398" y="263796"/>
                    <a:pt x="122303" y="265129"/>
                    <a:pt x="124112" y="266463"/>
                  </a:cubicBezTo>
                  <a:cubicBezTo>
                    <a:pt x="125065" y="266749"/>
                    <a:pt x="125922" y="267034"/>
                    <a:pt x="126875" y="267320"/>
                  </a:cubicBezTo>
                  <a:cubicBezTo>
                    <a:pt x="131066" y="270178"/>
                    <a:pt x="135352" y="272845"/>
                    <a:pt x="140495" y="273606"/>
                  </a:cubicBezTo>
                  <a:cubicBezTo>
                    <a:pt x="143829" y="276654"/>
                    <a:pt x="147544" y="278655"/>
                    <a:pt x="152116" y="278845"/>
                  </a:cubicBezTo>
                  <a:cubicBezTo>
                    <a:pt x="155259" y="280655"/>
                    <a:pt x="158498" y="282274"/>
                    <a:pt x="162212" y="282274"/>
                  </a:cubicBezTo>
                  <a:cubicBezTo>
                    <a:pt x="163832" y="282751"/>
                    <a:pt x="165451" y="283131"/>
                    <a:pt x="167165" y="283608"/>
                  </a:cubicBezTo>
                  <a:cubicBezTo>
                    <a:pt x="168880" y="284084"/>
                    <a:pt x="170594" y="284465"/>
                    <a:pt x="172309" y="284941"/>
                  </a:cubicBezTo>
                  <a:cubicBezTo>
                    <a:pt x="177738" y="286846"/>
                    <a:pt x="183263" y="287227"/>
                    <a:pt x="188882" y="285608"/>
                  </a:cubicBezTo>
                  <a:cubicBezTo>
                    <a:pt x="189930" y="285513"/>
                    <a:pt x="191073" y="285417"/>
                    <a:pt x="192121" y="285227"/>
                  </a:cubicBezTo>
                  <a:cubicBezTo>
                    <a:pt x="195169" y="286275"/>
                    <a:pt x="198122" y="286656"/>
                    <a:pt x="200503" y="283798"/>
                  </a:cubicBezTo>
                  <a:lnTo>
                    <a:pt x="200503" y="283798"/>
                  </a:lnTo>
                  <a:lnTo>
                    <a:pt x="200503" y="283798"/>
                  </a:lnTo>
                  <a:cubicBezTo>
                    <a:pt x="204884" y="285037"/>
                    <a:pt x="207647" y="283417"/>
                    <a:pt x="208694" y="278940"/>
                  </a:cubicBezTo>
                  <a:lnTo>
                    <a:pt x="208694" y="278940"/>
                  </a:lnTo>
                  <a:lnTo>
                    <a:pt x="208694" y="278940"/>
                  </a:lnTo>
                  <a:cubicBezTo>
                    <a:pt x="215933" y="278274"/>
                    <a:pt x="223267" y="277702"/>
                    <a:pt x="230507" y="277035"/>
                  </a:cubicBezTo>
                  <a:cubicBezTo>
                    <a:pt x="235745" y="279512"/>
                    <a:pt x="240032" y="277417"/>
                    <a:pt x="244127" y="274369"/>
                  </a:cubicBezTo>
                  <a:lnTo>
                    <a:pt x="244127" y="274369"/>
                  </a:lnTo>
                  <a:cubicBezTo>
                    <a:pt x="249175" y="275607"/>
                    <a:pt x="253176" y="273035"/>
                    <a:pt x="257081" y="270464"/>
                  </a:cubicBezTo>
                  <a:cubicBezTo>
                    <a:pt x="262892" y="269701"/>
                    <a:pt x="267749" y="267129"/>
                    <a:pt x="271655" y="262748"/>
                  </a:cubicBezTo>
                  <a:cubicBezTo>
                    <a:pt x="278322" y="262558"/>
                    <a:pt x="280799" y="255128"/>
                    <a:pt x="286895" y="253985"/>
                  </a:cubicBezTo>
                  <a:lnTo>
                    <a:pt x="286895" y="253985"/>
                  </a:lnTo>
                  <a:cubicBezTo>
                    <a:pt x="287561" y="253604"/>
                    <a:pt x="288228" y="253128"/>
                    <a:pt x="288895" y="252747"/>
                  </a:cubicBezTo>
                  <a:cubicBezTo>
                    <a:pt x="288895" y="252747"/>
                    <a:pt x="288895" y="252747"/>
                    <a:pt x="288895" y="252747"/>
                  </a:cubicBezTo>
                  <a:cubicBezTo>
                    <a:pt x="291657" y="252461"/>
                    <a:pt x="293753" y="251032"/>
                    <a:pt x="295181" y="248651"/>
                  </a:cubicBezTo>
                  <a:cubicBezTo>
                    <a:pt x="297467" y="246460"/>
                    <a:pt x="299753" y="244270"/>
                    <a:pt x="302039" y="242079"/>
                  </a:cubicBezTo>
                  <a:cubicBezTo>
                    <a:pt x="305278" y="238745"/>
                    <a:pt x="308612" y="235411"/>
                    <a:pt x="311850" y="232078"/>
                  </a:cubicBezTo>
                  <a:close/>
                  <a:moveTo>
                    <a:pt x="178500" y="258652"/>
                  </a:moveTo>
                  <a:cubicBezTo>
                    <a:pt x="178500" y="258462"/>
                    <a:pt x="178500" y="258367"/>
                    <a:pt x="178595" y="258176"/>
                  </a:cubicBezTo>
                  <a:cubicBezTo>
                    <a:pt x="178691" y="258271"/>
                    <a:pt x="178786" y="258462"/>
                    <a:pt x="178976" y="258557"/>
                  </a:cubicBezTo>
                  <a:cubicBezTo>
                    <a:pt x="178786" y="258557"/>
                    <a:pt x="178691" y="258652"/>
                    <a:pt x="178500" y="258652"/>
                  </a:cubicBezTo>
                  <a:close/>
                  <a:moveTo>
                    <a:pt x="129256" y="185119"/>
                  </a:moveTo>
                  <a:cubicBezTo>
                    <a:pt x="129351" y="185215"/>
                    <a:pt x="129256" y="185215"/>
                    <a:pt x="129351" y="185310"/>
                  </a:cubicBezTo>
                  <a:cubicBezTo>
                    <a:pt x="129256" y="185310"/>
                    <a:pt x="129256" y="185310"/>
                    <a:pt x="129160" y="185310"/>
                  </a:cubicBezTo>
                  <a:cubicBezTo>
                    <a:pt x="129160" y="185215"/>
                    <a:pt x="129160" y="185215"/>
                    <a:pt x="129256" y="185119"/>
                  </a:cubicBezTo>
                  <a:close/>
                  <a:moveTo>
                    <a:pt x="285847" y="139018"/>
                  </a:moveTo>
                  <a:cubicBezTo>
                    <a:pt x="285847" y="139018"/>
                    <a:pt x="285847" y="139018"/>
                    <a:pt x="285847" y="139018"/>
                  </a:cubicBezTo>
                  <a:cubicBezTo>
                    <a:pt x="285847" y="139113"/>
                    <a:pt x="285847" y="139209"/>
                    <a:pt x="285847" y="139304"/>
                  </a:cubicBezTo>
                  <a:cubicBezTo>
                    <a:pt x="285751" y="139304"/>
                    <a:pt x="285751" y="139209"/>
                    <a:pt x="285656" y="139209"/>
                  </a:cubicBezTo>
                  <a:cubicBezTo>
                    <a:pt x="285751" y="139113"/>
                    <a:pt x="285751" y="139113"/>
                    <a:pt x="285847" y="139018"/>
                  </a:cubicBezTo>
                  <a:lnTo>
                    <a:pt x="285847" y="139018"/>
                  </a:lnTo>
                  <a:close/>
                  <a:moveTo>
                    <a:pt x="180976" y="120445"/>
                  </a:moveTo>
                  <a:cubicBezTo>
                    <a:pt x="180976" y="120445"/>
                    <a:pt x="180976" y="120445"/>
                    <a:pt x="180976" y="120445"/>
                  </a:cubicBezTo>
                  <a:cubicBezTo>
                    <a:pt x="180976" y="120445"/>
                    <a:pt x="180976" y="120445"/>
                    <a:pt x="180976" y="120445"/>
                  </a:cubicBezTo>
                  <a:lnTo>
                    <a:pt x="180976" y="120445"/>
                  </a:lnTo>
                  <a:close/>
                  <a:moveTo>
                    <a:pt x="227554" y="123969"/>
                  </a:moveTo>
                  <a:cubicBezTo>
                    <a:pt x="227554" y="123969"/>
                    <a:pt x="227554" y="123874"/>
                    <a:pt x="227554" y="123874"/>
                  </a:cubicBezTo>
                  <a:cubicBezTo>
                    <a:pt x="227554" y="123874"/>
                    <a:pt x="227554" y="123874"/>
                    <a:pt x="227554" y="123969"/>
                  </a:cubicBezTo>
                  <a:cubicBezTo>
                    <a:pt x="227554" y="123874"/>
                    <a:pt x="227554" y="123874"/>
                    <a:pt x="227554" y="123969"/>
                  </a:cubicBezTo>
                  <a:close/>
                  <a:moveTo>
                    <a:pt x="209266" y="145400"/>
                  </a:moveTo>
                  <a:lnTo>
                    <a:pt x="209266" y="145400"/>
                  </a:lnTo>
                  <a:cubicBezTo>
                    <a:pt x="209361" y="145400"/>
                    <a:pt x="209361" y="145495"/>
                    <a:pt x="209456" y="145495"/>
                  </a:cubicBezTo>
                  <a:cubicBezTo>
                    <a:pt x="209361" y="145495"/>
                    <a:pt x="209361" y="145590"/>
                    <a:pt x="209266" y="145590"/>
                  </a:cubicBezTo>
                  <a:cubicBezTo>
                    <a:pt x="209266" y="145590"/>
                    <a:pt x="209266" y="145495"/>
                    <a:pt x="209266" y="145400"/>
                  </a:cubicBezTo>
                  <a:close/>
                  <a:moveTo>
                    <a:pt x="264130" y="167308"/>
                  </a:moveTo>
                  <a:cubicBezTo>
                    <a:pt x="264130" y="167308"/>
                    <a:pt x="264130" y="167212"/>
                    <a:pt x="264130" y="167212"/>
                  </a:cubicBezTo>
                  <a:cubicBezTo>
                    <a:pt x="264130" y="167212"/>
                    <a:pt x="264130" y="167212"/>
                    <a:pt x="264130" y="167308"/>
                  </a:cubicBezTo>
                  <a:cubicBezTo>
                    <a:pt x="264130" y="167212"/>
                    <a:pt x="264130" y="167212"/>
                    <a:pt x="264130" y="167308"/>
                  </a:cubicBezTo>
                  <a:close/>
                  <a:moveTo>
                    <a:pt x="186025" y="132065"/>
                  </a:moveTo>
                  <a:lnTo>
                    <a:pt x="186025" y="132065"/>
                  </a:lnTo>
                  <a:lnTo>
                    <a:pt x="186025" y="132065"/>
                  </a:lnTo>
                  <a:cubicBezTo>
                    <a:pt x="185930" y="131970"/>
                    <a:pt x="185930" y="131874"/>
                    <a:pt x="185834" y="131779"/>
                  </a:cubicBezTo>
                  <a:cubicBezTo>
                    <a:pt x="185930" y="131779"/>
                    <a:pt x="186120" y="131779"/>
                    <a:pt x="186310" y="131874"/>
                  </a:cubicBezTo>
                  <a:cubicBezTo>
                    <a:pt x="186215" y="131874"/>
                    <a:pt x="186120" y="131970"/>
                    <a:pt x="186025" y="132065"/>
                  </a:cubicBezTo>
                  <a:close/>
                  <a:moveTo>
                    <a:pt x="218696" y="152925"/>
                  </a:moveTo>
                  <a:cubicBezTo>
                    <a:pt x="218886" y="152544"/>
                    <a:pt x="218981" y="152544"/>
                    <a:pt x="219172" y="152067"/>
                  </a:cubicBezTo>
                  <a:cubicBezTo>
                    <a:pt x="219267" y="152163"/>
                    <a:pt x="219362" y="152258"/>
                    <a:pt x="219553" y="152449"/>
                  </a:cubicBezTo>
                  <a:cubicBezTo>
                    <a:pt x="219267" y="152639"/>
                    <a:pt x="218981" y="152925"/>
                    <a:pt x="218696" y="152925"/>
                  </a:cubicBezTo>
                  <a:close/>
                  <a:moveTo>
                    <a:pt x="222601" y="115492"/>
                  </a:moveTo>
                  <a:cubicBezTo>
                    <a:pt x="222506" y="115492"/>
                    <a:pt x="222601" y="115301"/>
                    <a:pt x="222506" y="115301"/>
                  </a:cubicBezTo>
                  <a:cubicBezTo>
                    <a:pt x="222601" y="115301"/>
                    <a:pt x="222601" y="115396"/>
                    <a:pt x="222601" y="115492"/>
                  </a:cubicBezTo>
                  <a:cubicBezTo>
                    <a:pt x="222696" y="115492"/>
                    <a:pt x="222601" y="115492"/>
                    <a:pt x="222601" y="115492"/>
                  </a:cubicBezTo>
                  <a:close/>
                  <a:moveTo>
                    <a:pt x="114587" y="83583"/>
                  </a:moveTo>
                  <a:cubicBezTo>
                    <a:pt x="114492" y="83583"/>
                    <a:pt x="114492" y="83583"/>
                    <a:pt x="114397" y="83678"/>
                  </a:cubicBezTo>
                  <a:cubicBezTo>
                    <a:pt x="114397" y="83583"/>
                    <a:pt x="114397" y="83488"/>
                    <a:pt x="114397" y="83392"/>
                  </a:cubicBezTo>
                  <a:cubicBezTo>
                    <a:pt x="114397" y="83488"/>
                    <a:pt x="114492" y="83488"/>
                    <a:pt x="114587" y="83583"/>
                  </a:cubicBezTo>
                  <a:close/>
                  <a:moveTo>
                    <a:pt x="287371" y="190549"/>
                  </a:moveTo>
                  <a:cubicBezTo>
                    <a:pt x="287371" y="190549"/>
                    <a:pt x="287371" y="190549"/>
                    <a:pt x="287371" y="190549"/>
                  </a:cubicBezTo>
                  <a:cubicBezTo>
                    <a:pt x="287276" y="190453"/>
                    <a:pt x="287276" y="190453"/>
                    <a:pt x="287276" y="190358"/>
                  </a:cubicBezTo>
                  <a:cubicBezTo>
                    <a:pt x="287371" y="190358"/>
                    <a:pt x="287466" y="190453"/>
                    <a:pt x="287466" y="190453"/>
                  </a:cubicBezTo>
                  <a:cubicBezTo>
                    <a:pt x="287466" y="190549"/>
                    <a:pt x="287466" y="190549"/>
                    <a:pt x="287371" y="190549"/>
                  </a:cubicBezTo>
                  <a:close/>
                  <a:moveTo>
                    <a:pt x="243842" y="124445"/>
                  </a:moveTo>
                  <a:cubicBezTo>
                    <a:pt x="243365" y="123683"/>
                    <a:pt x="242794" y="123112"/>
                    <a:pt x="242317" y="122540"/>
                  </a:cubicBezTo>
                  <a:cubicBezTo>
                    <a:pt x="242794" y="122445"/>
                    <a:pt x="243365" y="122540"/>
                    <a:pt x="243746" y="122254"/>
                  </a:cubicBezTo>
                  <a:cubicBezTo>
                    <a:pt x="243746" y="123016"/>
                    <a:pt x="243842" y="123588"/>
                    <a:pt x="243842" y="124445"/>
                  </a:cubicBezTo>
                  <a:close/>
                  <a:moveTo>
                    <a:pt x="222029" y="97870"/>
                  </a:moveTo>
                  <a:cubicBezTo>
                    <a:pt x="221648" y="97680"/>
                    <a:pt x="221363" y="97394"/>
                    <a:pt x="220982" y="97394"/>
                  </a:cubicBezTo>
                  <a:cubicBezTo>
                    <a:pt x="220982" y="97299"/>
                    <a:pt x="220982" y="97299"/>
                    <a:pt x="221077" y="97204"/>
                  </a:cubicBezTo>
                  <a:lnTo>
                    <a:pt x="221077" y="97204"/>
                  </a:lnTo>
                  <a:cubicBezTo>
                    <a:pt x="221458" y="97394"/>
                    <a:pt x="221839" y="97585"/>
                    <a:pt x="222029" y="97870"/>
                  </a:cubicBezTo>
                  <a:close/>
                  <a:moveTo>
                    <a:pt x="135161" y="57008"/>
                  </a:moveTo>
                  <a:cubicBezTo>
                    <a:pt x="135066" y="57103"/>
                    <a:pt x="134971" y="57199"/>
                    <a:pt x="134780" y="57199"/>
                  </a:cubicBezTo>
                  <a:cubicBezTo>
                    <a:pt x="134875" y="57103"/>
                    <a:pt x="134971" y="57103"/>
                    <a:pt x="135161" y="57008"/>
                  </a:cubicBezTo>
                  <a:cubicBezTo>
                    <a:pt x="135066" y="57008"/>
                    <a:pt x="135161" y="57008"/>
                    <a:pt x="135161" y="57008"/>
                  </a:cubicBezTo>
                  <a:close/>
                  <a:moveTo>
                    <a:pt x="132971" y="65295"/>
                  </a:moveTo>
                  <a:cubicBezTo>
                    <a:pt x="132971" y="65295"/>
                    <a:pt x="133066" y="65295"/>
                    <a:pt x="132971" y="65295"/>
                  </a:cubicBezTo>
                  <a:cubicBezTo>
                    <a:pt x="132971" y="65390"/>
                    <a:pt x="132971" y="65390"/>
                    <a:pt x="132971" y="65295"/>
                  </a:cubicBezTo>
                  <a:cubicBezTo>
                    <a:pt x="132971" y="65295"/>
                    <a:pt x="132971" y="65295"/>
                    <a:pt x="132971" y="65295"/>
                  </a:cubicBezTo>
                  <a:close/>
                  <a:moveTo>
                    <a:pt x="307373" y="147686"/>
                  </a:moveTo>
                  <a:cubicBezTo>
                    <a:pt x="307945" y="147686"/>
                    <a:pt x="308231" y="147305"/>
                    <a:pt x="308707" y="147115"/>
                  </a:cubicBezTo>
                  <a:cubicBezTo>
                    <a:pt x="308612" y="147210"/>
                    <a:pt x="308612" y="147305"/>
                    <a:pt x="308516" y="147400"/>
                  </a:cubicBezTo>
                  <a:cubicBezTo>
                    <a:pt x="308135" y="147495"/>
                    <a:pt x="307850" y="147686"/>
                    <a:pt x="307373" y="147686"/>
                  </a:cubicBezTo>
                  <a:close/>
                  <a:moveTo>
                    <a:pt x="161926" y="89107"/>
                  </a:moveTo>
                  <a:cubicBezTo>
                    <a:pt x="161736" y="89583"/>
                    <a:pt x="161355" y="89774"/>
                    <a:pt x="161165" y="90345"/>
                  </a:cubicBezTo>
                  <a:cubicBezTo>
                    <a:pt x="161165" y="90345"/>
                    <a:pt x="161165" y="90441"/>
                    <a:pt x="161165" y="90441"/>
                  </a:cubicBezTo>
                  <a:cubicBezTo>
                    <a:pt x="161165" y="90441"/>
                    <a:pt x="161165" y="90441"/>
                    <a:pt x="161165" y="90441"/>
                  </a:cubicBezTo>
                  <a:lnTo>
                    <a:pt x="161165" y="90441"/>
                  </a:lnTo>
                  <a:lnTo>
                    <a:pt x="161165" y="90441"/>
                  </a:lnTo>
                  <a:lnTo>
                    <a:pt x="161165" y="90345"/>
                  </a:lnTo>
                  <a:cubicBezTo>
                    <a:pt x="160974" y="89869"/>
                    <a:pt x="161165" y="89583"/>
                    <a:pt x="161069" y="89107"/>
                  </a:cubicBezTo>
                  <a:cubicBezTo>
                    <a:pt x="161355" y="89203"/>
                    <a:pt x="161641" y="89107"/>
                    <a:pt x="161926" y="89107"/>
                  </a:cubicBezTo>
                  <a:close/>
                  <a:moveTo>
                    <a:pt x="112968" y="45197"/>
                  </a:moveTo>
                  <a:cubicBezTo>
                    <a:pt x="112968" y="45102"/>
                    <a:pt x="112873" y="45006"/>
                    <a:pt x="112873" y="44911"/>
                  </a:cubicBezTo>
                  <a:cubicBezTo>
                    <a:pt x="112968" y="45006"/>
                    <a:pt x="113159" y="45006"/>
                    <a:pt x="113254" y="45102"/>
                  </a:cubicBezTo>
                  <a:cubicBezTo>
                    <a:pt x="113159" y="45197"/>
                    <a:pt x="113159" y="45197"/>
                    <a:pt x="113063" y="45292"/>
                  </a:cubicBezTo>
                  <a:cubicBezTo>
                    <a:pt x="112968" y="45197"/>
                    <a:pt x="112968" y="45197"/>
                    <a:pt x="112968" y="45197"/>
                  </a:cubicBezTo>
                  <a:close/>
                  <a:moveTo>
                    <a:pt x="184215" y="193692"/>
                  </a:moveTo>
                  <a:cubicBezTo>
                    <a:pt x="184215" y="193692"/>
                    <a:pt x="184215" y="193692"/>
                    <a:pt x="184215" y="193692"/>
                  </a:cubicBezTo>
                  <a:cubicBezTo>
                    <a:pt x="184215" y="193692"/>
                    <a:pt x="184215" y="193692"/>
                    <a:pt x="184215" y="193692"/>
                  </a:cubicBezTo>
                  <a:cubicBezTo>
                    <a:pt x="184215" y="193692"/>
                    <a:pt x="184215" y="193692"/>
                    <a:pt x="184215" y="193692"/>
                  </a:cubicBezTo>
                  <a:close/>
                  <a:moveTo>
                    <a:pt x="193931" y="240269"/>
                  </a:moveTo>
                  <a:cubicBezTo>
                    <a:pt x="193835" y="240364"/>
                    <a:pt x="193740" y="240460"/>
                    <a:pt x="193645" y="240555"/>
                  </a:cubicBezTo>
                  <a:cubicBezTo>
                    <a:pt x="193550" y="240460"/>
                    <a:pt x="193550" y="240460"/>
                    <a:pt x="193454" y="240460"/>
                  </a:cubicBezTo>
                  <a:cubicBezTo>
                    <a:pt x="193645" y="240364"/>
                    <a:pt x="193740" y="240269"/>
                    <a:pt x="193931" y="240269"/>
                  </a:cubicBezTo>
                  <a:close/>
                  <a:moveTo>
                    <a:pt x="305183" y="181881"/>
                  </a:moveTo>
                  <a:cubicBezTo>
                    <a:pt x="304801" y="181500"/>
                    <a:pt x="304421" y="181119"/>
                    <a:pt x="304040" y="180642"/>
                  </a:cubicBezTo>
                  <a:cubicBezTo>
                    <a:pt x="304040" y="180642"/>
                    <a:pt x="304135" y="180642"/>
                    <a:pt x="304135" y="180642"/>
                  </a:cubicBezTo>
                  <a:cubicBezTo>
                    <a:pt x="304230" y="181214"/>
                    <a:pt x="304611" y="181595"/>
                    <a:pt x="305183" y="181881"/>
                  </a:cubicBezTo>
                  <a:cubicBezTo>
                    <a:pt x="305183" y="181881"/>
                    <a:pt x="305183" y="181881"/>
                    <a:pt x="305183" y="181881"/>
                  </a:cubicBezTo>
                  <a:close/>
                  <a:moveTo>
                    <a:pt x="280989" y="123969"/>
                  </a:moveTo>
                  <a:cubicBezTo>
                    <a:pt x="280989" y="123969"/>
                    <a:pt x="281084" y="123969"/>
                    <a:pt x="280989" y="123969"/>
                  </a:cubicBezTo>
                  <a:cubicBezTo>
                    <a:pt x="280989" y="123969"/>
                    <a:pt x="280894" y="123969"/>
                    <a:pt x="280799" y="123969"/>
                  </a:cubicBezTo>
                  <a:cubicBezTo>
                    <a:pt x="280894" y="124064"/>
                    <a:pt x="280989" y="123969"/>
                    <a:pt x="280989" y="123969"/>
                  </a:cubicBezTo>
                  <a:close/>
                  <a:moveTo>
                    <a:pt x="251081" y="110634"/>
                  </a:moveTo>
                  <a:cubicBezTo>
                    <a:pt x="251081" y="110634"/>
                    <a:pt x="250985" y="110634"/>
                    <a:pt x="250985" y="110538"/>
                  </a:cubicBezTo>
                  <a:cubicBezTo>
                    <a:pt x="250985" y="110538"/>
                    <a:pt x="250985" y="110538"/>
                    <a:pt x="250985" y="110538"/>
                  </a:cubicBezTo>
                  <a:cubicBezTo>
                    <a:pt x="250985" y="110538"/>
                    <a:pt x="250985" y="110538"/>
                    <a:pt x="250985" y="110538"/>
                  </a:cubicBezTo>
                  <a:cubicBezTo>
                    <a:pt x="250985" y="110538"/>
                    <a:pt x="251081" y="110443"/>
                    <a:pt x="251081" y="110443"/>
                  </a:cubicBezTo>
                  <a:cubicBezTo>
                    <a:pt x="251081" y="110538"/>
                    <a:pt x="251081" y="110634"/>
                    <a:pt x="251081" y="110634"/>
                  </a:cubicBezTo>
                  <a:close/>
                  <a:moveTo>
                    <a:pt x="217743" y="83869"/>
                  </a:moveTo>
                  <a:cubicBezTo>
                    <a:pt x="217743" y="83869"/>
                    <a:pt x="217648" y="83869"/>
                    <a:pt x="217743" y="83869"/>
                  </a:cubicBezTo>
                  <a:cubicBezTo>
                    <a:pt x="217648" y="83869"/>
                    <a:pt x="217648" y="83773"/>
                    <a:pt x="217648" y="83773"/>
                  </a:cubicBezTo>
                  <a:cubicBezTo>
                    <a:pt x="217648" y="83773"/>
                    <a:pt x="217648" y="83869"/>
                    <a:pt x="217743" y="83869"/>
                  </a:cubicBezTo>
                  <a:cubicBezTo>
                    <a:pt x="217743" y="83869"/>
                    <a:pt x="217743" y="83869"/>
                    <a:pt x="217743" y="83869"/>
                  </a:cubicBezTo>
                  <a:lnTo>
                    <a:pt x="217743" y="83869"/>
                  </a:lnTo>
                  <a:close/>
                  <a:moveTo>
                    <a:pt x="76392" y="41864"/>
                  </a:moveTo>
                  <a:lnTo>
                    <a:pt x="76392" y="41864"/>
                  </a:lnTo>
                  <a:lnTo>
                    <a:pt x="76392" y="41864"/>
                  </a:lnTo>
                  <a:cubicBezTo>
                    <a:pt x="76392" y="41864"/>
                    <a:pt x="76392" y="41864"/>
                    <a:pt x="76392" y="41864"/>
                  </a:cubicBezTo>
                  <a:close/>
                  <a:moveTo>
                    <a:pt x="79631" y="121492"/>
                  </a:moveTo>
                  <a:cubicBezTo>
                    <a:pt x="79631" y="121588"/>
                    <a:pt x="79535" y="121588"/>
                    <a:pt x="79535" y="121683"/>
                  </a:cubicBezTo>
                  <a:cubicBezTo>
                    <a:pt x="79631" y="121683"/>
                    <a:pt x="79631" y="121683"/>
                    <a:pt x="79726" y="121683"/>
                  </a:cubicBezTo>
                  <a:cubicBezTo>
                    <a:pt x="79631" y="121683"/>
                    <a:pt x="79535" y="121683"/>
                    <a:pt x="79535" y="121778"/>
                  </a:cubicBezTo>
                  <a:cubicBezTo>
                    <a:pt x="79535" y="121778"/>
                    <a:pt x="79631" y="121683"/>
                    <a:pt x="79631" y="121683"/>
                  </a:cubicBezTo>
                  <a:cubicBezTo>
                    <a:pt x="79535" y="121588"/>
                    <a:pt x="79535" y="121588"/>
                    <a:pt x="79440" y="121492"/>
                  </a:cubicBezTo>
                  <a:cubicBezTo>
                    <a:pt x="79440" y="121588"/>
                    <a:pt x="79535" y="121492"/>
                    <a:pt x="79631" y="121492"/>
                  </a:cubicBezTo>
                  <a:close/>
                  <a:moveTo>
                    <a:pt x="132590" y="181785"/>
                  </a:moveTo>
                  <a:cubicBezTo>
                    <a:pt x="132590" y="181785"/>
                    <a:pt x="132590" y="181785"/>
                    <a:pt x="132590" y="181785"/>
                  </a:cubicBezTo>
                  <a:cubicBezTo>
                    <a:pt x="132590" y="181785"/>
                    <a:pt x="132590" y="181785"/>
                    <a:pt x="132590" y="181785"/>
                  </a:cubicBezTo>
                  <a:cubicBezTo>
                    <a:pt x="132590" y="181785"/>
                    <a:pt x="132590" y="181785"/>
                    <a:pt x="132590" y="181785"/>
                  </a:cubicBezTo>
                  <a:close/>
                  <a:moveTo>
                    <a:pt x="213933" y="243698"/>
                  </a:moveTo>
                  <a:cubicBezTo>
                    <a:pt x="214124" y="243508"/>
                    <a:pt x="214409" y="243222"/>
                    <a:pt x="214600" y="243032"/>
                  </a:cubicBezTo>
                  <a:cubicBezTo>
                    <a:pt x="214695" y="243222"/>
                    <a:pt x="214885" y="243412"/>
                    <a:pt x="214981" y="243508"/>
                  </a:cubicBezTo>
                  <a:cubicBezTo>
                    <a:pt x="214695" y="243508"/>
                    <a:pt x="214314" y="243603"/>
                    <a:pt x="213933" y="243698"/>
                  </a:cubicBezTo>
                  <a:close/>
                  <a:moveTo>
                    <a:pt x="317470" y="173880"/>
                  </a:moveTo>
                  <a:cubicBezTo>
                    <a:pt x="317470" y="173975"/>
                    <a:pt x="317565" y="173975"/>
                    <a:pt x="317565" y="174070"/>
                  </a:cubicBezTo>
                  <a:cubicBezTo>
                    <a:pt x="317470" y="174070"/>
                    <a:pt x="317375" y="174070"/>
                    <a:pt x="317279" y="174070"/>
                  </a:cubicBezTo>
                  <a:cubicBezTo>
                    <a:pt x="317375" y="173975"/>
                    <a:pt x="317470" y="173975"/>
                    <a:pt x="317470" y="173880"/>
                  </a:cubicBezTo>
                  <a:close/>
                  <a:moveTo>
                    <a:pt x="252795" y="69010"/>
                  </a:moveTo>
                  <a:cubicBezTo>
                    <a:pt x="252795" y="69010"/>
                    <a:pt x="252795" y="69010"/>
                    <a:pt x="252795" y="69010"/>
                  </a:cubicBezTo>
                  <a:cubicBezTo>
                    <a:pt x="252795" y="69105"/>
                    <a:pt x="252795" y="69105"/>
                    <a:pt x="252795" y="69010"/>
                  </a:cubicBezTo>
                  <a:cubicBezTo>
                    <a:pt x="252795" y="69010"/>
                    <a:pt x="252795" y="69010"/>
                    <a:pt x="252795" y="69010"/>
                  </a:cubicBezTo>
                  <a:close/>
                  <a:moveTo>
                    <a:pt x="252700" y="69010"/>
                  </a:moveTo>
                  <a:cubicBezTo>
                    <a:pt x="252605" y="69010"/>
                    <a:pt x="252605" y="69010"/>
                    <a:pt x="252509" y="69010"/>
                  </a:cubicBezTo>
                  <a:cubicBezTo>
                    <a:pt x="252605" y="68914"/>
                    <a:pt x="252605" y="68819"/>
                    <a:pt x="252605" y="68724"/>
                  </a:cubicBezTo>
                  <a:cubicBezTo>
                    <a:pt x="252700" y="68914"/>
                    <a:pt x="252700" y="68914"/>
                    <a:pt x="252700" y="69010"/>
                  </a:cubicBezTo>
                  <a:close/>
                  <a:moveTo>
                    <a:pt x="191168" y="76915"/>
                  </a:moveTo>
                  <a:cubicBezTo>
                    <a:pt x="191168" y="77010"/>
                    <a:pt x="191168" y="77106"/>
                    <a:pt x="191168" y="77201"/>
                  </a:cubicBezTo>
                  <a:cubicBezTo>
                    <a:pt x="191073" y="77106"/>
                    <a:pt x="191073" y="77010"/>
                    <a:pt x="190978" y="76915"/>
                  </a:cubicBezTo>
                  <a:cubicBezTo>
                    <a:pt x="191073" y="76915"/>
                    <a:pt x="191073" y="76915"/>
                    <a:pt x="191168" y="76915"/>
                  </a:cubicBezTo>
                  <a:close/>
                  <a:moveTo>
                    <a:pt x="312422" y="129112"/>
                  </a:moveTo>
                  <a:cubicBezTo>
                    <a:pt x="312422" y="129112"/>
                    <a:pt x="312422" y="129112"/>
                    <a:pt x="312422" y="129112"/>
                  </a:cubicBezTo>
                  <a:lnTo>
                    <a:pt x="312422" y="129112"/>
                  </a:lnTo>
                  <a:cubicBezTo>
                    <a:pt x="312422" y="129112"/>
                    <a:pt x="312422" y="129112"/>
                    <a:pt x="312422" y="129112"/>
                  </a:cubicBezTo>
                  <a:cubicBezTo>
                    <a:pt x="312422" y="129112"/>
                    <a:pt x="312422" y="129112"/>
                    <a:pt x="312422" y="129112"/>
                  </a:cubicBezTo>
                  <a:close/>
                  <a:moveTo>
                    <a:pt x="297372" y="124254"/>
                  </a:moveTo>
                  <a:cubicBezTo>
                    <a:pt x="296610" y="124540"/>
                    <a:pt x="296229" y="125112"/>
                    <a:pt x="295848" y="125779"/>
                  </a:cubicBezTo>
                  <a:lnTo>
                    <a:pt x="295848" y="125779"/>
                  </a:lnTo>
                  <a:lnTo>
                    <a:pt x="295848" y="125779"/>
                  </a:lnTo>
                  <a:cubicBezTo>
                    <a:pt x="296420" y="125207"/>
                    <a:pt x="296896" y="124731"/>
                    <a:pt x="297372" y="124254"/>
                  </a:cubicBezTo>
                  <a:lnTo>
                    <a:pt x="297372" y="124254"/>
                  </a:lnTo>
                  <a:close/>
                  <a:moveTo>
                    <a:pt x="270988" y="80725"/>
                  </a:moveTo>
                  <a:lnTo>
                    <a:pt x="270988" y="80725"/>
                  </a:lnTo>
                  <a:cubicBezTo>
                    <a:pt x="270988" y="80725"/>
                    <a:pt x="270988" y="80725"/>
                    <a:pt x="270988" y="80725"/>
                  </a:cubicBezTo>
                  <a:cubicBezTo>
                    <a:pt x="270988" y="80725"/>
                    <a:pt x="270988" y="80725"/>
                    <a:pt x="270988" y="80725"/>
                  </a:cubicBezTo>
                  <a:cubicBezTo>
                    <a:pt x="271083" y="80630"/>
                    <a:pt x="271274" y="80725"/>
                    <a:pt x="271369" y="80725"/>
                  </a:cubicBezTo>
                  <a:cubicBezTo>
                    <a:pt x="271369" y="80820"/>
                    <a:pt x="271274" y="80916"/>
                    <a:pt x="271274" y="81011"/>
                  </a:cubicBezTo>
                  <a:cubicBezTo>
                    <a:pt x="271178" y="80916"/>
                    <a:pt x="271083" y="80820"/>
                    <a:pt x="270988" y="80725"/>
                  </a:cubicBezTo>
                  <a:close/>
                  <a:moveTo>
                    <a:pt x="70772" y="142448"/>
                  </a:moveTo>
                  <a:cubicBezTo>
                    <a:pt x="70867" y="142733"/>
                    <a:pt x="70963" y="143019"/>
                    <a:pt x="71153" y="143304"/>
                  </a:cubicBezTo>
                  <a:cubicBezTo>
                    <a:pt x="71058" y="143304"/>
                    <a:pt x="70963" y="143304"/>
                    <a:pt x="70772" y="143304"/>
                  </a:cubicBezTo>
                  <a:cubicBezTo>
                    <a:pt x="70772" y="143019"/>
                    <a:pt x="70677" y="142638"/>
                    <a:pt x="70772" y="142448"/>
                  </a:cubicBezTo>
                  <a:close/>
                  <a:moveTo>
                    <a:pt x="123446" y="205693"/>
                  </a:moveTo>
                  <a:cubicBezTo>
                    <a:pt x="123446" y="205788"/>
                    <a:pt x="123350" y="205788"/>
                    <a:pt x="123350" y="205884"/>
                  </a:cubicBezTo>
                  <a:cubicBezTo>
                    <a:pt x="123350" y="205788"/>
                    <a:pt x="123350" y="205788"/>
                    <a:pt x="123446" y="205693"/>
                  </a:cubicBezTo>
                  <a:cubicBezTo>
                    <a:pt x="123350" y="205693"/>
                    <a:pt x="123350" y="205693"/>
                    <a:pt x="123446" y="205693"/>
                  </a:cubicBezTo>
                  <a:close/>
                  <a:moveTo>
                    <a:pt x="265463" y="242174"/>
                  </a:moveTo>
                  <a:cubicBezTo>
                    <a:pt x="265463" y="242174"/>
                    <a:pt x="265463" y="242174"/>
                    <a:pt x="265463" y="242174"/>
                  </a:cubicBezTo>
                  <a:cubicBezTo>
                    <a:pt x="266321" y="242174"/>
                    <a:pt x="267273" y="242174"/>
                    <a:pt x="268130" y="242174"/>
                  </a:cubicBezTo>
                  <a:cubicBezTo>
                    <a:pt x="268130" y="242174"/>
                    <a:pt x="268130" y="242174"/>
                    <a:pt x="268130" y="242174"/>
                  </a:cubicBezTo>
                  <a:cubicBezTo>
                    <a:pt x="267178" y="241793"/>
                    <a:pt x="266321" y="241889"/>
                    <a:pt x="265463" y="242174"/>
                  </a:cubicBezTo>
                  <a:close/>
                  <a:moveTo>
                    <a:pt x="191264" y="33862"/>
                  </a:moveTo>
                  <a:cubicBezTo>
                    <a:pt x="191264" y="33862"/>
                    <a:pt x="191264" y="33862"/>
                    <a:pt x="191264" y="33862"/>
                  </a:cubicBezTo>
                  <a:cubicBezTo>
                    <a:pt x="191264" y="33862"/>
                    <a:pt x="191264" y="33862"/>
                    <a:pt x="191264" y="33862"/>
                  </a:cubicBezTo>
                  <a:lnTo>
                    <a:pt x="191264" y="33862"/>
                  </a:lnTo>
                  <a:lnTo>
                    <a:pt x="191264" y="33862"/>
                  </a:lnTo>
                  <a:close/>
                  <a:moveTo>
                    <a:pt x="47912" y="96632"/>
                  </a:moveTo>
                  <a:cubicBezTo>
                    <a:pt x="47817" y="96727"/>
                    <a:pt x="47722" y="96822"/>
                    <a:pt x="47722" y="96822"/>
                  </a:cubicBezTo>
                  <a:cubicBezTo>
                    <a:pt x="47722" y="96727"/>
                    <a:pt x="47626" y="96537"/>
                    <a:pt x="47531" y="96442"/>
                  </a:cubicBezTo>
                  <a:cubicBezTo>
                    <a:pt x="47722" y="96537"/>
                    <a:pt x="47817" y="96632"/>
                    <a:pt x="47912" y="96632"/>
                  </a:cubicBezTo>
                  <a:close/>
                  <a:moveTo>
                    <a:pt x="49532" y="128255"/>
                  </a:moveTo>
                  <a:cubicBezTo>
                    <a:pt x="49532" y="128350"/>
                    <a:pt x="49532" y="128350"/>
                    <a:pt x="49532" y="128255"/>
                  </a:cubicBezTo>
                  <a:cubicBezTo>
                    <a:pt x="49436" y="128350"/>
                    <a:pt x="49436" y="128350"/>
                    <a:pt x="49532" y="128255"/>
                  </a:cubicBezTo>
                  <a:cubicBezTo>
                    <a:pt x="49532" y="128255"/>
                    <a:pt x="49532" y="128255"/>
                    <a:pt x="49532" y="128255"/>
                  </a:cubicBezTo>
                  <a:close/>
                  <a:moveTo>
                    <a:pt x="179643" y="22147"/>
                  </a:moveTo>
                  <a:cubicBezTo>
                    <a:pt x="179548" y="22147"/>
                    <a:pt x="179548" y="22147"/>
                    <a:pt x="179548" y="22147"/>
                  </a:cubicBezTo>
                  <a:cubicBezTo>
                    <a:pt x="179548" y="22147"/>
                    <a:pt x="179548" y="22147"/>
                    <a:pt x="179643" y="22147"/>
                  </a:cubicBezTo>
                  <a:cubicBezTo>
                    <a:pt x="179643" y="22147"/>
                    <a:pt x="179643" y="22147"/>
                    <a:pt x="179643" y="22147"/>
                  </a:cubicBezTo>
                  <a:close/>
                  <a:moveTo>
                    <a:pt x="69725" y="25099"/>
                  </a:moveTo>
                  <a:cubicBezTo>
                    <a:pt x="69725" y="25099"/>
                    <a:pt x="69725" y="25099"/>
                    <a:pt x="69725" y="25099"/>
                  </a:cubicBezTo>
                  <a:cubicBezTo>
                    <a:pt x="69725" y="25099"/>
                    <a:pt x="69820" y="25099"/>
                    <a:pt x="69725" y="25099"/>
                  </a:cubicBezTo>
                  <a:cubicBezTo>
                    <a:pt x="69820" y="25099"/>
                    <a:pt x="69725" y="25099"/>
                    <a:pt x="69725" y="25099"/>
                  </a:cubicBezTo>
                  <a:close/>
                  <a:moveTo>
                    <a:pt x="46484" y="41768"/>
                  </a:moveTo>
                  <a:cubicBezTo>
                    <a:pt x="46484" y="41768"/>
                    <a:pt x="46484" y="41768"/>
                    <a:pt x="46484" y="41768"/>
                  </a:cubicBezTo>
                  <a:lnTo>
                    <a:pt x="46484" y="41768"/>
                  </a:lnTo>
                  <a:cubicBezTo>
                    <a:pt x="46484" y="41768"/>
                    <a:pt x="46484" y="41768"/>
                    <a:pt x="46484" y="41768"/>
                  </a:cubicBezTo>
                  <a:close/>
                  <a:moveTo>
                    <a:pt x="17432" y="101585"/>
                  </a:moveTo>
                  <a:cubicBezTo>
                    <a:pt x="18099" y="101585"/>
                    <a:pt x="18671" y="101585"/>
                    <a:pt x="19337" y="101585"/>
                  </a:cubicBezTo>
                  <a:lnTo>
                    <a:pt x="19337" y="101585"/>
                  </a:lnTo>
                  <a:cubicBezTo>
                    <a:pt x="18766" y="101204"/>
                    <a:pt x="18099" y="101490"/>
                    <a:pt x="17432" y="101585"/>
                  </a:cubicBezTo>
                  <a:cubicBezTo>
                    <a:pt x="17432" y="101585"/>
                    <a:pt x="17432" y="101585"/>
                    <a:pt x="17432" y="101585"/>
                  </a:cubicBezTo>
                  <a:close/>
                  <a:moveTo>
                    <a:pt x="268797" y="248842"/>
                  </a:moveTo>
                  <a:lnTo>
                    <a:pt x="268797" y="248842"/>
                  </a:lnTo>
                  <a:cubicBezTo>
                    <a:pt x="268797" y="248842"/>
                    <a:pt x="268797" y="248842"/>
                    <a:pt x="268797" y="248842"/>
                  </a:cubicBezTo>
                  <a:cubicBezTo>
                    <a:pt x="268892" y="248842"/>
                    <a:pt x="268892" y="248842"/>
                    <a:pt x="268797" y="248842"/>
                  </a:cubicBezTo>
                  <a:cubicBezTo>
                    <a:pt x="268797" y="248937"/>
                    <a:pt x="268702" y="248937"/>
                    <a:pt x="268607" y="249032"/>
                  </a:cubicBezTo>
                  <a:cubicBezTo>
                    <a:pt x="268702" y="248937"/>
                    <a:pt x="268797" y="248842"/>
                    <a:pt x="268797" y="248842"/>
                  </a:cubicBezTo>
                  <a:close/>
                  <a:moveTo>
                    <a:pt x="154021" y="243508"/>
                  </a:moveTo>
                  <a:cubicBezTo>
                    <a:pt x="154021" y="243508"/>
                    <a:pt x="154021" y="243508"/>
                    <a:pt x="154021" y="243508"/>
                  </a:cubicBezTo>
                  <a:cubicBezTo>
                    <a:pt x="154021" y="243508"/>
                    <a:pt x="154021" y="243508"/>
                    <a:pt x="154021" y="243508"/>
                  </a:cubicBezTo>
                  <a:lnTo>
                    <a:pt x="154021" y="243508"/>
                  </a:lnTo>
                  <a:cubicBezTo>
                    <a:pt x="153925" y="243603"/>
                    <a:pt x="153735" y="243698"/>
                    <a:pt x="153640" y="243793"/>
                  </a:cubicBezTo>
                  <a:cubicBezTo>
                    <a:pt x="153640" y="243603"/>
                    <a:pt x="153545" y="243508"/>
                    <a:pt x="153449" y="243317"/>
                  </a:cubicBezTo>
                  <a:cubicBezTo>
                    <a:pt x="153640" y="243317"/>
                    <a:pt x="153830" y="243412"/>
                    <a:pt x="154021" y="243508"/>
                  </a:cubicBezTo>
                  <a:close/>
                  <a:moveTo>
                    <a:pt x="264511" y="47388"/>
                  </a:moveTo>
                  <a:cubicBezTo>
                    <a:pt x="264511" y="47388"/>
                    <a:pt x="264511" y="47388"/>
                    <a:pt x="264511" y="47388"/>
                  </a:cubicBezTo>
                  <a:cubicBezTo>
                    <a:pt x="264511" y="47388"/>
                    <a:pt x="264511" y="47292"/>
                    <a:pt x="264511" y="47388"/>
                  </a:cubicBezTo>
                  <a:cubicBezTo>
                    <a:pt x="264511" y="47388"/>
                    <a:pt x="264511" y="47388"/>
                    <a:pt x="264511" y="47388"/>
                  </a:cubicBezTo>
                  <a:close/>
                  <a:moveTo>
                    <a:pt x="123160" y="2144"/>
                  </a:moveTo>
                  <a:cubicBezTo>
                    <a:pt x="123160" y="2144"/>
                    <a:pt x="123160" y="2144"/>
                    <a:pt x="123160" y="2144"/>
                  </a:cubicBezTo>
                  <a:cubicBezTo>
                    <a:pt x="123160" y="2144"/>
                    <a:pt x="123160" y="1382"/>
                    <a:pt x="123160" y="1382"/>
                  </a:cubicBezTo>
                  <a:cubicBezTo>
                    <a:pt x="122969" y="1572"/>
                    <a:pt x="123160" y="1858"/>
                    <a:pt x="123160" y="2144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0" name="Freeform: Shape 42">
              <a:extLst>
                <a:ext uri="{FF2B5EF4-FFF2-40B4-BE49-F238E27FC236}">
                  <a16:creationId xmlns:a16="http://schemas.microsoft.com/office/drawing/2014/main" id="{AC7024F3-5DB3-6667-5D80-6302C08D9FFC}"/>
                </a:ext>
              </a:extLst>
            </p:cNvPr>
            <p:cNvSpPr/>
            <p:nvPr/>
          </p:nvSpPr>
          <p:spPr>
            <a:xfrm>
              <a:off x="6925281" y="4669312"/>
              <a:ext cx="274516" cy="334902"/>
            </a:xfrm>
            <a:custGeom>
              <a:avLst/>
              <a:gdLst>
                <a:gd name="connsiteX0" fmla="*/ 65115 w 274516"/>
                <a:gd name="connsiteY0" fmla="*/ 62802 h 334902"/>
                <a:gd name="connsiteX1" fmla="*/ 65115 w 274516"/>
                <a:gd name="connsiteY1" fmla="*/ 62802 h 334902"/>
                <a:gd name="connsiteX2" fmla="*/ 65115 w 274516"/>
                <a:gd name="connsiteY2" fmla="*/ 62802 h 334902"/>
                <a:gd name="connsiteX3" fmla="*/ 53019 w 274516"/>
                <a:gd name="connsiteY3" fmla="*/ 77661 h 334902"/>
                <a:gd name="connsiteX4" fmla="*/ 38160 w 274516"/>
                <a:gd name="connsiteY4" fmla="*/ 99283 h 334902"/>
                <a:gd name="connsiteX5" fmla="*/ 38160 w 274516"/>
                <a:gd name="connsiteY5" fmla="*/ 99283 h 334902"/>
                <a:gd name="connsiteX6" fmla="*/ 38160 w 274516"/>
                <a:gd name="connsiteY6" fmla="*/ 99283 h 334902"/>
                <a:gd name="connsiteX7" fmla="*/ 29587 w 274516"/>
                <a:gd name="connsiteY7" fmla="*/ 114047 h 334902"/>
                <a:gd name="connsiteX8" fmla="*/ 29587 w 274516"/>
                <a:gd name="connsiteY8" fmla="*/ 114047 h 334902"/>
                <a:gd name="connsiteX9" fmla="*/ 27492 w 274516"/>
                <a:gd name="connsiteY9" fmla="*/ 118714 h 334902"/>
                <a:gd name="connsiteX10" fmla="*/ 21015 w 274516"/>
                <a:gd name="connsiteY10" fmla="*/ 132144 h 334902"/>
                <a:gd name="connsiteX11" fmla="*/ 21015 w 274516"/>
                <a:gd name="connsiteY11" fmla="*/ 132144 h 334902"/>
                <a:gd name="connsiteX12" fmla="*/ 12252 w 274516"/>
                <a:gd name="connsiteY12" fmla="*/ 153575 h 334902"/>
                <a:gd name="connsiteX13" fmla="*/ 12252 w 274516"/>
                <a:gd name="connsiteY13" fmla="*/ 153575 h 334902"/>
                <a:gd name="connsiteX14" fmla="*/ 8918 w 274516"/>
                <a:gd name="connsiteY14" fmla="*/ 164148 h 334902"/>
                <a:gd name="connsiteX15" fmla="*/ 8918 w 274516"/>
                <a:gd name="connsiteY15" fmla="*/ 164148 h 334902"/>
                <a:gd name="connsiteX16" fmla="*/ 7299 w 274516"/>
                <a:gd name="connsiteY16" fmla="*/ 168720 h 334902"/>
                <a:gd name="connsiteX17" fmla="*/ 7299 w 274516"/>
                <a:gd name="connsiteY17" fmla="*/ 168720 h 334902"/>
                <a:gd name="connsiteX18" fmla="*/ 7299 w 274516"/>
                <a:gd name="connsiteY18" fmla="*/ 168720 h 334902"/>
                <a:gd name="connsiteX19" fmla="*/ 5584 w 274516"/>
                <a:gd name="connsiteY19" fmla="*/ 176912 h 334902"/>
                <a:gd name="connsiteX20" fmla="*/ 5584 w 274516"/>
                <a:gd name="connsiteY20" fmla="*/ 176912 h 334902"/>
                <a:gd name="connsiteX21" fmla="*/ 2727 w 274516"/>
                <a:gd name="connsiteY21" fmla="*/ 190437 h 334902"/>
                <a:gd name="connsiteX22" fmla="*/ 1488 w 274516"/>
                <a:gd name="connsiteY22" fmla="*/ 199200 h 334902"/>
                <a:gd name="connsiteX23" fmla="*/ 1488 w 274516"/>
                <a:gd name="connsiteY23" fmla="*/ 199200 h 334902"/>
                <a:gd name="connsiteX24" fmla="*/ 1488 w 274516"/>
                <a:gd name="connsiteY24" fmla="*/ 199200 h 334902"/>
                <a:gd name="connsiteX25" fmla="*/ 1012 w 274516"/>
                <a:gd name="connsiteY25" fmla="*/ 205487 h 334902"/>
                <a:gd name="connsiteX26" fmla="*/ 1203 w 274516"/>
                <a:gd name="connsiteY26" fmla="*/ 228347 h 334902"/>
                <a:gd name="connsiteX27" fmla="*/ 1203 w 274516"/>
                <a:gd name="connsiteY27" fmla="*/ 228347 h 334902"/>
                <a:gd name="connsiteX28" fmla="*/ 6918 w 274516"/>
                <a:gd name="connsiteY28" fmla="*/ 255588 h 334902"/>
                <a:gd name="connsiteX29" fmla="*/ 6918 w 274516"/>
                <a:gd name="connsiteY29" fmla="*/ 255588 h 334902"/>
                <a:gd name="connsiteX30" fmla="*/ 20920 w 274516"/>
                <a:gd name="connsiteY30" fmla="*/ 285115 h 334902"/>
                <a:gd name="connsiteX31" fmla="*/ 37493 w 274516"/>
                <a:gd name="connsiteY31" fmla="*/ 305308 h 334902"/>
                <a:gd name="connsiteX32" fmla="*/ 45589 w 274516"/>
                <a:gd name="connsiteY32" fmla="*/ 313500 h 334902"/>
                <a:gd name="connsiteX33" fmla="*/ 45589 w 274516"/>
                <a:gd name="connsiteY33" fmla="*/ 310547 h 334902"/>
                <a:gd name="connsiteX34" fmla="*/ 45589 w 274516"/>
                <a:gd name="connsiteY34" fmla="*/ 310547 h 334902"/>
                <a:gd name="connsiteX35" fmla="*/ 45589 w 274516"/>
                <a:gd name="connsiteY35" fmla="*/ 313500 h 334902"/>
                <a:gd name="connsiteX36" fmla="*/ 60448 w 274516"/>
                <a:gd name="connsiteY36" fmla="*/ 322454 h 334902"/>
                <a:gd name="connsiteX37" fmla="*/ 60448 w 274516"/>
                <a:gd name="connsiteY37" fmla="*/ 322454 h 334902"/>
                <a:gd name="connsiteX38" fmla="*/ 60448 w 274516"/>
                <a:gd name="connsiteY38" fmla="*/ 322454 h 334902"/>
                <a:gd name="connsiteX39" fmla="*/ 76927 w 274516"/>
                <a:gd name="connsiteY39" fmla="*/ 328835 h 334902"/>
                <a:gd name="connsiteX40" fmla="*/ 102168 w 274516"/>
                <a:gd name="connsiteY40" fmla="*/ 334360 h 334902"/>
                <a:gd name="connsiteX41" fmla="*/ 117122 w 274516"/>
                <a:gd name="connsiteY41" fmla="*/ 332740 h 334902"/>
                <a:gd name="connsiteX42" fmla="*/ 124932 w 274516"/>
                <a:gd name="connsiteY42" fmla="*/ 331312 h 334902"/>
                <a:gd name="connsiteX43" fmla="*/ 124932 w 274516"/>
                <a:gd name="connsiteY43" fmla="*/ 331312 h 334902"/>
                <a:gd name="connsiteX44" fmla="*/ 165414 w 274516"/>
                <a:gd name="connsiteY44" fmla="*/ 311023 h 334902"/>
                <a:gd name="connsiteX45" fmla="*/ 165414 w 274516"/>
                <a:gd name="connsiteY45" fmla="*/ 311023 h 334902"/>
                <a:gd name="connsiteX46" fmla="*/ 166557 w 274516"/>
                <a:gd name="connsiteY46" fmla="*/ 309881 h 334902"/>
                <a:gd name="connsiteX47" fmla="*/ 181606 w 274516"/>
                <a:gd name="connsiteY47" fmla="*/ 297307 h 334902"/>
                <a:gd name="connsiteX48" fmla="*/ 189131 w 274516"/>
                <a:gd name="connsiteY48" fmla="*/ 287402 h 334902"/>
                <a:gd name="connsiteX49" fmla="*/ 189131 w 274516"/>
                <a:gd name="connsiteY49" fmla="*/ 287402 h 334902"/>
                <a:gd name="connsiteX50" fmla="*/ 190274 w 274516"/>
                <a:gd name="connsiteY50" fmla="*/ 285878 h 334902"/>
                <a:gd name="connsiteX51" fmla="*/ 202561 w 274516"/>
                <a:gd name="connsiteY51" fmla="*/ 270828 h 334902"/>
                <a:gd name="connsiteX52" fmla="*/ 208276 w 274516"/>
                <a:gd name="connsiteY52" fmla="*/ 264161 h 334902"/>
                <a:gd name="connsiteX53" fmla="*/ 208276 w 274516"/>
                <a:gd name="connsiteY53" fmla="*/ 264161 h 334902"/>
                <a:gd name="connsiteX54" fmla="*/ 226088 w 274516"/>
                <a:gd name="connsiteY54" fmla="*/ 237395 h 334902"/>
                <a:gd name="connsiteX55" fmla="*/ 226088 w 274516"/>
                <a:gd name="connsiteY55" fmla="*/ 237395 h 334902"/>
                <a:gd name="connsiteX56" fmla="*/ 236947 w 274516"/>
                <a:gd name="connsiteY56" fmla="*/ 219393 h 334902"/>
                <a:gd name="connsiteX57" fmla="*/ 240566 w 274516"/>
                <a:gd name="connsiteY57" fmla="*/ 212821 h 334902"/>
                <a:gd name="connsiteX58" fmla="*/ 241899 w 274516"/>
                <a:gd name="connsiteY58" fmla="*/ 210916 h 334902"/>
                <a:gd name="connsiteX59" fmla="*/ 241899 w 274516"/>
                <a:gd name="connsiteY59" fmla="*/ 210916 h 334902"/>
                <a:gd name="connsiteX60" fmla="*/ 250758 w 274516"/>
                <a:gd name="connsiteY60" fmla="*/ 192628 h 334902"/>
                <a:gd name="connsiteX61" fmla="*/ 250758 w 274516"/>
                <a:gd name="connsiteY61" fmla="*/ 192628 h 334902"/>
                <a:gd name="connsiteX62" fmla="*/ 258378 w 274516"/>
                <a:gd name="connsiteY62" fmla="*/ 174340 h 334902"/>
                <a:gd name="connsiteX63" fmla="*/ 262664 w 274516"/>
                <a:gd name="connsiteY63" fmla="*/ 158052 h 334902"/>
                <a:gd name="connsiteX64" fmla="*/ 262664 w 274516"/>
                <a:gd name="connsiteY64" fmla="*/ 158052 h 334902"/>
                <a:gd name="connsiteX65" fmla="*/ 266950 w 274516"/>
                <a:gd name="connsiteY65" fmla="*/ 149384 h 334902"/>
                <a:gd name="connsiteX66" fmla="*/ 266950 w 274516"/>
                <a:gd name="connsiteY66" fmla="*/ 149384 h 334902"/>
                <a:gd name="connsiteX67" fmla="*/ 266950 w 274516"/>
                <a:gd name="connsiteY67" fmla="*/ 149384 h 334902"/>
                <a:gd name="connsiteX68" fmla="*/ 268950 w 274516"/>
                <a:gd name="connsiteY68" fmla="*/ 141193 h 334902"/>
                <a:gd name="connsiteX69" fmla="*/ 271046 w 274516"/>
                <a:gd name="connsiteY69" fmla="*/ 129763 h 334902"/>
                <a:gd name="connsiteX70" fmla="*/ 271998 w 274516"/>
                <a:gd name="connsiteY70" fmla="*/ 118238 h 334902"/>
                <a:gd name="connsiteX71" fmla="*/ 271998 w 274516"/>
                <a:gd name="connsiteY71" fmla="*/ 118238 h 334902"/>
                <a:gd name="connsiteX72" fmla="*/ 271998 w 274516"/>
                <a:gd name="connsiteY72" fmla="*/ 118238 h 334902"/>
                <a:gd name="connsiteX73" fmla="*/ 271046 w 274516"/>
                <a:gd name="connsiteY73" fmla="*/ 116047 h 334902"/>
                <a:gd name="connsiteX74" fmla="*/ 271903 w 274516"/>
                <a:gd name="connsiteY74" fmla="*/ 87662 h 334902"/>
                <a:gd name="connsiteX75" fmla="*/ 271903 w 274516"/>
                <a:gd name="connsiteY75" fmla="*/ 87662 h 334902"/>
                <a:gd name="connsiteX76" fmla="*/ 271903 w 274516"/>
                <a:gd name="connsiteY76" fmla="*/ 87662 h 334902"/>
                <a:gd name="connsiteX77" fmla="*/ 271522 w 274516"/>
                <a:gd name="connsiteY77" fmla="*/ 83186 h 334902"/>
                <a:gd name="connsiteX78" fmla="*/ 271522 w 274516"/>
                <a:gd name="connsiteY78" fmla="*/ 83186 h 334902"/>
                <a:gd name="connsiteX79" fmla="*/ 271046 w 274516"/>
                <a:gd name="connsiteY79" fmla="*/ 79756 h 334902"/>
                <a:gd name="connsiteX80" fmla="*/ 271046 w 274516"/>
                <a:gd name="connsiteY80" fmla="*/ 79756 h 334902"/>
                <a:gd name="connsiteX81" fmla="*/ 262188 w 274516"/>
                <a:gd name="connsiteY81" fmla="*/ 61659 h 334902"/>
                <a:gd name="connsiteX82" fmla="*/ 262188 w 274516"/>
                <a:gd name="connsiteY82" fmla="*/ 61659 h 334902"/>
                <a:gd name="connsiteX83" fmla="*/ 254472 w 274516"/>
                <a:gd name="connsiteY83" fmla="*/ 52991 h 334902"/>
                <a:gd name="connsiteX84" fmla="*/ 244947 w 274516"/>
                <a:gd name="connsiteY84" fmla="*/ 39656 h 334902"/>
                <a:gd name="connsiteX85" fmla="*/ 229422 w 274516"/>
                <a:gd name="connsiteY85" fmla="*/ 24416 h 334902"/>
                <a:gd name="connsiteX86" fmla="*/ 229327 w 274516"/>
                <a:gd name="connsiteY86" fmla="*/ 24321 h 334902"/>
                <a:gd name="connsiteX87" fmla="*/ 229327 w 274516"/>
                <a:gd name="connsiteY87" fmla="*/ 24321 h 334902"/>
                <a:gd name="connsiteX88" fmla="*/ 224278 w 274516"/>
                <a:gd name="connsiteY88" fmla="*/ 19749 h 334902"/>
                <a:gd name="connsiteX89" fmla="*/ 216182 w 274516"/>
                <a:gd name="connsiteY89" fmla="*/ 14320 h 334902"/>
                <a:gd name="connsiteX90" fmla="*/ 216182 w 274516"/>
                <a:gd name="connsiteY90" fmla="*/ 14320 h 334902"/>
                <a:gd name="connsiteX91" fmla="*/ 207705 w 274516"/>
                <a:gd name="connsiteY91" fmla="*/ 9653 h 334902"/>
                <a:gd name="connsiteX92" fmla="*/ 187797 w 274516"/>
                <a:gd name="connsiteY92" fmla="*/ 2699 h 334902"/>
                <a:gd name="connsiteX93" fmla="*/ 182654 w 274516"/>
                <a:gd name="connsiteY93" fmla="*/ 1556 h 334902"/>
                <a:gd name="connsiteX94" fmla="*/ 182654 w 274516"/>
                <a:gd name="connsiteY94" fmla="*/ 1556 h 334902"/>
                <a:gd name="connsiteX95" fmla="*/ 162937 w 274516"/>
                <a:gd name="connsiteY95" fmla="*/ 1175 h 334902"/>
                <a:gd name="connsiteX96" fmla="*/ 157984 w 274516"/>
                <a:gd name="connsiteY96" fmla="*/ 2223 h 334902"/>
                <a:gd name="connsiteX97" fmla="*/ 157984 w 274516"/>
                <a:gd name="connsiteY97" fmla="*/ 2223 h 334902"/>
                <a:gd name="connsiteX98" fmla="*/ 137982 w 274516"/>
                <a:gd name="connsiteY98" fmla="*/ 9176 h 334902"/>
                <a:gd name="connsiteX99" fmla="*/ 137982 w 274516"/>
                <a:gd name="connsiteY99" fmla="*/ 9176 h 334902"/>
                <a:gd name="connsiteX100" fmla="*/ 128171 w 274516"/>
                <a:gd name="connsiteY100" fmla="*/ 12796 h 334902"/>
                <a:gd name="connsiteX101" fmla="*/ 117979 w 274516"/>
                <a:gd name="connsiteY101" fmla="*/ 18606 h 334902"/>
                <a:gd name="connsiteX102" fmla="*/ 109883 w 274516"/>
                <a:gd name="connsiteY102" fmla="*/ 24131 h 334902"/>
                <a:gd name="connsiteX103" fmla="*/ 107978 w 274516"/>
                <a:gd name="connsiteY103" fmla="*/ 25750 h 334902"/>
                <a:gd name="connsiteX104" fmla="*/ 98167 w 274516"/>
                <a:gd name="connsiteY104" fmla="*/ 31941 h 334902"/>
                <a:gd name="connsiteX105" fmla="*/ 98167 w 274516"/>
                <a:gd name="connsiteY105" fmla="*/ 31941 h 334902"/>
                <a:gd name="connsiteX106" fmla="*/ 98167 w 274516"/>
                <a:gd name="connsiteY106" fmla="*/ 31941 h 334902"/>
                <a:gd name="connsiteX107" fmla="*/ 79403 w 274516"/>
                <a:gd name="connsiteY107" fmla="*/ 50800 h 334902"/>
                <a:gd name="connsiteX108" fmla="*/ 79403 w 274516"/>
                <a:gd name="connsiteY108" fmla="*/ 50800 h 334902"/>
                <a:gd name="connsiteX109" fmla="*/ 79403 w 274516"/>
                <a:gd name="connsiteY109" fmla="*/ 50800 h 334902"/>
                <a:gd name="connsiteX110" fmla="*/ 78260 w 274516"/>
                <a:gd name="connsiteY110" fmla="*/ 51944 h 334902"/>
                <a:gd name="connsiteX111" fmla="*/ 77879 w 274516"/>
                <a:gd name="connsiteY111" fmla="*/ 52039 h 334902"/>
                <a:gd name="connsiteX112" fmla="*/ 65115 w 274516"/>
                <a:gd name="connsiteY112" fmla="*/ 62802 h 334902"/>
                <a:gd name="connsiteX113" fmla="*/ 197227 w 274516"/>
                <a:gd name="connsiteY113" fmla="*/ 269018 h 334902"/>
                <a:gd name="connsiteX114" fmla="*/ 196941 w 274516"/>
                <a:gd name="connsiteY114" fmla="*/ 269304 h 334902"/>
                <a:gd name="connsiteX115" fmla="*/ 196941 w 274516"/>
                <a:gd name="connsiteY115" fmla="*/ 268828 h 334902"/>
                <a:gd name="connsiteX116" fmla="*/ 197227 w 274516"/>
                <a:gd name="connsiteY116" fmla="*/ 269018 h 334902"/>
                <a:gd name="connsiteX117" fmla="*/ 255997 w 274516"/>
                <a:gd name="connsiteY117" fmla="*/ 94425 h 334902"/>
                <a:gd name="connsiteX118" fmla="*/ 256187 w 274516"/>
                <a:gd name="connsiteY118" fmla="*/ 94901 h 334902"/>
                <a:gd name="connsiteX119" fmla="*/ 255806 w 274516"/>
                <a:gd name="connsiteY119" fmla="*/ 94520 h 334902"/>
                <a:gd name="connsiteX120" fmla="*/ 255997 w 274516"/>
                <a:gd name="connsiteY120" fmla="*/ 94425 h 334902"/>
                <a:gd name="connsiteX121" fmla="*/ 199704 w 274516"/>
                <a:gd name="connsiteY121" fmla="*/ 237109 h 334902"/>
                <a:gd name="connsiteX122" fmla="*/ 199704 w 274516"/>
                <a:gd name="connsiteY122" fmla="*/ 237205 h 334902"/>
                <a:gd name="connsiteX123" fmla="*/ 199132 w 274516"/>
                <a:gd name="connsiteY123" fmla="*/ 236729 h 334902"/>
                <a:gd name="connsiteX124" fmla="*/ 199704 w 274516"/>
                <a:gd name="connsiteY124" fmla="*/ 237109 h 334902"/>
                <a:gd name="connsiteX125" fmla="*/ 182654 w 274516"/>
                <a:gd name="connsiteY125" fmla="*/ 152718 h 334902"/>
                <a:gd name="connsiteX126" fmla="*/ 182654 w 274516"/>
                <a:gd name="connsiteY126" fmla="*/ 152718 h 334902"/>
                <a:gd name="connsiteX127" fmla="*/ 181035 w 274516"/>
                <a:gd name="connsiteY127" fmla="*/ 152718 h 334902"/>
                <a:gd name="connsiteX128" fmla="*/ 181035 w 274516"/>
                <a:gd name="connsiteY128" fmla="*/ 152718 h 334902"/>
                <a:gd name="connsiteX129" fmla="*/ 182654 w 274516"/>
                <a:gd name="connsiteY129" fmla="*/ 152718 h 334902"/>
                <a:gd name="connsiteX130" fmla="*/ 109788 w 274516"/>
                <a:gd name="connsiteY130" fmla="*/ 249682 h 334902"/>
                <a:gd name="connsiteX131" fmla="*/ 109026 w 274516"/>
                <a:gd name="connsiteY131" fmla="*/ 250445 h 334902"/>
                <a:gd name="connsiteX132" fmla="*/ 109121 w 274516"/>
                <a:gd name="connsiteY132" fmla="*/ 249587 h 334902"/>
                <a:gd name="connsiteX133" fmla="*/ 109788 w 274516"/>
                <a:gd name="connsiteY133" fmla="*/ 249682 h 334902"/>
                <a:gd name="connsiteX134" fmla="*/ 150840 w 274516"/>
                <a:gd name="connsiteY134" fmla="*/ 142622 h 334902"/>
                <a:gd name="connsiteX135" fmla="*/ 150840 w 274516"/>
                <a:gd name="connsiteY135" fmla="*/ 142622 h 334902"/>
                <a:gd name="connsiteX136" fmla="*/ 150840 w 274516"/>
                <a:gd name="connsiteY136" fmla="*/ 142622 h 334902"/>
                <a:gd name="connsiteX137" fmla="*/ 150650 w 274516"/>
                <a:gd name="connsiteY137" fmla="*/ 142526 h 334902"/>
                <a:gd name="connsiteX138" fmla="*/ 150840 w 274516"/>
                <a:gd name="connsiteY138" fmla="*/ 142622 h 334902"/>
                <a:gd name="connsiteX139" fmla="*/ 150840 w 274516"/>
                <a:gd name="connsiteY139" fmla="*/ 142622 h 334902"/>
                <a:gd name="connsiteX140" fmla="*/ 150840 w 274516"/>
                <a:gd name="connsiteY140" fmla="*/ 142622 h 334902"/>
                <a:gd name="connsiteX141" fmla="*/ 135600 w 274516"/>
                <a:gd name="connsiteY141" fmla="*/ 197581 h 334902"/>
                <a:gd name="connsiteX142" fmla="*/ 135600 w 274516"/>
                <a:gd name="connsiteY142" fmla="*/ 197581 h 334902"/>
                <a:gd name="connsiteX143" fmla="*/ 135600 w 274516"/>
                <a:gd name="connsiteY143" fmla="*/ 197581 h 334902"/>
                <a:gd name="connsiteX144" fmla="*/ 135600 w 274516"/>
                <a:gd name="connsiteY144" fmla="*/ 197581 h 334902"/>
                <a:gd name="connsiteX145" fmla="*/ 135600 w 274516"/>
                <a:gd name="connsiteY145" fmla="*/ 197581 h 334902"/>
                <a:gd name="connsiteX146" fmla="*/ 135600 w 274516"/>
                <a:gd name="connsiteY146" fmla="*/ 197581 h 334902"/>
                <a:gd name="connsiteX147" fmla="*/ 165604 w 274516"/>
                <a:gd name="connsiteY147" fmla="*/ 217679 h 334902"/>
                <a:gd name="connsiteX148" fmla="*/ 165604 w 274516"/>
                <a:gd name="connsiteY148" fmla="*/ 217679 h 334902"/>
                <a:gd name="connsiteX149" fmla="*/ 165699 w 274516"/>
                <a:gd name="connsiteY149" fmla="*/ 217488 h 334902"/>
                <a:gd name="connsiteX150" fmla="*/ 165604 w 274516"/>
                <a:gd name="connsiteY150" fmla="*/ 217679 h 334902"/>
                <a:gd name="connsiteX151" fmla="*/ 165604 w 274516"/>
                <a:gd name="connsiteY151" fmla="*/ 217679 h 334902"/>
                <a:gd name="connsiteX152" fmla="*/ 114360 w 274516"/>
                <a:gd name="connsiteY152" fmla="*/ 254540 h 334902"/>
                <a:gd name="connsiteX153" fmla="*/ 116836 w 274516"/>
                <a:gd name="connsiteY153" fmla="*/ 250064 h 334902"/>
                <a:gd name="connsiteX154" fmla="*/ 116741 w 274516"/>
                <a:gd name="connsiteY154" fmla="*/ 255112 h 334902"/>
                <a:gd name="connsiteX155" fmla="*/ 114360 w 274516"/>
                <a:gd name="connsiteY155" fmla="*/ 254540 h 334902"/>
                <a:gd name="connsiteX156" fmla="*/ 200275 w 274516"/>
                <a:gd name="connsiteY156" fmla="*/ 182817 h 334902"/>
                <a:gd name="connsiteX157" fmla="*/ 200561 w 274516"/>
                <a:gd name="connsiteY157" fmla="*/ 182817 h 334902"/>
                <a:gd name="connsiteX158" fmla="*/ 200085 w 274516"/>
                <a:gd name="connsiteY158" fmla="*/ 183293 h 334902"/>
                <a:gd name="connsiteX159" fmla="*/ 200275 w 274516"/>
                <a:gd name="connsiteY159" fmla="*/ 182817 h 334902"/>
                <a:gd name="connsiteX160" fmla="*/ 165890 w 274516"/>
                <a:gd name="connsiteY160" fmla="*/ 104426 h 334902"/>
                <a:gd name="connsiteX161" fmla="*/ 165890 w 274516"/>
                <a:gd name="connsiteY161" fmla="*/ 104426 h 334902"/>
                <a:gd name="connsiteX162" fmla="*/ 165890 w 274516"/>
                <a:gd name="connsiteY162" fmla="*/ 104426 h 334902"/>
                <a:gd name="connsiteX163" fmla="*/ 165890 w 274516"/>
                <a:gd name="connsiteY163" fmla="*/ 104426 h 334902"/>
                <a:gd name="connsiteX164" fmla="*/ 99977 w 274516"/>
                <a:gd name="connsiteY164" fmla="*/ 106998 h 334902"/>
                <a:gd name="connsiteX165" fmla="*/ 99310 w 274516"/>
                <a:gd name="connsiteY165" fmla="*/ 107570 h 334902"/>
                <a:gd name="connsiteX166" fmla="*/ 99501 w 274516"/>
                <a:gd name="connsiteY166" fmla="*/ 106998 h 334902"/>
                <a:gd name="connsiteX167" fmla="*/ 99977 w 274516"/>
                <a:gd name="connsiteY167" fmla="*/ 106998 h 334902"/>
                <a:gd name="connsiteX168" fmla="*/ 79213 w 274516"/>
                <a:gd name="connsiteY168" fmla="*/ 233966 h 334902"/>
                <a:gd name="connsiteX169" fmla="*/ 79213 w 274516"/>
                <a:gd name="connsiteY169" fmla="*/ 234157 h 334902"/>
                <a:gd name="connsiteX170" fmla="*/ 79022 w 274516"/>
                <a:gd name="connsiteY170" fmla="*/ 233966 h 334902"/>
                <a:gd name="connsiteX171" fmla="*/ 79213 w 274516"/>
                <a:gd name="connsiteY171" fmla="*/ 233966 h 334902"/>
                <a:gd name="connsiteX172" fmla="*/ 95119 w 274516"/>
                <a:gd name="connsiteY172" fmla="*/ 76328 h 334902"/>
                <a:gd name="connsiteX173" fmla="*/ 94929 w 274516"/>
                <a:gd name="connsiteY173" fmla="*/ 76518 h 334902"/>
                <a:gd name="connsiteX174" fmla="*/ 94833 w 274516"/>
                <a:gd name="connsiteY174" fmla="*/ 76328 h 334902"/>
                <a:gd name="connsiteX175" fmla="*/ 95119 w 274516"/>
                <a:gd name="connsiteY175" fmla="*/ 76328 h 334902"/>
                <a:gd name="connsiteX176" fmla="*/ 93976 w 274516"/>
                <a:gd name="connsiteY176" fmla="*/ 76423 h 334902"/>
                <a:gd name="connsiteX177" fmla="*/ 93881 w 274516"/>
                <a:gd name="connsiteY177" fmla="*/ 76518 h 334902"/>
                <a:gd name="connsiteX178" fmla="*/ 93786 w 274516"/>
                <a:gd name="connsiteY178" fmla="*/ 76423 h 334902"/>
                <a:gd name="connsiteX179" fmla="*/ 93976 w 274516"/>
                <a:gd name="connsiteY179" fmla="*/ 76423 h 334902"/>
                <a:gd name="connsiteX180" fmla="*/ 111121 w 274516"/>
                <a:gd name="connsiteY180" fmla="*/ 65945 h 334902"/>
                <a:gd name="connsiteX181" fmla="*/ 111121 w 274516"/>
                <a:gd name="connsiteY181" fmla="*/ 65945 h 334902"/>
                <a:gd name="connsiteX182" fmla="*/ 111216 w 274516"/>
                <a:gd name="connsiteY182" fmla="*/ 65945 h 334902"/>
                <a:gd name="connsiteX183" fmla="*/ 111121 w 274516"/>
                <a:gd name="connsiteY183" fmla="*/ 65945 h 334902"/>
                <a:gd name="connsiteX184" fmla="*/ 57496 w 274516"/>
                <a:gd name="connsiteY184" fmla="*/ 169006 h 334902"/>
                <a:gd name="connsiteX185" fmla="*/ 57496 w 274516"/>
                <a:gd name="connsiteY185" fmla="*/ 169006 h 334902"/>
                <a:gd name="connsiteX186" fmla="*/ 57496 w 274516"/>
                <a:gd name="connsiteY186" fmla="*/ 169006 h 334902"/>
                <a:gd name="connsiteX187" fmla="*/ 57496 w 274516"/>
                <a:gd name="connsiteY187" fmla="*/ 169006 h 334902"/>
                <a:gd name="connsiteX188" fmla="*/ 72164 w 274516"/>
                <a:gd name="connsiteY188" fmla="*/ 214249 h 334902"/>
                <a:gd name="connsiteX189" fmla="*/ 72069 w 274516"/>
                <a:gd name="connsiteY189" fmla="*/ 214059 h 334902"/>
                <a:gd name="connsiteX190" fmla="*/ 72450 w 274516"/>
                <a:gd name="connsiteY190" fmla="*/ 214059 h 334902"/>
                <a:gd name="connsiteX191" fmla="*/ 72164 w 274516"/>
                <a:gd name="connsiteY191" fmla="*/ 214249 h 334902"/>
                <a:gd name="connsiteX192" fmla="*/ 77307 w 274516"/>
                <a:gd name="connsiteY192" fmla="*/ 219012 h 334902"/>
                <a:gd name="connsiteX193" fmla="*/ 77117 w 274516"/>
                <a:gd name="connsiteY193" fmla="*/ 219203 h 334902"/>
                <a:gd name="connsiteX194" fmla="*/ 77022 w 274516"/>
                <a:gd name="connsiteY194" fmla="*/ 219012 h 334902"/>
                <a:gd name="connsiteX195" fmla="*/ 77307 w 274516"/>
                <a:gd name="connsiteY195" fmla="*/ 219012 h 334902"/>
                <a:gd name="connsiteX196" fmla="*/ 232279 w 274516"/>
                <a:gd name="connsiteY196" fmla="*/ 171197 h 334902"/>
                <a:gd name="connsiteX197" fmla="*/ 232279 w 274516"/>
                <a:gd name="connsiteY197" fmla="*/ 171197 h 334902"/>
                <a:gd name="connsiteX198" fmla="*/ 232470 w 274516"/>
                <a:gd name="connsiteY198" fmla="*/ 171578 h 334902"/>
                <a:gd name="connsiteX199" fmla="*/ 232089 w 274516"/>
                <a:gd name="connsiteY199" fmla="*/ 171387 h 334902"/>
                <a:gd name="connsiteX200" fmla="*/ 232279 w 274516"/>
                <a:gd name="connsiteY200" fmla="*/ 171197 h 334902"/>
                <a:gd name="connsiteX201" fmla="*/ 121884 w 274516"/>
                <a:gd name="connsiteY201" fmla="*/ 50324 h 334902"/>
                <a:gd name="connsiteX202" fmla="*/ 122551 w 274516"/>
                <a:gd name="connsiteY202" fmla="*/ 49657 h 334902"/>
                <a:gd name="connsiteX203" fmla="*/ 122170 w 274516"/>
                <a:gd name="connsiteY203" fmla="*/ 51086 h 334902"/>
                <a:gd name="connsiteX204" fmla="*/ 121884 w 274516"/>
                <a:gd name="connsiteY204" fmla="*/ 50324 h 334902"/>
                <a:gd name="connsiteX205" fmla="*/ 64068 w 274516"/>
                <a:gd name="connsiteY205" fmla="*/ 199009 h 334902"/>
                <a:gd name="connsiteX206" fmla="*/ 64068 w 274516"/>
                <a:gd name="connsiteY206" fmla="*/ 199009 h 334902"/>
                <a:gd name="connsiteX207" fmla="*/ 64068 w 274516"/>
                <a:gd name="connsiteY207" fmla="*/ 199009 h 334902"/>
                <a:gd name="connsiteX208" fmla="*/ 64068 w 274516"/>
                <a:gd name="connsiteY208" fmla="*/ 199009 h 334902"/>
                <a:gd name="connsiteX209" fmla="*/ 140077 w 274516"/>
                <a:gd name="connsiteY209" fmla="*/ 308833 h 334902"/>
                <a:gd name="connsiteX210" fmla="*/ 140554 w 274516"/>
                <a:gd name="connsiteY210" fmla="*/ 308833 h 334902"/>
                <a:gd name="connsiteX211" fmla="*/ 140363 w 274516"/>
                <a:gd name="connsiteY211" fmla="*/ 309023 h 334902"/>
                <a:gd name="connsiteX212" fmla="*/ 140363 w 274516"/>
                <a:gd name="connsiteY212" fmla="*/ 309023 h 334902"/>
                <a:gd name="connsiteX213" fmla="*/ 140363 w 274516"/>
                <a:gd name="connsiteY213" fmla="*/ 309023 h 334902"/>
                <a:gd name="connsiteX214" fmla="*/ 140363 w 274516"/>
                <a:gd name="connsiteY214" fmla="*/ 309023 h 334902"/>
                <a:gd name="connsiteX215" fmla="*/ 140077 w 274516"/>
                <a:gd name="connsiteY215" fmla="*/ 308833 h 334902"/>
                <a:gd name="connsiteX216" fmla="*/ 243900 w 274516"/>
                <a:gd name="connsiteY216" fmla="*/ 96425 h 334902"/>
                <a:gd name="connsiteX217" fmla="*/ 243995 w 274516"/>
                <a:gd name="connsiteY217" fmla="*/ 96235 h 334902"/>
                <a:gd name="connsiteX218" fmla="*/ 244186 w 274516"/>
                <a:gd name="connsiteY218" fmla="*/ 96330 h 334902"/>
                <a:gd name="connsiteX219" fmla="*/ 243900 w 274516"/>
                <a:gd name="connsiteY219" fmla="*/ 96425 h 334902"/>
                <a:gd name="connsiteX220" fmla="*/ 86356 w 274516"/>
                <a:gd name="connsiteY220" fmla="*/ 67183 h 334902"/>
                <a:gd name="connsiteX221" fmla="*/ 86071 w 274516"/>
                <a:gd name="connsiteY221" fmla="*/ 67565 h 334902"/>
                <a:gd name="connsiteX222" fmla="*/ 86071 w 274516"/>
                <a:gd name="connsiteY222" fmla="*/ 67565 h 334902"/>
                <a:gd name="connsiteX223" fmla="*/ 85880 w 274516"/>
                <a:gd name="connsiteY223" fmla="*/ 66993 h 334902"/>
                <a:gd name="connsiteX224" fmla="*/ 86356 w 274516"/>
                <a:gd name="connsiteY224" fmla="*/ 67183 h 334902"/>
                <a:gd name="connsiteX225" fmla="*/ 24444 w 274516"/>
                <a:gd name="connsiteY225" fmla="*/ 171958 h 334902"/>
                <a:gd name="connsiteX226" fmla="*/ 24253 w 274516"/>
                <a:gd name="connsiteY226" fmla="*/ 172149 h 334902"/>
                <a:gd name="connsiteX227" fmla="*/ 24253 w 274516"/>
                <a:gd name="connsiteY227" fmla="*/ 172149 h 334902"/>
                <a:gd name="connsiteX228" fmla="*/ 24253 w 274516"/>
                <a:gd name="connsiteY228" fmla="*/ 172149 h 334902"/>
                <a:gd name="connsiteX229" fmla="*/ 24253 w 274516"/>
                <a:gd name="connsiteY229" fmla="*/ 172149 h 334902"/>
                <a:gd name="connsiteX230" fmla="*/ 24063 w 274516"/>
                <a:gd name="connsiteY230" fmla="*/ 171768 h 334902"/>
                <a:gd name="connsiteX231" fmla="*/ 24444 w 274516"/>
                <a:gd name="connsiteY231" fmla="*/ 171958 h 334902"/>
                <a:gd name="connsiteX232" fmla="*/ 14157 w 274516"/>
                <a:gd name="connsiteY232" fmla="*/ 202153 h 334902"/>
                <a:gd name="connsiteX233" fmla="*/ 14157 w 274516"/>
                <a:gd name="connsiteY233" fmla="*/ 202439 h 334902"/>
                <a:gd name="connsiteX234" fmla="*/ 13966 w 274516"/>
                <a:gd name="connsiteY234" fmla="*/ 202343 h 334902"/>
                <a:gd name="connsiteX235" fmla="*/ 14157 w 274516"/>
                <a:gd name="connsiteY235" fmla="*/ 202153 h 334902"/>
                <a:gd name="connsiteX236" fmla="*/ 237137 w 274516"/>
                <a:gd name="connsiteY236" fmla="*/ 176531 h 334902"/>
                <a:gd name="connsiteX237" fmla="*/ 237232 w 274516"/>
                <a:gd name="connsiteY237" fmla="*/ 176245 h 334902"/>
                <a:gd name="connsiteX238" fmla="*/ 237232 w 274516"/>
                <a:gd name="connsiteY238" fmla="*/ 176245 h 334902"/>
                <a:gd name="connsiteX239" fmla="*/ 237232 w 274516"/>
                <a:gd name="connsiteY239" fmla="*/ 176245 h 334902"/>
                <a:gd name="connsiteX240" fmla="*/ 237423 w 274516"/>
                <a:gd name="connsiteY240" fmla="*/ 176435 h 334902"/>
                <a:gd name="connsiteX241" fmla="*/ 237137 w 274516"/>
                <a:gd name="connsiteY241" fmla="*/ 176531 h 334902"/>
                <a:gd name="connsiteX242" fmla="*/ 255806 w 274516"/>
                <a:gd name="connsiteY242" fmla="*/ 104903 h 334902"/>
                <a:gd name="connsiteX243" fmla="*/ 255806 w 274516"/>
                <a:gd name="connsiteY243" fmla="*/ 104712 h 334902"/>
                <a:gd name="connsiteX244" fmla="*/ 255806 w 274516"/>
                <a:gd name="connsiteY244" fmla="*/ 104712 h 334902"/>
                <a:gd name="connsiteX245" fmla="*/ 255806 w 274516"/>
                <a:gd name="connsiteY245" fmla="*/ 104712 h 334902"/>
                <a:gd name="connsiteX246" fmla="*/ 255997 w 274516"/>
                <a:gd name="connsiteY246" fmla="*/ 104903 h 334902"/>
                <a:gd name="connsiteX247" fmla="*/ 255806 w 274516"/>
                <a:gd name="connsiteY247" fmla="*/ 104903 h 334902"/>
                <a:gd name="connsiteX248" fmla="*/ 78736 w 274516"/>
                <a:gd name="connsiteY248" fmla="*/ 300546 h 334902"/>
                <a:gd name="connsiteX249" fmla="*/ 78736 w 274516"/>
                <a:gd name="connsiteY249" fmla="*/ 300546 h 334902"/>
                <a:gd name="connsiteX250" fmla="*/ 78736 w 274516"/>
                <a:gd name="connsiteY250" fmla="*/ 300546 h 334902"/>
                <a:gd name="connsiteX251" fmla="*/ 78736 w 274516"/>
                <a:gd name="connsiteY251" fmla="*/ 300546 h 334902"/>
                <a:gd name="connsiteX252" fmla="*/ 105216 w 274516"/>
                <a:gd name="connsiteY252" fmla="*/ 323882 h 334902"/>
                <a:gd name="connsiteX253" fmla="*/ 105216 w 274516"/>
                <a:gd name="connsiteY253" fmla="*/ 323882 h 334902"/>
                <a:gd name="connsiteX254" fmla="*/ 105216 w 274516"/>
                <a:gd name="connsiteY254" fmla="*/ 323882 h 334902"/>
                <a:gd name="connsiteX255" fmla="*/ 105216 w 274516"/>
                <a:gd name="connsiteY255" fmla="*/ 323882 h 334902"/>
                <a:gd name="connsiteX256" fmla="*/ 105216 w 274516"/>
                <a:gd name="connsiteY256" fmla="*/ 323882 h 334902"/>
                <a:gd name="connsiteX257" fmla="*/ 163509 w 274516"/>
                <a:gd name="connsiteY257" fmla="*/ 295783 h 334902"/>
                <a:gd name="connsiteX258" fmla="*/ 163699 w 274516"/>
                <a:gd name="connsiteY258" fmla="*/ 295783 h 334902"/>
                <a:gd name="connsiteX259" fmla="*/ 163604 w 274516"/>
                <a:gd name="connsiteY259" fmla="*/ 295974 h 334902"/>
                <a:gd name="connsiteX260" fmla="*/ 163509 w 274516"/>
                <a:gd name="connsiteY260" fmla="*/ 295783 h 334902"/>
                <a:gd name="connsiteX261" fmla="*/ 259045 w 274516"/>
                <a:gd name="connsiteY261" fmla="*/ 138049 h 334902"/>
                <a:gd name="connsiteX262" fmla="*/ 259045 w 274516"/>
                <a:gd name="connsiteY262" fmla="*/ 138049 h 334902"/>
                <a:gd name="connsiteX263" fmla="*/ 259045 w 274516"/>
                <a:gd name="connsiteY263" fmla="*/ 138049 h 334902"/>
                <a:gd name="connsiteX264" fmla="*/ 259045 w 274516"/>
                <a:gd name="connsiteY264" fmla="*/ 138049 h 334902"/>
                <a:gd name="connsiteX265" fmla="*/ 237518 w 274516"/>
                <a:gd name="connsiteY265" fmla="*/ 72994 h 334902"/>
                <a:gd name="connsiteX266" fmla="*/ 237518 w 274516"/>
                <a:gd name="connsiteY266" fmla="*/ 72994 h 334902"/>
                <a:gd name="connsiteX267" fmla="*/ 237518 w 274516"/>
                <a:gd name="connsiteY267" fmla="*/ 72994 h 334902"/>
                <a:gd name="connsiteX268" fmla="*/ 237518 w 274516"/>
                <a:gd name="connsiteY268" fmla="*/ 72994 h 334902"/>
                <a:gd name="connsiteX269" fmla="*/ 47018 w 274516"/>
                <a:gd name="connsiteY269" fmla="*/ 308833 h 334902"/>
                <a:gd name="connsiteX270" fmla="*/ 47018 w 274516"/>
                <a:gd name="connsiteY270" fmla="*/ 308833 h 334902"/>
                <a:gd name="connsiteX271" fmla="*/ 47018 w 274516"/>
                <a:gd name="connsiteY271" fmla="*/ 308833 h 334902"/>
                <a:gd name="connsiteX272" fmla="*/ 46637 w 274516"/>
                <a:gd name="connsiteY272" fmla="*/ 309214 h 334902"/>
                <a:gd name="connsiteX273" fmla="*/ 46828 w 274516"/>
                <a:gd name="connsiteY273" fmla="*/ 308642 h 334902"/>
                <a:gd name="connsiteX274" fmla="*/ 47018 w 274516"/>
                <a:gd name="connsiteY274" fmla="*/ 308833 h 334902"/>
                <a:gd name="connsiteX275" fmla="*/ 166842 w 274516"/>
                <a:gd name="connsiteY275" fmla="*/ 302451 h 334902"/>
                <a:gd name="connsiteX276" fmla="*/ 167223 w 274516"/>
                <a:gd name="connsiteY276" fmla="*/ 302737 h 334902"/>
                <a:gd name="connsiteX277" fmla="*/ 166747 w 274516"/>
                <a:gd name="connsiteY277" fmla="*/ 302546 h 334902"/>
                <a:gd name="connsiteX278" fmla="*/ 166842 w 274516"/>
                <a:gd name="connsiteY278" fmla="*/ 302451 h 334902"/>
                <a:gd name="connsiteX279" fmla="*/ 176939 w 274516"/>
                <a:gd name="connsiteY279" fmla="*/ 292545 h 334902"/>
                <a:gd name="connsiteX280" fmla="*/ 176939 w 274516"/>
                <a:gd name="connsiteY280" fmla="*/ 292545 h 334902"/>
                <a:gd name="connsiteX281" fmla="*/ 176939 w 274516"/>
                <a:gd name="connsiteY281" fmla="*/ 292545 h 334902"/>
                <a:gd name="connsiteX282" fmla="*/ 176939 w 274516"/>
                <a:gd name="connsiteY282" fmla="*/ 292545 h 334902"/>
                <a:gd name="connsiteX283" fmla="*/ 176939 w 274516"/>
                <a:gd name="connsiteY283" fmla="*/ 292545 h 334902"/>
                <a:gd name="connsiteX284" fmla="*/ 207038 w 274516"/>
                <a:gd name="connsiteY284" fmla="*/ 249302 h 334902"/>
                <a:gd name="connsiteX285" fmla="*/ 207038 w 274516"/>
                <a:gd name="connsiteY285" fmla="*/ 249302 h 334902"/>
                <a:gd name="connsiteX286" fmla="*/ 207038 w 274516"/>
                <a:gd name="connsiteY286" fmla="*/ 249302 h 334902"/>
                <a:gd name="connsiteX287" fmla="*/ 207038 w 274516"/>
                <a:gd name="connsiteY287" fmla="*/ 249302 h 334902"/>
                <a:gd name="connsiteX288" fmla="*/ 207609 w 274516"/>
                <a:gd name="connsiteY288" fmla="*/ 248730 h 334902"/>
                <a:gd name="connsiteX289" fmla="*/ 207800 w 274516"/>
                <a:gd name="connsiteY289" fmla="*/ 249397 h 334902"/>
                <a:gd name="connsiteX290" fmla="*/ 207038 w 274516"/>
                <a:gd name="connsiteY290" fmla="*/ 249302 h 334902"/>
                <a:gd name="connsiteX291" fmla="*/ 260664 w 274516"/>
                <a:gd name="connsiteY291" fmla="*/ 143003 h 334902"/>
                <a:gd name="connsiteX292" fmla="*/ 260664 w 274516"/>
                <a:gd name="connsiteY292" fmla="*/ 143003 h 334902"/>
                <a:gd name="connsiteX293" fmla="*/ 260664 w 274516"/>
                <a:gd name="connsiteY293" fmla="*/ 143003 h 334902"/>
                <a:gd name="connsiteX294" fmla="*/ 260664 w 274516"/>
                <a:gd name="connsiteY294" fmla="*/ 143003 h 334902"/>
                <a:gd name="connsiteX295" fmla="*/ 252663 w 274516"/>
                <a:gd name="connsiteY295" fmla="*/ 74613 h 334902"/>
                <a:gd name="connsiteX296" fmla="*/ 252567 w 274516"/>
                <a:gd name="connsiteY296" fmla="*/ 74708 h 334902"/>
                <a:gd name="connsiteX297" fmla="*/ 252567 w 274516"/>
                <a:gd name="connsiteY297" fmla="*/ 74708 h 334902"/>
                <a:gd name="connsiteX298" fmla="*/ 252567 w 274516"/>
                <a:gd name="connsiteY298" fmla="*/ 74708 h 334902"/>
                <a:gd name="connsiteX299" fmla="*/ 252567 w 274516"/>
                <a:gd name="connsiteY299" fmla="*/ 74708 h 334902"/>
                <a:gd name="connsiteX300" fmla="*/ 252472 w 274516"/>
                <a:gd name="connsiteY300" fmla="*/ 74327 h 334902"/>
                <a:gd name="connsiteX301" fmla="*/ 252663 w 274516"/>
                <a:gd name="connsiteY301" fmla="*/ 74613 h 334902"/>
                <a:gd name="connsiteX302" fmla="*/ 41017 w 274516"/>
                <a:gd name="connsiteY302" fmla="*/ 102331 h 334902"/>
                <a:gd name="connsiteX303" fmla="*/ 41017 w 274516"/>
                <a:gd name="connsiteY303" fmla="*/ 102331 h 334902"/>
                <a:gd name="connsiteX304" fmla="*/ 41017 w 274516"/>
                <a:gd name="connsiteY304" fmla="*/ 102331 h 334902"/>
                <a:gd name="connsiteX305" fmla="*/ 41017 w 274516"/>
                <a:gd name="connsiteY305" fmla="*/ 102331 h 33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274516" h="334902">
                  <a:moveTo>
                    <a:pt x="65115" y="62802"/>
                  </a:moveTo>
                  <a:lnTo>
                    <a:pt x="65115" y="62802"/>
                  </a:lnTo>
                  <a:cubicBezTo>
                    <a:pt x="65115" y="62802"/>
                    <a:pt x="65115" y="62802"/>
                    <a:pt x="65115" y="62802"/>
                  </a:cubicBezTo>
                  <a:cubicBezTo>
                    <a:pt x="61115" y="67755"/>
                    <a:pt x="57019" y="72708"/>
                    <a:pt x="53019" y="77661"/>
                  </a:cubicBezTo>
                  <a:cubicBezTo>
                    <a:pt x="46732" y="83948"/>
                    <a:pt x="41970" y="91282"/>
                    <a:pt x="38160" y="99283"/>
                  </a:cubicBezTo>
                  <a:cubicBezTo>
                    <a:pt x="38160" y="99283"/>
                    <a:pt x="38160" y="99283"/>
                    <a:pt x="38160" y="99283"/>
                  </a:cubicBezTo>
                  <a:cubicBezTo>
                    <a:pt x="38160" y="99283"/>
                    <a:pt x="38160" y="99283"/>
                    <a:pt x="38160" y="99283"/>
                  </a:cubicBezTo>
                  <a:cubicBezTo>
                    <a:pt x="34731" y="103855"/>
                    <a:pt x="31302" y="108522"/>
                    <a:pt x="29587" y="114047"/>
                  </a:cubicBezTo>
                  <a:lnTo>
                    <a:pt x="29587" y="114047"/>
                  </a:lnTo>
                  <a:cubicBezTo>
                    <a:pt x="28254" y="115285"/>
                    <a:pt x="27111" y="116618"/>
                    <a:pt x="27492" y="118714"/>
                  </a:cubicBezTo>
                  <a:cubicBezTo>
                    <a:pt x="24348" y="122714"/>
                    <a:pt x="21681" y="127000"/>
                    <a:pt x="21015" y="132144"/>
                  </a:cubicBezTo>
                  <a:lnTo>
                    <a:pt x="21015" y="132144"/>
                  </a:lnTo>
                  <a:cubicBezTo>
                    <a:pt x="15871" y="138335"/>
                    <a:pt x="14157" y="145955"/>
                    <a:pt x="12252" y="153575"/>
                  </a:cubicBezTo>
                  <a:lnTo>
                    <a:pt x="12252" y="153575"/>
                  </a:lnTo>
                  <a:cubicBezTo>
                    <a:pt x="10442" y="156909"/>
                    <a:pt x="8823" y="160243"/>
                    <a:pt x="8918" y="164148"/>
                  </a:cubicBezTo>
                  <a:cubicBezTo>
                    <a:pt x="8918" y="164148"/>
                    <a:pt x="8918" y="164148"/>
                    <a:pt x="8918" y="164148"/>
                  </a:cubicBezTo>
                  <a:cubicBezTo>
                    <a:pt x="8347" y="165672"/>
                    <a:pt x="7870" y="167196"/>
                    <a:pt x="7299" y="168720"/>
                  </a:cubicBezTo>
                  <a:cubicBezTo>
                    <a:pt x="7299" y="168720"/>
                    <a:pt x="7299" y="168720"/>
                    <a:pt x="7299" y="168720"/>
                  </a:cubicBezTo>
                  <a:cubicBezTo>
                    <a:pt x="7299" y="168720"/>
                    <a:pt x="7299" y="168720"/>
                    <a:pt x="7299" y="168720"/>
                  </a:cubicBezTo>
                  <a:cubicBezTo>
                    <a:pt x="5775" y="171197"/>
                    <a:pt x="5108" y="173959"/>
                    <a:pt x="5584" y="176912"/>
                  </a:cubicBezTo>
                  <a:cubicBezTo>
                    <a:pt x="5584" y="176912"/>
                    <a:pt x="5584" y="176912"/>
                    <a:pt x="5584" y="176912"/>
                  </a:cubicBezTo>
                  <a:cubicBezTo>
                    <a:pt x="3298" y="181103"/>
                    <a:pt x="2727" y="185770"/>
                    <a:pt x="2727" y="190437"/>
                  </a:cubicBezTo>
                  <a:cubicBezTo>
                    <a:pt x="2346" y="193390"/>
                    <a:pt x="1965" y="196247"/>
                    <a:pt x="1488" y="199200"/>
                  </a:cubicBezTo>
                  <a:lnTo>
                    <a:pt x="1488" y="199200"/>
                  </a:lnTo>
                  <a:lnTo>
                    <a:pt x="1488" y="199200"/>
                  </a:lnTo>
                  <a:cubicBezTo>
                    <a:pt x="1298" y="201296"/>
                    <a:pt x="1203" y="203391"/>
                    <a:pt x="1012" y="205487"/>
                  </a:cubicBezTo>
                  <a:cubicBezTo>
                    <a:pt x="-226" y="213106"/>
                    <a:pt x="-512" y="220727"/>
                    <a:pt x="1203" y="228347"/>
                  </a:cubicBezTo>
                  <a:lnTo>
                    <a:pt x="1203" y="228347"/>
                  </a:lnTo>
                  <a:cubicBezTo>
                    <a:pt x="2631" y="237490"/>
                    <a:pt x="2250" y="247111"/>
                    <a:pt x="6918" y="255588"/>
                  </a:cubicBezTo>
                  <a:lnTo>
                    <a:pt x="6918" y="255588"/>
                  </a:lnTo>
                  <a:cubicBezTo>
                    <a:pt x="9775" y="266256"/>
                    <a:pt x="14157" y="276257"/>
                    <a:pt x="20920" y="285115"/>
                  </a:cubicBezTo>
                  <a:cubicBezTo>
                    <a:pt x="24158" y="293783"/>
                    <a:pt x="31016" y="299403"/>
                    <a:pt x="37493" y="305308"/>
                  </a:cubicBezTo>
                  <a:cubicBezTo>
                    <a:pt x="40160" y="308071"/>
                    <a:pt x="42922" y="310738"/>
                    <a:pt x="45589" y="313500"/>
                  </a:cubicBezTo>
                  <a:cubicBezTo>
                    <a:pt x="45589" y="312548"/>
                    <a:pt x="45589" y="311500"/>
                    <a:pt x="45589" y="310547"/>
                  </a:cubicBezTo>
                  <a:lnTo>
                    <a:pt x="45589" y="310547"/>
                  </a:lnTo>
                  <a:cubicBezTo>
                    <a:pt x="45208" y="311500"/>
                    <a:pt x="45208" y="312548"/>
                    <a:pt x="45589" y="313500"/>
                  </a:cubicBezTo>
                  <a:cubicBezTo>
                    <a:pt x="49685" y="317882"/>
                    <a:pt x="54733" y="320739"/>
                    <a:pt x="60448" y="322454"/>
                  </a:cubicBezTo>
                  <a:lnTo>
                    <a:pt x="60448" y="322454"/>
                  </a:lnTo>
                  <a:lnTo>
                    <a:pt x="60448" y="322454"/>
                  </a:lnTo>
                  <a:cubicBezTo>
                    <a:pt x="65782" y="325121"/>
                    <a:pt x="70735" y="328645"/>
                    <a:pt x="76927" y="328835"/>
                  </a:cubicBezTo>
                  <a:cubicBezTo>
                    <a:pt x="84737" y="333407"/>
                    <a:pt x="93309" y="334741"/>
                    <a:pt x="102168" y="334360"/>
                  </a:cubicBezTo>
                  <a:cubicBezTo>
                    <a:pt x="107311" y="335027"/>
                    <a:pt x="112359" y="335598"/>
                    <a:pt x="117122" y="332740"/>
                  </a:cubicBezTo>
                  <a:cubicBezTo>
                    <a:pt x="119980" y="333503"/>
                    <a:pt x="122551" y="332931"/>
                    <a:pt x="124932" y="331312"/>
                  </a:cubicBezTo>
                  <a:cubicBezTo>
                    <a:pt x="124932" y="331312"/>
                    <a:pt x="124932" y="331312"/>
                    <a:pt x="124932" y="331312"/>
                  </a:cubicBezTo>
                  <a:cubicBezTo>
                    <a:pt x="140649" y="328931"/>
                    <a:pt x="154650" y="323215"/>
                    <a:pt x="165414" y="311023"/>
                  </a:cubicBezTo>
                  <a:cubicBezTo>
                    <a:pt x="165414" y="311023"/>
                    <a:pt x="165414" y="311023"/>
                    <a:pt x="165414" y="311023"/>
                  </a:cubicBezTo>
                  <a:cubicBezTo>
                    <a:pt x="165985" y="310833"/>
                    <a:pt x="166366" y="310452"/>
                    <a:pt x="166557" y="309881"/>
                  </a:cubicBezTo>
                  <a:cubicBezTo>
                    <a:pt x="173129" y="307595"/>
                    <a:pt x="177034" y="302070"/>
                    <a:pt x="181606" y="297307"/>
                  </a:cubicBezTo>
                  <a:cubicBezTo>
                    <a:pt x="184940" y="294640"/>
                    <a:pt x="188464" y="292069"/>
                    <a:pt x="189131" y="287402"/>
                  </a:cubicBezTo>
                  <a:cubicBezTo>
                    <a:pt x="189131" y="287402"/>
                    <a:pt x="189131" y="287402"/>
                    <a:pt x="189131" y="287402"/>
                  </a:cubicBezTo>
                  <a:cubicBezTo>
                    <a:pt x="189703" y="287116"/>
                    <a:pt x="190083" y="286544"/>
                    <a:pt x="190274" y="285878"/>
                  </a:cubicBezTo>
                  <a:cubicBezTo>
                    <a:pt x="194941" y="281306"/>
                    <a:pt x="200180" y="277210"/>
                    <a:pt x="202561" y="270828"/>
                  </a:cubicBezTo>
                  <a:cubicBezTo>
                    <a:pt x="204466" y="268637"/>
                    <a:pt x="206371" y="266351"/>
                    <a:pt x="208276" y="264161"/>
                  </a:cubicBezTo>
                  <a:lnTo>
                    <a:pt x="208276" y="264161"/>
                  </a:lnTo>
                  <a:cubicBezTo>
                    <a:pt x="214182" y="255207"/>
                    <a:pt x="220182" y="246349"/>
                    <a:pt x="226088" y="237395"/>
                  </a:cubicBezTo>
                  <a:cubicBezTo>
                    <a:pt x="226088" y="237395"/>
                    <a:pt x="226088" y="237395"/>
                    <a:pt x="226088" y="237395"/>
                  </a:cubicBezTo>
                  <a:cubicBezTo>
                    <a:pt x="231422" y="232347"/>
                    <a:pt x="234470" y="226061"/>
                    <a:pt x="236947" y="219393"/>
                  </a:cubicBezTo>
                  <a:cubicBezTo>
                    <a:pt x="238947" y="217679"/>
                    <a:pt x="240471" y="215678"/>
                    <a:pt x="240566" y="212821"/>
                  </a:cubicBezTo>
                  <a:cubicBezTo>
                    <a:pt x="241233" y="212345"/>
                    <a:pt x="241709" y="211773"/>
                    <a:pt x="241899" y="210916"/>
                  </a:cubicBezTo>
                  <a:lnTo>
                    <a:pt x="241899" y="210916"/>
                  </a:lnTo>
                  <a:cubicBezTo>
                    <a:pt x="245614" y="205201"/>
                    <a:pt x="249424" y="199486"/>
                    <a:pt x="250758" y="192628"/>
                  </a:cubicBezTo>
                  <a:lnTo>
                    <a:pt x="250758" y="192628"/>
                  </a:lnTo>
                  <a:cubicBezTo>
                    <a:pt x="253330" y="186532"/>
                    <a:pt x="255901" y="180436"/>
                    <a:pt x="258378" y="174340"/>
                  </a:cubicBezTo>
                  <a:cubicBezTo>
                    <a:pt x="260283" y="169006"/>
                    <a:pt x="265331" y="164529"/>
                    <a:pt x="262664" y="158052"/>
                  </a:cubicBezTo>
                  <a:lnTo>
                    <a:pt x="262664" y="158052"/>
                  </a:lnTo>
                  <a:cubicBezTo>
                    <a:pt x="265712" y="155956"/>
                    <a:pt x="266188" y="152623"/>
                    <a:pt x="266950" y="149384"/>
                  </a:cubicBezTo>
                  <a:lnTo>
                    <a:pt x="266950" y="149384"/>
                  </a:lnTo>
                  <a:lnTo>
                    <a:pt x="266950" y="149384"/>
                  </a:lnTo>
                  <a:cubicBezTo>
                    <a:pt x="268760" y="146908"/>
                    <a:pt x="269331" y="144146"/>
                    <a:pt x="268950" y="141193"/>
                  </a:cubicBezTo>
                  <a:cubicBezTo>
                    <a:pt x="270474" y="137573"/>
                    <a:pt x="271808" y="133858"/>
                    <a:pt x="271046" y="129763"/>
                  </a:cubicBezTo>
                  <a:cubicBezTo>
                    <a:pt x="272951" y="126048"/>
                    <a:pt x="274189" y="122333"/>
                    <a:pt x="271998" y="118238"/>
                  </a:cubicBezTo>
                  <a:cubicBezTo>
                    <a:pt x="271998" y="118238"/>
                    <a:pt x="271998" y="118238"/>
                    <a:pt x="271998" y="118238"/>
                  </a:cubicBezTo>
                  <a:cubicBezTo>
                    <a:pt x="271998" y="118238"/>
                    <a:pt x="271998" y="118238"/>
                    <a:pt x="271998" y="118238"/>
                  </a:cubicBezTo>
                  <a:cubicBezTo>
                    <a:pt x="271713" y="117475"/>
                    <a:pt x="271332" y="116809"/>
                    <a:pt x="271046" y="116047"/>
                  </a:cubicBezTo>
                  <a:cubicBezTo>
                    <a:pt x="277618" y="106807"/>
                    <a:pt x="273046" y="97187"/>
                    <a:pt x="271903" y="87662"/>
                  </a:cubicBezTo>
                  <a:lnTo>
                    <a:pt x="271903" y="87662"/>
                  </a:lnTo>
                  <a:lnTo>
                    <a:pt x="271903" y="87662"/>
                  </a:lnTo>
                  <a:cubicBezTo>
                    <a:pt x="273141" y="86043"/>
                    <a:pt x="272475" y="84614"/>
                    <a:pt x="271522" y="83186"/>
                  </a:cubicBezTo>
                  <a:lnTo>
                    <a:pt x="271522" y="83186"/>
                  </a:lnTo>
                  <a:cubicBezTo>
                    <a:pt x="271332" y="82042"/>
                    <a:pt x="271237" y="80899"/>
                    <a:pt x="271046" y="79756"/>
                  </a:cubicBezTo>
                  <a:lnTo>
                    <a:pt x="271046" y="79756"/>
                  </a:lnTo>
                  <a:cubicBezTo>
                    <a:pt x="270760" y="72422"/>
                    <a:pt x="265617" y="67469"/>
                    <a:pt x="262188" y="61659"/>
                  </a:cubicBezTo>
                  <a:lnTo>
                    <a:pt x="262188" y="61659"/>
                  </a:lnTo>
                  <a:cubicBezTo>
                    <a:pt x="259616" y="58802"/>
                    <a:pt x="257044" y="55944"/>
                    <a:pt x="254472" y="52991"/>
                  </a:cubicBezTo>
                  <a:cubicBezTo>
                    <a:pt x="253996" y="46609"/>
                    <a:pt x="248281" y="43942"/>
                    <a:pt x="244947" y="39656"/>
                  </a:cubicBezTo>
                  <a:cubicBezTo>
                    <a:pt x="241423" y="32894"/>
                    <a:pt x="236851" y="27179"/>
                    <a:pt x="229422" y="24416"/>
                  </a:cubicBezTo>
                  <a:lnTo>
                    <a:pt x="229327" y="24321"/>
                  </a:lnTo>
                  <a:cubicBezTo>
                    <a:pt x="229327" y="24321"/>
                    <a:pt x="229327" y="24321"/>
                    <a:pt x="229327" y="24321"/>
                  </a:cubicBezTo>
                  <a:cubicBezTo>
                    <a:pt x="227612" y="22797"/>
                    <a:pt x="225897" y="21273"/>
                    <a:pt x="224278" y="19749"/>
                  </a:cubicBezTo>
                  <a:cubicBezTo>
                    <a:pt x="221992" y="17273"/>
                    <a:pt x="219992" y="14415"/>
                    <a:pt x="216182" y="14320"/>
                  </a:cubicBezTo>
                  <a:lnTo>
                    <a:pt x="216182" y="14320"/>
                  </a:lnTo>
                  <a:cubicBezTo>
                    <a:pt x="213801" y="11843"/>
                    <a:pt x="211039" y="10319"/>
                    <a:pt x="207705" y="9653"/>
                  </a:cubicBezTo>
                  <a:cubicBezTo>
                    <a:pt x="201704" y="5462"/>
                    <a:pt x="194941" y="3652"/>
                    <a:pt x="187797" y="2699"/>
                  </a:cubicBezTo>
                  <a:cubicBezTo>
                    <a:pt x="186083" y="2318"/>
                    <a:pt x="184369" y="1937"/>
                    <a:pt x="182654" y="1556"/>
                  </a:cubicBezTo>
                  <a:lnTo>
                    <a:pt x="182654" y="1556"/>
                  </a:lnTo>
                  <a:cubicBezTo>
                    <a:pt x="176082" y="-349"/>
                    <a:pt x="169509" y="-539"/>
                    <a:pt x="162937" y="1175"/>
                  </a:cubicBezTo>
                  <a:cubicBezTo>
                    <a:pt x="161318" y="1556"/>
                    <a:pt x="159604" y="1842"/>
                    <a:pt x="157984" y="2223"/>
                  </a:cubicBezTo>
                  <a:lnTo>
                    <a:pt x="157984" y="2223"/>
                  </a:lnTo>
                  <a:cubicBezTo>
                    <a:pt x="150364" y="1842"/>
                    <a:pt x="143792" y="4414"/>
                    <a:pt x="137982" y="9176"/>
                  </a:cubicBezTo>
                  <a:lnTo>
                    <a:pt x="137982" y="9176"/>
                  </a:lnTo>
                  <a:cubicBezTo>
                    <a:pt x="133791" y="7938"/>
                    <a:pt x="130743" y="9843"/>
                    <a:pt x="128171" y="12796"/>
                  </a:cubicBezTo>
                  <a:cubicBezTo>
                    <a:pt x="123218" y="12129"/>
                    <a:pt x="121218" y="16511"/>
                    <a:pt x="117979" y="18606"/>
                  </a:cubicBezTo>
                  <a:cubicBezTo>
                    <a:pt x="113979" y="18606"/>
                    <a:pt x="112359" y="22035"/>
                    <a:pt x="109883" y="24131"/>
                  </a:cubicBezTo>
                  <a:cubicBezTo>
                    <a:pt x="109216" y="24702"/>
                    <a:pt x="108645" y="25273"/>
                    <a:pt x="107978" y="25750"/>
                  </a:cubicBezTo>
                  <a:cubicBezTo>
                    <a:pt x="103311" y="25559"/>
                    <a:pt x="101025" y="29179"/>
                    <a:pt x="98167" y="31941"/>
                  </a:cubicBezTo>
                  <a:lnTo>
                    <a:pt x="98167" y="31941"/>
                  </a:lnTo>
                  <a:cubicBezTo>
                    <a:pt x="98167" y="31941"/>
                    <a:pt x="98167" y="31941"/>
                    <a:pt x="98167" y="31941"/>
                  </a:cubicBezTo>
                  <a:cubicBezTo>
                    <a:pt x="89023" y="35370"/>
                    <a:pt x="85023" y="43942"/>
                    <a:pt x="79403" y="50800"/>
                  </a:cubicBezTo>
                  <a:lnTo>
                    <a:pt x="79403" y="50800"/>
                  </a:lnTo>
                  <a:cubicBezTo>
                    <a:pt x="79403" y="50800"/>
                    <a:pt x="79403" y="50800"/>
                    <a:pt x="79403" y="50800"/>
                  </a:cubicBezTo>
                  <a:cubicBezTo>
                    <a:pt x="78831" y="50991"/>
                    <a:pt x="78450" y="51372"/>
                    <a:pt x="78260" y="51944"/>
                  </a:cubicBezTo>
                  <a:cubicBezTo>
                    <a:pt x="78070" y="51944"/>
                    <a:pt x="78070" y="52039"/>
                    <a:pt x="77879" y="52039"/>
                  </a:cubicBezTo>
                  <a:cubicBezTo>
                    <a:pt x="71592" y="53563"/>
                    <a:pt x="68449" y="58325"/>
                    <a:pt x="65115" y="62802"/>
                  </a:cubicBezTo>
                  <a:close/>
                  <a:moveTo>
                    <a:pt x="197227" y="269018"/>
                  </a:moveTo>
                  <a:cubicBezTo>
                    <a:pt x="197132" y="269114"/>
                    <a:pt x="197037" y="269209"/>
                    <a:pt x="196941" y="269304"/>
                  </a:cubicBezTo>
                  <a:cubicBezTo>
                    <a:pt x="196846" y="269114"/>
                    <a:pt x="197037" y="269018"/>
                    <a:pt x="196941" y="268828"/>
                  </a:cubicBezTo>
                  <a:cubicBezTo>
                    <a:pt x="197132" y="268923"/>
                    <a:pt x="197132" y="268923"/>
                    <a:pt x="197227" y="269018"/>
                  </a:cubicBezTo>
                  <a:close/>
                  <a:moveTo>
                    <a:pt x="255997" y="94425"/>
                  </a:moveTo>
                  <a:cubicBezTo>
                    <a:pt x="256092" y="94615"/>
                    <a:pt x="256187" y="94806"/>
                    <a:pt x="256187" y="94901"/>
                  </a:cubicBezTo>
                  <a:cubicBezTo>
                    <a:pt x="255997" y="94806"/>
                    <a:pt x="255997" y="94711"/>
                    <a:pt x="255806" y="94520"/>
                  </a:cubicBezTo>
                  <a:cubicBezTo>
                    <a:pt x="255901" y="94615"/>
                    <a:pt x="255901" y="94520"/>
                    <a:pt x="255997" y="94425"/>
                  </a:cubicBezTo>
                  <a:close/>
                  <a:moveTo>
                    <a:pt x="199704" y="237109"/>
                  </a:moveTo>
                  <a:cubicBezTo>
                    <a:pt x="199704" y="237109"/>
                    <a:pt x="199704" y="237205"/>
                    <a:pt x="199704" y="237205"/>
                  </a:cubicBezTo>
                  <a:cubicBezTo>
                    <a:pt x="199513" y="237014"/>
                    <a:pt x="199323" y="236919"/>
                    <a:pt x="199132" y="236729"/>
                  </a:cubicBezTo>
                  <a:cubicBezTo>
                    <a:pt x="199323" y="236824"/>
                    <a:pt x="199513" y="237014"/>
                    <a:pt x="199704" y="237109"/>
                  </a:cubicBezTo>
                  <a:close/>
                  <a:moveTo>
                    <a:pt x="182654" y="152718"/>
                  </a:moveTo>
                  <a:cubicBezTo>
                    <a:pt x="182654" y="152718"/>
                    <a:pt x="182654" y="152718"/>
                    <a:pt x="182654" y="152718"/>
                  </a:cubicBezTo>
                  <a:cubicBezTo>
                    <a:pt x="182082" y="152718"/>
                    <a:pt x="181606" y="152718"/>
                    <a:pt x="181035" y="152718"/>
                  </a:cubicBezTo>
                  <a:lnTo>
                    <a:pt x="181035" y="152718"/>
                  </a:lnTo>
                  <a:cubicBezTo>
                    <a:pt x="181606" y="153004"/>
                    <a:pt x="182082" y="152813"/>
                    <a:pt x="182654" y="152718"/>
                  </a:cubicBezTo>
                  <a:close/>
                  <a:moveTo>
                    <a:pt x="109788" y="249682"/>
                  </a:moveTo>
                  <a:cubicBezTo>
                    <a:pt x="109502" y="249873"/>
                    <a:pt x="109312" y="250254"/>
                    <a:pt x="109026" y="250445"/>
                  </a:cubicBezTo>
                  <a:cubicBezTo>
                    <a:pt x="109026" y="250159"/>
                    <a:pt x="109121" y="249873"/>
                    <a:pt x="109121" y="249587"/>
                  </a:cubicBezTo>
                  <a:cubicBezTo>
                    <a:pt x="109407" y="249587"/>
                    <a:pt x="109597" y="249587"/>
                    <a:pt x="109788" y="249682"/>
                  </a:cubicBezTo>
                  <a:close/>
                  <a:moveTo>
                    <a:pt x="150840" y="142622"/>
                  </a:moveTo>
                  <a:lnTo>
                    <a:pt x="150840" y="142622"/>
                  </a:lnTo>
                  <a:cubicBezTo>
                    <a:pt x="150745" y="142717"/>
                    <a:pt x="150745" y="142717"/>
                    <a:pt x="150840" y="142622"/>
                  </a:cubicBezTo>
                  <a:cubicBezTo>
                    <a:pt x="150745" y="142622"/>
                    <a:pt x="150745" y="142622"/>
                    <a:pt x="150650" y="142526"/>
                  </a:cubicBezTo>
                  <a:cubicBezTo>
                    <a:pt x="150650" y="142622"/>
                    <a:pt x="150745" y="142622"/>
                    <a:pt x="150840" y="142622"/>
                  </a:cubicBezTo>
                  <a:lnTo>
                    <a:pt x="150840" y="142622"/>
                  </a:lnTo>
                  <a:lnTo>
                    <a:pt x="150840" y="142622"/>
                  </a:lnTo>
                  <a:close/>
                  <a:moveTo>
                    <a:pt x="135600" y="197581"/>
                  </a:moveTo>
                  <a:lnTo>
                    <a:pt x="135600" y="197581"/>
                  </a:lnTo>
                  <a:cubicBezTo>
                    <a:pt x="135696" y="197581"/>
                    <a:pt x="135696" y="197581"/>
                    <a:pt x="135600" y="197581"/>
                  </a:cubicBezTo>
                  <a:cubicBezTo>
                    <a:pt x="135696" y="197581"/>
                    <a:pt x="135600" y="197581"/>
                    <a:pt x="135600" y="197581"/>
                  </a:cubicBezTo>
                  <a:cubicBezTo>
                    <a:pt x="135600" y="197581"/>
                    <a:pt x="135600" y="197581"/>
                    <a:pt x="135600" y="197581"/>
                  </a:cubicBezTo>
                  <a:lnTo>
                    <a:pt x="135600" y="197581"/>
                  </a:lnTo>
                  <a:close/>
                  <a:moveTo>
                    <a:pt x="165604" y="217679"/>
                  </a:moveTo>
                  <a:lnTo>
                    <a:pt x="165604" y="217679"/>
                  </a:lnTo>
                  <a:cubicBezTo>
                    <a:pt x="165604" y="217583"/>
                    <a:pt x="165604" y="217583"/>
                    <a:pt x="165699" y="217488"/>
                  </a:cubicBezTo>
                  <a:cubicBezTo>
                    <a:pt x="165604" y="217583"/>
                    <a:pt x="165604" y="217583"/>
                    <a:pt x="165604" y="217679"/>
                  </a:cubicBezTo>
                  <a:cubicBezTo>
                    <a:pt x="165604" y="217679"/>
                    <a:pt x="165604" y="217679"/>
                    <a:pt x="165604" y="217679"/>
                  </a:cubicBezTo>
                  <a:close/>
                  <a:moveTo>
                    <a:pt x="114360" y="254540"/>
                  </a:moveTo>
                  <a:cubicBezTo>
                    <a:pt x="115217" y="253302"/>
                    <a:pt x="115979" y="251778"/>
                    <a:pt x="116836" y="250064"/>
                  </a:cubicBezTo>
                  <a:cubicBezTo>
                    <a:pt x="116550" y="252159"/>
                    <a:pt x="116646" y="253683"/>
                    <a:pt x="116741" y="255112"/>
                  </a:cubicBezTo>
                  <a:cubicBezTo>
                    <a:pt x="115884" y="254921"/>
                    <a:pt x="115217" y="254731"/>
                    <a:pt x="114360" y="254540"/>
                  </a:cubicBezTo>
                  <a:close/>
                  <a:moveTo>
                    <a:pt x="200275" y="182817"/>
                  </a:moveTo>
                  <a:cubicBezTo>
                    <a:pt x="200371" y="182817"/>
                    <a:pt x="200466" y="182817"/>
                    <a:pt x="200561" y="182817"/>
                  </a:cubicBezTo>
                  <a:cubicBezTo>
                    <a:pt x="200371" y="183007"/>
                    <a:pt x="200275" y="183103"/>
                    <a:pt x="200085" y="183293"/>
                  </a:cubicBezTo>
                  <a:cubicBezTo>
                    <a:pt x="200180" y="183007"/>
                    <a:pt x="200275" y="182912"/>
                    <a:pt x="200275" y="182817"/>
                  </a:cubicBezTo>
                  <a:close/>
                  <a:moveTo>
                    <a:pt x="165890" y="104426"/>
                  </a:moveTo>
                  <a:cubicBezTo>
                    <a:pt x="165890" y="104426"/>
                    <a:pt x="165890" y="104426"/>
                    <a:pt x="165890" y="104426"/>
                  </a:cubicBezTo>
                  <a:lnTo>
                    <a:pt x="165890" y="104426"/>
                  </a:lnTo>
                  <a:lnTo>
                    <a:pt x="165890" y="104426"/>
                  </a:lnTo>
                  <a:close/>
                  <a:moveTo>
                    <a:pt x="99977" y="106998"/>
                  </a:moveTo>
                  <a:cubicBezTo>
                    <a:pt x="99787" y="107189"/>
                    <a:pt x="99596" y="107474"/>
                    <a:pt x="99310" y="107570"/>
                  </a:cubicBezTo>
                  <a:cubicBezTo>
                    <a:pt x="99310" y="107379"/>
                    <a:pt x="99501" y="107189"/>
                    <a:pt x="99501" y="106998"/>
                  </a:cubicBezTo>
                  <a:cubicBezTo>
                    <a:pt x="99691" y="106998"/>
                    <a:pt x="99787" y="106998"/>
                    <a:pt x="99977" y="106998"/>
                  </a:cubicBezTo>
                  <a:close/>
                  <a:moveTo>
                    <a:pt x="79213" y="233966"/>
                  </a:moveTo>
                  <a:cubicBezTo>
                    <a:pt x="79213" y="234062"/>
                    <a:pt x="79213" y="234062"/>
                    <a:pt x="79213" y="234157"/>
                  </a:cubicBezTo>
                  <a:cubicBezTo>
                    <a:pt x="79117" y="234062"/>
                    <a:pt x="79117" y="234062"/>
                    <a:pt x="79022" y="233966"/>
                  </a:cubicBezTo>
                  <a:cubicBezTo>
                    <a:pt x="79022" y="233966"/>
                    <a:pt x="79117" y="233966"/>
                    <a:pt x="79213" y="233966"/>
                  </a:cubicBezTo>
                  <a:close/>
                  <a:moveTo>
                    <a:pt x="95119" y="76328"/>
                  </a:moveTo>
                  <a:cubicBezTo>
                    <a:pt x="95024" y="76423"/>
                    <a:pt x="95024" y="76423"/>
                    <a:pt x="94929" y="76518"/>
                  </a:cubicBezTo>
                  <a:cubicBezTo>
                    <a:pt x="94929" y="76423"/>
                    <a:pt x="94833" y="76423"/>
                    <a:pt x="94833" y="76328"/>
                  </a:cubicBezTo>
                  <a:cubicBezTo>
                    <a:pt x="94929" y="76328"/>
                    <a:pt x="95024" y="76328"/>
                    <a:pt x="95119" y="76328"/>
                  </a:cubicBezTo>
                  <a:close/>
                  <a:moveTo>
                    <a:pt x="93976" y="76423"/>
                  </a:moveTo>
                  <a:cubicBezTo>
                    <a:pt x="93976" y="76423"/>
                    <a:pt x="93881" y="76518"/>
                    <a:pt x="93881" y="76518"/>
                  </a:cubicBezTo>
                  <a:cubicBezTo>
                    <a:pt x="93881" y="76518"/>
                    <a:pt x="93786" y="76423"/>
                    <a:pt x="93786" y="76423"/>
                  </a:cubicBezTo>
                  <a:cubicBezTo>
                    <a:pt x="93786" y="76518"/>
                    <a:pt x="93881" y="76423"/>
                    <a:pt x="93976" y="76423"/>
                  </a:cubicBezTo>
                  <a:close/>
                  <a:moveTo>
                    <a:pt x="111121" y="65945"/>
                  </a:moveTo>
                  <a:cubicBezTo>
                    <a:pt x="111121" y="65945"/>
                    <a:pt x="111121" y="65945"/>
                    <a:pt x="111121" y="65945"/>
                  </a:cubicBezTo>
                  <a:cubicBezTo>
                    <a:pt x="111216" y="65945"/>
                    <a:pt x="111216" y="65945"/>
                    <a:pt x="111216" y="65945"/>
                  </a:cubicBezTo>
                  <a:cubicBezTo>
                    <a:pt x="111121" y="65945"/>
                    <a:pt x="111121" y="65945"/>
                    <a:pt x="111121" y="65945"/>
                  </a:cubicBezTo>
                  <a:close/>
                  <a:moveTo>
                    <a:pt x="57496" y="169006"/>
                  </a:moveTo>
                  <a:cubicBezTo>
                    <a:pt x="57496" y="169006"/>
                    <a:pt x="57496" y="169006"/>
                    <a:pt x="57496" y="169006"/>
                  </a:cubicBezTo>
                  <a:cubicBezTo>
                    <a:pt x="57496" y="168911"/>
                    <a:pt x="57496" y="168911"/>
                    <a:pt x="57496" y="169006"/>
                  </a:cubicBezTo>
                  <a:cubicBezTo>
                    <a:pt x="57496" y="168911"/>
                    <a:pt x="57496" y="169006"/>
                    <a:pt x="57496" y="169006"/>
                  </a:cubicBezTo>
                  <a:close/>
                  <a:moveTo>
                    <a:pt x="72164" y="214249"/>
                  </a:moveTo>
                  <a:cubicBezTo>
                    <a:pt x="72164" y="214154"/>
                    <a:pt x="72069" y="214059"/>
                    <a:pt x="72069" y="214059"/>
                  </a:cubicBezTo>
                  <a:cubicBezTo>
                    <a:pt x="72164" y="214059"/>
                    <a:pt x="72355" y="214059"/>
                    <a:pt x="72450" y="214059"/>
                  </a:cubicBezTo>
                  <a:cubicBezTo>
                    <a:pt x="72259" y="214059"/>
                    <a:pt x="72164" y="214154"/>
                    <a:pt x="72164" y="214249"/>
                  </a:cubicBezTo>
                  <a:close/>
                  <a:moveTo>
                    <a:pt x="77307" y="219012"/>
                  </a:moveTo>
                  <a:cubicBezTo>
                    <a:pt x="77212" y="219107"/>
                    <a:pt x="77117" y="219203"/>
                    <a:pt x="77117" y="219203"/>
                  </a:cubicBezTo>
                  <a:cubicBezTo>
                    <a:pt x="77117" y="219107"/>
                    <a:pt x="77117" y="219107"/>
                    <a:pt x="77022" y="219012"/>
                  </a:cubicBezTo>
                  <a:cubicBezTo>
                    <a:pt x="77117" y="219012"/>
                    <a:pt x="77212" y="219012"/>
                    <a:pt x="77307" y="219012"/>
                  </a:cubicBezTo>
                  <a:close/>
                  <a:moveTo>
                    <a:pt x="232279" y="171197"/>
                  </a:moveTo>
                  <a:lnTo>
                    <a:pt x="232279" y="171197"/>
                  </a:lnTo>
                  <a:cubicBezTo>
                    <a:pt x="232279" y="171387"/>
                    <a:pt x="232470" y="171387"/>
                    <a:pt x="232470" y="171578"/>
                  </a:cubicBezTo>
                  <a:cubicBezTo>
                    <a:pt x="232374" y="171578"/>
                    <a:pt x="232184" y="171482"/>
                    <a:pt x="232089" y="171387"/>
                  </a:cubicBezTo>
                  <a:cubicBezTo>
                    <a:pt x="232089" y="171387"/>
                    <a:pt x="232184" y="171292"/>
                    <a:pt x="232279" y="171197"/>
                  </a:cubicBezTo>
                  <a:close/>
                  <a:moveTo>
                    <a:pt x="121884" y="50324"/>
                  </a:moveTo>
                  <a:cubicBezTo>
                    <a:pt x="122170" y="50134"/>
                    <a:pt x="122361" y="49848"/>
                    <a:pt x="122551" y="49657"/>
                  </a:cubicBezTo>
                  <a:cubicBezTo>
                    <a:pt x="122456" y="50134"/>
                    <a:pt x="122265" y="50610"/>
                    <a:pt x="122170" y="51086"/>
                  </a:cubicBezTo>
                  <a:cubicBezTo>
                    <a:pt x="122075" y="50800"/>
                    <a:pt x="122075" y="50610"/>
                    <a:pt x="121884" y="50324"/>
                  </a:cubicBezTo>
                  <a:close/>
                  <a:moveTo>
                    <a:pt x="64068" y="199009"/>
                  </a:moveTo>
                  <a:cubicBezTo>
                    <a:pt x="64068" y="199009"/>
                    <a:pt x="64068" y="199009"/>
                    <a:pt x="64068" y="199009"/>
                  </a:cubicBezTo>
                  <a:cubicBezTo>
                    <a:pt x="64068" y="199009"/>
                    <a:pt x="64068" y="199009"/>
                    <a:pt x="64068" y="199009"/>
                  </a:cubicBezTo>
                  <a:cubicBezTo>
                    <a:pt x="64068" y="199009"/>
                    <a:pt x="64068" y="199009"/>
                    <a:pt x="64068" y="199009"/>
                  </a:cubicBezTo>
                  <a:close/>
                  <a:moveTo>
                    <a:pt x="140077" y="308833"/>
                  </a:moveTo>
                  <a:cubicBezTo>
                    <a:pt x="140268" y="308833"/>
                    <a:pt x="140363" y="308833"/>
                    <a:pt x="140554" y="308833"/>
                  </a:cubicBezTo>
                  <a:cubicBezTo>
                    <a:pt x="140458" y="308928"/>
                    <a:pt x="140458" y="308928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172" y="308928"/>
                    <a:pt x="140172" y="308928"/>
                    <a:pt x="140077" y="308833"/>
                  </a:cubicBezTo>
                  <a:close/>
                  <a:moveTo>
                    <a:pt x="243900" y="96425"/>
                  </a:moveTo>
                  <a:cubicBezTo>
                    <a:pt x="243900" y="96330"/>
                    <a:pt x="243900" y="96330"/>
                    <a:pt x="243995" y="96235"/>
                  </a:cubicBezTo>
                  <a:cubicBezTo>
                    <a:pt x="244090" y="96235"/>
                    <a:pt x="244090" y="96330"/>
                    <a:pt x="244186" y="96330"/>
                  </a:cubicBezTo>
                  <a:cubicBezTo>
                    <a:pt x="243995" y="96330"/>
                    <a:pt x="243995" y="96425"/>
                    <a:pt x="243900" y="96425"/>
                  </a:cubicBezTo>
                  <a:close/>
                  <a:moveTo>
                    <a:pt x="86356" y="67183"/>
                  </a:moveTo>
                  <a:cubicBezTo>
                    <a:pt x="86261" y="67374"/>
                    <a:pt x="86166" y="67374"/>
                    <a:pt x="86071" y="67565"/>
                  </a:cubicBezTo>
                  <a:lnTo>
                    <a:pt x="86071" y="67565"/>
                  </a:lnTo>
                  <a:cubicBezTo>
                    <a:pt x="86071" y="67374"/>
                    <a:pt x="85975" y="67183"/>
                    <a:pt x="85880" y="66993"/>
                  </a:cubicBezTo>
                  <a:cubicBezTo>
                    <a:pt x="86071" y="67088"/>
                    <a:pt x="86261" y="67088"/>
                    <a:pt x="86356" y="67183"/>
                  </a:cubicBezTo>
                  <a:close/>
                  <a:moveTo>
                    <a:pt x="24444" y="171958"/>
                  </a:moveTo>
                  <a:cubicBezTo>
                    <a:pt x="24348" y="172054"/>
                    <a:pt x="24253" y="172149"/>
                    <a:pt x="24253" y="172149"/>
                  </a:cubicBezTo>
                  <a:lnTo>
                    <a:pt x="24253" y="172149"/>
                  </a:lnTo>
                  <a:cubicBezTo>
                    <a:pt x="24253" y="172149"/>
                    <a:pt x="24253" y="172149"/>
                    <a:pt x="24253" y="172149"/>
                  </a:cubicBezTo>
                  <a:cubicBezTo>
                    <a:pt x="24253" y="172149"/>
                    <a:pt x="24253" y="172149"/>
                    <a:pt x="24253" y="172149"/>
                  </a:cubicBezTo>
                  <a:cubicBezTo>
                    <a:pt x="24158" y="172054"/>
                    <a:pt x="24158" y="171863"/>
                    <a:pt x="24063" y="171768"/>
                  </a:cubicBezTo>
                  <a:cubicBezTo>
                    <a:pt x="24158" y="171863"/>
                    <a:pt x="24253" y="171958"/>
                    <a:pt x="24444" y="171958"/>
                  </a:cubicBezTo>
                  <a:close/>
                  <a:moveTo>
                    <a:pt x="14157" y="202153"/>
                  </a:moveTo>
                  <a:cubicBezTo>
                    <a:pt x="14157" y="202248"/>
                    <a:pt x="14157" y="202343"/>
                    <a:pt x="14157" y="202439"/>
                  </a:cubicBezTo>
                  <a:cubicBezTo>
                    <a:pt x="14062" y="202439"/>
                    <a:pt x="14062" y="202343"/>
                    <a:pt x="13966" y="202343"/>
                  </a:cubicBezTo>
                  <a:cubicBezTo>
                    <a:pt x="14062" y="202248"/>
                    <a:pt x="14062" y="202248"/>
                    <a:pt x="14157" y="202153"/>
                  </a:cubicBezTo>
                  <a:close/>
                  <a:moveTo>
                    <a:pt x="237137" y="176531"/>
                  </a:moveTo>
                  <a:cubicBezTo>
                    <a:pt x="237137" y="176435"/>
                    <a:pt x="237232" y="176340"/>
                    <a:pt x="237232" y="176245"/>
                  </a:cubicBezTo>
                  <a:lnTo>
                    <a:pt x="237232" y="176245"/>
                  </a:lnTo>
                  <a:lnTo>
                    <a:pt x="237232" y="176245"/>
                  </a:lnTo>
                  <a:cubicBezTo>
                    <a:pt x="237328" y="176340"/>
                    <a:pt x="237328" y="176340"/>
                    <a:pt x="237423" y="176435"/>
                  </a:cubicBezTo>
                  <a:cubicBezTo>
                    <a:pt x="237328" y="176435"/>
                    <a:pt x="237232" y="176531"/>
                    <a:pt x="237137" y="176531"/>
                  </a:cubicBezTo>
                  <a:close/>
                  <a:moveTo>
                    <a:pt x="255806" y="104903"/>
                  </a:moveTo>
                  <a:cubicBezTo>
                    <a:pt x="255806" y="104807"/>
                    <a:pt x="255806" y="104807"/>
                    <a:pt x="255806" y="104712"/>
                  </a:cubicBezTo>
                  <a:lnTo>
                    <a:pt x="255806" y="104712"/>
                  </a:lnTo>
                  <a:lnTo>
                    <a:pt x="255806" y="104712"/>
                  </a:lnTo>
                  <a:cubicBezTo>
                    <a:pt x="255901" y="104807"/>
                    <a:pt x="255901" y="104807"/>
                    <a:pt x="255997" y="104903"/>
                  </a:cubicBezTo>
                  <a:cubicBezTo>
                    <a:pt x="255901" y="104903"/>
                    <a:pt x="255901" y="104903"/>
                    <a:pt x="255806" y="104903"/>
                  </a:cubicBezTo>
                  <a:close/>
                  <a:moveTo>
                    <a:pt x="78736" y="300546"/>
                  </a:moveTo>
                  <a:cubicBezTo>
                    <a:pt x="78736" y="300546"/>
                    <a:pt x="78736" y="300546"/>
                    <a:pt x="78736" y="300546"/>
                  </a:cubicBezTo>
                  <a:cubicBezTo>
                    <a:pt x="78736" y="300546"/>
                    <a:pt x="78736" y="300546"/>
                    <a:pt x="78736" y="300546"/>
                  </a:cubicBezTo>
                  <a:cubicBezTo>
                    <a:pt x="78641" y="300546"/>
                    <a:pt x="78641" y="300546"/>
                    <a:pt x="78736" y="300546"/>
                  </a:cubicBezTo>
                  <a:close/>
                  <a:moveTo>
                    <a:pt x="105216" y="323882"/>
                  </a:moveTo>
                  <a:cubicBezTo>
                    <a:pt x="105216" y="323882"/>
                    <a:pt x="105311" y="323882"/>
                    <a:pt x="105216" y="323882"/>
                  </a:cubicBezTo>
                  <a:lnTo>
                    <a:pt x="105216" y="323882"/>
                  </a:lnTo>
                  <a:cubicBezTo>
                    <a:pt x="105216" y="323978"/>
                    <a:pt x="105216" y="323978"/>
                    <a:pt x="105216" y="323882"/>
                  </a:cubicBezTo>
                  <a:cubicBezTo>
                    <a:pt x="105216" y="323978"/>
                    <a:pt x="105216" y="323882"/>
                    <a:pt x="105216" y="323882"/>
                  </a:cubicBezTo>
                  <a:close/>
                  <a:moveTo>
                    <a:pt x="163509" y="295783"/>
                  </a:moveTo>
                  <a:cubicBezTo>
                    <a:pt x="163604" y="295783"/>
                    <a:pt x="163604" y="295783"/>
                    <a:pt x="163699" y="295783"/>
                  </a:cubicBezTo>
                  <a:cubicBezTo>
                    <a:pt x="163604" y="295879"/>
                    <a:pt x="163604" y="295879"/>
                    <a:pt x="163604" y="295974"/>
                  </a:cubicBezTo>
                  <a:cubicBezTo>
                    <a:pt x="163509" y="295879"/>
                    <a:pt x="163509" y="295879"/>
                    <a:pt x="163509" y="295783"/>
                  </a:cubicBezTo>
                  <a:close/>
                  <a:moveTo>
                    <a:pt x="259045" y="138049"/>
                  </a:moveTo>
                  <a:lnTo>
                    <a:pt x="259045" y="138049"/>
                  </a:lnTo>
                  <a:cubicBezTo>
                    <a:pt x="259045" y="138049"/>
                    <a:pt x="259045" y="138049"/>
                    <a:pt x="259045" y="138049"/>
                  </a:cubicBezTo>
                  <a:cubicBezTo>
                    <a:pt x="259045" y="138049"/>
                    <a:pt x="259045" y="138049"/>
                    <a:pt x="259045" y="138049"/>
                  </a:cubicBezTo>
                  <a:close/>
                  <a:moveTo>
                    <a:pt x="237518" y="72994"/>
                  </a:moveTo>
                  <a:cubicBezTo>
                    <a:pt x="237518" y="72994"/>
                    <a:pt x="237518" y="72994"/>
                    <a:pt x="237518" y="72994"/>
                  </a:cubicBezTo>
                  <a:cubicBezTo>
                    <a:pt x="237518" y="72994"/>
                    <a:pt x="237518" y="72994"/>
                    <a:pt x="237518" y="72994"/>
                  </a:cubicBezTo>
                  <a:cubicBezTo>
                    <a:pt x="237613" y="72994"/>
                    <a:pt x="237518" y="72994"/>
                    <a:pt x="237518" y="72994"/>
                  </a:cubicBezTo>
                  <a:close/>
                  <a:moveTo>
                    <a:pt x="47018" y="308833"/>
                  </a:moveTo>
                  <a:lnTo>
                    <a:pt x="47018" y="308833"/>
                  </a:lnTo>
                  <a:cubicBezTo>
                    <a:pt x="47018" y="308833"/>
                    <a:pt x="47018" y="308833"/>
                    <a:pt x="47018" y="308833"/>
                  </a:cubicBezTo>
                  <a:cubicBezTo>
                    <a:pt x="46923" y="308928"/>
                    <a:pt x="46732" y="309119"/>
                    <a:pt x="46637" y="309214"/>
                  </a:cubicBezTo>
                  <a:cubicBezTo>
                    <a:pt x="46732" y="309023"/>
                    <a:pt x="46828" y="308833"/>
                    <a:pt x="46828" y="308642"/>
                  </a:cubicBezTo>
                  <a:cubicBezTo>
                    <a:pt x="46923" y="308738"/>
                    <a:pt x="46923" y="308738"/>
                    <a:pt x="47018" y="308833"/>
                  </a:cubicBezTo>
                  <a:close/>
                  <a:moveTo>
                    <a:pt x="166842" y="302451"/>
                  </a:moveTo>
                  <a:cubicBezTo>
                    <a:pt x="166938" y="302546"/>
                    <a:pt x="167033" y="302641"/>
                    <a:pt x="167223" y="302737"/>
                  </a:cubicBezTo>
                  <a:cubicBezTo>
                    <a:pt x="167033" y="302641"/>
                    <a:pt x="166938" y="302546"/>
                    <a:pt x="166747" y="302546"/>
                  </a:cubicBezTo>
                  <a:cubicBezTo>
                    <a:pt x="166842" y="302546"/>
                    <a:pt x="166842" y="302546"/>
                    <a:pt x="166842" y="302451"/>
                  </a:cubicBezTo>
                  <a:close/>
                  <a:moveTo>
                    <a:pt x="176939" y="292545"/>
                  </a:moveTo>
                  <a:lnTo>
                    <a:pt x="176939" y="292545"/>
                  </a:lnTo>
                  <a:cubicBezTo>
                    <a:pt x="176939" y="292545"/>
                    <a:pt x="176939" y="292545"/>
                    <a:pt x="176939" y="292545"/>
                  </a:cubicBezTo>
                  <a:cubicBezTo>
                    <a:pt x="177034" y="292545"/>
                    <a:pt x="177034" y="292545"/>
                    <a:pt x="176939" y="292545"/>
                  </a:cubicBezTo>
                  <a:cubicBezTo>
                    <a:pt x="177034" y="292545"/>
                    <a:pt x="176939" y="292545"/>
                    <a:pt x="176939" y="292545"/>
                  </a:cubicBezTo>
                  <a:close/>
                  <a:moveTo>
                    <a:pt x="207038" y="249302"/>
                  </a:moveTo>
                  <a:cubicBezTo>
                    <a:pt x="207038" y="249302"/>
                    <a:pt x="207038" y="249302"/>
                    <a:pt x="207038" y="249302"/>
                  </a:cubicBezTo>
                  <a:lnTo>
                    <a:pt x="207038" y="249302"/>
                  </a:lnTo>
                  <a:lnTo>
                    <a:pt x="207038" y="249302"/>
                  </a:lnTo>
                  <a:cubicBezTo>
                    <a:pt x="207229" y="249111"/>
                    <a:pt x="207419" y="248921"/>
                    <a:pt x="207609" y="248730"/>
                  </a:cubicBezTo>
                  <a:cubicBezTo>
                    <a:pt x="207609" y="248921"/>
                    <a:pt x="207705" y="249206"/>
                    <a:pt x="207800" y="249397"/>
                  </a:cubicBezTo>
                  <a:cubicBezTo>
                    <a:pt x="207609" y="249397"/>
                    <a:pt x="207324" y="249397"/>
                    <a:pt x="207038" y="249302"/>
                  </a:cubicBezTo>
                  <a:close/>
                  <a:moveTo>
                    <a:pt x="260664" y="143003"/>
                  </a:moveTo>
                  <a:cubicBezTo>
                    <a:pt x="260664" y="143003"/>
                    <a:pt x="260664" y="143003"/>
                    <a:pt x="260664" y="143003"/>
                  </a:cubicBezTo>
                  <a:lnTo>
                    <a:pt x="260664" y="143003"/>
                  </a:lnTo>
                  <a:cubicBezTo>
                    <a:pt x="260664" y="143003"/>
                    <a:pt x="260664" y="143003"/>
                    <a:pt x="260664" y="143003"/>
                  </a:cubicBezTo>
                  <a:close/>
                  <a:moveTo>
                    <a:pt x="252663" y="74613"/>
                  </a:moveTo>
                  <a:cubicBezTo>
                    <a:pt x="252567" y="74613"/>
                    <a:pt x="252567" y="74708"/>
                    <a:pt x="252567" y="74708"/>
                  </a:cubicBezTo>
                  <a:lnTo>
                    <a:pt x="252567" y="74708"/>
                  </a:lnTo>
                  <a:cubicBezTo>
                    <a:pt x="252567" y="74708"/>
                    <a:pt x="252567" y="74708"/>
                    <a:pt x="252567" y="74708"/>
                  </a:cubicBezTo>
                  <a:cubicBezTo>
                    <a:pt x="252567" y="74708"/>
                    <a:pt x="252567" y="74708"/>
                    <a:pt x="252567" y="74708"/>
                  </a:cubicBezTo>
                  <a:cubicBezTo>
                    <a:pt x="252567" y="74613"/>
                    <a:pt x="252567" y="74518"/>
                    <a:pt x="252472" y="74327"/>
                  </a:cubicBezTo>
                  <a:cubicBezTo>
                    <a:pt x="252567" y="74423"/>
                    <a:pt x="252567" y="74518"/>
                    <a:pt x="252663" y="74613"/>
                  </a:cubicBezTo>
                  <a:close/>
                  <a:moveTo>
                    <a:pt x="41017" y="102331"/>
                  </a:moveTo>
                  <a:cubicBezTo>
                    <a:pt x="41113" y="102331"/>
                    <a:pt x="41113" y="102331"/>
                    <a:pt x="41017" y="102331"/>
                  </a:cubicBezTo>
                  <a:cubicBezTo>
                    <a:pt x="41113" y="102331"/>
                    <a:pt x="41113" y="102331"/>
                    <a:pt x="41017" y="102331"/>
                  </a:cubicBezTo>
                  <a:cubicBezTo>
                    <a:pt x="41113" y="102331"/>
                    <a:pt x="41113" y="102331"/>
                    <a:pt x="41017" y="102331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1" name="Freeform: Shape 43">
              <a:extLst>
                <a:ext uri="{FF2B5EF4-FFF2-40B4-BE49-F238E27FC236}">
                  <a16:creationId xmlns:a16="http://schemas.microsoft.com/office/drawing/2014/main" id="{D4D7E4BB-0313-CDDD-6507-34E9E641641D}"/>
                </a:ext>
              </a:extLst>
            </p:cNvPr>
            <p:cNvSpPr/>
            <p:nvPr/>
          </p:nvSpPr>
          <p:spPr>
            <a:xfrm>
              <a:off x="6566004" y="5033266"/>
              <a:ext cx="545570" cy="520365"/>
            </a:xfrm>
            <a:custGeom>
              <a:avLst/>
              <a:gdLst>
                <a:gd name="connsiteX0" fmla="*/ 432774 w 545570"/>
                <a:gd name="connsiteY0" fmla="*/ 495615 h 520365"/>
                <a:gd name="connsiteX1" fmla="*/ 437727 w 545570"/>
                <a:gd name="connsiteY1" fmla="*/ 490662 h 520365"/>
                <a:gd name="connsiteX2" fmla="*/ 444395 w 545570"/>
                <a:gd name="connsiteY2" fmla="*/ 483899 h 520365"/>
                <a:gd name="connsiteX3" fmla="*/ 451920 w 545570"/>
                <a:gd name="connsiteY3" fmla="*/ 473993 h 520365"/>
                <a:gd name="connsiteX4" fmla="*/ 451920 w 545570"/>
                <a:gd name="connsiteY4" fmla="*/ 473993 h 520365"/>
                <a:gd name="connsiteX5" fmla="*/ 480685 w 545570"/>
                <a:gd name="connsiteY5" fmla="*/ 425892 h 520365"/>
                <a:gd name="connsiteX6" fmla="*/ 480685 w 545570"/>
                <a:gd name="connsiteY6" fmla="*/ 425892 h 520365"/>
                <a:gd name="connsiteX7" fmla="*/ 480685 w 545570"/>
                <a:gd name="connsiteY7" fmla="*/ 425892 h 520365"/>
                <a:gd name="connsiteX8" fmla="*/ 482399 w 545570"/>
                <a:gd name="connsiteY8" fmla="*/ 422463 h 520365"/>
                <a:gd name="connsiteX9" fmla="*/ 482399 w 545570"/>
                <a:gd name="connsiteY9" fmla="*/ 422463 h 520365"/>
                <a:gd name="connsiteX10" fmla="*/ 482399 w 545570"/>
                <a:gd name="connsiteY10" fmla="*/ 422463 h 520365"/>
                <a:gd name="connsiteX11" fmla="*/ 489448 w 545570"/>
                <a:gd name="connsiteY11" fmla="*/ 399698 h 520365"/>
                <a:gd name="connsiteX12" fmla="*/ 491163 w 545570"/>
                <a:gd name="connsiteY12" fmla="*/ 394460 h 520365"/>
                <a:gd name="connsiteX13" fmla="*/ 493258 w 545570"/>
                <a:gd name="connsiteY13" fmla="*/ 389411 h 520365"/>
                <a:gd name="connsiteX14" fmla="*/ 493258 w 545570"/>
                <a:gd name="connsiteY14" fmla="*/ 389411 h 520365"/>
                <a:gd name="connsiteX15" fmla="*/ 493258 w 545570"/>
                <a:gd name="connsiteY15" fmla="*/ 389411 h 520365"/>
                <a:gd name="connsiteX16" fmla="*/ 495258 w 545570"/>
                <a:gd name="connsiteY16" fmla="*/ 380934 h 520365"/>
                <a:gd name="connsiteX17" fmla="*/ 495258 w 545570"/>
                <a:gd name="connsiteY17" fmla="*/ 380934 h 520365"/>
                <a:gd name="connsiteX18" fmla="*/ 495925 w 545570"/>
                <a:gd name="connsiteY18" fmla="*/ 379219 h 520365"/>
                <a:gd name="connsiteX19" fmla="*/ 498592 w 545570"/>
                <a:gd name="connsiteY19" fmla="*/ 357693 h 520365"/>
                <a:gd name="connsiteX20" fmla="*/ 501640 w 545570"/>
                <a:gd name="connsiteY20" fmla="*/ 348072 h 520365"/>
                <a:gd name="connsiteX21" fmla="*/ 501545 w 545570"/>
                <a:gd name="connsiteY21" fmla="*/ 338071 h 520365"/>
                <a:gd name="connsiteX22" fmla="*/ 502307 w 545570"/>
                <a:gd name="connsiteY22" fmla="*/ 331023 h 520365"/>
                <a:gd name="connsiteX23" fmla="*/ 502307 w 545570"/>
                <a:gd name="connsiteY23" fmla="*/ 331023 h 520365"/>
                <a:gd name="connsiteX24" fmla="*/ 505450 w 545570"/>
                <a:gd name="connsiteY24" fmla="*/ 318260 h 520365"/>
                <a:gd name="connsiteX25" fmla="*/ 507355 w 545570"/>
                <a:gd name="connsiteY25" fmla="*/ 305972 h 520365"/>
                <a:gd name="connsiteX26" fmla="*/ 507355 w 545570"/>
                <a:gd name="connsiteY26" fmla="*/ 305972 h 520365"/>
                <a:gd name="connsiteX27" fmla="*/ 508403 w 545570"/>
                <a:gd name="connsiteY27" fmla="*/ 294637 h 520365"/>
                <a:gd name="connsiteX28" fmla="*/ 511451 w 545570"/>
                <a:gd name="connsiteY28" fmla="*/ 274540 h 520365"/>
                <a:gd name="connsiteX29" fmla="*/ 513356 w 545570"/>
                <a:gd name="connsiteY29" fmla="*/ 256442 h 520365"/>
                <a:gd name="connsiteX30" fmla="*/ 514880 w 545570"/>
                <a:gd name="connsiteY30" fmla="*/ 251299 h 520365"/>
                <a:gd name="connsiteX31" fmla="*/ 514880 w 545570"/>
                <a:gd name="connsiteY31" fmla="*/ 251299 h 520365"/>
                <a:gd name="connsiteX32" fmla="*/ 514880 w 545570"/>
                <a:gd name="connsiteY32" fmla="*/ 251299 h 520365"/>
                <a:gd name="connsiteX33" fmla="*/ 519071 w 545570"/>
                <a:gd name="connsiteY33" fmla="*/ 234630 h 520365"/>
                <a:gd name="connsiteX34" fmla="*/ 519071 w 545570"/>
                <a:gd name="connsiteY34" fmla="*/ 234630 h 520365"/>
                <a:gd name="connsiteX35" fmla="*/ 521547 w 545570"/>
                <a:gd name="connsiteY35" fmla="*/ 228058 h 520365"/>
                <a:gd name="connsiteX36" fmla="*/ 524595 w 545570"/>
                <a:gd name="connsiteY36" fmla="*/ 214628 h 520365"/>
                <a:gd name="connsiteX37" fmla="*/ 524595 w 545570"/>
                <a:gd name="connsiteY37" fmla="*/ 214628 h 520365"/>
                <a:gd name="connsiteX38" fmla="*/ 531834 w 545570"/>
                <a:gd name="connsiteY38" fmla="*/ 195006 h 520365"/>
                <a:gd name="connsiteX39" fmla="*/ 537073 w 545570"/>
                <a:gd name="connsiteY39" fmla="*/ 176528 h 520365"/>
                <a:gd name="connsiteX40" fmla="*/ 537073 w 545570"/>
                <a:gd name="connsiteY40" fmla="*/ 176528 h 520365"/>
                <a:gd name="connsiteX41" fmla="*/ 538311 w 545570"/>
                <a:gd name="connsiteY41" fmla="*/ 171575 h 520365"/>
                <a:gd name="connsiteX42" fmla="*/ 538311 w 545570"/>
                <a:gd name="connsiteY42" fmla="*/ 171575 h 520365"/>
                <a:gd name="connsiteX43" fmla="*/ 541836 w 545570"/>
                <a:gd name="connsiteY43" fmla="*/ 158525 h 520365"/>
                <a:gd name="connsiteX44" fmla="*/ 543645 w 545570"/>
                <a:gd name="connsiteY44" fmla="*/ 146810 h 520365"/>
                <a:gd name="connsiteX45" fmla="*/ 542979 w 545570"/>
                <a:gd name="connsiteY45" fmla="*/ 135284 h 520365"/>
                <a:gd name="connsiteX46" fmla="*/ 542979 w 545570"/>
                <a:gd name="connsiteY46" fmla="*/ 135284 h 520365"/>
                <a:gd name="connsiteX47" fmla="*/ 543550 w 545570"/>
                <a:gd name="connsiteY47" fmla="*/ 133379 h 520365"/>
                <a:gd name="connsiteX48" fmla="*/ 543550 w 545570"/>
                <a:gd name="connsiteY48" fmla="*/ 133379 h 520365"/>
                <a:gd name="connsiteX49" fmla="*/ 544693 w 545570"/>
                <a:gd name="connsiteY49" fmla="*/ 125473 h 520365"/>
                <a:gd name="connsiteX50" fmla="*/ 542979 w 545570"/>
                <a:gd name="connsiteY50" fmla="*/ 95755 h 520365"/>
                <a:gd name="connsiteX51" fmla="*/ 542979 w 545570"/>
                <a:gd name="connsiteY51" fmla="*/ 95755 h 520365"/>
                <a:gd name="connsiteX52" fmla="*/ 536216 w 545570"/>
                <a:gd name="connsiteY52" fmla="*/ 74801 h 520365"/>
                <a:gd name="connsiteX53" fmla="*/ 536216 w 545570"/>
                <a:gd name="connsiteY53" fmla="*/ 74801 h 520365"/>
                <a:gd name="connsiteX54" fmla="*/ 534406 w 545570"/>
                <a:gd name="connsiteY54" fmla="*/ 63561 h 520365"/>
                <a:gd name="connsiteX55" fmla="*/ 533644 w 545570"/>
                <a:gd name="connsiteY55" fmla="*/ 60608 h 520365"/>
                <a:gd name="connsiteX56" fmla="*/ 530405 w 545570"/>
                <a:gd name="connsiteY56" fmla="*/ 53941 h 520365"/>
                <a:gd name="connsiteX57" fmla="*/ 527548 w 545570"/>
                <a:gd name="connsiteY57" fmla="*/ 50512 h 520365"/>
                <a:gd name="connsiteX58" fmla="*/ 525929 w 545570"/>
                <a:gd name="connsiteY58" fmla="*/ 45368 h 520365"/>
                <a:gd name="connsiteX59" fmla="*/ 525929 w 545570"/>
                <a:gd name="connsiteY59" fmla="*/ 45368 h 520365"/>
                <a:gd name="connsiteX60" fmla="*/ 525929 w 545570"/>
                <a:gd name="connsiteY60" fmla="*/ 45368 h 520365"/>
                <a:gd name="connsiteX61" fmla="*/ 515642 w 545570"/>
                <a:gd name="connsiteY61" fmla="*/ 35367 h 520365"/>
                <a:gd name="connsiteX62" fmla="*/ 507260 w 545570"/>
                <a:gd name="connsiteY62" fmla="*/ 30319 h 520365"/>
                <a:gd name="connsiteX63" fmla="*/ 502592 w 545570"/>
                <a:gd name="connsiteY63" fmla="*/ 28223 h 520365"/>
                <a:gd name="connsiteX64" fmla="*/ 495544 w 545570"/>
                <a:gd name="connsiteY64" fmla="*/ 25461 h 520365"/>
                <a:gd name="connsiteX65" fmla="*/ 487353 w 545570"/>
                <a:gd name="connsiteY65" fmla="*/ 23461 h 520365"/>
                <a:gd name="connsiteX66" fmla="*/ 472113 w 545570"/>
                <a:gd name="connsiteY66" fmla="*/ 21460 h 520365"/>
                <a:gd name="connsiteX67" fmla="*/ 447443 w 545570"/>
                <a:gd name="connsiteY67" fmla="*/ 20032 h 520365"/>
                <a:gd name="connsiteX68" fmla="*/ 441156 w 545570"/>
                <a:gd name="connsiteY68" fmla="*/ 20603 h 520365"/>
                <a:gd name="connsiteX69" fmla="*/ 441156 w 545570"/>
                <a:gd name="connsiteY69" fmla="*/ 20603 h 520365"/>
                <a:gd name="connsiteX70" fmla="*/ 427440 w 545570"/>
                <a:gd name="connsiteY70" fmla="*/ 20032 h 520365"/>
                <a:gd name="connsiteX71" fmla="*/ 417630 w 545570"/>
                <a:gd name="connsiteY71" fmla="*/ 19651 h 520365"/>
                <a:gd name="connsiteX72" fmla="*/ 387340 w 545570"/>
                <a:gd name="connsiteY72" fmla="*/ 22794 h 520365"/>
                <a:gd name="connsiteX73" fmla="*/ 382673 w 545570"/>
                <a:gd name="connsiteY73" fmla="*/ 21080 h 520365"/>
                <a:gd name="connsiteX74" fmla="*/ 382673 w 545570"/>
                <a:gd name="connsiteY74" fmla="*/ 21080 h 520365"/>
                <a:gd name="connsiteX75" fmla="*/ 369338 w 545570"/>
                <a:gd name="connsiteY75" fmla="*/ 21270 h 520365"/>
                <a:gd name="connsiteX76" fmla="*/ 362670 w 545570"/>
                <a:gd name="connsiteY76" fmla="*/ 20984 h 520365"/>
                <a:gd name="connsiteX77" fmla="*/ 345716 w 545570"/>
                <a:gd name="connsiteY77" fmla="*/ 20794 h 520365"/>
                <a:gd name="connsiteX78" fmla="*/ 339048 w 545570"/>
                <a:gd name="connsiteY78" fmla="*/ 20603 h 520365"/>
                <a:gd name="connsiteX79" fmla="*/ 330952 w 545570"/>
                <a:gd name="connsiteY79" fmla="*/ 19556 h 520365"/>
                <a:gd name="connsiteX80" fmla="*/ 312664 w 545570"/>
                <a:gd name="connsiteY80" fmla="*/ 18032 h 520365"/>
                <a:gd name="connsiteX81" fmla="*/ 312664 w 545570"/>
                <a:gd name="connsiteY81" fmla="*/ 18032 h 520365"/>
                <a:gd name="connsiteX82" fmla="*/ 312664 w 545570"/>
                <a:gd name="connsiteY82" fmla="*/ 18032 h 520365"/>
                <a:gd name="connsiteX83" fmla="*/ 309235 w 545570"/>
                <a:gd name="connsiteY83" fmla="*/ 17650 h 520365"/>
                <a:gd name="connsiteX84" fmla="*/ 309235 w 545570"/>
                <a:gd name="connsiteY84" fmla="*/ 17650 h 520365"/>
                <a:gd name="connsiteX85" fmla="*/ 297710 w 545570"/>
                <a:gd name="connsiteY85" fmla="*/ 16126 h 520365"/>
                <a:gd name="connsiteX86" fmla="*/ 292662 w 545570"/>
                <a:gd name="connsiteY86" fmla="*/ 14412 h 520365"/>
                <a:gd name="connsiteX87" fmla="*/ 292662 w 545570"/>
                <a:gd name="connsiteY87" fmla="*/ 14412 h 520365"/>
                <a:gd name="connsiteX88" fmla="*/ 284280 w 545570"/>
                <a:gd name="connsiteY88" fmla="*/ 12602 h 520365"/>
                <a:gd name="connsiteX89" fmla="*/ 274659 w 545570"/>
                <a:gd name="connsiteY89" fmla="*/ 12221 h 520365"/>
                <a:gd name="connsiteX90" fmla="*/ 247799 w 545570"/>
                <a:gd name="connsiteY90" fmla="*/ 6030 h 520365"/>
                <a:gd name="connsiteX91" fmla="*/ 229701 w 545570"/>
                <a:gd name="connsiteY91" fmla="*/ 3744 h 520365"/>
                <a:gd name="connsiteX92" fmla="*/ 221319 w 545570"/>
                <a:gd name="connsiteY92" fmla="*/ 2506 h 520365"/>
                <a:gd name="connsiteX93" fmla="*/ 196364 w 545570"/>
                <a:gd name="connsiteY93" fmla="*/ 601 h 520365"/>
                <a:gd name="connsiteX94" fmla="*/ 189506 w 545570"/>
                <a:gd name="connsiteY94" fmla="*/ 791 h 520365"/>
                <a:gd name="connsiteX95" fmla="*/ 169503 w 545570"/>
                <a:gd name="connsiteY95" fmla="*/ 1077 h 520365"/>
                <a:gd name="connsiteX96" fmla="*/ 151311 w 545570"/>
                <a:gd name="connsiteY96" fmla="*/ 2601 h 520365"/>
                <a:gd name="connsiteX97" fmla="*/ 146453 w 545570"/>
                <a:gd name="connsiteY97" fmla="*/ 3458 h 520365"/>
                <a:gd name="connsiteX98" fmla="*/ 137309 w 545570"/>
                <a:gd name="connsiteY98" fmla="*/ 5554 h 520365"/>
                <a:gd name="connsiteX99" fmla="*/ 136452 w 545570"/>
                <a:gd name="connsiteY99" fmla="*/ 6983 h 520365"/>
                <a:gd name="connsiteX100" fmla="*/ 136452 w 545570"/>
                <a:gd name="connsiteY100" fmla="*/ 6983 h 520365"/>
                <a:gd name="connsiteX101" fmla="*/ 136452 w 545570"/>
                <a:gd name="connsiteY101" fmla="*/ 6983 h 520365"/>
                <a:gd name="connsiteX102" fmla="*/ 117878 w 545570"/>
                <a:gd name="connsiteY102" fmla="*/ 8697 h 520365"/>
                <a:gd name="connsiteX103" fmla="*/ 102923 w 545570"/>
                <a:gd name="connsiteY103" fmla="*/ 13459 h 520365"/>
                <a:gd name="connsiteX104" fmla="*/ 103114 w 545570"/>
                <a:gd name="connsiteY104" fmla="*/ 14412 h 520365"/>
                <a:gd name="connsiteX105" fmla="*/ 102923 w 545570"/>
                <a:gd name="connsiteY105" fmla="*/ 14317 h 520365"/>
                <a:gd name="connsiteX106" fmla="*/ 102923 w 545570"/>
                <a:gd name="connsiteY106" fmla="*/ 13364 h 520365"/>
                <a:gd name="connsiteX107" fmla="*/ 92922 w 545570"/>
                <a:gd name="connsiteY107" fmla="*/ 16984 h 520365"/>
                <a:gd name="connsiteX108" fmla="*/ 87969 w 545570"/>
                <a:gd name="connsiteY108" fmla="*/ 18793 h 520365"/>
                <a:gd name="connsiteX109" fmla="*/ 87969 w 545570"/>
                <a:gd name="connsiteY109" fmla="*/ 18793 h 520365"/>
                <a:gd name="connsiteX110" fmla="*/ 87969 w 545570"/>
                <a:gd name="connsiteY110" fmla="*/ 18793 h 520365"/>
                <a:gd name="connsiteX111" fmla="*/ 81302 w 545570"/>
                <a:gd name="connsiteY111" fmla="*/ 21842 h 520365"/>
                <a:gd name="connsiteX112" fmla="*/ 81302 w 545570"/>
                <a:gd name="connsiteY112" fmla="*/ 21842 h 520365"/>
                <a:gd name="connsiteX113" fmla="*/ 81302 w 545570"/>
                <a:gd name="connsiteY113" fmla="*/ 21842 h 520365"/>
                <a:gd name="connsiteX114" fmla="*/ 78444 w 545570"/>
                <a:gd name="connsiteY114" fmla="*/ 22699 h 520365"/>
                <a:gd name="connsiteX115" fmla="*/ 68062 w 545570"/>
                <a:gd name="connsiteY115" fmla="*/ 28223 h 520365"/>
                <a:gd name="connsiteX116" fmla="*/ 68062 w 545570"/>
                <a:gd name="connsiteY116" fmla="*/ 28223 h 520365"/>
                <a:gd name="connsiteX117" fmla="*/ 68062 w 545570"/>
                <a:gd name="connsiteY117" fmla="*/ 28223 h 520365"/>
                <a:gd name="connsiteX118" fmla="*/ 61395 w 545570"/>
                <a:gd name="connsiteY118" fmla="*/ 31843 h 520365"/>
                <a:gd name="connsiteX119" fmla="*/ 41392 w 545570"/>
                <a:gd name="connsiteY119" fmla="*/ 45559 h 520365"/>
                <a:gd name="connsiteX120" fmla="*/ 34439 w 545570"/>
                <a:gd name="connsiteY120" fmla="*/ 51845 h 520365"/>
                <a:gd name="connsiteX121" fmla="*/ 27771 w 545570"/>
                <a:gd name="connsiteY121" fmla="*/ 58322 h 520365"/>
                <a:gd name="connsiteX122" fmla="*/ 27771 w 545570"/>
                <a:gd name="connsiteY122" fmla="*/ 58322 h 520365"/>
                <a:gd name="connsiteX123" fmla="*/ 13198 w 545570"/>
                <a:gd name="connsiteY123" fmla="*/ 77087 h 520365"/>
                <a:gd name="connsiteX124" fmla="*/ 6435 w 545570"/>
                <a:gd name="connsiteY124" fmla="*/ 90421 h 520365"/>
                <a:gd name="connsiteX125" fmla="*/ 1101 w 545570"/>
                <a:gd name="connsiteY125" fmla="*/ 111662 h 520365"/>
                <a:gd name="connsiteX126" fmla="*/ 720 w 545570"/>
                <a:gd name="connsiteY126" fmla="*/ 118616 h 520365"/>
                <a:gd name="connsiteX127" fmla="*/ 530 w 545570"/>
                <a:gd name="connsiteY127" fmla="*/ 124807 h 520365"/>
                <a:gd name="connsiteX128" fmla="*/ 1673 w 545570"/>
                <a:gd name="connsiteY128" fmla="*/ 140714 h 520365"/>
                <a:gd name="connsiteX129" fmla="*/ 1673 w 545570"/>
                <a:gd name="connsiteY129" fmla="*/ 140714 h 520365"/>
                <a:gd name="connsiteX130" fmla="*/ 2816 w 545570"/>
                <a:gd name="connsiteY130" fmla="*/ 146524 h 520365"/>
                <a:gd name="connsiteX131" fmla="*/ 4816 w 545570"/>
                <a:gd name="connsiteY131" fmla="*/ 154620 h 520365"/>
                <a:gd name="connsiteX132" fmla="*/ 7007 w 545570"/>
                <a:gd name="connsiteY132" fmla="*/ 161478 h 520365"/>
                <a:gd name="connsiteX133" fmla="*/ 7007 w 545570"/>
                <a:gd name="connsiteY133" fmla="*/ 161478 h 520365"/>
                <a:gd name="connsiteX134" fmla="*/ 11007 w 545570"/>
                <a:gd name="connsiteY134" fmla="*/ 171479 h 520365"/>
                <a:gd name="connsiteX135" fmla="*/ 13674 w 545570"/>
                <a:gd name="connsiteY135" fmla="*/ 178051 h 520365"/>
                <a:gd name="connsiteX136" fmla="*/ 17389 w 545570"/>
                <a:gd name="connsiteY136" fmla="*/ 184910 h 520365"/>
                <a:gd name="connsiteX137" fmla="*/ 20913 w 545570"/>
                <a:gd name="connsiteY137" fmla="*/ 191577 h 520365"/>
                <a:gd name="connsiteX138" fmla="*/ 20913 w 545570"/>
                <a:gd name="connsiteY138" fmla="*/ 191577 h 520365"/>
                <a:gd name="connsiteX139" fmla="*/ 43868 w 545570"/>
                <a:gd name="connsiteY139" fmla="*/ 225105 h 520365"/>
                <a:gd name="connsiteX140" fmla="*/ 49393 w 545570"/>
                <a:gd name="connsiteY140" fmla="*/ 233011 h 520365"/>
                <a:gd name="connsiteX141" fmla="*/ 59108 w 545570"/>
                <a:gd name="connsiteY141" fmla="*/ 243012 h 520365"/>
                <a:gd name="connsiteX142" fmla="*/ 69110 w 545570"/>
                <a:gd name="connsiteY142" fmla="*/ 253204 h 520365"/>
                <a:gd name="connsiteX143" fmla="*/ 80825 w 545570"/>
                <a:gd name="connsiteY143" fmla="*/ 264729 h 520365"/>
                <a:gd name="connsiteX144" fmla="*/ 97304 w 545570"/>
                <a:gd name="connsiteY144" fmla="*/ 278826 h 520365"/>
                <a:gd name="connsiteX145" fmla="*/ 97304 w 545570"/>
                <a:gd name="connsiteY145" fmla="*/ 278826 h 520365"/>
                <a:gd name="connsiteX146" fmla="*/ 110734 w 545570"/>
                <a:gd name="connsiteY146" fmla="*/ 291495 h 520365"/>
                <a:gd name="connsiteX147" fmla="*/ 151882 w 545570"/>
                <a:gd name="connsiteY147" fmla="*/ 330166 h 520365"/>
                <a:gd name="connsiteX148" fmla="*/ 158930 w 545570"/>
                <a:gd name="connsiteY148" fmla="*/ 339691 h 520365"/>
                <a:gd name="connsiteX149" fmla="*/ 158930 w 545570"/>
                <a:gd name="connsiteY149" fmla="*/ 339691 h 520365"/>
                <a:gd name="connsiteX150" fmla="*/ 158930 w 545570"/>
                <a:gd name="connsiteY150" fmla="*/ 339691 h 520365"/>
                <a:gd name="connsiteX151" fmla="*/ 175599 w 545570"/>
                <a:gd name="connsiteY151" fmla="*/ 359693 h 520365"/>
                <a:gd name="connsiteX152" fmla="*/ 185410 w 545570"/>
                <a:gd name="connsiteY152" fmla="*/ 373123 h 520365"/>
                <a:gd name="connsiteX153" fmla="*/ 214747 w 545570"/>
                <a:gd name="connsiteY153" fmla="*/ 413700 h 520365"/>
                <a:gd name="connsiteX154" fmla="*/ 220367 w 545570"/>
                <a:gd name="connsiteY154" fmla="*/ 421510 h 520365"/>
                <a:gd name="connsiteX155" fmla="*/ 220367 w 545570"/>
                <a:gd name="connsiteY155" fmla="*/ 421510 h 520365"/>
                <a:gd name="connsiteX156" fmla="*/ 220367 w 545570"/>
                <a:gd name="connsiteY156" fmla="*/ 421510 h 520365"/>
                <a:gd name="connsiteX157" fmla="*/ 225034 w 545570"/>
                <a:gd name="connsiteY157" fmla="*/ 426749 h 520365"/>
                <a:gd name="connsiteX158" fmla="*/ 227701 w 545570"/>
                <a:gd name="connsiteY158" fmla="*/ 430083 h 520365"/>
                <a:gd name="connsiteX159" fmla="*/ 227701 w 545570"/>
                <a:gd name="connsiteY159" fmla="*/ 430083 h 520365"/>
                <a:gd name="connsiteX160" fmla="*/ 241703 w 545570"/>
                <a:gd name="connsiteY160" fmla="*/ 446561 h 520365"/>
                <a:gd name="connsiteX161" fmla="*/ 243513 w 545570"/>
                <a:gd name="connsiteY161" fmla="*/ 448371 h 520365"/>
                <a:gd name="connsiteX162" fmla="*/ 243513 w 545570"/>
                <a:gd name="connsiteY162" fmla="*/ 448371 h 520365"/>
                <a:gd name="connsiteX163" fmla="*/ 244560 w 545570"/>
                <a:gd name="connsiteY163" fmla="*/ 450371 h 520365"/>
                <a:gd name="connsiteX164" fmla="*/ 244560 w 545570"/>
                <a:gd name="connsiteY164" fmla="*/ 450371 h 520365"/>
                <a:gd name="connsiteX165" fmla="*/ 244560 w 545570"/>
                <a:gd name="connsiteY165" fmla="*/ 450371 h 520365"/>
                <a:gd name="connsiteX166" fmla="*/ 243227 w 545570"/>
                <a:gd name="connsiteY166" fmla="*/ 451800 h 520365"/>
                <a:gd name="connsiteX167" fmla="*/ 259800 w 545570"/>
                <a:gd name="connsiteY167" fmla="*/ 468469 h 520365"/>
                <a:gd name="connsiteX168" fmla="*/ 261229 w 545570"/>
                <a:gd name="connsiteY168" fmla="*/ 467135 h 520365"/>
                <a:gd name="connsiteX169" fmla="*/ 261229 w 545570"/>
                <a:gd name="connsiteY169" fmla="*/ 467135 h 520365"/>
                <a:gd name="connsiteX170" fmla="*/ 261229 w 545570"/>
                <a:gd name="connsiteY170" fmla="*/ 467135 h 520365"/>
                <a:gd name="connsiteX171" fmla="*/ 264944 w 545570"/>
                <a:gd name="connsiteY171" fmla="*/ 469802 h 520365"/>
                <a:gd name="connsiteX172" fmla="*/ 264944 w 545570"/>
                <a:gd name="connsiteY172" fmla="*/ 469802 h 520365"/>
                <a:gd name="connsiteX173" fmla="*/ 264944 w 545570"/>
                <a:gd name="connsiteY173" fmla="*/ 469802 h 520365"/>
                <a:gd name="connsiteX174" fmla="*/ 292757 w 545570"/>
                <a:gd name="connsiteY174" fmla="*/ 492472 h 520365"/>
                <a:gd name="connsiteX175" fmla="*/ 318093 w 545570"/>
                <a:gd name="connsiteY175" fmla="*/ 507616 h 520365"/>
                <a:gd name="connsiteX176" fmla="*/ 318093 w 545570"/>
                <a:gd name="connsiteY176" fmla="*/ 507616 h 520365"/>
                <a:gd name="connsiteX177" fmla="*/ 322761 w 545570"/>
                <a:gd name="connsiteY177" fmla="*/ 508855 h 520365"/>
                <a:gd name="connsiteX178" fmla="*/ 322761 w 545570"/>
                <a:gd name="connsiteY178" fmla="*/ 508855 h 520365"/>
                <a:gd name="connsiteX179" fmla="*/ 341430 w 545570"/>
                <a:gd name="connsiteY179" fmla="*/ 516665 h 520365"/>
                <a:gd name="connsiteX180" fmla="*/ 341430 w 545570"/>
                <a:gd name="connsiteY180" fmla="*/ 516665 h 520365"/>
                <a:gd name="connsiteX181" fmla="*/ 341430 w 545570"/>
                <a:gd name="connsiteY181" fmla="*/ 516665 h 520365"/>
                <a:gd name="connsiteX182" fmla="*/ 364194 w 545570"/>
                <a:gd name="connsiteY182" fmla="*/ 519999 h 520365"/>
                <a:gd name="connsiteX183" fmla="*/ 404485 w 545570"/>
                <a:gd name="connsiteY183" fmla="*/ 513998 h 520365"/>
                <a:gd name="connsiteX184" fmla="*/ 414486 w 545570"/>
                <a:gd name="connsiteY184" fmla="*/ 507521 h 520365"/>
                <a:gd name="connsiteX185" fmla="*/ 421058 w 545570"/>
                <a:gd name="connsiteY185" fmla="*/ 504569 h 520365"/>
                <a:gd name="connsiteX186" fmla="*/ 421058 w 545570"/>
                <a:gd name="connsiteY186" fmla="*/ 504569 h 520365"/>
                <a:gd name="connsiteX187" fmla="*/ 432774 w 545570"/>
                <a:gd name="connsiteY187" fmla="*/ 495615 h 520365"/>
                <a:gd name="connsiteX188" fmla="*/ 9674 w 545570"/>
                <a:gd name="connsiteY188" fmla="*/ 110043 h 520365"/>
                <a:gd name="connsiteX189" fmla="*/ 9674 w 545570"/>
                <a:gd name="connsiteY189" fmla="*/ 110043 h 520365"/>
                <a:gd name="connsiteX190" fmla="*/ 9674 w 545570"/>
                <a:gd name="connsiteY190" fmla="*/ 110043 h 520365"/>
                <a:gd name="connsiteX191" fmla="*/ 9674 w 545570"/>
                <a:gd name="connsiteY191" fmla="*/ 110043 h 520365"/>
                <a:gd name="connsiteX192" fmla="*/ 9674 w 545570"/>
                <a:gd name="connsiteY192" fmla="*/ 110043 h 520365"/>
                <a:gd name="connsiteX193" fmla="*/ 9769 w 545570"/>
                <a:gd name="connsiteY193" fmla="*/ 110138 h 520365"/>
                <a:gd name="connsiteX194" fmla="*/ 9483 w 545570"/>
                <a:gd name="connsiteY194" fmla="*/ 110234 h 520365"/>
                <a:gd name="connsiteX195" fmla="*/ 9674 w 545570"/>
                <a:gd name="connsiteY195" fmla="*/ 110043 h 520365"/>
                <a:gd name="connsiteX196" fmla="*/ 41487 w 545570"/>
                <a:gd name="connsiteY196" fmla="*/ 71847 h 520365"/>
                <a:gd name="connsiteX197" fmla="*/ 42059 w 545570"/>
                <a:gd name="connsiteY197" fmla="*/ 72420 h 520365"/>
                <a:gd name="connsiteX198" fmla="*/ 39582 w 545570"/>
                <a:gd name="connsiteY198" fmla="*/ 73276 h 520365"/>
                <a:gd name="connsiteX199" fmla="*/ 41487 w 545570"/>
                <a:gd name="connsiteY199" fmla="*/ 71847 h 520365"/>
                <a:gd name="connsiteX200" fmla="*/ 43202 w 545570"/>
                <a:gd name="connsiteY200" fmla="*/ 73467 h 520365"/>
                <a:gd name="connsiteX201" fmla="*/ 43202 w 545570"/>
                <a:gd name="connsiteY201" fmla="*/ 73467 h 520365"/>
                <a:gd name="connsiteX202" fmla="*/ 43202 w 545570"/>
                <a:gd name="connsiteY202" fmla="*/ 73467 h 520365"/>
                <a:gd name="connsiteX203" fmla="*/ 43202 w 545570"/>
                <a:gd name="connsiteY203" fmla="*/ 73467 h 520365"/>
                <a:gd name="connsiteX204" fmla="*/ 43202 w 545570"/>
                <a:gd name="connsiteY204" fmla="*/ 73467 h 520365"/>
                <a:gd name="connsiteX205" fmla="*/ 43202 w 545570"/>
                <a:gd name="connsiteY205" fmla="*/ 73467 h 520365"/>
                <a:gd name="connsiteX206" fmla="*/ 221224 w 545570"/>
                <a:gd name="connsiteY206" fmla="*/ 92326 h 520365"/>
                <a:gd name="connsiteX207" fmla="*/ 221224 w 545570"/>
                <a:gd name="connsiteY207" fmla="*/ 92326 h 520365"/>
                <a:gd name="connsiteX208" fmla="*/ 221224 w 545570"/>
                <a:gd name="connsiteY208" fmla="*/ 92326 h 520365"/>
                <a:gd name="connsiteX209" fmla="*/ 221224 w 545570"/>
                <a:gd name="connsiteY209" fmla="*/ 92326 h 520365"/>
                <a:gd name="connsiteX210" fmla="*/ 221224 w 545570"/>
                <a:gd name="connsiteY210" fmla="*/ 92326 h 520365"/>
                <a:gd name="connsiteX211" fmla="*/ 221224 w 545570"/>
                <a:gd name="connsiteY211" fmla="*/ 92326 h 520365"/>
                <a:gd name="connsiteX212" fmla="*/ 221224 w 545570"/>
                <a:gd name="connsiteY212" fmla="*/ 92326 h 520365"/>
                <a:gd name="connsiteX213" fmla="*/ 466969 w 545570"/>
                <a:gd name="connsiteY213" fmla="*/ 276159 h 520365"/>
                <a:gd name="connsiteX214" fmla="*/ 466779 w 545570"/>
                <a:gd name="connsiteY214" fmla="*/ 275873 h 520365"/>
                <a:gd name="connsiteX215" fmla="*/ 467064 w 545570"/>
                <a:gd name="connsiteY215" fmla="*/ 275969 h 520365"/>
                <a:gd name="connsiteX216" fmla="*/ 466969 w 545570"/>
                <a:gd name="connsiteY216" fmla="*/ 276159 h 520365"/>
                <a:gd name="connsiteX217" fmla="*/ 432870 w 545570"/>
                <a:gd name="connsiteY217" fmla="*/ 64514 h 520365"/>
                <a:gd name="connsiteX218" fmla="*/ 433060 w 545570"/>
                <a:gd name="connsiteY218" fmla="*/ 64990 h 520365"/>
                <a:gd name="connsiteX219" fmla="*/ 432679 w 545570"/>
                <a:gd name="connsiteY219" fmla="*/ 64799 h 520365"/>
                <a:gd name="connsiteX220" fmla="*/ 432679 w 545570"/>
                <a:gd name="connsiteY220" fmla="*/ 64799 h 520365"/>
                <a:gd name="connsiteX221" fmla="*/ 432679 w 545570"/>
                <a:gd name="connsiteY221" fmla="*/ 64799 h 520365"/>
                <a:gd name="connsiteX222" fmla="*/ 432774 w 545570"/>
                <a:gd name="connsiteY222" fmla="*/ 64799 h 520365"/>
                <a:gd name="connsiteX223" fmla="*/ 432870 w 545570"/>
                <a:gd name="connsiteY223" fmla="*/ 64514 h 520365"/>
                <a:gd name="connsiteX224" fmla="*/ 218747 w 545570"/>
                <a:gd name="connsiteY224" fmla="*/ 98041 h 520365"/>
                <a:gd name="connsiteX225" fmla="*/ 218747 w 545570"/>
                <a:gd name="connsiteY225" fmla="*/ 98041 h 520365"/>
                <a:gd name="connsiteX226" fmla="*/ 217890 w 545570"/>
                <a:gd name="connsiteY226" fmla="*/ 98994 h 520365"/>
                <a:gd name="connsiteX227" fmla="*/ 217890 w 545570"/>
                <a:gd name="connsiteY227" fmla="*/ 99089 h 520365"/>
                <a:gd name="connsiteX228" fmla="*/ 217890 w 545570"/>
                <a:gd name="connsiteY228" fmla="*/ 99089 h 520365"/>
                <a:gd name="connsiteX229" fmla="*/ 217890 w 545570"/>
                <a:gd name="connsiteY229" fmla="*/ 98994 h 520365"/>
                <a:gd name="connsiteX230" fmla="*/ 217795 w 545570"/>
                <a:gd name="connsiteY230" fmla="*/ 98899 h 520365"/>
                <a:gd name="connsiteX231" fmla="*/ 218747 w 545570"/>
                <a:gd name="connsiteY231" fmla="*/ 98041 h 520365"/>
                <a:gd name="connsiteX232" fmla="*/ 462016 w 545570"/>
                <a:gd name="connsiteY232" fmla="*/ 158621 h 520365"/>
                <a:gd name="connsiteX233" fmla="*/ 461825 w 545570"/>
                <a:gd name="connsiteY233" fmla="*/ 159097 h 520365"/>
                <a:gd name="connsiteX234" fmla="*/ 461254 w 545570"/>
                <a:gd name="connsiteY234" fmla="*/ 159287 h 520365"/>
                <a:gd name="connsiteX235" fmla="*/ 462016 w 545570"/>
                <a:gd name="connsiteY235" fmla="*/ 158621 h 520365"/>
                <a:gd name="connsiteX236" fmla="*/ 435917 w 545570"/>
                <a:gd name="connsiteY236" fmla="*/ 91279 h 520365"/>
                <a:gd name="connsiteX237" fmla="*/ 435917 w 545570"/>
                <a:gd name="connsiteY237" fmla="*/ 91279 h 520365"/>
                <a:gd name="connsiteX238" fmla="*/ 436013 w 545570"/>
                <a:gd name="connsiteY238" fmla="*/ 91470 h 520365"/>
                <a:gd name="connsiteX239" fmla="*/ 435822 w 545570"/>
                <a:gd name="connsiteY239" fmla="*/ 91470 h 520365"/>
                <a:gd name="connsiteX240" fmla="*/ 435917 w 545570"/>
                <a:gd name="connsiteY240" fmla="*/ 91279 h 520365"/>
                <a:gd name="connsiteX241" fmla="*/ 435917 w 545570"/>
                <a:gd name="connsiteY241" fmla="*/ 91279 h 520365"/>
                <a:gd name="connsiteX242" fmla="*/ 435917 w 545570"/>
                <a:gd name="connsiteY242" fmla="*/ 91279 h 520365"/>
                <a:gd name="connsiteX243" fmla="*/ 475827 w 545570"/>
                <a:gd name="connsiteY243" fmla="*/ 104804 h 520365"/>
                <a:gd name="connsiteX244" fmla="*/ 475827 w 545570"/>
                <a:gd name="connsiteY244" fmla="*/ 104804 h 520365"/>
                <a:gd name="connsiteX245" fmla="*/ 475827 w 545570"/>
                <a:gd name="connsiteY245" fmla="*/ 104804 h 520365"/>
                <a:gd name="connsiteX246" fmla="*/ 475827 w 545570"/>
                <a:gd name="connsiteY246" fmla="*/ 104804 h 520365"/>
                <a:gd name="connsiteX247" fmla="*/ 475827 w 545570"/>
                <a:gd name="connsiteY247" fmla="*/ 104804 h 520365"/>
                <a:gd name="connsiteX248" fmla="*/ 475827 w 545570"/>
                <a:gd name="connsiteY248" fmla="*/ 104804 h 520365"/>
                <a:gd name="connsiteX249" fmla="*/ 272469 w 545570"/>
                <a:gd name="connsiteY249" fmla="*/ 207484 h 520365"/>
                <a:gd name="connsiteX250" fmla="*/ 272469 w 545570"/>
                <a:gd name="connsiteY250" fmla="*/ 207293 h 520365"/>
                <a:gd name="connsiteX251" fmla="*/ 272564 w 545570"/>
                <a:gd name="connsiteY251" fmla="*/ 207198 h 520365"/>
                <a:gd name="connsiteX252" fmla="*/ 272469 w 545570"/>
                <a:gd name="connsiteY252" fmla="*/ 207484 h 520365"/>
                <a:gd name="connsiteX253" fmla="*/ 272469 w 545570"/>
                <a:gd name="connsiteY253" fmla="*/ 207484 h 520365"/>
                <a:gd name="connsiteX254" fmla="*/ 474113 w 545570"/>
                <a:gd name="connsiteY254" fmla="*/ 119759 h 520365"/>
                <a:gd name="connsiteX255" fmla="*/ 473827 w 545570"/>
                <a:gd name="connsiteY255" fmla="*/ 120330 h 520365"/>
                <a:gd name="connsiteX256" fmla="*/ 473637 w 545570"/>
                <a:gd name="connsiteY256" fmla="*/ 119759 h 520365"/>
                <a:gd name="connsiteX257" fmla="*/ 474113 w 545570"/>
                <a:gd name="connsiteY257" fmla="*/ 119759 h 520365"/>
                <a:gd name="connsiteX258" fmla="*/ 408105 w 545570"/>
                <a:gd name="connsiteY258" fmla="*/ 401604 h 520365"/>
                <a:gd name="connsiteX259" fmla="*/ 408105 w 545570"/>
                <a:gd name="connsiteY259" fmla="*/ 401604 h 520365"/>
                <a:gd name="connsiteX260" fmla="*/ 408105 w 545570"/>
                <a:gd name="connsiteY260" fmla="*/ 401604 h 520365"/>
                <a:gd name="connsiteX261" fmla="*/ 408105 w 545570"/>
                <a:gd name="connsiteY261" fmla="*/ 401604 h 520365"/>
                <a:gd name="connsiteX262" fmla="*/ 373814 w 545570"/>
                <a:gd name="connsiteY262" fmla="*/ 361027 h 520365"/>
                <a:gd name="connsiteX263" fmla="*/ 373814 w 545570"/>
                <a:gd name="connsiteY263" fmla="*/ 361027 h 520365"/>
                <a:gd name="connsiteX264" fmla="*/ 374196 w 545570"/>
                <a:gd name="connsiteY264" fmla="*/ 361027 h 520365"/>
                <a:gd name="connsiteX265" fmla="*/ 373814 w 545570"/>
                <a:gd name="connsiteY265" fmla="*/ 361027 h 520365"/>
                <a:gd name="connsiteX266" fmla="*/ 406771 w 545570"/>
                <a:gd name="connsiteY266" fmla="*/ 359217 h 520365"/>
                <a:gd name="connsiteX267" fmla="*/ 406866 w 545570"/>
                <a:gd name="connsiteY267" fmla="*/ 359217 h 520365"/>
                <a:gd name="connsiteX268" fmla="*/ 406771 w 545570"/>
                <a:gd name="connsiteY268" fmla="*/ 359217 h 520365"/>
                <a:gd name="connsiteX269" fmla="*/ 406771 w 545570"/>
                <a:gd name="connsiteY269" fmla="*/ 359217 h 520365"/>
                <a:gd name="connsiteX270" fmla="*/ 410105 w 545570"/>
                <a:gd name="connsiteY270" fmla="*/ 339310 h 520365"/>
                <a:gd name="connsiteX271" fmla="*/ 409914 w 545570"/>
                <a:gd name="connsiteY271" fmla="*/ 339500 h 520365"/>
                <a:gd name="connsiteX272" fmla="*/ 410105 w 545570"/>
                <a:gd name="connsiteY272" fmla="*/ 339310 h 520365"/>
                <a:gd name="connsiteX273" fmla="*/ 410105 w 545570"/>
                <a:gd name="connsiteY273" fmla="*/ 339310 h 520365"/>
                <a:gd name="connsiteX274" fmla="*/ 408486 w 545570"/>
                <a:gd name="connsiteY274" fmla="*/ 337595 h 520365"/>
                <a:gd name="connsiteX275" fmla="*/ 408486 w 545570"/>
                <a:gd name="connsiteY275" fmla="*/ 337595 h 520365"/>
                <a:gd name="connsiteX276" fmla="*/ 408581 w 545570"/>
                <a:gd name="connsiteY276" fmla="*/ 337595 h 520365"/>
                <a:gd name="connsiteX277" fmla="*/ 408486 w 545570"/>
                <a:gd name="connsiteY277" fmla="*/ 337595 h 520365"/>
                <a:gd name="connsiteX278" fmla="*/ 380387 w 545570"/>
                <a:gd name="connsiteY278" fmla="*/ 358931 h 520365"/>
                <a:gd name="connsiteX279" fmla="*/ 379815 w 545570"/>
                <a:gd name="connsiteY279" fmla="*/ 359503 h 520365"/>
                <a:gd name="connsiteX280" fmla="*/ 379625 w 545570"/>
                <a:gd name="connsiteY280" fmla="*/ 359312 h 520365"/>
                <a:gd name="connsiteX281" fmla="*/ 380387 w 545570"/>
                <a:gd name="connsiteY281" fmla="*/ 358931 h 520365"/>
                <a:gd name="connsiteX282" fmla="*/ 415153 w 545570"/>
                <a:gd name="connsiteY282" fmla="*/ 334357 h 520365"/>
                <a:gd name="connsiteX283" fmla="*/ 415153 w 545570"/>
                <a:gd name="connsiteY283" fmla="*/ 334357 h 520365"/>
                <a:gd name="connsiteX284" fmla="*/ 415153 w 545570"/>
                <a:gd name="connsiteY284" fmla="*/ 334357 h 520365"/>
                <a:gd name="connsiteX285" fmla="*/ 415153 w 545570"/>
                <a:gd name="connsiteY285" fmla="*/ 334357 h 520365"/>
                <a:gd name="connsiteX286" fmla="*/ 415153 w 545570"/>
                <a:gd name="connsiteY286" fmla="*/ 307687 h 520365"/>
                <a:gd name="connsiteX287" fmla="*/ 415153 w 545570"/>
                <a:gd name="connsiteY287" fmla="*/ 307687 h 520365"/>
                <a:gd name="connsiteX288" fmla="*/ 415248 w 545570"/>
                <a:gd name="connsiteY288" fmla="*/ 307782 h 520365"/>
                <a:gd name="connsiteX289" fmla="*/ 415153 w 545570"/>
                <a:gd name="connsiteY289" fmla="*/ 307687 h 520365"/>
                <a:gd name="connsiteX290" fmla="*/ 274088 w 545570"/>
                <a:gd name="connsiteY290" fmla="*/ 195672 h 520365"/>
                <a:gd name="connsiteX291" fmla="*/ 274183 w 545570"/>
                <a:gd name="connsiteY291" fmla="*/ 195482 h 520365"/>
                <a:gd name="connsiteX292" fmla="*/ 274278 w 545570"/>
                <a:gd name="connsiteY292" fmla="*/ 195482 h 520365"/>
                <a:gd name="connsiteX293" fmla="*/ 274088 w 545570"/>
                <a:gd name="connsiteY293" fmla="*/ 195672 h 520365"/>
                <a:gd name="connsiteX294" fmla="*/ 274088 w 545570"/>
                <a:gd name="connsiteY294" fmla="*/ 195672 h 520365"/>
                <a:gd name="connsiteX295" fmla="*/ 421344 w 545570"/>
                <a:gd name="connsiteY295" fmla="*/ 248632 h 520365"/>
                <a:gd name="connsiteX296" fmla="*/ 420678 w 545570"/>
                <a:gd name="connsiteY296" fmla="*/ 248632 h 520365"/>
                <a:gd name="connsiteX297" fmla="*/ 420678 w 545570"/>
                <a:gd name="connsiteY297" fmla="*/ 248632 h 520365"/>
                <a:gd name="connsiteX298" fmla="*/ 420963 w 545570"/>
                <a:gd name="connsiteY298" fmla="*/ 248441 h 520365"/>
                <a:gd name="connsiteX299" fmla="*/ 421344 w 545570"/>
                <a:gd name="connsiteY299" fmla="*/ 248632 h 520365"/>
                <a:gd name="connsiteX300" fmla="*/ 409629 w 545570"/>
                <a:gd name="connsiteY300" fmla="*/ 257585 h 520365"/>
                <a:gd name="connsiteX301" fmla="*/ 412867 w 545570"/>
                <a:gd name="connsiteY301" fmla="*/ 257680 h 520365"/>
                <a:gd name="connsiteX302" fmla="*/ 413057 w 545570"/>
                <a:gd name="connsiteY302" fmla="*/ 259585 h 520365"/>
                <a:gd name="connsiteX303" fmla="*/ 409629 w 545570"/>
                <a:gd name="connsiteY303" fmla="*/ 257585 h 520365"/>
                <a:gd name="connsiteX304" fmla="*/ 202746 w 545570"/>
                <a:gd name="connsiteY304" fmla="*/ 133951 h 520365"/>
                <a:gd name="connsiteX305" fmla="*/ 202936 w 545570"/>
                <a:gd name="connsiteY305" fmla="*/ 134522 h 520365"/>
                <a:gd name="connsiteX306" fmla="*/ 202555 w 545570"/>
                <a:gd name="connsiteY306" fmla="*/ 134237 h 520365"/>
                <a:gd name="connsiteX307" fmla="*/ 202746 w 545570"/>
                <a:gd name="connsiteY307" fmla="*/ 133951 h 520365"/>
                <a:gd name="connsiteX308" fmla="*/ 360670 w 545570"/>
                <a:gd name="connsiteY308" fmla="*/ 179290 h 520365"/>
                <a:gd name="connsiteX309" fmla="*/ 360670 w 545570"/>
                <a:gd name="connsiteY309" fmla="*/ 179290 h 520365"/>
                <a:gd name="connsiteX310" fmla="*/ 360670 w 545570"/>
                <a:gd name="connsiteY310" fmla="*/ 179290 h 520365"/>
                <a:gd name="connsiteX311" fmla="*/ 360670 w 545570"/>
                <a:gd name="connsiteY311" fmla="*/ 179290 h 520365"/>
                <a:gd name="connsiteX312" fmla="*/ 362099 w 545570"/>
                <a:gd name="connsiteY312" fmla="*/ 180719 h 520365"/>
                <a:gd name="connsiteX313" fmla="*/ 362670 w 545570"/>
                <a:gd name="connsiteY313" fmla="*/ 180909 h 520365"/>
                <a:gd name="connsiteX314" fmla="*/ 362385 w 545570"/>
                <a:gd name="connsiteY314" fmla="*/ 181100 h 520365"/>
                <a:gd name="connsiteX315" fmla="*/ 362099 w 545570"/>
                <a:gd name="connsiteY315" fmla="*/ 180719 h 520365"/>
                <a:gd name="connsiteX316" fmla="*/ 384102 w 545570"/>
                <a:gd name="connsiteY316" fmla="*/ 182719 h 520365"/>
                <a:gd name="connsiteX317" fmla="*/ 384102 w 545570"/>
                <a:gd name="connsiteY317" fmla="*/ 182814 h 520365"/>
                <a:gd name="connsiteX318" fmla="*/ 384102 w 545570"/>
                <a:gd name="connsiteY318" fmla="*/ 182719 h 520365"/>
                <a:gd name="connsiteX319" fmla="*/ 384102 w 545570"/>
                <a:gd name="connsiteY319" fmla="*/ 182719 h 520365"/>
                <a:gd name="connsiteX320" fmla="*/ 360765 w 545570"/>
                <a:gd name="connsiteY320" fmla="*/ 152715 h 520365"/>
                <a:gd name="connsiteX321" fmla="*/ 360765 w 545570"/>
                <a:gd name="connsiteY321" fmla="*/ 152715 h 520365"/>
                <a:gd name="connsiteX322" fmla="*/ 360765 w 545570"/>
                <a:gd name="connsiteY322" fmla="*/ 152715 h 520365"/>
                <a:gd name="connsiteX323" fmla="*/ 360861 w 545570"/>
                <a:gd name="connsiteY323" fmla="*/ 152620 h 520365"/>
                <a:gd name="connsiteX324" fmla="*/ 360765 w 545570"/>
                <a:gd name="connsiteY324" fmla="*/ 152715 h 520365"/>
                <a:gd name="connsiteX325" fmla="*/ 360765 w 545570"/>
                <a:gd name="connsiteY325" fmla="*/ 152715 h 520365"/>
                <a:gd name="connsiteX326" fmla="*/ 332476 w 545570"/>
                <a:gd name="connsiteY326" fmla="*/ 160907 h 520365"/>
                <a:gd name="connsiteX327" fmla="*/ 332476 w 545570"/>
                <a:gd name="connsiteY327" fmla="*/ 160907 h 520365"/>
                <a:gd name="connsiteX328" fmla="*/ 332476 w 545570"/>
                <a:gd name="connsiteY328" fmla="*/ 160907 h 520365"/>
                <a:gd name="connsiteX329" fmla="*/ 332476 w 545570"/>
                <a:gd name="connsiteY329" fmla="*/ 160907 h 520365"/>
                <a:gd name="connsiteX330" fmla="*/ 415820 w 545570"/>
                <a:gd name="connsiteY330" fmla="*/ 134808 h 520365"/>
                <a:gd name="connsiteX331" fmla="*/ 415534 w 545570"/>
                <a:gd name="connsiteY331" fmla="*/ 134713 h 520365"/>
                <a:gd name="connsiteX332" fmla="*/ 415724 w 545570"/>
                <a:gd name="connsiteY332" fmla="*/ 134522 h 520365"/>
                <a:gd name="connsiteX333" fmla="*/ 415820 w 545570"/>
                <a:gd name="connsiteY333" fmla="*/ 134808 h 520365"/>
                <a:gd name="connsiteX334" fmla="*/ 357527 w 545570"/>
                <a:gd name="connsiteY334" fmla="*/ 136046 h 520365"/>
                <a:gd name="connsiteX335" fmla="*/ 357717 w 545570"/>
                <a:gd name="connsiteY335" fmla="*/ 135760 h 520365"/>
                <a:gd name="connsiteX336" fmla="*/ 357813 w 545570"/>
                <a:gd name="connsiteY336" fmla="*/ 136046 h 520365"/>
                <a:gd name="connsiteX337" fmla="*/ 357527 w 545570"/>
                <a:gd name="connsiteY337" fmla="*/ 136046 h 520365"/>
                <a:gd name="connsiteX338" fmla="*/ 418963 w 545570"/>
                <a:gd name="connsiteY338" fmla="*/ 174527 h 520365"/>
                <a:gd name="connsiteX339" fmla="*/ 418963 w 545570"/>
                <a:gd name="connsiteY339" fmla="*/ 174527 h 520365"/>
                <a:gd name="connsiteX340" fmla="*/ 418772 w 545570"/>
                <a:gd name="connsiteY340" fmla="*/ 174718 h 520365"/>
                <a:gd name="connsiteX341" fmla="*/ 418772 w 545570"/>
                <a:gd name="connsiteY341" fmla="*/ 174527 h 520365"/>
                <a:gd name="connsiteX342" fmla="*/ 418963 w 545570"/>
                <a:gd name="connsiteY342" fmla="*/ 174527 h 520365"/>
                <a:gd name="connsiteX343" fmla="*/ 347525 w 545570"/>
                <a:gd name="connsiteY343" fmla="*/ 136046 h 520365"/>
                <a:gd name="connsiteX344" fmla="*/ 347335 w 545570"/>
                <a:gd name="connsiteY344" fmla="*/ 135856 h 520365"/>
                <a:gd name="connsiteX345" fmla="*/ 347621 w 545570"/>
                <a:gd name="connsiteY345" fmla="*/ 135951 h 520365"/>
                <a:gd name="connsiteX346" fmla="*/ 347525 w 545570"/>
                <a:gd name="connsiteY346" fmla="*/ 136046 h 520365"/>
                <a:gd name="connsiteX347" fmla="*/ 299043 w 545570"/>
                <a:gd name="connsiteY347" fmla="*/ 227296 h 520365"/>
                <a:gd name="connsiteX348" fmla="*/ 299234 w 545570"/>
                <a:gd name="connsiteY348" fmla="*/ 227391 h 520365"/>
                <a:gd name="connsiteX349" fmla="*/ 299043 w 545570"/>
                <a:gd name="connsiteY349" fmla="*/ 227486 h 520365"/>
                <a:gd name="connsiteX350" fmla="*/ 299043 w 545570"/>
                <a:gd name="connsiteY350" fmla="*/ 227296 h 520365"/>
                <a:gd name="connsiteX351" fmla="*/ 368766 w 545570"/>
                <a:gd name="connsiteY351" fmla="*/ 264253 h 520365"/>
                <a:gd name="connsiteX352" fmla="*/ 368766 w 545570"/>
                <a:gd name="connsiteY352" fmla="*/ 264253 h 520365"/>
                <a:gd name="connsiteX353" fmla="*/ 369528 w 545570"/>
                <a:gd name="connsiteY353" fmla="*/ 265110 h 520365"/>
                <a:gd name="connsiteX354" fmla="*/ 369528 w 545570"/>
                <a:gd name="connsiteY354" fmla="*/ 265110 h 520365"/>
                <a:gd name="connsiteX355" fmla="*/ 368766 w 545570"/>
                <a:gd name="connsiteY355" fmla="*/ 264253 h 520365"/>
                <a:gd name="connsiteX356" fmla="*/ 368671 w 545570"/>
                <a:gd name="connsiteY356" fmla="*/ 264348 h 520365"/>
                <a:gd name="connsiteX357" fmla="*/ 368766 w 545570"/>
                <a:gd name="connsiteY357" fmla="*/ 264253 h 520365"/>
                <a:gd name="connsiteX358" fmla="*/ 368766 w 545570"/>
                <a:gd name="connsiteY358" fmla="*/ 264253 h 520365"/>
                <a:gd name="connsiteX359" fmla="*/ 422202 w 545570"/>
                <a:gd name="connsiteY359" fmla="*/ 237773 h 520365"/>
                <a:gd name="connsiteX360" fmla="*/ 422202 w 545570"/>
                <a:gd name="connsiteY360" fmla="*/ 237773 h 520365"/>
                <a:gd name="connsiteX361" fmla="*/ 422202 w 545570"/>
                <a:gd name="connsiteY361" fmla="*/ 237773 h 520365"/>
                <a:gd name="connsiteX362" fmla="*/ 422202 w 545570"/>
                <a:gd name="connsiteY362" fmla="*/ 237773 h 520365"/>
                <a:gd name="connsiteX363" fmla="*/ 422202 w 545570"/>
                <a:gd name="connsiteY363" fmla="*/ 237773 h 520365"/>
                <a:gd name="connsiteX364" fmla="*/ 422202 w 545570"/>
                <a:gd name="connsiteY364" fmla="*/ 237773 h 520365"/>
                <a:gd name="connsiteX365" fmla="*/ 224558 w 545570"/>
                <a:gd name="connsiteY365" fmla="*/ 175385 h 520365"/>
                <a:gd name="connsiteX366" fmla="*/ 224272 w 545570"/>
                <a:gd name="connsiteY366" fmla="*/ 175575 h 520365"/>
                <a:gd name="connsiteX367" fmla="*/ 224272 w 545570"/>
                <a:gd name="connsiteY367" fmla="*/ 175289 h 520365"/>
                <a:gd name="connsiteX368" fmla="*/ 224558 w 545570"/>
                <a:gd name="connsiteY368" fmla="*/ 175385 h 520365"/>
                <a:gd name="connsiteX369" fmla="*/ 310664 w 545570"/>
                <a:gd name="connsiteY369" fmla="*/ 209103 h 520365"/>
                <a:gd name="connsiteX370" fmla="*/ 310283 w 545570"/>
                <a:gd name="connsiteY370" fmla="*/ 209484 h 520365"/>
                <a:gd name="connsiteX371" fmla="*/ 309711 w 545570"/>
                <a:gd name="connsiteY371" fmla="*/ 208722 h 520365"/>
                <a:gd name="connsiteX372" fmla="*/ 310664 w 545570"/>
                <a:gd name="connsiteY372" fmla="*/ 209103 h 520365"/>
                <a:gd name="connsiteX373" fmla="*/ 393817 w 545570"/>
                <a:gd name="connsiteY373" fmla="*/ 229391 h 520365"/>
                <a:gd name="connsiteX374" fmla="*/ 394293 w 545570"/>
                <a:gd name="connsiteY374" fmla="*/ 229201 h 520365"/>
                <a:gd name="connsiteX375" fmla="*/ 395055 w 545570"/>
                <a:gd name="connsiteY375" fmla="*/ 229867 h 520365"/>
                <a:gd name="connsiteX376" fmla="*/ 393817 w 545570"/>
                <a:gd name="connsiteY376" fmla="*/ 229391 h 520365"/>
                <a:gd name="connsiteX377" fmla="*/ 239226 w 545570"/>
                <a:gd name="connsiteY377" fmla="*/ 174051 h 520365"/>
                <a:gd name="connsiteX378" fmla="*/ 239226 w 545570"/>
                <a:gd name="connsiteY378" fmla="*/ 174051 h 520365"/>
                <a:gd name="connsiteX379" fmla="*/ 239226 w 545570"/>
                <a:gd name="connsiteY379" fmla="*/ 174241 h 520365"/>
                <a:gd name="connsiteX380" fmla="*/ 239131 w 545570"/>
                <a:gd name="connsiteY380" fmla="*/ 174146 h 520365"/>
                <a:gd name="connsiteX381" fmla="*/ 239226 w 545570"/>
                <a:gd name="connsiteY381" fmla="*/ 174051 h 520365"/>
                <a:gd name="connsiteX382" fmla="*/ 307997 w 545570"/>
                <a:gd name="connsiteY382" fmla="*/ 124616 h 520365"/>
                <a:gd name="connsiteX383" fmla="*/ 306663 w 545570"/>
                <a:gd name="connsiteY383" fmla="*/ 125569 h 520365"/>
                <a:gd name="connsiteX384" fmla="*/ 307425 w 545570"/>
                <a:gd name="connsiteY384" fmla="*/ 123569 h 520365"/>
                <a:gd name="connsiteX385" fmla="*/ 307997 w 545570"/>
                <a:gd name="connsiteY385" fmla="*/ 124616 h 520365"/>
                <a:gd name="connsiteX386" fmla="*/ 232463 w 545570"/>
                <a:gd name="connsiteY386" fmla="*/ 210532 h 520365"/>
                <a:gd name="connsiteX387" fmla="*/ 232559 w 545570"/>
                <a:gd name="connsiteY387" fmla="*/ 211008 h 520365"/>
                <a:gd name="connsiteX388" fmla="*/ 232273 w 545570"/>
                <a:gd name="connsiteY388" fmla="*/ 210913 h 520365"/>
                <a:gd name="connsiteX389" fmla="*/ 232463 w 545570"/>
                <a:gd name="connsiteY389" fmla="*/ 210532 h 520365"/>
                <a:gd name="connsiteX390" fmla="*/ 249037 w 545570"/>
                <a:gd name="connsiteY390" fmla="*/ 217390 h 520365"/>
                <a:gd name="connsiteX391" fmla="*/ 249037 w 545570"/>
                <a:gd name="connsiteY391" fmla="*/ 217390 h 520365"/>
                <a:gd name="connsiteX392" fmla="*/ 249037 w 545570"/>
                <a:gd name="connsiteY392" fmla="*/ 217390 h 520365"/>
                <a:gd name="connsiteX393" fmla="*/ 249037 w 545570"/>
                <a:gd name="connsiteY393" fmla="*/ 217390 h 520365"/>
                <a:gd name="connsiteX394" fmla="*/ 386578 w 545570"/>
                <a:gd name="connsiteY394" fmla="*/ 392650 h 520365"/>
                <a:gd name="connsiteX395" fmla="*/ 386673 w 545570"/>
                <a:gd name="connsiteY395" fmla="*/ 392459 h 520365"/>
                <a:gd name="connsiteX396" fmla="*/ 386673 w 545570"/>
                <a:gd name="connsiteY396" fmla="*/ 392459 h 520365"/>
                <a:gd name="connsiteX397" fmla="*/ 386673 w 545570"/>
                <a:gd name="connsiteY397" fmla="*/ 392459 h 520365"/>
                <a:gd name="connsiteX398" fmla="*/ 386673 w 545570"/>
                <a:gd name="connsiteY398" fmla="*/ 392555 h 520365"/>
                <a:gd name="connsiteX399" fmla="*/ 386578 w 545570"/>
                <a:gd name="connsiteY399" fmla="*/ 392650 h 520365"/>
                <a:gd name="connsiteX400" fmla="*/ 122926 w 545570"/>
                <a:gd name="connsiteY400" fmla="*/ 120330 h 520365"/>
                <a:gd name="connsiteX401" fmla="*/ 122831 w 545570"/>
                <a:gd name="connsiteY401" fmla="*/ 120235 h 520365"/>
                <a:gd name="connsiteX402" fmla="*/ 123688 w 545570"/>
                <a:gd name="connsiteY402" fmla="*/ 120139 h 520365"/>
                <a:gd name="connsiteX403" fmla="*/ 122926 w 545570"/>
                <a:gd name="connsiteY403" fmla="*/ 120330 h 520365"/>
                <a:gd name="connsiteX404" fmla="*/ 121212 w 545570"/>
                <a:gd name="connsiteY404" fmla="*/ 108710 h 520365"/>
                <a:gd name="connsiteX405" fmla="*/ 121212 w 545570"/>
                <a:gd name="connsiteY405" fmla="*/ 108710 h 520365"/>
                <a:gd name="connsiteX406" fmla="*/ 121212 w 545570"/>
                <a:gd name="connsiteY406" fmla="*/ 108424 h 520365"/>
                <a:gd name="connsiteX407" fmla="*/ 121402 w 545570"/>
                <a:gd name="connsiteY407" fmla="*/ 108519 h 520365"/>
                <a:gd name="connsiteX408" fmla="*/ 121212 w 545570"/>
                <a:gd name="connsiteY408" fmla="*/ 108710 h 520365"/>
                <a:gd name="connsiteX409" fmla="*/ 121212 w 545570"/>
                <a:gd name="connsiteY409" fmla="*/ 108710 h 520365"/>
                <a:gd name="connsiteX410" fmla="*/ 129498 w 545570"/>
                <a:gd name="connsiteY410" fmla="*/ 90612 h 520365"/>
                <a:gd name="connsiteX411" fmla="*/ 129403 w 545570"/>
                <a:gd name="connsiteY411" fmla="*/ 90136 h 520365"/>
                <a:gd name="connsiteX412" fmla="*/ 129689 w 545570"/>
                <a:gd name="connsiteY412" fmla="*/ 90421 h 520365"/>
                <a:gd name="connsiteX413" fmla="*/ 129498 w 545570"/>
                <a:gd name="connsiteY413" fmla="*/ 90612 h 520365"/>
                <a:gd name="connsiteX414" fmla="*/ 121307 w 545570"/>
                <a:gd name="connsiteY414" fmla="*/ 118616 h 520365"/>
                <a:gd name="connsiteX415" fmla="*/ 121307 w 545570"/>
                <a:gd name="connsiteY415" fmla="*/ 118711 h 520365"/>
                <a:gd name="connsiteX416" fmla="*/ 121307 w 545570"/>
                <a:gd name="connsiteY416" fmla="*/ 118616 h 520365"/>
                <a:gd name="connsiteX417" fmla="*/ 121307 w 545570"/>
                <a:gd name="connsiteY417" fmla="*/ 118616 h 520365"/>
                <a:gd name="connsiteX418" fmla="*/ 147881 w 545570"/>
                <a:gd name="connsiteY418" fmla="*/ 125379 h 520365"/>
                <a:gd name="connsiteX419" fmla="*/ 147881 w 545570"/>
                <a:gd name="connsiteY419" fmla="*/ 125379 h 520365"/>
                <a:gd name="connsiteX420" fmla="*/ 147881 w 545570"/>
                <a:gd name="connsiteY420" fmla="*/ 125379 h 520365"/>
                <a:gd name="connsiteX421" fmla="*/ 147881 w 545570"/>
                <a:gd name="connsiteY421" fmla="*/ 125379 h 520365"/>
                <a:gd name="connsiteX422" fmla="*/ 202650 w 545570"/>
                <a:gd name="connsiteY422" fmla="*/ 190434 h 520365"/>
                <a:gd name="connsiteX423" fmla="*/ 202650 w 545570"/>
                <a:gd name="connsiteY423" fmla="*/ 190434 h 520365"/>
                <a:gd name="connsiteX424" fmla="*/ 202650 w 545570"/>
                <a:gd name="connsiteY424" fmla="*/ 190434 h 520365"/>
                <a:gd name="connsiteX425" fmla="*/ 202650 w 545570"/>
                <a:gd name="connsiteY425" fmla="*/ 190434 h 520365"/>
                <a:gd name="connsiteX426" fmla="*/ 202650 w 545570"/>
                <a:gd name="connsiteY426" fmla="*/ 190434 h 520365"/>
                <a:gd name="connsiteX427" fmla="*/ 202650 w 545570"/>
                <a:gd name="connsiteY427" fmla="*/ 190434 h 520365"/>
                <a:gd name="connsiteX428" fmla="*/ 285804 w 545570"/>
                <a:gd name="connsiteY428" fmla="*/ 200721 h 520365"/>
                <a:gd name="connsiteX429" fmla="*/ 286185 w 545570"/>
                <a:gd name="connsiteY429" fmla="*/ 200340 h 520365"/>
                <a:gd name="connsiteX430" fmla="*/ 286185 w 545570"/>
                <a:gd name="connsiteY430" fmla="*/ 201102 h 520365"/>
                <a:gd name="connsiteX431" fmla="*/ 285804 w 545570"/>
                <a:gd name="connsiteY431" fmla="*/ 200721 h 520365"/>
                <a:gd name="connsiteX432" fmla="*/ 373338 w 545570"/>
                <a:gd name="connsiteY432" fmla="*/ 389126 h 520365"/>
                <a:gd name="connsiteX433" fmla="*/ 373338 w 545570"/>
                <a:gd name="connsiteY433" fmla="*/ 389126 h 520365"/>
                <a:gd name="connsiteX434" fmla="*/ 373338 w 545570"/>
                <a:gd name="connsiteY434" fmla="*/ 389126 h 520365"/>
                <a:gd name="connsiteX435" fmla="*/ 373338 w 545570"/>
                <a:gd name="connsiteY435" fmla="*/ 389126 h 520365"/>
                <a:gd name="connsiteX436" fmla="*/ 455539 w 545570"/>
                <a:gd name="connsiteY436" fmla="*/ 184624 h 520365"/>
                <a:gd name="connsiteX437" fmla="*/ 455539 w 545570"/>
                <a:gd name="connsiteY437" fmla="*/ 184624 h 520365"/>
                <a:gd name="connsiteX438" fmla="*/ 455539 w 545570"/>
                <a:gd name="connsiteY438" fmla="*/ 184624 h 520365"/>
                <a:gd name="connsiteX439" fmla="*/ 455539 w 545570"/>
                <a:gd name="connsiteY439" fmla="*/ 184624 h 520365"/>
                <a:gd name="connsiteX440" fmla="*/ 440299 w 545570"/>
                <a:gd name="connsiteY440" fmla="*/ 184719 h 520365"/>
                <a:gd name="connsiteX441" fmla="*/ 439061 w 545570"/>
                <a:gd name="connsiteY441" fmla="*/ 186814 h 520365"/>
                <a:gd name="connsiteX442" fmla="*/ 440299 w 545570"/>
                <a:gd name="connsiteY442" fmla="*/ 184719 h 520365"/>
                <a:gd name="connsiteX443" fmla="*/ 397627 w 545570"/>
                <a:gd name="connsiteY443" fmla="*/ 86230 h 520365"/>
                <a:gd name="connsiteX444" fmla="*/ 397627 w 545570"/>
                <a:gd name="connsiteY444" fmla="*/ 86230 h 520365"/>
                <a:gd name="connsiteX445" fmla="*/ 397627 w 545570"/>
                <a:gd name="connsiteY445" fmla="*/ 86230 h 520365"/>
                <a:gd name="connsiteX446" fmla="*/ 397627 w 545570"/>
                <a:gd name="connsiteY446" fmla="*/ 86230 h 520365"/>
                <a:gd name="connsiteX447" fmla="*/ 229035 w 545570"/>
                <a:gd name="connsiteY447" fmla="*/ 237202 h 520365"/>
                <a:gd name="connsiteX448" fmla="*/ 229130 w 545570"/>
                <a:gd name="connsiteY448" fmla="*/ 237392 h 520365"/>
                <a:gd name="connsiteX449" fmla="*/ 229035 w 545570"/>
                <a:gd name="connsiteY449" fmla="*/ 237202 h 520365"/>
                <a:gd name="connsiteX450" fmla="*/ 229035 w 545570"/>
                <a:gd name="connsiteY450" fmla="*/ 237202 h 520365"/>
                <a:gd name="connsiteX451" fmla="*/ 385340 w 545570"/>
                <a:gd name="connsiteY451" fmla="*/ 290922 h 520365"/>
                <a:gd name="connsiteX452" fmla="*/ 385149 w 545570"/>
                <a:gd name="connsiteY452" fmla="*/ 291495 h 520365"/>
                <a:gd name="connsiteX453" fmla="*/ 385149 w 545570"/>
                <a:gd name="connsiteY453" fmla="*/ 291018 h 520365"/>
                <a:gd name="connsiteX454" fmla="*/ 385340 w 545570"/>
                <a:gd name="connsiteY454" fmla="*/ 290922 h 520365"/>
                <a:gd name="connsiteX455" fmla="*/ 373338 w 545570"/>
                <a:gd name="connsiteY455" fmla="*/ 389126 h 520365"/>
                <a:gd name="connsiteX456" fmla="*/ 373053 w 545570"/>
                <a:gd name="connsiteY456" fmla="*/ 389411 h 520365"/>
                <a:gd name="connsiteX457" fmla="*/ 373053 w 545570"/>
                <a:gd name="connsiteY457" fmla="*/ 388935 h 520365"/>
                <a:gd name="connsiteX458" fmla="*/ 373338 w 545570"/>
                <a:gd name="connsiteY458" fmla="*/ 389126 h 520365"/>
                <a:gd name="connsiteX459" fmla="*/ 375053 w 545570"/>
                <a:gd name="connsiteY459" fmla="*/ 390745 h 520365"/>
                <a:gd name="connsiteX460" fmla="*/ 375053 w 545570"/>
                <a:gd name="connsiteY460" fmla="*/ 390745 h 520365"/>
                <a:gd name="connsiteX461" fmla="*/ 375053 w 545570"/>
                <a:gd name="connsiteY461" fmla="*/ 390745 h 520365"/>
                <a:gd name="connsiteX462" fmla="*/ 375053 w 545570"/>
                <a:gd name="connsiteY462" fmla="*/ 390745 h 520365"/>
                <a:gd name="connsiteX463" fmla="*/ 463921 w 545570"/>
                <a:gd name="connsiteY463" fmla="*/ 176337 h 520365"/>
                <a:gd name="connsiteX464" fmla="*/ 464492 w 545570"/>
                <a:gd name="connsiteY464" fmla="*/ 175766 h 520365"/>
                <a:gd name="connsiteX465" fmla="*/ 464588 w 545570"/>
                <a:gd name="connsiteY465" fmla="*/ 176146 h 520365"/>
                <a:gd name="connsiteX466" fmla="*/ 463921 w 545570"/>
                <a:gd name="connsiteY466" fmla="*/ 176337 h 520365"/>
                <a:gd name="connsiteX467" fmla="*/ 164264 w 545570"/>
                <a:gd name="connsiteY467" fmla="*/ 84421 h 520365"/>
                <a:gd name="connsiteX468" fmla="*/ 164360 w 545570"/>
                <a:gd name="connsiteY468" fmla="*/ 85373 h 520365"/>
                <a:gd name="connsiteX469" fmla="*/ 163883 w 545570"/>
                <a:gd name="connsiteY469" fmla="*/ 85087 h 520365"/>
                <a:gd name="connsiteX470" fmla="*/ 164074 w 545570"/>
                <a:gd name="connsiteY470" fmla="*/ 84516 h 520365"/>
                <a:gd name="connsiteX471" fmla="*/ 164264 w 545570"/>
                <a:gd name="connsiteY471" fmla="*/ 84421 h 520365"/>
                <a:gd name="connsiteX472" fmla="*/ 123307 w 545570"/>
                <a:gd name="connsiteY472" fmla="*/ 74134 h 520365"/>
                <a:gd name="connsiteX473" fmla="*/ 123116 w 545570"/>
                <a:gd name="connsiteY473" fmla="*/ 76325 h 520365"/>
                <a:gd name="connsiteX474" fmla="*/ 123307 w 545570"/>
                <a:gd name="connsiteY474" fmla="*/ 74134 h 520365"/>
                <a:gd name="connsiteX475" fmla="*/ 490496 w 545570"/>
                <a:gd name="connsiteY475" fmla="*/ 123187 h 520365"/>
                <a:gd name="connsiteX476" fmla="*/ 490686 w 545570"/>
                <a:gd name="connsiteY476" fmla="*/ 123187 h 520365"/>
                <a:gd name="connsiteX477" fmla="*/ 490496 w 545570"/>
                <a:gd name="connsiteY477" fmla="*/ 123378 h 520365"/>
                <a:gd name="connsiteX478" fmla="*/ 490496 w 545570"/>
                <a:gd name="connsiteY478" fmla="*/ 123187 h 520365"/>
                <a:gd name="connsiteX479" fmla="*/ 427631 w 545570"/>
                <a:gd name="connsiteY479" fmla="*/ 76325 h 520365"/>
                <a:gd name="connsiteX480" fmla="*/ 427631 w 545570"/>
                <a:gd name="connsiteY480" fmla="*/ 76325 h 520365"/>
                <a:gd name="connsiteX481" fmla="*/ 427631 w 545570"/>
                <a:gd name="connsiteY481" fmla="*/ 76325 h 520365"/>
                <a:gd name="connsiteX482" fmla="*/ 427631 w 545570"/>
                <a:gd name="connsiteY482" fmla="*/ 76325 h 520365"/>
                <a:gd name="connsiteX483" fmla="*/ 427345 w 545570"/>
                <a:gd name="connsiteY483" fmla="*/ 76038 h 520365"/>
                <a:gd name="connsiteX484" fmla="*/ 427631 w 545570"/>
                <a:gd name="connsiteY484" fmla="*/ 76038 h 520365"/>
                <a:gd name="connsiteX485" fmla="*/ 427631 w 545570"/>
                <a:gd name="connsiteY485" fmla="*/ 76325 h 520365"/>
                <a:gd name="connsiteX486" fmla="*/ 135785 w 545570"/>
                <a:gd name="connsiteY486" fmla="*/ 193673 h 520365"/>
                <a:gd name="connsiteX487" fmla="*/ 135785 w 545570"/>
                <a:gd name="connsiteY487" fmla="*/ 193673 h 520365"/>
                <a:gd name="connsiteX488" fmla="*/ 135975 w 545570"/>
                <a:gd name="connsiteY488" fmla="*/ 193577 h 520365"/>
                <a:gd name="connsiteX489" fmla="*/ 135975 w 545570"/>
                <a:gd name="connsiteY489" fmla="*/ 193577 h 520365"/>
                <a:gd name="connsiteX490" fmla="*/ 136071 w 545570"/>
                <a:gd name="connsiteY490" fmla="*/ 193577 h 520365"/>
                <a:gd name="connsiteX491" fmla="*/ 135785 w 545570"/>
                <a:gd name="connsiteY491" fmla="*/ 193673 h 520365"/>
                <a:gd name="connsiteX492" fmla="*/ 142262 w 545570"/>
                <a:gd name="connsiteY492" fmla="*/ 193006 h 520365"/>
                <a:gd name="connsiteX493" fmla="*/ 142262 w 545570"/>
                <a:gd name="connsiteY493" fmla="*/ 193006 h 520365"/>
                <a:gd name="connsiteX494" fmla="*/ 142166 w 545570"/>
                <a:gd name="connsiteY494" fmla="*/ 193006 h 520365"/>
                <a:gd name="connsiteX495" fmla="*/ 142262 w 545570"/>
                <a:gd name="connsiteY495" fmla="*/ 193006 h 520365"/>
                <a:gd name="connsiteX496" fmla="*/ 361527 w 545570"/>
                <a:gd name="connsiteY496" fmla="*/ 340643 h 520365"/>
                <a:gd name="connsiteX497" fmla="*/ 361718 w 545570"/>
                <a:gd name="connsiteY497" fmla="*/ 340739 h 520365"/>
                <a:gd name="connsiteX498" fmla="*/ 361622 w 545570"/>
                <a:gd name="connsiteY498" fmla="*/ 340834 h 520365"/>
                <a:gd name="connsiteX499" fmla="*/ 361527 w 545570"/>
                <a:gd name="connsiteY499" fmla="*/ 340643 h 520365"/>
                <a:gd name="connsiteX500" fmla="*/ 378196 w 545570"/>
                <a:gd name="connsiteY500" fmla="*/ 430655 h 520365"/>
                <a:gd name="connsiteX501" fmla="*/ 378196 w 545570"/>
                <a:gd name="connsiteY501" fmla="*/ 430655 h 520365"/>
                <a:gd name="connsiteX502" fmla="*/ 378196 w 545570"/>
                <a:gd name="connsiteY502" fmla="*/ 430655 h 520365"/>
                <a:gd name="connsiteX503" fmla="*/ 378196 w 545570"/>
                <a:gd name="connsiteY503" fmla="*/ 430655 h 520365"/>
                <a:gd name="connsiteX504" fmla="*/ 456682 w 545570"/>
                <a:gd name="connsiteY504" fmla="*/ 356074 h 520365"/>
                <a:gd name="connsiteX505" fmla="*/ 456682 w 545570"/>
                <a:gd name="connsiteY505" fmla="*/ 355883 h 520365"/>
                <a:gd name="connsiteX506" fmla="*/ 456777 w 545570"/>
                <a:gd name="connsiteY506" fmla="*/ 355883 h 520365"/>
                <a:gd name="connsiteX507" fmla="*/ 456682 w 545570"/>
                <a:gd name="connsiteY507" fmla="*/ 356074 h 520365"/>
                <a:gd name="connsiteX508" fmla="*/ 404295 w 545570"/>
                <a:gd name="connsiteY508" fmla="*/ 69657 h 520365"/>
                <a:gd name="connsiteX509" fmla="*/ 404295 w 545570"/>
                <a:gd name="connsiteY509" fmla="*/ 69657 h 520365"/>
                <a:gd name="connsiteX510" fmla="*/ 404295 w 545570"/>
                <a:gd name="connsiteY510" fmla="*/ 69657 h 520365"/>
                <a:gd name="connsiteX511" fmla="*/ 404295 w 545570"/>
                <a:gd name="connsiteY511" fmla="*/ 69657 h 520365"/>
                <a:gd name="connsiteX512" fmla="*/ 404295 w 545570"/>
                <a:gd name="connsiteY512" fmla="*/ 69657 h 520365"/>
                <a:gd name="connsiteX513" fmla="*/ 404295 w 545570"/>
                <a:gd name="connsiteY513" fmla="*/ 69657 h 520365"/>
                <a:gd name="connsiteX514" fmla="*/ 404295 w 545570"/>
                <a:gd name="connsiteY514" fmla="*/ 69657 h 520365"/>
                <a:gd name="connsiteX515" fmla="*/ 404295 w 545570"/>
                <a:gd name="connsiteY515" fmla="*/ 69657 h 520365"/>
                <a:gd name="connsiteX516" fmla="*/ 404295 w 545570"/>
                <a:gd name="connsiteY516" fmla="*/ 69657 h 520365"/>
                <a:gd name="connsiteX517" fmla="*/ 399341 w 545570"/>
                <a:gd name="connsiteY517" fmla="*/ 77944 h 520365"/>
                <a:gd name="connsiteX518" fmla="*/ 399246 w 545570"/>
                <a:gd name="connsiteY518" fmla="*/ 78039 h 520365"/>
                <a:gd name="connsiteX519" fmla="*/ 399341 w 545570"/>
                <a:gd name="connsiteY519" fmla="*/ 77944 h 520365"/>
                <a:gd name="connsiteX520" fmla="*/ 399341 w 545570"/>
                <a:gd name="connsiteY520" fmla="*/ 77944 h 520365"/>
                <a:gd name="connsiteX521" fmla="*/ 299520 w 545570"/>
                <a:gd name="connsiteY521" fmla="*/ 70991 h 520365"/>
                <a:gd name="connsiteX522" fmla="*/ 299710 w 545570"/>
                <a:gd name="connsiteY522" fmla="*/ 70800 h 520365"/>
                <a:gd name="connsiteX523" fmla="*/ 299805 w 545570"/>
                <a:gd name="connsiteY523" fmla="*/ 70991 h 520365"/>
                <a:gd name="connsiteX524" fmla="*/ 299520 w 545570"/>
                <a:gd name="connsiteY524" fmla="*/ 70991 h 520365"/>
                <a:gd name="connsiteX525" fmla="*/ 143119 w 545570"/>
                <a:gd name="connsiteY525" fmla="*/ 50512 h 520365"/>
                <a:gd name="connsiteX526" fmla="*/ 143119 w 545570"/>
                <a:gd name="connsiteY526" fmla="*/ 50321 h 520365"/>
                <a:gd name="connsiteX527" fmla="*/ 143405 w 545570"/>
                <a:gd name="connsiteY527" fmla="*/ 50321 h 520365"/>
                <a:gd name="connsiteX528" fmla="*/ 143119 w 545570"/>
                <a:gd name="connsiteY528" fmla="*/ 50512 h 520365"/>
                <a:gd name="connsiteX529" fmla="*/ 89398 w 545570"/>
                <a:gd name="connsiteY529" fmla="*/ 140237 h 520365"/>
                <a:gd name="connsiteX530" fmla="*/ 89493 w 545570"/>
                <a:gd name="connsiteY530" fmla="*/ 140142 h 520365"/>
                <a:gd name="connsiteX531" fmla="*/ 89493 w 545570"/>
                <a:gd name="connsiteY531" fmla="*/ 140142 h 520365"/>
                <a:gd name="connsiteX532" fmla="*/ 89493 w 545570"/>
                <a:gd name="connsiteY532" fmla="*/ 140237 h 520365"/>
                <a:gd name="connsiteX533" fmla="*/ 89398 w 545570"/>
                <a:gd name="connsiteY533" fmla="*/ 140237 h 520365"/>
                <a:gd name="connsiteX534" fmla="*/ 185791 w 545570"/>
                <a:gd name="connsiteY534" fmla="*/ 243679 h 520365"/>
                <a:gd name="connsiteX535" fmla="*/ 185791 w 545570"/>
                <a:gd name="connsiteY535" fmla="*/ 243679 h 520365"/>
                <a:gd name="connsiteX536" fmla="*/ 185505 w 545570"/>
                <a:gd name="connsiteY536" fmla="*/ 244060 h 520365"/>
                <a:gd name="connsiteX537" fmla="*/ 185505 w 545570"/>
                <a:gd name="connsiteY537" fmla="*/ 243679 h 520365"/>
                <a:gd name="connsiteX538" fmla="*/ 185791 w 545570"/>
                <a:gd name="connsiteY538" fmla="*/ 243679 h 520365"/>
                <a:gd name="connsiteX539" fmla="*/ 349907 w 545570"/>
                <a:gd name="connsiteY539" fmla="*/ 339405 h 520365"/>
                <a:gd name="connsiteX540" fmla="*/ 350192 w 545570"/>
                <a:gd name="connsiteY540" fmla="*/ 339120 h 520365"/>
                <a:gd name="connsiteX541" fmla="*/ 350192 w 545570"/>
                <a:gd name="connsiteY541" fmla="*/ 339120 h 520365"/>
                <a:gd name="connsiteX542" fmla="*/ 350192 w 545570"/>
                <a:gd name="connsiteY542" fmla="*/ 339120 h 520365"/>
                <a:gd name="connsiteX543" fmla="*/ 350192 w 545570"/>
                <a:gd name="connsiteY543" fmla="*/ 339120 h 520365"/>
                <a:gd name="connsiteX544" fmla="*/ 350097 w 545570"/>
                <a:gd name="connsiteY544" fmla="*/ 339500 h 520365"/>
                <a:gd name="connsiteX545" fmla="*/ 349907 w 545570"/>
                <a:gd name="connsiteY545" fmla="*/ 339405 h 520365"/>
                <a:gd name="connsiteX546" fmla="*/ 421630 w 545570"/>
                <a:gd name="connsiteY546" fmla="*/ 430845 h 520365"/>
                <a:gd name="connsiteX547" fmla="*/ 421630 w 545570"/>
                <a:gd name="connsiteY547" fmla="*/ 430940 h 520365"/>
                <a:gd name="connsiteX548" fmla="*/ 421535 w 545570"/>
                <a:gd name="connsiteY548" fmla="*/ 430845 h 520365"/>
                <a:gd name="connsiteX549" fmla="*/ 421630 w 545570"/>
                <a:gd name="connsiteY549" fmla="*/ 430845 h 520365"/>
                <a:gd name="connsiteX550" fmla="*/ 121021 w 545570"/>
                <a:gd name="connsiteY550" fmla="*/ 181957 h 520365"/>
                <a:gd name="connsiteX551" fmla="*/ 120449 w 545570"/>
                <a:gd name="connsiteY551" fmla="*/ 182529 h 520365"/>
                <a:gd name="connsiteX552" fmla="*/ 119973 w 545570"/>
                <a:gd name="connsiteY552" fmla="*/ 180909 h 520365"/>
                <a:gd name="connsiteX553" fmla="*/ 121021 w 545570"/>
                <a:gd name="connsiteY553" fmla="*/ 181957 h 520365"/>
                <a:gd name="connsiteX554" fmla="*/ 258943 w 545570"/>
                <a:gd name="connsiteY554" fmla="*/ 263872 h 520365"/>
                <a:gd name="connsiteX555" fmla="*/ 258943 w 545570"/>
                <a:gd name="connsiteY555" fmla="*/ 263872 h 520365"/>
                <a:gd name="connsiteX556" fmla="*/ 258943 w 545570"/>
                <a:gd name="connsiteY556" fmla="*/ 263872 h 520365"/>
                <a:gd name="connsiteX557" fmla="*/ 258943 w 545570"/>
                <a:gd name="connsiteY557" fmla="*/ 263872 h 520365"/>
                <a:gd name="connsiteX558" fmla="*/ 378767 w 545570"/>
                <a:gd name="connsiteY558" fmla="*/ 432941 h 520365"/>
                <a:gd name="connsiteX559" fmla="*/ 379911 w 545570"/>
                <a:gd name="connsiteY559" fmla="*/ 432464 h 520365"/>
                <a:gd name="connsiteX560" fmla="*/ 379911 w 545570"/>
                <a:gd name="connsiteY560" fmla="*/ 432464 h 520365"/>
                <a:gd name="connsiteX561" fmla="*/ 379911 w 545570"/>
                <a:gd name="connsiteY561" fmla="*/ 432464 h 520365"/>
                <a:gd name="connsiteX562" fmla="*/ 380291 w 545570"/>
                <a:gd name="connsiteY562" fmla="*/ 432845 h 520365"/>
                <a:gd name="connsiteX563" fmla="*/ 378767 w 545570"/>
                <a:gd name="connsiteY563" fmla="*/ 432941 h 520365"/>
                <a:gd name="connsiteX564" fmla="*/ 465159 w 545570"/>
                <a:gd name="connsiteY564" fmla="*/ 304448 h 520365"/>
                <a:gd name="connsiteX565" fmla="*/ 465064 w 545570"/>
                <a:gd name="connsiteY565" fmla="*/ 304544 h 520365"/>
                <a:gd name="connsiteX566" fmla="*/ 465064 w 545570"/>
                <a:gd name="connsiteY566" fmla="*/ 304353 h 520365"/>
                <a:gd name="connsiteX567" fmla="*/ 465159 w 545570"/>
                <a:gd name="connsiteY567" fmla="*/ 304448 h 520365"/>
                <a:gd name="connsiteX568" fmla="*/ 504116 w 545570"/>
                <a:gd name="connsiteY568" fmla="*/ 113282 h 520365"/>
                <a:gd name="connsiteX569" fmla="*/ 504212 w 545570"/>
                <a:gd name="connsiteY569" fmla="*/ 113186 h 520365"/>
                <a:gd name="connsiteX570" fmla="*/ 504212 w 545570"/>
                <a:gd name="connsiteY570" fmla="*/ 113472 h 520365"/>
                <a:gd name="connsiteX571" fmla="*/ 504116 w 545570"/>
                <a:gd name="connsiteY571" fmla="*/ 113282 h 520365"/>
                <a:gd name="connsiteX572" fmla="*/ 389340 w 545570"/>
                <a:gd name="connsiteY572" fmla="*/ 74610 h 520365"/>
                <a:gd name="connsiteX573" fmla="*/ 389436 w 545570"/>
                <a:gd name="connsiteY573" fmla="*/ 74515 h 520365"/>
                <a:gd name="connsiteX574" fmla="*/ 389436 w 545570"/>
                <a:gd name="connsiteY574" fmla="*/ 74610 h 520365"/>
                <a:gd name="connsiteX575" fmla="*/ 389340 w 545570"/>
                <a:gd name="connsiteY575" fmla="*/ 74610 h 520365"/>
                <a:gd name="connsiteX576" fmla="*/ 154739 w 545570"/>
                <a:gd name="connsiteY576" fmla="*/ 48892 h 520365"/>
                <a:gd name="connsiteX577" fmla="*/ 154739 w 545570"/>
                <a:gd name="connsiteY577" fmla="*/ 48892 h 520365"/>
                <a:gd name="connsiteX578" fmla="*/ 154739 w 545570"/>
                <a:gd name="connsiteY578" fmla="*/ 48892 h 520365"/>
                <a:gd name="connsiteX579" fmla="*/ 154739 w 545570"/>
                <a:gd name="connsiteY579" fmla="*/ 48892 h 520365"/>
                <a:gd name="connsiteX580" fmla="*/ 154739 w 545570"/>
                <a:gd name="connsiteY580" fmla="*/ 48892 h 520365"/>
                <a:gd name="connsiteX581" fmla="*/ 117021 w 545570"/>
                <a:gd name="connsiteY581" fmla="*/ 49940 h 520365"/>
                <a:gd name="connsiteX582" fmla="*/ 116639 w 545570"/>
                <a:gd name="connsiteY582" fmla="*/ 48131 h 520365"/>
                <a:gd name="connsiteX583" fmla="*/ 116639 w 545570"/>
                <a:gd name="connsiteY583" fmla="*/ 48131 h 520365"/>
                <a:gd name="connsiteX584" fmla="*/ 117021 w 545570"/>
                <a:gd name="connsiteY584" fmla="*/ 49940 h 520365"/>
                <a:gd name="connsiteX585" fmla="*/ 68157 w 545570"/>
                <a:gd name="connsiteY585" fmla="*/ 108424 h 520365"/>
                <a:gd name="connsiteX586" fmla="*/ 68157 w 545570"/>
                <a:gd name="connsiteY586" fmla="*/ 108424 h 520365"/>
                <a:gd name="connsiteX587" fmla="*/ 69681 w 545570"/>
                <a:gd name="connsiteY587" fmla="*/ 106900 h 520365"/>
                <a:gd name="connsiteX588" fmla="*/ 69681 w 545570"/>
                <a:gd name="connsiteY588" fmla="*/ 106995 h 520365"/>
                <a:gd name="connsiteX589" fmla="*/ 68157 w 545570"/>
                <a:gd name="connsiteY589" fmla="*/ 108424 h 520365"/>
                <a:gd name="connsiteX590" fmla="*/ 238940 w 545570"/>
                <a:gd name="connsiteY590" fmla="*/ 270539 h 520365"/>
                <a:gd name="connsiteX591" fmla="*/ 239036 w 545570"/>
                <a:gd name="connsiteY591" fmla="*/ 270730 h 520365"/>
                <a:gd name="connsiteX592" fmla="*/ 238940 w 545570"/>
                <a:gd name="connsiteY592" fmla="*/ 270539 h 520365"/>
                <a:gd name="connsiteX593" fmla="*/ 238940 w 545570"/>
                <a:gd name="connsiteY593" fmla="*/ 270539 h 520365"/>
                <a:gd name="connsiteX594" fmla="*/ 406295 w 545570"/>
                <a:gd name="connsiteY594" fmla="*/ 432750 h 520365"/>
                <a:gd name="connsiteX595" fmla="*/ 406485 w 545570"/>
                <a:gd name="connsiteY595" fmla="*/ 432560 h 520365"/>
                <a:gd name="connsiteX596" fmla="*/ 408009 w 545570"/>
                <a:gd name="connsiteY596" fmla="*/ 434941 h 520365"/>
                <a:gd name="connsiteX597" fmla="*/ 406295 w 545570"/>
                <a:gd name="connsiteY597" fmla="*/ 432750 h 520365"/>
                <a:gd name="connsiteX598" fmla="*/ 411343 w 545570"/>
                <a:gd name="connsiteY598" fmla="*/ 470755 h 520365"/>
                <a:gd name="connsiteX599" fmla="*/ 411343 w 545570"/>
                <a:gd name="connsiteY599" fmla="*/ 470374 h 520365"/>
                <a:gd name="connsiteX600" fmla="*/ 411533 w 545570"/>
                <a:gd name="connsiteY600" fmla="*/ 470469 h 520365"/>
                <a:gd name="connsiteX601" fmla="*/ 411343 w 545570"/>
                <a:gd name="connsiteY601" fmla="*/ 470755 h 520365"/>
                <a:gd name="connsiteX602" fmla="*/ 411343 w 545570"/>
                <a:gd name="connsiteY602" fmla="*/ 470755 h 520365"/>
                <a:gd name="connsiteX603" fmla="*/ 510689 w 545570"/>
                <a:gd name="connsiteY603" fmla="*/ 133189 h 520365"/>
                <a:gd name="connsiteX604" fmla="*/ 510689 w 545570"/>
                <a:gd name="connsiteY604" fmla="*/ 133189 h 520365"/>
                <a:gd name="connsiteX605" fmla="*/ 510784 w 545570"/>
                <a:gd name="connsiteY605" fmla="*/ 133094 h 520365"/>
                <a:gd name="connsiteX606" fmla="*/ 510784 w 545570"/>
                <a:gd name="connsiteY606" fmla="*/ 133284 h 520365"/>
                <a:gd name="connsiteX607" fmla="*/ 510689 w 545570"/>
                <a:gd name="connsiteY607" fmla="*/ 133189 h 520365"/>
                <a:gd name="connsiteX608" fmla="*/ 502497 w 545570"/>
                <a:gd name="connsiteY608" fmla="*/ 61561 h 520365"/>
                <a:gd name="connsiteX609" fmla="*/ 502497 w 545570"/>
                <a:gd name="connsiteY609" fmla="*/ 61561 h 520365"/>
                <a:gd name="connsiteX610" fmla="*/ 502497 w 545570"/>
                <a:gd name="connsiteY610" fmla="*/ 61561 h 520365"/>
                <a:gd name="connsiteX611" fmla="*/ 502497 w 545570"/>
                <a:gd name="connsiteY611" fmla="*/ 61561 h 520365"/>
                <a:gd name="connsiteX612" fmla="*/ 497544 w 545570"/>
                <a:gd name="connsiteY612" fmla="*/ 53274 h 520365"/>
                <a:gd name="connsiteX613" fmla="*/ 497544 w 545570"/>
                <a:gd name="connsiteY613" fmla="*/ 53274 h 520365"/>
                <a:gd name="connsiteX614" fmla="*/ 497544 w 545570"/>
                <a:gd name="connsiteY614" fmla="*/ 53274 h 520365"/>
                <a:gd name="connsiteX615" fmla="*/ 497354 w 545570"/>
                <a:gd name="connsiteY615" fmla="*/ 53274 h 520365"/>
                <a:gd name="connsiteX616" fmla="*/ 496878 w 545570"/>
                <a:gd name="connsiteY616" fmla="*/ 52417 h 520365"/>
                <a:gd name="connsiteX617" fmla="*/ 497544 w 545570"/>
                <a:gd name="connsiteY617" fmla="*/ 53274 h 520365"/>
                <a:gd name="connsiteX618" fmla="*/ 417725 w 545570"/>
                <a:gd name="connsiteY618" fmla="*/ 52988 h 520365"/>
                <a:gd name="connsiteX619" fmla="*/ 417725 w 545570"/>
                <a:gd name="connsiteY619" fmla="*/ 52988 h 520365"/>
                <a:gd name="connsiteX620" fmla="*/ 417725 w 545570"/>
                <a:gd name="connsiteY620" fmla="*/ 52988 h 520365"/>
                <a:gd name="connsiteX621" fmla="*/ 417725 w 545570"/>
                <a:gd name="connsiteY621" fmla="*/ 52988 h 520365"/>
                <a:gd name="connsiteX622" fmla="*/ 265706 w 545570"/>
                <a:gd name="connsiteY622" fmla="*/ 47750 h 520365"/>
                <a:gd name="connsiteX623" fmla="*/ 265801 w 545570"/>
                <a:gd name="connsiteY623" fmla="*/ 47368 h 520365"/>
                <a:gd name="connsiteX624" fmla="*/ 266182 w 545570"/>
                <a:gd name="connsiteY624" fmla="*/ 47559 h 520365"/>
                <a:gd name="connsiteX625" fmla="*/ 265706 w 545570"/>
                <a:gd name="connsiteY625" fmla="*/ 47750 h 520365"/>
                <a:gd name="connsiteX626" fmla="*/ 188077 w 545570"/>
                <a:gd name="connsiteY626" fmla="*/ 45654 h 520365"/>
                <a:gd name="connsiteX627" fmla="*/ 188077 w 545570"/>
                <a:gd name="connsiteY627" fmla="*/ 45654 h 520365"/>
                <a:gd name="connsiteX628" fmla="*/ 188077 w 545570"/>
                <a:gd name="connsiteY628" fmla="*/ 45654 h 520365"/>
                <a:gd name="connsiteX629" fmla="*/ 188077 w 545570"/>
                <a:gd name="connsiteY629" fmla="*/ 45654 h 520365"/>
                <a:gd name="connsiteX630" fmla="*/ 133118 w 545570"/>
                <a:gd name="connsiteY630" fmla="*/ 40510 h 520365"/>
                <a:gd name="connsiteX631" fmla="*/ 133213 w 545570"/>
                <a:gd name="connsiteY631" fmla="*/ 40225 h 520365"/>
                <a:gd name="connsiteX632" fmla="*/ 133118 w 545570"/>
                <a:gd name="connsiteY632" fmla="*/ 40510 h 520365"/>
                <a:gd name="connsiteX633" fmla="*/ 133118 w 545570"/>
                <a:gd name="connsiteY633" fmla="*/ 40510 h 520365"/>
                <a:gd name="connsiteX634" fmla="*/ 43106 w 545570"/>
                <a:gd name="connsiteY634" fmla="*/ 73467 h 520365"/>
                <a:gd name="connsiteX635" fmla="*/ 43106 w 545570"/>
                <a:gd name="connsiteY635" fmla="*/ 73467 h 520365"/>
                <a:gd name="connsiteX636" fmla="*/ 42821 w 545570"/>
                <a:gd name="connsiteY636" fmla="*/ 73753 h 520365"/>
                <a:gd name="connsiteX637" fmla="*/ 42725 w 545570"/>
                <a:gd name="connsiteY637" fmla="*/ 73086 h 520365"/>
                <a:gd name="connsiteX638" fmla="*/ 43106 w 545570"/>
                <a:gd name="connsiteY638" fmla="*/ 73467 h 520365"/>
                <a:gd name="connsiteX639" fmla="*/ 101019 w 545570"/>
                <a:gd name="connsiteY639" fmla="*/ 185195 h 520365"/>
                <a:gd name="connsiteX640" fmla="*/ 100828 w 545570"/>
                <a:gd name="connsiteY640" fmla="*/ 185386 h 520365"/>
                <a:gd name="connsiteX641" fmla="*/ 100733 w 545570"/>
                <a:gd name="connsiteY641" fmla="*/ 184910 h 520365"/>
                <a:gd name="connsiteX642" fmla="*/ 101019 w 545570"/>
                <a:gd name="connsiteY642" fmla="*/ 185195 h 520365"/>
                <a:gd name="connsiteX643" fmla="*/ 104257 w 545570"/>
                <a:gd name="connsiteY643" fmla="*/ 181957 h 520365"/>
                <a:gd name="connsiteX644" fmla="*/ 104352 w 545570"/>
                <a:gd name="connsiteY644" fmla="*/ 181862 h 520365"/>
                <a:gd name="connsiteX645" fmla="*/ 104352 w 545570"/>
                <a:gd name="connsiteY645" fmla="*/ 182052 h 520365"/>
                <a:gd name="connsiteX646" fmla="*/ 104257 w 545570"/>
                <a:gd name="connsiteY646" fmla="*/ 181957 h 520365"/>
                <a:gd name="connsiteX647" fmla="*/ 228939 w 545570"/>
                <a:gd name="connsiteY647" fmla="*/ 277112 h 520365"/>
                <a:gd name="connsiteX648" fmla="*/ 228939 w 545570"/>
                <a:gd name="connsiteY648" fmla="*/ 277112 h 520365"/>
                <a:gd name="connsiteX649" fmla="*/ 228939 w 545570"/>
                <a:gd name="connsiteY649" fmla="*/ 277112 h 520365"/>
                <a:gd name="connsiteX650" fmla="*/ 228939 w 545570"/>
                <a:gd name="connsiteY650" fmla="*/ 277112 h 520365"/>
                <a:gd name="connsiteX651" fmla="*/ 478494 w 545570"/>
                <a:gd name="connsiteY651" fmla="*/ 297876 h 520365"/>
                <a:gd name="connsiteX652" fmla="*/ 478685 w 545570"/>
                <a:gd name="connsiteY652" fmla="*/ 297685 h 520365"/>
                <a:gd name="connsiteX653" fmla="*/ 479066 w 545570"/>
                <a:gd name="connsiteY653" fmla="*/ 297876 h 520365"/>
                <a:gd name="connsiteX654" fmla="*/ 478494 w 545570"/>
                <a:gd name="connsiteY654" fmla="*/ 297876 h 520365"/>
                <a:gd name="connsiteX655" fmla="*/ 518975 w 545570"/>
                <a:gd name="connsiteY655" fmla="*/ 108233 h 520365"/>
                <a:gd name="connsiteX656" fmla="*/ 518975 w 545570"/>
                <a:gd name="connsiteY656" fmla="*/ 108233 h 520365"/>
                <a:gd name="connsiteX657" fmla="*/ 519071 w 545570"/>
                <a:gd name="connsiteY657" fmla="*/ 108138 h 520365"/>
                <a:gd name="connsiteX658" fmla="*/ 518975 w 545570"/>
                <a:gd name="connsiteY658" fmla="*/ 108233 h 520365"/>
                <a:gd name="connsiteX659" fmla="*/ 472874 w 545570"/>
                <a:gd name="connsiteY659" fmla="*/ 47940 h 520365"/>
                <a:gd name="connsiteX660" fmla="*/ 472589 w 545570"/>
                <a:gd name="connsiteY660" fmla="*/ 48226 h 520365"/>
                <a:gd name="connsiteX661" fmla="*/ 472589 w 545570"/>
                <a:gd name="connsiteY661" fmla="*/ 47940 h 520365"/>
                <a:gd name="connsiteX662" fmla="*/ 472874 w 545570"/>
                <a:gd name="connsiteY662" fmla="*/ 47940 h 520365"/>
                <a:gd name="connsiteX663" fmla="*/ 407819 w 545570"/>
                <a:gd name="connsiteY663" fmla="*/ 56227 h 520365"/>
                <a:gd name="connsiteX664" fmla="*/ 407723 w 545570"/>
                <a:gd name="connsiteY664" fmla="*/ 56322 h 520365"/>
                <a:gd name="connsiteX665" fmla="*/ 407723 w 545570"/>
                <a:gd name="connsiteY665" fmla="*/ 56322 h 520365"/>
                <a:gd name="connsiteX666" fmla="*/ 407723 w 545570"/>
                <a:gd name="connsiteY666" fmla="*/ 56322 h 520365"/>
                <a:gd name="connsiteX667" fmla="*/ 407819 w 545570"/>
                <a:gd name="connsiteY667" fmla="*/ 56227 h 520365"/>
                <a:gd name="connsiteX668" fmla="*/ 407819 w 545570"/>
                <a:gd name="connsiteY668" fmla="*/ 56227 h 520365"/>
                <a:gd name="connsiteX669" fmla="*/ 117021 w 545570"/>
                <a:gd name="connsiteY669" fmla="*/ 33748 h 520365"/>
                <a:gd name="connsiteX670" fmla="*/ 117021 w 545570"/>
                <a:gd name="connsiteY670" fmla="*/ 33748 h 520365"/>
                <a:gd name="connsiteX671" fmla="*/ 118354 w 545570"/>
                <a:gd name="connsiteY671" fmla="*/ 33748 h 520365"/>
                <a:gd name="connsiteX672" fmla="*/ 118354 w 545570"/>
                <a:gd name="connsiteY672" fmla="*/ 33748 h 520365"/>
                <a:gd name="connsiteX673" fmla="*/ 117021 w 545570"/>
                <a:gd name="connsiteY673" fmla="*/ 33748 h 520365"/>
                <a:gd name="connsiteX674" fmla="*/ 106448 w 545570"/>
                <a:gd name="connsiteY674" fmla="*/ 30509 h 520365"/>
                <a:gd name="connsiteX675" fmla="*/ 106353 w 545570"/>
                <a:gd name="connsiteY675" fmla="*/ 30224 h 520365"/>
                <a:gd name="connsiteX676" fmla="*/ 106543 w 545570"/>
                <a:gd name="connsiteY676" fmla="*/ 30414 h 520365"/>
                <a:gd name="connsiteX677" fmla="*/ 106448 w 545570"/>
                <a:gd name="connsiteY677" fmla="*/ 30509 h 520365"/>
                <a:gd name="connsiteX678" fmla="*/ 49869 w 545570"/>
                <a:gd name="connsiteY678" fmla="*/ 63561 h 520365"/>
                <a:gd name="connsiteX679" fmla="*/ 49869 w 545570"/>
                <a:gd name="connsiteY679" fmla="*/ 63561 h 520365"/>
                <a:gd name="connsiteX680" fmla="*/ 49869 w 545570"/>
                <a:gd name="connsiteY680" fmla="*/ 63561 h 520365"/>
                <a:gd name="connsiteX681" fmla="*/ 49869 w 545570"/>
                <a:gd name="connsiteY681" fmla="*/ 63561 h 520365"/>
                <a:gd name="connsiteX682" fmla="*/ 57965 w 545570"/>
                <a:gd name="connsiteY682" fmla="*/ 152048 h 520365"/>
                <a:gd name="connsiteX683" fmla="*/ 57775 w 545570"/>
                <a:gd name="connsiteY683" fmla="*/ 152048 h 520365"/>
                <a:gd name="connsiteX684" fmla="*/ 57870 w 545570"/>
                <a:gd name="connsiteY684" fmla="*/ 151762 h 520365"/>
                <a:gd name="connsiteX685" fmla="*/ 57965 w 545570"/>
                <a:gd name="connsiteY685" fmla="*/ 152048 h 520365"/>
                <a:gd name="connsiteX686" fmla="*/ 97685 w 545570"/>
                <a:gd name="connsiteY686" fmla="*/ 205197 h 520365"/>
                <a:gd name="connsiteX687" fmla="*/ 97494 w 545570"/>
                <a:gd name="connsiteY687" fmla="*/ 205388 h 520365"/>
                <a:gd name="connsiteX688" fmla="*/ 97494 w 545570"/>
                <a:gd name="connsiteY688" fmla="*/ 205103 h 520365"/>
                <a:gd name="connsiteX689" fmla="*/ 97685 w 545570"/>
                <a:gd name="connsiteY689" fmla="*/ 205197 h 520365"/>
                <a:gd name="connsiteX690" fmla="*/ 298377 w 545570"/>
                <a:gd name="connsiteY690" fmla="*/ 437132 h 520365"/>
                <a:gd name="connsiteX691" fmla="*/ 298377 w 545570"/>
                <a:gd name="connsiteY691" fmla="*/ 437132 h 520365"/>
                <a:gd name="connsiteX692" fmla="*/ 298377 w 545570"/>
                <a:gd name="connsiteY692" fmla="*/ 437132 h 520365"/>
                <a:gd name="connsiteX693" fmla="*/ 298377 w 545570"/>
                <a:gd name="connsiteY693" fmla="*/ 437132 h 520365"/>
                <a:gd name="connsiteX694" fmla="*/ 303139 w 545570"/>
                <a:gd name="connsiteY694" fmla="*/ 453229 h 520365"/>
                <a:gd name="connsiteX695" fmla="*/ 303044 w 545570"/>
                <a:gd name="connsiteY695" fmla="*/ 454086 h 520365"/>
                <a:gd name="connsiteX696" fmla="*/ 303139 w 545570"/>
                <a:gd name="connsiteY696" fmla="*/ 453229 h 520365"/>
                <a:gd name="connsiteX697" fmla="*/ 344858 w 545570"/>
                <a:gd name="connsiteY697" fmla="*/ 463897 h 520365"/>
                <a:gd name="connsiteX698" fmla="*/ 344858 w 545570"/>
                <a:gd name="connsiteY698" fmla="*/ 463897 h 520365"/>
                <a:gd name="connsiteX699" fmla="*/ 344858 w 545570"/>
                <a:gd name="connsiteY699" fmla="*/ 463897 h 520365"/>
                <a:gd name="connsiteX700" fmla="*/ 344858 w 545570"/>
                <a:gd name="connsiteY700" fmla="*/ 463897 h 520365"/>
                <a:gd name="connsiteX701" fmla="*/ 356479 w 545570"/>
                <a:gd name="connsiteY701" fmla="*/ 475612 h 520365"/>
                <a:gd name="connsiteX702" fmla="*/ 356574 w 545570"/>
                <a:gd name="connsiteY702" fmla="*/ 477613 h 520365"/>
                <a:gd name="connsiteX703" fmla="*/ 355907 w 545570"/>
                <a:gd name="connsiteY703" fmla="*/ 476279 h 520365"/>
                <a:gd name="connsiteX704" fmla="*/ 356479 w 545570"/>
                <a:gd name="connsiteY704" fmla="*/ 475612 h 520365"/>
                <a:gd name="connsiteX705" fmla="*/ 518975 w 545570"/>
                <a:gd name="connsiteY705" fmla="*/ 148238 h 520365"/>
                <a:gd name="connsiteX706" fmla="*/ 519071 w 545570"/>
                <a:gd name="connsiteY706" fmla="*/ 148143 h 520365"/>
                <a:gd name="connsiteX707" fmla="*/ 519071 w 545570"/>
                <a:gd name="connsiteY707" fmla="*/ 148334 h 520365"/>
                <a:gd name="connsiteX708" fmla="*/ 518975 w 545570"/>
                <a:gd name="connsiteY708" fmla="*/ 148238 h 520365"/>
                <a:gd name="connsiteX709" fmla="*/ 167217 w 545570"/>
                <a:gd name="connsiteY709" fmla="*/ 305305 h 520365"/>
                <a:gd name="connsiteX710" fmla="*/ 167217 w 545570"/>
                <a:gd name="connsiteY710" fmla="*/ 305305 h 520365"/>
                <a:gd name="connsiteX711" fmla="*/ 167217 w 545570"/>
                <a:gd name="connsiteY711" fmla="*/ 305305 h 520365"/>
                <a:gd name="connsiteX712" fmla="*/ 167217 w 545570"/>
                <a:gd name="connsiteY712" fmla="*/ 305305 h 520365"/>
                <a:gd name="connsiteX713" fmla="*/ 241798 w 545570"/>
                <a:gd name="connsiteY713" fmla="*/ 410462 h 520365"/>
                <a:gd name="connsiteX714" fmla="*/ 241798 w 545570"/>
                <a:gd name="connsiteY714" fmla="*/ 410462 h 520365"/>
                <a:gd name="connsiteX715" fmla="*/ 241798 w 545570"/>
                <a:gd name="connsiteY715" fmla="*/ 410462 h 520365"/>
                <a:gd name="connsiteX716" fmla="*/ 241798 w 545570"/>
                <a:gd name="connsiteY716" fmla="*/ 410462 h 520365"/>
                <a:gd name="connsiteX717" fmla="*/ 256181 w 545570"/>
                <a:gd name="connsiteY717" fmla="*/ 438179 h 520365"/>
                <a:gd name="connsiteX718" fmla="*/ 257229 w 545570"/>
                <a:gd name="connsiteY718" fmla="*/ 438084 h 520365"/>
                <a:gd name="connsiteX719" fmla="*/ 256657 w 545570"/>
                <a:gd name="connsiteY719" fmla="*/ 438655 h 520365"/>
                <a:gd name="connsiteX720" fmla="*/ 256181 w 545570"/>
                <a:gd name="connsiteY720" fmla="*/ 438179 h 520365"/>
                <a:gd name="connsiteX721" fmla="*/ 401342 w 545570"/>
                <a:gd name="connsiteY721" fmla="*/ 36034 h 520365"/>
                <a:gd name="connsiteX722" fmla="*/ 401056 w 545570"/>
                <a:gd name="connsiteY722" fmla="*/ 36319 h 520365"/>
                <a:gd name="connsiteX723" fmla="*/ 401056 w 545570"/>
                <a:gd name="connsiteY723" fmla="*/ 36319 h 520365"/>
                <a:gd name="connsiteX724" fmla="*/ 401056 w 545570"/>
                <a:gd name="connsiteY724" fmla="*/ 36319 h 520365"/>
                <a:gd name="connsiteX725" fmla="*/ 401056 w 545570"/>
                <a:gd name="connsiteY725" fmla="*/ 36319 h 520365"/>
                <a:gd name="connsiteX726" fmla="*/ 401056 w 545570"/>
                <a:gd name="connsiteY726" fmla="*/ 36224 h 520365"/>
                <a:gd name="connsiteX727" fmla="*/ 400961 w 545570"/>
                <a:gd name="connsiteY727" fmla="*/ 35939 h 520365"/>
                <a:gd name="connsiteX728" fmla="*/ 401342 w 545570"/>
                <a:gd name="connsiteY728" fmla="*/ 36034 h 520365"/>
                <a:gd name="connsiteX729" fmla="*/ 272945 w 545570"/>
                <a:gd name="connsiteY729" fmla="*/ 37558 h 520365"/>
                <a:gd name="connsiteX730" fmla="*/ 273040 w 545570"/>
                <a:gd name="connsiteY730" fmla="*/ 37653 h 520365"/>
                <a:gd name="connsiteX731" fmla="*/ 272945 w 545570"/>
                <a:gd name="connsiteY731" fmla="*/ 37558 h 520365"/>
                <a:gd name="connsiteX732" fmla="*/ 272945 w 545570"/>
                <a:gd name="connsiteY732" fmla="*/ 37558 h 520365"/>
                <a:gd name="connsiteX733" fmla="*/ 51203 w 545570"/>
                <a:gd name="connsiteY733" fmla="*/ 148429 h 520365"/>
                <a:gd name="connsiteX734" fmla="*/ 51107 w 545570"/>
                <a:gd name="connsiteY734" fmla="*/ 148620 h 520365"/>
                <a:gd name="connsiteX735" fmla="*/ 51012 w 545570"/>
                <a:gd name="connsiteY735" fmla="*/ 148429 h 520365"/>
                <a:gd name="connsiteX736" fmla="*/ 51203 w 545570"/>
                <a:gd name="connsiteY736" fmla="*/ 148429 h 520365"/>
                <a:gd name="connsiteX737" fmla="*/ 298472 w 545570"/>
                <a:gd name="connsiteY737" fmla="*/ 383887 h 520365"/>
                <a:gd name="connsiteX738" fmla="*/ 298472 w 545570"/>
                <a:gd name="connsiteY738" fmla="*/ 383887 h 520365"/>
                <a:gd name="connsiteX739" fmla="*/ 298472 w 545570"/>
                <a:gd name="connsiteY739" fmla="*/ 383887 h 520365"/>
                <a:gd name="connsiteX740" fmla="*/ 298472 w 545570"/>
                <a:gd name="connsiteY740" fmla="*/ 383887 h 520365"/>
                <a:gd name="connsiteX741" fmla="*/ 298186 w 545570"/>
                <a:gd name="connsiteY741" fmla="*/ 384173 h 520365"/>
                <a:gd name="connsiteX742" fmla="*/ 298281 w 545570"/>
                <a:gd name="connsiteY742" fmla="*/ 383696 h 520365"/>
                <a:gd name="connsiteX743" fmla="*/ 298472 w 545570"/>
                <a:gd name="connsiteY743" fmla="*/ 383887 h 520365"/>
                <a:gd name="connsiteX744" fmla="*/ 288280 w 545570"/>
                <a:gd name="connsiteY744" fmla="*/ 447037 h 520365"/>
                <a:gd name="connsiteX745" fmla="*/ 288280 w 545570"/>
                <a:gd name="connsiteY745" fmla="*/ 447037 h 520365"/>
                <a:gd name="connsiteX746" fmla="*/ 288280 w 545570"/>
                <a:gd name="connsiteY746" fmla="*/ 447037 h 520365"/>
                <a:gd name="connsiteX747" fmla="*/ 288280 w 545570"/>
                <a:gd name="connsiteY747" fmla="*/ 447133 h 520365"/>
                <a:gd name="connsiteX748" fmla="*/ 288280 w 545570"/>
                <a:gd name="connsiteY748" fmla="*/ 447037 h 520365"/>
                <a:gd name="connsiteX749" fmla="*/ 288280 w 545570"/>
                <a:gd name="connsiteY749" fmla="*/ 447037 h 520365"/>
                <a:gd name="connsiteX750" fmla="*/ 288280 w 545570"/>
                <a:gd name="connsiteY750" fmla="*/ 447037 h 520365"/>
                <a:gd name="connsiteX751" fmla="*/ 279993 w 545570"/>
                <a:gd name="connsiteY751" fmla="*/ 471897 h 520365"/>
                <a:gd name="connsiteX752" fmla="*/ 279993 w 545570"/>
                <a:gd name="connsiteY752" fmla="*/ 472088 h 520365"/>
                <a:gd name="connsiteX753" fmla="*/ 279898 w 545570"/>
                <a:gd name="connsiteY753" fmla="*/ 471993 h 520365"/>
                <a:gd name="connsiteX754" fmla="*/ 279993 w 545570"/>
                <a:gd name="connsiteY754" fmla="*/ 471897 h 520365"/>
                <a:gd name="connsiteX755" fmla="*/ 281898 w 545570"/>
                <a:gd name="connsiteY755" fmla="*/ 473422 h 520365"/>
                <a:gd name="connsiteX756" fmla="*/ 281613 w 545570"/>
                <a:gd name="connsiteY756" fmla="*/ 473707 h 520365"/>
                <a:gd name="connsiteX757" fmla="*/ 281327 w 545570"/>
                <a:gd name="connsiteY757" fmla="*/ 473422 h 520365"/>
                <a:gd name="connsiteX758" fmla="*/ 281898 w 545570"/>
                <a:gd name="connsiteY758" fmla="*/ 473422 h 520365"/>
                <a:gd name="connsiteX759" fmla="*/ 301520 w 545570"/>
                <a:gd name="connsiteY759" fmla="*/ 477137 h 520365"/>
                <a:gd name="connsiteX760" fmla="*/ 301520 w 545570"/>
                <a:gd name="connsiteY760" fmla="*/ 477137 h 520365"/>
                <a:gd name="connsiteX761" fmla="*/ 301520 w 545570"/>
                <a:gd name="connsiteY761" fmla="*/ 477137 h 520365"/>
                <a:gd name="connsiteX762" fmla="*/ 301520 w 545570"/>
                <a:gd name="connsiteY762" fmla="*/ 477137 h 520365"/>
                <a:gd name="connsiteX763" fmla="*/ 301520 w 545570"/>
                <a:gd name="connsiteY763" fmla="*/ 477137 h 520365"/>
                <a:gd name="connsiteX764" fmla="*/ 301520 w 545570"/>
                <a:gd name="connsiteY764" fmla="*/ 477137 h 520365"/>
                <a:gd name="connsiteX765" fmla="*/ 419915 w 545570"/>
                <a:gd name="connsiteY765" fmla="*/ 492853 h 520365"/>
                <a:gd name="connsiteX766" fmla="*/ 419915 w 545570"/>
                <a:gd name="connsiteY766" fmla="*/ 492853 h 520365"/>
                <a:gd name="connsiteX767" fmla="*/ 419915 w 545570"/>
                <a:gd name="connsiteY767" fmla="*/ 492853 h 520365"/>
                <a:gd name="connsiteX768" fmla="*/ 441347 w 545570"/>
                <a:gd name="connsiteY768" fmla="*/ 477517 h 520365"/>
                <a:gd name="connsiteX769" fmla="*/ 441347 w 545570"/>
                <a:gd name="connsiteY769" fmla="*/ 477517 h 520365"/>
                <a:gd name="connsiteX770" fmla="*/ 441537 w 545570"/>
                <a:gd name="connsiteY770" fmla="*/ 477422 h 520365"/>
                <a:gd name="connsiteX771" fmla="*/ 441537 w 545570"/>
                <a:gd name="connsiteY771" fmla="*/ 477613 h 520365"/>
                <a:gd name="connsiteX772" fmla="*/ 441347 w 545570"/>
                <a:gd name="connsiteY772" fmla="*/ 477517 h 520365"/>
                <a:gd name="connsiteX773" fmla="*/ 441347 w 545570"/>
                <a:gd name="connsiteY773" fmla="*/ 477517 h 520365"/>
                <a:gd name="connsiteX774" fmla="*/ 441347 w 545570"/>
                <a:gd name="connsiteY774" fmla="*/ 477517 h 520365"/>
                <a:gd name="connsiteX775" fmla="*/ 517547 w 545570"/>
                <a:gd name="connsiteY775" fmla="*/ 56608 h 520365"/>
                <a:gd name="connsiteX776" fmla="*/ 517547 w 545570"/>
                <a:gd name="connsiteY776" fmla="*/ 56608 h 520365"/>
                <a:gd name="connsiteX777" fmla="*/ 517547 w 545570"/>
                <a:gd name="connsiteY777" fmla="*/ 56608 h 520365"/>
                <a:gd name="connsiteX778" fmla="*/ 517547 w 545570"/>
                <a:gd name="connsiteY778" fmla="*/ 56608 h 520365"/>
                <a:gd name="connsiteX779" fmla="*/ 395913 w 545570"/>
                <a:gd name="connsiteY779" fmla="*/ 28223 h 520365"/>
                <a:gd name="connsiteX780" fmla="*/ 394484 w 545570"/>
                <a:gd name="connsiteY780" fmla="*/ 29652 h 520365"/>
                <a:gd name="connsiteX781" fmla="*/ 394293 w 545570"/>
                <a:gd name="connsiteY781" fmla="*/ 29366 h 520365"/>
                <a:gd name="connsiteX782" fmla="*/ 395913 w 545570"/>
                <a:gd name="connsiteY782" fmla="*/ 28223 h 520365"/>
                <a:gd name="connsiteX783" fmla="*/ 395913 w 545570"/>
                <a:gd name="connsiteY783" fmla="*/ 28223 h 520365"/>
                <a:gd name="connsiteX784" fmla="*/ 273040 w 545570"/>
                <a:gd name="connsiteY784" fmla="*/ 37462 h 520365"/>
                <a:gd name="connsiteX785" fmla="*/ 272945 w 545570"/>
                <a:gd name="connsiteY785" fmla="*/ 37558 h 520365"/>
                <a:gd name="connsiteX786" fmla="*/ 272945 w 545570"/>
                <a:gd name="connsiteY786" fmla="*/ 37462 h 520365"/>
                <a:gd name="connsiteX787" fmla="*/ 273040 w 545570"/>
                <a:gd name="connsiteY787" fmla="*/ 37462 h 520365"/>
                <a:gd name="connsiteX788" fmla="*/ 72444 w 545570"/>
                <a:gd name="connsiteY788" fmla="*/ 31176 h 520365"/>
                <a:gd name="connsiteX789" fmla="*/ 71777 w 545570"/>
                <a:gd name="connsiteY789" fmla="*/ 31748 h 520365"/>
                <a:gd name="connsiteX790" fmla="*/ 71777 w 545570"/>
                <a:gd name="connsiteY790" fmla="*/ 31748 h 520365"/>
                <a:gd name="connsiteX791" fmla="*/ 72444 w 545570"/>
                <a:gd name="connsiteY791" fmla="*/ 31176 h 520365"/>
                <a:gd name="connsiteX792" fmla="*/ 56061 w 545570"/>
                <a:gd name="connsiteY792" fmla="*/ 193387 h 520365"/>
                <a:gd name="connsiteX793" fmla="*/ 56061 w 545570"/>
                <a:gd name="connsiteY793" fmla="*/ 193387 h 520365"/>
                <a:gd name="connsiteX794" fmla="*/ 56061 w 545570"/>
                <a:gd name="connsiteY794" fmla="*/ 193387 h 520365"/>
                <a:gd name="connsiteX795" fmla="*/ 56061 w 545570"/>
                <a:gd name="connsiteY795" fmla="*/ 193387 h 520365"/>
                <a:gd name="connsiteX796" fmla="*/ 129022 w 545570"/>
                <a:gd name="connsiteY796" fmla="*/ 296829 h 520365"/>
                <a:gd name="connsiteX797" fmla="*/ 128736 w 545570"/>
                <a:gd name="connsiteY797" fmla="*/ 297114 h 520365"/>
                <a:gd name="connsiteX798" fmla="*/ 128546 w 545570"/>
                <a:gd name="connsiteY798" fmla="*/ 296542 h 520365"/>
                <a:gd name="connsiteX799" fmla="*/ 129022 w 545570"/>
                <a:gd name="connsiteY799" fmla="*/ 296829 h 520365"/>
                <a:gd name="connsiteX800" fmla="*/ 369719 w 545570"/>
                <a:gd name="connsiteY800" fmla="*/ 479041 h 520365"/>
                <a:gd name="connsiteX801" fmla="*/ 369719 w 545570"/>
                <a:gd name="connsiteY801" fmla="*/ 479041 h 520365"/>
                <a:gd name="connsiteX802" fmla="*/ 369719 w 545570"/>
                <a:gd name="connsiteY802" fmla="*/ 479041 h 520365"/>
                <a:gd name="connsiteX803" fmla="*/ 369719 w 545570"/>
                <a:gd name="connsiteY803" fmla="*/ 479041 h 520365"/>
                <a:gd name="connsiteX804" fmla="*/ 369719 w 545570"/>
                <a:gd name="connsiteY804" fmla="*/ 479041 h 520365"/>
                <a:gd name="connsiteX805" fmla="*/ 534120 w 545570"/>
                <a:gd name="connsiteY805" fmla="*/ 89945 h 520365"/>
                <a:gd name="connsiteX806" fmla="*/ 534120 w 545570"/>
                <a:gd name="connsiteY806" fmla="*/ 89945 h 520365"/>
                <a:gd name="connsiteX807" fmla="*/ 534120 w 545570"/>
                <a:gd name="connsiteY807" fmla="*/ 89945 h 520365"/>
                <a:gd name="connsiteX808" fmla="*/ 534120 w 545570"/>
                <a:gd name="connsiteY808" fmla="*/ 89945 h 520365"/>
                <a:gd name="connsiteX809" fmla="*/ 534120 w 545570"/>
                <a:gd name="connsiteY809" fmla="*/ 89945 h 520365"/>
                <a:gd name="connsiteX810" fmla="*/ 534120 w 545570"/>
                <a:gd name="connsiteY810" fmla="*/ 89945 h 520365"/>
                <a:gd name="connsiteX811" fmla="*/ 534120 w 545570"/>
                <a:gd name="connsiteY811" fmla="*/ 89945 h 520365"/>
                <a:gd name="connsiteX812" fmla="*/ 536311 w 545570"/>
                <a:gd name="connsiteY812" fmla="*/ 76515 h 520365"/>
                <a:gd name="connsiteX813" fmla="*/ 536502 w 545570"/>
                <a:gd name="connsiteY813" fmla="*/ 74515 h 520365"/>
                <a:gd name="connsiteX814" fmla="*/ 536311 w 545570"/>
                <a:gd name="connsiteY814" fmla="*/ 76515 h 520365"/>
                <a:gd name="connsiteX815" fmla="*/ 533739 w 545570"/>
                <a:gd name="connsiteY815" fmla="*/ 72229 h 520365"/>
                <a:gd name="connsiteX816" fmla="*/ 533739 w 545570"/>
                <a:gd name="connsiteY816" fmla="*/ 72229 h 520365"/>
                <a:gd name="connsiteX817" fmla="*/ 533835 w 545570"/>
                <a:gd name="connsiteY817" fmla="*/ 72134 h 520365"/>
                <a:gd name="connsiteX818" fmla="*/ 533739 w 545570"/>
                <a:gd name="connsiteY818" fmla="*/ 72229 h 520365"/>
                <a:gd name="connsiteX819" fmla="*/ 165217 w 545570"/>
                <a:gd name="connsiteY819" fmla="*/ 5649 h 520365"/>
                <a:gd name="connsiteX820" fmla="*/ 164931 w 545570"/>
                <a:gd name="connsiteY820" fmla="*/ 5554 h 520365"/>
                <a:gd name="connsiteX821" fmla="*/ 165122 w 545570"/>
                <a:gd name="connsiteY821" fmla="*/ 5363 h 520365"/>
                <a:gd name="connsiteX822" fmla="*/ 165217 w 545570"/>
                <a:gd name="connsiteY822" fmla="*/ 5649 h 52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545570" h="520365">
                  <a:moveTo>
                    <a:pt x="432774" y="495615"/>
                  </a:moveTo>
                  <a:cubicBezTo>
                    <a:pt x="434394" y="493996"/>
                    <a:pt x="436108" y="492281"/>
                    <a:pt x="437727" y="490662"/>
                  </a:cubicBezTo>
                  <a:cubicBezTo>
                    <a:pt x="439918" y="488376"/>
                    <a:pt x="442204" y="486185"/>
                    <a:pt x="444395" y="483899"/>
                  </a:cubicBezTo>
                  <a:cubicBezTo>
                    <a:pt x="447538" y="481137"/>
                    <a:pt x="451062" y="478565"/>
                    <a:pt x="451920" y="473993"/>
                  </a:cubicBezTo>
                  <a:lnTo>
                    <a:pt x="451920" y="473993"/>
                  </a:lnTo>
                  <a:cubicBezTo>
                    <a:pt x="464397" y="459706"/>
                    <a:pt x="473922" y="443609"/>
                    <a:pt x="480685" y="425892"/>
                  </a:cubicBezTo>
                  <a:cubicBezTo>
                    <a:pt x="480685" y="425892"/>
                    <a:pt x="480685" y="425892"/>
                    <a:pt x="480685" y="425892"/>
                  </a:cubicBezTo>
                  <a:lnTo>
                    <a:pt x="480685" y="425892"/>
                  </a:lnTo>
                  <a:cubicBezTo>
                    <a:pt x="481256" y="424749"/>
                    <a:pt x="481828" y="423606"/>
                    <a:pt x="482399" y="422463"/>
                  </a:cubicBezTo>
                  <a:lnTo>
                    <a:pt x="482399" y="422463"/>
                  </a:lnTo>
                  <a:lnTo>
                    <a:pt x="482399" y="422463"/>
                  </a:lnTo>
                  <a:cubicBezTo>
                    <a:pt x="485447" y="415034"/>
                    <a:pt x="489638" y="408080"/>
                    <a:pt x="489448" y="399698"/>
                  </a:cubicBezTo>
                  <a:cubicBezTo>
                    <a:pt x="490020" y="397984"/>
                    <a:pt x="490591" y="396174"/>
                    <a:pt x="491163" y="394460"/>
                  </a:cubicBezTo>
                  <a:cubicBezTo>
                    <a:pt x="492972" y="393316"/>
                    <a:pt x="493639" y="391602"/>
                    <a:pt x="493258" y="389411"/>
                  </a:cubicBezTo>
                  <a:lnTo>
                    <a:pt x="493258" y="389411"/>
                  </a:lnTo>
                  <a:lnTo>
                    <a:pt x="493258" y="389411"/>
                  </a:lnTo>
                  <a:cubicBezTo>
                    <a:pt x="493925" y="386554"/>
                    <a:pt x="494591" y="383791"/>
                    <a:pt x="495258" y="380934"/>
                  </a:cubicBezTo>
                  <a:cubicBezTo>
                    <a:pt x="495258" y="380934"/>
                    <a:pt x="495258" y="380934"/>
                    <a:pt x="495258" y="380934"/>
                  </a:cubicBezTo>
                  <a:cubicBezTo>
                    <a:pt x="495830" y="380458"/>
                    <a:pt x="496020" y="379886"/>
                    <a:pt x="495925" y="379219"/>
                  </a:cubicBezTo>
                  <a:cubicBezTo>
                    <a:pt x="498021" y="372171"/>
                    <a:pt x="500402" y="365218"/>
                    <a:pt x="498592" y="357693"/>
                  </a:cubicBezTo>
                  <a:cubicBezTo>
                    <a:pt x="501926" y="355216"/>
                    <a:pt x="502402" y="351787"/>
                    <a:pt x="501640" y="348072"/>
                  </a:cubicBezTo>
                  <a:cubicBezTo>
                    <a:pt x="501640" y="344739"/>
                    <a:pt x="501545" y="341405"/>
                    <a:pt x="501545" y="338071"/>
                  </a:cubicBezTo>
                  <a:cubicBezTo>
                    <a:pt x="501830" y="335690"/>
                    <a:pt x="502021" y="333404"/>
                    <a:pt x="502307" y="331023"/>
                  </a:cubicBezTo>
                  <a:cubicBezTo>
                    <a:pt x="502307" y="331023"/>
                    <a:pt x="502307" y="331023"/>
                    <a:pt x="502307" y="331023"/>
                  </a:cubicBezTo>
                  <a:cubicBezTo>
                    <a:pt x="506117" y="327499"/>
                    <a:pt x="505545" y="322832"/>
                    <a:pt x="505450" y="318260"/>
                  </a:cubicBezTo>
                  <a:cubicBezTo>
                    <a:pt x="507546" y="314450"/>
                    <a:pt x="507831" y="310259"/>
                    <a:pt x="507355" y="305972"/>
                  </a:cubicBezTo>
                  <a:lnTo>
                    <a:pt x="507355" y="305972"/>
                  </a:lnTo>
                  <a:cubicBezTo>
                    <a:pt x="508974" y="302353"/>
                    <a:pt x="509355" y="298543"/>
                    <a:pt x="508403" y="294637"/>
                  </a:cubicBezTo>
                  <a:cubicBezTo>
                    <a:pt x="509450" y="287970"/>
                    <a:pt x="510403" y="281207"/>
                    <a:pt x="511451" y="274540"/>
                  </a:cubicBezTo>
                  <a:cubicBezTo>
                    <a:pt x="512498" y="268539"/>
                    <a:pt x="514499" y="262634"/>
                    <a:pt x="513356" y="256442"/>
                  </a:cubicBezTo>
                  <a:cubicBezTo>
                    <a:pt x="513832" y="254728"/>
                    <a:pt x="514308" y="253013"/>
                    <a:pt x="514880" y="251299"/>
                  </a:cubicBezTo>
                  <a:cubicBezTo>
                    <a:pt x="514880" y="251299"/>
                    <a:pt x="514880" y="251299"/>
                    <a:pt x="514880" y="251299"/>
                  </a:cubicBezTo>
                  <a:lnTo>
                    <a:pt x="514880" y="251299"/>
                  </a:lnTo>
                  <a:cubicBezTo>
                    <a:pt x="516308" y="245774"/>
                    <a:pt x="517737" y="240155"/>
                    <a:pt x="519071" y="234630"/>
                  </a:cubicBezTo>
                  <a:lnTo>
                    <a:pt x="519071" y="234630"/>
                  </a:lnTo>
                  <a:cubicBezTo>
                    <a:pt x="519928" y="232439"/>
                    <a:pt x="520785" y="230248"/>
                    <a:pt x="521547" y="228058"/>
                  </a:cubicBezTo>
                  <a:cubicBezTo>
                    <a:pt x="524976" y="224153"/>
                    <a:pt x="522405" y="218819"/>
                    <a:pt x="524595" y="214628"/>
                  </a:cubicBezTo>
                  <a:lnTo>
                    <a:pt x="524595" y="214628"/>
                  </a:lnTo>
                  <a:cubicBezTo>
                    <a:pt x="530310" y="209294"/>
                    <a:pt x="530215" y="201769"/>
                    <a:pt x="531834" y="195006"/>
                  </a:cubicBezTo>
                  <a:cubicBezTo>
                    <a:pt x="534025" y="188910"/>
                    <a:pt x="537359" y="183290"/>
                    <a:pt x="537073" y="176528"/>
                  </a:cubicBezTo>
                  <a:lnTo>
                    <a:pt x="537073" y="176528"/>
                  </a:lnTo>
                  <a:cubicBezTo>
                    <a:pt x="537454" y="174908"/>
                    <a:pt x="537835" y="173194"/>
                    <a:pt x="538311" y="171575"/>
                  </a:cubicBezTo>
                  <a:lnTo>
                    <a:pt x="538311" y="171575"/>
                  </a:lnTo>
                  <a:cubicBezTo>
                    <a:pt x="541073" y="167670"/>
                    <a:pt x="541740" y="163192"/>
                    <a:pt x="541836" y="158525"/>
                  </a:cubicBezTo>
                  <a:cubicBezTo>
                    <a:pt x="542407" y="154620"/>
                    <a:pt x="543074" y="150715"/>
                    <a:pt x="543645" y="146810"/>
                  </a:cubicBezTo>
                  <a:cubicBezTo>
                    <a:pt x="544598" y="142904"/>
                    <a:pt x="546122" y="138904"/>
                    <a:pt x="542979" y="135284"/>
                  </a:cubicBezTo>
                  <a:lnTo>
                    <a:pt x="542979" y="135284"/>
                  </a:lnTo>
                  <a:cubicBezTo>
                    <a:pt x="543455" y="134713"/>
                    <a:pt x="543645" y="134141"/>
                    <a:pt x="543550" y="133379"/>
                  </a:cubicBezTo>
                  <a:lnTo>
                    <a:pt x="543550" y="133379"/>
                  </a:lnTo>
                  <a:cubicBezTo>
                    <a:pt x="545550" y="130998"/>
                    <a:pt x="546312" y="128426"/>
                    <a:pt x="544693" y="125473"/>
                  </a:cubicBezTo>
                  <a:cubicBezTo>
                    <a:pt x="544026" y="115567"/>
                    <a:pt x="546503" y="105471"/>
                    <a:pt x="542979" y="95755"/>
                  </a:cubicBezTo>
                  <a:lnTo>
                    <a:pt x="542979" y="95755"/>
                  </a:lnTo>
                  <a:cubicBezTo>
                    <a:pt x="542979" y="88040"/>
                    <a:pt x="540216" y="81182"/>
                    <a:pt x="536216" y="74801"/>
                  </a:cubicBezTo>
                  <a:lnTo>
                    <a:pt x="536216" y="74801"/>
                  </a:lnTo>
                  <a:cubicBezTo>
                    <a:pt x="540026" y="70324"/>
                    <a:pt x="536597" y="67085"/>
                    <a:pt x="534406" y="63561"/>
                  </a:cubicBezTo>
                  <a:cubicBezTo>
                    <a:pt x="534120" y="62609"/>
                    <a:pt x="533835" y="61561"/>
                    <a:pt x="533644" y="60608"/>
                  </a:cubicBezTo>
                  <a:cubicBezTo>
                    <a:pt x="533168" y="58036"/>
                    <a:pt x="533072" y="55369"/>
                    <a:pt x="530405" y="53941"/>
                  </a:cubicBezTo>
                  <a:cubicBezTo>
                    <a:pt x="529453" y="52798"/>
                    <a:pt x="528500" y="51655"/>
                    <a:pt x="527548" y="50512"/>
                  </a:cubicBezTo>
                  <a:cubicBezTo>
                    <a:pt x="528786" y="48226"/>
                    <a:pt x="527548" y="46702"/>
                    <a:pt x="525929" y="45368"/>
                  </a:cubicBezTo>
                  <a:lnTo>
                    <a:pt x="525929" y="45368"/>
                  </a:lnTo>
                  <a:lnTo>
                    <a:pt x="525929" y="45368"/>
                  </a:lnTo>
                  <a:cubicBezTo>
                    <a:pt x="524690" y="39844"/>
                    <a:pt x="519738" y="38034"/>
                    <a:pt x="515642" y="35367"/>
                  </a:cubicBezTo>
                  <a:cubicBezTo>
                    <a:pt x="513356" y="32891"/>
                    <a:pt x="511165" y="30224"/>
                    <a:pt x="507260" y="30319"/>
                  </a:cubicBezTo>
                  <a:cubicBezTo>
                    <a:pt x="505736" y="29652"/>
                    <a:pt x="504116" y="28985"/>
                    <a:pt x="502592" y="28223"/>
                  </a:cubicBezTo>
                  <a:cubicBezTo>
                    <a:pt x="500592" y="26318"/>
                    <a:pt x="498306" y="25461"/>
                    <a:pt x="495544" y="25461"/>
                  </a:cubicBezTo>
                  <a:cubicBezTo>
                    <a:pt x="493067" y="23937"/>
                    <a:pt x="490400" y="22889"/>
                    <a:pt x="487353" y="23461"/>
                  </a:cubicBezTo>
                  <a:cubicBezTo>
                    <a:pt x="482399" y="21556"/>
                    <a:pt x="477351" y="20413"/>
                    <a:pt x="472113" y="21460"/>
                  </a:cubicBezTo>
                  <a:cubicBezTo>
                    <a:pt x="463921" y="20603"/>
                    <a:pt x="455825" y="18127"/>
                    <a:pt x="447443" y="20032"/>
                  </a:cubicBezTo>
                  <a:cubicBezTo>
                    <a:pt x="445347" y="19746"/>
                    <a:pt x="443156" y="19079"/>
                    <a:pt x="441156" y="20603"/>
                  </a:cubicBezTo>
                  <a:lnTo>
                    <a:pt x="441156" y="20603"/>
                  </a:lnTo>
                  <a:cubicBezTo>
                    <a:pt x="436584" y="20413"/>
                    <a:pt x="432012" y="20222"/>
                    <a:pt x="427440" y="20032"/>
                  </a:cubicBezTo>
                  <a:cubicBezTo>
                    <a:pt x="424202" y="18508"/>
                    <a:pt x="420868" y="18984"/>
                    <a:pt x="417630" y="19651"/>
                  </a:cubicBezTo>
                  <a:cubicBezTo>
                    <a:pt x="407628" y="21556"/>
                    <a:pt x="397055" y="18127"/>
                    <a:pt x="387340" y="22794"/>
                  </a:cubicBezTo>
                  <a:cubicBezTo>
                    <a:pt x="386102" y="21460"/>
                    <a:pt x="384768" y="20317"/>
                    <a:pt x="382673" y="21080"/>
                  </a:cubicBezTo>
                  <a:lnTo>
                    <a:pt x="382673" y="21080"/>
                  </a:lnTo>
                  <a:cubicBezTo>
                    <a:pt x="378196" y="20127"/>
                    <a:pt x="373719" y="20032"/>
                    <a:pt x="369338" y="21270"/>
                  </a:cubicBezTo>
                  <a:cubicBezTo>
                    <a:pt x="367147" y="21175"/>
                    <a:pt x="364956" y="21080"/>
                    <a:pt x="362670" y="20984"/>
                  </a:cubicBezTo>
                  <a:cubicBezTo>
                    <a:pt x="357050" y="20889"/>
                    <a:pt x="351336" y="20889"/>
                    <a:pt x="345716" y="20794"/>
                  </a:cubicBezTo>
                  <a:cubicBezTo>
                    <a:pt x="343525" y="20699"/>
                    <a:pt x="341239" y="20603"/>
                    <a:pt x="339048" y="20603"/>
                  </a:cubicBezTo>
                  <a:cubicBezTo>
                    <a:pt x="336381" y="20222"/>
                    <a:pt x="333714" y="19936"/>
                    <a:pt x="330952" y="19556"/>
                  </a:cubicBezTo>
                  <a:cubicBezTo>
                    <a:pt x="324856" y="19079"/>
                    <a:pt x="318760" y="18603"/>
                    <a:pt x="312664" y="18032"/>
                  </a:cubicBezTo>
                  <a:lnTo>
                    <a:pt x="312664" y="18032"/>
                  </a:lnTo>
                  <a:lnTo>
                    <a:pt x="312664" y="18032"/>
                  </a:lnTo>
                  <a:cubicBezTo>
                    <a:pt x="311521" y="17936"/>
                    <a:pt x="310378" y="17841"/>
                    <a:pt x="309235" y="17650"/>
                  </a:cubicBezTo>
                  <a:lnTo>
                    <a:pt x="309235" y="17650"/>
                  </a:lnTo>
                  <a:cubicBezTo>
                    <a:pt x="305615" y="15365"/>
                    <a:pt x="301615" y="16317"/>
                    <a:pt x="297710" y="16126"/>
                  </a:cubicBezTo>
                  <a:cubicBezTo>
                    <a:pt x="296472" y="14317"/>
                    <a:pt x="294757" y="13936"/>
                    <a:pt x="292662" y="14412"/>
                  </a:cubicBezTo>
                  <a:lnTo>
                    <a:pt x="292662" y="14412"/>
                  </a:lnTo>
                  <a:cubicBezTo>
                    <a:pt x="289995" y="13174"/>
                    <a:pt x="287328" y="12031"/>
                    <a:pt x="284280" y="12602"/>
                  </a:cubicBezTo>
                  <a:cubicBezTo>
                    <a:pt x="281136" y="11650"/>
                    <a:pt x="277993" y="9459"/>
                    <a:pt x="274659" y="12221"/>
                  </a:cubicBezTo>
                  <a:cubicBezTo>
                    <a:pt x="266658" y="5935"/>
                    <a:pt x="256943" y="6983"/>
                    <a:pt x="247799" y="6030"/>
                  </a:cubicBezTo>
                  <a:cubicBezTo>
                    <a:pt x="241988" y="3363"/>
                    <a:pt x="235702" y="4697"/>
                    <a:pt x="229701" y="3744"/>
                  </a:cubicBezTo>
                  <a:cubicBezTo>
                    <a:pt x="227225" y="1363"/>
                    <a:pt x="224272" y="1649"/>
                    <a:pt x="221319" y="2506"/>
                  </a:cubicBezTo>
                  <a:cubicBezTo>
                    <a:pt x="213032" y="1744"/>
                    <a:pt x="204841" y="-828"/>
                    <a:pt x="196364" y="601"/>
                  </a:cubicBezTo>
                  <a:cubicBezTo>
                    <a:pt x="194078" y="696"/>
                    <a:pt x="191792" y="696"/>
                    <a:pt x="189506" y="791"/>
                  </a:cubicBezTo>
                  <a:cubicBezTo>
                    <a:pt x="182838" y="-352"/>
                    <a:pt x="176171" y="-257"/>
                    <a:pt x="169503" y="1077"/>
                  </a:cubicBezTo>
                  <a:cubicBezTo>
                    <a:pt x="163407" y="1553"/>
                    <a:pt x="157406" y="2125"/>
                    <a:pt x="151311" y="2601"/>
                  </a:cubicBezTo>
                  <a:cubicBezTo>
                    <a:pt x="149691" y="2887"/>
                    <a:pt x="148072" y="3173"/>
                    <a:pt x="146453" y="3458"/>
                  </a:cubicBezTo>
                  <a:cubicBezTo>
                    <a:pt x="143310" y="3744"/>
                    <a:pt x="139499" y="1077"/>
                    <a:pt x="137309" y="5554"/>
                  </a:cubicBezTo>
                  <a:cubicBezTo>
                    <a:pt x="137023" y="6030"/>
                    <a:pt x="136737" y="6506"/>
                    <a:pt x="136452" y="6983"/>
                  </a:cubicBezTo>
                  <a:lnTo>
                    <a:pt x="136452" y="6983"/>
                  </a:lnTo>
                  <a:lnTo>
                    <a:pt x="136452" y="6983"/>
                  </a:lnTo>
                  <a:cubicBezTo>
                    <a:pt x="129784" y="2696"/>
                    <a:pt x="123974" y="7649"/>
                    <a:pt x="117878" y="8697"/>
                  </a:cubicBezTo>
                  <a:cubicBezTo>
                    <a:pt x="112734" y="9650"/>
                    <a:pt x="107591" y="10697"/>
                    <a:pt x="102923" y="13459"/>
                  </a:cubicBezTo>
                  <a:cubicBezTo>
                    <a:pt x="102828" y="13841"/>
                    <a:pt x="103114" y="14126"/>
                    <a:pt x="103114" y="14412"/>
                  </a:cubicBezTo>
                  <a:cubicBezTo>
                    <a:pt x="103114" y="14412"/>
                    <a:pt x="103019" y="14412"/>
                    <a:pt x="102923" y="14317"/>
                  </a:cubicBezTo>
                  <a:cubicBezTo>
                    <a:pt x="102923" y="14317"/>
                    <a:pt x="102923" y="13364"/>
                    <a:pt x="102923" y="13364"/>
                  </a:cubicBezTo>
                  <a:cubicBezTo>
                    <a:pt x="99209" y="13650"/>
                    <a:pt x="95685" y="14412"/>
                    <a:pt x="92922" y="16984"/>
                  </a:cubicBezTo>
                  <a:cubicBezTo>
                    <a:pt x="90922" y="16603"/>
                    <a:pt x="89303" y="17460"/>
                    <a:pt x="87969" y="18793"/>
                  </a:cubicBezTo>
                  <a:lnTo>
                    <a:pt x="87969" y="18793"/>
                  </a:lnTo>
                  <a:lnTo>
                    <a:pt x="87969" y="18793"/>
                  </a:lnTo>
                  <a:cubicBezTo>
                    <a:pt x="85207" y="18603"/>
                    <a:pt x="83207" y="20127"/>
                    <a:pt x="81302" y="21842"/>
                  </a:cubicBezTo>
                  <a:lnTo>
                    <a:pt x="81302" y="21842"/>
                  </a:lnTo>
                  <a:lnTo>
                    <a:pt x="81302" y="21842"/>
                  </a:lnTo>
                  <a:cubicBezTo>
                    <a:pt x="80349" y="22127"/>
                    <a:pt x="79397" y="22413"/>
                    <a:pt x="78444" y="22699"/>
                  </a:cubicBezTo>
                  <a:cubicBezTo>
                    <a:pt x="74730" y="24032"/>
                    <a:pt x="70920" y="25175"/>
                    <a:pt x="68062" y="28223"/>
                  </a:cubicBezTo>
                  <a:cubicBezTo>
                    <a:pt x="68062" y="28223"/>
                    <a:pt x="68062" y="28223"/>
                    <a:pt x="68062" y="28223"/>
                  </a:cubicBezTo>
                  <a:lnTo>
                    <a:pt x="68062" y="28223"/>
                  </a:lnTo>
                  <a:cubicBezTo>
                    <a:pt x="65205" y="28318"/>
                    <a:pt x="63299" y="30033"/>
                    <a:pt x="61395" y="31843"/>
                  </a:cubicBezTo>
                  <a:cubicBezTo>
                    <a:pt x="53774" y="35081"/>
                    <a:pt x="46821" y="39177"/>
                    <a:pt x="41392" y="45559"/>
                  </a:cubicBezTo>
                  <a:cubicBezTo>
                    <a:pt x="39106" y="47654"/>
                    <a:pt x="36725" y="49750"/>
                    <a:pt x="34439" y="51845"/>
                  </a:cubicBezTo>
                  <a:cubicBezTo>
                    <a:pt x="31200" y="52988"/>
                    <a:pt x="28914" y="55084"/>
                    <a:pt x="27771" y="58322"/>
                  </a:cubicBezTo>
                  <a:lnTo>
                    <a:pt x="27771" y="58322"/>
                  </a:lnTo>
                  <a:cubicBezTo>
                    <a:pt x="21675" y="63656"/>
                    <a:pt x="16722" y="69848"/>
                    <a:pt x="13198" y="77087"/>
                  </a:cubicBezTo>
                  <a:cubicBezTo>
                    <a:pt x="9864" y="80992"/>
                    <a:pt x="8054" y="85659"/>
                    <a:pt x="6435" y="90421"/>
                  </a:cubicBezTo>
                  <a:cubicBezTo>
                    <a:pt x="3483" y="97184"/>
                    <a:pt x="1387" y="104233"/>
                    <a:pt x="1101" y="111662"/>
                  </a:cubicBezTo>
                  <a:cubicBezTo>
                    <a:pt x="-232" y="113948"/>
                    <a:pt x="-42" y="116234"/>
                    <a:pt x="720" y="118616"/>
                  </a:cubicBezTo>
                  <a:cubicBezTo>
                    <a:pt x="625" y="120711"/>
                    <a:pt x="625" y="122711"/>
                    <a:pt x="530" y="124807"/>
                  </a:cubicBezTo>
                  <a:cubicBezTo>
                    <a:pt x="-518" y="130236"/>
                    <a:pt x="54" y="135475"/>
                    <a:pt x="1673" y="140714"/>
                  </a:cubicBezTo>
                  <a:cubicBezTo>
                    <a:pt x="1673" y="140714"/>
                    <a:pt x="1673" y="140714"/>
                    <a:pt x="1673" y="140714"/>
                  </a:cubicBezTo>
                  <a:cubicBezTo>
                    <a:pt x="2054" y="142619"/>
                    <a:pt x="2435" y="144619"/>
                    <a:pt x="2816" y="146524"/>
                  </a:cubicBezTo>
                  <a:cubicBezTo>
                    <a:pt x="3483" y="149191"/>
                    <a:pt x="4149" y="151953"/>
                    <a:pt x="4816" y="154620"/>
                  </a:cubicBezTo>
                  <a:cubicBezTo>
                    <a:pt x="5578" y="156906"/>
                    <a:pt x="6245" y="159192"/>
                    <a:pt x="7007" y="161478"/>
                  </a:cubicBezTo>
                  <a:lnTo>
                    <a:pt x="7007" y="161478"/>
                  </a:lnTo>
                  <a:cubicBezTo>
                    <a:pt x="7388" y="165193"/>
                    <a:pt x="7769" y="168907"/>
                    <a:pt x="11007" y="171479"/>
                  </a:cubicBezTo>
                  <a:cubicBezTo>
                    <a:pt x="11864" y="173670"/>
                    <a:pt x="12722" y="175861"/>
                    <a:pt x="13674" y="178051"/>
                  </a:cubicBezTo>
                  <a:cubicBezTo>
                    <a:pt x="12912" y="181385"/>
                    <a:pt x="15770" y="182814"/>
                    <a:pt x="17389" y="184910"/>
                  </a:cubicBezTo>
                  <a:cubicBezTo>
                    <a:pt x="17198" y="187862"/>
                    <a:pt x="18818" y="189767"/>
                    <a:pt x="20913" y="191577"/>
                  </a:cubicBezTo>
                  <a:lnTo>
                    <a:pt x="20913" y="191577"/>
                  </a:lnTo>
                  <a:cubicBezTo>
                    <a:pt x="26819" y="203960"/>
                    <a:pt x="34248" y="215295"/>
                    <a:pt x="43868" y="225105"/>
                  </a:cubicBezTo>
                  <a:cubicBezTo>
                    <a:pt x="44154" y="228820"/>
                    <a:pt x="46726" y="230915"/>
                    <a:pt x="49393" y="233011"/>
                  </a:cubicBezTo>
                  <a:cubicBezTo>
                    <a:pt x="52631" y="236344"/>
                    <a:pt x="55870" y="239679"/>
                    <a:pt x="59108" y="243012"/>
                  </a:cubicBezTo>
                  <a:cubicBezTo>
                    <a:pt x="62442" y="246441"/>
                    <a:pt x="65776" y="249775"/>
                    <a:pt x="69110" y="253204"/>
                  </a:cubicBezTo>
                  <a:cubicBezTo>
                    <a:pt x="73015" y="257014"/>
                    <a:pt x="76920" y="260919"/>
                    <a:pt x="80825" y="264729"/>
                  </a:cubicBezTo>
                  <a:cubicBezTo>
                    <a:pt x="85969" y="269873"/>
                    <a:pt x="90065" y="276159"/>
                    <a:pt x="97304" y="278826"/>
                  </a:cubicBezTo>
                  <a:cubicBezTo>
                    <a:pt x="97304" y="278826"/>
                    <a:pt x="97304" y="278826"/>
                    <a:pt x="97304" y="278826"/>
                  </a:cubicBezTo>
                  <a:cubicBezTo>
                    <a:pt x="101780" y="283017"/>
                    <a:pt x="106257" y="287208"/>
                    <a:pt x="110734" y="291495"/>
                  </a:cubicBezTo>
                  <a:cubicBezTo>
                    <a:pt x="123783" y="305115"/>
                    <a:pt x="137309" y="318164"/>
                    <a:pt x="151882" y="330166"/>
                  </a:cubicBezTo>
                  <a:cubicBezTo>
                    <a:pt x="153311" y="334071"/>
                    <a:pt x="155597" y="337310"/>
                    <a:pt x="158930" y="339691"/>
                  </a:cubicBezTo>
                  <a:lnTo>
                    <a:pt x="158930" y="339691"/>
                  </a:lnTo>
                  <a:lnTo>
                    <a:pt x="158930" y="339691"/>
                  </a:lnTo>
                  <a:cubicBezTo>
                    <a:pt x="164455" y="346358"/>
                    <a:pt x="169980" y="353026"/>
                    <a:pt x="175599" y="359693"/>
                  </a:cubicBezTo>
                  <a:cubicBezTo>
                    <a:pt x="179505" y="363694"/>
                    <a:pt x="180266" y="369980"/>
                    <a:pt x="185410" y="373123"/>
                  </a:cubicBezTo>
                  <a:cubicBezTo>
                    <a:pt x="194840" y="386839"/>
                    <a:pt x="203507" y="401222"/>
                    <a:pt x="214747" y="413700"/>
                  </a:cubicBezTo>
                  <a:cubicBezTo>
                    <a:pt x="215128" y="417415"/>
                    <a:pt x="217795" y="419415"/>
                    <a:pt x="220367" y="421510"/>
                  </a:cubicBezTo>
                  <a:lnTo>
                    <a:pt x="220367" y="421510"/>
                  </a:lnTo>
                  <a:lnTo>
                    <a:pt x="220367" y="421510"/>
                  </a:lnTo>
                  <a:cubicBezTo>
                    <a:pt x="221891" y="423225"/>
                    <a:pt x="223510" y="425035"/>
                    <a:pt x="225034" y="426749"/>
                  </a:cubicBezTo>
                  <a:cubicBezTo>
                    <a:pt x="225891" y="427892"/>
                    <a:pt x="226748" y="428940"/>
                    <a:pt x="227701" y="430083"/>
                  </a:cubicBezTo>
                  <a:lnTo>
                    <a:pt x="227701" y="430083"/>
                  </a:lnTo>
                  <a:cubicBezTo>
                    <a:pt x="230273" y="437322"/>
                    <a:pt x="236750" y="441323"/>
                    <a:pt x="241703" y="446561"/>
                  </a:cubicBezTo>
                  <a:cubicBezTo>
                    <a:pt x="242274" y="447133"/>
                    <a:pt x="242941" y="447800"/>
                    <a:pt x="243513" y="448371"/>
                  </a:cubicBezTo>
                  <a:lnTo>
                    <a:pt x="243513" y="448371"/>
                  </a:lnTo>
                  <a:cubicBezTo>
                    <a:pt x="243894" y="449038"/>
                    <a:pt x="244179" y="449705"/>
                    <a:pt x="244560" y="450371"/>
                  </a:cubicBezTo>
                  <a:cubicBezTo>
                    <a:pt x="244560" y="450371"/>
                    <a:pt x="244560" y="450371"/>
                    <a:pt x="244560" y="450371"/>
                  </a:cubicBezTo>
                  <a:cubicBezTo>
                    <a:pt x="244560" y="450371"/>
                    <a:pt x="244560" y="450371"/>
                    <a:pt x="244560" y="450371"/>
                  </a:cubicBezTo>
                  <a:cubicBezTo>
                    <a:pt x="244084" y="450848"/>
                    <a:pt x="243608" y="451324"/>
                    <a:pt x="243227" y="451800"/>
                  </a:cubicBezTo>
                  <a:cubicBezTo>
                    <a:pt x="248751" y="457325"/>
                    <a:pt x="254276" y="462945"/>
                    <a:pt x="259800" y="468469"/>
                  </a:cubicBezTo>
                  <a:cubicBezTo>
                    <a:pt x="260277" y="467992"/>
                    <a:pt x="260753" y="467516"/>
                    <a:pt x="261229" y="467135"/>
                  </a:cubicBezTo>
                  <a:lnTo>
                    <a:pt x="261229" y="467135"/>
                  </a:lnTo>
                  <a:cubicBezTo>
                    <a:pt x="261229" y="467135"/>
                    <a:pt x="261229" y="467135"/>
                    <a:pt x="261229" y="467135"/>
                  </a:cubicBezTo>
                  <a:cubicBezTo>
                    <a:pt x="262467" y="467992"/>
                    <a:pt x="263705" y="468945"/>
                    <a:pt x="264944" y="469802"/>
                  </a:cubicBezTo>
                  <a:lnTo>
                    <a:pt x="264944" y="469802"/>
                  </a:lnTo>
                  <a:cubicBezTo>
                    <a:pt x="264944" y="469802"/>
                    <a:pt x="264944" y="469802"/>
                    <a:pt x="264944" y="469802"/>
                  </a:cubicBezTo>
                  <a:cubicBezTo>
                    <a:pt x="273135" y="478660"/>
                    <a:pt x="282565" y="485995"/>
                    <a:pt x="292757" y="492472"/>
                  </a:cubicBezTo>
                  <a:cubicBezTo>
                    <a:pt x="300758" y="498187"/>
                    <a:pt x="308473" y="504473"/>
                    <a:pt x="318093" y="507616"/>
                  </a:cubicBezTo>
                  <a:lnTo>
                    <a:pt x="318093" y="507616"/>
                  </a:lnTo>
                  <a:cubicBezTo>
                    <a:pt x="319427" y="508855"/>
                    <a:pt x="320760" y="509903"/>
                    <a:pt x="322761" y="508855"/>
                  </a:cubicBezTo>
                  <a:lnTo>
                    <a:pt x="322761" y="508855"/>
                  </a:lnTo>
                  <a:cubicBezTo>
                    <a:pt x="327904" y="514094"/>
                    <a:pt x="334476" y="515713"/>
                    <a:pt x="341430" y="516665"/>
                  </a:cubicBezTo>
                  <a:lnTo>
                    <a:pt x="341430" y="516665"/>
                  </a:lnTo>
                  <a:lnTo>
                    <a:pt x="341430" y="516665"/>
                  </a:lnTo>
                  <a:cubicBezTo>
                    <a:pt x="348859" y="519142"/>
                    <a:pt x="356288" y="521237"/>
                    <a:pt x="364194" y="519999"/>
                  </a:cubicBezTo>
                  <a:cubicBezTo>
                    <a:pt x="377910" y="519904"/>
                    <a:pt x="391531" y="519428"/>
                    <a:pt x="404485" y="513998"/>
                  </a:cubicBezTo>
                  <a:cubicBezTo>
                    <a:pt x="409343" y="514189"/>
                    <a:pt x="411629" y="510474"/>
                    <a:pt x="414486" y="507521"/>
                  </a:cubicBezTo>
                  <a:cubicBezTo>
                    <a:pt x="417630" y="508664"/>
                    <a:pt x="419249" y="506379"/>
                    <a:pt x="421058" y="504569"/>
                  </a:cubicBezTo>
                  <a:cubicBezTo>
                    <a:pt x="421058" y="504569"/>
                    <a:pt x="421058" y="504569"/>
                    <a:pt x="421058" y="504569"/>
                  </a:cubicBezTo>
                  <a:cubicBezTo>
                    <a:pt x="426583" y="503616"/>
                    <a:pt x="429345" y="499139"/>
                    <a:pt x="432774" y="495615"/>
                  </a:cubicBezTo>
                  <a:close/>
                  <a:moveTo>
                    <a:pt x="9674" y="110043"/>
                  </a:moveTo>
                  <a:cubicBezTo>
                    <a:pt x="9674" y="110043"/>
                    <a:pt x="9674" y="110043"/>
                    <a:pt x="9674" y="110043"/>
                  </a:cubicBezTo>
                  <a:cubicBezTo>
                    <a:pt x="9674" y="110043"/>
                    <a:pt x="9674" y="110043"/>
                    <a:pt x="9674" y="110043"/>
                  </a:cubicBezTo>
                  <a:lnTo>
                    <a:pt x="9674" y="110043"/>
                  </a:lnTo>
                  <a:lnTo>
                    <a:pt x="9674" y="110043"/>
                  </a:lnTo>
                  <a:cubicBezTo>
                    <a:pt x="9674" y="110043"/>
                    <a:pt x="9769" y="110138"/>
                    <a:pt x="9769" y="110138"/>
                  </a:cubicBezTo>
                  <a:cubicBezTo>
                    <a:pt x="9674" y="110138"/>
                    <a:pt x="9579" y="110234"/>
                    <a:pt x="9483" y="110234"/>
                  </a:cubicBezTo>
                  <a:cubicBezTo>
                    <a:pt x="9579" y="110138"/>
                    <a:pt x="9674" y="110138"/>
                    <a:pt x="9674" y="110043"/>
                  </a:cubicBezTo>
                  <a:close/>
                  <a:moveTo>
                    <a:pt x="41487" y="71847"/>
                  </a:moveTo>
                  <a:cubicBezTo>
                    <a:pt x="41678" y="72038"/>
                    <a:pt x="41868" y="72229"/>
                    <a:pt x="42059" y="72420"/>
                  </a:cubicBezTo>
                  <a:cubicBezTo>
                    <a:pt x="40821" y="72991"/>
                    <a:pt x="40059" y="73276"/>
                    <a:pt x="39582" y="73276"/>
                  </a:cubicBezTo>
                  <a:cubicBezTo>
                    <a:pt x="40249" y="72800"/>
                    <a:pt x="40916" y="72324"/>
                    <a:pt x="41487" y="71847"/>
                  </a:cubicBezTo>
                  <a:close/>
                  <a:moveTo>
                    <a:pt x="43202" y="73467"/>
                  </a:moveTo>
                  <a:cubicBezTo>
                    <a:pt x="43202" y="73467"/>
                    <a:pt x="43202" y="73562"/>
                    <a:pt x="43202" y="73467"/>
                  </a:cubicBezTo>
                  <a:lnTo>
                    <a:pt x="43202" y="73467"/>
                  </a:lnTo>
                  <a:lnTo>
                    <a:pt x="43202" y="73467"/>
                  </a:lnTo>
                  <a:lnTo>
                    <a:pt x="43202" y="73467"/>
                  </a:lnTo>
                  <a:cubicBezTo>
                    <a:pt x="43106" y="73467"/>
                    <a:pt x="43202" y="73467"/>
                    <a:pt x="43202" y="73467"/>
                  </a:cubicBezTo>
                  <a:close/>
                  <a:moveTo>
                    <a:pt x="221224" y="92326"/>
                  </a:moveTo>
                  <a:cubicBezTo>
                    <a:pt x="221224" y="92326"/>
                    <a:pt x="221224" y="92326"/>
                    <a:pt x="221224" y="92326"/>
                  </a:cubicBezTo>
                  <a:lnTo>
                    <a:pt x="221224" y="92326"/>
                  </a:lnTo>
                  <a:cubicBezTo>
                    <a:pt x="221224" y="92422"/>
                    <a:pt x="221129" y="92422"/>
                    <a:pt x="221224" y="92326"/>
                  </a:cubicBezTo>
                  <a:cubicBezTo>
                    <a:pt x="221129" y="92422"/>
                    <a:pt x="221129" y="92422"/>
                    <a:pt x="221224" y="92326"/>
                  </a:cubicBezTo>
                  <a:lnTo>
                    <a:pt x="221224" y="92326"/>
                  </a:lnTo>
                  <a:lnTo>
                    <a:pt x="221224" y="92326"/>
                  </a:lnTo>
                  <a:close/>
                  <a:moveTo>
                    <a:pt x="466969" y="276159"/>
                  </a:moveTo>
                  <a:cubicBezTo>
                    <a:pt x="466874" y="276064"/>
                    <a:pt x="466874" y="275969"/>
                    <a:pt x="466779" y="275873"/>
                  </a:cubicBezTo>
                  <a:cubicBezTo>
                    <a:pt x="466874" y="275873"/>
                    <a:pt x="466969" y="275873"/>
                    <a:pt x="467064" y="275969"/>
                  </a:cubicBezTo>
                  <a:cubicBezTo>
                    <a:pt x="467064" y="276064"/>
                    <a:pt x="466969" y="276064"/>
                    <a:pt x="466969" y="276159"/>
                  </a:cubicBezTo>
                  <a:close/>
                  <a:moveTo>
                    <a:pt x="432870" y="64514"/>
                  </a:moveTo>
                  <a:cubicBezTo>
                    <a:pt x="432870" y="64704"/>
                    <a:pt x="432965" y="64799"/>
                    <a:pt x="433060" y="64990"/>
                  </a:cubicBezTo>
                  <a:cubicBezTo>
                    <a:pt x="432870" y="64990"/>
                    <a:pt x="432774" y="64799"/>
                    <a:pt x="432679" y="64799"/>
                  </a:cubicBezTo>
                  <a:lnTo>
                    <a:pt x="432679" y="64799"/>
                  </a:lnTo>
                  <a:cubicBezTo>
                    <a:pt x="432679" y="64799"/>
                    <a:pt x="432679" y="64799"/>
                    <a:pt x="432679" y="64799"/>
                  </a:cubicBezTo>
                  <a:cubicBezTo>
                    <a:pt x="432679" y="64799"/>
                    <a:pt x="432679" y="64799"/>
                    <a:pt x="432774" y="64799"/>
                  </a:cubicBezTo>
                  <a:cubicBezTo>
                    <a:pt x="432774" y="64609"/>
                    <a:pt x="432870" y="64514"/>
                    <a:pt x="432870" y="64514"/>
                  </a:cubicBezTo>
                  <a:close/>
                  <a:moveTo>
                    <a:pt x="218747" y="98041"/>
                  </a:moveTo>
                  <a:cubicBezTo>
                    <a:pt x="218747" y="98041"/>
                    <a:pt x="218747" y="98041"/>
                    <a:pt x="218747" y="98041"/>
                  </a:cubicBezTo>
                  <a:cubicBezTo>
                    <a:pt x="218462" y="98423"/>
                    <a:pt x="218176" y="98708"/>
                    <a:pt x="217890" y="98994"/>
                  </a:cubicBezTo>
                  <a:cubicBezTo>
                    <a:pt x="217890" y="98994"/>
                    <a:pt x="217890" y="99089"/>
                    <a:pt x="217890" y="99089"/>
                  </a:cubicBezTo>
                  <a:cubicBezTo>
                    <a:pt x="217890" y="99089"/>
                    <a:pt x="217890" y="99089"/>
                    <a:pt x="217890" y="99089"/>
                  </a:cubicBezTo>
                  <a:lnTo>
                    <a:pt x="217890" y="98994"/>
                  </a:lnTo>
                  <a:cubicBezTo>
                    <a:pt x="217890" y="98994"/>
                    <a:pt x="217795" y="98899"/>
                    <a:pt x="217795" y="98899"/>
                  </a:cubicBezTo>
                  <a:cubicBezTo>
                    <a:pt x="218176" y="98708"/>
                    <a:pt x="218462" y="98327"/>
                    <a:pt x="218747" y="98041"/>
                  </a:cubicBezTo>
                  <a:close/>
                  <a:moveTo>
                    <a:pt x="462016" y="158621"/>
                  </a:moveTo>
                  <a:cubicBezTo>
                    <a:pt x="462111" y="158906"/>
                    <a:pt x="461921" y="158906"/>
                    <a:pt x="461825" y="159097"/>
                  </a:cubicBezTo>
                  <a:cubicBezTo>
                    <a:pt x="461635" y="159192"/>
                    <a:pt x="461445" y="159192"/>
                    <a:pt x="461254" y="159287"/>
                  </a:cubicBezTo>
                  <a:cubicBezTo>
                    <a:pt x="461445" y="159097"/>
                    <a:pt x="461921" y="159001"/>
                    <a:pt x="462016" y="158621"/>
                  </a:cubicBezTo>
                  <a:close/>
                  <a:moveTo>
                    <a:pt x="435917" y="91279"/>
                  </a:moveTo>
                  <a:cubicBezTo>
                    <a:pt x="435917" y="91279"/>
                    <a:pt x="435917" y="91374"/>
                    <a:pt x="435917" y="91279"/>
                  </a:cubicBezTo>
                  <a:cubicBezTo>
                    <a:pt x="435917" y="91374"/>
                    <a:pt x="435917" y="91470"/>
                    <a:pt x="436013" y="91470"/>
                  </a:cubicBezTo>
                  <a:cubicBezTo>
                    <a:pt x="435917" y="91470"/>
                    <a:pt x="435917" y="91470"/>
                    <a:pt x="435822" y="91470"/>
                  </a:cubicBezTo>
                  <a:cubicBezTo>
                    <a:pt x="435822" y="91470"/>
                    <a:pt x="435917" y="91470"/>
                    <a:pt x="435917" y="91279"/>
                  </a:cubicBezTo>
                  <a:lnTo>
                    <a:pt x="435917" y="91279"/>
                  </a:lnTo>
                  <a:cubicBezTo>
                    <a:pt x="435822" y="91374"/>
                    <a:pt x="435917" y="91279"/>
                    <a:pt x="435917" y="91279"/>
                  </a:cubicBezTo>
                  <a:close/>
                  <a:moveTo>
                    <a:pt x="475827" y="104804"/>
                  </a:moveTo>
                  <a:lnTo>
                    <a:pt x="475827" y="104804"/>
                  </a:lnTo>
                  <a:lnTo>
                    <a:pt x="475827" y="104804"/>
                  </a:lnTo>
                  <a:lnTo>
                    <a:pt x="475827" y="104804"/>
                  </a:lnTo>
                  <a:cubicBezTo>
                    <a:pt x="475732" y="104804"/>
                    <a:pt x="475732" y="104804"/>
                    <a:pt x="475827" y="104804"/>
                  </a:cubicBezTo>
                  <a:cubicBezTo>
                    <a:pt x="475732" y="104804"/>
                    <a:pt x="475827" y="104804"/>
                    <a:pt x="475827" y="104804"/>
                  </a:cubicBezTo>
                  <a:close/>
                  <a:moveTo>
                    <a:pt x="272469" y="207484"/>
                  </a:moveTo>
                  <a:cubicBezTo>
                    <a:pt x="272469" y="207389"/>
                    <a:pt x="272469" y="207389"/>
                    <a:pt x="272469" y="207293"/>
                  </a:cubicBezTo>
                  <a:cubicBezTo>
                    <a:pt x="272469" y="207293"/>
                    <a:pt x="272564" y="207198"/>
                    <a:pt x="272564" y="207198"/>
                  </a:cubicBezTo>
                  <a:cubicBezTo>
                    <a:pt x="272564" y="207293"/>
                    <a:pt x="272469" y="207389"/>
                    <a:pt x="272469" y="207484"/>
                  </a:cubicBezTo>
                  <a:cubicBezTo>
                    <a:pt x="272469" y="207484"/>
                    <a:pt x="272469" y="207484"/>
                    <a:pt x="272469" y="207484"/>
                  </a:cubicBezTo>
                  <a:close/>
                  <a:moveTo>
                    <a:pt x="474113" y="119759"/>
                  </a:moveTo>
                  <a:cubicBezTo>
                    <a:pt x="473922" y="119949"/>
                    <a:pt x="473922" y="120139"/>
                    <a:pt x="473827" y="120330"/>
                  </a:cubicBezTo>
                  <a:cubicBezTo>
                    <a:pt x="473732" y="120139"/>
                    <a:pt x="473732" y="119949"/>
                    <a:pt x="473637" y="119759"/>
                  </a:cubicBezTo>
                  <a:cubicBezTo>
                    <a:pt x="473732" y="119759"/>
                    <a:pt x="473922" y="119759"/>
                    <a:pt x="474113" y="119759"/>
                  </a:cubicBezTo>
                  <a:close/>
                  <a:moveTo>
                    <a:pt x="408105" y="401604"/>
                  </a:moveTo>
                  <a:cubicBezTo>
                    <a:pt x="408200" y="401604"/>
                    <a:pt x="408200" y="401698"/>
                    <a:pt x="408105" y="401604"/>
                  </a:cubicBezTo>
                  <a:cubicBezTo>
                    <a:pt x="408200" y="401698"/>
                    <a:pt x="408200" y="401698"/>
                    <a:pt x="408105" y="401604"/>
                  </a:cubicBezTo>
                  <a:cubicBezTo>
                    <a:pt x="408105" y="401698"/>
                    <a:pt x="408105" y="401698"/>
                    <a:pt x="408105" y="401604"/>
                  </a:cubicBezTo>
                  <a:close/>
                  <a:moveTo>
                    <a:pt x="373814" y="361027"/>
                  </a:moveTo>
                  <a:lnTo>
                    <a:pt x="373814" y="361027"/>
                  </a:lnTo>
                  <a:cubicBezTo>
                    <a:pt x="373910" y="361027"/>
                    <a:pt x="374100" y="361027"/>
                    <a:pt x="374196" y="361027"/>
                  </a:cubicBezTo>
                  <a:cubicBezTo>
                    <a:pt x="375529" y="361694"/>
                    <a:pt x="372767" y="361884"/>
                    <a:pt x="373814" y="361027"/>
                  </a:cubicBezTo>
                  <a:close/>
                  <a:moveTo>
                    <a:pt x="406771" y="359217"/>
                  </a:moveTo>
                  <a:cubicBezTo>
                    <a:pt x="406771" y="359217"/>
                    <a:pt x="406866" y="359217"/>
                    <a:pt x="406866" y="359217"/>
                  </a:cubicBezTo>
                  <a:cubicBezTo>
                    <a:pt x="406866" y="359217"/>
                    <a:pt x="406866" y="359312"/>
                    <a:pt x="406771" y="359217"/>
                  </a:cubicBezTo>
                  <a:cubicBezTo>
                    <a:pt x="406771" y="359312"/>
                    <a:pt x="406771" y="359217"/>
                    <a:pt x="406771" y="359217"/>
                  </a:cubicBezTo>
                  <a:close/>
                  <a:moveTo>
                    <a:pt x="410105" y="339310"/>
                  </a:moveTo>
                  <a:cubicBezTo>
                    <a:pt x="410105" y="339405"/>
                    <a:pt x="410010" y="339405"/>
                    <a:pt x="409914" y="339500"/>
                  </a:cubicBezTo>
                  <a:cubicBezTo>
                    <a:pt x="410010" y="339405"/>
                    <a:pt x="410105" y="339310"/>
                    <a:pt x="410105" y="339310"/>
                  </a:cubicBezTo>
                  <a:cubicBezTo>
                    <a:pt x="410105" y="339214"/>
                    <a:pt x="410105" y="339214"/>
                    <a:pt x="410105" y="339310"/>
                  </a:cubicBezTo>
                  <a:close/>
                  <a:moveTo>
                    <a:pt x="408486" y="337595"/>
                  </a:moveTo>
                  <a:cubicBezTo>
                    <a:pt x="408486" y="337595"/>
                    <a:pt x="408486" y="337595"/>
                    <a:pt x="408486" y="337595"/>
                  </a:cubicBezTo>
                  <a:cubicBezTo>
                    <a:pt x="408581" y="337595"/>
                    <a:pt x="408581" y="337595"/>
                    <a:pt x="408581" y="337595"/>
                  </a:cubicBezTo>
                  <a:cubicBezTo>
                    <a:pt x="408486" y="337691"/>
                    <a:pt x="408486" y="337595"/>
                    <a:pt x="408486" y="337595"/>
                  </a:cubicBezTo>
                  <a:close/>
                  <a:moveTo>
                    <a:pt x="380387" y="358931"/>
                  </a:moveTo>
                  <a:cubicBezTo>
                    <a:pt x="380196" y="359122"/>
                    <a:pt x="380101" y="359217"/>
                    <a:pt x="379815" y="359503"/>
                  </a:cubicBezTo>
                  <a:cubicBezTo>
                    <a:pt x="379815" y="359407"/>
                    <a:pt x="379625" y="359407"/>
                    <a:pt x="379625" y="359312"/>
                  </a:cubicBezTo>
                  <a:cubicBezTo>
                    <a:pt x="379911" y="359122"/>
                    <a:pt x="380101" y="359026"/>
                    <a:pt x="380387" y="358931"/>
                  </a:cubicBezTo>
                  <a:close/>
                  <a:moveTo>
                    <a:pt x="415153" y="334357"/>
                  </a:moveTo>
                  <a:cubicBezTo>
                    <a:pt x="415153" y="334357"/>
                    <a:pt x="415153" y="334357"/>
                    <a:pt x="415153" y="334357"/>
                  </a:cubicBezTo>
                  <a:cubicBezTo>
                    <a:pt x="415153" y="334357"/>
                    <a:pt x="415153" y="334357"/>
                    <a:pt x="415153" y="334357"/>
                  </a:cubicBezTo>
                  <a:cubicBezTo>
                    <a:pt x="415153" y="334357"/>
                    <a:pt x="415153" y="334357"/>
                    <a:pt x="415153" y="334357"/>
                  </a:cubicBezTo>
                  <a:close/>
                  <a:moveTo>
                    <a:pt x="415153" y="307687"/>
                  </a:moveTo>
                  <a:cubicBezTo>
                    <a:pt x="415153" y="307687"/>
                    <a:pt x="415248" y="307687"/>
                    <a:pt x="415153" y="307687"/>
                  </a:cubicBezTo>
                  <a:cubicBezTo>
                    <a:pt x="415248" y="307687"/>
                    <a:pt x="415248" y="307687"/>
                    <a:pt x="415248" y="307782"/>
                  </a:cubicBezTo>
                  <a:cubicBezTo>
                    <a:pt x="415248" y="307782"/>
                    <a:pt x="415248" y="307687"/>
                    <a:pt x="415153" y="307687"/>
                  </a:cubicBezTo>
                  <a:close/>
                  <a:moveTo>
                    <a:pt x="274088" y="195672"/>
                  </a:moveTo>
                  <a:cubicBezTo>
                    <a:pt x="274183" y="195578"/>
                    <a:pt x="274088" y="195578"/>
                    <a:pt x="274183" y="195482"/>
                  </a:cubicBezTo>
                  <a:cubicBezTo>
                    <a:pt x="274183" y="195482"/>
                    <a:pt x="274278" y="195482"/>
                    <a:pt x="274278" y="195482"/>
                  </a:cubicBezTo>
                  <a:cubicBezTo>
                    <a:pt x="274278" y="195578"/>
                    <a:pt x="274183" y="195672"/>
                    <a:pt x="274088" y="195672"/>
                  </a:cubicBezTo>
                  <a:lnTo>
                    <a:pt x="274088" y="195672"/>
                  </a:lnTo>
                  <a:close/>
                  <a:moveTo>
                    <a:pt x="421344" y="248632"/>
                  </a:moveTo>
                  <a:cubicBezTo>
                    <a:pt x="422868" y="249108"/>
                    <a:pt x="420011" y="249489"/>
                    <a:pt x="420678" y="248632"/>
                  </a:cubicBezTo>
                  <a:cubicBezTo>
                    <a:pt x="420678" y="248632"/>
                    <a:pt x="420678" y="248632"/>
                    <a:pt x="420678" y="248632"/>
                  </a:cubicBezTo>
                  <a:cubicBezTo>
                    <a:pt x="420773" y="248537"/>
                    <a:pt x="420868" y="248537"/>
                    <a:pt x="420963" y="248441"/>
                  </a:cubicBezTo>
                  <a:cubicBezTo>
                    <a:pt x="421058" y="248441"/>
                    <a:pt x="421154" y="248537"/>
                    <a:pt x="421344" y="248632"/>
                  </a:cubicBezTo>
                  <a:close/>
                  <a:moveTo>
                    <a:pt x="409629" y="257585"/>
                  </a:moveTo>
                  <a:cubicBezTo>
                    <a:pt x="410676" y="257109"/>
                    <a:pt x="411724" y="256823"/>
                    <a:pt x="412867" y="257680"/>
                  </a:cubicBezTo>
                  <a:cubicBezTo>
                    <a:pt x="413343" y="258538"/>
                    <a:pt x="413248" y="259109"/>
                    <a:pt x="413057" y="259585"/>
                  </a:cubicBezTo>
                  <a:cubicBezTo>
                    <a:pt x="411629" y="258729"/>
                    <a:pt x="410486" y="258062"/>
                    <a:pt x="409629" y="257585"/>
                  </a:cubicBezTo>
                  <a:close/>
                  <a:moveTo>
                    <a:pt x="202746" y="133951"/>
                  </a:moveTo>
                  <a:cubicBezTo>
                    <a:pt x="202841" y="134141"/>
                    <a:pt x="202841" y="134332"/>
                    <a:pt x="202936" y="134522"/>
                  </a:cubicBezTo>
                  <a:cubicBezTo>
                    <a:pt x="202841" y="134427"/>
                    <a:pt x="202746" y="134332"/>
                    <a:pt x="202555" y="134237"/>
                  </a:cubicBezTo>
                  <a:cubicBezTo>
                    <a:pt x="202650" y="134141"/>
                    <a:pt x="202746" y="134046"/>
                    <a:pt x="202746" y="133951"/>
                  </a:cubicBezTo>
                  <a:close/>
                  <a:moveTo>
                    <a:pt x="360670" y="179290"/>
                  </a:moveTo>
                  <a:lnTo>
                    <a:pt x="360670" y="179290"/>
                  </a:lnTo>
                  <a:cubicBezTo>
                    <a:pt x="360670" y="179290"/>
                    <a:pt x="360670" y="179290"/>
                    <a:pt x="360670" y="179290"/>
                  </a:cubicBezTo>
                  <a:lnTo>
                    <a:pt x="360670" y="179290"/>
                  </a:lnTo>
                  <a:close/>
                  <a:moveTo>
                    <a:pt x="362099" y="180719"/>
                  </a:moveTo>
                  <a:cubicBezTo>
                    <a:pt x="362289" y="180814"/>
                    <a:pt x="362480" y="180814"/>
                    <a:pt x="362670" y="180909"/>
                  </a:cubicBezTo>
                  <a:cubicBezTo>
                    <a:pt x="362575" y="181004"/>
                    <a:pt x="362480" y="181004"/>
                    <a:pt x="362385" y="181100"/>
                  </a:cubicBezTo>
                  <a:cubicBezTo>
                    <a:pt x="362289" y="180909"/>
                    <a:pt x="362194" y="180814"/>
                    <a:pt x="362099" y="180719"/>
                  </a:cubicBezTo>
                  <a:close/>
                  <a:moveTo>
                    <a:pt x="384102" y="182719"/>
                  </a:moveTo>
                  <a:cubicBezTo>
                    <a:pt x="384102" y="182719"/>
                    <a:pt x="384102" y="182814"/>
                    <a:pt x="384102" y="182814"/>
                  </a:cubicBezTo>
                  <a:cubicBezTo>
                    <a:pt x="384102" y="182814"/>
                    <a:pt x="384006" y="182814"/>
                    <a:pt x="384102" y="182719"/>
                  </a:cubicBezTo>
                  <a:cubicBezTo>
                    <a:pt x="384006" y="182719"/>
                    <a:pt x="384006" y="182719"/>
                    <a:pt x="384102" y="182719"/>
                  </a:cubicBezTo>
                  <a:close/>
                  <a:moveTo>
                    <a:pt x="360765" y="152715"/>
                  </a:moveTo>
                  <a:lnTo>
                    <a:pt x="360765" y="152715"/>
                  </a:lnTo>
                  <a:lnTo>
                    <a:pt x="360765" y="152715"/>
                  </a:lnTo>
                  <a:cubicBezTo>
                    <a:pt x="360765" y="152620"/>
                    <a:pt x="360765" y="152620"/>
                    <a:pt x="360861" y="152620"/>
                  </a:cubicBezTo>
                  <a:cubicBezTo>
                    <a:pt x="360861" y="152620"/>
                    <a:pt x="360861" y="152715"/>
                    <a:pt x="360765" y="152715"/>
                  </a:cubicBezTo>
                  <a:cubicBezTo>
                    <a:pt x="360861" y="152715"/>
                    <a:pt x="360861" y="152715"/>
                    <a:pt x="360765" y="152715"/>
                  </a:cubicBezTo>
                  <a:close/>
                  <a:moveTo>
                    <a:pt x="332476" y="160907"/>
                  </a:moveTo>
                  <a:lnTo>
                    <a:pt x="332476" y="160907"/>
                  </a:lnTo>
                  <a:cubicBezTo>
                    <a:pt x="332476" y="160907"/>
                    <a:pt x="332476" y="160907"/>
                    <a:pt x="332476" y="160907"/>
                  </a:cubicBezTo>
                  <a:cubicBezTo>
                    <a:pt x="332476" y="160907"/>
                    <a:pt x="332476" y="160907"/>
                    <a:pt x="332476" y="160907"/>
                  </a:cubicBezTo>
                  <a:close/>
                  <a:moveTo>
                    <a:pt x="415820" y="134808"/>
                  </a:moveTo>
                  <a:cubicBezTo>
                    <a:pt x="415724" y="134808"/>
                    <a:pt x="415629" y="134808"/>
                    <a:pt x="415534" y="134713"/>
                  </a:cubicBezTo>
                  <a:cubicBezTo>
                    <a:pt x="415629" y="134617"/>
                    <a:pt x="415629" y="134617"/>
                    <a:pt x="415724" y="134522"/>
                  </a:cubicBezTo>
                  <a:cubicBezTo>
                    <a:pt x="415820" y="134713"/>
                    <a:pt x="415820" y="134713"/>
                    <a:pt x="415820" y="134808"/>
                  </a:cubicBezTo>
                  <a:close/>
                  <a:moveTo>
                    <a:pt x="357527" y="136046"/>
                  </a:moveTo>
                  <a:cubicBezTo>
                    <a:pt x="357622" y="135951"/>
                    <a:pt x="357622" y="135856"/>
                    <a:pt x="357717" y="135760"/>
                  </a:cubicBezTo>
                  <a:cubicBezTo>
                    <a:pt x="357717" y="135856"/>
                    <a:pt x="357813" y="135951"/>
                    <a:pt x="357813" y="136046"/>
                  </a:cubicBezTo>
                  <a:cubicBezTo>
                    <a:pt x="357717" y="136046"/>
                    <a:pt x="357622" y="136046"/>
                    <a:pt x="357527" y="136046"/>
                  </a:cubicBezTo>
                  <a:close/>
                  <a:moveTo>
                    <a:pt x="418963" y="174527"/>
                  </a:moveTo>
                  <a:lnTo>
                    <a:pt x="418963" y="174527"/>
                  </a:lnTo>
                  <a:cubicBezTo>
                    <a:pt x="418868" y="174623"/>
                    <a:pt x="418772" y="174718"/>
                    <a:pt x="418772" y="174718"/>
                  </a:cubicBezTo>
                  <a:cubicBezTo>
                    <a:pt x="418772" y="174623"/>
                    <a:pt x="418772" y="174527"/>
                    <a:pt x="418772" y="174527"/>
                  </a:cubicBezTo>
                  <a:cubicBezTo>
                    <a:pt x="418772" y="174527"/>
                    <a:pt x="418868" y="174527"/>
                    <a:pt x="418963" y="174527"/>
                  </a:cubicBezTo>
                  <a:close/>
                  <a:moveTo>
                    <a:pt x="347525" y="136046"/>
                  </a:moveTo>
                  <a:cubicBezTo>
                    <a:pt x="347430" y="135951"/>
                    <a:pt x="347430" y="135951"/>
                    <a:pt x="347335" y="135856"/>
                  </a:cubicBezTo>
                  <a:cubicBezTo>
                    <a:pt x="347430" y="135856"/>
                    <a:pt x="347525" y="135951"/>
                    <a:pt x="347621" y="135951"/>
                  </a:cubicBezTo>
                  <a:cubicBezTo>
                    <a:pt x="347621" y="135951"/>
                    <a:pt x="347525" y="135951"/>
                    <a:pt x="347525" y="136046"/>
                  </a:cubicBezTo>
                  <a:close/>
                  <a:moveTo>
                    <a:pt x="299043" y="227296"/>
                  </a:moveTo>
                  <a:cubicBezTo>
                    <a:pt x="299138" y="227296"/>
                    <a:pt x="299138" y="227296"/>
                    <a:pt x="299234" y="227391"/>
                  </a:cubicBezTo>
                  <a:cubicBezTo>
                    <a:pt x="299138" y="227391"/>
                    <a:pt x="299138" y="227391"/>
                    <a:pt x="299043" y="227486"/>
                  </a:cubicBezTo>
                  <a:cubicBezTo>
                    <a:pt x="298948" y="227391"/>
                    <a:pt x="299043" y="227296"/>
                    <a:pt x="299043" y="227296"/>
                  </a:cubicBezTo>
                  <a:close/>
                  <a:moveTo>
                    <a:pt x="368766" y="264253"/>
                  </a:moveTo>
                  <a:lnTo>
                    <a:pt x="368766" y="264253"/>
                  </a:lnTo>
                  <a:cubicBezTo>
                    <a:pt x="369052" y="264539"/>
                    <a:pt x="369242" y="264824"/>
                    <a:pt x="369528" y="265110"/>
                  </a:cubicBezTo>
                  <a:lnTo>
                    <a:pt x="369528" y="265110"/>
                  </a:lnTo>
                  <a:cubicBezTo>
                    <a:pt x="369242" y="264824"/>
                    <a:pt x="369242" y="264348"/>
                    <a:pt x="368766" y="264253"/>
                  </a:cubicBezTo>
                  <a:cubicBezTo>
                    <a:pt x="368766" y="264348"/>
                    <a:pt x="368766" y="264348"/>
                    <a:pt x="368671" y="264348"/>
                  </a:cubicBezTo>
                  <a:cubicBezTo>
                    <a:pt x="368671" y="264253"/>
                    <a:pt x="368671" y="264253"/>
                    <a:pt x="368766" y="264253"/>
                  </a:cubicBezTo>
                  <a:cubicBezTo>
                    <a:pt x="368766" y="264253"/>
                    <a:pt x="368766" y="264253"/>
                    <a:pt x="368766" y="264253"/>
                  </a:cubicBezTo>
                  <a:close/>
                  <a:moveTo>
                    <a:pt x="422202" y="237773"/>
                  </a:moveTo>
                  <a:lnTo>
                    <a:pt x="422202" y="237773"/>
                  </a:lnTo>
                  <a:lnTo>
                    <a:pt x="422202" y="237773"/>
                  </a:lnTo>
                  <a:cubicBezTo>
                    <a:pt x="422202" y="237773"/>
                    <a:pt x="422106" y="237773"/>
                    <a:pt x="422202" y="237773"/>
                  </a:cubicBezTo>
                  <a:cubicBezTo>
                    <a:pt x="422202" y="237773"/>
                    <a:pt x="422202" y="237773"/>
                    <a:pt x="422202" y="237773"/>
                  </a:cubicBezTo>
                  <a:cubicBezTo>
                    <a:pt x="422202" y="237773"/>
                    <a:pt x="422202" y="237773"/>
                    <a:pt x="422202" y="237773"/>
                  </a:cubicBezTo>
                  <a:close/>
                  <a:moveTo>
                    <a:pt x="224558" y="175385"/>
                  </a:moveTo>
                  <a:cubicBezTo>
                    <a:pt x="224463" y="175480"/>
                    <a:pt x="224367" y="175575"/>
                    <a:pt x="224272" y="175575"/>
                  </a:cubicBezTo>
                  <a:cubicBezTo>
                    <a:pt x="224272" y="175480"/>
                    <a:pt x="224272" y="175385"/>
                    <a:pt x="224272" y="175289"/>
                  </a:cubicBezTo>
                  <a:cubicBezTo>
                    <a:pt x="224367" y="175289"/>
                    <a:pt x="224463" y="175289"/>
                    <a:pt x="224558" y="175385"/>
                  </a:cubicBezTo>
                  <a:close/>
                  <a:moveTo>
                    <a:pt x="310664" y="209103"/>
                  </a:moveTo>
                  <a:cubicBezTo>
                    <a:pt x="310569" y="209198"/>
                    <a:pt x="310378" y="209389"/>
                    <a:pt x="310283" y="209484"/>
                  </a:cubicBezTo>
                  <a:cubicBezTo>
                    <a:pt x="310092" y="209198"/>
                    <a:pt x="309902" y="209008"/>
                    <a:pt x="309711" y="208722"/>
                  </a:cubicBezTo>
                  <a:cubicBezTo>
                    <a:pt x="310092" y="208817"/>
                    <a:pt x="310283" y="209103"/>
                    <a:pt x="310664" y="209103"/>
                  </a:cubicBezTo>
                  <a:close/>
                  <a:moveTo>
                    <a:pt x="393817" y="229391"/>
                  </a:moveTo>
                  <a:cubicBezTo>
                    <a:pt x="393912" y="229296"/>
                    <a:pt x="394103" y="229296"/>
                    <a:pt x="394293" y="229201"/>
                  </a:cubicBezTo>
                  <a:cubicBezTo>
                    <a:pt x="394579" y="229487"/>
                    <a:pt x="394770" y="229582"/>
                    <a:pt x="395055" y="229867"/>
                  </a:cubicBezTo>
                  <a:cubicBezTo>
                    <a:pt x="394674" y="229677"/>
                    <a:pt x="394198" y="229582"/>
                    <a:pt x="393817" y="229391"/>
                  </a:cubicBezTo>
                  <a:close/>
                  <a:moveTo>
                    <a:pt x="239226" y="174051"/>
                  </a:moveTo>
                  <a:lnTo>
                    <a:pt x="239226" y="174051"/>
                  </a:lnTo>
                  <a:cubicBezTo>
                    <a:pt x="239226" y="174146"/>
                    <a:pt x="239226" y="174241"/>
                    <a:pt x="239226" y="174241"/>
                  </a:cubicBezTo>
                  <a:cubicBezTo>
                    <a:pt x="239131" y="174241"/>
                    <a:pt x="239131" y="174146"/>
                    <a:pt x="239131" y="174146"/>
                  </a:cubicBezTo>
                  <a:cubicBezTo>
                    <a:pt x="239131" y="174146"/>
                    <a:pt x="239131" y="174051"/>
                    <a:pt x="239226" y="174051"/>
                  </a:cubicBezTo>
                  <a:close/>
                  <a:moveTo>
                    <a:pt x="307997" y="124616"/>
                  </a:moveTo>
                  <a:cubicBezTo>
                    <a:pt x="307521" y="124902"/>
                    <a:pt x="307139" y="125188"/>
                    <a:pt x="306663" y="125569"/>
                  </a:cubicBezTo>
                  <a:cubicBezTo>
                    <a:pt x="307139" y="124902"/>
                    <a:pt x="307235" y="124235"/>
                    <a:pt x="307425" y="123569"/>
                  </a:cubicBezTo>
                  <a:cubicBezTo>
                    <a:pt x="307616" y="124140"/>
                    <a:pt x="307902" y="124330"/>
                    <a:pt x="307997" y="124616"/>
                  </a:cubicBezTo>
                  <a:close/>
                  <a:moveTo>
                    <a:pt x="232463" y="210532"/>
                  </a:moveTo>
                  <a:cubicBezTo>
                    <a:pt x="232559" y="210722"/>
                    <a:pt x="232463" y="210817"/>
                    <a:pt x="232559" y="211008"/>
                  </a:cubicBezTo>
                  <a:cubicBezTo>
                    <a:pt x="232463" y="211008"/>
                    <a:pt x="232368" y="210913"/>
                    <a:pt x="232273" y="210913"/>
                  </a:cubicBezTo>
                  <a:cubicBezTo>
                    <a:pt x="232273" y="210817"/>
                    <a:pt x="232368" y="210627"/>
                    <a:pt x="232463" y="210532"/>
                  </a:cubicBezTo>
                  <a:close/>
                  <a:moveTo>
                    <a:pt x="249037" y="217390"/>
                  </a:moveTo>
                  <a:cubicBezTo>
                    <a:pt x="249037" y="217294"/>
                    <a:pt x="249037" y="217294"/>
                    <a:pt x="249037" y="217390"/>
                  </a:cubicBezTo>
                  <a:cubicBezTo>
                    <a:pt x="249037" y="217294"/>
                    <a:pt x="249037" y="217390"/>
                    <a:pt x="249037" y="217390"/>
                  </a:cubicBezTo>
                  <a:cubicBezTo>
                    <a:pt x="249037" y="217390"/>
                    <a:pt x="249037" y="217390"/>
                    <a:pt x="249037" y="217390"/>
                  </a:cubicBezTo>
                  <a:close/>
                  <a:moveTo>
                    <a:pt x="386578" y="392650"/>
                  </a:moveTo>
                  <a:cubicBezTo>
                    <a:pt x="386673" y="392555"/>
                    <a:pt x="386673" y="392555"/>
                    <a:pt x="386673" y="392459"/>
                  </a:cubicBezTo>
                  <a:lnTo>
                    <a:pt x="386673" y="392459"/>
                  </a:lnTo>
                  <a:lnTo>
                    <a:pt x="386673" y="392459"/>
                  </a:lnTo>
                  <a:cubicBezTo>
                    <a:pt x="386673" y="392459"/>
                    <a:pt x="386673" y="392555"/>
                    <a:pt x="386673" y="392555"/>
                  </a:cubicBezTo>
                  <a:cubicBezTo>
                    <a:pt x="386673" y="392555"/>
                    <a:pt x="386673" y="392555"/>
                    <a:pt x="386578" y="392650"/>
                  </a:cubicBezTo>
                  <a:close/>
                  <a:moveTo>
                    <a:pt x="122926" y="120330"/>
                  </a:moveTo>
                  <a:cubicBezTo>
                    <a:pt x="122926" y="120330"/>
                    <a:pt x="122831" y="120235"/>
                    <a:pt x="122831" y="120235"/>
                  </a:cubicBezTo>
                  <a:cubicBezTo>
                    <a:pt x="123116" y="120235"/>
                    <a:pt x="123402" y="120139"/>
                    <a:pt x="123688" y="120139"/>
                  </a:cubicBezTo>
                  <a:cubicBezTo>
                    <a:pt x="123307" y="120139"/>
                    <a:pt x="123212" y="120330"/>
                    <a:pt x="122926" y="120330"/>
                  </a:cubicBezTo>
                  <a:close/>
                  <a:moveTo>
                    <a:pt x="121212" y="108710"/>
                  </a:moveTo>
                  <a:cubicBezTo>
                    <a:pt x="121212" y="108710"/>
                    <a:pt x="121212" y="108710"/>
                    <a:pt x="121212" y="108710"/>
                  </a:cubicBezTo>
                  <a:cubicBezTo>
                    <a:pt x="121212" y="108614"/>
                    <a:pt x="121212" y="108519"/>
                    <a:pt x="121212" y="108424"/>
                  </a:cubicBezTo>
                  <a:cubicBezTo>
                    <a:pt x="121307" y="108424"/>
                    <a:pt x="121307" y="108519"/>
                    <a:pt x="121402" y="108519"/>
                  </a:cubicBezTo>
                  <a:cubicBezTo>
                    <a:pt x="121307" y="108614"/>
                    <a:pt x="121307" y="108614"/>
                    <a:pt x="121212" y="108710"/>
                  </a:cubicBezTo>
                  <a:cubicBezTo>
                    <a:pt x="121212" y="108710"/>
                    <a:pt x="121212" y="108710"/>
                    <a:pt x="121212" y="108710"/>
                  </a:cubicBezTo>
                  <a:close/>
                  <a:moveTo>
                    <a:pt x="129498" y="90612"/>
                  </a:moveTo>
                  <a:cubicBezTo>
                    <a:pt x="129498" y="90421"/>
                    <a:pt x="129403" y="90326"/>
                    <a:pt x="129403" y="90136"/>
                  </a:cubicBezTo>
                  <a:cubicBezTo>
                    <a:pt x="129498" y="90231"/>
                    <a:pt x="129594" y="90326"/>
                    <a:pt x="129689" y="90421"/>
                  </a:cubicBezTo>
                  <a:cubicBezTo>
                    <a:pt x="129594" y="90517"/>
                    <a:pt x="129498" y="90517"/>
                    <a:pt x="129498" y="90612"/>
                  </a:cubicBezTo>
                  <a:close/>
                  <a:moveTo>
                    <a:pt x="121307" y="118616"/>
                  </a:moveTo>
                  <a:cubicBezTo>
                    <a:pt x="121307" y="118616"/>
                    <a:pt x="121307" y="118711"/>
                    <a:pt x="121307" y="118711"/>
                  </a:cubicBezTo>
                  <a:cubicBezTo>
                    <a:pt x="121307" y="118711"/>
                    <a:pt x="121212" y="118711"/>
                    <a:pt x="121307" y="118616"/>
                  </a:cubicBezTo>
                  <a:cubicBezTo>
                    <a:pt x="121212" y="118711"/>
                    <a:pt x="121307" y="118616"/>
                    <a:pt x="121307" y="118616"/>
                  </a:cubicBezTo>
                  <a:close/>
                  <a:moveTo>
                    <a:pt x="147881" y="125379"/>
                  </a:moveTo>
                  <a:cubicBezTo>
                    <a:pt x="147881" y="125379"/>
                    <a:pt x="147881" y="125379"/>
                    <a:pt x="147881" y="125379"/>
                  </a:cubicBezTo>
                  <a:cubicBezTo>
                    <a:pt x="147786" y="125379"/>
                    <a:pt x="147786" y="125379"/>
                    <a:pt x="147881" y="125379"/>
                  </a:cubicBezTo>
                  <a:cubicBezTo>
                    <a:pt x="147786" y="125379"/>
                    <a:pt x="147881" y="125379"/>
                    <a:pt x="147881" y="125379"/>
                  </a:cubicBezTo>
                  <a:close/>
                  <a:moveTo>
                    <a:pt x="202650" y="190434"/>
                  </a:moveTo>
                  <a:cubicBezTo>
                    <a:pt x="202650" y="190529"/>
                    <a:pt x="202650" y="190529"/>
                    <a:pt x="202650" y="190434"/>
                  </a:cubicBezTo>
                  <a:cubicBezTo>
                    <a:pt x="202650" y="190529"/>
                    <a:pt x="202555" y="190529"/>
                    <a:pt x="202650" y="190434"/>
                  </a:cubicBezTo>
                  <a:cubicBezTo>
                    <a:pt x="202555" y="190529"/>
                    <a:pt x="202555" y="190529"/>
                    <a:pt x="202650" y="190434"/>
                  </a:cubicBezTo>
                  <a:lnTo>
                    <a:pt x="202650" y="190434"/>
                  </a:lnTo>
                  <a:cubicBezTo>
                    <a:pt x="202555" y="190529"/>
                    <a:pt x="202555" y="190529"/>
                    <a:pt x="202650" y="190434"/>
                  </a:cubicBezTo>
                  <a:close/>
                  <a:moveTo>
                    <a:pt x="285804" y="200721"/>
                  </a:moveTo>
                  <a:cubicBezTo>
                    <a:pt x="285994" y="200530"/>
                    <a:pt x="286089" y="200435"/>
                    <a:pt x="286185" y="200340"/>
                  </a:cubicBezTo>
                  <a:cubicBezTo>
                    <a:pt x="286185" y="200530"/>
                    <a:pt x="286185" y="200816"/>
                    <a:pt x="286185" y="201102"/>
                  </a:cubicBezTo>
                  <a:cubicBezTo>
                    <a:pt x="285994" y="200912"/>
                    <a:pt x="285899" y="200912"/>
                    <a:pt x="285804" y="200721"/>
                  </a:cubicBezTo>
                  <a:close/>
                  <a:moveTo>
                    <a:pt x="373338" y="389126"/>
                  </a:moveTo>
                  <a:lnTo>
                    <a:pt x="373338" y="389126"/>
                  </a:lnTo>
                  <a:lnTo>
                    <a:pt x="373338" y="389126"/>
                  </a:lnTo>
                  <a:lnTo>
                    <a:pt x="373338" y="389126"/>
                  </a:lnTo>
                  <a:close/>
                  <a:moveTo>
                    <a:pt x="455539" y="184624"/>
                  </a:moveTo>
                  <a:cubicBezTo>
                    <a:pt x="455539" y="184624"/>
                    <a:pt x="455539" y="184624"/>
                    <a:pt x="455539" y="184624"/>
                  </a:cubicBezTo>
                  <a:cubicBezTo>
                    <a:pt x="455539" y="184624"/>
                    <a:pt x="455539" y="184624"/>
                    <a:pt x="455539" y="184624"/>
                  </a:cubicBezTo>
                  <a:cubicBezTo>
                    <a:pt x="455539" y="184624"/>
                    <a:pt x="455539" y="184624"/>
                    <a:pt x="455539" y="184624"/>
                  </a:cubicBezTo>
                  <a:close/>
                  <a:moveTo>
                    <a:pt x="440299" y="184719"/>
                  </a:moveTo>
                  <a:cubicBezTo>
                    <a:pt x="439918" y="185291"/>
                    <a:pt x="439442" y="185957"/>
                    <a:pt x="439061" y="186814"/>
                  </a:cubicBezTo>
                  <a:cubicBezTo>
                    <a:pt x="438585" y="185386"/>
                    <a:pt x="439251" y="184814"/>
                    <a:pt x="440299" y="184719"/>
                  </a:cubicBezTo>
                  <a:close/>
                  <a:moveTo>
                    <a:pt x="397627" y="86230"/>
                  </a:moveTo>
                  <a:lnTo>
                    <a:pt x="397627" y="86230"/>
                  </a:lnTo>
                  <a:cubicBezTo>
                    <a:pt x="397627" y="86230"/>
                    <a:pt x="397627" y="86230"/>
                    <a:pt x="397627" y="86230"/>
                  </a:cubicBezTo>
                  <a:cubicBezTo>
                    <a:pt x="397627" y="86230"/>
                    <a:pt x="397627" y="86230"/>
                    <a:pt x="397627" y="86230"/>
                  </a:cubicBezTo>
                  <a:close/>
                  <a:moveTo>
                    <a:pt x="229035" y="237202"/>
                  </a:moveTo>
                  <a:cubicBezTo>
                    <a:pt x="229035" y="237297"/>
                    <a:pt x="229130" y="237297"/>
                    <a:pt x="229130" y="237392"/>
                  </a:cubicBezTo>
                  <a:cubicBezTo>
                    <a:pt x="229130" y="237297"/>
                    <a:pt x="229035" y="237297"/>
                    <a:pt x="229035" y="237202"/>
                  </a:cubicBezTo>
                  <a:cubicBezTo>
                    <a:pt x="229035" y="237202"/>
                    <a:pt x="229035" y="237202"/>
                    <a:pt x="229035" y="237202"/>
                  </a:cubicBezTo>
                  <a:close/>
                  <a:moveTo>
                    <a:pt x="385340" y="290922"/>
                  </a:moveTo>
                  <a:cubicBezTo>
                    <a:pt x="385245" y="291113"/>
                    <a:pt x="385245" y="291304"/>
                    <a:pt x="385149" y="291495"/>
                  </a:cubicBezTo>
                  <a:cubicBezTo>
                    <a:pt x="385149" y="291304"/>
                    <a:pt x="385149" y="291209"/>
                    <a:pt x="385149" y="291018"/>
                  </a:cubicBezTo>
                  <a:cubicBezTo>
                    <a:pt x="385245" y="290922"/>
                    <a:pt x="385245" y="290922"/>
                    <a:pt x="385340" y="290922"/>
                  </a:cubicBezTo>
                  <a:close/>
                  <a:moveTo>
                    <a:pt x="373338" y="389126"/>
                  </a:moveTo>
                  <a:cubicBezTo>
                    <a:pt x="373243" y="389221"/>
                    <a:pt x="373148" y="389316"/>
                    <a:pt x="373053" y="389411"/>
                  </a:cubicBezTo>
                  <a:cubicBezTo>
                    <a:pt x="373053" y="389221"/>
                    <a:pt x="373053" y="389126"/>
                    <a:pt x="373053" y="388935"/>
                  </a:cubicBezTo>
                  <a:cubicBezTo>
                    <a:pt x="373148" y="388935"/>
                    <a:pt x="373243" y="389030"/>
                    <a:pt x="373338" y="389126"/>
                  </a:cubicBezTo>
                  <a:close/>
                  <a:moveTo>
                    <a:pt x="375053" y="390745"/>
                  </a:moveTo>
                  <a:cubicBezTo>
                    <a:pt x="375053" y="390745"/>
                    <a:pt x="374957" y="390840"/>
                    <a:pt x="375053" y="390745"/>
                  </a:cubicBezTo>
                  <a:cubicBezTo>
                    <a:pt x="374957" y="390745"/>
                    <a:pt x="374957" y="390745"/>
                    <a:pt x="375053" y="390745"/>
                  </a:cubicBezTo>
                  <a:cubicBezTo>
                    <a:pt x="374957" y="390650"/>
                    <a:pt x="375053" y="390745"/>
                    <a:pt x="375053" y="390745"/>
                  </a:cubicBezTo>
                  <a:close/>
                  <a:moveTo>
                    <a:pt x="463921" y="176337"/>
                  </a:moveTo>
                  <a:cubicBezTo>
                    <a:pt x="464112" y="176146"/>
                    <a:pt x="464302" y="175956"/>
                    <a:pt x="464492" y="175766"/>
                  </a:cubicBezTo>
                  <a:cubicBezTo>
                    <a:pt x="464492" y="175861"/>
                    <a:pt x="464492" y="176051"/>
                    <a:pt x="464588" y="176146"/>
                  </a:cubicBezTo>
                  <a:cubicBezTo>
                    <a:pt x="464302" y="176242"/>
                    <a:pt x="464112" y="176337"/>
                    <a:pt x="463921" y="176337"/>
                  </a:cubicBezTo>
                  <a:close/>
                  <a:moveTo>
                    <a:pt x="164264" y="84421"/>
                  </a:moveTo>
                  <a:cubicBezTo>
                    <a:pt x="164169" y="84802"/>
                    <a:pt x="164074" y="85183"/>
                    <a:pt x="164360" y="85373"/>
                  </a:cubicBezTo>
                  <a:cubicBezTo>
                    <a:pt x="165598" y="86326"/>
                    <a:pt x="163121" y="85945"/>
                    <a:pt x="163883" y="85087"/>
                  </a:cubicBezTo>
                  <a:cubicBezTo>
                    <a:pt x="163883" y="84897"/>
                    <a:pt x="164074" y="84707"/>
                    <a:pt x="164074" y="84516"/>
                  </a:cubicBezTo>
                  <a:cubicBezTo>
                    <a:pt x="164169" y="84516"/>
                    <a:pt x="164169" y="84421"/>
                    <a:pt x="164264" y="84421"/>
                  </a:cubicBezTo>
                  <a:close/>
                  <a:moveTo>
                    <a:pt x="123307" y="74134"/>
                  </a:moveTo>
                  <a:cubicBezTo>
                    <a:pt x="123593" y="74610"/>
                    <a:pt x="123497" y="75372"/>
                    <a:pt x="123116" y="76325"/>
                  </a:cubicBezTo>
                  <a:cubicBezTo>
                    <a:pt x="123021" y="75658"/>
                    <a:pt x="123116" y="74991"/>
                    <a:pt x="123307" y="74134"/>
                  </a:cubicBezTo>
                  <a:close/>
                  <a:moveTo>
                    <a:pt x="490496" y="123187"/>
                  </a:moveTo>
                  <a:cubicBezTo>
                    <a:pt x="490591" y="123187"/>
                    <a:pt x="490591" y="123187"/>
                    <a:pt x="490686" y="123187"/>
                  </a:cubicBezTo>
                  <a:cubicBezTo>
                    <a:pt x="490591" y="123283"/>
                    <a:pt x="490591" y="123378"/>
                    <a:pt x="490496" y="123378"/>
                  </a:cubicBezTo>
                  <a:cubicBezTo>
                    <a:pt x="490496" y="123283"/>
                    <a:pt x="490496" y="123283"/>
                    <a:pt x="490496" y="123187"/>
                  </a:cubicBezTo>
                  <a:close/>
                  <a:moveTo>
                    <a:pt x="427631" y="76325"/>
                  </a:moveTo>
                  <a:cubicBezTo>
                    <a:pt x="427631" y="76325"/>
                    <a:pt x="427631" y="76420"/>
                    <a:pt x="427631" y="76325"/>
                  </a:cubicBezTo>
                  <a:lnTo>
                    <a:pt x="427631" y="76325"/>
                  </a:lnTo>
                  <a:lnTo>
                    <a:pt x="427631" y="76325"/>
                  </a:lnTo>
                  <a:cubicBezTo>
                    <a:pt x="427536" y="76229"/>
                    <a:pt x="427440" y="76134"/>
                    <a:pt x="427345" y="76038"/>
                  </a:cubicBezTo>
                  <a:cubicBezTo>
                    <a:pt x="427440" y="76038"/>
                    <a:pt x="427536" y="76038"/>
                    <a:pt x="427631" y="76038"/>
                  </a:cubicBezTo>
                  <a:cubicBezTo>
                    <a:pt x="427631" y="76134"/>
                    <a:pt x="427631" y="76229"/>
                    <a:pt x="427631" y="76325"/>
                  </a:cubicBezTo>
                  <a:close/>
                  <a:moveTo>
                    <a:pt x="135785" y="193673"/>
                  </a:moveTo>
                  <a:cubicBezTo>
                    <a:pt x="135785" y="193673"/>
                    <a:pt x="135785" y="193673"/>
                    <a:pt x="135785" y="193673"/>
                  </a:cubicBezTo>
                  <a:cubicBezTo>
                    <a:pt x="135880" y="193673"/>
                    <a:pt x="135975" y="193577"/>
                    <a:pt x="135975" y="193577"/>
                  </a:cubicBezTo>
                  <a:lnTo>
                    <a:pt x="135975" y="193577"/>
                  </a:lnTo>
                  <a:cubicBezTo>
                    <a:pt x="135975" y="193577"/>
                    <a:pt x="136071" y="193577"/>
                    <a:pt x="136071" y="193577"/>
                  </a:cubicBezTo>
                  <a:cubicBezTo>
                    <a:pt x="135975" y="193577"/>
                    <a:pt x="135880" y="193673"/>
                    <a:pt x="135785" y="193673"/>
                  </a:cubicBezTo>
                  <a:close/>
                  <a:moveTo>
                    <a:pt x="142262" y="193006"/>
                  </a:moveTo>
                  <a:cubicBezTo>
                    <a:pt x="142166" y="193101"/>
                    <a:pt x="142166" y="193101"/>
                    <a:pt x="142262" y="193006"/>
                  </a:cubicBezTo>
                  <a:cubicBezTo>
                    <a:pt x="142166" y="193006"/>
                    <a:pt x="142166" y="193006"/>
                    <a:pt x="142166" y="193006"/>
                  </a:cubicBezTo>
                  <a:cubicBezTo>
                    <a:pt x="142166" y="193006"/>
                    <a:pt x="142166" y="193006"/>
                    <a:pt x="142262" y="193006"/>
                  </a:cubicBezTo>
                  <a:close/>
                  <a:moveTo>
                    <a:pt x="361527" y="340643"/>
                  </a:moveTo>
                  <a:cubicBezTo>
                    <a:pt x="361622" y="340643"/>
                    <a:pt x="361622" y="340643"/>
                    <a:pt x="361718" y="340739"/>
                  </a:cubicBezTo>
                  <a:cubicBezTo>
                    <a:pt x="361718" y="340739"/>
                    <a:pt x="361622" y="340834"/>
                    <a:pt x="361622" y="340834"/>
                  </a:cubicBezTo>
                  <a:cubicBezTo>
                    <a:pt x="361527" y="340739"/>
                    <a:pt x="361527" y="340643"/>
                    <a:pt x="361527" y="340643"/>
                  </a:cubicBezTo>
                  <a:close/>
                  <a:moveTo>
                    <a:pt x="378196" y="430655"/>
                  </a:moveTo>
                  <a:cubicBezTo>
                    <a:pt x="378196" y="430750"/>
                    <a:pt x="378196" y="430750"/>
                    <a:pt x="378196" y="430655"/>
                  </a:cubicBezTo>
                  <a:cubicBezTo>
                    <a:pt x="378196" y="430750"/>
                    <a:pt x="378196" y="430750"/>
                    <a:pt x="378196" y="430655"/>
                  </a:cubicBezTo>
                  <a:cubicBezTo>
                    <a:pt x="378196" y="430655"/>
                    <a:pt x="378196" y="430655"/>
                    <a:pt x="378196" y="430655"/>
                  </a:cubicBezTo>
                  <a:close/>
                  <a:moveTo>
                    <a:pt x="456682" y="356074"/>
                  </a:moveTo>
                  <a:cubicBezTo>
                    <a:pt x="456682" y="355978"/>
                    <a:pt x="456682" y="355978"/>
                    <a:pt x="456682" y="355883"/>
                  </a:cubicBezTo>
                  <a:cubicBezTo>
                    <a:pt x="456682" y="355883"/>
                    <a:pt x="456777" y="355883"/>
                    <a:pt x="456777" y="355883"/>
                  </a:cubicBezTo>
                  <a:cubicBezTo>
                    <a:pt x="456777" y="355978"/>
                    <a:pt x="456777" y="355978"/>
                    <a:pt x="456682" y="356074"/>
                  </a:cubicBezTo>
                  <a:close/>
                  <a:moveTo>
                    <a:pt x="404295" y="69657"/>
                  </a:moveTo>
                  <a:lnTo>
                    <a:pt x="404295" y="69657"/>
                  </a:lnTo>
                  <a:lnTo>
                    <a:pt x="404295" y="69657"/>
                  </a:ln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lnTo>
                    <a:pt x="404295" y="69657"/>
                  </a:lnTo>
                  <a:lnTo>
                    <a:pt x="404295" y="69657"/>
                  </a:lnTo>
                  <a:close/>
                  <a:moveTo>
                    <a:pt x="399341" y="77944"/>
                  </a:moveTo>
                  <a:cubicBezTo>
                    <a:pt x="399341" y="77944"/>
                    <a:pt x="399246" y="77944"/>
                    <a:pt x="399246" y="78039"/>
                  </a:cubicBezTo>
                  <a:cubicBezTo>
                    <a:pt x="399246" y="77944"/>
                    <a:pt x="399246" y="77944"/>
                    <a:pt x="399341" y="77944"/>
                  </a:cubicBezTo>
                  <a:cubicBezTo>
                    <a:pt x="399246" y="77944"/>
                    <a:pt x="399246" y="77944"/>
                    <a:pt x="399341" y="77944"/>
                  </a:cubicBezTo>
                  <a:close/>
                  <a:moveTo>
                    <a:pt x="299520" y="70991"/>
                  </a:moveTo>
                  <a:cubicBezTo>
                    <a:pt x="299615" y="70895"/>
                    <a:pt x="299615" y="70895"/>
                    <a:pt x="299710" y="70800"/>
                  </a:cubicBezTo>
                  <a:cubicBezTo>
                    <a:pt x="299710" y="70895"/>
                    <a:pt x="299805" y="70895"/>
                    <a:pt x="299805" y="70991"/>
                  </a:cubicBezTo>
                  <a:cubicBezTo>
                    <a:pt x="299710" y="70991"/>
                    <a:pt x="299615" y="70991"/>
                    <a:pt x="299520" y="70991"/>
                  </a:cubicBezTo>
                  <a:close/>
                  <a:moveTo>
                    <a:pt x="143119" y="50512"/>
                  </a:moveTo>
                  <a:cubicBezTo>
                    <a:pt x="143119" y="50417"/>
                    <a:pt x="143119" y="50417"/>
                    <a:pt x="143119" y="50321"/>
                  </a:cubicBezTo>
                  <a:cubicBezTo>
                    <a:pt x="143214" y="50321"/>
                    <a:pt x="143310" y="50321"/>
                    <a:pt x="143405" y="50321"/>
                  </a:cubicBezTo>
                  <a:cubicBezTo>
                    <a:pt x="143310" y="50417"/>
                    <a:pt x="143214" y="50417"/>
                    <a:pt x="143119" y="50512"/>
                  </a:cubicBezTo>
                  <a:close/>
                  <a:moveTo>
                    <a:pt x="89398" y="140237"/>
                  </a:moveTo>
                  <a:cubicBezTo>
                    <a:pt x="89398" y="140237"/>
                    <a:pt x="89493" y="140142"/>
                    <a:pt x="89493" y="140142"/>
                  </a:cubicBezTo>
                  <a:lnTo>
                    <a:pt x="89493" y="140142"/>
                  </a:lnTo>
                  <a:cubicBezTo>
                    <a:pt x="89493" y="140142"/>
                    <a:pt x="89493" y="140237"/>
                    <a:pt x="89493" y="140237"/>
                  </a:cubicBezTo>
                  <a:cubicBezTo>
                    <a:pt x="89493" y="140332"/>
                    <a:pt x="89493" y="140332"/>
                    <a:pt x="89398" y="140237"/>
                  </a:cubicBezTo>
                  <a:close/>
                  <a:moveTo>
                    <a:pt x="185791" y="243679"/>
                  </a:moveTo>
                  <a:lnTo>
                    <a:pt x="185791" y="243679"/>
                  </a:lnTo>
                  <a:cubicBezTo>
                    <a:pt x="185696" y="243774"/>
                    <a:pt x="185600" y="243964"/>
                    <a:pt x="185505" y="244060"/>
                  </a:cubicBezTo>
                  <a:cubicBezTo>
                    <a:pt x="185505" y="243964"/>
                    <a:pt x="185505" y="243774"/>
                    <a:pt x="185505" y="243679"/>
                  </a:cubicBezTo>
                  <a:cubicBezTo>
                    <a:pt x="185600" y="243679"/>
                    <a:pt x="185696" y="243679"/>
                    <a:pt x="185791" y="243679"/>
                  </a:cubicBezTo>
                  <a:close/>
                  <a:moveTo>
                    <a:pt x="349907" y="339405"/>
                  </a:moveTo>
                  <a:cubicBezTo>
                    <a:pt x="350002" y="339310"/>
                    <a:pt x="350097" y="339214"/>
                    <a:pt x="350192" y="339120"/>
                  </a:cubicBezTo>
                  <a:lnTo>
                    <a:pt x="350192" y="339120"/>
                  </a:lnTo>
                  <a:lnTo>
                    <a:pt x="350192" y="339120"/>
                  </a:lnTo>
                  <a:lnTo>
                    <a:pt x="350192" y="339120"/>
                  </a:lnTo>
                  <a:cubicBezTo>
                    <a:pt x="350192" y="339310"/>
                    <a:pt x="350097" y="339405"/>
                    <a:pt x="350097" y="339500"/>
                  </a:cubicBezTo>
                  <a:cubicBezTo>
                    <a:pt x="350097" y="339500"/>
                    <a:pt x="350002" y="339405"/>
                    <a:pt x="349907" y="339405"/>
                  </a:cubicBezTo>
                  <a:close/>
                  <a:moveTo>
                    <a:pt x="421630" y="430845"/>
                  </a:moveTo>
                  <a:cubicBezTo>
                    <a:pt x="421630" y="430845"/>
                    <a:pt x="421630" y="430940"/>
                    <a:pt x="421630" y="430940"/>
                  </a:cubicBezTo>
                  <a:cubicBezTo>
                    <a:pt x="421630" y="430940"/>
                    <a:pt x="421535" y="430845"/>
                    <a:pt x="421535" y="430845"/>
                  </a:cubicBezTo>
                  <a:cubicBezTo>
                    <a:pt x="421535" y="430845"/>
                    <a:pt x="421630" y="430845"/>
                    <a:pt x="421630" y="430845"/>
                  </a:cubicBezTo>
                  <a:close/>
                  <a:moveTo>
                    <a:pt x="121021" y="181957"/>
                  </a:moveTo>
                  <a:cubicBezTo>
                    <a:pt x="120830" y="182147"/>
                    <a:pt x="120640" y="182338"/>
                    <a:pt x="120449" y="182529"/>
                  </a:cubicBezTo>
                  <a:cubicBezTo>
                    <a:pt x="120259" y="181957"/>
                    <a:pt x="120069" y="181480"/>
                    <a:pt x="119973" y="180909"/>
                  </a:cubicBezTo>
                  <a:cubicBezTo>
                    <a:pt x="120354" y="181290"/>
                    <a:pt x="120545" y="181576"/>
                    <a:pt x="121021" y="181957"/>
                  </a:cubicBezTo>
                  <a:close/>
                  <a:moveTo>
                    <a:pt x="258943" y="263872"/>
                  </a:moveTo>
                  <a:cubicBezTo>
                    <a:pt x="258943" y="263872"/>
                    <a:pt x="258943" y="263872"/>
                    <a:pt x="258943" y="263872"/>
                  </a:cubicBezTo>
                  <a:lnTo>
                    <a:pt x="258943" y="263872"/>
                  </a:lnTo>
                  <a:cubicBezTo>
                    <a:pt x="258943" y="263872"/>
                    <a:pt x="258943" y="263872"/>
                    <a:pt x="258943" y="263872"/>
                  </a:cubicBezTo>
                  <a:close/>
                  <a:moveTo>
                    <a:pt x="378767" y="432941"/>
                  </a:moveTo>
                  <a:cubicBezTo>
                    <a:pt x="379148" y="432750"/>
                    <a:pt x="379530" y="432655"/>
                    <a:pt x="379911" y="432464"/>
                  </a:cubicBezTo>
                  <a:cubicBezTo>
                    <a:pt x="379911" y="432464"/>
                    <a:pt x="379911" y="432464"/>
                    <a:pt x="379911" y="432464"/>
                  </a:cubicBezTo>
                  <a:cubicBezTo>
                    <a:pt x="379911" y="432464"/>
                    <a:pt x="379911" y="432464"/>
                    <a:pt x="379911" y="432464"/>
                  </a:cubicBezTo>
                  <a:cubicBezTo>
                    <a:pt x="380006" y="432560"/>
                    <a:pt x="380101" y="432655"/>
                    <a:pt x="380291" y="432845"/>
                  </a:cubicBezTo>
                  <a:cubicBezTo>
                    <a:pt x="379530" y="433036"/>
                    <a:pt x="379053" y="433131"/>
                    <a:pt x="378767" y="432941"/>
                  </a:cubicBezTo>
                  <a:close/>
                  <a:moveTo>
                    <a:pt x="465159" y="304448"/>
                  </a:moveTo>
                  <a:cubicBezTo>
                    <a:pt x="465159" y="304448"/>
                    <a:pt x="465064" y="304448"/>
                    <a:pt x="465064" y="304544"/>
                  </a:cubicBezTo>
                  <a:cubicBezTo>
                    <a:pt x="465064" y="304448"/>
                    <a:pt x="465064" y="304448"/>
                    <a:pt x="465064" y="304353"/>
                  </a:cubicBezTo>
                  <a:cubicBezTo>
                    <a:pt x="465159" y="304448"/>
                    <a:pt x="465159" y="304448"/>
                    <a:pt x="465159" y="304448"/>
                  </a:cubicBezTo>
                  <a:close/>
                  <a:moveTo>
                    <a:pt x="504116" y="113282"/>
                  </a:moveTo>
                  <a:cubicBezTo>
                    <a:pt x="504116" y="113282"/>
                    <a:pt x="504212" y="113186"/>
                    <a:pt x="504212" y="113186"/>
                  </a:cubicBezTo>
                  <a:cubicBezTo>
                    <a:pt x="504212" y="113282"/>
                    <a:pt x="504212" y="113377"/>
                    <a:pt x="504212" y="113472"/>
                  </a:cubicBezTo>
                  <a:cubicBezTo>
                    <a:pt x="504212" y="113377"/>
                    <a:pt x="504116" y="113282"/>
                    <a:pt x="504116" y="113282"/>
                  </a:cubicBezTo>
                  <a:close/>
                  <a:moveTo>
                    <a:pt x="389340" y="74610"/>
                  </a:moveTo>
                  <a:cubicBezTo>
                    <a:pt x="389340" y="74610"/>
                    <a:pt x="389436" y="74515"/>
                    <a:pt x="389436" y="74515"/>
                  </a:cubicBezTo>
                  <a:cubicBezTo>
                    <a:pt x="389436" y="74515"/>
                    <a:pt x="389436" y="74610"/>
                    <a:pt x="389436" y="74610"/>
                  </a:cubicBezTo>
                  <a:cubicBezTo>
                    <a:pt x="389436" y="74610"/>
                    <a:pt x="389436" y="74610"/>
                    <a:pt x="389340" y="74610"/>
                  </a:cubicBezTo>
                  <a:close/>
                  <a:moveTo>
                    <a:pt x="154739" y="48892"/>
                  </a:moveTo>
                  <a:cubicBezTo>
                    <a:pt x="154739" y="48892"/>
                    <a:pt x="154739" y="48892"/>
                    <a:pt x="154739" y="48892"/>
                  </a:cubicBezTo>
                  <a:cubicBezTo>
                    <a:pt x="154739" y="48892"/>
                    <a:pt x="154644" y="48892"/>
                    <a:pt x="154739" y="48892"/>
                  </a:cubicBezTo>
                  <a:cubicBezTo>
                    <a:pt x="154739" y="48892"/>
                    <a:pt x="154739" y="48797"/>
                    <a:pt x="154739" y="48892"/>
                  </a:cubicBezTo>
                  <a:cubicBezTo>
                    <a:pt x="154739" y="48892"/>
                    <a:pt x="154739" y="48892"/>
                    <a:pt x="154739" y="48892"/>
                  </a:cubicBezTo>
                  <a:close/>
                  <a:moveTo>
                    <a:pt x="117021" y="49940"/>
                  </a:moveTo>
                  <a:cubicBezTo>
                    <a:pt x="116925" y="49464"/>
                    <a:pt x="116830" y="48797"/>
                    <a:pt x="116639" y="48131"/>
                  </a:cubicBezTo>
                  <a:cubicBezTo>
                    <a:pt x="116639" y="48131"/>
                    <a:pt x="116639" y="48131"/>
                    <a:pt x="116639" y="48131"/>
                  </a:cubicBezTo>
                  <a:cubicBezTo>
                    <a:pt x="116925" y="48797"/>
                    <a:pt x="117021" y="49369"/>
                    <a:pt x="117021" y="49940"/>
                  </a:cubicBezTo>
                  <a:close/>
                  <a:moveTo>
                    <a:pt x="68157" y="108424"/>
                  </a:moveTo>
                  <a:cubicBezTo>
                    <a:pt x="68157" y="108424"/>
                    <a:pt x="68157" y="108424"/>
                    <a:pt x="68157" y="108424"/>
                  </a:cubicBezTo>
                  <a:cubicBezTo>
                    <a:pt x="68633" y="107852"/>
                    <a:pt x="69205" y="107376"/>
                    <a:pt x="69681" y="106900"/>
                  </a:cubicBezTo>
                  <a:cubicBezTo>
                    <a:pt x="69681" y="106900"/>
                    <a:pt x="69681" y="106995"/>
                    <a:pt x="69681" y="106995"/>
                  </a:cubicBezTo>
                  <a:cubicBezTo>
                    <a:pt x="68919" y="107185"/>
                    <a:pt x="68348" y="107566"/>
                    <a:pt x="68157" y="108424"/>
                  </a:cubicBezTo>
                  <a:close/>
                  <a:moveTo>
                    <a:pt x="238940" y="270539"/>
                  </a:moveTo>
                  <a:cubicBezTo>
                    <a:pt x="239036" y="270635"/>
                    <a:pt x="239036" y="270635"/>
                    <a:pt x="239036" y="270730"/>
                  </a:cubicBezTo>
                  <a:cubicBezTo>
                    <a:pt x="238940" y="270635"/>
                    <a:pt x="238940" y="270635"/>
                    <a:pt x="238940" y="270539"/>
                  </a:cubicBezTo>
                  <a:cubicBezTo>
                    <a:pt x="238845" y="270539"/>
                    <a:pt x="238845" y="270539"/>
                    <a:pt x="238940" y="270539"/>
                  </a:cubicBezTo>
                  <a:close/>
                  <a:moveTo>
                    <a:pt x="406295" y="432750"/>
                  </a:moveTo>
                  <a:cubicBezTo>
                    <a:pt x="406390" y="432655"/>
                    <a:pt x="406485" y="432560"/>
                    <a:pt x="406485" y="432560"/>
                  </a:cubicBezTo>
                  <a:cubicBezTo>
                    <a:pt x="407723" y="433226"/>
                    <a:pt x="407914" y="434084"/>
                    <a:pt x="408009" y="434941"/>
                  </a:cubicBezTo>
                  <a:cubicBezTo>
                    <a:pt x="407342" y="434560"/>
                    <a:pt x="406771" y="433797"/>
                    <a:pt x="406295" y="432750"/>
                  </a:cubicBezTo>
                  <a:close/>
                  <a:moveTo>
                    <a:pt x="411343" y="470755"/>
                  </a:moveTo>
                  <a:cubicBezTo>
                    <a:pt x="411343" y="470660"/>
                    <a:pt x="411438" y="470564"/>
                    <a:pt x="411343" y="470374"/>
                  </a:cubicBezTo>
                  <a:cubicBezTo>
                    <a:pt x="411438" y="470374"/>
                    <a:pt x="411438" y="470469"/>
                    <a:pt x="411533" y="470469"/>
                  </a:cubicBezTo>
                  <a:cubicBezTo>
                    <a:pt x="411533" y="470660"/>
                    <a:pt x="411438" y="470660"/>
                    <a:pt x="411343" y="470755"/>
                  </a:cubicBezTo>
                  <a:lnTo>
                    <a:pt x="411343" y="470755"/>
                  </a:lnTo>
                  <a:close/>
                  <a:moveTo>
                    <a:pt x="510689" y="133189"/>
                  </a:moveTo>
                  <a:cubicBezTo>
                    <a:pt x="510689" y="133189"/>
                    <a:pt x="510689" y="133189"/>
                    <a:pt x="510689" y="133189"/>
                  </a:cubicBezTo>
                  <a:cubicBezTo>
                    <a:pt x="510689" y="133094"/>
                    <a:pt x="510784" y="133094"/>
                    <a:pt x="510784" y="133094"/>
                  </a:cubicBezTo>
                  <a:cubicBezTo>
                    <a:pt x="510784" y="133189"/>
                    <a:pt x="510784" y="133189"/>
                    <a:pt x="510784" y="133284"/>
                  </a:cubicBezTo>
                  <a:cubicBezTo>
                    <a:pt x="510784" y="133284"/>
                    <a:pt x="510689" y="133284"/>
                    <a:pt x="510689" y="133189"/>
                  </a:cubicBezTo>
                  <a:close/>
                  <a:moveTo>
                    <a:pt x="502497" y="61561"/>
                  </a:moveTo>
                  <a:cubicBezTo>
                    <a:pt x="502497" y="61561"/>
                    <a:pt x="502497" y="61561"/>
                    <a:pt x="502497" y="61561"/>
                  </a:cubicBezTo>
                  <a:cubicBezTo>
                    <a:pt x="502497" y="61561"/>
                    <a:pt x="502497" y="61561"/>
                    <a:pt x="502497" y="61561"/>
                  </a:cubicBezTo>
                  <a:cubicBezTo>
                    <a:pt x="502497" y="61561"/>
                    <a:pt x="502497" y="61561"/>
                    <a:pt x="502497" y="61561"/>
                  </a:cubicBezTo>
                  <a:close/>
                  <a:moveTo>
                    <a:pt x="497544" y="53274"/>
                  </a:moveTo>
                  <a:cubicBezTo>
                    <a:pt x="497544" y="53274"/>
                    <a:pt x="497544" y="53274"/>
                    <a:pt x="497544" y="53274"/>
                  </a:cubicBezTo>
                  <a:cubicBezTo>
                    <a:pt x="497544" y="53274"/>
                    <a:pt x="497544" y="53274"/>
                    <a:pt x="497544" y="53274"/>
                  </a:cubicBezTo>
                  <a:cubicBezTo>
                    <a:pt x="497449" y="53274"/>
                    <a:pt x="497449" y="53274"/>
                    <a:pt x="497354" y="53274"/>
                  </a:cubicBezTo>
                  <a:cubicBezTo>
                    <a:pt x="497163" y="52988"/>
                    <a:pt x="496973" y="52702"/>
                    <a:pt x="496878" y="52417"/>
                  </a:cubicBezTo>
                  <a:cubicBezTo>
                    <a:pt x="497163" y="52702"/>
                    <a:pt x="497354" y="53084"/>
                    <a:pt x="497544" y="53274"/>
                  </a:cubicBezTo>
                  <a:close/>
                  <a:moveTo>
                    <a:pt x="417725" y="52988"/>
                  </a:moveTo>
                  <a:cubicBezTo>
                    <a:pt x="417630" y="52988"/>
                    <a:pt x="417630" y="53084"/>
                    <a:pt x="417725" y="52988"/>
                  </a:cubicBezTo>
                  <a:cubicBezTo>
                    <a:pt x="417630" y="52988"/>
                    <a:pt x="417630" y="52988"/>
                    <a:pt x="417725" y="52988"/>
                  </a:cubicBezTo>
                  <a:cubicBezTo>
                    <a:pt x="417630" y="52988"/>
                    <a:pt x="417630" y="52988"/>
                    <a:pt x="417725" y="52988"/>
                  </a:cubicBezTo>
                  <a:close/>
                  <a:moveTo>
                    <a:pt x="265706" y="47750"/>
                  </a:moveTo>
                  <a:cubicBezTo>
                    <a:pt x="265706" y="47654"/>
                    <a:pt x="265801" y="47464"/>
                    <a:pt x="265801" y="47368"/>
                  </a:cubicBezTo>
                  <a:cubicBezTo>
                    <a:pt x="265896" y="47464"/>
                    <a:pt x="266087" y="47464"/>
                    <a:pt x="266182" y="47559"/>
                  </a:cubicBezTo>
                  <a:cubicBezTo>
                    <a:pt x="265991" y="47654"/>
                    <a:pt x="265991" y="47750"/>
                    <a:pt x="265706" y="47750"/>
                  </a:cubicBezTo>
                  <a:close/>
                  <a:moveTo>
                    <a:pt x="188077" y="45654"/>
                  </a:moveTo>
                  <a:cubicBezTo>
                    <a:pt x="188077" y="45654"/>
                    <a:pt x="188077" y="45654"/>
                    <a:pt x="188077" y="45654"/>
                  </a:cubicBezTo>
                  <a:cubicBezTo>
                    <a:pt x="188077" y="45654"/>
                    <a:pt x="187982" y="45654"/>
                    <a:pt x="188077" y="45654"/>
                  </a:cubicBezTo>
                  <a:cubicBezTo>
                    <a:pt x="187982" y="45654"/>
                    <a:pt x="188077" y="45654"/>
                    <a:pt x="188077" y="45654"/>
                  </a:cubicBezTo>
                  <a:close/>
                  <a:moveTo>
                    <a:pt x="133118" y="40510"/>
                  </a:moveTo>
                  <a:cubicBezTo>
                    <a:pt x="133118" y="40415"/>
                    <a:pt x="133213" y="40320"/>
                    <a:pt x="133213" y="40225"/>
                  </a:cubicBezTo>
                  <a:cubicBezTo>
                    <a:pt x="133213" y="40320"/>
                    <a:pt x="133213" y="40510"/>
                    <a:pt x="133118" y="40510"/>
                  </a:cubicBezTo>
                  <a:cubicBezTo>
                    <a:pt x="133213" y="40510"/>
                    <a:pt x="133118" y="40510"/>
                    <a:pt x="133118" y="40510"/>
                  </a:cubicBezTo>
                  <a:close/>
                  <a:moveTo>
                    <a:pt x="43106" y="73467"/>
                  </a:moveTo>
                  <a:lnTo>
                    <a:pt x="43106" y="73467"/>
                  </a:lnTo>
                  <a:cubicBezTo>
                    <a:pt x="43011" y="73562"/>
                    <a:pt x="42916" y="73657"/>
                    <a:pt x="42821" y="73753"/>
                  </a:cubicBezTo>
                  <a:cubicBezTo>
                    <a:pt x="42821" y="73562"/>
                    <a:pt x="42821" y="73372"/>
                    <a:pt x="42725" y="73086"/>
                  </a:cubicBezTo>
                  <a:cubicBezTo>
                    <a:pt x="42916" y="73276"/>
                    <a:pt x="43011" y="73372"/>
                    <a:pt x="43106" y="73467"/>
                  </a:cubicBezTo>
                  <a:close/>
                  <a:moveTo>
                    <a:pt x="101019" y="185195"/>
                  </a:moveTo>
                  <a:cubicBezTo>
                    <a:pt x="100923" y="185291"/>
                    <a:pt x="100923" y="185291"/>
                    <a:pt x="100828" y="185386"/>
                  </a:cubicBezTo>
                  <a:cubicBezTo>
                    <a:pt x="100828" y="185195"/>
                    <a:pt x="100733" y="185100"/>
                    <a:pt x="100733" y="184910"/>
                  </a:cubicBezTo>
                  <a:cubicBezTo>
                    <a:pt x="100923" y="185005"/>
                    <a:pt x="101019" y="185100"/>
                    <a:pt x="101019" y="185195"/>
                  </a:cubicBezTo>
                  <a:close/>
                  <a:moveTo>
                    <a:pt x="104257" y="181957"/>
                  </a:moveTo>
                  <a:cubicBezTo>
                    <a:pt x="104257" y="181957"/>
                    <a:pt x="104352" y="181862"/>
                    <a:pt x="104352" y="181862"/>
                  </a:cubicBezTo>
                  <a:cubicBezTo>
                    <a:pt x="104352" y="181957"/>
                    <a:pt x="104352" y="182052"/>
                    <a:pt x="104352" y="182052"/>
                  </a:cubicBezTo>
                  <a:cubicBezTo>
                    <a:pt x="104352" y="182052"/>
                    <a:pt x="104352" y="182052"/>
                    <a:pt x="104257" y="181957"/>
                  </a:cubicBezTo>
                  <a:close/>
                  <a:moveTo>
                    <a:pt x="228939" y="277112"/>
                  </a:moveTo>
                  <a:cubicBezTo>
                    <a:pt x="228939" y="277112"/>
                    <a:pt x="228939" y="277207"/>
                    <a:pt x="228939" y="277112"/>
                  </a:cubicBezTo>
                  <a:cubicBezTo>
                    <a:pt x="228939" y="277207"/>
                    <a:pt x="228939" y="277207"/>
                    <a:pt x="228939" y="277112"/>
                  </a:cubicBezTo>
                  <a:cubicBezTo>
                    <a:pt x="228939" y="277112"/>
                    <a:pt x="228939" y="277112"/>
                    <a:pt x="228939" y="277112"/>
                  </a:cubicBezTo>
                  <a:close/>
                  <a:moveTo>
                    <a:pt x="478494" y="297876"/>
                  </a:moveTo>
                  <a:cubicBezTo>
                    <a:pt x="478589" y="297781"/>
                    <a:pt x="478589" y="297781"/>
                    <a:pt x="478685" y="297685"/>
                  </a:cubicBezTo>
                  <a:cubicBezTo>
                    <a:pt x="478780" y="297781"/>
                    <a:pt x="478875" y="297876"/>
                    <a:pt x="479066" y="297876"/>
                  </a:cubicBezTo>
                  <a:cubicBezTo>
                    <a:pt x="478875" y="297876"/>
                    <a:pt x="478685" y="297971"/>
                    <a:pt x="478494" y="297876"/>
                  </a:cubicBezTo>
                  <a:close/>
                  <a:moveTo>
                    <a:pt x="518975" y="108233"/>
                  </a:moveTo>
                  <a:cubicBezTo>
                    <a:pt x="518975" y="108233"/>
                    <a:pt x="518975" y="108233"/>
                    <a:pt x="518975" y="108233"/>
                  </a:cubicBezTo>
                  <a:cubicBezTo>
                    <a:pt x="518975" y="108138"/>
                    <a:pt x="519071" y="108138"/>
                    <a:pt x="519071" y="108138"/>
                  </a:cubicBezTo>
                  <a:cubicBezTo>
                    <a:pt x="519071" y="108233"/>
                    <a:pt x="519071" y="108233"/>
                    <a:pt x="518975" y="108233"/>
                  </a:cubicBezTo>
                  <a:close/>
                  <a:moveTo>
                    <a:pt x="472874" y="47940"/>
                  </a:moveTo>
                  <a:cubicBezTo>
                    <a:pt x="472779" y="48035"/>
                    <a:pt x="472684" y="48131"/>
                    <a:pt x="472589" y="48226"/>
                  </a:cubicBezTo>
                  <a:cubicBezTo>
                    <a:pt x="472589" y="48131"/>
                    <a:pt x="472589" y="48035"/>
                    <a:pt x="472589" y="47940"/>
                  </a:cubicBezTo>
                  <a:cubicBezTo>
                    <a:pt x="472684" y="47940"/>
                    <a:pt x="472874" y="47940"/>
                    <a:pt x="472874" y="47940"/>
                  </a:cubicBezTo>
                  <a:close/>
                  <a:moveTo>
                    <a:pt x="407819" y="56227"/>
                  </a:moveTo>
                  <a:cubicBezTo>
                    <a:pt x="407819" y="56227"/>
                    <a:pt x="407723" y="56322"/>
                    <a:pt x="407723" y="56322"/>
                  </a:cubicBezTo>
                  <a:lnTo>
                    <a:pt x="407723" y="56322"/>
                  </a:lnTo>
                  <a:lnTo>
                    <a:pt x="407723" y="56322"/>
                  </a:lnTo>
                  <a:cubicBezTo>
                    <a:pt x="407723" y="56322"/>
                    <a:pt x="407723" y="56227"/>
                    <a:pt x="407819" y="56227"/>
                  </a:cubicBezTo>
                  <a:cubicBezTo>
                    <a:pt x="407723" y="56227"/>
                    <a:pt x="407723" y="56227"/>
                    <a:pt x="407819" y="56227"/>
                  </a:cubicBezTo>
                  <a:close/>
                  <a:moveTo>
                    <a:pt x="117021" y="33748"/>
                  </a:moveTo>
                  <a:cubicBezTo>
                    <a:pt x="117021" y="33748"/>
                    <a:pt x="117021" y="33748"/>
                    <a:pt x="117021" y="33748"/>
                  </a:cubicBezTo>
                  <a:cubicBezTo>
                    <a:pt x="117497" y="33938"/>
                    <a:pt x="117878" y="33748"/>
                    <a:pt x="118354" y="33748"/>
                  </a:cubicBezTo>
                  <a:lnTo>
                    <a:pt x="118354" y="33748"/>
                  </a:lnTo>
                  <a:cubicBezTo>
                    <a:pt x="117878" y="33748"/>
                    <a:pt x="117402" y="33748"/>
                    <a:pt x="117021" y="33748"/>
                  </a:cubicBezTo>
                  <a:close/>
                  <a:moveTo>
                    <a:pt x="106448" y="30509"/>
                  </a:moveTo>
                  <a:cubicBezTo>
                    <a:pt x="106448" y="30414"/>
                    <a:pt x="106353" y="30319"/>
                    <a:pt x="106353" y="30224"/>
                  </a:cubicBezTo>
                  <a:cubicBezTo>
                    <a:pt x="106448" y="30319"/>
                    <a:pt x="106448" y="30319"/>
                    <a:pt x="106543" y="30414"/>
                  </a:cubicBezTo>
                  <a:cubicBezTo>
                    <a:pt x="106448" y="30509"/>
                    <a:pt x="106448" y="30509"/>
                    <a:pt x="106448" y="30509"/>
                  </a:cubicBezTo>
                  <a:close/>
                  <a:moveTo>
                    <a:pt x="49869" y="63561"/>
                  </a:moveTo>
                  <a:cubicBezTo>
                    <a:pt x="49869" y="63561"/>
                    <a:pt x="49869" y="63561"/>
                    <a:pt x="49869" y="63561"/>
                  </a:cubicBezTo>
                  <a:cubicBezTo>
                    <a:pt x="49869" y="63561"/>
                    <a:pt x="49869" y="63466"/>
                    <a:pt x="49869" y="63561"/>
                  </a:cubicBezTo>
                  <a:cubicBezTo>
                    <a:pt x="49869" y="63466"/>
                    <a:pt x="49869" y="63466"/>
                    <a:pt x="49869" y="63561"/>
                  </a:cubicBezTo>
                  <a:close/>
                  <a:moveTo>
                    <a:pt x="57965" y="152048"/>
                  </a:moveTo>
                  <a:cubicBezTo>
                    <a:pt x="57870" y="152048"/>
                    <a:pt x="57870" y="152048"/>
                    <a:pt x="57775" y="152048"/>
                  </a:cubicBezTo>
                  <a:cubicBezTo>
                    <a:pt x="57775" y="151953"/>
                    <a:pt x="57870" y="151858"/>
                    <a:pt x="57870" y="151762"/>
                  </a:cubicBezTo>
                  <a:cubicBezTo>
                    <a:pt x="57965" y="151858"/>
                    <a:pt x="57965" y="151953"/>
                    <a:pt x="57965" y="152048"/>
                  </a:cubicBezTo>
                  <a:close/>
                  <a:moveTo>
                    <a:pt x="97685" y="205197"/>
                  </a:moveTo>
                  <a:cubicBezTo>
                    <a:pt x="97589" y="205293"/>
                    <a:pt x="97589" y="205293"/>
                    <a:pt x="97494" y="205388"/>
                  </a:cubicBezTo>
                  <a:cubicBezTo>
                    <a:pt x="97494" y="205293"/>
                    <a:pt x="97494" y="205197"/>
                    <a:pt x="97494" y="205103"/>
                  </a:cubicBezTo>
                  <a:cubicBezTo>
                    <a:pt x="97589" y="205103"/>
                    <a:pt x="97589" y="205103"/>
                    <a:pt x="97685" y="205197"/>
                  </a:cubicBezTo>
                  <a:close/>
                  <a:moveTo>
                    <a:pt x="298377" y="437132"/>
                  </a:moveTo>
                  <a:cubicBezTo>
                    <a:pt x="298377" y="437132"/>
                    <a:pt x="298377" y="437132"/>
                    <a:pt x="298377" y="437132"/>
                  </a:cubicBezTo>
                  <a:cubicBezTo>
                    <a:pt x="298377" y="437132"/>
                    <a:pt x="298377" y="437132"/>
                    <a:pt x="298377" y="437132"/>
                  </a:cubicBezTo>
                  <a:cubicBezTo>
                    <a:pt x="298377" y="437132"/>
                    <a:pt x="298377" y="437132"/>
                    <a:pt x="298377" y="437132"/>
                  </a:cubicBezTo>
                  <a:close/>
                  <a:moveTo>
                    <a:pt x="303139" y="453229"/>
                  </a:moveTo>
                  <a:cubicBezTo>
                    <a:pt x="303139" y="453514"/>
                    <a:pt x="303139" y="453800"/>
                    <a:pt x="303044" y="454086"/>
                  </a:cubicBezTo>
                  <a:cubicBezTo>
                    <a:pt x="303139" y="453800"/>
                    <a:pt x="303139" y="453514"/>
                    <a:pt x="303139" y="453229"/>
                  </a:cubicBezTo>
                  <a:close/>
                  <a:moveTo>
                    <a:pt x="344858" y="463897"/>
                  </a:moveTo>
                  <a:cubicBezTo>
                    <a:pt x="344858" y="463897"/>
                    <a:pt x="344858" y="463897"/>
                    <a:pt x="344858" y="463897"/>
                  </a:cubicBezTo>
                  <a:cubicBezTo>
                    <a:pt x="344858" y="463897"/>
                    <a:pt x="344858" y="463897"/>
                    <a:pt x="344858" y="463897"/>
                  </a:cubicBezTo>
                  <a:cubicBezTo>
                    <a:pt x="344858" y="463897"/>
                    <a:pt x="344858" y="463897"/>
                    <a:pt x="344858" y="463897"/>
                  </a:cubicBezTo>
                  <a:close/>
                  <a:moveTo>
                    <a:pt x="356479" y="475612"/>
                  </a:moveTo>
                  <a:cubicBezTo>
                    <a:pt x="356765" y="476375"/>
                    <a:pt x="356765" y="476946"/>
                    <a:pt x="356574" y="477613"/>
                  </a:cubicBezTo>
                  <a:cubicBezTo>
                    <a:pt x="356288" y="477232"/>
                    <a:pt x="356098" y="476851"/>
                    <a:pt x="355907" y="476279"/>
                  </a:cubicBezTo>
                  <a:cubicBezTo>
                    <a:pt x="356003" y="475994"/>
                    <a:pt x="356288" y="475803"/>
                    <a:pt x="356479" y="475612"/>
                  </a:cubicBezTo>
                  <a:close/>
                  <a:moveTo>
                    <a:pt x="518975" y="148238"/>
                  </a:moveTo>
                  <a:cubicBezTo>
                    <a:pt x="518975" y="148238"/>
                    <a:pt x="519071" y="148143"/>
                    <a:pt x="519071" y="148143"/>
                  </a:cubicBezTo>
                  <a:cubicBezTo>
                    <a:pt x="519071" y="148238"/>
                    <a:pt x="519071" y="148334"/>
                    <a:pt x="519071" y="148334"/>
                  </a:cubicBezTo>
                  <a:cubicBezTo>
                    <a:pt x="519071" y="148238"/>
                    <a:pt x="518975" y="148238"/>
                    <a:pt x="518975" y="148238"/>
                  </a:cubicBezTo>
                  <a:close/>
                  <a:moveTo>
                    <a:pt x="167217" y="305305"/>
                  </a:moveTo>
                  <a:cubicBezTo>
                    <a:pt x="167217" y="305305"/>
                    <a:pt x="167217" y="305305"/>
                    <a:pt x="167217" y="305305"/>
                  </a:cubicBezTo>
                  <a:cubicBezTo>
                    <a:pt x="167217" y="305305"/>
                    <a:pt x="167217" y="305305"/>
                    <a:pt x="167217" y="305305"/>
                  </a:cubicBezTo>
                  <a:cubicBezTo>
                    <a:pt x="167217" y="305305"/>
                    <a:pt x="167217" y="305305"/>
                    <a:pt x="167217" y="305305"/>
                  </a:cubicBezTo>
                  <a:close/>
                  <a:moveTo>
                    <a:pt x="241798" y="410462"/>
                  </a:moveTo>
                  <a:cubicBezTo>
                    <a:pt x="241798" y="410462"/>
                    <a:pt x="241893" y="410366"/>
                    <a:pt x="241798" y="410462"/>
                  </a:cubicBezTo>
                  <a:cubicBezTo>
                    <a:pt x="241893" y="410462"/>
                    <a:pt x="241893" y="410462"/>
                    <a:pt x="241798" y="410462"/>
                  </a:cubicBezTo>
                  <a:cubicBezTo>
                    <a:pt x="241798" y="410462"/>
                    <a:pt x="241798" y="410462"/>
                    <a:pt x="241798" y="410462"/>
                  </a:cubicBezTo>
                  <a:close/>
                  <a:moveTo>
                    <a:pt x="256181" y="438179"/>
                  </a:moveTo>
                  <a:cubicBezTo>
                    <a:pt x="256562" y="438084"/>
                    <a:pt x="256943" y="438084"/>
                    <a:pt x="257229" y="438084"/>
                  </a:cubicBezTo>
                  <a:cubicBezTo>
                    <a:pt x="257038" y="438275"/>
                    <a:pt x="256847" y="438465"/>
                    <a:pt x="256657" y="438655"/>
                  </a:cubicBezTo>
                  <a:cubicBezTo>
                    <a:pt x="256562" y="438465"/>
                    <a:pt x="256371" y="438370"/>
                    <a:pt x="256181" y="438179"/>
                  </a:cubicBezTo>
                  <a:close/>
                  <a:moveTo>
                    <a:pt x="401342" y="36034"/>
                  </a:moveTo>
                  <a:cubicBezTo>
                    <a:pt x="401247" y="36129"/>
                    <a:pt x="401151" y="36224"/>
                    <a:pt x="401056" y="36319"/>
                  </a:cubicBezTo>
                  <a:lnTo>
                    <a:pt x="401056" y="36319"/>
                  </a:lnTo>
                  <a:lnTo>
                    <a:pt x="401056" y="36319"/>
                  </a:lnTo>
                  <a:cubicBezTo>
                    <a:pt x="401056" y="36319"/>
                    <a:pt x="401056" y="36319"/>
                    <a:pt x="401056" y="36319"/>
                  </a:cubicBezTo>
                  <a:cubicBezTo>
                    <a:pt x="401056" y="36319"/>
                    <a:pt x="401056" y="36319"/>
                    <a:pt x="401056" y="36224"/>
                  </a:cubicBezTo>
                  <a:cubicBezTo>
                    <a:pt x="401056" y="36129"/>
                    <a:pt x="400961" y="36034"/>
                    <a:pt x="400961" y="35939"/>
                  </a:cubicBezTo>
                  <a:cubicBezTo>
                    <a:pt x="401056" y="36034"/>
                    <a:pt x="401151" y="36034"/>
                    <a:pt x="401342" y="36034"/>
                  </a:cubicBezTo>
                  <a:close/>
                  <a:moveTo>
                    <a:pt x="272945" y="37558"/>
                  </a:moveTo>
                  <a:lnTo>
                    <a:pt x="273040" y="37653"/>
                  </a:lnTo>
                  <a:cubicBezTo>
                    <a:pt x="272945" y="37653"/>
                    <a:pt x="272945" y="37558"/>
                    <a:pt x="272945" y="37558"/>
                  </a:cubicBezTo>
                  <a:cubicBezTo>
                    <a:pt x="272849" y="37558"/>
                    <a:pt x="272849" y="37558"/>
                    <a:pt x="272945" y="37558"/>
                  </a:cubicBezTo>
                  <a:close/>
                  <a:moveTo>
                    <a:pt x="51203" y="148429"/>
                  </a:moveTo>
                  <a:cubicBezTo>
                    <a:pt x="51203" y="148524"/>
                    <a:pt x="51107" y="148524"/>
                    <a:pt x="51107" y="148620"/>
                  </a:cubicBezTo>
                  <a:cubicBezTo>
                    <a:pt x="51107" y="148524"/>
                    <a:pt x="51107" y="148524"/>
                    <a:pt x="51012" y="148429"/>
                  </a:cubicBezTo>
                  <a:cubicBezTo>
                    <a:pt x="51107" y="148429"/>
                    <a:pt x="51203" y="148429"/>
                    <a:pt x="51203" y="148429"/>
                  </a:cubicBezTo>
                  <a:close/>
                  <a:moveTo>
                    <a:pt x="298472" y="383887"/>
                  </a:moveTo>
                  <a:lnTo>
                    <a:pt x="298472" y="383887"/>
                  </a:lnTo>
                  <a:lnTo>
                    <a:pt x="298472" y="383887"/>
                  </a:lnTo>
                  <a:cubicBezTo>
                    <a:pt x="298472" y="383887"/>
                    <a:pt x="298472" y="383887"/>
                    <a:pt x="298472" y="383887"/>
                  </a:cubicBezTo>
                  <a:cubicBezTo>
                    <a:pt x="298377" y="383982"/>
                    <a:pt x="298281" y="384077"/>
                    <a:pt x="298186" y="384173"/>
                  </a:cubicBezTo>
                  <a:cubicBezTo>
                    <a:pt x="298186" y="383982"/>
                    <a:pt x="298281" y="383887"/>
                    <a:pt x="298281" y="383696"/>
                  </a:cubicBezTo>
                  <a:cubicBezTo>
                    <a:pt x="298281" y="383791"/>
                    <a:pt x="298377" y="383791"/>
                    <a:pt x="298472" y="383887"/>
                  </a:cubicBezTo>
                  <a:close/>
                  <a:moveTo>
                    <a:pt x="288280" y="447037"/>
                  </a:moveTo>
                  <a:cubicBezTo>
                    <a:pt x="288280" y="447037"/>
                    <a:pt x="288280" y="447037"/>
                    <a:pt x="288280" y="447037"/>
                  </a:cubicBezTo>
                  <a:cubicBezTo>
                    <a:pt x="288280" y="447037"/>
                    <a:pt x="288280" y="447133"/>
                    <a:pt x="288280" y="447037"/>
                  </a:cubicBezTo>
                  <a:cubicBezTo>
                    <a:pt x="288280" y="447133"/>
                    <a:pt x="288280" y="447133"/>
                    <a:pt x="288280" y="447133"/>
                  </a:cubicBezTo>
                  <a:cubicBezTo>
                    <a:pt x="288280" y="447133"/>
                    <a:pt x="288280" y="447133"/>
                    <a:pt x="288280" y="447037"/>
                  </a:cubicBezTo>
                  <a:cubicBezTo>
                    <a:pt x="288280" y="447133"/>
                    <a:pt x="288280" y="447133"/>
                    <a:pt x="288280" y="447037"/>
                  </a:cubicBezTo>
                  <a:lnTo>
                    <a:pt x="288280" y="447037"/>
                  </a:lnTo>
                  <a:close/>
                  <a:moveTo>
                    <a:pt x="279993" y="471897"/>
                  </a:moveTo>
                  <a:cubicBezTo>
                    <a:pt x="279993" y="471993"/>
                    <a:pt x="279993" y="472088"/>
                    <a:pt x="279993" y="472088"/>
                  </a:cubicBezTo>
                  <a:cubicBezTo>
                    <a:pt x="279993" y="472088"/>
                    <a:pt x="279898" y="471993"/>
                    <a:pt x="279898" y="471993"/>
                  </a:cubicBezTo>
                  <a:cubicBezTo>
                    <a:pt x="279993" y="471993"/>
                    <a:pt x="279993" y="471993"/>
                    <a:pt x="279993" y="471897"/>
                  </a:cubicBezTo>
                  <a:close/>
                  <a:moveTo>
                    <a:pt x="281898" y="473422"/>
                  </a:moveTo>
                  <a:cubicBezTo>
                    <a:pt x="281803" y="473517"/>
                    <a:pt x="281708" y="473612"/>
                    <a:pt x="281613" y="473707"/>
                  </a:cubicBezTo>
                  <a:cubicBezTo>
                    <a:pt x="281517" y="473612"/>
                    <a:pt x="281422" y="473517"/>
                    <a:pt x="281327" y="473422"/>
                  </a:cubicBezTo>
                  <a:cubicBezTo>
                    <a:pt x="281422" y="473422"/>
                    <a:pt x="281708" y="473422"/>
                    <a:pt x="281898" y="473422"/>
                  </a:cubicBezTo>
                  <a:close/>
                  <a:moveTo>
                    <a:pt x="301520" y="477137"/>
                  </a:moveTo>
                  <a:lnTo>
                    <a:pt x="301520" y="477137"/>
                  </a:lnTo>
                  <a:cubicBezTo>
                    <a:pt x="301520" y="477137"/>
                    <a:pt x="301520" y="477137"/>
                    <a:pt x="301520" y="477137"/>
                  </a:cubicBezTo>
                  <a:cubicBezTo>
                    <a:pt x="301520" y="477137"/>
                    <a:pt x="301520" y="477137"/>
                    <a:pt x="301520" y="477137"/>
                  </a:cubicBezTo>
                  <a:cubicBezTo>
                    <a:pt x="301520" y="477137"/>
                    <a:pt x="301520" y="477137"/>
                    <a:pt x="301520" y="477137"/>
                  </a:cubicBezTo>
                  <a:lnTo>
                    <a:pt x="301520" y="477137"/>
                  </a:lnTo>
                  <a:close/>
                  <a:moveTo>
                    <a:pt x="419915" y="492853"/>
                  </a:moveTo>
                  <a:cubicBezTo>
                    <a:pt x="419915" y="492853"/>
                    <a:pt x="419915" y="492853"/>
                    <a:pt x="419915" y="492853"/>
                  </a:cubicBezTo>
                  <a:cubicBezTo>
                    <a:pt x="419915" y="492853"/>
                    <a:pt x="419915" y="492853"/>
                    <a:pt x="419915" y="492853"/>
                  </a:cubicBezTo>
                  <a:close/>
                  <a:moveTo>
                    <a:pt x="441347" y="477517"/>
                  </a:moveTo>
                  <a:lnTo>
                    <a:pt x="441347" y="477517"/>
                  </a:lnTo>
                  <a:cubicBezTo>
                    <a:pt x="441442" y="477517"/>
                    <a:pt x="441537" y="477517"/>
                    <a:pt x="441537" y="477422"/>
                  </a:cubicBezTo>
                  <a:cubicBezTo>
                    <a:pt x="441537" y="477517"/>
                    <a:pt x="441537" y="477517"/>
                    <a:pt x="441537" y="477613"/>
                  </a:cubicBezTo>
                  <a:cubicBezTo>
                    <a:pt x="441442" y="477517"/>
                    <a:pt x="441442" y="477517"/>
                    <a:pt x="441347" y="477517"/>
                  </a:cubicBezTo>
                  <a:cubicBezTo>
                    <a:pt x="441347" y="477517"/>
                    <a:pt x="441347" y="477517"/>
                    <a:pt x="441347" y="477517"/>
                  </a:cubicBezTo>
                  <a:cubicBezTo>
                    <a:pt x="441252" y="477517"/>
                    <a:pt x="441347" y="477517"/>
                    <a:pt x="441347" y="477517"/>
                  </a:cubicBezTo>
                  <a:close/>
                  <a:moveTo>
                    <a:pt x="517547" y="56608"/>
                  </a:moveTo>
                  <a:cubicBezTo>
                    <a:pt x="517547" y="56608"/>
                    <a:pt x="517547" y="56608"/>
                    <a:pt x="517547" y="56608"/>
                  </a:cubicBezTo>
                  <a:cubicBezTo>
                    <a:pt x="517547" y="56608"/>
                    <a:pt x="517547" y="56703"/>
                    <a:pt x="517547" y="56608"/>
                  </a:cubicBezTo>
                  <a:cubicBezTo>
                    <a:pt x="517547" y="56703"/>
                    <a:pt x="517547" y="56703"/>
                    <a:pt x="517547" y="56608"/>
                  </a:cubicBezTo>
                  <a:close/>
                  <a:moveTo>
                    <a:pt x="395913" y="28223"/>
                  </a:moveTo>
                  <a:cubicBezTo>
                    <a:pt x="395436" y="28700"/>
                    <a:pt x="394960" y="29176"/>
                    <a:pt x="394484" y="29652"/>
                  </a:cubicBezTo>
                  <a:cubicBezTo>
                    <a:pt x="394484" y="29557"/>
                    <a:pt x="394388" y="29461"/>
                    <a:pt x="394293" y="29366"/>
                  </a:cubicBezTo>
                  <a:cubicBezTo>
                    <a:pt x="395055" y="29366"/>
                    <a:pt x="395627" y="28890"/>
                    <a:pt x="395913" y="28223"/>
                  </a:cubicBezTo>
                  <a:cubicBezTo>
                    <a:pt x="395913" y="28223"/>
                    <a:pt x="395913" y="28223"/>
                    <a:pt x="395913" y="28223"/>
                  </a:cubicBezTo>
                  <a:close/>
                  <a:moveTo>
                    <a:pt x="273040" y="37462"/>
                  </a:moveTo>
                  <a:cubicBezTo>
                    <a:pt x="273040" y="37462"/>
                    <a:pt x="272945" y="37558"/>
                    <a:pt x="272945" y="37558"/>
                  </a:cubicBezTo>
                  <a:cubicBezTo>
                    <a:pt x="272945" y="37558"/>
                    <a:pt x="272945" y="37462"/>
                    <a:pt x="272945" y="37462"/>
                  </a:cubicBezTo>
                  <a:cubicBezTo>
                    <a:pt x="272945" y="37462"/>
                    <a:pt x="272945" y="37462"/>
                    <a:pt x="273040" y="37462"/>
                  </a:cubicBezTo>
                  <a:close/>
                  <a:moveTo>
                    <a:pt x="72444" y="31176"/>
                  </a:moveTo>
                  <a:cubicBezTo>
                    <a:pt x="72253" y="31367"/>
                    <a:pt x="71967" y="31557"/>
                    <a:pt x="71777" y="31748"/>
                  </a:cubicBezTo>
                  <a:lnTo>
                    <a:pt x="71777" y="31748"/>
                  </a:lnTo>
                  <a:cubicBezTo>
                    <a:pt x="72158" y="31652"/>
                    <a:pt x="72253" y="31367"/>
                    <a:pt x="72444" y="31176"/>
                  </a:cubicBezTo>
                  <a:close/>
                  <a:moveTo>
                    <a:pt x="56061" y="193387"/>
                  </a:moveTo>
                  <a:cubicBezTo>
                    <a:pt x="56061" y="193387"/>
                    <a:pt x="56061" y="193387"/>
                    <a:pt x="56061" y="193387"/>
                  </a:cubicBezTo>
                  <a:cubicBezTo>
                    <a:pt x="55965" y="193387"/>
                    <a:pt x="55965" y="193387"/>
                    <a:pt x="56061" y="193387"/>
                  </a:cubicBezTo>
                  <a:cubicBezTo>
                    <a:pt x="56061" y="193387"/>
                    <a:pt x="56061" y="193387"/>
                    <a:pt x="56061" y="193387"/>
                  </a:cubicBezTo>
                  <a:close/>
                  <a:moveTo>
                    <a:pt x="129022" y="296829"/>
                  </a:moveTo>
                  <a:cubicBezTo>
                    <a:pt x="128927" y="296923"/>
                    <a:pt x="128831" y="297019"/>
                    <a:pt x="128736" y="297114"/>
                  </a:cubicBezTo>
                  <a:cubicBezTo>
                    <a:pt x="128736" y="296923"/>
                    <a:pt x="128641" y="296733"/>
                    <a:pt x="128546" y="296542"/>
                  </a:cubicBezTo>
                  <a:cubicBezTo>
                    <a:pt x="128641" y="296638"/>
                    <a:pt x="128831" y="296733"/>
                    <a:pt x="129022" y="296829"/>
                  </a:cubicBezTo>
                  <a:close/>
                  <a:moveTo>
                    <a:pt x="369719" y="479041"/>
                  </a:moveTo>
                  <a:cubicBezTo>
                    <a:pt x="369719" y="479041"/>
                    <a:pt x="369719" y="479041"/>
                    <a:pt x="369719" y="479041"/>
                  </a:cubicBezTo>
                  <a:lnTo>
                    <a:pt x="369719" y="479041"/>
                  </a:lnTo>
                  <a:cubicBezTo>
                    <a:pt x="369814" y="479041"/>
                    <a:pt x="369814" y="479041"/>
                    <a:pt x="369719" y="479041"/>
                  </a:cubicBezTo>
                  <a:cubicBezTo>
                    <a:pt x="369719" y="479137"/>
                    <a:pt x="369719" y="479041"/>
                    <a:pt x="369719" y="479041"/>
                  </a:cubicBezTo>
                  <a:close/>
                  <a:moveTo>
                    <a:pt x="534120" y="89945"/>
                  </a:moveTo>
                  <a:cubicBezTo>
                    <a:pt x="534120" y="90041"/>
                    <a:pt x="534120" y="90041"/>
                    <a:pt x="534120" y="89945"/>
                  </a:cubicBezTo>
                  <a:cubicBezTo>
                    <a:pt x="534120" y="90041"/>
                    <a:pt x="534120" y="89945"/>
                    <a:pt x="534120" y="89945"/>
                  </a:cubicBezTo>
                  <a:lnTo>
                    <a:pt x="534120" y="89945"/>
                  </a:lnTo>
                  <a:cubicBezTo>
                    <a:pt x="534025" y="89945"/>
                    <a:pt x="534120" y="89945"/>
                    <a:pt x="534120" y="89945"/>
                  </a:cubicBezTo>
                  <a:cubicBezTo>
                    <a:pt x="534120" y="89945"/>
                    <a:pt x="534120" y="89945"/>
                    <a:pt x="534120" y="89945"/>
                  </a:cubicBezTo>
                  <a:cubicBezTo>
                    <a:pt x="534120" y="89945"/>
                    <a:pt x="534120" y="89945"/>
                    <a:pt x="534120" y="89945"/>
                  </a:cubicBezTo>
                  <a:close/>
                  <a:moveTo>
                    <a:pt x="536311" y="76515"/>
                  </a:moveTo>
                  <a:cubicBezTo>
                    <a:pt x="536121" y="75848"/>
                    <a:pt x="536121" y="75182"/>
                    <a:pt x="536502" y="74515"/>
                  </a:cubicBezTo>
                  <a:cubicBezTo>
                    <a:pt x="536406" y="75182"/>
                    <a:pt x="536406" y="75848"/>
                    <a:pt x="536311" y="76515"/>
                  </a:cubicBezTo>
                  <a:close/>
                  <a:moveTo>
                    <a:pt x="533739" y="72229"/>
                  </a:moveTo>
                  <a:cubicBezTo>
                    <a:pt x="533739" y="72229"/>
                    <a:pt x="533739" y="72229"/>
                    <a:pt x="533739" y="72229"/>
                  </a:cubicBezTo>
                  <a:cubicBezTo>
                    <a:pt x="533835" y="72134"/>
                    <a:pt x="533835" y="72134"/>
                    <a:pt x="533835" y="72134"/>
                  </a:cubicBezTo>
                  <a:cubicBezTo>
                    <a:pt x="533835" y="72229"/>
                    <a:pt x="533739" y="72229"/>
                    <a:pt x="533739" y="72229"/>
                  </a:cubicBezTo>
                  <a:close/>
                  <a:moveTo>
                    <a:pt x="165217" y="5649"/>
                  </a:moveTo>
                  <a:cubicBezTo>
                    <a:pt x="165122" y="5554"/>
                    <a:pt x="165027" y="5649"/>
                    <a:pt x="164931" y="5554"/>
                  </a:cubicBezTo>
                  <a:cubicBezTo>
                    <a:pt x="165027" y="5458"/>
                    <a:pt x="165122" y="5458"/>
                    <a:pt x="165122" y="5363"/>
                  </a:cubicBezTo>
                  <a:cubicBezTo>
                    <a:pt x="165122" y="5554"/>
                    <a:pt x="165122" y="5649"/>
                    <a:pt x="165217" y="5649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2" name="Freeform: Shape 44">
              <a:extLst>
                <a:ext uri="{FF2B5EF4-FFF2-40B4-BE49-F238E27FC236}">
                  <a16:creationId xmlns:a16="http://schemas.microsoft.com/office/drawing/2014/main" id="{02E0A6AA-5109-D3EC-D850-383330A618F9}"/>
                </a:ext>
              </a:extLst>
            </p:cNvPr>
            <p:cNvSpPr/>
            <p:nvPr/>
          </p:nvSpPr>
          <p:spPr>
            <a:xfrm>
              <a:off x="7266526" y="5123782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63" name="Graphic 6">
            <a:extLst>
              <a:ext uri="{FF2B5EF4-FFF2-40B4-BE49-F238E27FC236}">
                <a16:creationId xmlns:a16="http://schemas.microsoft.com/office/drawing/2014/main" id="{DD2BEC3A-3037-2B00-552C-46FD7510BC96}"/>
              </a:ext>
            </a:extLst>
          </p:cNvPr>
          <p:cNvGrpSpPr/>
          <p:nvPr/>
        </p:nvGrpSpPr>
        <p:grpSpPr>
          <a:xfrm>
            <a:off x="-165505" y="6618602"/>
            <a:ext cx="2684171" cy="1319146"/>
            <a:chOff x="-1591518" y="5517808"/>
            <a:chExt cx="2684171" cy="1319146"/>
          </a:xfrm>
          <a:solidFill>
            <a:schemeClr val="bg1"/>
          </a:solidFill>
        </p:grpSpPr>
        <p:sp>
          <p:nvSpPr>
            <p:cNvPr id="164" name="Freeform: Shape 47">
              <a:extLst>
                <a:ext uri="{FF2B5EF4-FFF2-40B4-BE49-F238E27FC236}">
                  <a16:creationId xmlns:a16="http://schemas.microsoft.com/office/drawing/2014/main" id="{37F017A7-DFFC-CDB4-2EF7-9B1F34172EA2}"/>
                </a:ext>
              </a:extLst>
            </p:cNvPr>
            <p:cNvSpPr/>
            <p:nvPr/>
          </p:nvSpPr>
          <p:spPr>
            <a:xfrm>
              <a:off x="-490289" y="5517808"/>
              <a:ext cx="225381" cy="226926"/>
            </a:xfrm>
            <a:custGeom>
              <a:avLst/>
              <a:gdLst>
                <a:gd name="connsiteX0" fmla="*/ 3721 w 225381"/>
                <a:gd name="connsiteY0" fmla="*/ 141870 h 226926"/>
                <a:gd name="connsiteX1" fmla="*/ 87795 w 225381"/>
                <a:gd name="connsiteY1" fmla="*/ 223180 h 226926"/>
                <a:gd name="connsiteX2" fmla="*/ 221393 w 225381"/>
                <a:gd name="connsiteY2" fmla="*/ 147628 h 226926"/>
                <a:gd name="connsiteX3" fmla="*/ 208264 w 225381"/>
                <a:gd name="connsiteY3" fmla="*/ 61941 h 226926"/>
                <a:gd name="connsiteX4" fmla="*/ 205270 w 225381"/>
                <a:gd name="connsiteY4" fmla="*/ 55492 h 226926"/>
                <a:gd name="connsiteX5" fmla="*/ 56239 w 225381"/>
                <a:gd name="connsiteY5" fmla="*/ 16103 h 226926"/>
                <a:gd name="connsiteX6" fmla="*/ 15238 w 225381"/>
                <a:gd name="connsiteY6" fmla="*/ 56413 h 226926"/>
                <a:gd name="connsiteX7" fmla="*/ 3721 w 225381"/>
                <a:gd name="connsiteY7" fmla="*/ 141870 h 22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381" h="226926">
                  <a:moveTo>
                    <a:pt x="3721" y="141870"/>
                  </a:moveTo>
                  <a:cubicBezTo>
                    <a:pt x="14777" y="182180"/>
                    <a:pt x="47946" y="212354"/>
                    <a:pt x="87795" y="223180"/>
                  </a:cubicBezTo>
                  <a:cubicBezTo>
                    <a:pt x="144920" y="238613"/>
                    <a:pt x="205500" y="204983"/>
                    <a:pt x="221393" y="147628"/>
                  </a:cubicBezTo>
                  <a:cubicBezTo>
                    <a:pt x="230146" y="116302"/>
                    <a:pt x="223927" y="86358"/>
                    <a:pt x="208264" y="61941"/>
                  </a:cubicBezTo>
                  <a:cubicBezTo>
                    <a:pt x="207112" y="59868"/>
                    <a:pt x="206652" y="57565"/>
                    <a:pt x="205270" y="55492"/>
                  </a:cubicBezTo>
                  <a:cubicBezTo>
                    <a:pt x="177859" y="8732"/>
                    <a:pt x="103919" y="-19600"/>
                    <a:pt x="56239" y="16103"/>
                  </a:cubicBezTo>
                  <a:cubicBezTo>
                    <a:pt x="38042" y="29694"/>
                    <a:pt x="26985" y="36373"/>
                    <a:pt x="15238" y="56413"/>
                  </a:cubicBezTo>
                  <a:cubicBezTo>
                    <a:pt x="266" y="81751"/>
                    <a:pt x="-3881" y="113308"/>
                    <a:pt x="3721" y="14187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65" name="Freeform: Shape 48">
              <a:extLst>
                <a:ext uri="{FF2B5EF4-FFF2-40B4-BE49-F238E27FC236}">
                  <a16:creationId xmlns:a16="http://schemas.microsoft.com/office/drawing/2014/main" id="{AA54718A-4A79-8EB1-5CDE-7D170457975D}"/>
                </a:ext>
              </a:extLst>
            </p:cNvPr>
            <p:cNvSpPr/>
            <p:nvPr/>
          </p:nvSpPr>
          <p:spPr>
            <a:xfrm>
              <a:off x="-137049" y="5904208"/>
              <a:ext cx="202415" cy="202912"/>
            </a:xfrm>
            <a:custGeom>
              <a:avLst/>
              <a:gdLst>
                <a:gd name="connsiteX0" fmla="*/ 49893 w 202415"/>
                <a:gd name="connsiteY0" fmla="*/ 189203 h 202912"/>
                <a:gd name="connsiteX1" fmla="*/ 188789 w 202415"/>
                <a:gd name="connsiteY1" fmla="*/ 153039 h 202912"/>
                <a:gd name="connsiteX2" fmla="*/ 128440 w 202415"/>
                <a:gd name="connsiteY2" fmla="*/ 3778 h 202912"/>
                <a:gd name="connsiteX3" fmla="*/ 29623 w 202415"/>
                <a:gd name="connsiteY3" fmla="*/ 29576 h 202912"/>
                <a:gd name="connsiteX4" fmla="*/ 49893 w 202415"/>
                <a:gd name="connsiteY4" fmla="*/ 189203 h 20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2415" h="202912">
                  <a:moveTo>
                    <a:pt x="49893" y="189203"/>
                  </a:moveTo>
                  <a:cubicBezTo>
                    <a:pt x="97574" y="217304"/>
                    <a:pt x="160918" y="200720"/>
                    <a:pt x="188789" y="153039"/>
                  </a:cubicBezTo>
                  <a:cubicBezTo>
                    <a:pt x="221959" y="96836"/>
                    <a:pt x="191784" y="20823"/>
                    <a:pt x="128440" y="3778"/>
                  </a:cubicBezTo>
                  <a:cubicBezTo>
                    <a:pt x="91816" y="-6127"/>
                    <a:pt x="56804" y="3778"/>
                    <a:pt x="29623" y="29576"/>
                  </a:cubicBezTo>
                  <a:cubicBezTo>
                    <a:pt x="-18288" y="74953"/>
                    <a:pt x="-5619" y="156494"/>
                    <a:pt x="49893" y="189203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6" name="Freeform: Shape 49">
              <a:extLst>
                <a:ext uri="{FF2B5EF4-FFF2-40B4-BE49-F238E27FC236}">
                  <a16:creationId xmlns:a16="http://schemas.microsoft.com/office/drawing/2014/main" id="{9227F130-ED4C-9D23-6C88-4F96B7CC11CD}"/>
                </a:ext>
              </a:extLst>
            </p:cNvPr>
            <p:cNvSpPr/>
            <p:nvPr/>
          </p:nvSpPr>
          <p:spPr>
            <a:xfrm>
              <a:off x="386323" y="5963417"/>
              <a:ext cx="223424" cy="220117"/>
            </a:xfrm>
            <a:custGeom>
              <a:avLst/>
              <a:gdLst>
                <a:gd name="connsiteX0" fmla="*/ 14844 w 223424"/>
                <a:gd name="connsiteY0" fmla="*/ 164315 h 220117"/>
                <a:gd name="connsiteX1" fmla="*/ 109515 w 223424"/>
                <a:gd name="connsiteY1" fmla="*/ 218906 h 220117"/>
                <a:gd name="connsiteX2" fmla="*/ 113891 w 223424"/>
                <a:gd name="connsiteY2" fmla="*/ 219597 h 220117"/>
                <a:gd name="connsiteX3" fmla="*/ 219618 w 223424"/>
                <a:gd name="connsiteY3" fmla="*/ 139438 h 220117"/>
                <a:gd name="connsiteX4" fmla="*/ 143375 w 223424"/>
                <a:gd name="connsiteY4" fmla="*/ 4689 h 220117"/>
                <a:gd name="connsiteX5" fmla="*/ 138998 w 223424"/>
                <a:gd name="connsiteY5" fmla="*/ 3537 h 220117"/>
                <a:gd name="connsiteX6" fmla="*/ 3788 w 223424"/>
                <a:gd name="connsiteY6" fmla="*/ 79780 h 220117"/>
                <a:gd name="connsiteX7" fmla="*/ 14844 w 223424"/>
                <a:gd name="connsiteY7" fmla="*/ 164315 h 2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424" h="220117">
                  <a:moveTo>
                    <a:pt x="14844" y="164315"/>
                  </a:moveTo>
                  <a:cubicBezTo>
                    <a:pt x="36036" y="200709"/>
                    <a:pt x="69666" y="214069"/>
                    <a:pt x="109515" y="218906"/>
                  </a:cubicBezTo>
                  <a:lnTo>
                    <a:pt x="113891" y="219597"/>
                  </a:lnTo>
                  <a:cubicBezTo>
                    <a:pt x="161342" y="225356"/>
                    <a:pt x="207640" y="182282"/>
                    <a:pt x="219618" y="139438"/>
                  </a:cubicBezTo>
                  <a:cubicBezTo>
                    <a:pt x="235281" y="83005"/>
                    <a:pt x="201191" y="19430"/>
                    <a:pt x="143375" y="4689"/>
                  </a:cubicBezTo>
                  <a:cubicBezTo>
                    <a:pt x="141993" y="4228"/>
                    <a:pt x="140611" y="3998"/>
                    <a:pt x="138998" y="3537"/>
                  </a:cubicBezTo>
                  <a:cubicBezTo>
                    <a:pt x="81183" y="-11205"/>
                    <a:pt x="20142" y="21273"/>
                    <a:pt x="3788" y="79780"/>
                  </a:cubicBezTo>
                  <a:cubicBezTo>
                    <a:pt x="-3813" y="108112"/>
                    <a:pt x="102" y="138978"/>
                    <a:pt x="14844" y="164315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7" name="Freeform: Shape 50">
              <a:extLst>
                <a:ext uri="{FF2B5EF4-FFF2-40B4-BE49-F238E27FC236}">
                  <a16:creationId xmlns:a16="http://schemas.microsoft.com/office/drawing/2014/main" id="{A91B1082-C5FC-48DC-C14D-086DFE410A00}"/>
                </a:ext>
              </a:extLst>
            </p:cNvPr>
            <p:cNvSpPr/>
            <p:nvPr/>
          </p:nvSpPr>
          <p:spPr>
            <a:xfrm>
              <a:off x="-1307894" y="5778139"/>
              <a:ext cx="194771" cy="193961"/>
            </a:xfrm>
            <a:custGeom>
              <a:avLst/>
              <a:gdLst>
                <a:gd name="connsiteX0" fmla="*/ 2923 w 194771"/>
                <a:gd name="connsiteY0" fmla="*/ 118791 h 193961"/>
                <a:gd name="connsiteX1" fmla="*/ 4074 w 194771"/>
                <a:gd name="connsiteY1" fmla="*/ 123397 h 193961"/>
                <a:gd name="connsiteX2" fmla="*/ 166235 w 194771"/>
                <a:gd name="connsiteY2" fmla="*/ 166702 h 193961"/>
                <a:gd name="connsiteX3" fmla="*/ 191342 w 194771"/>
                <a:gd name="connsiteY3" fmla="*/ 72262 h 193961"/>
                <a:gd name="connsiteX4" fmla="*/ 97823 w 194771"/>
                <a:gd name="connsiteY4" fmla="*/ 856 h 193961"/>
                <a:gd name="connsiteX5" fmla="*/ 93677 w 194771"/>
                <a:gd name="connsiteY5" fmla="*/ 395 h 193961"/>
                <a:gd name="connsiteX6" fmla="*/ 27339 w 194771"/>
                <a:gd name="connsiteY6" fmla="*/ 27575 h 193961"/>
                <a:gd name="connsiteX7" fmla="*/ 2923 w 194771"/>
                <a:gd name="connsiteY7" fmla="*/ 118791 h 193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771" h="193961">
                  <a:moveTo>
                    <a:pt x="2923" y="118791"/>
                  </a:moveTo>
                  <a:cubicBezTo>
                    <a:pt x="3383" y="120403"/>
                    <a:pt x="3614" y="121785"/>
                    <a:pt x="4074" y="123397"/>
                  </a:cubicBezTo>
                  <a:cubicBezTo>
                    <a:pt x="21120" y="195034"/>
                    <a:pt x="115790" y="216916"/>
                    <a:pt x="166235" y="166702"/>
                  </a:cubicBezTo>
                  <a:cubicBezTo>
                    <a:pt x="190881" y="142285"/>
                    <a:pt x="200556" y="105661"/>
                    <a:pt x="191342" y="72262"/>
                  </a:cubicBezTo>
                  <a:cubicBezTo>
                    <a:pt x="178904" y="26654"/>
                    <a:pt x="141588" y="6154"/>
                    <a:pt x="97823" y="856"/>
                  </a:cubicBezTo>
                  <a:cubicBezTo>
                    <a:pt x="96441" y="625"/>
                    <a:pt x="95059" y="395"/>
                    <a:pt x="93677" y="395"/>
                  </a:cubicBezTo>
                  <a:cubicBezTo>
                    <a:pt x="70413" y="-2599"/>
                    <a:pt x="43002" y="11912"/>
                    <a:pt x="27339" y="27575"/>
                  </a:cubicBezTo>
                  <a:cubicBezTo>
                    <a:pt x="2923" y="51761"/>
                    <a:pt x="-4909" y="85852"/>
                    <a:pt x="2923" y="118791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8" name="Freeform: Shape 51">
              <a:extLst>
                <a:ext uri="{FF2B5EF4-FFF2-40B4-BE49-F238E27FC236}">
                  <a16:creationId xmlns:a16="http://schemas.microsoft.com/office/drawing/2014/main" id="{6712439B-8A05-B91B-DBF9-B8E453B778C6}"/>
                </a:ext>
              </a:extLst>
            </p:cNvPr>
            <p:cNvSpPr/>
            <p:nvPr/>
          </p:nvSpPr>
          <p:spPr>
            <a:xfrm>
              <a:off x="-893447" y="5758280"/>
              <a:ext cx="169698" cy="169846"/>
            </a:xfrm>
            <a:custGeom>
              <a:avLst/>
              <a:gdLst>
                <a:gd name="connsiteX0" fmla="*/ 3781 w 169698"/>
                <a:gd name="connsiteY0" fmla="*/ 109166 h 169846"/>
                <a:gd name="connsiteX1" fmla="*/ 4472 w 169698"/>
                <a:gd name="connsiteY1" fmla="*/ 110779 h 169846"/>
                <a:gd name="connsiteX2" fmla="*/ 104440 w 169698"/>
                <a:gd name="connsiteY2" fmla="*/ 167673 h 169846"/>
                <a:gd name="connsiteX3" fmla="*/ 167323 w 169698"/>
                <a:gd name="connsiteY3" fmla="*/ 98570 h 169846"/>
                <a:gd name="connsiteX4" fmla="*/ 147284 w 169698"/>
                <a:gd name="connsiteY4" fmla="*/ 22097 h 169846"/>
                <a:gd name="connsiteX5" fmla="*/ 52152 w 169698"/>
                <a:gd name="connsiteY5" fmla="*/ 9659 h 169846"/>
                <a:gd name="connsiteX6" fmla="*/ 25202 w 169698"/>
                <a:gd name="connsiteY6" fmla="*/ 28086 h 169846"/>
                <a:gd name="connsiteX7" fmla="*/ 3781 w 169698"/>
                <a:gd name="connsiteY7" fmla="*/ 109166 h 16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9698" h="169846">
                  <a:moveTo>
                    <a:pt x="3781" y="109166"/>
                  </a:moveTo>
                  <a:cubicBezTo>
                    <a:pt x="4011" y="109627"/>
                    <a:pt x="4241" y="110318"/>
                    <a:pt x="4472" y="110779"/>
                  </a:cubicBezTo>
                  <a:cubicBezTo>
                    <a:pt x="22208" y="154083"/>
                    <a:pt x="56529" y="177347"/>
                    <a:pt x="104440" y="167673"/>
                  </a:cubicBezTo>
                  <a:cubicBezTo>
                    <a:pt x="138531" y="160993"/>
                    <a:pt x="160183" y="130358"/>
                    <a:pt x="167323" y="98570"/>
                  </a:cubicBezTo>
                  <a:cubicBezTo>
                    <a:pt x="173542" y="70930"/>
                    <a:pt x="167784" y="42828"/>
                    <a:pt x="147284" y="22097"/>
                  </a:cubicBezTo>
                  <a:cubicBezTo>
                    <a:pt x="120333" y="-5083"/>
                    <a:pt x="85091" y="-4623"/>
                    <a:pt x="52152" y="9659"/>
                  </a:cubicBezTo>
                  <a:cubicBezTo>
                    <a:pt x="42017" y="14265"/>
                    <a:pt x="33955" y="20945"/>
                    <a:pt x="25202" y="28086"/>
                  </a:cubicBezTo>
                  <a:cubicBezTo>
                    <a:pt x="4932" y="44901"/>
                    <a:pt x="-6354" y="84289"/>
                    <a:pt x="3781" y="109166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grpSp>
          <p:nvGrpSpPr>
            <p:cNvPr id="169" name="Graphic 6">
              <a:extLst>
                <a:ext uri="{FF2B5EF4-FFF2-40B4-BE49-F238E27FC236}">
                  <a16:creationId xmlns:a16="http://schemas.microsoft.com/office/drawing/2014/main" id="{FE958DA6-34BD-1D22-59C4-135A9484EAAB}"/>
                </a:ext>
              </a:extLst>
            </p:cNvPr>
            <p:cNvGrpSpPr/>
            <p:nvPr/>
          </p:nvGrpSpPr>
          <p:grpSpPr>
            <a:xfrm>
              <a:off x="841239" y="6094163"/>
              <a:ext cx="170709" cy="162987"/>
              <a:chOff x="841239" y="6094163"/>
              <a:chExt cx="170709" cy="162987"/>
            </a:xfrm>
            <a:grpFill/>
          </p:grpSpPr>
          <p:sp>
            <p:nvSpPr>
              <p:cNvPr id="182" name="Freeform: Shape 65">
                <a:extLst>
                  <a:ext uri="{FF2B5EF4-FFF2-40B4-BE49-F238E27FC236}">
                    <a16:creationId xmlns:a16="http://schemas.microsoft.com/office/drawing/2014/main" id="{E730CBD0-8197-5F5C-FD86-99A6B6D68755}"/>
                  </a:ext>
                </a:extLst>
              </p:cNvPr>
              <p:cNvSpPr/>
              <p:nvPr/>
            </p:nvSpPr>
            <p:spPr>
              <a:xfrm>
                <a:off x="841239" y="6094163"/>
                <a:ext cx="170709" cy="162987"/>
              </a:xfrm>
              <a:custGeom>
                <a:avLst/>
                <a:gdLst>
                  <a:gd name="connsiteX0" fmla="*/ 10707 w 170709"/>
                  <a:gd name="connsiteY0" fmla="*/ 123402 h 162987"/>
                  <a:gd name="connsiteX1" fmla="*/ 121501 w 170709"/>
                  <a:gd name="connsiteY1" fmla="*/ 152656 h 162987"/>
                  <a:gd name="connsiteX2" fmla="*/ 153288 w 170709"/>
                  <a:gd name="connsiteY2" fmla="*/ 122251 h 162987"/>
                  <a:gd name="connsiteX3" fmla="*/ 155822 w 170709"/>
                  <a:gd name="connsiteY3" fmla="*/ 118796 h 162987"/>
                  <a:gd name="connsiteX4" fmla="*/ 150754 w 170709"/>
                  <a:gd name="connsiteY4" fmla="*/ 124324 h 162987"/>
                  <a:gd name="connsiteX5" fmla="*/ 137164 w 170709"/>
                  <a:gd name="connsiteY5" fmla="*/ 16063 h 162987"/>
                  <a:gd name="connsiteX6" fmla="*/ 107911 w 170709"/>
                  <a:gd name="connsiteY6" fmla="*/ 3164 h 162987"/>
                  <a:gd name="connsiteX7" fmla="*/ 24067 w 170709"/>
                  <a:gd name="connsiteY7" fmla="*/ 25277 h 162987"/>
                  <a:gd name="connsiteX8" fmla="*/ 10707 w 170709"/>
                  <a:gd name="connsiteY8" fmla="*/ 123402 h 16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709" h="162987">
                    <a:moveTo>
                      <a:pt x="10707" y="123402"/>
                    </a:moveTo>
                    <a:cubicBezTo>
                      <a:pt x="33510" y="162561"/>
                      <a:pt x="82343" y="173387"/>
                      <a:pt x="121501" y="152656"/>
                    </a:cubicBezTo>
                    <a:cubicBezTo>
                      <a:pt x="134861" y="145515"/>
                      <a:pt x="145456" y="135150"/>
                      <a:pt x="153288" y="122251"/>
                    </a:cubicBezTo>
                    <a:cubicBezTo>
                      <a:pt x="153979" y="121099"/>
                      <a:pt x="154900" y="119947"/>
                      <a:pt x="155822" y="118796"/>
                    </a:cubicBezTo>
                    <a:cubicBezTo>
                      <a:pt x="154440" y="120408"/>
                      <a:pt x="153288" y="121560"/>
                      <a:pt x="150754" y="124324"/>
                    </a:cubicBezTo>
                    <a:cubicBezTo>
                      <a:pt x="183693" y="90464"/>
                      <a:pt x="173558" y="41631"/>
                      <a:pt x="137164" y="16063"/>
                    </a:cubicBezTo>
                    <a:cubicBezTo>
                      <a:pt x="128411" y="9844"/>
                      <a:pt x="118046" y="6159"/>
                      <a:pt x="107911" y="3164"/>
                    </a:cubicBezTo>
                    <a:cubicBezTo>
                      <a:pt x="75893" y="-6050"/>
                      <a:pt x="48943" y="5928"/>
                      <a:pt x="24067" y="25277"/>
                    </a:cubicBezTo>
                    <a:cubicBezTo>
                      <a:pt x="-4496" y="47390"/>
                      <a:pt x="-5878" y="94610"/>
                      <a:pt x="10707" y="123402"/>
                    </a:cubicBezTo>
                    <a:close/>
                  </a:path>
                </a:pathLst>
              </a:custGeom>
              <a:grpFill/>
              <a:ln w="22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183" name="Freeform: Shape 66">
                <a:extLst>
                  <a:ext uri="{FF2B5EF4-FFF2-40B4-BE49-F238E27FC236}">
                    <a16:creationId xmlns:a16="http://schemas.microsoft.com/office/drawing/2014/main" id="{7E2EC910-E0AB-7976-8238-C83A4A2FB1E3}"/>
                  </a:ext>
                </a:extLst>
              </p:cNvPr>
              <p:cNvSpPr/>
              <p:nvPr/>
            </p:nvSpPr>
            <p:spPr>
              <a:xfrm>
                <a:off x="996830" y="6209391"/>
                <a:ext cx="3241" cy="3566"/>
              </a:xfrm>
              <a:custGeom>
                <a:avLst/>
                <a:gdLst>
                  <a:gd name="connsiteX0" fmla="*/ 0 w 3241"/>
                  <a:gd name="connsiteY0" fmla="*/ 3567 h 3566"/>
                  <a:gd name="connsiteX1" fmla="*/ 0 w 3241"/>
                  <a:gd name="connsiteY1" fmla="*/ 3567 h 3566"/>
                  <a:gd name="connsiteX2" fmla="*/ 0 w 3241"/>
                  <a:gd name="connsiteY2" fmla="*/ 3567 h 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1" h="3566">
                    <a:moveTo>
                      <a:pt x="0" y="3567"/>
                    </a:moveTo>
                    <a:cubicBezTo>
                      <a:pt x="5298" y="-1961"/>
                      <a:pt x="3225" y="-349"/>
                      <a:pt x="0" y="3567"/>
                    </a:cubicBezTo>
                    <a:lnTo>
                      <a:pt x="0" y="3567"/>
                    </a:lnTo>
                    <a:close/>
                  </a:path>
                </a:pathLst>
              </a:custGeom>
              <a:grpFill/>
              <a:ln w="22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</p:grpSp>
        <p:sp>
          <p:nvSpPr>
            <p:cNvPr id="170" name="Freeform: Shape 53">
              <a:extLst>
                <a:ext uri="{FF2B5EF4-FFF2-40B4-BE49-F238E27FC236}">
                  <a16:creationId xmlns:a16="http://schemas.microsoft.com/office/drawing/2014/main" id="{C10DD0D8-DAB8-C81C-7434-DEA59EF7CDDE}"/>
                </a:ext>
              </a:extLst>
            </p:cNvPr>
            <p:cNvSpPr/>
            <p:nvPr/>
          </p:nvSpPr>
          <p:spPr>
            <a:xfrm>
              <a:off x="147892" y="6294574"/>
              <a:ext cx="150601" cy="143811"/>
            </a:xfrm>
            <a:custGeom>
              <a:avLst/>
              <a:gdLst>
                <a:gd name="connsiteX0" fmla="*/ 88811 w 150601"/>
                <a:gd name="connsiteY0" fmla="*/ 140433 h 143811"/>
                <a:gd name="connsiteX1" fmla="*/ 119447 w 150601"/>
                <a:gd name="connsiteY1" fmla="*/ 123849 h 143811"/>
                <a:gd name="connsiteX2" fmla="*/ 119908 w 150601"/>
                <a:gd name="connsiteY2" fmla="*/ 123618 h 143811"/>
                <a:gd name="connsiteX3" fmla="*/ 120138 w 150601"/>
                <a:gd name="connsiteY3" fmla="*/ 15588 h 143811"/>
                <a:gd name="connsiteX4" fmla="*/ 90424 w 150601"/>
                <a:gd name="connsiteY4" fmla="*/ 2459 h 143811"/>
                <a:gd name="connsiteX5" fmla="*/ 2664 w 150601"/>
                <a:gd name="connsiteY5" fmla="*/ 51982 h 143811"/>
                <a:gd name="connsiteX6" fmla="*/ 2203 w 150601"/>
                <a:gd name="connsiteY6" fmla="*/ 53364 h 143811"/>
                <a:gd name="connsiteX7" fmla="*/ 88811 w 150601"/>
                <a:gd name="connsiteY7" fmla="*/ 140433 h 14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601" h="143811">
                  <a:moveTo>
                    <a:pt x="88811" y="140433"/>
                  </a:moveTo>
                  <a:cubicBezTo>
                    <a:pt x="98716" y="136978"/>
                    <a:pt x="111615" y="131911"/>
                    <a:pt x="119447" y="123849"/>
                  </a:cubicBezTo>
                  <a:cubicBezTo>
                    <a:pt x="119677" y="123849"/>
                    <a:pt x="119677" y="123849"/>
                    <a:pt x="119908" y="123618"/>
                  </a:cubicBezTo>
                  <a:cubicBezTo>
                    <a:pt x="160448" y="101275"/>
                    <a:pt x="161139" y="38162"/>
                    <a:pt x="120138" y="15588"/>
                  </a:cubicBezTo>
                  <a:cubicBezTo>
                    <a:pt x="110924" y="10521"/>
                    <a:pt x="100559" y="5223"/>
                    <a:pt x="90424" y="2459"/>
                  </a:cubicBezTo>
                  <a:cubicBezTo>
                    <a:pt x="53108" y="-7676"/>
                    <a:pt x="12799" y="14436"/>
                    <a:pt x="2664" y="51982"/>
                  </a:cubicBezTo>
                  <a:cubicBezTo>
                    <a:pt x="2664" y="52443"/>
                    <a:pt x="2433" y="52903"/>
                    <a:pt x="2203" y="53364"/>
                  </a:cubicBezTo>
                  <a:cubicBezTo>
                    <a:pt x="-10926" y="102657"/>
                    <a:pt x="36754" y="158169"/>
                    <a:pt x="88811" y="140433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1" name="Freeform: Shape 54">
              <a:extLst>
                <a:ext uri="{FF2B5EF4-FFF2-40B4-BE49-F238E27FC236}">
                  <a16:creationId xmlns:a16="http://schemas.microsoft.com/office/drawing/2014/main" id="{E1785869-7A03-4D58-C63C-94CE38E9C362}"/>
                </a:ext>
              </a:extLst>
            </p:cNvPr>
            <p:cNvSpPr/>
            <p:nvPr/>
          </p:nvSpPr>
          <p:spPr>
            <a:xfrm>
              <a:off x="-479197" y="5918175"/>
              <a:ext cx="167273" cy="162547"/>
            </a:xfrm>
            <a:custGeom>
              <a:avLst/>
              <a:gdLst>
                <a:gd name="connsiteX0" fmla="*/ 58967 w 167273"/>
                <a:gd name="connsiteY0" fmla="*/ 158652 h 162547"/>
                <a:gd name="connsiteX1" fmla="*/ 164003 w 167273"/>
                <a:gd name="connsiteY1" fmla="*/ 63521 h 162547"/>
                <a:gd name="connsiteX2" fmla="*/ 59198 w 167273"/>
                <a:gd name="connsiteY2" fmla="*/ 4093 h 162547"/>
                <a:gd name="connsiteX3" fmla="*/ 0 w 167273"/>
                <a:gd name="connsiteY3" fmla="*/ 81257 h 162547"/>
                <a:gd name="connsiteX4" fmla="*/ 58967 w 167273"/>
                <a:gd name="connsiteY4" fmla="*/ 158652 h 1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273" h="162547">
                  <a:moveTo>
                    <a:pt x="58967" y="158652"/>
                  </a:moveTo>
                  <a:cubicBezTo>
                    <a:pt x="111025" y="178461"/>
                    <a:pt x="183582" y="119033"/>
                    <a:pt x="164003" y="63521"/>
                  </a:cubicBezTo>
                  <a:cubicBezTo>
                    <a:pt x="150413" y="24133"/>
                    <a:pt x="103423" y="-12492"/>
                    <a:pt x="59198" y="4093"/>
                  </a:cubicBezTo>
                  <a:cubicBezTo>
                    <a:pt x="25338" y="16762"/>
                    <a:pt x="230" y="43251"/>
                    <a:pt x="0" y="81257"/>
                  </a:cubicBezTo>
                  <a:cubicBezTo>
                    <a:pt x="0" y="119494"/>
                    <a:pt x="25107" y="145983"/>
                    <a:pt x="58967" y="158652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2" name="Freeform: Shape 55">
              <a:extLst>
                <a:ext uri="{FF2B5EF4-FFF2-40B4-BE49-F238E27FC236}">
                  <a16:creationId xmlns:a16="http://schemas.microsoft.com/office/drawing/2014/main" id="{AC21C9E1-9E73-40FF-0D59-BA6228A0D054}"/>
                </a:ext>
              </a:extLst>
            </p:cNvPr>
            <p:cNvSpPr/>
            <p:nvPr/>
          </p:nvSpPr>
          <p:spPr>
            <a:xfrm>
              <a:off x="-1008292" y="6145672"/>
              <a:ext cx="185987" cy="170483"/>
            </a:xfrm>
            <a:custGeom>
              <a:avLst/>
              <a:gdLst>
                <a:gd name="connsiteX0" fmla="*/ 0 w 185987"/>
                <a:gd name="connsiteY0" fmla="*/ 87787 h 170483"/>
                <a:gd name="connsiteX1" fmla="*/ 82232 w 185987"/>
                <a:gd name="connsiteY1" fmla="*/ 170480 h 170483"/>
                <a:gd name="connsiteX2" fmla="*/ 162851 w 185987"/>
                <a:gd name="connsiteY2" fmla="*/ 134546 h 170483"/>
                <a:gd name="connsiteX3" fmla="*/ 175520 w 185987"/>
                <a:gd name="connsiteY3" fmla="*/ 38724 h 170483"/>
                <a:gd name="connsiteX4" fmla="*/ 73249 w 185987"/>
                <a:gd name="connsiteY4" fmla="*/ 7398 h 170483"/>
                <a:gd name="connsiteX5" fmla="*/ 0 w 185987"/>
                <a:gd name="connsiteY5" fmla="*/ 87787 h 17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5987" h="170483">
                  <a:moveTo>
                    <a:pt x="0" y="87787"/>
                  </a:moveTo>
                  <a:cubicBezTo>
                    <a:pt x="0" y="132243"/>
                    <a:pt x="37315" y="170940"/>
                    <a:pt x="82232" y="170480"/>
                  </a:cubicBezTo>
                  <a:cubicBezTo>
                    <a:pt x="112867" y="170019"/>
                    <a:pt x="142812" y="158502"/>
                    <a:pt x="162851" y="134546"/>
                  </a:cubicBezTo>
                  <a:cubicBezTo>
                    <a:pt x="185886" y="106675"/>
                    <a:pt x="194639" y="71663"/>
                    <a:pt x="175520" y="38724"/>
                  </a:cubicBezTo>
                  <a:cubicBezTo>
                    <a:pt x="154790" y="3021"/>
                    <a:pt x="109873" y="-9417"/>
                    <a:pt x="73249" y="7398"/>
                  </a:cubicBezTo>
                  <a:cubicBezTo>
                    <a:pt x="32709" y="15229"/>
                    <a:pt x="0" y="42640"/>
                    <a:pt x="0" y="87787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3" name="Freeform: Shape 56">
              <a:extLst>
                <a:ext uri="{FF2B5EF4-FFF2-40B4-BE49-F238E27FC236}">
                  <a16:creationId xmlns:a16="http://schemas.microsoft.com/office/drawing/2014/main" id="{708D1DCC-8EBC-0E48-72C3-8736833EFCD7}"/>
                </a:ext>
              </a:extLst>
            </p:cNvPr>
            <p:cNvSpPr/>
            <p:nvPr/>
          </p:nvSpPr>
          <p:spPr>
            <a:xfrm>
              <a:off x="-1591518" y="5934015"/>
              <a:ext cx="145346" cy="145345"/>
            </a:xfrm>
            <a:custGeom>
              <a:avLst/>
              <a:gdLst>
                <a:gd name="connsiteX0" fmla="*/ 72559 w 145346"/>
                <a:gd name="connsiteY0" fmla="*/ 145346 h 145345"/>
                <a:gd name="connsiteX1" fmla="*/ 145347 w 145346"/>
                <a:gd name="connsiteY1" fmla="*/ 72788 h 145345"/>
                <a:gd name="connsiteX2" fmla="*/ 72789 w 145346"/>
                <a:gd name="connsiteY2" fmla="*/ 0 h 145345"/>
                <a:gd name="connsiteX3" fmla="*/ 1 w 145346"/>
                <a:gd name="connsiteY3" fmla="*/ 72558 h 145345"/>
                <a:gd name="connsiteX4" fmla="*/ 72559 w 145346"/>
                <a:gd name="connsiteY4" fmla="*/ 145346 h 145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46" h="145345">
                  <a:moveTo>
                    <a:pt x="72559" y="145346"/>
                  </a:moveTo>
                  <a:cubicBezTo>
                    <a:pt x="112178" y="145346"/>
                    <a:pt x="145347" y="112407"/>
                    <a:pt x="145347" y="72788"/>
                  </a:cubicBezTo>
                  <a:cubicBezTo>
                    <a:pt x="145347" y="33169"/>
                    <a:pt x="112408" y="0"/>
                    <a:pt x="72789" y="0"/>
                  </a:cubicBezTo>
                  <a:cubicBezTo>
                    <a:pt x="33170" y="0"/>
                    <a:pt x="1" y="32939"/>
                    <a:pt x="1" y="72558"/>
                  </a:cubicBezTo>
                  <a:cubicBezTo>
                    <a:pt x="-229" y="112176"/>
                    <a:pt x="32710" y="145346"/>
                    <a:pt x="72559" y="145346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4" name="Freeform: Shape 57">
              <a:extLst>
                <a:ext uri="{FF2B5EF4-FFF2-40B4-BE49-F238E27FC236}">
                  <a16:creationId xmlns:a16="http://schemas.microsoft.com/office/drawing/2014/main" id="{503CFB13-4F4C-3C51-E222-F33D6F09918E}"/>
                </a:ext>
              </a:extLst>
            </p:cNvPr>
            <p:cNvSpPr/>
            <p:nvPr/>
          </p:nvSpPr>
          <p:spPr>
            <a:xfrm>
              <a:off x="572080" y="6436327"/>
              <a:ext cx="142855" cy="139758"/>
            </a:xfrm>
            <a:custGeom>
              <a:avLst/>
              <a:gdLst>
                <a:gd name="connsiteX0" fmla="*/ 87300 w 142855"/>
                <a:gd name="connsiteY0" fmla="*/ 136194 h 139758"/>
                <a:gd name="connsiteX1" fmla="*/ 100890 w 142855"/>
                <a:gd name="connsiteY1" fmla="*/ 131127 h 139758"/>
                <a:gd name="connsiteX2" fmla="*/ 142813 w 142855"/>
                <a:gd name="connsiteY2" fmla="*/ 76306 h 139758"/>
                <a:gd name="connsiteX3" fmla="*/ 69334 w 142855"/>
                <a:gd name="connsiteY3" fmla="*/ 523 h 139758"/>
                <a:gd name="connsiteX4" fmla="*/ 1 w 142855"/>
                <a:gd name="connsiteY4" fmla="*/ 69626 h 139758"/>
                <a:gd name="connsiteX5" fmla="*/ 87300 w 142855"/>
                <a:gd name="connsiteY5" fmla="*/ 136194 h 139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55" h="139758">
                  <a:moveTo>
                    <a:pt x="87300" y="136194"/>
                  </a:moveTo>
                  <a:cubicBezTo>
                    <a:pt x="91907" y="134582"/>
                    <a:pt x="96284" y="132739"/>
                    <a:pt x="100890" y="131127"/>
                  </a:cubicBezTo>
                  <a:cubicBezTo>
                    <a:pt x="125537" y="121222"/>
                    <a:pt x="141891" y="103947"/>
                    <a:pt x="142813" y="76306"/>
                  </a:cubicBezTo>
                  <a:cubicBezTo>
                    <a:pt x="144195" y="37608"/>
                    <a:pt x="112177" y="-5235"/>
                    <a:pt x="69334" y="523"/>
                  </a:cubicBezTo>
                  <a:cubicBezTo>
                    <a:pt x="32018" y="5360"/>
                    <a:pt x="1" y="27934"/>
                    <a:pt x="1" y="69626"/>
                  </a:cubicBezTo>
                  <a:cubicBezTo>
                    <a:pt x="-230" y="110857"/>
                    <a:pt x="44457" y="152318"/>
                    <a:pt x="87300" y="136194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5" name="Freeform: Shape 58">
              <a:extLst>
                <a:ext uri="{FF2B5EF4-FFF2-40B4-BE49-F238E27FC236}">
                  <a16:creationId xmlns:a16="http://schemas.microsoft.com/office/drawing/2014/main" id="{083EADB3-6438-1DB0-85F9-15857D97C1CD}"/>
                </a:ext>
              </a:extLst>
            </p:cNvPr>
            <p:cNvSpPr/>
            <p:nvPr/>
          </p:nvSpPr>
          <p:spPr>
            <a:xfrm>
              <a:off x="-302813" y="6385557"/>
              <a:ext cx="121793" cy="111570"/>
            </a:xfrm>
            <a:custGeom>
              <a:avLst/>
              <a:gdLst>
                <a:gd name="connsiteX0" fmla="*/ 39446 w 121793"/>
                <a:gd name="connsiteY0" fmla="*/ 108879 h 111570"/>
                <a:gd name="connsiteX1" fmla="*/ 67778 w 121793"/>
                <a:gd name="connsiteY1" fmla="*/ 111413 h 111570"/>
                <a:gd name="connsiteX2" fmla="*/ 68009 w 121793"/>
                <a:gd name="connsiteY2" fmla="*/ 158 h 111570"/>
                <a:gd name="connsiteX3" fmla="*/ 39676 w 121793"/>
                <a:gd name="connsiteY3" fmla="*/ 2692 h 111570"/>
                <a:gd name="connsiteX4" fmla="*/ 39446 w 121793"/>
                <a:gd name="connsiteY4" fmla="*/ 108879 h 111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793" h="111570">
                  <a:moveTo>
                    <a:pt x="39446" y="108879"/>
                  </a:moveTo>
                  <a:cubicBezTo>
                    <a:pt x="49121" y="111413"/>
                    <a:pt x="58104" y="111874"/>
                    <a:pt x="67778" y="111413"/>
                  </a:cubicBezTo>
                  <a:cubicBezTo>
                    <a:pt x="139645" y="108419"/>
                    <a:pt x="139875" y="3613"/>
                    <a:pt x="68009" y="158"/>
                  </a:cubicBezTo>
                  <a:cubicBezTo>
                    <a:pt x="58334" y="-303"/>
                    <a:pt x="49121" y="158"/>
                    <a:pt x="39676" y="2692"/>
                  </a:cubicBezTo>
                  <a:cubicBezTo>
                    <a:pt x="-13072" y="15821"/>
                    <a:pt x="-13302" y="95519"/>
                    <a:pt x="39446" y="108879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6" name="Freeform: Shape 59">
              <a:extLst>
                <a:ext uri="{FF2B5EF4-FFF2-40B4-BE49-F238E27FC236}">
                  <a16:creationId xmlns:a16="http://schemas.microsoft.com/office/drawing/2014/main" id="{53B18B6F-D938-7D7A-36F3-F371789AF996}"/>
                </a:ext>
              </a:extLst>
            </p:cNvPr>
            <p:cNvSpPr/>
            <p:nvPr/>
          </p:nvSpPr>
          <p:spPr>
            <a:xfrm>
              <a:off x="-691631" y="6260034"/>
              <a:ext cx="90172" cy="94929"/>
            </a:xfrm>
            <a:custGeom>
              <a:avLst/>
              <a:gdLst>
                <a:gd name="connsiteX0" fmla="*/ 90122 w 90172"/>
                <a:gd name="connsiteY0" fmla="*/ 51510 h 94929"/>
                <a:gd name="connsiteX1" fmla="*/ 89662 w 90172"/>
                <a:gd name="connsiteY1" fmla="*/ 43218 h 94929"/>
                <a:gd name="connsiteX2" fmla="*/ 520 w 90172"/>
                <a:gd name="connsiteY2" fmla="*/ 42988 h 94929"/>
                <a:gd name="connsiteX3" fmla="*/ 59 w 90172"/>
                <a:gd name="connsiteY3" fmla="*/ 51280 h 94929"/>
                <a:gd name="connsiteX4" fmla="*/ 90122 w 90172"/>
                <a:gd name="connsiteY4" fmla="*/ 51510 h 9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172" h="94929">
                  <a:moveTo>
                    <a:pt x="90122" y="51510"/>
                  </a:moveTo>
                  <a:cubicBezTo>
                    <a:pt x="89892" y="48746"/>
                    <a:pt x="89892" y="45982"/>
                    <a:pt x="89662" y="43218"/>
                  </a:cubicBezTo>
                  <a:cubicBezTo>
                    <a:pt x="87128" y="-14368"/>
                    <a:pt x="3284" y="-14368"/>
                    <a:pt x="520" y="42988"/>
                  </a:cubicBezTo>
                  <a:cubicBezTo>
                    <a:pt x="289" y="45752"/>
                    <a:pt x="289" y="48516"/>
                    <a:pt x="59" y="51280"/>
                  </a:cubicBezTo>
                  <a:cubicBezTo>
                    <a:pt x="-2705" y="109326"/>
                    <a:pt x="92656" y="109556"/>
                    <a:pt x="90122" y="5151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7" name="Freeform: Shape 60">
              <a:extLst>
                <a:ext uri="{FF2B5EF4-FFF2-40B4-BE49-F238E27FC236}">
                  <a16:creationId xmlns:a16="http://schemas.microsoft.com/office/drawing/2014/main" id="{FCDF053B-8C4B-2E2E-4339-D350FEF6F69D}"/>
                </a:ext>
              </a:extLst>
            </p:cNvPr>
            <p:cNvSpPr/>
            <p:nvPr/>
          </p:nvSpPr>
          <p:spPr>
            <a:xfrm>
              <a:off x="-1381388" y="6300718"/>
              <a:ext cx="115746" cy="119547"/>
            </a:xfrm>
            <a:custGeom>
              <a:avLst/>
              <a:gdLst>
                <a:gd name="connsiteX0" fmla="*/ 57758 w 115746"/>
                <a:gd name="connsiteY0" fmla="*/ 119548 h 119547"/>
                <a:gd name="connsiteX1" fmla="*/ 57989 w 115746"/>
                <a:gd name="connsiteY1" fmla="*/ 0 h 119547"/>
                <a:gd name="connsiteX2" fmla="*/ 57758 w 115746"/>
                <a:gd name="connsiteY2" fmla="*/ 119548 h 119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46" h="119547">
                  <a:moveTo>
                    <a:pt x="57758" y="119548"/>
                  </a:moveTo>
                  <a:cubicBezTo>
                    <a:pt x="134923" y="119778"/>
                    <a:pt x="135153" y="231"/>
                    <a:pt x="57989" y="0"/>
                  </a:cubicBezTo>
                  <a:cubicBezTo>
                    <a:pt x="-19176" y="-230"/>
                    <a:pt x="-19406" y="119317"/>
                    <a:pt x="57758" y="119548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8" name="Freeform: Shape 61">
              <a:extLst>
                <a:ext uri="{FF2B5EF4-FFF2-40B4-BE49-F238E27FC236}">
                  <a16:creationId xmlns:a16="http://schemas.microsoft.com/office/drawing/2014/main" id="{A72FEF38-04C3-1EBE-2B29-88473E5FEAC1}"/>
                </a:ext>
              </a:extLst>
            </p:cNvPr>
            <p:cNvSpPr/>
            <p:nvPr/>
          </p:nvSpPr>
          <p:spPr>
            <a:xfrm>
              <a:off x="995375" y="6508431"/>
              <a:ext cx="97277" cy="88764"/>
            </a:xfrm>
            <a:custGeom>
              <a:avLst/>
              <a:gdLst>
                <a:gd name="connsiteX0" fmla="*/ 65260 w 97277"/>
                <a:gd name="connsiteY0" fmla="*/ 77681 h 88764"/>
                <a:gd name="connsiteX1" fmla="*/ 69406 w 97277"/>
                <a:gd name="connsiteY1" fmla="*/ 73534 h 88764"/>
                <a:gd name="connsiteX2" fmla="*/ 69867 w 97277"/>
                <a:gd name="connsiteY2" fmla="*/ 73304 h 88764"/>
                <a:gd name="connsiteX3" fmla="*/ 97277 w 97277"/>
                <a:gd name="connsiteY3" fmla="*/ 37601 h 88764"/>
                <a:gd name="connsiteX4" fmla="*/ 60192 w 97277"/>
                <a:gd name="connsiteY4" fmla="*/ 286 h 88764"/>
                <a:gd name="connsiteX5" fmla="*/ 11360 w 97277"/>
                <a:gd name="connsiteY5" fmla="*/ 23320 h 88764"/>
                <a:gd name="connsiteX6" fmla="*/ 65260 w 97277"/>
                <a:gd name="connsiteY6" fmla="*/ 77681 h 8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277" h="88764">
                  <a:moveTo>
                    <a:pt x="65260" y="77681"/>
                  </a:moveTo>
                  <a:cubicBezTo>
                    <a:pt x="66642" y="76299"/>
                    <a:pt x="68024" y="74916"/>
                    <a:pt x="69406" y="73534"/>
                  </a:cubicBezTo>
                  <a:cubicBezTo>
                    <a:pt x="69636" y="73534"/>
                    <a:pt x="69636" y="73534"/>
                    <a:pt x="69867" y="73304"/>
                  </a:cubicBezTo>
                  <a:cubicBezTo>
                    <a:pt x="85991" y="69849"/>
                    <a:pt x="97277" y="53264"/>
                    <a:pt x="97277" y="37601"/>
                  </a:cubicBezTo>
                  <a:cubicBezTo>
                    <a:pt x="97277" y="15719"/>
                    <a:pt x="80462" y="2589"/>
                    <a:pt x="60192" y="286"/>
                  </a:cubicBezTo>
                  <a:cubicBezTo>
                    <a:pt x="39692" y="-2018"/>
                    <a:pt x="24950" y="9960"/>
                    <a:pt x="11360" y="23320"/>
                  </a:cubicBezTo>
                  <a:cubicBezTo>
                    <a:pt x="-23652" y="58102"/>
                    <a:pt x="30248" y="112232"/>
                    <a:pt x="65260" y="77681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9" name="Freeform: Shape 62">
              <a:extLst>
                <a:ext uri="{FF2B5EF4-FFF2-40B4-BE49-F238E27FC236}">
                  <a16:creationId xmlns:a16="http://schemas.microsoft.com/office/drawing/2014/main" id="{E60CA214-7122-2756-4B3A-9F36586144BD}"/>
                </a:ext>
              </a:extLst>
            </p:cNvPr>
            <p:cNvSpPr/>
            <p:nvPr/>
          </p:nvSpPr>
          <p:spPr>
            <a:xfrm>
              <a:off x="203073" y="6719479"/>
              <a:ext cx="90697" cy="93749"/>
            </a:xfrm>
            <a:custGeom>
              <a:avLst/>
              <a:gdLst>
                <a:gd name="connsiteX0" fmla="*/ 45147 w 90697"/>
                <a:gd name="connsiteY0" fmla="*/ 93750 h 93749"/>
                <a:gd name="connsiteX1" fmla="*/ 45377 w 90697"/>
                <a:gd name="connsiteY1" fmla="*/ 0 h 93749"/>
                <a:gd name="connsiteX2" fmla="*/ 45147 w 90697"/>
                <a:gd name="connsiteY2" fmla="*/ 93750 h 9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697" h="93749">
                  <a:moveTo>
                    <a:pt x="45147" y="93750"/>
                  </a:moveTo>
                  <a:cubicBezTo>
                    <a:pt x="105727" y="93980"/>
                    <a:pt x="105957" y="0"/>
                    <a:pt x="45377" y="0"/>
                  </a:cubicBezTo>
                  <a:cubicBezTo>
                    <a:pt x="-14972" y="-230"/>
                    <a:pt x="-15202" y="93519"/>
                    <a:pt x="45147" y="9375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80" name="Freeform: Shape 63">
              <a:extLst>
                <a:ext uri="{FF2B5EF4-FFF2-40B4-BE49-F238E27FC236}">
                  <a16:creationId xmlns:a16="http://schemas.microsoft.com/office/drawing/2014/main" id="{ED6352A6-5FF2-2981-8316-D176D2607BDE}"/>
                </a:ext>
              </a:extLst>
            </p:cNvPr>
            <p:cNvSpPr/>
            <p:nvPr/>
          </p:nvSpPr>
          <p:spPr>
            <a:xfrm>
              <a:off x="-279664" y="6745968"/>
              <a:ext cx="88105" cy="90985"/>
            </a:xfrm>
            <a:custGeom>
              <a:avLst/>
              <a:gdLst>
                <a:gd name="connsiteX0" fmla="*/ 43938 w 88105"/>
                <a:gd name="connsiteY0" fmla="*/ 90985 h 90985"/>
                <a:gd name="connsiteX1" fmla="*/ 44168 w 88105"/>
                <a:gd name="connsiteY1" fmla="*/ 0 h 90985"/>
                <a:gd name="connsiteX2" fmla="*/ 43938 w 88105"/>
                <a:gd name="connsiteY2" fmla="*/ 90985 h 9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105" h="90985">
                  <a:moveTo>
                    <a:pt x="43938" y="90985"/>
                  </a:moveTo>
                  <a:cubicBezTo>
                    <a:pt x="102675" y="91216"/>
                    <a:pt x="102905" y="0"/>
                    <a:pt x="44168" y="0"/>
                  </a:cubicBezTo>
                  <a:cubicBezTo>
                    <a:pt x="-14569" y="-230"/>
                    <a:pt x="-14799" y="90755"/>
                    <a:pt x="43938" y="90985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81" name="Freeform: Shape 64">
              <a:extLst>
                <a:ext uri="{FF2B5EF4-FFF2-40B4-BE49-F238E27FC236}">
                  <a16:creationId xmlns:a16="http://schemas.microsoft.com/office/drawing/2014/main" id="{C3851364-0694-C98E-71CD-51112EB4737B}"/>
                </a:ext>
              </a:extLst>
            </p:cNvPr>
            <p:cNvSpPr/>
            <p:nvPr/>
          </p:nvSpPr>
          <p:spPr>
            <a:xfrm>
              <a:off x="-838386" y="6639141"/>
              <a:ext cx="100285" cy="92276"/>
            </a:xfrm>
            <a:custGeom>
              <a:avLst/>
              <a:gdLst>
                <a:gd name="connsiteX0" fmla="*/ 10682 w 100285"/>
                <a:gd name="connsiteY0" fmla="*/ 72737 h 92276"/>
                <a:gd name="connsiteX1" fmla="*/ 41318 w 100285"/>
                <a:gd name="connsiteY1" fmla="*/ 90934 h 92276"/>
                <a:gd name="connsiteX2" fmla="*/ 100285 w 100285"/>
                <a:gd name="connsiteY2" fmla="*/ 46248 h 92276"/>
                <a:gd name="connsiteX3" fmla="*/ 41548 w 100285"/>
                <a:gd name="connsiteY3" fmla="*/ 1332 h 92276"/>
                <a:gd name="connsiteX4" fmla="*/ 10913 w 100285"/>
                <a:gd name="connsiteY4" fmla="*/ 19529 h 92276"/>
                <a:gd name="connsiteX5" fmla="*/ 10682 w 100285"/>
                <a:gd name="connsiteY5" fmla="*/ 72737 h 9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285" h="92276">
                  <a:moveTo>
                    <a:pt x="10682" y="72737"/>
                  </a:moveTo>
                  <a:cubicBezTo>
                    <a:pt x="19205" y="81951"/>
                    <a:pt x="28879" y="88170"/>
                    <a:pt x="41318" y="90934"/>
                  </a:cubicBezTo>
                  <a:cubicBezTo>
                    <a:pt x="70571" y="97845"/>
                    <a:pt x="100055" y="77344"/>
                    <a:pt x="100285" y="46248"/>
                  </a:cubicBezTo>
                  <a:cubicBezTo>
                    <a:pt x="100285" y="15152"/>
                    <a:pt x="70801" y="-5579"/>
                    <a:pt x="41548" y="1332"/>
                  </a:cubicBezTo>
                  <a:cubicBezTo>
                    <a:pt x="29110" y="4326"/>
                    <a:pt x="19666" y="10545"/>
                    <a:pt x="10913" y="19529"/>
                  </a:cubicBezTo>
                  <a:cubicBezTo>
                    <a:pt x="-3599" y="34731"/>
                    <a:pt x="-3599" y="57535"/>
                    <a:pt x="10682" y="72737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184" name="Graphic 363">
            <a:extLst>
              <a:ext uri="{FF2B5EF4-FFF2-40B4-BE49-F238E27FC236}">
                <a16:creationId xmlns:a16="http://schemas.microsoft.com/office/drawing/2014/main" id="{41915374-1413-750D-01A8-583D191F3FC8}"/>
              </a:ext>
            </a:extLst>
          </p:cNvPr>
          <p:cNvSpPr/>
          <p:nvPr/>
        </p:nvSpPr>
        <p:spPr>
          <a:xfrm>
            <a:off x="4798942" y="9457640"/>
            <a:ext cx="480186" cy="480307"/>
          </a:xfrm>
          <a:custGeom>
            <a:avLst/>
            <a:gdLst>
              <a:gd name="connsiteX0" fmla="*/ 298135 w 304893"/>
              <a:gd name="connsiteY0" fmla="*/ 117563 h 270609"/>
              <a:gd name="connsiteX1" fmla="*/ 224316 w 304893"/>
              <a:gd name="connsiteY1" fmla="*/ 67842 h 270609"/>
              <a:gd name="connsiteX2" fmla="*/ 125161 w 304893"/>
              <a:gd name="connsiteY2" fmla="*/ 83273 h 270609"/>
              <a:gd name="connsiteX3" fmla="*/ 111826 w 304893"/>
              <a:gd name="connsiteY3" fmla="*/ 164807 h 270609"/>
              <a:gd name="connsiteX4" fmla="*/ 205933 w 304893"/>
              <a:gd name="connsiteY4" fmla="*/ 180333 h 270609"/>
              <a:gd name="connsiteX5" fmla="*/ 208790 w 304893"/>
              <a:gd name="connsiteY5" fmla="*/ 171189 h 270609"/>
              <a:gd name="connsiteX6" fmla="*/ 182787 w 304893"/>
              <a:gd name="connsiteY6" fmla="*/ 132803 h 270609"/>
              <a:gd name="connsiteX7" fmla="*/ 172690 w 304893"/>
              <a:gd name="connsiteY7" fmla="*/ 144804 h 270609"/>
              <a:gd name="connsiteX8" fmla="*/ 191550 w 304893"/>
              <a:gd name="connsiteY8" fmla="*/ 170141 h 270609"/>
              <a:gd name="connsiteX9" fmla="*/ 125637 w 304893"/>
              <a:gd name="connsiteY9" fmla="*/ 156996 h 270609"/>
              <a:gd name="connsiteX10" fmla="*/ 131638 w 304893"/>
              <a:gd name="connsiteY10" fmla="*/ 97751 h 270609"/>
              <a:gd name="connsiteX11" fmla="*/ 216220 w 304893"/>
              <a:gd name="connsiteY11" fmla="*/ 82320 h 270609"/>
              <a:gd name="connsiteX12" fmla="*/ 281752 w 304893"/>
              <a:gd name="connsiteY12" fmla="*/ 119849 h 270609"/>
              <a:gd name="connsiteX13" fmla="*/ 271369 w 304893"/>
              <a:gd name="connsiteY13" fmla="*/ 202240 h 270609"/>
              <a:gd name="connsiteX14" fmla="*/ 196884 w 304893"/>
              <a:gd name="connsiteY14" fmla="*/ 247770 h 270609"/>
              <a:gd name="connsiteX15" fmla="*/ 107158 w 304893"/>
              <a:gd name="connsiteY15" fmla="*/ 249675 h 270609"/>
              <a:gd name="connsiteX16" fmla="*/ 45246 w 304893"/>
              <a:gd name="connsiteY16" fmla="*/ 193001 h 270609"/>
              <a:gd name="connsiteX17" fmla="*/ 22100 w 304893"/>
              <a:gd name="connsiteY17" fmla="*/ 83844 h 270609"/>
              <a:gd name="connsiteX18" fmla="*/ 108016 w 304893"/>
              <a:gd name="connsiteY18" fmla="*/ 14407 h 270609"/>
              <a:gd name="connsiteX19" fmla="*/ 98967 w 304893"/>
              <a:gd name="connsiteY19" fmla="*/ 1644 h 270609"/>
              <a:gd name="connsiteX20" fmla="*/ 10099 w 304893"/>
              <a:gd name="connsiteY20" fmla="*/ 73176 h 270609"/>
              <a:gd name="connsiteX21" fmla="*/ 22195 w 304893"/>
              <a:gd name="connsiteY21" fmla="*/ 183476 h 270609"/>
              <a:gd name="connsiteX22" fmla="*/ 91823 w 304893"/>
              <a:gd name="connsiteY22" fmla="*/ 260914 h 270609"/>
              <a:gd name="connsiteX23" fmla="*/ 194598 w 304893"/>
              <a:gd name="connsiteY23" fmla="*/ 264534 h 270609"/>
              <a:gd name="connsiteX24" fmla="*/ 282228 w 304893"/>
              <a:gd name="connsiteY24" fmla="*/ 213956 h 270609"/>
              <a:gd name="connsiteX25" fmla="*/ 298135 w 304893"/>
              <a:gd name="connsiteY25" fmla="*/ 117563 h 27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04893" h="270609">
                <a:moveTo>
                  <a:pt x="298135" y="117563"/>
                </a:moveTo>
                <a:cubicBezTo>
                  <a:pt x="284704" y="88797"/>
                  <a:pt x="254320" y="73272"/>
                  <a:pt x="224316" y="67842"/>
                </a:cubicBezTo>
                <a:cubicBezTo>
                  <a:pt x="192407" y="62032"/>
                  <a:pt x="152783" y="64890"/>
                  <a:pt x="125161" y="83273"/>
                </a:cubicBezTo>
                <a:cubicBezTo>
                  <a:pt x="97348" y="101847"/>
                  <a:pt x="92299" y="138137"/>
                  <a:pt x="111826" y="164807"/>
                </a:cubicBezTo>
                <a:cubicBezTo>
                  <a:pt x="134495" y="195763"/>
                  <a:pt x="174214" y="197954"/>
                  <a:pt x="205933" y="180333"/>
                </a:cubicBezTo>
                <a:cubicBezTo>
                  <a:pt x="209076" y="178618"/>
                  <a:pt x="209743" y="174237"/>
                  <a:pt x="208790" y="171189"/>
                </a:cubicBezTo>
                <a:cubicBezTo>
                  <a:pt x="204028" y="156139"/>
                  <a:pt x="195360" y="142518"/>
                  <a:pt x="182787" y="132803"/>
                </a:cubicBezTo>
                <a:cubicBezTo>
                  <a:pt x="174786" y="126612"/>
                  <a:pt x="164689" y="138613"/>
                  <a:pt x="172690" y="144804"/>
                </a:cubicBezTo>
                <a:cubicBezTo>
                  <a:pt x="181358" y="151567"/>
                  <a:pt x="187359" y="160235"/>
                  <a:pt x="191550" y="170141"/>
                </a:cubicBezTo>
                <a:cubicBezTo>
                  <a:pt x="168880" y="180237"/>
                  <a:pt x="141925" y="177761"/>
                  <a:pt x="125637" y="156996"/>
                </a:cubicBezTo>
                <a:cubicBezTo>
                  <a:pt x="111064" y="138327"/>
                  <a:pt x="111921" y="112419"/>
                  <a:pt x="131638" y="97751"/>
                </a:cubicBezTo>
                <a:cubicBezTo>
                  <a:pt x="154307" y="80892"/>
                  <a:pt x="189169" y="78415"/>
                  <a:pt x="216220" y="82320"/>
                </a:cubicBezTo>
                <a:cubicBezTo>
                  <a:pt x="241366" y="85940"/>
                  <a:pt x="268607" y="96703"/>
                  <a:pt x="281752" y="119849"/>
                </a:cubicBezTo>
                <a:cubicBezTo>
                  <a:pt x="296039" y="144995"/>
                  <a:pt x="288133" y="180142"/>
                  <a:pt x="271369" y="202240"/>
                </a:cubicBezTo>
                <a:cubicBezTo>
                  <a:pt x="253462" y="225862"/>
                  <a:pt x="224887" y="239864"/>
                  <a:pt x="196884" y="247770"/>
                </a:cubicBezTo>
                <a:cubicBezTo>
                  <a:pt x="168118" y="255866"/>
                  <a:pt x="136114" y="258057"/>
                  <a:pt x="107158" y="249675"/>
                </a:cubicBezTo>
                <a:cubicBezTo>
                  <a:pt x="77345" y="241007"/>
                  <a:pt x="60486" y="218718"/>
                  <a:pt x="45246" y="193001"/>
                </a:cubicBezTo>
                <a:cubicBezTo>
                  <a:pt x="27053" y="162235"/>
                  <a:pt x="4003" y="119468"/>
                  <a:pt x="22100" y="83844"/>
                </a:cubicBezTo>
                <a:cubicBezTo>
                  <a:pt x="38959" y="50697"/>
                  <a:pt x="79917" y="35838"/>
                  <a:pt x="108016" y="14407"/>
                </a:cubicBezTo>
                <a:cubicBezTo>
                  <a:pt x="116017" y="8311"/>
                  <a:pt x="106968" y="-4548"/>
                  <a:pt x="98967" y="1644"/>
                </a:cubicBezTo>
                <a:cubicBezTo>
                  <a:pt x="69058" y="24408"/>
                  <a:pt x="30006" y="39458"/>
                  <a:pt x="10099" y="73176"/>
                </a:cubicBezTo>
                <a:cubicBezTo>
                  <a:pt x="-10952" y="108990"/>
                  <a:pt x="4765" y="149757"/>
                  <a:pt x="22195" y="183476"/>
                </a:cubicBezTo>
                <a:cubicBezTo>
                  <a:pt x="38293" y="214527"/>
                  <a:pt x="57819" y="247389"/>
                  <a:pt x="91823" y="260914"/>
                </a:cubicBezTo>
                <a:cubicBezTo>
                  <a:pt x="124208" y="273773"/>
                  <a:pt x="161165" y="272630"/>
                  <a:pt x="194598" y="264534"/>
                </a:cubicBezTo>
                <a:cubicBezTo>
                  <a:pt x="227173" y="256723"/>
                  <a:pt x="260987" y="240721"/>
                  <a:pt x="282228" y="213956"/>
                </a:cubicBezTo>
                <a:cubicBezTo>
                  <a:pt x="302611" y="188238"/>
                  <a:pt x="312422" y="148138"/>
                  <a:pt x="298135" y="117563"/>
                </a:cubicBezTo>
              </a:path>
            </a:pathLst>
          </a:custGeom>
          <a:solidFill>
            <a:srgbClr val="B9791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grpSp>
        <p:nvGrpSpPr>
          <p:cNvPr id="185" name="Graphic 72">
            <a:extLst>
              <a:ext uri="{FF2B5EF4-FFF2-40B4-BE49-F238E27FC236}">
                <a16:creationId xmlns:a16="http://schemas.microsoft.com/office/drawing/2014/main" id="{92E844EB-6895-1E46-D3D5-C40FBD5B2AE9}"/>
              </a:ext>
            </a:extLst>
          </p:cNvPr>
          <p:cNvGrpSpPr/>
          <p:nvPr/>
        </p:nvGrpSpPr>
        <p:grpSpPr>
          <a:xfrm>
            <a:off x="12876008" y="-5142996"/>
            <a:ext cx="3695984" cy="2475729"/>
            <a:chOff x="4737085" y="-486867"/>
            <a:chExt cx="3695984" cy="2475729"/>
          </a:xfrm>
          <a:solidFill>
            <a:srgbClr val="361C58"/>
          </a:solidFill>
        </p:grpSpPr>
        <p:sp>
          <p:nvSpPr>
            <p:cNvPr id="186" name="Freeform: Shape 74">
              <a:extLst>
                <a:ext uri="{FF2B5EF4-FFF2-40B4-BE49-F238E27FC236}">
                  <a16:creationId xmlns:a16="http://schemas.microsoft.com/office/drawing/2014/main" id="{9F1BC410-2B7A-89E8-F359-B3E7ED344365}"/>
                </a:ext>
              </a:extLst>
            </p:cNvPr>
            <p:cNvSpPr/>
            <p:nvPr/>
          </p:nvSpPr>
          <p:spPr>
            <a:xfrm>
              <a:off x="5329142" y="-486867"/>
              <a:ext cx="1813155" cy="1149149"/>
            </a:xfrm>
            <a:custGeom>
              <a:avLst/>
              <a:gdLst>
                <a:gd name="connsiteX0" fmla="*/ 40210 w 1813155"/>
                <a:gd name="connsiteY0" fmla="*/ 582601 h 1149149"/>
                <a:gd name="connsiteX1" fmla="*/ 183824 w 1813155"/>
                <a:gd name="connsiteY1" fmla="*/ 719983 h 1149149"/>
                <a:gd name="connsiteX2" fmla="*/ 243233 w 1813155"/>
                <a:gd name="connsiteY2" fmla="*/ 823417 h 1149149"/>
                <a:gd name="connsiteX3" fmla="*/ 408992 w 1813155"/>
                <a:gd name="connsiteY3" fmla="*/ 1106534 h 1149149"/>
                <a:gd name="connsiteX4" fmla="*/ 694496 w 1813155"/>
                <a:gd name="connsiteY4" fmla="*/ 1068608 h 1149149"/>
                <a:gd name="connsiteX5" fmla="*/ 880942 w 1813155"/>
                <a:gd name="connsiteY5" fmla="*/ 940509 h 1149149"/>
                <a:gd name="connsiteX6" fmla="*/ 1100673 w 1813155"/>
                <a:gd name="connsiteY6" fmla="*/ 883355 h 1149149"/>
                <a:gd name="connsiteX7" fmla="*/ 1545174 w 1813155"/>
                <a:gd name="connsiteY7" fmla="*/ 802067 h 1149149"/>
                <a:gd name="connsiteX8" fmla="*/ 1791956 w 1813155"/>
                <a:gd name="connsiteY8" fmla="*/ 688422 h 1149149"/>
                <a:gd name="connsiteX9" fmla="*/ 1727642 w 1813155"/>
                <a:gd name="connsiteY9" fmla="*/ 415118 h 1149149"/>
                <a:gd name="connsiteX10" fmla="*/ 1686931 w 1813155"/>
                <a:gd name="connsiteY10" fmla="*/ 305584 h 1149149"/>
                <a:gd name="connsiteX11" fmla="*/ 1584691 w 1813155"/>
                <a:gd name="connsiteY11" fmla="*/ 62515 h 1149149"/>
                <a:gd name="connsiteX12" fmla="*/ 1124012 w 1813155"/>
                <a:gd name="connsiteY12" fmla="*/ 120332 h 1149149"/>
                <a:gd name="connsiteX13" fmla="*/ 1040469 w 1813155"/>
                <a:gd name="connsiteY13" fmla="*/ 187298 h 1149149"/>
                <a:gd name="connsiteX14" fmla="*/ 605517 w 1813155"/>
                <a:gd name="connsiteY14" fmla="*/ 363136 h 1149149"/>
                <a:gd name="connsiteX15" fmla="*/ 493330 w 1813155"/>
                <a:gd name="connsiteY15" fmla="*/ 345234 h 1149149"/>
                <a:gd name="connsiteX16" fmla="*/ 103464 w 1813155"/>
                <a:gd name="connsiteY16" fmla="*/ 303860 h 1149149"/>
                <a:gd name="connsiteX17" fmla="*/ 40210 w 1813155"/>
                <a:gd name="connsiteY17" fmla="*/ 582601 h 1149149"/>
                <a:gd name="connsiteX18" fmla="*/ 198279 w 1813155"/>
                <a:gd name="connsiteY18" fmla="*/ 392840 h 1149149"/>
                <a:gd name="connsiteX19" fmla="*/ 422518 w 1813155"/>
                <a:gd name="connsiteY19" fmla="*/ 452646 h 1149149"/>
                <a:gd name="connsiteX20" fmla="*/ 605649 w 1813155"/>
                <a:gd name="connsiteY20" fmla="*/ 495478 h 1149149"/>
                <a:gd name="connsiteX21" fmla="*/ 1099612 w 1813155"/>
                <a:gd name="connsiteY21" fmla="*/ 294843 h 1149149"/>
                <a:gd name="connsiteX22" fmla="*/ 1201455 w 1813155"/>
                <a:gd name="connsiteY22" fmla="*/ 208250 h 1149149"/>
                <a:gd name="connsiteX23" fmla="*/ 1480594 w 1813155"/>
                <a:gd name="connsiteY23" fmla="*/ 130808 h 1149149"/>
                <a:gd name="connsiteX24" fmla="*/ 1565065 w 1813155"/>
                <a:gd name="connsiteY24" fmla="*/ 323752 h 1149149"/>
                <a:gd name="connsiteX25" fmla="*/ 1618240 w 1813155"/>
                <a:gd name="connsiteY25" fmla="*/ 460868 h 1149149"/>
                <a:gd name="connsiteX26" fmla="*/ 1704701 w 1813155"/>
                <a:gd name="connsiteY26" fmla="*/ 573186 h 1149149"/>
                <a:gd name="connsiteX27" fmla="*/ 1679240 w 1813155"/>
                <a:gd name="connsiteY27" fmla="*/ 672775 h 1149149"/>
                <a:gd name="connsiteX28" fmla="*/ 1571828 w 1813155"/>
                <a:gd name="connsiteY28" fmla="*/ 697572 h 1149149"/>
                <a:gd name="connsiteX29" fmla="*/ 1374773 w 1813155"/>
                <a:gd name="connsiteY29" fmla="*/ 701418 h 1149149"/>
                <a:gd name="connsiteX30" fmla="*/ 799919 w 1813155"/>
                <a:gd name="connsiteY30" fmla="*/ 837473 h 1149149"/>
                <a:gd name="connsiteX31" fmla="*/ 611219 w 1813155"/>
                <a:gd name="connsiteY31" fmla="*/ 977109 h 1149149"/>
                <a:gd name="connsiteX32" fmla="*/ 480865 w 1813155"/>
                <a:gd name="connsiteY32" fmla="*/ 1008006 h 1149149"/>
                <a:gd name="connsiteX33" fmla="*/ 383001 w 1813155"/>
                <a:gd name="connsiteY33" fmla="*/ 776871 h 1149149"/>
                <a:gd name="connsiteX34" fmla="*/ 320278 w 1813155"/>
                <a:gd name="connsiteY34" fmla="*/ 655801 h 1149149"/>
                <a:gd name="connsiteX35" fmla="*/ 161016 w 1813155"/>
                <a:gd name="connsiteY35" fmla="*/ 537780 h 1149149"/>
                <a:gd name="connsiteX36" fmla="*/ 198279 w 1813155"/>
                <a:gd name="connsiteY36" fmla="*/ 392840 h 114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13155" h="1149149">
                  <a:moveTo>
                    <a:pt x="40210" y="582601"/>
                  </a:moveTo>
                  <a:cubicBezTo>
                    <a:pt x="78269" y="638164"/>
                    <a:pt x="129323" y="681924"/>
                    <a:pt x="183824" y="719983"/>
                  </a:cubicBezTo>
                  <a:cubicBezTo>
                    <a:pt x="221352" y="746239"/>
                    <a:pt x="239254" y="775015"/>
                    <a:pt x="243233" y="823417"/>
                  </a:cubicBezTo>
                  <a:cubicBezTo>
                    <a:pt x="253709" y="952311"/>
                    <a:pt x="322930" y="1048452"/>
                    <a:pt x="408992" y="1106534"/>
                  </a:cubicBezTo>
                  <a:cubicBezTo>
                    <a:pt x="529532" y="1174429"/>
                    <a:pt x="641321" y="1160770"/>
                    <a:pt x="694496" y="1068608"/>
                  </a:cubicBezTo>
                  <a:cubicBezTo>
                    <a:pt x="739185" y="991033"/>
                    <a:pt x="802306" y="959870"/>
                    <a:pt x="880942" y="940509"/>
                  </a:cubicBezTo>
                  <a:cubicBezTo>
                    <a:pt x="954407" y="922475"/>
                    <a:pt x="1026678" y="898870"/>
                    <a:pt x="1100673" y="883355"/>
                  </a:cubicBezTo>
                  <a:cubicBezTo>
                    <a:pt x="1248265" y="852458"/>
                    <a:pt x="1395990" y="809626"/>
                    <a:pt x="1545174" y="802067"/>
                  </a:cubicBezTo>
                  <a:cubicBezTo>
                    <a:pt x="1651658" y="796763"/>
                    <a:pt x="1737587" y="781778"/>
                    <a:pt x="1791956" y="688422"/>
                  </a:cubicBezTo>
                  <a:cubicBezTo>
                    <a:pt x="1836910" y="611377"/>
                    <a:pt x="1808002" y="495611"/>
                    <a:pt x="1727642" y="415118"/>
                  </a:cubicBezTo>
                  <a:cubicBezTo>
                    <a:pt x="1695551" y="382894"/>
                    <a:pt x="1674333" y="355843"/>
                    <a:pt x="1686931" y="305584"/>
                  </a:cubicBezTo>
                  <a:cubicBezTo>
                    <a:pt x="1713055" y="201487"/>
                    <a:pt x="1666244" y="122321"/>
                    <a:pt x="1584691" y="62515"/>
                  </a:cubicBezTo>
                  <a:cubicBezTo>
                    <a:pt x="1446116" y="-39063"/>
                    <a:pt x="1259404" y="-14796"/>
                    <a:pt x="1124012" y="120332"/>
                  </a:cubicBezTo>
                  <a:cubicBezTo>
                    <a:pt x="1098419" y="145925"/>
                    <a:pt x="1078262" y="181596"/>
                    <a:pt x="1040469" y="187298"/>
                  </a:cubicBezTo>
                  <a:cubicBezTo>
                    <a:pt x="881075" y="211168"/>
                    <a:pt x="741970" y="283571"/>
                    <a:pt x="605517" y="363136"/>
                  </a:cubicBezTo>
                  <a:cubicBezTo>
                    <a:pt x="563612" y="387536"/>
                    <a:pt x="530991" y="381303"/>
                    <a:pt x="493330" y="345234"/>
                  </a:cubicBezTo>
                  <a:cubicBezTo>
                    <a:pt x="376105" y="233181"/>
                    <a:pt x="243365" y="221776"/>
                    <a:pt x="103464" y="303860"/>
                  </a:cubicBezTo>
                  <a:cubicBezTo>
                    <a:pt x="-5804" y="368042"/>
                    <a:pt x="-31265" y="478372"/>
                    <a:pt x="40210" y="582601"/>
                  </a:cubicBezTo>
                  <a:close/>
                  <a:moveTo>
                    <a:pt x="198279" y="392840"/>
                  </a:moveTo>
                  <a:cubicBezTo>
                    <a:pt x="292430" y="355710"/>
                    <a:pt x="356745" y="369369"/>
                    <a:pt x="422518" y="452646"/>
                  </a:cubicBezTo>
                  <a:cubicBezTo>
                    <a:pt x="474765" y="518817"/>
                    <a:pt x="533113" y="533006"/>
                    <a:pt x="605649" y="495478"/>
                  </a:cubicBezTo>
                  <a:cubicBezTo>
                    <a:pt x="764115" y="413394"/>
                    <a:pt x="917675" y="320304"/>
                    <a:pt x="1099612" y="294843"/>
                  </a:cubicBezTo>
                  <a:cubicBezTo>
                    <a:pt x="1148279" y="288080"/>
                    <a:pt x="1170425" y="240607"/>
                    <a:pt x="1201455" y="208250"/>
                  </a:cubicBezTo>
                  <a:cubicBezTo>
                    <a:pt x="1283804" y="122453"/>
                    <a:pt x="1399571" y="90230"/>
                    <a:pt x="1480594" y="130808"/>
                  </a:cubicBezTo>
                  <a:cubicBezTo>
                    <a:pt x="1565993" y="173507"/>
                    <a:pt x="1593973" y="230528"/>
                    <a:pt x="1565065" y="323752"/>
                  </a:cubicBezTo>
                  <a:cubicBezTo>
                    <a:pt x="1545306" y="387536"/>
                    <a:pt x="1563606" y="429042"/>
                    <a:pt x="1618240" y="460868"/>
                  </a:cubicBezTo>
                  <a:cubicBezTo>
                    <a:pt x="1662001" y="486328"/>
                    <a:pt x="1691705" y="523856"/>
                    <a:pt x="1704701" y="573186"/>
                  </a:cubicBezTo>
                  <a:cubicBezTo>
                    <a:pt x="1714513" y="610714"/>
                    <a:pt x="1710535" y="645325"/>
                    <a:pt x="1679240" y="672775"/>
                  </a:cubicBezTo>
                  <a:cubicBezTo>
                    <a:pt x="1647547" y="700490"/>
                    <a:pt x="1607499" y="722105"/>
                    <a:pt x="1571828" y="697572"/>
                  </a:cubicBezTo>
                  <a:cubicBezTo>
                    <a:pt x="1501811" y="649303"/>
                    <a:pt x="1442005" y="685107"/>
                    <a:pt x="1374773" y="701418"/>
                  </a:cubicBezTo>
                  <a:cubicBezTo>
                    <a:pt x="1183420" y="747963"/>
                    <a:pt x="988620" y="779126"/>
                    <a:pt x="799919" y="837473"/>
                  </a:cubicBezTo>
                  <a:cubicBezTo>
                    <a:pt x="718631" y="862536"/>
                    <a:pt x="648614" y="891179"/>
                    <a:pt x="611219" y="977109"/>
                  </a:cubicBezTo>
                  <a:cubicBezTo>
                    <a:pt x="585758" y="1035589"/>
                    <a:pt x="534306" y="1038904"/>
                    <a:pt x="480865" y="1008006"/>
                  </a:cubicBezTo>
                  <a:cubicBezTo>
                    <a:pt x="403555" y="963318"/>
                    <a:pt x="358999" y="863597"/>
                    <a:pt x="383001" y="776871"/>
                  </a:cubicBezTo>
                  <a:cubicBezTo>
                    <a:pt x="400373" y="714016"/>
                    <a:pt x="376503" y="677283"/>
                    <a:pt x="320278" y="655801"/>
                  </a:cubicBezTo>
                  <a:cubicBezTo>
                    <a:pt x="255963" y="631268"/>
                    <a:pt x="205572" y="587641"/>
                    <a:pt x="161016" y="537780"/>
                  </a:cubicBezTo>
                  <a:cubicBezTo>
                    <a:pt x="103464" y="473731"/>
                    <a:pt x="117388" y="424798"/>
                    <a:pt x="198279" y="39284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87" name="Freeform: Shape 75">
              <a:extLst>
                <a:ext uri="{FF2B5EF4-FFF2-40B4-BE49-F238E27FC236}">
                  <a16:creationId xmlns:a16="http://schemas.microsoft.com/office/drawing/2014/main" id="{55446396-A96A-3329-85EB-7AD6AAC08C93}"/>
                </a:ext>
              </a:extLst>
            </p:cNvPr>
            <p:cNvSpPr/>
            <p:nvPr/>
          </p:nvSpPr>
          <p:spPr>
            <a:xfrm>
              <a:off x="6555540" y="987080"/>
              <a:ext cx="580443" cy="1001781"/>
            </a:xfrm>
            <a:custGeom>
              <a:avLst/>
              <a:gdLst>
                <a:gd name="connsiteX0" fmla="*/ 48654 w 580443"/>
                <a:gd name="connsiteY0" fmla="*/ 349197 h 1001781"/>
                <a:gd name="connsiteX1" fmla="*/ 79817 w 580443"/>
                <a:gd name="connsiteY1" fmla="*/ 400649 h 1001781"/>
                <a:gd name="connsiteX2" fmla="*/ 145590 w 580443"/>
                <a:gd name="connsiteY2" fmla="*/ 656051 h 1001781"/>
                <a:gd name="connsiteX3" fmla="*/ 127290 w 580443"/>
                <a:gd name="connsiteY3" fmla="*/ 717316 h 1001781"/>
                <a:gd name="connsiteX4" fmla="*/ 75308 w 580443"/>
                <a:gd name="connsiteY4" fmla="*/ 931477 h 1001781"/>
                <a:gd name="connsiteX5" fmla="*/ 225818 w 580443"/>
                <a:gd name="connsiteY5" fmla="*/ 987305 h 1001781"/>
                <a:gd name="connsiteX6" fmla="*/ 313073 w 580443"/>
                <a:gd name="connsiteY6" fmla="*/ 917421 h 1001781"/>
                <a:gd name="connsiteX7" fmla="*/ 375134 w 580443"/>
                <a:gd name="connsiteY7" fmla="*/ 891960 h 1001781"/>
                <a:gd name="connsiteX8" fmla="*/ 545137 w 580443"/>
                <a:gd name="connsiteY8" fmla="*/ 820484 h 1001781"/>
                <a:gd name="connsiteX9" fmla="*/ 545137 w 580443"/>
                <a:gd name="connsiteY9" fmla="*/ 658571 h 1001781"/>
                <a:gd name="connsiteX10" fmla="*/ 487585 w 580443"/>
                <a:gd name="connsiteY10" fmla="*/ 545191 h 1001781"/>
                <a:gd name="connsiteX11" fmla="*/ 471937 w 580443"/>
                <a:gd name="connsiteY11" fmla="*/ 418551 h 1001781"/>
                <a:gd name="connsiteX12" fmla="*/ 459605 w 580443"/>
                <a:gd name="connsiteY12" fmla="*/ 164873 h 1001781"/>
                <a:gd name="connsiteX13" fmla="*/ 414518 w 580443"/>
                <a:gd name="connsiteY13" fmla="*/ 19004 h 1001781"/>
                <a:gd name="connsiteX14" fmla="*/ 257511 w 580443"/>
                <a:gd name="connsiteY14" fmla="*/ 34652 h 1001781"/>
                <a:gd name="connsiteX15" fmla="*/ 193462 w 580443"/>
                <a:gd name="connsiteY15" fmla="*/ 49239 h 1001781"/>
                <a:gd name="connsiteX16" fmla="*/ 50510 w 580443"/>
                <a:gd name="connsiteY16" fmla="*/ 88226 h 1001781"/>
                <a:gd name="connsiteX17" fmla="*/ 48654 w 580443"/>
                <a:gd name="connsiteY17" fmla="*/ 349197 h 1001781"/>
                <a:gd name="connsiteX18" fmla="*/ 194522 w 580443"/>
                <a:gd name="connsiteY18" fmla="*/ 118460 h 1001781"/>
                <a:gd name="connsiteX19" fmla="*/ 274883 w 580443"/>
                <a:gd name="connsiteY19" fmla="*/ 98967 h 1001781"/>
                <a:gd name="connsiteX20" fmla="*/ 343839 w 580443"/>
                <a:gd name="connsiteY20" fmla="*/ 59052 h 1001781"/>
                <a:gd name="connsiteX21" fmla="*/ 397412 w 580443"/>
                <a:gd name="connsiteY21" fmla="*/ 80667 h 1001781"/>
                <a:gd name="connsiteX22" fmla="*/ 403247 w 580443"/>
                <a:gd name="connsiteY22" fmla="*/ 142330 h 1001781"/>
                <a:gd name="connsiteX23" fmla="*/ 390782 w 580443"/>
                <a:gd name="connsiteY23" fmla="*/ 252394 h 1001781"/>
                <a:gd name="connsiteX24" fmla="*/ 424066 w 580443"/>
                <a:gd name="connsiteY24" fmla="*/ 582852 h 1001781"/>
                <a:gd name="connsiteX25" fmla="*/ 487850 w 580443"/>
                <a:gd name="connsiteY25" fmla="*/ 698353 h 1001781"/>
                <a:gd name="connsiteX26" fmla="*/ 495409 w 580443"/>
                <a:gd name="connsiteY26" fmla="*/ 773276 h 1001781"/>
                <a:gd name="connsiteX27" fmla="*/ 359354 w 580443"/>
                <a:gd name="connsiteY27" fmla="*/ 810672 h 1001781"/>
                <a:gd name="connsiteX28" fmla="*/ 287215 w 580443"/>
                <a:gd name="connsiteY28" fmla="*/ 836663 h 1001781"/>
                <a:gd name="connsiteX29" fmla="*/ 209640 w 580443"/>
                <a:gd name="connsiteY29" fmla="*/ 916625 h 1001781"/>
                <a:gd name="connsiteX30" fmla="*/ 131534 w 580443"/>
                <a:gd name="connsiteY30" fmla="*/ 885064 h 1001781"/>
                <a:gd name="connsiteX31" fmla="*/ 181527 w 580443"/>
                <a:gd name="connsiteY31" fmla="*/ 764524 h 1001781"/>
                <a:gd name="connsiteX32" fmla="*/ 218922 w 580443"/>
                <a:gd name="connsiteY32" fmla="*/ 665731 h 1001781"/>
                <a:gd name="connsiteX33" fmla="*/ 143734 w 580443"/>
                <a:gd name="connsiteY33" fmla="*/ 375586 h 1001781"/>
                <a:gd name="connsiteX34" fmla="*/ 103023 w 580443"/>
                <a:gd name="connsiteY34" fmla="*/ 312465 h 1001781"/>
                <a:gd name="connsiteX35" fmla="*/ 80480 w 580443"/>
                <a:gd name="connsiteY35" fmla="*/ 151214 h 1001781"/>
                <a:gd name="connsiteX36" fmla="*/ 194522 w 580443"/>
                <a:gd name="connsiteY36" fmla="*/ 118460 h 1001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80443" h="1001781">
                  <a:moveTo>
                    <a:pt x="48654" y="349197"/>
                  </a:moveTo>
                  <a:cubicBezTo>
                    <a:pt x="60987" y="365375"/>
                    <a:pt x="79419" y="379299"/>
                    <a:pt x="79817" y="400649"/>
                  </a:cubicBezTo>
                  <a:cubicBezTo>
                    <a:pt x="81275" y="491220"/>
                    <a:pt x="111377" y="574100"/>
                    <a:pt x="145590" y="656051"/>
                  </a:cubicBezTo>
                  <a:cubicBezTo>
                    <a:pt x="156066" y="681246"/>
                    <a:pt x="150231" y="698883"/>
                    <a:pt x="127290" y="717316"/>
                  </a:cubicBezTo>
                  <a:cubicBezTo>
                    <a:pt x="56213" y="774337"/>
                    <a:pt x="40035" y="847536"/>
                    <a:pt x="75308" y="931477"/>
                  </a:cubicBezTo>
                  <a:cubicBezTo>
                    <a:pt x="102891" y="996985"/>
                    <a:pt x="162431" y="1019396"/>
                    <a:pt x="225818" y="987305"/>
                  </a:cubicBezTo>
                  <a:cubicBezTo>
                    <a:pt x="259633" y="970198"/>
                    <a:pt x="287746" y="945003"/>
                    <a:pt x="313073" y="917421"/>
                  </a:cubicBezTo>
                  <a:cubicBezTo>
                    <a:pt x="330445" y="898458"/>
                    <a:pt x="347817" y="890634"/>
                    <a:pt x="375134" y="891960"/>
                  </a:cubicBezTo>
                  <a:cubicBezTo>
                    <a:pt x="447670" y="895673"/>
                    <a:pt x="506415" y="864245"/>
                    <a:pt x="545137" y="820484"/>
                  </a:cubicBezTo>
                  <a:cubicBezTo>
                    <a:pt x="591947" y="758292"/>
                    <a:pt x="592478" y="695038"/>
                    <a:pt x="545137" y="658571"/>
                  </a:cubicBezTo>
                  <a:cubicBezTo>
                    <a:pt x="505222" y="627938"/>
                    <a:pt x="492491" y="590410"/>
                    <a:pt x="487585" y="545191"/>
                  </a:cubicBezTo>
                  <a:cubicBezTo>
                    <a:pt x="482944" y="502889"/>
                    <a:pt x="475120" y="460853"/>
                    <a:pt x="471937" y="418551"/>
                  </a:cubicBezTo>
                  <a:cubicBezTo>
                    <a:pt x="465572" y="333947"/>
                    <a:pt x="452709" y="248548"/>
                    <a:pt x="459605" y="164873"/>
                  </a:cubicBezTo>
                  <a:cubicBezTo>
                    <a:pt x="464511" y="105067"/>
                    <a:pt x="462522" y="56135"/>
                    <a:pt x="414518" y="19004"/>
                  </a:cubicBezTo>
                  <a:cubicBezTo>
                    <a:pt x="374869" y="-11761"/>
                    <a:pt x="308300" y="-4202"/>
                    <a:pt x="257511" y="34652"/>
                  </a:cubicBezTo>
                  <a:cubicBezTo>
                    <a:pt x="237222" y="50167"/>
                    <a:pt x="220513" y="59980"/>
                    <a:pt x="193462" y="49239"/>
                  </a:cubicBezTo>
                  <a:cubicBezTo>
                    <a:pt x="137368" y="26961"/>
                    <a:pt x="89895" y="47250"/>
                    <a:pt x="50510" y="88226"/>
                  </a:cubicBezTo>
                  <a:cubicBezTo>
                    <a:pt x="-16324" y="157977"/>
                    <a:pt x="-16721" y="263798"/>
                    <a:pt x="48654" y="349197"/>
                  </a:cubicBezTo>
                  <a:close/>
                  <a:moveTo>
                    <a:pt x="194522" y="118460"/>
                  </a:moveTo>
                  <a:cubicBezTo>
                    <a:pt x="228603" y="134240"/>
                    <a:pt x="253002" y="127080"/>
                    <a:pt x="274883" y="98967"/>
                  </a:cubicBezTo>
                  <a:cubicBezTo>
                    <a:pt x="292387" y="76424"/>
                    <a:pt x="315328" y="62632"/>
                    <a:pt x="343839" y="59052"/>
                  </a:cubicBezTo>
                  <a:cubicBezTo>
                    <a:pt x="365453" y="56400"/>
                    <a:pt x="384416" y="61174"/>
                    <a:pt x="397412" y="80667"/>
                  </a:cubicBezTo>
                  <a:cubicBezTo>
                    <a:pt x="410540" y="100425"/>
                    <a:pt x="419557" y="124295"/>
                    <a:pt x="403247" y="142330"/>
                  </a:cubicBezTo>
                  <a:cubicBezTo>
                    <a:pt x="371156" y="177736"/>
                    <a:pt x="386671" y="213805"/>
                    <a:pt x="390782" y="252394"/>
                  </a:cubicBezTo>
                  <a:cubicBezTo>
                    <a:pt x="402584" y="362458"/>
                    <a:pt x="405501" y="473318"/>
                    <a:pt x="424066" y="582852"/>
                  </a:cubicBezTo>
                  <a:cubicBezTo>
                    <a:pt x="432022" y="629927"/>
                    <a:pt x="442764" y="671168"/>
                    <a:pt x="487850" y="698353"/>
                  </a:cubicBezTo>
                  <a:cubicBezTo>
                    <a:pt x="518615" y="716785"/>
                    <a:pt x="516626" y="745826"/>
                    <a:pt x="495409" y="773276"/>
                  </a:cubicBezTo>
                  <a:cubicBezTo>
                    <a:pt x="464777" y="813058"/>
                    <a:pt x="405899" y="830563"/>
                    <a:pt x="359354" y="810672"/>
                  </a:cubicBezTo>
                  <a:cubicBezTo>
                    <a:pt x="325539" y="796350"/>
                    <a:pt x="303393" y="806959"/>
                    <a:pt x="287215" y="836663"/>
                  </a:cubicBezTo>
                  <a:cubicBezTo>
                    <a:pt x="268783" y="870743"/>
                    <a:pt x="240802" y="895540"/>
                    <a:pt x="209640" y="916625"/>
                  </a:cubicBezTo>
                  <a:cubicBezTo>
                    <a:pt x="169725" y="943809"/>
                    <a:pt x="143336" y="932538"/>
                    <a:pt x="131534" y="885064"/>
                  </a:cubicBezTo>
                  <a:cubicBezTo>
                    <a:pt x="117875" y="829767"/>
                    <a:pt x="130208" y="795024"/>
                    <a:pt x="181527" y="764524"/>
                  </a:cubicBezTo>
                  <a:cubicBezTo>
                    <a:pt x="222237" y="740390"/>
                    <a:pt x="234570" y="708829"/>
                    <a:pt x="218922" y="665731"/>
                  </a:cubicBezTo>
                  <a:cubicBezTo>
                    <a:pt x="184975" y="571315"/>
                    <a:pt x="144397" y="478887"/>
                    <a:pt x="143734" y="375586"/>
                  </a:cubicBezTo>
                  <a:cubicBezTo>
                    <a:pt x="143601" y="348004"/>
                    <a:pt x="118803" y="332091"/>
                    <a:pt x="103023" y="312465"/>
                  </a:cubicBezTo>
                  <a:cubicBezTo>
                    <a:pt x="61384" y="260217"/>
                    <a:pt x="51969" y="193251"/>
                    <a:pt x="80480" y="151214"/>
                  </a:cubicBezTo>
                  <a:cubicBezTo>
                    <a:pt x="110847" y="106791"/>
                    <a:pt x="144662" y="95386"/>
                    <a:pt x="194522" y="11846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88" name="Freeform: Shape 76">
              <a:extLst>
                <a:ext uri="{FF2B5EF4-FFF2-40B4-BE49-F238E27FC236}">
                  <a16:creationId xmlns:a16="http://schemas.microsoft.com/office/drawing/2014/main" id="{AB23FFDA-2879-7FE8-AC9E-61E76E49398D}"/>
                </a:ext>
              </a:extLst>
            </p:cNvPr>
            <p:cNvSpPr/>
            <p:nvPr/>
          </p:nvSpPr>
          <p:spPr>
            <a:xfrm>
              <a:off x="4737085" y="1013243"/>
              <a:ext cx="1165150" cy="919531"/>
            </a:xfrm>
            <a:custGeom>
              <a:avLst/>
              <a:gdLst>
                <a:gd name="connsiteX0" fmla="*/ 1107665 w 1165150"/>
                <a:gd name="connsiteY0" fmla="*/ 245061 h 919531"/>
                <a:gd name="connsiteX1" fmla="*/ 988186 w 1165150"/>
                <a:gd name="connsiteY1" fmla="*/ 192151 h 919531"/>
                <a:gd name="connsiteX2" fmla="*/ 928380 w 1165150"/>
                <a:gd name="connsiteY2" fmla="*/ 141495 h 919531"/>
                <a:gd name="connsiteX3" fmla="*/ 762753 w 1165150"/>
                <a:gd name="connsiteY3" fmla="*/ 3583 h 919531"/>
                <a:gd name="connsiteX4" fmla="*/ 594872 w 1165150"/>
                <a:gd name="connsiteY4" fmla="*/ 90706 h 919531"/>
                <a:gd name="connsiteX5" fmla="*/ 508279 w 1165150"/>
                <a:gd name="connsiteY5" fmla="*/ 211379 h 919531"/>
                <a:gd name="connsiteX6" fmla="*/ 385219 w 1165150"/>
                <a:gd name="connsiteY6" fmla="*/ 295717 h 919531"/>
                <a:gd name="connsiteX7" fmla="*/ 128756 w 1165150"/>
                <a:gd name="connsiteY7" fmla="*/ 445033 h 919531"/>
                <a:gd name="connsiteX8" fmla="*/ 1586 w 1165150"/>
                <a:gd name="connsiteY8" fmla="*/ 570347 h 919531"/>
                <a:gd name="connsiteX9" fmla="*/ 102235 w 1165150"/>
                <a:gd name="connsiteY9" fmla="*/ 724835 h 919531"/>
                <a:gd name="connsiteX10" fmla="*/ 151830 w 1165150"/>
                <a:gd name="connsiteY10" fmla="*/ 783448 h 919531"/>
                <a:gd name="connsiteX11" fmla="*/ 269188 w 1165150"/>
                <a:gd name="connsiteY11" fmla="*/ 910751 h 919531"/>
                <a:gd name="connsiteX12" fmla="*/ 540901 w 1165150"/>
                <a:gd name="connsiteY12" fmla="*/ 772309 h 919531"/>
                <a:gd name="connsiteX13" fmla="*/ 577500 w 1165150"/>
                <a:gd name="connsiteY13" fmla="*/ 712370 h 919531"/>
                <a:gd name="connsiteX14" fmla="*/ 807044 w 1165150"/>
                <a:gd name="connsiteY14" fmla="*/ 506696 h 919531"/>
                <a:gd name="connsiteX15" fmla="*/ 880376 w 1165150"/>
                <a:gd name="connsiteY15" fmla="*/ 492639 h 919531"/>
                <a:gd name="connsiteX16" fmla="*/ 1130474 w 1165150"/>
                <a:gd name="connsiteY16" fmla="*/ 431242 h 919531"/>
                <a:gd name="connsiteX17" fmla="*/ 1107665 w 1165150"/>
                <a:gd name="connsiteY17" fmla="*/ 245061 h 919531"/>
                <a:gd name="connsiteX18" fmla="*/ 1052368 w 1165150"/>
                <a:gd name="connsiteY18" fmla="*/ 397560 h 919531"/>
                <a:gd name="connsiteX19" fmla="*/ 900532 w 1165150"/>
                <a:gd name="connsiteY19" fmla="*/ 410555 h 919531"/>
                <a:gd name="connsiteX20" fmla="*/ 777871 w 1165150"/>
                <a:gd name="connsiteY20" fmla="*/ 424877 h 919531"/>
                <a:gd name="connsiteX21" fmla="*/ 517429 w 1165150"/>
                <a:gd name="connsiteY21" fmla="*/ 659062 h 919531"/>
                <a:gd name="connsiteX22" fmla="*/ 473801 w 1165150"/>
                <a:gd name="connsiteY22" fmla="*/ 735311 h 919531"/>
                <a:gd name="connsiteX23" fmla="*/ 318650 w 1165150"/>
                <a:gd name="connsiteY23" fmla="*/ 845375 h 919531"/>
                <a:gd name="connsiteX24" fmla="*/ 223438 w 1165150"/>
                <a:gd name="connsiteY24" fmla="*/ 744991 h 919531"/>
                <a:gd name="connsiteX25" fmla="*/ 160052 w 1165150"/>
                <a:gd name="connsiteY25" fmla="*/ 672190 h 919531"/>
                <a:gd name="connsiteX26" fmla="*/ 81548 w 1165150"/>
                <a:gd name="connsiteY26" fmla="*/ 622064 h 919531"/>
                <a:gd name="connsiteX27" fmla="*/ 75050 w 1165150"/>
                <a:gd name="connsiteY27" fmla="*/ 554832 h 919531"/>
                <a:gd name="connsiteX28" fmla="*/ 135917 w 1165150"/>
                <a:gd name="connsiteY28" fmla="*/ 515581 h 919531"/>
                <a:gd name="connsiteX29" fmla="*/ 256855 w 1165150"/>
                <a:gd name="connsiteY29" fmla="*/ 469300 h 919531"/>
                <a:gd name="connsiteX30" fmla="*/ 581744 w 1165150"/>
                <a:gd name="connsiteY30" fmla="*/ 256996 h 919531"/>
                <a:gd name="connsiteX31" fmla="*/ 667143 w 1165150"/>
                <a:gd name="connsiteY31" fmla="*/ 128632 h 919531"/>
                <a:gd name="connsiteX32" fmla="*/ 740740 w 1165150"/>
                <a:gd name="connsiteY32" fmla="*/ 80495 h 919531"/>
                <a:gd name="connsiteX33" fmla="*/ 852794 w 1165150"/>
                <a:gd name="connsiteY33" fmla="*/ 201433 h 919531"/>
                <a:gd name="connsiteX34" fmla="*/ 918567 w 1165150"/>
                <a:gd name="connsiteY34" fmla="*/ 262168 h 919531"/>
                <a:gd name="connsiteX35" fmla="*/ 1043218 w 1165150"/>
                <a:gd name="connsiteY35" fmla="*/ 299563 h 919531"/>
                <a:gd name="connsiteX36" fmla="*/ 1052368 w 1165150"/>
                <a:gd name="connsiteY36" fmla="*/ 397560 h 919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65150" h="919531">
                  <a:moveTo>
                    <a:pt x="1107665" y="245061"/>
                  </a:moveTo>
                  <a:cubicBezTo>
                    <a:pt x="1071729" y="219203"/>
                    <a:pt x="1030488" y="203555"/>
                    <a:pt x="988186" y="192151"/>
                  </a:cubicBezTo>
                  <a:cubicBezTo>
                    <a:pt x="959145" y="184327"/>
                    <a:pt x="941641" y="170536"/>
                    <a:pt x="928380" y="141495"/>
                  </a:cubicBezTo>
                  <a:cubicBezTo>
                    <a:pt x="893106" y="64184"/>
                    <a:pt x="828924" y="20159"/>
                    <a:pt x="762753" y="3583"/>
                  </a:cubicBezTo>
                  <a:cubicBezTo>
                    <a:pt x="673111" y="-11535"/>
                    <a:pt x="607072" y="21883"/>
                    <a:pt x="594872" y="90706"/>
                  </a:cubicBezTo>
                  <a:cubicBezTo>
                    <a:pt x="584529" y="148523"/>
                    <a:pt x="552570" y="181940"/>
                    <a:pt x="508279" y="211379"/>
                  </a:cubicBezTo>
                  <a:cubicBezTo>
                    <a:pt x="466906" y="238961"/>
                    <a:pt x="427521" y="269594"/>
                    <a:pt x="385219" y="295717"/>
                  </a:cubicBezTo>
                  <a:cubicBezTo>
                    <a:pt x="300881" y="347699"/>
                    <a:pt x="219195" y="407107"/>
                    <a:pt x="128756" y="445033"/>
                  </a:cubicBezTo>
                  <a:cubicBezTo>
                    <a:pt x="64177" y="472085"/>
                    <a:pt x="14449" y="500463"/>
                    <a:pt x="1586" y="570347"/>
                  </a:cubicBezTo>
                  <a:cubicBezTo>
                    <a:pt x="-9023" y="628032"/>
                    <a:pt x="34605" y="693009"/>
                    <a:pt x="102235" y="724835"/>
                  </a:cubicBezTo>
                  <a:cubicBezTo>
                    <a:pt x="129287" y="737565"/>
                    <a:pt x="148382" y="749500"/>
                    <a:pt x="151830" y="783448"/>
                  </a:cubicBezTo>
                  <a:cubicBezTo>
                    <a:pt x="158858" y="853597"/>
                    <a:pt x="205404" y="892053"/>
                    <a:pt x="269188" y="910751"/>
                  </a:cubicBezTo>
                  <a:cubicBezTo>
                    <a:pt x="377396" y="942577"/>
                    <a:pt x="487460" y="885953"/>
                    <a:pt x="540901" y="772309"/>
                  </a:cubicBezTo>
                  <a:cubicBezTo>
                    <a:pt x="550979" y="750826"/>
                    <a:pt x="555488" y="724172"/>
                    <a:pt x="577500" y="712370"/>
                  </a:cubicBezTo>
                  <a:cubicBezTo>
                    <a:pt x="670724" y="662112"/>
                    <a:pt x="740475" y="586260"/>
                    <a:pt x="807044" y="506696"/>
                  </a:cubicBezTo>
                  <a:cubicBezTo>
                    <a:pt x="827466" y="482296"/>
                    <a:pt x="849081" y="478848"/>
                    <a:pt x="880376" y="492639"/>
                  </a:cubicBezTo>
                  <a:cubicBezTo>
                    <a:pt x="977843" y="535737"/>
                    <a:pt x="1062314" y="513194"/>
                    <a:pt x="1130474" y="431242"/>
                  </a:cubicBezTo>
                  <a:cubicBezTo>
                    <a:pt x="1183915" y="367325"/>
                    <a:pt x="1175030" y="293463"/>
                    <a:pt x="1107665" y="245061"/>
                  </a:cubicBezTo>
                  <a:close/>
                  <a:moveTo>
                    <a:pt x="1052368" y="397560"/>
                  </a:moveTo>
                  <a:cubicBezTo>
                    <a:pt x="1002508" y="441453"/>
                    <a:pt x="959675" y="447420"/>
                    <a:pt x="900532" y="410555"/>
                  </a:cubicBezTo>
                  <a:cubicBezTo>
                    <a:pt x="853589" y="381382"/>
                    <a:pt x="814205" y="385625"/>
                    <a:pt x="777871" y="424877"/>
                  </a:cubicBezTo>
                  <a:cubicBezTo>
                    <a:pt x="698306" y="510939"/>
                    <a:pt x="624178" y="602704"/>
                    <a:pt x="517429" y="659062"/>
                  </a:cubicBezTo>
                  <a:cubicBezTo>
                    <a:pt x="488919" y="674179"/>
                    <a:pt x="485736" y="708259"/>
                    <a:pt x="473801" y="735311"/>
                  </a:cubicBezTo>
                  <a:cubicBezTo>
                    <a:pt x="441976" y="806654"/>
                    <a:pt x="377661" y="852404"/>
                    <a:pt x="318650" y="845375"/>
                  </a:cubicBezTo>
                  <a:cubicBezTo>
                    <a:pt x="256325" y="837949"/>
                    <a:pt x="226356" y="809041"/>
                    <a:pt x="223438" y="744991"/>
                  </a:cubicBezTo>
                  <a:cubicBezTo>
                    <a:pt x="221449" y="701098"/>
                    <a:pt x="200895" y="679616"/>
                    <a:pt x="160052" y="672190"/>
                  </a:cubicBezTo>
                  <a:cubicBezTo>
                    <a:pt x="127298" y="666223"/>
                    <a:pt x="100644" y="649647"/>
                    <a:pt x="81548" y="622064"/>
                  </a:cubicBezTo>
                  <a:cubicBezTo>
                    <a:pt x="67094" y="601112"/>
                    <a:pt x="61790" y="578834"/>
                    <a:pt x="75050" y="554832"/>
                  </a:cubicBezTo>
                  <a:cubicBezTo>
                    <a:pt x="88444" y="530698"/>
                    <a:pt x="108335" y="508287"/>
                    <a:pt x="135917" y="515581"/>
                  </a:cubicBezTo>
                  <a:cubicBezTo>
                    <a:pt x="189889" y="529769"/>
                    <a:pt x="218930" y="494363"/>
                    <a:pt x="256855" y="469300"/>
                  </a:cubicBezTo>
                  <a:cubicBezTo>
                    <a:pt x="364665" y="397825"/>
                    <a:pt x="478045" y="335102"/>
                    <a:pt x="581744" y="256996"/>
                  </a:cubicBezTo>
                  <a:cubicBezTo>
                    <a:pt x="626300" y="223313"/>
                    <a:pt x="663298" y="190029"/>
                    <a:pt x="667143" y="128632"/>
                  </a:cubicBezTo>
                  <a:cubicBezTo>
                    <a:pt x="669795" y="86860"/>
                    <a:pt x="700958" y="73334"/>
                    <a:pt x="740740" y="80495"/>
                  </a:cubicBezTo>
                  <a:cubicBezTo>
                    <a:pt x="798557" y="90838"/>
                    <a:pt x="848285" y="142555"/>
                    <a:pt x="852794" y="201433"/>
                  </a:cubicBezTo>
                  <a:cubicBezTo>
                    <a:pt x="856109" y="244133"/>
                    <a:pt x="879050" y="261504"/>
                    <a:pt x="918567" y="262168"/>
                  </a:cubicBezTo>
                  <a:cubicBezTo>
                    <a:pt x="963786" y="262963"/>
                    <a:pt x="1004629" y="278743"/>
                    <a:pt x="1043218" y="299563"/>
                  </a:cubicBezTo>
                  <a:cubicBezTo>
                    <a:pt x="1092813" y="326350"/>
                    <a:pt x="1095200" y="359767"/>
                    <a:pt x="1052368" y="39756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89" name="Freeform: Shape 77">
              <a:extLst>
                <a:ext uri="{FF2B5EF4-FFF2-40B4-BE49-F238E27FC236}">
                  <a16:creationId xmlns:a16="http://schemas.microsoft.com/office/drawing/2014/main" id="{A3361184-2EA7-B83E-8C0A-6E2B9EAA121C}"/>
                </a:ext>
              </a:extLst>
            </p:cNvPr>
            <p:cNvSpPr/>
            <p:nvPr/>
          </p:nvSpPr>
          <p:spPr>
            <a:xfrm>
              <a:off x="7223241" y="367038"/>
              <a:ext cx="1209828" cy="998764"/>
            </a:xfrm>
            <a:custGeom>
              <a:avLst/>
              <a:gdLst>
                <a:gd name="connsiteX0" fmla="*/ 40941 w 1209828"/>
                <a:gd name="connsiteY0" fmla="*/ 273448 h 998764"/>
                <a:gd name="connsiteX1" fmla="*/ 28741 w 1209828"/>
                <a:gd name="connsiteY1" fmla="*/ 297052 h 998764"/>
                <a:gd name="connsiteX2" fmla="*/ 180974 w 1209828"/>
                <a:gd name="connsiteY2" fmla="*/ 544896 h 998764"/>
                <a:gd name="connsiteX3" fmla="*/ 309869 w 1209828"/>
                <a:gd name="connsiteY3" fmla="*/ 591308 h 998764"/>
                <a:gd name="connsiteX4" fmla="*/ 509443 w 1209828"/>
                <a:gd name="connsiteY4" fmla="*/ 722457 h 998764"/>
                <a:gd name="connsiteX5" fmla="*/ 758613 w 1209828"/>
                <a:gd name="connsiteY5" fmla="*/ 925745 h 998764"/>
                <a:gd name="connsiteX6" fmla="*/ 891221 w 1209828"/>
                <a:gd name="connsiteY6" fmla="*/ 994435 h 998764"/>
                <a:gd name="connsiteX7" fmla="*/ 1093580 w 1209828"/>
                <a:gd name="connsiteY7" fmla="*/ 794861 h 998764"/>
                <a:gd name="connsiteX8" fmla="*/ 1139197 w 1209828"/>
                <a:gd name="connsiteY8" fmla="*/ 674321 h 998764"/>
                <a:gd name="connsiteX9" fmla="*/ 1196881 w 1209828"/>
                <a:gd name="connsiteY9" fmla="*/ 487079 h 998764"/>
                <a:gd name="connsiteX10" fmla="*/ 1016800 w 1209828"/>
                <a:gd name="connsiteY10" fmla="*/ 425416 h 998764"/>
                <a:gd name="connsiteX11" fmla="*/ 891088 w 1209828"/>
                <a:gd name="connsiteY11" fmla="*/ 406984 h 998764"/>
                <a:gd name="connsiteX12" fmla="*/ 517532 w 1209828"/>
                <a:gd name="connsiteY12" fmla="*/ 191629 h 998764"/>
                <a:gd name="connsiteX13" fmla="*/ 466744 w 1209828"/>
                <a:gd name="connsiteY13" fmla="*/ 120684 h 998764"/>
                <a:gd name="connsiteX14" fmla="*/ 362647 w 1209828"/>
                <a:gd name="connsiteY14" fmla="*/ 9161 h 998764"/>
                <a:gd name="connsiteX15" fmla="*/ 193970 w 1209828"/>
                <a:gd name="connsiteY15" fmla="*/ 51330 h 998764"/>
                <a:gd name="connsiteX16" fmla="*/ 40941 w 1209828"/>
                <a:gd name="connsiteY16" fmla="*/ 273448 h 998764"/>
                <a:gd name="connsiteX17" fmla="*/ 323660 w 1209828"/>
                <a:gd name="connsiteY17" fmla="*/ 86869 h 998764"/>
                <a:gd name="connsiteX18" fmla="*/ 376968 w 1209828"/>
                <a:gd name="connsiteY18" fmla="*/ 159936 h 998764"/>
                <a:gd name="connsiteX19" fmla="*/ 419536 w 1209828"/>
                <a:gd name="connsiteY19" fmla="*/ 229555 h 998764"/>
                <a:gd name="connsiteX20" fmla="*/ 904216 w 1209828"/>
                <a:gd name="connsiteY20" fmla="*/ 502461 h 998764"/>
                <a:gd name="connsiteX21" fmla="*/ 1013485 w 1209828"/>
                <a:gd name="connsiteY21" fmla="*/ 500472 h 998764"/>
                <a:gd name="connsiteX22" fmla="*/ 1132566 w 1209828"/>
                <a:gd name="connsiteY22" fmla="*/ 530707 h 998764"/>
                <a:gd name="connsiteX23" fmla="*/ 1059102 w 1209828"/>
                <a:gd name="connsiteY23" fmla="*/ 634936 h 998764"/>
                <a:gd name="connsiteX24" fmla="*/ 991737 w 1209828"/>
                <a:gd name="connsiteY24" fmla="*/ 741155 h 998764"/>
                <a:gd name="connsiteX25" fmla="*/ 998633 w 1209828"/>
                <a:gd name="connsiteY25" fmla="*/ 773511 h 998764"/>
                <a:gd name="connsiteX26" fmla="*/ 974100 w 1209828"/>
                <a:gd name="connsiteY26" fmla="*/ 897764 h 998764"/>
                <a:gd name="connsiteX27" fmla="*/ 825580 w 1209828"/>
                <a:gd name="connsiteY27" fmla="*/ 862491 h 998764"/>
                <a:gd name="connsiteX28" fmla="*/ 588875 w 1209828"/>
                <a:gd name="connsiteY28" fmla="*/ 667292 h 998764"/>
                <a:gd name="connsiteX29" fmla="*/ 372990 w 1209828"/>
                <a:gd name="connsiteY29" fmla="*/ 525402 h 998764"/>
                <a:gd name="connsiteX30" fmla="*/ 163205 w 1209828"/>
                <a:gd name="connsiteY30" fmla="*/ 458170 h 998764"/>
                <a:gd name="connsiteX31" fmla="*/ 95575 w 1209828"/>
                <a:gd name="connsiteY31" fmla="*/ 357123 h 998764"/>
                <a:gd name="connsiteX32" fmla="*/ 110958 w 1209828"/>
                <a:gd name="connsiteY32" fmla="*/ 326889 h 998764"/>
                <a:gd name="connsiteX33" fmla="*/ 193572 w 1209828"/>
                <a:gd name="connsiteY33" fmla="*/ 219344 h 998764"/>
                <a:gd name="connsiteX34" fmla="*/ 238659 w 1209828"/>
                <a:gd name="connsiteY34" fmla="*/ 149593 h 998764"/>
                <a:gd name="connsiteX35" fmla="*/ 323660 w 1209828"/>
                <a:gd name="connsiteY35" fmla="*/ 86869 h 99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09828" h="998764">
                  <a:moveTo>
                    <a:pt x="40941" y="273448"/>
                  </a:moveTo>
                  <a:cubicBezTo>
                    <a:pt x="36830" y="281272"/>
                    <a:pt x="32719" y="289096"/>
                    <a:pt x="28741" y="297052"/>
                  </a:cubicBezTo>
                  <a:cubicBezTo>
                    <a:pt x="-42071" y="439605"/>
                    <a:pt x="21448" y="544365"/>
                    <a:pt x="180974" y="544896"/>
                  </a:cubicBezTo>
                  <a:cubicBezTo>
                    <a:pt x="230968" y="545028"/>
                    <a:pt x="270617" y="566378"/>
                    <a:pt x="309869" y="591308"/>
                  </a:cubicBezTo>
                  <a:cubicBezTo>
                    <a:pt x="377101" y="634008"/>
                    <a:pt x="445527" y="675116"/>
                    <a:pt x="509443" y="722457"/>
                  </a:cubicBezTo>
                  <a:cubicBezTo>
                    <a:pt x="595373" y="785976"/>
                    <a:pt x="698409" y="826952"/>
                    <a:pt x="758613" y="925745"/>
                  </a:cubicBezTo>
                  <a:cubicBezTo>
                    <a:pt x="784604" y="968444"/>
                    <a:pt x="840167" y="984622"/>
                    <a:pt x="891221" y="994435"/>
                  </a:cubicBezTo>
                  <a:cubicBezTo>
                    <a:pt x="1025685" y="1020161"/>
                    <a:pt x="1122355" y="928397"/>
                    <a:pt x="1093580" y="794861"/>
                  </a:cubicBezTo>
                  <a:cubicBezTo>
                    <a:pt x="1081380" y="738237"/>
                    <a:pt x="1092121" y="707207"/>
                    <a:pt x="1139197" y="674321"/>
                  </a:cubicBezTo>
                  <a:cubicBezTo>
                    <a:pt x="1205235" y="628306"/>
                    <a:pt x="1226187" y="544233"/>
                    <a:pt x="1196881" y="487079"/>
                  </a:cubicBezTo>
                  <a:cubicBezTo>
                    <a:pt x="1168503" y="431781"/>
                    <a:pt x="1095038" y="403138"/>
                    <a:pt x="1016800" y="425416"/>
                  </a:cubicBezTo>
                  <a:cubicBezTo>
                    <a:pt x="969459" y="438810"/>
                    <a:pt x="931401" y="430588"/>
                    <a:pt x="891088" y="406984"/>
                  </a:cubicBezTo>
                  <a:cubicBezTo>
                    <a:pt x="767100" y="334182"/>
                    <a:pt x="642316" y="262839"/>
                    <a:pt x="517532" y="191629"/>
                  </a:cubicBezTo>
                  <a:cubicBezTo>
                    <a:pt x="489154" y="175451"/>
                    <a:pt x="467407" y="157416"/>
                    <a:pt x="466744" y="120684"/>
                  </a:cubicBezTo>
                  <a:cubicBezTo>
                    <a:pt x="465550" y="53319"/>
                    <a:pt x="419933" y="23218"/>
                    <a:pt x="362647" y="9161"/>
                  </a:cubicBezTo>
                  <a:cubicBezTo>
                    <a:pt x="299658" y="-6354"/>
                    <a:pt x="226061" y="-7945"/>
                    <a:pt x="193970" y="51330"/>
                  </a:cubicBezTo>
                  <a:cubicBezTo>
                    <a:pt x="150210" y="131691"/>
                    <a:pt x="78469" y="190568"/>
                    <a:pt x="40941" y="273448"/>
                  </a:cubicBezTo>
                  <a:close/>
                  <a:moveTo>
                    <a:pt x="323660" y="86869"/>
                  </a:moveTo>
                  <a:cubicBezTo>
                    <a:pt x="369542" y="90847"/>
                    <a:pt x="381610" y="117501"/>
                    <a:pt x="376968" y="159936"/>
                  </a:cubicBezTo>
                  <a:cubicBezTo>
                    <a:pt x="373521" y="191894"/>
                    <a:pt x="393279" y="214968"/>
                    <a:pt x="419536" y="229555"/>
                  </a:cubicBezTo>
                  <a:cubicBezTo>
                    <a:pt x="581847" y="319198"/>
                    <a:pt x="736600" y="422101"/>
                    <a:pt x="904216" y="502461"/>
                  </a:cubicBezTo>
                  <a:cubicBezTo>
                    <a:pt x="941479" y="520363"/>
                    <a:pt x="977018" y="512407"/>
                    <a:pt x="1013485" y="500472"/>
                  </a:cubicBezTo>
                  <a:cubicBezTo>
                    <a:pt x="1059632" y="485487"/>
                    <a:pt x="1113736" y="473685"/>
                    <a:pt x="1132566" y="530707"/>
                  </a:cubicBezTo>
                  <a:cubicBezTo>
                    <a:pt x="1150336" y="584678"/>
                    <a:pt x="1115062" y="620747"/>
                    <a:pt x="1059102" y="634936"/>
                  </a:cubicBezTo>
                  <a:cubicBezTo>
                    <a:pt x="1004865" y="648727"/>
                    <a:pt x="986831" y="688642"/>
                    <a:pt x="991737" y="741155"/>
                  </a:cubicBezTo>
                  <a:cubicBezTo>
                    <a:pt x="992798" y="752029"/>
                    <a:pt x="995715" y="762903"/>
                    <a:pt x="998633" y="773511"/>
                  </a:cubicBezTo>
                  <a:cubicBezTo>
                    <a:pt x="1010965" y="819261"/>
                    <a:pt x="1026215" y="870580"/>
                    <a:pt x="974100" y="897764"/>
                  </a:cubicBezTo>
                  <a:cubicBezTo>
                    <a:pt x="919068" y="926408"/>
                    <a:pt x="852101" y="910627"/>
                    <a:pt x="825580" y="862491"/>
                  </a:cubicBezTo>
                  <a:cubicBezTo>
                    <a:pt x="770680" y="763168"/>
                    <a:pt x="670960" y="727496"/>
                    <a:pt x="588875" y="667292"/>
                  </a:cubicBezTo>
                  <a:cubicBezTo>
                    <a:pt x="519522" y="616371"/>
                    <a:pt x="446587" y="570091"/>
                    <a:pt x="372990" y="525402"/>
                  </a:cubicBezTo>
                  <a:cubicBezTo>
                    <a:pt x="309206" y="486681"/>
                    <a:pt x="245820" y="449020"/>
                    <a:pt x="163205" y="458170"/>
                  </a:cubicBezTo>
                  <a:cubicBezTo>
                    <a:pt x="100349" y="465066"/>
                    <a:pt x="72369" y="417195"/>
                    <a:pt x="95575" y="357123"/>
                  </a:cubicBezTo>
                  <a:cubicBezTo>
                    <a:pt x="101940" y="340680"/>
                    <a:pt x="111488" y="325695"/>
                    <a:pt x="110958" y="326889"/>
                  </a:cubicBezTo>
                  <a:cubicBezTo>
                    <a:pt x="136684" y="273581"/>
                    <a:pt x="156442" y="240296"/>
                    <a:pt x="193572" y="219344"/>
                  </a:cubicBezTo>
                  <a:cubicBezTo>
                    <a:pt x="219431" y="204757"/>
                    <a:pt x="234017" y="180490"/>
                    <a:pt x="238659" y="149593"/>
                  </a:cubicBezTo>
                  <a:cubicBezTo>
                    <a:pt x="245687" y="101589"/>
                    <a:pt x="276717" y="82758"/>
                    <a:pt x="323660" y="86869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pic>
        <p:nvPicPr>
          <p:cNvPr id="190" name="Graphic 79">
            <a:extLst>
              <a:ext uri="{FF2B5EF4-FFF2-40B4-BE49-F238E27FC236}">
                <a16:creationId xmlns:a16="http://schemas.microsoft.com/office/drawing/2014/main" id="{0347DEFB-1FDA-0420-9BC7-4817786DADA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-4526946" y="8193070"/>
            <a:ext cx="3699751" cy="2479761"/>
          </a:xfrm>
          <a:prstGeom prst="rect">
            <a:avLst/>
          </a:prstGeom>
        </p:spPr>
      </p:pic>
      <p:graphicFrame>
        <p:nvGraphicFramePr>
          <p:cNvPr id="191" name="جدول 190">
            <a:extLst>
              <a:ext uri="{FF2B5EF4-FFF2-40B4-BE49-F238E27FC236}">
                <a16:creationId xmlns:a16="http://schemas.microsoft.com/office/drawing/2014/main" id="{54BEA347-3819-AC06-F740-5CCEADED65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6471640"/>
              </p:ext>
            </p:extLst>
          </p:nvPr>
        </p:nvGraphicFramePr>
        <p:xfrm>
          <a:off x="1142702" y="9864638"/>
          <a:ext cx="10831580" cy="4788000"/>
        </p:xfrm>
        <a:graphic>
          <a:graphicData uri="http://schemas.openxmlformats.org/drawingml/2006/table">
            <a:tbl>
              <a:tblPr rtl="1">
                <a:tableStyleId>{5C22544A-7EE6-4342-B048-85BDC9FD1C3A}</a:tableStyleId>
              </a:tblPr>
              <a:tblGrid>
                <a:gridCol w="2166316">
                  <a:extLst>
                    <a:ext uri="{9D8B030D-6E8A-4147-A177-3AD203B41FA5}">
                      <a16:colId xmlns:a16="http://schemas.microsoft.com/office/drawing/2014/main" val="1983651539"/>
                    </a:ext>
                  </a:extLst>
                </a:gridCol>
                <a:gridCol w="2166316">
                  <a:extLst>
                    <a:ext uri="{9D8B030D-6E8A-4147-A177-3AD203B41FA5}">
                      <a16:colId xmlns:a16="http://schemas.microsoft.com/office/drawing/2014/main" val="1614548842"/>
                    </a:ext>
                  </a:extLst>
                </a:gridCol>
                <a:gridCol w="2166316">
                  <a:extLst>
                    <a:ext uri="{9D8B030D-6E8A-4147-A177-3AD203B41FA5}">
                      <a16:colId xmlns:a16="http://schemas.microsoft.com/office/drawing/2014/main" val="3761712975"/>
                    </a:ext>
                  </a:extLst>
                </a:gridCol>
                <a:gridCol w="2166316">
                  <a:extLst>
                    <a:ext uri="{9D8B030D-6E8A-4147-A177-3AD203B41FA5}">
                      <a16:colId xmlns:a16="http://schemas.microsoft.com/office/drawing/2014/main" val="3073656350"/>
                    </a:ext>
                  </a:extLst>
                </a:gridCol>
                <a:gridCol w="2166316">
                  <a:extLst>
                    <a:ext uri="{9D8B030D-6E8A-4147-A177-3AD203B41FA5}">
                      <a16:colId xmlns:a16="http://schemas.microsoft.com/office/drawing/2014/main" val="1854748777"/>
                    </a:ext>
                  </a:extLst>
                </a:gridCol>
              </a:tblGrid>
              <a:tr h="684000"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4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الخدمة</a:t>
                      </a:r>
                      <a:r>
                        <a:rPr lang="en-US" sz="14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/ </a:t>
                      </a:r>
                      <a:r>
                        <a:rPr lang="en-US" sz="14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الميزة</a:t>
                      </a:r>
                      <a:endParaRPr lang="en-US" sz="1400" b="0" i="0" u="none" strike="noStrike" dirty="0">
                        <a:solidFill>
                          <a:schemeClr val="bg1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4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Anna</a:t>
                      </a:r>
                      <a:endParaRPr lang="en-US" sz="1400" b="0" i="0" u="none" strike="noStrike" dirty="0">
                        <a:solidFill>
                          <a:schemeClr val="bg1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4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Doctor Vet</a:t>
                      </a:r>
                      <a:endParaRPr lang="en-US" sz="1400" b="0" i="0" u="none" strike="noStrike" dirty="0">
                        <a:solidFill>
                          <a:schemeClr val="bg1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4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Petfinder</a:t>
                      </a:r>
                      <a:endParaRPr lang="en-US" sz="1400" b="0" i="0" u="none" strike="noStrike" dirty="0">
                        <a:solidFill>
                          <a:schemeClr val="bg1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4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نظام </a:t>
                      </a:r>
                      <a:r>
                        <a:rPr lang="en-US" sz="14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رفق</a:t>
                      </a:r>
                      <a:endParaRPr lang="en-US" sz="1400" b="1" i="0" u="none" strike="noStrike" dirty="0">
                        <a:solidFill>
                          <a:schemeClr val="bg1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7198982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السجلات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الطبية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والتشخيص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بالذكاء الاصطناعي</a:t>
                      </a:r>
                      <a:endParaRPr lang="en-US" sz="1300" b="1" i="0" u="none" strike="noStrike" dirty="0">
                        <a:solidFill>
                          <a:schemeClr val="bg1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✅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✅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✅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0307760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نظام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تبني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إلكتروني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متكامل</a:t>
                      </a:r>
                      <a:endParaRPr lang="en-US" sz="1300" b="1" i="0" u="none" strike="noStrike" dirty="0">
                        <a:solidFill>
                          <a:schemeClr val="bg1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✅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✅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7365843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رموزQR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ar-SA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ذكية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ومعرفية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للحيوانات</a:t>
                      </a:r>
                      <a:endParaRPr lang="en-US" sz="1300" b="1" i="0" u="none" strike="noStrike" dirty="0">
                        <a:solidFill>
                          <a:schemeClr val="bg1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✅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8406177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متجر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إلكتروني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للمستلزمات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ونظام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نقاط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ولاء</a:t>
                      </a:r>
                      <a:endParaRPr lang="en-US" sz="1300" b="1" i="0" u="none" strike="noStrike" dirty="0">
                        <a:solidFill>
                          <a:schemeClr val="bg1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✅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6555717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إدارة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متكاملة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للملاجئ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والجمعيات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ar-SA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(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لوحة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تحكم</a:t>
                      </a:r>
                      <a:r>
                        <a:rPr lang="ar-SA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)</a:t>
                      </a:r>
                      <a:endParaRPr lang="en-US" sz="1300" b="1" i="0" u="none" strike="noStrike" dirty="0">
                        <a:solidFill>
                          <a:schemeClr val="bg1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⚠️ </a:t>
                      </a:r>
                      <a:r>
                        <a:rPr lang="ar-SA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(</a:t>
                      </a:r>
                      <a:r>
                        <a:rPr lang="en-US" sz="1200" u="none" strike="noStrike" dirty="0" err="1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جزئي</a:t>
                      </a:r>
                      <a:r>
                        <a:rPr lang="ar-SA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)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✅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1583077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دعم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اللغة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العربية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الكامل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واتجاه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RTL</a:t>
                      </a:r>
                      <a:endParaRPr lang="en-US" sz="1300" b="1" i="0" u="none" strike="noStrike" dirty="0">
                        <a:solidFill>
                          <a:schemeClr val="bg1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✅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06806698"/>
                  </a:ext>
                </a:extLst>
              </a:tr>
            </a:tbl>
          </a:graphicData>
        </a:graphic>
      </p:graphicFrame>
      <p:sp>
        <p:nvSpPr>
          <p:cNvPr id="192" name="TextBox 9">
            <a:extLst>
              <a:ext uri="{FF2B5EF4-FFF2-40B4-BE49-F238E27FC236}">
                <a16:creationId xmlns:a16="http://schemas.microsoft.com/office/drawing/2014/main" id="{E9C42D18-03F3-E6A7-CD69-E307545FA106}"/>
              </a:ext>
            </a:extLst>
          </p:cNvPr>
          <p:cNvSpPr txBox="1"/>
          <p:nvPr/>
        </p:nvSpPr>
        <p:spPr>
          <a:xfrm>
            <a:off x="1650148" y="-1990817"/>
            <a:ext cx="896677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مقارنة النظام مع الدراسات المرجعية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  <p:pic>
        <p:nvPicPr>
          <p:cNvPr id="193" name="Graphic 69">
            <a:extLst>
              <a:ext uri="{FF2B5EF4-FFF2-40B4-BE49-F238E27FC236}">
                <a16:creationId xmlns:a16="http://schemas.microsoft.com/office/drawing/2014/main" id="{E5536419-4D93-752A-9CD2-23123E2EA96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 rot="20565855">
            <a:off x="13153434" y="9546885"/>
            <a:ext cx="1240468" cy="20869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045925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45D98738-3DA8-4AFC-B672-57EAEC01D902}"/>
              </a:ext>
            </a:extLst>
          </p:cNvPr>
          <p:cNvSpPr/>
          <p:nvPr/>
        </p:nvSpPr>
        <p:spPr>
          <a:xfrm>
            <a:off x="-323" y="-24272"/>
            <a:ext cx="12194980" cy="6913711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332FE2D-124B-4267-A5AA-FFE8F83B2F5B}"/>
              </a:ext>
            </a:extLst>
          </p:cNvPr>
          <p:cNvGrpSpPr/>
          <p:nvPr/>
        </p:nvGrpSpPr>
        <p:grpSpPr>
          <a:xfrm flipH="1">
            <a:off x="8212519" y="4001294"/>
            <a:ext cx="4262977" cy="3573660"/>
            <a:chOff x="-81280" y="1012755"/>
            <a:chExt cx="4262977" cy="3573660"/>
          </a:xfrm>
          <a:solidFill>
            <a:schemeClr val="bg1"/>
          </a:solidFill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1C7702F-7EFD-496C-B962-2F9A66A0A71D}"/>
                </a:ext>
              </a:extLst>
            </p:cNvPr>
            <p:cNvSpPr/>
            <p:nvPr/>
          </p:nvSpPr>
          <p:spPr>
            <a:xfrm>
              <a:off x="-81280" y="1012755"/>
              <a:ext cx="624916" cy="150591"/>
            </a:xfrm>
            <a:custGeom>
              <a:avLst/>
              <a:gdLst>
                <a:gd name="connsiteX0" fmla="*/ 383476 w 397857"/>
                <a:gd name="connsiteY0" fmla="*/ 85749 h 85772"/>
                <a:gd name="connsiteX1" fmla="*/ 377475 w 397857"/>
                <a:gd name="connsiteY1" fmla="*/ 84415 h 85772"/>
                <a:gd name="connsiteX2" fmla="*/ 260413 w 397857"/>
                <a:gd name="connsiteY2" fmla="*/ 30028 h 85772"/>
                <a:gd name="connsiteX3" fmla="*/ 143350 w 397857"/>
                <a:gd name="connsiteY3" fmla="*/ 84415 h 85772"/>
                <a:gd name="connsiteX4" fmla="*/ 131349 w 397857"/>
                <a:gd name="connsiteY4" fmla="*/ 84415 h 85772"/>
                <a:gd name="connsiteX5" fmla="*/ 8286 w 397857"/>
                <a:gd name="connsiteY5" fmla="*/ 27265 h 85772"/>
                <a:gd name="connsiteX6" fmla="*/ 1333 w 397857"/>
                <a:gd name="connsiteY6" fmla="*/ 8311 h 85772"/>
                <a:gd name="connsiteX7" fmla="*/ 20287 w 397857"/>
                <a:gd name="connsiteY7" fmla="*/ 1357 h 85772"/>
                <a:gd name="connsiteX8" fmla="*/ 137350 w 397857"/>
                <a:gd name="connsiteY8" fmla="*/ 55745 h 85772"/>
                <a:gd name="connsiteX9" fmla="*/ 254412 w 397857"/>
                <a:gd name="connsiteY9" fmla="*/ 1357 h 85772"/>
                <a:gd name="connsiteX10" fmla="*/ 266413 w 397857"/>
                <a:gd name="connsiteY10" fmla="*/ 1357 h 85772"/>
                <a:gd name="connsiteX11" fmla="*/ 389572 w 397857"/>
                <a:gd name="connsiteY11" fmla="*/ 58507 h 85772"/>
                <a:gd name="connsiteX12" fmla="*/ 396525 w 397857"/>
                <a:gd name="connsiteY12" fmla="*/ 77462 h 85772"/>
                <a:gd name="connsiteX13" fmla="*/ 383476 w 397857"/>
                <a:gd name="connsiteY13" fmla="*/ 85749 h 8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857" h="85772">
                  <a:moveTo>
                    <a:pt x="383476" y="85749"/>
                  </a:moveTo>
                  <a:cubicBezTo>
                    <a:pt x="381475" y="85749"/>
                    <a:pt x="379380" y="85368"/>
                    <a:pt x="377475" y="84415"/>
                  </a:cubicBezTo>
                  <a:lnTo>
                    <a:pt x="260413" y="30028"/>
                  </a:lnTo>
                  <a:lnTo>
                    <a:pt x="143350" y="84415"/>
                  </a:lnTo>
                  <a:cubicBezTo>
                    <a:pt x="139540" y="86225"/>
                    <a:pt x="135159" y="86225"/>
                    <a:pt x="131349" y="84415"/>
                  </a:cubicBezTo>
                  <a:lnTo>
                    <a:pt x="8286" y="27265"/>
                  </a:lnTo>
                  <a:cubicBezTo>
                    <a:pt x="1142" y="23932"/>
                    <a:pt x="-2001" y="15454"/>
                    <a:pt x="1333" y="8311"/>
                  </a:cubicBezTo>
                  <a:cubicBezTo>
                    <a:pt x="4666" y="1167"/>
                    <a:pt x="13144" y="-1976"/>
                    <a:pt x="20287" y="1357"/>
                  </a:cubicBezTo>
                  <a:lnTo>
                    <a:pt x="137350" y="55745"/>
                  </a:lnTo>
                  <a:lnTo>
                    <a:pt x="254412" y="1357"/>
                  </a:lnTo>
                  <a:cubicBezTo>
                    <a:pt x="258222" y="-452"/>
                    <a:pt x="262603" y="-452"/>
                    <a:pt x="266413" y="1357"/>
                  </a:cubicBezTo>
                  <a:lnTo>
                    <a:pt x="389572" y="58507"/>
                  </a:lnTo>
                  <a:cubicBezTo>
                    <a:pt x="396715" y="61841"/>
                    <a:pt x="399859" y="70318"/>
                    <a:pt x="396525" y="77462"/>
                  </a:cubicBezTo>
                  <a:cubicBezTo>
                    <a:pt x="394048" y="82701"/>
                    <a:pt x="388810" y="85749"/>
                    <a:pt x="383476" y="857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0D2E1948-9951-4FCE-B9A2-D13FA807B824}"/>
                </a:ext>
              </a:extLst>
            </p:cNvPr>
            <p:cNvSpPr/>
            <p:nvPr/>
          </p:nvSpPr>
          <p:spPr>
            <a:xfrm>
              <a:off x="301421" y="1213767"/>
              <a:ext cx="624767" cy="150758"/>
            </a:xfrm>
            <a:custGeom>
              <a:avLst/>
              <a:gdLst>
                <a:gd name="connsiteX0" fmla="*/ 383476 w 397762"/>
                <a:gd name="connsiteY0" fmla="*/ 85844 h 85867"/>
                <a:gd name="connsiteX1" fmla="*/ 377475 w 397762"/>
                <a:gd name="connsiteY1" fmla="*/ 84511 h 85867"/>
                <a:gd name="connsiteX2" fmla="*/ 260413 w 397762"/>
                <a:gd name="connsiteY2" fmla="*/ 30123 h 85867"/>
                <a:gd name="connsiteX3" fmla="*/ 143350 w 397762"/>
                <a:gd name="connsiteY3" fmla="*/ 84511 h 85867"/>
                <a:gd name="connsiteX4" fmla="*/ 131349 w 397762"/>
                <a:gd name="connsiteY4" fmla="*/ 84511 h 85867"/>
                <a:gd name="connsiteX5" fmla="*/ 8286 w 397762"/>
                <a:gd name="connsiteY5" fmla="*/ 27361 h 85867"/>
                <a:gd name="connsiteX6" fmla="*/ 1333 w 397762"/>
                <a:gd name="connsiteY6" fmla="*/ 8406 h 85867"/>
                <a:gd name="connsiteX7" fmla="*/ 20287 w 397762"/>
                <a:gd name="connsiteY7" fmla="*/ 1453 h 85867"/>
                <a:gd name="connsiteX8" fmla="*/ 137254 w 397762"/>
                <a:gd name="connsiteY8" fmla="*/ 55745 h 85867"/>
                <a:gd name="connsiteX9" fmla="*/ 254317 w 397762"/>
                <a:gd name="connsiteY9" fmla="*/ 1357 h 85867"/>
                <a:gd name="connsiteX10" fmla="*/ 266318 w 397762"/>
                <a:gd name="connsiteY10" fmla="*/ 1357 h 85867"/>
                <a:gd name="connsiteX11" fmla="*/ 389476 w 397762"/>
                <a:gd name="connsiteY11" fmla="*/ 58507 h 85867"/>
                <a:gd name="connsiteX12" fmla="*/ 396430 w 397762"/>
                <a:gd name="connsiteY12" fmla="*/ 77462 h 85867"/>
                <a:gd name="connsiteX13" fmla="*/ 383476 w 397762"/>
                <a:gd name="connsiteY13" fmla="*/ 85844 h 85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762" h="85867">
                  <a:moveTo>
                    <a:pt x="383476" y="85844"/>
                  </a:moveTo>
                  <a:cubicBezTo>
                    <a:pt x="381475" y="85844"/>
                    <a:pt x="379380" y="85463"/>
                    <a:pt x="377475" y="84511"/>
                  </a:cubicBezTo>
                  <a:lnTo>
                    <a:pt x="260413" y="30123"/>
                  </a:lnTo>
                  <a:lnTo>
                    <a:pt x="143350" y="84511"/>
                  </a:lnTo>
                  <a:cubicBezTo>
                    <a:pt x="139540" y="86320"/>
                    <a:pt x="135159" y="86320"/>
                    <a:pt x="131349" y="84511"/>
                  </a:cubicBezTo>
                  <a:lnTo>
                    <a:pt x="8286" y="27361"/>
                  </a:lnTo>
                  <a:cubicBezTo>
                    <a:pt x="1142" y="24027"/>
                    <a:pt x="-2001" y="15550"/>
                    <a:pt x="1333" y="8406"/>
                  </a:cubicBezTo>
                  <a:cubicBezTo>
                    <a:pt x="4666" y="1262"/>
                    <a:pt x="13144" y="-1881"/>
                    <a:pt x="20287" y="1453"/>
                  </a:cubicBezTo>
                  <a:lnTo>
                    <a:pt x="137254" y="55745"/>
                  </a:lnTo>
                  <a:lnTo>
                    <a:pt x="254317" y="1357"/>
                  </a:lnTo>
                  <a:cubicBezTo>
                    <a:pt x="258127" y="-452"/>
                    <a:pt x="262508" y="-452"/>
                    <a:pt x="266318" y="1357"/>
                  </a:cubicBezTo>
                  <a:lnTo>
                    <a:pt x="389476" y="58507"/>
                  </a:lnTo>
                  <a:cubicBezTo>
                    <a:pt x="396620" y="61841"/>
                    <a:pt x="399763" y="70318"/>
                    <a:pt x="396430" y="77462"/>
                  </a:cubicBezTo>
                  <a:cubicBezTo>
                    <a:pt x="394048" y="82796"/>
                    <a:pt x="388905" y="85844"/>
                    <a:pt x="383476" y="858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1A3011A4-01B8-4DB7-901C-22CB2933C1BC}"/>
                </a:ext>
              </a:extLst>
            </p:cNvPr>
            <p:cNvSpPr/>
            <p:nvPr/>
          </p:nvSpPr>
          <p:spPr>
            <a:xfrm>
              <a:off x="3173929" y="4234643"/>
              <a:ext cx="624916" cy="150591"/>
            </a:xfrm>
            <a:custGeom>
              <a:avLst/>
              <a:gdLst>
                <a:gd name="connsiteX0" fmla="*/ 383476 w 397857"/>
                <a:gd name="connsiteY0" fmla="*/ 85749 h 85772"/>
                <a:gd name="connsiteX1" fmla="*/ 377475 w 397857"/>
                <a:gd name="connsiteY1" fmla="*/ 84415 h 85772"/>
                <a:gd name="connsiteX2" fmla="*/ 260413 w 397857"/>
                <a:gd name="connsiteY2" fmla="*/ 30028 h 85772"/>
                <a:gd name="connsiteX3" fmla="*/ 143350 w 397857"/>
                <a:gd name="connsiteY3" fmla="*/ 84415 h 85772"/>
                <a:gd name="connsiteX4" fmla="*/ 131349 w 397857"/>
                <a:gd name="connsiteY4" fmla="*/ 84415 h 85772"/>
                <a:gd name="connsiteX5" fmla="*/ 8286 w 397857"/>
                <a:gd name="connsiteY5" fmla="*/ 27265 h 85772"/>
                <a:gd name="connsiteX6" fmla="*/ 1333 w 397857"/>
                <a:gd name="connsiteY6" fmla="*/ 8311 h 85772"/>
                <a:gd name="connsiteX7" fmla="*/ 20287 w 397857"/>
                <a:gd name="connsiteY7" fmla="*/ 1357 h 85772"/>
                <a:gd name="connsiteX8" fmla="*/ 137350 w 397857"/>
                <a:gd name="connsiteY8" fmla="*/ 55745 h 85772"/>
                <a:gd name="connsiteX9" fmla="*/ 254412 w 397857"/>
                <a:gd name="connsiteY9" fmla="*/ 1357 h 85772"/>
                <a:gd name="connsiteX10" fmla="*/ 266413 w 397857"/>
                <a:gd name="connsiteY10" fmla="*/ 1357 h 85772"/>
                <a:gd name="connsiteX11" fmla="*/ 389572 w 397857"/>
                <a:gd name="connsiteY11" fmla="*/ 58507 h 85772"/>
                <a:gd name="connsiteX12" fmla="*/ 396525 w 397857"/>
                <a:gd name="connsiteY12" fmla="*/ 77462 h 85772"/>
                <a:gd name="connsiteX13" fmla="*/ 383476 w 397857"/>
                <a:gd name="connsiteY13" fmla="*/ 85749 h 8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857" h="85772">
                  <a:moveTo>
                    <a:pt x="383476" y="85749"/>
                  </a:moveTo>
                  <a:cubicBezTo>
                    <a:pt x="381475" y="85749"/>
                    <a:pt x="379380" y="85368"/>
                    <a:pt x="377475" y="84415"/>
                  </a:cubicBezTo>
                  <a:lnTo>
                    <a:pt x="260413" y="30028"/>
                  </a:lnTo>
                  <a:lnTo>
                    <a:pt x="143350" y="84415"/>
                  </a:lnTo>
                  <a:cubicBezTo>
                    <a:pt x="139540" y="86225"/>
                    <a:pt x="135159" y="86225"/>
                    <a:pt x="131349" y="84415"/>
                  </a:cubicBezTo>
                  <a:lnTo>
                    <a:pt x="8286" y="27265"/>
                  </a:lnTo>
                  <a:cubicBezTo>
                    <a:pt x="1142" y="23932"/>
                    <a:pt x="-2001" y="15454"/>
                    <a:pt x="1333" y="8311"/>
                  </a:cubicBezTo>
                  <a:cubicBezTo>
                    <a:pt x="4666" y="1167"/>
                    <a:pt x="13144" y="-1976"/>
                    <a:pt x="20287" y="1357"/>
                  </a:cubicBezTo>
                  <a:lnTo>
                    <a:pt x="137350" y="55745"/>
                  </a:lnTo>
                  <a:lnTo>
                    <a:pt x="254412" y="1357"/>
                  </a:lnTo>
                  <a:cubicBezTo>
                    <a:pt x="258222" y="-452"/>
                    <a:pt x="262603" y="-452"/>
                    <a:pt x="266413" y="1357"/>
                  </a:cubicBezTo>
                  <a:lnTo>
                    <a:pt x="389572" y="58507"/>
                  </a:lnTo>
                  <a:cubicBezTo>
                    <a:pt x="396715" y="61841"/>
                    <a:pt x="399859" y="70318"/>
                    <a:pt x="396525" y="77462"/>
                  </a:cubicBezTo>
                  <a:cubicBezTo>
                    <a:pt x="394048" y="82701"/>
                    <a:pt x="388905" y="85749"/>
                    <a:pt x="383476" y="857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CB6DD34D-76B1-41A0-A983-9B24A6824D7A}"/>
                </a:ext>
              </a:extLst>
            </p:cNvPr>
            <p:cNvSpPr/>
            <p:nvPr/>
          </p:nvSpPr>
          <p:spPr>
            <a:xfrm>
              <a:off x="3556781" y="4435824"/>
              <a:ext cx="624916" cy="150591"/>
            </a:xfrm>
            <a:custGeom>
              <a:avLst/>
              <a:gdLst>
                <a:gd name="connsiteX0" fmla="*/ 383476 w 397857"/>
                <a:gd name="connsiteY0" fmla="*/ 85749 h 85772"/>
                <a:gd name="connsiteX1" fmla="*/ 377475 w 397857"/>
                <a:gd name="connsiteY1" fmla="*/ 84415 h 85772"/>
                <a:gd name="connsiteX2" fmla="*/ 260412 w 397857"/>
                <a:gd name="connsiteY2" fmla="*/ 30028 h 85772"/>
                <a:gd name="connsiteX3" fmla="*/ 143350 w 397857"/>
                <a:gd name="connsiteY3" fmla="*/ 84415 h 85772"/>
                <a:gd name="connsiteX4" fmla="*/ 131349 w 397857"/>
                <a:gd name="connsiteY4" fmla="*/ 84415 h 85772"/>
                <a:gd name="connsiteX5" fmla="*/ 8286 w 397857"/>
                <a:gd name="connsiteY5" fmla="*/ 27265 h 85772"/>
                <a:gd name="connsiteX6" fmla="*/ 1333 w 397857"/>
                <a:gd name="connsiteY6" fmla="*/ 8311 h 85772"/>
                <a:gd name="connsiteX7" fmla="*/ 20287 w 397857"/>
                <a:gd name="connsiteY7" fmla="*/ 1357 h 85772"/>
                <a:gd name="connsiteX8" fmla="*/ 137350 w 397857"/>
                <a:gd name="connsiteY8" fmla="*/ 55745 h 85772"/>
                <a:gd name="connsiteX9" fmla="*/ 254412 w 397857"/>
                <a:gd name="connsiteY9" fmla="*/ 1357 h 85772"/>
                <a:gd name="connsiteX10" fmla="*/ 266413 w 397857"/>
                <a:gd name="connsiteY10" fmla="*/ 1357 h 85772"/>
                <a:gd name="connsiteX11" fmla="*/ 389571 w 397857"/>
                <a:gd name="connsiteY11" fmla="*/ 58507 h 85772"/>
                <a:gd name="connsiteX12" fmla="*/ 396525 w 397857"/>
                <a:gd name="connsiteY12" fmla="*/ 77462 h 85772"/>
                <a:gd name="connsiteX13" fmla="*/ 383476 w 397857"/>
                <a:gd name="connsiteY13" fmla="*/ 85749 h 8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857" h="85772">
                  <a:moveTo>
                    <a:pt x="383476" y="85749"/>
                  </a:moveTo>
                  <a:cubicBezTo>
                    <a:pt x="381475" y="85749"/>
                    <a:pt x="379380" y="85368"/>
                    <a:pt x="377475" y="84415"/>
                  </a:cubicBezTo>
                  <a:lnTo>
                    <a:pt x="260412" y="30028"/>
                  </a:lnTo>
                  <a:lnTo>
                    <a:pt x="143350" y="84415"/>
                  </a:lnTo>
                  <a:cubicBezTo>
                    <a:pt x="139540" y="86225"/>
                    <a:pt x="135159" y="86225"/>
                    <a:pt x="131349" y="84415"/>
                  </a:cubicBezTo>
                  <a:lnTo>
                    <a:pt x="8286" y="27265"/>
                  </a:lnTo>
                  <a:cubicBezTo>
                    <a:pt x="1142" y="23932"/>
                    <a:pt x="-2001" y="15454"/>
                    <a:pt x="1333" y="8311"/>
                  </a:cubicBezTo>
                  <a:cubicBezTo>
                    <a:pt x="4666" y="1167"/>
                    <a:pt x="13144" y="-1976"/>
                    <a:pt x="20287" y="1357"/>
                  </a:cubicBezTo>
                  <a:lnTo>
                    <a:pt x="137350" y="55745"/>
                  </a:lnTo>
                  <a:lnTo>
                    <a:pt x="254412" y="1357"/>
                  </a:lnTo>
                  <a:cubicBezTo>
                    <a:pt x="258222" y="-452"/>
                    <a:pt x="262603" y="-452"/>
                    <a:pt x="266413" y="1357"/>
                  </a:cubicBezTo>
                  <a:lnTo>
                    <a:pt x="389571" y="58507"/>
                  </a:lnTo>
                  <a:cubicBezTo>
                    <a:pt x="396715" y="61841"/>
                    <a:pt x="399859" y="70318"/>
                    <a:pt x="396525" y="77462"/>
                  </a:cubicBezTo>
                  <a:cubicBezTo>
                    <a:pt x="393953" y="82701"/>
                    <a:pt x="388810" y="85749"/>
                    <a:pt x="383476" y="857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4" name="Graphic 18">
            <a:extLst>
              <a:ext uri="{FF2B5EF4-FFF2-40B4-BE49-F238E27FC236}">
                <a16:creationId xmlns:a16="http://schemas.microsoft.com/office/drawing/2014/main" id="{441CE87D-F834-4839-A108-45205D85EDC3}"/>
              </a:ext>
            </a:extLst>
          </p:cNvPr>
          <p:cNvGrpSpPr/>
          <p:nvPr/>
        </p:nvGrpSpPr>
        <p:grpSpPr>
          <a:xfrm>
            <a:off x="190812" y="1701839"/>
            <a:ext cx="803534" cy="492686"/>
            <a:chOff x="5188266" y="2825080"/>
            <a:chExt cx="804054" cy="567493"/>
          </a:xfrm>
          <a:solidFill>
            <a:srgbClr val="F7B756"/>
          </a:solidFill>
        </p:grpSpPr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B7083EBB-52F2-444C-BD23-9200063FBFA2}"/>
                </a:ext>
              </a:extLst>
            </p:cNvPr>
            <p:cNvSpPr/>
            <p:nvPr/>
          </p:nvSpPr>
          <p:spPr>
            <a:xfrm>
              <a:off x="5188266" y="3075982"/>
              <a:ext cx="212744" cy="179164"/>
            </a:xfrm>
            <a:custGeom>
              <a:avLst/>
              <a:gdLst>
                <a:gd name="connsiteX0" fmla="*/ 198025 w 212744"/>
                <a:gd name="connsiteY0" fmla="*/ 154897 h 179164"/>
                <a:gd name="connsiteX1" fmla="*/ 202216 w 212744"/>
                <a:gd name="connsiteY1" fmla="*/ 149753 h 179164"/>
                <a:gd name="connsiteX2" fmla="*/ 202216 w 212744"/>
                <a:gd name="connsiteY2" fmla="*/ 149753 h 179164"/>
                <a:gd name="connsiteX3" fmla="*/ 208788 w 212744"/>
                <a:gd name="connsiteY3" fmla="*/ 138800 h 179164"/>
                <a:gd name="connsiteX4" fmla="*/ 210598 w 212744"/>
                <a:gd name="connsiteY4" fmla="*/ 132037 h 179164"/>
                <a:gd name="connsiteX5" fmla="*/ 210598 w 212744"/>
                <a:gd name="connsiteY5" fmla="*/ 132037 h 179164"/>
                <a:gd name="connsiteX6" fmla="*/ 210598 w 212744"/>
                <a:gd name="connsiteY6" fmla="*/ 132037 h 179164"/>
                <a:gd name="connsiteX7" fmla="*/ 211741 w 212744"/>
                <a:gd name="connsiteY7" fmla="*/ 115749 h 179164"/>
                <a:gd name="connsiteX8" fmla="*/ 205359 w 212744"/>
                <a:gd name="connsiteY8" fmla="*/ 92032 h 179164"/>
                <a:gd name="connsiteX9" fmla="*/ 202311 w 212744"/>
                <a:gd name="connsiteY9" fmla="*/ 84793 h 179164"/>
                <a:gd name="connsiteX10" fmla="*/ 192977 w 212744"/>
                <a:gd name="connsiteY10" fmla="*/ 71362 h 179164"/>
                <a:gd name="connsiteX11" fmla="*/ 192977 w 212744"/>
                <a:gd name="connsiteY11" fmla="*/ 71362 h 179164"/>
                <a:gd name="connsiteX12" fmla="*/ 192405 w 212744"/>
                <a:gd name="connsiteY12" fmla="*/ 70029 h 179164"/>
                <a:gd name="connsiteX13" fmla="*/ 180308 w 212744"/>
                <a:gd name="connsiteY13" fmla="*/ 54122 h 179164"/>
                <a:gd name="connsiteX14" fmla="*/ 180308 w 212744"/>
                <a:gd name="connsiteY14" fmla="*/ 54122 h 179164"/>
                <a:gd name="connsiteX15" fmla="*/ 180308 w 212744"/>
                <a:gd name="connsiteY15" fmla="*/ 54122 h 179164"/>
                <a:gd name="connsiteX16" fmla="*/ 172688 w 212744"/>
                <a:gd name="connsiteY16" fmla="*/ 45454 h 179164"/>
                <a:gd name="connsiteX17" fmla="*/ 172307 w 212744"/>
                <a:gd name="connsiteY17" fmla="*/ 46026 h 179164"/>
                <a:gd name="connsiteX18" fmla="*/ 172212 w 212744"/>
                <a:gd name="connsiteY18" fmla="*/ 45740 h 179164"/>
                <a:gd name="connsiteX19" fmla="*/ 172688 w 212744"/>
                <a:gd name="connsiteY19" fmla="*/ 45454 h 179164"/>
                <a:gd name="connsiteX20" fmla="*/ 171069 w 212744"/>
                <a:gd name="connsiteY20" fmla="*/ 43930 h 179164"/>
                <a:gd name="connsiteX21" fmla="*/ 171069 w 212744"/>
                <a:gd name="connsiteY21" fmla="*/ 43930 h 179164"/>
                <a:gd name="connsiteX22" fmla="*/ 166973 w 212744"/>
                <a:gd name="connsiteY22" fmla="*/ 39739 h 179164"/>
                <a:gd name="connsiteX23" fmla="*/ 166973 w 212744"/>
                <a:gd name="connsiteY23" fmla="*/ 39739 h 179164"/>
                <a:gd name="connsiteX24" fmla="*/ 166973 w 212744"/>
                <a:gd name="connsiteY24" fmla="*/ 39739 h 179164"/>
                <a:gd name="connsiteX25" fmla="*/ 161925 w 212744"/>
                <a:gd name="connsiteY25" fmla="*/ 35549 h 179164"/>
                <a:gd name="connsiteX26" fmla="*/ 161925 w 212744"/>
                <a:gd name="connsiteY26" fmla="*/ 35549 h 179164"/>
                <a:gd name="connsiteX27" fmla="*/ 156020 w 212744"/>
                <a:gd name="connsiteY27" fmla="*/ 29262 h 179164"/>
                <a:gd name="connsiteX28" fmla="*/ 156020 w 212744"/>
                <a:gd name="connsiteY28" fmla="*/ 29262 h 179164"/>
                <a:gd name="connsiteX29" fmla="*/ 151257 w 212744"/>
                <a:gd name="connsiteY29" fmla="*/ 25738 h 179164"/>
                <a:gd name="connsiteX30" fmla="*/ 141542 w 212744"/>
                <a:gd name="connsiteY30" fmla="*/ 18594 h 179164"/>
                <a:gd name="connsiteX31" fmla="*/ 141637 w 212744"/>
                <a:gd name="connsiteY31" fmla="*/ 19166 h 179164"/>
                <a:gd name="connsiteX32" fmla="*/ 141637 w 212744"/>
                <a:gd name="connsiteY32" fmla="*/ 19166 h 179164"/>
                <a:gd name="connsiteX33" fmla="*/ 141637 w 212744"/>
                <a:gd name="connsiteY33" fmla="*/ 19166 h 179164"/>
                <a:gd name="connsiteX34" fmla="*/ 141446 w 212744"/>
                <a:gd name="connsiteY34" fmla="*/ 19166 h 179164"/>
                <a:gd name="connsiteX35" fmla="*/ 141637 w 212744"/>
                <a:gd name="connsiteY35" fmla="*/ 18594 h 179164"/>
                <a:gd name="connsiteX36" fmla="*/ 129445 w 212744"/>
                <a:gd name="connsiteY36" fmla="*/ 12593 h 179164"/>
                <a:gd name="connsiteX37" fmla="*/ 123254 w 212744"/>
                <a:gd name="connsiteY37" fmla="*/ 10307 h 179164"/>
                <a:gd name="connsiteX38" fmla="*/ 123254 w 212744"/>
                <a:gd name="connsiteY38" fmla="*/ 10307 h 179164"/>
                <a:gd name="connsiteX39" fmla="*/ 105442 w 212744"/>
                <a:gd name="connsiteY39" fmla="*/ 2783 h 179164"/>
                <a:gd name="connsiteX40" fmla="*/ 105442 w 212744"/>
                <a:gd name="connsiteY40" fmla="*/ 2783 h 179164"/>
                <a:gd name="connsiteX41" fmla="*/ 97060 w 212744"/>
                <a:gd name="connsiteY41" fmla="*/ 1354 h 179164"/>
                <a:gd name="connsiteX42" fmla="*/ 95726 w 212744"/>
                <a:gd name="connsiteY42" fmla="*/ 1259 h 179164"/>
                <a:gd name="connsiteX43" fmla="*/ 95726 w 212744"/>
                <a:gd name="connsiteY43" fmla="*/ 1259 h 179164"/>
                <a:gd name="connsiteX44" fmla="*/ 79248 w 212744"/>
                <a:gd name="connsiteY44" fmla="*/ 782 h 179164"/>
                <a:gd name="connsiteX45" fmla="*/ 74486 w 212744"/>
                <a:gd name="connsiteY45" fmla="*/ 1449 h 179164"/>
                <a:gd name="connsiteX46" fmla="*/ 74486 w 212744"/>
                <a:gd name="connsiteY46" fmla="*/ 1449 h 179164"/>
                <a:gd name="connsiteX47" fmla="*/ 74486 w 212744"/>
                <a:gd name="connsiteY47" fmla="*/ 1449 h 179164"/>
                <a:gd name="connsiteX48" fmla="*/ 71247 w 212744"/>
                <a:gd name="connsiteY48" fmla="*/ 1830 h 179164"/>
                <a:gd name="connsiteX49" fmla="*/ 55531 w 212744"/>
                <a:gd name="connsiteY49" fmla="*/ 4211 h 179164"/>
                <a:gd name="connsiteX50" fmla="*/ 55531 w 212744"/>
                <a:gd name="connsiteY50" fmla="*/ 4211 h 179164"/>
                <a:gd name="connsiteX51" fmla="*/ 55531 w 212744"/>
                <a:gd name="connsiteY51" fmla="*/ 4211 h 179164"/>
                <a:gd name="connsiteX52" fmla="*/ 41339 w 212744"/>
                <a:gd name="connsiteY52" fmla="*/ 8878 h 179164"/>
                <a:gd name="connsiteX53" fmla="*/ 32480 w 212744"/>
                <a:gd name="connsiteY53" fmla="*/ 12308 h 179164"/>
                <a:gd name="connsiteX54" fmla="*/ 32480 w 212744"/>
                <a:gd name="connsiteY54" fmla="*/ 12308 h 179164"/>
                <a:gd name="connsiteX55" fmla="*/ 32480 w 212744"/>
                <a:gd name="connsiteY55" fmla="*/ 12308 h 179164"/>
                <a:gd name="connsiteX56" fmla="*/ 21812 w 212744"/>
                <a:gd name="connsiteY56" fmla="*/ 19642 h 179164"/>
                <a:gd name="connsiteX57" fmla="*/ 13430 w 212744"/>
                <a:gd name="connsiteY57" fmla="*/ 28881 h 179164"/>
                <a:gd name="connsiteX58" fmla="*/ 13430 w 212744"/>
                <a:gd name="connsiteY58" fmla="*/ 28881 h 179164"/>
                <a:gd name="connsiteX59" fmla="*/ 8382 w 212744"/>
                <a:gd name="connsiteY59" fmla="*/ 36501 h 179164"/>
                <a:gd name="connsiteX60" fmla="*/ 7144 w 212744"/>
                <a:gd name="connsiteY60" fmla="*/ 39835 h 179164"/>
                <a:gd name="connsiteX61" fmla="*/ 7144 w 212744"/>
                <a:gd name="connsiteY61" fmla="*/ 39835 h 179164"/>
                <a:gd name="connsiteX62" fmla="*/ 3810 w 212744"/>
                <a:gd name="connsiteY62" fmla="*/ 51265 h 179164"/>
                <a:gd name="connsiteX63" fmla="*/ 3810 w 212744"/>
                <a:gd name="connsiteY63" fmla="*/ 51265 h 179164"/>
                <a:gd name="connsiteX64" fmla="*/ 1524 w 212744"/>
                <a:gd name="connsiteY64" fmla="*/ 66505 h 179164"/>
                <a:gd name="connsiteX65" fmla="*/ 1524 w 212744"/>
                <a:gd name="connsiteY65" fmla="*/ 66505 h 179164"/>
                <a:gd name="connsiteX66" fmla="*/ 0 w 212744"/>
                <a:gd name="connsiteY66" fmla="*/ 68314 h 179164"/>
                <a:gd name="connsiteX67" fmla="*/ 1619 w 212744"/>
                <a:gd name="connsiteY67" fmla="*/ 79363 h 179164"/>
                <a:gd name="connsiteX68" fmla="*/ 2286 w 212744"/>
                <a:gd name="connsiteY68" fmla="*/ 84126 h 179164"/>
                <a:gd name="connsiteX69" fmla="*/ 2477 w 212744"/>
                <a:gd name="connsiteY69" fmla="*/ 85745 h 179164"/>
                <a:gd name="connsiteX70" fmla="*/ 8763 w 212744"/>
                <a:gd name="connsiteY70" fmla="*/ 97937 h 179164"/>
                <a:gd name="connsiteX71" fmla="*/ 8763 w 212744"/>
                <a:gd name="connsiteY71" fmla="*/ 97937 h 179164"/>
                <a:gd name="connsiteX72" fmla="*/ 15812 w 212744"/>
                <a:gd name="connsiteY72" fmla="*/ 111272 h 179164"/>
                <a:gd name="connsiteX73" fmla="*/ 25527 w 212744"/>
                <a:gd name="connsiteY73" fmla="*/ 124798 h 179164"/>
                <a:gd name="connsiteX74" fmla="*/ 25527 w 212744"/>
                <a:gd name="connsiteY74" fmla="*/ 124798 h 179164"/>
                <a:gd name="connsiteX75" fmla="*/ 29718 w 212744"/>
                <a:gd name="connsiteY75" fmla="*/ 130322 h 179164"/>
                <a:gd name="connsiteX76" fmla="*/ 37052 w 212744"/>
                <a:gd name="connsiteY76" fmla="*/ 137466 h 179164"/>
                <a:gd name="connsiteX77" fmla="*/ 41053 w 212744"/>
                <a:gd name="connsiteY77" fmla="*/ 141467 h 179164"/>
                <a:gd name="connsiteX78" fmla="*/ 41053 w 212744"/>
                <a:gd name="connsiteY78" fmla="*/ 141467 h 179164"/>
                <a:gd name="connsiteX79" fmla="*/ 41053 w 212744"/>
                <a:gd name="connsiteY79" fmla="*/ 141467 h 179164"/>
                <a:gd name="connsiteX80" fmla="*/ 55626 w 212744"/>
                <a:gd name="connsiteY80" fmla="*/ 153182 h 179164"/>
                <a:gd name="connsiteX81" fmla="*/ 65437 w 212744"/>
                <a:gd name="connsiteY81" fmla="*/ 154135 h 179164"/>
                <a:gd name="connsiteX82" fmla="*/ 69056 w 212744"/>
                <a:gd name="connsiteY82" fmla="*/ 158421 h 179164"/>
                <a:gd name="connsiteX83" fmla="*/ 69056 w 212744"/>
                <a:gd name="connsiteY83" fmla="*/ 158421 h 179164"/>
                <a:gd name="connsiteX84" fmla="*/ 79915 w 212744"/>
                <a:gd name="connsiteY84" fmla="*/ 166708 h 179164"/>
                <a:gd name="connsiteX85" fmla="*/ 79915 w 212744"/>
                <a:gd name="connsiteY85" fmla="*/ 166708 h 179164"/>
                <a:gd name="connsiteX86" fmla="*/ 88678 w 212744"/>
                <a:gd name="connsiteY86" fmla="*/ 170422 h 179164"/>
                <a:gd name="connsiteX87" fmla="*/ 88678 w 212744"/>
                <a:gd name="connsiteY87" fmla="*/ 170422 h 179164"/>
                <a:gd name="connsiteX88" fmla="*/ 91726 w 212744"/>
                <a:gd name="connsiteY88" fmla="*/ 171375 h 179164"/>
                <a:gd name="connsiteX89" fmla="*/ 102299 w 212744"/>
                <a:gd name="connsiteY89" fmla="*/ 174613 h 179164"/>
                <a:gd name="connsiteX90" fmla="*/ 115729 w 212744"/>
                <a:gd name="connsiteY90" fmla="*/ 177376 h 179164"/>
                <a:gd name="connsiteX91" fmla="*/ 118777 w 212744"/>
                <a:gd name="connsiteY91" fmla="*/ 177376 h 179164"/>
                <a:gd name="connsiteX92" fmla="*/ 125444 w 212744"/>
                <a:gd name="connsiteY92" fmla="*/ 177661 h 179164"/>
                <a:gd name="connsiteX93" fmla="*/ 133445 w 212744"/>
                <a:gd name="connsiteY93" fmla="*/ 178328 h 179164"/>
                <a:gd name="connsiteX94" fmla="*/ 144780 w 212744"/>
                <a:gd name="connsiteY94" fmla="*/ 178042 h 179164"/>
                <a:gd name="connsiteX95" fmla="*/ 144780 w 212744"/>
                <a:gd name="connsiteY95" fmla="*/ 178042 h 179164"/>
                <a:gd name="connsiteX96" fmla="*/ 144780 w 212744"/>
                <a:gd name="connsiteY96" fmla="*/ 178042 h 179164"/>
                <a:gd name="connsiteX97" fmla="*/ 148019 w 212744"/>
                <a:gd name="connsiteY97" fmla="*/ 177566 h 179164"/>
                <a:gd name="connsiteX98" fmla="*/ 148019 w 212744"/>
                <a:gd name="connsiteY98" fmla="*/ 177566 h 179164"/>
                <a:gd name="connsiteX99" fmla="*/ 176117 w 212744"/>
                <a:gd name="connsiteY99" fmla="*/ 170518 h 179164"/>
                <a:gd name="connsiteX100" fmla="*/ 179070 w 212744"/>
                <a:gd name="connsiteY100" fmla="*/ 169660 h 179164"/>
                <a:gd name="connsiteX101" fmla="*/ 179070 w 212744"/>
                <a:gd name="connsiteY101" fmla="*/ 169660 h 179164"/>
                <a:gd name="connsiteX102" fmla="*/ 179070 w 212744"/>
                <a:gd name="connsiteY102" fmla="*/ 169660 h 179164"/>
                <a:gd name="connsiteX103" fmla="*/ 185166 w 212744"/>
                <a:gd name="connsiteY103" fmla="*/ 166136 h 179164"/>
                <a:gd name="connsiteX104" fmla="*/ 185166 w 212744"/>
                <a:gd name="connsiteY104" fmla="*/ 166136 h 179164"/>
                <a:gd name="connsiteX105" fmla="*/ 191072 w 212744"/>
                <a:gd name="connsiteY105" fmla="*/ 162136 h 179164"/>
                <a:gd name="connsiteX106" fmla="*/ 198025 w 212744"/>
                <a:gd name="connsiteY106" fmla="*/ 154897 h 179164"/>
                <a:gd name="connsiteX107" fmla="*/ 53340 w 212744"/>
                <a:gd name="connsiteY107" fmla="*/ 80316 h 179164"/>
                <a:gd name="connsiteX108" fmla="*/ 53340 w 212744"/>
                <a:gd name="connsiteY108" fmla="*/ 80316 h 179164"/>
                <a:gd name="connsiteX109" fmla="*/ 53340 w 212744"/>
                <a:gd name="connsiteY109" fmla="*/ 80126 h 179164"/>
                <a:gd name="connsiteX110" fmla="*/ 53531 w 212744"/>
                <a:gd name="connsiteY110" fmla="*/ 80316 h 179164"/>
                <a:gd name="connsiteX111" fmla="*/ 53340 w 212744"/>
                <a:gd name="connsiteY111" fmla="*/ 80316 h 179164"/>
                <a:gd name="connsiteX112" fmla="*/ 119063 w 212744"/>
                <a:gd name="connsiteY112" fmla="*/ 88698 h 179164"/>
                <a:gd name="connsiteX113" fmla="*/ 119063 w 212744"/>
                <a:gd name="connsiteY113" fmla="*/ 88698 h 179164"/>
                <a:gd name="connsiteX114" fmla="*/ 119063 w 212744"/>
                <a:gd name="connsiteY114" fmla="*/ 88698 h 179164"/>
                <a:gd name="connsiteX115" fmla="*/ 119063 w 212744"/>
                <a:gd name="connsiteY115" fmla="*/ 88603 h 179164"/>
                <a:gd name="connsiteX116" fmla="*/ 119158 w 212744"/>
                <a:gd name="connsiteY116" fmla="*/ 88603 h 179164"/>
                <a:gd name="connsiteX117" fmla="*/ 119063 w 212744"/>
                <a:gd name="connsiteY117" fmla="*/ 88698 h 179164"/>
                <a:gd name="connsiteX118" fmla="*/ 87154 w 212744"/>
                <a:gd name="connsiteY118" fmla="*/ 75268 h 179164"/>
                <a:gd name="connsiteX119" fmla="*/ 87058 w 212744"/>
                <a:gd name="connsiteY119" fmla="*/ 76601 h 179164"/>
                <a:gd name="connsiteX120" fmla="*/ 86106 w 212744"/>
                <a:gd name="connsiteY120" fmla="*/ 75934 h 179164"/>
                <a:gd name="connsiteX121" fmla="*/ 87154 w 212744"/>
                <a:gd name="connsiteY121" fmla="*/ 75268 h 179164"/>
                <a:gd name="connsiteX122" fmla="*/ 100108 w 212744"/>
                <a:gd name="connsiteY122" fmla="*/ 99080 h 179164"/>
                <a:gd name="connsiteX123" fmla="*/ 100108 w 212744"/>
                <a:gd name="connsiteY123" fmla="*/ 99080 h 179164"/>
                <a:gd name="connsiteX124" fmla="*/ 100108 w 212744"/>
                <a:gd name="connsiteY124" fmla="*/ 99080 h 179164"/>
                <a:gd name="connsiteX125" fmla="*/ 117824 w 212744"/>
                <a:gd name="connsiteY125" fmla="*/ 115654 h 179164"/>
                <a:gd name="connsiteX126" fmla="*/ 117539 w 212744"/>
                <a:gd name="connsiteY126" fmla="*/ 115273 h 179164"/>
                <a:gd name="connsiteX127" fmla="*/ 117824 w 212744"/>
                <a:gd name="connsiteY127" fmla="*/ 115654 h 179164"/>
                <a:gd name="connsiteX128" fmla="*/ 127635 w 212744"/>
                <a:gd name="connsiteY128" fmla="*/ 92222 h 179164"/>
                <a:gd name="connsiteX129" fmla="*/ 127635 w 212744"/>
                <a:gd name="connsiteY129" fmla="*/ 92222 h 179164"/>
                <a:gd name="connsiteX130" fmla="*/ 127635 w 212744"/>
                <a:gd name="connsiteY130" fmla="*/ 92222 h 179164"/>
                <a:gd name="connsiteX131" fmla="*/ 127635 w 212744"/>
                <a:gd name="connsiteY131" fmla="*/ 92222 h 179164"/>
                <a:gd name="connsiteX132" fmla="*/ 127635 w 212744"/>
                <a:gd name="connsiteY132" fmla="*/ 92222 h 179164"/>
                <a:gd name="connsiteX133" fmla="*/ 127635 w 212744"/>
                <a:gd name="connsiteY133" fmla="*/ 92222 h 179164"/>
                <a:gd name="connsiteX134" fmla="*/ 127635 w 212744"/>
                <a:gd name="connsiteY134" fmla="*/ 92222 h 179164"/>
                <a:gd name="connsiteX135" fmla="*/ 69056 w 212744"/>
                <a:gd name="connsiteY135" fmla="*/ 89174 h 179164"/>
                <a:gd name="connsiteX136" fmla="*/ 69152 w 212744"/>
                <a:gd name="connsiteY136" fmla="*/ 89269 h 179164"/>
                <a:gd name="connsiteX137" fmla="*/ 69056 w 212744"/>
                <a:gd name="connsiteY137" fmla="*/ 89269 h 179164"/>
                <a:gd name="connsiteX138" fmla="*/ 69056 w 212744"/>
                <a:gd name="connsiteY138" fmla="*/ 89174 h 179164"/>
                <a:gd name="connsiteX139" fmla="*/ 114014 w 212744"/>
                <a:gd name="connsiteY139" fmla="*/ 110320 h 179164"/>
                <a:gd name="connsiteX140" fmla="*/ 113633 w 212744"/>
                <a:gd name="connsiteY140" fmla="*/ 111367 h 179164"/>
                <a:gd name="connsiteX141" fmla="*/ 113538 w 212744"/>
                <a:gd name="connsiteY141" fmla="*/ 110320 h 179164"/>
                <a:gd name="connsiteX142" fmla="*/ 114014 w 212744"/>
                <a:gd name="connsiteY142" fmla="*/ 110320 h 179164"/>
                <a:gd name="connsiteX143" fmla="*/ 106585 w 212744"/>
                <a:gd name="connsiteY143" fmla="*/ 125941 h 179164"/>
                <a:gd name="connsiteX144" fmla="*/ 106585 w 212744"/>
                <a:gd name="connsiteY144" fmla="*/ 125941 h 179164"/>
                <a:gd name="connsiteX145" fmla="*/ 106585 w 212744"/>
                <a:gd name="connsiteY145" fmla="*/ 125941 h 179164"/>
                <a:gd name="connsiteX146" fmla="*/ 106585 w 212744"/>
                <a:gd name="connsiteY146" fmla="*/ 125941 h 179164"/>
                <a:gd name="connsiteX147" fmla="*/ 130778 w 212744"/>
                <a:gd name="connsiteY147" fmla="*/ 80507 h 179164"/>
                <a:gd name="connsiteX148" fmla="*/ 130778 w 212744"/>
                <a:gd name="connsiteY148" fmla="*/ 80030 h 179164"/>
                <a:gd name="connsiteX149" fmla="*/ 131159 w 212744"/>
                <a:gd name="connsiteY149" fmla="*/ 80411 h 179164"/>
                <a:gd name="connsiteX150" fmla="*/ 130778 w 212744"/>
                <a:gd name="connsiteY150" fmla="*/ 80507 h 179164"/>
                <a:gd name="connsiteX151" fmla="*/ 92107 w 212744"/>
                <a:gd name="connsiteY151" fmla="*/ 115082 h 179164"/>
                <a:gd name="connsiteX152" fmla="*/ 92107 w 212744"/>
                <a:gd name="connsiteY152" fmla="*/ 115082 h 179164"/>
                <a:gd name="connsiteX153" fmla="*/ 92107 w 212744"/>
                <a:gd name="connsiteY153" fmla="*/ 115082 h 179164"/>
                <a:gd name="connsiteX154" fmla="*/ 92107 w 212744"/>
                <a:gd name="connsiteY154" fmla="*/ 115082 h 179164"/>
                <a:gd name="connsiteX155" fmla="*/ 86487 w 212744"/>
                <a:gd name="connsiteY155" fmla="*/ 41454 h 179164"/>
                <a:gd name="connsiteX156" fmla="*/ 86582 w 212744"/>
                <a:gd name="connsiteY156" fmla="*/ 41454 h 179164"/>
                <a:gd name="connsiteX157" fmla="*/ 86487 w 212744"/>
                <a:gd name="connsiteY157" fmla="*/ 41644 h 179164"/>
                <a:gd name="connsiteX158" fmla="*/ 86487 w 212744"/>
                <a:gd name="connsiteY158" fmla="*/ 41644 h 179164"/>
                <a:gd name="connsiteX159" fmla="*/ 86487 w 212744"/>
                <a:gd name="connsiteY159" fmla="*/ 41644 h 179164"/>
                <a:gd name="connsiteX160" fmla="*/ 86487 w 212744"/>
                <a:gd name="connsiteY160" fmla="*/ 41454 h 179164"/>
                <a:gd name="connsiteX161" fmla="*/ 46673 w 212744"/>
                <a:gd name="connsiteY161" fmla="*/ 124798 h 179164"/>
                <a:gd name="connsiteX162" fmla="*/ 46673 w 212744"/>
                <a:gd name="connsiteY162" fmla="*/ 124798 h 179164"/>
                <a:gd name="connsiteX163" fmla="*/ 46673 w 212744"/>
                <a:gd name="connsiteY163" fmla="*/ 124798 h 179164"/>
                <a:gd name="connsiteX164" fmla="*/ 46673 w 212744"/>
                <a:gd name="connsiteY164" fmla="*/ 124798 h 179164"/>
                <a:gd name="connsiteX165" fmla="*/ 66199 w 212744"/>
                <a:gd name="connsiteY165" fmla="*/ 102414 h 179164"/>
                <a:gd name="connsiteX166" fmla="*/ 66199 w 212744"/>
                <a:gd name="connsiteY166" fmla="*/ 102604 h 179164"/>
                <a:gd name="connsiteX167" fmla="*/ 66199 w 212744"/>
                <a:gd name="connsiteY167" fmla="*/ 102604 h 179164"/>
                <a:gd name="connsiteX168" fmla="*/ 66199 w 212744"/>
                <a:gd name="connsiteY168" fmla="*/ 102604 h 179164"/>
                <a:gd name="connsiteX169" fmla="*/ 66008 w 212744"/>
                <a:gd name="connsiteY169" fmla="*/ 102509 h 179164"/>
                <a:gd name="connsiteX170" fmla="*/ 66199 w 212744"/>
                <a:gd name="connsiteY170" fmla="*/ 102414 h 179164"/>
                <a:gd name="connsiteX171" fmla="*/ 86392 w 212744"/>
                <a:gd name="connsiteY171" fmla="*/ 119654 h 179164"/>
                <a:gd name="connsiteX172" fmla="*/ 86201 w 212744"/>
                <a:gd name="connsiteY172" fmla="*/ 119083 h 179164"/>
                <a:gd name="connsiteX173" fmla="*/ 87916 w 212744"/>
                <a:gd name="connsiteY173" fmla="*/ 119654 h 179164"/>
                <a:gd name="connsiteX174" fmla="*/ 86392 w 212744"/>
                <a:gd name="connsiteY174" fmla="*/ 119654 h 179164"/>
                <a:gd name="connsiteX175" fmla="*/ 21050 w 212744"/>
                <a:gd name="connsiteY175" fmla="*/ 74601 h 179164"/>
                <a:gd name="connsiteX176" fmla="*/ 20669 w 212744"/>
                <a:gd name="connsiteY176" fmla="*/ 74315 h 179164"/>
                <a:gd name="connsiteX177" fmla="*/ 20765 w 212744"/>
                <a:gd name="connsiteY177" fmla="*/ 74315 h 179164"/>
                <a:gd name="connsiteX178" fmla="*/ 21050 w 212744"/>
                <a:gd name="connsiteY178" fmla="*/ 74601 h 179164"/>
                <a:gd name="connsiteX179" fmla="*/ 134398 w 212744"/>
                <a:gd name="connsiteY179" fmla="*/ 44407 h 179164"/>
                <a:gd name="connsiteX180" fmla="*/ 134398 w 212744"/>
                <a:gd name="connsiteY180" fmla="*/ 44407 h 179164"/>
                <a:gd name="connsiteX181" fmla="*/ 134493 w 212744"/>
                <a:gd name="connsiteY181" fmla="*/ 45359 h 179164"/>
                <a:gd name="connsiteX182" fmla="*/ 134398 w 212744"/>
                <a:gd name="connsiteY182" fmla="*/ 44407 h 179164"/>
                <a:gd name="connsiteX183" fmla="*/ 94869 w 212744"/>
                <a:gd name="connsiteY183" fmla="*/ 134037 h 179164"/>
                <a:gd name="connsiteX184" fmla="*/ 94869 w 212744"/>
                <a:gd name="connsiteY184" fmla="*/ 134037 h 179164"/>
                <a:gd name="connsiteX185" fmla="*/ 95250 w 212744"/>
                <a:gd name="connsiteY185" fmla="*/ 134323 h 179164"/>
                <a:gd name="connsiteX186" fmla="*/ 94869 w 212744"/>
                <a:gd name="connsiteY186" fmla="*/ 134323 h 179164"/>
                <a:gd name="connsiteX187" fmla="*/ 94869 w 212744"/>
                <a:gd name="connsiteY187" fmla="*/ 134037 h 179164"/>
                <a:gd name="connsiteX188" fmla="*/ 144113 w 212744"/>
                <a:gd name="connsiteY188" fmla="*/ 128608 h 179164"/>
                <a:gd name="connsiteX189" fmla="*/ 144113 w 212744"/>
                <a:gd name="connsiteY189" fmla="*/ 128608 h 179164"/>
                <a:gd name="connsiteX190" fmla="*/ 144113 w 212744"/>
                <a:gd name="connsiteY190" fmla="*/ 128608 h 179164"/>
                <a:gd name="connsiteX191" fmla="*/ 144113 w 212744"/>
                <a:gd name="connsiteY191" fmla="*/ 128608 h 179164"/>
                <a:gd name="connsiteX192" fmla="*/ 144209 w 212744"/>
                <a:gd name="connsiteY192" fmla="*/ 128703 h 179164"/>
                <a:gd name="connsiteX193" fmla="*/ 144018 w 212744"/>
                <a:gd name="connsiteY193" fmla="*/ 128703 h 179164"/>
                <a:gd name="connsiteX194" fmla="*/ 144113 w 212744"/>
                <a:gd name="connsiteY194" fmla="*/ 128608 h 179164"/>
                <a:gd name="connsiteX195" fmla="*/ 195644 w 212744"/>
                <a:gd name="connsiteY195" fmla="*/ 116511 h 179164"/>
                <a:gd name="connsiteX196" fmla="*/ 195644 w 212744"/>
                <a:gd name="connsiteY196" fmla="*/ 116511 h 179164"/>
                <a:gd name="connsiteX197" fmla="*/ 195644 w 212744"/>
                <a:gd name="connsiteY197" fmla="*/ 116511 h 179164"/>
                <a:gd name="connsiteX198" fmla="*/ 195644 w 212744"/>
                <a:gd name="connsiteY198" fmla="*/ 116511 h 179164"/>
                <a:gd name="connsiteX199" fmla="*/ 195644 w 212744"/>
                <a:gd name="connsiteY199" fmla="*/ 116511 h 179164"/>
                <a:gd name="connsiteX200" fmla="*/ 195644 w 212744"/>
                <a:gd name="connsiteY200" fmla="*/ 116511 h 179164"/>
                <a:gd name="connsiteX201" fmla="*/ 195834 w 212744"/>
                <a:gd name="connsiteY201" fmla="*/ 116511 h 179164"/>
                <a:gd name="connsiteX202" fmla="*/ 195739 w 212744"/>
                <a:gd name="connsiteY202" fmla="*/ 116606 h 179164"/>
                <a:gd name="connsiteX203" fmla="*/ 195644 w 212744"/>
                <a:gd name="connsiteY203" fmla="*/ 116511 h 179164"/>
                <a:gd name="connsiteX204" fmla="*/ 154972 w 212744"/>
                <a:gd name="connsiteY204" fmla="*/ 46407 h 179164"/>
                <a:gd name="connsiteX205" fmla="*/ 154972 w 212744"/>
                <a:gd name="connsiteY205" fmla="*/ 46407 h 179164"/>
                <a:gd name="connsiteX206" fmla="*/ 154972 w 212744"/>
                <a:gd name="connsiteY206" fmla="*/ 46312 h 179164"/>
                <a:gd name="connsiteX207" fmla="*/ 155067 w 212744"/>
                <a:gd name="connsiteY207" fmla="*/ 46407 h 179164"/>
                <a:gd name="connsiteX208" fmla="*/ 154972 w 212744"/>
                <a:gd name="connsiteY208" fmla="*/ 46407 h 179164"/>
                <a:gd name="connsiteX209" fmla="*/ 64580 w 212744"/>
                <a:gd name="connsiteY209" fmla="*/ 23737 h 179164"/>
                <a:gd name="connsiteX210" fmla="*/ 64580 w 212744"/>
                <a:gd name="connsiteY210" fmla="*/ 23737 h 179164"/>
                <a:gd name="connsiteX211" fmla="*/ 64580 w 212744"/>
                <a:gd name="connsiteY211" fmla="*/ 23737 h 179164"/>
                <a:gd name="connsiteX212" fmla="*/ 64580 w 212744"/>
                <a:gd name="connsiteY212" fmla="*/ 23737 h 179164"/>
                <a:gd name="connsiteX213" fmla="*/ 18479 w 212744"/>
                <a:gd name="connsiteY213" fmla="*/ 96509 h 179164"/>
                <a:gd name="connsiteX214" fmla="*/ 18669 w 212744"/>
                <a:gd name="connsiteY214" fmla="*/ 96509 h 179164"/>
                <a:gd name="connsiteX215" fmla="*/ 18574 w 212744"/>
                <a:gd name="connsiteY215" fmla="*/ 96604 h 179164"/>
                <a:gd name="connsiteX216" fmla="*/ 18479 w 212744"/>
                <a:gd name="connsiteY216" fmla="*/ 96509 h 179164"/>
                <a:gd name="connsiteX217" fmla="*/ 194310 w 212744"/>
                <a:gd name="connsiteY217" fmla="*/ 84317 h 179164"/>
                <a:gd name="connsiteX218" fmla="*/ 194310 w 212744"/>
                <a:gd name="connsiteY218" fmla="*/ 84317 h 179164"/>
                <a:gd name="connsiteX219" fmla="*/ 194215 w 212744"/>
                <a:gd name="connsiteY219" fmla="*/ 84412 h 179164"/>
                <a:gd name="connsiteX220" fmla="*/ 194120 w 212744"/>
                <a:gd name="connsiteY220" fmla="*/ 84412 h 179164"/>
                <a:gd name="connsiteX221" fmla="*/ 194310 w 212744"/>
                <a:gd name="connsiteY221" fmla="*/ 84317 h 179164"/>
                <a:gd name="connsiteX222" fmla="*/ 164497 w 212744"/>
                <a:gd name="connsiteY222" fmla="*/ 56313 h 179164"/>
                <a:gd name="connsiteX223" fmla="*/ 164497 w 212744"/>
                <a:gd name="connsiteY223" fmla="*/ 56313 h 179164"/>
                <a:gd name="connsiteX224" fmla="*/ 164497 w 212744"/>
                <a:gd name="connsiteY224" fmla="*/ 56313 h 179164"/>
                <a:gd name="connsiteX225" fmla="*/ 164497 w 212744"/>
                <a:gd name="connsiteY225" fmla="*/ 56313 h 179164"/>
                <a:gd name="connsiteX226" fmla="*/ 164497 w 212744"/>
                <a:gd name="connsiteY226" fmla="*/ 56027 h 179164"/>
                <a:gd name="connsiteX227" fmla="*/ 164687 w 212744"/>
                <a:gd name="connsiteY227" fmla="*/ 56218 h 179164"/>
                <a:gd name="connsiteX228" fmla="*/ 164497 w 212744"/>
                <a:gd name="connsiteY228" fmla="*/ 56313 h 179164"/>
                <a:gd name="connsiteX229" fmla="*/ 153353 w 212744"/>
                <a:gd name="connsiteY229" fmla="*/ 37644 h 179164"/>
                <a:gd name="connsiteX230" fmla="*/ 155067 w 212744"/>
                <a:gd name="connsiteY230" fmla="*/ 38311 h 179164"/>
                <a:gd name="connsiteX231" fmla="*/ 153353 w 212744"/>
                <a:gd name="connsiteY231" fmla="*/ 37644 h 179164"/>
                <a:gd name="connsiteX232" fmla="*/ 31909 w 212744"/>
                <a:gd name="connsiteY232" fmla="*/ 20594 h 179164"/>
                <a:gd name="connsiteX233" fmla="*/ 31909 w 212744"/>
                <a:gd name="connsiteY233" fmla="*/ 20404 h 179164"/>
                <a:gd name="connsiteX234" fmla="*/ 31909 w 212744"/>
                <a:gd name="connsiteY234" fmla="*/ 20404 h 179164"/>
                <a:gd name="connsiteX235" fmla="*/ 32004 w 212744"/>
                <a:gd name="connsiteY235" fmla="*/ 20404 h 179164"/>
                <a:gd name="connsiteX236" fmla="*/ 31909 w 212744"/>
                <a:gd name="connsiteY236" fmla="*/ 20594 h 179164"/>
                <a:gd name="connsiteX237" fmla="*/ 20860 w 212744"/>
                <a:gd name="connsiteY237" fmla="*/ 31643 h 179164"/>
                <a:gd name="connsiteX238" fmla="*/ 20669 w 212744"/>
                <a:gd name="connsiteY238" fmla="*/ 31643 h 179164"/>
                <a:gd name="connsiteX239" fmla="*/ 20765 w 212744"/>
                <a:gd name="connsiteY239" fmla="*/ 31453 h 179164"/>
                <a:gd name="connsiteX240" fmla="*/ 20860 w 212744"/>
                <a:gd name="connsiteY240" fmla="*/ 31643 h 179164"/>
                <a:gd name="connsiteX241" fmla="*/ 12383 w 212744"/>
                <a:gd name="connsiteY241" fmla="*/ 90889 h 179164"/>
                <a:gd name="connsiteX242" fmla="*/ 12859 w 212744"/>
                <a:gd name="connsiteY242" fmla="*/ 90793 h 179164"/>
                <a:gd name="connsiteX243" fmla="*/ 12859 w 212744"/>
                <a:gd name="connsiteY243" fmla="*/ 90889 h 179164"/>
                <a:gd name="connsiteX244" fmla="*/ 12383 w 212744"/>
                <a:gd name="connsiteY244" fmla="*/ 90889 h 179164"/>
                <a:gd name="connsiteX245" fmla="*/ 12383 w 212744"/>
                <a:gd name="connsiteY245" fmla="*/ 90889 h 179164"/>
                <a:gd name="connsiteX246" fmla="*/ 87821 w 212744"/>
                <a:gd name="connsiteY246" fmla="*/ 164136 h 179164"/>
                <a:gd name="connsiteX247" fmla="*/ 87821 w 212744"/>
                <a:gd name="connsiteY247" fmla="*/ 164422 h 179164"/>
                <a:gd name="connsiteX248" fmla="*/ 86773 w 212744"/>
                <a:gd name="connsiteY248" fmla="*/ 164422 h 179164"/>
                <a:gd name="connsiteX249" fmla="*/ 87821 w 212744"/>
                <a:gd name="connsiteY249" fmla="*/ 164136 h 179164"/>
                <a:gd name="connsiteX250" fmla="*/ 181547 w 212744"/>
                <a:gd name="connsiteY250" fmla="*/ 165279 h 179164"/>
                <a:gd name="connsiteX251" fmla="*/ 181547 w 212744"/>
                <a:gd name="connsiteY251" fmla="*/ 165279 h 179164"/>
                <a:gd name="connsiteX252" fmla="*/ 181547 w 212744"/>
                <a:gd name="connsiteY252" fmla="*/ 165279 h 179164"/>
                <a:gd name="connsiteX253" fmla="*/ 181547 w 212744"/>
                <a:gd name="connsiteY253" fmla="*/ 165279 h 179164"/>
                <a:gd name="connsiteX254" fmla="*/ 180880 w 212744"/>
                <a:gd name="connsiteY254" fmla="*/ 58789 h 179164"/>
                <a:gd name="connsiteX255" fmla="*/ 180880 w 212744"/>
                <a:gd name="connsiteY255" fmla="*/ 58789 h 179164"/>
                <a:gd name="connsiteX256" fmla="*/ 180880 w 212744"/>
                <a:gd name="connsiteY256" fmla="*/ 58789 h 179164"/>
                <a:gd name="connsiteX257" fmla="*/ 180880 w 212744"/>
                <a:gd name="connsiteY257" fmla="*/ 58789 h 179164"/>
                <a:gd name="connsiteX258" fmla="*/ 88011 w 212744"/>
                <a:gd name="connsiteY258" fmla="*/ 5545 h 179164"/>
                <a:gd name="connsiteX259" fmla="*/ 87916 w 212744"/>
                <a:gd name="connsiteY259" fmla="*/ 5926 h 179164"/>
                <a:gd name="connsiteX260" fmla="*/ 87916 w 212744"/>
                <a:gd name="connsiteY260" fmla="*/ 5926 h 179164"/>
                <a:gd name="connsiteX261" fmla="*/ 88011 w 212744"/>
                <a:gd name="connsiteY261" fmla="*/ 5545 h 1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212744" h="179164">
                  <a:moveTo>
                    <a:pt x="198025" y="154897"/>
                  </a:moveTo>
                  <a:cubicBezTo>
                    <a:pt x="201168" y="154611"/>
                    <a:pt x="202216" y="152611"/>
                    <a:pt x="202216" y="149753"/>
                  </a:cubicBezTo>
                  <a:lnTo>
                    <a:pt x="202216" y="149753"/>
                  </a:lnTo>
                  <a:cubicBezTo>
                    <a:pt x="207740" y="148134"/>
                    <a:pt x="205359" y="141752"/>
                    <a:pt x="208788" y="138800"/>
                  </a:cubicBezTo>
                  <a:cubicBezTo>
                    <a:pt x="210979" y="136990"/>
                    <a:pt x="211646" y="134704"/>
                    <a:pt x="210598" y="132037"/>
                  </a:cubicBezTo>
                  <a:lnTo>
                    <a:pt x="210598" y="132037"/>
                  </a:lnTo>
                  <a:lnTo>
                    <a:pt x="210598" y="132037"/>
                  </a:lnTo>
                  <a:cubicBezTo>
                    <a:pt x="213646" y="126798"/>
                    <a:pt x="212884" y="121274"/>
                    <a:pt x="211741" y="115749"/>
                  </a:cubicBezTo>
                  <a:cubicBezTo>
                    <a:pt x="211074" y="107462"/>
                    <a:pt x="209455" y="99366"/>
                    <a:pt x="205359" y="92032"/>
                  </a:cubicBezTo>
                  <a:cubicBezTo>
                    <a:pt x="204788" y="89460"/>
                    <a:pt x="204121" y="86888"/>
                    <a:pt x="202311" y="84793"/>
                  </a:cubicBezTo>
                  <a:cubicBezTo>
                    <a:pt x="199644" y="80030"/>
                    <a:pt x="198787" y="73934"/>
                    <a:pt x="192977" y="71362"/>
                  </a:cubicBezTo>
                  <a:cubicBezTo>
                    <a:pt x="192977" y="71362"/>
                    <a:pt x="192977" y="71362"/>
                    <a:pt x="192977" y="71362"/>
                  </a:cubicBezTo>
                  <a:cubicBezTo>
                    <a:pt x="192881" y="70886"/>
                    <a:pt x="192596" y="70410"/>
                    <a:pt x="192405" y="70029"/>
                  </a:cubicBezTo>
                  <a:cubicBezTo>
                    <a:pt x="189452" y="63933"/>
                    <a:pt x="184880" y="59075"/>
                    <a:pt x="180308" y="54122"/>
                  </a:cubicBezTo>
                  <a:cubicBezTo>
                    <a:pt x="180308" y="54122"/>
                    <a:pt x="180308" y="54122"/>
                    <a:pt x="180308" y="54122"/>
                  </a:cubicBezTo>
                  <a:cubicBezTo>
                    <a:pt x="180308" y="54122"/>
                    <a:pt x="180308" y="54122"/>
                    <a:pt x="180308" y="54122"/>
                  </a:cubicBezTo>
                  <a:cubicBezTo>
                    <a:pt x="177737" y="51265"/>
                    <a:pt x="175260" y="48312"/>
                    <a:pt x="172688" y="45454"/>
                  </a:cubicBezTo>
                  <a:cubicBezTo>
                    <a:pt x="172593" y="45645"/>
                    <a:pt x="172403" y="45835"/>
                    <a:pt x="172307" y="46026"/>
                  </a:cubicBezTo>
                  <a:cubicBezTo>
                    <a:pt x="172307" y="45931"/>
                    <a:pt x="172307" y="45835"/>
                    <a:pt x="172212" y="45740"/>
                  </a:cubicBezTo>
                  <a:cubicBezTo>
                    <a:pt x="172212" y="45740"/>
                    <a:pt x="172688" y="45454"/>
                    <a:pt x="172688" y="45454"/>
                  </a:cubicBezTo>
                  <a:cubicBezTo>
                    <a:pt x="172117" y="44978"/>
                    <a:pt x="171641" y="44407"/>
                    <a:pt x="171069" y="43930"/>
                  </a:cubicBezTo>
                  <a:lnTo>
                    <a:pt x="171069" y="43930"/>
                  </a:lnTo>
                  <a:cubicBezTo>
                    <a:pt x="170307" y="42025"/>
                    <a:pt x="169069" y="40406"/>
                    <a:pt x="166973" y="39739"/>
                  </a:cubicBezTo>
                  <a:lnTo>
                    <a:pt x="166973" y="39739"/>
                  </a:lnTo>
                  <a:lnTo>
                    <a:pt x="166973" y="39739"/>
                  </a:lnTo>
                  <a:cubicBezTo>
                    <a:pt x="165640" y="37930"/>
                    <a:pt x="164783" y="35453"/>
                    <a:pt x="161925" y="35549"/>
                  </a:cubicBezTo>
                  <a:lnTo>
                    <a:pt x="161925" y="35549"/>
                  </a:lnTo>
                  <a:cubicBezTo>
                    <a:pt x="161163" y="32310"/>
                    <a:pt x="158306" y="31072"/>
                    <a:pt x="156020" y="29262"/>
                  </a:cubicBezTo>
                  <a:lnTo>
                    <a:pt x="156020" y="29262"/>
                  </a:lnTo>
                  <a:cubicBezTo>
                    <a:pt x="154400" y="28119"/>
                    <a:pt x="152876" y="26976"/>
                    <a:pt x="151257" y="25738"/>
                  </a:cubicBezTo>
                  <a:cubicBezTo>
                    <a:pt x="148781" y="22213"/>
                    <a:pt x="144780" y="20880"/>
                    <a:pt x="141542" y="18594"/>
                  </a:cubicBezTo>
                  <a:lnTo>
                    <a:pt x="141637" y="19166"/>
                  </a:lnTo>
                  <a:lnTo>
                    <a:pt x="141637" y="19166"/>
                  </a:lnTo>
                  <a:lnTo>
                    <a:pt x="141637" y="19166"/>
                  </a:lnTo>
                  <a:cubicBezTo>
                    <a:pt x="141542" y="19166"/>
                    <a:pt x="141446" y="19166"/>
                    <a:pt x="141446" y="19166"/>
                  </a:cubicBezTo>
                  <a:cubicBezTo>
                    <a:pt x="141542" y="18975"/>
                    <a:pt x="141542" y="18784"/>
                    <a:pt x="141637" y="18594"/>
                  </a:cubicBezTo>
                  <a:cubicBezTo>
                    <a:pt x="138494" y="14784"/>
                    <a:pt x="133922" y="13736"/>
                    <a:pt x="129445" y="12593"/>
                  </a:cubicBezTo>
                  <a:cubicBezTo>
                    <a:pt x="128492" y="8783"/>
                    <a:pt x="125730" y="10021"/>
                    <a:pt x="123254" y="10307"/>
                  </a:cubicBezTo>
                  <a:lnTo>
                    <a:pt x="123254" y="10307"/>
                  </a:lnTo>
                  <a:cubicBezTo>
                    <a:pt x="118396" y="5259"/>
                    <a:pt x="112109" y="3640"/>
                    <a:pt x="105442" y="2783"/>
                  </a:cubicBezTo>
                  <a:cubicBezTo>
                    <a:pt x="105442" y="2783"/>
                    <a:pt x="105442" y="2783"/>
                    <a:pt x="105442" y="2783"/>
                  </a:cubicBezTo>
                  <a:cubicBezTo>
                    <a:pt x="102775" y="1639"/>
                    <a:pt x="100013" y="1068"/>
                    <a:pt x="97060" y="1354"/>
                  </a:cubicBezTo>
                  <a:cubicBezTo>
                    <a:pt x="96679" y="1163"/>
                    <a:pt x="96203" y="1163"/>
                    <a:pt x="95726" y="1259"/>
                  </a:cubicBezTo>
                  <a:lnTo>
                    <a:pt x="95726" y="1259"/>
                  </a:lnTo>
                  <a:cubicBezTo>
                    <a:pt x="90297" y="-170"/>
                    <a:pt x="84773" y="-456"/>
                    <a:pt x="79248" y="782"/>
                  </a:cubicBezTo>
                  <a:cubicBezTo>
                    <a:pt x="77629" y="973"/>
                    <a:pt x="76010" y="1259"/>
                    <a:pt x="74486" y="1449"/>
                  </a:cubicBezTo>
                  <a:cubicBezTo>
                    <a:pt x="74486" y="1449"/>
                    <a:pt x="74486" y="1449"/>
                    <a:pt x="74486" y="1449"/>
                  </a:cubicBezTo>
                  <a:lnTo>
                    <a:pt x="74486" y="1449"/>
                  </a:lnTo>
                  <a:cubicBezTo>
                    <a:pt x="73438" y="1544"/>
                    <a:pt x="72295" y="1735"/>
                    <a:pt x="71247" y="1830"/>
                  </a:cubicBezTo>
                  <a:cubicBezTo>
                    <a:pt x="66008" y="2592"/>
                    <a:pt x="60770" y="3449"/>
                    <a:pt x="55531" y="4211"/>
                  </a:cubicBezTo>
                  <a:lnTo>
                    <a:pt x="55531" y="4211"/>
                  </a:lnTo>
                  <a:lnTo>
                    <a:pt x="55531" y="4211"/>
                  </a:lnTo>
                  <a:cubicBezTo>
                    <a:pt x="50483" y="4783"/>
                    <a:pt x="45720" y="6402"/>
                    <a:pt x="41339" y="8878"/>
                  </a:cubicBezTo>
                  <a:cubicBezTo>
                    <a:pt x="38100" y="9259"/>
                    <a:pt x="35338" y="10688"/>
                    <a:pt x="32480" y="12308"/>
                  </a:cubicBezTo>
                  <a:lnTo>
                    <a:pt x="32480" y="12308"/>
                  </a:lnTo>
                  <a:lnTo>
                    <a:pt x="32480" y="12308"/>
                  </a:lnTo>
                  <a:cubicBezTo>
                    <a:pt x="28480" y="14117"/>
                    <a:pt x="24860" y="16403"/>
                    <a:pt x="21812" y="19642"/>
                  </a:cubicBezTo>
                  <a:cubicBezTo>
                    <a:pt x="18002" y="21833"/>
                    <a:pt x="15335" y="24976"/>
                    <a:pt x="13430" y="28881"/>
                  </a:cubicBezTo>
                  <a:cubicBezTo>
                    <a:pt x="13430" y="28881"/>
                    <a:pt x="13430" y="28881"/>
                    <a:pt x="13430" y="28881"/>
                  </a:cubicBezTo>
                  <a:cubicBezTo>
                    <a:pt x="11240" y="31072"/>
                    <a:pt x="9525" y="33548"/>
                    <a:pt x="8382" y="36501"/>
                  </a:cubicBezTo>
                  <a:cubicBezTo>
                    <a:pt x="7239" y="37358"/>
                    <a:pt x="7049" y="38501"/>
                    <a:pt x="7144" y="39835"/>
                  </a:cubicBezTo>
                  <a:lnTo>
                    <a:pt x="7144" y="39835"/>
                  </a:lnTo>
                  <a:cubicBezTo>
                    <a:pt x="4858" y="43359"/>
                    <a:pt x="4477" y="47359"/>
                    <a:pt x="3810" y="51265"/>
                  </a:cubicBezTo>
                  <a:cubicBezTo>
                    <a:pt x="3810" y="51265"/>
                    <a:pt x="3810" y="51265"/>
                    <a:pt x="3810" y="51265"/>
                  </a:cubicBezTo>
                  <a:cubicBezTo>
                    <a:pt x="1810" y="56122"/>
                    <a:pt x="1810" y="61361"/>
                    <a:pt x="1524" y="66505"/>
                  </a:cubicBezTo>
                  <a:lnTo>
                    <a:pt x="1524" y="66505"/>
                  </a:lnTo>
                  <a:cubicBezTo>
                    <a:pt x="1048" y="67076"/>
                    <a:pt x="476" y="67743"/>
                    <a:pt x="0" y="68314"/>
                  </a:cubicBezTo>
                  <a:cubicBezTo>
                    <a:pt x="572" y="72029"/>
                    <a:pt x="1048" y="75744"/>
                    <a:pt x="1619" y="79363"/>
                  </a:cubicBezTo>
                  <a:cubicBezTo>
                    <a:pt x="1810" y="80983"/>
                    <a:pt x="2096" y="82507"/>
                    <a:pt x="2286" y="84126"/>
                  </a:cubicBezTo>
                  <a:cubicBezTo>
                    <a:pt x="2381" y="84697"/>
                    <a:pt x="2477" y="85174"/>
                    <a:pt x="2477" y="85745"/>
                  </a:cubicBezTo>
                  <a:cubicBezTo>
                    <a:pt x="6096" y="88984"/>
                    <a:pt x="5525" y="94508"/>
                    <a:pt x="8763" y="97937"/>
                  </a:cubicBezTo>
                  <a:lnTo>
                    <a:pt x="8763" y="97937"/>
                  </a:lnTo>
                  <a:cubicBezTo>
                    <a:pt x="10478" y="102700"/>
                    <a:pt x="12478" y="107367"/>
                    <a:pt x="15812" y="111272"/>
                  </a:cubicBezTo>
                  <a:cubicBezTo>
                    <a:pt x="18383" y="116320"/>
                    <a:pt x="21050" y="121178"/>
                    <a:pt x="25527" y="124798"/>
                  </a:cubicBezTo>
                  <a:lnTo>
                    <a:pt x="25527" y="124798"/>
                  </a:lnTo>
                  <a:cubicBezTo>
                    <a:pt x="26860" y="126703"/>
                    <a:pt x="27337" y="129275"/>
                    <a:pt x="29718" y="130322"/>
                  </a:cubicBezTo>
                  <a:cubicBezTo>
                    <a:pt x="32195" y="132703"/>
                    <a:pt x="34576" y="135085"/>
                    <a:pt x="37052" y="137466"/>
                  </a:cubicBezTo>
                  <a:cubicBezTo>
                    <a:pt x="38386" y="138800"/>
                    <a:pt x="39719" y="140133"/>
                    <a:pt x="41053" y="141467"/>
                  </a:cubicBezTo>
                  <a:lnTo>
                    <a:pt x="41053" y="141467"/>
                  </a:lnTo>
                  <a:cubicBezTo>
                    <a:pt x="41053" y="141467"/>
                    <a:pt x="41053" y="141467"/>
                    <a:pt x="41053" y="141467"/>
                  </a:cubicBezTo>
                  <a:cubicBezTo>
                    <a:pt x="45910" y="145372"/>
                    <a:pt x="50959" y="149086"/>
                    <a:pt x="55626" y="153182"/>
                  </a:cubicBezTo>
                  <a:cubicBezTo>
                    <a:pt x="58865" y="156135"/>
                    <a:pt x="61913" y="156135"/>
                    <a:pt x="65437" y="154135"/>
                  </a:cubicBezTo>
                  <a:cubicBezTo>
                    <a:pt x="66675" y="155563"/>
                    <a:pt x="67818" y="156992"/>
                    <a:pt x="69056" y="158421"/>
                  </a:cubicBezTo>
                  <a:lnTo>
                    <a:pt x="69056" y="158421"/>
                  </a:lnTo>
                  <a:cubicBezTo>
                    <a:pt x="70676" y="163850"/>
                    <a:pt x="76391" y="163945"/>
                    <a:pt x="79915" y="166708"/>
                  </a:cubicBezTo>
                  <a:lnTo>
                    <a:pt x="79915" y="166708"/>
                  </a:lnTo>
                  <a:cubicBezTo>
                    <a:pt x="82677" y="168327"/>
                    <a:pt x="85344" y="170137"/>
                    <a:pt x="88678" y="170422"/>
                  </a:cubicBezTo>
                  <a:cubicBezTo>
                    <a:pt x="88678" y="170422"/>
                    <a:pt x="88678" y="170422"/>
                    <a:pt x="88678" y="170422"/>
                  </a:cubicBezTo>
                  <a:cubicBezTo>
                    <a:pt x="89726" y="170708"/>
                    <a:pt x="90678" y="171089"/>
                    <a:pt x="91726" y="171375"/>
                  </a:cubicBezTo>
                  <a:cubicBezTo>
                    <a:pt x="94964" y="173470"/>
                    <a:pt x="98489" y="174328"/>
                    <a:pt x="102299" y="174613"/>
                  </a:cubicBezTo>
                  <a:cubicBezTo>
                    <a:pt x="106490" y="176709"/>
                    <a:pt x="111157" y="176995"/>
                    <a:pt x="115729" y="177376"/>
                  </a:cubicBezTo>
                  <a:cubicBezTo>
                    <a:pt x="116777" y="177376"/>
                    <a:pt x="117824" y="177376"/>
                    <a:pt x="118777" y="177376"/>
                  </a:cubicBezTo>
                  <a:cubicBezTo>
                    <a:pt x="120968" y="178804"/>
                    <a:pt x="123158" y="178328"/>
                    <a:pt x="125444" y="177661"/>
                  </a:cubicBezTo>
                  <a:cubicBezTo>
                    <a:pt x="128016" y="178995"/>
                    <a:pt x="130778" y="178900"/>
                    <a:pt x="133445" y="178328"/>
                  </a:cubicBezTo>
                  <a:cubicBezTo>
                    <a:pt x="137255" y="180138"/>
                    <a:pt x="140970" y="178519"/>
                    <a:pt x="144780" y="178042"/>
                  </a:cubicBezTo>
                  <a:lnTo>
                    <a:pt x="144780" y="178042"/>
                  </a:lnTo>
                  <a:lnTo>
                    <a:pt x="144780" y="178042"/>
                  </a:lnTo>
                  <a:cubicBezTo>
                    <a:pt x="145828" y="177852"/>
                    <a:pt x="146971" y="177757"/>
                    <a:pt x="148019" y="177566"/>
                  </a:cubicBezTo>
                  <a:lnTo>
                    <a:pt x="148019" y="177566"/>
                  </a:lnTo>
                  <a:cubicBezTo>
                    <a:pt x="157734" y="176804"/>
                    <a:pt x="167354" y="175376"/>
                    <a:pt x="176117" y="170518"/>
                  </a:cubicBezTo>
                  <a:cubicBezTo>
                    <a:pt x="177070" y="170232"/>
                    <a:pt x="178118" y="169946"/>
                    <a:pt x="179070" y="169660"/>
                  </a:cubicBezTo>
                  <a:lnTo>
                    <a:pt x="179070" y="169660"/>
                  </a:lnTo>
                  <a:cubicBezTo>
                    <a:pt x="179070" y="169660"/>
                    <a:pt x="179070" y="169660"/>
                    <a:pt x="179070" y="169660"/>
                  </a:cubicBezTo>
                  <a:cubicBezTo>
                    <a:pt x="181070" y="168517"/>
                    <a:pt x="183166" y="167279"/>
                    <a:pt x="185166" y="166136"/>
                  </a:cubicBezTo>
                  <a:lnTo>
                    <a:pt x="185166" y="166136"/>
                  </a:lnTo>
                  <a:cubicBezTo>
                    <a:pt x="187643" y="165469"/>
                    <a:pt x="189643" y="164231"/>
                    <a:pt x="191072" y="162136"/>
                  </a:cubicBezTo>
                  <a:cubicBezTo>
                    <a:pt x="194120" y="160707"/>
                    <a:pt x="197739" y="159278"/>
                    <a:pt x="198025" y="154897"/>
                  </a:cubicBezTo>
                  <a:close/>
                  <a:moveTo>
                    <a:pt x="53340" y="80316"/>
                  </a:moveTo>
                  <a:cubicBezTo>
                    <a:pt x="53340" y="80221"/>
                    <a:pt x="53340" y="80221"/>
                    <a:pt x="53340" y="80316"/>
                  </a:cubicBezTo>
                  <a:cubicBezTo>
                    <a:pt x="53340" y="80221"/>
                    <a:pt x="53340" y="80221"/>
                    <a:pt x="53340" y="80126"/>
                  </a:cubicBezTo>
                  <a:cubicBezTo>
                    <a:pt x="53435" y="80221"/>
                    <a:pt x="53531" y="80221"/>
                    <a:pt x="53531" y="80316"/>
                  </a:cubicBezTo>
                  <a:cubicBezTo>
                    <a:pt x="53531" y="80316"/>
                    <a:pt x="53435" y="80316"/>
                    <a:pt x="53340" y="80316"/>
                  </a:cubicBezTo>
                  <a:close/>
                  <a:moveTo>
                    <a:pt x="119063" y="88698"/>
                  </a:moveTo>
                  <a:lnTo>
                    <a:pt x="119063" y="88698"/>
                  </a:lnTo>
                  <a:lnTo>
                    <a:pt x="119063" y="88698"/>
                  </a:lnTo>
                  <a:cubicBezTo>
                    <a:pt x="119063" y="88698"/>
                    <a:pt x="119063" y="88603"/>
                    <a:pt x="119063" y="88603"/>
                  </a:cubicBezTo>
                  <a:cubicBezTo>
                    <a:pt x="119063" y="88603"/>
                    <a:pt x="119158" y="88603"/>
                    <a:pt x="119158" y="88603"/>
                  </a:cubicBezTo>
                  <a:cubicBezTo>
                    <a:pt x="119063" y="88603"/>
                    <a:pt x="119063" y="88603"/>
                    <a:pt x="119063" y="88698"/>
                  </a:cubicBezTo>
                  <a:close/>
                  <a:moveTo>
                    <a:pt x="87154" y="75268"/>
                  </a:moveTo>
                  <a:cubicBezTo>
                    <a:pt x="87154" y="75649"/>
                    <a:pt x="87249" y="76125"/>
                    <a:pt x="87058" y="76601"/>
                  </a:cubicBezTo>
                  <a:cubicBezTo>
                    <a:pt x="86773" y="76411"/>
                    <a:pt x="86392" y="76125"/>
                    <a:pt x="86106" y="75934"/>
                  </a:cubicBezTo>
                  <a:cubicBezTo>
                    <a:pt x="86487" y="75649"/>
                    <a:pt x="86868" y="75458"/>
                    <a:pt x="87154" y="75268"/>
                  </a:cubicBezTo>
                  <a:close/>
                  <a:moveTo>
                    <a:pt x="100108" y="99080"/>
                  </a:moveTo>
                  <a:cubicBezTo>
                    <a:pt x="100108" y="99176"/>
                    <a:pt x="100108" y="99176"/>
                    <a:pt x="100108" y="99080"/>
                  </a:cubicBezTo>
                  <a:cubicBezTo>
                    <a:pt x="100108" y="99176"/>
                    <a:pt x="100108" y="99176"/>
                    <a:pt x="100108" y="99080"/>
                  </a:cubicBezTo>
                  <a:close/>
                  <a:moveTo>
                    <a:pt x="117824" y="115654"/>
                  </a:moveTo>
                  <a:cubicBezTo>
                    <a:pt x="117729" y="115559"/>
                    <a:pt x="117634" y="115368"/>
                    <a:pt x="117539" y="115273"/>
                  </a:cubicBezTo>
                  <a:cubicBezTo>
                    <a:pt x="117729" y="115273"/>
                    <a:pt x="117824" y="115368"/>
                    <a:pt x="117824" y="115654"/>
                  </a:cubicBezTo>
                  <a:close/>
                  <a:moveTo>
                    <a:pt x="127635" y="92222"/>
                  </a:moveTo>
                  <a:lnTo>
                    <a:pt x="127635" y="92222"/>
                  </a:lnTo>
                  <a:cubicBezTo>
                    <a:pt x="127635" y="92222"/>
                    <a:pt x="127635" y="92222"/>
                    <a:pt x="127635" y="92222"/>
                  </a:cubicBezTo>
                  <a:cubicBezTo>
                    <a:pt x="127635" y="92222"/>
                    <a:pt x="127635" y="92222"/>
                    <a:pt x="127635" y="92222"/>
                  </a:cubicBezTo>
                  <a:lnTo>
                    <a:pt x="127635" y="92222"/>
                  </a:lnTo>
                  <a:cubicBezTo>
                    <a:pt x="127635" y="92222"/>
                    <a:pt x="127635" y="92222"/>
                    <a:pt x="127635" y="92222"/>
                  </a:cubicBezTo>
                  <a:cubicBezTo>
                    <a:pt x="127635" y="92222"/>
                    <a:pt x="127635" y="92222"/>
                    <a:pt x="127635" y="92222"/>
                  </a:cubicBezTo>
                  <a:close/>
                  <a:moveTo>
                    <a:pt x="69056" y="89174"/>
                  </a:moveTo>
                  <a:cubicBezTo>
                    <a:pt x="69056" y="89174"/>
                    <a:pt x="69056" y="89269"/>
                    <a:pt x="69152" y="89269"/>
                  </a:cubicBezTo>
                  <a:cubicBezTo>
                    <a:pt x="69152" y="89269"/>
                    <a:pt x="69056" y="89269"/>
                    <a:pt x="69056" y="89269"/>
                  </a:cubicBezTo>
                  <a:cubicBezTo>
                    <a:pt x="69056" y="89269"/>
                    <a:pt x="69056" y="89174"/>
                    <a:pt x="69056" y="89174"/>
                  </a:cubicBezTo>
                  <a:close/>
                  <a:moveTo>
                    <a:pt x="114014" y="110320"/>
                  </a:moveTo>
                  <a:cubicBezTo>
                    <a:pt x="113824" y="110701"/>
                    <a:pt x="113824" y="111082"/>
                    <a:pt x="113633" y="111367"/>
                  </a:cubicBezTo>
                  <a:cubicBezTo>
                    <a:pt x="113633" y="110986"/>
                    <a:pt x="113538" y="110701"/>
                    <a:pt x="113538" y="110320"/>
                  </a:cubicBezTo>
                  <a:cubicBezTo>
                    <a:pt x="113729" y="110415"/>
                    <a:pt x="113919" y="110320"/>
                    <a:pt x="114014" y="110320"/>
                  </a:cubicBezTo>
                  <a:close/>
                  <a:moveTo>
                    <a:pt x="106585" y="125941"/>
                  </a:moveTo>
                  <a:cubicBezTo>
                    <a:pt x="106585" y="125941"/>
                    <a:pt x="106585" y="125941"/>
                    <a:pt x="106585" y="125941"/>
                  </a:cubicBezTo>
                  <a:cubicBezTo>
                    <a:pt x="106585" y="125941"/>
                    <a:pt x="106490" y="125941"/>
                    <a:pt x="106585" y="125941"/>
                  </a:cubicBezTo>
                  <a:cubicBezTo>
                    <a:pt x="106490" y="125941"/>
                    <a:pt x="106585" y="125941"/>
                    <a:pt x="106585" y="125941"/>
                  </a:cubicBezTo>
                  <a:close/>
                  <a:moveTo>
                    <a:pt x="130778" y="80507"/>
                  </a:moveTo>
                  <a:cubicBezTo>
                    <a:pt x="130778" y="80316"/>
                    <a:pt x="130778" y="80126"/>
                    <a:pt x="130778" y="80030"/>
                  </a:cubicBezTo>
                  <a:cubicBezTo>
                    <a:pt x="130874" y="80126"/>
                    <a:pt x="131064" y="80316"/>
                    <a:pt x="131159" y="80411"/>
                  </a:cubicBezTo>
                  <a:cubicBezTo>
                    <a:pt x="130969" y="80411"/>
                    <a:pt x="130969" y="80507"/>
                    <a:pt x="130778" y="80507"/>
                  </a:cubicBezTo>
                  <a:close/>
                  <a:moveTo>
                    <a:pt x="92107" y="115082"/>
                  </a:moveTo>
                  <a:cubicBezTo>
                    <a:pt x="92107" y="115082"/>
                    <a:pt x="92107" y="115082"/>
                    <a:pt x="92107" y="115082"/>
                  </a:cubicBezTo>
                  <a:cubicBezTo>
                    <a:pt x="92107" y="115082"/>
                    <a:pt x="92107" y="115082"/>
                    <a:pt x="92107" y="115082"/>
                  </a:cubicBezTo>
                  <a:cubicBezTo>
                    <a:pt x="92107" y="115082"/>
                    <a:pt x="92107" y="115082"/>
                    <a:pt x="92107" y="115082"/>
                  </a:cubicBezTo>
                  <a:close/>
                  <a:moveTo>
                    <a:pt x="86487" y="41454"/>
                  </a:moveTo>
                  <a:cubicBezTo>
                    <a:pt x="86487" y="41454"/>
                    <a:pt x="86582" y="41454"/>
                    <a:pt x="86582" y="41454"/>
                  </a:cubicBezTo>
                  <a:cubicBezTo>
                    <a:pt x="86582" y="41549"/>
                    <a:pt x="86487" y="41549"/>
                    <a:pt x="86487" y="41644"/>
                  </a:cubicBezTo>
                  <a:lnTo>
                    <a:pt x="86487" y="41644"/>
                  </a:lnTo>
                  <a:lnTo>
                    <a:pt x="86487" y="41644"/>
                  </a:lnTo>
                  <a:cubicBezTo>
                    <a:pt x="86487" y="41549"/>
                    <a:pt x="86582" y="41549"/>
                    <a:pt x="86487" y="41454"/>
                  </a:cubicBezTo>
                  <a:close/>
                  <a:moveTo>
                    <a:pt x="46673" y="124798"/>
                  </a:moveTo>
                  <a:cubicBezTo>
                    <a:pt x="46768" y="124798"/>
                    <a:pt x="46768" y="124798"/>
                    <a:pt x="46673" y="124798"/>
                  </a:cubicBezTo>
                  <a:cubicBezTo>
                    <a:pt x="46768" y="124798"/>
                    <a:pt x="46768" y="124798"/>
                    <a:pt x="46673" y="124798"/>
                  </a:cubicBezTo>
                  <a:cubicBezTo>
                    <a:pt x="46768" y="124798"/>
                    <a:pt x="46768" y="124798"/>
                    <a:pt x="46673" y="124798"/>
                  </a:cubicBezTo>
                  <a:close/>
                  <a:moveTo>
                    <a:pt x="66199" y="102414"/>
                  </a:moveTo>
                  <a:cubicBezTo>
                    <a:pt x="66199" y="102509"/>
                    <a:pt x="66199" y="102604"/>
                    <a:pt x="66199" y="102604"/>
                  </a:cubicBezTo>
                  <a:lnTo>
                    <a:pt x="66199" y="102604"/>
                  </a:lnTo>
                  <a:lnTo>
                    <a:pt x="66199" y="102604"/>
                  </a:lnTo>
                  <a:cubicBezTo>
                    <a:pt x="66104" y="102509"/>
                    <a:pt x="66008" y="102509"/>
                    <a:pt x="66008" y="102509"/>
                  </a:cubicBezTo>
                  <a:cubicBezTo>
                    <a:pt x="66008" y="102509"/>
                    <a:pt x="66104" y="102414"/>
                    <a:pt x="66199" y="102414"/>
                  </a:cubicBezTo>
                  <a:close/>
                  <a:moveTo>
                    <a:pt x="86392" y="119654"/>
                  </a:moveTo>
                  <a:cubicBezTo>
                    <a:pt x="86297" y="119464"/>
                    <a:pt x="86297" y="119273"/>
                    <a:pt x="86201" y="119083"/>
                  </a:cubicBezTo>
                  <a:cubicBezTo>
                    <a:pt x="86868" y="119083"/>
                    <a:pt x="87440" y="119273"/>
                    <a:pt x="87916" y="119654"/>
                  </a:cubicBezTo>
                  <a:cubicBezTo>
                    <a:pt x="87440" y="119750"/>
                    <a:pt x="86963" y="119750"/>
                    <a:pt x="86392" y="119654"/>
                  </a:cubicBezTo>
                  <a:close/>
                  <a:moveTo>
                    <a:pt x="21050" y="74601"/>
                  </a:moveTo>
                  <a:cubicBezTo>
                    <a:pt x="20955" y="74506"/>
                    <a:pt x="20860" y="74410"/>
                    <a:pt x="20669" y="74315"/>
                  </a:cubicBezTo>
                  <a:cubicBezTo>
                    <a:pt x="20669" y="74315"/>
                    <a:pt x="20669" y="74315"/>
                    <a:pt x="20765" y="74315"/>
                  </a:cubicBezTo>
                  <a:cubicBezTo>
                    <a:pt x="20860" y="74315"/>
                    <a:pt x="21050" y="74410"/>
                    <a:pt x="21050" y="74601"/>
                  </a:cubicBezTo>
                  <a:close/>
                  <a:moveTo>
                    <a:pt x="134398" y="44407"/>
                  </a:moveTo>
                  <a:cubicBezTo>
                    <a:pt x="134398" y="44407"/>
                    <a:pt x="134493" y="44407"/>
                    <a:pt x="134398" y="44407"/>
                  </a:cubicBezTo>
                  <a:cubicBezTo>
                    <a:pt x="134493" y="44692"/>
                    <a:pt x="134588" y="44978"/>
                    <a:pt x="134493" y="45359"/>
                  </a:cubicBezTo>
                  <a:cubicBezTo>
                    <a:pt x="134398" y="44978"/>
                    <a:pt x="134398" y="44692"/>
                    <a:pt x="134398" y="44407"/>
                  </a:cubicBezTo>
                  <a:close/>
                  <a:moveTo>
                    <a:pt x="94869" y="134037"/>
                  </a:moveTo>
                  <a:lnTo>
                    <a:pt x="94869" y="134037"/>
                  </a:lnTo>
                  <a:cubicBezTo>
                    <a:pt x="94964" y="134132"/>
                    <a:pt x="95155" y="134227"/>
                    <a:pt x="95250" y="134323"/>
                  </a:cubicBezTo>
                  <a:cubicBezTo>
                    <a:pt x="95155" y="134323"/>
                    <a:pt x="95060" y="134323"/>
                    <a:pt x="94869" y="134323"/>
                  </a:cubicBezTo>
                  <a:cubicBezTo>
                    <a:pt x="94869" y="134227"/>
                    <a:pt x="94869" y="134132"/>
                    <a:pt x="94869" y="134037"/>
                  </a:cubicBezTo>
                  <a:close/>
                  <a:moveTo>
                    <a:pt x="144113" y="128608"/>
                  </a:moveTo>
                  <a:lnTo>
                    <a:pt x="144113" y="128608"/>
                  </a:lnTo>
                  <a:lnTo>
                    <a:pt x="144113" y="128608"/>
                  </a:lnTo>
                  <a:lnTo>
                    <a:pt x="144113" y="128608"/>
                  </a:lnTo>
                  <a:cubicBezTo>
                    <a:pt x="144113" y="128608"/>
                    <a:pt x="144113" y="128703"/>
                    <a:pt x="144209" y="128703"/>
                  </a:cubicBezTo>
                  <a:cubicBezTo>
                    <a:pt x="144113" y="128703"/>
                    <a:pt x="144113" y="128703"/>
                    <a:pt x="144018" y="128703"/>
                  </a:cubicBezTo>
                  <a:cubicBezTo>
                    <a:pt x="144018" y="128703"/>
                    <a:pt x="144113" y="128703"/>
                    <a:pt x="144113" y="128608"/>
                  </a:cubicBezTo>
                  <a:close/>
                  <a:moveTo>
                    <a:pt x="195644" y="116511"/>
                  </a:moveTo>
                  <a:lnTo>
                    <a:pt x="195644" y="116511"/>
                  </a:lnTo>
                  <a:lnTo>
                    <a:pt x="195644" y="116511"/>
                  </a:lnTo>
                  <a:lnTo>
                    <a:pt x="195644" y="116511"/>
                  </a:lnTo>
                  <a:lnTo>
                    <a:pt x="195644" y="116511"/>
                  </a:lnTo>
                  <a:cubicBezTo>
                    <a:pt x="195644" y="116511"/>
                    <a:pt x="195644" y="116416"/>
                    <a:pt x="195644" y="116511"/>
                  </a:cubicBezTo>
                  <a:cubicBezTo>
                    <a:pt x="195739" y="116511"/>
                    <a:pt x="195739" y="116511"/>
                    <a:pt x="195834" y="116511"/>
                  </a:cubicBezTo>
                  <a:cubicBezTo>
                    <a:pt x="195739" y="116511"/>
                    <a:pt x="195739" y="116606"/>
                    <a:pt x="195739" y="116606"/>
                  </a:cubicBezTo>
                  <a:cubicBezTo>
                    <a:pt x="195644" y="116511"/>
                    <a:pt x="195644" y="116511"/>
                    <a:pt x="195644" y="116511"/>
                  </a:cubicBezTo>
                  <a:close/>
                  <a:moveTo>
                    <a:pt x="154972" y="46407"/>
                  </a:moveTo>
                  <a:lnTo>
                    <a:pt x="154972" y="46407"/>
                  </a:lnTo>
                  <a:cubicBezTo>
                    <a:pt x="154972" y="46407"/>
                    <a:pt x="154972" y="46312"/>
                    <a:pt x="154972" y="46312"/>
                  </a:cubicBezTo>
                  <a:cubicBezTo>
                    <a:pt x="154972" y="46312"/>
                    <a:pt x="155067" y="46312"/>
                    <a:pt x="155067" y="46407"/>
                  </a:cubicBezTo>
                  <a:cubicBezTo>
                    <a:pt x="155067" y="46312"/>
                    <a:pt x="155067" y="46312"/>
                    <a:pt x="154972" y="46407"/>
                  </a:cubicBezTo>
                  <a:close/>
                  <a:moveTo>
                    <a:pt x="64580" y="23737"/>
                  </a:moveTo>
                  <a:cubicBezTo>
                    <a:pt x="64580" y="23737"/>
                    <a:pt x="64580" y="23737"/>
                    <a:pt x="64580" y="23737"/>
                  </a:cubicBezTo>
                  <a:cubicBezTo>
                    <a:pt x="64580" y="23737"/>
                    <a:pt x="64580" y="23737"/>
                    <a:pt x="64580" y="23737"/>
                  </a:cubicBezTo>
                  <a:cubicBezTo>
                    <a:pt x="64580" y="23737"/>
                    <a:pt x="64580" y="23737"/>
                    <a:pt x="64580" y="23737"/>
                  </a:cubicBezTo>
                  <a:close/>
                  <a:moveTo>
                    <a:pt x="18479" y="96509"/>
                  </a:moveTo>
                  <a:cubicBezTo>
                    <a:pt x="18574" y="96509"/>
                    <a:pt x="18574" y="96509"/>
                    <a:pt x="18669" y="96509"/>
                  </a:cubicBezTo>
                  <a:cubicBezTo>
                    <a:pt x="18669" y="96509"/>
                    <a:pt x="18574" y="96604"/>
                    <a:pt x="18574" y="96604"/>
                  </a:cubicBezTo>
                  <a:cubicBezTo>
                    <a:pt x="18479" y="96604"/>
                    <a:pt x="18479" y="96509"/>
                    <a:pt x="18479" y="96509"/>
                  </a:cubicBezTo>
                  <a:close/>
                  <a:moveTo>
                    <a:pt x="194310" y="84317"/>
                  </a:moveTo>
                  <a:cubicBezTo>
                    <a:pt x="194310" y="84317"/>
                    <a:pt x="194310" y="84317"/>
                    <a:pt x="194310" y="84317"/>
                  </a:cubicBezTo>
                  <a:lnTo>
                    <a:pt x="194215" y="84412"/>
                  </a:lnTo>
                  <a:cubicBezTo>
                    <a:pt x="194215" y="84412"/>
                    <a:pt x="194215" y="84412"/>
                    <a:pt x="194120" y="84412"/>
                  </a:cubicBezTo>
                  <a:cubicBezTo>
                    <a:pt x="194215" y="84317"/>
                    <a:pt x="194215" y="84317"/>
                    <a:pt x="194310" y="84317"/>
                  </a:cubicBezTo>
                  <a:close/>
                  <a:moveTo>
                    <a:pt x="164497" y="56313"/>
                  </a:moveTo>
                  <a:cubicBezTo>
                    <a:pt x="164497" y="56408"/>
                    <a:pt x="164497" y="56408"/>
                    <a:pt x="164497" y="56313"/>
                  </a:cubicBezTo>
                  <a:cubicBezTo>
                    <a:pt x="164402" y="56408"/>
                    <a:pt x="164402" y="56313"/>
                    <a:pt x="164497" y="56313"/>
                  </a:cubicBezTo>
                  <a:lnTo>
                    <a:pt x="164497" y="56313"/>
                  </a:lnTo>
                  <a:cubicBezTo>
                    <a:pt x="164497" y="56218"/>
                    <a:pt x="164497" y="56122"/>
                    <a:pt x="164497" y="56027"/>
                  </a:cubicBezTo>
                  <a:cubicBezTo>
                    <a:pt x="164592" y="56122"/>
                    <a:pt x="164592" y="56122"/>
                    <a:pt x="164687" y="56218"/>
                  </a:cubicBezTo>
                  <a:cubicBezTo>
                    <a:pt x="164592" y="56313"/>
                    <a:pt x="164497" y="56313"/>
                    <a:pt x="164497" y="56313"/>
                  </a:cubicBezTo>
                  <a:close/>
                  <a:moveTo>
                    <a:pt x="153353" y="37644"/>
                  </a:moveTo>
                  <a:cubicBezTo>
                    <a:pt x="153924" y="37834"/>
                    <a:pt x="154496" y="38120"/>
                    <a:pt x="155067" y="38311"/>
                  </a:cubicBezTo>
                  <a:cubicBezTo>
                    <a:pt x="154210" y="38311"/>
                    <a:pt x="153638" y="38025"/>
                    <a:pt x="153353" y="37644"/>
                  </a:cubicBezTo>
                  <a:close/>
                  <a:moveTo>
                    <a:pt x="31909" y="20594"/>
                  </a:moveTo>
                  <a:cubicBezTo>
                    <a:pt x="31909" y="20499"/>
                    <a:pt x="31909" y="20499"/>
                    <a:pt x="31909" y="20404"/>
                  </a:cubicBezTo>
                  <a:cubicBezTo>
                    <a:pt x="31909" y="20404"/>
                    <a:pt x="31909" y="20404"/>
                    <a:pt x="31909" y="20404"/>
                  </a:cubicBezTo>
                  <a:cubicBezTo>
                    <a:pt x="32004" y="20404"/>
                    <a:pt x="32004" y="20404"/>
                    <a:pt x="32004" y="20404"/>
                  </a:cubicBezTo>
                  <a:cubicBezTo>
                    <a:pt x="32004" y="20404"/>
                    <a:pt x="31909" y="20499"/>
                    <a:pt x="31909" y="20594"/>
                  </a:cubicBezTo>
                  <a:close/>
                  <a:moveTo>
                    <a:pt x="20860" y="31643"/>
                  </a:moveTo>
                  <a:cubicBezTo>
                    <a:pt x="20765" y="31643"/>
                    <a:pt x="20765" y="31643"/>
                    <a:pt x="20669" y="31643"/>
                  </a:cubicBezTo>
                  <a:cubicBezTo>
                    <a:pt x="20669" y="31548"/>
                    <a:pt x="20765" y="31453"/>
                    <a:pt x="20765" y="31453"/>
                  </a:cubicBezTo>
                  <a:cubicBezTo>
                    <a:pt x="20765" y="31548"/>
                    <a:pt x="20765" y="31643"/>
                    <a:pt x="20860" y="31643"/>
                  </a:cubicBezTo>
                  <a:close/>
                  <a:moveTo>
                    <a:pt x="12383" y="90889"/>
                  </a:moveTo>
                  <a:cubicBezTo>
                    <a:pt x="12573" y="90889"/>
                    <a:pt x="12668" y="90889"/>
                    <a:pt x="12859" y="90793"/>
                  </a:cubicBezTo>
                  <a:cubicBezTo>
                    <a:pt x="12859" y="90793"/>
                    <a:pt x="12859" y="90889"/>
                    <a:pt x="12859" y="90889"/>
                  </a:cubicBezTo>
                  <a:cubicBezTo>
                    <a:pt x="12668" y="90984"/>
                    <a:pt x="12573" y="90984"/>
                    <a:pt x="12383" y="90889"/>
                  </a:cubicBezTo>
                  <a:cubicBezTo>
                    <a:pt x="12383" y="90984"/>
                    <a:pt x="12383" y="90984"/>
                    <a:pt x="12383" y="90889"/>
                  </a:cubicBezTo>
                  <a:close/>
                  <a:moveTo>
                    <a:pt x="87821" y="164136"/>
                  </a:moveTo>
                  <a:cubicBezTo>
                    <a:pt x="87821" y="164231"/>
                    <a:pt x="87821" y="164326"/>
                    <a:pt x="87821" y="164422"/>
                  </a:cubicBezTo>
                  <a:cubicBezTo>
                    <a:pt x="87440" y="164517"/>
                    <a:pt x="87058" y="164517"/>
                    <a:pt x="86773" y="164422"/>
                  </a:cubicBezTo>
                  <a:cubicBezTo>
                    <a:pt x="87154" y="164231"/>
                    <a:pt x="87344" y="164326"/>
                    <a:pt x="87821" y="164136"/>
                  </a:cubicBezTo>
                  <a:close/>
                  <a:moveTo>
                    <a:pt x="181547" y="165279"/>
                  </a:moveTo>
                  <a:cubicBezTo>
                    <a:pt x="181547" y="165279"/>
                    <a:pt x="181547" y="165279"/>
                    <a:pt x="181547" y="165279"/>
                  </a:cubicBezTo>
                  <a:cubicBezTo>
                    <a:pt x="181547" y="165279"/>
                    <a:pt x="181547" y="165279"/>
                    <a:pt x="181547" y="165279"/>
                  </a:cubicBezTo>
                  <a:cubicBezTo>
                    <a:pt x="181547" y="165279"/>
                    <a:pt x="181547" y="165279"/>
                    <a:pt x="181547" y="165279"/>
                  </a:cubicBezTo>
                  <a:close/>
                  <a:moveTo>
                    <a:pt x="180880" y="58789"/>
                  </a:moveTo>
                  <a:cubicBezTo>
                    <a:pt x="180880" y="58885"/>
                    <a:pt x="180880" y="58885"/>
                    <a:pt x="180880" y="58789"/>
                  </a:cubicBezTo>
                  <a:cubicBezTo>
                    <a:pt x="180880" y="58885"/>
                    <a:pt x="180880" y="58885"/>
                    <a:pt x="180880" y="58789"/>
                  </a:cubicBezTo>
                  <a:cubicBezTo>
                    <a:pt x="180880" y="58885"/>
                    <a:pt x="180880" y="58885"/>
                    <a:pt x="180880" y="58789"/>
                  </a:cubicBezTo>
                  <a:close/>
                  <a:moveTo>
                    <a:pt x="88011" y="5545"/>
                  </a:moveTo>
                  <a:cubicBezTo>
                    <a:pt x="88011" y="5640"/>
                    <a:pt x="87916" y="5830"/>
                    <a:pt x="87916" y="5926"/>
                  </a:cubicBezTo>
                  <a:cubicBezTo>
                    <a:pt x="87916" y="5926"/>
                    <a:pt x="87916" y="5926"/>
                    <a:pt x="87916" y="5926"/>
                  </a:cubicBezTo>
                  <a:cubicBezTo>
                    <a:pt x="87821" y="5735"/>
                    <a:pt x="87821" y="5450"/>
                    <a:pt x="88011" y="554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C5FF494B-D7C6-460A-BE81-0EB7C2BC99B3}"/>
                </a:ext>
              </a:extLst>
            </p:cNvPr>
            <p:cNvSpPr/>
            <p:nvPr/>
          </p:nvSpPr>
          <p:spPr>
            <a:xfrm>
              <a:off x="5611993" y="2825080"/>
              <a:ext cx="161582" cy="235508"/>
            </a:xfrm>
            <a:custGeom>
              <a:avLst/>
              <a:gdLst>
                <a:gd name="connsiteX0" fmla="*/ 4136 w 161582"/>
                <a:gd name="connsiteY0" fmla="*/ 163579 h 235508"/>
                <a:gd name="connsiteX1" fmla="*/ 4136 w 161582"/>
                <a:gd name="connsiteY1" fmla="*/ 163579 h 235508"/>
                <a:gd name="connsiteX2" fmla="*/ 5660 w 161582"/>
                <a:gd name="connsiteY2" fmla="*/ 171008 h 235508"/>
                <a:gd name="connsiteX3" fmla="*/ 5660 w 161582"/>
                <a:gd name="connsiteY3" fmla="*/ 171008 h 235508"/>
                <a:gd name="connsiteX4" fmla="*/ 5660 w 161582"/>
                <a:gd name="connsiteY4" fmla="*/ 171008 h 235508"/>
                <a:gd name="connsiteX5" fmla="*/ 7946 w 161582"/>
                <a:gd name="connsiteY5" fmla="*/ 177295 h 235508"/>
                <a:gd name="connsiteX6" fmla="*/ 10709 w 161582"/>
                <a:gd name="connsiteY6" fmla="*/ 184915 h 235508"/>
                <a:gd name="connsiteX7" fmla="*/ 12899 w 161582"/>
                <a:gd name="connsiteY7" fmla="*/ 189487 h 235508"/>
                <a:gd name="connsiteX8" fmla="*/ 16614 w 161582"/>
                <a:gd name="connsiteY8" fmla="*/ 196059 h 235508"/>
                <a:gd name="connsiteX9" fmla="*/ 16614 w 161582"/>
                <a:gd name="connsiteY9" fmla="*/ 196059 h 235508"/>
                <a:gd name="connsiteX10" fmla="*/ 21091 w 161582"/>
                <a:gd name="connsiteY10" fmla="*/ 202917 h 235508"/>
                <a:gd name="connsiteX11" fmla="*/ 22329 w 161582"/>
                <a:gd name="connsiteY11" fmla="*/ 204536 h 235508"/>
                <a:gd name="connsiteX12" fmla="*/ 22329 w 161582"/>
                <a:gd name="connsiteY12" fmla="*/ 204536 h 235508"/>
                <a:gd name="connsiteX13" fmla="*/ 32521 w 161582"/>
                <a:gd name="connsiteY13" fmla="*/ 216157 h 235508"/>
                <a:gd name="connsiteX14" fmla="*/ 34331 w 161582"/>
                <a:gd name="connsiteY14" fmla="*/ 217681 h 235508"/>
                <a:gd name="connsiteX15" fmla="*/ 37855 w 161582"/>
                <a:gd name="connsiteY15" fmla="*/ 220062 h 235508"/>
                <a:gd name="connsiteX16" fmla="*/ 39665 w 161582"/>
                <a:gd name="connsiteY16" fmla="*/ 221395 h 235508"/>
                <a:gd name="connsiteX17" fmla="*/ 39665 w 161582"/>
                <a:gd name="connsiteY17" fmla="*/ 221395 h 235508"/>
                <a:gd name="connsiteX18" fmla="*/ 47285 w 161582"/>
                <a:gd name="connsiteY18" fmla="*/ 227872 h 235508"/>
                <a:gd name="connsiteX19" fmla="*/ 48332 w 161582"/>
                <a:gd name="connsiteY19" fmla="*/ 228349 h 235508"/>
                <a:gd name="connsiteX20" fmla="*/ 48332 w 161582"/>
                <a:gd name="connsiteY20" fmla="*/ 228349 h 235508"/>
                <a:gd name="connsiteX21" fmla="*/ 62620 w 161582"/>
                <a:gd name="connsiteY21" fmla="*/ 233968 h 235508"/>
                <a:gd name="connsiteX22" fmla="*/ 69192 w 161582"/>
                <a:gd name="connsiteY22" fmla="*/ 234826 h 235508"/>
                <a:gd name="connsiteX23" fmla="*/ 86813 w 161582"/>
                <a:gd name="connsiteY23" fmla="*/ 232635 h 235508"/>
                <a:gd name="connsiteX24" fmla="*/ 89576 w 161582"/>
                <a:gd name="connsiteY24" fmla="*/ 230349 h 235508"/>
                <a:gd name="connsiteX25" fmla="*/ 95957 w 161582"/>
                <a:gd name="connsiteY25" fmla="*/ 228349 h 235508"/>
                <a:gd name="connsiteX26" fmla="*/ 95957 w 161582"/>
                <a:gd name="connsiteY26" fmla="*/ 228349 h 235508"/>
                <a:gd name="connsiteX27" fmla="*/ 97196 w 161582"/>
                <a:gd name="connsiteY27" fmla="*/ 227492 h 235508"/>
                <a:gd name="connsiteX28" fmla="*/ 107864 w 161582"/>
                <a:gd name="connsiteY28" fmla="*/ 221395 h 235508"/>
                <a:gd name="connsiteX29" fmla="*/ 112626 w 161582"/>
                <a:gd name="connsiteY29" fmla="*/ 217490 h 235508"/>
                <a:gd name="connsiteX30" fmla="*/ 112626 w 161582"/>
                <a:gd name="connsiteY30" fmla="*/ 217490 h 235508"/>
                <a:gd name="connsiteX31" fmla="*/ 112626 w 161582"/>
                <a:gd name="connsiteY31" fmla="*/ 217490 h 235508"/>
                <a:gd name="connsiteX32" fmla="*/ 113483 w 161582"/>
                <a:gd name="connsiteY32" fmla="*/ 217014 h 235508"/>
                <a:gd name="connsiteX33" fmla="*/ 113483 w 161582"/>
                <a:gd name="connsiteY33" fmla="*/ 217014 h 235508"/>
                <a:gd name="connsiteX34" fmla="*/ 113483 w 161582"/>
                <a:gd name="connsiteY34" fmla="*/ 217014 h 235508"/>
                <a:gd name="connsiteX35" fmla="*/ 116341 w 161582"/>
                <a:gd name="connsiteY35" fmla="*/ 213775 h 235508"/>
                <a:gd name="connsiteX36" fmla="*/ 116341 w 161582"/>
                <a:gd name="connsiteY36" fmla="*/ 213775 h 235508"/>
                <a:gd name="connsiteX37" fmla="*/ 116341 w 161582"/>
                <a:gd name="connsiteY37" fmla="*/ 213775 h 235508"/>
                <a:gd name="connsiteX38" fmla="*/ 120818 w 161582"/>
                <a:gd name="connsiteY38" fmla="*/ 210061 h 235508"/>
                <a:gd name="connsiteX39" fmla="*/ 127866 w 161582"/>
                <a:gd name="connsiteY39" fmla="*/ 202822 h 235508"/>
                <a:gd name="connsiteX40" fmla="*/ 127866 w 161582"/>
                <a:gd name="connsiteY40" fmla="*/ 202822 h 235508"/>
                <a:gd name="connsiteX41" fmla="*/ 131390 w 161582"/>
                <a:gd name="connsiteY41" fmla="*/ 198345 h 235508"/>
                <a:gd name="connsiteX42" fmla="*/ 140439 w 161582"/>
                <a:gd name="connsiteY42" fmla="*/ 186058 h 235508"/>
                <a:gd name="connsiteX43" fmla="*/ 140439 w 161582"/>
                <a:gd name="connsiteY43" fmla="*/ 186058 h 235508"/>
                <a:gd name="connsiteX44" fmla="*/ 143773 w 161582"/>
                <a:gd name="connsiteY44" fmla="*/ 179009 h 235508"/>
                <a:gd name="connsiteX45" fmla="*/ 143773 w 161582"/>
                <a:gd name="connsiteY45" fmla="*/ 179009 h 235508"/>
                <a:gd name="connsiteX46" fmla="*/ 149774 w 161582"/>
                <a:gd name="connsiteY46" fmla="*/ 165388 h 235508"/>
                <a:gd name="connsiteX47" fmla="*/ 151107 w 161582"/>
                <a:gd name="connsiteY47" fmla="*/ 163579 h 235508"/>
                <a:gd name="connsiteX48" fmla="*/ 151107 w 161582"/>
                <a:gd name="connsiteY48" fmla="*/ 163579 h 235508"/>
                <a:gd name="connsiteX49" fmla="*/ 151107 w 161582"/>
                <a:gd name="connsiteY49" fmla="*/ 163579 h 235508"/>
                <a:gd name="connsiteX50" fmla="*/ 156727 w 161582"/>
                <a:gd name="connsiteY50" fmla="*/ 147958 h 235508"/>
                <a:gd name="connsiteX51" fmla="*/ 156727 w 161582"/>
                <a:gd name="connsiteY51" fmla="*/ 147958 h 235508"/>
                <a:gd name="connsiteX52" fmla="*/ 156822 w 161582"/>
                <a:gd name="connsiteY52" fmla="*/ 146529 h 235508"/>
                <a:gd name="connsiteX53" fmla="*/ 158822 w 161582"/>
                <a:gd name="connsiteY53" fmla="*/ 138052 h 235508"/>
                <a:gd name="connsiteX54" fmla="*/ 158822 w 161582"/>
                <a:gd name="connsiteY54" fmla="*/ 138052 h 235508"/>
                <a:gd name="connsiteX55" fmla="*/ 159584 w 161582"/>
                <a:gd name="connsiteY55" fmla="*/ 131670 h 235508"/>
                <a:gd name="connsiteX56" fmla="*/ 159584 w 161582"/>
                <a:gd name="connsiteY56" fmla="*/ 131670 h 235508"/>
                <a:gd name="connsiteX57" fmla="*/ 160346 w 161582"/>
                <a:gd name="connsiteY57" fmla="*/ 123478 h 235508"/>
                <a:gd name="connsiteX58" fmla="*/ 160346 w 161582"/>
                <a:gd name="connsiteY58" fmla="*/ 123478 h 235508"/>
                <a:gd name="connsiteX59" fmla="*/ 160918 w 161582"/>
                <a:gd name="connsiteY59" fmla="*/ 108715 h 235508"/>
                <a:gd name="connsiteX60" fmla="*/ 160918 w 161582"/>
                <a:gd name="connsiteY60" fmla="*/ 108715 h 235508"/>
                <a:gd name="connsiteX61" fmla="*/ 160918 w 161582"/>
                <a:gd name="connsiteY61" fmla="*/ 108715 h 235508"/>
                <a:gd name="connsiteX62" fmla="*/ 160727 w 161582"/>
                <a:gd name="connsiteY62" fmla="*/ 105857 h 235508"/>
                <a:gd name="connsiteX63" fmla="*/ 160727 w 161582"/>
                <a:gd name="connsiteY63" fmla="*/ 105857 h 235508"/>
                <a:gd name="connsiteX64" fmla="*/ 160727 w 161582"/>
                <a:gd name="connsiteY64" fmla="*/ 105857 h 235508"/>
                <a:gd name="connsiteX65" fmla="*/ 160346 w 161582"/>
                <a:gd name="connsiteY65" fmla="*/ 94332 h 235508"/>
                <a:gd name="connsiteX66" fmla="*/ 160346 w 161582"/>
                <a:gd name="connsiteY66" fmla="*/ 94332 h 235508"/>
                <a:gd name="connsiteX67" fmla="*/ 160346 w 161582"/>
                <a:gd name="connsiteY67" fmla="*/ 94332 h 235508"/>
                <a:gd name="connsiteX68" fmla="*/ 159870 w 161582"/>
                <a:gd name="connsiteY68" fmla="*/ 91093 h 235508"/>
                <a:gd name="connsiteX69" fmla="*/ 159013 w 161582"/>
                <a:gd name="connsiteY69" fmla="*/ 84807 h 235508"/>
                <a:gd name="connsiteX70" fmla="*/ 157775 w 161582"/>
                <a:gd name="connsiteY70" fmla="*/ 76996 h 235508"/>
                <a:gd name="connsiteX71" fmla="*/ 155203 w 161582"/>
                <a:gd name="connsiteY71" fmla="*/ 67567 h 235508"/>
                <a:gd name="connsiteX72" fmla="*/ 151774 w 161582"/>
                <a:gd name="connsiteY72" fmla="*/ 55184 h 235508"/>
                <a:gd name="connsiteX73" fmla="*/ 148916 w 161582"/>
                <a:gd name="connsiteY73" fmla="*/ 45659 h 235508"/>
                <a:gd name="connsiteX74" fmla="*/ 145868 w 161582"/>
                <a:gd name="connsiteY74" fmla="*/ 38420 h 235508"/>
                <a:gd name="connsiteX75" fmla="*/ 142154 w 161582"/>
                <a:gd name="connsiteY75" fmla="*/ 32229 h 235508"/>
                <a:gd name="connsiteX76" fmla="*/ 139582 w 161582"/>
                <a:gd name="connsiteY76" fmla="*/ 27943 h 235508"/>
                <a:gd name="connsiteX77" fmla="*/ 139582 w 161582"/>
                <a:gd name="connsiteY77" fmla="*/ 27943 h 235508"/>
                <a:gd name="connsiteX78" fmla="*/ 139582 w 161582"/>
                <a:gd name="connsiteY78" fmla="*/ 27943 h 235508"/>
                <a:gd name="connsiteX79" fmla="*/ 138153 w 161582"/>
                <a:gd name="connsiteY79" fmla="*/ 26514 h 235508"/>
                <a:gd name="connsiteX80" fmla="*/ 138153 w 161582"/>
                <a:gd name="connsiteY80" fmla="*/ 26514 h 235508"/>
                <a:gd name="connsiteX81" fmla="*/ 138153 w 161582"/>
                <a:gd name="connsiteY81" fmla="*/ 26514 h 235508"/>
                <a:gd name="connsiteX82" fmla="*/ 134153 w 161582"/>
                <a:gd name="connsiteY82" fmla="*/ 22133 h 235508"/>
                <a:gd name="connsiteX83" fmla="*/ 134153 w 161582"/>
                <a:gd name="connsiteY83" fmla="*/ 22133 h 235508"/>
                <a:gd name="connsiteX84" fmla="*/ 134153 w 161582"/>
                <a:gd name="connsiteY84" fmla="*/ 22133 h 235508"/>
                <a:gd name="connsiteX85" fmla="*/ 126533 w 161582"/>
                <a:gd name="connsiteY85" fmla="*/ 15370 h 235508"/>
                <a:gd name="connsiteX86" fmla="*/ 126533 w 161582"/>
                <a:gd name="connsiteY86" fmla="*/ 15370 h 235508"/>
                <a:gd name="connsiteX87" fmla="*/ 126533 w 161582"/>
                <a:gd name="connsiteY87" fmla="*/ 15370 h 235508"/>
                <a:gd name="connsiteX88" fmla="*/ 111674 w 161582"/>
                <a:gd name="connsiteY88" fmla="*/ 9083 h 235508"/>
                <a:gd name="connsiteX89" fmla="*/ 105863 w 161582"/>
                <a:gd name="connsiteY89" fmla="*/ 5368 h 235508"/>
                <a:gd name="connsiteX90" fmla="*/ 102911 w 161582"/>
                <a:gd name="connsiteY90" fmla="*/ 5273 h 235508"/>
                <a:gd name="connsiteX91" fmla="*/ 95672 w 161582"/>
                <a:gd name="connsiteY91" fmla="*/ 2225 h 235508"/>
                <a:gd name="connsiteX92" fmla="*/ 90814 w 161582"/>
                <a:gd name="connsiteY92" fmla="*/ 1177 h 235508"/>
                <a:gd name="connsiteX93" fmla="*/ 81479 w 161582"/>
                <a:gd name="connsiteY93" fmla="*/ 606 h 235508"/>
                <a:gd name="connsiteX94" fmla="*/ 81479 w 161582"/>
                <a:gd name="connsiteY94" fmla="*/ 606 h 235508"/>
                <a:gd name="connsiteX95" fmla="*/ 66906 w 161582"/>
                <a:gd name="connsiteY95" fmla="*/ 3083 h 235508"/>
                <a:gd name="connsiteX96" fmla="*/ 54524 w 161582"/>
                <a:gd name="connsiteY96" fmla="*/ 9178 h 235508"/>
                <a:gd name="connsiteX97" fmla="*/ 54524 w 161582"/>
                <a:gd name="connsiteY97" fmla="*/ 9178 h 235508"/>
                <a:gd name="connsiteX98" fmla="*/ 48809 w 161582"/>
                <a:gd name="connsiteY98" fmla="*/ 13369 h 235508"/>
                <a:gd name="connsiteX99" fmla="*/ 42713 w 161582"/>
                <a:gd name="connsiteY99" fmla="*/ 18894 h 235508"/>
                <a:gd name="connsiteX100" fmla="*/ 42713 w 161582"/>
                <a:gd name="connsiteY100" fmla="*/ 18894 h 235508"/>
                <a:gd name="connsiteX101" fmla="*/ 40427 w 161582"/>
                <a:gd name="connsiteY101" fmla="*/ 21370 h 235508"/>
                <a:gd name="connsiteX102" fmla="*/ 34616 w 161582"/>
                <a:gd name="connsiteY102" fmla="*/ 28324 h 235508"/>
                <a:gd name="connsiteX103" fmla="*/ 30711 w 161582"/>
                <a:gd name="connsiteY103" fmla="*/ 33658 h 235508"/>
                <a:gd name="connsiteX104" fmla="*/ 25568 w 161582"/>
                <a:gd name="connsiteY104" fmla="*/ 42325 h 235508"/>
                <a:gd name="connsiteX105" fmla="*/ 25568 w 161582"/>
                <a:gd name="connsiteY105" fmla="*/ 42325 h 235508"/>
                <a:gd name="connsiteX106" fmla="*/ 20996 w 161582"/>
                <a:gd name="connsiteY106" fmla="*/ 52993 h 235508"/>
                <a:gd name="connsiteX107" fmla="*/ 20996 w 161582"/>
                <a:gd name="connsiteY107" fmla="*/ 52993 h 235508"/>
                <a:gd name="connsiteX108" fmla="*/ 20996 w 161582"/>
                <a:gd name="connsiteY108" fmla="*/ 52993 h 235508"/>
                <a:gd name="connsiteX109" fmla="*/ 17948 w 161582"/>
                <a:gd name="connsiteY109" fmla="*/ 58137 h 235508"/>
                <a:gd name="connsiteX110" fmla="*/ 15566 w 161582"/>
                <a:gd name="connsiteY110" fmla="*/ 63280 h 235508"/>
                <a:gd name="connsiteX111" fmla="*/ 11947 w 161582"/>
                <a:gd name="connsiteY111" fmla="*/ 71853 h 235508"/>
                <a:gd name="connsiteX112" fmla="*/ 9851 w 161582"/>
                <a:gd name="connsiteY112" fmla="*/ 78806 h 235508"/>
                <a:gd name="connsiteX113" fmla="*/ 7946 w 161582"/>
                <a:gd name="connsiteY113" fmla="*/ 83950 h 235508"/>
                <a:gd name="connsiteX114" fmla="*/ 5660 w 161582"/>
                <a:gd name="connsiteY114" fmla="*/ 93951 h 235508"/>
                <a:gd name="connsiteX115" fmla="*/ 2041 w 161582"/>
                <a:gd name="connsiteY115" fmla="*/ 113858 h 235508"/>
                <a:gd name="connsiteX116" fmla="*/ 1374 w 161582"/>
                <a:gd name="connsiteY116" fmla="*/ 120430 h 235508"/>
                <a:gd name="connsiteX117" fmla="*/ 707 w 161582"/>
                <a:gd name="connsiteY117" fmla="*/ 125383 h 235508"/>
                <a:gd name="connsiteX118" fmla="*/ 898 w 161582"/>
                <a:gd name="connsiteY118" fmla="*/ 130146 h 235508"/>
                <a:gd name="connsiteX119" fmla="*/ 1279 w 161582"/>
                <a:gd name="connsiteY119" fmla="*/ 144338 h 235508"/>
                <a:gd name="connsiteX120" fmla="*/ 1088 w 161582"/>
                <a:gd name="connsiteY120" fmla="*/ 147100 h 235508"/>
                <a:gd name="connsiteX121" fmla="*/ 4136 w 161582"/>
                <a:gd name="connsiteY121" fmla="*/ 163579 h 235508"/>
                <a:gd name="connsiteX122" fmla="*/ 45284 w 161582"/>
                <a:gd name="connsiteY122" fmla="*/ 213871 h 235508"/>
                <a:gd name="connsiteX123" fmla="*/ 45284 w 161582"/>
                <a:gd name="connsiteY123" fmla="*/ 213871 h 235508"/>
                <a:gd name="connsiteX124" fmla="*/ 45284 w 161582"/>
                <a:gd name="connsiteY124" fmla="*/ 213871 h 235508"/>
                <a:gd name="connsiteX125" fmla="*/ 45284 w 161582"/>
                <a:gd name="connsiteY125" fmla="*/ 213871 h 235508"/>
                <a:gd name="connsiteX126" fmla="*/ 45284 w 161582"/>
                <a:gd name="connsiteY126" fmla="*/ 213871 h 235508"/>
                <a:gd name="connsiteX127" fmla="*/ 60715 w 161582"/>
                <a:gd name="connsiteY127" fmla="*/ 219776 h 235508"/>
                <a:gd name="connsiteX128" fmla="*/ 60620 w 161582"/>
                <a:gd name="connsiteY128" fmla="*/ 220062 h 235508"/>
                <a:gd name="connsiteX129" fmla="*/ 60429 w 161582"/>
                <a:gd name="connsiteY129" fmla="*/ 219776 h 235508"/>
                <a:gd name="connsiteX130" fmla="*/ 60715 w 161582"/>
                <a:gd name="connsiteY130" fmla="*/ 219776 h 235508"/>
                <a:gd name="connsiteX131" fmla="*/ 60715 w 161582"/>
                <a:gd name="connsiteY131" fmla="*/ 219776 h 235508"/>
                <a:gd name="connsiteX132" fmla="*/ 60715 w 161582"/>
                <a:gd name="connsiteY132" fmla="*/ 219776 h 235508"/>
                <a:gd name="connsiteX133" fmla="*/ 60715 w 161582"/>
                <a:gd name="connsiteY133" fmla="*/ 219776 h 235508"/>
                <a:gd name="connsiteX134" fmla="*/ 56429 w 161582"/>
                <a:gd name="connsiteY134" fmla="*/ 212347 h 235508"/>
                <a:gd name="connsiteX135" fmla="*/ 56429 w 161582"/>
                <a:gd name="connsiteY135" fmla="*/ 212347 h 235508"/>
                <a:gd name="connsiteX136" fmla="*/ 56429 w 161582"/>
                <a:gd name="connsiteY136" fmla="*/ 212347 h 235508"/>
                <a:gd name="connsiteX137" fmla="*/ 56429 w 161582"/>
                <a:gd name="connsiteY137" fmla="*/ 212347 h 235508"/>
                <a:gd name="connsiteX138" fmla="*/ 18043 w 161582"/>
                <a:gd name="connsiteY138" fmla="*/ 112906 h 235508"/>
                <a:gd name="connsiteX139" fmla="*/ 18043 w 161582"/>
                <a:gd name="connsiteY139" fmla="*/ 112906 h 235508"/>
                <a:gd name="connsiteX140" fmla="*/ 18043 w 161582"/>
                <a:gd name="connsiteY140" fmla="*/ 112906 h 235508"/>
                <a:gd name="connsiteX141" fmla="*/ 18043 w 161582"/>
                <a:gd name="connsiteY141" fmla="*/ 112906 h 235508"/>
                <a:gd name="connsiteX142" fmla="*/ 61572 w 161582"/>
                <a:gd name="connsiteY142" fmla="*/ 203488 h 235508"/>
                <a:gd name="connsiteX143" fmla="*/ 61572 w 161582"/>
                <a:gd name="connsiteY143" fmla="*/ 203488 h 235508"/>
                <a:gd name="connsiteX144" fmla="*/ 61572 w 161582"/>
                <a:gd name="connsiteY144" fmla="*/ 203488 h 235508"/>
                <a:gd name="connsiteX145" fmla="*/ 61382 w 161582"/>
                <a:gd name="connsiteY145" fmla="*/ 203584 h 235508"/>
                <a:gd name="connsiteX146" fmla="*/ 61477 w 161582"/>
                <a:gd name="connsiteY146" fmla="*/ 203488 h 235508"/>
                <a:gd name="connsiteX147" fmla="*/ 61572 w 161582"/>
                <a:gd name="connsiteY147" fmla="*/ 203488 h 235508"/>
                <a:gd name="connsiteX148" fmla="*/ 61572 w 161582"/>
                <a:gd name="connsiteY148" fmla="*/ 203488 h 235508"/>
                <a:gd name="connsiteX149" fmla="*/ 61572 w 161582"/>
                <a:gd name="connsiteY149" fmla="*/ 203488 h 235508"/>
                <a:gd name="connsiteX150" fmla="*/ 61572 w 161582"/>
                <a:gd name="connsiteY150" fmla="*/ 203488 h 235508"/>
                <a:gd name="connsiteX151" fmla="*/ 75764 w 161582"/>
                <a:gd name="connsiteY151" fmla="*/ 174056 h 235508"/>
                <a:gd name="connsiteX152" fmla="*/ 75764 w 161582"/>
                <a:gd name="connsiteY152" fmla="*/ 174056 h 235508"/>
                <a:gd name="connsiteX153" fmla="*/ 75860 w 161582"/>
                <a:gd name="connsiteY153" fmla="*/ 173961 h 235508"/>
                <a:gd name="connsiteX154" fmla="*/ 76622 w 161582"/>
                <a:gd name="connsiteY154" fmla="*/ 173866 h 235508"/>
                <a:gd name="connsiteX155" fmla="*/ 76622 w 161582"/>
                <a:gd name="connsiteY155" fmla="*/ 173961 h 235508"/>
                <a:gd name="connsiteX156" fmla="*/ 75764 w 161582"/>
                <a:gd name="connsiteY156" fmla="*/ 174056 h 235508"/>
                <a:gd name="connsiteX157" fmla="*/ 75764 w 161582"/>
                <a:gd name="connsiteY157" fmla="*/ 174056 h 235508"/>
                <a:gd name="connsiteX158" fmla="*/ 62715 w 161582"/>
                <a:gd name="connsiteY158" fmla="*/ 143576 h 235508"/>
                <a:gd name="connsiteX159" fmla="*/ 63001 w 161582"/>
                <a:gd name="connsiteY159" fmla="*/ 143671 h 235508"/>
                <a:gd name="connsiteX160" fmla="*/ 62906 w 161582"/>
                <a:gd name="connsiteY160" fmla="*/ 143957 h 235508"/>
                <a:gd name="connsiteX161" fmla="*/ 62715 w 161582"/>
                <a:gd name="connsiteY161" fmla="*/ 143576 h 235508"/>
                <a:gd name="connsiteX162" fmla="*/ 103768 w 161582"/>
                <a:gd name="connsiteY162" fmla="*/ 115096 h 235508"/>
                <a:gd name="connsiteX163" fmla="*/ 102625 w 161582"/>
                <a:gd name="connsiteY163" fmla="*/ 115096 h 235508"/>
                <a:gd name="connsiteX164" fmla="*/ 102339 w 161582"/>
                <a:gd name="connsiteY164" fmla="*/ 115096 h 235508"/>
                <a:gd name="connsiteX165" fmla="*/ 103768 w 161582"/>
                <a:gd name="connsiteY165" fmla="*/ 115096 h 235508"/>
                <a:gd name="connsiteX166" fmla="*/ 103768 w 161582"/>
                <a:gd name="connsiteY166" fmla="*/ 115096 h 235508"/>
                <a:gd name="connsiteX167" fmla="*/ 82432 w 161582"/>
                <a:gd name="connsiteY167" fmla="*/ 134337 h 235508"/>
                <a:gd name="connsiteX168" fmla="*/ 82432 w 161582"/>
                <a:gd name="connsiteY168" fmla="*/ 134337 h 235508"/>
                <a:gd name="connsiteX169" fmla="*/ 82432 w 161582"/>
                <a:gd name="connsiteY169" fmla="*/ 134337 h 235508"/>
                <a:gd name="connsiteX170" fmla="*/ 82432 w 161582"/>
                <a:gd name="connsiteY170" fmla="*/ 134337 h 235508"/>
                <a:gd name="connsiteX171" fmla="*/ 70430 w 161582"/>
                <a:gd name="connsiteY171" fmla="*/ 118335 h 235508"/>
                <a:gd name="connsiteX172" fmla="*/ 70430 w 161582"/>
                <a:gd name="connsiteY172" fmla="*/ 118335 h 235508"/>
                <a:gd name="connsiteX173" fmla="*/ 70430 w 161582"/>
                <a:gd name="connsiteY173" fmla="*/ 118335 h 235508"/>
                <a:gd name="connsiteX174" fmla="*/ 70430 w 161582"/>
                <a:gd name="connsiteY174" fmla="*/ 118335 h 235508"/>
                <a:gd name="connsiteX175" fmla="*/ 73288 w 161582"/>
                <a:gd name="connsiteY175" fmla="*/ 154530 h 235508"/>
                <a:gd name="connsiteX176" fmla="*/ 74050 w 161582"/>
                <a:gd name="connsiteY176" fmla="*/ 154816 h 235508"/>
                <a:gd name="connsiteX177" fmla="*/ 74050 w 161582"/>
                <a:gd name="connsiteY177" fmla="*/ 154816 h 235508"/>
                <a:gd name="connsiteX178" fmla="*/ 74145 w 161582"/>
                <a:gd name="connsiteY178" fmla="*/ 155006 h 235508"/>
                <a:gd name="connsiteX179" fmla="*/ 73859 w 161582"/>
                <a:gd name="connsiteY179" fmla="*/ 154911 h 235508"/>
                <a:gd name="connsiteX180" fmla="*/ 74050 w 161582"/>
                <a:gd name="connsiteY180" fmla="*/ 154816 h 235508"/>
                <a:gd name="connsiteX181" fmla="*/ 73288 w 161582"/>
                <a:gd name="connsiteY181" fmla="*/ 154530 h 235508"/>
                <a:gd name="connsiteX182" fmla="*/ 78336 w 161582"/>
                <a:gd name="connsiteY182" fmla="*/ 173675 h 235508"/>
                <a:gd name="connsiteX183" fmla="*/ 78241 w 161582"/>
                <a:gd name="connsiteY183" fmla="*/ 173675 h 235508"/>
                <a:gd name="connsiteX184" fmla="*/ 78336 w 161582"/>
                <a:gd name="connsiteY184" fmla="*/ 173675 h 235508"/>
                <a:gd name="connsiteX185" fmla="*/ 78336 w 161582"/>
                <a:gd name="connsiteY185" fmla="*/ 173675 h 235508"/>
                <a:gd name="connsiteX186" fmla="*/ 107006 w 161582"/>
                <a:gd name="connsiteY186" fmla="*/ 132813 h 235508"/>
                <a:gd name="connsiteX187" fmla="*/ 107006 w 161582"/>
                <a:gd name="connsiteY187" fmla="*/ 132813 h 235508"/>
                <a:gd name="connsiteX188" fmla="*/ 107006 w 161582"/>
                <a:gd name="connsiteY188" fmla="*/ 132813 h 235508"/>
                <a:gd name="connsiteX189" fmla="*/ 107006 w 161582"/>
                <a:gd name="connsiteY189" fmla="*/ 132813 h 235508"/>
                <a:gd name="connsiteX190" fmla="*/ 55286 w 161582"/>
                <a:gd name="connsiteY190" fmla="*/ 102809 h 235508"/>
                <a:gd name="connsiteX191" fmla="*/ 55286 w 161582"/>
                <a:gd name="connsiteY191" fmla="*/ 102809 h 235508"/>
                <a:gd name="connsiteX192" fmla="*/ 55286 w 161582"/>
                <a:gd name="connsiteY192" fmla="*/ 102809 h 235508"/>
                <a:gd name="connsiteX193" fmla="*/ 55286 w 161582"/>
                <a:gd name="connsiteY193" fmla="*/ 102809 h 235508"/>
                <a:gd name="connsiteX194" fmla="*/ 87575 w 161582"/>
                <a:gd name="connsiteY194" fmla="*/ 170627 h 235508"/>
                <a:gd name="connsiteX195" fmla="*/ 87575 w 161582"/>
                <a:gd name="connsiteY195" fmla="*/ 170722 h 235508"/>
                <a:gd name="connsiteX196" fmla="*/ 87575 w 161582"/>
                <a:gd name="connsiteY196" fmla="*/ 170722 h 235508"/>
                <a:gd name="connsiteX197" fmla="*/ 87480 w 161582"/>
                <a:gd name="connsiteY197" fmla="*/ 170627 h 235508"/>
                <a:gd name="connsiteX198" fmla="*/ 87575 w 161582"/>
                <a:gd name="connsiteY198" fmla="*/ 170627 h 235508"/>
                <a:gd name="connsiteX199" fmla="*/ 68811 w 161582"/>
                <a:gd name="connsiteY199" fmla="*/ 163674 h 235508"/>
                <a:gd name="connsiteX200" fmla="*/ 68811 w 161582"/>
                <a:gd name="connsiteY200" fmla="*/ 163674 h 235508"/>
                <a:gd name="connsiteX201" fmla="*/ 68811 w 161582"/>
                <a:gd name="connsiteY201" fmla="*/ 163674 h 235508"/>
                <a:gd name="connsiteX202" fmla="*/ 68811 w 161582"/>
                <a:gd name="connsiteY202" fmla="*/ 163674 h 235508"/>
                <a:gd name="connsiteX203" fmla="*/ 68716 w 161582"/>
                <a:gd name="connsiteY203" fmla="*/ 164055 h 235508"/>
                <a:gd name="connsiteX204" fmla="*/ 68525 w 161582"/>
                <a:gd name="connsiteY204" fmla="*/ 163769 h 235508"/>
                <a:gd name="connsiteX205" fmla="*/ 68811 w 161582"/>
                <a:gd name="connsiteY205" fmla="*/ 163674 h 235508"/>
                <a:gd name="connsiteX206" fmla="*/ 128533 w 161582"/>
                <a:gd name="connsiteY206" fmla="*/ 84235 h 235508"/>
                <a:gd name="connsiteX207" fmla="*/ 128533 w 161582"/>
                <a:gd name="connsiteY207" fmla="*/ 84235 h 235508"/>
                <a:gd name="connsiteX208" fmla="*/ 128533 w 161582"/>
                <a:gd name="connsiteY208" fmla="*/ 84235 h 235508"/>
                <a:gd name="connsiteX209" fmla="*/ 128438 w 161582"/>
                <a:gd name="connsiteY209" fmla="*/ 84902 h 235508"/>
                <a:gd name="connsiteX210" fmla="*/ 128247 w 161582"/>
                <a:gd name="connsiteY210" fmla="*/ 84331 h 235508"/>
                <a:gd name="connsiteX211" fmla="*/ 128533 w 161582"/>
                <a:gd name="connsiteY211" fmla="*/ 84235 h 235508"/>
                <a:gd name="connsiteX212" fmla="*/ 125294 w 161582"/>
                <a:gd name="connsiteY212" fmla="*/ 84616 h 235508"/>
                <a:gd name="connsiteX213" fmla="*/ 125294 w 161582"/>
                <a:gd name="connsiteY213" fmla="*/ 84616 h 235508"/>
                <a:gd name="connsiteX214" fmla="*/ 125294 w 161582"/>
                <a:gd name="connsiteY214" fmla="*/ 84616 h 235508"/>
                <a:gd name="connsiteX215" fmla="*/ 125294 w 161582"/>
                <a:gd name="connsiteY215" fmla="*/ 84616 h 235508"/>
                <a:gd name="connsiteX216" fmla="*/ 125390 w 161582"/>
                <a:gd name="connsiteY216" fmla="*/ 84997 h 235508"/>
                <a:gd name="connsiteX217" fmla="*/ 125294 w 161582"/>
                <a:gd name="connsiteY217" fmla="*/ 84902 h 235508"/>
                <a:gd name="connsiteX218" fmla="*/ 125294 w 161582"/>
                <a:gd name="connsiteY218" fmla="*/ 84616 h 235508"/>
                <a:gd name="connsiteX219" fmla="*/ 50333 w 161582"/>
                <a:gd name="connsiteY219" fmla="*/ 90522 h 235508"/>
                <a:gd name="connsiteX220" fmla="*/ 50333 w 161582"/>
                <a:gd name="connsiteY220" fmla="*/ 90522 h 235508"/>
                <a:gd name="connsiteX221" fmla="*/ 50237 w 161582"/>
                <a:gd name="connsiteY221" fmla="*/ 90617 h 235508"/>
                <a:gd name="connsiteX222" fmla="*/ 50333 w 161582"/>
                <a:gd name="connsiteY222" fmla="*/ 90522 h 235508"/>
                <a:gd name="connsiteX223" fmla="*/ 67954 w 161582"/>
                <a:gd name="connsiteY223" fmla="*/ 171770 h 235508"/>
                <a:gd name="connsiteX224" fmla="*/ 68430 w 161582"/>
                <a:gd name="connsiteY224" fmla="*/ 171866 h 235508"/>
                <a:gd name="connsiteX225" fmla="*/ 68430 w 161582"/>
                <a:gd name="connsiteY225" fmla="*/ 171866 h 235508"/>
                <a:gd name="connsiteX226" fmla="*/ 67954 w 161582"/>
                <a:gd name="connsiteY226" fmla="*/ 171770 h 235508"/>
                <a:gd name="connsiteX227" fmla="*/ 80336 w 161582"/>
                <a:gd name="connsiteY227" fmla="*/ 190725 h 235508"/>
                <a:gd name="connsiteX228" fmla="*/ 80717 w 161582"/>
                <a:gd name="connsiteY228" fmla="*/ 190820 h 235508"/>
                <a:gd name="connsiteX229" fmla="*/ 80717 w 161582"/>
                <a:gd name="connsiteY229" fmla="*/ 191011 h 235508"/>
                <a:gd name="connsiteX230" fmla="*/ 80336 w 161582"/>
                <a:gd name="connsiteY230" fmla="*/ 190725 h 235508"/>
                <a:gd name="connsiteX231" fmla="*/ 67859 w 161582"/>
                <a:gd name="connsiteY231" fmla="*/ 202441 h 235508"/>
                <a:gd name="connsiteX232" fmla="*/ 67954 w 161582"/>
                <a:gd name="connsiteY232" fmla="*/ 202631 h 235508"/>
                <a:gd name="connsiteX233" fmla="*/ 67954 w 161582"/>
                <a:gd name="connsiteY233" fmla="*/ 202631 h 235508"/>
                <a:gd name="connsiteX234" fmla="*/ 67859 w 161582"/>
                <a:gd name="connsiteY234" fmla="*/ 202441 h 235508"/>
                <a:gd name="connsiteX235" fmla="*/ 99577 w 161582"/>
                <a:gd name="connsiteY235" fmla="*/ 186725 h 235508"/>
                <a:gd name="connsiteX236" fmla="*/ 99863 w 161582"/>
                <a:gd name="connsiteY236" fmla="*/ 186725 h 235508"/>
                <a:gd name="connsiteX237" fmla="*/ 99577 w 161582"/>
                <a:gd name="connsiteY237" fmla="*/ 186915 h 235508"/>
                <a:gd name="connsiteX238" fmla="*/ 99577 w 161582"/>
                <a:gd name="connsiteY238" fmla="*/ 186725 h 235508"/>
                <a:gd name="connsiteX239" fmla="*/ 29759 w 161582"/>
                <a:gd name="connsiteY239" fmla="*/ 93570 h 235508"/>
                <a:gd name="connsiteX240" fmla="*/ 29282 w 161582"/>
                <a:gd name="connsiteY240" fmla="*/ 93570 h 235508"/>
                <a:gd name="connsiteX241" fmla="*/ 29663 w 161582"/>
                <a:gd name="connsiteY241" fmla="*/ 93379 h 235508"/>
                <a:gd name="connsiteX242" fmla="*/ 29759 w 161582"/>
                <a:gd name="connsiteY242" fmla="*/ 93570 h 235508"/>
                <a:gd name="connsiteX243" fmla="*/ 124247 w 161582"/>
                <a:gd name="connsiteY243" fmla="*/ 42897 h 235508"/>
                <a:gd name="connsiteX244" fmla="*/ 124247 w 161582"/>
                <a:gd name="connsiteY244" fmla="*/ 42897 h 235508"/>
                <a:gd name="connsiteX245" fmla="*/ 124247 w 161582"/>
                <a:gd name="connsiteY245" fmla="*/ 42897 h 235508"/>
                <a:gd name="connsiteX246" fmla="*/ 124247 w 161582"/>
                <a:gd name="connsiteY246" fmla="*/ 42897 h 235508"/>
                <a:gd name="connsiteX247" fmla="*/ 112912 w 161582"/>
                <a:gd name="connsiteY247" fmla="*/ 42897 h 235508"/>
                <a:gd name="connsiteX248" fmla="*/ 112912 w 161582"/>
                <a:gd name="connsiteY248" fmla="*/ 42897 h 235508"/>
                <a:gd name="connsiteX249" fmla="*/ 112912 w 161582"/>
                <a:gd name="connsiteY249" fmla="*/ 42897 h 235508"/>
                <a:gd name="connsiteX250" fmla="*/ 112912 w 161582"/>
                <a:gd name="connsiteY250" fmla="*/ 42897 h 235508"/>
                <a:gd name="connsiteX251" fmla="*/ 16900 w 161582"/>
                <a:gd name="connsiteY251" fmla="*/ 161388 h 235508"/>
                <a:gd name="connsiteX252" fmla="*/ 16900 w 161582"/>
                <a:gd name="connsiteY252" fmla="*/ 161388 h 235508"/>
                <a:gd name="connsiteX253" fmla="*/ 16614 w 161582"/>
                <a:gd name="connsiteY253" fmla="*/ 161959 h 235508"/>
                <a:gd name="connsiteX254" fmla="*/ 16614 w 161582"/>
                <a:gd name="connsiteY254" fmla="*/ 161959 h 235508"/>
                <a:gd name="connsiteX255" fmla="*/ 16900 w 161582"/>
                <a:gd name="connsiteY255" fmla="*/ 161388 h 235508"/>
                <a:gd name="connsiteX256" fmla="*/ 136058 w 161582"/>
                <a:gd name="connsiteY256" fmla="*/ 133289 h 235508"/>
                <a:gd name="connsiteX257" fmla="*/ 135962 w 161582"/>
                <a:gd name="connsiteY257" fmla="*/ 133099 h 235508"/>
                <a:gd name="connsiteX258" fmla="*/ 137391 w 161582"/>
                <a:gd name="connsiteY258" fmla="*/ 133289 h 235508"/>
                <a:gd name="connsiteX259" fmla="*/ 136058 w 161582"/>
                <a:gd name="connsiteY259" fmla="*/ 133289 h 235508"/>
                <a:gd name="connsiteX260" fmla="*/ 142630 w 161582"/>
                <a:gd name="connsiteY260" fmla="*/ 127003 h 235508"/>
                <a:gd name="connsiteX261" fmla="*/ 142916 w 161582"/>
                <a:gd name="connsiteY261" fmla="*/ 126526 h 235508"/>
                <a:gd name="connsiteX262" fmla="*/ 143011 w 161582"/>
                <a:gd name="connsiteY262" fmla="*/ 126717 h 235508"/>
                <a:gd name="connsiteX263" fmla="*/ 142630 w 161582"/>
                <a:gd name="connsiteY263" fmla="*/ 127003 h 235508"/>
                <a:gd name="connsiteX264" fmla="*/ 117008 w 161582"/>
                <a:gd name="connsiteY264" fmla="*/ 37468 h 235508"/>
                <a:gd name="connsiteX265" fmla="*/ 117008 w 161582"/>
                <a:gd name="connsiteY265" fmla="*/ 37372 h 235508"/>
                <a:gd name="connsiteX266" fmla="*/ 117008 w 161582"/>
                <a:gd name="connsiteY266" fmla="*/ 37468 h 235508"/>
                <a:gd name="connsiteX267" fmla="*/ 117008 w 161582"/>
                <a:gd name="connsiteY267" fmla="*/ 37468 h 235508"/>
                <a:gd name="connsiteX268" fmla="*/ 117674 w 161582"/>
                <a:gd name="connsiteY268" fmla="*/ 42135 h 235508"/>
                <a:gd name="connsiteX269" fmla="*/ 117674 w 161582"/>
                <a:gd name="connsiteY269" fmla="*/ 42135 h 235508"/>
                <a:gd name="connsiteX270" fmla="*/ 117579 w 161582"/>
                <a:gd name="connsiteY270" fmla="*/ 42230 h 235508"/>
                <a:gd name="connsiteX271" fmla="*/ 117674 w 161582"/>
                <a:gd name="connsiteY271" fmla="*/ 42135 h 235508"/>
                <a:gd name="connsiteX272" fmla="*/ 18710 w 161582"/>
                <a:gd name="connsiteY272" fmla="*/ 151482 h 235508"/>
                <a:gd name="connsiteX273" fmla="*/ 18710 w 161582"/>
                <a:gd name="connsiteY273" fmla="*/ 151482 h 235508"/>
                <a:gd name="connsiteX274" fmla="*/ 18710 w 161582"/>
                <a:gd name="connsiteY274" fmla="*/ 151482 h 235508"/>
                <a:gd name="connsiteX275" fmla="*/ 18424 w 161582"/>
                <a:gd name="connsiteY275" fmla="*/ 151863 h 235508"/>
                <a:gd name="connsiteX276" fmla="*/ 18233 w 161582"/>
                <a:gd name="connsiteY276" fmla="*/ 151577 h 235508"/>
                <a:gd name="connsiteX277" fmla="*/ 18710 w 161582"/>
                <a:gd name="connsiteY277" fmla="*/ 151482 h 235508"/>
                <a:gd name="connsiteX278" fmla="*/ 94148 w 161582"/>
                <a:gd name="connsiteY278" fmla="*/ 205298 h 235508"/>
                <a:gd name="connsiteX279" fmla="*/ 94148 w 161582"/>
                <a:gd name="connsiteY279" fmla="*/ 205393 h 235508"/>
                <a:gd name="connsiteX280" fmla="*/ 94052 w 161582"/>
                <a:gd name="connsiteY280" fmla="*/ 205298 h 235508"/>
                <a:gd name="connsiteX281" fmla="*/ 94148 w 161582"/>
                <a:gd name="connsiteY281" fmla="*/ 205298 h 235508"/>
                <a:gd name="connsiteX282" fmla="*/ 122342 w 161582"/>
                <a:gd name="connsiteY282" fmla="*/ 177009 h 235508"/>
                <a:gd name="connsiteX283" fmla="*/ 122342 w 161582"/>
                <a:gd name="connsiteY283" fmla="*/ 177009 h 235508"/>
                <a:gd name="connsiteX284" fmla="*/ 122437 w 161582"/>
                <a:gd name="connsiteY284" fmla="*/ 177866 h 235508"/>
                <a:gd name="connsiteX285" fmla="*/ 122342 w 161582"/>
                <a:gd name="connsiteY285" fmla="*/ 177009 h 235508"/>
                <a:gd name="connsiteX286" fmla="*/ 48047 w 161582"/>
                <a:gd name="connsiteY286" fmla="*/ 40801 h 235508"/>
                <a:gd name="connsiteX287" fmla="*/ 48047 w 161582"/>
                <a:gd name="connsiteY287" fmla="*/ 40801 h 235508"/>
                <a:gd name="connsiteX288" fmla="*/ 48047 w 161582"/>
                <a:gd name="connsiteY288" fmla="*/ 40801 h 235508"/>
                <a:gd name="connsiteX289" fmla="*/ 48047 w 161582"/>
                <a:gd name="connsiteY289" fmla="*/ 40801 h 235508"/>
                <a:gd name="connsiteX290" fmla="*/ 44618 w 161582"/>
                <a:gd name="connsiteY290" fmla="*/ 40135 h 235508"/>
                <a:gd name="connsiteX291" fmla="*/ 44427 w 161582"/>
                <a:gd name="connsiteY291" fmla="*/ 39754 h 235508"/>
                <a:gd name="connsiteX292" fmla="*/ 44808 w 161582"/>
                <a:gd name="connsiteY292" fmla="*/ 39658 h 235508"/>
                <a:gd name="connsiteX293" fmla="*/ 44618 w 161582"/>
                <a:gd name="connsiteY293" fmla="*/ 40135 h 235508"/>
                <a:gd name="connsiteX294" fmla="*/ 32521 w 161582"/>
                <a:gd name="connsiteY294" fmla="*/ 78520 h 235508"/>
                <a:gd name="connsiteX295" fmla="*/ 32521 w 161582"/>
                <a:gd name="connsiteY295" fmla="*/ 78520 h 235508"/>
                <a:gd name="connsiteX296" fmla="*/ 32521 w 161582"/>
                <a:gd name="connsiteY296" fmla="*/ 78520 h 235508"/>
                <a:gd name="connsiteX297" fmla="*/ 32521 w 161582"/>
                <a:gd name="connsiteY297" fmla="*/ 78520 h 235508"/>
                <a:gd name="connsiteX298" fmla="*/ 22901 w 161582"/>
                <a:gd name="connsiteY298" fmla="*/ 188629 h 235508"/>
                <a:gd name="connsiteX299" fmla="*/ 22805 w 161582"/>
                <a:gd name="connsiteY299" fmla="*/ 188820 h 235508"/>
                <a:gd name="connsiteX300" fmla="*/ 22710 w 161582"/>
                <a:gd name="connsiteY300" fmla="*/ 188725 h 235508"/>
                <a:gd name="connsiteX301" fmla="*/ 22901 w 161582"/>
                <a:gd name="connsiteY301" fmla="*/ 188629 h 235508"/>
                <a:gd name="connsiteX302" fmla="*/ 55000 w 161582"/>
                <a:gd name="connsiteY302" fmla="*/ 191487 h 235508"/>
                <a:gd name="connsiteX303" fmla="*/ 55000 w 161582"/>
                <a:gd name="connsiteY303" fmla="*/ 191487 h 235508"/>
                <a:gd name="connsiteX304" fmla="*/ 55000 w 161582"/>
                <a:gd name="connsiteY304" fmla="*/ 191487 h 235508"/>
                <a:gd name="connsiteX305" fmla="*/ 55000 w 161582"/>
                <a:gd name="connsiteY305" fmla="*/ 191487 h 235508"/>
                <a:gd name="connsiteX306" fmla="*/ 55000 w 161582"/>
                <a:gd name="connsiteY306" fmla="*/ 191487 h 235508"/>
                <a:gd name="connsiteX307" fmla="*/ 55000 w 161582"/>
                <a:gd name="connsiteY307" fmla="*/ 191487 h 235508"/>
                <a:gd name="connsiteX308" fmla="*/ 55000 w 161582"/>
                <a:gd name="connsiteY308" fmla="*/ 191487 h 235508"/>
                <a:gd name="connsiteX309" fmla="*/ 55000 w 161582"/>
                <a:gd name="connsiteY309" fmla="*/ 191487 h 235508"/>
                <a:gd name="connsiteX310" fmla="*/ 95005 w 161582"/>
                <a:gd name="connsiteY310" fmla="*/ 211585 h 235508"/>
                <a:gd name="connsiteX311" fmla="*/ 94910 w 161582"/>
                <a:gd name="connsiteY311" fmla="*/ 211966 h 235508"/>
                <a:gd name="connsiteX312" fmla="*/ 94624 w 161582"/>
                <a:gd name="connsiteY312" fmla="*/ 211775 h 235508"/>
                <a:gd name="connsiteX313" fmla="*/ 95005 w 161582"/>
                <a:gd name="connsiteY313" fmla="*/ 211585 h 235508"/>
                <a:gd name="connsiteX314" fmla="*/ 151964 w 161582"/>
                <a:gd name="connsiteY314" fmla="*/ 124431 h 235508"/>
                <a:gd name="connsiteX315" fmla="*/ 152155 w 161582"/>
                <a:gd name="connsiteY315" fmla="*/ 124431 h 235508"/>
                <a:gd name="connsiteX316" fmla="*/ 152060 w 161582"/>
                <a:gd name="connsiteY316" fmla="*/ 124717 h 235508"/>
                <a:gd name="connsiteX317" fmla="*/ 151964 w 161582"/>
                <a:gd name="connsiteY317" fmla="*/ 124431 h 235508"/>
                <a:gd name="connsiteX318" fmla="*/ 27282 w 161582"/>
                <a:gd name="connsiteY318" fmla="*/ 64709 h 235508"/>
                <a:gd name="connsiteX319" fmla="*/ 27282 w 161582"/>
                <a:gd name="connsiteY319" fmla="*/ 64709 h 235508"/>
                <a:gd name="connsiteX320" fmla="*/ 27282 w 161582"/>
                <a:gd name="connsiteY320" fmla="*/ 64709 h 235508"/>
                <a:gd name="connsiteX321" fmla="*/ 27282 w 161582"/>
                <a:gd name="connsiteY321" fmla="*/ 64709 h 235508"/>
                <a:gd name="connsiteX322" fmla="*/ 32997 w 161582"/>
                <a:gd name="connsiteY322" fmla="*/ 194630 h 235508"/>
                <a:gd name="connsiteX323" fmla="*/ 32997 w 161582"/>
                <a:gd name="connsiteY323" fmla="*/ 194630 h 235508"/>
                <a:gd name="connsiteX324" fmla="*/ 33188 w 161582"/>
                <a:gd name="connsiteY324" fmla="*/ 194725 h 235508"/>
                <a:gd name="connsiteX325" fmla="*/ 33092 w 161582"/>
                <a:gd name="connsiteY325" fmla="*/ 194821 h 235508"/>
                <a:gd name="connsiteX326" fmla="*/ 32997 w 161582"/>
                <a:gd name="connsiteY326" fmla="*/ 194630 h 235508"/>
                <a:gd name="connsiteX327" fmla="*/ 32997 w 161582"/>
                <a:gd name="connsiteY327" fmla="*/ 194630 h 235508"/>
                <a:gd name="connsiteX328" fmla="*/ 59381 w 161582"/>
                <a:gd name="connsiteY328" fmla="*/ 18227 h 235508"/>
                <a:gd name="connsiteX329" fmla="*/ 59381 w 161582"/>
                <a:gd name="connsiteY329" fmla="*/ 18227 h 235508"/>
                <a:gd name="connsiteX330" fmla="*/ 59381 w 161582"/>
                <a:gd name="connsiteY330" fmla="*/ 18227 h 235508"/>
                <a:gd name="connsiteX331" fmla="*/ 59381 w 161582"/>
                <a:gd name="connsiteY331" fmla="*/ 18227 h 235508"/>
                <a:gd name="connsiteX332" fmla="*/ 59381 w 161582"/>
                <a:gd name="connsiteY332" fmla="*/ 18227 h 235508"/>
                <a:gd name="connsiteX333" fmla="*/ 19853 w 161582"/>
                <a:gd name="connsiteY333" fmla="*/ 80330 h 235508"/>
                <a:gd name="connsiteX334" fmla="*/ 19853 w 161582"/>
                <a:gd name="connsiteY334" fmla="*/ 80330 h 235508"/>
                <a:gd name="connsiteX335" fmla="*/ 19853 w 161582"/>
                <a:gd name="connsiteY335" fmla="*/ 80330 h 235508"/>
                <a:gd name="connsiteX336" fmla="*/ 19853 w 161582"/>
                <a:gd name="connsiteY336" fmla="*/ 80330 h 235508"/>
                <a:gd name="connsiteX337" fmla="*/ 25091 w 161582"/>
                <a:gd name="connsiteY337" fmla="*/ 48898 h 235508"/>
                <a:gd name="connsiteX338" fmla="*/ 25091 w 161582"/>
                <a:gd name="connsiteY338" fmla="*/ 48898 h 235508"/>
                <a:gd name="connsiteX339" fmla="*/ 25091 w 161582"/>
                <a:gd name="connsiteY339" fmla="*/ 48898 h 235508"/>
                <a:gd name="connsiteX340" fmla="*/ 25091 w 161582"/>
                <a:gd name="connsiteY340" fmla="*/ 48898 h 235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161582" h="235508">
                  <a:moveTo>
                    <a:pt x="4136" y="163579"/>
                  </a:moveTo>
                  <a:lnTo>
                    <a:pt x="4136" y="163579"/>
                  </a:lnTo>
                  <a:cubicBezTo>
                    <a:pt x="4613" y="166055"/>
                    <a:pt x="5184" y="168532"/>
                    <a:pt x="5660" y="171008"/>
                  </a:cubicBezTo>
                  <a:lnTo>
                    <a:pt x="5660" y="171008"/>
                  </a:lnTo>
                  <a:lnTo>
                    <a:pt x="5660" y="171008"/>
                  </a:lnTo>
                  <a:cubicBezTo>
                    <a:pt x="6422" y="173104"/>
                    <a:pt x="7184" y="175199"/>
                    <a:pt x="7946" y="177295"/>
                  </a:cubicBezTo>
                  <a:cubicBezTo>
                    <a:pt x="7565" y="180343"/>
                    <a:pt x="9470" y="182533"/>
                    <a:pt x="10709" y="184915"/>
                  </a:cubicBezTo>
                  <a:cubicBezTo>
                    <a:pt x="11471" y="186439"/>
                    <a:pt x="12137" y="187963"/>
                    <a:pt x="12899" y="189487"/>
                  </a:cubicBezTo>
                  <a:cubicBezTo>
                    <a:pt x="13376" y="192058"/>
                    <a:pt x="14900" y="194154"/>
                    <a:pt x="16614" y="196059"/>
                  </a:cubicBezTo>
                  <a:lnTo>
                    <a:pt x="16614" y="196059"/>
                  </a:lnTo>
                  <a:cubicBezTo>
                    <a:pt x="17281" y="198917"/>
                    <a:pt x="18900" y="201107"/>
                    <a:pt x="21091" y="202917"/>
                  </a:cubicBezTo>
                  <a:cubicBezTo>
                    <a:pt x="21472" y="203488"/>
                    <a:pt x="21948" y="203965"/>
                    <a:pt x="22329" y="204536"/>
                  </a:cubicBezTo>
                  <a:lnTo>
                    <a:pt x="22329" y="204536"/>
                  </a:lnTo>
                  <a:cubicBezTo>
                    <a:pt x="25568" y="208632"/>
                    <a:pt x="28139" y="213204"/>
                    <a:pt x="32521" y="216157"/>
                  </a:cubicBezTo>
                  <a:cubicBezTo>
                    <a:pt x="33092" y="216633"/>
                    <a:pt x="33664" y="217109"/>
                    <a:pt x="34331" y="217681"/>
                  </a:cubicBezTo>
                  <a:cubicBezTo>
                    <a:pt x="34807" y="219491"/>
                    <a:pt x="36140" y="220062"/>
                    <a:pt x="37855" y="220062"/>
                  </a:cubicBezTo>
                  <a:cubicBezTo>
                    <a:pt x="38426" y="220538"/>
                    <a:pt x="38998" y="220919"/>
                    <a:pt x="39665" y="221395"/>
                  </a:cubicBezTo>
                  <a:lnTo>
                    <a:pt x="39665" y="221395"/>
                  </a:lnTo>
                  <a:cubicBezTo>
                    <a:pt x="40808" y="225205"/>
                    <a:pt x="44046" y="226634"/>
                    <a:pt x="47285" y="227872"/>
                  </a:cubicBezTo>
                  <a:cubicBezTo>
                    <a:pt x="47570" y="228253"/>
                    <a:pt x="47951" y="228349"/>
                    <a:pt x="48332" y="228349"/>
                  </a:cubicBezTo>
                  <a:lnTo>
                    <a:pt x="48332" y="228349"/>
                  </a:lnTo>
                  <a:cubicBezTo>
                    <a:pt x="52714" y="231206"/>
                    <a:pt x="57191" y="233778"/>
                    <a:pt x="62620" y="233968"/>
                  </a:cubicBezTo>
                  <a:cubicBezTo>
                    <a:pt x="64715" y="235302"/>
                    <a:pt x="66906" y="235302"/>
                    <a:pt x="69192" y="234826"/>
                  </a:cubicBezTo>
                  <a:cubicBezTo>
                    <a:pt x="75288" y="236064"/>
                    <a:pt x="81289" y="235778"/>
                    <a:pt x="86813" y="232635"/>
                  </a:cubicBezTo>
                  <a:cubicBezTo>
                    <a:pt x="88052" y="232254"/>
                    <a:pt x="89385" y="232063"/>
                    <a:pt x="89576" y="230349"/>
                  </a:cubicBezTo>
                  <a:cubicBezTo>
                    <a:pt x="91862" y="230063"/>
                    <a:pt x="94338" y="230730"/>
                    <a:pt x="95957" y="228349"/>
                  </a:cubicBezTo>
                  <a:lnTo>
                    <a:pt x="95957" y="228349"/>
                  </a:lnTo>
                  <a:cubicBezTo>
                    <a:pt x="96434" y="228158"/>
                    <a:pt x="96910" y="227872"/>
                    <a:pt x="97196" y="227492"/>
                  </a:cubicBezTo>
                  <a:cubicBezTo>
                    <a:pt x="101196" y="226158"/>
                    <a:pt x="105006" y="224634"/>
                    <a:pt x="107864" y="221395"/>
                  </a:cubicBezTo>
                  <a:cubicBezTo>
                    <a:pt x="109959" y="220729"/>
                    <a:pt x="111483" y="219395"/>
                    <a:pt x="112626" y="217490"/>
                  </a:cubicBezTo>
                  <a:lnTo>
                    <a:pt x="112626" y="217490"/>
                  </a:lnTo>
                  <a:lnTo>
                    <a:pt x="112626" y="217490"/>
                  </a:lnTo>
                  <a:cubicBezTo>
                    <a:pt x="113007" y="217585"/>
                    <a:pt x="113293" y="217395"/>
                    <a:pt x="113483" y="217014"/>
                  </a:cubicBezTo>
                  <a:lnTo>
                    <a:pt x="113483" y="217014"/>
                  </a:lnTo>
                  <a:lnTo>
                    <a:pt x="113483" y="217014"/>
                  </a:lnTo>
                  <a:cubicBezTo>
                    <a:pt x="115007" y="216442"/>
                    <a:pt x="115769" y="215204"/>
                    <a:pt x="116341" y="213775"/>
                  </a:cubicBezTo>
                  <a:lnTo>
                    <a:pt x="116341" y="213775"/>
                  </a:lnTo>
                  <a:lnTo>
                    <a:pt x="116341" y="213775"/>
                  </a:lnTo>
                  <a:cubicBezTo>
                    <a:pt x="118341" y="213109"/>
                    <a:pt x="119770" y="211870"/>
                    <a:pt x="120818" y="210061"/>
                  </a:cubicBezTo>
                  <a:cubicBezTo>
                    <a:pt x="124056" y="208537"/>
                    <a:pt x="125961" y="205679"/>
                    <a:pt x="127866" y="202822"/>
                  </a:cubicBezTo>
                  <a:lnTo>
                    <a:pt x="127866" y="202822"/>
                  </a:lnTo>
                  <a:cubicBezTo>
                    <a:pt x="129581" y="201774"/>
                    <a:pt x="131200" y="200631"/>
                    <a:pt x="131390" y="198345"/>
                  </a:cubicBezTo>
                  <a:cubicBezTo>
                    <a:pt x="135105" y="194821"/>
                    <a:pt x="138629" y="191106"/>
                    <a:pt x="140439" y="186058"/>
                  </a:cubicBezTo>
                  <a:lnTo>
                    <a:pt x="140439" y="186058"/>
                  </a:lnTo>
                  <a:cubicBezTo>
                    <a:pt x="142725" y="184248"/>
                    <a:pt x="142535" y="181295"/>
                    <a:pt x="143773" y="179009"/>
                  </a:cubicBezTo>
                  <a:lnTo>
                    <a:pt x="143773" y="179009"/>
                  </a:lnTo>
                  <a:cubicBezTo>
                    <a:pt x="147773" y="175294"/>
                    <a:pt x="150345" y="171008"/>
                    <a:pt x="149774" y="165388"/>
                  </a:cubicBezTo>
                  <a:cubicBezTo>
                    <a:pt x="150250" y="164817"/>
                    <a:pt x="150631" y="164245"/>
                    <a:pt x="151107" y="163579"/>
                  </a:cubicBezTo>
                  <a:lnTo>
                    <a:pt x="151107" y="163579"/>
                  </a:lnTo>
                  <a:cubicBezTo>
                    <a:pt x="151107" y="163579"/>
                    <a:pt x="151107" y="163579"/>
                    <a:pt x="151107" y="163579"/>
                  </a:cubicBezTo>
                  <a:cubicBezTo>
                    <a:pt x="155108" y="159102"/>
                    <a:pt x="155393" y="153387"/>
                    <a:pt x="156727" y="147958"/>
                  </a:cubicBezTo>
                  <a:lnTo>
                    <a:pt x="156727" y="147958"/>
                  </a:lnTo>
                  <a:cubicBezTo>
                    <a:pt x="156917" y="147481"/>
                    <a:pt x="156917" y="147005"/>
                    <a:pt x="156822" y="146529"/>
                  </a:cubicBezTo>
                  <a:cubicBezTo>
                    <a:pt x="158632" y="143957"/>
                    <a:pt x="158441" y="140909"/>
                    <a:pt x="158822" y="138052"/>
                  </a:cubicBezTo>
                  <a:lnTo>
                    <a:pt x="158822" y="138052"/>
                  </a:lnTo>
                  <a:cubicBezTo>
                    <a:pt x="160346" y="136051"/>
                    <a:pt x="159489" y="133766"/>
                    <a:pt x="159584" y="131670"/>
                  </a:cubicBezTo>
                  <a:lnTo>
                    <a:pt x="159584" y="131670"/>
                  </a:lnTo>
                  <a:cubicBezTo>
                    <a:pt x="161204" y="129098"/>
                    <a:pt x="160442" y="126241"/>
                    <a:pt x="160346" y="123478"/>
                  </a:cubicBezTo>
                  <a:lnTo>
                    <a:pt x="160346" y="123478"/>
                  </a:lnTo>
                  <a:cubicBezTo>
                    <a:pt x="161489" y="118621"/>
                    <a:pt x="162156" y="113668"/>
                    <a:pt x="160918" y="108715"/>
                  </a:cubicBezTo>
                  <a:lnTo>
                    <a:pt x="160918" y="108715"/>
                  </a:lnTo>
                  <a:lnTo>
                    <a:pt x="160918" y="108715"/>
                  </a:lnTo>
                  <a:cubicBezTo>
                    <a:pt x="160823" y="107762"/>
                    <a:pt x="160823" y="106810"/>
                    <a:pt x="160727" y="105857"/>
                  </a:cubicBezTo>
                  <a:lnTo>
                    <a:pt x="160727" y="105857"/>
                  </a:lnTo>
                  <a:lnTo>
                    <a:pt x="160727" y="105857"/>
                  </a:lnTo>
                  <a:cubicBezTo>
                    <a:pt x="161966" y="101952"/>
                    <a:pt x="161013" y="98142"/>
                    <a:pt x="160346" y="94332"/>
                  </a:cubicBezTo>
                  <a:lnTo>
                    <a:pt x="160346" y="94332"/>
                  </a:lnTo>
                  <a:lnTo>
                    <a:pt x="160346" y="94332"/>
                  </a:lnTo>
                  <a:cubicBezTo>
                    <a:pt x="160156" y="93284"/>
                    <a:pt x="160061" y="92236"/>
                    <a:pt x="159870" y="91093"/>
                  </a:cubicBezTo>
                  <a:cubicBezTo>
                    <a:pt x="159584" y="88998"/>
                    <a:pt x="159299" y="86902"/>
                    <a:pt x="159013" y="84807"/>
                  </a:cubicBezTo>
                  <a:cubicBezTo>
                    <a:pt x="158632" y="82235"/>
                    <a:pt x="158251" y="79663"/>
                    <a:pt x="157775" y="76996"/>
                  </a:cubicBezTo>
                  <a:cubicBezTo>
                    <a:pt x="157489" y="73663"/>
                    <a:pt x="157775" y="70234"/>
                    <a:pt x="155203" y="67567"/>
                  </a:cubicBezTo>
                  <a:cubicBezTo>
                    <a:pt x="155203" y="63090"/>
                    <a:pt x="153965" y="58994"/>
                    <a:pt x="151774" y="55184"/>
                  </a:cubicBezTo>
                  <a:cubicBezTo>
                    <a:pt x="151583" y="51755"/>
                    <a:pt x="151488" y="48326"/>
                    <a:pt x="148916" y="45659"/>
                  </a:cubicBezTo>
                  <a:cubicBezTo>
                    <a:pt x="147869" y="43278"/>
                    <a:pt x="146916" y="40801"/>
                    <a:pt x="145868" y="38420"/>
                  </a:cubicBezTo>
                  <a:cubicBezTo>
                    <a:pt x="145392" y="35848"/>
                    <a:pt x="144249" y="33753"/>
                    <a:pt x="142154" y="32229"/>
                  </a:cubicBezTo>
                  <a:cubicBezTo>
                    <a:pt x="141296" y="30800"/>
                    <a:pt x="140439" y="29371"/>
                    <a:pt x="139582" y="27943"/>
                  </a:cubicBezTo>
                  <a:lnTo>
                    <a:pt x="139582" y="27943"/>
                  </a:lnTo>
                  <a:cubicBezTo>
                    <a:pt x="139582" y="27943"/>
                    <a:pt x="139582" y="27943"/>
                    <a:pt x="139582" y="27943"/>
                  </a:cubicBezTo>
                  <a:cubicBezTo>
                    <a:pt x="139106" y="27466"/>
                    <a:pt x="138629" y="26990"/>
                    <a:pt x="138153" y="26514"/>
                  </a:cubicBezTo>
                  <a:lnTo>
                    <a:pt x="138153" y="26514"/>
                  </a:lnTo>
                  <a:lnTo>
                    <a:pt x="138153" y="26514"/>
                  </a:lnTo>
                  <a:cubicBezTo>
                    <a:pt x="137486" y="24514"/>
                    <a:pt x="136058" y="23085"/>
                    <a:pt x="134153" y="22133"/>
                  </a:cubicBezTo>
                  <a:lnTo>
                    <a:pt x="134153" y="22133"/>
                  </a:lnTo>
                  <a:lnTo>
                    <a:pt x="134153" y="22133"/>
                  </a:lnTo>
                  <a:cubicBezTo>
                    <a:pt x="132248" y="19180"/>
                    <a:pt x="129962" y="16608"/>
                    <a:pt x="126533" y="15370"/>
                  </a:cubicBezTo>
                  <a:lnTo>
                    <a:pt x="126533" y="15370"/>
                  </a:lnTo>
                  <a:lnTo>
                    <a:pt x="126533" y="15370"/>
                  </a:lnTo>
                  <a:cubicBezTo>
                    <a:pt x="122056" y="12226"/>
                    <a:pt x="117008" y="10226"/>
                    <a:pt x="111674" y="9083"/>
                  </a:cubicBezTo>
                  <a:cubicBezTo>
                    <a:pt x="109769" y="7845"/>
                    <a:pt x="107768" y="6607"/>
                    <a:pt x="105863" y="5368"/>
                  </a:cubicBezTo>
                  <a:cubicBezTo>
                    <a:pt x="104911" y="3559"/>
                    <a:pt x="103863" y="5273"/>
                    <a:pt x="102911" y="5273"/>
                  </a:cubicBezTo>
                  <a:cubicBezTo>
                    <a:pt x="100720" y="3654"/>
                    <a:pt x="98910" y="1177"/>
                    <a:pt x="95672" y="2225"/>
                  </a:cubicBezTo>
                  <a:cubicBezTo>
                    <a:pt x="94052" y="1749"/>
                    <a:pt x="92624" y="320"/>
                    <a:pt x="90814" y="1177"/>
                  </a:cubicBezTo>
                  <a:cubicBezTo>
                    <a:pt x="87766" y="-728"/>
                    <a:pt x="84623" y="225"/>
                    <a:pt x="81479" y="606"/>
                  </a:cubicBezTo>
                  <a:cubicBezTo>
                    <a:pt x="81479" y="606"/>
                    <a:pt x="81479" y="606"/>
                    <a:pt x="81479" y="606"/>
                  </a:cubicBezTo>
                  <a:cubicBezTo>
                    <a:pt x="76145" y="-1204"/>
                    <a:pt x="71573" y="1463"/>
                    <a:pt x="66906" y="3083"/>
                  </a:cubicBezTo>
                  <a:cubicBezTo>
                    <a:pt x="62429" y="4416"/>
                    <a:pt x="57953" y="5750"/>
                    <a:pt x="54524" y="9178"/>
                  </a:cubicBezTo>
                  <a:lnTo>
                    <a:pt x="54524" y="9178"/>
                  </a:lnTo>
                  <a:cubicBezTo>
                    <a:pt x="52238" y="9941"/>
                    <a:pt x="50237" y="11274"/>
                    <a:pt x="48809" y="13369"/>
                  </a:cubicBezTo>
                  <a:cubicBezTo>
                    <a:pt x="46142" y="14512"/>
                    <a:pt x="44141" y="16417"/>
                    <a:pt x="42713" y="18894"/>
                  </a:cubicBezTo>
                  <a:lnTo>
                    <a:pt x="42713" y="18894"/>
                  </a:lnTo>
                  <a:cubicBezTo>
                    <a:pt x="41951" y="19751"/>
                    <a:pt x="41189" y="20513"/>
                    <a:pt x="40427" y="21370"/>
                  </a:cubicBezTo>
                  <a:cubicBezTo>
                    <a:pt x="37379" y="22799"/>
                    <a:pt x="36140" y="25657"/>
                    <a:pt x="34616" y="28324"/>
                  </a:cubicBezTo>
                  <a:cubicBezTo>
                    <a:pt x="33283" y="30133"/>
                    <a:pt x="32045" y="31848"/>
                    <a:pt x="30711" y="33658"/>
                  </a:cubicBezTo>
                  <a:cubicBezTo>
                    <a:pt x="28997" y="36515"/>
                    <a:pt x="27282" y="39468"/>
                    <a:pt x="25568" y="42325"/>
                  </a:cubicBezTo>
                  <a:lnTo>
                    <a:pt x="25568" y="42325"/>
                  </a:lnTo>
                  <a:cubicBezTo>
                    <a:pt x="23186" y="45469"/>
                    <a:pt x="20710" y="48612"/>
                    <a:pt x="20996" y="52993"/>
                  </a:cubicBezTo>
                  <a:lnTo>
                    <a:pt x="20996" y="52993"/>
                  </a:lnTo>
                  <a:lnTo>
                    <a:pt x="20996" y="52993"/>
                  </a:lnTo>
                  <a:cubicBezTo>
                    <a:pt x="19948" y="54708"/>
                    <a:pt x="18900" y="56422"/>
                    <a:pt x="17948" y="58137"/>
                  </a:cubicBezTo>
                  <a:cubicBezTo>
                    <a:pt x="16424" y="59566"/>
                    <a:pt x="15662" y="61280"/>
                    <a:pt x="15566" y="63280"/>
                  </a:cubicBezTo>
                  <a:cubicBezTo>
                    <a:pt x="14328" y="66138"/>
                    <a:pt x="13185" y="68995"/>
                    <a:pt x="11947" y="71853"/>
                  </a:cubicBezTo>
                  <a:cubicBezTo>
                    <a:pt x="10423" y="73948"/>
                    <a:pt x="9566" y="76234"/>
                    <a:pt x="9851" y="78806"/>
                  </a:cubicBezTo>
                  <a:cubicBezTo>
                    <a:pt x="9185" y="80521"/>
                    <a:pt x="8613" y="82235"/>
                    <a:pt x="7946" y="83950"/>
                  </a:cubicBezTo>
                  <a:cubicBezTo>
                    <a:pt x="7184" y="87283"/>
                    <a:pt x="5089" y="90331"/>
                    <a:pt x="5660" y="93951"/>
                  </a:cubicBezTo>
                  <a:cubicBezTo>
                    <a:pt x="3279" y="100333"/>
                    <a:pt x="1946" y="107000"/>
                    <a:pt x="2041" y="113858"/>
                  </a:cubicBezTo>
                  <a:cubicBezTo>
                    <a:pt x="993" y="115954"/>
                    <a:pt x="803" y="118144"/>
                    <a:pt x="1374" y="120430"/>
                  </a:cubicBezTo>
                  <a:cubicBezTo>
                    <a:pt x="1184" y="122050"/>
                    <a:pt x="993" y="123764"/>
                    <a:pt x="707" y="125383"/>
                  </a:cubicBezTo>
                  <a:cubicBezTo>
                    <a:pt x="803" y="127003"/>
                    <a:pt x="898" y="128527"/>
                    <a:pt x="898" y="130146"/>
                  </a:cubicBezTo>
                  <a:cubicBezTo>
                    <a:pt x="-1198" y="134908"/>
                    <a:pt x="993" y="139576"/>
                    <a:pt x="1279" y="144338"/>
                  </a:cubicBezTo>
                  <a:cubicBezTo>
                    <a:pt x="898" y="145291"/>
                    <a:pt x="898" y="146148"/>
                    <a:pt x="1088" y="147100"/>
                  </a:cubicBezTo>
                  <a:cubicBezTo>
                    <a:pt x="707" y="152530"/>
                    <a:pt x="1565" y="158150"/>
                    <a:pt x="4136" y="163579"/>
                  </a:cubicBezTo>
                  <a:close/>
                  <a:moveTo>
                    <a:pt x="45284" y="213871"/>
                  </a:moveTo>
                  <a:cubicBezTo>
                    <a:pt x="45284" y="213871"/>
                    <a:pt x="45284" y="213871"/>
                    <a:pt x="45284" y="213871"/>
                  </a:cubicBezTo>
                  <a:cubicBezTo>
                    <a:pt x="45284" y="213775"/>
                    <a:pt x="45284" y="213775"/>
                    <a:pt x="45284" y="213871"/>
                  </a:cubicBezTo>
                  <a:cubicBezTo>
                    <a:pt x="45284" y="213775"/>
                    <a:pt x="45284" y="213775"/>
                    <a:pt x="45284" y="213871"/>
                  </a:cubicBezTo>
                  <a:cubicBezTo>
                    <a:pt x="45380" y="213871"/>
                    <a:pt x="45380" y="213871"/>
                    <a:pt x="45284" y="213871"/>
                  </a:cubicBezTo>
                  <a:close/>
                  <a:moveTo>
                    <a:pt x="60715" y="219776"/>
                  </a:moveTo>
                  <a:cubicBezTo>
                    <a:pt x="60715" y="219871"/>
                    <a:pt x="60715" y="219967"/>
                    <a:pt x="60620" y="220062"/>
                  </a:cubicBezTo>
                  <a:cubicBezTo>
                    <a:pt x="60524" y="219967"/>
                    <a:pt x="60524" y="219871"/>
                    <a:pt x="60429" y="219776"/>
                  </a:cubicBezTo>
                  <a:cubicBezTo>
                    <a:pt x="60524" y="219776"/>
                    <a:pt x="60620" y="219776"/>
                    <a:pt x="60715" y="219776"/>
                  </a:cubicBezTo>
                  <a:lnTo>
                    <a:pt x="60715" y="219776"/>
                  </a:lnTo>
                  <a:lnTo>
                    <a:pt x="60715" y="219776"/>
                  </a:lnTo>
                  <a:lnTo>
                    <a:pt x="60715" y="219776"/>
                  </a:lnTo>
                  <a:close/>
                  <a:moveTo>
                    <a:pt x="56429" y="212347"/>
                  </a:moveTo>
                  <a:cubicBezTo>
                    <a:pt x="56429" y="212347"/>
                    <a:pt x="56333" y="212251"/>
                    <a:pt x="56429" y="212347"/>
                  </a:cubicBezTo>
                  <a:cubicBezTo>
                    <a:pt x="56429" y="212251"/>
                    <a:pt x="56429" y="212251"/>
                    <a:pt x="56429" y="212347"/>
                  </a:cubicBezTo>
                  <a:cubicBezTo>
                    <a:pt x="56429" y="212251"/>
                    <a:pt x="56429" y="212251"/>
                    <a:pt x="56429" y="212347"/>
                  </a:cubicBezTo>
                  <a:close/>
                  <a:moveTo>
                    <a:pt x="18043" y="112906"/>
                  </a:moveTo>
                  <a:cubicBezTo>
                    <a:pt x="18043" y="112906"/>
                    <a:pt x="18043" y="112810"/>
                    <a:pt x="18043" y="112906"/>
                  </a:cubicBezTo>
                  <a:cubicBezTo>
                    <a:pt x="18043" y="112906"/>
                    <a:pt x="18043" y="112906"/>
                    <a:pt x="18043" y="112906"/>
                  </a:cubicBezTo>
                  <a:cubicBezTo>
                    <a:pt x="18043" y="112906"/>
                    <a:pt x="18043" y="112906"/>
                    <a:pt x="18043" y="112906"/>
                  </a:cubicBezTo>
                  <a:close/>
                  <a:moveTo>
                    <a:pt x="61572" y="203488"/>
                  </a:moveTo>
                  <a:cubicBezTo>
                    <a:pt x="61572" y="203488"/>
                    <a:pt x="61572" y="203488"/>
                    <a:pt x="61572" y="203488"/>
                  </a:cubicBezTo>
                  <a:cubicBezTo>
                    <a:pt x="61572" y="203488"/>
                    <a:pt x="61572" y="203488"/>
                    <a:pt x="61572" y="203488"/>
                  </a:cubicBezTo>
                  <a:cubicBezTo>
                    <a:pt x="61477" y="203488"/>
                    <a:pt x="61477" y="203584"/>
                    <a:pt x="61382" y="203584"/>
                  </a:cubicBezTo>
                  <a:cubicBezTo>
                    <a:pt x="61382" y="203584"/>
                    <a:pt x="61477" y="203584"/>
                    <a:pt x="61477" y="203488"/>
                  </a:cubicBezTo>
                  <a:cubicBezTo>
                    <a:pt x="61572" y="203488"/>
                    <a:pt x="61572" y="203488"/>
                    <a:pt x="61572" y="203488"/>
                  </a:cubicBezTo>
                  <a:lnTo>
                    <a:pt x="61572" y="203488"/>
                  </a:lnTo>
                  <a:lnTo>
                    <a:pt x="61572" y="203488"/>
                  </a:lnTo>
                  <a:lnTo>
                    <a:pt x="61572" y="203488"/>
                  </a:lnTo>
                  <a:close/>
                  <a:moveTo>
                    <a:pt x="75764" y="174056"/>
                  </a:moveTo>
                  <a:cubicBezTo>
                    <a:pt x="75764" y="174056"/>
                    <a:pt x="75764" y="174056"/>
                    <a:pt x="75764" y="174056"/>
                  </a:cubicBezTo>
                  <a:cubicBezTo>
                    <a:pt x="75764" y="174056"/>
                    <a:pt x="75860" y="173961"/>
                    <a:pt x="75860" y="173961"/>
                  </a:cubicBezTo>
                  <a:lnTo>
                    <a:pt x="76622" y="173866"/>
                  </a:lnTo>
                  <a:cubicBezTo>
                    <a:pt x="76622" y="173866"/>
                    <a:pt x="76622" y="173961"/>
                    <a:pt x="76622" y="173961"/>
                  </a:cubicBezTo>
                  <a:cubicBezTo>
                    <a:pt x="76431" y="173961"/>
                    <a:pt x="76145" y="173961"/>
                    <a:pt x="75764" y="174056"/>
                  </a:cubicBezTo>
                  <a:cubicBezTo>
                    <a:pt x="75764" y="174056"/>
                    <a:pt x="75764" y="174056"/>
                    <a:pt x="75764" y="174056"/>
                  </a:cubicBezTo>
                  <a:close/>
                  <a:moveTo>
                    <a:pt x="62715" y="143576"/>
                  </a:moveTo>
                  <a:cubicBezTo>
                    <a:pt x="62810" y="143576"/>
                    <a:pt x="62906" y="143576"/>
                    <a:pt x="63001" y="143671"/>
                  </a:cubicBezTo>
                  <a:cubicBezTo>
                    <a:pt x="63001" y="143767"/>
                    <a:pt x="63001" y="143862"/>
                    <a:pt x="62906" y="143957"/>
                  </a:cubicBezTo>
                  <a:cubicBezTo>
                    <a:pt x="62906" y="143862"/>
                    <a:pt x="62810" y="143671"/>
                    <a:pt x="62715" y="143576"/>
                  </a:cubicBezTo>
                  <a:close/>
                  <a:moveTo>
                    <a:pt x="103768" y="115096"/>
                  </a:moveTo>
                  <a:cubicBezTo>
                    <a:pt x="103292" y="114906"/>
                    <a:pt x="102911" y="114906"/>
                    <a:pt x="102625" y="115096"/>
                  </a:cubicBezTo>
                  <a:cubicBezTo>
                    <a:pt x="102530" y="115096"/>
                    <a:pt x="102434" y="115096"/>
                    <a:pt x="102339" y="115096"/>
                  </a:cubicBezTo>
                  <a:cubicBezTo>
                    <a:pt x="102815" y="114906"/>
                    <a:pt x="103196" y="114906"/>
                    <a:pt x="103768" y="115096"/>
                  </a:cubicBezTo>
                  <a:lnTo>
                    <a:pt x="103768" y="115096"/>
                  </a:lnTo>
                  <a:close/>
                  <a:moveTo>
                    <a:pt x="82432" y="134337"/>
                  </a:moveTo>
                  <a:cubicBezTo>
                    <a:pt x="82432" y="134337"/>
                    <a:pt x="82432" y="134337"/>
                    <a:pt x="82432" y="134337"/>
                  </a:cubicBezTo>
                  <a:cubicBezTo>
                    <a:pt x="82432" y="134337"/>
                    <a:pt x="82432" y="134337"/>
                    <a:pt x="82432" y="134337"/>
                  </a:cubicBezTo>
                  <a:cubicBezTo>
                    <a:pt x="82432" y="134337"/>
                    <a:pt x="82432" y="134337"/>
                    <a:pt x="82432" y="134337"/>
                  </a:cubicBezTo>
                  <a:close/>
                  <a:moveTo>
                    <a:pt x="70430" y="118335"/>
                  </a:moveTo>
                  <a:cubicBezTo>
                    <a:pt x="70430" y="118335"/>
                    <a:pt x="70430" y="118335"/>
                    <a:pt x="70430" y="118335"/>
                  </a:cubicBezTo>
                  <a:lnTo>
                    <a:pt x="70430" y="118335"/>
                  </a:lnTo>
                  <a:cubicBezTo>
                    <a:pt x="70430" y="118335"/>
                    <a:pt x="70430" y="118335"/>
                    <a:pt x="70430" y="118335"/>
                  </a:cubicBezTo>
                  <a:close/>
                  <a:moveTo>
                    <a:pt x="73288" y="154530"/>
                  </a:moveTo>
                  <a:cubicBezTo>
                    <a:pt x="73574" y="154625"/>
                    <a:pt x="73764" y="154720"/>
                    <a:pt x="74050" y="154816"/>
                  </a:cubicBezTo>
                  <a:cubicBezTo>
                    <a:pt x="74050" y="154816"/>
                    <a:pt x="74050" y="154816"/>
                    <a:pt x="74050" y="154816"/>
                  </a:cubicBezTo>
                  <a:cubicBezTo>
                    <a:pt x="74050" y="154816"/>
                    <a:pt x="74050" y="154911"/>
                    <a:pt x="74145" y="155006"/>
                  </a:cubicBezTo>
                  <a:cubicBezTo>
                    <a:pt x="74050" y="154911"/>
                    <a:pt x="73955" y="154911"/>
                    <a:pt x="73859" y="154911"/>
                  </a:cubicBezTo>
                  <a:cubicBezTo>
                    <a:pt x="73955" y="154911"/>
                    <a:pt x="73955" y="154816"/>
                    <a:pt x="74050" y="154816"/>
                  </a:cubicBezTo>
                  <a:cubicBezTo>
                    <a:pt x="73859" y="154720"/>
                    <a:pt x="73478" y="154720"/>
                    <a:pt x="73288" y="154530"/>
                  </a:cubicBezTo>
                  <a:close/>
                  <a:moveTo>
                    <a:pt x="78336" y="173675"/>
                  </a:moveTo>
                  <a:cubicBezTo>
                    <a:pt x="78336" y="173675"/>
                    <a:pt x="78241" y="173675"/>
                    <a:pt x="78241" y="173675"/>
                  </a:cubicBezTo>
                  <a:cubicBezTo>
                    <a:pt x="78241" y="173675"/>
                    <a:pt x="78241" y="173580"/>
                    <a:pt x="78336" y="173675"/>
                  </a:cubicBezTo>
                  <a:cubicBezTo>
                    <a:pt x="78241" y="173580"/>
                    <a:pt x="78336" y="173580"/>
                    <a:pt x="78336" y="173675"/>
                  </a:cubicBezTo>
                  <a:close/>
                  <a:moveTo>
                    <a:pt x="107006" y="132813"/>
                  </a:moveTo>
                  <a:lnTo>
                    <a:pt x="107006" y="132813"/>
                  </a:lnTo>
                  <a:lnTo>
                    <a:pt x="107006" y="132813"/>
                  </a:lnTo>
                  <a:lnTo>
                    <a:pt x="107006" y="132813"/>
                  </a:lnTo>
                  <a:close/>
                  <a:moveTo>
                    <a:pt x="55286" y="102809"/>
                  </a:moveTo>
                  <a:cubicBezTo>
                    <a:pt x="55286" y="102809"/>
                    <a:pt x="55286" y="102809"/>
                    <a:pt x="55286" y="102809"/>
                  </a:cubicBezTo>
                  <a:cubicBezTo>
                    <a:pt x="55286" y="102714"/>
                    <a:pt x="55286" y="102714"/>
                    <a:pt x="55286" y="102809"/>
                  </a:cubicBezTo>
                  <a:cubicBezTo>
                    <a:pt x="55286" y="102714"/>
                    <a:pt x="55286" y="102809"/>
                    <a:pt x="55286" y="102809"/>
                  </a:cubicBezTo>
                  <a:close/>
                  <a:moveTo>
                    <a:pt x="87575" y="170627"/>
                  </a:moveTo>
                  <a:cubicBezTo>
                    <a:pt x="87575" y="170627"/>
                    <a:pt x="87575" y="170722"/>
                    <a:pt x="87575" y="170722"/>
                  </a:cubicBezTo>
                  <a:lnTo>
                    <a:pt x="87575" y="170722"/>
                  </a:lnTo>
                  <a:cubicBezTo>
                    <a:pt x="87480" y="170722"/>
                    <a:pt x="87480" y="170722"/>
                    <a:pt x="87480" y="170627"/>
                  </a:cubicBezTo>
                  <a:cubicBezTo>
                    <a:pt x="87480" y="170627"/>
                    <a:pt x="87480" y="170627"/>
                    <a:pt x="87575" y="170627"/>
                  </a:cubicBezTo>
                  <a:close/>
                  <a:moveTo>
                    <a:pt x="68811" y="163674"/>
                  </a:moveTo>
                  <a:cubicBezTo>
                    <a:pt x="68811" y="163674"/>
                    <a:pt x="68811" y="163674"/>
                    <a:pt x="68811" y="163674"/>
                  </a:cubicBezTo>
                  <a:cubicBezTo>
                    <a:pt x="68811" y="163674"/>
                    <a:pt x="68811" y="163674"/>
                    <a:pt x="68811" y="163674"/>
                  </a:cubicBezTo>
                  <a:lnTo>
                    <a:pt x="68811" y="163674"/>
                  </a:lnTo>
                  <a:cubicBezTo>
                    <a:pt x="68811" y="163769"/>
                    <a:pt x="68716" y="163960"/>
                    <a:pt x="68716" y="164055"/>
                  </a:cubicBezTo>
                  <a:cubicBezTo>
                    <a:pt x="68621" y="163960"/>
                    <a:pt x="68621" y="163864"/>
                    <a:pt x="68525" y="163769"/>
                  </a:cubicBezTo>
                  <a:cubicBezTo>
                    <a:pt x="68621" y="163864"/>
                    <a:pt x="68716" y="163769"/>
                    <a:pt x="68811" y="163674"/>
                  </a:cubicBezTo>
                  <a:close/>
                  <a:moveTo>
                    <a:pt x="128533" y="84235"/>
                  </a:moveTo>
                  <a:lnTo>
                    <a:pt x="128533" y="84235"/>
                  </a:lnTo>
                  <a:cubicBezTo>
                    <a:pt x="128533" y="84235"/>
                    <a:pt x="128533" y="84235"/>
                    <a:pt x="128533" y="84235"/>
                  </a:cubicBezTo>
                  <a:cubicBezTo>
                    <a:pt x="128438" y="84426"/>
                    <a:pt x="128533" y="84616"/>
                    <a:pt x="128438" y="84902"/>
                  </a:cubicBezTo>
                  <a:cubicBezTo>
                    <a:pt x="128342" y="84712"/>
                    <a:pt x="128342" y="84521"/>
                    <a:pt x="128247" y="84331"/>
                  </a:cubicBezTo>
                  <a:cubicBezTo>
                    <a:pt x="128247" y="84235"/>
                    <a:pt x="128438" y="84235"/>
                    <a:pt x="128533" y="84235"/>
                  </a:cubicBezTo>
                  <a:close/>
                  <a:moveTo>
                    <a:pt x="125294" y="84616"/>
                  </a:moveTo>
                  <a:lnTo>
                    <a:pt x="125294" y="84616"/>
                  </a:lnTo>
                  <a:lnTo>
                    <a:pt x="125294" y="84616"/>
                  </a:lnTo>
                  <a:lnTo>
                    <a:pt x="125294" y="84616"/>
                  </a:lnTo>
                  <a:cubicBezTo>
                    <a:pt x="125294" y="84712"/>
                    <a:pt x="125294" y="84902"/>
                    <a:pt x="125390" y="84997"/>
                  </a:cubicBezTo>
                  <a:cubicBezTo>
                    <a:pt x="125390" y="84997"/>
                    <a:pt x="125294" y="84902"/>
                    <a:pt x="125294" y="84902"/>
                  </a:cubicBezTo>
                  <a:cubicBezTo>
                    <a:pt x="125294" y="84902"/>
                    <a:pt x="125294" y="84712"/>
                    <a:pt x="125294" y="84616"/>
                  </a:cubicBezTo>
                  <a:close/>
                  <a:moveTo>
                    <a:pt x="50333" y="90522"/>
                  </a:moveTo>
                  <a:cubicBezTo>
                    <a:pt x="50333" y="90522"/>
                    <a:pt x="50333" y="90522"/>
                    <a:pt x="50333" y="90522"/>
                  </a:cubicBezTo>
                  <a:cubicBezTo>
                    <a:pt x="50237" y="90617"/>
                    <a:pt x="50237" y="90522"/>
                    <a:pt x="50237" y="90617"/>
                  </a:cubicBezTo>
                  <a:cubicBezTo>
                    <a:pt x="50237" y="90522"/>
                    <a:pt x="50237" y="90522"/>
                    <a:pt x="50333" y="90522"/>
                  </a:cubicBezTo>
                  <a:close/>
                  <a:moveTo>
                    <a:pt x="67954" y="171770"/>
                  </a:moveTo>
                  <a:cubicBezTo>
                    <a:pt x="68144" y="171770"/>
                    <a:pt x="68240" y="171866"/>
                    <a:pt x="68430" y="171866"/>
                  </a:cubicBezTo>
                  <a:cubicBezTo>
                    <a:pt x="68430" y="171866"/>
                    <a:pt x="68430" y="171866"/>
                    <a:pt x="68430" y="171866"/>
                  </a:cubicBezTo>
                  <a:cubicBezTo>
                    <a:pt x="68240" y="171866"/>
                    <a:pt x="68049" y="171770"/>
                    <a:pt x="67954" y="171770"/>
                  </a:cubicBezTo>
                  <a:close/>
                  <a:moveTo>
                    <a:pt x="80336" y="190725"/>
                  </a:moveTo>
                  <a:cubicBezTo>
                    <a:pt x="80432" y="190725"/>
                    <a:pt x="80622" y="190725"/>
                    <a:pt x="80717" y="190820"/>
                  </a:cubicBezTo>
                  <a:cubicBezTo>
                    <a:pt x="80717" y="190916"/>
                    <a:pt x="80717" y="190916"/>
                    <a:pt x="80717" y="191011"/>
                  </a:cubicBezTo>
                  <a:cubicBezTo>
                    <a:pt x="80622" y="190916"/>
                    <a:pt x="80527" y="190820"/>
                    <a:pt x="80336" y="190725"/>
                  </a:cubicBezTo>
                  <a:close/>
                  <a:moveTo>
                    <a:pt x="67859" y="202441"/>
                  </a:moveTo>
                  <a:cubicBezTo>
                    <a:pt x="67859" y="202536"/>
                    <a:pt x="67859" y="202536"/>
                    <a:pt x="67954" y="202631"/>
                  </a:cubicBezTo>
                  <a:cubicBezTo>
                    <a:pt x="67954" y="202631"/>
                    <a:pt x="67954" y="202631"/>
                    <a:pt x="67954" y="202631"/>
                  </a:cubicBezTo>
                  <a:cubicBezTo>
                    <a:pt x="67859" y="202536"/>
                    <a:pt x="67859" y="202441"/>
                    <a:pt x="67859" y="202441"/>
                  </a:cubicBezTo>
                  <a:close/>
                  <a:moveTo>
                    <a:pt x="99577" y="186725"/>
                  </a:moveTo>
                  <a:lnTo>
                    <a:pt x="99863" y="186725"/>
                  </a:lnTo>
                  <a:cubicBezTo>
                    <a:pt x="99767" y="186820"/>
                    <a:pt x="99672" y="186820"/>
                    <a:pt x="99577" y="186915"/>
                  </a:cubicBezTo>
                  <a:cubicBezTo>
                    <a:pt x="99577" y="186915"/>
                    <a:pt x="99577" y="186820"/>
                    <a:pt x="99577" y="186725"/>
                  </a:cubicBezTo>
                  <a:close/>
                  <a:moveTo>
                    <a:pt x="29759" y="93570"/>
                  </a:moveTo>
                  <a:cubicBezTo>
                    <a:pt x="29568" y="93570"/>
                    <a:pt x="29473" y="93570"/>
                    <a:pt x="29282" y="93570"/>
                  </a:cubicBezTo>
                  <a:cubicBezTo>
                    <a:pt x="29473" y="93475"/>
                    <a:pt x="29473" y="93475"/>
                    <a:pt x="29663" y="93379"/>
                  </a:cubicBezTo>
                  <a:cubicBezTo>
                    <a:pt x="29759" y="93475"/>
                    <a:pt x="29759" y="93570"/>
                    <a:pt x="29759" y="93570"/>
                  </a:cubicBezTo>
                  <a:close/>
                  <a:moveTo>
                    <a:pt x="124247" y="42897"/>
                  </a:moveTo>
                  <a:lnTo>
                    <a:pt x="124247" y="42897"/>
                  </a:lnTo>
                  <a:lnTo>
                    <a:pt x="124247" y="42897"/>
                  </a:lnTo>
                  <a:lnTo>
                    <a:pt x="124247" y="42897"/>
                  </a:lnTo>
                  <a:close/>
                  <a:moveTo>
                    <a:pt x="112912" y="42897"/>
                  </a:moveTo>
                  <a:cubicBezTo>
                    <a:pt x="112912" y="42897"/>
                    <a:pt x="113007" y="42897"/>
                    <a:pt x="112912" y="42897"/>
                  </a:cubicBezTo>
                  <a:cubicBezTo>
                    <a:pt x="113007" y="42897"/>
                    <a:pt x="112912" y="42897"/>
                    <a:pt x="112912" y="42897"/>
                  </a:cubicBezTo>
                  <a:cubicBezTo>
                    <a:pt x="112912" y="42897"/>
                    <a:pt x="112912" y="42897"/>
                    <a:pt x="112912" y="42897"/>
                  </a:cubicBezTo>
                  <a:close/>
                  <a:moveTo>
                    <a:pt x="16900" y="161388"/>
                  </a:moveTo>
                  <a:lnTo>
                    <a:pt x="16900" y="161388"/>
                  </a:lnTo>
                  <a:cubicBezTo>
                    <a:pt x="16805" y="161578"/>
                    <a:pt x="16709" y="161769"/>
                    <a:pt x="16614" y="161959"/>
                  </a:cubicBezTo>
                  <a:lnTo>
                    <a:pt x="16614" y="161959"/>
                  </a:lnTo>
                  <a:cubicBezTo>
                    <a:pt x="16709" y="161769"/>
                    <a:pt x="16805" y="161578"/>
                    <a:pt x="16900" y="161388"/>
                  </a:cubicBezTo>
                  <a:close/>
                  <a:moveTo>
                    <a:pt x="136058" y="133289"/>
                  </a:moveTo>
                  <a:cubicBezTo>
                    <a:pt x="136058" y="133194"/>
                    <a:pt x="135962" y="133194"/>
                    <a:pt x="135962" y="133099"/>
                  </a:cubicBezTo>
                  <a:cubicBezTo>
                    <a:pt x="136534" y="132908"/>
                    <a:pt x="137010" y="133003"/>
                    <a:pt x="137391" y="133289"/>
                  </a:cubicBezTo>
                  <a:cubicBezTo>
                    <a:pt x="137010" y="133289"/>
                    <a:pt x="136534" y="133289"/>
                    <a:pt x="136058" y="133289"/>
                  </a:cubicBezTo>
                  <a:close/>
                  <a:moveTo>
                    <a:pt x="142630" y="127003"/>
                  </a:moveTo>
                  <a:cubicBezTo>
                    <a:pt x="142820" y="126812"/>
                    <a:pt x="142820" y="126622"/>
                    <a:pt x="142916" y="126526"/>
                  </a:cubicBezTo>
                  <a:cubicBezTo>
                    <a:pt x="142916" y="126622"/>
                    <a:pt x="142916" y="126622"/>
                    <a:pt x="143011" y="126717"/>
                  </a:cubicBezTo>
                  <a:cubicBezTo>
                    <a:pt x="142820" y="126812"/>
                    <a:pt x="142820" y="126908"/>
                    <a:pt x="142630" y="127003"/>
                  </a:cubicBezTo>
                  <a:close/>
                  <a:moveTo>
                    <a:pt x="117008" y="37468"/>
                  </a:moveTo>
                  <a:cubicBezTo>
                    <a:pt x="117008" y="37468"/>
                    <a:pt x="117008" y="37372"/>
                    <a:pt x="117008" y="37372"/>
                  </a:cubicBezTo>
                  <a:cubicBezTo>
                    <a:pt x="117008" y="37372"/>
                    <a:pt x="117008" y="37372"/>
                    <a:pt x="117008" y="37468"/>
                  </a:cubicBezTo>
                  <a:cubicBezTo>
                    <a:pt x="117008" y="37372"/>
                    <a:pt x="117008" y="37468"/>
                    <a:pt x="117008" y="37468"/>
                  </a:cubicBezTo>
                  <a:close/>
                  <a:moveTo>
                    <a:pt x="117674" y="42135"/>
                  </a:moveTo>
                  <a:cubicBezTo>
                    <a:pt x="117674" y="42135"/>
                    <a:pt x="117674" y="42135"/>
                    <a:pt x="117674" y="42135"/>
                  </a:cubicBezTo>
                  <a:cubicBezTo>
                    <a:pt x="117674" y="42135"/>
                    <a:pt x="117579" y="42230"/>
                    <a:pt x="117579" y="42230"/>
                  </a:cubicBezTo>
                  <a:cubicBezTo>
                    <a:pt x="117579" y="42135"/>
                    <a:pt x="117674" y="42135"/>
                    <a:pt x="117674" y="42135"/>
                  </a:cubicBezTo>
                  <a:close/>
                  <a:moveTo>
                    <a:pt x="18710" y="151482"/>
                  </a:moveTo>
                  <a:cubicBezTo>
                    <a:pt x="18710" y="151482"/>
                    <a:pt x="18710" y="151482"/>
                    <a:pt x="18710" y="151482"/>
                  </a:cubicBezTo>
                  <a:lnTo>
                    <a:pt x="18710" y="151482"/>
                  </a:lnTo>
                  <a:cubicBezTo>
                    <a:pt x="18614" y="151577"/>
                    <a:pt x="18519" y="151672"/>
                    <a:pt x="18424" y="151863"/>
                  </a:cubicBezTo>
                  <a:cubicBezTo>
                    <a:pt x="18329" y="151768"/>
                    <a:pt x="18329" y="151672"/>
                    <a:pt x="18233" y="151577"/>
                  </a:cubicBezTo>
                  <a:cubicBezTo>
                    <a:pt x="18329" y="151482"/>
                    <a:pt x="18519" y="151482"/>
                    <a:pt x="18710" y="151482"/>
                  </a:cubicBezTo>
                  <a:close/>
                  <a:moveTo>
                    <a:pt x="94148" y="205298"/>
                  </a:moveTo>
                  <a:cubicBezTo>
                    <a:pt x="94148" y="205298"/>
                    <a:pt x="94148" y="205393"/>
                    <a:pt x="94148" y="205393"/>
                  </a:cubicBezTo>
                  <a:cubicBezTo>
                    <a:pt x="94148" y="205393"/>
                    <a:pt x="94052" y="205393"/>
                    <a:pt x="94052" y="205298"/>
                  </a:cubicBezTo>
                  <a:cubicBezTo>
                    <a:pt x="94052" y="205298"/>
                    <a:pt x="94052" y="205298"/>
                    <a:pt x="94148" y="205298"/>
                  </a:cubicBezTo>
                  <a:close/>
                  <a:moveTo>
                    <a:pt x="122342" y="177009"/>
                  </a:moveTo>
                  <a:cubicBezTo>
                    <a:pt x="122437" y="177009"/>
                    <a:pt x="122437" y="177009"/>
                    <a:pt x="122342" y="177009"/>
                  </a:cubicBezTo>
                  <a:cubicBezTo>
                    <a:pt x="122342" y="177295"/>
                    <a:pt x="122437" y="177676"/>
                    <a:pt x="122437" y="177866"/>
                  </a:cubicBezTo>
                  <a:cubicBezTo>
                    <a:pt x="122437" y="177580"/>
                    <a:pt x="122342" y="177295"/>
                    <a:pt x="122342" y="177009"/>
                  </a:cubicBezTo>
                  <a:close/>
                  <a:moveTo>
                    <a:pt x="48047" y="40801"/>
                  </a:moveTo>
                  <a:cubicBezTo>
                    <a:pt x="48047" y="40801"/>
                    <a:pt x="48047" y="40801"/>
                    <a:pt x="48047" y="40801"/>
                  </a:cubicBezTo>
                  <a:lnTo>
                    <a:pt x="48047" y="40801"/>
                  </a:lnTo>
                  <a:cubicBezTo>
                    <a:pt x="48047" y="40801"/>
                    <a:pt x="48047" y="40801"/>
                    <a:pt x="48047" y="40801"/>
                  </a:cubicBezTo>
                  <a:close/>
                  <a:moveTo>
                    <a:pt x="44618" y="40135"/>
                  </a:moveTo>
                  <a:cubicBezTo>
                    <a:pt x="44522" y="40039"/>
                    <a:pt x="44522" y="39849"/>
                    <a:pt x="44427" y="39754"/>
                  </a:cubicBezTo>
                  <a:cubicBezTo>
                    <a:pt x="44522" y="39754"/>
                    <a:pt x="44618" y="39754"/>
                    <a:pt x="44808" y="39658"/>
                  </a:cubicBezTo>
                  <a:cubicBezTo>
                    <a:pt x="44713" y="39849"/>
                    <a:pt x="44618" y="39944"/>
                    <a:pt x="44618" y="40135"/>
                  </a:cubicBezTo>
                  <a:close/>
                  <a:moveTo>
                    <a:pt x="32521" y="78520"/>
                  </a:moveTo>
                  <a:cubicBezTo>
                    <a:pt x="32521" y="78520"/>
                    <a:pt x="32521" y="78520"/>
                    <a:pt x="32521" y="78520"/>
                  </a:cubicBezTo>
                  <a:cubicBezTo>
                    <a:pt x="32521" y="78520"/>
                    <a:pt x="32521" y="78520"/>
                    <a:pt x="32521" y="78520"/>
                  </a:cubicBezTo>
                  <a:cubicBezTo>
                    <a:pt x="32521" y="78520"/>
                    <a:pt x="32521" y="78520"/>
                    <a:pt x="32521" y="78520"/>
                  </a:cubicBezTo>
                  <a:close/>
                  <a:moveTo>
                    <a:pt x="22901" y="188629"/>
                  </a:moveTo>
                  <a:cubicBezTo>
                    <a:pt x="22901" y="188725"/>
                    <a:pt x="22805" y="188725"/>
                    <a:pt x="22805" y="188820"/>
                  </a:cubicBezTo>
                  <a:cubicBezTo>
                    <a:pt x="22805" y="188820"/>
                    <a:pt x="22805" y="188725"/>
                    <a:pt x="22710" y="188725"/>
                  </a:cubicBezTo>
                  <a:cubicBezTo>
                    <a:pt x="22805" y="188725"/>
                    <a:pt x="22901" y="188725"/>
                    <a:pt x="22901" y="188629"/>
                  </a:cubicBezTo>
                  <a:close/>
                  <a:moveTo>
                    <a:pt x="55000" y="191487"/>
                  </a:moveTo>
                  <a:lnTo>
                    <a:pt x="55000" y="191487"/>
                  </a:lnTo>
                  <a:lnTo>
                    <a:pt x="55000" y="191487"/>
                  </a:lnTo>
                  <a:lnTo>
                    <a:pt x="55000" y="191487"/>
                  </a:lnTo>
                  <a:cubicBezTo>
                    <a:pt x="55000" y="191487"/>
                    <a:pt x="55000" y="191487"/>
                    <a:pt x="55000" y="191487"/>
                  </a:cubicBezTo>
                  <a:cubicBezTo>
                    <a:pt x="55000" y="191487"/>
                    <a:pt x="55000" y="191487"/>
                    <a:pt x="55000" y="191487"/>
                  </a:cubicBezTo>
                  <a:lnTo>
                    <a:pt x="55000" y="191487"/>
                  </a:lnTo>
                  <a:lnTo>
                    <a:pt x="55000" y="191487"/>
                  </a:lnTo>
                  <a:close/>
                  <a:moveTo>
                    <a:pt x="95005" y="211585"/>
                  </a:moveTo>
                  <a:cubicBezTo>
                    <a:pt x="94910" y="211680"/>
                    <a:pt x="94910" y="211775"/>
                    <a:pt x="94910" y="211966"/>
                  </a:cubicBezTo>
                  <a:cubicBezTo>
                    <a:pt x="94814" y="211870"/>
                    <a:pt x="94719" y="211775"/>
                    <a:pt x="94624" y="211775"/>
                  </a:cubicBezTo>
                  <a:cubicBezTo>
                    <a:pt x="94719" y="211680"/>
                    <a:pt x="94910" y="211680"/>
                    <a:pt x="95005" y="211585"/>
                  </a:cubicBezTo>
                  <a:close/>
                  <a:moveTo>
                    <a:pt x="151964" y="124431"/>
                  </a:moveTo>
                  <a:cubicBezTo>
                    <a:pt x="152060" y="124431"/>
                    <a:pt x="152060" y="124431"/>
                    <a:pt x="152155" y="124431"/>
                  </a:cubicBezTo>
                  <a:cubicBezTo>
                    <a:pt x="152155" y="124526"/>
                    <a:pt x="152060" y="124621"/>
                    <a:pt x="152060" y="124717"/>
                  </a:cubicBezTo>
                  <a:cubicBezTo>
                    <a:pt x="152060" y="124621"/>
                    <a:pt x="152060" y="124526"/>
                    <a:pt x="151964" y="124431"/>
                  </a:cubicBezTo>
                  <a:close/>
                  <a:moveTo>
                    <a:pt x="27282" y="64709"/>
                  </a:moveTo>
                  <a:cubicBezTo>
                    <a:pt x="27282" y="64709"/>
                    <a:pt x="27282" y="64709"/>
                    <a:pt x="27282" y="64709"/>
                  </a:cubicBezTo>
                  <a:cubicBezTo>
                    <a:pt x="27282" y="64709"/>
                    <a:pt x="27282" y="64709"/>
                    <a:pt x="27282" y="64709"/>
                  </a:cubicBezTo>
                  <a:lnTo>
                    <a:pt x="27282" y="64709"/>
                  </a:lnTo>
                  <a:close/>
                  <a:moveTo>
                    <a:pt x="32997" y="194630"/>
                  </a:moveTo>
                  <a:cubicBezTo>
                    <a:pt x="32997" y="194630"/>
                    <a:pt x="32997" y="194630"/>
                    <a:pt x="32997" y="194630"/>
                  </a:cubicBezTo>
                  <a:cubicBezTo>
                    <a:pt x="33092" y="194630"/>
                    <a:pt x="33092" y="194725"/>
                    <a:pt x="33188" y="194725"/>
                  </a:cubicBezTo>
                  <a:cubicBezTo>
                    <a:pt x="33188" y="194725"/>
                    <a:pt x="33092" y="194821"/>
                    <a:pt x="33092" y="194821"/>
                  </a:cubicBezTo>
                  <a:cubicBezTo>
                    <a:pt x="32997" y="194821"/>
                    <a:pt x="32997" y="194725"/>
                    <a:pt x="32997" y="194630"/>
                  </a:cubicBezTo>
                  <a:lnTo>
                    <a:pt x="32997" y="194630"/>
                  </a:lnTo>
                  <a:close/>
                  <a:moveTo>
                    <a:pt x="59381" y="18227"/>
                  </a:moveTo>
                  <a:cubicBezTo>
                    <a:pt x="59381" y="18227"/>
                    <a:pt x="59477" y="18227"/>
                    <a:pt x="59381" y="18227"/>
                  </a:cubicBezTo>
                  <a:cubicBezTo>
                    <a:pt x="59477" y="18227"/>
                    <a:pt x="59381" y="18227"/>
                    <a:pt x="59381" y="18227"/>
                  </a:cubicBezTo>
                  <a:cubicBezTo>
                    <a:pt x="59381" y="18227"/>
                    <a:pt x="59381" y="18227"/>
                    <a:pt x="59381" y="18227"/>
                  </a:cubicBezTo>
                  <a:cubicBezTo>
                    <a:pt x="59381" y="18132"/>
                    <a:pt x="59381" y="18132"/>
                    <a:pt x="59381" y="18227"/>
                  </a:cubicBezTo>
                  <a:close/>
                  <a:moveTo>
                    <a:pt x="19853" y="80330"/>
                  </a:moveTo>
                  <a:cubicBezTo>
                    <a:pt x="19757" y="80330"/>
                    <a:pt x="19757" y="80330"/>
                    <a:pt x="19853" y="80330"/>
                  </a:cubicBezTo>
                  <a:cubicBezTo>
                    <a:pt x="19757" y="80235"/>
                    <a:pt x="19757" y="80235"/>
                    <a:pt x="19853" y="80330"/>
                  </a:cubicBezTo>
                  <a:cubicBezTo>
                    <a:pt x="19853" y="80235"/>
                    <a:pt x="19853" y="80330"/>
                    <a:pt x="19853" y="80330"/>
                  </a:cubicBezTo>
                  <a:close/>
                  <a:moveTo>
                    <a:pt x="25091" y="48898"/>
                  </a:moveTo>
                  <a:cubicBezTo>
                    <a:pt x="25091" y="48993"/>
                    <a:pt x="25091" y="48993"/>
                    <a:pt x="25091" y="48898"/>
                  </a:cubicBezTo>
                  <a:cubicBezTo>
                    <a:pt x="25091" y="48993"/>
                    <a:pt x="24996" y="48993"/>
                    <a:pt x="25091" y="48898"/>
                  </a:cubicBezTo>
                  <a:cubicBezTo>
                    <a:pt x="24996" y="48993"/>
                    <a:pt x="25091" y="48898"/>
                    <a:pt x="25091" y="4889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A53E81C6-0228-4081-ADFD-F9CDF2AF44F2}"/>
                </a:ext>
              </a:extLst>
            </p:cNvPr>
            <p:cNvSpPr/>
            <p:nvPr/>
          </p:nvSpPr>
          <p:spPr>
            <a:xfrm>
              <a:off x="5769577" y="2985945"/>
              <a:ext cx="222743" cy="201274"/>
            </a:xfrm>
            <a:custGeom>
              <a:avLst/>
              <a:gdLst>
                <a:gd name="connsiteX0" fmla="*/ 219837 w 222743"/>
                <a:gd name="connsiteY0" fmla="*/ 63864 h 201274"/>
                <a:gd name="connsiteX1" fmla="*/ 217075 w 222743"/>
                <a:gd name="connsiteY1" fmla="*/ 54529 h 201274"/>
                <a:gd name="connsiteX2" fmla="*/ 216694 w 222743"/>
                <a:gd name="connsiteY2" fmla="*/ 52910 h 201274"/>
                <a:gd name="connsiteX3" fmla="*/ 213646 w 222743"/>
                <a:gd name="connsiteY3" fmla="*/ 43671 h 201274"/>
                <a:gd name="connsiteX4" fmla="*/ 209455 w 222743"/>
                <a:gd name="connsiteY4" fmla="*/ 34622 h 201274"/>
                <a:gd name="connsiteX5" fmla="*/ 207836 w 222743"/>
                <a:gd name="connsiteY5" fmla="*/ 31574 h 201274"/>
                <a:gd name="connsiteX6" fmla="*/ 207836 w 222743"/>
                <a:gd name="connsiteY6" fmla="*/ 31574 h 201274"/>
                <a:gd name="connsiteX7" fmla="*/ 195834 w 222743"/>
                <a:gd name="connsiteY7" fmla="*/ 19096 h 201274"/>
                <a:gd name="connsiteX8" fmla="*/ 195834 w 222743"/>
                <a:gd name="connsiteY8" fmla="*/ 19096 h 201274"/>
                <a:gd name="connsiteX9" fmla="*/ 192596 w 222743"/>
                <a:gd name="connsiteY9" fmla="*/ 15953 h 201274"/>
                <a:gd name="connsiteX10" fmla="*/ 183166 w 222743"/>
                <a:gd name="connsiteY10" fmla="*/ 7475 h 201274"/>
                <a:gd name="connsiteX11" fmla="*/ 174308 w 222743"/>
                <a:gd name="connsiteY11" fmla="*/ 2427 h 201274"/>
                <a:gd name="connsiteX12" fmla="*/ 174308 w 222743"/>
                <a:gd name="connsiteY12" fmla="*/ 2618 h 201274"/>
                <a:gd name="connsiteX13" fmla="*/ 174212 w 222743"/>
                <a:gd name="connsiteY13" fmla="*/ 2618 h 201274"/>
                <a:gd name="connsiteX14" fmla="*/ 174308 w 222743"/>
                <a:gd name="connsiteY14" fmla="*/ 2427 h 201274"/>
                <a:gd name="connsiteX15" fmla="*/ 161163 w 222743"/>
                <a:gd name="connsiteY15" fmla="*/ 1475 h 201274"/>
                <a:gd name="connsiteX16" fmla="*/ 152971 w 222743"/>
                <a:gd name="connsiteY16" fmla="*/ 713 h 201274"/>
                <a:gd name="connsiteX17" fmla="*/ 143351 w 222743"/>
                <a:gd name="connsiteY17" fmla="*/ 808 h 201274"/>
                <a:gd name="connsiteX18" fmla="*/ 143351 w 222743"/>
                <a:gd name="connsiteY18" fmla="*/ 808 h 201274"/>
                <a:gd name="connsiteX19" fmla="*/ 143351 w 222743"/>
                <a:gd name="connsiteY19" fmla="*/ 808 h 201274"/>
                <a:gd name="connsiteX20" fmla="*/ 132302 w 222743"/>
                <a:gd name="connsiteY20" fmla="*/ 2332 h 201274"/>
                <a:gd name="connsiteX21" fmla="*/ 132398 w 222743"/>
                <a:gd name="connsiteY21" fmla="*/ 3666 h 201274"/>
                <a:gd name="connsiteX22" fmla="*/ 132398 w 222743"/>
                <a:gd name="connsiteY22" fmla="*/ 3666 h 201274"/>
                <a:gd name="connsiteX23" fmla="*/ 132398 w 222743"/>
                <a:gd name="connsiteY23" fmla="*/ 3666 h 201274"/>
                <a:gd name="connsiteX24" fmla="*/ 132017 w 222743"/>
                <a:gd name="connsiteY24" fmla="*/ 3761 h 201274"/>
                <a:gd name="connsiteX25" fmla="*/ 132302 w 222743"/>
                <a:gd name="connsiteY25" fmla="*/ 2427 h 201274"/>
                <a:gd name="connsiteX26" fmla="*/ 121349 w 222743"/>
                <a:gd name="connsiteY26" fmla="*/ 4237 h 201274"/>
                <a:gd name="connsiteX27" fmla="*/ 121349 w 222743"/>
                <a:gd name="connsiteY27" fmla="*/ 4237 h 201274"/>
                <a:gd name="connsiteX28" fmla="*/ 121349 w 222743"/>
                <a:gd name="connsiteY28" fmla="*/ 4237 h 201274"/>
                <a:gd name="connsiteX29" fmla="*/ 116586 w 222743"/>
                <a:gd name="connsiteY29" fmla="*/ 5856 h 201274"/>
                <a:gd name="connsiteX30" fmla="*/ 108585 w 222743"/>
                <a:gd name="connsiteY30" fmla="*/ 7761 h 201274"/>
                <a:gd name="connsiteX31" fmla="*/ 108585 w 222743"/>
                <a:gd name="connsiteY31" fmla="*/ 7761 h 201274"/>
                <a:gd name="connsiteX32" fmla="*/ 108585 w 222743"/>
                <a:gd name="connsiteY32" fmla="*/ 7761 h 201274"/>
                <a:gd name="connsiteX33" fmla="*/ 97822 w 222743"/>
                <a:gd name="connsiteY33" fmla="*/ 11762 h 201274"/>
                <a:gd name="connsiteX34" fmla="*/ 97822 w 222743"/>
                <a:gd name="connsiteY34" fmla="*/ 11762 h 201274"/>
                <a:gd name="connsiteX35" fmla="*/ 97822 w 222743"/>
                <a:gd name="connsiteY35" fmla="*/ 11762 h 201274"/>
                <a:gd name="connsiteX36" fmla="*/ 96488 w 222743"/>
                <a:gd name="connsiteY36" fmla="*/ 12238 h 201274"/>
                <a:gd name="connsiteX37" fmla="*/ 91916 w 222743"/>
                <a:gd name="connsiteY37" fmla="*/ 14333 h 201274"/>
                <a:gd name="connsiteX38" fmla="*/ 73533 w 222743"/>
                <a:gd name="connsiteY38" fmla="*/ 23287 h 201274"/>
                <a:gd name="connsiteX39" fmla="*/ 73533 w 222743"/>
                <a:gd name="connsiteY39" fmla="*/ 23287 h 201274"/>
                <a:gd name="connsiteX40" fmla="*/ 54292 w 222743"/>
                <a:gd name="connsiteY40" fmla="*/ 35193 h 201274"/>
                <a:gd name="connsiteX41" fmla="*/ 54292 w 222743"/>
                <a:gd name="connsiteY41" fmla="*/ 35193 h 201274"/>
                <a:gd name="connsiteX42" fmla="*/ 50102 w 222743"/>
                <a:gd name="connsiteY42" fmla="*/ 39289 h 201274"/>
                <a:gd name="connsiteX43" fmla="*/ 50102 w 222743"/>
                <a:gd name="connsiteY43" fmla="*/ 39289 h 201274"/>
                <a:gd name="connsiteX44" fmla="*/ 44101 w 222743"/>
                <a:gd name="connsiteY44" fmla="*/ 43385 h 201274"/>
                <a:gd name="connsiteX45" fmla="*/ 34004 w 222743"/>
                <a:gd name="connsiteY45" fmla="*/ 52910 h 201274"/>
                <a:gd name="connsiteX46" fmla="*/ 34004 w 222743"/>
                <a:gd name="connsiteY46" fmla="*/ 52910 h 201274"/>
                <a:gd name="connsiteX47" fmla="*/ 31718 w 222743"/>
                <a:gd name="connsiteY47" fmla="*/ 55196 h 201274"/>
                <a:gd name="connsiteX48" fmla="*/ 28766 w 222743"/>
                <a:gd name="connsiteY48" fmla="*/ 58530 h 201274"/>
                <a:gd name="connsiteX49" fmla="*/ 28766 w 222743"/>
                <a:gd name="connsiteY49" fmla="*/ 58530 h 201274"/>
                <a:gd name="connsiteX50" fmla="*/ 24670 w 222743"/>
                <a:gd name="connsiteY50" fmla="*/ 63768 h 201274"/>
                <a:gd name="connsiteX51" fmla="*/ 17812 w 222743"/>
                <a:gd name="connsiteY51" fmla="*/ 72912 h 201274"/>
                <a:gd name="connsiteX52" fmla="*/ 17812 w 222743"/>
                <a:gd name="connsiteY52" fmla="*/ 72912 h 201274"/>
                <a:gd name="connsiteX53" fmla="*/ 13049 w 222743"/>
                <a:gd name="connsiteY53" fmla="*/ 80532 h 201274"/>
                <a:gd name="connsiteX54" fmla="*/ 13049 w 222743"/>
                <a:gd name="connsiteY54" fmla="*/ 80532 h 201274"/>
                <a:gd name="connsiteX55" fmla="*/ 13049 w 222743"/>
                <a:gd name="connsiteY55" fmla="*/ 80532 h 201274"/>
                <a:gd name="connsiteX56" fmla="*/ 7525 w 222743"/>
                <a:gd name="connsiteY56" fmla="*/ 92343 h 201274"/>
                <a:gd name="connsiteX57" fmla="*/ 7525 w 222743"/>
                <a:gd name="connsiteY57" fmla="*/ 92343 h 201274"/>
                <a:gd name="connsiteX58" fmla="*/ 3334 w 222743"/>
                <a:gd name="connsiteY58" fmla="*/ 104440 h 201274"/>
                <a:gd name="connsiteX59" fmla="*/ 3334 w 222743"/>
                <a:gd name="connsiteY59" fmla="*/ 104440 h 201274"/>
                <a:gd name="connsiteX60" fmla="*/ 1333 w 222743"/>
                <a:gd name="connsiteY60" fmla="*/ 111108 h 201274"/>
                <a:gd name="connsiteX61" fmla="*/ 1333 w 222743"/>
                <a:gd name="connsiteY61" fmla="*/ 111108 h 201274"/>
                <a:gd name="connsiteX62" fmla="*/ 0 w 222743"/>
                <a:gd name="connsiteY62" fmla="*/ 124252 h 201274"/>
                <a:gd name="connsiteX63" fmla="*/ 0 w 222743"/>
                <a:gd name="connsiteY63" fmla="*/ 124252 h 201274"/>
                <a:gd name="connsiteX64" fmla="*/ 0 w 222743"/>
                <a:gd name="connsiteY64" fmla="*/ 124252 h 201274"/>
                <a:gd name="connsiteX65" fmla="*/ 191 w 222743"/>
                <a:gd name="connsiteY65" fmla="*/ 125967 h 201274"/>
                <a:gd name="connsiteX66" fmla="*/ 2286 w 222743"/>
                <a:gd name="connsiteY66" fmla="*/ 143588 h 201274"/>
                <a:gd name="connsiteX67" fmla="*/ 2572 w 222743"/>
                <a:gd name="connsiteY67" fmla="*/ 144826 h 201274"/>
                <a:gd name="connsiteX68" fmla="*/ 2572 w 222743"/>
                <a:gd name="connsiteY68" fmla="*/ 144826 h 201274"/>
                <a:gd name="connsiteX69" fmla="*/ 2572 w 222743"/>
                <a:gd name="connsiteY69" fmla="*/ 144826 h 201274"/>
                <a:gd name="connsiteX70" fmla="*/ 5048 w 222743"/>
                <a:gd name="connsiteY70" fmla="*/ 152637 h 201274"/>
                <a:gd name="connsiteX71" fmla="*/ 5048 w 222743"/>
                <a:gd name="connsiteY71" fmla="*/ 152637 h 201274"/>
                <a:gd name="connsiteX72" fmla="*/ 9525 w 222743"/>
                <a:gd name="connsiteY72" fmla="*/ 159971 h 201274"/>
                <a:gd name="connsiteX73" fmla="*/ 9525 w 222743"/>
                <a:gd name="connsiteY73" fmla="*/ 159971 h 201274"/>
                <a:gd name="connsiteX74" fmla="*/ 12002 w 222743"/>
                <a:gd name="connsiteY74" fmla="*/ 166448 h 201274"/>
                <a:gd name="connsiteX75" fmla="*/ 12002 w 222743"/>
                <a:gd name="connsiteY75" fmla="*/ 166448 h 201274"/>
                <a:gd name="connsiteX76" fmla="*/ 14478 w 222743"/>
                <a:gd name="connsiteY76" fmla="*/ 170639 h 201274"/>
                <a:gd name="connsiteX77" fmla="*/ 14478 w 222743"/>
                <a:gd name="connsiteY77" fmla="*/ 170639 h 201274"/>
                <a:gd name="connsiteX78" fmla="*/ 14478 w 222743"/>
                <a:gd name="connsiteY78" fmla="*/ 170639 h 201274"/>
                <a:gd name="connsiteX79" fmla="*/ 18383 w 222743"/>
                <a:gd name="connsiteY79" fmla="*/ 174830 h 201274"/>
                <a:gd name="connsiteX80" fmla="*/ 18383 w 222743"/>
                <a:gd name="connsiteY80" fmla="*/ 174830 h 201274"/>
                <a:gd name="connsiteX81" fmla="*/ 18383 w 222743"/>
                <a:gd name="connsiteY81" fmla="*/ 174830 h 201274"/>
                <a:gd name="connsiteX82" fmla="*/ 23813 w 222743"/>
                <a:gd name="connsiteY82" fmla="*/ 180831 h 201274"/>
                <a:gd name="connsiteX83" fmla="*/ 23813 w 222743"/>
                <a:gd name="connsiteY83" fmla="*/ 180831 h 201274"/>
                <a:gd name="connsiteX84" fmla="*/ 34671 w 222743"/>
                <a:gd name="connsiteY84" fmla="*/ 188736 h 201274"/>
                <a:gd name="connsiteX85" fmla="*/ 45053 w 222743"/>
                <a:gd name="connsiteY85" fmla="*/ 193975 h 201274"/>
                <a:gd name="connsiteX86" fmla="*/ 45053 w 222743"/>
                <a:gd name="connsiteY86" fmla="*/ 193975 h 201274"/>
                <a:gd name="connsiteX87" fmla="*/ 48101 w 222743"/>
                <a:gd name="connsiteY87" fmla="*/ 195118 h 201274"/>
                <a:gd name="connsiteX88" fmla="*/ 48101 w 222743"/>
                <a:gd name="connsiteY88" fmla="*/ 195118 h 201274"/>
                <a:gd name="connsiteX89" fmla="*/ 51816 w 222743"/>
                <a:gd name="connsiteY89" fmla="*/ 196356 h 201274"/>
                <a:gd name="connsiteX90" fmla="*/ 57150 w 222743"/>
                <a:gd name="connsiteY90" fmla="*/ 198071 h 201274"/>
                <a:gd name="connsiteX91" fmla="*/ 57150 w 222743"/>
                <a:gd name="connsiteY91" fmla="*/ 198071 h 201274"/>
                <a:gd name="connsiteX92" fmla="*/ 57150 w 222743"/>
                <a:gd name="connsiteY92" fmla="*/ 198071 h 201274"/>
                <a:gd name="connsiteX93" fmla="*/ 79820 w 222743"/>
                <a:gd name="connsiteY93" fmla="*/ 200547 h 201274"/>
                <a:gd name="connsiteX94" fmla="*/ 79820 w 222743"/>
                <a:gd name="connsiteY94" fmla="*/ 200547 h 201274"/>
                <a:gd name="connsiteX95" fmla="*/ 83249 w 222743"/>
                <a:gd name="connsiteY95" fmla="*/ 200928 h 201274"/>
                <a:gd name="connsiteX96" fmla="*/ 92774 w 222743"/>
                <a:gd name="connsiteY96" fmla="*/ 199785 h 201274"/>
                <a:gd name="connsiteX97" fmla="*/ 105442 w 222743"/>
                <a:gd name="connsiteY97" fmla="*/ 198071 h 201274"/>
                <a:gd name="connsiteX98" fmla="*/ 107061 w 222743"/>
                <a:gd name="connsiteY98" fmla="*/ 197785 h 201274"/>
                <a:gd name="connsiteX99" fmla="*/ 116586 w 222743"/>
                <a:gd name="connsiteY99" fmla="*/ 196166 h 201274"/>
                <a:gd name="connsiteX100" fmla="*/ 116586 w 222743"/>
                <a:gd name="connsiteY100" fmla="*/ 196166 h 201274"/>
                <a:gd name="connsiteX101" fmla="*/ 138303 w 222743"/>
                <a:gd name="connsiteY101" fmla="*/ 189879 h 201274"/>
                <a:gd name="connsiteX102" fmla="*/ 155162 w 222743"/>
                <a:gd name="connsiteY102" fmla="*/ 183021 h 201274"/>
                <a:gd name="connsiteX103" fmla="*/ 158210 w 222743"/>
                <a:gd name="connsiteY103" fmla="*/ 181307 h 201274"/>
                <a:gd name="connsiteX104" fmla="*/ 162592 w 222743"/>
                <a:gd name="connsiteY104" fmla="*/ 179878 h 201274"/>
                <a:gd name="connsiteX105" fmla="*/ 164211 w 222743"/>
                <a:gd name="connsiteY105" fmla="*/ 178735 h 201274"/>
                <a:gd name="connsiteX106" fmla="*/ 173165 w 222743"/>
                <a:gd name="connsiteY106" fmla="*/ 173877 h 201274"/>
                <a:gd name="connsiteX107" fmla="*/ 180785 w 222743"/>
                <a:gd name="connsiteY107" fmla="*/ 169686 h 201274"/>
                <a:gd name="connsiteX108" fmla="*/ 186785 w 222743"/>
                <a:gd name="connsiteY108" fmla="*/ 165591 h 201274"/>
                <a:gd name="connsiteX109" fmla="*/ 189452 w 222743"/>
                <a:gd name="connsiteY109" fmla="*/ 163400 h 201274"/>
                <a:gd name="connsiteX110" fmla="*/ 192215 w 222743"/>
                <a:gd name="connsiteY110" fmla="*/ 161209 h 201274"/>
                <a:gd name="connsiteX111" fmla="*/ 199358 w 222743"/>
                <a:gd name="connsiteY111" fmla="*/ 152446 h 201274"/>
                <a:gd name="connsiteX112" fmla="*/ 200501 w 222743"/>
                <a:gd name="connsiteY112" fmla="*/ 150541 h 201274"/>
                <a:gd name="connsiteX113" fmla="*/ 203073 w 222743"/>
                <a:gd name="connsiteY113" fmla="*/ 145398 h 201274"/>
                <a:gd name="connsiteX114" fmla="*/ 203073 w 222743"/>
                <a:gd name="connsiteY114" fmla="*/ 145398 h 201274"/>
                <a:gd name="connsiteX115" fmla="*/ 203073 w 222743"/>
                <a:gd name="connsiteY115" fmla="*/ 145398 h 201274"/>
                <a:gd name="connsiteX116" fmla="*/ 203740 w 222743"/>
                <a:gd name="connsiteY116" fmla="*/ 139016 h 201274"/>
                <a:gd name="connsiteX117" fmla="*/ 203740 w 222743"/>
                <a:gd name="connsiteY117" fmla="*/ 139016 h 201274"/>
                <a:gd name="connsiteX118" fmla="*/ 203740 w 222743"/>
                <a:gd name="connsiteY118" fmla="*/ 139016 h 201274"/>
                <a:gd name="connsiteX119" fmla="*/ 211550 w 222743"/>
                <a:gd name="connsiteY119" fmla="*/ 126348 h 201274"/>
                <a:gd name="connsiteX120" fmla="*/ 215551 w 222743"/>
                <a:gd name="connsiteY120" fmla="*/ 117870 h 201274"/>
                <a:gd name="connsiteX121" fmla="*/ 215551 w 222743"/>
                <a:gd name="connsiteY121" fmla="*/ 117870 h 201274"/>
                <a:gd name="connsiteX122" fmla="*/ 218694 w 222743"/>
                <a:gd name="connsiteY122" fmla="*/ 109203 h 201274"/>
                <a:gd name="connsiteX123" fmla="*/ 220409 w 222743"/>
                <a:gd name="connsiteY123" fmla="*/ 98154 h 201274"/>
                <a:gd name="connsiteX124" fmla="*/ 221837 w 222743"/>
                <a:gd name="connsiteY124" fmla="*/ 86247 h 201274"/>
                <a:gd name="connsiteX125" fmla="*/ 221837 w 222743"/>
                <a:gd name="connsiteY125" fmla="*/ 86247 h 201274"/>
                <a:gd name="connsiteX126" fmla="*/ 221933 w 222743"/>
                <a:gd name="connsiteY126" fmla="*/ 84628 h 201274"/>
                <a:gd name="connsiteX127" fmla="*/ 221933 w 222743"/>
                <a:gd name="connsiteY127" fmla="*/ 84628 h 201274"/>
                <a:gd name="connsiteX128" fmla="*/ 222314 w 222743"/>
                <a:gd name="connsiteY128" fmla="*/ 79580 h 201274"/>
                <a:gd name="connsiteX129" fmla="*/ 221552 w 222743"/>
                <a:gd name="connsiteY129" fmla="*/ 73198 h 201274"/>
                <a:gd name="connsiteX130" fmla="*/ 219837 w 222743"/>
                <a:gd name="connsiteY130" fmla="*/ 63864 h 201274"/>
                <a:gd name="connsiteX131" fmla="*/ 180213 w 222743"/>
                <a:gd name="connsiteY131" fmla="*/ 147112 h 201274"/>
                <a:gd name="connsiteX132" fmla="*/ 179927 w 222743"/>
                <a:gd name="connsiteY132" fmla="*/ 146922 h 201274"/>
                <a:gd name="connsiteX133" fmla="*/ 180213 w 222743"/>
                <a:gd name="connsiteY133" fmla="*/ 146826 h 201274"/>
                <a:gd name="connsiteX134" fmla="*/ 180213 w 222743"/>
                <a:gd name="connsiteY134" fmla="*/ 147112 h 201274"/>
                <a:gd name="connsiteX135" fmla="*/ 120206 w 222743"/>
                <a:gd name="connsiteY135" fmla="*/ 144159 h 201274"/>
                <a:gd name="connsiteX136" fmla="*/ 120301 w 222743"/>
                <a:gd name="connsiteY136" fmla="*/ 144159 h 201274"/>
                <a:gd name="connsiteX137" fmla="*/ 120206 w 222743"/>
                <a:gd name="connsiteY137" fmla="*/ 144255 h 201274"/>
                <a:gd name="connsiteX138" fmla="*/ 120206 w 222743"/>
                <a:gd name="connsiteY138" fmla="*/ 144159 h 201274"/>
                <a:gd name="connsiteX139" fmla="*/ 158591 w 222743"/>
                <a:gd name="connsiteY139" fmla="*/ 40242 h 201274"/>
                <a:gd name="connsiteX140" fmla="*/ 158591 w 222743"/>
                <a:gd name="connsiteY140" fmla="*/ 40242 h 201274"/>
                <a:gd name="connsiteX141" fmla="*/ 158782 w 222743"/>
                <a:gd name="connsiteY141" fmla="*/ 40337 h 201274"/>
                <a:gd name="connsiteX142" fmla="*/ 158687 w 222743"/>
                <a:gd name="connsiteY142" fmla="*/ 40337 h 201274"/>
                <a:gd name="connsiteX143" fmla="*/ 158591 w 222743"/>
                <a:gd name="connsiteY143" fmla="*/ 40242 h 201274"/>
                <a:gd name="connsiteX144" fmla="*/ 158591 w 222743"/>
                <a:gd name="connsiteY144" fmla="*/ 40242 h 201274"/>
                <a:gd name="connsiteX145" fmla="*/ 105918 w 222743"/>
                <a:gd name="connsiteY145" fmla="*/ 89676 h 201274"/>
                <a:gd name="connsiteX146" fmla="*/ 105918 w 222743"/>
                <a:gd name="connsiteY146" fmla="*/ 89676 h 201274"/>
                <a:gd name="connsiteX147" fmla="*/ 105918 w 222743"/>
                <a:gd name="connsiteY147" fmla="*/ 89676 h 201274"/>
                <a:gd name="connsiteX148" fmla="*/ 105918 w 222743"/>
                <a:gd name="connsiteY148" fmla="*/ 89676 h 201274"/>
                <a:gd name="connsiteX149" fmla="*/ 126778 w 222743"/>
                <a:gd name="connsiteY149" fmla="*/ 65769 h 201274"/>
                <a:gd name="connsiteX150" fmla="*/ 126778 w 222743"/>
                <a:gd name="connsiteY150" fmla="*/ 65769 h 201274"/>
                <a:gd name="connsiteX151" fmla="*/ 126778 w 222743"/>
                <a:gd name="connsiteY151" fmla="*/ 65769 h 201274"/>
                <a:gd name="connsiteX152" fmla="*/ 126778 w 222743"/>
                <a:gd name="connsiteY152" fmla="*/ 65769 h 201274"/>
                <a:gd name="connsiteX153" fmla="*/ 131064 w 222743"/>
                <a:gd name="connsiteY153" fmla="*/ 84533 h 201274"/>
                <a:gd name="connsiteX154" fmla="*/ 131064 w 222743"/>
                <a:gd name="connsiteY154" fmla="*/ 84533 h 201274"/>
                <a:gd name="connsiteX155" fmla="*/ 131159 w 222743"/>
                <a:gd name="connsiteY155" fmla="*/ 84533 h 201274"/>
                <a:gd name="connsiteX156" fmla="*/ 131159 w 222743"/>
                <a:gd name="connsiteY156" fmla="*/ 84628 h 201274"/>
                <a:gd name="connsiteX157" fmla="*/ 131064 w 222743"/>
                <a:gd name="connsiteY157" fmla="*/ 84533 h 201274"/>
                <a:gd name="connsiteX158" fmla="*/ 165164 w 222743"/>
                <a:gd name="connsiteY158" fmla="*/ 63483 h 201274"/>
                <a:gd name="connsiteX159" fmla="*/ 165164 w 222743"/>
                <a:gd name="connsiteY159" fmla="*/ 63483 h 201274"/>
                <a:gd name="connsiteX160" fmla="*/ 165164 w 222743"/>
                <a:gd name="connsiteY160" fmla="*/ 63483 h 201274"/>
                <a:gd name="connsiteX161" fmla="*/ 165164 w 222743"/>
                <a:gd name="connsiteY161" fmla="*/ 63483 h 201274"/>
                <a:gd name="connsiteX162" fmla="*/ 114300 w 222743"/>
                <a:gd name="connsiteY162" fmla="*/ 91676 h 201274"/>
                <a:gd name="connsiteX163" fmla="*/ 114300 w 222743"/>
                <a:gd name="connsiteY163" fmla="*/ 91676 h 201274"/>
                <a:gd name="connsiteX164" fmla="*/ 114300 w 222743"/>
                <a:gd name="connsiteY164" fmla="*/ 91676 h 201274"/>
                <a:gd name="connsiteX165" fmla="*/ 114014 w 222743"/>
                <a:gd name="connsiteY165" fmla="*/ 91581 h 201274"/>
                <a:gd name="connsiteX166" fmla="*/ 114205 w 222743"/>
                <a:gd name="connsiteY166" fmla="*/ 91391 h 201274"/>
                <a:gd name="connsiteX167" fmla="*/ 114300 w 222743"/>
                <a:gd name="connsiteY167" fmla="*/ 91676 h 201274"/>
                <a:gd name="connsiteX168" fmla="*/ 138970 w 222743"/>
                <a:gd name="connsiteY168" fmla="*/ 82342 h 201274"/>
                <a:gd name="connsiteX169" fmla="*/ 138684 w 222743"/>
                <a:gd name="connsiteY169" fmla="*/ 81771 h 201274"/>
                <a:gd name="connsiteX170" fmla="*/ 138970 w 222743"/>
                <a:gd name="connsiteY170" fmla="*/ 81771 h 201274"/>
                <a:gd name="connsiteX171" fmla="*/ 138970 w 222743"/>
                <a:gd name="connsiteY171" fmla="*/ 82342 h 201274"/>
                <a:gd name="connsiteX172" fmla="*/ 120206 w 222743"/>
                <a:gd name="connsiteY172" fmla="*/ 65102 h 201274"/>
                <a:gd name="connsiteX173" fmla="*/ 120110 w 222743"/>
                <a:gd name="connsiteY173" fmla="*/ 65007 h 201274"/>
                <a:gd name="connsiteX174" fmla="*/ 120206 w 222743"/>
                <a:gd name="connsiteY174" fmla="*/ 65102 h 201274"/>
                <a:gd name="connsiteX175" fmla="*/ 120206 w 222743"/>
                <a:gd name="connsiteY175" fmla="*/ 65102 h 201274"/>
                <a:gd name="connsiteX176" fmla="*/ 58960 w 222743"/>
                <a:gd name="connsiteY176" fmla="*/ 110917 h 201274"/>
                <a:gd name="connsiteX177" fmla="*/ 58960 w 222743"/>
                <a:gd name="connsiteY177" fmla="*/ 111012 h 201274"/>
                <a:gd name="connsiteX178" fmla="*/ 58865 w 222743"/>
                <a:gd name="connsiteY178" fmla="*/ 110917 h 201274"/>
                <a:gd name="connsiteX179" fmla="*/ 58960 w 222743"/>
                <a:gd name="connsiteY179" fmla="*/ 110917 h 201274"/>
                <a:gd name="connsiteX180" fmla="*/ 187262 w 222743"/>
                <a:gd name="connsiteY180" fmla="*/ 60244 h 201274"/>
                <a:gd name="connsiteX181" fmla="*/ 187262 w 222743"/>
                <a:gd name="connsiteY181" fmla="*/ 60244 h 201274"/>
                <a:gd name="connsiteX182" fmla="*/ 187166 w 222743"/>
                <a:gd name="connsiteY182" fmla="*/ 60244 h 201274"/>
                <a:gd name="connsiteX183" fmla="*/ 187262 w 222743"/>
                <a:gd name="connsiteY183" fmla="*/ 60149 h 201274"/>
                <a:gd name="connsiteX184" fmla="*/ 187262 w 222743"/>
                <a:gd name="connsiteY184" fmla="*/ 60244 h 201274"/>
                <a:gd name="connsiteX185" fmla="*/ 133636 w 222743"/>
                <a:gd name="connsiteY185" fmla="*/ 57196 h 201274"/>
                <a:gd name="connsiteX186" fmla="*/ 131921 w 222743"/>
                <a:gd name="connsiteY186" fmla="*/ 57291 h 201274"/>
                <a:gd name="connsiteX187" fmla="*/ 132398 w 222743"/>
                <a:gd name="connsiteY187" fmla="*/ 56339 h 201274"/>
                <a:gd name="connsiteX188" fmla="*/ 133636 w 222743"/>
                <a:gd name="connsiteY188" fmla="*/ 57196 h 201274"/>
                <a:gd name="connsiteX189" fmla="*/ 110395 w 222743"/>
                <a:gd name="connsiteY189" fmla="*/ 58244 h 201274"/>
                <a:gd name="connsiteX190" fmla="*/ 109633 w 222743"/>
                <a:gd name="connsiteY190" fmla="*/ 58625 h 201274"/>
                <a:gd name="connsiteX191" fmla="*/ 109538 w 222743"/>
                <a:gd name="connsiteY191" fmla="*/ 58530 h 201274"/>
                <a:gd name="connsiteX192" fmla="*/ 109538 w 222743"/>
                <a:gd name="connsiteY192" fmla="*/ 58530 h 201274"/>
                <a:gd name="connsiteX193" fmla="*/ 110395 w 222743"/>
                <a:gd name="connsiteY193" fmla="*/ 58244 h 201274"/>
                <a:gd name="connsiteX194" fmla="*/ 52864 w 222743"/>
                <a:gd name="connsiteY194" fmla="*/ 88914 h 201274"/>
                <a:gd name="connsiteX195" fmla="*/ 52864 w 222743"/>
                <a:gd name="connsiteY195" fmla="*/ 89200 h 201274"/>
                <a:gd name="connsiteX196" fmla="*/ 52864 w 222743"/>
                <a:gd name="connsiteY196" fmla="*/ 88914 h 201274"/>
                <a:gd name="connsiteX197" fmla="*/ 52864 w 222743"/>
                <a:gd name="connsiteY197" fmla="*/ 88914 h 201274"/>
                <a:gd name="connsiteX198" fmla="*/ 56483 w 222743"/>
                <a:gd name="connsiteY198" fmla="*/ 93486 h 201274"/>
                <a:gd name="connsiteX199" fmla="*/ 56483 w 222743"/>
                <a:gd name="connsiteY199" fmla="*/ 93486 h 201274"/>
                <a:gd name="connsiteX200" fmla="*/ 56483 w 222743"/>
                <a:gd name="connsiteY200" fmla="*/ 93486 h 201274"/>
                <a:gd name="connsiteX201" fmla="*/ 56483 w 222743"/>
                <a:gd name="connsiteY201" fmla="*/ 93486 h 201274"/>
                <a:gd name="connsiteX202" fmla="*/ 172117 w 222743"/>
                <a:gd name="connsiteY202" fmla="*/ 32050 h 201274"/>
                <a:gd name="connsiteX203" fmla="*/ 172403 w 222743"/>
                <a:gd name="connsiteY203" fmla="*/ 31098 h 201274"/>
                <a:gd name="connsiteX204" fmla="*/ 172498 w 222743"/>
                <a:gd name="connsiteY204" fmla="*/ 31288 h 201274"/>
                <a:gd name="connsiteX205" fmla="*/ 172117 w 222743"/>
                <a:gd name="connsiteY205" fmla="*/ 32050 h 201274"/>
                <a:gd name="connsiteX206" fmla="*/ 81153 w 222743"/>
                <a:gd name="connsiteY206" fmla="*/ 87390 h 201274"/>
                <a:gd name="connsiteX207" fmla="*/ 81534 w 222743"/>
                <a:gd name="connsiteY207" fmla="*/ 88248 h 201274"/>
                <a:gd name="connsiteX208" fmla="*/ 81629 w 222743"/>
                <a:gd name="connsiteY208" fmla="*/ 88248 h 201274"/>
                <a:gd name="connsiteX209" fmla="*/ 81629 w 222743"/>
                <a:gd name="connsiteY209" fmla="*/ 88248 h 201274"/>
                <a:gd name="connsiteX210" fmla="*/ 81629 w 222743"/>
                <a:gd name="connsiteY210" fmla="*/ 88248 h 201274"/>
                <a:gd name="connsiteX211" fmla="*/ 81629 w 222743"/>
                <a:gd name="connsiteY211" fmla="*/ 88248 h 201274"/>
                <a:gd name="connsiteX212" fmla="*/ 81534 w 222743"/>
                <a:gd name="connsiteY212" fmla="*/ 88152 h 201274"/>
                <a:gd name="connsiteX213" fmla="*/ 80867 w 222743"/>
                <a:gd name="connsiteY213" fmla="*/ 87771 h 201274"/>
                <a:gd name="connsiteX214" fmla="*/ 81153 w 222743"/>
                <a:gd name="connsiteY214" fmla="*/ 87390 h 201274"/>
                <a:gd name="connsiteX215" fmla="*/ 37433 w 222743"/>
                <a:gd name="connsiteY215" fmla="*/ 96153 h 201274"/>
                <a:gd name="connsiteX216" fmla="*/ 37243 w 222743"/>
                <a:gd name="connsiteY216" fmla="*/ 96058 h 201274"/>
                <a:gd name="connsiteX217" fmla="*/ 37529 w 222743"/>
                <a:gd name="connsiteY217" fmla="*/ 95963 h 201274"/>
                <a:gd name="connsiteX218" fmla="*/ 37433 w 222743"/>
                <a:gd name="connsiteY218" fmla="*/ 96153 h 201274"/>
                <a:gd name="connsiteX219" fmla="*/ 37433 w 222743"/>
                <a:gd name="connsiteY219" fmla="*/ 96153 h 201274"/>
                <a:gd name="connsiteX220" fmla="*/ 147161 w 222743"/>
                <a:gd name="connsiteY220" fmla="*/ 117680 h 201274"/>
                <a:gd name="connsiteX221" fmla="*/ 147161 w 222743"/>
                <a:gd name="connsiteY221" fmla="*/ 117680 h 201274"/>
                <a:gd name="connsiteX222" fmla="*/ 147161 w 222743"/>
                <a:gd name="connsiteY222" fmla="*/ 117680 h 201274"/>
                <a:gd name="connsiteX223" fmla="*/ 147161 w 222743"/>
                <a:gd name="connsiteY223" fmla="*/ 117680 h 201274"/>
                <a:gd name="connsiteX224" fmla="*/ 176403 w 222743"/>
                <a:gd name="connsiteY224" fmla="*/ 131300 h 201274"/>
                <a:gd name="connsiteX225" fmla="*/ 176403 w 222743"/>
                <a:gd name="connsiteY225" fmla="*/ 131586 h 201274"/>
                <a:gd name="connsiteX226" fmla="*/ 176213 w 222743"/>
                <a:gd name="connsiteY226" fmla="*/ 131682 h 201274"/>
                <a:gd name="connsiteX227" fmla="*/ 176403 w 222743"/>
                <a:gd name="connsiteY227" fmla="*/ 131300 h 201274"/>
                <a:gd name="connsiteX228" fmla="*/ 189833 w 222743"/>
                <a:gd name="connsiteY228" fmla="*/ 47100 h 201274"/>
                <a:gd name="connsiteX229" fmla="*/ 188690 w 222743"/>
                <a:gd name="connsiteY229" fmla="*/ 47290 h 201274"/>
                <a:gd name="connsiteX230" fmla="*/ 188690 w 222743"/>
                <a:gd name="connsiteY230" fmla="*/ 47195 h 201274"/>
                <a:gd name="connsiteX231" fmla="*/ 189833 w 222743"/>
                <a:gd name="connsiteY231" fmla="*/ 47100 h 201274"/>
                <a:gd name="connsiteX232" fmla="*/ 189833 w 222743"/>
                <a:gd name="connsiteY232" fmla="*/ 47100 h 201274"/>
                <a:gd name="connsiteX233" fmla="*/ 148495 w 222743"/>
                <a:gd name="connsiteY233" fmla="*/ 36717 h 201274"/>
                <a:gd name="connsiteX234" fmla="*/ 148495 w 222743"/>
                <a:gd name="connsiteY234" fmla="*/ 36717 h 201274"/>
                <a:gd name="connsiteX235" fmla="*/ 148495 w 222743"/>
                <a:gd name="connsiteY235" fmla="*/ 36813 h 201274"/>
                <a:gd name="connsiteX236" fmla="*/ 148495 w 222743"/>
                <a:gd name="connsiteY236" fmla="*/ 36717 h 201274"/>
                <a:gd name="connsiteX237" fmla="*/ 129064 w 222743"/>
                <a:gd name="connsiteY237" fmla="*/ 47576 h 201274"/>
                <a:gd name="connsiteX238" fmla="*/ 129064 w 222743"/>
                <a:gd name="connsiteY238" fmla="*/ 47576 h 201274"/>
                <a:gd name="connsiteX239" fmla="*/ 129064 w 222743"/>
                <a:gd name="connsiteY239" fmla="*/ 47576 h 201274"/>
                <a:gd name="connsiteX240" fmla="*/ 129064 w 222743"/>
                <a:gd name="connsiteY240" fmla="*/ 47576 h 201274"/>
                <a:gd name="connsiteX241" fmla="*/ 129064 w 222743"/>
                <a:gd name="connsiteY241" fmla="*/ 47576 h 201274"/>
                <a:gd name="connsiteX242" fmla="*/ 129064 w 222743"/>
                <a:gd name="connsiteY242" fmla="*/ 47576 h 201274"/>
                <a:gd name="connsiteX243" fmla="*/ 100965 w 222743"/>
                <a:gd name="connsiteY243" fmla="*/ 54910 h 201274"/>
                <a:gd name="connsiteX244" fmla="*/ 100965 w 222743"/>
                <a:gd name="connsiteY244" fmla="*/ 54910 h 201274"/>
                <a:gd name="connsiteX245" fmla="*/ 100870 w 222743"/>
                <a:gd name="connsiteY245" fmla="*/ 54910 h 201274"/>
                <a:gd name="connsiteX246" fmla="*/ 100965 w 222743"/>
                <a:gd name="connsiteY246" fmla="*/ 54910 h 201274"/>
                <a:gd name="connsiteX247" fmla="*/ 100965 w 222743"/>
                <a:gd name="connsiteY247" fmla="*/ 54910 h 201274"/>
                <a:gd name="connsiteX248" fmla="*/ 100965 w 222743"/>
                <a:gd name="connsiteY248" fmla="*/ 54910 h 201274"/>
                <a:gd name="connsiteX249" fmla="*/ 20765 w 222743"/>
                <a:gd name="connsiteY249" fmla="*/ 114727 h 201274"/>
                <a:gd name="connsiteX250" fmla="*/ 20765 w 222743"/>
                <a:gd name="connsiteY250" fmla="*/ 114727 h 201274"/>
                <a:gd name="connsiteX251" fmla="*/ 20765 w 222743"/>
                <a:gd name="connsiteY251" fmla="*/ 114727 h 201274"/>
                <a:gd name="connsiteX252" fmla="*/ 20765 w 222743"/>
                <a:gd name="connsiteY252" fmla="*/ 114727 h 201274"/>
                <a:gd name="connsiteX253" fmla="*/ 65437 w 222743"/>
                <a:gd name="connsiteY253" fmla="*/ 145302 h 201274"/>
                <a:gd name="connsiteX254" fmla="*/ 65532 w 222743"/>
                <a:gd name="connsiteY254" fmla="*/ 145398 h 201274"/>
                <a:gd name="connsiteX255" fmla="*/ 65627 w 222743"/>
                <a:gd name="connsiteY255" fmla="*/ 145302 h 201274"/>
                <a:gd name="connsiteX256" fmla="*/ 65532 w 222743"/>
                <a:gd name="connsiteY256" fmla="*/ 145493 h 201274"/>
                <a:gd name="connsiteX257" fmla="*/ 65532 w 222743"/>
                <a:gd name="connsiteY257" fmla="*/ 145398 h 201274"/>
                <a:gd name="connsiteX258" fmla="*/ 65342 w 222743"/>
                <a:gd name="connsiteY258" fmla="*/ 145398 h 201274"/>
                <a:gd name="connsiteX259" fmla="*/ 65437 w 222743"/>
                <a:gd name="connsiteY259" fmla="*/ 145302 h 201274"/>
                <a:gd name="connsiteX260" fmla="*/ 119729 w 222743"/>
                <a:gd name="connsiteY260" fmla="*/ 141016 h 201274"/>
                <a:gd name="connsiteX261" fmla="*/ 119729 w 222743"/>
                <a:gd name="connsiteY261" fmla="*/ 141016 h 201274"/>
                <a:gd name="connsiteX262" fmla="*/ 119729 w 222743"/>
                <a:gd name="connsiteY262" fmla="*/ 141016 h 201274"/>
                <a:gd name="connsiteX263" fmla="*/ 119729 w 222743"/>
                <a:gd name="connsiteY263" fmla="*/ 141016 h 201274"/>
                <a:gd name="connsiteX264" fmla="*/ 186404 w 222743"/>
                <a:gd name="connsiteY264" fmla="*/ 121775 h 201274"/>
                <a:gd name="connsiteX265" fmla="*/ 186309 w 222743"/>
                <a:gd name="connsiteY265" fmla="*/ 121109 h 201274"/>
                <a:gd name="connsiteX266" fmla="*/ 186785 w 222743"/>
                <a:gd name="connsiteY266" fmla="*/ 121109 h 201274"/>
                <a:gd name="connsiteX267" fmla="*/ 186404 w 222743"/>
                <a:gd name="connsiteY267" fmla="*/ 121775 h 201274"/>
                <a:gd name="connsiteX268" fmla="*/ 190405 w 222743"/>
                <a:gd name="connsiteY268" fmla="*/ 37098 h 201274"/>
                <a:gd name="connsiteX269" fmla="*/ 190500 w 222743"/>
                <a:gd name="connsiteY269" fmla="*/ 37098 h 201274"/>
                <a:gd name="connsiteX270" fmla="*/ 190405 w 222743"/>
                <a:gd name="connsiteY270" fmla="*/ 37194 h 201274"/>
                <a:gd name="connsiteX271" fmla="*/ 190405 w 222743"/>
                <a:gd name="connsiteY271" fmla="*/ 37098 h 201274"/>
                <a:gd name="connsiteX272" fmla="*/ 107156 w 222743"/>
                <a:gd name="connsiteY272" fmla="*/ 29764 h 201274"/>
                <a:gd name="connsiteX273" fmla="*/ 107156 w 222743"/>
                <a:gd name="connsiteY273" fmla="*/ 29764 h 201274"/>
                <a:gd name="connsiteX274" fmla="*/ 107156 w 222743"/>
                <a:gd name="connsiteY274" fmla="*/ 29764 h 201274"/>
                <a:gd name="connsiteX275" fmla="*/ 107156 w 222743"/>
                <a:gd name="connsiteY275" fmla="*/ 29764 h 201274"/>
                <a:gd name="connsiteX276" fmla="*/ 107156 w 222743"/>
                <a:gd name="connsiteY276" fmla="*/ 29859 h 201274"/>
                <a:gd name="connsiteX277" fmla="*/ 107061 w 222743"/>
                <a:gd name="connsiteY277" fmla="*/ 29955 h 201274"/>
                <a:gd name="connsiteX278" fmla="*/ 106966 w 222743"/>
                <a:gd name="connsiteY278" fmla="*/ 29764 h 201274"/>
                <a:gd name="connsiteX279" fmla="*/ 107156 w 222743"/>
                <a:gd name="connsiteY279" fmla="*/ 29859 h 201274"/>
                <a:gd name="connsiteX280" fmla="*/ 86392 w 222743"/>
                <a:gd name="connsiteY280" fmla="*/ 66531 h 201274"/>
                <a:gd name="connsiteX281" fmla="*/ 86487 w 222743"/>
                <a:gd name="connsiteY281" fmla="*/ 66626 h 201274"/>
                <a:gd name="connsiteX282" fmla="*/ 86392 w 222743"/>
                <a:gd name="connsiteY282" fmla="*/ 66531 h 201274"/>
                <a:gd name="connsiteX283" fmla="*/ 86392 w 222743"/>
                <a:gd name="connsiteY283" fmla="*/ 66531 h 201274"/>
                <a:gd name="connsiteX284" fmla="*/ 164021 w 222743"/>
                <a:gd name="connsiteY284" fmla="*/ 21668 h 201274"/>
                <a:gd name="connsiteX285" fmla="*/ 164021 w 222743"/>
                <a:gd name="connsiteY285" fmla="*/ 21668 h 201274"/>
                <a:gd name="connsiteX286" fmla="*/ 164021 w 222743"/>
                <a:gd name="connsiteY286" fmla="*/ 21668 h 201274"/>
                <a:gd name="connsiteX287" fmla="*/ 164021 w 222743"/>
                <a:gd name="connsiteY287" fmla="*/ 21668 h 201274"/>
                <a:gd name="connsiteX288" fmla="*/ 164021 w 222743"/>
                <a:gd name="connsiteY288" fmla="*/ 21668 h 201274"/>
                <a:gd name="connsiteX289" fmla="*/ 155258 w 222743"/>
                <a:gd name="connsiteY289" fmla="*/ 27954 h 201274"/>
                <a:gd name="connsiteX290" fmla="*/ 155448 w 222743"/>
                <a:gd name="connsiteY290" fmla="*/ 29383 h 201274"/>
                <a:gd name="connsiteX291" fmla="*/ 155448 w 222743"/>
                <a:gd name="connsiteY291" fmla="*/ 29383 h 201274"/>
                <a:gd name="connsiteX292" fmla="*/ 155448 w 222743"/>
                <a:gd name="connsiteY292" fmla="*/ 29383 h 201274"/>
                <a:gd name="connsiteX293" fmla="*/ 155258 w 222743"/>
                <a:gd name="connsiteY293" fmla="*/ 27954 h 201274"/>
                <a:gd name="connsiteX294" fmla="*/ 155258 w 222743"/>
                <a:gd name="connsiteY294" fmla="*/ 27954 h 201274"/>
                <a:gd name="connsiteX295" fmla="*/ 120872 w 222743"/>
                <a:gd name="connsiteY295" fmla="*/ 24621 h 201274"/>
                <a:gd name="connsiteX296" fmla="*/ 120872 w 222743"/>
                <a:gd name="connsiteY296" fmla="*/ 24621 h 201274"/>
                <a:gd name="connsiteX297" fmla="*/ 120872 w 222743"/>
                <a:gd name="connsiteY297" fmla="*/ 24621 h 201274"/>
                <a:gd name="connsiteX298" fmla="*/ 120872 w 222743"/>
                <a:gd name="connsiteY298" fmla="*/ 24621 h 201274"/>
                <a:gd name="connsiteX299" fmla="*/ 121063 w 222743"/>
                <a:gd name="connsiteY299" fmla="*/ 24430 h 201274"/>
                <a:gd name="connsiteX300" fmla="*/ 121158 w 222743"/>
                <a:gd name="connsiteY300" fmla="*/ 24621 h 201274"/>
                <a:gd name="connsiteX301" fmla="*/ 120872 w 222743"/>
                <a:gd name="connsiteY301" fmla="*/ 24621 h 201274"/>
                <a:gd name="connsiteX302" fmla="*/ 73247 w 222743"/>
                <a:gd name="connsiteY302" fmla="*/ 158637 h 201274"/>
                <a:gd name="connsiteX303" fmla="*/ 73914 w 222743"/>
                <a:gd name="connsiteY303" fmla="*/ 158828 h 201274"/>
                <a:gd name="connsiteX304" fmla="*/ 73724 w 222743"/>
                <a:gd name="connsiteY304" fmla="*/ 159018 h 201274"/>
                <a:gd name="connsiteX305" fmla="*/ 73247 w 222743"/>
                <a:gd name="connsiteY305" fmla="*/ 158637 h 201274"/>
                <a:gd name="connsiteX306" fmla="*/ 128969 w 222743"/>
                <a:gd name="connsiteY306" fmla="*/ 155684 h 201274"/>
                <a:gd name="connsiteX307" fmla="*/ 129064 w 222743"/>
                <a:gd name="connsiteY307" fmla="*/ 155780 h 201274"/>
                <a:gd name="connsiteX308" fmla="*/ 128969 w 222743"/>
                <a:gd name="connsiteY308" fmla="*/ 155684 h 201274"/>
                <a:gd name="connsiteX309" fmla="*/ 128969 w 222743"/>
                <a:gd name="connsiteY309" fmla="*/ 155684 h 201274"/>
                <a:gd name="connsiteX310" fmla="*/ 206502 w 222743"/>
                <a:gd name="connsiteY310" fmla="*/ 93200 h 201274"/>
                <a:gd name="connsiteX311" fmla="*/ 206502 w 222743"/>
                <a:gd name="connsiteY311" fmla="*/ 93200 h 201274"/>
                <a:gd name="connsiteX312" fmla="*/ 207550 w 222743"/>
                <a:gd name="connsiteY312" fmla="*/ 91772 h 201274"/>
                <a:gd name="connsiteX313" fmla="*/ 207550 w 222743"/>
                <a:gd name="connsiteY313" fmla="*/ 91772 h 201274"/>
                <a:gd name="connsiteX314" fmla="*/ 206502 w 222743"/>
                <a:gd name="connsiteY314" fmla="*/ 93200 h 201274"/>
                <a:gd name="connsiteX315" fmla="*/ 63056 w 222743"/>
                <a:gd name="connsiteY315" fmla="*/ 49005 h 201274"/>
                <a:gd name="connsiteX316" fmla="*/ 63056 w 222743"/>
                <a:gd name="connsiteY316" fmla="*/ 49005 h 201274"/>
                <a:gd name="connsiteX317" fmla="*/ 63056 w 222743"/>
                <a:gd name="connsiteY317" fmla="*/ 49005 h 201274"/>
                <a:gd name="connsiteX318" fmla="*/ 63056 w 222743"/>
                <a:gd name="connsiteY318" fmla="*/ 49005 h 201274"/>
                <a:gd name="connsiteX319" fmla="*/ 63056 w 222743"/>
                <a:gd name="connsiteY319" fmla="*/ 49005 h 201274"/>
                <a:gd name="connsiteX320" fmla="*/ 39053 w 222743"/>
                <a:gd name="connsiteY320" fmla="*/ 152446 h 201274"/>
                <a:gd name="connsiteX321" fmla="*/ 39053 w 222743"/>
                <a:gd name="connsiteY321" fmla="*/ 152637 h 201274"/>
                <a:gd name="connsiteX322" fmla="*/ 38767 w 222743"/>
                <a:gd name="connsiteY322" fmla="*/ 152541 h 201274"/>
                <a:gd name="connsiteX323" fmla="*/ 39053 w 222743"/>
                <a:gd name="connsiteY323" fmla="*/ 152446 h 201274"/>
                <a:gd name="connsiteX324" fmla="*/ 56864 w 222743"/>
                <a:gd name="connsiteY324" fmla="*/ 164448 h 201274"/>
                <a:gd name="connsiteX325" fmla="*/ 56864 w 222743"/>
                <a:gd name="connsiteY325" fmla="*/ 164448 h 201274"/>
                <a:gd name="connsiteX326" fmla="*/ 56864 w 222743"/>
                <a:gd name="connsiteY326" fmla="*/ 164448 h 201274"/>
                <a:gd name="connsiteX327" fmla="*/ 56864 w 222743"/>
                <a:gd name="connsiteY327" fmla="*/ 164448 h 201274"/>
                <a:gd name="connsiteX328" fmla="*/ 52007 w 222743"/>
                <a:gd name="connsiteY328" fmla="*/ 50529 h 201274"/>
                <a:gd name="connsiteX329" fmla="*/ 52007 w 222743"/>
                <a:gd name="connsiteY329" fmla="*/ 50529 h 201274"/>
                <a:gd name="connsiteX330" fmla="*/ 52007 w 222743"/>
                <a:gd name="connsiteY330" fmla="*/ 50529 h 201274"/>
                <a:gd name="connsiteX331" fmla="*/ 52007 w 222743"/>
                <a:gd name="connsiteY331" fmla="*/ 50529 h 201274"/>
                <a:gd name="connsiteX332" fmla="*/ 8954 w 222743"/>
                <a:gd name="connsiteY332" fmla="*/ 111584 h 201274"/>
                <a:gd name="connsiteX333" fmla="*/ 8954 w 222743"/>
                <a:gd name="connsiteY333" fmla="*/ 111584 h 201274"/>
                <a:gd name="connsiteX334" fmla="*/ 8954 w 222743"/>
                <a:gd name="connsiteY334" fmla="*/ 111584 h 201274"/>
                <a:gd name="connsiteX335" fmla="*/ 8954 w 222743"/>
                <a:gd name="connsiteY335" fmla="*/ 111584 h 201274"/>
                <a:gd name="connsiteX336" fmla="*/ 8573 w 222743"/>
                <a:gd name="connsiteY336" fmla="*/ 131015 h 201274"/>
                <a:gd name="connsiteX337" fmla="*/ 8573 w 222743"/>
                <a:gd name="connsiteY337" fmla="*/ 131015 h 201274"/>
                <a:gd name="connsiteX338" fmla="*/ 8573 w 222743"/>
                <a:gd name="connsiteY338" fmla="*/ 131015 h 201274"/>
                <a:gd name="connsiteX339" fmla="*/ 8573 w 222743"/>
                <a:gd name="connsiteY339" fmla="*/ 131015 h 201274"/>
                <a:gd name="connsiteX340" fmla="*/ 29337 w 222743"/>
                <a:gd name="connsiteY340" fmla="*/ 171020 h 201274"/>
                <a:gd name="connsiteX341" fmla="*/ 30099 w 222743"/>
                <a:gd name="connsiteY341" fmla="*/ 169972 h 201274"/>
                <a:gd name="connsiteX342" fmla="*/ 30099 w 222743"/>
                <a:gd name="connsiteY342" fmla="*/ 169972 h 201274"/>
                <a:gd name="connsiteX343" fmla="*/ 29337 w 222743"/>
                <a:gd name="connsiteY343" fmla="*/ 171020 h 201274"/>
                <a:gd name="connsiteX344" fmla="*/ 29337 w 222743"/>
                <a:gd name="connsiteY344" fmla="*/ 171020 h 201274"/>
                <a:gd name="connsiteX345" fmla="*/ 211455 w 222743"/>
                <a:gd name="connsiteY345" fmla="*/ 94058 h 201274"/>
                <a:gd name="connsiteX346" fmla="*/ 211455 w 222743"/>
                <a:gd name="connsiteY346" fmla="*/ 94058 h 201274"/>
                <a:gd name="connsiteX347" fmla="*/ 211455 w 222743"/>
                <a:gd name="connsiteY347" fmla="*/ 94058 h 201274"/>
                <a:gd name="connsiteX348" fmla="*/ 211455 w 222743"/>
                <a:gd name="connsiteY348" fmla="*/ 94058 h 201274"/>
                <a:gd name="connsiteX349" fmla="*/ 211455 w 222743"/>
                <a:gd name="connsiteY349" fmla="*/ 94248 h 201274"/>
                <a:gd name="connsiteX350" fmla="*/ 211455 w 222743"/>
                <a:gd name="connsiteY350" fmla="*/ 94058 h 201274"/>
                <a:gd name="connsiteX351" fmla="*/ 161925 w 222743"/>
                <a:gd name="connsiteY351" fmla="*/ 154351 h 201274"/>
                <a:gd name="connsiteX352" fmla="*/ 161925 w 222743"/>
                <a:gd name="connsiteY352" fmla="*/ 154351 h 201274"/>
                <a:gd name="connsiteX353" fmla="*/ 161925 w 222743"/>
                <a:gd name="connsiteY353" fmla="*/ 154351 h 201274"/>
                <a:gd name="connsiteX354" fmla="*/ 161925 w 222743"/>
                <a:gd name="connsiteY354" fmla="*/ 154351 h 201274"/>
                <a:gd name="connsiteX355" fmla="*/ 161925 w 222743"/>
                <a:gd name="connsiteY355" fmla="*/ 154637 h 201274"/>
                <a:gd name="connsiteX356" fmla="*/ 161639 w 222743"/>
                <a:gd name="connsiteY356" fmla="*/ 154542 h 201274"/>
                <a:gd name="connsiteX357" fmla="*/ 161925 w 222743"/>
                <a:gd name="connsiteY357" fmla="*/ 154351 h 201274"/>
                <a:gd name="connsiteX358" fmla="*/ 100108 w 222743"/>
                <a:gd name="connsiteY358" fmla="*/ 14619 h 201274"/>
                <a:gd name="connsiteX359" fmla="*/ 100108 w 222743"/>
                <a:gd name="connsiteY359" fmla="*/ 14619 h 201274"/>
                <a:gd name="connsiteX360" fmla="*/ 100108 w 222743"/>
                <a:gd name="connsiteY360" fmla="*/ 14619 h 201274"/>
                <a:gd name="connsiteX361" fmla="*/ 100108 w 222743"/>
                <a:gd name="connsiteY361" fmla="*/ 14619 h 201274"/>
                <a:gd name="connsiteX362" fmla="*/ 18098 w 222743"/>
                <a:gd name="connsiteY362" fmla="*/ 73198 h 201274"/>
                <a:gd name="connsiteX363" fmla="*/ 18098 w 222743"/>
                <a:gd name="connsiteY363" fmla="*/ 73198 h 201274"/>
                <a:gd name="connsiteX364" fmla="*/ 17717 w 222743"/>
                <a:gd name="connsiteY364" fmla="*/ 72817 h 201274"/>
                <a:gd name="connsiteX365" fmla="*/ 18098 w 222743"/>
                <a:gd name="connsiteY365" fmla="*/ 73198 h 201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222743" h="201274">
                  <a:moveTo>
                    <a:pt x="219837" y="63864"/>
                  </a:moveTo>
                  <a:cubicBezTo>
                    <a:pt x="220028" y="60434"/>
                    <a:pt x="218123" y="57577"/>
                    <a:pt x="217075" y="54529"/>
                  </a:cubicBezTo>
                  <a:cubicBezTo>
                    <a:pt x="216979" y="53958"/>
                    <a:pt x="216884" y="53481"/>
                    <a:pt x="216694" y="52910"/>
                  </a:cubicBezTo>
                  <a:cubicBezTo>
                    <a:pt x="216884" y="49386"/>
                    <a:pt x="214789" y="46719"/>
                    <a:pt x="213646" y="43671"/>
                  </a:cubicBezTo>
                  <a:cubicBezTo>
                    <a:pt x="212693" y="40432"/>
                    <a:pt x="211836" y="37194"/>
                    <a:pt x="209455" y="34622"/>
                  </a:cubicBezTo>
                  <a:cubicBezTo>
                    <a:pt x="209264" y="33384"/>
                    <a:pt x="209169" y="32145"/>
                    <a:pt x="207836" y="31574"/>
                  </a:cubicBezTo>
                  <a:lnTo>
                    <a:pt x="207836" y="31574"/>
                  </a:lnTo>
                  <a:cubicBezTo>
                    <a:pt x="203835" y="27383"/>
                    <a:pt x="199835" y="23287"/>
                    <a:pt x="195834" y="19096"/>
                  </a:cubicBezTo>
                  <a:lnTo>
                    <a:pt x="195834" y="19096"/>
                  </a:lnTo>
                  <a:cubicBezTo>
                    <a:pt x="194786" y="18048"/>
                    <a:pt x="193643" y="17000"/>
                    <a:pt x="192596" y="15953"/>
                  </a:cubicBezTo>
                  <a:cubicBezTo>
                    <a:pt x="191453" y="10905"/>
                    <a:pt x="187166" y="9381"/>
                    <a:pt x="183166" y="7475"/>
                  </a:cubicBezTo>
                  <a:cubicBezTo>
                    <a:pt x="180499" y="5285"/>
                    <a:pt x="178594" y="1761"/>
                    <a:pt x="174308" y="2427"/>
                  </a:cubicBezTo>
                  <a:lnTo>
                    <a:pt x="174308" y="2618"/>
                  </a:lnTo>
                  <a:cubicBezTo>
                    <a:pt x="174308" y="2618"/>
                    <a:pt x="174212" y="2618"/>
                    <a:pt x="174212" y="2618"/>
                  </a:cubicBezTo>
                  <a:cubicBezTo>
                    <a:pt x="174212" y="2523"/>
                    <a:pt x="174308" y="2427"/>
                    <a:pt x="174308" y="2427"/>
                  </a:cubicBezTo>
                  <a:cubicBezTo>
                    <a:pt x="170117" y="-906"/>
                    <a:pt x="165640" y="46"/>
                    <a:pt x="161163" y="1475"/>
                  </a:cubicBezTo>
                  <a:cubicBezTo>
                    <a:pt x="158591" y="-144"/>
                    <a:pt x="155829" y="-144"/>
                    <a:pt x="152971" y="713"/>
                  </a:cubicBezTo>
                  <a:cubicBezTo>
                    <a:pt x="149733" y="-430"/>
                    <a:pt x="146590" y="-49"/>
                    <a:pt x="143351" y="808"/>
                  </a:cubicBezTo>
                  <a:cubicBezTo>
                    <a:pt x="143351" y="808"/>
                    <a:pt x="143351" y="808"/>
                    <a:pt x="143351" y="808"/>
                  </a:cubicBezTo>
                  <a:cubicBezTo>
                    <a:pt x="143351" y="808"/>
                    <a:pt x="143351" y="808"/>
                    <a:pt x="143351" y="808"/>
                  </a:cubicBezTo>
                  <a:cubicBezTo>
                    <a:pt x="139637" y="1284"/>
                    <a:pt x="136017" y="1856"/>
                    <a:pt x="132302" y="2332"/>
                  </a:cubicBezTo>
                  <a:cubicBezTo>
                    <a:pt x="132302" y="2808"/>
                    <a:pt x="132398" y="3189"/>
                    <a:pt x="132398" y="3666"/>
                  </a:cubicBezTo>
                  <a:cubicBezTo>
                    <a:pt x="132398" y="3666"/>
                    <a:pt x="132398" y="3666"/>
                    <a:pt x="132398" y="3666"/>
                  </a:cubicBezTo>
                  <a:cubicBezTo>
                    <a:pt x="132398" y="3666"/>
                    <a:pt x="132398" y="3666"/>
                    <a:pt x="132398" y="3666"/>
                  </a:cubicBezTo>
                  <a:cubicBezTo>
                    <a:pt x="132302" y="3666"/>
                    <a:pt x="132112" y="3666"/>
                    <a:pt x="132017" y="3761"/>
                  </a:cubicBezTo>
                  <a:cubicBezTo>
                    <a:pt x="132207" y="3284"/>
                    <a:pt x="132398" y="2904"/>
                    <a:pt x="132302" y="2427"/>
                  </a:cubicBezTo>
                  <a:cubicBezTo>
                    <a:pt x="128683" y="2999"/>
                    <a:pt x="125063" y="3666"/>
                    <a:pt x="121349" y="4237"/>
                  </a:cubicBezTo>
                  <a:lnTo>
                    <a:pt x="121349" y="4237"/>
                  </a:lnTo>
                  <a:lnTo>
                    <a:pt x="121349" y="4237"/>
                  </a:lnTo>
                  <a:cubicBezTo>
                    <a:pt x="119539" y="4237"/>
                    <a:pt x="117824" y="4237"/>
                    <a:pt x="116586" y="5856"/>
                  </a:cubicBezTo>
                  <a:cubicBezTo>
                    <a:pt x="113919" y="6523"/>
                    <a:pt x="111252" y="7190"/>
                    <a:pt x="108585" y="7761"/>
                  </a:cubicBezTo>
                  <a:lnTo>
                    <a:pt x="108585" y="7761"/>
                  </a:lnTo>
                  <a:lnTo>
                    <a:pt x="108585" y="7761"/>
                  </a:lnTo>
                  <a:cubicBezTo>
                    <a:pt x="104966" y="8904"/>
                    <a:pt x="101060" y="9381"/>
                    <a:pt x="97822" y="11762"/>
                  </a:cubicBezTo>
                  <a:lnTo>
                    <a:pt x="97822" y="11762"/>
                  </a:lnTo>
                  <a:lnTo>
                    <a:pt x="97822" y="11762"/>
                  </a:lnTo>
                  <a:cubicBezTo>
                    <a:pt x="97346" y="11667"/>
                    <a:pt x="96869" y="11857"/>
                    <a:pt x="96488" y="12238"/>
                  </a:cubicBezTo>
                  <a:cubicBezTo>
                    <a:pt x="94488" y="12048"/>
                    <a:pt x="93250" y="13191"/>
                    <a:pt x="91916" y="14333"/>
                  </a:cubicBezTo>
                  <a:cubicBezTo>
                    <a:pt x="85820" y="17286"/>
                    <a:pt x="78391" y="17667"/>
                    <a:pt x="73533" y="23287"/>
                  </a:cubicBezTo>
                  <a:lnTo>
                    <a:pt x="73533" y="23287"/>
                  </a:lnTo>
                  <a:cubicBezTo>
                    <a:pt x="66008" y="25478"/>
                    <a:pt x="60484" y="30907"/>
                    <a:pt x="54292" y="35193"/>
                  </a:cubicBezTo>
                  <a:cubicBezTo>
                    <a:pt x="54292" y="35193"/>
                    <a:pt x="54292" y="35193"/>
                    <a:pt x="54292" y="35193"/>
                  </a:cubicBezTo>
                  <a:cubicBezTo>
                    <a:pt x="52483" y="36146"/>
                    <a:pt x="50768" y="37194"/>
                    <a:pt x="50102" y="39289"/>
                  </a:cubicBezTo>
                  <a:lnTo>
                    <a:pt x="50102" y="39289"/>
                  </a:lnTo>
                  <a:cubicBezTo>
                    <a:pt x="47625" y="40051"/>
                    <a:pt x="45244" y="40908"/>
                    <a:pt x="44101" y="43385"/>
                  </a:cubicBezTo>
                  <a:cubicBezTo>
                    <a:pt x="39910" y="45671"/>
                    <a:pt x="36767" y="49100"/>
                    <a:pt x="34004" y="52910"/>
                  </a:cubicBezTo>
                  <a:cubicBezTo>
                    <a:pt x="34004" y="52910"/>
                    <a:pt x="34004" y="52910"/>
                    <a:pt x="34004" y="52910"/>
                  </a:cubicBezTo>
                  <a:cubicBezTo>
                    <a:pt x="32861" y="53291"/>
                    <a:pt x="31909" y="53862"/>
                    <a:pt x="31718" y="55196"/>
                  </a:cubicBezTo>
                  <a:cubicBezTo>
                    <a:pt x="30766" y="56339"/>
                    <a:pt x="29718" y="57482"/>
                    <a:pt x="28766" y="58530"/>
                  </a:cubicBezTo>
                  <a:lnTo>
                    <a:pt x="28766" y="58530"/>
                  </a:lnTo>
                  <a:cubicBezTo>
                    <a:pt x="27432" y="60244"/>
                    <a:pt x="26003" y="62054"/>
                    <a:pt x="24670" y="63768"/>
                  </a:cubicBezTo>
                  <a:cubicBezTo>
                    <a:pt x="20955" y="65769"/>
                    <a:pt x="19431" y="69388"/>
                    <a:pt x="17812" y="72912"/>
                  </a:cubicBezTo>
                  <a:lnTo>
                    <a:pt x="17812" y="72912"/>
                  </a:lnTo>
                  <a:cubicBezTo>
                    <a:pt x="15716" y="75103"/>
                    <a:pt x="13811" y="77484"/>
                    <a:pt x="13049" y="80532"/>
                  </a:cubicBezTo>
                  <a:lnTo>
                    <a:pt x="13049" y="80532"/>
                  </a:lnTo>
                  <a:lnTo>
                    <a:pt x="13049" y="80532"/>
                  </a:lnTo>
                  <a:cubicBezTo>
                    <a:pt x="10573" y="84152"/>
                    <a:pt x="8192" y="87867"/>
                    <a:pt x="7525" y="92343"/>
                  </a:cubicBezTo>
                  <a:lnTo>
                    <a:pt x="7525" y="92343"/>
                  </a:lnTo>
                  <a:cubicBezTo>
                    <a:pt x="4953" y="95963"/>
                    <a:pt x="3715" y="100059"/>
                    <a:pt x="3334" y="104440"/>
                  </a:cubicBezTo>
                  <a:lnTo>
                    <a:pt x="3334" y="104440"/>
                  </a:lnTo>
                  <a:cubicBezTo>
                    <a:pt x="2667" y="106631"/>
                    <a:pt x="2000" y="108917"/>
                    <a:pt x="1333" y="111108"/>
                  </a:cubicBezTo>
                  <a:lnTo>
                    <a:pt x="1333" y="111108"/>
                  </a:lnTo>
                  <a:cubicBezTo>
                    <a:pt x="857" y="115489"/>
                    <a:pt x="381" y="119871"/>
                    <a:pt x="0" y="124252"/>
                  </a:cubicBezTo>
                  <a:lnTo>
                    <a:pt x="0" y="124252"/>
                  </a:lnTo>
                  <a:lnTo>
                    <a:pt x="0" y="124252"/>
                  </a:lnTo>
                  <a:cubicBezTo>
                    <a:pt x="95" y="124824"/>
                    <a:pt x="191" y="125395"/>
                    <a:pt x="191" y="125967"/>
                  </a:cubicBezTo>
                  <a:cubicBezTo>
                    <a:pt x="953" y="131872"/>
                    <a:pt x="-1333" y="138063"/>
                    <a:pt x="2286" y="143588"/>
                  </a:cubicBezTo>
                  <a:cubicBezTo>
                    <a:pt x="2191" y="144064"/>
                    <a:pt x="2286" y="144445"/>
                    <a:pt x="2572" y="144826"/>
                  </a:cubicBezTo>
                  <a:lnTo>
                    <a:pt x="2572" y="144826"/>
                  </a:lnTo>
                  <a:lnTo>
                    <a:pt x="2572" y="144826"/>
                  </a:lnTo>
                  <a:cubicBezTo>
                    <a:pt x="3048" y="147493"/>
                    <a:pt x="2667" y="150541"/>
                    <a:pt x="5048" y="152637"/>
                  </a:cubicBezTo>
                  <a:lnTo>
                    <a:pt x="5048" y="152637"/>
                  </a:lnTo>
                  <a:cubicBezTo>
                    <a:pt x="5620" y="155684"/>
                    <a:pt x="9430" y="156637"/>
                    <a:pt x="9525" y="159971"/>
                  </a:cubicBezTo>
                  <a:lnTo>
                    <a:pt x="9525" y="159971"/>
                  </a:lnTo>
                  <a:cubicBezTo>
                    <a:pt x="8858" y="162733"/>
                    <a:pt x="10001" y="164733"/>
                    <a:pt x="12002" y="166448"/>
                  </a:cubicBezTo>
                  <a:lnTo>
                    <a:pt x="12002" y="166448"/>
                  </a:lnTo>
                  <a:cubicBezTo>
                    <a:pt x="12097" y="168258"/>
                    <a:pt x="13240" y="169496"/>
                    <a:pt x="14478" y="170639"/>
                  </a:cubicBezTo>
                  <a:lnTo>
                    <a:pt x="14478" y="170639"/>
                  </a:lnTo>
                  <a:lnTo>
                    <a:pt x="14478" y="170639"/>
                  </a:lnTo>
                  <a:cubicBezTo>
                    <a:pt x="15812" y="172067"/>
                    <a:pt x="17050" y="173401"/>
                    <a:pt x="18383" y="174830"/>
                  </a:cubicBezTo>
                  <a:lnTo>
                    <a:pt x="18383" y="174830"/>
                  </a:lnTo>
                  <a:lnTo>
                    <a:pt x="18383" y="174830"/>
                  </a:lnTo>
                  <a:cubicBezTo>
                    <a:pt x="19431" y="177497"/>
                    <a:pt x="21241" y="179592"/>
                    <a:pt x="23813" y="180831"/>
                  </a:cubicBezTo>
                  <a:lnTo>
                    <a:pt x="23813" y="180831"/>
                  </a:lnTo>
                  <a:cubicBezTo>
                    <a:pt x="26956" y="184069"/>
                    <a:pt x="30575" y="186831"/>
                    <a:pt x="34671" y="188736"/>
                  </a:cubicBezTo>
                  <a:cubicBezTo>
                    <a:pt x="37624" y="191499"/>
                    <a:pt x="41148" y="193118"/>
                    <a:pt x="45053" y="193975"/>
                  </a:cubicBezTo>
                  <a:cubicBezTo>
                    <a:pt x="45053" y="193975"/>
                    <a:pt x="45053" y="193975"/>
                    <a:pt x="45053" y="193975"/>
                  </a:cubicBezTo>
                  <a:cubicBezTo>
                    <a:pt x="46101" y="194356"/>
                    <a:pt x="47054" y="194737"/>
                    <a:pt x="48101" y="195118"/>
                  </a:cubicBezTo>
                  <a:cubicBezTo>
                    <a:pt x="48101" y="195118"/>
                    <a:pt x="48101" y="195118"/>
                    <a:pt x="48101" y="195118"/>
                  </a:cubicBezTo>
                  <a:cubicBezTo>
                    <a:pt x="49340" y="195499"/>
                    <a:pt x="50578" y="195880"/>
                    <a:pt x="51816" y="196356"/>
                  </a:cubicBezTo>
                  <a:cubicBezTo>
                    <a:pt x="53626" y="196928"/>
                    <a:pt x="55340" y="197499"/>
                    <a:pt x="57150" y="198071"/>
                  </a:cubicBezTo>
                  <a:lnTo>
                    <a:pt x="57150" y="198071"/>
                  </a:lnTo>
                  <a:lnTo>
                    <a:pt x="57150" y="198071"/>
                  </a:lnTo>
                  <a:cubicBezTo>
                    <a:pt x="64579" y="199976"/>
                    <a:pt x="72104" y="201405"/>
                    <a:pt x="79820" y="200547"/>
                  </a:cubicBezTo>
                  <a:lnTo>
                    <a:pt x="79820" y="200547"/>
                  </a:lnTo>
                  <a:cubicBezTo>
                    <a:pt x="80867" y="201595"/>
                    <a:pt x="82010" y="201309"/>
                    <a:pt x="83249" y="200928"/>
                  </a:cubicBezTo>
                  <a:cubicBezTo>
                    <a:pt x="86392" y="200547"/>
                    <a:pt x="89630" y="200166"/>
                    <a:pt x="92774" y="199785"/>
                  </a:cubicBezTo>
                  <a:cubicBezTo>
                    <a:pt x="96965" y="199214"/>
                    <a:pt x="101251" y="198642"/>
                    <a:pt x="105442" y="198071"/>
                  </a:cubicBezTo>
                  <a:cubicBezTo>
                    <a:pt x="106013" y="197975"/>
                    <a:pt x="106490" y="197880"/>
                    <a:pt x="107061" y="197785"/>
                  </a:cubicBezTo>
                  <a:cubicBezTo>
                    <a:pt x="110204" y="197214"/>
                    <a:pt x="113348" y="196737"/>
                    <a:pt x="116586" y="196166"/>
                  </a:cubicBezTo>
                  <a:lnTo>
                    <a:pt x="116586" y="196166"/>
                  </a:lnTo>
                  <a:cubicBezTo>
                    <a:pt x="124016" y="194832"/>
                    <a:pt x="131159" y="192451"/>
                    <a:pt x="138303" y="189879"/>
                  </a:cubicBezTo>
                  <a:cubicBezTo>
                    <a:pt x="144018" y="187784"/>
                    <a:pt x="150114" y="186641"/>
                    <a:pt x="155162" y="183021"/>
                  </a:cubicBezTo>
                  <a:cubicBezTo>
                    <a:pt x="156210" y="182450"/>
                    <a:pt x="157163" y="181878"/>
                    <a:pt x="158210" y="181307"/>
                  </a:cubicBezTo>
                  <a:cubicBezTo>
                    <a:pt x="159639" y="180831"/>
                    <a:pt x="161163" y="180354"/>
                    <a:pt x="162592" y="179878"/>
                  </a:cubicBezTo>
                  <a:cubicBezTo>
                    <a:pt x="163163" y="179497"/>
                    <a:pt x="163640" y="179116"/>
                    <a:pt x="164211" y="178735"/>
                  </a:cubicBezTo>
                  <a:cubicBezTo>
                    <a:pt x="167450" y="177687"/>
                    <a:pt x="170688" y="176354"/>
                    <a:pt x="173165" y="173877"/>
                  </a:cubicBezTo>
                  <a:cubicBezTo>
                    <a:pt x="176213" y="173306"/>
                    <a:pt x="178784" y="172067"/>
                    <a:pt x="180785" y="169686"/>
                  </a:cubicBezTo>
                  <a:cubicBezTo>
                    <a:pt x="183071" y="168734"/>
                    <a:pt x="185261" y="167591"/>
                    <a:pt x="186785" y="165591"/>
                  </a:cubicBezTo>
                  <a:cubicBezTo>
                    <a:pt x="187642" y="164924"/>
                    <a:pt x="188595" y="164162"/>
                    <a:pt x="189452" y="163400"/>
                  </a:cubicBezTo>
                  <a:cubicBezTo>
                    <a:pt x="190405" y="162638"/>
                    <a:pt x="191357" y="161876"/>
                    <a:pt x="192215" y="161209"/>
                  </a:cubicBezTo>
                  <a:cubicBezTo>
                    <a:pt x="195453" y="159018"/>
                    <a:pt x="197929" y="156161"/>
                    <a:pt x="199358" y="152446"/>
                  </a:cubicBezTo>
                  <a:cubicBezTo>
                    <a:pt x="199739" y="151779"/>
                    <a:pt x="200120" y="151208"/>
                    <a:pt x="200501" y="150541"/>
                  </a:cubicBezTo>
                  <a:cubicBezTo>
                    <a:pt x="202311" y="149303"/>
                    <a:pt x="203740" y="147874"/>
                    <a:pt x="203073" y="145398"/>
                  </a:cubicBezTo>
                  <a:lnTo>
                    <a:pt x="203073" y="145398"/>
                  </a:lnTo>
                  <a:lnTo>
                    <a:pt x="203073" y="145398"/>
                  </a:lnTo>
                  <a:cubicBezTo>
                    <a:pt x="205550" y="143492"/>
                    <a:pt x="205740" y="141397"/>
                    <a:pt x="203740" y="139016"/>
                  </a:cubicBezTo>
                  <a:lnTo>
                    <a:pt x="203740" y="139016"/>
                  </a:lnTo>
                  <a:lnTo>
                    <a:pt x="203740" y="139016"/>
                  </a:lnTo>
                  <a:cubicBezTo>
                    <a:pt x="206312" y="134825"/>
                    <a:pt x="208979" y="130634"/>
                    <a:pt x="211550" y="126348"/>
                  </a:cubicBezTo>
                  <a:cubicBezTo>
                    <a:pt x="214979" y="124538"/>
                    <a:pt x="215646" y="121299"/>
                    <a:pt x="215551" y="117870"/>
                  </a:cubicBezTo>
                  <a:lnTo>
                    <a:pt x="215551" y="117870"/>
                  </a:lnTo>
                  <a:cubicBezTo>
                    <a:pt x="218313" y="115584"/>
                    <a:pt x="218504" y="112441"/>
                    <a:pt x="218694" y="109203"/>
                  </a:cubicBezTo>
                  <a:cubicBezTo>
                    <a:pt x="220599" y="105678"/>
                    <a:pt x="221266" y="102059"/>
                    <a:pt x="220409" y="98154"/>
                  </a:cubicBezTo>
                  <a:cubicBezTo>
                    <a:pt x="222980" y="94439"/>
                    <a:pt x="219932" y="90057"/>
                    <a:pt x="221837" y="86247"/>
                  </a:cubicBezTo>
                  <a:lnTo>
                    <a:pt x="221837" y="86247"/>
                  </a:lnTo>
                  <a:cubicBezTo>
                    <a:pt x="221837" y="85676"/>
                    <a:pt x="221933" y="85200"/>
                    <a:pt x="221933" y="84628"/>
                  </a:cubicBezTo>
                  <a:cubicBezTo>
                    <a:pt x="221933" y="84628"/>
                    <a:pt x="221933" y="84628"/>
                    <a:pt x="221933" y="84628"/>
                  </a:cubicBezTo>
                  <a:cubicBezTo>
                    <a:pt x="222885" y="83009"/>
                    <a:pt x="222980" y="81294"/>
                    <a:pt x="222314" y="79580"/>
                  </a:cubicBezTo>
                  <a:cubicBezTo>
                    <a:pt x="222028" y="77484"/>
                    <a:pt x="221837" y="75294"/>
                    <a:pt x="221552" y="73198"/>
                  </a:cubicBezTo>
                  <a:cubicBezTo>
                    <a:pt x="220790" y="70055"/>
                    <a:pt x="220313" y="66912"/>
                    <a:pt x="219837" y="63864"/>
                  </a:cubicBezTo>
                  <a:close/>
                  <a:moveTo>
                    <a:pt x="180213" y="147112"/>
                  </a:moveTo>
                  <a:cubicBezTo>
                    <a:pt x="180118" y="147017"/>
                    <a:pt x="180023" y="146922"/>
                    <a:pt x="179927" y="146922"/>
                  </a:cubicBezTo>
                  <a:cubicBezTo>
                    <a:pt x="180023" y="146922"/>
                    <a:pt x="180118" y="146922"/>
                    <a:pt x="180213" y="146826"/>
                  </a:cubicBezTo>
                  <a:cubicBezTo>
                    <a:pt x="180213" y="147017"/>
                    <a:pt x="180213" y="147017"/>
                    <a:pt x="180213" y="147112"/>
                  </a:cubicBezTo>
                  <a:close/>
                  <a:moveTo>
                    <a:pt x="120206" y="144159"/>
                  </a:moveTo>
                  <a:cubicBezTo>
                    <a:pt x="120301" y="144159"/>
                    <a:pt x="120301" y="144159"/>
                    <a:pt x="120301" y="144159"/>
                  </a:cubicBezTo>
                  <a:cubicBezTo>
                    <a:pt x="120301" y="144159"/>
                    <a:pt x="120206" y="144159"/>
                    <a:pt x="120206" y="144255"/>
                  </a:cubicBezTo>
                  <a:cubicBezTo>
                    <a:pt x="120206" y="144159"/>
                    <a:pt x="120206" y="144159"/>
                    <a:pt x="120206" y="144159"/>
                  </a:cubicBezTo>
                  <a:close/>
                  <a:moveTo>
                    <a:pt x="158591" y="40242"/>
                  </a:moveTo>
                  <a:cubicBezTo>
                    <a:pt x="158591" y="40242"/>
                    <a:pt x="158591" y="40242"/>
                    <a:pt x="158591" y="40242"/>
                  </a:cubicBezTo>
                  <a:cubicBezTo>
                    <a:pt x="158687" y="40242"/>
                    <a:pt x="158687" y="40337"/>
                    <a:pt x="158782" y="40337"/>
                  </a:cubicBezTo>
                  <a:cubicBezTo>
                    <a:pt x="158782" y="40337"/>
                    <a:pt x="158687" y="40337"/>
                    <a:pt x="158687" y="40337"/>
                  </a:cubicBezTo>
                  <a:cubicBezTo>
                    <a:pt x="158591" y="40337"/>
                    <a:pt x="158591" y="40242"/>
                    <a:pt x="158591" y="40242"/>
                  </a:cubicBezTo>
                  <a:lnTo>
                    <a:pt x="158591" y="40242"/>
                  </a:lnTo>
                  <a:close/>
                  <a:moveTo>
                    <a:pt x="105918" y="89676"/>
                  </a:moveTo>
                  <a:cubicBezTo>
                    <a:pt x="105918" y="89676"/>
                    <a:pt x="105918" y="89676"/>
                    <a:pt x="105918" y="89676"/>
                  </a:cubicBezTo>
                  <a:lnTo>
                    <a:pt x="105918" y="89676"/>
                  </a:lnTo>
                  <a:lnTo>
                    <a:pt x="105918" y="89676"/>
                  </a:lnTo>
                  <a:close/>
                  <a:moveTo>
                    <a:pt x="126778" y="65769"/>
                  </a:moveTo>
                  <a:cubicBezTo>
                    <a:pt x="126778" y="65769"/>
                    <a:pt x="126683" y="65769"/>
                    <a:pt x="126778" y="65769"/>
                  </a:cubicBezTo>
                  <a:cubicBezTo>
                    <a:pt x="126683" y="65769"/>
                    <a:pt x="126778" y="65769"/>
                    <a:pt x="126778" y="65769"/>
                  </a:cubicBezTo>
                  <a:cubicBezTo>
                    <a:pt x="126778" y="65769"/>
                    <a:pt x="126778" y="65769"/>
                    <a:pt x="126778" y="65769"/>
                  </a:cubicBezTo>
                  <a:close/>
                  <a:moveTo>
                    <a:pt x="131064" y="84533"/>
                  </a:moveTo>
                  <a:lnTo>
                    <a:pt x="131064" y="84533"/>
                  </a:lnTo>
                  <a:cubicBezTo>
                    <a:pt x="131064" y="84533"/>
                    <a:pt x="131159" y="84533"/>
                    <a:pt x="131159" y="84533"/>
                  </a:cubicBezTo>
                  <a:cubicBezTo>
                    <a:pt x="131159" y="84533"/>
                    <a:pt x="131159" y="84628"/>
                    <a:pt x="131159" y="84628"/>
                  </a:cubicBezTo>
                  <a:cubicBezTo>
                    <a:pt x="131159" y="84533"/>
                    <a:pt x="131064" y="84533"/>
                    <a:pt x="131064" y="84533"/>
                  </a:cubicBezTo>
                  <a:close/>
                  <a:moveTo>
                    <a:pt x="165164" y="63483"/>
                  </a:moveTo>
                  <a:cubicBezTo>
                    <a:pt x="165164" y="63483"/>
                    <a:pt x="165164" y="63483"/>
                    <a:pt x="165164" y="63483"/>
                  </a:cubicBezTo>
                  <a:cubicBezTo>
                    <a:pt x="165164" y="63483"/>
                    <a:pt x="165164" y="63483"/>
                    <a:pt x="165164" y="63483"/>
                  </a:cubicBezTo>
                  <a:cubicBezTo>
                    <a:pt x="165164" y="63483"/>
                    <a:pt x="165164" y="63483"/>
                    <a:pt x="165164" y="63483"/>
                  </a:cubicBezTo>
                  <a:close/>
                  <a:moveTo>
                    <a:pt x="114300" y="91676"/>
                  </a:moveTo>
                  <a:lnTo>
                    <a:pt x="114300" y="91676"/>
                  </a:lnTo>
                  <a:lnTo>
                    <a:pt x="114300" y="91676"/>
                  </a:lnTo>
                  <a:cubicBezTo>
                    <a:pt x="114205" y="91676"/>
                    <a:pt x="114110" y="91676"/>
                    <a:pt x="114014" y="91581"/>
                  </a:cubicBezTo>
                  <a:cubicBezTo>
                    <a:pt x="114110" y="91486"/>
                    <a:pt x="114110" y="91391"/>
                    <a:pt x="114205" y="91391"/>
                  </a:cubicBezTo>
                  <a:cubicBezTo>
                    <a:pt x="114300" y="91581"/>
                    <a:pt x="114300" y="91581"/>
                    <a:pt x="114300" y="91676"/>
                  </a:cubicBezTo>
                  <a:close/>
                  <a:moveTo>
                    <a:pt x="138970" y="82342"/>
                  </a:moveTo>
                  <a:cubicBezTo>
                    <a:pt x="138875" y="82151"/>
                    <a:pt x="138875" y="81961"/>
                    <a:pt x="138684" y="81771"/>
                  </a:cubicBezTo>
                  <a:cubicBezTo>
                    <a:pt x="138779" y="81771"/>
                    <a:pt x="138875" y="81771"/>
                    <a:pt x="138970" y="81771"/>
                  </a:cubicBezTo>
                  <a:cubicBezTo>
                    <a:pt x="139065" y="81961"/>
                    <a:pt x="139065" y="82151"/>
                    <a:pt x="138970" y="82342"/>
                  </a:cubicBezTo>
                  <a:close/>
                  <a:moveTo>
                    <a:pt x="120206" y="65102"/>
                  </a:moveTo>
                  <a:cubicBezTo>
                    <a:pt x="120110" y="65102"/>
                    <a:pt x="120110" y="65007"/>
                    <a:pt x="120110" y="65007"/>
                  </a:cubicBezTo>
                  <a:cubicBezTo>
                    <a:pt x="120110" y="65007"/>
                    <a:pt x="120110" y="65007"/>
                    <a:pt x="120206" y="65102"/>
                  </a:cubicBezTo>
                  <a:cubicBezTo>
                    <a:pt x="120206" y="65007"/>
                    <a:pt x="120206" y="65007"/>
                    <a:pt x="120206" y="65102"/>
                  </a:cubicBezTo>
                  <a:close/>
                  <a:moveTo>
                    <a:pt x="58960" y="110917"/>
                  </a:moveTo>
                  <a:cubicBezTo>
                    <a:pt x="58960" y="110917"/>
                    <a:pt x="58960" y="111012"/>
                    <a:pt x="58960" y="111012"/>
                  </a:cubicBezTo>
                  <a:cubicBezTo>
                    <a:pt x="58960" y="111012"/>
                    <a:pt x="58865" y="110917"/>
                    <a:pt x="58865" y="110917"/>
                  </a:cubicBezTo>
                  <a:cubicBezTo>
                    <a:pt x="58865" y="110917"/>
                    <a:pt x="58865" y="110917"/>
                    <a:pt x="58960" y="110917"/>
                  </a:cubicBezTo>
                  <a:close/>
                  <a:moveTo>
                    <a:pt x="187262" y="60244"/>
                  </a:moveTo>
                  <a:cubicBezTo>
                    <a:pt x="187262" y="60339"/>
                    <a:pt x="187262" y="60339"/>
                    <a:pt x="187262" y="60244"/>
                  </a:cubicBezTo>
                  <a:cubicBezTo>
                    <a:pt x="187166" y="60244"/>
                    <a:pt x="187166" y="60244"/>
                    <a:pt x="187166" y="60244"/>
                  </a:cubicBezTo>
                  <a:cubicBezTo>
                    <a:pt x="187166" y="60244"/>
                    <a:pt x="187262" y="60149"/>
                    <a:pt x="187262" y="60149"/>
                  </a:cubicBezTo>
                  <a:cubicBezTo>
                    <a:pt x="187357" y="60244"/>
                    <a:pt x="187262" y="60244"/>
                    <a:pt x="187262" y="60244"/>
                  </a:cubicBezTo>
                  <a:close/>
                  <a:moveTo>
                    <a:pt x="133636" y="57196"/>
                  </a:moveTo>
                  <a:cubicBezTo>
                    <a:pt x="132969" y="57196"/>
                    <a:pt x="132493" y="57196"/>
                    <a:pt x="131921" y="57291"/>
                  </a:cubicBezTo>
                  <a:cubicBezTo>
                    <a:pt x="132112" y="57006"/>
                    <a:pt x="132302" y="56720"/>
                    <a:pt x="132398" y="56339"/>
                  </a:cubicBezTo>
                  <a:cubicBezTo>
                    <a:pt x="132874" y="56625"/>
                    <a:pt x="133160" y="56815"/>
                    <a:pt x="133636" y="57196"/>
                  </a:cubicBezTo>
                  <a:close/>
                  <a:moveTo>
                    <a:pt x="110395" y="58244"/>
                  </a:moveTo>
                  <a:cubicBezTo>
                    <a:pt x="110109" y="58339"/>
                    <a:pt x="109919" y="58434"/>
                    <a:pt x="109633" y="58625"/>
                  </a:cubicBezTo>
                  <a:cubicBezTo>
                    <a:pt x="109633" y="58625"/>
                    <a:pt x="109633" y="58530"/>
                    <a:pt x="109538" y="58530"/>
                  </a:cubicBezTo>
                  <a:lnTo>
                    <a:pt x="109538" y="58530"/>
                  </a:lnTo>
                  <a:cubicBezTo>
                    <a:pt x="109823" y="58339"/>
                    <a:pt x="110109" y="58244"/>
                    <a:pt x="110395" y="58244"/>
                  </a:cubicBezTo>
                  <a:close/>
                  <a:moveTo>
                    <a:pt x="52864" y="88914"/>
                  </a:moveTo>
                  <a:cubicBezTo>
                    <a:pt x="52864" y="89009"/>
                    <a:pt x="52864" y="89105"/>
                    <a:pt x="52864" y="89200"/>
                  </a:cubicBezTo>
                  <a:cubicBezTo>
                    <a:pt x="52864" y="89105"/>
                    <a:pt x="52864" y="89009"/>
                    <a:pt x="52864" y="88914"/>
                  </a:cubicBezTo>
                  <a:cubicBezTo>
                    <a:pt x="52864" y="88914"/>
                    <a:pt x="52864" y="88914"/>
                    <a:pt x="52864" y="88914"/>
                  </a:cubicBezTo>
                  <a:close/>
                  <a:moveTo>
                    <a:pt x="56483" y="93486"/>
                  </a:moveTo>
                  <a:cubicBezTo>
                    <a:pt x="56483" y="93486"/>
                    <a:pt x="56483" y="93486"/>
                    <a:pt x="56483" y="93486"/>
                  </a:cubicBezTo>
                  <a:cubicBezTo>
                    <a:pt x="56579" y="93486"/>
                    <a:pt x="56483" y="93486"/>
                    <a:pt x="56483" y="93486"/>
                  </a:cubicBezTo>
                  <a:cubicBezTo>
                    <a:pt x="56483" y="93486"/>
                    <a:pt x="56483" y="93486"/>
                    <a:pt x="56483" y="93486"/>
                  </a:cubicBezTo>
                  <a:close/>
                  <a:moveTo>
                    <a:pt x="172117" y="32050"/>
                  </a:moveTo>
                  <a:cubicBezTo>
                    <a:pt x="172403" y="31669"/>
                    <a:pt x="172307" y="31383"/>
                    <a:pt x="172403" y="31098"/>
                  </a:cubicBezTo>
                  <a:cubicBezTo>
                    <a:pt x="172403" y="31193"/>
                    <a:pt x="172498" y="31193"/>
                    <a:pt x="172498" y="31288"/>
                  </a:cubicBezTo>
                  <a:cubicBezTo>
                    <a:pt x="172307" y="31479"/>
                    <a:pt x="172307" y="31764"/>
                    <a:pt x="172117" y="32050"/>
                  </a:cubicBezTo>
                  <a:close/>
                  <a:moveTo>
                    <a:pt x="81153" y="87390"/>
                  </a:moveTo>
                  <a:cubicBezTo>
                    <a:pt x="81344" y="87676"/>
                    <a:pt x="81344" y="87962"/>
                    <a:pt x="81534" y="88248"/>
                  </a:cubicBezTo>
                  <a:cubicBezTo>
                    <a:pt x="81534" y="88248"/>
                    <a:pt x="81534" y="88248"/>
                    <a:pt x="81629" y="88248"/>
                  </a:cubicBezTo>
                  <a:cubicBezTo>
                    <a:pt x="81629" y="88248"/>
                    <a:pt x="81629" y="88248"/>
                    <a:pt x="81629" y="88248"/>
                  </a:cubicBezTo>
                  <a:lnTo>
                    <a:pt x="81629" y="88248"/>
                  </a:lnTo>
                  <a:lnTo>
                    <a:pt x="81629" y="88248"/>
                  </a:lnTo>
                  <a:lnTo>
                    <a:pt x="81534" y="88152"/>
                  </a:lnTo>
                  <a:cubicBezTo>
                    <a:pt x="81248" y="88057"/>
                    <a:pt x="81058" y="87867"/>
                    <a:pt x="80867" y="87771"/>
                  </a:cubicBezTo>
                  <a:cubicBezTo>
                    <a:pt x="80963" y="87771"/>
                    <a:pt x="81058" y="87581"/>
                    <a:pt x="81153" y="87390"/>
                  </a:cubicBezTo>
                  <a:close/>
                  <a:moveTo>
                    <a:pt x="37433" y="96153"/>
                  </a:moveTo>
                  <a:cubicBezTo>
                    <a:pt x="37338" y="96153"/>
                    <a:pt x="37338" y="96153"/>
                    <a:pt x="37243" y="96058"/>
                  </a:cubicBezTo>
                  <a:cubicBezTo>
                    <a:pt x="37338" y="96058"/>
                    <a:pt x="37433" y="95963"/>
                    <a:pt x="37529" y="95963"/>
                  </a:cubicBezTo>
                  <a:cubicBezTo>
                    <a:pt x="37433" y="96058"/>
                    <a:pt x="37433" y="96058"/>
                    <a:pt x="37433" y="96153"/>
                  </a:cubicBezTo>
                  <a:cubicBezTo>
                    <a:pt x="37433" y="96153"/>
                    <a:pt x="37433" y="96153"/>
                    <a:pt x="37433" y="96153"/>
                  </a:cubicBezTo>
                  <a:close/>
                  <a:moveTo>
                    <a:pt x="147161" y="117680"/>
                  </a:moveTo>
                  <a:cubicBezTo>
                    <a:pt x="147161" y="117680"/>
                    <a:pt x="147066" y="117680"/>
                    <a:pt x="147161" y="117680"/>
                  </a:cubicBezTo>
                  <a:cubicBezTo>
                    <a:pt x="147161" y="117680"/>
                    <a:pt x="147161" y="117680"/>
                    <a:pt x="147161" y="117680"/>
                  </a:cubicBezTo>
                  <a:cubicBezTo>
                    <a:pt x="147161" y="117680"/>
                    <a:pt x="147161" y="117680"/>
                    <a:pt x="147161" y="117680"/>
                  </a:cubicBezTo>
                  <a:close/>
                  <a:moveTo>
                    <a:pt x="176403" y="131300"/>
                  </a:moveTo>
                  <a:cubicBezTo>
                    <a:pt x="176403" y="131396"/>
                    <a:pt x="176403" y="131491"/>
                    <a:pt x="176403" y="131586"/>
                  </a:cubicBezTo>
                  <a:cubicBezTo>
                    <a:pt x="176308" y="131586"/>
                    <a:pt x="176308" y="131586"/>
                    <a:pt x="176213" y="131682"/>
                  </a:cubicBezTo>
                  <a:cubicBezTo>
                    <a:pt x="176403" y="131491"/>
                    <a:pt x="176403" y="131396"/>
                    <a:pt x="176403" y="131300"/>
                  </a:cubicBezTo>
                  <a:close/>
                  <a:moveTo>
                    <a:pt x="189833" y="47100"/>
                  </a:moveTo>
                  <a:cubicBezTo>
                    <a:pt x="189452" y="47195"/>
                    <a:pt x="189071" y="47195"/>
                    <a:pt x="188690" y="47290"/>
                  </a:cubicBezTo>
                  <a:cubicBezTo>
                    <a:pt x="188690" y="47290"/>
                    <a:pt x="188690" y="47290"/>
                    <a:pt x="188690" y="47195"/>
                  </a:cubicBezTo>
                  <a:cubicBezTo>
                    <a:pt x="189071" y="47290"/>
                    <a:pt x="189452" y="47290"/>
                    <a:pt x="189833" y="47100"/>
                  </a:cubicBezTo>
                  <a:cubicBezTo>
                    <a:pt x="189738" y="47100"/>
                    <a:pt x="189738" y="47100"/>
                    <a:pt x="189833" y="47100"/>
                  </a:cubicBezTo>
                  <a:close/>
                  <a:moveTo>
                    <a:pt x="148495" y="36717"/>
                  </a:moveTo>
                  <a:cubicBezTo>
                    <a:pt x="148495" y="36717"/>
                    <a:pt x="148495" y="36717"/>
                    <a:pt x="148495" y="36717"/>
                  </a:cubicBezTo>
                  <a:cubicBezTo>
                    <a:pt x="148495" y="36717"/>
                    <a:pt x="148495" y="36813"/>
                    <a:pt x="148495" y="36813"/>
                  </a:cubicBezTo>
                  <a:cubicBezTo>
                    <a:pt x="148495" y="36813"/>
                    <a:pt x="148495" y="36717"/>
                    <a:pt x="148495" y="36717"/>
                  </a:cubicBezTo>
                  <a:close/>
                  <a:moveTo>
                    <a:pt x="129064" y="47576"/>
                  </a:moveTo>
                  <a:cubicBezTo>
                    <a:pt x="129064" y="47576"/>
                    <a:pt x="129064" y="47671"/>
                    <a:pt x="129064" y="47576"/>
                  </a:cubicBezTo>
                  <a:cubicBezTo>
                    <a:pt x="129064" y="47671"/>
                    <a:pt x="129064" y="47671"/>
                    <a:pt x="129064" y="47576"/>
                  </a:cubicBezTo>
                  <a:cubicBezTo>
                    <a:pt x="129064" y="47671"/>
                    <a:pt x="129064" y="47671"/>
                    <a:pt x="129064" y="47576"/>
                  </a:cubicBezTo>
                  <a:cubicBezTo>
                    <a:pt x="129064" y="47576"/>
                    <a:pt x="128969" y="47576"/>
                    <a:pt x="129064" y="47576"/>
                  </a:cubicBezTo>
                  <a:cubicBezTo>
                    <a:pt x="129064" y="47576"/>
                    <a:pt x="129064" y="47576"/>
                    <a:pt x="129064" y="47576"/>
                  </a:cubicBezTo>
                  <a:close/>
                  <a:moveTo>
                    <a:pt x="100965" y="54910"/>
                  </a:moveTo>
                  <a:cubicBezTo>
                    <a:pt x="100965" y="54910"/>
                    <a:pt x="100965" y="54910"/>
                    <a:pt x="100965" y="54910"/>
                  </a:cubicBezTo>
                  <a:cubicBezTo>
                    <a:pt x="100965" y="54910"/>
                    <a:pt x="100870" y="54910"/>
                    <a:pt x="100870" y="54910"/>
                  </a:cubicBezTo>
                  <a:cubicBezTo>
                    <a:pt x="100870" y="54910"/>
                    <a:pt x="100965" y="54910"/>
                    <a:pt x="100965" y="54910"/>
                  </a:cubicBezTo>
                  <a:lnTo>
                    <a:pt x="100965" y="54910"/>
                  </a:lnTo>
                  <a:lnTo>
                    <a:pt x="100965" y="54910"/>
                  </a:lnTo>
                  <a:close/>
                  <a:moveTo>
                    <a:pt x="20765" y="114727"/>
                  </a:moveTo>
                  <a:lnTo>
                    <a:pt x="20765" y="114727"/>
                  </a:lnTo>
                  <a:lnTo>
                    <a:pt x="20765" y="114727"/>
                  </a:lnTo>
                  <a:lnTo>
                    <a:pt x="20765" y="114727"/>
                  </a:lnTo>
                  <a:close/>
                  <a:moveTo>
                    <a:pt x="65437" y="145302"/>
                  </a:moveTo>
                  <a:cubicBezTo>
                    <a:pt x="65437" y="145302"/>
                    <a:pt x="65437" y="145398"/>
                    <a:pt x="65532" y="145398"/>
                  </a:cubicBezTo>
                  <a:cubicBezTo>
                    <a:pt x="65532" y="145398"/>
                    <a:pt x="65627" y="145302"/>
                    <a:pt x="65627" y="145302"/>
                  </a:cubicBezTo>
                  <a:cubicBezTo>
                    <a:pt x="65627" y="145398"/>
                    <a:pt x="65532" y="145398"/>
                    <a:pt x="65532" y="145493"/>
                  </a:cubicBezTo>
                  <a:cubicBezTo>
                    <a:pt x="65532" y="145493"/>
                    <a:pt x="65532" y="145398"/>
                    <a:pt x="65532" y="145398"/>
                  </a:cubicBezTo>
                  <a:cubicBezTo>
                    <a:pt x="65437" y="145398"/>
                    <a:pt x="65437" y="145398"/>
                    <a:pt x="65342" y="145398"/>
                  </a:cubicBezTo>
                  <a:cubicBezTo>
                    <a:pt x="65342" y="145398"/>
                    <a:pt x="65342" y="145398"/>
                    <a:pt x="65437" y="145302"/>
                  </a:cubicBezTo>
                  <a:close/>
                  <a:moveTo>
                    <a:pt x="119729" y="141016"/>
                  </a:moveTo>
                  <a:cubicBezTo>
                    <a:pt x="119729" y="141016"/>
                    <a:pt x="119729" y="141016"/>
                    <a:pt x="119729" y="141016"/>
                  </a:cubicBezTo>
                  <a:cubicBezTo>
                    <a:pt x="119729" y="141016"/>
                    <a:pt x="119729" y="141016"/>
                    <a:pt x="119729" y="141016"/>
                  </a:cubicBezTo>
                  <a:cubicBezTo>
                    <a:pt x="119729" y="141016"/>
                    <a:pt x="119729" y="141016"/>
                    <a:pt x="119729" y="141016"/>
                  </a:cubicBezTo>
                  <a:close/>
                  <a:moveTo>
                    <a:pt x="186404" y="121775"/>
                  </a:moveTo>
                  <a:cubicBezTo>
                    <a:pt x="186404" y="121585"/>
                    <a:pt x="186309" y="121299"/>
                    <a:pt x="186309" y="121109"/>
                  </a:cubicBezTo>
                  <a:cubicBezTo>
                    <a:pt x="186500" y="121109"/>
                    <a:pt x="186595" y="121109"/>
                    <a:pt x="186785" y="121109"/>
                  </a:cubicBezTo>
                  <a:cubicBezTo>
                    <a:pt x="186595" y="121299"/>
                    <a:pt x="186500" y="121585"/>
                    <a:pt x="186404" y="121775"/>
                  </a:cubicBezTo>
                  <a:close/>
                  <a:moveTo>
                    <a:pt x="190405" y="37098"/>
                  </a:moveTo>
                  <a:cubicBezTo>
                    <a:pt x="190405" y="37098"/>
                    <a:pt x="190500" y="37098"/>
                    <a:pt x="190500" y="37098"/>
                  </a:cubicBezTo>
                  <a:cubicBezTo>
                    <a:pt x="190500" y="37194"/>
                    <a:pt x="190405" y="37194"/>
                    <a:pt x="190405" y="37194"/>
                  </a:cubicBezTo>
                  <a:cubicBezTo>
                    <a:pt x="190500" y="37194"/>
                    <a:pt x="190500" y="37194"/>
                    <a:pt x="190405" y="37098"/>
                  </a:cubicBezTo>
                  <a:close/>
                  <a:moveTo>
                    <a:pt x="107156" y="29764"/>
                  </a:moveTo>
                  <a:cubicBezTo>
                    <a:pt x="107156" y="29764"/>
                    <a:pt x="107156" y="29764"/>
                    <a:pt x="107156" y="29764"/>
                  </a:cubicBezTo>
                  <a:cubicBezTo>
                    <a:pt x="107156" y="29859"/>
                    <a:pt x="107156" y="29859"/>
                    <a:pt x="107156" y="29764"/>
                  </a:cubicBezTo>
                  <a:cubicBezTo>
                    <a:pt x="107156" y="29764"/>
                    <a:pt x="107156" y="29764"/>
                    <a:pt x="107156" y="29764"/>
                  </a:cubicBezTo>
                  <a:close/>
                  <a:moveTo>
                    <a:pt x="107156" y="29859"/>
                  </a:moveTo>
                  <a:cubicBezTo>
                    <a:pt x="107156" y="29955"/>
                    <a:pt x="107061" y="29955"/>
                    <a:pt x="107061" y="29955"/>
                  </a:cubicBezTo>
                  <a:cubicBezTo>
                    <a:pt x="107061" y="29859"/>
                    <a:pt x="106966" y="29859"/>
                    <a:pt x="106966" y="29764"/>
                  </a:cubicBezTo>
                  <a:cubicBezTo>
                    <a:pt x="107061" y="29764"/>
                    <a:pt x="107061" y="29764"/>
                    <a:pt x="107156" y="29859"/>
                  </a:cubicBezTo>
                  <a:close/>
                  <a:moveTo>
                    <a:pt x="86392" y="66531"/>
                  </a:moveTo>
                  <a:cubicBezTo>
                    <a:pt x="86392" y="66531"/>
                    <a:pt x="86487" y="66626"/>
                    <a:pt x="86487" y="66626"/>
                  </a:cubicBezTo>
                  <a:cubicBezTo>
                    <a:pt x="86487" y="66626"/>
                    <a:pt x="86392" y="66626"/>
                    <a:pt x="86392" y="66531"/>
                  </a:cubicBezTo>
                  <a:cubicBezTo>
                    <a:pt x="86392" y="66626"/>
                    <a:pt x="86392" y="66531"/>
                    <a:pt x="86392" y="66531"/>
                  </a:cubicBezTo>
                  <a:close/>
                  <a:moveTo>
                    <a:pt x="164021" y="21668"/>
                  </a:moveTo>
                  <a:cubicBezTo>
                    <a:pt x="164021" y="21668"/>
                    <a:pt x="164021" y="21668"/>
                    <a:pt x="164021" y="21668"/>
                  </a:cubicBezTo>
                  <a:lnTo>
                    <a:pt x="164021" y="21668"/>
                  </a:lnTo>
                  <a:cubicBezTo>
                    <a:pt x="164021" y="21668"/>
                    <a:pt x="164021" y="21668"/>
                    <a:pt x="164021" y="21668"/>
                  </a:cubicBezTo>
                  <a:cubicBezTo>
                    <a:pt x="164021" y="21668"/>
                    <a:pt x="164021" y="21668"/>
                    <a:pt x="164021" y="21668"/>
                  </a:cubicBezTo>
                  <a:close/>
                  <a:moveTo>
                    <a:pt x="155258" y="27954"/>
                  </a:moveTo>
                  <a:cubicBezTo>
                    <a:pt x="155067" y="28431"/>
                    <a:pt x="155258" y="28907"/>
                    <a:pt x="155448" y="29383"/>
                  </a:cubicBezTo>
                  <a:lnTo>
                    <a:pt x="155448" y="29383"/>
                  </a:lnTo>
                  <a:lnTo>
                    <a:pt x="155448" y="29383"/>
                  </a:lnTo>
                  <a:cubicBezTo>
                    <a:pt x="155353" y="28907"/>
                    <a:pt x="155353" y="28431"/>
                    <a:pt x="155258" y="27954"/>
                  </a:cubicBezTo>
                  <a:lnTo>
                    <a:pt x="155258" y="27954"/>
                  </a:lnTo>
                  <a:close/>
                  <a:moveTo>
                    <a:pt x="120872" y="24621"/>
                  </a:moveTo>
                  <a:lnTo>
                    <a:pt x="120872" y="24621"/>
                  </a:lnTo>
                  <a:cubicBezTo>
                    <a:pt x="120872" y="24621"/>
                    <a:pt x="120872" y="24621"/>
                    <a:pt x="120872" y="24621"/>
                  </a:cubicBezTo>
                  <a:cubicBezTo>
                    <a:pt x="120872" y="24621"/>
                    <a:pt x="120872" y="24621"/>
                    <a:pt x="120872" y="24621"/>
                  </a:cubicBezTo>
                  <a:cubicBezTo>
                    <a:pt x="120872" y="24525"/>
                    <a:pt x="120967" y="24525"/>
                    <a:pt x="121063" y="24430"/>
                  </a:cubicBezTo>
                  <a:cubicBezTo>
                    <a:pt x="121063" y="24525"/>
                    <a:pt x="121158" y="24525"/>
                    <a:pt x="121158" y="24621"/>
                  </a:cubicBezTo>
                  <a:cubicBezTo>
                    <a:pt x="121063" y="24621"/>
                    <a:pt x="120967" y="24621"/>
                    <a:pt x="120872" y="24621"/>
                  </a:cubicBezTo>
                  <a:close/>
                  <a:moveTo>
                    <a:pt x="73247" y="158637"/>
                  </a:moveTo>
                  <a:cubicBezTo>
                    <a:pt x="73438" y="158733"/>
                    <a:pt x="73628" y="158733"/>
                    <a:pt x="73914" y="158828"/>
                  </a:cubicBezTo>
                  <a:cubicBezTo>
                    <a:pt x="73914" y="158923"/>
                    <a:pt x="73819" y="158923"/>
                    <a:pt x="73724" y="159018"/>
                  </a:cubicBezTo>
                  <a:cubicBezTo>
                    <a:pt x="73533" y="158828"/>
                    <a:pt x="73342" y="158733"/>
                    <a:pt x="73247" y="158637"/>
                  </a:cubicBezTo>
                  <a:close/>
                  <a:moveTo>
                    <a:pt x="128969" y="155684"/>
                  </a:moveTo>
                  <a:cubicBezTo>
                    <a:pt x="128969" y="155684"/>
                    <a:pt x="128969" y="155780"/>
                    <a:pt x="129064" y="155780"/>
                  </a:cubicBezTo>
                  <a:cubicBezTo>
                    <a:pt x="129064" y="155780"/>
                    <a:pt x="128969" y="155684"/>
                    <a:pt x="128969" y="155684"/>
                  </a:cubicBezTo>
                  <a:cubicBezTo>
                    <a:pt x="128969" y="155684"/>
                    <a:pt x="128969" y="155684"/>
                    <a:pt x="128969" y="155684"/>
                  </a:cubicBezTo>
                  <a:close/>
                  <a:moveTo>
                    <a:pt x="206502" y="93200"/>
                  </a:moveTo>
                  <a:cubicBezTo>
                    <a:pt x="206502" y="93105"/>
                    <a:pt x="206502" y="93105"/>
                    <a:pt x="206502" y="93200"/>
                  </a:cubicBezTo>
                  <a:cubicBezTo>
                    <a:pt x="206883" y="92724"/>
                    <a:pt x="207169" y="92248"/>
                    <a:pt x="207550" y="91772"/>
                  </a:cubicBezTo>
                  <a:lnTo>
                    <a:pt x="207550" y="91772"/>
                  </a:lnTo>
                  <a:cubicBezTo>
                    <a:pt x="206978" y="92058"/>
                    <a:pt x="206692" y="92534"/>
                    <a:pt x="206502" y="93200"/>
                  </a:cubicBezTo>
                  <a:close/>
                  <a:moveTo>
                    <a:pt x="63056" y="49005"/>
                  </a:moveTo>
                  <a:cubicBezTo>
                    <a:pt x="63056" y="49005"/>
                    <a:pt x="63056" y="49005"/>
                    <a:pt x="63056" y="49005"/>
                  </a:cubicBezTo>
                  <a:cubicBezTo>
                    <a:pt x="63056" y="49005"/>
                    <a:pt x="63056" y="49005"/>
                    <a:pt x="63056" y="49005"/>
                  </a:cubicBezTo>
                  <a:lnTo>
                    <a:pt x="63056" y="49005"/>
                  </a:lnTo>
                  <a:lnTo>
                    <a:pt x="63056" y="49005"/>
                  </a:lnTo>
                  <a:close/>
                  <a:moveTo>
                    <a:pt x="39053" y="152446"/>
                  </a:moveTo>
                  <a:cubicBezTo>
                    <a:pt x="39053" y="152541"/>
                    <a:pt x="39053" y="152541"/>
                    <a:pt x="39053" y="152637"/>
                  </a:cubicBezTo>
                  <a:cubicBezTo>
                    <a:pt x="38957" y="152637"/>
                    <a:pt x="38862" y="152637"/>
                    <a:pt x="38767" y="152541"/>
                  </a:cubicBezTo>
                  <a:cubicBezTo>
                    <a:pt x="38862" y="152541"/>
                    <a:pt x="38957" y="152541"/>
                    <a:pt x="39053" y="152446"/>
                  </a:cubicBezTo>
                  <a:close/>
                  <a:moveTo>
                    <a:pt x="56864" y="164448"/>
                  </a:moveTo>
                  <a:cubicBezTo>
                    <a:pt x="56864" y="164448"/>
                    <a:pt x="56864" y="164448"/>
                    <a:pt x="56864" y="164448"/>
                  </a:cubicBezTo>
                  <a:cubicBezTo>
                    <a:pt x="56864" y="164448"/>
                    <a:pt x="56864" y="164448"/>
                    <a:pt x="56864" y="164448"/>
                  </a:cubicBezTo>
                  <a:cubicBezTo>
                    <a:pt x="56864" y="164448"/>
                    <a:pt x="56864" y="164448"/>
                    <a:pt x="56864" y="164448"/>
                  </a:cubicBezTo>
                  <a:close/>
                  <a:moveTo>
                    <a:pt x="52007" y="50529"/>
                  </a:moveTo>
                  <a:cubicBezTo>
                    <a:pt x="52007" y="50624"/>
                    <a:pt x="52007" y="50624"/>
                    <a:pt x="52007" y="50529"/>
                  </a:cubicBezTo>
                  <a:cubicBezTo>
                    <a:pt x="51911" y="50624"/>
                    <a:pt x="51911" y="50624"/>
                    <a:pt x="52007" y="50529"/>
                  </a:cubicBezTo>
                  <a:cubicBezTo>
                    <a:pt x="51911" y="50529"/>
                    <a:pt x="51911" y="50529"/>
                    <a:pt x="52007" y="50529"/>
                  </a:cubicBezTo>
                  <a:close/>
                  <a:moveTo>
                    <a:pt x="8954" y="111584"/>
                  </a:moveTo>
                  <a:cubicBezTo>
                    <a:pt x="8954" y="111584"/>
                    <a:pt x="8954" y="111584"/>
                    <a:pt x="8954" y="111584"/>
                  </a:cubicBezTo>
                  <a:cubicBezTo>
                    <a:pt x="8954" y="111584"/>
                    <a:pt x="8954" y="111584"/>
                    <a:pt x="8954" y="111584"/>
                  </a:cubicBezTo>
                  <a:cubicBezTo>
                    <a:pt x="8954" y="111584"/>
                    <a:pt x="8954" y="111584"/>
                    <a:pt x="8954" y="111584"/>
                  </a:cubicBezTo>
                  <a:close/>
                  <a:moveTo>
                    <a:pt x="8573" y="131015"/>
                  </a:moveTo>
                  <a:lnTo>
                    <a:pt x="8573" y="131015"/>
                  </a:lnTo>
                  <a:lnTo>
                    <a:pt x="8573" y="131015"/>
                  </a:lnTo>
                  <a:lnTo>
                    <a:pt x="8573" y="131015"/>
                  </a:lnTo>
                  <a:close/>
                  <a:moveTo>
                    <a:pt x="29337" y="171020"/>
                  </a:moveTo>
                  <a:cubicBezTo>
                    <a:pt x="29623" y="170639"/>
                    <a:pt x="29813" y="170353"/>
                    <a:pt x="30099" y="169972"/>
                  </a:cubicBezTo>
                  <a:lnTo>
                    <a:pt x="30099" y="169972"/>
                  </a:lnTo>
                  <a:cubicBezTo>
                    <a:pt x="29718" y="170163"/>
                    <a:pt x="29528" y="170639"/>
                    <a:pt x="29337" y="171020"/>
                  </a:cubicBezTo>
                  <a:lnTo>
                    <a:pt x="29337" y="171020"/>
                  </a:lnTo>
                  <a:close/>
                  <a:moveTo>
                    <a:pt x="211455" y="94058"/>
                  </a:moveTo>
                  <a:lnTo>
                    <a:pt x="211455" y="94058"/>
                  </a:lnTo>
                  <a:lnTo>
                    <a:pt x="211455" y="94058"/>
                  </a:lnTo>
                  <a:cubicBezTo>
                    <a:pt x="211455" y="93963"/>
                    <a:pt x="211550" y="93963"/>
                    <a:pt x="211455" y="94058"/>
                  </a:cubicBezTo>
                  <a:cubicBezTo>
                    <a:pt x="211455" y="94058"/>
                    <a:pt x="211550" y="94153"/>
                    <a:pt x="211455" y="94248"/>
                  </a:cubicBezTo>
                  <a:cubicBezTo>
                    <a:pt x="211455" y="94153"/>
                    <a:pt x="211455" y="94058"/>
                    <a:pt x="211455" y="94058"/>
                  </a:cubicBezTo>
                  <a:close/>
                  <a:moveTo>
                    <a:pt x="161925" y="154351"/>
                  </a:moveTo>
                  <a:cubicBezTo>
                    <a:pt x="161925" y="154351"/>
                    <a:pt x="161925" y="154256"/>
                    <a:pt x="161925" y="154351"/>
                  </a:cubicBezTo>
                  <a:cubicBezTo>
                    <a:pt x="162020" y="154256"/>
                    <a:pt x="162020" y="154256"/>
                    <a:pt x="161925" y="154351"/>
                  </a:cubicBezTo>
                  <a:lnTo>
                    <a:pt x="161925" y="154351"/>
                  </a:lnTo>
                  <a:cubicBezTo>
                    <a:pt x="161925" y="154446"/>
                    <a:pt x="161925" y="154542"/>
                    <a:pt x="161925" y="154637"/>
                  </a:cubicBezTo>
                  <a:cubicBezTo>
                    <a:pt x="161830" y="154542"/>
                    <a:pt x="161735" y="154542"/>
                    <a:pt x="161639" y="154542"/>
                  </a:cubicBezTo>
                  <a:cubicBezTo>
                    <a:pt x="161735" y="154446"/>
                    <a:pt x="161830" y="154446"/>
                    <a:pt x="161925" y="154351"/>
                  </a:cubicBezTo>
                  <a:close/>
                  <a:moveTo>
                    <a:pt x="100108" y="14619"/>
                  </a:moveTo>
                  <a:cubicBezTo>
                    <a:pt x="100108" y="14619"/>
                    <a:pt x="100108" y="14619"/>
                    <a:pt x="100108" y="14619"/>
                  </a:cubicBezTo>
                  <a:cubicBezTo>
                    <a:pt x="100108" y="14619"/>
                    <a:pt x="100108" y="14619"/>
                    <a:pt x="100108" y="14619"/>
                  </a:cubicBezTo>
                  <a:cubicBezTo>
                    <a:pt x="100108" y="14619"/>
                    <a:pt x="100108" y="14619"/>
                    <a:pt x="100108" y="14619"/>
                  </a:cubicBezTo>
                  <a:close/>
                  <a:moveTo>
                    <a:pt x="18098" y="73198"/>
                  </a:moveTo>
                  <a:cubicBezTo>
                    <a:pt x="18098" y="73198"/>
                    <a:pt x="18098" y="73198"/>
                    <a:pt x="18098" y="73198"/>
                  </a:cubicBezTo>
                  <a:cubicBezTo>
                    <a:pt x="18098" y="73198"/>
                    <a:pt x="17717" y="72817"/>
                    <a:pt x="17717" y="72817"/>
                  </a:cubicBezTo>
                  <a:cubicBezTo>
                    <a:pt x="17812" y="73008"/>
                    <a:pt x="18002" y="73008"/>
                    <a:pt x="18098" y="7319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AAE9728-3510-4EB8-9492-933A86D6CD61}"/>
                </a:ext>
              </a:extLst>
            </p:cNvPr>
            <p:cNvSpPr/>
            <p:nvPr/>
          </p:nvSpPr>
          <p:spPr>
            <a:xfrm>
              <a:off x="5356834" y="2862914"/>
              <a:ext cx="180547" cy="223354"/>
            </a:xfrm>
            <a:custGeom>
              <a:avLst/>
              <a:gdLst>
                <a:gd name="connsiteX0" fmla="*/ 4025 w 180547"/>
                <a:gd name="connsiteY0" fmla="*/ 108409 h 223354"/>
                <a:gd name="connsiteX1" fmla="*/ 4025 w 180547"/>
                <a:gd name="connsiteY1" fmla="*/ 108409 h 223354"/>
                <a:gd name="connsiteX2" fmla="*/ 4025 w 180547"/>
                <a:gd name="connsiteY2" fmla="*/ 108409 h 223354"/>
                <a:gd name="connsiteX3" fmla="*/ 7169 w 180547"/>
                <a:gd name="connsiteY3" fmla="*/ 120982 h 223354"/>
                <a:gd name="connsiteX4" fmla="*/ 12884 w 180547"/>
                <a:gd name="connsiteY4" fmla="*/ 137841 h 223354"/>
                <a:gd name="connsiteX5" fmla="*/ 12884 w 180547"/>
                <a:gd name="connsiteY5" fmla="*/ 137841 h 223354"/>
                <a:gd name="connsiteX6" fmla="*/ 12884 w 180547"/>
                <a:gd name="connsiteY6" fmla="*/ 137841 h 223354"/>
                <a:gd name="connsiteX7" fmla="*/ 17456 w 180547"/>
                <a:gd name="connsiteY7" fmla="*/ 148509 h 223354"/>
                <a:gd name="connsiteX8" fmla="*/ 17456 w 180547"/>
                <a:gd name="connsiteY8" fmla="*/ 148509 h 223354"/>
                <a:gd name="connsiteX9" fmla="*/ 19170 w 180547"/>
                <a:gd name="connsiteY9" fmla="*/ 151557 h 223354"/>
                <a:gd name="connsiteX10" fmla="*/ 23837 w 180547"/>
                <a:gd name="connsiteY10" fmla="*/ 160511 h 223354"/>
                <a:gd name="connsiteX11" fmla="*/ 23837 w 180547"/>
                <a:gd name="connsiteY11" fmla="*/ 160511 h 223354"/>
                <a:gd name="connsiteX12" fmla="*/ 31934 w 180547"/>
                <a:gd name="connsiteY12" fmla="*/ 173941 h 223354"/>
                <a:gd name="connsiteX13" fmla="*/ 31934 w 180547"/>
                <a:gd name="connsiteY13" fmla="*/ 173941 h 223354"/>
                <a:gd name="connsiteX14" fmla="*/ 36315 w 180547"/>
                <a:gd name="connsiteY14" fmla="*/ 180037 h 223354"/>
                <a:gd name="connsiteX15" fmla="*/ 36315 w 180547"/>
                <a:gd name="connsiteY15" fmla="*/ 180037 h 223354"/>
                <a:gd name="connsiteX16" fmla="*/ 38125 w 180547"/>
                <a:gd name="connsiteY16" fmla="*/ 182799 h 223354"/>
                <a:gd name="connsiteX17" fmla="*/ 38125 w 180547"/>
                <a:gd name="connsiteY17" fmla="*/ 182799 h 223354"/>
                <a:gd name="connsiteX18" fmla="*/ 38125 w 180547"/>
                <a:gd name="connsiteY18" fmla="*/ 182799 h 223354"/>
                <a:gd name="connsiteX19" fmla="*/ 41840 w 180547"/>
                <a:gd name="connsiteY19" fmla="*/ 186990 h 223354"/>
                <a:gd name="connsiteX20" fmla="*/ 41840 w 180547"/>
                <a:gd name="connsiteY20" fmla="*/ 186990 h 223354"/>
                <a:gd name="connsiteX21" fmla="*/ 48031 w 180547"/>
                <a:gd name="connsiteY21" fmla="*/ 194039 h 223354"/>
                <a:gd name="connsiteX22" fmla="*/ 52317 w 180547"/>
                <a:gd name="connsiteY22" fmla="*/ 198230 h 223354"/>
                <a:gd name="connsiteX23" fmla="*/ 52317 w 180547"/>
                <a:gd name="connsiteY23" fmla="*/ 198230 h 223354"/>
                <a:gd name="connsiteX24" fmla="*/ 52317 w 180547"/>
                <a:gd name="connsiteY24" fmla="*/ 198230 h 223354"/>
                <a:gd name="connsiteX25" fmla="*/ 55556 w 180547"/>
                <a:gd name="connsiteY25" fmla="*/ 201087 h 223354"/>
                <a:gd name="connsiteX26" fmla="*/ 68129 w 180547"/>
                <a:gd name="connsiteY26" fmla="*/ 210231 h 223354"/>
                <a:gd name="connsiteX27" fmla="*/ 68129 w 180547"/>
                <a:gd name="connsiteY27" fmla="*/ 210231 h 223354"/>
                <a:gd name="connsiteX28" fmla="*/ 85274 w 180547"/>
                <a:gd name="connsiteY28" fmla="*/ 218137 h 223354"/>
                <a:gd name="connsiteX29" fmla="*/ 85274 w 180547"/>
                <a:gd name="connsiteY29" fmla="*/ 218137 h 223354"/>
                <a:gd name="connsiteX30" fmla="*/ 106991 w 180547"/>
                <a:gd name="connsiteY30" fmla="*/ 222518 h 223354"/>
                <a:gd name="connsiteX31" fmla="*/ 124707 w 180547"/>
                <a:gd name="connsiteY31" fmla="*/ 221661 h 223354"/>
                <a:gd name="connsiteX32" fmla="*/ 132422 w 180547"/>
                <a:gd name="connsiteY32" fmla="*/ 220518 h 223354"/>
                <a:gd name="connsiteX33" fmla="*/ 130803 w 180547"/>
                <a:gd name="connsiteY33" fmla="*/ 219280 h 223354"/>
                <a:gd name="connsiteX34" fmla="*/ 130803 w 180547"/>
                <a:gd name="connsiteY34" fmla="*/ 219280 h 223354"/>
                <a:gd name="connsiteX35" fmla="*/ 132422 w 180547"/>
                <a:gd name="connsiteY35" fmla="*/ 220518 h 223354"/>
                <a:gd name="connsiteX36" fmla="*/ 143281 w 180547"/>
                <a:gd name="connsiteY36" fmla="*/ 216041 h 223354"/>
                <a:gd name="connsiteX37" fmla="*/ 143281 w 180547"/>
                <a:gd name="connsiteY37" fmla="*/ 216041 h 223354"/>
                <a:gd name="connsiteX38" fmla="*/ 143281 w 180547"/>
                <a:gd name="connsiteY38" fmla="*/ 216041 h 223354"/>
                <a:gd name="connsiteX39" fmla="*/ 153473 w 180547"/>
                <a:gd name="connsiteY39" fmla="*/ 209659 h 223354"/>
                <a:gd name="connsiteX40" fmla="*/ 166712 w 180547"/>
                <a:gd name="connsiteY40" fmla="*/ 198134 h 223354"/>
                <a:gd name="connsiteX41" fmla="*/ 171951 w 180547"/>
                <a:gd name="connsiteY41" fmla="*/ 189371 h 223354"/>
                <a:gd name="connsiteX42" fmla="*/ 174332 w 180547"/>
                <a:gd name="connsiteY42" fmla="*/ 184514 h 223354"/>
                <a:gd name="connsiteX43" fmla="*/ 174332 w 180547"/>
                <a:gd name="connsiteY43" fmla="*/ 184514 h 223354"/>
                <a:gd name="connsiteX44" fmla="*/ 179762 w 180547"/>
                <a:gd name="connsiteY44" fmla="*/ 154224 h 223354"/>
                <a:gd name="connsiteX45" fmla="*/ 179762 w 180547"/>
                <a:gd name="connsiteY45" fmla="*/ 154224 h 223354"/>
                <a:gd name="connsiteX46" fmla="*/ 179571 w 180547"/>
                <a:gd name="connsiteY46" fmla="*/ 153176 h 223354"/>
                <a:gd name="connsiteX47" fmla="*/ 178809 w 180547"/>
                <a:gd name="connsiteY47" fmla="*/ 139937 h 223354"/>
                <a:gd name="connsiteX48" fmla="*/ 176428 w 180547"/>
                <a:gd name="connsiteY48" fmla="*/ 131840 h 223354"/>
                <a:gd name="connsiteX49" fmla="*/ 176428 w 180547"/>
                <a:gd name="connsiteY49" fmla="*/ 131840 h 223354"/>
                <a:gd name="connsiteX50" fmla="*/ 176047 w 180547"/>
                <a:gd name="connsiteY50" fmla="*/ 130602 h 223354"/>
                <a:gd name="connsiteX51" fmla="*/ 172808 w 180547"/>
                <a:gd name="connsiteY51" fmla="*/ 117839 h 223354"/>
                <a:gd name="connsiteX52" fmla="*/ 171475 w 180547"/>
                <a:gd name="connsiteY52" fmla="*/ 112028 h 223354"/>
                <a:gd name="connsiteX53" fmla="*/ 171475 w 180547"/>
                <a:gd name="connsiteY53" fmla="*/ 112028 h 223354"/>
                <a:gd name="connsiteX54" fmla="*/ 164141 w 180547"/>
                <a:gd name="connsiteY54" fmla="*/ 91454 h 223354"/>
                <a:gd name="connsiteX55" fmla="*/ 164141 w 180547"/>
                <a:gd name="connsiteY55" fmla="*/ 91454 h 223354"/>
                <a:gd name="connsiteX56" fmla="*/ 158807 w 180547"/>
                <a:gd name="connsiteY56" fmla="*/ 78215 h 223354"/>
                <a:gd name="connsiteX57" fmla="*/ 156711 w 180547"/>
                <a:gd name="connsiteY57" fmla="*/ 73643 h 223354"/>
                <a:gd name="connsiteX58" fmla="*/ 156235 w 180547"/>
                <a:gd name="connsiteY58" fmla="*/ 72214 h 223354"/>
                <a:gd name="connsiteX59" fmla="*/ 156235 w 180547"/>
                <a:gd name="connsiteY59" fmla="*/ 72214 h 223354"/>
                <a:gd name="connsiteX60" fmla="*/ 149948 w 180547"/>
                <a:gd name="connsiteY60" fmla="*/ 59926 h 223354"/>
                <a:gd name="connsiteX61" fmla="*/ 149948 w 180547"/>
                <a:gd name="connsiteY61" fmla="*/ 59926 h 223354"/>
                <a:gd name="connsiteX62" fmla="*/ 143090 w 180547"/>
                <a:gd name="connsiteY62" fmla="*/ 48306 h 223354"/>
                <a:gd name="connsiteX63" fmla="*/ 135947 w 180547"/>
                <a:gd name="connsiteY63" fmla="*/ 39353 h 223354"/>
                <a:gd name="connsiteX64" fmla="*/ 135947 w 180547"/>
                <a:gd name="connsiteY64" fmla="*/ 39353 h 223354"/>
                <a:gd name="connsiteX65" fmla="*/ 132994 w 180547"/>
                <a:gd name="connsiteY65" fmla="*/ 33542 h 223354"/>
                <a:gd name="connsiteX66" fmla="*/ 132994 w 180547"/>
                <a:gd name="connsiteY66" fmla="*/ 33542 h 223354"/>
                <a:gd name="connsiteX67" fmla="*/ 132994 w 180547"/>
                <a:gd name="connsiteY67" fmla="*/ 33542 h 223354"/>
                <a:gd name="connsiteX68" fmla="*/ 129374 w 180547"/>
                <a:gd name="connsiteY68" fmla="*/ 29161 h 223354"/>
                <a:gd name="connsiteX69" fmla="*/ 123945 w 180547"/>
                <a:gd name="connsiteY69" fmla="*/ 23351 h 223354"/>
                <a:gd name="connsiteX70" fmla="*/ 118040 w 180547"/>
                <a:gd name="connsiteY70" fmla="*/ 18112 h 223354"/>
                <a:gd name="connsiteX71" fmla="*/ 118040 w 180547"/>
                <a:gd name="connsiteY71" fmla="*/ 18112 h 223354"/>
                <a:gd name="connsiteX72" fmla="*/ 118040 w 180547"/>
                <a:gd name="connsiteY72" fmla="*/ 18112 h 223354"/>
                <a:gd name="connsiteX73" fmla="*/ 116516 w 180547"/>
                <a:gd name="connsiteY73" fmla="*/ 17731 h 223354"/>
                <a:gd name="connsiteX74" fmla="*/ 101371 w 180547"/>
                <a:gd name="connsiteY74" fmla="*/ 5729 h 223354"/>
                <a:gd name="connsiteX75" fmla="*/ 101371 w 180547"/>
                <a:gd name="connsiteY75" fmla="*/ 5729 h 223354"/>
                <a:gd name="connsiteX76" fmla="*/ 101371 w 180547"/>
                <a:gd name="connsiteY76" fmla="*/ 5729 h 223354"/>
                <a:gd name="connsiteX77" fmla="*/ 98799 w 180547"/>
                <a:gd name="connsiteY77" fmla="*/ 4110 h 223354"/>
                <a:gd name="connsiteX78" fmla="*/ 98799 w 180547"/>
                <a:gd name="connsiteY78" fmla="*/ 4110 h 223354"/>
                <a:gd name="connsiteX79" fmla="*/ 96799 w 180547"/>
                <a:gd name="connsiteY79" fmla="*/ 2967 h 223354"/>
                <a:gd name="connsiteX80" fmla="*/ 96799 w 180547"/>
                <a:gd name="connsiteY80" fmla="*/ 2967 h 223354"/>
                <a:gd name="connsiteX81" fmla="*/ 83369 w 180547"/>
                <a:gd name="connsiteY81" fmla="*/ 395 h 223354"/>
                <a:gd name="connsiteX82" fmla="*/ 83369 w 180547"/>
                <a:gd name="connsiteY82" fmla="*/ 395 h 223354"/>
                <a:gd name="connsiteX83" fmla="*/ 75558 w 180547"/>
                <a:gd name="connsiteY83" fmla="*/ 1157 h 223354"/>
                <a:gd name="connsiteX84" fmla="*/ 64414 w 180547"/>
                <a:gd name="connsiteY84" fmla="*/ 967 h 223354"/>
                <a:gd name="connsiteX85" fmla="*/ 49841 w 180547"/>
                <a:gd name="connsiteY85" fmla="*/ 3253 h 223354"/>
                <a:gd name="connsiteX86" fmla="*/ 49745 w 180547"/>
                <a:gd name="connsiteY86" fmla="*/ 3253 h 223354"/>
                <a:gd name="connsiteX87" fmla="*/ 49745 w 180547"/>
                <a:gd name="connsiteY87" fmla="*/ 3253 h 223354"/>
                <a:gd name="connsiteX88" fmla="*/ 45173 w 180547"/>
                <a:gd name="connsiteY88" fmla="*/ 4205 h 223354"/>
                <a:gd name="connsiteX89" fmla="*/ 38887 w 180547"/>
                <a:gd name="connsiteY89" fmla="*/ 6396 h 223354"/>
                <a:gd name="connsiteX90" fmla="*/ 38887 w 180547"/>
                <a:gd name="connsiteY90" fmla="*/ 6396 h 223354"/>
                <a:gd name="connsiteX91" fmla="*/ 32886 w 180547"/>
                <a:gd name="connsiteY91" fmla="*/ 9158 h 223354"/>
                <a:gd name="connsiteX92" fmla="*/ 21075 w 180547"/>
                <a:gd name="connsiteY92" fmla="*/ 17159 h 223354"/>
                <a:gd name="connsiteX93" fmla="*/ 18408 w 180547"/>
                <a:gd name="connsiteY93" fmla="*/ 19541 h 223354"/>
                <a:gd name="connsiteX94" fmla="*/ 18408 w 180547"/>
                <a:gd name="connsiteY94" fmla="*/ 19541 h 223354"/>
                <a:gd name="connsiteX95" fmla="*/ 10217 w 180547"/>
                <a:gd name="connsiteY95" fmla="*/ 30113 h 223354"/>
                <a:gd name="connsiteX96" fmla="*/ 8788 w 180547"/>
                <a:gd name="connsiteY96" fmla="*/ 33257 h 223354"/>
                <a:gd name="connsiteX97" fmla="*/ 8788 w 180547"/>
                <a:gd name="connsiteY97" fmla="*/ 33257 h 223354"/>
                <a:gd name="connsiteX98" fmla="*/ 4406 w 180547"/>
                <a:gd name="connsiteY98" fmla="*/ 46973 h 223354"/>
                <a:gd name="connsiteX99" fmla="*/ 4406 w 180547"/>
                <a:gd name="connsiteY99" fmla="*/ 46973 h 223354"/>
                <a:gd name="connsiteX100" fmla="*/ 2406 w 180547"/>
                <a:gd name="connsiteY100" fmla="*/ 53831 h 223354"/>
                <a:gd name="connsiteX101" fmla="*/ 1454 w 180547"/>
                <a:gd name="connsiteY101" fmla="*/ 61736 h 223354"/>
                <a:gd name="connsiteX102" fmla="*/ 1168 w 180547"/>
                <a:gd name="connsiteY102" fmla="*/ 68404 h 223354"/>
                <a:gd name="connsiteX103" fmla="*/ 1263 w 180547"/>
                <a:gd name="connsiteY103" fmla="*/ 70118 h 223354"/>
                <a:gd name="connsiteX104" fmla="*/ 596 w 180547"/>
                <a:gd name="connsiteY104" fmla="*/ 77929 h 223354"/>
                <a:gd name="connsiteX105" fmla="*/ 596 w 180547"/>
                <a:gd name="connsiteY105" fmla="*/ 77929 h 223354"/>
                <a:gd name="connsiteX106" fmla="*/ 596 w 180547"/>
                <a:gd name="connsiteY106" fmla="*/ 77929 h 223354"/>
                <a:gd name="connsiteX107" fmla="*/ 3263 w 180547"/>
                <a:gd name="connsiteY107" fmla="*/ 95836 h 223354"/>
                <a:gd name="connsiteX108" fmla="*/ 3263 w 180547"/>
                <a:gd name="connsiteY108" fmla="*/ 95836 h 223354"/>
                <a:gd name="connsiteX109" fmla="*/ 3263 w 180547"/>
                <a:gd name="connsiteY109" fmla="*/ 95836 h 223354"/>
                <a:gd name="connsiteX110" fmla="*/ 3454 w 180547"/>
                <a:gd name="connsiteY110" fmla="*/ 96979 h 223354"/>
                <a:gd name="connsiteX111" fmla="*/ 3359 w 180547"/>
                <a:gd name="connsiteY111" fmla="*/ 97265 h 223354"/>
                <a:gd name="connsiteX112" fmla="*/ 4025 w 180547"/>
                <a:gd name="connsiteY112" fmla="*/ 108409 h 223354"/>
                <a:gd name="connsiteX113" fmla="*/ 169856 w 180547"/>
                <a:gd name="connsiteY113" fmla="*/ 120125 h 223354"/>
                <a:gd name="connsiteX114" fmla="*/ 169856 w 180547"/>
                <a:gd name="connsiteY114" fmla="*/ 120315 h 223354"/>
                <a:gd name="connsiteX115" fmla="*/ 169570 w 180547"/>
                <a:gd name="connsiteY115" fmla="*/ 120125 h 223354"/>
                <a:gd name="connsiteX116" fmla="*/ 169856 w 180547"/>
                <a:gd name="connsiteY116" fmla="*/ 120125 h 223354"/>
                <a:gd name="connsiteX117" fmla="*/ 98704 w 180547"/>
                <a:gd name="connsiteY117" fmla="*/ 17350 h 223354"/>
                <a:gd name="connsiteX118" fmla="*/ 99085 w 180547"/>
                <a:gd name="connsiteY118" fmla="*/ 17445 h 223354"/>
                <a:gd name="connsiteX119" fmla="*/ 98704 w 180547"/>
                <a:gd name="connsiteY119" fmla="*/ 17540 h 223354"/>
                <a:gd name="connsiteX120" fmla="*/ 98704 w 180547"/>
                <a:gd name="connsiteY120" fmla="*/ 17350 h 223354"/>
                <a:gd name="connsiteX121" fmla="*/ 153473 w 180547"/>
                <a:gd name="connsiteY121" fmla="*/ 105932 h 223354"/>
                <a:gd name="connsiteX122" fmla="*/ 153473 w 180547"/>
                <a:gd name="connsiteY122" fmla="*/ 105932 h 223354"/>
                <a:gd name="connsiteX123" fmla="*/ 152996 w 180547"/>
                <a:gd name="connsiteY123" fmla="*/ 106123 h 223354"/>
                <a:gd name="connsiteX124" fmla="*/ 153473 w 180547"/>
                <a:gd name="connsiteY124" fmla="*/ 105932 h 223354"/>
                <a:gd name="connsiteX125" fmla="*/ 100704 w 180547"/>
                <a:gd name="connsiteY125" fmla="*/ 80882 h 223354"/>
                <a:gd name="connsiteX126" fmla="*/ 100704 w 180547"/>
                <a:gd name="connsiteY126" fmla="*/ 80882 h 223354"/>
                <a:gd name="connsiteX127" fmla="*/ 100037 w 180547"/>
                <a:gd name="connsiteY127" fmla="*/ 81739 h 223354"/>
                <a:gd name="connsiteX128" fmla="*/ 100037 w 180547"/>
                <a:gd name="connsiteY128" fmla="*/ 81739 h 223354"/>
                <a:gd name="connsiteX129" fmla="*/ 100704 w 180547"/>
                <a:gd name="connsiteY129" fmla="*/ 80882 h 223354"/>
                <a:gd name="connsiteX130" fmla="*/ 123850 w 180547"/>
                <a:gd name="connsiteY130" fmla="*/ 159844 h 223354"/>
                <a:gd name="connsiteX131" fmla="*/ 123945 w 180547"/>
                <a:gd name="connsiteY131" fmla="*/ 160606 h 223354"/>
                <a:gd name="connsiteX132" fmla="*/ 123469 w 180547"/>
                <a:gd name="connsiteY132" fmla="*/ 160130 h 223354"/>
                <a:gd name="connsiteX133" fmla="*/ 123850 w 180547"/>
                <a:gd name="connsiteY133" fmla="*/ 159844 h 223354"/>
                <a:gd name="connsiteX134" fmla="*/ 82226 w 180547"/>
                <a:gd name="connsiteY134" fmla="*/ 94121 h 223354"/>
                <a:gd name="connsiteX135" fmla="*/ 82226 w 180547"/>
                <a:gd name="connsiteY135" fmla="*/ 94121 h 223354"/>
                <a:gd name="connsiteX136" fmla="*/ 82226 w 180547"/>
                <a:gd name="connsiteY136" fmla="*/ 94121 h 223354"/>
                <a:gd name="connsiteX137" fmla="*/ 82130 w 180547"/>
                <a:gd name="connsiteY137" fmla="*/ 94217 h 223354"/>
                <a:gd name="connsiteX138" fmla="*/ 82226 w 180547"/>
                <a:gd name="connsiteY138" fmla="*/ 94121 h 223354"/>
                <a:gd name="connsiteX139" fmla="*/ 82226 w 180547"/>
                <a:gd name="connsiteY139" fmla="*/ 94121 h 223354"/>
                <a:gd name="connsiteX140" fmla="*/ 82226 w 180547"/>
                <a:gd name="connsiteY140" fmla="*/ 94121 h 223354"/>
                <a:gd name="connsiteX141" fmla="*/ 105943 w 180547"/>
                <a:gd name="connsiteY141" fmla="*/ 124697 h 223354"/>
                <a:gd name="connsiteX142" fmla="*/ 105943 w 180547"/>
                <a:gd name="connsiteY142" fmla="*/ 124697 h 223354"/>
                <a:gd name="connsiteX143" fmla="*/ 105943 w 180547"/>
                <a:gd name="connsiteY143" fmla="*/ 124697 h 223354"/>
                <a:gd name="connsiteX144" fmla="*/ 105943 w 180547"/>
                <a:gd name="connsiteY144" fmla="*/ 124697 h 223354"/>
                <a:gd name="connsiteX145" fmla="*/ 105943 w 180547"/>
                <a:gd name="connsiteY145" fmla="*/ 124697 h 223354"/>
                <a:gd name="connsiteX146" fmla="*/ 105943 w 180547"/>
                <a:gd name="connsiteY146" fmla="*/ 124697 h 223354"/>
                <a:gd name="connsiteX147" fmla="*/ 129089 w 180547"/>
                <a:gd name="connsiteY147" fmla="*/ 116505 h 223354"/>
                <a:gd name="connsiteX148" fmla="*/ 129089 w 180547"/>
                <a:gd name="connsiteY148" fmla="*/ 116505 h 223354"/>
                <a:gd name="connsiteX149" fmla="*/ 129089 w 180547"/>
                <a:gd name="connsiteY149" fmla="*/ 116505 h 223354"/>
                <a:gd name="connsiteX150" fmla="*/ 129089 w 180547"/>
                <a:gd name="connsiteY150" fmla="*/ 116505 h 223354"/>
                <a:gd name="connsiteX151" fmla="*/ 129089 w 180547"/>
                <a:gd name="connsiteY151" fmla="*/ 116505 h 223354"/>
                <a:gd name="connsiteX152" fmla="*/ 128327 w 180547"/>
                <a:gd name="connsiteY152" fmla="*/ 159368 h 223354"/>
                <a:gd name="connsiteX153" fmla="*/ 126898 w 180547"/>
                <a:gd name="connsiteY153" fmla="*/ 156224 h 223354"/>
                <a:gd name="connsiteX154" fmla="*/ 129565 w 180547"/>
                <a:gd name="connsiteY154" fmla="*/ 158320 h 223354"/>
                <a:gd name="connsiteX155" fmla="*/ 128327 w 180547"/>
                <a:gd name="connsiteY155" fmla="*/ 159368 h 223354"/>
                <a:gd name="connsiteX156" fmla="*/ 124136 w 180547"/>
                <a:gd name="connsiteY156" fmla="*/ 83549 h 223354"/>
                <a:gd name="connsiteX157" fmla="*/ 124231 w 180547"/>
                <a:gd name="connsiteY157" fmla="*/ 83358 h 223354"/>
                <a:gd name="connsiteX158" fmla="*/ 124326 w 180547"/>
                <a:gd name="connsiteY158" fmla="*/ 83739 h 223354"/>
                <a:gd name="connsiteX159" fmla="*/ 124136 w 180547"/>
                <a:gd name="connsiteY159" fmla="*/ 83549 h 223354"/>
                <a:gd name="connsiteX160" fmla="*/ 67557 w 180547"/>
                <a:gd name="connsiteY160" fmla="*/ 70404 h 223354"/>
                <a:gd name="connsiteX161" fmla="*/ 67557 w 180547"/>
                <a:gd name="connsiteY161" fmla="*/ 70404 h 223354"/>
                <a:gd name="connsiteX162" fmla="*/ 67557 w 180547"/>
                <a:gd name="connsiteY162" fmla="*/ 70404 h 223354"/>
                <a:gd name="connsiteX163" fmla="*/ 67557 w 180547"/>
                <a:gd name="connsiteY163" fmla="*/ 70404 h 223354"/>
                <a:gd name="connsiteX164" fmla="*/ 42221 w 180547"/>
                <a:gd name="connsiteY164" fmla="*/ 107361 h 223354"/>
                <a:gd name="connsiteX165" fmla="*/ 42316 w 180547"/>
                <a:gd name="connsiteY165" fmla="*/ 107933 h 223354"/>
                <a:gd name="connsiteX166" fmla="*/ 42030 w 180547"/>
                <a:gd name="connsiteY166" fmla="*/ 107647 h 223354"/>
                <a:gd name="connsiteX167" fmla="*/ 42221 w 180547"/>
                <a:gd name="connsiteY167" fmla="*/ 107361 h 223354"/>
                <a:gd name="connsiteX168" fmla="*/ 102895 w 180547"/>
                <a:gd name="connsiteY168" fmla="*/ 170131 h 223354"/>
                <a:gd name="connsiteX169" fmla="*/ 102990 w 180547"/>
                <a:gd name="connsiteY169" fmla="*/ 170226 h 223354"/>
                <a:gd name="connsiteX170" fmla="*/ 102800 w 180547"/>
                <a:gd name="connsiteY170" fmla="*/ 170321 h 223354"/>
                <a:gd name="connsiteX171" fmla="*/ 102895 w 180547"/>
                <a:gd name="connsiteY171" fmla="*/ 170131 h 223354"/>
                <a:gd name="connsiteX172" fmla="*/ 23552 w 180547"/>
                <a:gd name="connsiteY172" fmla="*/ 97550 h 223354"/>
                <a:gd name="connsiteX173" fmla="*/ 23552 w 180547"/>
                <a:gd name="connsiteY173" fmla="*/ 97741 h 223354"/>
                <a:gd name="connsiteX174" fmla="*/ 23456 w 180547"/>
                <a:gd name="connsiteY174" fmla="*/ 97741 h 223354"/>
                <a:gd name="connsiteX175" fmla="*/ 23552 w 180547"/>
                <a:gd name="connsiteY175" fmla="*/ 97550 h 223354"/>
                <a:gd name="connsiteX176" fmla="*/ 23171 w 180547"/>
                <a:gd name="connsiteY176" fmla="*/ 98217 h 223354"/>
                <a:gd name="connsiteX177" fmla="*/ 23171 w 180547"/>
                <a:gd name="connsiteY177" fmla="*/ 98313 h 223354"/>
                <a:gd name="connsiteX178" fmla="*/ 23075 w 180547"/>
                <a:gd name="connsiteY178" fmla="*/ 98313 h 223354"/>
                <a:gd name="connsiteX179" fmla="*/ 23171 w 180547"/>
                <a:gd name="connsiteY179" fmla="*/ 98217 h 223354"/>
                <a:gd name="connsiteX180" fmla="*/ 24409 w 180547"/>
                <a:gd name="connsiteY180" fmla="*/ 84596 h 223354"/>
                <a:gd name="connsiteX181" fmla="*/ 24409 w 180547"/>
                <a:gd name="connsiteY181" fmla="*/ 84596 h 223354"/>
                <a:gd name="connsiteX182" fmla="*/ 24409 w 180547"/>
                <a:gd name="connsiteY182" fmla="*/ 84596 h 223354"/>
                <a:gd name="connsiteX183" fmla="*/ 24409 w 180547"/>
                <a:gd name="connsiteY183" fmla="*/ 84596 h 223354"/>
                <a:gd name="connsiteX184" fmla="*/ 58699 w 180547"/>
                <a:gd name="connsiteY184" fmla="*/ 155558 h 223354"/>
                <a:gd name="connsiteX185" fmla="*/ 58699 w 180547"/>
                <a:gd name="connsiteY185" fmla="*/ 155558 h 223354"/>
                <a:gd name="connsiteX186" fmla="*/ 58699 w 180547"/>
                <a:gd name="connsiteY186" fmla="*/ 155558 h 223354"/>
                <a:gd name="connsiteX187" fmla="*/ 58699 w 180547"/>
                <a:gd name="connsiteY187" fmla="*/ 155558 h 223354"/>
                <a:gd name="connsiteX188" fmla="*/ 89274 w 180547"/>
                <a:gd name="connsiteY188" fmla="*/ 165940 h 223354"/>
                <a:gd name="connsiteX189" fmla="*/ 89084 w 180547"/>
                <a:gd name="connsiteY189" fmla="*/ 165940 h 223354"/>
                <a:gd name="connsiteX190" fmla="*/ 89274 w 180547"/>
                <a:gd name="connsiteY190" fmla="*/ 165749 h 223354"/>
                <a:gd name="connsiteX191" fmla="*/ 89274 w 180547"/>
                <a:gd name="connsiteY191" fmla="*/ 165940 h 223354"/>
                <a:gd name="connsiteX192" fmla="*/ 93941 w 180547"/>
                <a:gd name="connsiteY192" fmla="*/ 165083 h 223354"/>
                <a:gd name="connsiteX193" fmla="*/ 93941 w 180547"/>
                <a:gd name="connsiteY193" fmla="*/ 165273 h 223354"/>
                <a:gd name="connsiteX194" fmla="*/ 93846 w 180547"/>
                <a:gd name="connsiteY194" fmla="*/ 165273 h 223354"/>
                <a:gd name="connsiteX195" fmla="*/ 93941 w 180547"/>
                <a:gd name="connsiteY195" fmla="*/ 165083 h 223354"/>
                <a:gd name="connsiteX196" fmla="*/ 130898 w 180547"/>
                <a:gd name="connsiteY196" fmla="*/ 61451 h 223354"/>
                <a:gd name="connsiteX197" fmla="*/ 130898 w 180547"/>
                <a:gd name="connsiteY197" fmla="*/ 61451 h 223354"/>
                <a:gd name="connsiteX198" fmla="*/ 131184 w 180547"/>
                <a:gd name="connsiteY198" fmla="*/ 61451 h 223354"/>
                <a:gd name="connsiteX199" fmla="*/ 130898 w 180547"/>
                <a:gd name="connsiteY199" fmla="*/ 61641 h 223354"/>
                <a:gd name="connsiteX200" fmla="*/ 130898 w 180547"/>
                <a:gd name="connsiteY200" fmla="*/ 61451 h 223354"/>
                <a:gd name="connsiteX201" fmla="*/ 20313 w 180547"/>
                <a:gd name="connsiteY201" fmla="*/ 72404 h 223354"/>
                <a:gd name="connsiteX202" fmla="*/ 20218 w 180547"/>
                <a:gd name="connsiteY202" fmla="*/ 71738 h 223354"/>
                <a:gd name="connsiteX203" fmla="*/ 20789 w 180547"/>
                <a:gd name="connsiteY203" fmla="*/ 72500 h 223354"/>
                <a:gd name="connsiteX204" fmla="*/ 20313 w 180547"/>
                <a:gd name="connsiteY204" fmla="*/ 72404 h 223354"/>
                <a:gd name="connsiteX205" fmla="*/ 77749 w 180547"/>
                <a:gd name="connsiteY205" fmla="*/ 164225 h 223354"/>
                <a:gd name="connsiteX206" fmla="*/ 77749 w 180547"/>
                <a:gd name="connsiteY206" fmla="*/ 164225 h 223354"/>
                <a:gd name="connsiteX207" fmla="*/ 77749 w 180547"/>
                <a:gd name="connsiteY207" fmla="*/ 164225 h 223354"/>
                <a:gd name="connsiteX208" fmla="*/ 77749 w 180547"/>
                <a:gd name="connsiteY208" fmla="*/ 164225 h 223354"/>
                <a:gd name="connsiteX209" fmla="*/ 168332 w 180547"/>
                <a:gd name="connsiteY209" fmla="*/ 167369 h 223354"/>
                <a:gd name="connsiteX210" fmla="*/ 168522 w 180547"/>
                <a:gd name="connsiteY210" fmla="*/ 167178 h 223354"/>
                <a:gd name="connsiteX211" fmla="*/ 168522 w 180547"/>
                <a:gd name="connsiteY211" fmla="*/ 167369 h 223354"/>
                <a:gd name="connsiteX212" fmla="*/ 168522 w 180547"/>
                <a:gd name="connsiteY212" fmla="*/ 167369 h 223354"/>
                <a:gd name="connsiteX213" fmla="*/ 168522 w 180547"/>
                <a:gd name="connsiteY213" fmla="*/ 167369 h 223354"/>
                <a:gd name="connsiteX214" fmla="*/ 168522 w 180547"/>
                <a:gd name="connsiteY214" fmla="*/ 167369 h 223354"/>
                <a:gd name="connsiteX215" fmla="*/ 168332 w 180547"/>
                <a:gd name="connsiteY215" fmla="*/ 167369 h 223354"/>
                <a:gd name="connsiteX216" fmla="*/ 94894 w 180547"/>
                <a:gd name="connsiteY216" fmla="*/ 24779 h 223354"/>
                <a:gd name="connsiteX217" fmla="*/ 94799 w 180547"/>
                <a:gd name="connsiteY217" fmla="*/ 24684 h 223354"/>
                <a:gd name="connsiteX218" fmla="*/ 94894 w 180547"/>
                <a:gd name="connsiteY218" fmla="*/ 24589 h 223354"/>
                <a:gd name="connsiteX219" fmla="*/ 94894 w 180547"/>
                <a:gd name="connsiteY219" fmla="*/ 24779 h 223354"/>
                <a:gd name="connsiteX220" fmla="*/ 15074 w 180547"/>
                <a:gd name="connsiteY220" fmla="*/ 98598 h 223354"/>
                <a:gd name="connsiteX221" fmla="*/ 15170 w 180547"/>
                <a:gd name="connsiteY221" fmla="*/ 98884 h 223354"/>
                <a:gd name="connsiteX222" fmla="*/ 15170 w 180547"/>
                <a:gd name="connsiteY222" fmla="*/ 98884 h 223354"/>
                <a:gd name="connsiteX223" fmla="*/ 14789 w 180547"/>
                <a:gd name="connsiteY223" fmla="*/ 98789 h 223354"/>
                <a:gd name="connsiteX224" fmla="*/ 15074 w 180547"/>
                <a:gd name="connsiteY224" fmla="*/ 98598 h 223354"/>
                <a:gd name="connsiteX225" fmla="*/ 46983 w 180547"/>
                <a:gd name="connsiteY225" fmla="*/ 174798 h 223354"/>
                <a:gd name="connsiteX226" fmla="*/ 46983 w 180547"/>
                <a:gd name="connsiteY226" fmla="*/ 174989 h 223354"/>
                <a:gd name="connsiteX227" fmla="*/ 46983 w 180547"/>
                <a:gd name="connsiteY227" fmla="*/ 174989 h 223354"/>
                <a:gd name="connsiteX228" fmla="*/ 46983 w 180547"/>
                <a:gd name="connsiteY228" fmla="*/ 174989 h 223354"/>
                <a:gd name="connsiteX229" fmla="*/ 46983 w 180547"/>
                <a:gd name="connsiteY229" fmla="*/ 174989 h 223354"/>
                <a:gd name="connsiteX230" fmla="*/ 46697 w 180547"/>
                <a:gd name="connsiteY230" fmla="*/ 174893 h 223354"/>
                <a:gd name="connsiteX231" fmla="*/ 46983 w 180547"/>
                <a:gd name="connsiteY231" fmla="*/ 174798 h 223354"/>
                <a:gd name="connsiteX232" fmla="*/ 59175 w 180547"/>
                <a:gd name="connsiteY232" fmla="*/ 192610 h 223354"/>
                <a:gd name="connsiteX233" fmla="*/ 59366 w 180547"/>
                <a:gd name="connsiteY233" fmla="*/ 192705 h 223354"/>
                <a:gd name="connsiteX234" fmla="*/ 59270 w 180547"/>
                <a:gd name="connsiteY234" fmla="*/ 192800 h 223354"/>
                <a:gd name="connsiteX235" fmla="*/ 59175 w 180547"/>
                <a:gd name="connsiteY235" fmla="*/ 192610 h 223354"/>
                <a:gd name="connsiteX236" fmla="*/ 135756 w 180547"/>
                <a:gd name="connsiteY236" fmla="*/ 60879 h 223354"/>
                <a:gd name="connsiteX237" fmla="*/ 135661 w 180547"/>
                <a:gd name="connsiteY237" fmla="*/ 60689 h 223354"/>
                <a:gd name="connsiteX238" fmla="*/ 135661 w 180547"/>
                <a:gd name="connsiteY238" fmla="*/ 60689 h 223354"/>
                <a:gd name="connsiteX239" fmla="*/ 135661 w 180547"/>
                <a:gd name="connsiteY239" fmla="*/ 60689 h 223354"/>
                <a:gd name="connsiteX240" fmla="*/ 135851 w 180547"/>
                <a:gd name="connsiteY240" fmla="*/ 60689 h 223354"/>
                <a:gd name="connsiteX241" fmla="*/ 135756 w 180547"/>
                <a:gd name="connsiteY241" fmla="*/ 60879 h 223354"/>
                <a:gd name="connsiteX242" fmla="*/ 104324 w 180547"/>
                <a:gd name="connsiteY242" fmla="*/ 21731 h 223354"/>
                <a:gd name="connsiteX243" fmla="*/ 104324 w 180547"/>
                <a:gd name="connsiteY243" fmla="*/ 21731 h 223354"/>
                <a:gd name="connsiteX244" fmla="*/ 104324 w 180547"/>
                <a:gd name="connsiteY244" fmla="*/ 21731 h 223354"/>
                <a:gd name="connsiteX245" fmla="*/ 104324 w 180547"/>
                <a:gd name="connsiteY245" fmla="*/ 21731 h 223354"/>
                <a:gd name="connsiteX246" fmla="*/ 104324 w 180547"/>
                <a:gd name="connsiteY246" fmla="*/ 21731 h 223354"/>
                <a:gd name="connsiteX247" fmla="*/ 104324 w 180547"/>
                <a:gd name="connsiteY247" fmla="*/ 21731 h 223354"/>
                <a:gd name="connsiteX248" fmla="*/ 138899 w 180547"/>
                <a:gd name="connsiteY248" fmla="*/ 197468 h 223354"/>
                <a:gd name="connsiteX249" fmla="*/ 138899 w 180547"/>
                <a:gd name="connsiteY249" fmla="*/ 197468 h 223354"/>
                <a:gd name="connsiteX250" fmla="*/ 138899 w 180547"/>
                <a:gd name="connsiteY250" fmla="*/ 197468 h 223354"/>
                <a:gd name="connsiteX251" fmla="*/ 138899 w 180547"/>
                <a:gd name="connsiteY251" fmla="*/ 197468 h 223354"/>
                <a:gd name="connsiteX252" fmla="*/ 162426 w 180547"/>
                <a:gd name="connsiteY252" fmla="*/ 192515 h 223354"/>
                <a:gd name="connsiteX253" fmla="*/ 162426 w 180547"/>
                <a:gd name="connsiteY253" fmla="*/ 192515 h 223354"/>
                <a:gd name="connsiteX254" fmla="*/ 162426 w 180547"/>
                <a:gd name="connsiteY254" fmla="*/ 192515 h 223354"/>
                <a:gd name="connsiteX255" fmla="*/ 162426 w 180547"/>
                <a:gd name="connsiteY255" fmla="*/ 192515 h 223354"/>
                <a:gd name="connsiteX256" fmla="*/ 162426 w 180547"/>
                <a:gd name="connsiteY256" fmla="*/ 192515 h 223354"/>
                <a:gd name="connsiteX257" fmla="*/ 170713 w 180547"/>
                <a:gd name="connsiteY257" fmla="*/ 149366 h 223354"/>
                <a:gd name="connsiteX258" fmla="*/ 170713 w 180547"/>
                <a:gd name="connsiteY258" fmla="*/ 149271 h 223354"/>
                <a:gd name="connsiteX259" fmla="*/ 170713 w 180547"/>
                <a:gd name="connsiteY259" fmla="*/ 149366 h 223354"/>
                <a:gd name="connsiteX260" fmla="*/ 170713 w 180547"/>
                <a:gd name="connsiteY260" fmla="*/ 149366 h 223354"/>
                <a:gd name="connsiteX261" fmla="*/ 123659 w 180547"/>
                <a:gd name="connsiteY261" fmla="*/ 33352 h 223354"/>
                <a:gd name="connsiteX262" fmla="*/ 123659 w 180547"/>
                <a:gd name="connsiteY262" fmla="*/ 33352 h 223354"/>
                <a:gd name="connsiteX263" fmla="*/ 123659 w 180547"/>
                <a:gd name="connsiteY263" fmla="*/ 33352 h 223354"/>
                <a:gd name="connsiteX264" fmla="*/ 123659 w 180547"/>
                <a:gd name="connsiteY264" fmla="*/ 33352 h 223354"/>
                <a:gd name="connsiteX265" fmla="*/ 79559 w 180547"/>
                <a:gd name="connsiteY265" fmla="*/ 18683 h 223354"/>
                <a:gd name="connsiteX266" fmla="*/ 79559 w 180547"/>
                <a:gd name="connsiteY266" fmla="*/ 18683 h 223354"/>
                <a:gd name="connsiteX267" fmla="*/ 79559 w 180547"/>
                <a:gd name="connsiteY267" fmla="*/ 18683 h 223354"/>
                <a:gd name="connsiteX268" fmla="*/ 79559 w 180547"/>
                <a:gd name="connsiteY268" fmla="*/ 18683 h 223354"/>
                <a:gd name="connsiteX269" fmla="*/ 130517 w 180547"/>
                <a:gd name="connsiteY269" fmla="*/ 218042 h 223354"/>
                <a:gd name="connsiteX270" fmla="*/ 130517 w 180547"/>
                <a:gd name="connsiteY270" fmla="*/ 218042 h 223354"/>
                <a:gd name="connsiteX271" fmla="*/ 130517 w 180547"/>
                <a:gd name="connsiteY271" fmla="*/ 218042 h 223354"/>
                <a:gd name="connsiteX272" fmla="*/ 130613 w 180547"/>
                <a:gd name="connsiteY272" fmla="*/ 218423 h 223354"/>
                <a:gd name="connsiteX273" fmla="*/ 130422 w 180547"/>
                <a:gd name="connsiteY273" fmla="*/ 218042 h 223354"/>
                <a:gd name="connsiteX274" fmla="*/ 130517 w 180547"/>
                <a:gd name="connsiteY274" fmla="*/ 218042 h 223354"/>
                <a:gd name="connsiteX275" fmla="*/ 175761 w 180547"/>
                <a:gd name="connsiteY275" fmla="*/ 150224 h 223354"/>
                <a:gd name="connsiteX276" fmla="*/ 176047 w 180547"/>
                <a:gd name="connsiteY276" fmla="*/ 150128 h 223354"/>
                <a:gd name="connsiteX277" fmla="*/ 175761 w 180547"/>
                <a:gd name="connsiteY277" fmla="*/ 150319 h 223354"/>
                <a:gd name="connsiteX278" fmla="*/ 175761 w 180547"/>
                <a:gd name="connsiteY278" fmla="*/ 150224 h 223354"/>
                <a:gd name="connsiteX279" fmla="*/ 174428 w 180547"/>
                <a:gd name="connsiteY279" fmla="*/ 140699 h 223354"/>
                <a:gd name="connsiteX280" fmla="*/ 174428 w 180547"/>
                <a:gd name="connsiteY280" fmla="*/ 140699 h 223354"/>
                <a:gd name="connsiteX281" fmla="*/ 174428 w 180547"/>
                <a:gd name="connsiteY281" fmla="*/ 140699 h 223354"/>
                <a:gd name="connsiteX282" fmla="*/ 174428 w 180547"/>
                <a:gd name="connsiteY282" fmla="*/ 140699 h 223354"/>
                <a:gd name="connsiteX283" fmla="*/ 174428 w 180547"/>
                <a:gd name="connsiteY283" fmla="*/ 140699 h 223354"/>
                <a:gd name="connsiteX284" fmla="*/ 163093 w 180547"/>
                <a:gd name="connsiteY284" fmla="*/ 106790 h 223354"/>
                <a:gd name="connsiteX285" fmla="*/ 163093 w 180547"/>
                <a:gd name="connsiteY285" fmla="*/ 106790 h 223354"/>
                <a:gd name="connsiteX286" fmla="*/ 163093 w 180547"/>
                <a:gd name="connsiteY286" fmla="*/ 106790 h 223354"/>
                <a:gd name="connsiteX287" fmla="*/ 163093 w 180547"/>
                <a:gd name="connsiteY287" fmla="*/ 106790 h 223354"/>
                <a:gd name="connsiteX288" fmla="*/ 162998 w 180547"/>
                <a:gd name="connsiteY288" fmla="*/ 106218 h 223354"/>
                <a:gd name="connsiteX289" fmla="*/ 163474 w 180547"/>
                <a:gd name="connsiteY289" fmla="*/ 106409 h 223354"/>
                <a:gd name="connsiteX290" fmla="*/ 163093 w 180547"/>
                <a:gd name="connsiteY290" fmla="*/ 106790 h 223354"/>
                <a:gd name="connsiteX291" fmla="*/ 126993 w 180547"/>
                <a:gd name="connsiteY291" fmla="*/ 34495 h 223354"/>
                <a:gd name="connsiteX292" fmla="*/ 126993 w 180547"/>
                <a:gd name="connsiteY292" fmla="*/ 34495 h 223354"/>
                <a:gd name="connsiteX293" fmla="*/ 126993 w 180547"/>
                <a:gd name="connsiteY293" fmla="*/ 34495 h 223354"/>
                <a:gd name="connsiteX294" fmla="*/ 126993 w 180547"/>
                <a:gd name="connsiteY294" fmla="*/ 34495 h 223354"/>
                <a:gd name="connsiteX295" fmla="*/ 86607 w 180547"/>
                <a:gd name="connsiteY295" fmla="*/ 11063 h 223354"/>
                <a:gd name="connsiteX296" fmla="*/ 86607 w 180547"/>
                <a:gd name="connsiteY296" fmla="*/ 11159 h 223354"/>
                <a:gd name="connsiteX297" fmla="*/ 86607 w 180547"/>
                <a:gd name="connsiteY297" fmla="*/ 11159 h 223354"/>
                <a:gd name="connsiteX298" fmla="*/ 86607 w 180547"/>
                <a:gd name="connsiteY298" fmla="*/ 11159 h 223354"/>
                <a:gd name="connsiteX299" fmla="*/ 86607 w 180547"/>
                <a:gd name="connsiteY299" fmla="*/ 11159 h 223354"/>
                <a:gd name="connsiteX300" fmla="*/ 86417 w 180547"/>
                <a:gd name="connsiteY300" fmla="*/ 11063 h 223354"/>
                <a:gd name="connsiteX301" fmla="*/ 86607 w 180547"/>
                <a:gd name="connsiteY301" fmla="*/ 11063 h 223354"/>
                <a:gd name="connsiteX302" fmla="*/ 15836 w 180547"/>
                <a:gd name="connsiteY302" fmla="*/ 137460 h 223354"/>
                <a:gd name="connsiteX303" fmla="*/ 15836 w 180547"/>
                <a:gd name="connsiteY303" fmla="*/ 137460 h 223354"/>
                <a:gd name="connsiteX304" fmla="*/ 15836 w 180547"/>
                <a:gd name="connsiteY304" fmla="*/ 137460 h 223354"/>
                <a:gd name="connsiteX305" fmla="*/ 15836 w 180547"/>
                <a:gd name="connsiteY305" fmla="*/ 137460 h 223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180547" h="223354">
                  <a:moveTo>
                    <a:pt x="4025" y="108409"/>
                  </a:moveTo>
                  <a:cubicBezTo>
                    <a:pt x="4025" y="108409"/>
                    <a:pt x="4025" y="108409"/>
                    <a:pt x="4025" y="108409"/>
                  </a:cubicBezTo>
                  <a:cubicBezTo>
                    <a:pt x="4025" y="108409"/>
                    <a:pt x="4025" y="108409"/>
                    <a:pt x="4025" y="108409"/>
                  </a:cubicBezTo>
                  <a:cubicBezTo>
                    <a:pt x="5073" y="112600"/>
                    <a:pt x="6121" y="116791"/>
                    <a:pt x="7169" y="120982"/>
                  </a:cubicBezTo>
                  <a:cubicBezTo>
                    <a:pt x="8026" y="126983"/>
                    <a:pt x="10121" y="132507"/>
                    <a:pt x="12884" y="137841"/>
                  </a:cubicBezTo>
                  <a:lnTo>
                    <a:pt x="12884" y="137841"/>
                  </a:lnTo>
                  <a:lnTo>
                    <a:pt x="12884" y="137841"/>
                  </a:lnTo>
                  <a:cubicBezTo>
                    <a:pt x="14027" y="141556"/>
                    <a:pt x="15170" y="145271"/>
                    <a:pt x="17456" y="148509"/>
                  </a:cubicBezTo>
                  <a:lnTo>
                    <a:pt x="17456" y="148509"/>
                  </a:lnTo>
                  <a:cubicBezTo>
                    <a:pt x="17551" y="149747"/>
                    <a:pt x="17837" y="150890"/>
                    <a:pt x="19170" y="151557"/>
                  </a:cubicBezTo>
                  <a:cubicBezTo>
                    <a:pt x="20123" y="154891"/>
                    <a:pt x="21266" y="158034"/>
                    <a:pt x="23837" y="160511"/>
                  </a:cubicBezTo>
                  <a:lnTo>
                    <a:pt x="23837" y="160511"/>
                  </a:lnTo>
                  <a:cubicBezTo>
                    <a:pt x="25171" y="165845"/>
                    <a:pt x="28600" y="169845"/>
                    <a:pt x="31934" y="173941"/>
                  </a:cubicBezTo>
                  <a:lnTo>
                    <a:pt x="31934" y="173941"/>
                  </a:lnTo>
                  <a:cubicBezTo>
                    <a:pt x="32981" y="176322"/>
                    <a:pt x="34220" y="178513"/>
                    <a:pt x="36315" y="180037"/>
                  </a:cubicBezTo>
                  <a:cubicBezTo>
                    <a:pt x="36315" y="180037"/>
                    <a:pt x="36315" y="180037"/>
                    <a:pt x="36315" y="180037"/>
                  </a:cubicBezTo>
                  <a:cubicBezTo>
                    <a:pt x="36887" y="180989"/>
                    <a:pt x="37553" y="181847"/>
                    <a:pt x="38125" y="182799"/>
                  </a:cubicBezTo>
                  <a:lnTo>
                    <a:pt x="38125" y="182799"/>
                  </a:lnTo>
                  <a:lnTo>
                    <a:pt x="38125" y="182799"/>
                  </a:lnTo>
                  <a:cubicBezTo>
                    <a:pt x="38887" y="184609"/>
                    <a:pt x="40030" y="186133"/>
                    <a:pt x="41840" y="186990"/>
                  </a:cubicBezTo>
                  <a:cubicBezTo>
                    <a:pt x="41840" y="186990"/>
                    <a:pt x="41840" y="186990"/>
                    <a:pt x="41840" y="186990"/>
                  </a:cubicBezTo>
                  <a:cubicBezTo>
                    <a:pt x="43173" y="189943"/>
                    <a:pt x="45459" y="192134"/>
                    <a:pt x="48031" y="194039"/>
                  </a:cubicBezTo>
                  <a:cubicBezTo>
                    <a:pt x="49460" y="195467"/>
                    <a:pt x="50888" y="196801"/>
                    <a:pt x="52317" y="198230"/>
                  </a:cubicBezTo>
                  <a:lnTo>
                    <a:pt x="52317" y="198230"/>
                  </a:lnTo>
                  <a:lnTo>
                    <a:pt x="52317" y="198230"/>
                  </a:lnTo>
                  <a:cubicBezTo>
                    <a:pt x="53365" y="199182"/>
                    <a:pt x="54508" y="200134"/>
                    <a:pt x="55556" y="201087"/>
                  </a:cubicBezTo>
                  <a:cubicBezTo>
                    <a:pt x="59175" y="204802"/>
                    <a:pt x="63271" y="208136"/>
                    <a:pt x="68129" y="210231"/>
                  </a:cubicBezTo>
                  <a:lnTo>
                    <a:pt x="68129" y="210231"/>
                  </a:lnTo>
                  <a:cubicBezTo>
                    <a:pt x="73653" y="213184"/>
                    <a:pt x="78701" y="217280"/>
                    <a:pt x="85274" y="218137"/>
                  </a:cubicBezTo>
                  <a:lnTo>
                    <a:pt x="85274" y="218137"/>
                  </a:lnTo>
                  <a:cubicBezTo>
                    <a:pt x="92227" y="220899"/>
                    <a:pt x="99466" y="222614"/>
                    <a:pt x="106991" y="222518"/>
                  </a:cubicBezTo>
                  <a:cubicBezTo>
                    <a:pt x="112991" y="224328"/>
                    <a:pt x="118802" y="222804"/>
                    <a:pt x="124707" y="221661"/>
                  </a:cubicBezTo>
                  <a:cubicBezTo>
                    <a:pt x="127279" y="221280"/>
                    <a:pt x="129851" y="220899"/>
                    <a:pt x="132422" y="220518"/>
                  </a:cubicBezTo>
                  <a:cubicBezTo>
                    <a:pt x="131851" y="220137"/>
                    <a:pt x="131375" y="219756"/>
                    <a:pt x="130803" y="219280"/>
                  </a:cubicBezTo>
                  <a:lnTo>
                    <a:pt x="130803" y="219280"/>
                  </a:lnTo>
                  <a:cubicBezTo>
                    <a:pt x="131184" y="219851"/>
                    <a:pt x="131756" y="220328"/>
                    <a:pt x="132422" y="220518"/>
                  </a:cubicBezTo>
                  <a:cubicBezTo>
                    <a:pt x="136423" y="220042"/>
                    <a:pt x="140042" y="218518"/>
                    <a:pt x="143281" y="216041"/>
                  </a:cubicBezTo>
                  <a:lnTo>
                    <a:pt x="143281" y="216041"/>
                  </a:lnTo>
                  <a:lnTo>
                    <a:pt x="143281" y="216041"/>
                  </a:lnTo>
                  <a:cubicBezTo>
                    <a:pt x="146900" y="214232"/>
                    <a:pt x="150806" y="212993"/>
                    <a:pt x="153473" y="209659"/>
                  </a:cubicBezTo>
                  <a:cubicBezTo>
                    <a:pt x="159092" y="207278"/>
                    <a:pt x="163283" y="203088"/>
                    <a:pt x="166712" y="198134"/>
                  </a:cubicBezTo>
                  <a:cubicBezTo>
                    <a:pt x="169094" y="195563"/>
                    <a:pt x="171475" y="193086"/>
                    <a:pt x="171951" y="189371"/>
                  </a:cubicBezTo>
                  <a:cubicBezTo>
                    <a:pt x="173475" y="188133"/>
                    <a:pt x="174237" y="186514"/>
                    <a:pt x="174332" y="184514"/>
                  </a:cubicBezTo>
                  <a:lnTo>
                    <a:pt x="174332" y="184514"/>
                  </a:lnTo>
                  <a:cubicBezTo>
                    <a:pt x="179381" y="174989"/>
                    <a:pt x="181952" y="165083"/>
                    <a:pt x="179762" y="154224"/>
                  </a:cubicBezTo>
                  <a:lnTo>
                    <a:pt x="179762" y="154224"/>
                  </a:lnTo>
                  <a:cubicBezTo>
                    <a:pt x="179952" y="153843"/>
                    <a:pt x="179857" y="153462"/>
                    <a:pt x="179571" y="153176"/>
                  </a:cubicBezTo>
                  <a:cubicBezTo>
                    <a:pt x="181000" y="148700"/>
                    <a:pt x="179571" y="144318"/>
                    <a:pt x="178809" y="139937"/>
                  </a:cubicBezTo>
                  <a:cubicBezTo>
                    <a:pt x="178714" y="137079"/>
                    <a:pt x="178714" y="134126"/>
                    <a:pt x="176428" y="131840"/>
                  </a:cubicBezTo>
                  <a:cubicBezTo>
                    <a:pt x="176428" y="131840"/>
                    <a:pt x="176428" y="131840"/>
                    <a:pt x="176428" y="131840"/>
                  </a:cubicBezTo>
                  <a:cubicBezTo>
                    <a:pt x="176523" y="131364"/>
                    <a:pt x="176428" y="130983"/>
                    <a:pt x="176047" y="130602"/>
                  </a:cubicBezTo>
                  <a:cubicBezTo>
                    <a:pt x="175475" y="126221"/>
                    <a:pt x="175380" y="121744"/>
                    <a:pt x="172808" y="117839"/>
                  </a:cubicBezTo>
                  <a:cubicBezTo>
                    <a:pt x="172332" y="115934"/>
                    <a:pt x="171951" y="113933"/>
                    <a:pt x="171475" y="112028"/>
                  </a:cubicBezTo>
                  <a:lnTo>
                    <a:pt x="171475" y="112028"/>
                  </a:lnTo>
                  <a:cubicBezTo>
                    <a:pt x="168998" y="105170"/>
                    <a:pt x="166617" y="98313"/>
                    <a:pt x="164141" y="91454"/>
                  </a:cubicBezTo>
                  <a:cubicBezTo>
                    <a:pt x="164141" y="91454"/>
                    <a:pt x="164141" y="91454"/>
                    <a:pt x="164141" y="91454"/>
                  </a:cubicBezTo>
                  <a:cubicBezTo>
                    <a:pt x="163569" y="86501"/>
                    <a:pt x="161378" y="82310"/>
                    <a:pt x="158807" y="78215"/>
                  </a:cubicBezTo>
                  <a:cubicBezTo>
                    <a:pt x="158616" y="76405"/>
                    <a:pt x="158235" y="74786"/>
                    <a:pt x="156711" y="73643"/>
                  </a:cubicBezTo>
                  <a:cubicBezTo>
                    <a:pt x="156711" y="73071"/>
                    <a:pt x="156616" y="72595"/>
                    <a:pt x="156235" y="72214"/>
                  </a:cubicBezTo>
                  <a:lnTo>
                    <a:pt x="156235" y="72214"/>
                  </a:lnTo>
                  <a:cubicBezTo>
                    <a:pt x="154616" y="67928"/>
                    <a:pt x="153092" y="63546"/>
                    <a:pt x="149948" y="59926"/>
                  </a:cubicBezTo>
                  <a:lnTo>
                    <a:pt x="149948" y="59926"/>
                  </a:lnTo>
                  <a:cubicBezTo>
                    <a:pt x="147662" y="56117"/>
                    <a:pt x="145376" y="52211"/>
                    <a:pt x="143090" y="48306"/>
                  </a:cubicBezTo>
                  <a:cubicBezTo>
                    <a:pt x="140995" y="45163"/>
                    <a:pt x="140614" y="40591"/>
                    <a:pt x="135947" y="39353"/>
                  </a:cubicBezTo>
                  <a:lnTo>
                    <a:pt x="135947" y="39353"/>
                  </a:lnTo>
                  <a:cubicBezTo>
                    <a:pt x="136042" y="36876"/>
                    <a:pt x="134423" y="35257"/>
                    <a:pt x="132994" y="33542"/>
                  </a:cubicBezTo>
                  <a:cubicBezTo>
                    <a:pt x="132994" y="33542"/>
                    <a:pt x="132994" y="33542"/>
                    <a:pt x="132994" y="33542"/>
                  </a:cubicBezTo>
                  <a:cubicBezTo>
                    <a:pt x="132994" y="33542"/>
                    <a:pt x="132994" y="33542"/>
                    <a:pt x="132994" y="33542"/>
                  </a:cubicBezTo>
                  <a:cubicBezTo>
                    <a:pt x="132422" y="31542"/>
                    <a:pt x="131089" y="30113"/>
                    <a:pt x="129374" y="29161"/>
                  </a:cubicBezTo>
                  <a:cubicBezTo>
                    <a:pt x="128041" y="26875"/>
                    <a:pt x="126517" y="24589"/>
                    <a:pt x="123945" y="23351"/>
                  </a:cubicBezTo>
                  <a:cubicBezTo>
                    <a:pt x="122707" y="20779"/>
                    <a:pt x="121183" y="18588"/>
                    <a:pt x="118040" y="18112"/>
                  </a:cubicBezTo>
                  <a:lnTo>
                    <a:pt x="118040" y="18112"/>
                  </a:lnTo>
                  <a:lnTo>
                    <a:pt x="118040" y="18112"/>
                  </a:lnTo>
                  <a:cubicBezTo>
                    <a:pt x="117563" y="18017"/>
                    <a:pt x="116992" y="17826"/>
                    <a:pt x="116516" y="17731"/>
                  </a:cubicBezTo>
                  <a:cubicBezTo>
                    <a:pt x="114134" y="10397"/>
                    <a:pt x="107086" y="8968"/>
                    <a:pt x="101371" y="5729"/>
                  </a:cubicBezTo>
                  <a:lnTo>
                    <a:pt x="101371" y="5729"/>
                  </a:lnTo>
                  <a:lnTo>
                    <a:pt x="101371" y="5729"/>
                  </a:lnTo>
                  <a:cubicBezTo>
                    <a:pt x="100990" y="4396"/>
                    <a:pt x="99942" y="4205"/>
                    <a:pt x="98799" y="4110"/>
                  </a:cubicBezTo>
                  <a:lnTo>
                    <a:pt x="98799" y="4110"/>
                  </a:lnTo>
                  <a:cubicBezTo>
                    <a:pt x="98132" y="3729"/>
                    <a:pt x="97466" y="3348"/>
                    <a:pt x="96799" y="2967"/>
                  </a:cubicBezTo>
                  <a:lnTo>
                    <a:pt x="96799" y="2967"/>
                  </a:lnTo>
                  <a:cubicBezTo>
                    <a:pt x="92703" y="109"/>
                    <a:pt x="87845" y="967"/>
                    <a:pt x="83369" y="395"/>
                  </a:cubicBezTo>
                  <a:lnTo>
                    <a:pt x="83369" y="395"/>
                  </a:lnTo>
                  <a:cubicBezTo>
                    <a:pt x="80797" y="681"/>
                    <a:pt x="78130" y="872"/>
                    <a:pt x="75558" y="1157"/>
                  </a:cubicBezTo>
                  <a:cubicBezTo>
                    <a:pt x="71843" y="-1224"/>
                    <a:pt x="68129" y="776"/>
                    <a:pt x="64414" y="967"/>
                  </a:cubicBezTo>
                  <a:cubicBezTo>
                    <a:pt x="59270" y="109"/>
                    <a:pt x="54317" y="300"/>
                    <a:pt x="49841" y="3253"/>
                  </a:cubicBezTo>
                  <a:lnTo>
                    <a:pt x="49745" y="3253"/>
                  </a:lnTo>
                  <a:lnTo>
                    <a:pt x="49745" y="3253"/>
                  </a:lnTo>
                  <a:cubicBezTo>
                    <a:pt x="48221" y="3539"/>
                    <a:pt x="46697" y="3824"/>
                    <a:pt x="45173" y="4205"/>
                  </a:cubicBezTo>
                  <a:cubicBezTo>
                    <a:pt x="42887" y="4396"/>
                    <a:pt x="40601" y="4396"/>
                    <a:pt x="38887" y="6396"/>
                  </a:cubicBezTo>
                  <a:lnTo>
                    <a:pt x="38887" y="6396"/>
                  </a:lnTo>
                  <a:cubicBezTo>
                    <a:pt x="36601" y="6682"/>
                    <a:pt x="34601" y="7539"/>
                    <a:pt x="32886" y="9158"/>
                  </a:cubicBezTo>
                  <a:cubicBezTo>
                    <a:pt x="28219" y="10682"/>
                    <a:pt x="24409" y="13635"/>
                    <a:pt x="21075" y="17159"/>
                  </a:cubicBezTo>
                  <a:cubicBezTo>
                    <a:pt x="20218" y="17921"/>
                    <a:pt x="19265" y="18779"/>
                    <a:pt x="18408" y="19541"/>
                  </a:cubicBezTo>
                  <a:lnTo>
                    <a:pt x="18408" y="19541"/>
                  </a:lnTo>
                  <a:cubicBezTo>
                    <a:pt x="14693" y="22303"/>
                    <a:pt x="11931" y="25827"/>
                    <a:pt x="10217" y="30113"/>
                  </a:cubicBezTo>
                  <a:cubicBezTo>
                    <a:pt x="9740" y="31161"/>
                    <a:pt x="9264" y="32209"/>
                    <a:pt x="8788" y="33257"/>
                  </a:cubicBezTo>
                  <a:lnTo>
                    <a:pt x="8788" y="33257"/>
                  </a:lnTo>
                  <a:cubicBezTo>
                    <a:pt x="5549" y="37257"/>
                    <a:pt x="4216" y="41924"/>
                    <a:pt x="4406" y="46973"/>
                  </a:cubicBezTo>
                  <a:lnTo>
                    <a:pt x="4406" y="46973"/>
                  </a:lnTo>
                  <a:cubicBezTo>
                    <a:pt x="2025" y="48782"/>
                    <a:pt x="1835" y="51164"/>
                    <a:pt x="2406" y="53831"/>
                  </a:cubicBezTo>
                  <a:cubicBezTo>
                    <a:pt x="25" y="56212"/>
                    <a:pt x="1644" y="59069"/>
                    <a:pt x="1454" y="61736"/>
                  </a:cubicBezTo>
                  <a:cubicBezTo>
                    <a:pt x="-166" y="63927"/>
                    <a:pt x="1073" y="66118"/>
                    <a:pt x="1168" y="68404"/>
                  </a:cubicBezTo>
                  <a:cubicBezTo>
                    <a:pt x="1168" y="68975"/>
                    <a:pt x="1263" y="69547"/>
                    <a:pt x="1263" y="70118"/>
                  </a:cubicBezTo>
                  <a:cubicBezTo>
                    <a:pt x="-737" y="72595"/>
                    <a:pt x="311" y="75262"/>
                    <a:pt x="596" y="77929"/>
                  </a:cubicBezTo>
                  <a:cubicBezTo>
                    <a:pt x="596" y="77929"/>
                    <a:pt x="596" y="77929"/>
                    <a:pt x="596" y="77929"/>
                  </a:cubicBezTo>
                  <a:cubicBezTo>
                    <a:pt x="596" y="77929"/>
                    <a:pt x="596" y="77929"/>
                    <a:pt x="596" y="77929"/>
                  </a:cubicBezTo>
                  <a:cubicBezTo>
                    <a:pt x="-1309" y="84311"/>
                    <a:pt x="1835" y="89930"/>
                    <a:pt x="3263" y="95836"/>
                  </a:cubicBezTo>
                  <a:lnTo>
                    <a:pt x="3263" y="95836"/>
                  </a:lnTo>
                  <a:cubicBezTo>
                    <a:pt x="3263" y="95836"/>
                    <a:pt x="3263" y="95836"/>
                    <a:pt x="3263" y="95836"/>
                  </a:cubicBezTo>
                  <a:cubicBezTo>
                    <a:pt x="3168" y="96217"/>
                    <a:pt x="3263" y="96598"/>
                    <a:pt x="3454" y="96979"/>
                  </a:cubicBezTo>
                  <a:cubicBezTo>
                    <a:pt x="3359" y="97074"/>
                    <a:pt x="3454" y="97169"/>
                    <a:pt x="3359" y="97265"/>
                  </a:cubicBezTo>
                  <a:cubicBezTo>
                    <a:pt x="1644" y="101075"/>
                    <a:pt x="2978" y="104694"/>
                    <a:pt x="4025" y="108409"/>
                  </a:cubicBezTo>
                  <a:close/>
                  <a:moveTo>
                    <a:pt x="169856" y="120125"/>
                  </a:moveTo>
                  <a:cubicBezTo>
                    <a:pt x="169856" y="120220"/>
                    <a:pt x="169856" y="120315"/>
                    <a:pt x="169856" y="120315"/>
                  </a:cubicBezTo>
                  <a:cubicBezTo>
                    <a:pt x="169760" y="120315"/>
                    <a:pt x="169665" y="120125"/>
                    <a:pt x="169570" y="120125"/>
                  </a:cubicBezTo>
                  <a:cubicBezTo>
                    <a:pt x="169760" y="120125"/>
                    <a:pt x="169760" y="120220"/>
                    <a:pt x="169856" y="120125"/>
                  </a:cubicBezTo>
                  <a:close/>
                  <a:moveTo>
                    <a:pt x="98704" y="17350"/>
                  </a:moveTo>
                  <a:cubicBezTo>
                    <a:pt x="98799" y="17350"/>
                    <a:pt x="98990" y="17445"/>
                    <a:pt x="99085" y="17445"/>
                  </a:cubicBezTo>
                  <a:cubicBezTo>
                    <a:pt x="98894" y="17540"/>
                    <a:pt x="98894" y="17445"/>
                    <a:pt x="98704" y="17540"/>
                  </a:cubicBezTo>
                  <a:cubicBezTo>
                    <a:pt x="98704" y="17445"/>
                    <a:pt x="98704" y="17445"/>
                    <a:pt x="98704" y="17350"/>
                  </a:cubicBezTo>
                  <a:close/>
                  <a:moveTo>
                    <a:pt x="153473" y="105932"/>
                  </a:moveTo>
                  <a:cubicBezTo>
                    <a:pt x="153473" y="105932"/>
                    <a:pt x="153568" y="105932"/>
                    <a:pt x="153473" y="105932"/>
                  </a:cubicBezTo>
                  <a:cubicBezTo>
                    <a:pt x="153377" y="106028"/>
                    <a:pt x="153187" y="106028"/>
                    <a:pt x="152996" y="106123"/>
                  </a:cubicBezTo>
                  <a:cubicBezTo>
                    <a:pt x="153187" y="105932"/>
                    <a:pt x="153377" y="105932"/>
                    <a:pt x="153473" y="105932"/>
                  </a:cubicBezTo>
                  <a:close/>
                  <a:moveTo>
                    <a:pt x="100704" y="80882"/>
                  </a:moveTo>
                  <a:lnTo>
                    <a:pt x="100704" y="80882"/>
                  </a:lnTo>
                  <a:cubicBezTo>
                    <a:pt x="100514" y="81167"/>
                    <a:pt x="100228" y="81453"/>
                    <a:pt x="100037" y="81739"/>
                  </a:cubicBezTo>
                  <a:lnTo>
                    <a:pt x="100037" y="81739"/>
                  </a:lnTo>
                  <a:cubicBezTo>
                    <a:pt x="100418" y="81644"/>
                    <a:pt x="100514" y="81263"/>
                    <a:pt x="100704" y="80882"/>
                  </a:cubicBezTo>
                  <a:close/>
                  <a:moveTo>
                    <a:pt x="123850" y="159844"/>
                  </a:moveTo>
                  <a:cubicBezTo>
                    <a:pt x="123850" y="160130"/>
                    <a:pt x="123945" y="160320"/>
                    <a:pt x="123945" y="160606"/>
                  </a:cubicBezTo>
                  <a:cubicBezTo>
                    <a:pt x="123755" y="160511"/>
                    <a:pt x="123659" y="160320"/>
                    <a:pt x="123469" y="160130"/>
                  </a:cubicBezTo>
                  <a:cubicBezTo>
                    <a:pt x="123659" y="160034"/>
                    <a:pt x="123755" y="159939"/>
                    <a:pt x="123850" y="159844"/>
                  </a:cubicBezTo>
                  <a:close/>
                  <a:moveTo>
                    <a:pt x="82226" y="94121"/>
                  </a:moveTo>
                  <a:lnTo>
                    <a:pt x="82226" y="94121"/>
                  </a:lnTo>
                  <a:cubicBezTo>
                    <a:pt x="82226" y="94121"/>
                    <a:pt x="82321" y="94217"/>
                    <a:pt x="82226" y="94121"/>
                  </a:cubicBezTo>
                  <a:cubicBezTo>
                    <a:pt x="82226" y="94121"/>
                    <a:pt x="82130" y="94217"/>
                    <a:pt x="82130" y="94217"/>
                  </a:cubicBezTo>
                  <a:cubicBezTo>
                    <a:pt x="82226" y="94217"/>
                    <a:pt x="82226" y="94121"/>
                    <a:pt x="82226" y="94121"/>
                  </a:cubicBezTo>
                  <a:cubicBezTo>
                    <a:pt x="82226" y="94121"/>
                    <a:pt x="82226" y="94121"/>
                    <a:pt x="82226" y="94121"/>
                  </a:cubicBezTo>
                  <a:lnTo>
                    <a:pt x="82226" y="94121"/>
                  </a:lnTo>
                  <a:close/>
                  <a:moveTo>
                    <a:pt x="105943" y="124697"/>
                  </a:moveTo>
                  <a:lnTo>
                    <a:pt x="105943" y="124697"/>
                  </a:lnTo>
                  <a:cubicBezTo>
                    <a:pt x="106038" y="124697"/>
                    <a:pt x="106038" y="124601"/>
                    <a:pt x="105943" y="124697"/>
                  </a:cubicBezTo>
                  <a:cubicBezTo>
                    <a:pt x="106038" y="124697"/>
                    <a:pt x="106038" y="124697"/>
                    <a:pt x="105943" y="124697"/>
                  </a:cubicBezTo>
                  <a:cubicBezTo>
                    <a:pt x="105943" y="124697"/>
                    <a:pt x="105943" y="124697"/>
                    <a:pt x="105943" y="124697"/>
                  </a:cubicBezTo>
                  <a:lnTo>
                    <a:pt x="105943" y="124697"/>
                  </a:lnTo>
                  <a:close/>
                  <a:moveTo>
                    <a:pt x="129089" y="116505"/>
                  </a:moveTo>
                  <a:lnTo>
                    <a:pt x="129089" y="116505"/>
                  </a:lnTo>
                  <a:cubicBezTo>
                    <a:pt x="128993" y="116505"/>
                    <a:pt x="128993" y="116505"/>
                    <a:pt x="129089" y="116505"/>
                  </a:cubicBezTo>
                  <a:cubicBezTo>
                    <a:pt x="128993" y="116505"/>
                    <a:pt x="129089" y="116505"/>
                    <a:pt x="129089" y="116505"/>
                  </a:cubicBezTo>
                  <a:cubicBezTo>
                    <a:pt x="129089" y="116505"/>
                    <a:pt x="129089" y="116505"/>
                    <a:pt x="129089" y="116505"/>
                  </a:cubicBezTo>
                  <a:close/>
                  <a:moveTo>
                    <a:pt x="128327" y="159368"/>
                  </a:moveTo>
                  <a:cubicBezTo>
                    <a:pt x="127946" y="158415"/>
                    <a:pt x="127469" y="157367"/>
                    <a:pt x="126898" y="156224"/>
                  </a:cubicBezTo>
                  <a:cubicBezTo>
                    <a:pt x="127946" y="157272"/>
                    <a:pt x="128708" y="157844"/>
                    <a:pt x="129565" y="158320"/>
                  </a:cubicBezTo>
                  <a:cubicBezTo>
                    <a:pt x="129184" y="158701"/>
                    <a:pt x="128803" y="158987"/>
                    <a:pt x="128327" y="159368"/>
                  </a:cubicBezTo>
                  <a:close/>
                  <a:moveTo>
                    <a:pt x="124136" y="83549"/>
                  </a:moveTo>
                  <a:cubicBezTo>
                    <a:pt x="124231" y="83453"/>
                    <a:pt x="124231" y="83453"/>
                    <a:pt x="124231" y="83358"/>
                  </a:cubicBezTo>
                  <a:cubicBezTo>
                    <a:pt x="124231" y="83453"/>
                    <a:pt x="124231" y="83644"/>
                    <a:pt x="124326" y="83739"/>
                  </a:cubicBezTo>
                  <a:cubicBezTo>
                    <a:pt x="124231" y="83644"/>
                    <a:pt x="124231" y="83549"/>
                    <a:pt x="124136" y="83549"/>
                  </a:cubicBezTo>
                  <a:close/>
                  <a:moveTo>
                    <a:pt x="67557" y="70404"/>
                  </a:moveTo>
                  <a:lnTo>
                    <a:pt x="67557" y="70404"/>
                  </a:lnTo>
                  <a:cubicBezTo>
                    <a:pt x="67557" y="70404"/>
                    <a:pt x="67557" y="70404"/>
                    <a:pt x="67557" y="70404"/>
                  </a:cubicBezTo>
                  <a:cubicBezTo>
                    <a:pt x="67557" y="70404"/>
                    <a:pt x="67557" y="70404"/>
                    <a:pt x="67557" y="70404"/>
                  </a:cubicBezTo>
                  <a:close/>
                  <a:moveTo>
                    <a:pt x="42221" y="107361"/>
                  </a:moveTo>
                  <a:cubicBezTo>
                    <a:pt x="42221" y="107551"/>
                    <a:pt x="42316" y="107742"/>
                    <a:pt x="42316" y="107933"/>
                  </a:cubicBezTo>
                  <a:cubicBezTo>
                    <a:pt x="42221" y="107838"/>
                    <a:pt x="42221" y="107742"/>
                    <a:pt x="42030" y="107647"/>
                  </a:cubicBezTo>
                  <a:cubicBezTo>
                    <a:pt x="42125" y="107456"/>
                    <a:pt x="42125" y="107456"/>
                    <a:pt x="42221" y="107361"/>
                  </a:cubicBezTo>
                  <a:close/>
                  <a:moveTo>
                    <a:pt x="102895" y="170131"/>
                  </a:moveTo>
                  <a:cubicBezTo>
                    <a:pt x="102895" y="170131"/>
                    <a:pt x="102990" y="170226"/>
                    <a:pt x="102990" y="170226"/>
                  </a:cubicBezTo>
                  <a:cubicBezTo>
                    <a:pt x="102895" y="170226"/>
                    <a:pt x="102895" y="170226"/>
                    <a:pt x="102800" y="170321"/>
                  </a:cubicBezTo>
                  <a:cubicBezTo>
                    <a:pt x="102800" y="170226"/>
                    <a:pt x="102895" y="170226"/>
                    <a:pt x="102895" y="170131"/>
                  </a:cubicBezTo>
                  <a:close/>
                  <a:moveTo>
                    <a:pt x="23552" y="97550"/>
                  </a:moveTo>
                  <a:cubicBezTo>
                    <a:pt x="23552" y="97646"/>
                    <a:pt x="23552" y="97646"/>
                    <a:pt x="23552" y="97741"/>
                  </a:cubicBezTo>
                  <a:cubicBezTo>
                    <a:pt x="23552" y="97741"/>
                    <a:pt x="23456" y="97741"/>
                    <a:pt x="23456" y="97741"/>
                  </a:cubicBezTo>
                  <a:cubicBezTo>
                    <a:pt x="23456" y="97646"/>
                    <a:pt x="23552" y="97550"/>
                    <a:pt x="23552" y="97550"/>
                  </a:cubicBezTo>
                  <a:close/>
                  <a:moveTo>
                    <a:pt x="23171" y="98217"/>
                  </a:moveTo>
                  <a:cubicBezTo>
                    <a:pt x="23171" y="98217"/>
                    <a:pt x="23171" y="98313"/>
                    <a:pt x="23171" y="98313"/>
                  </a:cubicBezTo>
                  <a:cubicBezTo>
                    <a:pt x="23171" y="98313"/>
                    <a:pt x="23075" y="98313"/>
                    <a:pt x="23075" y="98313"/>
                  </a:cubicBezTo>
                  <a:cubicBezTo>
                    <a:pt x="23171" y="98313"/>
                    <a:pt x="23171" y="98217"/>
                    <a:pt x="23171" y="98217"/>
                  </a:cubicBezTo>
                  <a:close/>
                  <a:moveTo>
                    <a:pt x="24409" y="84596"/>
                  </a:moveTo>
                  <a:cubicBezTo>
                    <a:pt x="24409" y="84596"/>
                    <a:pt x="24409" y="84596"/>
                    <a:pt x="24409" y="84596"/>
                  </a:cubicBezTo>
                  <a:cubicBezTo>
                    <a:pt x="24409" y="84596"/>
                    <a:pt x="24409" y="84596"/>
                    <a:pt x="24409" y="84596"/>
                  </a:cubicBezTo>
                  <a:cubicBezTo>
                    <a:pt x="24409" y="84596"/>
                    <a:pt x="24409" y="84596"/>
                    <a:pt x="24409" y="84596"/>
                  </a:cubicBezTo>
                  <a:close/>
                  <a:moveTo>
                    <a:pt x="58699" y="155558"/>
                  </a:moveTo>
                  <a:cubicBezTo>
                    <a:pt x="58699" y="155558"/>
                    <a:pt x="58699" y="155558"/>
                    <a:pt x="58699" y="155558"/>
                  </a:cubicBezTo>
                  <a:cubicBezTo>
                    <a:pt x="58699" y="155558"/>
                    <a:pt x="58699" y="155558"/>
                    <a:pt x="58699" y="155558"/>
                  </a:cubicBezTo>
                  <a:cubicBezTo>
                    <a:pt x="58699" y="155558"/>
                    <a:pt x="58699" y="155558"/>
                    <a:pt x="58699" y="155558"/>
                  </a:cubicBezTo>
                  <a:close/>
                  <a:moveTo>
                    <a:pt x="89274" y="165940"/>
                  </a:moveTo>
                  <a:cubicBezTo>
                    <a:pt x="89179" y="165940"/>
                    <a:pt x="89179" y="165940"/>
                    <a:pt x="89084" y="165940"/>
                  </a:cubicBezTo>
                  <a:cubicBezTo>
                    <a:pt x="89179" y="165845"/>
                    <a:pt x="89179" y="165845"/>
                    <a:pt x="89274" y="165749"/>
                  </a:cubicBezTo>
                  <a:cubicBezTo>
                    <a:pt x="89274" y="165845"/>
                    <a:pt x="89274" y="165940"/>
                    <a:pt x="89274" y="165940"/>
                  </a:cubicBezTo>
                  <a:close/>
                  <a:moveTo>
                    <a:pt x="93941" y="165083"/>
                  </a:moveTo>
                  <a:cubicBezTo>
                    <a:pt x="93941" y="165178"/>
                    <a:pt x="93941" y="165178"/>
                    <a:pt x="93941" y="165273"/>
                  </a:cubicBezTo>
                  <a:cubicBezTo>
                    <a:pt x="93941" y="165273"/>
                    <a:pt x="93846" y="165273"/>
                    <a:pt x="93846" y="165273"/>
                  </a:cubicBezTo>
                  <a:cubicBezTo>
                    <a:pt x="93941" y="165178"/>
                    <a:pt x="93941" y="165178"/>
                    <a:pt x="93941" y="165083"/>
                  </a:cubicBezTo>
                  <a:close/>
                  <a:moveTo>
                    <a:pt x="130898" y="61451"/>
                  </a:moveTo>
                  <a:lnTo>
                    <a:pt x="130898" y="61451"/>
                  </a:lnTo>
                  <a:cubicBezTo>
                    <a:pt x="130994" y="61451"/>
                    <a:pt x="131089" y="61451"/>
                    <a:pt x="131184" y="61451"/>
                  </a:cubicBezTo>
                  <a:cubicBezTo>
                    <a:pt x="131089" y="61546"/>
                    <a:pt x="130994" y="61546"/>
                    <a:pt x="130898" y="61641"/>
                  </a:cubicBezTo>
                  <a:cubicBezTo>
                    <a:pt x="130898" y="61546"/>
                    <a:pt x="130898" y="61451"/>
                    <a:pt x="130898" y="61451"/>
                  </a:cubicBezTo>
                  <a:close/>
                  <a:moveTo>
                    <a:pt x="20313" y="72404"/>
                  </a:moveTo>
                  <a:cubicBezTo>
                    <a:pt x="20313" y="72214"/>
                    <a:pt x="20218" y="71928"/>
                    <a:pt x="20218" y="71738"/>
                  </a:cubicBezTo>
                  <a:cubicBezTo>
                    <a:pt x="20408" y="72023"/>
                    <a:pt x="20599" y="72214"/>
                    <a:pt x="20789" y="72500"/>
                  </a:cubicBezTo>
                  <a:cubicBezTo>
                    <a:pt x="20599" y="72500"/>
                    <a:pt x="20504" y="72404"/>
                    <a:pt x="20313" y="72404"/>
                  </a:cubicBezTo>
                  <a:close/>
                  <a:moveTo>
                    <a:pt x="77749" y="164225"/>
                  </a:moveTo>
                  <a:cubicBezTo>
                    <a:pt x="77749" y="164225"/>
                    <a:pt x="77749" y="164225"/>
                    <a:pt x="77749" y="164225"/>
                  </a:cubicBezTo>
                  <a:cubicBezTo>
                    <a:pt x="77749" y="164225"/>
                    <a:pt x="77749" y="164225"/>
                    <a:pt x="77749" y="164225"/>
                  </a:cubicBezTo>
                  <a:cubicBezTo>
                    <a:pt x="77749" y="164225"/>
                    <a:pt x="77749" y="164225"/>
                    <a:pt x="77749" y="164225"/>
                  </a:cubicBezTo>
                  <a:close/>
                  <a:moveTo>
                    <a:pt x="168332" y="167369"/>
                  </a:moveTo>
                  <a:cubicBezTo>
                    <a:pt x="168427" y="167273"/>
                    <a:pt x="168427" y="167178"/>
                    <a:pt x="168522" y="167178"/>
                  </a:cubicBezTo>
                  <a:cubicBezTo>
                    <a:pt x="168522" y="167273"/>
                    <a:pt x="168522" y="167273"/>
                    <a:pt x="168522" y="167369"/>
                  </a:cubicBezTo>
                  <a:lnTo>
                    <a:pt x="168522" y="167369"/>
                  </a:lnTo>
                  <a:lnTo>
                    <a:pt x="168522" y="167369"/>
                  </a:lnTo>
                  <a:lnTo>
                    <a:pt x="168522" y="167369"/>
                  </a:lnTo>
                  <a:cubicBezTo>
                    <a:pt x="168427" y="167369"/>
                    <a:pt x="168427" y="167369"/>
                    <a:pt x="168332" y="167369"/>
                  </a:cubicBezTo>
                  <a:close/>
                  <a:moveTo>
                    <a:pt x="94894" y="24779"/>
                  </a:moveTo>
                  <a:cubicBezTo>
                    <a:pt x="94894" y="24779"/>
                    <a:pt x="94799" y="24684"/>
                    <a:pt x="94799" y="24684"/>
                  </a:cubicBezTo>
                  <a:cubicBezTo>
                    <a:pt x="94799" y="24684"/>
                    <a:pt x="94894" y="24684"/>
                    <a:pt x="94894" y="24589"/>
                  </a:cubicBezTo>
                  <a:cubicBezTo>
                    <a:pt x="94894" y="24684"/>
                    <a:pt x="94894" y="24684"/>
                    <a:pt x="94894" y="24779"/>
                  </a:cubicBezTo>
                  <a:close/>
                  <a:moveTo>
                    <a:pt x="15074" y="98598"/>
                  </a:moveTo>
                  <a:cubicBezTo>
                    <a:pt x="15170" y="98693"/>
                    <a:pt x="15074" y="98789"/>
                    <a:pt x="15170" y="98884"/>
                  </a:cubicBezTo>
                  <a:lnTo>
                    <a:pt x="15170" y="98884"/>
                  </a:lnTo>
                  <a:cubicBezTo>
                    <a:pt x="15074" y="98789"/>
                    <a:pt x="14979" y="98789"/>
                    <a:pt x="14789" y="98789"/>
                  </a:cubicBezTo>
                  <a:cubicBezTo>
                    <a:pt x="14884" y="98693"/>
                    <a:pt x="14979" y="98598"/>
                    <a:pt x="15074" y="98598"/>
                  </a:cubicBezTo>
                  <a:close/>
                  <a:moveTo>
                    <a:pt x="46983" y="174798"/>
                  </a:moveTo>
                  <a:cubicBezTo>
                    <a:pt x="46983" y="174893"/>
                    <a:pt x="46983" y="174893"/>
                    <a:pt x="46983" y="174989"/>
                  </a:cubicBezTo>
                  <a:lnTo>
                    <a:pt x="46983" y="174989"/>
                  </a:lnTo>
                  <a:lnTo>
                    <a:pt x="46983" y="174989"/>
                  </a:lnTo>
                  <a:cubicBezTo>
                    <a:pt x="46983" y="174989"/>
                    <a:pt x="46983" y="174989"/>
                    <a:pt x="46983" y="174989"/>
                  </a:cubicBezTo>
                  <a:cubicBezTo>
                    <a:pt x="46888" y="174989"/>
                    <a:pt x="46793" y="174989"/>
                    <a:pt x="46697" y="174893"/>
                  </a:cubicBezTo>
                  <a:cubicBezTo>
                    <a:pt x="46793" y="174893"/>
                    <a:pt x="46888" y="174893"/>
                    <a:pt x="46983" y="174798"/>
                  </a:cubicBezTo>
                  <a:close/>
                  <a:moveTo>
                    <a:pt x="59175" y="192610"/>
                  </a:moveTo>
                  <a:cubicBezTo>
                    <a:pt x="59270" y="192705"/>
                    <a:pt x="59270" y="192610"/>
                    <a:pt x="59366" y="192705"/>
                  </a:cubicBezTo>
                  <a:cubicBezTo>
                    <a:pt x="59270" y="192705"/>
                    <a:pt x="59270" y="192705"/>
                    <a:pt x="59270" y="192800"/>
                  </a:cubicBezTo>
                  <a:cubicBezTo>
                    <a:pt x="59175" y="192705"/>
                    <a:pt x="59175" y="192705"/>
                    <a:pt x="59175" y="192610"/>
                  </a:cubicBezTo>
                  <a:close/>
                  <a:moveTo>
                    <a:pt x="135756" y="60879"/>
                  </a:moveTo>
                  <a:cubicBezTo>
                    <a:pt x="135756" y="60784"/>
                    <a:pt x="135661" y="60784"/>
                    <a:pt x="135661" y="60689"/>
                  </a:cubicBezTo>
                  <a:lnTo>
                    <a:pt x="135661" y="60689"/>
                  </a:lnTo>
                  <a:lnTo>
                    <a:pt x="135661" y="60689"/>
                  </a:lnTo>
                  <a:cubicBezTo>
                    <a:pt x="135756" y="60689"/>
                    <a:pt x="135756" y="60689"/>
                    <a:pt x="135851" y="60689"/>
                  </a:cubicBezTo>
                  <a:cubicBezTo>
                    <a:pt x="135756" y="60784"/>
                    <a:pt x="135756" y="60784"/>
                    <a:pt x="135756" y="60879"/>
                  </a:cubicBezTo>
                  <a:close/>
                  <a:moveTo>
                    <a:pt x="104324" y="21731"/>
                  </a:moveTo>
                  <a:cubicBezTo>
                    <a:pt x="104324" y="21636"/>
                    <a:pt x="104324" y="21636"/>
                    <a:pt x="104324" y="21731"/>
                  </a:cubicBezTo>
                  <a:lnTo>
                    <a:pt x="104324" y="21731"/>
                  </a:lnTo>
                  <a:lnTo>
                    <a:pt x="104324" y="21731"/>
                  </a:lnTo>
                  <a:cubicBezTo>
                    <a:pt x="104324" y="21636"/>
                    <a:pt x="104419" y="21636"/>
                    <a:pt x="104324" y="21731"/>
                  </a:cubicBezTo>
                  <a:cubicBezTo>
                    <a:pt x="104419" y="21636"/>
                    <a:pt x="104419" y="21636"/>
                    <a:pt x="104324" y="21731"/>
                  </a:cubicBezTo>
                  <a:close/>
                  <a:moveTo>
                    <a:pt x="138899" y="197468"/>
                  </a:moveTo>
                  <a:cubicBezTo>
                    <a:pt x="138899" y="197372"/>
                    <a:pt x="138899" y="197372"/>
                    <a:pt x="138899" y="197468"/>
                  </a:cubicBezTo>
                  <a:cubicBezTo>
                    <a:pt x="138899" y="197468"/>
                    <a:pt x="138899" y="197468"/>
                    <a:pt x="138899" y="197468"/>
                  </a:cubicBezTo>
                  <a:cubicBezTo>
                    <a:pt x="138899" y="197468"/>
                    <a:pt x="138899" y="197468"/>
                    <a:pt x="138899" y="197468"/>
                  </a:cubicBezTo>
                  <a:close/>
                  <a:moveTo>
                    <a:pt x="162426" y="192515"/>
                  </a:moveTo>
                  <a:cubicBezTo>
                    <a:pt x="162426" y="192515"/>
                    <a:pt x="162426" y="192419"/>
                    <a:pt x="162426" y="192515"/>
                  </a:cubicBezTo>
                  <a:lnTo>
                    <a:pt x="162426" y="192515"/>
                  </a:lnTo>
                  <a:cubicBezTo>
                    <a:pt x="162426" y="192515"/>
                    <a:pt x="162426" y="192515"/>
                    <a:pt x="162426" y="192515"/>
                  </a:cubicBezTo>
                  <a:cubicBezTo>
                    <a:pt x="162426" y="192515"/>
                    <a:pt x="162426" y="192515"/>
                    <a:pt x="162426" y="192515"/>
                  </a:cubicBezTo>
                  <a:close/>
                  <a:moveTo>
                    <a:pt x="170713" y="149366"/>
                  </a:moveTo>
                  <a:cubicBezTo>
                    <a:pt x="170713" y="149366"/>
                    <a:pt x="170713" y="149271"/>
                    <a:pt x="170713" y="149271"/>
                  </a:cubicBezTo>
                  <a:cubicBezTo>
                    <a:pt x="170808" y="149366"/>
                    <a:pt x="170808" y="149366"/>
                    <a:pt x="170713" y="149366"/>
                  </a:cubicBezTo>
                  <a:cubicBezTo>
                    <a:pt x="170808" y="149462"/>
                    <a:pt x="170808" y="149366"/>
                    <a:pt x="170713" y="149366"/>
                  </a:cubicBezTo>
                  <a:close/>
                  <a:moveTo>
                    <a:pt x="123659" y="33352"/>
                  </a:moveTo>
                  <a:lnTo>
                    <a:pt x="123659" y="33352"/>
                  </a:lnTo>
                  <a:lnTo>
                    <a:pt x="123659" y="33352"/>
                  </a:lnTo>
                  <a:cubicBezTo>
                    <a:pt x="123659" y="33352"/>
                    <a:pt x="123659" y="33352"/>
                    <a:pt x="123659" y="33352"/>
                  </a:cubicBezTo>
                  <a:close/>
                  <a:moveTo>
                    <a:pt x="79559" y="18683"/>
                  </a:moveTo>
                  <a:cubicBezTo>
                    <a:pt x="79559" y="18683"/>
                    <a:pt x="79559" y="18683"/>
                    <a:pt x="79559" y="18683"/>
                  </a:cubicBezTo>
                  <a:cubicBezTo>
                    <a:pt x="79559" y="18683"/>
                    <a:pt x="79559" y="18683"/>
                    <a:pt x="79559" y="18683"/>
                  </a:cubicBezTo>
                  <a:cubicBezTo>
                    <a:pt x="79559" y="18683"/>
                    <a:pt x="79559" y="18683"/>
                    <a:pt x="79559" y="18683"/>
                  </a:cubicBezTo>
                  <a:close/>
                  <a:moveTo>
                    <a:pt x="130517" y="218042"/>
                  </a:moveTo>
                  <a:lnTo>
                    <a:pt x="130517" y="218042"/>
                  </a:lnTo>
                  <a:lnTo>
                    <a:pt x="130517" y="218042"/>
                  </a:lnTo>
                  <a:cubicBezTo>
                    <a:pt x="130517" y="218137"/>
                    <a:pt x="130517" y="218327"/>
                    <a:pt x="130613" y="218423"/>
                  </a:cubicBezTo>
                  <a:cubicBezTo>
                    <a:pt x="130517" y="218327"/>
                    <a:pt x="130517" y="218137"/>
                    <a:pt x="130422" y="218042"/>
                  </a:cubicBezTo>
                  <a:cubicBezTo>
                    <a:pt x="130422" y="218042"/>
                    <a:pt x="130517" y="218042"/>
                    <a:pt x="130517" y="218042"/>
                  </a:cubicBezTo>
                  <a:close/>
                  <a:moveTo>
                    <a:pt x="175761" y="150224"/>
                  </a:moveTo>
                  <a:cubicBezTo>
                    <a:pt x="175856" y="150224"/>
                    <a:pt x="175952" y="150224"/>
                    <a:pt x="176047" y="150128"/>
                  </a:cubicBezTo>
                  <a:cubicBezTo>
                    <a:pt x="175952" y="150224"/>
                    <a:pt x="175856" y="150224"/>
                    <a:pt x="175761" y="150319"/>
                  </a:cubicBezTo>
                  <a:cubicBezTo>
                    <a:pt x="175761" y="150319"/>
                    <a:pt x="175761" y="150319"/>
                    <a:pt x="175761" y="150224"/>
                  </a:cubicBezTo>
                  <a:close/>
                  <a:moveTo>
                    <a:pt x="174428" y="140699"/>
                  </a:moveTo>
                  <a:lnTo>
                    <a:pt x="174428" y="140699"/>
                  </a:lnTo>
                  <a:cubicBezTo>
                    <a:pt x="174428" y="140699"/>
                    <a:pt x="174428" y="140699"/>
                    <a:pt x="174428" y="140699"/>
                  </a:cubicBezTo>
                  <a:cubicBezTo>
                    <a:pt x="174428" y="140699"/>
                    <a:pt x="174428" y="140699"/>
                    <a:pt x="174428" y="140699"/>
                  </a:cubicBezTo>
                  <a:cubicBezTo>
                    <a:pt x="174428" y="140699"/>
                    <a:pt x="174428" y="140699"/>
                    <a:pt x="174428" y="140699"/>
                  </a:cubicBezTo>
                  <a:close/>
                  <a:moveTo>
                    <a:pt x="163093" y="106790"/>
                  </a:moveTo>
                  <a:lnTo>
                    <a:pt x="163093" y="106790"/>
                  </a:lnTo>
                  <a:cubicBezTo>
                    <a:pt x="163093" y="106885"/>
                    <a:pt x="163093" y="106885"/>
                    <a:pt x="163093" y="106790"/>
                  </a:cubicBezTo>
                  <a:lnTo>
                    <a:pt x="163093" y="106790"/>
                  </a:lnTo>
                  <a:cubicBezTo>
                    <a:pt x="163093" y="106599"/>
                    <a:pt x="162998" y="106409"/>
                    <a:pt x="162998" y="106218"/>
                  </a:cubicBezTo>
                  <a:cubicBezTo>
                    <a:pt x="163093" y="106313"/>
                    <a:pt x="163283" y="106313"/>
                    <a:pt x="163474" y="106409"/>
                  </a:cubicBezTo>
                  <a:cubicBezTo>
                    <a:pt x="163379" y="106504"/>
                    <a:pt x="163283" y="106694"/>
                    <a:pt x="163093" y="106790"/>
                  </a:cubicBezTo>
                  <a:close/>
                  <a:moveTo>
                    <a:pt x="126993" y="34495"/>
                  </a:moveTo>
                  <a:lnTo>
                    <a:pt x="126993" y="34495"/>
                  </a:lnTo>
                  <a:cubicBezTo>
                    <a:pt x="126993" y="34495"/>
                    <a:pt x="126993" y="34495"/>
                    <a:pt x="126993" y="34495"/>
                  </a:cubicBezTo>
                  <a:cubicBezTo>
                    <a:pt x="126993" y="34495"/>
                    <a:pt x="126993" y="34495"/>
                    <a:pt x="126993" y="34495"/>
                  </a:cubicBezTo>
                  <a:close/>
                  <a:moveTo>
                    <a:pt x="86607" y="11063"/>
                  </a:moveTo>
                  <a:cubicBezTo>
                    <a:pt x="86607" y="11063"/>
                    <a:pt x="86607" y="11159"/>
                    <a:pt x="86607" y="11159"/>
                  </a:cubicBezTo>
                  <a:lnTo>
                    <a:pt x="86607" y="11159"/>
                  </a:lnTo>
                  <a:cubicBezTo>
                    <a:pt x="86607" y="11159"/>
                    <a:pt x="86607" y="11159"/>
                    <a:pt x="86607" y="11159"/>
                  </a:cubicBezTo>
                  <a:lnTo>
                    <a:pt x="86607" y="11159"/>
                  </a:lnTo>
                  <a:cubicBezTo>
                    <a:pt x="86512" y="11159"/>
                    <a:pt x="86512" y="11063"/>
                    <a:pt x="86417" y="11063"/>
                  </a:cubicBezTo>
                  <a:cubicBezTo>
                    <a:pt x="86417" y="11063"/>
                    <a:pt x="86512" y="11159"/>
                    <a:pt x="86607" y="11063"/>
                  </a:cubicBezTo>
                  <a:close/>
                  <a:moveTo>
                    <a:pt x="15836" y="137460"/>
                  </a:moveTo>
                  <a:cubicBezTo>
                    <a:pt x="15836" y="137460"/>
                    <a:pt x="15836" y="137460"/>
                    <a:pt x="15836" y="137460"/>
                  </a:cubicBezTo>
                  <a:cubicBezTo>
                    <a:pt x="15836" y="137460"/>
                    <a:pt x="15836" y="137460"/>
                    <a:pt x="15836" y="137460"/>
                  </a:cubicBezTo>
                  <a:cubicBezTo>
                    <a:pt x="15836" y="137460"/>
                    <a:pt x="15836" y="137460"/>
                    <a:pt x="15836" y="13746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F3C44B21-76A3-41DA-ABFD-03E0FA31DC22}"/>
                </a:ext>
              </a:extLst>
            </p:cNvPr>
            <p:cNvSpPr/>
            <p:nvPr/>
          </p:nvSpPr>
          <p:spPr>
            <a:xfrm>
              <a:off x="5393702" y="3056004"/>
              <a:ext cx="405186" cy="336568"/>
            </a:xfrm>
            <a:custGeom>
              <a:avLst/>
              <a:gdLst>
                <a:gd name="connsiteX0" fmla="*/ 404069 w 405186"/>
                <a:gd name="connsiteY0" fmla="*/ 234025 h 336568"/>
                <a:gd name="connsiteX1" fmla="*/ 403402 w 405186"/>
                <a:gd name="connsiteY1" fmla="*/ 229358 h 336568"/>
                <a:gd name="connsiteX2" fmla="*/ 402450 w 405186"/>
                <a:gd name="connsiteY2" fmla="*/ 222976 h 336568"/>
                <a:gd name="connsiteX3" fmla="*/ 400164 w 405186"/>
                <a:gd name="connsiteY3" fmla="*/ 214880 h 336568"/>
                <a:gd name="connsiteX4" fmla="*/ 400164 w 405186"/>
                <a:gd name="connsiteY4" fmla="*/ 214880 h 336568"/>
                <a:gd name="connsiteX5" fmla="*/ 385686 w 405186"/>
                <a:gd name="connsiteY5" fmla="*/ 179732 h 336568"/>
                <a:gd name="connsiteX6" fmla="*/ 385686 w 405186"/>
                <a:gd name="connsiteY6" fmla="*/ 179732 h 336568"/>
                <a:gd name="connsiteX7" fmla="*/ 385686 w 405186"/>
                <a:gd name="connsiteY7" fmla="*/ 179732 h 336568"/>
                <a:gd name="connsiteX8" fmla="*/ 384543 w 405186"/>
                <a:gd name="connsiteY8" fmla="*/ 177351 h 336568"/>
                <a:gd name="connsiteX9" fmla="*/ 384543 w 405186"/>
                <a:gd name="connsiteY9" fmla="*/ 177351 h 336568"/>
                <a:gd name="connsiteX10" fmla="*/ 384543 w 405186"/>
                <a:gd name="connsiteY10" fmla="*/ 177351 h 336568"/>
                <a:gd name="connsiteX11" fmla="*/ 375018 w 405186"/>
                <a:gd name="connsiteY11" fmla="*/ 164207 h 336568"/>
                <a:gd name="connsiteX12" fmla="*/ 372827 w 405186"/>
                <a:gd name="connsiteY12" fmla="*/ 161159 h 336568"/>
                <a:gd name="connsiteX13" fmla="*/ 371017 w 405186"/>
                <a:gd name="connsiteY13" fmla="*/ 158015 h 336568"/>
                <a:gd name="connsiteX14" fmla="*/ 371017 w 405186"/>
                <a:gd name="connsiteY14" fmla="*/ 158015 h 336568"/>
                <a:gd name="connsiteX15" fmla="*/ 371017 w 405186"/>
                <a:gd name="connsiteY15" fmla="*/ 158015 h 336568"/>
                <a:gd name="connsiteX16" fmla="*/ 367207 w 405186"/>
                <a:gd name="connsiteY16" fmla="*/ 153444 h 336568"/>
                <a:gd name="connsiteX17" fmla="*/ 367207 w 405186"/>
                <a:gd name="connsiteY17" fmla="*/ 153444 h 336568"/>
                <a:gd name="connsiteX18" fmla="*/ 366541 w 405186"/>
                <a:gd name="connsiteY18" fmla="*/ 152396 h 336568"/>
                <a:gd name="connsiteX19" fmla="*/ 355968 w 405186"/>
                <a:gd name="connsiteY19" fmla="*/ 142204 h 336568"/>
                <a:gd name="connsiteX20" fmla="*/ 351967 w 405186"/>
                <a:gd name="connsiteY20" fmla="*/ 136584 h 336568"/>
                <a:gd name="connsiteX21" fmla="*/ 346443 w 405186"/>
                <a:gd name="connsiteY21" fmla="*/ 132584 h 336568"/>
                <a:gd name="connsiteX22" fmla="*/ 342919 w 405186"/>
                <a:gd name="connsiteY22" fmla="*/ 129345 h 336568"/>
                <a:gd name="connsiteX23" fmla="*/ 342919 w 405186"/>
                <a:gd name="connsiteY23" fmla="*/ 129345 h 336568"/>
                <a:gd name="connsiteX24" fmla="*/ 337203 w 405186"/>
                <a:gd name="connsiteY24" fmla="*/ 122487 h 336568"/>
                <a:gd name="connsiteX25" fmla="*/ 331298 w 405186"/>
                <a:gd name="connsiteY25" fmla="*/ 116487 h 336568"/>
                <a:gd name="connsiteX26" fmla="*/ 331298 w 405186"/>
                <a:gd name="connsiteY26" fmla="*/ 116487 h 336568"/>
                <a:gd name="connsiteX27" fmla="*/ 325583 w 405186"/>
                <a:gd name="connsiteY27" fmla="*/ 111343 h 336568"/>
                <a:gd name="connsiteX28" fmla="*/ 315867 w 405186"/>
                <a:gd name="connsiteY28" fmla="*/ 101532 h 336568"/>
                <a:gd name="connsiteX29" fmla="*/ 306819 w 405186"/>
                <a:gd name="connsiteY29" fmla="*/ 93150 h 336568"/>
                <a:gd name="connsiteX30" fmla="*/ 304628 w 405186"/>
                <a:gd name="connsiteY30" fmla="*/ 90197 h 336568"/>
                <a:gd name="connsiteX31" fmla="*/ 304628 w 405186"/>
                <a:gd name="connsiteY31" fmla="*/ 90197 h 336568"/>
                <a:gd name="connsiteX32" fmla="*/ 304628 w 405186"/>
                <a:gd name="connsiteY32" fmla="*/ 90197 h 336568"/>
                <a:gd name="connsiteX33" fmla="*/ 297294 w 405186"/>
                <a:gd name="connsiteY33" fmla="*/ 81149 h 336568"/>
                <a:gd name="connsiteX34" fmla="*/ 297294 w 405186"/>
                <a:gd name="connsiteY34" fmla="*/ 81149 h 336568"/>
                <a:gd name="connsiteX35" fmla="*/ 294722 w 405186"/>
                <a:gd name="connsiteY35" fmla="*/ 77148 h 336568"/>
                <a:gd name="connsiteX36" fmla="*/ 288626 w 405186"/>
                <a:gd name="connsiteY36" fmla="*/ 70005 h 336568"/>
                <a:gd name="connsiteX37" fmla="*/ 288626 w 405186"/>
                <a:gd name="connsiteY37" fmla="*/ 70005 h 336568"/>
                <a:gd name="connsiteX38" fmla="*/ 280911 w 405186"/>
                <a:gd name="connsiteY38" fmla="*/ 58098 h 336568"/>
                <a:gd name="connsiteX39" fmla="*/ 273005 w 405186"/>
                <a:gd name="connsiteY39" fmla="*/ 47811 h 336568"/>
                <a:gd name="connsiteX40" fmla="*/ 273005 w 405186"/>
                <a:gd name="connsiteY40" fmla="*/ 47811 h 336568"/>
                <a:gd name="connsiteX41" fmla="*/ 270814 w 405186"/>
                <a:gd name="connsiteY41" fmla="*/ 45144 h 336568"/>
                <a:gd name="connsiteX42" fmla="*/ 270814 w 405186"/>
                <a:gd name="connsiteY42" fmla="*/ 45144 h 336568"/>
                <a:gd name="connsiteX43" fmla="*/ 265099 w 405186"/>
                <a:gd name="connsiteY43" fmla="*/ 37905 h 336568"/>
                <a:gd name="connsiteX44" fmla="*/ 259479 w 405186"/>
                <a:gd name="connsiteY44" fmla="*/ 32190 h 336568"/>
                <a:gd name="connsiteX45" fmla="*/ 252907 w 405186"/>
                <a:gd name="connsiteY45" fmla="*/ 27904 h 336568"/>
                <a:gd name="connsiteX46" fmla="*/ 252907 w 405186"/>
                <a:gd name="connsiteY46" fmla="*/ 27904 h 336568"/>
                <a:gd name="connsiteX47" fmla="*/ 252145 w 405186"/>
                <a:gd name="connsiteY47" fmla="*/ 26761 h 336568"/>
                <a:gd name="connsiteX48" fmla="*/ 252145 w 405186"/>
                <a:gd name="connsiteY48" fmla="*/ 26761 h 336568"/>
                <a:gd name="connsiteX49" fmla="*/ 248335 w 405186"/>
                <a:gd name="connsiteY49" fmla="*/ 22951 h 336568"/>
                <a:gd name="connsiteX50" fmla="*/ 231476 w 405186"/>
                <a:gd name="connsiteY50" fmla="*/ 11807 h 336568"/>
                <a:gd name="connsiteX51" fmla="*/ 231476 w 405186"/>
                <a:gd name="connsiteY51" fmla="*/ 11807 h 336568"/>
                <a:gd name="connsiteX52" fmla="*/ 217284 w 405186"/>
                <a:gd name="connsiteY52" fmla="*/ 6949 h 336568"/>
                <a:gd name="connsiteX53" fmla="*/ 217284 w 405186"/>
                <a:gd name="connsiteY53" fmla="*/ 6949 h 336568"/>
                <a:gd name="connsiteX54" fmla="*/ 210426 w 405186"/>
                <a:gd name="connsiteY54" fmla="*/ 3330 h 336568"/>
                <a:gd name="connsiteX55" fmla="*/ 208521 w 405186"/>
                <a:gd name="connsiteY55" fmla="*/ 2567 h 336568"/>
                <a:gd name="connsiteX56" fmla="*/ 203568 w 405186"/>
                <a:gd name="connsiteY56" fmla="*/ 1615 h 336568"/>
                <a:gd name="connsiteX57" fmla="*/ 200520 w 405186"/>
                <a:gd name="connsiteY57" fmla="*/ 1805 h 336568"/>
                <a:gd name="connsiteX58" fmla="*/ 197091 w 405186"/>
                <a:gd name="connsiteY58" fmla="*/ 567 h 336568"/>
                <a:gd name="connsiteX59" fmla="*/ 197091 w 405186"/>
                <a:gd name="connsiteY59" fmla="*/ 567 h 336568"/>
                <a:gd name="connsiteX60" fmla="*/ 197091 w 405186"/>
                <a:gd name="connsiteY60" fmla="*/ 567 h 336568"/>
                <a:gd name="connsiteX61" fmla="*/ 187470 w 405186"/>
                <a:gd name="connsiteY61" fmla="*/ 2091 h 336568"/>
                <a:gd name="connsiteX62" fmla="*/ 181279 w 405186"/>
                <a:gd name="connsiteY62" fmla="*/ 4568 h 336568"/>
                <a:gd name="connsiteX63" fmla="*/ 178231 w 405186"/>
                <a:gd name="connsiteY63" fmla="*/ 6282 h 336568"/>
                <a:gd name="connsiteX64" fmla="*/ 173945 w 405186"/>
                <a:gd name="connsiteY64" fmla="*/ 8949 h 336568"/>
                <a:gd name="connsiteX65" fmla="*/ 169564 w 405186"/>
                <a:gd name="connsiteY65" fmla="*/ 12569 h 336568"/>
                <a:gd name="connsiteX66" fmla="*/ 162229 w 405186"/>
                <a:gd name="connsiteY66" fmla="*/ 20094 h 336568"/>
                <a:gd name="connsiteX67" fmla="*/ 151371 w 405186"/>
                <a:gd name="connsiteY67" fmla="*/ 32952 h 336568"/>
                <a:gd name="connsiteX68" fmla="*/ 149180 w 405186"/>
                <a:gd name="connsiteY68" fmla="*/ 36572 h 336568"/>
                <a:gd name="connsiteX69" fmla="*/ 149180 w 405186"/>
                <a:gd name="connsiteY69" fmla="*/ 36572 h 336568"/>
                <a:gd name="connsiteX70" fmla="*/ 143274 w 405186"/>
                <a:gd name="connsiteY70" fmla="*/ 43811 h 336568"/>
                <a:gd name="connsiteX71" fmla="*/ 139083 w 405186"/>
                <a:gd name="connsiteY71" fmla="*/ 49049 h 336568"/>
                <a:gd name="connsiteX72" fmla="*/ 128511 w 405186"/>
                <a:gd name="connsiteY72" fmla="*/ 66766 h 336568"/>
                <a:gd name="connsiteX73" fmla="*/ 125749 w 405186"/>
                <a:gd name="connsiteY73" fmla="*/ 68576 h 336568"/>
                <a:gd name="connsiteX74" fmla="*/ 125749 w 405186"/>
                <a:gd name="connsiteY74" fmla="*/ 68576 h 336568"/>
                <a:gd name="connsiteX75" fmla="*/ 120510 w 405186"/>
                <a:gd name="connsiteY75" fmla="*/ 75910 h 336568"/>
                <a:gd name="connsiteX76" fmla="*/ 117652 w 405186"/>
                <a:gd name="connsiteY76" fmla="*/ 79434 h 336568"/>
                <a:gd name="connsiteX77" fmla="*/ 110699 w 405186"/>
                <a:gd name="connsiteY77" fmla="*/ 88578 h 336568"/>
                <a:gd name="connsiteX78" fmla="*/ 107841 w 405186"/>
                <a:gd name="connsiteY78" fmla="*/ 92103 h 336568"/>
                <a:gd name="connsiteX79" fmla="*/ 104032 w 405186"/>
                <a:gd name="connsiteY79" fmla="*/ 96103 h 336568"/>
                <a:gd name="connsiteX80" fmla="*/ 95840 w 405186"/>
                <a:gd name="connsiteY80" fmla="*/ 105438 h 336568"/>
                <a:gd name="connsiteX81" fmla="*/ 95840 w 405186"/>
                <a:gd name="connsiteY81" fmla="*/ 105438 h 336568"/>
                <a:gd name="connsiteX82" fmla="*/ 95840 w 405186"/>
                <a:gd name="connsiteY82" fmla="*/ 105438 h 336568"/>
                <a:gd name="connsiteX83" fmla="*/ 94221 w 405186"/>
                <a:gd name="connsiteY83" fmla="*/ 107152 h 336568"/>
                <a:gd name="connsiteX84" fmla="*/ 94221 w 405186"/>
                <a:gd name="connsiteY84" fmla="*/ 107152 h 336568"/>
                <a:gd name="connsiteX85" fmla="*/ 88696 w 405186"/>
                <a:gd name="connsiteY85" fmla="*/ 112867 h 336568"/>
                <a:gd name="connsiteX86" fmla="*/ 85744 w 405186"/>
                <a:gd name="connsiteY86" fmla="*/ 114867 h 336568"/>
                <a:gd name="connsiteX87" fmla="*/ 85744 w 405186"/>
                <a:gd name="connsiteY87" fmla="*/ 114867 h 336568"/>
                <a:gd name="connsiteX88" fmla="*/ 81362 w 405186"/>
                <a:gd name="connsiteY88" fmla="*/ 118677 h 336568"/>
                <a:gd name="connsiteX89" fmla="*/ 77266 w 405186"/>
                <a:gd name="connsiteY89" fmla="*/ 123725 h 336568"/>
                <a:gd name="connsiteX90" fmla="*/ 62979 w 405186"/>
                <a:gd name="connsiteY90" fmla="*/ 135822 h 336568"/>
                <a:gd name="connsiteX91" fmla="*/ 54311 w 405186"/>
                <a:gd name="connsiteY91" fmla="*/ 144776 h 336568"/>
                <a:gd name="connsiteX92" fmla="*/ 50215 w 405186"/>
                <a:gd name="connsiteY92" fmla="*/ 148871 h 336568"/>
                <a:gd name="connsiteX93" fmla="*/ 39071 w 405186"/>
                <a:gd name="connsiteY93" fmla="*/ 161635 h 336568"/>
                <a:gd name="connsiteX94" fmla="*/ 36404 w 405186"/>
                <a:gd name="connsiteY94" fmla="*/ 165445 h 336568"/>
                <a:gd name="connsiteX95" fmla="*/ 28403 w 405186"/>
                <a:gd name="connsiteY95" fmla="*/ 176399 h 336568"/>
                <a:gd name="connsiteX96" fmla="*/ 21831 w 405186"/>
                <a:gd name="connsiteY96" fmla="*/ 186876 h 336568"/>
                <a:gd name="connsiteX97" fmla="*/ 20307 w 405186"/>
                <a:gd name="connsiteY97" fmla="*/ 189829 h 336568"/>
                <a:gd name="connsiteX98" fmla="*/ 17735 w 405186"/>
                <a:gd name="connsiteY98" fmla="*/ 195639 h 336568"/>
                <a:gd name="connsiteX99" fmla="*/ 18116 w 405186"/>
                <a:gd name="connsiteY99" fmla="*/ 196687 h 336568"/>
                <a:gd name="connsiteX100" fmla="*/ 18116 w 405186"/>
                <a:gd name="connsiteY100" fmla="*/ 196687 h 336568"/>
                <a:gd name="connsiteX101" fmla="*/ 18116 w 405186"/>
                <a:gd name="connsiteY101" fmla="*/ 196687 h 336568"/>
                <a:gd name="connsiteX102" fmla="*/ 11544 w 405186"/>
                <a:gd name="connsiteY102" fmla="*/ 207546 h 336568"/>
                <a:gd name="connsiteX103" fmla="*/ 8115 w 405186"/>
                <a:gd name="connsiteY103" fmla="*/ 217642 h 336568"/>
                <a:gd name="connsiteX104" fmla="*/ 8782 w 405186"/>
                <a:gd name="connsiteY104" fmla="*/ 217928 h 336568"/>
                <a:gd name="connsiteX105" fmla="*/ 8686 w 405186"/>
                <a:gd name="connsiteY105" fmla="*/ 218023 h 336568"/>
                <a:gd name="connsiteX106" fmla="*/ 8210 w 405186"/>
                <a:gd name="connsiteY106" fmla="*/ 217642 h 336568"/>
                <a:gd name="connsiteX107" fmla="*/ 6115 w 405186"/>
                <a:gd name="connsiteY107" fmla="*/ 224595 h 336568"/>
                <a:gd name="connsiteX108" fmla="*/ 5067 w 405186"/>
                <a:gd name="connsiteY108" fmla="*/ 228024 h 336568"/>
                <a:gd name="connsiteX109" fmla="*/ 5067 w 405186"/>
                <a:gd name="connsiteY109" fmla="*/ 228024 h 336568"/>
                <a:gd name="connsiteX110" fmla="*/ 5067 w 405186"/>
                <a:gd name="connsiteY110" fmla="*/ 228024 h 336568"/>
                <a:gd name="connsiteX111" fmla="*/ 4019 w 405186"/>
                <a:gd name="connsiteY111" fmla="*/ 232882 h 336568"/>
                <a:gd name="connsiteX112" fmla="*/ 4019 w 405186"/>
                <a:gd name="connsiteY112" fmla="*/ 232882 h 336568"/>
                <a:gd name="connsiteX113" fmla="*/ 4019 w 405186"/>
                <a:gd name="connsiteY113" fmla="*/ 232882 h 336568"/>
                <a:gd name="connsiteX114" fmla="*/ 3352 w 405186"/>
                <a:gd name="connsiteY114" fmla="*/ 234787 h 336568"/>
                <a:gd name="connsiteX115" fmla="*/ 2114 w 405186"/>
                <a:gd name="connsiteY115" fmla="*/ 242693 h 336568"/>
                <a:gd name="connsiteX116" fmla="*/ 2114 w 405186"/>
                <a:gd name="connsiteY116" fmla="*/ 242693 h 336568"/>
                <a:gd name="connsiteX117" fmla="*/ 2114 w 405186"/>
                <a:gd name="connsiteY117" fmla="*/ 242693 h 336568"/>
                <a:gd name="connsiteX118" fmla="*/ 1352 w 405186"/>
                <a:gd name="connsiteY118" fmla="*/ 247741 h 336568"/>
                <a:gd name="connsiteX119" fmla="*/ 685 w 405186"/>
                <a:gd name="connsiteY119" fmla="*/ 264219 h 336568"/>
                <a:gd name="connsiteX120" fmla="*/ 1257 w 405186"/>
                <a:gd name="connsiteY120" fmla="*/ 270506 h 336568"/>
                <a:gd name="connsiteX121" fmla="*/ 2114 w 405186"/>
                <a:gd name="connsiteY121" fmla="*/ 276792 h 336568"/>
                <a:gd name="connsiteX122" fmla="*/ 2114 w 405186"/>
                <a:gd name="connsiteY122" fmla="*/ 276792 h 336568"/>
                <a:gd name="connsiteX123" fmla="*/ 6400 w 405186"/>
                <a:gd name="connsiteY123" fmla="*/ 292318 h 336568"/>
                <a:gd name="connsiteX124" fmla="*/ 10877 w 405186"/>
                <a:gd name="connsiteY124" fmla="*/ 301367 h 336568"/>
                <a:gd name="connsiteX125" fmla="*/ 20307 w 405186"/>
                <a:gd name="connsiteY125" fmla="*/ 312892 h 336568"/>
                <a:gd name="connsiteX126" fmla="*/ 23926 w 405186"/>
                <a:gd name="connsiteY126" fmla="*/ 315940 h 336568"/>
                <a:gd name="connsiteX127" fmla="*/ 27260 w 405186"/>
                <a:gd name="connsiteY127" fmla="*/ 318607 h 336568"/>
                <a:gd name="connsiteX128" fmla="*/ 36404 w 405186"/>
                <a:gd name="connsiteY128" fmla="*/ 324417 h 336568"/>
                <a:gd name="connsiteX129" fmla="*/ 36404 w 405186"/>
                <a:gd name="connsiteY129" fmla="*/ 324417 h 336568"/>
                <a:gd name="connsiteX130" fmla="*/ 40024 w 405186"/>
                <a:gd name="connsiteY130" fmla="*/ 326227 h 336568"/>
                <a:gd name="connsiteX131" fmla="*/ 45262 w 405186"/>
                <a:gd name="connsiteY131" fmla="*/ 328418 h 336568"/>
                <a:gd name="connsiteX132" fmla="*/ 49929 w 405186"/>
                <a:gd name="connsiteY132" fmla="*/ 330037 h 336568"/>
                <a:gd name="connsiteX133" fmla="*/ 49929 w 405186"/>
                <a:gd name="connsiteY133" fmla="*/ 330037 h 336568"/>
                <a:gd name="connsiteX134" fmla="*/ 56978 w 405186"/>
                <a:gd name="connsiteY134" fmla="*/ 331847 h 336568"/>
                <a:gd name="connsiteX135" fmla="*/ 61645 w 405186"/>
                <a:gd name="connsiteY135" fmla="*/ 333085 h 336568"/>
                <a:gd name="connsiteX136" fmla="*/ 66884 w 405186"/>
                <a:gd name="connsiteY136" fmla="*/ 333847 h 336568"/>
                <a:gd name="connsiteX137" fmla="*/ 71932 w 405186"/>
                <a:gd name="connsiteY137" fmla="*/ 334609 h 336568"/>
                <a:gd name="connsiteX138" fmla="*/ 71932 w 405186"/>
                <a:gd name="connsiteY138" fmla="*/ 334609 h 336568"/>
                <a:gd name="connsiteX139" fmla="*/ 99555 w 405186"/>
                <a:gd name="connsiteY139" fmla="*/ 335752 h 336568"/>
                <a:gd name="connsiteX140" fmla="*/ 106127 w 405186"/>
                <a:gd name="connsiteY140" fmla="*/ 335942 h 336568"/>
                <a:gd name="connsiteX141" fmla="*/ 115557 w 405186"/>
                <a:gd name="connsiteY141" fmla="*/ 334704 h 336568"/>
                <a:gd name="connsiteX142" fmla="*/ 125177 w 405186"/>
                <a:gd name="connsiteY142" fmla="*/ 333371 h 336568"/>
                <a:gd name="connsiteX143" fmla="*/ 136226 w 405186"/>
                <a:gd name="connsiteY143" fmla="*/ 331656 h 336568"/>
                <a:gd name="connsiteX144" fmla="*/ 150609 w 405186"/>
                <a:gd name="connsiteY144" fmla="*/ 328418 h 336568"/>
                <a:gd name="connsiteX145" fmla="*/ 150609 w 405186"/>
                <a:gd name="connsiteY145" fmla="*/ 328418 h 336568"/>
                <a:gd name="connsiteX146" fmla="*/ 162896 w 405186"/>
                <a:gd name="connsiteY146" fmla="*/ 326227 h 336568"/>
                <a:gd name="connsiteX147" fmla="*/ 200615 w 405186"/>
                <a:gd name="connsiteY147" fmla="*/ 319560 h 336568"/>
                <a:gd name="connsiteX148" fmla="*/ 208711 w 405186"/>
                <a:gd name="connsiteY148" fmla="*/ 319560 h 336568"/>
                <a:gd name="connsiteX149" fmla="*/ 208711 w 405186"/>
                <a:gd name="connsiteY149" fmla="*/ 319560 h 336568"/>
                <a:gd name="connsiteX150" fmla="*/ 208711 w 405186"/>
                <a:gd name="connsiteY150" fmla="*/ 319560 h 336568"/>
                <a:gd name="connsiteX151" fmla="*/ 226332 w 405186"/>
                <a:gd name="connsiteY151" fmla="*/ 318607 h 336568"/>
                <a:gd name="connsiteX152" fmla="*/ 237667 w 405186"/>
                <a:gd name="connsiteY152" fmla="*/ 318797 h 336568"/>
                <a:gd name="connsiteX153" fmla="*/ 271671 w 405186"/>
                <a:gd name="connsiteY153" fmla="*/ 319274 h 336568"/>
                <a:gd name="connsiteX154" fmla="*/ 278244 w 405186"/>
                <a:gd name="connsiteY154" fmla="*/ 319369 h 336568"/>
                <a:gd name="connsiteX155" fmla="*/ 278244 w 405186"/>
                <a:gd name="connsiteY155" fmla="*/ 319369 h 336568"/>
                <a:gd name="connsiteX156" fmla="*/ 278244 w 405186"/>
                <a:gd name="connsiteY156" fmla="*/ 319369 h 336568"/>
                <a:gd name="connsiteX157" fmla="*/ 283006 w 405186"/>
                <a:gd name="connsiteY157" fmla="*/ 318988 h 336568"/>
                <a:gd name="connsiteX158" fmla="*/ 285864 w 405186"/>
                <a:gd name="connsiteY158" fmla="*/ 318893 h 336568"/>
                <a:gd name="connsiteX159" fmla="*/ 285864 w 405186"/>
                <a:gd name="connsiteY159" fmla="*/ 318893 h 336568"/>
                <a:gd name="connsiteX160" fmla="*/ 300532 w 405186"/>
                <a:gd name="connsiteY160" fmla="*/ 317940 h 336568"/>
                <a:gd name="connsiteX161" fmla="*/ 302247 w 405186"/>
                <a:gd name="connsiteY161" fmla="*/ 317655 h 336568"/>
                <a:gd name="connsiteX162" fmla="*/ 302247 w 405186"/>
                <a:gd name="connsiteY162" fmla="*/ 317655 h 336568"/>
                <a:gd name="connsiteX163" fmla="*/ 303771 w 405186"/>
                <a:gd name="connsiteY163" fmla="*/ 317940 h 336568"/>
                <a:gd name="connsiteX164" fmla="*/ 303771 w 405186"/>
                <a:gd name="connsiteY164" fmla="*/ 317940 h 336568"/>
                <a:gd name="connsiteX165" fmla="*/ 303771 w 405186"/>
                <a:gd name="connsiteY165" fmla="*/ 317940 h 336568"/>
                <a:gd name="connsiteX166" fmla="*/ 303961 w 405186"/>
                <a:gd name="connsiteY166" fmla="*/ 319274 h 336568"/>
                <a:gd name="connsiteX167" fmla="*/ 319773 w 405186"/>
                <a:gd name="connsiteY167" fmla="*/ 316988 h 336568"/>
                <a:gd name="connsiteX168" fmla="*/ 319582 w 405186"/>
                <a:gd name="connsiteY168" fmla="*/ 315654 h 336568"/>
                <a:gd name="connsiteX169" fmla="*/ 319582 w 405186"/>
                <a:gd name="connsiteY169" fmla="*/ 315654 h 336568"/>
                <a:gd name="connsiteX170" fmla="*/ 319582 w 405186"/>
                <a:gd name="connsiteY170" fmla="*/ 315654 h 336568"/>
                <a:gd name="connsiteX171" fmla="*/ 322535 w 405186"/>
                <a:gd name="connsiteY171" fmla="*/ 314702 h 336568"/>
                <a:gd name="connsiteX172" fmla="*/ 322535 w 405186"/>
                <a:gd name="connsiteY172" fmla="*/ 314702 h 336568"/>
                <a:gd name="connsiteX173" fmla="*/ 322535 w 405186"/>
                <a:gd name="connsiteY173" fmla="*/ 314702 h 336568"/>
                <a:gd name="connsiteX174" fmla="*/ 346157 w 405186"/>
                <a:gd name="connsiteY174" fmla="*/ 308701 h 336568"/>
                <a:gd name="connsiteX175" fmla="*/ 364636 w 405186"/>
                <a:gd name="connsiteY175" fmla="*/ 301081 h 336568"/>
                <a:gd name="connsiteX176" fmla="*/ 364636 w 405186"/>
                <a:gd name="connsiteY176" fmla="*/ 301081 h 336568"/>
                <a:gd name="connsiteX177" fmla="*/ 367207 w 405186"/>
                <a:gd name="connsiteY177" fmla="*/ 299081 h 336568"/>
                <a:gd name="connsiteX178" fmla="*/ 367207 w 405186"/>
                <a:gd name="connsiteY178" fmla="*/ 299081 h 336568"/>
                <a:gd name="connsiteX179" fmla="*/ 379018 w 405186"/>
                <a:gd name="connsiteY179" fmla="*/ 292128 h 336568"/>
                <a:gd name="connsiteX180" fmla="*/ 379018 w 405186"/>
                <a:gd name="connsiteY180" fmla="*/ 292128 h 336568"/>
                <a:gd name="connsiteX181" fmla="*/ 379018 w 405186"/>
                <a:gd name="connsiteY181" fmla="*/ 292128 h 336568"/>
                <a:gd name="connsiteX182" fmla="*/ 390067 w 405186"/>
                <a:gd name="connsiteY182" fmla="*/ 281079 h 336568"/>
                <a:gd name="connsiteX183" fmla="*/ 403116 w 405186"/>
                <a:gd name="connsiteY183" fmla="*/ 256695 h 336568"/>
                <a:gd name="connsiteX184" fmla="*/ 403593 w 405186"/>
                <a:gd name="connsiteY184" fmla="*/ 248694 h 336568"/>
                <a:gd name="connsiteX185" fmla="*/ 404736 w 405186"/>
                <a:gd name="connsiteY185" fmla="*/ 243931 h 336568"/>
                <a:gd name="connsiteX186" fmla="*/ 404736 w 405186"/>
                <a:gd name="connsiteY186" fmla="*/ 243931 h 336568"/>
                <a:gd name="connsiteX187" fmla="*/ 404069 w 405186"/>
                <a:gd name="connsiteY187" fmla="*/ 234025 h 336568"/>
                <a:gd name="connsiteX188" fmla="*/ 22593 w 405186"/>
                <a:gd name="connsiteY188" fmla="*/ 307748 h 336568"/>
                <a:gd name="connsiteX189" fmla="*/ 22593 w 405186"/>
                <a:gd name="connsiteY189" fmla="*/ 307748 h 336568"/>
                <a:gd name="connsiteX190" fmla="*/ 22593 w 405186"/>
                <a:gd name="connsiteY190" fmla="*/ 307748 h 336568"/>
                <a:gd name="connsiteX191" fmla="*/ 22593 w 405186"/>
                <a:gd name="connsiteY191" fmla="*/ 307748 h 336568"/>
                <a:gd name="connsiteX192" fmla="*/ 22593 w 405186"/>
                <a:gd name="connsiteY192" fmla="*/ 307748 h 336568"/>
                <a:gd name="connsiteX193" fmla="*/ 22688 w 405186"/>
                <a:gd name="connsiteY193" fmla="*/ 307748 h 336568"/>
                <a:gd name="connsiteX194" fmla="*/ 22593 w 405186"/>
                <a:gd name="connsiteY194" fmla="*/ 307939 h 336568"/>
                <a:gd name="connsiteX195" fmla="*/ 22593 w 405186"/>
                <a:gd name="connsiteY195" fmla="*/ 307748 h 336568"/>
                <a:gd name="connsiteX196" fmla="*/ 14782 w 405186"/>
                <a:gd name="connsiteY196" fmla="*/ 274982 h 336568"/>
                <a:gd name="connsiteX197" fmla="*/ 15354 w 405186"/>
                <a:gd name="connsiteY197" fmla="*/ 274887 h 336568"/>
                <a:gd name="connsiteX198" fmla="*/ 14782 w 405186"/>
                <a:gd name="connsiteY198" fmla="*/ 276602 h 336568"/>
                <a:gd name="connsiteX199" fmla="*/ 14782 w 405186"/>
                <a:gd name="connsiteY199" fmla="*/ 274982 h 336568"/>
                <a:gd name="connsiteX200" fmla="*/ 16306 w 405186"/>
                <a:gd name="connsiteY200" fmla="*/ 274697 h 336568"/>
                <a:gd name="connsiteX201" fmla="*/ 16306 w 405186"/>
                <a:gd name="connsiteY201" fmla="*/ 274697 h 336568"/>
                <a:gd name="connsiteX202" fmla="*/ 16306 w 405186"/>
                <a:gd name="connsiteY202" fmla="*/ 274697 h 336568"/>
                <a:gd name="connsiteX203" fmla="*/ 16306 w 405186"/>
                <a:gd name="connsiteY203" fmla="*/ 274697 h 336568"/>
                <a:gd name="connsiteX204" fmla="*/ 16306 w 405186"/>
                <a:gd name="connsiteY204" fmla="*/ 274697 h 336568"/>
                <a:gd name="connsiteX205" fmla="*/ 16306 w 405186"/>
                <a:gd name="connsiteY205" fmla="*/ 274697 h 336568"/>
                <a:gd name="connsiteX206" fmla="*/ 98888 w 405186"/>
                <a:gd name="connsiteY206" fmla="*/ 185447 h 336568"/>
                <a:gd name="connsiteX207" fmla="*/ 98888 w 405186"/>
                <a:gd name="connsiteY207" fmla="*/ 185447 h 336568"/>
                <a:gd name="connsiteX208" fmla="*/ 98888 w 405186"/>
                <a:gd name="connsiteY208" fmla="*/ 185447 h 336568"/>
                <a:gd name="connsiteX209" fmla="*/ 98888 w 405186"/>
                <a:gd name="connsiteY209" fmla="*/ 185447 h 336568"/>
                <a:gd name="connsiteX210" fmla="*/ 98888 w 405186"/>
                <a:gd name="connsiteY210" fmla="*/ 185447 h 336568"/>
                <a:gd name="connsiteX211" fmla="*/ 98888 w 405186"/>
                <a:gd name="connsiteY211" fmla="*/ 185447 h 336568"/>
                <a:gd name="connsiteX212" fmla="*/ 98888 w 405186"/>
                <a:gd name="connsiteY212" fmla="*/ 185447 h 336568"/>
                <a:gd name="connsiteX213" fmla="*/ 298532 w 405186"/>
                <a:gd name="connsiteY213" fmla="*/ 126392 h 336568"/>
                <a:gd name="connsiteX214" fmla="*/ 298341 w 405186"/>
                <a:gd name="connsiteY214" fmla="*/ 126392 h 336568"/>
                <a:gd name="connsiteX215" fmla="*/ 298532 w 405186"/>
                <a:gd name="connsiteY215" fmla="*/ 126297 h 336568"/>
                <a:gd name="connsiteX216" fmla="*/ 298532 w 405186"/>
                <a:gd name="connsiteY216" fmla="*/ 126392 h 336568"/>
                <a:gd name="connsiteX217" fmla="*/ 169564 w 405186"/>
                <a:gd name="connsiteY217" fmla="*/ 58955 h 336568"/>
                <a:gd name="connsiteX218" fmla="*/ 169849 w 405186"/>
                <a:gd name="connsiteY218" fmla="*/ 59051 h 336568"/>
                <a:gd name="connsiteX219" fmla="*/ 169564 w 405186"/>
                <a:gd name="connsiteY219" fmla="*/ 59146 h 336568"/>
                <a:gd name="connsiteX220" fmla="*/ 169564 w 405186"/>
                <a:gd name="connsiteY220" fmla="*/ 59146 h 336568"/>
                <a:gd name="connsiteX221" fmla="*/ 169564 w 405186"/>
                <a:gd name="connsiteY221" fmla="*/ 59146 h 336568"/>
                <a:gd name="connsiteX222" fmla="*/ 169564 w 405186"/>
                <a:gd name="connsiteY222" fmla="*/ 59146 h 336568"/>
                <a:gd name="connsiteX223" fmla="*/ 169564 w 405186"/>
                <a:gd name="connsiteY223" fmla="*/ 58955 h 336568"/>
                <a:gd name="connsiteX224" fmla="*/ 100888 w 405186"/>
                <a:gd name="connsiteY224" fmla="*/ 189162 h 336568"/>
                <a:gd name="connsiteX225" fmla="*/ 100888 w 405186"/>
                <a:gd name="connsiteY225" fmla="*/ 189162 h 336568"/>
                <a:gd name="connsiteX226" fmla="*/ 101079 w 405186"/>
                <a:gd name="connsiteY226" fmla="*/ 190020 h 336568"/>
                <a:gd name="connsiteX227" fmla="*/ 101174 w 405186"/>
                <a:gd name="connsiteY227" fmla="*/ 190020 h 336568"/>
                <a:gd name="connsiteX228" fmla="*/ 101174 w 405186"/>
                <a:gd name="connsiteY228" fmla="*/ 190020 h 336568"/>
                <a:gd name="connsiteX229" fmla="*/ 101174 w 405186"/>
                <a:gd name="connsiteY229" fmla="*/ 189924 h 336568"/>
                <a:gd name="connsiteX230" fmla="*/ 101079 w 405186"/>
                <a:gd name="connsiteY230" fmla="*/ 189924 h 336568"/>
                <a:gd name="connsiteX231" fmla="*/ 100888 w 405186"/>
                <a:gd name="connsiteY231" fmla="*/ 189162 h 336568"/>
                <a:gd name="connsiteX232" fmla="*/ 232619 w 405186"/>
                <a:gd name="connsiteY232" fmla="*/ 81435 h 336568"/>
                <a:gd name="connsiteX233" fmla="*/ 232810 w 405186"/>
                <a:gd name="connsiteY233" fmla="*/ 81720 h 336568"/>
                <a:gd name="connsiteX234" fmla="*/ 232714 w 405186"/>
                <a:gd name="connsiteY234" fmla="*/ 82101 h 336568"/>
                <a:gd name="connsiteX235" fmla="*/ 232619 w 405186"/>
                <a:gd name="connsiteY235" fmla="*/ 81435 h 336568"/>
                <a:gd name="connsiteX236" fmla="*/ 185375 w 405186"/>
                <a:gd name="connsiteY236" fmla="*/ 68290 h 336568"/>
                <a:gd name="connsiteX237" fmla="*/ 185375 w 405186"/>
                <a:gd name="connsiteY237" fmla="*/ 68290 h 336568"/>
                <a:gd name="connsiteX238" fmla="*/ 185470 w 405186"/>
                <a:gd name="connsiteY238" fmla="*/ 68290 h 336568"/>
                <a:gd name="connsiteX239" fmla="*/ 185375 w 405186"/>
                <a:gd name="connsiteY239" fmla="*/ 68385 h 336568"/>
                <a:gd name="connsiteX240" fmla="*/ 185375 w 405186"/>
                <a:gd name="connsiteY240" fmla="*/ 68290 h 336568"/>
                <a:gd name="connsiteX241" fmla="*/ 185375 w 405186"/>
                <a:gd name="connsiteY241" fmla="*/ 68290 h 336568"/>
                <a:gd name="connsiteX242" fmla="*/ 185375 w 405186"/>
                <a:gd name="connsiteY242" fmla="*/ 68290 h 336568"/>
                <a:gd name="connsiteX243" fmla="*/ 208902 w 405186"/>
                <a:gd name="connsiteY243" fmla="*/ 52002 h 336568"/>
                <a:gd name="connsiteX244" fmla="*/ 208902 w 405186"/>
                <a:gd name="connsiteY244" fmla="*/ 52002 h 336568"/>
                <a:gd name="connsiteX245" fmla="*/ 208902 w 405186"/>
                <a:gd name="connsiteY245" fmla="*/ 52002 h 336568"/>
                <a:gd name="connsiteX246" fmla="*/ 208902 w 405186"/>
                <a:gd name="connsiteY246" fmla="*/ 52002 h 336568"/>
                <a:gd name="connsiteX247" fmla="*/ 208902 w 405186"/>
                <a:gd name="connsiteY247" fmla="*/ 52002 h 336568"/>
                <a:gd name="connsiteX248" fmla="*/ 208902 w 405186"/>
                <a:gd name="connsiteY248" fmla="*/ 52002 h 336568"/>
                <a:gd name="connsiteX249" fmla="*/ 182232 w 405186"/>
                <a:gd name="connsiteY249" fmla="*/ 204307 h 336568"/>
                <a:gd name="connsiteX250" fmla="*/ 182232 w 405186"/>
                <a:gd name="connsiteY250" fmla="*/ 204307 h 336568"/>
                <a:gd name="connsiteX251" fmla="*/ 182136 w 405186"/>
                <a:gd name="connsiteY251" fmla="*/ 204116 h 336568"/>
                <a:gd name="connsiteX252" fmla="*/ 182232 w 405186"/>
                <a:gd name="connsiteY252" fmla="*/ 204307 h 336568"/>
                <a:gd name="connsiteX253" fmla="*/ 182232 w 405186"/>
                <a:gd name="connsiteY253" fmla="*/ 204307 h 336568"/>
                <a:gd name="connsiteX254" fmla="*/ 216331 w 405186"/>
                <a:gd name="connsiteY254" fmla="*/ 59051 h 336568"/>
                <a:gd name="connsiteX255" fmla="*/ 216522 w 405186"/>
                <a:gd name="connsiteY255" fmla="*/ 59432 h 336568"/>
                <a:gd name="connsiteX256" fmla="*/ 216141 w 405186"/>
                <a:gd name="connsiteY256" fmla="*/ 59241 h 336568"/>
                <a:gd name="connsiteX257" fmla="*/ 216331 w 405186"/>
                <a:gd name="connsiteY257" fmla="*/ 59051 h 336568"/>
                <a:gd name="connsiteX258" fmla="*/ 342919 w 405186"/>
                <a:gd name="connsiteY258" fmla="*/ 209260 h 336568"/>
                <a:gd name="connsiteX259" fmla="*/ 342919 w 405186"/>
                <a:gd name="connsiteY259" fmla="*/ 209260 h 336568"/>
                <a:gd name="connsiteX260" fmla="*/ 342919 w 405186"/>
                <a:gd name="connsiteY260" fmla="*/ 209260 h 336568"/>
                <a:gd name="connsiteX261" fmla="*/ 342919 w 405186"/>
                <a:gd name="connsiteY261" fmla="*/ 209260 h 336568"/>
                <a:gd name="connsiteX262" fmla="*/ 306914 w 405186"/>
                <a:gd name="connsiteY262" fmla="*/ 211451 h 336568"/>
                <a:gd name="connsiteX263" fmla="*/ 306914 w 405186"/>
                <a:gd name="connsiteY263" fmla="*/ 211451 h 336568"/>
                <a:gd name="connsiteX264" fmla="*/ 307009 w 405186"/>
                <a:gd name="connsiteY264" fmla="*/ 211260 h 336568"/>
                <a:gd name="connsiteX265" fmla="*/ 306914 w 405186"/>
                <a:gd name="connsiteY265" fmla="*/ 211451 h 336568"/>
                <a:gd name="connsiteX266" fmla="*/ 319296 w 405186"/>
                <a:gd name="connsiteY266" fmla="*/ 192877 h 336568"/>
                <a:gd name="connsiteX267" fmla="*/ 319296 w 405186"/>
                <a:gd name="connsiteY267" fmla="*/ 192877 h 336568"/>
                <a:gd name="connsiteX268" fmla="*/ 319296 w 405186"/>
                <a:gd name="connsiteY268" fmla="*/ 192877 h 336568"/>
                <a:gd name="connsiteX269" fmla="*/ 319296 w 405186"/>
                <a:gd name="connsiteY269" fmla="*/ 192877 h 336568"/>
                <a:gd name="connsiteX270" fmla="*/ 309867 w 405186"/>
                <a:gd name="connsiteY270" fmla="*/ 182876 h 336568"/>
                <a:gd name="connsiteX271" fmla="*/ 309867 w 405186"/>
                <a:gd name="connsiteY271" fmla="*/ 183066 h 336568"/>
                <a:gd name="connsiteX272" fmla="*/ 309867 w 405186"/>
                <a:gd name="connsiteY272" fmla="*/ 182876 h 336568"/>
                <a:gd name="connsiteX273" fmla="*/ 309867 w 405186"/>
                <a:gd name="connsiteY273" fmla="*/ 182876 h 336568"/>
                <a:gd name="connsiteX274" fmla="*/ 308248 w 405186"/>
                <a:gd name="connsiteY274" fmla="*/ 183162 h 336568"/>
                <a:gd name="connsiteX275" fmla="*/ 308248 w 405186"/>
                <a:gd name="connsiteY275" fmla="*/ 183162 h 336568"/>
                <a:gd name="connsiteX276" fmla="*/ 308248 w 405186"/>
                <a:gd name="connsiteY276" fmla="*/ 183162 h 336568"/>
                <a:gd name="connsiteX277" fmla="*/ 308248 w 405186"/>
                <a:gd name="connsiteY277" fmla="*/ 183162 h 336568"/>
                <a:gd name="connsiteX278" fmla="*/ 308438 w 405186"/>
                <a:gd name="connsiteY278" fmla="*/ 207069 h 336568"/>
                <a:gd name="connsiteX279" fmla="*/ 308533 w 405186"/>
                <a:gd name="connsiteY279" fmla="*/ 207546 h 336568"/>
                <a:gd name="connsiteX280" fmla="*/ 308343 w 405186"/>
                <a:gd name="connsiteY280" fmla="*/ 207546 h 336568"/>
                <a:gd name="connsiteX281" fmla="*/ 308438 w 405186"/>
                <a:gd name="connsiteY281" fmla="*/ 207069 h 336568"/>
                <a:gd name="connsiteX282" fmla="*/ 309200 w 405186"/>
                <a:gd name="connsiteY282" fmla="*/ 178208 h 336568"/>
                <a:gd name="connsiteX283" fmla="*/ 309200 w 405186"/>
                <a:gd name="connsiteY283" fmla="*/ 178208 h 336568"/>
                <a:gd name="connsiteX284" fmla="*/ 309200 w 405186"/>
                <a:gd name="connsiteY284" fmla="*/ 178208 h 336568"/>
                <a:gd name="connsiteX285" fmla="*/ 309200 w 405186"/>
                <a:gd name="connsiteY285" fmla="*/ 178208 h 336568"/>
                <a:gd name="connsiteX286" fmla="*/ 294722 w 405186"/>
                <a:gd name="connsiteY286" fmla="*/ 167350 h 336568"/>
                <a:gd name="connsiteX287" fmla="*/ 294722 w 405186"/>
                <a:gd name="connsiteY287" fmla="*/ 167350 h 336568"/>
                <a:gd name="connsiteX288" fmla="*/ 294722 w 405186"/>
                <a:gd name="connsiteY288" fmla="*/ 167350 h 336568"/>
                <a:gd name="connsiteX289" fmla="*/ 294722 w 405186"/>
                <a:gd name="connsiteY289" fmla="*/ 167350 h 336568"/>
                <a:gd name="connsiteX290" fmla="*/ 176517 w 405186"/>
                <a:gd name="connsiteY290" fmla="*/ 198687 h 336568"/>
                <a:gd name="connsiteX291" fmla="*/ 176421 w 405186"/>
                <a:gd name="connsiteY291" fmla="*/ 198592 h 336568"/>
                <a:gd name="connsiteX292" fmla="*/ 176517 w 405186"/>
                <a:gd name="connsiteY292" fmla="*/ 198592 h 336568"/>
                <a:gd name="connsiteX293" fmla="*/ 176517 w 405186"/>
                <a:gd name="connsiteY293" fmla="*/ 198687 h 336568"/>
                <a:gd name="connsiteX294" fmla="*/ 176517 w 405186"/>
                <a:gd name="connsiteY294" fmla="*/ 198687 h 336568"/>
                <a:gd name="connsiteX295" fmla="*/ 265004 w 405186"/>
                <a:gd name="connsiteY295" fmla="*/ 140013 h 336568"/>
                <a:gd name="connsiteX296" fmla="*/ 264718 w 405186"/>
                <a:gd name="connsiteY296" fmla="*/ 140299 h 336568"/>
                <a:gd name="connsiteX297" fmla="*/ 264718 w 405186"/>
                <a:gd name="connsiteY297" fmla="*/ 140299 h 336568"/>
                <a:gd name="connsiteX298" fmla="*/ 264718 w 405186"/>
                <a:gd name="connsiteY298" fmla="*/ 140108 h 336568"/>
                <a:gd name="connsiteX299" fmla="*/ 265004 w 405186"/>
                <a:gd name="connsiteY299" fmla="*/ 140013 h 336568"/>
                <a:gd name="connsiteX300" fmla="*/ 265195 w 405186"/>
                <a:gd name="connsiteY300" fmla="*/ 150014 h 336568"/>
                <a:gd name="connsiteX301" fmla="*/ 266528 w 405186"/>
                <a:gd name="connsiteY301" fmla="*/ 148300 h 336568"/>
                <a:gd name="connsiteX302" fmla="*/ 267671 w 405186"/>
                <a:gd name="connsiteY302" fmla="*/ 148967 h 336568"/>
                <a:gd name="connsiteX303" fmla="*/ 265195 w 405186"/>
                <a:gd name="connsiteY303" fmla="*/ 150014 h 336568"/>
                <a:gd name="connsiteX304" fmla="*/ 113937 w 405186"/>
                <a:gd name="connsiteY304" fmla="*/ 212403 h 336568"/>
                <a:gd name="connsiteX305" fmla="*/ 114319 w 405186"/>
                <a:gd name="connsiteY305" fmla="*/ 212498 h 336568"/>
                <a:gd name="connsiteX306" fmla="*/ 114033 w 405186"/>
                <a:gd name="connsiteY306" fmla="*/ 212594 h 336568"/>
                <a:gd name="connsiteX307" fmla="*/ 113937 w 405186"/>
                <a:gd name="connsiteY307" fmla="*/ 212403 h 336568"/>
                <a:gd name="connsiteX308" fmla="*/ 202711 w 405186"/>
                <a:gd name="connsiteY308" fmla="*/ 144871 h 336568"/>
                <a:gd name="connsiteX309" fmla="*/ 202711 w 405186"/>
                <a:gd name="connsiteY309" fmla="*/ 144871 h 336568"/>
                <a:gd name="connsiteX310" fmla="*/ 202711 w 405186"/>
                <a:gd name="connsiteY310" fmla="*/ 144871 h 336568"/>
                <a:gd name="connsiteX311" fmla="*/ 202711 w 405186"/>
                <a:gd name="connsiteY311" fmla="*/ 144871 h 336568"/>
                <a:gd name="connsiteX312" fmla="*/ 204044 w 405186"/>
                <a:gd name="connsiteY312" fmla="*/ 144680 h 336568"/>
                <a:gd name="connsiteX313" fmla="*/ 204330 w 405186"/>
                <a:gd name="connsiteY313" fmla="*/ 144490 h 336568"/>
                <a:gd name="connsiteX314" fmla="*/ 204330 w 405186"/>
                <a:gd name="connsiteY314" fmla="*/ 144680 h 336568"/>
                <a:gd name="connsiteX315" fmla="*/ 204044 w 405186"/>
                <a:gd name="connsiteY315" fmla="*/ 144680 h 336568"/>
                <a:gd name="connsiteX316" fmla="*/ 214045 w 405186"/>
                <a:gd name="connsiteY316" fmla="*/ 133536 h 336568"/>
                <a:gd name="connsiteX317" fmla="*/ 214045 w 405186"/>
                <a:gd name="connsiteY317" fmla="*/ 133536 h 336568"/>
                <a:gd name="connsiteX318" fmla="*/ 214045 w 405186"/>
                <a:gd name="connsiteY318" fmla="*/ 133536 h 336568"/>
                <a:gd name="connsiteX319" fmla="*/ 214045 w 405186"/>
                <a:gd name="connsiteY319" fmla="*/ 133536 h 336568"/>
                <a:gd name="connsiteX320" fmla="*/ 188328 w 405186"/>
                <a:gd name="connsiteY320" fmla="*/ 134013 h 336568"/>
                <a:gd name="connsiteX321" fmla="*/ 188328 w 405186"/>
                <a:gd name="connsiteY321" fmla="*/ 134013 h 336568"/>
                <a:gd name="connsiteX322" fmla="*/ 188328 w 405186"/>
                <a:gd name="connsiteY322" fmla="*/ 134013 h 336568"/>
                <a:gd name="connsiteX323" fmla="*/ 188328 w 405186"/>
                <a:gd name="connsiteY323" fmla="*/ 134013 h 336568"/>
                <a:gd name="connsiteX324" fmla="*/ 188328 w 405186"/>
                <a:gd name="connsiteY324" fmla="*/ 134013 h 336568"/>
                <a:gd name="connsiteX325" fmla="*/ 188328 w 405186"/>
                <a:gd name="connsiteY325" fmla="*/ 134013 h 336568"/>
                <a:gd name="connsiteX326" fmla="*/ 181279 w 405186"/>
                <a:gd name="connsiteY326" fmla="*/ 152777 h 336568"/>
                <a:gd name="connsiteX327" fmla="*/ 181279 w 405186"/>
                <a:gd name="connsiteY327" fmla="*/ 152777 h 336568"/>
                <a:gd name="connsiteX328" fmla="*/ 181279 w 405186"/>
                <a:gd name="connsiteY328" fmla="*/ 152777 h 336568"/>
                <a:gd name="connsiteX329" fmla="*/ 181279 w 405186"/>
                <a:gd name="connsiteY329" fmla="*/ 152777 h 336568"/>
                <a:gd name="connsiteX330" fmla="*/ 200901 w 405186"/>
                <a:gd name="connsiteY330" fmla="*/ 96770 h 336568"/>
                <a:gd name="connsiteX331" fmla="*/ 200806 w 405186"/>
                <a:gd name="connsiteY331" fmla="*/ 96865 h 336568"/>
                <a:gd name="connsiteX332" fmla="*/ 200806 w 405186"/>
                <a:gd name="connsiteY332" fmla="*/ 96674 h 336568"/>
                <a:gd name="connsiteX333" fmla="*/ 200901 w 405186"/>
                <a:gd name="connsiteY333" fmla="*/ 96770 h 336568"/>
                <a:gd name="connsiteX334" fmla="*/ 177945 w 405186"/>
                <a:gd name="connsiteY334" fmla="*/ 129060 h 336568"/>
                <a:gd name="connsiteX335" fmla="*/ 177850 w 405186"/>
                <a:gd name="connsiteY335" fmla="*/ 128869 h 336568"/>
                <a:gd name="connsiteX336" fmla="*/ 178041 w 405186"/>
                <a:gd name="connsiteY336" fmla="*/ 128869 h 336568"/>
                <a:gd name="connsiteX337" fmla="*/ 177945 w 405186"/>
                <a:gd name="connsiteY337" fmla="*/ 129060 h 336568"/>
                <a:gd name="connsiteX338" fmla="*/ 223761 w 405186"/>
                <a:gd name="connsiteY338" fmla="*/ 111248 h 336568"/>
                <a:gd name="connsiteX339" fmla="*/ 223761 w 405186"/>
                <a:gd name="connsiteY339" fmla="*/ 111248 h 336568"/>
                <a:gd name="connsiteX340" fmla="*/ 223761 w 405186"/>
                <a:gd name="connsiteY340" fmla="*/ 111438 h 336568"/>
                <a:gd name="connsiteX341" fmla="*/ 223665 w 405186"/>
                <a:gd name="connsiteY341" fmla="*/ 111343 h 336568"/>
                <a:gd name="connsiteX342" fmla="*/ 223761 w 405186"/>
                <a:gd name="connsiteY342" fmla="*/ 111248 h 336568"/>
                <a:gd name="connsiteX343" fmla="*/ 173850 w 405186"/>
                <a:gd name="connsiteY343" fmla="*/ 134489 h 336568"/>
                <a:gd name="connsiteX344" fmla="*/ 173659 w 405186"/>
                <a:gd name="connsiteY344" fmla="*/ 134489 h 336568"/>
                <a:gd name="connsiteX345" fmla="*/ 173850 w 405186"/>
                <a:gd name="connsiteY345" fmla="*/ 134394 h 336568"/>
                <a:gd name="connsiteX346" fmla="*/ 173850 w 405186"/>
                <a:gd name="connsiteY346" fmla="*/ 134489 h 336568"/>
                <a:gd name="connsiteX347" fmla="*/ 203853 w 405186"/>
                <a:gd name="connsiteY347" fmla="*/ 197925 h 336568"/>
                <a:gd name="connsiteX348" fmla="*/ 203853 w 405186"/>
                <a:gd name="connsiteY348" fmla="*/ 197925 h 336568"/>
                <a:gd name="connsiteX349" fmla="*/ 203853 w 405186"/>
                <a:gd name="connsiteY349" fmla="*/ 197925 h 336568"/>
                <a:gd name="connsiteX350" fmla="*/ 203853 w 405186"/>
                <a:gd name="connsiteY350" fmla="*/ 197925 h 336568"/>
                <a:gd name="connsiteX351" fmla="*/ 252240 w 405186"/>
                <a:gd name="connsiteY351" fmla="*/ 174970 h 336568"/>
                <a:gd name="connsiteX352" fmla="*/ 252240 w 405186"/>
                <a:gd name="connsiteY352" fmla="*/ 174970 h 336568"/>
                <a:gd name="connsiteX353" fmla="*/ 253003 w 405186"/>
                <a:gd name="connsiteY353" fmla="*/ 174875 h 336568"/>
                <a:gd name="connsiteX354" fmla="*/ 253003 w 405186"/>
                <a:gd name="connsiteY354" fmla="*/ 174875 h 336568"/>
                <a:gd name="connsiteX355" fmla="*/ 252240 w 405186"/>
                <a:gd name="connsiteY355" fmla="*/ 174970 h 336568"/>
                <a:gd name="connsiteX356" fmla="*/ 252240 w 405186"/>
                <a:gd name="connsiteY356" fmla="*/ 174970 h 336568"/>
                <a:gd name="connsiteX357" fmla="*/ 252240 w 405186"/>
                <a:gd name="connsiteY357" fmla="*/ 174970 h 336568"/>
                <a:gd name="connsiteX358" fmla="*/ 252240 w 405186"/>
                <a:gd name="connsiteY358" fmla="*/ 174970 h 336568"/>
                <a:gd name="connsiteX359" fmla="*/ 259479 w 405186"/>
                <a:gd name="connsiteY359" fmla="*/ 135155 h 336568"/>
                <a:gd name="connsiteX360" fmla="*/ 259479 w 405186"/>
                <a:gd name="connsiteY360" fmla="*/ 135155 h 336568"/>
                <a:gd name="connsiteX361" fmla="*/ 259479 w 405186"/>
                <a:gd name="connsiteY361" fmla="*/ 135155 h 336568"/>
                <a:gd name="connsiteX362" fmla="*/ 259479 w 405186"/>
                <a:gd name="connsiteY362" fmla="*/ 135155 h 336568"/>
                <a:gd name="connsiteX363" fmla="*/ 259479 w 405186"/>
                <a:gd name="connsiteY363" fmla="*/ 135155 h 336568"/>
                <a:gd name="connsiteX364" fmla="*/ 259479 w 405186"/>
                <a:gd name="connsiteY364" fmla="*/ 135155 h 336568"/>
                <a:gd name="connsiteX365" fmla="*/ 145370 w 405186"/>
                <a:gd name="connsiteY365" fmla="*/ 217356 h 336568"/>
                <a:gd name="connsiteX366" fmla="*/ 145370 w 405186"/>
                <a:gd name="connsiteY366" fmla="*/ 217642 h 336568"/>
                <a:gd name="connsiteX367" fmla="*/ 145179 w 405186"/>
                <a:gd name="connsiteY367" fmla="*/ 217547 h 336568"/>
                <a:gd name="connsiteX368" fmla="*/ 145370 w 405186"/>
                <a:gd name="connsiteY368" fmla="*/ 217356 h 336568"/>
                <a:gd name="connsiteX369" fmla="*/ 198710 w 405186"/>
                <a:gd name="connsiteY369" fmla="*/ 184209 h 336568"/>
                <a:gd name="connsiteX370" fmla="*/ 198805 w 405186"/>
                <a:gd name="connsiteY370" fmla="*/ 184590 h 336568"/>
                <a:gd name="connsiteX371" fmla="*/ 198139 w 405186"/>
                <a:gd name="connsiteY371" fmla="*/ 184590 h 336568"/>
                <a:gd name="connsiteX372" fmla="*/ 198710 w 405186"/>
                <a:gd name="connsiteY372" fmla="*/ 184209 h 336568"/>
                <a:gd name="connsiteX373" fmla="*/ 243478 w 405186"/>
                <a:gd name="connsiteY373" fmla="*/ 147157 h 336568"/>
                <a:gd name="connsiteX374" fmla="*/ 243573 w 405186"/>
                <a:gd name="connsiteY374" fmla="*/ 146871 h 336568"/>
                <a:gd name="connsiteX375" fmla="*/ 244240 w 405186"/>
                <a:gd name="connsiteY375" fmla="*/ 146776 h 336568"/>
                <a:gd name="connsiteX376" fmla="*/ 243478 w 405186"/>
                <a:gd name="connsiteY376" fmla="*/ 147157 h 336568"/>
                <a:gd name="connsiteX377" fmla="*/ 150609 w 405186"/>
                <a:gd name="connsiteY377" fmla="*/ 208784 h 336568"/>
                <a:gd name="connsiteX378" fmla="*/ 150609 w 405186"/>
                <a:gd name="connsiteY378" fmla="*/ 208784 h 336568"/>
                <a:gd name="connsiteX379" fmla="*/ 150704 w 405186"/>
                <a:gd name="connsiteY379" fmla="*/ 208879 h 336568"/>
                <a:gd name="connsiteX380" fmla="*/ 150609 w 405186"/>
                <a:gd name="connsiteY380" fmla="*/ 208879 h 336568"/>
                <a:gd name="connsiteX381" fmla="*/ 150609 w 405186"/>
                <a:gd name="connsiteY381" fmla="*/ 208784 h 336568"/>
                <a:gd name="connsiteX382" fmla="*/ 151657 w 405186"/>
                <a:gd name="connsiteY382" fmla="*/ 151348 h 336568"/>
                <a:gd name="connsiteX383" fmla="*/ 151657 w 405186"/>
                <a:gd name="connsiteY383" fmla="*/ 152491 h 336568"/>
                <a:gd name="connsiteX384" fmla="*/ 150895 w 405186"/>
                <a:gd name="connsiteY384" fmla="*/ 151253 h 336568"/>
                <a:gd name="connsiteX385" fmla="*/ 151657 w 405186"/>
                <a:gd name="connsiteY385" fmla="*/ 151348 h 336568"/>
                <a:gd name="connsiteX386" fmla="*/ 167754 w 405186"/>
                <a:gd name="connsiteY386" fmla="*/ 227357 h 336568"/>
                <a:gd name="connsiteX387" fmla="*/ 168040 w 405186"/>
                <a:gd name="connsiteY387" fmla="*/ 227548 h 336568"/>
                <a:gd name="connsiteX388" fmla="*/ 167849 w 405186"/>
                <a:gd name="connsiteY388" fmla="*/ 227643 h 336568"/>
                <a:gd name="connsiteX389" fmla="*/ 167754 w 405186"/>
                <a:gd name="connsiteY389" fmla="*/ 227357 h 336568"/>
                <a:gd name="connsiteX390" fmla="*/ 178136 w 405186"/>
                <a:gd name="connsiteY390" fmla="*/ 221071 h 336568"/>
                <a:gd name="connsiteX391" fmla="*/ 178136 w 405186"/>
                <a:gd name="connsiteY391" fmla="*/ 221071 h 336568"/>
                <a:gd name="connsiteX392" fmla="*/ 178136 w 405186"/>
                <a:gd name="connsiteY392" fmla="*/ 221071 h 336568"/>
                <a:gd name="connsiteX393" fmla="*/ 178136 w 405186"/>
                <a:gd name="connsiteY393" fmla="*/ 221071 h 336568"/>
                <a:gd name="connsiteX394" fmla="*/ 329298 w 405186"/>
                <a:gd name="connsiteY394" fmla="*/ 217356 h 336568"/>
                <a:gd name="connsiteX395" fmla="*/ 329298 w 405186"/>
                <a:gd name="connsiteY395" fmla="*/ 217261 h 336568"/>
                <a:gd name="connsiteX396" fmla="*/ 329298 w 405186"/>
                <a:gd name="connsiteY396" fmla="*/ 217261 h 336568"/>
                <a:gd name="connsiteX397" fmla="*/ 329298 w 405186"/>
                <a:gd name="connsiteY397" fmla="*/ 217261 h 336568"/>
                <a:gd name="connsiteX398" fmla="*/ 329393 w 405186"/>
                <a:gd name="connsiteY398" fmla="*/ 217261 h 336568"/>
                <a:gd name="connsiteX399" fmla="*/ 329298 w 405186"/>
                <a:gd name="connsiteY399" fmla="*/ 217356 h 336568"/>
                <a:gd name="connsiteX400" fmla="*/ 74123 w 405186"/>
                <a:gd name="connsiteY400" fmla="*/ 250313 h 336568"/>
                <a:gd name="connsiteX401" fmla="*/ 74028 w 405186"/>
                <a:gd name="connsiteY401" fmla="*/ 250313 h 336568"/>
                <a:gd name="connsiteX402" fmla="*/ 74314 w 405186"/>
                <a:gd name="connsiteY402" fmla="*/ 249837 h 336568"/>
                <a:gd name="connsiteX403" fmla="*/ 74123 w 405186"/>
                <a:gd name="connsiteY403" fmla="*/ 250313 h 336568"/>
                <a:gd name="connsiteX404" fmla="*/ 67170 w 405186"/>
                <a:gd name="connsiteY404" fmla="*/ 246503 h 336568"/>
                <a:gd name="connsiteX405" fmla="*/ 67170 w 405186"/>
                <a:gd name="connsiteY405" fmla="*/ 246503 h 336568"/>
                <a:gd name="connsiteX406" fmla="*/ 66979 w 405186"/>
                <a:gd name="connsiteY406" fmla="*/ 246407 h 336568"/>
                <a:gd name="connsiteX407" fmla="*/ 67074 w 405186"/>
                <a:gd name="connsiteY407" fmla="*/ 246312 h 336568"/>
                <a:gd name="connsiteX408" fmla="*/ 67170 w 405186"/>
                <a:gd name="connsiteY408" fmla="*/ 246503 h 336568"/>
                <a:gd name="connsiteX409" fmla="*/ 67170 w 405186"/>
                <a:gd name="connsiteY409" fmla="*/ 246503 h 336568"/>
                <a:gd name="connsiteX410" fmla="*/ 60693 w 405186"/>
                <a:gd name="connsiteY410" fmla="*/ 234692 h 336568"/>
                <a:gd name="connsiteX411" fmla="*/ 60407 w 405186"/>
                <a:gd name="connsiteY411" fmla="*/ 234596 h 336568"/>
                <a:gd name="connsiteX412" fmla="*/ 60693 w 405186"/>
                <a:gd name="connsiteY412" fmla="*/ 234596 h 336568"/>
                <a:gd name="connsiteX413" fmla="*/ 60693 w 405186"/>
                <a:gd name="connsiteY413" fmla="*/ 234692 h 336568"/>
                <a:gd name="connsiteX414" fmla="*/ 72599 w 405186"/>
                <a:gd name="connsiteY414" fmla="*/ 250503 h 336568"/>
                <a:gd name="connsiteX415" fmla="*/ 72599 w 405186"/>
                <a:gd name="connsiteY415" fmla="*/ 250503 h 336568"/>
                <a:gd name="connsiteX416" fmla="*/ 72599 w 405186"/>
                <a:gd name="connsiteY416" fmla="*/ 250503 h 336568"/>
                <a:gd name="connsiteX417" fmla="*/ 72599 w 405186"/>
                <a:gd name="connsiteY417" fmla="*/ 250503 h 336568"/>
                <a:gd name="connsiteX418" fmla="*/ 87077 w 405186"/>
                <a:gd name="connsiteY418" fmla="*/ 238788 h 336568"/>
                <a:gd name="connsiteX419" fmla="*/ 87077 w 405186"/>
                <a:gd name="connsiteY419" fmla="*/ 238788 h 336568"/>
                <a:gd name="connsiteX420" fmla="*/ 87077 w 405186"/>
                <a:gd name="connsiteY420" fmla="*/ 238788 h 336568"/>
                <a:gd name="connsiteX421" fmla="*/ 87077 w 405186"/>
                <a:gd name="connsiteY421" fmla="*/ 238788 h 336568"/>
                <a:gd name="connsiteX422" fmla="*/ 144703 w 405186"/>
                <a:gd name="connsiteY422" fmla="*/ 235454 h 336568"/>
                <a:gd name="connsiteX423" fmla="*/ 144703 w 405186"/>
                <a:gd name="connsiteY423" fmla="*/ 235454 h 336568"/>
                <a:gd name="connsiteX424" fmla="*/ 144703 w 405186"/>
                <a:gd name="connsiteY424" fmla="*/ 235454 h 336568"/>
                <a:gd name="connsiteX425" fmla="*/ 144703 w 405186"/>
                <a:gd name="connsiteY425" fmla="*/ 235454 h 336568"/>
                <a:gd name="connsiteX426" fmla="*/ 144703 w 405186"/>
                <a:gd name="connsiteY426" fmla="*/ 235454 h 336568"/>
                <a:gd name="connsiteX427" fmla="*/ 144703 w 405186"/>
                <a:gd name="connsiteY427" fmla="*/ 235454 h 336568"/>
                <a:gd name="connsiteX428" fmla="*/ 184041 w 405186"/>
                <a:gd name="connsiteY428" fmla="*/ 194306 h 336568"/>
                <a:gd name="connsiteX429" fmla="*/ 183946 w 405186"/>
                <a:gd name="connsiteY429" fmla="*/ 193925 h 336568"/>
                <a:gd name="connsiteX430" fmla="*/ 184327 w 405186"/>
                <a:gd name="connsiteY430" fmla="*/ 194211 h 336568"/>
                <a:gd name="connsiteX431" fmla="*/ 184041 w 405186"/>
                <a:gd name="connsiteY431" fmla="*/ 194306 h 336568"/>
                <a:gd name="connsiteX432" fmla="*/ 322059 w 405186"/>
                <a:gd name="connsiteY432" fmla="*/ 223071 h 336568"/>
                <a:gd name="connsiteX433" fmla="*/ 322059 w 405186"/>
                <a:gd name="connsiteY433" fmla="*/ 223071 h 336568"/>
                <a:gd name="connsiteX434" fmla="*/ 322059 w 405186"/>
                <a:gd name="connsiteY434" fmla="*/ 223071 h 336568"/>
                <a:gd name="connsiteX435" fmla="*/ 322059 w 405186"/>
                <a:gd name="connsiteY435" fmla="*/ 223071 h 336568"/>
                <a:gd name="connsiteX436" fmla="*/ 244144 w 405186"/>
                <a:gd name="connsiteY436" fmla="*/ 95436 h 336568"/>
                <a:gd name="connsiteX437" fmla="*/ 244144 w 405186"/>
                <a:gd name="connsiteY437" fmla="*/ 95436 h 336568"/>
                <a:gd name="connsiteX438" fmla="*/ 244144 w 405186"/>
                <a:gd name="connsiteY438" fmla="*/ 95436 h 336568"/>
                <a:gd name="connsiteX439" fmla="*/ 244144 w 405186"/>
                <a:gd name="connsiteY439" fmla="*/ 95436 h 336568"/>
                <a:gd name="connsiteX440" fmla="*/ 237953 w 405186"/>
                <a:gd name="connsiteY440" fmla="*/ 103818 h 336568"/>
                <a:gd name="connsiteX441" fmla="*/ 238620 w 405186"/>
                <a:gd name="connsiteY441" fmla="*/ 105342 h 336568"/>
                <a:gd name="connsiteX442" fmla="*/ 237953 w 405186"/>
                <a:gd name="connsiteY442" fmla="*/ 103818 h 336568"/>
                <a:gd name="connsiteX443" fmla="*/ 167087 w 405186"/>
                <a:gd name="connsiteY443" fmla="*/ 87054 h 336568"/>
                <a:gd name="connsiteX444" fmla="*/ 167087 w 405186"/>
                <a:gd name="connsiteY444" fmla="*/ 87054 h 336568"/>
                <a:gd name="connsiteX445" fmla="*/ 167087 w 405186"/>
                <a:gd name="connsiteY445" fmla="*/ 87054 h 336568"/>
                <a:gd name="connsiteX446" fmla="*/ 167087 w 405186"/>
                <a:gd name="connsiteY446" fmla="*/ 87054 h 336568"/>
                <a:gd name="connsiteX447" fmla="*/ 180803 w 405186"/>
                <a:gd name="connsiteY447" fmla="*/ 240026 h 336568"/>
                <a:gd name="connsiteX448" fmla="*/ 180898 w 405186"/>
                <a:gd name="connsiteY448" fmla="*/ 240026 h 336568"/>
                <a:gd name="connsiteX449" fmla="*/ 180803 w 405186"/>
                <a:gd name="connsiteY449" fmla="*/ 240026 h 336568"/>
                <a:gd name="connsiteX450" fmla="*/ 180803 w 405186"/>
                <a:gd name="connsiteY450" fmla="*/ 240026 h 336568"/>
                <a:gd name="connsiteX451" fmla="*/ 273481 w 405186"/>
                <a:gd name="connsiteY451" fmla="*/ 176780 h 336568"/>
                <a:gd name="connsiteX452" fmla="*/ 273672 w 405186"/>
                <a:gd name="connsiteY452" fmla="*/ 177065 h 336568"/>
                <a:gd name="connsiteX453" fmla="*/ 273386 w 405186"/>
                <a:gd name="connsiteY453" fmla="*/ 176875 h 336568"/>
                <a:gd name="connsiteX454" fmla="*/ 273481 w 405186"/>
                <a:gd name="connsiteY454" fmla="*/ 176780 h 336568"/>
                <a:gd name="connsiteX455" fmla="*/ 322059 w 405186"/>
                <a:gd name="connsiteY455" fmla="*/ 223071 h 336568"/>
                <a:gd name="connsiteX456" fmla="*/ 322059 w 405186"/>
                <a:gd name="connsiteY456" fmla="*/ 223357 h 336568"/>
                <a:gd name="connsiteX457" fmla="*/ 321773 w 405186"/>
                <a:gd name="connsiteY457" fmla="*/ 223166 h 336568"/>
                <a:gd name="connsiteX458" fmla="*/ 322059 w 405186"/>
                <a:gd name="connsiteY458" fmla="*/ 223071 h 336568"/>
                <a:gd name="connsiteX459" fmla="*/ 323583 w 405186"/>
                <a:gd name="connsiteY459" fmla="*/ 222881 h 336568"/>
                <a:gd name="connsiteX460" fmla="*/ 323583 w 405186"/>
                <a:gd name="connsiteY460" fmla="*/ 222881 h 336568"/>
                <a:gd name="connsiteX461" fmla="*/ 323583 w 405186"/>
                <a:gd name="connsiteY461" fmla="*/ 222881 h 336568"/>
                <a:gd name="connsiteX462" fmla="*/ 323583 w 405186"/>
                <a:gd name="connsiteY462" fmla="*/ 222881 h 336568"/>
                <a:gd name="connsiteX463" fmla="*/ 243001 w 405186"/>
                <a:gd name="connsiteY463" fmla="*/ 87530 h 336568"/>
                <a:gd name="connsiteX464" fmla="*/ 242906 w 405186"/>
                <a:gd name="connsiteY464" fmla="*/ 86959 h 336568"/>
                <a:gd name="connsiteX465" fmla="*/ 243192 w 405186"/>
                <a:gd name="connsiteY465" fmla="*/ 87054 h 336568"/>
                <a:gd name="connsiteX466" fmla="*/ 243001 w 405186"/>
                <a:gd name="connsiteY466" fmla="*/ 87530 h 336568"/>
                <a:gd name="connsiteX467" fmla="*/ 71361 w 405186"/>
                <a:gd name="connsiteY467" fmla="*/ 213261 h 336568"/>
                <a:gd name="connsiteX468" fmla="*/ 71932 w 405186"/>
                <a:gd name="connsiteY468" fmla="*/ 213546 h 336568"/>
                <a:gd name="connsiteX469" fmla="*/ 71646 w 405186"/>
                <a:gd name="connsiteY469" fmla="*/ 213737 h 336568"/>
                <a:gd name="connsiteX470" fmla="*/ 71456 w 405186"/>
                <a:gd name="connsiteY470" fmla="*/ 213356 h 336568"/>
                <a:gd name="connsiteX471" fmla="*/ 71361 w 405186"/>
                <a:gd name="connsiteY471" fmla="*/ 213261 h 336568"/>
                <a:gd name="connsiteX472" fmla="*/ 49167 w 405186"/>
                <a:gd name="connsiteY472" fmla="*/ 231358 h 336568"/>
                <a:gd name="connsiteX473" fmla="*/ 50311 w 405186"/>
                <a:gd name="connsiteY473" fmla="*/ 232406 h 336568"/>
                <a:gd name="connsiteX474" fmla="*/ 49167 w 405186"/>
                <a:gd name="connsiteY474" fmla="*/ 231358 h 336568"/>
                <a:gd name="connsiteX475" fmla="*/ 224904 w 405186"/>
                <a:gd name="connsiteY475" fmla="*/ 51526 h 336568"/>
                <a:gd name="connsiteX476" fmla="*/ 224999 w 405186"/>
                <a:gd name="connsiteY476" fmla="*/ 51431 h 336568"/>
                <a:gd name="connsiteX477" fmla="*/ 225094 w 405186"/>
                <a:gd name="connsiteY477" fmla="*/ 51621 h 336568"/>
                <a:gd name="connsiteX478" fmla="*/ 224904 w 405186"/>
                <a:gd name="connsiteY478" fmla="*/ 51526 h 336568"/>
                <a:gd name="connsiteX479" fmla="*/ 173850 w 405186"/>
                <a:gd name="connsiteY479" fmla="*/ 66671 h 336568"/>
                <a:gd name="connsiteX480" fmla="*/ 173850 w 405186"/>
                <a:gd name="connsiteY480" fmla="*/ 66671 h 336568"/>
                <a:gd name="connsiteX481" fmla="*/ 173850 w 405186"/>
                <a:gd name="connsiteY481" fmla="*/ 66671 h 336568"/>
                <a:gd name="connsiteX482" fmla="*/ 173850 w 405186"/>
                <a:gd name="connsiteY482" fmla="*/ 66671 h 336568"/>
                <a:gd name="connsiteX483" fmla="*/ 173659 w 405186"/>
                <a:gd name="connsiteY483" fmla="*/ 66671 h 336568"/>
                <a:gd name="connsiteX484" fmla="*/ 173754 w 405186"/>
                <a:gd name="connsiteY484" fmla="*/ 66480 h 336568"/>
                <a:gd name="connsiteX485" fmla="*/ 173850 w 405186"/>
                <a:gd name="connsiteY485" fmla="*/ 66671 h 336568"/>
                <a:gd name="connsiteX486" fmla="*/ 119271 w 405186"/>
                <a:gd name="connsiteY486" fmla="*/ 273078 h 336568"/>
                <a:gd name="connsiteX487" fmla="*/ 119271 w 405186"/>
                <a:gd name="connsiteY487" fmla="*/ 273078 h 336568"/>
                <a:gd name="connsiteX488" fmla="*/ 119367 w 405186"/>
                <a:gd name="connsiteY488" fmla="*/ 272887 h 336568"/>
                <a:gd name="connsiteX489" fmla="*/ 119367 w 405186"/>
                <a:gd name="connsiteY489" fmla="*/ 272887 h 336568"/>
                <a:gd name="connsiteX490" fmla="*/ 119367 w 405186"/>
                <a:gd name="connsiteY490" fmla="*/ 272792 h 336568"/>
                <a:gd name="connsiteX491" fmla="*/ 119271 w 405186"/>
                <a:gd name="connsiteY491" fmla="*/ 273078 h 336568"/>
                <a:gd name="connsiteX492" fmla="*/ 121557 w 405186"/>
                <a:gd name="connsiteY492" fmla="*/ 269363 h 336568"/>
                <a:gd name="connsiteX493" fmla="*/ 121557 w 405186"/>
                <a:gd name="connsiteY493" fmla="*/ 269363 h 336568"/>
                <a:gd name="connsiteX494" fmla="*/ 121557 w 405186"/>
                <a:gd name="connsiteY494" fmla="*/ 269363 h 336568"/>
                <a:gd name="connsiteX495" fmla="*/ 121557 w 405186"/>
                <a:gd name="connsiteY495" fmla="*/ 269363 h 336568"/>
                <a:gd name="connsiteX496" fmla="*/ 290817 w 405186"/>
                <a:gd name="connsiteY496" fmla="*/ 209927 h 336568"/>
                <a:gd name="connsiteX497" fmla="*/ 290817 w 405186"/>
                <a:gd name="connsiteY497" fmla="*/ 209927 h 336568"/>
                <a:gd name="connsiteX498" fmla="*/ 290817 w 405186"/>
                <a:gd name="connsiteY498" fmla="*/ 209927 h 336568"/>
                <a:gd name="connsiteX499" fmla="*/ 290817 w 405186"/>
                <a:gd name="connsiteY499" fmla="*/ 209927 h 336568"/>
                <a:gd name="connsiteX500" fmla="*/ 346633 w 405186"/>
                <a:gd name="connsiteY500" fmla="*/ 237359 h 336568"/>
                <a:gd name="connsiteX501" fmla="*/ 346633 w 405186"/>
                <a:gd name="connsiteY501" fmla="*/ 237359 h 336568"/>
                <a:gd name="connsiteX502" fmla="*/ 346633 w 405186"/>
                <a:gd name="connsiteY502" fmla="*/ 237359 h 336568"/>
                <a:gd name="connsiteX503" fmla="*/ 346633 w 405186"/>
                <a:gd name="connsiteY503" fmla="*/ 237359 h 336568"/>
                <a:gd name="connsiteX504" fmla="*/ 337870 w 405186"/>
                <a:gd name="connsiteY504" fmla="*/ 164397 h 336568"/>
                <a:gd name="connsiteX505" fmla="*/ 337870 w 405186"/>
                <a:gd name="connsiteY505" fmla="*/ 164397 h 336568"/>
                <a:gd name="connsiteX506" fmla="*/ 337870 w 405186"/>
                <a:gd name="connsiteY506" fmla="*/ 164207 h 336568"/>
                <a:gd name="connsiteX507" fmla="*/ 337870 w 405186"/>
                <a:gd name="connsiteY507" fmla="*/ 164397 h 336568"/>
                <a:gd name="connsiteX508" fmla="*/ 160800 w 405186"/>
                <a:gd name="connsiteY508" fmla="*/ 76672 h 336568"/>
                <a:gd name="connsiteX509" fmla="*/ 160800 w 405186"/>
                <a:gd name="connsiteY509" fmla="*/ 76672 h 336568"/>
                <a:gd name="connsiteX510" fmla="*/ 160800 w 405186"/>
                <a:gd name="connsiteY510" fmla="*/ 76672 h 336568"/>
                <a:gd name="connsiteX511" fmla="*/ 160800 w 405186"/>
                <a:gd name="connsiteY511" fmla="*/ 76672 h 336568"/>
                <a:gd name="connsiteX512" fmla="*/ 160800 w 405186"/>
                <a:gd name="connsiteY512" fmla="*/ 76672 h 336568"/>
                <a:gd name="connsiteX513" fmla="*/ 160800 w 405186"/>
                <a:gd name="connsiteY513" fmla="*/ 76672 h 336568"/>
                <a:gd name="connsiteX514" fmla="*/ 160800 w 405186"/>
                <a:gd name="connsiteY514" fmla="*/ 76672 h 336568"/>
                <a:gd name="connsiteX515" fmla="*/ 160800 w 405186"/>
                <a:gd name="connsiteY515" fmla="*/ 76672 h 336568"/>
                <a:gd name="connsiteX516" fmla="*/ 160800 w 405186"/>
                <a:gd name="connsiteY516" fmla="*/ 76672 h 336568"/>
                <a:gd name="connsiteX517" fmla="*/ 163277 w 405186"/>
                <a:gd name="connsiteY517" fmla="*/ 82768 h 336568"/>
                <a:gd name="connsiteX518" fmla="*/ 163277 w 405186"/>
                <a:gd name="connsiteY518" fmla="*/ 82768 h 336568"/>
                <a:gd name="connsiteX519" fmla="*/ 163277 w 405186"/>
                <a:gd name="connsiteY519" fmla="*/ 82768 h 336568"/>
                <a:gd name="connsiteX520" fmla="*/ 163277 w 405186"/>
                <a:gd name="connsiteY520" fmla="*/ 82768 h 336568"/>
                <a:gd name="connsiteX521" fmla="*/ 118986 w 405186"/>
                <a:gd name="connsiteY521" fmla="*/ 134203 h 336568"/>
                <a:gd name="connsiteX522" fmla="*/ 118986 w 405186"/>
                <a:gd name="connsiteY522" fmla="*/ 134013 h 336568"/>
                <a:gd name="connsiteX523" fmla="*/ 119176 w 405186"/>
                <a:gd name="connsiteY523" fmla="*/ 134013 h 336568"/>
                <a:gd name="connsiteX524" fmla="*/ 118986 w 405186"/>
                <a:gd name="connsiteY524" fmla="*/ 134203 h 336568"/>
                <a:gd name="connsiteX525" fmla="*/ 44310 w 405186"/>
                <a:gd name="connsiteY525" fmla="*/ 210974 h 336568"/>
                <a:gd name="connsiteX526" fmla="*/ 44215 w 405186"/>
                <a:gd name="connsiteY526" fmla="*/ 210879 h 336568"/>
                <a:gd name="connsiteX527" fmla="*/ 44405 w 405186"/>
                <a:gd name="connsiteY527" fmla="*/ 210689 h 336568"/>
                <a:gd name="connsiteX528" fmla="*/ 44310 w 405186"/>
                <a:gd name="connsiteY528" fmla="*/ 210974 h 336568"/>
                <a:gd name="connsiteX529" fmla="*/ 71456 w 405186"/>
                <a:gd name="connsiteY529" fmla="*/ 276602 h 336568"/>
                <a:gd name="connsiteX530" fmla="*/ 71456 w 405186"/>
                <a:gd name="connsiteY530" fmla="*/ 276602 h 336568"/>
                <a:gd name="connsiteX531" fmla="*/ 71456 w 405186"/>
                <a:gd name="connsiteY531" fmla="*/ 276602 h 336568"/>
                <a:gd name="connsiteX532" fmla="*/ 71456 w 405186"/>
                <a:gd name="connsiteY532" fmla="*/ 276602 h 336568"/>
                <a:gd name="connsiteX533" fmla="*/ 71456 w 405186"/>
                <a:gd name="connsiteY533" fmla="*/ 276602 h 336568"/>
                <a:gd name="connsiteX534" fmla="*/ 166801 w 405186"/>
                <a:gd name="connsiteY534" fmla="*/ 266220 h 336568"/>
                <a:gd name="connsiteX535" fmla="*/ 166801 w 405186"/>
                <a:gd name="connsiteY535" fmla="*/ 266220 h 336568"/>
                <a:gd name="connsiteX536" fmla="*/ 166896 w 405186"/>
                <a:gd name="connsiteY536" fmla="*/ 266505 h 336568"/>
                <a:gd name="connsiteX537" fmla="*/ 166706 w 405186"/>
                <a:gd name="connsiteY537" fmla="*/ 266315 h 336568"/>
                <a:gd name="connsiteX538" fmla="*/ 166801 w 405186"/>
                <a:gd name="connsiteY538" fmla="*/ 266220 h 336568"/>
                <a:gd name="connsiteX539" fmla="*/ 285483 w 405186"/>
                <a:gd name="connsiteY539" fmla="*/ 215642 h 336568"/>
                <a:gd name="connsiteX540" fmla="*/ 285483 w 405186"/>
                <a:gd name="connsiteY540" fmla="*/ 215356 h 336568"/>
                <a:gd name="connsiteX541" fmla="*/ 285483 w 405186"/>
                <a:gd name="connsiteY541" fmla="*/ 215356 h 336568"/>
                <a:gd name="connsiteX542" fmla="*/ 285483 w 405186"/>
                <a:gd name="connsiteY542" fmla="*/ 215356 h 336568"/>
                <a:gd name="connsiteX543" fmla="*/ 285483 w 405186"/>
                <a:gd name="connsiteY543" fmla="*/ 215356 h 336568"/>
                <a:gd name="connsiteX544" fmla="*/ 285673 w 405186"/>
                <a:gd name="connsiteY544" fmla="*/ 215546 h 336568"/>
                <a:gd name="connsiteX545" fmla="*/ 285483 w 405186"/>
                <a:gd name="connsiteY545" fmla="*/ 215642 h 336568"/>
                <a:gd name="connsiteX546" fmla="*/ 364350 w 405186"/>
                <a:gd name="connsiteY546" fmla="*/ 213832 h 336568"/>
                <a:gd name="connsiteX547" fmla="*/ 364350 w 405186"/>
                <a:gd name="connsiteY547" fmla="*/ 213832 h 336568"/>
                <a:gd name="connsiteX548" fmla="*/ 364350 w 405186"/>
                <a:gd name="connsiteY548" fmla="*/ 213832 h 336568"/>
                <a:gd name="connsiteX549" fmla="*/ 364350 w 405186"/>
                <a:gd name="connsiteY549" fmla="*/ 213832 h 336568"/>
                <a:gd name="connsiteX550" fmla="*/ 106889 w 405186"/>
                <a:gd name="connsiteY550" fmla="*/ 276316 h 336568"/>
                <a:gd name="connsiteX551" fmla="*/ 106984 w 405186"/>
                <a:gd name="connsiteY551" fmla="*/ 276888 h 336568"/>
                <a:gd name="connsiteX552" fmla="*/ 105936 w 405186"/>
                <a:gd name="connsiteY552" fmla="*/ 276506 h 336568"/>
                <a:gd name="connsiteX553" fmla="*/ 106889 w 405186"/>
                <a:gd name="connsiteY553" fmla="*/ 276316 h 336568"/>
                <a:gd name="connsiteX554" fmla="*/ 207473 w 405186"/>
                <a:gd name="connsiteY554" fmla="*/ 234596 h 336568"/>
                <a:gd name="connsiteX555" fmla="*/ 207473 w 405186"/>
                <a:gd name="connsiteY555" fmla="*/ 234596 h 336568"/>
                <a:gd name="connsiteX556" fmla="*/ 207473 w 405186"/>
                <a:gd name="connsiteY556" fmla="*/ 234596 h 336568"/>
                <a:gd name="connsiteX557" fmla="*/ 207473 w 405186"/>
                <a:gd name="connsiteY557" fmla="*/ 234596 h 336568"/>
                <a:gd name="connsiteX558" fmla="*/ 348062 w 405186"/>
                <a:gd name="connsiteY558" fmla="*/ 237930 h 336568"/>
                <a:gd name="connsiteX559" fmla="*/ 348253 w 405186"/>
                <a:gd name="connsiteY559" fmla="*/ 237073 h 336568"/>
                <a:gd name="connsiteX560" fmla="*/ 348253 w 405186"/>
                <a:gd name="connsiteY560" fmla="*/ 237073 h 336568"/>
                <a:gd name="connsiteX561" fmla="*/ 348253 w 405186"/>
                <a:gd name="connsiteY561" fmla="*/ 237073 h 336568"/>
                <a:gd name="connsiteX562" fmla="*/ 348538 w 405186"/>
                <a:gd name="connsiteY562" fmla="*/ 237073 h 336568"/>
                <a:gd name="connsiteX563" fmla="*/ 348062 w 405186"/>
                <a:gd name="connsiteY563" fmla="*/ 237930 h 336568"/>
                <a:gd name="connsiteX564" fmla="*/ 313200 w 405186"/>
                <a:gd name="connsiteY564" fmla="*/ 138870 h 336568"/>
                <a:gd name="connsiteX565" fmla="*/ 313200 w 405186"/>
                <a:gd name="connsiteY565" fmla="*/ 138870 h 336568"/>
                <a:gd name="connsiteX566" fmla="*/ 313105 w 405186"/>
                <a:gd name="connsiteY566" fmla="*/ 138870 h 336568"/>
                <a:gd name="connsiteX567" fmla="*/ 313200 w 405186"/>
                <a:gd name="connsiteY567" fmla="*/ 138870 h 336568"/>
                <a:gd name="connsiteX568" fmla="*/ 224999 w 405186"/>
                <a:gd name="connsiteY568" fmla="*/ 40096 h 336568"/>
                <a:gd name="connsiteX569" fmla="*/ 224999 w 405186"/>
                <a:gd name="connsiteY569" fmla="*/ 40001 h 336568"/>
                <a:gd name="connsiteX570" fmla="*/ 225190 w 405186"/>
                <a:gd name="connsiteY570" fmla="*/ 40096 h 336568"/>
                <a:gd name="connsiteX571" fmla="*/ 224999 w 405186"/>
                <a:gd name="connsiteY571" fmla="*/ 40096 h 336568"/>
                <a:gd name="connsiteX572" fmla="*/ 157371 w 405186"/>
                <a:gd name="connsiteY572" fmla="*/ 86769 h 336568"/>
                <a:gd name="connsiteX573" fmla="*/ 157371 w 405186"/>
                <a:gd name="connsiteY573" fmla="*/ 86673 h 336568"/>
                <a:gd name="connsiteX574" fmla="*/ 157371 w 405186"/>
                <a:gd name="connsiteY574" fmla="*/ 86769 h 336568"/>
                <a:gd name="connsiteX575" fmla="*/ 157371 w 405186"/>
                <a:gd name="connsiteY575" fmla="*/ 86769 h 336568"/>
                <a:gd name="connsiteX576" fmla="*/ 48215 w 405186"/>
                <a:gd name="connsiteY576" fmla="*/ 204021 h 336568"/>
                <a:gd name="connsiteX577" fmla="*/ 48215 w 405186"/>
                <a:gd name="connsiteY577" fmla="*/ 204021 h 336568"/>
                <a:gd name="connsiteX578" fmla="*/ 48215 w 405186"/>
                <a:gd name="connsiteY578" fmla="*/ 204021 h 336568"/>
                <a:gd name="connsiteX579" fmla="*/ 48215 w 405186"/>
                <a:gd name="connsiteY579" fmla="*/ 204021 h 336568"/>
                <a:gd name="connsiteX580" fmla="*/ 48215 w 405186"/>
                <a:gd name="connsiteY580" fmla="*/ 204021 h 336568"/>
                <a:gd name="connsiteX581" fmla="*/ 33451 w 405186"/>
                <a:gd name="connsiteY581" fmla="*/ 224976 h 336568"/>
                <a:gd name="connsiteX582" fmla="*/ 32308 w 405186"/>
                <a:gd name="connsiteY582" fmla="*/ 224405 h 336568"/>
                <a:gd name="connsiteX583" fmla="*/ 32308 w 405186"/>
                <a:gd name="connsiteY583" fmla="*/ 224405 h 336568"/>
                <a:gd name="connsiteX584" fmla="*/ 33451 w 405186"/>
                <a:gd name="connsiteY584" fmla="*/ 224976 h 336568"/>
                <a:gd name="connsiteX585" fmla="*/ 45453 w 405186"/>
                <a:gd name="connsiteY585" fmla="*/ 275268 h 336568"/>
                <a:gd name="connsiteX586" fmla="*/ 45453 w 405186"/>
                <a:gd name="connsiteY586" fmla="*/ 275268 h 336568"/>
                <a:gd name="connsiteX587" fmla="*/ 45262 w 405186"/>
                <a:gd name="connsiteY587" fmla="*/ 273744 h 336568"/>
                <a:gd name="connsiteX588" fmla="*/ 45357 w 405186"/>
                <a:gd name="connsiteY588" fmla="*/ 273744 h 336568"/>
                <a:gd name="connsiteX589" fmla="*/ 45453 w 405186"/>
                <a:gd name="connsiteY589" fmla="*/ 275268 h 336568"/>
                <a:gd name="connsiteX590" fmla="*/ 202901 w 405186"/>
                <a:gd name="connsiteY590" fmla="*/ 248122 h 336568"/>
                <a:gd name="connsiteX591" fmla="*/ 203091 w 405186"/>
                <a:gd name="connsiteY591" fmla="*/ 248122 h 336568"/>
                <a:gd name="connsiteX592" fmla="*/ 202901 w 405186"/>
                <a:gd name="connsiteY592" fmla="*/ 248122 h 336568"/>
                <a:gd name="connsiteX593" fmla="*/ 202901 w 405186"/>
                <a:gd name="connsiteY593" fmla="*/ 248122 h 336568"/>
                <a:gd name="connsiteX594" fmla="*/ 359111 w 405186"/>
                <a:gd name="connsiteY594" fmla="*/ 222881 h 336568"/>
                <a:gd name="connsiteX595" fmla="*/ 359111 w 405186"/>
                <a:gd name="connsiteY595" fmla="*/ 222690 h 336568"/>
                <a:gd name="connsiteX596" fmla="*/ 361016 w 405186"/>
                <a:gd name="connsiteY596" fmla="*/ 222881 h 336568"/>
                <a:gd name="connsiteX597" fmla="*/ 359111 w 405186"/>
                <a:gd name="connsiteY597" fmla="*/ 222881 h 336568"/>
                <a:gd name="connsiteX598" fmla="*/ 381876 w 405186"/>
                <a:gd name="connsiteY598" fmla="*/ 235549 h 336568"/>
                <a:gd name="connsiteX599" fmla="*/ 381685 w 405186"/>
                <a:gd name="connsiteY599" fmla="*/ 235358 h 336568"/>
                <a:gd name="connsiteX600" fmla="*/ 381876 w 405186"/>
                <a:gd name="connsiteY600" fmla="*/ 235263 h 336568"/>
                <a:gd name="connsiteX601" fmla="*/ 381876 w 405186"/>
                <a:gd name="connsiteY601" fmla="*/ 235549 h 336568"/>
                <a:gd name="connsiteX602" fmla="*/ 381876 w 405186"/>
                <a:gd name="connsiteY602" fmla="*/ 235549 h 336568"/>
                <a:gd name="connsiteX603" fmla="*/ 238524 w 405186"/>
                <a:gd name="connsiteY603" fmla="*/ 44573 h 336568"/>
                <a:gd name="connsiteX604" fmla="*/ 238524 w 405186"/>
                <a:gd name="connsiteY604" fmla="*/ 44573 h 336568"/>
                <a:gd name="connsiteX605" fmla="*/ 238524 w 405186"/>
                <a:gd name="connsiteY605" fmla="*/ 44478 h 336568"/>
                <a:gd name="connsiteX606" fmla="*/ 238524 w 405186"/>
                <a:gd name="connsiteY606" fmla="*/ 44573 h 336568"/>
                <a:gd name="connsiteX607" fmla="*/ 238524 w 405186"/>
                <a:gd name="connsiteY607" fmla="*/ 44573 h 336568"/>
                <a:gd name="connsiteX608" fmla="*/ 196233 w 405186"/>
                <a:gd name="connsiteY608" fmla="*/ 19998 h 336568"/>
                <a:gd name="connsiteX609" fmla="*/ 196233 w 405186"/>
                <a:gd name="connsiteY609" fmla="*/ 19998 h 336568"/>
                <a:gd name="connsiteX610" fmla="*/ 196233 w 405186"/>
                <a:gd name="connsiteY610" fmla="*/ 19998 h 336568"/>
                <a:gd name="connsiteX611" fmla="*/ 196233 w 405186"/>
                <a:gd name="connsiteY611" fmla="*/ 19998 h 336568"/>
                <a:gd name="connsiteX612" fmla="*/ 189757 w 405186"/>
                <a:gd name="connsiteY612" fmla="*/ 19236 h 336568"/>
                <a:gd name="connsiteX613" fmla="*/ 189757 w 405186"/>
                <a:gd name="connsiteY613" fmla="*/ 19236 h 336568"/>
                <a:gd name="connsiteX614" fmla="*/ 189757 w 405186"/>
                <a:gd name="connsiteY614" fmla="*/ 19236 h 336568"/>
                <a:gd name="connsiteX615" fmla="*/ 189661 w 405186"/>
                <a:gd name="connsiteY615" fmla="*/ 19331 h 336568"/>
                <a:gd name="connsiteX616" fmla="*/ 188995 w 405186"/>
                <a:gd name="connsiteY616" fmla="*/ 19236 h 336568"/>
                <a:gd name="connsiteX617" fmla="*/ 189757 w 405186"/>
                <a:gd name="connsiteY617" fmla="*/ 19236 h 336568"/>
                <a:gd name="connsiteX618" fmla="*/ 157181 w 405186"/>
                <a:gd name="connsiteY618" fmla="*/ 62670 h 336568"/>
                <a:gd name="connsiteX619" fmla="*/ 157181 w 405186"/>
                <a:gd name="connsiteY619" fmla="*/ 62670 h 336568"/>
                <a:gd name="connsiteX620" fmla="*/ 157181 w 405186"/>
                <a:gd name="connsiteY620" fmla="*/ 62670 h 336568"/>
                <a:gd name="connsiteX621" fmla="*/ 157181 w 405186"/>
                <a:gd name="connsiteY621" fmla="*/ 62670 h 336568"/>
                <a:gd name="connsiteX622" fmla="*/ 92602 w 405186"/>
                <a:gd name="connsiteY622" fmla="*/ 143156 h 336568"/>
                <a:gd name="connsiteX623" fmla="*/ 92411 w 405186"/>
                <a:gd name="connsiteY623" fmla="*/ 142966 h 336568"/>
                <a:gd name="connsiteX624" fmla="*/ 92697 w 405186"/>
                <a:gd name="connsiteY624" fmla="*/ 142871 h 336568"/>
                <a:gd name="connsiteX625" fmla="*/ 92602 w 405186"/>
                <a:gd name="connsiteY625" fmla="*/ 143156 h 336568"/>
                <a:gd name="connsiteX626" fmla="*/ 59931 w 405186"/>
                <a:gd name="connsiteY626" fmla="*/ 184590 h 336568"/>
                <a:gd name="connsiteX627" fmla="*/ 59931 w 405186"/>
                <a:gd name="connsiteY627" fmla="*/ 184590 h 336568"/>
                <a:gd name="connsiteX628" fmla="*/ 59931 w 405186"/>
                <a:gd name="connsiteY628" fmla="*/ 184590 h 336568"/>
                <a:gd name="connsiteX629" fmla="*/ 59931 w 405186"/>
                <a:gd name="connsiteY629" fmla="*/ 184590 h 336568"/>
                <a:gd name="connsiteX630" fmla="*/ 34880 w 405186"/>
                <a:gd name="connsiteY630" fmla="*/ 212403 h 336568"/>
                <a:gd name="connsiteX631" fmla="*/ 34785 w 405186"/>
                <a:gd name="connsiteY631" fmla="*/ 212213 h 336568"/>
                <a:gd name="connsiteX632" fmla="*/ 34880 w 405186"/>
                <a:gd name="connsiteY632" fmla="*/ 212403 h 336568"/>
                <a:gd name="connsiteX633" fmla="*/ 34880 w 405186"/>
                <a:gd name="connsiteY633" fmla="*/ 212403 h 336568"/>
                <a:gd name="connsiteX634" fmla="*/ 16306 w 405186"/>
                <a:gd name="connsiteY634" fmla="*/ 274697 h 336568"/>
                <a:gd name="connsiteX635" fmla="*/ 16306 w 405186"/>
                <a:gd name="connsiteY635" fmla="*/ 274697 h 336568"/>
                <a:gd name="connsiteX636" fmla="*/ 16306 w 405186"/>
                <a:gd name="connsiteY636" fmla="*/ 274982 h 336568"/>
                <a:gd name="connsiteX637" fmla="*/ 15925 w 405186"/>
                <a:gd name="connsiteY637" fmla="*/ 274792 h 336568"/>
                <a:gd name="connsiteX638" fmla="*/ 16306 w 405186"/>
                <a:gd name="connsiteY638" fmla="*/ 274697 h 336568"/>
                <a:gd name="connsiteX639" fmla="*/ 100603 w 405186"/>
                <a:gd name="connsiteY639" fmla="*/ 288508 h 336568"/>
                <a:gd name="connsiteX640" fmla="*/ 100603 w 405186"/>
                <a:gd name="connsiteY640" fmla="*/ 288698 h 336568"/>
                <a:gd name="connsiteX641" fmla="*/ 100317 w 405186"/>
                <a:gd name="connsiteY641" fmla="*/ 288508 h 336568"/>
                <a:gd name="connsiteX642" fmla="*/ 100603 w 405186"/>
                <a:gd name="connsiteY642" fmla="*/ 288508 h 336568"/>
                <a:gd name="connsiteX643" fmla="*/ 100126 w 405186"/>
                <a:gd name="connsiteY643" fmla="*/ 285460 h 336568"/>
                <a:gd name="connsiteX644" fmla="*/ 100126 w 405186"/>
                <a:gd name="connsiteY644" fmla="*/ 285365 h 336568"/>
                <a:gd name="connsiteX645" fmla="*/ 100221 w 405186"/>
                <a:gd name="connsiteY645" fmla="*/ 285460 h 336568"/>
                <a:gd name="connsiteX646" fmla="*/ 100126 w 405186"/>
                <a:gd name="connsiteY646" fmla="*/ 285460 h 336568"/>
                <a:gd name="connsiteX647" fmla="*/ 202520 w 405186"/>
                <a:gd name="connsiteY647" fmla="*/ 256218 h 336568"/>
                <a:gd name="connsiteX648" fmla="*/ 202520 w 405186"/>
                <a:gd name="connsiteY648" fmla="*/ 256218 h 336568"/>
                <a:gd name="connsiteX649" fmla="*/ 202520 w 405186"/>
                <a:gd name="connsiteY649" fmla="*/ 256218 h 336568"/>
                <a:gd name="connsiteX650" fmla="*/ 202520 w 405186"/>
                <a:gd name="connsiteY650" fmla="*/ 256218 h 336568"/>
                <a:gd name="connsiteX651" fmla="*/ 315106 w 405186"/>
                <a:gd name="connsiteY651" fmla="*/ 128869 h 336568"/>
                <a:gd name="connsiteX652" fmla="*/ 315106 w 405186"/>
                <a:gd name="connsiteY652" fmla="*/ 128679 h 336568"/>
                <a:gd name="connsiteX653" fmla="*/ 315391 w 405186"/>
                <a:gd name="connsiteY653" fmla="*/ 128583 h 336568"/>
                <a:gd name="connsiteX654" fmla="*/ 315106 w 405186"/>
                <a:gd name="connsiteY654" fmla="*/ 128869 h 336568"/>
                <a:gd name="connsiteX655" fmla="*/ 228333 w 405186"/>
                <a:gd name="connsiteY655" fmla="*/ 29904 h 336568"/>
                <a:gd name="connsiteX656" fmla="*/ 228333 w 405186"/>
                <a:gd name="connsiteY656" fmla="*/ 29904 h 336568"/>
                <a:gd name="connsiteX657" fmla="*/ 228333 w 405186"/>
                <a:gd name="connsiteY657" fmla="*/ 29904 h 336568"/>
                <a:gd name="connsiteX658" fmla="*/ 228333 w 405186"/>
                <a:gd name="connsiteY658" fmla="*/ 29904 h 336568"/>
                <a:gd name="connsiteX659" fmla="*/ 176803 w 405186"/>
                <a:gd name="connsiteY659" fmla="*/ 30476 h 336568"/>
                <a:gd name="connsiteX660" fmla="*/ 176803 w 405186"/>
                <a:gd name="connsiteY660" fmla="*/ 30762 h 336568"/>
                <a:gd name="connsiteX661" fmla="*/ 176612 w 405186"/>
                <a:gd name="connsiteY661" fmla="*/ 30666 h 336568"/>
                <a:gd name="connsiteX662" fmla="*/ 176803 w 405186"/>
                <a:gd name="connsiteY662" fmla="*/ 30476 h 336568"/>
                <a:gd name="connsiteX663" fmla="*/ 154895 w 405186"/>
                <a:gd name="connsiteY663" fmla="*/ 69338 h 336568"/>
                <a:gd name="connsiteX664" fmla="*/ 154895 w 405186"/>
                <a:gd name="connsiteY664" fmla="*/ 69338 h 336568"/>
                <a:gd name="connsiteX665" fmla="*/ 154895 w 405186"/>
                <a:gd name="connsiteY665" fmla="*/ 69338 h 336568"/>
                <a:gd name="connsiteX666" fmla="*/ 154895 w 405186"/>
                <a:gd name="connsiteY666" fmla="*/ 69338 h 336568"/>
                <a:gd name="connsiteX667" fmla="*/ 154895 w 405186"/>
                <a:gd name="connsiteY667" fmla="*/ 69338 h 336568"/>
                <a:gd name="connsiteX668" fmla="*/ 154895 w 405186"/>
                <a:gd name="connsiteY668" fmla="*/ 69338 h 336568"/>
                <a:gd name="connsiteX669" fmla="*/ 24688 w 405186"/>
                <a:gd name="connsiteY669" fmla="*/ 218404 h 336568"/>
                <a:gd name="connsiteX670" fmla="*/ 24688 w 405186"/>
                <a:gd name="connsiteY670" fmla="*/ 218404 h 336568"/>
                <a:gd name="connsiteX671" fmla="*/ 25260 w 405186"/>
                <a:gd name="connsiteY671" fmla="*/ 217642 h 336568"/>
                <a:gd name="connsiteX672" fmla="*/ 25260 w 405186"/>
                <a:gd name="connsiteY672" fmla="*/ 217642 h 336568"/>
                <a:gd name="connsiteX673" fmla="*/ 24688 w 405186"/>
                <a:gd name="connsiteY673" fmla="*/ 218404 h 336568"/>
                <a:gd name="connsiteX674" fmla="*/ 18592 w 405186"/>
                <a:gd name="connsiteY674" fmla="*/ 222881 h 336568"/>
                <a:gd name="connsiteX675" fmla="*/ 18402 w 405186"/>
                <a:gd name="connsiteY675" fmla="*/ 222786 h 336568"/>
                <a:gd name="connsiteX676" fmla="*/ 18592 w 405186"/>
                <a:gd name="connsiteY676" fmla="*/ 222881 h 336568"/>
                <a:gd name="connsiteX677" fmla="*/ 18592 w 405186"/>
                <a:gd name="connsiteY677" fmla="*/ 222881 h 336568"/>
                <a:gd name="connsiteX678" fmla="*/ 13639 w 405186"/>
                <a:gd name="connsiteY678" fmla="*/ 266981 h 336568"/>
                <a:gd name="connsiteX679" fmla="*/ 13639 w 405186"/>
                <a:gd name="connsiteY679" fmla="*/ 266981 h 336568"/>
                <a:gd name="connsiteX680" fmla="*/ 13639 w 405186"/>
                <a:gd name="connsiteY680" fmla="*/ 266981 h 336568"/>
                <a:gd name="connsiteX681" fmla="*/ 13639 w 405186"/>
                <a:gd name="connsiteY681" fmla="*/ 266981 h 336568"/>
                <a:gd name="connsiteX682" fmla="*/ 65074 w 405186"/>
                <a:gd name="connsiteY682" fmla="*/ 298509 h 336568"/>
                <a:gd name="connsiteX683" fmla="*/ 64979 w 405186"/>
                <a:gd name="connsiteY683" fmla="*/ 298605 h 336568"/>
                <a:gd name="connsiteX684" fmla="*/ 64884 w 405186"/>
                <a:gd name="connsiteY684" fmla="*/ 298414 h 336568"/>
                <a:gd name="connsiteX685" fmla="*/ 65074 w 405186"/>
                <a:gd name="connsiteY685" fmla="*/ 298509 h 336568"/>
                <a:gd name="connsiteX686" fmla="*/ 110032 w 405186"/>
                <a:gd name="connsiteY686" fmla="*/ 298509 h 336568"/>
                <a:gd name="connsiteX687" fmla="*/ 110032 w 405186"/>
                <a:gd name="connsiteY687" fmla="*/ 298700 h 336568"/>
                <a:gd name="connsiteX688" fmla="*/ 109842 w 405186"/>
                <a:gd name="connsiteY688" fmla="*/ 298605 h 336568"/>
                <a:gd name="connsiteX689" fmla="*/ 110032 w 405186"/>
                <a:gd name="connsiteY689" fmla="*/ 298509 h 336568"/>
                <a:gd name="connsiteX690" fmla="*/ 317677 w 405186"/>
                <a:gd name="connsiteY690" fmla="*/ 283364 h 336568"/>
                <a:gd name="connsiteX691" fmla="*/ 317677 w 405186"/>
                <a:gd name="connsiteY691" fmla="*/ 283364 h 336568"/>
                <a:gd name="connsiteX692" fmla="*/ 317677 w 405186"/>
                <a:gd name="connsiteY692" fmla="*/ 283364 h 336568"/>
                <a:gd name="connsiteX693" fmla="*/ 317677 w 405186"/>
                <a:gd name="connsiteY693" fmla="*/ 283364 h 336568"/>
                <a:gd name="connsiteX694" fmla="*/ 328441 w 405186"/>
                <a:gd name="connsiteY694" fmla="*/ 287365 h 336568"/>
                <a:gd name="connsiteX695" fmla="*/ 328821 w 405186"/>
                <a:gd name="connsiteY695" fmla="*/ 287746 h 336568"/>
                <a:gd name="connsiteX696" fmla="*/ 328441 w 405186"/>
                <a:gd name="connsiteY696" fmla="*/ 287365 h 336568"/>
                <a:gd name="connsiteX697" fmla="*/ 351110 w 405186"/>
                <a:gd name="connsiteY697" fmla="*/ 268982 h 336568"/>
                <a:gd name="connsiteX698" fmla="*/ 351110 w 405186"/>
                <a:gd name="connsiteY698" fmla="*/ 268982 h 336568"/>
                <a:gd name="connsiteX699" fmla="*/ 351110 w 405186"/>
                <a:gd name="connsiteY699" fmla="*/ 268982 h 336568"/>
                <a:gd name="connsiteX700" fmla="*/ 351110 w 405186"/>
                <a:gd name="connsiteY700" fmla="*/ 268982 h 336568"/>
                <a:gd name="connsiteX701" fmla="*/ 362254 w 405186"/>
                <a:gd name="connsiteY701" fmla="*/ 267458 h 336568"/>
                <a:gd name="connsiteX702" fmla="*/ 363397 w 405186"/>
                <a:gd name="connsiteY702" fmla="*/ 268220 h 336568"/>
                <a:gd name="connsiteX703" fmla="*/ 362349 w 405186"/>
                <a:gd name="connsiteY703" fmla="*/ 268029 h 336568"/>
                <a:gd name="connsiteX704" fmla="*/ 362254 w 405186"/>
                <a:gd name="connsiteY704" fmla="*/ 267458 h 336568"/>
                <a:gd name="connsiteX705" fmla="*/ 250050 w 405186"/>
                <a:gd name="connsiteY705" fmla="*/ 46192 h 336568"/>
                <a:gd name="connsiteX706" fmla="*/ 250050 w 405186"/>
                <a:gd name="connsiteY706" fmla="*/ 46097 h 336568"/>
                <a:gd name="connsiteX707" fmla="*/ 250145 w 405186"/>
                <a:gd name="connsiteY707" fmla="*/ 46192 h 336568"/>
                <a:gd name="connsiteX708" fmla="*/ 250050 w 405186"/>
                <a:gd name="connsiteY708" fmla="*/ 46192 h 336568"/>
                <a:gd name="connsiteX709" fmla="*/ 192804 w 405186"/>
                <a:gd name="connsiteY709" fmla="*/ 301272 h 336568"/>
                <a:gd name="connsiteX710" fmla="*/ 192804 w 405186"/>
                <a:gd name="connsiteY710" fmla="*/ 301272 h 336568"/>
                <a:gd name="connsiteX711" fmla="*/ 192804 w 405186"/>
                <a:gd name="connsiteY711" fmla="*/ 301272 h 336568"/>
                <a:gd name="connsiteX712" fmla="*/ 192804 w 405186"/>
                <a:gd name="connsiteY712" fmla="*/ 301272 h 336568"/>
                <a:gd name="connsiteX713" fmla="*/ 280244 w 405186"/>
                <a:gd name="connsiteY713" fmla="*/ 303367 h 336568"/>
                <a:gd name="connsiteX714" fmla="*/ 280244 w 405186"/>
                <a:gd name="connsiteY714" fmla="*/ 303367 h 336568"/>
                <a:gd name="connsiteX715" fmla="*/ 280244 w 405186"/>
                <a:gd name="connsiteY715" fmla="*/ 303367 h 336568"/>
                <a:gd name="connsiteX716" fmla="*/ 280244 w 405186"/>
                <a:gd name="connsiteY716" fmla="*/ 303367 h 336568"/>
                <a:gd name="connsiteX717" fmla="*/ 301199 w 405186"/>
                <a:gd name="connsiteY717" fmla="*/ 306796 h 336568"/>
                <a:gd name="connsiteX718" fmla="*/ 301580 w 405186"/>
                <a:gd name="connsiteY718" fmla="*/ 306129 h 336568"/>
                <a:gd name="connsiteX719" fmla="*/ 301675 w 405186"/>
                <a:gd name="connsiteY719" fmla="*/ 306701 h 336568"/>
                <a:gd name="connsiteX720" fmla="*/ 301199 w 405186"/>
                <a:gd name="connsiteY720" fmla="*/ 306796 h 336568"/>
                <a:gd name="connsiteX721" fmla="*/ 141274 w 405186"/>
                <a:gd name="connsiteY721" fmla="*/ 64671 h 336568"/>
                <a:gd name="connsiteX722" fmla="*/ 141274 w 405186"/>
                <a:gd name="connsiteY722" fmla="*/ 64956 h 336568"/>
                <a:gd name="connsiteX723" fmla="*/ 141274 w 405186"/>
                <a:gd name="connsiteY723" fmla="*/ 64956 h 336568"/>
                <a:gd name="connsiteX724" fmla="*/ 141274 w 405186"/>
                <a:gd name="connsiteY724" fmla="*/ 64956 h 336568"/>
                <a:gd name="connsiteX725" fmla="*/ 141274 w 405186"/>
                <a:gd name="connsiteY725" fmla="*/ 64956 h 336568"/>
                <a:gd name="connsiteX726" fmla="*/ 141274 w 405186"/>
                <a:gd name="connsiteY726" fmla="*/ 64956 h 336568"/>
                <a:gd name="connsiteX727" fmla="*/ 141084 w 405186"/>
                <a:gd name="connsiteY727" fmla="*/ 64861 h 336568"/>
                <a:gd name="connsiteX728" fmla="*/ 141274 w 405186"/>
                <a:gd name="connsiteY728" fmla="*/ 64671 h 336568"/>
                <a:gd name="connsiteX729" fmla="*/ 90030 w 405186"/>
                <a:gd name="connsiteY729" fmla="*/ 135155 h 336568"/>
                <a:gd name="connsiteX730" fmla="*/ 90030 w 405186"/>
                <a:gd name="connsiteY730" fmla="*/ 135155 h 336568"/>
                <a:gd name="connsiteX731" fmla="*/ 90030 w 405186"/>
                <a:gd name="connsiteY731" fmla="*/ 135155 h 336568"/>
                <a:gd name="connsiteX732" fmla="*/ 90030 w 405186"/>
                <a:gd name="connsiteY732" fmla="*/ 135155 h 336568"/>
                <a:gd name="connsiteX733" fmla="*/ 60407 w 405186"/>
                <a:gd name="connsiteY733" fmla="*/ 300700 h 336568"/>
                <a:gd name="connsiteX734" fmla="*/ 60502 w 405186"/>
                <a:gd name="connsiteY734" fmla="*/ 300795 h 336568"/>
                <a:gd name="connsiteX735" fmla="*/ 60407 w 405186"/>
                <a:gd name="connsiteY735" fmla="*/ 300795 h 336568"/>
                <a:gd name="connsiteX736" fmla="*/ 60407 w 405186"/>
                <a:gd name="connsiteY736" fmla="*/ 300700 h 336568"/>
                <a:gd name="connsiteX737" fmla="*/ 288816 w 405186"/>
                <a:gd name="connsiteY737" fmla="*/ 261743 h 336568"/>
                <a:gd name="connsiteX738" fmla="*/ 288816 w 405186"/>
                <a:gd name="connsiteY738" fmla="*/ 261743 h 336568"/>
                <a:gd name="connsiteX739" fmla="*/ 288816 w 405186"/>
                <a:gd name="connsiteY739" fmla="*/ 261743 h 336568"/>
                <a:gd name="connsiteX740" fmla="*/ 288816 w 405186"/>
                <a:gd name="connsiteY740" fmla="*/ 261743 h 336568"/>
                <a:gd name="connsiteX741" fmla="*/ 288816 w 405186"/>
                <a:gd name="connsiteY741" fmla="*/ 262029 h 336568"/>
                <a:gd name="connsiteX742" fmla="*/ 288626 w 405186"/>
                <a:gd name="connsiteY742" fmla="*/ 261743 h 336568"/>
                <a:gd name="connsiteX743" fmla="*/ 288816 w 405186"/>
                <a:gd name="connsiteY743" fmla="*/ 261743 h 336568"/>
                <a:gd name="connsiteX744" fmla="*/ 319011 w 405186"/>
                <a:gd name="connsiteY744" fmla="*/ 292889 h 336568"/>
                <a:gd name="connsiteX745" fmla="*/ 319011 w 405186"/>
                <a:gd name="connsiteY745" fmla="*/ 292889 h 336568"/>
                <a:gd name="connsiteX746" fmla="*/ 319011 w 405186"/>
                <a:gd name="connsiteY746" fmla="*/ 292889 h 336568"/>
                <a:gd name="connsiteX747" fmla="*/ 319011 w 405186"/>
                <a:gd name="connsiteY747" fmla="*/ 292889 h 336568"/>
                <a:gd name="connsiteX748" fmla="*/ 319011 w 405186"/>
                <a:gd name="connsiteY748" fmla="*/ 292889 h 336568"/>
                <a:gd name="connsiteX749" fmla="*/ 319011 w 405186"/>
                <a:gd name="connsiteY749" fmla="*/ 292889 h 336568"/>
                <a:gd name="connsiteX750" fmla="*/ 319011 w 405186"/>
                <a:gd name="connsiteY750" fmla="*/ 292889 h 336568"/>
                <a:gd name="connsiteX751" fmla="*/ 329203 w 405186"/>
                <a:gd name="connsiteY751" fmla="*/ 307463 h 336568"/>
                <a:gd name="connsiteX752" fmla="*/ 329298 w 405186"/>
                <a:gd name="connsiteY752" fmla="*/ 307558 h 336568"/>
                <a:gd name="connsiteX753" fmla="*/ 329203 w 405186"/>
                <a:gd name="connsiteY753" fmla="*/ 307558 h 336568"/>
                <a:gd name="connsiteX754" fmla="*/ 329203 w 405186"/>
                <a:gd name="connsiteY754" fmla="*/ 307463 h 336568"/>
                <a:gd name="connsiteX755" fmla="*/ 330727 w 405186"/>
                <a:gd name="connsiteY755" fmla="*/ 307082 h 336568"/>
                <a:gd name="connsiteX756" fmla="*/ 330727 w 405186"/>
                <a:gd name="connsiteY756" fmla="*/ 307367 h 336568"/>
                <a:gd name="connsiteX757" fmla="*/ 330441 w 405186"/>
                <a:gd name="connsiteY757" fmla="*/ 307367 h 336568"/>
                <a:gd name="connsiteX758" fmla="*/ 330727 w 405186"/>
                <a:gd name="connsiteY758" fmla="*/ 307082 h 336568"/>
                <a:gd name="connsiteX759" fmla="*/ 340728 w 405186"/>
                <a:gd name="connsiteY759" fmla="*/ 297938 h 336568"/>
                <a:gd name="connsiteX760" fmla="*/ 340728 w 405186"/>
                <a:gd name="connsiteY760" fmla="*/ 297938 h 336568"/>
                <a:gd name="connsiteX761" fmla="*/ 340728 w 405186"/>
                <a:gd name="connsiteY761" fmla="*/ 297938 h 336568"/>
                <a:gd name="connsiteX762" fmla="*/ 340728 w 405186"/>
                <a:gd name="connsiteY762" fmla="*/ 297938 h 336568"/>
                <a:gd name="connsiteX763" fmla="*/ 340728 w 405186"/>
                <a:gd name="connsiteY763" fmla="*/ 297938 h 336568"/>
                <a:gd name="connsiteX764" fmla="*/ 340728 w 405186"/>
                <a:gd name="connsiteY764" fmla="*/ 297938 h 336568"/>
                <a:gd name="connsiteX765" fmla="*/ 397306 w 405186"/>
                <a:gd name="connsiteY765" fmla="*/ 239930 h 336568"/>
                <a:gd name="connsiteX766" fmla="*/ 397306 w 405186"/>
                <a:gd name="connsiteY766" fmla="*/ 239930 h 336568"/>
                <a:gd name="connsiteX767" fmla="*/ 397306 w 405186"/>
                <a:gd name="connsiteY767" fmla="*/ 239930 h 336568"/>
                <a:gd name="connsiteX768" fmla="*/ 397687 w 405186"/>
                <a:gd name="connsiteY768" fmla="*/ 222023 h 336568"/>
                <a:gd name="connsiteX769" fmla="*/ 397687 w 405186"/>
                <a:gd name="connsiteY769" fmla="*/ 222023 h 336568"/>
                <a:gd name="connsiteX770" fmla="*/ 397687 w 405186"/>
                <a:gd name="connsiteY770" fmla="*/ 221833 h 336568"/>
                <a:gd name="connsiteX771" fmla="*/ 397782 w 405186"/>
                <a:gd name="connsiteY771" fmla="*/ 221928 h 336568"/>
                <a:gd name="connsiteX772" fmla="*/ 397687 w 405186"/>
                <a:gd name="connsiteY772" fmla="*/ 222023 h 336568"/>
                <a:gd name="connsiteX773" fmla="*/ 397687 w 405186"/>
                <a:gd name="connsiteY773" fmla="*/ 222023 h 336568"/>
                <a:gd name="connsiteX774" fmla="*/ 397687 w 405186"/>
                <a:gd name="connsiteY774" fmla="*/ 222023 h 336568"/>
                <a:gd name="connsiteX775" fmla="*/ 199662 w 405186"/>
                <a:gd name="connsiteY775" fmla="*/ 9806 h 336568"/>
                <a:gd name="connsiteX776" fmla="*/ 199662 w 405186"/>
                <a:gd name="connsiteY776" fmla="*/ 9806 h 336568"/>
                <a:gd name="connsiteX777" fmla="*/ 199662 w 405186"/>
                <a:gd name="connsiteY777" fmla="*/ 9806 h 336568"/>
                <a:gd name="connsiteX778" fmla="*/ 199662 w 405186"/>
                <a:gd name="connsiteY778" fmla="*/ 9806 h 336568"/>
                <a:gd name="connsiteX779" fmla="*/ 134797 w 405186"/>
                <a:gd name="connsiteY779" fmla="*/ 64480 h 336568"/>
                <a:gd name="connsiteX780" fmla="*/ 134988 w 405186"/>
                <a:gd name="connsiteY780" fmla="*/ 65813 h 336568"/>
                <a:gd name="connsiteX781" fmla="*/ 134797 w 405186"/>
                <a:gd name="connsiteY781" fmla="*/ 65813 h 336568"/>
                <a:gd name="connsiteX782" fmla="*/ 134797 w 405186"/>
                <a:gd name="connsiteY782" fmla="*/ 64480 h 336568"/>
                <a:gd name="connsiteX783" fmla="*/ 134797 w 405186"/>
                <a:gd name="connsiteY783" fmla="*/ 64480 h 336568"/>
                <a:gd name="connsiteX784" fmla="*/ 89935 w 405186"/>
                <a:gd name="connsiteY784" fmla="*/ 134965 h 336568"/>
                <a:gd name="connsiteX785" fmla="*/ 89935 w 405186"/>
                <a:gd name="connsiteY785" fmla="*/ 135060 h 336568"/>
                <a:gd name="connsiteX786" fmla="*/ 89839 w 405186"/>
                <a:gd name="connsiteY786" fmla="*/ 135060 h 336568"/>
                <a:gd name="connsiteX787" fmla="*/ 89935 w 405186"/>
                <a:gd name="connsiteY787" fmla="*/ 134965 h 336568"/>
                <a:gd name="connsiteX788" fmla="*/ 5162 w 405186"/>
                <a:gd name="connsiteY788" fmla="*/ 241645 h 336568"/>
                <a:gd name="connsiteX789" fmla="*/ 5162 w 405186"/>
                <a:gd name="connsiteY789" fmla="*/ 242216 h 336568"/>
                <a:gd name="connsiteX790" fmla="*/ 5162 w 405186"/>
                <a:gd name="connsiteY790" fmla="*/ 242216 h 336568"/>
                <a:gd name="connsiteX791" fmla="*/ 5162 w 405186"/>
                <a:gd name="connsiteY791" fmla="*/ 241645 h 336568"/>
                <a:gd name="connsiteX792" fmla="*/ 86791 w 405186"/>
                <a:gd name="connsiteY792" fmla="*/ 316321 h 336568"/>
                <a:gd name="connsiteX793" fmla="*/ 86791 w 405186"/>
                <a:gd name="connsiteY793" fmla="*/ 316321 h 336568"/>
                <a:gd name="connsiteX794" fmla="*/ 86791 w 405186"/>
                <a:gd name="connsiteY794" fmla="*/ 316321 h 336568"/>
                <a:gd name="connsiteX795" fmla="*/ 86791 w 405186"/>
                <a:gd name="connsiteY795" fmla="*/ 316321 h 336568"/>
                <a:gd name="connsiteX796" fmla="*/ 172611 w 405186"/>
                <a:gd name="connsiteY796" fmla="*/ 318607 h 336568"/>
                <a:gd name="connsiteX797" fmla="*/ 172611 w 405186"/>
                <a:gd name="connsiteY797" fmla="*/ 318893 h 336568"/>
                <a:gd name="connsiteX798" fmla="*/ 172231 w 405186"/>
                <a:gd name="connsiteY798" fmla="*/ 318797 h 336568"/>
                <a:gd name="connsiteX799" fmla="*/ 172611 w 405186"/>
                <a:gd name="connsiteY799" fmla="*/ 318607 h 336568"/>
                <a:gd name="connsiteX800" fmla="*/ 369493 w 405186"/>
                <a:gd name="connsiteY800" fmla="*/ 261647 h 336568"/>
                <a:gd name="connsiteX801" fmla="*/ 369493 w 405186"/>
                <a:gd name="connsiteY801" fmla="*/ 261647 h 336568"/>
                <a:gd name="connsiteX802" fmla="*/ 369493 w 405186"/>
                <a:gd name="connsiteY802" fmla="*/ 261647 h 336568"/>
                <a:gd name="connsiteX803" fmla="*/ 369493 w 405186"/>
                <a:gd name="connsiteY803" fmla="*/ 261647 h 336568"/>
                <a:gd name="connsiteX804" fmla="*/ 369493 w 405186"/>
                <a:gd name="connsiteY804" fmla="*/ 261647 h 336568"/>
                <a:gd name="connsiteX805" fmla="*/ 224523 w 405186"/>
                <a:gd name="connsiteY805" fmla="*/ 14283 h 336568"/>
                <a:gd name="connsiteX806" fmla="*/ 224523 w 405186"/>
                <a:gd name="connsiteY806" fmla="*/ 14283 h 336568"/>
                <a:gd name="connsiteX807" fmla="*/ 224523 w 405186"/>
                <a:gd name="connsiteY807" fmla="*/ 14283 h 336568"/>
                <a:gd name="connsiteX808" fmla="*/ 224523 w 405186"/>
                <a:gd name="connsiteY808" fmla="*/ 14283 h 336568"/>
                <a:gd name="connsiteX809" fmla="*/ 224523 w 405186"/>
                <a:gd name="connsiteY809" fmla="*/ 14283 h 336568"/>
                <a:gd name="connsiteX810" fmla="*/ 224523 w 405186"/>
                <a:gd name="connsiteY810" fmla="*/ 14283 h 336568"/>
                <a:gd name="connsiteX811" fmla="*/ 224523 w 405186"/>
                <a:gd name="connsiteY811" fmla="*/ 14283 h 336568"/>
                <a:gd name="connsiteX812" fmla="*/ 218046 w 405186"/>
                <a:gd name="connsiteY812" fmla="*/ 7616 h 336568"/>
                <a:gd name="connsiteX813" fmla="*/ 216998 w 405186"/>
                <a:gd name="connsiteY813" fmla="*/ 6663 h 336568"/>
                <a:gd name="connsiteX814" fmla="*/ 218046 w 405186"/>
                <a:gd name="connsiteY814" fmla="*/ 7616 h 336568"/>
                <a:gd name="connsiteX815" fmla="*/ 214712 w 405186"/>
                <a:gd name="connsiteY815" fmla="*/ 7235 h 336568"/>
                <a:gd name="connsiteX816" fmla="*/ 214712 w 405186"/>
                <a:gd name="connsiteY816" fmla="*/ 7235 h 336568"/>
                <a:gd name="connsiteX817" fmla="*/ 214712 w 405186"/>
                <a:gd name="connsiteY817" fmla="*/ 7139 h 336568"/>
                <a:gd name="connsiteX818" fmla="*/ 214712 w 405186"/>
                <a:gd name="connsiteY818" fmla="*/ 7235 h 336568"/>
                <a:gd name="connsiteX819" fmla="*/ 28974 w 405186"/>
                <a:gd name="connsiteY819" fmla="*/ 180780 h 336568"/>
                <a:gd name="connsiteX820" fmla="*/ 28784 w 405186"/>
                <a:gd name="connsiteY820" fmla="*/ 180971 h 336568"/>
                <a:gd name="connsiteX821" fmla="*/ 28784 w 405186"/>
                <a:gd name="connsiteY821" fmla="*/ 180780 h 336568"/>
                <a:gd name="connsiteX822" fmla="*/ 28974 w 405186"/>
                <a:gd name="connsiteY822" fmla="*/ 180780 h 33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405186" h="336568">
                  <a:moveTo>
                    <a:pt x="404069" y="234025"/>
                  </a:moveTo>
                  <a:cubicBezTo>
                    <a:pt x="403878" y="232406"/>
                    <a:pt x="403593" y="230882"/>
                    <a:pt x="403402" y="229358"/>
                  </a:cubicBezTo>
                  <a:cubicBezTo>
                    <a:pt x="403116" y="227262"/>
                    <a:pt x="402736" y="225071"/>
                    <a:pt x="402450" y="222976"/>
                  </a:cubicBezTo>
                  <a:cubicBezTo>
                    <a:pt x="402164" y="220119"/>
                    <a:pt x="402259" y="217166"/>
                    <a:pt x="400164" y="214880"/>
                  </a:cubicBezTo>
                  <a:lnTo>
                    <a:pt x="400164" y="214880"/>
                  </a:lnTo>
                  <a:cubicBezTo>
                    <a:pt x="397497" y="202307"/>
                    <a:pt x="392544" y="190591"/>
                    <a:pt x="385686" y="179732"/>
                  </a:cubicBezTo>
                  <a:lnTo>
                    <a:pt x="385686" y="179732"/>
                  </a:lnTo>
                  <a:lnTo>
                    <a:pt x="385686" y="179732"/>
                  </a:lnTo>
                  <a:cubicBezTo>
                    <a:pt x="385305" y="178971"/>
                    <a:pt x="384924" y="178208"/>
                    <a:pt x="384543" y="177351"/>
                  </a:cubicBezTo>
                  <a:lnTo>
                    <a:pt x="384543" y="177351"/>
                  </a:lnTo>
                  <a:lnTo>
                    <a:pt x="384543" y="177351"/>
                  </a:lnTo>
                  <a:cubicBezTo>
                    <a:pt x="381781" y="172684"/>
                    <a:pt x="379590" y="167540"/>
                    <a:pt x="375018" y="164207"/>
                  </a:cubicBezTo>
                  <a:cubicBezTo>
                    <a:pt x="374256" y="163159"/>
                    <a:pt x="373589" y="162206"/>
                    <a:pt x="372827" y="161159"/>
                  </a:cubicBezTo>
                  <a:cubicBezTo>
                    <a:pt x="372922" y="159635"/>
                    <a:pt x="372256" y="158587"/>
                    <a:pt x="371017" y="158015"/>
                  </a:cubicBezTo>
                  <a:lnTo>
                    <a:pt x="371017" y="158015"/>
                  </a:lnTo>
                  <a:lnTo>
                    <a:pt x="371017" y="158015"/>
                  </a:lnTo>
                  <a:cubicBezTo>
                    <a:pt x="369779" y="156491"/>
                    <a:pt x="368445" y="154967"/>
                    <a:pt x="367207" y="153444"/>
                  </a:cubicBezTo>
                  <a:lnTo>
                    <a:pt x="367207" y="153444"/>
                  </a:lnTo>
                  <a:cubicBezTo>
                    <a:pt x="367207" y="152967"/>
                    <a:pt x="366921" y="152586"/>
                    <a:pt x="366541" y="152396"/>
                  </a:cubicBezTo>
                  <a:cubicBezTo>
                    <a:pt x="363588" y="148395"/>
                    <a:pt x="360730" y="144299"/>
                    <a:pt x="355968" y="142204"/>
                  </a:cubicBezTo>
                  <a:cubicBezTo>
                    <a:pt x="355968" y="139346"/>
                    <a:pt x="354349" y="137727"/>
                    <a:pt x="351967" y="136584"/>
                  </a:cubicBezTo>
                  <a:cubicBezTo>
                    <a:pt x="350157" y="135251"/>
                    <a:pt x="348348" y="133917"/>
                    <a:pt x="346443" y="132584"/>
                  </a:cubicBezTo>
                  <a:cubicBezTo>
                    <a:pt x="345300" y="131536"/>
                    <a:pt x="344061" y="130393"/>
                    <a:pt x="342919" y="129345"/>
                  </a:cubicBezTo>
                  <a:lnTo>
                    <a:pt x="342919" y="129345"/>
                  </a:lnTo>
                  <a:cubicBezTo>
                    <a:pt x="342537" y="125821"/>
                    <a:pt x="339775" y="124297"/>
                    <a:pt x="337203" y="122487"/>
                  </a:cubicBezTo>
                  <a:cubicBezTo>
                    <a:pt x="335965" y="119725"/>
                    <a:pt x="333774" y="117915"/>
                    <a:pt x="331298" y="116487"/>
                  </a:cubicBezTo>
                  <a:lnTo>
                    <a:pt x="331298" y="116487"/>
                  </a:lnTo>
                  <a:cubicBezTo>
                    <a:pt x="329965" y="114105"/>
                    <a:pt x="328060" y="112391"/>
                    <a:pt x="325583" y="111343"/>
                  </a:cubicBezTo>
                  <a:cubicBezTo>
                    <a:pt x="322345" y="108105"/>
                    <a:pt x="319106" y="104771"/>
                    <a:pt x="315867" y="101532"/>
                  </a:cubicBezTo>
                  <a:cubicBezTo>
                    <a:pt x="313010" y="98580"/>
                    <a:pt x="310629" y="95055"/>
                    <a:pt x="306819" y="93150"/>
                  </a:cubicBezTo>
                  <a:cubicBezTo>
                    <a:pt x="306057" y="92198"/>
                    <a:pt x="305390" y="91245"/>
                    <a:pt x="304628" y="90197"/>
                  </a:cubicBezTo>
                  <a:lnTo>
                    <a:pt x="304628" y="90197"/>
                  </a:lnTo>
                  <a:lnTo>
                    <a:pt x="304628" y="90197"/>
                  </a:lnTo>
                  <a:cubicBezTo>
                    <a:pt x="302152" y="87149"/>
                    <a:pt x="299675" y="84102"/>
                    <a:pt x="297294" y="81149"/>
                  </a:cubicBezTo>
                  <a:lnTo>
                    <a:pt x="297294" y="81149"/>
                  </a:lnTo>
                  <a:cubicBezTo>
                    <a:pt x="296436" y="79815"/>
                    <a:pt x="295579" y="78482"/>
                    <a:pt x="294722" y="77148"/>
                  </a:cubicBezTo>
                  <a:cubicBezTo>
                    <a:pt x="293960" y="73719"/>
                    <a:pt x="290055" y="72957"/>
                    <a:pt x="288626" y="70005"/>
                  </a:cubicBezTo>
                  <a:lnTo>
                    <a:pt x="288626" y="70005"/>
                  </a:lnTo>
                  <a:cubicBezTo>
                    <a:pt x="288054" y="64766"/>
                    <a:pt x="283959" y="61718"/>
                    <a:pt x="280911" y="58098"/>
                  </a:cubicBezTo>
                  <a:cubicBezTo>
                    <a:pt x="278529" y="54479"/>
                    <a:pt x="276720" y="50288"/>
                    <a:pt x="273005" y="47811"/>
                  </a:cubicBezTo>
                  <a:lnTo>
                    <a:pt x="273005" y="47811"/>
                  </a:lnTo>
                  <a:cubicBezTo>
                    <a:pt x="272243" y="46954"/>
                    <a:pt x="271481" y="46002"/>
                    <a:pt x="270814" y="45144"/>
                  </a:cubicBezTo>
                  <a:lnTo>
                    <a:pt x="270814" y="45144"/>
                  </a:lnTo>
                  <a:cubicBezTo>
                    <a:pt x="269766" y="42096"/>
                    <a:pt x="267671" y="39905"/>
                    <a:pt x="265099" y="37905"/>
                  </a:cubicBezTo>
                  <a:cubicBezTo>
                    <a:pt x="263194" y="36000"/>
                    <a:pt x="261385" y="34095"/>
                    <a:pt x="259479" y="32190"/>
                  </a:cubicBezTo>
                  <a:cubicBezTo>
                    <a:pt x="257765" y="30095"/>
                    <a:pt x="256146" y="27713"/>
                    <a:pt x="252907" y="27904"/>
                  </a:cubicBezTo>
                  <a:lnTo>
                    <a:pt x="252907" y="27904"/>
                  </a:lnTo>
                  <a:cubicBezTo>
                    <a:pt x="252812" y="27428"/>
                    <a:pt x="252526" y="27047"/>
                    <a:pt x="252145" y="26761"/>
                  </a:cubicBezTo>
                  <a:lnTo>
                    <a:pt x="252145" y="26761"/>
                  </a:lnTo>
                  <a:cubicBezTo>
                    <a:pt x="251669" y="24665"/>
                    <a:pt x="250526" y="23237"/>
                    <a:pt x="248335" y="22951"/>
                  </a:cubicBezTo>
                  <a:cubicBezTo>
                    <a:pt x="242620" y="19331"/>
                    <a:pt x="238144" y="13902"/>
                    <a:pt x="231476" y="11807"/>
                  </a:cubicBezTo>
                  <a:lnTo>
                    <a:pt x="231476" y="11807"/>
                  </a:lnTo>
                  <a:cubicBezTo>
                    <a:pt x="227285" y="8663"/>
                    <a:pt x="222427" y="7425"/>
                    <a:pt x="217284" y="6949"/>
                  </a:cubicBezTo>
                  <a:cubicBezTo>
                    <a:pt x="217284" y="6949"/>
                    <a:pt x="217284" y="6949"/>
                    <a:pt x="217284" y="6949"/>
                  </a:cubicBezTo>
                  <a:cubicBezTo>
                    <a:pt x="216427" y="3044"/>
                    <a:pt x="213188" y="3615"/>
                    <a:pt x="210426" y="3330"/>
                  </a:cubicBezTo>
                  <a:cubicBezTo>
                    <a:pt x="209759" y="3044"/>
                    <a:pt x="209092" y="2853"/>
                    <a:pt x="208521" y="2567"/>
                  </a:cubicBezTo>
                  <a:cubicBezTo>
                    <a:pt x="206997" y="1805"/>
                    <a:pt x="205473" y="758"/>
                    <a:pt x="203568" y="1615"/>
                  </a:cubicBezTo>
                  <a:cubicBezTo>
                    <a:pt x="202520" y="1710"/>
                    <a:pt x="201567" y="1710"/>
                    <a:pt x="200520" y="1805"/>
                  </a:cubicBezTo>
                  <a:cubicBezTo>
                    <a:pt x="199758" y="186"/>
                    <a:pt x="198424" y="281"/>
                    <a:pt x="197091" y="567"/>
                  </a:cubicBezTo>
                  <a:lnTo>
                    <a:pt x="197091" y="567"/>
                  </a:lnTo>
                  <a:lnTo>
                    <a:pt x="197091" y="567"/>
                  </a:lnTo>
                  <a:cubicBezTo>
                    <a:pt x="193566" y="-957"/>
                    <a:pt x="190614" y="948"/>
                    <a:pt x="187470" y="2091"/>
                  </a:cubicBezTo>
                  <a:cubicBezTo>
                    <a:pt x="185185" y="2282"/>
                    <a:pt x="182803" y="2472"/>
                    <a:pt x="181279" y="4568"/>
                  </a:cubicBezTo>
                  <a:cubicBezTo>
                    <a:pt x="180232" y="5139"/>
                    <a:pt x="179279" y="5711"/>
                    <a:pt x="178231" y="6282"/>
                  </a:cubicBezTo>
                  <a:cubicBezTo>
                    <a:pt x="176421" y="6568"/>
                    <a:pt x="174993" y="7521"/>
                    <a:pt x="173945" y="8949"/>
                  </a:cubicBezTo>
                  <a:cubicBezTo>
                    <a:pt x="172040" y="9711"/>
                    <a:pt x="170421" y="10664"/>
                    <a:pt x="169564" y="12569"/>
                  </a:cubicBezTo>
                  <a:cubicBezTo>
                    <a:pt x="166515" y="14474"/>
                    <a:pt x="163849" y="16760"/>
                    <a:pt x="162229" y="20094"/>
                  </a:cubicBezTo>
                  <a:cubicBezTo>
                    <a:pt x="158419" y="24189"/>
                    <a:pt x="153847" y="27618"/>
                    <a:pt x="151371" y="32952"/>
                  </a:cubicBezTo>
                  <a:cubicBezTo>
                    <a:pt x="150323" y="34000"/>
                    <a:pt x="149085" y="34857"/>
                    <a:pt x="149180" y="36572"/>
                  </a:cubicBezTo>
                  <a:lnTo>
                    <a:pt x="149180" y="36572"/>
                  </a:lnTo>
                  <a:cubicBezTo>
                    <a:pt x="147180" y="38953"/>
                    <a:pt x="145275" y="41430"/>
                    <a:pt x="143274" y="43811"/>
                  </a:cubicBezTo>
                  <a:cubicBezTo>
                    <a:pt x="141179" y="44954"/>
                    <a:pt x="140036" y="46954"/>
                    <a:pt x="139083" y="49049"/>
                  </a:cubicBezTo>
                  <a:cubicBezTo>
                    <a:pt x="136036" y="55241"/>
                    <a:pt x="129940" y="59622"/>
                    <a:pt x="128511" y="66766"/>
                  </a:cubicBezTo>
                  <a:cubicBezTo>
                    <a:pt x="127273" y="66956"/>
                    <a:pt x="126129" y="67147"/>
                    <a:pt x="125749" y="68576"/>
                  </a:cubicBezTo>
                  <a:cubicBezTo>
                    <a:pt x="125749" y="68576"/>
                    <a:pt x="125749" y="68576"/>
                    <a:pt x="125749" y="68576"/>
                  </a:cubicBezTo>
                  <a:cubicBezTo>
                    <a:pt x="123462" y="70671"/>
                    <a:pt x="121557" y="72957"/>
                    <a:pt x="120510" y="75910"/>
                  </a:cubicBezTo>
                  <a:cubicBezTo>
                    <a:pt x="119557" y="77053"/>
                    <a:pt x="118605" y="78196"/>
                    <a:pt x="117652" y="79434"/>
                  </a:cubicBezTo>
                  <a:cubicBezTo>
                    <a:pt x="115366" y="82482"/>
                    <a:pt x="112985" y="85530"/>
                    <a:pt x="110699" y="88578"/>
                  </a:cubicBezTo>
                  <a:cubicBezTo>
                    <a:pt x="109746" y="89721"/>
                    <a:pt x="108794" y="90960"/>
                    <a:pt x="107841" y="92103"/>
                  </a:cubicBezTo>
                  <a:cubicBezTo>
                    <a:pt x="106603" y="93436"/>
                    <a:pt x="105270" y="94770"/>
                    <a:pt x="104032" y="96103"/>
                  </a:cubicBezTo>
                  <a:cubicBezTo>
                    <a:pt x="101269" y="99246"/>
                    <a:pt x="98507" y="102294"/>
                    <a:pt x="95840" y="105438"/>
                  </a:cubicBezTo>
                  <a:cubicBezTo>
                    <a:pt x="95840" y="105438"/>
                    <a:pt x="95840" y="105438"/>
                    <a:pt x="95840" y="105438"/>
                  </a:cubicBezTo>
                  <a:cubicBezTo>
                    <a:pt x="95840" y="105438"/>
                    <a:pt x="95840" y="105438"/>
                    <a:pt x="95840" y="105438"/>
                  </a:cubicBezTo>
                  <a:cubicBezTo>
                    <a:pt x="95269" y="106009"/>
                    <a:pt x="94792" y="106580"/>
                    <a:pt x="94221" y="107152"/>
                  </a:cubicBezTo>
                  <a:lnTo>
                    <a:pt x="94221" y="107152"/>
                  </a:lnTo>
                  <a:cubicBezTo>
                    <a:pt x="91458" y="108200"/>
                    <a:pt x="90411" y="110771"/>
                    <a:pt x="88696" y="112867"/>
                  </a:cubicBezTo>
                  <a:cubicBezTo>
                    <a:pt x="87172" y="112867"/>
                    <a:pt x="86315" y="113629"/>
                    <a:pt x="85744" y="114867"/>
                  </a:cubicBezTo>
                  <a:lnTo>
                    <a:pt x="85744" y="114867"/>
                  </a:lnTo>
                  <a:cubicBezTo>
                    <a:pt x="83934" y="115820"/>
                    <a:pt x="82315" y="116772"/>
                    <a:pt x="81362" y="118677"/>
                  </a:cubicBezTo>
                  <a:cubicBezTo>
                    <a:pt x="79552" y="120011"/>
                    <a:pt x="77076" y="120868"/>
                    <a:pt x="77266" y="123725"/>
                  </a:cubicBezTo>
                  <a:cubicBezTo>
                    <a:pt x="70599" y="125535"/>
                    <a:pt x="67265" y="131250"/>
                    <a:pt x="62979" y="135822"/>
                  </a:cubicBezTo>
                  <a:cubicBezTo>
                    <a:pt x="59169" y="137918"/>
                    <a:pt x="57359" y="141918"/>
                    <a:pt x="54311" y="144776"/>
                  </a:cubicBezTo>
                  <a:cubicBezTo>
                    <a:pt x="51930" y="145157"/>
                    <a:pt x="50977" y="146871"/>
                    <a:pt x="50215" y="148871"/>
                  </a:cubicBezTo>
                  <a:cubicBezTo>
                    <a:pt x="46405" y="153063"/>
                    <a:pt x="41738" y="156491"/>
                    <a:pt x="39071" y="161635"/>
                  </a:cubicBezTo>
                  <a:cubicBezTo>
                    <a:pt x="38214" y="162873"/>
                    <a:pt x="37261" y="164207"/>
                    <a:pt x="36404" y="165445"/>
                  </a:cubicBezTo>
                  <a:cubicBezTo>
                    <a:pt x="33070" y="168588"/>
                    <a:pt x="30403" y="172303"/>
                    <a:pt x="28403" y="176399"/>
                  </a:cubicBezTo>
                  <a:cubicBezTo>
                    <a:pt x="26212" y="179923"/>
                    <a:pt x="24021" y="183352"/>
                    <a:pt x="21831" y="186876"/>
                  </a:cubicBezTo>
                  <a:cubicBezTo>
                    <a:pt x="21354" y="187829"/>
                    <a:pt x="20783" y="188877"/>
                    <a:pt x="20307" y="189829"/>
                  </a:cubicBezTo>
                  <a:cubicBezTo>
                    <a:pt x="19164" y="191639"/>
                    <a:pt x="16211" y="192687"/>
                    <a:pt x="17735" y="195639"/>
                  </a:cubicBezTo>
                  <a:cubicBezTo>
                    <a:pt x="17830" y="196020"/>
                    <a:pt x="18021" y="196306"/>
                    <a:pt x="18116" y="196687"/>
                  </a:cubicBezTo>
                  <a:lnTo>
                    <a:pt x="18116" y="196687"/>
                  </a:lnTo>
                  <a:lnTo>
                    <a:pt x="18116" y="196687"/>
                  </a:lnTo>
                  <a:cubicBezTo>
                    <a:pt x="13068" y="198592"/>
                    <a:pt x="13449" y="203736"/>
                    <a:pt x="11544" y="207546"/>
                  </a:cubicBezTo>
                  <a:cubicBezTo>
                    <a:pt x="9924" y="210784"/>
                    <a:pt x="8400" y="214022"/>
                    <a:pt x="8115" y="217642"/>
                  </a:cubicBezTo>
                  <a:cubicBezTo>
                    <a:pt x="8305" y="217832"/>
                    <a:pt x="8496" y="217832"/>
                    <a:pt x="8782" y="217928"/>
                  </a:cubicBezTo>
                  <a:cubicBezTo>
                    <a:pt x="8782" y="217928"/>
                    <a:pt x="8686" y="218023"/>
                    <a:pt x="8686" y="218023"/>
                  </a:cubicBezTo>
                  <a:lnTo>
                    <a:pt x="8210" y="217642"/>
                  </a:lnTo>
                  <a:cubicBezTo>
                    <a:pt x="6877" y="219738"/>
                    <a:pt x="5829" y="222023"/>
                    <a:pt x="6115" y="224595"/>
                  </a:cubicBezTo>
                  <a:cubicBezTo>
                    <a:pt x="5067" y="225548"/>
                    <a:pt x="4876" y="226691"/>
                    <a:pt x="5067" y="228024"/>
                  </a:cubicBezTo>
                  <a:lnTo>
                    <a:pt x="5067" y="228024"/>
                  </a:lnTo>
                  <a:lnTo>
                    <a:pt x="5067" y="228024"/>
                  </a:lnTo>
                  <a:cubicBezTo>
                    <a:pt x="3828" y="229453"/>
                    <a:pt x="3828" y="231167"/>
                    <a:pt x="4019" y="232882"/>
                  </a:cubicBezTo>
                  <a:lnTo>
                    <a:pt x="4019" y="232882"/>
                  </a:lnTo>
                  <a:lnTo>
                    <a:pt x="4019" y="232882"/>
                  </a:lnTo>
                  <a:cubicBezTo>
                    <a:pt x="3828" y="233549"/>
                    <a:pt x="3543" y="234120"/>
                    <a:pt x="3352" y="234787"/>
                  </a:cubicBezTo>
                  <a:cubicBezTo>
                    <a:pt x="2590" y="237359"/>
                    <a:pt x="1638" y="239930"/>
                    <a:pt x="2114" y="242693"/>
                  </a:cubicBezTo>
                  <a:lnTo>
                    <a:pt x="2114" y="242693"/>
                  </a:lnTo>
                  <a:lnTo>
                    <a:pt x="2114" y="242693"/>
                  </a:lnTo>
                  <a:cubicBezTo>
                    <a:pt x="1066" y="244217"/>
                    <a:pt x="1161" y="246027"/>
                    <a:pt x="1352" y="247741"/>
                  </a:cubicBezTo>
                  <a:cubicBezTo>
                    <a:pt x="18" y="253170"/>
                    <a:pt x="-553" y="258599"/>
                    <a:pt x="685" y="264219"/>
                  </a:cubicBezTo>
                  <a:cubicBezTo>
                    <a:pt x="876" y="266315"/>
                    <a:pt x="1066" y="268410"/>
                    <a:pt x="1257" y="270506"/>
                  </a:cubicBezTo>
                  <a:cubicBezTo>
                    <a:pt x="495" y="272697"/>
                    <a:pt x="780" y="274792"/>
                    <a:pt x="2114" y="276792"/>
                  </a:cubicBezTo>
                  <a:lnTo>
                    <a:pt x="2114" y="276792"/>
                  </a:lnTo>
                  <a:cubicBezTo>
                    <a:pt x="2495" y="282222"/>
                    <a:pt x="3924" y="287460"/>
                    <a:pt x="6400" y="292318"/>
                  </a:cubicBezTo>
                  <a:cubicBezTo>
                    <a:pt x="7162" y="295747"/>
                    <a:pt x="8972" y="298605"/>
                    <a:pt x="10877" y="301367"/>
                  </a:cubicBezTo>
                  <a:cubicBezTo>
                    <a:pt x="13353" y="305748"/>
                    <a:pt x="16402" y="309654"/>
                    <a:pt x="20307" y="312892"/>
                  </a:cubicBezTo>
                  <a:cubicBezTo>
                    <a:pt x="20974" y="314511"/>
                    <a:pt x="22307" y="315369"/>
                    <a:pt x="23926" y="315940"/>
                  </a:cubicBezTo>
                  <a:cubicBezTo>
                    <a:pt x="25069" y="316797"/>
                    <a:pt x="26117" y="317655"/>
                    <a:pt x="27260" y="318607"/>
                  </a:cubicBezTo>
                  <a:cubicBezTo>
                    <a:pt x="29832" y="321369"/>
                    <a:pt x="32880" y="323179"/>
                    <a:pt x="36404" y="324417"/>
                  </a:cubicBezTo>
                  <a:cubicBezTo>
                    <a:pt x="36404" y="324417"/>
                    <a:pt x="36404" y="324417"/>
                    <a:pt x="36404" y="324417"/>
                  </a:cubicBezTo>
                  <a:cubicBezTo>
                    <a:pt x="37642" y="324989"/>
                    <a:pt x="38785" y="325560"/>
                    <a:pt x="40024" y="326227"/>
                  </a:cubicBezTo>
                  <a:cubicBezTo>
                    <a:pt x="41738" y="326989"/>
                    <a:pt x="43548" y="327656"/>
                    <a:pt x="45262" y="328418"/>
                  </a:cubicBezTo>
                  <a:cubicBezTo>
                    <a:pt x="46786" y="328989"/>
                    <a:pt x="48310" y="329465"/>
                    <a:pt x="49929" y="330037"/>
                  </a:cubicBezTo>
                  <a:lnTo>
                    <a:pt x="49929" y="330037"/>
                  </a:lnTo>
                  <a:cubicBezTo>
                    <a:pt x="52120" y="331275"/>
                    <a:pt x="54311" y="332609"/>
                    <a:pt x="56978" y="331847"/>
                  </a:cubicBezTo>
                  <a:cubicBezTo>
                    <a:pt x="58502" y="332228"/>
                    <a:pt x="60026" y="332704"/>
                    <a:pt x="61645" y="333085"/>
                  </a:cubicBezTo>
                  <a:cubicBezTo>
                    <a:pt x="63169" y="334799"/>
                    <a:pt x="65074" y="333942"/>
                    <a:pt x="66884" y="333847"/>
                  </a:cubicBezTo>
                  <a:cubicBezTo>
                    <a:pt x="68408" y="335180"/>
                    <a:pt x="70123" y="335085"/>
                    <a:pt x="71932" y="334609"/>
                  </a:cubicBezTo>
                  <a:lnTo>
                    <a:pt x="71932" y="334609"/>
                  </a:lnTo>
                  <a:cubicBezTo>
                    <a:pt x="81076" y="336419"/>
                    <a:pt x="90220" y="336990"/>
                    <a:pt x="99555" y="335752"/>
                  </a:cubicBezTo>
                  <a:cubicBezTo>
                    <a:pt x="101650" y="337086"/>
                    <a:pt x="103936" y="336514"/>
                    <a:pt x="106127" y="335942"/>
                  </a:cubicBezTo>
                  <a:cubicBezTo>
                    <a:pt x="109270" y="335562"/>
                    <a:pt x="112414" y="335085"/>
                    <a:pt x="115557" y="334704"/>
                  </a:cubicBezTo>
                  <a:cubicBezTo>
                    <a:pt x="118795" y="334228"/>
                    <a:pt x="121939" y="333847"/>
                    <a:pt x="125177" y="333371"/>
                  </a:cubicBezTo>
                  <a:cubicBezTo>
                    <a:pt x="128892" y="332799"/>
                    <a:pt x="132511" y="332228"/>
                    <a:pt x="136226" y="331656"/>
                  </a:cubicBezTo>
                  <a:cubicBezTo>
                    <a:pt x="141084" y="330894"/>
                    <a:pt x="146227" y="331275"/>
                    <a:pt x="150609" y="328418"/>
                  </a:cubicBezTo>
                  <a:cubicBezTo>
                    <a:pt x="150609" y="328418"/>
                    <a:pt x="150609" y="328418"/>
                    <a:pt x="150609" y="328418"/>
                  </a:cubicBezTo>
                  <a:cubicBezTo>
                    <a:pt x="154704" y="327656"/>
                    <a:pt x="158800" y="326989"/>
                    <a:pt x="162896" y="326227"/>
                  </a:cubicBezTo>
                  <a:cubicBezTo>
                    <a:pt x="175564" y="324703"/>
                    <a:pt x="188232" y="322607"/>
                    <a:pt x="200615" y="319560"/>
                  </a:cubicBezTo>
                  <a:cubicBezTo>
                    <a:pt x="203282" y="320417"/>
                    <a:pt x="205949" y="320417"/>
                    <a:pt x="208711" y="319560"/>
                  </a:cubicBezTo>
                  <a:lnTo>
                    <a:pt x="208711" y="319560"/>
                  </a:lnTo>
                  <a:lnTo>
                    <a:pt x="208711" y="319560"/>
                  </a:lnTo>
                  <a:cubicBezTo>
                    <a:pt x="214617" y="319274"/>
                    <a:pt x="220427" y="318893"/>
                    <a:pt x="226332" y="318607"/>
                  </a:cubicBezTo>
                  <a:cubicBezTo>
                    <a:pt x="230142" y="318131"/>
                    <a:pt x="233857" y="320226"/>
                    <a:pt x="237667" y="318797"/>
                  </a:cubicBezTo>
                  <a:cubicBezTo>
                    <a:pt x="249002" y="319274"/>
                    <a:pt x="260337" y="320322"/>
                    <a:pt x="271671" y="319274"/>
                  </a:cubicBezTo>
                  <a:cubicBezTo>
                    <a:pt x="273862" y="320607"/>
                    <a:pt x="276053" y="319940"/>
                    <a:pt x="278244" y="319369"/>
                  </a:cubicBezTo>
                  <a:cubicBezTo>
                    <a:pt x="278244" y="319369"/>
                    <a:pt x="278244" y="319369"/>
                    <a:pt x="278244" y="319369"/>
                  </a:cubicBezTo>
                  <a:cubicBezTo>
                    <a:pt x="278244" y="319369"/>
                    <a:pt x="278244" y="319369"/>
                    <a:pt x="278244" y="319369"/>
                  </a:cubicBezTo>
                  <a:cubicBezTo>
                    <a:pt x="279863" y="319274"/>
                    <a:pt x="281387" y="319083"/>
                    <a:pt x="283006" y="318988"/>
                  </a:cubicBezTo>
                  <a:cubicBezTo>
                    <a:pt x="283959" y="318988"/>
                    <a:pt x="284911" y="318893"/>
                    <a:pt x="285864" y="318893"/>
                  </a:cubicBezTo>
                  <a:lnTo>
                    <a:pt x="285864" y="318893"/>
                  </a:lnTo>
                  <a:cubicBezTo>
                    <a:pt x="290912" y="320417"/>
                    <a:pt x="295674" y="318512"/>
                    <a:pt x="300532" y="317940"/>
                  </a:cubicBezTo>
                  <a:cubicBezTo>
                    <a:pt x="301104" y="317845"/>
                    <a:pt x="301675" y="317750"/>
                    <a:pt x="302247" y="317655"/>
                  </a:cubicBezTo>
                  <a:lnTo>
                    <a:pt x="302247" y="317655"/>
                  </a:lnTo>
                  <a:cubicBezTo>
                    <a:pt x="302723" y="317750"/>
                    <a:pt x="303295" y="317845"/>
                    <a:pt x="303771" y="317940"/>
                  </a:cubicBezTo>
                  <a:cubicBezTo>
                    <a:pt x="303771" y="317940"/>
                    <a:pt x="303771" y="317940"/>
                    <a:pt x="303771" y="317940"/>
                  </a:cubicBezTo>
                  <a:cubicBezTo>
                    <a:pt x="303771" y="317940"/>
                    <a:pt x="303771" y="317940"/>
                    <a:pt x="303771" y="317940"/>
                  </a:cubicBezTo>
                  <a:cubicBezTo>
                    <a:pt x="303866" y="318416"/>
                    <a:pt x="303961" y="318797"/>
                    <a:pt x="303961" y="319274"/>
                  </a:cubicBezTo>
                  <a:cubicBezTo>
                    <a:pt x="309200" y="318512"/>
                    <a:pt x="314534" y="317750"/>
                    <a:pt x="319773" y="316988"/>
                  </a:cubicBezTo>
                  <a:cubicBezTo>
                    <a:pt x="319678" y="316512"/>
                    <a:pt x="319678" y="316130"/>
                    <a:pt x="319582" y="315654"/>
                  </a:cubicBezTo>
                  <a:lnTo>
                    <a:pt x="319582" y="315654"/>
                  </a:lnTo>
                  <a:lnTo>
                    <a:pt x="319582" y="315654"/>
                  </a:lnTo>
                  <a:cubicBezTo>
                    <a:pt x="320535" y="315369"/>
                    <a:pt x="321582" y="314988"/>
                    <a:pt x="322535" y="314702"/>
                  </a:cubicBezTo>
                  <a:cubicBezTo>
                    <a:pt x="322535" y="314702"/>
                    <a:pt x="322535" y="314702"/>
                    <a:pt x="322535" y="314702"/>
                  </a:cubicBezTo>
                  <a:cubicBezTo>
                    <a:pt x="322535" y="314702"/>
                    <a:pt x="322535" y="314702"/>
                    <a:pt x="322535" y="314702"/>
                  </a:cubicBezTo>
                  <a:cubicBezTo>
                    <a:pt x="330727" y="313845"/>
                    <a:pt x="338537" y="311654"/>
                    <a:pt x="346157" y="308701"/>
                  </a:cubicBezTo>
                  <a:cubicBezTo>
                    <a:pt x="352539" y="306605"/>
                    <a:pt x="359111" y="305081"/>
                    <a:pt x="364636" y="301081"/>
                  </a:cubicBezTo>
                  <a:lnTo>
                    <a:pt x="364636" y="301081"/>
                  </a:lnTo>
                  <a:cubicBezTo>
                    <a:pt x="365874" y="300890"/>
                    <a:pt x="367017" y="300510"/>
                    <a:pt x="367207" y="299081"/>
                  </a:cubicBezTo>
                  <a:lnTo>
                    <a:pt x="367207" y="299081"/>
                  </a:lnTo>
                  <a:cubicBezTo>
                    <a:pt x="372160" y="298414"/>
                    <a:pt x="375685" y="295461"/>
                    <a:pt x="379018" y="292128"/>
                  </a:cubicBezTo>
                  <a:cubicBezTo>
                    <a:pt x="379018" y="292128"/>
                    <a:pt x="379018" y="292128"/>
                    <a:pt x="379018" y="292128"/>
                  </a:cubicBezTo>
                  <a:lnTo>
                    <a:pt x="379018" y="292128"/>
                  </a:lnTo>
                  <a:cubicBezTo>
                    <a:pt x="383400" y="289080"/>
                    <a:pt x="387495" y="285936"/>
                    <a:pt x="390067" y="281079"/>
                  </a:cubicBezTo>
                  <a:cubicBezTo>
                    <a:pt x="395592" y="273554"/>
                    <a:pt x="400831" y="265934"/>
                    <a:pt x="403116" y="256695"/>
                  </a:cubicBezTo>
                  <a:cubicBezTo>
                    <a:pt x="405212" y="254123"/>
                    <a:pt x="404069" y="251361"/>
                    <a:pt x="403593" y="248694"/>
                  </a:cubicBezTo>
                  <a:cubicBezTo>
                    <a:pt x="405498" y="247455"/>
                    <a:pt x="404926" y="245646"/>
                    <a:pt x="404736" y="243931"/>
                  </a:cubicBezTo>
                  <a:lnTo>
                    <a:pt x="404736" y="243931"/>
                  </a:lnTo>
                  <a:cubicBezTo>
                    <a:pt x="405879" y="240597"/>
                    <a:pt x="404545" y="237359"/>
                    <a:pt x="404069" y="234025"/>
                  </a:cubicBezTo>
                  <a:close/>
                  <a:moveTo>
                    <a:pt x="22593" y="307748"/>
                  </a:moveTo>
                  <a:cubicBezTo>
                    <a:pt x="22593" y="307748"/>
                    <a:pt x="22593" y="307748"/>
                    <a:pt x="22593" y="307748"/>
                  </a:cubicBezTo>
                  <a:lnTo>
                    <a:pt x="22593" y="307748"/>
                  </a:lnTo>
                  <a:lnTo>
                    <a:pt x="22593" y="307748"/>
                  </a:lnTo>
                  <a:lnTo>
                    <a:pt x="22593" y="307748"/>
                  </a:lnTo>
                  <a:cubicBezTo>
                    <a:pt x="22593" y="307748"/>
                    <a:pt x="22688" y="307748"/>
                    <a:pt x="22688" y="307748"/>
                  </a:cubicBezTo>
                  <a:cubicBezTo>
                    <a:pt x="22688" y="307844"/>
                    <a:pt x="22688" y="307844"/>
                    <a:pt x="22593" y="307939"/>
                  </a:cubicBezTo>
                  <a:cubicBezTo>
                    <a:pt x="22593" y="307844"/>
                    <a:pt x="22593" y="307748"/>
                    <a:pt x="22593" y="307748"/>
                  </a:cubicBezTo>
                  <a:close/>
                  <a:moveTo>
                    <a:pt x="14782" y="274982"/>
                  </a:moveTo>
                  <a:cubicBezTo>
                    <a:pt x="14973" y="274982"/>
                    <a:pt x="15163" y="274887"/>
                    <a:pt x="15354" y="274887"/>
                  </a:cubicBezTo>
                  <a:cubicBezTo>
                    <a:pt x="15163" y="275745"/>
                    <a:pt x="14973" y="276316"/>
                    <a:pt x="14782" y="276602"/>
                  </a:cubicBezTo>
                  <a:cubicBezTo>
                    <a:pt x="14782" y="276030"/>
                    <a:pt x="14782" y="275459"/>
                    <a:pt x="14782" y="274982"/>
                  </a:cubicBezTo>
                  <a:close/>
                  <a:moveTo>
                    <a:pt x="16306" y="274697"/>
                  </a:moveTo>
                  <a:cubicBezTo>
                    <a:pt x="16306" y="274697"/>
                    <a:pt x="16306" y="274697"/>
                    <a:pt x="16306" y="274697"/>
                  </a:cubicBezTo>
                  <a:lnTo>
                    <a:pt x="16306" y="274697"/>
                  </a:lnTo>
                  <a:lnTo>
                    <a:pt x="16306" y="274697"/>
                  </a:lnTo>
                  <a:lnTo>
                    <a:pt x="16306" y="274697"/>
                  </a:lnTo>
                  <a:cubicBezTo>
                    <a:pt x="16306" y="274697"/>
                    <a:pt x="16306" y="274697"/>
                    <a:pt x="16306" y="274697"/>
                  </a:cubicBezTo>
                  <a:close/>
                  <a:moveTo>
                    <a:pt x="98888" y="185447"/>
                  </a:moveTo>
                  <a:cubicBezTo>
                    <a:pt x="98888" y="185447"/>
                    <a:pt x="98888" y="185447"/>
                    <a:pt x="98888" y="185447"/>
                  </a:cubicBezTo>
                  <a:lnTo>
                    <a:pt x="98888" y="185447"/>
                  </a:lnTo>
                  <a:cubicBezTo>
                    <a:pt x="98793" y="185543"/>
                    <a:pt x="98793" y="185543"/>
                    <a:pt x="98888" y="185447"/>
                  </a:cubicBezTo>
                  <a:cubicBezTo>
                    <a:pt x="98793" y="185543"/>
                    <a:pt x="98793" y="185543"/>
                    <a:pt x="98888" y="185447"/>
                  </a:cubicBezTo>
                  <a:cubicBezTo>
                    <a:pt x="98793" y="185543"/>
                    <a:pt x="98888" y="185447"/>
                    <a:pt x="98888" y="185447"/>
                  </a:cubicBezTo>
                  <a:lnTo>
                    <a:pt x="98888" y="185447"/>
                  </a:lnTo>
                  <a:close/>
                  <a:moveTo>
                    <a:pt x="298532" y="126392"/>
                  </a:moveTo>
                  <a:cubicBezTo>
                    <a:pt x="298437" y="126392"/>
                    <a:pt x="298437" y="126392"/>
                    <a:pt x="298341" y="126392"/>
                  </a:cubicBezTo>
                  <a:cubicBezTo>
                    <a:pt x="298437" y="126392"/>
                    <a:pt x="298437" y="126297"/>
                    <a:pt x="298532" y="126297"/>
                  </a:cubicBezTo>
                  <a:cubicBezTo>
                    <a:pt x="298532" y="126297"/>
                    <a:pt x="298532" y="126297"/>
                    <a:pt x="298532" y="126392"/>
                  </a:cubicBezTo>
                  <a:close/>
                  <a:moveTo>
                    <a:pt x="169564" y="58955"/>
                  </a:moveTo>
                  <a:cubicBezTo>
                    <a:pt x="169659" y="58955"/>
                    <a:pt x="169754" y="59051"/>
                    <a:pt x="169849" y="59051"/>
                  </a:cubicBezTo>
                  <a:cubicBezTo>
                    <a:pt x="169754" y="59146"/>
                    <a:pt x="169659" y="59146"/>
                    <a:pt x="169564" y="59146"/>
                  </a:cubicBezTo>
                  <a:lnTo>
                    <a:pt x="169564" y="59146"/>
                  </a:lnTo>
                  <a:cubicBezTo>
                    <a:pt x="169564" y="59146"/>
                    <a:pt x="169564" y="59146"/>
                    <a:pt x="169564" y="59146"/>
                  </a:cubicBezTo>
                  <a:cubicBezTo>
                    <a:pt x="169564" y="59146"/>
                    <a:pt x="169564" y="59146"/>
                    <a:pt x="169564" y="59146"/>
                  </a:cubicBezTo>
                  <a:cubicBezTo>
                    <a:pt x="169564" y="59146"/>
                    <a:pt x="169564" y="59051"/>
                    <a:pt x="169564" y="58955"/>
                  </a:cubicBezTo>
                  <a:close/>
                  <a:moveTo>
                    <a:pt x="100888" y="189162"/>
                  </a:moveTo>
                  <a:cubicBezTo>
                    <a:pt x="100888" y="189162"/>
                    <a:pt x="100983" y="189162"/>
                    <a:pt x="100888" y="189162"/>
                  </a:cubicBezTo>
                  <a:cubicBezTo>
                    <a:pt x="100983" y="189448"/>
                    <a:pt x="100983" y="189734"/>
                    <a:pt x="101079" y="190020"/>
                  </a:cubicBezTo>
                  <a:cubicBezTo>
                    <a:pt x="101079" y="190020"/>
                    <a:pt x="101079" y="190020"/>
                    <a:pt x="101174" y="190020"/>
                  </a:cubicBezTo>
                  <a:cubicBezTo>
                    <a:pt x="101174" y="190020"/>
                    <a:pt x="101174" y="190020"/>
                    <a:pt x="101174" y="190020"/>
                  </a:cubicBezTo>
                  <a:lnTo>
                    <a:pt x="101174" y="189924"/>
                  </a:lnTo>
                  <a:cubicBezTo>
                    <a:pt x="101174" y="189924"/>
                    <a:pt x="101079" y="189924"/>
                    <a:pt x="101079" y="189924"/>
                  </a:cubicBezTo>
                  <a:cubicBezTo>
                    <a:pt x="101079" y="189734"/>
                    <a:pt x="100983" y="189448"/>
                    <a:pt x="100888" y="189162"/>
                  </a:cubicBezTo>
                  <a:close/>
                  <a:moveTo>
                    <a:pt x="232619" y="81435"/>
                  </a:moveTo>
                  <a:cubicBezTo>
                    <a:pt x="232810" y="81530"/>
                    <a:pt x="232714" y="81625"/>
                    <a:pt x="232810" y="81720"/>
                  </a:cubicBezTo>
                  <a:cubicBezTo>
                    <a:pt x="232810" y="81815"/>
                    <a:pt x="232714" y="82006"/>
                    <a:pt x="232714" y="82101"/>
                  </a:cubicBezTo>
                  <a:cubicBezTo>
                    <a:pt x="232619" y="81815"/>
                    <a:pt x="232810" y="81625"/>
                    <a:pt x="232619" y="81435"/>
                  </a:cubicBezTo>
                  <a:close/>
                  <a:moveTo>
                    <a:pt x="185375" y="68290"/>
                  </a:moveTo>
                  <a:cubicBezTo>
                    <a:pt x="185375" y="68290"/>
                    <a:pt x="185375" y="68290"/>
                    <a:pt x="185375" y="68290"/>
                  </a:cubicBezTo>
                  <a:cubicBezTo>
                    <a:pt x="185470" y="68290"/>
                    <a:pt x="185470" y="68290"/>
                    <a:pt x="185470" y="68290"/>
                  </a:cubicBezTo>
                  <a:cubicBezTo>
                    <a:pt x="185470" y="68290"/>
                    <a:pt x="185470" y="68385"/>
                    <a:pt x="185375" y="68385"/>
                  </a:cubicBezTo>
                  <a:cubicBezTo>
                    <a:pt x="185375" y="68385"/>
                    <a:pt x="185470" y="68290"/>
                    <a:pt x="185375" y="68290"/>
                  </a:cubicBezTo>
                  <a:lnTo>
                    <a:pt x="185375" y="68290"/>
                  </a:lnTo>
                  <a:cubicBezTo>
                    <a:pt x="185375" y="68290"/>
                    <a:pt x="185375" y="68290"/>
                    <a:pt x="185375" y="68290"/>
                  </a:cubicBezTo>
                  <a:close/>
                  <a:moveTo>
                    <a:pt x="208902" y="52002"/>
                  </a:moveTo>
                  <a:lnTo>
                    <a:pt x="208902" y="52002"/>
                  </a:lnTo>
                  <a:lnTo>
                    <a:pt x="208902" y="52002"/>
                  </a:lnTo>
                  <a:lnTo>
                    <a:pt x="208902" y="52002"/>
                  </a:lnTo>
                  <a:cubicBezTo>
                    <a:pt x="208902" y="52002"/>
                    <a:pt x="208902" y="52002"/>
                    <a:pt x="208902" y="52002"/>
                  </a:cubicBezTo>
                  <a:cubicBezTo>
                    <a:pt x="208902" y="52002"/>
                    <a:pt x="208902" y="52002"/>
                    <a:pt x="208902" y="52002"/>
                  </a:cubicBezTo>
                  <a:close/>
                  <a:moveTo>
                    <a:pt x="182232" y="204307"/>
                  </a:moveTo>
                  <a:cubicBezTo>
                    <a:pt x="182232" y="204307"/>
                    <a:pt x="182232" y="204307"/>
                    <a:pt x="182232" y="204307"/>
                  </a:cubicBezTo>
                  <a:cubicBezTo>
                    <a:pt x="182136" y="204212"/>
                    <a:pt x="182136" y="204116"/>
                    <a:pt x="182136" y="204116"/>
                  </a:cubicBezTo>
                  <a:cubicBezTo>
                    <a:pt x="182232" y="204212"/>
                    <a:pt x="182232" y="204307"/>
                    <a:pt x="182232" y="204307"/>
                  </a:cubicBezTo>
                  <a:cubicBezTo>
                    <a:pt x="182232" y="204307"/>
                    <a:pt x="182232" y="204307"/>
                    <a:pt x="182232" y="204307"/>
                  </a:cubicBezTo>
                  <a:close/>
                  <a:moveTo>
                    <a:pt x="216331" y="59051"/>
                  </a:moveTo>
                  <a:cubicBezTo>
                    <a:pt x="216331" y="59241"/>
                    <a:pt x="216427" y="59337"/>
                    <a:pt x="216522" y="59432"/>
                  </a:cubicBezTo>
                  <a:cubicBezTo>
                    <a:pt x="216427" y="59337"/>
                    <a:pt x="216236" y="59337"/>
                    <a:pt x="216141" y="59241"/>
                  </a:cubicBezTo>
                  <a:cubicBezTo>
                    <a:pt x="216236" y="59241"/>
                    <a:pt x="216236" y="59146"/>
                    <a:pt x="216331" y="59051"/>
                  </a:cubicBezTo>
                  <a:close/>
                  <a:moveTo>
                    <a:pt x="342919" y="209260"/>
                  </a:moveTo>
                  <a:cubicBezTo>
                    <a:pt x="343014" y="209260"/>
                    <a:pt x="343014" y="209260"/>
                    <a:pt x="342919" y="209260"/>
                  </a:cubicBezTo>
                  <a:cubicBezTo>
                    <a:pt x="343014" y="209260"/>
                    <a:pt x="343014" y="209260"/>
                    <a:pt x="342919" y="209260"/>
                  </a:cubicBezTo>
                  <a:cubicBezTo>
                    <a:pt x="343014" y="209260"/>
                    <a:pt x="343014" y="209260"/>
                    <a:pt x="342919" y="209260"/>
                  </a:cubicBezTo>
                  <a:close/>
                  <a:moveTo>
                    <a:pt x="306914" y="211451"/>
                  </a:moveTo>
                  <a:lnTo>
                    <a:pt x="306914" y="211451"/>
                  </a:lnTo>
                  <a:cubicBezTo>
                    <a:pt x="306914" y="211355"/>
                    <a:pt x="307009" y="211260"/>
                    <a:pt x="307009" y="211260"/>
                  </a:cubicBezTo>
                  <a:cubicBezTo>
                    <a:pt x="307962" y="210784"/>
                    <a:pt x="306914" y="212403"/>
                    <a:pt x="306914" y="211451"/>
                  </a:cubicBezTo>
                  <a:close/>
                  <a:moveTo>
                    <a:pt x="319296" y="192877"/>
                  </a:moveTo>
                  <a:cubicBezTo>
                    <a:pt x="319296" y="192782"/>
                    <a:pt x="319392" y="192782"/>
                    <a:pt x="319296" y="192877"/>
                  </a:cubicBezTo>
                  <a:cubicBezTo>
                    <a:pt x="319392" y="192782"/>
                    <a:pt x="319392" y="192782"/>
                    <a:pt x="319296" y="192877"/>
                  </a:cubicBezTo>
                  <a:cubicBezTo>
                    <a:pt x="319392" y="192877"/>
                    <a:pt x="319392" y="192782"/>
                    <a:pt x="319296" y="192877"/>
                  </a:cubicBezTo>
                  <a:close/>
                  <a:moveTo>
                    <a:pt x="309867" y="182876"/>
                  </a:moveTo>
                  <a:cubicBezTo>
                    <a:pt x="309867" y="182971"/>
                    <a:pt x="309867" y="182971"/>
                    <a:pt x="309867" y="183066"/>
                  </a:cubicBezTo>
                  <a:cubicBezTo>
                    <a:pt x="309867" y="182971"/>
                    <a:pt x="309771" y="182971"/>
                    <a:pt x="309867" y="182876"/>
                  </a:cubicBezTo>
                  <a:cubicBezTo>
                    <a:pt x="309771" y="182876"/>
                    <a:pt x="309771" y="182876"/>
                    <a:pt x="309867" y="182876"/>
                  </a:cubicBezTo>
                  <a:close/>
                  <a:moveTo>
                    <a:pt x="308248" y="183162"/>
                  </a:moveTo>
                  <a:cubicBezTo>
                    <a:pt x="308248" y="183162"/>
                    <a:pt x="308248" y="183162"/>
                    <a:pt x="308248" y="183162"/>
                  </a:cubicBezTo>
                  <a:cubicBezTo>
                    <a:pt x="308248" y="183066"/>
                    <a:pt x="308343" y="183066"/>
                    <a:pt x="308248" y="183162"/>
                  </a:cubicBezTo>
                  <a:cubicBezTo>
                    <a:pt x="308343" y="183162"/>
                    <a:pt x="308248" y="183162"/>
                    <a:pt x="308248" y="183162"/>
                  </a:cubicBezTo>
                  <a:close/>
                  <a:moveTo>
                    <a:pt x="308438" y="207069"/>
                  </a:moveTo>
                  <a:cubicBezTo>
                    <a:pt x="308438" y="207260"/>
                    <a:pt x="308438" y="207355"/>
                    <a:pt x="308533" y="207546"/>
                  </a:cubicBezTo>
                  <a:cubicBezTo>
                    <a:pt x="308438" y="207546"/>
                    <a:pt x="308343" y="207546"/>
                    <a:pt x="308343" y="207546"/>
                  </a:cubicBezTo>
                  <a:cubicBezTo>
                    <a:pt x="308343" y="207355"/>
                    <a:pt x="308438" y="207260"/>
                    <a:pt x="308438" y="207069"/>
                  </a:cubicBezTo>
                  <a:close/>
                  <a:moveTo>
                    <a:pt x="309200" y="178208"/>
                  </a:moveTo>
                  <a:cubicBezTo>
                    <a:pt x="309200" y="178208"/>
                    <a:pt x="309200" y="178113"/>
                    <a:pt x="309200" y="178208"/>
                  </a:cubicBezTo>
                  <a:cubicBezTo>
                    <a:pt x="309200" y="178113"/>
                    <a:pt x="309200" y="178113"/>
                    <a:pt x="309200" y="178208"/>
                  </a:cubicBezTo>
                  <a:cubicBezTo>
                    <a:pt x="309200" y="178113"/>
                    <a:pt x="309200" y="178208"/>
                    <a:pt x="309200" y="178208"/>
                  </a:cubicBezTo>
                  <a:close/>
                  <a:moveTo>
                    <a:pt x="294722" y="167350"/>
                  </a:moveTo>
                  <a:cubicBezTo>
                    <a:pt x="294722" y="167350"/>
                    <a:pt x="294722" y="167350"/>
                    <a:pt x="294722" y="167350"/>
                  </a:cubicBezTo>
                  <a:cubicBezTo>
                    <a:pt x="294722" y="167255"/>
                    <a:pt x="294722" y="167255"/>
                    <a:pt x="294722" y="167350"/>
                  </a:cubicBezTo>
                  <a:cubicBezTo>
                    <a:pt x="294722" y="167350"/>
                    <a:pt x="294722" y="167350"/>
                    <a:pt x="294722" y="167350"/>
                  </a:cubicBezTo>
                  <a:close/>
                  <a:moveTo>
                    <a:pt x="176517" y="198687"/>
                  </a:moveTo>
                  <a:cubicBezTo>
                    <a:pt x="176517" y="198592"/>
                    <a:pt x="176421" y="198592"/>
                    <a:pt x="176421" y="198592"/>
                  </a:cubicBezTo>
                  <a:cubicBezTo>
                    <a:pt x="176421" y="198592"/>
                    <a:pt x="176421" y="198592"/>
                    <a:pt x="176517" y="198592"/>
                  </a:cubicBezTo>
                  <a:cubicBezTo>
                    <a:pt x="176517" y="198497"/>
                    <a:pt x="176517" y="198592"/>
                    <a:pt x="176517" y="198687"/>
                  </a:cubicBezTo>
                  <a:lnTo>
                    <a:pt x="176517" y="198687"/>
                  </a:lnTo>
                  <a:close/>
                  <a:moveTo>
                    <a:pt x="265004" y="140013"/>
                  </a:moveTo>
                  <a:cubicBezTo>
                    <a:pt x="265861" y="139346"/>
                    <a:pt x="264909" y="141156"/>
                    <a:pt x="264718" y="140299"/>
                  </a:cubicBezTo>
                  <a:cubicBezTo>
                    <a:pt x="264718" y="140299"/>
                    <a:pt x="264718" y="140299"/>
                    <a:pt x="264718" y="140299"/>
                  </a:cubicBezTo>
                  <a:cubicBezTo>
                    <a:pt x="264718" y="140204"/>
                    <a:pt x="264718" y="140108"/>
                    <a:pt x="264718" y="140108"/>
                  </a:cubicBezTo>
                  <a:cubicBezTo>
                    <a:pt x="264814" y="140108"/>
                    <a:pt x="264909" y="140108"/>
                    <a:pt x="265004" y="140013"/>
                  </a:cubicBezTo>
                  <a:close/>
                  <a:moveTo>
                    <a:pt x="265195" y="150014"/>
                  </a:moveTo>
                  <a:cubicBezTo>
                    <a:pt x="265385" y="149253"/>
                    <a:pt x="265671" y="148586"/>
                    <a:pt x="266528" y="148300"/>
                  </a:cubicBezTo>
                  <a:cubicBezTo>
                    <a:pt x="267195" y="148395"/>
                    <a:pt x="267481" y="148681"/>
                    <a:pt x="267671" y="148967"/>
                  </a:cubicBezTo>
                  <a:cubicBezTo>
                    <a:pt x="266623" y="149443"/>
                    <a:pt x="265766" y="149729"/>
                    <a:pt x="265195" y="150014"/>
                  </a:cubicBezTo>
                  <a:close/>
                  <a:moveTo>
                    <a:pt x="113937" y="212403"/>
                  </a:moveTo>
                  <a:cubicBezTo>
                    <a:pt x="114033" y="212403"/>
                    <a:pt x="114223" y="212498"/>
                    <a:pt x="114319" y="212498"/>
                  </a:cubicBezTo>
                  <a:cubicBezTo>
                    <a:pt x="114223" y="212498"/>
                    <a:pt x="114128" y="212594"/>
                    <a:pt x="114033" y="212594"/>
                  </a:cubicBezTo>
                  <a:cubicBezTo>
                    <a:pt x="114033" y="212498"/>
                    <a:pt x="114033" y="212498"/>
                    <a:pt x="113937" y="212403"/>
                  </a:cubicBezTo>
                  <a:close/>
                  <a:moveTo>
                    <a:pt x="202711" y="144871"/>
                  </a:moveTo>
                  <a:lnTo>
                    <a:pt x="202711" y="144871"/>
                  </a:lnTo>
                  <a:lnTo>
                    <a:pt x="202711" y="144871"/>
                  </a:lnTo>
                  <a:lnTo>
                    <a:pt x="202711" y="144871"/>
                  </a:lnTo>
                  <a:close/>
                  <a:moveTo>
                    <a:pt x="204044" y="144680"/>
                  </a:moveTo>
                  <a:cubicBezTo>
                    <a:pt x="204139" y="144585"/>
                    <a:pt x="204235" y="144490"/>
                    <a:pt x="204330" y="144490"/>
                  </a:cubicBezTo>
                  <a:cubicBezTo>
                    <a:pt x="204330" y="144585"/>
                    <a:pt x="204330" y="144585"/>
                    <a:pt x="204330" y="144680"/>
                  </a:cubicBezTo>
                  <a:cubicBezTo>
                    <a:pt x="204235" y="144680"/>
                    <a:pt x="204139" y="144680"/>
                    <a:pt x="204044" y="144680"/>
                  </a:cubicBezTo>
                  <a:close/>
                  <a:moveTo>
                    <a:pt x="214045" y="133536"/>
                  </a:moveTo>
                  <a:cubicBezTo>
                    <a:pt x="214140" y="133536"/>
                    <a:pt x="214140" y="133536"/>
                    <a:pt x="214045" y="133536"/>
                  </a:cubicBezTo>
                  <a:cubicBezTo>
                    <a:pt x="214140" y="133631"/>
                    <a:pt x="214140" y="133631"/>
                    <a:pt x="214045" y="133536"/>
                  </a:cubicBezTo>
                  <a:cubicBezTo>
                    <a:pt x="214045" y="133536"/>
                    <a:pt x="214045" y="133536"/>
                    <a:pt x="214045" y="133536"/>
                  </a:cubicBezTo>
                  <a:close/>
                  <a:moveTo>
                    <a:pt x="188328" y="134013"/>
                  </a:moveTo>
                  <a:lnTo>
                    <a:pt x="188328" y="134013"/>
                  </a:lnTo>
                  <a:lnTo>
                    <a:pt x="188328" y="134013"/>
                  </a:lnTo>
                  <a:cubicBezTo>
                    <a:pt x="188328" y="134013"/>
                    <a:pt x="188232" y="134013"/>
                    <a:pt x="188328" y="134013"/>
                  </a:cubicBezTo>
                  <a:cubicBezTo>
                    <a:pt x="188328" y="134013"/>
                    <a:pt x="188328" y="134013"/>
                    <a:pt x="188328" y="134013"/>
                  </a:cubicBezTo>
                  <a:cubicBezTo>
                    <a:pt x="188328" y="134013"/>
                    <a:pt x="188328" y="134013"/>
                    <a:pt x="188328" y="134013"/>
                  </a:cubicBezTo>
                  <a:close/>
                  <a:moveTo>
                    <a:pt x="181279" y="152777"/>
                  </a:moveTo>
                  <a:lnTo>
                    <a:pt x="181279" y="152777"/>
                  </a:lnTo>
                  <a:cubicBezTo>
                    <a:pt x="181279" y="152777"/>
                    <a:pt x="181279" y="152777"/>
                    <a:pt x="181279" y="152777"/>
                  </a:cubicBezTo>
                  <a:cubicBezTo>
                    <a:pt x="181279" y="152777"/>
                    <a:pt x="181279" y="152777"/>
                    <a:pt x="181279" y="152777"/>
                  </a:cubicBezTo>
                  <a:close/>
                  <a:moveTo>
                    <a:pt x="200901" y="96770"/>
                  </a:moveTo>
                  <a:cubicBezTo>
                    <a:pt x="200901" y="96770"/>
                    <a:pt x="200806" y="96865"/>
                    <a:pt x="200806" y="96865"/>
                  </a:cubicBezTo>
                  <a:cubicBezTo>
                    <a:pt x="200806" y="96770"/>
                    <a:pt x="200806" y="96770"/>
                    <a:pt x="200806" y="96674"/>
                  </a:cubicBezTo>
                  <a:cubicBezTo>
                    <a:pt x="200806" y="96770"/>
                    <a:pt x="200901" y="96770"/>
                    <a:pt x="200901" y="96770"/>
                  </a:cubicBezTo>
                  <a:close/>
                  <a:moveTo>
                    <a:pt x="177945" y="129060"/>
                  </a:moveTo>
                  <a:cubicBezTo>
                    <a:pt x="177945" y="128964"/>
                    <a:pt x="177850" y="128869"/>
                    <a:pt x="177850" y="128869"/>
                  </a:cubicBezTo>
                  <a:cubicBezTo>
                    <a:pt x="177945" y="128869"/>
                    <a:pt x="177945" y="128869"/>
                    <a:pt x="178041" y="128869"/>
                  </a:cubicBezTo>
                  <a:cubicBezTo>
                    <a:pt x="177945" y="128964"/>
                    <a:pt x="177945" y="128964"/>
                    <a:pt x="177945" y="129060"/>
                  </a:cubicBezTo>
                  <a:close/>
                  <a:moveTo>
                    <a:pt x="223761" y="111248"/>
                  </a:moveTo>
                  <a:lnTo>
                    <a:pt x="223761" y="111248"/>
                  </a:lnTo>
                  <a:cubicBezTo>
                    <a:pt x="223761" y="111343"/>
                    <a:pt x="223761" y="111343"/>
                    <a:pt x="223761" y="111438"/>
                  </a:cubicBezTo>
                  <a:cubicBezTo>
                    <a:pt x="223761" y="111438"/>
                    <a:pt x="223665" y="111343"/>
                    <a:pt x="223665" y="111343"/>
                  </a:cubicBezTo>
                  <a:cubicBezTo>
                    <a:pt x="223761" y="111343"/>
                    <a:pt x="223761" y="111248"/>
                    <a:pt x="223761" y="111248"/>
                  </a:cubicBezTo>
                  <a:close/>
                  <a:moveTo>
                    <a:pt x="173850" y="134489"/>
                  </a:moveTo>
                  <a:cubicBezTo>
                    <a:pt x="173754" y="134489"/>
                    <a:pt x="173754" y="134489"/>
                    <a:pt x="173659" y="134489"/>
                  </a:cubicBezTo>
                  <a:cubicBezTo>
                    <a:pt x="173754" y="134489"/>
                    <a:pt x="173754" y="134394"/>
                    <a:pt x="173850" y="134394"/>
                  </a:cubicBezTo>
                  <a:cubicBezTo>
                    <a:pt x="173850" y="134394"/>
                    <a:pt x="173850" y="134394"/>
                    <a:pt x="173850" y="134489"/>
                  </a:cubicBezTo>
                  <a:close/>
                  <a:moveTo>
                    <a:pt x="203853" y="197925"/>
                  </a:moveTo>
                  <a:cubicBezTo>
                    <a:pt x="203853" y="197925"/>
                    <a:pt x="203853" y="197830"/>
                    <a:pt x="203853" y="197925"/>
                  </a:cubicBezTo>
                  <a:cubicBezTo>
                    <a:pt x="203853" y="197925"/>
                    <a:pt x="203853" y="197925"/>
                    <a:pt x="203853" y="197925"/>
                  </a:cubicBezTo>
                  <a:cubicBezTo>
                    <a:pt x="203853" y="197925"/>
                    <a:pt x="203853" y="197925"/>
                    <a:pt x="203853" y="197925"/>
                  </a:cubicBezTo>
                  <a:close/>
                  <a:moveTo>
                    <a:pt x="252240" y="174970"/>
                  </a:move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526" y="174970"/>
                    <a:pt x="252717" y="174875"/>
                    <a:pt x="253003" y="174875"/>
                  </a:cubicBezTo>
                  <a:lnTo>
                    <a:pt x="253003" y="174875"/>
                  </a:lnTo>
                  <a:cubicBezTo>
                    <a:pt x="252717" y="174875"/>
                    <a:pt x="252431" y="17478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lose/>
                  <a:moveTo>
                    <a:pt x="259479" y="135155"/>
                  </a:moveTo>
                  <a:lnTo>
                    <a:pt x="259479" y="135155"/>
                  </a:lnTo>
                  <a:lnTo>
                    <a:pt x="259479" y="135155"/>
                  </a:lnTo>
                  <a:cubicBezTo>
                    <a:pt x="259479" y="135155"/>
                    <a:pt x="259479" y="135155"/>
                    <a:pt x="259479" y="135155"/>
                  </a:cubicBezTo>
                  <a:cubicBezTo>
                    <a:pt x="259479" y="135155"/>
                    <a:pt x="259479" y="135155"/>
                    <a:pt x="259479" y="135155"/>
                  </a:cubicBezTo>
                  <a:cubicBezTo>
                    <a:pt x="259479" y="135155"/>
                    <a:pt x="259479" y="135155"/>
                    <a:pt x="259479" y="135155"/>
                  </a:cubicBezTo>
                  <a:close/>
                  <a:moveTo>
                    <a:pt x="145370" y="217356"/>
                  </a:moveTo>
                  <a:cubicBezTo>
                    <a:pt x="145370" y="217452"/>
                    <a:pt x="145370" y="217547"/>
                    <a:pt x="145370" y="217642"/>
                  </a:cubicBezTo>
                  <a:cubicBezTo>
                    <a:pt x="145275" y="217642"/>
                    <a:pt x="145275" y="217547"/>
                    <a:pt x="145179" y="217547"/>
                  </a:cubicBezTo>
                  <a:cubicBezTo>
                    <a:pt x="145275" y="217452"/>
                    <a:pt x="145275" y="217356"/>
                    <a:pt x="145370" y="217356"/>
                  </a:cubicBezTo>
                  <a:close/>
                  <a:moveTo>
                    <a:pt x="198710" y="184209"/>
                  </a:moveTo>
                  <a:cubicBezTo>
                    <a:pt x="198710" y="184305"/>
                    <a:pt x="198710" y="184495"/>
                    <a:pt x="198805" y="184590"/>
                  </a:cubicBezTo>
                  <a:cubicBezTo>
                    <a:pt x="198615" y="184590"/>
                    <a:pt x="198329" y="184590"/>
                    <a:pt x="198139" y="184590"/>
                  </a:cubicBezTo>
                  <a:cubicBezTo>
                    <a:pt x="198234" y="184400"/>
                    <a:pt x="198520" y="184400"/>
                    <a:pt x="198710" y="184209"/>
                  </a:cubicBezTo>
                  <a:close/>
                  <a:moveTo>
                    <a:pt x="243478" y="147157"/>
                  </a:moveTo>
                  <a:cubicBezTo>
                    <a:pt x="243478" y="147062"/>
                    <a:pt x="243573" y="146966"/>
                    <a:pt x="243573" y="146871"/>
                  </a:cubicBezTo>
                  <a:cubicBezTo>
                    <a:pt x="243858" y="146871"/>
                    <a:pt x="243954" y="146776"/>
                    <a:pt x="244240" y="146776"/>
                  </a:cubicBezTo>
                  <a:cubicBezTo>
                    <a:pt x="243954" y="146871"/>
                    <a:pt x="243668" y="147062"/>
                    <a:pt x="243478" y="147157"/>
                  </a:cubicBezTo>
                  <a:close/>
                  <a:moveTo>
                    <a:pt x="150609" y="208784"/>
                  </a:moveTo>
                  <a:lnTo>
                    <a:pt x="150609" y="208784"/>
                  </a:lnTo>
                  <a:cubicBezTo>
                    <a:pt x="150704" y="208784"/>
                    <a:pt x="150704" y="208879"/>
                    <a:pt x="150704" y="208879"/>
                  </a:cubicBezTo>
                  <a:cubicBezTo>
                    <a:pt x="150704" y="208879"/>
                    <a:pt x="150609" y="208879"/>
                    <a:pt x="150609" y="208879"/>
                  </a:cubicBezTo>
                  <a:cubicBezTo>
                    <a:pt x="150609" y="208879"/>
                    <a:pt x="150609" y="208879"/>
                    <a:pt x="150609" y="208784"/>
                  </a:cubicBezTo>
                  <a:close/>
                  <a:moveTo>
                    <a:pt x="151657" y="151348"/>
                  </a:moveTo>
                  <a:cubicBezTo>
                    <a:pt x="151657" y="151729"/>
                    <a:pt x="151657" y="152110"/>
                    <a:pt x="151657" y="152491"/>
                  </a:cubicBezTo>
                  <a:cubicBezTo>
                    <a:pt x="151466" y="152015"/>
                    <a:pt x="151180" y="151634"/>
                    <a:pt x="150895" y="151253"/>
                  </a:cubicBezTo>
                  <a:cubicBezTo>
                    <a:pt x="151180" y="151348"/>
                    <a:pt x="151371" y="151348"/>
                    <a:pt x="151657" y="151348"/>
                  </a:cubicBezTo>
                  <a:close/>
                  <a:moveTo>
                    <a:pt x="167754" y="227357"/>
                  </a:moveTo>
                  <a:cubicBezTo>
                    <a:pt x="167849" y="227357"/>
                    <a:pt x="167944" y="227453"/>
                    <a:pt x="168040" y="227548"/>
                  </a:cubicBezTo>
                  <a:cubicBezTo>
                    <a:pt x="167944" y="227548"/>
                    <a:pt x="167849" y="227643"/>
                    <a:pt x="167849" y="227643"/>
                  </a:cubicBezTo>
                  <a:cubicBezTo>
                    <a:pt x="167754" y="227548"/>
                    <a:pt x="167754" y="227453"/>
                    <a:pt x="167754" y="227357"/>
                  </a:cubicBezTo>
                  <a:close/>
                  <a:moveTo>
                    <a:pt x="178136" y="221071"/>
                  </a:moveTo>
                  <a:cubicBezTo>
                    <a:pt x="178136" y="221071"/>
                    <a:pt x="178136" y="221071"/>
                    <a:pt x="178136" y="221071"/>
                  </a:cubicBezTo>
                  <a:cubicBezTo>
                    <a:pt x="178136" y="221071"/>
                    <a:pt x="178136" y="221071"/>
                    <a:pt x="178136" y="221071"/>
                  </a:cubicBezTo>
                  <a:cubicBezTo>
                    <a:pt x="178136" y="221071"/>
                    <a:pt x="178136" y="221071"/>
                    <a:pt x="178136" y="221071"/>
                  </a:cubicBezTo>
                  <a:close/>
                  <a:moveTo>
                    <a:pt x="329298" y="217356"/>
                  </a:moveTo>
                  <a:cubicBezTo>
                    <a:pt x="329298" y="217261"/>
                    <a:pt x="329298" y="217261"/>
                    <a:pt x="329298" y="217261"/>
                  </a:cubicBezTo>
                  <a:lnTo>
                    <a:pt x="329298" y="217261"/>
                  </a:lnTo>
                  <a:lnTo>
                    <a:pt x="329298" y="217261"/>
                  </a:lnTo>
                  <a:cubicBezTo>
                    <a:pt x="329298" y="217261"/>
                    <a:pt x="329298" y="217261"/>
                    <a:pt x="329393" y="217261"/>
                  </a:cubicBezTo>
                  <a:cubicBezTo>
                    <a:pt x="329298" y="217261"/>
                    <a:pt x="329298" y="217261"/>
                    <a:pt x="329298" y="217356"/>
                  </a:cubicBezTo>
                  <a:close/>
                  <a:moveTo>
                    <a:pt x="74123" y="250313"/>
                  </a:moveTo>
                  <a:cubicBezTo>
                    <a:pt x="74123" y="250313"/>
                    <a:pt x="74028" y="250313"/>
                    <a:pt x="74028" y="250313"/>
                  </a:cubicBezTo>
                  <a:cubicBezTo>
                    <a:pt x="74123" y="250122"/>
                    <a:pt x="74218" y="249932"/>
                    <a:pt x="74314" y="249837"/>
                  </a:cubicBezTo>
                  <a:cubicBezTo>
                    <a:pt x="74218" y="250027"/>
                    <a:pt x="74314" y="250217"/>
                    <a:pt x="74123" y="250313"/>
                  </a:cubicBezTo>
                  <a:close/>
                  <a:moveTo>
                    <a:pt x="67170" y="246503"/>
                  </a:moveTo>
                  <a:cubicBezTo>
                    <a:pt x="67170" y="246503"/>
                    <a:pt x="67170" y="246503"/>
                    <a:pt x="67170" y="246503"/>
                  </a:cubicBezTo>
                  <a:cubicBezTo>
                    <a:pt x="67074" y="246503"/>
                    <a:pt x="67074" y="246407"/>
                    <a:pt x="66979" y="246407"/>
                  </a:cubicBezTo>
                  <a:cubicBezTo>
                    <a:pt x="66979" y="246407"/>
                    <a:pt x="67074" y="246407"/>
                    <a:pt x="67074" y="246312"/>
                  </a:cubicBezTo>
                  <a:cubicBezTo>
                    <a:pt x="67170" y="246407"/>
                    <a:pt x="67170" y="246503"/>
                    <a:pt x="67170" y="246503"/>
                  </a:cubicBezTo>
                  <a:cubicBezTo>
                    <a:pt x="67170" y="246503"/>
                    <a:pt x="67170" y="246503"/>
                    <a:pt x="67170" y="246503"/>
                  </a:cubicBezTo>
                  <a:close/>
                  <a:moveTo>
                    <a:pt x="60693" y="234692"/>
                  </a:moveTo>
                  <a:cubicBezTo>
                    <a:pt x="60598" y="234596"/>
                    <a:pt x="60502" y="234596"/>
                    <a:pt x="60407" y="234596"/>
                  </a:cubicBezTo>
                  <a:cubicBezTo>
                    <a:pt x="60502" y="234596"/>
                    <a:pt x="60598" y="234596"/>
                    <a:pt x="60693" y="234596"/>
                  </a:cubicBezTo>
                  <a:cubicBezTo>
                    <a:pt x="60598" y="234596"/>
                    <a:pt x="60598" y="234596"/>
                    <a:pt x="60693" y="234692"/>
                  </a:cubicBezTo>
                  <a:close/>
                  <a:moveTo>
                    <a:pt x="72599" y="250503"/>
                  </a:moveTo>
                  <a:cubicBezTo>
                    <a:pt x="72599" y="250503"/>
                    <a:pt x="72599" y="250503"/>
                    <a:pt x="72599" y="250503"/>
                  </a:cubicBezTo>
                  <a:cubicBezTo>
                    <a:pt x="72599" y="250598"/>
                    <a:pt x="72599" y="250598"/>
                    <a:pt x="72599" y="250503"/>
                  </a:cubicBezTo>
                  <a:cubicBezTo>
                    <a:pt x="72599" y="250598"/>
                    <a:pt x="72599" y="250503"/>
                    <a:pt x="72599" y="250503"/>
                  </a:cubicBezTo>
                  <a:close/>
                  <a:moveTo>
                    <a:pt x="87077" y="238788"/>
                  </a:moveTo>
                  <a:cubicBezTo>
                    <a:pt x="87077" y="238788"/>
                    <a:pt x="87077" y="238788"/>
                    <a:pt x="87077" y="238788"/>
                  </a:cubicBezTo>
                  <a:cubicBezTo>
                    <a:pt x="87077" y="238788"/>
                    <a:pt x="87077" y="238788"/>
                    <a:pt x="87077" y="238788"/>
                  </a:cubicBezTo>
                  <a:cubicBezTo>
                    <a:pt x="86982" y="238788"/>
                    <a:pt x="87077" y="238788"/>
                    <a:pt x="87077" y="238788"/>
                  </a:cubicBezTo>
                  <a:close/>
                  <a:moveTo>
                    <a:pt x="144703" y="235454"/>
                  </a:moveTo>
                  <a:cubicBezTo>
                    <a:pt x="144703" y="235454"/>
                    <a:pt x="144703" y="235454"/>
                    <a:pt x="144703" y="235454"/>
                  </a:cubicBezTo>
                  <a:cubicBezTo>
                    <a:pt x="144703" y="235454"/>
                    <a:pt x="144703" y="235454"/>
                    <a:pt x="144703" y="235454"/>
                  </a:cubicBezTo>
                  <a:lnTo>
                    <a:pt x="144703" y="235454"/>
                  </a:lnTo>
                  <a:lnTo>
                    <a:pt x="144703" y="235454"/>
                  </a:lnTo>
                  <a:cubicBezTo>
                    <a:pt x="144703" y="235454"/>
                    <a:pt x="144703" y="235454"/>
                    <a:pt x="144703" y="235454"/>
                  </a:cubicBezTo>
                  <a:close/>
                  <a:moveTo>
                    <a:pt x="184041" y="194306"/>
                  </a:moveTo>
                  <a:cubicBezTo>
                    <a:pt x="184041" y="194115"/>
                    <a:pt x="184041" y="194020"/>
                    <a:pt x="183946" y="193925"/>
                  </a:cubicBezTo>
                  <a:cubicBezTo>
                    <a:pt x="184041" y="194020"/>
                    <a:pt x="184232" y="194115"/>
                    <a:pt x="184327" y="194211"/>
                  </a:cubicBezTo>
                  <a:cubicBezTo>
                    <a:pt x="184232" y="194306"/>
                    <a:pt x="184137" y="194306"/>
                    <a:pt x="184041" y="194306"/>
                  </a:cubicBezTo>
                  <a:close/>
                  <a:moveTo>
                    <a:pt x="322059" y="223071"/>
                  </a:moveTo>
                  <a:lnTo>
                    <a:pt x="322059" y="223071"/>
                  </a:lnTo>
                  <a:lnTo>
                    <a:pt x="322059" y="223071"/>
                  </a:lnTo>
                  <a:lnTo>
                    <a:pt x="322059" y="223071"/>
                  </a:lnTo>
                  <a:close/>
                  <a:moveTo>
                    <a:pt x="244144" y="95436"/>
                  </a:moveTo>
                  <a:cubicBezTo>
                    <a:pt x="244144" y="95436"/>
                    <a:pt x="244144" y="95436"/>
                    <a:pt x="244144" y="95436"/>
                  </a:cubicBezTo>
                  <a:cubicBezTo>
                    <a:pt x="244144" y="95436"/>
                    <a:pt x="244144" y="95436"/>
                    <a:pt x="244144" y="95436"/>
                  </a:cubicBezTo>
                  <a:cubicBezTo>
                    <a:pt x="244144" y="95436"/>
                    <a:pt x="244144" y="95436"/>
                    <a:pt x="244144" y="95436"/>
                  </a:cubicBezTo>
                  <a:close/>
                  <a:moveTo>
                    <a:pt x="237953" y="103818"/>
                  </a:moveTo>
                  <a:cubicBezTo>
                    <a:pt x="238144" y="104295"/>
                    <a:pt x="238334" y="104771"/>
                    <a:pt x="238620" y="105342"/>
                  </a:cubicBezTo>
                  <a:cubicBezTo>
                    <a:pt x="237667" y="104961"/>
                    <a:pt x="237572" y="104390"/>
                    <a:pt x="237953" y="103818"/>
                  </a:cubicBezTo>
                  <a:close/>
                  <a:moveTo>
                    <a:pt x="167087" y="87054"/>
                  </a:moveTo>
                  <a:cubicBezTo>
                    <a:pt x="167087" y="87054"/>
                    <a:pt x="167087" y="87054"/>
                    <a:pt x="167087" y="87054"/>
                  </a:cubicBezTo>
                  <a:cubicBezTo>
                    <a:pt x="167087" y="87054"/>
                    <a:pt x="167087" y="87054"/>
                    <a:pt x="167087" y="87054"/>
                  </a:cubicBezTo>
                  <a:cubicBezTo>
                    <a:pt x="167087" y="87054"/>
                    <a:pt x="167087" y="87054"/>
                    <a:pt x="167087" y="87054"/>
                  </a:cubicBezTo>
                  <a:close/>
                  <a:moveTo>
                    <a:pt x="180803" y="240026"/>
                  </a:moveTo>
                  <a:cubicBezTo>
                    <a:pt x="180803" y="240026"/>
                    <a:pt x="180898" y="240026"/>
                    <a:pt x="180898" y="240026"/>
                  </a:cubicBezTo>
                  <a:cubicBezTo>
                    <a:pt x="180898" y="240026"/>
                    <a:pt x="180898" y="240026"/>
                    <a:pt x="180803" y="240026"/>
                  </a:cubicBezTo>
                  <a:cubicBezTo>
                    <a:pt x="180803" y="240026"/>
                    <a:pt x="180803" y="240026"/>
                    <a:pt x="180803" y="240026"/>
                  </a:cubicBezTo>
                  <a:close/>
                  <a:moveTo>
                    <a:pt x="273481" y="176780"/>
                  </a:moveTo>
                  <a:cubicBezTo>
                    <a:pt x="273577" y="176875"/>
                    <a:pt x="273672" y="176970"/>
                    <a:pt x="273672" y="177065"/>
                  </a:cubicBezTo>
                  <a:cubicBezTo>
                    <a:pt x="273577" y="176970"/>
                    <a:pt x="273481" y="176970"/>
                    <a:pt x="273386" y="176875"/>
                  </a:cubicBezTo>
                  <a:cubicBezTo>
                    <a:pt x="273481" y="176875"/>
                    <a:pt x="273386" y="176780"/>
                    <a:pt x="273481" y="176780"/>
                  </a:cubicBezTo>
                  <a:close/>
                  <a:moveTo>
                    <a:pt x="322059" y="223071"/>
                  </a:moveTo>
                  <a:cubicBezTo>
                    <a:pt x="322059" y="223166"/>
                    <a:pt x="322059" y="223262"/>
                    <a:pt x="322059" y="223357"/>
                  </a:cubicBezTo>
                  <a:cubicBezTo>
                    <a:pt x="321964" y="223262"/>
                    <a:pt x="321868" y="223262"/>
                    <a:pt x="321773" y="223166"/>
                  </a:cubicBezTo>
                  <a:cubicBezTo>
                    <a:pt x="321868" y="223166"/>
                    <a:pt x="321964" y="223166"/>
                    <a:pt x="322059" y="223071"/>
                  </a:cubicBezTo>
                  <a:close/>
                  <a:moveTo>
                    <a:pt x="323583" y="222881"/>
                  </a:moveTo>
                  <a:cubicBezTo>
                    <a:pt x="323583" y="222881"/>
                    <a:pt x="323583" y="222881"/>
                    <a:pt x="323583" y="222881"/>
                  </a:cubicBezTo>
                  <a:cubicBezTo>
                    <a:pt x="323583" y="222881"/>
                    <a:pt x="323583" y="222881"/>
                    <a:pt x="323583" y="222881"/>
                  </a:cubicBezTo>
                  <a:cubicBezTo>
                    <a:pt x="323583" y="222881"/>
                    <a:pt x="323583" y="222881"/>
                    <a:pt x="323583" y="222881"/>
                  </a:cubicBezTo>
                  <a:close/>
                  <a:moveTo>
                    <a:pt x="243001" y="87530"/>
                  </a:moveTo>
                  <a:cubicBezTo>
                    <a:pt x="243001" y="87340"/>
                    <a:pt x="242906" y="87149"/>
                    <a:pt x="242906" y="86959"/>
                  </a:cubicBezTo>
                  <a:cubicBezTo>
                    <a:pt x="243001" y="87054"/>
                    <a:pt x="243096" y="87054"/>
                    <a:pt x="243192" y="87054"/>
                  </a:cubicBezTo>
                  <a:cubicBezTo>
                    <a:pt x="243096" y="87245"/>
                    <a:pt x="243096" y="87340"/>
                    <a:pt x="243001" y="87530"/>
                  </a:cubicBezTo>
                  <a:close/>
                  <a:moveTo>
                    <a:pt x="71361" y="213261"/>
                  </a:moveTo>
                  <a:cubicBezTo>
                    <a:pt x="71551" y="213451"/>
                    <a:pt x="71742" y="213641"/>
                    <a:pt x="71932" y="213546"/>
                  </a:cubicBezTo>
                  <a:cubicBezTo>
                    <a:pt x="72980" y="213261"/>
                    <a:pt x="71742" y="214404"/>
                    <a:pt x="71646" y="213737"/>
                  </a:cubicBezTo>
                  <a:cubicBezTo>
                    <a:pt x="71551" y="213641"/>
                    <a:pt x="71551" y="213451"/>
                    <a:pt x="71456" y="213356"/>
                  </a:cubicBezTo>
                  <a:cubicBezTo>
                    <a:pt x="71361" y="213356"/>
                    <a:pt x="71361" y="213261"/>
                    <a:pt x="71361" y="213261"/>
                  </a:cubicBezTo>
                  <a:close/>
                  <a:moveTo>
                    <a:pt x="49167" y="231358"/>
                  </a:moveTo>
                  <a:cubicBezTo>
                    <a:pt x="49549" y="231358"/>
                    <a:pt x="49929" y="231739"/>
                    <a:pt x="50311" y="232406"/>
                  </a:cubicBezTo>
                  <a:cubicBezTo>
                    <a:pt x="49929" y="232120"/>
                    <a:pt x="49549" y="231834"/>
                    <a:pt x="49167" y="231358"/>
                  </a:cubicBezTo>
                  <a:close/>
                  <a:moveTo>
                    <a:pt x="224904" y="51526"/>
                  </a:moveTo>
                  <a:cubicBezTo>
                    <a:pt x="224904" y="51526"/>
                    <a:pt x="224904" y="51431"/>
                    <a:pt x="224999" y="51431"/>
                  </a:cubicBezTo>
                  <a:cubicBezTo>
                    <a:pt x="224999" y="51526"/>
                    <a:pt x="224999" y="51526"/>
                    <a:pt x="225094" y="51621"/>
                  </a:cubicBezTo>
                  <a:cubicBezTo>
                    <a:pt x="224999" y="51526"/>
                    <a:pt x="224904" y="51526"/>
                    <a:pt x="224904" y="51526"/>
                  </a:cubicBezTo>
                  <a:close/>
                  <a:moveTo>
                    <a:pt x="173850" y="66671"/>
                  </a:moveTo>
                  <a:cubicBezTo>
                    <a:pt x="173850" y="66671"/>
                    <a:pt x="173850" y="66766"/>
                    <a:pt x="173850" y="66671"/>
                  </a:cubicBezTo>
                  <a:lnTo>
                    <a:pt x="173850" y="66671"/>
                  </a:lnTo>
                  <a:lnTo>
                    <a:pt x="173850" y="66671"/>
                  </a:lnTo>
                  <a:cubicBezTo>
                    <a:pt x="173754" y="66671"/>
                    <a:pt x="173659" y="66671"/>
                    <a:pt x="173659" y="66671"/>
                  </a:cubicBezTo>
                  <a:cubicBezTo>
                    <a:pt x="173659" y="66575"/>
                    <a:pt x="173754" y="66575"/>
                    <a:pt x="173754" y="66480"/>
                  </a:cubicBezTo>
                  <a:cubicBezTo>
                    <a:pt x="173850" y="66575"/>
                    <a:pt x="173850" y="66671"/>
                    <a:pt x="173850" y="66671"/>
                  </a:cubicBezTo>
                  <a:close/>
                  <a:moveTo>
                    <a:pt x="119271" y="273078"/>
                  </a:moveTo>
                  <a:cubicBezTo>
                    <a:pt x="119271" y="273078"/>
                    <a:pt x="119271" y="273078"/>
                    <a:pt x="119271" y="273078"/>
                  </a:cubicBezTo>
                  <a:cubicBezTo>
                    <a:pt x="119271" y="272982"/>
                    <a:pt x="119271" y="272982"/>
                    <a:pt x="119367" y="272887"/>
                  </a:cubicBezTo>
                  <a:cubicBezTo>
                    <a:pt x="119367" y="272887"/>
                    <a:pt x="119367" y="272887"/>
                    <a:pt x="119367" y="272887"/>
                  </a:cubicBezTo>
                  <a:cubicBezTo>
                    <a:pt x="119367" y="272887"/>
                    <a:pt x="119367" y="272887"/>
                    <a:pt x="119367" y="272792"/>
                  </a:cubicBezTo>
                  <a:cubicBezTo>
                    <a:pt x="119367" y="272982"/>
                    <a:pt x="119367" y="273078"/>
                    <a:pt x="119271" y="273078"/>
                  </a:cubicBezTo>
                  <a:close/>
                  <a:moveTo>
                    <a:pt x="121557" y="269363"/>
                  </a:moveTo>
                  <a:cubicBezTo>
                    <a:pt x="121557" y="269363"/>
                    <a:pt x="121557" y="269363"/>
                    <a:pt x="121557" y="269363"/>
                  </a:cubicBezTo>
                  <a:cubicBezTo>
                    <a:pt x="121557" y="269363"/>
                    <a:pt x="121557" y="269363"/>
                    <a:pt x="121557" y="269363"/>
                  </a:cubicBezTo>
                  <a:cubicBezTo>
                    <a:pt x="121557" y="269363"/>
                    <a:pt x="121557" y="269363"/>
                    <a:pt x="121557" y="269363"/>
                  </a:cubicBezTo>
                  <a:close/>
                  <a:moveTo>
                    <a:pt x="290817" y="209927"/>
                  </a:moveTo>
                  <a:cubicBezTo>
                    <a:pt x="290912" y="209831"/>
                    <a:pt x="290912" y="209831"/>
                    <a:pt x="290817" y="209927"/>
                  </a:cubicBezTo>
                  <a:cubicBezTo>
                    <a:pt x="290912" y="209831"/>
                    <a:pt x="290912" y="209927"/>
                    <a:pt x="290817" y="209927"/>
                  </a:cubicBezTo>
                  <a:cubicBezTo>
                    <a:pt x="290912" y="209927"/>
                    <a:pt x="290912" y="209927"/>
                    <a:pt x="290817" y="209927"/>
                  </a:cubicBezTo>
                  <a:close/>
                  <a:moveTo>
                    <a:pt x="346633" y="237359"/>
                  </a:moveTo>
                  <a:cubicBezTo>
                    <a:pt x="346633" y="237359"/>
                    <a:pt x="346633" y="237359"/>
                    <a:pt x="346633" y="237359"/>
                  </a:cubicBezTo>
                  <a:cubicBezTo>
                    <a:pt x="346633" y="237359"/>
                    <a:pt x="346633" y="237359"/>
                    <a:pt x="346633" y="237359"/>
                  </a:cubicBezTo>
                  <a:cubicBezTo>
                    <a:pt x="346633" y="237359"/>
                    <a:pt x="346633" y="237359"/>
                    <a:pt x="346633" y="237359"/>
                  </a:cubicBezTo>
                  <a:close/>
                  <a:moveTo>
                    <a:pt x="337870" y="164397"/>
                  </a:moveTo>
                  <a:cubicBezTo>
                    <a:pt x="337870" y="164397"/>
                    <a:pt x="337775" y="164302"/>
                    <a:pt x="337870" y="164397"/>
                  </a:cubicBezTo>
                  <a:cubicBezTo>
                    <a:pt x="337775" y="164302"/>
                    <a:pt x="337870" y="164302"/>
                    <a:pt x="337870" y="164207"/>
                  </a:cubicBezTo>
                  <a:cubicBezTo>
                    <a:pt x="337870" y="164302"/>
                    <a:pt x="337870" y="164302"/>
                    <a:pt x="337870" y="164397"/>
                  </a:cubicBezTo>
                  <a:close/>
                  <a:moveTo>
                    <a:pt x="160800" y="76672"/>
                  </a:moveTo>
                  <a:lnTo>
                    <a:pt x="160800" y="76672"/>
                  </a:lnTo>
                  <a:lnTo>
                    <a:pt x="160800" y="76672"/>
                  </a:lnTo>
                  <a:cubicBezTo>
                    <a:pt x="160800" y="76672"/>
                    <a:pt x="160800" y="76672"/>
                    <a:pt x="160800" y="76672"/>
                  </a:cubicBezTo>
                  <a:cubicBezTo>
                    <a:pt x="160800" y="76672"/>
                    <a:pt x="160705" y="76672"/>
                    <a:pt x="160800" y="76672"/>
                  </a:cubicBezTo>
                  <a:cubicBezTo>
                    <a:pt x="160705" y="76672"/>
                    <a:pt x="160800" y="76672"/>
                    <a:pt x="160800" y="76672"/>
                  </a:cubicBezTo>
                  <a:cubicBezTo>
                    <a:pt x="160800" y="76672"/>
                    <a:pt x="160800" y="76672"/>
                    <a:pt x="160800" y="76672"/>
                  </a:cubicBezTo>
                  <a:lnTo>
                    <a:pt x="160800" y="76672"/>
                  </a:lnTo>
                  <a:lnTo>
                    <a:pt x="160800" y="76672"/>
                  </a:lnTo>
                  <a:close/>
                  <a:moveTo>
                    <a:pt x="163277" y="82768"/>
                  </a:moveTo>
                  <a:cubicBezTo>
                    <a:pt x="163277" y="82768"/>
                    <a:pt x="163277" y="82768"/>
                    <a:pt x="163277" y="82768"/>
                  </a:cubicBezTo>
                  <a:cubicBezTo>
                    <a:pt x="163277" y="82863"/>
                    <a:pt x="163277" y="82768"/>
                    <a:pt x="163277" y="82768"/>
                  </a:cubicBezTo>
                  <a:cubicBezTo>
                    <a:pt x="163277" y="82768"/>
                    <a:pt x="163277" y="82768"/>
                    <a:pt x="163277" y="82768"/>
                  </a:cubicBezTo>
                  <a:close/>
                  <a:moveTo>
                    <a:pt x="118986" y="134203"/>
                  </a:moveTo>
                  <a:cubicBezTo>
                    <a:pt x="118986" y="134108"/>
                    <a:pt x="118986" y="134108"/>
                    <a:pt x="118986" y="134013"/>
                  </a:cubicBezTo>
                  <a:cubicBezTo>
                    <a:pt x="119081" y="134013"/>
                    <a:pt x="119081" y="134013"/>
                    <a:pt x="119176" y="134013"/>
                  </a:cubicBezTo>
                  <a:cubicBezTo>
                    <a:pt x="119081" y="134108"/>
                    <a:pt x="118986" y="134203"/>
                    <a:pt x="118986" y="134203"/>
                  </a:cubicBezTo>
                  <a:close/>
                  <a:moveTo>
                    <a:pt x="44310" y="210974"/>
                  </a:moveTo>
                  <a:cubicBezTo>
                    <a:pt x="44310" y="210974"/>
                    <a:pt x="44215" y="210879"/>
                    <a:pt x="44215" y="210879"/>
                  </a:cubicBezTo>
                  <a:cubicBezTo>
                    <a:pt x="44310" y="210879"/>
                    <a:pt x="44310" y="210784"/>
                    <a:pt x="44405" y="210689"/>
                  </a:cubicBezTo>
                  <a:cubicBezTo>
                    <a:pt x="44405" y="210879"/>
                    <a:pt x="44405" y="210879"/>
                    <a:pt x="44310" y="210974"/>
                  </a:cubicBezTo>
                  <a:close/>
                  <a:moveTo>
                    <a:pt x="71456" y="276602"/>
                  </a:moveTo>
                  <a:cubicBezTo>
                    <a:pt x="71456" y="276602"/>
                    <a:pt x="71456" y="276602"/>
                    <a:pt x="71456" y="276602"/>
                  </a:cubicBezTo>
                  <a:lnTo>
                    <a:pt x="71456" y="276602"/>
                  </a:lnTo>
                  <a:cubicBezTo>
                    <a:pt x="71456" y="276602"/>
                    <a:pt x="71456" y="276602"/>
                    <a:pt x="71456" y="276602"/>
                  </a:cubicBezTo>
                  <a:cubicBezTo>
                    <a:pt x="71456" y="276602"/>
                    <a:pt x="71456" y="276602"/>
                    <a:pt x="71456" y="276602"/>
                  </a:cubicBezTo>
                  <a:close/>
                  <a:moveTo>
                    <a:pt x="166801" y="266220"/>
                  </a:moveTo>
                  <a:lnTo>
                    <a:pt x="166801" y="266220"/>
                  </a:lnTo>
                  <a:cubicBezTo>
                    <a:pt x="166801" y="266315"/>
                    <a:pt x="166896" y="266410"/>
                    <a:pt x="166896" y="266505"/>
                  </a:cubicBezTo>
                  <a:cubicBezTo>
                    <a:pt x="166801" y="266505"/>
                    <a:pt x="166801" y="266410"/>
                    <a:pt x="166706" y="266315"/>
                  </a:cubicBezTo>
                  <a:cubicBezTo>
                    <a:pt x="166706" y="266315"/>
                    <a:pt x="166706" y="266220"/>
                    <a:pt x="166801" y="266220"/>
                  </a:cubicBezTo>
                  <a:close/>
                  <a:moveTo>
                    <a:pt x="285483" y="215642"/>
                  </a:moveTo>
                  <a:cubicBezTo>
                    <a:pt x="285483" y="215546"/>
                    <a:pt x="285483" y="215451"/>
                    <a:pt x="285483" y="215356"/>
                  </a:cubicBezTo>
                  <a:lnTo>
                    <a:pt x="285483" y="215356"/>
                  </a:lnTo>
                  <a:lnTo>
                    <a:pt x="285483" y="215356"/>
                  </a:lnTo>
                  <a:lnTo>
                    <a:pt x="285483" y="215356"/>
                  </a:lnTo>
                  <a:cubicBezTo>
                    <a:pt x="285578" y="215451"/>
                    <a:pt x="285578" y="215451"/>
                    <a:pt x="285673" y="215546"/>
                  </a:cubicBezTo>
                  <a:cubicBezTo>
                    <a:pt x="285578" y="215642"/>
                    <a:pt x="285483" y="215642"/>
                    <a:pt x="285483" y="215642"/>
                  </a:cubicBezTo>
                  <a:close/>
                  <a:moveTo>
                    <a:pt x="364350" y="213832"/>
                  </a:moveTo>
                  <a:cubicBezTo>
                    <a:pt x="364350" y="213832"/>
                    <a:pt x="364350" y="213832"/>
                    <a:pt x="364350" y="213832"/>
                  </a:cubicBezTo>
                  <a:cubicBezTo>
                    <a:pt x="364350" y="213832"/>
                    <a:pt x="364350" y="213832"/>
                    <a:pt x="364350" y="213832"/>
                  </a:cubicBezTo>
                  <a:cubicBezTo>
                    <a:pt x="364254" y="213832"/>
                    <a:pt x="364350" y="213832"/>
                    <a:pt x="364350" y="213832"/>
                  </a:cubicBezTo>
                  <a:close/>
                  <a:moveTo>
                    <a:pt x="106889" y="276316"/>
                  </a:moveTo>
                  <a:cubicBezTo>
                    <a:pt x="106889" y="276506"/>
                    <a:pt x="106984" y="276697"/>
                    <a:pt x="106984" y="276888"/>
                  </a:cubicBezTo>
                  <a:cubicBezTo>
                    <a:pt x="106603" y="276792"/>
                    <a:pt x="106222" y="276602"/>
                    <a:pt x="105936" y="276506"/>
                  </a:cubicBezTo>
                  <a:cubicBezTo>
                    <a:pt x="106317" y="276411"/>
                    <a:pt x="106508" y="276411"/>
                    <a:pt x="106889" y="276316"/>
                  </a:cubicBezTo>
                  <a:close/>
                  <a:moveTo>
                    <a:pt x="207473" y="234596"/>
                  </a:moveTo>
                  <a:lnTo>
                    <a:pt x="207473" y="234596"/>
                  </a:lnTo>
                  <a:lnTo>
                    <a:pt x="207473" y="234596"/>
                  </a:lnTo>
                  <a:lnTo>
                    <a:pt x="207473" y="234596"/>
                  </a:lnTo>
                  <a:close/>
                  <a:moveTo>
                    <a:pt x="348062" y="237930"/>
                  </a:moveTo>
                  <a:cubicBezTo>
                    <a:pt x="348157" y="237645"/>
                    <a:pt x="348157" y="237359"/>
                    <a:pt x="348253" y="237073"/>
                  </a:cubicBezTo>
                  <a:lnTo>
                    <a:pt x="348253" y="237073"/>
                  </a:lnTo>
                  <a:lnTo>
                    <a:pt x="348253" y="237073"/>
                  </a:lnTo>
                  <a:cubicBezTo>
                    <a:pt x="348348" y="237073"/>
                    <a:pt x="348443" y="237073"/>
                    <a:pt x="348538" y="237073"/>
                  </a:cubicBezTo>
                  <a:cubicBezTo>
                    <a:pt x="348443" y="237645"/>
                    <a:pt x="348253" y="237930"/>
                    <a:pt x="348062" y="237930"/>
                  </a:cubicBezTo>
                  <a:close/>
                  <a:moveTo>
                    <a:pt x="313200" y="138870"/>
                  </a:moveTo>
                  <a:cubicBezTo>
                    <a:pt x="313200" y="138870"/>
                    <a:pt x="313200" y="138870"/>
                    <a:pt x="313200" y="138870"/>
                  </a:cubicBezTo>
                  <a:cubicBezTo>
                    <a:pt x="313200" y="138965"/>
                    <a:pt x="313105" y="138870"/>
                    <a:pt x="313105" y="138870"/>
                  </a:cubicBezTo>
                  <a:cubicBezTo>
                    <a:pt x="313200" y="138870"/>
                    <a:pt x="313200" y="138870"/>
                    <a:pt x="313200" y="138870"/>
                  </a:cubicBezTo>
                  <a:close/>
                  <a:moveTo>
                    <a:pt x="224999" y="40096"/>
                  </a:moveTo>
                  <a:cubicBezTo>
                    <a:pt x="224999" y="40096"/>
                    <a:pt x="224999" y="40001"/>
                    <a:pt x="224999" y="40001"/>
                  </a:cubicBezTo>
                  <a:cubicBezTo>
                    <a:pt x="225094" y="40001"/>
                    <a:pt x="225094" y="40096"/>
                    <a:pt x="225190" y="40096"/>
                  </a:cubicBezTo>
                  <a:cubicBezTo>
                    <a:pt x="225094" y="40096"/>
                    <a:pt x="224999" y="40096"/>
                    <a:pt x="224999" y="40096"/>
                  </a:cubicBezTo>
                  <a:close/>
                  <a:moveTo>
                    <a:pt x="157371" y="86769"/>
                  </a:moveTo>
                  <a:cubicBezTo>
                    <a:pt x="157371" y="86769"/>
                    <a:pt x="157371" y="86673"/>
                    <a:pt x="157371" y="86673"/>
                  </a:cubicBezTo>
                  <a:cubicBezTo>
                    <a:pt x="157371" y="86673"/>
                    <a:pt x="157371" y="86673"/>
                    <a:pt x="157371" y="86769"/>
                  </a:cubicBezTo>
                  <a:cubicBezTo>
                    <a:pt x="157467" y="86769"/>
                    <a:pt x="157371" y="86769"/>
                    <a:pt x="157371" y="86769"/>
                  </a:cubicBezTo>
                  <a:close/>
                  <a:moveTo>
                    <a:pt x="48215" y="204021"/>
                  </a:moveTo>
                  <a:lnTo>
                    <a:pt x="48215" y="204021"/>
                  </a:lnTo>
                  <a:cubicBezTo>
                    <a:pt x="48215" y="204021"/>
                    <a:pt x="48215" y="204021"/>
                    <a:pt x="48215" y="204021"/>
                  </a:cubicBezTo>
                  <a:cubicBezTo>
                    <a:pt x="48215" y="204021"/>
                    <a:pt x="48215" y="204021"/>
                    <a:pt x="48215" y="204021"/>
                  </a:cubicBezTo>
                  <a:cubicBezTo>
                    <a:pt x="48215" y="204021"/>
                    <a:pt x="48215" y="204021"/>
                    <a:pt x="48215" y="204021"/>
                  </a:cubicBezTo>
                  <a:close/>
                  <a:moveTo>
                    <a:pt x="33451" y="224976"/>
                  </a:moveTo>
                  <a:cubicBezTo>
                    <a:pt x="33165" y="224786"/>
                    <a:pt x="32785" y="224595"/>
                    <a:pt x="32308" y="224405"/>
                  </a:cubicBezTo>
                  <a:cubicBezTo>
                    <a:pt x="32308" y="224405"/>
                    <a:pt x="32308" y="224405"/>
                    <a:pt x="32308" y="224405"/>
                  </a:cubicBezTo>
                  <a:cubicBezTo>
                    <a:pt x="32785" y="224595"/>
                    <a:pt x="33165" y="224786"/>
                    <a:pt x="33451" y="224976"/>
                  </a:cubicBezTo>
                  <a:close/>
                  <a:moveTo>
                    <a:pt x="45453" y="275268"/>
                  </a:moveTo>
                  <a:lnTo>
                    <a:pt x="45453" y="275268"/>
                  </a:lnTo>
                  <a:cubicBezTo>
                    <a:pt x="45357" y="274792"/>
                    <a:pt x="45262" y="274316"/>
                    <a:pt x="45262" y="273744"/>
                  </a:cubicBezTo>
                  <a:cubicBezTo>
                    <a:pt x="45262" y="273744"/>
                    <a:pt x="45262" y="273744"/>
                    <a:pt x="45357" y="273744"/>
                  </a:cubicBezTo>
                  <a:cubicBezTo>
                    <a:pt x="45167" y="274316"/>
                    <a:pt x="45072" y="274887"/>
                    <a:pt x="45453" y="275268"/>
                  </a:cubicBezTo>
                  <a:close/>
                  <a:moveTo>
                    <a:pt x="202901" y="248122"/>
                  </a:moveTo>
                  <a:cubicBezTo>
                    <a:pt x="202996" y="248122"/>
                    <a:pt x="202996" y="248122"/>
                    <a:pt x="203091" y="248122"/>
                  </a:cubicBezTo>
                  <a:cubicBezTo>
                    <a:pt x="202996" y="248122"/>
                    <a:pt x="202996" y="248217"/>
                    <a:pt x="202901" y="248122"/>
                  </a:cubicBezTo>
                  <a:cubicBezTo>
                    <a:pt x="202901" y="248217"/>
                    <a:pt x="202901" y="248122"/>
                    <a:pt x="202901" y="248122"/>
                  </a:cubicBezTo>
                  <a:close/>
                  <a:moveTo>
                    <a:pt x="359111" y="222881"/>
                  </a:moveTo>
                  <a:cubicBezTo>
                    <a:pt x="359111" y="222786"/>
                    <a:pt x="359111" y="222690"/>
                    <a:pt x="359111" y="222690"/>
                  </a:cubicBezTo>
                  <a:cubicBezTo>
                    <a:pt x="359968" y="222309"/>
                    <a:pt x="360540" y="222500"/>
                    <a:pt x="361016" y="222881"/>
                  </a:cubicBezTo>
                  <a:cubicBezTo>
                    <a:pt x="360540" y="223071"/>
                    <a:pt x="359873" y="223071"/>
                    <a:pt x="359111" y="222881"/>
                  </a:cubicBezTo>
                  <a:close/>
                  <a:moveTo>
                    <a:pt x="381876" y="235549"/>
                  </a:moveTo>
                  <a:cubicBezTo>
                    <a:pt x="381781" y="235549"/>
                    <a:pt x="381781" y="235454"/>
                    <a:pt x="381685" y="235358"/>
                  </a:cubicBezTo>
                  <a:cubicBezTo>
                    <a:pt x="381685" y="235358"/>
                    <a:pt x="381781" y="235358"/>
                    <a:pt x="381876" y="235263"/>
                  </a:cubicBezTo>
                  <a:cubicBezTo>
                    <a:pt x="381876" y="235454"/>
                    <a:pt x="381876" y="235454"/>
                    <a:pt x="381876" y="235549"/>
                  </a:cubicBezTo>
                  <a:lnTo>
                    <a:pt x="381876" y="235549"/>
                  </a:lnTo>
                  <a:close/>
                  <a:moveTo>
                    <a:pt x="238524" y="44573"/>
                  </a:moveTo>
                  <a:cubicBezTo>
                    <a:pt x="238524" y="44573"/>
                    <a:pt x="238524" y="44573"/>
                    <a:pt x="238524" y="44573"/>
                  </a:cubicBezTo>
                  <a:cubicBezTo>
                    <a:pt x="238524" y="44478"/>
                    <a:pt x="238524" y="44478"/>
                    <a:pt x="238524" y="44478"/>
                  </a:cubicBezTo>
                  <a:cubicBezTo>
                    <a:pt x="238524" y="44478"/>
                    <a:pt x="238524" y="44478"/>
                    <a:pt x="238524" y="44573"/>
                  </a:cubicBezTo>
                  <a:cubicBezTo>
                    <a:pt x="238620" y="44573"/>
                    <a:pt x="238524" y="44573"/>
                    <a:pt x="238524" y="44573"/>
                  </a:cubicBezTo>
                  <a:close/>
                  <a:moveTo>
                    <a:pt x="196233" y="19998"/>
                  </a:moveTo>
                  <a:cubicBezTo>
                    <a:pt x="196233" y="19903"/>
                    <a:pt x="196233" y="19903"/>
                    <a:pt x="196233" y="19998"/>
                  </a:cubicBezTo>
                  <a:cubicBezTo>
                    <a:pt x="196233" y="19903"/>
                    <a:pt x="196233" y="19903"/>
                    <a:pt x="196233" y="19998"/>
                  </a:cubicBezTo>
                  <a:cubicBezTo>
                    <a:pt x="196233" y="19903"/>
                    <a:pt x="196233" y="19998"/>
                    <a:pt x="196233" y="19998"/>
                  </a:cubicBezTo>
                  <a:close/>
                  <a:moveTo>
                    <a:pt x="189757" y="19236"/>
                  </a:moveTo>
                  <a:cubicBezTo>
                    <a:pt x="189757" y="19236"/>
                    <a:pt x="189757" y="19236"/>
                    <a:pt x="189757" y="19236"/>
                  </a:cubicBezTo>
                  <a:cubicBezTo>
                    <a:pt x="189757" y="19236"/>
                    <a:pt x="189757" y="19236"/>
                    <a:pt x="189757" y="19236"/>
                  </a:cubicBezTo>
                  <a:cubicBezTo>
                    <a:pt x="189757" y="19331"/>
                    <a:pt x="189661" y="19331"/>
                    <a:pt x="189661" y="19331"/>
                  </a:cubicBezTo>
                  <a:cubicBezTo>
                    <a:pt x="189471" y="19331"/>
                    <a:pt x="189185" y="19236"/>
                    <a:pt x="188995" y="19236"/>
                  </a:cubicBezTo>
                  <a:cubicBezTo>
                    <a:pt x="189280" y="19331"/>
                    <a:pt x="189471" y="19236"/>
                    <a:pt x="189757" y="19236"/>
                  </a:cubicBezTo>
                  <a:close/>
                  <a:moveTo>
                    <a:pt x="157181" y="62670"/>
                  </a:moveTo>
                  <a:cubicBezTo>
                    <a:pt x="157181" y="62670"/>
                    <a:pt x="157181" y="62670"/>
                    <a:pt x="157181" y="62670"/>
                  </a:cubicBezTo>
                  <a:cubicBezTo>
                    <a:pt x="157181" y="62670"/>
                    <a:pt x="157181" y="62670"/>
                    <a:pt x="157181" y="62670"/>
                  </a:cubicBezTo>
                  <a:cubicBezTo>
                    <a:pt x="157181" y="62670"/>
                    <a:pt x="157181" y="62670"/>
                    <a:pt x="157181" y="62670"/>
                  </a:cubicBezTo>
                  <a:close/>
                  <a:moveTo>
                    <a:pt x="92602" y="143156"/>
                  </a:moveTo>
                  <a:cubicBezTo>
                    <a:pt x="92506" y="143061"/>
                    <a:pt x="92506" y="142966"/>
                    <a:pt x="92411" y="142966"/>
                  </a:cubicBezTo>
                  <a:cubicBezTo>
                    <a:pt x="92506" y="142966"/>
                    <a:pt x="92602" y="142871"/>
                    <a:pt x="92697" y="142871"/>
                  </a:cubicBezTo>
                  <a:cubicBezTo>
                    <a:pt x="92697" y="142966"/>
                    <a:pt x="92697" y="143061"/>
                    <a:pt x="92602" y="143156"/>
                  </a:cubicBezTo>
                  <a:close/>
                  <a:moveTo>
                    <a:pt x="59931" y="184590"/>
                  </a:moveTo>
                  <a:cubicBezTo>
                    <a:pt x="59931" y="184590"/>
                    <a:pt x="59931" y="184590"/>
                    <a:pt x="59931" y="184590"/>
                  </a:cubicBezTo>
                  <a:cubicBezTo>
                    <a:pt x="59931" y="184590"/>
                    <a:pt x="59931" y="184590"/>
                    <a:pt x="59931" y="184590"/>
                  </a:cubicBezTo>
                  <a:cubicBezTo>
                    <a:pt x="59931" y="184590"/>
                    <a:pt x="59931" y="184590"/>
                    <a:pt x="59931" y="184590"/>
                  </a:cubicBezTo>
                  <a:close/>
                  <a:moveTo>
                    <a:pt x="34880" y="212403"/>
                  </a:moveTo>
                  <a:cubicBezTo>
                    <a:pt x="34880" y="212308"/>
                    <a:pt x="34785" y="212308"/>
                    <a:pt x="34785" y="212213"/>
                  </a:cubicBezTo>
                  <a:cubicBezTo>
                    <a:pt x="34880" y="212308"/>
                    <a:pt x="34880" y="212308"/>
                    <a:pt x="34880" y="212403"/>
                  </a:cubicBezTo>
                  <a:cubicBezTo>
                    <a:pt x="34880" y="212403"/>
                    <a:pt x="34880" y="212403"/>
                    <a:pt x="34880" y="212403"/>
                  </a:cubicBezTo>
                  <a:close/>
                  <a:moveTo>
                    <a:pt x="16306" y="274697"/>
                  </a:moveTo>
                  <a:lnTo>
                    <a:pt x="16306" y="274697"/>
                  </a:lnTo>
                  <a:cubicBezTo>
                    <a:pt x="16306" y="274792"/>
                    <a:pt x="16306" y="274887"/>
                    <a:pt x="16306" y="274982"/>
                  </a:cubicBezTo>
                  <a:cubicBezTo>
                    <a:pt x="16211" y="274887"/>
                    <a:pt x="16020" y="274792"/>
                    <a:pt x="15925" y="274792"/>
                  </a:cubicBezTo>
                  <a:cubicBezTo>
                    <a:pt x="16116" y="274792"/>
                    <a:pt x="16211" y="274697"/>
                    <a:pt x="16306" y="274697"/>
                  </a:cubicBezTo>
                  <a:close/>
                  <a:moveTo>
                    <a:pt x="100603" y="288508"/>
                  </a:moveTo>
                  <a:cubicBezTo>
                    <a:pt x="100603" y="288603"/>
                    <a:pt x="100603" y="288603"/>
                    <a:pt x="100603" y="288698"/>
                  </a:cubicBezTo>
                  <a:cubicBezTo>
                    <a:pt x="100507" y="288603"/>
                    <a:pt x="100412" y="288603"/>
                    <a:pt x="100317" y="288508"/>
                  </a:cubicBezTo>
                  <a:cubicBezTo>
                    <a:pt x="100412" y="288508"/>
                    <a:pt x="100507" y="288508"/>
                    <a:pt x="100603" y="288508"/>
                  </a:cubicBezTo>
                  <a:close/>
                  <a:moveTo>
                    <a:pt x="100126" y="285460"/>
                  </a:moveTo>
                  <a:cubicBezTo>
                    <a:pt x="100126" y="285460"/>
                    <a:pt x="100126" y="285365"/>
                    <a:pt x="100126" y="285365"/>
                  </a:cubicBezTo>
                  <a:cubicBezTo>
                    <a:pt x="100126" y="285365"/>
                    <a:pt x="100221" y="285365"/>
                    <a:pt x="100221" y="285460"/>
                  </a:cubicBezTo>
                  <a:cubicBezTo>
                    <a:pt x="100221" y="285460"/>
                    <a:pt x="100221" y="285460"/>
                    <a:pt x="100126" y="285460"/>
                  </a:cubicBezTo>
                  <a:close/>
                  <a:moveTo>
                    <a:pt x="202520" y="256218"/>
                  </a:moveTo>
                  <a:cubicBezTo>
                    <a:pt x="202520" y="256313"/>
                    <a:pt x="202520" y="256313"/>
                    <a:pt x="202520" y="256218"/>
                  </a:cubicBezTo>
                  <a:cubicBezTo>
                    <a:pt x="202520" y="256313"/>
                    <a:pt x="202520" y="256313"/>
                    <a:pt x="202520" y="256218"/>
                  </a:cubicBezTo>
                  <a:cubicBezTo>
                    <a:pt x="202520" y="256313"/>
                    <a:pt x="202520" y="256313"/>
                    <a:pt x="202520" y="256218"/>
                  </a:cubicBezTo>
                  <a:close/>
                  <a:moveTo>
                    <a:pt x="315106" y="128869"/>
                  </a:moveTo>
                  <a:cubicBezTo>
                    <a:pt x="315106" y="128774"/>
                    <a:pt x="315106" y="128774"/>
                    <a:pt x="315106" y="128679"/>
                  </a:cubicBezTo>
                  <a:cubicBezTo>
                    <a:pt x="315201" y="128679"/>
                    <a:pt x="315296" y="128583"/>
                    <a:pt x="315391" y="128583"/>
                  </a:cubicBezTo>
                  <a:cubicBezTo>
                    <a:pt x="315201" y="128679"/>
                    <a:pt x="315201" y="128869"/>
                    <a:pt x="315106" y="128869"/>
                  </a:cubicBezTo>
                  <a:close/>
                  <a:moveTo>
                    <a:pt x="228333" y="29904"/>
                  </a:moveTo>
                  <a:cubicBezTo>
                    <a:pt x="228333" y="29904"/>
                    <a:pt x="228333" y="29904"/>
                    <a:pt x="228333" y="29904"/>
                  </a:cubicBezTo>
                  <a:cubicBezTo>
                    <a:pt x="228333" y="29904"/>
                    <a:pt x="228333" y="29809"/>
                    <a:pt x="228333" y="29904"/>
                  </a:cubicBezTo>
                  <a:cubicBezTo>
                    <a:pt x="228333" y="29809"/>
                    <a:pt x="228333" y="29904"/>
                    <a:pt x="228333" y="29904"/>
                  </a:cubicBezTo>
                  <a:close/>
                  <a:moveTo>
                    <a:pt x="176803" y="30476"/>
                  </a:moveTo>
                  <a:cubicBezTo>
                    <a:pt x="176803" y="30571"/>
                    <a:pt x="176803" y="30666"/>
                    <a:pt x="176803" y="30762"/>
                  </a:cubicBezTo>
                  <a:cubicBezTo>
                    <a:pt x="176707" y="30666"/>
                    <a:pt x="176707" y="30666"/>
                    <a:pt x="176612" y="30666"/>
                  </a:cubicBezTo>
                  <a:cubicBezTo>
                    <a:pt x="176707" y="30666"/>
                    <a:pt x="176707" y="30571"/>
                    <a:pt x="176803" y="30476"/>
                  </a:cubicBezTo>
                  <a:close/>
                  <a:moveTo>
                    <a:pt x="154895" y="69338"/>
                  </a:moveTo>
                  <a:cubicBezTo>
                    <a:pt x="154895" y="69338"/>
                    <a:pt x="154895" y="69338"/>
                    <a:pt x="154895" y="69338"/>
                  </a:cubicBezTo>
                  <a:lnTo>
                    <a:pt x="154895" y="69338"/>
                  </a:lnTo>
                  <a:lnTo>
                    <a:pt x="154895" y="69338"/>
                  </a:lnTo>
                  <a:cubicBezTo>
                    <a:pt x="154895" y="69433"/>
                    <a:pt x="154895" y="69338"/>
                    <a:pt x="154895" y="69338"/>
                  </a:cubicBezTo>
                  <a:cubicBezTo>
                    <a:pt x="154895" y="69338"/>
                    <a:pt x="154895" y="69338"/>
                    <a:pt x="154895" y="69338"/>
                  </a:cubicBezTo>
                  <a:close/>
                  <a:moveTo>
                    <a:pt x="24688" y="218404"/>
                  </a:moveTo>
                  <a:cubicBezTo>
                    <a:pt x="24688" y="218404"/>
                    <a:pt x="24688" y="218404"/>
                    <a:pt x="24688" y="218404"/>
                  </a:cubicBezTo>
                  <a:cubicBezTo>
                    <a:pt x="24974" y="218213"/>
                    <a:pt x="25069" y="217928"/>
                    <a:pt x="25260" y="217642"/>
                  </a:cubicBezTo>
                  <a:lnTo>
                    <a:pt x="25260" y="217642"/>
                  </a:lnTo>
                  <a:cubicBezTo>
                    <a:pt x="25069" y="217928"/>
                    <a:pt x="24879" y="218213"/>
                    <a:pt x="24688" y="218404"/>
                  </a:cubicBezTo>
                  <a:close/>
                  <a:moveTo>
                    <a:pt x="18592" y="222881"/>
                  </a:moveTo>
                  <a:cubicBezTo>
                    <a:pt x="18497" y="222881"/>
                    <a:pt x="18497" y="222881"/>
                    <a:pt x="18402" y="222786"/>
                  </a:cubicBezTo>
                  <a:cubicBezTo>
                    <a:pt x="18497" y="222786"/>
                    <a:pt x="18497" y="222786"/>
                    <a:pt x="18592" y="222881"/>
                  </a:cubicBezTo>
                  <a:cubicBezTo>
                    <a:pt x="18592" y="222786"/>
                    <a:pt x="18592" y="222786"/>
                    <a:pt x="18592" y="222881"/>
                  </a:cubicBezTo>
                  <a:close/>
                  <a:moveTo>
                    <a:pt x="13639" y="266981"/>
                  </a:moveTo>
                  <a:cubicBezTo>
                    <a:pt x="13639" y="266981"/>
                    <a:pt x="13639" y="266981"/>
                    <a:pt x="13639" y="266981"/>
                  </a:cubicBezTo>
                  <a:cubicBezTo>
                    <a:pt x="13639" y="266981"/>
                    <a:pt x="13639" y="266981"/>
                    <a:pt x="13639" y="266981"/>
                  </a:cubicBezTo>
                  <a:cubicBezTo>
                    <a:pt x="13639" y="266981"/>
                    <a:pt x="13639" y="266981"/>
                    <a:pt x="13639" y="266981"/>
                  </a:cubicBezTo>
                  <a:close/>
                  <a:moveTo>
                    <a:pt x="65074" y="298509"/>
                  </a:moveTo>
                  <a:cubicBezTo>
                    <a:pt x="65074" y="298509"/>
                    <a:pt x="65074" y="298605"/>
                    <a:pt x="64979" y="298605"/>
                  </a:cubicBezTo>
                  <a:cubicBezTo>
                    <a:pt x="64884" y="298509"/>
                    <a:pt x="64884" y="298509"/>
                    <a:pt x="64884" y="298414"/>
                  </a:cubicBezTo>
                  <a:cubicBezTo>
                    <a:pt x="64979" y="298509"/>
                    <a:pt x="64979" y="298509"/>
                    <a:pt x="65074" y="298509"/>
                  </a:cubicBezTo>
                  <a:close/>
                  <a:moveTo>
                    <a:pt x="110032" y="298509"/>
                  </a:moveTo>
                  <a:cubicBezTo>
                    <a:pt x="110032" y="298605"/>
                    <a:pt x="110032" y="298605"/>
                    <a:pt x="110032" y="298700"/>
                  </a:cubicBezTo>
                  <a:cubicBezTo>
                    <a:pt x="109937" y="298700"/>
                    <a:pt x="109937" y="298605"/>
                    <a:pt x="109842" y="298605"/>
                  </a:cubicBezTo>
                  <a:cubicBezTo>
                    <a:pt x="110032" y="298509"/>
                    <a:pt x="110032" y="298509"/>
                    <a:pt x="110032" y="298509"/>
                  </a:cubicBezTo>
                  <a:close/>
                  <a:moveTo>
                    <a:pt x="317677" y="283364"/>
                  </a:moveTo>
                  <a:cubicBezTo>
                    <a:pt x="317677" y="283364"/>
                    <a:pt x="317677" y="283364"/>
                    <a:pt x="317677" y="283364"/>
                  </a:cubicBezTo>
                  <a:cubicBezTo>
                    <a:pt x="317677" y="283364"/>
                    <a:pt x="317677" y="283364"/>
                    <a:pt x="317677" y="283364"/>
                  </a:cubicBezTo>
                  <a:cubicBezTo>
                    <a:pt x="317677" y="283364"/>
                    <a:pt x="317677" y="283364"/>
                    <a:pt x="317677" y="283364"/>
                  </a:cubicBezTo>
                  <a:close/>
                  <a:moveTo>
                    <a:pt x="328441" y="287365"/>
                  </a:moveTo>
                  <a:cubicBezTo>
                    <a:pt x="328631" y="287460"/>
                    <a:pt x="328726" y="287651"/>
                    <a:pt x="328821" y="287746"/>
                  </a:cubicBezTo>
                  <a:cubicBezTo>
                    <a:pt x="328726" y="287555"/>
                    <a:pt x="328631" y="287460"/>
                    <a:pt x="328441" y="287365"/>
                  </a:cubicBezTo>
                  <a:close/>
                  <a:moveTo>
                    <a:pt x="351110" y="268982"/>
                  </a:moveTo>
                  <a:lnTo>
                    <a:pt x="351110" y="268982"/>
                  </a:lnTo>
                  <a:cubicBezTo>
                    <a:pt x="351110" y="268982"/>
                    <a:pt x="351110" y="268982"/>
                    <a:pt x="351110" y="268982"/>
                  </a:cubicBezTo>
                  <a:cubicBezTo>
                    <a:pt x="351110" y="268982"/>
                    <a:pt x="351110" y="268982"/>
                    <a:pt x="351110" y="268982"/>
                  </a:cubicBezTo>
                  <a:close/>
                  <a:moveTo>
                    <a:pt x="362254" y="267458"/>
                  </a:moveTo>
                  <a:cubicBezTo>
                    <a:pt x="362826" y="267553"/>
                    <a:pt x="363111" y="267839"/>
                    <a:pt x="363397" y="268220"/>
                  </a:cubicBezTo>
                  <a:cubicBezTo>
                    <a:pt x="363111" y="268220"/>
                    <a:pt x="362731" y="268124"/>
                    <a:pt x="362349" y="268029"/>
                  </a:cubicBezTo>
                  <a:cubicBezTo>
                    <a:pt x="362254" y="267839"/>
                    <a:pt x="362254" y="267648"/>
                    <a:pt x="362254" y="267458"/>
                  </a:cubicBezTo>
                  <a:close/>
                  <a:moveTo>
                    <a:pt x="250050" y="46192"/>
                  </a:moveTo>
                  <a:cubicBezTo>
                    <a:pt x="250050" y="46192"/>
                    <a:pt x="250050" y="46097"/>
                    <a:pt x="250050" y="46097"/>
                  </a:cubicBezTo>
                  <a:cubicBezTo>
                    <a:pt x="250050" y="46097"/>
                    <a:pt x="250145" y="46192"/>
                    <a:pt x="250145" y="46192"/>
                  </a:cubicBezTo>
                  <a:cubicBezTo>
                    <a:pt x="250145" y="46097"/>
                    <a:pt x="250050" y="46097"/>
                    <a:pt x="250050" y="46192"/>
                  </a:cubicBezTo>
                  <a:close/>
                  <a:moveTo>
                    <a:pt x="192804" y="301272"/>
                  </a:moveTo>
                  <a:cubicBezTo>
                    <a:pt x="192804" y="301272"/>
                    <a:pt x="192804" y="301272"/>
                    <a:pt x="192804" y="301272"/>
                  </a:cubicBezTo>
                  <a:lnTo>
                    <a:pt x="192804" y="301272"/>
                  </a:lnTo>
                  <a:cubicBezTo>
                    <a:pt x="192804" y="301272"/>
                    <a:pt x="192804" y="301272"/>
                    <a:pt x="192804" y="301272"/>
                  </a:cubicBezTo>
                  <a:close/>
                  <a:moveTo>
                    <a:pt x="280244" y="303367"/>
                  </a:moveTo>
                  <a:cubicBezTo>
                    <a:pt x="280244" y="303367"/>
                    <a:pt x="280244" y="303272"/>
                    <a:pt x="280244" y="303367"/>
                  </a:cubicBezTo>
                  <a:cubicBezTo>
                    <a:pt x="280244" y="303367"/>
                    <a:pt x="280244" y="303367"/>
                    <a:pt x="280244" y="303367"/>
                  </a:cubicBezTo>
                  <a:cubicBezTo>
                    <a:pt x="280244" y="303367"/>
                    <a:pt x="280244" y="303367"/>
                    <a:pt x="280244" y="303367"/>
                  </a:cubicBezTo>
                  <a:close/>
                  <a:moveTo>
                    <a:pt x="301199" y="306796"/>
                  </a:moveTo>
                  <a:cubicBezTo>
                    <a:pt x="301294" y="306605"/>
                    <a:pt x="301485" y="306320"/>
                    <a:pt x="301580" y="306129"/>
                  </a:cubicBezTo>
                  <a:cubicBezTo>
                    <a:pt x="301580" y="306320"/>
                    <a:pt x="301580" y="306510"/>
                    <a:pt x="301675" y="306701"/>
                  </a:cubicBezTo>
                  <a:cubicBezTo>
                    <a:pt x="301485" y="306701"/>
                    <a:pt x="301390" y="306796"/>
                    <a:pt x="301199" y="306796"/>
                  </a:cubicBezTo>
                  <a:close/>
                  <a:moveTo>
                    <a:pt x="141274" y="64671"/>
                  </a:moveTo>
                  <a:cubicBezTo>
                    <a:pt x="141274" y="64766"/>
                    <a:pt x="141274" y="64861"/>
                    <a:pt x="141274" y="64956"/>
                  </a:cubicBezTo>
                  <a:lnTo>
                    <a:pt x="141274" y="64956"/>
                  </a:lnTo>
                  <a:lnTo>
                    <a:pt x="141274" y="64956"/>
                  </a:lnTo>
                  <a:cubicBezTo>
                    <a:pt x="141274" y="64956"/>
                    <a:pt x="141274" y="64956"/>
                    <a:pt x="141274" y="64956"/>
                  </a:cubicBezTo>
                  <a:cubicBezTo>
                    <a:pt x="141274" y="64956"/>
                    <a:pt x="141274" y="64956"/>
                    <a:pt x="141274" y="64956"/>
                  </a:cubicBezTo>
                  <a:cubicBezTo>
                    <a:pt x="141179" y="64956"/>
                    <a:pt x="141179" y="64956"/>
                    <a:pt x="141084" y="64861"/>
                  </a:cubicBezTo>
                  <a:cubicBezTo>
                    <a:pt x="141179" y="64766"/>
                    <a:pt x="141179" y="64671"/>
                    <a:pt x="141274" y="64671"/>
                  </a:cubicBezTo>
                  <a:close/>
                  <a:moveTo>
                    <a:pt x="90030" y="135155"/>
                  </a:moveTo>
                  <a:lnTo>
                    <a:pt x="90030" y="135155"/>
                  </a:lnTo>
                  <a:cubicBezTo>
                    <a:pt x="90030" y="135155"/>
                    <a:pt x="90030" y="135155"/>
                    <a:pt x="90030" y="135155"/>
                  </a:cubicBezTo>
                  <a:cubicBezTo>
                    <a:pt x="90030" y="135155"/>
                    <a:pt x="90030" y="135155"/>
                    <a:pt x="90030" y="135155"/>
                  </a:cubicBezTo>
                  <a:close/>
                  <a:moveTo>
                    <a:pt x="60407" y="300700"/>
                  </a:moveTo>
                  <a:cubicBezTo>
                    <a:pt x="60407" y="300700"/>
                    <a:pt x="60502" y="300795"/>
                    <a:pt x="60502" y="300795"/>
                  </a:cubicBezTo>
                  <a:cubicBezTo>
                    <a:pt x="60502" y="300795"/>
                    <a:pt x="60407" y="300795"/>
                    <a:pt x="60407" y="300795"/>
                  </a:cubicBezTo>
                  <a:cubicBezTo>
                    <a:pt x="60312" y="300795"/>
                    <a:pt x="60312" y="300795"/>
                    <a:pt x="60407" y="300700"/>
                  </a:cubicBezTo>
                  <a:close/>
                  <a:moveTo>
                    <a:pt x="288816" y="261743"/>
                  </a:moveTo>
                  <a:lnTo>
                    <a:pt x="288816" y="261743"/>
                  </a:lnTo>
                  <a:cubicBezTo>
                    <a:pt x="288816" y="261743"/>
                    <a:pt x="288816" y="261743"/>
                    <a:pt x="288816" y="261743"/>
                  </a:cubicBezTo>
                  <a:cubicBezTo>
                    <a:pt x="288816" y="261743"/>
                    <a:pt x="288816" y="261743"/>
                    <a:pt x="288816" y="261743"/>
                  </a:cubicBezTo>
                  <a:cubicBezTo>
                    <a:pt x="288816" y="261838"/>
                    <a:pt x="288816" y="261933"/>
                    <a:pt x="288816" y="262029"/>
                  </a:cubicBezTo>
                  <a:cubicBezTo>
                    <a:pt x="288721" y="261933"/>
                    <a:pt x="288721" y="261838"/>
                    <a:pt x="288626" y="261743"/>
                  </a:cubicBezTo>
                  <a:cubicBezTo>
                    <a:pt x="288721" y="261743"/>
                    <a:pt x="288721" y="261743"/>
                    <a:pt x="288816" y="261743"/>
                  </a:cubicBezTo>
                  <a:close/>
                  <a:moveTo>
                    <a:pt x="319011" y="292889"/>
                  </a:moveTo>
                  <a:cubicBezTo>
                    <a:pt x="319011" y="292889"/>
                    <a:pt x="319011" y="292889"/>
                    <a:pt x="319011" y="292889"/>
                  </a:cubicBezTo>
                  <a:cubicBezTo>
                    <a:pt x="319106" y="292889"/>
                    <a:pt x="319106" y="292889"/>
                    <a:pt x="319011" y="292889"/>
                  </a:cubicBezTo>
                  <a:cubicBezTo>
                    <a:pt x="319106" y="292985"/>
                    <a:pt x="319106" y="292985"/>
                    <a:pt x="319011" y="292889"/>
                  </a:cubicBezTo>
                  <a:cubicBezTo>
                    <a:pt x="319106" y="292985"/>
                    <a:pt x="319106" y="292985"/>
                    <a:pt x="319011" y="292889"/>
                  </a:cubicBezTo>
                  <a:lnTo>
                    <a:pt x="319011" y="292889"/>
                  </a:lnTo>
                  <a:lnTo>
                    <a:pt x="319011" y="292889"/>
                  </a:lnTo>
                  <a:close/>
                  <a:moveTo>
                    <a:pt x="329203" y="307463"/>
                  </a:moveTo>
                  <a:cubicBezTo>
                    <a:pt x="329298" y="307463"/>
                    <a:pt x="329298" y="307558"/>
                    <a:pt x="329298" y="307558"/>
                  </a:cubicBezTo>
                  <a:cubicBezTo>
                    <a:pt x="329298" y="307558"/>
                    <a:pt x="329203" y="307558"/>
                    <a:pt x="329203" y="307558"/>
                  </a:cubicBezTo>
                  <a:cubicBezTo>
                    <a:pt x="329203" y="307558"/>
                    <a:pt x="329203" y="307558"/>
                    <a:pt x="329203" y="307463"/>
                  </a:cubicBezTo>
                  <a:close/>
                  <a:moveTo>
                    <a:pt x="330727" y="307082"/>
                  </a:moveTo>
                  <a:cubicBezTo>
                    <a:pt x="330727" y="307177"/>
                    <a:pt x="330727" y="307272"/>
                    <a:pt x="330727" y="307367"/>
                  </a:cubicBezTo>
                  <a:cubicBezTo>
                    <a:pt x="330631" y="307367"/>
                    <a:pt x="330536" y="307367"/>
                    <a:pt x="330441" y="307367"/>
                  </a:cubicBezTo>
                  <a:cubicBezTo>
                    <a:pt x="330631" y="307367"/>
                    <a:pt x="330631" y="307177"/>
                    <a:pt x="330727" y="307082"/>
                  </a:cubicBezTo>
                  <a:close/>
                  <a:moveTo>
                    <a:pt x="340728" y="297938"/>
                  </a:moveTo>
                  <a:lnTo>
                    <a:pt x="340728" y="297938"/>
                  </a:lnTo>
                  <a:cubicBezTo>
                    <a:pt x="340728" y="297938"/>
                    <a:pt x="340823" y="297938"/>
                    <a:pt x="340728" y="297938"/>
                  </a:cubicBezTo>
                  <a:cubicBezTo>
                    <a:pt x="340823" y="297938"/>
                    <a:pt x="340728" y="297938"/>
                    <a:pt x="340728" y="297938"/>
                  </a:cubicBezTo>
                  <a:cubicBezTo>
                    <a:pt x="340728" y="297938"/>
                    <a:pt x="340728" y="297938"/>
                    <a:pt x="340728" y="297938"/>
                  </a:cubicBezTo>
                  <a:lnTo>
                    <a:pt x="340728" y="297938"/>
                  </a:lnTo>
                  <a:close/>
                  <a:moveTo>
                    <a:pt x="397306" y="239930"/>
                  </a:moveTo>
                  <a:cubicBezTo>
                    <a:pt x="397306" y="239930"/>
                    <a:pt x="397306" y="239930"/>
                    <a:pt x="397306" y="239930"/>
                  </a:cubicBezTo>
                  <a:cubicBezTo>
                    <a:pt x="397306" y="239930"/>
                    <a:pt x="397306" y="239930"/>
                    <a:pt x="397306" y="239930"/>
                  </a:cubicBezTo>
                  <a:close/>
                  <a:moveTo>
                    <a:pt x="397687" y="222023"/>
                  </a:moveTo>
                  <a:lnTo>
                    <a:pt x="397687" y="222023"/>
                  </a:lnTo>
                  <a:cubicBezTo>
                    <a:pt x="397687" y="222023"/>
                    <a:pt x="397782" y="221928"/>
                    <a:pt x="397687" y="221833"/>
                  </a:cubicBezTo>
                  <a:cubicBezTo>
                    <a:pt x="397687" y="221833"/>
                    <a:pt x="397687" y="221928"/>
                    <a:pt x="397782" y="221928"/>
                  </a:cubicBezTo>
                  <a:cubicBezTo>
                    <a:pt x="397782" y="221928"/>
                    <a:pt x="397782" y="222023"/>
                    <a:pt x="397687" y="222023"/>
                  </a:cubicBezTo>
                  <a:cubicBezTo>
                    <a:pt x="397687" y="222023"/>
                    <a:pt x="397687" y="222023"/>
                    <a:pt x="397687" y="222023"/>
                  </a:cubicBezTo>
                  <a:cubicBezTo>
                    <a:pt x="397687" y="222023"/>
                    <a:pt x="397687" y="222023"/>
                    <a:pt x="397687" y="222023"/>
                  </a:cubicBezTo>
                  <a:close/>
                  <a:moveTo>
                    <a:pt x="199662" y="9806"/>
                  </a:moveTo>
                  <a:cubicBezTo>
                    <a:pt x="199662" y="9806"/>
                    <a:pt x="199662" y="9711"/>
                    <a:pt x="199662" y="9806"/>
                  </a:cubicBezTo>
                  <a:cubicBezTo>
                    <a:pt x="199662" y="9711"/>
                    <a:pt x="199662" y="9806"/>
                    <a:pt x="199662" y="9806"/>
                  </a:cubicBezTo>
                  <a:cubicBezTo>
                    <a:pt x="199662" y="9806"/>
                    <a:pt x="199662" y="9806"/>
                    <a:pt x="199662" y="9806"/>
                  </a:cubicBezTo>
                  <a:close/>
                  <a:moveTo>
                    <a:pt x="134797" y="64480"/>
                  </a:moveTo>
                  <a:cubicBezTo>
                    <a:pt x="134892" y="64956"/>
                    <a:pt x="134892" y="65432"/>
                    <a:pt x="134988" y="65813"/>
                  </a:cubicBezTo>
                  <a:cubicBezTo>
                    <a:pt x="134892" y="65813"/>
                    <a:pt x="134892" y="65813"/>
                    <a:pt x="134797" y="65813"/>
                  </a:cubicBezTo>
                  <a:cubicBezTo>
                    <a:pt x="135083" y="65337"/>
                    <a:pt x="135083" y="64861"/>
                    <a:pt x="134797" y="64480"/>
                  </a:cubicBezTo>
                  <a:cubicBezTo>
                    <a:pt x="134797" y="64385"/>
                    <a:pt x="134797" y="64385"/>
                    <a:pt x="134797" y="64480"/>
                  </a:cubicBezTo>
                  <a:close/>
                  <a:moveTo>
                    <a:pt x="89935" y="134965"/>
                  </a:moveTo>
                  <a:cubicBezTo>
                    <a:pt x="89935" y="134965"/>
                    <a:pt x="89935" y="135060"/>
                    <a:pt x="89935" y="135060"/>
                  </a:cubicBezTo>
                  <a:cubicBezTo>
                    <a:pt x="89935" y="135060"/>
                    <a:pt x="89935" y="135060"/>
                    <a:pt x="89839" y="135060"/>
                  </a:cubicBezTo>
                  <a:cubicBezTo>
                    <a:pt x="89935" y="135060"/>
                    <a:pt x="89935" y="135060"/>
                    <a:pt x="89935" y="134965"/>
                  </a:cubicBezTo>
                  <a:close/>
                  <a:moveTo>
                    <a:pt x="5162" y="241645"/>
                  </a:moveTo>
                  <a:cubicBezTo>
                    <a:pt x="5162" y="241836"/>
                    <a:pt x="5162" y="242026"/>
                    <a:pt x="5162" y="242216"/>
                  </a:cubicBezTo>
                  <a:cubicBezTo>
                    <a:pt x="5162" y="242216"/>
                    <a:pt x="5162" y="242216"/>
                    <a:pt x="5162" y="242216"/>
                  </a:cubicBezTo>
                  <a:cubicBezTo>
                    <a:pt x="5353" y="241931"/>
                    <a:pt x="5162" y="241836"/>
                    <a:pt x="5162" y="241645"/>
                  </a:cubicBezTo>
                  <a:close/>
                  <a:moveTo>
                    <a:pt x="86791" y="316321"/>
                  </a:moveTo>
                  <a:cubicBezTo>
                    <a:pt x="86791" y="316321"/>
                    <a:pt x="86791" y="316321"/>
                    <a:pt x="86791" y="316321"/>
                  </a:cubicBezTo>
                  <a:cubicBezTo>
                    <a:pt x="86791" y="316416"/>
                    <a:pt x="86791" y="316416"/>
                    <a:pt x="86791" y="316321"/>
                  </a:cubicBezTo>
                  <a:cubicBezTo>
                    <a:pt x="86791" y="316321"/>
                    <a:pt x="86791" y="316321"/>
                    <a:pt x="86791" y="316321"/>
                  </a:cubicBezTo>
                  <a:close/>
                  <a:moveTo>
                    <a:pt x="172611" y="318607"/>
                  </a:moveTo>
                  <a:cubicBezTo>
                    <a:pt x="172611" y="318702"/>
                    <a:pt x="172611" y="318797"/>
                    <a:pt x="172611" y="318893"/>
                  </a:cubicBezTo>
                  <a:cubicBezTo>
                    <a:pt x="172516" y="318797"/>
                    <a:pt x="172326" y="318797"/>
                    <a:pt x="172231" y="318797"/>
                  </a:cubicBezTo>
                  <a:cubicBezTo>
                    <a:pt x="172421" y="318702"/>
                    <a:pt x="172516" y="318702"/>
                    <a:pt x="172611" y="318607"/>
                  </a:cubicBezTo>
                  <a:close/>
                  <a:moveTo>
                    <a:pt x="369493" y="261647"/>
                  </a:moveTo>
                  <a:cubicBezTo>
                    <a:pt x="369493" y="261552"/>
                    <a:pt x="369493" y="261552"/>
                    <a:pt x="369493" y="261647"/>
                  </a:cubicBezTo>
                  <a:lnTo>
                    <a:pt x="369493" y="261647"/>
                  </a:lnTo>
                  <a:cubicBezTo>
                    <a:pt x="369493" y="261552"/>
                    <a:pt x="369493" y="261552"/>
                    <a:pt x="369493" y="261647"/>
                  </a:cubicBezTo>
                  <a:cubicBezTo>
                    <a:pt x="369493" y="261647"/>
                    <a:pt x="369493" y="261647"/>
                    <a:pt x="369493" y="261647"/>
                  </a:cubicBezTo>
                  <a:close/>
                  <a:moveTo>
                    <a:pt x="224523" y="14283"/>
                  </a:move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lnTo>
                    <a:pt x="224523" y="14283"/>
                  </a:ln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close/>
                  <a:moveTo>
                    <a:pt x="218046" y="7616"/>
                  </a:moveTo>
                  <a:cubicBezTo>
                    <a:pt x="217570" y="7425"/>
                    <a:pt x="217189" y="7235"/>
                    <a:pt x="216998" y="6663"/>
                  </a:cubicBezTo>
                  <a:cubicBezTo>
                    <a:pt x="217379" y="7044"/>
                    <a:pt x="217760" y="7330"/>
                    <a:pt x="218046" y="7616"/>
                  </a:cubicBezTo>
                  <a:close/>
                  <a:moveTo>
                    <a:pt x="214712" y="7235"/>
                  </a:moveTo>
                  <a:cubicBezTo>
                    <a:pt x="214712" y="7235"/>
                    <a:pt x="214712" y="7235"/>
                    <a:pt x="214712" y="7235"/>
                  </a:cubicBezTo>
                  <a:cubicBezTo>
                    <a:pt x="214712" y="7139"/>
                    <a:pt x="214712" y="7139"/>
                    <a:pt x="214712" y="7139"/>
                  </a:cubicBezTo>
                  <a:cubicBezTo>
                    <a:pt x="214712" y="7235"/>
                    <a:pt x="214712" y="7235"/>
                    <a:pt x="214712" y="7235"/>
                  </a:cubicBezTo>
                  <a:close/>
                  <a:moveTo>
                    <a:pt x="28974" y="180780"/>
                  </a:moveTo>
                  <a:cubicBezTo>
                    <a:pt x="28879" y="180780"/>
                    <a:pt x="28879" y="180875"/>
                    <a:pt x="28784" y="180971"/>
                  </a:cubicBezTo>
                  <a:cubicBezTo>
                    <a:pt x="28784" y="180875"/>
                    <a:pt x="28784" y="180875"/>
                    <a:pt x="28784" y="180780"/>
                  </a:cubicBezTo>
                  <a:cubicBezTo>
                    <a:pt x="28784" y="180780"/>
                    <a:pt x="28879" y="180780"/>
                    <a:pt x="28974" y="18078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2BF03841-395B-4A03-9C87-2F4E67483D4B}"/>
                </a:ext>
              </a:extLst>
            </p:cNvPr>
            <p:cNvSpPr/>
            <p:nvPr/>
          </p:nvSpPr>
          <p:spPr>
            <a:xfrm>
              <a:off x="5686043" y="2979990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31" name="Graphic 18">
            <a:extLst>
              <a:ext uri="{FF2B5EF4-FFF2-40B4-BE49-F238E27FC236}">
                <a16:creationId xmlns:a16="http://schemas.microsoft.com/office/drawing/2014/main" id="{441CE87D-F834-4839-A108-45205D85EDC3}"/>
              </a:ext>
            </a:extLst>
          </p:cNvPr>
          <p:cNvGrpSpPr/>
          <p:nvPr/>
        </p:nvGrpSpPr>
        <p:grpSpPr>
          <a:xfrm>
            <a:off x="3509004" y="7229985"/>
            <a:ext cx="579682" cy="509869"/>
            <a:chOff x="4176590" y="5457946"/>
            <a:chExt cx="579682" cy="509869"/>
          </a:xfrm>
          <a:solidFill>
            <a:srgbClr val="F7B756"/>
          </a:solidFill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2847A6D-9DE6-4CB1-A1A7-932868E41E3E}"/>
                </a:ext>
              </a:extLst>
            </p:cNvPr>
            <p:cNvSpPr/>
            <p:nvPr/>
          </p:nvSpPr>
          <p:spPr>
            <a:xfrm>
              <a:off x="4176590" y="5791798"/>
              <a:ext cx="185574" cy="132894"/>
            </a:xfrm>
            <a:custGeom>
              <a:avLst/>
              <a:gdLst>
                <a:gd name="connsiteX0" fmla="*/ 182906 w 185574"/>
                <a:gd name="connsiteY0" fmla="*/ 81316 h 132894"/>
                <a:gd name="connsiteX1" fmla="*/ 184144 w 185574"/>
                <a:gd name="connsiteY1" fmla="*/ 76078 h 132894"/>
                <a:gd name="connsiteX2" fmla="*/ 184144 w 185574"/>
                <a:gd name="connsiteY2" fmla="*/ 76078 h 132894"/>
                <a:gd name="connsiteX3" fmla="*/ 185001 w 185574"/>
                <a:gd name="connsiteY3" fmla="*/ 65696 h 132894"/>
                <a:gd name="connsiteX4" fmla="*/ 183858 w 185574"/>
                <a:gd name="connsiteY4" fmla="*/ 60076 h 132894"/>
                <a:gd name="connsiteX5" fmla="*/ 183858 w 185574"/>
                <a:gd name="connsiteY5" fmla="*/ 60076 h 132894"/>
                <a:gd name="connsiteX6" fmla="*/ 183858 w 185574"/>
                <a:gd name="connsiteY6" fmla="*/ 60076 h 132894"/>
                <a:gd name="connsiteX7" fmla="*/ 178810 w 185574"/>
                <a:gd name="connsiteY7" fmla="*/ 47598 h 132894"/>
                <a:gd name="connsiteX8" fmla="*/ 165570 w 185574"/>
                <a:gd name="connsiteY8" fmla="*/ 32358 h 132894"/>
                <a:gd name="connsiteX9" fmla="*/ 160713 w 185574"/>
                <a:gd name="connsiteY9" fmla="*/ 28167 h 132894"/>
                <a:gd name="connsiteX10" fmla="*/ 148902 w 185574"/>
                <a:gd name="connsiteY10" fmla="*/ 21595 h 132894"/>
                <a:gd name="connsiteX11" fmla="*/ 148902 w 185574"/>
                <a:gd name="connsiteY11" fmla="*/ 21595 h 132894"/>
                <a:gd name="connsiteX12" fmla="*/ 147949 w 185574"/>
                <a:gd name="connsiteY12" fmla="*/ 20833 h 132894"/>
                <a:gd name="connsiteX13" fmla="*/ 133376 w 185574"/>
                <a:gd name="connsiteY13" fmla="*/ 13498 h 132894"/>
                <a:gd name="connsiteX14" fmla="*/ 133376 w 185574"/>
                <a:gd name="connsiteY14" fmla="*/ 13498 h 132894"/>
                <a:gd name="connsiteX15" fmla="*/ 133376 w 185574"/>
                <a:gd name="connsiteY15" fmla="*/ 13498 h 132894"/>
                <a:gd name="connsiteX16" fmla="*/ 124613 w 185574"/>
                <a:gd name="connsiteY16" fmla="*/ 9784 h 132894"/>
                <a:gd name="connsiteX17" fmla="*/ 124518 w 185574"/>
                <a:gd name="connsiteY17" fmla="*/ 10355 h 132894"/>
                <a:gd name="connsiteX18" fmla="*/ 124422 w 185574"/>
                <a:gd name="connsiteY18" fmla="*/ 10165 h 132894"/>
                <a:gd name="connsiteX19" fmla="*/ 124613 w 185574"/>
                <a:gd name="connsiteY19" fmla="*/ 9784 h 132894"/>
                <a:gd name="connsiteX20" fmla="*/ 122898 w 185574"/>
                <a:gd name="connsiteY20" fmla="*/ 9212 h 132894"/>
                <a:gd name="connsiteX21" fmla="*/ 122898 w 185574"/>
                <a:gd name="connsiteY21" fmla="*/ 9212 h 132894"/>
                <a:gd name="connsiteX22" fmla="*/ 118326 w 185574"/>
                <a:gd name="connsiteY22" fmla="*/ 7593 h 132894"/>
                <a:gd name="connsiteX23" fmla="*/ 118326 w 185574"/>
                <a:gd name="connsiteY23" fmla="*/ 7593 h 132894"/>
                <a:gd name="connsiteX24" fmla="*/ 118326 w 185574"/>
                <a:gd name="connsiteY24" fmla="*/ 7593 h 132894"/>
                <a:gd name="connsiteX25" fmla="*/ 113088 w 185574"/>
                <a:gd name="connsiteY25" fmla="*/ 6354 h 132894"/>
                <a:gd name="connsiteX26" fmla="*/ 113088 w 185574"/>
                <a:gd name="connsiteY26" fmla="*/ 6354 h 132894"/>
                <a:gd name="connsiteX27" fmla="*/ 106420 w 185574"/>
                <a:gd name="connsiteY27" fmla="*/ 3878 h 132894"/>
                <a:gd name="connsiteX28" fmla="*/ 106420 w 185574"/>
                <a:gd name="connsiteY28" fmla="*/ 3878 h 132894"/>
                <a:gd name="connsiteX29" fmla="*/ 101658 w 185574"/>
                <a:gd name="connsiteY29" fmla="*/ 3021 h 132894"/>
                <a:gd name="connsiteX30" fmla="*/ 91847 w 185574"/>
                <a:gd name="connsiteY30" fmla="*/ 1211 h 132894"/>
                <a:gd name="connsiteX31" fmla="*/ 92133 w 185574"/>
                <a:gd name="connsiteY31" fmla="*/ 1592 h 132894"/>
                <a:gd name="connsiteX32" fmla="*/ 92133 w 185574"/>
                <a:gd name="connsiteY32" fmla="*/ 1592 h 132894"/>
                <a:gd name="connsiteX33" fmla="*/ 92133 w 185574"/>
                <a:gd name="connsiteY33" fmla="*/ 1592 h 132894"/>
                <a:gd name="connsiteX34" fmla="*/ 91942 w 185574"/>
                <a:gd name="connsiteY34" fmla="*/ 1687 h 132894"/>
                <a:gd name="connsiteX35" fmla="*/ 91847 w 185574"/>
                <a:gd name="connsiteY35" fmla="*/ 1211 h 132894"/>
                <a:gd name="connsiteX36" fmla="*/ 80703 w 185574"/>
                <a:gd name="connsiteY36" fmla="*/ 1211 h 132894"/>
                <a:gd name="connsiteX37" fmla="*/ 75369 w 185574"/>
                <a:gd name="connsiteY37" fmla="*/ 1783 h 132894"/>
                <a:gd name="connsiteX38" fmla="*/ 75369 w 185574"/>
                <a:gd name="connsiteY38" fmla="*/ 1783 h 132894"/>
                <a:gd name="connsiteX39" fmla="*/ 59557 w 185574"/>
                <a:gd name="connsiteY39" fmla="*/ 2640 h 132894"/>
                <a:gd name="connsiteX40" fmla="*/ 59557 w 185574"/>
                <a:gd name="connsiteY40" fmla="*/ 2640 h 132894"/>
                <a:gd name="connsiteX41" fmla="*/ 52890 w 185574"/>
                <a:gd name="connsiteY41" fmla="*/ 4545 h 132894"/>
                <a:gd name="connsiteX42" fmla="*/ 51937 w 185574"/>
                <a:gd name="connsiteY42" fmla="*/ 4926 h 132894"/>
                <a:gd name="connsiteX43" fmla="*/ 51937 w 185574"/>
                <a:gd name="connsiteY43" fmla="*/ 4926 h 132894"/>
                <a:gd name="connsiteX44" fmla="*/ 39650 w 185574"/>
                <a:gd name="connsiteY44" fmla="*/ 10545 h 132894"/>
                <a:gd name="connsiteX45" fmla="*/ 36316 w 185574"/>
                <a:gd name="connsiteY45" fmla="*/ 12737 h 132894"/>
                <a:gd name="connsiteX46" fmla="*/ 36316 w 185574"/>
                <a:gd name="connsiteY46" fmla="*/ 12737 h 132894"/>
                <a:gd name="connsiteX47" fmla="*/ 36316 w 185574"/>
                <a:gd name="connsiteY47" fmla="*/ 12737 h 132894"/>
                <a:gd name="connsiteX48" fmla="*/ 34125 w 185574"/>
                <a:gd name="connsiteY48" fmla="*/ 14165 h 132894"/>
                <a:gd name="connsiteX49" fmla="*/ 23457 w 185574"/>
                <a:gd name="connsiteY49" fmla="*/ 21595 h 132894"/>
                <a:gd name="connsiteX50" fmla="*/ 23457 w 185574"/>
                <a:gd name="connsiteY50" fmla="*/ 21595 h 132894"/>
                <a:gd name="connsiteX51" fmla="*/ 23457 w 185574"/>
                <a:gd name="connsiteY51" fmla="*/ 21595 h 132894"/>
                <a:gd name="connsiteX52" fmla="*/ 14694 w 185574"/>
                <a:gd name="connsiteY52" fmla="*/ 30167 h 132894"/>
                <a:gd name="connsiteX53" fmla="*/ 9360 w 185574"/>
                <a:gd name="connsiteY53" fmla="*/ 35882 h 132894"/>
                <a:gd name="connsiteX54" fmla="*/ 9360 w 185574"/>
                <a:gd name="connsiteY54" fmla="*/ 35882 h 132894"/>
                <a:gd name="connsiteX55" fmla="*/ 9360 w 185574"/>
                <a:gd name="connsiteY55" fmla="*/ 35882 h 132894"/>
                <a:gd name="connsiteX56" fmla="*/ 4122 w 185574"/>
                <a:gd name="connsiteY56" fmla="*/ 45121 h 132894"/>
                <a:gd name="connsiteX57" fmla="*/ 1264 w 185574"/>
                <a:gd name="connsiteY57" fmla="*/ 54932 h 132894"/>
                <a:gd name="connsiteX58" fmla="*/ 1264 w 185574"/>
                <a:gd name="connsiteY58" fmla="*/ 54932 h 132894"/>
                <a:gd name="connsiteX59" fmla="*/ 312 w 185574"/>
                <a:gd name="connsiteY59" fmla="*/ 62361 h 132894"/>
                <a:gd name="connsiteX60" fmla="*/ 597 w 185574"/>
                <a:gd name="connsiteY60" fmla="*/ 65219 h 132894"/>
                <a:gd name="connsiteX61" fmla="*/ 597 w 185574"/>
                <a:gd name="connsiteY61" fmla="*/ 65219 h 132894"/>
                <a:gd name="connsiteX62" fmla="*/ 2312 w 185574"/>
                <a:gd name="connsiteY62" fmla="*/ 74839 h 132894"/>
                <a:gd name="connsiteX63" fmla="*/ 2312 w 185574"/>
                <a:gd name="connsiteY63" fmla="*/ 74839 h 132894"/>
                <a:gd name="connsiteX64" fmla="*/ 6122 w 185574"/>
                <a:gd name="connsiteY64" fmla="*/ 86841 h 132894"/>
                <a:gd name="connsiteX65" fmla="*/ 6122 w 185574"/>
                <a:gd name="connsiteY65" fmla="*/ 86841 h 132894"/>
                <a:gd name="connsiteX66" fmla="*/ 5646 w 185574"/>
                <a:gd name="connsiteY66" fmla="*/ 88746 h 132894"/>
                <a:gd name="connsiteX67" fmla="*/ 10789 w 185574"/>
                <a:gd name="connsiteY67" fmla="*/ 96366 h 132894"/>
                <a:gd name="connsiteX68" fmla="*/ 12980 w 185574"/>
                <a:gd name="connsiteY68" fmla="*/ 99605 h 132894"/>
                <a:gd name="connsiteX69" fmla="*/ 13742 w 185574"/>
                <a:gd name="connsiteY69" fmla="*/ 100652 h 132894"/>
                <a:gd name="connsiteX70" fmla="*/ 22791 w 185574"/>
                <a:gd name="connsiteY70" fmla="*/ 107415 h 132894"/>
                <a:gd name="connsiteX71" fmla="*/ 22791 w 185574"/>
                <a:gd name="connsiteY71" fmla="*/ 107415 h 132894"/>
                <a:gd name="connsiteX72" fmla="*/ 32792 w 185574"/>
                <a:gd name="connsiteY72" fmla="*/ 114749 h 132894"/>
                <a:gd name="connsiteX73" fmla="*/ 44889 w 185574"/>
                <a:gd name="connsiteY73" fmla="*/ 121226 h 132894"/>
                <a:gd name="connsiteX74" fmla="*/ 44889 w 185574"/>
                <a:gd name="connsiteY74" fmla="*/ 121226 h 132894"/>
                <a:gd name="connsiteX75" fmla="*/ 50032 w 185574"/>
                <a:gd name="connsiteY75" fmla="*/ 123798 h 132894"/>
                <a:gd name="connsiteX76" fmla="*/ 58033 w 185574"/>
                <a:gd name="connsiteY76" fmla="*/ 126465 h 132894"/>
                <a:gd name="connsiteX77" fmla="*/ 62415 w 185574"/>
                <a:gd name="connsiteY77" fmla="*/ 127989 h 132894"/>
                <a:gd name="connsiteX78" fmla="*/ 62415 w 185574"/>
                <a:gd name="connsiteY78" fmla="*/ 127989 h 132894"/>
                <a:gd name="connsiteX79" fmla="*/ 62415 w 185574"/>
                <a:gd name="connsiteY79" fmla="*/ 127989 h 132894"/>
                <a:gd name="connsiteX80" fmla="*/ 77369 w 185574"/>
                <a:gd name="connsiteY80" fmla="*/ 131418 h 132894"/>
                <a:gd name="connsiteX81" fmla="*/ 84894 w 185574"/>
                <a:gd name="connsiteY81" fmla="*/ 128560 h 132894"/>
                <a:gd name="connsiteX82" fmla="*/ 89085 w 185574"/>
                <a:gd name="connsiteY82" fmla="*/ 130465 h 132894"/>
                <a:gd name="connsiteX83" fmla="*/ 89085 w 185574"/>
                <a:gd name="connsiteY83" fmla="*/ 130465 h 132894"/>
                <a:gd name="connsiteX84" fmla="*/ 100134 w 185574"/>
                <a:gd name="connsiteY84" fmla="*/ 132656 h 132894"/>
                <a:gd name="connsiteX85" fmla="*/ 100134 w 185574"/>
                <a:gd name="connsiteY85" fmla="*/ 132656 h 132894"/>
                <a:gd name="connsiteX86" fmla="*/ 107944 w 185574"/>
                <a:gd name="connsiteY86" fmla="*/ 132275 h 132894"/>
                <a:gd name="connsiteX87" fmla="*/ 107944 w 185574"/>
                <a:gd name="connsiteY87" fmla="*/ 132275 h 132894"/>
                <a:gd name="connsiteX88" fmla="*/ 110516 w 185574"/>
                <a:gd name="connsiteY88" fmla="*/ 131894 h 132894"/>
                <a:gd name="connsiteX89" fmla="*/ 119469 w 185574"/>
                <a:gd name="connsiteY89" fmla="*/ 130465 h 132894"/>
                <a:gd name="connsiteX90" fmla="*/ 130328 w 185574"/>
                <a:gd name="connsiteY90" fmla="*/ 127608 h 132894"/>
                <a:gd name="connsiteX91" fmla="*/ 132614 w 185574"/>
                <a:gd name="connsiteY91" fmla="*/ 126560 h 132894"/>
                <a:gd name="connsiteX92" fmla="*/ 137567 w 185574"/>
                <a:gd name="connsiteY92" fmla="*/ 124369 h 132894"/>
                <a:gd name="connsiteX93" fmla="*/ 143758 w 185574"/>
                <a:gd name="connsiteY93" fmla="*/ 121893 h 132894"/>
                <a:gd name="connsiteX94" fmla="*/ 151950 w 185574"/>
                <a:gd name="connsiteY94" fmla="*/ 117606 h 132894"/>
                <a:gd name="connsiteX95" fmla="*/ 151950 w 185574"/>
                <a:gd name="connsiteY95" fmla="*/ 117606 h 132894"/>
                <a:gd name="connsiteX96" fmla="*/ 151950 w 185574"/>
                <a:gd name="connsiteY96" fmla="*/ 117606 h 132894"/>
                <a:gd name="connsiteX97" fmla="*/ 154236 w 185574"/>
                <a:gd name="connsiteY97" fmla="*/ 116083 h 132894"/>
                <a:gd name="connsiteX98" fmla="*/ 154236 w 185574"/>
                <a:gd name="connsiteY98" fmla="*/ 116083 h 132894"/>
                <a:gd name="connsiteX99" fmla="*/ 172428 w 185574"/>
                <a:gd name="connsiteY99" fmla="*/ 100748 h 132894"/>
                <a:gd name="connsiteX100" fmla="*/ 174238 w 185574"/>
                <a:gd name="connsiteY100" fmla="*/ 99033 h 132894"/>
                <a:gd name="connsiteX101" fmla="*/ 174238 w 185574"/>
                <a:gd name="connsiteY101" fmla="*/ 99033 h 132894"/>
                <a:gd name="connsiteX102" fmla="*/ 174238 w 185574"/>
                <a:gd name="connsiteY102" fmla="*/ 99033 h 132894"/>
                <a:gd name="connsiteX103" fmla="*/ 177477 w 185574"/>
                <a:gd name="connsiteY103" fmla="*/ 94175 h 132894"/>
                <a:gd name="connsiteX104" fmla="*/ 177477 w 185574"/>
                <a:gd name="connsiteY104" fmla="*/ 94175 h 132894"/>
                <a:gd name="connsiteX105" fmla="*/ 180429 w 185574"/>
                <a:gd name="connsiteY105" fmla="*/ 89031 h 132894"/>
                <a:gd name="connsiteX106" fmla="*/ 182906 w 185574"/>
                <a:gd name="connsiteY106" fmla="*/ 81316 h 132894"/>
                <a:gd name="connsiteX107" fmla="*/ 49270 w 185574"/>
                <a:gd name="connsiteY107" fmla="*/ 78459 h 132894"/>
                <a:gd name="connsiteX108" fmla="*/ 49270 w 185574"/>
                <a:gd name="connsiteY108" fmla="*/ 78459 h 132894"/>
                <a:gd name="connsiteX109" fmla="*/ 49175 w 185574"/>
                <a:gd name="connsiteY109" fmla="*/ 78363 h 132894"/>
                <a:gd name="connsiteX110" fmla="*/ 49365 w 185574"/>
                <a:gd name="connsiteY110" fmla="*/ 78459 h 132894"/>
                <a:gd name="connsiteX111" fmla="*/ 49270 w 185574"/>
                <a:gd name="connsiteY111" fmla="*/ 78459 h 132894"/>
                <a:gd name="connsiteX112" fmla="*/ 100800 w 185574"/>
                <a:gd name="connsiteY112" fmla="*/ 61028 h 132894"/>
                <a:gd name="connsiteX113" fmla="*/ 100800 w 185574"/>
                <a:gd name="connsiteY113" fmla="*/ 61028 h 132894"/>
                <a:gd name="connsiteX114" fmla="*/ 100800 w 185574"/>
                <a:gd name="connsiteY114" fmla="*/ 61028 h 132894"/>
                <a:gd name="connsiteX115" fmla="*/ 100705 w 185574"/>
                <a:gd name="connsiteY115" fmla="*/ 60933 h 132894"/>
                <a:gd name="connsiteX116" fmla="*/ 100800 w 185574"/>
                <a:gd name="connsiteY116" fmla="*/ 60933 h 132894"/>
                <a:gd name="connsiteX117" fmla="*/ 100800 w 185574"/>
                <a:gd name="connsiteY117" fmla="*/ 61028 h 132894"/>
                <a:gd name="connsiteX118" fmla="*/ 72416 w 185574"/>
                <a:gd name="connsiteY118" fmla="*/ 62648 h 132894"/>
                <a:gd name="connsiteX119" fmla="*/ 72797 w 185574"/>
                <a:gd name="connsiteY119" fmla="*/ 63695 h 132894"/>
                <a:gd name="connsiteX120" fmla="*/ 71844 w 185574"/>
                <a:gd name="connsiteY120" fmla="*/ 63504 h 132894"/>
                <a:gd name="connsiteX121" fmla="*/ 72416 w 185574"/>
                <a:gd name="connsiteY121" fmla="*/ 62648 h 132894"/>
                <a:gd name="connsiteX122" fmla="*/ 90513 w 185574"/>
                <a:gd name="connsiteY122" fmla="*/ 75506 h 132894"/>
                <a:gd name="connsiteX123" fmla="*/ 90513 w 185574"/>
                <a:gd name="connsiteY123" fmla="*/ 75506 h 132894"/>
                <a:gd name="connsiteX124" fmla="*/ 90513 w 185574"/>
                <a:gd name="connsiteY124" fmla="*/ 75506 h 132894"/>
                <a:gd name="connsiteX125" fmla="*/ 109563 w 185574"/>
                <a:gd name="connsiteY125" fmla="*/ 81316 h 132894"/>
                <a:gd name="connsiteX126" fmla="*/ 109182 w 185574"/>
                <a:gd name="connsiteY126" fmla="*/ 81126 h 132894"/>
                <a:gd name="connsiteX127" fmla="*/ 109563 w 185574"/>
                <a:gd name="connsiteY127" fmla="*/ 81316 h 132894"/>
                <a:gd name="connsiteX128" fmla="*/ 108420 w 185574"/>
                <a:gd name="connsiteY128" fmla="*/ 60552 h 132894"/>
                <a:gd name="connsiteX129" fmla="*/ 108420 w 185574"/>
                <a:gd name="connsiteY129" fmla="*/ 60552 h 132894"/>
                <a:gd name="connsiteX130" fmla="*/ 108420 w 185574"/>
                <a:gd name="connsiteY130" fmla="*/ 60552 h 132894"/>
                <a:gd name="connsiteX131" fmla="*/ 108420 w 185574"/>
                <a:gd name="connsiteY131" fmla="*/ 60552 h 132894"/>
                <a:gd name="connsiteX132" fmla="*/ 108420 w 185574"/>
                <a:gd name="connsiteY132" fmla="*/ 60552 h 132894"/>
                <a:gd name="connsiteX133" fmla="*/ 108420 w 185574"/>
                <a:gd name="connsiteY133" fmla="*/ 60552 h 132894"/>
                <a:gd name="connsiteX134" fmla="*/ 108420 w 185574"/>
                <a:gd name="connsiteY134" fmla="*/ 60552 h 132894"/>
                <a:gd name="connsiteX135" fmla="*/ 64034 w 185574"/>
                <a:gd name="connsiteY135" fmla="*/ 79412 h 132894"/>
                <a:gd name="connsiteX136" fmla="*/ 64034 w 185574"/>
                <a:gd name="connsiteY136" fmla="*/ 79412 h 132894"/>
                <a:gd name="connsiteX137" fmla="*/ 64034 w 185574"/>
                <a:gd name="connsiteY137" fmla="*/ 79412 h 132894"/>
                <a:gd name="connsiteX138" fmla="*/ 64034 w 185574"/>
                <a:gd name="connsiteY138" fmla="*/ 79412 h 132894"/>
                <a:gd name="connsiteX139" fmla="*/ 104896 w 185574"/>
                <a:gd name="connsiteY139" fmla="*/ 78745 h 132894"/>
                <a:gd name="connsiteX140" fmla="*/ 104991 w 185574"/>
                <a:gd name="connsiteY140" fmla="*/ 79697 h 132894"/>
                <a:gd name="connsiteX141" fmla="*/ 104515 w 185574"/>
                <a:gd name="connsiteY141" fmla="*/ 78935 h 132894"/>
                <a:gd name="connsiteX142" fmla="*/ 104896 w 185574"/>
                <a:gd name="connsiteY142" fmla="*/ 78745 h 132894"/>
                <a:gd name="connsiteX143" fmla="*/ 104991 w 185574"/>
                <a:gd name="connsiteY143" fmla="*/ 92937 h 132894"/>
                <a:gd name="connsiteX144" fmla="*/ 104991 w 185574"/>
                <a:gd name="connsiteY144" fmla="*/ 92937 h 132894"/>
                <a:gd name="connsiteX145" fmla="*/ 104991 w 185574"/>
                <a:gd name="connsiteY145" fmla="*/ 92937 h 132894"/>
                <a:gd name="connsiteX146" fmla="*/ 104991 w 185574"/>
                <a:gd name="connsiteY146" fmla="*/ 92937 h 132894"/>
                <a:gd name="connsiteX147" fmla="*/ 106515 w 185574"/>
                <a:gd name="connsiteY147" fmla="*/ 50741 h 132894"/>
                <a:gd name="connsiteX148" fmla="*/ 106325 w 185574"/>
                <a:gd name="connsiteY148" fmla="*/ 50360 h 132894"/>
                <a:gd name="connsiteX149" fmla="*/ 106706 w 185574"/>
                <a:gd name="connsiteY149" fmla="*/ 50455 h 132894"/>
                <a:gd name="connsiteX150" fmla="*/ 106515 w 185574"/>
                <a:gd name="connsiteY150" fmla="*/ 50741 h 132894"/>
                <a:gd name="connsiteX151" fmla="*/ 90418 w 185574"/>
                <a:gd name="connsiteY151" fmla="*/ 90175 h 132894"/>
                <a:gd name="connsiteX152" fmla="*/ 90418 w 185574"/>
                <a:gd name="connsiteY152" fmla="*/ 90175 h 132894"/>
                <a:gd name="connsiteX153" fmla="*/ 90418 w 185574"/>
                <a:gd name="connsiteY153" fmla="*/ 90175 h 132894"/>
                <a:gd name="connsiteX154" fmla="*/ 90418 w 185574"/>
                <a:gd name="connsiteY154" fmla="*/ 90175 h 132894"/>
                <a:gd name="connsiteX155" fmla="*/ 59748 w 185574"/>
                <a:gd name="connsiteY155" fmla="*/ 37978 h 132894"/>
                <a:gd name="connsiteX156" fmla="*/ 59843 w 185574"/>
                <a:gd name="connsiteY156" fmla="*/ 37882 h 132894"/>
                <a:gd name="connsiteX157" fmla="*/ 59843 w 185574"/>
                <a:gd name="connsiteY157" fmla="*/ 38073 h 132894"/>
                <a:gd name="connsiteX158" fmla="*/ 59843 w 185574"/>
                <a:gd name="connsiteY158" fmla="*/ 38073 h 132894"/>
                <a:gd name="connsiteX159" fmla="*/ 59843 w 185574"/>
                <a:gd name="connsiteY159" fmla="*/ 38073 h 132894"/>
                <a:gd name="connsiteX160" fmla="*/ 59748 w 185574"/>
                <a:gd name="connsiteY160" fmla="*/ 37978 h 132894"/>
                <a:gd name="connsiteX161" fmla="*/ 60414 w 185574"/>
                <a:gd name="connsiteY161" fmla="*/ 113701 h 132894"/>
                <a:gd name="connsiteX162" fmla="*/ 60414 w 185574"/>
                <a:gd name="connsiteY162" fmla="*/ 113701 h 132894"/>
                <a:gd name="connsiteX163" fmla="*/ 60414 w 185574"/>
                <a:gd name="connsiteY163" fmla="*/ 113701 h 132894"/>
                <a:gd name="connsiteX164" fmla="*/ 60414 w 185574"/>
                <a:gd name="connsiteY164" fmla="*/ 113701 h 132894"/>
                <a:gd name="connsiteX165" fmla="*/ 66701 w 185574"/>
                <a:gd name="connsiteY165" fmla="*/ 90175 h 132894"/>
                <a:gd name="connsiteX166" fmla="*/ 66796 w 185574"/>
                <a:gd name="connsiteY166" fmla="*/ 90365 h 132894"/>
                <a:gd name="connsiteX167" fmla="*/ 66796 w 185574"/>
                <a:gd name="connsiteY167" fmla="*/ 90365 h 132894"/>
                <a:gd name="connsiteX168" fmla="*/ 66796 w 185574"/>
                <a:gd name="connsiteY168" fmla="*/ 90365 h 132894"/>
                <a:gd name="connsiteX169" fmla="*/ 66606 w 185574"/>
                <a:gd name="connsiteY169" fmla="*/ 90365 h 132894"/>
                <a:gd name="connsiteX170" fmla="*/ 66701 w 185574"/>
                <a:gd name="connsiteY170" fmla="*/ 90175 h 132894"/>
                <a:gd name="connsiteX171" fmla="*/ 87846 w 185574"/>
                <a:gd name="connsiteY171" fmla="*/ 95604 h 132894"/>
                <a:gd name="connsiteX172" fmla="*/ 87561 w 185574"/>
                <a:gd name="connsiteY172" fmla="*/ 95223 h 132894"/>
                <a:gd name="connsiteX173" fmla="*/ 89085 w 185574"/>
                <a:gd name="connsiteY173" fmla="*/ 95032 h 132894"/>
                <a:gd name="connsiteX174" fmla="*/ 87846 w 185574"/>
                <a:gd name="connsiteY174" fmla="*/ 95604 h 132894"/>
                <a:gd name="connsiteX175" fmla="*/ 23457 w 185574"/>
                <a:gd name="connsiteY175" fmla="*/ 85889 h 132894"/>
                <a:gd name="connsiteX176" fmla="*/ 23076 w 185574"/>
                <a:gd name="connsiteY176" fmla="*/ 85793 h 132894"/>
                <a:gd name="connsiteX177" fmla="*/ 23076 w 185574"/>
                <a:gd name="connsiteY177" fmla="*/ 85793 h 132894"/>
                <a:gd name="connsiteX178" fmla="*/ 23457 w 185574"/>
                <a:gd name="connsiteY178" fmla="*/ 85889 h 132894"/>
                <a:gd name="connsiteX179" fmla="*/ 96133 w 185574"/>
                <a:gd name="connsiteY179" fmla="*/ 22833 h 132894"/>
                <a:gd name="connsiteX180" fmla="*/ 96133 w 185574"/>
                <a:gd name="connsiteY180" fmla="*/ 22833 h 132894"/>
                <a:gd name="connsiteX181" fmla="*/ 96514 w 185574"/>
                <a:gd name="connsiteY181" fmla="*/ 23500 h 132894"/>
                <a:gd name="connsiteX182" fmla="*/ 96133 w 185574"/>
                <a:gd name="connsiteY182" fmla="*/ 22833 h 132894"/>
                <a:gd name="connsiteX183" fmla="*/ 99276 w 185574"/>
                <a:gd name="connsiteY183" fmla="*/ 103224 h 132894"/>
                <a:gd name="connsiteX184" fmla="*/ 99276 w 185574"/>
                <a:gd name="connsiteY184" fmla="*/ 103224 h 132894"/>
                <a:gd name="connsiteX185" fmla="*/ 99657 w 185574"/>
                <a:gd name="connsiteY185" fmla="*/ 103319 h 132894"/>
                <a:gd name="connsiteX186" fmla="*/ 99372 w 185574"/>
                <a:gd name="connsiteY186" fmla="*/ 103414 h 132894"/>
                <a:gd name="connsiteX187" fmla="*/ 99276 w 185574"/>
                <a:gd name="connsiteY187" fmla="*/ 103224 h 132894"/>
                <a:gd name="connsiteX188" fmla="*/ 133662 w 185574"/>
                <a:gd name="connsiteY188" fmla="*/ 81411 h 132894"/>
                <a:gd name="connsiteX189" fmla="*/ 133662 w 185574"/>
                <a:gd name="connsiteY189" fmla="*/ 81411 h 132894"/>
                <a:gd name="connsiteX190" fmla="*/ 133662 w 185574"/>
                <a:gd name="connsiteY190" fmla="*/ 81411 h 132894"/>
                <a:gd name="connsiteX191" fmla="*/ 133662 w 185574"/>
                <a:gd name="connsiteY191" fmla="*/ 81411 h 132894"/>
                <a:gd name="connsiteX192" fmla="*/ 133662 w 185574"/>
                <a:gd name="connsiteY192" fmla="*/ 81411 h 132894"/>
                <a:gd name="connsiteX193" fmla="*/ 133662 w 185574"/>
                <a:gd name="connsiteY193" fmla="*/ 81507 h 132894"/>
                <a:gd name="connsiteX194" fmla="*/ 133662 w 185574"/>
                <a:gd name="connsiteY194" fmla="*/ 81411 h 132894"/>
                <a:gd name="connsiteX195" fmla="*/ 167190 w 185574"/>
                <a:gd name="connsiteY195" fmla="*/ 53884 h 132894"/>
                <a:gd name="connsiteX196" fmla="*/ 167190 w 185574"/>
                <a:gd name="connsiteY196" fmla="*/ 53884 h 132894"/>
                <a:gd name="connsiteX197" fmla="*/ 167190 w 185574"/>
                <a:gd name="connsiteY197" fmla="*/ 53884 h 132894"/>
                <a:gd name="connsiteX198" fmla="*/ 167190 w 185574"/>
                <a:gd name="connsiteY198" fmla="*/ 53884 h 132894"/>
                <a:gd name="connsiteX199" fmla="*/ 167190 w 185574"/>
                <a:gd name="connsiteY199" fmla="*/ 53884 h 132894"/>
                <a:gd name="connsiteX200" fmla="*/ 167190 w 185574"/>
                <a:gd name="connsiteY200" fmla="*/ 53884 h 132894"/>
                <a:gd name="connsiteX201" fmla="*/ 167380 w 185574"/>
                <a:gd name="connsiteY201" fmla="*/ 53789 h 132894"/>
                <a:gd name="connsiteX202" fmla="*/ 167285 w 185574"/>
                <a:gd name="connsiteY202" fmla="*/ 53979 h 132894"/>
                <a:gd name="connsiteX203" fmla="*/ 167190 w 185574"/>
                <a:gd name="connsiteY203" fmla="*/ 53884 h 132894"/>
                <a:gd name="connsiteX204" fmla="*/ 112040 w 185574"/>
                <a:gd name="connsiteY204" fmla="*/ 16832 h 132894"/>
                <a:gd name="connsiteX205" fmla="*/ 112040 w 185574"/>
                <a:gd name="connsiteY205" fmla="*/ 16832 h 132894"/>
                <a:gd name="connsiteX206" fmla="*/ 112040 w 185574"/>
                <a:gd name="connsiteY206" fmla="*/ 16737 h 132894"/>
                <a:gd name="connsiteX207" fmla="*/ 112135 w 185574"/>
                <a:gd name="connsiteY207" fmla="*/ 16737 h 132894"/>
                <a:gd name="connsiteX208" fmla="*/ 112040 w 185574"/>
                <a:gd name="connsiteY208" fmla="*/ 16832 h 132894"/>
                <a:gd name="connsiteX209" fmla="*/ 37173 w 185574"/>
                <a:gd name="connsiteY209" fmla="*/ 32739 h 132894"/>
                <a:gd name="connsiteX210" fmla="*/ 37173 w 185574"/>
                <a:gd name="connsiteY210" fmla="*/ 32739 h 132894"/>
                <a:gd name="connsiteX211" fmla="*/ 37173 w 185574"/>
                <a:gd name="connsiteY211" fmla="*/ 32739 h 132894"/>
                <a:gd name="connsiteX212" fmla="*/ 37173 w 185574"/>
                <a:gd name="connsiteY212" fmla="*/ 32739 h 132894"/>
                <a:gd name="connsiteX213" fmla="*/ 29458 w 185574"/>
                <a:gd name="connsiteY213" fmla="*/ 103033 h 132894"/>
                <a:gd name="connsiteX214" fmla="*/ 29553 w 185574"/>
                <a:gd name="connsiteY214" fmla="*/ 102938 h 132894"/>
                <a:gd name="connsiteX215" fmla="*/ 29458 w 185574"/>
                <a:gd name="connsiteY215" fmla="*/ 103033 h 132894"/>
                <a:gd name="connsiteX216" fmla="*/ 29458 w 185574"/>
                <a:gd name="connsiteY216" fmla="*/ 103033 h 132894"/>
                <a:gd name="connsiteX217" fmla="*/ 154617 w 185574"/>
                <a:gd name="connsiteY217" fmla="*/ 30644 h 132894"/>
                <a:gd name="connsiteX218" fmla="*/ 154617 w 185574"/>
                <a:gd name="connsiteY218" fmla="*/ 30644 h 132894"/>
                <a:gd name="connsiteX219" fmla="*/ 154617 w 185574"/>
                <a:gd name="connsiteY219" fmla="*/ 30738 h 132894"/>
                <a:gd name="connsiteX220" fmla="*/ 154521 w 185574"/>
                <a:gd name="connsiteY220" fmla="*/ 30738 h 132894"/>
                <a:gd name="connsiteX221" fmla="*/ 154617 w 185574"/>
                <a:gd name="connsiteY221" fmla="*/ 30644 h 132894"/>
                <a:gd name="connsiteX222" fmla="*/ 122613 w 185574"/>
                <a:gd name="connsiteY222" fmla="*/ 20833 h 132894"/>
                <a:gd name="connsiteX223" fmla="*/ 122613 w 185574"/>
                <a:gd name="connsiteY223" fmla="*/ 20833 h 132894"/>
                <a:gd name="connsiteX224" fmla="*/ 122613 w 185574"/>
                <a:gd name="connsiteY224" fmla="*/ 20833 h 132894"/>
                <a:gd name="connsiteX225" fmla="*/ 122613 w 185574"/>
                <a:gd name="connsiteY225" fmla="*/ 20833 h 132894"/>
                <a:gd name="connsiteX226" fmla="*/ 122517 w 185574"/>
                <a:gd name="connsiteY226" fmla="*/ 20642 h 132894"/>
                <a:gd name="connsiteX227" fmla="*/ 122613 w 185574"/>
                <a:gd name="connsiteY227" fmla="*/ 20833 h 132894"/>
                <a:gd name="connsiteX228" fmla="*/ 122613 w 185574"/>
                <a:gd name="connsiteY228" fmla="*/ 20833 h 132894"/>
                <a:gd name="connsiteX229" fmla="*/ 107658 w 185574"/>
                <a:gd name="connsiteY229" fmla="*/ 11022 h 132894"/>
                <a:gd name="connsiteX230" fmla="*/ 109182 w 185574"/>
                <a:gd name="connsiteY230" fmla="*/ 10831 h 132894"/>
                <a:gd name="connsiteX231" fmla="*/ 107658 w 185574"/>
                <a:gd name="connsiteY231" fmla="*/ 11022 h 132894"/>
                <a:gd name="connsiteX232" fmla="*/ 11932 w 185574"/>
                <a:gd name="connsiteY232" fmla="*/ 42264 h 132894"/>
                <a:gd name="connsiteX233" fmla="*/ 11837 w 185574"/>
                <a:gd name="connsiteY233" fmla="*/ 42169 h 132894"/>
                <a:gd name="connsiteX234" fmla="*/ 11837 w 185574"/>
                <a:gd name="connsiteY234" fmla="*/ 42169 h 132894"/>
                <a:gd name="connsiteX235" fmla="*/ 11932 w 185574"/>
                <a:gd name="connsiteY235" fmla="*/ 42073 h 132894"/>
                <a:gd name="connsiteX236" fmla="*/ 11932 w 185574"/>
                <a:gd name="connsiteY236" fmla="*/ 42264 h 132894"/>
                <a:gd name="connsiteX237" fmla="*/ 7836 w 185574"/>
                <a:gd name="connsiteY237" fmla="*/ 54361 h 132894"/>
                <a:gd name="connsiteX238" fmla="*/ 7646 w 185574"/>
                <a:gd name="connsiteY238" fmla="*/ 54456 h 132894"/>
                <a:gd name="connsiteX239" fmla="*/ 7646 w 185574"/>
                <a:gd name="connsiteY239" fmla="*/ 54265 h 132894"/>
                <a:gd name="connsiteX240" fmla="*/ 7836 w 185574"/>
                <a:gd name="connsiteY240" fmla="*/ 54361 h 132894"/>
                <a:gd name="connsiteX241" fmla="*/ 22886 w 185574"/>
                <a:gd name="connsiteY241" fmla="*/ 101128 h 132894"/>
                <a:gd name="connsiteX242" fmla="*/ 23172 w 185574"/>
                <a:gd name="connsiteY242" fmla="*/ 100938 h 132894"/>
                <a:gd name="connsiteX243" fmla="*/ 23267 w 185574"/>
                <a:gd name="connsiteY243" fmla="*/ 101033 h 132894"/>
                <a:gd name="connsiteX244" fmla="*/ 22886 w 185574"/>
                <a:gd name="connsiteY244" fmla="*/ 101128 h 132894"/>
                <a:gd name="connsiteX245" fmla="*/ 22886 w 185574"/>
                <a:gd name="connsiteY245" fmla="*/ 101128 h 132894"/>
                <a:gd name="connsiteX246" fmla="*/ 104896 w 185574"/>
                <a:gd name="connsiteY246" fmla="*/ 127894 h 132894"/>
                <a:gd name="connsiteX247" fmla="*/ 104991 w 185574"/>
                <a:gd name="connsiteY247" fmla="*/ 128084 h 132894"/>
                <a:gd name="connsiteX248" fmla="*/ 104134 w 185574"/>
                <a:gd name="connsiteY248" fmla="*/ 128465 h 132894"/>
                <a:gd name="connsiteX249" fmla="*/ 104896 w 185574"/>
                <a:gd name="connsiteY249" fmla="*/ 127894 h 132894"/>
                <a:gd name="connsiteX250" fmla="*/ 174429 w 185574"/>
                <a:gd name="connsiteY250" fmla="*/ 94937 h 132894"/>
                <a:gd name="connsiteX251" fmla="*/ 174429 w 185574"/>
                <a:gd name="connsiteY251" fmla="*/ 94937 h 132894"/>
                <a:gd name="connsiteX252" fmla="*/ 174429 w 185574"/>
                <a:gd name="connsiteY252" fmla="*/ 94937 h 132894"/>
                <a:gd name="connsiteX253" fmla="*/ 174429 w 185574"/>
                <a:gd name="connsiteY253" fmla="*/ 94937 h 132894"/>
                <a:gd name="connsiteX254" fmla="*/ 135567 w 185574"/>
                <a:gd name="connsiteY254" fmla="*/ 16737 h 132894"/>
                <a:gd name="connsiteX255" fmla="*/ 135567 w 185574"/>
                <a:gd name="connsiteY255" fmla="*/ 16737 h 132894"/>
                <a:gd name="connsiteX256" fmla="*/ 135567 w 185574"/>
                <a:gd name="connsiteY256" fmla="*/ 16737 h 132894"/>
                <a:gd name="connsiteX257" fmla="*/ 135567 w 185574"/>
                <a:gd name="connsiteY257" fmla="*/ 16737 h 132894"/>
                <a:gd name="connsiteX258" fmla="*/ 47841 w 185574"/>
                <a:gd name="connsiteY258" fmla="*/ 10927 h 132894"/>
                <a:gd name="connsiteX259" fmla="*/ 47937 w 185574"/>
                <a:gd name="connsiteY259" fmla="*/ 11212 h 132894"/>
                <a:gd name="connsiteX260" fmla="*/ 47937 w 185574"/>
                <a:gd name="connsiteY260" fmla="*/ 11212 h 132894"/>
                <a:gd name="connsiteX261" fmla="*/ 47841 w 185574"/>
                <a:gd name="connsiteY261" fmla="*/ 10927 h 13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185574" h="132894">
                  <a:moveTo>
                    <a:pt x="182906" y="81316"/>
                  </a:moveTo>
                  <a:cubicBezTo>
                    <a:pt x="185097" y="79983"/>
                    <a:pt x="185192" y="78173"/>
                    <a:pt x="184144" y="76078"/>
                  </a:cubicBezTo>
                  <a:lnTo>
                    <a:pt x="184144" y="76078"/>
                  </a:lnTo>
                  <a:cubicBezTo>
                    <a:pt x="187573" y="72839"/>
                    <a:pt x="183573" y="69029"/>
                    <a:pt x="185001" y="65696"/>
                  </a:cubicBezTo>
                  <a:cubicBezTo>
                    <a:pt x="185954" y="63504"/>
                    <a:pt x="185668" y="61695"/>
                    <a:pt x="183858" y="60076"/>
                  </a:cubicBezTo>
                  <a:lnTo>
                    <a:pt x="183858" y="60076"/>
                  </a:lnTo>
                  <a:lnTo>
                    <a:pt x="183858" y="60076"/>
                  </a:lnTo>
                  <a:cubicBezTo>
                    <a:pt x="184239" y="55122"/>
                    <a:pt x="181668" y="51313"/>
                    <a:pt x="178810" y="47598"/>
                  </a:cubicBezTo>
                  <a:cubicBezTo>
                    <a:pt x="175286" y="41692"/>
                    <a:pt x="171190" y="36358"/>
                    <a:pt x="165570" y="32358"/>
                  </a:cubicBezTo>
                  <a:cubicBezTo>
                    <a:pt x="164237" y="30644"/>
                    <a:pt x="162808" y="29024"/>
                    <a:pt x="160713" y="28167"/>
                  </a:cubicBezTo>
                  <a:cubicBezTo>
                    <a:pt x="156998" y="25595"/>
                    <a:pt x="154236" y="21404"/>
                    <a:pt x="148902" y="21595"/>
                  </a:cubicBezTo>
                  <a:lnTo>
                    <a:pt x="148902" y="21595"/>
                  </a:lnTo>
                  <a:cubicBezTo>
                    <a:pt x="148616" y="21309"/>
                    <a:pt x="148330" y="21023"/>
                    <a:pt x="147949" y="20833"/>
                  </a:cubicBezTo>
                  <a:cubicBezTo>
                    <a:pt x="143568" y="17404"/>
                    <a:pt x="138424" y="15403"/>
                    <a:pt x="133376" y="13498"/>
                  </a:cubicBezTo>
                  <a:lnTo>
                    <a:pt x="133376" y="13498"/>
                  </a:lnTo>
                  <a:lnTo>
                    <a:pt x="133376" y="13498"/>
                  </a:lnTo>
                  <a:cubicBezTo>
                    <a:pt x="130423" y="12260"/>
                    <a:pt x="127566" y="11022"/>
                    <a:pt x="124613" y="9784"/>
                  </a:cubicBezTo>
                  <a:cubicBezTo>
                    <a:pt x="124613" y="9974"/>
                    <a:pt x="124518" y="10165"/>
                    <a:pt x="124518" y="10355"/>
                  </a:cubicBezTo>
                  <a:cubicBezTo>
                    <a:pt x="124518" y="10260"/>
                    <a:pt x="124422" y="10260"/>
                    <a:pt x="124422" y="10165"/>
                  </a:cubicBezTo>
                  <a:cubicBezTo>
                    <a:pt x="124422" y="10165"/>
                    <a:pt x="124613" y="9784"/>
                    <a:pt x="124613" y="9784"/>
                  </a:cubicBezTo>
                  <a:cubicBezTo>
                    <a:pt x="124041" y="9593"/>
                    <a:pt x="123470" y="9403"/>
                    <a:pt x="122898" y="9212"/>
                  </a:cubicBezTo>
                  <a:lnTo>
                    <a:pt x="122898" y="9212"/>
                  </a:lnTo>
                  <a:cubicBezTo>
                    <a:pt x="121565" y="8069"/>
                    <a:pt x="120136" y="7307"/>
                    <a:pt x="118326" y="7593"/>
                  </a:cubicBezTo>
                  <a:lnTo>
                    <a:pt x="118326" y="7593"/>
                  </a:lnTo>
                  <a:lnTo>
                    <a:pt x="118326" y="7593"/>
                  </a:lnTo>
                  <a:cubicBezTo>
                    <a:pt x="116707" y="6736"/>
                    <a:pt x="115183" y="5211"/>
                    <a:pt x="113088" y="6354"/>
                  </a:cubicBezTo>
                  <a:lnTo>
                    <a:pt x="113088" y="6354"/>
                  </a:lnTo>
                  <a:cubicBezTo>
                    <a:pt x="111373" y="4259"/>
                    <a:pt x="108801" y="4355"/>
                    <a:pt x="106420" y="3878"/>
                  </a:cubicBezTo>
                  <a:lnTo>
                    <a:pt x="106420" y="3878"/>
                  </a:lnTo>
                  <a:cubicBezTo>
                    <a:pt x="104801" y="3592"/>
                    <a:pt x="103277" y="3306"/>
                    <a:pt x="101658" y="3021"/>
                  </a:cubicBezTo>
                  <a:cubicBezTo>
                    <a:pt x="98610" y="1306"/>
                    <a:pt x="95181" y="1783"/>
                    <a:pt x="91847" y="1211"/>
                  </a:cubicBezTo>
                  <a:cubicBezTo>
                    <a:pt x="91847" y="1211"/>
                    <a:pt x="92133" y="1592"/>
                    <a:pt x="92133" y="1592"/>
                  </a:cubicBezTo>
                  <a:lnTo>
                    <a:pt x="92133" y="1592"/>
                  </a:lnTo>
                  <a:lnTo>
                    <a:pt x="92133" y="1592"/>
                  </a:lnTo>
                  <a:cubicBezTo>
                    <a:pt x="92037" y="1592"/>
                    <a:pt x="92037" y="1592"/>
                    <a:pt x="91942" y="1687"/>
                  </a:cubicBezTo>
                  <a:cubicBezTo>
                    <a:pt x="91942" y="1497"/>
                    <a:pt x="91942" y="1402"/>
                    <a:pt x="91847" y="1211"/>
                  </a:cubicBezTo>
                  <a:cubicBezTo>
                    <a:pt x="88132" y="-503"/>
                    <a:pt x="84417" y="449"/>
                    <a:pt x="80703" y="1211"/>
                  </a:cubicBezTo>
                  <a:cubicBezTo>
                    <a:pt x="78607" y="-1265"/>
                    <a:pt x="76988" y="640"/>
                    <a:pt x="75369" y="1783"/>
                  </a:cubicBezTo>
                  <a:lnTo>
                    <a:pt x="75369" y="1783"/>
                  </a:lnTo>
                  <a:cubicBezTo>
                    <a:pt x="69939" y="-122"/>
                    <a:pt x="64701" y="830"/>
                    <a:pt x="59557" y="2640"/>
                  </a:cubicBezTo>
                  <a:lnTo>
                    <a:pt x="59557" y="2640"/>
                  </a:lnTo>
                  <a:cubicBezTo>
                    <a:pt x="57176" y="2830"/>
                    <a:pt x="54985" y="3402"/>
                    <a:pt x="52890" y="4545"/>
                  </a:cubicBezTo>
                  <a:cubicBezTo>
                    <a:pt x="52509" y="4545"/>
                    <a:pt x="52223" y="4735"/>
                    <a:pt x="51937" y="4926"/>
                  </a:cubicBezTo>
                  <a:lnTo>
                    <a:pt x="51937" y="4926"/>
                  </a:lnTo>
                  <a:cubicBezTo>
                    <a:pt x="47460" y="5878"/>
                    <a:pt x="43269" y="7593"/>
                    <a:pt x="39650" y="10545"/>
                  </a:cubicBezTo>
                  <a:cubicBezTo>
                    <a:pt x="38507" y="11308"/>
                    <a:pt x="37459" y="12070"/>
                    <a:pt x="36316" y="12737"/>
                  </a:cubicBezTo>
                  <a:cubicBezTo>
                    <a:pt x="36316" y="12737"/>
                    <a:pt x="36316" y="12737"/>
                    <a:pt x="36316" y="12737"/>
                  </a:cubicBezTo>
                  <a:lnTo>
                    <a:pt x="36316" y="12737"/>
                  </a:lnTo>
                  <a:cubicBezTo>
                    <a:pt x="35554" y="13213"/>
                    <a:pt x="34792" y="13689"/>
                    <a:pt x="34125" y="14165"/>
                  </a:cubicBezTo>
                  <a:cubicBezTo>
                    <a:pt x="30601" y="16642"/>
                    <a:pt x="26982" y="19118"/>
                    <a:pt x="23457" y="21595"/>
                  </a:cubicBezTo>
                  <a:lnTo>
                    <a:pt x="23457" y="21595"/>
                  </a:lnTo>
                  <a:lnTo>
                    <a:pt x="23457" y="21595"/>
                  </a:lnTo>
                  <a:cubicBezTo>
                    <a:pt x="19933" y="23785"/>
                    <a:pt x="17076" y="26738"/>
                    <a:pt x="14694" y="30167"/>
                  </a:cubicBezTo>
                  <a:cubicBezTo>
                    <a:pt x="12408" y="31596"/>
                    <a:pt x="10884" y="33691"/>
                    <a:pt x="9360" y="35882"/>
                  </a:cubicBezTo>
                  <a:cubicBezTo>
                    <a:pt x="9360" y="35882"/>
                    <a:pt x="9360" y="35882"/>
                    <a:pt x="9360" y="35882"/>
                  </a:cubicBezTo>
                  <a:cubicBezTo>
                    <a:pt x="9360" y="35882"/>
                    <a:pt x="9360" y="35882"/>
                    <a:pt x="9360" y="35882"/>
                  </a:cubicBezTo>
                  <a:cubicBezTo>
                    <a:pt x="7074" y="38644"/>
                    <a:pt x="5265" y="41692"/>
                    <a:pt x="4122" y="45121"/>
                  </a:cubicBezTo>
                  <a:cubicBezTo>
                    <a:pt x="2121" y="48074"/>
                    <a:pt x="1264" y="51408"/>
                    <a:pt x="1264" y="54932"/>
                  </a:cubicBezTo>
                  <a:lnTo>
                    <a:pt x="1264" y="54932"/>
                  </a:lnTo>
                  <a:cubicBezTo>
                    <a:pt x="407" y="57314"/>
                    <a:pt x="26" y="59790"/>
                    <a:pt x="312" y="62361"/>
                  </a:cubicBezTo>
                  <a:cubicBezTo>
                    <a:pt x="-260" y="63409"/>
                    <a:pt x="26" y="64362"/>
                    <a:pt x="597" y="65219"/>
                  </a:cubicBezTo>
                  <a:lnTo>
                    <a:pt x="597" y="65219"/>
                  </a:lnTo>
                  <a:cubicBezTo>
                    <a:pt x="216" y="68648"/>
                    <a:pt x="1359" y="71696"/>
                    <a:pt x="2312" y="74839"/>
                  </a:cubicBezTo>
                  <a:lnTo>
                    <a:pt x="2312" y="74839"/>
                  </a:lnTo>
                  <a:cubicBezTo>
                    <a:pt x="2598" y="79126"/>
                    <a:pt x="4503" y="82936"/>
                    <a:pt x="6122" y="86841"/>
                  </a:cubicBezTo>
                  <a:lnTo>
                    <a:pt x="6122" y="86841"/>
                  </a:lnTo>
                  <a:cubicBezTo>
                    <a:pt x="5931" y="87508"/>
                    <a:pt x="5836" y="88079"/>
                    <a:pt x="5646" y="88746"/>
                  </a:cubicBezTo>
                  <a:cubicBezTo>
                    <a:pt x="7360" y="91318"/>
                    <a:pt x="9075" y="93794"/>
                    <a:pt x="10789" y="96366"/>
                  </a:cubicBezTo>
                  <a:cubicBezTo>
                    <a:pt x="11551" y="97413"/>
                    <a:pt x="12218" y="98556"/>
                    <a:pt x="12980" y="99605"/>
                  </a:cubicBezTo>
                  <a:cubicBezTo>
                    <a:pt x="13266" y="99985"/>
                    <a:pt x="13456" y="100366"/>
                    <a:pt x="13742" y="100652"/>
                  </a:cubicBezTo>
                  <a:cubicBezTo>
                    <a:pt x="17647" y="101700"/>
                    <a:pt x="19076" y="105986"/>
                    <a:pt x="22791" y="107415"/>
                  </a:cubicBezTo>
                  <a:lnTo>
                    <a:pt x="22791" y="107415"/>
                  </a:lnTo>
                  <a:cubicBezTo>
                    <a:pt x="25839" y="110273"/>
                    <a:pt x="28887" y="113035"/>
                    <a:pt x="32792" y="114749"/>
                  </a:cubicBezTo>
                  <a:cubicBezTo>
                    <a:pt x="36507" y="117512"/>
                    <a:pt x="40221" y="120178"/>
                    <a:pt x="44889" y="121226"/>
                  </a:cubicBezTo>
                  <a:lnTo>
                    <a:pt x="44889" y="121226"/>
                  </a:lnTo>
                  <a:cubicBezTo>
                    <a:pt x="46508" y="122179"/>
                    <a:pt x="47841" y="123798"/>
                    <a:pt x="50032" y="123798"/>
                  </a:cubicBezTo>
                  <a:cubicBezTo>
                    <a:pt x="52699" y="124655"/>
                    <a:pt x="55366" y="125608"/>
                    <a:pt x="58033" y="126465"/>
                  </a:cubicBezTo>
                  <a:cubicBezTo>
                    <a:pt x="59462" y="126941"/>
                    <a:pt x="60986" y="127417"/>
                    <a:pt x="62415" y="127989"/>
                  </a:cubicBezTo>
                  <a:lnTo>
                    <a:pt x="62415" y="127989"/>
                  </a:lnTo>
                  <a:lnTo>
                    <a:pt x="62415" y="127989"/>
                  </a:lnTo>
                  <a:cubicBezTo>
                    <a:pt x="67368" y="129132"/>
                    <a:pt x="72511" y="129989"/>
                    <a:pt x="77369" y="131418"/>
                  </a:cubicBezTo>
                  <a:cubicBezTo>
                    <a:pt x="80798" y="132371"/>
                    <a:pt x="83084" y="131322"/>
                    <a:pt x="84894" y="128560"/>
                  </a:cubicBezTo>
                  <a:cubicBezTo>
                    <a:pt x="86322" y="129227"/>
                    <a:pt x="87751" y="129799"/>
                    <a:pt x="89085" y="130465"/>
                  </a:cubicBezTo>
                  <a:lnTo>
                    <a:pt x="89085" y="130465"/>
                  </a:lnTo>
                  <a:cubicBezTo>
                    <a:pt x="92228" y="133894"/>
                    <a:pt x="96419" y="131894"/>
                    <a:pt x="100134" y="132656"/>
                  </a:cubicBezTo>
                  <a:lnTo>
                    <a:pt x="100134" y="132656"/>
                  </a:lnTo>
                  <a:cubicBezTo>
                    <a:pt x="102705" y="132847"/>
                    <a:pt x="105372" y="133228"/>
                    <a:pt x="107944" y="132275"/>
                  </a:cubicBezTo>
                  <a:lnTo>
                    <a:pt x="107944" y="132275"/>
                  </a:lnTo>
                  <a:cubicBezTo>
                    <a:pt x="108801" y="132180"/>
                    <a:pt x="109659" y="131989"/>
                    <a:pt x="110516" y="131894"/>
                  </a:cubicBezTo>
                  <a:cubicBezTo>
                    <a:pt x="113659" y="132275"/>
                    <a:pt x="116612" y="131608"/>
                    <a:pt x="119469" y="130465"/>
                  </a:cubicBezTo>
                  <a:cubicBezTo>
                    <a:pt x="123375" y="130465"/>
                    <a:pt x="126804" y="129036"/>
                    <a:pt x="130328" y="127608"/>
                  </a:cubicBezTo>
                  <a:cubicBezTo>
                    <a:pt x="131090" y="127227"/>
                    <a:pt x="131852" y="126846"/>
                    <a:pt x="132614" y="126560"/>
                  </a:cubicBezTo>
                  <a:cubicBezTo>
                    <a:pt x="134709" y="126846"/>
                    <a:pt x="136233" y="125703"/>
                    <a:pt x="137567" y="124369"/>
                  </a:cubicBezTo>
                  <a:cubicBezTo>
                    <a:pt x="139948" y="124369"/>
                    <a:pt x="141948" y="123417"/>
                    <a:pt x="143758" y="121893"/>
                  </a:cubicBezTo>
                  <a:cubicBezTo>
                    <a:pt x="147187" y="121893"/>
                    <a:pt x="149378" y="119321"/>
                    <a:pt x="151950" y="117606"/>
                  </a:cubicBezTo>
                  <a:cubicBezTo>
                    <a:pt x="151950" y="117606"/>
                    <a:pt x="151950" y="117606"/>
                    <a:pt x="151950" y="117606"/>
                  </a:cubicBezTo>
                  <a:lnTo>
                    <a:pt x="151950" y="117606"/>
                  </a:lnTo>
                  <a:cubicBezTo>
                    <a:pt x="152712" y="117130"/>
                    <a:pt x="153474" y="116559"/>
                    <a:pt x="154236" y="116083"/>
                  </a:cubicBezTo>
                  <a:lnTo>
                    <a:pt x="154236" y="116083"/>
                  </a:lnTo>
                  <a:cubicBezTo>
                    <a:pt x="161189" y="111987"/>
                    <a:pt x="167666" y="107510"/>
                    <a:pt x="172428" y="100748"/>
                  </a:cubicBezTo>
                  <a:cubicBezTo>
                    <a:pt x="173000" y="100176"/>
                    <a:pt x="173667" y="99605"/>
                    <a:pt x="174238" y="99033"/>
                  </a:cubicBezTo>
                  <a:lnTo>
                    <a:pt x="174238" y="99033"/>
                  </a:lnTo>
                  <a:lnTo>
                    <a:pt x="174238" y="99033"/>
                  </a:lnTo>
                  <a:cubicBezTo>
                    <a:pt x="175286" y="97413"/>
                    <a:pt x="176429" y="95794"/>
                    <a:pt x="177477" y="94175"/>
                  </a:cubicBezTo>
                  <a:lnTo>
                    <a:pt x="177477" y="94175"/>
                  </a:lnTo>
                  <a:cubicBezTo>
                    <a:pt x="179096" y="92842"/>
                    <a:pt x="180048" y="91127"/>
                    <a:pt x="180429" y="89031"/>
                  </a:cubicBezTo>
                  <a:cubicBezTo>
                    <a:pt x="182144" y="87031"/>
                    <a:pt x="184239" y="84746"/>
                    <a:pt x="182906" y="81316"/>
                  </a:cubicBezTo>
                  <a:close/>
                  <a:moveTo>
                    <a:pt x="49270" y="78459"/>
                  </a:moveTo>
                  <a:cubicBezTo>
                    <a:pt x="49270" y="78459"/>
                    <a:pt x="49270" y="78459"/>
                    <a:pt x="49270" y="78459"/>
                  </a:cubicBezTo>
                  <a:cubicBezTo>
                    <a:pt x="49175" y="78363"/>
                    <a:pt x="49175" y="78363"/>
                    <a:pt x="49175" y="78363"/>
                  </a:cubicBezTo>
                  <a:cubicBezTo>
                    <a:pt x="49270" y="78363"/>
                    <a:pt x="49365" y="78363"/>
                    <a:pt x="49365" y="78459"/>
                  </a:cubicBezTo>
                  <a:cubicBezTo>
                    <a:pt x="49365" y="78459"/>
                    <a:pt x="49365" y="78459"/>
                    <a:pt x="49270" y="78459"/>
                  </a:cubicBezTo>
                  <a:close/>
                  <a:moveTo>
                    <a:pt x="100800" y="61028"/>
                  </a:moveTo>
                  <a:lnTo>
                    <a:pt x="100800" y="61028"/>
                  </a:lnTo>
                  <a:lnTo>
                    <a:pt x="100800" y="61028"/>
                  </a:lnTo>
                  <a:cubicBezTo>
                    <a:pt x="100800" y="61028"/>
                    <a:pt x="100800" y="60933"/>
                    <a:pt x="100705" y="60933"/>
                  </a:cubicBezTo>
                  <a:cubicBezTo>
                    <a:pt x="100705" y="60933"/>
                    <a:pt x="100705" y="60933"/>
                    <a:pt x="100800" y="60933"/>
                  </a:cubicBezTo>
                  <a:cubicBezTo>
                    <a:pt x="100705" y="60933"/>
                    <a:pt x="100800" y="60933"/>
                    <a:pt x="100800" y="61028"/>
                  </a:cubicBezTo>
                  <a:close/>
                  <a:moveTo>
                    <a:pt x="72416" y="62648"/>
                  </a:moveTo>
                  <a:cubicBezTo>
                    <a:pt x="72606" y="62933"/>
                    <a:pt x="72797" y="63219"/>
                    <a:pt x="72797" y="63695"/>
                  </a:cubicBezTo>
                  <a:cubicBezTo>
                    <a:pt x="72511" y="63695"/>
                    <a:pt x="72130" y="63600"/>
                    <a:pt x="71844" y="63504"/>
                  </a:cubicBezTo>
                  <a:cubicBezTo>
                    <a:pt x="72035" y="63219"/>
                    <a:pt x="72225" y="62838"/>
                    <a:pt x="72416" y="62648"/>
                  </a:cubicBezTo>
                  <a:close/>
                  <a:moveTo>
                    <a:pt x="90513" y="75506"/>
                  </a:moveTo>
                  <a:cubicBezTo>
                    <a:pt x="90513" y="75601"/>
                    <a:pt x="90513" y="75601"/>
                    <a:pt x="90513" y="75506"/>
                  </a:cubicBezTo>
                  <a:cubicBezTo>
                    <a:pt x="90513" y="75601"/>
                    <a:pt x="90513" y="75601"/>
                    <a:pt x="90513" y="75506"/>
                  </a:cubicBezTo>
                  <a:close/>
                  <a:moveTo>
                    <a:pt x="109563" y="81316"/>
                  </a:moveTo>
                  <a:cubicBezTo>
                    <a:pt x="109468" y="81221"/>
                    <a:pt x="109373" y="81126"/>
                    <a:pt x="109182" y="81126"/>
                  </a:cubicBezTo>
                  <a:cubicBezTo>
                    <a:pt x="109373" y="81031"/>
                    <a:pt x="109468" y="81126"/>
                    <a:pt x="109563" y="81316"/>
                  </a:cubicBezTo>
                  <a:close/>
                  <a:moveTo>
                    <a:pt x="108420" y="60552"/>
                  </a:moveTo>
                  <a:lnTo>
                    <a:pt x="108420" y="60552"/>
                  </a:lnTo>
                  <a:cubicBezTo>
                    <a:pt x="108420" y="60552"/>
                    <a:pt x="108325" y="60552"/>
                    <a:pt x="108420" y="60552"/>
                  </a:cubicBezTo>
                  <a:cubicBezTo>
                    <a:pt x="108325" y="60552"/>
                    <a:pt x="108420" y="60552"/>
                    <a:pt x="108420" y="60552"/>
                  </a:cubicBezTo>
                  <a:cubicBezTo>
                    <a:pt x="108420" y="60552"/>
                    <a:pt x="108420" y="60552"/>
                    <a:pt x="108420" y="60552"/>
                  </a:cubicBezTo>
                  <a:lnTo>
                    <a:pt x="108420" y="60552"/>
                  </a:lnTo>
                  <a:cubicBezTo>
                    <a:pt x="108420" y="60552"/>
                    <a:pt x="108420" y="60552"/>
                    <a:pt x="108420" y="60552"/>
                  </a:cubicBezTo>
                  <a:close/>
                  <a:moveTo>
                    <a:pt x="64034" y="79412"/>
                  </a:moveTo>
                  <a:cubicBezTo>
                    <a:pt x="64129" y="79412"/>
                    <a:pt x="64129" y="79506"/>
                    <a:pt x="64034" y="79412"/>
                  </a:cubicBezTo>
                  <a:cubicBezTo>
                    <a:pt x="64129" y="79506"/>
                    <a:pt x="64129" y="79506"/>
                    <a:pt x="64034" y="79412"/>
                  </a:cubicBezTo>
                  <a:cubicBezTo>
                    <a:pt x="64129" y="79506"/>
                    <a:pt x="64034" y="79412"/>
                    <a:pt x="64034" y="79412"/>
                  </a:cubicBezTo>
                  <a:close/>
                  <a:moveTo>
                    <a:pt x="104896" y="78745"/>
                  </a:moveTo>
                  <a:cubicBezTo>
                    <a:pt x="104896" y="79030"/>
                    <a:pt x="104991" y="79412"/>
                    <a:pt x="104991" y="79697"/>
                  </a:cubicBezTo>
                  <a:cubicBezTo>
                    <a:pt x="104801" y="79412"/>
                    <a:pt x="104706" y="79221"/>
                    <a:pt x="104515" y="78935"/>
                  </a:cubicBezTo>
                  <a:cubicBezTo>
                    <a:pt x="104610" y="78935"/>
                    <a:pt x="104706" y="78840"/>
                    <a:pt x="104896" y="78745"/>
                  </a:cubicBezTo>
                  <a:close/>
                  <a:moveTo>
                    <a:pt x="104991" y="92937"/>
                  </a:moveTo>
                  <a:cubicBezTo>
                    <a:pt x="104991" y="92937"/>
                    <a:pt x="104991" y="93032"/>
                    <a:pt x="104991" y="92937"/>
                  </a:cubicBezTo>
                  <a:cubicBezTo>
                    <a:pt x="104991" y="93032"/>
                    <a:pt x="104991" y="93032"/>
                    <a:pt x="104991" y="92937"/>
                  </a:cubicBezTo>
                  <a:cubicBezTo>
                    <a:pt x="104991" y="93032"/>
                    <a:pt x="104991" y="93032"/>
                    <a:pt x="104991" y="92937"/>
                  </a:cubicBezTo>
                  <a:close/>
                  <a:moveTo>
                    <a:pt x="106515" y="50741"/>
                  </a:moveTo>
                  <a:cubicBezTo>
                    <a:pt x="106420" y="50551"/>
                    <a:pt x="106420" y="50455"/>
                    <a:pt x="106325" y="50360"/>
                  </a:cubicBezTo>
                  <a:cubicBezTo>
                    <a:pt x="106420" y="50455"/>
                    <a:pt x="106611" y="50455"/>
                    <a:pt x="106706" y="50455"/>
                  </a:cubicBezTo>
                  <a:cubicBezTo>
                    <a:pt x="106611" y="50551"/>
                    <a:pt x="106611" y="50646"/>
                    <a:pt x="106515" y="50741"/>
                  </a:cubicBezTo>
                  <a:close/>
                  <a:moveTo>
                    <a:pt x="90418" y="90175"/>
                  </a:moveTo>
                  <a:cubicBezTo>
                    <a:pt x="90418" y="90175"/>
                    <a:pt x="90418" y="90175"/>
                    <a:pt x="90418" y="90175"/>
                  </a:cubicBezTo>
                  <a:cubicBezTo>
                    <a:pt x="90418" y="90175"/>
                    <a:pt x="90418" y="90175"/>
                    <a:pt x="90418" y="90175"/>
                  </a:cubicBezTo>
                  <a:cubicBezTo>
                    <a:pt x="90418" y="90175"/>
                    <a:pt x="90418" y="90175"/>
                    <a:pt x="90418" y="90175"/>
                  </a:cubicBezTo>
                  <a:close/>
                  <a:moveTo>
                    <a:pt x="59748" y="37978"/>
                  </a:moveTo>
                  <a:cubicBezTo>
                    <a:pt x="59748" y="37978"/>
                    <a:pt x="59843" y="37978"/>
                    <a:pt x="59843" y="37882"/>
                  </a:cubicBezTo>
                  <a:cubicBezTo>
                    <a:pt x="59843" y="37978"/>
                    <a:pt x="59843" y="37978"/>
                    <a:pt x="59843" y="38073"/>
                  </a:cubicBezTo>
                  <a:lnTo>
                    <a:pt x="59843" y="38073"/>
                  </a:lnTo>
                  <a:lnTo>
                    <a:pt x="59843" y="38073"/>
                  </a:lnTo>
                  <a:cubicBezTo>
                    <a:pt x="59748" y="38073"/>
                    <a:pt x="59843" y="37978"/>
                    <a:pt x="59748" y="37978"/>
                  </a:cubicBezTo>
                  <a:close/>
                  <a:moveTo>
                    <a:pt x="60414" y="113701"/>
                  </a:moveTo>
                  <a:cubicBezTo>
                    <a:pt x="60414" y="113701"/>
                    <a:pt x="60510" y="113701"/>
                    <a:pt x="60414" y="113701"/>
                  </a:cubicBezTo>
                  <a:cubicBezTo>
                    <a:pt x="60510" y="113701"/>
                    <a:pt x="60510" y="113701"/>
                    <a:pt x="60414" y="113701"/>
                  </a:cubicBezTo>
                  <a:cubicBezTo>
                    <a:pt x="60510" y="113701"/>
                    <a:pt x="60510" y="113701"/>
                    <a:pt x="60414" y="113701"/>
                  </a:cubicBezTo>
                  <a:close/>
                  <a:moveTo>
                    <a:pt x="66701" y="90175"/>
                  </a:moveTo>
                  <a:cubicBezTo>
                    <a:pt x="66701" y="90270"/>
                    <a:pt x="66701" y="90270"/>
                    <a:pt x="66796" y="90365"/>
                  </a:cubicBezTo>
                  <a:lnTo>
                    <a:pt x="66796" y="90365"/>
                  </a:lnTo>
                  <a:lnTo>
                    <a:pt x="66796" y="90365"/>
                  </a:lnTo>
                  <a:cubicBezTo>
                    <a:pt x="66701" y="90365"/>
                    <a:pt x="66701" y="90365"/>
                    <a:pt x="66606" y="90365"/>
                  </a:cubicBezTo>
                  <a:cubicBezTo>
                    <a:pt x="66606" y="90270"/>
                    <a:pt x="66701" y="90270"/>
                    <a:pt x="66701" y="90175"/>
                  </a:cubicBezTo>
                  <a:close/>
                  <a:moveTo>
                    <a:pt x="87846" y="95604"/>
                  </a:moveTo>
                  <a:cubicBezTo>
                    <a:pt x="87751" y="95509"/>
                    <a:pt x="87656" y="95414"/>
                    <a:pt x="87561" y="95223"/>
                  </a:cubicBezTo>
                  <a:cubicBezTo>
                    <a:pt x="88037" y="94937"/>
                    <a:pt x="88513" y="94937"/>
                    <a:pt x="89085" y="95032"/>
                  </a:cubicBezTo>
                  <a:cubicBezTo>
                    <a:pt x="88704" y="95318"/>
                    <a:pt x="88323" y="95509"/>
                    <a:pt x="87846" y="95604"/>
                  </a:cubicBezTo>
                  <a:close/>
                  <a:moveTo>
                    <a:pt x="23457" y="85889"/>
                  </a:moveTo>
                  <a:cubicBezTo>
                    <a:pt x="23362" y="85889"/>
                    <a:pt x="23267" y="85793"/>
                    <a:pt x="23076" y="85793"/>
                  </a:cubicBezTo>
                  <a:cubicBezTo>
                    <a:pt x="23076" y="85793"/>
                    <a:pt x="23076" y="85793"/>
                    <a:pt x="23076" y="85793"/>
                  </a:cubicBezTo>
                  <a:cubicBezTo>
                    <a:pt x="23267" y="85793"/>
                    <a:pt x="23362" y="85889"/>
                    <a:pt x="23457" y="85889"/>
                  </a:cubicBezTo>
                  <a:close/>
                  <a:moveTo>
                    <a:pt x="96133" y="22833"/>
                  </a:moveTo>
                  <a:cubicBezTo>
                    <a:pt x="96133" y="22833"/>
                    <a:pt x="96133" y="22833"/>
                    <a:pt x="96133" y="22833"/>
                  </a:cubicBezTo>
                  <a:cubicBezTo>
                    <a:pt x="96324" y="23023"/>
                    <a:pt x="96419" y="23214"/>
                    <a:pt x="96514" y="23500"/>
                  </a:cubicBezTo>
                  <a:cubicBezTo>
                    <a:pt x="96324" y="23309"/>
                    <a:pt x="96228" y="23023"/>
                    <a:pt x="96133" y="22833"/>
                  </a:cubicBezTo>
                  <a:close/>
                  <a:moveTo>
                    <a:pt x="99276" y="103224"/>
                  </a:moveTo>
                  <a:lnTo>
                    <a:pt x="99276" y="103224"/>
                  </a:lnTo>
                  <a:cubicBezTo>
                    <a:pt x="99467" y="103319"/>
                    <a:pt x="99562" y="103224"/>
                    <a:pt x="99657" y="103319"/>
                  </a:cubicBezTo>
                  <a:cubicBezTo>
                    <a:pt x="99562" y="103319"/>
                    <a:pt x="99467" y="103414"/>
                    <a:pt x="99372" y="103414"/>
                  </a:cubicBezTo>
                  <a:cubicBezTo>
                    <a:pt x="99372" y="103319"/>
                    <a:pt x="99372" y="103224"/>
                    <a:pt x="99276" y="103224"/>
                  </a:cubicBezTo>
                  <a:close/>
                  <a:moveTo>
                    <a:pt x="133662" y="81411"/>
                  </a:moveTo>
                  <a:lnTo>
                    <a:pt x="133662" y="81411"/>
                  </a:lnTo>
                  <a:lnTo>
                    <a:pt x="133662" y="81411"/>
                  </a:lnTo>
                  <a:lnTo>
                    <a:pt x="133662" y="81411"/>
                  </a:lnTo>
                  <a:cubicBezTo>
                    <a:pt x="133662" y="81507"/>
                    <a:pt x="133662" y="81507"/>
                    <a:pt x="133662" y="81411"/>
                  </a:cubicBezTo>
                  <a:cubicBezTo>
                    <a:pt x="133662" y="81507"/>
                    <a:pt x="133662" y="81507"/>
                    <a:pt x="133662" y="81507"/>
                  </a:cubicBezTo>
                  <a:cubicBezTo>
                    <a:pt x="133662" y="81507"/>
                    <a:pt x="133662" y="81507"/>
                    <a:pt x="133662" y="81411"/>
                  </a:cubicBezTo>
                  <a:close/>
                  <a:moveTo>
                    <a:pt x="167190" y="53884"/>
                  </a:moveTo>
                  <a:lnTo>
                    <a:pt x="167190" y="53884"/>
                  </a:lnTo>
                  <a:lnTo>
                    <a:pt x="167190" y="53884"/>
                  </a:lnTo>
                  <a:lnTo>
                    <a:pt x="167190" y="53884"/>
                  </a:lnTo>
                  <a:lnTo>
                    <a:pt x="167190" y="53884"/>
                  </a:lnTo>
                  <a:cubicBezTo>
                    <a:pt x="167190" y="53884"/>
                    <a:pt x="167190" y="53884"/>
                    <a:pt x="167190" y="53884"/>
                  </a:cubicBezTo>
                  <a:cubicBezTo>
                    <a:pt x="167285" y="53884"/>
                    <a:pt x="167285" y="53789"/>
                    <a:pt x="167380" y="53789"/>
                  </a:cubicBezTo>
                  <a:cubicBezTo>
                    <a:pt x="167380" y="53884"/>
                    <a:pt x="167380" y="53884"/>
                    <a:pt x="167285" y="53979"/>
                  </a:cubicBezTo>
                  <a:cubicBezTo>
                    <a:pt x="167285" y="53979"/>
                    <a:pt x="167285" y="53884"/>
                    <a:pt x="167190" y="53884"/>
                  </a:cubicBezTo>
                  <a:close/>
                  <a:moveTo>
                    <a:pt x="112040" y="16832"/>
                  </a:moveTo>
                  <a:lnTo>
                    <a:pt x="112040" y="16832"/>
                  </a:lnTo>
                  <a:cubicBezTo>
                    <a:pt x="112040" y="16832"/>
                    <a:pt x="112040" y="16737"/>
                    <a:pt x="112040" y="16737"/>
                  </a:cubicBezTo>
                  <a:cubicBezTo>
                    <a:pt x="112040" y="16737"/>
                    <a:pt x="112135" y="16737"/>
                    <a:pt x="112135" y="16737"/>
                  </a:cubicBezTo>
                  <a:cubicBezTo>
                    <a:pt x="112040" y="16832"/>
                    <a:pt x="112040" y="16832"/>
                    <a:pt x="112040" y="16832"/>
                  </a:cubicBezTo>
                  <a:close/>
                  <a:moveTo>
                    <a:pt x="37173" y="32739"/>
                  </a:moveTo>
                  <a:cubicBezTo>
                    <a:pt x="37173" y="32739"/>
                    <a:pt x="37173" y="32739"/>
                    <a:pt x="37173" y="32739"/>
                  </a:cubicBezTo>
                  <a:cubicBezTo>
                    <a:pt x="37173" y="32834"/>
                    <a:pt x="37173" y="32834"/>
                    <a:pt x="37173" y="32739"/>
                  </a:cubicBezTo>
                  <a:cubicBezTo>
                    <a:pt x="37173" y="32739"/>
                    <a:pt x="37173" y="32739"/>
                    <a:pt x="37173" y="32739"/>
                  </a:cubicBezTo>
                  <a:close/>
                  <a:moveTo>
                    <a:pt x="29458" y="103033"/>
                  </a:moveTo>
                  <a:cubicBezTo>
                    <a:pt x="29458" y="103033"/>
                    <a:pt x="29553" y="103033"/>
                    <a:pt x="29553" y="102938"/>
                  </a:cubicBezTo>
                  <a:cubicBezTo>
                    <a:pt x="29553" y="103033"/>
                    <a:pt x="29553" y="103033"/>
                    <a:pt x="29458" y="103033"/>
                  </a:cubicBezTo>
                  <a:cubicBezTo>
                    <a:pt x="29458" y="103033"/>
                    <a:pt x="29458" y="103033"/>
                    <a:pt x="29458" y="103033"/>
                  </a:cubicBezTo>
                  <a:close/>
                  <a:moveTo>
                    <a:pt x="154617" y="30644"/>
                  </a:moveTo>
                  <a:cubicBezTo>
                    <a:pt x="154712" y="30644"/>
                    <a:pt x="154712" y="30644"/>
                    <a:pt x="154617" y="30644"/>
                  </a:cubicBezTo>
                  <a:lnTo>
                    <a:pt x="154617" y="30738"/>
                  </a:lnTo>
                  <a:cubicBezTo>
                    <a:pt x="154617" y="30738"/>
                    <a:pt x="154617" y="30738"/>
                    <a:pt x="154521" y="30738"/>
                  </a:cubicBezTo>
                  <a:cubicBezTo>
                    <a:pt x="154617" y="30738"/>
                    <a:pt x="154617" y="30644"/>
                    <a:pt x="154617" y="30644"/>
                  </a:cubicBezTo>
                  <a:close/>
                  <a:moveTo>
                    <a:pt x="122613" y="20833"/>
                  </a:moveTo>
                  <a:cubicBezTo>
                    <a:pt x="122613" y="20833"/>
                    <a:pt x="122613" y="20833"/>
                    <a:pt x="122613" y="20833"/>
                  </a:cubicBezTo>
                  <a:cubicBezTo>
                    <a:pt x="122613" y="20833"/>
                    <a:pt x="122613" y="20833"/>
                    <a:pt x="122613" y="20833"/>
                  </a:cubicBezTo>
                  <a:lnTo>
                    <a:pt x="122613" y="20833"/>
                  </a:lnTo>
                  <a:cubicBezTo>
                    <a:pt x="122613" y="20737"/>
                    <a:pt x="122517" y="20737"/>
                    <a:pt x="122517" y="20642"/>
                  </a:cubicBezTo>
                  <a:cubicBezTo>
                    <a:pt x="122517" y="20642"/>
                    <a:pt x="122613" y="20737"/>
                    <a:pt x="122613" y="20833"/>
                  </a:cubicBezTo>
                  <a:cubicBezTo>
                    <a:pt x="122613" y="20737"/>
                    <a:pt x="122613" y="20737"/>
                    <a:pt x="122613" y="20833"/>
                  </a:cubicBezTo>
                  <a:close/>
                  <a:moveTo>
                    <a:pt x="107658" y="11022"/>
                  </a:moveTo>
                  <a:cubicBezTo>
                    <a:pt x="108135" y="11022"/>
                    <a:pt x="108611" y="11022"/>
                    <a:pt x="109182" y="10831"/>
                  </a:cubicBezTo>
                  <a:cubicBezTo>
                    <a:pt x="108516" y="11212"/>
                    <a:pt x="108039" y="11212"/>
                    <a:pt x="107658" y="11022"/>
                  </a:cubicBezTo>
                  <a:close/>
                  <a:moveTo>
                    <a:pt x="11932" y="42264"/>
                  </a:moveTo>
                  <a:cubicBezTo>
                    <a:pt x="11932" y="42264"/>
                    <a:pt x="11837" y="42169"/>
                    <a:pt x="11837" y="42169"/>
                  </a:cubicBezTo>
                  <a:cubicBezTo>
                    <a:pt x="11837" y="42169"/>
                    <a:pt x="11837" y="42169"/>
                    <a:pt x="11837" y="42169"/>
                  </a:cubicBezTo>
                  <a:cubicBezTo>
                    <a:pt x="11837" y="42169"/>
                    <a:pt x="11932" y="42073"/>
                    <a:pt x="11932" y="42073"/>
                  </a:cubicBezTo>
                  <a:cubicBezTo>
                    <a:pt x="11932" y="42073"/>
                    <a:pt x="11932" y="42169"/>
                    <a:pt x="11932" y="42264"/>
                  </a:cubicBezTo>
                  <a:close/>
                  <a:moveTo>
                    <a:pt x="7836" y="54361"/>
                  </a:moveTo>
                  <a:cubicBezTo>
                    <a:pt x="7741" y="54361"/>
                    <a:pt x="7741" y="54361"/>
                    <a:pt x="7646" y="54456"/>
                  </a:cubicBezTo>
                  <a:cubicBezTo>
                    <a:pt x="7646" y="54361"/>
                    <a:pt x="7646" y="54265"/>
                    <a:pt x="7646" y="54265"/>
                  </a:cubicBezTo>
                  <a:cubicBezTo>
                    <a:pt x="7741" y="54361"/>
                    <a:pt x="7741" y="54361"/>
                    <a:pt x="7836" y="54361"/>
                  </a:cubicBezTo>
                  <a:close/>
                  <a:moveTo>
                    <a:pt x="22886" y="101128"/>
                  </a:moveTo>
                  <a:cubicBezTo>
                    <a:pt x="22981" y="101033"/>
                    <a:pt x="23076" y="100938"/>
                    <a:pt x="23172" y="100938"/>
                  </a:cubicBezTo>
                  <a:cubicBezTo>
                    <a:pt x="23172" y="100938"/>
                    <a:pt x="23172" y="101033"/>
                    <a:pt x="23267" y="101033"/>
                  </a:cubicBezTo>
                  <a:cubicBezTo>
                    <a:pt x="23172" y="101033"/>
                    <a:pt x="23076" y="101128"/>
                    <a:pt x="22886" y="101128"/>
                  </a:cubicBezTo>
                  <a:cubicBezTo>
                    <a:pt x="22981" y="101224"/>
                    <a:pt x="22886" y="101128"/>
                    <a:pt x="22886" y="101128"/>
                  </a:cubicBezTo>
                  <a:close/>
                  <a:moveTo>
                    <a:pt x="104896" y="127894"/>
                  </a:moveTo>
                  <a:cubicBezTo>
                    <a:pt x="104896" y="127989"/>
                    <a:pt x="104991" y="127989"/>
                    <a:pt x="104991" y="128084"/>
                  </a:cubicBezTo>
                  <a:cubicBezTo>
                    <a:pt x="104706" y="128275"/>
                    <a:pt x="104420" y="128465"/>
                    <a:pt x="104134" y="128465"/>
                  </a:cubicBezTo>
                  <a:cubicBezTo>
                    <a:pt x="104515" y="128275"/>
                    <a:pt x="104706" y="128275"/>
                    <a:pt x="104896" y="127894"/>
                  </a:cubicBezTo>
                  <a:close/>
                  <a:moveTo>
                    <a:pt x="174429" y="94937"/>
                  </a:moveTo>
                  <a:cubicBezTo>
                    <a:pt x="174429" y="94937"/>
                    <a:pt x="174429" y="94937"/>
                    <a:pt x="174429" y="94937"/>
                  </a:cubicBezTo>
                  <a:cubicBezTo>
                    <a:pt x="174429" y="94937"/>
                    <a:pt x="174429" y="94937"/>
                    <a:pt x="174429" y="94937"/>
                  </a:cubicBezTo>
                  <a:cubicBezTo>
                    <a:pt x="174429" y="94937"/>
                    <a:pt x="174429" y="94937"/>
                    <a:pt x="174429" y="94937"/>
                  </a:cubicBezTo>
                  <a:close/>
                  <a:moveTo>
                    <a:pt x="135567" y="16737"/>
                  </a:moveTo>
                  <a:cubicBezTo>
                    <a:pt x="135567" y="16737"/>
                    <a:pt x="135567" y="16737"/>
                    <a:pt x="135567" y="16737"/>
                  </a:cubicBezTo>
                  <a:cubicBezTo>
                    <a:pt x="135567" y="16737"/>
                    <a:pt x="135567" y="16737"/>
                    <a:pt x="135567" y="16737"/>
                  </a:cubicBezTo>
                  <a:cubicBezTo>
                    <a:pt x="135567" y="16737"/>
                    <a:pt x="135567" y="16737"/>
                    <a:pt x="135567" y="16737"/>
                  </a:cubicBezTo>
                  <a:close/>
                  <a:moveTo>
                    <a:pt x="47841" y="10927"/>
                  </a:moveTo>
                  <a:cubicBezTo>
                    <a:pt x="47841" y="11022"/>
                    <a:pt x="47937" y="11117"/>
                    <a:pt x="47937" y="11212"/>
                  </a:cubicBezTo>
                  <a:cubicBezTo>
                    <a:pt x="47937" y="11212"/>
                    <a:pt x="47937" y="11212"/>
                    <a:pt x="47937" y="11212"/>
                  </a:cubicBezTo>
                  <a:cubicBezTo>
                    <a:pt x="47841" y="11117"/>
                    <a:pt x="47746" y="10927"/>
                    <a:pt x="47841" y="10927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C870EEF-D785-441A-8E69-A41AA931C1F1}"/>
                </a:ext>
              </a:extLst>
            </p:cNvPr>
            <p:cNvSpPr/>
            <p:nvPr/>
          </p:nvSpPr>
          <p:spPr>
            <a:xfrm>
              <a:off x="4412882" y="5457946"/>
              <a:ext cx="138411" cy="185859"/>
            </a:xfrm>
            <a:custGeom>
              <a:avLst/>
              <a:gdLst>
                <a:gd name="connsiteX0" fmla="*/ 28719 w 138411"/>
                <a:gd name="connsiteY0" fmla="*/ 153707 h 185859"/>
                <a:gd name="connsiteX1" fmla="*/ 28719 w 138411"/>
                <a:gd name="connsiteY1" fmla="*/ 153707 h 185859"/>
                <a:gd name="connsiteX2" fmla="*/ 32529 w 138411"/>
                <a:gd name="connsiteY2" fmla="*/ 158660 h 185859"/>
                <a:gd name="connsiteX3" fmla="*/ 32529 w 138411"/>
                <a:gd name="connsiteY3" fmla="*/ 158660 h 185859"/>
                <a:gd name="connsiteX4" fmla="*/ 32529 w 138411"/>
                <a:gd name="connsiteY4" fmla="*/ 158660 h 185859"/>
                <a:gd name="connsiteX5" fmla="*/ 36530 w 138411"/>
                <a:gd name="connsiteY5" fmla="*/ 162470 h 185859"/>
                <a:gd name="connsiteX6" fmla="*/ 41292 w 138411"/>
                <a:gd name="connsiteY6" fmla="*/ 167042 h 185859"/>
                <a:gd name="connsiteX7" fmla="*/ 44531 w 138411"/>
                <a:gd name="connsiteY7" fmla="*/ 169614 h 185859"/>
                <a:gd name="connsiteX8" fmla="*/ 49579 w 138411"/>
                <a:gd name="connsiteY8" fmla="*/ 173138 h 185859"/>
                <a:gd name="connsiteX9" fmla="*/ 49579 w 138411"/>
                <a:gd name="connsiteY9" fmla="*/ 173138 h 185859"/>
                <a:gd name="connsiteX10" fmla="*/ 55294 w 138411"/>
                <a:gd name="connsiteY10" fmla="*/ 176567 h 185859"/>
                <a:gd name="connsiteX11" fmla="*/ 56818 w 138411"/>
                <a:gd name="connsiteY11" fmla="*/ 177329 h 185859"/>
                <a:gd name="connsiteX12" fmla="*/ 56818 w 138411"/>
                <a:gd name="connsiteY12" fmla="*/ 177329 h 185859"/>
                <a:gd name="connsiteX13" fmla="*/ 68534 w 138411"/>
                <a:gd name="connsiteY13" fmla="*/ 182282 h 185859"/>
                <a:gd name="connsiteX14" fmla="*/ 70344 w 138411"/>
                <a:gd name="connsiteY14" fmla="*/ 182758 h 185859"/>
                <a:gd name="connsiteX15" fmla="*/ 73773 w 138411"/>
                <a:gd name="connsiteY15" fmla="*/ 183234 h 185859"/>
                <a:gd name="connsiteX16" fmla="*/ 75582 w 138411"/>
                <a:gd name="connsiteY16" fmla="*/ 183520 h 185859"/>
                <a:gd name="connsiteX17" fmla="*/ 75582 w 138411"/>
                <a:gd name="connsiteY17" fmla="*/ 183520 h 185859"/>
                <a:gd name="connsiteX18" fmla="*/ 83583 w 138411"/>
                <a:gd name="connsiteY18" fmla="*/ 185520 h 185859"/>
                <a:gd name="connsiteX19" fmla="*/ 84536 w 138411"/>
                <a:gd name="connsiteY19" fmla="*/ 185425 h 185859"/>
                <a:gd name="connsiteX20" fmla="*/ 84536 w 138411"/>
                <a:gd name="connsiteY20" fmla="*/ 185425 h 185859"/>
                <a:gd name="connsiteX21" fmla="*/ 97109 w 138411"/>
                <a:gd name="connsiteY21" fmla="*/ 184473 h 185859"/>
                <a:gd name="connsiteX22" fmla="*/ 102252 w 138411"/>
                <a:gd name="connsiteY22" fmla="*/ 182758 h 185859"/>
                <a:gd name="connsiteX23" fmla="*/ 114444 w 138411"/>
                <a:gd name="connsiteY23" fmla="*/ 174757 h 185859"/>
                <a:gd name="connsiteX24" fmla="*/ 115683 w 138411"/>
                <a:gd name="connsiteY24" fmla="*/ 172090 h 185859"/>
                <a:gd name="connsiteX25" fmla="*/ 119588 w 138411"/>
                <a:gd name="connsiteY25" fmla="*/ 168280 h 185859"/>
                <a:gd name="connsiteX26" fmla="*/ 119588 w 138411"/>
                <a:gd name="connsiteY26" fmla="*/ 168280 h 185859"/>
                <a:gd name="connsiteX27" fmla="*/ 120159 w 138411"/>
                <a:gd name="connsiteY27" fmla="*/ 167232 h 185859"/>
                <a:gd name="connsiteX28" fmla="*/ 125874 w 138411"/>
                <a:gd name="connsiteY28" fmla="*/ 158946 h 185859"/>
                <a:gd name="connsiteX29" fmla="*/ 127970 w 138411"/>
                <a:gd name="connsiteY29" fmla="*/ 154373 h 185859"/>
                <a:gd name="connsiteX30" fmla="*/ 127970 w 138411"/>
                <a:gd name="connsiteY30" fmla="*/ 154373 h 185859"/>
                <a:gd name="connsiteX31" fmla="*/ 127970 w 138411"/>
                <a:gd name="connsiteY31" fmla="*/ 154373 h 185859"/>
                <a:gd name="connsiteX32" fmla="*/ 128351 w 138411"/>
                <a:gd name="connsiteY32" fmla="*/ 153707 h 185859"/>
                <a:gd name="connsiteX33" fmla="*/ 128351 w 138411"/>
                <a:gd name="connsiteY33" fmla="*/ 153707 h 185859"/>
                <a:gd name="connsiteX34" fmla="*/ 128351 w 138411"/>
                <a:gd name="connsiteY34" fmla="*/ 153707 h 185859"/>
                <a:gd name="connsiteX35" fmla="*/ 129303 w 138411"/>
                <a:gd name="connsiteY35" fmla="*/ 150278 h 185859"/>
                <a:gd name="connsiteX36" fmla="*/ 129303 w 138411"/>
                <a:gd name="connsiteY36" fmla="*/ 150278 h 185859"/>
                <a:gd name="connsiteX37" fmla="*/ 129303 w 138411"/>
                <a:gd name="connsiteY37" fmla="*/ 150278 h 185859"/>
                <a:gd name="connsiteX38" fmla="*/ 131304 w 138411"/>
                <a:gd name="connsiteY38" fmla="*/ 145896 h 185859"/>
                <a:gd name="connsiteX39" fmla="*/ 133971 w 138411"/>
                <a:gd name="connsiteY39" fmla="*/ 137991 h 185859"/>
                <a:gd name="connsiteX40" fmla="*/ 133971 w 138411"/>
                <a:gd name="connsiteY40" fmla="*/ 137991 h 185859"/>
                <a:gd name="connsiteX41" fmla="*/ 134923 w 138411"/>
                <a:gd name="connsiteY41" fmla="*/ 133419 h 185859"/>
                <a:gd name="connsiteX42" fmla="*/ 137209 w 138411"/>
                <a:gd name="connsiteY42" fmla="*/ 121131 h 185859"/>
                <a:gd name="connsiteX43" fmla="*/ 137209 w 138411"/>
                <a:gd name="connsiteY43" fmla="*/ 121131 h 185859"/>
                <a:gd name="connsiteX44" fmla="*/ 137114 w 138411"/>
                <a:gd name="connsiteY44" fmla="*/ 114750 h 185859"/>
                <a:gd name="connsiteX45" fmla="*/ 137114 w 138411"/>
                <a:gd name="connsiteY45" fmla="*/ 114750 h 185859"/>
                <a:gd name="connsiteX46" fmla="*/ 136638 w 138411"/>
                <a:gd name="connsiteY46" fmla="*/ 102558 h 185859"/>
                <a:gd name="connsiteX47" fmla="*/ 137019 w 138411"/>
                <a:gd name="connsiteY47" fmla="*/ 100748 h 185859"/>
                <a:gd name="connsiteX48" fmla="*/ 137019 w 138411"/>
                <a:gd name="connsiteY48" fmla="*/ 100748 h 185859"/>
                <a:gd name="connsiteX49" fmla="*/ 137019 w 138411"/>
                <a:gd name="connsiteY49" fmla="*/ 100748 h 185859"/>
                <a:gd name="connsiteX50" fmla="*/ 135495 w 138411"/>
                <a:gd name="connsiteY50" fmla="*/ 87222 h 185859"/>
                <a:gd name="connsiteX51" fmla="*/ 135495 w 138411"/>
                <a:gd name="connsiteY51" fmla="*/ 87222 h 185859"/>
                <a:gd name="connsiteX52" fmla="*/ 135018 w 138411"/>
                <a:gd name="connsiteY52" fmla="*/ 86175 h 185859"/>
                <a:gd name="connsiteX53" fmla="*/ 133399 w 138411"/>
                <a:gd name="connsiteY53" fmla="*/ 79126 h 185859"/>
                <a:gd name="connsiteX54" fmla="*/ 133399 w 138411"/>
                <a:gd name="connsiteY54" fmla="*/ 79126 h 185859"/>
                <a:gd name="connsiteX55" fmla="*/ 131685 w 138411"/>
                <a:gd name="connsiteY55" fmla="*/ 74173 h 185859"/>
                <a:gd name="connsiteX56" fmla="*/ 131685 w 138411"/>
                <a:gd name="connsiteY56" fmla="*/ 74173 h 185859"/>
                <a:gd name="connsiteX57" fmla="*/ 129303 w 138411"/>
                <a:gd name="connsiteY57" fmla="*/ 67887 h 185859"/>
                <a:gd name="connsiteX58" fmla="*/ 129303 w 138411"/>
                <a:gd name="connsiteY58" fmla="*/ 67887 h 185859"/>
                <a:gd name="connsiteX59" fmla="*/ 124350 w 138411"/>
                <a:gd name="connsiteY59" fmla="*/ 56837 h 185859"/>
                <a:gd name="connsiteX60" fmla="*/ 124350 w 138411"/>
                <a:gd name="connsiteY60" fmla="*/ 56837 h 185859"/>
                <a:gd name="connsiteX61" fmla="*/ 124350 w 138411"/>
                <a:gd name="connsiteY61" fmla="*/ 56837 h 185859"/>
                <a:gd name="connsiteX62" fmla="*/ 123207 w 138411"/>
                <a:gd name="connsiteY62" fmla="*/ 54742 h 185859"/>
                <a:gd name="connsiteX63" fmla="*/ 123207 w 138411"/>
                <a:gd name="connsiteY63" fmla="*/ 54742 h 185859"/>
                <a:gd name="connsiteX64" fmla="*/ 123207 w 138411"/>
                <a:gd name="connsiteY64" fmla="*/ 54742 h 185859"/>
                <a:gd name="connsiteX65" fmla="*/ 118731 w 138411"/>
                <a:gd name="connsiteY65" fmla="*/ 46360 h 185859"/>
                <a:gd name="connsiteX66" fmla="*/ 118731 w 138411"/>
                <a:gd name="connsiteY66" fmla="*/ 46360 h 185859"/>
                <a:gd name="connsiteX67" fmla="*/ 118731 w 138411"/>
                <a:gd name="connsiteY67" fmla="*/ 46360 h 185859"/>
                <a:gd name="connsiteX68" fmla="*/ 117207 w 138411"/>
                <a:gd name="connsiteY68" fmla="*/ 44170 h 185859"/>
                <a:gd name="connsiteX69" fmla="*/ 114254 w 138411"/>
                <a:gd name="connsiteY69" fmla="*/ 39883 h 185859"/>
                <a:gd name="connsiteX70" fmla="*/ 110539 w 138411"/>
                <a:gd name="connsiteY70" fmla="*/ 34549 h 185859"/>
                <a:gd name="connsiteX71" fmla="*/ 105300 w 138411"/>
                <a:gd name="connsiteY71" fmla="*/ 28548 h 185859"/>
                <a:gd name="connsiteX72" fmla="*/ 98252 w 138411"/>
                <a:gd name="connsiteY72" fmla="*/ 20643 h 185859"/>
                <a:gd name="connsiteX73" fmla="*/ 92727 w 138411"/>
                <a:gd name="connsiteY73" fmla="*/ 14642 h 185859"/>
                <a:gd name="connsiteX74" fmla="*/ 87870 w 138411"/>
                <a:gd name="connsiteY74" fmla="*/ 10451 h 185859"/>
                <a:gd name="connsiteX75" fmla="*/ 82821 w 138411"/>
                <a:gd name="connsiteY75" fmla="*/ 7213 h 185859"/>
                <a:gd name="connsiteX76" fmla="*/ 79392 w 138411"/>
                <a:gd name="connsiteY76" fmla="*/ 5021 h 185859"/>
                <a:gd name="connsiteX77" fmla="*/ 79392 w 138411"/>
                <a:gd name="connsiteY77" fmla="*/ 5021 h 185859"/>
                <a:gd name="connsiteX78" fmla="*/ 79392 w 138411"/>
                <a:gd name="connsiteY78" fmla="*/ 5021 h 185859"/>
                <a:gd name="connsiteX79" fmla="*/ 77868 w 138411"/>
                <a:gd name="connsiteY79" fmla="*/ 4450 h 185859"/>
                <a:gd name="connsiteX80" fmla="*/ 77868 w 138411"/>
                <a:gd name="connsiteY80" fmla="*/ 4450 h 185859"/>
                <a:gd name="connsiteX81" fmla="*/ 77868 w 138411"/>
                <a:gd name="connsiteY81" fmla="*/ 4450 h 185859"/>
                <a:gd name="connsiteX82" fmla="*/ 73392 w 138411"/>
                <a:gd name="connsiteY82" fmla="*/ 2640 h 185859"/>
                <a:gd name="connsiteX83" fmla="*/ 73392 w 138411"/>
                <a:gd name="connsiteY83" fmla="*/ 2640 h 185859"/>
                <a:gd name="connsiteX84" fmla="*/ 73392 w 138411"/>
                <a:gd name="connsiteY84" fmla="*/ 2640 h 185859"/>
                <a:gd name="connsiteX85" fmla="*/ 65391 w 138411"/>
                <a:gd name="connsiteY85" fmla="*/ 354 h 185859"/>
                <a:gd name="connsiteX86" fmla="*/ 65391 w 138411"/>
                <a:gd name="connsiteY86" fmla="*/ 354 h 185859"/>
                <a:gd name="connsiteX87" fmla="*/ 65391 w 138411"/>
                <a:gd name="connsiteY87" fmla="*/ 354 h 185859"/>
                <a:gd name="connsiteX88" fmla="*/ 52151 w 138411"/>
                <a:gd name="connsiteY88" fmla="*/ 1116 h 185859"/>
                <a:gd name="connsiteX89" fmla="*/ 46531 w 138411"/>
                <a:gd name="connsiteY89" fmla="*/ 450 h 185859"/>
                <a:gd name="connsiteX90" fmla="*/ 44340 w 138411"/>
                <a:gd name="connsiteY90" fmla="*/ 1497 h 185859"/>
                <a:gd name="connsiteX91" fmla="*/ 37863 w 138411"/>
                <a:gd name="connsiteY91" fmla="*/ 1879 h 185859"/>
                <a:gd name="connsiteX92" fmla="*/ 33863 w 138411"/>
                <a:gd name="connsiteY92" fmla="*/ 2831 h 185859"/>
                <a:gd name="connsiteX93" fmla="*/ 26814 w 138411"/>
                <a:gd name="connsiteY93" fmla="*/ 5784 h 185859"/>
                <a:gd name="connsiteX94" fmla="*/ 26814 w 138411"/>
                <a:gd name="connsiteY94" fmla="*/ 5784 h 185859"/>
                <a:gd name="connsiteX95" fmla="*/ 16908 w 138411"/>
                <a:gd name="connsiteY95" fmla="*/ 12927 h 185859"/>
                <a:gd name="connsiteX96" fmla="*/ 9955 w 138411"/>
                <a:gd name="connsiteY96" fmla="*/ 21881 h 185859"/>
                <a:gd name="connsiteX97" fmla="*/ 9955 w 138411"/>
                <a:gd name="connsiteY97" fmla="*/ 21881 h 185859"/>
                <a:gd name="connsiteX98" fmla="*/ 7288 w 138411"/>
                <a:gd name="connsiteY98" fmla="*/ 27024 h 185859"/>
                <a:gd name="connsiteX99" fmla="*/ 4812 w 138411"/>
                <a:gd name="connsiteY99" fmla="*/ 33311 h 185859"/>
                <a:gd name="connsiteX100" fmla="*/ 4812 w 138411"/>
                <a:gd name="connsiteY100" fmla="*/ 33311 h 185859"/>
                <a:gd name="connsiteX101" fmla="*/ 4050 w 138411"/>
                <a:gd name="connsiteY101" fmla="*/ 35978 h 185859"/>
                <a:gd name="connsiteX102" fmla="*/ 2240 w 138411"/>
                <a:gd name="connsiteY102" fmla="*/ 43217 h 185859"/>
                <a:gd name="connsiteX103" fmla="*/ 1287 w 138411"/>
                <a:gd name="connsiteY103" fmla="*/ 48551 h 185859"/>
                <a:gd name="connsiteX104" fmla="*/ 621 w 138411"/>
                <a:gd name="connsiteY104" fmla="*/ 56837 h 185859"/>
                <a:gd name="connsiteX105" fmla="*/ 621 w 138411"/>
                <a:gd name="connsiteY105" fmla="*/ 56837 h 185859"/>
                <a:gd name="connsiteX106" fmla="*/ 1097 w 138411"/>
                <a:gd name="connsiteY106" fmla="*/ 66362 h 185859"/>
                <a:gd name="connsiteX107" fmla="*/ 1097 w 138411"/>
                <a:gd name="connsiteY107" fmla="*/ 66362 h 185859"/>
                <a:gd name="connsiteX108" fmla="*/ 1097 w 138411"/>
                <a:gd name="connsiteY108" fmla="*/ 66362 h 185859"/>
                <a:gd name="connsiteX109" fmla="*/ 716 w 138411"/>
                <a:gd name="connsiteY109" fmla="*/ 71220 h 185859"/>
                <a:gd name="connsiteX110" fmla="*/ 811 w 138411"/>
                <a:gd name="connsiteY110" fmla="*/ 75887 h 185859"/>
                <a:gd name="connsiteX111" fmla="*/ 1287 w 138411"/>
                <a:gd name="connsiteY111" fmla="*/ 83508 h 185859"/>
                <a:gd name="connsiteX112" fmla="*/ 2240 w 138411"/>
                <a:gd name="connsiteY112" fmla="*/ 89413 h 185859"/>
                <a:gd name="connsiteX113" fmla="*/ 2716 w 138411"/>
                <a:gd name="connsiteY113" fmla="*/ 93890 h 185859"/>
                <a:gd name="connsiteX114" fmla="*/ 4621 w 138411"/>
                <a:gd name="connsiteY114" fmla="*/ 102081 h 185859"/>
                <a:gd name="connsiteX115" fmla="*/ 9098 w 138411"/>
                <a:gd name="connsiteY115" fmla="*/ 118083 h 185859"/>
                <a:gd name="connsiteX116" fmla="*/ 10908 w 138411"/>
                <a:gd name="connsiteY116" fmla="*/ 123132 h 185859"/>
                <a:gd name="connsiteX117" fmla="*/ 12241 w 138411"/>
                <a:gd name="connsiteY117" fmla="*/ 127037 h 185859"/>
                <a:gd name="connsiteX118" fmla="*/ 14146 w 138411"/>
                <a:gd name="connsiteY118" fmla="*/ 130466 h 185859"/>
                <a:gd name="connsiteX119" fmla="*/ 19575 w 138411"/>
                <a:gd name="connsiteY119" fmla="*/ 140753 h 185859"/>
                <a:gd name="connsiteX120" fmla="*/ 20433 w 138411"/>
                <a:gd name="connsiteY120" fmla="*/ 142848 h 185859"/>
                <a:gd name="connsiteX121" fmla="*/ 28719 w 138411"/>
                <a:gd name="connsiteY121" fmla="*/ 153707 h 185859"/>
                <a:gd name="connsiteX122" fmla="*/ 77202 w 138411"/>
                <a:gd name="connsiteY122" fmla="*/ 175995 h 185859"/>
                <a:gd name="connsiteX123" fmla="*/ 77202 w 138411"/>
                <a:gd name="connsiteY123" fmla="*/ 175995 h 185859"/>
                <a:gd name="connsiteX124" fmla="*/ 77202 w 138411"/>
                <a:gd name="connsiteY124" fmla="*/ 175995 h 185859"/>
                <a:gd name="connsiteX125" fmla="*/ 77202 w 138411"/>
                <a:gd name="connsiteY125" fmla="*/ 175995 h 185859"/>
                <a:gd name="connsiteX126" fmla="*/ 77202 w 138411"/>
                <a:gd name="connsiteY126" fmla="*/ 175995 h 185859"/>
                <a:gd name="connsiteX127" fmla="*/ 90632 w 138411"/>
                <a:gd name="connsiteY127" fmla="*/ 174757 h 185859"/>
                <a:gd name="connsiteX128" fmla="*/ 90727 w 138411"/>
                <a:gd name="connsiteY128" fmla="*/ 174948 h 185859"/>
                <a:gd name="connsiteX129" fmla="*/ 90537 w 138411"/>
                <a:gd name="connsiteY129" fmla="*/ 174852 h 185859"/>
                <a:gd name="connsiteX130" fmla="*/ 90632 w 138411"/>
                <a:gd name="connsiteY130" fmla="*/ 174757 h 185859"/>
                <a:gd name="connsiteX131" fmla="*/ 90632 w 138411"/>
                <a:gd name="connsiteY131" fmla="*/ 174757 h 185859"/>
                <a:gd name="connsiteX132" fmla="*/ 90632 w 138411"/>
                <a:gd name="connsiteY132" fmla="*/ 174757 h 185859"/>
                <a:gd name="connsiteX133" fmla="*/ 90632 w 138411"/>
                <a:gd name="connsiteY133" fmla="*/ 174757 h 185859"/>
                <a:gd name="connsiteX134" fmla="*/ 84822 w 138411"/>
                <a:gd name="connsiteY134" fmla="*/ 170852 h 185859"/>
                <a:gd name="connsiteX135" fmla="*/ 84822 w 138411"/>
                <a:gd name="connsiteY135" fmla="*/ 170852 h 185859"/>
                <a:gd name="connsiteX136" fmla="*/ 84822 w 138411"/>
                <a:gd name="connsiteY136" fmla="*/ 170852 h 185859"/>
                <a:gd name="connsiteX137" fmla="*/ 84822 w 138411"/>
                <a:gd name="connsiteY137" fmla="*/ 170852 h 185859"/>
                <a:gd name="connsiteX138" fmla="*/ 20623 w 138411"/>
                <a:gd name="connsiteY138" fmla="*/ 111321 h 185859"/>
                <a:gd name="connsiteX139" fmla="*/ 20623 w 138411"/>
                <a:gd name="connsiteY139" fmla="*/ 111321 h 185859"/>
                <a:gd name="connsiteX140" fmla="*/ 20623 w 138411"/>
                <a:gd name="connsiteY140" fmla="*/ 111321 h 185859"/>
                <a:gd name="connsiteX141" fmla="*/ 20623 w 138411"/>
                <a:gd name="connsiteY141" fmla="*/ 111321 h 185859"/>
                <a:gd name="connsiteX142" fmla="*/ 85488 w 138411"/>
                <a:gd name="connsiteY142" fmla="*/ 162375 h 185859"/>
                <a:gd name="connsiteX143" fmla="*/ 85488 w 138411"/>
                <a:gd name="connsiteY143" fmla="*/ 162375 h 185859"/>
                <a:gd name="connsiteX144" fmla="*/ 85488 w 138411"/>
                <a:gd name="connsiteY144" fmla="*/ 162375 h 185859"/>
                <a:gd name="connsiteX145" fmla="*/ 85393 w 138411"/>
                <a:gd name="connsiteY145" fmla="*/ 162470 h 185859"/>
                <a:gd name="connsiteX146" fmla="*/ 85488 w 138411"/>
                <a:gd name="connsiteY146" fmla="*/ 162375 h 185859"/>
                <a:gd name="connsiteX147" fmla="*/ 85488 w 138411"/>
                <a:gd name="connsiteY147" fmla="*/ 162375 h 185859"/>
                <a:gd name="connsiteX148" fmla="*/ 85488 w 138411"/>
                <a:gd name="connsiteY148" fmla="*/ 162375 h 185859"/>
                <a:gd name="connsiteX149" fmla="*/ 85488 w 138411"/>
                <a:gd name="connsiteY149" fmla="*/ 162375 h 185859"/>
                <a:gd name="connsiteX150" fmla="*/ 85488 w 138411"/>
                <a:gd name="connsiteY150" fmla="*/ 162375 h 185859"/>
                <a:gd name="connsiteX151" fmla="*/ 85298 w 138411"/>
                <a:gd name="connsiteY151" fmla="*/ 135609 h 185859"/>
                <a:gd name="connsiteX152" fmla="*/ 85298 w 138411"/>
                <a:gd name="connsiteY152" fmla="*/ 135609 h 185859"/>
                <a:gd name="connsiteX153" fmla="*/ 85298 w 138411"/>
                <a:gd name="connsiteY153" fmla="*/ 135609 h 185859"/>
                <a:gd name="connsiteX154" fmla="*/ 85965 w 138411"/>
                <a:gd name="connsiteY154" fmla="*/ 135133 h 185859"/>
                <a:gd name="connsiteX155" fmla="*/ 86060 w 138411"/>
                <a:gd name="connsiteY155" fmla="*/ 135229 h 185859"/>
                <a:gd name="connsiteX156" fmla="*/ 85298 w 138411"/>
                <a:gd name="connsiteY156" fmla="*/ 135609 h 185859"/>
                <a:gd name="connsiteX157" fmla="*/ 85298 w 138411"/>
                <a:gd name="connsiteY157" fmla="*/ 135609 h 185859"/>
                <a:gd name="connsiteX158" fmla="*/ 64724 w 138411"/>
                <a:gd name="connsiteY158" fmla="*/ 117893 h 185859"/>
                <a:gd name="connsiteX159" fmla="*/ 64914 w 138411"/>
                <a:gd name="connsiteY159" fmla="*/ 117798 h 185859"/>
                <a:gd name="connsiteX160" fmla="*/ 65010 w 138411"/>
                <a:gd name="connsiteY160" fmla="*/ 118083 h 185859"/>
                <a:gd name="connsiteX161" fmla="*/ 64724 w 138411"/>
                <a:gd name="connsiteY161" fmla="*/ 117893 h 185859"/>
                <a:gd name="connsiteX162" fmla="*/ 84631 w 138411"/>
                <a:gd name="connsiteY162" fmla="*/ 82079 h 185859"/>
                <a:gd name="connsiteX163" fmla="*/ 83774 w 138411"/>
                <a:gd name="connsiteY163" fmla="*/ 82460 h 185859"/>
                <a:gd name="connsiteX164" fmla="*/ 83583 w 138411"/>
                <a:gd name="connsiteY164" fmla="*/ 82555 h 185859"/>
                <a:gd name="connsiteX165" fmla="*/ 84631 w 138411"/>
                <a:gd name="connsiteY165" fmla="*/ 82079 h 185859"/>
                <a:gd name="connsiteX166" fmla="*/ 84631 w 138411"/>
                <a:gd name="connsiteY166" fmla="*/ 82079 h 185859"/>
                <a:gd name="connsiteX167" fmla="*/ 75868 w 138411"/>
                <a:gd name="connsiteY167" fmla="*/ 103986 h 185859"/>
                <a:gd name="connsiteX168" fmla="*/ 75868 w 138411"/>
                <a:gd name="connsiteY168" fmla="*/ 103986 h 185859"/>
                <a:gd name="connsiteX169" fmla="*/ 75868 w 138411"/>
                <a:gd name="connsiteY169" fmla="*/ 103986 h 185859"/>
                <a:gd name="connsiteX170" fmla="*/ 75868 w 138411"/>
                <a:gd name="connsiteY170" fmla="*/ 103986 h 185859"/>
                <a:gd name="connsiteX171" fmla="*/ 61200 w 138411"/>
                <a:gd name="connsiteY171" fmla="*/ 96462 h 185859"/>
                <a:gd name="connsiteX172" fmla="*/ 61200 w 138411"/>
                <a:gd name="connsiteY172" fmla="*/ 96462 h 185859"/>
                <a:gd name="connsiteX173" fmla="*/ 61200 w 138411"/>
                <a:gd name="connsiteY173" fmla="*/ 96462 h 185859"/>
                <a:gd name="connsiteX174" fmla="*/ 61200 w 138411"/>
                <a:gd name="connsiteY174" fmla="*/ 96462 h 185859"/>
                <a:gd name="connsiteX175" fmla="*/ 76440 w 138411"/>
                <a:gd name="connsiteY175" fmla="*/ 122179 h 185859"/>
                <a:gd name="connsiteX176" fmla="*/ 77106 w 138411"/>
                <a:gd name="connsiteY176" fmla="*/ 122179 h 185859"/>
                <a:gd name="connsiteX177" fmla="*/ 77106 w 138411"/>
                <a:gd name="connsiteY177" fmla="*/ 122179 h 185859"/>
                <a:gd name="connsiteX178" fmla="*/ 77202 w 138411"/>
                <a:gd name="connsiteY178" fmla="*/ 122274 h 185859"/>
                <a:gd name="connsiteX179" fmla="*/ 76916 w 138411"/>
                <a:gd name="connsiteY179" fmla="*/ 122274 h 185859"/>
                <a:gd name="connsiteX180" fmla="*/ 77011 w 138411"/>
                <a:gd name="connsiteY180" fmla="*/ 122179 h 185859"/>
                <a:gd name="connsiteX181" fmla="*/ 76440 w 138411"/>
                <a:gd name="connsiteY181" fmla="*/ 122179 h 185859"/>
                <a:gd name="connsiteX182" fmla="*/ 87012 w 138411"/>
                <a:gd name="connsiteY182" fmla="*/ 134466 h 185859"/>
                <a:gd name="connsiteX183" fmla="*/ 87012 w 138411"/>
                <a:gd name="connsiteY183" fmla="*/ 134466 h 185859"/>
                <a:gd name="connsiteX184" fmla="*/ 87012 w 138411"/>
                <a:gd name="connsiteY184" fmla="*/ 134466 h 185859"/>
                <a:gd name="connsiteX185" fmla="*/ 87012 w 138411"/>
                <a:gd name="connsiteY185" fmla="*/ 134466 h 185859"/>
                <a:gd name="connsiteX186" fmla="*/ 93394 w 138411"/>
                <a:gd name="connsiteY186" fmla="*/ 93985 h 185859"/>
                <a:gd name="connsiteX187" fmla="*/ 93394 w 138411"/>
                <a:gd name="connsiteY187" fmla="*/ 93985 h 185859"/>
                <a:gd name="connsiteX188" fmla="*/ 93394 w 138411"/>
                <a:gd name="connsiteY188" fmla="*/ 93985 h 185859"/>
                <a:gd name="connsiteX189" fmla="*/ 93394 w 138411"/>
                <a:gd name="connsiteY189" fmla="*/ 93985 h 185859"/>
                <a:gd name="connsiteX190" fmla="*/ 44531 w 138411"/>
                <a:gd name="connsiteY190" fmla="*/ 90461 h 185859"/>
                <a:gd name="connsiteX191" fmla="*/ 44531 w 138411"/>
                <a:gd name="connsiteY191" fmla="*/ 90461 h 185859"/>
                <a:gd name="connsiteX192" fmla="*/ 44531 w 138411"/>
                <a:gd name="connsiteY192" fmla="*/ 90461 h 185859"/>
                <a:gd name="connsiteX193" fmla="*/ 44531 w 138411"/>
                <a:gd name="connsiteY193" fmla="*/ 90461 h 185859"/>
                <a:gd name="connsiteX194" fmla="*/ 92727 w 138411"/>
                <a:gd name="connsiteY194" fmla="*/ 128846 h 185859"/>
                <a:gd name="connsiteX195" fmla="*/ 92727 w 138411"/>
                <a:gd name="connsiteY195" fmla="*/ 128846 h 185859"/>
                <a:gd name="connsiteX196" fmla="*/ 92727 w 138411"/>
                <a:gd name="connsiteY196" fmla="*/ 128846 h 185859"/>
                <a:gd name="connsiteX197" fmla="*/ 92727 w 138411"/>
                <a:gd name="connsiteY197" fmla="*/ 128846 h 185859"/>
                <a:gd name="connsiteX198" fmla="*/ 92727 w 138411"/>
                <a:gd name="connsiteY198" fmla="*/ 128846 h 185859"/>
                <a:gd name="connsiteX199" fmla="*/ 76440 w 138411"/>
                <a:gd name="connsiteY199" fmla="*/ 130561 h 185859"/>
                <a:gd name="connsiteX200" fmla="*/ 76440 w 138411"/>
                <a:gd name="connsiteY200" fmla="*/ 130561 h 185859"/>
                <a:gd name="connsiteX201" fmla="*/ 76440 w 138411"/>
                <a:gd name="connsiteY201" fmla="*/ 130561 h 185859"/>
                <a:gd name="connsiteX202" fmla="*/ 76440 w 138411"/>
                <a:gd name="connsiteY202" fmla="*/ 130561 h 185859"/>
                <a:gd name="connsiteX203" fmla="*/ 76535 w 138411"/>
                <a:gd name="connsiteY203" fmla="*/ 130942 h 185859"/>
                <a:gd name="connsiteX204" fmla="*/ 76344 w 138411"/>
                <a:gd name="connsiteY204" fmla="*/ 130847 h 185859"/>
                <a:gd name="connsiteX205" fmla="*/ 76440 w 138411"/>
                <a:gd name="connsiteY205" fmla="*/ 130561 h 185859"/>
                <a:gd name="connsiteX206" fmla="*/ 91775 w 138411"/>
                <a:gd name="connsiteY206" fmla="*/ 50360 h 185859"/>
                <a:gd name="connsiteX207" fmla="*/ 91775 w 138411"/>
                <a:gd name="connsiteY207" fmla="*/ 50360 h 185859"/>
                <a:gd name="connsiteX208" fmla="*/ 91775 w 138411"/>
                <a:gd name="connsiteY208" fmla="*/ 50360 h 185859"/>
                <a:gd name="connsiteX209" fmla="*/ 91870 w 138411"/>
                <a:gd name="connsiteY209" fmla="*/ 50837 h 185859"/>
                <a:gd name="connsiteX210" fmla="*/ 91489 w 138411"/>
                <a:gd name="connsiteY210" fmla="*/ 50456 h 185859"/>
                <a:gd name="connsiteX211" fmla="*/ 91775 w 138411"/>
                <a:gd name="connsiteY211" fmla="*/ 50360 h 185859"/>
                <a:gd name="connsiteX212" fmla="*/ 89584 w 138411"/>
                <a:gd name="connsiteY212" fmla="*/ 51885 h 185859"/>
                <a:gd name="connsiteX213" fmla="*/ 89584 w 138411"/>
                <a:gd name="connsiteY213" fmla="*/ 51885 h 185859"/>
                <a:gd name="connsiteX214" fmla="*/ 89584 w 138411"/>
                <a:gd name="connsiteY214" fmla="*/ 51885 h 185859"/>
                <a:gd name="connsiteX215" fmla="*/ 89584 w 138411"/>
                <a:gd name="connsiteY215" fmla="*/ 51885 h 185859"/>
                <a:gd name="connsiteX216" fmla="*/ 89775 w 138411"/>
                <a:gd name="connsiteY216" fmla="*/ 52170 h 185859"/>
                <a:gd name="connsiteX217" fmla="*/ 89679 w 138411"/>
                <a:gd name="connsiteY217" fmla="*/ 52170 h 185859"/>
                <a:gd name="connsiteX218" fmla="*/ 89584 w 138411"/>
                <a:gd name="connsiteY218" fmla="*/ 51885 h 185859"/>
                <a:gd name="connsiteX219" fmla="*/ 36435 w 138411"/>
                <a:gd name="connsiteY219" fmla="*/ 83222 h 185859"/>
                <a:gd name="connsiteX220" fmla="*/ 36435 w 138411"/>
                <a:gd name="connsiteY220" fmla="*/ 83222 h 185859"/>
                <a:gd name="connsiteX221" fmla="*/ 36435 w 138411"/>
                <a:gd name="connsiteY221" fmla="*/ 83222 h 185859"/>
                <a:gd name="connsiteX222" fmla="*/ 36435 w 138411"/>
                <a:gd name="connsiteY222" fmla="*/ 83222 h 185859"/>
                <a:gd name="connsiteX223" fmla="*/ 78726 w 138411"/>
                <a:gd name="connsiteY223" fmla="*/ 136752 h 185859"/>
                <a:gd name="connsiteX224" fmla="*/ 79107 w 138411"/>
                <a:gd name="connsiteY224" fmla="*/ 136657 h 185859"/>
                <a:gd name="connsiteX225" fmla="*/ 79107 w 138411"/>
                <a:gd name="connsiteY225" fmla="*/ 136657 h 185859"/>
                <a:gd name="connsiteX226" fmla="*/ 78726 w 138411"/>
                <a:gd name="connsiteY226" fmla="*/ 136752 h 185859"/>
                <a:gd name="connsiteX227" fmla="*/ 94728 w 138411"/>
                <a:gd name="connsiteY227" fmla="*/ 146277 h 185859"/>
                <a:gd name="connsiteX228" fmla="*/ 95109 w 138411"/>
                <a:gd name="connsiteY228" fmla="*/ 146182 h 185859"/>
                <a:gd name="connsiteX229" fmla="*/ 95204 w 138411"/>
                <a:gd name="connsiteY229" fmla="*/ 146373 h 185859"/>
                <a:gd name="connsiteX230" fmla="*/ 94728 w 138411"/>
                <a:gd name="connsiteY230" fmla="*/ 146277 h 185859"/>
                <a:gd name="connsiteX231" fmla="*/ 89679 w 138411"/>
                <a:gd name="connsiteY231" fmla="*/ 159422 h 185859"/>
                <a:gd name="connsiteX232" fmla="*/ 89775 w 138411"/>
                <a:gd name="connsiteY232" fmla="*/ 159517 h 185859"/>
                <a:gd name="connsiteX233" fmla="*/ 89775 w 138411"/>
                <a:gd name="connsiteY233" fmla="*/ 159517 h 185859"/>
                <a:gd name="connsiteX234" fmla="*/ 89679 w 138411"/>
                <a:gd name="connsiteY234" fmla="*/ 159422 h 185859"/>
                <a:gd name="connsiteX235" fmla="*/ 107396 w 138411"/>
                <a:gd name="connsiteY235" fmla="*/ 136467 h 185859"/>
                <a:gd name="connsiteX236" fmla="*/ 107586 w 138411"/>
                <a:gd name="connsiteY236" fmla="*/ 136276 h 185859"/>
                <a:gd name="connsiteX237" fmla="*/ 107396 w 138411"/>
                <a:gd name="connsiteY237" fmla="*/ 136562 h 185859"/>
                <a:gd name="connsiteX238" fmla="*/ 107396 w 138411"/>
                <a:gd name="connsiteY238" fmla="*/ 136467 h 185859"/>
                <a:gd name="connsiteX239" fmla="*/ 22338 w 138411"/>
                <a:gd name="connsiteY239" fmla="*/ 92842 h 185859"/>
                <a:gd name="connsiteX240" fmla="*/ 22052 w 138411"/>
                <a:gd name="connsiteY240" fmla="*/ 93033 h 185859"/>
                <a:gd name="connsiteX241" fmla="*/ 22338 w 138411"/>
                <a:gd name="connsiteY241" fmla="*/ 92747 h 185859"/>
                <a:gd name="connsiteX242" fmla="*/ 22338 w 138411"/>
                <a:gd name="connsiteY242" fmla="*/ 92842 h 185859"/>
                <a:gd name="connsiteX243" fmla="*/ 73677 w 138411"/>
                <a:gd name="connsiteY243" fmla="*/ 21405 h 185859"/>
                <a:gd name="connsiteX244" fmla="*/ 73677 w 138411"/>
                <a:gd name="connsiteY244" fmla="*/ 21405 h 185859"/>
                <a:gd name="connsiteX245" fmla="*/ 73677 w 138411"/>
                <a:gd name="connsiteY245" fmla="*/ 21405 h 185859"/>
                <a:gd name="connsiteX246" fmla="*/ 73677 w 138411"/>
                <a:gd name="connsiteY246" fmla="*/ 21405 h 185859"/>
                <a:gd name="connsiteX247" fmla="*/ 65391 w 138411"/>
                <a:gd name="connsiteY247" fmla="*/ 25500 h 185859"/>
                <a:gd name="connsiteX248" fmla="*/ 65391 w 138411"/>
                <a:gd name="connsiteY248" fmla="*/ 25500 h 185859"/>
                <a:gd name="connsiteX249" fmla="*/ 65391 w 138411"/>
                <a:gd name="connsiteY249" fmla="*/ 25500 h 185859"/>
                <a:gd name="connsiteX250" fmla="*/ 65391 w 138411"/>
                <a:gd name="connsiteY250" fmla="*/ 25500 h 185859"/>
                <a:gd name="connsiteX251" fmla="*/ 37292 w 138411"/>
                <a:gd name="connsiteY251" fmla="*/ 147611 h 185859"/>
                <a:gd name="connsiteX252" fmla="*/ 37292 w 138411"/>
                <a:gd name="connsiteY252" fmla="*/ 147611 h 185859"/>
                <a:gd name="connsiteX253" fmla="*/ 37292 w 138411"/>
                <a:gd name="connsiteY253" fmla="*/ 148087 h 185859"/>
                <a:gd name="connsiteX254" fmla="*/ 37292 w 138411"/>
                <a:gd name="connsiteY254" fmla="*/ 148087 h 185859"/>
                <a:gd name="connsiteX255" fmla="*/ 37292 w 138411"/>
                <a:gd name="connsiteY255" fmla="*/ 147611 h 185859"/>
                <a:gd name="connsiteX256" fmla="*/ 115016 w 138411"/>
                <a:gd name="connsiteY256" fmla="*/ 83793 h 185859"/>
                <a:gd name="connsiteX257" fmla="*/ 114921 w 138411"/>
                <a:gd name="connsiteY257" fmla="*/ 83698 h 185859"/>
                <a:gd name="connsiteX258" fmla="*/ 116064 w 138411"/>
                <a:gd name="connsiteY258" fmla="*/ 83317 h 185859"/>
                <a:gd name="connsiteX259" fmla="*/ 115016 w 138411"/>
                <a:gd name="connsiteY259" fmla="*/ 83793 h 185859"/>
                <a:gd name="connsiteX260" fmla="*/ 117588 w 138411"/>
                <a:gd name="connsiteY260" fmla="*/ 76840 h 185859"/>
                <a:gd name="connsiteX261" fmla="*/ 117588 w 138411"/>
                <a:gd name="connsiteY261" fmla="*/ 76364 h 185859"/>
                <a:gd name="connsiteX262" fmla="*/ 117683 w 138411"/>
                <a:gd name="connsiteY262" fmla="*/ 76459 h 185859"/>
                <a:gd name="connsiteX263" fmla="*/ 117588 w 138411"/>
                <a:gd name="connsiteY263" fmla="*/ 76840 h 185859"/>
                <a:gd name="connsiteX264" fmla="*/ 66438 w 138411"/>
                <a:gd name="connsiteY264" fmla="*/ 20071 h 185859"/>
                <a:gd name="connsiteX265" fmla="*/ 66438 w 138411"/>
                <a:gd name="connsiteY265" fmla="*/ 20071 h 185859"/>
                <a:gd name="connsiteX266" fmla="*/ 66438 w 138411"/>
                <a:gd name="connsiteY266" fmla="*/ 20071 h 185859"/>
                <a:gd name="connsiteX267" fmla="*/ 66438 w 138411"/>
                <a:gd name="connsiteY267" fmla="*/ 20071 h 185859"/>
                <a:gd name="connsiteX268" fmla="*/ 68629 w 138411"/>
                <a:gd name="connsiteY268" fmla="*/ 23310 h 185859"/>
                <a:gd name="connsiteX269" fmla="*/ 68629 w 138411"/>
                <a:gd name="connsiteY269" fmla="*/ 23310 h 185859"/>
                <a:gd name="connsiteX270" fmla="*/ 68629 w 138411"/>
                <a:gd name="connsiteY270" fmla="*/ 23310 h 185859"/>
                <a:gd name="connsiteX271" fmla="*/ 68629 w 138411"/>
                <a:gd name="connsiteY271" fmla="*/ 23310 h 185859"/>
                <a:gd name="connsiteX272" fmla="*/ 35006 w 138411"/>
                <a:gd name="connsiteY272" fmla="*/ 139610 h 185859"/>
                <a:gd name="connsiteX273" fmla="*/ 35006 w 138411"/>
                <a:gd name="connsiteY273" fmla="*/ 139610 h 185859"/>
                <a:gd name="connsiteX274" fmla="*/ 35006 w 138411"/>
                <a:gd name="connsiteY274" fmla="*/ 139610 h 185859"/>
                <a:gd name="connsiteX275" fmla="*/ 34911 w 138411"/>
                <a:gd name="connsiteY275" fmla="*/ 139991 h 185859"/>
                <a:gd name="connsiteX276" fmla="*/ 34625 w 138411"/>
                <a:gd name="connsiteY276" fmla="*/ 139896 h 185859"/>
                <a:gd name="connsiteX277" fmla="*/ 35006 w 138411"/>
                <a:gd name="connsiteY277" fmla="*/ 139610 h 185859"/>
                <a:gd name="connsiteX278" fmla="*/ 110063 w 138411"/>
                <a:gd name="connsiteY278" fmla="*/ 152087 h 185859"/>
                <a:gd name="connsiteX279" fmla="*/ 110063 w 138411"/>
                <a:gd name="connsiteY279" fmla="*/ 152087 h 185859"/>
                <a:gd name="connsiteX280" fmla="*/ 110063 w 138411"/>
                <a:gd name="connsiteY280" fmla="*/ 152087 h 185859"/>
                <a:gd name="connsiteX281" fmla="*/ 110063 w 138411"/>
                <a:gd name="connsiteY281" fmla="*/ 152087 h 185859"/>
                <a:gd name="connsiteX282" fmla="*/ 120731 w 138411"/>
                <a:gd name="connsiteY282" fmla="*/ 121036 h 185859"/>
                <a:gd name="connsiteX283" fmla="*/ 120731 w 138411"/>
                <a:gd name="connsiteY283" fmla="*/ 121036 h 185859"/>
                <a:gd name="connsiteX284" fmla="*/ 121112 w 138411"/>
                <a:gd name="connsiteY284" fmla="*/ 121608 h 185859"/>
                <a:gd name="connsiteX285" fmla="*/ 120731 w 138411"/>
                <a:gd name="connsiteY285" fmla="*/ 121036 h 185859"/>
                <a:gd name="connsiteX286" fmla="*/ 16813 w 138411"/>
                <a:gd name="connsiteY286" fmla="*/ 47408 h 185859"/>
                <a:gd name="connsiteX287" fmla="*/ 16813 w 138411"/>
                <a:gd name="connsiteY287" fmla="*/ 47408 h 185859"/>
                <a:gd name="connsiteX288" fmla="*/ 16813 w 138411"/>
                <a:gd name="connsiteY288" fmla="*/ 47408 h 185859"/>
                <a:gd name="connsiteX289" fmla="*/ 16813 w 138411"/>
                <a:gd name="connsiteY289" fmla="*/ 47408 h 185859"/>
                <a:gd name="connsiteX290" fmla="*/ 13956 w 138411"/>
                <a:gd name="connsiteY290" fmla="*/ 48170 h 185859"/>
                <a:gd name="connsiteX291" fmla="*/ 13670 w 138411"/>
                <a:gd name="connsiteY291" fmla="*/ 47979 h 185859"/>
                <a:gd name="connsiteX292" fmla="*/ 13860 w 138411"/>
                <a:gd name="connsiteY292" fmla="*/ 47789 h 185859"/>
                <a:gd name="connsiteX293" fmla="*/ 13956 w 138411"/>
                <a:gd name="connsiteY293" fmla="*/ 48170 h 185859"/>
                <a:gd name="connsiteX294" fmla="*/ 18909 w 138411"/>
                <a:gd name="connsiteY294" fmla="*/ 80841 h 185859"/>
                <a:gd name="connsiteX295" fmla="*/ 18909 w 138411"/>
                <a:gd name="connsiteY295" fmla="*/ 80841 h 185859"/>
                <a:gd name="connsiteX296" fmla="*/ 18909 w 138411"/>
                <a:gd name="connsiteY296" fmla="*/ 80841 h 185859"/>
                <a:gd name="connsiteX297" fmla="*/ 18909 w 138411"/>
                <a:gd name="connsiteY297" fmla="*/ 80841 h 185859"/>
                <a:gd name="connsiteX298" fmla="*/ 51579 w 138411"/>
                <a:gd name="connsiteY298" fmla="*/ 165518 h 185859"/>
                <a:gd name="connsiteX299" fmla="*/ 51579 w 138411"/>
                <a:gd name="connsiteY299" fmla="*/ 165613 h 185859"/>
                <a:gd name="connsiteX300" fmla="*/ 51484 w 138411"/>
                <a:gd name="connsiteY300" fmla="*/ 165613 h 185859"/>
                <a:gd name="connsiteX301" fmla="*/ 51579 w 138411"/>
                <a:gd name="connsiteY301" fmla="*/ 165518 h 185859"/>
                <a:gd name="connsiteX302" fmla="*/ 76249 w 138411"/>
                <a:gd name="connsiteY302" fmla="*/ 155993 h 185859"/>
                <a:gd name="connsiteX303" fmla="*/ 76249 w 138411"/>
                <a:gd name="connsiteY303" fmla="*/ 155993 h 185859"/>
                <a:gd name="connsiteX304" fmla="*/ 76249 w 138411"/>
                <a:gd name="connsiteY304" fmla="*/ 155993 h 185859"/>
                <a:gd name="connsiteX305" fmla="*/ 76249 w 138411"/>
                <a:gd name="connsiteY305" fmla="*/ 155993 h 185859"/>
                <a:gd name="connsiteX306" fmla="*/ 76249 w 138411"/>
                <a:gd name="connsiteY306" fmla="*/ 155993 h 185859"/>
                <a:gd name="connsiteX307" fmla="*/ 76249 w 138411"/>
                <a:gd name="connsiteY307" fmla="*/ 155993 h 185859"/>
                <a:gd name="connsiteX308" fmla="*/ 76249 w 138411"/>
                <a:gd name="connsiteY308" fmla="*/ 155993 h 185859"/>
                <a:gd name="connsiteX309" fmla="*/ 76249 w 138411"/>
                <a:gd name="connsiteY309" fmla="*/ 155993 h 185859"/>
                <a:gd name="connsiteX310" fmla="*/ 113016 w 138411"/>
                <a:gd name="connsiteY310" fmla="*/ 156374 h 185859"/>
                <a:gd name="connsiteX311" fmla="*/ 113016 w 138411"/>
                <a:gd name="connsiteY311" fmla="*/ 156660 h 185859"/>
                <a:gd name="connsiteX312" fmla="*/ 112730 w 138411"/>
                <a:gd name="connsiteY312" fmla="*/ 156564 h 185859"/>
                <a:gd name="connsiteX313" fmla="*/ 113016 w 138411"/>
                <a:gd name="connsiteY313" fmla="*/ 156374 h 185859"/>
                <a:gd name="connsiteX314" fmla="*/ 123588 w 138411"/>
                <a:gd name="connsiteY314" fmla="*/ 71602 h 185859"/>
                <a:gd name="connsiteX315" fmla="*/ 123684 w 138411"/>
                <a:gd name="connsiteY315" fmla="*/ 71506 h 185859"/>
                <a:gd name="connsiteX316" fmla="*/ 123684 w 138411"/>
                <a:gd name="connsiteY316" fmla="*/ 71696 h 185859"/>
                <a:gd name="connsiteX317" fmla="*/ 123588 w 138411"/>
                <a:gd name="connsiteY317" fmla="*/ 71602 h 185859"/>
                <a:gd name="connsiteX318" fmla="*/ 10146 w 138411"/>
                <a:gd name="connsiteY318" fmla="*/ 72554 h 185859"/>
                <a:gd name="connsiteX319" fmla="*/ 10146 w 138411"/>
                <a:gd name="connsiteY319" fmla="*/ 72554 h 185859"/>
                <a:gd name="connsiteX320" fmla="*/ 10146 w 138411"/>
                <a:gd name="connsiteY320" fmla="*/ 72554 h 185859"/>
                <a:gd name="connsiteX321" fmla="*/ 10146 w 138411"/>
                <a:gd name="connsiteY321" fmla="*/ 72554 h 185859"/>
                <a:gd name="connsiteX322" fmla="*/ 61104 w 138411"/>
                <a:gd name="connsiteY322" fmla="*/ 166280 h 185859"/>
                <a:gd name="connsiteX323" fmla="*/ 61104 w 138411"/>
                <a:gd name="connsiteY323" fmla="*/ 166280 h 185859"/>
                <a:gd name="connsiteX324" fmla="*/ 61295 w 138411"/>
                <a:gd name="connsiteY324" fmla="*/ 166375 h 185859"/>
                <a:gd name="connsiteX325" fmla="*/ 61200 w 138411"/>
                <a:gd name="connsiteY325" fmla="*/ 166470 h 185859"/>
                <a:gd name="connsiteX326" fmla="*/ 61104 w 138411"/>
                <a:gd name="connsiteY326" fmla="*/ 166280 h 185859"/>
                <a:gd name="connsiteX327" fmla="*/ 61104 w 138411"/>
                <a:gd name="connsiteY327" fmla="*/ 166280 h 185859"/>
                <a:gd name="connsiteX328" fmla="*/ 17004 w 138411"/>
                <a:gd name="connsiteY328" fmla="*/ 26643 h 185859"/>
                <a:gd name="connsiteX329" fmla="*/ 17004 w 138411"/>
                <a:gd name="connsiteY329" fmla="*/ 26643 h 185859"/>
                <a:gd name="connsiteX330" fmla="*/ 17004 w 138411"/>
                <a:gd name="connsiteY330" fmla="*/ 26643 h 185859"/>
                <a:gd name="connsiteX331" fmla="*/ 17004 w 138411"/>
                <a:gd name="connsiteY331" fmla="*/ 26643 h 185859"/>
                <a:gd name="connsiteX332" fmla="*/ 17004 w 138411"/>
                <a:gd name="connsiteY332" fmla="*/ 26643 h 185859"/>
                <a:gd name="connsiteX333" fmla="*/ 10241 w 138411"/>
                <a:gd name="connsiteY333" fmla="*/ 86746 h 185859"/>
                <a:gd name="connsiteX334" fmla="*/ 10241 w 138411"/>
                <a:gd name="connsiteY334" fmla="*/ 86746 h 185859"/>
                <a:gd name="connsiteX335" fmla="*/ 10241 w 138411"/>
                <a:gd name="connsiteY335" fmla="*/ 86746 h 185859"/>
                <a:gd name="connsiteX336" fmla="*/ 10241 w 138411"/>
                <a:gd name="connsiteY336" fmla="*/ 86746 h 185859"/>
                <a:gd name="connsiteX337" fmla="*/ 2811 w 138411"/>
                <a:gd name="connsiteY337" fmla="*/ 61695 h 185859"/>
                <a:gd name="connsiteX338" fmla="*/ 2811 w 138411"/>
                <a:gd name="connsiteY338" fmla="*/ 61695 h 185859"/>
                <a:gd name="connsiteX339" fmla="*/ 2811 w 138411"/>
                <a:gd name="connsiteY339" fmla="*/ 61695 h 185859"/>
                <a:gd name="connsiteX340" fmla="*/ 2811 w 138411"/>
                <a:gd name="connsiteY340" fmla="*/ 61695 h 185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138411" h="185859">
                  <a:moveTo>
                    <a:pt x="28719" y="153707"/>
                  </a:moveTo>
                  <a:lnTo>
                    <a:pt x="28719" y="153707"/>
                  </a:lnTo>
                  <a:cubicBezTo>
                    <a:pt x="29958" y="155326"/>
                    <a:pt x="31291" y="156945"/>
                    <a:pt x="32529" y="158660"/>
                  </a:cubicBezTo>
                  <a:lnTo>
                    <a:pt x="32529" y="158660"/>
                  </a:lnTo>
                  <a:lnTo>
                    <a:pt x="32529" y="158660"/>
                  </a:lnTo>
                  <a:cubicBezTo>
                    <a:pt x="33863" y="159898"/>
                    <a:pt x="35196" y="161136"/>
                    <a:pt x="36530" y="162470"/>
                  </a:cubicBezTo>
                  <a:cubicBezTo>
                    <a:pt x="37292" y="164851"/>
                    <a:pt x="39483" y="165708"/>
                    <a:pt x="41292" y="167042"/>
                  </a:cubicBezTo>
                  <a:cubicBezTo>
                    <a:pt x="42340" y="167899"/>
                    <a:pt x="43483" y="168756"/>
                    <a:pt x="44531" y="169614"/>
                  </a:cubicBezTo>
                  <a:cubicBezTo>
                    <a:pt x="45864" y="171328"/>
                    <a:pt x="47674" y="172280"/>
                    <a:pt x="49579" y="173138"/>
                  </a:cubicBezTo>
                  <a:lnTo>
                    <a:pt x="49579" y="173138"/>
                  </a:lnTo>
                  <a:cubicBezTo>
                    <a:pt x="51103" y="174948"/>
                    <a:pt x="53008" y="175995"/>
                    <a:pt x="55294" y="176567"/>
                  </a:cubicBezTo>
                  <a:cubicBezTo>
                    <a:pt x="55770" y="176853"/>
                    <a:pt x="56247" y="177043"/>
                    <a:pt x="56818" y="177329"/>
                  </a:cubicBezTo>
                  <a:lnTo>
                    <a:pt x="56818" y="177329"/>
                  </a:lnTo>
                  <a:cubicBezTo>
                    <a:pt x="60628" y="179139"/>
                    <a:pt x="64248" y="181615"/>
                    <a:pt x="68534" y="182282"/>
                  </a:cubicBezTo>
                  <a:cubicBezTo>
                    <a:pt x="69105" y="182472"/>
                    <a:pt x="69772" y="182568"/>
                    <a:pt x="70344" y="182758"/>
                  </a:cubicBezTo>
                  <a:cubicBezTo>
                    <a:pt x="71391" y="183901"/>
                    <a:pt x="72534" y="183806"/>
                    <a:pt x="73773" y="183234"/>
                  </a:cubicBezTo>
                  <a:cubicBezTo>
                    <a:pt x="74344" y="183330"/>
                    <a:pt x="74916" y="183425"/>
                    <a:pt x="75582" y="183520"/>
                  </a:cubicBezTo>
                  <a:lnTo>
                    <a:pt x="75582" y="183520"/>
                  </a:lnTo>
                  <a:cubicBezTo>
                    <a:pt x="77773" y="185902"/>
                    <a:pt x="80631" y="185806"/>
                    <a:pt x="83583" y="185520"/>
                  </a:cubicBezTo>
                  <a:cubicBezTo>
                    <a:pt x="83869" y="185711"/>
                    <a:pt x="84250" y="185616"/>
                    <a:pt x="84536" y="185425"/>
                  </a:cubicBezTo>
                  <a:lnTo>
                    <a:pt x="84536" y="185425"/>
                  </a:lnTo>
                  <a:cubicBezTo>
                    <a:pt x="88822" y="185996"/>
                    <a:pt x="93013" y="186282"/>
                    <a:pt x="97109" y="184473"/>
                  </a:cubicBezTo>
                  <a:cubicBezTo>
                    <a:pt x="99109" y="184758"/>
                    <a:pt x="100728" y="183901"/>
                    <a:pt x="102252" y="182758"/>
                  </a:cubicBezTo>
                  <a:cubicBezTo>
                    <a:pt x="107205" y="181425"/>
                    <a:pt x="111492" y="179043"/>
                    <a:pt x="114444" y="174757"/>
                  </a:cubicBezTo>
                  <a:cubicBezTo>
                    <a:pt x="115206" y="173995"/>
                    <a:pt x="116159" y="173423"/>
                    <a:pt x="115683" y="172090"/>
                  </a:cubicBezTo>
                  <a:cubicBezTo>
                    <a:pt x="117207" y="171042"/>
                    <a:pt x="119397" y="170661"/>
                    <a:pt x="119588" y="168280"/>
                  </a:cubicBezTo>
                  <a:lnTo>
                    <a:pt x="119588" y="168280"/>
                  </a:lnTo>
                  <a:cubicBezTo>
                    <a:pt x="119874" y="167995"/>
                    <a:pt x="120064" y="167613"/>
                    <a:pt x="120159" y="167232"/>
                  </a:cubicBezTo>
                  <a:cubicBezTo>
                    <a:pt x="122636" y="164851"/>
                    <a:pt x="124922" y="162279"/>
                    <a:pt x="125874" y="158946"/>
                  </a:cubicBezTo>
                  <a:cubicBezTo>
                    <a:pt x="127113" y="157707"/>
                    <a:pt x="127779" y="156183"/>
                    <a:pt x="127970" y="154373"/>
                  </a:cubicBezTo>
                  <a:lnTo>
                    <a:pt x="127970" y="154373"/>
                  </a:lnTo>
                  <a:cubicBezTo>
                    <a:pt x="127970" y="154373"/>
                    <a:pt x="127970" y="154373"/>
                    <a:pt x="127970" y="154373"/>
                  </a:cubicBezTo>
                  <a:cubicBezTo>
                    <a:pt x="128256" y="154279"/>
                    <a:pt x="128446" y="154088"/>
                    <a:pt x="128351" y="153707"/>
                  </a:cubicBezTo>
                  <a:lnTo>
                    <a:pt x="128351" y="153707"/>
                  </a:lnTo>
                  <a:lnTo>
                    <a:pt x="128351" y="153707"/>
                  </a:lnTo>
                  <a:cubicBezTo>
                    <a:pt x="129303" y="152754"/>
                    <a:pt x="129399" y="151516"/>
                    <a:pt x="129303" y="150278"/>
                  </a:cubicBezTo>
                  <a:lnTo>
                    <a:pt x="129303" y="150278"/>
                  </a:lnTo>
                  <a:lnTo>
                    <a:pt x="129303" y="150278"/>
                  </a:lnTo>
                  <a:cubicBezTo>
                    <a:pt x="130542" y="149135"/>
                    <a:pt x="131113" y="147611"/>
                    <a:pt x="131304" y="145896"/>
                  </a:cubicBezTo>
                  <a:cubicBezTo>
                    <a:pt x="133113" y="143611"/>
                    <a:pt x="133494" y="140753"/>
                    <a:pt x="133971" y="137991"/>
                  </a:cubicBezTo>
                  <a:lnTo>
                    <a:pt x="133971" y="137991"/>
                  </a:lnTo>
                  <a:cubicBezTo>
                    <a:pt x="134828" y="136562"/>
                    <a:pt x="135590" y="135229"/>
                    <a:pt x="134923" y="133419"/>
                  </a:cubicBezTo>
                  <a:cubicBezTo>
                    <a:pt x="136447" y="129418"/>
                    <a:pt x="137685" y="125418"/>
                    <a:pt x="137209" y="121131"/>
                  </a:cubicBezTo>
                  <a:lnTo>
                    <a:pt x="137209" y="121131"/>
                  </a:lnTo>
                  <a:cubicBezTo>
                    <a:pt x="138257" y="119036"/>
                    <a:pt x="137114" y="116845"/>
                    <a:pt x="137114" y="114750"/>
                  </a:cubicBezTo>
                  <a:lnTo>
                    <a:pt x="137114" y="114750"/>
                  </a:lnTo>
                  <a:cubicBezTo>
                    <a:pt x="138733" y="110559"/>
                    <a:pt x="139114" y="106463"/>
                    <a:pt x="136638" y="102558"/>
                  </a:cubicBezTo>
                  <a:cubicBezTo>
                    <a:pt x="136733" y="101986"/>
                    <a:pt x="136923" y="101320"/>
                    <a:pt x="137019" y="100748"/>
                  </a:cubicBezTo>
                  <a:lnTo>
                    <a:pt x="137019" y="100748"/>
                  </a:lnTo>
                  <a:lnTo>
                    <a:pt x="137019" y="100748"/>
                  </a:lnTo>
                  <a:cubicBezTo>
                    <a:pt x="138352" y="95986"/>
                    <a:pt x="136542" y="91699"/>
                    <a:pt x="135495" y="87222"/>
                  </a:cubicBezTo>
                  <a:lnTo>
                    <a:pt x="135495" y="87222"/>
                  </a:lnTo>
                  <a:cubicBezTo>
                    <a:pt x="135495" y="86841"/>
                    <a:pt x="135304" y="86461"/>
                    <a:pt x="135018" y="86175"/>
                  </a:cubicBezTo>
                  <a:cubicBezTo>
                    <a:pt x="135399" y="83603"/>
                    <a:pt x="134161" y="81412"/>
                    <a:pt x="133399" y="79126"/>
                  </a:cubicBezTo>
                  <a:lnTo>
                    <a:pt x="133399" y="79126"/>
                  </a:lnTo>
                  <a:cubicBezTo>
                    <a:pt x="133780" y="77126"/>
                    <a:pt x="132351" y="75792"/>
                    <a:pt x="131685" y="74173"/>
                  </a:cubicBezTo>
                  <a:lnTo>
                    <a:pt x="131685" y="74173"/>
                  </a:lnTo>
                  <a:cubicBezTo>
                    <a:pt x="131875" y="71696"/>
                    <a:pt x="130351" y="69887"/>
                    <a:pt x="129303" y="67887"/>
                  </a:cubicBezTo>
                  <a:lnTo>
                    <a:pt x="129303" y="67887"/>
                  </a:lnTo>
                  <a:cubicBezTo>
                    <a:pt x="128351" y="63886"/>
                    <a:pt x="127113" y="59981"/>
                    <a:pt x="124350" y="56837"/>
                  </a:cubicBezTo>
                  <a:lnTo>
                    <a:pt x="124350" y="56837"/>
                  </a:lnTo>
                  <a:lnTo>
                    <a:pt x="124350" y="56837"/>
                  </a:lnTo>
                  <a:cubicBezTo>
                    <a:pt x="123969" y="56171"/>
                    <a:pt x="123588" y="55409"/>
                    <a:pt x="123207" y="54742"/>
                  </a:cubicBezTo>
                  <a:lnTo>
                    <a:pt x="123207" y="54742"/>
                  </a:lnTo>
                  <a:lnTo>
                    <a:pt x="123207" y="54742"/>
                  </a:lnTo>
                  <a:cubicBezTo>
                    <a:pt x="122731" y="51408"/>
                    <a:pt x="120636" y="48932"/>
                    <a:pt x="118731" y="46360"/>
                  </a:cubicBezTo>
                  <a:lnTo>
                    <a:pt x="118731" y="46360"/>
                  </a:lnTo>
                  <a:cubicBezTo>
                    <a:pt x="118731" y="46360"/>
                    <a:pt x="118731" y="46360"/>
                    <a:pt x="118731" y="46360"/>
                  </a:cubicBezTo>
                  <a:cubicBezTo>
                    <a:pt x="118254" y="45598"/>
                    <a:pt x="117778" y="44931"/>
                    <a:pt x="117207" y="44170"/>
                  </a:cubicBezTo>
                  <a:cubicBezTo>
                    <a:pt x="116254" y="42741"/>
                    <a:pt x="115302" y="41312"/>
                    <a:pt x="114254" y="39883"/>
                  </a:cubicBezTo>
                  <a:cubicBezTo>
                    <a:pt x="113016" y="38073"/>
                    <a:pt x="111777" y="36359"/>
                    <a:pt x="110539" y="34549"/>
                  </a:cubicBezTo>
                  <a:cubicBezTo>
                    <a:pt x="109110" y="32263"/>
                    <a:pt x="108158" y="29596"/>
                    <a:pt x="105300" y="28548"/>
                  </a:cubicBezTo>
                  <a:cubicBezTo>
                    <a:pt x="103681" y="25214"/>
                    <a:pt x="101300" y="22643"/>
                    <a:pt x="98252" y="20643"/>
                  </a:cubicBezTo>
                  <a:cubicBezTo>
                    <a:pt x="96918" y="18166"/>
                    <a:pt x="95585" y="15689"/>
                    <a:pt x="92727" y="14642"/>
                  </a:cubicBezTo>
                  <a:cubicBezTo>
                    <a:pt x="91108" y="13213"/>
                    <a:pt x="89489" y="11784"/>
                    <a:pt x="87870" y="10451"/>
                  </a:cubicBezTo>
                  <a:cubicBezTo>
                    <a:pt x="86631" y="8736"/>
                    <a:pt x="85012" y="7593"/>
                    <a:pt x="82821" y="7213"/>
                  </a:cubicBezTo>
                  <a:cubicBezTo>
                    <a:pt x="81678" y="6450"/>
                    <a:pt x="80535" y="5784"/>
                    <a:pt x="79392" y="5021"/>
                  </a:cubicBezTo>
                  <a:cubicBezTo>
                    <a:pt x="79392" y="5021"/>
                    <a:pt x="79392" y="5021"/>
                    <a:pt x="79392" y="5021"/>
                  </a:cubicBezTo>
                  <a:cubicBezTo>
                    <a:pt x="79392" y="5021"/>
                    <a:pt x="79392" y="5021"/>
                    <a:pt x="79392" y="5021"/>
                  </a:cubicBezTo>
                  <a:cubicBezTo>
                    <a:pt x="78916" y="4831"/>
                    <a:pt x="78345" y="4641"/>
                    <a:pt x="77868" y="4450"/>
                  </a:cubicBezTo>
                  <a:lnTo>
                    <a:pt x="77868" y="4450"/>
                  </a:lnTo>
                  <a:lnTo>
                    <a:pt x="77868" y="4450"/>
                  </a:lnTo>
                  <a:cubicBezTo>
                    <a:pt x="76630" y="3212"/>
                    <a:pt x="75106" y="2640"/>
                    <a:pt x="73392" y="2640"/>
                  </a:cubicBezTo>
                  <a:lnTo>
                    <a:pt x="73392" y="2640"/>
                  </a:lnTo>
                  <a:lnTo>
                    <a:pt x="73392" y="2640"/>
                  </a:lnTo>
                  <a:cubicBezTo>
                    <a:pt x="70915" y="1212"/>
                    <a:pt x="68343" y="69"/>
                    <a:pt x="65391" y="354"/>
                  </a:cubicBezTo>
                  <a:lnTo>
                    <a:pt x="65391" y="354"/>
                  </a:lnTo>
                  <a:lnTo>
                    <a:pt x="65391" y="354"/>
                  </a:lnTo>
                  <a:cubicBezTo>
                    <a:pt x="60914" y="-313"/>
                    <a:pt x="56532" y="-27"/>
                    <a:pt x="52151" y="1116"/>
                  </a:cubicBezTo>
                  <a:cubicBezTo>
                    <a:pt x="50246" y="926"/>
                    <a:pt x="48341" y="640"/>
                    <a:pt x="46531" y="450"/>
                  </a:cubicBezTo>
                  <a:cubicBezTo>
                    <a:pt x="45198" y="-598"/>
                    <a:pt x="45007" y="1116"/>
                    <a:pt x="44340" y="1497"/>
                  </a:cubicBezTo>
                  <a:cubicBezTo>
                    <a:pt x="42150" y="1116"/>
                    <a:pt x="39959" y="-27"/>
                    <a:pt x="37863" y="1879"/>
                  </a:cubicBezTo>
                  <a:cubicBezTo>
                    <a:pt x="36530" y="2069"/>
                    <a:pt x="35006" y="1593"/>
                    <a:pt x="33863" y="2831"/>
                  </a:cubicBezTo>
                  <a:cubicBezTo>
                    <a:pt x="31005" y="2545"/>
                    <a:pt x="29005" y="4355"/>
                    <a:pt x="26814" y="5784"/>
                  </a:cubicBezTo>
                  <a:lnTo>
                    <a:pt x="26814" y="5784"/>
                  </a:lnTo>
                  <a:cubicBezTo>
                    <a:pt x="22242" y="6355"/>
                    <a:pt x="19861" y="9975"/>
                    <a:pt x="16908" y="12927"/>
                  </a:cubicBezTo>
                  <a:cubicBezTo>
                    <a:pt x="14051" y="15499"/>
                    <a:pt x="11289" y="18166"/>
                    <a:pt x="9955" y="21881"/>
                  </a:cubicBezTo>
                  <a:lnTo>
                    <a:pt x="9955" y="21881"/>
                  </a:lnTo>
                  <a:cubicBezTo>
                    <a:pt x="8526" y="23310"/>
                    <a:pt x="7574" y="24929"/>
                    <a:pt x="7288" y="27024"/>
                  </a:cubicBezTo>
                  <a:cubicBezTo>
                    <a:pt x="5669" y="28834"/>
                    <a:pt x="4907" y="30930"/>
                    <a:pt x="4812" y="33311"/>
                  </a:cubicBezTo>
                  <a:lnTo>
                    <a:pt x="4812" y="33311"/>
                  </a:lnTo>
                  <a:cubicBezTo>
                    <a:pt x="4526" y="34168"/>
                    <a:pt x="4335" y="35025"/>
                    <a:pt x="4050" y="35978"/>
                  </a:cubicBezTo>
                  <a:cubicBezTo>
                    <a:pt x="2335" y="38073"/>
                    <a:pt x="2430" y="40645"/>
                    <a:pt x="2240" y="43217"/>
                  </a:cubicBezTo>
                  <a:cubicBezTo>
                    <a:pt x="1954" y="45026"/>
                    <a:pt x="1573" y="46741"/>
                    <a:pt x="1287" y="48551"/>
                  </a:cubicBezTo>
                  <a:cubicBezTo>
                    <a:pt x="1097" y="51313"/>
                    <a:pt x="811" y="54075"/>
                    <a:pt x="621" y="56837"/>
                  </a:cubicBezTo>
                  <a:lnTo>
                    <a:pt x="621" y="56837"/>
                  </a:lnTo>
                  <a:cubicBezTo>
                    <a:pt x="49" y="60076"/>
                    <a:pt x="-618" y="63220"/>
                    <a:pt x="1097" y="66362"/>
                  </a:cubicBezTo>
                  <a:lnTo>
                    <a:pt x="1097" y="66362"/>
                  </a:lnTo>
                  <a:lnTo>
                    <a:pt x="1097" y="66362"/>
                  </a:lnTo>
                  <a:cubicBezTo>
                    <a:pt x="1002" y="67982"/>
                    <a:pt x="811" y="69601"/>
                    <a:pt x="716" y="71220"/>
                  </a:cubicBezTo>
                  <a:cubicBezTo>
                    <a:pt x="144" y="72745"/>
                    <a:pt x="144" y="74364"/>
                    <a:pt x="811" y="75887"/>
                  </a:cubicBezTo>
                  <a:cubicBezTo>
                    <a:pt x="1002" y="78459"/>
                    <a:pt x="1097" y="80936"/>
                    <a:pt x="1287" y="83508"/>
                  </a:cubicBezTo>
                  <a:cubicBezTo>
                    <a:pt x="906" y="85603"/>
                    <a:pt x="1097" y="87604"/>
                    <a:pt x="2240" y="89413"/>
                  </a:cubicBezTo>
                  <a:cubicBezTo>
                    <a:pt x="2430" y="90937"/>
                    <a:pt x="2526" y="92366"/>
                    <a:pt x="2716" y="93890"/>
                  </a:cubicBezTo>
                  <a:cubicBezTo>
                    <a:pt x="3383" y="96652"/>
                    <a:pt x="2907" y="99605"/>
                    <a:pt x="4621" y="102081"/>
                  </a:cubicBezTo>
                  <a:cubicBezTo>
                    <a:pt x="5193" y="107701"/>
                    <a:pt x="6526" y="113035"/>
                    <a:pt x="9098" y="118083"/>
                  </a:cubicBezTo>
                  <a:cubicBezTo>
                    <a:pt x="9098" y="119988"/>
                    <a:pt x="9669" y="121703"/>
                    <a:pt x="10908" y="123132"/>
                  </a:cubicBezTo>
                  <a:cubicBezTo>
                    <a:pt x="11384" y="124465"/>
                    <a:pt x="11765" y="125704"/>
                    <a:pt x="12241" y="127037"/>
                  </a:cubicBezTo>
                  <a:cubicBezTo>
                    <a:pt x="12908" y="128180"/>
                    <a:pt x="13479" y="129323"/>
                    <a:pt x="14146" y="130466"/>
                  </a:cubicBezTo>
                  <a:cubicBezTo>
                    <a:pt x="14337" y="134752"/>
                    <a:pt x="17670" y="137419"/>
                    <a:pt x="19575" y="140753"/>
                  </a:cubicBezTo>
                  <a:cubicBezTo>
                    <a:pt x="19671" y="141610"/>
                    <a:pt x="19956" y="142277"/>
                    <a:pt x="20433" y="142848"/>
                  </a:cubicBezTo>
                  <a:cubicBezTo>
                    <a:pt x="22147" y="146849"/>
                    <a:pt x="24909" y="150659"/>
                    <a:pt x="28719" y="153707"/>
                  </a:cubicBezTo>
                  <a:close/>
                  <a:moveTo>
                    <a:pt x="77202" y="175995"/>
                  </a:moveTo>
                  <a:cubicBezTo>
                    <a:pt x="77202" y="175995"/>
                    <a:pt x="77106" y="175995"/>
                    <a:pt x="77202" y="175995"/>
                  </a:cubicBezTo>
                  <a:lnTo>
                    <a:pt x="77202" y="175995"/>
                  </a:lnTo>
                  <a:cubicBezTo>
                    <a:pt x="77106" y="175900"/>
                    <a:pt x="77202" y="175900"/>
                    <a:pt x="77202" y="175995"/>
                  </a:cubicBezTo>
                  <a:cubicBezTo>
                    <a:pt x="77202" y="175900"/>
                    <a:pt x="77202" y="175995"/>
                    <a:pt x="77202" y="175995"/>
                  </a:cubicBezTo>
                  <a:close/>
                  <a:moveTo>
                    <a:pt x="90632" y="174757"/>
                  </a:moveTo>
                  <a:cubicBezTo>
                    <a:pt x="90632" y="174852"/>
                    <a:pt x="90632" y="174948"/>
                    <a:pt x="90727" y="174948"/>
                  </a:cubicBezTo>
                  <a:cubicBezTo>
                    <a:pt x="90632" y="174948"/>
                    <a:pt x="90632" y="174852"/>
                    <a:pt x="90537" y="174852"/>
                  </a:cubicBezTo>
                  <a:cubicBezTo>
                    <a:pt x="90537" y="174852"/>
                    <a:pt x="90537" y="174757"/>
                    <a:pt x="90632" y="174757"/>
                  </a:cubicBezTo>
                  <a:lnTo>
                    <a:pt x="90632" y="174757"/>
                  </a:lnTo>
                  <a:lnTo>
                    <a:pt x="90632" y="174757"/>
                  </a:lnTo>
                  <a:lnTo>
                    <a:pt x="90632" y="174757"/>
                  </a:lnTo>
                  <a:close/>
                  <a:moveTo>
                    <a:pt x="84822" y="170852"/>
                  </a:moveTo>
                  <a:cubicBezTo>
                    <a:pt x="84822" y="170852"/>
                    <a:pt x="84822" y="170852"/>
                    <a:pt x="84822" y="170852"/>
                  </a:cubicBezTo>
                  <a:cubicBezTo>
                    <a:pt x="84822" y="170852"/>
                    <a:pt x="84822" y="170852"/>
                    <a:pt x="84822" y="170852"/>
                  </a:cubicBezTo>
                  <a:cubicBezTo>
                    <a:pt x="84822" y="170852"/>
                    <a:pt x="84822" y="170852"/>
                    <a:pt x="84822" y="170852"/>
                  </a:cubicBezTo>
                  <a:close/>
                  <a:moveTo>
                    <a:pt x="20623" y="111321"/>
                  </a:moveTo>
                  <a:cubicBezTo>
                    <a:pt x="20623" y="111321"/>
                    <a:pt x="20623" y="111321"/>
                    <a:pt x="20623" y="111321"/>
                  </a:cubicBezTo>
                  <a:cubicBezTo>
                    <a:pt x="20623" y="111321"/>
                    <a:pt x="20718" y="111321"/>
                    <a:pt x="20623" y="111321"/>
                  </a:cubicBezTo>
                  <a:cubicBezTo>
                    <a:pt x="20623" y="111321"/>
                    <a:pt x="20623" y="111321"/>
                    <a:pt x="20623" y="111321"/>
                  </a:cubicBezTo>
                  <a:close/>
                  <a:moveTo>
                    <a:pt x="85488" y="162375"/>
                  </a:moveTo>
                  <a:cubicBezTo>
                    <a:pt x="85488" y="162470"/>
                    <a:pt x="85488" y="162470"/>
                    <a:pt x="85488" y="162375"/>
                  </a:cubicBezTo>
                  <a:cubicBezTo>
                    <a:pt x="85488" y="162470"/>
                    <a:pt x="85393" y="162470"/>
                    <a:pt x="85488" y="162375"/>
                  </a:cubicBezTo>
                  <a:cubicBezTo>
                    <a:pt x="85393" y="162470"/>
                    <a:pt x="85393" y="162470"/>
                    <a:pt x="85393" y="162470"/>
                  </a:cubicBezTo>
                  <a:cubicBezTo>
                    <a:pt x="85298" y="162470"/>
                    <a:pt x="85393" y="162470"/>
                    <a:pt x="85488" y="162375"/>
                  </a:cubicBezTo>
                  <a:cubicBezTo>
                    <a:pt x="85393" y="162470"/>
                    <a:pt x="85393" y="162470"/>
                    <a:pt x="85488" y="162375"/>
                  </a:cubicBezTo>
                  <a:lnTo>
                    <a:pt x="85488" y="162375"/>
                  </a:lnTo>
                  <a:lnTo>
                    <a:pt x="85488" y="162375"/>
                  </a:lnTo>
                  <a:lnTo>
                    <a:pt x="85488" y="162375"/>
                  </a:lnTo>
                  <a:close/>
                  <a:moveTo>
                    <a:pt x="85298" y="135609"/>
                  </a:moveTo>
                  <a:cubicBezTo>
                    <a:pt x="85298" y="135609"/>
                    <a:pt x="85298" y="135609"/>
                    <a:pt x="85298" y="135609"/>
                  </a:cubicBezTo>
                  <a:cubicBezTo>
                    <a:pt x="85298" y="135609"/>
                    <a:pt x="85393" y="135514"/>
                    <a:pt x="85298" y="135609"/>
                  </a:cubicBezTo>
                  <a:lnTo>
                    <a:pt x="85965" y="135133"/>
                  </a:lnTo>
                  <a:cubicBezTo>
                    <a:pt x="85965" y="135133"/>
                    <a:pt x="85965" y="135229"/>
                    <a:pt x="86060" y="135229"/>
                  </a:cubicBezTo>
                  <a:cubicBezTo>
                    <a:pt x="85679" y="135323"/>
                    <a:pt x="85488" y="135419"/>
                    <a:pt x="85298" y="135609"/>
                  </a:cubicBezTo>
                  <a:cubicBezTo>
                    <a:pt x="85298" y="135609"/>
                    <a:pt x="85298" y="135609"/>
                    <a:pt x="85298" y="135609"/>
                  </a:cubicBezTo>
                  <a:close/>
                  <a:moveTo>
                    <a:pt x="64724" y="117893"/>
                  </a:moveTo>
                  <a:cubicBezTo>
                    <a:pt x="64819" y="117893"/>
                    <a:pt x="64914" y="117893"/>
                    <a:pt x="64914" y="117798"/>
                  </a:cubicBezTo>
                  <a:cubicBezTo>
                    <a:pt x="64914" y="117893"/>
                    <a:pt x="64914" y="117988"/>
                    <a:pt x="65010" y="118083"/>
                  </a:cubicBezTo>
                  <a:cubicBezTo>
                    <a:pt x="64914" y="117988"/>
                    <a:pt x="64819" y="117893"/>
                    <a:pt x="64724" y="117893"/>
                  </a:cubicBezTo>
                  <a:close/>
                  <a:moveTo>
                    <a:pt x="84631" y="82079"/>
                  </a:moveTo>
                  <a:cubicBezTo>
                    <a:pt x="84250" y="82079"/>
                    <a:pt x="83964" y="82270"/>
                    <a:pt x="83774" y="82460"/>
                  </a:cubicBezTo>
                  <a:cubicBezTo>
                    <a:pt x="83679" y="82460"/>
                    <a:pt x="83679" y="82555"/>
                    <a:pt x="83583" y="82555"/>
                  </a:cubicBezTo>
                  <a:cubicBezTo>
                    <a:pt x="83869" y="82270"/>
                    <a:pt x="84155" y="82079"/>
                    <a:pt x="84631" y="82079"/>
                  </a:cubicBezTo>
                  <a:lnTo>
                    <a:pt x="84631" y="82079"/>
                  </a:lnTo>
                  <a:close/>
                  <a:moveTo>
                    <a:pt x="75868" y="103986"/>
                  </a:moveTo>
                  <a:cubicBezTo>
                    <a:pt x="75868" y="103986"/>
                    <a:pt x="75868" y="103986"/>
                    <a:pt x="75868" y="103986"/>
                  </a:cubicBezTo>
                  <a:cubicBezTo>
                    <a:pt x="75868" y="103986"/>
                    <a:pt x="75868" y="103986"/>
                    <a:pt x="75868" y="103986"/>
                  </a:cubicBezTo>
                  <a:cubicBezTo>
                    <a:pt x="75868" y="103986"/>
                    <a:pt x="75868" y="103986"/>
                    <a:pt x="75868" y="103986"/>
                  </a:cubicBezTo>
                  <a:close/>
                  <a:moveTo>
                    <a:pt x="61200" y="96462"/>
                  </a:moveTo>
                  <a:cubicBezTo>
                    <a:pt x="61200" y="96462"/>
                    <a:pt x="61200" y="96462"/>
                    <a:pt x="61200" y="96462"/>
                  </a:cubicBezTo>
                  <a:lnTo>
                    <a:pt x="61200" y="96462"/>
                  </a:lnTo>
                  <a:cubicBezTo>
                    <a:pt x="61200" y="96462"/>
                    <a:pt x="61200" y="96462"/>
                    <a:pt x="61200" y="96462"/>
                  </a:cubicBezTo>
                  <a:close/>
                  <a:moveTo>
                    <a:pt x="76440" y="122179"/>
                  </a:moveTo>
                  <a:cubicBezTo>
                    <a:pt x="76630" y="122179"/>
                    <a:pt x="76916" y="122179"/>
                    <a:pt x="77106" y="122179"/>
                  </a:cubicBezTo>
                  <a:cubicBezTo>
                    <a:pt x="77106" y="122179"/>
                    <a:pt x="77106" y="122179"/>
                    <a:pt x="77106" y="122179"/>
                  </a:cubicBezTo>
                  <a:cubicBezTo>
                    <a:pt x="77202" y="122179"/>
                    <a:pt x="77202" y="122274"/>
                    <a:pt x="77202" y="122274"/>
                  </a:cubicBezTo>
                  <a:cubicBezTo>
                    <a:pt x="77106" y="122274"/>
                    <a:pt x="77011" y="122274"/>
                    <a:pt x="76916" y="122274"/>
                  </a:cubicBezTo>
                  <a:cubicBezTo>
                    <a:pt x="77011" y="122274"/>
                    <a:pt x="77011" y="122179"/>
                    <a:pt x="77011" y="122179"/>
                  </a:cubicBezTo>
                  <a:cubicBezTo>
                    <a:pt x="76916" y="122084"/>
                    <a:pt x="76630" y="122179"/>
                    <a:pt x="76440" y="122179"/>
                  </a:cubicBezTo>
                  <a:close/>
                  <a:moveTo>
                    <a:pt x="87012" y="134466"/>
                  </a:moveTo>
                  <a:cubicBezTo>
                    <a:pt x="87012" y="134466"/>
                    <a:pt x="86917" y="134466"/>
                    <a:pt x="87012" y="134466"/>
                  </a:cubicBezTo>
                  <a:cubicBezTo>
                    <a:pt x="86917" y="134466"/>
                    <a:pt x="86917" y="134466"/>
                    <a:pt x="87012" y="134466"/>
                  </a:cubicBezTo>
                  <a:cubicBezTo>
                    <a:pt x="87012" y="134466"/>
                    <a:pt x="87012" y="134371"/>
                    <a:pt x="87012" y="134466"/>
                  </a:cubicBezTo>
                  <a:close/>
                  <a:moveTo>
                    <a:pt x="93394" y="93985"/>
                  </a:moveTo>
                  <a:lnTo>
                    <a:pt x="93394" y="93985"/>
                  </a:lnTo>
                  <a:lnTo>
                    <a:pt x="93394" y="93985"/>
                  </a:lnTo>
                  <a:lnTo>
                    <a:pt x="93394" y="93985"/>
                  </a:lnTo>
                  <a:close/>
                  <a:moveTo>
                    <a:pt x="44531" y="90461"/>
                  </a:moveTo>
                  <a:cubicBezTo>
                    <a:pt x="44531" y="90461"/>
                    <a:pt x="44436" y="90461"/>
                    <a:pt x="44531" y="90461"/>
                  </a:cubicBezTo>
                  <a:cubicBezTo>
                    <a:pt x="44436" y="90461"/>
                    <a:pt x="44436" y="90461"/>
                    <a:pt x="44531" y="90461"/>
                  </a:cubicBezTo>
                  <a:cubicBezTo>
                    <a:pt x="44436" y="90461"/>
                    <a:pt x="44531" y="90461"/>
                    <a:pt x="44531" y="90461"/>
                  </a:cubicBezTo>
                  <a:close/>
                  <a:moveTo>
                    <a:pt x="92727" y="128846"/>
                  </a:moveTo>
                  <a:cubicBezTo>
                    <a:pt x="92727" y="128846"/>
                    <a:pt x="92727" y="128942"/>
                    <a:pt x="92727" y="128846"/>
                  </a:cubicBezTo>
                  <a:lnTo>
                    <a:pt x="92727" y="128846"/>
                  </a:lnTo>
                  <a:cubicBezTo>
                    <a:pt x="92727" y="128942"/>
                    <a:pt x="92727" y="128942"/>
                    <a:pt x="92727" y="128846"/>
                  </a:cubicBezTo>
                  <a:cubicBezTo>
                    <a:pt x="92727" y="128846"/>
                    <a:pt x="92727" y="128846"/>
                    <a:pt x="92727" y="128846"/>
                  </a:cubicBezTo>
                  <a:close/>
                  <a:moveTo>
                    <a:pt x="76440" y="130561"/>
                  </a:moveTo>
                  <a:cubicBezTo>
                    <a:pt x="76440" y="130561"/>
                    <a:pt x="76440" y="130466"/>
                    <a:pt x="76440" y="130561"/>
                  </a:cubicBezTo>
                  <a:lnTo>
                    <a:pt x="76440" y="130561"/>
                  </a:lnTo>
                  <a:lnTo>
                    <a:pt x="76440" y="130561"/>
                  </a:lnTo>
                  <a:cubicBezTo>
                    <a:pt x="76440" y="130656"/>
                    <a:pt x="76440" y="130847"/>
                    <a:pt x="76535" y="130942"/>
                  </a:cubicBezTo>
                  <a:cubicBezTo>
                    <a:pt x="76440" y="130942"/>
                    <a:pt x="76440" y="130847"/>
                    <a:pt x="76344" y="130847"/>
                  </a:cubicBezTo>
                  <a:cubicBezTo>
                    <a:pt x="76344" y="130656"/>
                    <a:pt x="76344" y="130561"/>
                    <a:pt x="76440" y="130561"/>
                  </a:cubicBezTo>
                  <a:close/>
                  <a:moveTo>
                    <a:pt x="91775" y="50360"/>
                  </a:moveTo>
                  <a:lnTo>
                    <a:pt x="91775" y="50360"/>
                  </a:lnTo>
                  <a:lnTo>
                    <a:pt x="91775" y="50360"/>
                  </a:lnTo>
                  <a:cubicBezTo>
                    <a:pt x="91775" y="50551"/>
                    <a:pt x="91870" y="50646"/>
                    <a:pt x="91870" y="50837"/>
                  </a:cubicBezTo>
                  <a:cubicBezTo>
                    <a:pt x="91775" y="50742"/>
                    <a:pt x="91680" y="50551"/>
                    <a:pt x="91489" y="50456"/>
                  </a:cubicBezTo>
                  <a:cubicBezTo>
                    <a:pt x="91584" y="50456"/>
                    <a:pt x="91680" y="50456"/>
                    <a:pt x="91775" y="50360"/>
                  </a:cubicBezTo>
                  <a:close/>
                  <a:moveTo>
                    <a:pt x="89584" y="51885"/>
                  </a:moveTo>
                  <a:cubicBezTo>
                    <a:pt x="89584" y="51885"/>
                    <a:pt x="89584" y="51885"/>
                    <a:pt x="89584" y="51885"/>
                  </a:cubicBezTo>
                  <a:cubicBezTo>
                    <a:pt x="89584" y="51885"/>
                    <a:pt x="89584" y="51885"/>
                    <a:pt x="89584" y="51885"/>
                  </a:cubicBezTo>
                  <a:lnTo>
                    <a:pt x="89584" y="51885"/>
                  </a:lnTo>
                  <a:cubicBezTo>
                    <a:pt x="89679" y="51980"/>
                    <a:pt x="89679" y="52075"/>
                    <a:pt x="89775" y="52170"/>
                  </a:cubicBezTo>
                  <a:cubicBezTo>
                    <a:pt x="89775" y="52170"/>
                    <a:pt x="89679" y="52170"/>
                    <a:pt x="89679" y="52170"/>
                  </a:cubicBezTo>
                  <a:cubicBezTo>
                    <a:pt x="89679" y="51980"/>
                    <a:pt x="89584" y="51980"/>
                    <a:pt x="89584" y="51885"/>
                  </a:cubicBezTo>
                  <a:close/>
                  <a:moveTo>
                    <a:pt x="36435" y="83222"/>
                  </a:moveTo>
                  <a:cubicBezTo>
                    <a:pt x="36435" y="83222"/>
                    <a:pt x="36435" y="83222"/>
                    <a:pt x="36435" y="83222"/>
                  </a:cubicBezTo>
                  <a:cubicBezTo>
                    <a:pt x="36339" y="83317"/>
                    <a:pt x="36339" y="83317"/>
                    <a:pt x="36435" y="83222"/>
                  </a:cubicBezTo>
                  <a:cubicBezTo>
                    <a:pt x="36339" y="83222"/>
                    <a:pt x="36339" y="83222"/>
                    <a:pt x="36435" y="83222"/>
                  </a:cubicBezTo>
                  <a:close/>
                  <a:moveTo>
                    <a:pt x="78726" y="136752"/>
                  </a:moveTo>
                  <a:cubicBezTo>
                    <a:pt x="78821" y="136752"/>
                    <a:pt x="78916" y="136752"/>
                    <a:pt x="79107" y="136657"/>
                  </a:cubicBezTo>
                  <a:cubicBezTo>
                    <a:pt x="79107" y="136657"/>
                    <a:pt x="79107" y="136657"/>
                    <a:pt x="79107" y="136657"/>
                  </a:cubicBezTo>
                  <a:cubicBezTo>
                    <a:pt x="78916" y="136752"/>
                    <a:pt x="78821" y="136752"/>
                    <a:pt x="78726" y="136752"/>
                  </a:cubicBezTo>
                  <a:close/>
                  <a:moveTo>
                    <a:pt x="94728" y="146277"/>
                  </a:moveTo>
                  <a:cubicBezTo>
                    <a:pt x="94823" y="146277"/>
                    <a:pt x="94918" y="146182"/>
                    <a:pt x="95109" y="146182"/>
                  </a:cubicBezTo>
                  <a:cubicBezTo>
                    <a:pt x="95204" y="146277"/>
                    <a:pt x="95109" y="146277"/>
                    <a:pt x="95204" y="146373"/>
                  </a:cubicBezTo>
                  <a:cubicBezTo>
                    <a:pt x="94918" y="146277"/>
                    <a:pt x="94823" y="146277"/>
                    <a:pt x="94728" y="146277"/>
                  </a:cubicBezTo>
                  <a:close/>
                  <a:moveTo>
                    <a:pt x="89679" y="159422"/>
                  </a:moveTo>
                  <a:cubicBezTo>
                    <a:pt x="89775" y="159422"/>
                    <a:pt x="89775" y="159517"/>
                    <a:pt x="89775" y="159517"/>
                  </a:cubicBezTo>
                  <a:cubicBezTo>
                    <a:pt x="89775" y="159517"/>
                    <a:pt x="89775" y="159517"/>
                    <a:pt x="89775" y="159517"/>
                  </a:cubicBezTo>
                  <a:cubicBezTo>
                    <a:pt x="89679" y="159422"/>
                    <a:pt x="89679" y="159422"/>
                    <a:pt x="89679" y="159422"/>
                  </a:cubicBezTo>
                  <a:close/>
                  <a:moveTo>
                    <a:pt x="107396" y="136467"/>
                  </a:moveTo>
                  <a:lnTo>
                    <a:pt x="107586" y="136276"/>
                  </a:lnTo>
                  <a:cubicBezTo>
                    <a:pt x="107491" y="136371"/>
                    <a:pt x="107491" y="136467"/>
                    <a:pt x="107396" y="136562"/>
                  </a:cubicBezTo>
                  <a:cubicBezTo>
                    <a:pt x="107396" y="136467"/>
                    <a:pt x="107396" y="136467"/>
                    <a:pt x="107396" y="136467"/>
                  </a:cubicBezTo>
                  <a:close/>
                  <a:moveTo>
                    <a:pt x="22338" y="92842"/>
                  </a:moveTo>
                  <a:cubicBezTo>
                    <a:pt x="22242" y="92938"/>
                    <a:pt x="22147" y="92938"/>
                    <a:pt x="22052" y="93033"/>
                  </a:cubicBezTo>
                  <a:cubicBezTo>
                    <a:pt x="22147" y="92938"/>
                    <a:pt x="22242" y="92938"/>
                    <a:pt x="22338" y="92747"/>
                  </a:cubicBezTo>
                  <a:cubicBezTo>
                    <a:pt x="22338" y="92842"/>
                    <a:pt x="22338" y="92842"/>
                    <a:pt x="22338" y="92842"/>
                  </a:cubicBezTo>
                  <a:close/>
                  <a:moveTo>
                    <a:pt x="73677" y="21405"/>
                  </a:moveTo>
                  <a:cubicBezTo>
                    <a:pt x="73677" y="21405"/>
                    <a:pt x="73677" y="21405"/>
                    <a:pt x="73677" y="21405"/>
                  </a:cubicBezTo>
                  <a:lnTo>
                    <a:pt x="73677" y="21405"/>
                  </a:lnTo>
                  <a:cubicBezTo>
                    <a:pt x="73677" y="21405"/>
                    <a:pt x="73677" y="21405"/>
                    <a:pt x="73677" y="21405"/>
                  </a:cubicBezTo>
                  <a:close/>
                  <a:moveTo>
                    <a:pt x="65391" y="25500"/>
                  </a:moveTo>
                  <a:cubicBezTo>
                    <a:pt x="65391" y="25500"/>
                    <a:pt x="65391" y="25500"/>
                    <a:pt x="65391" y="25500"/>
                  </a:cubicBezTo>
                  <a:cubicBezTo>
                    <a:pt x="65391" y="25500"/>
                    <a:pt x="65391" y="25500"/>
                    <a:pt x="65391" y="25500"/>
                  </a:cubicBezTo>
                  <a:cubicBezTo>
                    <a:pt x="65391" y="25500"/>
                    <a:pt x="65391" y="25500"/>
                    <a:pt x="65391" y="25500"/>
                  </a:cubicBezTo>
                  <a:close/>
                  <a:moveTo>
                    <a:pt x="37292" y="147611"/>
                  </a:moveTo>
                  <a:lnTo>
                    <a:pt x="37292" y="147611"/>
                  </a:lnTo>
                  <a:cubicBezTo>
                    <a:pt x="37292" y="147802"/>
                    <a:pt x="37292" y="147992"/>
                    <a:pt x="37292" y="148087"/>
                  </a:cubicBezTo>
                  <a:cubicBezTo>
                    <a:pt x="37292" y="148087"/>
                    <a:pt x="37292" y="148087"/>
                    <a:pt x="37292" y="148087"/>
                  </a:cubicBezTo>
                  <a:cubicBezTo>
                    <a:pt x="37292" y="147896"/>
                    <a:pt x="37292" y="147706"/>
                    <a:pt x="37292" y="147611"/>
                  </a:cubicBezTo>
                  <a:close/>
                  <a:moveTo>
                    <a:pt x="115016" y="83793"/>
                  </a:moveTo>
                  <a:cubicBezTo>
                    <a:pt x="115016" y="83793"/>
                    <a:pt x="114921" y="83698"/>
                    <a:pt x="114921" y="83698"/>
                  </a:cubicBezTo>
                  <a:cubicBezTo>
                    <a:pt x="115302" y="83317"/>
                    <a:pt x="115683" y="83222"/>
                    <a:pt x="116064" y="83317"/>
                  </a:cubicBezTo>
                  <a:cubicBezTo>
                    <a:pt x="115778" y="83508"/>
                    <a:pt x="115397" y="83698"/>
                    <a:pt x="115016" y="83793"/>
                  </a:cubicBezTo>
                  <a:close/>
                  <a:moveTo>
                    <a:pt x="117588" y="76840"/>
                  </a:moveTo>
                  <a:cubicBezTo>
                    <a:pt x="117588" y="76650"/>
                    <a:pt x="117588" y="76554"/>
                    <a:pt x="117588" y="76364"/>
                  </a:cubicBezTo>
                  <a:cubicBezTo>
                    <a:pt x="117588" y="76364"/>
                    <a:pt x="117683" y="76459"/>
                    <a:pt x="117683" y="76459"/>
                  </a:cubicBezTo>
                  <a:cubicBezTo>
                    <a:pt x="117683" y="76650"/>
                    <a:pt x="117778" y="76745"/>
                    <a:pt x="117588" y="76840"/>
                  </a:cubicBezTo>
                  <a:close/>
                  <a:moveTo>
                    <a:pt x="66438" y="20071"/>
                  </a:moveTo>
                  <a:cubicBezTo>
                    <a:pt x="66438" y="19976"/>
                    <a:pt x="66438" y="19976"/>
                    <a:pt x="66438" y="20071"/>
                  </a:cubicBezTo>
                  <a:cubicBezTo>
                    <a:pt x="66438" y="19976"/>
                    <a:pt x="66438" y="19976"/>
                    <a:pt x="66438" y="20071"/>
                  </a:cubicBezTo>
                  <a:cubicBezTo>
                    <a:pt x="66438" y="19976"/>
                    <a:pt x="66438" y="19976"/>
                    <a:pt x="66438" y="20071"/>
                  </a:cubicBezTo>
                  <a:close/>
                  <a:moveTo>
                    <a:pt x="68629" y="23310"/>
                  </a:moveTo>
                  <a:cubicBezTo>
                    <a:pt x="68629" y="23310"/>
                    <a:pt x="68629" y="23310"/>
                    <a:pt x="68629" y="23310"/>
                  </a:cubicBezTo>
                  <a:cubicBezTo>
                    <a:pt x="68629" y="23310"/>
                    <a:pt x="68534" y="23310"/>
                    <a:pt x="68629" y="23310"/>
                  </a:cubicBezTo>
                  <a:cubicBezTo>
                    <a:pt x="68534" y="23310"/>
                    <a:pt x="68629" y="23310"/>
                    <a:pt x="68629" y="23310"/>
                  </a:cubicBezTo>
                  <a:close/>
                  <a:moveTo>
                    <a:pt x="35006" y="139610"/>
                  </a:moveTo>
                  <a:lnTo>
                    <a:pt x="35006" y="139610"/>
                  </a:lnTo>
                  <a:lnTo>
                    <a:pt x="35006" y="139610"/>
                  </a:lnTo>
                  <a:cubicBezTo>
                    <a:pt x="35006" y="139705"/>
                    <a:pt x="35006" y="139800"/>
                    <a:pt x="34911" y="139991"/>
                  </a:cubicBezTo>
                  <a:cubicBezTo>
                    <a:pt x="34815" y="139896"/>
                    <a:pt x="34720" y="139896"/>
                    <a:pt x="34625" y="139896"/>
                  </a:cubicBezTo>
                  <a:cubicBezTo>
                    <a:pt x="34815" y="139705"/>
                    <a:pt x="34911" y="139610"/>
                    <a:pt x="35006" y="139610"/>
                  </a:cubicBezTo>
                  <a:close/>
                  <a:moveTo>
                    <a:pt x="110063" y="152087"/>
                  </a:moveTo>
                  <a:cubicBezTo>
                    <a:pt x="110063" y="152087"/>
                    <a:pt x="110063" y="152087"/>
                    <a:pt x="110063" y="152087"/>
                  </a:cubicBezTo>
                  <a:cubicBezTo>
                    <a:pt x="110063" y="152087"/>
                    <a:pt x="110063" y="152087"/>
                    <a:pt x="110063" y="152087"/>
                  </a:cubicBezTo>
                  <a:cubicBezTo>
                    <a:pt x="110063" y="152087"/>
                    <a:pt x="110063" y="152087"/>
                    <a:pt x="110063" y="152087"/>
                  </a:cubicBezTo>
                  <a:close/>
                  <a:moveTo>
                    <a:pt x="120731" y="121036"/>
                  </a:moveTo>
                  <a:cubicBezTo>
                    <a:pt x="120731" y="121036"/>
                    <a:pt x="120731" y="121036"/>
                    <a:pt x="120731" y="121036"/>
                  </a:cubicBezTo>
                  <a:cubicBezTo>
                    <a:pt x="120826" y="121226"/>
                    <a:pt x="121017" y="121513"/>
                    <a:pt x="121112" y="121608"/>
                  </a:cubicBezTo>
                  <a:cubicBezTo>
                    <a:pt x="120921" y="121417"/>
                    <a:pt x="120826" y="121226"/>
                    <a:pt x="120731" y="121036"/>
                  </a:cubicBezTo>
                  <a:close/>
                  <a:moveTo>
                    <a:pt x="16813" y="47408"/>
                  </a:moveTo>
                  <a:cubicBezTo>
                    <a:pt x="16813" y="47408"/>
                    <a:pt x="16813" y="47408"/>
                    <a:pt x="16813" y="47408"/>
                  </a:cubicBezTo>
                  <a:cubicBezTo>
                    <a:pt x="16813" y="47408"/>
                    <a:pt x="16813" y="47408"/>
                    <a:pt x="16813" y="47408"/>
                  </a:cubicBezTo>
                  <a:cubicBezTo>
                    <a:pt x="16813" y="47408"/>
                    <a:pt x="16813" y="47408"/>
                    <a:pt x="16813" y="47408"/>
                  </a:cubicBezTo>
                  <a:close/>
                  <a:moveTo>
                    <a:pt x="13956" y="48170"/>
                  </a:moveTo>
                  <a:cubicBezTo>
                    <a:pt x="13860" y="48075"/>
                    <a:pt x="13765" y="47979"/>
                    <a:pt x="13670" y="47979"/>
                  </a:cubicBezTo>
                  <a:cubicBezTo>
                    <a:pt x="13765" y="47884"/>
                    <a:pt x="13860" y="47884"/>
                    <a:pt x="13860" y="47789"/>
                  </a:cubicBezTo>
                  <a:cubicBezTo>
                    <a:pt x="13956" y="47884"/>
                    <a:pt x="13956" y="47979"/>
                    <a:pt x="13956" y="48170"/>
                  </a:cubicBezTo>
                  <a:close/>
                  <a:moveTo>
                    <a:pt x="18909" y="80841"/>
                  </a:moveTo>
                  <a:cubicBezTo>
                    <a:pt x="18909" y="80841"/>
                    <a:pt x="18909" y="80841"/>
                    <a:pt x="18909" y="80841"/>
                  </a:cubicBezTo>
                  <a:cubicBezTo>
                    <a:pt x="18909" y="80841"/>
                    <a:pt x="18909" y="80841"/>
                    <a:pt x="18909" y="80841"/>
                  </a:cubicBezTo>
                  <a:cubicBezTo>
                    <a:pt x="18909" y="80841"/>
                    <a:pt x="18909" y="80841"/>
                    <a:pt x="18909" y="80841"/>
                  </a:cubicBezTo>
                  <a:close/>
                  <a:moveTo>
                    <a:pt x="51579" y="165518"/>
                  </a:moveTo>
                  <a:cubicBezTo>
                    <a:pt x="51579" y="165613"/>
                    <a:pt x="51579" y="165613"/>
                    <a:pt x="51579" y="165613"/>
                  </a:cubicBezTo>
                  <a:cubicBezTo>
                    <a:pt x="51579" y="165613"/>
                    <a:pt x="51579" y="165613"/>
                    <a:pt x="51484" y="165613"/>
                  </a:cubicBezTo>
                  <a:cubicBezTo>
                    <a:pt x="51484" y="165518"/>
                    <a:pt x="51579" y="165518"/>
                    <a:pt x="51579" y="165518"/>
                  </a:cubicBezTo>
                  <a:close/>
                  <a:moveTo>
                    <a:pt x="76249" y="155993"/>
                  </a:moveTo>
                  <a:lnTo>
                    <a:pt x="76249" y="155993"/>
                  </a:lnTo>
                  <a:lnTo>
                    <a:pt x="76249" y="155993"/>
                  </a:lnTo>
                  <a:lnTo>
                    <a:pt x="76249" y="155993"/>
                  </a:lnTo>
                  <a:lnTo>
                    <a:pt x="76249" y="155993"/>
                  </a:lnTo>
                  <a:cubicBezTo>
                    <a:pt x="76249" y="155993"/>
                    <a:pt x="76249" y="155993"/>
                    <a:pt x="76249" y="155993"/>
                  </a:cubicBezTo>
                  <a:lnTo>
                    <a:pt x="76249" y="155993"/>
                  </a:lnTo>
                  <a:lnTo>
                    <a:pt x="76249" y="155993"/>
                  </a:lnTo>
                  <a:close/>
                  <a:moveTo>
                    <a:pt x="113016" y="156374"/>
                  </a:moveTo>
                  <a:cubicBezTo>
                    <a:pt x="113016" y="156469"/>
                    <a:pt x="113016" y="156564"/>
                    <a:pt x="113016" y="156660"/>
                  </a:cubicBezTo>
                  <a:cubicBezTo>
                    <a:pt x="112920" y="156660"/>
                    <a:pt x="112825" y="156660"/>
                    <a:pt x="112730" y="156564"/>
                  </a:cubicBezTo>
                  <a:cubicBezTo>
                    <a:pt x="112825" y="156564"/>
                    <a:pt x="112920" y="156469"/>
                    <a:pt x="113016" y="156374"/>
                  </a:cubicBezTo>
                  <a:close/>
                  <a:moveTo>
                    <a:pt x="123588" y="71602"/>
                  </a:moveTo>
                  <a:cubicBezTo>
                    <a:pt x="123588" y="71602"/>
                    <a:pt x="123684" y="71506"/>
                    <a:pt x="123684" y="71506"/>
                  </a:cubicBezTo>
                  <a:cubicBezTo>
                    <a:pt x="123684" y="71602"/>
                    <a:pt x="123684" y="71696"/>
                    <a:pt x="123684" y="71696"/>
                  </a:cubicBezTo>
                  <a:cubicBezTo>
                    <a:pt x="123684" y="71696"/>
                    <a:pt x="123588" y="71602"/>
                    <a:pt x="123588" y="71602"/>
                  </a:cubicBezTo>
                  <a:close/>
                  <a:moveTo>
                    <a:pt x="10146" y="72554"/>
                  </a:moveTo>
                  <a:lnTo>
                    <a:pt x="10146" y="72554"/>
                  </a:lnTo>
                  <a:cubicBezTo>
                    <a:pt x="10146" y="72554"/>
                    <a:pt x="10146" y="72554"/>
                    <a:pt x="10146" y="72554"/>
                  </a:cubicBezTo>
                  <a:cubicBezTo>
                    <a:pt x="10146" y="72554"/>
                    <a:pt x="10146" y="72554"/>
                    <a:pt x="10146" y="72554"/>
                  </a:cubicBezTo>
                  <a:close/>
                  <a:moveTo>
                    <a:pt x="61104" y="166280"/>
                  </a:moveTo>
                  <a:lnTo>
                    <a:pt x="61104" y="166280"/>
                  </a:lnTo>
                  <a:cubicBezTo>
                    <a:pt x="61200" y="166280"/>
                    <a:pt x="61200" y="166280"/>
                    <a:pt x="61295" y="166375"/>
                  </a:cubicBezTo>
                  <a:cubicBezTo>
                    <a:pt x="61295" y="166375"/>
                    <a:pt x="61295" y="166470"/>
                    <a:pt x="61200" y="166470"/>
                  </a:cubicBezTo>
                  <a:cubicBezTo>
                    <a:pt x="61200" y="166375"/>
                    <a:pt x="61200" y="166280"/>
                    <a:pt x="61104" y="166280"/>
                  </a:cubicBezTo>
                  <a:lnTo>
                    <a:pt x="61104" y="166280"/>
                  </a:lnTo>
                  <a:close/>
                  <a:moveTo>
                    <a:pt x="17004" y="26643"/>
                  </a:move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lose/>
                  <a:moveTo>
                    <a:pt x="10241" y="86746"/>
                  </a:moveTo>
                  <a:cubicBezTo>
                    <a:pt x="10241" y="86746"/>
                    <a:pt x="10241" y="86651"/>
                    <a:pt x="10241" y="86746"/>
                  </a:cubicBezTo>
                  <a:cubicBezTo>
                    <a:pt x="10146" y="86651"/>
                    <a:pt x="10146" y="86651"/>
                    <a:pt x="10241" y="86746"/>
                  </a:cubicBezTo>
                  <a:cubicBezTo>
                    <a:pt x="10241" y="86651"/>
                    <a:pt x="10241" y="86651"/>
                    <a:pt x="10241" y="86746"/>
                  </a:cubicBezTo>
                  <a:close/>
                  <a:moveTo>
                    <a:pt x="2811" y="61695"/>
                  </a:moveTo>
                  <a:cubicBezTo>
                    <a:pt x="2811" y="61695"/>
                    <a:pt x="2811" y="61695"/>
                    <a:pt x="2811" y="61695"/>
                  </a:cubicBezTo>
                  <a:cubicBezTo>
                    <a:pt x="2811" y="61695"/>
                    <a:pt x="2811" y="61695"/>
                    <a:pt x="2811" y="61695"/>
                  </a:cubicBezTo>
                  <a:cubicBezTo>
                    <a:pt x="2811" y="61695"/>
                    <a:pt x="2811" y="61695"/>
                    <a:pt x="2811" y="6169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9547E14-DC27-48FC-BB79-7F4D31B891F6}"/>
                </a:ext>
              </a:extLst>
            </p:cNvPr>
            <p:cNvSpPr/>
            <p:nvPr/>
          </p:nvSpPr>
          <p:spPr>
            <a:xfrm>
              <a:off x="4591642" y="5492368"/>
              <a:ext cx="164630" cy="189462"/>
            </a:xfrm>
            <a:custGeom>
              <a:avLst/>
              <a:gdLst>
                <a:gd name="connsiteX0" fmla="*/ 147139 w 164630"/>
                <a:gd name="connsiteY0" fmla="*/ 29750 h 189462"/>
                <a:gd name="connsiteX1" fmla="*/ 141805 w 164630"/>
                <a:gd name="connsiteY1" fmla="*/ 23845 h 189462"/>
                <a:gd name="connsiteX2" fmla="*/ 140948 w 164630"/>
                <a:gd name="connsiteY2" fmla="*/ 22797 h 189462"/>
                <a:gd name="connsiteX3" fmla="*/ 135328 w 164630"/>
                <a:gd name="connsiteY3" fmla="*/ 17082 h 189462"/>
                <a:gd name="connsiteX4" fmla="*/ 128947 w 164630"/>
                <a:gd name="connsiteY4" fmla="*/ 11938 h 189462"/>
                <a:gd name="connsiteX5" fmla="*/ 126661 w 164630"/>
                <a:gd name="connsiteY5" fmla="*/ 10319 h 189462"/>
                <a:gd name="connsiteX6" fmla="*/ 126661 w 164630"/>
                <a:gd name="connsiteY6" fmla="*/ 10319 h 189462"/>
                <a:gd name="connsiteX7" fmla="*/ 113326 w 164630"/>
                <a:gd name="connsiteY7" fmla="*/ 5461 h 189462"/>
                <a:gd name="connsiteX8" fmla="*/ 113326 w 164630"/>
                <a:gd name="connsiteY8" fmla="*/ 5461 h 189462"/>
                <a:gd name="connsiteX9" fmla="*/ 109801 w 164630"/>
                <a:gd name="connsiteY9" fmla="*/ 4318 h 189462"/>
                <a:gd name="connsiteX10" fmla="*/ 99800 w 164630"/>
                <a:gd name="connsiteY10" fmla="*/ 1461 h 189462"/>
                <a:gd name="connsiteX11" fmla="*/ 91513 w 164630"/>
                <a:gd name="connsiteY11" fmla="*/ 889 h 189462"/>
                <a:gd name="connsiteX12" fmla="*/ 91609 w 164630"/>
                <a:gd name="connsiteY12" fmla="*/ 1080 h 189462"/>
                <a:gd name="connsiteX13" fmla="*/ 91513 w 164630"/>
                <a:gd name="connsiteY13" fmla="*/ 1080 h 189462"/>
                <a:gd name="connsiteX14" fmla="*/ 91513 w 164630"/>
                <a:gd name="connsiteY14" fmla="*/ 889 h 189462"/>
                <a:gd name="connsiteX15" fmla="*/ 81417 w 164630"/>
                <a:gd name="connsiteY15" fmla="*/ 4890 h 189462"/>
                <a:gd name="connsiteX16" fmla="*/ 75130 w 164630"/>
                <a:gd name="connsiteY16" fmla="*/ 7271 h 189462"/>
                <a:gd name="connsiteX17" fmla="*/ 68082 w 164630"/>
                <a:gd name="connsiteY17" fmla="*/ 10795 h 189462"/>
                <a:gd name="connsiteX18" fmla="*/ 68082 w 164630"/>
                <a:gd name="connsiteY18" fmla="*/ 10795 h 189462"/>
                <a:gd name="connsiteX19" fmla="*/ 68082 w 164630"/>
                <a:gd name="connsiteY19" fmla="*/ 10795 h 189462"/>
                <a:gd name="connsiteX20" fmla="*/ 60462 w 164630"/>
                <a:gd name="connsiteY20" fmla="*/ 15843 h 189462"/>
                <a:gd name="connsiteX21" fmla="*/ 61033 w 164630"/>
                <a:gd name="connsiteY21" fmla="*/ 16796 h 189462"/>
                <a:gd name="connsiteX22" fmla="*/ 61033 w 164630"/>
                <a:gd name="connsiteY22" fmla="*/ 16796 h 189462"/>
                <a:gd name="connsiteX23" fmla="*/ 61033 w 164630"/>
                <a:gd name="connsiteY23" fmla="*/ 16796 h 189462"/>
                <a:gd name="connsiteX24" fmla="*/ 60748 w 164630"/>
                <a:gd name="connsiteY24" fmla="*/ 16986 h 189462"/>
                <a:gd name="connsiteX25" fmla="*/ 60462 w 164630"/>
                <a:gd name="connsiteY25" fmla="*/ 15843 h 189462"/>
                <a:gd name="connsiteX26" fmla="*/ 53032 w 164630"/>
                <a:gd name="connsiteY26" fmla="*/ 21177 h 189462"/>
                <a:gd name="connsiteX27" fmla="*/ 53032 w 164630"/>
                <a:gd name="connsiteY27" fmla="*/ 21177 h 189462"/>
                <a:gd name="connsiteX28" fmla="*/ 53032 w 164630"/>
                <a:gd name="connsiteY28" fmla="*/ 21177 h 189462"/>
                <a:gd name="connsiteX29" fmla="*/ 50080 w 164630"/>
                <a:gd name="connsiteY29" fmla="*/ 24130 h 189462"/>
                <a:gd name="connsiteX30" fmla="*/ 44936 w 164630"/>
                <a:gd name="connsiteY30" fmla="*/ 28416 h 189462"/>
                <a:gd name="connsiteX31" fmla="*/ 44936 w 164630"/>
                <a:gd name="connsiteY31" fmla="*/ 28416 h 189462"/>
                <a:gd name="connsiteX32" fmla="*/ 44936 w 164630"/>
                <a:gd name="connsiteY32" fmla="*/ 28416 h 189462"/>
                <a:gd name="connsiteX33" fmla="*/ 38459 w 164630"/>
                <a:gd name="connsiteY33" fmla="*/ 35179 h 189462"/>
                <a:gd name="connsiteX34" fmla="*/ 38459 w 164630"/>
                <a:gd name="connsiteY34" fmla="*/ 35179 h 189462"/>
                <a:gd name="connsiteX35" fmla="*/ 38459 w 164630"/>
                <a:gd name="connsiteY35" fmla="*/ 35179 h 189462"/>
                <a:gd name="connsiteX36" fmla="*/ 37602 w 164630"/>
                <a:gd name="connsiteY36" fmla="*/ 35942 h 189462"/>
                <a:gd name="connsiteX37" fmla="*/ 35030 w 164630"/>
                <a:gd name="connsiteY37" fmla="*/ 39180 h 189462"/>
                <a:gd name="connsiteX38" fmla="*/ 24648 w 164630"/>
                <a:gd name="connsiteY38" fmla="*/ 52420 h 189462"/>
                <a:gd name="connsiteX39" fmla="*/ 24648 w 164630"/>
                <a:gd name="connsiteY39" fmla="*/ 52420 h 189462"/>
                <a:gd name="connsiteX40" fmla="*/ 14742 w 164630"/>
                <a:gd name="connsiteY40" fmla="*/ 68136 h 189462"/>
                <a:gd name="connsiteX41" fmla="*/ 14742 w 164630"/>
                <a:gd name="connsiteY41" fmla="*/ 68136 h 189462"/>
                <a:gd name="connsiteX42" fmla="*/ 13123 w 164630"/>
                <a:gd name="connsiteY42" fmla="*/ 72708 h 189462"/>
                <a:gd name="connsiteX43" fmla="*/ 13123 w 164630"/>
                <a:gd name="connsiteY43" fmla="*/ 72708 h 189462"/>
                <a:gd name="connsiteX44" fmla="*/ 10170 w 164630"/>
                <a:gd name="connsiteY44" fmla="*/ 77947 h 189462"/>
                <a:gd name="connsiteX45" fmla="*/ 6074 w 164630"/>
                <a:gd name="connsiteY45" fmla="*/ 88615 h 189462"/>
                <a:gd name="connsiteX46" fmla="*/ 6074 w 164630"/>
                <a:gd name="connsiteY46" fmla="*/ 88615 h 189462"/>
                <a:gd name="connsiteX47" fmla="*/ 5217 w 164630"/>
                <a:gd name="connsiteY47" fmla="*/ 91091 h 189462"/>
                <a:gd name="connsiteX48" fmla="*/ 4264 w 164630"/>
                <a:gd name="connsiteY48" fmla="*/ 94615 h 189462"/>
                <a:gd name="connsiteX49" fmla="*/ 4264 w 164630"/>
                <a:gd name="connsiteY49" fmla="*/ 94615 h 189462"/>
                <a:gd name="connsiteX50" fmla="*/ 3121 w 164630"/>
                <a:gd name="connsiteY50" fmla="*/ 99949 h 189462"/>
                <a:gd name="connsiteX51" fmla="*/ 1312 w 164630"/>
                <a:gd name="connsiteY51" fmla="*/ 109189 h 189462"/>
                <a:gd name="connsiteX52" fmla="*/ 1312 w 164630"/>
                <a:gd name="connsiteY52" fmla="*/ 109189 h 189462"/>
                <a:gd name="connsiteX53" fmla="*/ 550 w 164630"/>
                <a:gd name="connsiteY53" fmla="*/ 116523 h 189462"/>
                <a:gd name="connsiteX54" fmla="*/ 550 w 164630"/>
                <a:gd name="connsiteY54" fmla="*/ 116523 h 189462"/>
                <a:gd name="connsiteX55" fmla="*/ 550 w 164630"/>
                <a:gd name="connsiteY55" fmla="*/ 116523 h 189462"/>
                <a:gd name="connsiteX56" fmla="*/ 740 w 164630"/>
                <a:gd name="connsiteY56" fmla="*/ 127191 h 189462"/>
                <a:gd name="connsiteX57" fmla="*/ 740 w 164630"/>
                <a:gd name="connsiteY57" fmla="*/ 127191 h 189462"/>
                <a:gd name="connsiteX58" fmla="*/ 1978 w 164630"/>
                <a:gd name="connsiteY58" fmla="*/ 137573 h 189462"/>
                <a:gd name="connsiteX59" fmla="*/ 1978 w 164630"/>
                <a:gd name="connsiteY59" fmla="*/ 137573 h 189462"/>
                <a:gd name="connsiteX60" fmla="*/ 2931 w 164630"/>
                <a:gd name="connsiteY60" fmla="*/ 143288 h 189462"/>
                <a:gd name="connsiteX61" fmla="*/ 2931 w 164630"/>
                <a:gd name="connsiteY61" fmla="*/ 143288 h 189462"/>
                <a:gd name="connsiteX62" fmla="*/ 6646 w 164630"/>
                <a:gd name="connsiteY62" fmla="*/ 153480 h 189462"/>
                <a:gd name="connsiteX63" fmla="*/ 6646 w 164630"/>
                <a:gd name="connsiteY63" fmla="*/ 153480 h 189462"/>
                <a:gd name="connsiteX64" fmla="*/ 6646 w 164630"/>
                <a:gd name="connsiteY64" fmla="*/ 153480 h 189462"/>
                <a:gd name="connsiteX65" fmla="*/ 7408 w 164630"/>
                <a:gd name="connsiteY65" fmla="*/ 154718 h 189462"/>
                <a:gd name="connsiteX66" fmla="*/ 15313 w 164630"/>
                <a:gd name="connsiteY66" fmla="*/ 167005 h 189462"/>
                <a:gd name="connsiteX67" fmla="*/ 15980 w 164630"/>
                <a:gd name="connsiteY67" fmla="*/ 167863 h 189462"/>
                <a:gd name="connsiteX68" fmla="*/ 15980 w 164630"/>
                <a:gd name="connsiteY68" fmla="*/ 167863 h 189462"/>
                <a:gd name="connsiteX69" fmla="*/ 15980 w 164630"/>
                <a:gd name="connsiteY69" fmla="*/ 167863 h 189462"/>
                <a:gd name="connsiteX70" fmla="*/ 20647 w 164630"/>
                <a:gd name="connsiteY70" fmla="*/ 172720 h 189462"/>
                <a:gd name="connsiteX71" fmla="*/ 20647 w 164630"/>
                <a:gd name="connsiteY71" fmla="*/ 172720 h 189462"/>
                <a:gd name="connsiteX72" fmla="*/ 26553 w 164630"/>
                <a:gd name="connsiteY72" fmla="*/ 176530 h 189462"/>
                <a:gd name="connsiteX73" fmla="*/ 26553 w 164630"/>
                <a:gd name="connsiteY73" fmla="*/ 176530 h 189462"/>
                <a:gd name="connsiteX74" fmla="*/ 30744 w 164630"/>
                <a:gd name="connsiteY74" fmla="*/ 180436 h 189462"/>
                <a:gd name="connsiteX75" fmla="*/ 30744 w 164630"/>
                <a:gd name="connsiteY75" fmla="*/ 180436 h 189462"/>
                <a:gd name="connsiteX76" fmla="*/ 34078 w 164630"/>
                <a:gd name="connsiteY76" fmla="*/ 182626 h 189462"/>
                <a:gd name="connsiteX77" fmla="*/ 34078 w 164630"/>
                <a:gd name="connsiteY77" fmla="*/ 182626 h 189462"/>
                <a:gd name="connsiteX78" fmla="*/ 34078 w 164630"/>
                <a:gd name="connsiteY78" fmla="*/ 182626 h 189462"/>
                <a:gd name="connsiteX79" fmla="*/ 38459 w 164630"/>
                <a:gd name="connsiteY79" fmla="*/ 184341 h 189462"/>
                <a:gd name="connsiteX80" fmla="*/ 38459 w 164630"/>
                <a:gd name="connsiteY80" fmla="*/ 184341 h 189462"/>
                <a:gd name="connsiteX81" fmla="*/ 38459 w 164630"/>
                <a:gd name="connsiteY81" fmla="*/ 184341 h 189462"/>
                <a:gd name="connsiteX82" fmla="*/ 44650 w 164630"/>
                <a:gd name="connsiteY82" fmla="*/ 186817 h 189462"/>
                <a:gd name="connsiteX83" fmla="*/ 44650 w 164630"/>
                <a:gd name="connsiteY83" fmla="*/ 186817 h 189462"/>
                <a:gd name="connsiteX84" fmla="*/ 55509 w 164630"/>
                <a:gd name="connsiteY84" fmla="*/ 188722 h 189462"/>
                <a:gd name="connsiteX85" fmla="*/ 65034 w 164630"/>
                <a:gd name="connsiteY85" fmla="*/ 188913 h 189462"/>
                <a:gd name="connsiteX86" fmla="*/ 65034 w 164630"/>
                <a:gd name="connsiteY86" fmla="*/ 188913 h 189462"/>
                <a:gd name="connsiteX87" fmla="*/ 67701 w 164630"/>
                <a:gd name="connsiteY87" fmla="*/ 188627 h 189462"/>
                <a:gd name="connsiteX88" fmla="*/ 67701 w 164630"/>
                <a:gd name="connsiteY88" fmla="*/ 188627 h 189462"/>
                <a:gd name="connsiteX89" fmla="*/ 70844 w 164630"/>
                <a:gd name="connsiteY89" fmla="*/ 188151 h 189462"/>
                <a:gd name="connsiteX90" fmla="*/ 75416 w 164630"/>
                <a:gd name="connsiteY90" fmla="*/ 187484 h 189462"/>
                <a:gd name="connsiteX91" fmla="*/ 75416 w 164630"/>
                <a:gd name="connsiteY91" fmla="*/ 187484 h 189462"/>
                <a:gd name="connsiteX92" fmla="*/ 75416 w 164630"/>
                <a:gd name="connsiteY92" fmla="*/ 187484 h 189462"/>
                <a:gd name="connsiteX93" fmla="*/ 93037 w 164630"/>
                <a:gd name="connsiteY93" fmla="*/ 181102 h 189462"/>
                <a:gd name="connsiteX94" fmla="*/ 93037 w 164630"/>
                <a:gd name="connsiteY94" fmla="*/ 181102 h 189462"/>
                <a:gd name="connsiteX95" fmla="*/ 95704 w 164630"/>
                <a:gd name="connsiteY95" fmla="*/ 180150 h 189462"/>
                <a:gd name="connsiteX96" fmla="*/ 102277 w 164630"/>
                <a:gd name="connsiteY96" fmla="*/ 175864 h 189462"/>
                <a:gd name="connsiteX97" fmla="*/ 110944 w 164630"/>
                <a:gd name="connsiteY97" fmla="*/ 169958 h 189462"/>
                <a:gd name="connsiteX98" fmla="*/ 111992 w 164630"/>
                <a:gd name="connsiteY98" fmla="*/ 169196 h 189462"/>
                <a:gd name="connsiteX99" fmla="*/ 118374 w 164630"/>
                <a:gd name="connsiteY99" fmla="*/ 164624 h 189462"/>
                <a:gd name="connsiteX100" fmla="*/ 118374 w 164630"/>
                <a:gd name="connsiteY100" fmla="*/ 164624 h 189462"/>
                <a:gd name="connsiteX101" fmla="*/ 132090 w 164630"/>
                <a:gd name="connsiteY101" fmla="*/ 152146 h 189462"/>
                <a:gd name="connsiteX102" fmla="*/ 141996 w 164630"/>
                <a:gd name="connsiteY102" fmla="*/ 141002 h 189462"/>
                <a:gd name="connsiteX103" fmla="*/ 143615 w 164630"/>
                <a:gd name="connsiteY103" fmla="*/ 138716 h 189462"/>
                <a:gd name="connsiteX104" fmla="*/ 146377 w 164630"/>
                <a:gd name="connsiteY104" fmla="*/ 136144 h 189462"/>
                <a:gd name="connsiteX105" fmla="*/ 147139 w 164630"/>
                <a:gd name="connsiteY105" fmla="*/ 134716 h 189462"/>
                <a:gd name="connsiteX106" fmla="*/ 151997 w 164630"/>
                <a:gd name="connsiteY106" fmla="*/ 127953 h 189462"/>
                <a:gd name="connsiteX107" fmla="*/ 156093 w 164630"/>
                <a:gd name="connsiteY107" fmla="*/ 122143 h 189462"/>
                <a:gd name="connsiteX108" fmla="*/ 159046 w 164630"/>
                <a:gd name="connsiteY108" fmla="*/ 116999 h 189462"/>
                <a:gd name="connsiteX109" fmla="*/ 160284 w 164630"/>
                <a:gd name="connsiteY109" fmla="*/ 114427 h 189462"/>
                <a:gd name="connsiteX110" fmla="*/ 161522 w 164630"/>
                <a:gd name="connsiteY110" fmla="*/ 111760 h 189462"/>
                <a:gd name="connsiteX111" fmla="*/ 163618 w 164630"/>
                <a:gd name="connsiteY111" fmla="*/ 102711 h 189462"/>
                <a:gd name="connsiteX112" fmla="*/ 163713 w 164630"/>
                <a:gd name="connsiteY112" fmla="*/ 100902 h 189462"/>
                <a:gd name="connsiteX113" fmla="*/ 163808 w 164630"/>
                <a:gd name="connsiteY113" fmla="*/ 96139 h 189462"/>
                <a:gd name="connsiteX114" fmla="*/ 163808 w 164630"/>
                <a:gd name="connsiteY114" fmla="*/ 96139 h 189462"/>
                <a:gd name="connsiteX115" fmla="*/ 163808 w 164630"/>
                <a:gd name="connsiteY115" fmla="*/ 96139 h 189462"/>
                <a:gd name="connsiteX116" fmla="*/ 161998 w 164630"/>
                <a:gd name="connsiteY116" fmla="*/ 91186 h 189462"/>
                <a:gd name="connsiteX117" fmla="*/ 161998 w 164630"/>
                <a:gd name="connsiteY117" fmla="*/ 91186 h 189462"/>
                <a:gd name="connsiteX118" fmla="*/ 161998 w 164630"/>
                <a:gd name="connsiteY118" fmla="*/ 91186 h 189462"/>
                <a:gd name="connsiteX119" fmla="*/ 163237 w 164630"/>
                <a:gd name="connsiteY119" fmla="*/ 79090 h 189462"/>
                <a:gd name="connsiteX120" fmla="*/ 163141 w 164630"/>
                <a:gd name="connsiteY120" fmla="*/ 71374 h 189462"/>
                <a:gd name="connsiteX121" fmla="*/ 163141 w 164630"/>
                <a:gd name="connsiteY121" fmla="*/ 71374 h 189462"/>
                <a:gd name="connsiteX122" fmla="*/ 162379 w 164630"/>
                <a:gd name="connsiteY122" fmla="*/ 63850 h 189462"/>
                <a:gd name="connsiteX123" fmla="*/ 159617 w 164630"/>
                <a:gd name="connsiteY123" fmla="*/ 55086 h 189462"/>
                <a:gd name="connsiteX124" fmla="*/ 156379 w 164630"/>
                <a:gd name="connsiteY124" fmla="*/ 45847 h 189462"/>
                <a:gd name="connsiteX125" fmla="*/ 156379 w 164630"/>
                <a:gd name="connsiteY125" fmla="*/ 45847 h 189462"/>
                <a:gd name="connsiteX126" fmla="*/ 155902 w 164630"/>
                <a:gd name="connsiteY126" fmla="*/ 44609 h 189462"/>
                <a:gd name="connsiteX127" fmla="*/ 155902 w 164630"/>
                <a:gd name="connsiteY127" fmla="*/ 44609 h 189462"/>
                <a:gd name="connsiteX128" fmla="*/ 154283 w 164630"/>
                <a:gd name="connsiteY128" fmla="*/ 40799 h 189462"/>
                <a:gd name="connsiteX129" fmla="*/ 151426 w 164630"/>
                <a:gd name="connsiteY129" fmla="*/ 36418 h 189462"/>
                <a:gd name="connsiteX130" fmla="*/ 147139 w 164630"/>
                <a:gd name="connsiteY130" fmla="*/ 29750 h 189462"/>
                <a:gd name="connsiteX131" fmla="*/ 147997 w 164630"/>
                <a:gd name="connsiteY131" fmla="*/ 105474 h 189462"/>
                <a:gd name="connsiteX132" fmla="*/ 147711 w 164630"/>
                <a:gd name="connsiteY132" fmla="*/ 105379 h 189462"/>
                <a:gd name="connsiteX133" fmla="*/ 147901 w 164630"/>
                <a:gd name="connsiteY133" fmla="*/ 105188 h 189462"/>
                <a:gd name="connsiteX134" fmla="*/ 147997 w 164630"/>
                <a:gd name="connsiteY134" fmla="*/ 105474 h 189462"/>
                <a:gd name="connsiteX135" fmla="*/ 102658 w 164630"/>
                <a:gd name="connsiteY135" fmla="*/ 124905 h 189462"/>
                <a:gd name="connsiteX136" fmla="*/ 102753 w 164630"/>
                <a:gd name="connsiteY136" fmla="*/ 124905 h 189462"/>
                <a:gd name="connsiteX137" fmla="*/ 102658 w 164630"/>
                <a:gd name="connsiteY137" fmla="*/ 124905 h 189462"/>
                <a:gd name="connsiteX138" fmla="*/ 102658 w 164630"/>
                <a:gd name="connsiteY138" fmla="*/ 124905 h 189462"/>
                <a:gd name="connsiteX139" fmla="*/ 93514 w 164630"/>
                <a:gd name="connsiteY139" fmla="*/ 34417 h 189462"/>
                <a:gd name="connsiteX140" fmla="*/ 93514 w 164630"/>
                <a:gd name="connsiteY140" fmla="*/ 34417 h 189462"/>
                <a:gd name="connsiteX141" fmla="*/ 93704 w 164630"/>
                <a:gd name="connsiteY141" fmla="*/ 34417 h 189462"/>
                <a:gd name="connsiteX142" fmla="*/ 93609 w 164630"/>
                <a:gd name="connsiteY142" fmla="*/ 34513 h 189462"/>
                <a:gd name="connsiteX143" fmla="*/ 93514 w 164630"/>
                <a:gd name="connsiteY143" fmla="*/ 34417 h 189462"/>
                <a:gd name="connsiteX144" fmla="*/ 93514 w 164630"/>
                <a:gd name="connsiteY144" fmla="*/ 34417 h 189462"/>
                <a:gd name="connsiteX145" fmla="*/ 72559 w 164630"/>
                <a:gd name="connsiteY145" fmla="*/ 89948 h 189462"/>
                <a:gd name="connsiteX146" fmla="*/ 72559 w 164630"/>
                <a:gd name="connsiteY146" fmla="*/ 89948 h 189462"/>
                <a:gd name="connsiteX147" fmla="*/ 72559 w 164630"/>
                <a:gd name="connsiteY147" fmla="*/ 89948 h 189462"/>
                <a:gd name="connsiteX148" fmla="*/ 72559 w 164630"/>
                <a:gd name="connsiteY148" fmla="*/ 89948 h 189462"/>
                <a:gd name="connsiteX149" fmla="*/ 79321 w 164630"/>
                <a:gd name="connsiteY149" fmla="*/ 64802 h 189462"/>
                <a:gd name="connsiteX150" fmla="*/ 79321 w 164630"/>
                <a:gd name="connsiteY150" fmla="*/ 64802 h 189462"/>
                <a:gd name="connsiteX151" fmla="*/ 79321 w 164630"/>
                <a:gd name="connsiteY151" fmla="*/ 64802 h 189462"/>
                <a:gd name="connsiteX152" fmla="*/ 79321 w 164630"/>
                <a:gd name="connsiteY152" fmla="*/ 64802 h 189462"/>
                <a:gd name="connsiteX153" fmla="*/ 89132 w 164630"/>
                <a:gd name="connsiteY153" fmla="*/ 77089 h 189462"/>
                <a:gd name="connsiteX154" fmla="*/ 89132 w 164630"/>
                <a:gd name="connsiteY154" fmla="*/ 77089 h 189462"/>
                <a:gd name="connsiteX155" fmla="*/ 89132 w 164630"/>
                <a:gd name="connsiteY155" fmla="*/ 77089 h 189462"/>
                <a:gd name="connsiteX156" fmla="*/ 89227 w 164630"/>
                <a:gd name="connsiteY156" fmla="*/ 77089 h 189462"/>
                <a:gd name="connsiteX157" fmla="*/ 89132 w 164630"/>
                <a:gd name="connsiteY157" fmla="*/ 77089 h 189462"/>
                <a:gd name="connsiteX158" fmla="*/ 106753 w 164630"/>
                <a:gd name="connsiteY158" fmla="*/ 49276 h 189462"/>
                <a:gd name="connsiteX159" fmla="*/ 106753 w 164630"/>
                <a:gd name="connsiteY159" fmla="*/ 49276 h 189462"/>
                <a:gd name="connsiteX160" fmla="*/ 106753 w 164630"/>
                <a:gd name="connsiteY160" fmla="*/ 49276 h 189462"/>
                <a:gd name="connsiteX161" fmla="*/ 106753 w 164630"/>
                <a:gd name="connsiteY161" fmla="*/ 49276 h 189462"/>
                <a:gd name="connsiteX162" fmla="*/ 79417 w 164630"/>
                <a:gd name="connsiteY162" fmla="*/ 88424 h 189462"/>
                <a:gd name="connsiteX163" fmla="*/ 79417 w 164630"/>
                <a:gd name="connsiteY163" fmla="*/ 88424 h 189462"/>
                <a:gd name="connsiteX164" fmla="*/ 79417 w 164630"/>
                <a:gd name="connsiteY164" fmla="*/ 88424 h 189462"/>
                <a:gd name="connsiteX165" fmla="*/ 79226 w 164630"/>
                <a:gd name="connsiteY165" fmla="*/ 88519 h 189462"/>
                <a:gd name="connsiteX166" fmla="*/ 79321 w 164630"/>
                <a:gd name="connsiteY166" fmla="*/ 88329 h 189462"/>
                <a:gd name="connsiteX167" fmla="*/ 79417 w 164630"/>
                <a:gd name="connsiteY167" fmla="*/ 88424 h 189462"/>
                <a:gd name="connsiteX168" fmla="*/ 94276 w 164630"/>
                <a:gd name="connsiteY168" fmla="*/ 72613 h 189462"/>
                <a:gd name="connsiteX169" fmla="*/ 93895 w 164630"/>
                <a:gd name="connsiteY169" fmla="*/ 72232 h 189462"/>
                <a:gd name="connsiteX170" fmla="*/ 94085 w 164630"/>
                <a:gd name="connsiteY170" fmla="*/ 72041 h 189462"/>
                <a:gd name="connsiteX171" fmla="*/ 94276 w 164630"/>
                <a:gd name="connsiteY171" fmla="*/ 72613 h 189462"/>
                <a:gd name="connsiteX172" fmla="*/ 74178 w 164630"/>
                <a:gd name="connsiteY172" fmla="*/ 66612 h 189462"/>
                <a:gd name="connsiteX173" fmla="*/ 74083 w 164630"/>
                <a:gd name="connsiteY173" fmla="*/ 66612 h 189462"/>
                <a:gd name="connsiteX174" fmla="*/ 74178 w 164630"/>
                <a:gd name="connsiteY174" fmla="*/ 66612 h 189462"/>
                <a:gd name="connsiteX175" fmla="*/ 74178 w 164630"/>
                <a:gd name="connsiteY175" fmla="*/ 66612 h 189462"/>
                <a:gd name="connsiteX176" fmla="*/ 45508 w 164630"/>
                <a:gd name="connsiteY176" fmla="*/ 122523 h 189462"/>
                <a:gd name="connsiteX177" fmla="*/ 45508 w 164630"/>
                <a:gd name="connsiteY177" fmla="*/ 122619 h 189462"/>
                <a:gd name="connsiteX178" fmla="*/ 45412 w 164630"/>
                <a:gd name="connsiteY178" fmla="*/ 122619 h 189462"/>
                <a:gd name="connsiteX179" fmla="*/ 45508 w 164630"/>
                <a:gd name="connsiteY179" fmla="*/ 122523 h 189462"/>
                <a:gd name="connsiteX180" fmla="*/ 121898 w 164630"/>
                <a:gd name="connsiteY180" fmla="*/ 38894 h 189462"/>
                <a:gd name="connsiteX181" fmla="*/ 121898 w 164630"/>
                <a:gd name="connsiteY181" fmla="*/ 38894 h 189462"/>
                <a:gd name="connsiteX182" fmla="*/ 121803 w 164630"/>
                <a:gd name="connsiteY182" fmla="*/ 38894 h 189462"/>
                <a:gd name="connsiteX183" fmla="*/ 121898 w 164630"/>
                <a:gd name="connsiteY183" fmla="*/ 38894 h 189462"/>
                <a:gd name="connsiteX184" fmla="*/ 121898 w 164630"/>
                <a:gd name="connsiteY184" fmla="*/ 38894 h 189462"/>
                <a:gd name="connsiteX185" fmla="*/ 81226 w 164630"/>
                <a:gd name="connsiteY185" fmla="*/ 55944 h 189462"/>
                <a:gd name="connsiteX186" fmla="*/ 79988 w 164630"/>
                <a:gd name="connsiteY186" fmla="*/ 56611 h 189462"/>
                <a:gd name="connsiteX187" fmla="*/ 79988 w 164630"/>
                <a:gd name="connsiteY187" fmla="*/ 55753 h 189462"/>
                <a:gd name="connsiteX188" fmla="*/ 81226 w 164630"/>
                <a:gd name="connsiteY188" fmla="*/ 55944 h 189462"/>
                <a:gd name="connsiteX189" fmla="*/ 64462 w 164630"/>
                <a:gd name="connsiteY189" fmla="*/ 65088 h 189462"/>
                <a:gd name="connsiteX190" fmla="*/ 64081 w 164630"/>
                <a:gd name="connsiteY190" fmla="*/ 65660 h 189462"/>
                <a:gd name="connsiteX191" fmla="*/ 63986 w 164630"/>
                <a:gd name="connsiteY191" fmla="*/ 65564 h 189462"/>
                <a:gd name="connsiteX192" fmla="*/ 63986 w 164630"/>
                <a:gd name="connsiteY192" fmla="*/ 65564 h 189462"/>
                <a:gd name="connsiteX193" fmla="*/ 64462 w 164630"/>
                <a:gd name="connsiteY193" fmla="*/ 65088 h 189462"/>
                <a:gd name="connsiteX194" fmla="*/ 33125 w 164630"/>
                <a:gd name="connsiteY194" fmla="*/ 108522 h 189462"/>
                <a:gd name="connsiteX195" fmla="*/ 33220 w 164630"/>
                <a:gd name="connsiteY195" fmla="*/ 108712 h 189462"/>
                <a:gd name="connsiteX196" fmla="*/ 33125 w 164630"/>
                <a:gd name="connsiteY196" fmla="*/ 108522 h 189462"/>
                <a:gd name="connsiteX197" fmla="*/ 33125 w 164630"/>
                <a:gd name="connsiteY197" fmla="*/ 108522 h 189462"/>
                <a:gd name="connsiteX198" fmla="*/ 37411 w 164630"/>
                <a:gd name="connsiteY198" fmla="*/ 110522 h 189462"/>
                <a:gd name="connsiteX199" fmla="*/ 37411 w 164630"/>
                <a:gd name="connsiteY199" fmla="*/ 110522 h 189462"/>
                <a:gd name="connsiteX200" fmla="*/ 37411 w 164630"/>
                <a:gd name="connsiteY200" fmla="*/ 110522 h 189462"/>
                <a:gd name="connsiteX201" fmla="*/ 37411 w 164630"/>
                <a:gd name="connsiteY201" fmla="*/ 110522 h 189462"/>
                <a:gd name="connsiteX202" fmla="*/ 100562 w 164630"/>
                <a:gd name="connsiteY202" fmla="*/ 23559 h 189462"/>
                <a:gd name="connsiteX203" fmla="*/ 100372 w 164630"/>
                <a:gd name="connsiteY203" fmla="*/ 22797 h 189462"/>
                <a:gd name="connsiteX204" fmla="*/ 100467 w 164630"/>
                <a:gd name="connsiteY204" fmla="*/ 22892 h 189462"/>
                <a:gd name="connsiteX205" fmla="*/ 100562 w 164630"/>
                <a:gd name="connsiteY205" fmla="*/ 23559 h 189462"/>
                <a:gd name="connsiteX206" fmla="*/ 53509 w 164630"/>
                <a:gd name="connsiteY206" fmla="*/ 97187 h 189462"/>
                <a:gd name="connsiteX207" fmla="*/ 54080 w 164630"/>
                <a:gd name="connsiteY207" fmla="*/ 97759 h 189462"/>
                <a:gd name="connsiteX208" fmla="*/ 54175 w 164630"/>
                <a:gd name="connsiteY208" fmla="*/ 97759 h 189462"/>
                <a:gd name="connsiteX209" fmla="*/ 54175 w 164630"/>
                <a:gd name="connsiteY209" fmla="*/ 97759 h 189462"/>
                <a:gd name="connsiteX210" fmla="*/ 54175 w 164630"/>
                <a:gd name="connsiteY210" fmla="*/ 97759 h 189462"/>
                <a:gd name="connsiteX211" fmla="*/ 54175 w 164630"/>
                <a:gd name="connsiteY211" fmla="*/ 97759 h 189462"/>
                <a:gd name="connsiteX212" fmla="*/ 54080 w 164630"/>
                <a:gd name="connsiteY212" fmla="*/ 97759 h 189462"/>
                <a:gd name="connsiteX213" fmla="*/ 53413 w 164630"/>
                <a:gd name="connsiteY213" fmla="*/ 97663 h 189462"/>
                <a:gd name="connsiteX214" fmla="*/ 53509 w 164630"/>
                <a:gd name="connsiteY214" fmla="*/ 97187 h 189462"/>
                <a:gd name="connsiteX215" fmla="*/ 24362 w 164630"/>
                <a:gd name="connsiteY215" fmla="*/ 119380 h 189462"/>
                <a:gd name="connsiteX216" fmla="*/ 24172 w 164630"/>
                <a:gd name="connsiteY216" fmla="*/ 119380 h 189462"/>
                <a:gd name="connsiteX217" fmla="*/ 24267 w 164630"/>
                <a:gd name="connsiteY217" fmla="*/ 119190 h 189462"/>
                <a:gd name="connsiteX218" fmla="*/ 24362 w 164630"/>
                <a:gd name="connsiteY218" fmla="*/ 119380 h 189462"/>
                <a:gd name="connsiteX219" fmla="*/ 24362 w 164630"/>
                <a:gd name="connsiteY219" fmla="*/ 119380 h 189462"/>
                <a:gd name="connsiteX220" fmla="*/ 113040 w 164630"/>
                <a:gd name="connsiteY220" fmla="*/ 95758 h 189462"/>
                <a:gd name="connsiteX221" fmla="*/ 113040 w 164630"/>
                <a:gd name="connsiteY221" fmla="*/ 95758 h 189462"/>
                <a:gd name="connsiteX222" fmla="*/ 113040 w 164630"/>
                <a:gd name="connsiteY222" fmla="*/ 95758 h 189462"/>
                <a:gd name="connsiteX223" fmla="*/ 113040 w 164630"/>
                <a:gd name="connsiteY223" fmla="*/ 95758 h 189462"/>
                <a:gd name="connsiteX224" fmla="*/ 139519 w 164630"/>
                <a:gd name="connsiteY224" fmla="*/ 95187 h 189462"/>
                <a:gd name="connsiteX225" fmla="*/ 139615 w 164630"/>
                <a:gd name="connsiteY225" fmla="*/ 95377 h 189462"/>
                <a:gd name="connsiteX226" fmla="*/ 139519 w 164630"/>
                <a:gd name="connsiteY226" fmla="*/ 95473 h 189462"/>
                <a:gd name="connsiteX227" fmla="*/ 139519 w 164630"/>
                <a:gd name="connsiteY227" fmla="*/ 95187 h 189462"/>
                <a:gd name="connsiteX228" fmla="*/ 119041 w 164630"/>
                <a:gd name="connsiteY228" fmla="*/ 28321 h 189462"/>
                <a:gd name="connsiteX229" fmla="*/ 118279 w 164630"/>
                <a:gd name="connsiteY229" fmla="*/ 28798 h 189462"/>
                <a:gd name="connsiteX230" fmla="*/ 118279 w 164630"/>
                <a:gd name="connsiteY230" fmla="*/ 28702 h 189462"/>
                <a:gd name="connsiteX231" fmla="*/ 119041 w 164630"/>
                <a:gd name="connsiteY231" fmla="*/ 28321 h 189462"/>
                <a:gd name="connsiteX232" fmla="*/ 119041 w 164630"/>
                <a:gd name="connsiteY232" fmla="*/ 28321 h 189462"/>
                <a:gd name="connsiteX233" fmla="*/ 84846 w 164630"/>
                <a:gd name="connsiteY233" fmla="*/ 35560 h 189462"/>
                <a:gd name="connsiteX234" fmla="*/ 84846 w 164630"/>
                <a:gd name="connsiteY234" fmla="*/ 35560 h 189462"/>
                <a:gd name="connsiteX235" fmla="*/ 84846 w 164630"/>
                <a:gd name="connsiteY235" fmla="*/ 35560 h 189462"/>
                <a:gd name="connsiteX236" fmla="*/ 84846 w 164630"/>
                <a:gd name="connsiteY236" fmla="*/ 35560 h 189462"/>
                <a:gd name="connsiteX237" fmla="*/ 74464 w 164630"/>
                <a:gd name="connsiteY237" fmla="*/ 50515 h 189462"/>
                <a:gd name="connsiteX238" fmla="*/ 74464 w 164630"/>
                <a:gd name="connsiteY238" fmla="*/ 50515 h 189462"/>
                <a:gd name="connsiteX239" fmla="*/ 74464 w 164630"/>
                <a:gd name="connsiteY239" fmla="*/ 50515 h 189462"/>
                <a:gd name="connsiteX240" fmla="*/ 74464 w 164630"/>
                <a:gd name="connsiteY240" fmla="*/ 50515 h 189462"/>
                <a:gd name="connsiteX241" fmla="*/ 74464 w 164630"/>
                <a:gd name="connsiteY241" fmla="*/ 50515 h 189462"/>
                <a:gd name="connsiteX242" fmla="*/ 74464 w 164630"/>
                <a:gd name="connsiteY242" fmla="*/ 50515 h 189462"/>
                <a:gd name="connsiteX243" fmla="*/ 56366 w 164630"/>
                <a:gd name="connsiteY243" fmla="*/ 66040 h 189462"/>
                <a:gd name="connsiteX244" fmla="*/ 56366 w 164630"/>
                <a:gd name="connsiteY244" fmla="*/ 66040 h 189462"/>
                <a:gd name="connsiteX245" fmla="*/ 56366 w 164630"/>
                <a:gd name="connsiteY245" fmla="*/ 66040 h 189462"/>
                <a:gd name="connsiteX246" fmla="*/ 56366 w 164630"/>
                <a:gd name="connsiteY246" fmla="*/ 66040 h 189462"/>
                <a:gd name="connsiteX247" fmla="*/ 56366 w 164630"/>
                <a:gd name="connsiteY247" fmla="*/ 66040 h 189462"/>
                <a:gd name="connsiteX248" fmla="*/ 56366 w 164630"/>
                <a:gd name="connsiteY248" fmla="*/ 66040 h 189462"/>
                <a:gd name="connsiteX249" fmla="*/ 18742 w 164630"/>
                <a:gd name="connsiteY249" fmla="*/ 139097 h 189462"/>
                <a:gd name="connsiteX250" fmla="*/ 18742 w 164630"/>
                <a:gd name="connsiteY250" fmla="*/ 139097 h 189462"/>
                <a:gd name="connsiteX251" fmla="*/ 18742 w 164630"/>
                <a:gd name="connsiteY251" fmla="*/ 139097 h 189462"/>
                <a:gd name="connsiteX252" fmla="*/ 18742 w 164630"/>
                <a:gd name="connsiteY252" fmla="*/ 139097 h 189462"/>
                <a:gd name="connsiteX253" fmla="*/ 62748 w 164630"/>
                <a:gd name="connsiteY253" fmla="*/ 145574 h 189462"/>
                <a:gd name="connsiteX254" fmla="*/ 62843 w 164630"/>
                <a:gd name="connsiteY254" fmla="*/ 145669 h 189462"/>
                <a:gd name="connsiteX255" fmla="*/ 62843 w 164630"/>
                <a:gd name="connsiteY255" fmla="*/ 145574 h 189462"/>
                <a:gd name="connsiteX256" fmla="*/ 62843 w 164630"/>
                <a:gd name="connsiteY256" fmla="*/ 145669 h 189462"/>
                <a:gd name="connsiteX257" fmla="*/ 62843 w 164630"/>
                <a:gd name="connsiteY257" fmla="*/ 145669 h 189462"/>
                <a:gd name="connsiteX258" fmla="*/ 62748 w 164630"/>
                <a:gd name="connsiteY258" fmla="*/ 145765 h 189462"/>
                <a:gd name="connsiteX259" fmla="*/ 62748 w 164630"/>
                <a:gd name="connsiteY259" fmla="*/ 145574 h 189462"/>
                <a:gd name="connsiteX260" fmla="*/ 101229 w 164630"/>
                <a:gd name="connsiteY260" fmla="*/ 122714 h 189462"/>
                <a:gd name="connsiteX261" fmla="*/ 101229 w 164630"/>
                <a:gd name="connsiteY261" fmla="*/ 122714 h 189462"/>
                <a:gd name="connsiteX262" fmla="*/ 101229 w 164630"/>
                <a:gd name="connsiteY262" fmla="*/ 122714 h 189462"/>
                <a:gd name="connsiteX263" fmla="*/ 101229 w 164630"/>
                <a:gd name="connsiteY263" fmla="*/ 122714 h 189462"/>
                <a:gd name="connsiteX264" fmla="*/ 143425 w 164630"/>
                <a:gd name="connsiteY264" fmla="*/ 84614 h 189462"/>
                <a:gd name="connsiteX265" fmla="*/ 143139 w 164630"/>
                <a:gd name="connsiteY265" fmla="*/ 84138 h 189462"/>
                <a:gd name="connsiteX266" fmla="*/ 143425 w 164630"/>
                <a:gd name="connsiteY266" fmla="*/ 83947 h 189462"/>
                <a:gd name="connsiteX267" fmla="*/ 143425 w 164630"/>
                <a:gd name="connsiteY267" fmla="*/ 84614 h 189462"/>
                <a:gd name="connsiteX268" fmla="*/ 115897 w 164630"/>
                <a:gd name="connsiteY268" fmla="*/ 20701 h 189462"/>
                <a:gd name="connsiteX269" fmla="*/ 115897 w 164630"/>
                <a:gd name="connsiteY269" fmla="*/ 20701 h 189462"/>
                <a:gd name="connsiteX270" fmla="*/ 115993 w 164630"/>
                <a:gd name="connsiteY270" fmla="*/ 20797 h 189462"/>
                <a:gd name="connsiteX271" fmla="*/ 115897 w 164630"/>
                <a:gd name="connsiteY271" fmla="*/ 20701 h 189462"/>
                <a:gd name="connsiteX272" fmla="*/ 51794 w 164630"/>
                <a:gd name="connsiteY272" fmla="*/ 45276 h 189462"/>
                <a:gd name="connsiteX273" fmla="*/ 51794 w 164630"/>
                <a:gd name="connsiteY273" fmla="*/ 45276 h 189462"/>
                <a:gd name="connsiteX274" fmla="*/ 51794 w 164630"/>
                <a:gd name="connsiteY274" fmla="*/ 45276 h 189462"/>
                <a:gd name="connsiteX275" fmla="*/ 51794 w 164630"/>
                <a:gd name="connsiteY275" fmla="*/ 45276 h 189462"/>
                <a:gd name="connsiteX276" fmla="*/ 51794 w 164630"/>
                <a:gd name="connsiteY276" fmla="*/ 45371 h 189462"/>
                <a:gd name="connsiteX277" fmla="*/ 51794 w 164630"/>
                <a:gd name="connsiteY277" fmla="*/ 45467 h 189462"/>
                <a:gd name="connsiteX278" fmla="*/ 51699 w 164630"/>
                <a:gd name="connsiteY278" fmla="*/ 45371 h 189462"/>
                <a:gd name="connsiteX279" fmla="*/ 51794 w 164630"/>
                <a:gd name="connsiteY279" fmla="*/ 45371 h 189462"/>
                <a:gd name="connsiteX280" fmla="*/ 49794 w 164630"/>
                <a:gd name="connsiteY280" fmla="*/ 79852 h 189462"/>
                <a:gd name="connsiteX281" fmla="*/ 49889 w 164630"/>
                <a:gd name="connsiteY281" fmla="*/ 79852 h 189462"/>
                <a:gd name="connsiteX282" fmla="*/ 49794 w 164630"/>
                <a:gd name="connsiteY282" fmla="*/ 79852 h 189462"/>
                <a:gd name="connsiteX283" fmla="*/ 49794 w 164630"/>
                <a:gd name="connsiteY283" fmla="*/ 79852 h 189462"/>
                <a:gd name="connsiteX284" fmla="*/ 90847 w 164630"/>
                <a:gd name="connsiteY284" fmla="*/ 18891 h 189462"/>
                <a:gd name="connsiteX285" fmla="*/ 90847 w 164630"/>
                <a:gd name="connsiteY285" fmla="*/ 18891 h 189462"/>
                <a:gd name="connsiteX286" fmla="*/ 90847 w 164630"/>
                <a:gd name="connsiteY286" fmla="*/ 18891 h 189462"/>
                <a:gd name="connsiteX287" fmla="*/ 90847 w 164630"/>
                <a:gd name="connsiteY287" fmla="*/ 18891 h 189462"/>
                <a:gd name="connsiteX288" fmla="*/ 90847 w 164630"/>
                <a:gd name="connsiteY288" fmla="*/ 18891 h 189462"/>
                <a:gd name="connsiteX289" fmla="*/ 86656 w 164630"/>
                <a:gd name="connsiteY289" fmla="*/ 26607 h 189462"/>
                <a:gd name="connsiteX290" fmla="*/ 87322 w 164630"/>
                <a:gd name="connsiteY290" fmla="*/ 27560 h 189462"/>
                <a:gd name="connsiteX291" fmla="*/ 87322 w 164630"/>
                <a:gd name="connsiteY291" fmla="*/ 27560 h 189462"/>
                <a:gd name="connsiteX292" fmla="*/ 87322 w 164630"/>
                <a:gd name="connsiteY292" fmla="*/ 27560 h 189462"/>
                <a:gd name="connsiteX293" fmla="*/ 86656 w 164630"/>
                <a:gd name="connsiteY293" fmla="*/ 26607 h 189462"/>
                <a:gd name="connsiteX294" fmla="*/ 86656 w 164630"/>
                <a:gd name="connsiteY294" fmla="*/ 26607 h 189462"/>
                <a:gd name="connsiteX295" fmla="*/ 60081 w 164630"/>
                <a:gd name="connsiteY295" fmla="*/ 36513 h 189462"/>
                <a:gd name="connsiteX296" fmla="*/ 60081 w 164630"/>
                <a:gd name="connsiteY296" fmla="*/ 36513 h 189462"/>
                <a:gd name="connsiteX297" fmla="*/ 60081 w 164630"/>
                <a:gd name="connsiteY297" fmla="*/ 36513 h 189462"/>
                <a:gd name="connsiteX298" fmla="*/ 60081 w 164630"/>
                <a:gd name="connsiteY298" fmla="*/ 36513 h 189462"/>
                <a:gd name="connsiteX299" fmla="*/ 60081 w 164630"/>
                <a:gd name="connsiteY299" fmla="*/ 36322 h 189462"/>
                <a:gd name="connsiteX300" fmla="*/ 60176 w 164630"/>
                <a:gd name="connsiteY300" fmla="*/ 36418 h 189462"/>
                <a:gd name="connsiteX301" fmla="*/ 60081 w 164630"/>
                <a:gd name="connsiteY301" fmla="*/ 36513 h 189462"/>
                <a:gd name="connsiteX302" fmla="*/ 73225 w 164630"/>
                <a:gd name="connsiteY302" fmla="*/ 152527 h 189462"/>
                <a:gd name="connsiteX303" fmla="*/ 73797 w 164630"/>
                <a:gd name="connsiteY303" fmla="*/ 152432 h 189462"/>
                <a:gd name="connsiteX304" fmla="*/ 73797 w 164630"/>
                <a:gd name="connsiteY304" fmla="*/ 152623 h 189462"/>
                <a:gd name="connsiteX305" fmla="*/ 73225 w 164630"/>
                <a:gd name="connsiteY305" fmla="*/ 152527 h 189462"/>
                <a:gd name="connsiteX306" fmla="*/ 113326 w 164630"/>
                <a:gd name="connsiteY306" fmla="*/ 130239 h 189462"/>
                <a:gd name="connsiteX307" fmla="*/ 113326 w 164630"/>
                <a:gd name="connsiteY307" fmla="*/ 130239 h 189462"/>
                <a:gd name="connsiteX308" fmla="*/ 113326 w 164630"/>
                <a:gd name="connsiteY308" fmla="*/ 130239 h 189462"/>
                <a:gd name="connsiteX309" fmla="*/ 113326 w 164630"/>
                <a:gd name="connsiteY309" fmla="*/ 130239 h 189462"/>
                <a:gd name="connsiteX310" fmla="*/ 147901 w 164630"/>
                <a:gd name="connsiteY310" fmla="*/ 56230 h 189462"/>
                <a:gd name="connsiteX311" fmla="*/ 147901 w 164630"/>
                <a:gd name="connsiteY311" fmla="*/ 56230 h 189462"/>
                <a:gd name="connsiteX312" fmla="*/ 148187 w 164630"/>
                <a:gd name="connsiteY312" fmla="*/ 54801 h 189462"/>
                <a:gd name="connsiteX313" fmla="*/ 148187 w 164630"/>
                <a:gd name="connsiteY313" fmla="*/ 54801 h 189462"/>
                <a:gd name="connsiteX314" fmla="*/ 147901 w 164630"/>
                <a:gd name="connsiteY314" fmla="*/ 56230 h 189462"/>
                <a:gd name="connsiteX315" fmla="*/ 26267 w 164630"/>
                <a:gd name="connsiteY315" fmla="*/ 75375 h 189462"/>
                <a:gd name="connsiteX316" fmla="*/ 26267 w 164630"/>
                <a:gd name="connsiteY316" fmla="*/ 75375 h 189462"/>
                <a:gd name="connsiteX317" fmla="*/ 26267 w 164630"/>
                <a:gd name="connsiteY317" fmla="*/ 75375 h 189462"/>
                <a:gd name="connsiteX318" fmla="*/ 26267 w 164630"/>
                <a:gd name="connsiteY318" fmla="*/ 75375 h 189462"/>
                <a:gd name="connsiteX319" fmla="*/ 26267 w 164630"/>
                <a:gd name="connsiteY319" fmla="*/ 75375 h 189462"/>
                <a:gd name="connsiteX320" fmla="*/ 45889 w 164630"/>
                <a:gd name="connsiteY320" fmla="*/ 160338 h 189462"/>
                <a:gd name="connsiteX321" fmla="*/ 45984 w 164630"/>
                <a:gd name="connsiteY321" fmla="*/ 160433 h 189462"/>
                <a:gd name="connsiteX322" fmla="*/ 45793 w 164630"/>
                <a:gd name="connsiteY322" fmla="*/ 160528 h 189462"/>
                <a:gd name="connsiteX323" fmla="*/ 45889 w 164630"/>
                <a:gd name="connsiteY323" fmla="*/ 160338 h 189462"/>
                <a:gd name="connsiteX324" fmla="*/ 63319 w 164630"/>
                <a:gd name="connsiteY324" fmla="*/ 162719 h 189462"/>
                <a:gd name="connsiteX325" fmla="*/ 63319 w 164630"/>
                <a:gd name="connsiteY325" fmla="*/ 162719 h 189462"/>
                <a:gd name="connsiteX326" fmla="*/ 63319 w 164630"/>
                <a:gd name="connsiteY326" fmla="*/ 162719 h 189462"/>
                <a:gd name="connsiteX327" fmla="*/ 63319 w 164630"/>
                <a:gd name="connsiteY327" fmla="*/ 162719 h 189462"/>
                <a:gd name="connsiteX328" fmla="*/ 18647 w 164630"/>
                <a:gd name="connsiteY328" fmla="*/ 80518 h 189462"/>
                <a:gd name="connsiteX329" fmla="*/ 18647 w 164630"/>
                <a:gd name="connsiteY329" fmla="*/ 80518 h 189462"/>
                <a:gd name="connsiteX330" fmla="*/ 18647 w 164630"/>
                <a:gd name="connsiteY330" fmla="*/ 80518 h 189462"/>
                <a:gd name="connsiteX331" fmla="*/ 18647 w 164630"/>
                <a:gd name="connsiteY331" fmla="*/ 80518 h 189462"/>
                <a:gd name="connsiteX332" fmla="*/ 8932 w 164630"/>
                <a:gd name="connsiteY332" fmla="*/ 141002 h 189462"/>
                <a:gd name="connsiteX333" fmla="*/ 8932 w 164630"/>
                <a:gd name="connsiteY333" fmla="*/ 141002 h 189462"/>
                <a:gd name="connsiteX334" fmla="*/ 8932 w 164630"/>
                <a:gd name="connsiteY334" fmla="*/ 141002 h 189462"/>
                <a:gd name="connsiteX335" fmla="*/ 8932 w 164630"/>
                <a:gd name="connsiteY335" fmla="*/ 141002 h 189462"/>
                <a:gd name="connsiteX336" fmla="*/ 15599 w 164630"/>
                <a:gd name="connsiteY336" fmla="*/ 155480 h 189462"/>
                <a:gd name="connsiteX337" fmla="*/ 15599 w 164630"/>
                <a:gd name="connsiteY337" fmla="*/ 155480 h 189462"/>
                <a:gd name="connsiteX338" fmla="*/ 15599 w 164630"/>
                <a:gd name="connsiteY338" fmla="*/ 155480 h 189462"/>
                <a:gd name="connsiteX339" fmla="*/ 15599 w 164630"/>
                <a:gd name="connsiteY339" fmla="*/ 155480 h 189462"/>
                <a:gd name="connsiteX340" fmla="*/ 45412 w 164630"/>
                <a:gd name="connsiteY340" fmla="*/ 177483 h 189462"/>
                <a:gd name="connsiteX341" fmla="*/ 45603 w 164630"/>
                <a:gd name="connsiteY341" fmla="*/ 176435 h 189462"/>
                <a:gd name="connsiteX342" fmla="*/ 45603 w 164630"/>
                <a:gd name="connsiteY342" fmla="*/ 176435 h 189462"/>
                <a:gd name="connsiteX343" fmla="*/ 45412 w 164630"/>
                <a:gd name="connsiteY343" fmla="*/ 177483 h 189462"/>
                <a:gd name="connsiteX344" fmla="*/ 45412 w 164630"/>
                <a:gd name="connsiteY344" fmla="*/ 177483 h 189462"/>
                <a:gd name="connsiteX345" fmla="*/ 151902 w 164630"/>
                <a:gd name="connsiteY345" fmla="*/ 55086 h 189462"/>
                <a:gd name="connsiteX346" fmla="*/ 151902 w 164630"/>
                <a:gd name="connsiteY346" fmla="*/ 55086 h 189462"/>
                <a:gd name="connsiteX347" fmla="*/ 151902 w 164630"/>
                <a:gd name="connsiteY347" fmla="*/ 55086 h 189462"/>
                <a:gd name="connsiteX348" fmla="*/ 151902 w 164630"/>
                <a:gd name="connsiteY348" fmla="*/ 55086 h 189462"/>
                <a:gd name="connsiteX349" fmla="*/ 151997 w 164630"/>
                <a:gd name="connsiteY349" fmla="*/ 55182 h 189462"/>
                <a:gd name="connsiteX350" fmla="*/ 151902 w 164630"/>
                <a:gd name="connsiteY350" fmla="*/ 55086 h 189462"/>
                <a:gd name="connsiteX351" fmla="*/ 137138 w 164630"/>
                <a:gd name="connsiteY351" fmla="*/ 117380 h 189462"/>
                <a:gd name="connsiteX352" fmla="*/ 137138 w 164630"/>
                <a:gd name="connsiteY352" fmla="*/ 117380 h 189462"/>
                <a:gd name="connsiteX353" fmla="*/ 137138 w 164630"/>
                <a:gd name="connsiteY353" fmla="*/ 117380 h 189462"/>
                <a:gd name="connsiteX354" fmla="*/ 137138 w 164630"/>
                <a:gd name="connsiteY354" fmla="*/ 117380 h 189462"/>
                <a:gd name="connsiteX355" fmla="*/ 137233 w 164630"/>
                <a:gd name="connsiteY355" fmla="*/ 117666 h 189462"/>
                <a:gd name="connsiteX356" fmla="*/ 136948 w 164630"/>
                <a:gd name="connsiteY356" fmla="*/ 117761 h 189462"/>
                <a:gd name="connsiteX357" fmla="*/ 137138 w 164630"/>
                <a:gd name="connsiteY357" fmla="*/ 117380 h 189462"/>
                <a:gd name="connsiteX358" fmla="*/ 41221 w 164630"/>
                <a:gd name="connsiteY358" fmla="*/ 36703 h 189462"/>
                <a:gd name="connsiteX359" fmla="*/ 41221 w 164630"/>
                <a:gd name="connsiteY359" fmla="*/ 36703 h 189462"/>
                <a:gd name="connsiteX360" fmla="*/ 41221 w 164630"/>
                <a:gd name="connsiteY360" fmla="*/ 36703 h 189462"/>
                <a:gd name="connsiteX361" fmla="*/ 41221 w 164630"/>
                <a:gd name="connsiteY361" fmla="*/ 36703 h 189462"/>
                <a:gd name="connsiteX362" fmla="*/ 1883 w 164630"/>
                <a:gd name="connsiteY362" fmla="*/ 109379 h 189462"/>
                <a:gd name="connsiteX363" fmla="*/ 1883 w 164630"/>
                <a:gd name="connsiteY363" fmla="*/ 109379 h 189462"/>
                <a:gd name="connsiteX364" fmla="*/ 1407 w 164630"/>
                <a:gd name="connsiteY364" fmla="*/ 109284 h 189462"/>
                <a:gd name="connsiteX365" fmla="*/ 1883 w 164630"/>
                <a:gd name="connsiteY365" fmla="*/ 109379 h 189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64630" h="189462">
                  <a:moveTo>
                    <a:pt x="147139" y="29750"/>
                  </a:moveTo>
                  <a:cubicBezTo>
                    <a:pt x="146092" y="27178"/>
                    <a:pt x="143615" y="25750"/>
                    <a:pt x="141805" y="23845"/>
                  </a:cubicBezTo>
                  <a:cubicBezTo>
                    <a:pt x="141520" y="23464"/>
                    <a:pt x="141234" y="23178"/>
                    <a:pt x="140948" y="22797"/>
                  </a:cubicBezTo>
                  <a:cubicBezTo>
                    <a:pt x="139805" y="20130"/>
                    <a:pt x="137329" y="18891"/>
                    <a:pt x="135328" y="17082"/>
                  </a:cubicBezTo>
                  <a:cubicBezTo>
                    <a:pt x="133519" y="14986"/>
                    <a:pt x="131614" y="12891"/>
                    <a:pt x="128947" y="11938"/>
                  </a:cubicBezTo>
                  <a:cubicBezTo>
                    <a:pt x="128375" y="11081"/>
                    <a:pt x="127804" y="10224"/>
                    <a:pt x="126661" y="10319"/>
                  </a:cubicBezTo>
                  <a:lnTo>
                    <a:pt x="126661" y="10319"/>
                  </a:lnTo>
                  <a:cubicBezTo>
                    <a:pt x="122184" y="8700"/>
                    <a:pt x="117802" y="7081"/>
                    <a:pt x="113326" y="5461"/>
                  </a:cubicBezTo>
                  <a:lnTo>
                    <a:pt x="113326" y="5461"/>
                  </a:lnTo>
                  <a:cubicBezTo>
                    <a:pt x="112183" y="5080"/>
                    <a:pt x="110944" y="4699"/>
                    <a:pt x="109801" y="4318"/>
                  </a:cubicBezTo>
                  <a:cubicBezTo>
                    <a:pt x="107134" y="984"/>
                    <a:pt x="103420" y="1366"/>
                    <a:pt x="99800" y="1461"/>
                  </a:cubicBezTo>
                  <a:cubicBezTo>
                    <a:pt x="97038" y="794"/>
                    <a:pt x="94371" y="-1111"/>
                    <a:pt x="91513" y="889"/>
                  </a:cubicBezTo>
                  <a:lnTo>
                    <a:pt x="91609" y="1080"/>
                  </a:lnTo>
                  <a:cubicBezTo>
                    <a:pt x="91609" y="1080"/>
                    <a:pt x="91609" y="1080"/>
                    <a:pt x="91513" y="1080"/>
                  </a:cubicBezTo>
                  <a:cubicBezTo>
                    <a:pt x="91513" y="984"/>
                    <a:pt x="91513" y="889"/>
                    <a:pt x="91513" y="889"/>
                  </a:cubicBezTo>
                  <a:cubicBezTo>
                    <a:pt x="87227" y="-63"/>
                    <a:pt x="84274" y="2223"/>
                    <a:pt x="81417" y="4890"/>
                  </a:cubicBezTo>
                  <a:cubicBezTo>
                    <a:pt x="78940" y="4604"/>
                    <a:pt x="76845" y="5652"/>
                    <a:pt x="75130" y="7271"/>
                  </a:cubicBezTo>
                  <a:cubicBezTo>
                    <a:pt x="72368" y="7557"/>
                    <a:pt x="70177" y="9081"/>
                    <a:pt x="68082" y="10795"/>
                  </a:cubicBezTo>
                  <a:cubicBezTo>
                    <a:pt x="68082" y="10795"/>
                    <a:pt x="68082" y="10795"/>
                    <a:pt x="68082" y="10795"/>
                  </a:cubicBezTo>
                  <a:cubicBezTo>
                    <a:pt x="68082" y="10795"/>
                    <a:pt x="68082" y="10795"/>
                    <a:pt x="68082" y="10795"/>
                  </a:cubicBezTo>
                  <a:cubicBezTo>
                    <a:pt x="65510" y="12510"/>
                    <a:pt x="63034" y="14224"/>
                    <a:pt x="60462" y="15843"/>
                  </a:cubicBezTo>
                  <a:cubicBezTo>
                    <a:pt x="60652" y="16129"/>
                    <a:pt x="60843" y="16415"/>
                    <a:pt x="61033" y="16796"/>
                  </a:cubicBezTo>
                  <a:cubicBezTo>
                    <a:pt x="61033" y="16796"/>
                    <a:pt x="61033" y="16796"/>
                    <a:pt x="61033" y="16796"/>
                  </a:cubicBezTo>
                  <a:cubicBezTo>
                    <a:pt x="61033" y="16796"/>
                    <a:pt x="61033" y="16796"/>
                    <a:pt x="61033" y="16796"/>
                  </a:cubicBezTo>
                  <a:cubicBezTo>
                    <a:pt x="60938" y="16892"/>
                    <a:pt x="60843" y="16892"/>
                    <a:pt x="60748" y="16986"/>
                  </a:cubicBezTo>
                  <a:cubicBezTo>
                    <a:pt x="60748" y="16606"/>
                    <a:pt x="60748" y="16225"/>
                    <a:pt x="60462" y="15843"/>
                  </a:cubicBezTo>
                  <a:cubicBezTo>
                    <a:pt x="57985" y="17653"/>
                    <a:pt x="55509" y="19368"/>
                    <a:pt x="53032" y="21177"/>
                  </a:cubicBezTo>
                  <a:cubicBezTo>
                    <a:pt x="53032" y="21177"/>
                    <a:pt x="53032" y="21177"/>
                    <a:pt x="53032" y="21177"/>
                  </a:cubicBezTo>
                  <a:cubicBezTo>
                    <a:pt x="53032" y="21177"/>
                    <a:pt x="53032" y="21177"/>
                    <a:pt x="53032" y="21177"/>
                  </a:cubicBezTo>
                  <a:cubicBezTo>
                    <a:pt x="51699" y="21844"/>
                    <a:pt x="50365" y="22416"/>
                    <a:pt x="50080" y="24130"/>
                  </a:cubicBezTo>
                  <a:cubicBezTo>
                    <a:pt x="48365" y="25559"/>
                    <a:pt x="46651" y="26988"/>
                    <a:pt x="44936" y="28416"/>
                  </a:cubicBezTo>
                  <a:lnTo>
                    <a:pt x="44936" y="28416"/>
                  </a:lnTo>
                  <a:lnTo>
                    <a:pt x="44936" y="28416"/>
                  </a:lnTo>
                  <a:cubicBezTo>
                    <a:pt x="42650" y="30512"/>
                    <a:pt x="39983" y="32322"/>
                    <a:pt x="38459" y="35179"/>
                  </a:cubicBezTo>
                  <a:lnTo>
                    <a:pt x="38459" y="35179"/>
                  </a:lnTo>
                  <a:lnTo>
                    <a:pt x="38459" y="35179"/>
                  </a:lnTo>
                  <a:cubicBezTo>
                    <a:pt x="38078" y="35275"/>
                    <a:pt x="37792" y="35560"/>
                    <a:pt x="37602" y="35942"/>
                  </a:cubicBezTo>
                  <a:cubicBezTo>
                    <a:pt x="36078" y="36513"/>
                    <a:pt x="35506" y="37846"/>
                    <a:pt x="35030" y="39180"/>
                  </a:cubicBezTo>
                  <a:cubicBezTo>
                    <a:pt x="31601" y="43561"/>
                    <a:pt x="26267" y="46514"/>
                    <a:pt x="24648" y="52420"/>
                  </a:cubicBezTo>
                  <a:lnTo>
                    <a:pt x="24648" y="52420"/>
                  </a:lnTo>
                  <a:cubicBezTo>
                    <a:pt x="19885" y="56801"/>
                    <a:pt x="17790" y="62707"/>
                    <a:pt x="14742" y="68136"/>
                  </a:cubicBezTo>
                  <a:cubicBezTo>
                    <a:pt x="14742" y="68136"/>
                    <a:pt x="14742" y="68136"/>
                    <a:pt x="14742" y="68136"/>
                  </a:cubicBezTo>
                  <a:cubicBezTo>
                    <a:pt x="13694" y="69469"/>
                    <a:pt x="12837" y="70898"/>
                    <a:pt x="13123" y="72708"/>
                  </a:cubicBezTo>
                  <a:lnTo>
                    <a:pt x="13123" y="72708"/>
                  </a:lnTo>
                  <a:cubicBezTo>
                    <a:pt x="11599" y="74136"/>
                    <a:pt x="10170" y="75565"/>
                    <a:pt x="10170" y="77947"/>
                  </a:cubicBezTo>
                  <a:cubicBezTo>
                    <a:pt x="7979" y="81185"/>
                    <a:pt x="6836" y="84805"/>
                    <a:pt x="6074" y="88615"/>
                  </a:cubicBezTo>
                  <a:lnTo>
                    <a:pt x="6074" y="88615"/>
                  </a:lnTo>
                  <a:cubicBezTo>
                    <a:pt x="5312" y="89281"/>
                    <a:pt x="4931" y="90043"/>
                    <a:pt x="5217" y="91091"/>
                  </a:cubicBezTo>
                  <a:cubicBezTo>
                    <a:pt x="4931" y="92234"/>
                    <a:pt x="4550" y="93472"/>
                    <a:pt x="4264" y="94615"/>
                  </a:cubicBezTo>
                  <a:lnTo>
                    <a:pt x="4264" y="94615"/>
                  </a:lnTo>
                  <a:cubicBezTo>
                    <a:pt x="3883" y="96425"/>
                    <a:pt x="3502" y="98140"/>
                    <a:pt x="3121" y="99949"/>
                  </a:cubicBezTo>
                  <a:cubicBezTo>
                    <a:pt x="1121" y="102711"/>
                    <a:pt x="1312" y="105950"/>
                    <a:pt x="1312" y="109189"/>
                  </a:cubicBezTo>
                  <a:lnTo>
                    <a:pt x="1312" y="109189"/>
                  </a:lnTo>
                  <a:cubicBezTo>
                    <a:pt x="550" y="111570"/>
                    <a:pt x="-22" y="113951"/>
                    <a:pt x="550" y="116523"/>
                  </a:cubicBezTo>
                  <a:lnTo>
                    <a:pt x="550" y="116523"/>
                  </a:lnTo>
                  <a:lnTo>
                    <a:pt x="550" y="116523"/>
                  </a:lnTo>
                  <a:cubicBezTo>
                    <a:pt x="-22" y="120142"/>
                    <a:pt x="-403" y="123666"/>
                    <a:pt x="740" y="127191"/>
                  </a:cubicBezTo>
                  <a:lnTo>
                    <a:pt x="740" y="127191"/>
                  </a:lnTo>
                  <a:cubicBezTo>
                    <a:pt x="169" y="130810"/>
                    <a:pt x="740" y="134239"/>
                    <a:pt x="1978" y="137573"/>
                  </a:cubicBezTo>
                  <a:lnTo>
                    <a:pt x="1978" y="137573"/>
                  </a:lnTo>
                  <a:cubicBezTo>
                    <a:pt x="2264" y="139478"/>
                    <a:pt x="2550" y="141383"/>
                    <a:pt x="2931" y="143288"/>
                  </a:cubicBezTo>
                  <a:lnTo>
                    <a:pt x="2931" y="143288"/>
                  </a:lnTo>
                  <a:cubicBezTo>
                    <a:pt x="4169" y="146622"/>
                    <a:pt x="5407" y="150051"/>
                    <a:pt x="6646" y="153480"/>
                  </a:cubicBezTo>
                  <a:lnTo>
                    <a:pt x="6646" y="153480"/>
                  </a:lnTo>
                  <a:lnTo>
                    <a:pt x="6646" y="153480"/>
                  </a:lnTo>
                  <a:cubicBezTo>
                    <a:pt x="6931" y="153861"/>
                    <a:pt x="7217" y="154242"/>
                    <a:pt x="7408" y="154718"/>
                  </a:cubicBezTo>
                  <a:cubicBezTo>
                    <a:pt x="10075" y="158814"/>
                    <a:pt x="10646" y="164148"/>
                    <a:pt x="15313" y="167005"/>
                  </a:cubicBezTo>
                  <a:cubicBezTo>
                    <a:pt x="15409" y="167386"/>
                    <a:pt x="15694" y="167672"/>
                    <a:pt x="15980" y="167863"/>
                  </a:cubicBezTo>
                  <a:lnTo>
                    <a:pt x="15980" y="167863"/>
                  </a:lnTo>
                  <a:lnTo>
                    <a:pt x="15980" y="167863"/>
                  </a:lnTo>
                  <a:cubicBezTo>
                    <a:pt x="17314" y="169672"/>
                    <a:pt x="18076" y="172054"/>
                    <a:pt x="20647" y="172720"/>
                  </a:cubicBezTo>
                  <a:lnTo>
                    <a:pt x="20647" y="172720"/>
                  </a:lnTo>
                  <a:cubicBezTo>
                    <a:pt x="22171" y="174720"/>
                    <a:pt x="25315" y="174054"/>
                    <a:pt x="26553" y="176530"/>
                  </a:cubicBezTo>
                  <a:lnTo>
                    <a:pt x="26553" y="176530"/>
                  </a:lnTo>
                  <a:cubicBezTo>
                    <a:pt x="27029" y="178817"/>
                    <a:pt x="28648" y="179864"/>
                    <a:pt x="30744" y="180436"/>
                  </a:cubicBezTo>
                  <a:cubicBezTo>
                    <a:pt x="30744" y="180436"/>
                    <a:pt x="30744" y="180436"/>
                    <a:pt x="30744" y="180436"/>
                  </a:cubicBezTo>
                  <a:cubicBezTo>
                    <a:pt x="31506" y="181674"/>
                    <a:pt x="32744" y="182245"/>
                    <a:pt x="34078" y="182626"/>
                  </a:cubicBezTo>
                  <a:lnTo>
                    <a:pt x="34078" y="182626"/>
                  </a:lnTo>
                  <a:cubicBezTo>
                    <a:pt x="34078" y="182626"/>
                    <a:pt x="34078" y="182626"/>
                    <a:pt x="34078" y="182626"/>
                  </a:cubicBezTo>
                  <a:cubicBezTo>
                    <a:pt x="35506" y="183198"/>
                    <a:pt x="37030" y="183769"/>
                    <a:pt x="38459" y="184341"/>
                  </a:cubicBezTo>
                  <a:lnTo>
                    <a:pt x="38459" y="184341"/>
                  </a:lnTo>
                  <a:lnTo>
                    <a:pt x="38459" y="184341"/>
                  </a:lnTo>
                  <a:cubicBezTo>
                    <a:pt x="40174" y="185865"/>
                    <a:pt x="42269" y="186817"/>
                    <a:pt x="44650" y="186817"/>
                  </a:cubicBezTo>
                  <a:lnTo>
                    <a:pt x="44650" y="186817"/>
                  </a:lnTo>
                  <a:cubicBezTo>
                    <a:pt x="48175" y="188056"/>
                    <a:pt x="51794" y="188818"/>
                    <a:pt x="55509" y="188722"/>
                  </a:cubicBezTo>
                  <a:cubicBezTo>
                    <a:pt x="58652" y="189675"/>
                    <a:pt x="61891" y="189675"/>
                    <a:pt x="65034" y="188913"/>
                  </a:cubicBezTo>
                  <a:lnTo>
                    <a:pt x="65034" y="188913"/>
                  </a:lnTo>
                  <a:cubicBezTo>
                    <a:pt x="65891" y="188818"/>
                    <a:pt x="66844" y="188722"/>
                    <a:pt x="67701" y="188627"/>
                  </a:cubicBezTo>
                  <a:lnTo>
                    <a:pt x="67701" y="188627"/>
                  </a:lnTo>
                  <a:cubicBezTo>
                    <a:pt x="68749" y="188436"/>
                    <a:pt x="69796" y="188342"/>
                    <a:pt x="70844" y="188151"/>
                  </a:cubicBezTo>
                  <a:cubicBezTo>
                    <a:pt x="72368" y="187960"/>
                    <a:pt x="73892" y="187675"/>
                    <a:pt x="75416" y="187484"/>
                  </a:cubicBezTo>
                  <a:lnTo>
                    <a:pt x="75416" y="187484"/>
                  </a:lnTo>
                  <a:lnTo>
                    <a:pt x="75416" y="187484"/>
                  </a:lnTo>
                  <a:cubicBezTo>
                    <a:pt x="81607" y="186246"/>
                    <a:pt x="87608" y="184531"/>
                    <a:pt x="93037" y="181102"/>
                  </a:cubicBezTo>
                  <a:cubicBezTo>
                    <a:pt x="93037" y="181102"/>
                    <a:pt x="93037" y="181102"/>
                    <a:pt x="93037" y="181102"/>
                  </a:cubicBezTo>
                  <a:cubicBezTo>
                    <a:pt x="94180" y="181483"/>
                    <a:pt x="94942" y="180912"/>
                    <a:pt x="95704" y="180150"/>
                  </a:cubicBezTo>
                  <a:cubicBezTo>
                    <a:pt x="97895" y="178721"/>
                    <a:pt x="100086" y="177292"/>
                    <a:pt x="102277" y="175864"/>
                  </a:cubicBezTo>
                  <a:cubicBezTo>
                    <a:pt x="105134" y="173863"/>
                    <a:pt x="108087" y="171958"/>
                    <a:pt x="110944" y="169958"/>
                  </a:cubicBezTo>
                  <a:cubicBezTo>
                    <a:pt x="111325" y="169672"/>
                    <a:pt x="111611" y="169482"/>
                    <a:pt x="111992" y="169196"/>
                  </a:cubicBezTo>
                  <a:cubicBezTo>
                    <a:pt x="114088" y="167672"/>
                    <a:pt x="116278" y="166148"/>
                    <a:pt x="118374" y="164624"/>
                  </a:cubicBezTo>
                  <a:lnTo>
                    <a:pt x="118374" y="164624"/>
                  </a:lnTo>
                  <a:cubicBezTo>
                    <a:pt x="123422" y="160910"/>
                    <a:pt x="127804" y="156623"/>
                    <a:pt x="132090" y="152146"/>
                  </a:cubicBezTo>
                  <a:cubicBezTo>
                    <a:pt x="135519" y="148527"/>
                    <a:pt x="139615" y="145479"/>
                    <a:pt x="141996" y="141002"/>
                  </a:cubicBezTo>
                  <a:cubicBezTo>
                    <a:pt x="142567" y="140240"/>
                    <a:pt x="143044" y="139478"/>
                    <a:pt x="143615" y="138716"/>
                  </a:cubicBezTo>
                  <a:cubicBezTo>
                    <a:pt x="144568" y="137859"/>
                    <a:pt x="145425" y="137002"/>
                    <a:pt x="146377" y="136144"/>
                  </a:cubicBezTo>
                  <a:cubicBezTo>
                    <a:pt x="146663" y="135668"/>
                    <a:pt x="146854" y="135192"/>
                    <a:pt x="147139" y="134716"/>
                  </a:cubicBezTo>
                  <a:cubicBezTo>
                    <a:pt x="149140" y="132715"/>
                    <a:pt x="151045" y="130715"/>
                    <a:pt x="151997" y="127953"/>
                  </a:cubicBezTo>
                  <a:cubicBezTo>
                    <a:pt x="153997" y="126429"/>
                    <a:pt x="155521" y="124619"/>
                    <a:pt x="156093" y="122143"/>
                  </a:cubicBezTo>
                  <a:cubicBezTo>
                    <a:pt x="157426" y="120618"/>
                    <a:pt x="158665" y="118999"/>
                    <a:pt x="159046" y="116999"/>
                  </a:cubicBezTo>
                  <a:cubicBezTo>
                    <a:pt x="159427" y="116142"/>
                    <a:pt x="159903" y="115284"/>
                    <a:pt x="160284" y="114427"/>
                  </a:cubicBezTo>
                  <a:cubicBezTo>
                    <a:pt x="160665" y="113570"/>
                    <a:pt x="161141" y="112618"/>
                    <a:pt x="161522" y="111760"/>
                  </a:cubicBezTo>
                  <a:cubicBezTo>
                    <a:pt x="163141" y="108998"/>
                    <a:pt x="163903" y="105950"/>
                    <a:pt x="163618" y="102711"/>
                  </a:cubicBezTo>
                  <a:cubicBezTo>
                    <a:pt x="163713" y="102140"/>
                    <a:pt x="163713" y="101474"/>
                    <a:pt x="163713" y="100902"/>
                  </a:cubicBezTo>
                  <a:cubicBezTo>
                    <a:pt x="164665" y="99378"/>
                    <a:pt x="165142" y="97759"/>
                    <a:pt x="163808" y="96139"/>
                  </a:cubicBezTo>
                  <a:lnTo>
                    <a:pt x="163808" y="96139"/>
                  </a:lnTo>
                  <a:lnTo>
                    <a:pt x="163808" y="96139"/>
                  </a:lnTo>
                  <a:cubicBezTo>
                    <a:pt x="164951" y="93853"/>
                    <a:pt x="164284" y="92234"/>
                    <a:pt x="161998" y="91186"/>
                  </a:cubicBezTo>
                  <a:lnTo>
                    <a:pt x="161998" y="91186"/>
                  </a:lnTo>
                  <a:lnTo>
                    <a:pt x="161998" y="91186"/>
                  </a:lnTo>
                  <a:cubicBezTo>
                    <a:pt x="162379" y="87186"/>
                    <a:pt x="162760" y="83090"/>
                    <a:pt x="163237" y="79090"/>
                  </a:cubicBezTo>
                  <a:cubicBezTo>
                    <a:pt x="165142" y="76518"/>
                    <a:pt x="164380" y="73946"/>
                    <a:pt x="163141" y="71374"/>
                  </a:cubicBezTo>
                  <a:lnTo>
                    <a:pt x="163141" y="71374"/>
                  </a:lnTo>
                  <a:cubicBezTo>
                    <a:pt x="164380" y="68708"/>
                    <a:pt x="163332" y="66326"/>
                    <a:pt x="162379" y="63850"/>
                  </a:cubicBezTo>
                  <a:cubicBezTo>
                    <a:pt x="162570" y="60611"/>
                    <a:pt x="161713" y="57658"/>
                    <a:pt x="159617" y="55086"/>
                  </a:cubicBezTo>
                  <a:cubicBezTo>
                    <a:pt x="160189" y="51372"/>
                    <a:pt x="156379" y="49276"/>
                    <a:pt x="156379" y="45847"/>
                  </a:cubicBezTo>
                  <a:lnTo>
                    <a:pt x="156379" y="45847"/>
                  </a:lnTo>
                  <a:cubicBezTo>
                    <a:pt x="156188" y="45467"/>
                    <a:pt x="156093" y="45085"/>
                    <a:pt x="155902" y="44609"/>
                  </a:cubicBezTo>
                  <a:lnTo>
                    <a:pt x="155902" y="44609"/>
                  </a:lnTo>
                  <a:cubicBezTo>
                    <a:pt x="156093" y="43085"/>
                    <a:pt x="155521" y="41752"/>
                    <a:pt x="154283" y="40799"/>
                  </a:cubicBezTo>
                  <a:cubicBezTo>
                    <a:pt x="153331" y="39370"/>
                    <a:pt x="152378" y="37846"/>
                    <a:pt x="151426" y="36418"/>
                  </a:cubicBezTo>
                  <a:cubicBezTo>
                    <a:pt x="150092" y="34036"/>
                    <a:pt x="148663" y="31941"/>
                    <a:pt x="147139" y="29750"/>
                  </a:cubicBezTo>
                  <a:close/>
                  <a:moveTo>
                    <a:pt x="147997" y="105474"/>
                  </a:moveTo>
                  <a:cubicBezTo>
                    <a:pt x="147901" y="105474"/>
                    <a:pt x="147806" y="105379"/>
                    <a:pt x="147711" y="105379"/>
                  </a:cubicBezTo>
                  <a:cubicBezTo>
                    <a:pt x="147806" y="105283"/>
                    <a:pt x="147901" y="105283"/>
                    <a:pt x="147901" y="105188"/>
                  </a:cubicBezTo>
                  <a:cubicBezTo>
                    <a:pt x="147997" y="105379"/>
                    <a:pt x="147997" y="105379"/>
                    <a:pt x="147997" y="105474"/>
                  </a:cubicBezTo>
                  <a:close/>
                  <a:moveTo>
                    <a:pt x="102658" y="124905"/>
                  </a:moveTo>
                  <a:cubicBezTo>
                    <a:pt x="102658" y="124905"/>
                    <a:pt x="102753" y="124905"/>
                    <a:pt x="102753" y="124905"/>
                  </a:cubicBezTo>
                  <a:cubicBezTo>
                    <a:pt x="102753" y="124905"/>
                    <a:pt x="102753" y="125000"/>
                    <a:pt x="102658" y="124905"/>
                  </a:cubicBezTo>
                  <a:cubicBezTo>
                    <a:pt x="102753" y="125000"/>
                    <a:pt x="102658" y="125000"/>
                    <a:pt x="102658" y="124905"/>
                  </a:cubicBezTo>
                  <a:close/>
                  <a:moveTo>
                    <a:pt x="93514" y="34417"/>
                  </a:moveTo>
                  <a:lnTo>
                    <a:pt x="93514" y="34417"/>
                  </a:lnTo>
                  <a:cubicBezTo>
                    <a:pt x="93514" y="34417"/>
                    <a:pt x="93609" y="34417"/>
                    <a:pt x="93704" y="34417"/>
                  </a:cubicBezTo>
                  <a:cubicBezTo>
                    <a:pt x="93704" y="34417"/>
                    <a:pt x="93609" y="34417"/>
                    <a:pt x="93609" y="34513"/>
                  </a:cubicBezTo>
                  <a:cubicBezTo>
                    <a:pt x="93609" y="34513"/>
                    <a:pt x="93609" y="34513"/>
                    <a:pt x="93514" y="34417"/>
                  </a:cubicBezTo>
                  <a:lnTo>
                    <a:pt x="93514" y="34417"/>
                  </a:lnTo>
                  <a:close/>
                  <a:moveTo>
                    <a:pt x="72559" y="89948"/>
                  </a:moveTo>
                  <a:lnTo>
                    <a:pt x="72559" y="89948"/>
                  </a:lnTo>
                  <a:lnTo>
                    <a:pt x="72559" y="89948"/>
                  </a:lnTo>
                  <a:lnTo>
                    <a:pt x="72559" y="89948"/>
                  </a:lnTo>
                  <a:close/>
                  <a:moveTo>
                    <a:pt x="79321" y="64802"/>
                  </a:moveTo>
                  <a:cubicBezTo>
                    <a:pt x="79226" y="64802"/>
                    <a:pt x="79226" y="64802"/>
                    <a:pt x="79321" y="64802"/>
                  </a:cubicBezTo>
                  <a:cubicBezTo>
                    <a:pt x="79226" y="64802"/>
                    <a:pt x="79226" y="64802"/>
                    <a:pt x="79321" y="64802"/>
                  </a:cubicBezTo>
                  <a:cubicBezTo>
                    <a:pt x="79226" y="64802"/>
                    <a:pt x="79226" y="64802"/>
                    <a:pt x="79321" y="64802"/>
                  </a:cubicBezTo>
                  <a:close/>
                  <a:moveTo>
                    <a:pt x="89132" y="77089"/>
                  </a:moveTo>
                  <a:lnTo>
                    <a:pt x="89132" y="77089"/>
                  </a:lnTo>
                  <a:cubicBezTo>
                    <a:pt x="89227" y="76994"/>
                    <a:pt x="89227" y="76994"/>
                    <a:pt x="89132" y="77089"/>
                  </a:cubicBezTo>
                  <a:cubicBezTo>
                    <a:pt x="89227" y="77089"/>
                    <a:pt x="89227" y="77089"/>
                    <a:pt x="89227" y="77089"/>
                  </a:cubicBezTo>
                  <a:cubicBezTo>
                    <a:pt x="89227" y="77089"/>
                    <a:pt x="89227" y="77089"/>
                    <a:pt x="89132" y="77089"/>
                  </a:cubicBezTo>
                  <a:close/>
                  <a:moveTo>
                    <a:pt x="106753" y="49276"/>
                  </a:moveTo>
                  <a:cubicBezTo>
                    <a:pt x="106753" y="49276"/>
                    <a:pt x="106753" y="49276"/>
                    <a:pt x="106753" y="49276"/>
                  </a:cubicBezTo>
                  <a:cubicBezTo>
                    <a:pt x="106753" y="49181"/>
                    <a:pt x="106753" y="49181"/>
                    <a:pt x="106753" y="49276"/>
                  </a:cubicBezTo>
                  <a:cubicBezTo>
                    <a:pt x="106753" y="49181"/>
                    <a:pt x="106753" y="49276"/>
                    <a:pt x="106753" y="49276"/>
                  </a:cubicBezTo>
                  <a:close/>
                  <a:moveTo>
                    <a:pt x="79417" y="88424"/>
                  </a:moveTo>
                  <a:lnTo>
                    <a:pt x="79417" y="88424"/>
                  </a:lnTo>
                  <a:cubicBezTo>
                    <a:pt x="79417" y="88424"/>
                    <a:pt x="79417" y="88424"/>
                    <a:pt x="79417" y="88424"/>
                  </a:cubicBezTo>
                  <a:cubicBezTo>
                    <a:pt x="79321" y="88424"/>
                    <a:pt x="79321" y="88424"/>
                    <a:pt x="79226" y="88519"/>
                  </a:cubicBezTo>
                  <a:cubicBezTo>
                    <a:pt x="79226" y="88424"/>
                    <a:pt x="79321" y="88329"/>
                    <a:pt x="79321" y="88329"/>
                  </a:cubicBezTo>
                  <a:cubicBezTo>
                    <a:pt x="79417" y="88234"/>
                    <a:pt x="79417" y="88329"/>
                    <a:pt x="79417" y="88424"/>
                  </a:cubicBezTo>
                  <a:close/>
                  <a:moveTo>
                    <a:pt x="94276" y="72613"/>
                  </a:moveTo>
                  <a:cubicBezTo>
                    <a:pt x="94085" y="72517"/>
                    <a:pt x="94085" y="72422"/>
                    <a:pt x="93895" y="72232"/>
                  </a:cubicBezTo>
                  <a:cubicBezTo>
                    <a:pt x="93990" y="72136"/>
                    <a:pt x="94085" y="72136"/>
                    <a:pt x="94085" y="72041"/>
                  </a:cubicBezTo>
                  <a:cubicBezTo>
                    <a:pt x="94180" y="72232"/>
                    <a:pt x="94276" y="72422"/>
                    <a:pt x="94276" y="72613"/>
                  </a:cubicBezTo>
                  <a:close/>
                  <a:moveTo>
                    <a:pt x="74178" y="66612"/>
                  </a:moveTo>
                  <a:cubicBezTo>
                    <a:pt x="74178" y="66612"/>
                    <a:pt x="74083" y="66612"/>
                    <a:pt x="74083" y="66612"/>
                  </a:cubicBezTo>
                  <a:cubicBezTo>
                    <a:pt x="74083" y="66612"/>
                    <a:pt x="74083" y="66612"/>
                    <a:pt x="74178" y="66612"/>
                  </a:cubicBezTo>
                  <a:cubicBezTo>
                    <a:pt x="74178" y="66612"/>
                    <a:pt x="74178" y="66612"/>
                    <a:pt x="74178" y="66612"/>
                  </a:cubicBezTo>
                  <a:close/>
                  <a:moveTo>
                    <a:pt x="45508" y="122523"/>
                  </a:moveTo>
                  <a:cubicBezTo>
                    <a:pt x="45508" y="122523"/>
                    <a:pt x="45508" y="122619"/>
                    <a:pt x="45508" y="122619"/>
                  </a:cubicBezTo>
                  <a:cubicBezTo>
                    <a:pt x="45508" y="122619"/>
                    <a:pt x="45412" y="122619"/>
                    <a:pt x="45412" y="122619"/>
                  </a:cubicBezTo>
                  <a:cubicBezTo>
                    <a:pt x="45508" y="122523"/>
                    <a:pt x="45508" y="122523"/>
                    <a:pt x="45508" y="122523"/>
                  </a:cubicBezTo>
                  <a:close/>
                  <a:moveTo>
                    <a:pt x="121898" y="38894"/>
                  </a:moveTo>
                  <a:cubicBezTo>
                    <a:pt x="121898" y="38894"/>
                    <a:pt x="121898" y="38894"/>
                    <a:pt x="121898" y="38894"/>
                  </a:cubicBezTo>
                  <a:cubicBezTo>
                    <a:pt x="121898" y="38894"/>
                    <a:pt x="121803" y="38894"/>
                    <a:pt x="121803" y="38894"/>
                  </a:cubicBezTo>
                  <a:cubicBezTo>
                    <a:pt x="121803" y="38894"/>
                    <a:pt x="121898" y="38894"/>
                    <a:pt x="121898" y="38894"/>
                  </a:cubicBezTo>
                  <a:cubicBezTo>
                    <a:pt x="121898" y="38799"/>
                    <a:pt x="121898" y="38894"/>
                    <a:pt x="121898" y="38894"/>
                  </a:cubicBezTo>
                  <a:close/>
                  <a:moveTo>
                    <a:pt x="81226" y="55944"/>
                  </a:moveTo>
                  <a:cubicBezTo>
                    <a:pt x="80750" y="56135"/>
                    <a:pt x="80369" y="56420"/>
                    <a:pt x="79988" y="56611"/>
                  </a:cubicBezTo>
                  <a:cubicBezTo>
                    <a:pt x="79988" y="56325"/>
                    <a:pt x="80083" y="56039"/>
                    <a:pt x="79988" y="55753"/>
                  </a:cubicBezTo>
                  <a:cubicBezTo>
                    <a:pt x="80464" y="55848"/>
                    <a:pt x="80750" y="55848"/>
                    <a:pt x="81226" y="55944"/>
                  </a:cubicBezTo>
                  <a:close/>
                  <a:moveTo>
                    <a:pt x="64462" y="65088"/>
                  </a:moveTo>
                  <a:cubicBezTo>
                    <a:pt x="64367" y="65278"/>
                    <a:pt x="64177" y="65373"/>
                    <a:pt x="64081" y="65660"/>
                  </a:cubicBezTo>
                  <a:cubicBezTo>
                    <a:pt x="64081" y="65660"/>
                    <a:pt x="63986" y="65660"/>
                    <a:pt x="63986" y="65564"/>
                  </a:cubicBezTo>
                  <a:lnTo>
                    <a:pt x="63986" y="65564"/>
                  </a:lnTo>
                  <a:cubicBezTo>
                    <a:pt x="64081" y="65373"/>
                    <a:pt x="64272" y="65183"/>
                    <a:pt x="64462" y="65088"/>
                  </a:cubicBezTo>
                  <a:close/>
                  <a:moveTo>
                    <a:pt x="33125" y="108522"/>
                  </a:moveTo>
                  <a:cubicBezTo>
                    <a:pt x="33125" y="108617"/>
                    <a:pt x="33220" y="108617"/>
                    <a:pt x="33220" y="108712"/>
                  </a:cubicBezTo>
                  <a:cubicBezTo>
                    <a:pt x="33125" y="108617"/>
                    <a:pt x="33125" y="108617"/>
                    <a:pt x="33125" y="108522"/>
                  </a:cubicBezTo>
                  <a:cubicBezTo>
                    <a:pt x="33125" y="108522"/>
                    <a:pt x="33125" y="108522"/>
                    <a:pt x="33125" y="108522"/>
                  </a:cubicBezTo>
                  <a:close/>
                  <a:moveTo>
                    <a:pt x="37411" y="110522"/>
                  </a:moveTo>
                  <a:cubicBezTo>
                    <a:pt x="37411" y="110522"/>
                    <a:pt x="37507" y="110522"/>
                    <a:pt x="37411" y="110522"/>
                  </a:cubicBezTo>
                  <a:cubicBezTo>
                    <a:pt x="37507" y="110522"/>
                    <a:pt x="37507" y="110522"/>
                    <a:pt x="37411" y="110522"/>
                  </a:cubicBezTo>
                  <a:cubicBezTo>
                    <a:pt x="37411" y="110522"/>
                    <a:pt x="37411" y="110522"/>
                    <a:pt x="37411" y="110522"/>
                  </a:cubicBezTo>
                  <a:close/>
                  <a:moveTo>
                    <a:pt x="100562" y="23559"/>
                  </a:moveTo>
                  <a:cubicBezTo>
                    <a:pt x="100657" y="23178"/>
                    <a:pt x="100467" y="22987"/>
                    <a:pt x="100372" y="22797"/>
                  </a:cubicBezTo>
                  <a:cubicBezTo>
                    <a:pt x="100372" y="22797"/>
                    <a:pt x="100467" y="22892"/>
                    <a:pt x="100467" y="22892"/>
                  </a:cubicBezTo>
                  <a:cubicBezTo>
                    <a:pt x="100467" y="23082"/>
                    <a:pt x="100562" y="23273"/>
                    <a:pt x="100562" y="23559"/>
                  </a:cubicBezTo>
                  <a:close/>
                  <a:moveTo>
                    <a:pt x="53509" y="97187"/>
                  </a:moveTo>
                  <a:cubicBezTo>
                    <a:pt x="53699" y="97377"/>
                    <a:pt x="53794" y="97568"/>
                    <a:pt x="54080" y="97759"/>
                  </a:cubicBezTo>
                  <a:cubicBezTo>
                    <a:pt x="54080" y="97759"/>
                    <a:pt x="54080" y="97759"/>
                    <a:pt x="54175" y="97759"/>
                  </a:cubicBezTo>
                  <a:cubicBezTo>
                    <a:pt x="54175" y="97759"/>
                    <a:pt x="54175" y="97759"/>
                    <a:pt x="54175" y="97759"/>
                  </a:cubicBezTo>
                  <a:lnTo>
                    <a:pt x="54175" y="97759"/>
                  </a:lnTo>
                  <a:lnTo>
                    <a:pt x="54175" y="97759"/>
                  </a:lnTo>
                  <a:lnTo>
                    <a:pt x="54080" y="97759"/>
                  </a:lnTo>
                  <a:cubicBezTo>
                    <a:pt x="53794" y="97759"/>
                    <a:pt x="53604" y="97663"/>
                    <a:pt x="53413" y="97663"/>
                  </a:cubicBezTo>
                  <a:cubicBezTo>
                    <a:pt x="53413" y="97473"/>
                    <a:pt x="53413" y="97283"/>
                    <a:pt x="53509" y="97187"/>
                  </a:cubicBezTo>
                  <a:close/>
                  <a:moveTo>
                    <a:pt x="24362" y="119380"/>
                  </a:moveTo>
                  <a:cubicBezTo>
                    <a:pt x="24267" y="119380"/>
                    <a:pt x="24267" y="119380"/>
                    <a:pt x="24172" y="119380"/>
                  </a:cubicBezTo>
                  <a:cubicBezTo>
                    <a:pt x="24172" y="119285"/>
                    <a:pt x="24267" y="119285"/>
                    <a:pt x="24267" y="119190"/>
                  </a:cubicBezTo>
                  <a:cubicBezTo>
                    <a:pt x="24362" y="119285"/>
                    <a:pt x="24362" y="119285"/>
                    <a:pt x="24362" y="119380"/>
                  </a:cubicBezTo>
                  <a:cubicBezTo>
                    <a:pt x="24362" y="119380"/>
                    <a:pt x="24362" y="119380"/>
                    <a:pt x="24362" y="119380"/>
                  </a:cubicBezTo>
                  <a:close/>
                  <a:moveTo>
                    <a:pt x="113040" y="95758"/>
                  </a:moveTo>
                  <a:cubicBezTo>
                    <a:pt x="113040" y="95758"/>
                    <a:pt x="112945" y="95758"/>
                    <a:pt x="113040" y="95758"/>
                  </a:cubicBezTo>
                  <a:cubicBezTo>
                    <a:pt x="113040" y="95663"/>
                    <a:pt x="113040" y="95663"/>
                    <a:pt x="113040" y="95758"/>
                  </a:cubicBezTo>
                  <a:cubicBezTo>
                    <a:pt x="113040" y="95663"/>
                    <a:pt x="113040" y="95758"/>
                    <a:pt x="113040" y="95758"/>
                  </a:cubicBezTo>
                  <a:close/>
                  <a:moveTo>
                    <a:pt x="139519" y="95187"/>
                  </a:moveTo>
                  <a:cubicBezTo>
                    <a:pt x="139519" y="95282"/>
                    <a:pt x="139615" y="95282"/>
                    <a:pt x="139615" y="95377"/>
                  </a:cubicBezTo>
                  <a:cubicBezTo>
                    <a:pt x="139615" y="95377"/>
                    <a:pt x="139519" y="95473"/>
                    <a:pt x="139519" y="95473"/>
                  </a:cubicBezTo>
                  <a:cubicBezTo>
                    <a:pt x="139519" y="95377"/>
                    <a:pt x="139519" y="95282"/>
                    <a:pt x="139519" y="95187"/>
                  </a:cubicBezTo>
                  <a:close/>
                  <a:moveTo>
                    <a:pt x="119041" y="28321"/>
                  </a:moveTo>
                  <a:cubicBezTo>
                    <a:pt x="118755" y="28512"/>
                    <a:pt x="118564" y="28702"/>
                    <a:pt x="118279" y="28798"/>
                  </a:cubicBezTo>
                  <a:cubicBezTo>
                    <a:pt x="118279" y="28798"/>
                    <a:pt x="118279" y="28798"/>
                    <a:pt x="118279" y="28702"/>
                  </a:cubicBezTo>
                  <a:cubicBezTo>
                    <a:pt x="118564" y="28702"/>
                    <a:pt x="118755" y="28512"/>
                    <a:pt x="119041" y="28321"/>
                  </a:cubicBezTo>
                  <a:cubicBezTo>
                    <a:pt x="118945" y="28226"/>
                    <a:pt x="118945" y="28226"/>
                    <a:pt x="119041" y="28321"/>
                  </a:cubicBezTo>
                  <a:close/>
                  <a:moveTo>
                    <a:pt x="84846" y="35560"/>
                  </a:moveTo>
                  <a:lnTo>
                    <a:pt x="84846" y="35560"/>
                  </a:lnTo>
                  <a:cubicBezTo>
                    <a:pt x="84846" y="35560"/>
                    <a:pt x="84846" y="35560"/>
                    <a:pt x="84846" y="35560"/>
                  </a:cubicBezTo>
                  <a:cubicBezTo>
                    <a:pt x="84846" y="35560"/>
                    <a:pt x="84846" y="35560"/>
                    <a:pt x="84846" y="35560"/>
                  </a:cubicBezTo>
                  <a:close/>
                  <a:moveTo>
                    <a:pt x="74464" y="50515"/>
                  </a:moveTo>
                  <a:cubicBezTo>
                    <a:pt x="74368" y="50515"/>
                    <a:pt x="74368" y="50610"/>
                    <a:pt x="74464" y="50515"/>
                  </a:cubicBezTo>
                  <a:lnTo>
                    <a:pt x="74464" y="50515"/>
                  </a:lnTo>
                  <a:lnTo>
                    <a:pt x="74464" y="50515"/>
                  </a:lnTo>
                  <a:cubicBezTo>
                    <a:pt x="74368" y="50610"/>
                    <a:pt x="74368" y="50515"/>
                    <a:pt x="74464" y="50515"/>
                  </a:cubicBezTo>
                  <a:cubicBezTo>
                    <a:pt x="74368" y="50515"/>
                    <a:pt x="74368" y="50515"/>
                    <a:pt x="74464" y="50515"/>
                  </a:cubicBezTo>
                  <a:close/>
                  <a:moveTo>
                    <a:pt x="56366" y="66040"/>
                  </a:moveTo>
                  <a:cubicBezTo>
                    <a:pt x="56366" y="66040"/>
                    <a:pt x="56366" y="66040"/>
                    <a:pt x="56366" y="66040"/>
                  </a:cubicBezTo>
                  <a:cubicBezTo>
                    <a:pt x="56366" y="66040"/>
                    <a:pt x="56271" y="66136"/>
                    <a:pt x="56366" y="66040"/>
                  </a:cubicBezTo>
                  <a:cubicBezTo>
                    <a:pt x="56271" y="66136"/>
                    <a:pt x="56271" y="66040"/>
                    <a:pt x="56366" y="66040"/>
                  </a:cubicBezTo>
                  <a:cubicBezTo>
                    <a:pt x="56366" y="66040"/>
                    <a:pt x="56366" y="66040"/>
                    <a:pt x="56366" y="66040"/>
                  </a:cubicBezTo>
                  <a:lnTo>
                    <a:pt x="56366" y="66040"/>
                  </a:lnTo>
                  <a:close/>
                  <a:moveTo>
                    <a:pt x="18742" y="139097"/>
                  </a:moveTo>
                  <a:lnTo>
                    <a:pt x="18742" y="139097"/>
                  </a:lnTo>
                  <a:lnTo>
                    <a:pt x="18742" y="139097"/>
                  </a:lnTo>
                  <a:lnTo>
                    <a:pt x="18742" y="139097"/>
                  </a:lnTo>
                  <a:close/>
                  <a:moveTo>
                    <a:pt x="62748" y="145574"/>
                  </a:moveTo>
                  <a:cubicBezTo>
                    <a:pt x="62748" y="145574"/>
                    <a:pt x="62843" y="145669"/>
                    <a:pt x="62843" y="145669"/>
                  </a:cubicBezTo>
                  <a:cubicBezTo>
                    <a:pt x="62843" y="145669"/>
                    <a:pt x="62843" y="145574"/>
                    <a:pt x="62843" y="145574"/>
                  </a:cubicBezTo>
                  <a:cubicBezTo>
                    <a:pt x="62843" y="145574"/>
                    <a:pt x="62843" y="145669"/>
                    <a:pt x="62843" y="145669"/>
                  </a:cubicBezTo>
                  <a:cubicBezTo>
                    <a:pt x="62843" y="145669"/>
                    <a:pt x="62843" y="145669"/>
                    <a:pt x="62843" y="145669"/>
                  </a:cubicBezTo>
                  <a:cubicBezTo>
                    <a:pt x="62843" y="145669"/>
                    <a:pt x="62748" y="145765"/>
                    <a:pt x="62748" y="145765"/>
                  </a:cubicBezTo>
                  <a:cubicBezTo>
                    <a:pt x="62748" y="145669"/>
                    <a:pt x="62748" y="145574"/>
                    <a:pt x="62748" y="145574"/>
                  </a:cubicBezTo>
                  <a:close/>
                  <a:moveTo>
                    <a:pt x="101229" y="122714"/>
                  </a:moveTo>
                  <a:lnTo>
                    <a:pt x="101229" y="122714"/>
                  </a:lnTo>
                  <a:lnTo>
                    <a:pt x="101229" y="122714"/>
                  </a:lnTo>
                  <a:lnTo>
                    <a:pt x="101229" y="122714"/>
                  </a:lnTo>
                  <a:close/>
                  <a:moveTo>
                    <a:pt x="143425" y="84614"/>
                  </a:moveTo>
                  <a:cubicBezTo>
                    <a:pt x="143329" y="84423"/>
                    <a:pt x="143234" y="84328"/>
                    <a:pt x="143139" y="84138"/>
                  </a:cubicBezTo>
                  <a:cubicBezTo>
                    <a:pt x="143234" y="84043"/>
                    <a:pt x="143329" y="84043"/>
                    <a:pt x="143425" y="83947"/>
                  </a:cubicBezTo>
                  <a:cubicBezTo>
                    <a:pt x="143425" y="84138"/>
                    <a:pt x="143425" y="84423"/>
                    <a:pt x="143425" y="84614"/>
                  </a:cubicBezTo>
                  <a:close/>
                  <a:moveTo>
                    <a:pt x="115897" y="20701"/>
                  </a:moveTo>
                  <a:cubicBezTo>
                    <a:pt x="115897" y="20701"/>
                    <a:pt x="115993" y="20701"/>
                    <a:pt x="115897" y="20701"/>
                  </a:cubicBezTo>
                  <a:cubicBezTo>
                    <a:pt x="115993" y="20701"/>
                    <a:pt x="115993" y="20701"/>
                    <a:pt x="115993" y="20797"/>
                  </a:cubicBezTo>
                  <a:cubicBezTo>
                    <a:pt x="115897" y="20797"/>
                    <a:pt x="115897" y="20701"/>
                    <a:pt x="115897" y="20701"/>
                  </a:cubicBezTo>
                  <a:close/>
                  <a:moveTo>
                    <a:pt x="51794" y="45276"/>
                  </a:moveTo>
                  <a:cubicBezTo>
                    <a:pt x="51794" y="45276"/>
                    <a:pt x="51794" y="45371"/>
                    <a:pt x="51794" y="45276"/>
                  </a:cubicBezTo>
                  <a:cubicBezTo>
                    <a:pt x="51794" y="45371"/>
                    <a:pt x="51794" y="45371"/>
                    <a:pt x="51794" y="45276"/>
                  </a:cubicBezTo>
                  <a:cubicBezTo>
                    <a:pt x="51794" y="45371"/>
                    <a:pt x="51794" y="45276"/>
                    <a:pt x="51794" y="45276"/>
                  </a:cubicBezTo>
                  <a:close/>
                  <a:moveTo>
                    <a:pt x="51794" y="45371"/>
                  </a:moveTo>
                  <a:cubicBezTo>
                    <a:pt x="51794" y="45371"/>
                    <a:pt x="51794" y="45467"/>
                    <a:pt x="51794" y="45467"/>
                  </a:cubicBezTo>
                  <a:cubicBezTo>
                    <a:pt x="51794" y="45467"/>
                    <a:pt x="51699" y="45371"/>
                    <a:pt x="51699" y="45371"/>
                  </a:cubicBezTo>
                  <a:cubicBezTo>
                    <a:pt x="51794" y="45371"/>
                    <a:pt x="51794" y="45371"/>
                    <a:pt x="51794" y="45371"/>
                  </a:cubicBezTo>
                  <a:close/>
                  <a:moveTo>
                    <a:pt x="49794" y="79852"/>
                  </a:moveTo>
                  <a:cubicBezTo>
                    <a:pt x="49794" y="79852"/>
                    <a:pt x="49889" y="79852"/>
                    <a:pt x="49889" y="79852"/>
                  </a:cubicBezTo>
                  <a:cubicBezTo>
                    <a:pt x="49889" y="79947"/>
                    <a:pt x="49794" y="79947"/>
                    <a:pt x="49794" y="79852"/>
                  </a:cubicBezTo>
                  <a:cubicBezTo>
                    <a:pt x="49794" y="79947"/>
                    <a:pt x="49794" y="79947"/>
                    <a:pt x="49794" y="79852"/>
                  </a:cubicBezTo>
                  <a:close/>
                  <a:moveTo>
                    <a:pt x="90847" y="18891"/>
                  </a:moveTo>
                  <a:cubicBezTo>
                    <a:pt x="90847" y="18796"/>
                    <a:pt x="90847" y="18796"/>
                    <a:pt x="90847" y="18891"/>
                  </a:cubicBezTo>
                  <a:lnTo>
                    <a:pt x="90847" y="18891"/>
                  </a:lnTo>
                  <a:cubicBezTo>
                    <a:pt x="90847" y="18796"/>
                    <a:pt x="90847" y="18891"/>
                    <a:pt x="90847" y="18891"/>
                  </a:cubicBezTo>
                  <a:cubicBezTo>
                    <a:pt x="90847" y="18891"/>
                    <a:pt x="90847" y="18891"/>
                    <a:pt x="90847" y="18891"/>
                  </a:cubicBezTo>
                  <a:close/>
                  <a:moveTo>
                    <a:pt x="86656" y="26607"/>
                  </a:moveTo>
                  <a:cubicBezTo>
                    <a:pt x="86751" y="27083"/>
                    <a:pt x="87037" y="27369"/>
                    <a:pt x="87322" y="27560"/>
                  </a:cubicBezTo>
                  <a:lnTo>
                    <a:pt x="87322" y="27560"/>
                  </a:lnTo>
                  <a:lnTo>
                    <a:pt x="87322" y="27560"/>
                  </a:lnTo>
                  <a:cubicBezTo>
                    <a:pt x="87037" y="27273"/>
                    <a:pt x="86846" y="26893"/>
                    <a:pt x="86656" y="26607"/>
                  </a:cubicBezTo>
                  <a:lnTo>
                    <a:pt x="86656" y="26607"/>
                  </a:lnTo>
                  <a:close/>
                  <a:moveTo>
                    <a:pt x="60081" y="36513"/>
                  </a:moveTo>
                  <a:lnTo>
                    <a:pt x="60081" y="36513"/>
                  </a:lnTo>
                  <a:lnTo>
                    <a:pt x="60081" y="36513"/>
                  </a:lnTo>
                  <a:lnTo>
                    <a:pt x="60081" y="36513"/>
                  </a:lnTo>
                  <a:cubicBezTo>
                    <a:pt x="60081" y="36418"/>
                    <a:pt x="60081" y="36418"/>
                    <a:pt x="60081" y="36322"/>
                  </a:cubicBezTo>
                  <a:cubicBezTo>
                    <a:pt x="60081" y="36322"/>
                    <a:pt x="60176" y="36418"/>
                    <a:pt x="60176" y="36418"/>
                  </a:cubicBezTo>
                  <a:cubicBezTo>
                    <a:pt x="60176" y="36513"/>
                    <a:pt x="60176" y="36513"/>
                    <a:pt x="60081" y="36513"/>
                  </a:cubicBezTo>
                  <a:close/>
                  <a:moveTo>
                    <a:pt x="73225" y="152527"/>
                  </a:moveTo>
                  <a:cubicBezTo>
                    <a:pt x="73416" y="152527"/>
                    <a:pt x="73511" y="152527"/>
                    <a:pt x="73797" y="152432"/>
                  </a:cubicBezTo>
                  <a:cubicBezTo>
                    <a:pt x="73797" y="152527"/>
                    <a:pt x="73797" y="152527"/>
                    <a:pt x="73797" y="152623"/>
                  </a:cubicBezTo>
                  <a:cubicBezTo>
                    <a:pt x="73606" y="152623"/>
                    <a:pt x="73416" y="152623"/>
                    <a:pt x="73225" y="152527"/>
                  </a:cubicBezTo>
                  <a:close/>
                  <a:moveTo>
                    <a:pt x="113326" y="130239"/>
                  </a:moveTo>
                  <a:cubicBezTo>
                    <a:pt x="113326" y="130239"/>
                    <a:pt x="113326" y="130239"/>
                    <a:pt x="113326" y="130239"/>
                  </a:cubicBezTo>
                  <a:cubicBezTo>
                    <a:pt x="113421" y="130239"/>
                    <a:pt x="113326" y="130334"/>
                    <a:pt x="113326" y="130239"/>
                  </a:cubicBezTo>
                  <a:cubicBezTo>
                    <a:pt x="113326" y="130239"/>
                    <a:pt x="113326" y="130239"/>
                    <a:pt x="113326" y="130239"/>
                  </a:cubicBezTo>
                  <a:close/>
                  <a:moveTo>
                    <a:pt x="147901" y="56230"/>
                  </a:moveTo>
                  <a:cubicBezTo>
                    <a:pt x="147901" y="56230"/>
                    <a:pt x="147901" y="56230"/>
                    <a:pt x="147901" y="56230"/>
                  </a:cubicBezTo>
                  <a:cubicBezTo>
                    <a:pt x="147997" y="55753"/>
                    <a:pt x="148092" y="55277"/>
                    <a:pt x="148187" y="54801"/>
                  </a:cubicBezTo>
                  <a:lnTo>
                    <a:pt x="148187" y="54801"/>
                  </a:lnTo>
                  <a:cubicBezTo>
                    <a:pt x="147901" y="55182"/>
                    <a:pt x="147806" y="55753"/>
                    <a:pt x="147901" y="56230"/>
                  </a:cubicBezTo>
                  <a:close/>
                  <a:moveTo>
                    <a:pt x="26267" y="75375"/>
                  </a:moveTo>
                  <a:cubicBezTo>
                    <a:pt x="26267" y="75375"/>
                    <a:pt x="26267" y="75375"/>
                    <a:pt x="26267" y="75375"/>
                  </a:cubicBezTo>
                  <a:cubicBezTo>
                    <a:pt x="26267" y="75375"/>
                    <a:pt x="26267" y="75375"/>
                    <a:pt x="26267" y="75375"/>
                  </a:cubicBezTo>
                  <a:lnTo>
                    <a:pt x="26267" y="75375"/>
                  </a:lnTo>
                  <a:lnTo>
                    <a:pt x="26267" y="75375"/>
                  </a:lnTo>
                  <a:close/>
                  <a:moveTo>
                    <a:pt x="45889" y="160338"/>
                  </a:moveTo>
                  <a:cubicBezTo>
                    <a:pt x="45889" y="160338"/>
                    <a:pt x="45984" y="160433"/>
                    <a:pt x="45984" y="160433"/>
                  </a:cubicBezTo>
                  <a:cubicBezTo>
                    <a:pt x="45889" y="160433"/>
                    <a:pt x="45793" y="160433"/>
                    <a:pt x="45793" y="160528"/>
                  </a:cubicBezTo>
                  <a:cubicBezTo>
                    <a:pt x="45793" y="160433"/>
                    <a:pt x="45793" y="160433"/>
                    <a:pt x="45889" y="160338"/>
                  </a:cubicBezTo>
                  <a:close/>
                  <a:moveTo>
                    <a:pt x="63319" y="162719"/>
                  </a:moveTo>
                  <a:cubicBezTo>
                    <a:pt x="63319" y="162719"/>
                    <a:pt x="63319" y="162719"/>
                    <a:pt x="63319" y="162719"/>
                  </a:cubicBezTo>
                  <a:cubicBezTo>
                    <a:pt x="63319" y="162719"/>
                    <a:pt x="63319" y="162719"/>
                    <a:pt x="63319" y="162719"/>
                  </a:cubicBezTo>
                  <a:cubicBezTo>
                    <a:pt x="63319" y="162719"/>
                    <a:pt x="63319" y="162719"/>
                    <a:pt x="63319" y="162719"/>
                  </a:cubicBezTo>
                  <a:close/>
                  <a:moveTo>
                    <a:pt x="18647" y="80518"/>
                  </a:moveTo>
                  <a:cubicBezTo>
                    <a:pt x="18647" y="80518"/>
                    <a:pt x="18647" y="80614"/>
                    <a:pt x="18647" y="80518"/>
                  </a:cubicBezTo>
                  <a:cubicBezTo>
                    <a:pt x="18647" y="80614"/>
                    <a:pt x="18647" y="80614"/>
                    <a:pt x="18647" y="80518"/>
                  </a:cubicBezTo>
                  <a:cubicBezTo>
                    <a:pt x="18647" y="80518"/>
                    <a:pt x="18647" y="80518"/>
                    <a:pt x="18647" y="80518"/>
                  </a:cubicBezTo>
                  <a:close/>
                  <a:moveTo>
                    <a:pt x="8932" y="141002"/>
                  </a:moveTo>
                  <a:cubicBezTo>
                    <a:pt x="8932" y="141002"/>
                    <a:pt x="8932" y="141002"/>
                    <a:pt x="8932" y="141002"/>
                  </a:cubicBezTo>
                  <a:cubicBezTo>
                    <a:pt x="8932" y="141002"/>
                    <a:pt x="8932" y="141002"/>
                    <a:pt x="8932" y="141002"/>
                  </a:cubicBezTo>
                  <a:cubicBezTo>
                    <a:pt x="8932" y="141002"/>
                    <a:pt x="8932" y="141002"/>
                    <a:pt x="8932" y="141002"/>
                  </a:cubicBezTo>
                  <a:close/>
                  <a:moveTo>
                    <a:pt x="15599" y="155480"/>
                  </a:moveTo>
                  <a:lnTo>
                    <a:pt x="15599" y="155480"/>
                  </a:lnTo>
                  <a:lnTo>
                    <a:pt x="15599" y="155480"/>
                  </a:lnTo>
                  <a:lnTo>
                    <a:pt x="15599" y="155480"/>
                  </a:lnTo>
                  <a:close/>
                  <a:moveTo>
                    <a:pt x="45412" y="177483"/>
                  </a:moveTo>
                  <a:cubicBezTo>
                    <a:pt x="45508" y="177102"/>
                    <a:pt x="45508" y="176816"/>
                    <a:pt x="45603" y="176435"/>
                  </a:cubicBezTo>
                  <a:lnTo>
                    <a:pt x="45603" y="176435"/>
                  </a:lnTo>
                  <a:cubicBezTo>
                    <a:pt x="45317" y="176816"/>
                    <a:pt x="45412" y="177197"/>
                    <a:pt x="45412" y="177483"/>
                  </a:cubicBezTo>
                  <a:lnTo>
                    <a:pt x="45412" y="177483"/>
                  </a:lnTo>
                  <a:close/>
                  <a:moveTo>
                    <a:pt x="151902" y="55086"/>
                  </a:moveTo>
                  <a:lnTo>
                    <a:pt x="151902" y="55086"/>
                  </a:lnTo>
                  <a:cubicBezTo>
                    <a:pt x="151902" y="55086"/>
                    <a:pt x="151902" y="55086"/>
                    <a:pt x="151902" y="55086"/>
                  </a:cubicBezTo>
                  <a:cubicBezTo>
                    <a:pt x="151902" y="55086"/>
                    <a:pt x="151902" y="54992"/>
                    <a:pt x="151902" y="55086"/>
                  </a:cubicBezTo>
                  <a:cubicBezTo>
                    <a:pt x="151902" y="55086"/>
                    <a:pt x="151997" y="55182"/>
                    <a:pt x="151997" y="55182"/>
                  </a:cubicBezTo>
                  <a:cubicBezTo>
                    <a:pt x="151902" y="55086"/>
                    <a:pt x="151902" y="55086"/>
                    <a:pt x="151902" y="55086"/>
                  </a:cubicBezTo>
                  <a:close/>
                  <a:moveTo>
                    <a:pt x="137138" y="117380"/>
                  </a:moveTo>
                  <a:cubicBezTo>
                    <a:pt x="137138" y="117380"/>
                    <a:pt x="137138" y="117380"/>
                    <a:pt x="137138" y="117380"/>
                  </a:cubicBezTo>
                  <a:cubicBezTo>
                    <a:pt x="137138" y="117380"/>
                    <a:pt x="137138" y="117380"/>
                    <a:pt x="137138" y="117380"/>
                  </a:cubicBezTo>
                  <a:lnTo>
                    <a:pt x="137138" y="117380"/>
                  </a:lnTo>
                  <a:cubicBezTo>
                    <a:pt x="137138" y="117476"/>
                    <a:pt x="137233" y="117570"/>
                    <a:pt x="137233" y="117666"/>
                  </a:cubicBezTo>
                  <a:cubicBezTo>
                    <a:pt x="137138" y="117666"/>
                    <a:pt x="137043" y="117666"/>
                    <a:pt x="136948" y="117761"/>
                  </a:cubicBezTo>
                  <a:cubicBezTo>
                    <a:pt x="137043" y="117570"/>
                    <a:pt x="137043" y="117476"/>
                    <a:pt x="137138" y="117380"/>
                  </a:cubicBezTo>
                  <a:close/>
                  <a:moveTo>
                    <a:pt x="41221" y="36703"/>
                  </a:moveTo>
                  <a:cubicBezTo>
                    <a:pt x="41221" y="36703"/>
                    <a:pt x="41126" y="36703"/>
                    <a:pt x="41221" y="36703"/>
                  </a:cubicBezTo>
                  <a:cubicBezTo>
                    <a:pt x="41126" y="36703"/>
                    <a:pt x="41126" y="36703"/>
                    <a:pt x="41221" y="36703"/>
                  </a:cubicBezTo>
                  <a:cubicBezTo>
                    <a:pt x="41126" y="36608"/>
                    <a:pt x="41126" y="36703"/>
                    <a:pt x="41221" y="36703"/>
                  </a:cubicBezTo>
                  <a:close/>
                  <a:moveTo>
                    <a:pt x="1883" y="109379"/>
                  </a:moveTo>
                  <a:cubicBezTo>
                    <a:pt x="1883" y="109379"/>
                    <a:pt x="1788" y="109379"/>
                    <a:pt x="1883" y="109379"/>
                  </a:cubicBezTo>
                  <a:cubicBezTo>
                    <a:pt x="1883" y="109379"/>
                    <a:pt x="1502" y="109284"/>
                    <a:pt x="1407" y="109284"/>
                  </a:cubicBezTo>
                  <a:cubicBezTo>
                    <a:pt x="1502" y="109379"/>
                    <a:pt x="1693" y="109379"/>
                    <a:pt x="1883" y="109379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9A5D374-87C4-4CCC-83B3-F46CF1D1D2ED}"/>
                </a:ext>
              </a:extLst>
            </p:cNvPr>
            <p:cNvSpPr/>
            <p:nvPr/>
          </p:nvSpPr>
          <p:spPr>
            <a:xfrm>
              <a:off x="4223337" y="5579517"/>
              <a:ext cx="177521" cy="163980"/>
            </a:xfrm>
            <a:custGeom>
              <a:avLst/>
              <a:gdLst>
                <a:gd name="connsiteX0" fmla="*/ 23764 w 177521"/>
                <a:gd name="connsiteY0" fmla="*/ 111383 h 163980"/>
                <a:gd name="connsiteX1" fmla="*/ 23764 w 177521"/>
                <a:gd name="connsiteY1" fmla="*/ 111383 h 163980"/>
                <a:gd name="connsiteX2" fmla="*/ 23764 w 177521"/>
                <a:gd name="connsiteY2" fmla="*/ 111383 h 163980"/>
                <a:gd name="connsiteX3" fmla="*/ 30622 w 177521"/>
                <a:gd name="connsiteY3" fmla="*/ 119575 h 163980"/>
                <a:gd name="connsiteX4" fmla="*/ 40909 w 177521"/>
                <a:gd name="connsiteY4" fmla="*/ 129957 h 163980"/>
                <a:gd name="connsiteX5" fmla="*/ 40909 w 177521"/>
                <a:gd name="connsiteY5" fmla="*/ 129957 h 163980"/>
                <a:gd name="connsiteX6" fmla="*/ 40909 w 177521"/>
                <a:gd name="connsiteY6" fmla="*/ 129957 h 163980"/>
                <a:gd name="connsiteX7" fmla="*/ 48148 w 177521"/>
                <a:gd name="connsiteY7" fmla="*/ 136244 h 163980"/>
                <a:gd name="connsiteX8" fmla="*/ 48148 w 177521"/>
                <a:gd name="connsiteY8" fmla="*/ 136244 h 163980"/>
                <a:gd name="connsiteX9" fmla="*/ 50434 w 177521"/>
                <a:gd name="connsiteY9" fmla="*/ 137863 h 163980"/>
                <a:gd name="connsiteX10" fmla="*/ 57102 w 177521"/>
                <a:gd name="connsiteY10" fmla="*/ 142816 h 163980"/>
                <a:gd name="connsiteX11" fmla="*/ 57102 w 177521"/>
                <a:gd name="connsiteY11" fmla="*/ 142816 h 163980"/>
                <a:gd name="connsiteX12" fmla="*/ 67960 w 177521"/>
                <a:gd name="connsiteY12" fmla="*/ 149769 h 163980"/>
                <a:gd name="connsiteX13" fmla="*/ 67960 w 177521"/>
                <a:gd name="connsiteY13" fmla="*/ 149769 h 163980"/>
                <a:gd name="connsiteX14" fmla="*/ 73389 w 177521"/>
                <a:gd name="connsiteY14" fmla="*/ 152722 h 163980"/>
                <a:gd name="connsiteX15" fmla="*/ 73389 w 177521"/>
                <a:gd name="connsiteY15" fmla="*/ 152722 h 163980"/>
                <a:gd name="connsiteX16" fmla="*/ 75771 w 177521"/>
                <a:gd name="connsiteY16" fmla="*/ 154056 h 163980"/>
                <a:gd name="connsiteX17" fmla="*/ 75771 w 177521"/>
                <a:gd name="connsiteY17" fmla="*/ 154056 h 163980"/>
                <a:gd name="connsiteX18" fmla="*/ 75771 w 177521"/>
                <a:gd name="connsiteY18" fmla="*/ 154056 h 163980"/>
                <a:gd name="connsiteX19" fmla="*/ 80057 w 177521"/>
                <a:gd name="connsiteY19" fmla="*/ 155770 h 163980"/>
                <a:gd name="connsiteX20" fmla="*/ 80057 w 177521"/>
                <a:gd name="connsiteY20" fmla="*/ 155770 h 163980"/>
                <a:gd name="connsiteX21" fmla="*/ 87201 w 177521"/>
                <a:gd name="connsiteY21" fmla="*/ 158723 h 163980"/>
                <a:gd name="connsiteX22" fmla="*/ 91868 w 177521"/>
                <a:gd name="connsiteY22" fmla="*/ 160247 h 163980"/>
                <a:gd name="connsiteX23" fmla="*/ 91868 w 177521"/>
                <a:gd name="connsiteY23" fmla="*/ 160247 h 163980"/>
                <a:gd name="connsiteX24" fmla="*/ 91868 w 177521"/>
                <a:gd name="connsiteY24" fmla="*/ 160247 h 163980"/>
                <a:gd name="connsiteX25" fmla="*/ 95297 w 177521"/>
                <a:gd name="connsiteY25" fmla="*/ 161199 h 163980"/>
                <a:gd name="connsiteX26" fmla="*/ 107870 w 177521"/>
                <a:gd name="connsiteY26" fmla="*/ 163390 h 163980"/>
                <a:gd name="connsiteX27" fmla="*/ 107870 w 177521"/>
                <a:gd name="connsiteY27" fmla="*/ 163390 h 163980"/>
                <a:gd name="connsiteX28" fmla="*/ 123396 w 177521"/>
                <a:gd name="connsiteY28" fmla="*/ 163009 h 163980"/>
                <a:gd name="connsiteX29" fmla="*/ 123396 w 177521"/>
                <a:gd name="connsiteY29" fmla="*/ 163009 h 163980"/>
                <a:gd name="connsiteX30" fmla="*/ 141017 w 177521"/>
                <a:gd name="connsiteY30" fmla="*/ 158437 h 163980"/>
                <a:gd name="connsiteX31" fmla="*/ 153780 w 177521"/>
                <a:gd name="connsiteY31" fmla="*/ 151484 h 163980"/>
                <a:gd name="connsiteX32" fmla="*/ 159114 w 177521"/>
                <a:gd name="connsiteY32" fmla="*/ 147864 h 163980"/>
                <a:gd name="connsiteX33" fmla="*/ 157495 w 177521"/>
                <a:gd name="connsiteY33" fmla="*/ 147579 h 163980"/>
                <a:gd name="connsiteX34" fmla="*/ 157495 w 177521"/>
                <a:gd name="connsiteY34" fmla="*/ 147579 h 163980"/>
                <a:gd name="connsiteX35" fmla="*/ 159114 w 177521"/>
                <a:gd name="connsiteY35" fmla="*/ 147864 h 163980"/>
                <a:gd name="connsiteX36" fmla="*/ 165496 w 177521"/>
                <a:gd name="connsiteY36" fmla="*/ 140625 h 163980"/>
                <a:gd name="connsiteX37" fmla="*/ 165496 w 177521"/>
                <a:gd name="connsiteY37" fmla="*/ 140625 h 163980"/>
                <a:gd name="connsiteX38" fmla="*/ 165496 w 177521"/>
                <a:gd name="connsiteY38" fmla="*/ 140625 h 163980"/>
                <a:gd name="connsiteX39" fmla="*/ 170735 w 177521"/>
                <a:gd name="connsiteY39" fmla="*/ 132243 h 163980"/>
                <a:gd name="connsiteX40" fmla="*/ 176355 w 177521"/>
                <a:gd name="connsiteY40" fmla="*/ 119004 h 163980"/>
                <a:gd name="connsiteX41" fmla="*/ 177021 w 177521"/>
                <a:gd name="connsiteY41" fmla="*/ 110622 h 163980"/>
                <a:gd name="connsiteX42" fmla="*/ 177021 w 177521"/>
                <a:gd name="connsiteY42" fmla="*/ 106145 h 163980"/>
                <a:gd name="connsiteX43" fmla="*/ 177021 w 177521"/>
                <a:gd name="connsiteY43" fmla="*/ 106145 h 163980"/>
                <a:gd name="connsiteX44" fmla="*/ 170068 w 177521"/>
                <a:gd name="connsiteY44" fmla="*/ 81856 h 163980"/>
                <a:gd name="connsiteX45" fmla="*/ 170068 w 177521"/>
                <a:gd name="connsiteY45" fmla="*/ 81856 h 163980"/>
                <a:gd name="connsiteX46" fmla="*/ 169592 w 177521"/>
                <a:gd name="connsiteY46" fmla="*/ 81094 h 163980"/>
                <a:gd name="connsiteX47" fmla="*/ 164258 w 177521"/>
                <a:gd name="connsiteY47" fmla="*/ 71569 h 163980"/>
                <a:gd name="connsiteX48" fmla="*/ 159591 w 177521"/>
                <a:gd name="connsiteY48" fmla="*/ 66426 h 163980"/>
                <a:gd name="connsiteX49" fmla="*/ 159591 w 177521"/>
                <a:gd name="connsiteY49" fmla="*/ 66426 h 163980"/>
                <a:gd name="connsiteX50" fmla="*/ 158924 w 177521"/>
                <a:gd name="connsiteY50" fmla="*/ 65663 h 163980"/>
                <a:gd name="connsiteX51" fmla="*/ 151971 w 177521"/>
                <a:gd name="connsiteY51" fmla="*/ 57377 h 163980"/>
                <a:gd name="connsiteX52" fmla="*/ 148923 w 177521"/>
                <a:gd name="connsiteY52" fmla="*/ 53567 h 163980"/>
                <a:gd name="connsiteX53" fmla="*/ 148923 w 177521"/>
                <a:gd name="connsiteY53" fmla="*/ 53567 h 163980"/>
                <a:gd name="connsiteX54" fmla="*/ 136159 w 177521"/>
                <a:gd name="connsiteY54" fmla="*/ 41089 h 163980"/>
                <a:gd name="connsiteX55" fmla="*/ 136159 w 177521"/>
                <a:gd name="connsiteY55" fmla="*/ 41089 h 163980"/>
                <a:gd name="connsiteX56" fmla="*/ 127396 w 177521"/>
                <a:gd name="connsiteY56" fmla="*/ 33279 h 163980"/>
                <a:gd name="connsiteX57" fmla="*/ 124158 w 177521"/>
                <a:gd name="connsiteY57" fmla="*/ 30611 h 163980"/>
                <a:gd name="connsiteX58" fmla="*/ 123300 w 177521"/>
                <a:gd name="connsiteY58" fmla="*/ 29659 h 163980"/>
                <a:gd name="connsiteX59" fmla="*/ 123300 w 177521"/>
                <a:gd name="connsiteY59" fmla="*/ 29659 h 163980"/>
                <a:gd name="connsiteX60" fmla="*/ 114252 w 177521"/>
                <a:gd name="connsiteY60" fmla="*/ 22896 h 163980"/>
                <a:gd name="connsiteX61" fmla="*/ 114252 w 177521"/>
                <a:gd name="connsiteY61" fmla="*/ 22896 h 163980"/>
                <a:gd name="connsiteX62" fmla="*/ 105012 w 177521"/>
                <a:gd name="connsiteY62" fmla="*/ 16800 h 163980"/>
                <a:gd name="connsiteX63" fmla="*/ 96535 w 177521"/>
                <a:gd name="connsiteY63" fmla="*/ 12800 h 163980"/>
                <a:gd name="connsiteX64" fmla="*/ 96535 w 177521"/>
                <a:gd name="connsiteY64" fmla="*/ 12800 h 163980"/>
                <a:gd name="connsiteX65" fmla="*/ 92249 w 177521"/>
                <a:gd name="connsiteY65" fmla="*/ 9562 h 163980"/>
                <a:gd name="connsiteX66" fmla="*/ 92249 w 177521"/>
                <a:gd name="connsiteY66" fmla="*/ 9562 h 163980"/>
                <a:gd name="connsiteX67" fmla="*/ 92249 w 177521"/>
                <a:gd name="connsiteY67" fmla="*/ 9562 h 163980"/>
                <a:gd name="connsiteX68" fmla="*/ 87963 w 177521"/>
                <a:gd name="connsiteY68" fmla="*/ 7656 h 163980"/>
                <a:gd name="connsiteX69" fmla="*/ 81867 w 177521"/>
                <a:gd name="connsiteY69" fmla="*/ 5371 h 163980"/>
                <a:gd name="connsiteX70" fmla="*/ 75675 w 177521"/>
                <a:gd name="connsiteY70" fmla="*/ 3656 h 163980"/>
                <a:gd name="connsiteX71" fmla="*/ 75675 w 177521"/>
                <a:gd name="connsiteY71" fmla="*/ 3656 h 163980"/>
                <a:gd name="connsiteX72" fmla="*/ 75675 w 177521"/>
                <a:gd name="connsiteY72" fmla="*/ 3656 h 163980"/>
                <a:gd name="connsiteX73" fmla="*/ 74437 w 177521"/>
                <a:gd name="connsiteY73" fmla="*/ 3942 h 163980"/>
                <a:gd name="connsiteX74" fmla="*/ 59007 w 177521"/>
                <a:gd name="connsiteY74" fmla="*/ 608 h 163980"/>
                <a:gd name="connsiteX75" fmla="*/ 59007 w 177521"/>
                <a:gd name="connsiteY75" fmla="*/ 608 h 163980"/>
                <a:gd name="connsiteX76" fmla="*/ 59007 w 177521"/>
                <a:gd name="connsiteY76" fmla="*/ 608 h 163980"/>
                <a:gd name="connsiteX77" fmla="*/ 56530 w 177521"/>
                <a:gd name="connsiteY77" fmla="*/ 322 h 163980"/>
                <a:gd name="connsiteX78" fmla="*/ 56530 w 177521"/>
                <a:gd name="connsiteY78" fmla="*/ 322 h 163980"/>
                <a:gd name="connsiteX79" fmla="*/ 54625 w 177521"/>
                <a:gd name="connsiteY79" fmla="*/ 227 h 163980"/>
                <a:gd name="connsiteX80" fmla="*/ 54625 w 177521"/>
                <a:gd name="connsiteY80" fmla="*/ 227 h 163980"/>
                <a:gd name="connsiteX81" fmla="*/ 43767 w 177521"/>
                <a:gd name="connsiteY81" fmla="*/ 3179 h 163980"/>
                <a:gd name="connsiteX82" fmla="*/ 43767 w 177521"/>
                <a:gd name="connsiteY82" fmla="*/ 3179 h 163980"/>
                <a:gd name="connsiteX83" fmla="*/ 38242 w 177521"/>
                <a:gd name="connsiteY83" fmla="*/ 6514 h 163980"/>
                <a:gd name="connsiteX84" fmla="*/ 29955 w 177521"/>
                <a:gd name="connsiteY84" fmla="*/ 10323 h 163980"/>
                <a:gd name="connsiteX85" fmla="*/ 20049 w 177521"/>
                <a:gd name="connsiteY85" fmla="*/ 17277 h 163980"/>
                <a:gd name="connsiteX86" fmla="*/ 19954 w 177521"/>
                <a:gd name="connsiteY86" fmla="*/ 17277 h 163980"/>
                <a:gd name="connsiteX87" fmla="*/ 19954 w 177521"/>
                <a:gd name="connsiteY87" fmla="*/ 17277 h 163980"/>
                <a:gd name="connsiteX88" fmla="*/ 16906 w 177521"/>
                <a:gd name="connsiteY88" fmla="*/ 19563 h 163980"/>
                <a:gd name="connsiteX89" fmla="*/ 13096 w 177521"/>
                <a:gd name="connsiteY89" fmla="*/ 23372 h 163980"/>
                <a:gd name="connsiteX90" fmla="*/ 13096 w 177521"/>
                <a:gd name="connsiteY90" fmla="*/ 23372 h 163980"/>
                <a:gd name="connsiteX91" fmla="*/ 9667 w 177521"/>
                <a:gd name="connsiteY91" fmla="*/ 27563 h 163980"/>
                <a:gd name="connsiteX92" fmla="*/ 3857 w 177521"/>
                <a:gd name="connsiteY92" fmla="*/ 37755 h 163980"/>
                <a:gd name="connsiteX93" fmla="*/ 2714 w 177521"/>
                <a:gd name="connsiteY93" fmla="*/ 40518 h 163980"/>
                <a:gd name="connsiteX94" fmla="*/ 2714 w 177521"/>
                <a:gd name="connsiteY94" fmla="*/ 40518 h 163980"/>
                <a:gd name="connsiteX95" fmla="*/ 428 w 177521"/>
                <a:gd name="connsiteY95" fmla="*/ 51281 h 163980"/>
                <a:gd name="connsiteX96" fmla="*/ 428 w 177521"/>
                <a:gd name="connsiteY96" fmla="*/ 54139 h 163980"/>
                <a:gd name="connsiteX97" fmla="*/ 428 w 177521"/>
                <a:gd name="connsiteY97" fmla="*/ 54139 h 163980"/>
                <a:gd name="connsiteX98" fmla="*/ 2142 w 177521"/>
                <a:gd name="connsiteY98" fmla="*/ 65854 h 163980"/>
                <a:gd name="connsiteX99" fmla="*/ 2142 w 177521"/>
                <a:gd name="connsiteY99" fmla="*/ 65854 h 163980"/>
                <a:gd name="connsiteX100" fmla="*/ 3095 w 177521"/>
                <a:gd name="connsiteY100" fmla="*/ 71664 h 163980"/>
                <a:gd name="connsiteX101" fmla="*/ 5286 w 177521"/>
                <a:gd name="connsiteY101" fmla="*/ 77856 h 163980"/>
                <a:gd name="connsiteX102" fmla="*/ 7476 w 177521"/>
                <a:gd name="connsiteY102" fmla="*/ 82808 h 163980"/>
                <a:gd name="connsiteX103" fmla="*/ 8143 w 177521"/>
                <a:gd name="connsiteY103" fmla="*/ 84047 h 163980"/>
                <a:gd name="connsiteX104" fmla="*/ 10524 w 177521"/>
                <a:gd name="connsiteY104" fmla="*/ 90047 h 163980"/>
                <a:gd name="connsiteX105" fmla="*/ 10524 w 177521"/>
                <a:gd name="connsiteY105" fmla="*/ 90047 h 163980"/>
                <a:gd name="connsiteX106" fmla="*/ 10524 w 177521"/>
                <a:gd name="connsiteY106" fmla="*/ 90047 h 163980"/>
                <a:gd name="connsiteX107" fmla="*/ 18906 w 177521"/>
                <a:gd name="connsiteY107" fmla="*/ 102240 h 163980"/>
                <a:gd name="connsiteX108" fmla="*/ 18906 w 177521"/>
                <a:gd name="connsiteY108" fmla="*/ 102240 h 163980"/>
                <a:gd name="connsiteX109" fmla="*/ 18906 w 177521"/>
                <a:gd name="connsiteY109" fmla="*/ 102240 h 163980"/>
                <a:gd name="connsiteX110" fmla="*/ 19383 w 177521"/>
                <a:gd name="connsiteY110" fmla="*/ 103002 h 163980"/>
                <a:gd name="connsiteX111" fmla="*/ 19383 w 177521"/>
                <a:gd name="connsiteY111" fmla="*/ 103192 h 163980"/>
                <a:gd name="connsiteX112" fmla="*/ 23764 w 177521"/>
                <a:gd name="connsiteY112" fmla="*/ 111383 h 163980"/>
                <a:gd name="connsiteX113" fmla="*/ 150256 w 177521"/>
                <a:gd name="connsiteY113" fmla="*/ 60329 h 163980"/>
                <a:gd name="connsiteX114" fmla="*/ 150351 w 177521"/>
                <a:gd name="connsiteY114" fmla="*/ 60520 h 163980"/>
                <a:gd name="connsiteX115" fmla="*/ 150066 w 177521"/>
                <a:gd name="connsiteY115" fmla="*/ 60425 h 163980"/>
                <a:gd name="connsiteX116" fmla="*/ 150256 w 177521"/>
                <a:gd name="connsiteY116" fmla="*/ 60329 h 163980"/>
                <a:gd name="connsiteX117" fmla="*/ 60721 w 177521"/>
                <a:gd name="connsiteY117" fmla="*/ 10133 h 163980"/>
                <a:gd name="connsiteX118" fmla="*/ 61007 w 177521"/>
                <a:gd name="connsiteY118" fmla="*/ 10038 h 163980"/>
                <a:gd name="connsiteX119" fmla="*/ 60816 w 177521"/>
                <a:gd name="connsiteY119" fmla="*/ 10228 h 163980"/>
                <a:gd name="connsiteX120" fmla="*/ 60721 w 177521"/>
                <a:gd name="connsiteY120" fmla="*/ 10133 h 163980"/>
                <a:gd name="connsiteX121" fmla="*/ 133111 w 177521"/>
                <a:gd name="connsiteY121" fmla="*/ 55662 h 163980"/>
                <a:gd name="connsiteX122" fmla="*/ 133111 w 177521"/>
                <a:gd name="connsiteY122" fmla="*/ 55662 h 163980"/>
                <a:gd name="connsiteX123" fmla="*/ 132825 w 177521"/>
                <a:gd name="connsiteY123" fmla="*/ 55948 h 163980"/>
                <a:gd name="connsiteX124" fmla="*/ 133111 w 177521"/>
                <a:gd name="connsiteY124" fmla="*/ 55662 h 163980"/>
                <a:gd name="connsiteX125" fmla="*/ 85105 w 177521"/>
                <a:gd name="connsiteY125" fmla="*/ 56329 h 163980"/>
                <a:gd name="connsiteX126" fmla="*/ 85105 w 177521"/>
                <a:gd name="connsiteY126" fmla="*/ 56329 h 163980"/>
                <a:gd name="connsiteX127" fmla="*/ 84915 w 177521"/>
                <a:gd name="connsiteY127" fmla="*/ 57187 h 163980"/>
                <a:gd name="connsiteX128" fmla="*/ 84915 w 177521"/>
                <a:gd name="connsiteY128" fmla="*/ 57187 h 163980"/>
                <a:gd name="connsiteX129" fmla="*/ 85105 w 177521"/>
                <a:gd name="connsiteY129" fmla="*/ 56329 h 163980"/>
                <a:gd name="connsiteX130" fmla="*/ 130635 w 177521"/>
                <a:gd name="connsiteY130" fmla="*/ 106145 h 163980"/>
                <a:gd name="connsiteX131" fmla="*/ 131016 w 177521"/>
                <a:gd name="connsiteY131" fmla="*/ 106621 h 163980"/>
                <a:gd name="connsiteX132" fmla="*/ 130539 w 177521"/>
                <a:gd name="connsiteY132" fmla="*/ 106431 h 163980"/>
                <a:gd name="connsiteX133" fmla="*/ 130635 w 177521"/>
                <a:gd name="connsiteY133" fmla="*/ 106145 h 163980"/>
                <a:gd name="connsiteX134" fmla="*/ 76342 w 177521"/>
                <a:gd name="connsiteY134" fmla="*/ 72712 h 163980"/>
                <a:gd name="connsiteX135" fmla="*/ 76342 w 177521"/>
                <a:gd name="connsiteY135" fmla="*/ 72712 h 163980"/>
                <a:gd name="connsiteX136" fmla="*/ 76342 w 177521"/>
                <a:gd name="connsiteY136" fmla="*/ 72712 h 163980"/>
                <a:gd name="connsiteX137" fmla="*/ 76342 w 177521"/>
                <a:gd name="connsiteY137" fmla="*/ 72712 h 163980"/>
                <a:gd name="connsiteX138" fmla="*/ 76342 w 177521"/>
                <a:gd name="connsiteY138" fmla="*/ 72712 h 163980"/>
                <a:gd name="connsiteX139" fmla="*/ 76342 w 177521"/>
                <a:gd name="connsiteY139" fmla="*/ 72712 h 163980"/>
                <a:gd name="connsiteX140" fmla="*/ 76342 w 177521"/>
                <a:gd name="connsiteY140" fmla="*/ 72712 h 163980"/>
                <a:gd name="connsiteX141" fmla="*/ 104822 w 177521"/>
                <a:gd name="connsiteY141" fmla="*/ 86619 h 163980"/>
                <a:gd name="connsiteX142" fmla="*/ 104822 w 177521"/>
                <a:gd name="connsiteY142" fmla="*/ 86619 h 163980"/>
                <a:gd name="connsiteX143" fmla="*/ 104822 w 177521"/>
                <a:gd name="connsiteY143" fmla="*/ 86619 h 163980"/>
                <a:gd name="connsiteX144" fmla="*/ 104822 w 177521"/>
                <a:gd name="connsiteY144" fmla="*/ 86619 h 163980"/>
                <a:gd name="connsiteX145" fmla="*/ 104822 w 177521"/>
                <a:gd name="connsiteY145" fmla="*/ 86619 h 163980"/>
                <a:gd name="connsiteX146" fmla="*/ 104822 w 177521"/>
                <a:gd name="connsiteY146" fmla="*/ 86619 h 163980"/>
                <a:gd name="connsiteX147" fmla="*/ 118919 w 177521"/>
                <a:gd name="connsiteY147" fmla="*/ 72331 h 163980"/>
                <a:gd name="connsiteX148" fmla="*/ 118919 w 177521"/>
                <a:gd name="connsiteY148" fmla="*/ 72331 h 163980"/>
                <a:gd name="connsiteX149" fmla="*/ 118919 w 177521"/>
                <a:gd name="connsiteY149" fmla="*/ 72331 h 163980"/>
                <a:gd name="connsiteX150" fmla="*/ 118919 w 177521"/>
                <a:gd name="connsiteY150" fmla="*/ 72331 h 163980"/>
                <a:gd name="connsiteX151" fmla="*/ 118919 w 177521"/>
                <a:gd name="connsiteY151" fmla="*/ 72331 h 163980"/>
                <a:gd name="connsiteX152" fmla="*/ 133873 w 177521"/>
                <a:gd name="connsiteY152" fmla="*/ 104240 h 163980"/>
                <a:gd name="connsiteX153" fmla="*/ 131682 w 177521"/>
                <a:gd name="connsiteY153" fmla="*/ 102430 h 163980"/>
                <a:gd name="connsiteX154" fmla="*/ 134445 w 177521"/>
                <a:gd name="connsiteY154" fmla="*/ 103002 h 163980"/>
                <a:gd name="connsiteX155" fmla="*/ 133873 w 177521"/>
                <a:gd name="connsiteY155" fmla="*/ 104240 h 163980"/>
                <a:gd name="connsiteX156" fmla="*/ 103393 w 177521"/>
                <a:gd name="connsiteY156" fmla="*/ 49757 h 163980"/>
                <a:gd name="connsiteX157" fmla="*/ 103393 w 177521"/>
                <a:gd name="connsiteY157" fmla="*/ 49566 h 163980"/>
                <a:gd name="connsiteX158" fmla="*/ 103584 w 177521"/>
                <a:gd name="connsiteY158" fmla="*/ 49852 h 163980"/>
                <a:gd name="connsiteX159" fmla="*/ 103393 w 177521"/>
                <a:gd name="connsiteY159" fmla="*/ 49757 h 163980"/>
                <a:gd name="connsiteX160" fmla="*/ 56911 w 177521"/>
                <a:gd name="connsiteY160" fmla="*/ 60520 h 163980"/>
                <a:gd name="connsiteX161" fmla="*/ 56911 w 177521"/>
                <a:gd name="connsiteY161" fmla="*/ 60520 h 163980"/>
                <a:gd name="connsiteX162" fmla="*/ 56911 w 177521"/>
                <a:gd name="connsiteY162" fmla="*/ 60520 h 163980"/>
                <a:gd name="connsiteX163" fmla="*/ 56911 w 177521"/>
                <a:gd name="connsiteY163" fmla="*/ 60520 h 163980"/>
                <a:gd name="connsiteX164" fmla="*/ 51577 w 177521"/>
                <a:gd name="connsiteY164" fmla="*/ 96906 h 163980"/>
                <a:gd name="connsiteX165" fmla="*/ 51863 w 177521"/>
                <a:gd name="connsiteY165" fmla="*/ 97286 h 163980"/>
                <a:gd name="connsiteX166" fmla="*/ 51577 w 177521"/>
                <a:gd name="connsiteY166" fmla="*/ 97096 h 163980"/>
                <a:gd name="connsiteX167" fmla="*/ 51577 w 177521"/>
                <a:gd name="connsiteY167" fmla="*/ 96906 h 163980"/>
                <a:gd name="connsiteX168" fmla="*/ 118919 w 177521"/>
                <a:gd name="connsiteY168" fmla="*/ 121290 h 163980"/>
                <a:gd name="connsiteX169" fmla="*/ 119014 w 177521"/>
                <a:gd name="connsiteY169" fmla="*/ 121290 h 163980"/>
                <a:gd name="connsiteX170" fmla="*/ 118919 w 177521"/>
                <a:gd name="connsiteY170" fmla="*/ 121385 h 163980"/>
                <a:gd name="connsiteX171" fmla="*/ 118919 w 177521"/>
                <a:gd name="connsiteY171" fmla="*/ 121290 h 163980"/>
                <a:gd name="connsiteX172" fmla="*/ 34242 w 177521"/>
                <a:gd name="connsiteY172" fmla="*/ 96334 h 163980"/>
                <a:gd name="connsiteX173" fmla="*/ 34337 w 177521"/>
                <a:gd name="connsiteY173" fmla="*/ 96430 h 163980"/>
                <a:gd name="connsiteX174" fmla="*/ 34242 w 177521"/>
                <a:gd name="connsiteY174" fmla="*/ 96524 h 163980"/>
                <a:gd name="connsiteX175" fmla="*/ 34242 w 177521"/>
                <a:gd name="connsiteY175" fmla="*/ 96334 h 163980"/>
                <a:gd name="connsiteX176" fmla="*/ 34242 w 177521"/>
                <a:gd name="connsiteY176" fmla="*/ 97001 h 163980"/>
                <a:gd name="connsiteX177" fmla="*/ 34242 w 177521"/>
                <a:gd name="connsiteY177" fmla="*/ 97001 h 163980"/>
                <a:gd name="connsiteX178" fmla="*/ 34242 w 177521"/>
                <a:gd name="connsiteY178" fmla="*/ 97096 h 163980"/>
                <a:gd name="connsiteX179" fmla="*/ 34242 w 177521"/>
                <a:gd name="connsiteY179" fmla="*/ 97001 h 163980"/>
                <a:gd name="connsiteX180" fmla="*/ 30241 w 177521"/>
                <a:gd name="connsiteY180" fmla="*/ 86523 h 163980"/>
                <a:gd name="connsiteX181" fmla="*/ 30241 w 177521"/>
                <a:gd name="connsiteY181" fmla="*/ 86523 h 163980"/>
                <a:gd name="connsiteX182" fmla="*/ 30241 w 177521"/>
                <a:gd name="connsiteY182" fmla="*/ 86523 h 163980"/>
                <a:gd name="connsiteX183" fmla="*/ 30241 w 177521"/>
                <a:gd name="connsiteY183" fmla="*/ 86523 h 163980"/>
                <a:gd name="connsiteX184" fmla="*/ 81105 w 177521"/>
                <a:gd name="connsiteY184" fmla="*/ 126528 h 163980"/>
                <a:gd name="connsiteX185" fmla="*/ 81105 w 177521"/>
                <a:gd name="connsiteY185" fmla="*/ 126528 h 163980"/>
                <a:gd name="connsiteX186" fmla="*/ 81105 w 177521"/>
                <a:gd name="connsiteY186" fmla="*/ 126528 h 163980"/>
                <a:gd name="connsiteX187" fmla="*/ 81105 w 177521"/>
                <a:gd name="connsiteY187" fmla="*/ 126528 h 163980"/>
                <a:gd name="connsiteX188" fmla="*/ 107394 w 177521"/>
                <a:gd name="connsiteY188" fmla="*/ 123195 h 163980"/>
                <a:gd name="connsiteX189" fmla="*/ 107298 w 177521"/>
                <a:gd name="connsiteY189" fmla="*/ 123290 h 163980"/>
                <a:gd name="connsiteX190" fmla="*/ 107298 w 177521"/>
                <a:gd name="connsiteY190" fmla="*/ 123099 h 163980"/>
                <a:gd name="connsiteX191" fmla="*/ 107394 w 177521"/>
                <a:gd name="connsiteY191" fmla="*/ 123195 h 163980"/>
                <a:gd name="connsiteX192" fmla="*/ 110537 w 177521"/>
                <a:gd name="connsiteY192" fmla="*/ 120814 h 163980"/>
                <a:gd name="connsiteX193" fmla="*/ 110632 w 177521"/>
                <a:gd name="connsiteY193" fmla="*/ 121004 h 163980"/>
                <a:gd name="connsiteX194" fmla="*/ 110537 w 177521"/>
                <a:gd name="connsiteY194" fmla="*/ 121004 h 163980"/>
                <a:gd name="connsiteX195" fmla="*/ 110537 w 177521"/>
                <a:gd name="connsiteY195" fmla="*/ 120814 h 163980"/>
                <a:gd name="connsiteX196" fmla="*/ 100345 w 177521"/>
                <a:gd name="connsiteY196" fmla="*/ 31088 h 163980"/>
                <a:gd name="connsiteX197" fmla="*/ 100345 w 177521"/>
                <a:gd name="connsiteY197" fmla="*/ 31088 h 163980"/>
                <a:gd name="connsiteX198" fmla="*/ 100536 w 177521"/>
                <a:gd name="connsiteY198" fmla="*/ 30993 h 163980"/>
                <a:gd name="connsiteX199" fmla="*/ 100440 w 177521"/>
                <a:gd name="connsiteY199" fmla="*/ 31183 h 163980"/>
                <a:gd name="connsiteX200" fmla="*/ 100345 w 177521"/>
                <a:gd name="connsiteY200" fmla="*/ 31088 h 163980"/>
                <a:gd name="connsiteX201" fmla="*/ 22812 w 177521"/>
                <a:gd name="connsiteY201" fmla="*/ 78999 h 163980"/>
                <a:gd name="connsiteX202" fmla="*/ 22526 w 177521"/>
                <a:gd name="connsiteY202" fmla="*/ 78523 h 163980"/>
                <a:gd name="connsiteX203" fmla="*/ 23288 w 177521"/>
                <a:gd name="connsiteY203" fmla="*/ 78903 h 163980"/>
                <a:gd name="connsiteX204" fmla="*/ 22812 w 177521"/>
                <a:gd name="connsiteY204" fmla="*/ 78999 h 163980"/>
                <a:gd name="connsiteX205" fmla="*/ 98250 w 177521"/>
                <a:gd name="connsiteY205" fmla="*/ 125957 h 163980"/>
                <a:gd name="connsiteX206" fmla="*/ 98250 w 177521"/>
                <a:gd name="connsiteY206" fmla="*/ 125957 h 163980"/>
                <a:gd name="connsiteX207" fmla="*/ 98250 w 177521"/>
                <a:gd name="connsiteY207" fmla="*/ 125957 h 163980"/>
                <a:gd name="connsiteX208" fmla="*/ 98250 w 177521"/>
                <a:gd name="connsiteY208" fmla="*/ 125957 h 163980"/>
                <a:gd name="connsiteX209" fmla="*/ 166163 w 177521"/>
                <a:gd name="connsiteY209" fmla="*/ 95667 h 163980"/>
                <a:gd name="connsiteX210" fmla="*/ 166258 w 177521"/>
                <a:gd name="connsiteY210" fmla="*/ 95477 h 163980"/>
                <a:gd name="connsiteX211" fmla="*/ 166353 w 177521"/>
                <a:gd name="connsiteY211" fmla="*/ 95572 h 163980"/>
                <a:gd name="connsiteX212" fmla="*/ 166353 w 177521"/>
                <a:gd name="connsiteY212" fmla="*/ 95572 h 163980"/>
                <a:gd name="connsiteX213" fmla="*/ 166353 w 177521"/>
                <a:gd name="connsiteY213" fmla="*/ 95572 h 163980"/>
                <a:gd name="connsiteX214" fmla="*/ 166353 w 177521"/>
                <a:gd name="connsiteY214" fmla="*/ 95572 h 163980"/>
                <a:gd name="connsiteX215" fmla="*/ 166163 w 177521"/>
                <a:gd name="connsiteY215" fmla="*/ 95667 h 163980"/>
                <a:gd name="connsiteX216" fmla="*/ 60626 w 177521"/>
                <a:gd name="connsiteY216" fmla="*/ 16991 h 163980"/>
                <a:gd name="connsiteX217" fmla="*/ 60531 w 177521"/>
                <a:gd name="connsiteY217" fmla="*/ 16895 h 163980"/>
                <a:gd name="connsiteX218" fmla="*/ 60626 w 177521"/>
                <a:gd name="connsiteY218" fmla="*/ 16800 h 163980"/>
                <a:gd name="connsiteX219" fmla="*/ 60626 w 177521"/>
                <a:gd name="connsiteY219" fmla="*/ 16991 h 163980"/>
                <a:gd name="connsiteX220" fmla="*/ 28336 w 177521"/>
                <a:gd name="connsiteY220" fmla="*/ 100239 h 163980"/>
                <a:gd name="connsiteX221" fmla="*/ 28527 w 177521"/>
                <a:gd name="connsiteY221" fmla="*/ 100430 h 163980"/>
                <a:gd name="connsiteX222" fmla="*/ 28527 w 177521"/>
                <a:gd name="connsiteY222" fmla="*/ 100430 h 163980"/>
                <a:gd name="connsiteX223" fmla="*/ 28241 w 177521"/>
                <a:gd name="connsiteY223" fmla="*/ 100430 h 163980"/>
                <a:gd name="connsiteX224" fmla="*/ 28336 w 177521"/>
                <a:gd name="connsiteY224" fmla="*/ 100239 h 163980"/>
                <a:gd name="connsiteX225" fmla="*/ 79390 w 177521"/>
                <a:gd name="connsiteY225" fmla="*/ 144911 h 163980"/>
                <a:gd name="connsiteX226" fmla="*/ 79485 w 177521"/>
                <a:gd name="connsiteY226" fmla="*/ 145102 h 163980"/>
                <a:gd name="connsiteX227" fmla="*/ 79485 w 177521"/>
                <a:gd name="connsiteY227" fmla="*/ 145102 h 163980"/>
                <a:gd name="connsiteX228" fmla="*/ 79485 w 177521"/>
                <a:gd name="connsiteY228" fmla="*/ 145102 h 163980"/>
                <a:gd name="connsiteX229" fmla="*/ 79485 w 177521"/>
                <a:gd name="connsiteY229" fmla="*/ 145102 h 163980"/>
                <a:gd name="connsiteX230" fmla="*/ 79295 w 177521"/>
                <a:gd name="connsiteY230" fmla="*/ 145198 h 163980"/>
                <a:gd name="connsiteX231" fmla="*/ 79390 w 177521"/>
                <a:gd name="connsiteY231" fmla="*/ 144911 h 163980"/>
                <a:gd name="connsiteX232" fmla="*/ 94821 w 177521"/>
                <a:gd name="connsiteY232" fmla="*/ 153674 h 163980"/>
                <a:gd name="connsiteX233" fmla="*/ 95011 w 177521"/>
                <a:gd name="connsiteY233" fmla="*/ 153674 h 163980"/>
                <a:gd name="connsiteX234" fmla="*/ 94916 w 177521"/>
                <a:gd name="connsiteY234" fmla="*/ 153770 h 163980"/>
                <a:gd name="connsiteX235" fmla="*/ 94821 w 177521"/>
                <a:gd name="connsiteY235" fmla="*/ 153674 h 163980"/>
                <a:gd name="connsiteX236" fmla="*/ 103774 w 177521"/>
                <a:gd name="connsiteY236" fmla="*/ 28897 h 163980"/>
                <a:gd name="connsiteX237" fmla="*/ 103584 w 177521"/>
                <a:gd name="connsiteY237" fmla="*/ 28802 h 163980"/>
                <a:gd name="connsiteX238" fmla="*/ 103584 w 177521"/>
                <a:gd name="connsiteY238" fmla="*/ 28802 h 163980"/>
                <a:gd name="connsiteX239" fmla="*/ 103584 w 177521"/>
                <a:gd name="connsiteY239" fmla="*/ 28802 h 163980"/>
                <a:gd name="connsiteX240" fmla="*/ 103679 w 177521"/>
                <a:gd name="connsiteY240" fmla="*/ 28706 h 163980"/>
                <a:gd name="connsiteX241" fmla="*/ 103774 w 177521"/>
                <a:gd name="connsiteY241" fmla="*/ 28897 h 163980"/>
                <a:gd name="connsiteX242" fmla="*/ 66436 w 177521"/>
                <a:gd name="connsiteY242" fmla="*/ 11371 h 163980"/>
                <a:gd name="connsiteX243" fmla="*/ 66436 w 177521"/>
                <a:gd name="connsiteY243" fmla="*/ 11371 h 163980"/>
                <a:gd name="connsiteX244" fmla="*/ 66436 w 177521"/>
                <a:gd name="connsiteY244" fmla="*/ 11371 h 163980"/>
                <a:gd name="connsiteX245" fmla="*/ 66436 w 177521"/>
                <a:gd name="connsiteY245" fmla="*/ 11371 h 163980"/>
                <a:gd name="connsiteX246" fmla="*/ 66436 w 177521"/>
                <a:gd name="connsiteY246" fmla="*/ 11371 h 163980"/>
                <a:gd name="connsiteX247" fmla="*/ 66436 w 177521"/>
                <a:gd name="connsiteY247" fmla="*/ 11371 h 163980"/>
                <a:gd name="connsiteX248" fmla="*/ 155304 w 177521"/>
                <a:gd name="connsiteY248" fmla="*/ 128433 h 163980"/>
                <a:gd name="connsiteX249" fmla="*/ 155304 w 177521"/>
                <a:gd name="connsiteY249" fmla="*/ 128433 h 163980"/>
                <a:gd name="connsiteX250" fmla="*/ 155304 w 177521"/>
                <a:gd name="connsiteY250" fmla="*/ 128433 h 163980"/>
                <a:gd name="connsiteX251" fmla="*/ 155304 w 177521"/>
                <a:gd name="connsiteY251" fmla="*/ 128433 h 163980"/>
                <a:gd name="connsiteX252" fmla="*/ 170830 w 177521"/>
                <a:gd name="connsiteY252" fmla="*/ 116336 h 163980"/>
                <a:gd name="connsiteX253" fmla="*/ 170830 w 177521"/>
                <a:gd name="connsiteY253" fmla="*/ 116336 h 163980"/>
                <a:gd name="connsiteX254" fmla="*/ 170830 w 177521"/>
                <a:gd name="connsiteY254" fmla="*/ 116336 h 163980"/>
                <a:gd name="connsiteX255" fmla="*/ 170830 w 177521"/>
                <a:gd name="connsiteY255" fmla="*/ 116336 h 163980"/>
                <a:gd name="connsiteX256" fmla="*/ 170830 w 177521"/>
                <a:gd name="connsiteY256" fmla="*/ 116336 h 163980"/>
                <a:gd name="connsiteX257" fmla="*/ 161496 w 177521"/>
                <a:gd name="connsiteY257" fmla="*/ 81571 h 163980"/>
                <a:gd name="connsiteX258" fmla="*/ 161496 w 177521"/>
                <a:gd name="connsiteY258" fmla="*/ 81571 h 163980"/>
                <a:gd name="connsiteX259" fmla="*/ 161496 w 177521"/>
                <a:gd name="connsiteY259" fmla="*/ 81571 h 163980"/>
                <a:gd name="connsiteX260" fmla="*/ 161496 w 177521"/>
                <a:gd name="connsiteY260" fmla="*/ 81571 h 163980"/>
                <a:gd name="connsiteX261" fmla="*/ 84915 w 177521"/>
                <a:gd name="connsiteY261" fmla="*/ 12990 h 163980"/>
                <a:gd name="connsiteX262" fmla="*/ 84915 w 177521"/>
                <a:gd name="connsiteY262" fmla="*/ 12990 h 163980"/>
                <a:gd name="connsiteX263" fmla="*/ 84915 w 177521"/>
                <a:gd name="connsiteY263" fmla="*/ 12990 h 163980"/>
                <a:gd name="connsiteX264" fmla="*/ 84915 w 177521"/>
                <a:gd name="connsiteY264" fmla="*/ 12990 h 163980"/>
                <a:gd name="connsiteX265" fmla="*/ 47100 w 177521"/>
                <a:gd name="connsiteY265" fmla="*/ 18038 h 163980"/>
                <a:gd name="connsiteX266" fmla="*/ 47100 w 177521"/>
                <a:gd name="connsiteY266" fmla="*/ 18038 h 163980"/>
                <a:gd name="connsiteX267" fmla="*/ 47100 w 177521"/>
                <a:gd name="connsiteY267" fmla="*/ 18038 h 163980"/>
                <a:gd name="connsiteX268" fmla="*/ 47100 w 177521"/>
                <a:gd name="connsiteY268" fmla="*/ 18038 h 163980"/>
                <a:gd name="connsiteX269" fmla="*/ 156638 w 177521"/>
                <a:gd name="connsiteY269" fmla="*/ 146626 h 163980"/>
                <a:gd name="connsiteX270" fmla="*/ 156638 w 177521"/>
                <a:gd name="connsiteY270" fmla="*/ 146626 h 163980"/>
                <a:gd name="connsiteX271" fmla="*/ 156638 w 177521"/>
                <a:gd name="connsiteY271" fmla="*/ 146626 h 163980"/>
                <a:gd name="connsiteX272" fmla="*/ 156828 w 177521"/>
                <a:gd name="connsiteY272" fmla="*/ 146912 h 163980"/>
                <a:gd name="connsiteX273" fmla="*/ 156543 w 177521"/>
                <a:gd name="connsiteY273" fmla="*/ 146721 h 163980"/>
                <a:gd name="connsiteX274" fmla="*/ 156638 w 177521"/>
                <a:gd name="connsiteY274" fmla="*/ 146626 h 163980"/>
                <a:gd name="connsiteX275" fmla="*/ 165496 w 177521"/>
                <a:gd name="connsiteY275" fmla="*/ 80332 h 163980"/>
                <a:gd name="connsiteX276" fmla="*/ 165687 w 177521"/>
                <a:gd name="connsiteY276" fmla="*/ 80142 h 163980"/>
                <a:gd name="connsiteX277" fmla="*/ 165496 w 177521"/>
                <a:gd name="connsiteY277" fmla="*/ 80332 h 163980"/>
                <a:gd name="connsiteX278" fmla="*/ 165496 w 177521"/>
                <a:gd name="connsiteY278" fmla="*/ 80332 h 163980"/>
                <a:gd name="connsiteX279" fmla="*/ 161115 w 177521"/>
                <a:gd name="connsiteY279" fmla="*/ 73855 h 163980"/>
                <a:gd name="connsiteX280" fmla="*/ 161115 w 177521"/>
                <a:gd name="connsiteY280" fmla="*/ 73855 h 163980"/>
                <a:gd name="connsiteX281" fmla="*/ 161115 w 177521"/>
                <a:gd name="connsiteY281" fmla="*/ 73855 h 163980"/>
                <a:gd name="connsiteX282" fmla="*/ 161115 w 177521"/>
                <a:gd name="connsiteY282" fmla="*/ 73855 h 163980"/>
                <a:gd name="connsiteX283" fmla="*/ 161115 w 177521"/>
                <a:gd name="connsiteY283" fmla="*/ 73855 h 163980"/>
                <a:gd name="connsiteX284" fmla="*/ 140541 w 177521"/>
                <a:gd name="connsiteY284" fmla="*/ 52900 h 163980"/>
                <a:gd name="connsiteX285" fmla="*/ 140541 w 177521"/>
                <a:gd name="connsiteY285" fmla="*/ 52900 h 163980"/>
                <a:gd name="connsiteX286" fmla="*/ 140541 w 177521"/>
                <a:gd name="connsiteY286" fmla="*/ 52900 h 163980"/>
                <a:gd name="connsiteX287" fmla="*/ 140541 w 177521"/>
                <a:gd name="connsiteY287" fmla="*/ 52900 h 163980"/>
                <a:gd name="connsiteX288" fmla="*/ 140255 w 177521"/>
                <a:gd name="connsiteY288" fmla="*/ 52519 h 163980"/>
                <a:gd name="connsiteX289" fmla="*/ 140636 w 177521"/>
                <a:gd name="connsiteY289" fmla="*/ 52519 h 163980"/>
                <a:gd name="connsiteX290" fmla="*/ 140541 w 177521"/>
                <a:gd name="connsiteY290" fmla="*/ 52900 h 163980"/>
                <a:gd name="connsiteX291" fmla="*/ 87772 w 177521"/>
                <a:gd name="connsiteY291" fmla="*/ 12609 h 163980"/>
                <a:gd name="connsiteX292" fmla="*/ 87772 w 177521"/>
                <a:gd name="connsiteY292" fmla="*/ 12609 h 163980"/>
                <a:gd name="connsiteX293" fmla="*/ 87772 w 177521"/>
                <a:gd name="connsiteY293" fmla="*/ 12609 h 163980"/>
                <a:gd name="connsiteX294" fmla="*/ 87772 w 177521"/>
                <a:gd name="connsiteY294" fmla="*/ 12609 h 163980"/>
                <a:gd name="connsiteX295" fmla="*/ 49577 w 177521"/>
                <a:gd name="connsiteY295" fmla="*/ 9942 h 163980"/>
                <a:gd name="connsiteX296" fmla="*/ 49577 w 177521"/>
                <a:gd name="connsiteY296" fmla="*/ 9942 h 163980"/>
                <a:gd name="connsiteX297" fmla="*/ 49577 w 177521"/>
                <a:gd name="connsiteY297" fmla="*/ 9942 h 163980"/>
                <a:gd name="connsiteX298" fmla="*/ 49577 w 177521"/>
                <a:gd name="connsiteY298" fmla="*/ 9942 h 163980"/>
                <a:gd name="connsiteX299" fmla="*/ 49577 w 177521"/>
                <a:gd name="connsiteY299" fmla="*/ 9942 h 163980"/>
                <a:gd name="connsiteX300" fmla="*/ 49482 w 177521"/>
                <a:gd name="connsiteY300" fmla="*/ 10038 h 163980"/>
                <a:gd name="connsiteX301" fmla="*/ 49577 w 177521"/>
                <a:gd name="connsiteY301" fmla="*/ 9942 h 163980"/>
                <a:gd name="connsiteX302" fmla="*/ 42909 w 177521"/>
                <a:gd name="connsiteY302" fmla="*/ 128624 h 163980"/>
                <a:gd name="connsiteX303" fmla="*/ 42909 w 177521"/>
                <a:gd name="connsiteY303" fmla="*/ 128624 h 163980"/>
                <a:gd name="connsiteX304" fmla="*/ 42909 w 177521"/>
                <a:gd name="connsiteY304" fmla="*/ 128624 h 163980"/>
                <a:gd name="connsiteX305" fmla="*/ 42909 w 177521"/>
                <a:gd name="connsiteY305" fmla="*/ 128624 h 16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177521" h="163980">
                  <a:moveTo>
                    <a:pt x="23764" y="111383"/>
                  </a:moveTo>
                  <a:lnTo>
                    <a:pt x="23764" y="111383"/>
                  </a:lnTo>
                  <a:lnTo>
                    <a:pt x="23764" y="111383"/>
                  </a:lnTo>
                  <a:cubicBezTo>
                    <a:pt x="26050" y="114146"/>
                    <a:pt x="28336" y="116813"/>
                    <a:pt x="30622" y="119575"/>
                  </a:cubicBezTo>
                  <a:cubicBezTo>
                    <a:pt x="33480" y="123671"/>
                    <a:pt x="36909" y="127004"/>
                    <a:pt x="40909" y="129957"/>
                  </a:cubicBezTo>
                  <a:cubicBezTo>
                    <a:pt x="40909" y="129957"/>
                    <a:pt x="40909" y="129957"/>
                    <a:pt x="40909" y="129957"/>
                  </a:cubicBezTo>
                  <a:lnTo>
                    <a:pt x="40909" y="129957"/>
                  </a:lnTo>
                  <a:cubicBezTo>
                    <a:pt x="43100" y="132338"/>
                    <a:pt x="45291" y="134624"/>
                    <a:pt x="48148" y="136244"/>
                  </a:cubicBezTo>
                  <a:lnTo>
                    <a:pt x="48148" y="136244"/>
                  </a:lnTo>
                  <a:cubicBezTo>
                    <a:pt x="48720" y="137101"/>
                    <a:pt x="49291" y="137863"/>
                    <a:pt x="50434" y="137863"/>
                  </a:cubicBezTo>
                  <a:cubicBezTo>
                    <a:pt x="52339" y="139958"/>
                    <a:pt x="54339" y="141863"/>
                    <a:pt x="57102" y="142816"/>
                  </a:cubicBezTo>
                  <a:lnTo>
                    <a:pt x="57102" y="142816"/>
                  </a:lnTo>
                  <a:cubicBezTo>
                    <a:pt x="59959" y="146245"/>
                    <a:pt x="63960" y="148055"/>
                    <a:pt x="67960" y="149769"/>
                  </a:cubicBezTo>
                  <a:lnTo>
                    <a:pt x="67960" y="149769"/>
                  </a:lnTo>
                  <a:cubicBezTo>
                    <a:pt x="69579" y="151103"/>
                    <a:pt x="71294" y="152341"/>
                    <a:pt x="73389" y="152722"/>
                  </a:cubicBezTo>
                  <a:cubicBezTo>
                    <a:pt x="73389" y="152722"/>
                    <a:pt x="73389" y="152722"/>
                    <a:pt x="73389" y="152722"/>
                  </a:cubicBezTo>
                  <a:cubicBezTo>
                    <a:pt x="74151" y="153198"/>
                    <a:pt x="74913" y="153580"/>
                    <a:pt x="75771" y="154056"/>
                  </a:cubicBezTo>
                  <a:lnTo>
                    <a:pt x="75771" y="154056"/>
                  </a:lnTo>
                  <a:lnTo>
                    <a:pt x="75771" y="154056"/>
                  </a:lnTo>
                  <a:cubicBezTo>
                    <a:pt x="77009" y="155199"/>
                    <a:pt x="78438" y="155770"/>
                    <a:pt x="80057" y="155770"/>
                  </a:cubicBezTo>
                  <a:lnTo>
                    <a:pt x="80057" y="155770"/>
                  </a:lnTo>
                  <a:cubicBezTo>
                    <a:pt x="82152" y="157485"/>
                    <a:pt x="84629" y="158247"/>
                    <a:pt x="87201" y="158723"/>
                  </a:cubicBezTo>
                  <a:cubicBezTo>
                    <a:pt x="88725" y="159199"/>
                    <a:pt x="90344" y="159770"/>
                    <a:pt x="91868" y="160247"/>
                  </a:cubicBezTo>
                  <a:lnTo>
                    <a:pt x="91868" y="160247"/>
                  </a:lnTo>
                  <a:lnTo>
                    <a:pt x="91868" y="160247"/>
                  </a:lnTo>
                  <a:cubicBezTo>
                    <a:pt x="93011" y="160533"/>
                    <a:pt x="94154" y="160818"/>
                    <a:pt x="95297" y="161199"/>
                  </a:cubicBezTo>
                  <a:cubicBezTo>
                    <a:pt x="99393" y="162628"/>
                    <a:pt x="103488" y="163581"/>
                    <a:pt x="107870" y="163390"/>
                  </a:cubicBezTo>
                  <a:lnTo>
                    <a:pt x="107870" y="163390"/>
                  </a:lnTo>
                  <a:cubicBezTo>
                    <a:pt x="113013" y="163581"/>
                    <a:pt x="118252" y="164819"/>
                    <a:pt x="123396" y="163009"/>
                  </a:cubicBezTo>
                  <a:lnTo>
                    <a:pt x="123396" y="163009"/>
                  </a:lnTo>
                  <a:cubicBezTo>
                    <a:pt x="129587" y="162533"/>
                    <a:pt x="135492" y="161199"/>
                    <a:pt x="141017" y="158437"/>
                  </a:cubicBezTo>
                  <a:cubicBezTo>
                    <a:pt x="146065" y="157580"/>
                    <a:pt x="149875" y="154436"/>
                    <a:pt x="153780" y="151484"/>
                  </a:cubicBezTo>
                  <a:cubicBezTo>
                    <a:pt x="155590" y="150245"/>
                    <a:pt x="157305" y="149103"/>
                    <a:pt x="159114" y="147864"/>
                  </a:cubicBezTo>
                  <a:cubicBezTo>
                    <a:pt x="158543" y="147769"/>
                    <a:pt x="158067" y="147674"/>
                    <a:pt x="157495" y="147579"/>
                  </a:cubicBezTo>
                  <a:lnTo>
                    <a:pt x="157495" y="147579"/>
                  </a:lnTo>
                  <a:cubicBezTo>
                    <a:pt x="157971" y="147864"/>
                    <a:pt x="158543" y="147960"/>
                    <a:pt x="159114" y="147864"/>
                  </a:cubicBezTo>
                  <a:cubicBezTo>
                    <a:pt x="161972" y="146054"/>
                    <a:pt x="164067" y="143673"/>
                    <a:pt x="165496" y="140625"/>
                  </a:cubicBezTo>
                  <a:lnTo>
                    <a:pt x="165496" y="140625"/>
                  </a:lnTo>
                  <a:lnTo>
                    <a:pt x="165496" y="140625"/>
                  </a:lnTo>
                  <a:cubicBezTo>
                    <a:pt x="167496" y="137958"/>
                    <a:pt x="169973" y="135673"/>
                    <a:pt x="170735" y="132243"/>
                  </a:cubicBezTo>
                  <a:cubicBezTo>
                    <a:pt x="174069" y="128433"/>
                    <a:pt x="175593" y="123862"/>
                    <a:pt x="176355" y="119004"/>
                  </a:cubicBezTo>
                  <a:cubicBezTo>
                    <a:pt x="177212" y="116241"/>
                    <a:pt x="178069" y="113574"/>
                    <a:pt x="177021" y="110622"/>
                  </a:cubicBezTo>
                  <a:cubicBezTo>
                    <a:pt x="177688" y="109193"/>
                    <a:pt x="177688" y="107669"/>
                    <a:pt x="177021" y="106145"/>
                  </a:cubicBezTo>
                  <a:lnTo>
                    <a:pt x="177021" y="106145"/>
                  </a:lnTo>
                  <a:cubicBezTo>
                    <a:pt x="177307" y="97286"/>
                    <a:pt x="175593" y="89095"/>
                    <a:pt x="170068" y="81856"/>
                  </a:cubicBezTo>
                  <a:lnTo>
                    <a:pt x="170068" y="81856"/>
                  </a:lnTo>
                  <a:cubicBezTo>
                    <a:pt x="170068" y="81475"/>
                    <a:pt x="169878" y="81285"/>
                    <a:pt x="169592" y="81094"/>
                  </a:cubicBezTo>
                  <a:cubicBezTo>
                    <a:pt x="169020" y="77284"/>
                    <a:pt x="166353" y="74522"/>
                    <a:pt x="164258" y="71569"/>
                  </a:cubicBezTo>
                  <a:cubicBezTo>
                    <a:pt x="163115" y="69474"/>
                    <a:pt x="162067" y="67283"/>
                    <a:pt x="159591" y="66426"/>
                  </a:cubicBezTo>
                  <a:cubicBezTo>
                    <a:pt x="159591" y="66426"/>
                    <a:pt x="159591" y="66426"/>
                    <a:pt x="159591" y="66426"/>
                  </a:cubicBezTo>
                  <a:cubicBezTo>
                    <a:pt x="159495" y="66045"/>
                    <a:pt x="159210" y="65759"/>
                    <a:pt x="158924" y="65663"/>
                  </a:cubicBezTo>
                  <a:cubicBezTo>
                    <a:pt x="156924" y="62615"/>
                    <a:pt x="155209" y="59377"/>
                    <a:pt x="151971" y="57377"/>
                  </a:cubicBezTo>
                  <a:cubicBezTo>
                    <a:pt x="150923" y="56138"/>
                    <a:pt x="149970" y="54805"/>
                    <a:pt x="148923" y="53567"/>
                  </a:cubicBezTo>
                  <a:lnTo>
                    <a:pt x="148923" y="53567"/>
                  </a:lnTo>
                  <a:cubicBezTo>
                    <a:pt x="144636" y="49376"/>
                    <a:pt x="140350" y="45185"/>
                    <a:pt x="136159" y="41089"/>
                  </a:cubicBezTo>
                  <a:lnTo>
                    <a:pt x="136159" y="41089"/>
                  </a:lnTo>
                  <a:cubicBezTo>
                    <a:pt x="133968" y="37660"/>
                    <a:pt x="130825" y="35279"/>
                    <a:pt x="127396" y="33279"/>
                  </a:cubicBezTo>
                  <a:cubicBezTo>
                    <a:pt x="126634" y="32040"/>
                    <a:pt x="125777" y="30898"/>
                    <a:pt x="124158" y="30611"/>
                  </a:cubicBezTo>
                  <a:cubicBezTo>
                    <a:pt x="123967" y="30135"/>
                    <a:pt x="123681" y="29849"/>
                    <a:pt x="123300" y="29659"/>
                  </a:cubicBezTo>
                  <a:lnTo>
                    <a:pt x="123300" y="29659"/>
                  </a:lnTo>
                  <a:cubicBezTo>
                    <a:pt x="120538" y="27087"/>
                    <a:pt x="117871" y="24421"/>
                    <a:pt x="114252" y="22896"/>
                  </a:cubicBezTo>
                  <a:lnTo>
                    <a:pt x="114252" y="22896"/>
                  </a:lnTo>
                  <a:cubicBezTo>
                    <a:pt x="111204" y="20896"/>
                    <a:pt x="108060" y="18896"/>
                    <a:pt x="105012" y="16800"/>
                  </a:cubicBezTo>
                  <a:cubicBezTo>
                    <a:pt x="102345" y="15181"/>
                    <a:pt x="100345" y="12038"/>
                    <a:pt x="96535" y="12800"/>
                  </a:cubicBezTo>
                  <a:lnTo>
                    <a:pt x="96535" y="12800"/>
                  </a:lnTo>
                  <a:cubicBezTo>
                    <a:pt x="95678" y="10895"/>
                    <a:pt x="93963" y="10323"/>
                    <a:pt x="92249" y="9562"/>
                  </a:cubicBezTo>
                  <a:lnTo>
                    <a:pt x="92249" y="9562"/>
                  </a:lnTo>
                  <a:lnTo>
                    <a:pt x="92249" y="9562"/>
                  </a:lnTo>
                  <a:cubicBezTo>
                    <a:pt x="91106" y="8323"/>
                    <a:pt x="89677" y="7752"/>
                    <a:pt x="87963" y="7656"/>
                  </a:cubicBezTo>
                  <a:cubicBezTo>
                    <a:pt x="86153" y="6418"/>
                    <a:pt x="84248" y="5371"/>
                    <a:pt x="81867" y="5371"/>
                  </a:cubicBezTo>
                  <a:cubicBezTo>
                    <a:pt x="80057" y="3942"/>
                    <a:pt x="78152" y="2894"/>
                    <a:pt x="75675" y="3656"/>
                  </a:cubicBezTo>
                  <a:lnTo>
                    <a:pt x="75675" y="3656"/>
                  </a:lnTo>
                  <a:lnTo>
                    <a:pt x="75675" y="3656"/>
                  </a:lnTo>
                  <a:cubicBezTo>
                    <a:pt x="75294" y="3751"/>
                    <a:pt x="74818" y="3846"/>
                    <a:pt x="74437" y="3942"/>
                  </a:cubicBezTo>
                  <a:cubicBezTo>
                    <a:pt x="70056" y="-630"/>
                    <a:pt x="64341" y="894"/>
                    <a:pt x="59007" y="608"/>
                  </a:cubicBezTo>
                  <a:lnTo>
                    <a:pt x="59007" y="608"/>
                  </a:lnTo>
                  <a:lnTo>
                    <a:pt x="59007" y="608"/>
                  </a:lnTo>
                  <a:cubicBezTo>
                    <a:pt x="58245" y="-249"/>
                    <a:pt x="57387" y="-59"/>
                    <a:pt x="56530" y="322"/>
                  </a:cubicBezTo>
                  <a:lnTo>
                    <a:pt x="56530" y="322"/>
                  </a:lnTo>
                  <a:cubicBezTo>
                    <a:pt x="55863" y="322"/>
                    <a:pt x="55292" y="227"/>
                    <a:pt x="54625" y="227"/>
                  </a:cubicBezTo>
                  <a:lnTo>
                    <a:pt x="54625" y="227"/>
                  </a:lnTo>
                  <a:cubicBezTo>
                    <a:pt x="50529" y="-345"/>
                    <a:pt x="47291" y="1941"/>
                    <a:pt x="43767" y="3179"/>
                  </a:cubicBezTo>
                  <a:lnTo>
                    <a:pt x="43767" y="3179"/>
                  </a:lnTo>
                  <a:cubicBezTo>
                    <a:pt x="41957" y="4322"/>
                    <a:pt x="40052" y="5371"/>
                    <a:pt x="38242" y="6514"/>
                  </a:cubicBezTo>
                  <a:cubicBezTo>
                    <a:pt x="34718" y="6132"/>
                    <a:pt x="32622" y="8990"/>
                    <a:pt x="29955" y="10323"/>
                  </a:cubicBezTo>
                  <a:cubicBezTo>
                    <a:pt x="25860" y="11561"/>
                    <a:pt x="22335" y="13467"/>
                    <a:pt x="20049" y="17277"/>
                  </a:cubicBezTo>
                  <a:lnTo>
                    <a:pt x="19954" y="17277"/>
                  </a:lnTo>
                  <a:lnTo>
                    <a:pt x="19954" y="17277"/>
                  </a:lnTo>
                  <a:cubicBezTo>
                    <a:pt x="18906" y="18038"/>
                    <a:pt x="17954" y="18801"/>
                    <a:pt x="16906" y="19563"/>
                  </a:cubicBezTo>
                  <a:cubicBezTo>
                    <a:pt x="15287" y="20515"/>
                    <a:pt x="13572" y="21373"/>
                    <a:pt x="13096" y="23372"/>
                  </a:cubicBezTo>
                  <a:lnTo>
                    <a:pt x="13096" y="23372"/>
                  </a:lnTo>
                  <a:cubicBezTo>
                    <a:pt x="11477" y="24421"/>
                    <a:pt x="10334" y="25754"/>
                    <a:pt x="9667" y="27563"/>
                  </a:cubicBezTo>
                  <a:cubicBezTo>
                    <a:pt x="6714" y="30421"/>
                    <a:pt x="5095" y="33946"/>
                    <a:pt x="3857" y="37755"/>
                  </a:cubicBezTo>
                  <a:cubicBezTo>
                    <a:pt x="3476" y="38708"/>
                    <a:pt x="3095" y="39565"/>
                    <a:pt x="2714" y="40518"/>
                  </a:cubicBezTo>
                  <a:lnTo>
                    <a:pt x="2714" y="40518"/>
                  </a:lnTo>
                  <a:cubicBezTo>
                    <a:pt x="999" y="43851"/>
                    <a:pt x="237" y="47471"/>
                    <a:pt x="428" y="51281"/>
                  </a:cubicBezTo>
                  <a:cubicBezTo>
                    <a:pt x="428" y="52233"/>
                    <a:pt x="428" y="53186"/>
                    <a:pt x="428" y="54139"/>
                  </a:cubicBezTo>
                  <a:lnTo>
                    <a:pt x="428" y="54139"/>
                  </a:lnTo>
                  <a:cubicBezTo>
                    <a:pt x="-525" y="58234"/>
                    <a:pt x="142" y="62139"/>
                    <a:pt x="2142" y="65854"/>
                  </a:cubicBezTo>
                  <a:lnTo>
                    <a:pt x="2142" y="65854"/>
                  </a:lnTo>
                  <a:cubicBezTo>
                    <a:pt x="999" y="68045"/>
                    <a:pt x="1761" y="69854"/>
                    <a:pt x="3095" y="71664"/>
                  </a:cubicBezTo>
                  <a:cubicBezTo>
                    <a:pt x="2238" y="74331"/>
                    <a:pt x="4428" y="75855"/>
                    <a:pt x="5286" y="77856"/>
                  </a:cubicBezTo>
                  <a:cubicBezTo>
                    <a:pt x="4905" y="80046"/>
                    <a:pt x="6524" y="81285"/>
                    <a:pt x="7476" y="82808"/>
                  </a:cubicBezTo>
                  <a:cubicBezTo>
                    <a:pt x="7667" y="83190"/>
                    <a:pt x="7953" y="83570"/>
                    <a:pt x="8143" y="84047"/>
                  </a:cubicBezTo>
                  <a:cubicBezTo>
                    <a:pt x="7572" y="86619"/>
                    <a:pt x="9286" y="88238"/>
                    <a:pt x="10524" y="90047"/>
                  </a:cubicBezTo>
                  <a:lnTo>
                    <a:pt x="10524" y="90047"/>
                  </a:lnTo>
                  <a:lnTo>
                    <a:pt x="10524" y="90047"/>
                  </a:lnTo>
                  <a:cubicBezTo>
                    <a:pt x="11477" y="95381"/>
                    <a:pt x="15763" y="98429"/>
                    <a:pt x="18906" y="102240"/>
                  </a:cubicBezTo>
                  <a:lnTo>
                    <a:pt x="18906" y="102240"/>
                  </a:lnTo>
                  <a:lnTo>
                    <a:pt x="18906" y="102240"/>
                  </a:lnTo>
                  <a:cubicBezTo>
                    <a:pt x="19002" y="102525"/>
                    <a:pt x="19192" y="102811"/>
                    <a:pt x="19383" y="103002"/>
                  </a:cubicBezTo>
                  <a:cubicBezTo>
                    <a:pt x="19383" y="103097"/>
                    <a:pt x="19383" y="103097"/>
                    <a:pt x="19383" y="103192"/>
                  </a:cubicBezTo>
                  <a:cubicBezTo>
                    <a:pt x="19383" y="106907"/>
                    <a:pt x="21669" y="109097"/>
                    <a:pt x="23764" y="111383"/>
                  </a:cubicBezTo>
                  <a:close/>
                  <a:moveTo>
                    <a:pt x="150256" y="60329"/>
                  </a:moveTo>
                  <a:cubicBezTo>
                    <a:pt x="150256" y="60425"/>
                    <a:pt x="150351" y="60425"/>
                    <a:pt x="150351" y="60520"/>
                  </a:cubicBezTo>
                  <a:cubicBezTo>
                    <a:pt x="150256" y="60520"/>
                    <a:pt x="150161" y="60425"/>
                    <a:pt x="150066" y="60425"/>
                  </a:cubicBezTo>
                  <a:cubicBezTo>
                    <a:pt x="150161" y="60329"/>
                    <a:pt x="150256" y="60329"/>
                    <a:pt x="150256" y="60329"/>
                  </a:cubicBezTo>
                  <a:close/>
                  <a:moveTo>
                    <a:pt x="60721" y="10133"/>
                  </a:moveTo>
                  <a:cubicBezTo>
                    <a:pt x="60816" y="10133"/>
                    <a:pt x="60912" y="10038"/>
                    <a:pt x="61007" y="10038"/>
                  </a:cubicBezTo>
                  <a:cubicBezTo>
                    <a:pt x="60912" y="10133"/>
                    <a:pt x="60912" y="10133"/>
                    <a:pt x="60816" y="10228"/>
                  </a:cubicBezTo>
                  <a:cubicBezTo>
                    <a:pt x="60816" y="10228"/>
                    <a:pt x="60816" y="10228"/>
                    <a:pt x="60721" y="10133"/>
                  </a:cubicBezTo>
                  <a:close/>
                  <a:moveTo>
                    <a:pt x="133111" y="55662"/>
                  </a:moveTo>
                  <a:cubicBezTo>
                    <a:pt x="133111" y="55662"/>
                    <a:pt x="133111" y="55662"/>
                    <a:pt x="133111" y="55662"/>
                  </a:cubicBezTo>
                  <a:cubicBezTo>
                    <a:pt x="133016" y="55758"/>
                    <a:pt x="132921" y="55853"/>
                    <a:pt x="132825" y="55948"/>
                  </a:cubicBezTo>
                  <a:cubicBezTo>
                    <a:pt x="132825" y="55853"/>
                    <a:pt x="133016" y="55758"/>
                    <a:pt x="133111" y="55662"/>
                  </a:cubicBezTo>
                  <a:close/>
                  <a:moveTo>
                    <a:pt x="85105" y="56329"/>
                  </a:moveTo>
                  <a:lnTo>
                    <a:pt x="85105" y="56329"/>
                  </a:lnTo>
                  <a:cubicBezTo>
                    <a:pt x="85010" y="56615"/>
                    <a:pt x="85010" y="56901"/>
                    <a:pt x="84915" y="57187"/>
                  </a:cubicBezTo>
                  <a:lnTo>
                    <a:pt x="84915" y="57187"/>
                  </a:lnTo>
                  <a:cubicBezTo>
                    <a:pt x="85200" y="56901"/>
                    <a:pt x="85105" y="56615"/>
                    <a:pt x="85105" y="56329"/>
                  </a:cubicBezTo>
                  <a:close/>
                  <a:moveTo>
                    <a:pt x="130635" y="106145"/>
                  </a:moveTo>
                  <a:cubicBezTo>
                    <a:pt x="130730" y="106335"/>
                    <a:pt x="130920" y="106431"/>
                    <a:pt x="131016" y="106621"/>
                  </a:cubicBezTo>
                  <a:cubicBezTo>
                    <a:pt x="130825" y="106621"/>
                    <a:pt x="130730" y="106526"/>
                    <a:pt x="130539" y="106431"/>
                  </a:cubicBezTo>
                  <a:cubicBezTo>
                    <a:pt x="130635" y="106431"/>
                    <a:pt x="130635" y="106335"/>
                    <a:pt x="130635" y="106145"/>
                  </a:cubicBezTo>
                  <a:close/>
                  <a:moveTo>
                    <a:pt x="76342" y="72712"/>
                  </a:moveTo>
                  <a:lnTo>
                    <a:pt x="76342" y="72712"/>
                  </a:lnTo>
                  <a:cubicBezTo>
                    <a:pt x="76342" y="72712"/>
                    <a:pt x="76342" y="72712"/>
                    <a:pt x="76342" y="72712"/>
                  </a:cubicBezTo>
                  <a:cubicBezTo>
                    <a:pt x="76342" y="72712"/>
                    <a:pt x="76342" y="72807"/>
                    <a:pt x="76342" y="72712"/>
                  </a:cubicBezTo>
                  <a:cubicBezTo>
                    <a:pt x="76247" y="72807"/>
                    <a:pt x="76342" y="72712"/>
                    <a:pt x="76342" y="72712"/>
                  </a:cubicBezTo>
                  <a:lnTo>
                    <a:pt x="76342" y="72712"/>
                  </a:lnTo>
                  <a:lnTo>
                    <a:pt x="76342" y="72712"/>
                  </a:lnTo>
                  <a:close/>
                  <a:moveTo>
                    <a:pt x="104822" y="86619"/>
                  </a:moveTo>
                  <a:lnTo>
                    <a:pt x="104822" y="86619"/>
                  </a:lnTo>
                  <a:cubicBezTo>
                    <a:pt x="104822" y="86619"/>
                    <a:pt x="104822" y="86619"/>
                    <a:pt x="104822" y="86619"/>
                  </a:cubicBezTo>
                  <a:cubicBezTo>
                    <a:pt x="104822" y="86619"/>
                    <a:pt x="104822" y="86714"/>
                    <a:pt x="104822" y="86619"/>
                  </a:cubicBezTo>
                  <a:cubicBezTo>
                    <a:pt x="104822" y="86714"/>
                    <a:pt x="104822" y="86714"/>
                    <a:pt x="104822" y="86619"/>
                  </a:cubicBezTo>
                  <a:lnTo>
                    <a:pt x="104822" y="86619"/>
                  </a:lnTo>
                  <a:close/>
                  <a:moveTo>
                    <a:pt x="118919" y="72331"/>
                  </a:moveTo>
                  <a:lnTo>
                    <a:pt x="118919" y="72331"/>
                  </a:lnTo>
                  <a:cubicBezTo>
                    <a:pt x="118824" y="72331"/>
                    <a:pt x="118824" y="72331"/>
                    <a:pt x="118919" y="72331"/>
                  </a:cubicBezTo>
                  <a:cubicBezTo>
                    <a:pt x="118824" y="72331"/>
                    <a:pt x="118824" y="72331"/>
                    <a:pt x="118919" y="72331"/>
                  </a:cubicBezTo>
                  <a:cubicBezTo>
                    <a:pt x="118919" y="72331"/>
                    <a:pt x="118919" y="72331"/>
                    <a:pt x="118919" y="72331"/>
                  </a:cubicBezTo>
                  <a:close/>
                  <a:moveTo>
                    <a:pt x="133873" y="104240"/>
                  </a:moveTo>
                  <a:cubicBezTo>
                    <a:pt x="133302" y="103668"/>
                    <a:pt x="132540" y="103002"/>
                    <a:pt x="131682" y="102430"/>
                  </a:cubicBezTo>
                  <a:cubicBezTo>
                    <a:pt x="132825" y="102811"/>
                    <a:pt x="133587" y="102906"/>
                    <a:pt x="134445" y="103002"/>
                  </a:cubicBezTo>
                  <a:cubicBezTo>
                    <a:pt x="134159" y="103383"/>
                    <a:pt x="133968" y="103763"/>
                    <a:pt x="133873" y="104240"/>
                  </a:cubicBezTo>
                  <a:close/>
                  <a:moveTo>
                    <a:pt x="103393" y="49757"/>
                  </a:moveTo>
                  <a:cubicBezTo>
                    <a:pt x="103393" y="49661"/>
                    <a:pt x="103393" y="49661"/>
                    <a:pt x="103393" y="49566"/>
                  </a:cubicBezTo>
                  <a:cubicBezTo>
                    <a:pt x="103488" y="49661"/>
                    <a:pt x="103488" y="49757"/>
                    <a:pt x="103584" y="49852"/>
                  </a:cubicBezTo>
                  <a:cubicBezTo>
                    <a:pt x="103488" y="49852"/>
                    <a:pt x="103488" y="49757"/>
                    <a:pt x="103393" y="49757"/>
                  </a:cubicBezTo>
                  <a:close/>
                  <a:moveTo>
                    <a:pt x="56911" y="60520"/>
                  </a:moveTo>
                  <a:cubicBezTo>
                    <a:pt x="56911" y="60520"/>
                    <a:pt x="56911" y="60520"/>
                    <a:pt x="56911" y="60520"/>
                  </a:cubicBezTo>
                  <a:cubicBezTo>
                    <a:pt x="56911" y="60520"/>
                    <a:pt x="56911" y="60520"/>
                    <a:pt x="56911" y="60520"/>
                  </a:cubicBezTo>
                  <a:lnTo>
                    <a:pt x="56911" y="60520"/>
                  </a:lnTo>
                  <a:close/>
                  <a:moveTo>
                    <a:pt x="51577" y="96906"/>
                  </a:moveTo>
                  <a:cubicBezTo>
                    <a:pt x="51672" y="97001"/>
                    <a:pt x="51768" y="97191"/>
                    <a:pt x="51863" y="97286"/>
                  </a:cubicBezTo>
                  <a:cubicBezTo>
                    <a:pt x="51768" y="97286"/>
                    <a:pt x="51672" y="97191"/>
                    <a:pt x="51577" y="97096"/>
                  </a:cubicBezTo>
                  <a:cubicBezTo>
                    <a:pt x="51482" y="97001"/>
                    <a:pt x="51577" y="97001"/>
                    <a:pt x="51577" y="96906"/>
                  </a:cubicBezTo>
                  <a:close/>
                  <a:moveTo>
                    <a:pt x="118919" y="121290"/>
                  </a:moveTo>
                  <a:cubicBezTo>
                    <a:pt x="118919" y="121290"/>
                    <a:pt x="119014" y="121290"/>
                    <a:pt x="119014" y="121290"/>
                  </a:cubicBezTo>
                  <a:cubicBezTo>
                    <a:pt x="119014" y="121290"/>
                    <a:pt x="118919" y="121385"/>
                    <a:pt x="118919" y="121385"/>
                  </a:cubicBezTo>
                  <a:cubicBezTo>
                    <a:pt x="118919" y="121385"/>
                    <a:pt x="118919" y="121385"/>
                    <a:pt x="118919" y="121290"/>
                  </a:cubicBezTo>
                  <a:close/>
                  <a:moveTo>
                    <a:pt x="34242" y="96334"/>
                  </a:moveTo>
                  <a:cubicBezTo>
                    <a:pt x="34242" y="96334"/>
                    <a:pt x="34337" y="96430"/>
                    <a:pt x="34337" y="96430"/>
                  </a:cubicBezTo>
                  <a:cubicBezTo>
                    <a:pt x="34337" y="96430"/>
                    <a:pt x="34242" y="96430"/>
                    <a:pt x="34242" y="96524"/>
                  </a:cubicBezTo>
                  <a:cubicBezTo>
                    <a:pt x="34242" y="96430"/>
                    <a:pt x="34242" y="96430"/>
                    <a:pt x="34242" y="96334"/>
                  </a:cubicBezTo>
                  <a:close/>
                  <a:moveTo>
                    <a:pt x="34242" y="97001"/>
                  </a:moveTo>
                  <a:cubicBezTo>
                    <a:pt x="34242" y="97001"/>
                    <a:pt x="34242" y="97096"/>
                    <a:pt x="34242" y="97001"/>
                  </a:cubicBezTo>
                  <a:cubicBezTo>
                    <a:pt x="34242" y="97096"/>
                    <a:pt x="34242" y="97096"/>
                    <a:pt x="34242" y="97096"/>
                  </a:cubicBezTo>
                  <a:cubicBezTo>
                    <a:pt x="34242" y="97096"/>
                    <a:pt x="34242" y="97096"/>
                    <a:pt x="34242" y="97001"/>
                  </a:cubicBezTo>
                  <a:close/>
                  <a:moveTo>
                    <a:pt x="30241" y="86523"/>
                  </a:moveTo>
                  <a:cubicBezTo>
                    <a:pt x="30241" y="86523"/>
                    <a:pt x="30241" y="86523"/>
                    <a:pt x="30241" y="86523"/>
                  </a:cubicBezTo>
                  <a:cubicBezTo>
                    <a:pt x="30241" y="86523"/>
                    <a:pt x="30241" y="86523"/>
                    <a:pt x="30241" y="86523"/>
                  </a:cubicBezTo>
                  <a:cubicBezTo>
                    <a:pt x="30241" y="86523"/>
                    <a:pt x="30241" y="86523"/>
                    <a:pt x="30241" y="86523"/>
                  </a:cubicBezTo>
                  <a:close/>
                  <a:moveTo>
                    <a:pt x="81105" y="126528"/>
                  </a:moveTo>
                  <a:cubicBezTo>
                    <a:pt x="81105" y="126528"/>
                    <a:pt x="81105" y="126528"/>
                    <a:pt x="81105" y="126528"/>
                  </a:cubicBezTo>
                  <a:cubicBezTo>
                    <a:pt x="81105" y="126528"/>
                    <a:pt x="81105" y="126528"/>
                    <a:pt x="81105" y="126528"/>
                  </a:cubicBezTo>
                  <a:cubicBezTo>
                    <a:pt x="81105" y="126528"/>
                    <a:pt x="81105" y="126528"/>
                    <a:pt x="81105" y="126528"/>
                  </a:cubicBezTo>
                  <a:close/>
                  <a:moveTo>
                    <a:pt x="107394" y="123195"/>
                  </a:moveTo>
                  <a:cubicBezTo>
                    <a:pt x="107298" y="123195"/>
                    <a:pt x="107298" y="123195"/>
                    <a:pt x="107298" y="123290"/>
                  </a:cubicBezTo>
                  <a:cubicBezTo>
                    <a:pt x="107298" y="123195"/>
                    <a:pt x="107298" y="123195"/>
                    <a:pt x="107298" y="123099"/>
                  </a:cubicBezTo>
                  <a:cubicBezTo>
                    <a:pt x="107298" y="123004"/>
                    <a:pt x="107394" y="123099"/>
                    <a:pt x="107394" y="123195"/>
                  </a:cubicBezTo>
                  <a:close/>
                  <a:moveTo>
                    <a:pt x="110537" y="120814"/>
                  </a:moveTo>
                  <a:cubicBezTo>
                    <a:pt x="110537" y="120908"/>
                    <a:pt x="110632" y="120908"/>
                    <a:pt x="110632" y="121004"/>
                  </a:cubicBezTo>
                  <a:cubicBezTo>
                    <a:pt x="110632" y="121004"/>
                    <a:pt x="110537" y="121004"/>
                    <a:pt x="110537" y="121004"/>
                  </a:cubicBezTo>
                  <a:cubicBezTo>
                    <a:pt x="110537" y="120908"/>
                    <a:pt x="110537" y="120814"/>
                    <a:pt x="110537" y="120814"/>
                  </a:cubicBezTo>
                  <a:close/>
                  <a:moveTo>
                    <a:pt x="100345" y="31088"/>
                  </a:moveTo>
                  <a:lnTo>
                    <a:pt x="100345" y="31088"/>
                  </a:lnTo>
                  <a:cubicBezTo>
                    <a:pt x="100440" y="31088"/>
                    <a:pt x="100440" y="30993"/>
                    <a:pt x="100536" y="30993"/>
                  </a:cubicBezTo>
                  <a:cubicBezTo>
                    <a:pt x="100536" y="31088"/>
                    <a:pt x="100440" y="31088"/>
                    <a:pt x="100440" y="31183"/>
                  </a:cubicBezTo>
                  <a:cubicBezTo>
                    <a:pt x="100440" y="31183"/>
                    <a:pt x="100345" y="31088"/>
                    <a:pt x="100345" y="31088"/>
                  </a:cubicBezTo>
                  <a:close/>
                  <a:moveTo>
                    <a:pt x="22812" y="78999"/>
                  </a:moveTo>
                  <a:cubicBezTo>
                    <a:pt x="22716" y="78808"/>
                    <a:pt x="22621" y="78713"/>
                    <a:pt x="22526" y="78523"/>
                  </a:cubicBezTo>
                  <a:cubicBezTo>
                    <a:pt x="22812" y="78618"/>
                    <a:pt x="23002" y="78713"/>
                    <a:pt x="23288" y="78903"/>
                  </a:cubicBezTo>
                  <a:cubicBezTo>
                    <a:pt x="23097" y="78999"/>
                    <a:pt x="23002" y="78903"/>
                    <a:pt x="22812" y="78999"/>
                  </a:cubicBezTo>
                  <a:close/>
                  <a:moveTo>
                    <a:pt x="98250" y="125957"/>
                  </a:moveTo>
                  <a:cubicBezTo>
                    <a:pt x="98250" y="125957"/>
                    <a:pt x="98250" y="125957"/>
                    <a:pt x="98250" y="125957"/>
                  </a:cubicBezTo>
                  <a:cubicBezTo>
                    <a:pt x="98250" y="125957"/>
                    <a:pt x="98250" y="125957"/>
                    <a:pt x="98250" y="125957"/>
                  </a:cubicBezTo>
                  <a:cubicBezTo>
                    <a:pt x="98250" y="125957"/>
                    <a:pt x="98250" y="125957"/>
                    <a:pt x="98250" y="125957"/>
                  </a:cubicBezTo>
                  <a:close/>
                  <a:moveTo>
                    <a:pt x="166163" y="95667"/>
                  </a:moveTo>
                  <a:cubicBezTo>
                    <a:pt x="166163" y="95572"/>
                    <a:pt x="166163" y="95477"/>
                    <a:pt x="166258" y="95477"/>
                  </a:cubicBezTo>
                  <a:cubicBezTo>
                    <a:pt x="166258" y="95477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258" y="95667"/>
                    <a:pt x="166258" y="95667"/>
                    <a:pt x="166163" y="95667"/>
                  </a:cubicBezTo>
                  <a:close/>
                  <a:moveTo>
                    <a:pt x="60626" y="16991"/>
                  </a:moveTo>
                  <a:cubicBezTo>
                    <a:pt x="60626" y="16991"/>
                    <a:pt x="60531" y="16991"/>
                    <a:pt x="60531" y="16895"/>
                  </a:cubicBezTo>
                  <a:cubicBezTo>
                    <a:pt x="60531" y="16895"/>
                    <a:pt x="60626" y="16800"/>
                    <a:pt x="60626" y="16800"/>
                  </a:cubicBezTo>
                  <a:cubicBezTo>
                    <a:pt x="60626" y="16895"/>
                    <a:pt x="60626" y="16895"/>
                    <a:pt x="60626" y="16991"/>
                  </a:cubicBezTo>
                  <a:close/>
                  <a:moveTo>
                    <a:pt x="28336" y="100239"/>
                  </a:moveTo>
                  <a:cubicBezTo>
                    <a:pt x="28431" y="100335"/>
                    <a:pt x="28431" y="100335"/>
                    <a:pt x="28527" y="100430"/>
                  </a:cubicBezTo>
                  <a:lnTo>
                    <a:pt x="28527" y="100430"/>
                  </a:lnTo>
                  <a:cubicBezTo>
                    <a:pt x="28431" y="100430"/>
                    <a:pt x="28336" y="100430"/>
                    <a:pt x="28241" y="100430"/>
                  </a:cubicBezTo>
                  <a:cubicBezTo>
                    <a:pt x="28241" y="100335"/>
                    <a:pt x="28336" y="100239"/>
                    <a:pt x="28336" y="100239"/>
                  </a:cubicBezTo>
                  <a:close/>
                  <a:moveTo>
                    <a:pt x="79390" y="144911"/>
                  </a:moveTo>
                  <a:cubicBezTo>
                    <a:pt x="79390" y="145007"/>
                    <a:pt x="79485" y="145007"/>
                    <a:pt x="79485" y="145102"/>
                  </a:cubicBezTo>
                  <a:lnTo>
                    <a:pt x="79485" y="145102"/>
                  </a:lnTo>
                  <a:lnTo>
                    <a:pt x="79485" y="145102"/>
                  </a:lnTo>
                  <a:cubicBezTo>
                    <a:pt x="79485" y="145102"/>
                    <a:pt x="79485" y="145102"/>
                    <a:pt x="79485" y="145102"/>
                  </a:cubicBezTo>
                  <a:cubicBezTo>
                    <a:pt x="79390" y="145102"/>
                    <a:pt x="79295" y="145102"/>
                    <a:pt x="79295" y="145198"/>
                  </a:cubicBezTo>
                  <a:cubicBezTo>
                    <a:pt x="79295" y="145007"/>
                    <a:pt x="79295" y="145007"/>
                    <a:pt x="79390" y="144911"/>
                  </a:cubicBezTo>
                  <a:close/>
                  <a:moveTo>
                    <a:pt x="94821" y="153674"/>
                  </a:moveTo>
                  <a:cubicBezTo>
                    <a:pt x="94916" y="153674"/>
                    <a:pt x="94916" y="153674"/>
                    <a:pt x="95011" y="153674"/>
                  </a:cubicBezTo>
                  <a:cubicBezTo>
                    <a:pt x="95011" y="153674"/>
                    <a:pt x="94916" y="153770"/>
                    <a:pt x="94916" y="153770"/>
                  </a:cubicBezTo>
                  <a:cubicBezTo>
                    <a:pt x="94821" y="153770"/>
                    <a:pt x="94821" y="153674"/>
                    <a:pt x="94821" y="153674"/>
                  </a:cubicBezTo>
                  <a:close/>
                  <a:moveTo>
                    <a:pt x="103774" y="28897"/>
                  </a:moveTo>
                  <a:cubicBezTo>
                    <a:pt x="103679" y="28897"/>
                    <a:pt x="103679" y="28802"/>
                    <a:pt x="103584" y="28802"/>
                  </a:cubicBezTo>
                  <a:lnTo>
                    <a:pt x="103584" y="28802"/>
                  </a:lnTo>
                  <a:lnTo>
                    <a:pt x="103584" y="28802"/>
                  </a:lnTo>
                  <a:cubicBezTo>
                    <a:pt x="103584" y="28802"/>
                    <a:pt x="103679" y="28706"/>
                    <a:pt x="103679" y="28706"/>
                  </a:cubicBezTo>
                  <a:cubicBezTo>
                    <a:pt x="103679" y="28802"/>
                    <a:pt x="103774" y="28897"/>
                    <a:pt x="103774" y="28897"/>
                  </a:cubicBezTo>
                  <a:close/>
                  <a:moveTo>
                    <a:pt x="66436" y="11371"/>
                  </a:moveTo>
                  <a:cubicBezTo>
                    <a:pt x="66436" y="11371"/>
                    <a:pt x="66436" y="11371"/>
                    <a:pt x="66436" y="11371"/>
                  </a:cubicBezTo>
                  <a:lnTo>
                    <a:pt x="66436" y="11371"/>
                  </a:lnTo>
                  <a:lnTo>
                    <a:pt x="66436" y="11371"/>
                  </a:lnTo>
                  <a:cubicBezTo>
                    <a:pt x="66436" y="11276"/>
                    <a:pt x="66436" y="11276"/>
                    <a:pt x="66436" y="11371"/>
                  </a:cubicBezTo>
                  <a:cubicBezTo>
                    <a:pt x="66531" y="11276"/>
                    <a:pt x="66531" y="11276"/>
                    <a:pt x="66436" y="11371"/>
                  </a:cubicBezTo>
                  <a:close/>
                  <a:moveTo>
                    <a:pt x="155304" y="128433"/>
                  </a:moveTo>
                  <a:cubicBezTo>
                    <a:pt x="155304" y="128433"/>
                    <a:pt x="155304" y="128433"/>
                    <a:pt x="155304" y="128433"/>
                  </a:cubicBezTo>
                  <a:cubicBezTo>
                    <a:pt x="155304" y="128433"/>
                    <a:pt x="155304" y="128433"/>
                    <a:pt x="155304" y="128433"/>
                  </a:cubicBezTo>
                  <a:cubicBezTo>
                    <a:pt x="155304" y="128433"/>
                    <a:pt x="155304" y="128433"/>
                    <a:pt x="155304" y="128433"/>
                  </a:cubicBezTo>
                  <a:close/>
                  <a:moveTo>
                    <a:pt x="170830" y="116336"/>
                  </a:moveTo>
                  <a:cubicBezTo>
                    <a:pt x="170830" y="116336"/>
                    <a:pt x="170830" y="116336"/>
                    <a:pt x="170830" y="116336"/>
                  </a:cubicBezTo>
                  <a:lnTo>
                    <a:pt x="170830" y="116336"/>
                  </a:lnTo>
                  <a:cubicBezTo>
                    <a:pt x="170830" y="116336"/>
                    <a:pt x="170925" y="116336"/>
                    <a:pt x="170830" y="116336"/>
                  </a:cubicBezTo>
                  <a:cubicBezTo>
                    <a:pt x="170830" y="116336"/>
                    <a:pt x="170830" y="116336"/>
                    <a:pt x="170830" y="116336"/>
                  </a:cubicBezTo>
                  <a:close/>
                  <a:moveTo>
                    <a:pt x="161496" y="81571"/>
                  </a:moveTo>
                  <a:cubicBezTo>
                    <a:pt x="161496" y="81475"/>
                    <a:pt x="161496" y="81475"/>
                    <a:pt x="161496" y="81571"/>
                  </a:cubicBezTo>
                  <a:cubicBezTo>
                    <a:pt x="161496" y="81475"/>
                    <a:pt x="161496" y="81475"/>
                    <a:pt x="161496" y="81571"/>
                  </a:cubicBezTo>
                  <a:cubicBezTo>
                    <a:pt x="161496" y="81571"/>
                    <a:pt x="161496" y="81571"/>
                    <a:pt x="161496" y="81571"/>
                  </a:cubicBezTo>
                  <a:close/>
                  <a:moveTo>
                    <a:pt x="84915" y="12990"/>
                  </a:moveTo>
                  <a:cubicBezTo>
                    <a:pt x="84915" y="12990"/>
                    <a:pt x="84915" y="12990"/>
                    <a:pt x="84915" y="12990"/>
                  </a:cubicBezTo>
                  <a:cubicBezTo>
                    <a:pt x="84915" y="12990"/>
                    <a:pt x="84915" y="12990"/>
                    <a:pt x="84915" y="12990"/>
                  </a:cubicBezTo>
                  <a:lnTo>
                    <a:pt x="84915" y="12990"/>
                  </a:lnTo>
                  <a:close/>
                  <a:moveTo>
                    <a:pt x="47100" y="18038"/>
                  </a:moveTo>
                  <a:cubicBezTo>
                    <a:pt x="47100" y="18038"/>
                    <a:pt x="47100" y="18038"/>
                    <a:pt x="47100" y="18038"/>
                  </a:cubicBezTo>
                  <a:cubicBezTo>
                    <a:pt x="47100" y="18038"/>
                    <a:pt x="47100" y="18038"/>
                    <a:pt x="47100" y="18038"/>
                  </a:cubicBezTo>
                  <a:cubicBezTo>
                    <a:pt x="47100" y="18038"/>
                    <a:pt x="47100" y="18038"/>
                    <a:pt x="47100" y="18038"/>
                  </a:cubicBezTo>
                  <a:close/>
                  <a:moveTo>
                    <a:pt x="156638" y="146626"/>
                  </a:moveTo>
                  <a:lnTo>
                    <a:pt x="156638" y="146626"/>
                  </a:lnTo>
                  <a:lnTo>
                    <a:pt x="156638" y="146626"/>
                  </a:lnTo>
                  <a:cubicBezTo>
                    <a:pt x="156733" y="146721"/>
                    <a:pt x="156733" y="146817"/>
                    <a:pt x="156828" y="146912"/>
                  </a:cubicBezTo>
                  <a:cubicBezTo>
                    <a:pt x="156733" y="146817"/>
                    <a:pt x="156638" y="146721"/>
                    <a:pt x="156543" y="146721"/>
                  </a:cubicBezTo>
                  <a:cubicBezTo>
                    <a:pt x="156543" y="146721"/>
                    <a:pt x="156543" y="146626"/>
                    <a:pt x="156638" y="146626"/>
                  </a:cubicBezTo>
                  <a:close/>
                  <a:moveTo>
                    <a:pt x="165496" y="80332"/>
                  </a:moveTo>
                  <a:cubicBezTo>
                    <a:pt x="165591" y="80237"/>
                    <a:pt x="165591" y="80237"/>
                    <a:pt x="165687" y="80142"/>
                  </a:cubicBezTo>
                  <a:cubicBezTo>
                    <a:pt x="165591" y="80332"/>
                    <a:pt x="165591" y="80332"/>
                    <a:pt x="165496" y="80332"/>
                  </a:cubicBezTo>
                  <a:cubicBezTo>
                    <a:pt x="165496" y="80427"/>
                    <a:pt x="165496" y="80427"/>
                    <a:pt x="165496" y="80332"/>
                  </a:cubicBezTo>
                  <a:close/>
                  <a:moveTo>
                    <a:pt x="161115" y="73855"/>
                  </a:moveTo>
                  <a:lnTo>
                    <a:pt x="161115" y="73855"/>
                  </a:lnTo>
                  <a:cubicBezTo>
                    <a:pt x="161019" y="73855"/>
                    <a:pt x="161019" y="73855"/>
                    <a:pt x="161115" y="73855"/>
                  </a:cubicBezTo>
                  <a:cubicBezTo>
                    <a:pt x="161019" y="73760"/>
                    <a:pt x="161115" y="73855"/>
                    <a:pt x="161115" y="73855"/>
                  </a:cubicBezTo>
                  <a:cubicBezTo>
                    <a:pt x="161115" y="73855"/>
                    <a:pt x="161115" y="73855"/>
                    <a:pt x="161115" y="73855"/>
                  </a:cubicBezTo>
                  <a:close/>
                  <a:moveTo>
                    <a:pt x="140541" y="52900"/>
                  </a:moveTo>
                  <a:cubicBezTo>
                    <a:pt x="140541" y="52900"/>
                    <a:pt x="140541" y="52900"/>
                    <a:pt x="140541" y="52900"/>
                  </a:cubicBezTo>
                  <a:lnTo>
                    <a:pt x="140541" y="52900"/>
                  </a:lnTo>
                  <a:lnTo>
                    <a:pt x="140541" y="52900"/>
                  </a:lnTo>
                  <a:cubicBezTo>
                    <a:pt x="140445" y="52805"/>
                    <a:pt x="140350" y="52614"/>
                    <a:pt x="140255" y="52519"/>
                  </a:cubicBezTo>
                  <a:cubicBezTo>
                    <a:pt x="140350" y="52519"/>
                    <a:pt x="140541" y="52519"/>
                    <a:pt x="140636" y="52519"/>
                  </a:cubicBezTo>
                  <a:cubicBezTo>
                    <a:pt x="140541" y="52614"/>
                    <a:pt x="140541" y="52710"/>
                    <a:pt x="140541" y="52900"/>
                  </a:cubicBezTo>
                  <a:close/>
                  <a:moveTo>
                    <a:pt x="87772" y="12609"/>
                  </a:moveTo>
                  <a:lnTo>
                    <a:pt x="87772" y="12609"/>
                  </a:lnTo>
                  <a:lnTo>
                    <a:pt x="87772" y="12609"/>
                  </a:lnTo>
                  <a:lnTo>
                    <a:pt x="87772" y="12609"/>
                  </a:lnTo>
                  <a:close/>
                  <a:moveTo>
                    <a:pt x="49577" y="9942"/>
                  </a:moveTo>
                  <a:cubicBezTo>
                    <a:pt x="49577" y="9942"/>
                    <a:pt x="49577" y="10038"/>
                    <a:pt x="49577" y="9942"/>
                  </a:cubicBezTo>
                  <a:lnTo>
                    <a:pt x="49577" y="9942"/>
                  </a:lnTo>
                  <a:lnTo>
                    <a:pt x="49577" y="9942"/>
                  </a:lnTo>
                  <a:lnTo>
                    <a:pt x="49577" y="9942"/>
                  </a:lnTo>
                  <a:cubicBezTo>
                    <a:pt x="49577" y="10038"/>
                    <a:pt x="49482" y="10038"/>
                    <a:pt x="49482" y="10038"/>
                  </a:cubicBezTo>
                  <a:cubicBezTo>
                    <a:pt x="49482" y="9942"/>
                    <a:pt x="49482" y="9942"/>
                    <a:pt x="49577" y="9942"/>
                  </a:cubicBezTo>
                  <a:close/>
                  <a:moveTo>
                    <a:pt x="42909" y="128624"/>
                  </a:moveTo>
                  <a:cubicBezTo>
                    <a:pt x="42909" y="128624"/>
                    <a:pt x="42909" y="128624"/>
                    <a:pt x="42909" y="128624"/>
                  </a:cubicBezTo>
                  <a:lnTo>
                    <a:pt x="42909" y="128624"/>
                  </a:lnTo>
                  <a:cubicBezTo>
                    <a:pt x="42909" y="128624"/>
                    <a:pt x="42909" y="128624"/>
                    <a:pt x="42909" y="128624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25683D13-D919-4BBC-8204-B3EFAAF3F4AF}"/>
                </a:ext>
              </a:extLst>
            </p:cNvPr>
            <p:cNvSpPr/>
            <p:nvPr/>
          </p:nvSpPr>
          <p:spPr>
            <a:xfrm>
              <a:off x="4384521" y="5666177"/>
              <a:ext cx="307906" cy="301638"/>
            </a:xfrm>
            <a:custGeom>
              <a:avLst/>
              <a:gdLst>
                <a:gd name="connsiteX0" fmla="*/ 299682 w 307906"/>
                <a:gd name="connsiteY0" fmla="*/ 102162 h 301638"/>
                <a:gd name="connsiteX1" fmla="*/ 297491 w 307906"/>
                <a:gd name="connsiteY1" fmla="*/ 98924 h 301638"/>
                <a:gd name="connsiteX2" fmla="*/ 294539 w 307906"/>
                <a:gd name="connsiteY2" fmla="*/ 94542 h 301638"/>
                <a:gd name="connsiteX3" fmla="*/ 289871 w 307906"/>
                <a:gd name="connsiteY3" fmla="*/ 89399 h 301638"/>
                <a:gd name="connsiteX4" fmla="*/ 289871 w 307906"/>
                <a:gd name="connsiteY4" fmla="*/ 89399 h 301638"/>
                <a:gd name="connsiteX5" fmla="*/ 266535 w 307906"/>
                <a:gd name="connsiteY5" fmla="*/ 68730 h 301638"/>
                <a:gd name="connsiteX6" fmla="*/ 266535 w 307906"/>
                <a:gd name="connsiteY6" fmla="*/ 68730 h 301638"/>
                <a:gd name="connsiteX7" fmla="*/ 266535 w 307906"/>
                <a:gd name="connsiteY7" fmla="*/ 68730 h 301638"/>
                <a:gd name="connsiteX8" fmla="*/ 264821 w 307906"/>
                <a:gd name="connsiteY8" fmla="*/ 67396 h 301638"/>
                <a:gd name="connsiteX9" fmla="*/ 264821 w 307906"/>
                <a:gd name="connsiteY9" fmla="*/ 67396 h 301638"/>
                <a:gd name="connsiteX10" fmla="*/ 264821 w 307906"/>
                <a:gd name="connsiteY10" fmla="*/ 67396 h 301638"/>
                <a:gd name="connsiteX11" fmla="*/ 253105 w 307906"/>
                <a:gd name="connsiteY11" fmla="*/ 61205 h 301638"/>
                <a:gd name="connsiteX12" fmla="*/ 250438 w 307906"/>
                <a:gd name="connsiteY12" fmla="*/ 59681 h 301638"/>
                <a:gd name="connsiteX13" fmla="*/ 247961 w 307906"/>
                <a:gd name="connsiteY13" fmla="*/ 57967 h 301638"/>
                <a:gd name="connsiteX14" fmla="*/ 247961 w 307906"/>
                <a:gd name="connsiteY14" fmla="*/ 57967 h 301638"/>
                <a:gd name="connsiteX15" fmla="*/ 247961 w 307906"/>
                <a:gd name="connsiteY15" fmla="*/ 57967 h 301638"/>
                <a:gd name="connsiteX16" fmla="*/ 243485 w 307906"/>
                <a:gd name="connsiteY16" fmla="*/ 55966 h 301638"/>
                <a:gd name="connsiteX17" fmla="*/ 243485 w 307906"/>
                <a:gd name="connsiteY17" fmla="*/ 55966 h 301638"/>
                <a:gd name="connsiteX18" fmla="*/ 242627 w 307906"/>
                <a:gd name="connsiteY18" fmla="*/ 55395 h 301638"/>
                <a:gd name="connsiteX19" fmla="*/ 231102 w 307906"/>
                <a:gd name="connsiteY19" fmla="*/ 51680 h 301638"/>
                <a:gd name="connsiteX20" fmla="*/ 226149 w 307906"/>
                <a:gd name="connsiteY20" fmla="*/ 49013 h 301638"/>
                <a:gd name="connsiteX21" fmla="*/ 220625 w 307906"/>
                <a:gd name="connsiteY21" fmla="*/ 48060 h 301638"/>
                <a:gd name="connsiteX22" fmla="*/ 216815 w 307906"/>
                <a:gd name="connsiteY22" fmla="*/ 46917 h 301638"/>
                <a:gd name="connsiteX23" fmla="*/ 216815 w 307906"/>
                <a:gd name="connsiteY23" fmla="*/ 46917 h 301638"/>
                <a:gd name="connsiteX24" fmla="*/ 210147 w 307906"/>
                <a:gd name="connsiteY24" fmla="*/ 43869 h 301638"/>
                <a:gd name="connsiteX25" fmla="*/ 203670 w 307906"/>
                <a:gd name="connsiteY25" fmla="*/ 41583 h 301638"/>
                <a:gd name="connsiteX26" fmla="*/ 203670 w 307906"/>
                <a:gd name="connsiteY26" fmla="*/ 41583 h 301638"/>
                <a:gd name="connsiteX27" fmla="*/ 197574 w 307906"/>
                <a:gd name="connsiteY27" fmla="*/ 39869 h 301638"/>
                <a:gd name="connsiteX28" fmla="*/ 186906 w 307906"/>
                <a:gd name="connsiteY28" fmla="*/ 36154 h 301638"/>
                <a:gd name="connsiteX29" fmla="*/ 177191 w 307906"/>
                <a:gd name="connsiteY29" fmla="*/ 33201 h 301638"/>
                <a:gd name="connsiteX30" fmla="*/ 174524 w 307906"/>
                <a:gd name="connsiteY30" fmla="*/ 31868 h 301638"/>
                <a:gd name="connsiteX31" fmla="*/ 174524 w 307906"/>
                <a:gd name="connsiteY31" fmla="*/ 31868 h 301638"/>
                <a:gd name="connsiteX32" fmla="*/ 174524 w 307906"/>
                <a:gd name="connsiteY32" fmla="*/ 31868 h 301638"/>
                <a:gd name="connsiteX33" fmla="*/ 165761 w 307906"/>
                <a:gd name="connsiteY33" fmla="*/ 27867 h 301638"/>
                <a:gd name="connsiteX34" fmla="*/ 165761 w 307906"/>
                <a:gd name="connsiteY34" fmla="*/ 27867 h 301638"/>
                <a:gd name="connsiteX35" fmla="*/ 162427 w 307906"/>
                <a:gd name="connsiteY35" fmla="*/ 25772 h 301638"/>
                <a:gd name="connsiteX36" fmla="*/ 155378 w 307906"/>
                <a:gd name="connsiteY36" fmla="*/ 22724 h 301638"/>
                <a:gd name="connsiteX37" fmla="*/ 155378 w 307906"/>
                <a:gd name="connsiteY37" fmla="*/ 22724 h 301638"/>
                <a:gd name="connsiteX38" fmla="*/ 145377 w 307906"/>
                <a:gd name="connsiteY38" fmla="*/ 16723 h 301638"/>
                <a:gd name="connsiteX39" fmla="*/ 135757 w 307906"/>
                <a:gd name="connsiteY39" fmla="*/ 11961 h 301638"/>
                <a:gd name="connsiteX40" fmla="*/ 135757 w 307906"/>
                <a:gd name="connsiteY40" fmla="*/ 11961 h 301638"/>
                <a:gd name="connsiteX41" fmla="*/ 133185 w 307906"/>
                <a:gd name="connsiteY41" fmla="*/ 10818 h 301638"/>
                <a:gd name="connsiteX42" fmla="*/ 133185 w 307906"/>
                <a:gd name="connsiteY42" fmla="*/ 10818 h 301638"/>
                <a:gd name="connsiteX43" fmla="*/ 126422 w 307906"/>
                <a:gd name="connsiteY43" fmla="*/ 7484 h 301638"/>
                <a:gd name="connsiteX44" fmla="*/ 120231 w 307906"/>
                <a:gd name="connsiteY44" fmla="*/ 5293 h 301638"/>
                <a:gd name="connsiteX45" fmla="*/ 113849 w 307906"/>
                <a:gd name="connsiteY45" fmla="*/ 4436 h 301638"/>
                <a:gd name="connsiteX46" fmla="*/ 113849 w 307906"/>
                <a:gd name="connsiteY46" fmla="*/ 4436 h 301638"/>
                <a:gd name="connsiteX47" fmla="*/ 112897 w 307906"/>
                <a:gd name="connsiteY47" fmla="*/ 3865 h 301638"/>
                <a:gd name="connsiteX48" fmla="*/ 112897 w 307906"/>
                <a:gd name="connsiteY48" fmla="*/ 3865 h 301638"/>
                <a:gd name="connsiteX49" fmla="*/ 108706 w 307906"/>
                <a:gd name="connsiteY49" fmla="*/ 2436 h 301638"/>
                <a:gd name="connsiteX50" fmla="*/ 92228 w 307906"/>
                <a:gd name="connsiteY50" fmla="*/ 340 h 301638"/>
                <a:gd name="connsiteX51" fmla="*/ 92228 w 307906"/>
                <a:gd name="connsiteY51" fmla="*/ 340 h 301638"/>
                <a:gd name="connsiteX52" fmla="*/ 80036 w 307906"/>
                <a:gd name="connsiteY52" fmla="*/ 1864 h 301638"/>
                <a:gd name="connsiteX53" fmla="*/ 80036 w 307906"/>
                <a:gd name="connsiteY53" fmla="*/ 1864 h 301638"/>
                <a:gd name="connsiteX54" fmla="*/ 73654 w 307906"/>
                <a:gd name="connsiteY54" fmla="*/ 1674 h 301638"/>
                <a:gd name="connsiteX55" fmla="*/ 71939 w 307906"/>
                <a:gd name="connsiteY55" fmla="*/ 1769 h 301638"/>
                <a:gd name="connsiteX56" fmla="*/ 67939 w 307906"/>
                <a:gd name="connsiteY56" fmla="*/ 2912 h 301638"/>
                <a:gd name="connsiteX57" fmla="*/ 65748 w 307906"/>
                <a:gd name="connsiteY57" fmla="*/ 4150 h 301638"/>
                <a:gd name="connsiteX58" fmla="*/ 62795 w 307906"/>
                <a:gd name="connsiteY58" fmla="*/ 4531 h 301638"/>
                <a:gd name="connsiteX59" fmla="*/ 62795 w 307906"/>
                <a:gd name="connsiteY59" fmla="*/ 4531 h 301638"/>
                <a:gd name="connsiteX60" fmla="*/ 62795 w 307906"/>
                <a:gd name="connsiteY60" fmla="*/ 4531 h 301638"/>
                <a:gd name="connsiteX61" fmla="*/ 56223 w 307906"/>
                <a:gd name="connsiteY61" fmla="*/ 9103 h 301638"/>
                <a:gd name="connsiteX62" fmla="*/ 52604 w 307906"/>
                <a:gd name="connsiteY62" fmla="*/ 13104 h 301638"/>
                <a:gd name="connsiteX63" fmla="*/ 50984 w 307906"/>
                <a:gd name="connsiteY63" fmla="*/ 15485 h 301638"/>
                <a:gd name="connsiteX64" fmla="*/ 48794 w 307906"/>
                <a:gd name="connsiteY64" fmla="*/ 19009 h 301638"/>
                <a:gd name="connsiteX65" fmla="*/ 46889 w 307906"/>
                <a:gd name="connsiteY65" fmla="*/ 23295 h 301638"/>
                <a:gd name="connsiteX66" fmla="*/ 44222 w 307906"/>
                <a:gd name="connsiteY66" fmla="*/ 31487 h 301638"/>
                <a:gd name="connsiteX67" fmla="*/ 40888 w 307906"/>
                <a:gd name="connsiteY67" fmla="*/ 44822 h 301638"/>
                <a:gd name="connsiteX68" fmla="*/ 40602 w 307906"/>
                <a:gd name="connsiteY68" fmla="*/ 48346 h 301638"/>
                <a:gd name="connsiteX69" fmla="*/ 40602 w 307906"/>
                <a:gd name="connsiteY69" fmla="*/ 48346 h 301638"/>
                <a:gd name="connsiteX70" fmla="*/ 38888 w 307906"/>
                <a:gd name="connsiteY70" fmla="*/ 55775 h 301638"/>
                <a:gd name="connsiteX71" fmla="*/ 37649 w 307906"/>
                <a:gd name="connsiteY71" fmla="*/ 61109 h 301638"/>
                <a:gd name="connsiteX72" fmla="*/ 36221 w 307906"/>
                <a:gd name="connsiteY72" fmla="*/ 78064 h 301638"/>
                <a:gd name="connsiteX73" fmla="*/ 34792 w 307906"/>
                <a:gd name="connsiteY73" fmla="*/ 80445 h 301638"/>
                <a:gd name="connsiteX74" fmla="*/ 34792 w 307906"/>
                <a:gd name="connsiteY74" fmla="*/ 80445 h 301638"/>
                <a:gd name="connsiteX75" fmla="*/ 33554 w 307906"/>
                <a:gd name="connsiteY75" fmla="*/ 87780 h 301638"/>
                <a:gd name="connsiteX76" fmla="*/ 32696 w 307906"/>
                <a:gd name="connsiteY76" fmla="*/ 91399 h 301638"/>
                <a:gd name="connsiteX77" fmla="*/ 30887 w 307906"/>
                <a:gd name="connsiteY77" fmla="*/ 100638 h 301638"/>
                <a:gd name="connsiteX78" fmla="*/ 30029 w 307906"/>
                <a:gd name="connsiteY78" fmla="*/ 104258 h 301638"/>
                <a:gd name="connsiteX79" fmla="*/ 28601 w 307906"/>
                <a:gd name="connsiteY79" fmla="*/ 108544 h 301638"/>
                <a:gd name="connsiteX80" fmla="*/ 25934 w 307906"/>
                <a:gd name="connsiteY80" fmla="*/ 118450 h 301638"/>
                <a:gd name="connsiteX81" fmla="*/ 25934 w 307906"/>
                <a:gd name="connsiteY81" fmla="*/ 118450 h 301638"/>
                <a:gd name="connsiteX82" fmla="*/ 25934 w 307906"/>
                <a:gd name="connsiteY82" fmla="*/ 118450 h 301638"/>
                <a:gd name="connsiteX83" fmla="*/ 25362 w 307906"/>
                <a:gd name="connsiteY83" fmla="*/ 120260 h 301638"/>
                <a:gd name="connsiteX84" fmla="*/ 25362 w 307906"/>
                <a:gd name="connsiteY84" fmla="*/ 120260 h 301638"/>
                <a:gd name="connsiteX85" fmla="*/ 23362 w 307906"/>
                <a:gd name="connsiteY85" fmla="*/ 126451 h 301638"/>
                <a:gd name="connsiteX86" fmla="*/ 21933 w 307906"/>
                <a:gd name="connsiteY86" fmla="*/ 129023 h 301638"/>
                <a:gd name="connsiteX87" fmla="*/ 21933 w 307906"/>
                <a:gd name="connsiteY87" fmla="*/ 129023 h 301638"/>
                <a:gd name="connsiteX88" fmla="*/ 20123 w 307906"/>
                <a:gd name="connsiteY88" fmla="*/ 133404 h 301638"/>
                <a:gd name="connsiteX89" fmla="*/ 18885 w 307906"/>
                <a:gd name="connsiteY89" fmla="*/ 138643 h 301638"/>
                <a:gd name="connsiteX90" fmla="*/ 12694 w 307906"/>
                <a:gd name="connsiteY90" fmla="*/ 152740 h 301638"/>
                <a:gd name="connsiteX91" fmla="*/ 9551 w 307906"/>
                <a:gd name="connsiteY91" fmla="*/ 162456 h 301638"/>
                <a:gd name="connsiteX92" fmla="*/ 8027 w 307906"/>
                <a:gd name="connsiteY92" fmla="*/ 166933 h 301638"/>
                <a:gd name="connsiteX93" fmla="*/ 4407 w 307906"/>
                <a:gd name="connsiteY93" fmla="*/ 180363 h 301638"/>
                <a:gd name="connsiteX94" fmla="*/ 3836 w 307906"/>
                <a:gd name="connsiteY94" fmla="*/ 184078 h 301638"/>
                <a:gd name="connsiteX95" fmla="*/ 1931 w 307906"/>
                <a:gd name="connsiteY95" fmla="*/ 195031 h 301638"/>
                <a:gd name="connsiteX96" fmla="*/ 883 w 307906"/>
                <a:gd name="connsiteY96" fmla="*/ 205127 h 301638"/>
                <a:gd name="connsiteX97" fmla="*/ 883 w 307906"/>
                <a:gd name="connsiteY97" fmla="*/ 207890 h 301638"/>
                <a:gd name="connsiteX98" fmla="*/ 1073 w 307906"/>
                <a:gd name="connsiteY98" fmla="*/ 213129 h 301638"/>
                <a:gd name="connsiteX99" fmla="*/ 1740 w 307906"/>
                <a:gd name="connsiteY99" fmla="*/ 213796 h 301638"/>
                <a:gd name="connsiteX100" fmla="*/ 1740 w 307906"/>
                <a:gd name="connsiteY100" fmla="*/ 213796 h 301638"/>
                <a:gd name="connsiteX101" fmla="*/ 1740 w 307906"/>
                <a:gd name="connsiteY101" fmla="*/ 213796 h 301638"/>
                <a:gd name="connsiteX102" fmla="*/ 788 w 307906"/>
                <a:gd name="connsiteY102" fmla="*/ 224177 h 301638"/>
                <a:gd name="connsiteX103" fmla="*/ 1835 w 307906"/>
                <a:gd name="connsiteY103" fmla="*/ 232846 h 301638"/>
                <a:gd name="connsiteX104" fmla="*/ 2407 w 307906"/>
                <a:gd name="connsiteY104" fmla="*/ 232846 h 301638"/>
                <a:gd name="connsiteX105" fmla="*/ 2312 w 307906"/>
                <a:gd name="connsiteY105" fmla="*/ 232941 h 301638"/>
                <a:gd name="connsiteX106" fmla="*/ 1835 w 307906"/>
                <a:gd name="connsiteY106" fmla="*/ 232846 h 301638"/>
                <a:gd name="connsiteX107" fmla="*/ 2788 w 307906"/>
                <a:gd name="connsiteY107" fmla="*/ 238751 h 301638"/>
                <a:gd name="connsiteX108" fmla="*/ 3264 w 307906"/>
                <a:gd name="connsiteY108" fmla="*/ 241608 h 301638"/>
                <a:gd name="connsiteX109" fmla="*/ 3264 w 307906"/>
                <a:gd name="connsiteY109" fmla="*/ 241608 h 301638"/>
                <a:gd name="connsiteX110" fmla="*/ 3264 w 307906"/>
                <a:gd name="connsiteY110" fmla="*/ 241608 h 301638"/>
                <a:gd name="connsiteX111" fmla="*/ 4312 w 307906"/>
                <a:gd name="connsiteY111" fmla="*/ 245609 h 301638"/>
                <a:gd name="connsiteX112" fmla="*/ 4312 w 307906"/>
                <a:gd name="connsiteY112" fmla="*/ 245609 h 301638"/>
                <a:gd name="connsiteX113" fmla="*/ 4312 w 307906"/>
                <a:gd name="connsiteY113" fmla="*/ 245609 h 301638"/>
                <a:gd name="connsiteX114" fmla="*/ 4502 w 307906"/>
                <a:gd name="connsiteY114" fmla="*/ 247228 h 301638"/>
                <a:gd name="connsiteX115" fmla="*/ 6407 w 307906"/>
                <a:gd name="connsiteY115" fmla="*/ 253515 h 301638"/>
                <a:gd name="connsiteX116" fmla="*/ 6407 w 307906"/>
                <a:gd name="connsiteY116" fmla="*/ 253515 h 301638"/>
                <a:gd name="connsiteX117" fmla="*/ 6407 w 307906"/>
                <a:gd name="connsiteY117" fmla="*/ 253515 h 301638"/>
                <a:gd name="connsiteX118" fmla="*/ 7741 w 307906"/>
                <a:gd name="connsiteY118" fmla="*/ 257515 h 301638"/>
                <a:gd name="connsiteX119" fmla="*/ 13170 w 307906"/>
                <a:gd name="connsiteY119" fmla="*/ 269898 h 301638"/>
                <a:gd name="connsiteX120" fmla="*/ 15932 w 307906"/>
                <a:gd name="connsiteY120" fmla="*/ 274374 h 301638"/>
                <a:gd name="connsiteX121" fmla="*/ 18790 w 307906"/>
                <a:gd name="connsiteY121" fmla="*/ 278661 h 301638"/>
                <a:gd name="connsiteX122" fmla="*/ 18790 w 307906"/>
                <a:gd name="connsiteY122" fmla="*/ 278661 h 301638"/>
                <a:gd name="connsiteX123" fmla="*/ 27553 w 307906"/>
                <a:gd name="connsiteY123" fmla="*/ 288567 h 301638"/>
                <a:gd name="connsiteX124" fmla="*/ 34125 w 307906"/>
                <a:gd name="connsiteY124" fmla="*/ 293615 h 301638"/>
                <a:gd name="connsiteX125" fmla="*/ 45269 w 307906"/>
                <a:gd name="connsiteY125" fmla="*/ 298758 h 301638"/>
                <a:gd name="connsiteX126" fmla="*/ 49079 w 307906"/>
                <a:gd name="connsiteY126" fmla="*/ 299711 h 301638"/>
                <a:gd name="connsiteX127" fmla="*/ 52413 w 307906"/>
                <a:gd name="connsiteY127" fmla="*/ 300473 h 301638"/>
                <a:gd name="connsiteX128" fmla="*/ 61271 w 307906"/>
                <a:gd name="connsiteY128" fmla="*/ 301521 h 301638"/>
                <a:gd name="connsiteX129" fmla="*/ 61271 w 307906"/>
                <a:gd name="connsiteY129" fmla="*/ 301521 h 301638"/>
                <a:gd name="connsiteX130" fmla="*/ 64605 w 307906"/>
                <a:gd name="connsiteY130" fmla="*/ 301521 h 301638"/>
                <a:gd name="connsiteX131" fmla="*/ 69272 w 307906"/>
                <a:gd name="connsiteY131" fmla="*/ 301235 h 301638"/>
                <a:gd name="connsiteX132" fmla="*/ 73273 w 307906"/>
                <a:gd name="connsiteY132" fmla="*/ 300759 h 301638"/>
                <a:gd name="connsiteX133" fmla="*/ 73273 w 307906"/>
                <a:gd name="connsiteY133" fmla="*/ 300759 h 301638"/>
                <a:gd name="connsiteX134" fmla="*/ 79178 w 307906"/>
                <a:gd name="connsiteY134" fmla="*/ 299616 h 301638"/>
                <a:gd name="connsiteX135" fmla="*/ 82988 w 307906"/>
                <a:gd name="connsiteY135" fmla="*/ 298854 h 301638"/>
                <a:gd name="connsiteX136" fmla="*/ 87084 w 307906"/>
                <a:gd name="connsiteY136" fmla="*/ 297520 h 301638"/>
                <a:gd name="connsiteX137" fmla="*/ 91085 w 307906"/>
                <a:gd name="connsiteY137" fmla="*/ 296282 h 301638"/>
                <a:gd name="connsiteX138" fmla="*/ 91085 w 307906"/>
                <a:gd name="connsiteY138" fmla="*/ 296282 h 301638"/>
                <a:gd name="connsiteX139" fmla="*/ 111849 w 307906"/>
                <a:gd name="connsiteY139" fmla="*/ 287138 h 301638"/>
                <a:gd name="connsiteX140" fmla="*/ 116802 w 307906"/>
                <a:gd name="connsiteY140" fmla="*/ 284947 h 301638"/>
                <a:gd name="connsiteX141" fmla="*/ 123279 w 307906"/>
                <a:gd name="connsiteY141" fmla="*/ 280661 h 301638"/>
                <a:gd name="connsiteX142" fmla="*/ 129851 w 307906"/>
                <a:gd name="connsiteY142" fmla="*/ 276279 h 301638"/>
                <a:gd name="connsiteX143" fmla="*/ 137376 w 307906"/>
                <a:gd name="connsiteY143" fmla="*/ 271041 h 301638"/>
                <a:gd name="connsiteX144" fmla="*/ 146806 w 307906"/>
                <a:gd name="connsiteY144" fmla="*/ 263421 h 301638"/>
                <a:gd name="connsiteX145" fmla="*/ 146806 w 307906"/>
                <a:gd name="connsiteY145" fmla="*/ 263421 h 301638"/>
                <a:gd name="connsiteX146" fmla="*/ 155093 w 307906"/>
                <a:gd name="connsiteY146" fmla="*/ 257325 h 301638"/>
                <a:gd name="connsiteX147" fmla="*/ 180524 w 307906"/>
                <a:gd name="connsiteY147" fmla="*/ 238846 h 301638"/>
                <a:gd name="connsiteX148" fmla="*/ 186430 w 307906"/>
                <a:gd name="connsiteY148" fmla="*/ 235989 h 301638"/>
                <a:gd name="connsiteX149" fmla="*/ 186430 w 307906"/>
                <a:gd name="connsiteY149" fmla="*/ 235989 h 301638"/>
                <a:gd name="connsiteX150" fmla="*/ 186430 w 307906"/>
                <a:gd name="connsiteY150" fmla="*/ 235989 h 301638"/>
                <a:gd name="connsiteX151" fmla="*/ 199098 w 307906"/>
                <a:gd name="connsiteY151" fmla="*/ 228940 h 301638"/>
                <a:gd name="connsiteX152" fmla="*/ 207480 w 307906"/>
                <a:gd name="connsiteY152" fmla="*/ 224940 h 301638"/>
                <a:gd name="connsiteX153" fmla="*/ 232721 w 307906"/>
                <a:gd name="connsiteY153" fmla="*/ 213033 h 301638"/>
                <a:gd name="connsiteX154" fmla="*/ 237579 w 307906"/>
                <a:gd name="connsiteY154" fmla="*/ 210747 h 301638"/>
                <a:gd name="connsiteX155" fmla="*/ 237579 w 307906"/>
                <a:gd name="connsiteY155" fmla="*/ 210747 h 301638"/>
                <a:gd name="connsiteX156" fmla="*/ 237579 w 307906"/>
                <a:gd name="connsiteY156" fmla="*/ 210747 h 301638"/>
                <a:gd name="connsiteX157" fmla="*/ 240913 w 307906"/>
                <a:gd name="connsiteY157" fmla="*/ 208747 h 301638"/>
                <a:gd name="connsiteX158" fmla="*/ 243008 w 307906"/>
                <a:gd name="connsiteY158" fmla="*/ 207604 h 301638"/>
                <a:gd name="connsiteX159" fmla="*/ 243008 w 307906"/>
                <a:gd name="connsiteY159" fmla="*/ 207604 h 301638"/>
                <a:gd name="connsiteX160" fmla="*/ 253486 w 307906"/>
                <a:gd name="connsiteY160" fmla="*/ 201603 h 301638"/>
                <a:gd name="connsiteX161" fmla="*/ 254629 w 307906"/>
                <a:gd name="connsiteY161" fmla="*/ 200746 h 301638"/>
                <a:gd name="connsiteX162" fmla="*/ 254629 w 307906"/>
                <a:gd name="connsiteY162" fmla="*/ 200746 h 301638"/>
                <a:gd name="connsiteX163" fmla="*/ 255867 w 307906"/>
                <a:gd name="connsiteY163" fmla="*/ 200365 h 301638"/>
                <a:gd name="connsiteX164" fmla="*/ 255867 w 307906"/>
                <a:gd name="connsiteY164" fmla="*/ 200365 h 301638"/>
                <a:gd name="connsiteX165" fmla="*/ 255867 w 307906"/>
                <a:gd name="connsiteY165" fmla="*/ 200365 h 301638"/>
                <a:gd name="connsiteX166" fmla="*/ 256534 w 307906"/>
                <a:gd name="connsiteY166" fmla="*/ 201222 h 301638"/>
                <a:gd name="connsiteX167" fmla="*/ 267392 w 307906"/>
                <a:gd name="connsiteY167" fmla="*/ 193888 h 301638"/>
                <a:gd name="connsiteX168" fmla="*/ 266821 w 307906"/>
                <a:gd name="connsiteY168" fmla="*/ 192936 h 301638"/>
                <a:gd name="connsiteX169" fmla="*/ 266821 w 307906"/>
                <a:gd name="connsiteY169" fmla="*/ 192936 h 301638"/>
                <a:gd name="connsiteX170" fmla="*/ 266821 w 307906"/>
                <a:gd name="connsiteY170" fmla="*/ 192936 h 301638"/>
                <a:gd name="connsiteX171" fmla="*/ 268631 w 307906"/>
                <a:gd name="connsiteY171" fmla="*/ 191221 h 301638"/>
                <a:gd name="connsiteX172" fmla="*/ 268631 w 307906"/>
                <a:gd name="connsiteY172" fmla="*/ 191221 h 301638"/>
                <a:gd name="connsiteX173" fmla="*/ 268631 w 307906"/>
                <a:gd name="connsiteY173" fmla="*/ 191221 h 301638"/>
                <a:gd name="connsiteX174" fmla="*/ 283871 w 307906"/>
                <a:gd name="connsiteY174" fmla="*/ 178267 h 301638"/>
                <a:gd name="connsiteX175" fmla="*/ 294729 w 307906"/>
                <a:gd name="connsiteY175" fmla="*/ 165980 h 301638"/>
                <a:gd name="connsiteX176" fmla="*/ 294729 w 307906"/>
                <a:gd name="connsiteY176" fmla="*/ 165980 h 301638"/>
                <a:gd name="connsiteX177" fmla="*/ 295872 w 307906"/>
                <a:gd name="connsiteY177" fmla="*/ 163599 h 301638"/>
                <a:gd name="connsiteX178" fmla="*/ 295872 w 307906"/>
                <a:gd name="connsiteY178" fmla="*/ 163599 h 301638"/>
                <a:gd name="connsiteX179" fmla="*/ 302063 w 307906"/>
                <a:gd name="connsiteY179" fmla="*/ 154169 h 301638"/>
                <a:gd name="connsiteX180" fmla="*/ 302063 w 307906"/>
                <a:gd name="connsiteY180" fmla="*/ 154169 h 301638"/>
                <a:gd name="connsiteX181" fmla="*/ 302063 w 307906"/>
                <a:gd name="connsiteY181" fmla="*/ 154169 h 301638"/>
                <a:gd name="connsiteX182" fmla="*/ 306254 w 307906"/>
                <a:gd name="connsiteY182" fmla="*/ 142072 h 301638"/>
                <a:gd name="connsiteX183" fmla="*/ 307112 w 307906"/>
                <a:gd name="connsiteY183" fmla="*/ 119402 h 301638"/>
                <a:gd name="connsiteX184" fmla="*/ 304635 w 307906"/>
                <a:gd name="connsiteY184" fmla="*/ 113307 h 301638"/>
                <a:gd name="connsiteX185" fmla="*/ 303683 w 307906"/>
                <a:gd name="connsiteY185" fmla="*/ 109401 h 301638"/>
                <a:gd name="connsiteX186" fmla="*/ 303683 w 307906"/>
                <a:gd name="connsiteY186" fmla="*/ 109401 h 301638"/>
                <a:gd name="connsiteX187" fmla="*/ 299682 w 307906"/>
                <a:gd name="connsiteY187" fmla="*/ 102162 h 301638"/>
                <a:gd name="connsiteX188" fmla="*/ 44984 w 307906"/>
                <a:gd name="connsiteY188" fmla="*/ 294091 h 301638"/>
                <a:gd name="connsiteX189" fmla="*/ 44984 w 307906"/>
                <a:gd name="connsiteY189" fmla="*/ 294091 h 301638"/>
                <a:gd name="connsiteX190" fmla="*/ 44984 w 307906"/>
                <a:gd name="connsiteY190" fmla="*/ 294091 h 301638"/>
                <a:gd name="connsiteX191" fmla="*/ 44984 w 307906"/>
                <a:gd name="connsiteY191" fmla="*/ 294091 h 301638"/>
                <a:gd name="connsiteX192" fmla="*/ 44984 w 307906"/>
                <a:gd name="connsiteY192" fmla="*/ 294091 h 301638"/>
                <a:gd name="connsiteX193" fmla="*/ 44984 w 307906"/>
                <a:gd name="connsiteY193" fmla="*/ 294091 h 301638"/>
                <a:gd name="connsiteX194" fmla="*/ 44984 w 307906"/>
                <a:gd name="connsiteY194" fmla="*/ 294091 h 301638"/>
                <a:gd name="connsiteX195" fmla="*/ 44984 w 307906"/>
                <a:gd name="connsiteY195" fmla="*/ 294091 h 301638"/>
                <a:gd name="connsiteX196" fmla="*/ 27362 w 307906"/>
                <a:gd name="connsiteY196" fmla="*/ 272755 h 301638"/>
                <a:gd name="connsiteX197" fmla="*/ 27743 w 307906"/>
                <a:gd name="connsiteY197" fmla="*/ 272469 h 301638"/>
                <a:gd name="connsiteX198" fmla="*/ 27934 w 307906"/>
                <a:gd name="connsiteY198" fmla="*/ 273898 h 301638"/>
                <a:gd name="connsiteX199" fmla="*/ 27362 w 307906"/>
                <a:gd name="connsiteY199" fmla="*/ 272755 h 301638"/>
                <a:gd name="connsiteX200" fmla="*/ 28410 w 307906"/>
                <a:gd name="connsiteY200" fmla="*/ 271993 h 301638"/>
                <a:gd name="connsiteX201" fmla="*/ 28410 w 307906"/>
                <a:gd name="connsiteY201" fmla="*/ 271993 h 301638"/>
                <a:gd name="connsiteX202" fmla="*/ 28410 w 307906"/>
                <a:gd name="connsiteY202" fmla="*/ 271993 h 301638"/>
                <a:gd name="connsiteX203" fmla="*/ 28410 w 307906"/>
                <a:gd name="connsiteY203" fmla="*/ 271993 h 301638"/>
                <a:gd name="connsiteX204" fmla="*/ 28410 w 307906"/>
                <a:gd name="connsiteY204" fmla="*/ 271993 h 301638"/>
                <a:gd name="connsiteX205" fmla="*/ 28410 w 307906"/>
                <a:gd name="connsiteY205" fmla="*/ 271993 h 301638"/>
                <a:gd name="connsiteX206" fmla="*/ 57080 w 307906"/>
                <a:gd name="connsiteY206" fmla="*/ 176458 h 301638"/>
                <a:gd name="connsiteX207" fmla="*/ 57080 w 307906"/>
                <a:gd name="connsiteY207" fmla="*/ 176458 h 301638"/>
                <a:gd name="connsiteX208" fmla="*/ 57080 w 307906"/>
                <a:gd name="connsiteY208" fmla="*/ 176458 h 301638"/>
                <a:gd name="connsiteX209" fmla="*/ 57080 w 307906"/>
                <a:gd name="connsiteY209" fmla="*/ 176458 h 301638"/>
                <a:gd name="connsiteX210" fmla="*/ 57080 w 307906"/>
                <a:gd name="connsiteY210" fmla="*/ 176458 h 301638"/>
                <a:gd name="connsiteX211" fmla="*/ 57080 w 307906"/>
                <a:gd name="connsiteY211" fmla="*/ 176458 h 301638"/>
                <a:gd name="connsiteX212" fmla="*/ 57080 w 307906"/>
                <a:gd name="connsiteY212" fmla="*/ 176458 h 301638"/>
                <a:gd name="connsiteX213" fmla="*/ 183096 w 307906"/>
                <a:gd name="connsiteY213" fmla="*/ 60919 h 301638"/>
                <a:gd name="connsiteX214" fmla="*/ 182906 w 307906"/>
                <a:gd name="connsiteY214" fmla="*/ 61015 h 301638"/>
                <a:gd name="connsiteX215" fmla="*/ 183001 w 307906"/>
                <a:gd name="connsiteY215" fmla="*/ 60824 h 301638"/>
                <a:gd name="connsiteX216" fmla="*/ 183096 w 307906"/>
                <a:gd name="connsiteY216" fmla="*/ 60919 h 301638"/>
                <a:gd name="connsiteX217" fmla="*/ 63653 w 307906"/>
                <a:gd name="connsiteY217" fmla="*/ 57681 h 301638"/>
                <a:gd name="connsiteX218" fmla="*/ 63938 w 307906"/>
                <a:gd name="connsiteY218" fmla="*/ 57681 h 301638"/>
                <a:gd name="connsiteX219" fmla="*/ 63748 w 307906"/>
                <a:gd name="connsiteY219" fmla="*/ 57871 h 301638"/>
                <a:gd name="connsiteX220" fmla="*/ 63748 w 307906"/>
                <a:gd name="connsiteY220" fmla="*/ 57871 h 301638"/>
                <a:gd name="connsiteX221" fmla="*/ 63748 w 307906"/>
                <a:gd name="connsiteY221" fmla="*/ 57871 h 301638"/>
                <a:gd name="connsiteX222" fmla="*/ 63748 w 307906"/>
                <a:gd name="connsiteY222" fmla="*/ 57871 h 301638"/>
                <a:gd name="connsiteX223" fmla="*/ 63653 w 307906"/>
                <a:gd name="connsiteY223" fmla="*/ 57681 h 301638"/>
                <a:gd name="connsiteX224" fmla="*/ 59938 w 307906"/>
                <a:gd name="connsiteY224" fmla="*/ 178458 h 301638"/>
                <a:gd name="connsiteX225" fmla="*/ 59938 w 307906"/>
                <a:gd name="connsiteY225" fmla="*/ 178458 h 301638"/>
                <a:gd name="connsiteX226" fmla="*/ 60414 w 307906"/>
                <a:gd name="connsiteY226" fmla="*/ 179029 h 301638"/>
                <a:gd name="connsiteX227" fmla="*/ 60509 w 307906"/>
                <a:gd name="connsiteY227" fmla="*/ 179029 h 301638"/>
                <a:gd name="connsiteX228" fmla="*/ 60509 w 307906"/>
                <a:gd name="connsiteY228" fmla="*/ 179029 h 301638"/>
                <a:gd name="connsiteX229" fmla="*/ 60509 w 307906"/>
                <a:gd name="connsiteY229" fmla="*/ 179029 h 301638"/>
                <a:gd name="connsiteX230" fmla="*/ 60414 w 307906"/>
                <a:gd name="connsiteY230" fmla="*/ 179124 h 301638"/>
                <a:gd name="connsiteX231" fmla="*/ 59938 w 307906"/>
                <a:gd name="connsiteY231" fmla="*/ 178458 h 301638"/>
                <a:gd name="connsiteX232" fmla="*/ 118231 w 307906"/>
                <a:gd name="connsiteY232" fmla="*/ 51490 h 301638"/>
                <a:gd name="connsiteX233" fmla="*/ 118517 w 307906"/>
                <a:gd name="connsiteY233" fmla="*/ 51584 h 301638"/>
                <a:gd name="connsiteX234" fmla="*/ 118612 w 307906"/>
                <a:gd name="connsiteY234" fmla="*/ 51870 h 301638"/>
                <a:gd name="connsiteX235" fmla="*/ 118231 w 307906"/>
                <a:gd name="connsiteY235" fmla="*/ 51490 h 301638"/>
                <a:gd name="connsiteX236" fmla="*/ 78607 w 307906"/>
                <a:gd name="connsiteY236" fmla="*/ 58824 h 301638"/>
                <a:gd name="connsiteX237" fmla="*/ 78607 w 307906"/>
                <a:gd name="connsiteY237" fmla="*/ 58824 h 301638"/>
                <a:gd name="connsiteX238" fmla="*/ 78702 w 307906"/>
                <a:gd name="connsiteY238" fmla="*/ 58824 h 301638"/>
                <a:gd name="connsiteX239" fmla="*/ 78702 w 307906"/>
                <a:gd name="connsiteY239" fmla="*/ 58919 h 301638"/>
                <a:gd name="connsiteX240" fmla="*/ 78607 w 307906"/>
                <a:gd name="connsiteY240" fmla="*/ 58824 h 301638"/>
                <a:gd name="connsiteX241" fmla="*/ 78607 w 307906"/>
                <a:gd name="connsiteY241" fmla="*/ 58824 h 301638"/>
                <a:gd name="connsiteX242" fmla="*/ 78607 w 307906"/>
                <a:gd name="connsiteY242" fmla="*/ 58824 h 301638"/>
                <a:gd name="connsiteX243" fmla="*/ 90132 w 307906"/>
                <a:gd name="connsiteY243" fmla="*/ 38440 h 301638"/>
                <a:gd name="connsiteX244" fmla="*/ 90132 w 307906"/>
                <a:gd name="connsiteY244" fmla="*/ 38440 h 301638"/>
                <a:gd name="connsiteX245" fmla="*/ 90132 w 307906"/>
                <a:gd name="connsiteY245" fmla="*/ 38440 h 301638"/>
                <a:gd name="connsiteX246" fmla="*/ 90132 w 307906"/>
                <a:gd name="connsiteY246" fmla="*/ 38440 h 301638"/>
                <a:gd name="connsiteX247" fmla="*/ 90132 w 307906"/>
                <a:gd name="connsiteY247" fmla="*/ 38440 h 301638"/>
                <a:gd name="connsiteX248" fmla="*/ 90132 w 307906"/>
                <a:gd name="connsiteY248" fmla="*/ 38440 h 301638"/>
                <a:gd name="connsiteX249" fmla="*/ 125375 w 307906"/>
                <a:gd name="connsiteY249" fmla="*/ 160265 h 301638"/>
                <a:gd name="connsiteX250" fmla="*/ 125375 w 307906"/>
                <a:gd name="connsiteY250" fmla="*/ 160265 h 301638"/>
                <a:gd name="connsiteX251" fmla="*/ 125184 w 307906"/>
                <a:gd name="connsiteY251" fmla="*/ 160170 h 301638"/>
                <a:gd name="connsiteX252" fmla="*/ 125375 w 307906"/>
                <a:gd name="connsiteY252" fmla="*/ 160265 h 301638"/>
                <a:gd name="connsiteX253" fmla="*/ 125375 w 307906"/>
                <a:gd name="connsiteY253" fmla="*/ 160265 h 301638"/>
                <a:gd name="connsiteX254" fmla="*/ 98133 w 307906"/>
                <a:gd name="connsiteY254" fmla="*/ 40917 h 301638"/>
                <a:gd name="connsiteX255" fmla="*/ 98419 w 307906"/>
                <a:gd name="connsiteY255" fmla="*/ 41107 h 301638"/>
                <a:gd name="connsiteX256" fmla="*/ 98038 w 307906"/>
                <a:gd name="connsiteY256" fmla="*/ 41107 h 301638"/>
                <a:gd name="connsiteX257" fmla="*/ 98133 w 307906"/>
                <a:gd name="connsiteY257" fmla="*/ 40917 h 301638"/>
                <a:gd name="connsiteX258" fmla="*/ 245675 w 307906"/>
                <a:gd name="connsiteY258" fmla="*/ 105972 h 301638"/>
                <a:gd name="connsiteX259" fmla="*/ 245675 w 307906"/>
                <a:gd name="connsiteY259" fmla="*/ 105972 h 301638"/>
                <a:gd name="connsiteX260" fmla="*/ 245675 w 307906"/>
                <a:gd name="connsiteY260" fmla="*/ 105972 h 301638"/>
                <a:gd name="connsiteX261" fmla="*/ 245675 w 307906"/>
                <a:gd name="connsiteY261" fmla="*/ 105972 h 301638"/>
                <a:gd name="connsiteX262" fmla="*/ 219863 w 307906"/>
                <a:gd name="connsiteY262" fmla="*/ 120641 h 301638"/>
                <a:gd name="connsiteX263" fmla="*/ 219863 w 307906"/>
                <a:gd name="connsiteY263" fmla="*/ 120641 h 301638"/>
                <a:gd name="connsiteX264" fmla="*/ 219863 w 307906"/>
                <a:gd name="connsiteY264" fmla="*/ 120451 h 301638"/>
                <a:gd name="connsiteX265" fmla="*/ 219863 w 307906"/>
                <a:gd name="connsiteY265" fmla="*/ 120641 h 301638"/>
                <a:gd name="connsiteX266" fmla="*/ 222339 w 307906"/>
                <a:gd name="connsiteY266" fmla="*/ 102353 h 301638"/>
                <a:gd name="connsiteX267" fmla="*/ 222339 w 307906"/>
                <a:gd name="connsiteY267" fmla="*/ 102353 h 301638"/>
                <a:gd name="connsiteX268" fmla="*/ 222339 w 307906"/>
                <a:gd name="connsiteY268" fmla="*/ 102353 h 301638"/>
                <a:gd name="connsiteX269" fmla="*/ 222339 w 307906"/>
                <a:gd name="connsiteY269" fmla="*/ 102353 h 301638"/>
                <a:gd name="connsiteX270" fmla="*/ 211766 w 307906"/>
                <a:gd name="connsiteY270" fmla="*/ 98448 h 301638"/>
                <a:gd name="connsiteX271" fmla="*/ 211862 w 307906"/>
                <a:gd name="connsiteY271" fmla="*/ 98543 h 301638"/>
                <a:gd name="connsiteX272" fmla="*/ 211766 w 307906"/>
                <a:gd name="connsiteY272" fmla="*/ 98448 h 301638"/>
                <a:gd name="connsiteX273" fmla="*/ 211766 w 307906"/>
                <a:gd name="connsiteY273" fmla="*/ 98448 h 301638"/>
                <a:gd name="connsiteX274" fmla="*/ 210623 w 307906"/>
                <a:gd name="connsiteY274" fmla="*/ 99209 h 301638"/>
                <a:gd name="connsiteX275" fmla="*/ 210623 w 307906"/>
                <a:gd name="connsiteY275" fmla="*/ 99209 h 301638"/>
                <a:gd name="connsiteX276" fmla="*/ 210623 w 307906"/>
                <a:gd name="connsiteY276" fmla="*/ 99209 h 301638"/>
                <a:gd name="connsiteX277" fmla="*/ 210623 w 307906"/>
                <a:gd name="connsiteY277" fmla="*/ 99209 h 301638"/>
                <a:gd name="connsiteX278" fmla="*/ 219386 w 307906"/>
                <a:gd name="connsiteY278" fmla="*/ 116831 h 301638"/>
                <a:gd name="connsiteX279" fmla="*/ 219577 w 307906"/>
                <a:gd name="connsiteY279" fmla="*/ 117212 h 301638"/>
                <a:gd name="connsiteX280" fmla="*/ 219386 w 307906"/>
                <a:gd name="connsiteY280" fmla="*/ 117307 h 301638"/>
                <a:gd name="connsiteX281" fmla="*/ 219386 w 307906"/>
                <a:gd name="connsiteY281" fmla="*/ 116831 h 301638"/>
                <a:gd name="connsiteX282" fmla="*/ 209576 w 307906"/>
                <a:gd name="connsiteY282" fmla="*/ 95304 h 301638"/>
                <a:gd name="connsiteX283" fmla="*/ 209576 w 307906"/>
                <a:gd name="connsiteY283" fmla="*/ 95304 h 301638"/>
                <a:gd name="connsiteX284" fmla="*/ 209576 w 307906"/>
                <a:gd name="connsiteY284" fmla="*/ 95304 h 301638"/>
                <a:gd name="connsiteX285" fmla="*/ 209576 w 307906"/>
                <a:gd name="connsiteY285" fmla="*/ 95304 h 301638"/>
                <a:gd name="connsiteX286" fmla="*/ 195002 w 307906"/>
                <a:gd name="connsiteY286" fmla="*/ 92447 h 301638"/>
                <a:gd name="connsiteX287" fmla="*/ 195002 w 307906"/>
                <a:gd name="connsiteY287" fmla="*/ 92447 h 301638"/>
                <a:gd name="connsiteX288" fmla="*/ 195002 w 307906"/>
                <a:gd name="connsiteY288" fmla="*/ 92447 h 301638"/>
                <a:gd name="connsiteX289" fmla="*/ 195002 w 307906"/>
                <a:gd name="connsiteY289" fmla="*/ 92447 h 301638"/>
                <a:gd name="connsiteX290" fmla="*/ 119088 w 307906"/>
                <a:gd name="connsiteY290" fmla="*/ 158169 h 301638"/>
                <a:gd name="connsiteX291" fmla="*/ 118993 w 307906"/>
                <a:gd name="connsiteY291" fmla="*/ 158074 h 301638"/>
                <a:gd name="connsiteX292" fmla="*/ 118993 w 307906"/>
                <a:gd name="connsiteY292" fmla="*/ 157979 h 301638"/>
                <a:gd name="connsiteX293" fmla="*/ 119088 w 307906"/>
                <a:gd name="connsiteY293" fmla="*/ 158169 h 301638"/>
                <a:gd name="connsiteX294" fmla="*/ 119088 w 307906"/>
                <a:gd name="connsiteY294" fmla="*/ 158169 h 301638"/>
                <a:gd name="connsiteX295" fmla="*/ 163189 w 307906"/>
                <a:gd name="connsiteY295" fmla="*/ 83017 h 301638"/>
                <a:gd name="connsiteX296" fmla="*/ 163094 w 307906"/>
                <a:gd name="connsiteY296" fmla="*/ 83398 h 301638"/>
                <a:gd name="connsiteX297" fmla="*/ 163094 w 307906"/>
                <a:gd name="connsiteY297" fmla="*/ 83398 h 301638"/>
                <a:gd name="connsiteX298" fmla="*/ 162998 w 307906"/>
                <a:gd name="connsiteY298" fmla="*/ 83208 h 301638"/>
                <a:gd name="connsiteX299" fmla="*/ 163189 w 307906"/>
                <a:gd name="connsiteY299" fmla="*/ 83017 h 301638"/>
                <a:gd name="connsiteX300" fmla="*/ 166999 w 307906"/>
                <a:gd name="connsiteY300" fmla="*/ 90351 h 301638"/>
                <a:gd name="connsiteX301" fmla="*/ 167380 w 307906"/>
                <a:gd name="connsiteY301" fmla="*/ 88637 h 301638"/>
                <a:gd name="connsiteX302" fmla="*/ 168428 w 307906"/>
                <a:gd name="connsiteY302" fmla="*/ 88732 h 301638"/>
                <a:gd name="connsiteX303" fmla="*/ 166999 w 307906"/>
                <a:gd name="connsiteY303" fmla="*/ 90351 h 301638"/>
                <a:gd name="connsiteX304" fmla="*/ 77940 w 307906"/>
                <a:gd name="connsiteY304" fmla="*/ 190840 h 301638"/>
                <a:gd name="connsiteX305" fmla="*/ 78226 w 307906"/>
                <a:gd name="connsiteY305" fmla="*/ 190745 h 301638"/>
                <a:gd name="connsiteX306" fmla="*/ 78035 w 307906"/>
                <a:gd name="connsiteY306" fmla="*/ 190935 h 301638"/>
                <a:gd name="connsiteX307" fmla="*/ 77940 w 307906"/>
                <a:gd name="connsiteY307" fmla="*/ 190840 h 301638"/>
                <a:gd name="connsiteX308" fmla="*/ 119088 w 307906"/>
                <a:gd name="connsiteY308" fmla="*/ 109116 h 301638"/>
                <a:gd name="connsiteX309" fmla="*/ 119088 w 307906"/>
                <a:gd name="connsiteY309" fmla="*/ 109116 h 301638"/>
                <a:gd name="connsiteX310" fmla="*/ 119088 w 307906"/>
                <a:gd name="connsiteY310" fmla="*/ 109116 h 301638"/>
                <a:gd name="connsiteX311" fmla="*/ 119088 w 307906"/>
                <a:gd name="connsiteY311" fmla="*/ 109116 h 301638"/>
                <a:gd name="connsiteX312" fmla="*/ 119945 w 307906"/>
                <a:gd name="connsiteY312" fmla="*/ 108449 h 301638"/>
                <a:gd name="connsiteX313" fmla="*/ 120136 w 307906"/>
                <a:gd name="connsiteY313" fmla="*/ 108163 h 301638"/>
                <a:gd name="connsiteX314" fmla="*/ 120231 w 307906"/>
                <a:gd name="connsiteY314" fmla="*/ 108354 h 301638"/>
                <a:gd name="connsiteX315" fmla="*/ 119945 w 307906"/>
                <a:gd name="connsiteY315" fmla="*/ 108449 h 301638"/>
                <a:gd name="connsiteX316" fmla="*/ 123374 w 307906"/>
                <a:gd name="connsiteY316" fmla="*/ 96638 h 301638"/>
                <a:gd name="connsiteX317" fmla="*/ 123374 w 307906"/>
                <a:gd name="connsiteY317" fmla="*/ 96638 h 301638"/>
                <a:gd name="connsiteX318" fmla="*/ 123374 w 307906"/>
                <a:gd name="connsiteY318" fmla="*/ 96638 h 301638"/>
                <a:gd name="connsiteX319" fmla="*/ 123374 w 307906"/>
                <a:gd name="connsiteY319" fmla="*/ 96638 h 301638"/>
                <a:gd name="connsiteX320" fmla="*/ 104515 w 307906"/>
                <a:gd name="connsiteY320" fmla="*/ 106258 h 301638"/>
                <a:gd name="connsiteX321" fmla="*/ 104515 w 307906"/>
                <a:gd name="connsiteY321" fmla="*/ 106258 h 301638"/>
                <a:gd name="connsiteX322" fmla="*/ 104515 w 307906"/>
                <a:gd name="connsiteY322" fmla="*/ 106258 h 301638"/>
                <a:gd name="connsiteX323" fmla="*/ 104515 w 307906"/>
                <a:gd name="connsiteY323" fmla="*/ 106258 h 301638"/>
                <a:gd name="connsiteX324" fmla="*/ 104515 w 307906"/>
                <a:gd name="connsiteY324" fmla="*/ 106258 h 301638"/>
                <a:gd name="connsiteX325" fmla="*/ 104515 w 307906"/>
                <a:gd name="connsiteY325" fmla="*/ 106258 h 301638"/>
                <a:gd name="connsiteX326" fmla="*/ 106039 w 307906"/>
                <a:gd name="connsiteY326" fmla="*/ 122641 h 301638"/>
                <a:gd name="connsiteX327" fmla="*/ 106039 w 307906"/>
                <a:gd name="connsiteY327" fmla="*/ 122641 h 301638"/>
                <a:gd name="connsiteX328" fmla="*/ 106039 w 307906"/>
                <a:gd name="connsiteY328" fmla="*/ 122641 h 301638"/>
                <a:gd name="connsiteX329" fmla="*/ 106039 w 307906"/>
                <a:gd name="connsiteY329" fmla="*/ 122641 h 301638"/>
                <a:gd name="connsiteX330" fmla="*/ 100419 w 307906"/>
                <a:gd name="connsiteY330" fmla="*/ 74349 h 301638"/>
                <a:gd name="connsiteX331" fmla="*/ 100324 w 307906"/>
                <a:gd name="connsiteY331" fmla="*/ 74445 h 301638"/>
                <a:gd name="connsiteX332" fmla="*/ 100229 w 307906"/>
                <a:gd name="connsiteY332" fmla="*/ 74349 h 301638"/>
                <a:gd name="connsiteX333" fmla="*/ 100419 w 307906"/>
                <a:gd name="connsiteY333" fmla="*/ 74349 h 301638"/>
                <a:gd name="connsiteX334" fmla="*/ 95085 w 307906"/>
                <a:gd name="connsiteY334" fmla="*/ 106353 h 301638"/>
                <a:gd name="connsiteX335" fmla="*/ 94990 w 307906"/>
                <a:gd name="connsiteY335" fmla="*/ 106258 h 301638"/>
                <a:gd name="connsiteX336" fmla="*/ 95180 w 307906"/>
                <a:gd name="connsiteY336" fmla="*/ 106258 h 301638"/>
                <a:gd name="connsiteX337" fmla="*/ 95085 w 307906"/>
                <a:gd name="connsiteY337" fmla="*/ 106353 h 301638"/>
                <a:gd name="connsiteX338" fmla="*/ 122422 w 307906"/>
                <a:gd name="connsiteY338" fmla="*/ 76731 h 301638"/>
                <a:gd name="connsiteX339" fmla="*/ 122422 w 307906"/>
                <a:gd name="connsiteY339" fmla="*/ 76731 h 301638"/>
                <a:gd name="connsiteX340" fmla="*/ 122517 w 307906"/>
                <a:gd name="connsiteY340" fmla="*/ 76826 h 301638"/>
                <a:gd name="connsiteX341" fmla="*/ 122422 w 307906"/>
                <a:gd name="connsiteY341" fmla="*/ 76826 h 301638"/>
                <a:gd name="connsiteX342" fmla="*/ 122422 w 307906"/>
                <a:gd name="connsiteY342" fmla="*/ 76731 h 301638"/>
                <a:gd name="connsiteX343" fmla="*/ 94037 w 307906"/>
                <a:gd name="connsiteY343" fmla="*/ 111878 h 301638"/>
                <a:gd name="connsiteX344" fmla="*/ 93942 w 307906"/>
                <a:gd name="connsiteY344" fmla="*/ 111973 h 301638"/>
                <a:gd name="connsiteX345" fmla="*/ 94037 w 307906"/>
                <a:gd name="connsiteY345" fmla="*/ 111878 h 301638"/>
                <a:gd name="connsiteX346" fmla="*/ 94037 w 307906"/>
                <a:gd name="connsiteY346" fmla="*/ 111878 h 301638"/>
                <a:gd name="connsiteX347" fmla="*/ 138995 w 307906"/>
                <a:gd name="connsiteY347" fmla="*/ 147787 h 301638"/>
                <a:gd name="connsiteX348" fmla="*/ 138995 w 307906"/>
                <a:gd name="connsiteY348" fmla="*/ 147787 h 301638"/>
                <a:gd name="connsiteX349" fmla="*/ 138995 w 307906"/>
                <a:gd name="connsiteY349" fmla="*/ 147787 h 301638"/>
                <a:gd name="connsiteX350" fmla="*/ 138995 w 307906"/>
                <a:gd name="connsiteY350" fmla="*/ 147787 h 301638"/>
                <a:gd name="connsiteX351" fmla="*/ 166427 w 307906"/>
                <a:gd name="connsiteY351" fmla="*/ 113402 h 301638"/>
                <a:gd name="connsiteX352" fmla="*/ 166427 w 307906"/>
                <a:gd name="connsiteY352" fmla="*/ 113402 h 301638"/>
                <a:gd name="connsiteX353" fmla="*/ 166999 w 307906"/>
                <a:gd name="connsiteY353" fmla="*/ 113021 h 301638"/>
                <a:gd name="connsiteX354" fmla="*/ 166999 w 307906"/>
                <a:gd name="connsiteY354" fmla="*/ 113021 h 301638"/>
                <a:gd name="connsiteX355" fmla="*/ 166427 w 307906"/>
                <a:gd name="connsiteY355" fmla="*/ 113402 h 301638"/>
                <a:gd name="connsiteX356" fmla="*/ 166427 w 307906"/>
                <a:gd name="connsiteY356" fmla="*/ 113402 h 301638"/>
                <a:gd name="connsiteX357" fmla="*/ 166427 w 307906"/>
                <a:gd name="connsiteY357" fmla="*/ 113402 h 301638"/>
                <a:gd name="connsiteX358" fmla="*/ 166427 w 307906"/>
                <a:gd name="connsiteY358" fmla="*/ 113402 h 301638"/>
                <a:gd name="connsiteX359" fmla="*/ 157379 w 307906"/>
                <a:gd name="connsiteY359" fmla="*/ 81493 h 301638"/>
                <a:gd name="connsiteX360" fmla="*/ 157379 w 307906"/>
                <a:gd name="connsiteY360" fmla="*/ 81493 h 301638"/>
                <a:gd name="connsiteX361" fmla="*/ 157379 w 307906"/>
                <a:gd name="connsiteY361" fmla="*/ 81493 h 301638"/>
                <a:gd name="connsiteX362" fmla="*/ 157379 w 307906"/>
                <a:gd name="connsiteY362" fmla="*/ 81493 h 301638"/>
                <a:gd name="connsiteX363" fmla="*/ 157379 w 307906"/>
                <a:gd name="connsiteY363" fmla="*/ 81493 h 301638"/>
                <a:gd name="connsiteX364" fmla="*/ 157379 w 307906"/>
                <a:gd name="connsiteY364" fmla="*/ 81493 h 301638"/>
                <a:gd name="connsiteX365" fmla="*/ 102896 w 307906"/>
                <a:gd name="connsiteY365" fmla="*/ 183220 h 301638"/>
                <a:gd name="connsiteX366" fmla="*/ 102991 w 307906"/>
                <a:gd name="connsiteY366" fmla="*/ 183411 h 301638"/>
                <a:gd name="connsiteX367" fmla="*/ 102800 w 307906"/>
                <a:gd name="connsiteY367" fmla="*/ 183411 h 301638"/>
                <a:gd name="connsiteX368" fmla="*/ 102896 w 307906"/>
                <a:gd name="connsiteY368" fmla="*/ 183220 h 301638"/>
                <a:gd name="connsiteX369" fmla="*/ 130232 w 307906"/>
                <a:gd name="connsiteY369" fmla="*/ 139501 h 301638"/>
                <a:gd name="connsiteX370" fmla="*/ 130423 w 307906"/>
                <a:gd name="connsiteY370" fmla="*/ 139786 h 301638"/>
                <a:gd name="connsiteX371" fmla="*/ 129947 w 307906"/>
                <a:gd name="connsiteY371" fmla="*/ 140072 h 301638"/>
                <a:gd name="connsiteX372" fmla="*/ 130232 w 307906"/>
                <a:gd name="connsiteY372" fmla="*/ 139501 h 301638"/>
                <a:gd name="connsiteX373" fmla="*/ 149854 w 307906"/>
                <a:gd name="connsiteY373" fmla="*/ 96067 h 301638"/>
                <a:gd name="connsiteX374" fmla="*/ 149854 w 307906"/>
                <a:gd name="connsiteY374" fmla="*/ 95781 h 301638"/>
                <a:gd name="connsiteX375" fmla="*/ 150330 w 307906"/>
                <a:gd name="connsiteY375" fmla="*/ 95495 h 301638"/>
                <a:gd name="connsiteX376" fmla="*/ 149854 w 307906"/>
                <a:gd name="connsiteY376" fmla="*/ 96067 h 301638"/>
                <a:gd name="connsiteX377" fmla="*/ 103658 w 307906"/>
                <a:gd name="connsiteY377" fmla="*/ 175029 h 301638"/>
                <a:gd name="connsiteX378" fmla="*/ 103658 w 307906"/>
                <a:gd name="connsiteY378" fmla="*/ 175029 h 301638"/>
                <a:gd name="connsiteX379" fmla="*/ 103753 w 307906"/>
                <a:gd name="connsiteY379" fmla="*/ 175029 h 301638"/>
                <a:gd name="connsiteX380" fmla="*/ 103658 w 307906"/>
                <a:gd name="connsiteY380" fmla="*/ 175124 h 301638"/>
                <a:gd name="connsiteX381" fmla="*/ 103658 w 307906"/>
                <a:gd name="connsiteY381" fmla="*/ 175029 h 301638"/>
                <a:gd name="connsiteX382" fmla="*/ 83750 w 307906"/>
                <a:gd name="connsiteY382" fmla="*/ 132262 h 301638"/>
                <a:gd name="connsiteX383" fmla="*/ 84131 w 307906"/>
                <a:gd name="connsiteY383" fmla="*/ 133118 h 301638"/>
                <a:gd name="connsiteX384" fmla="*/ 83179 w 307906"/>
                <a:gd name="connsiteY384" fmla="*/ 132452 h 301638"/>
                <a:gd name="connsiteX385" fmla="*/ 83750 w 307906"/>
                <a:gd name="connsiteY385" fmla="*/ 132262 h 301638"/>
                <a:gd name="connsiteX386" fmla="*/ 122993 w 307906"/>
                <a:gd name="connsiteY386" fmla="*/ 182553 h 301638"/>
                <a:gd name="connsiteX387" fmla="*/ 123279 w 307906"/>
                <a:gd name="connsiteY387" fmla="*/ 182553 h 301638"/>
                <a:gd name="connsiteX388" fmla="*/ 123184 w 307906"/>
                <a:gd name="connsiteY388" fmla="*/ 182744 h 301638"/>
                <a:gd name="connsiteX389" fmla="*/ 122993 w 307906"/>
                <a:gd name="connsiteY389" fmla="*/ 182553 h 301638"/>
                <a:gd name="connsiteX390" fmla="*/ 128423 w 307906"/>
                <a:gd name="connsiteY390" fmla="*/ 174171 h 301638"/>
                <a:gd name="connsiteX391" fmla="*/ 128423 w 307906"/>
                <a:gd name="connsiteY391" fmla="*/ 174171 h 301638"/>
                <a:gd name="connsiteX392" fmla="*/ 128423 w 307906"/>
                <a:gd name="connsiteY392" fmla="*/ 174171 h 301638"/>
                <a:gd name="connsiteX393" fmla="*/ 128423 w 307906"/>
                <a:gd name="connsiteY393" fmla="*/ 174171 h 301638"/>
                <a:gd name="connsiteX394" fmla="*/ 238532 w 307906"/>
                <a:gd name="connsiteY394" fmla="*/ 116831 h 301638"/>
                <a:gd name="connsiteX395" fmla="*/ 238532 w 307906"/>
                <a:gd name="connsiteY395" fmla="*/ 116831 h 301638"/>
                <a:gd name="connsiteX396" fmla="*/ 238532 w 307906"/>
                <a:gd name="connsiteY396" fmla="*/ 116831 h 301638"/>
                <a:gd name="connsiteX397" fmla="*/ 238532 w 307906"/>
                <a:gd name="connsiteY397" fmla="*/ 116831 h 301638"/>
                <a:gd name="connsiteX398" fmla="*/ 238532 w 307906"/>
                <a:gd name="connsiteY398" fmla="*/ 116831 h 301638"/>
                <a:gd name="connsiteX399" fmla="*/ 238532 w 307906"/>
                <a:gd name="connsiteY399" fmla="*/ 116831 h 301638"/>
                <a:gd name="connsiteX400" fmla="*/ 62319 w 307906"/>
                <a:gd name="connsiteY400" fmla="*/ 233226 h 301638"/>
                <a:gd name="connsiteX401" fmla="*/ 62319 w 307906"/>
                <a:gd name="connsiteY401" fmla="*/ 233226 h 301638"/>
                <a:gd name="connsiteX402" fmla="*/ 62319 w 307906"/>
                <a:gd name="connsiteY402" fmla="*/ 232846 h 301638"/>
                <a:gd name="connsiteX403" fmla="*/ 62319 w 307906"/>
                <a:gd name="connsiteY403" fmla="*/ 233226 h 301638"/>
                <a:gd name="connsiteX404" fmla="*/ 55747 w 307906"/>
                <a:gd name="connsiteY404" fmla="*/ 232941 h 301638"/>
                <a:gd name="connsiteX405" fmla="*/ 55747 w 307906"/>
                <a:gd name="connsiteY405" fmla="*/ 232941 h 301638"/>
                <a:gd name="connsiteX406" fmla="*/ 55556 w 307906"/>
                <a:gd name="connsiteY406" fmla="*/ 232941 h 301638"/>
                <a:gd name="connsiteX407" fmla="*/ 55652 w 307906"/>
                <a:gd name="connsiteY407" fmla="*/ 232846 h 301638"/>
                <a:gd name="connsiteX408" fmla="*/ 55747 w 307906"/>
                <a:gd name="connsiteY408" fmla="*/ 232941 h 301638"/>
                <a:gd name="connsiteX409" fmla="*/ 55747 w 307906"/>
                <a:gd name="connsiteY409" fmla="*/ 232941 h 301638"/>
                <a:gd name="connsiteX410" fmla="*/ 46698 w 307906"/>
                <a:gd name="connsiteY410" fmla="*/ 226559 h 301638"/>
                <a:gd name="connsiteX411" fmla="*/ 46412 w 307906"/>
                <a:gd name="connsiteY411" fmla="*/ 226559 h 301638"/>
                <a:gd name="connsiteX412" fmla="*/ 46603 w 307906"/>
                <a:gd name="connsiteY412" fmla="*/ 226464 h 301638"/>
                <a:gd name="connsiteX413" fmla="*/ 46698 w 307906"/>
                <a:gd name="connsiteY413" fmla="*/ 226559 h 301638"/>
                <a:gd name="connsiteX414" fmla="*/ 61176 w 307906"/>
                <a:gd name="connsiteY414" fmla="*/ 233893 h 301638"/>
                <a:gd name="connsiteX415" fmla="*/ 61176 w 307906"/>
                <a:gd name="connsiteY415" fmla="*/ 233893 h 301638"/>
                <a:gd name="connsiteX416" fmla="*/ 61176 w 307906"/>
                <a:gd name="connsiteY416" fmla="*/ 233893 h 301638"/>
                <a:gd name="connsiteX417" fmla="*/ 61176 w 307906"/>
                <a:gd name="connsiteY417" fmla="*/ 233893 h 301638"/>
                <a:gd name="connsiteX418" fmla="*/ 67653 w 307906"/>
                <a:gd name="connsiteY418" fmla="*/ 220082 h 301638"/>
                <a:gd name="connsiteX419" fmla="*/ 67653 w 307906"/>
                <a:gd name="connsiteY419" fmla="*/ 220082 h 301638"/>
                <a:gd name="connsiteX420" fmla="*/ 67653 w 307906"/>
                <a:gd name="connsiteY420" fmla="*/ 220082 h 301638"/>
                <a:gd name="connsiteX421" fmla="*/ 67653 w 307906"/>
                <a:gd name="connsiteY421" fmla="*/ 220082 h 301638"/>
                <a:gd name="connsiteX422" fmla="*/ 108896 w 307906"/>
                <a:gd name="connsiteY422" fmla="*/ 196746 h 301638"/>
                <a:gd name="connsiteX423" fmla="*/ 108896 w 307906"/>
                <a:gd name="connsiteY423" fmla="*/ 196746 h 301638"/>
                <a:gd name="connsiteX424" fmla="*/ 108896 w 307906"/>
                <a:gd name="connsiteY424" fmla="*/ 196746 h 301638"/>
                <a:gd name="connsiteX425" fmla="*/ 108896 w 307906"/>
                <a:gd name="connsiteY425" fmla="*/ 196746 h 301638"/>
                <a:gd name="connsiteX426" fmla="*/ 108896 w 307906"/>
                <a:gd name="connsiteY426" fmla="*/ 196746 h 301638"/>
                <a:gd name="connsiteX427" fmla="*/ 108896 w 307906"/>
                <a:gd name="connsiteY427" fmla="*/ 196746 h 301638"/>
                <a:gd name="connsiteX428" fmla="*/ 123089 w 307906"/>
                <a:gd name="connsiteY428" fmla="*/ 152359 h 301638"/>
                <a:gd name="connsiteX429" fmla="*/ 122898 w 307906"/>
                <a:gd name="connsiteY429" fmla="*/ 152074 h 301638"/>
                <a:gd name="connsiteX430" fmla="*/ 123279 w 307906"/>
                <a:gd name="connsiteY430" fmla="*/ 152168 h 301638"/>
                <a:gd name="connsiteX431" fmla="*/ 123089 w 307906"/>
                <a:gd name="connsiteY431" fmla="*/ 152359 h 301638"/>
                <a:gd name="connsiteX432" fmla="*/ 235198 w 307906"/>
                <a:gd name="connsiteY432" fmla="*/ 123784 h 301638"/>
                <a:gd name="connsiteX433" fmla="*/ 235198 w 307906"/>
                <a:gd name="connsiteY433" fmla="*/ 123784 h 301638"/>
                <a:gd name="connsiteX434" fmla="*/ 235198 w 307906"/>
                <a:gd name="connsiteY434" fmla="*/ 123784 h 301638"/>
                <a:gd name="connsiteX435" fmla="*/ 235198 w 307906"/>
                <a:gd name="connsiteY435" fmla="*/ 123784 h 301638"/>
                <a:gd name="connsiteX436" fmla="*/ 131756 w 307906"/>
                <a:gd name="connsiteY436" fmla="*/ 57681 h 301638"/>
                <a:gd name="connsiteX437" fmla="*/ 131756 w 307906"/>
                <a:gd name="connsiteY437" fmla="*/ 57681 h 301638"/>
                <a:gd name="connsiteX438" fmla="*/ 131756 w 307906"/>
                <a:gd name="connsiteY438" fmla="*/ 57681 h 301638"/>
                <a:gd name="connsiteX439" fmla="*/ 131756 w 307906"/>
                <a:gd name="connsiteY439" fmla="*/ 57681 h 301638"/>
                <a:gd name="connsiteX440" fmla="*/ 130232 w 307906"/>
                <a:gd name="connsiteY440" fmla="*/ 66063 h 301638"/>
                <a:gd name="connsiteX441" fmla="*/ 131280 w 307906"/>
                <a:gd name="connsiteY441" fmla="*/ 66920 h 301638"/>
                <a:gd name="connsiteX442" fmla="*/ 130232 w 307906"/>
                <a:gd name="connsiteY442" fmla="*/ 66063 h 301638"/>
                <a:gd name="connsiteX443" fmla="*/ 71939 w 307906"/>
                <a:gd name="connsiteY443" fmla="*/ 79303 h 301638"/>
                <a:gd name="connsiteX444" fmla="*/ 71939 w 307906"/>
                <a:gd name="connsiteY444" fmla="*/ 79303 h 301638"/>
                <a:gd name="connsiteX445" fmla="*/ 71939 w 307906"/>
                <a:gd name="connsiteY445" fmla="*/ 79303 h 301638"/>
                <a:gd name="connsiteX446" fmla="*/ 71939 w 307906"/>
                <a:gd name="connsiteY446" fmla="*/ 79303 h 301638"/>
                <a:gd name="connsiteX447" fmla="*/ 137186 w 307906"/>
                <a:gd name="connsiteY447" fmla="*/ 187126 h 301638"/>
                <a:gd name="connsiteX448" fmla="*/ 137281 w 307906"/>
                <a:gd name="connsiteY448" fmla="*/ 187126 h 301638"/>
                <a:gd name="connsiteX449" fmla="*/ 137186 w 307906"/>
                <a:gd name="connsiteY449" fmla="*/ 187126 h 301638"/>
                <a:gd name="connsiteX450" fmla="*/ 137186 w 307906"/>
                <a:gd name="connsiteY450" fmla="*/ 187126 h 301638"/>
                <a:gd name="connsiteX451" fmla="*/ 182715 w 307906"/>
                <a:gd name="connsiteY451" fmla="*/ 107115 h 301638"/>
                <a:gd name="connsiteX452" fmla="*/ 183001 w 307906"/>
                <a:gd name="connsiteY452" fmla="*/ 107306 h 301638"/>
                <a:gd name="connsiteX453" fmla="*/ 182715 w 307906"/>
                <a:gd name="connsiteY453" fmla="*/ 107211 h 301638"/>
                <a:gd name="connsiteX454" fmla="*/ 182715 w 307906"/>
                <a:gd name="connsiteY454" fmla="*/ 107115 h 301638"/>
                <a:gd name="connsiteX455" fmla="*/ 235198 w 307906"/>
                <a:gd name="connsiteY455" fmla="*/ 123784 h 301638"/>
                <a:gd name="connsiteX456" fmla="*/ 235293 w 307906"/>
                <a:gd name="connsiteY456" fmla="*/ 123975 h 301638"/>
                <a:gd name="connsiteX457" fmla="*/ 235007 w 307906"/>
                <a:gd name="connsiteY457" fmla="*/ 123975 h 301638"/>
                <a:gd name="connsiteX458" fmla="*/ 235198 w 307906"/>
                <a:gd name="connsiteY458" fmla="*/ 123784 h 301638"/>
                <a:gd name="connsiteX459" fmla="*/ 236341 w 307906"/>
                <a:gd name="connsiteY459" fmla="*/ 123022 h 301638"/>
                <a:gd name="connsiteX460" fmla="*/ 236341 w 307906"/>
                <a:gd name="connsiteY460" fmla="*/ 123022 h 301638"/>
                <a:gd name="connsiteX461" fmla="*/ 236341 w 307906"/>
                <a:gd name="connsiteY461" fmla="*/ 123022 h 301638"/>
                <a:gd name="connsiteX462" fmla="*/ 236341 w 307906"/>
                <a:gd name="connsiteY462" fmla="*/ 123022 h 301638"/>
                <a:gd name="connsiteX463" fmla="*/ 128042 w 307906"/>
                <a:gd name="connsiteY463" fmla="*/ 52251 h 301638"/>
                <a:gd name="connsiteX464" fmla="*/ 127756 w 307906"/>
                <a:gd name="connsiteY464" fmla="*/ 51870 h 301638"/>
                <a:gd name="connsiteX465" fmla="*/ 128042 w 307906"/>
                <a:gd name="connsiteY465" fmla="*/ 51870 h 301638"/>
                <a:gd name="connsiteX466" fmla="*/ 128042 w 307906"/>
                <a:gd name="connsiteY466" fmla="*/ 52251 h 301638"/>
                <a:gd name="connsiteX467" fmla="*/ 46889 w 307906"/>
                <a:gd name="connsiteY467" fmla="*/ 206842 h 301638"/>
                <a:gd name="connsiteX468" fmla="*/ 47365 w 307906"/>
                <a:gd name="connsiteY468" fmla="*/ 206842 h 301638"/>
                <a:gd name="connsiteX469" fmla="*/ 47174 w 307906"/>
                <a:gd name="connsiteY469" fmla="*/ 207033 h 301638"/>
                <a:gd name="connsiteX470" fmla="*/ 46889 w 307906"/>
                <a:gd name="connsiteY470" fmla="*/ 206842 h 301638"/>
                <a:gd name="connsiteX471" fmla="*/ 46889 w 307906"/>
                <a:gd name="connsiteY471" fmla="*/ 206842 h 301638"/>
                <a:gd name="connsiteX472" fmla="*/ 37078 w 307906"/>
                <a:gd name="connsiteY472" fmla="*/ 228274 h 301638"/>
                <a:gd name="connsiteX473" fmla="*/ 38316 w 307906"/>
                <a:gd name="connsiteY473" fmla="*/ 228654 h 301638"/>
                <a:gd name="connsiteX474" fmla="*/ 37078 w 307906"/>
                <a:gd name="connsiteY474" fmla="*/ 228274 h 301638"/>
                <a:gd name="connsiteX475" fmla="*/ 101657 w 307906"/>
                <a:gd name="connsiteY475" fmla="*/ 32249 h 301638"/>
                <a:gd name="connsiteX476" fmla="*/ 101657 w 307906"/>
                <a:gd name="connsiteY476" fmla="*/ 32154 h 301638"/>
                <a:gd name="connsiteX477" fmla="*/ 101753 w 307906"/>
                <a:gd name="connsiteY477" fmla="*/ 32249 h 301638"/>
                <a:gd name="connsiteX478" fmla="*/ 101657 w 307906"/>
                <a:gd name="connsiteY478" fmla="*/ 32249 h 301638"/>
                <a:gd name="connsiteX479" fmla="*/ 69558 w 307906"/>
                <a:gd name="connsiteY479" fmla="*/ 61872 h 301638"/>
                <a:gd name="connsiteX480" fmla="*/ 69558 w 307906"/>
                <a:gd name="connsiteY480" fmla="*/ 61872 h 301638"/>
                <a:gd name="connsiteX481" fmla="*/ 69558 w 307906"/>
                <a:gd name="connsiteY481" fmla="*/ 61872 h 301638"/>
                <a:gd name="connsiteX482" fmla="*/ 69558 w 307906"/>
                <a:gd name="connsiteY482" fmla="*/ 61872 h 301638"/>
                <a:gd name="connsiteX483" fmla="*/ 69368 w 307906"/>
                <a:gd name="connsiteY483" fmla="*/ 61967 h 301638"/>
                <a:gd name="connsiteX484" fmla="*/ 69368 w 307906"/>
                <a:gd name="connsiteY484" fmla="*/ 61776 h 301638"/>
                <a:gd name="connsiteX485" fmla="*/ 69558 w 307906"/>
                <a:gd name="connsiteY485" fmla="*/ 61872 h 301638"/>
                <a:gd name="connsiteX486" fmla="*/ 103753 w 307906"/>
                <a:gd name="connsiteY486" fmla="*/ 233702 h 301638"/>
                <a:gd name="connsiteX487" fmla="*/ 103753 w 307906"/>
                <a:gd name="connsiteY487" fmla="*/ 233702 h 301638"/>
                <a:gd name="connsiteX488" fmla="*/ 103753 w 307906"/>
                <a:gd name="connsiteY488" fmla="*/ 233608 h 301638"/>
                <a:gd name="connsiteX489" fmla="*/ 103753 w 307906"/>
                <a:gd name="connsiteY489" fmla="*/ 233608 h 301638"/>
                <a:gd name="connsiteX490" fmla="*/ 103753 w 307906"/>
                <a:gd name="connsiteY490" fmla="*/ 233512 h 301638"/>
                <a:gd name="connsiteX491" fmla="*/ 103753 w 307906"/>
                <a:gd name="connsiteY491" fmla="*/ 233702 h 301638"/>
                <a:gd name="connsiteX492" fmla="*/ 104039 w 307906"/>
                <a:gd name="connsiteY492" fmla="*/ 230083 h 301638"/>
                <a:gd name="connsiteX493" fmla="*/ 104039 w 307906"/>
                <a:gd name="connsiteY493" fmla="*/ 230083 h 301638"/>
                <a:gd name="connsiteX494" fmla="*/ 104039 w 307906"/>
                <a:gd name="connsiteY494" fmla="*/ 230083 h 301638"/>
                <a:gd name="connsiteX495" fmla="*/ 104039 w 307906"/>
                <a:gd name="connsiteY495" fmla="*/ 230083 h 301638"/>
                <a:gd name="connsiteX496" fmla="*/ 207480 w 307906"/>
                <a:gd name="connsiteY496" fmla="*/ 125213 h 301638"/>
                <a:gd name="connsiteX497" fmla="*/ 207480 w 307906"/>
                <a:gd name="connsiteY497" fmla="*/ 125213 h 301638"/>
                <a:gd name="connsiteX498" fmla="*/ 207480 w 307906"/>
                <a:gd name="connsiteY498" fmla="*/ 125213 h 301638"/>
                <a:gd name="connsiteX499" fmla="*/ 207480 w 307906"/>
                <a:gd name="connsiteY499" fmla="*/ 125213 h 301638"/>
                <a:gd name="connsiteX500" fmla="*/ 258439 w 307906"/>
                <a:gd name="connsiteY500" fmla="*/ 125403 h 301638"/>
                <a:gd name="connsiteX501" fmla="*/ 258439 w 307906"/>
                <a:gd name="connsiteY501" fmla="*/ 125403 h 301638"/>
                <a:gd name="connsiteX502" fmla="*/ 258439 w 307906"/>
                <a:gd name="connsiteY502" fmla="*/ 125403 h 301638"/>
                <a:gd name="connsiteX503" fmla="*/ 258439 w 307906"/>
                <a:gd name="connsiteY503" fmla="*/ 125403 h 301638"/>
                <a:gd name="connsiteX504" fmla="*/ 225768 w 307906"/>
                <a:gd name="connsiteY504" fmla="*/ 74730 h 301638"/>
                <a:gd name="connsiteX505" fmla="*/ 225673 w 307906"/>
                <a:gd name="connsiteY505" fmla="*/ 74730 h 301638"/>
                <a:gd name="connsiteX506" fmla="*/ 225673 w 307906"/>
                <a:gd name="connsiteY506" fmla="*/ 74635 h 301638"/>
                <a:gd name="connsiteX507" fmla="*/ 225768 w 307906"/>
                <a:gd name="connsiteY507" fmla="*/ 74730 h 301638"/>
                <a:gd name="connsiteX508" fmla="*/ 63557 w 307906"/>
                <a:gd name="connsiteY508" fmla="*/ 73969 h 301638"/>
                <a:gd name="connsiteX509" fmla="*/ 63557 w 307906"/>
                <a:gd name="connsiteY509" fmla="*/ 73969 h 301638"/>
                <a:gd name="connsiteX510" fmla="*/ 63557 w 307906"/>
                <a:gd name="connsiteY510" fmla="*/ 73969 h 301638"/>
                <a:gd name="connsiteX511" fmla="*/ 63557 w 307906"/>
                <a:gd name="connsiteY511" fmla="*/ 73969 h 301638"/>
                <a:gd name="connsiteX512" fmla="*/ 63557 w 307906"/>
                <a:gd name="connsiteY512" fmla="*/ 73969 h 301638"/>
                <a:gd name="connsiteX513" fmla="*/ 63557 w 307906"/>
                <a:gd name="connsiteY513" fmla="*/ 73969 h 301638"/>
                <a:gd name="connsiteX514" fmla="*/ 63557 w 307906"/>
                <a:gd name="connsiteY514" fmla="*/ 73969 h 301638"/>
                <a:gd name="connsiteX515" fmla="*/ 63557 w 307906"/>
                <a:gd name="connsiteY515" fmla="*/ 73969 h 301638"/>
                <a:gd name="connsiteX516" fmla="*/ 63557 w 307906"/>
                <a:gd name="connsiteY516" fmla="*/ 73969 h 301638"/>
                <a:gd name="connsiteX517" fmla="*/ 67558 w 307906"/>
                <a:gd name="connsiteY517" fmla="*/ 77493 h 301638"/>
                <a:gd name="connsiteX518" fmla="*/ 67558 w 307906"/>
                <a:gd name="connsiteY518" fmla="*/ 77493 h 301638"/>
                <a:gd name="connsiteX519" fmla="*/ 67558 w 307906"/>
                <a:gd name="connsiteY519" fmla="*/ 77493 h 301638"/>
                <a:gd name="connsiteX520" fmla="*/ 67558 w 307906"/>
                <a:gd name="connsiteY520" fmla="*/ 77493 h 301638"/>
                <a:gd name="connsiteX521" fmla="*/ 53461 w 307906"/>
                <a:gd name="connsiteY521" fmla="*/ 131404 h 301638"/>
                <a:gd name="connsiteX522" fmla="*/ 53366 w 307906"/>
                <a:gd name="connsiteY522" fmla="*/ 131309 h 301638"/>
                <a:gd name="connsiteX523" fmla="*/ 53461 w 307906"/>
                <a:gd name="connsiteY523" fmla="*/ 131214 h 301638"/>
                <a:gd name="connsiteX524" fmla="*/ 53461 w 307906"/>
                <a:gd name="connsiteY524" fmla="*/ 131404 h 301638"/>
                <a:gd name="connsiteX525" fmla="*/ 26124 w 307906"/>
                <a:gd name="connsiteY525" fmla="*/ 214938 h 301638"/>
                <a:gd name="connsiteX526" fmla="*/ 26029 w 307906"/>
                <a:gd name="connsiteY526" fmla="*/ 214938 h 301638"/>
                <a:gd name="connsiteX527" fmla="*/ 26124 w 307906"/>
                <a:gd name="connsiteY527" fmla="*/ 214748 h 301638"/>
                <a:gd name="connsiteX528" fmla="*/ 26124 w 307906"/>
                <a:gd name="connsiteY528" fmla="*/ 214938 h 301638"/>
                <a:gd name="connsiteX529" fmla="*/ 69749 w 307906"/>
                <a:gd name="connsiteY529" fmla="*/ 253610 h 301638"/>
                <a:gd name="connsiteX530" fmla="*/ 69749 w 307906"/>
                <a:gd name="connsiteY530" fmla="*/ 253610 h 301638"/>
                <a:gd name="connsiteX531" fmla="*/ 69749 w 307906"/>
                <a:gd name="connsiteY531" fmla="*/ 253610 h 301638"/>
                <a:gd name="connsiteX532" fmla="*/ 69749 w 307906"/>
                <a:gd name="connsiteY532" fmla="*/ 253610 h 301638"/>
                <a:gd name="connsiteX533" fmla="*/ 69749 w 307906"/>
                <a:gd name="connsiteY533" fmla="*/ 253610 h 301638"/>
                <a:gd name="connsiteX534" fmla="*/ 136328 w 307906"/>
                <a:gd name="connsiteY534" fmla="*/ 211510 h 301638"/>
                <a:gd name="connsiteX535" fmla="*/ 136328 w 307906"/>
                <a:gd name="connsiteY535" fmla="*/ 211510 h 301638"/>
                <a:gd name="connsiteX536" fmla="*/ 136519 w 307906"/>
                <a:gd name="connsiteY536" fmla="*/ 211700 h 301638"/>
                <a:gd name="connsiteX537" fmla="*/ 136328 w 307906"/>
                <a:gd name="connsiteY537" fmla="*/ 211700 h 301638"/>
                <a:gd name="connsiteX538" fmla="*/ 136328 w 307906"/>
                <a:gd name="connsiteY538" fmla="*/ 211510 h 301638"/>
                <a:gd name="connsiteX539" fmla="*/ 205575 w 307906"/>
                <a:gd name="connsiteY539" fmla="*/ 131499 h 301638"/>
                <a:gd name="connsiteX540" fmla="*/ 205480 w 307906"/>
                <a:gd name="connsiteY540" fmla="*/ 131309 h 301638"/>
                <a:gd name="connsiteX541" fmla="*/ 205480 w 307906"/>
                <a:gd name="connsiteY541" fmla="*/ 131309 h 301638"/>
                <a:gd name="connsiteX542" fmla="*/ 205480 w 307906"/>
                <a:gd name="connsiteY542" fmla="*/ 131309 h 301638"/>
                <a:gd name="connsiteX543" fmla="*/ 205480 w 307906"/>
                <a:gd name="connsiteY543" fmla="*/ 131309 h 301638"/>
                <a:gd name="connsiteX544" fmla="*/ 205670 w 307906"/>
                <a:gd name="connsiteY544" fmla="*/ 131404 h 301638"/>
                <a:gd name="connsiteX545" fmla="*/ 205575 w 307906"/>
                <a:gd name="connsiteY545" fmla="*/ 131499 h 301638"/>
                <a:gd name="connsiteX546" fmla="*/ 263011 w 307906"/>
                <a:gd name="connsiteY546" fmla="*/ 101591 h 301638"/>
                <a:gd name="connsiteX547" fmla="*/ 263011 w 307906"/>
                <a:gd name="connsiteY547" fmla="*/ 101591 h 301638"/>
                <a:gd name="connsiteX548" fmla="*/ 263011 w 307906"/>
                <a:gd name="connsiteY548" fmla="*/ 101591 h 301638"/>
                <a:gd name="connsiteX549" fmla="*/ 263011 w 307906"/>
                <a:gd name="connsiteY549" fmla="*/ 101591 h 301638"/>
                <a:gd name="connsiteX550" fmla="*/ 95847 w 307906"/>
                <a:gd name="connsiteY550" fmla="*/ 240561 h 301638"/>
                <a:gd name="connsiteX551" fmla="*/ 96133 w 307906"/>
                <a:gd name="connsiteY551" fmla="*/ 240942 h 301638"/>
                <a:gd name="connsiteX552" fmla="*/ 95180 w 307906"/>
                <a:gd name="connsiteY552" fmla="*/ 241037 h 301638"/>
                <a:gd name="connsiteX553" fmla="*/ 95847 w 307906"/>
                <a:gd name="connsiteY553" fmla="*/ 240561 h 301638"/>
                <a:gd name="connsiteX554" fmla="*/ 154902 w 307906"/>
                <a:gd name="connsiteY554" fmla="*/ 173505 h 301638"/>
                <a:gd name="connsiteX555" fmla="*/ 154902 w 307906"/>
                <a:gd name="connsiteY555" fmla="*/ 173505 h 301638"/>
                <a:gd name="connsiteX556" fmla="*/ 154902 w 307906"/>
                <a:gd name="connsiteY556" fmla="*/ 173505 h 301638"/>
                <a:gd name="connsiteX557" fmla="*/ 154902 w 307906"/>
                <a:gd name="connsiteY557" fmla="*/ 173505 h 301638"/>
                <a:gd name="connsiteX558" fmla="*/ 259772 w 307906"/>
                <a:gd name="connsiteY558" fmla="*/ 125308 h 301638"/>
                <a:gd name="connsiteX559" fmla="*/ 259582 w 307906"/>
                <a:gd name="connsiteY559" fmla="*/ 124642 h 301638"/>
                <a:gd name="connsiteX560" fmla="*/ 259582 w 307906"/>
                <a:gd name="connsiteY560" fmla="*/ 124642 h 301638"/>
                <a:gd name="connsiteX561" fmla="*/ 259582 w 307906"/>
                <a:gd name="connsiteY561" fmla="*/ 124642 h 301638"/>
                <a:gd name="connsiteX562" fmla="*/ 259772 w 307906"/>
                <a:gd name="connsiteY562" fmla="*/ 124451 h 301638"/>
                <a:gd name="connsiteX563" fmla="*/ 259772 w 307906"/>
                <a:gd name="connsiteY563" fmla="*/ 125308 h 301638"/>
                <a:gd name="connsiteX564" fmla="*/ 198336 w 307906"/>
                <a:gd name="connsiteY564" fmla="*/ 64824 h 301638"/>
                <a:gd name="connsiteX565" fmla="*/ 198336 w 307906"/>
                <a:gd name="connsiteY565" fmla="*/ 64824 h 301638"/>
                <a:gd name="connsiteX566" fmla="*/ 198336 w 307906"/>
                <a:gd name="connsiteY566" fmla="*/ 64824 h 301638"/>
                <a:gd name="connsiteX567" fmla="*/ 198336 w 307906"/>
                <a:gd name="connsiteY567" fmla="*/ 64824 h 301638"/>
                <a:gd name="connsiteX568" fmla="*/ 97657 w 307906"/>
                <a:gd name="connsiteY568" fmla="*/ 23772 h 301638"/>
                <a:gd name="connsiteX569" fmla="*/ 97657 w 307906"/>
                <a:gd name="connsiteY569" fmla="*/ 23772 h 301638"/>
                <a:gd name="connsiteX570" fmla="*/ 97752 w 307906"/>
                <a:gd name="connsiteY570" fmla="*/ 23676 h 301638"/>
                <a:gd name="connsiteX571" fmla="*/ 97657 w 307906"/>
                <a:gd name="connsiteY571" fmla="*/ 23772 h 301638"/>
                <a:gd name="connsiteX572" fmla="*/ 64700 w 307906"/>
                <a:gd name="connsiteY572" fmla="*/ 82636 h 301638"/>
                <a:gd name="connsiteX573" fmla="*/ 64700 w 307906"/>
                <a:gd name="connsiteY573" fmla="*/ 82636 h 301638"/>
                <a:gd name="connsiteX574" fmla="*/ 64700 w 307906"/>
                <a:gd name="connsiteY574" fmla="*/ 82636 h 301638"/>
                <a:gd name="connsiteX575" fmla="*/ 64700 w 307906"/>
                <a:gd name="connsiteY575" fmla="*/ 82636 h 301638"/>
                <a:gd name="connsiteX576" fmla="*/ 26410 w 307906"/>
                <a:gd name="connsiteY576" fmla="*/ 208462 h 301638"/>
                <a:gd name="connsiteX577" fmla="*/ 26410 w 307906"/>
                <a:gd name="connsiteY577" fmla="*/ 208462 h 301638"/>
                <a:gd name="connsiteX578" fmla="*/ 26410 w 307906"/>
                <a:gd name="connsiteY578" fmla="*/ 208462 h 301638"/>
                <a:gd name="connsiteX579" fmla="*/ 26410 w 307906"/>
                <a:gd name="connsiteY579" fmla="*/ 208462 h 301638"/>
                <a:gd name="connsiteX580" fmla="*/ 26410 w 307906"/>
                <a:gd name="connsiteY580" fmla="*/ 208462 h 301638"/>
                <a:gd name="connsiteX581" fmla="*/ 23171 w 307906"/>
                <a:gd name="connsiteY581" fmla="*/ 229131 h 301638"/>
                <a:gd name="connsiteX582" fmla="*/ 22124 w 307906"/>
                <a:gd name="connsiteY582" fmla="*/ 229131 h 301638"/>
                <a:gd name="connsiteX583" fmla="*/ 22124 w 307906"/>
                <a:gd name="connsiteY583" fmla="*/ 229131 h 301638"/>
                <a:gd name="connsiteX584" fmla="*/ 23171 w 307906"/>
                <a:gd name="connsiteY584" fmla="*/ 229131 h 301638"/>
                <a:gd name="connsiteX585" fmla="*/ 50127 w 307906"/>
                <a:gd name="connsiteY585" fmla="*/ 261992 h 301638"/>
                <a:gd name="connsiteX586" fmla="*/ 50127 w 307906"/>
                <a:gd name="connsiteY586" fmla="*/ 261992 h 301638"/>
                <a:gd name="connsiteX587" fmla="*/ 49460 w 307906"/>
                <a:gd name="connsiteY587" fmla="*/ 260944 h 301638"/>
                <a:gd name="connsiteX588" fmla="*/ 49556 w 307906"/>
                <a:gd name="connsiteY588" fmla="*/ 260944 h 301638"/>
                <a:gd name="connsiteX589" fmla="*/ 50127 w 307906"/>
                <a:gd name="connsiteY589" fmla="*/ 261992 h 301638"/>
                <a:gd name="connsiteX590" fmla="*/ 156426 w 307906"/>
                <a:gd name="connsiteY590" fmla="*/ 185125 h 301638"/>
                <a:gd name="connsiteX591" fmla="*/ 156521 w 307906"/>
                <a:gd name="connsiteY591" fmla="*/ 185030 h 301638"/>
                <a:gd name="connsiteX592" fmla="*/ 156426 w 307906"/>
                <a:gd name="connsiteY592" fmla="*/ 185125 h 301638"/>
                <a:gd name="connsiteX593" fmla="*/ 156426 w 307906"/>
                <a:gd name="connsiteY593" fmla="*/ 185125 h 301638"/>
                <a:gd name="connsiteX594" fmla="*/ 262535 w 307906"/>
                <a:gd name="connsiteY594" fmla="*/ 110259 h 301638"/>
                <a:gd name="connsiteX595" fmla="*/ 262439 w 307906"/>
                <a:gd name="connsiteY595" fmla="*/ 110068 h 301638"/>
                <a:gd name="connsiteX596" fmla="*/ 263868 w 307906"/>
                <a:gd name="connsiteY596" fmla="*/ 109497 h 301638"/>
                <a:gd name="connsiteX597" fmla="*/ 262535 w 307906"/>
                <a:gd name="connsiteY597" fmla="*/ 110259 h 301638"/>
                <a:gd name="connsiteX598" fmla="*/ 283871 w 307906"/>
                <a:gd name="connsiteY598" fmla="*/ 111402 h 301638"/>
                <a:gd name="connsiteX599" fmla="*/ 283680 w 307906"/>
                <a:gd name="connsiteY599" fmla="*/ 111306 h 301638"/>
                <a:gd name="connsiteX600" fmla="*/ 283775 w 307906"/>
                <a:gd name="connsiteY600" fmla="*/ 111211 h 301638"/>
                <a:gd name="connsiteX601" fmla="*/ 283871 w 307906"/>
                <a:gd name="connsiteY601" fmla="*/ 111402 h 301638"/>
                <a:gd name="connsiteX602" fmla="*/ 283871 w 307906"/>
                <a:gd name="connsiteY602" fmla="*/ 111402 h 301638"/>
                <a:gd name="connsiteX603" fmla="*/ 109277 w 307906"/>
                <a:gd name="connsiteY603" fmla="*/ 22248 h 301638"/>
                <a:gd name="connsiteX604" fmla="*/ 109277 w 307906"/>
                <a:gd name="connsiteY604" fmla="*/ 22248 h 301638"/>
                <a:gd name="connsiteX605" fmla="*/ 109277 w 307906"/>
                <a:gd name="connsiteY605" fmla="*/ 22248 h 301638"/>
                <a:gd name="connsiteX606" fmla="*/ 109277 w 307906"/>
                <a:gd name="connsiteY606" fmla="*/ 22248 h 301638"/>
                <a:gd name="connsiteX607" fmla="*/ 109277 w 307906"/>
                <a:gd name="connsiteY607" fmla="*/ 22248 h 301638"/>
                <a:gd name="connsiteX608" fmla="*/ 69177 w 307906"/>
                <a:gd name="connsiteY608" fmla="*/ 19295 h 301638"/>
                <a:gd name="connsiteX609" fmla="*/ 69177 w 307906"/>
                <a:gd name="connsiteY609" fmla="*/ 19295 h 301638"/>
                <a:gd name="connsiteX610" fmla="*/ 69177 w 307906"/>
                <a:gd name="connsiteY610" fmla="*/ 19295 h 301638"/>
                <a:gd name="connsiteX611" fmla="*/ 69177 w 307906"/>
                <a:gd name="connsiteY611" fmla="*/ 19295 h 301638"/>
                <a:gd name="connsiteX612" fmla="*/ 64224 w 307906"/>
                <a:gd name="connsiteY612" fmla="*/ 21200 h 301638"/>
                <a:gd name="connsiteX613" fmla="*/ 64224 w 307906"/>
                <a:gd name="connsiteY613" fmla="*/ 21200 h 301638"/>
                <a:gd name="connsiteX614" fmla="*/ 64224 w 307906"/>
                <a:gd name="connsiteY614" fmla="*/ 21200 h 301638"/>
                <a:gd name="connsiteX615" fmla="*/ 64224 w 307906"/>
                <a:gd name="connsiteY615" fmla="*/ 21295 h 301638"/>
                <a:gd name="connsiteX616" fmla="*/ 63748 w 307906"/>
                <a:gd name="connsiteY616" fmla="*/ 21486 h 301638"/>
                <a:gd name="connsiteX617" fmla="*/ 64224 w 307906"/>
                <a:gd name="connsiteY617" fmla="*/ 21200 h 301638"/>
                <a:gd name="connsiteX618" fmla="*/ 55842 w 307906"/>
                <a:gd name="connsiteY618" fmla="*/ 64920 h 301638"/>
                <a:gd name="connsiteX619" fmla="*/ 55842 w 307906"/>
                <a:gd name="connsiteY619" fmla="*/ 64920 h 301638"/>
                <a:gd name="connsiteX620" fmla="*/ 55842 w 307906"/>
                <a:gd name="connsiteY620" fmla="*/ 64920 h 301638"/>
                <a:gd name="connsiteX621" fmla="*/ 55842 w 307906"/>
                <a:gd name="connsiteY621" fmla="*/ 64920 h 301638"/>
                <a:gd name="connsiteX622" fmla="*/ 37268 w 307906"/>
                <a:gd name="connsiteY622" fmla="*/ 147501 h 301638"/>
                <a:gd name="connsiteX623" fmla="*/ 37078 w 307906"/>
                <a:gd name="connsiteY623" fmla="*/ 147406 h 301638"/>
                <a:gd name="connsiteX624" fmla="*/ 37268 w 307906"/>
                <a:gd name="connsiteY624" fmla="*/ 147216 h 301638"/>
                <a:gd name="connsiteX625" fmla="*/ 37268 w 307906"/>
                <a:gd name="connsiteY625" fmla="*/ 147501 h 301638"/>
                <a:gd name="connsiteX626" fmla="*/ 28124 w 307906"/>
                <a:gd name="connsiteY626" fmla="*/ 189888 h 301638"/>
                <a:gd name="connsiteX627" fmla="*/ 28124 w 307906"/>
                <a:gd name="connsiteY627" fmla="*/ 189888 h 301638"/>
                <a:gd name="connsiteX628" fmla="*/ 28124 w 307906"/>
                <a:gd name="connsiteY628" fmla="*/ 189888 h 301638"/>
                <a:gd name="connsiteX629" fmla="*/ 28124 w 307906"/>
                <a:gd name="connsiteY629" fmla="*/ 189888 h 301638"/>
                <a:gd name="connsiteX630" fmla="*/ 19647 w 307906"/>
                <a:gd name="connsiteY630" fmla="*/ 219415 h 301638"/>
                <a:gd name="connsiteX631" fmla="*/ 19552 w 307906"/>
                <a:gd name="connsiteY631" fmla="*/ 219320 h 301638"/>
                <a:gd name="connsiteX632" fmla="*/ 19647 w 307906"/>
                <a:gd name="connsiteY632" fmla="*/ 219415 h 301638"/>
                <a:gd name="connsiteX633" fmla="*/ 19647 w 307906"/>
                <a:gd name="connsiteY633" fmla="*/ 219415 h 301638"/>
                <a:gd name="connsiteX634" fmla="*/ 28410 w 307906"/>
                <a:gd name="connsiteY634" fmla="*/ 272088 h 301638"/>
                <a:gd name="connsiteX635" fmla="*/ 28410 w 307906"/>
                <a:gd name="connsiteY635" fmla="*/ 272088 h 301638"/>
                <a:gd name="connsiteX636" fmla="*/ 28505 w 307906"/>
                <a:gd name="connsiteY636" fmla="*/ 272279 h 301638"/>
                <a:gd name="connsiteX637" fmla="*/ 28124 w 307906"/>
                <a:gd name="connsiteY637" fmla="*/ 272279 h 301638"/>
                <a:gd name="connsiteX638" fmla="*/ 28410 w 307906"/>
                <a:gd name="connsiteY638" fmla="*/ 272088 h 301638"/>
                <a:gd name="connsiteX639" fmla="*/ 95561 w 307906"/>
                <a:gd name="connsiteY639" fmla="*/ 251800 h 301638"/>
                <a:gd name="connsiteX640" fmla="*/ 95657 w 307906"/>
                <a:gd name="connsiteY640" fmla="*/ 251896 h 301638"/>
                <a:gd name="connsiteX641" fmla="*/ 95371 w 307906"/>
                <a:gd name="connsiteY641" fmla="*/ 251896 h 301638"/>
                <a:gd name="connsiteX642" fmla="*/ 95561 w 307906"/>
                <a:gd name="connsiteY642" fmla="*/ 251800 h 301638"/>
                <a:gd name="connsiteX643" fmla="*/ 94133 w 307906"/>
                <a:gd name="connsiteY643" fmla="*/ 249705 h 301638"/>
                <a:gd name="connsiteX644" fmla="*/ 94133 w 307906"/>
                <a:gd name="connsiteY644" fmla="*/ 249705 h 301638"/>
                <a:gd name="connsiteX645" fmla="*/ 94133 w 307906"/>
                <a:gd name="connsiteY645" fmla="*/ 249705 h 301638"/>
                <a:gd name="connsiteX646" fmla="*/ 94133 w 307906"/>
                <a:gd name="connsiteY646" fmla="*/ 249705 h 301638"/>
                <a:gd name="connsiteX647" fmla="*/ 159093 w 307906"/>
                <a:gd name="connsiteY647" fmla="*/ 191317 h 301638"/>
                <a:gd name="connsiteX648" fmla="*/ 159093 w 307906"/>
                <a:gd name="connsiteY648" fmla="*/ 191317 h 301638"/>
                <a:gd name="connsiteX649" fmla="*/ 159093 w 307906"/>
                <a:gd name="connsiteY649" fmla="*/ 191317 h 301638"/>
                <a:gd name="connsiteX650" fmla="*/ 159093 w 307906"/>
                <a:gd name="connsiteY650" fmla="*/ 191317 h 301638"/>
                <a:gd name="connsiteX651" fmla="*/ 196145 w 307906"/>
                <a:gd name="connsiteY651" fmla="*/ 56824 h 301638"/>
                <a:gd name="connsiteX652" fmla="*/ 196050 w 307906"/>
                <a:gd name="connsiteY652" fmla="*/ 56728 h 301638"/>
                <a:gd name="connsiteX653" fmla="*/ 196241 w 307906"/>
                <a:gd name="connsiteY653" fmla="*/ 56538 h 301638"/>
                <a:gd name="connsiteX654" fmla="*/ 196145 w 307906"/>
                <a:gd name="connsiteY654" fmla="*/ 56824 h 301638"/>
                <a:gd name="connsiteX655" fmla="*/ 96514 w 307906"/>
                <a:gd name="connsiteY655" fmla="*/ 15104 h 301638"/>
                <a:gd name="connsiteX656" fmla="*/ 96514 w 307906"/>
                <a:gd name="connsiteY656" fmla="*/ 15104 h 301638"/>
                <a:gd name="connsiteX657" fmla="*/ 96514 w 307906"/>
                <a:gd name="connsiteY657" fmla="*/ 15104 h 301638"/>
                <a:gd name="connsiteX658" fmla="*/ 96514 w 307906"/>
                <a:gd name="connsiteY658" fmla="*/ 15104 h 301638"/>
                <a:gd name="connsiteX659" fmla="*/ 58700 w 307906"/>
                <a:gd name="connsiteY659" fmla="*/ 34154 h 301638"/>
                <a:gd name="connsiteX660" fmla="*/ 58795 w 307906"/>
                <a:gd name="connsiteY660" fmla="*/ 34344 h 301638"/>
                <a:gd name="connsiteX661" fmla="*/ 58604 w 307906"/>
                <a:gd name="connsiteY661" fmla="*/ 34344 h 301638"/>
                <a:gd name="connsiteX662" fmla="*/ 58700 w 307906"/>
                <a:gd name="connsiteY662" fmla="*/ 34154 h 301638"/>
                <a:gd name="connsiteX663" fmla="*/ 56509 w 307906"/>
                <a:gd name="connsiteY663" fmla="*/ 70634 h 301638"/>
                <a:gd name="connsiteX664" fmla="*/ 56509 w 307906"/>
                <a:gd name="connsiteY664" fmla="*/ 70634 h 301638"/>
                <a:gd name="connsiteX665" fmla="*/ 56509 w 307906"/>
                <a:gd name="connsiteY665" fmla="*/ 70634 h 301638"/>
                <a:gd name="connsiteX666" fmla="*/ 56509 w 307906"/>
                <a:gd name="connsiteY666" fmla="*/ 70634 h 301638"/>
                <a:gd name="connsiteX667" fmla="*/ 56509 w 307906"/>
                <a:gd name="connsiteY667" fmla="*/ 70634 h 301638"/>
                <a:gd name="connsiteX668" fmla="*/ 56509 w 307906"/>
                <a:gd name="connsiteY668" fmla="*/ 70634 h 301638"/>
                <a:gd name="connsiteX669" fmla="*/ 14313 w 307906"/>
                <a:gd name="connsiteY669" fmla="*/ 227512 h 301638"/>
                <a:gd name="connsiteX670" fmla="*/ 14313 w 307906"/>
                <a:gd name="connsiteY670" fmla="*/ 227512 h 301638"/>
                <a:gd name="connsiteX671" fmla="*/ 14408 w 307906"/>
                <a:gd name="connsiteY671" fmla="*/ 226749 h 301638"/>
                <a:gd name="connsiteX672" fmla="*/ 14408 w 307906"/>
                <a:gd name="connsiteY672" fmla="*/ 226749 h 301638"/>
                <a:gd name="connsiteX673" fmla="*/ 14313 w 307906"/>
                <a:gd name="connsiteY673" fmla="*/ 227512 h 301638"/>
                <a:gd name="connsiteX674" fmla="*/ 11456 w 307906"/>
                <a:gd name="connsiteY674" fmla="*/ 232941 h 301638"/>
                <a:gd name="connsiteX675" fmla="*/ 11265 w 307906"/>
                <a:gd name="connsiteY675" fmla="*/ 232941 h 301638"/>
                <a:gd name="connsiteX676" fmla="*/ 11456 w 307906"/>
                <a:gd name="connsiteY676" fmla="*/ 232941 h 301638"/>
                <a:gd name="connsiteX677" fmla="*/ 11456 w 307906"/>
                <a:gd name="connsiteY677" fmla="*/ 232941 h 301638"/>
                <a:gd name="connsiteX678" fmla="*/ 23648 w 307906"/>
                <a:gd name="connsiteY678" fmla="*/ 267326 h 301638"/>
                <a:gd name="connsiteX679" fmla="*/ 23648 w 307906"/>
                <a:gd name="connsiteY679" fmla="*/ 267326 h 301638"/>
                <a:gd name="connsiteX680" fmla="*/ 23648 w 307906"/>
                <a:gd name="connsiteY680" fmla="*/ 267326 h 301638"/>
                <a:gd name="connsiteX681" fmla="*/ 23648 w 307906"/>
                <a:gd name="connsiteY681" fmla="*/ 267326 h 301638"/>
                <a:gd name="connsiteX682" fmla="*/ 72987 w 307906"/>
                <a:gd name="connsiteY682" fmla="*/ 271993 h 301638"/>
                <a:gd name="connsiteX683" fmla="*/ 72987 w 307906"/>
                <a:gd name="connsiteY683" fmla="*/ 272088 h 301638"/>
                <a:gd name="connsiteX684" fmla="*/ 72892 w 307906"/>
                <a:gd name="connsiteY684" fmla="*/ 271993 h 301638"/>
                <a:gd name="connsiteX685" fmla="*/ 72987 w 307906"/>
                <a:gd name="connsiteY685" fmla="*/ 271993 h 301638"/>
                <a:gd name="connsiteX686" fmla="*/ 106134 w 307906"/>
                <a:gd name="connsiteY686" fmla="*/ 255705 h 301638"/>
                <a:gd name="connsiteX687" fmla="*/ 106229 w 307906"/>
                <a:gd name="connsiteY687" fmla="*/ 255800 h 301638"/>
                <a:gd name="connsiteX688" fmla="*/ 106134 w 307906"/>
                <a:gd name="connsiteY688" fmla="*/ 255705 h 301638"/>
                <a:gd name="connsiteX689" fmla="*/ 106134 w 307906"/>
                <a:gd name="connsiteY689" fmla="*/ 255705 h 301638"/>
                <a:gd name="connsiteX690" fmla="*/ 253772 w 307906"/>
                <a:gd name="connsiteY690" fmla="*/ 169790 h 301638"/>
                <a:gd name="connsiteX691" fmla="*/ 253772 w 307906"/>
                <a:gd name="connsiteY691" fmla="*/ 169790 h 301638"/>
                <a:gd name="connsiteX692" fmla="*/ 253772 w 307906"/>
                <a:gd name="connsiteY692" fmla="*/ 169790 h 301638"/>
                <a:gd name="connsiteX693" fmla="*/ 253772 w 307906"/>
                <a:gd name="connsiteY693" fmla="*/ 169790 h 301638"/>
                <a:gd name="connsiteX694" fmla="*/ 263106 w 307906"/>
                <a:gd name="connsiteY694" fmla="*/ 168742 h 301638"/>
                <a:gd name="connsiteX695" fmla="*/ 263582 w 307906"/>
                <a:gd name="connsiteY695" fmla="*/ 168837 h 301638"/>
                <a:gd name="connsiteX696" fmla="*/ 263106 w 307906"/>
                <a:gd name="connsiteY696" fmla="*/ 168742 h 301638"/>
                <a:gd name="connsiteX697" fmla="*/ 273203 w 307906"/>
                <a:gd name="connsiteY697" fmla="*/ 147121 h 301638"/>
                <a:gd name="connsiteX698" fmla="*/ 273203 w 307906"/>
                <a:gd name="connsiteY698" fmla="*/ 147121 h 301638"/>
                <a:gd name="connsiteX699" fmla="*/ 273203 w 307906"/>
                <a:gd name="connsiteY699" fmla="*/ 147121 h 301638"/>
                <a:gd name="connsiteX700" fmla="*/ 273203 w 307906"/>
                <a:gd name="connsiteY700" fmla="*/ 147121 h 301638"/>
                <a:gd name="connsiteX701" fmla="*/ 280823 w 307906"/>
                <a:gd name="connsiteY701" fmla="*/ 141882 h 301638"/>
                <a:gd name="connsiteX702" fmla="*/ 281870 w 307906"/>
                <a:gd name="connsiteY702" fmla="*/ 142072 h 301638"/>
                <a:gd name="connsiteX703" fmla="*/ 281108 w 307906"/>
                <a:gd name="connsiteY703" fmla="*/ 142358 h 301638"/>
                <a:gd name="connsiteX704" fmla="*/ 280823 w 307906"/>
                <a:gd name="connsiteY704" fmla="*/ 141882 h 301638"/>
                <a:gd name="connsiteX705" fmla="*/ 118326 w 307906"/>
                <a:gd name="connsiteY705" fmla="*/ 19295 h 301638"/>
                <a:gd name="connsiteX706" fmla="*/ 118326 w 307906"/>
                <a:gd name="connsiteY706" fmla="*/ 19295 h 301638"/>
                <a:gd name="connsiteX707" fmla="*/ 118326 w 307906"/>
                <a:gd name="connsiteY707" fmla="*/ 19295 h 301638"/>
                <a:gd name="connsiteX708" fmla="*/ 118326 w 307906"/>
                <a:gd name="connsiteY708" fmla="*/ 19295 h 301638"/>
                <a:gd name="connsiteX709" fmla="*/ 168142 w 307906"/>
                <a:gd name="connsiteY709" fmla="*/ 227988 h 301638"/>
                <a:gd name="connsiteX710" fmla="*/ 168142 w 307906"/>
                <a:gd name="connsiteY710" fmla="*/ 227988 h 301638"/>
                <a:gd name="connsiteX711" fmla="*/ 168142 w 307906"/>
                <a:gd name="connsiteY711" fmla="*/ 227988 h 301638"/>
                <a:gd name="connsiteX712" fmla="*/ 168142 w 307906"/>
                <a:gd name="connsiteY712" fmla="*/ 227988 h 301638"/>
                <a:gd name="connsiteX713" fmla="*/ 233388 w 307906"/>
                <a:gd name="connsiteY713" fmla="*/ 197984 h 301638"/>
                <a:gd name="connsiteX714" fmla="*/ 233388 w 307906"/>
                <a:gd name="connsiteY714" fmla="*/ 197984 h 301638"/>
                <a:gd name="connsiteX715" fmla="*/ 233388 w 307906"/>
                <a:gd name="connsiteY715" fmla="*/ 197984 h 301638"/>
                <a:gd name="connsiteX716" fmla="*/ 233388 w 307906"/>
                <a:gd name="connsiteY716" fmla="*/ 197984 h 301638"/>
                <a:gd name="connsiteX717" fmla="*/ 250057 w 307906"/>
                <a:gd name="connsiteY717" fmla="*/ 192936 h 301638"/>
                <a:gd name="connsiteX718" fmla="*/ 250057 w 307906"/>
                <a:gd name="connsiteY718" fmla="*/ 192364 h 301638"/>
                <a:gd name="connsiteX719" fmla="*/ 250343 w 307906"/>
                <a:gd name="connsiteY719" fmla="*/ 192745 h 301638"/>
                <a:gd name="connsiteX720" fmla="*/ 250057 w 307906"/>
                <a:gd name="connsiteY720" fmla="*/ 192936 h 301638"/>
                <a:gd name="connsiteX721" fmla="*/ 44793 w 307906"/>
                <a:gd name="connsiteY721" fmla="*/ 72063 h 301638"/>
                <a:gd name="connsiteX722" fmla="*/ 44888 w 307906"/>
                <a:gd name="connsiteY722" fmla="*/ 72254 h 301638"/>
                <a:gd name="connsiteX723" fmla="*/ 44888 w 307906"/>
                <a:gd name="connsiteY723" fmla="*/ 72254 h 301638"/>
                <a:gd name="connsiteX724" fmla="*/ 44888 w 307906"/>
                <a:gd name="connsiteY724" fmla="*/ 72254 h 301638"/>
                <a:gd name="connsiteX725" fmla="*/ 44888 w 307906"/>
                <a:gd name="connsiteY725" fmla="*/ 72254 h 301638"/>
                <a:gd name="connsiteX726" fmla="*/ 44888 w 307906"/>
                <a:gd name="connsiteY726" fmla="*/ 72254 h 301638"/>
                <a:gd name="connsiteX727" fmla="*/ 44698 w 307906"/>
                <a:gd name="connsiteY727" fmla="*/ 72254 h 301638"/>
                <a:gd name="connsiteX728" fmla="*/ 44793 w 307906"/>
                <a:gd name="connsiteY728" fmla="*/ 72063 h 301638"/>
                <a:gd name="connsiteX729" fmla="*/ 32411 w 307906"/>
                <a:gd name="connsiteY729" fmla="*/ 142549 h 301638"/>
                <a:gd name="connsiteX730" fmla="*/ 32411 w 307906"/>
                <a:gd name="connsiteY730" fmla="*/ 142549 h 301638"/>
                <a:gd name="connsiteX731" fmla="*/ 32411 w 307906"/>
                <a:gd name="connsiteY731" fmla="*/ 142549 h 301638"/>
                <a:gd name="connsiteX732" fmla="*/ 32411 w 307906"/>
                <a:gd name="connsiteY732" fmla="*/ 142549 h 301638"/>
                <a:gd name="connsiteX733" fmla="*/ 70320 w 307906"/>
                <a:gd name="connsiteY733" fmla="*/ 275327 h 301638"/>
                <a:gd name="connsiteX734" fmla="*/ 70415 w 307906"/>
                <a:gd name="connsiteY734" fmla="*/ 275422 h 301638"/>
                <a:gd name="connsiteX735" fmla="*/ 70320 w 307906"/>
                <a:gd name="connsiteY735" fmla="*/ 275327 h 301638"/>
                <a:gd name="connsiteX736" fmla="*/ 70320 w 307906"/>
                <a:gd name="connsiteY736" fmla="*/ 275327 h 301638"/>
                <a:gd name="connsiteX737" fmla="*/ 224625 w 307906"/>
                <a:gd name="connsiteY737" fmla="*/ 164170 h 301638"/>
                <a:gd name="connsiteX738" fmla="*/ 224625 w 307906"/>
                <a:gd name="connsiteY738" fmla="*/ 164170 h 301638"/>
                <a:gd name="connsiteX739" fmla="*/ 224625 w 307906"/>
                <a:gd name="connsiteY739" fmla="*/ 164170 h 301638"/>
                <a:gd name="connsiteX740" fmla="*/ 224625 w 307906"/>
                <a:gd name="connsiteY740" fmla="*/ 164170 h 301638"/>
                <a:gd name="connsiteX741" fmla="*/ 224720 w 307906"/>
                <a:gd name="connsiteY741" fmla="*/ 164361 h 301638"/>
                <a:gd name="connsiteX742" fmla="*/ 224435 w 307906"/>
                <a:gd name="connsiteY742" fmla="*/ 164265 h 301638"/>
                <a:gd name="connsiteX743" fmla="*/ 224625 w 307906"/>
                <a:gd name="connsiteY743" fmla="*/ 164170 h 301638"/>
                <a:gd name="connsiteX744" fmla="*/ 258153 w 307906"/>
                <a:gd name="connsiteY744" fmla="*/ 176267 h 301638"/>
                <a:gd name="connsiteX745" fmla="*/ 258153 w 307906"/>
                <a:gd name="connsiteY745" fmla="*/ 176267 h 301638"/>
                <a:gd name="connsiteX746" fmla="*/ 258153 w 307906"/>
                <a:gd name="connsiteY746" fmla="*/ 176267 h 301638"/>
                <a:gd name="connsiteX747" fmla="*/ 258153 w 307906"/>
                <a:gd name="connsiteY747" fmla="*/ 176267 h 301638"/>
                <a:gd name="connsiteX748" fmla="*/ 258153 w 307906"/>
                <a:gd name="connsiteY748" fmla="*/ 176267 h 301638"/>
                <a:gd name="connsiteX749" fmla="*/ 258153 w 307906"/>
                <a:gd name="connsiteY749" fmla="*/ 176267 h 301638"/>
                <a:gd name="connsiteX750" fmla="*/ 258153 w 307906"/>
                <a:gd name="connsiteY750" fmla="*/ 176267 h 301638"/>
                <a:gd name="connsiteX751" fmla="*/ 270917 w 307906"/>
                <a:gd name="connsiteY751" fmla="*/ 183411 h 301638"/>
                <a:gd name="connsiteX752" fmla="*/ 271012 w 307906"/>
                <a:gd name="connsiteY752" fmla="*/ 183411 h 301638"/>
                <a:gd name="connsiteX753" fmla="*/ 270917 w 307906"/>
                <a:gd name="connsiteY753" fmla="*/ 183411 h 301638"/>
                <a:gd name="connsiteX754" fmla="*/ 270917 w 307906"/>
                <a:gd name="connsiteY754" fmla="*/ 183411 h 301638"/>
                <a:gd name="connsiteX755" fmla="*/ 271964 w 307906"/>
                <a:gd name="connsiteY755" fmla="*/ 182553 h 301638"/>
                <a:gd name="connsiteX756" fmla="*/ 272060 w 307906"/>
                <a:gd name="connsiteY756" fmla="*/ 182744 h 301638"/>
                <a:gd name="connsiteX757" fmla="*/ 271869 w 307906"/>
                <a:gd name="connsiteY757" fmla="*/ 182839 h 301638"/>
                <a:gd name="connsiteX758" fmla="*/ 271964 w 307906"/>
                <a:gd name="connsiteY758" fmla="*/ 182553 h 301638"/>
                <a:gd name="connsiteX759" fmla="*/ 275965 w 307906"/>
                <a:gd name="connsiteY759" fmla="*/ 172171 h 301638"/>
                <a:gd name="connsiteX760" fmla="*/ 275965 w 307906"/>
                <a:gd name="connsiteY760" fmla="*/ 172171 h 301638"/>
                <a:gd name="connsiteX761" fmla="*/ 275965 w 307906"/>
                <a:gd name="connsiteY761" fmla="*/ 172171 h 301638"/>
                <a:gd name="connsiteX762" fmla="*/ 275965 w 307906"/>
                <a:gd name="connsiteY762" fmla="*/ 172171 h 301638"/>
                <a:gd name="connsiteX763" fmla="*/ 275965 w 307906"/>
                <a:gd name="connsiteY763" fmla="*/ 172171 h 301638"/>
                <a:gd name="connsiteX764" fmla="*/ 275965 w 307906"/>
                <a:gd name="connsiteY764" fmla="*/ 172171 h 301638"/>
                <a:gd name="connsiteX765" fmla="*/ 296825 w 307906"/>
                <a:gd name="connsiteY765" fmla="*/ 108925 h 301638"/>
                <a:gd name="connsiteX766" fmla="*/ 296825 w 307906"/>
                <a:gd name="connsiteY766" fmla="*/ 108925 h 301638"/>
                <a:gd name="connsiteX767" fmla="*/ 296825 w 307906"/>
                <a:gd name="connsiteY767" fmla="*/ 108925 h 301638"/>
                <a:gd name="connsiteX768" fmla="*/ 290633 w 307906"/>
                <a:gd name="connsiteY768" fmla="*/ 95685 h 301638"/>
                <a:gd name="connsiteX769" fmla="*/ 290633 w 307906"/>
                <a:gd name="connsiteY769" fmla="*/ 95685 h 301638"/>
                <a:gd name="connsiteX770" fmla="*/ 290633 w 307906"/>
                <a:gd name="connsiteY770" fmla="*/ 95590 h 301638"/>
                <a:gd name="connsiteX771" fmla="*/ 290729 w 307906"/>
                <a:gd name="connsiteY771" fmla="*/ 95590 h 301638"/>
                <a:gd name="connsiteX772" fmla="*/ 290633 w 307906"/>
                <a:gd name="connsiteY772" fmla="*/ 95685 h 301638"/>
                <a:gd name="connsiteX773" fmla="*/ 290633 w 307906"/>
                <a:gd name="connsiteY773" fmla="*/ 95685 h 301638"/>
                <a:gd name="connsiteX774" fmla="*/ 290633 w 307906"/>
                <a:gd name="connsiteY774" fmla="*/ 95685 h 301638"/>
                <a:gd name="connsiteX775" fmla="*/ 68034 w 307906"/>
                <a:gd name="connsiteY775" fmla="*/ 10627 h 301638"/>
                <a:gd name="connsiteX776" fmla="*/ 68034 w 307906"/>
                <a:gd name="connsiteY776" fmla="*/ 10627 h 301638"/>
                <a:gd name="connsiteX777" fmla="*/ 68034 w 307906"/>
                <a:gd name="connsiteY777" fmla="*/ 10627 h 301638"/>
                <a:gd name="connsiteX778" fmla="*/ 68034 w 307906"/>
                <a:gd name="connsiteY778" fmla="*/ 10627 h 301638"/>
                <a:gd name="connsiteX779" fmla="*/ 40031 w 307906"/>
                <a:gd name="connsiteY779" fmla="*/ 74254 h 301638"/>
                <a:gd name="connsiteX780" fmla="*/ 40697 w 307906"/>
                <a:gd name="connsiteY780" fmla="*/ 75207 h 301638"/>
                <a:gd name="connsiteX781" fmla="*/ 40507 w 307906"/>
                <a:gd name="connsiteY781" fmla="*/ 75302 h 301638"/>
                <a:gd name="connsiteX782" fmla="*/ 40031 w 307906"/>
                <a:gd name="connsiteY782" fmla="*/ 74254 h 301638"/>
                <a:gd name="connsiteX783" fmla="*/ 40031 w 307906"/>
                <a:gd name="connsiteY783" fmla="*/ 74254 h 301638"/>
                <a:gd name="connsiteX784" fmla="*/ 32315 w 307906"/>
                <a:gd name="connsiteY784" fmla="*/ 142453 h 301638"/>
                <a:gd name="connsiteX785" fmla="*/ 32315 w 307906"/>
                <a:gd name="connsiteY785" fmla="*/ 142453 h 301638"/>
                <a:gd name="connsiteX786" fmla="*/ 32315 w 307906"/>
                <a:gd name="connsiteY786" fmla="*/ 142453 h 301638"/>
                <a:gd name="connsiteX787" fmla="*/ 32315 w 307906"/>
                <a:gd name="connsiteY787" fmla="*/ 142453 h 301638"/>
                <a:gd name="connsiteX788" fmla="*/ 8312 w 307906"/>
                <a:gd name="connsiteY788" fmla="*/ 251609 h 301638"/>
                <a:gd name="connsiteX789" fmla="*/ 8598 w 307906"/>
                <a:gd name="connsiteY789" fmla="*/ 251991 h 301638"/>
                <a:gd name="connsiteX790" fmla="*/ 8598 w 307906"/>
                <a:gd name="connsiteY790" fmla="*/ 251991 h 301638"/>
                <a:gd name="connsiteX791" fmla="*/ 8312 w 307906"/>
                <a:gd name="connsiteY791" fmla="*/ 251609 h 301638"/>
                <a:gd name="connsiteX792" fmla="*/ 95371 w 307906"/>
                <a:gd name="connsiteY792" fmla="*/ 277327 h 301638"/>
                <a:gd name="connsiteX793" fmla="*/ 95371 w 307906"/>
                <a:gd name="connsiteY793" fmla="*/ 277327 h 301638"/>
                <a:gd name="connsiteX794" fmla="*/ 95371 w 307906"/>
                <a:gd name="connsiteY794" fmla="*/ 277327 h 301638"/>
                <a:gd name="connsiteX795" fmla="*/ 95371 w 307906"/>
                <a:gd name="connsiteY795" fmla="*/ 277327 h 301638"/>
                <a:gd name="connsiteX796" fmla="*/ 159474 w 307906"/>
                <a:gd name="connsiteY796" fmla="*/ 247990 h 301638"/>
                <a:gd name="connsiteX797" fmla="*/ 159569 w 307906"/>
                <a:gd name="connsiteY797" fmla="*/ 248181 h 301638"/>
                <a:gd name="connsiteX798" fmla="*/ 159284 w 307906"/>
                <a:gd name="connsiteY798" fmla="*/ 248181 h 301638"/>
                <a:gd name="connsiteX799" fmla="*/ 159474 w 307906"/>
                <a:gd name="connsiteY799" fmla="*/ 247990 h 301638"/>
                <a:gd name="connsiteX800" fmla="*/ 284061 w 307906"/>
                <a:gd name="connsiteY800" fmla="*/ 135024 h 301638"/>
                <a:gd name="connsiteX801" fmla="*/ 284061 w 307906"/>
                <a:gd name="connsiteY801" fmla="*/ 135024 h 301638"/>
                <a:gd name="connsiteX802" fmla="*/ 284061 w 307906"/>
                <a:gd name="connsiteY802" fmla="*/ 135024 h 301638"/>
                <a:gd name="connsiteX803" fmla="*/ 284061 w 307906"/>
                <a:gd name="connsiteY803" fmla="*/ 135024 h 301638"/>
                <a:gd name="connsiteX804" fmla="*/ 284061 w 307906"/>
                <a:gd name="connsiteY804" fmla="*/ 135024 h 301638"/>
                <a:gd name="connsiteX805" fmla="*/ 88037 w 307906"/>
                <a:gd name="connsiteY805" fmla="*/ 4912 h 301638"/>
                <a:gd name="connsiteX806" fmla="*/ 88037 w 307906"/>
                <a:gd name="connsiteY806" fmla="*/ 4912 h 301638"/>
                <a:gd name="connsiteX807" fmla="*/ 88037 w 307906"/>
                <a:gd name="connsiteY807" fmla="*/ 4912 h 301638"/>
                <a:gd name="connsiteX808" fmla="*/ 88037 w 307906"/>
                <a:gd name="connsiteY808" fmla="*/ 4912 h 301638"/>
                <a:gd name="connsiteX809" fmla="*/ 88037 w 307906"/>
                <a:gd name="connsiteY809" fmla="*/ 4912 h 301638"/>
                <a:gd name="connsiteX810" fmla="*/ 88037 w 307906"/>
                <a:gd name="connsiteY810" fmla="*/ 4912 h 301638"/>
                <a:gd name="connsiteX811" fmla="*/ 88037 w 307906"/>
                <a:gd name="connsiteY811" fmla="*/ 4912 h 301638"/>
                <a:gd name="connsiteX812" fmla="*/ 80893 w 307906"/>
                <a:gd name="connsiteY812" fmla="*/ 2340 h 301638"/>
                <a:gd name="connsiteX813" fmla="*/ 79845 w 307906"/>
                <a:gd name="connsiteY813" fmla="*/ 2055 h 301638"/>
                <a:gd name="connsiteX814" fmla="*/ 80893 w 307906"/>
                <a:gd name="connsiteY814" fmla="*/ 2340 h 301638"/>
                <a:gd name="connsiteX815" fmla="*/ 78226 w 307906"/>
                <a:gd name="connsiteY815" fmla="*/ 3293 h 301638"/>
                <a:gd name="connsiteX816" fmla="*/ 78226 w 307906"/>
                <a:gd name="connsiteY816" fmla="*/ 3293 h 301638"/>
                <a:gd name="connsiteX817" fmla="*/ 78226 w 307906"/>
                <a:gd name="connsiteY817" fmla="*/ 3293 h 301638"/>
                <a:gd name="connsiteX818" fmla="*/ 78226 w 307906"/>
                <a:gd name="connsiteY818" fmla="*/ 3293 h 301638"/>
                <a:gd name="connsiteX819" fmla="*/ 3931 w 307906"/>
                <a:gd name="connsiteY819" fmla="*/ 198270 h 301638"/>
                <a:gd name="connsiteX820" fmla="*/ 3836 w 307906"/>
                <a:gd name="connsiteY820" fmla="*/ 198460 h 301638"/>
                <a:gd name="connsiteX821" fmla="*/ 3740 w 307906"/>
                <a:gd name="connsiteY821" fmla="*/ 198365 h 301638"/>
                <a:gd name="connsiteX822" fmla="*/ 3931 w 307906"/>
                <a:gd name="connsiteY822" fmla="*/ 198270 h 301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307906" h="301638">
                  <a:moveTo>
                    <a:pt x="299682" y="102162"/>
                  </a:moveTo>
                  <a:cubicBezTo>
                    <a:pt x="298920" y="101115"/>
                    <a:pt x="298158" y="99972"/>
                    <a:pt x="297491" y="98924"/>
                  </a:cubicBezTo>
                  <a:cubicBezTo>
                    <a:pt x="296539" y="97495"/>
                    <a:pt x="295491" y="96067"/>
                    <a:pt x="294539" y="94542"/>
                  </a:cubicBezTo>
                  <a:cubicBezTo>
                    <a:pt x="293300" y="92542"/>
                    <a:pt x="292253" y="90351"/>
                    <a:pt x="289871" y="89399"/>
                  </a:cubicBezTo>
                  <a:lnTo>
                    <a:pt x="289871" y="89399"/>
                  </a:lnTo>
                  <a:cubicBezTo>
                    <a:pt x="283299" y="81112"/>
                    <a:pt x="275489" y="74159"/>
                    <a:pt x="266535" y="68730"/>
                  </a:cubicBezTo>
                  <a:lnTo>
                    <a:pt x="266535" y="68730"/>
                  </a:lnTo>
                  <a:lnTo>
                    <a:pt x="266535" y="68730"/>
                  </a:lnTo>
                  <a:cubicBezTo>
                    <a:pt x="265964" y="68253"/>
                    <a:pt x="265392" y="67872"/>
                    <a:pt x="264821" y="67396"/>
                  </a:cubicBezTo>
                  <a:lnTo>
                    <a:pt x="264821" y="67396"/>
                  </a:lnTo>
                  <a:lnTo>
                    <a:pt x="264821" y="67396"/>
                  </a:lnTo>
                  <a:cubicBezTo>
                    <a:pt x="261106" y="65015"/>
                    <a:pt x="257677" y="61967"/>
                    <a:pt x="253105" y="61205"/>
                  </a:cubicBezTo>
                  <a:cubicBezTo>
                    <a:pt x="252248" y="60729"/>
                    <a:pt x="251295" y="60253"/>
                    <a:pt x="250438" y="59681"/>
                  </a:cubicBezTo>
                  <a:cubicBezTo>
                    <a:pt x="249962" y="58538"/>
                    <a:pt x="249104" y="57967"/>
                    <a:pt x="247961" y="57967"/>
                  </a:cubicBezTo>
                  <a:lnTo>
                    <a:pt x="247961" y="57967"/>
                  </a:lnTo>
                  <a:lnTo>
                    <a:pt x="247961" y="57967"/>
                  </a:lnTo>
                  <a:cubicBezTo>
                    <a:pt x="246437" y="57300"/>
                    <a:pt x="245009" y="56633"/>
                    <a:pt x="243485" y="55966"/>
                  </a:cubicBezTo>
                  <a:lnTo>
                    <a:pt x="243485" y="55966"/>
                  </a:lnTo>
                  <a:cubicBezTo>
                    <a:pt x="243294" y="55585"/>
                    <a:pt x="243008" y="55395"/>
                    <a:pt x="242627" y="55395"/>
                  </a:cubicBezTo>
                  <a:cubicBezTo>
                    <a:pt x="239008" y="53585"/>
                    <a:pt x="235388" y="51490"/>
                    <a:pt x="231102" y="51680"/>
                  </a:cubicBezTo>
                  <a:cubicBezTo>
                    <a:pt x="230054" y="49585"/>
                    <a:pt x="228245" y="49013"/>
                    <a:pt x="226149" y="49013"/>
                  </a:cubicBezTo>
                  <a:cubicBezTo>
                    <a:pt x="224339" y="48727"/>
                    <a:pt x="222434" y="48346"/>
                    <a:pt x="220625" y="48060"/>
                  </a:cubicBezTo>
                  <a:cubicBezTo>
                    <a:pt x="219386" y="47679"/>
                    <a:pt x="218148" y="47299"/>
                    <a:pt x="216815" y="46917"/>
                  </a:cubicBezTo>
                  <a:lnTo>
                    <a:pt x="216815" y="46917"/>
                  </a:lnTo>
                  <a:cubicBezTo>
                    <a:pt x="215291" y="44441"/>
                    <a:pt x="212624" y="44346"/>
                    <a:pt x="210147" y="43869"/>
                  </a:cubicBezTo>
                  <a:cubicBezTo>
                    <a:pt x="208242" y="42345"/>
                    <a:pt x="206051" y="41774"/>
                    <a:pt x="203670" y="41583"/>
                  </a:cubicBezTo>
                  <a:cubicBezTo>
                    <a:pt x="203670" y="41583"/>
                    <a:pt x="203670" y="41583"/>
                    <a:pt x="203670" y="41583"/>
                  </a:cubicBezTo>
                  <a:cubicBezTo>
                    <a:pt x="201860" y="40345"/>
                    <a:pt x="199860" y="39774"/>
                    <a:pt x="197574" y="39869"/>
                  </a:cubicBezTo>
                  <a:cubicBezTo>
                    <a:pt x="194050" y="38631"/>
                    <a:pt x="190430" y="37392"/>
                    <a:pt x="186906" y="36154"/>
                  </a:cubicBezTo>
                  <a:cubicBezTo>
                    <a:pt x="183763" y="35011"/>
                    <a:pt x="180715" y="33201"/>
                    <a:pt x="177191" y="33201"/>
                  </a:cubicBezTo>
                  <a:cubicBezTo>
                    <a:pt x="176333" y="32725"/>
                    <a:pt x="175381" y="32344"/>
                    <a:pt x="174524" y="31868"/>
                  </a:cubicBezTo>
                  <a:lnTo>
                    <a:pt x="174524" y="31868"/>
                  </a:lnTo>
                  <a:lnTo>
                    <a:pt x="174524" y="31868"/>
                  </a:lnTo>
                  <a:cubicBezTo>
                    <a:pt x="171571" y="30535"/>
                    <a:pt x="168713" y="29201"/>
                    <a:pt x="165761" y="27867"/>
                  </a:cubicBezTo>
                  <a:lnTo>
                    <a:pt x="165761" y="27867"/>
                  </a:lnTo>
                  <a:cubicBezTo>
                    <a:pt x="164618" y="27200"/>
                    <a:pt x="163570" y="26534"/>
                    <a:pt x="162427" y="25772"/>
                  </a:cubicBezTo>
                  <a:cubicBezTo>
                    <a:pt x="160617" y="23486"/>
                    <a:pt x="157474" y="24343"/>
                    <a:pt x="155378" y="22724"/>
                  </a:cubicBezTo>
                  <a:lnTo>
                    <a:pt x="155378" y="22724"/>
                  </a:lnTo>
                  <a:cubicBezTo>
                    <a:pt x="152997" y="19104"/>
                    <a:pt x="148901" y="18342"/>
                    <a:pt x="145377" y="16723"/>
                  </a:cubicBezTo>
                  <a:cubicBezTo>
                    <a:pt x="142329" y="14913"/>
                    <a:pt x="139472" y="12532"/>
                    <a:pt x="135757" y="11961"/>
                  </a:cubicBezTo>
                  <a:cubicBezTo>
                    <a:pt x="135757" y="11961"/>
                    <a:pt x="135757" y="11961"/>
                    <a:pt x="135757" y="11961"/>
                  </a:cubicBezTo>
                  <a:cubicBezTo>
                    <a:pt x="134900" y="11580"/>
                    <a:pt x="134042" y="11199"/>
                    <a:pt x="133185" y="10818"/>
                  </a:cubicBezTo>
                  <a:lnTo>
                    <a:pt x="133185" y="10818"/>
                  </a:lnTo>
                  <a:cubicBezTo>
                    <a:pt x="131280" y="8913"/>
                    <a:pt x="128899" y="8055"/>
                    <a:pt x="126422" y="7484"/>
                  </a:cubicBezTo>
                  <a:cubicBezTo>
                    <a:pt x="124327" y="6722"/>
                    <a:pt x="122231" y="6055"/>
                    <a:pt x="120231" y="5293"/>
                  </a:cubicBezTo>
                  <a:cubicBezTo>
                    <a:pt x="118231" y="4341"/>
                    <a:pt x="116135" y="3103"/>
                    <a:pt x="113849" y="4436"/>
                  </a:cubicBezTo>
                  <a:lnTo>
                    <a:pt x="113849" y="4436"/>
                  </a:lnTo>
                  <a:cubicBezTo>
                    <a:pt x="113564" y="4150"/>
                    <a:pt x="113278" y="3959"/>
                    <a:pt x="112897" y="3865"/>
                  </a:cubicBezTo>
                  <a:lnTo>
                    <a:pt x="112897" y="3865"/>
                  </a:lnTo>
                  <a:cubicBezTo>
                    <a:pt x="111849" y="2531"/>
                    <a:pt x="110420" y="1864"/>
                    <a:pt x="108706" y="2436"/>
                  </a:cubicBezTo>
                  <a:cubicBezTo>
                    <a:pt x="103181" y="1769"/>
                    <a:pt x="97943" y="-612"/>
                    <a:pt x="92228" y="340"/>
                  </a:cubicBezTo>
                  <a:lnTo>
                    <a:pt x="92228" y="340"/>
                  </a:lnTo>
                  <a:cubicBezTo>
                    <a:pt x="88037" y="-517"/>
                    <a:pt x="83941" y="340"/>
                    <a:pt x="80036" y="1864"/>
                  </a:cubicBezTo>
                  <a:lnTo>
                    <a:pt x="80036" y="1864"/>
                  </a:lnTo>
                  <a:cubicBezTo>
                    <a:pt x="78035" y="-708"/>
                    <a:pt x="75845" y="911"/>
                    <a:pt x="73654" y="1674"/>
                  </a:cubicBezTo>
                  <a:cubicBezTo>
                    <a:pt x="73082" y="1674"/>
                    <a:pt x="72511" y="1769"/>
                    <a:pt x="71939" y="1769"/>
                  </a:cubicBezTo>
                  <a:cubicBezTo>
                    <a:pt x="70511" y="1769"/>
                    <a:pt x="68987" y="1578"/>
                    <a:pt x="67939" y="2912"/>
                  </a:cubicBezTo>
                  <a:cubicBezTo>
                    <a:pt x="67177" y="3293"/>
                    <a:pt x="66510" y="3674"/>
                    <a:pt x="65748" y="4150"/>
                  </a:cubicBezTo>
                  <a:cubicBezTo>
                    <a:pt x="64605" y="3198"/>
                    <a:pt x="63653" y="3769"/>
                    <a:pt x="62795" y="4531"/>
                  </a:cubicBezTo>
                  <a:lnTo>
                    <a:pt x="62795" y="4531"/>
                  </a:lnTo>
                  <a:lnTo>
                    <a:pt x="62795" y="4531"/>
                  </a:lnTo>
                  <a:cubicBezTo>
                    <a:pt x="59652" y="4626"/>
                    <a:pt x="58128" y="7103"/>
                    <a:pt x="56223" y="9103"/>
                  </a:cubicBezTo>
                  <a:cubicBezTo>
                    <a:pt x="54604" y="10056"/>
                    <a:pt x="52985" y="11008"/>
                    <a:pt x="52604" y="13104"/>
                  </a:cubicBezTo>
                  <a:cubicBezTo>
                    <a:pt x="52032" y="13866"/>
                    <a:pt x="51556" y="14723"/>
                    <a:pt x="50984" y="15485"/>
                  </a:cubicBezTo>
                  <a:cubicBezTo>
                    <a:pt x="49746" y="16342"/>
                    <a:pt x="49079" y="17580"/>
                    <a:pt x="48794" y="19009"/>
                  </a:cubicBezTo>
                  <a:cubicBezTo>
                    <a:pt x="47651" y="20247"/>
                    <a:pt x="46889" y="21581"/>
                    <a:pt x="46889" y="23295"/>
                  </a:cubicBezTo>
                  <a:cubicBezTo>
                    <a:pt x="45365" y="25772"/>
                    <a:pt x="44222" y="28439"/>
                    <a:pt x="44222" y="31487"/>
                  </a:cubicBezTo>
                  <a:cubicBezTo>
                    <a:pt x="42888" y="35869"/>
                    <a:pt x="40697" y="40060"/>
                    <a:pt x="40888" y="44822"/>
                  </a:cubicBezTo>
                  <a:cubicBezTo>
                    <a:pt x="40507" y="45965"/>
                    <a:pt x="39935" y="47108"/>
                    <a:pt x="40602" y="48346"/>
                  </a:cubicBezTo>
                  <a:lnTo>
                    <a:pt x="40602" y="48346"/>
                  </a:lnTo>
                  <a:cubicBezTo>
                    <a:pt x="40031" y="50823"/>
                    <a:pt x="39459" y="53299"/>
                    <a:pt x="38888" y="55775"/>
                  </a:cubicBezTo>
                  <a:cubicBezTo>
                    <a:pt x="37745" y="57395"/>
                    <a:pt x="37649" y="59205"/>
                    <a:pt x="37649" y="61109"/>
                  </a:cubicBezTo>
                  <a:cubicBezTo>
                    <a:pt x="37649" y="66825"/>
                    <a:pt x="34697" y="72254"/>
                    <a:pt x="36221" y="78064"/>
                  </a:cubicBezTo>
                  <a:cubicBezTo>
                    <a:pt x="35363" y="78636"/>
                    <a:pt x="34601" y="79207"/>
                    <a:pt x="34792" y="80445"/>
                  </a:cubicBezTo>
                  <a:lnTo>
                    <a:pt x="34792" y="80445"/>
                  </a:lnTo>
                  <a:cubicBezTo>
                    <a:pt x="33839" y="82827"/>
                    <a:pt x="33268" y="85208"/>
                    <a:pt x="33554" y="87780"/>
                  </a:cubicBezTo>
                  <a:cubicBezTo>
                    <a:pt x="33268" y="89018"/>
                    <a:pt x="32982" y="90161"/>
                    <a:pt x="32696" y="91399"/>
                  </a:cubicBezTo>
                  <a:cubicBezTo>
                    <a:pt x="32125" y="94447"/>
                    <a:pt x="31458" y="97590"/>
                    <a:pt x="30887" y="100638"/>
                  </a:cubicBezTo>
                  <a:cubicBezTo>
                    <a:pt x="30601" y="101877"/>
                    <a:pt x="30315" y="103020"/>
                    <a:pt x="30029" y="104258"/>
                  </a:cubicBezTo>
                  <a:cubicBezTo>
                    <a:pt x="29553" y="105686"/>
                    <a:pt x="29077" y="107115"/>
                    <a:pt x="28601" y="108544"/>
                  </a:cubicBezTo>
                  <a:cubicBezTo>
                    <a:pt x="27743" y="111878"/>
                    <a:pt x="26791" y="115117"/>
                    <a:pt x="25934" y="118450"/>
                  </a:cubicBezTo>
                  <a:lnTo>
                    <a:pt x="25934" y="118450"/>
                  </a:lnTo>
                  <a:lnTo>
                    <a:pt x="25934" y="118450"/>
                  </a:lnTo>
                  <a:cubicBezTo>
                    <a:pt x="25743" y="119022"/>
                    <a:pt x="25553" y="119688"/>
                    <a:pt x="25362" y="120260"/>
                  </a:cubicBezTo>
                  <a:lnTo>
                    <a:pt x="25362" y="120260"/>
                  </a:lnTo>
                  <a:cubicBezTo>
                    <a:pt x="23743" y="121974"/>
                    <a:pt x="23838" y="124356"/>
                    <a:pt x="23362" y="126451"/>
                  </a:cubicBezTo>
                  <a:cubicBezTo>
                    <a:pt x="22219" y="126928"/>
                    <a:pt x="21838" y="127880"/>
                    <a:pt x="21933" y="129023"/>
                  </a:cubicBezTo>
                  <a:lnTo>
                    <a:pt x="21933" y="129023"/>
                  </a:lnTo>
                  <a:cubicBezTo>
                    <a:pt x="20981" y="130356"/>
                    <a:pt x="20123" y="131690"/>
                    <a:pt x="20123" y="133404"/>
                  </a:cubicBezTo>
                  <a:cubicBezTo>
                    <a:pt x="19266" y="135024"/>
                    <a:pt x="17742" y="136548"/>
                    <a:pt x="18885" y="138643"/>
                  </a:cubicBezTo>
                  <a:cubicBezTo>
                    <a:pt x="14599" y="142358"/>
                    <a:pt x="14218" y="147787"/>
                    <a:pt x="12694" y="152740"/>
                  </a:cubicBezTo>
                  <a:cubicBezTo>
                    <a:pt x="10598" y="155598"/>
                    <a:pt x="10694" y="159217"/>
                    <a:pt x="9551" y="162456"/>
                  </a:cubicBezTo>
                  <a:cubicBezTo>
                    <a:pt x="7931" y="163599"/>
                    <a:pt x="7836" y="165218"/>
                    <a:pt x="8027" y="166933"/>
                  </a:cubicBezTo>
                  <a:cubicBezTo>
                    <a:pt x="6693" y="171409"/>
                    <a:pt x="4502" y="175600"/>
                    <a:pt x="4407" y="180363"/>
                  </a:cubicBezTo>
                  <a:cubicBezTo>
                    <a:pt x="4217" y="181601"/>
                    <a:pt x="4026" y="182839"/>
                    <a:pt x="3836" y="184078"/>
                  </a:cubicBezTo>
                  <a:cubicBezTo>
                    <a:pt x="2502" y="187602"/>
                    <a:pt x="1835" y="191317"/>
                    <a:pt x="1931" y="195031"/>
                  </a:cubicBezTo>
                  <a:cubicBezTo>
                    <a:pt x="1550" y="198365"/>
                    <a:pt x="1264" y="201794"/>
                    <a:pt x="883" y="205127"/>
                  </a:cubicBezTo>
                  <a:cubicBezTo>
                    <a:pt x="883" y="206080"/>
                    <a:pt x="883" y="206937"/>
                    <a:pt x="883" y="207890"/>
                  </a:cubicBezTo>
                  <a:cubicBezTo>
                    <a:pt x="692" y="209604"/>
                    <a:pt x="-1117" y="211414"/>
                    <a:pt x="1073" y="213129"/>
                  </a:cubicBezTo>
                  <a:cubicBezTo>
                    <a:pt x="1264" y="213319"/>
                    <a:pt x="1550" y="213509"/>
                    <a:pt x="1740" y="213796"/>
                  </a:cubicBezTo>
                  <a:lnTo>
                    <a:pt x="1740" y="213796"/>
                  </a:lnTo>
                  <a:lnTo>
                    <a:pt x="1740" y="213796"/>
                  </a:lnTo>
                  <a:cubicBezTo>
                    <a:pt x="-1308" y="217034"/>
                    <a:pt x="788" y="220653"/>
                    <a:pt x="788" y="224177"/>
                  </a:cubicBezTo>
                  <a:cubicBezTo>
                    <a:pt x="788" y="227130"/>
                    <a:pt x="788" y="230083"/>
                    <a:pt x="1835" y="232846"/>
                  </a:cubicBezTo>
                  <a:cubicBezTo>
                    <a:pt x="2026" y="232941"/>
                    <a:pt x="2216" y="232846"/>
                    <a:pt x="2407" y="232846"/>
                  </a:cubicBezTo>
                  <a:cubicBezTo>
                    <a:pt x="2407" y="232846"/>
                    <a:pt x="2407" y="232941"/>
                    <a:pt x="2312" y="232941"/>
                  </a:cubicBezTo>
                  <a:cubicBezTo>
                    <a:pt x="2312" y="232941"/>
                    <a:pt x="1835" y="232846"/>
                    <a:pt x="1835" y="232846"/>
                  </a:cubicBezTo>
                  <a:cubicBezTo>
                    <a:pt x="1550" y="234941"/>
                    <a:pt x="1645" y="236846"/>
                    <a:pt x="2788" y="238751"/>
                  </a:cubicBezTo>
                  <a:cubicBezTo>
                    <a:pt x="2407" y="239799"/>
                    <a:pt x="2693" y="240751"/>
                    <a:pt x="3264" y="241608"/>
                  </a:cubicBezTo>
                  <a:lnTo>
                    <a:pt x="3264" y="241608"/>
                  </a:lnTo>
                  <a:lnTo>
                    <a:pt x="3264" y="241608"/>
                  </a:lnTo>
                  <a:cubicBezTo>
                    <a:pt x="2883" y="243133"/>
                    <a:pt x="3455" y="244371"/>
                    <a:pt x="4312" y="245609"/>
                  </a:cubicBezTo>
                  <a:lnTo>
                    <a:pt x="4312" y="245609"/>
                  </a:lnTo>
                  <a:lnTo>
                    <a:pt x="4312" y="245609"/>
                  </a:lnTo>
                  <a:cubicBezTo>
                    <a:pt x="4407" y="246180"/>
                    <a:pt x="4407" y="246752"/>
                    <a:pt x="4502" y="247228"/>
                  </a:cubicBezTo>
                  <a:cubicBezTo>
                    <a:pt x="4883" y="249419"/>
                    <a:pt x="5074" y="251609"/>
                    <a:pt x="6407" y="253515"/>
                  </a:cubicBezTo>
                  <a:lnTo>
                    <a:pt x="6407" y="253515"/>
                  </a:lnTo>
                  <a:lnTo>
                    <a:pt x="6407" y="253515"/>
                  </a:lnTo>
                  <a:cubicBezTo>
                    <a:pt x="6122" y="255039"/>
                    <a:pt x="6884" y="256277"/>
                    <a:pt x="7741" y="257515"/>
                  </a:cubicBezTo>
                  <a:cubicBezTo>
                    <a:pt x="8693" y="261992"/>
                    <a:pt x="10313" y="266183"/>
                    <a:pt x="13170" y="269898"/>
                  </a:cubicBezTo>
                  <a:cubicBezTo>
                    <a:pt x="14123" y="271422"/>
                    <a:pt x="14980" y="272851"/>
                    <a:pt x="15932" y="274374"/>
                  </a:cubicBezTo>
                  <a:cubicBezTo>
                    <a:pt x="16218" y="276279"/>
                    <a:pt x="17171" y="277708"/>
                    <a:pt x="18790" y="278661"/>
                  </a:cubicBezTo>
                  <a:lnTo>
                    <a:pt x="18790" y="278661"/>
                  </a:lnTo>
                  <a:cubicBezTo>
                    <a:pt x="21076" y="282566"/>
                    <a:pt x="23933" y="285900"/>
                    <a:pt x="27553" y="288567"/>
                  </a:cubicBezTo>
                  <a:cubicBezTo>
                    <a:pt x="29363" y="290758"/>
                    <a:pt x="31649" y="292281"/>
                    <a:pt x="34125" y="293615"/>
                  </a:cubicBezTo>
                  <a:cubicBezTo>
                    <a:pt x="37554" y="295901"/>
                    <a:pt x="41174" y="297806"/>
                    <a:pt x="45269" y="298758"/>
                  </a:cubicBezTo>
                  <a:cubicBezTo>
                    <a:pt x="46412" y="299711"/>
                    <a:pt x="47651" y="299901"/>
                    <a:pt x="49079" y="299711"/>
                  </a:cubicBezTo>
                  <a:cubicBezTo>
                    <a:pt x="50222" y="299997"/>
                    <a:pt x="51365" y="300187"/>
                    <a:pt x="52413" y="300473"/>
                  </a:cubicBezTo>
                  <a:cubicBezTo>
                    <a:pt x="55271" y="301616"/>
                    <a:pt x="58223" y="301806"/>
                    <a:pt x="61271" y="301521"/>
                  </a:cubicBezTo>
                  <a:lnTo>
                    <a:pt x="61271" y="301521"/>
                  </a:lnTo>
                  <a:cubicBezTo>
                    <a:pt x="62414" y="301521"/>
                    <a:pt x="63462" y="301521"/>
                    <a:pt x="64605" y="301521"/>
                  </a:cubicBezTo>
                  <a:cubicBezTo>
                    <a:pt x="66129" y="301426"/>
                    <a:pt x="67653" y="301330"/>
                    <a:pt x="69272" y="301235"/>
                  </a:cubicBezTo>
                  <a:cubicBezTo>
                    <a:pt x="70606" y="301044"/>
                    <a:pt x="71939" y="300949"/>
                    <a:pt x="73273" y="300759"/>
                  </a:cubicBezTo>
                  <a:lnTo>
                    <a:pt x="73273" y="300759"/>
                  </a:lnTo>
                  <a:cubicBezTo>
                    <a:pt x="75368" y="300949"/>
                    <a:pt x="77464" y="301140"/>
                    <a:pt x="79178" y="299616"/>
                  </a:cubicBezTo>
                  <a:cubicBezTo>
                    <a:pt x="80417" y="299330"/>
                    <a:pt x="81750" y="299140"/>
                    <a:pt x="82988" y="298854"/>
                  </a:cubicBezTo>
                  <a:cubicBezTo>
                    <a:pt x="84703" y="299616"/>
                    <a:pt x="85846" y="298187"/>
                    <a:pt x="87084" y="297520"/>
                  </a:cubicBezTo>
                  <a:cubicBezTo>
                    <a:pt x="88703" y="297901"/>
                    <a:pt x="89942" y="297235"/>
                    <a:pt x="91085" y="296282"/>
                  </a:cubicBezTo>
                  <a:lnTo>
                    <a:pt x="91085" y="296282"/>
                  </a:lnTo>
                  <a:cubicBezTo>
                    <a:pt x="98419" y="294282"/>
                    <a:pt x="105467" y="291424"/>
                    <a:pt x="111849" y="287138"/>
                  </a:cubicBezTo>
                  <a:cubicBezTo>
                    <a:pt x="113945" y="287328"/>
                    <a:pt x="115373" y="286185"/>
                    <a:pt x="116802" y="284947"/>
                  </a:cubicBezTo>
                  <a:cubicBezTo>
                    <a:pt x="118993" y="283519"/>
                    <a:pt x="121088" y="282090"/>
                    <a:pt x="123279" y="280661"/>
                  </a:cubicBezTo>
                  <a:cubicBezTo>
                    <a:pt x="125470" y="279232"/>
                    <a:pt x="127661" y="277708"/>
                    <a:pt x="129851" y="276279"/>
                  </a:cubicBezTo>
                  <a:cubicBezTo>
                    <a:pt x="132328" y="274565"/>
                    <a:pt x="134900" y="272851"/>
                    <a:pt x="137376" y="271041"/>
                  </a:cubicBezTo>
                  <a:cubicBezTo>
                    <a:pt x="140710" y="268755"/>
                    <a:pt x="144615" y="267135"/>
                    <a:pt x="146806" y="263421"/>
                  </a:cubicBezTo>
                  <a:cubicBezTo>
                    <a:pt x="146806" y="263421"/>
                    <a:pt x="146806" y="263421"/>
                    <a:pt x="146806" y="263421"/>
                  </a:cubicBezTo>
                  <a:cubicBezTo>
                    <a:pt x="149568" y="261421"/>
                    <a:pt x="152330" y="259420"/>
                    <a:pt x="155093" y="257325"/>
                  </a:cubicBezTo>
                  <a:cubicBezTo>
                    <a:pt x="163856" y="251609"/>
                    <a:pt x="172428" y="245514"/>
                    <a:pt x="180524" y="238846"/>
                  </a:cubicBezTo>
                  <a:cubicBezTo>
                    <a:pt x="182810" y="238465"/>
                    <a:pt x="184811" y="237513"/>
                    <a:pt x="186430" y="235989"/>
                  </a:cubicBezTo>
                  <a:lnTo>
                    <a:pt x="186430" y="235989"/>
                  </a:lnTo>
                  <a:lnTo>
                    <a:pt x="186430" y="235989"/>
                  </a:lnTo>
                  <a:cubicBezTo>
                    <a:pt x="190621" y="233608"/>
                    <a:pt x="194907" y="231321"/>
                    <a:pt x="199098" y="228940"/>
                  </a:cubicBezTo>
                  <a:cubicBezTo>
                    <a:pt x="201670" y="227225"/>
                    <a:pt x="205194" y="227416"/>
                    <a:pt x="207480" y="224940"/>
                  </a:cubicBezTo>
                  <a:cubicBezTo>
                    <a:pt x="215957" y="221225"/>
                    <a:pt x="224720" y="217891"/>
                    <a:pt x="232721" y="213033"/>
                  </a:cubicBezTo>
                  <a:cubicBezTo>
                    <a:pt x="234817" y="213224"/>
                    <a:pt x="236150" y="211986"/>
                    <a:pt x="237579" y="210747"/>
                  </a:cubicBezTo>
                  <a:lnTo>
                    <a:pt x="237579" y="210747"/>
                  </a:lnTo>
                  <a:lnTo>
                    <a:pt x="237579" y="210747"/>
                  </a:lnTo>
                  <a:cubicBezTo>
                    <a:pt x="238722" y="210081"/>
                    <a:pt x="239865" y="209414"/>
                    <a:pt x="240913" y="208747"/>
                  </a:cubicBezTo>
                  <a:cubicBezTo>
                    <a:pt x="241580" y="208366"/>
                    <a:pt x="242342" y="207985"/>
                    <a:pt x="243008" y="207604"/>
                  </a:cubicBezTo>
                  <a:lnTo>
                    <a:pt x="243008" y="207604"/>
                  </a:lnTo>
                  <a:cubicBezTo>
                    <a:pt x="247295" y="206937"/>
                    <a:pt x="250057" y="203794"/>
                    <a:pt x="253486" y="201603"/>
                  </a:cubicBezTo>
                  <a:cubicBezTo>
                    <a:pt x="253867" y="201318"/>
                    <a:pt x="254248" y="201032"/>
                    <a:pt x="254629" y="200746"/>
                  </a:cubicBezTo>
                  <a:lnTo>
                    <a:pt x="254629" y="200746"/>
                  </a:lnTo>
                  <a:cubicBezTo>
                    <a:pt x="255010" y="200651"/>
                    <a:pt x="255486" y="200556"/>
                    <a:pt x="255867" y="200365"/>
                  </a:cubicBezTo>
                  <a:lnTo>
                    <a:pt x="255867" y="200365"/>
                  </a:lnTo>
                  <a:lnTo>
                    <a:pt x="255867" y="200365"/>
                  </a:lnTo>
                  <a:cubicBezTo>
                    <a:pt x="256058" y="200651"/>
                    <a:pt x="256343" y="200936"/>
                    <a:pt x="256534" y="201222"/>
                  </a:cubicBezTo>
                  <a:cubicBezTo>
                    <a:pt x="260153" y="198746"/>
                    <a:pt x="263773" y="196269"/>
                    <a:pt x="267392" y="193888"/>
                  </a:cubicBezTo>
                  <a:cubicBezTo>
                    <a:pt x="267202" y="193603"/>
                    <a:pt x="267011" y="193317"/>
                    <a:pt x="266821" y="192936"/>
                  </a:cubicBezTo>
                  <a:lnTo>
                    <a:pt x="266821" y="192936"/>
                  </a:lnTo>
                  <a:lnTo>
                    <a:pt x="266821" y="192936"/>
                  </a:lnTo>
                  <a:cubicBezTo>
                    <a:pt x="267392" y="192364"/>
                    <a:pt x="268059" y="191793"/>
                    <a:pt x="268631" y="191221"/>
                  </a:cubicBezTo>
                  <a:cubicBezTo>
                    <a:pt x="268631" y="191221"/>
                    <a:pt x="268631" y="191221"/>
                    <a:pt x="268631" y="191221"/>
                  </a:cubicBezTo>
                  <a:lnTo>
                    <a:pt x="268631" y="191221"/>
                  </a:lnTo>
                  <a:cubicBezTo>
                    <a:pt x="274346" y="187602"/>
                    <a:pt x="279299" y="183220"/>
                    <a:pt x="283871" y="178267"/>
                  </a:cubicBezTo>
                  <a:cubicBezTo>
                    <a:pt x="287776" y="174457"/>
                    <a:pt x="292062" y="170933"/>
                    <a:pt x="294729" y="165980"/>
                  </a:cubicBezTo>
                  <a:lnTo>
                    <a:pt x="294729" y="165980"/>
                  </a:lnTo>
                  <a:cubicBezTo>
                    <a:pt x="295491" y="165408"/>
                    <a:pt x="296253" y="164742"/>
                    <a:pt x="295872" y="163599"/>
                  </a:cubicBezTo>
                  <a:lnTo>
                    <a:pt x="295872" y="163599"/>
                  </a:lnTo>
                  <a:cubicBezTo>
                    <a:pt x="299301" y="161313"/>
                    <a:pt x="300825" y="157884"/>
                    <a:pt x="302063" y="154169"/>
                  </a:cubicBezTo>
                  <a:lnTo>
                    <a:pt x="302063" y="154169"/>
                  </a:lnTo>
                  <a:lnTo>
                    <a:pt x="302063" y="154169"/>
                  </a:lnTo>
                  <a:cubicBezTo>
                    <a:pt x="304159" y="150359"/>
                    <a:pt x="306064" y="146549"/>
                    <a:pt x="306254" y="142072"/>
                  </a:cubicBezTo>
                  <a:cubicBezTo>
                    <a:pt x="307588" y="134547"/>
                    <a:pt x="308731" y="127023"/>
                    <a:pt x="307112" y="119402"/>
                  </a:cubicBezTo>
                  <a:cubicBezTo>
                    <a:pt x="307683" y="116736"/>
                    <a:pt x="305873" y="115117"/>
                    <a:pt x="304635" y="113307"/>
                  </a:cubicBezTo>
                  <a:cubicBezTo>
                    <a:pt x="305588" y="111687"/>
                    <a:pt x="304540" y="110544"/>
                    <a:pt x="303683" y="109401"/>
                  </a:cubicBezTo>
                  <a:cubicBezTo>
                    <a:pt x="303683" y="109401"/>
                    <a:pt x="303683" y="109401"/>
                    <a:pt x="303683" y="109401"/>
                  </a:cubicBezTo>
                  <a:cubicBezTo>
                    <a:pt x="303397" y="106449"/>
                    <a:pt x="301206" y="104449"/>
                    <a:pt x="299682" y="102162"/>
                  </a:cubicBezTo>
                  <a:close/>
                  <a:moveTo>
                    <a:pt x="44984" y="294091"/>
                  </a:moveTo>
                  <a:lnTo>
                    <a:pt x="44984" y="294091"/>
                  </a:lnTo>
                  <a:lnTo>
                    <a:pt x="44984" y="294091"/>
                  </a:lnTo>
                  <a:lnTo>
                    <a:pt x="44984" y="294091"/>
                  </a:lnTo>
                  <a:lnTo>
                    <a:pt x="44984" y="294091"/>
                  </a:lnTo>
                  <a:cubicBezTo>
                    <a:pt x="44984" y="294091"/>
                    <a:pt x="45079" y="294091"/>
                    <a:pt x="44984" y="294091"/>
                  </a:cubicBezTo>
                  <a:cubicBezTo>
                    <a:pt x="45079" y="294091"/>
                    <a:pt x="45079" y="294187"/>
                    <a:pt x="44984" y="294091"/>
                  </a:cubicBezTo>
                  <a:cubicBezTo>
                    <a:pt x="45079" y="294187"/>
                    <a:pt x="44984" y="294187"/>
                    <a:pt x="44984" y="294091"/>
                  </a:cubicBezTo>
                  <a:close/>
                  <a:moveTo>
                    <a:pt x="27362" y="272755"/>
                  </a:moveTo>
                  <a:cubicBezTo>
                    <a:pt x="27458" y="272660"/>
                    <a:pt x="27648" y="272565"/>
                    <a:pt x="27743" y="272469"/>
                  </a:cubicBezTo>
                  <a:cubicBezTo>
                    <a:pt x="27934" y="273231"/>
                    <a:pt x="28029" y="273612"/>
                    <a:pt x="27934" y="273898"/>
                  </a:cubicBezTo>
                  <a:cubicBezTo>
                    <a:pt x="27743" y="273517"/>
                    <a:pt x="27553" y="273136"/>
                    <a:pt x="27362" y="272755"/>
                  </a:cubicBezTo>
                  <a:close/>
                  <a:moveTo>
                    <a:pt x="28410" y="271993"/>
                  </a:moveTo>
                  <a:cubicBezTo>
                    <a:pt x="28410" y="271993"/>
                    <a:pt x="28410" y="271993"/>
                    <a:pt x="28410" y="271993"/>
                  </a:cubicBezTo>
                  <a:lnTo>
                    <a:pt x="28410" y="271993"/>
                  </a:lnTo>
                  <a:lnTo>
                    <a:pt x="28410" y="271993"/>
                  </a:lnTo>
                  <a:lnTo>
                    <a:pt x="28410" y="271993"/>
                  </a:lnTo>
                  <a:cubicBezTo>
                    <a:pt x="28410" y="271993"/>
                    <a:pt x="28410" y="271993"/>
                    <a:pt x="28410" y="271993"/>
                  </a:cubicBezTo>
                  <a:close/>
                  <a:moveTo>
                    <a:pt x="57080" y="176458"/>
                  </a:moveTo>
                  <a:lnTo>
                    <a:pt x="57080" y="176458"/>
                  </a:lnTo>
                  <a:cubicBezTo>
                    <a:pt x="57080" y="176458"/>
                    <a:pt x="57080" y="176458"/>
                    <a:pt x="57080" y="176458"/>
                  </a:cubicBezTo>
                  <a:cubicBezTo>
                    <a:pt x="57080" y="176552"/>
                    <a:pt x="57080" y="176552"/>
                    <a:pt x="57080" y="176458"/>
                  </a:cubicBezTo>
                  <a:cubicBezTo>
                    <a:pt x="57080" y="176552"/>
                    <a:pt x="57080" y="176552"/>
                    <a:pt x="57080" y="176458"/>
                  </a:cubicBezTo>
                  <a:lnTo>
                    <a:pt x="57080" y="176458"/>
                  </a:lnTo>
                  <a:lnTo>
                    <a:pt x="57080" y="176458"/>
                  </a:lnTo>
                  <a:close/>
                  <a:moveTo>
                    <a:pt x="183096" y="60919"/>
                  </a:moveTo>
                  <a:cubicBezTo>
                    <a:pt x="183001" y="60919"/>
                    <a:pt x="183001" y="60919"/>
                    <a:pt x="182906" y="61015"/>
                  </a:cubicBezTo>
                  <a:cubicBezTo>
                    <a:pt x="182906" y="60919"/>
                    <a:pt x="182906" y="60919"/>
                    <a:pt x="183001" y="60824"/>
                  </a:cubicBezTo>
                  <a:cubicBezTo>
                    <a:pt x="183001" y="60824"/>
                    <a:pt x="183001" y="60919"/>
                    <a:pt x="183096" y="60919"/>
                  </a:cubicBezTo>
                  <a:close/>
                  <a:moveTo>
                    <a:pt x="63653" y="57681"/>
                  </a:moveTo>
                  <a:cubicBezTo>
                    <a:pt x="63748" y="57681"/>
                    <a:pt x="63843" y="57681"/>
                    <a:pt x="63938" y="57681"/>
                  </a:cubicBezTo>
                  <a:cubicBezTo>
                    <a:pt x="63938" y="57776"/>
                    <a:pt x="63843" y="57776"/>
                    <a:pt x="63748" y="57871"/>
                  </a:cubicBezTo>
                  <a:lnTo>
                    <a:pt x="63748" y="57871"/>
                  </a:lnTo>
                  <a:cubicBezTo>
                    <a:pt x="63748" y="57871"/>
                    <a:pt x="63748" y="57871"/>
                    <a:pt x="63748" y="57871"/>
                  </a:cubicBezTo>
                  <a:cubicBezTo>
                    <a:pt x="63748" y="57871"/>
                    <a:pt x="63748" y="57871"/>
                    <a:pt x="63748" y="57871"/>
                  </a:cubicBezTo>
                  <a:cubicBezTo>
                    <a:pt x="63748" y="57871"/>
                    <a:pt x="63653" y="57776"/>
                    <a:pt x="63653" y="57681"/>
                  </a:cubicBezTo>
                  <a:close/>
                  <a:moveTo>
                    <a:pt x="59938" y="178458"/>
                  </a:moveTo>
                  <a:cubicBezTo>
                    <a:pt x="59938" y="178458"/>
                    <a:pt x="59938" y="178458"/>
                    <a:pt x="59938" y="178458"/>
                  </a:cubicBezTo>
                  <a:cubicBezTo>
                    <a:pt x="60128" y="178648"/>
                    <a:pt x="60224" y="178839"/>
                    <a:pt x="60414" y="179029"/>
                  </a:cubicBezTo>
                  <a:cubicBezTo>
                    <a:pt x="60414" y="179029"/>
                    <a:pt x="60414" y="179029"/>
                    <a:pt x="60509" y="179029"/>
                  </a:cubicBezTo>
                  <a:cubicBezTo>
                    <a:pt x="60509" y="179029"/>
                    <a:pt x="60509" y="179029"/>
                    <a:pt x="60509" y="179029"/>
                  </a:cubicBezTo>
                  <a:lnTo>
                    <a:pt x="60509" y="179029"/>
                  </a:lnTo>
                  <a:cubicBezTo>
                    <a:pt x="60509" y="179029"/>
                    <a:pt x="60414" y="179029"/>
                    <a:pt x="60414" y="179124"/>
                  </a:cubicBezTo>
                  <a:cubicBezTo>
                    <a:pt x="60224" y="178839"/>
                    <a:pt x="60128" y="178648"/>
                    <a:pt x="59938" y="178458"/>
                  </a:cubicBezTo>
                  <a:close/>
                  <a:moveTo>
                    <a:pt x="118231" y="51490"/>
                  </a:moveTo>
                  <a:cubicBezTo>
                    <a:pt x="118326" y="51490"/>
                    <a:pt x="118421" y="51584"/>
                    <a:pt x="118517" y="51584"/>
                  </a:cubicBezTo>
                  <a:cubicBezTo>
                    <a:pt x="118517" y="51680"/>
                    <a:pt x="118517" y="51775"/>
                    <a:pt x="118612" y="51870"/>
                  </a:cubicBezTo>
                  <a:cubicBezTo>
                    <a:pt x="118421" y="51870"/>
                    <a:pt x="118421" y="51584"/>
                    <a:pt x="118231" y="51490"/>
                  </a:cubicBezTo>
                  <a:close/>
                  <a:moveTo>
                    <a:pt x="78607" y="58824"/>
                  </a:moveTo>
                  <a:cubicBezTo>
                    <a:pt x="78607" y="58824"/>
                    <a:pt x="78702" y="58824"/>
                    <a:pt x="78607" y="58824"/>
                  </a:cubicBezTo>
                  <a:cubicBezTo>
                    <a:pt x="78702" y="58824"/>
                    <a:pt x="78702" y="58824"/>
                    <a:pt x="78702" y="58824"/>
                  </a:cubicBezTo>
                  <a:cubicBezTo>
                    <a:pt x="78702" y="58824"/>
                    <a:pt x="78702" y="58919"/>
                    <a:pt x="78702" y="58919"/>
                  </a:cubicBezTo>
                  <a:cubicBezTo>
                    <a:pt x="78702" y="58919"/>
                    <a:pt x="78702" y="58919"/>
                    <a:pt x="78607" y="58824"/>
                  </a:cubicBezTo>
                  <a:lnTo>
                    <a:pt x="78607" y="58824"/>
                  </a:lnTo>
                  <a:cubicBezTo>
                    <a:pt x="78607" y="58919"/>
                    <a:pt x="78607" y="58824"/>
                    <a:pt x="78607" y="58824"/>
                  </a:cubicBezTo>
                  <a:close/>
                  <a:moveTo>
                    <a:pt x="90132" y="38440"/>
                  </a:moveTo>
                  <a:lnTo>
                    <a:pt x="90132" y="38440"/>
                  </a:lnTo>
                  <a:lnTo>
                    <a:pt x="90132" y="38440"/>
                  </a:lnTo>
                  <a:lnTo>
                    <a:pt x="90132" y="38440"/>
                  </a:lnTo>
                  <a:cubicBezTo>
                    <a:pt x="90132" y="38440"/>
                    <a:pt x="90132" y="38440"/>
                    <a:pt x="90132" y="38440"/>
                  </a:cubicBezTo>
                  <a:cubicBezTo>
                    <a:pt x="90132" y="38440"/>
                    <a:pt x="90132" y="38440"/>
                    <a:pt x="90132" y="38440"/>
                  </a:cubicBezTo>
                  <a:close/>
                  <a:moveTo>
                    <a:pt x="125375" y="160265"/>
                  </a:moveTo>
                  <a:cubicBezTo>
                    <a:pt x="125375" y="160265"/>
                    <a:pt x="125375" y="160265"/>
                    <a:pt x="125375" y="160265"/>
                  </a:cubicBezTo>
                  <a:cubicBezTo>
                    <a:pt x="125279" y="160170"/>
                    <a:pt x="125279" y="160170"/>
                    <a:pt x="125184" y="160170"/>
                  </a:cubicBezTo>
                  <a:cubicBezTo>
                    <a:pt x="125279" y="160170"/>
                    <a:pt x="125375" y="160265"/>
                    <a:pt x="125375" y="160265"/>
                  </a:cubicBezTo>
                  <a:cubicBezTo>
                    <a:pt x="125375" y="160265"/>
                    <a:pt x="125375" y="160265"/>
                    <a:pt x="125375" y="160265"/>
                  </a:cubicBezTo>
                  <a:close/>
                  <a:moveTo>
                    <a:pt x="98133" y="40917"/>
                  </a:moveTo>
                  <a:cubicBezTo>
                    <a:pt x="98228" y="41012"/>
                    <a:pt x="98324" y="41012"/>
                    <a:pt x="98419" y="41107"/>
                  </a:cubicBezTo>
                  <a:cubicBezTo>
                    <a:pt x="98324" y="41107"/>
                    <a:pt x="98228" y="41107"/>
                    <a:pt x="98038" y="41107"/>
                  </a:cubicBezTo>
                  <a:cubicBezTo>
                    <a:pt x="98133" y="41107"/>
                    <a:pt x="98133" y="41012"/>
                    <a:pt x="98133" y="40917"/>
                  </a:cubicBezTo>
                  <a:close/>
                  <a:moveTo>
                    <a:pt x="245675" y="105972"/>
                  </a:moveTo>
                  <a:cubicBezTo>
                    <a:pt x="245675" y="105972"/>
                    <a:pt x="245675" y="105972"/>
                    <a:pt x="245675" y="105972"/>
                  </a:cubicBezTo>
                  <a:lnTo>
                    <a:pt x="245675" y="105972"/>
                  </a:lnTo>
                  <a:cubicBezTo>
                    <a:pt x="245675" y="105972"/>
                    <a:pt x="245675" y="105972"/>
                    <a:pt x="245675" y="105972"/>
                  </a:cubicBezTo>
                  <a:close/>
                  <a:moveTo>
                    <a:pt x="219863" y="120641"/>
                  </a:moveTo>
                  <a:lnTo>
                    <a:pt x="219863" y="120641"/>
                  </a:lnTo>
                  <a:cubicBezTo>
                    <a:pt x="219863" y="120546"/>
                    <a:pt x="219863" y="120546"/>
                    <a:pt x="219863" y="120451"/>
                  </a:cubicBezTo>
                  <a:cubicBezTo>
                    <a:pt x="220434" y="119784"/>
                    <a:pt x="220244" y="121308"/>
                    <a:pt x="219863" y="120641"/>
                  </a:cubicBezTo>
                  <a:close/>
                  <a:moveTo>
                    <a:pt x="222339" y="102353"/>
                  </a:moveTo>
                  <a:cubicBezTo>
                    <a:pt x="222339" y="102353"/>
                    <a:pt x="222339" y="102353"/>
                    <a:pt x="222339" y="102353"/>
                  </a:cubicBezTo>
                  <a:cubicBezTo>
                    <a:pt x="222339" y="102353"/>
                    <a:pt x="222339" y="102353"/>
                    <a:pt x="222339" y="102353"/>
                  </a:cubicBezTo>
                  <a:cubicBezTo>
                    <a:pt x="222339" y="102353"/>
                    <a:pt x="222339" y="102353"/>
                    <a:pt x="222339" y="102353"/>
                  </a:cubicBezTo>
                  <a:close/>
                  <a:moveTo>
                    <a:pt x="211766" y="98448"/>
                  </a:moveTo>
                  <a:cubicBezTo>
                    <a:pt x="211766" y="98448"/>
                    <a:pt x="211862" y="98543"/>
                    <a:pt x="211862" y="98543"/>
                  </a:cubicBezTo>
                  <a:cubicBezTo>
                    <a:pt x="211766" y="98543"/>
                    <a:pt x="211766" y="98543"/>
                    <a:pt x="211766" y="98448"/>
                  </a:cubicBezTo>
                  <a:cubicBezTo>
                    <a:pt x="211671" y="98543"/>
                    <a:pt x="211671" y="98543"/>
                    <a:pt x="211766" y="98448"/>
                  </a:cubicBezTo>
                  <a:close/>
                  <a:moveTo>
                    <a:pt x="210623" y="99209"/>
                  </a:moveTo>
                  <a:cubicBezTo>
                    <a:pt x="210623" y="99209"/>
                    <a:pt x="210623" y="99209"/>
                    <a:pt x="210623" y="99209"/>
                  </a:cubicBezTo>
                  <a:cubicBezTo>
                    <a:pt x="210623" y="99209"/>
                    <a:pt x="210719" y="99209"/>
                    <a:pt x="210623" y="99209"/>
                  </a:cubicBezTo>
                  <a:cubicBezTo>
                    <a:pt x="210719" y="99209"/>
                    <a:pt x="210623" y="99209"/>
                    <a:pt x="210623" y="99209"/>
                  </a:cubicBezTo>
                  <a:close/>
                  <a:moveTo>
                    <a:pt x="219386" y="116831"/>
                  </a:moveTo>
                  <a:cubicBezTo>
                    <a:pt x="219482" y="116926"/>
                    <a:pt x="219482" y="117021"/>
                    <a:pt x="219577" y="117212"/>
                  </a:cubicBezTo>
                  <a:cubicBezTo>
                    <a:pt x="219482" y="117212"/>
                    <a:pt x="219482" y="117307"/>
                    <a:pt x="219386" y="117307"/>
                  </a:cubicBezTo>
                  <a:cubicBezTo>
                    <a:pt x="219482" y="117117"/>
                    <a:pt x="219482" y="117021"/>
                    <a:pt x="219386" y="116831"/>
                  </a:cubicBezTo>
                  <a:close/>
                  <a:moveTo>
                    <a:pt x="209576" y="95304"/>
                  </a:moveTo>
                  <a:cubicBezTo>
                    <a:pt x="209576" y="95209"/>
                    <a:pt x="209576" y="95209"/>
                    <a:pt x="209576" y="95304"/>
                  </a:cubicBezTo>
                  <a:cubicBezTo>
                    <a:pt x="209576" y="95209"/>
                    <a:pt x="209576" y="95209"/>
                    <a:pt x="209576" y="95304"/>
                  </a:cubicBezTo>
                  <a:cubicBezTo>
                    <a:pt x="209576" y="95209"/>
                    <a:pt x="209576" y="95209"/>
                    <a:pt x="209576" y="95304"/>
                  </a:cubicBezTo>
                  <a:close/>
                  <a:moveTo>
                    <a:pt x="195002" y="92447"/>
                  </a:moveTo>
                  <a:cubicBezTo>
                    <a:pt x="195002" y="92447"/>
                    <a:pt x="195002" y="92447"/>
                    <a:pt x="195002" y="92447"/>
                  </a:cubicBezTo>
                  <a:cubicBezTo>
                    <a:pt x="195002" y="92447"/>
                    <a:pt x="195002" y="92447"/>
                    <a:pt x="195002" y="92447"/>
                  </a:cubicBezTo>
                  <a:cubicBezTo>
                    <a:pt x="195002" y="92447"/>
                    <a:pt x="195002" y="92447"/>
                    <a:pt x="195002" y="92447"/>
                  </a:cubicBezTo>
                  <a:close/>
                  <a:moveTo>
                    <a:pt x="119088" y="158169"/>
                  </a:moveTo>
                  <a:cubicBezTo>
                    <a:pt x="119088" y="158169"/>
                    <a:pt x="118993" y="158169"/>
                    <a:pt x="118993" y="158074"/>
                  </a:cubicBezTo>
                  <a:cubicBezTo>
                    <a:pt x="118993" y="158074"/>
                    <a:pt x="118993" y="158074"/>
                    <a:pt x="118993" y="157979"/>
                  </a:cubicBezTo>
                  <a:cubicBezTo>
                    <a:pt x="119088" y="158074"/>
                    <a:pt x="119088" y="158169"/>
                    <a:pt x="119088" y="158169"/>
                  </a:cubicBezTo>
                  <a:lnTo>
                    <a:pt x="119088" y="158169"/>
                  </a:lnTo>
                  <a:close/>
                  <a:moveTo>
                    <a:pt x="163189" y="83017"/>
                  </a:moveTo>
                  <a:cubicBezTo>
                    <a:pt x="163570" y="82255"/>
                    <a:pt x="163570" y="83874"/>
                    <a:pt x="163094" y="83398"/>
                  </a:cubicBezTo>
                  <a:lnTo>
                    <a:pt x="163094" y="83398"/>
                  </a:lnTo>
                  <a:cubicBezTo>
                    <a:pt x="163094" y="83303"/>
                    <a:pt x="163094" y="83303"/>
                    <a:pt x="162998" y="83208"/>
                  </a:cubicBezTo>
                  <a:cubicBezTo>
                    <a:pt x="163094" y="83112"/>
                    <a:pt x="163189" y="83112"/>
                    <a:pt x="163189" y="83017"/>
                  </a:cubicBezTo>
                  <a:close/>
                  <a:moveTo>
                    <a:pt x="166999" y="90351"/>
                  </a:moveTo>
                  <a:cubicBezTo>
                    <a:pt x="166808" y="89780"/>
                    <a:pt x="166808" y="89113"/>
                    <a:pt x="167380" y="88637"/>
                  </a:cubicBezTo>
                  <a:cubicBezTo>
                    <a:pt x="167951" y="88446"/>
                    <a:pt x="168237" y="88542"/>
                    <a:pt x="168428" y="88732"/>
                  </a:cubicBezTo>
                  <a:cubicBezTo>
                    <a:pt x="167761" y="89399"/>
                    <a:pt x="167285" y="89970"/>
                    <a:pt x="166999" y="90351"/>
                  </a:cubicBezTo>
                  <a:close/>
                  <a:moveTo>
                    <a:pt x="77940" y="190840"/>
                  </a:moveTo>
                  <a:cubicBezTo>
                    <a:pt x="78035" y="190745"/>
                    <a:pt x="78131" y="190840"/>
                    <a:pt x="78226" y="190745"/>
                  </a:cubicBezTo>
                  <a:cubicBezTo>
                    <a:pt x="78131" y="190840"/>
                    <a:pt x="78131" y="190840"/>
                    <a:pt x="78035" y="190935"/>
                  </a:cubicBezTo>
                  <a:cubicBezTo>
                    <a:pt x="78035" y="190935"/>
                    <a:pt x="78035" y="190935"/>
                    <a:pt x="77940" y="190840"/>
                  </a:cubicBezTo>
                  <a:close/>
                  <a:moveTo>
                    <a:pt x="119088" y="109116"/>
                  </a:moveTo>
                  <a:lnTo>
                    <a:pt x="119088" y="109116"/>
                  </a:lnTo>
                  <a:lnTo>
                    <a:pt x="119088" y="109116"/>
                  </a:lnTo>
                  <a:cubicBezTo>
                    <a:pt x="119088" y="109116"/>
                    <a:pt x="119088" y="109116"/>
                    <a:pt x="119088" y="109116"/>
                  </a:cubicBezTo>
                  <a:close/>
                  <a:moveTo>
                    <a:pt x="119945" y="108449"/>
                  </a:moveTo>
                  <a:cubicBezTo>
                    <a:pt x="120041" y="108354"/>
                    <a:pt x="120041" y="108258"/>
                    <a:pt x="120136" y="108163"/>
                  </a:cubicBezTo>
                  <a:cubicBezTo>
                    <a:pt x="120136" y="108258"/>
                    <a:pt x="120136" y="108258"/>
                    <a:pt x="120231" y="108354"/>
                  </a:cubicBezTo>
                  <a:cubicBezTo>
                    <a:pt x="120136" y="108354"/>
                    <a:pt x="120041" y="108449"/>
                    <a:pt x="119945" y="108449"/>
                  </a:cubicBezTo>
                  <a:close/>
                  <a:moveTo>
                    <a:pt x="123374" y="96638"/>
                  </a:moveTo>
                  <a:cubicBezTo>
                    <a:pt x="123374" y="96638"/>
                    <a:pt x="123374" y="96638"/>
                    <a:pt x="123374" y="96638"/>
                  </a:cubicBezTo>
                  <a:cubicBezTo>
                    <a:pt x="123374" y="96638"/>
                    <a:pt x="123374" y="96638"/>
                    <a:pt x="123374" y="96638"/>
                  </a:cubicBezTo>
                  <a:cubicBezTo>
                    <a:pt x="123374" y="96638"/>
                    <a:pt x="123374" y="96638"/>
                    <a:pt x="123374" y="96638"/>
                  </a:cubicBezTo>
                  <a:close/>
                  <a:moveTo>
                    <a:pt x="104515" y="106258"/>
                  </a:moveTo>
                  <a:lnTo>
                    <a:pt x="104515" y="106258"/>
                  </a:lnTo>
                  <a:lnTo>
                    <a:pt x="104515" y="106258"/>
                  </a:lnTo>
                  <a:cubicBezTo>
                    <a:pt x="104515" y="106258"/>
                    <a:pt x="104420" y="106258"/>
                    <a:pt x="104515" y="106258"/>
                  </a:cubicBezTo>
                  <a:cubicBezTo>
                    <a:pt x="104515" y="106258"/>
                    <a:pt x="104515" y="106258"/>
                    <a:pt x="104515" y="106258"/>
                  </a:cubicBezTo>
                  <a:cubicBezTo>
                    <a:pt x="104515" y="106258"/>
                    <a:pt x="104515" y="106258"/>
                    <a:pt x="104515" y="106258"/>
                  </a:cubicBezTo>
                  <a:close/>
                  <a:moveTo>
                    <a:pt x="106039" y="122641"/>
                  </a:moveTo>
                  <a:lnTo>
                    <a:pt x="106039" y="122641"/>
                  </a:lnTo>
                  <a:lnTo>
                    <a:pt x="106039" y="122641"/>
                  </a:lnTo>
                  <a:lnTo>
                    <a:pt x="106039" y="122641"/>
                  </a:lnTo>
                  <a:close/>
                  <a:moveTo>
                    <a:pt x="100419" y="74349"/>
                  </a:moveTo>
                  <a:cubicBezTo>
                    <a:pt x="100419" y="74445"/>
                    <a:pt x="100419" y="74445"/>
                    <a:pt x="100324" y="74445"/>
                  </a:cubicBezTo>
                  <a:cubicBezTo>
                    <a:pt x="100324" y="74445"/>
                    <a:pt x="100229" y="74349"/>
                    <a:pt x="100229" y="74349"/>
                  </a:cubicBezTo>
                  <a:cubicBezTo>
                    <a:pt x="100324" y="74349"/>
                    <a:pt x="100324" y="74349"/>
                    <a:pt x="100419" y="74349"/>
                  </a:cubicBezTo>
                  <a:close/>
                  <a:moveTo>
                    <a:pt x="95085" y="106353"/>
                  </a:moveTo>
                  <a:cubicBezTo>
                    <a:pt x="95085" y="106353"/>
                    <a:pt x="94990" y="106258"/>
                    <a:pt x="94990" y="106258"/>
                  </a:cubicBezTo>
                  <a:cubicBezTo>
                    <a:pt x="95085" y="106258"/>
                    <a:pt x="95085" y="106258"/>
                    <a:pt x="95180" y="106258"/>
                  </a:cubicBezTo>
                  <a:cubicBezTo>
                    <a:pt x="95085" y="106258"/>
                    <a:pt x="95085" y="106258"/>
                    <a:pt x="95085" y="106353"/>
                  </a:cubicBezTo>
                  <a:close/>
                  <a:moveTo>
                    <a:pt x="122422" y="76731"/>
                  </a:moveTo>
                  <a:lnTo>
                    <a:pt x="122422" y="76731"/>
                  </a:lnTo>
                  <a:cubicBezTo>
                    <a:pt x="122422" y="76826"/>
                    <a:pt x="122517" y="76826"/>
                    <a:pt x="122517" y="76826"/>
                  </a:cubicBezTo>
                  <a:cubicBezTo>
                    <a:pt x="122517" y="76826"/>
                    <a:pt x="122422" y="76826"/>
                    <a:pt x="122422" y="76826"/>
                  </a:cubicBezTo>
                  <a:cubicBezTo>
                    <a:pt x="122422" y="76826"/>
                    <a:pt x="122422" y="76731"/>
                    <a:pt x="122422" y="76731"/>
                  </a:cubicBezTo>
                  <a:close/>
                  <a:moveTo>
                    <a:pt x="94037" y="111878"/>
                  </a:moveTo>
                  <a:cubicBezTo>
                    <a:pt x="94037" y="111878"/>
                    <a:pt x="93942" y="111973"/>
                    <a:pt x="93942" y="111973"/>
                  </a:cubicBezTo>
                  <a:cubicBezTo>
                    <a:pt x="93942" y="111878"/>
                    <a:pt x="93942" y="111783"/>
                    <a:pt x="94037" y="111878"/>
                  </a:cubicBezTo>
                  <a:cubicBezTo>
                    <a:pt x="93942" y="111783"/>
                    <a:pt x="94037" y="111783"/>
                    <a:pt x="94037" y="111878"/>
                  </a:cubicBezTo>
                  <a:close/>
                  <a:moveTo>
                    <a:pt x="138995" y="147787"/>
                  </a:moveTo>
                  <a:cubicBezTo>
                    <a:pt x="138995" y="147787"/>
                    <a:pt x="138995" y="147692"/>
                    <a:pt x="138995" y="147787"/>
                  </a:cubicBezTo>
                  <a:cubicBezTo>
                    <a:pt x="138995" y="147787"/>
                    <a:pt x="138995" y="147787"/>
                    <a:pt x="138995" y="147787"/>
                  </a:cubicBezTo>
                  <a:cubicBezTo>
                    <a:pt x="138995" y="147787"/>
                    <a:pt x="138995" y="147787"/>
                    <a:pt x="138995" y="147787"/>
                  </a:cubicBezTo>
                  <a:close/>
                  <a:moveTo>
                    <a:pt x="166427" y="113402"/>
                  </a:moveTo>
                  <a:lnTo>
                    <a:pt x="166427" y="113402"/>
                  </a:lnTo>
                  <a:cubicBezTo>
                    <a:pt x="166618" y="113307"/>
                    <a:pt x="166808" y="113212"/>
                    <a:pt x="166999" y="113021"/>
                  </a:cubicBezTo>
                  <a:lnTo>
                    <a:pt x="166999" y="113021"/>
                  </a:lnTo>
                  <a:cubicBezTo>
                    <a:pt x="166713" y="113212"/>
                    <a:pt x="166523" y="113212"/>
                    <a:pt x="166427" y="113402"/>
                  </a:cubicBezTo>
                  <a:cubicBezTo>
                    <a:pt x="166427" y="113402"/>
                    <a:pt x="166427" y="113402"/>
                    <a:pt x="166427" y="113402"/>
                  </a:cubicBezTo>
                  <a:cubicBezTo>
                    <a:pt x="166427" y="113497"/>
                    <a:pt x="166427" y="113402"/>
                    <a:pt x="166427" y="113402"/>
                  </a:cubicBezTo>
                  <a:cubicBezTo>
                    <a:pt x="166332" y="113402"/>
                    <a:pt x="166427" y="113402"/>
                    <a:pt x="166427" y="113402"/>
                  </a:cubicBezTo>
                  <a:close/>
                  <a:moveTo>
                    <a:pt x="157379" y="81493"/>
                  </a:moveTo>
                  <a:lnTo>
                    <a:pt x="157379" y="81493"/>
                  </a:lnTo>
                  <a:lnTo>
                    <a:pt x="157379" y="81493"/>
                  </a:lnTo>
                  <a:cubicBezTo>
                    <a:pt x="157379" y="81493"/>
                    <a:pt x="157379" y="81493"/>
                    <a:pt x="157379" y="81493"/>
                  </a:cubicBezTo>
                  <a:cubicBezTo>
                    <a:pt x="157379" y="81493"/>
                    <a:pt x="157379" y="81493"/>
                    <a:pt x="157379" y="81493"/>
                  </a:cubicBezTo>
                  <a:lnTo>
                    <a:pt x="157379" y="81493"/>
                  </a:lnTo>
                  <a:close/>
                  <a:moveTo>
                    <a:pt x="102896" y="183220"/>
                  </a:moveTo>
                  <a:cubicBezTo>
                    <a:pt x="102896" y="183315"/>
                    <a:pt x="102991" y="183315"/>
                    <a:pt x="102991" y="183411"/>
                  </a:cubicBezTo>
                  <a:cubicBezTo>
                    <a:pt x="102896" y="183411"/>
                    <a:pt x="102896" y="183411"/>
                    <a:pt x="102800" y="183411"/>
                  </a:cubicBezTo>
                  <a:cubicBezTo>
                    <a:pt x="102800" y="183315"/>
                    <a:pt x="102896" y="183220"/>
                    <a:pt x="102896" y="183220"/>
                  </a:cubicBezTo>
                  <a:close/>
                  <a:moveTo>
                    <a:pt x="130232" y="139501"/>
                  </a:moveTo>
                  <a:cubicBezTo>
                    <a:pt x="130328" y="139596"/>
                    <a:pt x="130328" y="139691"/>
                    <a:pt x="130423" y="139786"/>
                  </a:cubicBezTo>
                  <a:cubicBezTo>
                    <a:pt x="130232" y="139881"/>
                    <a:pt x="130137" y="139977"/>
                    <a:pt x="129947" y="140072"/>
                  </a:cubicBezTo>
                  <a:cubicBezTo>
                    <a:pt x="130042" y="139881"/>
                    <a:pt x="130137" y="139786"/>
                    <a:pt x="130232" y="139501"/>
                  </a:cubicBezTo>
                  <a:close/>
                  <a:moveTo>
                    <a:pt x="149854" y="96067"/>
                  </a:moveTo>
                  <a:cubicBezTo>
                    <a:pt x="149854" y="95971"/>
                    <a:pt x="149854" y="95876"/>
                    <a:pt x="149854" y="95781"/>
                  </a:cubicBezTo>
                  <a:cubicBezTo>
                    <a:pt x="150044" y="95685"/>
                    <a:pt x="150140" y="95590"/>
                    <a:pt x="150330" y="95495"/>
                  </a:cubicBezTo>
                  <a:cubicBezTo>
                    <a:pt x="150140" y="95685"/>
                    <a:pt x="150044" y="95876"/>
                    <a:pt x="149854" y="96067"/>
                  </a:cubicBezTo>
                  <a:close/>
                  <a:moveTo>
                    <a:pt x="103658" y="175029"/>
                  </a:moveTo>
                  <a:lnTo>
                    <a:pt x="103658" y="175029"/>
                  </a:lnTo>
                  <a:cubicBezTo>
                    <a:pt x="103658" y="175029"/>
                    <a:pt x="103753" y="175029"/>
                    <a:pt x="103753" y="175029"/>
                  </a:cubicBezTo>
                  <a:cubicBezTo>
                    <a:pt x="103753" y="175029"/>
                    <a:pt x="103753" y="175029"/>
                    <a:pt x="103658" y="175124"/>
                  </a:cubicBezTo>
                  <a:cubicBezTo>
                    <a:pt x="103753" y="175124"/>
                    <a:pt x="103658" y="175124"/>
                    <a:pt x="103658" y="175029"/>
                  </a:cubicBezTo>
                  <a:close/>
                  <a:moveTo>
                    <a:pt x="83750" y="132262"/>
                  </a:moveTo>
                  <a:cubicBezTo>
                    <a:pt x="83846" y="132547"/>
                    <a:pt x="84036" y="132833"/>
                    <a:pt x="84131" y="133118"/>
                  </a:cubicBezTo>
                  <a:cubicBezTo>
                    <a:pt x="83846" y="132833"/>
                    <a:pt x="83465" y="132738"/>
                    <a:pt x="83179" y="132452"/>
                  </a:cubicBezTo>
                  <a:cubicBezTo>
                    <a:pt x="83369" y="132452"/>
                    <a:pt x="83465" y="132357"/>
                    <a:pt x="83750" y="132262"/>
                  </a:cubicBezTo>
                  <a:close/>
                  <a:moveTo>
                    <a:pt x="122993" y="182553"/>
                  </a:moveTo>
                  <a:cubicBezTo>
                    <a:pt x="123089" y="182553"/>
                    <a:pt x="123184" y="182553"/>
                    <a:pt x="123279" y="182553"/>
                  </a:cubicBezTo>
                  <a:cubicBezTo>
                    <a:pt x="123279" y="182649"/>
                    <a:pt x="123184" y="182649"/>
                    <a:pt x="123184" y="182744"/>
                  </a:cubicBezTo>
                  <a:cubicBezTo>
                    <a:pt x="123089" y="182649"/>
                    <a:pt x="122993" y="182553"/>
                    <a:pt x="122993" y="182553"/>
                  </a:cubicBezTo>
                  <a:close/>
                  <a:moveTo>
                    <a:pt x="128423" y="174171"/>
                  </a:moveTo>
                  <a:cubicBezTo>
                    <a:pt x="128423" y="174171"/>
                    <a:pt x="128423" y="174076"/>
                    <a:pt x="128423" y="174171"/>
                  </a:cubicBezTo>
                  <a:cubicBezTo>
                    <a:pt x="128423" y="174076"/>
                    <a:pt x="128423" y="174076"/>
                    <a:pt x="128423" y="174171"/>
                  </a:cubicBezTo>
                  <a:cubicBezTo>
                    <a:pt x="128423" y="174171"/>
                    <a:pt x="128423" y="174171"/>
                    <a:pt x="128423" y="174171"/>
                  </a:cubicBezTo>
                  <a:close/>
                  <a:moveTo>
                    <a:pt x="238532" y="116831"/>
                  </a:moveTo>
                  <a:cubicBezTo>
                    <a:pt x="238436" y="116831"/>
                    <a:pt x="238436" y="116831"/>
                    <a:pt x="238532" y="116831"/>
                  </a:cubicBezTo>
                  <a:lnTo>
                    <a:pt x="238532" y="116831"/>
                  </a:lnTo>
                  <a:lnTo>
                    <a:pt x="238532" y="116831"/>
                  </a:lnTo>
                  <a:cubicBezTo>
                    <a:pt x="238436" y="116736"/>
                    <a:pt x="238436" y="116831"/>
                    <a:pt x="238532" y="116831"/>
                  </a:cubicBezTo>
                  <a:cubicBezTo>
                    <a:pt x="238532" y="116831"/>
                    <a:pt x="238532" y="116831"/>
                    <a:pt x="238532" y="116831"/>
                  </a:cubicBezTo>
                  <a:close/>
                  <a:moveTo>
                    <a:pt x="62319" y="233226"/>
                  </a:moveTo>
                  <a:cubicBezTo>
                    <a:pt x="62224" y="233226"/>
                    <a:pt x="62224" y="233226"/>
                    <a:pt x="62319" y="233226"/>
                  </a:cubicBezTo>
                  <a:cubicBezTo>
                    <a:pt x="62224" y="233131"/>
                    <a:pt x="62224" y="232941"/>
                    <a:pt x="62319" y="232846"/>
                  </a:cubicBezTo>
                  <a:cubicBezTo>
                    <a:pt x="62224" y="232941"/>
                    <a:pt x="62319" y="233036"/>
                    <a:pt x="62319" y="233226"/>
                  </a:cubicBezTo>
                  <a:close/>
                  <a:moveTo>
                    <a:pt x="55747" y="232941"/>
                  </a:moveTo>
                  <a:cubicBezTo>
                    <a:pt x="55747" y="232941"/>
                    <a:pt x="55747" y="232941"/>
                    <a:pt x="55747" y="232941"/>
                  </a:cubicBezTo>
                  <a:cubicBezTo>
                    <a:pt x="55652" y="232941"/>
                    <a:pt x="55652" y="232941"/>
                    <a:pt x="55556" y="232941"/>
                  </a:cubicBezTo>
                  <a:cubicBezTo>
                    <a:pt x="55556" y="232941"/>
                    <a:pt x="55652" y="232846"/>
                    <a:pt x="55652" y="232846"/>
                  </a:cubicBezTo>
                  <a:cubicBezTo>
                    <a:pt x="55652" y="232846"/>
                    <a:pt x="55747" y="232846"/>
                    <a:pt x="55747" y="232941"/>
                  </a:cubicBezTo>
                  <a:lnTo>
                    <a:pt x="55747" y="232941"/>
                  </a:lnTo>
                  <a:close/>
                  <a:moveTo>
                    <a:pt x="46698" y="226559"/>
                  </a:moveTo>
                  <a:cubicBezTo>
                    <a:pt x="46603" y="226559"/>
                    <a:pt x="46508" y="226559"/>
                    <a:pt x="46412" y="226559"/>
                  </a:cubicBezTo>
                  <a:cubicBezTo>
                    <a:pt x="46508" y="226559"/>
                    <a:pt x="46508" y="226464"/>
                    <a:pt x="46603" y="226464"/>
                  </a:cubicBezTo>
                  <a:cubicBezTo>
                    <a:pt x="46603" y="226464"/>
                    <a:pt x="46698" y="226464"/>
                    <a:pt x="46698" y="226559"/>
                  </a:cubicBezTo>
                  <a:close/>
                  <a:moveTo>
                    <a:pt x="61176" y="233893"/>
                  </a:moveTo>
                  <a:cubicBezTo>
                    <a:pt x="61176" y="233893"/>
                    <a:pt x="61271" y="233893"/>
                    <a:pt x="61176" y="233893"/>
                  </a:cubicBezTo>
                  <a:cubicBezTo>
                    <a:pt x="61271" y="233893"/>
                    <a:pt x="61271" y="233893"/>
                    <a:pt x="61176" y="233893"/>
                  </a:cubicBezTo>
                  <a:cubicBezTo>
                    <a:pt x="61176" y="233893"/>
                    <a:pt x="61176" y="233893"/>
                    <a:pt x="61176" y="233893"/>
                  </a:cubicBezTo>
                  <a:close/>
                  <a:moveTo>
                    <a:pt x="67653" y="220082"/>
                  </a:moveTo>
                  <a:cubicBezTo>
                    <a:pt x="67653" y="220082"/>
                    <a:pt x="67653" y="220082"/>
                    <a:pt x="67653" y="220082"/>
                  </a:cubicBezTo>
                  <a:cubicBezTo>
                    <a:pt x="67653" y="220082"/>
                    <a:pt x="67653" y="220082"/>
                    <a:pt x="67653" y="220082"/>
                  </a:cubicBezTo>
                  <a:cubicBezTo>
                    <a:pt x="67653" y="220082"/>
                    <a:pt x="67653" y="220082"/>
                    <a:pt x="67653" y="220082"/>
                  </a:cubicBezTo>
                  <a:close/>
                  <a:moveTo>
                    <a:pt x="108896" y="196746"/>
                  </a:moveTo>
                  <a:cubicBezTo>
                    <a:pt x="108896" y="196746"/>
                    <a:pt x="108896" y="196746"/>
                    <a:pt x="108896" y="196746"/>
                  </a:cubicBezTo>
                  <a:cubicBezTo>
                    <a:pt x="108896" y="196746"/>
                    <a:pt x="108896" y="196841"/>
                    <a:pt x="108896" y="196746"/>
                  </a:cubicBezTo>
                  <a:lnTo>
                    <a:pt x="108896" y="196746"/>
                  </a:lnTo>
                  <a:lnTo>
                    <a:pt x="108896" y="196746"/>
                  </a:lnTo>
                  <a:cubicBezTo>
                    <a:pt x="108896" y="196841"/>
                    <a:pt x="108896" y="196746"/>
                    <a:pt x="108896" y="196746"/>
                  </a:cubicBezTo>
                  <a:close/>
                  <a:moveTo>
                    <a:pt x="123089" y="152359"/>
                  </a:moveTo>
                  <a:cubicBezTo>
                    <a:pt x="122993" y="152264"/>
                    <a:pt x="122993" y="152168"/>
                    <a:pt x="122898" y="152074"/>
                  </a:cubicBezTo>
                  <a:cubicBezTo>
                    <a:pt x="122993" y="152074"/>
                    <a:pt x="123184" y="152168"/>
                    <a:pt x="123279" y="152168"/>
                  </a:cubicBezTo>
                  <a:cubicBezTo>
                    <a:pt x="123184" y="152168"/>
                    <a:pt x="123184" y="152264"/>
                    <a:pt x="123089" y="152359"/>
                  </a:cubicBezTo>
                  <a:close/>
                  <a:moveTo>
                    <a:pt x="235198" y="123784"/>
                  </a:moveTo>
                  <a:lnTo>
                    <a:pt x="235198" y="123784"/>
                  </a:lnTo>
                  <a:cubicBezTo>
                    <a:pt x="235198" y="123784"/>
                    <a:pt x="235198" y="123784"/>
                    <a:pt x="235198" y="123784"/>
                  </a:cubicBezTo>
                  <a:lnTo>
                    <a:pt x="235198" y="123784"/>
                  </a:lnTo>
                  <a:close/>
                  <a:moveTo>
                    <a:pt x="131756" y="57681"/>
                  </a:moveTo>
                  <a:cubicBezTo>
                    <a:pt x="131756" y="57681"/>
                    <a:pt x="131756" y="57681"/>
                    <a:pt x="131756" y="57681"/>
                  </a:cubicBezTo>
                  <a:cubicBezTo>
                    <a:pt x="131756" y="57681"/>
                    <a:pt x="131756" y="57681"/>
                    <a:pt x="131756" y="57681"/>
                  </a:cubicBezTo>
                  <a:cubicBezTo>
                    <a:pt x="131756" y="57681"/>
                    <a:pt x="131756" y="57681"/>
                    <a:pt x="131756" y="57681"/>
                  </a:cubicBezTo>
                  <a:close/>
                  <a:moveTo>
                    <a:pt x="130232" y="66063"/>
                  </a:moveTo>
                  <a:cubicBezTo>
                    <a:pt x="130518" y="66349"/>
                    <a:pt x="130804" y="66634"/>
                    <a:pt x="131280" y="66920"/>
                  </a:cubicBezTo>
                  <a:cubicBezTo>
                    <a:pt x="130423" y="67015"/>
                    <a:pt x="130137" y="66634"/>
                    <a:pt x="130232" y="66063"/>
                  </a:cubicBezTo>
                  <a:close/>
                  <a:moveTo>
                    <a:pt x="71939" y="79303"/>
                  </a:moveTo>
                  <a:lnTo>
                    <a:pt x="71939" y="79303"/>
                  </a:lnTo>
                  <a:lnTo>
                    <a:pt x="71939" y="79303"/>
                  </a:lnTo>
                  <a:cubicBezTo>
                    <a:pt x="71939" y="79303"/>
                    <a:pt x="71939" y="79303"/>
                    <a:pt x="71939" y="79303"/>
                  </a:cubicBezTo>
                  <a:close/>
                  <a:moveTo>
                    <a:pt x="137186" y="187126"/>
                  </a:moveTo>
                  <a:cubicBezTo>
                    <a:pt x="137186" y="187126"/>
                    <a:pt x="137281" y="187126"/>
                    <a:pt x="137281" y="187126"/>
                  </a:cubicBezTo>
                  <a:cubicBezTo>
                    <a:pt x="137281" y="187126"/>
                    <a:pt x="137281" y="187126"/>
                    <a:pt x="137186" y="187126"/>
                  </a:cubicBezTo>
                  <a:cubicBezTo>
                    <a:pt x="137186" y="187126"/>
                    <a:pt x="137186" y="187126"/>
                    <a:pt x="137186" y="187126"/>
                  </a:cubicBezTo>
                  <a:close/>
                  <a:moveTo>
                    <a:pt x="182715" y="107115"/>
                  </a:moveTo>
                  <a:cubicBezTo>
                    <a:pt x="182810" y="107211"/>
                    <a:pt x="182906" y="107211"/>
                    <a:pt x="183001" y="107306"/>
                  </a:cubicBezTo>
                  <a:cubicBezTo>
                    <a:pt x="182906" y="107306"/>
                    <a:pt x="182810" y="107306"/>
                    <a:pt x="182715" y="107211"/>
                  </a:cubicBezTo>
                  <a:cubicBezTo>
                    <a:pt x="182715" y="107211"/>
                    <a:pt x="182715" y="107115"/>
                    <a:pt x="182715" y="107115"/>
                  </a:cubicBezTo>
                  <a:close/>
                  <a:moveTo>
                    <a:pt x="235198" y="123784"/>
                  </a:moveTo>
                  <a:cubicBezTo>
                    <a:pt x="235293" y="123879"/>
                    <a:pt x="235293" y="123879"/>
                    <a:pt x="235293" y="123975"/>
                  </a:cubicBezTo>
                  <a:cubicBezTo>
                    <a:pt x="235198" y="123975"/>
                    <a:pt x="235103" y="123975"/>
                    <a:pt x="235007" y="123975"/>
                  </a:cubicBezTo>
                  <a:cubicBezTo>
                    <a:pt x="235103" y="123879"/>
                    <a:pt x="235198" y="123879"/>
                    <a:pt x="235198" y="123784"/>
                  </a:cubicBezTo>
                  <a:close/>
                  <a:moveTo>
                    <a:pt x="236341" y="123022"/>
                  </a:moveTo>
                  <a:cubicBezTo>
                    <a:pt x="236341" y="123022"/>
                    <a:pt x="236341" y="123022"/>
                    <a:pt x="236341" y="123022"/>
                  </a:cubicBezTo>
                  <a:cubicBezTo>
                    <a:pt x="236341" y="123022"/>
                    <a:pt x="236246" y="123022"/>
                    <a:pt x="236341" y="123022"/>
                  </a:cubicBezTo>
                  <a:cubicBezTo>
                    <a:pt x="236246" y="123022"/>
                    <a:pt x="236341" y="123022"/>
                    <a:pt x="236341" y="123022"/>
                  </a:cubicBezTo>
                  <a:close/>
                  <a:moveTo>
                    <a:pt x="128042" y="52251"/>
                  </a:moveTo>
                  <a:cubicBezTo>
                    <a:pt x="127946" y="52156"/>
                    <a:pt x="127851" y="51966"/>
                    <a:pt x="127756" y="51870"/>
                  </a:cubicBezTo>
                  <a:cubicBezTo>
                    <a:pt x="127851" y="51870"/>
                    <a:pt x="127946" y="51870"/>
                    <a:pt x="128042" y="51870"/>
                  </a:cubicBezTo>
                  <a:cubicBezTo>
                    <a:pt x="128042" y="52061"/>
                    <a:pt x="128042" y="52156"/>
                    <a:pt x="128042" y="52251"/>
                  </a:cubicBezTo>
                  <a:close/>
                  <a:moveTo>
                    <a:pt x="46889" y="206842"/>
                  </a:moveTo>
                  <a:cubicBezTo>
                    <a:pt x="47079" y="206937"/>
                    <a:pt x="47270" y="207033"/>
                    <a:pt x="47365" y="206842"/>
                  </a:cubicBezTo>
                  <a:cubicBezTo>
                    <a:pt x="48032" y="206271"/>
                    <a:pt x="47555" y="207509"/>
                    <a:pt x="47174" y="207033"/>
                  </a:cubicBezTo>
                  <a:cubicBezTo>
                    <a:pt x="47079" y="207128"/>
                    <a:pt x="46984" y="207033"/>
                    <a:pt x="46889" y="206842"/>
                  </a:cubicBezTo>
                  <a:cubicBezTo>
                    <a:pt x="46889" y="206937"/>
                    <a:pt x="46889" y="206937"/>
                    <a:pt x="46889" y="206842"/>
                  </a:cubicBezTo>
                  <a:close/>
                  <a:moveTo>
                    <a:pt x="37078" y="228274"/>
                  </a:moveTo>
                  <a:cubicBezTo>
                    <a:pt x="37364" y="228178"/>
                    <a:pt x="37745" y="228274"/>
                    <a:pt x="38316" y="228654"/>
                  </a:cubicBezTo>
                  <a:cubicBezTo>
                    <a:pt x="37840" y="228464"/>
                    <a:pt x="37459" y="228368"/>
                    <a:pt x="37078" y="228274"/>
                  </a:cubicBezTo>
                  <a:close/>
                  <a:moveTo>
                    <a:pt x="101657" y="32249"/>
                  </a:moveTo>
                  <a:cubicBezTo>
                    <a:pt x="101657" y="32249"/>
                    <a:pt x="101657" y="32154"/>
                    <a:pt x="101657" y="32154"/>
                  </a:cubicBezTo>
                  <a:cubicBezTo>
                    <a:pt x="101657" y="32154"/>
                    <a:pt x="101753" y="32249"/>
                    <a:pt x="101753" y="32249"/>
                  </a:cubicBezTo>
                  <a:cubicBezTo>
                    <a:pt x="101753" y="32249"/>
                    <a:pt x="101753" y="32249"/>
                    <a:pt x="101657" y="32249"/>
                  </a:cubicBezTo>
                  <a:close/>
                  <a:moveTo>
                    <a:pt x="69558" y="61872"/>
                  </a:moveTo>
                  <a:cubicBezTo>
                    <a:pt x="69558" y="61872"/>
                    <a:pt x="69653" y="61872"/>
                    <a:pt x="69558" y="61872"/>
                  </a:cubicBezTo>
                  <a:lnTo>
                    <a:pt x="69558" y="61872"/>
                  </a:lnTo>
                  <a:lnTo>
                    <a:pt x="69558" y="61872"/>
                  </a:lnTo>
                  <a:cubicBezTo>
                    <a:pt x="69463" y="61872"/>
                    <a:pt x="69463" y="61967"/>
                    <a:pt x="69368" y="61967"/>
                  </a:cubicBezTo>
                  <a:cubicBezTo>
                    <a:pt x="69368" y="61872"/>
                    <a:pt x="69368" y="61872"/>
                    <a:pt x="69368" y="61776"/>
                  </a:cubicBezTo>
                  <a:cubicBezTo>
                    <a:pt x="69463" y="61776"/>
                    <a:pt x="69558" y="61776"/>
                    <a:pt x="69558" y="61872"/>
                  </a:cubicBezTo>
                  <a:close/>
                  <a:moveTo>
                    <a:pt x="103753" y="233702"/>
                  </a:moveTo>
                  <a:cubicBezTo>
                    <a:pt x="103753" y="233702"/>
                    <a:pt x="103753" y="233702"/>
                    <a:pt x="103753" y="233702"/>
                  </a:cubicBezTo>
                  <a:cubicBezTo>
                    <a:pt x="103753" y="233608"/>
                    <a:pt x="103753" y="233608"/>
                    <a:pt x="103753" y="233608"/>
                  </a:cubicBezTo>
                  <a:cubicBezTo>
                    <a:pt x="103753" y="233608"/>
                    <a:pt x="103753" y="233608"/>
                    <a:pt x="103753" y="233608"/>
                  </a:cubicBezTo>
                  <a:cubicBezTo>
                    <a:pt x="103753" y="233608"/>
                    <a:pt x="103753" y="233608"/>
                    <a:pt x="103753" y="233512"/>
                  </a:cubicBezTo>
                  <a:cubicBezTo>
                    <a:pt x="103753" y="233608"/>
                    <a:pt x="103753" y="233608"/>
                    <a:pt x="103753" y="233702"/>
                  </a:cubicBezTo>
                  <a:close/>
                  <a:moveTo>
                    <a:pt x="104039" y="230083"/>
                  </a:moveTo>
                  <a:cubicBezTo>
                    <a:pt x="104134" y="230083"/>
                    <a:pt x="104134" y="230083"/>
                    <a:pt x="104039" y="230083"/>
                  </a:cubicBezTo>
                  <a:cubicBezTo>
                    <a:pt x="104134" y="230178"/>
                    <a:pt x="104134" y="230178"/>
                    <a:pt x="104039" y="230083"/>
                  </a:cubicBezTo>
                  <a:cubicBezTo>
                    <a:pt x="104039" y="230178"/>
                    <a:pt x="104039" y="230083"/>
                    <a:pt x="104039" y="230083"/>
                  </a:cubicBezTo>
                  <a:close/>
                  <a:moveTo>
                    <a:pt x="207480" y="125213"/>
                  </a:moveTo>
                  <a:cubicBezTo>
                    <a:pt x="207480" y="125213"/>
                    <a:pt x="207480" y="125213"/>
                    <a:pt x="207480" y="125213"/>
                  </a:cubicBezTo>
                  <a:cubicBezTo>
                    <a:pt x="207480" y="125213"/>
                    <a:pt x="207575" y="125213"/>
                    <a:pt x="207480" y="125213"/>
                  </a:cubicBezTo>
                  <a:cubicBezTo>
                    <a:pt x="207480" y="125213"/>
                    <a:pt x="207480" y="125213"/>
                    <a:pt x="207480" y="125213"/>
                  </a:cubicBezTo>
                  <a:close/>
                  <a:moveTo>
                    <a:pt x="258439" y="125403"/>
                  </a:moveTo>
                  <a:cubicBezTo>
                    <a:pt x="258534" y="125403"/>
                    <a:pt x="258534" y="125403"/>
                    <a:pt x="258439" y="125403"/>
                  </a:cubicBezTo>
                  <a:cubicBezTo>
                    <a:pt x="258534" y="125403"/>
                    <a:pt x="258534" y="125403"/>
                    <a:pt x="258439" y="125403"/>
                  </a:cubicBezTo>
                  <a:cubicBezTo>
                    <a:pt x="258439" y="125403"/>
                    <a:pt x="258439" y="125403"/>
                    <a:pt x="258439" y="125403"/>
                  </a:cubicBezTo>
                  <a:close/>
                  <a:moveTo>
                    <a:pt x="225768" y="74730"/>
                  </a:moveTo>
                  <a:cubicBezTo>
                    <a:pt x="225768" y="74730"/>
                    <a:pt x="225673" y="74730"/>
                    <a:pt x="225673" y="74730"/>
                  </a:cubicBezTo>
                  <a:cubicBezTo>
                    <a:pt x="225673" y="74730"/>
                    <a:pt x="225673" y="74635"/>
                    <a:pt x="225673" y="74635"/>
                  </a:cubicBezTo>
                  <a:cubicBezTo>
                    <a:pt x="225673" y="74635"/>
                    <a:pt x="225673" y="74730"/>
                    <a:pt x="225768" y="74730"/>
                  </a:cubicBezTo>
                  <a:close/>
                  <a:moveTo>
                    <a:pt x="63557" y="73969"/>
                  </a:moveTo>
                  <a:lnTo>
                    <a:pt x="63557" y="73969"/>
                  </a:lnTo>
                  <a:lnTo>
                    <a:pt x="63557" y="73969"/>
                  </a:lnTo>
                  <a:cubicBezTo>
                    <a:pt x="63557" y="73969"/>
                    <a:pt x="63557" y="73969"/>
                    <a:pt x="63557" y="73969"/>
                  </a:cubicBezTo>
                  <a:cubicBezTo>
                    <a:pt x="63557" y="73969"/>
                    <a:pt x="63557" y="73969"/>
                    <a:pt x="63557" y="73969"/>
                  </a:cubicBezTo>
                  <a:cubicBezTo>
                    <a:pt x="63557" y="73969"/>
                    <a:pt x="63557" y="73969"/>
                    <a:pt x="63557" y="73969"/>
                  </a:cubicBezTo>
                  <a:lnTo>
                    <a:pt x="63557" y="73969"/>
                  </a:lnTo>
                  <a:lnTo>
                    <a:pt x="63557" y="73969"/>
                  </a:lnTo>
                  <a:lnTo>
                    <a:pt x="63557" y="73969"/>
                  </a:lnTo>
                  <a:close/>
                  <a:moveTo>
                    <a:pt x="67558" y="77493"/>
                  </a:moveTo>
                  <a:cubicBezTo>
                    <a:pt x="67558" y="77493"/>
                    <a:pt x="67558" y="77588"/>
                    <a:pt x="67558" y="77493"/>
                  </a:cubicBezTo>
                  <a:cubicBezTo>
                    <a:pt x="67558" y="77588"/>
                    <a:pt x="67558" y="77588"/>
                    <a:pt x="67558" y="77493"/>
                  </a:cubicBezTo>
                  <a:cubicBezTo>
                    <a:pt x="67558" y="77493"/>
                    <a:pt x="67558" y="77493"/>
                    <a:pt x="67558" y="77493"/>
                  </a:cubicBezTo>
                  <a:close/>
                  <a:moveTo>
                    <a:pt x="53461" y="131404"/>
                  </a:moveTo>
                  <a:cubicBezTo>
                    <a:pt x="53461" y="131404"/>
                    <a:pt x="53366" y="131309"/>
                    <a:pt x="53366" y="131309"/>
                  </a:cubicBezTo>
                  <a:cubicBezTo>
                    <a:pt x="53461" y="131309"/>
                    <a:pt x="53461" y="131309"/>
                    <a:pt x="53461" y="131214"/>
                  </a:cubicBezTo>
                  <a:cubicBezTo>
                    <a:pt x="53461" y="131309"/>
                    <a:pt x="53461" y="131404"/>
                    <a:pt x="53461" y="131404"/>
                  </a:cubicBezTo>
                  <a:close/>
                  <a:moveTo>
                    <a:pt x="26124" y="214938"/>
                  </a:moveTo>
                  <a:cubicBezTo>
                    <a:pt x="26124" y="214938"/>
                    <a:pt x="26029" y="214938"/>
                    <a:pt x="26029" y="214938"/>
                  </a:cubicBezTo>
                  <a:cubicBezTo>
                    <a:pt x="26029" y="214843"/>
                    <a:pt x="26029" y="214843"/>
                    <a:pt x="26124" y="214748"/>
                  </a:cubicBezTo>
                  <a:cubicBezTo>
                    <a:pt x="26124" y="214843"/>
                    <a:pt x="26124" y="214843"/>
                    <a:pt x="26124" y="214938"/>
                  </a:cubicBezTo>
                  <a:close/>
                  <a:moveTo>
                    <a:pt x="69749" y="253610"/>
                  </a:moveTo>
                  <a:cubicBezTo>
                    <a:pt x="69749" y="253515"/>
                    <a:pt x="69749" y="253515"/>
                    <a:pt x="69749" y="253610"/>
                  </a:cubicBezTo>
                  <a:lnTo>
                    <a:pt x="69749" y="253610"/>
                  </a:lnTo>
                  <a:cubicBezTo>
                    <a:pt x="69749" y="253515"/>
                    <a:pt x="69749" y="253515"/>
                    <a:pt x="69749" y="253610"/>
                  </a:cubicBezTo>
                  <a:cubicBezTo>
                    <a:pt x="69844" y="253515"/>
                    <a:pt x="69749" y="253515"/>
                    <a:pt x="69749" y="253610"/>
                  </a:cubicBezTo>
                  <a:close/>
                  <a:moveTo>
                    <a:pt x="136328" y="211510"/>
                  </a:moveTo>
                  <a:lnTo>
                    <a:pt x="136328" y="211510"/>
                  </a:lnTo>
                  <a:cubicBezTo>
                    <a:pt x="136424" y="211605"/>
                    <a:pt x="136424" y="211605"/>
                    <a:pt x="136519" y="211700"/>
                  </a:cubicBezTo>
                  <a:cubicBezTo>
                    <a:pt x="136424" y="211700"/>
                    <a:pt x="136424" y="211700"/>
                    <a:pt x="136328" y="211700"/>
                  </a:cubicBezTo>
                  <a:cubicBezTo>
                    <a:pt x="136328" y="211605"/>
                    <a:pt x="136328" y="211510"/>
                    <a:pt x="136328" y="211510"/>
                  </a:cubicBezTo>
                  <a:close/>
                  <a:moveTo>
                    <a:pt x="205575" y="131499"/>
                  </a:moveTo>
                  <a:cubicBezTo>
                    <a:pt x="205575" y="131404"/>
                    <a:pt x="205480" y="131404"/>
                    <a:pt x="205480" y="131309"/>
                  </a:cubicBezTo>
                  <a:lnTo>
                    <a:pt x="205480" y="131309"/>
                  </a:lnTo>
                  <a:lnTo>
                    <a:pt x="205480" y="131309"/>
                  </a:lnTo>
                  <a:lnTo>
                    <a:pt x="205480" y="131309"/>
                  </a:lnTo>
                  <a:cubicBezTo>
                    <a:pt x="205575" y="131309"/>
                    <a:pt x="205575" y="131404"/>
                    <a:pt x="205670" y="131404"/>
                  </a:cubicBezTo>
                  <a:cubicBezTo>
                    <a:pt x="205670" y="131404"/>
                    <a:pt x="205575" y="131404"/>
                    <a:pt x="205575" y="131499"/>
                  </a:cubicBezTo>
                  <a:close/>
                  <a:moveTo>
                    <a:pt x="263011" y="101591"/>
                  </a:moveTo>
                  <a:cubicBezTo>
                    <a:pt x="263106" y="101591"/>
                    <a:pt x="263106" y="101591"/>
                    <a:pt x="263011" y="101591"/>
                  </a:cubicBezTo>
                  <a:cubicBezTo>
                    <a:pt x="263106" y="101686"/>
                    <a:pt x="263106" y="101686"/>
                    <a:pt x="263011" y="101591"/>
                  </a:cubicBezTo>
                  <a:cubicBezTo>
                    <a:pt x="263011" y="101686"/>
                    <a:pt x="263011" y="101686"/>
                    <a:pt x="263011" y="101591"/>
                  </a:cubicBezTo>
                  <a:close/>
                  <a:moveTo>
                    <a:pt x="95847" y="240561"/>
                  </a:moveTo>
                  <a:cubicBezTo>
                    <a:pt x="95942" y="240656"/>
                    <a:pt x="96038" y="240846"/>
                    <a:pt x="96133" y="240942"/>
                  </a:cubicBezTo>
                  <a:cubicBezTo>
                    <a:pt x="95847" y="240942"/>
                    <a:pt x="95466" y="241037"/>
                    <a:pt x="95180" y="241037"/>
                  </a:cubicBezTo>
                  <a:cubicBezTo>
                    <a:pt x="95371" y="240846"/>
                    <a:pt x="95561" y="240751"/>
                    <a:pt x="95847" y="240561"/>
                  </a:cubicBezTo>
                  <a:close/>
                  <a:moveTo>
                    <a:pt x="154902" y="173505"/>
                  </a:moveTo>
                  <a:lnTo>
                    <a:pt x="154902" y="173505"/>
                  </a:lnTo>
                  <a:lnTo>
                    <a:pt x="154902" y="173505"/>
                  </a:lnTo>
                  <a:lnTo>
                    <a:pt x="154902" y="173505"/>
                  </a:lnTo>
                  <a:close/>
                  <a:moveTo>
                    <a:pt x="259772" y="125308"/>
                  </a:moveTo>
                  <a:cubicBezTo>
                    <a:pt x="259677" y="125118"/>
                    <a:pt x="259677" y="124832"/>
                    <a:pt x="259582" y="124642"/>
                  </a:cubicBezTo>
                  <a:lnTo>
                    <a:pt x="259582" y="124642"/>
                  </a:lnTo>
                  <a:lnTo>
                    <a:pt x="259582" y="124642"/>
                  </a:lnTo>
                  <a:cubicBezTo>
                    <a:pt x="259677" y="124546"/>
                    <a:pt x="259772" y="124546"/>
                    <a:pt x="259772" y="124451"/>
                  </a:cubicBezTo>
                  <a:cubicBezTo>
                    <a:pt x="259963" y="124927"/>
                    <a:pt x="259963" y="125213"/>
                    <a:pt x="259772" y="125308"/>
                  </a:cubicBezTo>
                  <a:close/>
                  <a:moveTo>
                    <a:pt x="198336" y="64824"/>
                  </a:moveTo>
                  <a:cubicBezTo>
                    <a:pt x="198336" y="64824"/>
                    <a:pt x="198336" y="64824"/>
                    <a:pt x="198336" y="64824"/>
                  </a:cubicBezTo>
                  <a:cubicBezTo>
                    <a:pt x="198336" y="64824"/>
                    <a:pt x="198336" y="64824"/>
                    <a:pt x="198336" y="64824"/>
                  </a:cubicBezTo>
                  <a:cubicBezTo>
                    <a:pt x="198336" y="64824"/>
                    <a:pt x="198336" y="64824"/>
                    <a:pt x="198336" y="64824"/>
                  </a:cubicBezTo>
                  <a:close/>
                  <a:moveTo>
                    <a:pt x="97657" y="23772"/>
                  </a:moveTo>
                  <a:cubicBezTo>
                    <a:pt x="97657" y="23772"/>
                    <a:pt x="97657" y="23772"/>
                    <a:pt x="97657" y="23772"/>
                  </a:cubicBezTo>
                  <a:cubicBezTo>
                    <a:pt x="97657" y="23676"/>
                    <a:pt x="97657" y="23676"/>
                    <a:pt x="97752" y="23676"/>
                  </a:cubicBezTo>
                  <a:cubicBezTo>
                    <a:pt x="97752" y="23772"/>
                    <a:pt x="97752" y="23772"/>
                    <a:pt x="97657" y="23772"/>
                  </a:cubicBezTo>
                  <a:close/>
                  <a:moveTo>
                    <a:pt x="64700" y="82636"/>
                  </a:moveTo>
                  <a:cubicBezTo>
                    <a:pt x="64700" y="82636"/>
                    <a:pt x="64605" y="82541"/>
                    <a:pt x="64700" y="82636"/>
                  </a:cubicBezTo>
                  <a:cubicBezTo>
                    <a:pt x="64605" y="82541"/>
                    <a:pt x="64700" y="82541"/>
                    <a:pt x="64700" y="82636"/>
                  </a:cubicBezTo>
                  <a:cubicBezTo>
                    <a:pt x="64700" y="82541"/>
                    <a:pt x="64700" y="82636"/>
                    <a:pt x="64700" y="82636"/>
                  </a:cubicBezTo>
                  <a:close/>
                  <a:moveTo>
                    <a:pt x="26410" y="208462"/>
                  </a:moveTo>
                  <a:cubicBezTo>
                    <a:pt x="26410" y="208462"/>
                    <a:pt x="26410" y="208462"/>
                    <a:pt x="26410" y="208462"/>
                  </a:cubicBezTo>
                  <a:cubicBezTo>
                    <a:pt x="26410" y="208462"/>
                    <a:pt x="26410" y="208462"/>
                    <a:pt x="26410" y="208462"/>
                  </a:cubicBezTo>
                  <a:cubicBezTo>
                    <a:pt x="26410" y="208462"/>
                    <a:pt x="26410" y="208366"/>
                    <a:pt x="26410" y="208462"/>
                  </a:cubicBezTo>
                  <a:cubicBezTo>
                    <a:pt x="26410" y="208366"/>
                    <a:pt x="26410" y="208366"/>
                    <a:pt x="26410" y="208462"/>
                  </a:cubicBezTo>
                  <a:close/>
                  <a:moveTo>
                    <a:pt x="23171" y="229131"/>
                  </a:moveTo>
                  <a:cubicBezTo>
                    <a:pt x="22886" y="229131"/>
                    <a:pt x="22505" y="229131"/>
                    <a:pt x="22124" y="229131"/>
                  </a:cubicBezTo>
                  <a:cubicBezTo>
                    <a:pt x="22124" y="229131"/>
                    <a:pt x="22124" y="229131"/>
                    <a:pt x="22124" y="229131"/>
                  </a:cubicBezTo>
                  <a:cubicBezTo>
                    <a:pt x="22505" y="229131"/>
                    <a:pt x="22886" y="229131"/>
                    <a:pt x="23171" y="229131"/>
                  </a:cubicBezTo>
                  <a:close/>
                  <a:moveTo>
                    <a:pt x="50127" y="261992"/>
                  </a:moveTo>
                  <a:lnTo>
                    <a:pt x="50127" y="261992"/>
                  </a:lnTo>
                  <a:cubicBezTo>
                    <a:pt x="49937" y="261611"/>
                    <a:pt x="49651" y="261325"/>
                    <a:pt x="49460" y="260944"/>
                  </a:cubicBezTo>
                  <a:cubicBezTo>
                    <a:pt x="49460" y="260944"/>
                    <a:pt x="49460" y="260944"/>
                    <a:pt x="49556" y="260944"/>
                  </a:cubicBezTo>
                  <a:cubicBezTo>
                    <a:pt x="49556" y="261421"/>
                    <a:pt x="49651" y="261801"/>
                    <a:pt x="50127" y="261992"/>
                  </a:cubicBezTo>
                  <a:close/>
                  <a:moveTo>
                    <a:pt x="156426" y="185125"/>
                  </a:moveTo>
                  <a:cubicBezTo>
                    <a:pt x="156426" y="185125"/>
                    <a:pt x="156521" y="185125"/>
                    <a:pt x="156521" y="185030"/>
                  </a:cubicBezTo>
                  <a:cubicBezTo>
                    <a:pt x="156521" y="185125"/>
                    <a:pt x="156521" y="185125"/>
                    <a:pt x="156426" y="185125"/>
                  </a:cubicBezTo>
                  <a:cubicBezTo>
                    <a:pt x="156426" y="185221"/>
                    <a:pt x="156426" y="185125"/>
                    <a:pt x="156426" y="185125"/>
                  </a:cubicBezTo>
                  <a:close/>
                  <a:moveTo>
                    <a:pt x="262535" y="110259"/>
                  </a:moveTo>
                  <a:cubicBezTo>
                    <a:pt x="262535" y="110163"/>
                    <a:pt x="262439" y="110163"/>
                    <a:pt x="262439" y="110068"/>
                  </a:cubicBezTo>
                  <a:cubicBezTo>
                    <a:pt x="262916" y="109497"/>
                    <a:pt x="263392" y="109401"/>
                    <a:pt x="263868" y="109497"/>
                  </a:cubicBezTo>
                  <a:cubicBezTo>
                    <a:pt x="263582" y="109877"/>
                    <a:pt x="263106" y="110068"/>
                    <a:pt x="262535" y="110259"/>
                  </a:cubicBezTo>
                  <a:close/>
                  <a:moveTo>
                    <a:pt x="283871" y="111402"/>
                  </a:moveTo>
                  <a:cubicBezTo>
                    <a:pt x="283775" y="111402"/>
                    <a:pt x="283775" y="111306"/>
                    <a:pt x="283680" y="111306"/>
                  </a:cubicBezTo>
                  <a:cubicBezTo>
                    <a:pt x="283680" y="111306"/>
                    <a:pt x="283775" y="111211"/>
                    <a:pt x="283775" y="111211"/>
                  </a:cubicBezTo>
                  <a:cubicBezTo>
                    <a:pt x="283775" y="111211"/>
                    <a:pt x="283775" y="111306"/>
                    <a:pt x="283871" y="111402"/>
                  </a:cubicBezTo>
                  <a:lnTo>
                    <a:pt x="283871" y="111402"/>
                  </a:lnTo>
                  <a:close/>
                  <a:moveTo>
                    <a:pt x="109277" y="22248"/>
                  </a:moveTo>
                  <a:cubicBezTo>
                    <a:pt x="109277" y="22248"/>
                    <a:pt x="109277" y="22248"/>
                    <a:pt x="109277" y="22248"/>
                  </a:cubicBezTo>
                  <a:cubicBezTo>
                    <a:pt x="109277" y="22248"/>
                    <a:pt x="109182" y="22153"/>
                    <a:pt x="109277" y="22248"/>
                  </a:cubicBezTo>
                  <a:cubicBezTo>
                    <a:pt x="109277" y="22153"/>
                    <a:pt x="109277" y="22153"/>
                    <a:pt x="109277" y="22248"/>
                  </a:cubicBezTo>
                  <a:cubicBezTo>
                    <a:pt x="109277" y="22153"/>
                    <a:pt x="109277" y="22248"/>
                    <a:pt x="109277" y="22248"/>
                  </a:cubicBezTo>
                  <a:close/>
                  <a:moveTo>
                    <a:pt x="69177" y="19295"/>
                  </a:moveTo>
                  <a:cubicBezTo>
                    <a:pt x="69177" y="19295"/>
                    <a:pt x="69177" y="19295"/>
                    <a:pt x="69177" y="19295"/>
                  </a:cubicBezTo>
                  <a:cubicBezTo>
                    <a:pt x="69177" y="19295"/>
                    <a:pt x="69177" y="19295"/>
                    <a:pt x="69177" y="19295"/>
                  </a:cubicBezTo>
                  <a:cubicBezTo>
                    <a:pt x="69272" y="19295"/>
                    <a:pt x="69177" y="19295"/>
                    <a:pt x="69177" y="19295"/>
                  </a:cubicBezTo>
                  <a:close/>
                  <a:moveTo>
                    <a:pt x="64224" y="21200"/>
                  </a:moveTo>
                  <a:lnTo>
                    <a:pt x="64224" y="21200"/>
                  </a:lnTo>
                  <a:cubicBezTo>
                    <a:pt x="64224" y="21200"/>
                    <a:pt x="64224" y="21200"/>
                    <a:pt x="64224" y="21200"/>
                  </a:cubicBezTo>
                  <a:cubicBezTo>
                    <a:pt x="64224" y="21295"/>
                    <a:pt x="64224" y="21295"/>
                    <a:pt x="64224" y="21295"/>
                  </a:cubicBezTo>
                  <a:cubicBezTo>
                    <a:pt x="64034" y="21390"/>
                    <a:pt x="63843" y="21390"/>
                    <a:pt x="63748" y="21486"/>
                  </a:cubicBezTo>
                  <a:cubicBezTo>
                    <a:pt x="63843" y="21390"/>
                    <a:pt x="64034" y="21200"/>
                    <a:pt x="64224" y="21200"/>
                  </a:cubicBezTo>
                  <a:close/>
                  <a:moveTo>
                    <a:pt x="55842" y="64920"/>
                  </a:moveTo>
                  <a:cubicBezTo>
                    <a:pt x="55842" y="64920"/>
                    <a:pt x="55842" y="64920"/>
                    <a:pt x="55842" y="64920"/>
                  </a:cubicBezTo>
                  <a:cubicBezTo>
                    <a:pt x="55842" y="64920"/>
                    <a:pt x="55747" y="64920"/>
                    <a:pt x="55842" y="64920"/>
                  </a:cubicBezTo>
                  <a:cubicBezTo>
                    <a:pt x="55747" y="64920"/>
                    <a:pt x="55842" y="64920"/>
                    <a:pt x="55842" y="64920"/>
                  </a:cubicBezTo>
                  <a:close/>
                  <a:moveTo>
                    <a:pt x="37268" y="147501"/>
                  </a:moveTo>
                  <a:cubicBezTo>
                    <a:pt x="37173" y="147501"/>
                    <a:pt x="37173" y="147406"/>
                    <a:pt x="37078" y="147406"/>
                  </a:cubicBezTo>
                  <a:cubicBezTo>
                    <a:pt x="37173" y="147311"/>
                    <a:pt x="37173" y="147311"/>
                    <a:pt x="37268" y="147216"/>
                  </a:cubicBezTo>
                  <a:cubicBezTo>
                    <a:pt x="37173" y="147311"/>
                    <a:pt x="37268" y="147406"/>
                    <a:pt x="37268" y="147501"/>
                  </a:cubicBezTo>
                  <a:close/>
                  <a:moveTo>
                    <a:pt x="28124" y="189888"/>
                  </a:moveTo>
                  <a:lnTo>
                    <a:pt x="28124" y="189888"/>
                  </a:lnTo>
                  <a:lnTo>
                    <a:pt x="28124" y="189888"/>
                  </a:lnTo>
                  <a:cubicBezTo>
                    <a:pt x="28124" y="189888"/>
                    <a:pt x="28124" y="189888"/>
                    <a:pt x="28124" y="189888"/>
                  </a:cubicBezTo>
                  <a:close/>
                  <a:moveTo>
                    <a:pt x="19647" y="219415"/>
                  </a:moveTo>
                  <a:cubicBezTo>
                    <a:pt x="19647" y="219415"/>
                    <a:pt x="19552" y="219415"/>
                    <a:pt x="19552" y="219320"/>
                  </a:cubicBezTo>
                  <a:cubicBezTo>
                    <a:pt x="19552" y="219320"/>
                    <a:pt x="19647" y="219320"/>
                    <a:pt x="19647" y="219415"/>
                  </a:cubicBezTo>
                  <a:cubicBezTo>
                    <a:pt x="19647" y="219320"/>
                    <a:pt x="19647" y="219320"/>
                    <a:pt x="19647" y="219415"/>
                  </a:cubicBezTo>
                  <a:close/>
                  <a:moveTo>
                    <a:pt x="28410" y="272088"/>
                  </a:moveTo>
                  <a:lnTo>
                    <a:pt x="28410" y="272088"/>
                  </a:lnTo>
                  <a:cubicBezTo>
                    <a:pt x="28410" y="272184"/>
                    <a:pt x="28505" y="272184"/>
                    <a:pt x="28505" y="272279"/>
                  </a:cubicBezTo>
                  <a:cubicBezTo>
                    <a:pt x="28410" y="272279"/>
                    <a:pt x="28315" y="272279"/>
                    <a:pt x="28124" y="272279"/>
                  </a:cubicBezTo>
                  <a:cubicBezTo>
                    <a:pt x="28315" y="272184"/>
                    <a:pt x="28315" y="272088"/>
                    <a:pt x="28410" y="272088"/>
                  </a:cubicBezTo>
                  <a:close/>
                  <a:moveTo>
                    <a:pt x="95561" y="251800"/>
                  </a:moveTo>
                  <a:cubicBezTo>
                    <a:pt x="95561" y="251800"/>
                    <a:pt x="95657" y="251896"/>
                    <a:pt x="95657" y="251896"/>
                  </a:cubicBezTo>
                  <a:cubicBezTo>
                    <a:pt x="95561" y="251896"/>
                    <a:pt x="95466" y="251896"/>
                    <a:pt x="95371" y="251896"/>
                  </a:cubicBezTo>
                  <a:cubicBezTo>
                    <a:pt x="95466" y="251896"/>
                    <a:pt x="95466" y="251896"/>
                    <a:pt x="95561" y="251800"/>
                  </a:cubicBezTo>
                  <a:close/>
                  <a:moveTo>
                    <a:pt x="94133" y="249705"/>
                  </a:moveTo>
                  <a:cubicBezTo>
                    <a:pt x="94133" y="249705"/>
                    <a:pt x="94133" y="249705"/>
                    <a:pt x="94133" y="249705"/>
                  </a:cubicBezTo>
                  <a:cubicBezTo>
                    <a:pt x="94133" y="249705"/>
                    <a:pt x="94133" y="249705"/>
                    <a:pt x="94133" y="249705"/>
                  </a:cubicBezTo>
                  <a:cubicBezTo>
                    <a:pt x="94228" y="249705"/>
                    <a:pt x="94133" y="249705"/>
                    <a:pt x="94133" y="249705"/>
                  </a:cubicBezTo>
                  <a:close/>
                  <a:moveTo>
                    <a:pt x="159093" y="191317"/>
                  </a:moveTo>
                  <a:cubicBezTo>
                    <a:pt x="159093" y="191317"/>
                    <a:pt x="159093" y="191317"/>
                    <a:pt x="159093" y="191317"/>
                  </a:cubicBezTo>
                  <a:cubicBezTo>
                    <a:pt x="159093" y="191317"/>
                    <a:pt x="159093" y="191317"/>
                    <a:pt x="159093" y="191317"/>
                  </a:cubicBezTo>
                  <a:lnTo>
                    <a:pt x="159093" y="191317"/>
                  </a:lnTo>
                  <a:close/>
                  <a:moveTo>
                    <a:pt x="196145" y="56824"/>
                  </a:moveTo>
                  <a:cubicBezTo>
                    <a:pt x="196145" y="56824"/>
                    <a:pt x="196050" y="56728"/>
                    <a:pt x="196050" y="56728"/>
                  </a:cubicBezTo>
                  <a:cubicBezTo>
                    <a:pt x="196145" y="56633"/>
                    <a:pt x="196145" y="56633"/>
                    <a:pt x="196241" y="56538"/>
                  </a:cubicBezTo>
                  <a:cubicBezTo>
                    <a:pt x="196145" y="56633"/>
                    <a:pt x="196145" y="56728"/>
                    <a:pt x="196145" y="56824"/>
                  </a:cubicBezTo>
                  <a:close/>
                  <a:moveTo>
                    <a:pt x="96514" y="15104"/>
                  </a:moveTo>
                  <a:cubicBezTo>
                    <a:pt x="96419" y="15104"/>
                    <a:pt x="96419" y="15104"/>
                    <a:pt x="96514" y="15104"/>
                  </a:cubicBezTo>
                  <a:cubicBezTo>
                    <a:pt x="96419" y="15104"/>
                    <a:pt x="96419" y="15104"/>
                    <a:pt x="96514" y="15104"/>
                  </a:cubicBezTo>
                  <a:cubicBezTo>
                    <a:pt x="96419" y="15009"/>
                    <a:pt x="96514" y="15104"/>
                    <a:pt x="96514" y="15104"/>
                  </a:cubicBezTo>
                  <a:close/>
                  <a:moveTo>
                    <a:pt x="58700" y="34154"/>
                  </a:moveTo>
                  <a:cubicBezTo>
                    <a:pt x="58700" y="34249"/>
                    <a:pt x="58795" y="34249"/>
                    <a:pt x="58795" y="34344"/>
                  </a:cubicBezTo>
                  <a:cubicBezTo>
                    <a:pt x="58700" y="34344"/>
                    <a:pt x="58700" y="34344"/>
                    <a:pt x="58604" y="34344"/>
                  </a:cubicBezTo>
                  <a:cubicBezTo>
                    <a:pt x="58700" y="34249"/>
                    <a:pt x="58700" y="34154"/>
                    <a:pt x="58700" y="34154"/>
                  </a:cubicBezTo>
                  <a:close/>
                  <a:moveTo>
                    <a:pt x="56509" y="70634"/>
                  </a:moveTo>
                  <a:cubicBezTo>
                    <a:pt x="56509" y="70634"/>
                    <a:pt x="56604" y="70634"/>
                    <a:pt x="56509" y="70634"/>
                  </a:cubicBezTo>
                  <a:lnTo>
                    <a:pt x="56509" y="70634"/>
                  </a:lnTo>
                  <a:lnTo>
                    <a:pt x="56509" y="70634"/>
                  </a:lnTo>
                  <a:cubicBezTo>
                    <a:pt x="56604" y="70730"/>
                    <a:pt x="56509" y="70730"/>
                    <a:pt x="56509" y="70634"/>
                  </a:cubicBezTo>
                  <a:cubicBezTo>
                    <a:pt x="56509" y="70634"/>
                    <a:pt x="56509" y="70634"/>
                    <a:pt x="56509" y="70634"/>
                  </a:cubicBezTo>
                  <a:close/>
                  <a:moveTo>
                    <a:pt x="14313" y="227512"/>
                  </a:moveTo>
                  <a:lnTo>
                    <a:pt x="14313" y="227512"/>
                  </a:lnTo>
                  <a:cubicBezTo>
                    <a:pt x="14504" y="227321"/>
                    <a:pt x="14408" y="227035"/>
                    <a:pt x="14408" y="226749"/>
                  </a:cubicBezTo>
                  <a:lnTo>
                    <a:pt x="14408" y="226749"/>
                  </a:lnTo>
                  <a:cubicBezTo>
                    <a:pt x="14408" y="227035"/>
                    <a:pt x="14313" y="227225"/>
                    <a:pt x="14313" y="227512"/>
                  </a:cubicBezTo>
                  <a:close/>
                  <a:moveTo>
                    <a:pt x="11456" y="232941"/>
                  </a:moveTo>
                  <a:cubicBezTo>
                    <a:pt x="11360" y="232941"/>
                    <a:pt x="11360" y="232941"/>
                    <a:pt x="11265" y="232941"/>
                  </a:cubicBezTo>
                  <a:cubicBezTo>
                    <a:pt x="11265" y="232941"/>
                    <a:pt x="11360" y="232941"/>
                    <a:pt x="11456" y="232941"/>
                  </a:cubicBezTo>
                  <a:cubicBezTo>
                    <a:pt x="11360" y="232941"/>
                    <a:pt x="11456" y="232941"/>
                    <a:pt x="11456" y="232941"/>
                  </a:cubicBezTo>
                  <a:close/>
                  <a:moveTo>
                    <a:pt x="23648" y="267326"/>
                  </a:moveTo>
                  <a:cubicBezTo>
                    <a:pt x="23648" y="267326"/>
                    <a:pt x="23648" y="267326"/>
                    <a:pt x="23648" y="267326"/>
                  </a:cubicBezTo>
                  <a:cubicBezTo>
                    <a:pt x="23648" y="267326"/>
                    <a:pt x="23648" y="267326"/>
                    <a:pt x="23648" y="267326"/>
                  </a:cubicBezTo>
                  <a:cubicBezTo>
                    <a:pt x="23648" y="267326"/>
                    <a:pt x="23648" y="267326"/>
                    <a:pt x="23648" y="267326"/>
                  </a:cubicBezTo>
                  <a:close/>
                  <a:moveTo>
                    <a:pt x="72987" y="271993"/>
                  </a:moveTo>
                  <a:cubicBezTo>
                    <a:pt x="72987" y="271993"/>
                    <a:pt x="72987" y="272088"/>
                    <a:pt x="72987" y="272088"/>
                  </a:cubicBezTo>
                  <a:cubicBezTo>
                    <a:pt x="72892" y="272088"/>
                    <a:pt x="72892" y="271993"/>
                    <a:pt x="72892" y="271993"/>
                  </a:cubicBezTo>
                  <a:cubicBezTo>
                    <a:pt x="72892" y="271993"/>
                    <a:pt x="72892" y="271993"/>
                    <a:pt x="72987" y="271993"/>
                  </a:cubicBezTo>
                  <a:close/>
                  <a:moveTo>
                    <a:pt x="106134" y="255705"/>
                  </a:moveTo>
                  <a:cubicBezTo>
                    <a:pt x="106134" y="255705"/>
                    <a:pt x="106229" y="255800"/>
                    <a:pt x="106229" y="255800"/>
                  </a:cubicBezTo>
                  <a:cubicBezTo>
                    <a:pt x="106134" y="255896"/>
                    <a:pt x="106134" y="255800"/>
                    <a:pt x="106134" y="255705"/>
                  </a:cubicBezTo>
                  <a:cubicBezTo>
                    <a:pt x="106134" y="255800"/>
                    <a:pt x="106134" y="255800"/>
                    <a:pt x="106134" y="255705"/>
                  </a:cubicBezTo>
                  <a:close/>
                  <a:moveTo>
                    <a:pt x="253772" y="169790"/>
                  </a:moveTo>
                  <a:lnTo>
                    <a:pt x="253772" y="169790"/>
                  </a:lnTo>
                  <a:lnTo>
                    <a:pt x="253772" y="169790"/>
                  </a:lnTo>
                  <a:cubicBezTo>
                    <a:pt x="253772" y="169790"/>
                    <a:pt x="253772" y="169790"/>
                    <a:pt x="253772" y="169790"/>
                  </a:cubicBezTo>
                  <a:close/>
                  <a:moveTo>
                    <a:pt x="263106" y="168742"/>
                  </a:moveTo>
                  <a:cubicBezTo>
                    <a:pt x="263297" y="168742"/>
                    <a:pt x="263392" y="168837"/>
                    <a:pt x="263582" y="168837"/>
                  </a:cubicBezTo>
                  <a:cubicBezTo>
                    <a:pt x="263392" y="168837"/>
                    <a:pt x="263297" y="168837"/>
                    <a:pt x="263106" y="168742"/>
                  </a:cubicBezTo>
                  <a:close/>
                  <a:moveTo>
                    <a:pt x="273203" y="147121"/>
                  </a:moveTo>
                  <a:cubicBezTo>
                    <a:pt x="273203" y="147121"/>
                    <a:pt x="273203" y="147121"/>
                    <a:pt x="273203" y="147121"/>
                  </a:cubicBezTo>
                  <a:cubicBezTo>
                    <a:pt x="273203" y="147121"/>
                    <a:pt x="273203" y="147121"/>
                    <a:pt x="273203" y="147121"/>
                  </a:cubicBezTo>
                  <a:cubicBezTo>
                    <a:pt x="273203" y="147121"/>
                    <a:pt x="273203" y="147121"/>
                    <a:pt x="273203" y="147121"/>
                  </a:cubicBezTo>
                  <a:close/>
                  <a:moveTo>
                    <a:pt x="280823" y="141882"/>
                  </a:moveTo>
                  <a:cubicBezTo>
                    <a:pt x="281299" y="141787"/>
                    <a:pt x="281585" y="141882"/>
                    <a:pt x="281870" y="142072"/>
                  </a:cubicBezTo>
                  <a:cubicBezTo>
                    <a:pt x="281680" y="142167"/>
                    <a:pt x="281394" y="142263"/>
                    <a:pt x="281108" y="142358"/>
                  </a:cubicBezTo>
                  <a:cubicBezTo>
                    <a:pt x="281013" y="142167"/>
                    <a:pt x="280918" y="142072"/>
                    <a:pt x="280823" y="141882"/>
                  </a:cubicBezTo>
                  <a:close/>
                  <a:moveTo>
                    <a:pt x="118326" y="19295"/>
                  </a:moveTo>
                  <a:cubicBezTo>
                    <a:pt x="118326" y="19200"/>
                    <a:pt x="118326" y="19200"/>
                    <a:pt x="118326" y="19295"/>
                  </a:cubicBezTo>
                  <a:cubicBezTo>
                    <a:pt x="118326" y="19200"/>
                    <a:pt x="118326" y="19200"/>
                    <a:pt x="118326" y="19295"/>
                  </a:cubicBezTo>
                  <a:cubicBezTo>
                    <a:pt x="118421" y="19200"/>
                    <a:pt x="118326" y="19200"/>
                    <a:pt x="118326" y="19295"/>
                  </a:cubicBezTo>
                  <a:close/>
                  <a:moveTo>
                    <a:pt x="168142" y="227988"/>
                  </a:moveTo>
                  <a:cubicBezTo>
                    <a:pt x="168142" y="227988"/>
                    <a:pt x="168142" y="227988"/>
                    <a:pt x="168142" y="227988"/>
                  </a:cubicBezTo>
                  <a:lnTo>
                    <a:pt x="168142" y="227988"/>
                  </a:lnTo>
                  <a:cubicBezTo>
                    <a:pt x="168142" y="227988"/>
                    <a:pt x="168142" y="227988"/>
                    <a:pt x="168142" y="227988"/>
                  </a:cubicBezTo>
                  <a:close/>
                  <a:moveTo>
                    <a:pt x="233388" y="197984"/>
                  </a:moveTo>
                  <a:cubicBezTo>
                    <a:pt x="233388" y="197984"/>
                    <a:pt x="233293" y="197984"/>
                    <a:pt x="233388" y="197984"/>
                  </a:cubicBezTo>
                  <a:cubicBezTo>
                    <a:pt x="233388" y="197984"/>
                    <a:pt x="233388" y="197984"/>
                    <a:pt x="233388" y="197984"/>
                  </a:cubicBezTo>
                  <a:cubicBezTo>
                    <a:pt x="233388" y="197984"/>
                    <a:pt x="233388" y="197984"/>
                    <a:pt x="233388" y="197984"/>
                  </a:cubicBezTo>
                  <a:close/>
                  <a:moveTo>
                    <a:pt x="250057" y="192936"/>
                  </a:moveTo>
                  <a:cubicBezTo>
                    <a:pt x="250057" y="192745"/>
                    <a:pt x="250057" y="192555"/>
                    <a:pt x="250057" y="192364"/>
                  </a:cubicBezTo>
                  <a:cubicBezTo>
                    <a:pt x="250152" y="192460"/>
                    <a:pt x="250247" y="192650"/>
                    <a:pt x="250343" y="192745"/>
                  </a:cubicBezTo>
                  <a:cubicBezTo>
                    <a:pt x="250152" y="192840"/>
                    <a:pt x="250152" y="192840"/>
                    <a:pt x="250057" y="192936"/>
                  </a:cubicBezTo>
                  <a:close/>
                  <a:moveTo>
                    <a:pt x="44793" y="72063"/>
                  </a:moveTo>
                  <a:cubicBezTo>
                    <a:pt x="44793" y="72159"/>
                    <a:pt x="44888" y="72159"/>
                    <a:pt x="44888" y="72254"/>
                  </a:cubicBezTo>
                  <a:lnTo>
                    <a:pt x="44888" y="72254"/>
                  </a:lnTo>
                  <a:lnTo>
                    <a:pt x="44888" y="72254"/>
                  </a:lnTo>
                  <a:cubicBezTo>
                    <a:pt x="44888" y="72254"/>
                    <a:pt x="44888" y="72254"/>
                    <a:pt x="44888" y="72254"/>
                  </a:cubicBezTo>
                  <a:cubicBezTo>
                    <a:pt x="44888" y="72254"/>
                    <a:pt x="44888" y="72254"/>
                    <a:pt x="44888" y="72254"/>
                  </a:cubicBezTo>
                  <a:cubicBezTo>
                    <a:pt x="44793" y="72254"/>
                    <a:pt x="44793" y="72254"/>
                    <a:pt x="44698" y="72254"/>
                  </a:cubicBezTo>
                  <a:cubicBezTo>
                    <a:pt x="44793" y="72254"/>
                    <a:pt x="44793" y="72159"/>
                    <a:pt x="44793" y="72063"/>
                  </a:cubicBezTo>
                  <a:close/>
                  <a:moveTo>
                    <a:pt x="32411" y="142549"/>
                  </a:moveTo>
                  <a:lnTo>
                    <a:pt x="32411" y="142549"/>
                  </a:lnTo>
                  <a:cubicBezTo>
                    <a:pt x="32506" y="142549"/>
                    <a:pt x="32411" y="142549"/>
                    <a:pt x="32411" y="142549"/>
                  </a:cubicBezTo>
                  <a:cubicBezTo>
                    <a:pt x="32411" y="142549"/>
                    <a:pt x="32411" y="142549"/>
                    <a:pt x="32411" y="142549"/>
                  </a:cubicBezTo>
                  <a:close/>
                  <a:moveTo>
                    <a:pt x="70320" y="275327"/>
                  </a:moveTo>
                  <a:cubicBezTo>
                    <a:pt x="70320" y="275327"/>
                    <a:pt x="70415" y="275327"/>
                    <a:pt x="70415" y="275422"/>
                  </a:cubicBezTo>
                  <a:cubicBezTo>
                    <a:pt x="70320" y="275422"/>
                    <a:pt x="70320" y="275422"/>
                    <a:pt x="70320" y="275327"/>
                  </a:cubicBezTo>
                  <a:cubicBezTo>
                    <a:pt x="70320" y="275422"/>
                    <a:pt x="70320" y="275327"/>
                    <a:pt x="70320" y="275327"/>
                  </a:cubicBezTo>
                  <a:close/>
                  <a:moveTo>
                    <a:pt x="224625" y="164170"/>
                  </a:moveTo>
                  <a:lnTo>
                    <a:pt x="224625" y="164170"/>
                  </a:lnTo>
                  <a:lnTo>
                    <a:pt x="224625" y="164170"/>
                  </a:lnTo>
                  <a:cubicBezTo>
                    <a:pt x="224625" y="164170"/>
                    <a:pt x="224625" y="164170"/>
                    <a:pt x="224625" y="164170"/>
                  </a:cubicBezTo>
                  <a:cubicBezTo>
                    <a:pt x="224625" y="164265"/>
                    <a:pt x="224720" y="164265"/>
                    <a:pt x="224720" y="164361"/>
                  </a:cubicBezTo>
                  <a:cubicBezTo>
                    <a:pt x="224625" y="164361"/>
                    <a:pt x="224530" y="164265"/>
                    <a:pt x="224435" y="164265"/>
                  </a:cubicBezTo>
                  <a:cubicBezTo>
                    <a:pt x="224530" y="164265"/>
                    <a:pt x="224625" y="164265"/>
                    <a:pt x="224625" y="164170"/>
                  </a:cubicBezTo>
                  <a:close/>
                  <a:moveTo>
                    <a:pt x="258153" y="176267"/>
                  </a:moveTo>
                  <a:cubicBezTo>
                    <a:pt x="258153" y="176267"/>
                    <a:pt x="258153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lnTo>
                    <a:pt x="258153" y="176267"/>
                  </a:lnTo>
                  <a:lnTo>
                    <a:pt x="258153" y="176267"/>
                  </a:lnTo>
                  <a:close/>
                  <a:moveTo>
                    <a:pt x="270917" y="183411"/>
                  </a:moveTo>
                  <a:cubicBezTo>
                    <a:pt x="270917" y="183411"/>
                    <a:pt x="271012" y="183411"/>
                    <a:pt x="271012" y="183411"/>
                  </a:cubicBezTo>
                  <a:cubicBezTo>
                    <a:pt x="271012" y="183411"/>
                    <a:pt x="271012" y="183411"/>
                    <a:pt x="270917" y="183411"/>
                  </a:cubicBezTo>
                  <a:cubicBezTo>
                    <a:pt x="271012" y="183411"/>
                    <a:pt x="270917" y="183411"/>
                    <a:pt x="270917" y="183411"/>
                  </a:cubicBezTo>
                  <a:close/>
                  <a:moveTo>
                    <a:pt x="271964" y="182553"/>
                  </a:moveTo>
                  <a:cubicBezTo>
                    <a:pt x="271964" y="182649"/>
                    <a:pt x="272060" y="182649"/>
                    <a:pt x="272060" y="182744"/>
                  </a:cubicBezTo>
                  <a:cubicBezTo>
                    <a:pt x="271964" y="182744"/>
                    <a:pt x="271964" y="182839"/>
                    <a:pt x="271869" y="182839"/>
                  </a:cubicBezTo>
                  <a:cubicBezTo>
                    <a:pt x="271869" y="182744"/>
                    <a:pt x="271964" y="182649"/>
                    <a:pt x="271964" y="182553"/>
                  </a:cubicBezTo>
                  <a:close/>
                  <a:moveTo>
                    <a:pt x="275965" y="172171"/>
                  </a:moveTo>
                  <a:cubicBezTo>
                    <a:pt x="275965" y="172171"/>
                    <a:pt x="275965" y="172171"/>
                    <a:pt x="275965" y="172171"/>
                  </a:cubicBezTo>
                  <a:cubicBezTo>
                    <a:pt x="275965" y="172171"/>
                    <a:pt x="276060" y="172171"/>
                    <a:pt x="275965" y="172171"/>
                  </a:cubicBezTo>
                  <a:cubicBezTo>
                    <a:pt x="276060" y="172171"/>
                    <a:pt x="276060" y="172171"/>
                    <a:pt x="275965" y="172171"/>
                  </a:cubicBezTo>
                  <a:cubicBezTo>
                    <a:pt x="275965" y="172171"/>
                    <a:pt x="275965" y="172171"/>
                    <a:pt x="275965" y="172171"/>
                  </a:cubicBezTo>
                  <a:lnTo>
                    <a:pt x="275965" y="172171"/>
                  </a:lnTo>
                  <a:close/>
                  <a:moveTo>
                    <a:pt x="296825" y="108925"/>
                  </a:moveTo>
                  <a:cubicBezTo>
                    <a:pt x="296825" y="108925"/>
                    <a:pt x="296825" y="108925"/>
                    <a:pt x="296825" y="108925"/>
                  </a:cubicBezTo>
                  <a:cubicBezTo>
                    <a:pt x="296825" y="108925"/>
                    <a:pt x="296825" y="108925"/>
                    <a:pt x="296825" y="108925"/>
                  </a:cubicBezTo>
                  <a:close/>
                  <a:moveTo>
                    <a:pt x="290633" y="95685"/>
                  </a:moveTo>
                  <a:lnTo>
                    <a:pt x="290633" y="95685"/>
                  </a:lnTo>
                  <a:cubicBezTo>
                    <a:pt x="290633" y="95685"/>
                    <a:pt x="290633" y="95590"/>
                    <a:pt x="290633" y="95590"/>
                  </a:cubicBezTo>
                  <a:cubicBezTo>
                    <a:pt x="290633" y="95590"/>
                    <a:pt x="290729" y="95590"/>
                    <a:pt x="290729" y="95590"/>
                  </a:cubicBezTo>
                  <a:cubicBezTo>
                    <a:pt x="290633" y="95590"/>
                    <a:pt x="290633" y="95590"/>
                    <a:pt x="290633" y="95685"/>
                  </a:cubicBezTo>
                  <a:cubicBezTo>
                    <a:pt x="290633" y="95685"/>
                    <a:pt x="290633" y="95685"/>
                    <a:pt x="290633" y="95685"/>
                  </a:cubicBezTo>
                  <a:cubicBezTo>
                    <a:pt x="290633" y="95685"/>
                    <a:pt x="290633" y="95685"/>
                    <a:pt x="290633" y="95685"/>
                  </a:cubicBezTo>
                  <a:close/>
                  <a:moveTo>
                    <a:pt x="68034" y="10627"/>
                  </a:moveTo>
                  <a:cubicBezTo>
                    <a:pt x="68034" y="10627"/>
                    <a:pt x="68034" y="10532"/>
                    <a:pt x="68034" y="10627"/>
                  </a:cubicBezTo>
                  <a:cubicBezTo>
                    <a:pt x="68034" y="10532"/>
                    <a:pt x="68034" y="10532"/>
                    <a:pt x="68034" y="10627"/>
                  </a:cubicBezTo>
                  <a:cubicBezTo>
                    <a:pt x="68034" y="10627"/>
                    <a:pt x="68034" y="10627"/>
                    <a:pt x="68034" y="10627"/>
                  </a:cubicBezTo>
                  <a:close/>
                  <a:moveTo>
                    <a:pt x="40031" y="74254"/>
                  </a:moveTo>
                  <a:cubicBezTo>
                    <a:pt x="40221" y="74540"/>
                    <a:pt x="40412" y="74921"/>
                    <a:pt x="40697" y="75207"/>
                  </a:cubicBezTo>
                  <a:cubicBezTo>
                    <a:pt x="40602" y="75207"/>
                    <a:pt x="40602" y="75207"/>
                    <a:pt x="40507" y="75302"/>
                  </a:cubicBezTo>
                  <a:cubicBezTo>
                    <a:pt x="40507" y="74825"/>
                    <a:pt x="40316" y="74540"/>
                    <a:pt x="40031" y="74254"/>
                  </a:cubicBezTo>
                  <a:cubicBezTo>
                    <a:pt x="39935" y="74254"/>
                    <a:pt x="39935" y="74254"/>
                    <a:pt x="40031" y="74254"/>
                  </a:cubicBezTo>
                  <a:close/>
                  <a:moveTo>
                    <a:pt x="32315" y="142453"/>
                  </a:moveTo>
                  <a:cubicBezTo>
                    <a:pt x="32411" y="142453"/>
                    <a:pt x="32411" y="142549"/>
                    <a:pt x="32315" y="142453"/>
                  </a:cubicBezTo>
                  <a:cubicBezTo>
                    <a:pt x="32411" y="142549"/>
                    <a:pt x="32411" y="142549"/>
                    <a:pt x="32315" y="142453"/>
                  </a:cubicBezTo>
                  <a:cubicBezTo>
                    <a:pt x="32411" y="142549"/>
                    <a:pt x="32315" y="142549"/>
                    <a:pt x="32315" y="142453"/>
                  </a:cubicBezTo>
                  <a:close/>
                  <a:moveTo>
                    <a:pt x="8312" y="251609"/>
                  </a:moveTo>
                  <a:cubicBezTo>
                    <a:pt x="8408" y="251705"/>
                    <a:pt x="8503" y="251896"/>
                    <a:pt x="8598" y="251991"/>
                  </a:cubicBezTo>
                  <a:lnTo>
                    <a:pt x="8598" y="251991"/>
                  </a:lnTo>
                  <a:cubicBezTo>
                    <a:pt x="8503" y="251896"/>
                    <a:pt x="8312" y="251800"/>
                    <a:pt x="8312" y="251609"/>
                  </a:cubicBezTo>
                  <a:close/>
                  <a:moveTo>
                    <a:pt x="95371" y="277327"/>
                  </a:moveTo>
                  <a:cubicBezTo>
                    <a:pt x="95371" y="277327"/>
                    <a:pt x="95371" y="277327"/>
                    <a:pt x="95371" y="277327"/>
                  </a:cubicBezTo>
                  <a:cubicBezTo>
                    <a:pt x="95371" y="277327"/>
                    <a:pt x="95371" y="277327"/>
                    <a:pt x="95371" y="277327"/>
                  </a:cubicBezTo>
                  <a:cubicBezTo>
                    <a:pt x="95371" y="277327"/>
                    <a:pt x="95371" y="277327"/>
                    <a:pt x="95371" y="277327"/>
                  </a:cubicBezTo>
                  <a:close/>
                  <a:moveTo>
                    <a:pt x="159474" y="247990"/>
                  </a:moveTo>
                  <a:cubicBezTo>
                    <a:pt x="159474" y="248085"/>
                    <a:pt x="159569" y="248085"/>
                    <a:pt x="159569" y="248181"/>
                  </a:cubicBezTo>
                  <a:cubicBezTo>
                    <a:pt x="159474" y="248181"/>
                    <a:pt x="159379" y="248181"/>
                    <a:pt x="159284" y="248181"/>
                  </a:cubicBezTo>
                  <a:cubicBezTo>
                    <a:pt x="159379" y="248181"/>
                    <a:pt x="159474" y="248085"/>
                    <a:pt x="159474" y="247990"/>
                  </a:cubicBezTo>
                  <a:close/>
                  <a:moveTo>
                    <a:pt x="284061" y="135024"/>
                  </a:moveTo>
                  <a:cubicBezTo>
                    <a:pt x="284061" y="135024"/>
                    <a:pt x="284061" y="135024"/>
                    <a:pt x="284061" y="135024"/>
                  </a:cubicBezTo>
                  <a:lnTo>
                    <a:pt x="284061" y="135024"/>
                  </a:lnTo>
                  <a:cubicBezTo>
                    <a:pt x="284061" y="135024"/>
                    <a:pt x="284061" y="135024"/>
                    <a:pt x="284061" y="135024"/>
                  </a:cubicBezTo>
                  <a:cubicBezTo>
                    <a:pt x="284156" y="135024"/>
                    <a:pt x="284156" y="135024"/>
                    <a:pt x="284061" y="135024"/>
                  </a:cubicBezTo>
                  <a:close/>
                  <a:moveTo>
                    <a:pt x="88037" y="4912"/>
                  </a:moveTo>
                  <a:cubicBezTo>
                    <a:pt x="88037" y="4912"/>
                    <a:pt x="88037" y="4912"/>
                    <a:pt x="88037" y="4912"/>
                  </a:cubicBezTo>
                  <a:cubicBezTo>
                    <a:pt x="88037" y="5008"/>
                    <a:pt x="88037" y="5008"/>
                    <a:pt x="88037" y="4912"/>
                  </a:cubicBezTo>
                  <a:lnTo>
                    <a:pt x="88037" y="4912"/>
                  </a:lnTo>
                  <a:cubicBezTo>
                    <a:pt x="88037" y="5008"/>
                    <a:pt x="88037" y="5008"/>
                    <a:pt x="88037" y="4912"/>
                  </a:cubicBezTo>
                  <a:cubicBezTo>
                    <a:pt x="88037" y="5008"/>
                    <a:pt x="88037" y="5008"/>
                    <a:pt x="88037" y="4912"/>
                  </a:cubicBezTo>
                  <a:cubicBezTo>
                    <a:pt x="88037" y="4912"/>
                    <a:pt x="88037" y="4912"/>
                    <a:pt x="88037" y="4912"/>
                  </a:cubicBezTo>
                  <a:close/>
                  <a:moveTo>
                    <a:pt x="80893" y="2340"/>
                  </a:moveTo>
                  <a:cubicBezTo>
                    <a:pt x="80512" y="2340"/>
                    <a:pt x="80131" y="2340"/>
                    <a:pt x="79845" y="2055"/>
                  </a:cubicBezTo>
                  <a:cubicBezTo>
                    <a:pt x="80131" y="2150"/>
                    <a:pt x="80512" y="2245"/>
                    <a:pt x="80893" y="2340"/>
                  </a:cubicBezTo>
                  <a:close/>
                  <a:moveTo>
                    <a:pt x="78226" y="3293"/>
                  </a:moveTo>
                  <a:cubicBezTo>
                    <a:pt x="78226" y="3293"/>
                    <a:pt x="78226" y="3293"/>
                    <a:pt x="78226" y="3293"/>
                  </a:cubicBezTo>
                  <a:cubicBezTo>
                    <a:pt x="78226" y="3293"/>
                    <a:pt x="78226" y="3293"/>
                    <a:pt x="78226" y="3293"/>
                  </a:cubicBezTo>
                  <a:cubicBezTo>
                    <a:pt x="78226" y="3293"/>
                    <a:pt x="78226" y="3293"/>
                    <a:pt x="78226" y="3293"/>
                  </a:cubicBezTo>
                  <a:close/>
                  <a:moveTo>
                    <a:pt x="3931" y="198270"/>
                  </a:moveTo>
                  <a:cubicBezTo>
                    <a:pt x="3931" y="198365"/>
                    <a:pt x="3931" y="198365"/>
                    <a:pt x="3836" y="198460"/>
                  </a:cubicBezTo>
                  <a:cubicBezTo>
                    <a:pt x="3836" y="198460"/>
                    <a:pt x="3740" y="198365"/>
                    <a:pt x="3740" y="198365"/>
                  </a:cubicBezTo>
                  <a:cubicBezTo>
                    <a:pt x="3740" y="198270"/>
                    <a:pt x="3836" y="198270"/>
                    <a:pt x="3931" y="19827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A8B658-A970-4333-AE15-3EFCDD1FF080}"/>
                </a:ext>
              </a:extLst>
            </p:cNvPr>
            <p:cNvSpPr/>
            <p:nvPr/>
          </p:nvSpPr>
          <p:spPr>
            <a:xfrm>
              <a:off x="4489989" y="5580125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39" name="Graphic 18">
            <a:extLst>
              <a:ext uri="{FF2B5EF4-FFF2-40B4-BE49-F238E27FC236}">
                <a16:creationId xmlns:a16="http://schemas.microsoft.com/office/drawing/2014/main" id="{441CE87D-F834-4839-A108-45205D85EDC3}"/>
              </a:ext>
            </a:extLst>
          </p:cNvPr>
          <p:cNvGrpSpPr/>
          <p:nvPr/>
        </p:nvGrpSpPr>
        <p:grpSpPr>
          <a:xfrm>
            <a:off x="1122163" y="124254"/>
            <a:ext cx="575599" cy="604421"/>
            <a:chOff x="6566004" y="4661329"/>
            <a:chExt cx="921181" cy="936767"/>
          </a:xfrm>
          <a:solidFill>
            <a:srgbClr val="F7B756"/>
          </a:solidFill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1BFA7E0-4A7C-4EDC-A869-0C6F9AA97A22}"/>
                </a:ext>
              </a:extLst>
            </p:cNvPr>
            <p:cNvSpPr/>
            <p:nvPr/>
          </p:nvSpPr>
          <p:spPr>
            <a:xfrm>
              <a:off x="6582270" y="4661329"/>
              <a:ext cx="235943" cy="331889"/>
            </a:xfrm>
            <a:custGeom>
              <a:avLst/>
              <a:gdLst>
                <a:gd name="connsiteX0" fmla="*/ 123901 w 235943"/>
                <a:gd name="connsiteY0" fmla="*/ 329484 h 331889"/>
                <a:gd name="connsiteX1" fmla="*/ 133616 w 235943"/>
                <a:gd name="connsiteY1" fmla="*/ 329865 h 331889"/>
                <a:gd name="connsiteX2" fmla="*/ 133616 w 235943"/>
                <a:gd name="connsiteY2" fmla="*/ 329865 h 331889"/>
                <a:gd name="connsiteX3" fmla="*/ 152286 w 235943"/>
                <a:gd name="connsiteY3" fmla="*/ 327960 h 331889"/>
                <a:gd name="connsiteX4" fmla="*/ 161906 w 235943"/>
                <a:gd name="connsiteY4" fmla="*/ 324150 h 331889"/>
                <a:gd name="connsiteX5" fmla="*/ 161906 w 235943"/>
                <a:gd name="connsiteY5" fmla="*/ 324150 h 331889"/>
                <a:gd name="connsiteX6" fmla="*/ 161906 w 235943"/>
                <a:gd name="connsiteY6" fmla="*/ 324150 h 331889"/>
                <a:gd name="connsiteX7" fmla="*/ 182194 w 235943"/>
                <a:gd name="connsiteY7" fmla="*/ 311196 h 331889"/>
                <a:gd name="connsiteX8" fmla="*/ 204578 w 235943"/>
                <a:gd name="connsiteY8" fmla="*/ 282812 h 331889"/>
                <a:gd name="connsiteX9" fmla="*/ 210388 w 235943"/>
                <a:gd name="connsiteY9" fmla="*/ 272810 h 331889"/>
                <a:gd name="connsiteX10" fmla="*/ 218008 w 235943"/>
                <a:gd name="connsiteY10" fmla="*/ 249855 h 331889"/>
                <a:gd name="connsiteX11" fmla="*/ 218008 w 235943"/>
                <a:gd name="connsiteY11" fmla="*/ 249855 h 331889"/>
                <a:gd name="connsiteX12" fmla="*/ 219056 w 235943"/>
                <a:gd name="connsiteY12" fmla="*/ 247950 h 331889"/>
                <a:gd name="connsiteX13" fmla="*/ 227152 w 235943"/>
                <a:gd name="connsiteY13" fmla="*/ 219756 h 331889"/>
                <a:gd name="connsiteX14" fmla="*/ 227152 w 235943"/>
                <a:gd name="connsiteY14" fmla="*/ 219756 h 331889"/>
                <a:gd name="connsiteX15" fmla="*/ 227152 w 235943"/>
                <a:gd name="connsiteY15" fmla="*/ 219756 h 331889"/>
                <a:gd name="connsiteX16" fmla="*/ 230771 w 235943"/>
                <a:gd name="connsiteY16" fmla="*/ 203182 h 331889"/>
                <a:gd name="connsiteX17" fmla="*/ 229724 w 235943"/>
                <a:gd name="connsiteY17" fmla="*/ 203182 h 331889"/>
                <a:gd name="connsiteX18" fmla="*/ 230010 w 235943"/>
                <a:gd name="connsiteY18" fmla="*/ 202897 h 331889"/>
                <a:gd name="connsiteX19" fmla="*/ 230771 w 235943"/>
                <a:gd name="connsiteY19" fmla="*/ 203182 h 331889"/>
                <a:gd name="connsiteX20" fmla="*/ 231153 w 235943"/>
                <a:gd name="connsiteY20" fmla="*/ 199944 h 331889"/>
                <a:gd name="connsiteX21" fmla="*/ 231153 w 235943"/>
                <a:gd name="connsiteY21" fmla="*/ 199944 h 331889"/>
                <a:gd name="connsiteX22" fmla="*/ 232391 w 235943"/>
                <a:gd name="connsiteY22" fmla="*/ 191467 h 331889"/>
                <a:gd name="connsiteX23" fmla="*/ 232391 w 235943"/>
                <a:gd name="connsiteY23" fmla="*/ 191467 h 331889"/>
                <a:gd name="connsiteX24" fmla="*/ 232391 w 235943"/>
                <a:gd name="connsiteY24" fmla="*/ 191467 h 331889"/>
                <a:gd name="connsiteX25" fmla="*/ 232867 w 235943"/>
                <a:gd name="connsiteY25" fmla="*/ 181751 h 331889"/>
                <a:gd name="connsiteX26" fmla="*/ 232867 w 235943"/>
                <a:gd name="connsiteY26" fmla="*/ 181751 h 331889"/>
                <a:gd name="connsiteX27" fmla="*/ 235058 w 235943"/>
                <a:gd name="connsiteY27" fmla="*/ 169178 h 331889"/>
                <a:gd name="connsiteX28" fmla="*/ 235058 w 235943"/>
                <a:gd name="connsiteY28" fmla="*/ 169178 h 331889"/>
                <a:gd name="connsiteX29" fmla="*/ 235058 w 235943"/>
                <a:gd name="connsiteY29" fmla="*/ 160511 h 331889"/>
                <a:gd name="connsiteX30" fmla="*/ 234963 w 235943"/>
                <a:gd name="connsiteY30" fmla="*/ 142699 h 331889"/>
                <a:gd name="connsiteX31" fmla="*/ 234296 w 235943"/>
                <a:gd name="connsiteY31" fmla="*/ 143270 h 331889"/>
                <a:gd name="connsiteX32" fmla="*/ 234296 w 235943"/>
                <a:gd name="connsiteY32" fmla="*/ 143270 h 331889"/>
                <a:gd name="connsiteX33" fmla="*/ 234296 w 235943"/>
                <a:gd name="connsiteY33" fmla="*/ 143270 h 331889"/>
                <a:gd name="connsiteX34" fmla="*/ 234105 w 235943"/>
                <a:gd name="connsiteY34" fmla="*/ 142985 h 331889"/>
                <a:gd name="connsiteX35" fmla="*/ 234867 w 235943"/>
                <a:gd name="connsiteY35" fmla="*/ 142699 h 331889"/>
                <a:gd name="connsiteX36" fmla="*/ 231248 w 235943"/>
                <a:gd name="connsiteY36" fmla="*/ 122982 h 331889"/>
                <a:gd name="connsiteX37" fmla="*/ 228486 w 235943"/>
                <a:gd name="connsiteY37" fmla="*/ 113648 h 331889"/>
                <a:gd name="connsiteX38" fmla="*/ 228486 w 235943"/>
                <a:gd name="connsiteY38" fmla="*/ 113648 h 331889"/>
                <a:gd name="connsiteX39" fmla="*/ 221723 w 235943"/>
                <a:gd name="connsiteY39" fmla="*/ 86025 h 331889"/>
                <a:gd name="connsiteX40" fmla="*/ 221723 w 235943"/>
                <a:gd name="connsiteY40" fmla="*/ 86025 h 331889"/>
                <a:gd name="connsiteX41" fmla="*/ 216103 w 235943"/>
                <a:gd name="connsiteY41" fmla="*/ 74881 h 331889"/>
                <a:gd name="connsiteX42" fmla="*/ 215055 w 235943"/>
                <a:gd name="connsiteY42" fmla="*/ 73262 h 331889"/>
                <a:gd name="connsiteX43" fmla="*/ 215055 w 235943"/>
                <a:gd name="connsiteY43" fmla="*/ 73262 h 331889"/>
                <a:gd name="connsiteX44" fmla="*/ 201149 w 235943"/>
                <a:gd name="connsiteY44" fmla="*/ 53449 h 331889"/>
                <a:gd name="connsiteX45" fmla="*/ 196101 w 235943"/>
                <a:gd name="connsiteY45" fmla="*/ 48401 h 331889"/>
                <a:gd name="connsiteX46" fmla="*/ 196101 w 235943"/>
                <a:gd name="connsiteY46" fmla="*/ 48401 h 331889"/>
                <a:gd name="connsiteX47" fmla="*/ 196101 w 235943"/>
                <a:gd name="connsiteY47" fmla="*/ 48401 h 331889"/>
                <a:gd name="connsiteX48" fmla="*/ 192767 w 235943"/>
                <a:gd name="connsiteY48" fmla="*/ 44972 h 331889"/>
                <a:gd name="connsiteX49" fmla="*/ 176193 w 235943"/>
                <a:gd name="connsiteY49" fmla="*/ 28589 h 331889"/>
                <a:gd name="connsiteX50" fmla="*/ 176193 w 235943"/>
                <a:gd name="connsiteY50" fmla="*/ 28589 h 331889"/>
                <a:gd name="connsiteX51" fmla="*/ 176193 w 235943"/>
                <a:gd name="connsiteY51" fmla="*/ 28589 h 331889"/>
                <a:gd name="connsiteX52" fmla="*/ 158096 w 235943"/>
                <a:gd name="connsiteY52" fmla="*/ 15921 h 331889"/>
                <a:gd name="connsiteX53" fmla="*/ 146285 w 235943"/>
                <a:gd name="connsiteY53" fmla="*/ 8491 h 331889"/>
                <a:gd name="connsiteX54" fmla="*/ 146285 w 235943"/>
                <a:gd name="connsiteY54" fmla="*/ 8491 h 331889"/>
                <a:gd name="connsiteX55" fmla="*/ 146285 w 235943"/>
                <a:gd name="connsiteY55" fmla="*/ 8491 h 331889"/>
                <a:gd name="connsiteX56" fmla="*/ 128187 w 235943"/>
                <a:gd name="connsiteY56" fmla="*/ 2396 h 331889"/>
                <a:gd name="connsiteX57" fmla="*/ 109899 w 235943"/>
                <a:gd name="connsiteY57" fmla="*/ 681 h 331889"/>
                <a:gd name="connsiteX58" fmla="*/ 109899 w 235943"/>
                <a:gd name="connsiteY58" fmla="*/ 681 h 331889"/>
                <a:gd name="connsiteX59" fmla="*/ 96469 w 235943"/>
                <a:gd name="connsiteY59" fmla="*/ 1443 h 331889"/>
                <a:gd name="connsiteX60" fmla="*/ 91421 w 235943"/>
                <a:gd name="connsiteY60" fmla="*/ 2872 h 331889"/>
                <a:gd name="connsiteX61" fmla="*/ 91421 w 235943"/>
                <a:gd name="connsiteY61" fmla="*/ 2872 h 331889"/>
                <a:gd name="connsiteX62" fmla="*/ 74943 w 235943"/>
                <a:gd name="connsiteY62" fmla="*/ 9063 h 331889"/>
                <a:gd name="connsiteX63" fmla="*/ 74943 w 235943"/>
                <a:gd name="connsiteY63" fmla="*/ 9063 h 331889"/>
                <a:gd name="connsiteX64" fmla="*/ 55035 w 235943"/>
                <a:gd name="connsiteY64" fmla="*/ 19826 h 331889"/>
                <a:gd name="connsiteX65" fmla="*/ 55035 w 235943"/>
                <a:gd name="connsiteY65" fmla="*/ 19826 h 331889"/>
                <a:gd name="connsiteX66" fmla="*/ 51511 w 235943"/>
                <a:gd name="connsiteY66" fmla="*/ 19636 h 331889"/>
                <a:gd name="connsiteX67" fmla="*/ 39795 w 235943"/>
                <a:gd name="connsiteY67" fmla="*/ 31256 h 331889"/>
                <a:gd name="connsiteX68" fmla="*/ 34747 w 235943"/>
                <a:gd name="connsiteY68" fmla="*/ 36209 h 331889"/>
                <a:gd name="connsiteX69" fmla="*/ 33032 w 235943"/>
                <a:gd name="connsiteY69" fmla="*/ 37829 h 331889"/>
                <a:gd name="connsiteX70" fmla="*/ 24174 w 235943"/>
                <a:gd name="connsiteY70" fmla="*/ 55926 h 331889"/>
                <a:gd name="connsiteX71" fmla="*/ 24174 w 235943"/>
                <a:gd name="connsiteY71" fmla="*/ 55926 h 331889"/>
                <a:gd name="connsiteX72" fmla="*/ 14649 w 235943"/>
                <a:gd name="connsiteY72" fmla="*/ 76024 h 331889"/>
                <a:gd name="connsiteX73" fmla="*/ 7220 w 235943"/>
                <a:gd name="connsiteY73" fmla="*/ 99455 h 331889"/>
                <a:gd name="connsiteX74" fmla="*/ 7220 w 235943"/>
                <a:gd name="connsiteY74" fmla="*/ 99455 h 331889"/>
                <a:gd name="connsiteX75" fmla="*/ 4362 w 235943"/>
                <a:gd name="connsiteY75" fmla="*/ 109361 h 331889"/>
                <a:gd name="connsiteX76" fmla="*/ 2267 w 235943"/>
                <a:gd name="connsiteY76" fmla="*/ 124315 h 331889"/>
                <a:gd name="connsiteX77" fmla="*/ 1124 w 235943"/>
                <a:gd name="connsiteY77" fmla="*/ 132602 h 331889"/>
                <a:gd name="connsiteX78" fmla="*/ 1124 w 235943"/>
                <a:gd name="connsiteY78" fmla="*/ 132602 h 331889"/>
                <a:gd name="connsiteX79" fmla="*/ 1124 w 235943"/>
                <a:gd name="connsiteY79" fmla="*/ 132602 h 331889"/>
                <a:gd name="connsiteX80" fmla="*/ 76 w 235943"/>
                <a:gd name="connsiteY80" fmla="*/ 160130 h 331889"/>
                <a:gd name="connsiteX81" fmla="*/ 7601 w 235943"/>
                <a:gd name="connsiteY81" fmla="*/ 172512 h 331889"/>
                <a:gd name="connsiteX82" fmla="*/ 5696 w 235943"/>
                <a:gd name="connsiteY82" fmla="*/ 180608 h 331889"/>
                <a:gd name="connsiteX83" fmla="*/ 5696 w 235943"/>
                <a:gd name="connsiteY83" fmla="*/ 180608 h 331889"/>
                <a:gd name="connsiteX84" fmla="*/ 5505 w 235943"/>
                <a:gd name="connsiteY84" fmla="*/ 200801 h 331889"/>
                <a:gd name="connsiteX85" fmla="*/ 5505 w 235943"/>
                <a:gd name="connsiteY85" fmla="*/ 200801 h 331889"/>
                <a:gd name="connsiteX86" fmla="*/ 8744 w 235943"/>
                <a:gd name="connsiteY86" fmla="*/ 214422 h 331889"/>
                <a:gd name="connsiteX87" fmla="*/ 8744 w 235943"/>
                <a:gd name="connsiteY87" fmla="*/ 214422 h 331889"/>
                <a:gd name="connsiteX88" fmla="*/ 10268 w 235943"/>
                <a:gd name="connsiteY88" fmla="*/ 218899 h 331889"/>
                <a:gd name="connsiteX89" fmla="*/ 15697 w 235943"/>
                <a:gd name="connsiteY89" fmla="*/ 234234 h 331889"/>
                <a:gd name="connsiteX90" fmla="*/ 24270 w 235943"/>
                <a:gd name="connsiteY90" fmla="*/ 252522 h 331889"/>
                <a:gd name="connsiteX91" fmla="*/ 26937 w 235943"/>
                <a:gd name="connsiteY91" fmla="*/ 256141 h 331889"/>
                <a:gd name="connsiteX92" fmla="*/ 32461 w 235943"/>
                <a:gd name="connsiteY92" fmla="*/ 264238 h 331889"/>
                <a:gd name="connsiteX93" fmla="*/ 38843 w 235943"/>
                <a:gd name="connsiteY93" fmla="*/ 274239 h 331889"/>
                <a:gd name="connsiteX94" fmla="*/ 49130 w 235943"/>
                <a:gd name="connsiteY94" fmla="*/ 287383 h 331889"/>
                <a:gd name="connsiteX95" fmla="*/ 49130 w 235943"/>
                <a:gd name="connsiteY95" fmla="*/ 287383 h 331889"/>
                <a:gd name="connsiteX96" fmla="*/ 49130 w 235943"/>
                <a:gd name="connsiteY96" fmla="*/ 287383 h 331889"/>
                <a:gd name="connsiteX97" fmla="*/ 52559 w 235943"/>
                <a:gd name="connsiteY97" fmla="*/ 290813 h 331889"/>
                <a:gd name="connsiteX98" fmla="*/ 52559 w 235943"/>
                <a:gd name="connsiteY98" fmla="*/ 290813 h 331889"/>
                <a:gd name="connsiteX99" fmla="*/ 85611 w 235943"/>
                <a:gd name="connsiteY99" fmla="*/ 317864 h 331889"/>
                <a:gd name="connsiteX100" fmla="*/ 89230 w 235943"/>
                <a:gd name="connsiteY100" fmla="*/ 320531 h 331889"/>
                <a:gd name="connsiteX101" fmla="*/ 89230 w 235943"/>
                <a:gd name="connsiteY101" fmla="*/ 320531 h 331889"/>
                <a:gd name="connsiteX102" fmla="*/ 89230 w 235943"/>
                <a:gd name="connsiteY102" fmla="*/ 320531 h 331889"/>
                <a:gd name="connsiteX103" fmla="*/ 98850 w 235943"/>
                <a:gd name="connsiteY103" fmla="*/ 324626 h 331889"/>
                <a:gd name="connsiteX104" fmla="*/ 98850 w 235943"/>
                <a:gd name="connsiteY104" fmla="*/ 324626 h 331889"/>
                <a:gd name="connsiteX105" fmla="*/ 108852 w 235943"/>
                <a:gd name="connsiteY105" fmla="*/ 328150 h 331889"/>
                <a:gd name="connsiteX106" fmla="*/ 123901 w 235943"/>
                <a:gd name="connsiteY106" fmla="*/ 329484 h 331889"/>
                <a:gd name="connsiteX107" fmla="*/ 84658 w 235943"/>
                <a:gd name="connsiteY107" fmla="*/ 92883 h 331889"/>
                <a:gd name="connsiteX108" fmla="*/ 84753 w 235943"/>
                <a:gd name="connsiteY108" fmla="*/ 92788 h 331889"/>
                <a:gd name="connsiteX109" fmla="*/ 84848 w 235943"/>
                <a:gd name="connsiteY109" fmla="*/ 92788 h 331889"/>
                <a:gd name="connsiteX110" fmla="*/ 84848 w 235943"/>
                <a:gd name="connsiteY110" fmla="*/ 93264 h 331889"/>
                <a:gd name="connsiteX111" fmla="*/ 84658 w 235943"/>
                <a:gd name="connsiteY111" fmla="*/ 92883 h 331889"/>
                <a:gd name="connsiteX112" fmla="*/ 132569 w 235943"/>
                <a:gd name="connsiteY112" fmla="*/ 177846 h 331889"/>
                <a:gd name="connsiteX113" fmla="*/ 132569 w 235943"/>
                <a:gd name="connsiteY113" fmla="*/ 177846 h 331889"/>
                <a:gd name="connsiteX114" fmla="*/ 132569 w 235943"/>
                <a:gd name="connsiteY114" fmla="*/ 177846 h 331889"/>
                <a:gd name="connsiteX115" fmla="*/ 132759 w 235943"/>
                <a:gd name="connsiteY115" fmla="*/ 177656 h 331889"/>
                <a:gd name="connsiteX116" fmla="*/ 132759 w 235943"/>
                <a:gd name="connsiteY116" fmla="*/ 177751 h 331889"/>
                <a:gd name="connsiteX117" fmla="*/ 132569 w 235943"/>
                <a:gd name="connsiteY117" fmla="*/ 177846 h 331889"/>
                <a:gd name="connsiteX118" fmla="*/ 120281 w 235943"/>
                <a:gd name="connsiteY118" fmla="*/ 128316 h 331889"/>
                <a:gd name="connsiteX119" fmla="*/ 118567 w 235943"/>
                <a:gd name="connsiteY119" fmla="*/ 129269 h 331889"/>
                <a:gd name="connsiteX120" fmla="*/ 118472 w 235943"/>
                <a:gd name="connsiteY120" fmla="*/ 127459 h 331889"/>
                <a:gd name="connsiteX121" fmla="*/ 120281 w 235943"/>
                <a:gd name="connsiteY121" fmla="*/ 128316 h 331889"/>
                <a:gd name="connsiteX122" fmla="*/ 103518 w 235943"/>
                <a:gd name="connsiteY122" fmla="*/ 164702 h 331889"/>
                <a:gd name="connsiteX123" fmla="*/ 103518 w 235943"/>
                <a:gd name="connsiteY123" fmla="*/ 164702 h 331889"/>
                <a:gd name="connsiteX124" fmla="*/ 103518 w 235943"/>
                <a:gd name="connsiteY124" fmla="*/ 164702 h 331889"/>
                <a:gd name="connsiteX125" fmla="*/ 99612 w 235943"/>
                <a:gd name="connsiteY125" fmla="*/ 200230 h 331889"/>
                <a:gd name="connsiteX126" fmla="*/ 99898 w 235943"/>
                <a:gd name="connsiteY126" fmla="*/ 199563 h 331889"/>
                <a:gd name="connsiteX127" fmla="*/ 99612 w 235943"/>
                <a:gd name="connsiteY127" fmla="*/ 200230 h 331889"/>
                <a:gd name="connsiteX128" fmla="*/ 135903 w 235943"/>
                <a:gd name="connsiteY128" fmla="*/ 191181 h 331889"/>
                <a:gd name="connsiteX129" fmla="*/ 135903 w 235943"/>
                <a:gd name="connsiteY129" fmla="*/ 191181 h 331889"/>
                <a:gd name="connsiteX130" fmla="*/ 135903 w 235943"/>
                <a:gd name="connsiteY130" fmla="*/ 191181 h 331889"/>
                <a:gd name="connsiteX131" fmla="*/ 135903 w 235943"/>
                <a:gd name="connsiteY131" fmla="*/ 191181 h 331889"/>
                <a:gd name="connsiteX132" fmla="*/ 135903 w 235943"/>
                <a:gd name="connsiteY132" fmla="*/ 191181 h 331889"/>
                <a:gd name="connsiteX133" fmla="*/ 135903 w 235943"/>
                <a:gd name="connsiteY133" fmla="*/ 191181 h 331889"/>
                <a:gd name="connsiteX134" fmla="*/ 135903 w 235943"/>
                <a:gd name="connsiteY134" fmla="*/ 191181 h 331889"/>
                <a:gd name="connsiteX135" fmla="*/ 87896 w 235943"/>
                <a:gd name="connsiteY135" fmla="*/ 119267 h 331889"/>
                <a:gd name="connsiteX136" fmla="*/ 87801 w 235943"/>
                <a:gd name="connsiteY136" fmla="*/ 119458 h 331889"/>
                <a:gd name="connsiteX137" fmla="*/ 87706 w 235943"/>
                <a:gd name="connsiteY137" fmla="*/ 119363 h 331889"/>
                <a:gd name="connsiteX138" fmla="*/ 87896 w 235943"/>
                <a:gd name="connsiteY138" fmla="*/ 119267 h 331889"/>
                <a:gd name="connsiteX139" fmla="*/ 102565 w 235943"/>
                <a:gd name="connsiteY139" fmla="*/ 191086 h 331889"/>
                <a:gd name="connsiteX140" fmla="*/ 100946 w 235943"/>
                <a:gd name="connsiteY140" fmla="*/ 191562 h 331889"/>
                <a:gd name="connsiteX141" fmla="*/ 102089 w 235943"/>
                <a:gd name="connsiteY141" fmla="*/ 190514 h 331889"/>
                <a:gd name="connsiteX142" fmla="*/ 102565 w 235943"/>
                <a:gd name="connsiteY142" fmla="*/ 191086 h 331889"/>
                <a:gd name="connsiteX143" fmla="*/ 77610 w 235943"/>
                <a:gd name="connsiteY143" fmla="*/ 195944 h 331889"/>
                <a:gd name="connsiteX144" fmla="*/ 77610 w 235943"/>
                <a:gd name="connsiteY144" fmla="*/ 195944 h 331889"/>
                <a:gd name="connsiteX145" fmla="*/ 77610 w 235943"/>
                <a:gd name="connsiteY145" fmla="*/ 195944 h 331889"/>
                <a:gd name="connsiteX146" fmla="*/ 77610 w 235943"/>
                <a:gd name="connsiteY146" fmla="*/ 195944 h 331889"/>
                <a:gd name="connsiteX147" fmla="*/ 152571 w 235943"/>
                <a:gd name="connsiteY147" fmla="*/ 184514 h 331889"/>
                <a:gd name="connsiteX148" fmla="*/ 153238 w 235943"/>
                <a:gd name="connsiteY148" fmla="*/ 184037 h 331889"/>
                <a:gd name="connsiteX149" fmla="*/ 153143 w 235943"/>
                <a:gd name="connsiteY149" fmla="*/ 184799 h 331889"/>
                <a:gd name="connsiteX150" fmla="*/ 152571 w 235943"/>
                <a:gd name="connsiteY150" fmla="*/ 184514 h 331889"/>
                <a:gd name="connsiteX151" fmla="*/ 77705 w 235943"/>
                <a:gd name="connsiteY151" fmla="*/ 169274 h 331889"/>
                <a:gd name="connsiteX152" fmla="*/ 77705 w 235943"/>
                <a:gd name="connsiteY152" fmla="*/ 169274 h 331889"/>
                <a:gd name="connsiteX153" fmla="*/ 77705 w 235943"/>
                <a:gd name="connsiteY153" fmla="*/ 169274 h 331889"/>
                <a:gd name="connsiteX154" fmla="*/ 77705 w 235943"/>
                <a:gd name="connsiteY154" fmla="*/ 169274 h 331889"/>
                <a:gd name="connsiteX155" fmla="*/ 159620 w 235943"/>
                <a:gd name="connsiteY155" fmla="*/ 97931 h 331889"/>
                <a:gd name="connsiteX156" fmla="*/ 159810 w 235943"/>
                <a:gd name="connsiteY156" fmla="*/ 98122 h 331889"/>
                <a:gd name="connsiteX157" fmla="*/ 159524 w 235943"/>
                <a:gd name="connsiteY157" fmla="*/ 98122 h 331889"/>
                <a:gd name="connsiteX158" fmla="*/ 159524 w 235943"/>
                <a:gd name="connsiteY158" fmla="*/ 98122 h 331889"/>
                <a:gd name="connsiteX159" fmla="*/ 159524 w 235943"/>
                <a:gd name="connsiteY159" fmla="*/ 98122 h 331889"/>
                <a:gd name="connsiteX160" fmla="*/ 159620 w 235943"/>
                <a:gd name="connsiteY160" fmla="*/ 97931 h 331889"/>
                <a:gd name="connsiteX161" fmla="*/ 26175 w 235943"/>
                <a:gd name="connsiteY161" fmla="*/ 124220 h 331889"/>
                <a:gd name="connsiteX162" fmla="*/ 26175 w 235943"/>
                <a:gd name="connsiteY162" fmla="*/ 124220 h 331889"/>
                <a:gd name="connsiteX163" fmla="*/ 26175 w 235943"/>
                <a:gd name="connsiteY163" fmla="*/ 124411 h 331889"/>
                <a:gd name="connsiteX164" fmla="*/ 26175 w 235943"/>
                <a:gd name="connsiteY164" fmla="*/ 124220 h 331889"/>
                <a:gd name="connsiteX165" fmla="*/ 69704 w 235943"/>
                <a:gd name="connsiteY165" fmla="*/ 127459 h 331889"/>
                <a:gd name="connsiteX166" fmla="*/ 69418 w 235943"/>
                <a:gd name="connsiteY166" fmla="*/ 127649 h 331889"/>
                <a:gd name="connsiteX167" fmla="*/ 69418 w 235943"/>
                <a:gd name="connsiteY167" fmla="*/ 127649 h 331889"/>
                <a:gd name="connsiteX168" fmla="*/ 69418 w 235943"/>
                <a:gd name="connsiteY168" fmla="*/ 127649 h 331889"/>
                <a:gd name="connsiteX169" fmla="*/ 69323 w 235943"/>
                <a:gd name="connsiteY169" fmla="*/ 127268 h 331889"/>
                <a:gd name="connsiteX170" fmla="*/ 69704 w 235943"/>
                <a:gd name="connsiteY170" fmla="*/ 127459 h 331889"/>
                <a:gd name="connsiteX171" fmla="*/ 67227 w 235943"/>
                <a:gd name="connsiteY171" fmla="*/ 166607 h 331889"/>
                <a:gd name="connsiteX172" fmla="*/ 67704 w 235943"/>
                <a:gd name="connsiteY172" fmla="*/ 165940 h 331889"/>
                <a:gd name="connsiteX173" fmla="*/ 68465 w 235943"/>
                <a:gd name="connsiteY173" fmla="*/ 168512 h 331889"/>
                <a:gd name="connsiteX174" fmla="*/ 67227 w 235943"/>
                <a:gd name="connsiteY174" fmla="*/ 166607 h 331889"/>
                <a:gd name="connsiteX175" fmla="*/ 62941 w 235943"/>
                <a:gd name="connsiteY175" fmla="*/ 49735 h 331889"/>
                <a:gd name="connsiteX176" fmla="*/ 63036 w 235943"/>
                <a:gd name="connsiteY176" fmla="*/ 49068 h 331889"/>
                <a:gd name="connsiteX177" fmla="*/ 63131 w 235943"/>
                <a:gd name="connsiteY177" fmla="*/ 49068 h 331889"/>
                <a:gd name="connsiteX178" fmla="*/ 62941 w 235943"/>
                <a:gd name="connsiteY178" fmla="*/ 49735 h 331889"/>
                <a:gd name="connsiteX179" fmla="*/ 198387 w 235943"/>
                <a:gd name="connsiteY179" fmla="*/ 156986 h 331889"/>
                <a:gd name="connsiteX180" fmla="*/ 198482 w 235943"/>
                <a:gd name="connsiteY180" fmla="*/ 157082 h 331889"/>
                <a:gd name="connsiteX181" fmla="*/ 197339 w 235943"/>
                <a:gd name="connsiteY181" fmla="*/ 157939 h 331889"/>
                <a:gd name="connsiteX182" fmla="*/ 198387 w 235943"/>
                <a:gd name="connsiteY182" fmla="*/ 156986 h 331889"/>
                <a:gd name="connsiteX183" fmla="*/ 57607 w 235943"/>
                <a:gd name="connsiteY183" fmla="*/ 189276 h 331889"/>
                <a:gd name="connsiteX184" fmla="*/ 57607 w 235943"/>
                <a:gd name="connsiteY184" fmla="*/ 189276 h 331889"/>
                <a:gd name="connsiteX185" fmla="*/ 57607 w 235943"/>
                <a:gd name="connsiteY185" fmla="*/ 190038 h 331889"/>
                <a:gd name="connsiteX186" fmla="*/ 57321 w 235943"/>
                <a:gd name="connsiteY186" fmla="*/ 189657 h 331889"/>
                <a:gd name="connsiteX187" fmla="*/ 57607 w 235943"/>
                <a:gd name="connsiteY187" fmla="*/ 189276 h 331889"/>
                <a:gd name="connsiteX188" fmla="*/ 107423 w 235943"/>
                <a:gd name="connsiteY188" fmla="*/ 242616 h 331889"/>
                <a:gd name="connsiteX189" fmla="*/ 107423 w 235943"/>
                <a:gd name="connsiteY189" fmla="*/ 242616 h 331889"/>
                <a:gd name="connsiteX190" fmla="*/ 107423 w 235943"/>
                <a:gd name="connsiteY190" fmla="*/ 242616 h 331889"/>
                <a:gd name="connsiteX191" fmla="*/ 107423 w 235943"/>
                <a:gd name="connsiteY191" fmla="*/ 242616 h 331889"/>
                <a:gd name="connsiteX192" fmla="*/ 107328 w 235943"/>
                <a:gd name="connsiteY192" fmla="*/ 242807 h 331889"/>
                <a:gd name="connsiteX193" fmla="*/ 107232 w 235943"/>
                <a:gd name="connsiteY193" fmla="*/ 242616 h 331889"/>
                <a:gd name="connsiteX194" fmla="*/ 107423 w 235943"/>
                <a:gd name="connsiteY194" fmla="*/ 242616 h 331889"/>
                <a:gd name="connsiteX195" fmla="*/ 167145 w 235943"/>
                <a:gd name="connsiteY195" fmla="*/ 292717 h 331889"/>
                <a:gd name="connsiteX196" fmla="*/ 167145 w 235943"/>
                <a:gd name="connsiteY196" fmla="*/ 292717 h 331889"/>
                <a:gd name="connsiteX197" fmla="*/ 167145 w 235943"/>
                <a:gd name="connsiteY197" fmla="*/ 292717 h 331889"/>
                <a:gd name="connsiteX198" fmla="*/ 167145 w 235943"/>
                <a:gd name="connsiteY198" fmla="*/ 292717 h 331889"/>
                <a:gd name="connsiteX199" fmla="*/ 167145 w 235943"/>
                <a:gd name="connsiteY199" fmla="*/ 292717 h 331889"/>
                <a:gd name="connsiteX200" fmla="*/ 167145 w 235943"/>
                <a:gd name="connsiteY200" fmla="*/ 292717 h 331889"/>
                <a:gd name="connsiteX201" fmla="*/ 167335 w 235943"/>
                <a:gd name="connsiteY201" fmla="*/ 293003 h 331889"/>
                <a:gd name="connsiteX202" fmla="*/ 167049 w 235943"/>
                <a:gd name="connsiteY202" fmla="*/ 293003 h 331889"/>
                <a:gd name="connsiteX203" fmla="*/ 167145 w 235943"/>
                <a:gd name="connsiteY203" fmla="*/ 292717 h 331889"/>
                <a:gd name="connsiteX204" fmla="*/ 214103 w 235943"/>
                <a:gd name="connsiteY204" fmla="*/ 183085 h 331889"/>
                <a:gd name="connsiteX205" fmla="*/ 214103 w 235943"/>
                <a:gd name="connsiteY205" fmla="*/ 183085 h 331889"/>
                <a:gd name="connsiteX206" fmla="*/ 214293 w 235943"/>
                <a:gd name="connsiteY206" fmla="*/ 182990 h 331889"/>
                <a:gd name="connsiteX207" fmla="*/ 214293 w 235943"/>
                <a:gd name="connsiteY207" fmla="*/ 183180 h 331889"/>
                <a:gd name="connsiteX208" fmla="*/ 214103 w 235943"/>
                <a:gd name="connsiteY208" fmla="*/ 183085 h 331889"/>
                <a:gd name="connsiteX209" fmla="*/ 161334 w 235943"/>
                <a:gd name="connsiteY209" fmla="*/ 56307 h 331889"/>
                <a:gd name="connsiteX210" fmla="*/ 161334 w 235943"/>
                <a:gd name="connsiteY210" fmla="*/ 56307 h 331889"/>
                <a:gd name="connsiteX211" fmla="*/ 161334 w 235943"/>
                <a:gd name="connsiteY211" fmla="*/ 56307 h 331889"/>
                <a:gd name="connsiteX212" fmla="*/ 161334 w 235943"/>
                <a:gd name="connsiteY212" fmla="*/ 56307 h 331889"/>
                <a:gd name="connsiteX213" fmla="*/ 34747 w 235943"/>
                <a:gd name="connsiteY213" fmla="*/ 66023 h 331889"/>
                <a:gd name="connsiteX214" fmla="*/ 34842 w 235943"/>
                <a:gd name="connsiteY214" fmla="*/ 66213 h 331889"/>
                <a:gd name="connsiteX215" fmla="*/ 34556 w 235943"/>
                <a:gd name="connsiteY215" fmla="*/ 66118 h 331889"/>
                <a:gd name="connsiteX216" fmla="*/ 34747 w 235943"/>
                <a:gd name="connsiteY216" fmla="*/ 66023 h 331889"/>
                <a:gd name="connsiteX217" fmla="*/ 204006 w 235943"/>
                <a:gd name="connsiteY217" fmla="*/ 262904 h 331889"/>
                <a:gd name="connsiteX218" fmla="*/ 204006 w 235943"/>
                <a:gd name="connsiteY218" fmla="*/ 262904 h 331889"/>
                <a:gd name="connsiteX219" fmla="*/ 203816 w 235943"/>
                <a:gd name="connsiteY219" fmla="*/ 262904 h 331889"/>
                <a:gd name="connsiteX220" fmla="*/ 203816 w 235943"/>
                <a:gd name="connsiteY220" fmla="*/ 262809 h 331889"/>
                <a:gd name="connsiteX221" fmla="*/ 204006 w 235943"/>
                <a:gd name="connsiteY221" fmla="*/ 262904 h 331889"/>
                <a:gd name="connsiteX222" fmla="*/ 210769 w 235943"/>
                <a:gd name="connsiteY222" fmla="*/ 202992 h 331889"/>
                <a:gd name="connsiteX223" fmla="*/ 210769 w 235943"/>
                <a:gd name="connsiteY223" fmla="*/ 202992 h 331889"/>
                <a:gd name="connsiteX224" fmla="*/ 210769 w 235943"/>
                <a:gd name="connsiteY224" fmla="*/ 202992 h 331889"/>
                <a:gd name="connsiteX225" fmla="*/ 210769 w 235943"/>
                <a:gd name="connsiteY225" fmla="*/ 202992 h 331889"/>
                <a:gd name="connsiteX226" fmla="*/ 211055 w 235943"/>
                <a:gd name="connsiteY226" fmla="*/ 202706 h 331889"/>
                <a:gd name="connsiteX227" fmla="*/ 210960 w 235943"/>
                <a:gd name="connsiteY227" fmla="*/ 203087 h 331889"/>
                <a:gd name="connsiteX228" fmla="*/ 210769 w 235943"/>
                <a:gd name="connsiteY228" fmla="*/ 202992 h 331889"/>
                <a:gd name="connsiteX229" fmla="*/ 223056 w 235943"/>
                <a:gd name="connsiteY229" fmla="*/ 173465 h 331889"/>
                <a:gd name="connsiteX230" fmla="*/ 223818 w 235943"/>
                <a:gd name="connsiteY230" fmla="*/ 176036 h 331889"/>
                <a:gd name="connsiteX231" fmla="*/ 223056 w 235943"/>
                <a:gd name="connsiteY231" fmla="*/ 173465 h 331889"/>
                <a:gd name="connsiteX232" fmla="*/ 136188 w 235943"/>
                <a:gd name="connsiteY232" fmla="*/ 14969 h 331889"/>
                <a:gd name="connsiteX233" fmla="*/ 136379 w 235943"/>
                <a:gd name="connsiteY233" fmla="*/ 14778 h 331889"/>
                <a:gd name="connsiteX234" fmla="*/ 136474 w 235943"/>
                <a:gd name="connsiteY234" fmla="*/ 14778 h 331889"/>
                <a:gd name="connsiteX235" fmla="*/ 136664 w 235943"/>
                <a:gd name="connsiteY235" fmla="*/ 14969 h 331889"/>
                <a:gd name="connsiteX236" fmla="*/ 136188 w 235943"/>
                <a:gd name="connsiteY236" fmla="*/ 14969 h 331889"/>
                <a:gd name="connsiteX237" fmla="*/ 113328 w 235943"/>
                <a:gd name="connsiteY237" fmla="*/ 11635 h 331889"/>
                <a:gd name="connsiteX238" fmla="*/ 113138 w 235943"/>
                <a:gd name="connsiteY238" fmla="*/ 11349 h 331889"/>
                <a:gd name="connsiteX239" fmla="*/ 113519 w 235943"/>
                <a:gd name="connsiteY239" fmla="*/ 11349 h 331889"/>
                <a:gd name="connsiteX240" fmla="*/ 113328 w 235943"/>
                <a:gd name="connsiteY240" fmla="*/ 11635 h 331889"/>
                <a:gd name="connsiteX241" fmla="*/ 35890 w 235943"/>
                <a:gd name="connsiteY241" fmla="*/ 53831 h 331889"/>
                <a:gd name="connsiteX242" fmla="*/ 36366 w 235943"/>
                <a:gd name="connsiteY242" fmla="*/ 54307 h 331889"/>
                <a:gd name="connsiteX243" fmla="*/ 36271 w 235943"/>
                <a:gd name="connsiteY243" fmla="*/ 54402 h 331889"/>
                <a:gd name="connsiteX244" fmla="*/ 35795 w 235943"/>
                <a:gd name="connsiteY244" fmla="*/ 53831 h 331889"/>
                <a:gd name="connsiteX245" fmla="*/ 35890 w 235943"/>
                <a:gd name="connsiteY245" fmla="*/ 53831 h 331889"/>
                <a:gd name="connsiteX246" fmla="*/ 15983 w 235943"/>
                <a:gd name="connsiteY246" fmla="*/ 207374 h 331889"/>
                <a:gd name="connsiteX247" fmla="*/ 15697 w 235943"/>
                <a:gd name="connsiteY247" fmla="*/ 207659 h 331889"/>
                <a:gd name="connsiteX248" fmla="*/ 14745 w 235943"/>
                <a:gd name="connsiteY248" fmla="*/ 206326 h 331889"/>
                <a:gd name="connsiteX249" fmla="*/ 15983 w 235943"/>
                <a:gd name="connsiteY249" fmla="*/ 207374 h 331889"/>
                <a:gd name="connsiteX250" fmla="*/ 97136 w 235943"/>
                <a:gd name="connsiteY250" fmla="*/ 319102 h 331889"/>
                <a:gd name="connsiteX251" fmla="*/ 97136 w 235943"/>
                <a:gd name="connsiteY251" fmla="*/ 319102 h 331889"/>
                <a:gd name="connsiteX252" fmla="*/ 97136 w 235943"/>
                <a:gd name="connsiteY252" fmla="*/ 319102 h 331889"/>
                <a:gd name="connsiteX253" fmla="*/ 97136 w 235943"/>
                <a:gd name="connsiteY253" fmla="*/ 319102 h 331889"/>
                <a:gd name="connsiteX254" fmla="*/ 222294 w 235943"/>
                <a:gd name="connsiteY254" fmla="*/ 224614 h 331889"/>
                <a:gd name="connsiteX255" fmla="*/ 222294 w 235943"/>
                <a:gd name="connsiteY255" fmla="*/ 224614 h 331889"/>
                <a:gd name="connsiteX256" fmla="*/ 222294 w 235943"/>
                <a:gd name="connsiteY256" fmla="*/ 224614 h 331889"/>
                <a:gd name="connsiteX257" fmla="*/ 222294 w 235943"/>
                <a:gd name="connsiteY257" fmla="*/ 224614 h 331889"/>
                <a:gd name="connsiteX258" fmla="*/ 203339 w 235943"/>
                <a:gd name="connsiteY258" fmla="*/ 67928 h 331889"/>
                <a:gd name="connsiteX259" fmla="*/ 202768 w 235943"/>
                <a:gd name="connsiteY259" fmla="*/ 68118 h 331889"/>
                <a:gd name="connsiteX260" fmla="*/ 202768 w 235943"/>
                <a:gd name="connsiteY260" fmla="*/ 68023 h 331889"/>
                <a:gd name="connsiteX261" fmla="*/ 203339 w 235943"/>
                <a:gd name="connsiteY261" fmla="*/ 67928 h 331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235943" h="331889">
                  <a:moveTo>
                    <a:pt x="123901" y="329484"/>
                  </a:moveTo>
                  <a:cubicBezTo>
                    <a:pt x="126949" y="332913"/>
                    <a:pt x="130283" y="332341"/>
                    <a:pt x="133616" y="329865"/>
                  </a:cubicBezTo>
                  <a:lnTo>
                    <a:pt x="133616" y="329865"/>
                  </a:lnTo>
                  <a:cubicBezTo>
                    <a:pt x="140379" y="334913"/>
                    <a:pt x="145808" y="326627"/>
                    <a:pt x="152286" y="327960"/>
                  </a:cubicBezTo>
                  <a:cubicBezTo>
                    <a:pt x="156381" y="328913"/>
                    <a:pt x="159620" y="327770"/>
                    <a:pt x="161906" y="324150"/>
                  </a:cubicBezTo>
                  <a:lnTo>
                    <a:pt x="161906" y="324150"/>
                  </a:lnTo>
                  <a:lnTo>
                    <a:pt x="161906" y="324150"/>
                  </a:lnTo>
                  <a:cubicBezTo>
                    <a:pt x="170764" y="323102"/>
                    <a:pt x="176670" y="317387"/>
                    <a:pt x="182194" y="311196"/>
                  </a:cubicBezTo>
                  <a:cubicBezTo>
                    <a:pt x="191433" y="303100"/>
                    <a:pt x="199529" y="294146"/>
                    <a:pt x="204578" y="282812"/>
                  </a:cubicBezTo>
                  <a:cubicBezTo>
                    <a:pt x="207149" y="279859"/>
                    <a:pt x="209531" y="276811"/>
                    <a:pt x="210388" y="272810"/>
                  </a:cubicBezTo>
                  <a:cubicBezTo>
                    <a:pt x="213627" y="265381"/>
                    <a:pt x="220199" y="259094"/>
                    <a:pt x="218008" y="249855"/>
                  </a:cubicBezTo>
                  <a:cubicBezTo>
                    <a:pt x="218008" y="249855"/>
                    <a:pt x="218008" y="249855"/>
                    <a:pt x="218008" y="249855"/>
                  </a:cubicBezTo>
                  <a:cubicBezTo>
                    <a:pt x="218484" y="249283"/>
                    <a:pt x="218770" y="248617"/>
                    <a:pt x="219056" y="247950"/>
                  </a:cubicBezTo>
                  <a:cubicBezTo>
                    <a:pt x="223628" y="239092"/>
                    <a:pt x="225438" y="229376"/>
                    <a:pt x="227152" y="219756"/>
                  </a:cubicBezTo>
                  <a:lnTo>
                    <a:pt x="227152" y="219756"/>
                  </a:lnTo>
                  <a:lnTo>
                    <a:pt x="227152" y="219756"/>
                  </a:lnTo>
                  <a:cubicBezTo>
                    <a:pt x="228390" y="214232"/>
                    <a:pt x="229533" y="208707"/>
                    <a:pt x="230771" y="203182"/>
                  </a:cubicBezTo>
                  <a:cubicBezTo>
                    <a:pt x="230390" y="203182"/>
                    <a:pt x="230105" y="203182"/>
                    <a:pt x="229724" y="203182"/>
                  </a:cubicBezTo>
                  <a:cubicBezTo>
                    <a:pt x="229819" y="203087"/>
                    <a:pt x="229914" y="202992"/>
                    <a:pt x="230010" y="202897"/>
                  </a:cubicBezTo>
                  <a:cubicBezTo>
                    <a:pt x="230010" y="202897"/>
                    <a:pt x="230771" y="203182"/>
                    <a:pt x="230771" y="203182"/>
                  </a:cubicBezTo>
                  <a:cubicBezTo>
                    <a:pt x="230867" y="202135"/>
                    <a:pt x="231057" y="201087"/>
                    <a:pt x="231153" y="199944"/>
                  </a:cubicBezTo>
                  <a:lnTo>
                    <a:pt x="231153" y="199944"/>
                  </a:lnTo>
                  <a:cubicBezTo>
                    <a:pt x="232772" y="197277"/>
                    <a:pt x="233534" y="194515"/>
                    <a:pt x="232391" y="191467"/>
                  </a:cubicBezTo>
                  <a:lnTo>
                    <a:pt x="232391" y="191467"/>
                  </a:lnTo>
                  <a:lnTo>
                    <a:pt x="232391" y="191467"/>
                  </a:lnTo>
                  <a:cubicBezTo>
                    <a:pt x="233343" y="188324"/>
                    <a:pt x="235534" y="185180"/>
                    <a:pt x="232867" y="181751"/>
                  </a:cubicBezTo>
                  <a:lnTo>
                    <a:pt x="232867" y="181751"/>
                  </a:lnTo>
                  <a:cubicBezTo>
                    <a:pt x="236010" y="178037"/>
                    <a:pt x="235058" y="173560"/>
                    <a:pt x="235058" y="169178"/>
                  </a:cubicBezTo>
                  <a:cubicBezTo>
                    <a:pt x="235058" y="169178"/>
                    <a:pt x="235058" y="169178"/>
                    <a:pt x="235058" y="169178"/>
                  </a:cubicBezTo>
                  <a:cubicBezTo>
                    <a:pt x="235058" y="166321"/>
                    <a:pt x="235058" y="163368"/>
                    <a:pt x="235058" y="160511"/>
                  </a:cubicBezTo>
                  <a:cubicBezTo>
                    <a:pt x="237058" y="154605"/>
                    <a:pt x="235058" y="148604"/>
                    <a:pt x="234963" y="142699"/>
                  </a:cubicBezTo>
                  <a:lnTo>
                    <a:pt x="234296" y="143270"/>
                  </a:lnTo>
                  <a:lnTo>
                    <a:pt x="234296" y="143270"/>
                  </a:lnTo>
                  <a:lnTo>
                    <a:pt x="234296" y="143270"/>
                  </a:lnTo>
                  <a:cubicBezTo>
                    <a:pt x="234201" y="143175"/>
                    <a:pt x="234201" y="143080"/>
                    <a:pt x="234105" y="142985"/>
                  </a:cubicBezTo>
                  <a:cubicBezTo>
                    <a:pt x="234391" y="142889"/>
                    <a:pt x="234677" y="142794"/>
                    <a:pt x="234867" y="142699"/>
                  </a:cubicBezTo>
                  <a:cubicBezTo>
                    <a:pt x="236582" y="135555"/>
                    <a:pt x="233724" y="129364"/>
                    <a:pt x="231248" y="122982"/>
                  </a:cubicBezTo>
                  <a:cubicBezTo>
                    <a:pt x="234867" y="118505"/>
                    <a:pt x="230962" y="116315"/>
                    <a:pt x="228486" y="113648"/>
                  </a:cubicBezTo>
                  <a:cubicBezTo>
                    <a:pt x="228486" y="113648"/>
                    <a:pt x="228486" y="113648"/>
                    <a:pt x="228486" y="113648"/>
                  </a:cubicBezTo>
                  <a:cubicBezTo>
                    <a:pt x="230105" y="103456"/>
                    <a:pt x="226580" y="94598"/>
                    <a:pt x="221723" y="86025"/>
                  </a:cubicBezTo>
                  <a:lnTo>
                    <a:pt x="221723" y="86025"/>
                  </a:lnTo>
                  <a:cubicBezTo>
                    <a:pt x="220675" y="81929"/>
                    <a:pt x="218865" y="78119"/>
                    <a:pt x="216103" y="74881"/>
                  </a:cubicBezTo>
                  <a:cubicBezTo>
                    <a:pt x="215913" y="74214"/>
                    <a:pt x="215627" y="73738"/>
                    <a:pt x="215055" y="73262"/>
                  </a:cubicBezTo>
                  <a:lnTo>
                    <a:pt x="215055" y="73262"/>
                  </a:lnTo>
                  <a:cubicBezTo>
                    <a:pt x="211912" y="65641"/>
                    <a:pt x="207435" y="58879"/>
                    <a:pt x="201149" y="53449"/>
                  </a:cubicBezTo>
                  <a:cubicBezTo>
                    <a:pt x="199434" y="51735"/>
                    <a:pt x="197815" y="50116"/>
                    <a:pt x="196101" y="48401"/>
                  </a:cubicBezTo>
                  <a:lnTo>
                    <a:pt x="196101" y="48401"/>
                  </a:lnTo>
                  <a:lnTo>
                    <a:pt x="196101" y="48401"/>
                  </a:lnTo>
                  <a:cubicBezTo>
                    <a:pt x="194957" y="47258"/>
                    <a:pt x="193910" y="46115"/>
                    <a:pt x="192767" y="44972"/>
                  </a:cubicBezTo>
                  <a:cubicBezTo>
                    <a:pt x="187242" y="39543"/>
                    <a:pt x="181718" y="34019"/>
                    <a:pt x="176193" y="28589"/>
                  </a:cubicBezTo>
                  <a:cubicBezTo>
                    <a:pt x="176193" y="28589"/>
                    <a:pt x="176193" y="28589"/>
                    <a:pt x="176193" y="28589"/>
                  </a:cubicBezTo>
                  <a:lnTo>
                    <a:pt x="176193" y="28589"/>
                  </a:lnTo>
                  <a:cubicBezTo>
                    <a:pt x="171050" y="23065"/>
                    <a:pt x="164954" y="18969"/>
                    <a:pt x="158096" y="15921"/>
                  </a:cubicBezTo>
                  <a:cubicBezTo>
                    <a:pt x="154857" y="12397"/>
                    <a:pt x="150571" y="10397"/>
                    <a:pt x="146285" y="8491"/>
                  </a:cubicBezTo>
                  <a:cubicBezTo>
                    <a:pt x="146285" y="8491"/>
                    <a:pt x="146285" y="8491"/>
                    <a:pt x="146285" y="8491"/>
                  </a:cubicBezTo>
                  <a:cubicBezTo>
                    <a:pt x="146285" y="8491"/>
                    <a:pt x="146285" y="8491"/>
                    <a:pt x="146285" y="8491"/>
                  </a:cubicBezTo>
                  <a:cubicBezTo>
                    <a:pt x="140665" y="5348"/>
                    <a:pt x="134664" y="3157"/>
                    <a:pt x="128187" y="2396"/>
                  </a:cubicBezTo>
                  <a:cubicBezTo>
                    <a:pt x="122282" y="-176"/>
                    <a:pt x="116186" y="-557"/>
                    <a:pt x="109899" y="681"/>
                  </a:cubicBezTo>
                  <a:lnTo>
                    <a:pt x="109899" y="681"/>
                  </a:lnTo>
                  <a:cubicBezTo>
                    <a:pt x="105422" y="-81"/>
                    <a:pt x="100946" y="205"/>
                    <a:pt x="96469" y="1443"/>
                  </a:cubicBezTo>
                  <a:cubicBezTo>
                    <a:pt x="94469" y="872"/>
                    <a:pt x="92945" y="1633"/>
                    <a:pt x="91421" y="2872"/>
                  </a:cubicBezTo>
                  <a:lnTo>
                    <a:pt x="91421" y="2872"/>
                  </a:lnTo>
                  <a:cubicBezTo>
                    <a:pt x="85325" y="3253"/>
                    <a:pt x="80181" y="6396"/>
                    <a:pt x="74943" y="9063"/>
                  </a:cubicBezTo>
                  <a:lnTo>
                    <a:pt x="74943" y="9063"/>
                  </a:lnTo>
                  <a:cubicBezTo>
                    <a:pt x="67418" y="11063"/>
                    <a:pt x="61322" y="15635"/>
                    <a:pt x="55035" y="19826"/>
                  </a:cubicBezTo>
                  <a:lnTo>
                    <a:pt x="55035" y="19826"/>
                  </a:lnTo>
                  <a:cubicBezTo>
                    <a:pt x="53892" y="19731"/>
                    <a:pt x="52654" y="19636"/>
                    <a:pt x="51511" y="19636"/>
                  </a:cubicBezTo>
                  <a:cubicBezTo>
                    <a:pt x="47606" y="23541"/>
                    <a:pt x="43701" y="27351"/>
                    <a:pt x="39795" y="31256"/>
                  </a:cubicBezTo>
                  <a:cubicBezTo>
                    <a:pt x="38081" y="32875"/>
                    <a:pt x="36462" y="34590"/>
                    <a:pt x="34747" y="36209"/>
                  </a:cubicBezTo>
                  <a:cubicBezTo>
                    <a:pt x="34176" y="36781"/>
                    <a:pt x="33604" y="37352"/>
                    <a:pt x="33032" y="37829"/>
                  </a:cubicBezTo>
                  <a:cubicBezTo>
                    <a:pt x="32366" y="44972"/>
                    <a:pt x="25317" y="49068"/>
                    <a:pt x="24174" y="55926"/>
                  </a:cubicBezTo>
                  <a:lnTo>
                    <a:pt x="24174" y="55926"/>
                  </a:lnTo>
                  <a:cubicBezTo>
                    <a:pt x="20079" y="62213"/>
                    <a:pt x="16268" y="68594"/>
                    <a:pt x="14649" y="76024"/>
                  </a:cubicBezTo>
                  <a:cubicBezTo>
                    <a:pt x="10934" y="83453"/>
                    <a:pt x="7601" y="90978"/>
                    <a:pt x="7220" y="99455"/>
                  </a:cubicBezTo>
                  <a:lnTo>
                    <a:pt x="7220" y="99455"/>
                  </a:lnTo>
                  <a:cubicBezTo>
                    <a:pt x="6077" y="102694"/>
                    <a:pt x="3600" y="105551"/>
                    <a:pt x="4362" y="109361"/>
                  </a:cubicBezTo>
                  <a:cubicBezTo>
                    <a:pt x="3696" y="114314"/>
                    <a:pt x="3029" y="119363"/>
                    <a:pt x="2267" y="124315"/>
                  </a:cubicBezTo>
                  <a:cubicBezTo>
                    <a:pt x="1886" y="127078"/>
                    <a:pt x="1505" y="129840"/>
                    <a:pt x="1124" y="132602"/>
                  </a:cubicBezTo>
                  <a:lnTo>
                    <a:pt x="1124" y="132602"/>
                  </a:lnTo>
                  <a:lnTo>
                    <a:pt x="1124" y="132602"/>
                  </a:lnTo>
                  <a:cubicBezTo>
                    <a:pt x="838" y="141746"/>
                    <a:pt x="933" y="150986"/>
                    <a:pt x="76" y="160130"/>
                  </a:cubicBezTo>
                  <a:cubicBezTo>
                    <a:pt x="-496" y="166607"/>
                    <a:pt x="2171" y="170131"/>
                    <a:pt x="7601" y="172512"/>
                  </a:cubicBezTo>
                  <a:cubicBezTo>
                    <a:pt x="6934" y="175179"/>
                    <a:pt x="6362" y="177941"/>
                    <a:pt x="5696" y="180608"/>
                  </a:cubicBezTo>
                  <a:lnTo>
                    <a:pt x="5696" y="180608"/>
                  </a:lnTo>
                  <a:cubicBezTo>
                    <a:pt x="647" y="187276"/>
                    <a:pt x="5600" y="194039"/>
                    <a:pt x="5505" y="200801"/>
                  </a:cubicBezTo>
                  <a:cubicBezTo>
                    <a:pt x="5505" y="200801"/>
                    <a:pt x="5505" y="200801"/>
                    <a:pt x="5505" y="200801"/>
                  </a:cubicBezTo>
                  <a:cubicBezTo>
                    <a:pt x="5981" y="205469"/>
                    <a:pt x="6267" y="210231"/>
                    <a:pt x="8744" y="214422"/>
                  </a:cubicBezTo>
                  <a:lnTo>
                    <a:pt x="8744" y="214422"/>
                  </a:lnTo>
                  <a:cubicBezTo>
                    <a:pt x="9220" y="215946"/>
                    <a:pt x="9792" y="217375"/>
                    <a:pt x="10268" y="218899"/>
                  </a:cubicBezTo>
                  <a:cubicBezTo>
                    <a:pt x="10649" y="224519"/>
                    <a:pt x="12744" y="229472"/>
                    <a:pt x="15697" y="234234"/>
                  </a:cubicBezTo>
                  <a:cubicBezTo>
                    <a:pt x="17030" y="241092"/>
                    <a:pt x="20650" y="246712"/>
                    <a:pt x="24270" y="252522"/>
                  </a:cubicBezTo>
                  <a:cubicBezTo>
                    <a:pt x="25127" y="253760"/>
                    <a:pt x="26079" y="254999"/>
                    <a:pt x="26937" y="256141"/>
                  </a:cubicBezTo>
                  <a:cubicBezTo>
                    <a:pt x="27222" y="259952"/>
                    <a:pt x="29699" y="262142"/>
                    <a:pt x="32461" y="264238"/>
                  </a:cubicBezTo>
                  <a:cubicBezTo>
                    <a:pt x="33223" y="268429"/>
                    <a:pt x="35604" y="271572"/>
                    <a:pt x="38843" y="274239"/>
                  </a:cubicBezTo>
                  <a:cubicBezTo>
                    <a:pt x="39986" y="280335"/>
                    <a:pt x="45224" y="283288"/>
                    <a:pt x="49130" y="287383"/>
                  </a:cubicBezTo>
                  <a:cubicBezTo>
                    <a:pt x="49130" y="287383"/>
                    <a:pt x="49130" y="287383"/>
                    <a:pt x="49130" y="287383"/>
                  </a:cubicBezTo>
                  <a:lnTo>
                    <a:pt x="49130" y="287383"/>
                  </a:lnTo>
                  <a:cubicBezTo>
                    <a:pt x="50273" y="288527"/>
                    <a:pt x="51416" y="289670"/>
                    <a:pt x="52559" y="290813"/>
                  </a:cubicBezTo>
                  <a:lnTo>
                    <a:pt x="52559" y="290813"/>
                  </a:lnTo>
                  <a:cubicBezTo>
                    <a:pt x="62084" y="301671"/>
                    <a:pt x="72180" y="311672"/>
                    <a:pt x="85611" y="317864"/>
                  </a:cubicBezTo>
                  <a:cubicBezTo>
                    <a:pt x="86849" y="318721"/>
                    <a:pt x="87992" y="319673"/>
                    <a:pt x="89230" y="320531"/>
                  </a:cubicBezTo>
                  <a:lnTo>
                    <a:pt x="89230" y="320531"/>
                  </a:lnTo>
                  <a:lnTo>
                    <a:pt x="89230" y="320531"/>
                  </a:lnTo>
                  <a:cubicBezTo>
                    <a:pt x="92469" y="321864"/>
                    <a:pt x="95612" y="323293"/>
                    <a:pt x="98850" y="324626"/>
                  </a:cubicBezTo>
                  <a:cubicBezTo>
                    <a:pt x="98850" y="324626"/>
                    <a:pt x="98850" y="324626"/>
                    <a:pt x="98850" y="324626"/>
                  </a:cubicBezTo>
                  <a:cubicBezTo>
                    <a:pt x="101803" y="327007"/>
                    <a:pt x="105041" y="328246"/>
                    <a:pt x="108852" y="328150"/>
                  </a:cubicBezTo>
                  <a:cubicBezTo>
                    <a:pt x="113709" y="329960"/>
                    <a:pt x="118472" y="333008"/>
                    <a:pt x="123901" y="329484"/>
                  </a:cubicBezTo>
                  <a:close/>
                  <a:moveTo>
                    <a:pt x="84658" y="92883"/>
                  </a:moveTo>
                  <a:cubicBezTo>
                    <a:pt x="84658" y="92788"/>
                    <a:pt x="84658" y="92788"/>
                    <a:pt x="84753" y="92788"/>
                  </a:cubicBezTo>
                  <a:cubicBezTo>
                    <a:pt x="84753" y="92788"/>
                    <a:pt x="84848" y="92788"/>
                    <a:pt x="84848" y="92788"/>
                  </a:cubicBezTo>
                  <a:cubicBezTo>
                    <a:pt x="84848" y="92883"/>
                    <a:pt x="84848" y="93073"/>
                    <a:pt x="84848" y="93264"/>
                  </a:cubicBezTo>
                  <a:cubicBezTo>
                    <a:pt x="84658" y="93073"/>
                    <a:pt x="84658" y="92978"/>
                    <a:pt x="84658" y="92883"/>
                  </a:cubicBezTo>
                  <a:close/>
                  <a:moveTo>
                    <a:pt x="132569" y="177846"/>
                  </a:moveTo>
                  <a:lnTo>
                    <a:pt x="132569" y="177846"/>
                  </a:lnTo>
                  <a:lnTo>
                    <a:pt x="132569" y="177846"/>
                  </a:lnTo>
                  <a:cubicBezTo>
                    <a:pt x="132664" y="177751"/>
                    <a:pt x="132664" y="177751"/>
                    <a:pt x="132759" y="177656"/>
                  </a:cubicBezTo>
                  <a:cubicBezTo>
                    <a:pt x="132759" y="177656"/>
                    <a:pt x="132759" y="177751"/>
                    <a:pt x="132759" y="177751"/>
                  </a:cubicBezTo>
                  <a:cubicBezTo>
                    <a:pt x="132664" y="177846"/>
                    <a:pt x="132664" y="177846"/>
                    <a:pt x="132569" y="177846"/>
                  </a:cubicBezTo>
                  <a:close/>
                  <a:moveTo>
                    <a:pt x="120281" y="128316"/>
                  </a:moveTo>
                  <a:cubicBezTo>
                    <a:pt x="119805" y="128697"/>
                    <a:pt x="119329" y="129078"/>
                    <a:pt x="118567" y="129269"/>
                  </a:cubicBezTo>
                  <a:cubicBezTo>
                    <a:pt x="118567" y="128697"/>
                    <a:pt x="118567" y="128125"/>
                    <a:pt x="118472" y="127459"/>
                  </a:cubicBezTo>
                  <a:cubicBezTo>
                    <a:pt x="119234" y="127935"/>
                    <a:pt x="119805" y="128125"/>
                    <a:pt x="120281" y="128316"/>
                  </a:cubicBezTo>
                  <a:close/>
                  <a:moveTo>
                    <a:pt x="103518" y="164702"/>
                  </a:moveTo>
                  <a:cubicBezTo>
                    <a:pt x="103518" y="164702"/>
                    <a:pt x="103518" y="164702"/>
                    <a:pt x="103518" y="164702"/>
                  </a:cubicBezTo>
                  <a:cubicBezTo>
                    <a:pt x="103518" y="164702"/>
                    <a:pt x="103518" y="164702"/>
                    <a:pt x="103518" y="164702"/>
                  </a:cubicBezTo>
                  <a:close/>
                  <a:moveTo>
                    <a:pt x="99612" y="200230"/>
                  </a:moveTo>
                  <a:cubicBezTo>
                    <a:pt x="99707" y="200039"/>
                    <a:pt x="99803" y="199754"/>
                    <a:pt x="99898" y="199563"/>
                  </a:cubicBezTo>
                  <a:cubicBezTo>
                    <a:pt x="100088" y="199754"/>
                    <a:pt x="99898" y="199944"/>
                    <a:pt x="99612" y="200230"/>
                  </a:cubicBezTo>
                  <a:close/>
                  <a:moveTo>
                    <a:pt x="135903" y="191181"/>
                  </a:moveTo>
                  <a:lnTo>
                    <a:pt x="135903" y="191181"/>
                  </a:lnTo>
                  <a:cubicBezTo>
                    <a:pt x="135807" y="191181"/>
                    <a:pt x="135903" y="191086"/>
                    <a:pt x="135903" y="191181"/>
                  </a:cubicBezTo>
                  <a:cubicBezTo>
                    <a:pt x="135903" y="191086"/>
                    <a:pt x="135903" y="191181"/>
                    <a:pt x="135903" y="191181"/>
                  </a:cubicBezTo>
                  <a:lnTo>
                    <a:pt x="135903" y="191181"/>
                  </a:lnTo>
                  <a:cubicBezTo>
                    <a:pt x="135903" y="191181"/>
                    <a:pt x="135903" y="191181"/>
                    <a:pt x="135903" y="191181"/>
                  </a:cubicBezTo>
                  <a:lnTo>
                    <a:pt x="135903" y="191181"/>
                  </a:lnTo>
                  <a:close/>
                  <a:moveTo>
                    <a:pt x="87896" y="119267"/>
                  </a:moveTo>
                  <a:cubicBezTo>
                    <a:pt x="87896" y="119363"/>
                    <a:pt x="87801" y="119363"/>
                    <a:pt x="87801" y="119458"/>
                  </a:cubicBezTo>
                  <a:cubicBezTo>
                    <a:pt x="87801" y="119458"/>
                    <a:pt x="87801" y="119363"/>
                    <a:pt x="87706" y="119363"/>
                  </a:cubicBezTo>
                  <a:cubicBezTo>
                    <a:pt x="87801" y="119267"/>
                    <a:pt x="87801" y="119267"/>
                    <a:pt x="87896" y="119267"/>
                  </a:cubicBezTo>
                  <a:close/>
                  <a:moveTo>
                    <a:pt x="102565" y="191086"/>
                  </a:moveTo>
                  <a:cubicBezTo>
                    <a:pt x="101994" y="191181"/>
                    <a:pt x="101517" y="191467"/>
                    <a:pt x="100946" y="191562"/>
                  </a:cubicBezTo>
                  <a:cubicBezTo>
                    <a:pt x="101327" y="191181"/>
                    <a:pt x="101708" y="190895"/>
                    <a:pt x="102089" y="190514"/>
                  </a:cubicBezTo>
                  <a:cubicBezTo>
                    <a:pt x="102184" y="190705"/>
                    <a:pt x="102470" y="190800"/>
                    <a:pt x="102565" y="191086"/>
                  </a:cubicBezTo>
                  <a:close/>
                  <a:moveTo>
                    <a:pt x="77610" y="195944"/>
                  </a:moveTo>
                  <a:cubicBezTo>
                    <a:pt x="77514" y="195944"/>
                    <a:pt x="77514" y="195944"/>
                    <a:pt x="77610" y="195944"/>
                  </a:cubicBezTo>
                  <a:cubicBezTo>
                    <a:pt x="77514" y="195944"/>
                    <a:pt x="77514" y="195944"/>
                    <a:pt x="77610" y="195944"/>
                  </a:cubicBezTo>
                  <a:cubicBezTo>
                    <a:pt x="77514" y="195944"/>
                    <a:pt x="77514" y="195944"/>
                    <a:pt x="77610" y="195944"/>
                  </a:cubicBezTo>
                  <a:close/>
                  <a:moveTo>
                    <a:pt x="152571" y="184514"/>
                  </a:moveTo>
                  <a:cubicBezTo>
                    <a:pt x="152762" y="184418"/>
                    <a:pt x="152952" y="184228"/>
                    <a:pt x="153238" y="184037"/>
                  </a:cubicBezTo>
                  <a:cubicBezTo>
                    <a:pt x="153238" y="184323"/>
                    <a:pt x="153143" y="184514"/>
                    <a:pt x="153143" y="184799"/>
                  </a:cubicBezTo>
                  <a:cubicBezTo>
                    <a:pt x="152857" y="184704"/>
                    <a:pt x="152666" y="184704"/>
                    <a:pt x="152571" y="184514"/>
                  </a:cubicBezTo>
                  <a:close/>
                  <a:moveTo>
                    <a:pt x="77705" y="169274"/>
                  </a:moveTo>
                  <a:cubicBezTo>
                    <a:pt x="77705" y="169274"/>
                    <a:pt x="77705" y="169274"/>
                    <a:pt x="77705" y="169274"/>
                  </a:cubicBezTo>
                  <a:cubicBezTo>
                    <a:pt x="77705" y="169274"/>
                    <a:pt x="77705" y="169274"/>
                    <a:pt x="77705" y="169274"/>
                  </a:cubicBezTo>
                  <a:cubicBezTo>
                    <a:pt x="77705" y="169274"/>
                    <a:pt x="77705" y="169274"/>
                    <a:pt x="77705" y="169274"/>
                  </a:cubicBezTo>
                  <a:close/>
                  <a:moveTo>
                    <a:pt x="159620" y="97931"/>
                  </a:moveTo>
                  <a:cubicBezTo>
                    <a:pt x="159715" y="98027"/>
                    <a:pt x="159715" y="98027"/>
                    <a:pt x="159810" y="98122"/>
                  </a:cubicBezTo>
                  <a:cubicBezTo>
                    <a:pt x="159715" y="98122"/>
                    <a:pt x="159620" y="98122"/>
                    <a:pt x="159524" y="98122"/>
                  </a:cubicBezTo>
                  <a:lnTo>
                    <a:pt x="159524" y="98122"/>
                  </a:lnTo>
                  <a:lnTo>
                    <a:pt x="159524" y="98122"/>
                  </a:lnTo>
                  <a:cubicBezTo>
                    <a:pt x="159524" y="97931"/>
                    <a:pt x="159524" y="97931"/>
                    <a:pt x="159620" y="97931"/>
                  </a:cubicBezTo>
                  <a:close/>
                  <a:moveTo>
                    <a:pt x="26175" y="124220"/>
                  </a:moveTo>
                  <a:cubicBezTo>
                    <a:pt x="26270" y="124220"/>
                    <a:pt x="26270" y="124220"/>
                    <a:pt x="26175" y="124220"/>
                  </a:cubicBezTo>
                  <a:cubicBezTo>
                    <a:pt x="26175" y="124315"/>
                    <a:pt x="26175" y="124315"/>
                    <a:pt x="26175" y="124411"/>
                  </a:cubicBezTo>
                  <a:cubicBezTo>
                    <a:pt x="26175" y="124315"/>
                    <a:pt x="26175" y="124220"/>
                    <a:pt x="26175" y="124220"/>
                  </a:cubicBezTo>
                  <a:close/>
                  <a:moveTo>
                    <a:pt x="69704" y="127459"/>
                  </a:moveTo>
                  <a:cubicBezTo>
                    <a:pt x="69608" y="127554"/>
                    <a:pt x="69513" y="127554"/>
                    <a:pt x="69418" y="127649"/>
                  </a:cubicBezTo>
                  <a:lnTo>
                    <a:pt x="69418" y="127649"/>
                  </a:lnTo>
                  <a:lnTo>
                    <a:pt x="69418" y="127649"/>
                  </a:lnTo>
                  <a:cubicBezTo>
                    <a:pt x="69418" y="127554"/>
                    <a:pt x="69323" y="127459"/>
                    <a:pt x="69323" y="127268"/>
                  </a:cubicBezTo>
                  <a:cubicBezTo>
                    <a:pt x="69513" y="127364"/>
                    <a:pt x="69608" y="127459"/>
                    <a:pt x="69704" y="127459"/>
                  </a:cubicBezTo>
                  <a:close/>
                  <a:moveTo>
                    <a:pt x="67227" y="166607"/>
                  </a:moveTo>
                  <a:cubicBezTo>
                    <a:pt x="67418" y="166416"/>
                    <a:pt x="67608" y="166130"/>
                    <a:pt x="67704" y="165940"/>
                  </a:cubicBezTo>
                  <a:cubicBezTo>
                    <a:pt x="68370" y="166702"/>
                    <a:pt x="68465" y="167559"/>
                    <a:pt x="68465" y="168512"/>
                  </a:cubicBezTo>
                  <a:cubicBezTo>
                    <a:pt x="67989" y="167940"/>
                    <a:pt x="67608" y="167273"/>
                    <a:pt x="67227" y="166607"/>
                  </a:cubicBezTo>
                  <a:close/>
                  <a:moveTo>
                    <a:pt x="62941" y="49735"/>
                  </a:moveTo>
                  <a:cubicBezTo>
                    <a:pt x="62941" y="49544"/>
                    <a:pt x="62941" y="49258"/>
                    <a:pt x="63036" y="49068"/>
                  </a:cubicBezTo>
                  <a:cubicBezTo>
                    <a:pt x="63036" y="49068"/>
                    <a:pt x="63131" y="49068"/>
                    <a:pt x="63131" y="49068"/>
                  </a:cubicBezTo>
                  <a:cubicBezTo>
                    <a:pt x="63036" y="49354"/>
                    <a:pt x="63036" y="49544"/>
                    <a:pt x="62941" y="49735"/>
                  </a:cubicBezTo>
                  <a:close/>
                  <a:moveTo>
                    <a:pt x="198387" y="156986"/>
                  </a:moveTo>
                  <a:cubicBezTo>
                    <a:pt x="198387" y="156986"/>
                    <a:pt x="198482" y="157082"/>
                    <a:pt x="198482" y="157082"/>
                  </a:cubicBezTo>
                  <a:cubicBezTo>
                    <a:pt x="198101" y="157367"/>
                    <a:pt x="197815" y="157748"/>
                    <a:pt x="197339" y="157939"/>
                  </a:cubicBezTo>
                  <a:cubicBezTo>
                    <a:pt x="197720" y="157558"/>
                    <a:pt x="198005" y="157272"/>
                    <a:pt x="198387" y="156986"/>
                  </a:cubicBezTo>
                  <a:close/>
                  <a:moveTo>
                    <a:pt x="57607" y="189276"/>
                  </a:moveTo>
                  <a:lnTo>
                    <a:pt x="57607" y="189276"/>
                  </a:lnTo>
                  <a:cubicBezTo>
                    <a:pt x="57512" y="189562"/>
                    <a:pt x="57607" y="189752"/>
                    <a:pt x="57607" y="190038"/>
                  </a:cubicBezTo>
                  <a:cubicBezTo>
                    <a:pt x="57512" y="189943"/>
                    <a:pt x="57416" y="189752"/>
                    <a:pt x="57321" y="189657"/>
                  </a:cubicBezTo>
                  <a:cubicBezTo>
                    <a:pt x="57416" y="189371"/>
                    <a:pt x="57512" y="189371"/>
                    <a:pt x="57607" y="189276"/>
                  </a:cubicBezTo>
                  <a:close/>
                  <a:moveTo>
                    <a:pt x="107423" y="242616"/>
                  </a:moveTo>
                  <a:lnTo>
                    <a:pt x="107423" y="242616"/>
                  </a:lnTo>
                  <a:lnTo>
                    <a:pt x="107423" y="242616"/>
                  </a:lnTo>
                  <a:lnTo>
                    <a:pt x="107423" y="242616"/>
                  </a:lnTo>
                  <a:cubicBezTo>
                    <a:pt x="107423" y="242711"/>
                    <a:pt x="107328" y="242711"/>
                    <a:pt x="107328" y="242807"/>
                  </a:cubicBezTo>
                  <a:cubicBezTo>
                    <a:pt x="107328" y="242711"/>
                    <a:pt x="107232" y="242711"/>
                    <a:pt x="107232" y="242616"/>
                  </a:cubicBezTo>
                  <a:cubicBezTo>
                    <a:pt x="107232" y="242616"/>
                    <a:pt x="107328" y="242616"/>
                    <a:pt x="107423" y="242616"/>
                  </a:cubicBezTo>
                  <a:close/>
                  <a:moveTo>
                    <a:pt x="167145" y="292717"/>
                  </a:moveTo>
                  <a:lnTo>
                    <a:pt x="167145" y="292717"/>
                  </a:lnTo>
                  <a:lnTo>
                    <a:pt x="167145" y="292717"/>
                  </a:lnTo>
                  <a:lnTo>
                    <a:pt x="167145" y="292717"/>
                  </a:lnTo>
                  <a:lnTo>
                    <a:pt x="167145" y="292717"/>
                  </a:lnTo>
                  <a:cubicBezTo>
                    <a:pt x="167145" y="292813"/>
                    <a:pt x="167145" y="292717"/>
                    <a:pt x="167145" y="292717"/>
                  </a:cubicBezTo>
                  <a:cubicBezTo>
                    <a:pt x="167240" y="292813"/>
                    <a:pt x="167240" y="292908"/>
                    <a:pt x="167335" y="293003"/>
                  </a:cubicBezTo>
                  <a:cubicBezTo>
                    <a:pt x="167240" y="293003"/>
                    <a:pt x="167145" y="293003"/>
                    <a:pt x="167049" y="293003"/>
                  </a:cubicBezTo>
                  <a:cubicBezTo>
                    <a:pt x="167145" y="292908"/>
                    <a:pt x="167145" y="292813"/>
                    <a:pt x="167145" y="292717"/>
                  </a:cubicBezTo>
                  <a:close/>
                  <a:moveTo>
                    <a:pt x="214103" y="183085"/>
                  </a:moveTo>
                  <a:lnTo>
                    <a:pt x="214103" y="183085"/>
                  </a:lnTo>
                  <a:cubicBezTo>
                    <a:pt x="214198" y="183085"/>
                    <a:pt x="214198" y="182990"/>
                    <a:pt x="214293" y="182990"/>
                  </a:cubicBezTo>
                  <a:cubicBezTo>
                    <a:pt x="214293" y="183085"/>
                    <a:pt x="214293" y="183085"/>
                    <a:pt x="214293" y="183180"/>
                  </a:cubicBezTo>
                  <a:cubicBezTo>
                    <a:pt x="214293" y="183085"/>
                    <a:pt x="214198" y="183085"/>
                    <a:pt x="214103" y="183085"/>
                  </a:cubicBezTo>
                  <a:close/>
                  <a:moveTo>
                    <a:pt x="161334" y="56307"/>
                  </a:moveTo>
                  <a:cubicBezTo>
                    <a:pt x="161334" y="56402"/>
                    <a:pt x="161239" y="56402"/>
                    <a:pt x="161334" y="56307"/>
                  </a:cubicBezTo>
                  <a:cubicBezTo>
                    <a:pt x="161239" y="56402"/>
                    <a:pt x="161239" y="56402"/>
                    <a:pt x="161334" y="56307"/>
                  </a:cubicBezTo>
                  <a:cubicBezTo>
                    <a:pt x="161239" y="56307"/>
                    <a:pt x="161239" y="56307"/>
                    <a:pt x="161334" y="56307"/>
                  </a:cubicBezTo>
                  <a:close/>
                  <a:moveTo>
                    <a:pt x="34747" y="66023"/>
                  </a:moveTo>
                  <a:cubicBezTo>
                    <a:pt x="34842" y="66118"/>
                    <a:pt x="34842" y="66118"/>
                    <a:pt x="34842" y="66213"/>
                  </a:cubicBezTo>
                  <a:cubicBezTo>
                    <a:pt x="34747" y="66213"/>
                    <a:pt x="34652" y="66213"/>
                    <a:pt x="34556" y="66118"/>
                  </a:cubicBezTo>
                  <a:cubicBezTo>
                    <a:pt x="34652" y="66118"/>
                    <a:pt x="34747" y="66023"/>
                    <a:pt x="34747" y="66023"/>
                  </a:cubicBezTo>
                  <a:close/>
                  <a:moveTo>
                    <a:pt x="204006" y="262904"/>
                  </a:moveTo>
                  <a:cubicBezTo>
                    <a:pt x="204006" y="262904"/>
                    <a:pt x="204006" y="262904"/>
                    <a:pt x="204006" y="262904"/>
                  </a:cubicBezTo>
                  <a:lnTo>
                    <a:pt x="203816" y="262904"/>
                  </a:lnTo>
                  <a:cubicBezTo>
                    <a:pt x="203816" y="262904"/>
                    <a:pt x="203816" y="262809"/>
                    <a:pt x="203816" y="262809"/>
                  </a:cubicBezTo>
                  <a:cubicBezTo>
                    <a:pt x="203816" y="262809"/>
                    <a:pt x="203911" y="262809"/>
                    <a:pt x="204006" y="262904"/>
                  </a:cubicBezTo>
                  <a:close/>
                  <a:moveTo>
                    <a:pt x="210769" y="202992"/>
                  </a:moveTo>
                  <a:cubicBezTo>
                    <a:pt x="210674" y="202992"/>
                    <a:pt x="210674" y="202992"/>
                    <a:pt x="210769" y="202992"/>
                  </a:cubicBezTo>
                  <a:cubicBezTo>
                    <a:pt x="210674" y="202992"/>
                    <a:pt x="210674" y="202992"/>
                    <a:pt x="210769" y="202992"/>
                  </a:cubicBezTo>
                  <a:lnTo>
                    <a:pt x="210769" y="202992"/>
                  </a:lnTo>
                  <a:cubicBezTo>
                    <a:pt x="210864" y="202897"/>
                    <a:pt x="210960" y="202802"/>
                    <a:pt x="211055" y="202706"/>
                  </a:cubicBezTo>
                  <a:cubicBezTo>
                    <a:pt x="211055" y="202802"/>
                    <a:pt x="210960" y="202897"/>
                    <a:pt x="210960" y="203087"/>
                  </a:cubicBezTo>
                  <a:cubicBezTo>
                    <a:pt x="210864" y="203087"/>
                    <a:pt x="210769" y="203087"/>
                    <a:pt x="210769" y="202992"/>
                  </a:cubicBezTo>
                  <a:close/>
                  <a:moveTo>
                    <a:pt x="223056" y="173465"/>
                  </a:moveTo>
                  <a:cubicBezTo>
                    <a:pt x="223247" y="174322"/>
                    <a:pt x="223437" y="175179"/>
                    <a:pt x="223818" y="176036"/>
                  </a:cubicBezTo>
                  <a:cubicBezTo>
                    <a:pt x="223056" y="174989"/>
                    <a:pt x="222771" y="174131"/>
                    <a:pt x="223056" y="173465"/>
                  </a:cubicBezTo>
                  <a:close/>
                  <a:moveTo>
                    <a:pt x="136188" y="14969"/>
                  </a:moveTo>
                  <a:cubicBezTo>
                    <a:pt x="136283" y="14873"/>
                    <a:pt x="136283" y="14778"/>
                    <a:pt x="136379" y="14778"/>
                  </a:cubicBezTo>
                  <a:cubicBezTo>
                    <a:pt x="136379" y="14778"/>
                    <a:pt x="136379" y="14778"/>
                    <a:pt x="136474" y="14778"/>
                  </a:cubicBezTo>
                  <a:cubicBezTo>
                    <a:pt x="136474" y="14873"/>
                    <a:pt x="136569" y="14873"/>
                    <a:pt x="136664" y="14969"/>
                  </a:cubicBezTo>
                  <a:cubicBezTo>
                    <a:pt x="136474" y="14873"/>
                    <a:pt x="136379" y="14969"/>
                    <a:pt x="136188" y="14969"/>
                  </a:cubicBezTo>
                  <a:close/>
                  <a:moveTo>
                    <a:pt x="113328" y="11635"/>
                  </a:moveTo>
                  <a:cubicBezTo>
                    <a:pt x="113233" y="11540"/>
                    <a:pt x="113233" y="11444"/>
                    <a:pt x="113138" y="11349"/>
                  </a:cubicBezTo>
                  <a:cubicBezTo>
                    <a:pt x="113233" y="11349"/>
                    <a:pt x="113423" y="11349"/>
                    <a:pt x="113519" y="11349"/>
                  </a:cubicBezTo>
                  <a:cubicBezTo>
                    <a:pt x="113519" y="11444"/>
                    <a:pt x="113423" y="11540"/>
                    <a:pt x="113328" y="11635"/>
                  </a:cubicBezTo>
                  <a:close/>
                  <a:moveTo>
                    <a:pt x="35890" y="53831"/>
                  </a:moveTo>
                  <a:cubicBezTo>
                    <a:pt x="36080" y="54021"/>
                    <a:pt x="36176" y="54212"/>
                    <a:pt x="36366" y="54307"/>
                  </a:cubicBezTo>
                  <a:cubicBezTo>
                    <a:pt x="36366" y="54307"/>
                    <a:pt x="36271" y="54402"/>
                    <a:pt x="36271" y="54402"/>
                  </a:cubicBezTo>
                  <a:cubicBezTo>
                    <a:pt x="36176" y="54212"/>
                    <a:pt x="35985" y="54021"/>
                    <a:pt x="35795" y="53831"/>
                  </a:cubicBezTo>
                  <a:cubicBezTo>
                    <a:pt x="35890" y="53926"/>
                    <a:pt x="35890" y="53831"/>
                    <a:pt x="35890" y="53831"/>
                  </a:cubicBezTo>
                  <a:close/>
                  <a:moveTo>
                    <a:pt x="15983" y="207374"/>
                  </a:moveTo>
                  <a:cubicBezTo>
                    <a:pt x="15888" y="207469"/>
                    <a:pt x="15792" y="207564"/>
                    <a:pt x="15697" y="207659"/>
                  </a:cubicBezTo>
                  <a:cubicBezTo>
                    <a:pt x="15221" y="207183"/>
                    <a:pt x="14935" y="206802"/>
                    <a:pt x="14745" y="206326"/>
                  </a:cubicBezTo>
                  <a:cubicBezTo>
                    <a:pt x="15221" y="206707"/>
                    <a:pt x="15221" y="207088"/>
                    <a:pt x="15983" y="207374"/>
                  </a:cubicBezTo>
                  <a:close/>
                  <a:moveTo>
                    <a:pt x="97136" y="319102"/>
                  </a:moveTo>
                  <a:cubicBezTo>
                    <a:pt x="97136" y="319102"/>
                    <a:pt x="97136" y="319102"/>
                    <a:pt x="97136" y="319102"/>
                  </a:cubicBezTo>
                  <a:cubicBezTo>
                    <a:pt x="97136" y="319102"/>
                    <a:pt x="97136" y="319102"/>
                    <a:pt x="97136" y="319102"/>
                  </a:cubicBezTo>
                  <a:cubicBezTo>
                    <a:pt x="97136" y="319102"/>
                    <a:pt x="97136" y="319102"/>
                    <a:pt x="97136" y="319102"/>
                  </a:cubicBezTo>
                  <a:close/>
                  <a:moveTo>
                    <a:pt x="222294" y="224614"/>
                  </a:moveTo>
                  <a:cubicBezTo>
                    <a:pt x="222294" y="224614"/>
                    <a:pt x="222199" y="224614"/>
                    <a:pt x="222294" y="224614"/>
                  </a:cubicBezTo>
                  <a:cubicBezTo>
                    <a:pt x="222199" y="224614"/>
                    <a:pt x="222199" y="224614"/>
                    <a:pt x="222294" y="224614"/>
                  </a:cubicBezTo>
                  <a:cubicBezTo>
                    <a:pt x="222199" y="224614"/>
                    <a:pt x="222199" y="224614"/>
                    <a:pt x="222294" y="224614"/>
                  </a:cubicBezTo>
                  <a:close/>
                  <a:moveTo>
                    <a:pt x="203339" y="67928"/>
                  </a:moveTo>
                  <a:cubicBezTo>
                    <a:pt x="203149" y="68023"/>
                    <a:pt x="202958" y="68118"/>
                    <a:pt x="202768" y="68118"/>
                  </a:cubicBezTo>
                  <a:cubicBezTo>
                    <a:pt x="202768" y="68118"/>
                    <a:pt x="202768" y="68118"/>
                    <a:pt x="202768" y="68023"/>
                  </a:cubicBezTo>
                  <a:cubicBezTo>
                    <a:pt x="203054" y="67928"/>
                    <a:pt x="203339" y="67737"/>
                    <a:pt x="203339" y="6792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A405068-7A17-43C2-80B1-671ECD78E530}"/>
                </a:ext>
              </a:extLst>
            </p:cNvPr>
            <p:cNvSpPr/>
            <p:nvPr/>
          </p:nvSpPr>
          <p:spPr>
            <a:xfrm>
              <a:off x="7155546" y="4964785"/>
              <a:ext cx="322628" cy="266334"/>
            </a:xfrm>
            <a:custGeom>
              <a:avLst/>
              <a:gdLst>
                <a:gd name="connsiteX0" fmla="*/ 39161 w 322628"/>
                <a:gd name="connsiteY0" fmla="*/ 84131 h 266334"/>
                <a:gd name="connsiteX1" fmla="*/ 39161 w 322628"/>
                <a:gd name="connsiteY1" fmla="*/ 84131 h 266334"/>
                <a:gd name="connsiteX2" fmla="*/ 31732 w 322628"/>
                <a:gd name="connsiteY2" fmla="*/ 92513 h 266334"/>
                <a:gd name="connsiteX3" fmla="*/ 31732 w 322628"/>
                <a:gd name="connsiteY3" fmla="*/ 92513 h 266334"/>
                <a:gd name="connsiteX4" fmla="*/ 31732 w 322628"/>
                <a:gd name="connsiteY4" fmla="*/ 92513 h 266334"/>
                <a:gd name="connsiteX5" fmla="*/ 26398 w 322628"/>
                <a:gd name="connsiteY5" fmla="*/ 100800 h 266334"/>
                <a:gd name="connsiteX6" fmla="*/ 19826 w 322628"/>
                <a:gd name="connsiteY6" fmla="*/ 110801 h 266334"/>
                <a:gd name="connsiteX7" fmla="*/ 16396 w 322628"/>
                <a:gd name="connsiteY7" fmla="*/ 117373 h 266334"/>
                <a:gd name="connsiteX8" fmla="*/ 11920 w 322628"/>
                <a:gd name="connsiteY8" fmla="*/ 127469 h 266334"/>
                <a:gd name="connsiteX9" fmla="*/ 11920 w 322628"/>
                <a:gd name="connsiteY9" fmla="*/ 127469 h 266334"/>
                <a:gd name="connsiteX10" fmla="*/ 7729 w 322628"/>
                <a:gd name="connsiteY10" fmla="*/ 138709 h 266334"/>
                <a:gd name="connsiteX11" fmla="*/ 6967 w 322628"/>
                <a:gd name="connsiteY11" fmla="*/ 141566 h 266334"/>
                <a:gd name="connsiteX12" fmla="*/ 6967 w 322628"/>
                <a:gd name="connsiteY12" fmla="*/ 141566 h 266334"/>
                <a:gd name="connsiteX13" fmla="*/ 2204 w 322628"/>
                <a:gd name="connsiteY13" fmla="*/ 163855 h 266334"/>
                <a:gd name="connsiteX14" fmla="*/ 2014 w 322628"/>
                <a:gd name="connsiteY14" fmla="*/ 167284 h 266334"/>
                <a:gd name="connsiteX15" fmla="*/ 2300 w 322628"/>
                <a:gd name="connsiteY15" fmla="*/ 173571 h 266334"/>
                <a:gd name="connsiteX16" fmla="*/ 2300 w 322628"/>
                <a:gd name="connsiteY16" fmla="*/ 176809 h 266334"/>
                <a:gd name="connsiteX17" fmla="*/ 2300 w 322628"/>
                <a:gd name="connsiteY17" fmla="*/ 176809 h 266334"/>
                <a:gd name="connsiteX18" fmla="*/ 1347 w 322628"/>
                <a:gd name="connsiteY18" fmla="*/ 191573 h 266334"/>
                <a:gd name="connsiteX19" fmla="*/ 1728 w 322628"/>
                <a:gd name="connsiteY19" fmla="*/ 193288 h 266334"/>
                <a:gd name="connsiteX20" fmla="*/ 1728 w 322628"/>
                <a:gd name="connsiteY20" fmla="*/ 193288 h 266334"/>
                <a:gd name="connsiteX21" fmla="*/ 7634 w 322628"/>
                <a:gd name="connsiteY21" fmla="*/ 215195 h 266334"/>
                <a:gd name="connsiteX22" fmla="*/ 12396 w 322628"/>
                <a:gd name="connsiteY22" fmla="*/ 223672 h 266334"/>
                <a:gd name="connsiteX23" fmla="*/ 30589 w 322628"/>
                <a:gd name="connsiteY23" fmla="*/ 242627 h 266334"/>
                <a:gd name="connsiteX24" fmla="*/ 35732 w 322628"/>
                <a:gd name="connsiteY24" fmla="*/ 243865 h 266334"/>
                <a:gd name="connsiteX25" fmla="*/ 43733 w 322628"/>
                <a:gd name="connsiteY25" fmla="*/ 249580 h 266334"/>
                <a:gd name="connsiteX26" fmla="*/ 43733 w 322628"/>
                <a:gd name="connsiteY26" fmla="*/ 249580 h 266334"/>
                <a:gd name="connsiteX27" fmla="*/ 45829 w 322628"/>
                <a:gd name="connsiteY27" fmla="*/ 250342 h 266334"/>
                <a:gd name="connsiteX28" fmla="*/ 62402 w 322628"/>
                <a:gd name="connsiteY28" fmla="*/ 257676 h 266334"/>
                <a:gd name="connsiteX29" fmla="*/ 71165 w 322628"/>
                <a:gd name="connsiteY29" fmla="*/ 259867 h 266334"/>
                <a:gd name="connsiteX30" fmla="*/ 71165 w 322628"/>
                <a:gd name="connsiteY30" fmla="*/ 259867 h 266334"/>
                <a:gd name="connsiteX31" fmla="*/ 71165 w 322628"/>
                <a:gd name="connsiteY31" fmla="*/ 259867 h 266334"/>
                <a:gd name="connsiteX32" fmla="*/ 72499 w 322628"/>
                <a:gd name="connsiteY32" fmla="*/ 260343 h 266334"/>
                <a:gd name="connsiteX33" fmla="*/ 72499 w 322628"/>
                <a:gd name="connsiteY33" fmla="*/ 260343 h 266334"/>
                <a:gd name="connsiteX34" fmla="*/ 72499 w 322628"/>
                <a:gd name="connsiteY34" fmla="*/ 260343 h 266334"/>
                <a:gd name="connsiteX35" fmla="*/ 78785 w 322628"/>
                <a:gd name="connsiteY35" fmla="*/ 260819 h 266334"/>
                <a:gd name="connsiteX36" fmla="*/ 78785 w 322628"/>
                <a:gd name="connsiteY36" fmla="*/ 260819 h 266334"/>
                <a:gd name="connsiteX37" fmla="*/ 78785 w 322628"/>
                <a:gd name="connsiteY37" fmla="*/ 260819 h 266334"/>
                <a:gd name="connsiteX38" fmla="*/ 87072 w 322628"/>
                <a:gd name="connsiteY38" fmla="*/ 262820 h 266334"/>
                <a:gd name="connsiteX39" fmla="*/ 101836 w 322628"/>
                <a:gd name="connsiteY39" fmla="*/ 264820 h 266334"/>
                <a:gd name="connsiteX40" fmla="*/ 101836 w 322628"/>
                <a:gd name="connsiteY40" fmla="*/ 264820 h 266334"/>
                <a:gd name="connsiteX41" fmla="*/ 110122 w 322628"/>
                <a:gd name="connsiteY41" fmla="*/ 265010 h 266334"/>
                <a:gd name="connsiteX42" fmla="*/ 132602 w 322628"/>
                <a:gd name="connsiteY42" fmla="*/ 264915 h 266334"/>
                <a:gd name="connsiteX43" fmla="*/ 132602 w 322628"/>
                <a:gd name="connsiteY43" fmla="*/ 264915 h 266334"/>
                <a:gd name="connsiteX44" fmla="*/ 143841 w 322628"/>
                <a:gd name="connsiteY44" fmla="*/ 262725 h 266334"/>
                <a:gd name="connsiteX45" fmla="*/ 143841 w 322628"/>
                <a:gd name="connsiteY45" fmla="*/ 262725 h 266334"/>
                <a:gd name="connsiteX46" fmla="*/ 165272 w 322628"/>
                <a:gd name="connsiteY46" fmla="*/ 257771 h 266334"/>
                <a:gd name="connsiteX47" fmla="*/ 168511 w 322628"/>
                <a:gd name="connsiteY47" fmla="*/ 257771 h 266334"/>
                <a:gd name="connsiteX48" fmla="*/ 168511 w 322628"/>
                <a:gd name="connsiteY48" fmla="*/ 257771 h 266334"/>
                <a:gd name="connsiteX49" fmla="*/ 168511 w 322628"/>
                <a:gd name="connsiteY49" fmla="*/ 257771 h 266334"/>
                <a:gd name="connsiteX50" fmla="*/ 191942 w 322628"/>
                <a:gd name="connsiteY50" fmla="*/ 250628 h 266334"/>
                <a:gd name="connsiteX51" fmla="*/ 191942 w 322628"/>
                <a:gd name="connsiteY51" fmla="*/ 250628 h 266334"/>
                <a:gd name="connsiteX52" fmla="*/ 193657 w 322628"/>
                <a:gd name="connsiteY52" fmla="*/ 249485 h 266334"/>
                <a:gd name="connsiteX53" fmla="*/ 205468 w 322628"/>
                <a:gd name="connsiteY53" fmla="*/ 244341 h 266334"/>
                <a:gd name="connsiteX54" fmla="*/ 205468 w 322628"/>
                <a:gd name="connsiteY54" fmla="*/ 244341 h 266334"/>
                <a:gd name="connsiteX55" fmla="*/ 213659 w 322628"/>
                <a:gd name="connsiteY55" fmla="*/ 239579 h 266334"/>
                <a:gd name="connsiteX56" fmla="*/ 213659 w 322628"/>
                <a:gd name="connsiteY56" fmla="*/ 239579 h 266334"/>
                <a:gd name="connsiteX57" fmla="*/ 223946 w 322628"/>
                <a:gd name="connsiteY57" fmla="*/ 233292 h 266334"/>
                <a:gd name="connsiteX58" fmla="*/ 223946 w 322628"/>
                <a:gd name="connsiteY58" fmla="*/ 233292 h 266334"/>
                <a:gd name="connsiteX59" fmla="*/ 241853 w 322628"/>
                <a:gd name="connsiteY59" fmla="*/ 220910 h 266334"/>
                <a:gd name="connsiteX60" fmla="*/ 241853 w 322628"/>
                <a:gd name="connsiteY60" fmla="*/ 220910 h 266334"/>
                <a:gd name="connsiteX61" fmla="*/ 241853 w 322628"/>
                <a:gd name="connsiteY61" fmla="*/ 220910 h 266334"/>
                <a:gd name="connsiteX62" fmla="*/ 245187 w 322628"/>
                <a:gd name="connsiteY62" fmla="*/ 218148 h 266334"/>
                <a:gd name="connsiteX63" fmla="*/ 245187 w 322628"/>
                <a:gd name="connsiteY63" fmla="*/ 218148 h 266334"/>
                <a:gd name="connsiteX64" fmla="*/ 245187 w 322628"/>
                <a:gd name="connsiteY64" fmla="*/ 218148 h 266334"/>
                <a:gd name="connsiteX65" fmla="*/ 258427 w 322628"/>
                <a:gd name="connsiteY65" fmla="*/ 207480 h 266334"/>
                <a:gd name="connsiteX66" fmla="*/ 258427 w 322628"/>
                <a:gd name="connsiteY66" fmla="*/ 207480 h 266334"/>
                <a:gd name="connsiteX67" fmla="*/ 258427 w 322628"/>
                <a:gd name="connsiteY67" fmla="*/ 207480 h 266334"/>
                <a:gd name="connsiteX68" fmla="*/ 261761 w 322628"/>
                <a:gd name="connsiteY68" fmla="*/ 204146 h 266334"/>
                <a:gd name="connsiteX69" fmla="*/ 268428 w 322628"/>
                <a:gd name="connsiteY69" fmla="*/ 197573 h 266334"/>
                <a:gd name="connsiteX70" fmla="*/ 276524 w 322628"/>
                <a:gd name="connsiteY70" fmla="*/ 189287 h 266334"/>
                <a:gd name="connsiteX71" fmla="*/ 285383 w 322628"/>
                <a:gd name="connsiteY71" fmla="*/ 177952 h 266334"/>
                <a:gd name="connsiteX72" fmla="*/ 297003 w 322628"/>
                <a:gd name="connsiteY72" fmla="*/ 162903 h 266334"/>
                <a:gd name="connsiteX73" fmla="*/ 305861 w 322628"/>
                <a:gd name="connsiteY73" fmla="*/ 151187 h 266334"/>
                <a:gd name="connsiteX74" fmla="*/ 311671 w 322628"/>
                <a:gd name="connsiteY74" fmla="*/ 141185 h 266334"/>
                <a:gd name="connsiteX75" fmla="*/ 315672 w 322628"/>
                <a:gd name="connsiteY75" fmla="*/ 131279 h 266334"/>
                <a:gd name="connsiteX76" fmla="*/ 318434 w 322628"/>
                <a:gd name="connsiteY76" fmla="*/ 124517 h 266334"/>
                <a:gd name="connsiteX77" fmla="*/ 318434 w 322628"/>
                <a:gd name="connsiteY77" fmla="*/ 124517 h 266334"/>
                <a:gd name="connsiteX78" fmla="*/ 318434 w 322628"/>
                <a:gd name="connsiteY78" fmla="*/ 124517 h 266334"/>
                <a:gd name="connsiteX79" fmla="*/ 318911 w 322628"/>
                <a:gd name="connsiteY79" fmla="*/ 121564 h 266334"/>
                <a:gd name="connsiteX80" fmla="*/ 318911 w 322628"/>
                <a:gd name="connsiteY80" fmla="*/ 121564 h 266334"/>
                <a:gd name="connsiteX81" fmla="*/ 318911 w 322628"/>
                <a:gd name="connsiteY81" fmla="*/ 121564 h 266334"/>
                <a:gd name="connsiteX82" fmla="*/ 320625 w 322628"/>
                <a:gd name="connsiteY82" fmla="*/ 112992 h 266334"/>
                <a:gd name="connsiteX83" fmla="*/ 320625 w 322628"/>
                <a:gd name="connsiteY83" fmla="*/ 112992 h 266334"/>
                <a:gd name="connsiteX84" fmla="*/ 320625 w 322628"/>
                <a:gd name="connsiteY84" fmla="*/ 112992 h 266334"/>
                <a:gd name="connsiteX85" fmla="*/ 321959 w 322628"/>
                <a:gd name="connsiteY85" fmla="*/ 98037 h 266334"/>
                <a:gd name="connsiteX86" fmla="*/ 321959 w 322628"/>
                <a:gd name="connsiteY86" fmla="*/ 98037 h 266334"/>
                <a:gd name="connsiteX87" fmla="*/ 321959 w 322628"/>
                <a:gd name="connsiteY87" fmla="*/ 98037 h 266334"/>
                <a:gd name="connsiteX88" fmla="*/ 316244 w 322628"/>
                <a:gd name="connsiteY88" fmla="*/ 74987 h 266334"/>
                <a:gd name="connsiteX89" fmla="*/ 315481 w 322628"/>
                <a:gd name="connsiteY89" fmla="*/ 64795 h 266334"/>
                <a:gd name="connsiteX90" fmla="*/ 313005 w 322628"/>
                <a:gd name="connsiteY90" fmla="*/ 61176 h 266334"/>
                <a:gd name="connsiteX91" fmla="*/ 310243 w 322628"/>
                <a:gd name="connsiteY91" fmla="*/ 49936 h 266334"/>
                <a:gd name="connsiteX92" fmla="*/ 307195 w 322628"/>
                <a:gd name="connsiteY92" fmla="*/ 43173 h 266334"/>
                <a:gd name="connsiteX93" fmla="*/ 299670 w 322628"/>
                <a:gd name="connsiteY93" fmla="*/ 31648 h 266334"/>
                <a:gd name="connsiteX94" fmla="*/ 299670 w 322628"/>
                <a:gd name="connsiteY94" fmla="*/ 31648 h 266334"/>
                <a:gd name="connsiteX95" fmla="*/ 283859 w 322628"/>
                <a:gd name="connsiteY95" fmla="*/ 16599 h 266334"/>
                <a:gd name="connsiteX96" fmla="*/ 265761 w 322628"/>
                <a:gd name="connsiteY96" fmla="*/ 7359 h 266334"/>
                <a:gd name="connsiteX97" fmla="*/ 265761 w 322628"/>
                <a:gd name="connsiteY97" fmla="*/ 7359 h 266334"/>
                <a:gd name="connsiteX98" fmla="*/ 255855 w 322628"/>
                <a:gd name="connsiteY98" fmla="*/ 4311 h 266334"/>
                <a:gd name="connsiteX99" fmla="*/ 243949 w 322628"/>
                <a:gd name="connsiteY99" fmla="*/ 1930 h 266334"/>
                <a:gd name="connsiteX100" fmla="*/ 243949 w 322628"/>
                <a:gd name="connsiteY100" fmla="*/ 1930 h 266334"/>
                <a:gd name="connsiteX101" fmla="*/ 239091 w 322628"/>
                <a:gd name="connsiteY101" fmla="*/ 1454 h 266334"/>
                <a:gd name="connsiteX102" fmla="*/ 225756 w 322628"/>
                <a:gd name="connsiteY102" fmla="*/ 692 h 266334"/>
                <a:gd name="connsiteX103" fmla="*/ 216041 w 322628"/>
                <a:gd name="connsiteY103" fmla="*/ 787 h 266334"/>
                <a:gd name="connsiteX104" fmla="*/ 201277 w 322628"/>
                <a:gd name="connsiteY104" fmla="*/ 2311 h 266334"/>
                <a:gd name="connsiteX105" fmla="*/ 201277 w 322628"/>
                <a:gd name="connsiteY105" fmla="*/ 2311 h 266334"/>
                <a:gd name="connsiteX106" fmla="*/ 184703 w 322628"/>
                <a:gd name="connsiteY106" fmla="*/ 6311 h 266334"/>
                <a:gd name="connsiteX107" fmla="*/ 184703 w 322628"/>
                <a:gd name="connsiteY107" fmla="*/ 6311 h 266334"/>
                <a:gd name="connsiteX108" fmla="*/ 184703 w 322628"/>
                <a:gd name="connsiteY108" fmla="*/ 6311 h 266334"/>
                <a:gd name="connsiteX109" fmla="*/ 175940 w 322628"/>
                <a:gd name="connsiteY109" fmla="*/ 7169 h 266334"/>
                <a:gd name="connsiteX110" fmla="*/ 167844 w 322628"/>
                <a:gd name="connsiteY110" fmla="*/ 8978 h 266334"/>
                <a:gd name="connsiteX111" fmla="*/ 154509 w 322628"/>
                <a:gd name="connsiteY111" fmla="*/ 12312 h 266334"/>
                <a:gd name="connsiteX112" fmla="*/ 144412 w 322628"/>
                <a:gd name="connsiteY112" fmla="*/ 16027 h 266334"/>
                <a:gd name="connsiteX113" fmla="*/ 136697 w 322628"/>
                <a:gd name="connsiteY113" fmla="*/ 18313 h 266334"/>
                <a:gd name="connsiteX114" fmla="*/ 122886 w 322628"/>
                <a:gd name="connsiteY114" fmla="*/ 24409 h 266334"/>
                <a:gd name="connsiteX115" fmla="*/ 96216 w 322628"/>
                <a:gd name="connsiteY115" fmla="*/ 37649 h 266334"/>
                <a:gd name="connsiteX116" fmla="*/ 87834 w 322628"/>
                <a:gd name="connsiteY116" fmla="*/ 42602 h 266334"/>
                <a:gd name="connsiteX117" fmla="*/ 81357 w 322628"/>
                <a:gd name="connsiteY117" fmla="*/ 46221 h 266334"/>
                <a:gd name="connsiteX118" fmla="*/ 75928 w 322628"/>
                <a:gd name="connsiteY118" fmla="*/ 50698 h 266334"/>
                <a:gd name="connsiteX119" fmla="*/ 59545 w 322628"/>
                <a:gd name="connsiteY119" fmla="*/ 63652 h 266334"/>
                <a:gd name="connsiteX120" fmla="*/ 56116 w 322628"/>
                <a:gd name="connsiteY120" fmla="*/ 65843 h 266334"/>
                <a:gd name="connsiteX121" fmla="*/ 39161 w 322628"/>
                <a:gd name="connsiteY121" fmla="*/ 84131 h 266334"/>
                <a:gd name="connsiteX122" fmla="*/ 16016 w 322628"/>
                <a:gd name="connsiteY122" fmla="*/ 177095 h 266334"/>
                <a:gd name="connsiteX123" fmla="*/ 16016 w 322628"/>
                <a:gd name="connsiteY123" fmla="*/ 177000 h 266334"/>
                <a:gd name="connsiteX124" fmla="*/ 16016 w 322628"/>
                <a:gd name="connsiteY124" fmla="*/ 177000 h 266334"/>
                <a:gd name="connsiteX125" fmla="*/ 16111 w 322628"/>
                <a:gd name="connsiteY125" fmla="*/ 177095 h 266334"/>
                <a:gd name="connsiteX126" fmla="*/ 16016 w 322628"/>
                <a:gd name="connsiteY126" fmla="*/ 177095 h 266334"/>
                <a:gd name="connsiteX127" fmla="*/ 22588 w 322628"/>
                <a:gd name="connsiteY127" fmla="*/ 200336 h 266334"/>
                <a:gd name="connsiteX128" fmla="*/ 22207 w 322628"/>
                <a:gd name="connsiteY128" fmla="*/ 200526 h 266334"/>
                <a:gd name="connsiteX129" fmla="*/ 22397 w 322628"/>
                <a:gd name="connsiteY129" fmla="*/ 200050 h 266334"/>
                <a:gd name="connsiteX130" fmla="*/ 22588 w 322628"/>
                <a:gd name="connsiteY130" fmla="*/ 200336 h 266334"/>
                <a:gd name="connsiteX131" fmla="*/ 22588 w 322628"/>
                <a:gd name="connsiteY131" fmla="*/ 200336 h 266334"/>
                <a:gd name="connsiteX132" fmla="*/ 22588 w 322628"/>
                <a:gd name="connsiteY132" fmla="*/ 200336 h 266334"/>
                <a:gd name="connsiteX133" fmla="*/ 22588 w 322628"/>
                <a:gd name="connsiteY133" fmla="*/ 200336 h 266334"/>
                <a:gd name="connsiteX134" fmla="*/ 27636 w 322628"/>
                <a:gd name="connsiteY134" fmla="*/ 188715 h 266334"/>
                <a:gd name="connsiteX135" fmla="*/ 27636 w 322628"/>
                <a:gd name="connsiteY135" fmla="*/ 188715 h 266334"/>
                <a:gd name="connsiteX136" fmla="*/ 27636 w 322628"/>
                <a:gd name="connsiteY136" fmla="*/ 188715 h 266334"/>
                <a:gd name="connsiteX137" fmla="*/ 27636 w 322628"/>
                <a:gd name="connsiteY137" fmla="*/ 188715 h 266334"/>
                <a:gd name="connsiteX138" fmla="*/ 111266 w 322628"/>
                <a:gd name="connsiteY138" fmla="*/ 55842 h 266334"/>
                <a:gd name="connsiteX139" fmla="*/ 111266 w 322628"/>
                <a:gd name="connsiteY139" fmla="*/ 55842 h 266334"/>
                <a:gd name="connsiteX140" fmla="*/ 111266 w 322628"/>
                <a:gd name="connsiteY140" fmla="*/ 55842 h 266334"/>
                <a:gd name="connsiteX141" fmla="*/ 111266 w 322628"/>
                <a:gd name="connsiteY141" fmla="*/ 55842 h 266334"/>
                <a:gd name="connsiteX142" fmla="*/ 42686 w 322628"/>
                <a:gd name="connsiteY142" fmla="*/ 187096 h 266334"/>
                <a:gd name="connsiteX143" fmla="*/ 42590 w 322628"/>
                <a:gd name="connsiteY143" fmla="*/ 187191 h 266334"/>
                <a:gd name="connsiteX144" fmla="*/ 42686 w 322628"/>
                <a:gd name="connsiteY144" fmla="*/ 187096 h 266334"/>
                <a:gd name="connsiteX145" fmla="*/ 42495 w 322628"/>
                <a:gd name="connsiteY145" fmla="*/ 186905 h 266334"/>
                <a:gd name="connsiteX146" fmla="*/ 42686 w 322628"/>
                <a:gd name="connsiteY146" fmla="*/ 186905 h 266334"/>
                <a:gd name="connsiteX147" fmla="*/ 42686 w 322628"/>
                <a:gd name="connsiteY147" fmla="*/ 187096 h 266334"/>
                <a:gd name="connsiteX148" fmla="*/ 42686 w 322628"/>
                <a:gd name="connsiteY148" fmla="*/ 187096 h 266334"/>
                <a:gd name="connsiteX149" fmla="*/ 42686 w 322628"/>
                <a:gd name="connsiteY149" fmla="*/ 187096 h 266334"/>
                <a:gd name="connsiteX150" fmla="*/ 42686 w 322628"/>
                <a:gd name="connsiteY150" fmla="*/ 187096 h 266334"/>
                <a:gd name="connsiteX151" fmla="*/ 89929 w 322628"/>
                <a:gd name="connsiteY151" fmla="*/ 177952 h 266334"/>
                <a:gd name="connsiteX152" fmla="*/ 89929 w 322628"/>
                <a:gd name="connsiteY152" fmla="*/ 177952 h 266334"/>
                <a:gd name="connsiteX153" fmla="*/ 90120 w 322628"/>
                <a:gd name="connsiteY153" fmla="*/ 178047 h 266334"/>
                <a:gd name="connsiteX154" fmla="*/ 90977 w 322628"/>
                <a:gd name="connsiteY154" fmla="*/ 178905 h 266334"/>
                <a:gd name="connsiteX155" fmla="*/ 90882 w 322628"/>
                <a:gd name="connsiteY155" fmla="*/ 179000 h 266334"/>
                <a:gd name="connsiteX156" fmla="*/ 89929 w 322628"/>
                <a:gd name="connsiteY156" fmla="*/ 177952 h 266334"/>
                <a:gd name="connsiteX157" fmla="*/ 89929 w 322628"/>
                <a:gd name="connsiteY157" fmla="*/ 177952 h 266334"/>
                <a:gd name="connsiteX158" fmla="*/ 114409 w 322628"/>
                <a:gd name="connsiteY158" fmla="*/ 135756 h 266334"/>
                <a:gd name="connsiteX159" fmla="*/ 114599 w 322628"/>
                <a:gd name="connsiteY159" fmla="*/ 136138 h 266334"/>
                <a:gd name="connsiteX160" fmla="*/ 114123 w 322628"/>
                <a:gd name="connsiteY160" fmla="*/ 136328 h 266334"/>
                <a:gd name="connsiteX161" fmla="*/ 114409 w 322628"/>
                <a:gd name="connsiteY161" fmla="*/ 135756 h 266334"/>
                <a:gd name="connsiteX162" fmla="*/ 184132 w 322628"/>
                <a:gd name="connsiteY162" fmla="*/ 159093 h 266334"/>
                <a:gd name="connsiteX163" fmla="*/ 183179 w 322628"/>
                <a:gd name="connsiteY163" fmla="*/ 157759 h 266334"/>
                <a:gd name="connsiteX164" fmla="*/ 182989 w 322628"/>
                <a:gd name="connsiteY164" fmla="*/ 157473 h 266334"/>
                <a:gd name="connsiteX165" fmla="*/ 184132 w 322628"/>
                <a:gd name="connsiteY165" fmla="*/ 159093 h 266334"/>
                <a:gd name="connsiteX166" fmla="*/ 184132 w 322628"/>
                <a:gd name="connsiteY166" fmla="*/ 159093 h 266334"/>
                <a:gd name="connsiteX167" fmla="*/ 142603 w 322628"/>
                <a:gd name="connsiteY167" fmla="*/ 150806 h 266334"/>
                <a:gd name="connsiteX168" fmla="*/ 142603 w 322628"/>
                <a:gd name="connsiteY168" fmla="*/ 150806 h 266334"/>
                <a:gd name="connsiteX169" fmla="*/ 142603 w 322628"/>
                <a:gd name="connsiteY169" fmla="*/ 150806 h 266334"/>
                <a:gd name="connsiteX170" fmla="*/ 142603 w 322628"/>
                <a:gd name="connsiteY170" fmla="*/ 150806 h 266334"/>
                <a:gd name="connsiteX171" fmla="*/ 150985 w 322628"/>
                <a:gd name="connsiteY171" fmla="*/ 122517 h 266334"/>
                <a:gd name="connsiteX172" fmla="*/ 150985 w 322628"/>
                <a:gd name="connsiteY172" fmla="*/ 122517 h 266334"/>
                <a:gd name="connsiteX173" fmla="*/ 150985 w 322628"/>
                <a:gd name="connsiteY173" fmla="*/ 122517 h 266334"/>
                <a:gd name="connsiteX174" fmla="*/ 150985 w 322628"/>
                <a:gd name="connsiteY174" fmla="*/ 122517 h 266334"/>
                <a:gd name="connsiteX175" fmla="*/ 110694 w 322628"/>
                <a:gd name="connsiteY175" fmla="*/ 157759 h 266334"/>
                <a:gd name="connsiteX176" fmla="*/ 110980 w 322628"/>
                <a:gd name="connsiteY176" fmla="*/ 158997 h 266334"/>
                <a:gd name="connsiteX177" fmla="*/ 110885 w 322628"/>
                <a:gd name="connsiteY177" fmla="*/ 158997 h 266334"/>
                <a:gd name="connsiteX178" fmla="*/ 110694 w 322628"/>
                <a:gd name="connsiteY178" fmla="*/ 159283 h 266334"/>
                <a:gd name="connsiteX179" fmla="*/ 110599 w 322628"/>
                <a:gd name="connsiteY179" fmla="*/ 158806 h 266334"/>
                <a:gd name="connsiteX180" fmla="*/ 110885 w 322628"/>
                <a:gd name="connsiteY180" fmla="*/ 158997 h 266334"/>
                <a:gd name="connsiteX181" fmla="*/ 110694 w 322628"/>
                <a:gd name="connsiteY181" fmla="*/ 157759 h 266334"/>
                <a:gd name="connsiteX182" fmla="*/ 92596 w 322628"/>
                <a:gd name="connsiteY182" fmla="*/ 180619 h 266334"/>
                <a:gd name="connsiteX183" fmla="*/ 92406 w 322628"/>
                <a:gd name="connsiteY183" fmla="*/ 180428 h 266334"/>
                <a:gd name="connsiteX184" fmla="*/ 92596 w 322628"/>
                <a:gd name="connsiteY184" fmla="*/ 180428 h 266334"/>
                <a:gd name="connsiteX185" fmla="*/ 92596 w 322628"/>
                <a:gd name="connsiteY185" fmla="*/ 180619 h 266334"/>
                <a:gd name="connsiteX186" fmla="*/ 166034 w 322628"/>
                <a:gd name="connsiteY186" fmla="*/ 178428 h 266334"/>
                <a:gd name="connsiteX187" fmla="*/ 166034 w 322628"/>
                <a:gd name="connsiteY187" fmla="*/ 178428 h 266334"/>
                <a:gd name="connsiteX188" fmla="*/ 166034 w 322628"/>
                <a:gd name="connsiteY188" fmla="*/ 178428 h 266334"/>
                <a:gd name="connsiteX189" fmla="*/ 166034 w 322628"/>
                <a:gd name="connsiteY189" fmla="*/ 178428 h 266334"/>
                <a:gd name="connsiteX190" fmla="*/ 156033 w 322628"/>
                <a:gd name="connsiteY190" fmla="*/ 90989 h 266334"/>
                <a:gd name="connsiteX191" fmla="*/ 156033 w 322628"/>
                <a:gd name="connsiteY191" fmla="*/ 90893 h 266334"/>
                <a:gd name="connsiteX192" fmla="*/ 156128 w 322628"/>
                <a:gd name="connsiteY192" fmla="*/ 90893 h 266334"/>
                <a:gd name="connsiteX193" fmla="*/ 156033 w 322628"/>
                <a:gd name="connsiteY193" fmla="*/ 90989 h 266334"/>
                <a:gd name="connsiteX194" fmla="*/ 104312 w 322628"/>
                <a:gd name="connsiteY194" fmla="*/ 188810 h 266334"/>
                <a:gd name="connsiteX195" fmla="*/ 104217 w 322628"/>
                <a:gd name="connsiteY195" fmla="*/ 188906 h 266334"/>
                <a:gd name="connsiteX196" fmla="*/ 104217 w 322628"/>
                <a:gd name="connsiteY196" fmla="*/ 188906 h 266334"/>
                <a:gd name="connsiteX197" fmla="*/ 104217 w 322628"/>
                <a:gd name="connsiteY197" fmla="*/ 188715 h 266334"/>
                <a:gd name="connsiteX198" fmla="*/ 104312 w 322628"/>
                <a:gd name="connsiteY198" fmla="*/ 188810 h 266334"/>
                <a:gd name="connsiteX199" fmla="*/ 95930 w 322628"/>
                <a:gd name="connsiteY199" fmla="*/ 160616 h 266334"/>
                <a:gd name="connsiteX200" fmla="*/ 95930 w 322628"/>
                <a:gd name="connsiteY200" fmla="*/ 160616 h 266334"/>
                <a:gd name="connsiteX201" fmla="*/ 95930 w 322628"/>
                <a:gd name="connsiteY201" fmla="*/ 160616 h 266334"/>
                <a:gd name="connsiteX202" fmla="*/ 95930 w 322628"/>
                <a:gd name="connsiteY202" fmla="*/ 160616 h 266334"/>
                <a:gd name="connsiteX203" fmla="*/ 95263 w 322628"/>
                <a:gd name="connsiteY203" fmla="*/ 160807 h 266334"/>
                <a:gd name="connsiteX204" fmla="*/ 95454 w 322628"/>
                <a:gd name="connsiteY204" fmla="*/ 160331 h 266334"/>
                <a:gd name="connsiteX205" fmla="*/ 95930 w 322628"/>
                <a:gd name="connsiteY205" fmla="*/ 160616 h 266334"/>
                <a:gd name="connsiteX206" fmla="*/ 242425 w 322628"/>
                <a:gd name="connsiteY206" fmla="*/ 161093 h 266334"/>
                <a:gd name="connsiteX207" fmla="*/ 242425 w 322628"/>
                <a:gd name="connsiteY207" fmla="*/ 161093 h 266334"/>
                <a:gd name="connsiteX208" fmla="*/ 242425 w 322628"/>
                <a:gd name="connsiteY208" fmla="*/ 161093 h 266334"/>
                <a:gd name="connsiteX209" fmla="*/ 241568 w 322628"/>
                <a:gd name="connsiteY209" fmla="*/ 161474 h 266334"/>
                <a:gd name="connsiteX210" fmla="*/ 242044 w 322628"/>
                <a:gd name="connsiteY210" fmla="*/ 160712 h 266334"/>
                <a:gd name="connsiteX211" fmla="*/ 242425 w 322628"/>
                <a:gd name="connsiteY211" fmla="*/ 161093 h 266334"/>
                <a:gd name="connsiteX212" fmla="*/ 239091 w 322628"/>
                <a:gd name="connsiteY212" fmla="*/ 157759 h 266334"/>
                <a:gd name="connsiteX213" fmla="*/ 239091 w 322628"/>
                <a:gd name="connsiteY213" fmla="*/ 157759 h 266334"/>
                <a:gd name="connsiteX214" fmla="*/ 239091 w 322628"/>
                <a:gd name="connsiteY214" fmla="*/ 157759 h 266334"/>
                <a:gd name="connsiteX215" fmla="*/ 239091 w 322628"/>
                <a:gd name="connsiteY215" fmla="*/ 157759 h 266334"/>
                <a:gd name="connsiteX216" fmla="*/ 238710 w 322628"/>
                <a:gd name="connsiteY216" fmla="*/ 158140 h 266334"/>
                <a:gd name="connsiteX217" fmla="*/ 238710 w 322628"/>
                <a:gd name="connsiteY217" fmla="*/ 157950 h 266334"/>
                <a:gd name="connsiteX218" fmla="*/ 239091 w 322628"/>
                <a:gd name="connsiteY218" fmla="*/ 157759 h 266334"/>
                <a:gd name="connsiteX219" fmla="*/ 166129 w 322628"/>
                <a:gd name="connsiteY219" fmla="*/ 74320 h 266334"/>
                <a:gd name="connsiteX220" fmla="*/ 166129 w 322628"/>
                <a:gd name="connsiteY220" fmla="*/ 74320 h 266334"/>
                <a:gd name="connsiteX221" fmla="*/ 165939 w 322628"/>
                <a:gd name="connsiteY221" fmla="*/ 74225 h 266334"/>
                <a:gd name="connsiteX222" fmla="*/ 166129 w 322628"/>
                <a:gd name="connsiteY222" fmla="*/ 74320 h 266334"/>
                <a:gd name="connsiteX223" fmla="*/ 85738 w 322628"/>
                <a:gd name="connsiteY223" fmla="*/ 166617 h 266334"/>
                <a:gd name="connsiteX224" fmla="*/ 86024 w 322628"/>
                <a:gd name="connsiteY224" fmla="*/ 167189 h 266334"/>
                <a:gd name="connsiteX225" fmla="*/ 85929 w 322628"/>
                <a:gd name="connsiteY225" fmla="*/ 167189 h 266334"/>
                <a:gd name="connsiteX226" fmla="*/ 85738 w 322628"/>
                <a:gd name="connsiteY226" fmla="*/ 166617 h 266334"/>
                <a:gd name="connsiteX227" fmla="*/ 74213 w 322628"/>
                <a:gd name="connsiteY227" fmla="*/ 198050 h 266334"/>
                <a:gd name="connsiteX228" fmla="*/ 74404 w 322628"/>
                <a:gd name="connsiteY228" fmla="*/ 198622 h 266334"/>
                <a:gd name="connsiteX229" fmla="*/ 74213 w 322628"/>
                <a:gd name="connsiteY229" fmla="*/ 198812 h 266334"/>
                <a:gd name="connsiteX230" fmla="*/ 74213 w 322628"/>
                <a:gd name="connsiteY230" fmla="*/ 198050 h 266334"/>
                <a:gd name="connsiteX231" fmla="*/ 49448 w 322628"/>
                <a:gd name="connsiteY231" fmla="*/ 193478 h 266334"/>
                <a:gd name="connsiteX232" fmla="*/ 49353 w 322628"/>
                <a:gd name="connsiteY232" fmla="*/ 193764 h 266334"/>
                <a:gd name="connsiteX233" fmla="*/ 49353 w 322628"/>
                <a:gd name="connsiteY233" fmla="*/ 193764 h 266334"/>
                <a:gd name="connsiteX234" fmla="*/ 49448 w 322628"/>
                <a:gd name="connsiteY234" fmla="*/ 193478 h 266334"/>
                <a:gd name="connsiteX235" fmla="*/ 95835 w 322628"/>
                <a:gd name="connsiteY235" fmla="*/ 217195 h 266334"/>
                <a:gd name="connsiteX236" fmla="*/ 96216 w 322628"/>
                <a:gd name="connsiteY236" fmla="*/ 217576 h 266334"/>
                <a:gd name="connsiteX237" fmla="*/ 95740 w 322628"/>
                <a:gd name="connsiteY237" fmla="*/ 217385 h 266334"/>
                <a:gd name="connsiteX238" fmla="*/ 95835 w 322628"/>
                <a:gd name="connsiteY238" fmla="*/ 217195 h 266334"/>
                <a:gd name="connsiteX239" fmla="*/ 144412 w 322628"/>
                <a:gd name="connsiteY239" fmla="*/ 52698 h 266334"/>
                <a:gd name="connsiteX240" fmla="*/ 144031 w 322628"/>
                <a:gd name="connsiteY240" fmla="*/ 52222 h 266334"/>
                <a:gd name="connsiteX241" fmla="*/ 144603 w 322628"/>
                <a:gd name="connsiteY241" fmla="*/ 52603 h 266334"/>
                <a:gd name="connsiteX242" fmla="*/ 144412 w 322628"/>
                <a:gd name="connsiteY242" fmla="*/ 52698 h 266334"/>
                <a:gd name="connsiteX243" fmla="*/ 287478 w 322628"/>
                <a:gd name="connsiteY243" fmla="*/ 119659 h 266334"/>
                <a:gd name="connsiteX244" fmla="*/ 287478 w 322628"/>
                <a:gd name="connsiteY244" fmla="*/ 119659 h 266334"/>
                <a:gd name="connsiteX245" fmla="*/ 287478 w 322628"/>
                <a:gd name="connsiteY245" fmla="*/ 119659 h 266334"/>
                <a:gd name="connsiteX246" fmla="*/ 287478 w 322628"/>
                <a:gd name="connsiteY246" fmla="*/ 119659 h 266334"/>
                <a:gd name="connsiteX247" fmla="*/ 277572 w 322628"/>
                <a:gd name="connsiteY247" fmla="*/ 106229 h 266334"/>
                <a:gd name="connsiteX248" fmla="*/ 277572 w 322628"/>
                <a:gd name="connsiteY248" fmla="*/ 106229 h 266334"/>
                <a:gd name="connsiteX249" fmla="*/ 277572 w 322628"/>
                <a:gd name="connsiteY249" fmla="*/ 106229 h 266334"/>
                <a:gd name="connsiteX250" fmla="*/ 277572 w 322628"/>
                <a:gd name="connsiteY250" fmla="*/ 106229 h 266334"/>
                <a:gd name="connsiteX251" fmla="*/ 52877 w 322628"/>
                <a:gd name="connsiteY251" fmla="*/ 97275 h 266334"/>
                <a:gd name="connsiteX252" fmla="*/ 52877 w 322628"/>
                <a:gd name="connsiteY252" fmla="*/ 97275 h 266334"/>
                <a:gd name="connsiteX253" fmla="*/ 52020 w 322628"/>
                <a:gd name="connsiteY253" fmla="*/ 97466 h 266334"/>
                <a:gd name="connsiteX254" fmla="*/ 52020 w 322628"/>
                <a:gd name="connsiteY254" fmla="*/ 97466 h 266334"/>
                <a:gd name="connsiteX255" fmla="*/ 52877 w 322628"/>
                <a:gd name="connsiteY255" fmla="*/ 97275 h 266334"/>
                <a:gd name="connsiteX256" fmla="*/ 191180 w 322628"/>
                <a:gd name="connsiteY256" fmla="*/ 213194 h 266334"/>
                <a:gd name="connsiteX257" fmla="*/ 191276 w 322628"/>
                <a:gd name="connsiteY257" fmla="*/ 212909 h 266334"/>
                <a:gd name="connsiteX258" fmla="*/ 192323 w 322628"/>
                <a:gd name="connsiteY258" fmla="*/ 214814 h 266334"/>
                <a:gd name="connsiteX259" fmla="*/ 191180 w 322628"/>
                <a:gd name="connsiteY259" fmla="*/ 213194 h 266334"/>
                <a:gd name="connsiteX260" fmla="*/ 204229 w 322628"/>
                <a:gd name="connsiteY260" fmla="*/ 215385 h 266334"/>
                <a:gd name="connsiteX261" fmla="*/ 205087 w 322628"/>
                <a:gd name="connsiteY261" fmla="*/ 215195 h 266334"/>
                <a:gd name="connsiteX262" fmla="*/ 204992 w 322628"/>
                <a:gd name="connsiteY262" fmla="*/ 215385 h 266334"/>
                <a:gd name="connsiteX263" fmla="*/ 204229 w 322628"/>
                <a:gd name="connsiteY263" fmla="*/ 215385 h 266334"/>
                <a:gd name="connsiteX264" fmla="*/ 287573 w 322628"/>
                <a:gd name="connsiteY264" fmla="*/ 106324 h 266334"/>
                <a:gd name="connsiteX265" fmla="*/ 287669 w 322628"/>
                <a:gd name="connsiteY265" fmla="*/ 106229 h 266334"/>
                <a:gd name="connsiteX266" fmla="*/ 287669 w 322628"/>
                <a:gd name="connsiteY266" fmla="*/ 106324 h 266334"/>
                <a:gd name="connsiteX267" fmla="*/ 287573 w 322628"/>
                <a:gd name="connsiteY267" fmla="*/ 106324 h 266334"/>
                <a:gd name="connsiteX268" fmla="*/ 282620 w 322628"/>
                <a:gd name="connsiteY268" fmla="*/ 111182 h 266334"/>
                <a:gd name="connsiteX269" fmla="*/ 282620 w 322628"/>
                <a:gd name="connsiteY269" fmla="*/ 111182 h 266334"/>
                <a:gd name="connsiteX270" fmla="*/ 282430 w 322628"/>
                <a:gd name="connsiteY270" fmla="*/ 111086 h 266334"/>
                <a:gd name="connsiteX271" fmla="*/ 282620 w 322628"/>
                <a:gd name="connsiteY271" fmla="*/ 111182 h 266334"/>
                <a:gd name="connsiteX272" fmla="*/ 66212 w 322628"/>
                <a:gd name="connsiteY272" fmla="*/ 90608 h 266334"/>
                <a:gd name="connsiteX273" fmla="*/ 66212 w 322628"/>
                <a:gd name="connsiteY273" fmla="*/ 90608 h 266334"/>
                <a:gd name="connsiteX274" fmla="*/ 66212 w 322628"/>
                <a:gd name="connsiteY274" fmla="*/ 90608 h 266334"/>
                <a:gd name="connsiteX275" fmla="*/ 65545 w 322628"/>
                <a:gd name="connsiteY275" fmla="*/ 90608 h 266334"/>
                <a:gd name="connsiteX276" fmla="*/ 65736 w 322628"/>
                <a:gd name="connsiteY276" fmla="*/ 90132 h 266334"/>
                <a:gd name="connsiteX277" fmla="*/ 66212 w 322628"/>
                <a:gd name="connsiteY277" fmla="*/ 90608 h 266334"/>
                <a:gd name="connsiteX278" fmla="*/ 69165 w 322628"/>
                <a:gd name="connsiteY278" fmla="*/ 227101 h 266334"/>
                <a:gd name="connsiteX279" fmla="*/ 69070 w 322628"/>
                <a:gd name="connsiteY279" fmla="*/ 227197 h 266334"/>
                <a:gd name="connsiteX280" fmla="*/ 69070 w 322628"/>
                <a:gd name="connsiteY280" fmla="*/ 227006 h 266334"/>
                <a:gd name="connsiteX281" fmla="*/ 69165 w 322628"/>
                <a:gd name="connsiteY281" fmla="*/ 227101 h 266334"/>
                <a:gd name="connsiteX282" fmla="*/ 127363 w 322628"/>
                <a:gd name="connsiteY282" fmla="*/ 235578 h 266334"/>
                <a:gd name="connsiteX283" fmla="*/ 127363 w 322628"/>
                <a:gd name="connsiteY283" fmla="*/ 235578 h 266334"/>
                <a:gd name="connsiteX284" fmla="*/ 126410 w 322628"/>
                <a:gd name="connsiteY284" fmla="*/ 236435 h 266334"/>
                <a:gd name="connsiteX285" fmla="*/ 127363 w 322628"/>
                <a:gd name="connsiteY285" fmla="*/ 235578 h 266334"/>
                <a:gd name="connsiteX286" fmla="*/ 222899 w 322628"/>
                <a:gd name="connsiteY286" fmla="*/ 27838 h 266334"/>
                <a:gd name="connsiteX287" fmla="*/ 222899 w 322628"/>
                <a:gd name="connsiteY287" fmla="*/ 27838 h 266334"/>
                <a:gd name="connsiteX288" fmla="*/ 222899 w 322628"/>
                <a:gd name="connsiteY288" fmla="*/ 27838 h 266334"/>
                <a:gd name="connsiteX289" fmla="*/ 222899 w 322628"/>
                <a:gd name="connsiteY289" fmla="*/ 27838 h 266334"/>
                <a:gd name="connsiteX290" fmla="*/ 220612 w 322628"/>
                <a:gd name="connsiteY290" fmla="*/ 23171 h 266334"/>
                <a:gd name="connsiteX291" fmla="*/ 220898 w 322628"/>
                <a:gd name="connsiteY291" fmla="*/ 22599 h 266334"/>
                <a:gd name="connsiteX292" fmla="*/ 221279 w 322628"/>
                <a:gd name="connsiteY292" fmla="*/ 22980 h 266334"/>
                <a:gd name="connsiteX293" fmla="*/ 220612 w 322628"/>
                <a:gd name="connsiteY293" fmla="*/ 23171 h 266334"/>
                <a:gd name="connsiteX294" fmla="*/ 164605 w 322628"/>
                <a:gd name="connsiteY294" fmla="*/ 42697 h 266334"/>
                <a:gd name="connsiteX295" fmla="*/ 164605 w 322628"/>
                <a:gd name="connsiteY295" fmla="*/ 42697 h 266334"/>
                <a:gd name="connsiteX296" fmla="*/ 164605 w 322628"/>
                <a:gd name="connsiteY296" fmla="*/ 42697 h 266334"/>
                <a:gd name="connsiteX297" fmla="*/ 164605 w 322628"/>
                <a:gd name="connsiteY297" fmla="*/ 42697 h 266334"/>
                <a:gd name="connsiteX298" fmla="*/ 26017 w 322628"/>
                <a:gd name="connsiteY298" fmla="*/ 128327 h 266334"/>
                <a:gd name="connsiteX299" fmla="*/ 25826 w 322628"/>
                <a:gd name="connsiteY299" fmla="*/ 128422 h 266334"/>
                <a:gd name="connsiteX300" fmla="*/ 25826 w 322628"/>
                <a:gd name="connsiteY300" fmla="*/ 128232 h 266334"/>
                <a:gd name="connsiteX301" fmla="*/ 26017 w 322628"/>
                <a:gd name="connsiteY301" fmla="*/ 128327 h 266334"/>
                <a:gd name="connsiteX302" fmla="*/ 50972 w 322628"/>
                <a:gd name="connsiteY302" fmla="*/ 168808 h 266334"/>
                <a:gd name="connsiteX303" fmla="*/ 50972 w 322628"/>
                <a:gd name="connsiteY303" fmla="*/ 168808 h 266334"/>
                <a:gd name="connsiteX304" fmla="*/ 50972 w 322628"/>
                <a:gd name="connsiteY304" fmla="*/ 168808 h 266334"/>
                <a:gd name="connsiteX305" fmla="*/ 50972 w 322628"/>
                <a:gd name="connsiteY305" fmla="*/ 168808 h 266334"/>
                <a:gd name="connsiteX306" fmla="*/ 50972 w 322628"/>
                <a:gd name="connsiteY306" fmla="*/ 168808 h 266334"/>
                <a:gd name="connsiteX307" fmla="*/ 50972 w 322628"/>
                <a:gd name="connsiteY307" fmla="*/ 168808 h 266334"/>
                <a:gd name="connsiteX308" fmla="*/ 50972 w 322628"/>
                <a:gd name="connsiteY308" fmla="*/ 168808 h 266334"/>
                <a:gd name="connsiteX309" fmla="*/ 50972 w 322628"/>
                <a:gd name="connsiteY309" fmla="*/ 168808 h 266334"/>
                <a:gd name="connsiteX310" fmla="*/ 62497 w 322628"/>
                <a:gd name="connsiteY310" fmla="*/ 233769 h 266334"/>
                <a:gd name="connsiteX311" fmla="*/ 62021 w 322628"/>
                <a:gd name="connsiteY311" fmla="*/ 233959 h 266334"/>
                <a:gd name="connsiteX312" fmla="*/ 62021 w 322628"/>
                <a:gd name="connsiteY312" fmla="*/ 233387 h 266334"/>
                <a:gd name="connsiteX313" fmla="*/ 62497 w 322628"/>
                <a:gd name="connsiteY313" fmla="*/ 233769 h 266334"/>
                <a:gd name="connsiteX314" fmla="*/ 215660 w 322628"/>
                <a:gd name="connsiteY314" fmla="*/ 224244 h 266334"/>
                <a:gd name="connsiteX315" fmla="*/ 215850 w 322628"/>
                <a:gd name="connsiteY315" fmla="*/ 224434 h 266334"/>
                <a:gd name="connsiteX316" fmla="*/ 215469 w 322628"/>
                <a:gd name="connsiteY316" fmla="*/ 224529 h 266334"/>
                <a:gd name="connsiteX317" fmla="*/ 215660 w 322628"/>
                <a:gd name="connsiteY317" fmla="*/ 224244 h 266334"/>
                <a:gd name="connsiteX318" fmla="*/ 176321 w 322628"/>
                <a:gd name="connsiteY318" fmla="*/ 24409 h 266334"/>
                <a:gd name="connsiteX319" fmla="*/ 176321 w 322628"/>
                <a:gd name="connsiteY319" fmla="*/ 24409 h 266334"/>
                <a:gd name="connsiteX320" fmla="*/ 176321 w 322628"/>
                <a:gd name="connsiteY320" fmla="*/ 24409 h 266334"/>
                <a:gd name="connsiteX321" fmla="*/ 176321 w 322628"/>
                <a:gd name="connsiteY321" fmla="*/ 24409 h 266334"/>
                <a:gd name="connsiteX322" fmla="*/ 27827 w 322628"/>
                <a:gd name="connsiteY322" fmla="*/ 145472 h 266334"/>
                <a:gd name="connsiteX323" fmla="*/ 27827 w 322628"/>
                <a:gd name="connsiteY323" fmla="*/ 145472 h 266334"/>
                <a:gd name="connsiteX324" fmla="*/ 27827 w 322628"/>
                <a:gd name="connsiteY324" fmla="*/ 145757 h 266334"/>
                <a:gd name="connsiteX325" fmla="*/ 27541 w 322628"/>
                <a:gd name="connsiteY325" fmla="*/ 145663 h 266334"/>
                <a:gd name="connsiteX326" fmla="*/ 27827 w 322628"/>
                <a:gd name="connsiteY326" fmla="*/ 145472 h 266334"/>
                <a:gd name="connsiteX327" fmla="*/ 27827 w 322628"/>
                <a:gd name="connsiteY327" fmla="*/ 145472 h 266334"/>
                <a:gd name="connsiteX328" fmla="*/ 259570 w 322628"/>
                <a:gd name="connsiteY328" fmla="*/ 21266 h 266334"/>
                <a:gd name="connsiteX329" fmla="*/ 259570 w 322628"/>
                <a:gd name="connsiteY329" fmla="*/ 21266 h 266334"/>
                <a:gd name="connsiteX330" fmla="*/ 259570 w 322628"/>
                <a:gd name="connsiteY330" fmla="*/ 21266 h 266334"/>
                <a:gd name="connsiteX331" fmla="*/ 259570 w 322628"/>
                <a:gd name="connsiteY331" fmla="*/ 21266 h 266334"/>
                <a:gd name="connsiteX332" fmla="*/ 259570 w 322628"/>
                <a:gd name="connsiteY332" fmla="*/ 21266 h 266334"/>
                <a:gd name="connsiteX333" fmla="*/ 151270 w 322628"/>
                <a:gd name="connsiteY333" fmla="*/ 29267 h 266334"/>
                <a:gd name="connsiteX334" fmla="*/ 151270 w 322628"/>
                <a:gd name="connsiteY334" fmla="*/ 29171 h 266334"/>
                <a:gd name="connsiteX335" fmla="*/ 151270 w 322628"/>
                <a:gd name="connsiteY335" fmla="*/ 29267 h 266334"/>
                <a:gd name="connsiteX336" fmla="*/ 151270 w 322628"/>
                <a:gd name="connsiteY336" fmla="*/ 29267 h 266334"/>
                <a:gd name="connsiteX337" fmla="*/ 192990 w 322628"/>
                <a:gd name="connsiteY337" fmla="*/ 7835 h 266334"/>
                <a:gd name="connsiteX338" fmla="*/ 192990 w 322628"/>
                <a:gd name="connsiteY338" fmla="*/ 7835 h 266334"/>
                <a:gd name="connsiteX339" fmla="*/ 192895 w 322628"/>
                <a:gd name="connsiteY339" fmla="*/ 7835 h 266334"/>
                <a:gd name="connsiteX340" fmla="*/ 192990 w 322628"/>
                <a:gd name="connsiteY340" fmla="*/ 7835 h 266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322628" h="266334">
                  <a:moveTo>
                    <a:pt x="39161" y="84131"/>
                  </a:moveTo>
                  <a:lnTo>
                    <a:pt x="39161" y="84131"/>
                  </a:lnTo>
                  <a:cubicBezTo>
                    <a:pt x="36685" y="86893"/>
                    <a:pt x="34208" y="89751"/>
                    <a:pt x="31732" y="92513"/>
                  </a:cubicBezTo>
                  <a:lnTo>
                    <a:pt x="31732" y="92513"/>
                  </a:lnTo>
                  <a:lnTo>
                    <a:pt x="31732" y="92513"/>
                  </a:lnTo>
                  <a:cubicBezTo>
                    <a:pt x="29922" y="95275"/>
                    <a:pt x="28208" y="98037"/>
                    <a:pt x="26398" y="100800"/>
                  </a:cubicBezTo>
                  <a:cubicBezTo>
                    <a:pt x="22493" y="102990"/>
                    <a:pt x="21635" y="107181"/>
                    <a:pt x="19826" y="110801"/>
                  </a:cubicBezTo>
                  <a:cubicBezTo>
                    <a:pt x="18683" y="112992"/>
                    <a:pt x="17539" y="115182"/>
                    <a:pt x="16396" y="117373"/>
                  </a:cubicBezTo>
                  <a:cubicBezTo>
                    <a:pt x="13825" y="120230"/>
                    <a:pt x="12682" y="123755"/>
                    <a:pt x="11920" y="127469"/>
                  </a:cubicBezTo>
                  <a:lnTo>
                    <a:pt x="11920" y="127469"/>
                  </a:lnTo>
                  <a:cubicBezTo>
                    <a:pt x="9158" y="130708"/>
                    <a:pt x="7919" y="134518"/>
                    <a:pt x="7729" y="138709"/>
                  </a:cubicBezTo>
                  <a:cubicBezTo>
                    <a:pt x="7443" y="139662"/>
                    <a:pt x="7157" y="140614"/>
                    <a:pt x="6967" y="141566"/>
                  </a:cubicBezTo>
                  <a:lnTo>
                    <a:pt x="6967" y="141566"/>
                  </a:lnTo>
                  <a:cubicBezTo>
                    <a:pt x="4967" y="148901"/>
                    <a:pt x="1823" y="156044"/>
                    <a:pt x="2204" y="163855"/>
                  </a:cubicBezTo>
                  <a:cubicBezTo>
                    <a:pt x="2109" y="164998"/>
                    <a:pt x="2109" y="166141"/>
                    <a:pt x="2014" y="167284"/>
                  </a:cubicBezTo>
                  <a:cubicBezTo>
                    <a:pt x="395" y="169475"/>
                    <a:pt x="871" y="171570"/>
                    <a:pt x="2300" y="173571"/>
                  </a:cubicBezTo>
                  <a:cubicBezTo>
                    <a:pt x="2300" y="174618"/>
                    <a:pt x="2300" y="175761"/>
                    <a:pt x="2300" y="176809"/>
                  </a:cubicBezTo>
                  <a:lnTo>
                    <a:pt x="2300" y="176809"/>
                  </a:lnTo>
                  <a:cubicBezTo>
                    <a:pt x="-1225" y="181571"/>
                    <a:pt x="13" y="186525"/>
                    <a:pt x="1347" y="191573"/>
                  </a:cubicBezTo>
                  <a:cubicBezTo>
                    <a:pt x="1156" y="192239"/>
                    <a:pt x="1347" y="192715"/>
                    <a:pt x="1728" y="193288"/>
                  </a:cubicBezTo>
                  <a:lnTo>
                    <a:pt x="1728" y="193288"/>
                  </a:lnTo>
                  <a:cubicBezTo>
                    <a:pt x="2109" y="201003"/>
                    <a:pt x="3062" y="208623"/>
                    <a:pt x="7634" y="215195"/>
                  </a:cubicBezTo>
                  <a:cubicBezTo>
                    <a:pt x="7824" y="218814"/>
                    <a:pt x="9824" y="221481"/>
                    <a:pt x="12396" y="223672"/>
                  </a:cubicBezTo>
                  <a:cubicBezTo>
                    <a:pt x="16396" y="231959"/>
                    <a:pt x="21921" y="238721"/>
                    <a:pt x="30589" y="242627"/>
                  </a:cubicBezTo>
                  <a:cubicBezTo>
                    <a:pt x="32113" y="243770"/>
                    <a:pt x="33542" y="245198"/>
                    <a:pt x="35732" y="243865"/>
                  </a:cubicBezTo>
                  <a:cubicBezTo>
                    <a:pt x="38018" y="246247"/>
                    <a:pt x="39447" y="249865"/>
                    <a:pt x="43733" y="249580"/>
                  </a:cubicBezTo>
                  <a:lnTo>
                    <a:pt x="43733" y="249580"/>
                  </a:lnTo>
                  <a:cubicBezTo>
                    <a:pt x="44400" y="250056"/>
                    <a:pt x="45067" y="250247"/>
                    <a:pt x="45829" y="250342"/>
                  </a:cubicBezTo>
                  <a:cubicBezTo>
                    <a:pt x="50877" y="253866"/>
                    <a:pt x="56116" y="257009"/>
                    <a:pt x="62402" y="257676"/>
                  </a:cubicBezTo>
                  <a:cubicBezTo>
                    <a:pt x="65069" y="259486"/>
                    <a:pt x="68022" y="260153"/>
                    <a:pt x="71165" y="259867"/>
                  </a:cubicBezTo>
                  <a:lnTo>
                    <a:pt x="71165" y="259867"/>
                  </a:lnTo>
                  <a:lnTo>
                    <a:pt x="71165" y="259867"/>
                  </a:lnTo>
                  <a:cubicBezTo>
                    <a:pt x="71451" y="260343"/>
                    <a:pt x="71927" y="260534"/>
                    <a:pt x="72499" y="260343"/>
                  </a:cubicBezTo>
                  <a:lnTo>
                    <a:pt x="72499" y="260343"/>
                  </a:lnTo>
                  <a:lnTo>
                    <a:pt x="72499" y="260343"/>
                  </a:lnTo>
                  <a:cubicBezTo>
                    <a:pt x="74499" y="261677"/>
                    <a:pt x="76690" y="261391"/>
                    <a:pt x="78785" y="260819"/>
                  </a:cubicBezTo>
                  <a:lnTo>
                    <a:pt x="78785" y="260819"/>
                  </a:lnTo>
                  <a:lnTo>
                    <a:pt x="78785" y="260819"/>
                  </a:lnTo>
                  <a:cubicBezTo>
                    <a:pt x="81262" y="262629"/>
                    <a:pt x="84119" y="263105"/>
                    <a:pt x="87072" y="262820"/>
                  </a:cubicBezTo>
                  <a:cubicBezTo>
                    <a:pt x="91739" y="265297"/>
                    <a:pt x="96787" y="265010"/>
                    <a:pt x="101836" y="264820"/>
                  </a:cubicBezTo>
                  <a:lnTo>
                    <a:pt x="101836" y="264820"/>
                  </a:lnTo>
                  <a:cubicBezTo>
                    <a:pt x="104598" y="265963"/>
                    <a:pt x="107360" y="266820"/>
                    <a:pt x="110122" y="265010"/>
                  </a:cubicBezTo>
                  <a:cubicBezTo>
                    <a:pt x="117647" y="266344"/>
                    <a:pt x="125077" y="267201"/>
                    <a:pt x="132602" y="264915"/>
                  </a:cubicBezTo>
                  <a:cubicBezTo>
                    <a:pt x="132602" y="264915"/>
                    <a:pt x="132602" y="264915"/>
                    <a:pt x="132602" y="264915"/>
                  </a:cubicBezTo>
                  <a:cubicBezTo>
                    <a:pt x="136697" y="265963"/>
                    <a:pt x="140031" y="263296"/>
                    <a:pt x="143841" y="262725"/>
                  </a:cubicBezTo>
                  <a:lnTo>
                    <a:pt x="143841" y="262725"/>
                  </a:lnTo>
                  <a:cubicBezTo>
                    <a:pt x="151652" y="264248"/>
                    <a:pt x="159081" y="263487"/>
                    <a:pt x="165272" y="257771"/>
                  </a:cubicBezTo>
                  <a:cubicBezTo>
                    <a:pt x="166320" y="257771"/>
                    <a:pt x="167463" y="257771"/>
                    <a:pt x="168511" y="257771"/>
                  </a:cubicBezTo>
                  <a:lnTo>
                    <a:pt x="168511" y="257771"/>
                  </a:lnTo>
                  <a:lnTo>
                    <a:pt x="168511" y="257771"/>
                  </a:lnTo>
                  <a:cubicBezTo>
                    <a:pt x="177274" y="258629"/>
                    <a:pt x="184322" y="253866"/>
                    <a:pt x="191942" y="250628"/>
                  </a:cubicBezTo>
                  <a:lnTo>
                    <a:pt x="191942" y="250628"/>
                  </a:lnTo>
                  <a:cubicBezTo>
                    <a:pt x="192704" y="250438"/>
                    <a:pt x="193276" y="250056"/>
                    <a:pt x="193657" y="249485"/>
                  </a:cubicBezTo>
                  <a:cubicBezTo>
                    <a:pt x="198324" y="249294"/>
                    <a:pt x="201658" y="246437"/>
                    <a:pt x="205468" y="244341"/>
                  </a:cubicBezTo>
                  <a:lnTo>
                    <a:pt x="205468" y="244341"/>
                  </a:lnTo>
                  <a:cubicBezTo>
                    <a:pt x="209087" y="244341"/>
                    <a:pt x="211087" y="241389"/>
                    <a:pt x="213659" y="239579"/>
                  </a:cubicBezTo>
                  <a:lnTo>
                    <a:pt x="213659" y="239579"/>
                  </a:lnTo>
                  <a:cubicBezTo>
                    <a:pt x="218136" y="239103"/>
                    <a:pt x="220803" y="235769"/>
                    <a:pt x="223946" y="233292"/>
                  </a:cubicBezTo>
                  <a:lnTo>
                    <a:pt x="223946" y="233292"/>
                  </a:lnTo>
                  <a:cubicBezTo>
                    <a:pt x="230709" y="230244"/>
                    <a:pt x="237091" y="226815"/>
                    <a:pt x="241853" y="220910"/>
                  </a:cubicBezTo>
                  <a:lnTo>
                    <a:pt x="241853" y="220910"/>
                  </a:lnTo>
                  <a:lnTo>
                    <a:pt x="241853" y="220910"/>
                  </a:lnTo>
                  <a:cubicBezTo>
                    <a:pt x="242996" y="219957"/>
                    <a:pt x="244044" y="219100"/>
                    <a:pt x="245187" y="218148"/>
                  </a:cubicBezTo>
                  <a:lnTo>
                    <a:pt x="245187" y="218148"/>
                  </a:lnTo>
                  <a:lnTo>
                    <a:pt x="245187" y="218148"/>
                  </a:lnTo>
                  <a:cubicBezTo>
                    <a:pt x="250902" y="216243"/>
                    <a:pt x="254521" y="211671"/>
                    <a:pt x="258427" y="207480"/>
                  </a:cubicBezTo>
                  <a:lnTo>
                    <a:pt x="258427" y="207480"/>
                  </a:lnTo>
                  <a:lnTo>
                    <a:pt x="258427" y="207480"/>
                  </a:lnTo>
                  <a:cubicBezTo>
                    <a:pt x="259570" y="206337"/>
                    <a:pt x="260713" y="205194"/>
                    <a:pt x="261761" y="204146"/>
                  </a:cubicBezTo>
                  <a:cubicBezTo>
                    <a:pt x="263951" y="201955"/>
                    <a:pt x="266237" y="199764"/>
                    <a:pt x="268428" y="197573"/>
                  </a:cubicBezTo>
                  <a:cubicBezTo>
                    <a:pt x="271095" y="194811"/>
                    <a:pt x="273857" y="192049"/>
                    <a:pt x="276524" y="189287"/>
                  </a:cubicBezTo>
                  <a:cubicBezTo>
                    <a:pt x="280144" y="186048"/>
                    <a:pt x="284525" y="183381"/>
                    <a:pt x="285383" y="177952"/>
                  </a:cubicBezTo>
                  <a:cubicBezTo>
                    <a:pt x="290717" y="174047"/>
                    <a:pt x="294431" y="168903"/>
                    <a:pt x="297003" y="162903"/>
                  </a:cubicBezTo>
                  <a:cubicBezTo>
                    <a:pt x="300813" y="159664"/>
                    <a:pt x="304909" y="156521"/>
                    <a:pt x="305861" y="151187"/>
                  </a:cubicBezTo>
                  <a:cubicBezTo>
                    <a:pt x="307766" y="147853"/>
                    <a:pt x="309767" y="144519"/>
                    <a:pt x="311671" y="141185"/>
                  </a:cubicBezTo>
                  <a:cubicBezTo>
                    <a:pt x="314243" y="138423"/>
                    <a:pt x="315767" y="135185"/>
                    <a:pt x="315672" y="131279"/>
                  </a:cubicBezTo>
                  <a:cubicBezTo>
                    <a:pt x="316625" y="128993"/>
                    <a:pt x="317482" y="126708"/>
                    <a:pt x="318434" y="124517"/>
                  </a:cubicBezTo>
                  <a:lnTo>
                    <a:pt x="318434" y="124517"/>
                  </a:lnTo>
                  <a:lnTo>
                    <a:pt x="318434" y="124517"/>
                  </a:lnTo>
                  <a:cubicBezTo>
                    <a:pt x="318625" y="123564"/>
                    <a:pt x="318720" y="122517"/>
                    <a:pt x="318911" y="121564"/>
                  </a:cubicBezTo>
                  <a:lnTo>
                    <a:pt x="318911" y="121564"/>
                  </a:lnTo>
                  <a:lnTo>
                    <a:pt x="318911" y="121564"/>
                  </a:lnTo>
                  <a:cubicBezTo>
                    <a:pt x="320720" y="118992"/>
                    <a:pt x="321101" y="116040"/>
                    <a:pt x="320625" y="112992"/>
                  </a:cubicBezTo>
                  <a:lnTo>
                    <a:pt x="320625" y="112992"/>
                  </a:lnTo>
                  <a:lnTo>
                    <a:pt x="320625" y="112992"/>
                  </a:lnTo>
                  <a:cubicBezTo>
                    <a:pt x="322339" y="108134"/>
                    <a:pt x="323387" y="103181"/>
                    <a:pt x="321959" y="98037"/>
                  </a:cubicBezTo>
                  <a:cubicBezTo>
                    <a:pt x="321959" y="98037"/>
                    <a:pt x="321959" y="98037"/>
                    <a:pt x="321959" y="98037"/>
                  </a:cubicBezTo>
                  <a:lnTo>
                    <a:pt x="321959" y="98037"/>
                  </a:lnTo>
                  <a:cubicBezTo>
                    <a:pt x="321673" y="89941"/>
                    <a:pt x="319577" y="82321"/>
                    <a:pt x="316244" y="74987"/>
                  </a:cubicBezTo>
                  <a:cubicBezTo>
                    <a:pt x="315958" y="71558"/>
                    <a:pt x="315767" y="68224"/>
                    <a:pt x="315481" y="64795"/>
                  </a:cubicBezTo>
                  <a:cubicBezTo>
                    <a:pt x="316815" y="62033"/>
                    <a:pt x="313767" y="62414"/>
                    <a:pt x="313005" y="61176"/>
                  </a:cubicBezTo>
                  <a:cubicBezTo>
                    <a:pt x="313005" y="57175"/>
                    <a:pt x="314338" y="52889"/>
                    <a:pt x="310243" y="49936"/>
                  </a:cubicBezTo>
                  <a:cubicBezTo>
                    <a:pt x="309386" y="47650"/>
                    <a:pt x="309862" y="44697"/>
                    <a:pt x="307195" y="43173"/>
                  </a:cubicBezTo>
                  <a:cubicBezTo>
                    <a:pt x="306814" y="37935"/>
                    <a:pt x="302909" y="35077"/>
                    <a:pt x="299670" y="31648"/>
                  </a:cubicBezTo>
                  <a:cubicBezTo>
                    <a:pt x="299670" y="31648"/>
                    <a:pt x="299670" y="31648"/>
                    <a:pt x="299670" y="31648"/>
                  </a:cubicBezTo>
                  <a:cubicBezTo>
                    <a:pt x="297098" y="23742"/>
                    <a:pt x="289954" y="20790"/>
                    <a:pt x="283859" y="16599"/>
                  </a:cubicBezTo>
                  <a:cubicBezTo>
                    <a:pt x="278334" y="12503"/>
                    <a:pt x="272810" y="8407"/>
                    <a:pt x="265761" y="7359"/>
                  </a:cubicBezTo>
                  <a:lnTo>
                    <a:pt x="265761" y="7359"/>
                  </a:lnTo>
                  <a:cubicBezTo>
                    <a:pt x="262808" y="5359"/>
                    <a:pt x="259475" y="4121"/>
                    <a:pt x="255855" y="4311"/>
                  </a:cubicBezTo>
                  <a:cubicBezTo>
                    <a:pt x="252140" y="2120"/>
                    <a:pt x="248140" y="1454"/>
                    <a:pt x="243949" y="1930"/>
                  </a:cubicBezTo>
                  <a:lnTo>
                    <a:pt x="243949" y="1930"/>
                  </a:lnTo>
                  <a:cubicBezTo>
                    <a:pt x="242329" y="1740"/>
                    <a:pt x="240710" y="1644"/>
                    <a:pt x="239091" y="1454"/>
                  </a:cubicBezTo>
                  <a:cubicBezTo>
                    <a:pt x="234805" y="-832"/>
                    <a:pt x="230233" y="120"/>
                    <a:pt x="225756" y="692"/>
                  </a:cubicBezTo>
                  <a:cubicBezTo>
                    <a:pt x="222518" y="692"/>
                    <a:pt x="219279" y="787"/>
                    <a:pt x="216041" y="787"/>
                  </a:cubicBezTo>
                  <a:cubicBezTo>
                    <a:pt x="211087" y="1263"/>
                    <a:pt x="206230" y="1740"/>
                    <a:pt x="201277" y="2311"/>
                  </a:cubicBezTo>
                  <a:lnTo>
                    <a:pt x="201277" y="2311"/>
                  </a:lnTo>
                  <a:cubicBezTo>
                    <a:pt x="195467" y="2311"/>
                    <a:pt x="189561" y="2216"/>
                    <a:pt x="184703" y="6311"/>
                  </a:cubicBezTo>
                  <a:lnTo>
                    <a:pt x="184703" y="6311"/>
                  </a:lnTo>
                  <a:lnTo>
                    <a:pt x="184703" y="6311"/>
                  </a:lnTo>
                  <a:cubicBezTo>
                    <a:pt x="181751" y="6597"/>
                    <a:pt x="178893" y="6883"/>
                    <a:pt x="175940" y="7169"/>
                  </a:cubicBezTo>
                  <a:cubicBezTo>
                    <a:pt x="172987" y="6597"/>
                    <a:pt x="170225" y="7169"/>
                    <a:pt x="167844" y="8978"/>
                  </a:cubicBezTo>
                  <a:cubicBezTo>
                    <a:pt x="163367" y="10121"/>
                    <a:pt x="158986" y="11169"/>
                    <a:pt x="154509" y="12312"/>
                  </a:cubicBezTo>
                  <a:cubicBezTo>
                    <a:pt x="150699" y="12312"/>
                    <a:pt x="147270" y="13360"/>
                    <a:pt x="144412" y="16027"/>
                  </a:cubicBezTo>
                  <a:cubicBezTo>
                    <a:pt x="141841" y="16789"/>
                    <a:pt x="139269" y="17551"/>
                    <a:pt x="136697" y="18313"/>
                  </a:cubicBezTo>
                  <a:cubicBezTo>
                    <a:pt x="132125" y="20409"/>
                    <a:pt x="126696" y="20504"/>
                    <a:pt x="122886" y="24409"/>
                  </a:cubicBezTo>
                  <a:cubicBezTo>
                    <a:pt x="113266" y="27267"/>
                    <a:pt x="104217" y="31458"/>
                    <a:pt x="96216" y="37649"/>
                  </a:cubicBezTo>
                  <a:cubicBezTo>
                    <a:pt x="92787" y="38316"/>
                    <a:pt x="90025" y="39935"/>
                    <a:pt x="87834" y="42602"/>
                  </a:cubicBezTo>
                  <a:cubicBezTo>
                    <a:pt x="85643" y="43840"/>
                    <a:pt x="83548" y="44983"/>
                    <a:pt x="81357" y="46221"/>
                  </a:cubicBezTo>
                  <a:cubicBezTo>
                    <a:pt x="79547" y="47745"/>
                    <a:pt x="77737" y="49174"/>
                    <a:pt x="75928" y="50698"/>
                  </a:cubicBezTo>
                  <a:cubicBezTo>
                    <a:pt x="68403" y="52412"/>
                    <a:pt x="64879" y="59175"/>
                    <a:pt x="59545" y="63652"/>
                  </a:cubicBezTo>
                  <a:cubicBezTo>
                    <a:pt x="58116" y="64033"/>
                    <a:pt x="57068" y="64890"/>
                    <a:pt x="56116" y="65843"/>
                  </a:cubicBezTo>
                  <a:cubicBezTo>
                    <a:pt x="49162" y="70319"/>
                    <a:pt x="43257" y="76320"/>
                    <a:pt x="39161" y="84131"/>
                  </a:cubicBezTo>
                  <a:close/>
                  <a:moveTo>
                    <a:pt x="16016" y="177095"/>
                  </a:moveTo>
                  <a:cubicBezTo>
                    <a:pt x="16016" y="177095"/>
                    <a:pt x="16016" y="177000"/>
                    <a:pt x="16016" y="177000"/>
                  </a:cubicBezTo>
                  <a:cubicBezTo>
                    <a:pt x="16016" y="177000"/>
                    <a:pt x="16016" y="177000"/>
                    <a:pt x="16016" y="177000"/>
                  </a:cubicBezTo>
                  <a:cubicBezTo>
                    <a:pt x="16016" y="177000"/>
                    <a:pt x="16016" y="177095"/>
                    <a:pt x="16111" y="177095"/>
                  </a:cubicBezTo>
                  <a:cubicBezTo>
                    <a:pt x="16111" y="177000"/>
                    <a:pt x="16016" y="177095"/>
                    <a:pt x="16016" y="177095"/>
                  </a:cubicBezTo>
                  <a:close/>
                  <a:moveTo>
                    <a:pt x="22588" y="200336"/>
                  </a:moveTo>
                  <a:cubicBezTo>
                    <a:pt x="22493" y="200431"/>
                    <a:pt x="22302" y="200431"/>
                    <a:pt x="22207" y="200526"/>
                  </a:cubicBezTo>
                  <a:cubicBezTo>
                    <a:pt x="22302" y="200336"/>
                    <a:pt x="22302" y="200241"/>
                    <a:pt x="22397" y="200050"/>
                  </a:cubicBezTo>
                  <a:cubicBezTo>
                    <a:pt x="22493" y="200241"/>
                    <a:pt x="22588" y="200241"/>
                    <a:pt x="22588" y="200336"/>
                  </a:cubicBezTo>
                  <a:cubicBezTo>
                    <a:pt x="22588" y="200336"/>
                    <a:pt x="22588" y="200336"/>
                    <a:pt x="22588" y="200336"/>
                  </a:cubicBezTo>
                  <a:lnTo>
                    <a:pt x="22588" y="200336"/>
                  </a:lnTo>
                  <a:lnTo>
                    <a:pt x="22588" y="200336"/>
                  </a:lnTo>
                  <a:close/>
                  <a:moveTo>
                    <a:pt x="27636" y="188715"/>
                  </a:moveTo>
                  <a:cubicBezTo>
                    <a:pt x="27636" y="188715"/>
                    <a:pt x="27636" y="188715"/>
                    <a:pt x="27636" y="188715"/>
                  </a:cubicBezTo>
                  <a:cubicBezTo>
                    <a:pt x="27636" y="188715"/>
                    <a:pt x="27636" y="188715"/>
                    <a:pt x="27636" y="188715"/>
                  </a:cubicBezTo>
                  <a:cubicBezTo>
                    <a:pt x="27636" y="188715"/>
                    <a:pt x="27636" y="188715"/>
                    <a:pt x="27636" y="188715"/>
                  </a:cubicBezTo>
                  <a:close/>
                  <a:moveTo>
                    <a:pt x="111266" y="55842"/>
                  </a:moveTo>
                  <a:cubicBezTo>
                    <a:pt x="111266" y="55842"/>
                    <a:pt x="111361" y="55842"/>
                    <a:pt x="111266" y="55842"/>
                  </a:cubicBezTo>
                  <a:cubicBezTo>
                    <a:pt x="111266" y="55842"/>
                    <a:pt x="111266" y="55842"/>
                    <a:pt x="111266" y="55842"/>
                  </a:cubicBezTo>
                  <a:cubicBezTo>
                    <a:pt x="111266" y="55842"/>
                    <a:pt x="111266" y="55842"/>
                    <a:pt x="111266" y="55842"/>
                  </a:cubicBezTo>
                  <a:close/>
                  <a:moveTo>
                    <a:pt x="42686" y="187096"/>
                  </a:moveTo>
                  <a:cubicBezTo>
                    <a:pt x="42686" y="187096"/>
                    <a:pt x="42590" y="187096"/>
                    <a:pt x="42590" y="187191"/>
                  </a:cubicBezTo>
                  <a:cubicBezTo>
                    <a:pt x="42590" y="187096"/>
                    <a:pt x="42590" y="187096"/>
                    <a:pt x="42686" y="187096"/>
                  </a:cubicBezTo>
                  <a:cubicBezTo>
                    <a:pt x="42590" y="187001"/>
                    <a:pt x="42495" y="187001"/>
                    <a:pt x="42495" y="186905"/>
                  </a:cubicBezTo>
                  <a:cubicBezTo>
                    <a:pt x="42590" y="186905"/>
                    <a:pt x="42590" y="186905"/>
                    <a:pt x="42686" y="186905"/>
                  </a:cubicBezTo>
                  <a:cubicBezTo>
                    <a:pt x="42590" y="187001"/>
                    <a:pt x="42590" y="187001"/>
                    <a:pt x="42686" y="187096"/>
                  </a:cubicBezTo>
                  <a:lnTo>
                    <a:pt x="42686" y="187096"/>
                  </a:lnTo>
                  <a:cubicBezTo>
                    <a:pt x="42686" y="187096"/>
                    <a:pt x="42686" y="187096"/>
                    <a:pt x="42686" y="187096"/>
                  </a:cubicBezTo>
                  <a:lnTo>
                    <a:pt x="42686" y="187096"/>
                  </a:lnTo>
                  <a:close/>
                  <a:moveTo>
                    <a:pt x="89929" y="177952"/>
                  </a:moveTo>
                  <a:cubicBezTo>
                    <a:pt x="89929" y="177952"/>
                    <a:pt x="89929" y="177952"/>
                    <a:pt x="89929" y="177952"/>
                  </a:cubicBezTo>
                  <a:cubicBezTo>
                    <a:pt x="90025" y="177952"/>
                    <a:pt x="90120" y="178047"/>
                    <a:pt x="90120" y="178047"/>
                  </a:cubicBezTo>
                  <a:lnTo>
                    <a:pt x="90977" y="178905"/>
                  </a:lnTo>
                  <a:cubicBezTo>
                    <a:pt x="90882" y="178905"/>
                    <a:pt x="90882" y="179000"/>
                    <a:pt x="90882" y="179000"/>
                  </a:cubicBezTo>
                  <a:cubicBezTo>
                    <a:pt x="90596" y="178619"/>
                    <a:pt x="90311" y="178238"/>
                    <a:pt x="89929" y="177952"/>
                  </a:cubicBezTo>
                  <a:cubicBezTo>
                    <a:pt x="89929" y="177952"/>
                    <a:pt x="89929" y="177952"/>
                    <a:pt x="89929" y="177952"/>
                  </a:cubicBezTo>
                  <a:close/>
                  <a:moveTo>
                    <a:pt x="114409" y="135756"/>
                  </a:moveTo>
                  <a:cubicBezTo>
                    <a:pt x="114504" y="135852"/>
                    <a:pt x="114504" y="136042"/>
                    <a:pt x="114599" y="136138"/>
                  </a:cubicBezTo>
                  <a:cubicBezTo>
                    <a:pt x="114409" y="136232"/>
                    <a:pt x="114313" y="136232"/>
                    <a:pt x="114123" y="136328"/>
                  </a:cubicBezTo>
                  <a:cubicBezTo>
                    <a:pt x="114218" y="136138"/>
                    <a:pt x="114313" y="135947"/>
                    <a:pt x="114409" y="135756"/>
                  </a:cubicBezTo>
                  <a:close/>
                  <a:moveTo>
                    <a:pt x="184132" y="159093"/>
                  </a:moveTo>
                  <a:cubicBezTo>
                    <a:pt x="183941" y="158330"/>
                    <a:pt x="183655" y="157950"/>
                    <a:pt x="183179" y="157759"/>
                  </a:cubicBezTo>
                  <a:cubicBezTo>
                    <a:pt x="183084" y="157664"/>
                    <a:pt x="183084" y="157569"/>
                    <a:pt x="182989" y="157473"/>
                  </a:cubicBezTo>
                  <a:cubicBezTo>
                    <a:pt x="183465" y="157759"/>
                    <a:pt x="183941" y="158235"/>
                    <a:pt x="184132" y="159093"/>
                  </a:cubicBezTo>
                  <a:lnTo>
                    <a:pt x="184132" y="159093"/>
                  </a:lnTo>
                  <a:close/>
                  <a:moveTo>
                    <a:pt x="142603" y="150806"/>
                  </a:moveTo>
                  <a:cubicBezTo>
                    <a:pt x="142603" y="150806"/>
                    <a:pt x="142603" y="150806"/>
                    <a:pt x="142603" y="150806"/>
                  </a:cubicBezTo>
                  <a:cubicBezTo>
                    <a:pt x="142603" y="150806"/>
                    <a:pt x="142603" y="150806"/>
                    <a:pt x="142603" y="150806"/>
                  </a:cubicBezTo>
                  <a:cubicBezTo>
                    <a:pt x="142603" y="150806"/>
                    <a:pt x="142603" y="150806"/>
                    <a:pt x="142603" y="150806"/>
                  </a:cubicBezTo>
                  <a:close/>
                  <a:moveTo>
                    <a:pt x="150985" y="122517"/>
                  </a:moveTo>
                  <a:cubicBezTo>
                    <a:pt x="150985" y="122517"/>
                    <a:pt x="150985" y="122517"/>
                    <a:pt x="150985" y="122517"/>
                  </a:cubicBezTo>
                  <a:cubicBezTo>
                    <a:pt x="151080" y="122517"/>
                    <a:pt x="151080" y="122517"/>
                    <a:pt x="150985" y="122517"/>
                  </a:cubicBezTo>
                  <a:cubicBezTo>
                    <a:pt x="151080" y="122517"/>
                    <a:pt x="150985" y="122517"/>
                    <a:pt x="150985" y="122517"/>
                  </a:cubicBezTo>
                  <a:close/>
                  <a:moveTo>
                    <a:pt x="110694" y="157759"/>
                  </a:moveTo>
                  <a:cubicBezTo>
                    <a:pt x="110789" y="158140"/>
                    <a:pt x="110885" y="158616"/>
                    <a:pt x="110980" y="158997"/>
                  </a:cubicBezTo>
                  <a:cubicBezTo>
                    <a:pt x="110980" y="158997"/>
                    <a:pt x="110980" y="158997"/>
                    <a:pt x="110885" y="158997"/>
                  </a:cubicBezTo>
                  <a:cubicBezTo>
                    <a:pt x="110885" y="159093"/>
                    <a:pt x="110789" y="159188"/>
                    <a:pt x="110694" y="159283"/>
                  </a:cubicBezTo>
                  <a:cubicBezTo>
                    <a:pt x="110694" y="159093"/>
                    <a:pt x="110599" y="158997"/>
                    <a:pt x="110599" y="158806"/>
                  </a:cubicBezTo>
                  <a:cubicBezTo>
                    <a:pt x="110694" y="158902"/>
                    <a:pt x="110789" y="158902"/>
                    <a:pt x="110885" y="158997"/>
                  </a:cubicBezTo>
                  <a:cubicBezTo>
                    <a:pt x="110980" y="158616"/>
                    <a:pt x="110789" y="158235"/>
                    <a:pt x="110694" y="157759"/>
                  </a:cubicBezTo>
                  <a:close/>
                  <a:moveTo>
                    <a:pt x="92596" y="180619"/>
                  </a:moveTo>
                  <a:cubicBezTo>
                    <a:pt x="92501" y="180524"/>
                    <a:pt x="92501" y="180524"/>
                    <a:pt x="92406" y="180428"/>
                  </a:cubicBezTo>
                  <a:cubicBezTo>
                    <a:pt x="92501" y="180428"/>
                    <a:pt x="92501" y="180428"/>
                    <a:pt x="92596" y="180428"/>
                  </a:cubicBezTo>
                  <a:cubicBezTo>
                    <a:pt x="92596" y="180524"/>
                    <a:pt x="92596" y="180524"/>
                    <a:pt x="92596" y="180619"/>
                  </a:cubicBezTo>
                  <a:close/>
                  <a:moveTo>
                    <a:pt x="166034" y="178428"/>
                  </a:moveTo>
                  <a:lnTo>
                    <a:pt x="166034" y="178428"/>
                  </a:lnTo>
                  <a:lnTo>
                    <a:pt x="166034" y="178428"/>
                  </a:lnTo>
                  <a:lnTo>
                    <a:pt x="166034" y="178428"/>
                  </a:lnTo>
                  <a:close/>
                  <a:moveTo>
                    <a:pt x="156033" y="90989"/>
                  </a:moveTo>
                  <a:cubicBezTo>
                    <a:pt x="156033" y="90989"/>
                    <a:pt x="156033" y="90893"/>
                    <a:pt x="156033" y="90893"/>
                  </a:cubicBezTo>
                  <a:cubicBezTo>
                    <a:pt x="156033" y="90893"/>
                    <a:pt x="156128" y="90893"/>
                    <a:pt x="156128" y="90893"/>
                  </a:cubicBezTo>
                  <a:cubicBezTo>
                    <a:pt x="156033" y="90989"/>
                    <a:pt x="156033" y="90989"/>
                    <a:pt x="156033" y="90989"/>
                  </a:cubicBezTo>
                  <a:close/>
                  <a:moveTo>
                    <a:pt x="104312" y="188810"/>
                  </a:moveTo>
                  <a:cubicBezTo>
                    <a:pt x="104312" y="188810"/>
                    <a:pt x="104217" y="188906"/>
                    <a:pt x="104217" y="188906"/>
                  </a:cubicBezTo>
                  <a:lnTo>
                    <a:pt x="104217" y="188906"/>
                  </a:lnTo>
                  <a:cubicBezTo>
                    <a:pt x="104217" y="188810"/>
                    <a:pt x="104217" y="188810"/>
                    <a:pt x="104217" y="188715"/>
                  </a:cubicBezTo>
                  <a:cubicBezTo>
                    <a:pt x="104217" y="188715"/>
                    <a:pt x="104312" y="188810"/>
                    <a:pt x="104312" y="188810"/>
                  </a:cubicBezTo>
                  <a:close/>
                  <a:moveTo>
                    <a:pt x="95930" y="160616"/>
                  </a:moveTo>
                  <a:cubicBezTo>
                    <a:pt x="95930" y="160616"/>
                    <a:pt x="96026" y="160616"/>
                    <a:pt x="95930" y="160616"/>
                  </a:cubicBezTo>
                  <a:cubicBezTo>
                    <a:pt x="96026" y="160616"/>
                    <a:pt x="96026" y="160616"/>
                    <a:pt x="95930" y="160616"/>
                  </a:cubicBezTo>
                  <a:lnTo>
                    <a:pt x="95930" y="160616"/>
                  </a:lnTo>
                  <a:cubicBezTo>
                    <a:pt x="95740" y="160712"/>
                    <a:pt x="95549" y="160712"/>
                    <a:pt x="95263" y="160807"/>
                  </a:cubicBezTo>
                  <a:cubicBezTo>
                    <a:pt x="95263" y="160616"/>
                    <a:pt x="95359" y="160522"/>
                    <a:pt x="95454" y="160331"/>
                  </a:cubicBezTo>
                  <a:cubicBezTo>
                    <a:pt x="95645" y="160426"/>
                    <a:pt x="95835" y="160522"/>
                    <a:pt x="95930" y="160616"/>
                  </a:cubicBezTo>
                  <a:close/>
                  <a:moveTo>
                    <a:pt x="242425" y="161093"/>
                  </a:moveTo>
                  <a:lnTo>
                    <a:pt x="242425" y="161093"/>
                  </a:lnTo>
                  <a:lnTo>
                    <a:pt x="242425" y="161093"/>
                  </a:lnTo>
                  <a:cubicBezTo>
                    <a:pt x="242044" y="161188"/>
                    <a:pt x="241949" y="161378"/>
                    <a:pt x="241568" y="161474"/>
                  </a:cubicBezTo>
                  <a:cubicBezTo>
                    <a:pt x="241758" y="161188"/>
                    <a:pt x="241949" y="160998"/>
                    <a:pt x="242044" y="160712"/>
                  </a:cubicBezTo>
                  <a:cubicBezTo>
                    <a:pt x="242234" y="160807"/>
                    <a:pt x="242329" y="160998"/>
                    <a:pt x="242425" y="161093"/>
                  </a:cubicBezTo>
                  <a:close/>
                  <a:moveTo>
                    <a:pt x="239091" y="157759"/>
                  </a:moveTo>
                  <a:cubicBezTo>
                    <a:pt x="239091" y="157759"/>
                    <a:pt x="239091" y="157759"/>
                    <a:pt x="239091" y="157759"/>
                  </a:cubicBezTo>
                  <a:cubicBezTo>
                    <a:pt x="239186" y="157759"/>
                    <a:pt x="239091" y="157759"/>
                    <a:pt x="239091" y="157759"/>
                  </a:cubicBezTo>
                  <a:lnTo>
                    <a:pt x="239091" y="157759"/>
                  </a:lnTo>
                  <a:cubicBezTo>
                    <a:pt x="238996" y="157854"/>
                    <a:pt x="238805" y="158045"/>
                    <a:pt x="238710" y="158140"/>
                  </a:cubicBezTo>
                  <a:cubicBezTo>
                    <a:pt x="238710" y="158045"/>
                    <a:pt x="238710" y="157950"/>
                    <a:pt x="238710" y="157950"/>
                  </a:cubicBezTo>
                  <a:cubicBezTo>
                    <a:pt x="238805" y="157854"/>
                    <a:pt x="238996" y="157759"/>
                    <a:pt x="239091" y="157759"/>
                  </a:cubicBezTo>
                  <a:close/>
                  <a:moveTo>
                    <a:pt x="166129" y="74320"/>
                  </a:moveTo>
                  <a:cubicBezTo>
                    <a:pt x="166129" y="74320"/>
                    <a:pt x="166129" y="74320"/>
                    <a:pt x="166129" y="74320"/>
                  </a:cubicBezTo>
                  <a:cubicBezTo>
                    <a:pt x="166034" y="74320"/>
                    <a:pt x="166034" y="74225"/>
                    <a:pt x="165939" y="74225"/>
                  </a:cubicBezTo>
                  <a:cubicBezTo>
                    <a:pt x="166034" y="74225"/>
                    <a:pt x="166129" y="74225"/>
                    <a:pt x="166129" y="74320"/>
                  </a:cubicBezTo>
                  <a:close/>
                  <a:moveTo>
                    <a:pt x="85738" y="166617"/>
                  </a:moveTo>
                  <a:cubicBezTo>
                    <a:pt x="85834" y="166808"/>
                    <a:pt x="85834" y="166998"/>
                    <a:pt x="86024" y="167189"/>
                  </a:cubicBezTo>
                  <a:cubicBezTo>
                    <a:pt x="86024" y="167189"/>
                    <a:pt x="86024" y="167189"/>
                    <a:pt x="85929" y="167189"/>
                  </a:cubicBezTo>
                  <a:cubicBezTo>
                    <a:pt x="85834" y="167094"/>
                    <a:pt x="85738" y="166808"/>
                    <a:pt x="85738" y="166617"/>
                  </a:cubicBezTo>
                  <a:close/>
                  <a:moveTo>
                    <a:pt x="74213" y="198050"/>
                  </a:moveTo>
                  <a:cubicBezTo>
                    <a:pt x="74309" y="198240"/>
                    <a:pt x="74404" y="198431"/>
                    <a:pt x="74404" y="198622"/>
                  </a:cubicBezTo>
                  <a:cubicBezTo>
                    <a:pt x="74309" y="198716"/>
                    <a:pt x="74213" y="198716"/>
                    <a:pt x="74213" y="198812"/>
                  </a:cubicBezTo>
                  <a:cubicBezTo>
                    <a:pt x="74309" y="198526"/>
                    <a:pt x="74213" y="198335"/>
                    <a:pt x="74213" y="198050"/>
                  </a:cubicBezTo>
                  <a:close/>
                  <a:moveTo>
                    <a:pt x="49448" y="193478"/>
                  </a:moveTo>
                  <a:cubicBezTo>
                    <a:pt x="49448" y="193573"/>
                    <a:pt x="49353" y="193573"/>
                    <a:pt x="49353" y="193764"/>
                  </a:cubicBezTo>
                  <a:cubicBezTo>
                    <a:pt x="49353" y="193764"/>
                    <a:pt x="49353" y="193764"/>
                    <a:pt x="49353" y="193764"/>
                  </a:cubicBezTo>
                  <a:cubicBezTo>
                    <a:pt x="49258" y="193668"/>
                    <a:pt x="49353" y="193573"/>
                    <a:pt x="49448" y="193478"/>
                  </a:cubicBezTo>
                  <a:close/>
                  <a:moveTo>
                    <a:pt x="95835" y="217195"/>
                  </a:moveTo>
                  <a:lnTo>
                    <a:pt x="96216" y="217576"/>
                  </a:lnTo>
                  <a:cubicBezTo>
                    <a:pt x="96026" y="217481"/>
                    <a:pt x="95835" y="217385"/>
                    <a:pt x="95740" y="217385"/>
                  </a:cubicBezTo>
                  <a:cubicBezTo>
                    <a:pt x="95645" y="217290"/>
                    <a:pt x="95740" y="217290"/>
                    <a:pt x="95835" y="217195"/>
                  </a:cubicBezTo>
                  <a:close/>
                  <a:moveTo>
                    <a:pt x="144412" y="52698"/>
                  </a:moveTo>
                  <a:cubicBezTo>
                    <a:pt x="144222" y="52508"/>
                    <a:pt x="144127" y="52412"/>
                    <a:pt x="144031" y="52222"/>
                  </a:cubicBezTo>
                  <a:cubicBezTo>
                    <a:pt x="144317" y="52317"/>
                    <a:pt x="144317" y="52412"/>
                    <a:pt x="144603" y="52603"/>
                  </a:cubicBezTo>
                  <a:cubicBezTo>
                    <a:pt x="144508" y="52603"/>
                    <a:pt x="144508" y="52698"/>
                    <a:pt x="144412" y="52698"/>
                  </a:cubicBezTo>
                  <a:close/>
                  <a:moveTo>
                    <a:pt x="287478" y="119659"/>
                  </a:moveTo>
                  <a:cubicBezTo>
                    <a:pt x="287478" y="119659"/>
                    <a:pt x="287478" y="119659"/>
                    <a:pt x="287478" y="119659"/>
                  </a:cubicBezTo>
                  <a:lnTo>
                    <a:pt x="287478" y="119659"/>
                  </a:lnTo>
                  <a:cubicBezTo>
                    <a:pt x="287478" y="119659"/>
                    <a:pt x="287478" y="119659"/>
                    <a:pt x="287478" y="119659"/>
                  </a:cubicBezTo>
                  <a:close/>
                  <a:moveTo>
                    <a:pt x="277572" y="106229"/>
                  </a:moveTo>
                  <a:cubicBezTo>
                    <a:pt x="277572" y="106229"/>
                    <a:pt x="277572" y="106324"/>
                    <a:pt x="277572" y="106229"/>
                  </a:cubicBezTo>
                  <a:cubicBezTo>
                    <a:pt x="277572" y="106324"/>
                    <a:pt x="277572" y="106324"/>
                    <a:pt x="277572" y="106229"/>
                  </a:cubicBezTo>
                  <a:cubicBezTo>
                    <a:pt x="277572" y="106324"/>
                    <a:pt x="277572" y="106229"/>
                    <a:pt x="277572" y="106229"/>
                  </a:cubicBezTo>
                  <a:close/>
                  <a:moveTo>
                    <a:pt x="52877" y="97275"/>
                  </a:moveTo>
                  <a:cubicBezTo>
                    <a:pt x="52877" y="97275"/>
                    <a:pt x="52877" y="97275"/>
                    <a:pt x="52877" y="97275"/>
                  </a:cubicBezTo>
                  <a:cubicBezTo>
                    <a:pt x="52592" y="97370"/>
                    <a:pt x="52306" y="97370"/>
                    <a:pt x="52020" y="97466"/>
                  </a:cubicBezTo>
                  <a:cubicBezTo>
                    <a:pt x="52020" y="97466"/>
                    <a:pt x="52020" y="97466"/>
                    <a:pt x="52020" y="97466"/>
                  </a:cubicBezTo>
                  <a:cubicBezTo>
                    <a:pt x="52306" y="97370"/>
                    <a:pt x="52592" y="97275"/>
                    <a:pt x="52877" y="97275"/>
                  </a:cubicBezTo>
                  <a:close/>
                  <a:moveTo>
                    <a:pt x="191180" y="213194"/>
                  </a:moveTo>
                  <a:cubicBezTo>
                    <a:pt x="191180" y="213099"/>
                    <a:pt x="191276" y="213004"/>
                    <a:pt x="191276" y="212909"/>
                  </a:cubicBezTo>
                  <a:cubicBezTo>
                    <a:pt x="192037" y="213385"/>
                    <a:pt x="192419" y="214052"/>
                    <a:pt x="192323" y="214814"/>
                  </a:cubicBezTo>
                  <a:cubicBezTo>
                    <a:pt x="191942" y="214433"/>
                    <a:pt x="191561" y="213766"/>
                    <a:pt x="191180" y="213194"/>
                  </a:cubicBezTo>
                  <a:close/>
                  <a:moveTo>
                    <a:pt x="204229" y="215385"/>
                  </a:moveTo>
                  <a:cubicBezTo>
                    <a:pt x="204611" y="215385"/>
                    <a:pt x="204801" y="215290"/>
                    <a:pt x="205087" y="215195"/>
                  </a:cubicBezTo>
                  <a:cubicBezTo>
                    <a:pt x="204992" y="215290"/>
                    <a:pt x="204992" y="215290"/>
                    <a:pt x="204992" y="215385"/>
                  </a:cubicBezTo>
                  <a:cubicBezTo>
                    <a:pt x="204706" y="215480"/>
                    <a:pt x="204611" y="215671"/>
                    <a:pt x="204229" y="215385"/>
                  </a:cubicBezTo>
                  <a:close/>
                  <a:moveTo>
                    <a:pt x="287573" y="106324"/>
                  </a:moveTo>
                  <a:cubicBezTo>
                    <a:pt x="287573" y="106229"/>
                    <a:pt x="287669" y="106229"/>
                    <a:pt x="287669" y="106229"/>
                  </a:cubicBezTo>
                  <a:cubicBezTo>
                    <a:pt x="287669" y="106229"/>
                    <a:pt x="287669" y="106324"/>
                    <a:pt x="287669" y="106324"/>
                  </a:cubicBezTo>
                  <a:cubicBezTo>
                    <a:pt x="287669" y="106324"/>
                    <a:pt x="287573" y="106324"/>
                    <a:pt x="287573" y="106324"/>
                  </a:cubicBezTo>
                  <a:close/>
                  <a:moveTo>
                    <a:pt x="282620" y="111182"/>
                  </a:moveTo>
                  <a:cubicBezTo>
                    <a:pt x="282525" y="111277"/>
                    <a:pt x="282525" y="111277"/>
                    <a:pt x="282620" y="111182"/>
                  </a:cubicBezTo>
                  <a:cubicBezTo>
                    <a:pt x="282525" y="111182"/>
                    <a:pt x="282525" y="111182"/>
                    <a:pt x="282430" y="111086"/>
                  </a:cubicBezTo>
                  <a:cubicBezTo>
                    <a:pt x="282525" y="111182"/>
                    <a:pt x="282525" y="111182"/>
                    <a:pt x="282620" y="111182"/>
                  </a:cubicBezTo>
                  <a:close/>
                  <a:moveTo>
                    <a:pt x="66212" y="90608"/>
                  </a:moveTo>
                  <a:lnTo>
                    <a:pt x="66212" y="90608"/>
                  </a:lnTo>
                  <a:lnTo>
                    <a:pt x="66212" y="90608"/>
                  </a:lnTo>
                  <a:cubicBezTo>
                    <a:pt x="66022" y="90608"/>
                    <a:pt x="65831" y="90608"/>
                    <a:pt x="65545" y="90608"/>
                  </a:cubicBezTo>
                  <a:cubicBezTo>
                    <a:pt x="65641" y="90417"/>
                    <a:pt x="65641" y="90322"/>
                    <a:pt x="65736" y="90132"/>
                  </a:cubicBezTo>
                  <a:cubicBezTo>
                    <a:pt x="65927" y="90322"/>
                    <a:pt x="66117" y="90417"/>
                    <a:pt x="66212" y="90608"/>
                  </a:cubicBezTo>
                  <a:close/>
                  <a:moveTo>
                    <a:pt x="69165" y="227101"/>
                  </a:moveTo>
                  <a:cubicBezTo>
                    <a:pt x="69165" y="227101"/>
                    <a:pt x="69070" y="227197"/>
                    <a:pt x="69070" y="227197"/>
                  </a:cubicBezTo>
                  <a:cubicBezTo>
                    <a:pt x="69070" y="227101"/>
                    <a:pt x="69070" y="227101"/>
                    <a:pt x="69070" y="227006"/>
                  </a:cubicBezTo>
                  <a:cubicBezTo>
                    <a:pt x="69070" y="227101"/>
                    <a:pt x="69070" y="227101"/>
                    <a:pt x="69165" y="227101"/>
                  </a:cubicBezTo>
                  <a:close/>
                  <a:moveTo>
                    <a:pt x="127363" y="235578"/>
                  </a:moveTo>
                  <a:cubicBezTo>
                    <a:pt x="127363" y="235673"/>
                    <a:pt x="127458" y="235673"/>
                    <a:pt x="127363" y="235578"/>
                  </a:cubicBezTo>
                  <a:cubicBezTo>
                    <a:pt x="127077" y="235864"/>
                    <a:pt x="126696" y="236245"/>
                    <a:pt x="126410" y="236435"/>
                  </a:cubicBezTo>
                  <a:cubicBezTo>
                    <a:pt x="126791" y="236150"/>
                    <a:pt x="127077" y="235864"/>
                    <a:pt x="127363" y="235578"/>
                  </a:cubicBezTo>
                  <a:close/>
                  <a:moveTo>
                    <a:pt x="222899" y="27838"/>
                  </a:moveTo>
                  <a:cubicBezTo>
                    <a:pt x="222899" y="27838"/>
                    <a:pt x="222899" y="27838"/>
                    <a:pt x="222899" y="27838"/>
                  </a:cubicBezTo>
                  <a:cubicBezTo>
                    <a:pt x="222899" y="27838"/>
                    <a:pt x="222899" y="27838"/>
                    <a:pt x="222899" y="27838"/>
                  </a:cubicBezTo>
                  <a:lnTo>
                    <a:pt x="222899" y="27838"/>
                  </a:lnTo>
                  <a:close/>
                  <a:moveTo>
                    <a:pt x="220612" y="23171"/>
                  </a:moveTo>
                  <a:cubicBezTo>
                    <a:pt x="220708" y="22980"/>
                    <a:pt x="220803" y="22790"/>
                    <a:pt x="220898" y="22599"/>
                  </a:cubicBezTo>
                  <a:cubicBezTo>
                    <a:pt x="220994" y="22694"/>
                    <a:pt x="221089" y="22790"/>
                    <a:pt x="221279" y="22980"/>
                  </a:cubicBezTo>
                  <a:cubicBezTo>
                    <a:pt x="220994" y="22980"/>
                    <a:pt x="220803" y="23076"/>
                    <a:pt x="220612" y="23171"/>
                  </a:cubicBezTo>
                  <a:close/>
                  <a:moveTo>
                    <a:pt x="164605" y="42697"/>
                  </a:moveTo>
                  <a:cubicBezTo>
                    <a:pt x="164605" y="42697"/>
                    <a:pt x="164605" y="42697"/>
                    <a:pt x="164605" y="42697"/>
                  </a:cubicBezTo>
                  <a:cubicBezTo>
                    <a:pt x="164605" y="42697"/>
                    <a:pt x="164605" y="42697"/>
                    <a:pt x="164605" y="42697"/>
                  </a:cubicBezTo>
                  <a:cubicBezTo>
                    <a:pt x="164605" y="42697"/>
                    <a:pt x="164605" y="42697"/>
                    <a:pt x="164605" y="42697"/>
                  </a:cubicBezTo>
                  <a:close/>
                  <a:moveTo>
                    <a:pt x="26017" y="128327"/>
                  </a:moveTo>
                  <a:cubicBezTo>
                    <a:pt x="25921" y="128327"/>
                    <a:pt x="25921" y="128327"/>
                    <a:pt x="25826" y="128422"/>
                  </a:cubicBezTo>
                  <a:cubicBezTo>
                    <a:pt x="25826" y="128327"/>
                    <a:pt x="25826" y="128327"/>
                    <a:pt x="25826" y="128232"/>
                  </a:cubicBezTo>
                  <a:cubicBezTo>
                    <a:pt x="25921" y="128232"/>
                    <a:pt x="26017" y="128327"/>
                    <a:pt x="26017" y="128327"/>
                  </a:cubicBezTo>
                  <a:close/>
                  <a:moveTo>
                    <a:pt x="50972" y="168808"/>
                  </a:moveTo>
                  <a:lnTo>
                    <a:pt x="50972" y="168808"/>
                  </a:lnTo>
                  <a:lnTo>
                    <a:pt x="50972" y="168808"/>
                  </a:lnTo>
                  <a:lnTo>
                    <a:pt x="50972" y="168808"/>
                  </a:lnTo>
                  <a:cubicBezTo>
                    <a:pt x="50972" y="168808"/>
                    <a:pt x="50972" y="168808"/>
                    <a:pt x="50972" y="168808"/>
                  </a:cubicBezTo>
                  <a:cubicBezTo>
                    <a:pt x="50972" y="168808"/>
                    <a:pt x="50972" y="168808"/>
                    <a:pt x="50972" y="168808"/>
                  </a:cubicBezTo>
                  <a:lnTo>
                    <a:pt x="50972" y="168808"/>
                  </a:lnTo>
                  <a:lnTo>
                    <a:pt x="50972" y="168808"/>
                  </a:lnTo>
                  <a:close/>
                  <a:moveTo>
                    <a:pt x="62497" y="233769"/>
                  </a:moveTo>
                  <a:cubicBezTo>
                    <a:pt x="62307" y="233769"/>
                    <a:pt x="62212" y="233864"/>
                    <a:pt x="62021" y="233959"/>
                  </a:cubicBezTo>
                  <a:cubicBezTo>
                    <a:pt x="62021" y="233769"/>
                    <a:pt x="62021" y="233578"/>
                    <a:pt x="62021" y="233387"/>
                  </a:cubicBezTo>
                  <a:cubicBezTo>
                    <a:pt x="62117" y="233483"/>
                    <a:pt x="62307" y="233673"/>
                    <a:pt x="62497" y="233769"/>
                  </a:cubicBezTo>
                  <a:close/>
                  <a:moveTo>
                    <a:pt x="215660" y="224244"/>
                  </a:moveTo>
                  <a:cubicBezTo>
                    <a:pt x="215755" y="224339"/>
                    <a:pt x="215755" y="224339"/>
                    <a:pt x="215850" y="224434"/>
                  </a:cubicBezTo>
                  <a:cubicBezTo>
                    <a:pt x="215755" y="224434"/>
                    <a:pt x="215564" y="224529"/>
                    <a:pt x="215469" y="224529"/>
                  </a:cubicBezTo>
                  <a:cubicBezTo>
                    <a:pt x="215469" y="224434"/>
                    <a:pt x="215564" y="224339"/>
                    <a:pt x="215660" y="224244"/>
                  </a:cubicBezTo>
                  <a:close/>
                  <a:moveTo>
                    <a:pt x="176321" y="24409"/>
                  </a:moveTo>
                  <a:cubicBezTo>
                    <a:pt x="176321" y="24409"/>
                    <a:pt x="176226" y="24409"/>
                    <a:pt x="176321" y="24409"/>
                  </a:cubicBezTo>
                  <a:cubicBezTo>
                    <a:pt x="176226" y="24409"/>
                    <a:pt x="176321" y="24409"/>
                    <a:pt x="176321" y="24409"/>
                  </a:cubicBezTo>
                  <a:cubicBezTo>
                    <a:pt x="176321" y="24409"/>
                    <a:pt x="176321" y="24409"/>
                    <a:pt x="176321" y="24409"/>
                  </a:cubicBezTo>
                  <a:close/>
                  <a:moveTo>
                    <a:pt x="27827" y="145472"/>
                  </a:moveTo>
                  <a:lnTo>
                    <a:pt x="27827" y="145472"/>
                  </a:lnTo>
                  <a:cubicBezTo>
                    <a:pt x="27827" y="145567"/>
                    <a:pt x="27827" y="145663"/>
                    <a:pt x="27827" y="145757"/>
                  </a:cubicBezTo>
                  <a:cubicBezTo>
                    <a:pt x="27731" y="145757"/>
                    <a:pt x="27636" y="145757"/>
                    <a:pt x="27541" y="145663"/>
                  </a:cubicBezTo>
                  <a:cubicBezTo>
                    <a:pt x="27731" y="145663"/>
                    <a:pt x="27731" y="145567"/>
                    <a:pt x="27827" y="145472"/>
                  </a:cubicBezTo>
                  <a:lnTo>
                    <a:pt x="27827" y="145472"/>
                  </a:lnTo>
                  <a:close/>
                  <a:moveTo>
                    <a:pt x="259570" y="21266"/>
                  </a:moveTo>
                  <a:cubicBezTo>
                    <a:pt x="259570" y="21361"/>
                    <a:pt x="259570" y="21361"/>
                    <a:pt x="259570" y="21266"/>
                  </a:cubicBezTo>
                  <a:cubicBezTo>
                    <a:pt x="259570" y="21361"/>
                    <a:pt x="259570" y="21361"/>
                    <a:pt x="259570" y="21266"/>
                  </a:cubicBezTo>
                  <a:cubicBezTo>
                    <a:pt x="259475" y="21361"/>
                    <a:pt x="259570" y="21266"/>
                    <a:pt x="259570" y="21266"/>
                  </a:cubicBezTo>
                  <a:cubicBezTo>
                    <a:pt x="259570" y="21266"/>
                    <a:pt x="259570" y="21266"/>
                    <a:pt x="259570" y="21266"/>
                  </a:cubicBezTo>
                  <a:close/>
                  <a:moveTo>
                    <a:pt x="151270" y="29267"/>
                  </a:moveTo>
                  <a:cubicBezTo>
                    <a:pt x="151270" y="29267"/>
                    <a:pt x="151270" y="29171"/>
                    <a:pt x="151270" y="29171"/>
                  </a:cubicBezTo>
                  <a:cubicBezTo>
                    <a:pt x="151366" y="29171"/>
                    <a:pt x="151366" y="29171"/>
                    <a:pt x="151270" y="29267"/>
                  </a:cubicBezTo>
                  <a:cubicBezTo>
                    <a:pt x="151366" y="29267"/>
                    <a:pt x="151366" y="29267"/>
                    <a:pt x="151270" y="29267"/>
                  </a:cubicBezTo>
                  <a:close/>
                  <a:moveTo>
                    <a:pt x="192990" y="7835"/>
                  </a:moveTo>
                  <a:cubicBezTo>
                    <a:pt x="192990" y="7835"/>
                    <a:pt x="192990" y="7835"/>
                    <a:pt x="192990" y="7835"/>
                  </a:cubicBezTo>
                  <a:cubicBezTo>
                    <a:pt x="192895" y="7835"/>
                    <a:pt x="192895" y="7835"/>
                    <a:pt x="192895" y="7835"/>
                  </a:cubicBezTo>
                  <a:cubicBezTo>
                    <a:pt x="192895" y="7835"/>
                    <a:pt x="192990" y="7835"/>
                    <a:pt x="192990" y="783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EE1EA524-294C-436B-9421-6697D00BCA6E}"/>
                </a:ext>
              </a:extLst>
            </p:cNvPr>
            <p:cNvSpPr/>
            <p:nvPr/>
          </p:nvSpPr>
          <p:spPr>
            <a:xfrm>
              <a:off x="7139461" y="5311471"/>
              <a:ext cx="347724" cy="286625"/>
            </a:xfrm>
            <a:custGeom>
              <a:avLst/>
              <a:gdLst>
                <a:gd name="connsiteX0" fmla="*/ 311850 w 347724"/>
                <a:gd name="connsiteY0" fmla="*/ 232078 h 286625"/>
                <a:gd name="connsiteX1" fmla="*/ 320423 w 347724"/>
                <a:gd name="connsiteY1" fmla="*/ 220647 h 286625"/>
                <a:gd name="connsiteX2" fmla="*/ 322042 w 347724"/>
                <a:gd name="connsiteY2" fmla="*/ 218838 h 286625"/>
                <a:gd name="connsiteX3" fmla="*/ 330329 w 347724"/>
                <a:gd name="connsiteY3" fmla="*/ 207122 h 286625"/>
                <a:gd name="connsiteX4" fmla="*/ 337377 w 347724"/>
                <a:gd name="connsiteY4" fmla="*/ 194168 h 286625"/>
                <a:gd name="connsiteX5" fmla="*/ 339473 w 347724"/>
                <a:gd name="connsiteY5" fmla="*/ 189501 h 286625"/>
                <a:gd name="connsiteX6" fmla="*/ 339473 w 347724"/>
                <a:gd name="connsiteY6" fmla="*/ 189501 h 286625"/>
                <a:gd name="connsiteX7" fmla="*/ 343664 w 347724"/>
                <a:gd name="connsiteY7" fmla="*/ 164355 h 286625"/>
                <a:gd name="connsiteX8" fmla="*/ 343664 w 347724"/>
                <a:gd name="connsiteY8" fmla="*/ 164355 h 286625"/>
                <a:gd name="connsiteX9" fmla="*/ 344521 w 347724"/>
                <a:gd name="connsiteY9" fmla="*/ 157687 h 286625"/>
                <a:gd name="connsiteX10" fmla="*/ 346140 w 347724"/>
                <a:gd name="connsiteY10" fmla="*/ 139018 h 286625"/>
                <a:gd name="connsiteX11" fmla="*/ 344330 w 347724"/>
                <a:gd name="connsiteY11" fmla="*/ 124159 h 286625"/>
                <a:gd name="connsiteX12" fmla="*/ 344045 w 347724"/>
                <a:gd name="connsiteY12" fmla="*/ 124350 h 286625"/>
                <a:gd name="connsiteX13" fmla="*/ 343949 w 347724"/>
                <a:gd name="connsiteY13" fmla="*/ 124254 h 286625"/>
                <a:gd name="connsiteX14" fmla="*/ 344330 w 347724"/>
                <a:gd name="connsiteY14" fmla="*/ 124254 h 286625"/>
                <a:gd name="connsiteX15" fmla="*/ 333853 w 347724"/>
                <a:gd name="connsiteY15" fmla="*/ 107872 h 286625"/>
                <a:gd name="connsiteX16" fmla="*/ 327566 w 347724"/>
                <a:gd name="connsiteY16" fmla="*/ 97489 h 286625"/>
                <a:gd name="connsiteX17" fmla="*/ 318899 w 347724"/>
                <a:gd name="connsiteY17" fmla="*/ 86250 h 286625"/>
                <a:gd name="connsiteX18" fmla="*/ 318899 w 347724"/>
                <a:gd name="connsiteY18" fmla="*/ 86250 h 286625"/>
                <a:gd name="connsiteX19" fmla="*/ 318899 w 347724"/>
                <a:gd name="connsiteY19" fmla="*/ 86250 h 286625"/>
                <a:gd name="connsiteX20" fmla="*/ 307373 w 347724"/>
                <a:gd name="connsiteY20" fmla="*/ 74534 h 286625"/>
                <a:gd name="connsiteX21" fmla="*/ 305945 w 347724"/>
                <a:gd name="connsiteY21" fmla="*/ 75867 h 286625"/>
                <a:gd name="connsiteX22" fmla="*/ 305945 w 347724"/>
                <a:gd name="connsiteY22" fmla="*/ 75867 h 286625"/>
                <a:gd name="connsiteX23" fmla="*/ 305945 w 347724"/>
                <a:gd name="connsiteY23" fmla="*/ 75867 h 286625"/>
                <a:gd name="connsiteX24" fmla="*/ 305468 w 347724"/>
                <a:gd name="connsiteY24" fmla="*/ 75487 h 286625"/>
                <a:gd name="connsiteX25" fmla="*/ 307278 w 347724"/>
                <a:gd name="connsiteY25" fmla="*/ 74629 h 286625"/>
                <a:gd name="connsiteX26" fmla="*/ 295467 w 347724"/>
                <a:gd name="connsiteY26" fmla="*/ 63390 h 286625"/>
                <a:gd name="connsiteX27" fmla="*/ 295467 w 347724"/>
                <a:gd name="connsiteY27" fmla="*/ 63390 h 286625"/>
                <a:gd name="connsiteX28" fmla="*/ 295467 w 347724"/>
                <a:gd name="connsiteY28" fmla="*/ 63390 h 286625"/>
                <a:gd name="connsiteX29" fmla="*/ 289371 w 347724"/>
                <a:gd name="connsiteY29" fmla="*/ 59199 h 286625"/>
                <a:gd name="connsiteX30" fmla="*/ 280037 w 347724"/>
                <a:gd name="connsiteY30" fmla="*/ 51483 h 286625"/>
                <a:gd name="connsiteX31" fmla="*/ 280037 w 347724"/>
                <a:gd name="connsiteY31" fmla="*/ 51483 h 286625"/>
                <a:gd name="connsiteX32" fmla="*/ 280037 w 347724"/>
                <a:gd name="connsiteY32" fmla="*/ 51483 h 286625"/>
                <a:gd name="connsiteX33" fmla="*/ 265844 w 347724"/>
                <a:gd name="connsiteY33" fmla="*/ 42340 h 286625"/>
                <a:gd name="connsiteX34" fmla="*/ 265844 w 347724"/>
                <a:gd name="connsiteY34" fmla="*/ 42340 h 286625"/>
                <a:gd name="connsiteX35" fmla="*/ 265844 w 347724"/>
                <a:gd name="connsiteY35" fmla="*/ 42340 h 286625"/>
                <a:gd name="connsiteX36" fmla="*/ 264130 w 347724"/>
                <a:gd name="connsiteY36" fmla="*/ 41197 h 286625"/>
                <a:gd name="connsiteX37" fmla="*/ 257558 w 347724"/>
                <a:gd name="connsiteY37" fmla="*/ 37673 h 286625"/>
                <a:gd name="connsiteX38" fmla="*/ 230792 w 347724"/>
                <a:gd name="connsiteY38" fmla="*/ 23766 h 286625"/>
                <a:gd name="connsiteX39" fmla="*/ 230792 w 347724"/>
                <a:gd name="connsiteY39" fmla="*/ 23766 h 286625"/>
                <a:gd name="connsiteX40" fmla="*/ 199741 w 347724"/>
                <a:gd name="connsiteY40" fmla="*/ 11574 h 286625"/>
                <a:gd name="connsiteX41" fmla="*/ 199741 w 347724"/>
                <a:gd name="connsiteY41" fmla="*/ 11574 h 286625"/>
                <a:gd name="connsiteX42" fmla="*/ 191264 w 347724"/>
                <a:gd name="connsiteY42" fmla="*/ 10240 h 286625"/>
                <a:gd name="connsiteX43" fmla="*/ 191264 w 347724"/>
                <a:gd name="connsiteY43" fmla="*/ 10240 h 286625"/>
                <a:gd name="connsiteX44" fmla="*/ 181072 w 347724"/>
                <a:gd name="connsiteY44" fmla="*/ 6716 h 286625"/>
                <a:gd name="connsiteX45" fmla="*/ 160974 w 347724"/>
                <a:gd name="connsiteY45" fmla="*/ 3097 h 286625"/>
                <a:gd name="connsiteX46" fmla="*/ 160974 w 347724"/>
                <a:gd name="connsiteY46" fmla="*/ 3097 h 286625"/>
                <a:gd name="connsiteX47" fmla="*/ 156307 w 347724"/>
                <a:gd name="connsiteY47" fmla="*/ 2335 h 286625"/>
                <a:gd name="connsiteX48" fmla="*/ 149734 w 347724"/>
                <a:gd name="connsiteY48" fmla="*/ 1763 h 286625"/>
                <a:gd name="connsiteX49" fmla="*/ 149734 w 347724"/>
                <a:gd name="connsiteY49" fmla="*/ 1763 h 286625"/>
                <a:gd name="connsiteX50" fmla="*/ 139924 w 347724"/>
                <a:gd name="connsiteY50" fmla="*/ 1477 h 286625"/>
                <a:gd name="connsiteX51" fmla="*/ 123065 w 347724"/>
                <a:gd name="connsiteY51" fmla="*/ 1382 h 286625"/>
                <a:gd name="connsiteX52" fmla="*/ 123065 w 347724"/>
                <a:gd name="connsiteY52" fmla="*/ 1382 h 286625"/>
                <a:gd name="connsiteX53" fmla="*/ 109825 w 347724"/>
                <a:gd name="connsiteY53" fmla="*/ 2430 h 286625"/>
                <a:gd name="connsiteX54" fmla="*/ 109825 w 347724"/>
                <a:gd name="connsiteY54" fmla="*/ 2430 h 286625"/>
                <a:gd name="connsiteX55" fmla="*/ 109825 w 347724"/>
                <a:gd name="connsiteY55" fmla="*/ 2430 h 286625"/>
                <a:gd name="connsiteX56" fmla="*/ 90965 w 347724"/>
                <a:gd name="connsiteY56" fmla="*/ 6335 h 286625"/>
                <a:gd name="connsiteX57" fmla="*/ 90965 w 347724"/>
                <a:gd name="connsiteY57" fmla="*/ 6335 h 286625"/>
                <a:gd name="connsiteX58" fmla="*/ 73058 w 347724"/>
                <a:gd name="connsiteY58" fmla="*/ 12050 h 286625"/>
                <a:gd name="connsiteX59" fmla="*/ 73058 w 347724"/>
                <a:gd name="connsiteY59" fmla="*/ 12050 h 286625"/>
                <a:gd name="connsiteX60" fmla="*/ 63343 w 347724"/>
                <a:gd name="connsiteY60" fmla="*/ 15574 h 286625"/>
                <a:gd name="connsiteX61" fmla="*/ 63343 w 347724"/>
                <a:gd name="connsiteY61" fmla="*/ 15574 h 286625"/>
                <a:gd name="connsiteX62" fmla="*/ 46674 w 347724"/>
                <a:gd name="connsiteY62" fmla="*/ 25480 h 286625"/>
                <a:gd name="connsiteX63" fmla="*/ 46674 w 347724"/>
                <a:gd name="connsiteY63" fmla="*/ 25480 h 286625"/>
                <a:gd name="connsiteX64" fmla="*/ 46674 w 347724"/>
                <a:gd name="connsiteY64" fmla="*/ 25480 h 286625"/>
                <a:gd name="connsiteX65" fmla="*/ 44769 w 347724"/>
                <a:gd name="connsiteY65" fmla="*/ 27290 h 286625"/>
                <a:gd name="connsiteX66" fmla="*/ 25719 w 347724"/>
                <a:gd name="connsiteY66" fmla="*/ 45292 h 286625"/>
                <a:gd name="connsiteX67" fmla="*/ 24481 w 347724"/>
                <a:gd name="connsiteY67" fmla="*/ 46721 h 286625"/>
                <a:gd name="connsiteX68" fmla="*/ 24481 w 347724"/>
                <a:gd name="connsiteY68" fmla="*/ 46721 h 286625"/>
                <a:gd name="connsiteX69" fmla="*/ 24481 w 347724"/>
                <a:gd name="connsiteY69" fmla="*/ 46721 h 286625"/>
                <a:gd name="connsiteX70" fmla="*/ 17528 w 347724"/>
                <a:gd name="connsiteY70" fmla="*/ 56532 h 286625"/>
                <a:gd name="connsiteX71" fmla="*/ 17528 w 347724"/>
                <a:gd name="connsiteY71" fmla="*/ 56532 h 286625"/>
                <a:gd name="connsiteX72" fmla="*/ 12860 w 347724"/>
                <a:gd name="connsiteY72" fmla="*/ 68152 h 286625"/>
                <a:gd name="connsiteX73" fmla="*/ 12860 w 347724"/>
                <a:gd name="connsiteY73" fmla="*/ 68152 h 286625"/>
                <a:gd name="connsiteX74" fmla="*/ 7431 w 347724"/>
                <a:gd name="connsiteY74" fmla="*/ 76820 h 286625"/>
                <a:gd name="connsiteX75" fmla="*/ 7431 w 347724"/>
                <a:gd name="connsiteY75" fmla="*/ 76820 h 286625"/>
                <a:gd name="connsiteX76" fmla="*/ 4574 w 347724"/>
                <a:gd name="connsiteY76" fmla="*/ 83392 h 286625"/>
                <a:gd name="connsiteX77" fmla="*/ 4574 w 347724"/>
                <a:gd name="connsiteY77" fmla="*/ 83392 h 286625"/>
                <a:gd name="connsiteX78" fmla="*/ 4574 w 347724"/>
                <a:gd name="connsiteY78" fmla="*/ 83392 h 286625"/>
                <a:gd name="connsiteX79" fmla="*/ 3050 w 347724"/>
                <a:gd name="connsiteY79" fmla="*/ 91679 h 286625"/>
                <a:gd name="connsiteX80" fmla="*/ 3050 w 347724"/>
                <a:gd name="connsiteY80" fmla="*/ 91679 h 286625"/>
                <a:gd name="connsiteX81" fmla="*/ 3050 w 347724"/>
                <a:gd name="connsiteY81" fmla="*/ 91679 h 286625"/>
                <a:gd name="connsiteX82" fmla="*/ 764 w 347724"/>
                <a:gd name="connsiteY82" fmla="*/ 103395 h 286625"/>
                <a:gd name="connsiteX83" fmla="*/ 764 w 347724"/>
                <a:gd name="connsiteY83" fmla="*/ 103395 h 286625"/>
                <a:gd name="connsiteX84" fmla="*/ 954 w 347724"/>
                <a:gd name="connsiteY84" fmla="*/ 123207 h 286625"/>
                <a:gd name="connsiteX85" fmla="*/ 3812 w 347724"/>
                <a:gd name="connsiteY85" fmla="*/ 140066 h 286625"/>
                <a:gd name="connsiteX86" fmla="*/ 3812 w 347724"/>
                <a:gd name="connsiteY86" fmla="*/ 140066 h 286625"/>
                <a:gd name="connsiteX87" fmla="*/ 5145 w 347724"/>
                <a:gd name="connsiteY87" fmla="*/ 144733 h 286625"/>
                <a:gd name="connsiteX88" fmla="*/ 5145 w 347724"/>
                <a:gd name="connsiteY88" fmla="*/ 144733 h 286625"/>
                <a:gd name="connsiteX89" fmla="*/ 6955 w 347724"/>
                <a:gd name="connsiteY89" fmla="*/ 150163 h 286625"/>
                <a:gd name="connsiteX90" fmla="*/ 9717 w 347724"/>
                <a:gd name="connsiteY90" fmla="*/ 157973 h 286625"/>
                <a:gd name="connsiteX91" fmla="*/ 9717 w 347724"/>
                <a:gd name="connsiteY91" fmla="*/ 157973 h 286625"/>
                <a:gd name="connsiteX92" fmla="*/ 9717 w 347724"/>
                <a:gd name="connsiteY92" fmla="*/ 157973 h 286625"/>
                <a:gd name="connsiteX93" fmla="*/ 26862 w 347724"/>
                <a:gd name="connsiteY93" fmla="*/ 186929 h 286625"/>
                <a:gd name="connsiteX94" fmla="*/ 26862 w 347724"/>
                <a:gd name="connsiteY94" fmla="*/ 186929 h 286625"/>
                <a:gd name="connsiteX95" fmla="*/ 29339 w 347724"/>
                <a:gd name="connsiteY95" fmla="*/ 191310 h 286625"/>
                <a:gd name="connsiteX96" fmla="*/ 39149 w 347724"/>
                <a:gd name="connsiteY96" fmla="*/ 201597 h 286625"/>
                <a:gd name="connsiteX97" fmla="*/ 52389 w 347724"/>
                <a:gd name="connsiteY97" fmla="*/ 215028 h 286625"/>
                <a:gd name="connsiteX98" fmla="*/ 54104 w 347724"/>
                <a:gd name="connsiteY98" fmla="*/ 216647 h 286625"/>
                <a:gd name="connsiteX99" fmla="*/ 64391 w 347724"/>
                <a:gd name="connsiteY99" fmla="*/ 226458 h 286625"/>
                <a:gd name="connsiteX100" fmla="*/ 64391 w 347724"/>
                <a:gd name="connsiteY100" fmla="*/ 226458 h 286625"/>
                <a:gd name="connsiteX101" fmla="*/ 90965 w 347724"/>
                <a:gd name="connsiteY101" fmla="*/ 246556 h 286625"/>
                <a:gd name="connsiteX102" fmla="*/ 113921 w 347724"/>
                <a:gd name="connsiteY102" fmla="*/ 260367 h 286625"/>
                <a:gd name="connsiteX103" fmla="*/ 118588 w 347724"/>
                <a:gd name="connsiteY103" fmla="*/ 262462 h 286625"/>
                <a:gd name="connsiteX104" fmla="*/ 124112 w 347724"/>
                <a:gd name="connsiteY104" fmla="*/ 266463 h 286625"/>
                <a:gd name="connsiteX105" fmla="*/ 126875 w 347724"/>
                <a:gd name="connsiteY105" fmla="*/ 267320 h 286625"/>
                <a:gd name="connsiteX106" fmla="*/ 140495 w 347724"/>
                <a:gd name="connsiteY106" fmla="*/ 273606 h 286625"/>
                <a:gd name="connsiteX107" fmla="*/ 152116 w 347724"/>
                <a:gd name="connsiteY107" fmla="*/ 278845 h 286625"/>
                <a:gd name="connsiteX108" fmla="*/ 162212 w 347724"/>
                <a:gd name="connsiteY108" fmla="*/ 282274 h 286625"/>
                <a:gd name="connsiteX109" fmla="*/ 167165 w 347724"/>
                <a:gd name="connsiteY109" fmla="*/ 283608 h 286625"/>
                <a:gd name="connsiteX110" fmla="*/ 172309 w 347724"/>
                <a:gd name="connsiteY110" fmla="*/ 284941 h 286625"/>
                <a:gd name="connsiteX111" fmla="*/ 188882 w 347724"/>
                <a:gd name="connsiteY111" fmla="*/ 285608 h 286625"/>
                <a:gd name="connsiteX112" fmla="*/ 192121 w 347724"/>
                <a:gd name="connsiteY112" fmla="*/ 285227 h 286625"/>
                <a:gd name="connsiteX113" fmla="*/ 200503 w 347724"/>
                <a:gd name="connsiteY113" fmla="*/ 283798 h 286625"/>
                <a:gd name="connsiteX114" fmla="*/ 200503 w 347724"/>
                <a:gd name="connsiteY114" fmla="*/ 283798 h 286625"/>
                <a:gd name="connsiteX115" fmla="*/ 200503 w 347724"/>
                <a:gd name="connsiteY115" fmla="*/ 283798 h 286625"/>
                <a:gd name="connsiteX116" fmla="*/ 208694 w 347724"/>
                <a:gd name="connsiteY116" fmla="*/ 278940 h 286625"/>
                <a:gd name="connsiteX117" fmla="*/ 208694 w 347724"/>
                <a:gd name="connsiteY117" fmla="*/ 278940 h 286625"/>
                <a:gd name="connsiteX118" fmla="*/ 208694 w 347724"/>
                <a:gd name="connsiteY118" fmla="*/ 278940 h 286625"/>
                <a:gd name="connsiteX119" fmla="*/ 230507 w 347724"/>
                <a:gd name="connsiteY119" fmla="*/ 277035 h 286625"/>
                <a:gd name="connsiteX120" fmla="*/ 244127 w 347724"/>
                <a:gd name="connsiteY120" fmla="*/ 274369 h 286625"/>
                <a:gd name="connsiteX121" fmla="*/ 244127 w 347724"/>
                <a:gd name="connsiteY121" fmla="*/ 274369 h 286625"/>
                <a:gd name="connsiteX122" fmla="*/ 257081 w 347724"/>
                <a:gd name="connsiteY122" fmla="*/ 270464 h 286625"/>
                <a:gd name="connsiteX123" fmla="*/ 271655 w 347724"/>
                <a:gd name="connsiteY123" fmla="*/ 262748 h 286625"/>
                <a:gd name="connsiteX124" fmla="*/ 286895 w 347724"/>
                <a:gd name="connsiteY124" fmla="*/ 253985 h 286625"/>
                <a:gd name="connsiteX125" fmla="*/ 286895 w 347724"/>
                <a:gd name="connsiteY125" fmla="*/ 253985 h 286625"/>
                <a:gd name="connsiteX126" fmla="*/ 288895 w 347724"/>
                <a:gd name="connsiteY126" fmla="*/ 252747 h 286625"/>
                <a:gd name="connsiteX127" fmla="*/ 288895 w 347724"/>
                <a:gd name="connsiteY127" fmla="*/ 252747 h 286625"/>
                <a:gd name="connsiteX128" fmla="*/ 295181 w 347724"/>
                <a:gd name="connsiteY128" fmla="*/ 248651 h 286625"/>
                <a:gd name="connsiteX129" fmla="*/ 302039 w 347724"/>
                <a:gd name="connsiteY129" fmla="*/ 242079 h 286625"/>
                <a:gd name="connsiteX130" fmla="*/ 311850 w 347724"/>
                <a:gd name="connsiteY130" fmla="*/ 232078 h 286625"/>
                <a:gd name="connsiteX131" fmla="*/ 178500 w 347724"/>
                <a:gd name="connsiteY131" fmla="*/ 258652 h 286625"/>
                <a:gd name="connsiteX132" fmla="*/ 178595 w 347724"/>
                <a:gd name="connsiteY132" fmla="*/ 258176 h 286625"/>
                <a:gd name="connsiteX133" fmla="*/ 178976 w 347724"/>
                <a:gd name="connsiteY133" fmla="*/ 258557 h 286625"/>
                <a:gd name="connsiteX134" fmla="*/ 178500 w 347724"/>
                <a:gd name="connsiteY134" fmla="*/ 258652 h 286625"/>
                <a:gd name="connsiteX135" fmla="*/ 129256 w 347724"/>
                <a:gd name="connsiteY135" fmla="*/ 185119 h 286625"/>
                <a:gd name="connsiteX136" fmla="*/ 129351 w 347724"/>
                <a:gd name="connsiteY136" fmla="*/ 185310 h 286625"/>
                <a:gd name="connsiteX137" fmla="*/ 129160 w 347724"/>
                <a:gd name="connsiteY137" fmla="*/ 185310 h 286625"/>
                <a:gd name="connsiteX138" fmla="*/ 129256 w 347724"/>
                <a:gd name="connsiteY138" fmla="*/ 185119 h 286625"/>
                <a:gd name="connsiteX139" fmla="*/ 285847 w 347724"/>
                <a:gd name="connsiteY139" fmla="*/ 139018 h 286625"/>
                <a:gd name="connsiteX140" fmla="*/ 285847 w 347724"/>
                <a:gd name="connsiteY140" fmla="*/ 139018 h 286625"/>
                <a:gd name="connsiteX141" fmla="*/ 285847 w 347724"/>
                <a:gd name="connsiteY141" fmla="*/ 139304 h 286625"/>
                <a:gd name="connsiteX142" fmla="*/ 285656 w 347724"/>
                <a:gd name="connsiteY142" fmla="*/ 139209 h 286625"/>
                <a:gd name="connsiteX143" fmla="*/ 285847 w 347724"/>
                <a:gd name="connsiteY143" fmla="*/ 139018 h 286625"/>
                <a:gd name="connsiteX144" fmla="*/ 285847 w 347724"/>
                <a:gd name="connsiteY144" fmla="*/ 139018 h 286625"/>
                <a:gd name="connsiteX145" fmla="*/ 180976 w 347724"/>
                <a:gd name="connsiteY145" fmla="*/ 120445 h 286625"/>
                <a:gd name="connsiteX146" fmla="*/ 180976 w 347724"/>
                <a:gd name="connsiteY146" fmla="*/ 120445 h 286625"/>
                <a:gd name="connsiteX147" fmla="*/ 180976 w 347724"/>
                <a:gd name="connsiteY147" fmla="*/ 120445 h 286625"/>
                <a:gd name="connsiteX148" fmla="*/ 180976 w 347724"/>
                <a:gd name="connsiteY148" fmla="*/ 120445 h 286625"/>
                <a:gd name="connsiteX149" fmla="*/ 227554 w 347724"/>
                <a:gd name="connsiteY149" fmla="*/ 123969 h 286625"/>
                <a:gd name="connsiteX150" fmla="*/ 227554 w 347724"/>
                <a:gd name="connsiteY150" fmla="*/ 123874 h 286625"/>
                <a:gd name="connsiteX151" fmla="*/ 227554 w 347724"/>
                <a:gd name="connsiteY151" fmla="*/ 123969 h 286625"/>
                <a:gd name="connsiteX152" fmla="*/ 227554 w 347724"/>
                <a:gd name="connsiteY152" fmla="*/ 123969 h 286625"/>
                <a:gd name="connsiteX153" fmla="*/ 209266 w 347724"/>
                <a:gd name="connsiteY153" fmla="*/ 145400 h 286625"/>
                <a:gd name="connsiteX154" fmla="*/ 209266 w 347724"/>
                <a:gd name="connsiteY154" fmla="*/ 145400 h 286625"/>
                <a:gd name="connsiteX155" fmla="*/ 209456 w 347724"/>
                <a:gd name="connsiteY155" fmla="*/ 145495 h 286625"/>
                <a:gd name="connsiteX156" fmla="*/ 209266 w 347724"/>
                <a:gd name="connsiteY156" fmla="*/ 145590 h 286625"/>
                <a:gd name="connsiteX157" fmla="*/ 209266 w 347724"/>
                <a:gd name="connsiteY157" fmla="*/ 145400 h 286625"/>
                <a:gd name="connsiteX158" fmla="*/ 264130 w 347724"/>
                <a:gd name="connsiteY158" fmla="*/ 167308 h 286625"/>
                <a:gd name="connsiteX159" fmla="*/ 264130 w 347724"/>
                <a:gd name="connsiteY159" fmla="*/ 167212 h 286625"/>
                <a:gd name="connsiteX160" fmla="*/ 264130 w 347724"/>
                <a:gd name="connsiteY160" fmla="*/ 167308 h 286625"/>
                <a:gd name="connsiteX161" fmla="*/ 264130 w 347724"/>
                <a:gd name="connsiteY161" fmla="*/ 167308 h 286625"/>
                <a:gd name="connsiteX162" fmla="*/ 186025 w 347724"/>
                <a:gd name="connsiteY162" fmla="*/ 132065 h 286625"/>
                <a:gd name="connsiteX163" fmla="*/ 186025 w 347724"/>
                <a:gd name="connsiteY163" fmla="*/ 132065 h 286625"/>
                <a:gd name="connsiteX164" fmla="*/ 186025 w 347724"/>
                <a:gd name="connsiteY164" fmla="*/ 132065 h 286625"/>
                <a:gd name="connsiteX165" fmla="*/ 185834 w 347724"/>
                <a:gd name="connsiteY165" fmla="*/ 131779 h 286625"/>
                <a:gd name="connsiteX166" fmla="*/ 186310 w 347724"/>
                <a:gd name="connsiteY166" fmla="*/ 131874 h 286625"/>
                <a:gd name="connsiteX167" fmla="*/ 186025 w 347724"/>
                <a:gd name="connsiteY167" fmla="*/ 132065 h 286625"/>
                <a:gd name="connsiteX168" fmla="*/ 218696 w 347724"/>
                <a:gd name="connsiteY168" fmla="*/ 152925 h 286625"/>
                <a:gd name="connsiteX169" fmla="*/ 219172 w 347724"/>
                <a:gd name="connsiteY169" fmla="*/ 152067 h 286625"/>
                <a:gd name="connsiteX170" fmla="*/ 219553 w 347724"/>
                <a:gd name="connsiteY170" fmla="*/ 152449 h 286625"/>
                <a:gd name="connsiteX171" fmla="*/ 218696 w 347724"/>
                <a:gd name="connsiteY171" fmla="*/ 152925 h 286625"/>
                <a:gd name="connsiteX172" fmla="*/ 222601 w 347724"/>
                <a:gd name="connsiteY172" fmla="*/ 115492 h 286625"/>
                <a:gd name="connsiteX173" fmla="*/ 222506 w 347724"/>
                <a:gd name="connsiteY173" fmla="*/ 115301 h 286625"/>
                <a:gd name="connsiteX174" fmla="*/ 222601 w 347724"/>
                <a:gd name="connsiteY174" fmla="*/ 115492 h 286625"/>
                <a:gd name="connsiteX175" fmla="*/ 222601 w 347724"/>
                <a:gd name="connsiteY175" fmla="*/ 115492 h 286625"/>
                <a:gd name="connsiteX176" fmla="*/ 114587 w 347724"/>
                <a:gd name="connsiteY176" fmla="*/ 83583 h 286625"/>
                <a:gd name="connsiteX177" fmla="*/ 114397 w 347724"/>
                <a:gd name="connsiteY177" fmla="*/ 83678 h 286625"/>
                <a:gd name="connsiteX178" fmla="*/ 114397 w 347724"/>
                <a:gd name="connsiteY178" fmla="*/ 83392 h 286625"/>
                <a:gd name="connsiteX179" fmla="*/ 114587 w 347724"/>
                <a:gd name="connsiteY179" fmla="*/ 83583 h 286625"/>
                <a:gd name="connsiteX180" fmla="*/ 287371 w 347724"/>
                <a:gd name="connsiteY180" fmla="*/ 190549 h 286625"/>
                <a:gd name="connsiteX181" fmla="*/ 287371 w 347724"/>
                <a:gd name="connsiteY181" fmla="*/ 190549 h 286625"/>
                <a:gd name="connsiteX182" fmla="*/ 287276 w 347724"/>
                <a:gd name="connsiteY182" fmla="*/ 190358 h 286625"/>
                <a:gd name="connsiteX183" fmla="*/ 287466 w 347724"/>
                <a:gd name="connsiteY183" fmla="*/ 190453 h 286625"/>
                <a:gd name="connsiteX184" fmla="*/ 287371 w 347724"/>
                <a:gd name="connsiteY184" fmla="*/ 190549 h 286625"/>
                <a:gd name="connsiteX185" fmla="*/ 243842 w 347724"/>
                <a:gd name="connsiteY185" fmla="*/ 124445 h 286625"/>
                <a:gd name="connsiteX186" fmla="*/ 242317 w 347724"/>
                <a:gd name="connsiteY186" fmla="*/ 122540 h 286625"/>
                <a:gd name="connsiteX187" fmla="*/ 243746 w 347724"/>
                <a:gd name="connsiteY187" fmla="*/ 122254 h 286625"/>
                <a:gd name="connsiteX188" fmla="*/ 243842 w 347724"/>
                <a:gd name="connsiteY188" fmla="*/ 124445 h 286625"/>
                <a:gd name="connsiteX189" fmla="*/ 222029 w 347724"/>
                <a:gd name="connsiteY189" fmla="*/ 97870 h 286625"/>
                <a:gd name="connsiteX190" fmla="*/ 220982 w 347724"/>
                <a:gd name="connsiteY190" fmla="*/ 97394 h 286625"/>
                <a:gd name="connsiteX191" fmla="*/ 221077 w 347724"/>
                <a:gd name="connsiteY191" fmla="*/ 97204 h 286625"/>
                <a:gd name="connsiteX192" fmla="*/ 221077 w 347724"/>
                <a:gd name="connsiteY192" fmla="*/ 97204 h 286625"/>
                <a:gd name="connsiteX193" fmla="*/ 222029 w 347724"/>
                <a:gd name="connsiteY193" fmla="*/ 97870 h 286625"/>
                <a:gd name="connsiteX194" fmla="*/ 135161 w 347724"/>
                <a:gd name="connsiteY194" fmla="*/ 57008 h 286625"/>
                <a:gd name="connsiteX195" fmla="*/ 134780 w 347724"/>
                <a:gd name="connsiteY195" fmla="*/ 57199 h 286625"/>
                <a:gd name="connsiteX196" fmla="*/ 135161 w 347724"/>
                <a:gd name="connsiteY196" fmla="*/ 57008 h 286625"/>
                <a:gd name="connsiteX197" fmla="*/ 135161 w 347724"/>
                <a:gd name="connsiteY197" fmla="*/ 57008 h 286625"/>
                <a:gd name="connsiteX198" fmla="*/ 132971 w 347724"/>
                <a:gd name="connsiteY198" fmla="*/ 65295 h 286625"/>
                <a:gd name="connsiteX199" fmla="*/ 132971 w 347724"/>
                <a:gd name="connsiteY199" fmla="*/ 65295 h 286625"/>
                <a:gd name="connsiteX200" fmla="*/ 132971 w 347724"/>
                <a:gd name="connsiteY200" fmla="*/ 65295 h 286625"/>
                <a:gd name="connsiteX201" fmla="*/ 132971 w 347724"/>
                <a:gd name="connsiteY201" fmla="*/ 65295 h 286625"/>
                <a:gd name="connsiteX202" fmla="*/ 307373 w 347724"/>
                <a:gd name="connsiteY202" fmla="*/ 147686 h 286625"/>
                <a:gd name="connsiteX203" fmla="*/ 308707 w 347724"/>
                <a:gd name="connsiteY203" fmla="*/ 147115 h 286625"/>
                <a:gd name="connsiteX204" fmla="*/ 308516 w 347724"/>
                <a:gd name="connsiteY204" fmla="*/ 147400 h 286625"/>
                <a:gd name="connsiteX205" fmla="*/ 307373 w 347724"/>
                <a:gd name="connsiteY205" fmla="*/ 147686 h 286625"/>
                <a:gd name="connsiteX206" fmla="*/ 161926 w 347724"/>
                <a:gd name="connsiteY206" fmla="*/ 89107 h 286625"/>
                <a:gd name="connsiteX207" fmla="*/ 161165 w 347724"/>
                <a:gd name="connsiteY207" fmla="*/ 90345 h 286625"/>
                <a:gd name="connsiteX208" fmla="*/ 161165 w 347724"/>
                <a:gd name="connsiteY208" fmla="*/ 90441 h 286625"/>
                <a:gd name="connsiteX209" fmla="*/ 161165 w 347724"/>
                <a:gd name="connsiteY209" fmla="*/ 90441 h 286625"/>
                <a:gd name="connsiteX210" fmla="*/ 161165 w 347724"/>
                <a:gd name="connsiteY210" fmla="*/ 90441 h 286625"/>
                <a:gd name="connsiteX211" fmla="*/ 161165 w 347724"/>
                <a:gd name="connsiteY211" fmla="*/ 90441 h 286625"/>
                <a:gd name="connsiteX212" fmla="*/ 161165 w 347724"/>
                <a:gd name="connsiteY212" fmla="*/ 90345 h 286625"/>
                <a:gd name="connsiteX213" fmla="*/ 161069 w 347724"/>
                <a:gd name="connsiteY213" fmla="*/ 89107 h 286625"/>
                <a:gd name="connsiteX214" fmla="*/ 161926 w 347724"/>
                <a:gd name="connsiteY214" fmla="*/ 89107 h 286625"/>
                <a:gd name="connsiteX215" fmla="*/ 112968 w 347724"/>
                <a:gd name="connsiteY215" fmla="*/ 45197 h 286625"/>
                <a:gd name="connsiteX216" fmla="*/ 112873 w 347724"/>
                <a:gd name="connsiteY216" fmla="*/ 44911 h 286625"/>
                <a:gd name="connsiteX217" fmla="*/ 113254 w 347724"/>
                <a:gd name="connsiteY217" fmla="*/ 45102 h 286625"/>
                <a:gd name="connsiteX218" fmla="*/ 113063 w 347724"/>
                <a:gd name="connsiteY218" fmla="*/ 45292 h 286625"/>
                <a:gd name="connsiteX219" fmla="*/ 112968 w 347724"/>
                <a:gd name="connsiteY219" fmla="*/ 45197 h 286625"/>
                <a:gd name="connsiteX220" fmla="*/ 184215 w 347724"/>
                <a:gd name="connsiteY220" fmla="*/ 193692 h 286625"/>
                <a:gd name="connsiteX221" fmla="*/ 184215 w 347724"/>
                <a:gd name="connsiteY221" fmla="*/ 193692 h 286625"/>
                <a:gd name="connsiteX222" fmla="*/ 184215 w 347724"/>
                <a:gd name="connsiteY222" fmla="*/ 193692 h 286625"/>
                <a:gd name="connsiteX223" fmla="*/ 184215 w 347724"/>
                <a:gd name="connsiteY223" fmla="*/ 193692 h 286625"/>
                <a:gd name="connsiteX224" fmla="*/ 193931 w 347724"/>
                <a:gd name="connsiteY224" fmla="*/ 240269 h 286625"/>
                <a:gd name="connsiteX225" fmla="*/ 193645 w 347724"/>
                <a:gd name="connsiteY225" fmla="*/ 240555 h 286625"/>
                <a:gd name="connsiteX226" fmla="*/ 193454 w 347724"/>
                <a:gd name="connsiteY226" fmla="*/ 240460 h 286625"/>
                <a:gd name="connsiteX227" fmla="*/ 193931 w 347724"/>
                <a:gd name="connsiteY227" fmla="*/ 240269 h 286625"/>
                <a:gd name="connsiteX228" fmla="*/ 305183 w 347724"/>
                <a:gd name="connsiteY228" fmla="*/ 181881 h 286625"/>
                <a:gd name="connsiteX229" fmla="*/ 304040 w 347724"/>
                <a:gd name="connsiteY229" fmla="*/ 180642 h 286625"/>
                <a:gd name="connsiteX230" fmla="*/ 304135 w 347724"/>
                <a:gd name="connsiteY230" fmla="*/ 180642 h 286625"/>
                <a:gd name="connsiteX231" fmla="*/ 305183 w 347724"/>
                <a:gd name="connsiteY231" fmla="*/ 181881 h 286625"/>
                <a:gd name="connsiteX232" fmla="*/ 305183 w 347724"/>
                <a:gd name="connsiteY232" fmla="*/ 181881 h 286625"/>
                <a:gd name="connsiteX233" fmla="*/ 280989 w 347724"/>
                <a:gd name="connsiteY233" fmla="*/ 123969 h 286625"/>
                <a:gd name="connsiteX234" fmla="*/ 280989 w 347724"/>
                <a:gd name="connsiteY234" fmla="*/ 123969 h 286625"/>
                <a:gd name="connsiteX235" fmla="*/ 280799 w 347724"/>
                <a:gd name="connsiteY235" fmla="*/ 123969 h 286625"/>
                <a:gd name="connsiteX236" fmla="*/ 280989 w 347724"/>
                <a:gd name="connsiteY236" fmla="*/ 123969 h 286625"/>
                <a:gd name="connsiteX237" fmla="*/ 251081 w 347724"/>
                <a:gd name="connsiteY237" fmla="*/ 110634 h 286625"/>
                <a:gd name="connsiteX238" fmla="*/ 250985 w 347724"/>
                <a:gd name="connsiteY238" fmla="*/ 110538 h 286625"/>
                <a:gd name="connsiteX239" fmla="*/ 250985 w 347724"/>
                <a:gd name="connsiteY239" fmla="*/ 110538 h 286625"/>
                <a:gd name="connsiteX240" fmla="*/ 250985 w 347724"/>
                <a:gd name="connsiteY240" fmla="*/ 110538 h 286625"/>
                <a:gd name="connsiteX241" fmla="*/ 251081 w 347724"/>
                <a:gd name="connsiteY241" fmla="*/ 110443 h 286625"/>
                <a:gd name="connsiteX242" fmla="*/ 251081 w 347724"/>
                <a:gd name="connsiteY242" fmla="*/ 110634 h 286625"/>
                <a:gd name="connsiteX243" fmla="*/ 217743 w 347724"/>
                <a:gd name="connsiteY243" fmla="*/ 83869 h 286625"/>
                <a:gd name="connsiteX244" fmla="*/ 217743 w 347724"/>
                <a:gd name="connsiteY244" fmla="*/ 83869 h 286625"/>
                <a:gd name="connsiteX245" fmla="*/ 217648 w 347724"/>
                <a:gd name="connsiteY245" fmla="*/ 83773 h 286625"/>
                <a:gd name="connsiteX246" fmla="*/ 217743 w 347724"/>
                <a:gd name="connsiteY246" fmla="*/ 83869 h 286625"/>
                <a:gd name="connsiteX247" fmla="*/ 217743 w 347724"/>
                <a:gd name="connsiteY247" fmla="*/ 83869 h 286625"/>
                <a:gd name="connsiteX248" fmla="*/ 217743 w 347724"/>
                <a:gd name="connsiteY248" fmla="*/ 83869 h 286625"/>
                <a:gd name="connsiteX249" fmla="*/ 76392 w 347724"/>
                <a:gd name="connsiteY249" fmla="*/ 41864 h 286625"/>
                <a:gd name="connsiteX250" fmla="*/ 76392 w 347724"/>
                <a:gd name="connsiteY250" fmla="*/ 41864 h 286625"/>
                <a:gd name="connsiteX251" fmla="*/ 76392 w 347724"/>
                <a:gd name="connsiteY251" fmla="*/ 41864 h 286625"/>
                <a:gd name="connsiteX252" fmla="*/ 76392 w 347724"/>
                <a:gd name="connsiteY252" fmla="*/ 41864 h 286625"/>
                <a:gd name="connsiteX253" fmla="*/ 79631 w 347724"/>
                <a:gd name="connsiteY253" fmla="*/ 121492 h 286625"/>
                <a:gd name="connsiteX254" fmla="*/ 79535 w 347724"/>
                <a:gd name="connsiteY254" fmla="*/ 121683 h 286625"/>
                <a:gd name="connsiteX255" fmla="*/ 79726 w 347724"/>
                <a:gd name="connsiteY255" fmla="*/ 121683 h 286625"/>
                <a:gd name="connsiteX256" fmla="*/ 79535 w 347724"/>
                <a:gd name="connsiteY256" fmla="*/ 121778 h 286625"/>
                <a:gd name="connsiteX257" fmla="*/ 79631 w 347724"/>
                <a:gd name="connsiteY257" fmla="*/ 121683 h 286625"/>
                <a:gd name="connsiteX258" fmla="*/ 79440 w 347724"/>
                <a:gd name="connsiteY258" fmla="*/ 121492 h 286625"/>
                <a:gd name="connsiteX259" fmla="*/ 79631 w 347724"/>
                <a:gd name="connsiteY259" fmla="*/ 121492 h 286625"/>
                <a:gd name="connsiteX260" fmla="*/ 132590 w 347724"/>
                <a:gd name="connsiteY260" fmla="*/ 181785 h 286625"/>
                <a:gd name="connsiteX261" fmla="*/ 132590 w 347724"/>
                <a:gd name="connsiteY261" fmla="*/ 181785 h 286625"/>
                <a:gd name="connsiteX262" fmla="*/ 132590 w 347724"/>
                <a:gd name="connsiteY262" fmla="*/ 181785 h 286625"/>
                <a:gd name="connsiteX263" fmla="*/ 132590 w 347724"/>
                <a:gd name="connsiteY263" fmla="*/ 181785 h 286625"/>
                <a:gd name="connsiteX264" fmla="*/ 213933 w 347724"/>
                <a:gd name="connsiteY264" fmla="*/ 243698 h 286625"/>
                <a:gd name="connsiteX265" fmla="*/ 214600 w 347724"/>
                <a:gd name="connsiteY265" fmla="*/ 243032 h 286625"/>
                <a:gd name="connsiteX266" fmla="*/ 214981 w 347724"/>
                <a:gd name="connsiteY266" fmla="*/ 243508 h 286625"/>
                <a:gd name="connsiteX267" fmla="*/ 213933 w 347724"/>
                <a:gd name="connsiteY267" fmla="*/ 243698 h 286625"/>
                <a:gd name="connsiteX268" fmla="*/ 317470 w 347724"/>
                <a:gd name="connsiteY268" fmla="*/ 173880 h 286625"/>
                <a:gd name="connsiteX269" fmla="*/ 317565 w 347724"/>
                <a:gd name="connsiteY269" fmla="*/ 174070 h 286625"/>
                <a:gd name="connsiteX270" fmla="*/ 317279 w 347724"/>
                <a:gd name="connsiteY270" fmla="*/ 174070 h 286625"/>
                <a:gd name="connsiteX271" fmla="*/ 317470 w 347724"/>
                <a:gd name="connsiteY271" fmla="*/ 173880 h 286625"/>
                <a:gd name="connsiteX272" fmla="*/ 252795 w 347724"/>
                <a:gd name="connsiteY272" fmla="*/ 69010 h 286625"/>
                <a:gd name="connsiteX273" fmla="*/ 252795 w 347724"/>
                <a:gd name="connsiteY273" fmla="*/ 69010 h 286625"/>
                <a:gd name="connsiteX274" fmla="*/ 252795 w 347724"/>
                <a:gd name="connsiteY274" fmla="*/ 69010 h 286625"/>
                <a:gd name="connsiteX275" fmla="*/ 252795 w 347724"/>
                <a:gd name="connsiteY275" fmla="*/ 69010 h 286625"/>
                <a:gd name="connsiteX276" fmla="*/ 252700 w 347724"/>
                <a:gd name="connsiteY276" fmla="*/ 69010 h 286625"/>
                <a:gd name="connsiteX277" fmla="*/ 252509 w 347724"/>
                <a:gd name="connsiteY277" fmla="*/ 69010 h 286625"/>
                <a:gd name="connsiteX278" fmla="*/ 252605 w 347724"/>
                <a:gd name="connsiteY278" fmla="*/ 68724 h 286625"/>
                <a:gd name="connsiteX279" fmla="*/ 252700 w 347724"/>
                <a:gd name="connsiteY279" fmla="*/ 69010 h 286625"/>
                <a:gd name="connsiteX280" fmla="*/ 191168 w 347724"/>
                <a:gd name="connsiteY280" fmla="*/ 76915 h 286625"/>
                <a:gd name="connsiteX281" fmla="*/ 191168 w 347724"/>
                <a:gd name="connsiteY281" fmla="*/ 77201 h 286625"/>
                <a:gd name="connsiteX282" fmla="*/ 190978 w 347724"/>
                <a:gd name="connsiteY282" fmla="*/ 76915 h 286625"/>
                <a:gd name="connsiteX283" fmla="*/ 191168 w 347724"/>
                <a:gd name="connsiteY283" fmla="*/ 76915 h 286625"/>
                <a:gd name="connsiteX284" fmla="*/ 312422 w 347724"/>
                <a:gd name="connsiteY284" fmla="*/ 129112 h 286625"/>
                <a:gd name="connsiteX285" fmla="*/ 312422 w 347724"/>
                <a:gd name="connsiteY285" fmla="*/ 129112 h 286625"/>
                <a:gd name="connsiteX286" fmla="*/ 312422 w 347724"/>
                <a:gd name="connsiteY286" fmla="*/ 129112 h 286625"/>
                <a:gd name="connsiteX287" fmla="*/ 312422 w 347724"/>
                <a:gd name="connsiteY287" fmla="*/ 129112 h 286625"/>
                <a:gd name="connsiteX288" fmla="*/ 312422 w 347724"/>
                <a:gd name="connsiteY288" fmla="*/ 129112 h 286625"/>
                <a:gd name="connsiteX289" fmla="*/ 297372 w 347724"/>
                <a:gd name="connsiteY289" fmla="*/ 124254 h 286625"/>
                <a:gd name="connsiteX290" fmla="*/ 295848 w 347724"/>
                <a:gd name="connsiteY290" fmla="*/ 125779 h 286625"/>
                <a:gd name="connsiteX291" fmla="*/ 295848 w 347724"/>
                <a:gd name="connsiteY291" fmla="*/ 125779 h 286625"/>
                <a:gd name="connsiteX292" fmla="*/ 295848 w 347724"/>
                <a:gd name="connsiteY292" fmla="*/ 125779 h 286625"/>
                <a:gd name="connsiteX293" fmla="*/ 297372 w 347724"/>
                <a:gd name="connsiteY293" fmla="*/ 124254 h 286625"/>
                <a:gd name="connsiteX294" fmla="*/ 297372 w 347724"/>
                <a:gd name="connsiteY294" fmla="*/ 124254 h 286625"/>
                <a:gd name="connsiteX295" fmla="*/ 270988 w 347724"/>
                <a:gd name="connsiteY295" fmla="*/ 80725 h 286625"/>
                <a:gd name="connsiteX296" fmla="*/ 270988 w 347724"/>
                <a:gd name="connsiteY296" fmla="*/ 80725 h 286625"/>
                <a:gd name="connsiteX297" fmla="*/ 270988 w 347724"/>
                <a:gd name="connsiteY297" fmla="*/ 80725 h 286625"/>
                <a:gd name="connsiteX298" fmla="*/ 270988 w 347724"/>
                <a:gd name="connsiteY298" fmla="*/ 80725 h 286625"/>
                <a:gd name="connsiteX299" fmla="*/ 271369 w 347724"/>
                <a:gd name="connsiteY299" fmla="*/ 80725 h 286625"/>
                <a:gd name="connsiteX300" fmla="*/ 271274 w 347724"/>
                <a:gd name="connsiteY300" fmla="*/ 81011 h 286625"/>
                <a:gd name="connsiteX301" fmla="*/ 270988 w 347724"/>
                <a:gd name="connsiteY301" fmla="*/ 80725 h 286625"/>
                <a:gd name="connsiteX302" fmla="*/ 70772 w 347724"/>
                <a:gd name="connsiteY302" fmla="*/ 142448 h 286625"/>
                <a:gd name="connsiteX303" fmla="*/ 71153 w 347724"/>
                <a:gd name="connsiteY303" fmla="*/ 143304 h 286625"/>
                <a:gd name="connsiteX304" fmla="*/ 70772 w 347724"/>
                <a:gd name="connsiteY304" fmla="*/ 143304 h 286625"/>
                <a:gd name="connsiteX305" fmla="*/ 70772 w 347724"/>
                <a:gd name="connsiteY305" fmla="*/ 142448 h 286625"/>
                <a:gd name="connsiteX306" fmla="*/ 123446 w 347724"/>
                <a:gd name="connsiteY306" fmla="*/ 205693 h 286625"/>
                <a:gd name="connsiteX307" fmla="*/ 123350 w 347724"/>
                <a:gd name="connsiteY307" fmla="*/ 205884 h 286625"/>
                <a:gd name="connsiteX308" fmla="*/ 123446 w 347724"/>
                <a:gd name="connsiteY308" fmla="*/ 205693 h 286625"/>
                <a:gd name="connsiteX309" fmla="*/ 123446 w 347724"/>
                <a:gd name="connsiteY309" fmla="*/ 205693 h 286625"/>
                <a:gd name="connsiteX310" fmla="*/ 265463 w 347724"/>
                <a:gd name="connsiteY310" fmla="*/ 242174 h 286625"/>
                <a:gd name="connsiteX311" fmla="*/ 265463 w 347724"/>
                <a:gd name="connsiteY311" fmla="*/ 242174 h 286625"/>
                <a:gd name="connsiteX312" fmla="*/ 268130 w 347724"/>
                <a:gd name="connsiteY312" fmla="*/ 242174 h 286625"/>
                <a:gd name="connsiteX313" fmla="*/ 268130 w 347724"/>
                <a:gd name="connsiteY313" fmla="*/ 242174 h 286625"/>
                <a:gd name="connsiteX314" fmla="*/ 265463 w 347724"/>
                <a:gd name="connsiteY314" fmla="*/ 242174 h 286625"/>
                <a:gd name="connsiteX315" fmla="*/ 191264 w 347724"/>
                <a:gd name="connsiteY315" fmla="*/ 33862 h 286625"/>
                <a:gd name="connsiteX316" fmla="*/ 191264 w 347724"/>
                <a:gd name="connsiteY316" fmla="*/ 33862 h 286625"/>
                <a:gd name="connsiteX317" fmla="*/ 191264 w 347724"/>
                <a:gd name="connsiteY317" fmla="*/ 33862 h 286625"/>
                <a:gd name="connsiteX318" fmla="*/ 191264 w 347724"/>
                <a:gd name="connsiteY318" fmla="*/ 33862 h 286625"/>
                <a:gd name="connsiteX319" fmla="*/ 191264 w 347724"/>
                <a:gd name="connsiteY319" fmla="*/ 33862 h 286625"/>
                <a:gd name="connsiteX320" fmla="*/ 47912 w 347724"/>
                <a:gd name="connsiteY320" fmla="*/ 96632 h 286625"/>
                <a:gd name="connsiteX321" fmla="*/ 47722 w 347724"/>
                <a:gd name="connsiteY321" fmla="*/ 96822 h 286625"/>
                <a:gd name="connsiteX322" fmla="*/ 47531 w 347724"/>
                <a:gd name="connsiteY322" fmla="*/ 96442 h 286625"/>
                <a:gd name="connsiteX323" fmla="*/ 47912 w 347724"/>
                <a:gd name="connsiteY323" fmla="*/ 96632 h 286625"/>
                <a:gd name="connsiteX324" fmla="*/ 49532 w 347724"/>
                <a:gd name="connsiteY324" fmla="*/ 128255 h 286625"/>
                <a:gd name="connsiteX325" fmla="*/ 49532 w 347724"/>
                <a:gd name="connsiteY325" fmla="*/ 128255 h 286625"/>
                <a:gd name="connsiteX326" fmla="*/ 49532 w 347724"/>
                <a:gd name="connsiteY326" fmla="*/ 128255 h 286625"/>
                <a:gd name="connsiteX327" fmla="*/ 49532 w 347724"/>
                <a:gd name="connsiteY327" fmla="*/ 128255 h 286625"/>
                <a:gd name="connsiteX328" fmla="*/ 179643 w 347724"/>
                <a:gd name="connsiteY328" fmla="*/ 22147 h 286625"/>
                <a:gd name="connsiteX329" fmla="*/ 179548 w 347724"/>
                <a:gd name="connsiteY329" fmla="*/ 22147 h 286625"/>
                <a:gd name="connsiteX330" fmla="*/ 179643 w 347724"/>
                <a:gd name="connsiteY330" fmla="*/ 22147 h 286625"/>
                <a:gd name="connsiteX331" fmla="*/ 179643 w 347724"/>
                <a:gd name="connsiteY331" fmla="*/ 22147 h 286625"/>
                <a:gd name="connsiteX332" fmla="*/ 69725 w 347724"/>
                <a:gd name="connsiteY332" fmla="*/ 25099 h 286625"/>
                <a:gd name="connsiteX333" fmla="*/ 69725 w 347724"/>
                <a:gd name="connsiteY333" fmla="*/ 25099 h 286625"/>
                <a:gd name="connsiteX334" fmla="*/ 69725 w 347724"/>
                <a:gd name="connsiteY334" fmla="*/ 25099 h 286625"/>
                <a:gd name="connsiteX335" fmla="*/ 69725 w 347724"/>
                <a:gd name="connsiteY335" fmla="*/ 25099 h 286625"/>
                <a:gd name="connsiteX336" fmla="*/ 46484 w 347724"/>
                <a:gd name="connsiteY336" fmla="*/ 41768 h 286625"/>
                <a:gd name="connsiteX337" fmla="*/ 46484 w 347724"/>
                <a:gd name="connsiteY337" fmla="*/ 41768 h 286625"/>
                <a:gd name="connsiteX338" fmla="*/ 46484 w 347724"/>
                <a:gd name="connsiteY338" fmla="*/ 41768 h 286625"/>
                <a:gd name="connsiteX339" fmla="*/ 46484 w 347724"/>
                <a:gd name="connsiteY339" fmla="*/ 41768 h 286625"/>
                <a:gd name="connsiteX340" fmla="*/ 17432 w 347724"/>
                <a:gd name="connsiteY340" fmla="*/ 101585 h 286625"/>
                <a:gd name="connsiteX341" fmla="*/ 19337 w 347724"/>
                <a:gd name="connsiteY341" fmla="*/ 101585 h 286625"/>
                <a:gd name="connsiteX342" fmla="*/ 19337 w 347724"/>
                <a:gd name="connsiteY342" fmla="*/ 101585 h 286625"/>
                <a:gd name="connsiteX343" fmla="*/ 17432 w 347724"/>
                <a:gd name="connsiteY343" fmla="*/ 101585 h 286625"/>
                <a:gd name="connsiteX344" fmla="*/ 17432 w 347724"/>
                <a:gd name="connsiteY344" fmla="*/ 101585 h 286625"/>
                <a:gd name="connsiteX345" fmla="*/ 268797 w 347724"/>
                <a:gd name="connsiteY345" fmla="*/ 248842 h 286625"/>
                <a:gd name="connsiteX346" fmla="*/ 268797 w 347724"/>
                <a:gd name="connsiteY346" fmla="*/ 248842 h 286625"/>
                <a:gd name="connsiteX347" fmla="*/ 268797 w 347724"/>
                <a:gd name="connsiteY347" fmla="*/ 248842 h 286625"/>
                <a:gd name="connsiteX348" fmla="*/ 268797 w 347724"/>
                <a:gd name="connsiteY348" fmla="*/ 248842 h 286625"/>
                <a:gd name="connsiteX349" fmla="*/ 268607 w 347724"/>
                <a:gd name="connsiteY349" fmla="*/ 249032 h 286625"/>
                <a:gd name="connsiteX350" fmla="*/ 268797 w 347724"/>
                <a:gd name="connsiteY350" fmla="*/ 248842 h 286625"/>
                <a:gd name="connsiteX351" fmla="*/ 154021 w 347724"/>
                <a:gd name="connsiteY351" fmla="*/ 243508 h 286625"/>
                <a:gd name="connsiteX352" fmla="*/ 154021 w 347724"/>
                <a:gd name="connsiteY352" fmla="*/ 243508 h 286625"/>
                <a:gd name="connsiteX353" fmla="*/ 154021 w 347724"/>
                <a:gd name="connsiteY353" fmla="*/ 243508 h 286625"/>
                <a:gd name="connsiteX354" fmla="*/ 154021 w 347724"/>
                <a:gd name="connsiteY354" fmla="*/ 243508 h 286625"/>
                <a:gd name="connsiteX355" fmla="*/ 153640 w 347724"/>
                <a:gd name="connsiteY355" fmla="*/ 243793 h 286625"/>
                <a:gd name="connsiteX356" fmla="*/ 153449 w 347724"/>
                <a:gd name="connsiteY356" fmla="*/ 243317 h 286625"/>
                <a:gd name="connsiteX357" fmla="*/ 154021 w 347724"/>
                <a:gd name="connsiteY357" fmla="*/ 243508 h 286625"/>
                <a:gd name="connsiteX358" fmla="*/ 264511 w 347724"/>
                <a:gd name="connsiteY358" fmla="*/ 47388 h 286625"/>
                <a:gd name="connsiteX359" fmla="*/ 264511 w 347724"/>
                <a:gd name="connsiteY359" fmla="*/ 47388 h 286625"/>
                <a:gd name="connsiteX360" fmla="*/ 264511 w 347724"/>
                <a:gd name="connsiteY360" fmla="*/ 47388 h 286625"/>
                <a:gd name="connsiteX361" fmla="*/ 264511 w 347724"/>
                <a:gd name="connsiteY361" fmla="*/ 47388 h 286625"/>
                <a:gd name="connsiteX362" fmla="*/ 123160 w 347724"/>
                <a:gd name="connsiteY362" fmla="*/ 2144 h 286625"/>
                <a:gd name="connsiteX363" fmla="*/ 123160 w 347724"/>
                <a:gd name="connsiteY363" fmla="*/ 2144 h 286625"/>
                <a:gd name="connsiteX364" fmla="*/ 123160 w 347724"/>
                <a:gd name="connsiteY364" fmla="*/ 1382 h 286625"/>
                <a:gd name="connsiteX365" fmla="*/ 123160 w 347724"/>
                <a:gd name="connsiteY365" fmla="*/ 2144 h 28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347724" h="286625">
                  <a:moveTo>
                    <a:pt x="311850" y="232078"/>
                  </a:moveTo>
                  <a:cubicBezTo>
                    <a:pt x="316136" y="229315"/>
                    <a:pt x="317756" y="224553"/>
                    <a:pt x="320423" y="220647"/>
                  </a:cubicBezTo>
                  <a:cubicBezTo>
                    <a:pt x="320994" y="220076"/>
                    <a:pt x="321470" y="219409"/>
                    <a:pt x="322042" y="218838"/>
                  </a:cubicBezTo>
                  <a:cubicBezTo>
                    <a:pt x="326328" y="215980"/>
                    <a:pt x="327757" y="211122"/>
                    <a:pt x="330329" y="207122"/>
                  </a:cubicBezTo>
                  <a:cubicBezTo>
                    <a:pt x="333376" y="203217"/>
                    <a:pt x="336425" y="199216"/>
                    <a:pt x="337377" y="194168"/>
                  </a:cubicBezTo>
                  <a:cubicBezTo>
                    <a:pt x="338615" y="192930"/>
                    <a:pt x="340044" y="191692"/>
                    <a:pt x="339473" y="189501"/>
                  </a:cubicBezTo>
                  <a:lnTo>
                    <a:pt x="339473" y="189501"/>
                  </a:lnTo>
                  <a:cubicBezTo>
                    <a:pt x="340901" y="181119"/>
                    <a:pt x="342235" y="172737"/>
                    <a:pt x="343664" y="164355"/>
                  </a:cubicBezTo>
                  <a:cubicBezTo>
                    <a:pt x="343664" y="164355"/>
                    <a:pt x="343664" y="164355"/>
                    <a:pt x="343664" y="164355"/>
                  </a:cubicBezTo>
                  <a:cubicBezTo>
                    <a:pt x="343949" y="162164"/>
                    <a:pt x="344235" y="159878"/>
                    <a:pt x="344521" y="157687"/>
                  </a:cubicBezTo>
                  <a:cubicBezTo>
                    <a:pt x="349474" y="151877"/>
                    <a:pt x="347569" y="145400"/>
                    <a:pt x="346140" y="139018"/>
                  </a:cubicBezTo>
                  <a:cubicBezTo>
                    <a:pt x="346426" y="133970"/>
                    <a:pt x="348807" y="128636"/>
                    <a:pt x="344330" y="124159"/>
                  </a:cubicBezTo>
                  <a:lnTo>
                    <a:pt x="344045" y="124350"/>
                  </a:lnTo>
                  <a:cubicBezTo>
                    <a:pt x="344045" y="124254"/>
                    <a:pt x="343949" y="124254"/>
                    <a:pt x="343949" y="124254"/>
                  </a:cubicBezTo>
                  <a:cubicBezTo>
                    <a:pt x="344045" y="124254"/>
                    <a:pt x="344235" y="124254"/>
                    <a:pt x="344330" y="124254"/>
                  </a:cubicBezTo>
                  <a:cubicBezTo>
                    <a:pt x="344616" y="116349"/>
                    <a:pt x="339473" y="111967"/>
                    <a:pt x="333853" y="107872"/>
                  </a:cubicBezTo>
                  <a:cubicBezTo>
                    <a:pt x="333472" y="103299"/>
                    <a:pt x="330995" y="100157"/>
                    <a:pt x="327566" y="97489"/>
                  </a:cubicBezTo>
                  <a:cubicBezTo>
                    <a:pt x="326138" y="92631"/>
                    <a:pt x="322804" y="89298"/>
                    <a:pt x="318899" y="86250"/>
                  </a:cubicBezTo>
                  <a:cubicBezTo>
                    <a:pt x="318899" y="86250"/>
                    <a:pt x="318899" y="86250"/>
                    <a:pt x="318899" y="86250"/>
                  </a:cubicBezTo>
                  <a:cubicBezTo>
                    <a:pt x="318899" y="86250"/>
                    <a:pt x="318899" y="86250"/>
                    <a:pt x="318899" y="86250"/>
                  </a:cubicBezTo>
                  <a:cubicBezTo>
                    <a:pt x="315089" y="82345"/>
                    <a:pt x="311183" y="78439"/>
                    <a:pt x="307373" y="74534"/>
                  </a:cubicBezTo>
                  <a:cubicBezTo>
                    <a:pt x="306897" y="74915"/>
                    <a:pt x="306421" y="75391"/>
                    <a:pt x="305945" y="75867"/>
                  </a:cubicBezTo>
                  <a:cubicBezTo>
                    <a:pt x="305945" y="75867"/>
                    <a:pt x="305945" y="75867"/>
                    <a:pt x="305945" y="75867"/>
                  </a:cubicBezTo>
                  <a:cubicBezTo>
                    <a:pt x="305945" y="75867"/>
                    <a:pt x="305945" y="75867"/>
                    <a:pt x="305945" y="75867"/>
                  </a:cubicBezTo>
                  <a:cubicBezTo>
                    <a:pt x="305754" y="75773"/>
                    <a:pt x="305659" y="75582"/>
                    <a:pt x="305468" y="75487"/>
                  </a:cubicBezTo>
                  <a:cubicBezTo>
                    <a:pt x="306135" y="75296"/>
                    <a:pt x="306897" y="75201"/>
                    <a:pt x="307278" y="74629"/>
                  </a:cubicBezTo>
                  <a:cubicBezTo>
                    <a:pt x="303373" y="70915"/>
                    <a:pt x="299372" y="67104"/>
                    <a:pt x="295467" y="63390"/>
                  </a:cubicBezTo>
                  <a:cubicBezTo>
                    <a:pt x="295467" y="63390"/>
                    <a:pt x="295467" y="63390"/>
                    <a:pt x="295467" y="63390"/>
                  </a:cubicBezTo>
                  <a:cubicBezTo>
                    <a:pt x="295467" y="63390"/>
                    <a:pt x="295467" y="63390"/>
                    <a:pt x="295467" y="63390"/>
                  </a:cubicBezTo>
                  <a:cubicBezTo>
                    <a:pt x="293943" y="61294"/>
                    <a:pt x="292419" y="59199"/>
                    <a:pt x="289371" y="59199"/>
                  </a:cubicBezTo>
                  <a:cubicBezTo>
                    <a:pt x="286228" y="56627"/>
                    <a:pt x="283180" y="54055"/>
                    <a:pt x="280037" y="51483"/>
                  </a:cubicBezTo>
                  <a:lnTo>
                    <a:pt x="280037" y="51483"/>
                  </a:lnTo>
                  <a:lnTo>
                    <a:pt x="280037" y="51483"/>
                  </a:lnTo>
                  <a:cubicBezTo>
                    <a:pt x="275560" y="48150"/>
                    <a:pt x="271464" y="44054"/>
                    <a:pt x="265844" y="42340"/>
                  </a:cubicBezTo>
                  <a:lnTo>
                    <a:pt x="265844" y="42340"/>
                  </a:lnTo>
                  <a:lnTo>
                    <a:pt x="265844" y="42340"/>
                  </a:lnTo>
                  <a:cubicBezTo>
                    <a:pt x="265463" y="41673"/>
                    <a:pt x="264892" y="41292"/>
                    <a:pt x="264130" y="41197"/>
                  </a:cubicBezTo>
                  <a:cubicBezTo>
                    <a:pt x="262606" y="38720"/>
                    <a:pt x="260129" y="38149"/>
                    <a:pt x="257558" y="37673"/>
                  </a:cubicBezTo>
                  <a:cubicBezTo>
                    <a:pt x="248604" y="33100"/>
                    <a:pt x="241651" y="24623"/>
                    <a:pt x="230792" y="23766"/>
                  </a:cubicBezTo>
                  <a:lnTo>
                    <a:pt x="230792" y="23766"/>
                  </a:lnTo>
                  <a:cubicBezTo>
                    <a:pt x="221553" y="16813"/>
                    <a:pt x="210314" y="15098"/>
                    <a:pt x="199741" y="11574"/>
                  </a:cubicBezTo>
                  <a:lnTo>
                    <a:pt x="199741" y="11574"/>
                  </a:lnTo>
                  <a:cubicBezTo>
                    <a:pt x="197074" y="10240"/>
                    <a:pt x="194312" y="9098"/>
                    <a:pt x="191264" y="10240"/>
                  </a:cubicBezTo>
                  <a:lnTo>
                    <a:pt x="191264" y="10240"/>
                  </a:lnTo>
                  <a:cubicBezTo>
                    <a:pt x="188216" y="7954"/>
                    <a:pt x="185167" y="5954"/>
                    <a:pt x="181072" y="6716"/>
                  </a:cubicBezTo>
                  <a:cubicBezTo>
                    <a:pt x="174690" y="3858"/>
                    <a:pt x="167832" y="3097"/>
                    <a:pt x="160974" y="3097"/>
                  </a:cubicBezTo>
                  <a:cubicBezTo>
                    <a:pt x="160974" y="3097"/>
                    <a:pt x="160974" y="3097"/>
                    <a:pt x="160974" y="3097"/>
                  </a:cubicBezTo>
                  <a:cubicBezTo>
                    <a:pt x="159545" y="2049"/>
                    <a:pt x="158021" y="1477"/>
                    <a:pt x="156307" y="2335"/>
                  </a:cubicBezTo>
                  <a:cubicBezTo>
                    <a:pt x="154116" y="2144"/>
                    <a:pt x="151925" y="1954"/>
                    <a:pt x="149734" y="1763"/>
                  </a:cubicBezTo>
                  <a:cubicBezTo>
                    <a:pt x="149734" y="1763"/>
                    <a:pt x="149734" y="1763"/>
                    <a:pt x="149734" y="1763"/>
                  </a:cubicBezTo>
                  <a:cubicBezTo>
                    <a:pt x="146496" y="1668"/>
                    <a:pt x="143162" y="1572"/>
                    <a:pt x="139924" y="1477"/>
                  </a:cubicBezTo>
                  <a:cubicBezTo>
                    <a:pt x="134304" y="-1094"/>
                    <a:pt x="128684" y="239"/>
                    <a:pt x="123065" y="1382"/>
                  </a:cubicBezTo>
                  <a:lnTo>
                    <a:pt x="123065" y="1382"/>
                  </a:lnTo>
                  <a:cubicBezTo>
                    <a:pt x="118588" y="810"/>
                    <a:pt x="114206" y="715"/>
                    <a:pt x="109825" y="2430"/>
                  </a:cubicBezTo>
                  <a:lnTo>
                    <a:pt x="109825" y="2430"/>
                  </a:lnTo>
                  <a:lnTo>
                    <a:pt x="109825" y="2430"/>
                  </a:lnTo>
                  <a:cubicBezTo>
                    <a:pt x="103348" y="2715"/>
                    <a:pt x="96871" y="3097"/>
                    <a:pt x="90965" y="6335"/>
                  </a:cubicBezTo>
                  <a:lnTo>
                    <a:pt x="90965" y="6335"/>
                  </a:lnTo>
                  <a:cubicBezTo>
                    <a:pt x="84393" y="6430"/>
                    <a:pt x="78488" y="8621"/>
                    <a:pt x="73058" y="12050"/>
                  </a:cubicBezTo>
                  <a:lnTo>
                    <a:pt x="73058" y="12050"/>
                  </a:lnTo>
                  <a:cubicBezTo>
                    <a:pt x="69820" y="13193"/>
                    <a:pt x="66581" y="14432"/>
                    <a:pt x="63343" y="15574"/>
                  </a:cubicBezTo>
                  <a:lnTo>
                    <a:pt x="63343" y="15574"/>
                  </a:lnTo>
                  <a:cubicBezTo>
                    <a:pt x="57818" y="18908"/>
                    <a:pt x="52199" y="22242"/>
                    <a:pt x="46674" y="25480"/>
                  </a:cubicBezTo>
                  <a:lnTo>
                    <a:pt x="46674" y="25480"/>
                  </a:lnTo>
                  <a:cubicBezTo>
                    <a:pt x="46674" y="25480"/>
                    <a:pt x="46674" y="25480"/>
                    <a:pt x="46674" y="25480"/>
                  </a:cubicBezTo>
                  <a:cubicBezTo>
                    <a:pt x="46007" y="26052"/>
                    <a:pt x="45436" y="26719"/>
                    <a:pt x="44769" y="27290"/>
                  </a:cubicBezTo>
                  <a:cubicBezTo>
                    <a:pt x="38483" y="33386"/>
                    <a:pt x="29148" y="36148"/>
                    <a:pt x="25719" y="45292"/>
                  </a:cubicBezTo>
                  <a:cubicBezTo>
                    <a:pt x="25148" y="45578"/>
                    <a:pt x="24671" y="46149"/>
                    <a:pt x="24481" y="46721"/>
                  </a:cubicBezTo>
                  <a:lnTo>
                    <a:pt x="24481" y="46721"/>
                  </a:lnTo>
                  <a:lnTo>
                    <a:pt x="24481" y="46721"/>
                  </a:lnTo>
                  <a:cubicBezTo>
                    <a:pt x="21718" y="49674"/>
                    <a:pt x="17813" y="51865"/>
                    <a:pt x="17528" y="56532"/>
                  </a:cubicBezTo>
                  <a:cubicBezTo>
                    <a:pt x="17528" y="56532"/>
                    <a:pt x="17528" y="56532"/>
                    <a:pt x="17528" y="56532"/>
                  </a:cubicBezTo>
                  <a:cubicBezTo>
                    <a:pt x="14480" y="59770"/>
                    <a:pt x="16670" y="65199"/>
                    <a:pt x="12860" y="68152"/>
                  </a:cubicBezTo>
                  <a:lnTo>
                    <a:pt x="12860" y="68152"/>
                  </a:lnTo>
                  <a:cubicBezTo>
                    <a:pt x="9050" y="69772"/>
                    <a:pt x="7717" y="72915"/>
                    <a:pt x="7431" y="76820"/>
                  </a:cubicBezTo>
                  <a:lnTo>
                    <a:pt x="7431" y="76820"/>
                  </a:lnTo>
                  <a:cubicBezTo>
                    <a:pt x="5431" y="78535"/>
                    <a:pt x="4859" y="80916"/>
                    <a:pt x="4574" y="83392"/>
                  </a:cubicBezTo>
                  <a:lnTo>
                    <a:pt x="4574" y="83392"/>
                  </a:lnTo>
                  <a:lnTo>
                    <a:pt x="4574" y="83392"/>
                  </a:lnTo>
                  <a:cubicBezTo>
                    <a:pt x="4097" y="86154"/>
                    <a:pt x="3526" y="88917"/>
                    <a:pt x="3050" y="91679"/>
                  </a:cubicBezTo>
                  <a:cubicBezTo>
                    <a:pt x="3050" y="91679"/>
                    <a:pt x="3050" y="91679"/>
                    <a:pt x="3050" y="91679"/>
                  </a:cubicBezTo>
                  <a:cubicBezTo>
                    <a:pt x="3050" y="91679"/>
                    <a:pt x="3050" y="91679"/>
                    <a:pt x="3050" y="91679"/>
                  </a:cubicBezTo>
                  <a:cubicBezTo>
                    <a:pt x="859" y="95299"/>
                    <a:pt x="1" y="99204"/>
                    <a:pt x="764" y="103395"/>
                  </a:cubicBezTo>
                  <a:cubicBezTo>
                    <a:pt x="764" y="103395"/>
                    <a:pt x="764" y="103395"/>
                    <a:pt x="764" y="103395"/>
                  </a:cubicBezTo>
                  <a:cubicBezTo>
                    <a:pt x="-284" y="110062"/>
                    <a:pt x="-284" y="116635"/>
                    <a:pt x="954" y="123207"/>
                  </a:cubicBezTo>
                  <a:cubicBezTo>
                    <a:pt x="383" y="129112"/>
                    <a:pt x="1430" y="134732"/>
                    <a:pt x="3812" y="140066"/>
                  </a:cubicBezTo>
                  <a:lnTo>
                    <a:pt x="3812" y="140066"/>
                  </a:lnTo>
                  <a:cubicBezTo>
                    <a:pt x="4288" y="141590"/>
                    <a:pt x="4669" y="143114"/>
                    <a:pt x="5145" y="144733"/>
                  </a:cubicBezTo>
                  <a:lnTo>
                    <a:pt x="5145" y="144733"/>
                  </a:lnTo>
                  <a:cubicBezTo>
                    <a:pt x="5717" y="146543"/>
                    <a:pt x="6383" y="148353"/>
                    <a:pt x="6955" y="150163"/>
                  </a:cubicBezTo>
                  <a:cubicBezTo>
                    <a:pt x="7907" y="152734"/>
                    <a:pt x="8765" y="155306"/>
                    <a:pt x="9717" y="157973"/>
                  </a:cubicBezTo>
                  <a:lnTo>
                    <a:pt x="9717" y="157973"/>
                  </a:lnTo>
                  <a:lnTo>
                    <a:pt x="9717" y="157973"/>
                  </a:lnTo>
                  <a:cubicBezTo>
                    <a:pt x="14003" y="168451"/>
                    <a:pt x="18956" y="178642"/>
                    <a:pt x="26862" y="186929"/>
                  </a:cubicBezTo>
                  <a:cubicBezTo>
                    <a:pt x="26862" y="186929"/>
                    <a:pt x="26862" y="186929"/>
                    <a:pt x="26862" y="186929"/>
                  </a:cubicBezTo>
                  <a:cubicBezTo>
                    <a:pt x="26576" y="189024"/>
                    <a:pt x="27815" y="190263"/>
                    <a:pt x="29339" y="191310"/>
                  </a:cubicBezTo>
                  <a:cubicBezTo>
                    <a:pt x="32577" y="194740"/>
                    <a:pt x="35816" y="198169"/>
                    <a:pt x="39149" y="201597"/>
                  </a:cubicBezTo>
                  <a:cubicBezTo>
                    <a:pt x="43531" y="206074"/>
                    <a:pt x="48008" y="210551"/>
                    <a:pt x="52389" y="215028"/>
                  </a:cubicBezTo>
                  <a:cubicBezTo>
                    <a:pt x="52960" y="215599"/>
                    <a:pt x="53532" y="216076"/>
                    <a:pt x="54104" y="216647"/>
                  </a:cubicBezTo>
                  <a:cubicBezTo>
                    <a:pt x="57533" y="219885"/>
                    <a:pt x="60962" y="223124"/>
                    <a:pt x="64391" y="226458"/>
                  </a:cubicBezTo>
                  <a:lnTo>
                    <a:pt x="64391" y="226458"/>
                  </a:lnTo>
                  <a:cubicBezTo>
                    <a:pt x="72582" y="234078"/>
                    <a:pt x="81631" y="240364"/>
                    <a:pt x="90965" y="246556"/>
                  </a:cubicBezTo>
                  <a:cubicBezTo>
                    <a:pt x="98490" y="251414"/>
                    <a:pt x="105158" y="257604"/>
                    <a:pt x="113921" y="260367"/>
                  </a:cubicBezTo>
                  <a:cubicBezTo>
                    <a:pt x="115445" y="261033"/>
                    <a:pt x="116968" y="261795"/>
                    <a:pt x="118588" y="262462"/>
                  </a:cubicBezTo>
                  <a:cubicBezTo>
                    <a:pt x="120398" y="263796"/>
                    <a:pt x="122303" y="265129"/>
                    <a:pt x="124112" y="266463"/>
                  </a:cubicBezTo>
                  <a:cubicBezTo>
                    <a:pt x="125065" y="266749"/>
                    <a:pt x="125922" y="267034"/>
                    <a:pt x="126875" y="267320"/>
                  </a:cubicBezTo>
                  <a:cubicBezTo>
                    <a:pt x="131066" y="270178"/>
                    <a:pt x="135352" y="272845"/>
                    <a:pt x="140495" y="273606"/>
                  </a:cubicBezTo>
                  <a:cubicBezTo>
                    <a:pt x="143829" y="276654"/>
                    <a:pt x="147544" y="278655"/>
                    <a:pt x="152116" y="278845"/>
                  </a:cubicBezTo>
                  <a:cubicBezTo>
                    <a:pt x="155259" y="280655"/>
                    <a:pt x="158498" y="282274"/>
                    <a:pt x="162212" y="282274"/>
                  </a:cubicBezTo>
                  <a:cubicBezTo>
                    <a:pt x="163832" y="282751"/>
                    <a:pt x="165451" y="283131"/>
                    <a:pt x="167165" y="283608"/>
                  </a:cubicBezTo>
                  <a:cubicBezTo>
                    <a:pt x="168880" y="284084"/>
                    <a:pt x="170594" y="284465"/>
                    <a:pt x="172309" y="284941"/>
                  </a:cubicBezTo>
                  <a:cubicBezTo>
                    <a:pt x="177738" y="286846"/>
                    <a:pt x="183263" y="287227"/>
                    <a:pt x="188882" y="285608"/>
                  </a:cubicBezTo>
                  <a:cubicBezTo>
                    <a:pt x="189930" y="285513"/>
                    <a:pt x="191073" y="285417"/>
                    <a:pt x="192121" y="285227"/>
                  </a:cubicBezTo>
                  <a:cubicBezTo>
                    <a:pt x="195169" y="286275"/>
                    <a:pt x="198122" y="286656"/>
                    <a:pt x="200503" y="283798"/>
                  </a:cubicBezTo>
                  <a:lnTo>
                    <a:pt x="200503" y="283798"/>
                  </a:lnTo>
                  <a:lnTo>
                    <a:pt x="200503" y="283798"/>
                  </a:lnTo>
                  <a:cubicBezTo>
                    <a:pt x="204884" y="285037"/>
                    <a:pt x="207647" y="283417"/>
                    <a:pt x="208694" y="278940"/>
                  </a:cubicBezTo>
                  <a:lnTo>
                    <a:pt x="208694" y="278940"/>
                  </a:lnTo>
                  <a:lnTo>
                    <a:pt x="208694" y="278940"/>
                  </a:lnTo>
                  <a:cubicBezTo>
                    <a:pt x="215933" y="278274"/>
                    <a:pt x="223267" y="277702"/>
                    <a:pt x="230507" y="277035"/>
                  </a:cubicBezTo>
                  <a:cubicBezTo>
                    <a:pt x="235745" y="279512"/>
                    <a:pt x="240032" y="277417"/>
                    <a:pt x="244127" y="274369"/>
                  </a:cubicBezTo>
                  <a:lnTo>
                    <a:pt x="244127" y="274369"/>
                  </a:lnTo>
                  <a:cubicBezTo>
                    <a:pt x="249175" y="275607"/>
                    <a:pt x="253176" y="273035"/>
                    <a:pt x="257081" y="270464"/>
                  </a:cubicBezTo>
                  <a:cubicBezTo>
                    <a:pt x="262892" y="269701"/>
                    <a:pt x="267749" y="267129"/>
                    <a:pt x="271655" y="262748"/>
                  </a:cubicBezTo>
                  <a:cubicBezTo>
                    <a:pt x="278322" y="262558"/>
                    <a:pt x="280799" y="255128"/>
                    <a:pt x="286895" y="253985"/>
                  </a:cubicBezTo>
                  <a:lnTo>
                    <a:pt x="286895" y="253985"/>
                  </a:lnTo>
                  <a:cubicBezTo>
                    <a:pt x="287561" y="253604"/>
                    <a:pt x="288228" y="253128"/>
                    <a:pt x="288895" y="252747"/>
                  </a:cubicBezTo>
                  <a:cubicBezTo>
                    <a:pt x="288895" y="252747"/>
                    <a:pt x="288895" y="252747"/>
                    <a:pt x="288895" y="252747"/>
                  </a:cubicBezTo>
                  <a:cubicBezTo>
                    <a:pt x="291657" y="252461"/>
                    <a:pt x="293753" y="251032"/>
                    <a:pt x="295181" y="248651"/>
                  </a:cubicBezTo>
                  <a:cubicBezTo>
                    <a:pt x="297467" y="246460"/>
                    <a:pt x="299753" y="244270"/>
                    <a:pt x="302039" y="242079"/>
                  </a:cubicBezTo>
                  <a:cubicBezTo>
                    <a:pt x="305278" y="238745"/>
                    <a:pt x="308612" y="235411"/>
                    <a:pt x="311850" y="232078"/>
                  </a:cubicBezTo>
                  <a:close/>
                  <a:moveTo>
                    <a:pt x="178500" y="258652"/>
                  </a:moveTo>
                  <a:cubicBezTo>
                    <a:pt x="178500" y="258462"/>
                    <a:pt x="178500" y="258367"/>
                    <a:pt x="178595" y="258176"/>
                  </a:cubicBezTo>
                  <a:cubicBezTo>
                    <a:pt x="178691" y="258271"/>
                    <a:pt x="178786" y="258462"/>
                    <a:pt x="178976" y="258557"/>
                  </a:cubicBezTo>
                  <a:cubicBezTo>
                    <a:pt x="178786" y="258557"/>
                    <a:pt x="178691" y="258652"/>
                    <a:pt x="178500" y="258652"/>
                  </a:cubicBezTo>
                  <a:close/>
                  <a:moveTo>
                    <a:pt x="129256" y="185119"/>
                  </a:moveTo>
                  <a:cubicBezTo>
                    <a:pt x="129351" y="185215"/>
                    <a:pt x="129256" y="185215"/>
                    <a:pt x="129351" y="185310"/>
                  </a:cubicBezTo>
                  <a:cubicBezTo>
                    <a:pt x="129256" y="185310"/>
                    <a:pt x="129256" y="185310"/>
                    <a:pt x="129160" y="185310"/>
                  </a:cubicBezTo>
                  <a:cubicBezTo>
                    <a:pt x="129160" y="185215"/>
                    <a:pt x="129160" y="185215"/>
                    <a:pt x="129256" y="185119"/>
                  </a:cubicBezTo>
                  <a:close/>
                  <a:moveTo>
                    <a:pt x="285847" y="139018"/>
                  </a:moveTo>
                  <a:cubicBezTo>
                    <a:pt x="285847" y="139018"/>
                    <a:pt x="285847" y="139018"/>
                    <a:pt x="285847" y="139018"/>
                  </a:cubicBezTo>
                  <a:cubicBezTo>
                    <a:pt x="285847" y="139113"/>
                    <a:pt x="285847" y="139209"/>
                    <a:pt x="285847" y="139304"/>
                  </a:cubicBezTo>
                  <a:cubicBezTo>
                    <a:pt x="285751" y="139304"/>
                    <a:pt x="285751" y="139209"/>
                    <a:pt x="285656" y="139209"/>
                  </a:cubicBezTo>
                  <a:cubicBezTo>
                    <a:pt x="285751" y="139113"/>
                    <a:pt x="285751" y="139113"/>
                    <a:pt x="285847" y="139018"/>
                  </a:cubicBezTo>
                  <a:lnTo>
                    <a:pt x="285847" y="139018"/>
                  </a:lnTo>
                  <a:close/>
                  <a:moveTo>
                    <a:pt x="180976" y="120445"/>
                  </a:moveTo>
                  <a:cubicBezTo>
                    <a:pt x="180976" y="120445"/>
                    <a:pt x="180976" y="120445"/>
                    <a:pt x="180976" y="120445"/>
                  </a:cubicBezTo>
                  <a:cubicBezTo>
                    <a:pt x="180976" y="120445"/>
                    <a:pt x="180976" y="120445"/>
                    <a:pt x="180976" y="120445"/>
                  </a:cubicBezTo>
                  <a:lnTo>
                    <a:pt x="180976" y="120445"/>
                  </a:lnTo>
                  <a:close/>
                  <a:moveTo>
                    <a:pt x="227554" y="123969"/>
                  </a:moveTo>
                  <a:cubicBezTo>
                    <a:pt x="227554" y="123969"/>
                    <a:pt x="227554" y="123874"/>
                    <a:pt x="227554" y="123874"/>
                  </a:cubicBezTo>
                  <a:cubicBezTo>
                    <a:pt x="227554" y="123874"/>
                    <a:pt x="227554" y="123874"/>
                    <a:pt x="227554" y="123969"/>
                  </a:cubicBezTo>
                  <a:cubicBezTo>
                    <a:pt x="227554" y="123874"/>
                    <a:pt x="227554" y="123874"/>
                    <a:pt x="227554" y="123969"/>
                  </a:cubicBezTo>
                  <a:close/>
                  <a:moveTo>
                    <a:pt x="209266" y="145400"/>
                  </a:moveTo>
                  <a:lnTo>
                    <a:pt x="209266" y="145400"/>
                  </a:lnTo>
                  <a:cubicBezTo>
                    <a:pt x="209361" y="145400"/>
                    <a:pt x="209361" y="145495"/>
                    <a:pt x="209456" y="145495"/>
                  </a:cubicBezTo>
                  <a:cubicBezTo>
                    <a:pt x="209361" y="145495"/>
                    <a:pt x="209361" y="145590"/>
                    <a:pt x="209266" y="145590"/>
                  </a:cubicBezTo>
                  <a:cubicBezTo>
                    <a:pt x="209266" y="145590"/>
                    <a:pt x="209266" y="145495"/>
                    <a:pt x="209266" y="145400"/>
                  </a:cubicBezTo>
                  <a:close/>
                  <a:moveTo>
                    <a:pt x="264130" y="167308"/>
                  </a:moveTo>
                  <a:cubicBezTo>
                    <a:pt x="264130" y="167308"/>
                    <a:pt x="264130" y="167212"/>
                    <a:pt x="264130" y="167212"/>
                  </a:cubicBezTo>
                  <a:cubicBezTo>
                    <a:pt x="264130" y="167212"/>
                    <a:pt x="264130" y="167212"/>
                    <a:pt x="264130" y="167308"/>
                  </a:cubicBezTo>
                  <a:cubicBezTo>
                    <a:pt x="264130" y="167212"/>
                    <a:pt x="264130" y="167212"/>
                    <a:pt x="264130" y="167308"/>
                  </a:cubicBezTo>
                  <a:close/>
                  <a:moveTo>
                    <a:pt x="186025" y="132065"/>
                  </a:moveTo>
                  <a:lnTo>
                    <a:pt x="186025" y="132065"/>
                  </a:lnTo>
                  <a:lnTo>
                    <a:pt x="186025" y="132065"/>
                  </a:lnTo>
                  <a:cubicBezTo>
                    <a:pt x="185930" y="131970"/>
                    <a:pt x="185930" y="131874"/>
                    <a:pt x="185834" y="131779"/>
                  </a:cubicBezTo>
                  <a:cubicBezTo>
                    <a:pt x="185930" y="131779"/>
                    <a:pt x="186120" y="131779"/>
                    <a:pt x="186310" y="131874"/>
                  </a:cubicBezTo>
                  <a:cubicBezTo>
                    <a:pt x="186215" y="131874"/>
                    <a:pt x="186120" y="131970"/>
                    <a:pt x="186025" y="132065"/>
                  </a:cubicBezTo>
                  <a:close/>
                  <a:moveTo>
                    <a:pt x="218696" y="152925"/>
                  </a:moveTo>
                  <a:cubicBezTo>
                    <a:pt x="218886" y="152544"/>
                    <a:pt x="218981" y="152544"/>
                    <a:pt x="219172" y="152067"/>
                  </a:cubicBezTo>
                  <a:cubicBezTo>
                    <a:pt x="219267" y="152163"/>
                    <a:pt x="219362" y="152258"/>
                    <a:pt x="219553" y="152449"/>
                  </a:cubicBezTo>
                  <a:cubicBezTo>
                    <a:pt x="219267" y="152639"/>
                    <a:pt x="218981" y="152925"/>
                    <a:pt x="218696" y="152925"/>
                  </a:cubicBezTo>
                  <a:close/>
                  <a:moveTo>
                    <a:pt x="222601" y="115492"/>
                  </a:moveTo>
                  <a:cubicBezTo>
                    <a:pt x="222506" y="115492"/>
                    <a:pt x="222601" y="115301"/>
                    <a:pt x="222506" y="115301"/>
                  </a:cubicBezTo>
                  <a:cubicBezTo>
                    <a:pt x="222601" y="115301"/>
                    <a:pt x="222601" y="115396"/>
                    <a:pt x="222601" y="115492"/>
                  </a:cubicBezTo>
                  <a:cubicBezTo>
                    <a:pt x="222696" y="115492"/>
                    <a:pt x="222601" y="115492"/>
                    <a:pt x="222601" y="115492"/>
                  </a:cubicBezTo>
                  <a:close/>
                  <a:moveTo>
                    <a:pt x="114587" y="83583"/>
                  </a:moveTo>
                  <a:cubicBezTo>
                    <a:pt x="114492" y="83583"/>
                    <a:pt x="114492" y="83583"/>
                    <a:pt x="114397" y="83678"/>
                  </a:cubicBezTo>
                  <a:cubicBezTo>
                    <a:pt x="114397" y="83583"/>
                    <a:pt x="114397" y="83488"/>
                    <a:pt x="114397" y="83392"/>
                  </a:cubicBezTo>
                  <a:cubicBezTo>
                    <a:pt x="114397" y="83488"/>
                    <a:pt x="114492" y="83488"/>
                    <a:pt x="114587" y="83583"/>
                  </a:cubicBezTo>
                  <a:close/>
                  <a:moveTo>
                    <a:pt x="287371" y="190549"/>
                  </a:moveTo>
                  <a:cubicBezTo>
                    <a:pt x="287371" y="190549"/>
                    <a:pt x="287371" y="190549"/>
                    <a:pt x="287371" y="190549"/>
                  </a:cubicBezTo>
                  <a:cubicBezTo>
                    <a:pt x="287276" y="190453"/>
                    <a:pt x="287276" y="190453"/>
                    <a:pt x="287276" y="190358"/>
                  </a:cubicBezTo>
                  <a:cubicBezTo>
                    <a:pt x="287371" y="190358"/>
                    <a:pt x="287466" y="190453"/>
                    <a:pt x="287466" y="190453"/>
                  </a:cubicBezTo>
                  <a:cubicBezTo>
                    <a:pt x="287466" y="190549"/>
                    <a:pt x="287466" y="190549"/>
                    <a:pt x="287371" y="190549"/>
                  </a:cubicBezTo>
                  <a:close/>
                  <a:moveTo>
                    <a:pt x="243842" y="124445"/>
                  </a:moveTo>
                  <a:cubicBezTo>
                    <a:pt x="243365" y="123683"/>
                    <a:pt x="242794" y="123112"/>
                    <a:pt x="242317" y="122540"/>
                  </a:cubicBezTo>
                  <a:cubicBezTo>
                    <a:pt x="242794" y="122445"/>
                    <a:pt x="243365" y="122540"/>
                    <a:pt x="243746" y="122254"/>
                  </a:cubicBezTo>
                  <a:cubicBezTo>
                    <a:pt x="243746" y="123016"/>
                    <a:pt x="243842" y="123588"/>
                    <a:pt x="243842" y="124445"/>
                  </a:cubicBezTo>
                  <a:close/>
                  <a:moveTo>
                    <a:pt x="222029" y="97870"/>
                  </a:moveTo>
                  <a:cubicBezTo>
                    <a:pt x="221648" y="97680"/>
                    <a:pt x="221363" y="97394"/>
                    <a:pt x="220982" y="97394"/>
                  </a:cubicBezTo>
                  <a:cubicBezTo>
                    <a:pt x="220982" y="97299"/>
                    <a:pt x="220982" y="97299"/>
                    <a:pt x="221077" y="97204"/>
                  </a:cubicBezTo>
                  <a:lnTo>
                    <a:pt x="221077" y="97204"/>
                  </a:lnTo>
                  <a:cubicBezTo>
                    <a:pt x="221458" y="97394"/>
                    <a:pt x="221839" y="97585"/>
                    <a:pt x="222029" y="97870"/>
                  </a:cubicBezTo>
                  <a:close/>
                  <a:moveTo>
                    <a:pt x="135161" y="57008"/>
                  </a:moveTo>
                  <a:cubicBezTo>
                    <a:pt x="135066" y="57103"/>
                    <a:pt x="134971" y="57199"/>
                    <a:pt x="134780" y="57199"/>
                  </a:cubicBezTo>
                  <a:cubicBezTo>
                    <a:pt x="134875" y="57103"/>
                    <a:pt x="134971" y="57103"/>
                    <a:pt x="135161" y="57008"/>
                  </a:cubicBezTo>
                  <a:cubicBezTo>
                    <a:pt x="135066" y="57008"/>
                    <a:pt x="135161" y="57008"/>
                    <a:pt x="135161" y="57008"/>
                  </a:cubicBezTo>
                  <a:close/>
                  <a:moveTo>
                    <a:pt x="132971" y="65295"/>
                  </a:moveTo>
                  <a:cubicBezTo>
                    <a:pt x="132971" y="65295"/>
                    <a:pt x="133066" y="65295"/>
                    <a:pt x="132971" y="65295"/>
                  </a:cubicBezTo>
                  <a:cubicBezTo>
                    <a:pt x="132971" y="65390"/>
                    <a:pt x="132971" y="65390"/>
                    <a:pt x="132971" y="65295"/>
                  </a:cubicBezTo>
                  <a:cubicBezTo>
                    <a:pt x="132971" y="65295"/>
                    <a:pt x="132971" y="65295"/>
                    <a:pt x="132971" y="65295"/>
                  </a:cubicBezTo>
                  <a:close/>
                  <a:moveTo>
                    <a:pt x="307373" y="147686"/>
                  </a:moveTo>
                  <a:cubicBezTo>
                    <a:pt x="307945" y="147686"/>
                    <a:pt x="308231" y="147305"/>
                    <a:pt x="308707" y="147115"/>
                  </a:cubicBezTo>
                  <a:cubicBezTo>
                    <a:pt x="308612" y="147210"/>
                    <a:pt x="308612" y="147305"/>
                    <a:pt x="308516" y="147400"/>
                  </a:cubicBezTo>
                  <a:cubicBezTo>
                    <a:pt x="308135" y="147495"/>
                    <a:pt x="307850" y="147686"/>
                    <a:pt x="307373" y="147686"/>
                  </a:cubicBezTo>
                  <a:close/>
                  <a:moveTo>
                    <a:pt x="161926" y="89107"/>
                  </a:moveTo>
                  <a:cubicBezTo>
                    <a:pt x="161736" y="89583"/>
                    <a:pt x="161355" y="89774"/>
                    <a:pt x="161165" y="90345"/>
                  </a:cubicBezTo>
                  <a:cubicBezTo>
                    <a:pt x="161165" y="90345"/>
                    <a:pt x="161165" y="90441"/>
                    <a:pt x="161165" y="90441"/>
                  </a:cubicBezTo>
                  <a:cubicBezTo>
                    <a:pt x="161165" y="90441"/>
                    <a:pt x="161165" y="90441"/>
                    <a:pt x="161165" y="90441"/>
                  </a:cubicBezTo>
                  <a:lnTo>
                    <a:pt x="161165" y="90441"/>
                  </a:lnTo>
                  <a:lnTo>
                    <a:pt x="161165" y="90441"/>
                  </a:lnTo>
                  <a:lnTo>
                    <a:pt x="161165" y="90345"/>
                  </a:lnTo>
                  <a:cubicBezTo>
                    <a:pt x="160974" y="89869"/>
                    <a:pt x="161165" y="89583"/>
                    <a:pt x="161069" y="89107"/>
                  </a:cubicBezTo>
                  <a:cubicBezTo>
                    <a:pt x="161355" y="89203"/>
                    <a:pt x="161641" y="89107"/>
                    <a:pt x="161926" y="89107"/>
                  </a:cubicBezTo>
                  <a:close/>
                  <a:moveTo>
                    <a:pt x="112968" y="45197"/>
                  </a:moveTo>
                  <a:cubicBezTo>
                    <a:pt x="112968" y="45102"/>
                    <a:pt x="112873" y="45006"/>
                    <a:pt x="112873" y="44911"/>
                  </a:cubicBezTo>
                  <a:cubicBezTo>
                    <a:pt x="112968" y="45006"/>
                    <a:pt x="113159" y="45006"/>
                    <a:pt x="113254" y="45102"/>
                  </a:cubicBezTo>
                  <a:cubicBezTo>
                    <a:pt x="113159" y="45197"/>
                    <a:pt x="113159" y="45197"/>
                    <a:pt x="113063" y="45292"/>
                  </a:cubicBezTo>
                  <a:cubicBezTo>
                    <a:pt x="112968" y="45197"/>
                    <a:pt x="112968" y="45197"/>
                    <a:pt x="112968" y="45197"/>
                  </a:cubicBezTo>
                  <a:close/>
                  <a:moveTo>
                    <a:pt x="184215" y="193692"/>
                  </a:moveTo>
                  <a:cubicBezTo>
                    <a:pt x="184215" y="193692"/>
                    <a:pt x="184215" y="193692"/>
                    <a:pt x="184215" y="193692"/>
                  </a:cubicBezTo>
                  <a:cubicBezTo>
                    <a:pt x="184215" y="193692"/>
                    <a:pt x="184215" y="193692"/>
                    <a:pt x="184215" y="193692"/>
                  </a:cubicBezTo>
                  <a:cubicBezTo>
                    <a:pt x="184215" y="193692"/>
                    <a:pt x="184215" y="193692"/>
                    <a:pt x="184215" y="193692"/>
                  </a:cubicBezTo>
                  <a:close/>
                  <a:moveTo>
                    <a:pt x="193931" y="240269"/>
                  </a:moveTo>
                  <a:cubicBezTo>
                    <a:pt x="193835" y="240364"/>
                    <a:pt x="193740" y="240460"/>
                    <a:pt x="193645" y="240555"/>
                  </a:cubicBezTo>
                  <a:cubicBezTo>
                    <a:pt x="193550" y="240460"/>
                    <a:pt x="193550" y="240460"/>
                    <a:pt x="193454" y="240460"/>
                  </a:cubicBezTo>
                  <a:cubicBezTo>
                    <a:pt x="193645" y="240364"/>
                    <a:pt x="193740" y="240269"/>
                    <a:pt x="193931" y="240269"/>
                  </a:cubicBezTo>
                  <a:close/>
                  <a:moveTo>
                    <a:pt x="305183" y="181881"/>
                  </a:moveTo>
                  <a:cubicBezTo>
                    <a:pt x="304801" y="181500"/>
                    <a:pt x="304421" y="181119"/>
                    <a:pt x="304040" y="180642"/>
                  </a:cubicBezTo>
                  <a:cubicBezTo>
                    <a:pt x="304040" y="180642"/>
                    <a:pt x="304135" y="180642"/>
                    <a:pt x="304135" y="180642"/>
                  </a:cubicBezTo>
                  <a:cubicBezTo>
                    <a:pt x="304230" y="181214"/>
                    <a:pt x="304611" y="181595"/>
                    <a:pt x="305183" y="181881"/>
                  </a:cubicBezTo>
                  <a:cubicBezTo>
                    <a:pt x="305183" y="181881"/>
                    <a:pt x="305183" y="181881"/>
                    <a:pt x="305183" y="181881"/>
                  </a:cubicBezTo>
                  <a:close/>
                  <a:moveTo>
                    <a:pt x="280989" y="123969"/>
                  </a:moveTo>
                  <a:cubicBezTo>
                    <a:pt x="280989" y="123969"/>
                    <a:pt x="281084" y="123969"/>
                    <a:pt x="280989" y="123969"/>
                  </a:cubicBezTo>
                  <a:cubicBezTo>
                    <a:pt x="280989" y="123969"/>
                    <a:pt x="280894" y="123969"/>
                    <a:pt x="280799" y="123969"/>
                  </a:cubicBezTo>
                  <a:cubicBezTo>
                    <a:pt x="280894" y="124064"/>
                    <a:pt x="280989" y="123969"/>
                    <a:pt x="280989" y="123969"/>
                  </a:cubicBezTo>
                  <a:close/>
                  <a:moveTo>
                    <a:pt x="251081" y="110634"/>
                  </a:moveTo>
                  <a:cubicBezTo>
                    <a:pt x="251081" y="110634"/>
                    <a:pt x="250985" y="110634"/>
                    <a:pt x="250985" y="110538"/>
                  </a:cubicBezTo>
                  <a:cubicBezTo>
                    <a:pt x="250985" y="110538"/>
                    <a:pt x="250985" y="110538"/>
                    <a:pt x="250985" y="110538"/>
                  </a:cubicBezTo>
                  <a:cubicBezTo>
                    <a:pt x="250985" y="110538"/>
                    <a:pt x="250985" y="110538"/>
                    <a:pt x="250985" y="110538"/>
                  </a:cubicBezTo>
                  <a:cubicBezTo>
                    <a:pt x="250985" y="110538"/>
                    <a:pt x="251081" y="110443"/>
                    <a:pt x="251081" y="110443"/>
                  </a:cubicBezTo>
                  <a:cubicBezTo>
                    <a:pt x="251081" y="110538"/>
                    <a:pt x="251081" y="110634"/>
                    <a:pt x="251081" y="110634"/>
                  </a:cubicBezTo>
                  <a:close/>
                  <a:moveTo>
                    <a:pt x="217743" y="83869"/>
                  </a:moveTo>
                  <a:cubicBezTo>
                    <a:pt x="217743" y="83869"/>
                    <a:pt x="217648" y="83869"/>
                    <a:pt x="217743" y="83869"/>
                  </a:cubicBezTo>
                  <a:cubicBezTo>
                    <a:pt x="217648" y="83869"/>
                    <a:pt x="217648" y="83773"/>
                    <a:pt x="217648" y="83773"/>
                  </a:cubicBezTo>
                  <a:cubicBezTo>
                    <a:pt x="217648" y="83773"/>
                    <a:pt x="217648" y="83869"/>
                    <a:pt x="217743" y="83869"/>
                  </a:cubicBezTo>
                  <a:cubicBezTo>
                    <a:pt x="217743" y="83869"/>
                    <a:pt x="217743" y="83869"/>
                    <a:pt x="217743" y="83869"/>
                  </a:cubicBezTo>
                  <a:lnTo>
                    <a:pt x="217743" y="83869"/>
                  </a:lnTo>
                  <a:close/>
                  <a:moveTo>
                    <a:pt x="76392" y="41864"/>
                  </a:moveTo>
                  <a:lnTo>
                    <a:pt x="76392" y="41864"/>
                  </a:lnTo>
                  <a:lnTo>
                    <a:pt x="76392" y="41864"/>
                  </a:lnTo>
                  <a:cubicBezTo>
                    <a:pt x="76392" y="41864"/>
                    <a:pt x="76392" y="41864"/>
                    <a:pt x="76392" y="41864"/>
                  </a:cubicBezTo>
                  <a:close/>
                  <a:moveTo>
                    <a:pt x="79631" y="121492"/>
                  </a:moveTo>
                  <a:cubicBezTo>
                    <a:pt x="79631" y="121588"/>
                    <a:pt x="79535" y="121588"/>
                    <a:pt x="79535" y="121683"/>
                  </a:cubicBezTo>
                  <a:cubicBezTo>
                    <a:pt x="79631" y="121683"/>
                    <a:pt x="79631" y="121683"/>
                    <a:pt x="79726" y="121683"/>
                  </a:cubicBezTo>
                  <a:cubicBezTo>
                    <a:pt x="79631" y="121683"/>
                    <a:pt x="79535" y="121683"/>
                    <a:pt x="79535" y="121778"/>
                  </a:cubicBezTo>
                  <a:cubicBezTo>
                    <a:pt x="79535" y="121778"/>
                    <a:pt x="79631" y="121683"/>
                    <a:pt x="79631" y="121683"/>
                  </a:cubicBezTo>
                  <a:cubicBezTo>
                    <a:pt x="79535" y="121588"/>
                    <a:pt x="79535" y="121588"/>
                    <a:pt x="79440" y="121492"/>
                  </a:cubicBezTo>
                  <a:cubicBezTo>
                    <a:pt x="79440" y="121588"/>
                    <a:pt x="79535" y="121492"/>
                    <a:pt x="79631" y="121492"/>
                  </a:cubicBezTo>
                  <a:close/>
                  <a:moveTo>
                    <a:pt x="132590" y="181785"/>
                  </a:moveTo>
                  <a:cubicBezTo>
                    <a:pt x="132590" y="181785"/>
                    <a:pt x="132590" y="181785"/>
                    <a:pt x="132590" y="181785"/>
                  </a:cubicBezTo>
                  <a:cubicBezTo>
                    <a:pt x="132590" y="181785"/>
                    <a:pt x="132590" y="181785"/>
                    <a:pt x="132590" y="181785"/>
                  </a:cubicBezTo>
                  <a:cubicBezTo>
                    <a:pt x="132590" y="181785"/>
                    <a:pt x="132590" y="181785"/>
                    <a:pt x="132590" y="181785"/>
                  </a:cubicBezTo>
                  <a:close/>
                  <a:moveTo>
                    <a:pt x="213933" y="243698"/>
                  </a:moveTo>
                  <a:cubicBezTo>
                    <a:pt x="214124" y="243508"/>
                    <a:pt x="214409" y="243222"/>
                    <a:pt x="214600" y="243032"/>
                  </a:cubicBezTo>
                  <a:cubicBezTo>
                    <a:pt x="214695" y="243222"/>
                    <a:pt x="214885" y="243412"/>
                    <a:pt x="214981" y="243508"/>
                  </a:cubicBezTo>
                  <a:cubicBezTo>
                    <a:pt x="214695" y="243508"/>
                    <a:pt x="214314" y="243603"/>
                    <a:pt x="213933" y="243698"/>
                  </a:cubicBezTo>
                  <a:close/>
                  <a:moveTo>
                    <a:pt x="317470" y="173880"/>
                  </a:moveTo>
                  <a:cubicBezTo>
                    <a:pt x="317470" y="173975"/>
                    <a:pt x="317565" y="173975"/>
                    <a:pt x="317565" y="174070"/>
                  </a:cubicBezTo>
                  <a:cubicBezTo>
                    <a:pt x="317470" y="174070"/>
                    <a:pt x="317375" y="174070"/>
                    <a:pt x="317279" y="174070"/>
                  </a:cubicBezTo>
                  <a:cubicBezTo>
                    <a:pt x="317375" y="173975"/>
                    <a:pt x="317470" y="173975"/>
                    <a:pt x="317470" y="173880"/>
                  </a:cubicBezTo>
                  <a:close/>
                  <a:moveTo>
                    <a:pt x="252795" y="69010"/>
                  </a:moveTo>
                  <a:cubicBezTo>
                    <a:pt x="252795" y="69010"/>
                    <a:pt x="252795" y="69010"/>
                    <a:pt x="252795" y="69010"/>
                  </a:cubicBezTo>
                  <a:cubicBezTo>
                    <a:pt x="252795" y="69105"/>
                    <a:pt x="252795" y="69105"/>
                    <a:pt x="252795" y="69010"/>
                  </a:cubicBezTo>
                  <a:cubicBezTo>
                    <a:pt x="252795" y="69010"/>
                    <a:pt x="252795" y="69010"/>
                    <a:pt x="252795" y="69010"/>
                  </a:cubicBezTo>
                  <a:close/>
                  <a:moveTo>
                    <a:pt x="252700" y="69010"/>
                  </a:moveTo>
                  <a:cubicBezTo>
                    <a:pt x="252605" y="69010"/>
                    <a:pt x="252605" y="69010"/>
                    <a:pt x="252509" y="69010"/>
                  </a:cubicBezTo>
                  <a:cubicBezTo>
                    <a:pt x="252605" y="68914"/>
                    <a:pt x="252605" y="68819"/>
                    <a:pt x="252605" y="68724"/>
                  </a:cubicBezTo>
                  <a:cubicBezTo>
                    <a:pt x="252700" y="68914"/>
                    <a:pt x="252700" y="68914"/>
                    <a:pt x="252700" y="69010"/>
                  </a:cubicBezTo>
                  <a:close/>
                  <a:moveTo>
                    <a:pt x="191168" y="76915"/>
                  </a:moveTo>
                  <a:cubicBezTo>
                    <a:pt x="191168" y="77010"/>
                    <a:pt x="191168" y="77106"/>
                    <a:pt x="191168" y="77201"/>
                  </a:cubicBezTo>
                  <a:cubicBezTo>
                    <a:pt x="191073" y="77106"/>
                    <a:pt x="191073" y="77010"/>
                    <a:pt x="190978" y="76915"/>
                  </a:cubicBezTo>
                  <a:cubicBezTo>
                    <a:pt x="191073" y="76915"/>
                    <a:pt x="191073" y="76915"/>
                    <a:pt x="191168" y="76915"/>
                  </a:cubicBezTo>
                  <a:close/>
                  <a:moveTo>
                    <a:pt x="312422" y="129112"/>
                  </a:moveTo>
                  <a:cubicBezTo>
                    <a:pt x="312422" y="129112"/>
                    <a:pt x="312422" y="129112"/>
                    <a:pt x="312422" y="129112"/>
                  </a:cubicBezTo>
                  <a:lnTo>
                    <a:pt x="312422" y="129112"/>
                  </a:lnTo>
                  <a:cubicBezTo>
                    <a:pt x="312422" y="129112"/>
                    <a:pt x="312422" y="129112"/>
                    <a:pt x="312422" y="129112"/>
                  </a:cubicBezTo>
                  <a:cubicBezTo>
                    <a:pt x="312422" y="129112"/>
                    <a:pt x="312422" y="129112"/>
                    <a:pt x="312422" y="129112"/>
                  </a:cubicBezTo>
                  <a:close/>
                  <a:moveTo>
                    <a:pt x="297372" y="124254"/>
                  </a:moveTo>
                  <a:cubicBezTo>
                    <a:pt x="296610" y="124540"/>
                    <a:pt x="296229" y="125112"/>
                    <a:pt x="295848" y="125779"/>
                  </a:cubicBezTo>
                  <a:lnTo>
                    <a:pt x="295848" y="125779"/>
                  </a:lnTo>
                  <a:lnTo>
                    <a:pt x="295848" y="125779"/>
                  </a:lnTo>
                  <a:cubicBezTo>
                    <a:pt x="296420" y="125207"/>
                    <a:pt x="296896" y="124731"/>
                    <a:pt x="297372" y="124254"/>
                  </a:cubicBezTo>
                  <a:lnTo>
                    <a:pt x="297372" y="124254"/>
                  </a:lnTo>
                  <a:close/>
                  <a:moveTo>
                    <a:pt x="270988" y="80725"/>
                  </a:moveTo>
                  <a:lnTo>
                    <a:pt x="270988" y="80725"/>
                  </a:lnTo>
                  <a:cubicBezTo>
                    <a:pt x="270988" y="80725"/>
                    <a:pt x="270988" y="80725"/>
                    <a:pt x="270988" y="80725"/>
                  </a:cubicBezTo>
                  <a:cubicBezTo>
                    <a:pt x="270988" y="80725"/>
                    <a:pt x="270988" y="80725"/>
                    <a:pt x="270988" y="80725"/>
                  </a:cubicBezTo>
                  <a:cubicBezTo>
                    <a:pt x="271083" y="80630"/>
                    <a:pt x="271274" y="80725"/>
                    <a:pt x="271369" y="80725"/>
                  </a:cubicBezTo>
                  <a:cubicBezTo>
                    <a:pt x="271369" y="80820"/>
                    <a:pt x="271274" y="80916"/>
                    <a:pt x="271274" y="81011"/>
                  </a:cubicBezTo>
                  <a:cubicBezTo>
                    <a:pt x="271178" y="80916"/>
                    <a:pt x="271083" y="80820"/>
                    <a:pt x="270988" y="80725"/>
                  </a:cubicBezTo>
                  <a:close/>
                  <a:moveTo>
                    <a:pt x="70772" y="142448"/>
                  </a:moveTo>
                  <a:cubicBezTo>
                    <a:pt x="70867" y="142733"/>
                    <a:pt x="70963" y="143019"/>
                    <a:pt x="71153" y="143304"/>
                  </a:cubicBezTo>
                  <a:cubicBezTo>
                    <a:pt x="71058" y="143304"/>
                    <a:pt x="70963" y="143304"/>
                    <a:pt x="70772" y="143304"/>
                  </a:cubicBezTo>
                  <a:cubicBezTo>
                    <a:pt x="70772" y="143019"/>
                    <a:pt x="70677" y="142638"/>
                    <a:pt x="70772" y="142448"/>
                  </a:cubicBezTo>
                  <a:close/>
                  <a:moveTo>
                    <a:pt x="123446" y="205693"/>
                  </a:moveTo>
                  <a:cubicBezTo>
                    <a:pt x="123446" y="205788"/>
                    <a:pt x="123350" y="205788"/>
                    <a:pt x="123350" y="205884"/>
                  </a:cubicBezTo>
                  <a:cubicBezTo>
                    <a:pt x="123350" y="205788"/>
                    <a:pt x="123350" y="205788"/>
                    <a:pt x="123446" y="205693"/>
                  </a:cubicBezTo>
                  <a:cubicBezTo>
                    <a:pt x="123350" y="205693"/>
                    <a:pt x="123350" y="205693"/>
                    <a:pt x="123446" y="205693"/>
                  </a:cubicBezTo>
                  <a:close/>
                  <a:moveTo>
                    <a:pt x="265463" y="242174"/>
                  </a:moveTo>
                  <a:cubicBezTo>
                    <a:pt x="265463" y="242174"/>
                    <a:pt x="265463" y="242174"/>
                    <a:pt x="265463" y="242174"/>
                  </a:cubicBezTo>
                  <a:cubicBezTo>
                    <a:pt x="266321" y="242174"/>
                    <a:pt x="267273" y="242174"/>
                    <a:pt x="268130" y="242174"/>
                  </a:cubicBezTo>
                  <a:cubicBezTo>
                    <a:pt x="268130" y="242174"/>
                    <a:pt x="268130" y="242174"/>
                    <a:pt x="268130" y="242174"/>
                  </a:cubicBezTo>
                  <a:cubicBezTo>
                    <a:pt x="267178" y="241793"/>
                    <a:pt x="266321" y="241889"/>
                    <a:pt x="265463" y="242174"/>
                  </a:cubicBezTo>
                  <a:close/>
                  <a:moveTo>
                    <a:pt x="191264" y="33862"/>
                  </a:moveTo>
                  <a:cubicBezTo>
                    <a:pt x="191264" y="33862"/>
                    <a:pt x="191264" y="33862"/>
                    <a:pt x="191264" y="33862"/>
                  </a:cubicBezTo>
                  <a:cubicBezTo>
                    <a:pt x="191264" y="33862"/>
                    <a:pt x="191264" y="33862"/>
                    <a:pt x="191264" y="33862"/>
                  </a:cubicBezTo>
                  <a:lnTo>
                    <a:pt x="191264" y="33862"/>
                  </a:lnTo>
                  <a:lnTo>
                    <a:pt x="191264" y="33862"/>
                  </a:lnTo>
                  <a:close/>
                  <a:moveTo>
                    <a:pt x="47912" y="96632"/>
                  </a:moveTo>
                  <a:cubicBezTo>
                    <a:pt x="47817" y="96727"/>
                    <a:pt x="47722" y="96822"/>
                    <a:pt x="47722" y="96822"/>
                  </a:cubicBezTo>
                  <a:cubicBezTo>
                    <a:pt x="47722" y="96727"/>
                    <a:pt x="47626" y="96537"/>
                    <a:pt x="47531" y="96442"/>
                  </a:cubicBezTo>
                  <a:cubicBezTo>
                    <a:pt x="47722" y="96537"/>
                    <a:pt x="47817" y="96632"/>
                    <a:pt x="47912" y="96632"/>
                  </a:cubicBezTo>
                  <a:close/>
                  <a:moveTo>
                    <a:pt x="49532" y="128255"/>
                  </a:moveTo>
                  <a:cubicBezTo>
                    <a:pt x="49532" y="128350"/>
                    <a:pt x="49532" y="128350"/>
                    <a:pt x="49532" y="128255"/>
                  </a:cubicBezTo>
                  <a:cubicBezTo>
                    <a:pt x="49436" y="128350"/>
                    <a:pt x="49436" y="128350"/>
                    <a:pt x="49532" y="128255"/>
                  </a:cubicBezTo>
                  <a:cubicBezTo>
                    <a:pt x="49532" y="128255"/>
                    <a:pt x="49532" y="128255"/>
                    <a:pt x="49532" y="128255"/>
                  </a:cubicBezTo>
                  <a:close/>
                  <a:moveTo>
                    <a:pt x="179643" y="22147"/>
                  </a:moveTo>
                  <a:cubicBezTo>
                    <a:pt x="179548" y="22147"/>
                    <a:pt x="179548" y="22147"/>
                    <a:pt x="179548" y="22147"/>
                  </a:cubicBezTo>
                  <a:cubicBezTo>
                    <a:pt x="179548" y="22147"/>
                    <a:pt x="179548" y="22147"/>
                    <a:pt x="179643" y="22147"/>
                  </a:cubicBezTo>
                  <a:cubicBezTo>
                    <a:pt x="179643" y="22147"/>
                    <a:pt x="179643" y="22147"/>
                    <a:pt x="179643" y="22147"/>
                  </a:cubicBezTo>
                  <a:close/>
                  <a:moveTo>
                    <a:pt x="69725" y="25099"/>
                  </a:moveTo>
                  <a:cubicBezTo>
                    <a:pt x="69725" y="25099"/>
                    <a:pt x="69725" y="25099"/>
                    <a:pt x="69725" y="25099"/>
                  </a:cubicBezTo>
                  <a:cubicBezTo>
                    <a:pt x="69725" y="25099"/>
                    <a:pt x="69820" y="25099"/>
                    <a:pt x="69725" y="25099"/>
                  </a:cubicBezTo>
                  <a:cubicBezTo>
                    <a:pt x="69820" y="25099"/>
                    <a:pt x="69725" y="25099"/>
                    <a:pt x="69725" y="25099"/>
                  </a:cubicBezTo>
                  <a:close/>
                  <a:moveTo>
                    <a:pt x="46484" y="41768"/>
                  </a:moveTo>
                  <a:cubicBezTo>
                    <a:pt x="46484" y="41768"/>
                    <a:pt x="46484" y="41768"/>
                    <a:pt x="46484" y="41768"/>
                  </a:cubicBezTo>
                  <a:lnTo>
                    <a:pt x="46484" y="41768"/>
                  </a:lnTo>
                  <a:cubicBezTo>
                    <a:pt x="46484" y="41768"/>
                    <a:pt x="46484" y="41768"/>
                    <a:pt x="46484" y="41768"/>
                  </a:cubicBezTo>
                  <a:close/>
                  <a:moveTo>
                    <a:pt x="17432" y="101585"/>
                  </a:moveTo>
                  <a:cubicBezTo>
                    <a:pt x="18099" y="101585"/>
                    <a:pt x="18671" y="101585"/>
                    <a:pt x="19337" y="101585"/>
                  </a:cubicBezTo>
                  <a:lnTo>
                    <a:pt x="19337" y="101585"/>
                  </a:lnTo>
                  <a:cubicBezTo>
                    <a:pt x="18766" y="101204"/>
                    <a:pt x="18099" y="101490"/>
                    <a:pt x="17432" y="101585"/>
                  </a:cubicBezTo>
                  <a:cubicBezTo>
                    <a:pt x="17432" y="101585"/>
                    <a:pt x="17432" y="101585"/>
                    <a:pt x="17432" y="101585"/>
                  </a:cubicBezTo>
                  <a:close/>
                  <a:moveTo>
                    <a:pt x="268797" y="248842"/>
                  </a:moveTo>
                  <a:lnTo>
                    <a:pt x="268797" y="248842"/>
                  </a:lnTo>
                  <a:cubicBezTo>
                    <a:pt x="268797" y="248842"/>
                    <a:pt x="268797" y="248842"/>
                    <a:pt x="268797" y="248842"/>
                  </a:cubicBezTo>
                  <a:cubicBezTo>
                    <a:pt x="268892" y="248842"/>
                    <a:pt x="268892" y="248842"/>
                    <a:pt x="268797" y="248842"/>
                  </a:cubicBezTo>
                  <a:cubicBezTo>
                    <a:pt x="268797" y="248937"/>
                    <a:pt x="268702" y="248937"/>
                    <a:pt x="268607" y="249032"/>
                  </a:cubicBezTo>
                  <a:cubicBezTo>
                    <a:pt x="268702" y="248937"/>
                    <a:pt x="268797" y="248842"/>
                    <a:pt x="268797" y="248842"/>
                  </a:cubicBezTo>
                  <a:close/>
                  <a:moveTo>
                    <a:pt x="154021" y="243508"/>
                  </a:moveTo>
                  <a:cubicBezTo>
                    <a:pt x="154021" y="243508"/>
                    <a:pt x="154021" y="243508"/>
                    <a:pt x="154021" y="243508"/>
                  </a:cubicBezTo>
                  <a:cubicBezTo>
                    <a:pt x="154021" y="243508"/>
                    <a:pt x="154021" y="243508"/>
                    <a:pt x="154021" y="243508"/>
                  </a:cubicBezTo>
                  <a:lnTo>
                    <a:pt x="154021" y="243508"/>
                  </a:lnTo>
                  <a:cubicBezTo>
                    <a:pt x="153925" y="243603"/>
                    <a:pt x="153735" y="243698"/>
                    <a:pt x="153640" y="243793"/>
                  </a:cubicBezTo>
                  <a:cubicBezTo>
                    <a:pt x="153640" y="243603"/>
                    <a:pt x="153545" y="243508"/>
                    <a:pt x="153449" y="243317"/>
                  </a:cubicBezTo>
                  <a:cubicBezTo>
                    <a:pt x="153640" y="243317"/>
                    <a:pt x="153830" y="243412"/>
                    <a:pt x="154021" y="243508"/>
                  </a:cubicBezTo>
                  <a:close/>
                  <a:moveTo>
                    <a:pt x="264511" y="47388"/>
                  </a:moveTo>
                  <a:cubicBezTo>
                    <a:pt x="264511" y="47388"/>
                    <a:pt x="264511" y="47388"/>
                    <a:pt x="264511" y="47388"/>
                  </a:cubicBezTo>
                  <a:cubicBezTo>
                    <a:pt x="264511" y="47388"/>
                    <a:pt x="264511" y="47292"/>
                    <a:pt x="264511" y="47388"/>
                  </a:cubicBezTo>
                  <a:cubicBezTo>
                    <a:pt x="264511" y="47388"/>
                    <a:pt x="264511" y="47388"/>
                    <a:pt x="264511" y="47388"/>
                  </a:cubicBezTo>
                  <a:close/>
                  <a:moveTo>
                    <a:pt x="123160" y="2144"/>
                  </a:moveTo>
                  <a:cubicBezTo>
                    <a:pt x="123160" y="2144"/>
                    <a:pt x="123160" y="2144"/>
                    <a:pt x="123160" y="2144"/>
                  </a:cubicBezTo>
                  <a:cubicBezTo>
                    <a:pt x="123160" y="2144"/>
                    <a:pt x="123160" y="1382"/>
                    <a:pt x="123160" y="1382"/>
                  </a:cubicBezTo>
                  <a:cubicBezTo>
                    <a:pt x="122969" y="1572"/>
                    <a:pt x="123160" y="1858"/>
                    <a:pt x="123160" y="2144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0147C68B-6E53-45A4-BA37-DF164EBA0B9B}"/>
                </a:ext>
              </a:extLst>
            </p:cNvPr>
            <p:cNvSpPr/>
            <p:nvPr/>
          </p:nvSpPr>
          <p:spPr>
            <a:xfrm>
              <a:off x="6925281" y="4669312"/>
              <a:ext cx="274516" cy="334902"/>
            </a:xfrm>
            <a:custGeom>
              <a:avLst/>
              <a:gdLst>
                <a:gd name="connsiteX0" fmla="*/ 65115 w 274516"/>
                <a:gd name="connsiteY0" fmla="*/ 62802 h 334902"/>
                <a:gd name="connsiteX1" fmla="*/ 65115 w 274516"/>
                <a:gd name="connsiteY1" fmla="*/ 62802 h 334902"/>
                <a:gd name="connsiteX2" fmla="*/ 65115 w 274516"/>
                <a:gd name="connsiteY2" fmla="*/ 62802 h 334902"/>
                <a:gd name="connsiteX3" fmla="*/ 53019 w 274516"/>
                <a:gd name="connsiteY3" fmla="*/ 77661 h 334902"/>
                <a:gd name="connsiteX4" fmla="*/ 38160 w 274516"/>
                <a:gd name="connsiteY4" fmla="*/ 99283 h 334902"/>
                <a:gd name="connsiteX5" fmla="*/ 38160 w 274516"/>
                <a:gd name="connsiteY5" fmla="*/ 99283 h 334902"/>
                <a:gd name="connsiteX6" fmla="*/ 38160 w 274516"/>
                <a:gd name="connsiteY6" fmla="*/ 99283 h 334902"/>
                <a:gd name="connsiteX7" fmla="*/ 29587 w 274516"/>
                <a:gd name="connsiteY7" fmla="*/ 114047 h 334902"/>
                <a:gd name="connsiteX8" fmla="*/ 29587 w 274516"/>
                <a:gd name="connsiteY8" fmla="*/ 114047 h 334902"/>
                <a:gd name="connsiteX9" fmla="*/ 27492 w 274516"/>
                <a:gd name="connsiteY9" fmla="*/ 118714 h 334902"/>
                <a:gd name="connsiteX10" fmla="*/ 21015 w 274516"/>
                <a:gd name="connsiteY10" fmla="*/ 132144 h 334902"/>
                <a:gd name="connsiteX11" fmla="*/ 21015 w 274516"/>
                <a:gd name="connsiteY11" fmla="*/ 132144 h 334902"/>
                <a:gd name="connsiteX12" fmla="*/ 12252 w 274516"/>
                <a:gd name="connsiteY12" fmla="*/ 153575 h 334902"/>
                <a:gd name="connsiteX13" fmla="*/ 12252 w 274516"/>
                <a:gd name="connsiteY13" fmla="*/ 153575 h 334902"/>
                <a:gd name="connsiteX14" fmla="*/ 8918 w 274516"/>
                <a:gd name="connsiteY14" fmla="*/ 164148 h 334902"/>
                <a:gd name="connsiteX15" fmla="*/ 8918 w 274516"/>
                <a:gd name="connsiteY15" fmla="*/ 164148 h 334902"/>
                <a:gd name="connsiteX16" fmla="*/ 7299 w 274516"/>
                <a:gd name="connsiteY16" fmla="*/ 168720 h 334902"/>
                <a:gd name="connsiteX17" fmla="*/ 7299 w 274516"/>
                <a:gd name="connsiteY17" fmla="*/ 168720 h 334902"/>
                <a:gd name="connsiteX18" fmla="*/ 7299 w 274516"/>
                <a:gd name="connsiteY18" fmla="*/ 168720 h 334902"/>
                <a:gd name="connsiteX19" fmla="*/ 5584 w 274516"/>
                <a:gd name="connsiteY19" fmla="*/ 176912 h 334902"/>
                <a:gd name="connsiteX20" fmla="*/ 5584 w 274516"/>
                <a:gd name="connsiteY20" fmla="*/ 176912 h 334902"/>
                <a:gd name="connsiteX21" fmla="*/ 2727 w 274516"/>
                <a:gd name="connsiteY21" fmla="*/ 190437 h 334902"/>
                <a:gd name="connsiteX22" fmla="*/ 1488 w 274516"/>
                <a:gd name="connsiteY22" fmla="*/ 199200 h 334902"/>
                <a:gd name="connsiteX23" fmla="*/ 1488 w 274516"/>
                <a:gd name="connsiteY23" fmla="*/ 199200 h 334902"/>
                <a:gd name="connsiteX24" fmla="*/ 1488 w 274516"/>
                <a:gd name="connsiteY24" fmla="*/ 199200 h 334902"/>
                <a:gd name="connsiteX25" fmla="*/ 1012 w 274516"/>
                <a:gd name="connsiteY25" fmla="*/ 205487 h 334902"/>
                <a:gd name="connsiteX26" fmla="*/ 1203 w 274516"/>
                <a:gd name="connsiteY26" fmla="*/ 228347 h 334902"/>
                <a:gd name="connsiteX27" fmla="*/ 1203 w 274516"/>
                <a:gd name="connsiteY27" fmla="*/ 228347 h 334902"/>
                <a:gd name="connsiteX28" fmla="*/ 6918 w 274516"/>
                <a:gd name="connsiteY28" fmla="*/ 255588 h 334902"/>
                <a:gd name="connsiteX29" fmla="*/ 6918 w 274516"/>
                <a:gd name="connsiteY29" fmla="*/ 255588 h 334902"/>
                <a:gd name="connsiteX30" fmla="*/ 20920 w 274516"/>
                <a:gd name="connsiteY30" fmla="*/ 285115 h 334902"/>
                <a:gd name="connsiteX31" fmla="*/ 37493 w 274516"/>
                <a:gd name="connsiteY31" fmla="*/ 305308 h 334902"/>
                <a:gd name="connsiteX32" fmla="*/ 45589 w 274516"/>
                <a:gd name="connsiteY32" fmla="*/ 313500 h 334902"/>
                <a:gd name="connsiteX33" fmla="*/ 45589 w 274516"/>
                <a:gd name="connsiteY33" fmla="*/ 310547 h 334902"/>
                <a:gd name="connsiteX34" fmla="*/ 45589 w 274516"/>
                <a:gd name="connsiteY34" fmla="*/ 310547 h 334902"/>
                <a:gd name="connsiteX35" fmla="*/ 45589 w 274516"/>
                <a:gd name="connsiteY35" fmla="*/ 313500 h 334902"/>
                <a:gd name="connsiteX36" fmla="*/ 60448 w 274516"/>
                <a:gd name="connsiteY36" fmla="*/ 322454 h 334902"/>
                <a:gd name="connsiteX37" fmla="*/ 60448 w 274516"/>
                <a:gd name="connsiteY37" fmla="*/ 322454 h 334902"/>
                <a:gd name="connsiteX38" fmla="*/ 60448 w 274516"/>
                <a:gd name="connsiteY38" fmla="*/ 322454 h 334902"/>
                <a:gd name="connsiteX39" fmla="*/ 76927 w 274516"/>
                <a:gd name="connsiteY39" fmla="*/ 328835 h 334902"/>
                <a:gd name="connsiteX40" fmla="*/ 102168 w 274516"/>
                <a:gd name="connsiteY40" fmla="*/ 334360 h 334902"/>
                <a:gd name="connsiteX41" fmla="*/ 117122 w 274516"/>
                <a:gd name="connsiteY41" fmla="*/ 332740 h 334902"/>
                <a:gd name="connsiteX42" fmla="*/ 124932 w 274516"/>
                <a:gd name="connsiteY42" fmla="*/ 331312 h 334902"/>
                <a:gd name="connsiteX43" fmla="*/ 124932 w 274516"/>
                <a:gd name="connsiteY43" fmla="*/ 331312 h 334902"/>
                <a:gd name="connsiteX44" fmla="*/ 165414 w 274516"/>
                <a:gd name="connsiteY44" fmla="*/ 311023 h 334902"/>
                <a:gd name="connsiteX45" fmla="*/ 165414 w 274516"/>
                <a:gd name="connsiteY45" fmla="*/ 311023 h 334902"/>
                <a:gd name="connsiteX46" fmla="*/ 166557 w 274516"/>
                <a:gd name="connsiteY46" fmla="*/ 309881 h 334902"/>
                <a:gd name="connsiteX47" fmla="*/ 181606 w 274516"/>
                <a:gd name="connsiteY47" fmla="*/ 297307 h 334902"/>
                <a:gd name="connsiteX48" fmla="*/ 189131 w 274516"/>
                <a:gd name="connsiteY48" fmla="*/ 287402 h 334902"/>
                <a:gd name="connsiteX49" fmla="*/ 189131 w 274516"/>
                <a:gd name="connsiteY49" fmla="*/ 287402 h 334902"/>
                <a:gd name="connsiteX50" fmla="*/ 190274 w 274516"/>
                <a:gd name="connsiteY50" fmla="*/ 285878 h 334902"/>
                <a:gd name="connsiteX51" fmla="*/ 202561 w 274516"/>
                <a:gd name="connsiteY51" fmla="*/ 270828 h 334902"/>
                <a:gd name="connsiteX52" fmla="*/ 208276 w 274516"/>
                <a:gd name="connsiteY52" fmla="*/ 264161 h 334902"/>
                <a:gd name="connsiteX53" fmla="*/ 208276 w 274516"/>
                <a:gd name="connsiteY53" fmla="*/ 264161 h 334902"/>
                <a:gd name="connsiteX54" fmla="*/ 226088 w 274516"/>
                <a:gd name="connsiteY54" fmla="*/ 237395 h 334902"/>
                <a:gd name="connsiteX55" fmla="*/ 226088 w 274516"/>
                <a:gd name="connsiteY55" fmla="*/ 237395 h 334902"/>
                <a:gd name="connsiteX56" fmla="*/ 236947 w 274516"/>
                <a:gd name="connsiteY56" fmla="*/ 219393 h 334902"/>
                <a:gd name="connsiteX57" fmla="*/ 240566 w 274516"/>
                <a:gd name="connsiteY57" fmla="*/ 212821 h 334902"/>
                <a:gd name="connsiteX58" fmla="*/ 241899 w 274516"/>
                <a:gd name="connsiteY58" fmla="*/ 210916 h 334902"/>
                <a:gd name="connsiteX59" fmla="*/ 241899 w 274516"/>
                <a:gd name="connsiteY59" fmla="*/ 210916 h 334902"/>
                <a:gd name="connsiteX60" fmla="*/ 250758 w 274516"/>
                <a:gd name="connsiteY60" fmla="*/ 192628 h 334902"/>
                <a:gd name="connsiteX61" fmla="*/ 250758 w 274516"/>
                <a:gd name="connsiteY61" fmla="*/ 192628 h 334902"/>
                <a:gd name="connsiteX62" fmla="*/ 258378 w 274516"/>
                <a:gd name="connsiteY62" fmla="*/ 174340 h 334902"/>
                <a:gd name="connsiteX63" fmla="*/ 262664 w 274516"/>
                <a:gd name="connsiteY63" fmla="*/ 158052 h 334902"/>
                <a:gd name="connsiteX64" fmla="*/ 262664 w 274516"/>
                <a:gd name="connsiteY64" fmla="*/ 158052 h 334902"/>
                <a:gd name="connsiteX65" fmla="*/ 266950 w 274516"/>
                <a:gd name="connsiteY65" fmla="*/ 149384 h 334902"/>
                <a:gd name="connsiteX66" fmla="*/ 266950 w 274516"/>
                <a:gd name="connsiteY66" fmla="*/ 149384 h 334902"/>
                <a:gd name="connsiteX67" fmla="*/ 266950 w 274516"/>
                <a:gd name="connsiteY67" fmla="*/ 149384 h 334902"/>
                <a:gd name="connsiteX68" fmla="*/ 268950 w 274516"/>
                <a:gd name="connsiteY68" fmla="*/ 141193 h 334902"/>
                <a:gd name="connsiteX69" fmla="*/ 271046 w 274516"/>
                <a:gd name="connsiteY69" fmla="*/ 129763 h 334902"/>
                <a:gd name="connsiteX70" fmla="*/ 271998 w 274516"/>
                <a:gd name="connsiteY70" fmla="*/ 118238 h 334902"/>
                <a:gd name="connsiteX71" fmla="*/ 271998 w 274516"/>
                <a:gd name="connsiteY71" fmla="*/ 118238 h 334902"/>
                <a:gd name="connsiteX72" fmla="*/ 271998 w 274516"/>
                <a:gd name="connsiteY72" fmla="*/ 118238 h 334902"/>
                <a:gd name="connsiteX73" fmla="*/ 271046 w 274516"/>
                <a:gd name="connsiteY73" fmla="*/ 116047 h 334902"/>
                <a:gd name="connsiteX74" fmla="*/ 271903 w 274516"/>
                <a:gd name="connsiteY74" fmla="*/ 87662 h 334902"/>
                <a:gd name="connsiteX75" fmla="*/ 271903 w 274516"/>
                <a:gd name="connsiteY75" fmla="*/ 87662 h 334902"/>
                <a:gd name="connsiteX76" fmla="*/ 271903 w 274516"/>
                <a:gd name="connsiteY76" fmla="*/ 87662 h 334902"/>
                <a:gd name="connsiteX77" fmla="*/ 271522 w 274516"/>
                <a:gd name="connsiteY77" fmla="*/ 83186 h 334902"/>
                <a:gd name="connsiteX78" fmla="*/ 271522 w 274516"/>
                <a:gd name="connsiteY78" fmla="*/ 83186 h 334902"/>
                <a:gd name="connsiteX79" fmla="*/ 271046 w 274516"/>
                <a:gd name="connsiteY79" fmla="*/ 79756 h 334902"/>
                <a:gd name="connsiteX80" fmla="*/ 271046 w 274516"/>
                <a:gd name="connsiteY80" fmla="*/ 79756 h 334902"/>
                <a:gd name="connsiteX81" fmla="*/ 262188 w 274516"/>
                <a:gd name="connsiteY81" fmla="*/ 61659 h 334902"/>
                <a:gd name="connsiteX82" fmla="*/ 262188 w 274516"/>
                <a:gd name="connsiteY82" fmla="*/ 61659 h 334902"/>
                <a:gd name="connsiteX83" fmla="*/ 254472 w 274516"/>
                <a:gd name="connsiteY83" fmla="*/ 52991 h 334902"/>
                <a:gd name="connsiteX84" fmla="*/ 244947 w 274516"/>
                <a:gd name="connsiteY84" fmla="*/ 39656 h 334902"/>
                <a:gd name="connsiteX85" fmla="*/ 229422 w 274516"/>
                <a:gd name="connsiteY85" fmla="*/ 24416 h 334902"/>
                <a:gd name="connsiteX86" fmla="*/ 229327 w 274516"/>
                <a:gd name="connsiteY86" fmla="*/ 24321 h 334902"/>
                <a:gd name="connsiteX87" fmla="*/ 229327 w 274516"/>
                <a:gd name="connsiteY87" fmla="*/ 24321 h 334902"/>
                <a:gd name="connsiteX88" fmla="*/ 224278 w 274516"/>
                <a:gd name="connsiteY88" fmla="*/ 19749 h 334902"/>
                <a:gd name="connsiteX89" fmla="*/ 216182 w 274516"/>
                <a:gd name="connsiteY89" fmla="*/ 14320 h 334902"/>
                <a:gd name="connsiteX90" fmla="*/ 216182 w 274516"/>
                <a:gd name="connsiteY90" fmla="*/ 14320 h 334902"/>
                <a:gd name="connsiteX91" fmla="*/ 207705 w 274516"/>
                <a:gd name="connsiteY91" fmla="*/ 9653 h 334902"/>
                <a:gd name="connsiteX92" fmla="*/ 187797 w 274516"/>
                <a:gd name="connsiteY92" fmla="*/ 2699 h 334902"/>
                <a:gd name="connsiteX93" fmla="*/ 182654 w 274516"/>
                <a:gd name="connsiteY93" fmla="*/ 1556 h 334902"/>
                <a:gd name="connsiteX94" fmla="*/ 182654 w 274516"/>
                <a:gd name="connsiteY94" fmla="*/ 1556 h 334902"/>
                <a:gd name="connsiteX95" fmla="*/ 162937 w 274516"/>
                <a:gd name="connsiteY95" fmla="*/ 1175 h 334902"/>
                <a:gd name="connsiteX96" fmla="*/ 157984 w 274516"/>
                <a:gd name="connsiteY96" fmla="*/ 2223 h 334902"/>
                <a:gd name="connsiteX97" fmla="*/ 157984 w 274516"/>
                <a:gd name="connsiteY97" fmla="*/ 2223 h 334902"/>
                <a:gd name="connsiteX98" fmla="*/ 137982 w 274516"/>
                <a:gd name="connsiteY98" fmla="*/ 9176 h 334902"/>
                <a:gd name="connsiteX99" fmla="*/ 137982 w 274516"/>
                <a:gd name="connsiteY99" fmla="*/ 9176 h 334902"/>
                <a:gd name="connsiteX100" fmla="*/ 128171 w 274516"/>
                <a:gd name="connsiteY100" fmla="*/ 12796 h 334902"/>
                <a:gd name="connsiteX101" fmla="*/ 117979 w 274516"/>
                <a:gd name="connsiteY101" fmla="*/ 18606 h 334902"/>
                <a:gd name="connsiteX102" fmla="*/ 109883 w 274516"/>
                <a:gd name="connsiteY102" fmla="*/ 24131 h 334902"/>
                <a:gd name="connsiteX103" fmla="*/ 107978 w 274516"/>
                <a:gd name="connsiteY103" fmla="*/ 25750 h 334902"/>
                <a:gd name="connsiteX104" fmla="*/ 98167 w 274516"/>
                <a:gd name="connsiteY104" fmla="*/ 31941 h 334902"/>
                <a:gd name="connsiteX105" fmla="*/ 98167 w 274516"/>
                <a:gd name="connsiteY105" fmla="*/ 31941 h 334902"/>
                <a:gd name="connsiteX106" fmla="*/ 98167 w 274516"/>
                <a:gd name="connsiteY106" fmla="*/ 31941 h 334902"/>
                <a:gd name="connsiteX107" fmla="*/ 79403 w 274516"/>
                <a:gd name="connsiteY107" fmla="*/ 50800 h 334902"/>
                <a:gd name="connsiteX108" fmla="*/ 79403 w 274516"/>
                <a:gd name="connsiteY108" fmla="*/ 50800 h 334902"/>
                <a:gd name="connsiteX109" fmla="*/ 79403 w 274516"/>
                <a:gd name="connsiteY109" fmla="*/ 50800 h 334902"/>
                <a:gd name="connsiteX110" fmla="*/ 78260 w 274516"/>
                <a:gd name="connsiteY110" fmla="*/ 51944 h 334902"/>
                <a:gd name="connsiteX111" fmla="*/ 77879 w 274516"/>
                <a:gd name="connsiteY111" fmla="*/ 52039 h 334902"/>
                <a:gd name="connsiteX112" fmla="*/ 65115 w 274516"/>
                <a:gd name="connsiteY112" fmla="*/ 62802 h 334902"/>
                <a:gd name="connsiteX113" fmla="*/ 197227 w 274516"/>
                <a:gd name="connsiteY113" fmla="*/ 269018 h 334902"/>
                <a:gd name="connsiteX114" fmla="*/ 196941 w 274516"/>
                <a:gd name="connsiteY114" fmla="*/ 269304 h 334902"/>
                <a:gd name="connsiteX115" fmla="*/ 196941 w 274516"/>
                <a:gd name="connsiteY115" fmla="*/ 268828 h 334902"/>
                <a:gd name="connsiteX116" fmla="*/ 197227 w 274516"/>
                <a:gd name="connsiteY116" fmla="*/ 269018 h 334902"/>
                <a:gd name="connsiteX117" fmla="*/ 255997 w 274516"/>
                <a:gd name="connsiteY117" fmla="*/ 94425 h 334902"/>
                <a:gd name="connsiteX118" fmla="*/ 256187 w 274516"/>
                <a:gd name="connsiteY118" fmla="*/ 94901 h 334902"/>
                <a:gd name="connsiteX119" fmla="*/ 255806 w 274516"/>
                <a:gd name="connsiteY119" fmla="*/ 94520 h 334902"/>
                <a:gd name="connsiteX120" fmla="*/ 255997 w 274516"/>
                <a:gd name="connsiteY120" fmla="*/ 94425 h 334902"/>
                <a:gd name="connsiteX121" fmla="*/ 199704 w 274516"/>
                <a:gd name="connsiteY121" fmla="*/ 237109 h 334902"/>
                <a:gd name="connsiteX122" fmla="*/ 199704 w 274516"/>
                <a:gd name="connsiteY122" fmla="*/ 237205 h 334902"/>
                <a:gd name="connsiteX123" fmla="*/ 199132 w 274516"/>
                <a:gd name="connsiteY123" fmla="*/ 236729 h 334902"/>
                <a:gd name="connsiteX124" fmla="*/ 199704 w 274516"/>
                <a:gd name="connsiteY124" fmla="*/ 237109 h 334902"/>
                <a:gd name="connsiteX125" fmla="*/ 182654 w 274516"/>
                <a:gd name="connsiteY125" fmla="*/ 152718 h 334902"/>
                <a:gd name="connsiteX126" fmla="*/ 182654 w 274516"/>
                <a:gd name="connsiteY126" fmla="*/ 152718 h 334902"/>
                <a:gd name="connsiteX127" fmla="*/ 181035 w 274516"/>
                <a:gd name="connsiteY127" fmla="*/ 152718 h 334902"/>
                <a:gd name="connsiteX128" fmla="*/ 181035 w 274516"/>
                <a:gd name="connsiteY128" fmla="*/ 152718 h 334902"/>
                <a:gd name="connsiteX129" fmla="*/ 182654 w 274516"/>
                <a:gd name="connsiteY129" fmla="*/ 152718 h 334902"/>
                <a:gd name="connsiteX130" fmla="*/ 109788 w 274516"/>
                <a:gd name="connsiteY130" fmla="*/ 249682 h 334902"/>
                <a:gd name="connsiteX131" fmla="*/ 109026 w 274516"/>
                <a:gd name="connsiteY131" fmla="*/ 250445 h 334902"/>
                <a:gd name="connsiteX132" fmla="*/ 109121 w 274516"/>
                <a:gd name="connsiteY132" fmla="*/ 249587 h 334902"/>
                <a:gd name="connsiteX133" fmla="*/ 109788 w 274516"/>
                <a:gd name="connsiteY133" fmla="*/ 249682 h 334902"/>
                <a:gd name="connsiteX134" fmla="*/ 150840 w 274516"/>
                <a:gd name="connsiteY134" fmla="*/ 142622 h 334902"/>
                <a:gd name="connsiteX135" fmla="*/ 150840 w 274516"/>
                <a:gd name="connsiteY135" fmla="*/ 142622 h 334902"/>
                <a:gd name="connsiteX136" fmla="*/ 150840 w 274516"/>
                <a:gd name="connsiteY136" fmla="*/ 142622 h 334902"/>
                <a:gd name="connsiteX137" fmla="*/ 150650 w 274516"/>
                <a:gd name="connsiteY137" fmla="*/ 142526 h 334902"/>
                <a:gd name="connsiteX138" fmla="*/ 150840 w 274516"/>
                <a:gd name="connsiteY138" fmla="*/ 142622 h 334902"/>
                <a:gd name="connsiteX139" fmla="*/ 150840 w 274516"/>
                <a:gd name="connsiteY139" fmla="*/ 142622 h 334902"/>
                <a:gd name="connsiteX140" fmla="*/ 150840 w 274516"/>
                <a:gd name="connsiteY140" fmla="*/ 142622 h 334902"/>
                <a:gd name="connsiteX141" fmla="*/ 135600 w 274516"/>
                <a:gd name="connsiteY141" fmla="*/ 197581 h 334902"/>
                <a:gd name="connsiteX142" fmla="*/ 135600 w 274516"/>
                <a:gd name="connsiteY142" fmla="*/ 197581 h 334902"/>
                <a:gd name="connsiteX143" fmla="*/ 135600 w 274516"/>
                <a:gd name="connsiteY143" fmla="*/ 197581 h 334902"/>
                <a:gd name="connsiteX144" fmla="*/ 135600 w 274516"/>
                <a:gd name="connsiteY144" fmla="*/ 197581 h 334902"/>
                <a:gd name="connsiteX145" fmla="*/ 135600 w 274516"/>
                <a:gd name="connsiteY145" fmla="*/ 197581 h 334902"/>
                <a:gd name="connsiteX146" fmla="*/ 135600 w 274516"/>
                <a:gd name="connsiteY146" fmla="*/ 197581 h 334902"/>
                <a:gd name="connsiteX147" fmla="*/ 165604 w 274516"/>
                <a:gd name="connsiteY147" fmla="*/ 217679 h 334902"/>
                <a:gd name="connsiteX148" fmla="*/ 165604 w 274516"/>
                <a:gd name="connsiteY148" fmla="*/ 217679 h 334902"/>
                <a:gd name="connsiteX149" fmla="*/ 165699 w 274516"/>
                <a:gd name="connsiteY149" fmla="*/ 217488 h 334902"/>
                <a:gd name="connsiteX150" fmla="*/ 165604 w 274516"/>
                <a:gd name="connsiteY150" fmla="*/ 217679 h 334902"/>
                <a:gd name="connsiteX151" fmla="*/ 165604 w 274516"/>
                <a:gd name="connsiteY151" fmla="*/ 217679 h 334902"/>
                <a:gd name="connsiteX152" fmla="*/ 114360 w 274516"/>
                <a:gd name="connsiteY152" fmla="*/ 254540 h 334902"/>
                <a:gd name="connsiteX153" fmla="*/ 116836 w 274516"/>
                <a:gd name="connsiteY153" fmla="*/ 250064 h 334902"/>
                <a:gd name="connsiteX154" fmla="*/ 116741 w 274516"/>
                <a:gd name="connsiteY154" fmla="*/ 255112 h 334902"/>
                <a:gd name="connsiteX155" fmla="*/ 114360 w 274516"/>
                <a:gd name="connsiteY155" fmla="*/ 254540 h 334902"/>
                <a:gd name="connsiteX156" fmla="*/ 200275 w 274516"/>
                <a:gd name="connsiteY156" fmla="*/ 182817 h 334902"/>
                <a:gd name="connsiteX157" fmla="*/ 200561 w 274516"/>
                <a:gd name="connsiteY157" fmla="*/ 182817 h 334902"/>
                <a:gd name="connsiteX158" fmla="*/ 200085 w 274516"/>
                <a:gd name="connsiteY158" fmla="*/ 183293 h 334902"/>
                <a:gd name="connsiteX159" fmla="*/ 200275 w 274516"/>
                <a:gd name="connsiteY159" fmla="*/ 182817 h 334902"/>
                <a:gd name="connsiteX160" fmla="*/ 165890 w 274516"/>
                <a:gd name="connsiteY160" fmla="*/ 104426 h 334902"/>
                <a:gd name="connsiteX161" fmla="*/ 165890 w 274516"/>
                <a:gd name="connsiteY161" fmla="*/ 104426 h 334902"/>
                <a:gd name="connsiteX162" fmla="*/ 165890 w 274516"/>
                <a:gd name="connsiteY162" fmla="*/ 104426 h 334902"/>
                <a:gd name="connsiteX163" fmla="*/ 165890 w 274516"/>
                <a:gd name="connsiteY163" fmla="*/ 104426 h 334902"/>
                <a:gd name="connsiteX164" fmla="*/ 99977 w 274516"/>
                <a:gd name="connsiteY164" fmla="*/ 106998 h 334902"/>
                <a:gd name="connsiteX165" fmla="*/ 99310 w 274516"/>
                <a:gd name="connsiteY165" fmla="*/ 107570 h 334902"/>
                <a:gd name="connsiteX166" fmla="*/ 99501 w 274516"/>
                <a:gd name="connsiteY166" fmla="*/ 106998 h 334902"/>
                <a:gd name="connsiteX167" fmla="*/ 99977 w 274516"/>
                <a:gd name="connsiteY167" fmla="*/ 106998 h 334902"/>
                <a:gd name="connsiteX168" fmla="*/ 79213 w 274516"/>
                <a:gd name="connsiteY168" fmla="*/ 233966 h 334902"/>
                <a:gd name="connsiteX169" fmla="*/ 79213 w 274516"/>
                <a:gd name="connsiteY169" fmla="*/ 234157 h 334902"/>
                <a:gd name="connsiteX170" fmla="*/ 79022 w 274516"/>
                <a:gd name="connsiteY170" fmla="*/ 233966 h 334902"/>
                <a:gd name="connsiteX171" fmla="*/ 79213 w 274516"/>
                <a:gd name="connsiteY171" fmla="*/ 233966 h 334902"/>
                <a:gd name="connsiteX172" fmla="*/ 95119 w 274516"/>
                <a:gd name="connsiteY172" fmla="*/ 76328 h 334902"/>
                <a:gd name="connsiteX173" fmla="*/ 94929 w 274516"/>
                <a:gd name="connsiteY173" fmla="*/ 76518 h 334902"/>
                <a:gd name="connsiteX174" fmla="*/ 94833 w 274516"/>
                <a:gd name="connsiteY174" fmla="*/ 76328 h 334902"/>
                <a:gd name="connsiteX175" fmla="*/ 95119 w 274516"/>
                <a:gd name="connsiteY175" fmla="*/ 76328 h 334902"/>
                <a:gd name="connsiteX176" fmla="*/ 93976 w 274516"/>
                <a:gd name="connsiteY176" fmla="*/ 76423 h 334902"/>
                <a:gd name="connsiteX177" fmla="*/ 93881 w 274516"/>
                <a:gd name="connsiteY177" fmla="*/ 76518 h 334902"/>
                <a:gd name="connsiteX178" fmla="*/ 93786 w 274516"/>
                <a:gd name="connsiteY178" fmla="*/ 76423 h 334902"/>
                <a:gd name="connsiteX179" fmla="*/ 93976 w 274516"/>
                <a:gd name="connsiteY179" fmla="*/ 76423 h 334902"/>
                <a:gd name="connsiteX180" fmla="*/ 111121 w 274516"/>
                <a:gd name="connsiteY180" fmla="*/ 65945 h 334902"/>
                <a:gd name="connsiteX181" fmla="*/ 111121 w 274516"/>
                <a:gd name="connsiteY181" fmla="*/ 65945 h 334902"/>
                <a:gd name="connsiteX182" fmla="*/ 111216 w 274516"/>
                <a:gd name="connsiteY182" fmla="*/ 65945 h 334902"/>
                <a:gd name="connsiteX183" fmla="*/ 111121 w 274516"/>
                <a:gd name="connsiteY183" fmla="*/ 65945 h 334902"/>
                <a:gd name="connsiteX184" fmla="*/ 57496 w 274516"/>
                <a:gd name="connsiteY184" fmla="*/ 169006 h 334902"/>
                <a:gd name="connsiteX185" fmla="*/ 57496 w 274516"/>
                <a:gd name="connsiteY185" fmla="*/ 169006 h 334902"/>
                <a:gd name="connsiteX186" fmla="*/ 57496 w 274516"/>
                <a:gd name="connsiteY186" fmla="*/ 169006 h 334902"/>
                <a:gd name="connsiteX187" fmla="*/ 57496 w 274516"/>
                <a:gd name="connsiteY187" fmla="*/ 169006 h 334902"/>
                <a:gd name="connsiteX188" fmla="*/ 72164 w 274516"/>
                <a:gd name="connsiteY188" fmla="*/ 214249 h 334902"/>
                <a:gd name="connsiteX189" fmla="*/ 72069 w 274516"/>
                <a:gd name="connsiteY189" fmla="*/ 214059 h 334902"/>
                <a:gd name="connsiteX190" fmla="*/ 72450 w 274516"/>
                <a:gd name="connsiteY190" fmla="*/ 214059 h 334902"/>
                <a:gd name="connsiteX191" fmla="*/ 72164 w 274516"/>
                <a:gd name="connsiteY191" fmla="*/ 214249 h 334902"/>
                <a:gd name="connsiteX192" fmla="*/ 77307 w 274516"/>
                <a:gd name="connsiteY192" fmla="*/ 219012 h 334902"/>
                <a:gd name="connsiteX193" fmla="*/ 77117 w 274516"/>
                <a:gd name="connsiteY193" fmla="*/ 219203 h 334902"/>
                <a:gd name="connsiteX194" fmla="*/ 77022 w 274516"/>
                <a:gd name="connsiteY194" fmla="*/ 219012 h 334902"/>
                <a:gd name="connsiteX195" fmla="*/ 77307 w 274516"/>
                <a:gd name="connsiteY195" fmla="*/ 219012 h 334902"/>
                <a:gd name="connsiteX196" fmla="*/ 232279 w 274516"/>
                <a:gd name="connsiteY196" fmla="*/ 171197 h 334902"/>
                <a:gd name="connsiteX197" fmla="*/ 232279 w 274516"/>
                <a:gd name="connsiteY197" fmla="*/ 171197 h 334902"/>
                <a:gd name="connsiteX198" fmla="*/ 232470 w 274516"/>
                <a:gd name="connsiteY198" fmla="*/ 171578 h 334902"/>
                <a:gd name="connsiteX199" fmla="*/ 232089 w 274516"/>
                <a:gd name="connsiteY199" fmla="*/ 171387 h 334902"/>
                <a:gd name="connsiteX200" fmla="*/ 232279 w 274516"/>
                <a:gd name="connsiteY200" fmla="*/ 171197 h 334902"/>
                <a:gd name="connsiteX201" fmla="*/ 121884 w 274516"/>
                <a:gd name="connsiteY201" fmla="*/ 50324 h 334902"/>
                <a:gd name="connsiteX202" fmla="*/ 122551 w 274516"/>
                <a:gd name="connsiteY202" fmla="*/ 49657 h 334902"/>
                <a:gd name="connsiteX203" fmla="*/ 122170 w 274516"/>
                <a:gd name="connsiteY203" fmla="*/ 51086 h 334902"/>
                <a:gd name="connsiteX204" fmla="*/ 121884 w 274516"/>
                <a:gd name="connsiteY204" fmla="*/ 50324 h 334902"/>
                <a:gd name="connsiteX205" fmla="*/ 64068 w 274516"/>
                <a:gd name="connsiteY205" fmla="*/ 199009 h 334902"/>
                <a:gd name="connsiteX206" fmla="*/ 64068 w 274516"/>
                <a:gd name="connsiteY206" fmla="*/ 199009 h 334902"/>
                <a:gd name="connsiteX207" fmla="*/ 64068 w 274516"/>
                <a:gd name="connsiteY207" fmla="*/ 199009 h 334902"/>
                <a:gd name="connsiteX208" fmla="*/ 64068 w 274516"/>
                <a:gd name="connsiteY208" fmla="*/ 199009 h 334902"/>
                <a:gd name="connsiteX209" fmla="*/ 140077 w 274516"/>
                <a:gd name="connsiteY209" fmla="*/ 308833 h 334902"/>
                <a:gd name="connsiteX210" fmla="*/ 140554 w 274516"/>
                <a:gd name="connsiteY210" fmla="*/ 308833 h 334902"/>
                <a:gd name="connsiteX211" fmla="*/ 140363 w 274516"/>
                <a:gd name="connsiteY211" fmla="*/ 309023 h 334902"/>
                <a:gd name="connsiteX212" fmla="*/ 140363 w 274516"/>
                <a:gd name="connsiteY212" fmla="*/ 309023 h 334902"/>
                <a:gd name="connsiteX213" fmla="*/ 140363 w 274516"/>
                <a:gd name="connsiteY213" fmla="*/ 309023 h 334902"/>
                <a:gd name="connsiteX214" fmla="*/ 140363 w 274516"/>
                <a:gd name="connsiteY214" fmla="*/ 309023 h 334902"/>
                <a:gd name="connsiteX215" fmla="*/ 140077 w 274516"/>
                <a:gd name="connsiteY215" fmla="*/ 308833 h 334902"/>
                <a:gd name="connsiteX216" fmla="*/ 243900 w 274516"/>
                <a:gd name="connsiteY216" fmla="*/ 96425 h 334902"/>
                <a:gd name="connsiteX217" fmla="*/ 243995 w 274516"/>
                <a:gd name="connsiteY217" fmla="*/ 96235 h 334902"/>
                <a:gd name="connsiteX218" fmla="*/ 244186 w 274516"/>
                <a:gd name="connsiteY218" fmla="*/ 96330 h 334902"/>
                <a:gd name="connsiteX219" fmla="*/ 243900 w 274516"/>
                <a:gd name="connsiteY219" fmla="*/ 96425 h 334902"/>
                <a:gd name="connsiteX220" fmla="*/ 86356 w 274516"/>
                <a:gd name="connsiteY220" fmla="*/ 67183 h 334902"/>
                <a:gd name="connsiteX221" fmla="*/ 86071 w 274516"/>
                <a:gd name="connsiteY221" fmla="*/ 67565 h 334902"/>
                <a:gd name="connsiteX222" fmla="*/ 86071 w 274516"/>
                <a:gd name="connsiteY222" fmla="*/ 67565 h 334902"/>
                <a:gd name="connsiteX223" fmla="*/ 85880 w 274516"/>
                <a:gd name="connsiteY223" fmla="*/ 66993 h 334902"/>
                <a:gd name="connsiteX224" fmla="*/ 86356 w 274516"/>
                <a:gd name="connsiteY224" fmla="*/ 67183 h 334902"/>
                <a:gd name="connsiteX225" fmla="*/ 24444 w 274516"/>
                <a:gd name="connsiteY225" fmla="*/ 171958 h 334902"/>
                <a:gd name="connsiteX226" fmla="*/ 24253 w 274516"/>
                <a:gd name="connsiteY226" fmla="*/ 172149 h 334902"/>
                <a:gd name="connsiteX227" fmla="*/ 24253 w 274516"/>
                <a:gd name="connsiteY227" fmla="*/ 172149 h 334902"/>
                <a:gd name="connsiteX228" fmla="*/ 24253 w 274516"/>
                <a:gd name="connsiteY228" fmla="*/ 172149 h 334902"/>
                <a:gd name="connsiteX229" fmla="*/ 24253 w 274516"/>
                <a:gd name="connsiteY229" fmla="*/ 172149 h 334902"/>
                <a:gd name="connsiteX230" fmla="*/ 24063 w 274516"/>
                <a:gd name="connsiteY230" fmla="*/ 171768 h 334902"/>
                <a:gd name="connsiteX231" fmla="*/ 24444 w 274516"/>
                <a:gd name="connsiteY231" fmla="*/ 171958 h 334902"/>
                <a:gd name="connsiteX232" fmla="*/ 14157 w 274516"/>
                <a:gd name="connsiteY232" fmla="*/ 202153 h 334902"/>
                <a:gd name="connsiteX233" fmla="*/ 14157 w 274516"/>
                <a:gd name="connsiteY233" fmla="*/ 202439 h 334902"/>
                <a:gd name="connsiteX234" fmla="*/ 13966 w 274516"/>
                <a:gd name="connsiteY234" fmla="*/ 202343 h 334902"/>
                <a:gd name="connsiteX235" fmla="*/ 14157 w 274516"/>
                <a:gd name="connsiteY235" fmla="*/ 202153 h 334902"/>
                <a:gd name="connsiteX236" fmla="*/ 237137 w 274516"/>
                <a:gd name="connsiteY236" fmla="*/ 176531 h 334902"/>
                <a:gd name="connsiteX237" fmla="*/ 237232 w 274516"/>
                <a:gd name="connsiteY237" fmla="*/ 176245 h 334902"/>
                <a:gd name="connsiteX238" fmla="*/ 237232 w 274516"/>
                <a:gd name="connsiteY238" fmla="*/ 176245 h 334902"/>
                <a:gd name="connsiteX239" fmla="*/ 237232 w 274516"/>
                <a:gd name="connsiteY239" fmla="*/ 176245 h 334902"/>
                <a:gd name="connsiteX240" fmla="*/ 237423 w 274516"/>
                <a:gd name="connsiteY240" fmla="*/ 176435 h 334902"/>
                <a:gd name="connsiteX241" fmla="*/ 237137 w 274516"/>
                <a:gd name="connsiteY241" fmla="*/ 176531 h 334902"/>
                <a:gd name="connsiteX242" fmla="*/ 255806 w 274516"/>
                <a:gd name="connsiteY242" fmla="*/ 104903 h 334902"/>
                <a:gd name="connsiteX243" fmla="*/ 255806 w 274516"/>
                <a:gd name="connsiteY243" fmla="*/ 104712 h 334902"/>
                <a:gd name="connsiteX244" fmla="*/ 255806 w 274516"/>
                <a:gd name="connsiteY244" fmla="*/ 104712 h 334902"/>
                <a:gd name="connsiteX245" fmla="*/ 255806 w 274516"/>
                <a:gd name="connsiteY245" fmla="*/ 104712 h 334902"/>
                <a:gd name="connsiteX246" fmla="*/ 255997 w 274516"/>
                <a:gd name="connsiteY246" fmla="*/ 104903 h 334902"/>
                <a:gd name="connsiteX247" fmla="*/ 255806 w 274516"/>
                <a:gd name="connsiteY247" fmla="*/ 104903 h 334902"/>
                <a:gd name="connsiteX248" fmla="*/ 78736 w 274516"/>
                <a:gd name="connsiteY248" fmla="*/ 300546 h 334902"/>
                <a:gd name="connsiteX249" fmla="*/ 78736 w 274516"/>
                <a:gd name="connsiteY249" fmla="*/ 300546 h 334902"/>
                <a:gd name="connsiteX250" fmla="*/ 78736 w 274516"/>
                <a:gd name="connsiteY250" fmla="*/ 300546 h 334902"/>
                <a:gd name="connsiteX251" fmla="*/ 78736 w 274516"/>
                <a:gd name="connsiteY251" fmla="*/ 300546 h 334902"/>
                <a:gd name="connsiteX252" fmla="*/ 105216 w 274516"/>
                <a:gd name="connsiteY252" fmla="*/ 323882 h 334902"/>
                <a:gd name="connsiteX253" fmla="*/ 105216 w 274516"/>
                <a:gd name="connsiteY253" fmla="*/ 323882 h 334902"/>
                <a:gd name="connsiteX254" fmla="*/ 105216 w 274516"/>
                <a:gd name="connsiteY254" fmla="*/ 323882 h 334902"/>
                <a:gd name="connsiteX255" fmla="*/ 105216 w 274516"/>
                <a:gd name="connsiteY255" fmla="*/ 323882 h 334902"/>
                <a:gd name="connsiteX256" fmla="*/ 105216 w 274516"/>
                <a:gd name="connsiteY256" fmla="*/ 323882 h 334902"/>
                <a:gd name="connsiteX257" fmla="*/ 163509 w 274516"/>
                <a:gd name="connsiteY257" fmla="*/ 295783 h 334902"/>
                <a:gd name="connsiteX258" fmla="*/ 163699 w 274516"/>
                <a:gd name="connsiteY258" fmla="*/ 295783 h 334902"/>
                <a:gd name="connsiteX259" fmla="*/ 163604 w 274516"/>
                <a:gd name="connsiteY259" fmla="*/ 295974 h 334902"/>
                <a:gd name="connsiteX260" fmla="*/ 163509 w 274516"/>
                <a:gd name="connsiteY260" fmla="*/ 295783 h 334902"/>
                <a:gd name="connsiteX261" fmla="*/ 259045 w 274516"/>
                <a:gd name="connsiteY261" fmla="*/ 138049 h 334902"/>
                <a:gd name="connsiteX262" fmla="*/ 259045 w 274516"/>
                <a:gd name="connsiteY262" fmla="*/ 138049 h 334902"/>
                <a:gd name="connsiteX263" fmla="*/ 259045 w 274516"/>
                <a:gd name="connsiteY263" fmla="*/ 138049 h 334902"/>
                <a:gd name="connsiteX264" fmla="*/ 259045 w 274516"/>
                <a:gd name="connsiteY264" fmla="*/ 138049 h 334902"/>
                <a:gd name="connsiteX265" fmla="*/ 237518 w 274516"/>
                <a:gd name="connsiteY265" fmla="*/ 72994 h 334902"/>
                <a:gd name="connsiteX266" fmla="*/ 237518 w 274516"/>
                <a:gd name="connsiteY266" fmla="*/ 72994 h 334902"/>
                <a:gd name="connsiteX267" fmla="*/ 237518 w 274516"/>
                <a:gd name="connsiteY267" fmla="*/ 72994 h 334902"/>
                <a:gd name="connsiteX268" fmla="*/ 237518 w 274516"/>
                <a:gd name="connsiteY268" fmla="*/ 72994 h 334902"/>
                <a:gd name="connsiteX269" fmla="*/ 47018 w 274516"/>
                <a:gd name="connsiteY269" fmla="*/ 308833 h 334902"/>
                <a:gd name="connsiteX270" fmla="*/ 47018 w 274516"/>
                <a:gd name="connsiteY270" fmla="*/ 308833 h 334902"/>
                <a:gd name="connsiteX271" fmla="*/ 47018 w 274516"/>
                <a:gd name="connsiteY271" fmla="*/ 308833 h 334902"/>
                <a:gd name="connsiteX272" fmla="*/ 46637 w 274516"/>
                <a:gd name="connsiteY272" fmla="*/ 309214 h 334902"/>
                <a:gd name="connsiteX273" fmla="*/ 46828 w 274516"/>
                <a:gd name="connsiteY273" fmla="*/ 308642 h 334902"/>
                <a:gd name="connsiteX274" fmla="*/ 47018 w 274516"/>
                <a:gd name="connsiteY274" fmla="*/ 308833 h 334902"/>
                <a:gd name="connsiteX275" fmla="*/ 166842 w 274516"/>
                <a:gd name="connsiteY275" fmla="*/ 302451 h 334902"/>
                <a:gd name="connsiteX276" fmla="*/ 167223 w 274516"/>
                <a:gd name="connsiteY276" fmla="*/ 302737 h 334902"/>
                <a:gd name="connsiteX277" fmla="*/ 166747 w 274516"/>
                <a:gd name="connsiteY277" fmla="*/ 302546 h 334902"/>
                <a:gd name="connsiteX278" fmla="*/ 166842 w 274516"/>
                <a:gd name="connsiteY278" fmla="*/ 302451 h 334902"/>
                <a:gd name="connsiteX279" fmla="*/ 176939 w 274516"/>
                <a:gd name="connsiteY279" fmla="*/ 292545 h 334902"/>
                <a:gd name="connsiteX280" fmla="*/ 176939 w 274516"/>
                <a:gd name="connsiteY280" fmla="*/ 292545 h 334902"/>
                <a:gd name="connsiteX281" fmla="*/ 176939 w 274516"/>
                <a:gd name="connsiteY281" fmla="*/ 292545 h 334902"/>
                <a:gd name="connsiteX282" fmla="*/ 176939 w 274516"/>
                <a:gd name="connsiteY282" fmla="*/ 292545 h 334902"/>
                <a:gd name="connsiteX283" fmla="*/ 176939 w 274516"/>
                <a:gd name="connsiteY283" fmla="*/ 292545 h 334902"/>
                <a:gd name="connsiteX284" fmla="*/ 207038 w 274516"/>
                <a:gd name="connsiteY284" fmla="*/ 249302 h 334902"/>
                <a:gd name="connsiteX285" fmla="*/ 207038 w 274516"/>
                <a:gd name="connsiteY285" fmla="*/ 249302 h 334902"/>
                <a:gd name="connsiteX286" fmla="*/ 207038 w 274516"/>
                <a:gd name="connsiteY286" fmla="*/ 249302 h 334902"/>
                <a:gd name="connsiteX287" fmla="*/ 207038 w 274516"/>
                <a:gd name="connsiteY287" fmla="*/ 249302 h 334902"/>
                <a:gd name="connsiteX288" fmla="*/ 207609 w 274516"/>
                <a:gd name="connsiteY288" fmla="*/ 248730 h 334902"/>
                <a:gd name="connsiteX289" fmla="*/ 207800 w 274516"/>
                <a:gd name="connsiteY289" fmla="*/ 249397 h 334902"/>
                <a:gd name="connsiteX290" fmla="*/ 207038 w 274516"/>
                <a:gd name="connsiteY290" fmla="*/ 249302 h 334902"/>
                <a:gd name="connsiteX291" fmla="*/ 260664 w 274516"/>
                <a:gd name="connsiteY291" fmla="*/ 143003 h 334902"/>
                <a:gd name="connsiteX292" fmla="*/ 260664 w 274516"/>
                <a:gd name="connsiteY292" fmla="*/ 143003 h 334902"/>
                <a:gd name="connsiteX293" fmla="*/ 260664 w 274516"/>
                <a:gd name="connsiteY293" fmla="*/ 143003 h 334902"/>
                <a:gd name="connsiteX294" fmla="*/ 260664 w 274516"/>
                <a:gd name="connsiteY294" fmla="*/ 143003 h 334902"/>
                <a:gd name="connsiteX295" fmla="*/ 252663 w 274516"/>
                <a:gd name="connsiteY295" fmla="*/ 74613 h 334902"/>
                <a:gd name="connsiteX296" fmla="*/ 252567 w 274516"/>
                <a:gd name="connsiteY296" fmla="*/ 74708 h 334902"/>
                <a:gd name="connsiteX297" fmla="*/ 252567 w 274516"/>
                <a:gd name="connsiteY297" fmla="*/ 74708 h 334902"/>
                <a:gd name="connsiteX298" fmla="*/ 252567 w 274516"/>
                <a:gd name="connsiteY298" fmla="*/ 74708 h 334902"/>
                <a:gd name="connsiteX299" fmla="*/ 252567 w 274516"/>
                <a:gd name="connsiteY299" fmla="*/ 74708 h 334902"/>
                <a:gd name="connsiteX300" fmla="*/ 252472 w 274516"/>
                <a:gd name="connsiteY300" fmla="*/ 74327 h 334902"/>
                <a:gd name="connsiteX301" fmla="*/ 252663 w 274516"/>
                <a:gd name="connsiteY301" fmla="*/ 74613 h 334902"/>
                <a:gd name="connsiteX302" fmla="*/ 41017 w 274516"/>
                <a:gd name="connsiteY302" fmla="*/ 102331 h 334902"/>
                <a:gd name="connsiteX303" fmla="*/ 41017 w 274516"/>
                <a:gd name="connsiteY303" fmla="*/ 102331 h 334902"/>
                <a:gd name="connsiteX304" fmla="*/ 41017 w 274516"/>
                <a:gd name="connsiteY304" fmla="*/ 102331 h 334902"/>
                <a:gd name="connsiteX305" fmla="*/ 41017 w 274516"/>
                <a:gd name="connsiteY305" fmla="*/ 102331 h 33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274516" h="334902">
                  <a:moveTo>
                    <a:pt x="65115" y="62802"/>
                  </a:moveTo>
                  <a:lnTo>
                    <a:pt x="65115" y="62802"/>
                  </a:lnTo>
                  <a:cubicBezTo>
                    <a:pt x="65115" y="62802"/>
                    <a:pt x="65115" y="62802"/>
                    <a:pt x="65115" y="62802"/>
                  </a:cubicBezTo>
                  <a:cubicBezTo>
                    <a:pt x="61115" y="67755"/>
                    <a:pt x="57019" y="72708"/>
                    <a:pt x="53019" y="77661"/>
                  </a:cubicBezTo>
                  <a:cubicBezTo>
                    <a:pt x="46732" y="83948"/>
                    <a:pt x="41970" y="91282"/>
                    <a:pt x="38160" y="99283"/>
                  </a:cubicBezTo>
                  <a:cubicBezTo>
                    <a:pt x="38160" y="99283"/>
                    <a:pt x="38160" y="99283"/>
                    <a:pt x="38160" y="99283"/>
                  </a:cubicBezTo>
                  <a:cubicBezTo>
                    <a:pt x="38160" y="99283"/>
                    <a:pt x="38160" y="99283"/>
                    <a:pt x="38160" y="99283"/>
                  </a:cubicBezTo>
                  <a:cubicBezTo>
                    <a:pt x="34731" y="103855"/>
                    <a:pt x="31302" y="108522"/>
                    <a:pt x="29587" y="114047"/>
                  </a:cubicBezTo>
                  <a:lnTo>
                    <a:pt x="29587" y="114047"/>
                  </a:lnTo>
                  <a:cubicBezTo>
                    <a:pt x="28254" y="115285"/>
                    <a:pt x="27111" y="116618"/>
                    <a:pt x="27492" y="118714"/>
                  </a:cubicBezTo>
                  <a:cubicBezTo>
                    <a:pt x="24348" y="122714"/>
                    <a:pt x="21681" y="127000"/>
                    <a:pt x="21015" y="132144"/>
                  </a:cubicBezTo>
                  <a:lnTo>
                    <a:pt x="21015" y="132144"/>
                  </a:lnTo>
                  <a:cubicBezTo>
                    <a:pt x="15871" y="138335"/>
                    <a:pt x="14157" y="145955"/>
                    <a:pt x="12252" y="153575"/>
                  </a:cubicBezTo>
                  <a:lnTo>
                    <a:pt x="12252" y="153575"/>
                  </a:lnTo>
                  <a:cubicBezTo>
                    <a:pt x="10442" y="156909"/>
                    <a:pt x="8823" y="160243"/>
                    <a:pt x="8918" y="164148"/>
                  </a:cubicBezTo>
                  <a:cubicBezTo>
                    <a:pt x="8918" y="164148"/>
                    <a:pt x="8918" y="164148"/>
                    <a:pt x="8918" y="164148"/>
                  </a:cubicBezTo>
                  <a:cubicBezTo>
                    <a:pt x="8347" y="165672"/>
                    <a:pt x="7870" y="167196"/>
                    <a:pt x="7299" y="168720"/>
                  </a:cubicBezTo>
                  <a:cubicBezTo>
                    <a:pt x="7299" y="168720"/>
                    <a:pt x="7299" y="168720"/>
                    <a:pt x="7299" y="168720"/>
                  </a:cubicBezTo>
                  <a:cubicBezTo>
                    <a:pt x="7299" y="168720"/>
                    <a:pt x="7299" y="168720"/>
                    <a:pt x="7299" y="168720"/>
                  </a:cubicBezTo>
                  <a:cubicBezTo>
                    <a:pt x="5775" y="171197"/>
                    <a:pt x="5108" y="173959"/>
                    <a:pt x="5584" y="176912"/>
                  </a:cubicBezTo>
                  <a:cubicBezTo>
                    <a:pt x="5584" y="176912"/>
                    <a:pt x="5584" y="176912"/>
                    <a:pt x="5584" y="176912"/>
                  </a:cubicBezTo>
                  <a:cubicBezTo>
                    <a:pt x="3298" y="181103"/>
                    <a:pt x="2727" y="185770"/>
                    <a:pt x="2727" y="190437"/>
                  </a:cubicBezTo>
                  <a:cubicBezTo>
                    <a:pt x="2346" y="193390"/>
                    <a:pt x="1965" y="196247"/>
                    <a:pt x="1488" y="199200"/>
                  </a:cubicBezTo>
                  <a:lnTo>
                    <a:pt x="1488" y="199200"/>
                  </a:lnTo>
                  <a:lnTo>
                    <a:pt x="1488" y="199200"/>
                  </a:lnTo>
                  <a:cubicBezTo>
                    <a:pt x="1298" y="201296"/>
                    <a:pt x="1203" y="203391"/>
                    <a:pt x="1012" y="205487"/>
                  </a:cubicBezTo>
                  <a:cubicBezTo>
                    <a:pt x="-226" y="213106"/>
                    <a:pt x="-512" y="220727"/>
                    <a:pt x="1203" y="228347"/>
                  </a:cubicBezTo>
                  <a:lnTo>
                    <a:pt x="1203" y="228347"/>
                  </a:lnTo>
                  <a:cubicBezTo>
                    <a:pt x="2631" y="237490"/>
                    <a:pt x="2250" y="247111"/>
                    <a:pt x="6918" y="255588"/>
                  </a:cubicBezTo>
                  <a:lnTo>
                    <a:pt x="6918" y="255588"/>
                  </a:lnTo>
                  <a:cubicBezTo>
                    <a:pt x="9775" y="266256"/>
                    <a:pt x="14157" y="276257"/>
                    <a:pt x="20920" y="285115"/>
                  </a:cubicBezTo>
                  <a:cubicBezTo>
                    <a:pt x="24158" y="293783"/>
                    <a:pt x="31016" y="299403"/>
                    <a:pt x="37493" y="305308"/>
                  </a:cubicBezTo>
                  <a:cubicBezTo>
                    <a:pt x="40160" y="308071"/>
                    <a:pt x="42922" y="310738"/>
                    <a:pt x="45589" y="313500"/>
                  </a:cubicBezTo>
                  <a:cubicBezTo>
                    <a:pt x="45589" y="312548"/>
                    <a:pt x="45589" y="311500"/>
                    <a:pt x="45589" y="310547"/>
                  </a:cubicBezTo>
                  <a:lnTo>
                    <a:pt x="45589" y="310547"/>
                  </a:lnTo>
                  <a:cubicBezTo>
                    <a:pt x="45208" y="311500"/>
                    <a:pt x="45208" y="312548"/>
                    <a:pt x="45589" y="313500"/>
                  </a:cubicBezTo>
                  <a:cubicBezTo>
                    <a:pt x="49685" y="317882"/>
                    <a:pt x="54733" y="320739"/>
                    <a:pt x="60448" y="322454"/>
                  </a:cubicBezTo>
                  <a:lnTo>
                    <a:pt x="60448" y="322454"/>
                  </a:lnTo>
                  <a:lnTo>
                    <a:pt x="60448" y="322454"/>
                  </a:lnTo>
                  <a:cubicBezTo>
                    <a:pt x="65782" y="325121"/>
                    <a:pt x="70735" y="328645"/>
                    <a:pt x="76927" y="328835"/>
                  </a:cubicBezTo>
                  <a:cubicBezTo>
                    <a:pt x="84737" y="333407"/>
                    <a:pt x="93309" y="334741"/>
                    <a:pt x="102168" y="334360"/>
                  </a:cubicBezTo>
                  <a:cubicBezTo>
                    <a:pt x="107311" y="335027"/>
                    <a:pt x="112359" y="335598"/>
                    <a:pt x="117122" y="332740"/>
                  </a:cubicBezTo>
                  <a:cubicBezTo>
                    <a:pt x="119980" y="333503"/>
                    <a:pt x="122551" y="332931"/>
                    <a:pt x="124932" y="331312"/>
                  </a:cubicBezTo>
                  <a:cubicBezTo>
                    <a:pt x="124932" y="331312"/>
                    <a:pt x="124932" y="331312"/>
                    <a:pt x="124932" y="331312"/>
                  </a:cubicBezTo>
                  <a:cubicBezTo>
                    <a:pt x="140649" y="328931"/>
                    <a:pt x="154650" y="323215"/>
                    <a:pt x="165414" y="311023"/>
                  </a:cubicBezTo>
                  <a:cubicBezTo>
                    <a:pt x="165414" y="311023"/>
                    <a:pt x="165414" y="311023"/>
                    <a:pt x="165414" y="311023"/>
                  </a:cubicBezTo>
                  <a:cubicBezTo>
                    <a:pt x="165985" y="310833"/>
                    <a:pt x="166366" y="310452"/>
                    <a:pt x="166557" y="309881"/>
                  </a:cubicBezTo>
                  <a:cubicBezTo>
                    <a:pt x="173129" y="307595"/>
                    <a:pt x="177034" y="302070"/>
                    <a:pt x="181606" y="297307"/>
                  </a:cubicBezTo>
                  <a:cubicBezTo>
                    <a:pt x="184940" y="294640"/>
                    <a:pt x="188464" y="292069"/>
                    <a:pt x="189131" y="287402"/>
                  </a:cubicBezTo>
                  <a:cubicBezTo>
                    <a:pt x="189131" y="287402"/>
                    <a:pt x="189131" y="287402"/>
                    <a:pt x="189131" y="287402"/>
                  </a:cubicBezTo>
                  <a:cubicBezTo>
                    <a:pt x="189703" y="287116"/>
                    <a:pt x="190083" y="286544"/>
                    <a:pt x="190274" y="285878"/>
                  </a:cubicBezTo>
                  <a:cubicBezTo>
                    <a:pt x="194941" y="281306"/>
                    <a:pt x="200180" y="277210"/>
                    <a:pt x="202561" y="270828"/>
                  </a:cubicBezTo>
                  <a:cubicBezTo>
                    <a:pt x="204466" y="268637"/>
                    <a:pt x="206371" y="266351"/>
                    <a:pt x="208276" y="264161"/>
                  </a:cubicBezTo>
                  <a:lnTo>
                    <a:pt x="208276" y="264161"/>
                  </a:lnTo>
                  <a:cubicBezTo>
                    <a:pt x="214182" y="255207"/>
                    <a:pt x="220182" y="246349"/>
                    <a:pt x="226088" y="237395"/>
                  </a:cubicBezTo>
                  <a:cubicBezTo>
                    <a:pt x="226088" y="237395"/>
                    <a:pt x="226088" y="237395"/>
                    <a:pt x="226088" y="237395"/>
                  </a:cubicBezTo>
                  <a:cubicBezTo>
                    <a:pt x="231422" y="232347"/>
                    <a:pt x="234470" y="226061"/>
                    <a:pt x="236947" y="219393"/>
                  </a:cubicBezTo>
                  <a:cubicBezTo>
                    <a:pt x="238947" y="217679"/>
                    <a:pt x="240471" y="215678"/>
                    <a:pt x="240566" y="212821"/>
                  </a:cubicBezTo>
                  <a:cubicBezTo>
                    <a:pt x="241233" y="212345"/>
                    <a:pt x="241709" y="211773"/>
                    <a:pt x="241899" y="210916"/>
                  </a:cubicBezTo>
                  <a:lnTo>
                    <a:pt x="241899" y="210916"/>
                  </a:lnTo>
                  <a:cubicBezTo>
                    <a:pt x="245614" y="205201"/>
                    <a:pt x="249424" y="199486"/>
                    <a:pt x="250758" y="192628"/>
                  </a:cubicBezTo>
                  <a:lnTo>
                    <a:pt x="250758" y="192628"/>
                  </a:lnTo>
                  <a:cubicBezTo>
                    <a:pt x="253330" y="186532"/>
                    <a:pt x="255901" y="180436"/>
                    <a:pt x="258378" y="174340"/>
                  </a:cubicBezTo>
                  <a:cubicBezTo>
                    <a:pt x="260283" y="169006"/>
                    <a:pt x="265331" y="164529"/>
                    <a:pt x="262664" y="158052"/>
                  </a:cubicBezTo>
                  <a:lnTo>
                    <a:pt x="262664" y="158052"/>
                  </a:lnTo>
                  <a:cubicBezTo>
                    <a:pt x="265712" y="155956"/>
                    <a:pt x="266188" y="152623"/>
                    <a:pt x="266950" y="149384"/>
                  </a:cubicBezTo>
                  <a:lnTo>
                    <a:pt x="266950" y="149384"/>
                  </a:lnTo>
                  <a:lnTo>
                    <a:pt x="266950" y="149384"/>
                  </a:lnTo>
                  <a:cubicBezTo>
                    <a:pt x="268760" y="146908"/>
                    <a:pt x="269331" y="144146"/>
                    <a:pt x="268950" y="141193"/>
                  </a:cubicBezTo>
                  <a:cubicBezTo>
                    <a:pt x="270474" y="137573"/>
                    <a:pt x="271808" y="133858"/>
                    <a:pt x="271046" y="129763"/>
                  </a:cubicBezTo>
                  <a:cubicBezTo>
                    <a:pt x="272951" y="126048"/>
                    <a:pt x="274189" y="122333"/>
                    <a:pt x="271998" y="118238"/>
                  </a:cubicBezTo>
                  <a:cubicBezTo>
                    <a:pt x="271998" y="118238"/>
                    <a:pt x="271998" y="118238"/>
                    <a:pt x="271998" y="118238"/>
                  </a:cubicBezTo>
                  <a:cubicBezTo>
                    <a:pt x="271998" y="118238"/>
                    <a:pt x="271998" y="118238"/>
                    <a:pt x="271998" y="118238"/>
                  </a:cubicBezTo>
                  <a:cubicBezTo>
                    <a:pt x="271713" y="117475"/>
                    <a:pt x="271332" y="116809"/>
                    <a:pt x="271046" y="116047"/>
                  </a:cubicBezTo>
                  <a:cubicBezTo>
                    <a:pt x="277618" y="106807"/>
                    <a:pt x="273046" y="97187"/>
                    <a:pt x="271903" y="87662"/>
                  </a:cubicBezTo>
                  <a:lnTo>
                    <a:pt x="271903" y="87662"/>
                  </a:lnTo>
                  <a:lnTo>
                    <a:pt x="271903" y="87662"/>
                  </a:lnTo>
                  <a:cubicBezTo>
                    <a:pt x="273141" y="86043"/>
                    <a:pt x="272475" y="84614"/>
                    <a:pt x="271522" y="83186"/>
                  </a:cubicBezTo>
                  <a:lnTo>
                    <a:pt x="271522" y="83186"/>
                  </a:lnTo>
                  <a:cubicBezTo>
                    <a:pt x="271332" y="82042"/>
                    <a:pt x="271237" y="80899"/>
                    <a:pt x="271046" y="79756"/>
                  </a:cubicBezTo>
                  <a:lnTo>
                    <a:pt x="271046" y="79756"/>
                  </a:lnTo>
                  <a:cubicBezTo>
                    <a:pt x="270760" y="72422"/>
                    <a:pt x="265617" y="67469"/>
                    <a:pt x="262188" y="61659"/>
                  </a:cubicBezTo>
                  <a:lnTo>
                    <a:pt x="262188" y="61659"/>
                  </a:lnTo>
                  <a:cubicBezTo>
                    <a:pt x="259616" y="58802"/>
                    <a:pt x="257044" y="55944"/>
                    <a:pt x="254472" y="52991"/>
                  </a:cubicBezTo>
                  <a:cubicBezTo>
                    <a:pt x="253996" y="46609"/>
                    <a:pt x="248281" y="43942"/>
                    <a:pt x="244947" y="39656"/>
                  </a:cubicBezTo>
                  <a:cubicBezTo>
                    <a:pt x="241423" y="32894"/>
                    <a:pt x="236851" y="27179"/>
                    <a:pt x="229422" y="24416"/>
                  </a:cubicBezTo>
                  <a:lnTo>
                    <a:pt x="229327" y="24321"/>
                  </a:lnTo>
                  <a:cubicBezTo>
                    <a:pt x="229327" y="24321"/>
                    <a:pt x="229327" y="24321"/>
                    <a:pt x="229327" y="24321"/>
                  </a:cubicBezTo>
                  <a:cubicBezTo>
                    <a:pt x="227612" y="22797"/>
                    <a:pt x="225897" y="21273"/>
                    <a:pt x="224278" y="19749"/>
                  </a:cubicBezTo>
                  <a:cubicBezTo>
                    <a:pt x="221992" y="17273"/>
                    <a:pt x="219992" y="14415"/>
                    <a:pt x="216182" y="14320"/>
                  </a:cubicBezTo>
                  <a:lnTo>
                    <a:pt x="216182" y="14320"/>
                  </a:lnTo>
                  <a:cubicBezTo>
                    <a:pt x="213801" y="11843"/>
                    <a:pt x="211039" y="10319"/>
                    <a:pt x="207705" y="9653"/>
                  </a:cubicBezTo>
                  <a:cubicBezTo>
                    <a:pt x="201704" y="5462"/>
                    <a:pt x="194941" y="3652"/>
                    <a:pt x="187797" y="2699"/>
                  </a:cubicBezTo>
                  <a:cubicBezTo>
                    <a:pt x="186083" y="2318"/>
                    <a:pt x="184369" y="1937"/>
                    <a:pt x="182654" y="1556"/>
                  </a:cubicBezTo>
                  <a:lnTo>
                    <a:pt x="182654" y="1556"/>
                  </a:lnTo>
                  <a:cubicBezTo>
                    <a:pt x="176082" y="-349"/>
                    <a:pt x="169509" y="-539"/>
                    <a:pt x="162937" y="1175"/>
                  </a:cubicBezTo>
                  <a:cubicBezTo>
                    <a:pt x="161318" y="1556"/>
                    <a:pt x="159604" y="1842"/>
                    <a:pt x="157984" y="2223"/>
                  </a:cubicBezTo>
                  <a:lnTo>
                    <a:pt x="157984" y="2223"/>
                  </a:lnTo>
                  <a:cubicBezTo>
                    <a:pt x="150364" y="1842"/>
                    <a:pt x="143792" y="4414"/>
                    <a:pt x="137982" y="9176"/>
                  </a:cubicBezTo>
                  <a:lnTo>
                    <a:pt x="137982" y="9176"/>
                  </a:lnTo>
                  <a:cubicBezTo>
                    <a:pt x="133791" y="7938"/>
                    <a:pt x="130743" y="9843"/>
                    <a:pt x="128171" y="12796"/>
                  </a:cubicBezTo>
                  <a:cubicBezTo>
                    <a:pt x="123218" y="12129"/>
                    <a:pt x="121218" y="16511"/>
                    <a:pt x="117979" y="18606"/>
                  </a:cubicBezTo>
                  <a:cubicBezTo>
                    <a:pt x="113979" y="18606"/>
                    <a:pt x="112359" y="22035"/>
                    <a:pt x="109883" y="24131"/>
                  </a:cubicBezTo>
                  <a:cubicBezTo>
                    <a:pt x="109216" y="24702"/>
                    <a:pt x="108645" y="25273"/>
                    <a:pt x="107978" y="25750"/>
                  </a:cubicBezTo>
                  <a:cubicBezTo>
                    <a:pt x="103311" y="25559"/>
                    <a:pt x="101025" y="29179"/>
                    <a:pt x="98167" y="31941"/>
                  </a:cubicBezTo>
                  <a:lnTo>
                    <a:pt x="98167" y="31941"/>
                  </a:lnTo>
                  <a:cubicBezTo>
                    <a:pt x="98167" y="31941"/>
                    <a:pt x="98167" y="31941"/>
                    <a:pt x="98167" y="31941"/>
                  </a:cubicBezTo>
                  <a:cubicBezTo>
                    <a:pt x="89023" y="35370"/>
                    <a:pt x="85023" y="43942"/>
                    <a:pt x="79403" y="50800"/>
                  </a:cubicBezTo>
                  <a:lnTo>
                    <a:pt x="79403" y="50800"/>
                  </a:lnTo>
                  <a:cubicBezTo>
                    <a:pt x="79403" y="50800"/>
                    <a:pt x="79403" y="50800"/>
                    <a:pt x="79403" y="50800"/>
                  </a:cubicBezTo>
                  <a:cubicBezTo>
                    <a:pt x="78831" y="50991"/>
                    <a:pt x="78450" y="51372"/>
                    <a:pt x="78260" y="51944"/>
                  </a:cubicBezTo>
                  <a:cubicBezTo>
                    <a:pt x="78070" y="51944"/>
                    <a:pt x="78070" y="52039"/>
                    <a:pt x="77879" y="52039"/>
                  </a:cubicBezTo>
                  <a:cubicBezTo>
                    <a:pt x="71592" y="53563"/>
                    <a:pt x="68449" y="58325"/>
                    <a:pt x="65115" y="62802"/>
                  </a:cubicBezTo>
                  <a:close/>
                  <a:moveTo>
                    <a:pt x="197227" y="269018"/>
                  </a:moveTo>
                  <a:cubicBezTo>
                    <a:pt x="197132" y="269114"/>
                    <a:pt x="197037" y="269209"/>
                    <a:pt x="196941" y="269304"/>
                  </a:cubicBezTo>
                  <a:cubicBezTo>
                    <a:pt x="196846" y="269114"/>
                    <a:pt x="197037" y="269018"/>
                    <a:pt x="196941" y="268828"/>
                  </a:cubicBezTo>
                  <a:cubicBezTo>
                    <a:pt x="197132" y="268923"/>
                    <a:pt x="197132" y="268923"/>
                    <a:pt x="197227" y="269018"/>
                  </a:cubicBezTo>
                  <a:close/>
                  <a:moveTo>
                    <a:pt x="255997" y="94425"/>
                  </a:moveTo>
                  <a:cubicBezTo>
                    <a:pt x="256092" y="94615"/>
                    <a:pt x="256187" y="94806"/>
                    <a:pt x="256187" y="94901"/>
                  </a:cubicBezTo>
                  <a:cubicBezTo>
                    <a:pt x="255997" y="94806"/>
                    <a:pt x="255997" y="94711"/>
                    <a:pt x="255806" y="94520"/>
                  </a:cubicBezTo>
                  <a:cubicBezTo>
                    <a:pt x="255901" y="94615"/>
                    <a:pt x="255901" y="94520"/>
                    <a:pt x="255997" y="94425"/>
                  </a:cubicBezTo>
                  <a:close/>
                  <a:moveTo>
                    <a:pt x="199704" y="237109"/>
                  </a:moveTo>
                  <a:cubicBezTo>
                    <a:pt x="199704" y="237109"/>
                    <a:pt x="199704" y="237205"/>
                    <a:pt x="199704" y="237205"/>
                  </a:cubicBezTo>
                  <a:cubicBezTo>
                    <a:pt x="199513" y="237014"/>
                    <a:pt x="199323" y="236919"/>
                    <a:pt x="199132" y="236729"/>
                  </a:cubicBezTo>
                  <a:cubicBezTo>
                    <a:pt x="199323" y="236824"/>
                    <a:pt x="199513" y="237014"/>
                    <a:pt x="199704" y="237109"/>
                  </a:cubicBezTo>
                  <a:close/>
                  <a:moveTo>
                    <a:pt x="182654" y="152718"/>
                  </a:moveTo>
                  <a:cubicBezTo>
                    <a:pt x="182654" y="152718"/>
                    <a:pt x="182654" y="152718"/>
                    <a:pt x="182654" y="152718"/>
                  </a:cubicBezTo>
                  <a:cubicBezTo>
                    <a:pt x="182082" y="152718"/>
                    <a:pt x="181606" y="152718"/>
                    <a:pt x="181035" y="152718"/>
                  </a:cubicBezTo>
                  <a:lnTo>
                    <a:pt x="181035" y="152718"/>
                  </a:lnTo>
                  <a:cubicBezTo>
                    <a:pt x="181606" y="153004"/>
                    <a:pt x="182082" y="152813"/>
                    <a:pt x="182654" y="152718"/>
                  </a:cubicBezTo>
                  <a:close/>
                  <a:moveTo>
                    <a:pt x="109788" y="249682"/>
                  </a:moveTo>
                  <a:cubicBezTo>
                    <a:pt x="109502" y="249873"/>
                    <a:pt x="109312" y="250254"/>
                    <a:pt x="109026" y="250445"/>
                  </a:cubicBezTo>
                  <a:cubicBezTo>
                    <a:pt x="109026" y="250159"/>
                    <a:pt x="109121" y="249873"/>
                    <a:pt x="109121" y="249587"/>
                  </a:cubicBezTo>
                  <a:cubicBezTo>
                    <a:pt x="109407" y="249587"/>
                    <a:pt x="109597" y="249587"/>
                    <a:pt x="109788" y="249682"/>
                  </a:cubicBezTo>
                  <a:close/>
                  <a:moveTo>
                    <a:pt x="150840" y="142622"/>
                  </a:moveTo>
                  <a:lnTo>
                    <a:pt x="150840" y="142622"/>
                  </a:lnTo>
                  <a:cubicBezTo>
                    <a:pt x="150745" y="142717"/>
                    <a:pt x="150745" y="142717"/>
                    <a:pt x="150840" y="142622"/>
                  </a:cubicBezTo>
                  <a:cubicBezTo>
                    <a:pt x="150745" y="142622"/>
                    <a:pt x="150745" y="142622"/>
                    <a:pt x="150650" y="142526"/>
                  </a:cubicBezTo>
                  <a:cubicBezTo>
                    <a:pt x="150650" y="142622"/>
                    <a:pt x="150745" y="142622"/>
                    <a:pt x="150840" y="142622"/>
                  </a:cubicBezTo>
                  <a:lnTo>
                    <a:pt x="150840" y="142622"/>
                  </a:lnTo>
                  <a:lnTo>
                    <a:pt x="150840" y="142622"/>
                  </a:lnTo>
                  <a:close/>
                  <a:moveTo>
                    <a:pt x="135600" y="197581"/>
                  </a:moveTo>
                  <a:lnTo>
                    <a:pt x="135600" y="197581"/>
                  </a:lnTo>
                  <a:cubicBezTo>
                    <a:pt x="135696" y="197581"/>
                    <a:pt x="135696" y="197581"/>
                    <a:pt x="135600" y="197581"/>
                  </a:cubicBezTo>
                  <a:cubicBezTo>
                    <a:pt x="135696" y="197581"/>
                    <a:pt x="135600" y="197581"/>
                    <a:pt x="135600" y="197581"/>
                  </a:cubicBezTo>
                  <a:cubicBezTo>
                    <a:pt x="135600" y="197581"/>
                    <a:pt x="135600" y="197581"/>
                    <a:pt x="135600" y="197581"/>
                  </a:cubicBezTo>
                  <a:lnTo>
                    <a:pt x="135600" y="197581"/>
                  </a:lnTo>
                  <a:close/>
                  <a:moveTo>
                    <a:pt x="165604" y="217679"/>
                  </a:moveTo>
                  <a:lnTo>
                    <a:pt x="165604" y="217679"/>
                  </a:lnTo>
                  <a:cubicBezTo>
                    <a:pt x="165604" y="217583"/>
                    <a:pt x="165604" y="217583"/>
                    <a:pt x="165699" y="217488"/>
                  </a:cubicBezTo>
                  <a:cubicBezTo>
                    <a:pt x="165604" y="217583"/>
                    <a:pt x="165604" y="217583"/>
                    <a:pt x="165604" y="217679"/>
                  </a:cubicBezTo>
                  <a:cubicBezTo>
                    <a:pt x="165604" y="217679"/>
                    <a:pt x="165604" y="217679"/>
                    <a:pt x="165604" y="217679"/>
                  </a:cubicBezTo>
                  <a:close/>
                  <a:moveTo>
                    <a:pt x="114360" y="254540"/>
                  </a:moveTo>
                  <a:cubicBezTo>
                    <a:pt x="115217" y="253302"/>
                    <a:pt x="115979" y="251778"/>
                    <a:pt x="116836" y="250064"/>
                  </a:cubicBezTo>
                  <a:cubicBezTo>
                    <a:pt x="116550" y="252159"/>
                    <a:pt x="116646" y="253683"/>
                    <a:pt x="116741" y="255112"/>
                  </a:cubicBezTo>
                  <a:cubicBezTo>
                    <a:pt x="115884" y="254921"/>
                    <a:pt x="115217" y="254731"/>
                    <a:pt x="114360" y="254540"/>
                  </a:cubicBezTo>
                  <a:close/>
                  <a:moveTo>
                    <a:pt x="200275" y="182817"/>
                  </a:moveTo>
                  <a:cubicBezTo>
                    <a:pt x="200371" y="182817"/>
                    <a:pt x="200466" y="182817"/>
                    <a:pt x="200561" y="182817"/>
                  </a:cubicBezTo>
                  <a:cubicBezTo>
                    <a:pt x="200371" y="183007"/>
                    <a:pt x="200275" y="183103"/>
                    <a:pt x="200085" y="183293"/>
                  </a:cubicBezTo>
                  <a:cubicBezTo>
                    <a:pt x="200180" y="183007"/>
                    <a:pt x="200275" y="182912"/>
                    <a:pt x="200275" y="182817"/>
                  </a:cubicBezTo>
                  <a:close/>
                  <a:moveTo>
                    <a:pt x="165890" y="104426"/>
                  </a:moveTo>
                  <a:cubicBezTo>
                    <a:pt x="165890" y="104426"/>
                    <a:pt x="165890" y="104426"/>
                    <a:pt x="165890" y="104426"/>
                  </a:cubicBezTo>
                  <a:lnTo>
                    <a:pt x="165890" y="104426"/>
                  </a:lnTo>
                  <a:lnTo>
                    <a:pt x="165890" y="104426"/>
                  </a:lnTo>
                  <a:close/>
                  <a:moveTo>
                    <a:pt x="99977" y="106998"/>
                  </a:moveTo>
                  <a:cubicBezTo>
                    <a:pt x="99787" y="107189"/>
                    <a:pt x="99596" y="107474"/>
                    <a:pt x="99310" y="107570"/>
                  </a:cubicBezTo>
                  <a:cubicBezTo>
                    <a:pt x="99310" y="107379"/>
                    <a:pt x="99501" y="107189"/>
                    <a:pt x="99501" y="106998"/>
                  </a:cubicBezTo>
                  <a:cubicBezTo>
                    <a:pt x="99691" y="106998"/>
                    <a:pt x="99787" y="106998"/>
                    <a:pt x="99977" y="106998"/>
                  </a:cubicBezTo>
                  <a:close/>
                  <a:moveTo>
                    <a:pt x="79213" y="233966"/>
                  </a:moveTo>
                  <a:cubicBezTo>
                    <a:pt x="79213" y="234062"/>
                    <a:pt x="79213" y="234062"/>
                    <a:pt x="79213" y="234157"/>
                  </a:cubicBezTo>
                  <a:cubicBezTo>
                    <a:pt x="79117" y="234062"/>
                    <a:pt x="79117" y="234062"/>
                    <a:pt x="79022" y="233966"/>
                  </a:cubicBezTo>
                  <a:cubicBezTo>
                    <a:pt x="79022" y="233966"/>
                    <a:pt x="79117" y="233966"/>
                    <a:pt x="79213" y="233966"/>
                  </a:cubicBezTo>
                  <a:close/>
                  <a:moveTo>
                    <a:pt x="95119" y="76328"/>
                  </a:moveTo>
                  <a:cubicBezTo>
                    <a:pt x="95024" y="76423"/>
                    <a:pt x="95024" y="76423"/>
                    <a:pt x="94929" y="76518"/>
                  </a:cubicBezTo>
                  <a:cubicBezTo>
                    <a:pt x="94929" y="76423"/>
                    <a:pt x="94833" y="76423"/>
                    <a:pt x="94833" y="76328"/>
                  </a:cubicBezTo>
                  <a:cubicBezTo>
                    <a:pt x="94929" y="76328"/>
                    <a:pt x="95024" y="76328"/>
                    <a:pt x="95119" y="76328"/>
                  </a:cubicBezTo>
                  <a:close/>
                  <a:moveTo>
                    <a:pt x="93976" y="76423"/>
                  </a:moveTo>
                  <a:cubicBezTo>
                    <a:pt x="93976" y="76423"/>
                    <a:pt x="93881" y="76518"/>
                    <a:pt x="93881" y="76518"/>
                  </a:cubicBezTo>
                  <a:cubicBezTo>
                    <a:pt x="93881" y="76518"/>
                    <a:pt x="93786" y="76423"/>
                    <a:pt x="93786" y="76423"/>
                  </a:cubicBezTo>
                  <a:cubicBezTo>
                    <a:pt x="93786" y="76518"/>
                    <a:pt x="93881" y="76423"/>
                    <a:pt x="93976" y="76423"/>
                  </a:cubicBezTo>
                  <a:close/>
                  <a:moveTo>
                    <a:pt x="111121" y="65945"/>
                  </a:moveTo>
                  <a:cubicBezTo>
                    <a:pt x="111121" y="65945"/>
                    <a:pt x="111121" y="65945"/>
                    <a:pt x="111121" y="65945"/>
                  </a:cubicBezTo>
                  <a:cubicBezTo>
                    <a:pt x="111216" y="65945"/>
                    <a:pt x="111216" y="65945"/>
                    <a:pt x="111216" y="65945"/>
                  </a:cubicBezTo>
                  <a:cubicBezTo>
                    <a:pt x="111121" y="65945"/>
                    <a:pt x="111121" y="65945"/>
                    <a:pt x="111121" y="65945"/>
                  </a:cubicBezTo>
                  <a:close/>
                  <a:moveTo>
                    <a:pt x="57496" y="169006"/>
                  </a:moveTo>
                  <a:cubicBezTo>
                    <a:pt x="57496" y="169006"/>
                    <a:pt x="57496" y="169006"/>
                    <a:pt x="57496" y="169006"/>
                  </a:cubicBezTo>
                  <a:cubicBezTo>
                    <a:pt x="57496" y="168911"/>
                    <a:pt x="57496" y="168911"/>
                    <a:pt x="57496" y="169006"/>
                  </a:cubicBezTo>
                  <a:cubicBezTo>
                    <a:pt x="57496" y="168911"/>
                    <a:pt x="57496" y="169006"/>
                    <a:pt x="57496" y="169006"/>
                  </a:cubicBezTo>
                  <a:close/>
                  <a:moveTo>
                    <a:pt x="72164" y="214249"/>
                  </a:moveTo>
                  <a:cubicBezTo>
                    <a:pt x="72164" y="214154"/>
                    <a:pt x="72069" y="214059"/>
                    <a:pt x="72069" y="214059"/>
                  </a:cubicBezTo>
                  <a:cubicBezTo>
                    <a:pt x="72164" y="214059"/>
                    <a:pt x="72355" y="214059"/>
                    <a:pt x="72450" y="214059"/>
                  </a:cubicBezTo>
                  <a:cubicBezTo>
                    <a:pt x="72259" y="214059"/>
                    <a:pt x="72164" y="214154"/>
                    <a:pt x="72164" y="214249"/>
                  </a:cubicBezTo>
                  <a:close/>
                  <a:moveTo>
                    <a:pt x="77307" y="219012"/>
                  </a:moveTo>
                  <a:cubicBezTo>
                    <a:pt x="77212" y="219107"/>
                    <a:pt x="77117" y="219203"/>
                    <a:pt x="77117" y="219203"/>
                  </a:cubicBezTo>
                  <a:cubicBezTo>
                    <a:pt x="77117" y="219107"/>
                    <a:pt x="77117" y="219107"/>
                    <a:pt x="77022" y="219012"/>
                  </a:cubicBezTo>
                  <a:cubicBezTo>
                    <a:pt x="77117" y="219012"/>
                    <a:pt x="77212" y="219012"/>
                    <a:pt x="77307" y="219012"/>
                  </a:cubicBezTo>
                  <a:close/>
                  <a:moveTo>
                    <a:pt x="232279" y="171197"/>
                  </a:moveTo>
                  <a:lnTo>
                    <a:pt x="232279" y="171197"/>
                  </a:lnTo>
                  <a:cubicBezTo>
                    <a:pt x="232279" y="171387"/>
                    <a:pt x="232470" y="171387"/>
                    <a:pt x="232470" y="171578"/>
                  </a:cubicBezTo>
                  <a:cubicBezTo>
                    <a:pt x="232374" y="171578"/>
                    <a:pt x="232184" y="171482"/>
                    <a:pt x="232089" y="171387"/>
                  </a:cubicBezTo>
                  <a:cubicBezTo>
                    <a:pt x="232089" y="171387"/>
                    <a:pt x="232184" y="171292"/>
                    <a:pt x="232279" y="171197"/>
                  </a:cubicBezTo>
                  <a:close/>
                  <a:moveTo>
                    <a:pt x="121884" y="50324"/>
                  </a:moveTo>
                  <a:cubicBezTo>
                    <a:pt x="122170" y="50134"/>
                    <a:pt x="122361" y="49848"/>
                    <a:pt x="122551" y="49657"/>
                  </a:cubicBezTo>
                  <a:cubicBezTo>
                    <a:pt x="122456" y="50134"/>
                    <a:pt x="122265" y="50610"/>
                    <a:pt x="122170" y="51086"/>
                  </a:cubicBezTo>
                  <a:cubicBezTo>
                    <a:pt x="122075" y="50800"/>
                    <a:pt x="122075" y="50610"/>
                    <a:pt x="121884" y="50324"/>
                  </a:cubicBezTo>
                  <a:close/>
                  <a:moveTo>
                    <a:pt x="64068" y="199009"/>
                  </a:moveTo>
                  <a:cubicBezTo>
                    <a:pt x="64068" y="199009"/>
                    <a:pt x="64068" y="199009"/>
                    <a:pt x="64068" y="199009"/>
                  </a:cubicBezTo>
                  <a:cubicBezTo>
                    <a:pt x="64068" y="199009"/>
                    <a:pt x="64068" y="199009"/>
                    <a:pt x="64068" y="199009"/>
                  </a:cubicBezTo>
                  <a:cubicBezTo>
                    <a:pt x="64068" y="199009"/>
                    <a:pt x="64068" y="199009"/>
                    <a:pt x="64068" y="199009"/>
                  </a:cubicBezTo>
                  <a:close/>
                  <a:moveTo>
                    <a:pt x="140077" y="308833"/>
                  </a:moveTo>
                  <a:cubicBezTo>
                    <a:pt x="140268" y="308833"/>
                    <a:pt x="140363" y="308833"/>
                    <a:pt x="140554" y="308833"/>
                  </a:cubicBezTo>
                  <a:cubicBezTo>
                    <a:pt x="140458" y="308928"/>
                    <a:pt x="140458" y="308928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172" y="308928"/>
                    <a:pt x="140172" y="308928"/>
                    <a:pt x="140077" y="308833"/>
                  </a:cubicBezTo>
                  <a:close/>
                  <a:moveTo>
                    <a:pt x="243900" y="96425"/>
                  </a:moveTo>
                  <a:cubicBezTo>
                    <a:pt x="243900" y="96330"/>
                    <a:pt x="243900" y="96330"/>
                    <a:pt x="243995" y="96235"/>
                  </a:cubicBezTo>
                  <a:cubicBezTo>
                    <a:pt x="244090" y="96235"/>
                    <a:pt x="244090" y="96330"/>
                    <a:pt x="244186" y="96330"/>
                  </a:cubicBezTo>
                  <a:cubicBezTo>
                    <a:pt x="243995" y="96330"/>
                    <a:pt x="243995" y="96425"/>
                    <a:pt x="243900" y="96425"/>
                  </a:cubicBezTo>
                  <a:close/>
                  <a:moveTo>
                    <a:pt x="86356" y="67183"/>
                  </a:moveTo>
                  <a:cubicBezTo>
                    <a:pt x="86261" y="67374"/>
                    <a:pt x="86166" y="67374"/>
                    <a:pt x="86071" y="67565"/>
                  </a:cubicBezTo>
                  <a:lnTo>
                    <a:pt x="86071" y="67565"/>
                  </a:lnTo>
                  <a:cubicBezTo>
                    <a:pt x="86071" y="67374"/>
                    <a:pt x="85975" y="67183"/>
                    <a:pt x="85880" y="66993"/>
                  </a:cubicBezTo>
                  <a:cubicBezTo>
                    <a:pt x="86071" y="67088"/>
                    <a:pt x="86261" y="67088"/>
                    <a:pt x="86356" y="67183"/>
                  </a:cubicBezTo>
                  <a:close/>
                  <a:moveTo>
                    <a:pt x="24444" y="171958"/>
                  </a:moveTo>
                  <a:cubicBezTo>
                    <a:pt x="24348" y="172054"/>
                    <a:pt x="24253" y="172149"/>
                    <a:pt x="24253" y="172149"/>
                  </a:cubicBezTo>
                  <a:lnTo>
                    <a:pt x="24253" y="172149"/>
                  </a:lnTo>
                  <a:cubicBezTo>
                    <a:pt x="24253" y="172149"/>
                    <a:pt x="24253" y="172149"/>
                    <a:pt x="24253" y="172149"/>
                  </a:cubicBezTo>
                  <a:cubicBezTo>
                    <a:pt x="24253" y="172149"/>
                    <a:pt x="24253" y="172149"/>
                    <a:pt x="24253" y="172149"/>
                  </a:cubicBezTo>
                  <a:cubicBezTo>
                    <a:pt x="24158" y="172054"/>
                    <a:pt x="24158" y="171863"/>
                    <a:pt x="24063" y="171768"/>
                  </a:cubicBezTo>
                  <a:cubicBezTo>
                    <a:pt x="24158" y="171863"/>
                    <a:pt x="24253" y="171958"/>
                    <a:pt x="24444" y="171958"/>
                  </a:cubicBezTo>
                  <a:close/>
                  <a:moveTo>
                    <a:pt x="14157" y="202153"/>
                  </a:moveTo>
                  <a:cubicBezTo>
                    <a:pt x="14157" y="202248"/>
                    <a:pt x="14157" y="202343"/>
                    <a:pt x="14157" y="202439"/>
                  </a:cubicBezTo>
                  <a:cubicBezTo>
                    <a:pt x="14062" y="202439"/>
                    <a:pt x="14062" y="202343"/>
                    <a:pt x="13966" y="202343"/>
                  </a:cubicBezTo>
                  <a:cubicBezTo>
                    <a:pt x="14062" y="202248"/>
                    <a:pt x="14062" y="202248"/>
                    <a:pt x="14157" y="202153"/>
                  </a:cubicBezTo>
                  <a:close/>
                  <a:moveTo>
                    <a:pt x="237137" y="176531"/>
                  </a:moveTo>
                  <a:cubicBezTo>
                    <a:pt x="237137" y="176435"/>
                    <a:pt x="237232" y="176340"/>
                    <a:pt x="237232" y="176245"/>
                  </a:cubicBezTo>
                  <a:lnTo>
                    <a:pt x="237232" y="176245"/>
                  </a:lnTo>
                  <a:lnTo>
                    <a:pt x="237232" y="176245"/>
                  </a:lnTo>
                  <a:cubicBezTo>
                    <a:pt x="237328" y="176340"/>
                    <a:pt x="237328" y="176340"/>
                    <a:pt x="237423" y="176435"/>
                  </a:cubicBezTo>
                  <a:cubicBezTo>
                    <a:pt x="237328" y="176435"/>
                    <a:pt x="237232" y="176531"/>
                    <a:pt x="237137" y="176531"/>
                  </a:cubicBezTo>
                  <a:close/>
                  <a:moveTo>
                    <a:pt x="255806" y="104903"/>
                  </a:moveTo>
                  <a:cubicBezTo>
                    <a:pt x="255806" y="104807"/>
                    <a:pt x="255806" y="104807"/>
                    <a:pt x="255806" y="104712"/>
                  </a:cubicBezTo>
                  <a:lnTo>
                    <a:pt x="255806" y="104712"/>
                  </a:lnTo>
                  <a:lnTo>
                    <a:pt x="255806" y="104712"/>
                  </a:lnTo>
                  <a:cubicBezTo>
                    <a:pt x="255901" y="104807"/>
                    <a:pt x="255901" y="104807"/>
                    <a:pt x="255997" y="104903"/>
                  </a:cubicBezTo>
                  <a:cubicBezTo>
                    <a:pt x="255901" y="104903"/>
                    <a:pt x="255901" y="104903"/>
                    <a:pt x="255806" y="104903"/>
                  </a:cubicBezTo>
                  <a:close/>
                  <a:moveTo>
                    <a:pt x="78736" y="300546"/>
                  </a:moveTo>
                  <a:cubicBezTo>
                    <a:pt x="78736" y="300546"/>
                    <a:pt x="78736" y="300546"/>
                    <a:pt x="78736" y="300546"/>
                  </a:cubicBezTo>
                  <a:cubicBezTo>
                    <a:pt x="78736" y="300546"/>
                    <a:pt x="78736" y="300546"/>
                    <a:pt x="78736" y="300546"/>
                  </a:cubicBezTo>
                  <a:cubicBezTo>
                    <a:pt x="78641" y="300546"/>
                    <a:pt x="78641" y="300546"/>
                    <a:pt x="78736" y="300546"/>
                  </a:cubicBezTo>
                  <a:close/>
                  <a:moveTo>
                    <a:pt x="105216" y="323882"/>
                  </a:moveTo>
                  <a:cubicBezTo>
                    <a:pt x="105216" y="323882"/>
                    <a:pt x="105311" y="323882"/>
                    <a:pt x="105216" y="323882"/>
                  </a:cubicBezTo>
                  <a:lnTo>
                    <a:pt x="105216" y="323882"/>
                  </a:lnTo>
                  <a:cubicBezTo>
                    <a:pt x="105216" y="323978"/>
                    <a:pt x="105216" y="323978"/>
                    <a:pt x="105216" y="323882"/>
                  </a:cubicBezTo>
                  <a:cubicBezTo>
                    <a:pt x="105216" y="323978"/>
                    <a:pt x="105216" y="323882"/>
                    <a:pt x="105216" y="323882"/>
                  </a:cubicBezTo>
                  <a:close/>
                  <a:moveTo>
                    <a:pt x="163509" y="295783"/>
                  </a:moveTo>
                  <a:cubicBezTo>
                    <a:pt x="163604" y="295783"/>
                    <a:pt x="163604" y="295783"/>
                    <a:pt x="163699" y="295783"/>
                  </a:cubicBezTo>
                  <a:cubicBezTo>
                    <a:pt x="163604" y="295879"/>
                    <a:pt x="163604" y="295879"/>
                    <a:pt x="163604" y="295974"/>
                  </a:cubicBezTo>
                  <a:cubicBezTo>
                    <a:pt x="163509" y="295879"/>
                    <a:pt x="163509" y="295879"/>
                    <a:pt x="163509" y="295783"/>
                  </a:cubicBezTo>
                  <a:close/>
                  <a:moveTo>
                    <a:pt x="259045" y="138049"/>
                  </a:moveTo>
                  <a:lnTo>
                    <a:pt x="259045" y="138049"/>
                  </a:lnTo>
                  <a:cubicBezTo>
                    <a:pt x="259045" y="138049"/>
                    <a:pt x="259045" y="138049"/>
                    <a:pt x="259045" y="138049"/>
                  </a:cubicBezTo>
                  <a:cubicBezTo>
                    <a:pt x="259045" y="138049"/>
                    <a:pt x="259045" y="138049"/>
                    <a:pt x="259045" y="138049"/>
                  </a:cubicBezTo>
                  <a:close/>
                  <a:moveTo>
                    <a:pt x="237518" y="72994"/>
                  </a:moveTo>
                  <a:cubicBezTo>
                    <a:pt x="237518" y="72994"/>
                    <a:pt x="237518" y="72994"/>
                    <a:pt x="237518" y="72994"/>
                  </a:cubicBezTo>
                  <a:cubicBezTo>
                    <a:pt x="237518" y="72994"/>
                    <a:pt x="237518" y="72994"/>
                    <a:pt x="237518" y="72994"/>
                  </a:cubicBezTo>
                  <a:cubicBezTo>
                    <a:pt x="237613" y="72994"/>
                    <a:pt x="237518" y="72994"/>
                    <a:pt x="237518" y="72994"/>
                  </a:cubicBezTo>
                  <a:close/>
                  <a:moveTo>
                    <a:pt x="47018" y="308833"/>
                  </a:moveTo>
                  <a:lnTo>
                    <a:pt x="47018" y="308833"/>
                  </a:lnTo>
                  <a:cubicBezTo>
                    <a:pt x="47018" y="308833"/>
                    <a:pt x="47018" y="308833"/>
                    <a:pt x="47018" y="308833"/>
                  </a:cubicBezTo>
                  <a:cubicBezTo>
                    <a:pt x="46923" y="308928"/>
                    <a:pt x="46732" y="309119"/>
                    <a:pt x="46637" y="309214"/>
                  </a:cubicBezTo>
                  <a:cubicBezTo>
                    <a:pt x="46732" y="309023"/>
                    <a:pt x="46828" y="308833"/>
                    <a:pt x="46828" y="308642"/>
                  </a:cubicBezTo>
                  <a:cubicBezTo>
                    <a:pt x="46923" y="308738"/>
                    <a:pt x="46923" y="308738"/>
                    <a:pt x="47018" y="308833"/>
                  </a:cubicBezTo>
                  <a:close/>
                  <a:moveTo>
                    <a:pt x="166842" y="302451"/>
                  </a:moveTo>
                  <a:cubicBezTo>
                    <a:pt x="166938" y="302546"/>
                    <a:pt x="167033" y="302641"/>
                    <a:pt x="167223" y="302737"/>
                  </a:cubicBezTo>
                  <a:cubicBezTo>
                    <a:pt x="167033" y="302641"/>
                    <a:pt x="166938" y="302546"/>
                    <a:pt x="166747" y="302546"/>
                  </a:cubicBezTo>
                  <a:cubicBezTo>
                    <a:pt x="166842" y="302546"/>
                    <a:pt x="166842" y="302546"/>
                    <a:pt x="166842" y="302451"/>
                  </a:cubicBezTo>
                  <a:close/>
                  <a:moveTo>
                    <a:pt x="176939" y="292545"/>
                  </a:moveTo>
                  <a:lnTo>
                    <a:pt x="176939" y="292545"/>
                  </a:lnTo>
                  <a:cubicBezTo>
                    <a:pt x="176939" y="292545"/>
                    <a:pt x="176939" y="292545"/>
                    <a:pt x="176939" y="292545"/>
                  </a:cubicBezTo>
                  <a:cubicBezTo>
                    <a:pt x="177034" y="292545"/>
                    <a:pt x="177034" y="292545"/>
                    <a:pt x="176939" y="292545"/>
                  </a:cubicBezTo>
                  <a:cubicBezTo>
                    <a:pt x="177034" y="292545"/>
                    <a:pt x="176939" y="292545"/>
                    <a:pt x="176939" y="292545"/>
                  </a:cubicBezTo>
                  <a:close/>
                  <a:moveTo>
                    <a:pt x="207038" y="249302"/>
                  </a:moveTo>
                  <a:cubicBezTo>
                    <a:pt x="207038" y="249302"/>
                    <a:pt x="207038" y="249302"/>
                    <a:pt x="207038" y="249302"/>
                  </a:cubicBezTo>
                  <a:lnTo>
                    <a:pt x="207038" y="249302"/>
                  </a:lnTo>
                  <a:lnTo>
                    <a:pt x="207038" y="249302"/>
                  </a:lnTo>
                  <a:cubicBezTo>
                    <a:pt x="207229" y="249111"/>
                    <a:pt x="207419" y="248921"/>
                    <a:pt x="207609" y="248730"/>
                  </a:cubicBezTo>
                  <a:cubicBezTo>
                    <a:pt x="207609" y="248921"/>
                    <a:pt x="207705" y="249206"/>
                    <a:pt x="207800" y="249397"/>
                  </a:cubicBezTo>
                  <a:cubicBezTo>
                    <a:pt x="207609" y="249397"/>
                    <a:pt x="207324" y="249397"/>
                    <a:pt x="207038" y="249302"/>
                  </a:cubicBezTo>
                  <a:close/>
                  <a:moveTo>
                    <a:pt x="260664" y="143003"/>
                  </a:moveTo>
                  <a:cubicBezTo>
                    <a:pt x="260664" y="143003"/>
                    <a:pt x="260664" y="143003"/>
                    <a:pt x="260664" y="143003"/>
                  </a:cubicBezTo>
                  <a:lnTo>
                    <a:pt x="260664" y="143003"/>
                  </a:lnTo>
                  <a:cubicBezTo>
                    <a:pt x="260664" y="143003"/>
                    <a:pt x="260664" y="143003"/>
                    <a:pt x="260664" y="143003"/>
                  </a:cubicBezTo>
                  <a:close/>
                  <a:moveTo>
                    <a:pt x="252663" y="74613"/>
                  </a:moveTo>
                  <a:cubicBezTo>
                    <a:pt x="252567" y="74613"/>
                    <a:pt x="252567" y="74708"/>
                    <a:pt x="252567" y="74708"/>
                  </a:cubicBezTo>
                  <a:lnTo>
                    <a:pt x="252567" y="74708"/>
                  </a:lnTo>
                  <a:cubicBezTo>
                    <a:pt x="252567" y="74708"/>
                    <a:pt x="252567" y="74708"/>
                    <a:pt x="252567" y="74708"/>
                  </a:cubicBezTo>
                  <a:cubicBezTo>
                    <a:pt x="252567" y="74708"/>
                    <a:pt x="252567" y="74708"/>
                    <a:pt x="252567" y="74708"/>
                  </a:cubicBezTo>
                  <a:cubicBezTo>
                    <a:pt x="252567" y="74613"/>
                    <a:pt x="252567" y="74518"/>
                    <a:pt x="252472" y="74327"/>
                  </a:cubicBezTo>
                  <a:cubicBezTo>
                    <a:pt x="252567" y="74423"/>
                    <a:pt x="252567" y="74518"/>
                    <a:pt x="252663" y="74613"/>
                  </a:cubicBezTo>
                  <a:close/>
                  <a:moveTo>
                    <a:pt x="41017" y="102331"/>
                  </a:moveTo>
                  <a:cubicBezTo>
                    <a:pt x="41113" y="102331"/>
                    <a:pt x="41113" y="102331"/>
                    <a:pt x="41017" y="102331"/>
                  </a:cubicBezTo>
                  <a:cubicBezTo>
                    <a:pt x="41113" y="102331"/>
                    <a:pt x="41113" y="102331"/>
                    <a:pt x="41017" y="102331"/>
                  </a:cubicBezTo>
                  <a:cubicBezTo>
                    <a:pt x="41113" y="102331"/>
                    <a:pt x="41113" y="102331"/>
                    <a:pt x="41017" y="102331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993BB37-0F97-47A7-8054-BCBB1C205B25}"/>
                </a:ext>
              </a:extLst>
            </p:cNvPr>
            <p:cNvSpPr/>
            <p:nvPr/>
          </p:nvSpPr>
          <p:spPr>
            <a:xfrm>
              <a:off x="6566004" y="5033266"/>
              <a:ext cx="545570" cy="520365"/>
            </a:xfrm>
            <a:custGeom>
              <a:avLst/>
              <a:gdLst>
                <a:gd name="connsiteX0" fmla="*/ 432774 w 545570"/>
                <a:gd name="connsiteY0" fmla="*/ 495615 h 520365"/>
                <a:gd name="connsiteX1" fmla="*/ 437727 w 545570"/>
                <a:gd name="connsiteY1" fmla="*/ 490662 h 520365"/>
                <a:gd name="connsiteX2" fmla="*/ 444395 w 545570"/>
                <a:gd name="connsiteY2" fmla="*/ 483899 h 520365"/>
                <a:gd name="connsiteX3" fmla="*/ 451920 w 545570"/>
                <a:gd name="connsiteY3" fmla="*/ 473993 h 520365"/>
                <a:gd name="connsiteX4" fmla="*/ 451920 w 545570"/>
                <a:gd name="connsiteY4" fmla="*/ 473993 h 520365"/>
                <a:gd name="connsiteX5" fmla="*/ 480685 w 545570"/>
                <a:gd name="connsiteY5" fmla="*/ 425892 h 520365"/>
                <a:gd name="connsiteX6" fmla="*/ 480685 w 545570"/>
                <a:gd name="connsiteY6" fmla="*/ 425892 h 520365"/>
                <a:gd name="connsiteX7" fmla="*/ 480685 w 545570"/>
                <a:gd name="connsiteY7" fmla="*/ 425892 h 520365"/>
                <a:gd name="connsiteX8" fmla="*/ 482399 w 545570"/>
                <a:gd name="connsiteY8" fmla="*/ 422463 h 520365"/>
                <a:gd name="connsiteX9" fmla="*/ 482399 w 545570"/>
                <a:gd name="connsiteY9" fmla="*/ 422463 h 520365"/>
                <a:gd name="connsiteX10" fmla="*/ 482399 w 545570"/>
                <a:gd name="connsiteY10" fmla="*/ 422463 h 520365"/>
                <a:gd name="connsiteX11" fmla="*/ 489448 w 545570"/>
                <a:gd name="connsiteY11" fmla="*/ 399698 h 520365"/>
                <a:gd name="connsiteX12" fmla="*/ 491163 w 545570"/>
                <a:gd name="connsiteY12" fmla="*/ 394460 h 520365"/>
                <a:gd name="connsiteX13" fmla="*/ 493258 w 545570"/>
                <a:gd name="connsiteY13" fmla="*/ 389411 h 520365"/>
                <a:gd name="connsiteX14" fmla="*/ 493258 w 545570"/>
                <a:gd name="connsiteY14" fmla="*/ 389411 h 520365"/>
                <a:gd name="connsiteX15" fmla="*/ 493258 w 545570"/>
                <a:gd name="connsiteY15" fmla="*/ 389411 h 520365"/>
                <a:gd name="connsiteX16" fmla="*/ 495258 w 545570"/>
                <a:gd name="connsiteY16" fmla="*/ 380934 h 520365"/>
                <a:gd name="connsiteX17" fmla="*/ 495258 w 545570"/>
                <a:gd name="connsiteY17" fmla="*/ 380934 h 520365"/>
                <a:gd name="connsiteX18" fmla="*/ 495925 w 545570"/>
                <a:gd name="connsiteY18" fmla="*/ 379219 h 520365"/>
                <a:gd name="connsiteX19" fmla="*/ 498592 w 545570"/>
                <a:gd name="connsiteY19" fmla="*/ 357693 h 520365"/>
                <a:gd name="connsiteX20" fmla="*/ 501640 w 545570"/>
                <a:gd name="connsiteY20" fmla="*/ 348072 h 520365"/>
                <a:gd name="connsiteX21" fmla="*/ 501545 w 545570"/>
                <a:gd name="connsiteY21" fmla="*/ 338071 h 520365"/>
                <a:gd name="connsiteX22" fmla="*/ 502307 w 545570"/>
                <a:gd name="connsiteY22" fmla="*/ 331023 h 520365"/>
                <a:gd name="connsiteX23" fmla="*/ 502307 w 545570"/>
                <a:gd name="connsiteY23" fmla="*/ 331023 h 520365"/>
                <a:gd name="connsiteX24" fmla="*/ 505450 w 545570"/>
                <a:gd name="connsiteY24" fmla="*/ 318260 h 520365"/>
                <a:gd name="connsiteX25" fmla="*/ 507355 w 545570"/>
                <a:gd name="connsiteY25" fmla="*/ 305972 h 520365"/>
                <a:gd name="connsiteX26" fmla="*/ 507355 w 545570"/>
                <a:gd name="connsiteY26" fmla="*/ 305972 h 520365"/>
                <a:gd name="connsiteX27" fmla="*/ 508403 w 545570"/>
                <a:gd name="connsiteY27" fmla="*/ 294637 h 520365"/>
                <a:gd name="connsiteX28" fmla="*/ 511451 w 545570"/>
                <a:gd name="connsiteY28" fmla="*/ 274540 h 520365"/>
                <a:gd name="connsiteX29" fmla="*/ 513356 w 545570"/>
                <a:gd name="connsiteY29" fmla="*/ 256442 h 520365"/>
                <a:gd name="connsiteX30" fmla="*/ 514880 w 545570"/>
                <a:gd name="connsiteY30" fmla="*/ 251299 h 520365"/>
                <a:gd name="connsiteX31" fmla="*/ 514880 w 545570"/>
                <a:gd name="connsiteY31" fmla="*/ 251299 h 520365"/>
                <a:gd name="connsiteX32" fmla="*/ 514880 w 545570"/>
                <a:gd name="connsiteY32" fmla="*/ 251299 h 520365"/>
                <a:gd name="connsiteX33" fmla="*/ 519071 w 545570"/>
                <a:gd name="connsiteY33" fmla="*/ 234630 h 520365"/>
                <a:gd name="connsiteX34" fmla="*/ 519071 w 545570"/>
                <a:gd name="connsiteY34" fmla="*/ 234630 h 520365"/>
                <a:gd name="connsiteX35" fmla="*/ 521547 w 545570"/>
                <a:gd name="connsiteY35" fmla="*/ 228058 h 520365"/>
                <a:gd name="connsiteX36" fmla="*/ 524595 w 545570"/>
                <a:gd name="connsiteY36" fmla="*/ 214628 h 520365"/>
                <a:gd name="connsiteX37" fmla="*/ 524595 w 545570"/>
                <a:gd name="connsiteY37" fmla="*/ 214628 h 520365"/>
                <a:gd name="connsiteX38" fmla="*/ 531834 w 545570"/>
                <a:gd name="connsiteY38" fmla="*/ 195006 h 520365"/>
                <a:gd name="connsiteX39" fmla="*/ 537073 w 545570"/>
                <a:gd name="connsiteY39" fmla="*/ 176528 h 520365"/>
                <a:gd name="connsiteX40" fmla="*/ 537073 w 545570"/>
                <a:gd name="connsiteY40" fmla="*/ 176528 h 520365"/>
                <a:gd name="connsiteX41" fmla="*/ 538311 w 545570"/>
                <a:gd name="connsiteY41" fmla="*/ 171575 h 520365"/>
                <a:gd name="connsiteX42" fmla="*/ 538311 w 545570"/>
                <a:gd name="connsiteY42" fmla="*/ 171575 h 520365"/>
                <a:gd name="connsiteX43" fmla="*/ 541836 w 545570"/>
                <a:gd name="connsiteY43" fmla="*/ 158525 h 520365"/>
                <a:gd name="connsiteX44" fmla="*/ 543645 w 545570"/>
                <a:gd name="connsiteY44" fmla="*/ 146810 h 520365"/>
                <a:gd name="connsiteX45" fmla="*/ 542979 w 545570"/>
                <a:gd name="connsiteY45" fmla="*/ 135284 h 520365"/>
                <a:gd name="connsiteX46" fmla="*/ 542979 w 545570"/>
                <a:gd name="connsiteY46" fmla="*/ 135284 h 520365"/>
                <a:gd name="connsiteX47" fmla="*/ 543550 w 545570"/>
                <a:gd name="connsiteY47" fmla="*/ 133379 h 520365"/>
                <a:gd name="connsiteX48" fmla="*/ 543550 w 545570"/>
                <a:gd name="connsiteY48" fmla="*/ 133379 h 520365"/>
                <a:gd name="connsiteX49" fmla="*/ 544693 w 545570"/>
                <a:gd name="connsiteY49" fmla="*/ 125473 h 520365"/>
                <a:gd name="connsiteX50" fmla="*/ 542979 w 545570"/>
                <a:gd name="connsiteY50" fmla="*/ 95755 h 520365"/>
                <a:gd name="connsiteX51" fmla="*/ 542979 w 545570"/>
                <a:gd name="connsiteY51" fmla="*/ 95755 h 520365"/>
                <a:gd name="connsiteX52" fmla="*/ 536216 w 545570"/>
                <a:gd name="connsiteY52" fmla="*/ 74801 h 520365"/>
                <a:gd name="connsiteX53" fmla="*/ 536216 w 545570"/>
                <a:gd name="connsiteY53" fmla="*/ 74801 h 520365"/>
                <a:gd name="connsiteX54" fmla="*/ 534406 w 545570"/>
                <a:gd name="connsiteY54" fmla="*/ 63561 h 520365"/>
                <a:gd name="connsiteX55" fmla="*/ 533644 w 545570"/>
                <a:gd name="connsiteY55" fmla="*/ 60608 h 520365"/>
                <a:gd name="connsiteX56" fmla="*/ 530405 w 545570"/>
                <a:gd name="connsiteY56" fmla="*/ 53941 h 520365"/>
                <a:gd name="connsiteX57" fmla="*/ 527548 w 545570"/>
                <a:gd name="connsiteY57" fmla="*/ 50512 h 520365"/>
                <a:gd name="connsiteX58" fmla="*/ 525929 w 545570"/>
                <a:gd name="connsiteY58" fmla="*/ 45368 h 520365"/>
                <a:gd name="connsiteX59" fmla="*/ 525929 w 545570"/>
                <a:gd name="connsiteY59" fmla="*/ 45368 h 520365"/>
                <a:gd name="connsiteX60" fmla="*/ 525929 w 545570"/>
                <a:gd name="connsiteY60" fmla="*/ 45368 h 520365"/>
                <a:gd name="connsiteX61" fmla="*/ 515642 w 545570"/>
                <a:gd name="connsiteY61" fmla="*/ 35367 h 520365"/>
                <a:gd name="connsiteX62" fmla="*/ 507260 w 545570"/>
                <a:gd name="connsiteY62" fmla="*/ 30319 h 520365"/>
                <a:gd name="connsiteX63" fmla="*/ 502592 w 545570"/>
                <a:gd name="connsiteY63" fmla="*/ 28223 h 520365"/>
                <a:gd name="connsiteX64" fmla="*/ 495544 w 545570"/>
                <a:gd name="connsiteY64" fmla="*/ 25461 h 520365"/>
                <a:gd name="connsiteX65" fmla="*/ 487353 w 545570"/>
                <a:gd name="connsiteY65" fmla="*/ 23461 h 520365"/>
                <a:gd name="connsiteX66" fmla="*/ 472113 w 545570"/>
                <a:gd name="connsiteY66" fmla="*/ 21460 h 520365"/>
                <a:gd name="connsiteX67" fmla="*/ 447443 w 545570"/>
                <a:gd name="connsiteY67" fmla="*/ 20032 h 520365"/>
                <a:gd name="connsiteX68" fmla="*/ 441156 w 545570"/>
                <a:gd name="connsiteY68" fmla="*/ 20603 h 520365"/>
                <a:gd name="connsiteX69" fmla="*/ 441156 w 545570"/>
                <a:gd name="connsiteY69" fmla="*/ 20603 h 520365"/>
                <a:gd name="connsiteX70" fmla="*/ 427440 w 545570"/>
                <a:gd name="connsiteY70" fmla="*/ 20032 h 520365"/>
                <a:gd name="connsiteX71" fmla="*/ 417630 w 545570"/>
                <a:gd name="connsiteY71" fmla="*/ 19651 h 520365"/>
                <a:gd name="connsiteX72" fmla="*/ 387340 w 545570"/>
                <a:gd name="connsiteY72" fmla="*/ 22794 h 520365"/>
                <a:gd name="connsiteX73" fmla="*/ 382673 w 545570"/>
                <a:gd name="connsiteY73" fmla="*/ 21080 h 520365"/>
                <a:gd name="connsiteX74" fmla="*/ 382673 w 545570"/>
                <a:gd name="connsiteY74" fmla="*/ 21080 h 520365"/>
                <a:gd name="connsiteX75" fmla="*/ 369338 w 545570"/>
                <a:gd name="connsiteY75" fmla="*/ 21270 h 520365"/>
                <a:gd name="connsiteX76" fmla="*/ 362670 w 545570"/>
                <a:gd name="connsiteY76" fmla="*/ 20984 h 520365"/>
                <a:gd name="connsiteX77" fmla="*/ 345716 w 545570"/>
                <a:gd name="connsiteY77" fmla="*/ 20794 h 520365"/>
                <a:gd name="connsiteX78" fmla="*/ 339048 w 545570"/>
                <a:gd name="connsiteY78" fmla="*/ 20603 h 520365"/>
                <a:gd name="connsiteX79" fmla="*/ 330952 w 545570"/>
                <a:gd name="connsiteY79" fmla="*/ 19556 h 520365"/>
                <a:gd name="connsiteX80" fmla="*/ 312664 w 545570"/>
                <a:gd name="connsiteY80" fmla="*/ 18032 h 520365"/>
                <a:gd name="connsiteX81" fmla="*/ 312664 w 545570"/>
                <a:gd name="connsiteY81" fmla="*/ 18032 h 520365"/>
                <a:gd name="connsiteX82" fmla="*/ 312664 w 545570"/>
                <a:gd name="connsiteY82" fmla="*/ 18032 h 520365"/>
                <a:gd name="connsiteX83" fmla="*/ 309235 w 545570"/>
                <a:gd name="connsiteY83" fmla="*/ 17650 h 520365"/>
                <a:gd name="connsiteX84" fmla="*/ 309235 w 545570"/>
                <a:gd name="connsiteY84" fmla="*/ 17650 h 520365"/>
                <a:gd name="connsiteX85" fmla="*/ 297710 w 545570"/>
                <a:gd name="connsiteY85" fmla="*/ 16126 h 520365"/>
                <a:gd name="connsiteX86" fmla="*/ 292662 w 545570"/>
                <a:gd name="connsiteY86" fmla="*/ 14412 h 520365"/>
                <a:gd name="connsiteX87" fmla="*/ 292662 w 545570"/>
                <a:gd name="connsiteY87" fmla="*/ 14412 h 520365"/>
                <a:gd name="connsiteX88" fmla="*/ 284280 w 545570"/>
                <a:gd name="connsiteY88" fmla="*/ 12602 h 520365"/>
                <a:gd name="connsiteX89" fmla="*/ 274659 w 545570"/>
                <a:gd name="connsiteY89" fmla="*/ 12221 h 520365"/>
                <a:gd name="connsiteX90" fmla="*/ 247799 w 545570"/>
                <a:gd name="connsiteY90" fmla="*/ 6030 h 520365"/>
                <a:gd name="connsiteX91" fmla="*/ 229701 w 545570"/>
                <a:gd name="connsiteY91" fmla="*/ 3744 h 520365"/>
                <a:gd name="connsiteX92" fmla="*/ 221319 w 545570"/>
                <a:gd name="connsiteY92" fmla="*/ 2506 h 520365"/>
                <a:gd name="connsiteX93" fmla="*/ 196364 w 545570"/>
                <a:gd name="connsiteY93" fmla="*/ 601 h 520365"/>
                <a:gd name="connsiteX94" fmla="*/ 189506 w 545570"/>
                <a:gd name="connsiteY94" fmla="*/ 791 h 520365"/>
                <a:gd name="connsiteX95" fmla="*/ 169503 w 545570"/>
                <a:gd name="connsiteY95" fmla="*/ 1077 h 520365"/>
                <a:gd name="connsiteX96" fmla="*/ 151311 w 545570"/>
                <a:gd name="connsiteY96" fmla="*/ 2601 h 520365"/>
                <a:gd name="connsiteX97" fmla="*/ 146453 w 545570"/>
                <a:gd name="connsiteY97" fmla="*/ 3458 h 520365"/>
                <a:gd name="connsiteX98" fmla="*/ 137309 w 545570"/>
                <a:gd name="connsiteY98" fmla="*/ 5554 h 520365"/>
                <a:gd name="connsiteX99" fmla="*/ 136452 w 545570"/>
                <a:gd name="connsiteY99" fmla="*/ 6983 h 520365"/>
                <a:gd name="connsiteX100" fmla="*/ 136452 w 545570"/>
                <a:gd name="connsiteY100" fmla="*/ 6983 h 520365"/>
                <a:gd name="connsiteX101" fmla="*/ 136452 w 545570"/>
                <a:gd name="connsiteY101" fmla="*/ 6983 h 520365"/>
                <a:gd name="connsiteX102" fmla="*/ 117878 w 545570"/>
                <a:gd name="connsiteY102" fmla="*/ 8697 h 520365"/>
                <a:gd name="connsiteX103" fmla="*/ 102923 w 545570"/>
                <a:gd name="connsiteY103" fmla="*/ 13459 h 520365"/>
                <a:gd name="connsiteX104" fmla="*/ 103114 w 545570"/>
                <a:gd name="connsiteY104" fmla="*/ 14412 h 520365"/>
                <a:gd name="connsiteX105" fmla="*/ 102923 w 545570"/>
                <a:gd name="connsiteY105" fmla="*/ 14317 h 520365"/>
                <a:gd name="connsiteX106" fmla="*/ 102923 w 545570"/>
                <a:gd name="connsiteY106" fmla="*/ 13364 h 520365"/>
                <a:gd name="connsiteX107" fmla="*/ 92922 w 545570"/>
                <a:gd name="connsiteY107" fmla="*/ 16984 h 520365"/>
                <a:gd name="connsiteX108" fmla="*/ 87969 w 545570"/>
                <a:gd name="connsiteY108" fmla="*/ 18793 h 520365"/>
                <a:gd name="connsiteX109" fmla="*/ 87969 w 545570"/>
                <a:gd name="connsiteY109" fmla="*/ 18793 h 520365"/>
                <a:gd name="connsiteX110" fmla="*/ 87969 w 545570"/>
                <a:gd name="connsiteY110" fmla="*/ 18793 h 520365"/>
                <a:gd name="connsiteX111" fmla="*/ 81302 w 545570"/>
                <a:gd name="connsiteY111" fmla="*/ 21842 h 520365"/>
                <a:gd name="connsiteX112" fmla="*/ 81302 w 545570"/>
                <a:gd name="connsiteY112" fmla="*/ 21842 h 520365"/>
                <a:gd name="connsiteX113" fmla="*/ 81302 w 545570"/>
                <a:gd name="connsiteY113" fmla="*/ 21842 h 520365"/>
                <a:gd name="connsiteX114" fmla="*/ 78444 w 545570"/>
                <a:gd name="connsiteY114" fmla="*/ 22699 h 520365"/>
                <a:gd name="connsiteX115" fmla="*/ 68062 w 545570"/>
                <a:gd name="connsiteY115" fmla="*/ 28223 h 520365"/>
                <a:gd name="connsiteX116" fmla="*/ 68062 w 545570"/>
                <a:gd name="connsiteY116" fmla="*/ 28223 h 520365"/>
                <a:gd name="connsiteX117" fmla="*/ 68062 w 545570"/>
                <a:gd name="connsiteY117" fmla="*/ 28223 h 520365"/>
                <a:gd name="connsiteX118" fmla="*/ 61395 w 545570"/>
                <a:gd name="connsiteY118" fmla="*/ 31843 h 520365"/>
                <a:gd name="connsiteX119" fmla="*/ 41392 w 545570"/>
                <a:gd name="connsiteY119" fmla="*/ 45559 h 520365"/>
                <a:gd name="connsiteX120" fmla="*/ 34439 w 545570"/>
                <a:gd name="connsiteY120" fmla="*/ 51845 h 520365"/>
                <a:gd name="connsiteX121" fmla="*/ 27771 w 545570"/>
                <a:gd name="connsiteY121" fmla="*/ 58322 h 520365"/>
                <a:gd name="connsiteX122" fmla="*/ 27771 w 545570"/>
                <a:gd name="connsiteY122" fmla="*/ 58322 h 520365"/>
                <a:gd name="connsiteX123" fmla="*/ 13198 w 545570"/>
                <a:gd name="connsiteY123" fmla="*/ 77087 h 520365"/>
                <a:gd name="connsiteX124" fmla="*/ 6435 w 545570"/>
                <a:gd name="connsiteY124" fmla="*/ 90421 h 520365"/>
                <a:gd name="connsiteX125" fmla="*/ 1101 w 545570"/>
                <a:gd name="connsiteY125" fmla="*/ 111662 h 520365"/>
                <a:gd name="connsiteX126" fmla="*/ 720 w 545570"/>
                <a:gd name="connsiteY126" fmla="*/ 118616 h 520365"/>
                <a:gd name="connsiteX127" fmla="*/ 530 w 545570"/>
                <a:gd name="connsiteY127" fmla="*/ 124807 h 520365"/>
                <a:gd name="connsiteX128" fmla="*/ 1673 w 545570"/>
                <a:gd name="connsiteY128" fmla="*/ 140714 h 520365"/>
                <a:gd name="connsiteX129" fmla="*/ 1673 w 545570"/>
                <a:gd name="connsiteY129" fmla="*/ 140714 h 520365"/>
                <a:gd name="connsiteX130" fmla="*/ 2816 w 545570"/>
                <a:gd name="connsiteY130" fmla="*/ 146524 h 520365"/>
                <a:gd name="connsiteX131" fmla="*/ 4816 w 545570"/>
                <a:gd name="connsiteY131" fmla="*/ 154620 h 520365"/>
                <a:gd name="connsiteX132" fmla="*/ 7007 w 545570"/>
                <a:gd name="connsiteY132" fmla="*/ 161478 h 520365"/>
                <a:gd name="connsiteX133" fmla="*/ 7007 w 545570"/>
                <a:gd name="connsiteY133" fmla="*/ 161478 h 520365"/>
                <a:gd name="connsiteX134" fmla="*/ 11007 w 545570"/>
                <a:gd name="connsiteY134" fmla="*/ 171479 h 520365"/>
                <a:gd name="connsiteX135" fmla="*/ 13674 w 545570"/>
                <a:gd name="connsiteY135" fmla="*/ 178051 h 520365"/>
                <a:gd name="connsiteX136" fmla="*/ 17389 w 545570"/>
                <a:gd name="connsiteY136" fmla="*/ 184910 h 520365"/>
                <a:gd name="connsiteX137" fmla="*/ 20913 w 545570"/>
                <a:gd name="connsiteY137" fmla="*/ 191577 h 520365"/>
                <a:gd name="connsiteX138" fmla="*/ 20913 w 545570"/>
                <a:gd name="connsiteY138" fmla="*/ 191577 h 520365"/>
                <a:gd name="connsiteX139" fmla="*/ 43868 w 545570"/>
                <a:gd name="connsiteY139" fmla="*/ 225105 h 520365"/>
                <a:gd name="connsiteX140" fmla="*/ 49393 w 545570"/>
                <a:gd name="connsiteY140" fmla="*/ 233011 h 520365"/>
                <a:gd name="connsiteX141" fmla="*/ 59108 w 545570"/>
                <a:gd name="connsiteY141" fmla="*/ 243012 h 520365"/>
                <a:gd name="connsiteX142" fmla="*/ 69110 w 545570"/>
                <a:gd name="connsiteY142" fmla="*/ 253204 h 520365"/>
                <a:gd name="connsiteX143" fmla="*/ 80825 w 545570"/>
                <a:gd name="connsiteY143" fmla="*/ 264729 h 520365"/>
                <a:gd name="connsiteX144" fmla="*/ 97304 w 545570"/>
                <a:gd name="connsiteY144" fmla="*/ 278826 h 520365"/>
                <a:gd name="connsiteX145" fmla="*/ 97304 w 545570"/>
                <a:gd name="connsiteY145" fmla="*/ 278826 h 520365"/>
                <a:gd name="connsiteX146" fmla="*/ 110734 w 545570"/>
                <a:gd name="connsiteY146" fmla="*/ 291495 h 520365"/>
                <a:gd name="connsiteX147" fmla="*/ 151882 w 545570"/>
                <a:gd name="connsiteY147" fmla="*/ 330166 h 520365"/>
                <a:gd name="connsiteX148" fmla="*/ 158930 w 545570"/>
                <a:gd name="connsiteY148" fmla="*/ 339691 h 520365"/>
                <a:gd name="connsiteX149" fmla="*/ 158930 w 545570"/>
                <a:gd name="connsiteY149" fmla="*/ 339691 h 520365"/>
                <a:gd name="connsiteX150" fmla="*/ 158930 w 545570"/>
                <a:gd name="connsiteY150" fmla="*/ 339691 h 520365"/>
                <a:gd name="connsiteX151" fmla="*/ 175599 w 545570"/>
                <a:gd name="connsiteY151" fmla="*/ 359693 h 520365"/>
                <a:gd name="connsiteX152" fmla="*/ 185410 w 545570"/>
                <a:gd name="connsiteY152" fmla="*/ 373123 h 520365"/>
                <a:gd name="connsiteX153" fmla="*/ 214747 w 545570"/>
                <a:gd name="connsiteY153" fmla="*/ 413700 h 520365"/>
                <a:gd name="connsiteX154" fmla="*/ 220367 w 545570"/>
                <a:gd name="connsiteY154" fmla="*/ 421510 h 520365"/>
                <a:gd name="connsiteX155" fmla="*/ 220367 w 545570"/>
                <a:gd name="connsiteY155" fmla="*/ 421510 h 520365"/>
                <a:gd name="connsiteX156" fmla="*/ 220367 w 545570"/>
                <a:gd name="connsiteY156" fmla="*/ 421510 h 520365"/>
                <a:gd name="connsiteX157" fmla="*/ 225034 w 545570"/>
                <a:gd name="connsiteY157" fmla="*/ 426749 h 520365"/>
                <a:gd name="connsiteX158" fmla="*/ 227701 w 545570"/>
                <a:gd name="connsiteY158" fmla="*/ 430083 h 520365"/>
                <a:gd name="connsiteX159" fmla="*/ 227701 w 545570"/>
                <a:gd name="connsiteY159" fmla="*/ 430083 h 520365"/>
                <a:gd name="connsiteX160" fmla="*/ 241703 w 545570"/>
                <a:gd name="connsiteY160" fmla="*/ 446561 h 520365"/>
                <a:gd name="connsiteX161" fmla="*/ 243513 w 545570"/>
                <a:gd name="connsiteY161" fmla="*/ 448371 h 520365"/>
                <a:gd name="connsiteX162" fmla="*/ 243513 w 545570"/>
                <a:gd name="connsiteY162" fmla="*/ 448371 h 520365"/>
                <a:gd name="connsiteX163" fmla="*/ 244560 w 545570"/>
                <a:gd name="connsiteY163" fmla="*/ 450371 h 520365"/>
                <a:gd name="connsiteX164" fmla="*/ 244560 w 545570"/>
                <a:gd name="connsiteY164" fmla="*/ 450371 h 520365"/>
                <a:gd name="connsiteX165" fmla="*/ 244560 w 545570"/>
                <a:gd name="connsiteY165" fmla="*/ 450371 h 520365"/>
                <a:gd name="connsiteX166" fmla="*/ 243227 w 545570"/>
                <a:gd name="connsiteY166" fmla="*/ 451800 h 520365"/>
                <a:gd name="connsiteX167" fmla="*/ 259800 w 545570"/>
                <a:gd name="connsiteY167" fmla="*/ 468469 h 520365"/>
                <a:gd name="connsiteX168" fmla="*/ 261229 w 545570"/>
                <a:gd name="connsiteY168" fmla="*/ 467135 h 520365"/>
                <a:gd name="connsiteX169" fmla="*/ 261229 w 545570"/>
                <a:gd name="connsiteY169" fmla="*/ 467135 h 520365"/>
                <a:gd name="connsiteX170" fmla="*/ 261229 w 545570"/>
                <a:gd name="connsiteY170" fmla="*/ 467135 h 520365"/>
                <a:gd name="connsiteX171" fmla="*/ 264944 w 545570"/>
                <a:gd name="connsiteY171" fmla="*/ 469802 h 520365"/>
                <a:gd name="connsiteX172" fmla="*/ 264944 w 545570"/>
                <a:gd name="connsiteY172" fmla="*/ 469802 h 520365"/>
                <a:gd name="connsiteX173" fmla="*/ 264944 w 545570"/>
                <a:gd name="connsiteY173" fmla="*/ 469802 h 520365"/>
                <a:gd name="connsiteX174" fmla="*/ 292757 w 545570"/>
                <a:gd name="connsiteY174" fmla="*/ 492472 h 520365"/>
                <a:gd name="connsiteX175" fmla="*/ 318093 w 545570"/>
                <a:gd name="connsiteY175" fmla="*/ 507616 h 520365"/>
                <a:gd name="connsiteX176" fmla="*/ 318093 w 545570"/>
                <a:gd name="connsiteY176" fmla="*/ 507616 h 520365"/>
                <a:gd name="connsiteX177" fmla="*/ 322761 w 545570"/>
                <a:gd name="connsiteY177" fmla="*/ 508855 h 520365"/>
                <a:gd name="connsiteX178" fmla="*/ 322761 w 545570"/>
                <a:gd name="connsiteY178" fmla="*/ 508855 h 520365"/>
                <a:gd name="connsiteX179" fmla="*/ 341430 w 545570"/>
                <a:gd name="connsiteY179" fmla="*/ 516665 h 520365"/>
                <a:gd name="connsiteX180" fmla="*/ 341430 w 545570"/>
                <a:gd name="connsiteY180" fmla="*/ 516665 h 520365"/>
                <a:gd name="connsiteX181" fmla="*/ 341430 w 545570"/>
                <a:gd name="connsiteY181" fmla="*/ 516665 h 520365"/>
                <a:gd name="connsiteX182" fmla="*/ 364194 w 545570"/>
                <a:gd name="connsiteY182" fmla="*/ 519999 h 520365"/>
                <a:gd name="connsiteX183" fmla="*/ 404485 w 545570"/>
                <a:gd name="connsiteY183" fmla="*/ 513998 h 520365"/>
                <a:gd name="connsiteX184" fmla="*/ 414486 w 545570"/>
                <a:gd name="connsiteY184" fmla="*/ 507521 h 520365"/>
                <a:gd name="connsiteX185" fmla="*/ 421058 w 545570"/>
                <a:gd name="connsiteY185" fmla="*/ 504569 h 520365"/>
                <a:gd name="connsiteX186" fmla="*/ 421058 w 545570"/>
                <a:gd name="connsiteY186" fmla="*/ 504569 h 520365"/>
                <a:gd name="connsiteX187" fmla="*/ 432774 w 545570"/>
                <a:gd name="connsiteY187" fmla="*/ 495615 h 520365"/>
                <a:gd name="connsiteX188" fmla="*/ 9674 w 545570"/>
                <a:gd name="connsiteY188" fmla="*/ 110043 h 520365"/>
                <a:gd name="connsiteX189" fmla="*/ 9674 w 545570"/>
                <a:gd name="connsiteY189" fmla="*/ 110043 h 520365"/>
                <a:gd name="connsiteX190" fmla="*/ 9674 w 545570"/>
                <a:gd name="connsiteY190" fmla="*/ 110043 h 520365"/>
                <a:gd name="connsiteX191" fmla="*/ 9674 w 545570"/>
                <a:gd name="connsiteY191" fmla="*/ 110043 h 520365"/>
                <a:gd name="connsiteX192" fmla="*/ 9674 w 545570"/>
                <a:gd name="connsiteY192" fmla="*/ 110043 h 520365"/>
                <a:gd name="connsiteX193" fmla="*/ 9769 w 545570"/>
                <a:gd name="connsiteY193" fmla="*/ 110138 h 520365"/>
                <a:gd name="connsiteX194" fmla="*/ 9483 w 545570"/>
                <a:gd name="connsiteY194" fmla="*/ 110234 h 520365"/>
                <a:gd name="connsiteX195" fmla="*/ 9674 w 545570"/>
                <a:gd name="connsiteY195" fmla="*/ 110043 h 520365"/>
                <a:gd name="connsiteX196" fmla="*/ 41487 w 545570"/>
                <a:gd name="connsiteY196" fmla="*/ 71847 h 520365"/>
                <a:gd name="connsiteX197" fmla="*/ 42059 w 545570"/>
                <a:gd name="connsiteY197" fmla="*/ 72420 h 520365"/>
                <a:gd name="connsiteX198" fmla="*/ 39582 w 545570"/>
                <a:gd name="connsiteY198" fmla="*/ 73276 h 520365"/>
                <a:gd name="connsiteX199" fmla="*/ 41487 w 545570"/>
                <a:gd name="connsiteY199" fmla="*/ 71847 h 520365"/>
                <a:gd name="connsiteX200" fmla="*/ 43202 w 545570"/>
                <a:gd name="connsiteY200" fmla="*/ 73467 h 520365"/>
                <a:gd name="connsiteX201" fmla="*/ 43202 w 545570"/>
                <a:gd name="connsiteY201" fmla="*/ 73467 h 520365"/>
                <a:gd name="connsiteX202" fmla="*/ 43202 w 545570"/>
                <a:gd name="connsiteY202" fmla="*/ 73467 h 520365"/>
                <a:gd name="connsiteX203" fmla="*/ 43202 w 545570"/>
                <a:gd name="connsiteY203" fmla="*/ 73467 h 520365"/>
                <a:gd name="connsiteX204" fmla="*/ 43202 w 545570"/>
                <a:gd name="connsiteY204" fmla="*/ 73467 h 520365"/>
                <a:gd name="connsiteX205" fmla="*/ 43202 w 545570"/>
                <a:gd name="connsiteY205" fmla="*/ 73467 h 520365"/>
                <a:gd name="connsiteX206" fmla="*/ 221224 w 545570"/>
                <a:gd name="connsiteY206" fmla="*/ 92326 h 520365"/>
                <a:gd name="connsiteX207" fmla="*/ 221224 w 545570"/>
                <a:gd name="connsiteY207" fmla="*/ 92326 h 520365"/>
                <a:gd name="connsiteX208" fmla="*/ 221224 w 545570"/>
                <a:gd name="connsiteY208" fmla="*/ 92326 h 520365"/>
                <a:gd name="connsiteX209" fmla="*/ 221224 w 545570"/>
                <a:gd name="connsiteY209" fmla="*/ 92326 h 520365"/>
                <a:gd name="connsiteX210" fmla="*/ 221224 w 545570"/>
                <a:gd name="connsiteY210" fmla="*/ 92326 h 520365"/>
                <a:gd name="connsiteX211" fmla="*/ 221224 w 545570"/>
                <a:gd name="connsiteY211" fmla="*/ 92326 h 520365"/>
                <a:gd name="connsiteX212" fmla="*/ 221224 w 545570"/>
                <a:gd name="connsiteY212" fmla="*/ 92326 h 520365"/>
                <a:gd name="connsiteX213" fmla="*/ 466969 w 545570"/>
                <a:gd name="connsiteY213" fmla="*/ 276159 h 520365"/>
                <a:gd name="connsiteX214" fmla="*/ 466779 w 545570"/>
                <a:gd name="connsiteY214" fmla="*/ 275873 h 520365"/>
                <a:gd name="connsiteX215" fmla="*/ 467064 w 545570"/>
                <a:gd name="connsiteY215" fmla="*/ 275969 h 520365"/>
                <a:gd name="connsiteX216" fmla="*/ 466969 w 545570"/>
                <a:gd name="connsiteY216" fmla="*/ 276159 h 520365"/>
                <a:gd name="connsiteX217" fmla="*/ 432870 w 545570"/>
                <a:gd name="connsiteY217" fmla="*/ 64514 h 520365"/>
                <a:gd name="connsiteX218" fmla="*/ 433060 w 545570"/>
                <a:gd name="connsiteY218" fmla="*/ 64990 h 520365"/>
                <a:gd name="connsiteX219" fmla="*/ 432679 w 545570"/>
                <a:gd name="connsiteY219" fmla="*/ 64799 h 520365"/>
                <a:gd name="connsiteX220" fmla="*/ 432679 w 545570"/>
                <a:gd name="connsiteY220" fmla="*/ 64799 h 520365"/>
                <a:gd name="connsiteX221" fmla="*/ 432679 w 545570"/>
                <a:gd name="connsiteY221" fmla="*/ 64799 h 520365"/>
                <a:gd name="connsiteX222" fmla="*/ 432774 w 545570"/>
                <a:gd name="connsiteY222" fmla="*/ 64799 h 520365"/>
                <a:gd name="connsiteX223" fmla="*/ 432870 w 545570"/>
                <a:gd name="connsiteY223" fmla="*/ 64514 h 520365"/>
                <a:gd name="connsiteX224" fmla="*/ 218747 w 545570"/>
                <a:gd name="connsiteY224" fmla="*/ 98041 h 520365"/>
                <a:gd name="connsiteX225" fmla="*/ 218747 w 545570"/>
                <a:gd name="connsiteY225" fmla="*/ 98041 h 520365"/>
                <a:gd name="connsiteX226" fmla="*/ 217890 w 545570"/>
                <a:gd name="connsiteY226" fmla="*/ 98994 h 520365"/>
                <a:gd name="connsiteX227" fmla="*/ 217890 w 545570"/>
                <a:gd name="connsiteY227" fmla="*/ 99089 h 520365"/>
                <a:gd name="connsiteX228" fmla="*/ 217890 w 545570"/>
                <a:gd name="connsiteY228" fmla="*/ 99089 h 520365"/>
                <a:gd name="connsiteX229" fmla="*/ 217890 w 545570"/>
                <a:gd name="connsiteY229" fmla="*/ 98994 h 520365"/>
                <a:gd name="connsiteX230" fmla="*/ 217795 w 545570"/>
                <a:gd name="connsiteY230" fmla="*/ 98899 h 520365"/>
                <a:gd name="connsiteX231" fmla="*/ 218747 w 545570"/>
                <a:gd name="connsiteY231" fmla="*/ 98041 h 520365"/>
                <a:gd name="connsiteX232" fmla="*/ 462016 w 545570"/>
                <a:gd name="connsiteY232" fmla="*/ 158621 h 520365"/>
                <a:gd name="connsiteX233" fmla="*/ 461825 w 545570"/>
                <a:gd name="connsiteY233" fmla="*/ 159097 h 520365"/>
                <a:gd name="connsiteX234" fmla="*/ 461254 w 545570"/>
                <a:gd name="connsiteY234" fmla="*/ 159287 h 520365"/>
                <a:gd name="connsiteX235" fmla="*/ 462016 w 545570"/>
                <a:gd name="connsiteY235" fmla="*/ 158621 h 520365"/>
                <a:gd name="connsiteX236" fmla="*/ 435917 w 545570"/>
                <a:gd name="connsiteY236" fmla="*/ 91279 h 520365"/>
                <a:gd name="connsiteX237" fmla="*/ 435917 w 545570"/>
                <a:gd name="connsiteY237" fmla="*/ 91279 h 520365"/>
                <a:gd name="connsiteX238" fmla="*/ 436013 w 545570"/>
                <a:gd name="connsiteY238" fmla="*/ 91470 h 520365"/>
                <a:gd name="connsiteX239" fmla="*/ 435822 w 545570"/>
                <a:gd name="connsiteY239" fmla="*/ 91470 h 520365"/>
                <a:gd name="connsiteX240" fmla="*/ 435917 w 545570"/>
                <a:gd name="connsiteY240" fmla="*/ 91279 h 520365"/>
                <a:gd name="connsiteX241" fmla="*/ 435917 w 545570"/>
                <a:gd name="connsiteY241" fmla="*/ 91279 h 520365"/>
                <a:gd name="connsiteX242" fmla="*/ 435917 w 545570"/>
                <a:gd name="connsiteY242" fmla="*/ 91279 h 520365"/>
                <a:gd name="connsiteX243" fmla="*/ 475827 w 545570"/>
                <a:gd name="connsiteY243" fmla="*/ 104804 h 520365"/>
                <a:gd name="connsiteX244" fmla="*/ 475827 w 545570"/>
                <a:gd name="connsiteY244" fmla="*/ 104804 h 520365"/>
                <a:gd name="connsiteX245" fmla="*/ 475827 w 545570"/>
                <a:gd name="connsiteY245" fmla="*/ 104804 h 520365"/>
                <a:gd name="connsiteX246" fmla="*/ 475827 w 545570"/>
                <a:gd name="connsiteY246" fmla="*/ 104804 h 520365"/>
                <a:gd name="connsiteX247" fmla="*/ 475827 w 545570"/>
                <a:gd name="connsiteY247" fmla="*/ 104804 h 520365"/>
                <a:gd name="connsiteX248" fmla="*/ 475827 w 545570"/>
                <a:gd name="connsiteY248" fmla="*/ 104804 h 520365"/>
                <a:gd name="connsiteX249" fmla="*/ 272469 w 545570"/>
                <a:gd name="connsiteY249" fmla="*/ 207484 h 520365"/>
                <a:gd name="connsiteX250" fmla="*/ 272469 w 545570"/>
                <a:gd name="connsiteY250" fmla="*/ 207293 h 520365"/>
                <a:gd name="connsiteX251" fmla="*/ 272564 w 545570"/>
                <a:gd name="connsiteY251" fmla="*/ 207198 h 520365"/>
                <a:gd name="connsiteX252" fmla="*/ 272469 w 545570"/>
                <a:gd name="connsiteY252" fmla="*/ 207484 h 520365"/>
                <a:gd name="connsiteX253" fmla="*/ 272469 w 545570"/>
                <a:gd name="connsiteY253" fmla="*/ 207484 h 520365"/>
                <a:gd name="connsiteX254" fmla="*/ 474113 w 545570"/>
                <a:gd name="connsiteY254" fmla="*/ 119759 h 520365"/>
                <a:gd name="connsiteX255" fmla="*/ 473827 w 545570"/>
                <a:gd name="connsiteY255" fmla="*/ 120330 h 520365"/>
                <a:gd name="connsiteX256" fmla="*/ 473637 w 545570"/>
                <a:gd name="connsiteY256" fmla="*/ 119759 h 520365"/>
                <a:gd name="connsiteX257" fmla="*/ 474113 w 545570"/>
                <a:gd name="connsiteY257" fmla="*/ 119759 h 520365"/>
                <a:gd name="connsiteX258" fmla="*/ 408105 w 545570"/>
                <a:gd name="connsiteY258" fmla="*/ 401604 h 520365"/>
                <a:gd name="connsiteX259" fmla="*/ 408105 w 545570"/>
                <a:gd name="connsiteY259" fmla="*/ 401604 h 520365"/>
                <a:gd name="connsiteX260" fmla="*/ 408105 w 545570"/>
                <a:gd name="connsiteY260" fmla="*/ 401604 h 520365"/>
                <a:gd name="connsiteX261" fmla="*/ 408105 w 545570"/>
                <a:gd name="connsiteY261" fmla="*/ 401604 h 520365"/>
                <a:gd name="connsiteX262" fmla="*/ 373814 w 545570"/>
                <a:gd name="connsiteY262" fmla="*/ 361027 h 520365"/>
                <a:gd name="connsiteX263" fmla="*/ 373814 w 545570"/>
                <a:gd name="connsiteY263" fmla="*/ 361027 h 520365"/>
                <a:gd name="connsiteX264" fmla="*/ 374196 w 545570"/>
                <a:gd name="connsiteY264" fmla="*/ 361027 h 520365"/>
                <a:gd name="connsiteX265" fmla="*/ 373814 w 545570"/>
                <a:gd name="connsiteY265" fmla="*/ 361027 h 520365"/>
                <a:gd name="connsiteX266" fmla="*/ 406771 w 545570"/>
                <a:gd name="connsiteY266" fmla="*/ 359217 h 520365"/>
                <a:gd name="connsiteX267" fmla="*/ 406866 w 545570"/>
                <a:gd name="connsiteY267" fmla="*/ 359217 h 520365"/>
                <a:gd name="connsiteX268" fmla="*/ 406771 w 545570"/>
                <a:gd name="connsiteY268" fmla="*/ 359217 h 520365"/>
                <a:gd name="connsiteX269" fmla="*/ 406771 w 545570"/>
                <a:gd name="connsiteY269" fmla="*/ 359217 h 520365"/>
                <a:gd name="connsiteX270" fmla="*/ 410105 w 545570"/>
                <a:gd name="connsiteY270" fmla="*/ 339310 h 520365"/>
                <a:gd name="connsiteX271" fmla="*/ 409914 w 545570"/>
                <a:gd name="connsiteY271" fmla="*/ 339500 h 520365"/>
                <a:gd name="connsiteX272" fmla="*/ 410105 w 545570"/>
                <a:gd name="connsiteY272" fmla="*/ 339310 h 520365"/>
                <a:gd name="connsiteX273" fmla="*/ 410105 w 545570"/>
                <a:gd name="connsiteY273" fmla="*/ 339310 h 520365"/>
                <a:gd name="connsiteX274" fmla="*/ 408486 w 545570"/>
                <a:gd name="connsiteY274" fmla="*/ 337595 h 520365"/>
                <a:gd name="connsiteX275" fmla="*/ 408486 w 545570"/>
                <a:gd name="connsiteY275" fmla="*/ 337595 h 520365"/>
                <a:gd name="connsiteX276" fmla="*/ 408581 w 545570"/>
                <a:gd name="connsiteY276" fmla="*/ 337595 h 520365"/>
                <a:gd name="connsiteX277" fmla="*/ 408486 w 545570"/>
                <a:gd name="connsiteY277" fmla="*/ 337595 h 520365"/>
                <a:gd name="connsiteX278" fmla="*/ 380387 w 545570"/>
                <a:gd name="connsiteY278" fmla="*/ 358931 h 520365"/>
                <a:gd name="connsiteX279" fmla="*/ 379815 w 545570"/>
                <a:gd name="connsiteY279" fmla="*/ 359503 h 520365"/>
                <a:gd name="connsiteX280" fmla="*/ 379625 w 545570"/>
                <a:gd name="connsiteY280" fmla="*/ 359312 h 520365"/>
                <a:gd name="connsiteX281" fmla="*/ 380387 w 545570"/>
                <a:gd name="connsiteY281" fmla="*/ 358931 h 520365"/>
                <a:gd name="connsiteX282" fmla="*/ 415153 w 545570"/>
                <a:gd name="connsiteY282" fmla="*/ 334357 h 520365"/>
                <a:gd name="connsiteX283" fmla="*/ 415153 w 545570"/>
                <a:gd name="connsiteY283" fmla="*/ 334357 h 520365"/>
                <a:gd name="connsiteX284" fmla="*/ 415153 w 545570"/>
                <a:gd name="connsiteY284" fmla="*/ 334357 h 520365"/>
                <a:gd name="connsiteX285" fmla="*/ 415153 w 545570"/>
                <a:gd name="connsiteY285" fmla="*/ 334357 h 520365"/>
                <a:gd name="connsiteX286" fmla="*/ 415153 w 545570"/>
                <a:gd name="connsiteY286" fmla="*/ 307687 h 520365"/>
                <a:gd name="connsiteX287" fmla="*/ 415153 w 545570"/>
                <a:gd name="connsiteY287" fmla="*/ 307687 h 520365"/>
                <a:gd name="connsiteX288" fmla="*/ 415248 w 545570"/>
                <a:gd name="connsiteY288" fmla="*/ 307782 h 520365"/>
                <a:gd name="connsiteX289" fmla="*/ 415153 w 545570"/>
                <a:gd name="connsiteY289" fmla="*/ 307687 h 520365"/>
                <a:gd name="connsiteX290" fmla="*/ 274088 w 545570"/>
                <a:gd name="connsiteY290" fmla="*/ 195672 h 520365"/>
                <a:gd name="connsiteX291" fmla="*/ 274183 w 545570"/>
                <a:gd name="connsiteY291" fmla="*/ 195482 h 520365"/>
                <a:gd name="connsiteX292" fmla="*/ 274278 w 545570"/>
                <a:gd name="connsiteY292" fmla="*/ 195482 h 520365"/>
                <a:gd name="connsiteX293" fmla="*/ 274088 w 545570"/>
                <a:gd name="connsiteY293" fmla="*/ 195672 h 520365"/>
                <a:gd name="connsiteX294" fmla="*/ 274088 w 545570"/>
                <a:gd name="connsiteY294" fmla="*/ 195672 h 520365"/>
                <a:gd name="connsiteX295" fmla="*/ 421344 w 545570"/>
                <a:gd name="connsiteY295" fmla="*/ 248632 h 520365"/>
                <a:gd name="connsiteX296" fmla="*/ 420678 w 545570"/>
                <a:gd name="connsiteY296" fmla="*/ 248632 h 520365"/>
                <a:gd name="connsiteX297" fmla="*/ 420678 w 545570"/>
                <a:gd name="connsiteY297" fmla="*/ 248632 h 520365"/>
                <a:gd name="connsiteX298" fmla="*/ 420963 w 545570"/>
                <a:gd name="connsiteY298" fmla="*/ 248441 h 520365"/>
                <a:gd name="connsiteX299" fmla="*/ 421344 w 545570"/>
                <a:gd name="connsiteY299" fmla="*/ 248632 h 520365"/>
                <a:gd name="connsiteX300" fmla="*/ 409629 w 545570"/>
                <a:gd name="connsiteY300" fmla="*/ 257585 h 520365"/>
                <a:gd name="connsiteX301" fmla="*/ 412867 w 545570"/>
                <a:gd name="connsiteY301" fmla="*/ 257680 h 520365"/>
                <a:gd name="connsiteX302" fmla="*/ 413057 w 545570"/>
                <a:gd name="connsiteY302" fmla="*/ 259585 h 520365"/>
                <a:gd name="connsiteX303" fmla="*/ 409629 w 545570"/>
                <a:gd name="connsiteY303" fmla="*/ 257585 h 520365"/>
                <a:gd name="connsiteX304" fmla="*/ 202746 w 545570"/>
                <a:gd name="connsiteY304" fmla="*/ 133951 h 520365"/>
                <a:gd name="connsiteX305" fmla="*/ 202936 w 545570"/>
                <a:gd name="connsiteY305" fmla="*/ 134522 h 520365"/>
                <a:gd name="connsiteX306" fmla="*/ 202555 w 545570"/>
                <a:gd name="connsiteY306" fmla="*/ 134237 h 520365"/>
                <a:gd name="connsiteX307" fmla="*/ 202746 w 545570"/>
                <a:gd name="connsiteY307" fmla="*/ 133951 h 520365"/>
                <a:gd name="connsiteX308" fmla="*/ 360670 w 545570"/>
                <a:gd name="connsiteY308" fmla="*/ 179290 h 520365"/>
                <a:gd name="connsiteX309" fmla="*/ 360670 w 545570"/>
                <a:gd name="connsiteY309" fmla="*/ 179290 h 520365"/>
                <a:gd name="connsiteX310" fmla="*/ 360670 w 545570"/>
                <a:gd name="connsiteY310" fmla="*/ 179290 h 520365"/>
                <a:gd name="connsiteX311" fmla="*/ 360670 w 545570"/>
                <a:gd name="connsiteY311" fmla="*/ 179290 h 520365"/>
                <a:gd name="connsiteX312" fmla="*/ 362099 w 545570"/>
                <a:gd name="connsiteY312" fmla="*/ 180719 h 520365"/>
                <a:gd name="connsiteX313" fmla="*/ 362670 w 545570"/>
                <a:gd name="connsiteY313" fmla="*/ 180909 h 520365"/>
                <a:gd name="connsiteX314" fmla="*/ 362385 w 545570"/>
                <a:gd name="connsiteY314" fmla="*/ 181100 h 520365"/>
                <a:gd name="connsiteX315" fmla="*/ 362099 w 545570"/>
                <a:gd name="connsiteY315" fmla="*/ 180719 h 520365"/>
                <a:gd name="connsiteX316" fmla="*/ 384102 w 545570"/>
                <a:gd name="connsiteY316" fmla="*/ 182719 h 520365"/>
                <a:gd name="connsiteX317" fmla="*/ 384102 w 545570"/>
                <a:gd name="connsiteY317" fmla="*/ 182814 h 520365"/>
                <a:gd name="connsiteX318" fmla="*/ 384102 w 545570"/>
                <a:gd name="connsiteY318" fmla="*/ 182719 h 520365"/>
                <a:gd name="connsiteX319" fmla="*/ 384102 w 545570"/>
                <a:gd name="connsiteY319" fmla="*/ 182719 h 520365"/>
                <a:gd name="connsiteX320" fmla="*/ 360765 w 545570"/>
                <a:gd name="connsiteY320" fmla="*/ 152715 h 520365"/>
                <a:gd name="connsiteX321" fmla="*/ 360765 w 545570"/>
                <a:gd name="connsiteY321" fmla="*/ 152715 h 520365"/>
                <a:gd name="connsiteX322" fmla="*/ 360765 w 545570"/>
                <a:gd name="connsiteY322" fmla="*/ 152715 h 520365"/>
                <a:gd name="connsiteX323" fmla="*/ 360861 w 545570"/>
                <a:gd name="connsiteY323" fmla="*/ 152620 h 520365"/>
                <a:gd name="connsiteX324" fmla="*/ 360765 w 545570"/>
                <a:gd name="connsiteY324" fmla="*/ 152715 h 520365"/>
                <a:gd name="connsiteX325" fmla="*/ 360765 w 545570"/>
                <a:gd name="connsiteY325" fmla="*/ 152715 h 520365"/>
                <a:gd name="connsiteX326" fmla="*/ 332476 w 545570"/>
                <a:gd name="connsiteY326" fmla="*/ 160907 h 520365"/>
                <a:gd name="connsiteX327" fmla="*/ 332476 w 545570"/>
                <a:gd name="connsiteY327" fmla="*/ 160907 h 520365"/>
                <a:gd name="connsiteX328" fmla="*/ 332476 w 545570"/>
                <a:gd name="connsiteY328" fmla="*/ 160907 h 520365"/>
                <a:gd name="connsiteX329" fmla="*/ 332476 w 545570"/>
                <a:gd name="connsiteY329" fmla="*/ 160907 h 520365"/>
                <a:gd name="connsiteX330" fmla="*/ 415820 w 545570"/>
                <a:gd name="connsiteY330" fmla="*/ 134808 h 520365"/>
                <a:gd name="connsiteX331" fmla="*/ 415534 w 545570"/>
                <a:gd name="connsiteY331" fmla="*/ 134713 h 520365"/>
                <a:gd name="connsiteX332" fmla="*/ 415724 w 545570"/>
                <a:gd name="connsiteY332" fmla="*/ 134522 h 520365"/>
                <a:gd name="connsiteX333" fmla="*/ 415820 w 545570"/>
                <a:gd name="connsiteY333" fmla="*/ 134808 h 520365"/>
                <a:gd name="connsiteX334" fmla="*/ 357527 w 545570"/>
                <a:gd name="connsiteY334" fmla="*/ 136046 h 520365"/>
                <a:gd name="connsiteX335" fmla="*/ 357717 w 545570"/>
                <a:gd name="connsiteY335" fmla="*/ 135760 h 520365"/>
                <a:gd name="connsiteX336" fmla="*/ 357813 w 545570"/>
                <a:gd name="connsiteY336" fmla="*/ 136046 h 520365"/>
                <a:gd name="connsiteX337" fmla="*/ 357527 w 545570"/>
                <a:gd name="connsiteY337" fmla="*/ 136046 h 520365"/>
                <a:gd name="connsiteX338" fmla="*/ 418963 w 545570"/>
                <a:gd name="connsiteY338" fmla="*/ 174527 h 520365"/>
                <a:gd name="connsiteX339" fmla="*/ 418963 w 545570"/>
                <a:gd name="connsiteY339" fmla="*/ 174527 h 520365"/>
                <a:gd name="connsiteX340" fmla="*/ 418772 w 545570"/>
                <a:gd name="connsiteY340" fmla="*/ 174718 h 520365"/>
                <a:gd name="connsiteX341" fmla="*/ 418772 w 545570"/>
                <a:gd name="connsiteY341" fmla="*/ 174527 h 520365"/>
                <a:gd name="connsiteX342" fmla="*/ 418963 w 545570"/>
                <a:gd name="connsiteY342" fmla="*/ 174527 h 520365"/>
                <a:gd name="connsiteX343" fmla="*/ 347525 w 545570"/>
                <a:gd name="connsiteY343" fmla="*/ 136046 h 520365"/>
                <a:gd name="connsiteX344" fmla="*/ 347335 w 545570"/>
                <a:gd name="connsiteY344" fmla="*/ 135856 h 520365"/>
                <a:gd name="connsiteX345" fmla="*/ 347621 w 545570"/>
                <a:gd name="connsiteY345" fmla="*/ 135951 h 520365"/>
                <a:gd name="connsiteX346" fmla="*/ 347525 w 545570"/>
                <a:gd name="connsiteY346" fmla="*/ 136046 h 520365"/>
                <a:gd name="connsiteX347" fmla="*/ 299043 w 545570"/>
                <a:gd name="connsiteY347" fmla="*/ 227296 h 520365"/>
                <a:gd name="connsiteX348" fmla="*/ 299234 w 545570"/>
                <a:gd name="connsiteY348" fmla="*/ 227391 h 520365"/>
                <a:gd name="connsiteX349" fmla="*/ 299043 w 545570"/>
                <a:gd name="connsiteY349" fmla="*/ 227486 h 520365"/>
                <a:gd name="connsiteX350" fmla="*/ 299043 w 545570"/>
                <a:gd name="connsiteY350" fmla="*/ 227296 h 520365"/>
                <a:gd name="connsiteX351" fmla="*/ 368766 w 545570"/>
                <a:gd name="connsiteY351" fmla="*/ 264253 h 520365"/>
                <a:gd name="connsiteX352" fmla="*/ 368766 w 545570"/>
                <a:gd name="connsiteY352" fmla="*/ 264253 h 520365"/>
                <a:gd name="connsiteX353" fmla="*/ 369528 w 545570"/>
                <a:gd name="connsiteY353" fmla="*/ 265110 h 520365"/>
                <a:gd name="connsiteX354" fmla="*/ 369528 w 545570"/>
                <a:gd name="connsiteY354" fmla="*/ 265110 h 520365"/>
                <a:gd name="connsiteX355" fmla="*/ 368766 w 545570"/>
                <a:gd name="connsiteY355" fmla="*/ 264253 h 520365"/>
                <a:gd name="connsiteX356" fmla="*/ 368671 w 545570"/>
                <a:gd name="connsiteY356" fmla="*/ 264348 h 520365"/>
                <a:gd name="connsiteX357" fmla="*/ 368766 w 545570"/>
                <a:gd name="connsiteY357" fmla="*/ 264253 h 520365"/>
                <a:gd name="connsiteX358" fmla="*/ 368766 w 545570"/>
                <a:gd name="connsiteY358" fmla="*/ 264253 h 520365"/>
                <a:gd name="connsiteX359" fmla="*/ 422202 w 545570"/>
                <a:gd name="connsiteY359" fmla="*/ 237773 h 520365"/>
                <a:gd name="connsiteX360" fmla="*/ 422202 w 545570"/>
                <a:gd name="connsiteY360" fmla="*/ 237773 h 520365"/>
                <a:gd name="connsiteX361" fmla="*/ 422202 w 545570"/>
                <a:gd name="connsiteY361" fmla="*/ 237773 h 520365"/>
                <a:gd name="connsiteX362" fmla="*/ 422202 w 545570"/>
                <a:gd name="connsiteY362" fmla="*/ 237773 h 520365"/>
                <a:gd name="connsiteX363" fmla="*/ 422202 w 545570"/>
                <a:gd name="connsiteY363" fmla="*/ 237773 h 520365"/>
                <a:gd name="connsiteX364" fmla="*/ 422202 w 545570"/>
                <a:gd name="connsiteY364" fmla="*/ 237773 h 520365"/>
                <a:gd name="connsiteX365" fmla="*/ 224558 w 545570"/>
                <a:gd name="connsiteY365" fmla="*/ 175385 h 520365"/>
                <a:gd name="connsiteX366" fmla="*/ 224272 w 545570"/>
                <a:gd name="connsiteY366" fmla="*/ 175575 h 520365"/>
                <a:gd name="connsiteX367" fmla="*/ 224272 w 545570"/>
                <a:gd name="connsiteY367" fmla="*/ 175289 h 520365"/>
                <a:gd name="connsiteX368" fmla="*/ 224558 w 545570"/>
                <a:gd name="connsiteY368" fmla="*/ 175385 h 520365"/>
                <a:gd name="connsiteX369" fmla="*/ 310664 w 545570"/>
                <a:gd name="connsiteY369" fmla="*/ 209103 h 520365"/>
                <a:gd name="connsiteX370" fmla="*/ 310283 w 545570"/>
                <a:gd name="connsiteY370" fmla="*/ 209484 h 520365"/>
                <a:gd name="connsiteX371" fmla="*/ 309711 w 545570"/>
                <a:gd name="connsiteY371" fmla="*/ 208722 h 520365"/>
                <a:gd name="connsiteX372" fmla="*/ 310664 w 545570"/>
                <a:gd name="connsiteY372" fmla="*/ 209103 h 520365"/>
                <a:gd name="connsiteX373" fmla="*/ 393817 w 545570"/>
                <a:gd name="connsiteY373" fmla="*/ 229391 h 520365"/>
                <a:gd name="connsiteX374" fmla="*/ 394293 w 545570"/>
                <a:gd name="connsiteY374" fmla="*/ 229201 h 520365"/>
                <a:gd name="connsiteX375" fmla="*/ 395055 w 545570"/>
                <a:gd name="connsiteY375" fmla="*/ 229867 h 520365"/>
                <a:gd name="connsiteX376" fmla="*/ 393817 w 545570"/>
                <a:gd name="connsiteY376" fmla="*/ 229391 h 520365"/>
                <a:gd name="connsiteX377" fmla="*/ 239226 w 545570"/>
                <a:gd name="connsiteY377" fmla="*/ 174051 h 520365"/>
                <a:gd name="connsiteX378" fmla="*/ 239226 w 545570"/>
                <a:gd name="connsiteY378" fmla="*/ 174051 h 520365"/>
                <a:gd name="connsiteX379" fmla="*/ 239226 w 545570"/>
                <a:gd name="connsiteY379" fmla="*/ 174241 h 520365"/>
                <a:gd name="connsiteX380" fmla="*/ 239131 w 545570"/>
                <a:gd name="connsiteY380" fmla="*/ 174146 h 520365"/>
                <a:gd name="connsiteX381" fmla="*/ 239226 w 545570"/>
                <a:gd name="connsiteY381" fmla="*/ 174051 h 520365"/>
                <a:gd name="connsiteX382" fmla="*/ 307997 w 545570"/>
                <a:gd name="connsiteY382" fmla="*/ 124616 h 520365"/>
                <a:gd name="connsiteX383" fmla="*/ 306663 w 545570"/>
                <a:gd name="connsiteY383" fmla="*/ 125569 h 520365"/>
                <a:gd name="connsiteX384" fmla="*/ 307425 w 545570"/>
                <a:gd name="connsiteY384" fmla="*/ 123569 h 520365"/>
                <a:gd name="connsiteX385" fmla="*/ 307997 w 545570"/>
                <a:gd name="connsiteY385" fmla="*/ 124616 h 520365"/>
                <a:gd name="connsiteX386" fmla="*/ 232463 w 545570"/>
                <a:gd name="connsiteY386" fmla="*/ 210532 h 520365"/>
                <a:gd name="connsiteX387" fmla="*/ 232559 w 545570"/>
                <a:gd name="connsiteY387" fmla="*/ 211008 h 520365"/>
                <a:gd name="connsiteX388" fmla="*/ 232273 w 545570"/>
                <a:gd name="connsiteY388" fmla="*/ 210913 h 520365"/>
                <a:gd name="connsiteX389" fmla="*/ 232463 w 545570"/>
                <a:gd name="connsiteY389" fmla="*/ 210532 h 520365"/>
                <a:gd name="connsiteX390" fmla="*/ 249037 w 545570"/>
                <a:gd name="connsiteY390" fmla="*/ 217390 h 520365"/>
                <a:gd name="connsiteX391" fmla="*/ 249037 w 545570"/>
                <a:gd name="connsiteY391" fmla="*/ 217390 h 520365"/>
                <a:gd name="connsiteX392" fmla="*/ 249037 w 545570"/>
                <a:gd name="connsiteY392" fmla="*/ 217390 h 520365"/>
                <a:gd name="connsiteX393" fmla="*/ 249037 w 545570"/>
                <a:gd name="connsiteY393" fmla="*/ 217390 h 520365"/>
                <a:gd name="connsiteX394" fmla="*/ 386578 w 545570"/>
                <a:gd name="connsiteY394" fmla="*/ 392650 h 520365"/>
                <a:gd name="connsiteX395" fmla="*/ 386673 w 545570"/>
                <a:gd name="connsiteY395" fmla="*/ 392459 h 520365"/>
                <a:gd name="connsiteX396" fmla="*/ 386673 w 545570"/>
                <a:gd name="connsiteY396" fmla="*/ 392459 h 520365"/>
                <a:gd name="connsiteX397" fmla="*/ 386673 w 545570"/>
                <a:gd name="connsiteY397" fmla="*/ 392459 h 520365"/>
                <a:gd name="connsiteX398" fmla="*/ 386673 w 545570"/>
                <a:gd name="connsiteY398" fmla="*/ 392555 h 520365"/>
                <a:gd name="connsiteX399" fmla="*/ 386578 w 545570"/>
                <a:gd name="connsiteY399" fmla="*/ 392650 h 520365"/>
                <a:gd name="connsiteX400" fmla="*/ 122926 w 545570"/>
                <a:gd name="connsiteY400" fmla="*/ 120330 h 520365"/>
                <a:gd name="connsiteX401" fmla="*/ 122831 w 545570"/>
                <a:gd name="connsiteY401" fmla="*/ 120235 h 520365"/>
                <a:gd name="connsiteX402" fmla="*/ 123688 w 545570"/>
                <a:gd name="connsiteY402" fmla="*/ 120139 h 520365"/>
                <a:gd name="connsiteX403" fmla="*/ 122926 w 545570"/>
                <a:gd name="connsiteY403" fmla="*/ 120330 h 520365"/>
                <a:gd name="connsiteX404" fmla="*/ 121212 w 545570"/>
                <a:gd name="connsiteY404" fmla="*/ 108710 h 520365"/>
                <a:gd name="connsiteX405" fmla="*/ 121212 w 545570"/>
                <a:gd name="connsiteY405" fmla="*/ 108710 h 520365"/>
                <a:gd name="connsiteX406" fmla="*/ 121212 w 545570"/>
                <a:gd name="connsiteY406" fmla="*/ 108424 h 520365"/>
                <a:gd name="connsiteX407" fmla="*/ 121402 w 545570"/>
                <a:gd name="connsiteY407" fmla="*/ 108519 h 520365"/>
                <a:gd name="connsiteX408" fmla="*/ 121212 w 545570"/>
                <a:gd name="connsiteY408" fmla="*/ 108710 h 520365"/>
                <a:gd name="connsiteX409" fmla="*/ 121212 w 545570"/>
                <a:gd name="connsiteY409" fmla="*/ 108710 h 520365"/>
                <a:gd name="connsiteX410" fmla="*/ 129498 w 545570"/>
                <a:gd name="connsiteY410" fmla="*/ 90612 h 520365"/>
                <a:gd name="connsiteX411" fmla="*/ 129403 w 545570"/>
                <a:gd name="connsiteY411" fmla="*/ 90136 h 520365"/>
                <a:gd name="connsiteX412" fmla="*/ 129689 w 545570"/>
                <a:gd name="connsiteY412" fmla="*/ 90421 h 520365"/>
                <a:gd name="connsiteX413" fmla="*/ 129498 w 545570"/>
                <a:gd name="connsiteY413" fmla="*/ 90612 h 520365"/>
                <a:gd name="connsiteX414" fmla="*/ 121307 w 545570"/>
                <a:gd name="connsiteY414" fmla="*/ 118616 h 520365"/>
                <a:gd name="connsiteX415" fmla="*/ 121307 w 545570"/>
                <a:gd name="connsiteY415" fmla="*/ 118711 h 520365"/>
                <a:gd name="connsiteX416" fmla="*/ 121307 w 545570"/>
                <a:gd name="connsiteY416" fmla="*/ 118616 h 520365"/>
                <a:gd name="connsiteX417" fmla="*/ 121307 w 545570"/>
                <a:gd name="connsiteY417" fmla="*/ 118616 h 520365"/>
                <a:gd name="connsiteX418" fmla="*/ 147881 w 545570"/>
                <a:gd name="connsiteY418" fmla="*/ 125379 h 520365"/>
                <a:gd name="connsiteX419" fmla="*/ 147881 w 545570"/>
                <a:gd name="connsiteY419" fmla="*/ 125379 h 520365"/>
                <a:gd name="connsiteX420" fmla="*/ 147881 w 545570"/>
                <a:gd name="connsiteY420" fmla="*/ 125379 h 520365"/>
                <a:gd name="connsiteX421" fmla="*/ 147881 w 545570"/>
                <a:gd name="connsiteY421" fmla="*/ 125379 h 520365"/>
                <a:gd name="connsiteX422" fmla="*/ 202650 w 545570"/>
                <a:gd name="connsiteY422" fmla="*/ 190434 h 520365"/>
                <a:gd name="connsiteX423" fmla="*/ 202650 w 545570"/>
                <a:gd name="connsiteY423" fmla="*/ 190434 h 520365"/>
                <a:gd name="connsiteX424" fmla="*/ 202650 w 545570"/>
                <a:gd name="connsiteY424" fmla="*/ 190434 h 520365"/>
                <a:gd name="connsiteX425" fmla="*/ 202650 w 545570"/>
                <a:gd name="connsiteY425" fmla="*/ 190434 h 520365"/>
                <a:gd name="connsiteX426" fmla="*/ 202650 w 545570"/>
                <a:gd name="connsiteY426" fmla="*/ 190434 h 520365"/>
                <a:gd name="connsiteX427" fmla="*/ 202650 w 545570"/>
                <a:gd name="connsiteY427" fmla="*/ 190434 h 520365"/>
                <a:gd name="connsiteX428" fmla="*/ 285804 w 545570"/>
                <a:gd name="connsiteY428" fmla="*/ 200721 h 520365"/>
                <a:gd name="connsiteX429" fmla="*/ 286185 w 545570"/>
                <a:gd name="connsiteY429" fmla="*/ 200340 h 520365"/>
                <a:gd name="connsiteX430" fmla="*/ 286185 w 545570"/>
                <a:gd name="connsiteY430" fmla="*/ 201102 h 520365"/>
                <a:gd name="connsiteX431" fmla="*/ 285804 w 545570"/>
                <a:gd name="connsiteY431" fmla="*/ 200721 h 520365"/>
                <a:gd name="connsiteX432" fmla="*/ 373338 w 545570"/>
                <a:gd name="connsiteY432" fmla="*/ 389126 h 520365"/>
                <a:gd name="connsiteX433" fmla="*/ 373338 w 545570"/>
                <a:gd name="connsiteY433" fmla="*/ 389126 h 520365"/>
                <a:gd name="connsiteX434" fmla="*/ 373338 w 545570"/>
                <a:gd name="connsiteY434" fmla="*/ 389126 h 520365"/>
                <a:gd name="connsiteX435" fmla="*/ 373338 w 545570"/>
                <a:gd name="connsiteY435" fmla="*/ 389126 h 520365"/>
                <a:gd name="connsiteX436" fmla="*/ 455539 w 545570"/>
                <a:gd name="connsiteY436" fmla="*/ 184624 h 520365"/>
                <a:gd name="connsiteX437" fmla="*/ 455539 w 545570"/>
                <a:gd name="connsiteY437" fmla="*/ 184624 h 520365"/>
                <a:gd name="connsiteX438" fmla="*/ 455539 w 545570"/>
                <a:gd name="connsiteY438" fmla="*/ 184624 h 520365"/>
                <a:gd name="connsiteX439" fmla="*/ 455539 w 545570"/>
                <a:gd name="connsiteY439" fmla="*/ 184624 h 520365"/>
                <a:gd name="connsiteX440" fmla="*/ 440299 w 545570"/>
                <a:gd name="connsiteY440" fmla="*/ 184719 h 520365"/>
                <a:gd name="connsiteX441" fmla="*/ 439061 w 545570"/>
                <a:gd name="connsiteY441" fmla="*/ 186814 h 520365"/>
                <a:gd name="connsiteX442" fmla="*/ 440299 w 545570"/>
                <a:gd name="connsiteY442" fmla="*/ 184719 h 520365"/>
                <a:gd name="connsiteX443" fmla="*/ 397627 w 545570"/>
                <a:gd name="connsiteY443" fmla="*/ 86230 h 520365"/>
                <a:gd name="connsiteX444" fmla="*/ 397627 w 545570"/>
                <a:gd name="connsiteY444" fmla="*/ 86230 h 520365"/>
                <a:gd name="connsiteX445" fmla="*/ 397627 w 545570"/>
                <a:gd name="connsiteY445" fmla="*/ 86230 h 520365"/>
                <a:gd name="connsiteX446" fmla="*/ 397627 w 545570"/>
                <a:gd name="connsiteY446" fmla="*/ 86230 h 520365"/>
                <a:gd name="connsiteX447" fmla="*/ 229035 w 545570"/>
                <a:gd name="connsiteY447" fmla="*/ 237202 h 520365"/>
                <a:gd name="connsiteX448" fmla="*/ 229130 w 545570"/>
                <a:gd name="connsiteY448" fmla="*/ 237392 h 520365"/>
                <a:gd name="connsiteX449" fmla="*/ 229035 w 545570"/>
                <a:gd name="connsiteY449" fmla="*/ 237202 h 520365"/>
                <a:gd name="connsiteX450" fmla="*/ 229035 w 545570"/>
                <a:gd name="connsiteY450" fmla="*/ 237202 h 520365"/>
                <a:gd name="connsiteX451" fmla="*/ 385340 w 545570"/>
                <a:gd name="connsiteY451" fmla="*/ 290922 h 520365"/>
                <a:gd name="connsiteX452" fmla="*/ 385149 w 545570"/>
                <a:gd name="connsiteY452" fmla="*/ 291495 h 520365"/>
                <a:gd name="connsiteX453" fmla="*/ 385149 w 545570"/>
                <a:gd name="connsiteY453" fmla="*/ 291018 h 520365"/>
                <a:gd name="connsiteX454" fmla="*/ 385340 w 545570"/>
                <a:gd name="connsiteY454" fmla="*/ 290922 h 520365"/>
                <a:gd name="connsiteX455" fmla="*/ 373338 w 545570"/>
                <a:gd name="connsiteY455" fmla="*/ 389126 h 520365"/>
                <a:gd name="connsiteX456" fmla="*/ 373053 w 545570"/>
                <a:gd name="connsiteY456" fmla="*/ 389411 h 520365"/>
                <a:gd name="connsiteX457" fmla="*/ 373053 w 545570"/>
                <a:gd name="connsiteY457" fmla="*/ 388935 h 520365"/>
                <a:gd name="connsiteX458" fmla="*/ 373338 w 545570"/>
                <a:gd name="connsiteY458" fmla="*/ 389126 h 520365"/>
                <a:gd name="connsiteX459" fmla="*/ 375053 w 545570"/>
                <a:gd name="connsiteY459" fmla="*/ 390745 h 520365"/>
                <a:gd name="connsiteX460" fmla="*/ 375053 w 545570"/>
                <a:gd name="connsiteY460" fmla="*/ 390745 h 520365"/>
                <a:gd name="connsiteX461" fmla="*/ 375053 w 545570"/>
                <a:gd name="connsiteY461" fmla="*/ 390745 h 520365"/>
                <a:gd name="connsiteX462" fmla="*/ 375053 w 545570"/>
                <a:gd name="connsiteY462" fmla="*/ 390745 h 520365"/>
                <a:gd name="connsiteX463" fmla="*/ 463921 w 545570"/>
                <a:gd name="connsiteY463" fmla="*/ 176337 h 520365"/>
                <a:gd name="connsiteX464" fmla="*/ 464492 w 545570"/>
                <a:gd name="connsiteY464" fmla="*/ 175766 h 520365"/>
                <a:gd name="connsiteX465" fmla="*/ 464588 w 545570"/>
                <a:gd name="connsiteY465" fmla="*/ 176146 h 520365"/>
                <a:gd name="connsiteX466" fmla="*/ 463921 w 545570"/>
                <a:gd name="connsiteY466" fmla="*/ 176337 h 520365"/>
                <a:gd name="connsiteX467" fmla="*/ 164264 w 545570"/>
                <a:gd name="connsiteY467" fmla="*/ 84421 h 520365"/>
                <a:gd name="connsiteX468" fmla="*/ 164360 w 545570"/>
                <a:gd name="connsiteY468" fmla="*/ 85373 h 520365"/>
                <a:gd name="connsiteX469" fmla="*/ 163883 w 545570"/>
                <a:gd name="connsiteY469" fmla="*/ 85087 h 520365"/>
                <a:gd name="connsiteX470" fmla="*/ 164074 w 545570"/>
                <a:gd name="connsiteY470" fmla="*/ 84516 h 520365"/>
                <a:gd name="connsiteX471" fmla="*/ 164264 w 545570"/>
                <a:gd name="connsiteY471" fmla="*/ 84421 h 520365"/>
                <a:gd name="connsiteX472" fmla="*/ 123307 w 545570"/>
                <a:gd name="connsiteY472" fmla="*/ 74134 h 520365"/>
                <a:gd name="connsiteX473" fmla="*/ 123116 w 545570"/>
                <a:gd name="connsiteY473" fmla="*/ 76325 h 520365"/>
                <a:gd name="connsiteX474" fmla="*/ 123307 w 545570"/>
                <a:gd name="connsiteY474" fmla="*/ 74134 h 520365"/>
                <a:gd name="connsiteX475" fmla="*/ 490496 w 545570"/>
                <a:gd name="connsiteY475" fmla="*/ 123187 h 520365"/>
                <a:gd name="connsiteX476" fmla="*/ 490686 w 545570"/>
                <a:gd name="connsiteY476" fmla="*/ 123187 h 520365"/>
                <a:gd name="connsiteX477" fmla="*/ 490496 w 545570"/>
                <a:gd name="connsiteY477" fmla="*/ 123378 h 520365"/>
                <a:gd name="connsiteX478" fmla="*/ 490496 w 545570"/>
                <a:gd name="connsiteY478" fmla="*/ 123187 h 520365"/>
                <a:gd name="connsiteX479" fmla="*/ 427631 w 545570"/>
                <a:gd name="connsiteY479" fmla="*/ 76325 h 520365"/>
                <a:gd name="connsiteX480" fmla="*/ 427631 w 545570"/>
                <a:gd name="connsiteY480" fmla="*/ 76325 h 520365"/>
                <a:gd name="connsiteX481" fmla="*/ 427631 w 545570"/>
                <a:gd name="connsiteY481" fmla="*/ 76325 h 520365"/>
                <a:gd name="connsiteX482" fmla="*/ 427631 w 545570"/>
                <a:gd name="connsiteY482" fmla="*/ 76325 h 520365"/>
                <a:gd name="connsiteX483" fmla="*/ 427345 w 545570"/>
                <a:gd name="connsiteY483" fmla="*/ 76038 h 520365"/>
                <a:gd name="connsiteX484" fmla="*/ 427631 w 545570"/>
                <a:gd name="connsiteY484" fmla="*/ 76038 h 520365"/>
                <a:gd name="connsiteX485" fmla="*/ 427631 w 545570"/>
                <a:gd name="connsiteY485" fmla="*/ 76325 h 520365"/>
                <a:gd name="connsiteX486" fmla="*/ 135785 w 545570"/>
                <a:gd name="connsiteY486" fmla="*/ 193673 h 520365"/>
                <a:gd name="connsiteX487" fmla="*/ 135785 w 545570"/>
                <a:gd name="connsiteY487" fmla="*/ 193673 h 520365"/>
                <a:gd name="connsiteX488" fmla="*/ 135975 w 545570"/>
                <a:gd name="connsiteY488" fmla="*/ 193577 h 520365"/>
                <a:gd name="connsiteX489" fmla="*/ 135975 w 545570"/>
                <a:gd name="connsiteY489" fmla="*/ 193577 h 520365"/>
                <a:gd name="connsiteX490" fmla="*/ 136071 w 545570"/>
                <a:gd name="connsiteY490" fmla="*/ 193577 h 520365"/>
                <a:gd name="connsiteX491" fmla="*/ 135785 w 545570"/>
                <a:gd name="connsiteY491" fmla="*/ 193673 h 520365"/>
                <a:gd name="connsiteX492" fmla="*/ 142262 w 545570"/>
                <a:gd name="connsiteY492" fmla="*/ 193006 h 520365"/>
                <a:gd name="connsiteX493" fmla="*/ 142262 w 545570"/>
                <a:gd name="connsiteY493" fmla="*/ 193006 h 520365"/>
                <a:gd name="connsiteX494" fmla="*/ 142166 w 545570"/>
                <a:gd name="connsiteY494" fmla="*/ 193006 h 520365"/>
                <a:gd name="connsiteX495" fmla="*/ 142262 w 545570"/>
                <a:gd name="connsiteY495" fmla="*/ 193006 h 520365"/>
                <a:gd name="connsiteX496" fmla="*/ 361527 w 545570"/>
                <a:gd name="connsiteY496" fmla="*/ 340643 h 520365"/>
                <a:gd name="connsiteX497" fmla="*/ 361718 w 545570"/>
                <a:gd name="connsiteY497" fmla="*/ 340739 h 520365"/>
                <a:gd name="connsiteX498" fmla="*/ 361622 w 545570"/>
                <a:gd name="connsiteY498" fmla="*/ 340834 h 520365"/>
                <a:gd name="connsiteX499" fmla="*/ 361527 w 545570"/>
                <a:gd name="connsiteY499" fmla="*/ 340643 h 520365"/>
                <a:gd name="connsiteX500" fmla="*/ 378196 w 545570"/>
                <a:gd name="connsiteY500" fmla="*/ 430655 h 520365"/>
                <a:gd name="connsiteX501" fmla="*/ 378196 w 545570"/>
                <a:gd name="connsiteY501" fmla="*/ 430655 h 520365"/>
                <a:gd name="connsiteX502" fmla="*/ 378196 w 545570"/>
                <a:gd name="connsiteY502" fmla="*/ 430655 h 520365"/>
                <a:gd name="connsiteX503" fmla="*/ 378196 w 545570"/>
                <a:gd name="connsiteY503" fmla="*/ 430655 h 520365"/>
                <a:gd name="connsiteX504" fmla="*/ 456682 w 545570"/>
                <a:gd name="connsiteY504" fmla="*/ 356074 h 520365"/>
                <a:gd name="connsiteX505" fmla="*/ 456682 w 545570"/>
                <a:gd name="connsiteY505" fmla="*/ 355883 h 520365"/>
                <a:gd name="connsiteX506" fmla="*/ 456777 w 545570"/>
                <a:gd name="connsiteY506" fmla="*/ 355883 h 520365"/>
                <a:gd name="connsiteX507" fmla="*/ 456682 w 545570"/>
                <a:gd name="connsiteY507" fmla="*/ 356074 h 520365"/>
                <a:gd name="connsiteX508" fmla="*/ 404295 w 545570"/>
                <a:gd name="connsiteY508" fmla="*/ 69657 h 520365"/>
                <a:gd name="connsiteX509" fmla="*/ 404295 w 545570"/>
                <a:gd name="connsiteY509" fmla="*/ 69657 h 520365"/>
                <a:gd name="connsiteX510" fmla="*/ 404295 w 545570"/>
                <a:gd name="connsiteY510" fmla="*/ 69657 h 520365"/>
                <a:gd name="connsiteX511" fmla="*/ 404295 w 545570"/>
                <a:gd name="connsiteY511" fmla="*/ 69657 h 520365"/>
                <a:gd name="connsiteX512" fmla="*/ 404295 w 545570"/>
                <a:gd name="connsiteY512" fmla="*/ 69657 h 520365"/>
                <a:gd name="connsiteX513" fmla="*/ 404295 w 545570"/>
                <a:gd name="connsiteY513" fmla="*/ 69657 h 520365"/>
                <a:gd name="connsiteX514" fmla="*/ 404295 w 545570"/>
                <a:gd name="connsiteY514" fmla="*/ 69657 h 520365"/>
                <a:gd name="connsiteX515" fmla="*/ 404295 w 545570"/>
                <a:gd name="connsiteY515" fmla="*/ 69657 h 520365"/>
                <a:gd name="connsiteX516" fmla="*/ 404295 w 545570"/>
                <a:gd name="connsiteY516" fmla="*/ 69657 h 520365"/>
                <a:gd name="connsiteX517" fmla="*/ 399341 w 545570"/>
                <a:gd name="connsiteY517" fmla="*/ 77944 h 520365"/>
                <a:gd name="connsiteX518" fmla="*/ 399246 w 545570"/>
                <a:gd name="connsiteY518" fmla="*/ 78039 h 520365"/>
                <a:gd name="connsiteX519" fmla="*/ 399341 w 545570"/>
                <a:gd name="connsiteY519" fmla="*/ 77944 h 520365"/>
                <a:gd name="connsiteX520" fmla="*/ 399341 w 545570"/>
                <a:gd name="connsiteY520" fmla="*/ 77944 h 520365"/>
                <a:gd name="connsiteX521" fmla="*/ 299520 w 545570"/>
                <a:gd name="connsiteY521" fmla="*/ 70991 h 520365"/>
                <a:gd name="connsiteX522" fmla="*/ 299710 w 545570"/>
                <a:gd name="connsiteY522" fmla="*/ 70800 h 520365"/>
                <a:gd name="connsiteX523" fmla="*/ 299805 w 545570"/>
                <a:gd name="connsiteY523" fmla="*/ 70991 h 520365"/>
                <a:gd name="connsiteX524" fmla="*/ 299520 w 545570"/>
                <a:gd name="connsiteY524" fmla="*/ 70991 h 520365"/>
                <a:gd name="connsiteX525" fmla="*/ 143119 w 545570"/>
                <a:gd name="connsiteY525" fmla="*/ 50512 h 520365"/>
                <a:gd name="connsiteX526" fmla="*/ 143119 w 545570"/>
                <a:gd name="connsiteY526" fmla="*/ 50321 h 520365"/>
                <a:gd name="connsiteX527" fmla="*/ 143405 w 545570"/>
                <a:gd name="connsiteY527" fmla="*/ 50321 h 520365"/>
                <a:gd name="connsiteX528" fmla="*/ 143119 w 545570"/>
                <a:gd name="connsiteY528" fmla="*/ 50512 h 520365"/>
                <a:gd name="connsiteX529" fmla="*/ 89398 w 545570"/>
                <a:gd name="connsiteY529" fmla="*/ 140237 h 520365"/>
                <a:gd name="connsiteX530" fmla="*/ 89493 w 545570"/>
                <a:gd name="connsiteY530" fmla="*/ 140142 h 520365"/>
                <a:gd name="connsiteX531" fmla="*/ 89493 w 545570"/>
                <a:gd name="connsiteY531" fmla="*/ 140142 h 520365"/>
                <a:gd name="connsiteX532" fmla="*/ 89493 w 545570"/>
                <a:gd name="connsiteY532" fmla="*/ 140237 h 520365"/>
                <a:gd name="connsiteX533" fmla="*/ 89398 w 545570"/>
                <a:gd name="connsiteY533" fmla="*/ 140237 h 520365"/>
                <a:gd name="connsiteX534" fmla="*/ 185791 w 545570"/>
                <a:gd name="connsiteY534" fmla="*/ 243679 h 520365"/>
                <a:gd name="connsiteX535" fmla="*/ 185791 w 545570"/>
                <a:gd name="connsiteY535" fmla="*/ 243679 h 520365"/>
                <a:gd name="connsiteX536" fmla="*/ 185505 w 545570"/>
                <a:gd name="connsiteY536" fmla="*/ 244060 h 520365"/>
                <a:gd name="connsiteX537" fmla="*/ 185505 w 545570"/>
                <a:gd name="connsiteY537" fmla="*/ 243679 h 520365"/>
                <a:gd name="connsiteX538" fmla="*/ 185791 w 545570"/>
                <a:gd name="connsiteY538" fmla="*/ 243679 h 520365"/>
                <a:gd name="connsiteX539" fmla="*/ 349907 w 545570"/>
                <a:gd name="connsiteY539" fmla="*/ 339405 h 520365"/>
                <a:gd name="connsiteX540" fmla="*/ 350192 w 545570"/>
                <a:gd name="connsiteY540" fmla="*/ 339120 h 520365"/>
                <a:gd name="connsiteX541" fmla="*/ 350192 w 545570"/>
                <a:gd name="connsiteY541" fmla="*/ 339120 h 520365"/>
                <a:gd name="connsiteX542" fmla="*/ 350192 w 545570"/>
                <a:gd name="connsiteY542" fmla="*/ 339120 h 520365"/>
                <a:gd name="connsiteX543" fmla="*/ 350192 w 545570"/>
                <a:gd name="connsiteY543" fmla="*/ 339120 h 520365"/>
                <a:gd name="connsiteX544" fmla="*/ 350097 w 545570"/>
                <a:gd name="connsiteY544" fmla="*/ 339500 h 520365"/>
                <a:gd name="connsiteX545" fmla="*/ 349907 w 545570"/>
                <a:gd name="connsiteY545" fmla="*/ 339405 h 520365"/>
                <a:gd name="connsiteX546" fmla="*/ 421630 w 545570"/>
                <a:gd name="connsiteY546" fmla="*/ 430845 h 520365"/>
                <a:gd name="connsiteX547" fmla="*/ 421630 w 545570"/>
                <a:gd name="connsiteY547" fmla="*/ 430940 h 520365"/>
                <a:gd name="connsiteX548" fmla="*/ 421535 w 545570"/>
                <a:gd name="connsiteY548" fmla="*/ 430845 h 520365"/>
                <a:gd name="connsiteX549" fmla="*/ 421630 w 545570"/>
                <a:gd name="connsiteY549" fmla="*/ 430845 h 520365"/>
                <a:gd name="connsiteX550" fmla="*/ 121021 w 545570"/>
                <a:gd name="connsiteY550" fmla="*/ 181957 h 520365"/>
                <a:gd name="connsiteX551" fmla="*/ 120449 w 545570"/>
                <a:gd name="connsiteY551" fmla="*/ 182529 h 520365"/>
                <a:gd name="connsiteX552" fmla="*/ 119973 w 545570"/>
                <a:gd name="connsiteY552" fmla="*/ 180909 h 520365"/>
                <a:gd name="connsiteX553" fmla="*/ 121021 w 545570"/>
                <a:gd name="connsiteY553" fmla="*/ 181957 h 520365"/>
                <a:gd name="connsiteX554" fmla="*/ 258943 w 545570"/>
                <a:gd name="connsiteY554" fmla="*/ 263872 h 520365"/>
                <a:gd name="connsiteX555" fmla="*/ 258943 w 545570"/>
                <a:gd name="connsiteY555" fmla="*/ 263872 h 520365"/>
                <a:gd name="connsiteX556" fmla="*/ 258943 w 545570"/>
                <a:gd name="connsiteY556" fmla="*/ 263872 h 520365"/>
                <a:gd name="connsiteX557" fmla="*/ 258943 w 545570"/>
                <a:gd name="connsiteY557" fmla="*/ 263872 h 520365"/>
                <a:gd name="connsiteX558" fmla="*/ 378767 w 545570"/>
                <a:gd name="connsiteY558" fmla="*/ 432941 h 520365"/>
                <a:gd name="connsiteX559" fmla="*/ 379911 w 545570"/>
                <a:gd name="connsiteY559" fmla="*/ 432464 h 520365"/>
                <a:gd name="connsiteX560" fmla="*/ 379911 w 545570"/>
                <a:gd name="connsiteY560" fmla="*/ 432464 h 520365"/>
                <a:gd name="connsiteX561" fmla="*/ 379911 w 545570"/>
                <a:gd name="connsiteY561" fmla="*/ 432464 h 520365"/>
                <a:gd name="connsiteX562" fmla="*/ 380291 w 545570"/>
                <a:gd name="connsiteY562" fmla="*/ 432845 h 520365"/>
                <a:gd name="connsiteX563" fmla="*/ 378767 w 545570"/>
                <a:gd name="connsiteY563" fmla="*/ 432941 h 520365"/>
                <a:gd name="connsiteX564" fmla="*/ 465159 w 545570"/>
                <a:gd name="connsiteY564" fmla="*/ 304448 h 520365"/>
                <a:gd name="connsiteX565" fmla="*/ 465064 w 545570"/>
                <a:gd name="connsiteY565" fmla="*/ 304544 h 520365"/>
                <a:gd name="connsiteX566" fmla="*/ 465064 w 545570"/>
                <a:gd name="connsiteY566" fmla="*/ 304353 h 520365"/>
                <a:gd name="connsiteX567" fmla="*/ 465159 w 545570"/>
                <a:gd name="connsiteY567" fmla="*/ 304448 h 520365"/>
                <a:gd name="connsiteX568" fmla="*/ 504116 w 545570"/>
                <a:gd name="connsiteY568" fmla="*/ 113282 h 520365"/>
                <a:gd name="connsiteX569" fmla="*/ 504212 w 545570"/>
                <a:gd name="connsiteY569" fmla="*/ 113186 h 520365"/>
                <a:gd name="connsiteX570" fmla="*/ 504212 w 545570"/>
                <a:gd name="connsiteY570" fmla="*/ 113472 h 520365"/>
                <a:gd name="connsiteX571" fmla="*/ 504116 w 545570"/>
                <a:gd name="connsiteY571" fmla="*/ 113282 h 520365"/>
                <a:gd name="connsiteX572" fmla="*/ 389340 w 545570"/>
                <a:gd name="connsiteY572" fmla="*/ 74610 h 520365"/>
                <a:gd name="connsiteX573" fmla="*/ 389436 w 545570"/>
                <a:gd name="connsiteY573" fmla="*/ 74515 h 520365"/>
                <a:gd name="connsiteX574" fmla="*/ 389436 w 545570"/>
                <a:gd name="connsiteY574" fmla="*/ 74610 h 520365"/>
                <a:gd name="connsiteX575" fmla="*/ 389340 w 545570"/>
                <a:gd name="connsiteY575" fmla="*/ 74610 h 520365"/>
                <a:gd name="connsiteX576" fmla="*/ 154739 w 545570"/>
                <a:gd name="connsiteY576" fmla="*/ 48892 h 520365"/>
                <a:gd name="connsiteX577" fmla="*/ 154739 w 545570"/>
                <a:gd name="connsiteY577" fmla="*/ 48892 h 520365"/>
                <a:gd name="connsiteX578" fmla="*/ 154739 w 545570"/>
                <a:gd name="connsiteY578" fmla="*/ 48892 h 520365"/>
                <a:gd name="connsiteX579" fmla="*/ 154739 w 545570"/>
                <a:gd name="connsiteY579" fmla="*/ 48892 h 520365"/>
                <a:gd name="connsiteX580" fmla="*/ 154739 w 545570"/>
                <a:gd name="connsiteY580" fmla="*/ 48892 h 520365"/>
                <a:gd name="connsiteX581" fmla="*/ 117021 w 545570"/>
                <a:gd name="connsiteY581" fmla="*/ 49940 h 520365"/>
                <a:gd name="connsiteX582" fmla="*/ 116639 w 545570"/>
                <a:gd name="connsiteY582" fmla="*/ 48131 h 520365"/>
                <a:gd name="connsiteX583" fmla="*/ 116639 w 545570"/>
                <a:gd name="connsiteY583" fmla="*/ 48131 h 520365"/>
                <a:gd name="connsiteX584" fmla="*/ 117021 w 545570"/>
                <a:gd name="connsiteY584" fmla="*/ 49940 h 520365"/>
                <a:gd name="connsiteX585" fmla="*/ 68157 w 545570"/>
                <a:gd name="connsiteY585" fmla="*/ 108424 h 520365"/>
                <a:gd name="connsiteX586" fmla="*/ 68157 w 545570"/>
                <a:gd name="connsiteY586" fmla="*/ 108424 h 520365"/>
                <a:gd name="connsiteX587" fmla="*/ 69681 w 545570"/>
                <a:gd name="connsiteY587" fmla="*/ 106900 h 520365"/>
                <a:gd name="connsiteX588" fmla="*/ 69681 w 545570"/>
                <a:gd name="connsiteY588" fmla="*/ 106995 h 520365"/>
                <a:gd name="connsiteX589" fmla="*/ 68157 w 545570"/>
                <a:gd name="connsiteY589" fmla="*/ 108424 h 520365"/>
                <a:gd name="connsiteX590" fmla="*/ 238940 w 545570"/>
                <a:gd name="connsiteY590" fmla="*/ 270539 h 520365"/>
                <a:gd name="connsiteX591" fmla="*/ 239036 w 545570"/>
                <a:gd name="connsiteY591" fmla="*/ 270730 h 520365"/>
                <a:gd name="connsiteX592" fmla="*/ 238940 w 545570"/>
                <a:gd name="connsiteY592" fmla="*/ 270539 h 520365"/>
                <a:gd name="connsiteX593" fmla="*/ 238940 w 545570"/>
                <a:gd name="connsiteY593" fmla="*/ 270539 h 520365"/>
                <a:gd name="connsiteX594" fmla="*/ 406295 w 545570"/>
                <a:gd name="connsiteY594" fmla="*/ 432750 h 520365"/>
                <a:gd name="connsiteX595" fmla="*/ 406485 w 545570"/>
                <a:gd name="connsiteY595" fmla="*/ 432560 h 520365"/>
                <a:gd name="connsiteX596" fmla="*/ 408009 w 545570"/>
                <a:gd name="connsiteY596" fmla="*/ 434941 h 520365"/>
                <a:gd name="connsiteX597" fmla="*/ 406295 w 545570"/>
                <a:gd name="connsiteY597" fmla="*/ 432750 h 520365"/>
                <a:gd name="connsiteX598" fmla="*/ 411343 w 545570"/>
                <a:gd name="connsiteY598" fmla="*/ 470755 h 520365"/>
                <a:gd name="connsiteX599" fmla="*/ 411343 w 545570"/>
                <a:gd name="connsiteY599" fmla="*/ 470374 h 520365"/>
                <a:gd name="connsiteX600" fmla="*/ 411533 w 545570"/>
                <a:gd name="connsiteY600" fmla="*/ 470469 h 520365"/>
                <a:gd name="connsiteX601" fmla="*/ 411343 w 545570"/>
                <a:gd name="connsiteY601" fmla="*/ 470755 h 520365"/>
                <a:gd name="connsiteX602" fmla="*/ 411343 w 545570"/>
                <a:gd name="connsiteY602" fmla="*/ 470755 h 520365"/>
                <a:gd name="connsiteX603" fmla="*/ 510689 w 545570"/>
                <a:gd name="connsiteY603" fmla="*/ 133189 h 520365"/>
                <a:gd name="connsiteX604" fmla="*/ 510689 w 545570"/>
                <a:gd name="connsiteY604" fmla="*/ 133189 h 520365"/>
                <a:gd name="connsiteX605" fmla="*/ 510784 w 545570"/>
                <a:gd name="connsiteY605" fmla="*/ 133094 h 520365"/>
                <a:gd name="connsiteX606" fmla="*/ 510784 w 545570"/>
                <a:gd name="connsiteY606" fmla="*/ 133284 h 520365"/>
                <a:gd name="connsiteX607" fmla="*/ 510689 w 545570"/>
                <a:gd name="connsiteY607" fmla="*/ 133189 h 520365"/>
                <a:gd name="connsiteX608" fmla="*/ 502497 w 545570"/>
                <a:gd name="connsiteY608" fmla="*/ 61561 h 520365"/>
                <a:gd name="connsiteX609" fmla="*/ 502497 w 545570"/>
                <a:gd name="connsiteY609" fmla="*/ 61561 h 520365"/>
                <a:gd name="connsiteX610" fmla="*/ 502497 w 545570"/>
                <a:gd name="connsiteY610" fmla="*/ 61561 h 520365"/>
                <a:gd name="connsiteX611" fmla="*/ 502497 w 545570"/>
                <a:gd name="connsiteY611" fmla="*/ 61561 h 520365"/>
                <a:gd name="connsiteX612" fmla="*/ 497544 w 545570"/>
                <a:gd name="connsiteY612" fmla="*/ 53274 h 520365"/>
                <a:gd name="connsiteX613" fmla="*/ 497544 w 545570"/>
                <a:gd name="connsiteY613" fmla="*/ 53274 h 520365"/>
                <a:gd name="connsiteX614" fmla="*/ 497544 w 545570"/>
                <a:gd name="connsiteY614" fmla="*/ 53274 h 520365"/>
                <a:gd name="connsiteX615" fmla="*/ 497354 w 545570"/>
                <a:gd name="connsiteY615" fmla="*/ 53274 h 520365"/>
                <a:gd name="connsiteX616" fmla="*/ 496878 w 545570"/>
                <a:gd name="connsiteY616" fmla="*/ 52417 h 520365"/>
                <a:gd name="connsiteX617" fmla="*/ 497544 w 545570"/>
                <a:gd name="connsiteY617" fmla="*/ 53274 h 520365"/>
                <a:gd name="connsiteX618" fmla="*/ 417725 w 545570"/>
                <a:gd name="connsiteY618" fmla="*/ 52988 h 520365"/>
                <a:gd name="connsiteX619" fmla="*/ 417725 w 545570"/>
                <a:gd name="connsiteY619" fmla="*/ 52988 h 520365"/>
                <a:gd name="connsiteX620" fmla="*/ 417725 w 545570"/>
                <a:gd name="connsiteY620" fmla="*/ 52988 h 520365"/>
                <a:gd name="connsiteX621" fmla="*/ 417725 w 545570"/>
                <a:gd name="connsiteY621" fmla="*/ 52988 h 520365"/>
                <a:gd name="connsiteX622" fmla="*/ 265706 w 545570"/>
                <a:gd name="connsiteY622" fmla="*/ 47750 h 520365"/>
                <a:gd name="connsiteX623" fmla="*/ 265801 w 545570"/>
                <a:gd name="connsiteY623" fmla="*/ 47368 h 520365"/>
                <a:gd name="connsiteX624" fmla="*/ 266182 w 545570"/>
                <a:gd name="connsiteY624" fmla="*/ 47559 h 520365"/>
                <a:gd name="connsiteX625" fmla="*/ 265706 w 545570"/>
                <a:gd name="connsiteY625" fmla="*/ 47750 h 520365"/>
                <a:gd name="connsiteX626" fmla="*/ 188077 w 545570"/>
                <a:gd name="connsiteY626" fmla="*/ 45654 h 520365"/>
                <a:gd name="connsiteX627" fmla="*/ 188077 w 545570"/>
                <a:gd name="connsiteY627" fmla="*/ 45654 h 520365"/>
                <a:gd name="connsiteX628" fmla="*/ 188077 w 545570"/>
                <a:gd name="connsiteY628" fmla="*/ 45654 h 520365"/>
                <a:gd name="connsiteX629" fmla="*/ 188077 w 545570"/>
                <a:gd name="connsiteY629" fmla="*/ 45654 h 520365"/>
                <a:gd name="connsiteX630" fmla="*/ 133118 w 545570"/>
                <a:gd name="connsiteY630" fmla="*/ 40510 h 520365"/>
                <a:gd name="connsiteX631" fmla="*/ 133213 w 545570"/>
                <a:gd name="connsiteY631" fmla="*/ 40225 h 520365"/>
                <a:gd name="connsiteX632" fmla="*/ 133118 w 545570"/>
                <a:gd name="connsiteY632" fmla="*/ 40510 h 520365"/>
                <a:gd name="connsiteX633" fmla="*/ 133118 w 545570"/>
                <a:gd name="connsiteY633" fmla="*/ 40510 h 520365"/>
                <a:gd name="connsiteX634" fmla="*/ 43106 w 545570"/>
                <a:gd name="connsiteY634" fmla="*/ 73467 h 520365"/>
                <a:gd name="connsiteX635" fmla="*/ 43106 w 545570"/>
                <a:gd name="connsiteY635" fmla="*/ 73467 h 520365"/>
                <a:gd name="connsiteX636" fmla="*/ 42821 w 545570"/>
                <a:gd name="connsiteY636" fmla="*/ 73753 h 520365"/>
                <a:gd name="connsiteX637" fmla="*/ 42725 w 545570"/>
                <a:gd name="connsiteY637" fmla="*/ 73086 h 520365"/>
                <a:gd name="connsiteX638" fmla="*/ 43106 w 545570"/>
                <a:gd name="connsiteY638" fmla="*/ 73467 h 520365"/>
                <a:gd name="connsiteX639" fmla="*/ 101019 w 545570"/>
                <a:gd name="connsiteY639" fmla="*/ 185195 h 520365"/>
                <a:gd name="connsiteX640" fmla="*/ 100828 w 545570"/>
                <a:gd name="connsiteY640" fmla="*/ 185386 h 520365"/>
                <a:gd name="connsiteX641" fmla="*/ 100733 w 545570"/>
                <a:gd name="connsiteY641" fmla="*/ 184910 h 520365"/>
                <a:gd name="connsiteX642" fmla="*/ 101019 w 545570"/>
                <a:gd name="connsiteY642" fmla="*/ 185195 h 520365"/>
                <a:gd name="connsiteX643" fmla="*/ 104257 w 545570"/>
                <a:gd name="connsiteY643" fmla="*/ 181957 h 520365"/>
                <a:gd name="connsiteX644" fmla="*/ 104352 w 545570"/>
                <a:gd name="connsiteY644" fmla="*/ 181862 h 520365"/>
                <a:gd name="connsiteX645" fmla="*/ 104352 w 545570"/>
                <a:gd name="connsiteY645" fmla="*/ 182052 h 520365"/>
                <a:gd name="connsiteX646" fmla="*/ 104257 w 545570"/>
                <a:gd name="connsiteY646" fmla="*/ 181957 h 520365"/>
                <a:gd name="connsiteX647" fmla="*/ 228939 w 545570"/>
                <a:gd name="connsiteY647" fmla="*/ 277112 h 520365"/>
                <a:gd name="connsiteX648" fmla="*/ 228939 w 545570"/>
                <a:gd name="connsiteY648" fmla="*/ 277112 h 520365"/>
                <a:gd name="connsiteX649" fmla="*/ 228939 w 545570"/>
                <a:gd name="connsiteY649" fmla="*/ 277112 h 520365"/>
                <a:gd name="connsiteX650" fmla="*/ 228939 w 545570"/>
                <a:gd name="connsiteY650" fmla="*/ 277112 h 520365"/>
                <a:gd name="connsiteX651" fmla="*/ 478494 w 545570"/>
                <a:gd name="connsiteY651" fmla="*/ 297876 h 520365"/>
                <a:gd name="connsiteX652" fmla="*/ 478685 w 545570"/>
                <a:gd name="connsiteY652" fmla="*/ 297685 h 520365"/>
                <a:gd name="connsiteX653" fmla="*/ 479066 w 545570"/>
                <a:gd name="connsiteY653" fmla="*/ 297876 h 520365"/>
                <a:gd name="connsiteX654" fmla="*/ 478494 w 545570"/>
                <a:gd name="connsiteY654" fmla="*/ 297876 h 520365"/>
                <a:gd name="connsiteX655" fmla="*/ 518975 w 545570"/>
                <a:gd name="connsiteY655" fmla="*/ 108233 h 520365"/>
                <a:gd name="connsiteX656" fmla="*/ 518975 w 545570"/>
                <a:gd name="connsiteY656" fmla="*/ 108233 h 520365"/>
                <a:gd name="connsiteX657" fmla="*/ 519071 w 545570"/>
                <a:gd name="connsiteY657" fmla="*/ 108138 h 520365"/>
                <a:gd name="connsiteX658" fmla="*/ 518975 w 545570"/>
                <a:gd name="connsiteY658" fmla="*/ 108233 h 520365"/>
                <a:gd name="connsiteX659" fmla="*/ 472874 w 545570"/>
                <a:gd name="connsiteY659" fmla="*/ 47940 h 520365"/>
                <a:gd name="connsiteX660" fmla="*/ 472589 w 545570"/>
                <a:gd name="connsiteY660" fmla="*/ 48226 h 520365"/>
                <a:gd name="connsiteX661" fmla="*/ 472589 w 545570"/>
                <a:gd name="connsiteY661" fmla="*/ 47940 h 520365"/>
                <a:gd name="connsiteX662" fmla="*/ 472874 w 545570"/>
                <a:gd name="connsiteY662" fmla="*/ 47940 h 520365"/>
                <a:gd name="connsiteX663" fmla="*/ 407819 w 545570"/>
                <a:gd name="connsiteY663" fmla="*/ 56227 h 520365"/>
                <a:gd name="connsiteX664" fmla="*/ 407723 w 545570"/>
                <a:gd name="connsiteY664" fmla="*/ 56322 h 520365"/>
                <a:gd name="connsiteX665" fmla="*/ 407723 w 545570"/>
                <a:gd name="connsiteY665" fmla="*/ 56322 h 520365"/>
                <a:gd name="connsiteX666" fmla="*/ 407723 w 545570"/>
                <a:gd name="connsiteY666" fmla="*/ 56322 h 520365"/>
                <a:gd name="connsiteX667" fmla="*/ 407819 w 545570"/>
                <a:gd name="connsiteY667" fmla="*/ 56227 h 520365"/>
                <a:gd name="connsiteX668" fmla="*/ 407819 w 545570"/>
                <a:gd name="connsiteY668" fmla="*/ 56227 h 520365"/>
                <a:gd name="connsiteX669" fmla="*/ 117021 w 545570"/>
                <a:gd name="connsiteY669" fmla="*/ 33748 h 520365"/>
                <a:gd name="connsiteX670" fmla="*/ 117021 w 545570"/>
                <a:gd name="connsiteY670" fmla="*/ 33748 h 520365"/>
                <a:gd name="connsiteX671" fmla="*/ 118354 w 545570"/>
                <a:gd name="connsiteY671" fmla="*/ 33748 h 520365"/>
                <a:gd name="connsiteX672" fmla="*/ 118354 w 545570"/>
                <a:gd name="connsiteY672" fmla="*/ 33748 h 520365"/>
                <a:gd name="connsiteX673" fmla="*/ 117021 w 545570"/>
                <a:gd name="connsiteY673" fmla="*/ 33748 h 520365"/>
                <a:gd name="connsiteX674" fmla="*/ 106448 w 545570"/>
                <a:gd name="connsiteY674" fmla="*/ 30509 h 520365"/>
                <a:gd name="connsiteX675" fmla="*/ 106353 w 545570"/>
                <a:gd name="connsiteY675" fmla="*/ 30224 h 520365"/>
                <a:gd name="connsiteX676" fmla="*/ 106543 w 545570"/>
                <a:gd name="connsiteY676" fmla="*/ 30414 h 520365"/>
                <a:gd name="connsiteX677" fmla="*/ 106448 w 545570"/>
                <a:gd name="connsiteY677" fmla="*/ 30509 h 520365"/>
                <a:gd name="connsiteX678" fmla="*/ 49869 w 545570"/>
                <a:gd name="connsiteY678" fmla="*/ 63561 h 520365"/>
                <a:gd name="connsiteX679" fmla="*/ 49869 w 545570"/>
                <a:gd name="connsiteY679" fmla="*/ 63561 h 520365"/>
                <a:gd name="connsiteX680" fmla="*/ 49869 w 545570"/>
                <a:gd name="connsiteY680" fmla="*/ 63561 h 520365"/>
                <a:gd name="connsiteX681" fmla="*/ 49869 w 545570"/>
                <a:gd name="connsiteY681" fmla="*/ 63561 h 520365"/>
                <a:gd name="connsiteX682" fmla="*/ 57965 w 545570"/>
                <a:gd name="connsiteY682" fmla="*/ 152048 h 520365"/>
                <a:gd name="connsiteX683" fmla="*/ 57775 w 545570"/>
                <a:gd name="connsiteY683" fmla="*/ 152048 h 520365"/>
                <a:gd name="connsiteX684" fmla="*/ 57870 w 545570"/>
                <a:gd name="connsiteY684" fmla="*/ 151762 h 520365"/>
                <a:gd name="connsiteX685" fmla="*/ 57965 w 545570"/>
                <a:gd name="connsiteY685" fmla="*/ 152048 h 520365"/>
                <a:gd name="connsiteX686" fmla="*/ 97685 w 545570"/>
                <a:gd name="connsiteY686" fmla="*/ 205197 h 520365"/>
                <a:gd name="connsiteX687" fmla="*/ 97494 w 545570"/>
                <a:gd name="connsiteY687" fmla="*/ 205388 h 520365"/>
                <a:gd name="connsiteX688" fmla="*/ 97494 w 545570"/>
                <a:gd name="connsiteY688" fmla="*/ 205103 h 520365"/>
                <a:gd name="connsiteX689" fmla="*/ 97685 w 545570"/>
                <a:gd name="connsiteY689" fmla="*/ 205197 h 520365"/>
                <a:gd name="connsiteX690" fmla="*/ 298377 w 545570"/>
                <a:gd name="connsiteY690" fmla="*/ 437132 h 520365"/>
                <a:gd name="connsiteX691" fmla="*/ 298377 w 545570"/>
                <a:gd name="connsiteY691" fmla="*/ 437132 h 520365"/>
                <a:gd name="connsiteX692" fmla="*/ 298377 w 545570"/>
                <a:gd name="connsiteY692" fmla="*/ 437132 h 520365"/>
                <a:gd name="connsiteX693" fmla="*/ 298377 w 545570"/>
                <a:gd name="connsiteY693" fmla="*/ 437132 h 520365"/>
                <a:gd name="connsiteX694" fmla="*/ 303139 w 545570"/>
                <a:gd name="connsiteY694" fmla="*/ 453229 h 520365"/>
                <a:gd name="connsiteX695" fmla="*/ 303044 w 545570"/>
                <a:gd name="connsiteY695" fmla="*/ 454086 h 520365"/>
                <a:gd name="connsiteX696" fmla="*/ 303139 w 545570"/>
                <a:gd name="connsiteY696" fmla="*/ 453229 h 520365"/>
                <a:gd name="connsiteX697" fmla="*/ 344858 w 545570"/>
                <a:gd name="connsiteY697" fmla="*/ 463897 h 520365"/>
                <a:gd name="connsiteX698" fmla="*/ 344858 w 545570"/>
                <a:gd name="connsiteY698" fmla="*/ 463897 h 520365"/>
                <a:gd name="connsiteX699" fmla="*/ 344858 w 545570"/>
                <a:gd name="connsiteY699" fmla="*/ 463897 h 520365"/>
                <a:gd name="connsiteX700" fmla="*/ 344858 w 545570"/>
                <a:gd name="connsiteY700" fmla="*/ 463897 h 520365"/>
                <a:gd name="connsiteX701" fmla="*/ 356479 w 545570"/>
                <a:gd name="connsiteY701" fmla="*/ 475612 h 520365"/>
                <a:gd name="connsiteX702" fmla="*/ 356574 w 545570"/>
                <a:gd name="connsiteY702" fmla="*/ 477613 h 520365"/>
                <a:gd name="connsiteX703" fmla="*/ 355907 w 545570"/>
                <a:gd name="connsiteY703" fmla="*/ 476279 h 520365"/>
                <a:gd name="connsiteX704" fmla="*/ 356479 w 545570"/>
                <a:gd name="connsiteY704" fmla="*/ 475612 h 520365"/>
                <a:gd name="connsiteX705" fmla="*/ 518975 w 545570"/>
                <a:gd name="connsiteY705" fmla="*/ 148238 h 520365"/>
                <a:gd name="connsiteX706" fmla="*/ 519071 w 545570"/>
                <a:gd name="connsiteY706" fmla="*/ 148143 h 520365"/>
                <a:gd name="connsiteX707" fmla="*/ 519071 w 545570"/>
                <a:gd name="connsiteY707" fmla="*/ 148334 h 520365"/>
                <a:gd name="connsiteX708" fmla="*/ 518975 w 545570"/>
                <a:gd name="connsiteY708" fmla="*/ 148238 h 520365"/>
                <a:gd name="connsiteX709" fmla="*/ 167217 w 545570"/>
                <a:gd name="connsiteY709" fmla="*/ 305305 h 520365"/>
                <a:gd name="connsiteX710" fmla="*/ 167217 w 545570"/>
                <a:gd name="connsiteY710" fmla="*/ 305305 h 520365"/>
                <a:gd name="connsiteX711" fmla="*/ 167217 w 545570"/>
                <a:gd name="connsiteY711" fmla="*/ 305305 h 520365"/>
                <a:gd name="connsiteX712" fmla="*/ 167217 w 545570"/>
                <a:gd name="connsiteY712" fmla="*/ 305305 h 520365"/>
                <a:gd name="connsiteX713" fmla="*/ 241798 w 545570"/>
                <a:gd name="connsiteY713" fmla="*/ 410462 h 520365"/>
                <a:gd name="connsiteX714" fmla="*/ 241798 w 545570"/>
                <a:gd name="connsiteY714" fmla="*/ 410462 h 520365"/>
                <a:gd name="connsiteX715" fmla="*/ 241798 w 545570"/>
                <a:gd name="connsiteY715" fmla="*/ 410462 h 520365"/>
                <a:gd name="connsiteX716" fmla="*/ 241798 w 545570"/>
                <a:gd name="connsiteY716" fmla="*/ 410462 h 520365"/>
                <a:gd name="connsiteX717" fmla="*/ 256181 w 545570"/>
                <a:gd name="connsiteY717" fmla="*/ 438179 h 520365"/>
                <a:gd name="connsiteX718" fmla="*/ 257229 w 545570"/>
                <a:gd name="connsiteY718" fmla="*/ 438084 h 520365"/>
                <a:gd name="connsiteX719" fmla="*/ 256657 w 545570"/>
                <a:gd name="connsiteY719" fmla="*/ 438655 h 520365"/>
                <a:gd name="connsiteX720" fmla="*/ 256181 w 545570"/>
                <a:gd name="connsiteY720" fmla="*/ 438179 h 520365"/>
                <a:gd name="connsiteX721" fmla="*/ 401342 w 545570"/>
                <a:gd name="connsiteY721" fmla="*/ 36034 h 520365"/>
                <a:gd name="connsiteX722" fmla="*/ 401056 w 545570"/>
                <a:gd name="connsiteY722" fmla="*/ 36319 h 520365"/>
                <a:gd name="connsiteX723" fmla="*/ 401056 w 545570"/>
                <a:gd name="connsiteY723" fmla="*/ 36319 h 520365"/>
                <a:gd name="connsiteX724" fmla="*/ 401056 w 545570"/>
                <a:gd name="connsiteY724" fmla="*/ 36319 h 520365"/>
                <a:gd name="connsiteX725" fmla="*/ 401056 w 545570"/>
                <a:gd name="connsiteY725" fmla="*/ 36319 h 520365"/>
                <a:gd name="connsiteX726" fmla="*/ 401056 w 545570"/>
                <a:gd name="connsiteY726" fmla="*/ 36224 h 520365"/>
                <a:gd name="connsiteX727" fmla="*/ 400961 w 545570"/>
                <a:gd name="connsiteY727" fmla="*/ 35939 h 520365"/>
                <a:gd name="connsiteX728" fmla="*/ 401342 w 545570"/>
                <a:gd name="connsiteY728" fmla="*/ 36034 h 520365"/>
                <a:gd name="connsiteX729" fmla="*/ 272945 w 545570"/>
                <a:gd name="connsiteY729" fmla="*/ 37558 h 520365"/>
                <a:gd name="connsiteX730" fmla="*/ 273040 w 545570"/>
                <a:gd name="connsiteY730" fmla="*/ 37653 h 520365"/>
                <a:gd name="connsiteX731" fmla="*/ 272945 w 545570"/>
                <a:gd name="connsiteY731" fmla="*/ 37558 h 520365"/>
                <a:gd name="connsiteX732" fmla="*/ 272945 w 545570"/>
                <a:gd name="connsiteY732" fmla="*/ 37558 h 520365"/>
                <a:gd name="connsiteX733" fmla="*/ 51203 w 545570"/>
                <a:gd name="connsiteY733" fmla="*/ 148429 h 520365"/>
                <a:gd name="connsiteX734" fmla="*/ 51107 w 545570"/>
                <a:gd name="connsiteY734" fmla="*/ 148620 h 520365"/>
                <a:gd name="connsiteX735" fmla="*/ 51012 w 545570"/>
                <a:gd name="connsiteY735" fmla="*/ 148429 h 520365"/>
                <a:gd name="connsiteX736" fmla="*/ 51203 w 545570"/>
                <a:gd name="connsiteY736" fmla="*/ 148429 h 520365"/>
                <a:gd name="connsiteX737" fmla="*/ 298472 w 545570"/>
                <a:gd name="connsiteY737" fmla="*/ 383887 h 520365"/>
                <a:gd name="connsiteX738" fmla="*/ 298472 w 545570"/>
                <a:gd name="connsiteY738" fmla="*/ 383887 h 520365"/>
                <a:gd name="connsiteX739" fmla="*/ 298472 w 545570"/>
                <a:gd name="connsiteY739" fmla="*/ 383887 h 520365"/>
                <a:gd name="connsiteX740" fmla="*/ 298472 w 545570"/>
                <a:gd name="connsiteY740" fmla="*/ 383887 h 520365"/>
                <a:gd name="connsiteX741" fmla="*/ 298186 w 545570"/>
                <a:gd name="connsiteY741" fmla="*/ 384173 h 520365"/>
                <a:gd name="connsiteX742" fmla="*/ 298281 w 545570"/>
                <a:gd name="connsiteY742" fmla="*/ 383696 h 520365"/>
                <a:gd name="connsiteX743" fmla="*/ 298472 w 545570"/>
                <a:gd name="connsiteY743" fmla="*/ 383887 h 520365"/>
                <a:gd name="connsiteX744" fmla="*/ 288280 w 545570"/>
                <a:gd name="connsiteY744" fmla="*/ 447037 h 520365"/>
                <a:gd name="connsiteX745" fmla="*/ 288280 w 545570"/>
                <a:gd name="connsiteY745" fmla="*/ 447037 h 520365"/>
                <a:gd name="connsiteX746" fmla="*/ 288280 w 545570"/>
                <a:gd name="connsiteY746" fmla="*/ 447037 h 520365"/>
                <a:gd name="connsiteX747" fmla="*/ 288280 w 545570"/>
                <a:gd name="connsiteY747" fmla="*/ 447133 h 520365"/>
                <a:gd name="connsiteX748" fmla="*/ 288280 w 545570"/>
                <a:gd name="connsiteY748" fmla="*/ 447037 h 520365"/>
                <a:gd name="connsiteX749" fmla="*/ 288280 w 545570"/>
                <a:gd name="connsiteY749" fmla="*/ 447037 h 520365"/>
                <a:gd name="connsiteX750" fmla="*/ 288280 w 545570"/>
                <a:gd name="connsiteY750" fmla="*/ 447037 h 520365"/>
                <a:gd name="connsiteX751" fmla="*/ 279993 w 545570"/>
                <a:gd name="connsiteY751" fmla="*/ 471897 h 520365"/>
                <a:gd name="connsiteX752" fmla="*/ 279993 w 545570"/>
                <a:gd name="connsiteY752" fmla="*/ 472088 h 520365"/>
                <a:gd name="connsiteX753" fmla="*/ 279898 w 545570"/>
                <a:gd name="connsiteY753" fmla="*/ 471993 h 520365"/>
                <a:gd name="connsiteX754" fmla="*/ 279993 w 545570"/>
                <a:gd name="connsiteY754" fmla="*/ 471897 h 520365"/>
                <a:gd name="connsiteX755" fmla="*/ 281898 w 545570"/>
                <a:gd name="connsiteY755" fmla="*/ 473422 h 520365"/>
                <a:gd name="connsiteX756" fmla="*/ 281613 w 545570"/>
                <a:gd name="connsiteY756" fmla="*/ 473707 h 520365"/>
                <a:gd name="connsiteX757" fmla="*/ 281327 w 545570"/>
                <a:gd name="connsiteY757" fmla="*/ 473422 h 520365"/>
                <a:gd name="connsiteX758" fmla="*/ 281898 w 545570"/>
                <a:gd name="connsiteY758" fmla="*/ 473422 h 520365"/>
                <a:gd name="connsiteX759" fmla="*/ 301520 w 545570"/>
                <a:gd name="connsiteY759" fmla="*/ 477137 h 520365"/>
                <a:gd name="connsiteX760" fmla="*/ 301520 w 545570"/>
                <a:gd name="connsiteY760" fmla="*/ 477137 h 520365"/>
                <a:gd name="connsiteX761" fmla="*/ 301520 w 545570"/>
                <a:gd name="connsiteY761" fmla="*/ 477137 h 520365"/>
                <a:gd name="connsiteX762" fmla="*/ 301520 w 545570"/>
                <a:gd name="connsiteY762" fmla="*/ 477137 h 520365"/>
                <a:gd name="connsiteX763" fmla="*/ 301520 w 545570"/>
                <a:gd name="connsiteY763" fmla="*/ 477137 h 520365"/>
                <a:gd name="connsiteX764" fmla="*/ 301520 w 545570"/>
                <a:gd name="connsiteY764" fmla="*/ 477137 h 520365"/>
                <a:gd name="connsiteX765" fmla="*/ 419915 w 545570"/>
                <a:gd name="connsiteY765" fmla="*/ 492853 h 520365"/>
                <a:gd name="connsiteX766" fmla="*/ 419915 w 545570"/>
                <a:gd name="connsiteY766" fmla="*/ 492853 h 520365"/>
                <a:gd name="connsiteX767" fmla="*/ 419915 w 545570"/>
                <a:gd name="connsiteY767" fmla="*/ 492853 h 520365"/>
                <a:gd name="connsiteX768" fmla="*/ 441347 w 545570"/>
                <a:gd name="connsiteY768" fmla="*/ 477517 h 520365"/>
                <a:gd name="connsiteX769" fmla="*/ 441347 w 545570"/>
                <a:gd name="connsiteY769" fmla="*/ 477517 h 520365"/>
                <a:gd name="connsiteX770" fmla="*/ 441537 w 545570"/>
                <a:gd name="connsiteY770" fmla="*/ 477422 h 520365"/>
                <a:gd name="connsiteX771" fmla="*/ 441537 w 545570"/>
                <a:gd name="connsiteY771" fmla="*/ 477613 h 520365"/>
                <a:gd name="connsiteX772" fmla="*/ 441347 w 545570"/>
                <a:gd name="connsiteY772" fmla="*/ 477517 h 520365"/>
                <a:gd name="connsiteX773" fmla="*/ 441347 w 545570"/>
                <a:gd name="connsiteY773" fmla="*/ 477517 h 520365"/>
                <a:gd name="connsiteX774" fmla="*/ 441347 w 545570"/>
                <a:gd name="connsiteY774" fmla="*/ 477517 h 520365"/>
                <a:gd name="connsiteX775" fmla="*/ 517547 w 545570"/>
                <a:gd name="connsiteY775" fmla="*/ 56608 h 520365"/>
                <a:gd name="connsiteX776" fmla="*/ 517547 w 545570"/>
                <a:gd name="connsiteY776" fmla="*/ 56608 h 520365"/>
                <a:gd name="connsiteX777" fmla="*/ 517547 w 545570"/>
                <a:gd name="connsiteY777" fmla="*/ 56608 h 520365"/>
                <a:gd name="connsiteX778" fmla="*/ 517547 w 545570"/>
                <a:gd name="connsiteY778" fmla="*/ 56608 h 520365"/>
                <a:gd name="connsiteX779" fmla="*/ 395913 w 545570"/>
                <a:gd name="connsiteY779" fmla="*/ 28223 h 520365"/>
                <a:gd name="connsiteX780" fmla="*/ 394484 w 545570"/>
                <a:gd name="connsiteY780" fmla="*/ 29652 h 520365"/>
                <a:gd name="connsiteX781" fmla="*/ 394293 w 545570"/>
                <a:gd name="connsiteY781" fmla="*/ 29366 h 520365"/>
                <a:gd name="connsiteX782" fmla="*/ 395913 w 545570"/>
                <a:gd name="connsiteY782" fmla="*/ 28223 h 520365"/>
                <a:gd name="connsiteX783" fmla="*/ 395913 w 545570"/>
                <a:gd name="connsiteY783" fmla="*/ 28223 h 520365"/>
                <a:gd name="connsiteX784" fmla="*/ 273040 w 545570"/>
                <a:gd name="connsiteY784" fmla="*/ 37462 h 520365"/>
                <a:gd name="connsiteX785" fmla="*/ 272945 w 545570"/>
                <a:gd name="connsiteY785" fmla="*/ 37558 h 520365"/>
                <a:gd name="connsiteX786" fmla="*/ 272945 w 545570"/>
                <a:gd name="connsiteY786" fmla="*/ 37462 h 520365"/>
                <a:gd name="connsiteX787" fmla="*/ 273040 w 545570"/>
                <a:gd name="connsiteY787" fmla="*/ 37462 h 520365"/>
                <a:gd name="connsiteX788" fmla="*/ 72444 w 545570"/>
                <a:gd name="connsiteY788" fmla="*/ 31176 h 520365"/>
                <a:gd name="connsiteX789" fmla="*/ 71777 w 545570"/>
                <a:gd name="connsiteY789" fmla="*/ 31748 h 520365"/>
                <a:gd name="connsiteX790" fmla="*/ 71777 w 545570"/>
                <a:gd name="connsiteY790" fmla="*/ 31748 h 520365"/>
                <a:gd name="connsiteX791" fmla="*/ 72444 w 545570"/>
                <a:gd name="connsiteY791" fmla="*/ 31176 h 520365"/>
                <a:gd name="connsiteX792" fmla="*/ 56061 w 545570"/>
                <a:gd name="connsiteY792" fmla="*/ 193387 h 520365"/>
                <a:gd name="connsiteX793" fmla="*/ 56061 w 545570"/>
                <a:gd name="connsiteY793" fmla="*/ 193387 h 520365"/>
                <a:gd name="connsiteX794" fmla="*/ 56061 w 545570"/>
                <a:gd name="connsiteY794" fmla="*/ 193387 h 520365"/>
                <a:gd name="connsiteX795" fmla="*/ 56061 w 545570"/>
                <a:gd name="connsiteY795" fmla="*/ 193387 h 520365"/>
                <a:gd name="connsiteX796" fmla="*/ 129022 w 545570"/>
                <a:gd name="connsiteY796" fmla="*/ 296829 h 520365"/>
                <a:gd name="connsiteX797" fmla="*/ 128736 w 545570"/>
                <a:gd name="connsiteY797" fmla="*/ 297114 h 520365"/>
                <a:gd name="connsiteX798" fmla="*/ 128546 w 545570"/>
                <a:gd name="connsiteY798" fmla="*/ 296542 h 520365"/>
                <a:gd name="connsiteX799" fmla="*/ 129022 w 545570"/>
                <a:gd name="connsiteY799" fmla="*/ 296829 h 520365"/>
                <a:gd name="connsiteX800" fmla="*/ 369719 w 545570"/>
                <a:gd name="connsiteY800" fmla="*/ 479041 h 520365"/>
                <a:gd name="connsiteX801" fmla="*/ 369719 w 545570"/>
                <a:gd name="connsiteY801" fmla="*/ 479041 h 520365"/>
                <a:gd name="connsiteX802" fmla="*/ 369719 w 545570"/>
                <a:gd name="connsiteY802" fmla="*/ 479041 h 520365"/>
                <a:gd name="connsiteX803" fmla="*/ 369719 w 545570"/>
                <a:gd name="connsiteY803" fmla="*/ 479041 h 520365"/>
                <a:gd name="connsiteX804" fmla="*/ 369719 w 545570"/>
                <a:gd name="connsiteY804" fmla="*/ 479041 h 520365"/>
                <a:gd name="connsiteX805" fmla="*/ 534120 w 545570"/>
                <a:gd name="connsiteY805" fmla="*/ 89945 h 520365"/>
                <a:gd name="connsiteX806" fmla="*/ 534120 w 545570"/>
                <a:gd name="connsiteY806" fmla="*/ 89945 h 520365"/>
                <a:gd name="connsiteX807" fmla="*/ 534120 w 545570"/>
                <a:gd name="connsiteY807" fmla="*/ 89945 h 520365"/>
                <a:gd name="connsiteX808" fmla="*/ 534120 w 545570"/>
                <a:gd name="connsiteY808" fmla="*/ 89945 h 520365"/>
                <a:gd name="connsiteX809" fmla="*/ 534120 w 545570"/>
                <a:gd name="connsiteY809" fmla="*/ 89945 h 520365"/>
                <a:gd name="connsiteX810" fmla="*/ 534120 w 545570"/>
                <a:gd name="connsiteY810" fmla="*/ 89945 h 520365"/>
                <a:gd name="connsiteX811" fmla="*/ 534120 w 545570"/>
                <a:gd name="connsiteY811" fmla="*/ 89945 h 520365"/>
                <a:gd name="connsiteX812" fmla="*/ 536311 w 545570"/>
                <a:gd name="connsiteY812" fmla="*/ 76515 h 520365"/>
                <a:gd name="connsiteX813" fmla="*/ 536502 w 545570"/>
                <a:gd name="connsiteY813" fmla="*/ 74515 h 520365"/>
                <a:gd name="connsiteX814" fmla="*/ 536311 w 545570"/>
                <a:gd name="connsiteY814" fmla="*/ 76515 h 520365"/>
                <a:gd name="connsiteX815" fmla="*/ 533739 w 545570"/>
                <a:gd name="connsiteY815" fmla="*/ 72229 h 520365"/>
                <a:gd name="connsiteX816" fmla="*/ 533739 w 545570"/>
                <a:gd name="connsiteY816" fmla="*/ 72229 h 520365"/>
                <a:gd name="connsiteX817" fmla="*/ 533835 w 545570"/>
                <a:gd name="connsiteY817" fmla="*/ 72134 h 520365"/>
                <a:gd name="connsiteX818" fmla="*/ 533739 w 545570"/>
                <a:gd name="connsiteY818" fmla="*/ 72229 h 520365"/>
                <a:gd name="connsiteX819" fmla="*/ 165217 w 545570"/>
                <a:gd name="connsiteY819" fmla="*/ 5649 h 520365"/>
                <a:gd name="connsiteX820" fmla="*/ 164931 w 545570"/>
                <a:gd name="connsiteY820" fmla="*/ 5554 h 520365"/>
                <a:gd name="connsiteX821" fmla="*/ 165122 w 545570"/>
                <a:gd name="connsiteY821" fmla="*/ 5363 h 520365"/>
                <a:gd name="connsiteX822" fmla="*/ 165217 w 545570"/>
                <a:gd name="connsiteY822" fmla="*/ 5649 h 52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545570" h="520365">
                  <a:moveTo>
                    <a:pt x="432774" y="495615"/>
                  </a:moveTo>
                  <a:cubicBezTo>
                    <a:pt x="434394" y="493996"/>
                    <a:pt x="436108" y="492281"/>
                    <a:pt x="437727" y="490662"/>
                  </a:cubicBezTo>
                  <a:cubicBezTo>
                    <a:pt x="439918" y="488376"/>
                    <a:pt x="442204" y="486185"/>
                    <a:pt x="444395" y="483899"/>
                  </a:cubicBezTo>
                  <a:cubicBezTo>
                    <a:pt x="447538" y="481137"/>
                    <a:pt x="451062" y="478565"/>
                    <a:pt x="451920" y="473993"/>
                  </a:cubicBezTo>
                  <a:lnTo>
                    <a:pt x="451920" y="473993"/>
                  </a:lnTo>
                  <a:cubicBezTo>
                    <a:pt x="464397" y="459706"/>
                    <a:pt x="473922" y="443609"/>
                    <a:pt x="480685" y="425892"/>
                  </a:cubicBezTo>
                  <a:cubicBezTo>
                    <a:pt x="480685" y="425892"/>
                    <a:pt x="480685" y="425892"/>
                    <a:pt x="480685" y="425892"/>
                  </a:cubicBezTo>
                  <a:lnTo>
                    <a:pt x="480685" y="425892"/>
                  </a:lnTo>
                  <a:cubicBezTo>
                    <a:pt x="481256" y="424749"/>
                    <a:pt x="481828" y="423606"/>
                    <a:pt x="482399" y="422463"/>
                  </a:cubicBezTo>
                  <a:lnTo>
                    <a:pt x="482399" y="422463"/>
                  </a:lnTo>
                  <a:lnTo>
                    <a:pt x="482399" y="422463"/>
                  </a:lnTo>
                  <a:cubicBezTo>
                    <a:pt x="485447" y="415034"/>
                    <a:pt x="489638" y="408080"/>
                    <a:pt x="489448" y="399698"/>
                  </a:cubicBezTo>
                  <a:cubicBezTo>
                    <a:pt x="490020" y="397984"/>
                    <a:pt x="490591" y="396174"/>
                    <a:pt x="491163" y="394460"/>
                  </a:cubicBezTo>
                  <a:cubicBezTo>
                    <a:pt x="492972" y="393316"/>
                    <a:pt x="493639" y="391602"/>
                    <a:pt x="493258" y="389411"/>
                  </a:cubicBezTo>
                  <a:lnTo>
                    <a:pt x="493258" y="389411"/>
                  </a:lnTo>
                  <a:lnTo>
                    <a:pt x="493258" y="389411"/>
                  </a:lnTo>
                  <a:cubicBezTo>
                    <a:pt x="493925" y="386554"/>
                    <a:pt x="494591" y="383791"/>
                    <a:pt x="495258" y="380934"/>
                  </a:cubicBezTo>
                  <a:cubicBezTo>
                    <a:pt x="495258" y="380934"/>
                    <a:pt x="495258" y="380934"/>
                    <a:pt x="495258" y="380934"/>
                  </a:cubicBezTo>
                  <a:cubicBezTo>
                    <a:pt x="495830" y="380458"/>
                    <a:pt x="496020" y="379886"/>
                    <a:pt x="495925" y="379219"/>
                  </a:cubicBezTo>
                  <a:cubicBezTo>
                    <a:pt x="498021" y="372171"/>
                    <a:pt x="500402" y="365218"/>
                    <a:pt x="498592" y="357693"/>
                  </a:cubicBezTo>
                  <a:cubicBezTo>
                    <a:pt x="501926" y="355216"/>
                    <a:pt x="502402" y="351787"/>
                    <a:pt x="501640" y="348072"/>
                  </a:cubicBezTo>
                  <a:cubicBezTo>
                    <a:pt x="501640" y="344739"/>
                    <a:pt x="501545" y="341405"/>
                    <a:pt x="501545" y="338071"/>
                  </a:cubicBezTo>
                  <a:cubicBezTo>
                    <a:pt x="501830" y="335690"/>
                    <a:pt x="502021" y="333404"/>
                    <a:pt x="502307" y="331023"/>
                  </a:cubicBezTo>
                  <a:cubicBezTo>
                    <a:pt x="502307" y="331023"/>
                    <a:pt x="502307" y="331023"/>
                    <a:pt x="502307" y="331023"/>
                  </a:cubicBezTo>
                  <a:cubicBezTo>
                    <a:pt x="506117" y="327499"/>
                    <a:pt x="505545" y="322832"/>
                    <a:pt x="505450" y="318260"/>
                  </a:cubicBezTo>
                  <a:cubicBezTo>
                    <a:pt x="507546" y="314450"/>
                    <a:pt x="507831" y="310259"/>
                    <a:pt x="507355" y="305972"/>
                  </a:cubicBezTo>
                  <a:lnTo>
                    <a:pt x="507355" y="305972"/>
                  </a:lnTo>
                  <a:cubicBezTo>
                    <a:pt x="508974" y="302353"/>
                    <a:pt x="509355" y="298543"/>
                    <a:pt x="508403" y="294637"/>
                  </a:cubicBezTo>
                  <a:cubicBezTo>
                    <a:pt x="509450" y="287970"/>
                    <a:pt x="510403" y="281207"/>
                    <a:pt x="511451" y="274540"/>
                  </a:cubicBezTo>
                  <a:cubicBezTo>
                    <a:pt x="512498" y="268539"/>
                    <a:pt x="514499" y="262634"/>
                    <a:pt x="513356" y="256442"/>
                  </a:cubicBezTo>
                  <a:cubicBezTo>
                    <a:pt x="513832" y="254728"/>
                    <a:pt x="514308" y="253013"/>
                    <a:pt x="514880" y="251299"/>
                  </a:cubicBezTo>
                  <a:cubicBezTo>
                    <a:pt x="514880" y="251299"/>
                    <a:pt x="514880" y="251299"/>
                    <a:pt x="514880" y="251299"/>
                  </a:cubicBezTo>
                  <a:lnTo>
                    <a:pt x="514880" y="251299"/>
                  </a:lnTo>
                  <a:cubicBezTo>
                    <a:pt x="516308" y="245774"/>
                    <a:pt x="517737" y="240155"/>
                    <a:pt x="519071" y="234630"/>
                  </a:cubicBezTo>
                  <a:lnTo>
                    <a:pt x="519071" y="234630"/>
                  </a:lnTo>
                  <a:cubicBezTo>
                    <a:pt x="519928" y="232439"/>
                    <a:pt x="520785" y="230248"/>
                    <a:pt x="521547" y="228058"/>
                  </a:cubicBezTo>
                  <a:cubicBezTo>
                    <a:pt x="524976" y="224153"/>
                    <a:pt x="522405" y="218819"/>
                    <a:pt x="524595" y="214628"/>
                  </a:cubicBezTo>
                  <a:lnTo>
                    <a:pt x="524595" y="214628"/>
                  </a:lnTo>
                  <a:cubicBezTo>
                    <a:pt x="530310" y="209294"/>
                    <a:pt x="530215" y="201769"/>
                    <a:pt x="531834" y="195006"/>
                  </a:cubicBezTo>
                  <a:cubicBezTo>
                    <a:pt x="534025" y="188910"/>
                    <a:pt x="537359" y="183290"/>
                    <a:pt x="537073" y="176528"/>
                  </a:cubicBezTo>
                  <a:lnTo>
                    <a:pt x="537073" y="176528"/>
                  </a:lnTo>
                  <a:cubicBezTo>
                    <a:pt x="537454" y="174908"/>
                    <a:pt x="537835" y="173194"/>
                    <a:pt x="538311" y="171575"/>
                  </a:cubicBezTo>
                  <a:lnTo>
                    <a:pt x="538311" y="171575"/>
                  </a:lnTo>
                  <a:cubicBezTo>
                    <a:pt x="541073" y="167670"/>
                    <a:pt x="541740" y="163192"/>
                    <a:pt x="541836" y="158525"/>
                  </a:cubicBezTo>
                  <a:cubicBezTo>
                    <a:pt x="542407" y="154620"/>
                    <a:pt x="543074" y="150715"/>
                    <a:pt x="543645" y="146810"/>
                  </a:cubicBezTo>
                  <a:cubicBezTo>
                    <a:pt x="544598" y="142904"/>
                    <a:pt x="546122" y="138904"/>
                    <a:pt x="542979" y="135284"/>
                  </a:cubicBezTo>
                  <a:lnTo>
                    <a:pt x="542979" y="135284"/>
                  </a:lnTo>
                  <a:cubicBezTo>
                    <a:pt x="543455" y="134713"/>
                    <a:pt x="543645" y="134141"/>
                    <a:pt x="543550" y="133379"/>
                  </a:cubicBezTo>
                  <a:lnTo>
                    <a:pt x="543550" y="133379"/>
                  </a:lnTo>
                  <a:cubicBezTo>
                    <a:pt x="545550" y="130998"/>
                    <a:pt x="546312" y="128426"/>
                    <a:pt x="544693" y="125473"/>
                  </a:cubicBezTo>
                  <a:cubicBezTo>
                    <a:pt x="544026" y="115567"/>
                    <a:pt x="546503" y="105471"/>
                    <a:pt x="542979" y="95755"/>
                  </a:cubicBezTo>
                  <a:lnTo>
                    <a:pt x="542979" y="95755"/>
                  </a:lnTo>
                  <a:cubicBezTo>
                    <a:pt x="542979" y="88040"/>
                    <a:pt x="540216" y="81182"/>
                    <a:pt x="536216" y="74801"/>
                  </a:cubicBezTo>
                  <a:lnTo>
                    <a:pt x="536216" y="74801"/>
                  </a:lnTo>
                  <a:cubicBezTo>
                    <a:pt x="540026" y="70324"/>
                    <a:pt x="536597" y="67085"/>
                    <a:pt x="534406" y="63561"/>
                  </a:cubicBezTo>
                  <a:cubicBezTo>
                    <a:pt x="534120" y="62609"/>
                    <a:pt x="533835" y="61561"/>
                    <a:pt x="533644" y="60608"/>
                  </a:cubicBezTo>
                  <a:cubicBezTo>
                    <a:pt x="533168" y="58036"/>
                    <a:pt x="533072" y="55369"/>
                    <a:pt x="530405" y="53941"/>
                  </a:cubicBezTo>
                  <a:cubicBezTo>
                    <a:pt x="529453" y="52798"/>
                    <a:pt x="528500" y="51655"/>
                    <a:pt x="527548" y="50512"/>
                  </a:cubicBezTo>
                  <a:cubicBezTo>
                    <a:pt x="528786" y="48226"/>
                    <a:pt x="527548" y="46702"/>
                    <a:pt x="525929" y="45368"/>
                  </a:cubicBezTo>
                  <a:lnTo>
                    <a:pt x="525929" y="45368"/>
                  </a:lnTo>
                  <a:lnTo>
                    <a:pt x="525929" y="45368"/>
                  </a:lnTo>
                  <a:cubicBezTo>
                    <a:pt x="524690" y="39844"/>
                    <a:pt x="519738" y="38034"/>
                    <a:pt x="515642" y="35367"/>
                  </a:cubicBezTo>
                  <a:cubicBezTo>
                    <a:pt x="513356" y="32891"/>
                    <a:pt x="511165" y="30224"/>
                    <a:pt x="507260" y="30319"/>
                  </a:cubicBezTo>
                  <a:cubicBezTo>
                    <a:pt x="505736" y="29652"/>
                    <a:pt x="504116" y="28985"/>
                    <a:pt x="502592" y="28223"/>
                  </a:cubicBezTo>
                  <a:cubicBezTo>
                    <a:pt x="500592" y="26318"/>
                    <a:pt x="498306" y="25461"/>
                    <a:pt x="495544" y="25461"/>
                  </a:cubicBezTo>
                  <a:cubicBezTo>
                    <a:pt x="493067" y="23937"/>
                    <a:pt x="490400" y="22889"/>
                    <a:pt x="487353" y="23461"/>
                  </a:cubicBezTo>
                  <a:cubicBezTo>
                    <a:pt x="482399" y="21556"/>
                    <a:pt x="477351" y="20413"/>
                    <a:pt x="472113" y="21460"/>
                  </a:cubicBezTo>
                  <a:cubicBezTo>
                    <a:pt x="463921" y="20603"/>
                    <a:pt x="455825" y="18127"/>
                    <a:pt x="447443" y="20032"/>
                  </a:cubicBezTo>
                  <a:cubicBezTo>
                    <a:pt x="445347" y="19746"/>
                    <a:pt x="443156" y="19079"/>
                    <a:pt x="441156" y="20603"/>
                  </a:cubicBezTo>
                  <a:lnTo>
                    <a:pt x="441156" y="20603"/>
                  </a:lnTo>
                  <a:cubicBezTo>
                    <a:pt x="436584" y="20413"/>
                    <a:pt x="432012" y="20222"/>
                    <a:pt x="427440" y="20032"/>
                  </a:cubicBezTo>
                  <a:cubicBezTo>
                    <a:pt x="424202" y="18508"/>
                    <a:pt x="420868" y="18984"/>
                    <a:pt x="417630" y="19651"/>
                  </a:cubicBezTo>
                  <a:cubicBezTo>
                    <a:pt x="407628" y="21556"/>
                    <a:pt x="397055" y="18127"/>
                    <a:pt x="387340" y="22794"/>
                  </a:cubicBezTo>
                  <a:cubicBezTo>
                    <a:pt x="386102" y="21460"/>
                    <a:pt x="384768" y="20317"/>
                    <a:pt x="382673" y="21080"/>
                  </a:cubicBezTo>
                  <a:lnTo>
                    <a:pt x="382673" y="21080"/>
                  </a:lnTo>
                  <a:cubicBezTo>
                    <a:pt x="378196" y="20127"/>
                    <a:pt x="373719" y="20032"/>
                    <a:pt x="369338" y="21270"/>
                  </a:cubicBezTo>
                  <a:cubicBezTo>
                    <a:pt x="367147" y="21175"/>
                    <a:pt x="364956" y="21080"/>
                    <a:pt x="362670" y="20984"/>
                  </a:cubicBezTo>
                  <a:cubicBezTo>
                    <a:pt x="357050" y="20889"/>
                    <a:pt x="351336" y="20889"/>
                    <a:pt x="345716" y="20794"/>
                  </a:cubicBezTo>
                  <a:cubicBezTo>
                    <a:pt x="343525" y="20699"/>
                    <a:pt x="341239" y="20603"/>
                    <a:pt x="339048" y="20603"/>
                  </a:cubicBezTo>
                  <a:cubicBezTo>
                    <a:pt x="336381" y="20222"/>
                    <a:pt x="333714" y="19936"/>
                    <a:pt x="330952" y="19556"/>
                  </a:cubicBezTo>
                  <a:cubicBezTo>
                    <a:pt x="324856" y="19079"/>
                    <a:pt x="318760" y="18603"/>
                    <a:pt x="312664" y="18032"/>
                  </a:cubicBezTo>
                  <a:lnTo>
                    <a:pt x="312664" y="18032"/>
                  </a:lnTo>
                  <a:lnTo>
                    <a:pt x="312664" y="18032"/>
                  </a:lnTo>
                  <a:cubicBezTo>
                    <a:pt x="311521" y="17936"/>
                    <a:pt x="310378" y="17841"/>
                    <a:pt x="309235" y="17650"/>
                  </a:cubicBezTo>
                  <a:lnTo>
                    <a:pt x="309235" y="17650"/>
                  </a:lnTo>
                  <a:cubicBezTo>
                    <a:pt x="305615" y="15365"/>
                    <a:pt x="301615" y="16317"/>
                    <a:pt x="297710" y="16126"/>
                  </a:cubicBezTo>
                  <a:cubicBezTo>
                    <a:pt x="296472" y="14317"/>
                    <a:pt x="294757" y="13936"/>
                    <a:pt x="292662" y="14412"/>
                  </a:cubicBezTo>
                  <a:lnTo>
                    <a:pt x="292662" y="14412"/>
                  </a:lnTo>
                  <a:cubicBezTo>
                    <a:pt x="289995" y="13174"/>
                    <a:pt x="287328" y="12031"/>
                    <a:pt x="284280" y="12602"/>
                  </a:cubicBezTo>
                  <a:cubicBezTo>
                    <a:pt x="281136" y="11650"/>
                    <a:pt x="277993" y="9459"/>
                    <a:pt x="274659" y="12221"/>
                  </a:cubicBezTo>
                  <a:cubicBezTo>
                    <a:pt x="266658" y="5935"/>
                    <a:pt x="256943" y="6983"/>
                    <a:pt x="247799" y="6030"/>
                  </a:cubicBezTo>
                  <a:cubicBezTo>
                    <a:pt x="241988" y="3363"/>
                    <a:pt x="235702" y="4697"/>
                    <a:pt x="229701" y="3744"/>
                  </a:cubicBezTo>
                  <a:cubicBezTo>
                    <a:pt x="227225" y="1363"/>
                    <a:pt x="224272" y="1649"/>
                    <a:pt x="221319" y="2506"/>
                  </a:cubicBezTo>
                  <a:cubicBezTo>
                    <a:pt x="213032" y="1744"/>
                    <a:pt x="204841" y="-828"/>
                    <a:pt x="196364" y="601"/>
                  </a:cubicBezTo>
                  <a:cubicBezTo>
                    <a:pt x="194078" y="696"/>
                    <a:pt x="191792" y="696"/>
                    <a:pt x="189506" y="791"/>
                  </a:cubicBezTo>
                  <a:cubicBezTo>
                    <a:pt x="182838" y="-352"/>
                    <a:pt x="176171" y="-257"/>
                    <a:pt x="169503" y="1077"/>
                  </a:cubicBezTo>
                  <a:cubicBezTo>
                    <a:pt x="163407" y="1553"/>
                    <a:pt x="157406" y="2125"/>
                    <a:pt x="151311" y="2601"/>
                  </a:cubicBezTo>
                  <a:cubicBezTo>
                    <a:pt x="149691" y="2887"/>
                    <a:pt x="148072" y="3173"/>
                    <a:pt x="146453" y="3458"/>
                  </a:cubicBezTo>
                  <a:cubicBezTo>
                    <a:pt x="143310" y="3744"/>
                    <a:pt x="139499" y="1077"/>
                    <a:pt x="137309" y="5554"/>
                  </a:cubicBezTo>
                  <a:cubicBezTo>
                    <a:pt x="137023" y="6030"/>
                    <a:pt x="136737" y="6506"/>
                    <a:pt x="136452" y="6983"/>
                  </a:cubicBezTo>
                  <a:lnTo>
                    <a:pt x="136452" y="6983"/>
                  </a:lnTo>
                  <a:lnTo>
                    <a:pt x="136452" y="6983"/>
                  </a:lnTo>
                  <a:cubicBezTo>
                    <a:pt x="129784" y="2696"/>
                    <a:pt x="123974" y="7649"/>
                    <a:pt x="117878" y="8697"/>
                  </a:cubicBezTo>
                  <a:cubicBezTo>
                    <a:pt x="112734" y="9650"/>
                    <a:pt x="107591" y="10697"/>
                    <a:pt x="102923" y="13459"/>
                  </a:cubicBezTo>
                  <a:cubicBezTo>
                    <a:pt x="102828" y="13841"/>
                    <a:pt x="103114" y="14126"/>
                    <a:pt x="103114" y="14412"/>
                  </a:cubicBezTo>
                  <a:cubicBezTo>
                    <a:pt x="103114" y="14412"/>
                    <a:pt x="103019" y="14412"/>
                    <a:pt x="102923" y="14317"/>
                  </a:cubicBezTo>
                  <a:cubicBezTo>
                    <a:pt x="102923" y="14317"/>
                    <a:pt x="102923" y="13364"/>
                    <a:pt x="102923" y="13364"/>
                  </a:cubicBezTo>
                  <a:cubicBezTo>
                    <a:pt x="99209" y="13650"/>
                    <a:pt x="95685" y="14412"/>
                    <a:pt x="92922" y="16984"/>
                  </a:cubicBezTo>
                  <a:cubicBezTo>
                    <a:pt x="90922" y="16603"/>
                    <a:pt x="89303" y="17460"/>
                    <a:pt x="87969" y="18793"/>
                  </a:cubicBezTo>
                  <a:lnTo>
                    <a:pt x="87969" y="18793"/>
                  </a:lnTo>
                  <a:lnTo>
                    <a:pt x="87969" y="18793"/>
                  </a:lnTo>
                  <a:cubicBezTo>
                    <a:pt x="85207" y="18603"/>
                    <a:pt x="83207" y="20127"/>
                    <a:pt x="81302" y="21842"/>
                  </a:cubicBezTo>
                  <a:lnTo>
                    <a:pt x="81302" y="21842"/>
                  </a:lnTo>
                  <a:lnTo>
                    <a:pt x="81302" y="21842"/>
                  </a:lnTo>
                  <a:cubicBezTo>
                    <a:pt x="80349" y="22127"/>
                    <a:pt x="79397" y="22413"/>
                    <a:pt x="78444" y="22699"/>
                  </a:cubicBezTo>
                  <a:cubicBezTo>
                    <a:pt x="74730" y="24032"/>
                    <a:pt x="70920" y="25175"/>
                    <a:pt x="68062" y="28223"/>
                  </a:cubicBezTo>
                  <a:cubicBezTo>
                    <a:pt x="68062" y="28223"/>
                    <a:pt x="68062" y="28223"/>
                    <a:pt x="68062" y="28223"/>
                  </a:cubicBezTo>
                  <a:lnTo>
                    <a:pt x="68062" y="28223"/>
                  </a:lnTo>
                  <a:cubicBezTo>
                    <a:pt x="65205" y="28318"/>
                    <a:pt x="63299" y="30033"/>
                    <a:pt x="61395" y="31843"/>
                  </a:cubicBezTo>
                  <a:cubicBezTo>
                    <a:pt x="53774" y="35081"/>
                    <a:pt x="46821" y="39177"/>
                    <a:pt x="41392" y="45559"/>
                  </a:cubicBezTo>
                  <a:cubicBezTo>
                    <a:pt x="39106" y="47654"/>
                    <a:pt x="36725" y="49750"/>
                    <a:pt x="34439" y="51845"/>
                  </a:cubicBezTo>
                  <a:cubicBezTo>
                    <a:pt x="31200" y="52988"/>
                    <a:pt x="28914" y="55084"/>
                    <a:pt x="27771" y="58322"/>
                  </a:cubicBezTo>
                  <a:lnTo>
                    <a:pt x="27771" y="58322"/>
                  </a:lnTo>
                  <a:cubicBezTo>
                    <a:pt x="21675" y="63656"/>
                    <a:pt x="16722" y="69848"/>
                    <a:pt x="13198" y="77087"/>
                  </a:cubicBezTo>
                  <a:cubicBezTo>
                    <a:pt x="9864" y="80992"/>
                    <a:pt x="8054" y="85659"/>
                    <a:pt x="6435" y="90421"/>
                  </a:cubicBezTo>
                  <a:cubicBezTo>
                    <a:pt x="3483" y="97184"/>
                    <a:pt x="1387" y="104233"/>
                    <a:pt x="1101" y="111662"/>
                  </a:cubicBezTo>
                  <a:cubicBezTo>
                    <a:pt x="-232" y="113948"/>
                    <a:pt x="-42" y="116234"/>
                    <a:pt x="720" y="118616"/>
                  </a:cubicBezTo>
                  <a:cubicBezTo>
                    <a:pt x="625" y="120711"/>
                    <a:pt x="625" y="122711"/>
                    <a:pt x="530" y="124807"/>
                  </a:cubicBezTo>
                  <a:cubicBezTo>
                    <a:pt x="-518" y="130236"/>
                    <a:pt x="54" y="135475"/>
                    <a:pt x="1673" y="140714"/>
                  </a:cubicBezTo>
                  <a:cubicBezTo>
                    <a:pt x="1673" y="140714"/>
                    <a:pt x="1673" y="140714"/>
                    <a:pt x="1673" y="140714"/>
                  </a:cubicBezTo>
                  <a:cubicBezTo>
                    <a:pt x="2054" y="142619"/>
                    <a:pt x="2435" y="144619"/>
                    <a:pt x="2816" y="146524"/>
                  </a:cubicBezTo>
                  <a:cubicBezTo>
                    <a:pt x="3483" y="149191"/>
                    <a:pt x="4149" y="151953"/>
                    <a:pt x="4816" y="154620"/>
                  </a:cubicBezTo>
                  <a:cubicBezTo>
                    <a:pt x="5578" y="156906"/>
                    <a:pt x="6245" y="159192"/>
                    <a:pt x="7007" y="161478"/>
                  </a:cubicBezTo>
                  <a:lnTo>
                    <a:pt x="7007" y="161478"/>
                  </a:lnTo>
                  <a:cubicBezTo>
                    <a:pt x="7388" y="165193"/>
                    <a:pt x="7769" y="168907"/>
                    <a:pt x="11007" y="171479"/>
                  </a:cubicBezTo>
                  <a:cubicBezTo>
                    <a:pt x="11864" y="173670"/>
                    <a:pt x="12722" y="175861"/>
                    <a:pt x="13674" y="178051"/>
                  </a:cubicBezTo>
                  <a:cubicBezTo>
                    <a:pt x="12912" y="181385"/>
                    <a:pt x="15770" y="182814"/>
                    <a:pt x="17389" y="184910"/>
                  </a:cubicBezTo>
                  <a:cubicBezTo>
                    <a:pt x="17198" y="187862"/>
                    <a:pt x="18818" y="189767"/>
                    <a:pt x="20913" y="191577"/>
                  </a:cubicBezTo>
                  <a:lnTo>
                    <a:pt x="20913" y="191577"/>
                  </a:lnTo>
                  <a:cubicBezTo>
                    <a:pt x="26819" y="203960"/>
                    <a:pt x="34248" y="215295"/>
                    <a:pt x="43868" y="225105"/>
                  </a:cubicBezTo>
                  <a:cubicBezTo>
                    <a:pt x="44154" y="228820"/>
                    <a:pt x="46726" y="230915"/>
                    <a:pt x="49393" y="233011"/>
                  </a:cubicBezTo>
                  <a:cubicBezTo>
                    <a:pt x="52631" y="236344"/>
                    <a:pt x="55870" y="239679"/>
                    <a:pt x="59108" y="243012"/>
                  </a:cubicBezTo>
                  <a:cubicBezTo>
                    <a:pt x="62442" y="246441"/>
                    <a:pt x="65776" y="249775"/>
                    <a:pt x="69110" y="253204"/>
                  </a:cubicBezTo>
                  <a:cubicBezTo>
                    <a:pt x="73015" y="257014"/>
                    <a:pt x="76920" y="260919"/>
                    <a:pt x="80825" y="264729"/>
                  </a:cubicBezTo>
                  <a:cubicBezTo>
                    <a:pt x="85969" y="269873"/>
                    <a:pt x="90065" y="276159"/>
                    <a:pt x="97304" y="278826"/>
                  </a:cubicBezTo>
                  <a:cubicBezTo>
                    <a:pt x="97304" y="278826"/>
                    <a:pt x="97304" y="278826"/>
                    <a:pt x="97304" y="278826"/>
                  </a:cubicBezTo>
                  <a:cubicBezTo>
                    <a:pt x="101780" y="283017"/>
                    <a:pt x="106257" y="287208"/>
                    <a:pt x="110734" y="291495"/>
                  </a:cubicBezTo>
                  <a:cubicBezTo>
                    <a:pt x="123783" y="305115"/>
                    <a:pt x="137309" y="318164"/>
                    <a:pt x="151882" y="330166"/>
                  </a:cubicBezTo>
                  <a:cubicBezTo>
                    <a:pt x="153311" y="334071"/>
                    <a:pt x="155597" y="337310"/>
                    <a:pt x="158930" y="339691"/>
                  </a:cubicBezTo>
                  <a:lnTo>
                    <a:pt x="158930" y="339691"/>
                  </a:lnTo>
                  <a:lnTo>
                    <a:pt x="158930" y="339691"/>
                  </a:lnTo>
                  <a:cubicBezTo>
                    <a:pt x="164455" y="346358"/>
                    <a:pt x="169980" y="353026"/>
                    <a:pt x="175599" y="359693"/>
                  </a:cubicBezTo>
                  <a:cubicBezTo>
                    <a:pt x="179505" y="363694"/>
                    <a:pt x="180266" y="369980"/>
                    <a:pt x="185410" y="373123"/>
                  </a:cubicBezTo>
                  <a:cubicBezTo>
                    <a:pt x="194840" y="386839"/>
                    <a:pt x="203507" y="401222"/>
                    <a:pt x="214747" y="413700"/>
                  </a:cubicBezTo>
                  <a:cubicBezTo>
                    <a:pt x="215128" y="417415"/>
                    <a:pt x="217795" y="419415"/>
                    <a:pt x="220367" y="421510"/>
                  </a:cubicBezTo>
                  <a:lnTo>
                    <a:pt x="220367" y="421510"/>
                  </a:lnTo>
                  <a:lnTo>
                    <a:pt x="220367" y="421510"/>
                  </a:lnTo>
                  <a:cubicBezTo>
                    <a:pt x="221891" y="423225"/>
                    <a:pt x="223510" y="425035"/>
                    <a:pt x="225034" y="426749"/>
                  </a:cubicBezTo>
                  <a:cubicBezTo>
                    <a:pt x="225891" y="427892"/>
                    <a:pt x="226748" y="428940"/>
                    <a:pt x="227701" y="430083"/>
                  </a:cubicBezTo>
                  <a:lnTo>
                    <a:pt x="227701" y="430083"/>
                  </a:lnTo>
                  <a:cubicBezTo>
                    <a:pt x="230273" y="437322"/>
                    <a:pt x="236750" y="441323"/>
                    <a:pt x="241703" y="446561"/>
                  </a:cubicBezTo>
                  <a:cubicBezTo>
                    <a:pt x="242274" y="447133"/>
                    <a:pt x="242941" y="447800"/>
                    <a:pt x="243513" y="448371"/>
                  </a:cubicBezTo>
                  <a:lnTo>
                    <a:pt x="243513" y="448371"/>
                  </a:lnTo>
                  <a:cubicBezTo>
                    <a:pt x="243894" y="449038"/>
                    <a:pt x="244179" y="449705"/>
                    <a:pt x="244560" y="450371"/>
                  </a:cubicBezTo>
                  <a:cubicBezTo>
                    <a:pt x="244560" y="450371"/>
                    <a:pt x="244560" y="450371"/>
                    <a:pt x="244560" y="450371"/>
                  </a:cubicBezTo>
                  <a:cubicBezTo>
                    <a:pt x="244560" y="450371"/>
                    <a:pt x="244560" y="450371"/>
                    <a:pt x="244560" y="450371"/>
                  </a:cubicBezTo>
                  <a:cubicBezTo>
                    <a:pt x="244084" y="450848"/>
                    <a:pt x="243608" y="451324"/>
                    <a:pt x="243227" y="451800"/>
                  </a:cubicBezTo>
                  <a:cubicBezTo>
                    <a:pt x="248751" y="457325"/>
                    <a:pt x="254276" y="462945"/>
                    <a:pt x="259800" y="468469"/>
                  </a:cubicBezTo>
                  <a:cubicBezTo>
                    <a:pt x="260277" y="467992"/>
                    <a:pt x="260753" y="467516"/>
                    <a:pt x="261229" y="467135"/>
                  </a:cubicBezTo>
                  <a:lnTo>
                    <a:pt x="261229" y="467135"/>
                  </a:lnTo>
                  <a:cubicBezTo>
                    <a:pt x="261229" y="467135"/>
                    <a:pt x="261229" y="467135"/>
                    <a:pt x="261229" y="467135"/>
                  </a:cubicBezTo>
                  <a:cubicBezTo>
                    <a:pt x="262467" y="467992"/>
                    <a:pt x="263705" y="468945"/>
                    <a:pt x="264944" y="469802"/>
                  </a:cubicBezTo>
                  <a:lnTo>
                    <a:pt x="264944" y="469802"/>
                  </a:lnTo>
                  <a:cubicBezTo>
                    <a:pt x="264944" y="469802"/>
                    <a:pt x="264944" y="469802"/>
                    <a:pt x="264944" y="469802"/>
                  </a:cubicBezTo>
                  <a:cubicBezTo>
                    <a:pt x="273135" y="478660"/>
                    <a:pt x="282565" y="485995"/>
                    <a:pt x="292757" y="492472"/>
                  </a:cubicBezTo>
                  <a:cubicBezTo>
                    <a:pt x="300758" y="498187"/>
                    <a:pt x="308473" y="504473"/>
                    <a:pt x="318093" y="507616"/>
                  </a:cubicBezTo>
                  <a:lnTo>
                    <a:pt x="318093" y="507616"/>
                  </a:lnTo>
                  <a:cubicBezTo>
                    <a:pt x="319427" y="508855"/>
                    <a:pt x="320760" y="509903"/>
                    <a:pt x="322761" y="508855"/>
                  </a:cubicBezTo>
                  <a:lnTo>
                    <a:pt x="322761" y="508855"/>
                  </a:lnTo>
                  <a:cubicBezTo>
                    <a:pt x="327904" y="514094"/>
                    <a:pt x="334476" y="515713"/>
                    <a:pt x="341430" y="516665"/>
                  </a:cubicBezTo>
                  <a:lnTo>
                    <a:pt x="341430" y="516665"/>
                  </a:lnTo>
                  <a:lnTo>
                    <a:pt x="341430" y="516665"/>
                  </a:lnTo>
                  <a:cubicBezTo>
                    <a:pt x="348859" y="519142"/>
                    <a:pt x="356288" y="521237"/>
                    <a:pt x="364194" y="519999"/>
                  </a:cubicBezTo>
                  <a:cubicBezTo>
                    <a:pt x="377910" y="519904"/>
                    <a:pt x="391531" y="519428"/>
                    <a:pt x="404485" y="513998"/>
                  </a:cubicBezTo>
                  <a:cubicBezTo>
                    <a:pt x="409343" y="514189"/>
                    <a:pt x="411629" y="510474"/>
                    <a:pt x="414486" y="507521"/>
                  </a:cubicBezTo>
                  <a:cubicBezTo>
                    <a:pt x="417630" y="508664"/>
                    <a:pt x="419249" y="506379"/>
                    <a:pt x="421058" y="504569"/>
                  </a:cubicBezTo>
                  <a:cubicBezTo>
                    <a:pt x="421058" y="504569"/>
                    <a:pt x="421058" y="504569"/>
                    <a:pt x="421058" y="504569"/>
                  </a:cubicBezTo>
                  <a:cubicBezTo>
                    <a:pt x="426583" y="503616"/>
                    <a:pt x="429345" y="499139"/>
                    <a:pt x="432774" y="495615"/>
                  </a:cubicBezTo>
                  <a:close/>
                  <a:moveTo>
                    <a:pt x="9674" y="110043"/>
                  </a:moveTo>
                  <a:cubicBezTo>
                    <a:pt x="9674" y="110043"/>
                    <a:pt x="9674" y="110043"/>
                    <a:pt x="9674" y="110043"/>
                  </a:cubicBezTo>
                  <a:cubicBezTo>
                    <a:pt x="9674" y="110043"/>
                    <a:pt x="9674" y="110043"/>
                    <a:pt x="9674" y="110043"/>
                  </a:cubicBezTo>
                  <a:lnTo>
                    <a:pt x="9674" y="110043"/>
                  </a:lnTo>
                  <a:lnTo>
                    <a:pt x="9674" y="110043"/>
                  </a:lnTo>
                  <a:cubicBezTo>
                    <a:pt x="9674" y="110043"/>
                    <a:pt x="9769" y="110138"/>
                    <a:pt x="9769" y="110138"/>
                  </a:cubicBezTo>
                  <a:cubicBezTo>
                    <a:pt x="9674" y="110138"/>
                    <a:pt x="9579" y="110234"/>
                    <a:pt x="9483" y="110234"/>
                  </a:cubicBezTo>
                  <a:cubicBezTo>
                    <a:pt x="9579" y="110138"/>
                    <a:pt x="9674" y="110138"/>
                    <a:pt x="9674" y="110043"/>
                  </a:cubicBezTo>
                  <a:close/>
                  <a:moveTo>
                    <a:pt x="41487" y="71847"/>
                  </a:moveTo>
                  <a:cubicBezTo>
                    <a:pt x="41678" y="72038"/>
                    <a:pt x="41868" y="72229"/>
                    <a:pt x="42059" y="72420"/>
                  </a:cubicBezTo>
                  <a:cubicBezTo>
                    <a:pt x="40821" y="72991"/>
                    <a:pt x="40059" y="73276"/>
                    <a:pt x="39582" y="73276"/>
                  </a:cubicBezTo>
                  <a:cubicBezTo>
                    <a:pt x="40249" y="72800"/>
                    <a:pt x="40916" y="72324"/>
                    <a:pt x="41487" y="71847"/>
                  </a:cubicBezTo>
                  <a:close/>
                  <a:moveTo>
                    <a:pt x="43202" y="73467"/>
                  </a:moveTo>
                  <a:cubicBezTo>
                    <a:pt x="43202" y="73467"/>
                    <a:pt x="43202" y="73562"/>
                    <a:pt x="43202" y="73467"/>
                  </a:cubicBezTo>
                  <a:lnTo>
                    <a:pt x="43202" y="73467"/>
                  </a:lnTo>
                  <a:lnTo>
                    <a:pt x="43202" y="73467"/>
                  </a:lnTo>
                  <a:lnTo>
                    <a:pt x="43202" y="73467"/>
                  </a:lnTo>
                  <a:cubicBezTo>
                    <a:pt x="43106" y="73467"/>
                    <a:pt x="43202" y="73467"/>
                    <a:pt x="43202" y="73467"/>
                  </a:cubicBezTo>
                  <a:close/>
                  <a:moveTo>
                    <a:pt x="221224" y="92326"/>
                  </a:moveTo>
                  <a:cubicBezTo>
                    <a:pt x="221224" y="92326"/>
                    <a:pt x="221224" y="92326"/>
                    <a:pt x="221224" y="92326"/>
                  </a:cubicBezTo>
                  <a:lnTo>
                    <a:pt x="221224" y="92326"/>
                  </a:lnTo>
                  <a:cubicBezTo>
                    <a:pt x="221224" y="92422"/>
                    <a:pt x="221129" y="92422"/>
                    <a:pt x="221224" y="92326"/>
                  </a:cubicBezTo>
                  <a:cubicBezTo>
                    <a:pt x="221129" y="92422"/>
                    <a:pt x="221129" y="92422"/>
                    <a:pt x="221224" y="92326"/>
                  </a:cubicBezTo>
                  <a:lnTo>
                    <a:pt x="221224" y="92326"/>
                  </a:lnTo>
                  <a:lnTo>
                    <a:pt x="221224" y="92326"/>
                  </a:lnTo>
                  <a:close/>
                  <a:moveTo>
                    <a:pt x="466969" y="276159"/>
                  </a:moveTo>
                  <a:cubicBezTo>
                    <a:pt x="466874" y="276064"/>
                    <a:pt x="466874" y="275969"/>
                    <a:pt x="466779" y="275873"/>
                  </a:cubicBezTo>
                  <a:cubicBezTo>
                    <a:pt x="466874" y="275873"/>
                    <a:pt x="466969" y="275873"/>
                    <a:pt x="467064" y="275969"/>
                  </a:cubicBezTo>
                  <a:cubicBezTo>
                    <a:pt x="467064" y="276064"/>
                    <a:pt x="466969" y="276064"/>
                    <a:pt x="466969" y="276159"/>
                  </a:cubicBezTo>
                  <a:close/>
                  <a:moveTo>
                    <a:pt x="432870" y="64514"/>
                  </a:moveTo>
                  <a:cubicBezTo>
                    <a:pt x="432870" y="64704"/>
                    <a:pt x="432965" y="64799"/>
                    <a:pt x="433060" y="64990"/>
                  </a:cubicBezTo>
                  <a:cubicBezTo>
                    <a:pt x="432870" y="64990"/>
                    <a:pt x="432774" y="64799"/>
                    <a:pt x="432679" y="64799"/>
                  </a:cubicBezTo>
                  <a:lnTo>
                    <a:pt x="432679" y="64799"/>
                  </a:lnTo>
                  <a:cubicBezTo>
                    <a:pt x="432679" y="64799"/>
                    <a:pt x="432679" y="64799"/>
                    <a:pt x="432679" y="64799"/>
                  </a:cubicBezTo>
                  <a:cubicBezTo>
                    <a:pt x="432679" y="64799"/>
                    <a:pt x="432679" y="64799"/>
                    <a:pt x="432774" y="64799"/>
                  </a:cubicBezTo>
                  <a:cubicBezTo>
                    <a:pt x="432774" y="64609"/>
                    <a:pt x="432870" y="64514"/>
                    <a:pt x="432870" y="64514"/>
                  </a:cubicBezTo>
                  <a:close/>
                  <a:moveTo>
                    <a:pt x="218747" y="98041"/>
                  </a:moveTo>
                  <a:cubicBezTo>
                    <a:pt x="218747" y="98041"/>
                    <a:pt x="218747" y="98041"/>
                    <a:pt x="218747" y="98041"/>
                  </a:cubicBezTo>
                  <a:cubicBezTo>
                    <a:pt x="218462" y="98423"/>
                    <a:pt x="218176" y="98708"/>
                    <a:pt x="217890" y="98994"/>
                  </a:cubicBezTo>
                  <a:cubicBezTo>
                    <a:pt x="217890" y="98994"/>
                    <a:pt x="217890" y="99089"/>
                    <a:pt x="217890" y="99089"/>
                  </a:cubicBezTo>
                  <a:cubicBezTo>
                    <a:pt x="217890" y="99089"/>
                    <a:pt x="217890" y="99089"/>
                    <a:pt x="217890" y="99089"/>
                  </a:cubicBezTo>
                  <a:lnTo>
                    <a:pt x="217890" y="98994"/>
                  </a:lnTo>
                  <a:cubicBezTo>
                    <a:pt x="217890" y="98994"/>
                    <a:pt x="217795" y="98899"/>
                    <a:pt x="217795" y="98899"/>
                  </a:cubicBezTo>
                  <a:cubicBezTo>
                    <a:pt x="218176" y="98708"/>
                    <a:pt x="218462" y="98327"/>
                    <a:pt x="218747" y="98041"/>
                  </a:cubicBezTo>
                  <a:close/>
                  <a:moveTo>
                    <a:pt x="462016" y="158621"/>
                  </a:moveTo>
                  <a:cubicBezTo>
                    <a:pt x="462111" y="158906"/>
                    <a:pt x="461921" y="158906"/>
                    <a:pt x="461825" y="159097"/>
                  </a:cubicBezTo>
                  <a:cubicBezTo>
                    <a:pt x="461635" y="159192"/>
                    <a:pt x="461445" y="159192"/>
                    <a:pt x="461254" y="159287"/>
                  </a:cubicBezTo>
                  <a:cubicBezTo>
                    <a:pt x="461445" y="159097"/>
                    <a:pt x="461921" y="159001"/>
                    <a:pt x="462016" y="158621"/>
                  </a:cubicBezTo>
                  <a:close/>
                  <a:moveTo>
                    <a:pt x="435917" y="91279"/>
                  </a:moveTo>
                  <a:cubicBezTo>
                    <a:pt x="435917" y="91279"/>
                    <a:pt x="435917" y="91374"/>
                    <a:pt x="435917" y="91279"/>
                  </a:cubicBezTo>
                  <a:cubicBezTo>
                    <a:pt x="435917" y="91374"/>
                    <a:pt x="435917" y="91470"/>
                    <a:pt x="436013" y="91470"/>
                  </a:cubicBezTo>
                  <a:cubicBezTo>
                    <a:pt x="435917" y="91470"/>
                    <a:pt x="435917" y="91470"/>
                    <a:pt x="435822" y="91470"/>
                  </a:cubicBezTo>
                  <a:cubicBezTo>
                    <a:pt x="435822" y="91470"/>
                    <a:pt x="435917" y="91470"/>
                    <a:pt x="435917" y="91279"/>
                  </a:cubicBezTo>
                  <a:lnTo>
                    <a:pt x="435917" y="91279"/>
                  </a:lnTo>
                  <a:cubicBezTo>
                    <a:pt x="435822" y="91374"/>
                    <a:pt x="435917" y="91279"/>
                    <a:pt x="435917" y="91279"/>
                  </a:cubicBezTo>
                  <a:close/>
                  <a:moveTo>
                    <a:pt x="475827" y="104804"/>
                  </a:moveTo>
                  <a:lnTo>
                    <a:pt x="475827" y="104804"/>
                  </a:lnTo>
                  <a:lnTo>
                    <a:pt x="475827" y="104804"/>
                  </a:lnTo>
                  <a:lnTo>
                    <a:pt x="475827" y="104804"/>
                  </a:lnTo>
                  <a:cubicBezTo>
                    <a:pt x="475732" y="104804"/>
                    <a:pt x="475732" y="104804"/>
                    <a:pt x="475827" y="104804"/>
                  </a:cubicBezTo>
                  <a:cubicBezTo>
                    <a:pt x="475732" y="104804"/>
                    <a:pt x="475827" y="104804"/>
                    <a:pt x="475827" y="104804"/>
                  </a:cubicBezTo>
                  <a:close/>
                  <a:moveTo>
                    <a:pt x="272469" y="207484"/>
                  </a:moveTo>
                  <a:cubicBezTo>
                    <a:pt x="272469" y="207389"/>
                    <a:pt x="272469" y="207389"/>
                    <a:pt x="272469" y="207293"/>
                  </a:cubicBezTo>
                  <a:cubicBezTo>
                    <a:pt x="272469" y="207293"/>
                    <a:pt x="272564" y="207198"/>
                    <a:pt x="272564" y="207198"/>
                  </a:cubicBezTo>
                  <a:cubicBezTo>
                    <a:pt x="272564" y="207293"/>
                    <a:pt x="272469" y="207389"/>
                    <a:pt x="272469" y="207484"/>
                  </a:cubicBezTo>
                  <a:cubicBezTo>
                    <a:pt x="272469" y="207484"/>
                    <a:pt x="272469" y="207484"/>
                    <a:pt x="272469" y="207484"/>
                  </a:cubicBezTo>
                  <a:close/>
                  <a:moveTo>
                    <a:pt x="474113" y="119759"/>
                  </a:moveTo>
                  <a:cubicBezTo>
                    <a:pt x="473922" y="119949"/>
                    <a:pt x="473922" y="120139"/>
                    <a:pt x="473827" y="120330"/>
                  </a:cubicBezTo>
                  <a:cubicBezTo>
                    <a:pt x="473732" y="120139"/>
                    <a:pt x="473732" y="119949"/>
                    <a:pt x="473637" y="119759"/>
                  </a:cubicBezTo>
                  <a:cubicBezTo>
                    <a:pt x="473732" y="119759"/>
                    <a:pt x="473922" y="119759"/>
                    <a:pt x="474113" y="119759"/>
                  </a:cubicBezTo>
                  <a:close/>
                  <a:moveTo>
                    <a:pt x="408105" y="401604"/>
                  </a:moveTo>
                  <a:cubicBezTo>
                    <a:pt x="408200" y="401604"/>
                    <a:pt x="408200" y="401698"/>
                    <a:pt x="408105" y="401604"/>
                  </a:cubicBezTo>
                  <a:cubicBezTo>
                    <a:pt x="408200" y="401698"/>
                    <a:pt x="408200" y="401698"/>
                    <a:pt x="408105" y="401604"/>
                  </a:cubicBezTo>
                  <a:cubicBezTo>
                    <a:pt x="408105" y="401698"/>
                    <a:pt x="408105" y="401698"/>
                    <a:pt x="408105" y="401604"/>
                  </a:cubicBezTo>
                  <a:close/>
                  <a:moveTo>
                    <a:pt x="373814" y="361027"/>
                  </a:moveTo>
                  <a:lnTo>
                    <a:pt x="373814" y="361027"/>
                  </a:lnTo>
                  <a:cubicBezTo>
                    <a:pt x="373910" y="361027"/>
                    <a:pt x="374100" y="361027"/>
                    <a:pt x="374196" y="361027"/>
                  </a:cubicBezTo>
                  <a:cubicBezTo>
                    <a:pt x="375529" y="361694"/>
                    <a:pt x="372767" y="361884"/>
                    <a:pt x="373814" y="361027"/>
                  </a:cubicBezTo>
                  <a:close/>
                  <a:moveTo>
                    <a:pt x="406771" y="359217"/>
                  </a:moveTo>
                  <a:cubicBezTo>
                    <a:pt x="406771" y="359217"/>
                    <a:pt x="406866" y="359217"/>
                    <a:pt x="406866" y="359217"/>
                  </a:cubicBezTo>
                  <a:cubicBezTo>
                    <a:pt x="406866" y="359217"/>
                    <a:pt x="406866" y="359312"/>
                    <a:pt x="406771" y="359217"/>
                  </a:cubicBezTo>
                  <a:cubicBezTo>
                    <a:pt x="406771" y="359312"/>
                    <a:pt x="406771" y="359217"/>
                    <a:pt x="406771" y="359217"/>
                  </a:cubicBezTo>
                  <a:close/>
                  <a:moveTo>
                    <a:pt x="410105" y="339310"/>
                  </a:moveTo>
                  <a:cubicBezTo>
                    <a:pt x="410105" y="339405"/>
                    <a:pt x="410010" y="339405"/>
                    <a:pt x="409914" y="339500"/>
                  </a:cubicBezTo>
                  <a:cubicBezTo>
                    <a:pt x="410010" y="339405"/>
                    <a:pt x="410105" y="339310"/>
                    <a:pt x="410105" y="339310"/>
                  </a:cubicBezTo>
                  <a:cubicBezTo>
                    <a:pt x="410105" y="339214"/>
                    <a:pt x="410105" y="339214"/>
                    <a:pt x="410105" y="339310"/>
                  </a:cubicBezTo>
                  <a:close/>
                  <a:moveTo>
                    <a:pt x="408486" y="337595"/>
                  </a:moveTo>
                  <a:cubicBezTo>
                    <a:pt x="408486" y="337595"/>
                    <a:pt x="408486" y="337595"/>
                    <a:pt x="408486" y="337595"/>
                  </a:cubicBezTo>
                  <a:cubicBezTo>
                    <a:pt x="408581" y="337595"/>
                    <a:pt x="408581" y="337595"/>
                    <a:pt x="408581" y="337595"/>
                  </a:cubicBezTo>
                  <a:cubicBezTo>
                    <a:pt x="408486" y="337691"/>
                    <a:pt x="408486" y="337595"/>
                    <a:pt x="408486" y="337595"/>
                  </a:cubicBezTo>
                  <a:close/>
                  <a:moveTo>
                    <a:pt x="380387" y="358931"/>
                  </a:moveTo>
                  <a:cubicBezTo>
                    <a:pt x="380196" y="359122"/>
                    <a:pt x="380101" y="359217"/>
                    <a:pt x="379815" y="359503"/>
                  </a:cubicBezTo>
                  <a:cubicBezTo>
                    <a:pt x="379815" y="359407"/>
                    <a:pt x="379625" y="359407"/>
                    <a:pt x="379625" y="359312"/>
                  </a:cubicBezTo>
                  <a:cubicBezTo>
                    <a:pt x="379911" y="359122"/>
                    <a:pt x="380101" y="359026"/>
                    <a:pt x="380387" y="358931"/>
                  </a:cubicBezTo>
                  <a:close/>
                  <a:moveTo>
                    <a:pt x="415153" y="334357"/>
                  </a:moveTo>
                  <a:cubicBezTo>
                    <a:pt x="415153" y="334357"/>
                    <a:pt x="415153" y="334357"/>
                    <a:pt x="415153" y="334357"/>
                  </a:cubicBezTo>
                  <a:cubicBezTo>
                    <a:pt x="415153" y="334357"/>
                    <a:pt x="415153" y="334357"/>
                    <a:pt x="415153" y="334357"/>
                  </a:cubicBezTo>
                  <a:cubicBezTo>
                    <a:pt x="415153" y="334357"/>
                    <a:pt x="415153" y="334357"/>
                    <a:pt x="415153" y="334357"/>
                  </a:cubicBezTo>
                  <a:close/>
                  <a:moveTo>
                    <a:pt x="415153" y="307687"/>
                  </a:moveTo>
                  <a:cubicBezTo>
                    <a:pt x="415153" y="307687"/>
                    <a:pt x="415248" y="307687"/>
                    <a:pt x="415153" y="307687"/>
                  </a:cubicBezTo>
                  <a:cubicBezTo>
                    <a:pt x="415248" y="307687"/>
                    <a:pt x="415248" y="307687"/>
                    <a:pt x="415248" y="307782"/>
                  </a:cubicBezTo>
                  <a:cubicBezTo>
                    <a:pt x="415248" y="307782"/>
                    <a:pt x="415248" y="307687"/>
                    <a:pt x="415153" y="307687"/>
                  </a:cubicBezTo>
                  <a:close/>
                  <a:moveTo>
                    <a:pt x="274088" y="195672"/>
                  </a:moveTo>
                  <a:cubicBezTo>
                    <a:pt x="274183" y="195578"/>
                    <a:pt x="274088" y="195578"/>
                    <a:pt x="274183" y="195482"/>
                  </a:cubicBezTo>
                  <a:cubicBezTo>
                    <a:pt x="274183" y="195482"/>
                    <a:pt x="274278" y="195482"/>
                    <a:pt x="274278" y="195482"/>
                  </a:cubicBezTo>
                  <a:cubicBezTo>
                    <a:pt x="274278" y="195578"/>
                    <a:pt x="274183" y="195672"/>
                    <a:pt x="274088" y="195672"/>
                  </a:cubicBezTo>
                  <a:lnTo>
                    <a:pt x="274088" y="195672"/>
                  </a:lnTo>
                  <a:close/>
                  <a:moveTo>
                    <a:pt x="421344" y="248632"/>
                  </a:moveTo>
                  <a:cubicBezTo>
                    <a:pt x="422868" y="249108"/>
                    <a:pt x="420011" y="249489"/>
                    <a:pt x="420678" y="248632"/>
                  </a:cubicBezTo>
                  <a:cubicBezTo>
                    <a:pt x="420678" y="248632"/>
                    <a:pt x="420678" y="248632"/>
                    <a:pt x="420678" y="248632"/>
                  </a:cubicBezTo>
                  <a:cubicBezTo>
                    <a:pt x="420773" y="248537"/>
                    <a:pt x="420868" y="248537"/>
                    <a:pt x="420963" y="248441"/>
                  </a:cubicBezTo>
                  <a:cubicBezTo>
                    <a:pt x="421058" y="248441"/>
                    <a:pt x="421154" y="248537"/>
                    <a:pt x="421344" y="248632"/>
                  </a:cubicBezTo>
                  <a:close/>
                  <a:moveTo>
                    <a:pt x="409629" y="257585"/>
                  </a:moveTo>
                  <a:cubicBezTo>
                    <a:pt x="410676" y="257109"/>
                    <a:pt x="411724" y="256823"/>
                    <a:pt x="412867" y="257680"/>
                  </a:cubicBezTo>
                  <a:cubicBezTo>
                    <a:pt x="413343" y="258538"/>
                    <a:pt x="413248" y="259109"/>
                    <a:pt x="413057" y="259585"/>
                  </a:cubicBezTo>
                  <a:cubicBezTo>
                    <a:pt x="411629" y="258729"/>
                    <a:pt x="410486" y="258062"/>
                    <a:pt x="409629" y="257585"/>
                  </a:cubicBezTo>
                  <a:close/>
                  <a:moveTo>
                    <a:pt x="202746" y="133951"/>
                  </a:moveTo>
                  <a:cubicBezTo>
                    <a:pt x="202841" y="134141"/>
                    <a:pt x="202841" y="134332"/>
                    <a:pt x="202936" y="134522"/>
                  </a:cubicBezTo>
                  <a:cubicBezTo>
                    <a:pt x="202841" y="134427"/>
                    <a:pt x="202746" y="134332"/>
                    <a:pt x="202555" y="134237"/>
                  </a:cubicBezTo>
                  <a:cubicBezTo>
                    <a:pt x="202650" y="134141"/>
                    <a:pt x="202746" y="134046"/>
                    <a:pt x="202746" y="133951"/>
                  </a:cubicBezTo>
                  <a:close/>
                  <a:moveTo>
                    <a:pt x="360670" y="179290"/>
                  </a:moveTo>
                  <a:lnTo>
                    <a:pt x="360670" y="179290"/>
                  </a:lnTo>
                  <a:cubicBezTo>
                    <a:pt x="360670" y="179290"/>
                    <a:pt x="360670" y="179290"/>
                    <a:pt x="360670" y="179290"/>
                  </a:cubicBezTo>
                  <a:lnTo>
                    <a:pt x="360670" y="179290"/>
                  </a:lnTo>
                  <a:close/>
                  <a:moveTo>
                    <a:pt x="362099" y="180719"/>
                  </a:moveTo>
                  <a:cubicBezTo>
                    <a:pt x="362289" y="180814"/>
                    <a:pt x="362480" y="180814"/>
                    <a:pt x="362670" y="180909"/>
                  </a:cubicBezTo>
                  <a:cubicBezTo>
                    <a:pt x="362575" y="181004"/>
                    <a:pt x="362480" y="181004"/>
                    <a:pt x="362385" y="181100"/>
                  </a:cubicBezTo>
                  <a:cubicBezTo>
                    <a:pt x="362289" y="180909"/>
                    <a:pt x="362194" y="180814"/>
                    <a:pt x="362099" y="180719"/>
                  </a:cubicBezTo>
                  <a:close/>
                  <a:moveTo>
                    <a:pt x="384102" y="182719"/>
                  </a:moveTo>
                  <a:cubicBezTo>
                    <a:pt x="384102" y="182719"/>
                    <a:pt x="384102" y="182814"/>
                    <a:pt x="384102" y="182814"/>
                  </a:cubicBezTo>
                  <a:cubicBezTo>
                    <a:pt x="384102" y="182814"/>
                    <a:pt x="384006" y="182814"/>
                    <a:pt x="384102" y="182719"/>
                  </a:cubicBezTo>
                  <a:cubicBezTo>
                    <a:pt x="384006" y="182719"/>
                    <a:pt x="384006" y="182719"/>
                    <a:pt x="384102" y="182719"/>
                  </a:cubicBezTo>
                  <a:close/>
                  <a:moveTo>
                    <a:pt x="360765" y="152715"/>
                  </a:moveTo>
                  <a:lnTo>
                    <a:pt x="360765" y="152715"/>
                  </a:lnTo>
                  <a:lnTo>
                    <a:pt x="360765" y="152715"/>
                  </a:lnTo>
                  <a:cubicBezTo>
                    <a:pt x="360765" y="152620"/>
                    <a:pt x="360765" y="152620"/>
                    <a:pt x="360861" y="152620"/>
                  </a:cubicBezTo>
                  <a:cubicBezTo>
                    <a:pt x="360861" y="152620"/>
                    <a:pt x="360861" y="152715"/>
                    <a:pt x="360765" y="152715"/>
                  </a:cubicBezTo>
                  <a:cubicBezTo>
                    <a:pt x="360861" y="152715"/>
                    <a:pt x="360861" y="152715"/>
                    <a:pt x="360765" y="152715"/>
                  </a:cubicBezTo>
                  <a:close/>
                  <a:moveTo>
                    <a:pt x="332476" y="160907"/>
                  </a:moveTo>
                  <a:lnTo>
                    <a:pt x="332476" y="160907"/>
                  </a:lnTo>
                  <a:cubicBezTo>
                    <a:pt x="332476" y="160907"/>
                    <a:pt x="332476" y="160907"/>
                    <a:pt x="332476" y="160907"/>
                  </a:cubicBezTo>
                  <a:cubicBezTo>
                    <a:pt x="332476" y="160907"/>
                    <a:pt x="332476" y="160907"/>
                    <a:pt x="332476" y="160907"/>
                  </a:cubicBezTo>
                  <a:close/>
                  <a:moveTo>
                    <a:pt x="415820" y="134808"/>
                  </a:moveTo>
                  <a:cubicBezTo>
                    <a:pt x="415724" y="134808"/>
                    <a:pt x="415629" y="134808"/>
                    <a:pt x="415534" y="134713"/>
                  </a:cubicBezTo>
                  <a:cubicBezTo>
                    <a:pt x="415629" y="134617"/>
                    <a:pt x="415629" y="134617"/>
                    <a:pt x="415724" y="134522"/>
                  </a:cubicBezTo>
                  <a:cubicBezTo>
                    <a:pt x="415820" y="134713"/>
                    <a:pt x="415820" y="134713"/>
                    <a:pt x="415820" y="134808"/>
                  </a:cubicBezTo>
                  <a:close/>
                  <a:moveTo>
                    <a:pt x="357527" y="136046"/>
                  </a:moveTo>
                  <a:cubicBezTo>
                    <a:pt x="357622" y="135951"/>
                    <a:pt x="357622" y="135856"/>
                    <a:pt x="357717" y="135760"/>
                  </a:cubicBezTo>
                  <a:cubicBezTo>
                    <a:pt x="357717" y="135856"/>
                    <a:pt x="357813" y="135951"/>
                    <a:pt x="357813" y="136046"/>
                  </a:cubicBezTo>
                  <a:cubicBezTo>
                    <a:pt x="357717" y="136046"/>
                    <a:pt x="357622" y="136046"/>
                    <a:pt x="357527" y="136046"/>
                  </a:cubicBezTo>
                  <a:close/>
                  <a:moveTo>
                    <a:pt x="418963" y="174527"/>
                  </a:moveTo>
                  <a:lnTo>
                    <a:pt x="418963" y="174527"/>
                  </a:lnTo>
                  <a:cubicBezTo>
                    <a:pt x="418868" y="174623"/>
                    <a:pt x="418772" y="174718"/>
                    <a:pt x="418772" y="174718"/>
                  </a:cubicBezTo>
                  <a:cubicBezTo>
                    <a:pt x="418772" y="174623"/>
                    <a:pt x="418772" y="174527"/>
                    <a:pt x="418772" y="174527"/>
                  </a:cubicBezTo>
                  <a:cubicBezTo>
                    <a:pt x="418772" y="174527"/>
                    <a:pt x="418868" y="174527"/>
                    <a:pt x="418963" y="174527"/>
                  </a:cubicBezTo>
                  <a:close/>
                  <a:moveTo>
                    <a:pt x="347525" y="136046"/>
                  </a:moveTo>
                  <a:cubicBezTo>
                    <a:pt x="347430" y="135951"/>
                    <a:pt x="347430" y="135951"/>
                    <a:pt x="347335" y="135856"/>
                  </a:cubicBezTo>
                  <a:cubicBezTo>
                    <a:pt x="347430" y="135856"/>
                    <a:pt x="347525" y="135951"/>
                    <a:pt x="347621" y="135951"/>
                  </a:cubicBezTo>
                  <a:cubicBezTo>
                    <a:pt x="347621" y="135951"/>
                    <a:pt x="347525" y="135951"/>
                    <a:pt x="347525" y="136046"/>
                  </a:cubicBezTo>
                  <a:close/>
                  <a:moveTo>
                    <a:pt x="299043" y="227296"/>
                  </a:moveTo>
                  <a:cubicBezTo>
                    <a:pt x="299138" y="227296"/>
                    <a:pt x="299138" y="227296"/>
                    <a:pt x="299234" y="227391"/>
                  </a:cubicBezTo>
                  <a:cubicBezTo>
                    <a:pt x="299138" y="227391"/>
                    <a:pt x="299138" y="227391"/>
                    <a:pt x="299043" y="227486"/>
                  </a:cubicBezTo>
                  <a:cubicBezTo>
                    <a:pt x="298948" y="227391"/>
                    <a:pt x="299043" y="227296"/>
                    <a:pt x="299043" y="227296"/>
                  </a:cubicBezTo>
                  <a:close/>
                  <a:moveTo>
                    <a:pt x="368766" y="264253"/>
                  </a:moveTo>
                  <a:lnTo>
                    <a:pt x="368766" y="264253"/>
                  </a:lnTo>
                  <a:cubicBezTo>
                    <a:pt x="369052" y="264539"/>
                    <a:pt x="369242" y="264824"/>
                    <a:pt x="369528" y="265110"/>
                  </a:cubicBezTo>
                  <a:lnTo>
                    <a:pt x="369528" y="265110"/>
                  </a:lnTo>
                  <a:cubicBezTo>
                    <a:pt x="369242" y="264824"/>
                    <a:pt x="369242" y="264348"/>
                    <a:pt x="368766" y="264253"/>
                  </a:cubicBezTo>
                  <a:cubicBezTo>
                    <a:pt x="368766" y="264348"/>
                    <a:pt x="368766" y="264348"/>
                    <a:pt x="368671" y="264348"/>
                  </a:cubicBezTo>
                  <a:cubicBezTo>
                    <a:pt x="368671" y="264253"/>
                    <a:pt x="368671" y="264253"/>
                    <a:pt x="368766" y="264253"/>
                  </a:cubicBezTo>
                  <a:cubicBezTo>
                    <a:pt x="368766" y="264253"/>
                    <a:pt x="368766" y="264253"/>
                    <a:pt x="368766" y="264253"/>
                  </a:cubicBezTo>
                  <a:close/>
                  <a:moveTo>
                    <a:pt x="422202" y="237773"/>
                  </a:moveTo>
                  <a:lnTo>
                    <a:pt x="422202" y="237773"/>
                  </a:lnTo>
                  <a:lnTo>
                    <a:pt x="422202" y="237773"/>
                  </a:lnTo>
                  <a:cubicBezTo>
                    <a:pt x="422202" y="237773"/>
                    <a:pt x="422106" y="237773"/>
                    <a:pt x="422202" y="237773"/>
                  </a:cubicBezTo>
                  <a:cubicBezTo>
                    <a:pt x="422202" y="237773"/>
                    <a:pt x="422202" y="237773"/>
                    <a:pt x="422202" y="237773"/>
                  </a:cubicBezTo>
                  <a:cubicBezTo>
                    <a:pt x="422202" y="237773"/>
                    <a:pt x="422202" y="237773"/>
                    <a:pt x="422202" y="237773"/>
                  </a:cubicBezTo>
                  <a:close/>
                  <a:moveTo>
                    <a:pt x="224558" y="175385"/>
                  </a:moveTo>
                  <a:cubicBezTo>
                    <a:pt x="224463" y="175480"/>
                    <a:pt x="224367" y="175575"/>
                    <a:pt x="224272" y="175575"/>
                  </a:cubicBezTo>
                  <a:cubicBezTo>
                    <a:pt x="224272" y="175480"/>
                    <a:pt x="224272" y="175385"/>
                    <a:pt x="224272" y="175289"/>
                  </a:cubicBezTo>
                  <a:cubicBezTo>
                    <a:pt x="224367" y="175289"/>
                    <a:pt x="224463" y="175289"/>
                    <a:pt x="224558" y="175385"/>
                  </a:cubicBezTo>
                  <a:close/>
                  <a:moveTo>
                    <a:pt x="310664" y="209103"/>
                  </a:moveTo>
                  <a:cubicBezTo>
                    <a:pt x="310569" y="209198"/>
                    <a:pt x="310378" y="209389"/>
                    <a:pt x="310283" y="209484"/>
                  </a:cubicBezTo>
                  <a:cubicBezTo>
                    <a:pt x="310092" y="209198"/>
                    <a:pt x="309902" y="209008"/>
                    <a:pt x="309711" y="208722"/>
                  </a:cubicBezTo>
                  <a:cubicBezTo>
                    <a:pt x="310092" y="208817"/>
                    <a:pt x="310283" y="209103"/>
                    <a:pt x="310664" y="209103"/>
                  </a:cubicBezTo>
                  <a:close/>
                  <a:moveTo>
                    <a:pt x="393817" y="229391"/>
                  </a:moveTo>
                  <a:cubicBezTo>
                    <a:pt x="393912" y="229296"/>
                    <a:pt x="394103" y="229296"/>
                    <a:pt x="394293" y="229201"/>
                  </a:cubicBezTo>
                  <a:cubicBezTo>
                    <a:pt x="394579" y="229487"/>
                    <a:pt x="394770" y="229582"/>
                    <a:pt x="395055" y="229867"/>
                  </a:cubicBezTo>
                  <a:cubicBezTo>
                    <a:pt x="394674" y="229677"/>
                    <a:pt x="394198" y="229582"/>
                    <a:pt x="393817" y="229391"/>
                  </a:cubicBezTo>
                  <a:close/>
                  <a:moveTo>
                    <a:pt x="239226" y="174051"/>
                  </a:moveTo>
                  <a:lnTo>
                    <a:pt x="239226" y="174051"/>
                  </a:lnTo>
                  <a:cubicBezTo>
                    <a:pt x="239226" y="174146"/>
                    <a:pt x="239226" y="174241"/>
                    <a:pt x="239226" y="174241"/>
                  </a:cubicBezTo>
                  <a:cubicBezTo>
                    <a:pt x="239131" y="174241"/>
                    <a:pt x="239131" y="174146"/>
                    <a:pt x="239131" y="174146"/>
                  </a:cubicBezTo>
                  <a:cubicBezTo>
                    <a:pt x="239131" y="174146"/>
                    <a:pt x="239131" y="174051"/>
                    <a:pt x="239226" y="174051"/>
                  </a:cubicBezTo>
                  <a:close/>
                  <a:moveTo>
                    <a:pt x="307997" y="124616"/>
                  </a:moveTo>
                  <a:cubicBezTo>
                    <a:pt x="307521" y="124902"/>
                    <a:pt x="307139" y="125188"/>
                    <a:pt x="306663" y="125569"/>
                  </a:cubicBezTo>
                  <a:cubicBezTo>
                    <a:pt x="307139" y="124902"/>
                    <a:pt x="307235" y="124235"/>
                    <a:pt x="307425" y="123569"/>
                  </a:cubicBezTo>
                  <a:cubicBezTo>
                    <a:pt x="307616" y="124140"/>
                    <a:pt x="307902" y="124330"/>
                    <a:pt x="307997" y="124616"/>
                  </a:cubicBezTo>
                  <a:close/>
                  <a:moveTo>
                    <a:pt x="232463" y="210532"/>
                  </a:moveTo>
                  <a:cubicBezTo>
                    <a:pt x="232559" y="210722"/>
                    <a:pt x="232463" y="210817"/>
                    <a:pt x="232559" y="211008"/>
                  </a:cubicBezTo>
                  <a:cubicBezTo>
                    <a:pt x="232463" y="211008"/>
                    <a:pt x="232368" y="210913"/>
                    <a:pt x="232273" y="210913"/>
                  </a:cubicBezTo>
                  <a:cubicBezTo>
                    <a:pt x="232273" y="210817"/>
                    <a:pt x="232368" y="210627"/>
                    <a:pt x="232463" y="210532"/>
                  </a:cubicBezTo>
                  <a:close/>
                  <a:moveTo>
                    <a:pt x="249037" y="217390"/>
                  </a:moveTo>
                  <a:cubicBezTo>
                    <a:pt x="249037" y="217294"/>
                    <a:pt x="249037" y="217294"/>
                    <a:pt x="249037" y="217390"/>
                  </a:cubicBezTo>
                  <a:cubicBezTo>
                    <a:pt x="249037" y="217294"/>
                    <a:pt x="249037" y="217390"/>
                    <a:pt x="249037" y="217390"/>
                  </a:cubicBezTo>
                  <a:cubicBezTo>
                    <a:pt x="249037" y="217390"/>
                    <a:pt x="249037" y="217390"/>
                    <a:pt x="249037" y="217390"/>
                  </a:cubicBezTo>
                  <a:close/>
                  <a:moveTo>
                    <a:pt x="386578" y="392650"/>
                  </a:moveTo>
                  <a:cubicBezTo>
                    <a:pt x="386673" y="392555"/>
                    <a:pt x="386673" y="392555"/>
                    <a:pt x="386673" y="392459"/>
                  </a:cubicBezTo>
                  <a:lnTo>
                    <a:pt x="386673" y="392459"/>
                  </a:lnTo>
                  <a:lnTo>
                    <a:pt x="386673" y="392459"/>
                  </a:lnTo>
                  <a:cubicBezTo>
                    <a:pt x="386673" y="392459"/>
                    <a:pt x="386673" y="392555"/>
                    <a:pt x="386673" y="392555"/>
                  </a:cubicBezTo>
                  <a:cubicBezTo>
                    <a:pt x="386673" y="392555"/>
                    <a:pt x="386673" y="392555"/>
                    <a:pt x="386578" y="392650"/>
                  </a:cubicBezTo>
                  <a:close/>
                  <a:moveTo>
                    <a:pt x="122926" y="120330"/>
                  </a:moveTo>
                  <a:cubicBezTo>
                    <a:pt x="122926" y="120330"/>
                    <a:pt x="122831" y="120235"/>
                    <a:pt x="122831" y="120235"/>
                  </a:cubicBezTo>
                  <a:cubicBezTo>
                    <a:pt x="123116" y="120235"/>
                    <a:pt x="123402" y="120139"/>
                    <a:pt x="123688" y="120139"/>
                  </a:cubicBezTo>
                  <a:cubicBezTo>
                    <a:pt x="123307" y="120139"/>
                    <a:pt x="123212" y="120330"/>
                    <a:pt x="122926" y="120330"/>
                  </a:cubicBezTo>
                  <a:close/>
                  <a:moveTo>
                    <a:pt x="121212" y="108710"/>
                  </a:moveTo>
                  <a:cubicBezTo>
                    <a:pt x="121212" y="108710"/>
                    <a:pt x="121212" y="108710"/>
                    <a:pt x="121212" y="108710"/>
                  </a:cubicBezTo>
                  <a:cubicBezTo>
                    <a:pt x="121212" y="108614"/>
                    <a:pt x="121212" y="108519"/>
                    <a:pt x="121212" y="108424"/>
                  </a:cubicBezTo>
                  <a:cubicBezTo>
                    <a:pt x="121307" y="108424"/>
                    <a:pt x="121307" y="108519"/>
                    <a:pt x="121402" y="108519"/>
                  </a:cubicBezTo>
                  <a:cubicBezTo>
                    <a:pt x="121307" y="108614"/>
                    <a:pt x="121307" y="108614"/>
                    <a:pt x="121212" y="108710"/>
                  </a:cubicBezTo>
                  <a:cubicBezTo>
                    <a:pt x="121212" y="108710"/>
                    <a:pt x="121212" y="108710"/>
                    <a:pt x="121212" y="108710"/>
                  </a:cubicBezTo>
                  <a:close/>
                  <a:moveTo>
                    <a:pt x="129498" y="90612"/>
                  </a:moveTo>
                  <a:cubicBezTo>
                    <a:pt x="129498" y="90421"/>
                    <a:pt x="129403" y="90326"/>
                    <a:pt x="129403" y="90136"/>
                  </a:cubicBezTo>
                  <a:cubicBezTo>
                    <a:pt x="129498" y="90231"/>
                    <a:pt x="129594" y="90326"/>
                    <a:pt x="129689" y="90421"/>
                  </a:cubicBezTo>
                  <a:cubicBezTo>
                    <a:pt x="129594" y="90517"/>
                    <a:pt x="129498" y="90517"/>
                    <a:pt x="129498" y="90612"/>
                  </a:cubicBezTo>
                  <a:close/>
                  <a:moveTo>
                    <a:pt x="121307" y="118616"/>
                  </a:moveTo>
                  <a:cubicBezTo>
                    <a:pt x="121307" y="118616"/>
                    <a:pt x="121307" y="118711"/>
                    <a:pt x="121307" y="118711"/>
                  </a:cubicBezTo>
                  <a:cubicBezTo>
                    <a:pt x="121307" y="118711"/>
                    <a:pt x="121212" y="118711"/>
                    <a:pt x="121307" y="118616"/>
                  </a:cubicBezTo>
                  <a:cubicBezTo>
                    <a:pt x="121212" y="118711"/>
                    <a:pt x="121307" y="118616"/>
                    <a:pt x="121307" y="118616"/>
                  </a:cubicBezTo>
                  <a:close/>
                  <a:moveTo>
                    <a:pt x="147881" y="125379"/>
                  </a:moveTo>
                  <a:cubicBezTo>
                    <a:pt x="147881" y="125379"/>
                    <a:pt x="147881" y="125379"/>
                    <a:pt x="147881" y="125379"/>
                  </a:cubicBezTo>
                  <a:cubicBezTo>
                    <a:pt x="147786" y="125379"/>
                    <a:pt x="147786" y="125379"/>
                    <a:pt x="147881" y="125379"/>
                  </a:cubicBezTo>
                  <a:cubicBezTo>
                    <a:pt x="147786" y="125379"/>
                    <a:pt x="147881" y="125379"/>
                    <a:pt x="147881" y="125379"/>
                  </a:cubicBezTo>
                  <a:close/>
                  <a:moveTo>
                    <a:pt x="202650" y="190434"/>
                  </a:moveTo>
                  <a:cubicBezTo>
                    <a:pt x="202650" y="190529"/>
                    <a:pt x="202650" y="190529"/>
                    <a:pt x="202650" y="190434"/>
                  </a:cubicBezTo>
                  <a:cubicBezTo>
                    <a:pt x="202650" y="190529"/>
                    <a:pt x="202555" y="190529"/>
                    <a:pt x="202650" y="190434"/>
                  </a:cubicBezTo>
                  <a:cubicBezTo>
                    <a:pt x="202555" y="190529"/>
                    <a:pt x="202555" y="190529"/>
                    <a:pt x="202650" y="190434"/>
                  </a:cubicBezTo>
                  <a:lnTo>
                    <a:pt x="202650" y="190434"/>
                  </a:lnTo>
                  <a:cubicBezTo>
                    <a:pt x="202555" y="190529"/>
                    <a:pt x="202555" y="190529"/>
                    <a:pt x="202650" y="190434"/>
                  </a:cubicBezTo>
                  <a:close/>
                  <a:moveTo>
                    <a:pt x="285804" y="200721"/>
                  </a:moveTo>
                  <a:cubicBezTo>
                    <a:pt x="285994" y="200530"/>
                    <a:pt x="286089" y="200435"/>
                    <a:pt x="286185" y="200340"/>
                  </a:cubicBezTo>
                  <a:cubicBezTo>
                    <a:pt x="286185" y="200530"/>
                    <a:pt x="286185" y="200816"/>
                    <a:pt x="286185" y="201102"/>
                  </a:cubicBezTo>
                  <a:cubicBezTo>
                    <a:pt x="285994" y="200912"/>
                    <a:pt x="285899" y="200912"/>
                    <a:pt x="285804" y="200721"/>
                  </a:cubicBezTo>
                  <a:close/>
                  <a:moveTo>
                    <a:pt x="373338" y="389126"/>
                  </a:moveTo>
                  <a:lnTo>
                    <a:pt x="373338" y="389126"/>
                  </a:lnTo>
                  <a:lnTo>
                    <a:pt x="373338" y="389126"/>
                  </a:lnTo>
                  <a:lnTo>
                    <a:pt x="373338" y="389126"/>
                  </a:lnTo>
                  <a:close/>
                  <a:moveTo>
                    <a:pt x="455539" y="184624"/>
                  </a:moveTo>
                  <a:cubicBezTo>
                    <a:pt x="455539" y="184624"/>
                    <a:pt x="455539" y="184624"/>
                    <a:pt x="455539" y="184624"/>
                  </a:cubicBezTo>
                  <a:cubicBezTo>
                    <a:pt x="455539" y="184624"/>
                    <a:pt x="455539" y="184624"/>
                    <a:pt x="455539" y="184624"/>
                  </a:cubicBezTo>
                  <a:cubicBezTo>
                    <a:pt x="455539" y="184624"/>
                    <a:pt x="455539" y="184624"/>
                    <a:pt x="455539" y="184624"/>
                  </a:cubicBezTo>
                  <a:close/>
                  <a:moveTo>
                    <a:pt x="440299" y="184719"/>
                  </a:moveTo>
                  <a:cubicBezTo>
                    <a:pt x="439918" y="185291"/>
                    <a:pt x="439442" y="185957"/>
                    <a:pt x="439061" y="186814"/>
                  </a:cubicBezTo>
                  <a:cubicBezTo>
                    <a:pt x="438585" y="185386"/>
                    <a:pt x="439251" y="184814"/>
                    <a:pt x="440299" y="184719"/>
                  </a:cubicBezTo>
                  <a:close/>
                  <a:moveTo>
                    <a:pt x="397627" y="86230"/>
                  </a:moveTo>
                  <a:lnTo>
                    <a:pt x="397627" y="86230"/>
                  </a:lnTo>
                  <a:cubicBezTo>
                    <a:pt x="397627" y="86230"/>
                    <a:pt x="397627" y="86230"/>
                    <a:pt x="397627" y="86230"/>
                  </a:cubicBezTo>
                  <a:cubicBezTo>
                    <a:pt x="397627" y="86230"/>
                    <a:pt x="397627" y="86230"/>
                    <a:pt x="397627" y="86230"/>
                  </a:cubicBezTo>
                  <a:close/>
                  <a:moveTo>
                    <a:pt x="229035" y="237202"/>
                  </a:moveTo>
                  <a:cubicBezTo>
                    <a:pt x="229035" y="237297"/>
                    <a:pt x="229130" y="237297"/>
                    <a:pt x="229130" y="237392"/>
                  </a:cubicBezTo>
                  <a:cubicBezTo>
                    <a:pt x="229130" y="237297"/>
                    <a:pt x="229035" y="237297"/>
                    <a:pt x="229035" y="237202"/>
                  </a:cubicBezTo>
                  <a:cubicBezTo>
                    <a:pt x="229035" y="237202"/>
                    <a:pt x="229035" y="237202"/>
                    <a:pt x="229035" y="237202"/>
                  </a:cubicBezTo>
                  <a:close/>
                  <a:moveTo>
                    <a:pt x="385340" y="290922"/>
                  </a:moveTo>
                  <a:cubicBezTo>
                    <a:pt x="385245" y="291113"/>
                    <a:pt x="385245" y="291304"/>
                    <a:pt x="385149" y="291495"/>
                  </a:cubicBezTo>
                  <a:cubicBezTo>
                    <a:pt x="385149" y="291304"/>
                    <a:pt x="385149" y="291209"/>
                    <a:pt x="385149" y="291018"/>
                  </a:cubicBezTo>
                  <a:cubicBezTo>
                    <a:pt x="385245" y="290922"/>
                    <a:pt x="385245" y="290922"/>
                    <a:pt x="385340" y="290922"/>
                  </a:cubicBezTo>
                  <a:close/>
                  <a:moveTo>
                    <a:pt x="373338" y="389126"/>
                  </a:moveTo>
                  <a:cubicBezTo>
                    <a:pt x="373243" y="389221"/>
                    <a:pt x="373148" y="389316"/>
                    <a:pt x="373053" y="389411"/>
                  </a:cubicBezTo>
                  <a:cubicBezTo>
                    <a:pt x="373053" y="389221"/>
                    <a:pt x="373053" y="389126"/>
                    <a:pt x="373053" y="388935"/>
                  </a:cubicBezTo>
                  <a:cubicBezTo>
                    <a:pt x="373148" y="388935"/>
                    <a:pt x="373243" y="389030"/>
                    <a:pt x="373338" y="389126"/>
                  </a:cubicBezTo>
                  <a:close/>
                  <a:moveTo>
                    <a:pt x="375053" y="390745"/>
                  </a:moveTo>
                  <a:cubicBezTo>
                    <a:pt x="375053" y="390745"/>
                    <a:pt x="374957" y="390840"/>
                    <a:pt x="375053" y="390745"/>
                  </a:cubicBezTo>
                  <a:cubicBezTo>
                    <a:pt x="374957" y="390745"/>
                    <a:pt x="374957" y="390745"/>
                    <a:pt x="375053" y="390745"/>
                  </a:cubicBezTo>
                  <a:cubicBezTo>
                    <a:pt x="374957" y="390650"/>
                    <a:pt x="375053" y="390745"/>
                    <a:pt x="375053" y="390745"/>
                  </a:cubicBezTo>
                  <a:close/>
                  <a:moveTo>
                    <a:pt x="463921" y="176337"/>
                  </a:moveTo>
                  <a:cubicBezTo>
                    <a:pt x="464112" y="176146"/>
                    <a:pt x="464302" y="175956"/>
                    <a:pt x="464492" y="175766"/>
                  </a:cubicBezTo>
                  <a:cubicBezTo>
                    <a:pt x="464492" y="175861"/>
                    <a:pt x="464492" y="176051"/>
                    <a:pt x="464588" y="176146"/>
                  </a:cubicBezTo>
                  <a:cubicBezTo>
                    <a:pt x="464302" y="176242"/>
                    <a:pt x="464112" y="176337"/>
                    <a:pt x="463921" y="176337"/>
                  </a:cubicBezTo>
                  <a:close/>
                  <a:moveTo>
                    <a:pt x="164264" y="84421"/>
                  </a:moveTo>
                  <a:cubicBezTo>
                    <a:pt x="164169" y="84802"/>
                    <a:pt x="164074" y="85183"/>
                    <a:pt x="164360" y="85373"/>
                  </a:cubicBezTo>
                  <a:cubicBezTo>
                    <a:pt x="165598" y="86326"/>
                    <a:pt x="163121" y="85945"/>
                    <a:pt x="163883" y="85087"/>
                  </a:cubicBezTo>
                  <a:cubicBezTo>
                    <a:pt x="163883" y="84897"/>
                    <a:pt x="164074" y="84707"/>
                    <a:pt x="164074" y="84516"/>
                  </a:cubicBezTo>
                  <a:cubicBezTo>
                    <a:pt x="164169" y="84516"/>
                    <a:pt x="164169" y="84421"/>
                    <a:pt x="164264" y="84421"/>
                  </a:cubicBezTo>
                  <a:close/>
                  <a:moveTo>
                    <a:pt x="123307" y="74134"/>
                  </a:moveTo>
                  <a:cubicBezTo>
                    <a:pt x="123593" y="74610"/>
                    <a:pt x="123497" y="75372"/>
                    <a:pt x="123116" y="76325"/>
                  </a:cubicBezTo>
                  <a:cubicBezTo>
                    <a:pt x="123021" y="75658"/>
                    <a:pt x="123116" y="74991"/>
                    <a:pt x="123307" y="74134"/>
                  </a:cubicBezTo>
                  <a:close/>
                  <a:moveTo>
                    <a:pt x="490496" y="123187"/>
                  </a:moveTo>
                  <a:cubicBezTo>
                    <a:pt x="490591" y="123187"/>
                    <a:pt x="490591" y="123187"/>
                    <a:pt x="490686" y="123187"/>
                  </a:cubicBezTo>
                  <a:cubicBezTo>
                    <a:pt x="490591" y="123283"/>
                    <a:pt x="490591" y="123378"/>
                    <a:pt x="490496" y="123378"/>
                  </a:cubicBezTo>
                  <a:cubicBezTo>
                    <a:pt x="490496" y="123283"/>
                    <a:pt x="490496" y="123283"/>
                    <a:pt x="490496" y="123187"/>
                  </a:cubicBezTo>
                  <a:close/>
                  <a:moveTo>
                    <a:pt x="427631" y="76325"/>
                  </a:moveTo>
                  <a:cubicBezTo>
                    <a:pt x="427631" y="76325"/>
                    <a:pt x="427631" y="76420"/>
                    <a:pt x="427631" y="76325"/>
                  </a:cubicBezTo>
                  <a:lnTo>
                    <a:pt x="427631" y="76325"/>
                  </a:lnTo>
                  <a:lnTo>
                    <a:pt x="427631" y="76325"/>
                  </a:lnTo>
                  <a:cubicBezTo>
                    <a:pt x="427536" y="76229"/>
                    <a:pt x="427440" y="76134"/>
                    <a:pt x="427345" y="76038"/>
                  </a:cubicBezTo>
                  <a:cubicBezTo>
                    <a:pt x="427440" y="76038"/>
                    <a:pt x="427536" y="76038"/>
                    <a:pt x="427631" y="76038"/>
                  </a:cubicBezTo>
                  <a:cubicBezTo>
                    <a:pt x="427631" y="76134"/>
                    <a:pt x="427631" y="76229"/>
                    <a:pt x="427631" y="76325"/>
                  </a:cubicBezTo>
                  <a:close/>
                  <a:moveTo>
                    <a:pt x="135785" y="193673"/>
                  </a:moveTo>
                  <a:cubicBezTo>
                    <a:pt x="135785" y="193673"/>
                    <a:pt x="135785" y="193673"/>
                    <a:pt x="135785" y="193673"/>
                  </a:cubicBezTo>
                  <a:cubicBezTo>
                    <a:pt x="135880" y="193673"/>
                    <a:pt x="135975" y="193577"/>
                    <a:pt x="135975" y="193577"/>
                  </a:cubicBezTo>
                  <a:lnTo>
                    <a:pt x="135975" y="193577"/>
                  </a:lnTo>
                  <a:cubicBezTo>
                    <a:pt x="135975" y="193577"/>
                    <a:pt x="136071" y="193577"/>
                    <a:pt x="136071" y="193577"/>
                  </a:cubicBezTo>
                  <a:cubicBezTo>
                    <a:pt x="135975" y="193577"/>
                    <a:pt x="135880" y="193673"/>
                    <a:pt x="135785" y="193673"/>
                  </a:cubicBezTo>
                  <a:close/>
                  <a:moveTo>
                    <a:pt x="142262" y="193006"/>
                  </a:moveTo>
                  <a:cubicBezTo>
                    <a:pt x="142166" y="193101"/>
                    <a:pt x="142166" y="193101"/>
                    <a:pt x="142262" y="193006"/>
                  </a:cubicBezTo>
                  <a:cubicBezTo>
                    <a:pt x="142166" y="193006"/>
                    <a:pt x="142166" y="193006"/>
                    <a:pt x="142166" y="193006"/>
                  </a:cubicBezTo>
                  <a:cubicBezTo>
                    <a:pt x="142166" y="193006"/>
                    <a:pt x="142166" y="193006"/>
                    <a:pt x="142262" y="193006"/>
                  </a:cubicBezTo>
                  <a:close/>
                  <a:moveTo>
                    <a:pt x="361527" y="340643"/>
                  </a:moveTo>
                  <a:cubicBezTo>
                    <a:pt x="361622" y="340643"/>
                    <a:pt x="361622" y="340643"/>
                    <a:pt x="361718" y="340739"/>
                  </a:cubicBezTo>
                  <a:cubicBezTo>
                    <a:pt x="361718" y="340739"/>
                    <a:pt x="361622" y="340834"/>
                    <a:pt x="361622" y="340834"/>
                  </a:cubicBezTo>
                  <a:cubicBezTo>
                    <a:pt x="361527" y="340739"/>
                    <a:pt x="361527" y="340643"/>
                    <a:pt x="361527" y="340643"/>
                  </a:cubicBezTo>
                  <a:close/>
                  <a:moveTo>
                    <a:pt x="378196" y="430655"/>
                  </a:moveTo>
                  <a:cubicBezTo>
                    <a:pt x="378196" y="430750"/>
                    <a:pt x="378196" y="430750"/>
                    <a:pt x="378196" y="430655"/>
                  </a:cubicBezTo>
                  <a:cubicBezTo>
                    <a:pt x="378196" y="430750"/>
                    <a:pt x="378196" y="430750"/>
                    <a:pt x="378196" y="430655"/>
                  </a:cubicBezTo>
                  <a:cubicBezTo>
                    <a:pt x="378196" y="430655"/>
                    <a:pt x="378196" y="430655"/>
                    <a:pt x="378196" y="430655"/>
                  </a:cubicBezTo>
                  <a:close/>
                  <a:moveTo>
                    <a:pt x="456682" y="356074"/>
                  </a:moveTo>
                  <a:cubicBezTo>
                    <a:pt x="456682" y="355978"/>
                    <a:pt x="456682" y="355978"/>
                    <a:pt x="456682" y="355883"/>
                  </a:cubicBezTo>
                  <a:cubicBezTo>
                    <a:pt x="456682" y="355883"/>
                    <a:pt x="456777" y="355883"/>
                    <a:pt x="456777" y="355883"/>
                  </a:cubicBezTo>
                  <a:cubicBezTo>
                    <a:pt x="456777" y="355978"/>
                    <a:pt x="456777" y="355978"/>
                    <a:pt x="456682" y="356074"/>
                  </a:cubicBezTo>
                  <a:close/>
                  <a:moveTo>
                    <a:pt x="404295" y="69657"/>
                  </a:moveTo>
                  <a:lnTo>
                    <a:pt x="404295" y="69657"/>
                  </a:lnTo>
                  <a:lnTo>
                    <a:pt x="404295" y="69657"/>
                  </a:ln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lnTo>
                    <a:pt x="404295" y="69657"/>
                  </a:lnTo>
                  <a:lnTo>
                    <a:pt x="404295" y="69657"/>
                  </a:lnTo>
                  <a:close/>
                  <a:moveTo>
                    <a:pt x="399341" y="77944"/>
                  </a:moveTo>
                  <a:cubicBezTo>
                    <a:pt x="399341" y="77944"/>
                    <a:pt x="399246" y="77944"/>
                    <a:pt x="399246" y="78039"/>
                  </a:cubicBezTo>
                  <a:cubicBezTo>
                    <a:pt x="399246" y="77944"/>
                    <a:pt x="399246" y="77944"/>
                    <a:pt x="399341" y="77944"/>
                  </a:cubicBezTo>
                  <a:cubicBezTo>
                    <a:pt x="399246" y="77944"/>
                    <a:pt x="399246" y="77944"/>
                    <a:pt x="399341" y="77944"/>
                  </a:cubicBezTo>
                  <a:close/>
                  <a:moveTo>
                    <a:pt x="299520" y="70991"/>
                  </a:moveTo>
                  <a:cubicBezTo>
                    <a:pt x="299615" y="70895"/>
                    <a:pt x="299615" y="70895"/>
                    <a:pt x="299710" y="70800"/>
                  </a:cubicBezTo>
                  <a:cubicBezTo>
                    <a:pt x="299710" y="70895"/>
                    <a:pt x="299805" y="70895"/>
                    <a:pt x="299805" y="70991"/>
                  </a:cubicBezTo>
                  <a:cubicBezTo>
                    <a:pt x="299710" y="70991"/>
                    <a:pt x="299615" y="70991"/>
                    <a:pt x="299520" y="70991"/>
                  </a:cubicBezTo>
                  <a:close/>
                  <a:moveTo>
                    <a:pt x="143119" y="50512"/>
                  </a:moveTo>
                  <a:cubicBezTo>
                    <a:pt x="143119" y="50417"/>
                    <a:pt x="143119" y="50417"/>
                    <a:pt x="143119" y="50321"/>
                  </a:cubicBezTo>
                  <a:cubicBezTo>
                    <a:pt x="143214" y="50321"/>
                    <a:pt x="143310" y="50321"/>
                    <a:pt x="143405" y="50321"/>
                  </a:cubicBezTo>
                  <a:cubicBezTo>
                    <a:pt x="143310" y="50417"/>
                    <a:pt x="143214" y="50417"/>
                    <a:pt x="143119" y="50512"/>
                  </a:cubicBezTo>
                  <a:close/>
                  <a:moveTo>
                    <a:pt x="89398" y="140237"/>
                  </a:moveTo>
                  <a:cubicBezTo>
                    <a:pt x="89398" y="140237"/>
                    <a:pt x="89493" y="140142"/>
                    <a:pt x="89493" y="140142"/>
                  </a:cubicBezTo>
                  <a:lnTo>
                    <a:pt x="89493" y="140142"/>
                  </a:lnTo>
                  <a:cubicBezTo>
                    <a:pt x="89493" y="140142"/>
                    <a:pt x="89493" y="140237"/>
                    <a:pt x="89493" y="140237"/>
                  </a:cubicBezTo>
                  <a:cubicBezTo>
                    <a:pt x="89493" y="140332"/>
                    <a:pt x="89493" y="140332"/>
                    <a:pt x="89398" y="140237"/>
                  </a:cubicBezTo>
                  <a:close/>
                  <a:moveTo>
                    <a:pt x="185791" y="243679"/>
                  </a:moveTo>
                  <a:lnTo>
                    <a:pt x="185791" y="243679"/>
                  </a:lnTo>
                  <a:cubicBezTo>
                    <a:pt x="185696" y="243774"/>
                    <a:pt x="185600" y="243964"/>
                    <a:pt x="185505" y="244060"/>
                  </a:cubicBezTo>
                  <a:cubicBezTo>
                    <a:pt x="185505" y="243964"/>
                    <a:pt x="185505" y="243774"/>
                    <a:pt x="185505" y="243679"/>
                  </a:cubicBezTo>
                  <a:cubicBezTo>
                    <a:pt x="185600" y="243679"/>
                    <a:pt x="185696" y="243679"/>
                    <a:pt x="185791" y="243679"/>
                  </a:cubicBezTo>
                  <a:close/>
                  <a:moveTo>
                    <a:pt x="349907" y="339405"/>
                  </a:moveTo>
                  <a:cubicBezTo>
                    <a:pt x="350002" y="339310"/>
                    <a:pt x="350097" y="339214"/>
                    <a:pt x="350192" y="339120"/>
                  </a:cubicBezTo>
                  <a:lnTo>
                    <a:pt x="350192" y="339120"/>
                  </a:lnTo>
                  <a:lnTo>
                    <a:pt x="350192" y="339120"/>
                  </a:lnTo>
                  <a:lnTo>
                    <a:pt x="350192" y="339120"/>
                  </a:lnTo>
                  <a:cubicBezTo>
                    <a:pt x="350192" y="339310"/>
                    <a:pt x="350097" y="339405"/>
                    <a:pt x="350097" y="339500"/>
                  </a:cubicBezTo>
                  <a:cubicBezTo>
                    <a:pt x="350097" y="339500"/>
                    <a:pt x="350002" y="339405"/>
                    <a:pt x="349907" y="339405"/>
                  </a:cubicBezTo>
                  <a:close/>
                  <a:moveTo>
                    <a:pt x="421630" y="430845"/>
                  </a:moveTo>
                  <a:cubicBezTo>
                    <a:pt x="421630" y="430845"/>
                    <a:pt x="421630" y="430940"/>
                    <a:pt x="421630" y="430940"/>
                  </a:cubicBezTo>
                  <a:cubicBezTo>
                    <a:pt x="421630" y="430940"/>
                    <a:pt x="421535" y="430845"/>
                    <a:pt x="421535" y="430845"/>
                  </a:cubicBezTo>
                  <a:cubicBezTo>
                    <a:pt x="421535" y="430845"/>
                    <a:pt x="421630" y="430845"/>
                    <a:pt x="421630" y="430845"/>
                  </a:cubicBezTo>
                  <a:close/>
                  <a:moveTo>
                    <a:pt x="121021" y="181957"/>
                  </a:moveTo>
                  <a:cubicBezTo>
                    <a:pt x="120830" y="182147"/>
                    <a:pt x="120640" y="182338"/>
                    <a:pt x="120449" y="182529"/>
                  </a:cubicBezTo>
                  <a:cubicBezTo>
                    <a:pt x="120259" y="181957"/>
                    <a:pt x="120069" y="181480"/>
                    <a:pt x="119973" y="180909"/>
                  </a:cubicBezTo>
                  <a:cubicBezTo>
                    <a:pt x="120354" y="181290"/>
                    <a:pt x="120545" y="181576"/>
                    <a:pt x="121021" y="181957"/>
                  </a:cubicBezTo>
                  <a:close/>
                  <a:moveTo>
                    <a:pt x="258943" y="263872"/>
                  </a:moveTo>
                  <a:cubicBezTo>
                    <a:pt x="258943" y="263872"/>
                    <a:pt x="258943" y="263872"/>
                    <a:pt x="258943" y="263872"/>
                  </a:cubicBezTo>
                  <a:lnTo>
                    <a:pt x="258943" y="263872"/>
                  </a:lnTo>
                  <a:cubicBezTo>
                    <a:pt x="258943" y="263872"/>
                    <a:pt x="258943" y="263872"/>
                    <a:pt x="258943" y="263872"/>
                  </a:cubicBezTo>
                  <a:close/>
                  <a:moveTo>
                    <a:pt x="378767" y="432941"/>
                  </a:moveTo>
                  <a:cubicBezTo>
                    <a:pt x="379148" y="432750"/>
                    <a:pt x="379530" y="432655"/>
                    <a:pt x="379911" y="432464"/>
                  </a:cubicBezTo>
                  <a:cubicBezTo>
                    <a:pt x="379911" y="432464"/>
                    <a:pt x="379911" y="432464"/>
                    <a:pt x="379911" y="432464"/>
                  </a:cubicBezTo>
                  <a:cubicBezTo>
                    <a:pt x="379911" y="432464"/>
                    <a:pt x="379911" y="432464"/>
                    <a:pt x="379911" y="432464"/>
                  </a:cubicBezTo>
                  <a:cubicBezTo>
                    <a:pt x="380006" y="432560"/>
                    <a:pt x="380101" y="432655"/>
                    <a:pt x="380291" y="432845"/>
                  </a:cubicBezTo>
                  <a:cubicBezTo>
                    <a:pt x="379530" y="433036"/>
                    <a:pt x="379053" y="433131"/>
                    <a:pt x="378767" y="432941"/>
                  </a:cubicBezTo>
                  <a:close/>
                  <a:moveTo>
                    <a:pt x="465159" y="304448"/>
                  </a:moveTo>
                  <a:cubicBezTo>
                    <a:pt x="465159" y="304448"/>
                    <a:pt x="465064" y="304448"/>
                    <a:pt x="465064" y="304544"/>
                  </a:cubicBezTo>
                  <a:cubicBezTo>
                    <a:pt x="465064" y="304448"/>
                    <a:pt x="465064" y="304448"/>
                    <a:pt x="465064" y="304353"/>
                  </a:cubicBezTo>
                  <a:cubicBezTo>
                    <a:pt x="465159" y="304448"/>
                    <a:pt x="465159" y="304448"/>
                    <a:pt x="465159" y="304448"/>
                  </a:cubicBezTo>
                  <a:close/>
                  <a:moveTo>
                    <a:pt x="504116" y="113282"/>
                  </a:moveTo>
                  <a:cubicBezTo>
                    <a:pt x="504116" y="113282"/>
                    <a:pt x="504212" y="113186"/>
                    <a:pt x="504212" y="113186"/>
                  </a:cubicBezTo>
                  <a:cubicBezTo>
                    <a:pt x="504212" y="113282"/>
                    <a:pt x="504212" y="113377"/>
                    <a:pt x="504212" y="113472"/>
                  </a:cubicBezTo>
                  <a:cubicBezTo>
                    <a:pt x="504212" y="113377"/>
                    <a:pt x="504116" y="113282"/>
                    <a:pt x="504116" y="113282"/>
                  </a:cubicBezTo>
                  <a:close/>
                  <a:moveTo>
                    <a:pt x="389340" y="74610"/>
                  </a:moveTo>
                  <a:cubicBezTo>
                    <a:pt x="389340" y="74610"/>
                    <a:pt x="389436" y="74515"/>
                    <a:pt x="389436" y="74515"/>
                  </a:cubicBezTo>
                  <a:cubicBezTo>
                    <a:pt x="389436" y="74515"/>
                    <a:pt x="389436" y="74610"/>
                    <a:pt x="389436" y="74610"/>
                  </a:cubicBezTo>
                  <a:cubicBezTo>
                    <a:pt x="389436" y="74610"/>
                    <a:pt x="389436" y="74610"/>
                    <a:pt x="389340" y="74610"/>
                  </a:cubicBezTo>
                  <a:close/>
                  <a:moveTo>
                    <a:pt x="154739" y="48892"/>
                  </a:moveTo>
                  <a:cubicBezTo>
                    <a:pt x="154739" y="48892"/>
                    <a:pt x="154739" y="48892"/>
                    <a:pt x="154739" y="48892"/>
                  </a:cubicBezTo>
                  <a:cubicBezTo>
                    <a:pt x="154739" y="48892"/>
                    <a:pt x="154644" y="48892"/>
                    <a:pt x="154739" y="48892"/>
                  </a:cubicBezTo>
                  <a:cubicBezTo>
                    <a:pt x="154739" y="48892"/>
                    <a:pt x="154739" y="48797"/>
                    <a:pt x="154739" y="48892"/>
                  </a:cubicBezTo>
                  <a:cubicBezTo>
                    <a:pt x="154739" y="48892"/>
                    <a:pt x="154739" y="48892"/>
                    <a:pt x="154739" y="48892"/>
                  </a:cubicBezTo>
                  <a:close/>
                  <a:moveTo>
                    <a:pt x="117021" y="49940"/>
                  </a:moveTo>
                  <a:cubicBezTo>
                    <a:pt x="116925" y="49464"/>
                    <a:pt x="116830" y="48797"/>
                    <a:pt x="116639" y="48131"/>
                  </a:cubicBezTo>
                  <a:cubicBezTo>
                    <a:pt x="116639" y="48131"/>
                    <a:pt x="116639" y="48131"/>
                    <a:pt x="116639" y="48131"/>
                  </a:cubicBezTo>
                  <a:cubicBezTo>
                    <a:pt x="116925" y="48797"/>
                    <a:pt x="117021" y="49369"/>
                    <a:pt x="117021" y="49940"/>
                  </a:cubicBezTo>
                  <a:close/>
                  <a:moveTo>
                    <a:pt x="68157" y="108424"/>
                  </a:moveTo>
                  <a:cubicBezTo>
                    <a:pt x="68157" y="108424"/>
                    <a:pt x="68157" y="108424"/>
                    <a:pt x="68157" y="108424"/>
                  </a:cubicBezTo>
                  <a:cubicBezTo>
                    <a:pt x="68633" y="107852"/>
                    <a:pt x="69205" y="107376"/>
                    <a:pt x="69681" y="106900"/>
                  </a:cubicBezTo>
                  <a:cubicBezTo>
                    <a:pt x="69681" y="106900"/>
                    <a:pt x="69681" y="106995"/>
                    <a:pt x="69681" y="106995"/>
                  </a:cubicBezTo>
                  <a:cubicBezTo>
                    <a:pt x="68919" y="107185"/>
                    <a:pt x="68348" y="107566"/>
                    <a:pt x="68157" y="108424"/>
                  </a:cubicBezTo>
                  <a:close/>
                  <a:moveTo>
                    <a:pt x="238940" y="270539"/>
                  </a:moveTo>
                  <a:cubicBezTo>
                    <a:pt x="239036" y="270635"/>
                    <a:pt x="239036" y="270635"/>
                    <a:pt x="239036" y="270730"/>
                  </a:cubicBezTo>
                  <a:cubicBezTo>
                    <a:pt x="238940" y="270635"/>
                    <a:pt x="238940" y="270635"/>
                    <a:pt x="238940" y="270539"/>
                  </a:cubicBezTo>
                  <a:cubicBezTo>
                    <a:pt x="238845" y="270539"/>
                    <a:pt x="238845" y="270539"/>
                    <a:pt x="238940" y="270539"/>
                  </a:cubicBezTo>
                  <a:close/>
                  <a:moveTo>
                    <a:pt x="406295" y="432750"/>
                  </a:moveTo>
                  <a:cubicBezTo>
                    <a:pt x="406390" y="432655"/>
                    <a:pt x="406485" y="432560"/>
                    <a:pt x="406485" y="432560"/>
                  </a:cubicBezTo>
                  <a:cubicBezTo>
                    <a:pt x="407723" y="433226"/>
                    <a:pt x="407914" y="434084"/>
                    <a:pt x="408009" y="434941"/>
                  </a:cubicBezTo>
                  <a:cubicBezTo>
                    <a:pt x="407342" y="434560"/>
                    <a:pt x="406771" y="433797"/>
                    <a:pt x="406295" y="432750"/>
                  </a:cubicBezTo>
                  <a:close/>
                  <a:moveTo>
                    <a:pt x="411343" y="470755"/>
                  </a:moveTo>
                  <a:cubicBezTo>
                    <a:pt x="411343" y="470660"/>
                    <a:pt x="411438" y="470564"/>
                    <a:pt x="411343" y="470374"/>
                  </a:cubicBezTo>
                  <a:cubicBezTo>
                    <a:pt x="411438" y="470374"/>
                    <a:pt x="411438" y="470469"/>
                    <a:pt x="411533" y="470469"/>
                  </a:cubicBezTo>
                  <a:cubicBezTo>
                    <a:pt x="411533" y="470660"/>
                    <a:pt x="411438" y="470660"/>
                    <a:pt x="411343" y="470755"/>
                  </a:cubicBezTo>
                  <a:lnTo>
                    <a:pt x="411343" y="470755"/>
                  </a:lnTo>
                  <a:close/>
                  <a:moveTo>
                    <a:pt x="510689" y="133189"/>
                  </a:moveTo>
                  <a:cubicBezTo>
                    <a:pt x="510689" y="133189"/>
                    <a:pt x="510689" y="133189"/>
                    <a:pt x="510689" y="133189"/>
                  </a:cubicBezTo>
                  <a:cubicBezTo>
                    <a:pt x="510689" y="133094"/>
                    <a:pt x="510784" y="133094"/>
                    <a:pt x="510784" y="133094"/>
                  </a:cubicBezTo>
                  <a:cubicBezTo>
                    <a:pt x="510784" y="133189"/>
                    <a:pt x="510784" y="133189"/>
                    <a:pt x="510784" y="133284"/>
                  </a:cubicBezTo>
                  <a:cubicBezTo>
                    <a:pt x="510784" y="133284"/>
                    <a:pt x="510689" y="133284"/>
                    <a:pt x="510689" y="133189"/>
                  </a:cubicBezTo>
                  <a:close/>
                  <a:moveTo>
                    <a:pt x="502497" y="61561"/>
                  </a:moveTo>
                  <a:cubicBezTo>
                    <a:pt x="502497" y="61561"/>
                    <a:pt x="502497" y="61561"/>
                    <a:pt x="502497" y="61561"/>
                  </a:cubicBezTo>
                  <a:cubicBezTo>
                    <a:pt x="502497" y="61561"/>
                    <a:pt x="502497" y="61561"/>
                    <a:pt x="502497" y="61561"/>
                  </a:cubicBezTo>
                  <a:cubicBezTo>
                    <a:pt x="502497" y="61561"/>
                    <a:pt x="502497" y="61561"/>
                    <a:pt x="502497" y="61561"/>
                  </a:cubicBezTo>
                  <a:close/>
                  <a:moveTo>
                    <a:pt x="497544" y="53274"/>
                  </a:moveTo>
                  <a:cubicBezTo>
                    <a:pt x="497544" y="53274"/>
                    <a:pt x="497544" y="53274"/>
                    <a:pt x="497544" y="53274"/>
                  </a:cubicBezTo>
                  <a:cubicBezTo>
                    <a:pt x="497544" y="53274"/>
                    <a:pt x="497544" y="53274"/>
                    <a:pt x="497544" y="53274"/>
                  </a:cubicBezTo>
                  <a:cubicBezTo>
                    <a:pt x="497449" y="53274"/>
                    <a:pt x="497449" y="53274"/>
                    <a:pt x="497354" y="53274"/>
                  </a:cubicBezTo>
                  <a:cubicBezTo>
                    <a:pt x="497163" y="52988"/>
                    <a:pt x="496973" y="52702"/>
                    <a:pt x="496878" y="52417"/>
                  </a:cubicBezTo>
                  <a:cubicBezTo>
                    <a:pt x="497163" y="52702"/>
                    <a:pt x="497354" y="53084"/>
                    <a:pt x="497544" y="53274"/>
                  </a:cubicBezTo>
                  <a:close/>
                  <a:moveTo>
                    <a:pt x="417725" y="52988"/>
                  </a:moveTo>
                  <a:cubicBezTo>
                    <a:pt x="417630" y="52988"/>
                    <a:pt x="417630" y="53084"/>
                    <a:pt x="417725" y="52988"/>
                  </a:cubicBezTo>
                  <a:cubicBezTo>
                    <a:pt x="417630" y="52988"/>
                    <a:pt x="417630" y="52988"/>
                    <a:pt x="417725" y="52988"/>
                  </a:cubicBezTo>
                  <a:cubicBezTo>
                    <a:pt x="417630" y="52988"/>
                    <a:pt x="417630" y="52988"/>
                    <a:pt x="417725" y="52988"/>
                  </a:cubicBezTo>
                  <a:close/>
                  <a:moveTo>
                    <a:pt x="265706" y="47750"/>
                  </a:moveTo>
                  <a:cubicBezTo>
                    <a:pt x="265706" y="47654"/>
                    <a:pt x="265801" y="47464"/>
                    <a:pt x="265801" y="47368"/>
                  </a:cubicBezTo>
                  <a:cubicBezTo>
                    <a:pt x="265896" y="47464"/>
                    <a:pt x="266087" y="47464"/>
                    <a:pt x="266182" y="47559"/>
                  </a:cubicBezTo>
                  <a:cubicBezTo>
                    <a:pt x="265991" y="47654"/>
                    <a:pt x="265991" y="47750"/>
                    <a:pt x="265706" y="47750"/>
                  </a:cubicBezTo>
                  <a:close/>
                  <a:moveTo>
                    <a:pt x="188077" y="45654"/>
                  </a:moveTo>
                  <a:cubicBezTo>
                    <a:pt x="188077" y="45654"/>
                    <a:pt x="188077" y="45654"/>
                    <a:pt x="188077" y="45654"/>
                  </a:cubicBezTo>
                  <a:cubicBezTo>
                    <a:pt x="188077" y="45654"/>
                    <a:pt x="187982" y="45654"/>
                    <a:pt x="188077" y="45654"/>
                  </a:cubicBezTo>
                  <a:cubicBezTo>
                    <a:pt x="187982" y="45654"/>
                    <a:pt x="188077" y="45654"/>
                    <a:pt x="188077" y="45654"/>
                  </a:cubicBezTo>
                  <a:close/>
                  <a:moveTo>
                    <a:pt x="133118" y="40510"/>
                  </a:moveTo>
                  <a:cubicBezTo>
                    <a:pt x="133118" y="40415"/>
                    <a:pt x="133213" y="40320"/>
                    <a:pt x="133213" y="40225"/>
                  </a:cubicBezTo>
                  <a:cubicBezTo>
                    <a:pt x="133213" y="40320"/>
                    <a:pt x="133213" y="40510"/>
                    <a:pt x="133118" y="40510"/>
                  </a:cubicBezTo>
                  <a:cubicBezTo>
                    <a:pt x="133213" y="40510"/>
                    <a:pt x="133118" y="40510"/>
                    <a:pt x="133118" y="40510"/>
                  </a:cubicBezTo>
                  <a:close/>
                  <a:moveTo>
                    <a:pt x="43106" y="73467"/>
                  </a:moveTo>
                  <a:lnTo>
                    <a:pt x="43106" y="73467"/>
                  </a:lnTo>
                  <a:cubicBezTo>
                    <a:pt x="43011" y="73562"/>
                    <a:pt x="42916" y="73657"/>
                    <a:pt x="42821" y="73753"/>
                  </a:cubicBezTo>
                  <a:cubicBezTo>
                    <a:pt x="42821" y="73562"/>
                    <a:pt x="42821" y="73372"/>
                    <a:pt x="42725" y="73086"/>
                  </a:cubicBezTo>
                  <a:cubicBezTo>
                    <a:pt x="42916" y="73276"/>
                    <a:pt x="43011" y="73372"/>
                    <a:pt x="43106" y="73467"/>
                  </a:cubicBezTo>
                  <a:close/>
                  <a:moveTo>
                    <a:pt x="101019" y="185195"/>
                  </a:moveTo>
                  <a:cubicBezTo>
                    <a:pt x="100923" y="185291"/>
                    <a:pt x="100923" y="185291"/>
                    <a:pt x="100828" y="185386"/>
                  </a:cubicBezTo>
                  <a:cubicBezTo>
                    <a:pt x="100828" y="185195"/>
                    <a:pt x="100733" y="185100"/>
                    <a:pt x="100733" y="184910"/>
                  </a:cubicBezTo>
                  <a:cubicBezTo>
                    <a:pt x="100923" y="185005"/>
                    <a:pt x="101019" y="185100"/>
                    <a:pt x="101019" y="185195"/>
                  </a:cubicBezTo>
                  <a:close/>
                  <a:moveTo>
                    <a:pt x="104257" y="181957"/>
                  </a:moveTo>
                  <a:cubicBezTo>
                    <a:pt x="104257" y="181957"/>
                    <a:pt x="104352" y="181862"/>
                    <a:pt x="104352" y="181862"/>
                  </a:cubicBezTo>
                  <a:cubicBezTo>
                    <a:pt x="104352" y="181957"/>
                    <a:pt x="104352" y="182052"/>
                    <a:pt x="104352" y="182052"/>
                  </a:cubicBezTo>
                  <a:cubicBezTo>
                    <a:pt x="104352" y="182052"/>
                    <a:pt x="104352" y="182052"/>
                    <a:pt x="104257" y="181957"/>
                  </a:cubicBezTo>
                  <a:close/>
                  <a:moveTo>
                    <a:pt x="228939" y="277112"/>
                  </a:moveTo>
                  <a:cubicBezTo>
                    <a:pt x="228939" y="277112"/>
                    <a:pt x="228939" y="277207"/>
                    <a:pt x="228939" y="277112"/>
                  </a:cubicBezTo>
                  <a:cubicBezTo>
                    <a:pt x="228939" y="277207"/>
                    <a:pt x="228939" y="277207"/>
                    <a:pt x="228939" y="277112"/>
                  </a:cubicBezTo>
                  <a:cubicBezTo>
                    <a:pt x="228939" y="277112"/>
                    <a:pt x="228939" y="277112"/>
                    <a:pt x="228939" y="277112"/>
                  </a:cubicBezTo>
                  <a:close/>
                  <a:moveTo>
                    <a:pt x="478494" y="297876"/>
                  </a:moveTo>
                  <a:cubicBezTo>
                    <a:pt x="478589" y="297781"/>
                    <a:pt x="478589" y="297781"/>
                    <a:pt x="478685" y="297685"/>
                  </a:cubicBezTo>
                  <a:cubicBezTo>
                    <a:pt x="478780" y="297781"/>
                    <a:pt x="478875" y="297876"/>
                    <a:pt x="479066" y="297876"/>
                  </a:cubicBezTo>
                  <a:cubicBezTo>
                    <a:pt x="478875" y="297876"/>
                    <a:pt x="478685" y="297971"/>
                    <a:pt x="478494" y="297876"/>
                  </a:cubicBezTo>
                  <a:close/>
                  <a:moveTo>
                    <a:pt x="518975" y="108233"/>
                  </a:moveTo>
                  <a:cubicBezTo>
                    <a:pt x="518975" y="108233"/>
                    <a:pt x="518975" y="108233"/>
                    <a:pt x="518975" y="108233"/>
                  </a:cubicBezTo>
                  <a:cubicBezTo>
                    <a:pt x="518975" y="108138"/>
                    <a:pt x="519071" y="108138"/>
                    <a:pt x="519071" y="108138"/>
                  </a:cubicBezTo>
                  <a:cubicBezTo>
                    <a:pt x="519071" y="108233"/>
                    <a:pt x="519071" y="108233"/>
                    <a:pt x="518975" y="108233"/>
                  </a:cubicBezTo>
                  <a:close/>
                  <a:moveTo>
                    <a:pt x="472874" y="47940"/>
                  </a:moveTo>
                  <a:cubicBezTo>
                    <a:pt x="472779" y="48035"/>
                    <a:pt x="472684" y="48131"/>
                    <a:pt x="472589" y="48226"/>
                  </a:cubicBezTo>
                  <a:cubicBezTo>
                    <a:pt x="472589" y="48131"/>
                    <a:pt x="472589" y="48035"/>
                    <a:pt x="472589" y="47940"/>
                  </a:cubicBezTo>
                  <a:cubicBezTo>
                    <a:pt x="472684" y="47940"/>
                    <a:pt x="472874" y="47940"/>
                    <a:pt x="472874" y="47940"/>
                  </a:cubicBezTo>
                  <a:close/>
                  <a:moveTo>
                    <a:pt x="407819" y="56227"/>
                  </a:moveTo>
                  <a:cubicBezTo>
                    <a:pt x="407819" y="56227"/>
                    <a:pt x="407723" y="56322"/>
                    <a:pt x="407723" y="56322"/>
                  </a:cubicBezTo>
                  <a:lnTo>
                    <a:pt x="407723" y="56322"/>
                  </a:lnTo>
                  <a:lnTo>
                    <a:pt x="407723" y="56322"/>
                  </a:lnTo>
                  <a:cubicBezTo>
                    <a:pt x="407723" y="56322"/>
                    <a:pt x="407723" y="56227"/>
                    <a:pt x="407819" y="56227"/>
                  </a:cubicBezTo>
                  <a:cubicBezTo>
                    <a:pt x="407723" y="56227"/>
                    <a:pt x="407723" y="56227"/>
                    <a:pt x="407819" y="56227"/>
                  </a:cubicBezTo>
                  <a:close/>
                  <a:moveTo>
                    <a:pt x="117021" y="33748"/>
                  </a:moveTo>
                  <a:cubicBezTo>
                    <a:pt x="117021" y="33748"/>
                    <a:pt x="117021" y="33748"/>
                    <a:pt x="117021" y="33748"/>
                  </a:cubicBezTo>
                  <a:cubicBezTo>
                    <a:pt x="117497" y="33938"/>
                    <a:pt x="117878" y="33748"/>
                    <a:pt x="118354" y="33748"/>
                  </a:cubicBezTo>
                  <a:lnTo>
                    <a:pt x="118354" y="33748"/>
                  </a:lnTo>
                  <a:cubicBezTo>
                    <a:pt x="117878" y="33748"/>
                    <a:pt x="117402" y="33748"/>
                    <a:pt x="117021" y="33748"/>
                  </a:cubicBezTo>
                  <a:close/>
                  <a:moveTo>
                    <a:pt x="106448" y="30509"/>
                  </a:moveTo>
                  <a:cubicBezTo>
                    <a:pt x="106448" y="30414"/>
                    <a:pt x="106353" y="30319"/>
                    <a:pt x="106353" y="30224"/>
                  </a:cubicBezTo>
                  <a:cubicBezTo>
                    <a:pt x="106448" y="30319"/>
                    <a:pt x="106448" y="30319"/>
                    <a:pt x="106543" y="30414"/>
                  </a:cubicBezTo>
                  <a:cubicBezTo>
                    <a:pt x="106448" y="30509"/>
                    <a:pt x="106448" y="30509"/>
                    <a:pt x="106448" y="30509"/>
                  </a:cubicBezTo>
                  <a:close/>
                  <a:moveTo>
                    <a:pt x="49869" y="63561"/>
                  </a:moveTo>
                  <a:cubicBezTo>
                    <a:pt x="49869" y="63561"/>
                    <a:pt x="49869" y="63561"/>
                    <a:pt x="49869" y="63561"/>
                  </a:cubicBezTo>
                  <a:cubicBezTo>
                    <a:pt x="49869" y="63561"/>
                    <a:pt x="49869" y="63466"/>
                    <a:pt x="49869" y="63561"/>
                  </a:cubicBezTo>
                  <a:cubicBezTo>
                    <a:pt x="49869" y="63466"/>
                    <a:pt x="49869" y="63466"/>
                    <a:pt x="49869" y="63561"/>
                  </a:cubicBezTo>
                  <a:close/>
                  <a:moveTo>
                    <a:pt x="57965" y="152048"/>
                  </a:moveTo>
                  <a:cubicBezTo>
                    <a:pt x="57870" y="152048"/>
                    <a:pt x="57870" y="152048"/>
                    <a:pt x="57775" y="152048"/>
                  </a:cubicBezTo>
                  <a:cubicBezTo>
                    <a:pt x="57775" y="151953"/>
                    <a:pt x="57870" y="151858"/>
                    <a:pt x="57870" y="151762"/>
                  </a:cubicBezTo>
                  <a:cubicBezTo>
                    <a:pt x="57965" y="151858"/>
                    <a:pt x="57965" y="151953"/>
                    <a:pt x="57965" y="152048"/>
                  </a:cubicBezTo>
                  <a:close/>
                  <a:moveTo>
                    <a:pt x="97685" y="205197"/>
                  </a:moveTo>
                  <a:cubicBezTo>
                    <a:pt x="97589" y="205293"/>
                    <a:pt x="97589" y="205293"/>
                    <a:pt x="97494" y="205388"/>
                  </a:cubicBezTo>
                  <a:cubicBezTo>
                    <a:pt x="97494" y="205293"/>
                    <a:pt x="97494" y="205197"/>
                    <a:pt x="97494" y="205103"/>
                  </a:cubicBezTo>
                  <a:cubicBezTo>
                    <a:pt x="97589" y="205103"/>
                    <a:pt x="97589" y="205103"/>
                    <a:pt x="97685" y="205197"/>
                  </a:cubicBezTo>
                  <a:close/>
                  <a:moveTo>
                    <a:pt x="298377" y="437132"/>
                  </a:moveTo>
                  <a:cubicBezTo>
                    <a:pt x="298377" y="437132"/>
                    <a:pt x="298377" y="437132"/>
                    <a:pt x="298377" y="437132"/>
                  </a:cubicBezTo>
                  <a:cubicBezTo>
                    <a:pt x="298377" y="437132"/>
                    <a:pt x="298377" y="437132"/>
                    <a:pt x="298377" y="437132"/>
                  </a:cubicBezTo>
                  <a:cubicBezTo>
                    <a:pt x="298377" y="437132"/>
                    <a:pt x="298377" y="437132"/>
                    <a:pt x="298377" y="437132"/>
                  </a:cubicBezTo>
                  <a:close/>
                  <a:moveTo>
                    <a:pt x="303139" y="453229"/>
                  </a:moveTo>
                  <a:cubicBezTo>
                    <a:pt x="303139" y="453514"/>
                    <a:pt x="303139" y="453800"/>
                    <a:pt x="303044" y="454086"/>
                  </a:cubicBezTo>
                  <a:cubicBezTo>
                    <a:pt x="303139" y="453800"/>
                    <a:pt x="303139" y="453514"/>
                    <a:pt x="303139" y="453229"/>
                  </a:cubicBezTo>
                  <a:close/>
                  <a:moveTo>
                    <a:pt x="344858" y="463897"/>
                  </a:moveTo>
                  <a:cubicBezTo>
                    <a:pt x="344858" y="463897"/>
                    <a:pt x="344858" y="463897"/>
                    <a:pt x="344858" y="463897"/>
                  </a:cubicBezTo>
                  <a:cubicBezTo>
                    <a:pt x="344858" y="463897"/>
                    <a:pt x="344858" y="463897"/>
                    <a:pt x="344858" y="463897"/>
                  </a:cubicBezTo>
                  <a:cubicBezTo>
                    <a:pt x="344858" y="463897"/>
                    <a:pt x="344858" y="463897"/>
                    <a:pt x="344858" y="463897"/>
                  </a:cubicBezTo>
                  <a:close/>
                  <a:moveTo>
                    <a:pt x="356479" y="475612"/>
                  </a:moveTo>
                  <a:cubicBezTo>
                    <a:pt x="356765" y="476375"/>
                    <a:pt x="356765" y="476946"/>
                    <a:pt x="356574" y="477613"/>
                  </a:cubicBezTo>
                  <a:cubicBezTo>
                    <a:pt x="356288" y="477232"/>
                    <a:pt x="356098" y="476851"/>
                    <a:pt x="355907" y="476279"/>
                  </a:cubicBezTo>
                  <a:cubicBezTo>
                    <a:pt x="356003" y="475994"/>
                    <a:pt x="356288" y="475803"/>
                    <a:pt x="356479" y="475612"/>
                  </a:cubicBezTo>
                  <a:close/>
                  <a:moveTo>
                    <a:pt x="518975" y="148238"/>
                  </a:moveTo>
                  <a:cubicBezTo>
                    <a:pt x="518975" y="148238"/>
                    <a:pt x="519071" y="148143"/>
                    <a:pt x="519071" y="148143"/>
                  </a:cubicBezTo>
                  <a:cubicBezTo>
                    <a:pt x="519071" y="148238"/>
                    <a:pt x="519071" y="148334"/>
                    <a:pt x="519071" y="148334"/>
                  </a:cubicBezTo>
                  <a:cubicBezTo>
                    <a:pt x="519071" y="148238"/>
                    <a:pt x="518975" y="148238"/>
                    <a:pt x="518975" y="148238"/>
                  </a:cubicBezTo>
                  <a:close/>
                  <a:moveTo>
                    <a:pt x="167217" y="305305"/>
                  </a:moveTo>
                  <a:cubicBezTo>
                    <a:pt x="167217" y="305305"/>
                    <a:pt x="167217" y="305305"/>
                    <a:pt x="167217" y="305305"/>
                  </a:cubicBezTo>
                  <a:cubicBezTo>
                    <a:pt x="167217" y="305305"/>
                    <a:pt x="167217" y="305305"/>
                    <a:pt x="167217" y="305305"/>
                  </a:cubicBezTo>
                  <a:cubicBezTo>
                    <a:pt x="167217" y="305305"/>
                    <a:pt x="167217" y="305305"/>
                    <a:pt x="167217" y="305305"/>
                  </a:cubicBezTo>
                  <a:close/>
                  <a:moveTo>
                    <a:pt x="241798" y="410462"/>
                  </a:moveTo>
                  <a:cubicBezTo>
                    <a:pt x="241798" y="410462"/>
                    <a:pt x="241893" y="410366"/>
                    <a:pt x="241798" y="410462"/>
                  </a:cubicBezTo>
                  <a:cubicBezTo>
                    <a:pt x="241893" y="410462"/>
                    <a:pt x="241893" y="410462"/>
                    <a:pt x="241798" y="410462"/>
                  </a:cubicBezTo>
                  <a:cubicBezTo>
                    <a:pt x="241798" y="410462"/>
                    <a:pt x="241798" y="410462"/>
                    <a:pt x="241798" y="410462"/>
                  </a:cubicBezTo>
                  <a:close/>
                  <a:moveTo>
                    <a:pt x="256181" y="438179"/>
                  </a:moveTo>
                  <a:cubicBezTo>
                    <a:pt x="256562" y="438084"/>
                    <a:pt x="256943" y="438084"/>
                    <a:pt x="257229" y="438084"/>
                  </a:cubicBezTo>
                  <a:cubicBezTo>
                    <a:pt x="257038" y="438275"/>
                    <a:pt x="256847" y="438465"/>
                    <a:pt x="256657" y="438655"/>
                  </a:cubicBezTo>
                  <a:cubicBezTo>
                    <a:pt x="256562" y="438465"/>
                    <a:pt x="256371" y="438370"/>
                    <a:pt x="256181" y="438179"/>
                  </a:cubicBezTo>
                  <a:close/>
                  <a:moveTo>
                    <a:pt x="401342" y="36034"/>
                  </a:moveTo>
                  <a:cubicBezTo>
                    <a:pt x="401247" y="36129"/>
                    <a:pt x="401151" y="36224"/>
                    <a:pt x="401056" y="36319"/>
                  </a:cubicBezTo>
                  <a:lnTo>
                    <a:pt x="401056" y="36319"/>
                  </a:lnTo>
                  <a:lnTo>
                    <a:pt x="401056" y="36319"/>
                  </a:lnTo>
                  <a:cubicBezTo>
                    <a:pt x="401056" y="36319"/>
                    <a:pt x="401056" y="36319"/>
                    <a:pt x="401056" y="36319"/>
                  </a:cubicBezTo>
                  <a:cubicBezTo>
                    <a:pt x="401056" y="36319"/>
                    <a:pt x="401056" y="36319"/>
                    <a:pt x="401056" y="36224"/>
                  </a:cubicBezTo>
                  <a:cubicBezTo>
                    <a:pt x="401056" y="36129"/>
                    <a:pt x="400961" y="36034"/>
                    <a:pt x="400961" y="35939"/>
                  </a:cubicBezTo>
                  <a:cubicBezTo>
                    <a:pt x="401056" y="36034"/>
                    <a:pt x="401151" y="36034"/>
                    <a:pt x="401342" y="36034"/>
                  </a:cubicBezTo>
                  <a:close/>
                  <a:moveTo>
                    <a:pt x="272945" y="37558"/>
                  </a:moveTo>
                  <a:lnTo>
                    <a:pt x="273040" y="37653"/>
                  </a:lnTo>
                  <a:cubicBezTo>
                    <a:pt x="272945" y="37653"/>
                    <a:pt x="272945" y="37558"/>
                    <a:pt x="272945" y="37558"/>
                  </a:cubicBezTo>
                  <a:cubicBezTo>
                    <a:pt x="272849" y="37558"/>
                    <a:pt x="272849" y="37558"/>
                    <a:pt x="272945" y="37558"/>
                  </a:cubicBezTo>
                  <a:close/>
                  <a:moveTo>
                    <a:pt x="51203" y="148429"/>
                  </a:moveTo>
                  <a:cubicBezTo>
                    <a:pt x="51203" y="148524"/>
                    <a:pt x="51107" y="148524"/>
                    <a:pt x="51107" y="148620"/>
                  </a:cubicBezTo>
                  <a:cubicBezTo>
                    <a:pt x="51107" y="148524"/>
                    <a:pt x="51107" y="148524"/>
                    <a:pt x="51012" y="148429"/>
                  </a:cubicBezTo>
                  <a:cubicBezTo>
                    <a:pt x="51107" y="148429"/>
                    <a:pt x="51203" y="148429"/>
                    <a:pt x="51203" y="148429"/>
                  </a:cubicBezTo>
                  <a:close/>
                  <a:moveTo>
                    <a:pt x="298472" y="383887"/>
                  </a:moveTo>
                  <a:lnTo>
                    <a:pt x="298472" y="383887"/>
                  </a:lnTo>
                  <a:lnTo>
                    <a:pt x="298472" y="383887"/>
                  </a:lnTo>
                  <a:cubicBezTo>
                    <a:pt x="298472" y="383887"/>
                    <a:pt x="298472" y="383887"/>
                    <a:pt x="298472" y="383887"/>
                  </a:cubicBezTo>
                  <a:cubicBezTo>
                    <a:pt x="298377" y="383982"/>
                    <a:pt x="298281" y="384077"/>
                    <a:pt x="298186" y="384173"/>
                  </a:cubicBezTo>
                  <a:cubicBezTo>
                    <a:pt x="298186" y="383982"/>
                    <a:pt x="298281" y="383887"/>
                    <a:pt x="298281" y="383696"/>
                  </a:cubicBezTo>
                  <a:cubicBezTo>
                    <a:pt x="298281" y="383791"/>
                    <a:pt x="298377" y="383791"/>
                    <a:pt x="298472" y="383887"/>
                  </a:cubicBezTo>
                  <a:close/>
                  <a:moveTo>
                    <a:pt x="288280" y="447037"/>
                  </a:moveTo>
                  <a:cubicBezTo>
                    <a:pt x="288280" y="447037"/>
                    <a:pt x="288280" y="447037"/>
                    <a:pt x="288280" y="447037"/>
                  </a:cubicBezTo>
                  <a:cubicBezTo>
                    <a:pt x="288280" y="447037"/>
                    <a:pt x="288280" y="447133"/>
                    <a:pt x="288280" y="447037"/>
                  </a:cubicBezTo>
                  <a:cubicBezTo>
                    <a:pt x="288280" y="447133"/>
                    <a:pt x="288280" y="447133"/>
                    <a:pt x="288280" y="447133"/>
                  </a:cubicBezTo>
                  <a:cubicBezTo>
                    <a:pt x="288280" y="447133"/>
                    <a:pt x="288280" y="447133"/>
                    <a:pt x="288280" y="447037"/>
                  </a:cubicBezTo>
                  <a:cubicBezTo>
                    <a:pt x="288280" y="447133"/>
                    <a:pt x="288280" y="447133"/>
                    <a:pt x="288280" y="447037"/>
                  </a:cubicBezTo>
                  <a:lnTo>
                    <a:pt x="288280" y="447037"/>
                  </a:lnTo>
                  <a:close/>
                  <a:moveTo>
                    <a:pt x="279993" y="471897"/>
                  </a:moveTo>
                  <a:cubicBezTo>
                    <a:pt x="279993" y="471993"/>
                    <a:pt x="279993" y="472088"/>
                    <a:pt x="279993" y="472088"/>
                  </a:cubicBezTo>
                  <a:cubicBezTo>
                    <a:pt x="279993" y="472088"/>
                    <a:pt x="279898" y="471993"/>
                    <a:pt x="279898" y="471993"/>
                  </a:cubicBezTo>
                  <a:cubicBezTo>
                    <a:pt x="279993" y="471993"/>
                    <a:pt x="279993" y="471993"/>
                    <a:pt x="279993" y="471897"/>
                  </a:cubicBezTo>
                  <a:close/>
                  <a:moveTo>
                    <a:pt x="281898" y="473422"/>
                  </a:moveTo>
                  <a:cubicBezTo>
                    <a:pt x="281803" y="473517"/>
                    <a:pt x="281708" y="473612"/>
                    <a:pt x="281613" y="473707"/>
                  </a:cubicBezTo>
                  <a:cubicBezTo>
                    <a:pt x="281517" y="473612"/>
                    <a:pt x="281422" y="473517"/>
                    <a:pt x="281327" y="473422"/>
                  </a:cubicBezTo>
                  <a:cubicBezTo>
                    <a:pt x="281422" y="473422"/>
                    <a:pt x="281708" y="473422"/>
                    <a:pt x="281898" y="473422"/>
                  </a:cubicBezTo>
                  <a:close/>
                  <a:moveTo>
                    <a:pt x="301520" y="477137"/>
                  </a:moveTo>
                  <a:lnTo>
                    <a:pt x="301520" y="477137"/>
                  </a:lnTo>
                  <a:cubicBezTo>
                    <a:pt x="301520" y="477137"/>
                    <a:pt x="301520" y="477137"/>
                    <a:pt x="301520" y="477137"/>
                  </a:cubicBezTo>
                  <a:cubicBezTo>
                    <a:pt x="301520" y="477137"/>
                    <a:pt x="301520" y="477137"/>
                    <a:pt x="301520" y="477137"/>
                  </a:cubicBezTo>
                  <a:cubicBezTo>
                    <a:pt x="301520" y="477137"/>
                    <a:pt x="301520" y="477137"/>
                    <a:pt x="301520" y="477137"/>
                  </a:cubicBezTo>
                  <a:lnTo>
                    <a:pt x="301520" y="477137"/>
                  </a:lnTo>
                  <a:close/>
                  <a:moveTo>
                    <a:pt x="419915" y="492853"/>
                  </a:moveTo>
                  <a:cubicBezTo>
                    <a:pt x="419915" y="492853"/>
                    <a:pt x="419915" y="492853"/>
                    <a:pt x="419915" y="492853"/>
                  </a:cubicBezTo>
                  <a:cubicBezTo>
                    <a:pt x="419915" y="492853"/>
                    <a:pt x="419915" y="492853"/>
                    <a:pt x="419915" y="492853"/>
                  </a:cubicBezTo>
                  <a:close/>
                  <a:moveTo>
                    <a:pt x="441347" y="477517"/>
                  </a:moveTo>
                  <a:lnTo>
                    <a:pt x="441347" y="477517"/>
                  </a:lnTo>
                  <a:cubicBezTo>
                    <a:pt x="441442" y="477517"/>
                    <a:pt x="441537" y="477517"/>
                    <a:pt x="441537" y="477422"/>
                  </a:cubicBezTo>
                  <a:cubicBezTo>
                    <a:pt x="441537" y="477517"/>
                    <a:pt x="441537" y="477517"/>
                    <a:pt x="441537" y="477613"/>
                  </a:cubicBezTo>
                  <a:cubicBezTo>
                    <a:pt x="441442" y="477517"/>
                    <a:pt x="441442" y="477517"/>
                    <a:pt x="441347" y="477517"/>
                  </a:cubicBezTo>
                  <a:cubicBezTo>
                    <a:pt x="441347" y="477517"/>
                    <a:pt x="441347" y="477517"/>
                    <a:pt x="441347" y="477517"/>
                  </a:cubicBezTo>
                  <a:cubicBezTo>
                    <a:pt x="441252" y="477517"/>
                    <a:pt x="441347" y="477517"/>
                    <a:pt x="441347" y="477517"/>
                  </a:cubicBezTo>
                  <a:close/>
                  <a:moveTo>
                    <a:pt x="517547" y="56608"/>
                  </a:moveTo>
                  <a:cubicBezTo>
                    <a:pt x="517547" y="56608"/>
                    <a:pt x="517547" y="56608"/>
                    <a:pt x="517547" y="56608"/>
                  </a:cubicBezTo>
                  <a:cubicBezTo>
                    <a:pt x="517547" y="56608"/>
                    <a:pt x="517547" y="56703"/>
                    <a:pt x="517547" y="56608"/>
                  </a:cubicBezTo>
                  <a:cubicBezTo>
                    <a:pt x="517547" y="56703"/>
                    <a:pt x="517547" y="56703"/>
                    <a:pt x="517547" y="56608"/>
                  </a:cubicBezTo>
                  <a:close/>
                  <a:moveTo>
                    <a:pt x="395913" y="28223"/>
                  </a:moveTo>
                  <a:cubicBezTo>
                    <a:pt x="395436" y="28700"/>
                    <a:pt x="394960" y="29176"/>
                    <a:pt x="394484" y="29652"/>
                  </a:cubicBezTo>
                  <a:cubicBezTo>
                    <a:pt x="394484" y="29557"/>
                    <a:pt x="394388" y="29461"/>
                    <a:pt x="394293" y="29366"/>
                  </a:cubicBezTo>
                  <a:cubicBezTo>
                    <a:pt x="395055" y="29366"/>
                    <a:pt x="395627" y="28890"/>
                    <a:pt x="395913" y="28223"/>
                  </a:cubicBezTo>
                  <a:cubicBezTo>
                    <a:pt x="395913" y="28223"/>
                    <a:pt x="395913" y="28223"/>
                    <a:pt x="395913" y="28223"/>
                  </a:cubicBezTo>
                  <a:close/>
                  <a:moveTo>
                    <a:pt x="273040" y="37462"/>
                  </a:moveTo>
                  <a:cubicBezTo>
                    <a:pt x="273040" y="37462"/>
                    <a:pt x="272945" y="37558"/>
                    <a:pt x="272945" y="37558"/>
                  </a:cubicBezTo>
                  <a:cubicBezTo>
                    <a:pt x="272945" y="37558"/>
                    <a:pt x="272945" y="37462"/>
                    <a:pt x="272945" y="37462"/>
                  </a:cubicBezTo>
                  <a:cubicBezTo>
                    <a:pt x="272945" y="37462"/>
                    <a:pt x="272945" y="37462"/>
                    <a:pt x="273040" y="37462"/>
                  </a:cubicBezTo>
                  <a:close/>
                  <a:moveTo>
                    <a:pt x="72444" y="31176"/>
                  </a:moveTo>
                  <a:cubicBezTo>
                    <a:pt x="72253" y="31367"/>
                    <a:pt x="71967" y="31557"/>
                    <a:pt x="71777" y="31748"/>
                  </a:cubicBezTo>
                  <a:lnTo>
                    <a:pt x="71777" y="31748"/>
                  </a:lnTo>
                  <a:cubicBezTo>
                    <a:pt x="72158" y="31652"/>
                    <a:pt x="72253" y="31367"/>
                    <a:pt x="72444" y="31176"/>
                  </a:cubicBezTo>
                  <a:close/>
                  <a:moveTo>
                    <a:pt x="56061" y="193387"/>
                  </a:moveTo>
                  <a:cubicBezTo>
                    <a:pt x="56061" y="193387"/>
                    <a:pt x="56061" y="193387"/>
                    <a:pt x="56061" y="193387"/>
                  </a:cubicBezTo>
                  <a:cubicBezTo>
                    <a:pt x="55965" y="193387"/>
                    <a:pt x="55965" y="193387"/>
                    <a:pt x="56061" y="193387"/>
                  </a:cubicBezTo>
                  <a:cubicBezTo>
                    <a:pt x="56061" y="193387"/>
                    <a:pt x="56061" y="193387"/>
                    <a:pt x="56061" y="193387"/>
                  </a:cubicBezTo>
                  <a:close/>
                  <a:moveTo>
                    <a:pt x="129022" y="296829"/>
                  </a:moveTo>
                  <a:cubicBezTo>
                    <a:pt x="128927" y="296923"/>
                    <a:pt x="128831" y="297019"/>
                    <a:pt x="128736" y="297114"/>
                  </a:cubicBezTo>
                  <a:cubicBezTo>
                    <a:pt x="128736" y="296923"/>
                    <a:pt x="128641" y="296733"/>
                    <a:pt x="128546" y="296542"/>
                  </a:cubicBezTo>
                  <a:cubicBezTo>
                    <a:pt x="128641" y="296638"/>
                    <a:pt x="128831" y="296733"/>
                    <a:pt x="129022" y="296829"/>
                  </a:cubicBezTo>
                  <a:close/>
                  <a:moveTo>
                    <a:pt x="369719" y="479041"/>
                  </a:moveTo>
                  <a:cubicBezTo>
                    <a:pt x="369719" y="479041"/>
                    <a:pt x="369719" y="479041"/>
                    <a:pt x="369719" y="479041"/>
                  </a:cubicBezTo>
                  <a:lnTo>
                    <a:pt x="369719" y="479041"/>
                  </a:lnTo>
                  <a:cubicBezTo>
                    <a:pt x="369814" y="479041"/>
                    <a:pt x="369814" y="479041"/>
                    <a:pt x="369719" y="479041"/>
                  </a:cubicBezTo>
                  <a:cubicBezTo>
                    <a:pt x="369719" y="479137"/>
                    <a:pt x="369719" y="479041"/>
                    <a:pt x="369719" y="479041"/>
                  </a:cubicBezTo>
                  <a:close/>
                  <a:moveTo>
                    <a:pt x="534120" y="89945"/>
                  </a:moveTo>
                  <a:cubicBezTo>
                    <a:pt x="534120" y="90041"/>
                    <a:pt x="534120" y="90041"/>
                    <a:pt x="534120" y="89945"/>
                  </a:cubicBezTo>
                  <a:cubicBezTo>
                    <a:pt x="534120" y="90041"/>
                    <a:pt x="534120" y="89945"/>
                    <a:pt x="534120" y="89945"/>
                  </a:cubicBezTo>
                  <a:lnTo>
                    <a:pt x="534120" y="89945"/>
                  </a:lnTo>
                  <a:cubicBezTo>
                    <a:pt x="534025" y="89945"/>
                    <a:pt x="534120" y="89945"/>
                    <a:pt x="534120" y="89945"/>
                  </a:cubicBezTo>
                  <a:cubicBezTo>
                    <a:pt x="534120" y="89945"/>
                    <a:pt x="534120" y="89945"/>
                    <a:pt x="534120" y="89945"/>
                  </a:cubicBezTo>
                  <a:cubicBezTo>
                    <a:pt x="534120" y="89945"/>
                    <a:pt x="534120" y="89945"/>
                    <a:pt x="534120" y="89945"/>
                  </a:cubicBezTo>
                  <a:close/>
                  <a:moveTo>
                    <a:pt x="536311" y="76515"/>
                  </a:moveTo>
                  <a:cubicBezTo>
                    <a:pt x="536121" y="75848"/>
                    <a:pt x="536121" y="75182"/>
                    <a:pt x="536502" y="74515"/>
                  </a:cubicBezTo>
                  <a:cubicBezTo>
                    <a:pt x="536406" y="75182"/>
                    <a:pt x="536406" y="75848"/>
                    <a:pt x="536311" y="76515"/>
                  </a:cubicBezTo>
                  <a:close/>
                  <a:moveTo>
                    <a:pt x="533739" y="72229"/>
                  </a:moveTo>
                  <a:cubicBezTo>
                    <a:pt x="533739" y="72229"/>
                    <a:pt x="533739" y="72229"/>
                    <a:pt x="533739" y="72229"/>
                  </a:cubicBezTo>
                  <a:cubicBezTo>
                    <a:pt x="533835" y="72134"/>
                    <a:pt x="533835" y="72134"/>
                    <a:pt x="533835" y="72134"/>
                  </a:cubicBezTo>
                  <a:cubicBezTo>
                    <a:pt x="533835" y="72229"/>
                    <a:pt x="533739" y="72229"/>
                    <a:pt x="533739" y="72229"/>
                  </a:cubicBezTo>
                  <a:close/>
                  <a:moveTo>
                    <a:pt x="165217" y="5649"/>
                  </a:moveTo>
                  <a:cubicBezTo>
                    <a:pt x="165122" y="5554"/>
                    <a:pt x="165027" y="5649"/>
                    <a:pt x="164931" y="5554"/>
                  </a:cubicBezTo>
                  <a:cubicBezTo>
                    <a:pt x="165027" y="5458"/>
                    <a:pt x="165122" y="5458"/>
                    <a:pt x="165122" y="5363"/>
                  </a:cubicBezTo>
                  <a:cubicBezTo>
                    <a:pt x="165122" y="5554"/>
                    <a:pt x="165122" y="5649"/>
                    <a:pt x="165217" y="5649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3686DEF-1E1C-4061-AFD5-89F1F7F59B3E}"/>
                </a:ext>
              </a:extLst>
            </p:cNvPr>
            <p:cNvSpPr/>
            <p:nvPr/>
          </p:nvSpPr>
          <p:spPr>
            <a:xfrm>
              <a:off x="7266526" y="5123782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47" name="Graphic 6">
            <a:extLst>
              <a:ext uri="{FF2B5EF4-FFF2-40B4-BE49-F238E27FC236}">
                <a16:creationId xmlns:a16="http://schemas.microsoft.com/office/drawing/2014/main" id="{6A06A38A-898E-4BE5-81BE-3EAE5181F1E3}"/>
              </a:ext>
            </a:extLst>
          </p:cNvPr>
          <p:cNvGrpSpPr/>
          <p:nvPr/>
        </p:nvGrpSpPr>
        <p:grpSpPr>
          <a:xfrm>
            <a:off x="524906" y="9555038"/>
            <a:ext cx="2684171" cy="1319146"/>
            <a:chOff x="-1591518" y="5517808"/>
            <a:chExt cx="2684171" cy="1319146"/>
          </a:xfrm>
          <a:solidFill>
            <a:schemeClr val="bg1"/>
          </a:solidFill>
        </p:grpSpPr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258EB6FE-222F-4566-AAC9-0D284773AAC1}"/>
                </a:ext>
              </a:extLst>
            </p:cNvPr>
            <p:cNvSpPr/>
            <p:nvPr/>
          </p:nvSpPr>
          <p:spPr>
            <a:xfrm>
              <a:off x="-490289" y="5517808"/>
              <a:ext cx="225381" cy="226926"/>
            </a:xfrm>
            <a:custGeom>
              <a:avLst/>
              <a:gdLst>
                <a:gd name="connsiteX0" fmla="*/ 3721 w 225381"/>
                <a:gd name="connsiteY0" fmla="*/ 141870 h 226926"/>
                <a:gd name="connsiteX1" fmla="*/ 87795 w 225381"/>
                <a:gd name="connsiteY1" fmla="*/ 223180 h 226926"/>
                <a:gd name="connsiteX2" fmla="*/ 221393 w 225381"/>
                <a:gd name="connsiteY2" fmla="*/ 147628 h 226926"/>
                <a:gd name="connsiteX3" fmla="*/ 208264 w 225381"/>
                <a:gd name="connsiteY3" fmla="*/ 61941 h 226926"/>
                <a:gd name="connsiteX4" fmla="*/ 205270 w 225381"/>
                <a:gd name="connsiteY4" fmla="*/ 55492 h 226926"/>
                <a:gd name="connsiteX5" fmla="*/ 56239 w 225381"/>
                <a:gd name="connsiteY5" fmla="*/ 16103 h 226926"/>
                <a:gd name="connsiteX6" fmla="*/ 15238 w 225381"/>
                <a:gd name="connsiteY6" fmla="*/ 56413 h 226926"/>
                <a:gd name="connsiteX7" fmla="*/ 3721 w 225381"/>
                <a:gd name="connsiteY7" fmla="*/ 141870 h 22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381" h="226926">
                  <a:moveTo>
                    <a:pt x="3721" y="141870"/>
                  </a:moveTo>
                  <a:cubicBezTo>
                    <a:pt x="14777" y="182180"/>
                    <a:pt x="47946" y="212354"/>
                    <a:pt x="87795" y="223180"/>
                  </a:cubicBezTo>
                  <a:cubicBezTo>
                    <a:pt x="144920" y="238613"/>
                    <a:pt x="205500" y="204983"/>
                    <a:pt x="221393" y="147628"/>
                  </a:cubicBezTo>
                  <a:cubicBezTo>
                    <a:pt x="230146" y="116302"/>
                    <a:pt x="223927" y="86358"/>
                    <a:pt x="208264" y="61941"/>
                  </a:cubicBezTo>
                  <a:cubicBezTo>
                    <a:pt x="207112" y="59868"/>
                    <a:pt x="206652" y="57565"/>
                    <a:pt x="205270" y="55492"/>
                  </a:cubicBezTo>
                  <a:cubicBezTo>
                    <a:pt x="177859" y="8732"/>
                    <a:pt x="103919" y="-19600"/>
                    <a:pt x="56239" y="16103"/>
                  </a:cubicBezTo>
                  <a:cubicBezTo>
                    <a:pt x="38042" y="29694"/>
                    <a:pt x="26985" y="36373"/>
                    <a:pt x="15238" y="56413"/>
                  </a:cubicBezTo>
                  <a:cubicBezTo>
                    <a:pt x="266" y="81751"/>
                    <a:pt x="-3881" y="113308"/>
                    <a:pt x="3721" y="14187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5220BAA8-AA40-49C3-A578-C83D7377800A}"/>
                </a:ext>
              </a:extLst>
            </p:cNvPr>
            <p:cNvSpPr/>
            <p:nvPr/>
          </p:nvSpPr>
          <p:spPr>
            <a:xfrm>
              <a:off x="-137049" y="5904208"/>
              <a:ext cx="202415" cy="202912"/>
            </a:xfrm>
            <a:custGeom>
              <a:avLst/>
              <a:gdLst>
                <a:gd name="connsiteX0" fmla="*/ 49893 w 202415"/>
                <a:gd name="connsiteY0" fmla="*/ 189203 h 202912"/>
                <a:gd name="connsiteX1" fmla="*/ 188789 w 202415"/>
                <a:gd name="connsiteY1" fmla="*/ 153039 h 202912"/>
                <a:gd name="connsiteX2" fmla="*/ 128440 w 202415"/>
                <a:gd name="connsiteY2" fmla="*/ 3778 h 202912"/>
                <a:gd name="connsiteX3" fmla="*/ 29623 w 202415"/>
                <a:gd name="connsiteY3" fmla="*/ 29576 h 202912"/>
                <a:gd name="connsiteX4" fmla="*/ 49893 w 202415"/>
                <a:gd name="connsiteY4" fmla="*/ 189203 h 20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2415" h="202912">
                  <a:moveTo>
                    <a:pt x="49893" y="189203"/>
                  </a:moveTo>
                  <a:cubicBezTo>
                    <a:pt x="97574" y="217304"/>
                    <a:pt x="160918" y="200720"/>
                    <a:pt x="188789" y="153039"/>
                  </a:cubicBezTo>
                  <a:cubicBezTo>
                    <a:pt x="221959" y="96836"/>
                    <a:pt x="191784" y="20823"/>
                    <a:pt x="128440" y="3778"/>
                  </a:cubicBezTo>
                  <a:cubicBezTo>
                    <a:pt x="91816" y="-6127"/>
                    <a:pt x="56804" y="3778"/>
                    <a:pt x="29623" y="29576"/>
                  </a:cubicBezTo>
                  <a:cubicBezTo>
                    <a:pt x="-18288" y="74953"/>
                    <a:pt x="-5619" y="156494"/>
                    <a:pt x="49893" y="189203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F6DB79BD-9BE7-4C53-ABDA-400AC3C79871}"/>
                </a:ext>
              </a:extLst>
            </p:cNvPr>
            <p:cNvSpPr/>
            <p:nvPr/>
          </p:nvSpPr>
          <p:spPr>
            <a:xfrm>
              <a:off x="386323" y="5963417"/>
              <a:ext cx="223424" cy="220117"/>
            </a:xfrm>
            <a:custGeom>
              <a:avLst/>
              <a:gdLst>
                <a:gd name="connsiteX0" fmla="*/ 14844 w 223424"/>
                <a:gd name="connsiteY0" fmla="*/ 164315 h 220117"/>
                <a:gd name="connsiteX1" fmla="*/ 109515 w 223424"/>
                <a:gd name="connsiteY1" fmla="*/ 218906 h 220117"/>
                <a:gd name="connsiteX2" fmla="*/ 113891 w 223424"/>
                <a:gd name="connsiteY2" fmla="*/ 219597 h 220117"/>
                <a:gd name="connsiteX3" fmla="*/ 219618 w 223424"/>
                <a:gd name="connsiteY3" fmla="*/ 139438 h 220117"/>
                <a:gd name="connsiteX4" fmla="*/ 143375 w 223424"/>
                <a:gd name="connsiteY4" fmla="*/ 4689 h 220117"/>
                <a:gd name="connsiteX5" fmla="*/ 138998 w 223424"/>
                <a:gd name="connsiteY5" fmla="*/ 3537 h 220117"/>
                <a:gd name="connsiteX6" fmla="*/ 3788 w 223424"/>
                <a:gd name="connsiteY6" fmla="*/ 79780 h 220117"/>
                <a:gd name="connsiteX7" fmla="*/ 14844 w 223424"/>
                <a:gd name="connsiteY7" fmla="*/ 164315 h 2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424" h="220117">
                  <a:moveTo>
                    <a:pt x="14844" y="164315"/>
                  </a:moveTo>
                  <a:cubicBezTo>
                    <a:pt x="36036" y="200709"/>
                    <a:pt x="69666" y="214069"/>
                    <a:pt x="109515" y="218906"/>
                  </a:cubicBezTo>
                  <a:lnTo>
                    <a:pt x="113891" y="219597"/>
                  </a:lnTo>
                  <a:cubicBezTo>
                    <a:pt x="161342" y="225356"/>
                    <a:pt x="207640" y="182282"/>
                    <a:pt x="219618" y="139438"/>
                  </a:cubicBezTo>
                  <a:cubicBezTo>
                    <a:pt x="235281" y="83005"/>
                    <a:pt x="201191" y="19430"/>
                    <a:pt x="143375" y="4689"/>
                  </a:cubicBezTo>
                  <a:cubicBezTo>
                    <a:pt x="141993" y="4228"/>
                    <a:pt x="140611" y="3998"/>
                    <a:pt x="138998" y="3537"/>
                  </a:cubicBezTo>
                  <a:cubicBezTo>
                    <a:pt x="81183" y="-11205"/>
                    <a:pt x="20142" y="21273"/>
                    <a:pt x="3788" y="79780"/>
                  </a:cubicBezTo>
                  <a:cubicBezTo>
                    <a:pt x="-3813" y="108112"/>
                    <a:pt x="102" y="138978"/>
                    <a:pt x="14844" y="164315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94938FA5-6BB3-444E-8B4B-C2060643509E}"/>
                </a:ext>
              </a:extLst>
            </p:cNvPr>
            <p:cNvSpPr/>
            <p:nvPr/>
          </p:nvSpPr>
          <p:spPr>
            <a:xfrm>
              <a:off x="-1307894" y="5778139"/>
              <a:ext cx="194771" cy="193961"/>
            </a:xfrm>
            <a:custGeom>
              <a:avLst/>
              <a:gdLst>
                <a:gd name="connsiteX0" fmla="*/ 2923 w 194771"/>
                <a:gd name="connsiteY0" fmla="*/ 118791 h 193961"/>
                <a:gd name="connsiteX1" fmla="*/ 4074 w 194771"/>
                <a:gd name="connsiteY1" fmla="*/ 123397 h 193961"/>
                <a:gd name="connsiteX2" fmla="*/ 166235 w 194771"/>
                <a:gd name="connsiteY2" fmla="*/ 166702 h 193961"/>
                <a:gd name="connsiteX3" fmla="*/ 191342 w 194771"/>
                <a:gd name="connsiteY3" fmla="*/ 72262 h 193961"/>
                <a:gd name="connsiteX4" fmla="*/ 97823 w 194771"/>
                <a:gd name="connsiteY4" fmla="*/ 856 h 193961"/>
                <a:gd name="connsiteX5" fmla="*/ 93677 w 194771"/>
                <a:gd name="connsiteY5" fmla="*/ 395 h 193961"/>
                <a:gd name="connsiteX6" fmla="*/ 27339 w 194771"/>
                <a:gd name="connsiteY6" fmla="*/ 27575 h 193961"/>
                <a:gd name="connsiteX7" fmla="*/ 2923 w 194771"/>
                <a:gd name="connsiteY7" fmla="*/ 118791 h 193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771" h="193961">
                  <a:moveTo>
                    <a:pt x="2923" y="118791"/>
                  </a:moveTo>
                  <a:cubicBezTo>
                    <a:pt x="3383" y="120403"/>
                    <a:pt x="3614" y="121785"/>
                    <a:pt x="4074" y="123397"/>
                  </a:cubicBezTo>
                  <a:cubicBezTo>
                    <a:pt x="21120" y="195034"/>
                    <a:pt x="115790" y="216916"/>
                    <a:pt x="166235" y="166702"/>
                  </a:cubicBezTo>
                  <a:cubicBezTo>
                    <a:pt x="190881" y="142285"/>
                    <a:pt x="200556" y="105661"/>
                    <a:pt x="191342" y="72262"/>
                  </a:cubicBezTo>
                  <a:cubicBezTo>
                    <a:pt x="178904" y="26654"/>
                    <a:pt x="141588" y="6154"/>
                    <a:pt x="97823" y="856"/>
                  </a:cubicBezTo>
                  <a:cubicBezTo>
                    <a:pt x="96441" y="625"/>
                    <a:pt x="95059" y="395"/>
                    <a:pt x="93677" y="395"/>
                  </a:cubicBezTo>
                  <a:cubicBezTo>
                    <a:pt x="70413" y="-2599"/>
                    <a:pt x="43002" y="11912"/>
                    <a:pt x="27339" y="27575"/>
                  </a:cubicBezTo>
                  <a:cubicBezTo>
                    <a:pt x="2923" y="51761"/>
                    <a:pt x="-4909" y="85852"/>
                    <a:pt x="2923" y="118791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32AA2951-D35F-48D4-B77E-EA2CABE5A0A2}"/>
                </a:ext>
              </a:extLst>
            </p:cNvPr>
            <p:cNvSpPr/>
            <p:nvPr/>
          </p:nvSpPr>
          <p:spPr>
            <a:xfrm>
              <a:off x="-893447" y="5758280"/>
              <a:ext cx="169698" cy="169846"/>
            </a:xfrm>
            <a:custGeom>
              <a:avLst/>
              <a:gdLst>
                <a:gd name="connsiteX0" fmla="*/ 3781 w 169698"/>
                <a:gd name="connsiteY0" fmla="*/ 109166 h 169846"/>
                <a:gd name="connsiteX1" fmla="*/ 4472 w 169698"/>
                <a:gd name="connsiteY1" fmla="*/ 110779 h 169846"/>
                <a:gd name="connsiteX2" fmla="*/ 104440 w 169698"/>
                <a:gd name="connsiteY2" fmla="*/ 167673 h 169846"/>
                <a:gd name="connsiteX3" fmla="*/ 167323 w 169698"/>
                <a:gd name="connsiteY3" fmla="*/ 98570 h 169846"/>
                <a:gd name="connsiteX4" fmla="*/ 147284 w 169698"/>
                <a:gd name="connsiteY4" fmla="*/ 22097 h 169846"/>
                <a:gd name="connsiteX5" fmla="*/ 52152 w 169698"/>
                <a:gd name="connsiteY5" fmla="*/ 9659 h 169846"/>
                <a:gd name="connsiteX6" fmla="*/ 25202 w 169698"/>
                <a:gd name="connsiteY6" fmla="*/ 28086 h 169846"/>
                <a:gd name="connsiteX7" fmla="*/ 3781 w 169698"/>
                <a:gd name="connsiteY7" fmla="*/ 109166 h 16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9698" h="169846">
                  <a:moveTo>
                    <a:pt x="3781" y="109166"/>
                  </a:moveTo>
                  <a:cubicBezTo>
                    <a:pt x="4011" y="109627"/>
                    <a:pt x="4241" y="110318"/>
                    <a:pt x="4472" y="110779"/>
                  </a:cubicBezTo>
                  <a:cubicBezTo>
                    <a:pt x="22208" y="154083"/>
                    <a:pt x="56529" y="177347"/>
                    <a:pt x="104440" y="167673"/>
                  </a:cubicBezTo>
                  <a:cubicBezTo>
                    <a:pt x="138531" y="160993"/>
                    <a:pt x="160183" y="130358"/>
                    <a:pt x="167323" y="98570"/>
                  </a:cubicBezTo>
                  <a:cubicBezTo>
                    <a:pt x="173542" y="70930"/>
                    <a:pt x="167784" y="42828"/>
                    <a:pt x="147284" y="22097"/>
                  </a:cubicBezTo>
                  <a:cubicBezTo>
                    <a:pt x="120333" y="-5083"/>
                    <a:pt x="85091" y="-4623"/>
                    <a:pt x="52152" y="9659"/>
                  </a:cubicBezTo>
                  <a:cubicBezTo>
                    <a:pt x="42017" y="14265"/>
                    <a:pt x="33955" y="20945"/>
                    <a:pt x="25202" y="28086"/>
                  </a:cubicBezTo>
                  <a:cubicBezTo>
                    <a:pt x="4932" y="44901"/>
                    <a:pt x="-6354" y="84289"/>
                    <a:pt x="3781" y="109166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grpSp>
          <p:nvGrpSpPr>
            <p:cNvPr id="53" name="Graphic 6">
              <a:extLst>
                <a:ext uri="{FF2B5EF4-FFF2-40B4-BE49-F238E27FC236}">
                  <a16:creationId xmlns:a16="http://schemas.microsoft.com/office/drawing/2014/main" id="{915085A0-0F36-4633-B6F8-23477B9EA596}"/>
                </a:ext>
              </a:extLst>
            </p:cNvPr>
            <p:cNvGrpSpPr/>
            <p:nvPr/>
          </p:nvGrpSpPr>
          <p:grpSpPr>
            <a:xfrm>
              <a:off x="841239" y="6094163"/>
              <a:ext cx="170709" cy="162987"/>
              <a:chOff x="841239" y="6094163"/>
              <a:chExt cx="170709" cy="162987"/>
            </a:xfrm>
            <a:grpFill/>
          </p:grpSpPr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FBF89E4C-479F-4437-9B72-9844A133C8F8}"/>
                  </a:ext>
                </a:extLst>
              </p:cNvPr>
              <p:cNvSpPr/>
              <p:nvPr/>
            </p:nvSpPr>
            <p:spPr>
              <a:xfrm>
                <a:off x="841239" y="6094163"/>
                <a:ext cx="170709" cy="162987"/>
              </a:xfrm>
              <a:custGeom>
                <a:avLst/>
                <a:gdLst>
                  <a:gd name="connsiteX0" fmla="*/ 10707 w 170709"/>
                  <a:gd name="connsiteY0" fmla="*/ 123402 h 162987"/>
                  <a:gd name="connsiteX1" fmla="*/ 121501 w 170709"/>
                  <a:gd name="connsiteY1" fmla="*/ 152656 h 162987"/>
                  <a:gd name="connsiteX2" fmla="*/ 153288 w 170709"/>
                  <a:gd name="connsiteY2" fmla="*/ 122251 h 162987"/>
                  <a:gd name="connsiteX3" fmla="*/ 155822 w 170709"/>
                  <a:gd name="connsiteY3" fmla="*/ 118796 h 162987"/>
                  <a:gd name="connsiteX4" fmla="*/ 150754 w 170709"/>
                  <a:gd name="connsiteY4" fmla="*/ 124324 h 162987"/>
                  <a:gd name="connsiteX5" fmla="*/ 137164 w 170709"/>
                  <a:gd name="connsiteY5" fmla="*/ 16063 h 162987"/>
                  <a:gd name="connsiteX6" fmla="*/ 107911 w 170709"/>
                  <a:gd name="connsiteY6" fmla="*/ 3164 h 162987"/>
                  <a:gd name="connsiteX7" fmla="*/ 24067 w 170709"/>
                  <a:gd name="connsiteY7" fmla="*/ 25277 h 162987"/>
                  <a:gd name="connsiteX8" fmla="*/ 10707 w 170709"/>
                  <a:gd name="connsiteY8" fmla="*/ 123402 h 16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709" h="162987">
                    <a:moveTo>
                      <a:pt x="10707" y="123402"/>
                    </a:moveTo>
                    <a:cubicBezTo>
                      <a:pt x="33510" y="162561"/>
                      <a:pt x="82343" y="173387"/>
                      <a:pt x="121501" y="152656"/>
                    </a:cubicBezTo>
                    <a:cubicBezTo>
                      <a:pt x="134861" y="145515"/>
                      <a:pt x="145456" y="135150"/>
                      <a:pt x="153288" y="122251"/>
                    </a:cubicBezTo>
                    <a:cubicBezTo>
                      <a:pt x="153979" y="121099"/>
                      <a:pt x="154900" y="119947"/>
                      <a:pt x="155822" y="118796"/>
                    </a:cubicBezTo>
                    <a:cubicBezTo>
                      <a:pt x="154440" y="120408"/>
                      <a:pt x="153288" y="121560"/>
                      <a:pt x="150754" y="124324"/>
                    </a:cubicBezTo>
                    <a:cubicBezTo>
                      <a:pt x="183693" y="90464"/>
                      <a:pt x="173558" y="41631"/>
                      <a:pt x="137164" y="16063"/>
                    </a:cubicBezTo>
                    <a:cubicBezTo>
                      <a:pt x="128411" y="9844"/>
                      <a:pt x="118046" y="6159"/>
                      <a:pt x="107911" y="3164"/>
                    </a:cubicBezTo>
                    <a:cubicBezTo>
                      <a:pt x="75893" y="-6050"/>
                      <a:pt x="48943" y="5928"/>
                      <a:pt x="24067" y="25277"/>
                    </a:cubicBezTo>
                    <a:cubicBezTo>
                      <a:pt x="-4496" y="47390"/>
                      <a:pt x="-5878" y="94610"/>
                      <a:pt x="10707" y="123402"/>
                    </a:cubicBezTo>
                    <a:close/>
                  </a:path>
                </a:pathLst>
              </a:custGeom>
              <a:grpFill/>
              <a:ln w="22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B9CCC00C-F3E6-430E-8D3E-E5DFDBE19D7B}"/>
                  </a:ext>
                </a:extLst>
              </p:cNvPr>
              <p:cNvSpPr/>
              <p:nvPr/>
            </p:nvSpPr>
            <p:spPr>
              <a:xfrm>
                <a:off x="996830" y="6209391"/>
                <a:ext cx="3241" cy="3566"/>
              </a:xfrm>
              <a:custGeom>
                <a:avLst/>
                <a:gdLst>
                  <a:gd name="connsiteX0" fmla="*/ 0 w 3241"/>
                  <a:gd name="connsiteY0" fmla="*/ 3567 h 3566"/>
                  <a:gd name="connsiteX1" fmla="*/ 0 w 3241"/>
                  <a:gd name="connsiteY1" fmla="*/ 3567 h 3566"/>
                  <a:gd name="connsiteX2" fmla="*/ 0 w 3241"/>
                  <a:gd name="connsiteY2" fmla="*/ 3567 h 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1" h="3566">
                    <a:moveTo>
                      <a:pt x="0" y="3567"/>
                    </a:moveTo>
                    <a:cubicBezTo>
                      <a:pt x="5298" y="-1961"/>
                      <a:pt x="3225" y="-349"/>
                      <a:pt x="0" y="3567"/>
                    </a:cubicBezTo>
                    <a:lnTo>
                      <a:pt x="0" y="3567"/>
                    </a:lnTo>
                    <a:close/>
                  </a:path>
                </a:pathLst>
              </a:custGeom>
              <a:grpFill/>
              <a:ln w="22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</p:grp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C3C4D30-06B7-471E-9303-ACEDD38062FC}"/>
                </a:ext>
              </a:extLst>
            </p:cNvPr>
            <p:cNvSpPr/>
            <p:nvPr/>
          </p:nvSpPr>
          <p:spPr>
            <a:xfrm>
              <a:off x="147892" y="6294574"/>
              <a:ext cx="150601" cy="143811"/>
            </a:xfrm>
            <a:custGeom>
              <a:avLst/>
              <a:gdLst>
                <a:gd name="connsiteX0" fmla="*/ 88811 w 150601"/>
                <a:gd name="connsiteY0" fmla="*/ 140433 h 143811"/>
                <a:gd name="connsiteX1" fmla="*/ 119447 w 150601"/>
                <a:gd name="connsiteY1" fmla="*/ 123849 h 143811"/>
                <a:gd name="connsiteX2" fmla="*/ 119908 w 150601"/>
                <a:gd name="connsiteY2" fmla="*/ 123618 h 143811"/>
                <a:gd name="connsiteX3" fmla="*/ 120138 w 150601"/>
                <a:gd name="connsiteY3" fmla="*/ 15588 h 143811"/>
                <a:gd name="connsiteX4" fmla="*/ 90424 w 150601"/>
                <a:gd name="connsiteY4" fmla="*/ 2459 h 143811"/>
                <a:gd name="connsiteX5" fmla="*/ 2664 w 150601"/>
                <a:gd name="connsiteY5" fmla="*/ 51982 h 143811"/>
                <a:gd name="connsiteX6" fmla="*/ 2203 w 150601"/>
                <a:gd name="connsiteY6" fmla="*/ 53364 h 143811"/>
                <a:gd name="connsiteX7" fmla="*/ 88811 w 150601"/>
                <a:gd name="connsiteY7" fmla="*/ 140433 h 14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601" h="143811">
                  <a:moveTo>
                    <a:pt x="88811" y="140433"/>
                  </a:moveTo>
                  <a:cubicBezTo>
                    <a:pt x="98716" y="136978"/>
                    <a:pt x="111615" y="131911"/>
                    <a:pt x="119447" y="123849"/>
                  </a:cubicBezTo>
                  <a:cubicBezTo>
                    <a:pt x="119677" y="123849"/>
                    <a:pt x="119677" y="123849"/>
                    <a:pt x="119908" y="123618"/>
                  </a:cubicBezTo>
                  <a:cubicBezTo>
                    <a:pt x="160448" y="101275"/>
                    <a:pt x="161139" y="38162"/>
                    <a:pt x="120138" y="15588"/>
                  </a:cubicBezTo>
                  <a:cubicBezTo>
                    <a:pt x="110924" y="10521"/>
                    <a:pt x="100559" y="5223"/>
                    <a:pt x="90424" y="2459"/>
                  </a:cubicBezTo>
                  <a:cubicBezTo>
                    <a:pt x="53108" y="-7676"/>
                    <a:pt x="12799" y="14436"/>
                    <a:pt x="2664" y="51982"/>
                  </a:cubicBezTo>
                  <a:cubicBezTo>
                    <a:pt x="2664" y="52443"/>
                    <a:pt x="2433" y="52903"/>
                    <a:pt x="2203" y="53364"/>
                  </a:cubicBezTo>
                  <a:cubicBezTo>
                    <a:pt x="-10926" y="102657"/>
                    <a:pt x="36754" y="158169"/>
                    <a:pt x="88811" y="140433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3FA8EF59-6C1C-4585-88DF-4A320630CCA8}"/>
                </a:ext>
              </a:extLst>
            </p:cNvPr>
            <p:cNvSpPr/>
            <p:nvPr/>
          </p:nvSpPr>
          <p:spPr>
            <a:xfrm>
              <a:off x="-479197" y="5918175"/>
              <a:ext cx="167273" cy="162547"/>
            </a:xfrm>
            <a:custGeom>
              <a:avLst/>
              <a:gdLst>
                <a:gd name="connsiteX0" fmla="*/ 58967 w 167273"/>
                <a:gd name="connsiteY0" fmla="*/ 158652 h 162547"/>
                <a:gd name="connsiteX1" fmla="*/ 164003 w 167273"/>
                <a:gd name="connsiteY1" fmla="*/ 63521 h 162547"/>
                <a:gd name="connsiteX2" fmla="*/ 59198 w 167273"/>
                <a:gd name="connsiteY2" fmla="*/ 4093 h 162547"/>
                <a:gd name="connsiteX3" fmla="*/ 0 w 167273"/>
                <a:gd name="connsiteY3" fmla="*/ 81257 h 162547"/>
                <a:gd name="connsiteX4" fmla="*/ 58967 w 167273"/>
                <a:gd name="connsiteY4" fmla="*/ 158652 h 1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273" h="162547">
                  <a:moveTo>
                    <a:pt x="58967" y="158652"/>
                  </a:moveTo>
                  <a:cubicBezTo>
                    <a:pt x="111025" y="178461"/>
                    <a:pt x="183582" y="119033"/>
                    <a:pt x="164003" y="63521"/>
                  </a:cubicBezTo>
                  <a:cubicBezTo>
                    <a:pt x="150413" y="24133"/>
                    <a:pt x="103423" y="-12492"/>
                    <a:pt x="59198" y="4093"/>
                  </a:cubicBezTo>
                  <a:cubicBezTo>
                    <a:pt x="25338" y="16762"/>
                    <a:pt x="230" y="43251"/>
                    <a:pt x="0" y="81257"/>
                  </a:cubicBezTo>
                  <a:cubicBezTo>
                    <a:pt x="0" y="119494"/>
                    <a:pt x="25107" y="145983"/>
                    <a:pt x="58967" y="158652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E56B789C-0085-494F-AF30-3B9F4449B626}"/>
                </a:ext>
              </a:extLst>
            </p:cNvPr>
            <p:cNvSpPr/>
            <p:nvPr/>
          </p:nvSpPr>
          <p:spPr>
            <a:xfrm>
              <a:off x="-1008292" y="6145672"/>
              <a:ext cx="185987" cy="170483"/>
            </a:xfrm>
            <a:custGeom>
              <a:avLst/>
              <a:gdLst>
                <a:gd name="connsiteX0" fmla="*/ 0 w 185987"/>
                <a:gd name="connsiteY0" fmla="*/ 87787 h 170483"/>
                <a:gd name="connsiteX1" fmla="*/ 82232 w 185987"/>
                <a:gd name="connsiteY1" fmla="*/ 170480 h 170483"/>
                <a:gd name="connsiteX2" fmla="*/ 162851 w 185987"/>
                <a:gd name="connsiteY2" fmla="*/ 134546 h 170483"/>
                <a:gd name="connsiteX3" fmla="*/ 175520 w 185987"/>
                <a:gd name="connsiteY3" fmla="*/ 38724 h 170483"/>
                <a:gd name="connsiteX4" fmla="*/ 73249 w 185987"/>
                <a:gd name="connsiteY4" fmla="*/ 7398 h 170483"/>
                <a:gd name="connsiteX5" fmla="*/ 0 w 185987"/>
                <a:gd name="connsiteY5" fmla="*/ 87787 h 17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5987" h="170483">
                  <a:moveTo>
                    <a:pt x="0" y="87787"/>
                  </a:moveTo>
                  <a:cubicBezTo>
                    <a:pt x="0" y="132243"/>
                    <a:pt x="37315" y="170940"/>
                    <a:pt x="82232" y="170480"/>
                  </a:cubicBezTo>
                  <a:cubicBezTo>
                    <a:pt x="112867" y="170019"/>
                    <a:pt x="142812" y="158502"/>
                    <a:pt x="162851" y="134546"/>
                  </a:cubicBezTo>
                  <a:cubicBezTo>
                    <a:pt x="185886" y="106675"/>
                    <a:pt x="194639" y="71663"/>
                    <a:pt x="175520" y="38724"/>
                  </a:cubicBezTo>
                  <a:cubicBezTo>
                    <a:pt x="154790" y="3021"/>
                    <a:pt x="109873" y="-9417"/>
                    <a:pt x="73249" y="7398"/>
                  </a:cubicBezTo>
                  <a:cubicBezTo>
                    <a:pt x="32709" y="15229"/>
                    <a:pt x="0" y="42640"/>
                    <a:pt x="0" y="87787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293C4603-C575-4925-997B-6126E006BE0B}"/>
                </a:ext>
              </a:extLst>
            </p:cNvPr>
            <p:cNvSpPr/>
            <p:nvPr/>
          </p:nvSpPr>
          <p:spPr>
            <a:xfrm>
              <a:off x="-1591518" y="5934015"/>
              <a:ext cx="145346" cy="145345"/>
            </a:xfrm>
            <a:custGeom>
              <a:avLst/>
              <a:gdLst>
                <a:gd name="connsiteX0" fmla="*/ 72559 w 145346"/>
                <a:gd name="connsiteY0" fmla="*/ 145346 h 145345"/>
                <a:gd name="connsiteX1" fmla="*/ 145347 w 145346"/>
                <a:gd name="connsiteY1" fmla="*/ 72788 h 145345"/>
                <a:gd name="connsiteX2" fmla="*/ 72789 w 145346"/>
                <a:gd name="connsiteY2" fmla="*/ 0 h 145345"/>
                <a:gd name="connsiteX3" fmla="*/ 1 w 145346"/>
                <a:gd name="connsiteY3" fmla="*/ 72558 h 145345"/>
                <a:gd name="connsiteX4" fmla="*/ 72559 w 145346"/>
                <a:gd name="connsiteY4" fmla="*/ 145346 h 145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46" h="145345">
                  <a:moveTo>
                    <a:pt x="72559" y="145346"/>
                  </a:moveTo>
                  <a:cubicBezTo>
                    <a:pt x="112178" y="145346"/>
                    <a:pt x="145347" y="112407"/>
                    <a:pt x="145347" y="72788"/>
                  </a:cubicBezTo>
                  <a:cubicBezTo>
                    <a:pt x="145347" y="33169"/>
                    <a:pt x="112408" y="0"/>
                    <a:pt x="72789" y="0"/>
                  </a:cubicBezTo>
                  <a:cubicBezTo>
                    <a:pt x="33170" y="0"/>
                    <a:pt x="1" y="32939"/>
                    <a:pt x="1" y="72558"/>
                  </a:cubicBezTo>
                  <a:cubicBezTo>
                    <a:pt x="-229" y="112176"/>
                    <a:pt x="32710" y="145346"/>
                    <a:pt x="72559" y="145346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E7AE883-7B9C-488D-8E0D-482C83FF469C}"/>
                </a:ext>
              </a:extLst>
            </p:cNvPr>
            <p:cNvSpPr/>
            <p:nvPr/>
          </p:nvSpPr>
          <p:spPr>
            <a:xfrm>
              <a:off x="572080" y="6436327"/>
              <a:ext cx="142855" cy="139758"/>
            </a:xfrm>
            <a:custGeom>
              <a:avLst/>
              <a:gdLst>
                <a:gd name="connsiteX0" fmla="*/ 87300 w 142855"/>
                <a:gd name="connsiteY0" fmla="*/ 136194 h 139758"/>
                <a:gd name="connsiteX1" fmla="*/ 100890 w 142855"/>
                <a:gd name="connsiteY1" fmla="*/ 131127 h 139758"/>
                <a:gd name="connsiteX2" fmla="*/ 142813 w 142855"/>
                <a:gd name="connsiteY2" fmla="*/ 76306 h 139758"/>
                <a:gd name="connsiteX3" fmla="*/ 69334 w 142855"/>
                <a:gd name="connsiteY3" fmla="*/ 523 h 139758"/>
                <a:gd name="connsiteX4" fmla="*/ 1 w 142855"/>
                <a:gd name="connsiteY4" fmla="*/ 69626 h 139758"/>
                <a:gd name="connsiteX5" fmla="*/ 87300 w 142855"/>
                <a:gd name="connsiteY5" fmla="*/ 136194 h 139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55" h="139758">
                  <a:moveTo>
                    <a:pt x="87300" y="136194"/>
                  </a:moveTo>
                  <a:cubicBezTo>
                    <a:pt x="91907" y="134582"/>
                    <a:pt x="96284" y="132739"/>
                    <a:pt x="100890" y="131127"/>
                  </a:cubicBezTo>
                  <a:cubicBezTo>
                    <a:pt x="125537" y="121222"/>
                    <a:pt x="141891" y="103947"/>
                    <a:pt x="142813" y="76306"/>
                  </a:cubicBezTo>
                  <a:cubicBezTo>
                    <a:pt x="144195" y="37608"/>
                    <a:pt x="112177" y="-5235"/>
                    <a:pt x="69334" y="523"/>
                  </a:cubicBezTo>
                  <a:cubicBezTo>
                    <a:pt x="32018" y="5360"/>
                    <a:pt x="1" y="27934"/>
                    <a:pt x="1" y="69626"/>
                  </a:cubicBezTo>
                  <a:cubicBezTo>
                    <a:pt x="-230" y="110857"/>
                    <a:pt x="44457" y="152318"/>
                    <a:pt x="87300" y="136194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FA2BEC8-2A8E-4D67-89AB-F5FE6F993EFC}"/>
                </a:ext>
              </a:extLst>
            </p:cNvPr>
            <p:cNvSpPr/>
            <p:nvPr/>
          </p:nvSpPr>
          <p:spPr>
            <a:xfrm>
              <a:off x="-302813" y="6385557"/>
              <a:ext cx="121793" cy="111570"/>
            </a:xfrm>
            <a:custGeom>
              <a:avLst/>
              <a:gdLst>
                <a:gd name="connsiteX0" fmla="*/ 39446 w 121793"/>
                <a:gd name="connsiteY0" fmla="*/ 108879 h 111570"/>
                <a:gd name="connsiteX1" fmla="*/ 67778 w 121793"/>
                <a:gd name="connsiteY1" fmla="*/ 111413 h 111570"/>
                <a:gd name="connsiteX2" fmla="*/ 68009 w 121793"/>
                <a:gd name="connsiteY2" fmla="*/ 158 h 111570"/>
                <a:gd name="connsiteX3" fmla="*/ 39676 w 121793"/>
                <a:gd name="connsiteY3" fmla="*/ 2692 h 111570"/>
                <a:gd name="connsiteX4" fmla="*/ 39446 w 121793"/>
                <a:gd name="connsiteY4" fmla="*/ 108879 h 111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793" h="111570">
                  <a:moveTo>
                    <a:pt x="39446" y="108879"/>
                  </a:moveTo>
                  <a:cubicBezTo>
                    <a:pt x="49121" y="111413"/>
                    <a:pt x="58104" y="111874"/>
                    <a:pt x="67778" y="111413"/>
                  </a:cubicBezTo>
                  <a:cubicBezTo>
                    <a:pt x="139645" y="108419"/>
                    <a:pt x="139875" y="3613"/>
                    <a:pt x="68009" y="158"/>
                  </a:cubicBezTo>
                  <a:cubicBezTo>
                    <a:pt x="58334" y="-303"/>
                    <a:pt x="49121" y="158"/>
                    <a:pt x="39676" y="2692"/>
                  </a:cubicBezTo>
                  <a:cubicBezTo>
                    <a:pt x="-13072" y="15821"/>
                    <a:pt x="-13302" y="95519"/>
                    <a:pt x="39446" y="108879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6999192B-3CBC-4C72-B6D3-F575461F5A6E}"/>
                </a:ext>
              </a:extLst>
            </p:cNvPr>
            <p:cNvSpPr/>
            <p:nvPr/>
          </p:nvSpPr>
          <p:spPr>
            <a:xfrm>
              <a:off x="-691631" y="6260034"/>
              <a:ext cx="90172" cy="94929"/>
            </a:xfrm>
            <a:custGeom>
              <a:avLst/>
              <a:gdLst>
                <a:gd name="connsiteX0" fmla="*/ 90122 w 90172"/>
                <a:gd name="connsiteY0" fmla="*/ 51510 h 94929"/>
                <a:gd name="connsiteX1" fmla="*/ 89662 w 90172"/>
                <a:gd name="connsiteY1" fmla="*/ 43218 h 94929"/>
                <a:gd name="connsiteX2" fmla="*/ 520 w 90172"/>
                <a:gd name="connsiteY2" fmla="*/ 42988 h 94929"/>
                <a:gd name="connsiteX3" fmla="*/ 59 w 90172"/>
                <a:gd name="connsiteY3" fmla="*/ 51280 h 94929"/>
                <a:gd name="connsiteX4" fmla="*/ 90122 w 90172"/>
                <a:gd name="connsiteY4" fmla="*/ 51510 h 9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172" h="94929">
                  <a:moveTo>
                    <a:pt x="90122" y="51510"/>
                  </a:moveTo>
                  <a:cubicBezTo>
                    <a:pt x="89892" y="48746"/>
                    <a:pt x="89892" y="45982"/>
                    <a:pt x="89662" y="43218"/>
                  </a:cubicBezTo>
                  <a:cubicBezTo>
                    <a:pt x="87128" y="-14368"/>
                    <a:pt x="3284" y="-14368"/>
                    <a:pt x="520" y="42988"/>
                  </a:cubicBezTo>
                  <a:cubicBezTo>
                    <a:pt x="289" y="45752"/>
                    <a:pt x="289" y="48516"/>
                    <a:pt x="59" y="51280"/>
                  </a:cubicBezTo>
                  <a:cubicBezTo>
                    <a:pt x="-2705" y="109326"/>
                    <a:pt x="92656" y="109556"/>
                    <a:pt x="90122" y="5151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CF22421B-C49C-436E-BFDA-1FCB00B464B7}"/>
                </a:ext>
              </a:extLst>
            </p:cNvPr>
            <p:cNvSpPr/>
            <p:nvPr/>
          </p:nvSpPr>
          <p:spPr>
            <a:xfrm>
              <a:off x="-1381388" y="6300718"/>
              <a:ext cx="115746" cy="119547"/>
            </a:xfrm>
            <a:custGeom>
              <a:avLst/>
              <a:gdLst>
                <a:gd name="connsiteX0" fmla="*/ 57758 w 115746"/>
                <a:gd name="connsiteY0" fmla="*/ 119548 h 119547"/>
                <a:gd name="connsiteX1" fmla="*/ 57989 w 115746"/>
                <a:gd name="connsiteY1" fmla="*/ 0 h 119547"/>
                <a:gd name="connsiteX2" fmla="*/ 57758 w 115746"/>
                <a:gd name="connsiteY2" fmla="*/ 119548 h 119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46" h="119547">
                  <a:moveTo>
                    <a:pt x="57758" y="119548"/>
                  </a:moveTo>
                  <a:cubicBezTo>
                    <a:pt x="134923" y="119778"/>
                    <a:pt x="135153" y="231"/>
                    <a:pt x="57989" y="0"/>
                  </a:cubicBezTo>
                  <a:cubicBezTo>
                    <a:pt x="-19176" y="-230"/>
                    <a:pt x="-19406" y="119317"/>
                    <a:pt x="57758" y="119548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9B826E7E-096D-466F-B82D-5BF878B1C1CD}"/>
                </a:ext>
              </a:extLst>
            </p:cNvPr>
            <p:cNvSpPr/>
            <p:nvPr/>
          </p:nvSpPr>
          <p:spPr>
            <a:xfrm>
              <a:off x="995375" y="6508431"/>
              <a:ext cx="97277" cy="88764"/>
            </a:xfrm>
            <a:custGeom>
              <a:avLst/>
              <a:gdLst>
                <a:gd name="connsiteX0" fmla="*/ 65260 w 97277"/>
                <a:gd name="connsiteY0" fmla="*/ 77681 h 88764"/>
                <a:gd name="connsiteX1" fmla="*/ 69406 w 97277"/>
                <a:gd name="connsiteY1" fmla="*/ 73534 h 88764"/>
                <a:gd name="connsiteX2" fmla="*/ 69867 w 97277"/>
                <a:gd name="connsiteY2" fmla="*/ 73304 h 88764"/>
                <a:gd name="connsiteX3" fmla="*/ 97277 w 97277"/>
                <a:gd name="connsiteY3" fmla="*/ 37601 h 88764"/>
                <a:gd name="connsiteX4" fmla="*/ 60192 w 97277"/>
                <a:gd name="connsiteY4" fmla="*/ 286 h 88764"/>
                <a:gd name="connsiteX5" fmla="*/ 11360 w 97277"/>
                <a:gd name="connsiteY5" fmla="*/ 23320 h 88764"/>
                <a:gd name="connsiteX6" fmla="*/ 65260 w 97277"/>
                <a:gd name="connsiteY6" fmla="*/ 77681 h 8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277" h="88764">
                  <a:moveTo>
                    <a:pt x="65260" y="77681"/>
                  </a:moveTo>
                  <a:cubicBezTo>
                    <a:pt x="66642" y="76299"/>
                    <a:pt x="68024" y="74916"/>
                    <a:pt x="69406" y="73534"/>
                  </a:cubicBezTo>
                  <a:cubicBezTo>
                    <a:pt x="69636" y="73534"/>
                    <a:pt x="69636" y="73534"/>
                    <a:pt x="69867" y="73304"/>
                  </a:cubicBezTo>
                  <a:cubicBezTo>
                    <a:pt x="85991" y="69849"/>
                    <a:pt x="97277" y="53264"/>
                    <a:pt x="97277" y="37601"/>
                  </a:cubicBezTo>
                  <a:cubicBezTo>
                    <a:pt x="97277" y="15719"/>
                    <a:pt x="80462" y="2589"/>
                    <a:pt x="60192" y="286"/>
                  </a:cubicBezTo>
                  <a:cubicBezTo>
                    <a:pt x="39692" y="-2018"/>
                    <a:pt x="24950" y="9960"/>
                    <a:pt x="11360" y="23320"/>
                  </a:cubicBezTo>
                  <a:cubicBezTo>
                    <a:pt x="-23652" y="58102"/>
                    <a:pt x="30248" y="112232"/>
                    <a:pt x="65260" y="77681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66F99CC-8258-4EF4-8192-0C14AF95B668}"/>
                </a:ext>
              </a:extLst>
            </p:cNvPr>
            <p:cNvSpPr/>
            <p:nvPr/>
          </p:nvSpPr>
          <p:spPr>
            <a:xfrm>
              <a:off x="203073" y="6719479"/>
              <a:ext cx="90697" cy="93749"/>
            </a:xfrm>
            <a:custGeom>
              <a:avLst/>
              <a:gdLst>
                <a:gd name="connsiteX0" fmla="*/ 45147 w 90697"/>
                <a:gd name="connsiteY0" fmla="*/ 93750 h 93749"/>
                <a:gd name="connsiteX1" fmla="*/ 45377 w 90697"/>
                <a:gd name="connsiteY1" fmla="*/ 0 h 93749"/>
                <a:gd name="connsiteX2" fmla="*/ 45147 w 90697"/>
                <a:gd name="connsiteY2" fmla="*/ 93750 h 9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697" h="93749">
                  <a:moveTo>
                    <a:pt x="45147" y="93750"/>
                  </a:moveTo>
                  <a:cubicBezTo>
                    <a:pt x="105727" y="93980"/>
                    <a:pt x="105957" y="0"/>
                    <a:pt x="45377" y="0"/>
                  </a:cubicBezTo>
                  <a:cubicBezTo>
                    <a:pt x="-14972" y="-230"/>
                    <a:pt x="-15202" y="93519"/>
                    <a:pt x="45147" y="9375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176154C-3E16-42A2-8106-D6E18BAB82B4}"/>
                </a:ext>
              </a:extLst>
            </p:cNvPr>
            <p:cNvSpPr/>
            <p:nvPr/>
          </p:nvSpPr>
          <p:spPr>
            <a:xfrm>
              <a:off x="-279664" y="6745968"/>
              <a:ext cx="88105" cy="90985"/>
            </a:xfrm>
            <a:custGeom>
              <a:avLst/>
              <a:gdLst>
                <a:gd name="connsiteX0" fmla="*/ 43938 w 88105"/>
                <a:gd name="connsiteY0" fmla="*/ 90985 h 90985"/>
                <a:gd name="connsiteX1" fmla="*/ 44168 w 88105"/>
                <a:gd name="connsiteY1" fmla="*/ 0 h 90985"/>
                <a:gd name="connsiteX2" fmla="*/ 43938 w 88105"/>
                <a:gd name="connsiteY2" fmla="*/ 90985 h 9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105" h="90985">
                  <a:moveTo>
                    <a:pt x="43938" y="90985"/>
                  </a:moveTo>
                  <a:cubicBezTo>
                    <a:pt x="102675" y="91216"/>
                    <a:pt x="102905" y="0"/>
                    <a:pt x="44168" y="0"/>
                  </a:cubicBezTo>
                  <a:cubicBezTo>
                    <a:pt x="-14569" y="-230"/>
                    <a:pt x="-14799" y="90755"/>
                    <a:pt x="43938" y="90985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9463F15-9953-44C6-BED7-0E90D8720BA7}"/>
                </a:ext>
              </a:extLst>
            </p:cNvPr>
            <p:cNvSpPr/>
            <p:nvPr/>
          </p:nvSpPr>
          <p:spPr>
            <a:xfrm>
              <a:off x="-838386" y="6639141"/>
              <a:ext cx="100285" cy="92276"/>
            </a:xfrm>
            <a:custGeom>
              <a:avLst/>
              <a:gdLst>
                <a:gd name="connsiteX0" fmla="*/ 10682 w 100285"/>
                <a:gd name="connsiteY0" fmla="*/ 72737 h 92276"/>
                <a:gd name="connsiteX1" fmla="*/ 41318 w 100285"/>
                <a:gd name="connsiteY1" fmla="*/ 90934 h 92276"/>
                <a:gd name="connsiteX2" fmla="*/ 100285 w 100285"/>
                <a:gd name="connsiteY2" fmla="*/ 46248 h 92276"/>
                <a:gd name="connsiteX3" fmla="*/ 41548 w 100285"/>
                <a:gd name="connsiteY3" fmla="*/ 1332 h 92276"/>
                <a:gd name="connsiteX4" fmla="*/ 10913 w 100285"/>
                <a:gd name="connsiteY4" fmla="*/ 19529 h 92276"/>
                <a:gd name="connsiteX5" fmla="*/ 10682 w 100285"/>
                <a:gd name="connsiteY5" fmla="*/ 72737 h 9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285" h="92276">
                  <a:moveTo>
                    <a:pt x="10682" y="72737"/>
                  </a:moveTo>
                  <a:cubicBezTo>
                    <a:pt x="19205" y="81951"/>
                    <a:pt x="28879" y="88170"/>
                    <a:pt x="41318" y="90934"/>
                  </a:cubicBezTo>
                  <a:cubicBezTo>
                    <a:pt x="70571" y="97845"/>
                    <a:pt x="100055" y="77344"/>
                    <a:pt x="100285" y="46248"/>
                  </a:cubicBezTo>
                  <a:cubicBezTo>
                    <a:pt x="100285" y="15152"/>
                    <a:pt x="70801" y="-5579"/>
                    <a:pt x="41548" y="1332"/>
                  </a:cubicBezTo>
                  <a:cubicBezTo>
                    <a:pt x="29110" y="4326"/>
                    <a:pt x="19666" y="10545"/>
                    <a:pt x="10913" y="19529"/>
                  </a:cubicBezTo>
                  <a:cubicBezTo>
                    <a:pt x="-3599" y="34731"/>
                    <a:pt x="-3599" y="57535"/>
                    <a:pt x="10682" y="72737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69" name="Graphic 363">
            <a:extLst>
              <a:ext uri="{FF2B5EF4-FFF2-40B4-BE49-F238E27FC236}">
                <a16:creationId xmlns:a16="http://schemas.microsoft.com/office/drawing/2014/main" id="{6DD76C4A-C8BC-46F3-A9B0-CE95044E785E}"/>
              </a:ext>
            </a:extLst>
          </p:cNvPr>
          <p:cNvSpPr/>
          <p:nvPr/>
        </p:nvSpPr>
        <p:spPr>
          <a:xfrm>
            <a:off x="3701512" y="5528607"/>
            <a:ext cx="480186" cy="480307"/>
          </a:xfrm>
          <a:custGeom>
            <a:avLst/>
            <a:gdLst>
              <a:gd name="connsiteX0" fmla="*/ 298135 w 304893"/>
              <a:gd name="connsiteY0" fmla="*/ 117563 h 270609"/>
              <a:gd name="connsiteX1" fmla="*/ 224316 w 304893"/>
              <a:gd name="connsiteY1" fmla="*/ 67842 h 270609"/>
              <a:gd name="connsiteX2" fmla="*/ 125161 w 304893"/>
              <a:gd name="connsiteY2" fmla="*/ 83273 h 270609"/>
              <a:gd name="connsiteX3" fmla="*/ 111826 w 304893"/>
              <a:gd name="connsiteY3" fmla="*/ 164807 h 270609"/>
              <a:gd name="connsiteX4" fmla="*/ 205933 w 304893"/>
              <a:gd name="connsiteY4" fmla="*/ 180333 h 270609"/>
              <a:gd name="connsiteX5" fmla="*/ 208790 w 304893"/>
              <a:gd name="connsiteY5" fmla="*/ 171189 h 270609"/>
              <a:gd name="connsiteX6" fmla="*/ 182787 w 304893"/>
              <a:gd name="connsiteY6" fmla="*/ 132803 h 270609"/>
              <a:gd name="connsiteX7" fmla="*/ 172690 w 304893"/>
              <a:gd name="connsiteY7" fmla="*/ 144804 h 270609"/>
              <a:gd name="connsiteX8" fmla="*/ 191550 w 304893"/>
              <a:gd name="connsiteY8" fmla="*/ 170141 h 270609"/>
              <a:gd name="connsiteX9" fmla="*/ 125637 w 304893"/>
              <a:gd name="connsiteY9" fmla="*/ 156996 h 270609"/>
              <a:gd name="connsiteX10" fmla="*/ 131638 w 304893"/>
              <a:gd name="connsiteY10" fmla="*/ 97751 h 270609"/>
              <a:gd name="connsiteX11" fmla="*/ 216220 w 304893"/>
              <a:gd name="connsiteY11" fmla="*/ 82320 h 270609"/>
              <a:gd name="connsiteX12" fmla="*/ 281752 w 304893"/>
              <a:gd name="connsiteY12" fmla="*/ 119849 h 270609"/>
              <a:gd name="connsiteX13" fmla="*/ 271369 w 304893"/>
              <a:gd name="connsiteY13" fmla="*/ 202240 h 270609"/>
              <a:gd name="connsiteX14" fmla="*/ 196884 w 304893"/>
              <a:gd name="connsiteY14" fmla="*/ 247770 h 270609"/>
              <a:gd name="connsiteX15" fmla="*/ 107158 w 304893"/>
              <a:gd name="connsiteY15" fmla="*/ 249675 h 270609"/>
              <a:gd name="connsiteX16" fmla="*/ 45246 w 304893"/>
              <a:gd name="connsiteY16" fmla="*/ 193001 h 270609"/>
              <a:gd name="connsiteX17" fmla="*/ 22100 w 304893"/>
              <a:gd name="connsiteY17" fmla="*/ 83844 h 270609"/>
              <a:gd name="connsiteX18" fmla="*/ 108016 w 304893"/>
              <a:gd name="connsiteY18" fmla="*/ 14407 h 270609"/>
              <a:gd name="connsiteX19" fmla="*/ 98967 w 304893"/>
              <a:gd name="connsiteY19" fmla="*/ 1644 h 270609"/>
              <a:gd name="connsiteX20" fmla="*/ 10099 w 304893"/>
              <a:gd name="connsiteY20" fmla="*/ 73176 h 270609"/>
              <a:gd name="connsiteX21" fmla="*/ 22195 w 304893"/>
              <a:gd name="connsiteY21" fmla="*/ 183476 h 270609"/>
              <a:gd name="connsiteX22" fmla="*/ 91823 w 304893"/>
              <a:gd name="connsiteY22" fmla="*/ 260914 h 270609"/>
              <a:gd name="connsiteX23" fmla="*/ 194598 w 304893"/>
              <a:gd name="connsiteY23" fmla="*/ 264534 h 270609"/>
              <a:gd name="connsiteX24" fmla="*/ 282228 w 304893"/>
              <a:gd name="connsiteY24" fmla="*/ 213956 h 270609"/>
              <a:gd name="connsiteX25" fmla="*/ 298135 w 304893"/>
              <a:gd name="connsiteY25" fmla="*/ 117563 h 27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04893" h="270609">
                <a:moveTo>
                  <a:pt x="298135" y="117563"/>
                </a:moveTo>
                <a:cubicBezTo>
                  <a:pt x="284704" y="88797"/>
                  <a:pt x="254320" y="73272"/>
                  <a:pt x="224316" y="67842"/>
                </a:cubicBezTo>
                <a:cubicBezTo>
                  <a:pt x="192407" y="62032"/>
                  <a:pt x="152783" y="64890"/>
                  <a:pt x="125161" y="83273"/>
                </a:cubicBezTo>
                <a:cubicBezTo>
                  <a:pt x="97348" y="101847"/>
                  <a:pt x="92299" y="138137"/>
                  <a:pt x="111826" y="164807"/>
                </a:cubicBezTo>
                <a:cubicBezTo>
                  <a:pt x="134495" y="195763"/>
                  <a:pt x="174214" y="197954"/>
                  <a:pt x="205933" y="180333"/>
                </a:cubicBezTo>
                <a:cubicBezTo>
                  <a:pt x="209076" y="178618"/>
                  <a:pt x="209743" y="174237"/>
                  <a:pt x="208790" y="171189"/>
                </a:cubicBezTo>
                <a:cubicBezTo>
                  <a:pt x="204028" y="156139"/>
                  <a:pt x="195360" y="142518"/>
                  <a:pt x="182787" y="132803"/>
                </a:cubicBezTo>
                <a:cubicBezTo>
                  <a:pt x="174786" y="126612"/>
                  <a:pt x="164689" y="138613"/>
                  <a:pt x="172690" y="144804"/>
                </a:cubicBezTo>
                <a:cubicBezTo>
                  <a:pt x="181358" y="151567"/>
                  <a:pt x="187359" y="160235"/>
                  <a:pt x="191550" y="170141"/>
                </a:cubicBezTo>
                <a:cubicBezTo>
                  <a:pt x="168880" y="180237"/>
                  <a:pt x="141925" y="177761"/>
                  <a:pt x="125637" y="156996"/>
                </a:cubicBezTo>
                <a:cubicBezTo>
                  <a:pt x="111064" y="138327"/>
                  <a:pt x="111921" y="112419"/>
                  <a:pt x="131638" y="97751"/>
                </a:cubicBezTo>
                <a:cubicBezTo>
                  <a:pt x="154307" y="80892"/>
                  <a:pt x="189169" y="78415"/>
                  <a:pt x="216220" y="82320"/>
                </a:cubicBezTo>
                <a:cubicBezTo>
                  <a:pt x="241366" y="85940"/>
                  <a:pt x="268607" y="96703"/>
                  <a:pt x="281752" y="119849"/>
                </a:cubicBezTo>
                <a:cubicBezTo>
                  <a:pt x="296039" y="144995"/>
                  <a:pt x="288133" y="180142"/>
                  <a:pt x="271369" y="202240"/>
                </a:cubicBezTo>
                <a:cubicBezTo>
                  <a:pt x="253462" y="225862"/>
                  <a:pt x="224887" y="239864"/>
                  <a:pt x="196884" y="247770"/>
                </a:cubicBezTo>
                <a:cubicBezTo>
                  <a:pt x="168118" y="255866"/>
                  <a:pt x="136114" y="258057"/>
                  <a:pt x="107158" y="249675"/>
                </a:cubicBezTo>
                <a:cubicBezTo>
                  <a:pt x="77345" y="241007"/>
                  <a:pt x="60486" y="218718"/>
                  <a:pt x="45246" y="193001"/>
                </a:cubicBezTo>
                <a:cubicBezTo>
                  <a:pt x="27053" y="162235"/>
                  <a:pt x="4003" y="119468"/>
                  <a:pt x="22100" y="83844"/>
                </a:cubicBezTo>
                <a:cubicBezTo>
                  <a:pt x="38959" y="50697"/>
                  <a:pt x="79917" y="35838"/>
                  <a:pt x="108016" y="14407"/>
                </a:cubicBezTo>
                <a:cubicBezTo>
                  <a:pt x="116017" y="8311"/>
                  <a:pt x="106968" y="-4548"/>
                  <a:pt x="98967" y="1644"/>
                </a:cubicBezTo>
                <a:cubicBezTo>
                  <a:pt x="69058" y="24408"/>
                  <a:pt x="30006" y="39458"/>
                  <a:pt x="10099" y="73176"/>
                </a:cubicBezTo>
                <a:cubicBezTo>
                  <a:pt x="-10952" y="108990"/>
                  <a:pt x="4765" y="149757"/>
                  <a:pt x="22195" y="183476"/>
                </a:cubicBezTo>
                <a:cubicBezTo>
                  <a:pt x="38293" y="214527"/>
                  <a:pt x="57819" y="247389"/>
                  <a:pt x="91823" y="260914"/>
                </a:cubicBezTo>
                <a:cubicBezTo>
                  <a:pt x="124208" y="273773"/>
                  <a:pt x="161165" y="272630"/>
                  <a:pt x="194598" y="264534"/>
                </a:cubicBezTo>
                <a:cubicBezTo>
                  <a:pt x="227173" y="256723"/>
                  <a:pt x="260987" y="240721"/>
                  <a:pt x="282228" y="213956"/>
                </a:cubicBezTo>
                <a:cubicBezTo>
                  <a:pt x="302611" y="188238"/>
                  <a:pt x="312422" y="148138"/>
                  <a:pt x="298135" y="117563"/>
                </a:cubicBezTo>
              </a:path>
            </a:pathLst>
          </a:custGeom>
          <a:solidFill>
            <a:srgbClr val="B9791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grpSp>
        <p:nvGrpSpPr>
          <p:cNvPr id="74" name="Graphic 72">
            <a:extLst>
              <a:ext uri="{FF2B5EF4-FFF2-40B4-BE49-F238E27FC236}">
                <a16:creationId xmlns:a16="http://schemas.microsoft.com/office/drawing/2014/main" id="{A713CA79-8CA1-4EAA-BA4E-B87CD6747669}"/>
              </a:ext>
            </a:extLst>
          </p:cNvPr>
          <p:cNvGrpSpPr/>
          <p:nvPr/>
        </p:nvGrpSpPr>
        <p:grpSpPr>
          <a:xfrm>
            <a:off x="10344008" y="-1341276"/>
            <a:ext cx="3695984" cy="2475729"/>
            <a:chOff x="4737085" y="-486867"/>
            <a:chExt cx="3695984" cy="2475729"/>
          </a:xfrm>
          <a:solidFill>
            <a:srgbClr val="361C58"/>
          </a:solidFill>
        </p:grpSpPr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CCA7706-E220-4969-B71D-F3F0A921FEEC}"/>
                </a:ext>
              </a:extLst>
            </p:cNvPr>
            <p:cNvSpPr/>
            <p:nvPr/>
          </p:nvSpPr>
          <p:spPr>
            <a:xfrm>
              <a:off x="5329142" y="-486867"/>
              <a:ext cx="1813155" cy="1149149"/>
            </a:xfrm>
            <a:custGeom>
              <a:avLst/>
              <a:gdLst>
                <a:gd name="connsiteX0" fmla="*/ 40210 w 1813155"/>
                <a:gd name="connsiteY0" fmla="*/ 582601 h 1149149"/>
                <a:gd name="connsiteX1" fmla="*/ 183824 w 1813155"/>
                <a:gd name="connsiteY1" fmla="*/ 719983 h 1149149"/>
                <a:gd name="connsiteX2" fmla="*/ 243233 w 1813155"/>
                <a:gd name="connsiteY2" fmla="*/ 823417 h 1149149"/>
                <a:gd name="connsiteX3" fmla="*/ 408992 w 1813155"/>
                <a:gd name="connsiteY3" fmla="*/ 1106534 h 1149149"/>
                <a:gd name="connsiteX4" fmla="*/ 694496 w 1813155"/>
                <a:gd name="connsiteY4" fmla="*/ 1068608 h 1149149"/>
                <a:gd name="connsiteX5" fmla="*/ 880942 w 1813155"/>
                <a:gd name="connsiteY5" fmla="*/ 940509 h 1149149"/>
                <a:gd name="connsiteX6" fmla="*/ 1100673 w 1813155"/>
                <a:gd name="connsiteY6" fmla="*/ 883355 h 1149149"/>
                <a:gd name="connsiteX7" fmla="*/ 1545174 w 1813155"/>
                <a:gd name="connsiteY7" fmla="*/ 802067 h 1149149"/>
                <a:gd name="connsiteX8" fmla="*/ 1791956 w 1813155"/>
                <a:gd name="connsiteY8" fmla="*/ 688422 h 1149149"/>
                <a:gd name="connsiteX9" fmla="*/ 1727642 w 1813155"/>
                <a:gd name="connsiteY9" fmla="*/ 415118 h 1149149"/>
                <a:gd name="connsiteX10" fmla="*/ 1686931 w 1813155"/>
                <a:gd name="connsiteY10" fmla="*/ 305584 h 1149149"/>
                <a:gd name="connsiteX11" fmla="*/ 1584691 w 1813155"/>
                <a:gd name="connsiteY11" fmla="*/ 62515 h 1149149"/>
                <a:gd name="connsiteX12" fmla="*/ 1124012 w 1813155"/>
                <a:gd name="connsiteY12" fmla="*/ 120332 h 1149149"/>
                <a:gd name="connsiteX13" fmla="*/ 1040469 w 1813155"/>
                <a:gd name="connsiteY13" fmla="*/ 187298 h 1149149"/>
                <a:gd name="connsiteX14" fmla="*/ 605517 w 1813155"/>
                <a:gd name="connsiteY14" fmla="*/ 363136 h 1149149"/>
                <a:gd name="connsiteX15" fmla="*/ 493330 w 1813155"/>
                <a:gd name="connsiteY15" fmla="*/ 345234 h 1149149"/>
                <a:gd name="connsiteX16" fmla="*/ 103464 w 1813155"/>
                <a:gd name="connsiteY16" fmla="*/ 303860 h 1149149"/>
                <a:gd name="connsiteX17" fmla="*/ 40210 w 1813155"/>
                <a:gd name="connsiteY17" fmla="*/ 582601 h 1149149"/>
                <a:gd name="connsiteX18" fmla="*/ 198279 w 1813155"/>
                <a:gd name="connsiteY18" fmla="*/ 392840 h 1149149"/>
                <a:gd name="connsiteX19" fmla="*/ 422518 w 1813155"/>
                <a:gd name="connsiteY19" fmla="*/ 452646 h 1149149"/>
                <a:gd name="connsiteX20" fmla="*/ 605649 w 1813155"/>
                <a:gd name="connsiteY20" fmla="*/ 495478 h 1149149"/>
                <a:gd name="connsiteX21" fmla="*/ 1099612 w 1813155"/>
                <a:gd name="connsiteY21" fmla="*/ 294843 h 1149149"/>
                <a:gd name="connsiteX22" fmla="*/ 1201455 w 1813155"/>
                <a:gd name="connsiteY22" fmla="*/ 208250 h 1149149"/>
                <a:gd name="connsiteX23" fmla="*/ 1480594 w 1813155"/>
                <a:gd name="connsiteY23" fmla="*/ 130808 h 1149149"/>
                <a:gd name="connsiteX24" fmla="*/ 1565065 w 1813155"/>
                <a:gd name="connsiteY24" fmla="*/ 323752 h 1149149"/>
                <a:gd name="connsiteX25" fmla="*/ 1618240 w 1813155"/>
                <a:gd name="connsiteY25" fmla="*/ 460868 h 1149149"/>
                <a:gd name="connsiteX26" fmla="*/ 1704701 w 1813155"/>
                <a:gd name="connsiteY26" fmla="*/ 573186 h 1149149"/>
                <a:gd name="connsiteX27" fmla="*/ 1679240 w 1813155"/>
                <a:gd name="connsiteY27" fmla="*/ 672775 h 1149149"/>
                <a:gd name="connsiteX28" fmla="*/ 1571828 w 1813155"/>
                <a:gd name="connsiteY28" fmla="*/ 697572 h 1149149"/>
                <a:gd name="connsiteX29" fmla="*/ 1374773 w 1813155"/>
                <a:gd name="connsiteY29" fmla="*/ 701418 h 1149149"/>
                <a:gd name="connsiteX30" fmla="*/ 799919 w 1813155"/>
                <a:gd name="connsiteY30" fmla="*/ 837473 h 1149149"/>
                <a:gd name="connsiteX31" fmla="*/ 611219 w 1813155"/>
                <a:gd name="connsiteY31" fmla="*/ 977109 h 1149149"/>
                <a:gd name="connsiteX32" fmla="*/ 480865 w 1813155"/>
                <a:gd name="connsiteY32" fmla="*/ 1008006 h 1149149"/>
                <a:gd name="connsiteX33" fmla="*/ 383001 w 1813155"/>
                <a:gd name="connsiteY33" fmla="*/ 776871 h 1149149"/>
                <a:gd name="connsiteX34" fmla="*/ 320278 w 1813155"/>
                <a:gd name="connsiteY34" fmla="*/ 655801 h 1149149"/>
                <a:gd name="connsiteX35" fmla="*/ 161016 w 1813155"/>
                <a:gd name="connsiteY35" fmla="*/ 537780 h 1149149"/>
                <a:gd name="connsiteX36" fmla="*/ 198279 w 1813155"/>
                <a:gd name="connsiteY36" fmla="*/ 392840 h 114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13155" h="1149149">
                  <a:moveTo>
                    <a:pt x="40210" y="582601"/>
                  </a:moveTo>
                  <a:cubicBezTo>
                    <a:pt x="78269" y="638164"/>
                    <a:pt x="129323" y="681924"/>
                    <a:pt x="183824" y="719983"/>
                  </a:cubicBezTo>
                  <a:cubicBezTo>
                    <a:pt x="221352" y="746239"/>
                    <a:pt x="239254" y="775015"/>
                    <a:pt x="243233" y="823417"/>
                  </a:cubicBezTo>
                  <a:cubicBezTo>
                    <a:pt x="253709" y="952311"/>
                    <a:pt x="322930" y="1048452"/>
                    <a:pt x="408992" y="1106534"/>
                  </a:cubicBezTo>
                  <a:cubicBezTo>
                    <a:pt x="529532" y="1174429"/>
                    <a:pt x="641321" y="1160770"/>
                    <a:pt x="694496" y="1068608"/>
                  </a:cubicBezTo>
                  <a:cubicBezTo>
                    <a:pt x="739185" y="991033"/>
                    <a:pt x="802306" y="959870"/>
                    <a:pt x="880942" y="940509"/>
                  </a:cubicBezTo>
                  <a:cubicBezTo>
                    <a:pt x="954407" y="922475"/>
                    <a:pt x="1026678" y="898870"/>
                    <a:pt x="1100673" y="883355"/>
                  </a:cubicBezTo>
                  <a:cubicBezTo>
                    <a:pt x="1248265" y="852458"/>
                    <a:pt x="1395990" y="809626"/>
                    <a:pt x="1545174" y="802067"/>
                  </a:cubicBezTo>
                  <a:cubicBezTo>
                    <a:pt x="1651658" y="796763"/>
                    <a:pt x="1737587" y="781778"/>
                    <a:pt x="1791956" y="688422"/>
                  </a:cubicBezTo>
                  <a:cubicBezTo>
                    <a:pt x="1836910" y="611377"/>
                    <a:pt x="1808002" y="495611"/>
                    <a:pt x="1727642" y="415118"/>
                  </a:cubicBezTo>
                  <a:cubicBezTo>
                    <a:pt x="1695551" y="382894"/>
                    <a:pt x="1674333" y="355843"/>
                    <a:pt x="1686931" y="305584"/>
                  </a:cubicBezTo>
                  <a:cubicBezTo>
                    <a:pt x="1713055" y="201487"/>
                    <a:pt x="1666244" y="122321"/>
                    <a:pt x="1584691" y="62515"/>
                  </a:cubicBezTo>
                  <a:cubicBezTo>
                    <a:pt x="1446116" y="-39063"/>
                    <a:pt x="1259404" y="-14796"/>
                    <a:pt x="1124012" y="120332"/>
                  </a:cubicBezTo>
                  <a:cubicBezTo>
                    <a:pt x="1098419" y="145925"/>
                    <a:pt x="1078262" y="181596"/>
                    <a:pt x="1040469" y="187298"/>
                  </a:cubicBezTo>
                  <a:cubicBezTo>
                    <a:pt x="881075" y="211168"/>
                    <a:pt x="741970" y="283571"/>
                    <a:pt x="605517" y="363136"/>
                  </a:cubicBezTo>
                  <a:cubicBezTo>
                    <a:pt x="563612" y="387536"/>
                    <a:pt x="530991" y="381303"/>
                    <a:pt x="493330" y="345234"/>
                  </a:cubicBezTo>
                  <a:cubicBezTo>
                    <a:pt x="376105" y="233181"/>
                    <a:pt x="243365" y="221776"/>
                    <a:pt x="103464" y="303860"/>
                  </a:cubicBezTo>
                  <a:cubicBezTo>
                    <a:pt x="-5804" y="368042"/>
                    <a:pt x="-31265" y="478372"/>
                    <a:pt x="40210" y="582601"/>
                  </a:cubicBezTo>
                  <a:close/>
                  <a:moveTo>
                    <a:pt x="198279" y="392840"/>
                  </a:moveTo>
                  <a:cubicBezTo>
                    <a:pt x="292430" y="355710"/>
                    <a:pt x="356745" y="369369"/>
                    <a:pt x="422518" y="452646"/>
                  </a:cubicBezTo>
                  <a:cubicBezTo>
                    <a:pt x="474765" y="518817"/>
                    <a:pt x="533113" y="533006"/>
                    <a:pt x="605649" y="495478"/>
                  </a:cubicBezTo>
                  <a:cubicBezTo>
                    <a:pt x="764115" y="413394"/>
                    <a:pt x="917675" y="320304"/>
                    <a:pt x="1099612" y="294843"/>
                  </a:cubicBezTo>
                  <a:cubicBezTo>
                    <a:pt x="1148279" y="288080"/>
                    <a:pt x="1170425" y="240607"/>
                    <a:pt x="1201455" y="208250"/>
                  </a:cubicBezTo>
                  <a:cubicBezTo>
                    <a:pt x="1283804" y="122453"/>
                    <a:pt x="1399571" y="90230"/>
                    <a:pt x="1480594" y="130808"/>
                  </a:cubicBezTo>
                  <a:cubicBezTo>
                    <a:pt x="1565993" y="173507"/>
                    <a:pt x="1593973" y="230528"/>
                    <a:pt x="1565065" y="323752"/>
                  </a:cubicBezTo>
                  <a:cubicBezTo>
                    <a:pt x="1545306" y="387536"/>
                    <a:pt x="1563606" y="429042"/>
                    <a:pt x="1618240" y="460868"/>
                  </a:cubicBezTo>
                  <a:cubicBezTo>
                    <a:pt x="1662001" y="486328"/>
                    <a:pt x="1691705" y="523856"/>
                    <a:pt x="1704701" y="573186"/>
                  </a:cubicBezTo>
                  <a:cubicBezTo>
                    <a:pt x="1714513" y="610714"/>
                    <a:pt x="1710535" y="645325"/>
                    <a:pt x="1679240" y="672775"/>
                  </a:cubicBezTo>
                  <a:cubicBezTo>
                    <a:pt x="1647547" y="700490"/>
                    <a:pt x="1607499" y="722105"/>
                    <a:pt x="1571828" y="697572"/>
                  </a:cubicBezTo>
                  <a:cubicBezTo>
                    <a:pt x="1501811" y="649303"/>
                    <a:pt x="1442005" y="685107"/>
                    <a:pt x="1374773" y="701418"/>
                  </a:cubicBezTo>
                  <a:cubicBezTo>
                    <a:pt x="1183420" y="747963"/>
                    <a:pt x="988620" y="779126"/>
                    <a:pt x="799919" y="837473"/>
                  </a:cubicBezTo>
                  <a:cubicBezTo>
                    <a:pt x="718631" y="862536"/>
                    <a:pt x="648614" y="891179"/>
                    <a:pt x="611219" y="977109"/>
                  </a:cubicBezTo>
                  <a:cubicBezTo>
                    <a:pt x="585758" y="1035589"/>
                    <a:pt x="534306" y="1038904"/>
                    <a:pt x="480865" y="1008006"/>
                  </a:cubicBezTo>
                  <a:cubicBezTo>
                    <a:pt x="403555" y="963318"/>
                    <a:pt x="358999" y="863597"/>
                    <a:pt x="383001" y="776871"/>
                  </a:cubicBezTo>
                  <a:cubicBezTo>
                    <a:pt x="400373" y="714016"/>
                    <a:pt x="376503" y="677283"/>
                    <a:pt x="320278" y="655801"/>
                  </a:cubicBezTo>
                  <a:cubicBezTo>
                    <a:pt x="255963" y="631268"/>
                    <a:pt x="205572" y="587641"/>
                    <a:pt x="161016" y="537780"/>
                  </a:cubicBezTo>
                  <a:cubicBezTo>
                    <a:pt x="103464" y="473731"/>
                    <a:pt x="117388" y="424798"/>
                    <a:pt x="198279" y="39284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03316787-890B-4B4A-A568-47EE23FBCD7E}"/>
                </a:ext>
              </a:extLst>
            </p:cNvPr>
            <p:cNvSpPr/>
            <p:nvPr/>
          </p:nvSpPr>
          <p:spPr>
            <a:xfrm>
              <a:off x="6555540" y="987080"/>
              <a:ext cx="580443" cy="1001781"/>
            </a:xfrm>
            <a:custGeom>
              <a:avLst/>
              <a:gdLst>
                <a:gd name="connsiteX0" fmla="*/ 48654 w 580443"/>
                <a:gd name="connsiteY0" fmla="*/ 349197 h 1001781"/>
                <a:gd name="connsiteX1" fmla="*/ 79817 w 580443"/>
                <a:gd name="connsiteY1" fmla="*/ 400649 h 1001781"/>
                <a:gd name="connsiteX2" fmla="*/ 145590 w 580443"/>
                <a:gd name="connsiteY2" fmla="*/ 656051 h 1001781"/>
                <a:gd name="connsiteX3" fmla="*/ 127290 w 580443"/>
                <a:gd name="connsiteY3" fmla="*/ 717316 h 1001781"/>
                <a:gd name="connsiteX4" fmla="*/ 75308 w 580443"/>
                <a:gd name="connsiteY4" fmla="*/ 931477 h 1001781"/>
                <a:gd name="connsiteX5" fmla="*/ 225818 w 580443"/>
                <a:gd name="connsiteY5" fmla="*/ 987305 h 1001781"/>
                <a:gd name="connsiteX6" fmla="*/ 313073 w 580443"/>
                <a:gd name="connsiteY6" fmla="*/ 917421 h 1001781"/>
                <a:gd name="connsiteX7" fmla="*/ 375134 w 580443"/>
                <a:gd name="connsiteY7" fmla="*/ 891960 h 1001781"/>
                <a:gd name="connsiteX8" fmla="*/ 545137 w 580443"/>
                <a:gd name="connsiteY8" fmla="*/ 820484 h 1001781"/>
                <a:gd name="connsiteX9" fmla="*/ 545137 w 580443"/>
                <a:gd name="connsiteY9" fmla="*/ 658571 h 1001781"/>
                <a:gd name="connsiteX10" fmla="*/ 487585 w 580443"/>
                <a:gd name="connsiteY10" fmla="*/ 545191 h 1001781"/>
                <a:gd name="connsiteX11" fmla="*/ 471937 w 580443"/>
                <a:gd name="connsiteY11" fmla="*/ 418551 h 1001781"/>
                <a:gd name="connsiteX12" fmla="*/ 459605 w 580443"/>
                <a:gd name="connsiteY12" fmla="*/ 164873 h 1001781"/>
                <a:gd name="connsiteX13" fmla="*/ 414518 w 580443"/>
                <a:gd name="connsiteY13" fmla="*/ 19004 h 1001781"/>
                <a:gd name="connsiteX14" fmla="*/ 257511 w 580443"/>
                <a:gd name="connsiteY14" fmla="*/ 34652 h 1001781"/>
                <a:gd name="connsiteX15" fmla="*/ 193462 w 580443"/>
                <a:gd name="connsiteY15" fmla="*/ 49239 h 1001781"/>
                <a:gd name="connsiteX16" fmla="*/ 50510 w 580443"/>
                <a:gd name="connsiteY16" fmla="*/ 88226 h 1001781"/>
                <a:gd name="connsiteX17" fmla="*/ 48654 w 580443"/>
                <a:gd name="connsiteY17" fmla="*/ 349197 h 1001781"/>
                <a:gd name="connsiteX18" fmla="*/ 194522 w 580443"/>
                <a:gd name="connsiteY18" fmla="*/ 118460 h 1001781"/>
                <a:gd name="connsiteX19" fmla="*/ 274883 w 580443"/>
                <a:gd name="connsiteY19" fmla="*/ 98967 h 1001781"/>
                <a:gd name="connsiteX20" fmla="*/ 343839 w 580443"/>
                <a:gd name="connsiteY20" fmla="*/ 59052 h 1001781"/>
                <a:gd name="connsiteX21" fmla="*/ 397412 w 580443"/>
                <a:gd name="connsiteY21" fmla="*/ 80667 h 1001781"/>
                <a:gd name="connsiteX22" fmla="*/ 403247 w 580443"/>
                <a:gd name="connsiteY22" fmla="*/ 142330 h 1001781"/>
                <a:gd name="connsiteX23" fmla="*/ 390782 w 580443"/>
                <a:gd name="connsiteY23" fmla="*/ 252394 h 1001781"/>
                <a:gd name="connsiteX24" fmla="*/ 424066 w 580443"/>
                <a:gd name="connsiteY24" fmla="*/ 582852 h 1001781"/>
                <a:gd name="connsiteX25" fmla="*/ 487850 w 580443"/>
                <a:gd name="connsiteY25" fmla="*/ 698353 h 1001781"/>
                <a:gd name="connsiteX26" fmla="*/ 495409 w 580443"/>
                <a:gd name="connsiteY26" fmla="*/ 773276 h 1001781"/>
                <a:gd name="connsiteX27" fmla="*/ 359354 w 580443"/>
                <a:gd name="connsiteY27" fmla="*/ 810672 h 1001781"/>
                <a:gd name="connsiteX28" fmla="*/ 287215 w 580443"/>
                <a:gd name="connsiteY28" fmla="*/ 836663 h 1001781"/>
                <a:gd name="connsiteX29" fmla="*/ 209640 w 580443"/>
                <a:gd name="connsiteY29" fmla="*/ 916625 h 1001781"/>
                <a:gd name="connsiteX30" fmla="*/ 131534 w 580443"/>
                <a:gd name="connsiteY30" fmla="*/ 885064 h 1001781"/>
                <a:gd name="connsiteX31" fmla="*/ 181527 w 580443"/>
                <a:gd name="connsiteY31" fmla="*/ 764524 h 1001781"/>
                <a:gd name="connsiteX32" fmla="*/ 218922 w 580443"/>
                <a:gd name="connsiteY32" fmla="*/ 665731 h 1001781"/>
                <a:gd name="connsiteX33" fmla="*/ 143734 w 580443"/>
                <a:gd name="connsiteY33" fmla="*/ 375586 h 1001781"/>
                <a:gd name="connsiteX34" fmla="*/ 103023 w 580443"/>
                <a:gd name="connsiteY34" fmla="*/ 312465 h 1001781"/>
                <a:gd name="connsiteX35" fmla="*/ 80480 w 580443"/>
                <a:gd name="connsiteY35" fmla="*/ 151214 h 1001781"/>
                <a:gd name="connsiteX36" fmla="*/ 194522 w 580443"/>
                <a:gd name="connsiteY36" fmla="*/ 118460 h 1001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80443" h="1001781">
                  <a:moveTo>
                    <a:pt x="48654" y="349197"/>
                  </a:moveTo>
                  <a:cubicBezTo>
                    <a:pt x="60987" y="365375"/>
                    <a:pt x="79419" y="379299"/>
                    <a:pt x="79817" y="400649"/>
                  </a:cubicBezTo>
                  <a:cubicBezTo>
                    <a:pt x="81275" y="491220"/>
                    <a:pt x="111377" y="574100"/>
                    <a:pt x="145590" y="656051"/>
                  </a:cubicBezTo>
                  <a:cubicBezTo>
                    <a:pt x="156066" y="681246"/>
                    <a:pt x="150231" y="698883"/>
                    <a:pt x="127290" y="717316"/>
                  </a:cubicBezTo>
                  <a:cubicBezTo>
                    <a:pt x="56213" y="774337"/>
                    <a:pt x="40035" y="847536"/>
                    <a:pt x="75308" y="931477"/>
                  </a:cubicBezTo>
                  <a:cubicBezTo>
                    <a:pt x="102891" y="996985"/>
                    <a:pt x="162431" y="1019396"/>
                    <a:pt x="225818" y="987305"/>
                  </a:cubicBezTo>
                  <a:cubicBezTo>
                    <a:pt x="259633" y="970198"/>
                    <a:pt x="287746" y="945003"/>
                    <a:pt x="313073" y="917421"/>
                  </a:cubicBezTo>
                  <a:cubicBezTo>
                    <a:pt x="330445" y="898458"/>
                    <a:pt x="347817" y="890634"/>
                    <a:pt x="375134" y="891960"/>
                  </a:cubicBezTo>
                  <a:cubicBezTo>
                    <a:pt x="447670" y="895673"/>
                    <a:pt x="506415" y="864245"/>
                    <a:pt x="545137" y="820484"/>
                  </a:cubicBezTo>
                  <a:cubicBezTo>
                    <a:pt x="591947" y="758292"/>
                    <a:pt x="592478" y="695038"/>
                    <a:pt x="545137" y="658571"/>
                  </a:cubicBezTo>
                  <a:cubicBezTo>
                    <a:pt x="505222" y="627938"/>
                    <a:pt x="492491" y="590410"/>
                    <a:pt x="487585" y="545191"/>
                  </a:cubicBezTo>
                  <a:cubicBezTo>
                    <a:pt x="482944" y="502889"/>
                    <a:pt x="475120" y="460853"/>
                    <a:pt x="471937" y="418551"/>
                  </a:cubicBezTo>
                  <a:cubicBezTo>
                    <a:pt x="465572" y="333947"/>
                    <a:pt x="452709" y="248548"/>
                    <a:pt x="459605" y="164873"/>
                  </a:cubicBezTo>
                  <a:cubicBezTo>
                    <a:pt x="464511" y="105067"/>
                    <a:pt x="462522" y="56135"/>
                    <a:pt x="414518" y="19004"/>
                  </a:cubicBezTo>
                  <a:cubicBezTo>
                    <a:pt x="374869" y="-11761"/>
                    <a:pt x="308300" y="-4202"/>
                    <a:pt x="257511" y="34652"/>
                  </a:cubicBezTo>
                  <a:cubicBezTo>
                    <a:pt x="237222" y="50167"/>
                    <a:pt x="220513" y="59980"/>
                    <a:pt x="193462" y="49239"/>
                  </a:cubicBezTo>
                  <a:cubicBezTo>
                    <a:pt x="137368" y="26961"/>
                    <a:pt x="89895" y="47250"/>
                    <a:pt x="50510" y="88226"/>
                  </a:cubicBezTo>
                  <a:cubicBezTo>
                    <a:pt x="-16324" y="157977"/>
                    <a:pt x="-16721" y="263798"/>
                    <a:pt x="48654" y="349197"/>
                  </a:cubicBezTo>
                  <a:close/>
                  <a:moveTo>
                    <a:pt x="194522" y="118460"/>
                  </a:moveTo>
                  <a:cubicBezTo>
                    <a:pt x="228603" y="134240"/>
                    <a:pt x="253002" y="127080"/>
                    <a:pt x="274883" y="98967"/>
                  </a:cubicBezTo>
                  <a:cubicBezTo>
                    <a:pt x="292387" y="76424"/>
                    <a:pt x="315328" y="62632"/>
                    <a:pt x="343839" y="59052"/>
                  </a:cubicBezTo>
                  <a:cubicBezTo>
                    <a:pt x="365453" y="56400"/>
                    <a:pt x="384416" y="61174"/>
                    <a:pt x="397412" y="80667"/>
                  </a:cubicBezTo>
                  <a:cubicBezTo>
                    <a:pt x="410540" y="100425"/>
                    <a:pt x="419557" y="124295"/>
                    <a:pt x="403247" y="142330"/>
                  </a:cubicBezTo>
                  <a:cubicBezTo>
                    <a:pt x="371156" y="177736"/>
                    <a:pt x="386671" y="213805"/>
                    <a:pt x="390782" y="252394"/>
                  </a:cubicBezTo>
                  <a:cubicBezTo>
                    <a:pt x="402584" y="362458"/>
                    <a:pt x="405501" y="473318"/>
                    <a:pt x="424066" y="582852"/>
                  </a:cubicBezTo>
                  <a:cubicBezTo>
                    <a:pt x="432022" y="629927"/>
                    <a:pt x="442764" y="671168"/>
                    <a:pt x="487850" y="698353"/>
                  </a:cubicBezTo>
                  <a:cubicBezTo>
                    <a:pt x="518615" y="716785"/>
                    <a:pt x="516626" y="745826"/>
                    <a:pt x="495409" y="773276"/>
                  </a:cubicBezTo>
                  <a:cubicBezTo>
                    <a:pt x="464777" y="813058"/>
                    <a:pt x="405899" y="830563"/>
                    <a:pt x="359354" y="810672"/>
                  </a:cubicBezTo>
                  <a:cubicBezTo>
                    <a:pt x="325539" y="796350"/>
                    <a:pt x="303393" y="806959"/>
                    <a:pt x="287215" y="836663"/>
                  </a:cubicBezTo>
                  <a:cubicBezTo>
                    <a:pt x="268783" y="870743"/>
                    <a:pt x="240802" y="895540"/>
                    <a:pt x="209640" y="916625"/>
                  </a:cubicBezTo>
                  <a:cubicBezTo>
                    <a:pt x="169725" y="943809"/>
                    <a:pt x="143336" y="932538"/>
                    <a:pt x="131534" y="885064"/>
                  </a:cubicBezTo>
                  <a:cubicBezTo>
                    <a:pt x="117875" y="829767"/>
                    <a:pt x="130208" y="795024"/>
                    <a:pt x="181527" y="764524"/>
                  </a:cubicBezTo>
                  <a:cubicBezTo>
                    <a:pt x="222237" y="740390"/>
                    <a:pt x="234570" y="708829"/>
                    <a:pt x="218922" y="665731"/>
                  </a:cubicBezTo>
                  <a:cubicBezTo>
                    <a:pt x="184975" y="571315"/>
                    <a:pt x="144397" y="478887"/>
                    <a:pt x="143734" y="375586"/>
                  </a:cubicBezTo>
                  <a:cubicBezTo>
                    <a:pt x="143601" y="348004"/>
                    <a:pt x="118803" y="332091"/>
                    <a:pt x="103023" y="312465"/>
                  </a:cubicBezTo>
                  <a:cubicBezTo>
                    <a:pt x="61384" y="260217"/>
                    <a:pt x="51969" y="193251"/>
                    <a:pt x="80480" y="151214"/>
                  </a:cubicBezTo>
                  <a:cubicBezTo>
                    <a:pt x="110847" y="106791"/>
                    <a:pt x="144662" y="95386"/>
                    <a:pt x="194522" y="11846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7A85AED-730F-4907-8F12-BDAD636D394F}"/>
                </a:ext>
              </a:extLst>
            </p:cNvPr>
            <p:cNvSpPr/>
            <p:nvPr/>
          </p:nvSpPr>
          <p:spPr>
            <a:xfrm>
              <a:off x="4737085" y="1013243"/>
              <a:ext cx="1165150" cy="919531"/>
            </a:xfrm>
            <a:custGeom>
              <a:avLst/>
              <a:gdLst>
                <a:gd name="connsiteX0" fmla="*/ 1107665 w 1165150"/>
                <a:gd name="connsiteY0" fmla="*/ 245061 h 919531"/>
                <a:gd name="connsiteX1" fmla="*/ 988186 w 1165150"/>
                <a:gd name="connsiteY1" fmla="*/ 192151 h 919531"/>
                <a:gd name="connsiteX2" fmla="*/ 928380 w 1165150"/>
                <a:gd name="connsiteY2" fmla="*/ 141495 h 919531"/>
                <a:gd name="connsiteX3" fmla="*/ 762753 w 1165150"/>
                <a:gd name="connsiteY3" fmla="*/ 3583 h 919531"/>
                <a:gd name="connsiteX4" fmla="*/ 594872 w 1165150"/>
                <a:gd name="connsiteY4" fmla="*/ 90706 h 919531"/>
                <a:gd name="connsiteX5" fmla="*/ 508279 w 1165150"/>
                <a:gd name="connsiteY5" fmla="*/ 211379 h 919531"/>
                <a:gd name="connsiteX6" fmla="*/ 385219 w 1165150"/>
                <a:gd name="connsiteY6" fmla="*/ 295717 h 919531"/>
                <a:gd name="connsiteX7" fmla="*/ 128756 w 1165150"/>
                <a:gd name="connsiteY7" fmla="*/ 445033 h 919531"/>
                <a:gd name="connsiteX8" fmla="*/ 1586 w 1165150"/>
                <a:gd name="connsiteY8" fmla="*/ 570347 h 919531"/>
                <a:gd name="connsiteX9" fmla="*/ 102235 w 1165150"/>
                <a:gd name="connsiteY9" fmla="*/ 724835 h 919531"/>
                <a:gd name="connsiteX10" fmla="*/ 151830 w 1165150"/>
                <a:gd name="connsiteY10" fmla="*/ 783448 h 919531"/>
                <a:gd name="connsiteX11" fmla="*/ 269188 w 1165150"/>
                <a:gd name="connsiteY11" fmla="*/ 910751 h 919531"/>
                <a:gd name="connsiteX12" fmla="*/ 540901 w 1165150"/>
                <a:gd name="connsiteY12" fmla="*/ 772309 h 919531"/>
                <a:gd name="connsiteX13" fmla="*/ 577500 w 1165150"/>
                <a:gd name="connsiteY13" fmla="*/ 712370 h 919531"/>
                <a:gd name="connsiteX14" fmla="*/ 807044 w 1165150"/>
                <a:gd name="connsiteY14" fmla="*/ 506696 h 919531"/>
                <a:gd name="connsiteX15" fmla="*/ 880376 w 1165150"/>
                <a:gd name="connsiteY15" fmla="*/ 492639 h 919531"/>
                <a:gd name="connsiteX16" fmla="*/ 1130474 w 1165150"/>
                <a:gd name="connsiteY16" fmla="*/ 431242 h 919531"/>
                <a:gd name="connsiteX17" fmla="*/ 1107665 w 1165150"/>
                <a:gd name="connsiteY17" fmla="*/ 245061 h 919531"/>
                <a:gd name="connsiteX18" fmla="*/ 1052368 w 1165150"/>
                <a:gd name="connsiteY18" fmla="*/ 397560 h 919531"/>
                <a:gd name="connsiteX19" fmla="*/ 900532 w 1165150"/>
                <a:gd name="connsiteY19" fmla="*/ 410555 h 919531"/>
                <a:gd name="connsiteX20" fmla="*/ 777871 w 1165150"/>
                <a:gd name="connsiteY20" fmla="*/ 424877 h 919531"/>
                <a:gd name="connsiteX21" fmla="*/ 517429 w 1165150"/>
                <a:gd name="connsiteY21" fmla="*/ 659062 h 919531"/>
                <a:gd name="connsiteX22" fmla="*/ 473801 w 1165150"/>
                <a:gd name="connsiteY22" fmla="*/ 735311 h 919531"/>
                <a:gd name="connsiteX23" fmla="*/ 318650 w 1165150"/>
                <a:gd name="connsiteY23" fmla="*/ 845375 h 919531"/>
                <a:gd name="connsiteX24" fmla="*/ 223438 w 1165150"/>
                <a:gd name="connsiteY24" fmla="*/ 744991 h 919531"/>
                <a:gd name="connsiteX25" fmla="*/ 160052 w 1165150"/>
                <a:gd name="connsiteY25" fmla="*/ 672190 h 919531"/>
                <a:gd name="connsiteX26" fmla="*/ 81548 w 1165150"/>
                <a:gd name="connsiteY26" fmla="*/ 622064 h 919531"/>
                <a:gd name="connsiteX27" fmla="*/ 75050 w 1165150"/>
                <a:gd name="connsiteY27" fmla="*/ 554832 h 919531"/>
                <a:gd name="connsiteX28" fmla="*/ 135917 w 1165150"/>
                <a:gd name="connsiteY28" fmla="*/ 515581 h 919531"/>
                <a:gd name="connsiteX29" fmla="*/ 256855 w 1165150"/>
                <a:gd name="connsiteY29" fmla="*/ 469300 h 919531"/>
                <a:gd name="connsiteX30" fmla="*/ 581744 w 1165150"/>
                <a:gd name="connsiteY30" fmla="*/ 256996 h 919531"/>
                <a:gd name="connsiteX31" fmla="*/ 667143 w 1165150"/>
                <a:gd name="connsiteY31" fmla="*/ 128632 h 919531"/>
                <a:gd name="connsiteX32" fmla="*/ 740740 w 1165150"/>
                <a:gd name="connsiteY32" fmla="*/ 80495 h 919531"/>
                <a:gd name="connsiteX33" fmla="*/ 852794 w 1165150"/>
                <a:gd name="connsiteY33" fmla="*/ 201433 h 919531"/>
                <a:gd name="connsiteX34" fmla="*/ 918567 w 1165150"/>
                <a:gd name="connsiteY34" fmla="*/ 262168 h 919531"/>
                <a:gd name="connsiteX35" fmla="*/ 1043218 w 1165150"/>
                <a:gd name="connsiteY35" fmla="*/ 299563 h 919531"/>
                <a:gd name="connsiteX36" fmla="*/ 1052368 w 1165150"/>
                <a:gd name="connsiteY36" fmla="*/ 397560 h 919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65150" h="919531">
                  <a:moveTo>
                    <a:pt x="1107665" y="245061"/>
                  </a:moveTo>
                  <a:cubicBezTo>
                    <a:pt x="1071729" y="219203"/>
                    <a:pt x="1030488" y="203555"/>
                    <a:pt x="988186" y="192151"/>
                  </a:cubicBezTo>
                  <a:cubicBezTo>
                    <a:pt x="959145" y="184327"/>
                    <a:pt x="941641" y="170536"/>
                    <a:pt x="928380" y="141495"/>
                  </a:cubicBezTo>
                  <a:cubicBezTo>
                    <a:pt x="893106" y="64184"/>
                    <a:pt x="828924" y="20159"/>
                    <a:pt x="762753" y="3583"/>
                  </a:cubicBezTo>
                  <a:cubicBezTo>
                    <a:pt x="673111" y="-11535"/>
                    <a:pt x="607072" y="21883"/>
                    <a:pt x="594872" y="90706"/>
                  </a:cubicBezTo>
                  <a:cubicBezTo>
                    <a:pt x="584529" y="148523"/>
                    <a:pt x="552570" y="181940"/>
                    <a:pt x="508279" y="211379"/>
                  </a:cubicBezTo>
                  <a:cubicBezTo>
                    <a:pt x="466906" y="238961"/>
                    <a:pt x="427521" y="269594"/>
                    <a:pt x="385219" y="295717"/>
                  </a:cubicBezTo>
                  <a:cubicBezTo>
                    <a:pt x="300881" y="347699"/>
                    <a:pt x="219195" y="407107"/>
                    <a:pt x="128756" y="445033"/>
                  </a:cubicBezTo>
                  <a:cubicBezTo>
                    <a:pt x="64177" y="472085"/>
                    <a:pt x="14449" y="500463"/>
                    <a:pt x="1586" y="570347"/>
                  </a:cubicBezTo>
                  <a:cubicBezTo>
                    <a:pt x="-9023" y="628032"/>
                    <a:pt x="34605" y="693009"/>
                    <a:pt x="102235" y="724835"/>
                  </a:cubicBezTo>
                  <a:cubicBezTo>
                    <a:pt x="129287" y="737565"/>
                    <a:pt x="148382" y="749500"/>
                    <a:pt x="151830" y="783448"/>
                  </a:cubicBezTo>
                  <a:cubicBezTo>
                    <a:pt x="158858" y="853597"/>
                    <a:pt x="205404" y="892053"/>
                    <a:pt x="269188" y="910751"/>
                  </a:cubicBezTo>
                  <a:cubicBezTo>
                    <a:pt x="377396" y="942577"/>
                    <a:pt x="487460" y="885953"/>
                    <a:pt x="540901" y="772309"/>
                  </a:cubicBezTo>
                  <a:cubicBezTo>
                    <a:pt x="550979" y="750826"/>
                    <a:pt x="555488" y="724172"/>
                    <a:pt x="577500" y="712370"/>
                  </a:cubicBezTo>
                  <a:cubicBezTo>
                    <a:pt x="670724" y="662112"/>
                    <a:pt x="740475" y="586260"/>
                    <a:pt x="807044" y="506696"/>
                  </a:cubicBezTo>
                  <a:cubicBezTo>
                    <a:pt x="827466" y="482296"/>
                    <a:pt x="849081" y="478848"/>
                    <a:pt x="880376" y="492639"/>
                  </a:cubicBezTo>
                  <a:cubicBezTo>
                    <a:pt x="977843" y="535737"/>
                    <a:pt x="1062314" y="513194"/>
                    <a:pt x="1130474" y="431242"/>
                  </a:cubicBezTo>
                  <a:cubicBezTo>
                    <a:pt x="1183915" y="367325"/>
                    <a:pt x="1175030" y="293463"/>
                    <a:pt x="1107665" y="245061"/>
                  </a:cubicBezTo>
                  <a:close/>
                  <a:moveTo>
                    <a:pt x="1052368" y="397560"/>
                  </a:moveTo>
                  <a:cubicBezTo>
                    <a:pt x="1002508" y="441453"/>
                    <a:pt x="959675" y="447420"/>
                    <a:pt x="900532" y="410555"/>
                  </a:cubicBezTo>
                  <a:cubicBezTo>
                    <a:pt x="853589" y="381382"/>
                    <a:pt x="814205" y="385625"/>
                    <a:pt x="777871" y="424877"/>
                  </a:cubicBezTo>
                  <a:cubicBezTo>
                    <a:pt x="698306" y="510939"/>
                    <a:pt x="624178" y="602704"/>
                    <a:pt x="517429" y="659062"/>
                  </a:cubicBezTo>
                  <a:cubicBezTo>
                    <a:pt x="488919" y="674179"/>
                    <a:pt x="485736" y="708259"/>
                    <a:pt x="473801" y="735311"/>
                  </a:cubicBezTo>
                  <a:cubicBezTo>
                    <a:pt x="441976" y="806654"/>
                    <a:pt x="377661" y="852404"/>
                    <a:pt x="318650" y="845375"/>
                  </a:cubicBezTo>
                  <a:cubicBezTo>
                    <a:pt x="256325" y="837949"/>
                    <a:pt x="226356" y="809041"/>
                    <a:pt x="223438" y="744991"/>
                  </a:cubicBezTo>
                  <a:cubicBezTo>
                    <a:pt x="221449" y="701098"/>
                    <a:pt x="200895" y="679616"/>
                    <a:pt x="160052" y="672190"/>
                  </a:cubicBezTo>
                  <a:cubicBezTo>
                    <a:pt x="127298" y="666223"/>
                    <a:pt x="100644" y="649647"/>
                    <a:pt x="81548" y="622064"/>
                  </a:cubicBezTo>
                  <a:cubicBezTo>
                    <a:pt x="67094" y="601112"/>
                    <a:pt x="61790" y="578834"/>
                    <a:pt x="75050" y="554832"/>
                  </a:cubicBezTo>
                  <a:cubicBezTo>
                    <a:pt x="88444" y="530698"/>
                    <a:pt x="108335" y="508287"/>
                    <a:pt x="135917" y="515581"/>
                  </a:cubicBezTo>
                  <a:cubicBezTo>
                    <a:pt x="189889" y="529769"/>
                    <a:pt x="218930" y="494363"/>
                    <a:pt x="256855" y="469300"/>
                  </a:cubicBezTo>
                  <a:cubicBezTo>
                    <a:pt x="364665" y="397825"/>
                    <a:pt x="478045" y="335102"/>
                    <a:pt x="581744" y="256996"/>
                  </a:cubicBezTo>
                  <a:cubicBezTo>
                    <a:pt x="626300" y="223313"/>
                    <a:pt x="663298" y="190029"/>
                    <a:pt x="667143" y="128632"/>
                  </a:cubicBezTo>
                  <a:cubicBezTo>
                    <a:pt x="669795" y="86860"/>
                    <a:pt x="700958" y="73334"/>
                    <a:pt x="740740" y="80495"/>
                  </a:cubicBezTo>
                  <a:cubicBezTo>
                    <a:pt x="798557" y="90838"/>
                    <a:pt x="848285" y="142555"/>
                    <a:pt x="852794" y="201433"/>
                  </a:cubicBezTo>
                  <a:cubicBezTo>
                    <a:pt x="856109" y="244133"/>
                    <a:pt x="879050" y="261504"/>
                    <a:pt x="918567" y="262168"/>
                  </a:cubicBezTo>
                  <a:cubicBezTo>
                    <a:pt x="963786" y="262963"/>
                    <a:pt x="1004629" y="278743"/>
                    <a:pt x="1043218" y="299563"/>
                  </a:cubicBezTo>
                  <a:cubicBezTo>
                    <a:pt x="1092813" y="326350"/>
                    <a:pt x="1095200" y="359767"/>
                    <a:pt x="1052368" y="39756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B96DD4B8-37F0-4B72-8ACB-F215286A76E0}"/>
                </a:ext>
              </a:extLst>
            </p:cNvPr>
            <p:cNvSpPr/>
            <p:nvPr/>
          </p:nvSpPr>
          <p:spPr>
            <a:xfrm>
              <a:off x="7223241" y="367038"/>
              <a:ext cx="1209828" cy="998764"/>
            </a:xfrm>
            <a:custGeom>
              <a:avLst/>
              <a:gdLst>
                <a:gd name="connsiteX0" fmla="*/ 40941 w 1209828"/>
                <a:gd name="connsiteY0" fmla="*/ 273448 h 998764"/>
                <a:gd name="connsiteX1" fmla="*/ 28741 w 1209828"/>
                <a:gd name="connsiteY1" fmla="*/ 297052 h 998764"/>
                <a:gd name="connsiteX2" fmla="*/ 180974 w 1209828"/>
                <a:gd name="connsiteY2" fmla="*/ 544896 h 998764"/>
                <a:gd name="connsiteX3" fmla="*/ 309869 w 1209828"/>
                <a:gd name="connsiteY3" fmla="*/ 591308 h 998764"/>
                <a:gd name="connsiteX4" fmla="*/ 509443 w 1209828"/>
                <a:gd name="connsiteY4" fmla="*/ 722457 h 998764"/>
                <a:gd name="connsiteX5" fmla="*/ 758613 w 1209828"/>
                <a:gd name="connsiteY5" fmla="*/ 925745 h 998764"/>
                <a:gd name="connsiteX6" fmla="*/ 891221 w 1209828"/>
                <a:gd name="connsiteY6" fmla="*/ 994435 h 998764"/>
                <a:gd name="connsiteX7" fmla="*/ 1093580 w 1209828"/>
                <a:gd name="connsiteY7" fmla="*/ 794861 h 998764"/>
                <a:gd name="connsiteX8" fmla="*/ 1139197 w 1209828"/>
                <a:gd name="connsiteY8" fmla="*/ 674321 h 998764"/>
                <a:gd name="connsiteX9" fmla="*/ 1196881 w 1209828"/>
                <a:gd name="connsiteY9" fmla="*/ 487079 h 998764"/>
                <a:gd name="connsiteX10" fmla="*/ 1016800 w 1209828"/>
                <a:gd name="connsiteY10" fmla="*/ 425416 h 998764"/>
                <a:gd name="connsiteX11" fmla="*/ 891088 w 1209828"/>
                <a:gd name="connsiteY11" fmla="*/ 406984 h 998764"/>
                <a:gd name="connsiteX12" fmla="*/ 517532 w 1209828"/>
                <a:gd name="connsiteY12" fmla="*/ 191629 h 998764"/>
                <a:gd name="connsiteX13" fmla="*/ 466744 w 1209828"/>
                <a:gd name="connsiteY13" fmla="*/ 120684 h 998764"/>
                <a:gd name="connsiteX14" fmla="*/ 362647 w 1209828"/>
                <a:gd name="connsiteY14" fmla="*/ 9161 h 998764"/>
                <a:gd name="connsiteX15" fmla="*/ 193970 w 1209828"/>
                <a:gd name="connsiteY15" fmla="*/ 51330 h 998764"/>
                <a:gd name="connsiteX16" fmla="*/ 40941 w 1209828"/>
                <a:gd name="connsiteY16" fmla="*/ 273448 h 998764"/>
                <a:gd name="connsiteX17" fmla="*/ 323660 w 1209828"/>
                <a:gd name="connsiteY17" fmla="*/ 86869 h 998764"/>
                <a:gd name="connsiteX18" fmla="*/ 376968 w 1209828"/>
                <a:gd name="connsiteY18" fmla="*/ 159936 h 998764"/>
                <a:gd name="connsiteX19" fmla="*/ 419536 w 1209828"/>
                <a:gd name="connsiteY19" fmla="*/ 229555 h 998764"/>
                <a:gd name="connsiteX20" fmla="*/ 904216 w 1209828"/>
                <a:gd name="connsiteY20" fmla="*/ 502461 h 998764"/>
                <a:gd name="connsiteX21" fmla="*/ 1013485 w 1209828"/>
                <a:gd name="connsiteY21" fmla="*/ 500472 h 998764"/>
                <a:gd name="connsiteX22" fmla="*/ 1132566 w 1209828"/>
                <a:gd name="connsiteY22" fmla="*/ 530707 h 998764"/>
                <a:gd name="connsiteX23" fmla="*/ 1059102 w 1209828"/>
                <a:gd name="connsiteY23" fmla="*/ 634936 h 998764"/>
                <a:gd name="connsiteX24" fmla="*/ 991737 w 1209828"/>
                <a:gd name="connsiteY24" fmla="*/ 741155 h 998764"/>
                <a:gd name="connsiteX25" fmla="*/ 998633 w 1209828"/>
                <a:gd name="connsiteY25" fmla="*/ 773511 h 998764"/>
                <a:gd name="connsiteX26" fmla="*/ 974100 w 1209828"/>
                <a:gd name="connsiteY26" fmla="*/ 897764 h 998764"/>
                <a:gd name="connsiteX27" fmla="*/ 825580 w 1209828"/>
                <a:gd name="connsiteY27" fmla="*/ 862491 h 998764"/>
                <a:gd name="connsiteX28" fmla="*/ 588875 w 1209828"/>
                <a:gd name="connsiteY28" fmla="*/ 667292 h 998764"/>
                <a:gd name="connsiteX29" fmla="*/ 372990 w 1209828"/>
                <a:gd name="connsiteY29" fmla="*/ 525402 h 998764"/>
                <a:gd name="connsiteX30" fmla="*/ 163205 w 1209828"/>
                <a:gd name="connsiteY30" fmla="*/ 458170 h 998764"/>
                <a:gd name="connsiteX31" fmla="*/ 95575 w 1209828"/>
                <a:gd name="connsiteY31" fmla="*/ 357123 h 998764"/>
                <a:gd name="connsiteX32" fmla="*/ 110958 w 1209828"/>
                <a:gd name="connsiteY32" fmla="*/ 326889 h 998764"/>
                <a:gd name="connsiteX33" fmla="*/ 193572 w 1209828"/>
                <a:gd name="connsiteY33" fmla="*/ 219344 h 998764"/>
                <a:gd name="connsiteX34" fmla="*/ 238659 w 1209828"/>
                <a:gd name="connsiteY34" fmla="*/ 149593 h 998764"/>
                <a:gd name="connsiteX35" fmla="*/ 323660 w 1209828"/>
                <a:gd name="connsiteY35" fmla="*/ 86869 h 99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09828" h="998764">
                  <a:moveTo>
                    <a:pt x="40941" y="273448"/>
                  </a:moveTo>
                  <a:cubicBezTo>
                    <a:pt x="36830" y="281272"/>
                    <a:pt x="32719" y="289096"/>
                    <a:pt x="28741" y="297052"/>
                  </a:cubicBezTo>
                  <a:cubicBezTo>
                    <a:pt x="-42071" y="439605"/>
                    <a:pt x="21448" y="544365"/>
                    <a:pt x="180974" y="544896"/>
                  </a:cubicBezTo>
                  <a:cubicBezTo>
                    <a:pt x="230968" y="545028"/>
                    <a:pt x="270617" y="566378"/>
                    <a:pt x="309869" y="591308"/>
                  </a:cubicBezTo>
                  <a:cubicBezTo>
                    <a:pt x="377101" y="634008"/>
                    <a:pt x="445527" y="675116"/>
                    <a:pt x="509443" y="722457"/>
                  </a:cubicBezTo>
                  <a:cubicBezTo>
                    <a:pt x="595373" y="785976"/>
                    <a:pt x="698409" y="826952"/>
                    <a:pt x="758613" y="925745"/>
                  </a:cubicBezTo>
                  <a:cubicBezTo>
                    <a:pt x="784604" y="968444"/>
                    <a:pt x="840167" y="984622"/>
                    <a:pt x="891221" y="994435"/>
                  </a:cubicBezTo>
                  <a:cubicBezTo>
                    <a:pt x="1025685" y="1020161"/>
                    <a:pt x="1122355" y="928397"/>
                    <a:pt x="1093580" y="794861"/>
                  </a:cubicBezTo>
                  <a:cubicBezTo>
                    <a:pt x="1081380" y="738237"/>
                    <a:pt x="1092121" y="707207"/>
                    <a:pt x="1139197" y="674321"/>
                  </a:cubicBezTo>
                  <a:cubicBezTo>
                    <a:pt x="1205235" y="628306"/>
                    <a:pt x="1226187" y="544233"/>
                    <a:pt x="1196881" y="487079"/>
                  </a:cubicBezTo>
                  <a:cubicBezTo>
                    <a:pt x="1168503" y="431781"/>
                    <a:pt x="1095038" y="403138"/>
                    <a:pt x="1016800" y="425416"/>
                  </a:cubicBezTo>
                  <a:cubicBezTo>
                    <a:pt x="969459" y="438810"/>
                    <a:pt x="931401" y="430588"/>
                    <a:pt x="891088" y="406984"/>
                  </a:cubicBezTo>
                  <a:cubicBezTo>
                    <a:pt x="767100" y="334182"/>
                    <a:pt x="642316" y="262839"/>
                    <a:pt x="517532" y="191629"/>
                  </a:cubicBezTo>
                  <a:cubicBezTo>
                    <a:pt x="489154" y="175451"/>
                    <a:pt x="467407" y="157416"/>
                    <a:pt x="466744" y="120684"/>
                  </a:cubicBezTo>
                  <a:cubicBezTo>
                    <a:pt x="465550" y="53319"/>
                    <a:pt x="419933" y="23218"/>
                    <a:pt x="362647" y="9161"/>
                  </a:cubicBezTo>
                  <a:cubicBezTo>
                    <a:pt x="299658" y="-6354"/>
                    <a:pt x="226061" y="-7945"/>
                    <a:pt x="193970" y="51330"/>
                  </a:cubicBezTo>
                  <a:cubicBezTo>
                    <a:pt x="150210" y="131691"/>
                    <a:pt x="78469" y="190568"/>
                    <a:pt x="40941" y="273448"/>
                  </a:cubicBezTo>
                  <a:close/>
                  <a:moveTo>
                    <a:pt x="323660" y="86869"/>
                  </a:moveTo>
                  <a:cubicBezTo>
                    <a:pt x="369542" y="90847"/>
                    <a:pt x="381610" y="117501"/>
                    <a:pt x="376968" y="159936"/>
                  </a:cubicBezTo>
                  <a:cubicBezTo>
                    <a:pt x="373521" y="191894"/>
                    <a:pt x="393279" y="214968"/>
                    <a:pt x="419536" y="229555"/>
                  </a:cubicBezTo>
                  <a:cubicBezTo>
                    <a:pt x="581847" y="319198"/>
                    <a:pt x="736600" y="422101"/>
                    <a:pt x="904216" y="502461"/>
                  </a:cubicBezTo>
                  <a:cubicBezTo>
                    <a:pt x="941479" y="520363"/>
                    <a:pt x="977018" y="512407"/>
                    <a:pt x="1013485" y="500472"/>
                  </a:cubicBezTo>
                  <a:cubicBezTo>
                    <a:pt x="1059632" y="485487"/>
                    <a:pt x="1113736" y="473685"/>
                    <a:pt x="1132566" y="530707"/>
                  </a:cubicBezTo>
                  <a:cubicBezTo>
                    <a:pt x="1150336" y="584678"/>
                    <a:pt x="1115062" y="620747"/>
                    <a:pt x="1059102" y="634936"/>
                  </a:cubicBezTo>
                  <a:cubicBezTo>
                    <a:pt x="1004865" y="648727"/>
                    <a:pt x="986831" y="688642"/>
                    <a:pt x="991737" y="741155"/>
                  </a:cubicBezTo>
                  <a:cubicBezTo>
                    <a:pt x="992798" y="752029"/>
                    <a:pt x="995715" y="762903"/>
                    <a:pt x="998633" y="773511"/>
                  </a:cubicBezTo>
                  <a:cubicBezTo>
                    <a:pt x="1010965" y="819261"/>
                    <a:pt x="1026215" y="870580"/>
                    <a:pt x="974100" y="897764"/>
                  </a:cubicBezTo>
                  <a:cubicBezTo>
                    <a:pt x="919068" y="926408"/>
                    <a:pt x="852101" y="910627"/>
                    <a:pt x="825580" y="862491"/>
                  </a:cubicBezTo>
                  <a:cubicBezTo>
                    <a:pt x="770680" y="763168"/>
                    <a:pt x="670960" y="727496"/>
                    <a:pt x="588875" y="667292"/>
                  </a:cubicBezTo>
                  <a:cubicBezTo>
                    <a:pt x="519522" y="616371"/>
                    <a:pt x="446587" y="570091"/>
                    <a:pt x="372990" y="525402"/>
                  </a:cubicBezTo>
                  <a:cubicBezTo>
                    <a:pt x="309206" y="486681"/>
                    <a:pt x="245820" y="449020"/>
                    <a:pt x="163205" y="458170"/>
                  </a:cubicBezTo>
                  <a:cubicBezTo>
                    <a:pt x="100349" y="465066"/>
                    <a:pt x="72369" y="417195"/>
                    <a:pt x="95575" y="357123"/>
                  </a:cubicBezTo>
                  <a:cubicBezTo>
                    <a:pt x="101940" y="340680"/>
                    <a:pt x="111488" y="325695"/>
                    <a:pt x="110958" y="326889"/>
                  </a:cubicBezTo>
                  <a:cubicBezTo>
                    <a:pt x="136684" y="273581"/>
                    <a:pt x="156442" y="240296"/>
                    <a:pt x="193572" y="219344"/>
                  </a:cubicBezTo>
                  <a:cubicBezTo>
                    <a:pt x="219431" y="204757"/>
                    <a:pt x="234017" y="180490"/>
                    <a:pt x="238659" y="149593"/>
                  </a:cubicBezTo>
                  <a:cubicBezTo>
                    <a:pt x="245687" y="101589"/>
                    <a:pt x="276717" y="82758"/>
                    <a:pt x="323660" y="86869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pic>
        <p:nvPicPr>
          <p:cNvPr id="80" name="Graphic 79">
            <a:extLst>
              <a:ext uri="{FF2B5EF4-FFF2-40B4-BE49-F238E27FC236}">
                <a16:creationId xmlns:a16="http://schemas.microsoft.com/office/drawing/2014/main" id="{D396A129-7D32-4582-A899-21FC9CF510A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-1483920" y="5636639"/>
            <a:ext cx="3699751" cy="2479761"/>
          </a:xfrm>
          <a:prstGeom prst="rect">
            <a:avLst/>
          </a:prstGeom>
        </p:spPr>
      </p:pic>
      <p:graphicFrame>
        <p:nvGraphicFramePr>
          <p:cNvPr id="3" name="جدول 2">
            <a:extLst>
              <a:ext uri="{FF2B5EF4-FFF2-40B4-BE49-F238E27FC236}">
                <a16:creationId xmlns:a16="http://schemas.microsoft.com/office/drawing/2014/main" id="{D62BBDB5-8D4C-CA21-E389-D8917F6BF6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6431372"/>
              </p:ext>
            </p:extLst>
          </p:nvPr>
        </p:nvGraphicFramePr>
        <p:xfrm>
          <a:off x="680210" y="1305374"/>
          <a:ext cx="10831580" cy="4788000"/>
        </p:xfrm>
        <a:graphic>
          <a:graphicData uri="http://schemas.openxmlformats.org/drawingml/2006/table">
            <a:tbl>
              <a:tblPr rtl="1">
                <a:tableStyleId>{5C22544A-7EE6-4342-B048-85BDC9FD1C3A}</a:tableStyleId>
              </a:tblPr>
              <a:tblGrid>
                <a:gridCol w="2166316">
                  <a:extLst>
                    <a:ext uri="{9D8B030D-6E8A-4147-A177-3AD203B41FA5}">
                      <a16:colId xmlns:a16="http://schemas.microsoft.com/office/drawing/2014/main" val="1983651539"/>
                    </a:ext>
                  </a:extLst>
                </a:gridCol>
                <a:gridCol w="2166316">
                  <a:extLst>
                    <a:ext uri="{9D8B030D-6E8A-4147-A177-3AD203B41FA5}">
                      <a16:colId xmlns:a16="http://schemas.microsoft.com/office/drawing/2014/main" val="1614548842"/>
                    </a:ext>
                  </a:extLst>
                </a:gridCol>
                <a:gridCol w="2166316">
                  <a:extLst>
                    <a:ext uri="{9D8B030D-6E8A-4147-A177-3AD203B41FA5}">
                      <a16:colId xmlns:a16="http://schemas.microsoft.com/office/drawing/2014/main" val="3761712975"/>
                    </a:ext>
                  </a:extLst>
                </a:gridCol>
                <a:gridCol w="2166316">
                  <a:extLst>
                    <a:ext uri="{9D8B030D-6E8A-4147-A177-3AD203B41FA5}">
                      <a16:colId xmlns:a16="http://schemas.microsoft.com/office/drawing/2014/main" val="3073656350"/>
                    </a:ext>
                  </a:extLst>
                </a:gridCol>
                <a:gridCol w="2166316">
                  <a:extLst>
                    <a:ext uri="{9D8B030D-6E8A-4147-A177-3AD203B41FA5}">
                      <a16:colId xmlns:a16="http://schemas.microsoft.com/office/drawing/2014/main" val="1854748777"/>
                    </a:ext>
                  </a:extLst>
                </a:gridCol>
              </a:tblGrid>
              <a:tr h="684000"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4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الخدمة</a:t>
                      </a:r>
                      <a:r>
                        <a:rPr lang="en-US" sz="14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 / </a:t>
                      </a:r>
                      <a:r>
                        <a:rPr lang="en-US" sz="14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الميزة</a:t>
                      </a:r>
                      <a:endParaRPr lang="en-US" sz="1400" b="0" i="0" u="none" strike="noStrike" dirty="0">
                        <a:solidFill>
                          <a:schemeClr val="bg1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4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Anna</a:t>
                      </a:r>
                      <a:endParaRPr lang="en-US" sz="1400" b="0" i="0" u="none" strike="noStrike" dirty="0">
                        <a:solidFill>
                          <a:schemeClr val="bg1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4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Doctor Vet</a:t>
                      </a:r>
                      <a:endParaRPr lang="en-US" sz="1400" b="0" i="0" u="none" strike="noStrike" dirty="0">
                        <a:solidFill>
                          <a:schemeClr val="bg1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4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Petfinder</a:t>
                      </a:r>
                      <a:endParaRPr lang="en-US" sz="1400" b="0" i="0" u="none" strike="noStrike" dirty="0">
                        <a:solidFill>
                          <a:schemeClr val="bg1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4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نظام </a:t>
                      </a:r>
                      <a:r>
                        <a:rPr lang="en-US" sz="14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رفق</a:t>
                      </a:r>
                      <a:endParaRPr lang="en-US" sz="1400" b="1" i="0" u="none" strike="noStrike" dirty="0">
                        <a:solidFill>
                          <a:schemeClr val="bg1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7198982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السجلات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الطبية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والتشخيص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 بالذكاء الاصطناعي</a:t>
                      </a:r>
                      <a:endParaRPr lang="en-US" sz="1300" b="1" i="0" u="none" strike="noStrike" dirty="0">
                        <a:solidFill>
                          <a:schemeClr val="bg1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✅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✅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❌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✅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0307760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نظام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تبني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إلكتروني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 متكامل</a:t>
                      </a:r>
                      <a:endParaRPr lang="en-US" sz="1300" b="1" i="0" u="none" strike="noStrike" dirty="0">
                        <a:solidFill>
                          <a:schemeClr val="bg1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✅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✅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7365843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رموزQR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 </a:t>
                      </a:r>
                      <a:r>
                        <a:rPr lang="ar-SA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ذكية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ومعرفية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للحيوانات</a:t>
                      </a:r>
                      <a:endParaRPr lang="en-US" sz="1300" b="1" i="0" u="none" strike="noStrike" dirty="0">
                        <a:solidFill>
                          <a:schemeClr val="bg1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✅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8406177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متجر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إلكتروني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للمستلزمات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ونظام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 نقاط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ولاء</a:t>
                      </a:r>
                      <a:endParaRPr lang="en-US" sz="1300" b="1" i="0" u="none" strike="noStrike" dirty="0">
                        <a:solidFill>
                          <a:schemeClr val="bg1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❌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✅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6555717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إدارة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متكاملة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للملاجئ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والجمعيات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 </a:t>
                      </a:r>
                      <a:r>
                        <a:rPr lang="ar-SA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(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لوحة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تحكم</a:t>
                      </a:r>
                      <a:r>
                        <a:rPr lang="ar-SA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)</a:t>
                      </a:r>
                      <a:endParaRPr lang="en-US" sz="1300" b="1" i="0" u="none" strike="noStrike" dirty="0">
                        <a:solidFill>
                          <a:schemeClr val="bg1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⚠️ </a:t>
                      </a:r>
                      <a:r>
                        <a:rPr lang="ar-SA" sz="1200" u="none" strike="noStrike" dirty="0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(</a:t>
                      </a:r>
                      <a:r>
                        <a:rPr lang="en-US" sz="1200" u="none" strike="noStrike" dirty="0" err="1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جزئي</a:t>
                      </a:r>
                      <a:r>
                        <a:rPr lang="ar-SA" sz="1200" u="none" strike="noStrike" dirty="0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)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✅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1583077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دعم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اللغة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العربية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الكامل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واتجاه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 RTL</a:t>
                      </a:r>
                      <a:endParaRPr lang="en-US" sz="1300" b="1" i="0" u="none" strike="noStrike" dirty="0">
                        <a:solidFill>
                          <a:schemeClr val="bg1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 Medium" pitchFamily="2" charset="-78"/>
                          <a:cs typeface="Cairo Medium" pitchFamily="2" charset="-78"/>
                        </a:rPr>
                        <a:t>✅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 Medium" pitchFamily="2" charset="-78"/>
                        <a:cs typeface="Cairo Medium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06806698"/>
                  </a:ext>
                </a:extLst>
              </a:tr>
            </a:tbl>
          </a:graphicData>
        </a:graphic>
      </p:graphicFrame>
      <p:sp>
        <p:nvSpPr>
          <p:cNvPr id="5" name="TextBox 9">
            <a:extLst>
              <a:ext uri="{FF2B5EF4-FFF2-40B4-BE49-F238E27FC236}">
                <a16:creationId xmlns:a16="http://schemas.microsoft.com/office/drawing/2014/main" id="{A62276AB-3515-1729-47B9-B9AF7B26D169}"/>
              </a:ext>
            </a:extLst>
          </p:cNvPr>
          <p:cNvSpPr txBox="1"/>
          <p:nvPr/>
        </p:nvSpPr>
        <p:spPr>
          <a:xfrm>
            <a:off x="1612613" y="271941"/>
            <a:ext cx="896677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مقارنة النظام مع الدراسات المرجعية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  <p:pic>
        <p:nvPicPr>
          <p:cNvPr id="70" name="Graphic 69">
            <a:extLst>
              <a:ext uri="{FF2B5EF4-FFF2-40B4-BE49-F238E27FC236}">
                <a16:creationId xmlns:a16="http://schemas.microsoft.com/office/drawing/2014/main" id="{DD33F87B-F683-47B9-AEF0-887856B7F77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20565855">
            <a:off x="11164609" y="6372391"/>
            <a:ext cx="1240468" cy="2086905"/>
          </a:xfrm>
          <a:prstGeom prst="rect">
            <a:avLst/>
          </a:prstGeom>
        </p:spPr>
      </p:pic>
      <p:sp>
        <p:nvSpPr>
          <p:cNvPr id="13" name="Rectangle 37">
            <a:extLst>
              <a:ext uri="{FF2B5EF4-FFF2-40B4-BE49-F238E27FC236}">
                <a16:creationId xmlns:a16="http://schemas.microsoft.com/office/drawing/2014/main" id="{5249D692-DA51-D8C5-7A41-43DC89C6DABB}"/>
              </a:ext>
            </a:extLst>
          </p:cNvPr>
          <p:cNvSpPr/>
          <p:nvPr/>
        </p:nvSpPr>
        <p:spPr>
          <a:xfrm>
            <a:off x="2354123" y="6278736"/>
            <a:ext cx="7497777" cy="64401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05/21</a:t>
            </a:r>
            <a:endParaRPr lang="th-TH" sz="2000" b="1" dirty="0">
              <a:solidFill>
                <a:schemeClr val="accent4"/>
              </a:solidFill>
              <a:latin typeface="Cairo ExtraBold" pitchFamily="2" charset="-78"/>
            </a:endParaRPr>
          </a:p>
        </p:txBody>
      </p:sp>
      <p:sp>
        <p:nvSpPr>
          <p:cNvPr id="15" name="Graphic 92">
            <a:extLst>
              <a:ext uri="{FF2B5EF4-FFF2-40B4-BE49-F238E27FC236}">
                <a16:creationId xmlns:a16="http://schemas.microsoft.com/office/drawing/2014/main" id="{9DD4D1BA-7F54-3E6A-96C5-7F3A2713E825}"/>
              </a:ext>
            </a:extLst>
          </p:cNvPr>
          <p:cNvSpPr/>
          <p:nvPr/>
        </p:nvSpPr>
        <p:spPr>
          <a:xfrm rot="15481086">
            <a:off x="-3142118" y="-12363565"/>
            <a:ext cx="2135297" cy="13546719"/>
          </a:xfrm>
          <a:custGeom>
            <a:avLst/>
            <a:gdLst>
              <a:gd name="connsiteX0" fmla="*/ 94685 w 389853"/>
              <a:gd name="connsiteY0" fmla="*/ 19071 h 2721295"/>
              <a:gd name="connsiteX1" fmla="*/ 59348 w 389853"/>
              <a:gd name="connsiteY1" fmla="*/ 202522 h 2721295"/>
              <a:gd name="connsiteX2" fmla="*/ 120593 w 389853"/>
              <a:gd name="connsiteY2" fmla="*/ 388546 h 2721295"/>
              <a:gd name="connsiteX3" fmla="*/ 35916 w 389853"/>
              <a:gd name="connsiteY3" fmla="*/ 934328 h 2721295"/>
              <a:gd name="connsiteX4" fmla="*/ 95733 w 389853"/>
              <a:gd name="connsiteY4" fmla="*/ 1497351 h 2721295"/>
              <a:gd name="connsiteX5" fmla="*/ 102 w 389853"/>
              <a:gd name="connsiteY5" fmla="*/ 1817581 h 2721295"/>
              <a:gd name="connsiteX6" fmla="*/ 86970 w 389853"/>
              <a:gd name="connsiteY6" fmla="*/ 2117524 h 2721295"/>
              <a:gd name="connsiteX7" fmla="*/ 49251 w 389853"/>
              <a:gd name="connsiteY7" fmla="*/ 2354887 h 2721295"/>
              <a:gd name="connsiteX8" fmla="*/ 31058 w 389853"/>
              <a:gd name="connsiteY8" fmla="*/ 2593012 h 2721295"/>
              <a:gd name="connsiteX9" fmla="*/ 211176 w 389853"/>
              <a:gd name="connsiteY9" fmla="*/ 2717980 h 2721295"/>
              <a:gd name="connsiteX10" fmla="*/ 318047 w 389853"/>
              <a:gd name="connsiteY10" fmla="*/ 2612443 h 2721295"/>
              <a:gd name="connsiteX11" fmla="*/ 340526 w 389853"/>
              <a:gd name="connsiteY11" fmla="*/ 2458519 h 2721295"/>
              <a:gd name="connsiteX12" fmla="*/ 388436 w 389853"/>
              <a:gd name="connsiteY12" fmla="*/ 209571 h 2721295"/>
              <a:gd name="connsiteX13" fmla="*/ 362528 w 389853"/>
              <a:gd name="connsiteY13" fmla="*/ 76507 h 2721295"/>
              <a:gd name="connsiteX14" fmla="*/ 244418 w 389853"/>
              <a:gd name="connsiteY14" fmla="*/ 4402 h 2721295"/>
              <a:gd name="connsiteX15" fmla="*/ 102305 w 389853"/>
              <a:gd name="connsiteY15" fmla="*/ 6212 h 272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9853" h="2721295">
                <a:moveTo>
                  <a:pt x="94685" y="19071"/>
                </a:moveTo>
                <a:cubicBezTo>
                  <a:pt x="47156" y="63934"/>
                  <a:pt x="43441" y="139181"/>
                  <a:pt x="59348" y="202522"/>
                </a:cubicBezTo>
                <a:cubicBezTo>
                  <a:pt x="75254" y="265864"/>
                  <a:pt x="107258" y="324633"/>
                  <a:pt x="120593" y="388546"/>
                </a:cubicBezTo>
                <a:cubicBezTo>
                  <a:pt x="158693" y="570187"/>
                  <a:pt x="42774" y="748781"/>
                  <a:pt x="35916" y="934328"/>
                </a:cubicBezTo>
                <a:cubicBezTo>
                  <a:pt x="28868" y="1124257"/>
                  <a:pt x="136691" y="1311804"/>
                  <a:pt x="95733" y="1497351"/>
                </a:cubicBezTo>
                <a:cubicBezTo>
                  <a:pt x="71540" y="1606793"/>
                  <a:pt x="-3136" y="1705472"/>
                  <a:pt x="102" y="1817581"/>
                </a:cubicBezTo>
                <a:cubicBezTo>
                  <a:pt x="3150" y="1922071"/>
                  <a:pt x="74207" y="2013701"/>
                  <a:pt x="86970" y="2117524"/>
                </a:cubicBezTo>
                <a:cubicBezTo>
                  <a:pt x="96876" y="2197629"/>
                  <a:pt x="71349" y="2277258"/>
                  <a:pt x="49251" y="2354887"/>
                </a:cubicBezTo>
                <a:cubicBezTo>
                  <a:pt x="27153" y="2432516"/>
                  <a:pt x="8294" y="2515574"/>
                  <a:pt x="31058" y="2593012"/>
                </a:cubicBezTo>
                <a:cubicBezTo>
                  <a:pt x="53823" y="2670450"/>
                  <a:pt x="132785" y="2737125"/>
                  <a:pt x="211176" y="2717980"/>
                </a:cubicBezTo>
                <a:cubicBezTo>
                  <a:pt x="261754" y="2705597"/>
                  <a:pt x="299568" y="2661211"/>
                  <a:pt x="318047" y="2612443"/>
                </a:cubicBezTo>
                <a:cubicBezTo>
                  <a:pt x="336430" y="2563675"/>
                  <a:pt x="338621" y="2510621"/>
                  <a:pt x="340526" y="2458519"/>
                </a:cubicBezTo>
                <a:cubicBezTo>
                  <a:pt x="368529" y="1709187"/>
                  <a:pt x="396533" y="959474"/>
                  <a:pt x="388436" y="209571"/>
                </a:cubicBezTo>
                <a:cubicBezTo>
                  <a:pt x="387960" y="163756"/>
                  <a:pt x="386627" y="115464"/>
                  <a:pt x="362528" y="76507"/>
                </a:cubicBezTo>
                <a:cubicBezTo>
                  <a:pt x="337478" y="36121"/>
                  <a:pt x="291186" y="12689"/>
                  <a:pt x="244418" y="4402"/>
                </a:cubicBezTo>
                <a:cubicBezTo>
                  <a:pt x="197651" y="-3884"/>
                  <a:pt x="149645" y="1164"/>
                  <a:pt x="102305" y="6212"/>
                </a:cubicBezTo>
              </a:path>
            </a:pathLst>
          </a:custGeom>
          <a:solidFill>
            <a:srgbClr val="00206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17" name="Graphic 92">
            <a:extLst>
              <a:ext uri="{FF2B5EF4-FFF2-40B4-BE49-F238E27FC236}">
                <a16:creationId xmlns:a16="http://schemas.microsoft.com/office/drawing/2014/main" id="{9CC082FE-1CBE-0EDA-F231-618ABF80681C}"/>
              </a:ext>
            </a:extLst>
          </p:cNvPr>
          <p:cNvSpPr/>
          <p:nvPr/>
        </p:nvSpPr>
        <p:spPr>
          <a:xfrm rot="4574911">
            <a:off x="13648152" y="4272820"/>
            <a:ext cx="2135297" cy="13546719"/>
          </a:xfrm>
          <a:custGeom>
            <a:avLst/>
            <a:gdLst>
              <a:gd name="connsiteX0" fmla="*/ 94685 w 389853"/>
              <a:gd name="connsiteY0" fmla="*/ 19071 h 2721295"/>
              <a:gd name="connsiteX1" fmla="*/ 59348 w 389853"/>
              <a:gd name="connsiteY1" fmla="*/ 202522 h 2721295"/>
              <a:gd name="connsiteX2" fmla="*/ 120593 w 389853"/>
              <a:gd name="connsiteY2" fmla="*/ 388546 h 2721295"/>
              <a:gd name="connsiteX3" fmla="*/ 35916 w 389853"/>
              <a:gd name="connsiteY3" fmla="*/ 934328 h 2721295"/>
              <a:gd name="connsiteX4" fmla="*/ 95733 w 389853"/>
              <a:gd name="connsiteY4" fmla="*/ 1497351 h 2721295"/>
              <a:gd name="connsiteX5" fmla="*/ 102 w 389853"/>
              <a:gd name="connsiteY5" fmla="*/ 1817581 h 2721295"/>
              <a:gd name="connsiteX6" fmla="*/ 86970 w 389853"/>
              <a:gd name="connsiteY6" fmla="*/ 2117524 h 2721295"/>
              <a:gd name="connsiteX7" fmla="*/ 49251 w 389853"/>
              <a:gd name="connsiteY7" fmla="*/ 2354887 h 2721295"/>
              <a:gd name="connsiteX8" fmla="*/ 31058 w 389853"/>
              <a:gd name="connsiteY8" fmla="*/ 2593012 h 2721295"/>
              <a:gd name="connsiteX9" fmla="*/ 211176 w 389853"/>
              <a:gd name="connsiteY9" fmla="*/ 2717980 h 2721295"/>
              <a:gd name="connsiteX10" fmla="*/ 318047 w 389853"/>
              <a:gd name="connsiteY10" fmla="*/ 2612443 h 2721295"/>
              <a:gd name="connsiteX11" fmla="*/ 340526 w 389853"/>
              <a:gd name="connsiteY11" fmla="*/ 2458519 h 2721295"/>
              <a:gd name="connsiteX12" fmla="*/ 388436 w 389853"/>
              <a:gd name="connsiteY12" fmla="*/ 209571 h 2721295"/>
              <a:gd name="connsiteX13" fmla="*/ 362528 w 389853"/>
              <a:gd name="connsiteY13" fmla="*/ 76507 h 2721295"/>
              <a:gd name="connsiteX14" fmla="*/ 244418 w 389853"/>
              <a:gd name="connsiteY14" fmla="*/ 4402 h 2721295"/>
              <a:gd name="connsiteX15" fmla="*/ 102305 w 389853"/>
              <a:gd name="connsiteY15" fmla="*/ 6212 h 272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9853" h="2721295">
                <a:moveTo>
                  <a:pt x="94685" y="19071"/>
                </a:moveTo>
                <a:cubicBezTo>
                  <a:pt x="47156" y="63934"/>
                  <a:pt x="43441" y="139181"/>
                  <a:pt x="59348" y="202522"/>
                </a:cubicBezTo>
                <a:cubicBezTo>
                  <a:pt x="75254" y="265864"/>
                  <a:pt x="107258" y="324633"/>
                  <a:pt x="120593" y="388546"/>
                </a:cubicBezTo>
                <a:cubicBezTo>
                  <a:pt x="158693" y="570187"/>
                  <a:pt x="42774" y="748781"/>
                  <a:pt x="35916" y="934328"/>
                </a:cubicBezTo>
                <a:cubicBezTo>
                  <a:pt x="28868" y="1124257"/>
                  <a:pt x="136691" y="1311804"/>
                  <a:pt x="95733" y="1497351"/>
                </a:cubicBezTo>
                <a:cubicBezTo>
                  <a:pt x="71540" y="1606793"/>
                  <a:pt x="-3136" y="1705472"/>
                  <a:pt x="102" y="1817581"/>
                </a:cubicBezTo>
                <a:cubicBezTo>
                  <a:pt x="3150" y="1922071"/>
                  <a:pt x="74207" y="2013701"/>
                  <a:pt x="86970" y="2117524"/>
                </a:cubicBezTo>
                <a:cubicBezTo>
                  <a:pt x="96876" y="2197629"/>
                  <a:pt x="71349" y="2277258"/>
                  <a:pt x="49251" y="2354887"/>
                </a:cubicBezTo>
                <a:cubicBezTo>
                  <a:pt x="27153" y="2432516"/>
                  <a:pt x="8294" y="2515574"/>
                  <a:pt x="31058" y="2593012"/>
                </a:cubicBezTo>
                <a:cubicBezTo>
                  <a:pt x="53823" y="2670450"/>
                  <a:pt x="132785" y="2737125"/>
                  <a:pt x="211176" y="2717980"/>
                </a:cubicBezTo>
                <a:cubicBezTo>
                  <a:pt x="261754" y="2705597"/>
                  <a:pt x="299568" y="2661211"/>
                  <a:pt x="318047" y="2612443"/>
                </a:cubicBezTo>
                <a:cubicBezTo>
                  <a:pt x="336430" y="2563675"/>
                  <a:pt x="338621" y="2510621"/>
                  <a:pt x="340526" y="2458519"/>
                </a:cubicBezTo>
                <a:cubicBezTo>
                  <a:pt x="368529" y="1709187"/>
                  <a:pt x="396533" y="959474"/>
                  <a:pt x="388436" y="209571"/>
                </a:cubicBezTo>
                <a:cubicBezTo>
                  <a:pt x="387960" y="163756"/>
                  <a:pt x="386627" y="115464"/>
                  <a:pt x="362528" y="76507"/>
                </a:cubicBezTo>
                <a:cubicBezTo>
                  <a:pt x="337478" y="36121"/>
                  <a:pt x="291186" y="12689"/>
                  <a:pt x="244418" y="4402"/>
                </a:cubicBezTo>
                <a:cubicBezTo>
                  <a:pt x="197651" y="-3884"/>
                  <a:pt x="149645" y="1164"/>
                  <a:pt x="102305" y="6212"/>
                </a:cubicBezTo>
              </a:path>
            </a:pathLst>
          </a:custGeom>
          <a:solidFill>
            <a:srgbClr val="F2F9FE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grpSp>
        <p:nvGrpSpPr>
          <p:cNvPr id="19" name="مجموعة 18">
            <a:extLst>
              <a:ext uri="{FF2B5EF4-FFF2-40B4-BE49-F238E27FC236}">
                <a16:creationId xmlns:a16="http://schemas.microsoft.com/office/drawing/2014/main" id="{A97B8836-3C74-E2E7-F811-46CAC1F73C11}"/>
              </a:ext>
            </a:extLst>
          </p:cNvPr>
          <p:cNvGrpSpPr>
            <a:grpSpLocks noChangeAspect="1"/>
          </p:cNvGrpSpPr>
          <p:nvPr/>
        </p:nvGrpSpPr>
        <p:grpSpPr>
          <a:xfrm>
            <a:off x="5053124" y="-3584228"/>
            <a:ext cx="2450576" cy="2376000"/>
            <a:chOff x="4178634" y="1768473"/>
            <a:chExt cx="3474828" cy="3369080"/>
          </a:xfrm>
        </p:grpSpPr>
        <p:grpSp>
          <p:nvGrpSpPr>
            <p:cNvPr id="20" name="Group 22">
              <a:extLst>
                <a:ext uri="{FF2B5EF4-FFF2-40B4-BE49-F238E27FC236}">
                  <a16:creationId xmlns:a16="http://schemas.microsoft.com/office/drawing/2014/main" id="{72D4C77A-7961-187A-6495-89B4629BC97D}"/>
                </a:ext>
              </a:extLst>
            </p:cNvPr>
            <p:cNvGrpSpPr/>
            <p:nvPr/>
          </p:nvGrpSpPr>
          <p:grpSpPr>
            <a:xfrm>
              <a:off x="4178634" y="1931099"/>
              <a:ext cx="724205" cy="1795901"/>
              <a:chOff x="7684598" y="4173364"/>
              <a:chExt cx="566288" cy="1529139"/>
            </a:xfrm>
          </p:grpSpPr>
          <p:sp>
            <p:nvSpPr>
              <p:cNvPr id="71" name="Freeform: Shape 14">
                <a:extLst>
                  <a:ext uri="{FF2B5EF4-FFF2-40B4-BE49-F238E27FC236}">
                    <a16:creationId xmlns:a16="http://schemas.microsoft.com/office/drawing/2014/main" id="{48B23EFC-6256-9789-61CC-3AC923758FBA}"/>
                  </a:ext>
                </a:extLst>
              </p:cNvPr>
              <p:cNvSpPr/>
              <p:nvPr/>
            </p:nvSpPr>
            <p:spPr>
              <a:xfrm>
                <a:off x="7730611" y="4214237"/>
                <a:ext cx="450019" cy="1488266"/>
              </a:xfrm>
              <a:custGeom>
                <a:avLst/>
                <a:gdLst>
                  <a:gd name="connsiteX0" fmla="*/ 268451 w 337831"/>
                  <a:gd name="connsiteY0" fmla="*/ 1094890 h 1177781"/>
                  <a:gd name="connsiteX1" fmla="*/ 233970 w 337831"/>
                  <a:gd name="connsiteY1" fmla="*/ 1096414 h 1177781"/>
                  <a:gd name="connsiteX2" fmla="*/ 166628 w 337831"/>
                  <a:gd name="connsiteY2" fmla="*/ 1079936 h 1177781"/>
                  <a:gd name="connsiteX3" fmla="*/ 97763 w 337831"/>
                  <a:gd name="connsiteY3" fmla="*/ 904771 h 1177781"/>
                  <a:gd name="connsiteX4" fmla="*/ 335792 w 337831"/>
                  <a:gd name="connsiteY4" fmla="*/ 235544 h 1177781"/>
                  <a:gd name="connsiteX5" fmla="*/ 186059 w 337831"/>
                  <a:gd name="connsiteY5" fmla="*/ 13993 h 1177781"/>
                  <a:gd name="connsiteX6" fmla="*/ 60329 w 337831"/>
                  <a:gd name="connsiteY6" fmla="*/ 24470 h 1177781"/>
                  <a:gd name="connsiteX7" fmla="*/ 76808 w 337831"/>
                  <a:gd name="connsiteY7" fmla="*/ 162202 h 1177781"/>
                  <a:gd name="connsiteX8" fmla="*/ 145673 w 337831"/>
                  <a:gd name="connsiteY8" fmla="*/ 389754 h 1177781"/>
                  <a:gd name="connsiteX9" fmla="*/ 85761 w 337831"/>
                  <a:gd name="connsiteY9" fmla="*/ 630832 h 1177781"/>
                  <a:gd name="connsiteX10" fmla="*/ 4894 w 337831"/>
                  <a:gd name="connsiteY10" fmla="*/ 1003545 h 1177781"/>
                  <a:gd name="connsiteX11" fmla="*/ 287882 w 337831"/>
                  <a:gd name="connsiteY11" fmla="*/ 1147278 h 1177781"/>
                  <a:gd name="connsiteX12" fmla="*/ 293882 w 337831"/>
                  <a:gd name="connsiteY12" fmla="*/ 1100891 h 1177781"/>
                  <a:gd name="connsiteX13" fmla="*/ 268451 w 337831"/>
                  <a:gd name="connsiteY13" fmla="*/ 1094890 h 1177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37831" h="1177781">
                    <a:moveTo>
                      <a:pt x="268451" y="1094890"/>
                    </a:moveTo>
                    <a:cubicBezTo>
                      <a:pt x="272832" y="1088318"/>
                      <a:pt x="241971" y="1096414"/>
                      <a:pt x="233970" y="1096414"/>
                    </a:cubicBezTo>
                    <a:cubicBezTo>
                      <a:pt x="211396" y="1096414"/>
                      <a:pt x="185297" y="1093938"/>
                      <a:pt x="166628" y="1079936"/>
                    </a:cubicBezTo>
                    <a:cubicBezTo>
                      <a:pt x="113574" y="1040121"/>
                      <a:pt x="86714" y="971065"/>
                      <a:pt x="97763" y="904771"/>
                    </a:cubicBezTo>
                    <a:cubicBezTo>
                      <a:pt x="137863" y="664169"/>
                      <a:pt x="361415" y="491672"/>
                      <a:pt x="335792" y="235544"/>
                    </a:cubicBezTo>
                    <a:cubicBezTo>
                      <a:pt x="326648" y="144009"/>
                      <a:pt x="267784" y="54855"/>
                      <a:pt x="186059" y="13993"/>
                    </a:cubicBezTo>
                    <a:cubicBezTo>
                      <a:pt x="153008" y="-2581"/>
                      <a:pt x="86333" y="-10201"/>
                      <a:pt x="60329" y="24470"/>
                    </a:cubicBezTo>
                    <a:cubicBezTo>
                      <a:pt x="27849" y="67714"/>
                      <a:pt x="49852" y="121816"/>
                      <a:pt x="76808" y="162202"/>
                    </a:cubicBezTo>
                    <a:cubicBezTo>
                      <a:pt x="120051" y="226972"/>
                      <a:pt x="154436" y="311268"/>
                      <a:pt x="145673" y="389754"/>
                    </a:cubicBezTo>
                    <a:cubicBezTo>
                      <a:pt x="136339" y="473384"/>
                      <a:pt x="112336" y="551203"/>
                      <a:pt x="85761" y="630832"/>
                    </a:cubicBezTo>
                    <a:cubicBezTo>
                      <a:pt x="43851" y="756276"/>
                      <a:pt x="-17871" y="866862"/>
                      <a:pt x="4894" y="1003545"/>
                    </a:cubicBezTo>
                    <a:cubicBezTo>
                      <a:pt x="25182" y="1124989"/>
                      <a:pt x="174439" y="1232336"/>
                      <a:pt x="287882" y="1147278"/>
                    </a:cubicBezTo>
                    <a:cubicBezTo>
                      <a:pt x="300455" y="1137848"/>
                      <a:pt x="303503" y="1112988"/>
                      <a:pt x="293882" y="1100891"/>
                    </a:cubicBezTo>
                    <a:cubicBezTo>
                      <a:pt x="282071" y="1086127"/>
                      <a:pt x="265688" y="1098986"/>
                      <a:pt x="268451" y="1094890"/>
                    </a:cubicBezTo>
                    <a:close/>
                  </a:path>
                </a:pathLst>
              </a:custGeom>
              <a:solidFill>
                <a:srgbClr val="70818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73" name="Freeform: Shape 16">
                <a:extLst>
                  <a:ext uri="{FF2B5EF4-FFF2-40B4-BE49-F238E27FC236}">
                    <a16:creationId xmlns:a16="http://schemas.microsoft.com/office/drawing/2014/main" id="{0B7640AF-8B7F-BD10-65F4-E8391AEACDFB}"/>
                  </a:ext>
                </a:extLst>
              </p:cNvPr>
              <p:cNvSpPr/>
              <p:nvPr/>
            </p:nvSpPr>
            <p:spPr>
              <a:xfrm>
                <a:off x="7744664" y="4173364"/>
                <a:ext cx="88143" cy="345672"/>
              </a:xfrm>
              <a:custGeom>
                <a:avLst/>
                <a:gdLst>
                  <a:gd name="connsiteX0" fmla="*/ 39690 w 66169"/>
                  <a:gd name="connsiteY0" fmla="*/ 0 h 273557"/>
                  <a:gd name="connsiteX1" fmla="*/ 3686 w 66169"/>
                  <a:gd name="connsiteY1" fmla="*/ 138589 h 273557"/>
                  <a:gd name="connsiteX2" fmla="*/ 66170 w 66169"/>
                  <a:gd name="connsiteY2" fmla="*/ 273558 h 273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169" h="273557">
                    <a:moveTo>
                      <a:pt x="39690" y="0"/>
                    </a:moveTo>
                    <a:cubicBezTo>
                      <a:pt x="3209" y="34004"/>
                      <a:pt x="-6220" y="89726"/>
                      <a:pt x="3686" y="138589"/>
                    </a:cubicBezTo>
                    <a:cubicBezTo>
                      <a:pt x="13592" y="187452"/>
                      <a:pt x="39785" y="231267"/>
                      <a:pt x="66170" y="273558"/>
                    </a:cubicBezTo>
                  </a:path>
                </a:pathLst>
              </a:custGeom>
              <a:noFill/>
              <a:ln w="9137" cap="rnd">
                <a:solidFill>
                  <a:srgbClr val="252B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79" name="Freeform: Shape 18">
                <a:extLst>
                  <a:ext uri="{FF2B5EF4-FFF2-40B4-BE49-F238E27FC236}">
                    <a16:creationId xmlns:a16="http://schemas.microsoft.com/office/drawing/2014/main" id="{D08BEB8D-D558-38B7-0F4D-7B8A735B6A6C}"/>
                  </a:ext>
                </a:extLst>
              </p:cNvPr>
              <p:cNvSpPr/>
              <p:nvPr/>
            </p:nvSpPr>
            <p:spPr>
              <a:xfrm>
                <a:off x="7684598" y="4236265"/>
                <a:ext cx="28929" cy="155625"/>
              </a:xfrm>
              <a:custGeom>
                <a:avLst/>
                <a:gdLst>
                  <a:gd name="connsiteX0" fmla="*/ 11430 w 21717"/>
                  <a:gd name="connsiteY0" fmla="*/ 0 h 123158"/>
                  <a:gd name="connsiteX1" fmla="*/ 0 w 21717"/>
                  <a:gd name="connsiteY1" fmla="*/ 63722 h 123158"/>
                  <a:gd name="connsiteX2" fmla="*/ 21717 w 21717"/>
                  <a:gd name="connsiteY2" fmla="*/ 123158 h 123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17" h="123158">
                    <a:moveTo>
                      <a:pt x="11430" y="0"/>
                    </a:moveTo>
                    <a:cubicBezTo>
                      <a:pt x="5715" y="20860"/>
                      <a:pt x="0" y="42101"/>
                      <a:pt x="0" y="63722"/>
                    </a:cubicBezTo>
                    <a:cubicBezTo>
                      <a:pt x="0" y="85344"/>
                      <a:pt x="6287" y="107918"/>
                      <a:pt x="21717" y="123158"/>
                    </a:cubicBezTo>
                  </a:path>
                </a:pathLst>
              </a:custGeom>
              <a:noFill/>
              <a:ln w="9137" cap="rnd">
                <a:solidFill>
                  <a:srgbClr val="252B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81" name="Freeform: Shape 20">
                <a:extLst>
                  <a:ext uri="{FF2B5EF4-FFF2-40B4-BE49-F238E27FC236}">
                    <a16:creationId xmlns:a16="http://schemas.microsoft.com/office/drawing/2014/main" id="{2D9214F3-DE00-9909-F3F7-94DF1AF8A022}"/>
                  </a:ext>
                </a:extLst>
              </p:cNvPr>
              <p:cNvSpPr/>
              <p:nvPr/>
            </p:nvSpPr>
            <p:spPr>
              <a:xfrm>
                <a:off x="8200592" y="4435132"/>
                <a:ext cx="50294" cy="344950"/>
              </a:xfrm>
              <a:custGeom>
                <a:avLst/>
                <a:gdLst>
                  <a:gd name="connsiteX0" fmla="*/ 12478 w 37756"/>
                  <a:gd name="connsiteY0" fmla="*/ 0 h 272986"/>
                  <a:gd name="connsiteX1" fmla="*/ 0 w 37756"/>
                  <a:gd name="connsiteY1" fmla="*/ 272987 h 272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756" h="272986">
                    <a:moveTo>
                      <a:pt x="12478" y="0"/>
                    </a:moveTo>
                    <a:cubicBezTo>
                      <a:pt x="50197" y="86487"/>
                      <a:pt x="45434" y="190310"/>
                      <a:pt x="0" y="272987"/>
                    </a:cubicBezTo>
                  </a:path>
                </a:pathLst>
              </a:custGeom>
              <a:noFill/>
              <a:ln w="9137" cap="rnd">
                <a:solidFill>
                  <a:srgbClr val="252B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</p:grpSp>
        <p:sp>
          <p:nvSpPr>
            <p:cNvPr id="21" name="Graphic 218">
              <a:extLst>
                <a:ext uri="{FF2B5EF4-FFF2-40B4-BE49-F238E27FC236}">
                  <a16:creationId xmlns:a16="http://schemas.microsoft.com/office/drawing/2014/main" id="{4F1F6217-E13A-E1DF-31B9-F5C09CD0C3DF}"/>
                </a:ext>
              </a:extLst>
            </p:cNvPr>
            <p:cNvSpPr/>
            <p:nvPr/>
          </p:nvSpPr>
          <p:spPr>
            <a:xfrm rot="21336641">
              <a:off x="5183571" y="1768473"/>
              <a:ext cx="659508" cy="648338"/>
            </a:xfrm>
            <a:custGeom>
              <a:avLst/>
              <a:gdLst>
                <a:gd name="connsiteX0" fmla="*/ 657946 w 659508"/>
                <a:gd name="connsiteY0" fmla="*/ 495479 h 648338"/>
                <a:gd name="connsiteX1" fmla="*/ 647823 w 659508"/>
                <a:gd name="connsiteY1" fmla="*/ 503812 h 648338"/>
                <a:gd name="connsiteX2" fmla="*/ 583163 w 659508"/>
                <a:gd name="connsiteY2" fmla="*/ 519310 h 648338"/>
                <a:gd name="connsiteX3" fmla="*/ 82883 w 659508"/>
                <a:gd name="connsiteY3" fmla="*/ 631944 h 648338"/>
                <a:gd name="connsiteX4" fmla="*/ 70072 w 659508"/>
                <a:gd name="connsiteY4" fmla="*/ 626591 h 648338"/>
                <a:gd name="connsiteX5" fmla="*/ 68572 w 659508"/>
                <a:gd name="connsiteY5" fmla="*/ 612592 h 648338"/>
                <a:gd name="connsiteX6" fmla="*/ 73926 w 659508"/>
                <a:gd name="connsiteY6" fmla="*/ 574450 h 648338"/>
                <a:gd name="connsiteX7" fmla="*/ 216952 w 659508"/>
                <a:gd name="connsiteY7" fmla="*/ 104875 h 648338"/>
                <a:gd name="connsiteX8" fmla="*/ 269696 w 659508"/>
                <a:gd name="connsiteY8" fmla="*/ 108145 h 648338"/>
                <a:gd name="connsiteX9" fmla="*/ 586412 w 659508"/>
                <a:gd name="connsiteY9" fmla="*/ 487147 h 648338"/>
                <a:gd name="connsiteX10" fmla="*/ 621867 w 659508"/>
                <a:gd name="connsiteY10" fmla="*/ 478502 h 648338"/>
                <a:gd name="connsiteX11" fmla="*/ 223222 w 659508"/>
                <a:gd name="connsiteY11" fmla="*/ 32758 h 648338"/>
                <a:gd name="connsiteX12" fmla="*/ 30451 w 659508"/>
                <a:gd name="connsiteY12" fmla="*/ 634027 h 648338"/>
                <a:gd name="connsiteX13" fmla="*/ 15265 w 659508"/>
                <a:gd name="connsiteY13" fmla="*/ 648338 h 648338"/>
                <a:gd name="connsiteX14" fmla="*/ 14349 w 659508"/>
                <a:gd name="connsiteY14" fmla="*/ 648338 h 648338"/>
                <a:gd name="connsiteX15" fmla="*/ 38 w 659508"/>
                <a:gd name="connsiteY15" fmla="*/ 632257 h 648338"/>
                <a:gd name="connsiteX16" fmla="*/ 214890 w 659508"/>
                <a:gd name="connsiteY16" fmla="*/ 3573 h 648338"/>
                <a:gd name="connsiteX17" fmla="*/ 657946 w 659508"/>
                <a:gd name="connsiteY17" fmla="*/ 482085 h 648338"/>
                <a:gd name="connsiteX18" fmla="*/ 657946 w 659508"/>
                <a:gd name="connsiteY18" fmla="*/ 495479 h 648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9508" h="648338">
                  <a:moveTo>
                    <a:pt x="657946" y="495479"/>
                  </a:moveTo>
                  <a:cubicBezTo>
                    <a:pt x="656155" y="499646"/>
                    <a:pt x="652280" y="502625"/>
                    <a:pt x="647823" y="503812"/>
                  </a:cubicBezTo>
                  <a:lnTo>
                    <a:pt x="583163" y="519310"/>
                  </a:lnTo>
                  <a:cubicBezTo>
                    <a:pt x="205349" y="610196"/>
                    <a:pt x="110005" y="631944"/>
                    <a:pt x="82883" y="631944"/>
                  </a:cubicBezTo>
                  <a:cubicBezTo>
                    <a:pt x="73655" y="631944"/>
                    <a:pt x="72155" y="629569"/>
                    <a:pt x="70072" y="626591"/>
                  </a:cubicBezTo>
                  <a:cubicBezTo>
                    <a:pt x="67385" y="622424"/>
                    <a:pt x="66801" y="617050"/>
                    <a:pt x="68572" y="612592"/>
                  </a:cubicBezTo>
                  <a:cubicBezTo>
                    <a:pt x="69468" y="608426"/>
                    <a:pt x="71843" y="592032"/>
                    <a:pt x="73926" y="574450"/>
                  </a:cubicBezTo>
                  <a:cubicBezTo>
                    <a:pt x="100444" y="375117"/>
                    <a:pt x="140668" y="141829"/>
                    <a:pt x="216952" y="104875"/>
                  </a:cubicBezTo>
                  <a:cubicBezTo>
                    <a:pt x="233929" y="96522"/>
                    <a:pt x="252115" y="97730"/>
                    <a:pt x="269696" y="108145"/>
                  </a:cubicBezTo>
                  <a:cubicBezTo>
                    <a:pt x="364749" y="164160"/>
                    <a:pt x="506567" y="365577"/>
                    <a:pt x="586412" y="487147"/>
                  </a:cubicBezTo>
                  <a:lnTo>
                    <a:pt x="621867" y="478502"/>
                  </a:lnTo>
                  <a:cubicBezTo>
                    <a:pt x="544417" y="328039"/>
                    <a:pt x="345376" y="-1510"/>
                    <a:pt x="223222" y="32758"/>
                  </a:cubicBezTo>
                  <a:cubicBezTo>
                    <a:pt x="95111" y="69108"/>
                    <a:pt x="40575" y="479106"/>
                    <a:pt x="30451" y="634027"/>
                  </a:cubicBezTo>
                  <a:cubicBezTo>
                    <a:pt x="29847" y="642068"/>
                    <a:pt x="23306" y="648338"/>
                    <a:pt x="15265" y="648338"/>
                  </a:cubicBezTo>
                  <a:lnTo>
                    <a:pt x="14349" y="648338"/>
                  </a:lnTo>
                  <a:cubicBezTo>
                    <a:pt x="5704" y="647734"/>
                    <a:pt x="-546" y="640589"/>
                    <a:pt x="38" y="632257"/>
                  </a:cubicBezTo>
                  <a:cubicBezTo>
                    <a:pt x="1538" y="608405"/>
                    <a:pt x="39971" y="53026"/>
                    <a:pt x="214890" y="3573"/>
                  </a:cubicBezTo>
                  <a:cubicBezTo>
                    <a:pt x="389184" y="-45588"/>
                    <a:pt x="630824" y="427862"/>
                    <a:pt x="657946" y="482085"/>
                  </a:cubicBezTo>
                  <a:cubicBezTo>
                    <a:pt x="660030" y="486251"/>
                    <a:pt x="660030" y="491022"/>
                    <a:pt x="657946" y="495479"/>
                  </a:cubicBezTo>
                  <a:close/>
                </a:path>
              </a:pathLst>
            </a:custGeom>
            <a:solidFill>
              <a:schemeClr val="bg1"/>
            </a:solidFill>
            <a:ln w="20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grpSp>
          <p:nvGrpSpPr>
            <p:cNvPr id="22" name="Group 7">
              <a:extLst>
                <a:ext uri="{FF2B5EF4-FFF2-40B4-BE49-F238E27FC236}">
                  <a16:creationId xmlns:a16="http://schemas.microsoft.com/office/drawing/2014/main" id="{34AB6085-FC4E-B935-DA1C-90F3A449DBF5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538537" y="2219440"/>
              <a:ext cx="3114925" cy="2918113"/>
              <a:chOff x="4562439" y="2595376"/>
              <a:chExt cx="3114925" cy="2918113"/>
            </a:xfrm>
          </p:grpSpPr>
          <p:sp>
            <p:nvSpPr>
              <p:cNvPr id="46" name="Freeform: Shape 8">
                <a:extLst>
                  <a:ext uri="{FF2B5EF4-FFF2-40B4-BE49-F238E27FC236}">
                    <a16:creationId xmlns:a16="http://schemas.microsoft.com/office/drawing/2014/main" id="{38FACFF2-9A0A-25C8-AD24-4ACEE7E3829A}"/>
                  </a:ext>
                </a:extLst>
              </p:cNvPr>
              <p:cNvSpPr/>
              <p:nvPr/>
            </p:nvSpPr>
            <p:spPr>
              <a:xfrm>
                <a:off x="4715958" y="2640777"/>
                <a:ext cx="2961406" cy="2872712"/>
              </a:xfrm>
              <a:custGeom>
                <a:avLst/>
                <a:gdLst>
                  <a:gd name="connsiteX0" fmla="*/ 1411796 w 1411795"/>
                  <a:gd name="connsiteY0" fmla="*/ 705898 h 1411795"/>
                  <a:gd name="connsiteX1" fmla="*/ 705898 w 1411795"/>
                  <a:gd name="connsiteY1" fmla="*/ 1411795 h 1411795"/>
                  <a:gd name="connsiteX2" fmla="*/ 0 w 1411795"/>
                  <a:gd name="connsiteY2" fmla="*/ 705898 h 1411795"/>
                  <a:gd name="connsiteX3" fmla="*/ 705898 w 1411795"/>
                  <a:gd name="connsiteY3" fmla="*/ 0 h 1411795"/>
                  <a:gd name="connsiteX4" fmla="*/ 1411796 w 1411795"/>
                  <a:gd name="connsiteY4" fmla="*/ 705898 h 1411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1795" h="1411795">
                    <a:moveTo>
                      <a:pt x="1411796" y="705898"/>
                    </a:moveTo>
                    <a:cubicBezTo>
                      <a:pt x="1411796" y="1095754"/>
                      <a:pt x="1095754" y="1411795"/>
                      <a:pt x="705898" y="1411795"/>
                    </a:cubicBezTo>
                    <a:cubicBezTo>
                      <a:pt x="316041" y="1411795"/>
                      <a:pt x="0" y="1095754"/>
                      <a:pt x="0" y="705898"/>
                    </a:cubicBezTo>
                    <a:cubicBezTo>
                      <a:pt x="0" y="316041"/>
                      <a:pt x="316041" y="0"/>
                      <a:pt x="705898" y="0"/>
                    </a:cubicBezTo>
                    <a:cubicBezTo>
                      <a:pt x="1095754" y="0"/>
                      <a:pt x="1411796" y="316041"/>
                      <a:pt x="1411796" y="705898"/>
                    </a:cubicBezTo>
                    <a:close/>
                  </a:path>
                </a:pathLst>
              </a:custGeom>
              <a:solidFill>
                <a:schemeClr val="bg2">
                  <a:lumMod val="2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  <p:sp>
            <p:nvSpPr>
              <p:cNvPr id="68" name="Freeform: Shape 11">
                <a:extLst>
                  <a:ext uri="{FF2B5EF4-FFF2-40B4-BE49-F238E27FC236}">
                    <a16:creationId xmlns:a16="http://schemas.microsoft.com/office/drawing/2014/main" id="{5F39FE79-78D3-7A7A-60DD-7F6315AD434E}"/>
                  </a:ext>
                </a:extLst>
              </p:cNvPr>
              <p:cNvSpPr/>
              <p:nvPr/>
            </p:nvSpPr>
            <p:spPr>
              <a:xfrm>
                <a:off x="4562439" y="2595376"/>
                <a:ext cx="2961406" cy="2872712"/>
              </a:xfrm>
              <a:custGeom>
                <a:avLst/>
                <a:gdLst>
                  <a:gd name="connsiteX0" fmla="*/ 1411796 w 1411795"/>
                  <a:gd name="connsiteY0" fmla="*/ 705898 h 1411795"/>
                  <a:gd name="connsiteX1" fmla="*/ 705898 w 1411795"/>
                  <a:gd name="connsiteY1" fmla="*/ 1411795 h 1411795"/>
                  <a:gd name="connsiteX2" fmla="*/ 0 w 1411795"/>
                  <a:gd name="connsiteY2" fmla="*/ 705898 h 1411795"/>
                  <a:gd name="connsiteX3" fmla="*/ 705898 w 1411795"/>
                  <a:gd name="connsiteY3" fmla="*/ 0 h 1411795"/>
                  <a:gd name="connsiteX4" fmla="*/ 1411796 w 1411795"/>
                  <a:gd name="connsiteY4" fmla="*/ 705898 h 1411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1795" h="1411795">
                    <a:moveTo>
                      <a:pt x="1411796" y="705898"/>
                    </a:moveTo>
                    <a:cubicBezTo>
                      <a:pt x="1411796" y="1095754"/>
                      <a:pt x="1095754" y="1411795"/>
                      <a:pt x="705898" y="1411795"/>
                    </a:cubicBezTo>
                    <a:cubicBezTo>
                      <a:pt x="316041" y="1411795"/>
                      <a:pt x="0" y="1095754"/>
                      <a:pt x="0" y="705898"/>
                    </a:cubicBezTo>
                    <a:cubicBezTo>
                      <a:pt x="0" y="316041"/>
                      <a:pt x="316041" y="0"/>
                      <a:pt x="705898" y="0"/>
                    </a:cubicBezTo>
                    <a:cubicBezTo>
                      <a:pt x="1095754" y="0"/>
                      <a:pt x="1411796" y="316041"/>
                      <a:pt x="1411796" y="705898"/>
                    </a:cubicBezTo>
                    <a:close/>
                  </a:path>
                </a:pathLst>
              </a:custGeom>
              <a:solidFill>
                <a:srgbClr val="8AD9F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</p:grpSp>
        <p:sp>
          <p:nvSpPr>
            <p:cNvPr id="23" name="Graphic 218">
              <a:extLst>
                <a:ext uri="{FF2B5EF4-FFF2-40B4-BE49-F238E27FC236}">
                  <a16:creationId xmlns:a16="http://schemas.microsoft.com/office/drawing/2014/main" id="{35FDE7FD-7C79-7416-81E7-596267C03246}"/>
                </a:ext>
              </a:extLst>
            </p:cNvPr>
            <p:cNvSpPr/>
            <p:nvPr/>
          </p:nvSpPr>
          <p:spPr>
            <a:xfrm rot="3124259">
              <a:off x="6807101" y="2074312"/>
              <a:ext cx="659508" cy="648338"/>
            </a:xfrm>
            <a:custGeom>
              <a:avLst/>
              <a:gdLst>
                <a:gd name="connsiteX0" fmla="*/ 657946 w 659508"/>
                <a:gd name="connsiteY0" fmla="*/ 495479 h 648338"/>
                <a:gd name="connsiteX1" fmla="*/ 647823 w 659508"/>
                <a:gd name="connsiteY1" fmla="*/ 503812 h 648338"/>
                <a:gd name="connsiteX2" fmla="*/ 583163 w 659508"/>
                <a:gd name="connsiteY2" fmla="*/ 519310 h 648338"/>
                <a:gd name="connsiteX3" fmla="*/ 82883 w 659508"/>
                <a:gd name="connsiteY3" fmla="*/ 631944 h 648338"/>
                <a:gd name="connsiteX4" fmla="*/ 70072 w 659508"/>
                <a:gd name="connsiteY4" fmla="*/ 626591 h 648338"/>
                <a:gd name="connsiteX5" fmla="*/ 68572 w 659508"/>
                <a:gd name="connsiteY5" fmla="*/ 612592 h 648338"/>
                <a:gd name="connsiteX6" fmla="*/ 73926 w 659508"/>
                <a:gd name="connsiteY6" fmla="*/ 574450 h 648338"/>
                <a:gd name="connsiteX7" fmla="*/ 216952 w 659508"/>
                <a:gd name="connsiteY7" fmla="*/ 104875 h 648338"/>
                <a:gd name="connsiteX8" fmla="*/ 269696 w 659508"/>
                <a:gd name="connsiteY8" fmla="*/ 108145 h 648338"/>
                <a:gd name="connsiteX9" fmla="*/ 586412 w 659508"/>
                <a:gd name="connsiteY9" fmla="*/ 487147 h 648338"/>
                <a:gd name="connsiteX10" fmla="*/ 621867 w 659508"/>
                <a:gd name="connsiteY10" fmla="*/ 478502 h 648338"/>
                <a:gd name="connsiteX11" fmla="*/ 223222 w 659508"/>
                <a:gd name="connsiteY11" fmla="*/ 32758 h 648338"/>
                <a:gd name="connsiteX12" fmla="*/ 30451 w 659508"/>
                <a:gd name="connsiteY12" fmla="*/ 634027 h 648338"/>
                <a:gd name="connsiteX13" fmla="*/ 15265 w 659508"/>
                <a:gd name="connsiteY13" fmla="*/ 648338 h 648338"/>
                <a:gd name="connsiteX14" fmla="*/ 14349 w 659508"/>
                <a:gd name="connsiteY14" fmla="*/ 648338 h 648338"/>
                <a:gd name="connsiteX15" fmla="*/ 38 w 659508"/>
                <a:gd name="connsiteY15" fmla="*/ 632257 h 648338"/>
                <a:gd name="connsiteX16" fmla="*/ 214890 w 659508"/>
                <a:gd name="connsiteY16" fmla="*/ 3573 h 648338"/>
                <a:gd name="connsiteX17" fmla="*/ 657946 w 659508"/>
                <a:gd name="connsiteY17" fmla="*/ 482085 h 648338"/>
                <a:gd name="connsiteX18" fmla="*/ 657946 w 659508"/>
                <a:gd name="connsiteY18" fmla="*/ 495479 h 648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9508" h="648338">
                  <a:moveTo>
                    <a:pt x="657946" y="495479"/>
                  </a:moveTo>
                  <a:cubicBezTo>
                    <a:pt x="656155" y="499646"/>
                    <a:pt x="652280" y="502625"/>
                    <a:pt x="647823" y="503812"/>
                  </a:cubicBezTo>
                  <a:lnTo>
                    <a:pt x="583163" y="519310"/>
                  </a:lnTo>
                  <a:cubicBezTo>
                    <a:pt x="205349" y="610196"/>
                    <a:pt x="110005" y="631944"/>
                    <a:pt x="82883" y="631944"/>
                  </a:cubicBezTo>
                  <a:cubicBezTo>
                    <a:pt x="73655" y="631944"/>
                    <a:pt x="72155" y="629569"/>
                    <a:pt x="70072" y="626591"/>
                  </a:cubicBezTo>
                  <a:cubicBezTo>
                    <a:pt x="67385" y="622424"/>
                    <a:pt x="66801" y="617050"/>
                    <a:pt x="68572" y="612592"/>
                  </a:cubicBezTo>
                  <a:cubicBezTo>
                    <a:pt x="69468" y="608426"/>
                    <a:pt x="71843" y="592032"/>
                    <a:pt x="73926" y="574450"/>
                  </a:cubicBezTo>
                  <a:cubicBezTo>
                    <a:pt x="100444" y="375117"/>
                    <a:pt x="140668" y="141829"/>
                    <a:pt x="216952" y="104875"/>
                  </a:cubicBezTo>
                  <a:cubicBezTo>
                    <a:pt x="233929" y="96522"/>
                    <a:pt x="252115" y="97730"/>
                    <a:pt x="269696" y="108145"/>
                  </a:cubicBezTo>
                  <a:cubicBezTo>
                    <a:pt x="364749" y="164160"/>
                    <a:pt x="506567" y="365577"/>
                    <a:pt x="586412" y="487147"/>
                  </a:cubicBezTo>
                  <a:lnTo>
                    <a:pt x="621867" y="478502"/>
                  </a:lnTo>
                  <a:cubicBezTo>
                    <a:pt x="544417" y="328039"/>
                    <a:pt x="345376" y="-1510"/>
                    <a:pt x="223222" y="32758"/>
                  </a:cubicBezTo>
                  <a:cubicBezTo>
                    <a:pt x="95111" y="69108"/>
                    <a:pt x="40575" y="479106"/>
                    <a:pt x="30451" y="634027"/>
                  </a:cubicBezTo>
                  <a:cubicBezTo>
                    <a:pt x="29847" y="642068"/>
                    <a:pt x="23306" y="648338"/>
                    <a:pt x="15265" y="648338"/>
                  </a:cubicBezTo>
                  <a:lnTo>
                    <a:pt x="14349" y="648338"/>
                  </a:lnTo>
                  <a:cubicBezTo>
                    <a:pt x="5704" y="647734"/>
                    <a:pt x="-546" y="640589"/>
                    <a:pt x="38" y="632257"/>
                  </a:cubicBezTo>
                  <a:cubicBezTo>
                    <a:pt x="1538" y="608405"/>
                    <a:pt x="39971" y="53026"/>
                    <a:pt x="214890" y="3573"/>
                  </a:cubicBezTo>
                  <a:cubicBezTo>
                    <a:pt x="389184" y="-45588"/>
                    <a:pt x="630824" y="427862"/>
                    <a:pt x="657946" y="482085"/>
                  </a:cubicBezTo>
                  <a:cubicBezTo>
                    <a:pt x="660030" y="486251"/>
                    <a:pt x="660030" y="491022"/>
                    <a:pt x="657946" y="495479"/>
                  </a:cubicBezTo>
                  <a:close/>
                </a:path>
              </a:pathLst>
            </a:custGeom>
            <a:solidFill>
              <a:schemeClr val="bg1"/>
            </a:solidFill>
            <a:ln w="20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82" name="Graphic 35">
            <a:extLst>
              <a:ext uri="{FF2B5EF4-FFF2-40B4-BE49-F238E27FC236}">
                <a16:creationId xmlns:a16="http://schemas.microsoft.com/office/drawing/2014/main" id="{7A725472-20DF-A6E1-0751-7931FE0794CA}"/>
              </a:ext>
            </a:extLst>
          </p:cNvPr>
          <p:cNvSpPr/>
          <p:nvPr/>
        </p:nvSpPr>
        <p:spPr>
          <a:xfrm rot="219799" flipH="1">
            <a:off x="-5106335" y="6227070"/>
            <a:ext cx="1544574" cy="1261860"/>
          </a:xfrm>
          <a:custGeom>
            <a:avLst/>
            <a:gdLst>
              <a:gd name="connsiteX0" fmla="*/ 0 w 1544574"/>
              <a:gd name="connsiteY0" fmla="*/ 13054 h 1261860"/>
              <a:gd name="connsiteX1" fmla="*/ 263843 w 1544574"/>
              <a:gd name="connsiteY1" fmla="*/ 19150 h 1261860"/>
              <a:gd name="connsiteX2" fmla="*/ 445389 w 1544574"/>
              <a:gd name="connsiteY2" fmla="*/ 206697 h 1261860"/>
              <a:gd name="connsiteX3" fmla="*/ 612458 w 1544574"/>
              <a:gd name="connsiteY3" fmla="*/ 776006 h 1261860"/>
              <a:gd name="connsiteX4" fmla="*/ 1146905 w 1544574"/>
              <a:gd name="connsiteY4" fmla="*/ 1258067 h 1261860"/>
              <a:gd name="connsiteX5" fmla="*/ 1544574 w 1544574"/>
              <a:gd name="connsiteY5" fmla="*/ 1152530 h 1261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44574" h="1261860">
                <a:moveTo>
                  <a:pt x="0" y="13054"/>
                </a:moveTo>
                <a:cubicBezTo>
                  <a:pt x="84106" y="-472"/>
                  <a:pt x="181737" y="-10187"/>
                  <a:pt x="263843" y="19150"/>
                </a:cubicBezTo>
                <a:cubicBezTo>
                  <a:pt x="351663" y="50487"/>
                  <a:pt x="406622" y="126973"/>
                  <a:pt x="445389" y="206697"/>
                </a:cubicBezTo>
                <a:cubicBezTo>
                  <a:pt x="533305" y="387482"/>
                  <a:pt x="554546" y="585792"/>
                  <a:pt x="612458" y="776006"/>
                </a:cubicBezTo>
                <a:cubicBezTo>
                  <a:pt x="688467" y="1025276"/>
                  <a:pt x="876014" y="1219395"/>
                  <a:pt x="1146905" y="1258067"/>
                </a:cubicBezTo>
                <a:cubicBezTo>
                  <a:pt x="1335119" y="1284927"/>
                  <a:pt x="1504664" y="1160626"/>
                  <a:pt x="1544574" y="1152530"/>
                </a:cubicBezTo>
              </a:path>
            </a:pathLst>
          </a:custGeom>
          <a:noFill/>
          <a:ln w="19050" cap="flat">
            <a:solidFill>
              <a:srgbClr val="002060"/>
            </a:solidFill>
            <a:custDash>
              <a:ds d="225000" sp="225000"/>
            </a:custDash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83" name="Graphic 39">
            <a:extLst>
              <a:ext uri="{FF2B5EF4-FFF2-40B4-BE49-F238E27FC236}">
                <a16:creationId xmlns:a16="http://schemas.microsoft.com/office/drawing/2014/main" id="{9B324D5E-2F68-8F00-31DE-3641BC60D480}"/>
              </a:ext>
            </a:extLst>
          </p:cNvPr>
          <p:cNvSpPr/>
          <p:nvPr/>
        </p:nvSpPr>
        <p:spPr>
          <a:xfrm rot="1536904">
            <a:off x="11582912" y="-2062743"/>
            <a:ext cx="700067" cy="1415178"/>
          </a:xfrm>
          <a:custGeom>
            <a:avLst/>
            <a:gdLst>
              <a:gd name="connsiteX0" fmla="*/ 0 w 840866"/>
              <a:gd name="connsiteY0" fmla="*/ 1311021 h 1311813"/>
              <a:gd name="connsiteX1" fmla="*/ 382048 w 840866"/>
              <a:gd name="connsiteY1" fmla="*/ 1127284 h 1311813"/>
              <a:gd name="connsiteX2" fmla="*/ 642271 w 840866"/>
              <a:gd name="connsiteY2" fmla="*/ 620649 h 1311813"/>
              <a:gd name="connsiteX3" fmla="*/ 702850 w 840866"/>
              <a:gd name="connsiteY3" fmla="*/ 201168 h 1311813"/>
              <a:gd name="connsiteX4" fmla="*/ 840867 w 840866"/>
              <a:gd name="connsiteY4" fmla="*/ 0 h 1311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0866" h="1311813">
                <a:moveTo>
                  <a:pt x="0" y="1311021"/>
                </a:moveTo>
                <a:cubicBezTo>
                  <a:pt x="145733" y="1321118"/>
                  <a:pt x="281654" y="1233392"/>
                  <a:pt x="382048" y="1127284"/>
                </a:cubicBezTo>
                <a:cubicBezTo>
                  <a:pt x="514255" y="987457"/>
                  <a:pt x="605600" y="809530"/>
                  <a:pt x="642271" y="620649"/>
                </a:cubicBezTo>
                <a:cubicBezTo>
                  <a:pt x="669131" y="481870"/>
                  <a:pt x="667131" y="337947"/>
                  <a:pt x="702850" y="201168"/>
                </a:cubicBezTo>
                <a:cubicBezTo>
                  <a:pt x="724091" y="119825"/>
                  <a:pt x="764667" y="35433"/>
                  <a:pt x="840867" y="0"/>
                </a:cubicBezTo>
              </a:path>
            </a:pathLst>
          </a:custGeom>
          <a:noFill/>
          <a:ln w="19050" cap="flat">
            <a:solidFill>
              <a:srgbClr val="002060"/>
            </a:solidFill>
            <a:custDash>
              <a:ds d="225000" sp="225000"/>
            </a:custDash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84" name="TextBox 42">
            <a:extLst>
              <a:ext uri="{FF2B5EF4-FFF2-40B4-BE49-F238E27FC236}">
                <a16:creationId xmlns:a16="http://schemas.microsoft.com/office/drawing/2014/main" id="{88D3D68A-B7C9-DF62-93C6-65139837E642}"/>
              </a:ext>
            </a:extLst>
          </p:cNvPr>
          <p:cNvSpPr txBox="1"/>
          <p:nvPr/>
        </p:nvSpPr>
        <p:spPr>
          <a:xfrm>
            <a:off x="11071634" y="-2306041"/>
            <a:ext cx="2768345" cy="1585049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th-TH"/>
            </a:defPPr>
            <a:lvl1pPr marL="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rtl="1">
              <a:lnSpc>
                <a:spcPct val="150000"/>
              </a:lnSpc>
            </a:pPr>
            <a:r>
              <a:rPr lang="ar-SA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مدير النظام </a:t>
            </a:r>
            <a:r>
              <a:rPr lang="en-US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(Admin)</a:t>
            </a:r>
          </a:p>
          <a:p>
            <a:pPr algn="ctr" rtl="1">
              <a:lnSpc>
                <a:spcPct val="150000"/>
              </a:lnSpc>
            </a:pPr>
            <a:r>
              <a:rPr lang="ar-SA" sz="1600" dirty="0">
                <a:solidFill>
                  <a:srgbClr val="304249"/>
                </a:solidFill>
                <a:latin typeface="Cairo ExtraBold" pitchFamily="2" charset="-78"/>
                <a:cs typeface="Cairo ExtraBold" pitchFamily="2" charset="-78"/>
              </a:rPr>
              <a:t>كافة الصلاحيات - إدارة شاملة للمستخدمين والحيوانات والنظام</a:t>
            </a:r>
          </a:p>
        </p:txBody>
      </p:sp>
      <p:grpSp>
        <p:nvGrpSpPr>
          <p:cNvPr id="85" name="Graphic 3">
            <a:extLst>
              <a:ext uri="{FF2B5EF4-FFF2-40B4-BE49-F238E27FC236}">
                <a16:creationId xmlns:a16="http://schemas.microsoft.com/office/drawing/2014/main" id="{41CA2E61-5C66-9CDE-8066-5CAC48FB5C12}"/>
              </a:ext>
            </a:extLst>
          </p:cNvPr>
          <p:cNvGrpSpPr/>
          <p:nvPr/>
        </p:nvGrpSpPr>
        <p:grpSpPr>
          <a:xfrm rot="2575973">
            <a:off x="6819370" y="9148664"/>
            <a:ext cx="539731" cy="585705"/>
            <a:chOff x="5356926" y="-1697566"/>
            <a:chExt cx="539731" cy="585705"/>
          </a:xfrm>
          <a:solidFill>
            <a:schemeClr val="bg1"/>
          </a:solidFill>
        </p:grpSpPr>
        <p:sp>
          <p:nvSpPr>
            <p:cNvPr id="86" name="Freeform: Shape 44">
              <a:extLst>
                <a:ext uri="{FF2B5EF4-FFF2-40B4-BE49-F238E27FC236}">
                  <a16:creationId xmlns:a16="http://schemas.microsoft.com/office/drawing/2014/main" id="{50CB6BF9-A306-A179-250E-4B1EA31FCC79}"/>
                </a:ext>
              </a:extLst>
            </p:cNvPr>
            <p:cNvSpPr/>
            <p:nvPr/>
          </p:nvSpPr>
          <p:spPr>
            <a:xfrm>
              <a:off x="5497441" y="-1421145"/>
              <a:ext cx="375064" cy="309283"/>
            </a:xfrm>
            <a:custGeom>
              <a:avLst/>
              <a:gdLst>
                <a:gd name="connsiteX0" fmla="*/ 295952 w 375064"/>
                <a:gd name="connsiteY0" fmla="*/ 244313 h 309283"/>
                <a:gd name="connsiteX1" fmla="*/ 204182 w 375064"/>
                <a:gd name="connsiteY1" fmla="*/ 253215 h 309283"/>
                <a:gd name="connsiteX2" fmla="*/ 143438 w 375064"/>
                <a:gd name="connsiteY2" fmla="*/ 282409 h 309283"/>
                <a:gd name="connsiteX3" fmla="*/ 113197 w 375064"/>
                <a:gd name="connsiteY3" fmla="*/ 301129 h 309283"/>
                <a:gd name="connsiteX4" fmla="*/ 50620 w 375064"/>
                <a:gd name="connsiteY4" fmla="*/ 298773 h 309283"/>
                <a:gd name="connsiteX5" fmla="*/ 481 w 375064"/>
                <a:gd name="connsiteY5" fmla="*/ 209883 h 309283"/>
                <a:gd name="connsiteX6" fmla="*/ 14619 w 375064"/>
                <a:gd name="connsiteY6" fmla="*/ 149270 h 309283"/>
                <a:gd name="connsiteX7" fmla="*/ 53893 w 375064"/>
                <a:gd name="connsiteY7" fmla="*/ 123218 h 309283"/>
                <a:gd name="connsiteX8" fmla="*/ 62926 w 375064"/>
                <a:gd name="connsiteY8" fmla="*/ 114578 h 309283"/>
                <a:gd name="connsiteX9" fmla="*/ 73530 w 375064"/>
                <a:gd name="connsiteY9" fmla="*/ 71638 h 309283"/>
                <a:gd name="connsiteX10" fmla="*/ 89109 w 375064"/>
                <a:gd name="connsiteY10" fmla="*/ 36946 h 309283"/>
                <a:gd name="connsiteX11" fmla="*/ 185854 w 375064"/>
                <a:gd name="connsiteY11" fmla="*/ 8145 h 309283"/>
                <a:gd name="connsiteX12" fmla="*/ 233506 w 375064"/>
                <a:gd name="connsiteY12" fmla="*/ 42314 h 309283"/>
                <a:gd name="connsiteX13" fmla="*/ 253798 w 375064"/>
                <a:gd name="connsiteY13" fmla="*/ 61296 h 309283"/>
                <a:gd name="connsiteX14" fmla="*/ 265056 w 375064"/>
                <a:gd name="connsiteY14" fmla="*/ 63129 h 309283"/>
                <a:gd name="connsiteX15" fmla="*/ 326193 w 375064"/>
                <a:gd name="connsiteY15" fmla="*/ 68365 h 309283"/>
                <a:gd name="connsiteX16" fmla="*/ 366252 w 375064"/>
                <a:gd name="connsiteY16" fmla="*/ 206479 h 309283"/>
                <a:gd name="connsiteX17" fmla="*/ 309698 w 375064"/>
                <a:gd name="connsiteY17" fmla="*/ 244182 h 309283"/>
                <a:gd name="connsiteX18" fmla="*/ 295952 w 375064"/>
                <a:gd name="connsiteY18" fmla="*/ 244313 h 309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5064" h="309283">
                  <a:moveTo>
                    <a:pt x="295952" y="244313"/>
                  </a:moveTo>
                  <a:cubicBezTo>
                    <a:pt x="264664" y="239993"/>
                    <a:pt x="234161" y="243527"/>
                    <a:pt x="204182" y="253215"/>
                  </a:cubicBezTo>
                  <a:cubicBezTo>
                    <a:pt x="182581" y="260284"/>
                    <a:pt x="161897" y="268925"/>
                    <a:pt x="143438" y="282409"/>
                  </a:cubicBezTo>
                  <a:cubicBezTo>
                    <a:pt x="133881" y="289347"/>
                    <a:pt x="123539" y="295238"/>
                    <a:pt x="113197" y="301129"/>
                  </a:cubicBezTo>
                  <a:cubicBezTo>
                    <a:pt x="91989" y="313042"/>
                    <a:pt x="70650" y="311602"/>
                    <a:pt x="50620" y="298773"/>
                  </a:cubicBezTo>
                  <a:cubicBezTo>
                    <a:pt x="18416" y="278219"/>
                    <a:pt x="3753" y="246931"/>
                    <a:pt x="481" y="209883"/>
                  </a:cubicBezTo>
                  <a:cubicBezTo>
                    <a:pt x="-1483" y="188282"/>
                    <a:pt x="2444" y="167729"/>
                    <a:pt x="14619" y="149270"/>
                  </a:cubicBezTo>
                  <a:cubicBezTo>
                    <a:pt x="23914" y="135131"/>
                    <a:pt x="36744" y="125574"/>
                    <a:pt x="53893" y="123218"/>
                  </a:cubicBezTo>
                  <a:cubicBezTo>
                    <a:pt x="59522" y="122432"/>
                    <a:pt x="61879" y="119552"/>
                    <a:pt x="62926" y="114578"/>
                  </a:cubicBezTo>
                  <a:cubicBezTo>
                    <a:pt x="66330" y="100177"/>
                    <a:pt x="68948" y="85646"/>
                    <a:pt x="73530" y="71638"/>
                  </a:cubicBezTo>
                  <a:cubicBezTo>
                    <a:pt x="77458" y="59594"/>
                    <a:pt x="82432" y="47681"/>
                    <a:pt x="89109" y="36946"/>
                  </a:cubicBezTo>
                  <a:cubicBezTo>
                    <a:pt x="110710" y="2516"/>
                    <a:pt x="149460" y="-9659"/>
                    <a:pt x="185854" y="8145"/>
                  </a:cubicBezTo>
                  <a:cubicBezTo>
                    <a:pt x="203134" y="16654"/>
                    <a:pt x="218059" y="30400"/>
                    <a:pt x="233506" y="42314"/>
                  </a:cubicBezTo>
                  <a:cubicBezTo>
                    <a:pt x="240837" y="47943"/>
                    <a:pt x="246598" y="55536"/>
                    <a:pt x="253798" y="61296"/>
                  </a:cubicBezTo>
                  <a:cubicBezTo>
                    <a:pt x="256416" y="63391"/>
                    <a:pt x="262176" y="64438"/>
                    <a:pt x="265056" y="63129"/>
                  </a:cubicBezTo>
                  <a:cubicBezTo>
                    <a:pt x="286657" y="53048"/>
                    <a:pt x="306818" y="56190"/>
                    <a:pt x="326193" y="68365"/>
                  </a:cubicBezTo>
                  <a:cubicBezTo>
                    <a:pt x="368609" y="95202"/>
                    <a:pt x="387591" y="161183"/>
                    <a:pt x="366252" y="206479"/>
                  </a:cubicBezTo>
                  <a:cubicBezTo>
                    <a:pt x="354994" y="230305"/>
                    <a:pt x="336535" y="243658"/>
                    <a:pt x="309698" y="244182"/>
                  </a:cubicBezTo>
                  <a:cubicBezTo>
                    <a:pt x="305116" y="244313"/>
                    <a:pt x="300534" y="244313"/>
                    <a:pt x="295952" y="24431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7" name="Freeform: Shape 45">
              <a:extLst>
                <a:ext uri="{FF2B5EF4-FFF2-40B4-BE49-F238E27FC236}">
                  <a16:creationId xmlns:a16="http://schemas.microsoft.com/office/drawing/2014/main" id="{1BB2E9C2-FC95-F5F0-956B-85FEAAACFC66}"/>
                </a:ext>
              </a:extLst>
            </p:cNvPr>
            <p:cNvSpPr/>
            <p:nvPr/>
          </p:nvSpPr>
          <p:spPr>
            <a:xfrm>
              <a:off x="5596558" y="-1697566"/>
              <a:ext cx="160440" cy="205941"/>
            </a:xfrm>
            <a:custGeom>
              <a:avLst/>
              <a:gdLst>
                <a:gd name="connsiteX0" fmla="*/ 160441 w 160440"/>
                <a:gd name="connsiteY0" fmla="*/ 110583 h 205941"/>
                <a:gd name="connsiteX1" fmla="*/ 140804 w 160440"/>
                <a:gd name="connsiteY1" fmla="*/ 175909 h 205941"/>
                <a:gd name="connsiteX2" fmla="*/ 43273 w 160440"/>
                <a:gd name="connsiteY2" fmla="*/ 190702 h 205941"/>
                <a:gd name="connsiteX3" fmla="*/ 19709 w 160440"/>
                <a:gd name="connsiteY3" fmla="*/ 29940 h 205941"/>
                <a:gd name="connsiteX4" fmla="*/ 126403 w 160440"/>
                <a:gd name="connsiteY4" fmla="*/ 23133 h 205941"/>
                <a:gd name="connsiteX5" fmla="*/ 160441 w 160440"/>
                <a:gd name="connsiteY5" fmla="*/ 110583 h 20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440" h="205941">
                  <a:moveTo>
                    <a:pt x="160441" y="110583"/>
                  </a:moveTo>
                  <a:cubicBezTo>
                    <a:pt x="160310" y="134278"/>
                    <a:pt x="154812" y="156534"/>
                    <a:pt x="140804" y="175909"/>
                  </a:cubicBezTo>
                  <a:cubicBezTo>
                    <a:pt x="116454" y="209554"/>
                    <a:pt x="76525" y="215575"/>
                    <a:pt x="43273" y="190702"/>
                  </a:cubicBezTo>
                  <a:cubicBezTo>
                    <a:pt x="-2677" y="156272"/>
                    <a:pt x="-14459" y="76153"/>
                    <a:pt x="19709" y="29940"/>
                  </a:cubicBezTo>
                  <a:cubicBezTo>
                    <a:pt x="47070" y="-7239"/>
                    <a:pt x="92890" y="-10119"/>
                    <a:pt x="126403" y="23133"/>
                  </a:cubicBezTo>
                  <a:cubicBezTo>
                    <a:pt x="148004" y="44864"/>
                    <a:pt x="160441" y="76676"/>
                    <a:pt x="160441" y="11058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8" name="Freeform: Shape 46">
              <a:extLst>
                <a:ext uri="{FF2B5EF4-FFF2-40B4-BE49-F238E27FC236}">
                  <a16:creationId xmlns:a16="http://schemas.microsoft.com/office/drawing/2014/main" id="{8EAC3A6A-BAB8-681F-B3A5-21CFFFB6FDCE}"/>
                </a:ext>
              </a:extLst>
            </p:cNvPr>
            <p:cNvSpPr/>
            <p:nvPr/>
          </p:nvSpPr>
          <p:spPr>
            <a:xfrm>
              <a:off x="5416091" y="-1641732"/>
              <a:ext cx="166793" cy="197618"/>
            </a:xfrm>
            <a:custGeom>
              <a:avLst/>
              <a:gdLst>
                <a:gd name="connsiteX0" fmla="*/ 166793 w 166793"/>
                <a:gd name="connsiteY0" fmla="*/ 119289 h 197618"/>
                <a:gd name="connsiteX1" fmla="*/ 161426 w 166793"/>
                <a:gd name="connsiteY1" fmla="*/ 147697 h 197618"/>
                <a:gd name="connsiteX2" fmla="*/ 66383 w 166793"/>
                <a:gd name="connsiteY2" fmla="*/ 190113 h 197618"/>
                <a:gd name="connsiteX3" fmla="*/ 4461 w 166793"/>
                <a:gd name="connsiteY3" fmla="*/ 50036 h 197618"/>
                <a:gd name="connsiteX4" fmla="*/ 100289 w 166793"/>
                <a:gd name="connsiteY4" fmla="*/ 8405 h 197618"/>
                <a:gd name="connsiteX5" fmla="*/ 166793 w 166793"/>
                <a:gd name="connsiteY5" fmla="*/ 119289 h 1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793" h="197618">
                  <a:moveTo>
                    <a:pt x="166793" y="119289"/>
                  </a:moveTo>
                  <a:cubicBezTo>
                    <a:pt x="165353" y="127275"/>
                    <a:pt x="164306" y="137748"/>
                    <a:pt x="161426" y="147697"/>
                  </a:cubicBezTo>
                  <a:cubicBezTo>
                    <a:pt x="148465" y="191029"/>
                    <a:pt x="107359" y="209096"/>
                    <a:pt x="66383" y="190113"/>
                  </a:cubicBezTo>
                  <a:cubicBezTo>
                    <a:pt x="17421" y="167334"/>
                    <a:pt x="-11642" y="101747"/>
                    <a:pt x="4461" y="50036"/>
                  </a:cubicBezTo>
                  <a:cubicBezTo>
                    <a:pt x="17945" y="6573"/>
                    <a:pt x="59575" y="-12279"/>
                    <a:pt x="100289" y="8405"/>
                  </a:cubicBezTo>
                  <a:cubicBezTo>
                    <a:pt x="144276" y="30530"/>
                    <a:pt x="162735" y="69411"/>
                    <a:pt x="166793" y="119289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9" name="Freeform: Shape 47">
              <a:extLst>
                <a:ext uri="{FF2B5EF4-FFF2-40B4-BE49-F238E27FC236}">
                  <a16:creationId xmlns:a16="http://schemas.microsoft.com/office/drawing/2014/main" id="{D0DD9E1E-5310-B041-F589-AAD4004FEF44}"/>
                </a:ext>
              </a:extLst>
            </p:cNvPr>
            <p:cNvSpPr/>
            <p:nvPr/>
          </p:nvSpPr>
          <p:spPr>
            <a:xfrm>
              <a:off x="5756737" y="-1568785"/>
              <a:ext cx="139920" cy="180106"/>
            </a:xfrm>
            <a:custGeom>
              <a:avLst/>
              <a:gdLst>
                <a:gd name="connsiteX0" fmla="*/ 0 w 139920"/>
                <a:gd name="connsiteY0" fmla="*/ 88496 h 180106"/>
                <a:gd name="connsiteX1" fmla="*/ 26575 w 139920"/>
                <a:gd name="connsiteY1" fmla="*/ 18850 h 180106"/>
                <a:gd name="connsiteX2" fmla="*/ 109182 w 139920"/>
                <a:gd name="connsiteY2" fmla="*/ 15970 h 180106"/>
                <a:gd name="connsiteX3" fmla="*/ 114156 w 139920"/>
                <a:gd name="connsiteY3" fmla="*/ 160629 h 180106"/>
                <a:gd name="connsiteX4" fmla="*/ 20815 w 139920"/>
                <a:gd name="connsiteY4" fmla="*/ 153298 h 180106"/>
                <a:gd name="connsiteX5" fmla="*/ 0 w 139920"/>
                <a:gd name="connsiteY5" fmla="*/ 88496 h 180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920" h="180106">
                  <a:moveTo>
                    <a:pt x="0" y="88496"/>
                  </a:moveTo>
                  <a:cubicBezTo>
                    <a:pt x="785" y="62706"/>
                    <a:pt x="7593" y="38356"/>
                    <a:pt x="26575" y="18850"/>
                  </a:cubicBezTo>
                  <a:cubicBezTo>
                    <a:pt x="50140" y="-5238"/>
                    <a:pt x="83915" y="-6285"/>
                    <a:pt x="109182" y="15970"/>
                  </a:cubicBezTo>
                  <a:cubicBezTo>
                    <a:pt x="147932" y="50269"/>
                    <a:pt x="150550" y="123581"/>
                    <a:pt x="114156" y="160629"/>
                  </a:cubicBezTo>
                  <a:cubicBezTo>
                    <a:pt x="86272" y="189168"/>
                    <a:pt x="45951" y="186026"/>
                    <a:pt x="20815" y="153298"/>
                  </a:cubicBezTo>
                  <a:cubicBezTo>
                    <a:pt x="6546" y="134447"/>
                    <a:pt x="785" y="112715"/>
                    <a:pt x="0" y="88496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90" name="Freeform: Shape 48">
              <a:extLst>
                <a:ext uri="{FF2B5EF4-FFF2-40B4-BE49-F238E27FC236}">
                  <a16:creationId xmlns:a16="http://schemas.microsoft.com/office/drawing/2014/main" id="{34A787A6-9D27-452E-EE7A-CAAA4008C1AF}"/>
                </a:ext>
              </a:extLst>
            </p:cNvPr>
            <p:cNvSpPr/>
            <p:nvPr/>
          </p:nvSpPr>
          <p:spPr>
            <a:xfrm>
              <a:off x="5356926" y="-1451386"/>
              <a:ext cx="150906" cy="170756"/>
            </a:xfrm>
            <a:custGeom>
              <a:avLst/>
              <a:gdLst>
                <a:gd name="connsiteX0" fmla="*/ 2 w 150906"/>
                <a:gd name="connsiteY0" fmla="*/ 66271 h 170756"/>
                <a:gd name="connsiteX1" fmla="*/ 44774 w 150906"/>
                <a:gd name="connsiteY1" fmla="*/ 1731 h 170756"/>
                <a:gd name="connsiteX2" fmla="*/ 84048 w 150906"/>
                <a:gd name="connsiteY2" fmla="*/ 4742 h 170756"/>
                <a:gd name="connsiteX3" fmla="*/ 149505 w 150906"/>
                <a:gd name="connsiteY3" fmla="*/ 119422 h 170756"/>
                <a:gd name="connsiteX4" fmla="*/ 68077 w 150906"/>
                <a:gd name="connsiteY4" fmla="*/ 166420 h 170756"/>
                <a:gd name="connsiteX5" fmla="*/ 2 w 150906"/>
                <a:gd name="connsiteY5" fmla="*/ 66271 h 170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906" h="170756">
                  <a:moveTo>
                    <a:pt x="2" y="66271"/>
                  </a:moveTo>
                  <a:cubicBezTo>
                    <a:pt x="133" y="33281"/>
                    <a:pt x="17413" y="8276"/>
                    <a:pt x="44774" y="1731"/>
                  </a:cubicBezTo>
                  <a:cubicBezTo>
                    <a:pt x="58127" y="-1542"/>
                    <a:pt x="71219" y="29"/>
                    <a:pt x="84048" y="4742"/>
                  </a:cubicBezTo>
                  <a:cubicBezTo>
                    <a:pt x="127773" y="20844"/>
                    <a:pt x="157883" y="73602"/>
                    <a:pt x="149505" y="119422"/>
                  </a:cubicBezTo>
                  <a:cubicBezTo>
                    <a:pt x="142043" y="159874"/>
                    <a:pt x="106827" y="180297"/>
                    <a:pt x="68077" y="166420"/>
                  </a:cubicBezTo>
                  <a:cubicBezTo>
                    <a:pt x="29065" y="152412"/>
                    <a:pt x="-260" y="109342"/>
                    <a:pt x="2" y="66271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91" name="Graphic 3">
            <a:extLst>
              <a:ext uri="{FF2B5EF4-FFF2-40B4-BE49-F238E27FC236}">
                <a16:creationId xmlns:a16="http://schemas.microsoft.com/office/drawing/2014/main" id="{4F192407-9204-1A91-3468-11D70FCCE6F3}"/>
              </a:ext>
            </a:extLst>
          </p:cNvPr>
          <p:cNvGrpSpPr/>
          <p:nvPr/>
        </p:nvGrpSpPr>
        <p:grpSpPr>
          <a:xfrm rot="3202598">
            <a:off x="9022459" y="9472018"/>
            <a:ext cx="409815" cy="461426"/>
            <a:chOff x="7309798" y="3176109"/>
            <a:chExt cx="409815" cy="461426"/>
          </a:xfrm>
          <a:solidFill>
            <a:schemeClr val="bg1"/>
          </a:solidFill>
        </p:grpSpPr>
        <p:sp>
          <p:nvSpPr>
            <p:cNvPr id="92" name="Freeform: Shape 50">
              <a:extLst>
                <a:ext uri="{FF2B5EF4-FFF2-40B4-BE49-F238E27FC236}">
                  <a16:creationId xmlns:a16="http://schemas.microsoft.com/office/drawing/2014/main" id="{55976E11-588A-A2B6-FBC3-01A44133B89A}"/>
                </a:ext>
              </a:extLst>
            </p:cNvPr>
            <p:cNvSpPr/>
            <p:nvPr/>
          </p:nvSpPr>
          <p:spPr>
            <a:xfrm>
              <a:off x="7309798" y="3388654"/>
              <a:ext cx="285138" cy="248882"/>
            </a:xfrm>
            <a:custGeom>
              <a:avLst/>
              <a:gdLst>
                <a:gd name="connsiteX0" fmla="*/ 174472 w 285138"/>
                <a:gd name="connsiteY0" fmla="*/ 229870 h 248882"/>
                <a:gd name="connsiteX1" fmla="*/ 116347 w 285138"/>
                <a:gd name="connsiteY1" fmla="*/ 188109 h 248882"/>
                <a:gd name="connsiteX2" fmla="*/ 65945 w 285138"/>
                <a:gd name="connsiteY2" fmla="*/ 174101 h 248882"/>
                <a:gd name="connsiteX3" fmla="*/ 38715 w 285138"/>
                <a:gd name="connsiteY3" fmla="*/ 169519 h 248882"/>
                <a:gd name="connsiteX4" fmla="*/ 3368 w 285138"/>
                <a:gd name="connsiteY4" fmla="*/ 136136 h 248882"/>
                <a:gd name="connsiteX5" fmla="*/ 19602 w 285138"/>
                <a:gd name="connsiteY5" fmla="*/ 58504 h 248882"/>
                <a:gd name="connsiteX6" fmla="*/ 58876 w 285138"/>
                <a:gd name="connsiteY6" fmla="*/ 30358 h 248882"/>
                <a:gd name="connsiteX7" fmla="*/ 95139 w 285138"/>
                <a:gd name="connsiteY7" fmla="*/ 35202 h 248882"/>
                <a:gd name="connsiteX8" fmla="*/ 104826 w 285138"/>
                <a:gd name="connsiteY8" fmla="*/ 34809 h 248882"/>
                <a:gd name="connsiteX9" fmla="*/ 132973 w 285138"/>
                <a:gd name="connsiteY9" fmla="*/ 15172 h 248882"/>
                <a:gd name="connsiteX10" fmla="*/ 159810 w 285138"/>
                <a:gd name="connsiteY10" fmla="*/ 2866 h 248882"/>
                <a:gd name="connsiteX11" fmla="*/ 231158 w 285138"/>
                <a:gd name="connsiteY11" fmla="*/ 35594 h 248882"/>
                <a:gd name="connsiteX12" fmla="*/ 241500 w 285138"/>
                <a:gd name="connsiteY12" fmla="*/ 79974 h 248882"/>
                <a:gd name="connsiteX13" fmla="*/ 243725 w 285138"/>
                <a:gd name="connsiteY13" fmla="*/ 101444 h 248882"/>
                <a:gd name="connsiteX14" fmla="*/ 249355 w 285138"/>
                <a:gd name="connsiteY14" fmla="*/ 108251 h 248882"/>
                <a:gd name="connsiteX15" fmla="*/ 282345 w 285138"/>
                <a:gd name="connsiteY15" fmla="*/ 142682 h 248882"/>
                <a:gd name="connsiteX16" fmla="*/ 235085 w 285138"/>
                <a:gd name="connsiteY16" fmla="*/ 243878 h 248882"/>
                <a:gd name="connsiteX17" fmla="*/ 182720 w 285138"/>
                <a:gd name="connsiteY17" fmla="*/ 236939 h 248882"/>
                <a:gd name="connsiteX18" fmla="*/ 174472 w 285138"/>
                <a:gd name="connsiteY18" fmla="*/ 229870 h 248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138" h="248882">
                  <a:moveTo>
                    <a:pt x="174472" y="229870"/>
                  </a:moveTo>
                  <a:cubicBezTo>
                    <a:pt x="158370" y="211281"/>
                    <a:pt x="138733" y="197796"/>
                    <a:pt x="116347" y="188109"/>
                  </a:cubicBezTo>
                  <a:cubicBezTo>
                    <a:pt x="100113" y="181170"/>
                    <a:pt x="83618" y="175672"/>
                    <a:pt x="65945" y="174101"/>
                  </a:cubicBezTo>
                  <a:cubicBezTo>
                    <a:pt x="56781" y="173316"/>
                    <a:pt x="47748" y="171483"/>
                    <a:pt x="38715" y="169519"/>
                  </a:cubicBezTo>
                  <a:cubicBezTo>
                    <a:pt x="20256" y="165591"/>
                    <a:pt x="8474" y="153941"/>
                    <a:pt x="3368" y="136136"/>
                  </a:cubicBezTo>
                  <a:cubicBezTo>
                    <a:pt x="-4879" y="107597"/>
                    <a:pt x="2583" y="81807"/>
                    <a:pt x="19602" y="58504"/>
                  </a:cubicBezTo>
                  <a:cubicBezTo>
                    <a:pt x="29551" y="44890"/>
                    <a:pt x="42381" y="34809"/>
                    <a:pt x="58876" y="30358"/>
                  </a:cubicBezTo>
                  <a:cubicBezTo>
                    <a:pt x="71574" y="26823"/>
                    <a:pt x="83880" y="27740"/>
                    <a:pt x="95139" y="35202"/>
                  </a:cubicBezTo>
                  <a:cubicBezTo>
                    <a:pt x="98804" y="37690"/>
                    <a:pt x="101684" y="37165"/>
                    <a:pt x="104826" y="34809"/>
                  </a:cubicBezTo>
                  <a:cubicBezTo>
                    <a:pt x="114121" y="28132"/>
                    <a:pt x="123154" y="20932"/>
                    <a:pt x="132973" y="15172"/>
                  </a:cubicBezTo>
                  <a:cubicBezTo>
                    <a:pt x="141482" y="10197"/>
                    <a:pt x="150515" y="5747"/>
                    <a:pt x="159810" y="2866"/>
                  </a:cubicBezTo>
                  <a:cubicBezTo>
                    <a:pt x="190051" y="-6167"/>
                    <a:pt x="218983" y="6532"/>
                    <a:pt x="231158" y="35594"/>
                  </a:cubicBezTo>
                  <a:cubicBezTo>
                    <a:pt x="236918" y="49471"/>
                    <a:pt x="238620" y="65050"/>
                    <a:pt x="241500" y="79974"/>
                  </a:cubicBezTo>
                  <a:cubicBezTo>
                    <a:pt x="242809" y="87043"/>
                    <a:pt x="242416" y="94374"/>
                    <a:pt x="243725" y="101444"/>
                  </a:cubicBezTo>
                  <a:cubicBezTo>
                    <a:pt x="244249" y="104063"/>
                    <a:pt x="246998" y="107597"/>
                    <a:pt x="249355" y="108251"/>
                  </a:cubicBezTo>
                  <a:cubicBezTo>
                    <a:pt x="267159" y="113357"/>
                    <a:pt x="277370" y="125532"/>
                    <a:pt x="282345" y="142682"/>
                  </a:cubicBezTo>
                  <a:cubicBezTo>
                    <a:pt x="293341" y="179992"/>
                    <a:pt x="270693" y="228430"/>
                    <a:pt x="235085" y="243878"/>
                  </a:cubicBezTo>
                  <a:cubicBezTo>
                    <a:pt x="216233" y="252126"/>
                    <a:pt x="198691" y="250424"/>
                    <a:pt x="182720" y="236939"/>
                  </a:cubicBezTo>
                  <a:cubicBezTo>
                    <a:pt x="179840" y="234714"/>
                    <a:pt x="177221" y="232227"/>
                    <a:pt x="174472" y="22987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93" name="Freeform: Shape 51">
              <a:extLst>
                <a:ext uri="{FF2B5EF4-FFF2-40B4-BE49-F238E27FC236}">
                  <a16:creationId xmlns:a16="http://schemas.microsoft.com/office/drawing/2014/main" id="{E3CF2267-0BB6-9B7A-9266-D268D537D662}"/>
                </a:ext>
              </a:extLst>
            </p:cNvPr>
            <p:cNvSpPr/>
            <p:nvPr/>
          </p:nvSpPr>
          <p:spPr>
            <a:xfrm>
              <a:off x="7561937" y="3239678"/>
              <a:ext cx="136027" cy="150470"/>
            </a:xfrm>
            <a:custGeom>
              <a:avLst/>
              <a:gdLst>
                <a:gd name="connsiteX0" fmla="*/ 110979 w 136027"/>
                <a:gd name="connsiteY0" fmla="*/ 120684 h 150470"/>
                <a:gd name="connsiteX1" fmla="*/ 66076 w 136027"/>
                <a:gd name="connsiteY1" fmla="*/ 148831 h 150470"/>
                <a:gd name="connsiteX2" fmla="*/ 1535 w 136027"/>
                <a:gd name="connsiteY2" fmla="*/ 107593 h 150470"/>
                <a:gd name="connsiteX3" fmla="*/ 70003 w 136027"/>
                <a:gd name="connsiteY3" fmla="*/ 1554 h 150470"/>
                <a:gd name="connsiteX4" fmla="*/ 135853 w 136027"/>
                <a:gd name="connsiteY4" fmla="*/ 52217 h 150470"/>
                <a:gd name="connsiteX5" fmla="*/ 110979 w 136027"/>
                <a:gd name="connsiteY5" fmla="*/ 120684 h 15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027" h="150470">
                  <a:moveTo>
                    <a:pt x="110979" y="120684"/>
                  </a:moveTo>
                  <a:cubicBezTo>
                    <a:pt x="98804" y="134431"/>
                    <a:pt x="84273" y="144642"/>
                    <a:pt x="66076" y="148831"/>
                  </a:cubicBezTo>
                  <a:cubicBezTo>
                    <a:pt x="34656" y="156031"/>
                    <a:pt x="8212" y="139013"/>
                    <a:pt x="1535" y="107593"/>
                  </a:cubicBezTo>
                  <a:cubicBezTo>
                    <a:pt x="-7759" y="64000"/>
                    <a:pt x="26409" y="11110"/>
                    <a:pt x="70003" y="1554"/>
                  </a:cubicBezTo>
                  <a:cubicBezTo>
                    <a:pt x="105088" y="-6171"/>
                    <a:pt x="133365" y="15561"/>
                    <a:pt x="135853" y="52217"/>
                  </a:cubicBezTo>
                  <a:cubicBezTo>
                    <a:pt x="137423" y="75912"/>
                    <a:pt x="128390" y="100786"/>
                    <a:pt x="110979" y="12068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94" name="Freeform: Shape 52">
              <a:extLst>
                <a:ext uri="{FF2B5EF4-FFF2-40B4-BE49-F238E27FC236}">
                  <a16:creationId xmlns:a16="http://schemas.microsoft.com/office/drawing/2014/main" id="{E101F3B9-E60A-B95B-DEE9-773CD070078C}"/>
                </a:ext>
              </a:extLst>
            </p:cNvPr>
            <p:cNvSpPr/>
            <p:nvPr/>
          </p:nvSpPr>
          <p:spPr>
            <a:xfrm>
              <a:off x="7436583" y="3176109"/>
              <a:ext cx="126401" cy="155690"/>
            </a:xfrm>
            <a:custGeom>
              <a:avLst/>
              <a:gdLst>
                <a:gd name="connsiteX0" fmla="*/ 101623 w 126401"/>
                <a:gd name="connsiteY0" fmla="*/ 132673 h 155690"/>
                <a:gd name="connsiteX1" fmla="*/ 83950 w 126401"/>
                <a:gd name="connsiteY1" fmla="*/ 146420 h 155690"/>
                <a:gd name="connsiteX2" fmla="*/ 6711 w 126401"/>
                <a:gd name="connsiteY2" fmla="*/ 122594 h 155690"/>
                <a:gd name="connsiteX3" fmla="*/ 42188 w 126401"/>
                <a:gd name="connsiteY3" fmla="*/ 9091 h 155690"/>
                <a:gd name="connsiteX4" fmla="*/ 119558 w 126401"/>
                <a:gd name="connsiteY4" fmla="*/ 33834 h 155690"/>
                <a:gd name="connsiteX5" fmla="*/ 101623 w 126401"/>
                <a:gd name="connsiteY5" fmla="*/ 132673 h 155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01" h="155690">
                  <a:moveTo>
                    <a:pt x="101623" y="132673"/>
                  </a:moveTo>
                  <a:cubicBezTo>
                    <a:pt x="96648" y="136601"/>
                    <a:pt x="90757" y="142231"/>
                    <a:pt x="83950" y="146420"/>
                  </a:cubicBezTo>
                  <a:cubicBezTo>
                    <a:pt x="54232" y="165140"/>
                    <a:pt x="20849" y="154667"/>
                    <a:pt x="6711" y="122594"/>
                  </a:cubicBezTo>
                  <a:cubicBezTo>
                    <a:pt x="-10308" y="84236"/>
                    <a:pt x="6318" y="31085"/>
                    <a:pt x="42188" y="9091"/>
                  </a:cubicBezTo>
                  <a:cubicBezTo>
                    <a:pt x="72298" y="-9367"/>
                    <a:pt x="106336" y="975"/>
                    <a:pt x="119558" y="33834"/>
                  </a:cubicBezTo>
                  <a:cubicBezTo>
                    <a:pt x="133828" y="69443"/>
                    <a:pt x="124795" y="101516"/>
                    <a:pt x="101623" y="13267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95" name="Freeform: Shape 53">
              <a:extLst>
                <a:ext uri="{FF2B5EF4-FFF2-40B4-BE49-F238E27FC236}">
                  <a16:creationId xmlns:a16="http://schemas.microsoft.com/office/drawing/2014/main" id="{81DF6A80-3595-D787-8DDB-1E4B2C5BCB33}"/>
                </a:ext>
              </a:extLst>
            </p:cNvPr>
            <p:cNvSpPr/>
            <p:nvPr/>
          </p:nvSpPr>
          <p:spPr>
            <a:xfrm>
              <a:off x="7597110" y="3395290"/>
              <a:ext cx="122503" cy="127966"/>
            </a:xfrm>
            <a:custGeom>
              <a:avLst/>
              <a:gdLst>
                <a:gd name="connsiteX0" fmla="*/ 21084 w 122503"/>
                <a:gd name="connsiteY0" fmla="*/ 27256 h 127966"/>
                <a:gd name="connsiteX1" fmla="*/ 72271 w 122503"/>
                <a:gd name="connsiteY1" fmla="*/ 157 h 127966"/>
                <a:gd name="connsiteX2" fmla="*/ 122018 w 122503"/>
                <a:gd name="connsiteY2" fmla="*/ 40741 h 127966"/>
                <a:gd name="connsiteX3" fmla="*/ 50932 w 122503"/>
                <a:gd name="connsiteY3" fmla="*/ 127797 h 127966"/>
                <a:gd name="connsiteX4" fmla="*/ 138 w 122503"/>
                <a:gd name="connsiteY4" fmla="*/ 75694 h 127966"/>
                <a:gd name="connsiteX5" fmla="*/ 21084 w 122503"/>
                <a:gd name="connsiteY5" fmla="*/ 27256 h 127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503" h="127966">
                  <a:moveTo>
                    <a:pt x="21084" y="27256"/>
                  </a:moveTo>
                  <a:cubicBezTo>
                    <a:pt x="34699" y="12594"/>
                    <a:pt x="51194" y="1859"/>
                    <a:pt x="72271" y="157"/>
                  </a:cubicBezTo>
                  <a:cubicBezTo>
                    <a:pt x="98454" y="-1806"/>
                    <a:pt x="118615" y="14820"/>
                    <a:pt x="122018" y="40741"/>
                  </a:cubicBezTo>
                  <a:cubicBezTo>
                    <a:pt x="127124" y="80669"/>
                    <a:pt x="91123" y="124787"/>
                    <a:pt x="50932" y="127797"/>
                  </a:cubicBezTo>
                  <a:cubicBezTo>
                    <a:pt x="20037" y="130155"/>
                    <a:pt x="-1957" y="107637"/>
                    <a:pt x="138" y="75694"/>
                  </a:cubicBezTo>
                  <a:cubicBezTo>
                    <a:pt x="1447" y="57367"/>
                    <a:pt x="9171" y="41657"/>
                    <a:pt x="21084" y="27256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96" name="Freeform: Shape 54">
              <a:extLst>
                <a:ext uri="{FF2B5EF4-FFF2-40B4-BE49-F238E27FC236}">
                  <a16:creationId xmlns:a16="http://schemas.microsoft.com/office/drawing/2014/main" id="{CC1D2DE3-9DE7-BD9A-CA47-E8BCA8196D2B}"/>
                </a:ext>
              </a:extLst>
            </p:cNvPr>
            <p:cNvSpPr/>
            <p:nvPr/>
          </p:nvSpPr>
          <p:spPr>
            <a:xfrm>
              <a:off x="7315272" y="3253662"/>
              <a:ext cx="109857" cy="138991"/>
            </a:xfrm>
            <a:custGeom>
              <a:avLst/>
              <a:gdLst>
                <a:gd name="connsiteX0" fmla="*/ 20542 w 109857"/>
                <a:gd name="connsiteY0" fmla="*/ 19774 h 138991"/>
                <a:gd name="connsiteX1" fmla="*/ 79845 w 109857"/>
                <a:gd name="connsiteY1" fmla="*/ 4981 h 138991"/>
                <a:gd name="connsiteX2" fmla="*/ 101184 w 109857"/>
                <a:gd name="connsiteY2" fmla="*/ 26843 h 138991"/>
                <a:gd name="connsiteX3" fmla="*/ 80762 w 109857"/>
                <a:gd name="connsiteY3" fmla="*/ 127385 h 138991"/>
                <a:gd name="connsiteX4" fmla="*/ 9152 w 109857"/>
                <a:gd name="connsiteY4" fmla="*/ 113115 h 138991"/>
                <a:gd name="connsiteX5" fmla="*/ 20542 w 109857"/>
                <a:gd name="connsiteY5" fmla="*/ 19774 h 13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857" h="138991">
                  <a:moveTo>
                    <a:pt x="20542" y="19774"/>
                  </a:moveTo>
                  <a:cubicBezTo>
                    <a:pt x="37560" y="530"/>
                    <a:pt x="60339" y="-5231"/>
                    <a:pt x="79845" y="4981"/>
                  </a:cubicBezTo>
                  <a:cubicBezTo>
                    <a:pt x="89271" y="9956"/>
                    <a:pt x="96209" y="17548"/>
                    <a:pt x="101184" y="26843"/>
                  </a:cubicBezTo>
                  <a:cubicBezTo>
                    <a:pt x="118465" y="58655"/>
                    <a:pt x="109039" y="104868"/>
                    <a:pt x="80762" y="127385"/>
                  </a:cubicBezTo>
                  <a:cubicBezTo>
                    <a:pt x="55757" y="147284"/>
                    <a:pt x="24600" y="140999"/>
                    <a:pt x="9152" y="113115"/>
                  </a:cubicBezTo>
                  <a:cubicBezTo>
                    <a:pt x="-6557" y="84969"/>
                    <a:pt x="-1583" y="44778"/>
                    <a:pt x="20542" y="1977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97" name="Graphic 3">
            <a:extLst>
              <a:ext uri="{FF2B5EF4-FFF2-40B4-BE49-F238E27FC236}">
                <a16:creationId xmlns:a16="http://schemas.microsoft.com/office/drawing/2014/main" id="{B011A079-B4AF-2B66-DD14-C150BEAF0EBD}"/>
              </a:ext>
            </a:extLst>
          </p:cNvPr>
          <p:cNvGrpSpPr/>
          <p:nvPr/>
        </p:nvGrpSpPr>
        <p:grpSpPr>
          <a:xfrm rot="2917790">
            <a:off x="9928481" y="9775018"/>
            <a:ext cx="412312" cy="459598"/>
            <a:chOff x="7938562" y="3809618"/>
            <a:chExt cx="412312" cy="459598"/>
          </a:xfrm>
          <a:solidFill>
            <a:schemeClr val="bg1"/>
          </a:solidFill>
        </p:grpSpPr>
        <p:sp>
          <p:nvSpPr>
            <p:cNvPr id="98" name="Freeform: Shape 56">
              <a:extLst>
                <a:ext uri="{FF2B5EF4-FFF2-40B4-BE49-F238E27FC236}">
                  <a16:creationId xmlns:a16="http://schemas.microsoft.com/office/drawing/2014/main" id="{559D32F7-030F-D8A6-A9AF-64498FF6DEEB}"/>
                </a:ext>
              </a:extLst>
            </p:cNvPr>
            <p:cNvSpPr/>
            <p:nvPr/>
          </p:nvSpPr>
          <p:spPr>
            <a:xfrm>
              <a:off x="8057936" y="4024934"/>
              <a:ext cx="288820" cy="244282"/>
            </a:xfrm>
            <a:custGeom>
              <a:avLst/>
              <a:gdLst>
                <a:gd name="connsiteX0" fmla="*/ 232368 w 288820"/>
                <a:gd name="connsiteY0" fmla="*/ 179820 h 244282"/>
                <a:gd name="connsiteX1" fmla="*/ 161936 w 288820"/>
                <a:gd name="connsiteY1" fmla="*/ 192780 h 244282"/>
                <a:gd name="connsiteX2" fmla="*/ 116771 w 288820"/>
                <a:gd name="connsiteY2" fmla="*/ 219356 h 244282"/>
                <a:gd name="connsiteX3" fmla="*/ 94516 w 288820"/>
                <a:gd name="connsiteY3" fmla="*/ 235851 h 244282"/>
                <a:gd name="connsiteX4" fmla="*/ 45947 w 288820"/>
                <a:gd name="connsiteY4" fmla="*/ 238208 h 244282"/>
                <a:gd name="connsiteX5" fmla="*/ 1306 w 288820"/>
                <a:gd name="connsiteY5" fmla="*/ 172751 h 244282"/>
                <a:gd name="connsiteX6" fmla="*/ 8244 w 288820"/>
                <a:gd name="connsiteY6" fmla="*/ 124837 h 244282"/>
                <a:gd name="connsiteX7" fmla="*/ 36914 w 288820"/>
                <a:gd name="connsiteY7" fmla="*/ 102057 h 244282"/>
                <a:gd name="connsiteX8" fmla="*/ 43329 w 288820"/>
                <a:gd name="connsiteY8" fmla="*/ 94726 h 244282"/>
                <a:gd name="connsiteX9" fmla="*/ 48696 w 288820"/>
                <a:gd name="connsiteY9" fmla="*/ 60820 h 244282"/>
                <a:gd name="connsiteX10" fmla="*/ 58515 w 288820"/>
                <a:gd name="connsiteY10" fmla="*/ 32936 h 244282"/>
                <a:gd name="connsiteX11" fmla="*/ 131564 w 288820"/>
                <a:gd name="connsiteY11" fmla="*/ 4266 h 244282"/>
                <a:gd name="connsiteX12" fmla="*/ 170708 w 288820"/>
                <a:gd name="connsiteY12" fmla="*/ 27568 h 244282"/>
                <a:gd name="connsiteX13" fmla="*/ 187726 w 288820"/>
                <a:gd name="connsiteY13" fmla="*/ 40921 h 244282"/>
                <a:gd name="connsiteX14" fmla="*/ 196628 w 288820"/>
                <a:gd name="connsiteY14" fmla="*/ 41576 h 244282"/>
                <a:gd name="connsiteX15" fmla="*/ 244281 w 288820"/>
                <a:gd name="connsiteY15" fmla="*/ 41576 h 244282"/>
                <a:gd name="connsiteX16" fmla="*/ 284471 w 288820"/>
                <a:gd name="connsiteY16" fmla="*/ 145914 h 244282"/>
                <a:gd name="connsiteX17" fmla="*/ 243234 w 288820"/>
                <a:gd name="connsiteY17" fmla="*/ 178904 h 244282"/>
                <a:gd name="connsiteX18" fmla="*/ 232368 w 288820"/>
                <a:gd name="connsiteY18" fmla="*/ 179820 h 244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8820" h="244282">
                  <a:moveTo>
                    <a:pt x="232368" y="179820"/>
                  </a:moveTo>
                  <a:cubicBezTo>
                    <a:pt x="207887" y="178511"/>
                    <a:pt x="184453" y="183224"/>
                    <a:pt x="161936" y="192780"/>
                  </a:cubicBezTo>
                  <a:cubicBezTo>
                    <a:pt x="145703" y="199588"/>
                    <a:pt x="130255" y="207705"/>
                    <a:pt x="116771" y="219356"/>
                  </a:cubicBezTo>
                  <a:cubicBezTo>
                    <a:pt x="109833" y="225378"/>
                    <a:pt x="102240" y="230615"/>
                    <a:pt x="94516" y="235851"/>
                  </a:cubicBezTo>
                  <a:cubicBezTo>
                    <a:pt x="78937" y="246455"/>
                    <a:pt x="62311" y="246848"/>
                    <a:pt x="45947" y="238208"/>
                  </a:cubicBezTo>
                  <a:cubicBezTo>
                    <a:pt x="19633" y="224331"/>
                    <a:pt x="6280" y="201159"/>
                    <a:pt x="1306" y="172751"/>
                  </a:cubicBezTo>
                  <a:cubicBezTo>
                    <a:pt x="-1574" y="156125"/>
                    <a:pt x="127" y="139892"/>
                    <a:pt x="8244" y="124837"/>
                  </a:cubicBezTo>
                  <a:cubicBezTo>
                    <a:pt x="14528" y="113317"/>
                    <a:pt x="23823" y="104938"/>
                    <a:pt x="36914" y="102057"/>
                  </a:cubicBezTo>
                  <a:cubicBezTo>
                    <a:pt x="41234" y="101141"/>
                    <a:pt x="42805" y="98654"/>
                    <a:pt x="43329" y="94726"/>
                  </a:cubicBezTo>
                  <a:cubicBezTo>
                    <a:pt x="45031" y="83337"/>
                    <a:pt x="46078" y="71948"/>
                    <a:pt x="48696" y="60820"/>
                  </a:cubicBezTo>
                  <a:cubicBezTo>
                    <a:pt x="50922" y="51263"/>
                    <a:pt x="54064" y="41707"/>
                    <a:pt x="58515" y="32936"/>
                  </a:cubicBezTo>
                  <a:cubicBezTo>
                    <a:pt x="72915" y="4920"/>
                    <a:pt x="102109" y="-7124"/>
                    <a:pt x="131564" y="4266"/>
                  </a:cubicBezTo>
                  <a:cubicBezTo>
                    <a:pt x="145572" y="9633"/>
                    <a:pt x="157878" y="19320"/>
                    <a:pt x="170708" y="27568"/>
                  </a:cubicBezTo>
                  <a:cubicBezTo>
                    <a:pt x="176730" y="31496"/>
                    <a:pt x="181704" y="36994"/>
                    <a:pt x="187726" y="40921"/>
                  </a:cubicBezTo>
                  <a:cubicBezTo>
                    <a:pt x="189952" y="42361"/>
                    <a:pt x="194403" y="42885"/>
                    <a:pt x="196628" y="41576"/>
                  </a:cubicBezTo>
                  <a:cubicBezTo>
                    <a:pt x="212600" y="32411"/>
                    <a:pt x="228571" y="33459"/>
                    <a:pt x="244281" y="41576"/>
                  </a:cubicBezTo>
                  <a:cubicBezTo>
                    <a:pt x="278842" y="59511"/>
                    <a:pt x="297955" y="109389"/>
                    <a:pt x="284471" y="145914"/>
                  </a:cubicBezTo>
                  <a:cubicBezTo>
                    <a:pt x="277271" y="165158"/>
                    <a:pt x="263918" y="176678"/>
                    <a:pt x="243234" y="178904"/>
                  </a:cubicBezTo>
                  <a:cubicBezTo>
                    <a:pt x="239568" y="179297"/>
                    <a:pt x="236033" y="179559"/>
                    <a:pt x="232368" y="17982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99" name="Freeform: Shape 57">
              <a:extLst>
                <a:ext uri="{FF2B5EF4-FFF2-40B4-BE49-F238E27FC236}">
                  <a16:creationId xmlns:a16="http://schemas.microsoft.com/office/drawing/2014/main" id="{08E145CE-E01E-6DAB-AA73-1137B6D75B68}"/>
                </a:ext>
              </a:extLst>
            </p:cNvPr>
            <p:cNvSpPr/>
            <p:nvPr/>
          </p:nvSpPr>
          <p:spPr>
            <a:xfrm>
              <a:off x="8109506" y="3809618"/>
              <a:ext cx="125911" cy="159037"/>
            </a:xfrm>
            <a:custGeom>
              <a:avLst/>
              <a:gdLst>
                <a:gd name="connsiteX0" fmla="*/ 125552 w 125911"/>
                <a:gd name="connsiteY0" fmla="*/ 80158 h 159037"/>
                <a:gd name="connsiteX1" fmla="*/ 114686 w 125911"/>
                <a:gd name="connsiteY1" fmla="*/ 132000 h 159037"/>
                <a:gd name="connsiteX2" fmla="*/ 40197 w 125911"/>
                <a:gd name="connsiteY2" fmla="*/ 149935 h 159037"/>
                <a:gd name="connsiteX3" fmla="*/ 11265 w 125911"/>
                <a:gd name="connsiteY3" fmla="*/ 27008 h 159037"/>
                <a:gd name="connsiteX4" fmla="*/ 93348 w 125911"/>
                <a:gd name="connsiteY4" fmla="*/ 14702 h 159037"/>
                <a:gd name="connsiteX5" fmla="*/ 125552 w 125911"/>
                <a:gd name="connsiteY5" fmla="*/ 80158 h 15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11" h="159037">
                  <a:moveTo>
                    <a:pt x="125552" y="80158"/>
                  </a:moveTo>
                  <a:cubicBezTo>
                    <a:pt x="126992" y="98487"/>
                    <a:pt x="124243" y="116028"/>
                    <a:pt x="114686" y="132000"/>
                  </a:cubicBezTo>
                  <a:cubicBezTo>
                    <a:pt x="98060" y="159623"/>
                    <a:pt x="67558" y="166954"/>
                    <a:pt x="40197" y="149935"/>
                  </a:cubicBezTo>
                  <a:cubicBezTo>
                    <a:pt x="2363" y="126371"/>
                    <a:pt x="-12038" y="65104"/>
                    <a:pt x="11265" y="27008"/>
                  </a:cubicBezTo>
                  <a:cubicBezTo>
                    <a:pt x="29985" y="-3626"/>
                    <a:pt x="65332" y="-8863"/>
                    <a:pt x="93348" y="14702"/>
                  </a:cubicBezTo>
                  <a:cubicBezTo>
                    <a:pt x="111675" y="30149"/>
                    <a:pt x="123327" y="53845"/>
                    <a:pt x="125552" y="80158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00" name="Freeform: Shape 58">
              <a:extLst>
                <a:ext uri="{FF2B5EF4-FFF2-40B4-BE49-F238E27FC236}">
                  <a16:creationId xmlns:a16="http://schemas.microsoft.com/office/drawing/2014/main" id="{0F4A7B0E-52EB-1C98-37A7-6482B61E2C94}"/>
                </a:ext>
              </a:extLst>
            </p:cNvPr>
            <p:cNvSpPr/>
            <p:nvPr/>
          </p:nvSpPr>
          <p:spPr>
            <a:xfrm>
              <a:off x="7972523" y="3865172"/>
              <a:ext cx="132014" cy="151286"/>
            </a:xfrm>
            <a:custGeom>
              <a:avLst/>
              <a:gdLst>
                <a:gd name="connsiteX0" fmla="*/ 132014 w 132014"/>
                <a:gd name="connsiteY0" fmla="*/ 86003 h 151286"/>
                <a:gd name="connsiteX1" fmla="*/ 129658 w 132014"/>
                <a:gd name="connsiteY1" fmla="*/ 108258 h 151286"/>
                <a:gd name="connsiteX2" fmla="*/ 58965 w 132014"/>
                <a:gd name="connsiteY2" fmla="*/ 147401 h 151286"/>
                <a:gd name="connsiteX3" fmla="*/ 1756 w 132014"/>
                <a:gd name="connsiteY3" fmla="*/ 43063 h 151286"/>
                <a:gd name="connsiteX4" fmla="*/ 73234 w 132014"/>
                <a:gd name="connsiteY4" fmla="*/ 4444 h 151286"/>
                <a:gd name="connsiteX5" fmla="*/ 132014 w 132014"/>
                <a:gd name="connsiteY5" fmla="*/ 86003 h 151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014" h="151286">
                  <a:moveTo>
                    <a:pt x="132014" y="86003"/>
                  </a:moveTo>
                  <a:cubicBezTo>
                    <a:pt x="131360" y="92287"/>
                    <a:pt x="131360" y="100404"/>
                    <a:pt x="129658" y="108258"/>
                  </a:cubicBezTo>
                  <a:cubicBezTo>
                    <a:pt x="122458" y="142688"/>
                    <a:pt x="91824" y="159445"/>
                    <a:pt x="58965" y="147401"/>
                  </a:cubicBezTo>
                  <a:cubicBezTo>
                    <a:pt x="19560" y="133001"/>
                    <a:pt x="-7277" y="84170"/>
                    <a:pt x="1756" y="43063"/>
                  </a:cubicBezTo>
                  <a:cubicBezTo>
                    <a:pt x="9349" y="8502"/>
                    <a:pt x="40375" y="-8779"/>
                    <a:pt x="73234" y="4444"/>
                  </a:cubicBezTo>
                  <a:cubicBezTo>
                    <a:pt x="108843" y="18844"/>
                    <a:pt x="125600" y="47776"/>
                    <a:pt x="132014" y="8600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01" name="Freeform: Shape 59">
              <a:extLst>
                <a:ext uri="{FF2B5EF4-FFF2-40B4-BE49-F238E27FC236}">
                  <a16:creationId xmlns:a16="http://schemas.microsoft.com/office/drawing/2014/main" id="{6FA4DA5C-7DAE-1780-913F-817DDD5F256D}"/>
                </a:ext>
              </a:extLst>
            </p:cNvPr>
            <p:cNvSpPr/>
            <p:nvPr/>
          </p:nvSpPr>
          <p:spPr>
            <a:xfrm>
              <a:off x="8241790" y="3899131"/>
              <a:ext cx="109084" cy="139642"/>
            </a:xfrm>
            <a:custGeom>
              <a:avLst/>
              <a:gdLst>
                <a:gd name="connsiteX0" fmla="*/ 207 w 109084"/>
                <a:gd name="connsiteY0" fmla="*/ 73252 h 139642"/>
                <a:gd name="connsiteX1" fmla="*/ 16178 w 109084"/>
                <a:gd name="connsiteY1" fmla="*/ 17614 h 139642"/>
                <a:gd name="connsiteX2" fmla="*/ 79933 w 109084"/>
                <a:gd name="connsiteY2" fmla="*/ 9890 h 139642"/>
                <a:gd name="connsiteX3" fmla="*/ 93417 w 109084"/>
                <a:gd name="connsiteY3" fmla="*/ 121559 h 139642"/>
                <a:gd name="connsiteX4" fmla="*/ 20760 w 109084"/>
                <a:gd name="connsiteY4" fmla="*/ 122083 h 139642"/>
                <a:gd name="connsiteX5" fmla="*/ 207 w 109084"/>
                <a:gd name="connsiteY5" fmla="*/ 73252 h 13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084" h="139642">
                  <a:moveTo>
                    <a:pt x="207" y="73252"/>
                  </a:moveTo>
                  <a:cubicBezTo>
                    <a:pt x="-971" y="53222"/>
                    <a:pt x="2694" y="33978"/>
                    <a:pt x="16178" y="17614"/>
                  </a:cubicBezTo>
                  <a:cubicBezTo>
                    <a:pt x="32804" y="-2678"/>
                    <a:pt x="58856" y="-5689"/>
                    <a:pt x="79933" y="9890"/>
                  </a:cubicBezTo>
                  <a:cubicBezTo>
                    <a:pt x="112269" y="33847"/>
                    <a:pt x="119076" y="90401"/>
                    <a:pt x="93417" y="121559"/>
                  </a:cubicBezTo>
                  <a:cubicBezTo>
                    <a:pt x="73649" y="145516"/>
                    <a:pt x="42230" y="145647"/>
                    <a:pt x="20760" y="122083"/>
                  </a:cubicBezTo>
                  <a:cubicBezTo>
                    <a:pt x="8323" y="108336"/>
                    <a:pt x="2301" y="91842"/>
                    <a:pt x="207" y="73252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02" name="Freeform: Shape 60">
              <a:extLst>
                <a:ext uri="{FF2B5EF4-FFF2-40B4-BE49-F238E27FC236}">
                  <a16:creationId xmlns:a16="http://schemas.microsoft.com/office/drawing/2014/main" id="{8B8B77BF-7FFA-4B47-2F9B-476319EBC085}"/>
                </a:ext>
              </a:extLst>
            </p:cNvPr>
            <p:cNvSpPr/>
            <p:nvPr/>
          </p:nvSpPr>
          <p:spPr>
            <a:xfrm>
              <a:off x="7938562" y="4016893"/>
              <a:ext cx="119814" cy="130362"/>
            </a:xfrm>
            <a:custGeom>
              <a:avLst/>
              <a:gdLst>
                <a:gd name="connsiteX0" fmla="*/ 239 w 119814"/>
                <a:gd name="connsiteY0" fmla="*/ 55507 h 130362"/>
                <a:gd name="connsiteX1" fmla="*/ 30611 w 119814"/>
                <a:gd name="connsiteY1" fmla="*/ 2487 h 130362"/>
                <a:gd name="connsiteX2" fmla="*/ 61245 w 119814"/>
                <a:gd name="connsiteY2" fmla="*/ 2225 h 130362"/>
                <a:gd name="connsiteX3" fmla="*/ 119501 w 119814"/>
                <a:gd name="connsiteY3" fmla="*/ 86665 h 130362"/>
                <a:gd name="connsiteX4" fmla="*/ 59543 w 119814"/>
                <a:gd name="connsiteY4" fmla="*/ 128426 h 130362"/>
                <a:gd name="connsiteX5" fmla="*/ 239 w 119814"/>
                <a:gd name="connsiteY5" fmla="*/ 55507 h 130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814" h="130362">
                  <a:moveTo>
                    <a:pt x="239" y="55507"/>
                  </a:moveTo>
                  <a:cubicBezTo>
                    <a:pt x="-1855" y="29979"/>
                    <a:pt x="9927" y="9425"/>
                    <a:pt x="30611" y="2487"/>
                  </a:cubicBezTo>
                  <a:cubicBezTo>
                    <a:pt x="40692" y="-916"/>
                    <a:pt x="50903" y="-654"/>
                    <a:pt x="61245" y="2225"/>
                  </a:cubicBezTo>
                  <a:cubicBezTo>
                    <a:pt x="96199" y="11783"/>
                    <a:pt x="123036" y="50663"/>
                    <a:pt x="119501" y="86665"/>
                  </a:cubicBezTo>
                  <a:cubicBezTo>
                    <a:pt x="116490" y="118476"/>
                    <a:pt x="90439" y="136543"/>
                    <a:pt x="59543" y="128426"/>
                  </a:cubicBezTo>
                  <a:cubicBezTo>
                    <a:pt x="28386" y="120309"/>
                    <a:pt x="2858" y="88890"/>
                    <a:pt x="239" y="55507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03" name="Graphic 3">
            <a:extLst>
              <a:ext uri="{FF2B5EF4-FFF2-40B4-BE49-F238E27FC236}">
                <a16:creationId xmlns:a16="http://schemas.microsoft.com/office/drawing/2014/main" id="{335B533A-55F2-14CE-DF0A-DE83BAC0AF33}"/>
              </a:ext>
            </a:extLst>
          </p:cNvPr>
          <p:cNvGrpSpPr/>
          <p:nvPr/>
        </p:nvGrpSpPr>
        <p:grpSpPr>
          <a:xfrm>
            <a:off x="7875185" y="9327162"/>
            <a:ext cx="442311" cy="495632"/>
            <a:chOff x="5864788" y="-2553670"/>
            <a:chExt cx="442311" cy="495632"/>
          </a:xfrm>
          <a:solidFill>
            <a:schemeClr val="bg1"/>
          </a:solidFill>
        </p:grpSpPr>
        <p:sp>
          <p:nvSpPr>
            <p:cNvPr id="104" name="Freeform: Shape 62">
              <a:extLst>
                <a:ext uri="{FF2B5EF4-FFF2-40B4-BE49-F238E27FC236}">
                  <a16:creationId xmlns:a16="http://schemas.microsoft.com/office/drawing/2014/main" id="{9123C1B4-235C-AEDF-435D-480083CE41CA}"/>
                </a:ext>
              </a:extLst>
            </p:cNvPr>
            <p:cNvSpPr/>
            <p:nvPr/>
          </p:nvSpPr>
          <p:spPr>
            <a:xfrm>
              <a:off x="5864788" y="-2326409"/>
              <a:ext cx="304550" cy="268372"/>
            </a:xfrm>
            <a:custGeom>
              <a:avLst/>
              <a:gdLst>
                <a:gd name="connsiteX0" fmla="*/ 183100 w 304550"/>
                <a:gd name="connsiteY0" fmla="*/ 246668 h 268372"/>
                <a:gd name="connsiteX1" fmla="*/ 122225 w 304550"/>
                <a:gd name="connsiteY1" fmla="*/ 199670 h 268372"/>
                <a:gd name="connsiteX2" fmla="*/ 68551 w 304550"/>
                <a:gd name="connsiteY2" fmla="*/ 182651 h 268372"/>
                <a:gd name="connsiteX3" fmla="*/ 39488 w 304550"/>
                <a:gd name="connsiteY3" fmla="*/ 176760 h 268372"/>
                <a:gd name="connsiteX4" fmla="*/ 2832 w 304550"/>
                <a:gd name="connsiteY4" fmla="*/ 139580 h 268372"/>
                <a:gd name="connsiteX5" fmla="*/ 23124 w 304550"/>
                <a:gd name="connsiteY5" fmla="*/ 56974 h 268372"/>
                <a:gd name="connsiteX6" fmla="*/ 66325 w 304550"/>
                <a:gd name="connsiteY6" fmla="*/ 28173 h 268372"/>
                <a:gd name="connsiteX7" fmla="*/ 105076 w 304550"/>
                <a:gd name="connsiteY7" fmla="*/ 34719 h 268372"/>
                <a:gd name="connsiteX8" fmla="*/ 115549 w 304550"/>
                <a:gd name="connsiteY8" fmla="*/ 34588 h 268372"/>
                <a:gd name="connsiteX9" fmla="*/ 146575 w 304550"/>
                <a:gd name="connsiteY9" fmla="*/ 14558 h 268372"/>
                <a:gd name="connsiteX10" fmla="*/ 175900 w 304550"/>
                <a:gd name="connsiteY10" fmla="*/ 2383 h 268372"/>
                <a:gd name="connsiteX11" fmla="*/ 251175 w 304550"/>
                <a:gd name="connsiteY11" fmla="*/ 40217 h 268372"/>
                <a:gd name="connsiteX12" fmla="*/ 260601 w 304550"/>
                <a:gd name="connsiteY12" fmla="*/ 88262 h 268372"/>
                <a:gd name="connsiteX13" fmla="*/ 262172 w 304550"/>
                <a:gd name="connsiteY13" fmla="*/ 111303 h 268372"/>
                <a:gd name="connsiteX14" fmla="*/ 268063 w 304550"/>
                <a:gd name="connsiteY14" fmla="*/ 118896 h 268372"/>
                <a:gd name="connsiteX15" fmla="*/ 302231 w 304550"/>
                <a:gd name="connsiteY15" fmla="*/ 156992 h 268372"/>
                <a:gd name="connsiteX16" fmla="*/ 247640 w 304550"/>
                <a:gd name="connsiteY16" fmla="*/ 263817 h 268372"/>
                <a:gd name="connsiteX17" fmla="*/ 191740 w 304550"/>
                <a:gd name="connsiteY17" fmla="*/ 254391 h 268372"/>
                <a:gd name="connsiteX18" fmla="*/ 183100 w 304550"/>
                <a:gd name="connsiteY18" fmla="*/ 246668 h 268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550" h="268372">
                  <a:moveTo>
                    <a:pt x="183100" y="246668"/>
                  </a:moveTo>
                  <a:cubicBezTo>
                    <a:pt x="166605" y="226114"/>
                    <a:pt x="146052" y="210928"/>
                    <a:pt x="122225" y="199670"/>
                  </a:cubicBezTo>
                  <a:cubicBezTo>
                    <a:pt x="105076" y="191553"/>
                    <a:pt x="87533" y="185138"/>
                    <a:pt x="68551" y="182651"/>
                  </a:cubicBezTo>
                  <a:cubicBezTo>
                    <a:pt x="58732" y="181342"/>
                    <a:pt x="49045" y="179116"/>
                    <a:pt x="39488" y="176760"/>
                  </a:cubicBezTo>
                  <a:cubicBezTo>
                    <a:pt x="19720" y="171916"/>
                    <a:pt x="7676" y="158825"/>
                    <a:pt x="2832" y="139580"/>
                  </a:cubicBezTo>
                  <a:cubicBezTo>
                    <a:pt x="-5022" y="108685"/>
                    <a:pt x="4011" y="81324"/>
                    <a:pt x="23124" y="56974"/>
                  </a:cubicBezTo>
                  <a:cubicBezTo>
                    <a:pt x="34252" y="42835"/>
                    <a:pt x="48521" y="32493"/>
                    <a:pt x="66325" y="28173"/>
                  </a:cubicBezTo>
                  <a:cubicBezTo>
                    <a:pt x="80071" y="24900"/>
                    <a:pt x="93293" y="26340"/>
                    <a:pt x="105076" y="34719"/>
                  </a:cubicBezTo>
                  <a:cubicBezTo>
                    <a:pt x="109003" y="37468"/>
                    <a:pt x="112014" y="37075"/>
                    <a:pt x="115549" y="34588"/>
                  </a:cubicBezTo>
                  <a:cubicBezTo>
                    <a:pt x="125760" y="27780"/>
                    <a:pt x="135709" y="20449"/>
                    <a:pt x="146575" y="14558"/>
                  </a:cubicBezTo>
                  <a:cubicBezTo>
                    <a:pt x="155870" y="9583"/>
                    <a:pt x="165689" y="5132"/>
                    <a:pt x="175900" y="2383"/>
                  </a:cubicBezTo>
                  <a:cubicBezTo>
                    <a:pt x="208628" y="-6126"/>
                    <a:pt x="239262" y="8536"/>
                    <a:pt x="251175" y="40217"/>
                  </a:cubicBezTo>
                  <a:cubicBezTo>
                    <a:pt x="256804" y="55272"/>
                    <a:pt x="257982" y="72160"/>
                    <a:pt x="260601" y="88262"/>
                  </a:cubicBezTo>
                  <a:cubicBezTo>
                    <a:pt x="261779" y="95855"/>
                    <a:pt x="260994" y="103710"/>
                    <a:pt x="262172" y="111303"/>
                  </a:cubicBezTo>
                  <a:cubicBezTo>
                    <a:pt x="262564" y="114183"/>
                    <a:pt x="265445" y="117980"/>
                    <a:pt x="268063" y="118896"/>
                  </a:cubicBezTo>
                  <a:cubicBezTo>
                    <a:pt x="286914" y="125049"/>
                    <a:pt x="297387" y="138533"/>
                    <a:pt x="302231" y="156992"/>
                  </a:cubicBezTo>
                  <a:cubicBezTo>
                    <a:pt x="312704" y="197444"/>
                    <a:pt x="286522" y="248500"/>
                    <a:pt x="247640" y="263817"/>
                  </a:cubicBezTo>
                  <a:cubicBezTo>
                    <a:pt x="227087" y="271934"/>
                    <a:pt x="208366" y="269447"/>
                    <a:pt x="191740" y="254391"/>
                  </a:cubicBezTo>
                  <a:cubicBezTo>
                    <a:pt x="188729" y="252035"/>
                    <a:pt x="185849" y="249286"/>
                    <a:pt x="183100" y="246668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05" name="Freeform: Shape 63">
              <a:extLst>
                <a:ext uri="{FF2B5EF4-FFF2-40B4-BE49-F238E27FC236}">
                  <a16:creationId xmlns:a16="http://schemas.microsoft.com/office/drawing/2014/main" id="{341EF8A7-FE7B-EAC1-76EA-59CE77148E82}"/>
                </a:ext>
              </a:extLst>
            </p:cNvPr>
            <p:cNvSpPr/>
            <p:nvPr/>
          </p:nvSpPr>
          <p:spPr>
            <a:xfrm>
              <a:off x="6141946" y="-2480466"/>
              <a:ext cx="147387" cy="160328"/>
            </a:xfrm>
            <a:custGeom>
              <a:avLst/>
              <a:gdLst>
                <a:gd name="connsiteX0" fmla="*/ 118153 w 147387"/>
                <a:gd name="connsiteY0" fmla="*/ 130650 h 160328"/>
                <a:gd name="connsiteX1" fmla="*/ 68798 w 147387"/>
                <a:gd name="connsiteY1" fmla="*/ 159059 h 160328"/>
                <a:gd name="connsiteX2" fmla="*/ 1116 w 147387"/>
                <a:gd name="connsiteY2" fmla="*/ 112323 h 160328"/>
                <a:gd name="connsiteX3" fmla="*/ 78617 w 147387"/>
                <a:gd name="connsiteY3" fmla="*/ 1177 h 160328"/>
                <a:gd name="connsiteX4" fmla="*/ 147346 w 147387"/>
                <a:gd name="connsiteY4" fmla="*/ 57994 h 160328"/>
                <a:gd name="connsiteX5" fmla="*/ 118153 w 147387"/>
                <a:gd name="connsiteY5" fmla="*/ 130650 h 16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7" h="160328">
                  <a:moveTo>
                    <a:pt x="118153" y="130650"/>
                  </a:moveTo>
                  <a:cubicBezTo>
                    <a:pt x="104538" y="145051"/>
                    <a:pt x="88566" y="155393"/>
                    <a:pt x="68798" y="159059"/>
                  </a:cubicBezTo>
                  <a:cubicBezTo>
                    <a:pt x="34761" y="165604"/>
                    <a:pt x="7138" y="146360"/>
                    <a:pt x="1116" y="112323"/>
                  </a:cubicBezTo>
                  <a:cubicBezTo>
                    <a:pt x="-7131" y="65194"/>
                    <a:pt x="31488" y="9817"/>
                    <a:pt x="78617" y="1177"/>
                  </a:cubicBezTo>
                  <a:cubicBezTo>
                    <a:pt x="116582" y="-5761"/>
                    <a:pt x="146037" y="18589"/>
                    <a:pt x="147346" y="57994"/>
                  </a:cubicBezTo>
                  <a:cubicBezTo>
                    <a:pt x="148132" y="83653"/>
                    <a:pt x="137528" y="109966"/>
                    <a:pt x="118153" y="13065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06" name="Freeform: Shape 64">
              <a:extLst>
                <a:ext uri="{FF2B5EF4-FFF2-40B4-BE49-F238E27FC236}">
                  <a16:creationId xmlns:a16="http://schemas.microsoft.com/office/drawing/2014/main" id="{FAD20CDB-5852-0428-7D9B-2D84D20804B8}"/>
                </a:ext>
              </a:extLst>
            </p:cNvPr>
            <p:cNvSpPr/>
            <p:nvPr/>
          </p:nvSpPr>
          <p:spPr>
            <a:xfrm>
              <a:off x="6009975" y="-2553670"/>
              <a:ext cx="136593" cy="166547"/>
            </a:xfrm>
            <a:custGeom>
              <a:avLst/>
              <a:gdLst>
                <a:gd name="connsiteX0" fmla="*/ 107428 w 136593"/>
                <a:gd name="connsiteY0" fmla="*/ 143634 h 166547"/>
                <a:gd name="connsiteX1" fmla="*/ 87922 w 136593"/>
                <a:gd name="connsiteY1" fmla="*/ 157772 h 166547"/>
                <a:gd name="connsiteX2" fmla="*/ 5970 w 136593"/>
                <a:gd name="connsiteY2" fmla="*/ 129233 h 166547"/>
                <a:gd name="connsiteX3" fmla="*/ 48386 w 136593"/>
                <a:gd name="connsiteY3" fmla="*/ 8662 h 166547"/>
                <a:gd name="connsiteX4" fmla="*/ 130469 w 136593"/>
                <a:gd name="connsiteY4" fmla="*/ 38118 h 166547"/>
                <a:gd name="connsiteX5" fmla="*/ 107428 w 136593"/>
                <a:gd name="connsiteY5" fmla="*/ 143634 h 16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593" h="166547">
                  <a:moveTo>
                    <a:pt x="107428" y="143634"/>
                  </a:moveTo>
                  <a:cubicBezTo>
                    <a:pt x="101930" y="147692"/>
                    <a:pt x="95384" y="153452"/>
                    <a:pt x="87922" y="157772"/>
                  </a:cubicBezTo>
                  <a:cubicBezTo>
                    <a:pt x="55325" y="176624"/>
                    <a:pt x="19978" y="164187"/>
                    <a:pt x="5970" y="129233"/>
                  </a:cubicBezTo>
                  <a:cubicBezTo>
                    <a:pt x="-10787" y="87472"/>
                    <a:pt x="9112" y="30917"/>
                    <a:pt x="48386" y="8662"/>
                  </a:cubicBezTo>
                  <a:cubicBezTo>
                    <a:pt x="81507" y="-10058"/>
                    <a:pt x="117509" y="2378"/>
                    <a:pt x="130469" y="38118"/>
                  </a:cubicBezTo>
                  <a:cubicBezTo>
                    <a:pt x="144477" y="76868"/>
                    <a:pt x="133480" y="110905"/>
                    <a:pt x="107428" y="14363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07" name="Freeform: Shape 65">
              <a:extLst>
                <a:ext uri="{FF2B5EF4-FFF2-40B4-BE49-F238E27FC236}">
                  <a16:creationId xmlns:a16="http://schemas.microsoft.com/office/drawing/2014/main" id="{0BA20B33-178C-A032-8AA4-43CC68E666F6}"/>
                </a:ext>
              </a:extLst>
            </p:cNvPr>
            <p:cNvSpPr/>
            <p:nvPr/>
          </p:nvSpPr>
          <p:spPr>
            <a:xfrm>
              <a:off x="6174382" y="-2312166"/>
              <a:ext cx="132717" cy="136252"/>
            </a:xfrm>
            <a:custGeom>
              <a:avLst/>
              <a:gdLst>
                <a:gd name="connsiteX0" fmla="*/ 24580 w 132717"/>
                <a:gd name="connsiteY0" fmla="*/ 27152 h 136252"/>
                <a:gd name="connsiteX1" fmla="*/ 80611 w 132717"/>
                <a:gd name="connsiteY1" fmla="*/ 53 h 136252"/>
                <a:gd name="connsiteX2" fmla="*/ 132453 w 132717"/>
                <a:gd name="connsiteY2" fmla="*/ 45480 h 136252"/>
                <a:gd name="connsiteX3" fmla="*/ 52857 w 132717"/>
                <a:gd name="connsiteY3" fmla="*/ 136203 h 136252"/>
                <a:gd name="connsiteX4" fmla="*/ 361 w 132717"/>
                <a:gd name="connsiteY4" fmla="*/ 78470 h 136252"/>
                <a:gd name="connsiteX5" fmla="*/ 24580 w 132717"/>
                <a:gd name="connsiteY5" fmla="*/ 27152 h 136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717" h="136252">
                  <a:moveTo>
                    <a:pt x="24580" y="27152"/>
                  </a:moveTo>
                  <a:cubicBezTo>
                    <a:pt x="39766" y="11835"/>
                    <a:pt x="57832" y="969"/>
                    <a:pt x="80611" y="53"/>
                  </a:cubicBezTo>
                  <a:cubicBezTo>
                    <a:pt x="108757" y="-1125"/>
                    <a:pt x="129834" y="17464"/>
                    <a:pt x="132453" y="45480"/>
                  </a:cubicBezTo>
                  <a:cubicBezTo>
                    <a:pt x="136380" y="88550"/>
                    <a:pt x="96059" y="134501"/>
                    <a:pt x="52857" y="136203"/>
                  </a:cubicBezTo>
                  <a:cubicBezTo>
                    <a:pt x="19605" y="137512"/>
                    <a:pt x="-3174" y="112638"/>
                    <a:pt x="361" y="78470"/>
                  </a:cubicBezTo>
                  <a:cubicBezTo>
                    <a:pt x="2325" y="58702"/>
                    <a:pt x="11227" y="42207"/>
                    <a:pt x="24580" y="27152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08" name="Freeform: Shape 66">
              <a:extLst>
                <a:ext uri="{FF2B5EF4-FFF2-40B4-BE49-F238E27FC236}">
                  <a16:creationId xmlns:a16="http://schemas.microsoft.com/office/drawing/2014/main" id="{F5DE25F9-28E6-5D40-26A8-8B91DA76CDCC}"/>
                </a:ext>
              </a:extLst>
            </p:cNvPr>
            <p:cNvSpPr/>
            <p:nvPr/>
          </p:nvSpPr>
          <p:spPr>
            <a:xfrm>
              <a:off x="5877392" y="-2475426"/>
              <a:ext cx="118574" cy="148677"/>
            </a:xfrm>
            <a:custGeom>
              <a:avLst/>
              <a:gdLst>
                <a:gd name="connsiteX0" fmla="*/ 24266 w 118574"/>
                <a:gd name="connsiteY0" fmla="*/ 19701 h 148677"/>
                <a:gd name="connsiteX1" fmla="*/ 88414 w 118574"/>
                <a:gd name="connsiteY1" fmla="*/ 6086 h 148677"/>
                <a:gd name="connsiteX2" fmla="*/ 110538 w 118574"/>
                <a:gd name="connsiteY2" fmla="*/ 30305 h 148677"/>
                <a:gd name="connsiteX3" fmla="*/ 84748 w 118574"/>
                <a:gd name="connsiteY3" fmla="*/ 137392 h 148677"/>
                <a:gd name="connsiteX4" fmla="*/ 8426 w 118574"/>
                <a:gd name="connsiteY4" fmla="*/ 119457 h 148677"/>
                <a:gd name="connsiteX5" fmla="*/ 24266 w 118574"/>
                <a:gd name="connsiteY5" fmla="*/ 19701 h 14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574" h="148677">
                  <a:moveTo>
                    <a:pt x="24266" y="19701"/>
                  </a:moveTo>
                  <a:cubicBezTo>
                    <a:pt x="43249" y="-198"/>
                    <a:pt x="67991" y="-5565"/>
                    <a:pt x="88414" y="6086"/>
                  </a:cubicBezTo>
                  <a:cubicBezTo>
                    <a:pt x="98363" y="11715"/>
                    <a:pt x="105433" y="20094"/>
                    <a:pt x="110538" y="30305"/>
                  </a:cubicBezTo>
                  <a:cubicBezTo>
                    <a:pt x="127950" y="65128"/>
                    <a:pt x="116037" y="114352"/>
                    <a:pt x="84748" y="137392"/>
                  </a:cubicBezTo>
                  <a:cubicBezTo>
                    <a:pt x="57126" y="157684"/>
                    <a:pt x="24004" y="149960"/>
                    <a:pt x="8426" y="119457"/>
                  </a:cubicBezTo>
                  <a:cubicBezTo>
                    <a:pt x="-7284" y="88693"/>
                    <a:pt x="-476" y="45753"/>
                    <a:pt x="24266" y="19701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09" name="Graphic 8">
            <a:extLst>
              <a:ext uri="{FF2B5EF4-FFF2-40B4-BE49-F238E27FC236}">
                <a16:creationId xmlns:a16="http://schemas.microsoft.com/office/drawing/2014/main" id="{09B268A7-FE8C-A8A6-8855-E21F3C8FF3CD}"/>
              </a:ext>
            </a:extLst>
          </p:cNvPr>
          <p:cNvGrpSpPr/>
          <p:nvPr/>
        </p:nvGrpSpPr>
        <p:grpSpPr>
          <a:xfrm rot="20200719">
            <a:off x="-3184596" y="10000385"/>
            <a:ext cx="2220252" cy="2091587"/>
            <a:chOff x="2775905" y="3294151"/>
            <a:chExt cx="652079" cy="614179"/>
          </a:xfrm>
          <a:solidFill>
            <a:srgbClr val="3B3838">
              <a:alpha val="61000"/>
            </a:srgbClr>
          </a:solidFill>
        </p:grpSpPr>
        <p:sp>
          <p:nvSpPr>
            <p:cNvPr id="110" name="Freeform: Shape 68">
              <a:extLst>
                <a:ext uri="{FF2B5EF4-FFF2-40B4-BE49-F238E27FC236}">
                  <a16:creationId xmlns:a16="http://schemas.microsoft.com/office/drawing/2014/main" id="{9105C715-D69D-DC5C-0A72-CF071A337051}"/>
                </a:ext>
              </a:extLst>
            </p:cNvPr>
            <p:cNvSpPr/>
            <p:nvPr/>
          </p:nvSpPr>
          <p:spPr>
            <a:xfrm>
              <a:off x="2931315" y="3557588"/>
              <a:ext cx="436716" cy="350741"/>
            </a:xfrm>
            <a:custGeom>
              <a:avLst/>
              <a:gdLst>
                <a:gd name="connsiteX0" fmla="*/ 2751 w 436716"/>
                <a:gd name="connsiteY0" fmla="*/ 284205 h 350741"/>
                <a:gd name="connsiteX1" fmla="*/ 134125 w 436716"/>
                <a:gd name="connsiteY1" fmla="*/ 15957 h 350741"/>
                <a:gd name="connsiteX2" fmla="*/ 193600 w 436716"/>
                <a:gd name="connsiteY2" fmla="*/ 70 h 350741"/>
                <a:gd name="connsiteX3" fmla="*/ 436592 w 436716"/>
                <a:gd name="connsiteY3" fmla="*/ 230637 h 350741"/>
                <a:gd name="connsiteX4" fmla="*/ 363674 w 436716"/>
                <a:gd name="connsiteY4" fmla="*/ 287872 h 350741"/>
                <a:gd name="connsiteX5" fmla="*/ 100925 w 436716"/>
                <a:gd name="connsiteY5" fmla="*/ 333700 h 350741"/>
                <a:gd name="connsiteX6" fmla="*/ 2751 w 436716"/>
                <a:gd name="connsiteY6" fmla="*/ 284205 h 350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6716" h="350741">
                  <a:moveTo>
                    <a:pt x="2751" y="284205"/>
                  </a:moveTo>
                  <a:cubicBezTo>
                    <a:pt x="-13748" y="186846"/>
                    <a:pt x="45727" y="62804"/>
                    <a:pt x="134125" y="15957"/>
                  </a:cubicBezTo>
                  <a:cubicBezTo>
                    <a:pt x="151845" y="6587"/>
                    <a:pt x="173639" y="681"/>
                    <a:pt x="193600" y="70"/>
                  </a:cubicBezTo>
                  <a:cubicBezTo>
                    <a:pt x="301755" y="-3393"/>
                    <a:pt x="431908" y="123093"/>
                    <a:pt x="436592" y="230637"/>
                  </a:cubicBezTo>
                  <a:cubicBezTo>
                    <a:pt x="439036" y="286853"/>
                    <a:pt x="405022" y="295204"/>
                    <a:pt x="363674" y="287872"/>
                  </a:cubicBezTo>
                  <a:cubicBezTo>
                    <a:pt x="269777" y="271170"/>
                    <a:pt x="184231" y="285428"/>
                    <a:pt x="100925" y="333700"/>
                  </a:cubicBezTo>
                  <a:cubicBezTo>
                    <a:pt x="41857" y="367919"/>
                    <a:pt x="13953" y="350198"/>
                    <a:pt x="2751" y="284205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11" name="Freeform: Shape 69">
              <a:extLst>
                <a:ext uri="{FF2B5EF4-FFF2-40B4-BE49-F238E27FC236}">
                  <a16:creationId xmlns:a16="http://schemas.microsoft.com/office/drawing/2014/main" id="{7152EEB6-7A62-5895-565E-20A53062291C}"/>
                </a:ext>
              </a:extLst>
            </p:cNvPr>
            <p:cNvSpPr/>
            <p:nvPr/>
          </p:nvSpPr>
          <p:spPr>
            <a:xfrm>
              <a:off x="2887755" y="3337103"/>
              <a:ext cx="166908" cy="198538"/>
            </a:xfrm>
            <a:custGeom>
              <a:avLst/>
              <a:gdLst>
                <a:gd name="connsiteX0" fmla="*/ 1908 w 166908"/>
                <a:gd name="connsiteY0" fmla="*/ 96105 h 198538"/>
                <a:gd name="connsiteX1" fmla="*/ 55476 w 166908"/>
                <a:gd name="connsiteY1" fmla="*/ 578 h 198538"/>
                <a:gd name="connsiteX2" fmla="*/ 165057 w 166908"/>
                <a:gd name="connsiteY2" fmla="*/ 102419 h 198538"/>
                <a:gd name="connsiteX3" fmla="*/ 110878 w 166908"/>
                <a:gd name="connsiteY3" fmla="*/ 197946 h 198538"/>
                <a:gd name="connsiteX4" fmla="*/ 1908 w 166908"/>
                <a:gd name="connsiteY4" fmla="*/ 96105 h 198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908" h="198538">
                  <a:moveTo>
                    <a:pt x="1908" y="96105"/>
                  </a:moveTo>
                  <a:cubicBezTo>
                    <a:pt x="-6850" y="45592"/>
                    <a:pt x="15147" y="6078"/>
                    <a:pt x="55476" y="578"/>
                  </a:cubicBezTo>
                  <a:cubicBezTo>
                    <a:pt x="101508" y="-5939"/>
                    <a:pt x="154669" y="43555"/>
                    <a:pt x="165057" y="102419"/>
                  </a:cubicBezTo>
                  <a:cubicBezTo>
                    <a:pt x="173815" y="151914"/>
                    <a:pt x="150799" y="192447"/>
                    <a:pt x="110878" y="197946"/>
                  </a:cubicBezTo>
                  <a:cubicBezTo>
                    <a:pt x="63827" y="204464"/>
                    <a:pt x="12296" y="156395"/>
                    <a:pt x="1908" y="96105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12" name="Freeform: Shape 70">
              <a:extLst>
                <a:ext uri="{FF2B5EF4-FFF2-40B4-BE49-F238E27FC236}">
                  <a16:creationId xmlns:a16="http://schemas.microsoft.com/office/drawing/2014/main" id="{4B5B07C3-1EEA-D8B1-87F2-09020C3DF9D2}"/>
                </a:ext>
              </a:extLst>
            </p:cNvPr>
            <p:cNvSpPr/>
            <p:nvPr/>
          </p:nvSpPr>
          <p:spPr>
            <a:xfrm>
              <a:off x="3108053" y="3294151"/>
              <a:ext cx="155115" cy="206480"/>
            </a:xfrm>
            <a:custGeom>
              <a:avLst/>
              <a:gdLst>
                <a:gd name="connsiteX0" fmla="*/ 152922 w 155115"/>
                <a:gd name="connsiteY0" fmla="*/ 74083 h 206480"/>
                <a:gd name="connsiteX1" fmla="*/ 83670 w 155115"/>
                <a:gd name="connsiteY1" fmla="*/ 205662 h 206480"/>
                <a:gd name="connsiteX2" fmla="*/ 3216 w 155115"/>
                <a:gd name="connsiteY2" fmla="*/ 135799 h 206480"/>
                <a:gd name="connsiteX3" fmla="*/ 68394 w 155115"/>
                <a:gd name="connsiteY3" fmla="*/ 1369 h 206480"/>
                <a:gd name="connsiteX4" fmla="*/ 152922 w 155115"/>
                <a:gd name="connsiteY4" fmla="*/ 74083 h 206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115" h="206480">
                  <a:moveTo>
                    <a:pt x="152922" y="74083"/>
                  </a:moveTo>
                  <a:cubicBezTo>
                    <a:pt x="164124" y="134577"/>
                    <a:pt x="131128" y="199551"/>
                    <a:pt x="83670" y="205662"/>
                  </a:cubicBezTo>
                  <a:cubicBezTo>
                    <a:pt x="31731" y="212383"/>
                    <a:pt x="12789" y="176739"/>
                    <a:pt x="3216" y="135799"/>
                  </a:cubicBezTo>
                  <a:cubicBezTo>
                    <a:pt x="-10635" y="76324"/>
                    <a:pt x="21954" y="11349"/>
                    <a:pt x="68394" y="1369"/>
                  </a:cubicBezTo>
                  <a:cubicBezTo>
                    <a:pt x="108112" y="-6982"/>
                    <a:pt x="143552" y="23570"/>
                    <a:pt x="152922" y="74083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13" name="Freeform: Shape 71">
              <a:extLst>
                <a:ext uri="{FF2B5EF4-FFF2-40B4-BE49-F238E27FC236}">
                  <a16:creationId xmlns:a16="http://schemas.microsoft.com/office/drawing/2014/main" id="{B9090289-A104-4118-C45A-1EB896209CF9}"/>
                </a:ext>
              </a:extLst>
            </p:cNvPr>
            <p:cNvSpPr/>
            <p:nvPr/>
          </p:nvSpPr>
          <p:spPr>
            <a:xfrm>
              <a:off x="2775905" y="3530037"/>
              <a:ext cx="160604" cy="163976"/>
            </a:xfrm>
            <a:custGeom>
              <a:avLst/>
              <a:gdLst>
                <a:gd name="connsiteX0" fmla="*/ 160605 w 160604"/>
                <a:gd name="connsiteY0" fmla="*/ 112353 h 163976"/>
                <a:gd name="connsiteX1" fmla="*/ 110295 w 160604"/>
                <a:gd name="connsiteY1" fmla="*/ 161236 h 163976"/>
                <a:gd name="connsiteX2" fmla="*/ 1529 w 160604"/>
                <a:gd name="connsiteY2" fmla="*/ 71413 h 163976"/>
                <a:gd name="connsiteX3" fmla="*/ 45525 w 160604"/>
                <a:gd name="connsiteY3" fmla="*/ 735 h 163976"/>
                <a:gd name="connsiteX4" fmla="*/ 160605 w 160604"/>
                <a:gd name="connsiteY4" fmla="*/ 112353 h 163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604" h="163976">
                  <a:moveTo>
                    <a:pt x="160605" y="112353"/>
                  </a:moveTo>
                  <a:cubicBezTo>
                    <a:pt x="149809" y="123555"/>
                    <a:pt x="133922" y="153496"/>
                    <a:pt x="110295" y="161236"/>
                  </a:cubicBezTo>
                  <a:cubicBezTo>
                    <a:pt x="64874" y="176309"/>
                    <a:pt x="10288" y="126814"/>
                    <a:pt x="1529" y="71413"/>
                  </a:cubicBezTo>
                  <a:cubicBezTo>
                    <a:pt x="-3970" y="35768"/>
                    <a:pt x="4177" y="7660"/>
                    <a:pt x="45525" y="735"/>
                  </a:cubicBezTo>
                  <a:cubicBezTo>
                    <a:pt x="90945" y="-6598"/>
                    <a:pt x="149198" y="41675"/>
                    <a:pt x="160605" y="112353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14" name="Freeform: Shape 72">
              <a:extLst>
                <a:ext uri="{FF2B5EF4-FFF2-40B4-BE49-F238E27FC236}">
                  <a16:creationId xmlns:a16="http://schemas.microsoft.com/office/drawing/2014/main" id="{C4205E38-A62D-D31E-8157-CF1AA7F5616C}"/>
                </a:ext>
              </a:extLst>
            </p:cNvPr>
            <p:cNvSpPr/>
            <p:nvPr/>
          </p:nvSpPr>
          <p:spPr>
            <a:xfrm>
              <a:off x="3287105" y="3433126"/>
              <a:ext cx="140879" cy="175074"/>
            </a:xfrm>
            <a:custGeom>
              <a:avLst/>
              <a:gdLst>
                <a:gd name="connsiteX0" fmla="*/ 1977 w 140879"/>
                <a:gd name="connsiteY0" fmla="*/ 142049 h 175074"/>
                <a:gd name="connsiteX1" fmla="*/ 75710 w 140879"/>
                <a:gd name="connsiteY1" fmla="*/ 694 h 175074"/>
                <a:gd name="connsiteX2" fmla="*/ 139258 w 140879"/>
                <a:gd name="connsiteY2" fmla="*/ 55891 h 175074"/>
                <a:gd name="connsiteX3" fmla="*/ 64711 w 140879"/>
                <a:gd name="connsiteY3" fmla="*/ 175045 h 175074"/>
                <a:gd name="connsiteX4" fmla="*/ 1977 w 140879"/>
                <a:gd name="connsiteY4" fmla="*/ 142049 h 17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879" h="175074">
                  <a:moveTo>
                    <a:pt x="1977" y="142049"/>
                  </a:moveTo>
                  <a:cubicBezTo>
                    <a:pt x="-9429" y="70353"/>
                    <a:pt x="30289" y="6397"/>
                    <a:pt x="75710" y="694"/>
                  </a:cubicBezTo>
                  <a:cubicBezTo>
                    <a:pt x="117668" y="-4602"/>
                    <a:pt x="132944" y="21062"/>
                    <a:pt x="139258" y="55891"/>
                  </a:cubicBezTo>
                  <a:cubicBezTo>
                    <a:pt x="149239" y="110885"/>
                    <a:pt x="111761" y="176675"/>
                    <a:pt x="64711" y="175045"/>
                  </a:cubicBezTo>
                  <a:cubicBezTo>
                    <a:pt x="39862" y="174027"/>
                    <a:pt x="15624" y="149585"/>
                    <a:pt x="1977" y="142049"/>
                  </a:cubicBezTo>
                </a:path>
              </a:pathLst>
            </a:custGeom>
            <a:solidFill>
              <a:schemeClr val="bg2">
                <a:lumMod val="25000"/>
                <a:alpha val="61000"/>
              </a:schemeClr>
            </a:solidFill>
            <a:ln w="20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15" name="Graphic 13">
            <a:extLst>
              <a:ext uri="{FF2B5EF4-FFF2-40B4-BE49-F238E27FC236}">
                <a16:creationId xmlns:a16="http://schemas.microsoft.com/office/drawing/2014/main" id="{5CB546FB-CC6D-2F15-0D9B-3037F0F8CF86}"/>
              </a:ext>
            </a:extLst>
          </p:cNvPr>
          <p:cNvGrpSpPr/>
          <p:nvPr/>
        </p:nvGrpSpPr>
        <p:grpSpPr>
          <a:xfrm>
            <a:off x="8606076" y="-4314960"/>
            <a:ext cx="1528561" cy="1333918"/>
            <a:chOff x="5810290" y="3176621"/>
            <a:chExt cx="571790" cy="507934"/>
          </a:xfrm>
          <a:solidFill>
            <a:srgbClr val="FFFFFF"/>
          </a:solidFill>
        </p:grpSpPr>
        <p:sp>
          <p:nvSpPr>
            <p:cNvPr id="116" name="Freeform: Shape 74">
              <a:extLst>
                <a:ext uri="{FF2B5EF4-FFF2-40B4-BE49-F238E27FC236}">
                  <a16:creationId xmlns:a16="http://schemas.microsoft.com/office/drawing/2014/main" id="{9E28ABAD-1524-133D-3609-9E632B5CE62A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17" name="Freeform: Shape 75">
              <a:extLst>
                <a:ext uri="{FF2B5EF4-FFF2-40B4-BE49-F238E27FC236}">
                  <a16:creationId xmlns:a16="http://schemas.microsoft.com/office/drawing/2014/main" id="{DEE85FA4-A60C-3383-979D-7854445FE547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18" name="Freeform: Shape 76">
              <a:extLst>
                <a:ext uri="{FF2B5EF4-FFF2-40B4-BE49-F238E27FC236}">
                  <a16:creationId xmlns:a16="http://schemas.microsoft.com/office/drawing/2014/main" id="{A5B2FCFA-203F-F758-51CE-2354D6647761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19" name="Freeform: Shape 77">
              <a:extLst>
                <a:ext uri="{FF2B5EF4-FFF2-40B4-BE49-F238E27FC236}">
                  <a16:creationId xmlns:a16="http://schemas.microsoft.com/office/drawing/2014/main" id="{48FB745E-F592-4326-33A4-648B213BEAAE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0" name="Freeform: Shape 78">
              <a:extLst>
                <a:ext uri="{FF2B5EF4-FFF2-40B4-BE49-F238E27FC236}">
                  <a16:creationId xmlns:a16="http://schemas.microsoft.com/office/drawing/2014/main" id="{3E1880E6-C66B-740F-9F45-E4773ECA82A3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1" name="Freeform: Shape 79">
              <a:extLst>
                <a:ext uri="{FF2B5EF4-FFF2-40B4-BE49-F238E27FC236}">
                  <a16:creationId xmlns:a16="http://schemas.microsoft.com/office/drawing/2014/main" id="{59C706DB-29F0-F236-AA95-A13BD0AFC41E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2" name="Freeform: Shape 80">
              <a:extLst>
                <a:ext uri="{FF2B5EF4-FFF2-40B4-BE49-F238E27FC236}">
                  <a16:creationId xmlns:a16="http://schemas.microsoft.com/office/drawing/2014/main" id="{7B1F7FB8-71E0-FB27-6E93-36ABF71495D9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3" name="Freeform: Shape 81">
              <a:extLst>
                <a:ext uri="{FF2B5EF4-FFF2-40B4-BE49-F238E27FC236}">
                  <a16:creationId xmlns:a16="http://schemas.microsoft.com/office/drawing/2014/main" id="{A8F9A56D-8CF9-EC21-7862-292D25B9A54B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4" name="Freeform: Shape 82">
              <a:extLst>
                <a:ext uri="{FF2B5EF4-FFF2-40B4-BE49-F238E27FC236}">
                  <a16:creationId xmlns:a16="http://schemas.microsoft.com/office/drawing/2014/main" id="{BD9BBFB4-0925-078E-5E67-A97703D06EBC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5" name="Freeform: Shape 83">
              <a:extLst>
                <a:ext uri="{FF2B5EF4-FFF2-40B4-BE49-F238E27FC236}">
                  <a16:creationId xmlns:a16="http://schemas.microsoft.com/office/drawing/2014/main" id="{3582C64F-8F56-2DC7-A6EA-420489529A08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6" name="Freeform: Shape 84">
              <a:extLst>
                <a:ext uri="{FF2B5EF4-FFF2-40B4-BE49-F238E27FC236}">
                  <a16:creationId xmlns:a16="http://schemas.microsoft.com/office/drawing/2014/main" id="{68CE6F91-2619-D183-63C0-6961230E5152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7" name="Freeform: Shape 85">
              <a:extLst>
                <a:ext uri="{FF2B5EF4-FFF2-40B4-BE49-F238E27FC236}">
                  <a16:creationId xmlns:a16="http://schemas.microsoft.com/office/drawing/2014/main" id="{F676BCF9-A7ED-90FB-ABD0-F7E2A8EFD23A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8" name="Freeform: Shape 86">
              <a:extLst>
                <a:ext uri="{FF2B5EF4-FFF2-40B4-BE49-F238E27FC236}">
                  <a16:creationId xmlns:a16="http://schemas.microsoft.com/office/drawing/2014/main" id="{F4484076-1A00-5ABD-4F81-A0E4050B7CD9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grpSp>
        <p:nvGrpSpPr>
          <p:cNvPr id="129" name="Graphic 72">
            <a:extLst>
              <a:ext uri="{FF2B5EF4-FFF2-40B4-BE49-F238E27FC236}">
                <a16:creationId xmlns:a16="http://schemas.microsoft.com/office/drawing/2014/main" id="{14110564-AECB-5475-6C5D-62AE3151DD99}"/>
              </a:ext>
            </a:extLst>
          </p:cNvPr>
          <p:cNvGrpSpPr/>
          <p:nvPr/>
        </p:nvGrpSpPr>
        <p:grpSpPr>
          <a:xfrm rot="20892824">
            <a:off x="-3009865" y="-5276601"/>
            <a:ext cx="3695984" cy="2475729"/>
            <a:chOff x="4737085" y="-486867"/>
            <a:chExt cx="3695984" cy="2475729"/>
          </a:xfrm>
          <a:solidFill>
            <a:schemeClr val="bg1"/>
          </a:solidFill>
        </p:grpSpPr>
        <p:sp>
          <p:nvSpPr>
            <p:cNvPr id="130" name="Freeform: Shape 92">
              <a:extLst>
                <a:ext uri="{FF2B5EF4-FFF2-40B4-BE49-F238E27FC236}">
                  <a16:creationId xmlns:a16="http://schemas.microsoft.com/office/drawing/2014/main" id="{EE590703-C6AE-C4D3-45D6-7347754EEA51}"/>
                </a:ext>
              </a:extLst>
            </p:cNvPr>
            <p:cNvSpPr/>
            <p:nvPr/>
          </p:nvSpPr>
          <p:spPr>
            <a:xfrm>
              <a:off x="5329142" y="-486867"/>
              <a:ext cx="1813155" cy="1149149"/>
            </a:xfrm>
            <a:custGeom>
              <a:avLst/>
              <a:gdLst>
                <a:gd name="connsiteX0" fmla="*/ 40210 w 1813155"/>
                <a:gd name="connsiteY0" fmla="*/ 582601 h 1149149"/>
                <a:gd name="connsiteX1" fmla="*/ 183824 w 1813155"/>
                <a:gd name="connsiteY1" fmla="*/ 719983 h 1149149"/>
                <a:gd name="connsiteX2" fmla="*/ 243233 w 1813155"/>
                <a:gd name="connsiteY2" fmla="*/ 823417 h 1149149"/>
                <a:gd name="connsiteX3" fmla="*/ 408992 w 1813155"/>
                <a:gd name="connsiteY3" fmla="*/ 1106534 h 1149149"/>
                <a:gd name="connsiteX4" fmla="*/ 694496 w 1813155"/>
                <a:gd name="connsiteY4" fmla="*/ 1068608 h 1149149"/>
                <a:gd name="connsiteX5" fmla="*/ 880942 w 1813155"/>
                <a:gd name="connsiteY5" fmla="*/ 940509 h 1149149"/>
                <a:gd name="connsiteX6" fmla="*/ 1100673 w 1813155"/>
                <a:gd name="connsiteY6" fmla="*/ 883355 h 1149149"/>
                <a:gd name="connsiteX7" fmla="*/ 1545174 w 1813155"/>
                <a:gd name="connsiteY7" fmla="*/ 802067 h 1149149"/>
                <a:gd name="connsiteX8" fmla="*/ 1791956 w 1813155"/>
                <a:gd name="connsiteY8" fmla="*/ 688422 h 1149149"/>
                <a:gd name="connsiteX9" fmla="*/ 1727642 w 1813155"/>
                <a:gd name="connsiteY9" fmla="*/ 415118 h 1149149"/>
                <a:gd name="connsiteX10" fmla="*/ 1686931 w 1813155"/>
                <a:gd name="connsiteY10" fmla="*/ 305584 h 1149149"/>
                <a:gd name="connsiteX11" fmla="*/ 1584691 w 1813155"/>
                <a:gd name="connsiteY11" fmla="*/ 62515 h 1149149"/>
                <a:gd name="connsiteX12" fmla="*/ 1124012 w 1813155"/>
                <a:gd name="connsiteY12" fmla="*/ 120332 h 1149149"/>
                <a:gd name="connsiteX13" fmla="*/ 1040469 w 1813155"/>
                <a:gd name="connsiteY13" fmla="*/ 187298 h 1149149"/>
                <a:gd name="connsiteX14" fmla="*/ 605517 w 1813155"/>
                <a:gd name="connsiteY14" fmla="*/ 363136 h 1149149"/>
                <a:gd name="connsiteX15" fmla="*/ 493330 w 1813155"/>
                <a:gd name="connsiteY15" fmla="*/ 345234 h 1149149"/>
                <a:gd name="connsiteX16" fmla="*/ 103464 w 1813155"/>
                <a:gd name="connsiteY16" fmla="*/ 303860 h 1149149"/>
                <a:gd name="connsiteX17" fmla="*/ 40210 w 1813155"/>
                <a:gd name="connsiteY17" fmla="*/ 582601 h 1149149"/>
                <a:gd name="connsiteX18" fmla="*/ 198279 w 1813155"/>
                <a:gd name="connsiteY18" fmla="*/ 392840 h 1149149"/>
                <a:gd name="connsiteX19" fmla="*/ 422518 w 1813155"/>
                <a:gd name="connsiteY19" fmla="*/ 452646 h 1149149"/>
                <a:gd name="connsiteX20" fmla="*/ 605649 w 1813155"/>
                <a:gd name="connsiteY20" fmla="*/ 495478 h 1149149"/>
                <a:gd name="connsiteX21" fmla="*/ 1099612 w 1813155"/>
                <a:gd name="connsiteY21" fmla="*/ 294843 h 1149149"/>
                <a:gd name="connsiteX22" fmla="*/ 1201455 w 1813155"/>
                <a:gd name="connsiteY22" fmla="*/ 208250 h 1149149"/>
                <a:gd name="connsiteX23" fmla="*/ 1480594 w 1813155"/>
                <a:gd name="connsiteY23" fmla="*/ 130808 h 1149149"/>
                <a:gd name="connsiteX24" fmla="*/ 1565065 w 1813155"/>
                <a:gd name="connsiteY24" fmla="*/ 323752 h 1149149"/>
                <a:gd name="connsiteX25" fmla="*/ 1618240 w 1813155"/>
                <a:gd name="connsiteY25" fmla="*/ 460868 h 1149149"/>
                <a:gd name="connsiteX26" fmla="*/ 1704701 w 1813155"/>
                <a:gd name="connsiteY26" fmla="*/ 573186 h 1149149"/>
                <a:gd name="connsiteX27" fmla="*/ 1679240 w 1813155"/>
                <a:gd name="connsiteY27" fmla="*/ 672775 h 1149149"/>
                <a:gd name="connsiteX28" fmla="*/ 1571828 w 1813155"/>
                <a:gd name="connsiteY28" fmla="*/ 697572 h 1149149"/>
                <a:gd name="connsiteX29" fmla="*/ 1374773 w 1813155"/>
                <a:gd name="connsiteY29" fmla="*/ 701418 h 1149149"/>
                <a:gd name="connsiteX30" fmla="*/ 799919 w 1813155"/>
                <a:gd name="connsiteY30" fmla="*/ 837473 h 1149149"/>
                <a:gd name="connsiteX31" fmla="*/ 611219 w 1813155"/>
                <a:gd name="connsiteY31" fmla="*/ 977109 h 1149149"/>
                <a:gd name="connsiteX32" fmla="*/ 480865 w 1813155"/>
                <a:gd name="connsiteY32" fmla="*/ 1008006 h 1149149"/>
                <a:gd name="connsiteX33" fmla="*/ 383001 w 1813155"/>
                <a:gd name="connsiteY33" fmla="*/ 776871 h 1149149"/>
                <a:gd name="connsiteX34" fmla="*/ 320278 w 1813155"/>
                <a:gd name="connsiteY34" fmla="*/ 655801 h 1149149"/>
                <a:gd name="connsiteX35" fmla="*/ 161016 w 1813155"/>
                <a:gd name="connsiteY35" fmla="*/ 537780 h 1149149"/>
                <a:gd name="connsiteX36" fmla="*/ 198279 w 1813155"/>
                <a:gd name="connsiteY36" fmla="*/ 392840 h 114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13155" h="1149149">
                  <a:moveTo>
                    <a:pt x="40210" y="582601"/>
                  </a:moveTo>
                  <a:cubicBezTo>
                    <a:pt x="78269" y="638164"/>
                    <a:pt x="129323" y="681924"/>
                    <a:pt x="183824" y="719983"/>
                  </a:cubicBezTo>
                  <a:cubicBezTo>
                    <a:pt x="221352" y="746239"/>
                    <a:pt x="239254" y="775015"/>
                    <a:pt x="243233" y="823417"/>
                  </a:cubicBezTo>
                  <a:cubicBezTo>
                    <a:pt x="253709" y="952311"/>
                    <a:pt x="322930" y="1048452"/>
                    <a:pt x="408992" y="1106534"/>
                  </a:cubicBezTo>
                  <a:cubicBezTo>
                    <a:pt x="529532" y="1174429"/>
                    <a:pt x="641321" y="1160770"/>
                    <a:pt x="694496" y="1068608"/>
                  </a:cubicBezTo>
                  <a:cubicBezTo>
                    <a:pt x="739185" y="991033"/>
                    <a:pt x="802306" y="959870"/>
                    <a:pt x="880942" y="940509"/>
                  </a:cubicBezTo>
                  <a:cubicBezTo>
                    <a:pt x="954407" y="922475"/>
                    <a:pt x="1026678" y="898870"/>
                    <a:pt x="1100673" y="883355"/>
                  </a:cubicBezTo>
                  <a:cubicBezTo>
                    <a:pt x="1248265" y="852458"/>
                    <a:pt x="1395990" y="809626"/>
                    <a:pt x="1545174" y="802067"/>
                  </a:cubicBezTo>
                  <a:cubicBezTo>
                    <a:pt x="1651658" y="796763"/>
                    <a:pt x="1737587" y="781778"/>
                    <a:pt x="1791956" y="688422"/>
                  </a:cubicBezTo>
                  <a:cubicBezTo>
                    <a:pt x="1836910" y="611377"/>
                    <a:pt x="1808002" y="495611"/>
                    <a:pt x="1727642" y="415118"/>
                  </a:cubicBezTo>
                  <a:cubicBezTo>
                    <a:pt x="1695551" y="382894"/>
                    <a:pt x="1674333" y="355843"/>
                    <a:pt x="1686931" y="305584"/>
                  </a:cubicBezTo>
                  <a:cubicBezTo>
                    <a:pt x="1713055" y="201487"/>
                    <a:pt x="1666244" y="122321"/>
                    <a:pt x="1584691" y="62515"/>
                  </a:cubicBezTo>
                  <a:cubicBezTo>
                    <a:pt x="1446116" y="-39063"/>
                    <a:pt x="1259404" y="-14796"/>
                    <a:pt x="1124012" y="120332"/>
                  </a:cubicBezTo>
                  <a:cubicBezTo>
                    <a:pt x="1098419" y="145925"/>
                    <a:pt x="1078262" y="181596"/>
                    <a:pt x="1040469" y="187298"/>
                  </a:cubicBezTo>
                  <a:cubicBezTo>
                    <a:pt x="881075" y="211168"/>
                    <a:pt x="741970" y="283571"/>
                    <a:pt x="605517" y="363136"/>
                  </a:cubicBezTo>
                  <a:cubicBezTo>
                    <a:pt x="563612" y="387536"/>
                    <a:pt x="530991" y="381303"/>
                    <a:pt x="493330" y="345234"/>
                  </a:cubicBezTo>
                  <a:cubicBezTo>
                    <a:pt x="376105" y="233181"/>
                    <a:pt x="243365" y="221776"/>
                    <a:pt x="103464" y="303860"/>
                  </a:cubicBezTo>
                  <a:cubicBezTo>
                    <a:pt x="-5804" y="368042"/>
                    <a:pt x="-31265" y="478372"/>
                    <a:pt x="40210" y="582601"/>
                  </a:cubicBezTo>
                  <a:close/>
                  <a:moveTo>
                    <a:pt x="198279" y="392840"/>
                  </a:moveTo>
                  <a:cubicBezTo>
                    <a:pt x="292430" y="355710"/>
                    <a:pt x="356745" y="369369"/>
                    <a:pt x="422518" y="452646"/>
                  </a:cubicBezTo>
                  <a:cubicBezTo>
                    <a:pt x="474765" y="518817"/>
                    <a:pt x="533113" y="533006"/>
                    <a:pt x="605649" y="495478"/>
                  </a:cubicBezTo>
                  <a:cubicBezTo>
                    <a:pt x="764115" y="413394"/>
                    <a:pt x="917675" y="320304"/>
                    <a:pt x="1099612" y="294843"/>
                  </a:cubicBezTo>
                  <a:cubicBezTo>
                    <a:pt x="1148279" y="288080"/>
                    <a:pt x="1170425" y="240607"/>
                    <a:pt x="1201455" y="208250"/>
                  </a:cubicBezTo>
                  <a:cubicBezTo>
                    <a:pt x="1283804" y="122453"/>
                    <a:pt x="1399571" y="90230"/>
                    <a:pt x="1480594" y="130808"/>
                  </a:cubicBezTo>
                  <a:cubicBezTo>
                    <a:pt x="1565993" y="173507"/>
                    <a:pt x="1593973" y="230528"/>
                    <a:pt x="1565065" y="323752"/>
                  </a:cubicBezTo>
                  <a:cubicBezTo>
                    <a:pt x="1545306" y="387536"/>
                    <a:pt x="1563606" y="429042"/>
                    <a:pt x="1618240" y="460868"/>
                  </a:cubicBezTo>
                  <a:cubicBezTo>
                    <a:pt x="1662001" y="486328"/>
                    <a:pt x="1691705" y="523856"/>
                    <a:pt x="1704701" y="573186"/>
                  </a:cubicBezTo>
                  <a:cubicBezTo>
                    <a:pt x="1714513" y="610714"/>
                    <a:pt x="1710535" y="645325"/>
                    <a:pt x="1679240" y="672775"/>
                  </a:cubicBezTo>
                  <a:cubicBezTo>
                    <a:pt x="1647547" y="700490"/>
                    <a:pt x="1607499" y="722105"/>
                    <a:pt x="1571828" y="697572"/>
                  </a:cubicBezTo>
                  <a:cubicBezTo>
                    <a:pt x="1501811" y="649303"/>
                    <a:pt x="1442005" y="685107"/>
                    <a:pt x="1374773" y="701418"/>
                  </a:cubicBezTo>
                  <a:cubicBezTo>
                    <a:pt x="1183420" y="747963"/>
                    <a:pt x="988620" y="779126"/>
                    <a:pt x="799919" y="837473"/>
                  </a:cubicBezTo>
                  <a:cubicBezTo>
                    <a:pt x="718631" y="862536"/>
                    <a:pt x="648614" y="891179"/>
                    <a:pt x="611219" y="977109"/>
                  </a:cubicBezTo>
                  <a:cubicBezTo>
                    <a:pt x="585758" y="1035589"/>
                    <a:pt x="534306" y="1038904"/>
                    <a:pt x="480865" y="1008006"/>
                  </a:cubicBezTo>
                  <a:cubicBezTo>
                    <a:pt x="403555" y="963318"/>
                    <a:pt x="358999" y="863597"/>
                    <a:pt x="383001" y="776871"/>
                  </a:cubicBezTo>
                  <a:cubicBezTo>
                    <a:pt x="400373" y="714016"/>
                    <a:pt x="376503" y="677283"/>
                    <a:pt x="320278" y="655801"/>
                  </a:cubicBezTo>
                  <a:cubicBezTo>
                    <a:pt x="255963" y="631268"/>
                    <a:pt x="205572" y="587641"/>
                    <a:pt x="161016" y="537780"/>
                  </a:cubicBezTo>
                  <a:cubicBezTo>
                    <a:pt x="103464" y="473731"/>
                    <a:pt x="117388" y="424798"/>
                    <a:pt x="198279" y="39284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1" name="Freeform: Shape 93">
              <a:extLst>
                <a:ext uri="{FF2B5EF4-FFF2-40B4-BE49-F238E27FC236}">
                  <a16:creationId xmlns:a16="http://schemas.microsoft.com/office/drawing/2014/main" id="{FBFC5C6A-3F69-6561-63F6-60D24A437FED}"/>
                </a:ext>
              </a:extLst>
            </p:cNvPr>
            <p:cNvSpPr/>
            <p:nvPr/>
          </p:nvSpPr>
          <p:spPr>
            <a:xfrm>
              <a:off x="6555540" y="987080"/>
              <a:ext cx="580443" cy="1001781"/>
            </a:xfrm>
            <a:custGeom>
              <a:avLst/>
              <a:gdLst>
                <a:gd name="connsiteX0" fmla="*/ 48654 w 580443"/>
                <a:gd name="connsiteY0" fmla="*/ 349197 h 1001781"/>
                <a:gd name="connsiteX1" fmla="*/ 79817 w 580443"/>
                <a:gd name="connsiteY1" fmla="*/ 400649 h 1001781"/>
                <a:gd name="connsiteX2" fmla="*/ 145590 w 580443"/>
                <a:gd name="connsiteY2" fmla="*/ 656051 h 1001781"/>
                <a:gd name="connsiteX3" fmla="*/ 127290 w 580443"/>
                <a:gd name="connsiteY3" fmla="*/ 717316 h 1001781"/>
                <a:gd name="connsiteX4" fmla="*/ 75308 w 580443"/>
                <a:gd name="connsiteY4" fmla="*/ 931477 h 1001781"/>
                <a:gd name="connsiteX5" fmla="*/ 225818 w 580443"/>
                <a:gd name="connsiteY5" fmla="*/ 987305 h 1001781"/>
                <a:gd name="connsiteX6" fmla="*/ 313073 w 580443"/>
                <a:gd name="connsiteY6" fmla="*/ 917421 h 1001781"/>
                <a:gd name="connsiteX7" fmla="*/ 375134 w 580443"/>
                <a:gd name="connsiteY7" fmla="*/ 891960 h 1001781"/>
                <a:gd name="connsiteX8" fmla="*/ 545137 w 580443"/>
                <a:gd name="connsiteY8" fmla="*/ 820484 h 1001781"/>
                <a:gd name="connsiteX9" fmla="*/ 545137 w 580443"/>
                <a:gd name="connsiteY9" fmla="*/ 658571 h 1001781"/>
                <a:gd name="connsiteX10" fmla="*/ 487585 w 580443"/>
                <a:gd name="connsiteY10" fmla="*/ 545191 h 1001781"/>
                <a:gd name="connsiteX11" fmla="*/ 471937 w 580443"/>
                <a:gd name="connsiteY11" fmla="*/ 418551 h 1001781"/>
                <a:gd name="connsiteX12" fmla="*/ 459605 w 580443"/>
                <a:gd name="connsiteY12" fmla="*/ 164873 h 1001781"/>
                <a:gd name="connsiteX13" fmla="*/ 414518 w 580443"/>
                <a:gd name="connsiteY13" fmla="*/ 19004 h 1001781"/>
                <a:gd name="connsiteX14" fmla="*/ 257511 w 580443"/>
                <a:gd name="connsiteY14" fmla="*/ 34652 h 1001781"/>
                <a:gd name="connsiteX15" fmla="*/ 193462 w 580443"/>
                <a:gd name="connsiteY15" fmla="*/ 49239 h 1001781"/>
                <a:gd name="connsiteX16" fmla="*/ 50510 w 580443"/>
                <a:gd name="connsiteY16" fmla="*/ 88226 h 1001781"/>
                <a:gd name="connsiteX17" fmla="*/ 48654 w 580443"/>
                <a:gd name="connsiteY17" fmla="*/ 349197 h 1001781"/>
                <a:gd name="connsiteX18" fmla="*/ 194522 w 580443"/>
                <a:gd name="connsiteY18" fmla="*/ 118460 h 1001781"/>
                <a:gd name="connsiteX19" fmla="*/ 274883 w 580443"/>
                <a:gd name="connsiteY19" fmla="*/ 98967 h 1001781"/>
                <a:gd name="connsiteX20" fmla="*/ 343839 w 580443"/>
                <a:gd name="connsiteY20" fmla="*/ 59052 h 1001781"/>
                <a:gd name="connsiteX21" fmla="*/ 397412 w 580443"/>
                <a:gd name="connsiteY21" fmla="*/ 80667 h 1001781"/>
                <a:gd name="connsiteX22" fmla="*/ 403247 w 580443"/>
                <a:gd name="connsiteY22" fmla="*/ 142330 h 1001781"/>
                <a:gd name="connsiteX23" fmla="*/ 390782 w 580443"/>
                <a:gd name="connsiteY23" fmla="*/ 252394 h 1001781"/>
                <a:gd name="connsiteX24" fmla="*/ 424066 w 580443"/>
                <a:gd name="connsiteY24" fmla="*/ 582852 h 1001781"/>
                <a:gd name="connsiteX25" fmla="*/ 487850 w 580443"/>
                <a:gd name="connsiteY25" fmla="*/ 698353 h 1001781"/>
                <a:gd name="connsiteX26" fmla="*/ 495409 w 580443"/>
                <a:gd name="connsiteY26" fmla="*/ 773276 h 1001781"/>
                <a:gd name="connsiteX27" fmla="*/ 359354 w 580443"/>
                <a:gd name="connsiteY27" fmla="*/ 810672 h 1001781"/>
                <a:gd name="connsiteX28" fmla="*/ 287215 w 580443"/>
                <a:gd name="connsiteY28" fmla="*/ 836663 h 1001781"/>
                <a:gd name="connsiteX29" fmla="*/ 209640 w 580443"/>
                <a:gd name="connsiteY29" fmla="*/ 916625 h 1001781"/>
                <a:gd name="connsiteX30" fmla="*/ 131534 w 580443"/>
                <a:gd name="connsiteY30" fmla="*/ 885064 h 1001781"/>
                <a:gd name="connsiteX31" fmla="*/ 181527 w 580443"/>
                <a:gd name="connsiteY31" fmla="*/ 764524 h 1001781"/>
                <a:gd name="connsiteX32" fmla="*/ 218922 w 580443"/>
                <a:gd name="connsiteY32" fmla="*/ 665731 h 1001781"/>
                <a:gd name="connsiteX33" fmla="*/ 143734 w 580443"/>
                <a:gd name="connsiteY33" fmla="*/ 375586 h 1001781"/>
                <a:gd name="connsiteX34" fmla="*/ 103023 w 580443"/>
                <a:gd name="connsiteY34" fmla="*/ 312465 h 1001781"/>
                <a:gd name="connsiteX35" fmla="*/ 80480 w 580443"/>
                <a:gd name="connsiteY35" fmla="*/ 151214 h 1001781"/>
                <a:gd name="connsiteX36" fmla="*/ 194522 w 580443"/>
                <a:gd name="connsiteY36" fmla="*/ 118460 h 1001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80443" h="1001781">
                  <a:moveTo>
                    <a:pt x="48654" y="349197"/>
                  </a:moveTo>
                  <a:cubicBezTo>
                    <a:pt x="60987" y="365375"/>
                    <a:pt x="79419" y="379299"/>
                    <a:pt x="79817" y="400649"/>
                  </a:cubicBezTo>
                  <a:cubicBezTo>
                    <a:pt x="81275" y="491220"/>
                    <a:pt x="111377" y="574100"/>
                    <a:pt x="145590" y="656051"/>
                  </a:cubicBezTo>
                  <a:cubicBezTo>
                    <a:pt x="156066" y="681246"/>
                    <a:pt x="150231" y="698883"/>
                    <a:pt x="127290" y="717316"/>
                  </a:cubicBezTo>
                  <a:cubicBezTo>
                    <a:pt x="56213" y="774337"/>
                    <a:pt x="40035" y="847536"/>
                    <a:pt x="75308" y="931477"/>
                  </a:cubicBezTo>
                  <a:cubicBezTo>
                    <a:pt x="102891" y="996985"/>
                    <a:pt x="162431" y="1019396"/>
                    <a:pt x="225818" y="987305"/>
                  </a:cubicBezTo>
                  <a:cubicBezTo>
                    <a:pt x="259633" y="970198"/>
                    <a:pt x="287746" y="945003"/>
                    <a:pt x="313073" y="917421"/>
                  </a:cubicBezTo>
                  <a:cubicBezTo>
                    <a:pt x="330445" y="898458"/>
                    <a:pt x="347817" y="890634"/>
                    <a:pt x="375134" y="891960"/>
                  </a:cubicBezTo>
                  <a:cubicBezTo>
                    <a:pt x="447670" y="895673"/>
                    <a:pt x="506415" y="864245"/>
                    <a:pt x="545137" y="820484"/>
                  </a:cubicBezTo>
                  <a:cubicBezTo>
                    <a:pt x="591947" y="758292"/>
                    <a:pt x="592478" y="695038"/>
                    <a:pt x="545137" y="658571"/>
                  </a:cubicBezTo>
                  <a:cubicBezTo>
                    <a:pt x="505222" y="627938"/>
                    <a:pt x="492491" y="590410"/>
                    <a:pt x="487585" y="545191"/>
                  </a:cubicBezTo>
                  <a:cubicBezTo>
                    <a:pt x="482944" y="502889"/>
                    <a:pt x="475120" y="460853"/>
                    <a:pt x="471937" y="418551"/>
                  </a:cubicBezTo>
                  <a:cubicBezTo>
                    <a:pt x="465572" y="333947"/>
                    <a:pt x="452709" y="248548"/>
                    <a:pt x="459605" y="164873"/>
                  </a:cubicBezTo>
                  <a:cubicBezTo>
                    <a:pt x="464511" y="105067"/>
                    <a:pt x="462522" y="56135"/>
                    <a:pt x="414518" y="19004"/>
                  </a:cubicBezTo>
                  <a:cubicBezTo>
                    <a:pt x="374869" y="-11761"/>
                    <a:pt x="308300" y="-4202"/>
                    <a:pt x="257511" y="34652"/>
                  </a:cubicBezTo>
                  <a:cubicBezTo>
                    <a:pt x="237222" y="50167"/>
                    <a:pt x="220513" y="59980"/>
                    <a:pt x="193462" y="49239"/>
                  </a:cubicBezTo>
                  <a:cubicBezTo>
                    <a:pt x="137368" y="26961"/>
                    <a:pt x="89895" y="47250"/>
                    <a:pt x="50510" y="88226"/>
                  </a:cubicBezTo>
                  <a:cubicBezTo>
                    <a:pt x="-16324" y="157977"/>
                    <a:pt x="-16721" y="263798"/>
                    <a:pt x="48654" y="349197"/>
                  </a:cubicBezTo>
                  <a:close/>
                  <a:moveTo>
                    <a:pt x="194522" y="118460"/>
                  </a:moveTo>
                  <a:cubicBezTo>
                    <a:pt x="228603" y="134240"/>
                    <a:pt x="253002" y="127080"/>
                    <a:pt x="274883" y="98967"/>
                  </a:cubicBezTo>
                  <a:cubicBezTo>
                    <a:pt x="292387" y="76424"/>
                    <a:pt x="315328" y="62632"/>
                    <a:pt x="343839" y="59052"/>
                  </a:cubicBezTo>
                  <a:cubicBezTo>
                    <a:pt x="365453" y="56400"/>
                    <a:pt x="384416" y="61174"/>
                    <a:pt x="397412" y="80667"/>
                  </a:cubicBezTo>
                  <a:cubicBezTo>
                    <a:pt x="410540" y="100425"/>
                    <a:pt x="419557" y="124295"/>
                    <a:pt x="403247" y="142330"/>
                  </a:cubicBezTo>
                  <a:cubicBezTo>
                    <a:pt x="371156" y="177736"/>
                    <a:pt x="386671" y="213805"/>
                    <a:pt x="390782" y="252394"/>
                  </a:cubicBezTo>
                  <a:cubicBezTo>
                    <a:pt x="402584" y="362458"/>
                    <a:pt x="405501" y="473318"/>
                    <a:pt x="424066" y="582852"/>
                  </a:cubicBezTo>
                  <a:cubicBezTo>
                    <a:pt x="432022" y="629927"/>
                    <a:pt x="442764" y="671168"/>
                    <a:pt x="487850" y="698353"/>
                  </a:cubicBezTo>
                  <a:cubicBezTo>
                    <a:pt x="518615" y="716785"/>
                    <a:pt x="516626" y="745826"/>
                    <a:pt x="495409" y="773276"/>
                  </a:cubicBezTo>
                  <a:cubicBezTo>
                    <a:pt x="464777" y="813058"/>
                    <a:pt x="405899" y="830563"/>
                    <a:pt x="359354" y="810672"/>
                  </a:cubicBezTo>
                  <a:cubicBezTo>
                    <a:pt x="325539" y="796350"/>
                    <a:pt x="303393" y="806959"/>
                    <a:pt x="287215" y="836663"/>
                  </a:cubicBezTo>
                  <a:cubicBezTo>
                    <a:pt x="268783" y="870743"/>
                    <a:pt x="240802" y="895540"/>
                    <a:pt x="209640" y="916625"/>
                  </a:cubicBezTo>
                  <a:cubicBezTo>
                    <a:pt x="169725" y="943809"/>
                    <a:pt x="143336" y="932538"/>
                    <a:pt x="131534" y="885064"/>
                  </a:cubicBezTo>
                  <a:cubicBezTo>
                    <a:pt x="117875" y="829767"/>
                    <a:pt x="130208" y="795024"/>
                    <a:pt x="181527" y="764524"/>
                  </a:cubicBezTo>
                  <a:cubicBezTo>
                    <a:pt x="222237" y="740390"/>
                    <a:pt x="234570" y="708829"/>
                    <a:pt x="218922" y="665731"/>
                  </a:cubicBezTo>
                  <a:cubicBezTo>
                    <a:pt x="184975" y="571315"/>
                    <a:pt x="144397" y="478887"/>
                    <a:pt x="143734" y="375586"/>
                  </a:cubicBezTo>
                  <a:cubicBezTo>
                    <a:pt x="143601" y="348004"/>
                    <a:pt x="118803" y="332091"/>
                    <a:pt x="103023" y="312465"/>
                  </a:cubicBezTo>
                  <a:cubicBezTo>
                    <a:pt x="61384" y="260217"/>
                    <a:pt x="51969" y="193251"/>
                    <a:pt x="80480" y="151214"/>
                  </a:cubicBezTo>
                  <a:cubicBezTo>
                    <a:pt x="110847" y="106791"/>
                    <a:pt x="144662" y="95386"/>
                    <a:pt x="194522" y="11846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2" name="Freeform: Shape 94">
              <a:extLst>
                <a:ext uri="{FF2B5EF4-FFF2-40B4-BE49-F238E27FC236}">
                  <a16:creationId xmlns:a16="http://schemas.microsoft.com/office/drawing/2014/main" id="{8FB9D059-70D6-A811-8D39-9B21AEA819F7}"/>
                </a:ext>
              </a:extLst>
            </p:cNvPr>
            <p:cNvSpPr/>
            <p:nvPr/>
          </p:nvSpPr>
          <p:spPr>
            <a:xfrm>
              <a:off x="4737085" y="1013243"/>
              <a:ext cx="1165150" cy="919531"/>
            </a:xfrm>
            <a:custGeom>
              <a:avLst/>
              <a:gdLst>
                <a:gd name="connsiteX0" fmla="*/ 1107665 w 1165150"/>
                <a:gd name="connsiteY0" fmla="*/ 245061 h 919531"/>
                <a:gd name="connsiteX1" fmla="*/ 988186 w 1165150"/>
                <a:gd name="connsiteY1" fmla="*/ 192151 h 919531"/>
                <a:gd name="connsiteX2" fmla="*/ 928380 w 1165150"/>
                <a:gd name="connsiteY2" fmla="*/ 141495 h 919531"/>
                <a:gd name="connsiteX3" fmla="*/ 762753 w 1165150"/>
                <a:gd name="connsiteY3" fmla="*/ 3583 h 919531"/>
                <a:gd name="connsiteX4" fmla="*/ 594872 w 1165150"/>
                <a:gd name="connsiteY4" fmla="*/ 90706 h 919531"/>
                <a:gd name="connsiteX5" fmla="*/ 508279 w 1165150"/>
                <a:gd name="connsiteY5" fmla="*/ 211379 h 919531"/>
                <a:gd name="connsiteX6" fmla="*/ 385219 w 1165150"/>
                <a:gd name="connsiteY6" fmla="*/ 295717 h 919531"/>
                <a:gd name="connsiteX7" fmla="*/ 128756 w 1165150"/>
                <a:gd name="connsiteY7" fmla="*/ 445033 h 919531"/>
                <a:gd name="connsiteX8" fmla="*/ 1586 w 1165150"/>
                <a:gd name="connsiteY8" fmla="*/ 570347 h 919531"/>
                <a:gd name="connsiteX9" fmla="*/ 102235 w 1165150"/>
                <a:gd name="connsiteY9" fmla="*/ 724835 h 919531"/>
                <a:gd name="connsiteX10" fmla="*/ 151830 w 1165150"/>
                <a:gd name="connsiteY10" fmla="*/ 783448 h 919531"/>
                <a:gd name="connsiteX11" fmla="*/ 269188 w 1165150"/>
                <a:gd name="connsiteY11" fmla="*/ 910751 h 919531"/>
                <a:gd name="connsiteX12" fmla="*/ 540901 w 1165150"/>
                <a:gd name="connsiteY12" fmla="*/ 772309 h 919531"/>
                <a:gd name="connsiteX13" fmla="*/ 577500 w 1165150"/>
                <a:gd name="connsiteY13" fmla="*/ 712370 h 919531"/>
                <a:gd name="connsiteX14" fmla="*/ 807044 w 1165150"/>
                <a:gd name="connsiteY14" fmla="*/ 506696 h 919531"/>
                <a:gd name="connsiteX15" fmla="*/ 880376 w 1165150"/>
                <a:gd name="connsiteY15" fmla="*/ 492639 h 919531"/>
                <a:gd name="connsiteX16" fmla="*/ 1130474 w 1165150"/>
                <a:gd name="connsiteY16" fmla="*/ 431242 h 919531"/>
                <a:gd name="connsiteX17" fmla="*/ 1107665 w 1165150"/>
                <a:gd name="connsiteY17" fmla="*/ 245061 h 919531"/>
                <a:gd name="connsiteX18" fmla="*/ 1052368 w 1165150"/>
                <a:gd name="connsiteY18" fmla="*/ 397560 h 919531"/>
                <a:gd name="connsiteX19" fmla="*/ 900532 w 1165150"/>
                <a:gd name="connsiteY19" fmla="*/ 410555 h 919531"/>
                <a:gd name="connsiteX20" fmla="*/ 777871 w 1165150"/>
                <a:gd name="connsiteY20" fmla="*/ 424877 h 919531"/>
                <a:gd name="connsiteX21" fmla="*/ 517429 w 1165150"/>
                <a:gd name="connsiteY21" fmla="*/ 659062 h 919531"/>
                <a:gd name="connsiteX22" fmla="*/ 473801 w 1165150"/>
                <a:gd name="connsiteY22" fmla="*/ 735311 h 919531"/>
                <a:gd name="connsiteX23" fmla="*/ 318650 w 1165150"/>
                <a:gd name="connsiteY23" fmla="*/ 845375 h 919531"/>
                <a:gd name="connsiteX24" fmla="*/ 223438 w 1165150"/>
                <a:gd name="connsiteY24" fmla="*/ 744991 h 919531"/>
                <a:gd name="connsiteX25" fmla="*/ 160052 w 1165150"/>
                <a:gd name="connsiteY25" fmla="*/ 672190 h 919531"/>
                <a:gd name="connsiteX26" fmla="*/ 81548 w 1165150"/>
                <a:gd name="connsiteY26" fmla="*/ 622064 h 919531"/>
                <a:gd name="connsiteX27" fmla="*/ 75050 w 1165150"/>
                <a:gd name="connsiteY27" fmla="*/ 554832 h 919531"/>
                <a:gd name="connsiteX28" fmla="*/ 135917 w 1165150"/>
                <a:gd name="connsiteY28" fmla="*/ 515581 h 919531"/>
                <a:gd name="connsiteX29" fmla="*/ 256855 w 1165150"/>
                <a:gd name="connsiteY29" fmla="*/ 469300 h 919531"/>
                <a:gd name="connsiteX30" fmla="*/ 581744 w 1165150"/>
                <a:gd name="connsiteY30" fmla="*/ 256996 h 919531"/>
                <a:gd name="connsiteX31" fmla="*/ 667143 w 1165150"/>
                <a:gd name="connsiteY31" fmla="*/ 128632 h 919531"/>
                <a:gd name="connsiteX32" fmla="*/ 740740 w 1165150"/>
                <a:gd name="connsiteY32" fmla="*/ 80495 h 919531"/>
                <a:gd name="connsiteX33" fmla="*/ 852794 w 1165150"/>
                <a:gd name="connsiteY33" fmla="*/ 201433 h 919531"/>
                <a:gd name="connsiteX34" fmla="*/ 918567 w 1165150"/>
                <a:gd name="connsiteY34" fmla="*/ 262168 h 919531"/>
                <a:gd name="connsiteX35" fmla="*/ 1043218 w 1165150"/>
                <a:gd name="connsiteY35" fmla="*/ 299563 h 919531"/>
                <a:gd name="connsiteX36" fmla="*/ 1052368 w 1165150"/>
                <a:gd name="connsiteY36" fmla="*/ 397560 h 919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65150" h="919531">
                  <a:moveTo>
                    <a:pt x="1107665" y="245061"/>
                  </a:moveTo>
                  <a:cubicBezTo>
                    <a:pt x="1071729" y="219203"/>
                    <a:pt x="1030488" y="203555"/>
                    <a:pt x="988186" y="192151"/>
                  </a:cubicBezTo>
                  <a:cubicBezTo>
                    <a:pt x="959145" y="184327"/>
                    <a:pt x="941641" y="170536"/>
                    <a:pt x="928380" y="141495"/>
                  </a:cubicBezTo>
                  <a:cubicBezTo>
                    <a:pt x="893106" y="64184"/>
                    <a:pt x="828924" y="20159"/>
                    <a:pt x="762753" y="3583"/>
                  </a:cubicBezTo>
                  <a:cubicBezTo>
                    <a:pt x="673111" y="-11535"/>
                    <a:pt x="607072" y="21883"/>
                    <a:pt x="594872" y="90706"/>
                  </a:cubicBezTo>
                  <a:cubicBezTo>
                    <a:pt x="584529" y="148523"/>
                    <a:pt x="552570" y="181940"/>
                    <a:pt x="508279" y="211379"/>
                  </a:cubicBezTo>
                  <a:cubicBezTo>
                    <a:pt x="466906" y="238961"/>
                    <a:pt x="427521" y="269594"/>
                    <a:pt x="385219" y="295717"/>
                  </a:cubicBezTo>
                  <a:cubicBezTo>
                    <a:pt x="300881" y="347699"/>
                    <a:pt x="219195" y="407107"/>
                    <a:pt x="128756" y="445033"/>
                  </a:cubicBezTo>
                  <a:cubicBezTo>
                    <a:pt x="64177" y="472085"/>
                    <a:pt x="14449" y="500463"/>
                    <a:pt x="1586" y="570347"/>
                  </a:cubicBezTo>
                  <a:cubicBezTo>
                    <a:pt x="-9023" y="628032"/>
                    <a:pt x="34605" y="693009"/>
                    <a:pt x="102235" y="724835"/>
                  </a:cubicBezTo>
                  <a:cubicBezTo>
                    <a:pt x="129287" y="737565"/>
                    <a:pt x="148382" y="749500"/>
                    <a:pt x="151830" y="783448"/>
                  </a:cubicBezTo>
                  <a:cubicBezTo>
                    <a:pt x="158858" y="853597"/>
                    <a:pt x="205404" y="892053"/>
                    <a:pt x="269188" y="910751"/>
                  </a:cubicBezTo>
                  <a:cubicBezTo>
                    <a:pt x="377396" y="942577"/>
                    <a:pt x="487460" y="885953"/>
                    <a:pt x="540901" y="772309"/>
                  </a:cubicBezTo>
                  <a:cubicBezTo>
                    <a:pt x="550979" y="750826"/>
                    <a:pt x="555488" y="724172"/>
                    <a:pt x="577500" y="712370"/>
                  </a:cubicBezTo>
                  <a:cubicBezTo>
                    <a:pt x="670724" y="662112"/>
                    <a:pt x="740475" y="586260"/>
                    <a:pt x="807044" y="506696"/>
                  </a:cubicBezTo>
                  <a:cubicBezTo>
                    <a:pt x="827466" y="482296"/>
                    <a:pt x="849081" y="478848"/>
                    <a:pt x="880376" y="492639"/>
                  </a:cubicBezTo>
                  <a:cubicBezTo>
                    <a:pt x="977843" y="535737"/>
                    <a:pt x="1062314" y="513194"/>
                    <a:pt x="1130474" y="431242"/>
                  </a:cubicBezTo>
                  <a:cubicBezTo>
                    <a:pt x="1183915" y="367325"/>
                    <a:pt x="1175030" y="293463"/>
                    <a:pt x="1107665" y="245061"/>
                  </a:cubicBezTo>
                  <a:close/>
                  <a:moveTo>
                    <a:pt x="1052368" y="397560"/>
                  </a:moveTo>
                  <a:cubicBezTo>
                    <a:pt x="1002508" y="441453"/>
                    <a:pt x="959675" y="447420"/>
                    <a:pt x="900532" y="410555"/>
                  </a:cubicBezTo>
                  <a:cubicBezTo>
                    <a:pt x="853589" y="381382"/>
                    <a:pt x="814205" y="385625"/>
                    <a:pt x="777871" y="424877"/>
                  </a:cubicBezTo>
                  <a:cubicBezTo>
                    <a:pt x="698306" y="510939"/>
                    <a:pt x="624178" y="602704"/>
                    <a:pt x="517429" y="659062"/>
                  </a:cubicBezTo>
                  <a:cubicBezTo>
                    <a:pt x="488919" y="674179"/>
                    <a:pt x="485736" y="708259"/>
                    <a:pt x="473801" y="735311"/>
                  </a:cubicBezTo>
                  <a:cubicBezTo>
                    <a:pt x="441976" y="806654"/>
                    <a:pt x="377661" y="852404"/>
                    <a:pt x="318650" y="845375"/>
                  </a:cubicBezTo>
                  <a:cubicBezTo>
                    <a:pt x="256325" y="837949"/>
                    <a:pt x="226356" y="809041"/>
                    <a:pt x="223438" y="744991"/>
                  </a:cubicBezTo>
                  <a:cubicBezTo>
                    <a:pt x="221449" y="701098"/>
                    <a:pt x="200895" y="679616"/>
                    <a:pt x="160052" y="672190"/>
                  </a:cubicBezTo>
                  <a:cubicBezTo>
                    <a:pt x="127298" y="666223"/>
                    <a:pt x="100644" y="649647"/>
                    <a:pt x="81548" y="622064"/>
                  </a:cubicBezTo>
                  <a:cubicBezTo>
                    <a:pt x="67094" y="601112"/>
                    <a:pt x="61790" y="578834"/>
                    <a:pt x="75050" y="554832"/>
                  </a:cubicBezTo>
                  <a:cubicBezTo>
                    <a:pt x="88444" y="530698"/>
                    <a:pt x="108335" y="508287"/>
                    <a:pt x="135917" y="515581"/>
                  </a:cubicBezTo>
                  <a:cubicBezTo>
                    <a:pt x="189889" y="529769"/>
                    <a:pt x="218930" y="494363"/>
                    <a:pt x="256855" y="469300"/>
                  </a:cubicBezTo>
                  <a:cubicBezTo>
                    <a:pt x="364665" y="397825"/>
                    <a:pt x="478045" y="335102"/>
                    <a:pt x="581744" y="256996"/>
                  </a:cubicBezTo>
                  <a:cubicBezTo>
                    <a:pt x="626300" y="223313"/>
                    <a:pt x="663298" y="190029"/>
                    <a:pt x="667143" y="128632"/>
                  </a:cubicBezTo>
                  <a:cubicBezTo>
                    <a:pt x="669795" y="86860"/>
                    <a:pt x="700958" y="73334"/>
                    <a:pt x="740740" y="80495"/>
                  </a:cubicBezTo>
                  <a:cubicBezTo>
                    <a:pt x="798557" y="90838"/>
                    <a:pt x="848285" y="142555"/>
                    <a:pt x="852794" y="201433"/>
                  </a:cubicBezTo>
                  <a:cubicBezTo>
                    <a:pt x="856109" y="244133"/>
                    <a:pt x="879050" y="261504"/>
                    <a:pt x="918567" y="262168"/>
                  </a:cubicBezTo>
                  <a:cubicBezTo>
                    <a:pt x="963786" y="262963"/>
                    <a:pt x="1004629" y="278743"/>
                    <a:pt x="1043218" y="299563"/>
                  </a:cubicBezTo>
                  <a:cubicBezTo>
                    <a:pt x="1092813" y="326350"/>
                    <a:pt x="1095200" y="359767"/>
                    <a:pt x="1052368" y="39756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33" name="Freeform: Shape 95">
              <a:extLst>
                <a:ext uri="{FF2B5EF4-FFF2-40B4-BE49-F238E27FC236}">
                  <a16:creationId xmlns:a16="http://schemas.microsoft.com/office/drawing/2014/main" id="{EF30E68B-5548-AF57-046A-4241F46417EB}"/>
                </a:ext>
              </a:extLst>
            </p:cNvPr>
            <p:cNvSpPr/>
            <p:nvPr/>
          </p:nvSpPr>
          <p:spPr>
            <a:xfrm>
              <a:off x="7223241" y="367038"/>
              <a:ext cx="1209828" cy="998764"/>
            </a:xfrm>
            <a:custGeom>
              <a:avLst/>
              <a:gdLst>
                <a:gd name="connsiteX0" fmla="*/ 40941 w 1209828"/>
                <a:gd name="connsiteY0" fmla="*/ 273448 h 998764"/>
                <a:gd name="connsiteX1" fmla="*/ 28741 w 1209828"/>
                <a:gd name="connsiteY1" fmla="*/ 297052 h 998764"/>
                <a:gd name="connsiteX2" fmla="*/ 180974 w 1209828"/>
                <a:gd name="connsiteY2" fmla="*/ 544896 h 998764"/>
                <a:gd name="connsiteX3" fmla="*/ 309869 w 1209828"/>
                <a:gd name="connsiteY3" fmla="*/ 591308 h 998764"/>
                <a:gd name="connsiteX4" fmla="*/ 509443 w 1209828"/>
                <a:gd name="connsiteY4" fmla="*/ 722457 h 998764"/>
                <a:gd name="connsiteX5" fmla="*/ 758613 w 1209828"/>
                <a:gd name="connsiteY5" fmla="*/ 925745 h 998764"/>
                <a:gd name="connsiteX6" fmla="*/ 891221 w 1209828"/>
                <a:gd name="connsiteY6" fmla="*/ 994435 h 998764"/>
                <a:gd name="connsiteX7" fmla="*/ 1093580 w 1209828"/>
                <a:gd name="connsiteY7" fmla="*/ 794861 h 998764"/>
                <a:gd name="connsiteX8" fmla="*/ 1139197 w 1209828"/>
                <a:gd name="connsiteY8" fmla="*/ 674321 h 998764"/>
                <a:gd name="connsiteX9" fmla="*/ 1196881 w 1209828"/>
                <a:gd name="connsiteY9" fmla="*/ 487079 h 998764"/>
                <a:gd name="connsiteX10" fmla="*/ 1016800 w 1209828"/>
                <a:gd name="connsiteY10" fmla="*/ 425416 h 998764"/>
                <a:gd name="connsiteX11" fmla="*/ 891088 w 1209828"/>
                <a:gd name="connsiteY11" fmla="*/ 406984 h 998764"/>
                <a:gd name="connsiteX12" fmla="*/ 517532 w 1209828"/>
                <a:gd name="connsiteY12" fmla="*/ 191629 h 998764"/>
                <a:gd name="connsiteX13" fmla="*/ 466744 w 1209828"/>
                <a:gd name="connsiteY13" fmla="*/ 120684 h 998764"/>
                <a:gd name="connsiteX14" fmla="*/ 362647 w 1209828"/>
                <a:gd name="connsiteY14" fmla="*/ 9161 h 998764"/>
                <a:gd name="connsiteX15" fmla="*/ 193970 w 1209828"/>
                <a:gd name="connsiteY15" fmla="*/ 51330 h 998764"/>
                <a:gd name="connsiteX16" fmla="*/ 40941 w 1209828"/>
                <a:gd name="connsiteY16" fmla="*/ 273448 h 998764"/>
                <a:gd name="connsiteX17" fmla="*/ 323660 w 1209828"/>
                <a:gd name="connsiteY17" fmla="*/ 86869 h 998764"/>
                <a:gd name="connsiteX18" fmla="*/ 376968 w 1209828"/>
                <a:gd name="connsiteY18" fmla="*/ 159936 h 998764"/>
                <a:gd name="connsiteX19" fmla="*/ 419536 w 1209828"/>
                <a:gd name="connsiteY19" fmla="*/ 229555 h 998764"/>
                <a:gd name="connsiteX20" fmla="*/ 904216 w 1209828"/>
                <a:gd name="connsiteY20" fmla="*/ 502461 h 998764"/>
                <a:gd name="connsiteX21" fmla="*/ 1013485 w 1209828"/>
                <a:gd name="connsiteY21" fmla="*/ 500472 h 998764"/>
                <a:gd name="connsiteX22" fmla="*/ 1132566 w 1209828"/>
                <a:gd name="connsiteY22" fmla="*/ 530707 h 998764"/>
                <a:gd name="connsiteX23" fmla="*/ 1059102 w 1209828"/>
                <a:gd name="connsiteY23" fmla="*/ 634936 h 998764"/>
                <a:gd name="connsiteX24" fmla="*/ 991737 w 1209828"/>
                <a:gd name="connsiteY24" fmla="*/ 741155 h 998764"/>
                <a:gd name="connsiteX25" fmla="*/ 998633 w 1209828"/>
                <a:gd name="connsiteY25" fmla="*/ 773511 h 998764"/>
                <a:gd name="connsiteX26" fmla="*/ 974100 w 1209828"/>
                <a:gd name="connsiteY26" fmla="*/ 897764 h 998764"/>
                <a:gd name="connsiteX27" fmla="*/ 825580 w 1209828"/>
                <a:gd name="connsiteY27" fmla="*/ 862491 h 998764"/>
                <a:gd name="connsiteX28" fmla="*/ 588875 w 1209828"/>
                <a:gd name="connsiteY28" fmla="*/ 667292 h 998764"/>
                <a:gd name="connsiteX29" fmla="*/ 372990 w 1209828"/>
                <a:gd name="connsiteY29" fmla="*/ 525402 h 998764"/>
                <a:gd name="connsiteX30" fmla="*/ 163205 w 1209828"/>
                <a:gd name="connsiteY30" fmla="*/ 458170 h 998764"/>
                <a:gd name="connsiteX31" fmla="*/ 95575 w 1209828"/>
                <a:gd name="connsiteY31" fmla="*/ 357123 h 998764"/>
                <a:gd name="connsiteX32" fmla="*/ 110958 w 1209828"/>
                <a:gd name="connsiteY32" fmla="*/ 326889 h 998764"/>
                <a:gd name="connsiteX33" fmla="*/ 193572 w 1209828"/>
                <a:gd name="connsiteY33" fmla="*/ 219344 h 998764"/>
                <a:gd name="connsiteX34" fmla="*/ 238659 w 1209828"/>
                <a:gd name="connsiteY34" fmla="*/ 149593 h 998764"/>
                <a:gd name="connsiteX35" fmla="*/ 323660 w 1209828"/>
                <a:gd name="connsiteY35" fmla="*/ 86869 h 99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09828" h="998764">
                  <a:moveTo>
                    <a:pt x="40941" y="273448"/>
                  </a:moveTo>
                  <a:cubicBezTo>
                    <a:pt x="36830" y="281272"/>
                    <a:pt x="32719" y="289096"/>
                    <a:pt x="28741" y="297052"/>
                  </a:cubicBezTo>
                  <a:cubicBezTo>
                    <a:pt x="-42071" y="439605"/>
                    <a:pt x="21448" y="544365"/>
                    <a:pt x="180974" y="544896"/>
                  </a:cubicBezTo>
                  <a:cubicBezTo>
                    <a:pt x="230968" y="545028"/>
                    <a:pt x="270617" y="566378"/>
                    <a:pt x="309869" y="591308"/>
                  </a:cubicBezTo>
                  <a:cubicBezTo>
                    <a:pt x="377101" y="634008"/>
                    <a:pt x="445527" y="675116"/>
                    <a:pt x="509443" y="722457"/>
                  </a:cubicBezTo>
                  <a:cubicBezTo>
                    <a:pt x="595373" y="785976"/>
                    <a:pt x="698409" y="826952"/>
                    <a:pt x="758613" y="925745"/>
                  </a:cubicBezTo>
                  <a:cubicBezTo>
                    <a:pt x="784604" y="968444"/>
                    <a:pt x="840167" y="984622"/>
                    <a:pt x="891221" y="994435"/>
                  </a:cubicBezTo>
                  <a:cubicBezTo>
                    <a:pt x="1025685" y="1020161"/>
                    <a:pt x="1122355" y="928397"/>
                    <a:pt x="1093580" y="794861"/>
                  </a:cubicBezTo>
                  <a:cubicBezTo>
                    <a:pt x="1081380" y="738237"/>
                    <a:pt x="1092121" y="707207"/>
                    <a:pt x="1139197" y="674321"/>
                  </a:cubicBezTo>
                  <a:cubicBezTo>
                    <a:pt x="1205235" y="628306"/>
                    <a:pt x="1226187" y="544233"/>
                    <a:pt x="1196881" y="487079"/>
                  </a:cubicBezTo>
                  <a:cubicBezTo>
                    <a:pt x="1168503" y="431781"/>
                    <a:pt x="1095038" y="403138"/>
                    <a:pt x="1016800" y="425416"/>
                  </a:cubicBezTo>
                  <a:cubicBezTo>
                    <a:pt x="969459" y="438810"/>
                    <a:pt x="931401" y="430588"/>
                    <a:pt x="891088" y="406984"/>
                  </a:cubicBezTo>
                  <a:cubicBezTo>
                    <a:pt x="767100" y="334182"/>
                    <a:pt x="642316" y="262839"/>
                    <a:pt x="517532" y="191629"/>
                  </a:cubicBezTo>
                  <a:cubicBezTo>
                    <a:pt x="489154" y="175451"/>
                    <a:pt x="467407" y="157416"/>
                    <a:pt x="466744" y="120684"/>
                  </a:cubicBezTo>
                  <a:cubicBezTo>
                    <a:pt x="465550" y="53319"/>
                    <a:pt x="419933" y="23218"/>
                    <a:pt x="362647" y="9161"/>
                  </a:cubicBezTo>
                  <a:cubicBezTo>
                    <a:pt x="299658" y="-6354"/>
                    <a:pt x="226061" y="-7945"/>
                    <a:pt x="193970" y="51330"/>
                  </a:cubicBezTo>
                  <a:cubicBezTo>
                    <a:pt x="150210" y="131691"/>
                    <a:pt x="78469" y="190568"/>
                    <a:pt x="40941" y="273448"/>
                  </a:cubicBezTo>
                  <a:close/>
                  <a:moveTo>
                    <a:pt x="323660" y="86869"/>
                  </a:moveTo>
                  <a:cubicBezTo>
                    <a:pt x="369542" y="90847"/>
                    <a:pt x="381610" y="117501"/>
                    <a:pt x="376968" y="159936"/>
                  </a:cubicBezTo>
                  <a:cubicBezTo>
                    <a:pt x="373521" y="191894"/>
                    <a:pt x="393279" y="214968"/>
                    <a:pt x="419536" y="229555"/>
                  </a:cubicBezTo>
                  <a:cubicBezTo>
                    <a:pt x="581847" y="319198"/>
                    <a:pt x="736600" y="422101"/>
                    <a:pt x="904216" y="502461"/>
                  </a:cubicBezTo>
                  <a:cubicBezTo>
                    <a:pt x="941479" y="520363"/>
                    <a:pt x="977018" y="512407"/>
                    <a:pt x="1013485" y="500472"/>
                  </a:cubicBezTo>
                  <a:cubicBezTo>
                    <a:pt x="1059632" y="485487"/>
                    <a:pt x="1113736" y="473685"/>
                    <a:pt x="1132566" y="530707"/>
                  </a:cubicBezTo>
                  <a:cubicBezTo>
                    <a:pt x="1150336" y="584678"/>
                    <a:pt x="1115062" y="620747"/>
                    <a:pt x="1059102" y="634936"/>
                  </a:cubicBezTo>
                  <a:cubicBezTo>
                    <a:pt x="1004865" y="648727"/>
                    <a:pt x="986831" y="688642"/>
                    <a:pt x="991737" y="741155"/>
                  </a:cubicBezTo>
                  <a:cubicBezTo>
                    <a:pt x="992798" y="752029"/>
                    <a:pt x="995715" y="762903"/>
                    <a:pt x="998633" y="773511"/>
                  </a:cubicBezTo>
                  <a:cubicBezTo>
                    <a:pt x="1010965" y="819261"/>
                    <a:pt x="1026215" y="870580"/>
                    <a:pt x="974100" y="897764"/>
                  </a:cubicBezTo>
                  <a:cubicBezTo>
                    <a:pt x="919068" y="926408"/>
                    <a:pt x="852101" y="910627"/>
                    <a:pt x="825580" y="862491"/>
                  </a:cubicBezTo>
                  <a:cubicBezTo>
                    <a:pt x="770680" y="763168"/>
                    <a:pt x="670960" y="727496"/>
                    <a:pt x="588875" y="667292"/>
                  </a:cubicBezTo>
                  <a:cubicBezTo>
                    <a:pt x="519522" y="616371"/>
                    <a:pt x="446587" y="570091"/>
                    <a:pt x="372990" y="525402"/>
                  </a:cubicBezTo>
                  <a:cubicBezTo>
                    <a:pt x="309206" y="486681"/>
                    <a:pt x="245820" y="449020"/>
                    <a:pt x="163205" y="458170"/>
                  </a:cubicBezTo>
                  <a:cubicBezTo>
                    <a:pt x="100349" y="465066"/>
                    <a:pt x="72369" y="417195"/>
                    <a:pt x="95575" y="357123"/>
                  </a:cubicBezTo>
                  <a:cubicBezTo>
                    <a:pt x="101940" y="340680"/>
                    <a:pt x="111488" y="325695"/>
                    <a:pt x="110958" y="326889"/>
                  </a:cubicBezTo>
                  <a:cubicBezTo>
                    <a:pt x="136684" y="273581"/>
                    <a:pt x="156442" y="240296"/>
                    <a:pt x="193572" y="219344"/>
                  </a:cubicBezTo>
                  <a:cubicBezTo>
                    <a:pt x="219431" y="204757"/>
                    <a:pt x="234017" y="180490"/>
                    <a:pt x="238659" y="149593"/>
                  </a:cubicBezTo>
                  <a:cubicBezTo>
                    <a:pt x="245687" y="101589"/>
                    <a:pt x="276717" y="82758"/>
                    <a:pt x="323660" y="86869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34" name="Graphic 28">
            <a:extLst>
              <a:ext uri="{FF2B5EF4-FFF2-40B4-BE49-F238E27FC236}">
                <a16:creationId xmlns:a16="http://schemas.microsoft.com/office/drawing/2014/main" id="{538B23AE-7D91-4703-9E28-6EA510837350}"/>
              </a:ext>
            </a:extLst>
          </p:cNvPr>
          <p:cNvGrpSpPr/>
          <p:nvPr/>
        </p:nvGrpSpPr>
        <p:grpSpPr>
          <a:xfrm rot="823095">
            <a:off x="10723227" y="9083758"/>
            <a:ext cx="1194983" cy="1356830"/>
            <a:chOff x="5138734" y="2357434"/>
            <a:chExt cx="1911121" cy="2145481"/>
          </a:xfrm>
          <a:solidFill>
            <a:srgbClr val="002060"/>
          </a:solidFill>
        </p:grpSpPr>
        <p:sp>
          <p:nvSpPr>
            <p:cNvPr id="135" name="Freeform: Shape 97">
              <a:extLst>
                <a:ext uri="{FF2B5EF4-FFF2-40B4-BE49-F238E27FC236}">
                  <a16:creationId xmlns:a16="http://schemas.microsoft.com/office/drawing/2014/main" id="{86358293-567F-E266-34BE-701432AC5F5D}"/>
                </a:ext>
              </a:extLst>
            </p:cNvPr>
            <p:cNvSpPr/>
            <p:nvPr/>
          </p:nvSpPr>
          <p:spPr>
            <a:xfrm>
              <a:off x="5138734" y="2357434"/>
              <a:ext cx="1911121" cy="2145481"/>
            </a:xfrm>
            <a:custGeom>
              <a:avLst/>
              <a:gdLst>
                <a:gd name="connsiteX0" fmla="*/ 872493 w 1911121"/>
                <a:gd name="connsiteY0" fmla="*/ 73440 h 2145481"/>
                <a:gd name="connsiteX1" fmla="*/ 656561 w 1911121"/>
                <a:gd name="connsiteY1" fmla="*/ 2 h 2145481"/>
                <a:gd name="connsiteX2" fmla="*/ 596077 w 1911121"/>
                <a:gd name="connsiteY2" fmla="*/ 12575 h 2145481"/>
                <a:gd name="connsiteX3" fmla="*/ 534070 w 1911121"/>
                <a:gd name="connsiteY3" fmla="*/ 36864 h 2145481"/>
                <a:gd name="connsiteX4" fmla="*/ 503113 w 1911121"/>
                <a:gd name="connsiteY4" fmla="*/ 24767 h 2145481"/>
                <a:gd name="connsiteX5" fmla="*/ 455965 w 1911121"/>
                <a:gd name="connsiteY5" fmla="*/ 22195 h 2145481"/>
                <a:gd name="connsiteX6" fmla="*/ 361096 w 1911121"/>
                <a:gd name="connsiteY6" fmla="*/ 50199 h 2145481"/>
                <a:gd name="connsiteX7" fmla="*/ 257845 w 1911121"/>
                <a:gd name="connsiteY7" fmla="*/ 172690 h 2145481"/>
                <a:gd name="connsiteX8" fmla="*/ 89538 w 1911121"/>
                <a:gd name="connsiteY8" fmla="*/ 387289 h 2145481"/>
                <a:gd name="connsiteX9" fmla="*/ 82394 w 1911121"/>
                <a:gd name="connsiteY9" fmla="*/ 850775 h 2145481"/>
                <a:gd name="connsiteX10" fmla="*/ 344427 w 1911121"/>
                <a:gd name="connsiteY10" fmla="*/ 1223869 h 2145481"/>
                <a:gd name="connsiteX11" fmla="*/ 659800 w 1911121"/>
                <a:gd name="connsiteY11" fmla="*/ 1636588 h 2145481"/>
                <a:gd name="connsiteX12" fmla="*/ 988412 w 1911121"/>
                <a:gd name="connsiteY12" fmla="*/ 2133316 h 2145481"/>
                <a:gd name="connsiteX13" fmla="*/ 1034513 w 1911121"/>
                <a:gd name="connsiteY13" fmla="*/ 2097979 h 2145481"/>
                <a:gd name="connsiteX14" fmla="*/ 498922 w 1911121"/>
                <a:gd name="connsiteY14" fmla="*/ 1326644 h 2145481"/>
                <a:gd name="connsiteX15" fmla="*/ 212887 w 1911121"/>
                <a:gd name="connsiteY15" fmla="*/ 947930 h 2145481"/>
                <a:gd name="connsiteX16" fmla="*/ 78108 w 1911121"/>
                <a:gd name="connsiteY16" fmla="*/ 689993 h 2145481"/>
                <a:gd name="connsiteX17" fmla="*/ 134020 w 1911121"/>
                <a:gd name="connsiteY17" fmla="*/ 427960 h 2145481"/>
                <a:gd name="connsiteX18" fmla="*/ 150022 w 1911121"/>
                <a:gd name="connsiteY18" fmla="*/ 390146 h 2145481"/>
                <a:gd name="connsiteX19" fmla="*/ 276037 w 1911121"/>
                <a:gd name="connsiteY19" fmla="*/ 230983 h 2145481"/>
                <a:gd name="connsiteX20" fmla="*/ 308613 w 1911121"/>
                <a:gd name="connsiteY20" fmla="*/ 206028 h 2145481"/>
                <a:gd name="connsiteX21" fmla="*/ 425389 w 1911121"/>
                <a:gd name="connsiteY21" fmla="*/ 85822 h 2145481"/>
                <a:gd name="connsiteX22" fmla="*/ 508543 w 1911121"/>
                <a:gd name="connsiteY22" fmla="*/ 85537 h 2145481"/>
                <a:gd name="connsiteX23" fmla="*/ 558454 w 1911121"/>
                <a:gd name="connsiteY23" fmla="*/ 89061 h 2145481"/>
                <a:gd name="connsiteX24" fmla="*/ 699519 w 1911121"/>
                <a:gd name="connsiteY24" fmla="*/ 61724 h 2145481"/>
                <a:gd name="connsiteX25" fmla="*/ 901163 w 1911121"/>
                <a:gd name="connsiteY25" fmla="*/ 176786 h 2145481"/>
                <a:gd name="connsiteX26" fmla="*/ 1028131 w 1911121"/>
                <a:gd name="connsiteY26" fmla="*/ 358333 h 2145481"/>
                <a:gd name="connsiteX27" fmla="*/ 1167863 w 1911121"/>
                <a:gd name="connsiteY27" fmla="*/ 579313 h 2145481"/>
                <a:gd name="connsiteX28" fmla="*/ 1475902 w 1911121"/>
                <a:gd name="connsiteY28" fmla="*/ 1014319 h 2145481"/>
                <a:gd name="connsiteX29" fmla="*/ 1857854 w 1911121"/>
                <a:gd name="connsiteY29" fmla="*/ 1476472 h 2145481"/>
                <a:gd name="connsiteX30" fmla="*/ 1903955 w 1911121"/>
                <a:gd name="connsiteY30" fmla="*/ 1441135 h 2145481"/>
                <a:gd name="connsiteX31" fmla="*/ 1177674 w 1911121"/>
                <a:gd name="connsiteY31" fmla="*/ 488254 h 2145481"/>
                <a:gd name="connsiteX32" fmla="*/ 872493 w 1911121"/>
                <a:gd name="connsiteY32" fmla="*/ 73440 h 2145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911121" h="2145481">
                  <a:moveTo>
                    <a:pt x="872493" y="73440"/>
                  </a:moveTo>
                  <a:cubicBezTo>
                    <a:pt x="811057" y="29053"/>
                    <a:pt x="732952" y="-284"/>
                    <a:pt x="656561" y="2"/>
                  </a:cubicBezTo>
                  <a:cubicBezTo>
                    <a:pt x="634558" y="97"/>
                    <a:pt x="616747" y="5241"/>
                    <a:pt x="596077" y="12575"/>
                  </a:cubicBezTo>
                  <a:cubicBezTo>
                    <a:pt x="578266" y="18957"/>
                    <a:pt x="553596" y="34673"/>
                    <a:pt x="534070" y="36864"/>
                  </a:cubicBezTo>
                  <a:cubicBezTo>
                    <a:pt x="541309" y="34864"/>
                    <a:pt x="509019" y="25815"/>
                    <a:pt x="503113" y="24767"/>
                  </a:cubicBezTo>
                  <a:cubicBezTo>
                    <a:pt x="487588" y="22100"/>
                    <a:pt x="471681" y="21338"/>
                    <a:pt x="455965" y="22195"/>
                  </a:cubicBezTo>
                  <a:cubicBezTo>
                    <a:pt x="422818" y="24100"/>
                    <a:pt x="390147" y="34387"/>
                    <a:pt x="361096" y="50199"/>
                  </a:cubicBezTo>
                  <a:cubicBezTo>
                    <a:pt x="311375" y="77440"/>
                    <a:pt x="275085" y="120112"/>
                    <a:pt x="257845" y="172690"/>
                  </a:cubicBezTo>
                  <a:cubicBezTo>
                    <a:pt x="145450" y="176691"/>
                    <a:pt x="66964" y="277180"/>
                    <a:pt x="89538" y="387289"/>
                  </a:cubicBezTo>
                  <a:cubicBezTo>
                    <a:pt x="-63243" y="486730"/>
                    <a:pt x="10671" y="717901"/>
                    <a:pt x="82394" y="850775"/>
                  </a:cubicBezTo>
                  <a:cubicBezTo>
                    <a:pt x="154117" y="983744"/>
                    <a:pt x="252034" y="1104997"/>
                    <a:pt x="344427" y="1223869"/>
                  </a:cubicBezTo>
                  <a:cubicBezTo>
                    <a:pt x="450631" y="1360648"/>
                    <a:pt x="559787" y="1495141"/>
                    <a:pt x="659800" y="1636588"/>
                  </a:cubicBezTo>
                  <a:cubicBezTo>
                    <a:pt x="774385" y="1798703"/>
                    <a:pt x="879922" y="1967010"/>
                    <a:pt x="988412" y="2133316"/>
                  </a:cubicBezTo>
                  <a:cubicBezTo>
                    <a:pt x="1008796" y="2164654"/>
                    <a:pt x="1054801" y="2129125"/>
                    <a:pt x="1034513" y="2097979"/>
                  </a:cubicBezTo>
                  <a:cubicBezTo>
                    <a:pt x="862968" y="1834993"/>
                    <a:pt x="692947" y="1573818"/>
                    <a:pt x="498922" y="1326644"/>
                  </a:cubicBezTo>
                  <a:cubicBezTo>
                    <a:pt x="401196" y="1202248"/>
                    <a:pt x="302517" y="1078327"/>
                    <a:pt x="212887" y="947930"/>
                  </a:cubicBezTo>
                  <a:cubicBezTo>
                    <a:pt x="156880" y="866587"/>
                    <a:pt x="106873" y="785338"/>
                    <a:pt x="78108" y="689993"/>
                  </a:cubicBezTo>
                  <a:cubicBezTo>
                    <a:pt x="51628" y="601982"/>
                    <a:pt x="35626" y="476824"/>
                    <a:pt x="134020" y="427960"/>
                  </a:cubicBezTo>
                  <a:cubicBezTo>
                    <a:pt x="148688" y="420721"/>
                    <a:pt x="155451" y="405958"/>
                    <a:pt x="150022" y="390146"/>
                  </a:cubicBezTo>
                  <a:cubicBezTo>
                    <a:pt x="120685" y="304326"/>
                    <a:pt x="185836" y="222506"/>
                    <a:pt x="276037" y="230983"/>
                  </a:cubicBezTo>
                  <a:cubicBezTo>
                    <a:pt x="292420" y="232507"/>
                    <a:pt x="305470" y="221935"/>
                    <a:pt x="308613" y="206028"/>
                  </a:cubicBezTo>
                  <a:cubicBezTo>
                    <a:pt x="320329" y="147163"/>
                    <a:pt x="368335" y="101824"/>
                    <a:pt x="425389" y="85822"/>
                  </a:cubicBezTo>
                  <a:cubicBezTo>
                    <a:pt x="452821" y="78107"/>
                    <a:pt x="481206" y="77821"/>
                    <a:pt x="508543" y="85537"/>
                  </a:cubicBezTo>
                  <a:cubicBezTo>
                    <a:pt x="530641" y="91823"/>
                    <a:pt x="537118" y="95919"/>
                    <a:pt x="558454" y="89061"/>
                  </a:cubicBezTo>
                  <a:cubicBezTo>
                    <a:pt x="609793" y="72583"/>
                    <a:pt x="643226" y="51913"/>
                    <a:pt x="699519" y="61724"/>
                  </a:cubicBezTo>
                  <a:cubicBezTo>
                    <a:pt x="779053" y="75535"/>
                    <a:pt x="847061" y="117922"/>
                    <a:pt x="901163" y="176786"/>
                  </a:cubicBezTo>
                  <a:cubicBezTo>
                    <a:pt x="951265" y="231269"/>
                    <a:pt x="989746" y="295468"/>
                    <a:pt x="1028131" y="358333"/>
                  </a:cubicBezTo>
                  <a:cubicBezTo>
                    <a:pt x="1073566" y="432723"/>
                    <a:pt x="1120048" y="506446"/>
                    <a:pt x="1167863" y="579313"/>
                  </a:cubicBezTo>
                  <a:cubicBezTo>
                    <a:pt x="1265399" y="727903"/>
                    <a:pt x="1368174" y="872968"/>
                    <a:pt x="1475902" y="1014319"/>
                  </a:cubicBezTo>
                  <a:cubicBezTo>
                    <a:pt x="1597060" y="1173387"/>
                    <a:pt x="1724695" y="1327406"/>
                    <a:pt x="1857854" y="1476472"/>
                  </a:cubicBezTo>
                  <a:cubicBezTo>
                    <a:pt x="1882619" y="1504190"/>
                    <a:pt x="1928911" y="1469138"/>
                    <a:pt x="1903955" y="1441135"/>
                  </a:cubicBezTo>
                  <a:cubicBezTo>
                    <a:pt x="1637636" y="1143002"/>
                    <a:pt x="1394177" y="824486"/>
                    <a:pt x="1177674" y="488254"/>
                  </a:cubicBezTo>
                  <a:cubicBezTo>
                    <a:pt x="1087567" y="348427"/>
                    <a:pt x="1010796" y="173262"/>
                    <a:pt x="872493" y="734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6" name="Freeform: Shape 98">
              <a:extLst>
                <a:ext uri="{FF2B5EF4-FFF2-40B4-BE49-F238E27FC236}">
                  <a16:creationId xmlns:a16="http://schemas.microsoft.com/office/drawing/2014/main" id="{B4F1009F-AE4A-DAD8-4C2A-D4E4B3F27FC2}"/>
                </a:ext>
              </a:extLst>
            </p:cNvPr>
            <p:cNvSpPr/>
            <p:nvPr/>
          </p:nvSpPr>
          <p:spPr>
            <a:xfrm>
              <a:off x="5583668" y="2866333"/>
              <a:ext cx="429621" cy="412903"/>
            </a:xfrm>
            <a:custGeom>
              <a:avLst/>
              <a:gdLst>
                <a:gd name="connsiteX0" fmla="*/ 323069 w 429621"/>
                <a:gd name="connsiteY0" fmla="*/ 263867 h 412903"/>
                <a:gd name="connsiteX1" fmla="*/ 227724 w 429621"/>
                <a:gd name="connsiteY1" fmla="*/ 348639 h 412903"/>
                <a:gd name="connsiteX2" fmla="*/ 16555 w 429621"/>
                <a:gd name="connsiteY2" fmla="*/ 338352 h 412903"/>
                <a:gd name="connsiteX3" fmla="*/ 38081 w 429621"/>
                <a:gd name="connsiteY3" fmla="*/ 75557 h 412903"/>
                <a:gd name="connsiteX4" fmla="*/ 222390 w 429621"/>
                <a:gd name="connsiteY4" fmla="*/ 4787 h 412903"/>
                <a:gd name="connsiteX5" fmla="*/ 428987 w 429621"/>
                <a:gd name="connsiteY5" fmla="*/ 182714 h 412903"/>
                <a:gd name="connsiteX6" fmla="*/ 323069 w 429621"/>
                <a:gd name="connsiteY6" fmla="*/ 263867 h 412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9621" h="412903">
                  <a:moveTo>
                    <a:pt x="323069" y="263867"/>
                  </a:moveTo>
                  <a:cubicBezTo>
                    <a:pt x="323069" y="263867"/>
                    <a:pt x="266776" y="287393"/>
                    <a:pt x="227724" y="348639"/>
                  </a:cubicBezTo>
                  <a:cubicBezTo>
                    <a:pt x="188576" y="409885"/>
                    <a:pt x="66847" y="460082"/>
                    <a:pt x="16555" y="338352"/>
                  </a:cubicBezTo>
                  <a:cubicBezTo>
                    <a:pt x="-14878" y="241197"/>
                    <a:pt x="1886" y="114991"/>
                    <a:pt x="38081" y="75557"/>
                  </a:cubicBezTo>
                  <a:cubicBezTo>
                    <a:pt x="74276" y="36124"/>
                    <a:pt x="147619" y="-16168"/>
                    <a:pt x="222390" y="4787"/>
                  </a:cubicBezTo>
                  <a:cubicBezTo>
                    <a:pt x="297066" y="25742"/>
                    <a:pt x="440322" y="13740"/>
                    <a:pt x="428987" y="182714"/>
                  </a:cubicBezTo>
                  <a:cubicBezTo>
                    <a:pt x="402412" y="250055"/>
                    <a:pt x="323069" y="263867"/>
                    <a:pt x="323069" y="263867"/>
                  </a:cubicBezTo>
                  <a:close/>
                </a:path>
              </a:pathLst>
            </a:custGeom>
            <a:solidFill>
              <a:srgbClr val="F2F9FE"/>
            </a:solidFill>
            <a:ln w="9525" cap="flat">
              <a:solidFill>
                <a:srgbClr val="00206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37" name="Freeform: Shape 99">
              <a:extLst>
                <a:ext uri="{FF2B5EF4-FFF2-40B4-BE49-F238E27FC236}">
                  <a16:creationId xmlns:a16="http://schemas.microsoft.com/office/drawing/2014/main" id="{1CFCB7A3-BE54-0A34-162D-3DEA28C7F9BA}"/>
                </a:ext>
              </a:extLst>
            </p:cNvPr>
            <p:cNvSpPr/>
            <p:nvPr/>
          </p:nvSpPr>
          <p:spPr>
            <a:xfrm>
              <a:off x="5313090" y="2966786"/>
              <a:ext cx="144498" cy="141281"/>
            </a:xfrm>
            <a:custGeom>
              <a:avLst/>
              <a:gdLst>
                <a:gd name="connsiteX0" fmla="*/ 115112 w 144498"/>
                <a:gd name="connsiteY0" fmla="*/ 20920 h 141281"/>
                <a:gd name="connsiteX1" fmla="*/ 130447 w 144498"/>
                <a:gd name="connsiteY1" fmla="*/ 120837 h 141281"/>
                <a:gd name="connsiteX2" fmla="*/ 29387 w 144498"/>
                <a:gd name="connsiteY2" fmla="*/ 120361 h 141281"/>
                <a:gd name="connsiteX3" fmla="*/ 14051 w 144498"/>
                <a:gd name="connsiteY3" fmla="*/ 20444 h 141281"/>
                <a:gd name="connsiteX4" fmla="*/ 115112 w 144498"/>
                <a:gd name="connsiteY4" fmla="*/ 20920 h 14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498" h="141281">
                  <a:moveTo>
                    <a:pt x="115112" y="20920"/>
                  </a:moveTo>
                  <a:cubicBezTo>
                    <a:pt x="147211" y="48638"/>
                    <a:pt x="154069" y="93405"/>
                    <a:pt x="130447" y="120837"/>
                  </a:cubicBezTo>
                  <a:cubicBezTo>
                    <a:pt x="106730" y="148269"/>
                    <a:pt x="61486" y="148079"/>
                    <a:pt x="29387" y="120361"/>
                  </a:cubicBezTo>
                  <a:cubicBezTo>
                    <a:pt x="-2713" y="92643"/>
                    <a:pt x="-9571" y="47876"/>
                    <a:pt x="14051" y="20444"/>
                  </a:cubicBezTo>
                  <a:cubicBezTo>
                    <a:pt x="37769" y="-6988"/>
                    <a:pt x="83012" y="-6798"/>
                    <a:pt x="115112" y="209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8" name="Freeform: Shape 100">
              <a:extLst>
                <a:ext uri="{FF2B5EF4-FFF2-40B4-BE49-F238E27FC236}">
                  <a16:creationId xmlns:a16="http://schemas.microsoft.com/office/drawing/2014/main" id="{2E92EB10-FF2F-373A-4380-F1EAF106A9E5}"/>
                </a:ext>
              </a:extLst>
            </p:cNvPr>
            <p:cNvSpPr/>
            <p:nvPr/>
          </p:nvSpPr>
          <p:spPr>
            <a:xfrm>
              <a:off x="5395342" y="2723660"/>
              <a:ext cx="138585" cy="147207"/>
            </a:xfrm>
            <a:custGeom>
              <a:avLst/>
              <a:gdLst>
                <a:gd name="connsiteX0" fmla="*/ 123919 w 138585"/>
                <a:gd name="connsiteY0" fmla="*/ 37161 h 147207"/>
                <a:gd name="connsiteX1" fmla="*/ 111917 w 138585"/>
                <a:gd name="connsiteY1" fmla="*/ 137554 h 147207"/>
                <a:gd name="connsiteX2" fmla="*/ 14667 w 138585"/>
                <a:gd name="connsiteY2" fmla="*/ 110027 h 147207"/>
                <a:gd name="connsiteX3" fmla="*/ 26668 w 138585"/>
                <a:gd name="connsiteY3" fmla="*/ 9633 h 147207"/>
                <a:gd name="connsiteX4" fmla="*/ 123919 w 138585"/>
                <a:gd name="connsiteY4" fmla="*/ 37161 h 147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585" h="147207">
                  <a:moveTo>
                    <a:pt x="123919" y="37161"/>
                  </a:moveTo>
                  <a:cubicBezTo>
                    <a:pt x="147445" y="72498"/>
                    <a:pt x="142112" y="117456"/>
                    <a:pt x="111917" y="137554"/>
                  </a:cubicBezTo>
                  <a:cubicBezTo>
                    <a:pt x="81723" y="157652"/>
                    <a:pt x="38194" y="145365"/>
                    <a:pt x="14667" y="110027"/>
                  </a:cubicBezTo>
                  <a:cubicBezTo>
                    <a:pt x="-8860" y="74689"/>
                    <a:pt x="-3526" y="29731"/>
                    <a:pt x="26668" y="9633"/>
                  </a:cubicBezTo>
                  <a:cubicBezTo>
                    <a:pt x="56863" y="-10464"/>
                    <a:pt x="100392" y="1918"/>
                    <a:pt x="123919" y="37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9" name="Freeform: Shape 101">
              <a:extLst>
                <a:ext uri="{FF2B5EF4-FFF2-40B4-BE49-F238E27FC236}">
                  <a16:creationId xmlns:a16="http://schemas.microsoft.com/office/drawing/2014/main" id="{55B7746F-B7D5-C0D6-E55B-2693A777A698}"/>
                </a:ext>
              </a:extLst>
            </p:cNvPr>
            <p:cNvSpPr/>
            <p:nvPr/>
          </p:nvSpPr>
          <p:spPr>
            <a:xfrm rot="-1818677">
              <a:off x="5608018" y="2585771"/>
              <a:ext cx="131255" cy="153734"/>
            </a:xfrm>
            <a:custGeom>
              <a:avLst/>
              <a:gdLst>
                <a:gd name="connsiteX0" fmla="*/ 131255 w 131255"/>
                <a:gd name="connsiteY0" fmla="*/ 76867 h 153734"/>
                <a:gd name="connsiteX1" fmla="*/ 65628 w 131255"/>
                <a:gd name="connsiteY1" fmla="*/ 153734 h 153734"/>
                <a:gd name="connsiteX2" fmla="*/ 0 w 131255"/>
                <a:gd name="connsiteY2" fmla="*/ 76867 h 153734"/>
                <a:gd name="connsiteX3" fmla="*/ 65628 w 131255"/>
                <a:gd name="connsiteY3" fmla="*/ 0 h 153734"/>
                <a:gd name="connsiteX4" fmla="*/ 131255 w 131255"/>
                <a:gd name="connsiteY4" fmla="*/ 76867 h 15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55" h="153734">
                  <a:moveTo>
                    <a:pt x="131255" y="76867"/>
                  </a:moveTo>
                  <a:cubicBezTo>
                    <a:pt x="131255" y="119320"/>
                    <a:pt x="101873" y="153734"/>
                    <a:pt x="65628" y="153734"/>
                  </a:cubicBezTo>
                  <a:cubicBezTo>
                    <a:pt x="29382" y="153734"/>
                    <a:pt x="0" y="119320"/>
                    <a:pt x="0" y="76867"/>
                  </a:cubicBezTo>
                  <a:cubicBezTo>
                    <a:pt x="0" y="34415"/>
                    <a:pt x="29382" y="0"/>
                    <a:pt x="65628" y="0"/>
                  </a:cubicBezTo>
                  <a:cubicBezTo>
                    <a:pt x="101873" y="0"/>
                    <a:pt x="131255" y="34415"/>
                    <a:pt x="131255" y="768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40" name="Freeform: Shape 102">
              <a:extLst>
                <a:ext uri="{FF2B5EF4-FFF2-40B4-BE49-F238E27FC236}">
                  <a16:creationId xmlns:a16="http://schemas.microsoft.com/office/drawing/2014/main" id="{0296E295-C501-E1B3-22C9-1887277143D5}"/>
                </a:ext>
              </a:extLst>
            </p:cNvPr>
            <p:cNvSpPr/>
            <p:nvPr/>
          </p:nvSpPr>
          <p:spPr>
            <a:xfrm rot="-1818677">
              <a:off x="5862278" y="2617009"/>
              <a:ext cx="131255" cy="153734"/>
            </a:xfrm>
            <a:custGeom>
              <a:avLst/>
              <a:gdLst>
                <a:gd name="connsiteX0" fmla="*/ 131255 w 131255"/>
                <a:gd name="connsiteY0" fmla="*/ 76867 h 153734"/>
                <a:gd name="connsiteX1" fmla="*/ 65628 w 131255"/>
                <a:gd name="connsiteY1" fmla="*/ 153734 h 153734"/>
                <a:gd name="connsiteX2" fmla="*/ 0 w 131255"/>
                <a:gd name="connsiteY2" fmla="*/ 76867 h 153734"/>
                <a:gd name="connsiteX3" fmla="*/ 65628 w 131255"/>
                <a:gd name="connsiteY3" fmla="*/ 0 h 153734"/>
                <a:gd name="connsiteX4" fmla="*/ 131255 w 131255"/>
                <a:gd name="connsiteY4" fmla="*/ 76867 h 15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55" h="153734">
                  <a:moveTo>
                    <a:pt x="131255" y="76867"/>
                  </a:moveTo>
                  <a:cubicBezTo>
                    <a:pt x="131255" y="119320"/>
                    <a:pt x="101873" y="153734"/>
                    <a:pt x="65628" y="153734"/>
                  </a:cubicBezTo>
                  <a:cubicBezTo>
                    <a:pt x="29382" y="153734"/>
                    <a:pt x="0" y="119320"/>
                    <a:pt x="0" y="76867"/>
                  </a:cubicBezTo>
                  <a:cubicBezTo>
                    <a:pt x="0" y="34415"/>
                    <a:pt x="29382" y="0"/>
                    <a:pt x="65628" y="0"/>
                  </a:cubicBezTo>
                  <a:cubicBezTo>
                    <a:pt x="101873" y="0"/>
                    <a:pt x="131255" y="34415"/>
                    <a:pt x="131255" y="768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141" name="TextBox 9">
            <a:extLst>
              <a:ext uri="{FF2B5EF4-FFF2-40B4-BE49-F238E27FC236}">
                <a16:creationId xmlns:a16="http://schemas.microsoft.com/office/drawing/2014/main" id="{67DD4F90-5226-D478-8C43-D0B7F35A3DA0}"/>
              </a:ext>
            </a:extLst>
          </p:cNvPr>
          <p:cNvSpPr txBox="1"/>
          <p:nvPr/>
        </p:nvSpPr>
        <p:spPr>
          <a:xfrm>
            <a:off x="3941605" y="-2452781"/>
            <a:ext cx="468752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الفئة المستهدفة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  <p:sp>
        <p:nvSpPr>
          <p:cNvPr id="142" name="TextBox 42">
            <a:extLst>
              <a:ext uri="{FF2B5EF4-FFF2-40B4-BE49-F238E27FC236}">
                <a16:creationId xmlns:a16="http://schemas.microsoft.com/office/drawing/2014/main" id="{BF0B3E6C-165F-41C8-A47D-18912CF46734}"/>
              </a:ext>
            </a:extLst>
          </p:cNvPr>
          <p:cNvSpPr txBox="1"/>
          <p:nvPr/>
        </p:nvSpPr>
        <p:spPr>
          <a:xfrm>
            <a:off x="14931438" y="3502427"/>
            <a:ext cx="2768345" cy="121571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th-TH"/>
            </a:defPPr>
            <a:lvl1pPr marL="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rtl="1">
              <a:lnSpc>
                <a:spcPct val="150000"/>
              </a:lnSpc>
            </a:pPr>
            <a:r>
              <a:rPr lang="ar-SA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الطبيب </a:t>
            </a:r>
            <a:r>
              <a:rPr lang="ar-SA" sz="1800" dirty="0" err="1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البطري</a:t>
            </a:r>
            <a:r>
              <a:rPr lang="ar-SA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 </a:t>
            </a:r>
            <a:r>
              <a:rPr lang="en-US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(Vet)</a:t>
            </a:r>
          </a:p>
          <a:p>
            <a:pPr algn="ctr" rtl="1">
              <a:lnSpc>
                <a:spcPct val="150000"/>
              </a:lnSpc>
            </a:pPr>
            <a:r>
              <a:rPr lang="ar-SA" sz="1600" dirty="0">
                <a:solidFill>
                  <a:srgbClr val="304249"/>
                </a:solidFill>
                <a:latin typeface="Cairo ExtraBold" pitchFamily="2" charset="-78"/>
                <a:cs typeface="Cairo ExtraBold" pitchFamily="2" charset="-78"/>
              </a:rPr>
              <a:t>إدارة السجلات الطبية، عرض فحوصات الذكاء الاصطناعي</a:t>
            </a:r>
          </a:p>
        </p:txBody>
      </p:sp>
      <p:sp>
        <p:nvSpPr>
          <p:cNvPr id="143" name="TextBox 42">
            <a:extLst>
              <a:ext uri="{FF2B5EF4-FFF2-40B4-BE49-F238E27FC236}">
                <a16:creationId xmlns:a16="http://schemas.microsoft.com/office/drawing/2014/main" id="{7F52FAED-74F9-E066-3380-1634BE4AE89D}"/>
              </a:ext>
            </a:extLst>
          </p:cNvPr>
          <p:cNvSpPr txBox="1"/>
          <p:nvPr/>
        </p:nvSpPr>
        <p:spPr>
          <a:xfrm>
            <a:off x="4632427" y="9396958"/>
            <a:ext cx="2927146" cy="121571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th-TH"/>
            </a:defPPr>
            <a:lvl1pPr marL="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rtl="1">
              <a:lnSpc>
                <a:spcPct val="150000"/>
              </a:lnSpc>
            </a:pPr>
            <a:r>
              <a:rPr lang="ar-SA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ممثل المنظمة </a:t>
            </a:r>
            <a:r>
              <a:rPr lang="en-US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(Org-Rep)</a:t>
            </a:r>
          </a:p>
          <a:p>
            <a:pPr algn="ctr" rtl="1">
              <a:lnSpc>
                <a:spcPct val="150000"/>
              </a:lnSpc>
            </a:pPr>
            <a:r>
              <a:rPr lang="ar-SA" sz="1600" dirty="0">
                <a:solidFill>
                  <a:srgbClr val="304249"/>
                </a:solidFill>
                <a:latin typeface="Cairo ExtraBold" pitchFamily="2" charset="-78"/>
                <a:cs typeface="Cairo ExtraBold" pitchFamily="2" charset="-78"/>
              </a:rPr>
              <a:t>إدارة حيوانات المنظمة، طلبات التبني، توليد </a:t>
            </a:r>
            <a:r>
              <a:rPr lang="en-US" sz="1600" dirty="0">
                <a:solidFill>
                  <a:srgbClr val="304249"/>
                </a:solidFill>
                <a:latin typeface="Cairo ExtraBold" pitchFamily="2" charset="-78"/>
                <a:cs typeface="Cairo ExtraBold" pitchFamily="2" charset="-78"/>
              </a:rPr>
              <a:t>QR</a:t>
            </a:r>
          </a:p>
        </p:txBody>
      </p:sp>
      <p:sp>
        <p:nvSpPr>
          <p:cNvPr id="144" name="TextBox 42">
            <a:extLst>
              <a:ext uri="{FF2B5EF4-FFF2-40B4-BE49-F238E27FC236}">
                <a16:creationId xmlns:a16="http://schemas.microsoft.com/office/drawing/2014/main" id="{B70AB533-70D5-2BA7-B520-ECCDCCCFF6CF}"/>
              </a:ext>
            </a:extLst>
          </p:cNvPr>
          <p:cNvSpPr txBox="1"/>
          <p:nvPr/>
        </p:nvSpPr>
        <p:spPr>
          <a:xfrm>
            <a:off x="-4767956" y="5685205"/>
            <a:ext cx="2768345" cy="121571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th-TH"/>
            </a:defPPr>
            <a:lvl1pPr marL="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rtl="1">
              <a:lnSpc>
                <a:spcPct val="150000"/>
              </a:lnSpc>
            </a:pPr>
            <a:r>
              <a:rPr lang="ar-SA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المواطن </a:t>
            </a:r>
            <a:r>
              <a:rPr lang="en-US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(Citizen)</a:t>
            </a:r>
          </a:p>
          <a:p>
            <a:pPr algn="ctr" rtl="1">
              <a:lnSpc>
                <a:spcPct val="150000"/>
              </a:lnSpc>
            </a:pPr>
            <a:r>
              <a:rPr lang="ar-SA" sz="1600" dirty="0">
                <a:solidFill>
                  <a:srgbClr val="304249"/>
                </a:solidFill>
                <a:latin typeface="Cairo ExtraBold" pitchFamily="2" charset="-78"/>
                <a:cs typeface="Cairo ExtraBold" pitchFamily="2" charset="-78"/>
              </a:rPr>
              <a:t>تصفح الحيوانات، طلبات التبني، المتجر عيادة </a:t>
            </a:r>
            <a:r>
              <a:rPr lang="en-US" sz="1600" dirty="0">
                <a:solidFill>
                  <a:srgbClr val="304249"/>
                </a:solidFill>
                <a:latin typeface="Cairo ExtraBold" pitchFamily="2" charset="-78"/>
                <a:cs typeface="Cairo ExtraBold" pitchFamily="2" charset="-78"/>
              </a:rPr>
              <a:t>AI</a:t>
            </a:r>
          </a:p>
        </p:txBody>
      </p:sp>
      <p:sp>
        <p:nvSpPr>
          <p:cNvPr id="145" name="TextBox 42">
            <a:extLst>
              <a:ext uri="{FF2B5EF4-FFF2-40B4-BE49-F238E27FC236}">
                <a16:creationId xmlns:a16="http://schemas.microsoft.com/office/drawing/2014/main" id="{17B0D5D6-85AF-EEF2-8507-956178EAF3B0}"/>
              </a:ext>
            </a:extLst>
          </p:cNvPr>
          <p:cNvSpPr txBox="1"/>
          <p:nvPr/>
        </p:nvSpPr>
        <p:spPr>
          <a:xfrm>
            <a:off x="-3712217" y="-2189820"/>
            <a:ext cx="2768345" cy="1585049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th-TH"/>
            </a:defPPr>
            <a:lvl1pPr marL="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rtl="1">
              <a:lnSpc>
                <a:spcPct val="150000"/>
              </a:lnSpc>
            </a:pPr>
            <a:r>
              <a:rPr lang="ar-SA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الموظف </a:t>
            </a:r>
            <a:r>
              <a:rPr lang="en-US" sz="18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(Employee)</a:t>
            </a:r>
          </a:p>
          <a:p>
            <a:pPr algn="ctr" rtl="1">
              <a:lnSpc>
                <a:spcPct val="150000"/>
              </a:lnSpc>
            </a:pPr>
            <a:r>
              <a:rPr lang="ar-SA" sz="1600" dirty="0">
                <a:solidFill>
                  <a:srgbClr val="304249"/>
                </a:solidFill>
                <a:latin typeface="Cairo ExtraBold" pitchFamily="2" charset="-78"/>
                <a:cs typeface="Cairo ExtraBold" pitchFamily="2" charset="-78"/>
              </a:rPr>
              <a:t>عرض شامل، إدارة المستخدمين، الوصول للوحة التحكم</a:t>
            </a:r>
          </a:p>
        </p:txBody>
      </p:sp>
      <p:sp>
        <p:nvSpPr>
          <p:cNvPr id="146" name="Graphic 39">
            <a:extLst>
              <a:ext uri="{FF2B5EF4-FFF2-40B4-BE49-F238E27FC236}">
                <a16:creationId xmlns:a16="http://schemas.microsoft.com/office/drawing/2014/main" id="{02E6994A-7944-F5BE-446A-162CE225A01F}"/>
              </a:ext>
            </a:extLst>
          </p:cNvPr>
          <p:cNvSpPr/>
          <p:nvPr/>
        </p:nvSpPr>
        <p:spPr>
          <a:xfrm rot="10800000" flipH="1">
            <a:off x="10883282" y="9450642"/>
            <a:ext cx="700067" cy="1028450"/>
          </a:xfrm>
          <a:custGeom>
            <a:avLst/>
            <a:gdLst>
              <a:gd name="connsiteX0" fmla="*/ 0 w 840866"/>
              <a:gd name="connsiteY0" fmla="*/ 1311021 h 1311813"/>
              <a:gd name="connsiteX1" fmla="*/ 382048 w 840866"/>
              <a:gd name="connsiteY1" fmla="*/ 1127284 h 1311813"/>
              <a:gd name="connsiteX2" fmla="*/ 642271 w 840866"/>
              <a:gd name="connsiteY2" fmla="*/ 620649 h 1311813"/>
              <a:gd name="connsiteX3" fmla="*/ 702850 w 840866"/>
              <a:gd name="connsiteY3" fmla="*/ 201168 h 1311813"/>
              <a:gd name="connsiteX4" fmla="*/ 840867 w 840866"/>
              <a:gd name="connsiteY4" fmla="*/ 0 h 1311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0866" h="1311813">
                <a:moveTo>
                  <a:pt x="0" y="1311021"/>
                </a:moveTo>
                <a:cubicBezTo>
                  <a:pt x="145733" y="1321118"/>
                  <a:pt x="281654" y="1233392"/>
                  <a:pt x="382048" y="1127284"/>
                </a:cubicBezTo>
                <a:cubicBezTo>
                  <a:pt x="514255" y="987457"/>
                  <a:pt x="605600" y="809530"/>
                  <a:pt x="642271" y="620649"/>
                </a:cubicBezTo>
                <a:cubicBezTo>
                  <a:pt x="669131" y="481870"/>
                  <a:pt x="667131" y="337947"/>
                  <a:pt x="702850" y="201168"/>
                </a:cubicBezTo>
                <a:cubicBezTo>
                  <a:pt x="724091" y="119825"/>
                  <a:pt x="764667" y="35433"/>
                  <a:pt x="840867" y="0"/>
                </a:cubicBezTo>
              </a:path>
            </a:pathLst>
          </a:custGeom>
          <a:noFill/>
          <a:ln w="19050" cap="flat">
            <a:solidFill>
              <a:srgbClr val="002060"/>
            </a:solidFill>
            <a:custDash>
              <a:ds d="225000" sp="225000"/>
            </a:custDash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147" name="Graphic 35">
            <a:extLst>
              <a:ext uri="{FF2B5EF4-FFF2-40B4-BE49-F238E27FC236}">
                <a16:creationId xmlns:a16="http://schemas.microsoft.com/office/drawing/2014/main" id="{3DEE1FE4-DDB1-9E71-298D-44416F0E9183}"/>
              </a:ext>
            </a:extLst>
          </p:cNvPr>
          <p:cNvSpPr/>
          <p:nvPr/>
        </p:nvSpPr>
        <p:spPr>
          <a:xfrm rot="20430590" flipH="1">
            <a:off x="6573955" y="9211075"/>
            <a:ext cx="346224" cy="479135"/>
          </a:xfrm>
          <a:custGeom>
            <a:avLst/>
            <a:gdLst>
              <a:gd name="connsiteX0" fmla="*/ 0 w 1544574"/>
              <a:gd name="connsiteY0" fmla="*/ 13054 h 1261860"/>
              <a:gd name="connsiteX1" fmla="*/ 263843 w 1544574"/>
              <a:gd name="connsiteY1" fmla="*/ 19150 h 1261860"/>
              <a:gd name="connsiteX2" fmla="*/ 445389 w 1544574"/>
              <a:gd name="connsiteY2" fmla="*/ 206697 h 1261860"/>
              <a:gd name="connsiteX3" fmla="*/ 612458 w 1544574"/>
              <a:gd name="connsiteY3" fmla="*/ 776006 h 1261860"/>
              <a:gd name="connsiteX4" fmla="*/ 1146905 w 1544574"/>
              <a:gd name="connsiteY4" fmla="*/ 1258067 h 1261860"/>
              <a:gd name="connsiteX5" fmla="*/ 1544574 w 1544574"/>
              <a:gd name="connsiteY5" fmla="*/ 1152530 h 1261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44574" h="1261860">
                <a:moveTo>
                  <a:pt x="0" y="13054"/>
                </a:moveTo>
                <a:cubicBezTo>
                  <a:pt x="84106" y="-472"/>
                  <a:pt x="181737" y="-10187"/>
                  <a:pt x="263843" y="19150"/>
                </a:cubicBezTo>
                <a:cubicBezTo>
                  <a:pt x="351663" y="50487"/>
                  <a:pt x="406622" y="126973"/>
                  <a:pt x="445389" y="206697"/>
                </a:cubicBezTo>
                <a:cubicBezTo>
                  <a:pt x="533305" y="387482"/>
                  <a:pt x="554546" y="585792"/>
                  <a:pt x="612458" y="776006"/>
                </a:cubicBezTo>
                <a:cubicBezTo>
                  <a:pt x="688467" y="1025276"/>
                  <a:pt x="876014" y="1219395"/>
                  <a:pt x="1146905" y="1258067"/>
                </a:cubicBezTo>
                <a:cubicBezTo>
                  <a:pt x="1335119" y="1284927"/>
                  <a:pt x="1504664" y="1160626"/>
                  <a:pt x="1544574" y="1152530"/>
                </a:cubicBezTo>
              </a:path>
            </a:pathLst>
          </a:custGeom>
          <a:noFill/>
          <a:ln w="19050" cap="flat">
            <a:solidFill>
              <a:srgbClr val="002060"/>
            </a:solidFill>
            <a:custDash>
              <a:ds d="225000" sp="225000"/>
            </a:custDash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148" name="Graphic 35">
            <a:extLst>
              <a:ext uri="{FF2B5EF4-FFF2-40B4-BE49-F238E27FC236}">
                <a16:creationId xmlns:a16="http://schemas.microsoft.com/office/drawing/2014/main" id="{1A8D6B87-16EA-2856-1152-997035618E7F}"/>
              </a:ext>
            </a:extLst>
          </p:cNvPr>
          <p:cNvSpPr/>
          <p:nvPr/>
        </p:nvSpPr>
        <p:spPr>
          <a:xfrm rot="21380201" flipH="1" flipV="1">
            <a:off x="-2828224" y="-2275765"/>
            <a:ext cx="1000359" cy="1647307"/>
          </a:xfrm>
          <a:custGeom>
            <a:avLst/>
            <a:gdLst>
              <a:gd name="connsiteX0" fmla="*/ 0 w 1544574"/>
              <a:gd name="connsiteY0" fmla="*/ 13054 h 1261860"/>
              <a:gd name="connsiteX1" fmla="*/ 263843 w 1544574"/>
              <a:gd name="connsiteY1" fmla="*/ 19150 h 1261860"/>
              <a:gd name="connsiteX2" fmla="*/ 445389 w 1544574"/>
              <a:gd name="connsiteY2" fmla="*/ 206697 h 1261860"/>
              <a:gd name="connsiteX3" fmla="*/ 612458 w 1544574"/>
              <a:gd name="connsiteY3" fmla="*/ 776006 h 1261860"/>
              <a:gd name="connsiteX4" fmla="*/ 1146905 w 1544574"/>
              <a:gd name="connsiteY4" fmla="*/ 1258067 h 1261860"/>
              <a:gd name="connsiteX5" fmla="*/ 1544574 w 1544574"/>
              <a:gd name="connsiteY5" fmla="*/ 1152530 h 1261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44574" h="1261860">
                <a:moveTo>
                  <a:pt x="0" y="13054"/>
                </a:moveTo>
                <a:cubicBezTo>
                  <a:pt x="84106" y="-472"/>
                  <a:pt x="181737" y="-10187"/>
                  <a:pt x="263843" y="19150"/>
                </a:cubicBezTo>
                <a:cubicBezTo>
                  <a:pt x="351663" y="50487"/>
                  <a:pt x="406622" y="126973"/>
                  <a:pt x="445389" y="206697"/>
                </a:cubicBezTo>
                <a:cubicBezTo>
                  <a:pt x="533305" y="387482"/>
                  <a:pt x="554546" y="585792"/>
                  <a:pt x="612458" y="776006"/>
                </a:cubicBezTo>
                <a:cubicBezTo>
                  <a:pt x="688467" y="1025276"/>
                  <a:pt x="876014" y="1219395"/>
                  <a:pt x="1146905" y="1258067"/>
                </a:cubicBezTo>
                <a:cubicBezTo>
                  <a:pt x="1335119" y="1284927"/>
                  <a:pt x="1504664" y="1160626"/>
                  <a:pt x="1544574" y="1152530"/>
                </a:cubicBezTo>
              </a:path>
            </a:pathLst>
          </a:custGeom>
          <a:noFill/>
          <a:ln w="19050" cap="flat">
            <a:solidFill>
              <a:srgbClr val="002060"/>
            </a:solidFill>
            <a:custDash>
              <a:ds d="225000" sp="225000"/>
            </a:custDash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171" name="شكل حر: شكل 170">
            <a:extLst>
              <a:ext uri="{FF2B5EF4-FFF2-40B4-BE49-F238E27FC236}">
                <a16:creationId xmlns:a16="http://schemas.microsoft.com/office/drawing/2014/main" id="{B0AF6080-269A-FA6E-E28E-F76F30404837}"/>
              </a:ext>
            </a:extLst>
          </p:cNvPr>
          <p:cNvSpPr/>
          <p:nvPr/>
        </p:nvSpPr>
        <p:spPr>
          <a:xfrm rot="280111" flipV="1">
            <a:off x="-7915387" y="-6405700"/>
            <a:ext cx="8068803" cy="8664449"/>
          </a:xfrm>
          <a:custGeom>
            <a:avLst/>
            <a:gdLst>
              <a:gd name="csX0" fmla="*/ 2280277 w 7792399"/>
              <a:gd name="csY0" fmla="*/ 8653184 h 8664449"/>
              <a:gd name="csX1" fmla="*/ 5091312 w 7792399"/>
              <a:gd name="csY1" fmla="*/ 7371552 h 8664449"/>
              <a:gd name="csX2" fmla="*/ 7003093 w 7792399"/>
              <a:gd name="csY2" fmla="*/ 7408165 h 8664449"/>
              <a:gd name="csX3" fmla="*/ 7537756 w 7792399"/>
              <a:gd name="csY3" fmla="*/ 6144335 h 8664449"/>
              <a:gd name="csX4" fmla="*/ 6634871 w 7792399"/>
              <a:gd name="csY4" fmla="*/ 4345164 h 8664449"/>
              <a:gd name="csX5" fmla="*/ 7210249 w 7792399"/>
              <a:gd name="csY5" fmla="*/ 3830292 h 8664449"/>
              <a:gd name="csX6" fmla="*/ 6207243 w 7792399"/>
              <a:gd name="csY6" fmla="*/ 2001140 h 8664449"/>
              <a:gd name="csX7" fmla="*/ 4704142 w 7792399"/>
              <a:gd name="csY7" fmla="*/ 1660967 h 8664449"/>
              <a:gd name="csX8" fmla="*/ 2801324 w 7792399"/>
              <a:gd name="csY8" fmla="*/ 48891 h 8664449"/>
              <a:gd name="csX9" fmla="*/ 617603 w 7792399"/>
              <a:gd name="csY9" fmla="*/ 6514 h 8664449"/>
              <a:gd name="csX10" fmla="*/ 603508 w 7792399"/>
              <a:gd name="csY10" fmla="*/ 0 h 8664449"/>
              <a:gd name="csX11" fmla="*/ 0 w 7792399"/>
              <a:gd name="csY11" fmla="*/ 7390326 h 8664449"/>
              <a:gd name="csX12" fmla="*/ 77049 w 7792399"/>
              <a:gd name="csY12" fmla="*/ 7433821 h 8664449"/>
              <a:gd name="csX13" fmla="*/ 1995232 w 7792399"/>
              <a:gd name="csY13" fmla="*/ 8612032 h 8664449"/>
              <a:gd name="csX14" fmla="*/ 2280277 w 7792399"/>
              <a:gd name="csY14" fmla="*/ 8653184 h 866444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7792399" h="8664449">
                <a:moveTo>
                  <a:pt x="2280277" y="8653184"/>
                </a:moveTo>
                <a:cubicBezTo>
                  <a:pt x="3666221" y="8781305"/>
                  <a:pt x="4471716" y="7782896"/>
                  <a:pt x="5091312" y="7371552"/>
                </a:cubicBezTo>
                <a:cubicBezTo>
                  <a:pt x="5768348" y="6922121"/>
                  <a:pt x="6316327" y="7357714"/>
                  <a:pt x="7003093" y="7408165"/>
                </a:cubicBezTo>
                <a:cubicBezTo>
                  <a:pt x="7718793" y="7460632"/>
                  <a:pt x="8064738" y="6763276"/>
                  <a:pt x="7537756" y="6144335"/>
                </a:cubicBezTo>
                <a:cubicBezTo>
                  <a:pt x="6959305" y="5464853"/>
                  <a:pt x="6290720" y="5146590"/>
                  <a:pt x="6634871" y="4345164"/>
                </a:cubicBezTo>
                <a:cubicBezTo>
                  <a:pt x="6728335" y="4127512"/>
                  <a:pt x="7020761" y="4202176"/>
                  <a:pt x="7210249" y="3830292"/>
                </a:cubicBezTo>
                <a:cubicBezTo>
                  <a:pt x="7498835" y="3263528"/>
                  <a:pt x="7150842" y="1987302"/>
                  <a:pt x="6207243" y="2001140"/>
                </a:cubicBezTo>
                <a:cubicBezTo>
                  <a:pt x="5748631" y="2007770"/>
                  <a:pt x="5199372" y="2202938"/>
                  <a:pt x="4704142" y="1660967"/>
                </a:cubicBezTo>
                <a:cubicBezTo>
                  <a:pt x="3979223" y="867902"/>
                  <a:pt x="3614330" y="-7900"/>
                  <a:pt x="2801324" y="48891"/>
                </a:cubicBezTo>
                <a:cubicBezTo>
                  <a:pt x="2057199" y="101071"/>
                  <a:pt x="1590137" y="435479"/>
                  <a:pt x="617603" y="6514"/>
                </a:cubicBezTo>
                <a:lnTo>
                  <a:pt x="603508" y="0"/>
                </a:lnTo>
                <a:lnTo>
                  <a:pt x="0" y="7390326"/>
                </a:lnTo>
                <a:lnTo>
                  <a:pt x="77049" y="7433821"/>
                </a:lnTo>
                <a:cubicBezTo>
                  <a:pt x="765095" y="7843759"/>
                  <a:pt x="1126404" y="8442522"/>
                  <a:pt x="1995232" y="8612032"/>
                </a:cubicBezTo>
                <a:cubicBezTo>
                  <a:pt x="2092905" y="8631095"/>
                  <a:pt x="2187881" y="8644643"/>
                  <a:pt x="2280277" y="8653184"/>
                </a:cubicBezTo>
                <a:close/>
              </a:path>
            </a:pathLst>
          </a:custGeom>
          <a:solidFill>
            <a:srgbClr val="F2F9FE"/>
          </a:solidFill>
          <a:ln w="18148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th-TH" dirty="0">
              <a:latin typeface="Cairo ExtraBold" pitchFamily="2" charset="-78"/>
            </a:endParaRPr>
          </a:p>
        </p:txBody>
      </p:sp>
      <p:sp>
        <p:nvSpPr>
          <p:cNvPr id="172" name="Graphic 4">
            <a:extLst>
              <a:ext uri="{FF2B5EF4-FFF2-40B4-BE49-F238E27FC236}">
                <a16:creationId xmlns:a16="http://schemas.microsoft.com/office/drawing/2014/main" id="{BC2D5AF4-31BC-9A50-BF21-B725B1CB9933}"/>
              </a:ext>
            </a:extLst>
          </p:cNvPr>
          <p:cNvSpPr/>
          <p:nvPr/>
        </p:nvSpPr>
        <p:spPr>
          <a:xfrm rot="1357597">
            <a:off x="9982999" y="-3122855"/>
            <a:ext cx="5919882" cy="1707179"/>
          </a:xfrm>
          <a:custGeom>
            <a:avLst/>
            <a:gdLst>
              <a:gd name="connsiteX0" fmla="*/ 0 w 5919882"/>
              <a:gd name="connsiteY0" fmla="*/ 248888 h 1707179"/>
              <a:gd name="connsiteX1" fmla="*/ 423767 w 5919882"/>
              <a:gd name="connsiteY1" fmla="*/ 551498 h 1707179"/>
              <a:gd name="connsiteX2" fmla="*/ 3097721 w 5919882"/>
              <a:gd name="connsiteY2" fmla="*/ 1246061 h 1707179"/>
              <a:gd name="connsiteX3" fmla="*/ 3533966 w 5919882"/>
              <a:gd name="connsiteY3" fmla="*/ 1490186 h 1707179"/>
              <a:gd name="connsiteX4" fmla="*/ 3591782 w 5919882"/>
              <a:gd name="connsiteY4" fmla="*/ 1664399 h 1707179"/>
              <a:gd name="connsiteX5" fmla="*/ 3537966 w 5919882"/>
              <a:gd name="connsiteY5" fmla="*/ 1696117 h 1707179"/>
              <a:gd name="connsiteX6" fmla="*/ 3270409 w 5919882"/>
              <a:gd name="connsiteY6" fmla="*/ 1563719 h 1707179"/>
              <a:gd name="connsiteX7" fmla="*/ 3426143 w 5919882"/>
              <a:gd name="connsiteY7" fmla="*/ 1369981 h 1707179"/>
              <a:gd name="connsiteX8" fmla="*/ 4245864 w 5919882"/>
              <a:gd name="connsiteY8" fmla="*/ 1269111 h 1707179"/>
              <a:gd name="connsiteX9" fmla="*/ 5652897 w 5919882"/>
              <a:gd name="connsiteY9" fmla="*/ 467678 h 1707179"/>
              <a:gd name="connsiteX10" fmla="*/ 5919883 w 5919882"/>
              <a:gd name="connsiteY10" fmla="*/ 0 h 1707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19882" h="1707179">
                <a:moveTo>
                  <a:pt x="0" y="248888"/>
                </a:moveTo>
                <a:cubicBezTo>
                  <a:pt x="74295" y="411290"/>
                  <a:pt x="254984" y="493014"/>
                  <a:pt x="423767" y="551498"/>
                </a:cubicBezTo>
                <a:cubicBezTo>
                  <a:pt x="1295019" y="853154"/>
                  <a:pt x="2242852" y="900684"/>
                  <a:pt x="3097721" y="1246061"/>
                </a:cubicBezTo>
                <a:cubicBezTo>
                  <a:pt x="3252883" y="1308735"/>
                  <a:pt x="3406045" y="1382173"/>
                  <a:pt x="3533966" y="1490186"/>
                </a:cubicBezTo>
                <a:cubicBezTo>
                  <a:pt x="3586163" y="1534287"/>
                  <a:pt x="3635978" y="1612297"/>
                  <a:pt x="3591782" y="1664399"/>
                </a:cubicBezTo>
                <a:cubicBezTo>
                  <a:pt x="3578162" y="1680496"/>
                  <a:pt x="3557969" y="1689545"/>
                  <a:pt x="3537966" y="1696117"/>
                </a:cubicBezTo>
                <a:cubicBezTo>
                  <a:pt x="3428619" y="1732026"/>
                  <a:pt x="3276791" y="1678591"/>
                  <a:pt x="3270409" y="1563719"/>
                </a:cubicBezTo>
                <a:cubicBezTo>
                  <a:pt x="3265551" y="1475804"/>
                  <a:pt x="3346514" y="1407605"/>
                  <a:pt x="3426143" y="1369981"/>
                </a:cubicBezTo>
                <a:cubicBezTo>
                  <a:pt x="3676936" y="1251395"/>
                  <a:pt x="3968877" y="1285399"/>
                  <a:pt x="4245864" y="1269111"/>
                </a:cubicBezTo>
                <a:cubicBezTo>
                  <a:pt x="4807458" y="1236059"/>
                  <a:pt x="5373053" y="955738"/>
                  <a:pt x="5652897" y="467678"/>
                </a:cubicBezTo>
                <a:cubicBezTo>
                  <a:pt x="5742432" y="311563"/>
                  <a:pt x="5802820" y="136684"/>
                  <a:pt x="5919883" y="0"/>
                </a:cubicBezTo>
              </a:path>
            </a:pathLst>
          </a:custGeom>
          <a:noFill/>
          <a:ln w="19050" cap="rnd">
            <a:solidFill>
              <a:schemeClr val="tx1">
                <a:lumMod val="85000"/>
                <a:lumOff val="15000"/>
              </a:schemeClr>
            </a:solidFill>
            <a:custDash>
              <a:ds d="375000" sp="375000"/>
            </a:custDash>
            <a:round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pic>
        <p:nvPicPr>
          <p:cNvPr id="173" name="Graphic 175">
            <a:extLst>
              <a:ext uri="{FF2B5EF4-FFF2-40B4-BE49-F238E27FC236}">
                <a16:creationId xmlns:a16="http://schemas.microsoft.com/office/drawing/2014/main" id="{9524B556-467E-916D-841B-DE7638CEBD9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3977572" y="6643266"/>
            <a:ext cx="1240468" cy="2086905"/>
          </a:xfrm>
          <a:prstGeom prst="rect">
            <a:avLst/>
          </a:prstGeom>
        </p:spPr>
      </p:pic>
      <p:grpSp>
        <p:nvGrpSpPr>
          <p:cNvPr id="174" name="Graphic 72">
            <a:extLst>
              <a:ext uri="{FF2B5EF4-FFF2-40B4-BE49-F238E27FC236}">
                <a16:creationId xmlns:a16="http://schemas.microsoft.com/office/drawing/2014/main" id="{1B892334-BAFD-0985-80F1-D280704A79D6}"/>
              </a:ext>
            </a:extLst>
          </p:cNvPr>
          <p:cNvGrpSpPr/>
          <p:nvPr/>
        </p:nvGrpSpPr>
        <p:grpSpPr>
          <a:xfrm rot="10056400">
            <a:off x="-5918205" y="1828685"/>
            <a:ext cx="3695984" cy="2475729"/>
            <a:chOff x="4737085" y="-486867"/>
            <a:chExt cx="3695984" cy="2475729"/>
          </a:xfrm>
          <a:solidFill>
            <a:srgbClr val="361C58"/>
          </a:solidFill>
        </p:grpSpPr>
        <p:sp>
          <p:nvSpPr>
            <p:cNvPr id="175" name="Freeform: Shape 187">
              <a:extLst>
                <a:ext uri="{FF2B5EF4-FFF2-40B4-BE49-F238E27FC236}">
                  <a16:creationId xmlns:a16="http://schemas.microsoft.com/office/drawing/2014/main" id="{D7846AC2-E561-642E-FA5C-9FAE3D0D5D07}"/>
                </a:ext>
              </a:extLst>
            </p:cNvPr>
            <p:cNvSpPr/>
            <p:nvPr/>
          </p:nvSpPr>
          <p:spPr>
            <a:xfrm>
              <a:off x="5329142" y="-486867"/>
              <a:ext cx="1813155" cy="1149149"/>
            </a:xfrm>
            <a:custGeom>
              <a:avLst/>
              <a:gdLst>
                <a:gd name="connsiteX0" fmla="*/ 40210 w 1813155"/>
                <a:gd name="connsiteY0" fmla="*/ 582601 h 1149149"/>
                <a:gd name="connsiteX1" fmla="*/ 183824 w 1813155"/>
                <a:gd name="connsiteY1" fmla="*/ 719983 h 1149149"/>
                <a:gd name="connsiteX2" fmla="*/ 243233 w 1813155"/>
                <a:gd name="connsiteY2" fmla="*/ 823417 h 1149149"/>
                <a:gd name="connsiteX3" fmla="*/ 408992 w 1813155"/>
                <a:gd name="connsiteY3" fmla="*/ 1106534 h 1149149"/>
                <a:gd name="connsiteX4" fmla="*/ 694496 w 1813155"/>
                <a:gd name="connsiteY4" fmla="*/ 1068608 h 1149149"/>
                <a:gd name="connsiteX5" fmla="*/ 880942 w 1813155"/>
                <a:gd name="connsiteY5" fmla="*/ 940509 h 1149149"/>
                <a:gd name="connsiteX6" fmla="*/ 1100673 w 1813155"/>
                <a:gd name="connsiteY6" fmla="*/ 883355 h 1149149"/>
                <a:gd name="connsiteX7" fmla="*/ 1545174 w 1813155"/>
                <a:gd name="connsiteY7" fmla="*/ 802067 h 1149149"/>
                <a:gd name="connsiteX8" fmla="*/ 1791956 w 1813155"/>
                <a:gd name="connsiteY8" fmla="*/ 688422 h 1149149"/>
                <a:gd name="connsiteX9" fmla="*/ 1727642 w 1813155"/>
                <a:gd name="connsiteY9" fmla="*/ 415118 h 1149149"/>
                <a:gd name="connsiteX10" fmla="*/ 1686931 w 1813155"/>
                <a:gd name="connsiteY10" fmla="*/ 305584 h 1149149"/>
                <a:gd name="connsiteX11" fmla="*/ 1584691 w 1813155"/>
                <a:gd name="connsiteY11" fmla="*/ 62515 h 1149149"/>
                <a:gd name="connsiteX12" fmla="*/ 1124012 w 1813155"/>
                <a:gd name="connsiteY12" fmla="*/ 120332 h 1149149"/>
                <a:gd name="connsiteX13" fmla="*/ 1040469 w 1813155"/>
                <a:gd name="connsiteY13" fmla="*/ 187298 h 1149149"/>
                <a:gd name="connsiteX14" fmla="*/ 605517 w 1813155"/>
                <a:gd name="connsiteY14" fmla="*/ 363136 h 1149149"/>
                <a:gd name="connsiteX15" fmla="*/ 493330 w 1813155"/>
                <a:gd name="connsiteY15" fmla="*/ 345234 h 1149149"/>
                <a:gd name="connsiteX16" fmla="*/ 103464 w 1813155"/>
                <a:gd name="connsiteY16" fmla="*/ 303860 h 1149149"/>
                <a:gd name="connsiteX17" fmla="*/ 40210 w 1813155"/>
                <a:gd name="connsiteY17" fmla="*/ 582601 h 1149149"/>
                <a:gd name="connsiteX18" fmla="*/ 198279 w 1813155"/>
                <a:gd name="connsiteY18" fmla="*/ 392840 h 1149149"/>
                <a:gd name="connsiteX19" fmla="*/ 422518 w 1813155"/>
                <a:gd name="connsiteY19" fmla="*/ 452646 h 1149149"/>
                <a:gd name="connsiteX20" fmla="*/ 605649 w 1813155"/>
                <a:gd name="connsiteY20" fmla="*/ 495478 h 1149149"/>
                <a:gd name="connsiteX21" fmla="*/ 1099612 w 1813155"/>
                <a:gd name="connsiteY21" fmla="*/ 294843 h 1149149"/>
                <a:gd name="connsiteX22" fmla="*/ 1201455 w 1813155"/>
                <a:gd name="connsiteY22" fmla="*/ 208250 h 1149149"/>
                <a:gd name="connsiteX23" fmla="*/ 1480594 w 1813155"/>
                <a:gd name="connsiteY23" fmla="*/ 130808 h 1149149"/>
                <a:gd name="connsiteX24" fmla="*/ 1565065 w 1813155"/>
                <a:gd name="connsiteY24" fmla="*/ 323752 h 1149149"/>
                <a:gd name="connsiteX25" fmla="*/ 1618240 w 1813155"/>
                <a:gd name="connsiteY25" fmla="*/ 460868 h 1149149"/>
                <a:gd name="connsiteX26" fmla="*/ 1704701 w 1813155"/>
                <a:gd name="connsiteY26" fmla="*/ 573186 h 1149149"/>
                <a:gd name="connsiteX27" fmla="*/ 1679240 w 1813155"/>
                <a:gd name="connsiteY27" fmla="*/ 672775 h 1149149"/>
                <a:gd name="connsiteX28" fmla="*/ 1571828 w 1813155"/>
                <a:gd name="connsiteY28" fmla="*/ 697572 h 1149149"/>
                <a:gd name="connsiteX29" fmla="*/ 1374773 w 1813155"/>
                <a:gd name="connsiteY29" fmla="*/ 701418 h 1149149"/>
                <a:gd name="connsiteX30" fmla="*/ 799919 w 1813155"/>
                <a:gd name="connsiteY30" fmla="*/ 837473 h 1149149"/>
                <a:gd name="connsiteX31" fmla="*/ 611219 w 1813155"/>
                <a:gd name="connsiteY31" fmla="*/ 977109 h 1149149"/>
                <a:gd name="connsiteX32" fmla="*/ 480865 w 1813155"/>
                <a:gd name="connsiteY32" fmla="*/ 1008006 h 1149149"/>
                <a:gd name="connsiteX33" fmla="*/ 383001 w 1813155"/>
                <a:gd name="connsiteY33" fmla="*/ 776871 h 1149149"/>
                <a:gd name="connsiteX34" fmla="*/ 320278 w 1813155"/>
                <a:gd name="connsiteY34" fmla="*/ 655801 h 1149149"/>
                <a:gd name="connsiteX35" fmla="*/ 161016 w 1813155"/>
                <a:gd name="connsiteY35" fmla="*/ 537780 h 1149149"/>
                <a:gd name="connsiteX36" fmla="*/ 198279 w 1813155"/>
                <a:gd name="connsiteY36" fmla="*/ 392840 h 114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13155" h="1149149">
                  <a:moveTo>
                    <a:pt x="40210" y="582601"/>
                  </a:moveTo>
                  <a:cubicBezTo>
                    <a:pt x="78269" y="638164"/>
                    <a:pt x="129323" y="681924"/>
                    <a:pt x="183824" y="719983"/>
                  </a:cubicBezTo>
                  <a:cubicBezTo>
                    <a:pt x="221352" y="746239"/>
                    <a:pt x="239254" y="775015"/>
                    <a:pt x="243233" y="823417"/>
                  </a:cubicBezTo>
                  <a:cubicBezTo>
                    <a:pt x="253709" y="952311"/>
                    <a:pt x="322930" y="1048452"/>
                    <a:pt x="408992" y="1106534"/>
                  </a:cubicBezTo>
                  <a:cubicBezTo>
                    <a:pt x="529532" y="1174429"/>
                    <a:pt x="641321" y="1160770"/>
                    <a:pt x="694496" y="1068608"/>
                  </a:cubicBezTo>
                  <a:cubicBezTo>
                    <a:pt x="739185" y="991033"/>
                    <a:pt x="802306" y="959870"/>
                    <a:pt x="880942" y="940509"/>
                  </a:cubicBezTo>
                  <a:cubicBezTo>
                    <a:pt x="954407" y="922475"/>
                    <a:pt x="1026678" y="898870"/>
                    <a:pt x="1100673" y="883355"/>
                  </a:cubicBezTo>
                  <a:cubicBezTo>
                    <a:pt x="1248265" y="852458"/>
                    <a:pt x="1395990" y="809626"/>
                    <a:pt x="1545174" y="802067"/>
                  </a:cubicBezTo>
                  <a:cubicBezTo>
                    <a:pt x="1651658" y="796763"/>
                    <a:pt x="1737587" y="781778"/>
                    <a:pt x="1791956" y="688422"/>
                  </a:cubicBezTo>
                  <a:cubicBezTo>
                    <a:pt x="1836910" y="611377"/>
                    <a:pt x="1808002" y="495611"/>
                    <a:pt x="1727642" y="415118"/>
                  </a:cubicBezTo>
                  <a:cubicBezTo>
                    <a:pt x="1695551" y="382894"/>
                    <a:pt x="1674333" y="355843"/>
                    <a:pt x="1686931" y="305584"/>
                  </a:cubicBezTo>
                  <a:cubicBezTo>
                    <a:pt x="1713055" y="201487"/>
                    <a:pt x="1666244" y="122321"/>
                    <a:pt x="1584691" y="62515"/>
                  </a:cubicBezTo>
                  <a:cubicBezTo>
                    <a:pt x="1446116" y="-39063"/>
                    <a:pt x="1259404" y="-14796"/>
                    <a:pt x="1124012" y="120332"/>
                  </a:cubicBezTo>
                  <a:cubicBezTo>
                    <a:pt x="1098419" y="145925"/>
                    <a:pt x="1078262" y="181596"/>
                    <a:pt x="1040469" y="187298"/>
                  </a:cubicBezTo>
                  <a:cubicBezTo>
                    <a:pt x="881075" y="211168"/>
                    <a:pt x="741970" y="283571"/>
                    <a:pt x="605517" y="363136"/>
                  </a:cubicBezTo>
                  <a:cubicBezTo>
                    <a:pt x="563612" y="387536"/>
                    <a:pt x="530991" y="381303"/>
                    <a:pt x="493330" y="345234"/>
                  </a:cubicBezTo>
                  <a:cubicBezTo>
                    <a:pt x="376105" y="233181"/>
                    <a:pt x="243365" y="221776"/>
                    <a:pt x="103464" y="303860"/>
                  </a:cubicBezTo>
                  <a:cubicBezTo>
                    <a:pt x="-5804" y="368042"/>
                    <a:pt x="-31265" y="478372"/>
                    <a:pt x="40210" y="582601"/>
                  </a:cubicBezTo>
                  <a:close/>
                  <a:moveTo>
                    <a:pt x="198279" y="392840"/>
                  </a:moveTo>
                  <a:cubicBezTo>
                    <a:pt x="292430" y="355710"/>
                    <a:pt x="356745" y="369369"/>
                    <a:pt x="422518" y="452646"/>
                  </a:cubicBezTo>
                  <a:cubicBezTo>
                    <a:pt x="474765" y="518817"/>
                    <a:pt x="533113" y="533006"/>
                    <a:pt x="605649" y="495478"/>
                  </a:cubicBezTo>
                  <a:cubicBezTo>
                    <a:pt x="764115" y="413394"/>
                    <a:pt x="917675" y="320304"/>
                    <a:pt x="1099612" y="294843"/>
                  </a:cubicBezTo>
                  <a:cubicBezTo>
                    <a:pt x="1148279" y="288080"/>
                    <a:pt x="1170425" y="240607"/>
                    <a:pt x="1201455" y="208250"/>
                  </a:cubicBezTo>
                  <a:cubicBezTo>
                    <a:pt x="1283804" y="122453"/>
                    <a:pt x="1399571" y="90230"/>
                    <a:pt x="1480594" y="130808"/>
                  </a:cubicBezTo>
                  <a:cubicBezTo>
                    <a:pt x="1565993" y="173507"/>
                    <a:pt x="1593973" y="230528"/>
                    <a:pt x="1565065" y="323752"/>
                  </a:cubicBezTo>
                  <a:cubicBezTo>
                    <a:pt x="1545306" y="387536"/>
                    <a:pt x="1563606" y="429042"/>
                    <a:pt x="1618240" y="460868"/>
                  </a:cubicBezTo>
                  <a:cubicBezTo>
                    <a:pt x="1662001" y="486328"/>
                    <a:pt x="1691705" y="523856"/>
                    <a:pt x="1704701" y="573186"/>
                  </a:cubicBezTo>
                  <a:cubicBezTo>
                    <a:pt x="1714513" y="610714"/>
                    <a:pt x="1710535" y="645325"/>
                    <a:pt x="1679240" y="672775"/>
                  </a:cubicBezTo>
                  <a:cubicBezTo>
                    <a:pt x="1647547" y="700490"/>
                    <a:pt x="1607499" y="722105"/>
                    <a:pt x="1571828" y="697572"/>
                  </a:cubicBezTo>
                  <a:cubicBezTo>
                    <a:pt x="1501811" y="649303"/>
                    <a:pt x="1442005" y="685107"/>
                    <a:pt x="1374773" y="701418"/>
                  </a:cubicBezTo>
                  <a:cubicBezTo>
                    <a:pt x="1183420" y="747963"/>
                    <a:pt x="988620" y="779126"/>
                    <a:pt x="799919" y="837473"/>
                  </a:cubicBezTo>
                  <a:cubicBezTo>
                    <a:pt x="718631" y="862536"/>
                    <a:pt x="648614" y="891179"/>
                    <a:pt x="611219" y="977109"/>
                  </a:cubicBezTo>
                  <a:cubicBezTo>
                    <a:pt x="585758" y="1035589"/>
                    <a:pt x="534306" y="1038904"/>
                    <a:pt x="480865" y="1008006"/>
                  </a:cubicBezTo>
                  <a:cubicBezTo>
                    <a:pt x="403555" y="963318"/>
                    <a:pt x="358999" y="863597"/>
                    <a:pt x="383001" y="776871"/>
                  </a:cubicBezTo>
                  <a:cubicBezTo>
                    <a:pt x="400373" y="714016"/>
                    <a:pt x="376503" y="677283"/>
                    <a:pt x="320278" y="655801"/>
                  </a:cubicBezTo>
                  <a:cubicBezTo>
                    <a:pt x="255963" y="631268"/>
                    <a:pt x="205572" y="587641"/>
                    <a:pt x="161016" y="537780"/>
                  </a:cubicBezTo>
                  <a:cubicBezTo>
                    <a:pt x="103464" y="473731"/>
                    <a:pt x="117388" y="424798"/>
                    <a:pt x="198279" y="39284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76" name="Freeform: Shape 188">
              <a:extLst>
                <a:ext uri="{FF2B5EF4-FFF2-40B4-BE49-F238E27FC236}">
                  <a16:creationId xmlns:a16="http://schemas.microsoft.com/office/drawing/2014/main" id="{E6061ABE-60B0-B82B-875B-2181304C8B63}"/>
                </a:ext>
              </a:extLst>
            </p:cNvPr>
            <p:cNvSpPr/>
            <p:nvPr/>
          </p:nvSpPr>
          <p:spPr>
            <a:xfrm>
              <a:off x="6555540" y="987080"/>
              <a:ext cx="580443" cy="1001781"/>
            </a:xfrm>
            <a:custGeom>
              <a:avLst/>
              <a:gdLst>
                <a:gd name="connsiteX0" fmla="*/ 48654 w 580443"/>
                <a:gd name="connsiteY0" fmla="*/ 349197 h 1001781"/>
                <a:gd name="connsiteX1" fmla="*/ 79817 w 580443"/>
                <a:gd name="connsiteY1" fmla="*/ 400649 h 1001781"/>
                <a:gd name="connsiteX2" fmla="*/ 145590 w 580443"/>
                <a:gd name="connsiteY2" fmla="*/ 656051 h 1001781"/>
                <a:gd name="connsiteX3" fmla="*/ 127290 w 580443"/>
                <a:gd name="connsiteY3" fmla="*/ 717316 h 1001781"/>
                <a:gd name="connsiteX4" fmla="*/ 75308 w 580443"/>
                <a:gd name="connsiteY4" fmla="*/ 931477 h 1001781"/>
                <a:gd name="connsiteX5" fmla="*/ 225818 w 580443"/>
                <a:gd name="connsiteY5" fmla="*/ 987305 h 1001781"/>
                <a:gd name="connsiteX6" fmla="*/ 313073 w 580443"/>
                <a:gd name="connsiteY6" fmla="*/ 917421 h 1001781"/>
                <a:gd name="connsiteX7" fmla="*/ 375134 w 580443"/>
                <a:gd name="connsiteY7" fmla="*/ 891960 h 1001781"/>
                <a:gd name="connsiteX8" fmla="*/ 545137 w 580443"/>
                <a:gd name="connsiteY8" fmla="*/ 820484 h 1001781"/>
                <a:gd name="connsiteX9" fmla="*/ 545137 w 580443"/>
                <a:gd name="connsiteY9" fmla="*/ 658571 h 1001781"/>
                <a:gd name="connsiteX10" fmla="*/ 487585 w 580443"/>
                <a:gd name="connsiteY10" fmla="*/ 545191 h 1001781"/>
                <a:gd name="connsiteX11" fmla="*/ 471937 w 580443"/>
                <a:gd name="connsiteY11" fmla="*/ 418551 h 1001781"/>
                <a:gd name="connsiteX12" fmla="*/ 459605 w 580443"/>
                <a:gd name="connsiteY12" fmla="*/ 164873 h 1001781"/>
                <a:gd name="connsiteX13" fmla="*/ 414518 w 580443"/>
                <a:gd name="connsiteY13" fmla="*/ 19004 h 1001781"/>
                <a:gd name="connsiteX14" fmla="*/ 257511 w 580443"/>
                <a:gd name="connsiteY14" fmla="*/ 34652 h 1001781"/>
                <a:gd name="connsiteX15" fmla="*/ 193462 w 580443"/>
                <a:gd name="connsiteY15" fmla="*/ 49239 h 1001781"/>
                <a:gd name="connsiteX16" fmla="*/ 50510 w 580443"/>
                <a:gd name="connsiteY16" fmla="*/ 88226 h 1001781"/>
                <a:gd name="connsiteX17" fmla="*/ 48654 w 580443"/>
                <a:gd name="connsiteY17" fmla="*/ 349197 h 1001781"/>
                <a:gd name="connsiteX18" fmla="*/ 194522 w 580443"/>
                <a:gd name="connsiteY18" fmla="*/ 118460 h 1001781"/>
                <a:gd name="connsiteX19" fmla="*/ 274883 w 580443"/>
                <a:gd name="connsiteY19" fmla="*/ 98967 h 1001781"/>
                <a:gd name="connsiteX20" fmla="*/ 343839 w 580443"/>
                <a:gd name="connsiteY20" fmla="*/ 59052 h 1001781"/>
                <a:gd name="connsiteX21" fmla="*/ 397412 w 580443"/>
                <a:gd name="connsiteY21" fmla="*/ 80667 h 1001781"/>
                <a:gd name="connsiteX22" fmla="*/ 403247 w 580443"/>
                <a:gd name="connsiteY22" fmla="*/ 142330 h 1001781"/>
                <a:gd name="connsiteX23" fmla="*/ 390782 w 580443"/>
                <a:gd name="connsiteY23" fmla="*/ 252394 h 1001781"/>
                <a:gd name="connsiteX24" fmla="*/ 424066 w 580443"/>
                <a:gd name="connsiteY24" fmla="*/ 582852 h 1001781"/>
                <a:gd name="connsiteX25" fmla="*/ 487850 w 580443"/>
                <a:gd name="connsiteY25" fmla="*/ 698353 h 1001781"/>
                <a:gd name="connsiteX26" fmla="*/ 495409 w 580443"/>
                <a:gd name="connsiteY26" fmla="*/ 773276 h 1001781"/>
                <a:gd name="connsiteX27" fmla="*/ 359354 w 580443"/>
                <a:gd name="connsiteY27" fmla="*/ 810672 h 1001781"/>
                <a:gd name="connsiteX28" fmla="*/ 287215 w 580443"/>
                <a:gd name="connsiteY28" fmla="*/ 836663 h 1001781"/>
                <a:gd name="connsiteX29" fmla="*/ 209640 w 580443"/>
                <a:gd name="connsiteY29" fmla="*/ 916625 h 1001781"/>
                <a:gd name="connsiteX30" fmla="*/ 131534 w 580443"/>
                <a:gd name="connsiteY30" fmla="*/ 885064 h 1001781"/>
                <a:gd name="connsiteX31" fmla="*/ 181527 w 580443"/>
                <a:gd name="connsiteY31" fmla="*/ 764524 h 1001781"/>
                <a:gd name="connsiteX32" fmla="*/ 218922 w 580443"/>
                <a:gd name="connsiteY32" fmla="*/ 665731 h 1001781"/>
                <a:gd name="connsiteX33" fmla="*/ 143734 w 580443"/>
                <a:gd name="connsiteY33" fmla="*/ 375586 h 1001781"/>
                <a:gd name="connsiteX34" fmla="*/ 103023 w 580443"/>
                <a:gd name="connsiteY34" fmla="*/ 312465 h 1001781"/>
                <a:gd name="connsiteX35" fmla="*/ 80480 w 580443"/>
                <a:gd name="connsiteY35" fmla="*/ 151214 h 1001781"/>
                <a:gd name="connsiteX36" fmla="*/ 194522 w 580443"/>
                <a:gd name="connsiteY36" fmla="*/ 118460 h 1001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80443" h="1001781">
                  <a:moveTo>
                    <a:pt x="48654" y="349197"/>
                  </a:moveTo>
                  <a:cubicBezTo>
                    <a:pt x="60987" y="365375"/>
                    <a:pt x="79419" y="379299"/>
                    <a:pt x="79817" y="400649"/>
                  </a:cubicBezTo>
                  <a:cubicBezTo>
                    <a:pt x="81275" y="491220"/>
                    <a:pt x="111377" y="574100"/>
                    <a:pt x="145590" y="656051"/>
                  </a:cubicBezTo>
                  <a:cubicBezTo>
                    <a:pt x="156066" y="681246"/>
                    <a:pt x="150231" y="698883"/>
                    <a:pt x="127290" y="717316"/>
                  </a:cubicBezTo>
                  <a:cubicBezTo>
                    <a:pt x="56213" y="774337"/>
                    <a:pt x="40035" y="847536"/>
                    <a:pt x="75308" y="931477"/>
                  </a:cubicBezTo>
                  <a:cubicBezTo>
                    <a:pt x="102891" y="996985"/>
                    <a:pt x="162431" y="1019396"/>
                    <a:pt x="225818" y="987305"/>
                  </a:cubicBezTo>
                  <a:cubicBezTo>
                    <a:pt x="259633" y="970198"/>
                    <a:pt x="287746" y="945003"/>
                    <a:pt x="313073" y="917421"/>
                  </a:cubicBezTo>
                  <a:cubicBezTo>
                    <a:pt x="330445" y="898458"/>
                    <a:pt x="347817" y="890634"/>
                    <a:pt x="375134" y="891960"/>
                  </a:cubicBezTo>
                  <a:cubicBezTo>
                    <a:pt x="447670" y="895673"/>
                    <a:pt x="506415" y="864245"/>
                    <a:pt x="545137" y="820484"/>
                  </a:cubicBezTo>
                  <a:cubicBezTo>
                    <a:pt x="591947" y="758292"/>
                    <a:pt x="592478" y="695038"/>
                    <a:pt x="545137" y="658571"/>
                  </a:cubicBezTo>
                  <a:cubicBezTo>
                    <a:pt x="505222" y="627938"/>
                    <a:pt x="492491" y="590410"/>
                    <a:pt x="487585" y="545191"/>
                  </a:cubicBezTo>
                  <a:cubicBezTo>
                    <a:pt x="482944" y="502889"/>
                    <a:pt x="475120" y="460853"/>
                    <a:pt x="471937" y="418551"/>
                  </a:cubicBezTo>
                  <a:cubicBezTo>
                    <a:pt x="465572" y="333947"/>
                    <a:pt x="452709" y="248548"/>
                    <a:pt x="459605" y="164873"/>
                  </a:cubicBezTo>
                  <a:cubicBezTo>
                    <a:pt x="464511" y="105067"/>
                    <a:pt x="462522" y="56135"/>
                    <a:pt x="414518" y="19004"/>
                  </a:cubicBezTo>
                  <a:cubicBezTo>
                    <a:pt x="374869" y="-11761"/>
                    <a:pt x="308300" y="-4202"/>
                    <a:pt x="257511" y="34652"/>
                  </a:cubicBezTo>
                  <a:cubicBezTo>
                    <a:pt x="237222" y="50167"/>
                    <a:pt x="220513" y="59980"/>
                    <a:pt x="193462" y="49239"/>
                  </a:cubicBezTo>
                  <a:cubicBezTo>
                    <a:pt x="137368" y="26961"/>
                    <a:pt x="89895" y="47250"/>
                    <a:pt x="50510" y="88226"/>
                  </a:cubicBezTo>
                  <a:cubicBezTo>
                    <a:pt x="-16324" y="157977"/>
                    <a:pt x="-16721" y="263798"/>
                    <a:pt x="48654" y="349197"/>
                  </a:cubicBezTo>
                  <a:close/>
                  <a:moveTo>
                    <a:pt x="194522" y="118460"/>
                  </a:moveTo>
                  <a:cubicBezTo>
                    <a:pt x="228603" y="134240"/>
                    <a:pt x="253002" y="127080"/>
                    <a:pt x="274883" y="98967"/>
                  </a:cubicBezTo>
                  <a:cubicBezTo>
                    <a:pt x="292387" y="76424"/>
                    <a:pt x="315328" y="62632"/>
                    <a:pt x="343839" y="59052"/>
                  </a:cubicBezTo>
                  <a:cubicBezTo>
                    <a:pt x="365453" y="56400"/>
                    <a:pt x="384416" y="61174"/>
                    <a:pt x="397412" y="80667"/>
                  </a:cubicBezTo>
                  <a:cubicBezTo>
                    <a:pt x="410540" y="100425"/>
                    <a:pt x="419557" y="124295"/>
                    <a:pt x="403247" y="142330"/>
                  </a:cubicBezTo>
                  <a:cubicBezTo>
                    <a:pt x="371156" y="177736"/>
                    <a:pt x="386671" y="213805"/>
                    <a:pt x="390782" y="252394"/>
                  </a:cubicBezTo>
                  <a:cubicBezTo>
                    <a:pt x="402584" y="362458"/>
                    <a:pt x="405501" y="473318"/>
                    <a:pt x="424066" y="582852"/>
                  </a:cubicBezTo>
                  <a:cubicBezTo>
                    <a:pt x="432022" y="629927"/>
                    <a:pt x="442764" y="671168"/>
                    <a:pt x="487850" y="698353"/>
                  </a:cubicBezTo>
                  <a:cubicBezTo>
                    <a:pt x="518615" y="716785"/>
                    <a:pt x="516626" y="745826"/>
                    <a:pt x="495409" y="773276"/>
                  </a:cubicBezTo>
                  <a:cubicBezTo>
                    <a:pt x="464777" y="813058"/>
                    <a:pt x="405899" y="830563"/>
                    <a:pt x="359354" y="810672"/>
                  </a:cubicBezTo>
                  <a:cubicBezTo>
                    <a:pt x="325539" y="796350"/>
                    <a:pt x="303393" y="806959"/>
                    <a:pt x="287215" y="836663"/>
                  </a:cubicBezTo>
                  <a:cubicBezTo>
                    <a:pt x="268783" y="870743"/>
                    <a:pt x="240802" y="895540"/>
                    <a:pt x="209640" y="916625"/>
                  </a:cubicBezTo>
                  <a:cubicBezTo>
                    <a:pt x="169725" y="943809"/>
                    <a:pt x="143336" y="932538"/>
                    <a:pt x="131534" y="885064"/>
                  </a:cubicBezTo>
                  <a:cubicBezTo>
                    <a:pt x="117875" y="829767"/>
                    <a:pt x="130208" y="795024"/>
                    <a:pt x="181527" y="764524"/>
                  </a:cubicBezTo>
                  <a:cubicBezTo>
                    <a:pt x="222237" y="740390"/>
                    <a:pt x="234570" y="708829"/>
                    <a:pt x="218922" y="665731"/>
                  </a:cubicBezTo>
                  <a:cubicBezTo>
                    <a:pt x="184975" y="571315"/>
                    <a:pt x="144397" y="478887"/>
                    <a:pt x="143734" y="375586"/>
                  </a:cubicBezTo>
                  <a:cubicBezTo>
                    <a:pt x="143601" y="348004"/>
                    <a:pt x="118803" y="332091"/>
                    <a:pt x="103023" y="312465"/>
                  </a:cubicBezTo>
                  <a:cubicBezTo>
                    <a:pt x="61384" y="260217"/>
                    <a:pt x="51969" y="193251"/>
                    <a:pt x="80480" y="151214"/>
                  </a:cubicBezTo>
                  <a:cubicBezTo>
                    <a:pt x="110847" y="106791"/>
                    <a:pt x="144662" y="95386"/>
                    <a:pt x="194522" y="11846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7" name="Freeform: Shape 189">
              <a:extLst>
                <a:ext uri="{FF2B5EF4-FFF2-40B4-BE49-F238E27FC236}">
                  <a16:creationId xmlns:a16="http://schemas.microsoft.com/office/drawing/2014/main" id="{0AF56A8C-929D-5097-1F28-FFD32400F06C}"/>
                </a:ext>
              </a:extLst>
            </p:cNvPr>
            <p:cNvSpPr/>
            <p:nvPr/>
          </p:nvSpPr>
          <p:spPr>
            <a:xfrm>
              <a:off x="4737085" y="1013243"/>
              <a:ext cx="1165150" cy="919531"/>
            </a:xfrm>
            <a:custGeom>
              <a:avLst/>
              <a:gdLst>
                <a:gd name="connsiteX0" fmla="*/ 1107665 w 1165150"/>
                <a:gd name="connsiteY0" fmla="*/ 245061 h 919531"/>
                <a:gd name="connsiteX1" fmla="*/ 988186 w 1165150"/>
                <a:gd name="connsiteY1" fmla="*/ 192151 h 919531"/>
                <a:gd name="connsiteX2" fmla="*/ 928380 w 1165150"/>
                <a:gd name="connsiteY2" fmla="*/ 141495 h 919531"/>
                <a:gd name="connsiteX3" fmla="*/ 762753 w 1165150"/>
                <a:gd name="connsiteY3" fmla="*/ 3583 h 919531"/>
                <a:gd name="connsiteX4" fmla="*/ 594872 w 1165150"/>
                <a:gd name="connsiteY4" fmla="*/ 90706 h 919531"/>
                <a:gd name="connsiteX5" fmla="*/ 508279 w 1165150"/>
                <a:gd name="connsiteY5" fmla="*/ 211379 h 919531"/>
                <a:gd name="connsiteX6" fmla="*/ 385219 w 1165150"/>
                <a:gd name="connsiteY6" fmla="*/ 295717 h 919531"/>
                <a:gd name="connsiteX7" fmla="*/ 128756 w 1165150"/>
                <a:gd name="connsiteY7" fmla="*/ 445033 h 919531"/>
                <a:gd name="connsiteX8" fmla="*/ 1586 w 1165150"/>
                <a:gd name="connsiteY8" fmla="*/ 570347 h 919531"/>
                <a:gd name="connsiteX9" fmla="*/ 102235 w 1165150"/>
                <a:gd name="connsiteY9" fmla="*/ 724835 h 919531"/>
                <a:gd name="connsiteX10" fmla="*/ 151830 w 1165150"/>
                <a:gd name="connsiteY10" fmla="*/ 783448 h 919531"/>
                <a:gd name="connsiteX11" fmla="*/ 269188 w 1165150"/>
                <a:gd name="connsiteY11" fmla="*/ 910751 h 919531"/>
                <a:gd name="connsiteX12" fmla="*/ 540901 w 1165150"/>
                <a:gd name="connsiteY12" fmla="*/ 772309 h 919531"/>
                <a:gd name="connsiteX13" fmla="*/ 577500 w 1165150"/>
                <a:gd name="connsiteY13" fmla="*/ 712370 h 919531"/>
                <a:gd name="connsiteX14" fmla="*/ 807044 w 1165150"/>
                <a:gd name="connsiteY14" fmla="*/ 506696 h 919531"/>
                <a:gd name="connsiteX15" fmla="*/ 880376 w 1165150"/>
                <a:gd name="connsiteY15" fmla="*/ 492639 h 919531"/>
                <a:gd name="connsiteX16" fmla="*/ 1130474 w 1165150"/>
                <a:gd name="connsiteY16" fmla="*/ 431242 h 919531"/>
                <a:gd name="connsiteX17" fmla="*/ 1107665 w 1165150"/>
                <a:gd name="connsiteY17" fmla="*/ 245061 h 919531"/>
                <a:gd name="connsiteX18" fmla="*/ 1052368 w 1165150"/>
                <a:gd name="connsiteY18" fmla="*/ 397560 h 919531"/>
                <a:gd name="connsiteX19" fmla="*/ 900532 w 1165150"/>
                <a:gd name="connsiteY19" fmla="*/ 410555 h 919531"/>
                <a:gd name="connsiteX20" fmla="*/ 777871 w 1165150"/>
                <a:gd name="connsiteY20" fmla="*/ 424877 h 919531"/>
                <a:gd name="connsiteX21" fmla="*/ 517429 w 1165150"/>
                <a:gd name="connsiteY21" fmla="*/ 659062 h 919531"/>
                <a:gd name="connsiteX22" fmla="*/ 473801 w 1165150"/>
                <a:gd name="connsiteY22" fmla="*/ 735311 h 919531"/>
                <a:gd name="connsiteX23" fmla="*/ 318650 w 1165150"/>
                <a:gd name="connsiteY23" fmla="*/ 845375 h 919531"/>
                <a:gd name="connsiteX24" fmla="*/ 223438 w 1165150"/>
                <a:gd name="connsiteY24" fmla="*/ 744991 h 919531"/>
                <a:gd name="connsiteX25" fmla="*/ 160052 w 1165150"/>
                <a:gd name="connsiteY25" fmla="*/ 672190 h 919531"/>
                <a:gd name="connsiteX26" fmla="*/ 81548 w 1165150"/>
                <a:gd name="connsiteY26" fmla="*/ 622064 h 919531"/>
                <a:gd name="connsiteX27" fmla="*/ 75050 w 1165150"/>
                <a:gd name="connsiteY27" fmla="*/ 554832 h 919531"/>
                <a:gd name="connsiteX28" fmla="*/ 135917 w 1165150"/>
                <a:gd name="connsiteY28" fmla="*/ 515581 h 919531"/>
                <a:gd name="connsiteX29" fmla="*/ 256855 w 1165150"/>
                <a:gd name="connsiteY29" fmla="*/ 469300 h 919531"/>
                <a:gd name="connsiteX30" fmla="*/ 581744 w 1165150"/>
                <a:gd name="connsiteY30" fmla="*/ 256996 h 919531"/>
                <a:gd name="connsiteX31" fmla="*/ 667143 w 1165150"/>
                <a:gd name="connsiteY31" fmla="*/ 128632 h 919531"/>
                <a:gd name="connsiteX32" fmla="*/ 740740 w 1165150"/>
                <a:gd name="connsiteY32" fmla="*/ 80495 h 919531"/>
                <a:gd name="connsiteX33" fmla="*/ 852794 w 1165150"/>
                <a:gd name="connsiteY33" fmla="*/ 201433 h 919531"/>
                <a:gd name="connsiteX34" fmla="*/ 918567 w 1165150"/>
                <a:gd name="connsiteY34" fmla="*/ 262168 h 919531"/>
                <a:gd name="connsiteX35" fmla="*/ 1043218 w 1165150"/>
                <a:gd name="connsiteY35" fmla="*/ 299563 h 919531"/>
                <a:gd name="connsiteX36" fmla="*/ 1052368 w 1165150"/>
                <a:gd name="connsiteY36" fmla="*/ 397560 h 919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65150" h="919531">
                  <a:moveTo>
                    <a:pt x="1107665" y="245061"/>
                  </a:moveTo>
                  <a:cubicBezTo>
                    <a:pt x="1071729" y="219203"/>
                    <a:pt x="1030488" y="203555"/>
                    <a:pt x="988186" y="192151"/>
                  </a:cubicBezTo>
                  <a:cubicBezTo>
                    <a:pt x="959145" y="184327"/>
                    <a:pt x="941641" y="170536"/>
                    <a:pt x="928380" y="141495"/>
                  </a:cubicBezTo>
                  <a:cubicBezTo>
                    <a:pt x="893106" y="64184"/>
                    <a:pt x="828924" y="20159"/>
                    <a:pt x="762753" y="3583"/>
                  </a:cubicBezTo>
                  <a:cubicBezTo>
                    <a:pt x="673111" y="-11535"/>
                    <a:pt x="607072" y="21883"/>
                    <a:pt x="594872" y="90706"/>
                  </a:cubicBezTo>
                  <a:cubicBezTo>
                    <a:pt x="584529" y="148523"/>
                    <a:pt x="552570" y="181940"/>
                    <a:pt x="508279" y="211379"/>
                  </a:cubicBezTo>
                  <a:cubicBezTo>
                    <a:pt x="466906" y="238961"/>
                    <a:pt x="427521" y="269594"/>
                    <a:pt x="385219" y="295717"/>
                  </a:cubicBezTo>
                  <a:cubicBezTo>
                    <a:pt x="300881" y="347699"/>
                    <a:pt x="219195" y="407107"/>
                    <a:pt x="128756" y="445033"/>
                  </a:cubicBezTo>
                  <a:cubicBezTo>
                    <a:pt x="64177" y="472085"/>
                    <a:pt x="14449" y="500463"/>
                    <a:pt x="1586" y="570347"/>
                  </a:cubicBezTo>
                  <a:cubicBezTo>
                    <a:pt x="-9023" y="628032"/>
                    <a:pt x="34605" y="693009"/>
                    <a:pt x="102235" y="724835"/>
                  </a:cubicBezTo>
                  <a:cubicBezTo>
                    <a:pt x="129287" y="737565"/>
                    <a:pt x="148382" y="749500"/>
                    <a:pt x="151830" y="783448"/>
                  </a:cubicBezTo>
                  <a:cubicBezTo>
                    <a:pt x="158858" y="853597"/>
                    <a:pt x="205404" y="892053"/>
                    <a:pt x="269188" y="910751"/>
                  </a:cubicBezTo>
                  <a:cubicBezTo>
                    <a:pt x="377396" y="942577"/>
                    <a:pt x="487460" y="885953"/>
                    <a:pt x="540901" y="772309"/>
                  </a:cubicBezTo>
                  <a:cubicBezTo>
                    <a:pt x="550979" y="750826"/>
                    <a:pt x="555488" y="724172"/>
                    <a:pt x="577500" y="712370"/>
                  </a:cubicBezTo>
                  <a:cubicBezTo>
                    <a:pt x="670724" y="662112"/>
                    <a:pt x="740475" y="586260"/>
                    <a:pt x="807044" y="506696"/>
                  </a:cubicBezTo>
                  <a:cubicBezTo>
                    <a:pt x="827466" y="482296"/>
                    <a:pt x="849081" y="478848"/>
                    <a:pt x="880376" y="492639"/>
                  </a:cubicBezTo>
                  <a:cubicBezTo>
                    <a:pt x="977843" y="535737"/>
                    <a:pt x="1062314" y="513194"/>
                    <a:pt x="1130474" y="431242"/>
                  </a:cubicBezTo>
                  <a:cubicBezTo>
                    <a:pt x="1183915" y="367325"/>
                    <a:pt x="1175030" y="293463"/>
                    <a:pt x="1107665" y="245061"/>
                  </a:cubicBezTo>
                  <a:close/>
                  <a:moveTo>
                    <a:pt x="1052368" y="397560"/>
                  </a:moveTo>
                  <a:cubicBezTo>
                    <a:pt x="1002508" y="441453"/>
                    <a:pt x="959675" y="447420"/>
                    <a:pt x="900532" y="410555"/>
                  </a:cubicBezTo>
                  <a:cubicBezTo>
                    <a:pt x="853589" y="381382"/>
                    <a:pt x="814205" y="385625"/>
                    <a:pt x="777871" y="424877"/>
                  </a:cubicBezTo>
                  <a:cubicBezTo>
                    <a:pt x="698306" y="510939"/>
                    <a:pt x="624178" y="602704"/>
                    <a:pt x="517429" y="659062"/>
                  </a:cubicBezTo>
                  <a:cubicBezTo>
                    <a:pt x="488919" y="674179"/>
                    <a:pt x="485736" y="708259"/>
                    <a:pt x="473801" y="735311"/>
                  </a:cubicBezTo>
                  <a:cubicBezTo>
                    <a:pt x="441976" y="806654"/>
                    <a:pt x="377661" y="852404"/>
                    <a:pt x="318650" y="845375"/>
                  </a:cubicBezTo>
                  <a:cubicBezTo>
                    <a:pt x="256325" y="837949"/>
                    <a:pt x="226356" y="809041"/>
                    <a:pt x="223438" y="744991"/>
                  </a:cubicBezTo>
                  <a:cubicBezTo>
                    <a:pt x="221449" y="701098"/>
                    <a:pt x="200895" y="679616"/>
                    <a:pt x="160052" y="672190"/>
                  </a:cubicBezTo>
                  <a:cubicBezTo>
                    <a:pt x="127298" y="666223"/>
                    <a:pt x="100644" y="649647"/>
                    <a:pt x="81548" y="622064"/>
                  </a:cubicBezTo>
                  <a:cubicBezTo>
                    <a:pt x="67094" y="601112"/>
                    <a:pt x="61790" y="578834"/>
                    <a:pt x="75050" y="554832"/>
                  </a:cubicBezTo>
                  <a:cubicBezTo>
                    <a:pt x="88444" y="530698"/>
                    <a:pt x="108335" y="508287"/>
                    <a:pt x="135917" y="515581"/>
                  </a:cubicBezTo>
                  <a:cubicBezTo>
                    <a:pt x="189889" y="529769"/>
                    <a:pt x="218930" y="494363"/>
                    <a:pt x="256855" y="469300"/>
                  </a:cubicBezTo>
                  <a:cubicBezTo>
                    <a:pt x="364665" y="397825"/>
                    <a:pt x="478045" y="335102"/>
                    <a:pt x="581744" y="256996"/>
                  </a:cubicBezTo>
                  <a:cubicBezTo>
                    <a:pt x="626300" y="223313"/>
                    <a:pt x="663298" y="190029"/>
                    <a:pt x="667143" y="128632"/>
                  </a:cubicBezTo>
                  <a:cubicBezTo>
                    <a:pt x="669795" y="86860"/>
                    <a:pt x="700958" y="73334"/>
                    <a:pt x="740740" y="80495"/>
                  </a:cubicBezTo>
                  <a:cubicBezTo>
                    <a:pt x="798557" y="90838"/>
                    <a:pt x="848285" y="142555"/>
                    <a:pt x="852794" y="201433"/>
                  </a:cubicBezTo>
                  <a:cubicBezTo>
                    <a:pt x="856109" y="244133"/>
                    <a:pt x="879050" y="261504"/>
                    <a:pt x="918567" y="262168"/>
                  </a:cubicBezTo>
                  <a:cubicBezTo>
                    <a:pt x="963786" y="262963"/>
                    <a:pt x="1004629" y="278743"/>
                    <a:pt x="1043218" y="299563"/>
                  </a:cubicBezTo>
                  <a:cubicBezTo>
                    <a:pt x="1092813" y="326350"/>
                    <a:pt x="1095200" y="359767"/>
                    <a:pt x="1052368" y="39756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78" name="Freeform: Shape 190">
              <a:extLst>
                <a:ext uri="{FF2B5EF4-FFF2-40B4-BE49-F238E27FC236}">
                  <a16:creationId xmlns:a16="http://schemas.microsoft.com/office/drawing/2014/main" id="{FEA12B40-651D-F8B6-DEDB-31987C5A778A}"/>
                </a:ext>
              </a:extLst>
            </p:cNvPr>
            <p:cNvSpPr/>
            <p:nvPr/>
          </p:nvSpPr>
          <p:spPr>
            <a:xfrm>
              <a:off x="7223241" y="367038"/>
              <a:ext cx="1209828" cy="998764"/>
            </a:xfrm>
            <a:custGeom>
              <a:avLst/>
              <a:gdLst>
                <a:gd name="connsiteX0" fmla="*/ 40941 w 1209828"/>
                <a:gd name="connsiteY0" fmla="*/ 273448 h 998764"/>
                <a:gd name="connsiteX1" fmla="*/ 28741 w 1209828"/>
                <a:gd name="connsiteY1" fmla="*/ 297052 h 998764"/>
                <a:gd name="connsiteX2" fmla="*/ 180974 w 1209828"/>
                <a:gd name="connsiteY2" fmla="*/ 544896 h 998764"/>
                <a:gd name="connsiteX3" fmla="*/ 309869 w 1209828"/>
                <a:gd name="connsiteY3" fmla="*/ 591308 h 998764"/>
                <a:gd name="connsiteX4" fmla="*/ 509443 w 1209828"/>
                <a:gd name="connsiteY4" fmla="*/ 722457 h 998764"/>
                <a:gd name="connsiteX5" fmla="*/ 758613 w 1209828"/>
                <a:gd name="connsiteY5" fmla="*/ 925745 h 998764"/>
                <a:gd name="connsiteX6" fmla="*/ 891221 w 1209828"/>
                <a:gd name="connsiteY6" fmla="*/ 994435 h 998764"/>
                <a:gd name="connsiteX7" fmla="*/ 1093580 w 1209828"/>
                <a:gd name="connsiteY7" fmla="*/ 794861 h 998764"/>
                <a:gd name="connsiteX8" fmla="*/ 1139197 w 1209828"/>
                <a:gd name="connsiteY8" fmla="*/ 674321 h 998764"/>
                <a:gd name="connsiteX9" fmla="*/ 1196881 w 1209828"/>
                <a:gd name="connsiteY9" fmla="*/ 487079 h 998764"/>
                <a:gd name="connsiteX10" fmla="*/ 1016800 w 1209828"/>
                <a:gd name="connsiteY10" fmla="*/ 425416 h 998764"/>
                <a:gd name="connsiteX11" fmla="*/ 891088 w 1209828"/>
                <a:gd name="connsiteY11" fmla="*/ 406984 h 998764"/>
                <a:gd name="connsiteX12" fmla="*/ 517532 w 1209828"/>
                <a:gd name="connsiteY12" fmla="*/ 191629 h 998764"/>
                <a:gd name="connsiteX13" fmla="*/ 466744 w 1209828"/>
                <a:gd name="connsiteY13" fmla="*/ 120684 h 998764"/>
                <a:gd name="connsiteX14" fmla="*/ 362647 w 1209828"/>
                <a:gd name="connsiteY14" fmla="*/ 9161 h 998764"/>
                <a:gd name="connsiteX15" fmla="*/ 193970 w 1209828"/>
                <a:gd name="connsiteY15" fmla="*/ 51330 h 998764"/>
                <a:gd name="connsiteX16" fmla="*/ 40941 w 1209828"/>
                <a:gd name="connsiteY16" fmla="*/ 273448 h 998764"/>
                <a:gd name="connsiteX17" fmla="*/ 323660 w 1209828"/>
                <a:gd name="connsiteY17" fmla="*/ 86869 h 998764"/>
                <a:gd name="connsiteX18" fmla="*/ 376968 w 1209828"/>
                <a:gd name="connsiteY18" fmla="*/ 159936 h 998764"/>
                <a:gd name="connsiteX19" fmla="*/ 419536 w 1209828"/>
                <a:gd name="connsiteY19" fmla="*/ 229555 h 998764"/>
                <a:gd name="connsiteX20" fmla="*/ 904216 w 1209828"/>
                <a:gd name="connsiteY20" fmla="*/ 502461 h 998764"/>
                <a:gd name="connsiteX21" fmla="*/ 1013485 w 1209828"/>
                <a:gd name="connsiteY21" fmla="*/ 500472 h 998764"/>
                <a:gd name="connsiteX22" fmla="*/ 1132566 w 1209828"/>
                <a:gd name="connsiteY22" fmla="*/ 530707 h 998764"/>
                <a:gd name="connsiteX23" fmla="*/ 1059102 w 1209828"/>
                <a:gd name="connsiteY23" fmla="*/ 634936 h 998764"/>
                <a:gd name="connsiteX24" fmla="*/ 991737 w 1209828"/>
                <a:gd name="connsiteY24" fmla="*/ 741155 h 998764"/>
                <a:gd name="connsiteX25" fmla="*/ 998633 w 1209828"/>
                <a:gd name="connsiteY25" fmla="*/ 773511 h 998764"/>
                <a:gd name="connsiteX26" fmla="*/ 974100 w 1209828"/>
                <a:gd name="connsiteY26" fmla="*/ 897764 h 998764"/>
                <a:gd name="connsiteX27" fmla="*/ 825580 w 1209828"/>
                <a:gd name="connsiteY27" fmla="*/ 862491 h 998764"/>
                <a:gd name="connsiteX28" fmla="*/ 588875 w 1209828"/>
                <a:gd name="connsiteY28" fmla="*/ 667292 h 998764"/>
                <a:gd name="connsiteX29" fmla="*/ 372990 w 1209828"/>
                <a:gd name="connsiteY29" fmla="*/ 525402 h 998764"/>
                <a:gd name="connsiteX30" fmla="*/ 163205 w 1209828"/>
                <a:gd name="connsiteY30" fmla="*/ 458170 h 998764"/>
                <a:gd name="connsiteX31" fmla="*/ 95575 w 1209828"/>
                <a:gd name="connsiteY31" fmla="*/ 357123 h 998764"/>
                <a:gd name="connsiteX32" fmla="*/ 110958 w 1209828"/>
                <a:gd name="connsiteY32" fmla="*/ 326889 h 998764"/>
                <a:gd name="connsiteX33" fmla="*/ 193572 w 1209828"/>
                <a:gd name="connsiteY33" fmla="*/ 219344 h 998764"/>
                <a:gd name="connsiteX34" fmla="*/ 238659 w 1209828"/>
                <a:gd name="connsiteY34" fmla="*/ 149593 h 998764"/>
                <a:gd name="connsiteX35" fmla="*/ 323660 w 1209828"/>
                <a:gd name="connsiteY35" fmla="*/ 86869 h 99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09828" h="998764">
                  <a:moveTo>
                    <a:pt x="40941" y="273448"/>
                  </a:moveTo>
                  <a:cubicBezTo>
                    <a:pt x="36830" y="281272"/>
                    <a:pt x="32719" y="289096"/>
                    <a:pt x="28741" y="297052"/>
                  </a:cubicBezTo>
                  <a:cubicBezTo>
                    <a:pt x="-42071" y="439605"/>
                    <a:pt x="21448" y="544365"/>
                    <a:pt x="180974" y="544896"/>
                  </a:cubicBezTo>
                  <a:cubicBezTo>
                    <a:pt x="230968" y="545028"/>
                    <a:pt x="270617" y="566378"/>
                    <a:pt x="309869" y="591308"/>
                  </a:cubicBezTo>
                  <a:cubicBezTo>
                    <a:pt x="377101" y="634008"/>
                    <a:pt x="445527" y="675116"/>
                    <a:pt x="509443" y="722457"/>
                  </a:cubicBezTo>
                  <a:cubicBezTo>
                    <a:pt x="595373" y="785976"/>
                    <a:pt x="698409" y="826952"/>
                    <a:pt x="758613" y="925745"/>
                  </a:cubicBezTo>
                  <a:cubicBezTo>
                    <a:pt x="784604" y="968444"/>
                    <a:pt x="840167" y="984622"/>
                    <a:pt x="891221" y="994435"/>
                  </a:cubicBezTo>
                  <a:cubicBezTo>
                    <a:pt x="1025685" y="1020161"/>
                    <a:pt x="1122355" y="928397"/>
                    <a:pt x="1093580" y="794861"/>
                  </a:cubicBezTo>
                  <a:cubicBezTo>
                    <a:pt x="1081380" y="738237"/>
                    <a:pt x="1092121" y="707207"/>
                    <a:pt x="1139197" y="674321"/>
                  </a:cubicBezTo>
                  <a:cubicBezTo>
                    <a:pt x="1205235" y="628306"/>
                    <a:pt x="1226187" y="544233"/>
                    <a:pt x="1196881" y="487079"/>
                  </a:cubicBezTo>
                  <a:cubicBezTo>
                    <a:pt x="1168503" y="431781"/>
                    <a:pt x="1095038" y="403138"/>
                    <a:pt x="1016800" y="425416"/>
                  </a:cubicBezTo>
                  <a:cubicBezTo>
                    <a:pt x="969459" y="438810"/>
                    <a:pt x="931401" y="430588"/>
                    <a:pt x="891088" y="406984"/>
                  </a:cubicBezTo>
                  <a:cubicBezTo>
                    <a:pt x="767100" y="334182"/>
                    <a:pt x="642316" y="262839"/>
                    <a:pt x="517532" y="191629"/>
                  </a:cubicBezTo>
                  <a:cubicBezTo>
                    <a:pt x="489154" y="175451"/>
                    <a:pt x="467407" y="157416"/>
                    <a:pt x="466744" y="120684"/>
                  </a:cubicBezTo>
                  <a:cubicBezTo>
                    <a:pt x="465550" y="53319"/>
                    <a:pt x="419933" y="23218"/>
                    <a:pt x="362647" y="9161"/>
                  </a:cubicBezTo>
                  <a:cubicBezTo>
                    <a:pt x="299658" y="-6354"/>
                    <a:pt x="226061" y="-7945"/>
                    <a:pt x="193970" y="51330"/>
                  </a:cubicBezTo>
                  <a:cubicBezTo>
                    <a:pt x="150210" y="131691"/>
                    <a:pt x="78469" y="190568"/>
                    <a:pt x="40941" y="273448"/>
                  </a:cubicBezTo>
                  <a:close/>
                  <a:moveTo>
                    <a:pt x="323660" y="86869"/>
                  </a:moveTo>
                  <a:cubicBezTo>
                    <a:pt x="369542" y="90847"/>
                    <a:pt x="381610" y="117501"/>
                    <a:pt x="376968" y="159936"/>
                  </a:cubicBezTo>
                  <a:cubicBezTo>
                    <a:pt x="373521" y="191894"/>
                    <a:pt x="393279" y="214968"/>
                    <a:pt x="419536" y="229555"/>
                  </a:cubicBezTo>
                  <a:cubicBezTo>
                    <a:pt x="581847" y="319198"/>
                    <a:pt x="736600" y="422101"/>
                    <a:pt x="904216" y="502461"/>
                  </a:cubicBezTo>
                  <a:cubicBezTo>
                    <a:pt x="941479" y="520363"/>
                    <a:pt x="977018" y="512407"/>
                    <a:pt x="1013485" y="500472"/>
                  </a:cubicBezTo>
                  <a:cubicBezTo>
                    <a:pt x="1059632" y="485487"/>
                    <a:pt x="1113736" y="473685"/>
                    <a:pt x="1132566" y="530707"/>
                  </a:cubicBezTo>
                  <a:cubicBezTo>
                    <a:pt x="1150336" y="584678"/>
                    <a:pt x="1115062" y="620747"/>
                    <a:pt x="1059102" y="634936"/>
                  </a:cubicBezTo>
                  <a:cubicBezTo>
                    <a:pt x="1004865" y="648727"/>
                    <a:pt x="986831" y="688642"/>
                    <a:pt x="991737" y="741155"/>
                  </a:cubicBezTo>
                  <a:cubicBezTo>
                    <a:pt x="992798" y="752029"/>
                    <a:pt x="995715" y="762903"/>
                    <a:pt x="998633" y="773511"/>
                  </a:cubicBezTo>
                  <a:cubicBezTo>
                    <a:pt x="1010965" y="819261"/>
                    <a:pt x="1026215" y="870580"/>
                    <a:pt x="974100" y="897764"/>
                  </a:cubicBezTo>
                  <a:cubicBezTo>
                    <a:pt x="919068" y="926408"/>
                    <a:pt x="852101" y="910627"/>
                    <a:pt x="825580" y="862491"/>
                  </a:cubicBezTo>
                  <a:cubicBezTo>
                    <a:pt x="770680" y="763168"/>
                    <a:pt x="670960" y="727496"/>
                    <a:pt x="588875" y="667292"/>
                  </a:cubicBezTo>
                  <a:cubicBezTo>
                    <a:pt x="519522" y="616371"/>
                    <a:pt x="446587" y="570091"/>
                    <a:pt x="372990" y="525402"/>
                  </a:cubicBezTo>
                  <a:cubicBezTo>
                    <a:pt x="309206" y="486681"/>
                    <a:pt x="245820" y="449020"/>
                    <a:pt x="163205" y="458170"/>
                  </a:cubicBezTo>
                  <a:cubicBezTo>
                    <a:pt x="100349" y="465066"/>
                    <a:pt x="72369" y="417195"/>
                    <a:pt x="95575" y="357123"/>
                  </a:cubicBezTo>
                  <a:cubicBezTo>
                    <a:pt x="101940" y="340680"/>
                    <a:pt x="111488" y="325695"/>
                    <a:pt x="110958" y="326889"/>
                  </a:cubicBezTo>
                  <a:cubicBezTo>
                    <a:pt x="136684" y="273581"/>
                    <a:pt x="156442" y="240296"/>
                    <a:pt x="193572" y="219344"/>
                  </a:cubicBezTo>
                  <a:cubicBezTo>
                    <a:pt x="219431" y="204757"/>
                    <a:pt x="234017" y="180490"/>
                    <a:pt x="238659" y="149593"/>
                  </a:cubicBezTo>
                  <a:cubicBezTo>
                    <a:pt x="245687" y="101589"/>
                    <a:pt x="276717" y="82758"/>
                    <a:pt x="323660" y="86869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179" name="TextBox 9">
            <a:extLst>
              <a:ext uri="{FF2B5EF4-FFF2-40B4-BE49-F238E27FC236}">
                <a16:creationId xmlns:a16="http://schemas.microsoft.com/office/drawing/2014/main" id="{F8447D35-2E85-3770-9FAB-2DDAD2CF947F}"/>
              </a:ext>
            </a:extLst>
          </p:cNvPr>
          <p:cNvSpPr txBox="1"/>
          <p:nvPr/>
        </p:nvSpPr>
        <p:spPr>
          <a:xfrm>
            <a:off x="1405273" y="-1436521"/>
            <a:ext cx="896677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التقنيات المستخدمة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  <p:grpSp>
        <p:nvGrpSpPr>
          <p:cNvPr id="181" name="مجموعة 180">
            <a:extLst>
              <a:ext uri="{FF2B5EF4-FFF2-40B4-BE49-F238E27FC236}">
                <a16:creationId xmlns:a16="http://schemas.microsoft.com/office/drawing/2014/main" id="{C331E695-C586-1DFE-1DF1-950E8C4484CD}"/>
              </a:ext>
            </a:extLst>
          </p:cNvPr>
          <p:cNvGrpSpPr/>
          <p:nvPr/>
        </p:nvGrpSpPr>
        <p:grpSpPr>
          <a:xfrm>
            <a:off x="15872128" y="1383103"/>
            <a:ext cx="3237433" cy="4607050"/>
            <a:chOff x="8132573" y="1383103"/>
            <a:chExt cx="3237433" cy="4607050"/>
          </a:xfrm>
        </p:grpSpPr>
        <p:sp>
          <p:nvSpPr>
            <p:cNvPr id="182" name="مستطيل: زوايا مستديرة 181">
              <a:extLst>
                <a:ext uri="{FF2B5EF4-FFF2-40B4-BE49-F238E27FC236}">
                  <a16:creationId xmlns:a16="http://schemas.microsoft.com/office/drawing/2014/main" id="{0EAC4B20-005D-92C8-B7CE-0F8EBDBAA072}"/>
                </a:ext>
              </a:extLst>
            </p:cNvPr>
            <p:cNvSpPr/>
            <p:nvPr/>
          </p:nvSpPr>
          <p:spPr>
            <a:xfrm>
              <a:off x="8132573" y="1383103"/>
              <a:ext cx="3237433" cy="4607050"/>
            </a:xfrm>
            <a:prstGeom prst="roundRect">
              <a:avLst>
                <a:gd name="adj" fmla="val 6528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183" name="مستطيل: زوايا مستديرة 182">
              <a:extLst>
                <a:ext uri="{FF2B5EF4-FFF2-40B4-BE49-F238E27FC236}">
                  <a16:creationId xmlns:a16="http://schemas.microsoft.com/office/drawing/2014/main" id="{52302CED-F5AF-15BE-9BC9-4958418AD4C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49145" y="2253369"/>
              <a:ext cx="2790836" cy="3491894"/>
            </a:xfrm>
            <a:prstGeom prst="roundRect">
              <a:avLst>
                <a:gd name="adj" fmla="val 65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184" name="TextBox 9">
              <a:extLst>
                <a:ext uri="{FF2B5EF4-FFF2-40B4-BE49-F238E27FC236}">
                  <a16:creationId xmlns:a16="http://schemas.microsoft.com/office/drawing/2014/main" id="{44A0D2FB-8D09-C382-5A4A-C771C36A9768}"/>
                </a:ext>
              </a:extLst>
            </p:cNvPr>
            <p:cNvSpPr txBox="1"/>
            <p:nvPr/>
          </p:nvSpPr>
          <p:spPr>
            <a:xfrm>
              <a:off x="9059629" y="1702352"/>
              <a:ext cx="1356822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1800" b="1" dirty="0">
                  <a:solidFill>
                    <a:schemeClr val="bg1"/>
                  </a:solidFill>
                  <a:latin typeface="Cairo ExtraBold" pitchFamily="2" charset="-78"/>
                  <a:ea typeface="Adobe Fan Heiti Std B" panose="020B0700000000000000" pitchFamily="34" charset="-128"/>
                  <a:cs typeface="Cairo ExtraBold" pitchFamily="2" charset="-78"/>
                </a:rPr>
                <a:t>Back-End</a:t>
              </a:r>
              <a:endParaRPr lang="th-TH" sz="1800" b="1" dirty="0">
                <a:solidFill>
                  <a:schemeClr val="bg1"/>
                </a:solidFill>
                <a:latin typeface="Cairo ExtraBold" pitchFamily="2" charset="-78"/>
                <a:ea typeface="Adobe Fan Heiti Std B" panose="020B0700000000000000" pitchFamily="34" charset="-128"/>
              </a:endParaRPr>
            </a:p>
          </p:txBody>
        </p:sp>
        <p:sp>
          <p:nvSpPr>
            <p:cNvPr id="185" name="مربع نص 184">
              <a:extLst>
                <a:ext uri="{FF2B5EF4-FFF2-40B4-BE49-F238E27FC236}">
                  <a16:creationId xmlns:a16="http://schemas.microsoft.com/office/drawing/2014/main" id="{2E229B04-29D7-41B9-77A5-F5850A92E542}"/>
                </a:ext>
              </a:extLst>
            </p:cNvPr>
            <p:cNvSpPr txBox="1"/>
            <p:nvPr/>
          </p:nvSpPr>
          <p:spPr>
            <a:xfrm>
              <a:off x="8482647" y="3890625"/>
              <a:ext cx="2526764" cy="1358064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Laravel 12 (MVC)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 err="1">
                  <a:latin typeface="Cairo ExtraBold" pitchFamily="2" charset="-78"/>
                  <a:cs typeface="Cairo ExtraBold" pitchFamily="2" charset="-78"/>
                </a:rPr>
                <a:t>RESTFul</a:t>
              </a: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 API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 err="1">
                  <a:latin typeface="Cairo ExtraBold" pitchFamily="2" charset="-78"/>
                  <a:cs typeface="Cairo ExtraBold" pitchFamily="2" charset="-78"/>
                </a:rPr>
                <a:t>Spatie</a:t>
              </a: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 Permission (RBAC)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Eloquent ORM</a:t>
              </a:r>
            </a:p>
          </p:txBody>
        </p:sp>
        <p:pic>
          <p:nvPicPr>
            <p:cNvPr id="186" name="صورة 185">
              <a:extLst>
                <a:ext uri="{FF2B5EF4-FFF2-40B4-BE49-F238E27FC236}">
                  <a16:creationId xmlns:a16="http://schemas.microsoft.com/office/drawing/2014/main" id="{185928B1-18E9-5D80-8043-58BCB0046C7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375650" y="2476500"/>
              <a:ext cx="952500" cy="952500"/>
            </a:xfrm>
            <a:prstGeom prst="rect">
              <a:avLst/>
            </a:prstGeom>
          </p:spPr>
        </p:pic>
      </p:grpSp>
      <p:grpSp>
        <p:nvGrpSpPr>
          <p:cNvPr id="187" name="مجموعة 186">
            <a:extLst>
              <a:ext uri="{FF2B5EF4-FFF2-40B4-BE49-F238E27FC236}">
                <a16:creationId xmlns:a16="http://schemas.microsoft.com/office/drawing/2014/main" id="{2D073E62-A41A-2D37-F772-001C6708FA0C}"/>
              </a:ext>
            </a:extLst>
          </p:cNvPr>
          <p:cNvGrpSpPr/>
          <p:nvPr/>
        </p:nvGrpSpPr>
        <p:grpSpPr>
          <a:xfrm>
            <a:off x="15872128" y="1383103"/>
            <a:ext cx="3237433" cy="4607050"/>
            <a:chOff x="4477284" y="1383103"/>
            <a:chExt cx="3237433" cy="4607050"/>
          </a:xfrm>
        </p:grpSpPr>
        <p:sp>
          <p:nvSpPr>
            <p:cNvPr id="188" name="مستطيل: زوايا مستديرة 187">
              <a:extLst>
                <a:ext uri="{FF2B5EF4-FFF2-40B4-BE49-F238E27FC236}">
                  <a16:creationId xmlns:a16="http://schemas.microsoft.com/office/drawing/2014/main" id="{184F16C3-365F-36F4-B1CE-00716A90F640}"/>
                </a:ext>
              </a:extLst>
            </p:cNvPr>
            <p:cNvSpPr/>
            <p:nvPr/>
          </p:nvSpPr>
          <p:spPr>
            <a:xfrm>
              <a:off x="4477284" y="1383103"/>
              <a:ext cx="3237433" cy="4607050"/>
            </a:xfrm>
            <a:prstGeom prst="roundRect">
              <a:avLst>
                <a:gd name="adj" fmla="val 6528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189" name="مستطيل: زوايا مستديرة 188">
              <a:extLst>
                <a:ext uri="{FF2B5EF4-FFF2-40B4-BE49-F238E27FC236}">
                  <a16:creationId xmlns:a16="http://schemas.microsoft.com/office/drawing/2014/main" id="{0F1F420C-CAD9-FC99-7D22-14EEE4690DC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05340" y="2253369"/>
              <a:ext cx="2790836" cy="3491894"/>
            </a:xfrm>
            <a:prstGeom prst="roundRect">
              <a:avLst>
                <a:gd name="adj" fmla="val 65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190" name="TextBox 9">
              <a:extLst>
                <a:ext uri="{FF2B5EF4-FFF2-40B4-BE49-F238E27FC236}">
                  <a16:creationId xmlns:a16="http://schemas.microsoft.com/office/drawing/2014/main" id="{B7C448BD-13DB-A7B0-1920-3C8C3DC656B7}"/>
                </a:ext>
              </a:extLst>
            </p:cNvPr>
            <p:cNvSpPr txBox="1"/>
            <p:nvPr/>
          </p:nvSpPr>
          <p:spPr>
            <a:xfrm>
              <a:off x="5409296" y="1702352"/>
              <a:ext cx="1356822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1800" b="1" dirty="0">
                  <a:solidFill>
                    <a:schemeClr val="bg1"/>
                  </a:solidFill>
                  <a:latin typeface="Cairo ExtraBold" pitchFamily="2" charset="-78"/>
                  <a:ea typeface="Adobe Fan Heiti Std B" panose="020B0700000000000000" pitchFamily="34" charset="-128"/>
                  <a:cs typeface="Cairo ExtraBold" pitchFamily="2" charset="-78"/>
                </a:rPr>
                <a:t>Front-End</a:t>
              </a:r>
              <a:endParaRPr lang="th-TH" sz="1800" b="1" dirty="0">
                <a:solidFill>
                  <a:schemeClr val="bg1"/>
                </a:solidFill>
                <a:latin typeface="Cairo ExtraBold" pitchFamily="2" charset="-78"/>
                <a:ea typeface="Adobe Fan Heiti Std B" panose="020B0700000000000000" pitchFamily="34" charset="-128"/>
              </a:endParaRPr>
            </a:p>
          </p:txBody>
        </p:sp>
        <p:pic>
          <p:nvPicPr>
            <p:cNvPr id="191" name="صورة 190">
              <a:extLst>
                <a:ext uri="{FF2B5EF4-FFF2-40B4-BE49-F238E27FC236}">
                  <a16:creationId xmlns:a16="http://schemas.microsoft.com/office/drawing/2014/main" id="{1ACE4302-1736-8DAD-3C45-496594C8EFB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626761" y="2461876"/>
              <a:ext cx="952500" cy="952500"/>
            </a:xfrm>
            <a:prstGeom prst="rect">
              <a:avLst/>
            </a:prstGeom>
          </p:spPr>
        </p:pic>
        <p:sp>
          <p:nvSpPr>
            <p:cNvPr id="192" name="مربع نص 191">
              <a:extLst>
                <a:ext uri="{FF2B5EF4-FFF2-40B4-BE49-F238E27FC236}">
                  <a16:creationId xmlns:a16="http://schemas.microsoft.com/office/drawing/2014/main" id="{0A0FAEA4-C075-99CA-C12D-263E522C1E0C}"/>
                </a:ext>
              </a:extLst>
            </p:cNvPr>
            <p:cNvSpPr txBox="1"/>
            <p:nvPr/>
          </p:nvSpPr>
          <p:spPr>
            <a:xfrm>
              <a:off x="4841823" y="3837735"/>
              <a:ext cx="2526764" cy="1681229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Tailwind CSS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Alpine.js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Blade Template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Vite Build Tool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Axios (AJAX)</a:t>
              </a:r>
            </a:p>
          </p:txBody>
        </p:sp>
      </p:grpSp>
      <p:grpSp>
        <p:nvGrpSpPr>
          <p:cNvPr id="193" name="مجموعة 192">
            <a:extLst>
              <a:ext uri="{FF2B5EF4-FFF2-40B4-BE49-F238E27FC236}">
                <a16:creationId xmlns:a16="http://schemas.microsoft.com/office/drawing/2014/main" id="{A2428765-E337-0798-884A-EB7963AA511A}"/>
              </a:ext>
            </a:extLst>
          </p:cNvPr>
          <p:cNvGrpSpPr/>
          <p:nvPr/>
        </p:nvGrpSpPr>
        <p:grpSpPr>
          <a:xfrm>
            <a:off x="15872128" y="1383103"/>
            <a:ext cx="3237433" cy="4607050"/>
            <a:chOff x="821994" y="1383103"/>
            <a:chExt cx="3237433" cy="4607050"/>
          </a:xfrm>
        </p:grpSpPr>
        <p:sp>
          <p:nvSpPr>
            <p:cNvPr id="194" name="مستطيل: زوايا مستديرة 193">
              <a:extLst>
                <a:ext uri="{FF2B5EF4-FFF2-40B4-BE49-F238E27FC236}">
                  <a16:creationId xmlns:a16="http://schemas.microsoft.com/office/drawing/2014/main" id="{931C9979-D60F-CF2C-61F6-FAD86FD68CC6}"/>
                </a:ext>
              </a:extLst>
            </p:cNvPr>
            <p:cNvSpPr/>
            <p:nvPr/>
          </p:nvSpPr>
          <p:spPr>
            <a:xfrm>
              <a:off x="821994" y="1383103"/>
              <a:ext cx="3237433" cy="4607050"/>
            </a:xfrm>
            <a:prstGeom prst="roundRect">
              <a:avLst>
                <a:gd name="adj" fmla="val 6528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195" name="مستطيل: زوايا مستديرة 194">
              <a:extLst>
                <a:ext uri="{FF2B5EF4-FFF2-40B4-BE49-F238E27FC236}">
                  <a16:creationId xmlns:a16="http://schemas.microsoft.com/office/drawing/2014/main" id="{A347198C-B4CC-2DF1-33EB-C607FE15C41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1957" y="2253369"/>
              <a:ext cx="2790836" cy="3491894"/>
            </a:xfrm>
            <a:prstGeom prst="roundRect">
              <a:avLst>
                <a:gd name="adj" fmla="val 65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196" name="TextBox 9">
              <a:extLst>
                <a:ext uri="{FF2B5EF4-FFF2-40B4-BE49-F238E27FC236}">
                  <a16:creationId xmlns:a16="http://schemas.microsoft.com/office/drawing/2014/main" id="{1D68A8AC-083E-CEE1-1CE0-341F8D861254}"/>
                </a:ext>
              </a:extLst>
            </p:cNvPr>
            <p:cNvSpPr txBox="1"/>
            <p:nvPr/>
          </p:nvSpPr>
          <p:spPr>
            <a:xfrm>
              <a:off x="1229320" y="1702352"/>
              <a:ext cx="2416110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1800" b="1" dirty="0">
                  <a:solidFill>
                    <a:schemeClr val="bg1"/>
                  </a:solidFill>
                  <a:latin typeface="Cairo ExtraBold" pitchFamily="2" charset="-78"/>
                  <a:ea typeface="Adobe Fan Heiti Std B" panose="020B0700000000000000" pitchFamily="34" charset="-128"/>
                  <a:cs typeface="Cairo ExtraBold" pitchFamily="2" charset="-78"/>
                </a:rPr>
                <a:t>Artificial Intelligence</a:t>
              </a:r>
              <a:endParaRPr lang="th-TH" sz="1800" b="1" dirty="0">
                <a:solidFill>
                  <a:schemeClr val="bg1"/>
                </a:solidFill>
                <a:latin typeface="Cairo ExtraBold" pitchFamily="2" charset="-78"/>
                <a:ea typeface="Adobe Fan Heiti Std B" panose="020B0700000000000000" pitchFamily="34" charset="-128"/>
              </a:endParaRPr>
            </a:p>
          </p:txBody>
        </p:sp>
        <p:pic>
          <p:nvPicPr>
            <p:cNvPr id="197" name="صورة 196">
              <a:extLst>
                <a:ext uri="{FF2B5EF4-FFF2-40B4-BE49-F238E27FC236}">
                  <a16:creationId xmlns:a16="http://schemas.microsoft.com/office/drawing/2014/main" id="{28753B6B-C29F-BB83-B708-30D4D9FA87C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959552" y="2461876"/>
              <a:ext cx="952500" cy="952500"/>
            </a:xfrm>
            <a:prstGeom prst="rect">
              <a:avLst/>
            </a:prstGeom>
          </p:spPr>
        </p:pic>
        <p:sp>
          <p:nvSpPr>
            <p:cNvPr id="198" name="مربع نص 197">
              <a:extLst>
                <a:ext uri="{FF2B5EF4-FFF2-40B4-BE49-F238E27FC236}">
                  <a16:creationId xmlns:a16="http://schemas.microsoft.com/office/drawing/2014/main" id="{548FBFDF-12A1-3CDB-86BA-C4F036B2B12D}"/>
                </a:ext>
              </a:extLst>
            </p:cNvPr>
            <p:cNvSpPr txBox="1"/>
            <p:nvPr/>
          </p:nvSpPr>
          <p:spPr>
            <a:xfrm>
              <a:off x="1169572" y="4217399"/>
              <a:ext cx="2526764" cy="1034899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Google Gemini API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Gemini 2.5 Flash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Gemini 3.1 pro Preview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0798544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AEE97392-53E0-421F-8FC8-83B815E69C82}"/>
              </a:ext>
            </a:extLst>
          </p:cNvPr>
          <p:cNvSpPr/>
          <p:nvPr/>
        </p:nvSpPr>
        <p:spPr>
          <a:xfrm>
            <a:off x="-37090" y="-14990"/>
            <a:ext cx="12273790" cy="6858733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sp>
        <p:nvSpPr>
          <p:cNvPr id="10" name="شكل حر: شكل 9">
            <a:extLst>
              <a:ext uri="{FF2B5EF4-FFF2-40B4-BE49-F238E27FC236}">
                <a16:creationId xmlns:a16="http://schemas.microsoft.com/office/drawing/2014/main" id="{9C3C0E51-D549-DCA2-1483-4DB522E7E3E3}"/>
              </a:ext>
            </a:extLst>
          </p:cNvPr>
          <p:cNvSpPr/>
          <p:nvPr/>
        </p:nvSpPr>
        <p:spPr>
          <a:xfrm rot="280111" flipV="1">
            <a:off x="-476735" y="-2410482"/>
            <a:ext cx="8068803" cy="8664449"/>
          </a:xfrm>
          <a:custGeom>
            <a:avLst/>
            <a:gdLst>
              <a:gd name="csX0" fmla="*/ 2280277 w 7792399"/>
              <a:gd name="csY0" fmla="*/ 8653184 h 8664449"/>
              <a:gd name="csX1" fmla="*/ 5091312 w 7792399"/>
              <a:gd name="csY1" fmla="*/ 7371552 h 8664449"/>
              <a:gd name="csX2" fmla="*/ 7003093 w 7792399"/>
              <a:gd name="csY2" fmla="*/ 7408165 h 8664449"/>
              <a:gd name="csX3" fmla="*/ 7537756 w 7792399"/>
              <a:gd name="csY3" fmla="*/ 6144335 h 8664449"/>
              <a:gd name="csX4" fmla="*/ 6634871 w 7792399"/>
              <a:gd name="csY4" fmla="*/ 4345164 h 8664449"/>
              <a:gd name="csX5" fmla="*/ 7210249 w 7792399"/>
              <a:gd name="csY5" fmla="*/ 3830292 h 8664449"/>
              <a:gd name="csX6" fmla="*/ 6207243 w 7792399"/>
              <a:gd name="csY6" fmla="*/ 2001140 h 8664449"/>
              <a:gd name="csX7" fmla="*/ 4704142 w 7792399"/>
              <a:gd name="csY7" fmla="*/ 1660967 h 8664449"/>
              <a:gd name="csX8" fmla="*/ 2801324 w 7792399"/>
              <a:gd name="csY8" fmla="*/ 48891 h 8664449"/>
              <a:gd name="csX9" fmla="*/ 617603 w 7792399"/>
              <a:gd name="csY9" fmla="*/ 6514 h 8664449"/>
              <a:gd name="csX10" fmla="*/ 603508 w 7792399"/>
              <a:gd name="csY10" fmla="*/ 0 h 8664449"/>
              <a:gd name="csX11" fmla="*/ 0 w 7792399"/>
              <a:gd name="csY11" fmla="*/ 7390326 h 8664449"/>
              <a:gd name="csX12" fmla="*/ 77049 w 7792399"/>
              <a:gd name="csY12" fmla="*/ 7433821 h 8664449"/>
              <a:gd name="csX13" fmla="*/ 1995232 w 7792399"/>
              <a:gd name="csY13" fmla="*/ 8612032 h 8664449"/>
              <a:gd name="csX14" fmla="*/ 2280277 w 7792399"/>
              <a:gd name="csY14" fmla="*/ 8653184 h 866444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7792399" h="8664449">
                <a:moveTo>
                  <a:pt x="2280277" y="8653184"/>
                </a:moveTo>
                <a:cubicBezTo>
                  <a:pt x="3666221" y="8781305"/>
                  <a:pt x="4471716" y="7782896"/>
                  <a:pt x="5091312" y="7371552"/>
                </a:cubicBezTo>
                <a:cubicBezTo>
                  <a:pt x="5768348" y="6922121"/>
                  <a:pt x="6316327" y="7357714"/>
                  <a:pt x="7003093" y="7408165"/>
                </a:cubicBezTo>
                <a:cubicBezTo>
                  <a:pt x="7718793" y="7460632"/>
                  <a:pt x="8064738" y="6763276"/>
                  <a:pt x="7537756" y="6144335"/>
                </a:cubicBezTo>
                <a:cubicBezTo>
                  <a:pt x="6959305" y="5464853"/>
                  <a:pt x="6290720" y="5146590"/>
                  <a:pt x="6634871" y="4345164"/>
                </a:cubicBezTo>
                <a:cubicBezTo>
                  <a:pt x="6728335" y="4127512"/>
                  <a:pt x="7020761" y="4202176"/>
                  <a:pt x="7210249" y="3830292"/>
                </a:cubicBezTo>
                <a:cubicBezTo>
                  <a:pt x="7498835" y="3263528"/>
                  <a:pt x="7150842" y="1987302"/>
                  <a:pt x="6207243" y="2001140"/>
                </a:cubicBezTo>
                <a:cubicBezTo>
                  <a:pt x="5748631" y="2007770"/>
                  <a:pt x="5199372" y="2202938"/>
                  <a:pt x="4704142" y="1660967"/>
                </a:cubicBezTo>
                <a:cubicBezTo>
                  <a:pt x="3979223" y="867902"/>
                  <a:pt x="3614330" y="-7900"/>
                  <a:pt x="2801324" y="48891"/>
                </a:cubicBezTo>
                <a:cubicBezTo>
                  <a:pt x="2057199" y="101071"/>
                  <a:pt x="1590137" y="435479"/>
                  <a:pt x="617603" y="6514"/>
                </a:cubicBezTo>
                <a:lnTo>
                  <a:pt x="603508" y="0"/>
                </a:lnTo>
                <a:lnTo>
                  <a:pt x="0" y="7390326"/>
                </a:lnTo>
                <a:lnTo>
                  <a:pt x="77049" y="7433821"/>
                </a:lnTo>
                <a:cubicBezTo>
                  <a:pt x="765095" y="7843759"/>
                  <a:pt x="1126404" y="8442522"/>
                  <a:pt x="1995232" y="8612032"/>
                </a:cubicBezTo>
                <a:cubicBezTo>
                  <a:pt x="2092905" y="8631095"/>
                  <a:pt x="2187881" y="8644643"/>
                  <a:pt x="2280277" y="8653184"/>
                </a:cubicBezTo>
                <a:close/>
              </a:path>
            </a:pathLst>
          </a:custGeom>
          <a:solidFill>
            <a:srgbClr val="F2F9FE"/>
          </a:solidFill>
          <a:ln w="18148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th-TH" dirty="0">
              <a:latin typeface="Cairo ExtraBold" pitchFamily="2" charset="-78"/>
            </a:endParaRPr>
          </a:p>
        </p:txBody>
      </p:sp>
      <p:sp>
        <p:nvSpPr>
          <p:cNvPr id="135" name="Graphic 4">
            <a:extLst>
              <a:ext uri="{FF2B5EF4-FFF2-40B4-BE49-F238E27FC236}">
                <a16:creationId xmlns:a16="http://schemas.microsoft.com/office/drawing/2014/main" id="{C2F02A8A-D734-48A2-90A9-2FFE57358B3E}"/>
              </a:ext>
            </a:extLst>
          </p:cNvPr>
          <p:cNvSpPr/>
          <p:nvPr/>
        </p:nvSpPr>
        <p:spPr>
          <a:xfrm rot="1357597">
            <a:off x="7887477" y="-210688"/>
            <a:ext cx="5919882" cy="1707179"/>
          </a:xfrm>
          <a:custGeom>
            <a:avLst/>
            <a:gdLst>
              <a:gd name="connsiteX0" fmla="*/ 0 w 5919882"/>
              <a:gd name="connsiteY0" fmla="*/ 248888 h 1707179"/>
              <a:gd name="connsiteX1" fmla="*/ 423767 w 5919882"/>
              <a:gd name="connsiteY1" fmla="*/ 551498 h 1707179"/>
              <a:gd name="connsiteX2" fmla="*/ 3097721 w 5919882"/>
              <a:gd name="connsiteY2" fmla="*/ 1246061 h 1707179"/>
              <a:gd name="connsiteX3" fmla="*/ 3533966 w 5919882"/>
              <a:gd name="connsiteY3" fmla="*/ 1490186 h 1707179"/>
              <a:gd name="connsiteX4" fmla="*/ 3591782 w 5919882"/>
              <a:gd name="connsiteY4" fmla="*/ 1664399 h 1707179"/>
              <a:gd name="connsiteX5" fmla="*/ 3537966 w 5919882"/>
              <a:gd name="connsiteY5" fmla="*/ 1696117 h 1707179"/>
              <a:gd name="connsiteX6" fmla="*/ 3270409 w 5919882"/>
              <a:gd name="connsiteY6" fmla="*/ 1563719 h 1707179"/>
              <a:gd name="connsiteX7" fmla="*/ 3426143 w 5919882"/>
              <a:gd name="connsiteY7" fmla="*/ 1369981 h 1707179"/>
              <a:gd name="connsiteX8" fmla="*/ 4245864 w 5919882"/>
              <a:gd name="connsiteY8" fmla="*/ 1269111 h 1707179"/>
              <a:gd name="connsiteX9" fmla="*/ 5652897 w 5919882"/>
              <a:gd name="connsiteY9" fmla="*/ 467678 h 1707179"/>
              <a:gd name="connsiteX10" fmla="*/ 5919883 w 5919882"/>
              <a:gd name="connsiteY10" fmla="*/ 0 h 1707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19882" h="1707179">
                <a:moveTo>
                  <a:pt x="0" y="248888"/>
                </a:moveTo>
                <a:cubicBezTo>
                  <a:pt x="74295" y="411290"/>
                  <a:pt x="254984" y="493014"/>
                  <a:pt x="423767" y="551498"/>
                </a:cubicBezTo>
                <a:cubicBezTo>
                  <a:pt x="1295019" y="853154"/>
                  <a:pt x="2242852" y="900684"/>
                  <a:pt x="3097721" y="1246061"/>
                </a:cubicBezTo>
                <a:cubicBezTo>
                  <a:pt x="3252883" y="1308735"/>
                  <a:pt x="3406045" y="1382173"/>
                  <a:pt x="3533966" y="1490186"/>
                </a:cubicBezTo>
                <a:cubicBezTo>
                  <a:pt x="3586163" y="1534287"/>
                  <a:pt x="3635978" y="1612297"/>
                  <a:pt x="3591782" y="1664399"/>
                </a:cubicBezTo>
                <a:cubicBezTo>
                  <a:pt x="3578162" y="1680496"/>
                  <a:pt x="3557969" y="1689545"/>
                  <a:pt x="3537966" y="1696117"/>
                </a:cubicBezTo>
                <a:cubicBezTo>
                  <a:pt x="3428619" y="1732026"/>
                  <a:pt x="3276791" y="1678591"/>
                  <a:pt x="3270409" y="1563719"/>
                </a:cubicBezTo>
                <a:cubicBezTo>
                  <a:pt x="3265551" y="1475804"/>
                  <a:pt x="3346514" y="1407605"/>
                  <a:pt x="3426143" y="1369981"/>
                </a:cubicBezTo>
                <a:cubicBezTo>
                  <a:pt x="3676936" y="1251395"/>
                  <a:pt x="3968877" y="1285399"/>
                  <a:pt x="4245864" y="1269111"/>
                </a:cubicBezTo>
                <a:cubicBezTo>
                  <a:pt x="4807458" y="1236059"/>
                  <a:pt x="5373053" y="955738"/>
                  <a:pt x="5652897" y="467678"/>
                </a:cubicBezTo>
                <a:cubicBezTo>
                  <a:pt x="5742432" y="311563"/>
                  <a:pt x="5802820" y="136684"/>
                  <a:pt x="5919883" y="0"/>
                </a:cubicBezTo>
              </a:path>
            </a:pathLst>
          </a:custGeom>
          <a:noFill/>
          <a:ln w="19050" cap="rnd">
            <a:solidFill>
              <a:schemeClr val="tx1">
                <a:lumMod val="85000"/>
                <a:lumOff val="15000"/>
              </a:schemeClr>
            </a:solidFill>
            <a:custDash>
              <a:ds d="375000" sp="375000"/>
            </a:custDash>
            <a:round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pic>
        <p:nvPicPr>
          <p:cNvPr id="151" name="Graphic 150">
            <a:extLst>
              <a:ext uri="{FF2B5EF4-FFF2-40B4-BE49-F238E27FC236}">
                <a16:creationId xmlns:a16="http://schemas.microsoft.com/office/drawing/2014/main" id="{CD4A4539-155A-459D-ADE1-DED73DC06CE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8546894">
            <a:off x="7295457" y="-913302"/>
            <a:ext cx="2796816" cy="4151975"/>
          </a:xfrm>
          <a:prstGeom prst="rect">
            <a:avLst/>
          </a:prstGeom>
        </p:spPr>
      </p:pic>
      <p:pic>
        <p:nvPicPr>
          <p:cNvPr id="176" name="Graphic 175">
            <a:extLst>
              <a:ext uri="{FF2B5EF4-FFF2-40B4-BE49-F238E27FC236}">
                <a16:creationId xmlns:a16="http://schemas.microsoft.com/office/drawing/2014/main" id="{00FD03F5-8EB9-4A24-9857-A1E3CDA9B51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574007" y="4997501"/>
            <a:ext cx="1240468" cy="2086905"/>
          </a:xfrm>
          <a:prstGeom prst="rect">
            <a:avLst/>
          </a:prstGeom>
        </p:spPr>
      </p:pic>
      <p:grpSp>
        <p:nvGrpSpPr>
          <p:cNvPr id="187" name="Graphic 72">
            <a:extLst>
              <a:ext uri="{FF2B5EF4-FFF2-40B4-BE49-F238E27FC236}">
                <a16:creationId xmlns:a16="http://schemas.microsoft.com/office/drawing/2014/main" id="{9D41DA0C-C4EC-471E-B350-632D3C6401A3}"/>
              </a:ext>
            </a:extLst>
          </p:cNvPr>
          <p:cNvGrpSpPr/>
          <p:nvPr/>
        </p:nvGrpSpPr>
        <p:grpSpPr>
          <a:xfrm rot="10056400">
            <a:off x="-2449817" y="243873"/>
            <a:ext cx="3695984" cy="2475729"/>
            <a:chOff x="4737085" y="-486867"/>
            <a:chExt cx="3695984" cy="2475729"/>
          </a:xfrm>
          <a:solidFill>
            <a:srgbClr val="361C58"/>
          </a:solidFill>
        </p:grpSpPr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41815165-4A9A-4955-B4E6-9DB17D6A2EBE}"/>
                </a:ext>
              </a:extLst>
            </p:cNvPr>
            <p:cNvSpPr/>
            <p:nvPr/>
          </p:nvSpPr>
          <p:spPr>
            <a:xfrm>
              <a:off x="5329142" y="-486867"/>
              <a:ext cx="1813155" cy="1149149"/>
            </a:xfrm>
            <a:custGeom>
              <a:avLst/>
              <a:gdLst>
                <a:gd name="connsiteX0" fmla="*/ 40210 w 1813155"/>
                <a:gd name="connsiteY0" fmla="*/ 582601 h 1149149"/>
                <a:gd name="connsiteX1" fmla="*/ 183824 w 1813155"/>
                <a:gd name="connsiteY1" fmla="*/ 719983 h 1149149"/>
                <a:gd name="connsiteX2" fmla="*/ 243233 w 1813155"/>
                <a:gd name="connsiteY2" fmla="*/ 823417 h 1149149"/>
                <a:gd name="connsiteX3" fmla="*/ 408992 w 1813155"/>
                <a:gd name="connsiteY3" fmla="*/ 1106534 h 1149149"/>
                <a:gd name="connsiteX4" fmla="*/ 694496 w 1813155"/>
                <a:gd name="connsiteY4" fmla="*/ 1068608 h 1149149"/>
                <a:gd name="connsiteX5" fmla="*/ 880942 w 1813155"/>
                <a:gd name="connsiteY5" fmla="*/ 940509 h 1149149"/>
                <a:gd name="connsiteX6" fmla="*/ 1100673 w 1813155"/>
                <a:gd name="connsiteY6" fmla="*/ 883355 h 1149149"/>
                <a:gd name="connsiteX7" fmla="*/ 1545174 w 1813155"/>
                <a:gd name="connsiteY7" fmla="*/ 802067 h 1149149"/>
                <a:gd name="connsiteX8" fmla="*/ 1791956 w 1813155"/>
                <a:gd name="connsiteY8" fmla="*/ 688422 h 1149149"/>
                <a:gd name="connsiteX9" fmla="*/ 1727642 w 1813155"/>
                <a:gd name="connsiteY9" fmla="*/ 415118 h 1149149"/>
                <a:gd name="connsiteX10" fmla="*/ 1686931 w 1813155"/>
                <a:gd name="connsiteY10" fmla="*/ 305584 h 1149149"/>
                <a:gd name="connsiteX11" fmla="*/ 1584691 w 1813155"/>
                <a:gd name="connsiteY11" fmla="*/ 62515 h 1149149"/>
                <a:gd name="connsiteX12" fmla="*/ 1124012 w 1813155"/>
                <a:gd name="connsiteY12" fmla="*/ 120332 h 1149149"/>
                <a:gd name="connsiteX13" fmla="*/ 1040469 w 1813155"/>
                <a:gd name="connsiteY13" fmla="*/ 187298 h 1149149"/>
                <a:gd name="connsiteX14" fmla="*/ 605517 w 1813155"/>
                <a:gd name="connsiteY14" fmla="*/ 363136 h 1149149"/>
                <a:gd name="connsiteX15" fmla="*/ 493330 w 1813155"/>
                <a:gd name="connsiteY15" fmla="*/ 345234 h 1149149"/>
                <a:gd name="connsiteX16" fmla="*/ 103464 w 1813155"/>
                <a:gd name="connsiteY16" fmla="*/ 303860 h 1149149"/>
                <a:gd name="connsiteX17" fmla="*/ 40210 w 1813155"/>
                <a:gd name="connsiteY17" fmla="*/ 582601 h 1149149"/>
                <a:gd name="connsiteX18" fmla="*/ 198279 w 1813155"/>
                <a:gd name="connsiteY18" fmla="*/ 392840 h 1149149"/>
                <a:gd name="connsiteX19" fmla="*/ 422518 w 1813155"/>
                <a:gd name="connsiteY19" fmla="*/ 452646 h 1149149"/>
                <a:gd name="connsiteX20" fmla="*/ 605649 w 1813155"/>
                <a:gd name="connsiteY20" fmla="*/ 495478 h 1149149"/>
                <a:gd name="connsiteX21" fmla="*/ 1099612 w 1813155"/>
                <a:gd name="connsiteY21" fmla="*/ 294843 h 1149149"/>
                <a:gd name="connsiteX22" fmla="*/ 1201455 w 1813155"/>
                <a:gd name="connsiteY22" fmla="*/ 208250 h 1149149"/>
                <a:gd name="connsiteX23" fmla="*/ 1480594 w 1813155"/>
                <a:gd name="connsiteY23" fmla="*/ 130808 h 1149149"/>
                <a:gd name="connsiteX24" fmla="*/ 1565065 w 1813155"/>
                <a:gd name="connsiteY24" fmla="*/ 323752 h 1149149"/>
                <a:gd name="connsiteX25" fmla="*/ 1618240 w 1813155"/>
                <a:gd name="connsiteY25" fmla="*/ 460868 h 1149149"/>
                <a:gd name="connsiteX26" fmla="*/ 1704701 w 1813155"/>
                <a:gd name="connsiteY26" fmla="*/ 573186 h 1149149"/>
                <a:gd name="connsiteX27" fmla="*/ 1679240 w 1813155"/>
                <a:gd name="connsiteY27" fmla="*/ 672775 h 1149149"/>
                <a:gd name="connsiteX28" fmla="*/ 1571828 w 1813155"/>
                <a:gd name="connsiteY28" fmla="*/ 697572 h 1149149"/>
                <a:gd name="connsiteX29" fmla="*/ 1374773 w 1813155"/>
                <a:gd name="connsiteY29" fmla="*/ 701418 h 1149149"/>
                <a:gd name="connsiteX30" fmla="*/ 799919 w 1813155"/>
                <a:gd name="connsiteY30" fmla="*/ 837473 h 1149149"/>
                <a:gd name="connsiteX31" fmla="*/ 611219 w 1813155"/>
                <a:gd name="connsiteY31" fmla="*/ 977109 h 1149149"/>
                <a:gd name="connsiteX32" fmla="*/ 480865 w 1813155"/>
                <a:gd name="connsiteY32" fmla="*/ 1008006 h 1149149"/>
                <a:gd name="connsiteX33" fmla="*/ 383001 w 1813155"/>
                <a:gd name="connsiteY33" fmla="*/ 776871 h 1149149"/>
                <a:gd name="connsiteX34" fmla="*/ 320278 w 1813155"/>
                <a:gd name="connsiteY34" fmla="*/ 655801 h 1149149"/>
                <a:gd name="connsiteX35" fmla="*/ 161016 w 1813155"/>
                <a:gd name="connsiteY35" fmla="*/ 537780 h 1149149"/>
                <a:gd name="connsiteX36" fmla="*/ 198279 w 1813155"/>
                <a:gd name="connsiteY36" fmla="*/ 392840 h 114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13155" h="1149149">
                  <a:moveTo>
                    <a:pt x="40210" y="582601"/>
                  </a:moveTo>
                  <a:cubicBezTo>
                    <a:pt x="78269" y="638164"/>
                    <a:pt x="129323" y="681924"/>
                    <a:pt x="183824" y="719983"/>
                  </a:cubicBezTo>
                  <a:cubicBezTo>
                    <a:pt x="221352" y="746239"/>
                    <a:pt x="239254" y="775015"/>
                    <a:pt x="243233" y="823417"/>
                  </a:cubicBezTo>
                  <a:cubicBezTo>
                    <a:pt x="253709" y="952311"/>
                    <a:pt x="322930" y="1048452"/>
                    <a:pt x="408992" y="1106534"/>
                  </a:cubicBezTo>
                  <a:cubicBezTo>
                    <a:pt x="529532" y="1174429"/>
                    <a:pt x="641321" y="1160770"/>
                    <a:pt x="694496" y="1068608"/>
                  </a:cubicBezTo>
                  <a:cubicBezTo>
                    <a:pt x="739185" y="991033"/>
                    <a:pt x="802306" y="959870"/>
                    <a:pt x="880942" y="940509"/>
                  </a:cubicBezTo>
                  <a:cubicBezTo>
                    <a:pt x="954407" y="922475"/>
                    <a:pt x="1026678" y="898870"/>
                    <a:pt x="1100673" y="883355"/>
                  </a:cubicBezTo>
                  <a:cubicBezTo>
                    <a:pt x="1248265" y="852458"/>
                    <a:pt x="1395990" y="809626"/>
                    <a:pt x="1545174" y="802067"/>
                  </a:cubicBezTo>
                  <a:cubicBezTo>
                    <a:pt x="1651658" y="796763"/>
                    <a:pt x="1737587" y="781778"/>
                    <a:pt x="1791956" y="688422"/>
                  </a:cubicBezTo>
                  <a:cubicBezTo>
                    <a:pt x="1836910" y="611377"/>
                    <a:pt x="1808002" y="495611"/>
                    <a:pt x="1727642" y="415118"/>
                  </a:cubicBezTo>
                  <a:cubicBezTo>
                    <a:pt x="1695551" y="382894"/>
                    <a:pt x="1674333" y="355843"/>
                    <a:pt x="1686931" y="305584"/>
                  </a:cubicBezTo>
                  <a:cubicBezTo>
                    <a:pt x="1713055" y="201487"/>
                    <a:pt x="1666244" y="122321"/>
                    <a:pt x="1584691" y="62515"/>
                  </a:cubicBezTo>
                  <a:cubicBezTo>
                    <a:pt x="1446116" y="-39063"/>
                    <a:pt x="1259404" y="-14796"/>
                    <a:pt x="1124012" y="120332"/>
                  </a:cubicBezTo>
                  <a:cubicBezTo>
                    <a:pt x="1098419" y="145925"/>
                    <a:pt x="1078262" y="181596"/>
                    <a:pt x="1040469" y="187298"/>
                  </a:cubicBezTo>
                  <a:cubicBezTo>
                    <a:pt x="881075" y="211168"/>
                    <a:pt x="741970" y="283571"/>
                    <a:pt x="605517" y="363136"/>
                  </a:cubicBezTo>
                  <a:cubicBezTo>
                    <a:pt x="563612" y="387536"/>
                    <a:pt x="530991" y="381303"/>
                    <a:pt x="493330" y="345234"/>
                  </a:cubicBezTo>
                  <a:cubicBezTo>
                    <a:pt x="376105" y="233181"/>
                    <a:pt x="243365" y="221776"/>
                    <a:pt x="103464" y="303860"/>
                  </a:cubicBezTo>
                  <a:cubicBezTo>
                    <a:pt x="-5804" y="368042"/>
                    <a:pt x="-31265" y="478372"/>
                    <a:pt x="40210" y="582601"/>
                  </a:cubicBezTo>
                  <a:close/>
                  <a:moveTo>
                    <a:pt x="198279" y="392840"/>
                  </a:moveTo>
                  <a:cubicBezTo>
                    <a:pt x="292430" y="355710"/>
                    <a:pt x="356745" y="369369"/>
                    <a:pt x="422518" y="452646"/>
                  </a:cubicBezTo>
                  <a:cubicBezTo>
                    <a:pt x="474765" y="518817"/>
                    <a:pt x="533113" y="533006"/>
                    <a:pt x="605649" y="495478"/>
                  </a:cubicBezTo>
                  <a:cubicBezTo>
                    <a:pt x="764115" y="413394"/>
                    <a:pt x="917675" y="320304"/>
                    <a:pt x="1099612" y="294843"/>
                  </a:cubicBezTo>
                  <a:cubicBezTo>
                    <a:pt x="1148279" y="288080"/>
                    <a:pt x="1170425" y="240607"/>
                    <a:pt x="1201455" y="208250"/>
                  </a:cubicBezTo>
                  <a:cubicBezTo>
                    <a:pt x="1283804" y="122453"/>
                    <a:pt x="1399571" y="90230"/>
                    <a:pt x="1480594" y="130808"/>
                  </a:cubicBezTo>
                  <a:cubicBezTo>
                    <a:pt x="1565993" y="173507"/>
                    <a:pt x="1593973" y="230528"/>
                    <a:pt x="1565065" y="323752"/>
                  </a:cubicBezTo>
                  <a:cubicBezTo>
                    <a:pt x="1545306" y="387536"/>
                    <a:pt x="1563606" y="429042"/>
                    <a:pt x="1618240" y="460868"/>
                  </a:cubicBezTo>
                  <a:cubicBezTo>
                    <a:pt x="1662001" y="486328"/>
                    <a:pt x="1691705" y="523856"/>
                    <a:pt x="1704701" y="573186"/>
                  </a:cubicBezTo>
                  <a:cubicBezTo>
                    <a:pt x="1714513" y="610714"/>
                    <a:pt x="1710535" y="645325"/>
                    <a:pt x="1679240" y="672775"/>
                  </a:cubicBezTo>
                  <a:cubicBezTo>
                    <a:pt x="1647547" y="700490"/>
                    <a:pt x="1607499" y="722105"/>
                    <a:pt x="1571828" y="697572"/>
                  </a:cubicBezTo>
                  <a:cubicBezTo>
                    <a:pt x="1501811" y="649303"/>
                    <a:pt x="1442005" y="685107"/>
                    <a:pt x="1374773" y="701418"/>
                  </a:cubicBezTo>
                  <a:cubicBezTo>
                    <a:pt x="1183420" y="747963"/>
                    <a:pt x="988620" y="779126"/>
                    <a:pt x="799919" y="837473"/>
                  </a:cubicBezTo>
                  <a:cubicBezTo>
                    <a:pt x="718631" y="862536"/>
                    <a:pt x="648614" y="891179"/>
                    <a:pt x="611219" y="977109"/>
                  </a:cubicBezTo>
                  <a:cubicBezTo>
                    <a:pt x="585758" y="1035589"/>
                    <a:pt x="534306" y="1038904"/>
                    <a:pt x="480865" y="1008006"/>
                  </a:cubicBezTo>
                  <a:cubicBezTo>
                    <a:pt x="403555" y="963318"/>
                    <a:pt x="358999" y="863597"/>
                    <a:pt x="383001" y="776871"/>
                  </a:cubicBezTo>
                  <a:cubicBezTo>
                    <a:pt x="400373" y="714016"/>
                    <a:pt x="376503" y="677283"/>
                    <a:pt x="320278" y="655801"/>
                  </a:cubicBezTo>
                  <a:cubicBezTo>
                    <a:pt x="255963" y="631268"/>
                    <a:pt x="205572" y="587641"/>
                    <a:pt x="161016" y="537780"/>
                  </a:cubicBezTo>
                  <a:cubicBezTo>
                    <a:pt x="103464" y="473731"/>
                    <a:pt x="117388" y="424798"/>
                    <a:pt x="198279" y="39284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D44B12EB-500F-499E-B1C2-231EC260DBE7}"/>
                </a:ext>
              </a:extLst>
            </p:cNvPr>
            <p:cNvSpPr/>
            <p:nvPr/>
          </p:nvSpPr>
          <p:spPr>
            <a:xfrm>
              <a:off x="6555540" y="987080"/>
              <a:ext cx="580443" cy="1001781"/>
            </a:xfrm>
            <a:custGeom>
              <a:avLst/>
              <a:gdLst>
                <a:gd name="connsiteX0" fmla="*/ 48654 w 580443"/>
                <a:gd name="connsiteY0" fmla="*/ 349197 h 1001781"/>
                <a:gd name="connsiteX1" fmla="*/ 79817 w 580443"/>
                <a:gd name="connsiteY1" fmla="*/ 400649 h 1001781"/>
                <a:gd name="connsiteX2" fmla="*/ 145590 w 580443"/>
                <a:gd name="connsiteY2" fmla="*/ 656051 h 1001781"/>
                <a:gd name="connsiteX3" fmla="*/ 127290 w 580443"/>
                <a:gd name="connsiteY3" fmla="*/ 717316 h 1001781"/>
                <a:gd name="connsiteX4" fmla="*/ 75308 w 580443"/>
                <a:gd name="connsiteY4" fmla="*/ 931477 h 1001781"/>
                <a:gd name="connsiteX5" fmla="*/ 225818 w 580443"/>
                <a:gd name="connsiteY5" fmla="*/ 987305 h 1001781"/>
                <a:gd name="connsiteX6" fmla="*/ 313073 w 580443"/>
                <a:gd name="connsiteY6" fmla="*/ 917421 h 1001781"/>
                <a:gd name="connsiteX7" fmla="*/ 375134 w 580443"/>
                <a:gd name="connsiteY7" fmla="*/ 891960 h 1001781"/>
                <a:gd name="connsiteX8" fmla="*/ 545137 w 580443"/>
                <a:gd name="connsiteY8" fmla="*/ 820484 h 1001781"/>
                <a:gd name="connsiteX9" fmla="*/ 545137 w 580443"/>
                <a:gd name="connsiteY9" fmla="*/ 658571 h 1001781"/>
                <a:gd name="connsiteX10" fmla="*/ 487585 w 580443"/>
                <a:gd name="connsiteY10" fmla="*/ 545191 h 1001781"/>
                <a:gd name="connsiteX11" fmla="*/ 471937 w 580443"/>
                <a:gd name="connsiteY11" fmla="*/ 418551 h 1001781"/>
                <a:gd name="connsiteX12" fmla="*/ 459605 w 580443"/>
                <a:gd name="connsiteY12" fmla="*/ 164873 h 1001781"/>
                <a:gd name="connsiteX13" fmla="*/ 414518 w 580443"/>
                <a:gd name="connsiteY13" fmla="*/ 19004 h 1001781"/>
                <a:gd name="connsiteX14" fmla="*/ 257511 w 580443"/>
                <a:gd name="connsiteY14" fmla="*/ 34652 h 1001781"/>
                <a:gd name="connsiteX15" fmla="*/ 193462 w 580443"/>
                <a:gd name="connsiteY15" fmla="*/ 49239 h 1001781"/>
                <a:gd name="connsiteX16" fmla="*/ 50510 w 580443"/>
                <a:gd name="connsiteY16" fmla="*/ 88226 h 1001781"/>
                <a:gd name="connsiteX17" fmla="*/ 48654 w 580443"/>
                <a:gd name="connsiteY17" fmla="*/ 349197 h 1001781"/>
                <a:gd name="connsiteX18" fmla="*/ 194522 w 580443"/>
                <a:gd name="connsiteY18" fmla="*/ 118460 h 1001781"/>
                <a:gd name="connsiteX19" fmla="*/ 274883 w 580443"/>
                <a:gd name="connsiteY19" fmla="*/ 98967 h 1001781"/>
                <a:gd name="connsiteX20" fmla="*/ 343839 w 580443"/>
                <a:gd name="connsiteY20" fmla="*/ 59052 h 1001781"/>
                <a:gd name="connsiteX21" fmla="*/ 397412 w 580443"/>
                <a:gd name="connsiteY21" fmla="*/ 80667 h 1001781"/>
                <a:gd name="connsiteX22" fmla="*/ 403247 w 580443"/>
                <a:gd name="connsiteY22" fmla="*/ 142330 h 1001781"/>
                <a:gd name="connsiteX23" fmla="*/ 390782 w 580443"/>
                <a:gd name="connsiteY23" fmla="*/ 252394 h 1001781"/>
                <a:gd name="connsiteX24" fmla="*/ 424066 w 580443"/>
                <a:gd name="connsiteY24" fmla="*/ 582852 h 1001781"/>
                <a:gd name="connsiteX25" fmla="*/ 487850 w 580443"/>
                <a:gd name="connsiteY25" fmla="*/ 698353 h 1001781"/>
                <a:gd name="connsiteX26" fmla="*/ 495409 w 580443"/>
                <a:gd name="connsiteY26" fmla="*/ 773276 h 1001781"/>
                <a:gd name="connsiteX27" fmla="*/ 359354 w 580443"/>
                <a:gd name="connsiteY27" fmla="*/ 810672 h 1001781"/>
                <a:gd name="connsiteX28" fmla="*/ 287215 w 580443"/>
                <a:gd name="connsiteY28" fmla="*/ 836663 h 1001781"/>
                <a:gd name="connsiteX29" fmla="*/ 209640 w 580443"/>
                <a:gd name="connsiteY29" fmla="*/ 916625 h 1001781"/>
                <a:gd name="connsiteX30" fmla="*/ 131534 w 580443"/>
                <a:gd name="connsiteY30" fmla="*/ 885064 h 1001781"/>
                <a:gd name="connsiteX31" fmla="*/ 181527 w 580443"/>
                <a:gd name="connsiteY31" fmla="*/ 764524 h 1001781"/>
                <a:gd name="connsiteX32" fmla="*/ 218922 w 580443"/>
                <a:gd name="connsiteY32" fmla="*/ 665731 h 1001781"/>
                <a:gd name="connsiteX33" fmla="*/ 143734 w 580443"/>
                <a:gd name="connsiteY33" fmla="*/ 375586 h 1001781"/>
                <a:gd name="connsiteX34" fmla="*/ 103023 w 580443"/>
                <a:gd name="connsiteY34" fmla="*/ 312465 h 1001781"/>
                <a:gd name="connsiteX35" fmla="*/ 80480 w 580443"/>
                <a:gd name="connsiteY35" fmla="*/ 151214 h 1001781"/>
                <a:gd name="connsiteX36" fmla="*/ 194522 w 580443"/>
                <a:gd name="connsiteY36" fmla="*/ 118460 h 1001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80443" h="1001781">
                  <a:moveTo>
                    <a:pt x="48654" y="349197"/>
                  </a:moveTo>
                  <a:cubicBezTo>
                    <a:pt x="60987" y="365375"/>
                    <a:pt x="79419" y="379299"/>
                    <a:pt x="79817" y="400649"/>
                  </a:cubicBezTo>
                  <a:cubicBezTo>
                    <a:pt x="81275" y="491220"/>
                    <a:pt x="111377" y="574100"/>
                    <a:pt x="145590" y="656051"/>
                  </a:cubicBezTo>
                  <a:cubicBezTo>
                    <a:pt x="156066" y="681246"/>
                    <a:pt x="150231" y="698883"/>
                    <a:pt x="127290" y="717316"/>
                  </a:cubicBezTo>
                  <a:cubicBezTo>
                    <a:pt x="56213" y="774337"/>
                    <a:pt x="40035" y="847536"/>
                    <a:pt x="75308" y="931477"/>
                  </a:cubicBezTo>
                  <a:cubicBezTo>
                    <a:pt x="102891" y="996985"/>
                    <a:pt x="162431" y="1019396"/>
                    <a:pt x="225818" y="987305"/>
                  </a:cubicBezTo>
                  <a:cubicBezTo>
                    <a:pt x="259633" y="970198"/>
                    <a:pt x="287746" y="945003"/>
                    <a:pt x="313073" y="917421"/>
                  </a:cubicBezTo>
                  <a:cubicBezTo>
                    <a:pt x="330445" y="898458"/>
                    <a:pt x="347817" y="890634"/>
                    <a:pt x="375134" y="891960"/>
                  </a:cubicBezTo>
                  <a:cubicBezTo>
                    <a:pt x="447670" y="895673"/>
                    <a:pt x="506415" y="864245"/>
                    <a:pt x="545137" y="820484"/>
                  </a:cubicBezTo>
                  <a:cubicBezTo>
                    <a:pt x="591947" y="758292"/>
                    <a:pt x="592478" y="695038"/>
                    <a:pt x="545137" y="658571"/>
                  </a:cubicBezTo>
                  <a:cubicBezTo>
                    <a:pt x="505222" y="627938"/>
                    <a:pt x="492491" y="590410"/>
                    <a:pt x="487585" y="545191"/>
                  </a:cubicBezTo>
                  <a:cubicBezTo>
                    <a:pt x="482944" y="502889"/>
                    <a:pt x="475120" y="460853"/>
                    <a:pt x="471937" y="418551"/>
                  </a:cubicBezTo>
                  <a:cubicBezTo>
                    <a:pt x="465572" y="333947"/>
                    <a:pt x="452709" y="248548"/>
                    <a:pt x="459605" y="164873"/>
                  </a:cubicBezTo>
                  <a:cubicBezTo>
                    <a:pt x="464511" y="105067"/>
                    <a:pt x="462522" y="56135"/>
                    <a:pt x="414518" y="19004"/>
                  </a:cubicBezTo>
                  <a:cubicBezTo>
                    <a:pt x="374869" y="-11761"/>
                    <a:pt x="308300" y="-4202"/>
                    <a:pt x="257511" y="34652"/>
                  </a:cubicBezTo>
                  <a:cubicBezTo>
                    <a:pt x="237222" y="50167"/>
                    <a:pt x="220513" y="59980"/>
                    <a:pt x="193462" y="49239"/>
                  </a:cubicBezTo>
                  <a:cubicBezTo>
                    <a:pt x="137368" y="26961"/>
                    <a:pt x="89895" y="47250"/>
                    <a:pt x="50510" y="88226"/>
                  </a:cubicBezTo>
                  <a:cubicBezTo>
                    <a:pt x="-16324" y="157977"/>
                    <a:pt x="-16721" y="263798"/>
                    <a:pt x="48654" y="349197"/>
                  </a:cubicBezTo>
                  <a:close/>
                  <a:moveTo>
                    <a:pt x="194522" y="118460"/>
                  </a:moveTo>
                  <a:cubicBezTo>
                    <a:pt x="228603" y="134240"/>
                    <a:pt x="253002" y="127080"/>
                    <a:pt x="274883" y="98967"/>
                  </a:cubicBezTo>
                  <a:cubicBezTo>
                    <a:pt x="292387" y="76424"/>
                    <a:pt x="315328" y="62632"/>
                    <a:pt x="343839" y="59052"/>
                  </a:cubicBezTo>
                  <a:cubicBezTo>
                    <a:pt x="365453" y="56400"/>
                    <a:pt x="384416" y="61174"/>
                    <a:pt x="397412" y="80667"/>
                  </a:cubicBezTo>
                  <a:cubicBezTo>
                    <a:pt x="410540" y="100425"/>
                    <a:pt x="419557" y="124295"/>
                    <a:pt x="403247" y="142330"/>
                  </a:cubicBezTo>
                  <a:cubicBezTo>
                    <a:pt x="371156" y="177736"/>
                    <a:pt x="386671" y="213805"/>
                    <a:pt x="390782" y="252394"/>
                  </a:cubicBezTo>
                  <a:cubicBezTo>
                    <a:pt x="402584" y="362458"/>
                    <a:pt x="405501" y="473318"/>
                    <a:pt x="424066" y="582852"/>
                  </a:cubicBezTo>
                  <a:cubicBezTo>
                    <a:pt x="432022" y="629927"/>
                    <a:pt x="442764" y="671168"/>
                    <a:pt x="487850" y="698353"/>
                  </a:cubicBezTo>
                  <a:cubicBezTo>
                    <a:pt x="518615" y="716785"/>
                    <a:pt x="516626" y="745826"/>
                    <a:pt x="495409" y="773276"/>
                  </a:cubicBezTo>
                  <a:cubicBezTo>
                    <a:pt x="464777" y="813058"/>
                    <a:pt x="405899" y="830563"/>
                    <a:pt x="359354" y="810672"/>
                  </a:cubicBezTo>
                  <a:cubicBezTo>
                    <a:pt x="325539" y="796350"/>
                    <a:pt x="303393" y="806959"/>
                    <a:pt x="287215" y="836663"/>
                  </a:cubicBezTo>
                  <a:cubicBezTo>
                    <a:pt x="268783" y="870743"/>
                    <a:pt x="240802" y="895540"/>
                    <a:pt x="209640" y="916625"/>
                  </a:cubicBezTo>
                  <a:cubicBezTo>
                    <a:pt x="169725" y="943809"/>
                    <a:pt x="143336" y="932538"/>
                    <a:pt x="131534" y="885064"/>
                  </a:cubicBezTo>
                  <a:cubicBezTo>
                    <a:pt x="117875" y="829767"/>
                    <a:pt x="130208" y="795024"/>
                    <a:pt x="181527" y="764524"/>
                  </a:cubicBezTo>
                  <a:cubicBezTo>
                    <a:pt x="222237" y="740390"/>
                    <a:pt x="234570" y="708829"/>
                    <a:pt x="218922" y="665731"/>
                  </a:cubicBezTo>
                  <a:cubicBezTo>
                    <a:pt x="184975" y="571315"/>
                    <a:pt x="144397" y="478887"/>
                    <a:pt x="143734" y="375586"/>
                  </a:cubicBezTo>
                  <a:cubicBezTo>
                    <a:pt x="143601" y="348004"/>
                    <a:pt x="118803" y="332091"/>
                    <a:pt x="103023" y="312465"/>
                  </a:cubicBezTo>
                  <a:cubicBezTo>
                    <a:pt x="61384" y="260217"/>
                    <a:pt x="51969" y="193251"/>
                    <a:pt x="80480" y="151214"/>
                  </a:cubicBezTo>
                  <a:cubicBezTo>
                    <a:pt x="110847" y="106791"/>
                    <a:pt x="144662" y="95386"/>
                    <a:pt x="194522" y="11846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A49FC97-EDC7-4968-A8EE-1C305D9E6992}"/>
                </a:ext>
              </a:extLst>
            </p:cNvPr>
            <p:cNvSpPr/>
            <p:nvPr/>
          </p:nvSpPr>
          <p:spPr>
            <a:xfrm>
              <a:off x="4737085" y="1013243"/>
              <a:ext cx="1165150" cy="919531"/>
            </a:xfrm>
            <a:custGeom>
              <a:avLst/>
              <a:gdLst>
                <a:gd name="connsiteX0" fmla="*/ 1107665 w 1165150"/>
                <a:gd name="connsiteY0" fmla="*/ 245061 h 919531"/>
                <a:gd name="connsiteX1" fmla="*/ 988186 w 1165150"/>
                <a:gd name="connsiteY1" fmla="*/ 192151 h 919531"/>
                <a:gd name="connsiteX2" fmla="*/ 928380 w 1165150"/>
                <a:gd name="connsiteY2" fmla="*/ 141495 h 919531"/>
                <a:gd name="connsiteX3" fmla="*/ 762753 w 1165150"/>
                <a:gd name="connsiteY3" fmla="*/ 3583 h 919531"/>
                <a:gd name="connsiteX4" fmla="*/ 594872 w 1165150"/>
                <a:gd name="connsiteY4" fmla="*/ 90706 h 919531"/>
                <a:gd name="connsiteX5" fmla="*/ 508279 w 1165150"/>
                <a:gd name="connsiteY5" fmla="*/ 211379 h 919531"/>
                <a:gd name="connsiteX6" fmla="*/ 385219 w 1165150"/>
                <a:gd name="connsiteY6" fmla="*/ 295717 h 919531"/>
                <a:gd name="connsiteX7" fmla="*/ 128756 w 1165150"/>
                <a:gd name="connsiteY7" fmla="*/ 445033 h 919531"/>
                <a:gd name="connsiteX8" fmla="*/ 1586 w 1165150"/>
                <a:gd name="connsiteY8" fmla="*/ 570347 h 919531"/>
                <a:gd name="connsiteX9" fmla="*/ 102235 w 1165150"/>
                <a:gd name="connsiteY9" fmla="*/ 724835 h 919531"/>
                <a:gd name="connsiteX10" fmla="*/ 151830 w 1165150"/>
                <a:gd name="connsiteY10" fmla="*/ 783448 h 919531"/>
                <a:gd name="connsiteX11" fmla="*/ 269188 w 1165150"/>
                <a:gd name="connsiteY11" fmla="*/ 910751 h 919531"/>
                <a:gd name="connsiteX12" fmla="*/ 540901 w 1165150"/>
                <a:gd name="connsiteY12" fmla="*/ 772309 h 919531"/>
                <a:gd name="connsiteX13" fmla="*/ 577500 w 1165150"/>
                <a:gd name="connsiteY13" fmla="*/ 712370 h 919531"/>
                <a:gd name="connsiteX14" fmla="*/ 807044 w 1165150"/>
                <a:gd name="connsiteY14" fmla="*/ 506696 h 919531"/>
                <a:gd name="connsiteX15" fmla="*/ 880376 w 1165150"/>
                <a:gd name="connsiteY15" fmla="*/ 492639 h 919531"/>
                <a:gd name="connsiteX16" fmla="*/ 1130474 w 1165150"/>
                <a:gd name="connsiteY16" fmla="*/ 431242 h 919531"/>
                <a:gd name="connsiteX17" fmla="*/ 1107665 w 1165150"/>
                <a:gd name="connsiteY17" fmla="*/ 245061 h 919531"/>
                <a:gd name="connsiteX18" fmla="*/ 1052368 w 1165150"/>
                <a:gd name="connsiteY18" fmla="*/ 397560 h 919531"/>
                <a:gd name="connsiteX19" fmla="*/ 900532 w 1165150"/>
                <a:gd name="connsiteY19" fmla="*/ 410555 h 919531"/>
                <a:gd name="connsiteX20" fmla="*/ 777871 w 1165150"/>
                <a:gd name="connsiteY20" fmla="*/ 424877 h 919531"/>
                <a:gd name="connsiteX21" fmla="*/ 517429 w 1165150"/>
                <a:gd name="connsiteY21" fmla="*/ 659062 h 919531"/>
                <a:gd name="connsiteX22" fmla="*/ 473801 w 1165150"/>
                <a:gd name="connsiteY22" fmla="*/ 735311 h 919531"/>
                <a:gd name="connsiteX23" fmla="*/ 318650 w 1165150"/>
                <a:gd name="connsiteY23" fmla="*/ 845375 h 919531"/>
                <a:gd name="connsiteX24" fmla="*/ 223438 w 1165150"/>
                <a:gd name="connsiteY24" fmla="*/ 744991 h 919531"/>
                <a:gd name="connsiteX25" fmla="*/ 160052 w 1165150"/>
                <a:gd name="connsiteY25" fmla="*/ 672190 h 919531"/>
                <a:gd name="connsiteX26" fmla="*/ 81548 w 1165150"/>
                <a:gd name="connsiteY26" fmla="*/ 622064 h 919531"/>
                <a:gd name="connsiteX27" fmla="*/ 75050 w 1165150"/>
                <a:gd name="connsiteY27" fmla="*/ 554832 h 919531"/>
                <a:gd name="connsiteX28" fmla="*/ 135917 w 1165150"/>
                <a:gd name="connsiteY28" fmla="*/ 515581 h 919531"/>
                <a:gd name="connsiteX29" fmla="*/ 256855 w 1165150"/>
                <a:gd name="connsiteY29" fmla="*/ 469300 h 919531"/>
                <a:gd name="connsiteX30" fmla="*/ 581744 w 1165150"/>
                <a:gd name="connsiteY30" fmla="*/ 256996 h 919531"/>
                <a:gd name="connsiteX31" fmla="*/ 667143 w 1165150"/>
                <a:gd name="connsiteY31" fmla="*/ 128632 h 919531"/>
                <a:gd name="connsiteX32" fmla="*/ 740740 w 1165150"/>
                <a:gd name="connsiteY32" fmla="*/ 80495 h 919531"/>
                <a:gd name="connsiteX33" fmla="*/ 852794 w 1165150"/>
                <a:gd name="connsiteY33" fmla="*/ 201433 h 919531"/>
                <a:gd name="connsiteX34" fmla="*/ 918567 w 1165150"/>
                <a:gd name="connsiteY34" fmla="*/ 262168 h 919531"/>
                <a:gd name="connsiteX35" fmla="*/ 1043218 w 1165150"/>
                <a:gd name="connsiteY35" fmla="*/ 299563 h 919531"/>
                <a:gd name="connsiteX36" fmla="*/ 1052368 w 1165150"/>
                <a:gd name="connsiteY36" fmla="*/ 397560 h 919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65150" h="919531">
                  <a:moveTo>
                    <a:pt x="1107665" y="245061"/>
                  </a:moveTo>
                  <a:cubicBezTo>
                    <a:pt x="1071729" y="219203"/>
                    <a:pt x="1030488" y="203555"/>
                    <a:pt x="988186" y="192151"/>
                  </a:cubicBezTo>
                  <a:cubicBezTo>
                    <a:pt x="959145" y="184327"/>
                    <a:pt x="941641" y="170536"/>
                    <a:pt x="928380" y="141495"/>
                  </a:cubicBezTo>
                  <a:cubicBezTo>
                    <a:pt x="893106" y="64184"/>
                    <a:pt x="828924" y="20159"/>
                    <a:pt x="762753" y="3583"/>
                  </a:cubicBezTo>
                  <a:cubicBezTo>
                    <a:pt x="673111" y="-11535"/>
                    <a:pt x="607072" y="21883"/>
                    <a:pt x="594872" y="90706"/>
                  </a:cubicBezTo>
                  <a:cubicBezTo>
                    <a:pt x="584529" y="148523"/>
                    <a:pt x="552570" y="181940"/>
                    <a:pt x="508279" y="211379"/>
                  </a:cubicBezTo>
                  <a:cubicBezTo>
                    <a:pt x="466906" y="238961"/>
                    <a:pt x="427521" y="269594"/>
                    <a:pt x="385219" y="295717"/>
                  </a:cubicBezTo>
                  <a:cubicBezTo>
                    <a:pt x="300881" y="347699"/>
                    <a:pt x="219195" y="407107"/>
                    <a:pt x="128756" y="445033"/>
                  </a:cubicBezTo>
                  <a:cubicBezTo>
                    <a:pt x="64177" y="472085"/>
                    <a:pt x="14449" y="500463"/>
                    <a:pt x="1586" y="570347"/>
                  </a:cubicBezTo>
                  <a:cubicBezTo>
                    <a:pt x="-9023" y="628032"/>
                    <a:pt x="34605" y="693009"/>
                    <a:pt x="102235" y="724835"/>
                  </a:cubicBezTo>
                  <a:cubicBezTo>
                    <a:pt x="129287" y="737565"/>
                    <a:pt x="148382" y="749500"/>
                    <a:pt x="151830" y="783448"/>
                  </a:cubicBezTo>
                  <a:cubicBezTo>
                    <a:pt x="158858" y="853597"/>
                    <a:pt x="205404" y="892053"/>
                    <a:pt x="269188" y="910751"/>
                  </a:cubicBezTo>
                  <a:cubicBezTo>
                    <a:pt x="377396" y="942577"/>
                    <a:pt x="487460" y="885953"/>
                    <a:pt x="540901" y="772309"/>
                  </a:cubicBezTo>
                  <a:cubicBezTo>
                    <a:pt x="550979" y="750826"/>
                    <a:pt x="555488" y="724172"/>
                    <a:pt x="577500" y="712370"/>
                  </a:cubicBezTo>
                  <a:cubicBezTo>
                    <a:pt x="670724" y="662112"/>
                    <a:pt x="740475" y="586260"/>
                    <a:pt x="807044" y="506696"/>
                  </a:cubicBezTo>
                  <a:cubicBezTo>
                    <a:pt x="827466" y="482296"/>
                    <a:pt x="849081" y="478848"/>
                    <a:pt x="880376" y="492639"/>
                  </a:cubicBezTo>
                  <a:cubicBezTo>
                    <a:pt x="977843" y="535737"/>
                    <a:pt x="1062314" y="513194"/>
                    <a:pt x="1130474" y="431242"/>
                  </a:cubicBezTo>
                  <a:cubicBezTo>
                    <a:pt x="1183915" y="367325"/>
                    <a:pt x="1175030" y="293463"/>
                    <a:pt x="1107665" y="245061"/>
                  </a:cubicBezTo>
                  <a:close/>
                  <a:moveTo>
                    <a:pt x="1052368" y="397560"/>
                  </a:moveTo>
                  <a:cubicBezTo>
                    <a:pt x="1002508" y="441453"/>
                    <a:pt x="959675" y="447420"/>
                    <a:pt x="900532" y="410555"/>
                  </a:cubicBezTo>
                  <a:cubicBezTo>
                    <a:pt x="853589" y="381382"/>
                    <a:pt x="814205" y="385625"/>
                    <a:pt x="777871" y="424877"/>
                  </a:cubicBezTo>
                  <a:cubicBezTo>
                    <a:pt x="698306" y="510939"/>
                    <a:pt x="624178" y="602704"/>
                    <a:pt x="517429" y="659062"/>
                  </a:cubicBezTo>
                  <a:cubicBezTo>
                    <a:pt x="488919" y="674179"/>
                    <a:pt x="485736" y="708259"/>
                    <a:pt x="473801" y="735311"/>
                  </a:cubicBezTo>
                  <a:cubicBezTo>
                    <a:pt x="441976" y="806654"/>
                    <a:pt x="377661" y="852404"/>
                    <a:pt x="318650" y="845375"/>
                  </a:cubicBezTo>
                  <a:cubicBezTo>
                    <a:pt x="256325" y="837949"/>
                    <a:pt x="226356" y="809041"/>
                    <a:pt x="223438" y="744991"/>
                  </a:cubicBezTo>
                  <a:cubicBezTo>
                    <a:pt x="221449" y="701098"/>
                    <a:pt x="200895" y="679616"/>
                    <a:pt x="160052" y="672190"/>
                  </a:cubicBezTo>
                  <a:cubicBezTo>
                    <a:pt x="127298" y="666223"/>
                    <a:pt x="100644" y="649647"/>
                    <a:pt x="81548" y="622064"/>
                  </a:cubicBezTo>
                  <a:cubicBezTo>
                    <a:pt x="67094" y="601112"/>
                    <a:pt x="61790" y="578834"/>
                    <a:pt x="75050" y="554832"/>
                  </a:cubicBezTo>
                  <a:cubicBezTo>
                    <a:pt x="88444" y="530698"/>
                    <a:pt x="108335" y="508287"/>
                    <a:pt x="135917" y="515581"/>
                  </a:cubicBezTo>
                  <a:cubicBezTo>
                    <a:pt x="189889" y="529769"/>
                    <a:pt x="218930" y="494363"/>
                    <a:pt x="256855" y="469300"/>
                  </a:cubicBezTo>
                  <a:cubicBezTo>
                    <a:pt x="364665" y="397825"/>
                    <a:pt x="478045" y="335102"/>
                    <a:pt x="581744" y="256996"/>
                  </a:cubicBezTo>
                  <a:cubicBezTo>
                    <a:pt x="626300" y="223313"/>
                    <a:pt x="663298" y="190029"/>
                    <a:pt x="667143" y="128632"/>
                  </a:cubicBezTo>
                  <a:cubicBezTo>
                    <a:pt x="669795" y="86860"/>
                    <a:pt x="700958" y="73334"/>
                    <a:pt x="740740" y="80495"/>
                  </a:cubicBezTo>
                  <a:cubicBezTo>
                    <a:pt x="798557" y="90838"/>
                    <a:pt x="848285" y="142555"/>
                    <a:pt x="852794" y="201433"/>
                  </a:cubicBezTo>
                  <a:cubicBezTo>
                    <a:pt x="856109" y="244133"/>
                    <a:pt x="879050" y="261504"/>
                    <a:pt x="918567" y="262168"/>
                  </a:cubicBezTo>
                  <a:cubicBezTo>
                    <a:pt x="963786" y="262963"/>
                    <a:pt x="1004629" y="278743"/>
                    <a:pt x="1043218" y="299563"/>
                  </a:cubicBezTo>
                  <a:cubicBezTo>
                    <a:pt x="1092813" y="326350"/>
                    <a:pt x="1095200" y="359767"/>
                    <a:pt x="1052368" y="39756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527C47D2-AEE0-4244-9C7E-D6D75A5205CB}"/>
                </a:ext>
              </a:extLst>
            </p:cNvPr>
            <p:cNvSpPr/>
            <p:nvPr/>
          </p:nvSpPr>
          <p:spPr>
            <a:xfrm>
              <a:off x="7223241" y="367038"/>
              <a:ext cx="1209828" cy="998764"/>
            </a:xfrm>
            <a:custGeom>
              <a:avLst/>
              <a:gdLst>
                <a:gd name="connsiteX0" fmla="*/ 40941 w 1209828"/>
                <a:gd name="connsiteY0" fmla="*/ 273448 h 998764"/>
                <a:gd name="connsiteX1" fmla="*/ 28741 w 1209828"/>
                <a:gd name="connsiteY1" fmla="*/ 297052 h 998764"/>
                <a:gd name="connsiteX2" fmla="*/ 180974 w 1209828"/>
                <a:gd name="connsiteY2" fmla="*/ 544896 h 998764"/>
                <a:gd name="connsiteX3" fmla="*/ 309869 w 1209828"/>
                <a:gd name="connsiteY3" fmla="*/ 591308 h 998764"/>
                <a:gd name="connsiteX4" fmla="*/ 509443 w 1209828"/>
                <a:gd name="connsiteY4" fmla="*/ 722457 h 998764"/>
                <a:gd name="connsiteX5" fmla="*/ 758613 w 1209828"/>
                <a:gd name="connsiteY5" fmla="*/ 925745 h 998764"/>
                <a:gd name="connsiteX6" fmla="*/ 891221 w 1209828"/>
                <a:gd name="connsiteY6" fmla="*/ 994435 h 998764"/>
                <a:gd name="connsiteX7" fmla="*/ 1093580 w 1209828"/>
                <a:gd name="connsiteY7" fmla="*/ 794861 h 998764"/>
                <a:gd name="connsiteX8" fmla="*/ 1139197 w 1209828"/>
                <a:gd name="connsiteY8" fmla="*/ 674321 h 998764"/>
                <a:gd name="connsiteX9" fmla="*/ 1196881 w 1209828"/>
                <a:gd name="connsiteY9" fmla="*/ 487079 h 998764"/>
                <a:gd name="connsiteX10" fmla="*/ 1016800 w 1209828"/>
                <a:gd name="connsiteY10" fmla="*/ 425416 h 998764"/>
                <a:gd name="connsiteX11" fmla="*/ 891088 w 1209828"/>
                <a:gd name="connsiteY11" fmla="*/ 406984 h 998764"/>
                <a:gd name="connsiteX12" fmla="*/ 517532 w 1209828"/>
                <a:gd name="connsiteY12" fmla="*/ 191629 h 998764"/>
                <a:gd name="connsiteX13" fmla="*/ 466744 w 1209828"/>
                <a:gd name="connsiteY13" fmla="*/ 120684 h 998764"/>
                <a:gd name="connsiteX14" fmla="*/ 362647 w 1209828"/>
                <a:gd name="connsiteY14" fmla="*/ 9161 h 998764"/>
                <a:gd name="connsiteX15" fmla="*/ 193970 w 1209828"/>
                <a:gd name="connsiteY15" fmla="*/ 51330 h 998764"/>
                <a:gd name="connsiteX16" fmla="*/ 40941 w 1209828"/>
                <a:gd name="connsiteY16" fmla="*/ 273448 h 998764"/>
                <a:gd name="connsiteX17" fmla="*/ 323660 w 1209828"/>
                <a:gd name="connsiteY17" fmla="*/ 86869 h 998764"/>
                <a:gd name="connsiteX18" fmla="*/ 376968 w 1209828"/>
                <a:gd name="connsiteY18" fmla="*/ 159936 h 998764"/>
                <a:gd name="connsiteX19" fmla="*/ 419536 w 1209828"/>
                <a:gd name="connsiteY19" fmla="*/ 229555 h 998764"/>
                <a:gd name="connsiteX20" fmla="*/ 904216 w 1209828"/>
                <a:gd name="connsiteY20" fmla="*/ 502461 h 998764"/>
                <a:gd name="connsiteX21" fmla="*/ 1013485 w 1209828"/>
                <a:gd name="connsiteY21" fmla="*/ 500472 h 998764"/>
                <a:gd name="connsiteX22" fmla="*/ 1132566 w 1209828"/>
                <a:gd name="connsiteY22" fmla="*/ 530707 h 998764"/>
                <a:gd name="connsiteX23" fmla="*/ 1059102 w 1209828"/>
                <a:gd name="connsiteY23" fmla="*/ 634936 h 998764"/>
                <a:gd name="connsiteX24" fmla="*/ 991737 w 1209828"/>
                <a:gd name="connsiteY24" fmla="*/ 741155 h 998764"/>
                <a:gd name="connsiteX25" fmla="*/ 998633 w 1209828"/>
                <a:gd name="connsiteY25" fmla="*/ 773511 h 998764"/>
                <a:gd name="connsiteX26" fmla="*/ 974100 w 1209828"/>
                <a:gd name="connsiteY26" fmla="*/ 897764 h 998764"/>
                <a:gd name="connsiteX27" fmla="*/ 825580 w 1209828"/>
                <a:gd name="connsiteY27" fmla="*/ 862491 h 998764"/>
                <a:gd name="connsiteX28" fmla="*/ 588875 w 1209828"/>
                <a:gd name="connsiteY28" fmla="*/ 667292 h 998764"/>
                <a:gd name="connsiteX29" fmla="*/ 372990 w 1209828"/>
                <a:gd name="connsiteY29" fmla="*/ 525402 h 998764"/>
                <a:gd name="connsiteX30" fmla="*/ 163205 w 1209828"/>
                <a:gd name="connsiteY30" fmla="*/ 458170 h 998764"/>
                <a:gd name="connsiteX31" fmla="*/ 95575 w 1209828"/>
                <a:gd name="connsiteY31" fmla="*/ 357123 h 998764"/>
                <a:gd name="connsiteX32" fmla="*/ 110958 w 1209828"/>
                <a:gd name="connsiteY32" fmla="*/ 326889 h 998764"/>
                <a:gd name="connsiteX33" fmla="*/ 193572 w 1209828"/>
                <a:gd name="connsiteY33" fmla="*/ 219344 h 998764"/>
                <a:gd name="connsiteX34" fmla="*/ 238659 w 1209828"/>
                <a:gd name="connsiteY34" fmla="*/ 149593 h 998764"/>
                <a:gd name="connsiteX35" fmla="*/ 323660 w 1209828"/>
                <a:gd name="connsiteY35" fmla="*/ 86869 h 99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09828" h="998764">
                  <a:moveTo>
                    <a:pt x="40941" y="273448"/>
                  </a:moveTo>
                  <a:cubicBezTo>
                    <a:pt x="36830" y="281272"/>
                    <a:pt x="32719" y="289096"/>
                    <a:pt x="28741" y="297052"/>
                  </a:cubicBezTo>
                  <a:cubicBezTo>
                    <a:pt x="-42071" y="439605"/>
                    <a:pt x="21448" y="544365"/>
                    <a:pt x="180974" y="544896"/>
                  </a:cubicBezTo>
                  <a:cubicBezTo>
                    <a:pt x="230968" y="545028"/>
                    <a:pt x="270617" y="566378"/>
                    <a:pt x="309869" y="591308"/>
                  </a:cubicBezTo>
                  <a:cubicBezTo>
                    <a:pt x="377101" y="634008"/>
                    <a:pt x="445527" y="675116"/>
                    <a:pt x="509443" y="722457"/>
                  </a:cubicBezTo>
                  <a:cubicBezTo>
                    <a:pt x="595373" y="785976"/>
                    <a:pt x="698409" y="826952"/>
                    <a:pt x="758613" y="925745"/>
                  </a:cubicBezTo>
                  <a:cubicBezTo>
                    <a:pt x="784604" y="968444"/>
                    <a:pt x="840167" y="984622"/>
                    <a:pt x="891221" y="994435"/>
                  </a:cubicBezTo>
                  <a:cubicBezTo>
                    <a:pt x="1025685" y="1020161"/>
                    <a:pt x="1122355" y="928397"/>
                    <a:pt x="1093580" y="794861"/>
                  </a:cubicBezTo>
                  <a:cubicBezTo>
                    <a:pt x="1081380" y="738237"/>
                    <a:pt x="1092121" y="707207"/>
                    <a:pt x="1139197" y="674321"/>
                  </a:cubicBezTo>
                  <a:cubicBezTo>
                    <a:pt x="1205235" y="628306"/>
                    <a:pt x="1226187" y="544233"/>
                    <a:pt x="1196881" y="487079"/>
                  </a:cubicBezTo>
                  <a:cubicBezTo>
                    <a:pt x="1168503" y="431781"/>
                    <a:pt x="1095038" y="403138"/>
                    <a:pt x="1016800" y="425416"/>
                  </a:cubicBezTo>
                  <a:cubicBezTo>
                    <a:pt x="969459" y="438810"/>
                    <a:pt x="931401" y="430588"/>
                    <a:pt x="891088" y="406984"/>
                  </a:cubicBezTo>
                  <a:cubicBezTo>
                    <a:pt x="767100" y="334182"/>
                    <a:pt x="642316" y="262839"/>
                    <a:pt x="517532" y="191629"/>
                  </a:cubicBezTo>
                  <a:cubicBezTo>
                    <a:pt x="489154" y="175451"/>
                    <a:pt x="467407" y="157416"/>
                    <a:pt x="466744" y="120684"/>
                  </a:cubicBezTo>
                  <a:cubicBezTo>
                    <a:pt x="465550" y="53319"/>
                    <a:pt x="419933" y="23218"/>
                    <a:pt x="362647" y="9161"/>
                  </a:cubicBezTo>
                  <a:cubicBezTo>
                    <a:pt x="299658" y="-6354"/>
                    <a:pt x="226061" y="-7945"/>
                    <a:pt x="193970" y="51330"/>
                  </a:cubicBezTo>
                  <a:cubicBezTo>
                    <a:pt x="150210" y="131691"/>
                    <a:pt x="78469" y="190568"/>
                    <a:pt x="40941" y="273448"/>
                  </a:cubicBezTo>
                  <a:close/>
                  <a:moveTo>
                    <a:pt x="323660" y="86869"/>
                  </a:moveTo>
                  <a:cubicBezTo>
                    <a:pt x="369542" y="90847"/>
                    <a:pt x="381610" y="117501"/>
                    <a:pt x="376968" y="159936"/>
                  </a:cubicBezTo>
                  <a:cubicBezTo>
                    <a:pt x="373521" y="191894"/>
                    <a:pt x="393279" y="214968"/>
                    <a:pt x="419536" y="229555"/>
                  </a:cubicBezTo>
                  <a:cubicBezTo>
                    <a:pt x="581847" y="319198"/>
                    <a:pt x="736600" y="422101"/>
                    <a:pt x="904216" y="502461"/>
                  </a:cubicBezTo>
                  <a:cubicBezTo>
                    <a:pt x="941479" y="520363"/>
                    <a:pt x="977018" y="512407"/>
                    <a:pt x="1013485" y="500472"/>
                  </a:cubicBezTo>
                  <a:cubicBezTo>
                    <a:pt x="1059632" y="485487"/>
                    <a:pt x="1113736" y="473685"/>
                    <a:pt x="1132566" y="530707"/>
                  </a:cubicBezTo>
                  <a:cubicBezTo>
                    <a:pt x="1150336" y="584678"/>
                    <a:pt x="1115062" y="620747"/>
                    <a:pt x="1059102" y="634936"/>
                  </a:cubicBezTo>
                  <a:cubicBezTo>
                    <a:pt x="1004865" y="648727"/>
                    <a:pt x="986831" y="688642"/>
                    <a:pt x="991737" y="741155"/>
                  </a:cubicBezTo>
                  <a:cubicBezTo>
                    <a:pt x="992798" y="752029"/>
                    <a:pt x="995715" y="762903"/>
                    <a:pt x="998633" y="773511"/>
                  </a:cubicBezTo>
                  <a:cubicBezTo>
                    <a:pt x="1010965" y="819261"/>
                    <a:pt x="1026215" y="870580"/>
                    <a:pt x="974100" y="897764"/>
                  </a:cubicBezTo>
                  <a:cubicBezTo>
                    <a:pt x="919068" y="926408"/>
                    <a:pt x="852101" y="910627"/>
                    <a:pt x="825580" y="862491"/>
                  </a:cubicBezTo>
                  <a:cubicBezTo>
                    <a:pt x="770680" y="763168"/>
                    <a:pt x="670960" y="727496"/>
                    <a:pt x="588875" y="667292"/>
                  </a:cubicBezTo>
                  <a:cubicBezTo>
                    <a:pt x="519522" y="616371"/>
                    <a:pt x="446587" y="570091"/>
                    <a:pt x="372990" y="525402"/>
                  </a:cubicBezTo>
                  <a:cubicBezTo>
                    <a:pt x="309206" y="486681"/>
                    <a:pt x="245820" y="449020"/>
                    <a:pt x="163205" y="458170"/>
                  </a:cubicBezTo>
                  <a:cubicBezTo>
                    <a:pt x="100349" y="465066"/>
                    <a:pt x="72369" y="417195"/>
                    <a:pt x="95575" y="357123"/>
                  </a:cubicBezTo>
                  <a:cubicBezTo>
                    <a:pt x="101940" y="340680"/>
                    <a:pt x="111488" y="325695"/>
                    <a:pt x="110958" y="326889"/>
                  </a:cubicBezTo>
                  <a:cubicBezTo>
                    <a:pt x="136684" y="273581"/>
                    <a:pt x="156442" y="240296"/>
                    <a:pt x="193572" y="219344"/>
                  </a:cubicBezTo>
                  <a:cubicBezTo>
                    <a:pt x="219431" y="204757"/>
                    <a:pt x="234017" y="180490"/>
                    <a:pt x="238659" y="149593"/>
                  </a:cubicBezTo>
                  <a:cubicBezTo>
                    <a:pt x="245687" y="101589"/>
                    <a:pt x="276717" y="82758"/>
                    <a:pt x="323660" y="86869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4" name="TextBox 9">
            <a:extLst>
              <a:ext uri="{FF2B5EF4-FFF2-40B4-BE49-F238E27FC236}">
                <a16:creationId xmlns:a16="http://schemas.microsoft.com/office/drawing/2014/main" id="{B8551EF9-616E-F7E7-2159-D5EEF06B9ED2}"/>
              </a:ext>
            </a:extLst>
          </p:cNvPr>
          <p:cNvSpPr txBox="1"/>
          <p:nvPr/>
        </p:nvSpPr>
        <p:spPr>
          <a:xfrm>
            <a:off x="1612613" y="463943"/>
            <a:ext cx="896677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التقنيات المستخدمة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  <p:sp>
        <p:nvSpPr>
          <p:cNvPr id="7" name="Rectangle 37">
            <a:extLst>
              <a:ext uri="{FF2B5EF4-FFF2-40B4-BE49-F238E27FC236}">
                <a16:creationId xmlns:a16="http://schemas.microsoft.com/office/drawing/2014/main" id="{AD946DEB-90B7-B18B-8935-C574C14EE15D}"/>
              </a:ext>
            </a:extLst>
          </p:cNvPr>
          <p:cNvSpPr/>
          <p:nvPr/>
        </p:nvSpPr>
        <p:spPr>
          <a:xfrm>
            <a:off x="2354123" y="6217776"/>
            <a:ext cx="7497777" cy="64401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06/21</a:t>
            </a:r>
            <a:endParaRPr lang="th-TH" sz="2000" b="1" dirty="0">
              <a:solidFill>
                <a:schemeClr val="accent4"/>
              </a:solidFill>
              <a:latin typeface="Cairo ExtraBold" pitchFamily="2" charset="-78"/>
            </a:endParaRPr>
          </a:p>
        </p:txBody>
      </p:sp>
      <p:grpSp>
        <p:nvGrpSpPr>
          <p:cNvPr id="46" name="مجموعة 45">
            <a:extLst>
              <a:ext uri="{FF2B5EF4-FFF2-40B4-BE49-F238E27FC236}">
                <a16:creationId xmlns:a16="http://schemas.microsoft.com/office/drawing/2014/main" id="{F6F6B23F-3849-5450-0D9C-4111A69D039A}"/>
              </a:ext>
            </a:extLst>
          </p:cNvPr>
          <p:cNvGrpSpPr/>
          <p:nvPr/>
        </p:nvGrpSpPr>
        <p:grpSpPr>
          <a:xfrm>
            <a:off x="8132573" y="1383103"/>
            <a:ext cx="3237433" cy="4607050"/>
            <a:chOff x="8132573" y="1383103"/>
            <a:chExt cx="3237433" cy="4607050"/>
          </a:xfrm>
        </p:grpSpPr>
        <p:sp>
          <p:nvSpPr>
            <p:cNvPr id="18" name="مستطيل: زوايا مستديرة 17">
              <a:extLst>
                <a:ext uri="{FF2B5EF4-FFF2-40B4-BE49-F238E27FC236}">
                  <a16:creationId xmlns:a16="http://schemas.microsoft.com/office/drawing/2014/main" id="{55F75183-EEAE-E1B7-DEEC-CACAAE319F94}"/>
                </a:ext>
              </a:extLst>
            </p:cNvPr>
            <p:cNvSpPr/>
            <p:nvPr/>
          </p:nvSpPr>
          <p:spPr>
            <a:xfrm>
              <a:off x="8132573" y="1383103"/>
              <a:ext cx="3237433" cy="4607050"/>
            </a:xfrm>
            <a:prstGeom prst="roundRect">
              <a:avLst>
                <a:gd name="adj" fmla="val 6528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21" name="مستطيل: زوايا مستديرة 20">
              <a:extLst>
                <a:ext uri="{FF2B5EF4-FFF2-40B4-BE49-F238E27FC236}">
                  <a16:creationId xmlns:a16="http://schemas.microsoft.com/office/drawing/2014/main" id="{A8F4890D-E784-A766-EB4B-56F53D3DE2E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49145" y="2253369"/>
              <a:ext cx="2790836" cy="3491894"/>
            </a:xfrm>
            <a:prstGeom prst="roundRect">
              <a:avLst>
                <a:gd name="adj" fmla="val 65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27" name="TextBox 9">
              <a:extLst>
                <a:ext uri="{FF2B5EF4-FFF2-40B4-BE49-F238E27FC236}">
                  <a16:creationId xmlns:a16="http://schemas.microsoft.com/office/drawing/2014/main" id="{D1977D8C-BD99-141C-C8F4-09C9701573FF}"/>
                </a:ext>
              </a:extLst>
            </p:cNvPr>
            <p:cNvSpPr txBox="1"/>
            <p:nvPr/>
          </p:nvSpPr>
          <p:spPr>
            <a:xfrm>
              <a:off x="9059629" y="1702352"/>
              <a:ext cx="1356822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1800" b="1" dirty="0">
                  <a:solidFill>
                    <a:schemeClr val="bg1"/>
                  </a:solidFill>
                  <a:latin typeface="Cairo ExtraBold" pitchFamily="2" charset="-78"/>
                  <a:ea typeface="Adobe Fan Heiti Std B" panose="020B0700000000000000" pitchFamily="34" charset="-128"/>
                  <a:cs typeface="Cairo ExtraBold" pitchFamily="2" charset="-78"/>
                </a:rPr>
                <a:t>Back-End</a:t>
              </a:r>
              <a:endParaRPr lang="th-TH" sz="1800" b="1" dirty="0">
                <a:solidFill>
                  <a:schemeClr val="bg1"/>
                </a:solidFill>
                <a:latin typeface="Cairo ExtraBold" pitchFamily="2" charset="-78"/>
                <a:ea typeface="Adobe Fan Heiti Std B" panose="020B0700000000000000" pitchFamily="34" charset="-128"/>
              </a:endParaRPr>
            </a:p>
          </p:txBody>
        </p:sp>
        <p:sp>
          <p:nvSpPr>
            <p:cNvPr id="33" name="مربع نص 32">
              <a:extLst>
                <a:ext uri="{FF2B5EF4-FFF2-40B4-BE49-F238E27FC236}">
                  <a16:creationId xmlns:a16="http://schemas.microsoft.com/office/drawing/2014/main" id="{48015AB5-0EA6-258A-F51C-FDC24248AB2F}"/>
                </a:ext>
              </a:extLst>
            </p:cNvPr>
            <p:cNvSpPr txBox="1"/>
            <p:nvPr/>
          </p:nvSpPr>
          <p:spPr>
            <a:xfrm>
              <a:off x="8482647" y="3890625"/>
              <a:ext cx="2526764" cy="1358064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Laravel 12 (MVC)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 err="1">
                  <a:latin typeface="Cairo ExtraBold" pitchFamily="2" charset="-78"/>
                  <a:cs typeface="Cairo ExtraBold" pitchFamily="2" charset="-78"/>
                </a:rPr>
                <a:t>RESTFul</a:t>
              </a: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 API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 err="1">
                  <a:latin typeface="Cairo ExtraBold" pitchFamily="2" charset="-78"/>
                  <a:cs typeface="Cairo ExtraBold" pitchFamily="2" charset="-78"/>
                </a:rPr>
                <a:t>Spatie</a:t>
              </a: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 Permission (RBAC)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Eloquent ORM</a:t>
              </a:r>
            </a:p>
          </p:txBody>
        </p:sp>
        <p:pic>
          <p:nvPicPr>
            <p:cNvPr id="35" name="صورة 34">
              <a:extLst>
                <a:ext uri="{FF2B5EF4-FFF2-40B4-BE49-F238E27FC236}">
                  <a16:creationId xmlns:a16="http://schemas.microsoft.com/office/drawing/2014/main" id="{D7B7457D-375D-2A3C-1847-6A4557A3FF3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375650" y="2476500"/>
              <a:ext cx="952500" cy="952500"/>
            </a:xfrm>
            <a:prstGeom prst="rect">
              <a:avLst/>
            </a:prstGeom>
          </p:spPr>
        </p:pic>
      </p:grpSp>
      <p:grpSp>
        <p:nvGrpSpPr>
          <p:cNvPr id="47" name="مجموعة 46">
            <a:extLst>
              <a:ext uri="{FF2B5EF4-FFF2-40B4-BE49-F238E27FC236}">
                <a16:creationId xmlns:a16="http://schemas.microsoft.com/office/drawing/2014/main" id="{CC6EC50A-083B-EAD4-F09D-F558FC60CA7F}"/>
              </a:ext>
            </a:extLst>
          </p:cNvPr>
          <p:cNvGrpSpPr/>
          <p:nvPr/>
        </p:nvGrpSpPr>
        <p:grpSpPr>
          <a:xfrm>
            <a:off x="4477284" y="1383103"/>
            <a:ext cx="3237433" cy="4607050"/>
            <a:chOff x="4477284" y="1383103"/>
            <a:chExt cx="3237433" cy="4607050"/>
          </a:xfrm>
        </p:grpSpPr>
        <p:sp>
          <p:nvSpPr>
            <p:cNvPr id="8" name="مستطيل: زوايا مستديرة 7">
              <a:extLst>
                <a:ext uri="{FF2B5EF4-FFF2-40B4-BE49-F238E27FC236}">
                  <a16:creationId xmlns:a16="http://schemas.microsoft.com/office/drawing/2014/main" id="{D92085B8-1E85-5CCC-654F-B918BF849FF7}"/>
                </a:ext>
              </a:extLst>
            </p:cNvPr>
            <p:cNvSpPr/>
            <p:nvPr/>
          </p:nvSpPr>
          <p:spPr>
            <a:xfrm>
              <a:off x="4477284" y="1383103"/>
              <a:ext cx="3237433" cy="4607050"/>
            </a:xfrm>
            <a:prstGeom prst="roundRect">
              <a:avLst>
                <a:gd name="adj" fmla="val 6528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23" name="مستطيل: زوايا مستديرة 22">
              <a:extLst>
                <a:ext uri="{FF2B5EF4-FFF2-40B4-BE49-F238E27FC236}">
                  <a16:creationId xmlns:a16="http://schemas.microsoft.com/office/drawing/2014/main" id="{79FFDC04-AB68-165F-FAA7-3C9FA07C819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05340" y="2253369"/>
              <a:ext cx="2790836" cy="3491894"/>
            </a:xfrm>
            <a:prstGeom prst="roundRect">
              <a:avLst>
                <a:gd name="adj" fmla="val 65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29" name="TextBox 9">
              <a:extLst>
                <a:ext uri="{FF2B5EF4-FFF2-40B4-BE49-F238E27FC236}">
                  <a16:creationId xmlns:a16="http://schemas.microsoft.com/office/drawing/2014/main" id="{C72BA768-2D94-0D7E-9853-7D8080F71F03}"/>
                </a:ext>
              </a:extLst>
            </p:cNvPr>
            <p:cNvSpPr txBox="1"/>
            <p:nvPr/>
          </p:nvSpPr>
          <p:spPr>
            <a:xfrm>
              <a:off x="5409296" y="1702352"/>
              <a:ext cx="1356822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1800" b="1" dirty="0">
                  <a:solidFill>
                    <a:schemeClr val="bg1"/>
                  </a:solidFill>
                  <a:latin typeface="Cairo ExtraBold" pitchFamily="2" charset="-78"/>
                  <a:ea typeface="Adobe Fan Heiti Std B" panose="020B0700000000000000" pitchFamily="34" charset="-128"/>
                  <a:cs typeface="Cairo ExtraBold" pitchFamily="2" charset="-78"/>
                </a:rPr>
                <a:t>Front-End</a:t>
              </a:r>
              <a:endParaRPr lang="th-TH" sz="1800" b="1" dirty="0">
                <a:solidFill>
                  <a:schemeClr val="bg1"/>
                </a:solidFill>
                <a:latin typeface="Cairo ExtraBold" pitchFamily="2" charset="-78"/>
                <a:ea typeface="Adobe Fan Heiti Std B" panose="020B0700000000000000" pitchFamily="34" charset="-128"/>
              </a:endParaRPr>
            </a:p>
          </p:txBody>
        </p:sp>
        <p:pic>
          <p:nvPicPr>
            <p:cNvPr id="37" name="صورة 36">
              <a:extLst>
                <a:ext uri="{FF2B5EF4-FFF2-40B4-BE49-F238E27FC236}">
                  <a16:creationId xmlns:a16="http://schemas.microsoft.com/office/drawing/2014/main" id="{D0189021-382E-C873-49F1-97438F67D85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626761" y="2461876"/>
              <a:ext cx="952500" cy="952500"/>
            </a:xfrm>
            <a:prstGeom prst="rect">
              <a:avLst/>
            </a:prstGeom>
          </p:spPr>
        </p:pic>
        <p:sp>
          <p:nvSpPr>
            <p:cNvPr id="39" name="مربع نص 38">
              <a:extLst>
                <a:ext uri="{FF2B5EF4-FFF2-40B4-BE49-F238E27FC236}">
                  <a16:creationId xmlns:a16="http://schemas.microsoft.com/office/drawing/2014/main" id="{C8040217-EFBB-3D49-2024-EF9FCB7989C8}"/>
                </a:ext>
              </a:extLst>
            </p:cNvPr>
            <p:cNvSpPr txBox="1"/>
            <p:nvPr/>
          </p:nvSpPr>
          <p:spPr>
            <a:xfrm>
              <a:off x="4841823" y="3837735"/>
              <a:ext cx="2526764" cy="1681229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Tailwind CSS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Alpine.js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Blade Template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Vite Build Tool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Axios (AJAX)</a:t>
              </a:r>
            </a:p>
          </p:txBody>
        </p:sp>
      </p:grpSp>
      <p:grpSp>
        <p:nvGrpSpPr>
          <p:cNvPr id="48" name="مجموعة 47">
            <a:extLst>
              <a:ext uri="{FF2B5EF4-FFF2-40B4-BE49-F238E27FC236}">
                <a16:creationId xmlns:a16="http://schemas.microsoft.com/office/drawing/2014/main" id="{CA41DC21-EE9F-0E81-4398-3AA697DAB3D7}"/>
              </a:ext>
            </a:extLst>
          </p:cNvPr>
          <p:cNvGrpSpPr/>
          <p:nvPr/>
        </p:nvGrpSpPr>
        <p:grpSpPr>
          <a:xfrm>
            <a:off x="821994" y="1383103"/>
            <a:ext cx="3237433" cy="4607050"/>
            <a:chOff x="821994" y="1383103"/>
            <a:chExt cx="3237433" cy="4607050"/>
          </a:xfrm>
        </p:grpSpPr>
        <p:sp>
          <p:nvSpPr>
            <p:cNvPr id="16" name="مستطيل: زوايا مستديرة 15">
              <a:extLst>
                <a:ext uri="{FF2B5EF4-FFF2-40B4-BE49-F238E27FC236}">
                  <a16:creationId xmlns:a16="http://schemas.microsoft.com/office/drawing/2014/main" id="{0CDCE0CC-E9F5-126C-7A1E-4758D5654C8A}"/>
                </a:ext>
              </a:extLst>
            </p:cNvPr>
            <p:cNvSpPr/>
            <p:nvPr/>
          </p:nvSpPr>
          <p:spPr>
            <a:xfrm>
              <a:off x="821994" y="1383103"/>
              <a:ext cx="3237433" cy="4607050"/>
            </a:xfrm>
            <a:prstGeom prst="roundRect">
              <a:avLst>
                <a:gd name="adj" fmla="val 6528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25" name="مستطيل: زوايا مستديرة 24">
              <a:extLst>
                <a:ext uri="{FF2B5EF4-FFF2-40B4-BE49-F238E27FC236}">
                  <a16:creationId xmlns:a16="http://schemas.microsoft.com/office/drawing/2014/main" id="{F7A07F1C-1590-8820-0AC4-70D215CD211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1957" y="2253369"/>
              <a:ext cx="2790836" cy="3491894"/>
            </a:xfrm>
            <a:prstGeom prst="roundRect">
              <a:avLst>
                <a:gd name="adj" fmla="val 65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31" name="TextBox 9">
              <a:extLst>
                <a:ext uri="{FF2B5EF4-FFF2-40B4-BE49-F238E27FC236}">
                  <a16:creationId xmlns:a16="http://schemas.microsoft.com/office/drawing/2014/main" id="{CB7C2EF2-F917-BD23-775A-298D52D7051D}"/>
                </a:ext>
              </a:extLst>
            </p:cNvPr>
            <p:cNvSpPr txBox="1"/>
            <p:nvPr/>
          </p:nvSpPr>
          <p:spPr>
            <a:xfrm>
              <a:off x="1229320" y="1702352"/>
              <a:ext cx="2416110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1800" b="1" dirty="0">
                  <a:solidFill>
                    <a:schemeClr val="bg1"/>
                  </a:solidFill>
                  <a:latin typeface="Cairo ExtraBold" pitchFamily="2" charset="-78"/>
                  <a:ea typeface="Adobe Fan Heiti Std B" panose="020B0700000000000000" pitchFamily="34" charset="-128"/>
                  <a:cs typeface="Cairo ExtraBold" pitchFamily="2" charset="-78"/>
                </a:rPr>
                <a:t>Artificial Intelligence</a:t>
              </a:r>
              <a:endParaRPr lang="th-TH" sz="1800" b="1" dirty="0">
                <a:solidFill>
                  <a:schemeClr val="bg1"/>
                </a:solidFill>
                <a:latin typeface="Cairo ExtraBold" pitchFamily="2" charset="-78"/>
                <a:ea typeface="Adobe Fan Heiti Std B" panose="020B0700000000000000" pitchFamily="34" charset="-128"/>
              </a:endParaRPr>
            </a:p>
          </p:txBody>
        </p:sp>
        <p:pic>
          <p:nvPicPr>
            <p:cNvPr id="43" name="صورة 42">
              <a:extLst>
                <a:ext uri="{FF2B5EF4-FFF2-40B4-BE49-F238E27FC236}">
                  <a16:creationId xmlns:a16="http://schemas.microsoft.com/office/drawing/2014/main" id="{E2FA17E0-8ABF-FAC6-34F2-BB46429E667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959552" y="2461876"/>
              <a:ext cx="952500" cy="952500"/>
            </a:xfrm>
            <a:prstGeom prst="rect">
              <a:avLst/>
            </a:prstGeom>
          </p:spPr>
        </p:pic>
        <p:sp>
          <p:nvSpPr>
            <p:cNvPr id="45" name="مربع نص 44">
              <a:extLst>
                <a:ext uri="{FF2B5EF4-FFF2-40B4-BE49-F238E27FC236}">
                  <a16:creationId xmlns:a16="http://schemas.microsoft.com/office/drawing/2014/main" id="{A8C74826-8591-92C1-077F-3F03F6824577}"/>
                </a:ext>
              </a:extLst>
            </p:cNvPr>
            <p:cNvSpPr txBox="1"/>
            <p:nvPr/>
          </p:nvSpPr>
          <p:spPr>
            <a:xfrm>
              <a:off x="1169572" y="4217399"/>
              <a:ext cx="2526764" cy="1034899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Google Gemini API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Gemini 2.5 Flash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Gemini 3.1 pro Preview</a:t>
              </a:r>
            </a:p>
          </p:txBody>
        </p:sp>
      </p:grpSp>
      <p:grpSp>
        <p:nvGrpSpPr>
          <p:cNvPr id="76" name="Group 11">
            <a:extLst>
              <a:ext uri="{FF2B5EF4-FFF2-40B4-BE49-F238E27FC236}">
                <a16:creationId xmlns:a16="http://schemas.microsoft.com/office/drawing/2014/main" id="{53C9FAE8-EF8A-10A3-7CBC-8A7A9D9A7826}"/>
              </a:ext>
            </a:extLst>
          </p:cNvPr>
          <p:cNvGrpSpPr/>
          <p:nvPr/>
        </p:nvGrpSpPr>
        <p:grpSpPr>
          <a:xfrm flipH="1">
            <a:off x="8212519" y="4001294"/>
            <a:ext cx="4262977" cy="3573660"/>
            <a:chOff x="-81280" y="1012755"/>
            <a:chExt cx="4262977" cy="3573660"/>
          </a:xfrm>
          <a:solidFill>
            <a:schemeClr val="bg1"/>
          </a:solidFill>
        </p:grpSpPr>
        <p:sp>
          <p:nvSpPr>
            <p:cNvPr id="77" name="Freeform: Shape 7">
              <a:extLst>
                <a:ext uri="{FF2B5EF4-FFF2-40B4-BE49-F238E27FC236}">
                  <a16:creationId xmlns:a16="http://schemas.microsoft.com/office/drawing/2014/main" id="{B8FED5D6-10A3-1C8E-E592-6FEBBD3CC6EB}"/>
                </a:ext>
              </a:extLst>
            </p:cNvPr>
            <p:cNvSpPr/>
            <p:nvPr/>
          </p:nvSpPr>
          <p:spPr>
            <a:xfrm>
              <a:off x="-81280" y="1012755"/>
              <a:ext cx="624916" cy="150591"/>
            </a:xfrm>
            <a:custGeom>
              <a:avLst/>
              <a:gdLst>
                <a:gd name="connsiteX0" fmla="*/ 383476 w 397857"/>
                <a:gd name="connsiteY0" fmla="*/ 85749 h 85772"/>
                <a:gd name="connsiteX1" fmla="*/ 377475 w 397857"/>
                <a:gd name="connsiteY1" fmla="*/ 84415 h 85772"/>
                <a:gd name="connsiteX2" fmla="*/ 260413 w 397857"/>
                <a:gd name="connsiteY2" fmla="*/ 30028 h 85772"/>
                <a:gd name="connsiteX3" fmla="*/ 143350 w 397857"/>
                <a:gd name="connsiteY3" fmla="*/ 84415 h 85772"/>
                <a:gd name="connsiteX4" fmla="*/ 131349 w 397857"/>
                <a:gd name="connsiteY4" fmla="*/ 84415 h 85772"/>
                <a:gd name="connsiteX5" fmla="*/ 8286 w 397857"/>
                <a:gd name="connsiteY5" fmla="*/ 27265 h 85772"/>
                <a:gd name="connsiteX6" fmla="*/ 1333 w 397857"/>
                <a:gd name="connsiteY6" fmla="*/ 8311 h 85772"/>
                <a:gd name="connsiteX7" fmla="*/ 20287 w 397857"/>
                <a:gd name="connsiteY7" fmla="*/ 1357 h 85772"/>
                <a:gd name="connsiteX8" fmla="*/ 137350 w 397857"/>
                <a:gd name="connsiteY8" fmla="*/ 55745 h 85772"/>
                <a:gd name="connsiteX9" fmla="*/ 254412 w 397857"/>
                <a:gd name="connsiteY9" fmla="*/ 1357 h 85772"/>
                <a:gd name="connsiteX10" fmla="*/ 266413 w 397857"/>
                <a:gd name="connsiteY10" fmla="*/ 1357 h 85772"/>
                <a:gd name="connsiteX11" fmla="*/ 389572 w 397857"/>
                <a:gd name="connsiteY11" fmla="*/ 58507 h 85772"/>
                <a:gd name="connsiteX12" fmla="*/ 396525 w 397857"/>
                <a:gd name="connsiteY12" fmla="*/ 77462 h 85772"/>
                <a:gd name="connsiteX13" fmla="*/ 383476 w 397857"/>
                <a:gd name="connsiteY13" fmla="*/ 85749 h 8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857" h="85772">
                  <a:moveTo>
                    <a:pt x="383476" y="85749"/>
                  </a:moveTo>
                  <a:cubicBezTo>
                    <a:pt x="381475" y="85749"/>
                    <a:pt x="379380" y="85368"/>
                    <a:pt x="377475" y="84415"/>
                  </a:cubicBezTo>
                  <a:lnTo>
                    <a:pt x="260413" y="30028"/>
                  </a:lnTo>
                  <a:lnTo>
                    <a:pt x="143350" y="84415"/>
                  </a:lnTo>
                  <a:cubicBezTo>
                    <a:pt x="139540" y="86225"/>
                    <a:pt x="135159" y="86225"/>
                    <a:pt x="131349" y="84415"/>
                  </a:cubicBezTo>
                  <a:lnTo>
                    <a:pt x="8286" y="27265"/>
                  </a:lnTo>
                  <a:cubicBezTo>
                    <a:pt x="1142" y="23932"/>
                    <a:pt x="-2001" y="15454"/>
                    <a:pt x="1333" y="8311"/>
                  </a:cubicBezTo>
                  <a:cubicBezTo>
                    <a:pt x="4666" y="1167"/>
                    <a:pt x="13144" y="-1976"/>
                    <a:pt x="20287" y="1357"/>
                  </a:cubicBezTo>
                  <a:lnTo>
                    <a:pt x="137350" y="55745"/>
                  </a:lnTo>
                  <a:lnTo>
                    <a:pt x="254412" y="1357"/>
                  </a:lnTo>
                  <a:cubicBezTo>
                    <a:pt x="258222" y="-452"/>
                    <a:pt x="262603" y="-452"/>
                    <a:pt x="266413" y="1357"/>
                  </a:cubicBezTo>
                  <a:lnTo>
                    <a:pt x="389572" y="58507"/>
                  </a:lnTo>
                  <a:cubicBezTo>
                    <a:pt x="396715" y="61841"/>
                    <a:pt x="399859" y="70318"/>
                    <a:pt x="396525" y="77462"/>
                  </a:cubicBezTo>
                  <a:cubicBezTo>
                    <a:pt x="394048" y="82701"/>
                    <a:pt x="388810" y="85749"/>
                    <a:pt x="383476" y="857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78" name="Freeform: Shape 8">
              <a:extLst>
                <a:ext uri="{FF2B5EF4-FFF2-40B4-BE49-F238E27FC236}">
                  <a16:creationId xmlns:a16="http://schemas.microsoft.com/office/drawing/2014/main" id="{C3D03FE5-29AC-2F82-F363-329686945A59}"/>
                </a:ext>
              </a:extLst>
            </p:cNvPr>
            <p:cNvSpPr/>
            <p:nvPr/>
          </p:nvSpPr>
          <p:spPr>
            <a:xfrm>
              <a:off x="301421" y="1213767"/>
              <a:ext cx="624767" cy="150758"/>
            </a:xfrm>
            <a:custGeom>
              <a:avLst/>
              <a:gdLst>
                <a:gd name="connsiteX0" fmla="*/ 383476 w 397762"/>
                <a:gd name="connsiteY0" fmla="*/ 85844 h 85867"/>
                <a:gd name="connsiteX1" fmla="*/ 377475 w 397762"/>
                <a:gd name="connsiteY1" fmla="*/ 84511 h 85867"/>
                <a:gd name="connsiteX2" fmla="*/ 260413 w 397762"/>
                <a:gd name="connsiteY2" fmla="*/ 30123 h 85867"/>
                <a:gd name="connsiteX3" fmla="*/ 143350 w 397762"/>
                <a:gd name="connsiteY3" fmla="*/ 84511 h 85867"/>
                <a:gd name="connsiteX4" fmla="*/ 131349 w 397762"/>
                <a:gd name="connsiteY4" fmla="*/ 84511 h 85867"/>
                <a:gd name="connsiteX5" fmla="*/ 8286 w 397762"/>
                <a:gd name="connsiteY5" fmla="*/ 27361 h 85867"/>
                <a:gd name="connsiteX6" fmla="*/ 1333 w 397762"/>
                <a:gd name="connsiteY6" fmla="*/ 8406 h 85867"/>
                <a:gd name="connsiteX7" fmla="*/ 20287 w 397762"/>
                <a:gd name="connsiteY7" fmla="*/ 1453 h 85867"/>
                <a:gd name="connsiteX8" fmla="*/ 137254 w 397762"/>
                <a:gd name="connsiteY8" fmla="*/ 55745 h 85867"/>
                <a:gd name="connsiteX9" fmla="*/ 254317 w 397762"/>
                <a:gd name="connsiteY9" fmla="*/ 1357 h 85867"/>
                <a:gd name="connsiteX10" fmla="*/ 266318 w 397762"/>
                <a:gd name="connsiteY10" fmla="*/ 1357 h 85867"/>
                <a:gd name="connsiteX11" fmla="*/ 389476 w 397762"/>
                <a:gd name="connsiteY11" fmla="*/ 58507 h 85867"/>
                <a:gd name="connsiteX12" fmla="*/ 396430 w 397762"/>
                <a:gd name="connsiteY12" fmla="*/ 77462 h 85867"/>
                <a:gd name="connsiteX13" fmla="*/ 383476 w 397762"/>
                <a:gd name="connsiteY13" fmla="*/ 85844 h 85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762" h="85867">
                  <a:moveTo>
                    <a:pt x="383476" y="85844"/>
                  </a:moveTo>
                  <a:cubicBezTo>
                    <a:pt x="381475" y="85844"/>
                    <a:pt x="379380" y="85463"/>
                    <a:pt x="377475" y="84511"/>
                  </a:cubicBezTo>
                  <a:lnTo>
                    <a:pt x="260413" y="30123"/>
                  </a:lnTo>
                  <a:lnTo>
                    <a:pt x="143350" y="84511"/>
                  </a:lnTo>
                  <a:cubicBezTo>
                    <a:pt x="139540" y="86320"/>
                    <a:pt x="135159" y="86320"/>
                    <a:pt x="131349" y="84511"/>
                  </a:cubicBezTo>
                  <a:lnTo>
                    <a:pt x="8286" y="27361"/>
                  </a:lnTo>
                  <a:cubicBezTo>
                    <a:pt x="1142" y="24027"/>
                    <a:pt x="-2001" y="15550"/>
                    <a:pt x="1333" y="8406"/>
                  </a:cubicBezTo>
                  <a:cubicBezTo>
                    <a:pt x="4666" y="1262"/>
                    <a:pt x="13144" y="-1881"/>
                    <a:pt x="20287" y="1453"/>
                  </a:cubicBezTo>
                  <a:lnTo>
                    <a:pt x="137254" y="55745"/>
                  </a:lnTo>
                  <a:lnTo>
                    <a:pt x="254317" y="1357"/>
                  </a:lnTo>
                  <a:cubicBezTo>
                    <a:pt x="258127" y="-452"/>
                    <a:pt x="262508" y="-452"/>
                    <a:pt x="266318" y="1357"/>
                  </a:cubicBezTo>
                  <a:lnTo>
                    <a:pt x="389476" y="58507"/>
                  </a:lnTo>
                  <a:cubicBezTo>
                    <a:pt x="396620" y="61841"/>
                    <a:pt x="399763" y="70318"/>
                    <a:pt x="396430" y="77462"/>
                  </a:cubicBezTo>
                  <a:cubicBezTo>
                    <a:pt x="394048" y="82796"/>
                    <a:pt x="388905" y="85844"/>
                    <a:pt x="383476" y="858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0" name="Freeform: Shape 9">
              <a:extLst>
                <a:ext uri="{FF2B5EF4-FFF2-40B4-BE49-F238E27FC236}">
                  <a16:creationId xmlns:a16="http://schemas.microsoft.com/office/drawing/2014/main" id="{98C7AB8A-5151-9334-0FB7-E3FAF63657FC}"/>
                </a:ext>
              </a:extLst>
            </p:cNvPr>
            <p:cNvSpPr/>
            <p:nvPr/>
          </p:nvSpPr>
          <p:spPr>
            <a:xfrm>
              <a:off x="3173929" y="4234643"/>
              <a:ext cx="624916" cy="150591"/>
            </a:xfrm>
            <a:custGeom>
              <a:avLst/>
              <a:gdLst>
                <a:gd name="connsiteX0" fmla="*/ 383476 w 397857"/>
                <a:gd name="connsiteY0" fmla="*/ 85749 h 85772"/>
                <a:gd name="connsiteX1" fmla="*/ 377475 w 397857"/>
                <a:gd name="connsiteY1" fmla="*/ 84415 h 85772"/>
                <a:gd name="connsiteX2" fmla="*/ 260413 w 397857"/>
                <a:gd name="connsiteY2" fmla="*/ 30028 h 85772"/>
                <a:gd name="connsiteX3" fmla="*/ 143350 w 397857"/>
                <a:gd name="connsiteY3" fmla="*/ 84415 h 85772"/>
                <a:gd name="connsiteX4" fmla="*/ 131349 w 397857"/>
                <a:gd name="connsiteY4" fmla="*/ 84415 h 85772"/>
                <a:gd name="connsiteX5" fmla="*/ 8286 w 397857"/>
                <a:gd name="connsiteY5" fmla="*/ 27265 h 85772"/>
                <a:gd name="connsiteX6" fmla="*/ 1333 w 397857"/>
                <a:gd name="connsiteY6" fmla="*/ 8311 h 85772"/>
                <a:gd name="connsiteX7" fmla="*/ 20287 w 397857"/>
                <a:gd name="connsiteY7" fmla="*/ 1357 h 85772"/>
                <a:gd name="connsiteX8" fmla="*/ 137350 w 397857"/>
                <a:gd name="connsiteY8" fmla="*/ 55745 h 85772"/>
                <a:gd name="connsiteX9" fmla="*/ 254412 w 397857"/>
                <a:gd name="connsiteY9" fmla="*/ 1357 h 85772"/>
                <a:gd name="connsiteX10" fmla="*/ 266413 w 397857"/>
                <a:gd name="connsiteY10" fmla="*/ 1357 h 85772"/>
                <a:gd name="connsiteX11" fmla="*/ 389572 w 397857"/>
                <a:gd name="connsiteY11" fmla="*/ 58507 h 85772"/>
                <a:gd name="connsiteX12" fmla="*/ 396525 w 397857"/>
                <a:gd name="connsiteY12" fmla="*/ 77462 h 85772"/>
                <a:gd name="connsiteX13" fmla="*/ 383476 w 397857"/>
                <a:gd name="connsiteY13" fmla="*/ 85749 h 8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857" h="85772">
                  <a:moveTo>
                    <a:pt x="383476" y="85749"/>
                  </a:moveTo>
                  <a:cubicBezTo>
                    <a:pt x="381475" y="85749"/>
                    <a:pt x="379380" y="85368"/>
                    <a:pt x="377475" y="84415"/>
                  </a:cubicBezTo>
                  <a:lnTo>
                    <a:pt x="260413" y="30028"/>
                  </a:lnTo>
                  <a:lnTo>
                    <a:pt x="143350" y="84415"/>
                  </a:lnTo>
                  <a:cubicBezTo>
                    <a:pt x="139540" y="86225"/>
                    <a:pt x="135159" y="86225"/>
                    <a:pt x="131349" y="84415"/>
                  </a:cubicBezTo>
                  <a:lnTo>
                    <a:pt x="8286" y="27265"/>
                  </a:lnTo>
                  <a:cubicBezTo>
                    <a:pt x="1142" y="23932"/>
                    <a:pt x="-2001" y="15454"/>
                    <a:pt x="1333" y="8311"/>
                  </a:cubicBezTo>
                  <a:cubicBezTo>
                    <a:pt x="4666" y="1167"/>
                    <a:pt x="13144" y="-1976"/>
                    <a:pt x="20287" y="1357"/>
                  </a:cubicBezTo>
                  <a:lnTo>
                    <a:pt x="137350" y="55745"/>
                  </a:lnTo>
                  <a:lnTo>
                    <a:pt x="254412" y="1357"/>
                  </a:lnTo>
                  <a:cubicBezTo>
                    <a:pt x="258222" y="-452"/>
                    <a:pt x="262603" y="-452"/>
                    <a:pt x="266413" y="1357"/>
                  </a:cubicBezTo>
                  <a:lnTo>
                    <a:pt x="389572" y="58507"/>
                  </a:lnTo>
                  <a:cubicBezTo>
                    <a:pt x="396715" y="61841"/>
                    <a:pt x="399859" y="70318"/>
                    <a:pt x="396525" y="77462"/>
                  </a:cubicBezTo>
                  <a:cubicBezTo>
                    <a:pt x="394048" y="82701"/>
                    <a:pt x="388905" y="85749"/>
                    <a:pt x="383476" y="857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2" name="Freeform: Shape 10">
              <a:extLst>
                <a:ext uri="{FF2B5EF4-FFF2-40B4-BE49-F238E27FC236}">
                  <a16:creationId xmlns:a16="http://schemas.microsoft.com/office/drawing/2014/main" id="{026071D5-7D39-59B2-1707-2B093ABAE011}"/>
                </a:ext>
              </a:extLst>
            </p:cNvPr>
            <p:cNvSpPr/>
            <p:nvPr/>
          </p:nvSpPr>
          <p:spPr>
            <a:xfrm>
              <a:off x="3556781" y="4435824"/>
              <a:ext cx="624916" cy="150591"/>
            </a:xfrm>
            <a:custGeom>
              <a:avLst/>
              <a:gdLst>
                <a:gd name="connsiteX0" fmla="*/ 383476 w 397857"/>
                <a:gd name="connsiteY0" fmla="*/ 85749 h 85772"/>
                <a:gd name="connsiteX1" fmla="*/ 377475 w 397857"/>
                <a:gd name="connsiteY1" fmla="*/ 84415 h 85772"/>
                <a:gd name="connsiteX2" fmla="*/ 260412 w 397857"/>
                <a:gd name="connsiteY2" fmla="*/ 30028 h 85772"/>
                <a:gd name="connsiteX3" fmla="*/ 143350 w 397857"/>
                <a:gd name="connsiteY3" fmla="*/ 84415 h 85772"/>
                <a:gd name="connsiteX4" fmla="*/ 131349 w 397857"/>
                <a:gd name="connsiteY4" fmla="*/ 84415 h 85772"/>
                <a:gd name="connsiteX5" fmla="*/ 8286 w 397857"/>
                <a:gd name="connsiteY5" fmla="*/ 27265 h 85772"/>
                <a:gd name="connsiteX6" fmla="*/ 1333 w 397857"/>
                <a:gd name="connsiteY6" fmla="*/ 8311 h 85772"/>
                <a:gd name="connsiteX7" fmla="*/ 20287 w 397857"/>
                <a:gd name="connsiteY7" fmla="*/ 1357 h 85772"/>
                <a:gd name="connsiteX8" fmla="*/ 137350 w 397857"/>
                <a:gd name="connsiteY8" fmla="*/ 55745 h 85772"/>
                <a:gd name="connsiteX9" fmla="*/ 254412 w 397857"/>
                <a:gd name="connsiteY9" fmla="*/ 1357 h 85772"/>
                <a:gd name="connsiteX10" fmla="*/ 266413 w 397857"/>
                <a:gd name="connsiteY10" fmla="*/ 1357 h 85772"/>
                <a:gd name="connsiteX11" fmla="*/ 389571 w 397857"/>
                <a:gd name="connsiteY11" fmla="*/ 58507 h 85772"/>
                <a:gd name="connsiteX12" fmla="*/ 396525 w 397857"/>
                <a:gd name="connsiteY12" fmla="*/ 77462 h 85772"/>
                <a:gd name="connsiteX13" fmla="*/ 383476 w 397857"/>
                <a:gd name="connsiteY13" fmla="*/ 85749 h 8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857" h="85772">
                  <a:moveTo>
                    <a:pt x="383476" y="85749"/>
                  </a:moveTo>
                  <a:cubicBezTo>
                    <a:pt x="381475" y="85749"/>
                    <a:pt x="379380" y="85368"/>
                    <a:pt x="377475" y="84415"/>
                  </a:cubicBezTo>
                  <a:lnTo>
                    <a:pt x="260412" y="30028"/>
                  </a:lnTo>
                  <a:lnTo>
                    <a:pt x="143350" y="84415"/>
                  </a:lnTo>
                  <a:cubicBezTo>
                    <a:pt x="139540" y="86225"/>
                    <a:pt x="135159" y="86225"/>
                    <a:pt x="131349" y="84415"/>
                  </a:cubicBezTo>
                  <a:lnTo>
                    <a:pt x="8286" y="27265"/>
                  </a:lnTo>
                  <a:cubicBezTo>
                    <a:pt x="1142" y="23932"/>
                    <a:pt x="-2001" y="15454"/>
                    <a:pt x="1333" y="8311"/>
                  </a:cubicBezTo>
                  <a:cubicBezTo>
                    <a:pt x="4666" y="1167"/>
                    <a:pt x="13144" y="-1976"/>
                    <a:pt x="20287" y="1357"/>
                  </a:cubicBezTo>
                  <a:lnTo>
                    <a:pt x="137350" y="55745"/>
                  </a:lnTo>
                  <a:lnTo>
                    <a:pt x="254412" y="1357"/>
                  </a:lnTo>
                  <a:cubicBezTo>
                    <a:pt x="258222" y="-452"/>
                    <a:pt x="262603" y="-452"/>
                    <a:pt x="266413" y="1357"/>
                  </a:cubicBezTo>
                  <a:lnTo>
                    <a:pt x="389571" y="58507"/>
                  </a:lnTo>
                  <a:cubicBezTo>
                    <a:pt x="396715" y="61841"/>
                    <a:pt x="399859" y="70318"/>
                    <a:pt x="396525" y="77462"/>
                  </a:cubicBezTo>
                  <a:cubicBezTo>
                    <a:pt x="393953" y="82701"/>
                    <a:pt x="388810" y="85749"/>
                    <a:pt x="383476" y="857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23" name="Graphic 18">
            <a:extLst>
              <a:ext uri="{FF2B5EF4-FFF2-40B4-BE49-F238E27FC236}">
                <a16:creationId xmlns:a16="http://schemas.microsoft.com/office/drawing/2014/main" id="{5540BBC6-E98F-17D9-F617-CF8CF004098F}"/>
              </a:ext>
            </a:extLst>
          </p:cNvPr>
          <p:cNvGrpSpPr/>
          <p:nvPr/>
        </p:nvGrpSpPr>
        <p:grpSpPr>
          <a:xfrm>
            <a:off x="-5115255" y="3860250"/>
            <a:ext cx="803534" cy="492686"/>
            <a:chOff x="5188266" y="2825080"/>
            <a:chExt cx="804054" cy="567493"/>
          </a:xfrm>
          <a:solidFill>
            <a:srgbClr val="F7B756"/>
          </a:solidFill>
        </p:grpSpPr>
        <p:sp>
          <p:nvSpPr>
            <p:cNvPr id="124" name="Freeform: Shape 24">
              <a:extLst>
                <a:ext uri="{FF2B5EF4-FFF2-40B4-BE49-F238E27FC236}">
                  <a16:creationId xmlns:a16="http://schemas.microsoft.com/office/drawing/2014/main" id="{AEB6B792-66BB-BE67-4717-DB8183A9DEAE}"/>
                </a:ext>
              </a:extLst>
            </p:cNvPr>
            <p:cNvSpPr/>
            <p:nvPr/>
          </p:nvSpPr>
          <p:spPr>
            <a:xfrm>
              <a:off x="5188266" y="3075982"/>
              <a:ext cx="212744" cy="179164"/>
            </a:xfrm>
            <a:custGeom>
              <a:avLst/>
              <a:gdLst>
                <a:gd name="connsiteX0" fmla="*/ 198025 w 212744"/>
                <a:gd name="connsiteY0" fmla="*/ 154897 h 179164"/>
                <a:gd name="connsiteX1" fmla="*/ 202216 w 212744"/>
                <a:gd name="connsiteY1" fmla="*/ 149753 h 179164"/>
                <a:gd name="connsiteX2" fmla="*/ 202216 w 212744"/>
                <a:gd name="connsiteY2" fmla="*/ 149753 h 179164"/>
                <a:gd name="connsiteX3" fmla="*/ 208788 w 212744"/>
                <a:gd name="connsiteY3" fmla="*/ 138800 h 179164"/>
                <a:gd name="connsiteX4" fmla="*/ 210598 w 212744"/>
                <a:gd name="connsiteY4" fmla="*/ 132037 h 179164"/>
                <a:gd name="connsiteX5" fmla="*/ 210598 w 212744"/>
                <a:gd name="connsiteY5" fmla="*/ 132037 h 179164"/>
                <a:gd name="connsiteX6" fmla="*/ 210598 w 212744"/>
                <a:gd name="connsiteY6" fmla="*/ 132037 h 179164"/>
                <a:gd name="connsiteX7" fmla="*/ 211741 w 212744"/>
                <a:gd name="connsiteY7" fmla="*/ 115749 h 179164"/>
                <a:gd name="connsiteX8" fmla="*/ 205359 w 212744"/>
                <a:gd name="connsiteY8" fmla="*/ 92032 h 179164"/>
                <a:gd name="connsiteX9" fmla="*/ 202311 w 212744"/>
                <a:gd name="connsiteY9" fmla="*/ 84793 h 179164"/>
                <a:gd name="connsiteX10" fmla="*/ 192977 w 212744"/>
                <a:gd name="connsiteY10" fmla="*/ 71362 h 179164"/>
                <a:gd name="connsiteX11" fmla="*/ 192977 w 212744"/>
                <a:gd name="connsiteY11" fmla="*/ 71362 h 179164"/>
                <a:gd name="connsiteX12" fmla="*/ 192405 w 212744"/>
                <a:gd name="connsiteY12" fmla="*/ 70029 h 179164"/>
                <a:gd name="connsiteX13" fmla="*/ 180308 w 212744"/>
                <a:gd name="connsiteY13" fmla="*/ 54122 h 179164"/>
                <a:gd name="connsiteX14" fmla="*/ 180308 w 212744"/>
                <a:gd name="connsiteY14" fmla="*/ 54122 h 179164"/>
                <a:gd name="connsiteX15" fmla="*/ 180308 w 212744"/>
                <a:gd name="connsiteY15" fmla="*/ 54122 h 179164"/>
                <a:gd name="connsiteX16" fmla="*/ 172688 w 212744"/>
                <a:gd name="connsiteY16" fmla="*/ 45454 h 179164"/>
                <a:gd name="connsiteX17" fmla="*/ 172307 w 212744"/>
                <a:gd name="connsiteY17" fmla="*/ 46026 h 179164"/>
                <a:gd name="connsiteX18" fmla="*/ 172212 w 212744"/>
                <a:gd name="connsiteY18" fmla="*/ 45740 h 179164"/>
                <a:gd name="connsiteX19" fmla="*/ 172688 w 212744"/>
                <a:gd name="connsiteY19" fmla="*/ 45454 h 179164"/>
                <a:gd name="connsiteX20" fmla="*/ 171069 w 212744"/>
                <a:gd name="connsiteY20" fmla="*/ 43930 h 179164"/>
                <a:gd name="connsiteX21" fmla="*/ 171069 w 212744"/>
                <a:gd name="connsiteY21" fmla="*/ 43930 h 179164"/>
                <a:gd name="connsiteX22" fmla="*/ 166973 w 212744"/>
                <a:gd name="connsiteY22" fmla="*/ 39739 h 179164"/>
                <a:gd name="connsiteX23" fmla="*/ 166973 w 212744"/>
                <a:gd name="connsiteY23" fmla="*/ 39739 h 179164"/>
                <a:gd name="connsiteX24" fmla="*/ 166973 w 212744"/>
                <a:gd name="connsiteY24" fmla="*/ 39739 h 179164"/>
                <a:gd name="connsiteX25" fmla="*/ 161925 w 212744"/>
                <a:gd name="connsiteY25" fmla="*/ 35549 h 179164"/>
                <a:gd name="connsiteX26" fmla="*/ 161925 w 212744"/>
                <a:gd name="connsiteY26" fmla="*/ 35549 h 179164"/>
                <a:gd name="connsiteX27" fmla="*/ 156020 w 212744"/>
                <a:gd name="connsiteY27" fmla="*/ 29262 h 179164"/>
                <a:gd name="connsiteX28" fmla="*/ 156020 w 212744"/>
                <a:gd name="connsiteY28" fmla="*/ 29262 h 179164"/>
                <a:gd name="connsiteX29" fmla="*/ 151257 w 212744"/>
                <a:gd name="connsiteY29" fmla="*/ 25738 h 179164"/>
                <a:gd name="connsiteX30" fmla="*/ 141542 w 212744"/>
                <a:gd name="connsiteY30" fmla="*/ 18594 h 179164"/>
                <a:gd name="connsiteX31" fmla="*/ 141637 w 212744"/>
                <a:gd name="connsiteY31" fmla="*/ 19166 h 179164"/>
                <a:gd name="connsiteX32" fmla="*/ 141637 w 212744"/>
                <a:gd name="connsiteY32" fmla="*/ 19166 h 179164"/>
                <a:gd name="connsiteX33" fmla="*/ 141637 w 212744"/>
                <a:gd name="connsiteY33" fmla="*/ 19166 h 179164"/>
                <a:gd name="connsiteX34" fmla="*/ 141446 w 212744"/>
                <a:gd name="connsiteY34" fmla="*/ 19166 h 179164"/>
                <a:gd name="connsiteX35" fmla="*/ 141637 w 212744"/>
                <a:gd name="connsiteY35" fmla="*/ 18594 h 179164"/>
                <a:gd name="connsiteX36" fmla="*/ 129445 w 212744"/>
                <a:gd name="connsiteY36" fmla="*/ 12593 h 179164"/>
                <a:gd name="connsiteX37" fmla="*/ 123254 w 212744"/>
                <a:gd name="connsiteY37" fmla="*/ 10307 h 179164"/>
                <a:gd name="connsiteX38" fmla="*/ 123254 w 212744"/>
                <a:gd name="connsiteY38" fmla="*/ 10307 h 179164"/>
                <a:gd name="connsiteX39" fmla="*/ 105442 w 212744"/>
                <a:gd name="connsiteY39" fmla="*/ 2783 h 179164"/>
                <a:gd name="connsiteX40" fmla="*/ 105442 w 212744"/>
                <a:gd name="connsiteY40" fmla="*/ 2783 h 179164"/>
                <a:gd name="connsiteX41" fmla="*/ 97060 w 212744"/>
                <a:gd name="connsiteY41" fmla="*/ 1354 h 179164"/>
                <a:gd name="connsiteX42" fmla="*/ 95726 w 212744"/>
                <a:gd name="connsiteY42" fmla="*/ 1259 h 179164"/>
                <a:gd name="connsiteX43" fmla="*/ 95726 w 212744"/>
                <a:gd name="connsiteY43" fmla="*/ 1259 h 179164"/>
                <a:gd name="connsiteX44" fmla="*/ 79248 w 212744"/>
                <a:gd name="connsiteY44" fmla="*/ 782 h 179164"/>
                <a:gd name="connsiteX45" fmla="*/ 74486 w 212744"/>
                <a:gd name="connsiteY45" fmla="*/ 1449 h 179164"/>
                <a:gd name="connsiteX46" fmla="*/ 74486 w 212744"/>
                <a:gd name="connsiteY46" fmla="*/ 1449 h 179164"/>
                <a:gd name="connsiteX47" fmla="*/ 74486 w 212744"/>
                <a:gd name="connsiteY47" fmla="*/ 1449 h 179164"/>
                <a:gd name="connsiteX48" fmla="*/ 71247 w 212744"/>
                <a:gd name="connsiteY48" fmla="*/ 1830 h 179164"/>
                <a:gd name="connsiteX49" fmla="*/ 55531 w 212744"/>
                <a:gd name="connsiteY49" fmla="*/ 4211 h 179164"/>
                <a:gd name="connsiteX50" fmla="*/ 55531 w 212744"/>
                <a:gd name="connsiteY50" fmla="*/ 4211 h 179164"/>
                <a:gd name="connsiteX51" fmla="*/ 55531 w 212744"/>
                <a:gd name="connsiteY51" fmla="*/ 4211 h 179164"/>
                <a:gd name="connsiteX52" fmla="*/ 41339 w 212744"/>
                <a:gd name="connsiteY52" fmla="*/ 8878 h 179164"/>
                <a:gd name="connsiteX53" fmla="*/ 32480 w 212744"/>
                <a:gd name="connsiteY53" fmla="*/ 12308 h 179164"/>
                <a:gd name="connsiteX54" fmla="*/ 32480 w 212744"/>
                <a:gd name="connsiteY54" fmla="*/ 12308 h 179164"/>
                <a:gd name="connsiteX55" fmla="*/ 32480 w 212744"/>
                <a:gd name="connsiteY55" fmla="*/ 12308 h 179164"/>
                <a:gd name="connsiteX56" fmla="*/ 21812 w 212744"/>
                <a:gd name="connsiteY56" fmla="*/ 19642 h 179164"/>
                <a:gd name="connsiteX57" fmla="*/ 13430 w 212744"/>
                <a:gd name="connsiteY57" fmla="*/ 28881 h 179164"/>
                <a:gd name="connsiteX58" fmla="*/ 13430 w 212744"/>
                <a:gd name="connsiteY58" fmla="*/ 28881 h 179164"/>
                <a:gd name="connsiteX59" fmla="*/ 8382 w 212744"/>
                <a:gd name="connsiteY59" fmla="*/ 36501 h 179164"/>
                <a:gd name="connsiteX60" fmla="*/ 7144 w 212744"/>
                <a:gd name="connsiteY60" fmla="*/ 39835 h 179164"/>
                <a:gd name="connsiteX61" fmla="*/ 7144 w 212744"/>
                <a:gd name="connsiteY61" fmla="*/ 39835 h 179164"/>
                <a:gd name="connsiteX62" fmla="*/ 3810 w 212744"/>
                <a:gd name="connsiteY62" fmla="*/ 51265 h 179164"/>
                <a:gd name="connsiteX63" fmla="*/ 3810 w 212744"/>
                <a:gd name="connsiteY63" fmla="*/ 51265 h 179164"/>
                <a:gd name="connsiteX64" fmla="*/ 1524 w 212744"/>
                <a:gd name="connsiteY64" fmla="*/ 66505 h 179164"/>
                <a:gd name="connsiteX65" fmla="*/ 1524 w 212744"/>
                <a:gd name="connsiteY65" fmla="*/ 66505 h 179164"/>
                <a:gd name="connsiteX66" fmla="*/ 0 w 212744"/>
                <a:gd name="connsiteY66" fmla="*/ 68314 h 179164"/>
                <a:gd name="connsiteX67" fmla="*/ 1619 w 212744"/>
                <a:gd name="connsiteY67" fmla="*/ 79363 h 179164"/>
                <a:gd name="connsiteX68" fmla="*/ 2286 w 212744"/>
                <a:gd name="connsiteY68" fmla="*/ 84126 h 179164"/>
                <a:gd name="connsiteX69" fmla="*/ 2477 w 212744"/>
                <a:gd name="connsiteY69" fmla="*/ 85745 h 179164"/>
                <a:gd name="connsiteX70" fmla="*/ 8763 w 212744"/>
                <a:gd name="connsiteY70" fmla="*/ 97937 h 179164"/>
                <a:gd name="connsiteX71" fmla="*/ 8763 w 212744"/>
                <a:gd name="connsiteY71" fmla="*/ 97937 h 179164"/>
                <a:gd name="connsiteX72" fmla="*/ 15812 w 212744"/>
                <a:gd name="connsiteY72" fmla="*/ 111272 h 179164"/>
                <a:gd name="connsiteX73" fmla="*/ 25527 w 212744"/>
                <a:gd name="connsiteY73" fmla="*/ 124798 h 179164"/>
                <a:gd name="connsiteX74" fmla="*/ 25527 w 212744"/>
                <a:gd name="connsiteY74" fmla="*/ 124798 h 179164"/>
                <a:gd name="connsiteX75" fmla="*/ 29718 w 212744"/>
                <a:gd name="connsiteY75" fmla="*/ 130322 h 179164"/>
                <a:gd name="connsiteX76" fmla="*/ 37052 w 212744"/>
                <a:gd name="connsiteY76" fmla="*/ 137466 h 179164"/>
                <a:gd name="connsiteX77" fmla="*/ 41053 w 212744"/>
                <a:gd name="connsiteY77" fmla="*/ 141467 h 179164"/>
                <a:gd name="connsiteX78" fmla="*/ 41053 w 212744"/>
                <a:gd name="connsiteY78" fmla="*/ 141467 h 179164"/>
                <a:gd name="connsiteX79" fmla="*/ 41053 w 212744"/>
                <a:gd name="connsiteY79" fmla="*/ 141467 h 179164"/>
                <a:gd name="connsiteX80" fmla="*/ 55626 w 212744"/>
                <a:gd name="connsiteY80" fmla="*/ 153182 h 179164"/>
                <a:gd name="connsiteX81" fmla="*/ 65437 w 212744"/>
                <a:gd name="connsiteY81" fmla="*/ 154135 h 179164"/>
                <a:gd name="connsiteX82" fmla="*/ 69056 w 212744"/>
                <a:gd name="connsiteY82" fmla="*/ 158421 h 179164"/>
                <a:gd name="connsiteX83" fmla="*/ 69056 w 212744"/>
                <a:gd name="connsiteY83" fmla="*/ 158421 h 179164"/>
                <a:gd name="connsiteX84" fmla="*/ 79915 w 212744"/>
                <a:gd name="connsiteY84" fmla="*/ 166708 h 179164"/>
                <a:gd name="connsiteX85" fmla="*/ 79915 w 212744"/>
                <a:gd name="connsiteY85" fmla="*/ 166708 h 179164"/>
                <a:gd name="connsiteX86" fmla="*/ 88678 w 212744"/>
                <a:gd name="connsiteY86" fmla="*/ 170422 h 179164"/>
                <a:gd name="connsiteX87" fmla="*/ 88678 w 212744"/>
                <a:gd name="connsiteY87" fmla="*/ 170422 h 179164"/>
                <a:gd name="connsiteX88" fmla="*/ 91726 w 212744"/>
                <a:gd name="connsiteY88" fmla="*/ 171375 h 179164"/>
                <a:gd name="connsiteX89" fmla="*/ 102299 w 212744"/>
                <a:gd name="connsiteY89" fmla="*/ 174613 h 179164"/>
                <a:gd name="connsiteX90" fmla="*/ 115729 w 212744"/>
                <a:gd name="connsiteY90" fmla="*/ 177376 h 179164"/>
                <a:gd name="connsiteX91" fmla="*/ 118777 w 212744"/>
                <a:gd name="connsiteY91" fmla="*/ 177376 h 179164"/>
                <a:gd name="connsiteX92" fmla="*/ 125444 w 212744"/>
                <a:gd name="connsiteY92" fmla="*/ 177661 h 179164"/>
                <a:gd name="connsiteX93" fmla="*/ 133445 w 212744"/>
                <a:gd name="connsiteY93" fmla="*/ 178328 h 179164"/>
                <a:gd name="connsiteX94" fmla="*/ 144780 w 212744"/>
                <a:gd name="connsiteY94" fmla="*/ 178042 h 179164"/>
                <a:gd name="connsiteX95" fmla="*/ 144780 w 212744"/>
                <a:gd name="connsiteY95" fmla="*/ 178042 h 179164"/>
                <a:gd name="connsiteX96" fmla="*/ 144780 w 212744"/>
                <a:gd name="connsiteY96" fmla="*/ 178042 h 179164"/>
                <a:gd name="connsiteX97" fmla="*/ 148019 w 212744"/>
                <a:gd name="connsiteY97" fmla="*/ 177566 h 179164"/>
                <a:gd name="connsiteX98" fmla="*/ 148019 w 212744"/>
                <a:gd name="connsiteY98" fmla="*/ 177566 h 179164"/>
                <a:gd name="connsiteX99" fmla="*/ 176117 w 212744"/>
                <a:gd name="connsiteY99" fmla="*/ 170518 h 179164"/>
                <a:gd name="connsiteX100" fmla="*/ 179070 w 212744"/>
                <a:gd name="connsiteY100" fmla="*/ 169660 h 179164"/>
                <a:gd name="connsiteX101" fmla="*/ 179070 w 212744"/>
                <a:gd name="connsiteY101" fmla="*/ 169660 h 179164"/>
                <a:gd name="connsiteX102" fmla="*/ 179070 w 212744"/>
                <a:gd name="connsiteY102" fmla="*/ 169660 h 179164"/>
                <a:gd name="connsiteX103" fmla="*/ 185166 w 212744"/>
                <a:gd name="connsiteY103" fmla="*/ 166136 h 179164"/>
                <a:gd name="connsiteX104" fmla="*/ 185166 w 212744"/>
                <a:gd name="connsiteY104" fmla="*/ 166136 h 179164"/>
                <a:gd name="connsiteX105" fmla="*/ 191072 w 212744"/>
                <a:gd name="connsiteY105" fmla="*/ 162136 h 179164"/>
                <a:gd name="connsiteX106" fmla="*/ 198025 w 212744"/>
                <a:gd name="connsiteY106" fmla="*/ 154897 h 179164"/>
                <a:gd name="connsiteX107" fmla="*/ 53340 w 212744"/>
                <a:gd name="connsiteY107" fmla="*/ 80316 h 179164"/>
                <a:gd name="connsiteX108" fmla="*/ 53340 w 212744"/>
                <a:gd name="connsiteY108" fmla="*/ 80316 h 179164"/>
                <a:gd name="connsiteX109" fmla="*/ 53340 w 212744"/>
                <a:gd name="connsiteY109" fmla="*/ 80126 h 179164"/>
                <a:gd name="connsiteX110" fmla="*/ 53531 w 212744"/>
                <a:gd name="connsiteY110" fmla="*/ 80316 h 179164"/>
                <a:gd name="connsiteX111" fmla="*/ 53340 w 212744"/>
                <a:gd name="connsiteY111" fmla="*/ 80316 h 179164"/>
                <a:gd name="connsiteX112" fmla="*/ 119063 w 212744"/>
                <a:gd name="connsiteY112" fmla="*/ 88698 h 179164"/>
                <a:gd name="connsiteX113" fmla="*/ 119063 w 212744"/>
                <a:gd name="connsiteY113" fmla="*/ 88698 h 179164"/>
                <a:gd name="connsiteX114" fmla="*/ 119063 w 212744"/>
                <a:gd name="connsiteY114" fmla="*/ 88698 h 179164"/>
                <a:gd name="connsiteX115" fmla="*/ 119063 w 212744"/>
                <a:gd name="connsiteY115" fmla="*/ 88603 h 179164"/>
                <a:gd name="connsiteX116" fmla="*/ 119158 w 212744"/>
                <a:gd name="connsiteY116" fmla="*/ 88603 h 179164"/>
                <a:gd name="connsiteX117" fmla="*/ 119063 w 212744"/>
                <a:gd name="connsiteY117" fmla="*/ 88698 h 179164"/>
                <a:gd name="connsiteX118" fmla="*/ 87154 w 212744"/>
                <a:gd name="connsiteY118" fmla="*/ 75268 h 179164"/>
                <a:gd name="connsiteX119" fmla="*/ 87058 w 212744"/>
                <a:gd name="connsiteY119" fmla="*/ 76601 h 179164"/>
                <a:gd name="connsiteX120" fmla="*/ 86106 w 212744"/>
                <a:gd name="connsiteY120" fmla="*/ 75934 h 179164"/>
                <a:gd name="connsiteX121" fmla="*/ 87154 w 212744"/>
                <a:gd name="connsiteY121" fmla="*/ 75268 h 179164"/>
                <a:gd name="connsiteX122" fmla="*/ 100108 w 212744"/>
                <a:gd name="connsiteY122" fmla="*/ 99080 h 179164"/>
                <a:gd name="connsiteX123" fmla="*/ 100108 w 212744"/>
                <a:gd name="connsiteY123" fmla="*/ 99080 h 179164"/>
                <a:gd name="connsiteX124" fmla="*/ 100108 w 212744"/>
                <a:gd name="connsiteY124" fmla="*/ 99080 h 179164"/>
                <a:gd name="connsiteX125" fmla="*/ 117824 w 212744"/>
                <a:gd name="connsiteY125" fmla="*/ 115654 h 179164"/>
                <a:gd name="connsiteX126" fmla="*/ 117539 w 212744"/>
                <a:gd name="connsiteY126" fmla="*/ 115273 h 179164"/>
                <a:gd name="connsiteX127" fmla="*/ 117824 w 212744"/>
                <a:gd name="connsiteY127" fmla="*/ 115654 h 179164"/>
                <a:gd name="connsiteX128" fmla="*/ 127635 w 212744"/>
                <a:gd name="connsiteY128" fmla="*/ 92222 h 179164"/>
                <a:gd name="connsiteX129" fmla="*/ 127635 w 212744"/>
                <a:gd name="connsiteY129" fmla="*/ 92222 h 179164"/>
                <a:gd name="connsiteX130" fmla="*/ 127635 w 212744"/>
                <a:gd name="connsiteY130" fmla="*/ 92222 h 179164"/>
                <a:gd name="connsiteX131" fmla="*/ 127635 w 212744"/>
                <a:gd name="connsiteY131" fmla="*/ 92222 h 179164"/>
                <a:gd name="connsiteX132" fmla="*/ 127635 w 212744"/>
                <a:gd name="connsiteY132" fmla="*/ 92222 h 179164"/>
                <a:gd name="connsiteX133" fmla="*/ 127635 w 212744"/>
                <a:gd name="connsiteY133" fmla="*/ 92222 h 179164"/>
                <a:gd name="connsiteX134" fmla="*/ 127635 w 212744"/>
                <a:gd name="connsiteY134" fmla="*/ 92222 h 179164"/>
                <a:gd name="connsiteX135" fmla="*/ 69056 w 212744"/>
                <a:gd name="connsiteY135" fmla="*/ 89174 h 179164"/>
                <a:gd name="connsiteX136" fmla="*/ 69152 w 212744"/>
                <a:gd name="connsiteY136" fmla="*/ 89269 h 179164"/>
                <a:gd name="connsiteX137" fmla="*/ 69056 w 212744"/>
                <a:gd name="connsiteY137" fmla="*/ 89269 h 179164"/>
                <a:gd name="connsiteX138" fmla="*/ 69056 w 212744"/>
                <a:gd name="connsiteY138" fmla="*/ 89174 h 179164"/>
                <a:gd name="connsiteX139" fmla="*/ 114014 w 212744"/>
                <a:gd name="connsiteY139" fmla="*/ 110320 h 179164"/>
                <a:gd name="connsiteX140" fmla="*/ 113633 w 212744"/>
                <a:gd name="connsiteY140" fmla="*/ 111367 h 179164"/>
                <a:gd name="connsiteX141" fmla="*/ 113538 w 212744"/>
                <a:gd name="connsiteY141" fmla="*/ 110320 h 179164"/>
                <a:gd name="connsiteX142" fmla="*/ 114014 w 212744"/>
                <a:gd name="connsiteY142" fmla="*/ 110320 h 179164"/>
                <a:gd name="connsiteX143" fmla="*/ 106585 w 212744"/>
                <a:gd name="connsiteY143" fmla="*/ 125941 h 179164"/>
                <a:gd name="connsiteX144" fmla="*/ 106585 w 212744"/>
                <a:gd name="connsiteY144" fmla="*/ 125941 h 179164"/>
                <a:gd name="connsiteX145" fmla="*/ 106585 w 212744"/>
                <a:gd name="connsiteY145" fmla="*/ 125941 h 179164"/>
                <a:gd name="connsiteX146" fmla="*/ 106585 w 212744"/>
                <a:gd name="connsiteY146" fmla="*/ 125941 h 179164"/>
                <a:gd name="connsiteX147" fmla="*/ 130778 w 212744"/>
                <a:gd name="connsiteY147" fmla="*/ 80507 h 179164"/>
                <a:gd name="connsiteX148" fmla="*/ 130778 w 212744"/>
                <a:gd name="connsiteY148" fmla="*/ 80030 h 179164"/>
                <a:gd name="connsiteX149" fmla="*/ 131159 w 212744"/>
                <a:gd name="connsiteY149" fmla="*/ 80411 h 179164"/>
                <a:gd name="connsiteX150" fmla="*/ 130778 w 212744"/>
                <a:gd name="connsiteY150" fmla="*/ 80507 h 179164"/>
                <a:gd name="connsiteX151" fmla="*/ 92107 w 212744"/>
                <a:gd name="connsiteY151" fmla="*/ 115082 h 179164"/>
                <a:gd name="connsiteX152" fmla="*/ 92107 w 212744"/>
                <a:gd name="connsiteY152" fmla="*/ 115082 h 179164"/>
                <a:gd name="connsiteX153" fmla="*/ 92107 w 212744"/>
                <a:gd name="connsiteY153" fmla="*/ 115082 h 179164"/>
                <a:gd name="connsiteX154" fmla="*/ 92107 w 212744"/>
                <a:gd name="connsiteY154" fmla="*/ 115082 h 179164"/>
                <a:gd name="connsiteX155" fmla="*/ 86487 w 212744"/>
                <a:gd name="connsiteY155" fmla="*/ 41454 h 179164"/>
                <a:gd name="connsiteX156" fmla="*/ 86582 w 212744"/>
                <a:gd name="connsiteY156" fmla="*/ 41454 h 179164"/>
                <a:gd name="connsiteX157" fmla="*/ 86487 w 212744"/>
                <a:gd name="connsiteY157" fmla="*/ 41644 h 179164"/>
                <a:gd name="connsiteX158" fmla="*/ 86487 w 212744"/>
                <a:gd name="connsiteY158" fmla="*/ 41644 h 179164"/>
                <a:gd name="connsiteX159" fmla="*/ 86487 w 212744"/>
                <a:gd name="connsiteY159" fmla="*/ 41644 h 179164"/>
                <a:gd name="connsiteX160" fmla="*/ 86487 w 212744"/>
                <a:gd name="connsiteY160" fmla="*/ 41454 h 179164"/>
                <a:gd name="connsiteX161" fmla="*/ 46673 w 212744"/>
                <a:gd name="connsiteY161" fmla="*/ 124798 h 179164"/>
                <a:gd name="connsiteX162" fmla="*/ 46673 w 212744"/>
                <a:gd name="connsiteY162" fmla="*/ 124798 h 179164"/>
                <a:gd name="connsiteX163" fmla="*/ 46673 w 212744"/>
                <a:gd name="connsiteY163" fmla="*/ 124798 h 179164"/>
                <a:gd name="connsiteX164" fmla="*/ 46673 w 212744"/>
                <a:gd name="connsiteY164" fmla="*/ 124798 h 179164"/>
                <a:gd name="connsiteX165" fmla="*/ 66199 w 212744"/>
                <a:gd name="connsiteY165" fmla="*/ 102414 h 179164"/>
                <a:gd name="connsiteX166" fmla="*/ 66199 w 212744"/>
                <a:gd name="connsiteY166" fmla="*/ 102604 h 179164"/>
                <a:gd name="connsiteX167" fmla="*/ 66199 w 212744"/>
                <a:gd name="connsiteY167" fmla="*/ 102604 h 179164"/>
                <a:gd name="connsiteX168" fmla="*/ 66199 w 212744"/>
                <a:gd name="connsiteY168" fmla="*/ 102604 h 179164"/>
                <a:gd name="connsiteX169" fmla="*/ 66008 w 212744"/>
                <a:gd name="connsiteY169" fmla="*/ 102509 h 179164"/>
                <a:gd name="connsiteX170" fmla="*/ 66199 w 212744"/>
                <a:gd name="connsiteY170" fmla="*/ 102414 h 179164"/>
                <a:gd name="connsiteX171" fmla="*/ 86392 w 212744"/>
                <a:gd name="connsiteY171" fmla="*/ 119654 h 179164"/>
                <a:gd name="connsiteX172" fmla="*/ 86201 w 212744"/>
                <a:gd name="connsiteY172" fmla="*/ 119083 h 179164"/>
                <a:gd name="connsiteX173" fmla="*/ 87916 w 212744"/>
                <a:gd name="connsiteY173" fmla="*/ 119654 h 179164"/>
                <a:gd name="connsiteX174" fmla="*/ 86392 w 212744"/>
                <a:gd name="connsiteY174" fmla="*/ 119654 h 179164"/>
                <a:gd name="connsiteX175" fmla="*/ 21050 w 212744"/>
                <a:gd name="connsiteY175" fmla="*/ 74601 h 179164"/>
                <a:gd name="connsiteX176" fmla="*/ 20669 w 212744"/>
                <a:gd name="connsiteY176" fmla="*/ 74315 h 179164"/>
                <a:gd name="connsiteX177" fmla="*/ 20765 w 212744"/>
                <a:gd name="connsiteY177" fmla="*/ 74315 h 179164"/>
                <a:gd name="connsiteX178" fmla="*/ 21050 w 212744"/>
                <a:gd name="connsiteY178" fmla="*/ 74601 h 179164"/>
                <a:gd name="connsiteX179" fmla="*/ 134398 w 212744"/>
                <a:gd name="connsiteY179" fmla="*/ 44407 h 179164"/>
                <a:gd name="connsiteX180" fmla="*/ 134398 w 212744"/>
                <a:gd name="connsiteY180" fmla="*/ 44407 h 179164"/>
                <a:gd name="connsiteX181" fmla="*/ 134493 w 212744"/>
                <a:gd name="connsiteY181" fmla="*/ 45359 h 179164"/>
                <a:gd name="connsiteX182" fmla="*/ 134398 w 212744"/>
                <a:gd name="connsiteY182" fmla="*/ 44407 h 179164"/>
                <a:gd name="connsiteX183" fmla="*/ 94869 w 212744"/>
                <a:gd name="connsiteY183" fmla="*/ 134037 h 179164"/>
                <a:gd name="connsiteX184" fmla="*/ 94869 w 212744"/>
                <a:gd name="connsiteY184" fmla="*/ 134037 h 179164"/>
                <a:gd name="connsiteX185" fmla="*/ 95250 w 212744"/>
                <a:gd name="connsiteY185" fmla="*/ 134323 h 179164"/>
                <a:gd name="connsiteX186" fmla="*/ 94869 w 212744"/>
                <a:gd name="connsiteY186" fmla="*/ 134323 h 179164"/>
                <a:gd name="connsiteX187" fmla="*/ 94869 w 212744"/>
                <a:gd name="connsiteY187" fmla="*/ 134037 h 179164"/>
                <a:gd name="connsiteX188" fmla="*/ 144113 w 212744"/>
                <a:gd name="connsiteY188" fmla="*/ 128608 h 179164"/>
                <a:gd name="connsiteX189" fmla="*/ 144113 w 212744"/>
                <a:gd name="connsiteY189" fmla="*/ 128608 h 179164"/>
                <a:gd name="connsiteX190" fmla="*/ 144113 w 212744"/>
                <a:gd name="connsiteY190" fmla="*/ 128608 h 179164"/>
                <a:gd name="connsiteX191" fmla="*/ 144113 w 212744"/>
                <a:gd name="connsiteY191" fmla="*/ 128608 h 179164"/>
                <a:gd name="connsiteX192" fmla="*/ 144209 w 212744"/>
                <a:gd name="connsiteY192" fmla="*/ 128703 h 179164"/>
                <a:gd name="connsiteX193" fmla="*/ 144018 w 212744"/>
                <a:gd name="connsiteY193" fmla="*/ 128703 h 179164"/>
                <a:gd name="connsiteX194" fmla="*/ 144113 w 212744"/>
                <a:gd name="connsiteY194" fmla="*/ 128608 h 179164"/>
                <a:gd name="connsiteX195" fmla="*/ 195644 w 212744"/>
                <a:gd name="connsiteY195" fmla="*/ 116511 h 179164"/>
                <a:gd name="connsiteX196" fmla="*/ 195644 w 212744"/>
                <a:gd name="connsiteY196" fmla="*/ 116511 h 179164"/>
                <a:gd name="connsiteX197" fmla="*/ 195644 w 212744"/>
                <a:gd name="connsiteY197" fmla="*/ 116511 h 179164"/>
                <a:gd name="connsiteX198" fmla="*/ 195644 w 212744"/>
                <a:gd name="connsiteY198" fmla="*/ 116511 h 179164"/>
                <a:gd name="connsiteX199" fmla="*/ 195644 w 212744"/>
                <a:gd name="connsiteY199" fmla="*/ 116511 h 179164"/>
                <a:gd name="connsiteX200" fmla="*/ 195644 w 212744"/>
                <a:gd name="connsiteY200" fmla="*/ 116511 h 179164"/>
                <a:gd name="connsiteX201" fmla="*/ 195834 w 212744"/>
                <a:gd name="connsiteY201" fmla="*/ 116511 h 179164"/>
                <a:gd name="connsiteX202" fmla="*/ 195739 w 212744"/>
                <a:gd name="connsiteY202" fmla="*/ 116606 h 179164"/>
                <a:gd name="connsiteX203" fmla="*/ 195644 w 212744"/>
                <a:gd name="connsiteY203" fmla="*/ 116511 h 179164"/>
                <a:gd name="connsiteX204" fmla="*/ 154972 w 212744"/>
                <a:gd name="connsiteY204" fmla="*/ 46407 h 179164"/>
                <a:gd name="connsiteX205" fmla="*/ 154972 w 212744"/>
                <a:gd name="connsiteY205" fmla="*/ 46407 h 179164"/>
                <a:gd name="connsiteX206" fmla="*/ 154972 w 212744"/>
                <a:gd name="connsiteY206" fmla="*/ 46312 h 179164"/>
                <a:gd name="connsiteX207" fmla="*/ 155067 w 212744"/>
                <a:gd name="connsiteY207" fmla="*/ 46407 h 179164"/>
                <a:gd name="connsiteX208" fmla="*/ 154972 w 212744"/>
                <a:gd name="connsiteY208" fmla="*/ 46407 h 179164"/>
                <a:gd name="connsiteX209" fmla="*/ 64580 w 212744"/>
                <a:gd name="connsiteY209" fmla="*/ 23737 h 179164"/>
                <a:gd name="connsiteX210" fmla="*/ 64580 w 212744"/>
                <a:gd name="connsiteY210" fmla="*/ 23737 h 179164"/>
                <a:gd name="connsiteX211" fmla="*/ 64580 w 212744"/>
                <a:gd name="connsiteY211" fmla="*/ 23737 h 179164"/>
                <a:gd name="connsiteX212" fmla="*/ 64580 w 212744"/>
                <a:gd name="connsiteY212" fmla="*/ 23737 h 179164"/>
                <a:gd name="connsiteX213" fmla="*/ 18479 w 212744"/>
                <a:gd name="connsiteY213" fmla="*/ 96509 h 179164"/>
                <a:gd name="connsiteX214" fmla="*/ 18669 w 212744"/>
                <a:gd name="connsiteY214" fmla="*/ 96509 h 179164"/>
                <a:gd name="connsiteX215" fmla="*/ 18574 w 212744"/>
                <a:gd name="connsiteY215" fmla="*/ 96604 h 179164"/>
                <a:gd name="connsiteX216" fmla="*/ 18479 w 212744"/>
                <a:gd name="connsiteY216" fmla="*/ 96509 h 179164"/>
                <a:gd name="connsiteX217" fmla="*/ 194310 w 212744"/>
                <a:gd name="connsiteY217" fmla="*/ 84317 h 179164"/>
                <a:gd name="connsiteX218" fmla="*/ 194310 w 212744"/>
                <a:gd name="connsiteY218" fmla="*/ 84317 h 179164"/>
                <a:gd name="connsiteX219" fmla="*/ 194215 w 212744"/>
                <a:gd name="connsiteY219" fmla="*/ 84412 h 179164"/>
                <a:gd name="connsiteX220" fmla="*/ 194120 w 212744"/>
                <a:gd name="connsiteY220" fmla="*/ 84412 h 179164"/>
                <a:gd name="connsiteX221" fmla="*/ 194310 w 212744"/>
                <a:gd name="connsiteY221" fmla="*/ 84317 h 179164"/>
                <a:gd name="connsiteX222" fmla="*/ 164497 w 212744"/>
                <a:gd name="connsiteY222" fmla="*/ 56313 h 179164"/>
                <a:gd name="connsiteX223" fmla="*/ 164497 w 212744"/>
                <a:gd name="connsiteY223" fmla="*/ 56313 h 179164"/>
                <a:gd name="connsiteX224" fmla="*/ 164497 w 212744"/>
                <a:gd name="connsiteY224" fmla="*/ 56313 h 179164"/>
                <a:gd name="connsiteX225" fmla="*/ 164497 w 212744"/>
                <a:gd name="connsiteY225" fmla="*/ 56313 h 179164"/>
                <a:gd name="connsiteX226" fmla="*/ 164497 w 212744"/>
                <a:gd name="connsiteY226" fmla="*/ 56027 h 179164"/>
                <a:gd name="connsiteX227" fmla="*/ 164687 w 212744"/>
                <a:gd name="connsiteY227" fmla="*/ 56218 h 179164"/>
                <a:gd name="connsiteX228" fmla="*/ 164497 w 212744"/>
                <a:gd name="connsiteY228" fmla="*/ 56313 h 179164"/>
                <a:gd name="connsiteX229" fmla="*/ 153353 w 212744"/>
                <a:gd name="connsiteY229" fmla="*/ 37644 h 179164"/>
                <a:gd name="connsiteX230" fmla="*/ 155067 w 212744"/>
                <a:gd name="connsiteY230" fmla="*/ 38311 h 179164"/>
                <a:gd name="connsiteX231" fmla="*/ 153353 w 212744"/>
                <a:gd name="connsiteY231" fmla="*/ 37644 h 179164"/>
                <a:gd name="connsiteX232" fmla="*/ 31909 w 212744"/>
                <a:gd name="connsiteY232" fmla="*/ 20594 h 179164"/>
                <a:gd name="connsiteX233" fmla="*/ 31909 w 212744"/>
                <a:gd name="connsiteY233" fmla="*/ 20404 h 179164"/>
                <a:gd name="connsiteX234" fmla="*/ 31909 w 212744"/>
                <a:gd name="connsiteY234" fmla="*/ 20404 h 179164"/>
                <a:gd name="connsiteX235" fmla="*/ 32004 w 212744"/>
                <a:gd name="connsiteY235" fmla="*/ 20404 h 179164"/>
                <a:gd name="connsiteX236" fmla="*/ 31909 w 212744"/>
                <a:gd name="connsiteY236" fmla="*/ 20594 h 179164"/>
                <a:gd name="connsiteX237" fmla="*/ 20860 w 212744"/>
                <a:gd name="connsiteY237" fmla="*/ 31643 h 179164"/>
                <a:gd name="connsiteX238" fmla="*/ 20669 w 212744"/>
                <a:gd name="connsiteY238" fmla="*/ 31643 h 179164"/>
                <a:gd name="connsiteX239" fmla="*/ 20765 w 212744"/>
                <a:gd name="connsiteY239" fmla="*/ 31453 h 179164"/>
                <a:gd name="connsiteX240" fmla="*/ 20860 w 212744"/>
                <a:gd name="connsiteY240" fmla="*/ 31643 h 179164"/>
                <a:gd name="connsiteX241" fmla="*/ 12383 w 212744"/>
                <a:gd name="connsiteY241" fmla="*/ 90889 h 179164"/>
                <a:gd name="connsiteX242" fmla="*/ 12859 w 212744"/>
                <a:gd name="connsiteY242" fmla="*/ 90793 h 179164"/>
                <a:gd name="connsiteX243" fmla="*/ 12859 w 212744"/>
                <a:gd name="connsiteY243" fmla="*/ 90889 h 179164"/>
                <a:gd name="connsiteX244" fmla="*/ 12383 w 212744"/>
                <a:gd name="connsiteY244" fmla="*/ 90889 h 179164"/>
                <a:gd name="connsiteX245" fmla="*/ 12383 w 212744"/>
                <a:gd name="connsiteY245" fmla="*/ 90889 h 179164"/>
                <a:gd name="connsiteX246" fmla="*/ 87821 w 212744"/>
                <a:gd name="connsiteY246" fmla="*/ 164136 h 179164"/>
                <a:gd name="connsiteX247" fmla="*/ 87821 w 212744"/>
                <a:gd name="connsiteY247" fmla="*/ 164422 h 179164"/>
                <a:gd name="connsiteX248" fmla="*/ 86773 w 212744"/>
                <a:gd name="connsiteY248" fmla="*/ 164422 h 179164"/>
                <a:gd name="connsiteX249" fmla="*/ 87821 w 212744"/>
                <a:gd name="connsiteY249" fmla="*/ 164136 h 179164"/>
                <a:gd name="connsiteX250" fmla="*/ 181547 w 212744"/>
                <a:gd name="connsiteY250" fmla="*/ 165279 h 179164"/>
                <a:gd name="connsiteX251" fmla="*/ 181547 w 212744"/>
                <a:gd name="connsiteY251" fmla="*/ 165279 h 179164"/>
                <a:gd name="connsiteX252" fmla="*/ 181547 w 212744"/>
                <a:gd name="connsiteY252" fmla="*/ 165279 h 179164"/>
                <a:gd name="connsiteX253" fmla="*/ 181547 w 212744"/>
                <a:gd name="connsiteY253" fmla="*/ 165279 h 179164"/>
                <a:gd name="connsiteX254" fmla="*/ 180880 w 212744"/>
                <a:gd name="connsiteY254" fmla="*/ 58789 h 179164"/>
                <a:gd name="connsiteX255" fmla="*/ 180880 w 212744"/>
                <a:gd name="connsiteY255" fmla="*/ 58789 h 179164"/>
                <a:gd name="connsiteX256" fmla="*/ 180880 w 212744"/>
                <a:gd name="connsiteY256" fmla="*/ 58789 h 179164"/>
                <a:gd name="connsiteX257" fmla="*/ 180880 w 212744"/>
                <a:gd name="connsiteY257" fmla="*/ 58789 h 179164"/>
                <a:gd name="connsiteX258" fmla="*/ 88011 w 212744"/>
                <a:gd name="connsiteY258" fmla="*/ 5545 h 179164"/>
                <a:gd name="connsiteX259" fmla="*/ 87916 w 212744"/>
                <a:gd name="connsiteY259" fmla="*/ 5926 h 179164"/>
                <a:gd name="connsiteX260" fmla="*/ 87916 w 212744"/>
                <a:gd name="connsiteY260" fmla="*/ 5926 h 179164"/>
                <a:gd name="connsiteX261" fmla="*/ 88011 w 212744"/>
                <a:gd name="connsiteY261" fmla="*/ 5545 h 1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212744" h="179164">
                  <a:moveTo>
                    <a:pt x="198025" y="154897"/>
                  </a:moveTo>
                  <a:cubicBezTo>
                    <a:pt x="201168" y="154611"/>
                    <a:pt x="202216" y="152611"/>
                    <a:pt x="202216" y="149753"/>
                  </a:cubicBezTo>
                  <a:lnTo>
                    <a:pt x="202216" y="149753"/>
                  </a:lnTo>
                  <a:cubicBezTo>
                    <a:pt x="207740" y="148134"/>
                    <a:pt x="205359" y="141752"/>
                    <a:pt x="208788" y="138800"/>
                  </a:cubicBezTo>
                  <a:cubicBezTo>
                    <a:pt x="210979" y="136990"/>
                    <a:pt x="211646" y="134704"/>
                    <a:pt x="210598" y="132037"/>
                  </a:cubicBezTo>
                  <a:lnTo>
                    <a:pt x="210598" y="132037"/>
                  </a:lnTo>
                  <a:lnTo>
                    <a:pt x="210598" y="132037"/>
                  </a:lnTo>
                  <a:cubicBezTo>
                    <a:pt x="213646" y="126798"/>
                    <a:pt x="212884" y="121274"/>
                    <a:pt x="211741" y="115749"/>
                  </a:cubicBezTo>
                  <a:cubicBezTo>
                    <a:pt x="211074" y="107462"/>
                    <a:pt x="209455" y="99366"/>
                    <a:pt x="205359" y="92032"/>
                  </a:cubicBezTo>
                  <a:cubicBezTo>
                    <a:pt x="204788" y="89460"/>
                    <a:pt x="204121" y="86888"/>
                    <a:pt x="202311" y="84793"/>
                  </a:cubicBezTo>
                  <a:cubicBezTo>
                    <a:pt x="199644" y="80030"/>
                    <a:pt x="198787" y="73934"/>
                    <a:pt x="192977" y="71362"/>
                  </a:cubicBezTo>
                  <a:cubicBezTo>
                    <a:pt x="192977" y="71362"/>
                    <a:pt x="192977" y="71362"/>
                    <a:pt x="192977" y="71362"/>
                  </a:cubicBezTo>
                  <a:cubicBezTo>
                    <a:pt x="192881" y="70886"/>
                    <a:pt x="192596" y="70410"/>
                    <a:pt x="192405" y="70029"/>
                  </a:cubicBezTo>
                  <a:cubicBezTo>
                    <a:pt x="189452" y="63933"/>
                    <a:pt x="184880" y="59075"/>
                    <a:pt x="180308" y="54122"/>
                  </a:cubicBezTo>
                  <a:cubicBezTo>
                    <a:pt x="180308" y="54122"/>
                    <a:pt x="180308" y="54122"/>
                    <a:pt x="180308" y="54122"/>
                  </a:cubicBezTo>
                  <a:cubicBezTo>
                    <a:pt x="180308" y="54122"/>
                    <a:pt x="180308" y="54122"/>
                    <a:pt x="180308" y="54122"/>
                  </a:cubicBezTo>
                  <a:cubicBezTo>
                    <a:pt x="177737" y="51265"/>
                    <a:pt x="175260" y="48312"/>
                    <a:pt x="172688" y="45454"/>
                  </a:cubicBezTo>
                  <a:cubicBezTo>
                    <a:pt x="172593" y="45645"/>
                    <a:pt x="172403" y="45835"/>
                    <a:pt x="172307" y="46026"/>
                  </a:cubicBezTo>
                  <a:cubicBezTo>
                    <a:pt x="172307" y="45931"/>
                    <a:pt x="172307" y="45835"/>
                    <a:pt x="172212" y="45740"/>
                  </a:cubicBezTo>
                  <a:cubicBezTo>
                    <a:pt x="172212" y="45740"/>
                    <a:pt x="172688" y="45454"/>
                    <a:pt x="172688" y="45454"/>
                  </a:cubicBezTo>
                  <a:cubicBezTo>
                    <a:pt x="172117" y="44978"/>
                    <a:pt x="171641" y="44407"/>
                    <a:pt x="171069" y="43930"/>
                  </a:cubicBezTo>
                  <a:lnTo>
                    <a:pt x="171069" y="43930"/>
                  </a:lnTo>
                  <a:cubicBezTo>
                    <a:pt x="170307" y="42025"/>
                    <a:pt x="169069" y="40406"/>
                    <a:pt x="166973" y="39739"/>
                  </a:cubicBezTo>
                  <a:lnTo>
                    <a:pt x="166973" y="39739"/>
                  </a:lnTo>
                  <a:lnTo>
                    <a:pt x="166973" y="39739"/>
                  </a:lnTo>
                  <a:cubicBezTo>
                    <a:pt x="165640" y="37930"/>
                    <a:pt x="164783" y="35453"/>
                    <a:pt x="161925" y="35549"/>
                  </a:cubicBezTo>
                  <a:lnTo>
                    <a:pt x="161925" y="35549"/>
                  </a:lnTo>
                  <a:cubicBezTo>
                    <a:pt x="161163" y="32310"/>
                    <a:pt x="158306" y="31072"/>
                    <a:pt x="156020" y="29262"/>
                  </a:cubicBezTo>
                  <a:lnTo>
                    <a:pt x="156020" y="29262"/>
                  </a:lnTo>
                  <a:cubicBezTo>
                    <a:pt x="154400" y="28119"/>
                    <a:pt x="152876" y="26976"/>
                    <a:pt x="151257" y="25738"/>
                  </a:cubicBezTo>
                  <a:cubicBezTo>
                    <a:pt x="148781" y="22213"/>
                    <a:pt x="144780" y="20880"/>
                    <a:pt x="141542" y="18594"/>
                  </a:cubicBezTo>
                  <a:lnTo>
                    <a:pt x="141637" y="19166"/>
                  </a:lnTo>
                  <a:lnTo>
                    <a:pt x="141637" y="19166"/>
                  </a:lnTo>
                  <a:lnTo>
                    <a:pt x="141637" y="19166"/>
                  </a:lnTo>
                  <a:cubicBezTo>
                    <a:pt x="141542" y="19166"/>
                    <a:pt x="141446" y="19166"/>
                    <a:pt x="141446" y="19166"/>
                  </a:cubicBezTo>
                  <a:cubicBezTo>
                    <a:pt x="141542" y="18975"/>
                    <a:pt x="141542" y="18784"/>
                    <a:pt x="141637" y="18594"/>
                  </a:cubicBezTo>
                  <a:cubicBezTo>
                    <a:pt x="138494" y="14784"/>
                    <a:pt x="133922" y="13736"/>
                    <a:pt x="129445" y="12593"/>
                  </a:cubicBezTo>
                  <a:cubicBezTo>
                    <a:pt x="128492" y="8783"/>
                    <a:pt x="125730" y="10021"/>
                    <a:pt x="123254" y="10307"/>
                  </a:cubicBezTo>
                  <a:lnTo>
                    <a:pt x="123254" y="10307"/>
                  </a:lnTo>
                  <a:cubicBezTo>
                    <a:pt x="118396" y="5259"/>
                    <a:pt x="112109" y="3640"/>
                    <a:pt x="105442" y="2783"/>
                  </a:cubicBezTo>
                  <a:cubicBezTo>
                    <a:pt x="105442" y="2783"/>
                    <a:pt x="105442" y="2783"/>
                    <a:pt x="105442" y="2783"/>
                  </a:cubicBezTo>
                  <a:cubicBezTo>
                    <a:pt x="102775" y="1639"/>
                    <a:pt x="100013" y="1068"/>
                    <a:pt x="97060" y="1354"/>
                  </a:cubicBezTo>
                  <a:cubicBezTo>
                    <a:pt x="96679" y="1163"/>
                    <a:pt x="96203" y="1163"/>
                    <a:pt x="95726" y="1259"/>
                  </a:cubicBezTo>
                  <a:lnTo>
                    <a:pt x="95726" y="1259"/>
                  </a:lnTo>
                  <a:cubicBezTo>
                    <a:pt x="90297" y="-170"/>
                    <a:pt x="84773" y="-456"/>
                    <a:pt x="79248" y="782"/>
                  </a:cubicBezTo>
                  <a:cubicBezTo>
                    <a:pt x="77629" y="973"/>
                    <a:pt x="76010" y="1259"/>
                    <a:pt x="74486" y="1449"/>
                  </a:cubicBezTo>
                  <a:cubicBezTo>
                    <a:pt x="74486" y="1449"/>
                    <a:pt x="74486" y="1449"/>
                    <a:pt x="74486" y="1449"/>
                  </a:cubicBezTo>
                  <a:lnTo>
                    <a:pt x="74486" y="1449"/>
                  </a:lnTo>
                  <a:cubicBezTo>
                    <a:pt x="73438" y="1544"/>
                    <a:pt x="72295" y="1735"/>
                    <a:pt x="71247" y="1830"/>
                  </a:cubicBezTo>
                  <a:cubicBezTo>
                    <a:pt x="66008" y="2592"/>
                    <a:pt x="60770" y="3449"/>
                    <a:pt x="55531" y="4211"/>
                  </a:cubicBezTo>
                  <a:lnTo>
                    <a:pt x="55531" y="4211"/>
                  </a:lnTo>
                  <a:lnTo>
                    <a:pt x="55531" y="4211"/>
                  </a:lnTo>
                  <a:cubicBezTo>
                    <a:pt x="50483" y="4783"/>
                    <a:pt x="45720" y="6402"/>
                    <a:pt x="41339" y="8878"/>
                  </a:cubicBezTo>
                  <a:cubicBezTo>
                    <a:pt x="38100" y="9259"/>
                    <a:pt x="35338" y="10688"/>
                    <a:pt x="32480" y="12308"/>
                  </a:cubicBezTo>
                  <a:lnTo>
                    <a:pt x="32480" y="12308"/>
                  </a:lnTo>
                  <a:lnTo>
                    <a:pt x="32480" y="12308"/>
                  </a:lnTo>
                  <a:cubicBezTo>
                    <a:pt x="28480" y="14117"/>
                    <a:pt x="24860" y="16403"/>
                    <a:pt x="21812" y="19642"/>
                  </a:cubicBezTo>
                  <a:cubicBezTo>
                    <a:pt x="18002" y="21833"/>
                    <a:pt x="15335" y="24976"/>
                    <a:pt x="13430" y="28881"/>
                  </a:cubicBezTo>
                  <a:cubicBezTo>
                    <a:pt x="13430" y="28881"/>
                    <a:pt x="13430" y="28881"/>
                    <a:pt x="13430" y="28881"/>
                  </a:cubicBezTo>
                  <a:cubicBezTo>
                    <a:pt x="11240" y="31072"/>
                    <a:pt x="9525" y="33548"/>
                    <a:pt x="8382" y="36501"/>
                  </a:cubicBezTo>
                  <a:cubicBezTo>
                    <a:pt x="7239" y="37358"/>
                    <a:pt x="7049" y="38501"/>
                    <a:pt x="7144" y="39835"/>
                  </a:cubicBezTo>
                  <a:lnTo>
                    <a:pt x="7144" y="39835"/>
                  </a:lnTo>
                  <a:cubicBezTo>
                    <a:pt x="4858" y="43359"/>
                    <a:pt x="4477" y="47359"/>
                    <a:pt x="3810" y="51265"/>
                  </a:cubicBezTo>
                  <a:cubicBezTo>
                    <a:pt x="3810" y="51265"/>
                    <a:pt x="3810" y="51265"/>
                    <a:pt x="3810" y="51265"/>
                  </a:cubicBezTo>
                  <a:cubicBezTo>
                    <a:pt x="1810" y="56122"/>
                    <a:pt x="1810" y="61361"/>
                    <a:pt x="1524" y="66505"/>
                  </a:cubicBezTo>
                  <a:lnTo>
                    <a:pt x="1524" y="66505"/>
                  </a:lnTo>
                  <a:cubicBezTo>
                    <a:pt x="1048" y="67076"/>
                    <a:pt x="476" y="67743"/>
                    <a:pt x="0" y="68314"/>
                  </a:cubicBezTo>
                  <a:cubicBezTo>
                    <a:pt x="572" y="72029"/>
                    <a:pt x="1048" y="75744"/>
                    <a:pt x="1619" y="79363"/>
                  </a:cubicBezTo>
                  <a:cubicBezTo>
                    <a:pt x="1810" y="80983"/>
                    <a:pt x="2096" y="82507"/>
                    <a:pt x="2286" y="84126"/>
                  </a:cubicBezTo>
                  <a:cubicBezTo>
                    <a:pt x="2381" y="84697"/>
                    <a:pt x="2477" y="85174"/>
                    <a:pt x="2477" y="85745"/>
                  </a:cubicBezTo>
                  <a:cubicBezTo>
                    <a:pt x="6096" y="88984"/>
                    <a:pt x="5525" y="94508"/>
                    <a:pt x="8763" y="97937"/>
                  </a:cubicBezTo>
                  <a:lnTo>
                    <a:pt x="8763" y="97937"/>
                  </a:lnTo>
                  <a:cubicBezTo>
                    <a:pt x="10478" y="102700"/>
                    <a:pt x="12478" y="107367"/>
                    <a:pt x="15812" y="111272"/>
                  </a:cubicBezTo>
                  <a:cubicBezTo>
                    <a:pt x="18383" y="116320"/>
                    <a:pt x="21050" y="121178"/>
                    <a:pt x="25527" y="124798"/>
                  </a:cubicBezTo>
                  <a:lnTo>
                    <a:pt x="25527" y="124798"/>
                  </a:lnTo>
                  <a:cubicBezTo>
                    <a:pt x="26860" y="126703"/>
                    <a:pt x="27337" y="129275"/>
                    <a:pt x="29718" y="130322"/>
                  </a:cubicBezTo>
                  <a:cubicBezTo>
                    <a:pt x="32195" y="132703"/>
                    <a:pt x="34576" y="135085"/>
                    <a:pt x="37052" y="137466"/>
                  </a:cubicBezTo>
                  <a:cubicBezTo>
                    <a:pt x="38386" y="138800"/>
                    <a:pt x="39719" y="140133"/>
                    <a:pt x="41053" y="141467"/>
                  </a:cubicBezTo>
                  <a:lnTo>
                    <a:pt x="41053" y="141467"/>
                  </a:lnTo>
                  <a:cubicBezTo>
                    <a:pt x="41053" y="141467"/>
                    <a:pt x="41053" y="141467"/>
                    <a:pt x="41053" y="141467"/>
                  </a:cubicBezTo>
                  <a:cubicBezTo>
                    <a:pt x="45910" y="145372"/>
                    <a:pt x="50959" y="149086"/>
                    <a:pt x="55626" y="153182"/>
                  </a:cubicBezTo>
                  <a:cubicBezTo>
                    <a:pt x="58865" y="156135"/>
                    <a:pt x="61913" y="156135"/>
                    <a:pt x="65437" y="154135"/>
                  </a:cubicBezTo>
                  <a:cubicBezTo>
                    <a:pt x="66675" y="155563"/>
                    <a:pt x="67818" y="156992"/>
                    <a:pt x="69056" y="158421"/>
                  </a:cubicBezTo>
                  <a:lnTo>
                    <a:pt x="69056" y="158421"/>
                  </a:lnTo>
                  <a:cubicBezTo>
                    <a:pt x="70676" y="163850"/>
                    <a:pt x="76391" y="163945"/>
                    <a:pt x="79915" y="166708"/>
                  </a:cubicBezTo>
                  <a:lnTo>
                    <a:pt x="79915" y="166708"/>
                  </a:lnTo>
                  <a:cubicBezTo>
                    <a:pt x="82677" y="168327"/>
                    <a:pt x="85344" y="170137"/>
                    <a:pt x="88678" y="170422"/>
                  </a:cubicBezTo>
                  <a:cubicBezTo>
                    <a:pt x="88678" y="170422"/>
                    <a:pt x="88678" y="170422"/>
                    <a:pt x="88678" y="170422"/>
                  </a:cubicBezTo>
                  <a:cubicBezTo>
                    <a:pt x="89726" y="170708"/>
                    <a:pt x="90678" y="171089"/>
                    <a:pt x="91726" y="171375"/>
                  </a:cubicBezTo>
                  <a:cubicBezTo>
                    <a:pt x="94964" y="173470"/>
                    <a:pt x="98489" y="174328"/>
                    <a:pt x="102299" y="174613"/>
                  </a:cubicBezTo>
                  <a:cubicBezTo>
                    <a:pt x="106490" y="176709"/>
                    <a:pt x="111157" y="176995"/>
                    <a:pt x="115729" y="177376"/>
                  </a:cubicBezTo>
                  <a:cubicBezTo>
                    <a:pt x="116777" y="177376"/>
                    <a:pt x="117824" y="177376"/>
                    <a:pt x="118777" y="177376"/>
                  </a:cubicBezTo>
                  <a:cubicBezTo>
                    <a:pt x="120968" y="178804"/>
                    <a:pt x="123158" y="178328"/>
                    <a:pt x="125444" y="177661"/>
                  </a:cubicBezTo>
                  <a:cubicBezTo>
                    <a:pt x="128016" y="178995"/>
                    <a:pt x="130778" y="178900"/>
                    <a:pt x="133445" y="178328"/>
                  </a:cubicBezTo>
                  <a:cubicBezTo>
                    <a:pt x="137255" y="180138"/>
                    <a:pt x="140970" y="178519"/>
                    <a:pt x="144780" y="178042"/>
                  </a:cubicBezTo>
                  <a:lnTo>
                    <a:pt x="144780" y="178042"/>
                  </a:lnTo>
                  <a:lnTo>
                    <a:pt x="144780" y="178042"/>
                  </a:lnTo>
                  <a:cubicBezTo>
                    <a:pt x="145828" y="177852"/>
                    <a:pt x="146971" y="177757"/>
                    <a:pt x="148019" y="177566"/>
                  </a:cubicBezTo>
                  <a:lnTo>
                    <a:pt x="148019" y="177566"/>
                  </a:lnTo>
                  <a:cubicBezTo>
                    <a:pt x="157734" y="176804"/>
                    <a:pt x="167354" y="175376"/>
                    <a:pt x="176117" y="170518"/>
                  </a:cubicBezTo>
                  <a:cubicBezTo>
                    <a:pt x="177070" y="170232"/>
                    <a:pt x="178118" y="169946"/>
                    <a:pt x="179070" y="169660"/>
                  </a:cubicBezTo>
                  <a:lnTo>
                    <a:pt x="179070" y="169660"/>
                  </a:lnTo>
                  <a:cubicBezTo>
                    <a:pt x="179070" y="169660"/>
                    <a:pt x="179070" y="169660"/>
                    <a:pt x="179070" y="169660"/>
                  </a:cubicBezTo>
                  <a:cubicBezTo>
                    <a:pt x="181070" y="168517"/>
                    <a:pt x="183166" y="167279"/>
                    <a:pt x="185166" y="166136"/>
                  </a:cubicBezTo>
                  <a:lnTo>
                    <a:pt x="185166" y="166136"/>
                  </a:lnTo>
                  <a:cubicBezTo>
                    <a:pt x="187643" y="165469"/>
                    <a:pt x="189643" y="164231"/>
                    <a:pt x="191072" y="162136"/>
                  </a:cubicBezTo>
                  <a:cubicBezTo>
                    <a:pt x="194120" y="160707"/>
                    <a:pt x="197739" y="159278"/>
                    <a:pt x="198025" y="154897"/>
                  </a:cubicBezTo>
                  <a:close/>
                  <a:moveTo>
                    <a:pt x="53340" y="80316"/>
                  </a:moveTo>
                  <a:cubicBezTo>
                    <a:pt x="53340" y="80221"/>
                    <a:pt x="53340" y="80221"/>
                    <a:pt x="53340" y="80316"/>
                  </a:cubicBezTo>
                  <a:cubicBezTo>
                    <a:pt x="53340" y="80221"/>
                    <a:pt x="53340" y="80221"/>
                    <a:pt x="53340" y="80126"/>
                  </a:cubicBezTo>
                  <a:cubicBezTo>
                    <a:pt x="53435" y="80221"/>
                    <a:pt x="53531" y="80221"/>
                    <a:pt x="53531" y="80316"/>
                  </a:cubicBezTo>
                  <a:cubicBezTo>
                    <a:pt x="53531" y="80316"/>
                    <a:pt x="53435" y="80316"/>
                    <a:pt x="53340" y="80316"/>
                  </a:cubicBezTo>
                  <a:close/>
                  <a:moveTo>
                    <a:pt x="119063" y="88698"/>
                  </a:moveTo>
                  <a:lnTo>
                    <a:pt x="119063" y="88698"/>
                  </a:lnTo>
                  <a:lnTo>
                    <a:pt x="119063" y="88698"/>
                  </a:lnTo>
                  <a:cubicBezTo>
                    <a:pt x="119063" y="88698"/>
                    <a:pt x="119063" y="88603"/>
                    <a:pt x="119063" y="88603"/>
                  </a:cubicBezTo>
                  <a:cubicBezTo>
                    <a:pt x="119063" y="88603"/>
                    <a:pt x="119158" y="88603"/>
                    <a:pt x="119158" y="88603"/>
                  </a:cubicBezTo>
                  <a:cubicBezTo>
                    <a:pt x="119063" y="88603"/>
                    <a:pt x="119063" y="88603"/>
                    <a:pt x="119063" y="88698"/>
                  </a:cubicBezTo>
                  <a:close/>
                  <a:moveTo>
                    <a:pt x="87154" y="75268"/>
                  </a:moveTo>
                  <a:cubicBezTo>
                    <a:pt x="87154" y="75649"/>
                    <a:pt x="87249" y="76125"/>
                    <a:pt x="87058" y="76601"/>
                  </a:cubicBezTo>
                  <a:cubicBezTo>
                    <a:pt x="86773" y="76411"/>
                    <a:pt x="86392" y="76125"/>
                    <a:pt x="86106" y="75934"/>
                  </a:cubicBezTo>
                  <a:cubicBezTo>
                    <a:pt x="86487" y="75649"/>
                    <a:pt x="86868" y="75458"/>
                    <a:pt x="87154" y="75268"/>
                  </a:cubicBezTo>
                  <a:close/>
                  <a:moveTo>
                    <a:pt x="100108" y="99080"/>
                  </a:moveTo>
                  <a:cubicBezTo>
                    <a:pt x="100108" y="99176"/>
                    <a:pt x="100108" y="99176"/>
                    <a:pt x="100108" y="99080"/>
                  </a:cubicBezTo>
                  <a:cubicBezTo>
                    <a:pt x="100108" y="99176"/>
                    <a:pt x="100108" y="99176"/>
                    <a:pt x="100108" y="99080"/>
                  </a:cubicBezTo>
                  <a:close/>
                  <a:moveTo>
                    <a:pt x="117824" y="115654"/>
                  </a:moveTo>
                  <a:cubicBezTo>
                    <a:pt x="117729" y="115559"/>
                    <a:pt x="117634" y="115368"/>
                    <a:pt x="117539" y="115273"/>
                  </a:cubicBezTo>
                  <a:cubicBezTo>
                    <a:pt x="117729" y="115273"/>
                    <a:pt x="117824" y="115368"/>
                    <a:pt x="117824" y="115654"/>
                  </a:cubicBezTo>
                  <a:close/>
                  <a:moveTo>
                    <a:pt x="127635" y="92222"/>
                  </a:moveTo>
                  <a:lnTo>
                    <a:pt x="127635" y="92222"/>
                  </a:lnTo>
                  <a:cubicBezTo>
                    <a:pt x="127635" y="92222"/>
                    <a:pt x="127635" y="92222"/>
                    <a:pt x="127635" y="92222"/>
                  </a:cubicBezTo>
                  <a:cubicBezTo>
                    <a:pt x="127635" y="92222"/>
                    <a:pt x="127635" y="92222"/>
                    <a:pt x="127635" y="92222"/>
                  </a:cubicBezTo>
                  <a:lnTo>
                    <a:pt x="127635" y="92222"/>
                  </a:lnTo>
                  <a:cubicBezTo>
                    <a:pt x="127635" y="92222"/>
                    <a:pt x="127635" y="92222"/>
                    <a:pt x="127635" y="92222"/>
                  </a:cubicBezTo>
                  <a:cubicBezTo>
                    <a:pt x="127635" y="92222"/>
                    <a:pt x="127635" y="92222"/>
                    <a:pt x="127635" y="92222"/>
                  </a:cubicBezTo>
                  <a:close/>
                  <a:moveTo>
                    <a:pt x="69056" y="89174"/>
                  </a:moveTo>
                  <a:cubicBezTo>
                    <a:pt x="69056" y="89174"/>
                    <a:pt x="69056" y="89269"/>
                    <a:pt x="69152" y="89269"/>
                  </a:cubicBezTo>
                  <a:cubicBezTo>
                    <a:pt x="69152" y="89269"/>
                    <a:pt x="69056" y="89269"/>
                    <a:pt x="69056" y="89269"/>
                  </a:cubicBezTo>
                  <a:cubicBezTo>
                    <a:pt x="69056" y="89269"/>
                    <a:pt x="69056" y="89174"/>
                    <a:pt x="69056" y="89174"/>
                  </a:cubicBezTo>
                  <a:close/>
                  <a:moveTo>
                    <a:pt x="114014" y="110320"/>
                  </a:moveTo>
                  <a:cubicBezTo>
                    <a:pt x="113824" y="110701"/>
                    <a:pt x="113824" y="111082"/>
                    <a:pt x="113633" y="111367"/>
                  </a:cubicBezTo>
                  <a:cubicBezTo>
                    <a:pt x="113633" y="110986"/>
                    <a:pt x="113538" y="110701"/>
                    <a:pt x="113538" y="110320"/>
                  </a:cubicBezTo>
                  <a:cubicBezTo>
                    <a:pt x="113729" y="110415"/>
                    <a:pt x="113919" y="110320"/>
                    <a:pt x="114014" y="110320"/>
                  </a:cubicBezTo>
                  <a:close/>
                  <a:moveTo>
                    <a:pt x="106585" y="125941"/>
                  </a:moveTo>
                  <a:cubicBezTo>
                    <a:pt x="106585" y="125941"/>
                    <a:pt x="106585" y="125941"/>
                    <a:pt x="106585" y="125941"/>
                  </a:cubicBezTo>
                  <a:cubicBezTo>
                    <a:pt x="106585" y="125941"/>
                    <a:pt x="106490" y="125941"/>
                    <a:pt x="106585" y="125941"/>
                  </a:cubicBezTo>
                  <a:cubicBezTo>
                    <a:pt x="106490" y="125941"/>
                    <a:pt x="106585" y="125941"/>
                    <a:pt x="106585" y="125941"/>
                  </a:cubicBezTo>
                  <a:close/>
                  <a:moveTo>
                    <a:pt x="130778" y="80507"/>
                  </a:moveTo>
                  <a:cubicBezTo>
                    <a:pt x="130778" y="80316"/>
                    <a:pt x="130778" y="80126"/>
                    <a:pt x="130778" y="80030"/>
                  </a:cubicBezTo>
                  <a:cubicBezTo>
                    <a:pt x="130874" y="80126"/>
                    <a:pt x="131064" y="80316"/>
                    <a:pt x="131159" y="80411"/>
                  </a:cubicBezTo>
                  <a:cubicBezTo>
                    <a:pt x="130969" y="80411"/>
                    <a:pt x="130969" y="80507"/>
                    <a:pt x="130778" y="80507"/>
                  </a:cubicBezTo>
                  <a:close/>
                  <a:moveTo>
                    <a:pt x="92107" y="115082"/>
                  </a:moveTo>
                  <a:cubicBezTo>
                    <a:pt x="92107" y="115082"/>
                    <a:pt x="92107" y="115082"/>
                    <a:pt x="92107" y="115082"/>
                  </a:cubicBezTo>
                  <a:cubicBezTo>
                    <a:pt x="92107" y="115082"/>
                    <a:pt x="92107" y="115082"/>
                    <a:pt x="92107" y="115082"/>
                  </a:cubicBezTo>
                  <a:cubicBezTo>
                    <a:pt x="92107" y="115082"/>
                    <a:pt x="92107" y="115082"/>
                    <a:pt x="92107" y="115082"/>
                  </a:cubicBezTo>
                  <a:close/>
                  <a:moveTo>
                    <a:pt x="86487" y="41454"/>
                  </a:moveTo>
                  <a:cubicBezTo>
                    <a:pt x="86487" y="41454"/>
                    <a:pt x="86582" y="41454"/>
                    <a:pt x="86582" y="41454"/>
                  </a:cubicBezTo>
                  <a:cubicBezTo>
                    <a:pt x="86582" y="41549"/>
                    <a:pt x="86487" y="41549"/>
                    <a:pt x="86487" y="41644"/>
                  </a:cubicBezTo>
                  <a:lnTo>
                    <a:pt x="86487" y="41644"/>
                  </a:lnTo>
                  <a:lnTo>
                    <a:pt x="86487" y="41644"/>
                  </a:lnTo>
                  <a:cubicBezTo>
                    <a:pt x="86487" y="41549"/>
                    <a:pt x="86582" y="41549"/>
                    <a:pt x="86487" y="41454"/>
                  </a:cubicBezTo>
                  <a:close/>
                  <a:moveTo>
                    <a:pt x="46673" y="124798"/>
                  </a:moveTo>
                  <a:cubicBezTo>
                    <a:pt x="46768" y="124798"/>
                    <a:pt x="46768" y="124798"/>
                    <a:pt x="46673" y="124798"/>
                  </a:cubicBezTo>
                  <a:cubicBezTo>
                    <a:pt x="46768" y="124798"/>
                    <a:pt x="46768" y="124798"/>
                    <a:pt x="46673" y="124798"/>
                  </a:cubicBezTo>
                  <a:cubicBezTo>
                    <a:pt x="46768" y="124798"/>
                    <a:pt x="46768" y="124798"/>
                    <a:pt x="46673" y="124798"/>
                  </a:cubicBezTo>
                  <a:close/>
                  <a:moveTo>
                    <a:pt x="66199" y="102414"/>
                  </a:moveTo>
                  <a:cubicBezTo>
                    <a:pt x="66199" y="102509"/>
                    <a:pt x="66199" y="102604"/>
                    <a:pt x="66199" y="102604"/>
                  </a:cubicBezTo>
                  <a:lnTo>
                    <a:pt x="66199" y="102604"/>
                  </a:lnTo>
                  <a:lnTo>
                    <a:pt x="66199" y="102604"/>
                  </a:lnTo>
                  <a:cubicBezTo>
                    <a:pt x="66104" y="102509"/>
                    <a:pt x="66008" y="102509"/>
                    <a:pt x="66008" y="102509"/>
                  </a:cubicBezTo>
                  <a:cubicBezTo>
                    <a:pt x="66008" y="102509"/>
                    <a:pt x="66104" y="102414"/>
                    <a:pt x="66199" y="102414"/>
                  </a:cubicBezTo>
                  <a:close/>
                  <a:moveTo>
                    <a:pt x="86392" y="119654"/>
                  </a:moveTo>
                  <a:cubicBezTo>
                    <a:pt x="86297" y="119464"/>
                    <a:pt x="86297" y="119273"/>
                    <a:pt x="86201" y="119083"/>
                  </a:cubicBezTo>
                  <a:cubicBezTo>
                    <a:pt x="86868" y="119083"/>
                    <a:pt x="87440" y="119273"/>
                    <a:pt x="87916" y="119654"/>
                  </a:cubicBezTo>
                  <a:cubicBezTo>
                    <a:pt x="87440" y="119750"/>
                    <a:pt x="86963" y="119750"/>
                    <a:pt x="86392" y="119654"/>
                  </a:cubicBezTo>
                  <a:close/>
                  <a:moveTo>
                    <a:pt x="21050" y="74601"/>
                  </a:moveTo>
                  <a:cubicBezTo>
                    <a:pt x="20955" y="74506"/>
                    <a:pt x="20860" y="74410"/>
                    <a:pt x="20669" y="74315"/>
                  </a:cubicBezTo>
                  <a:cubicBezTo>
                    <a:pt x="20669" y="74315"/>
                    <a:pt x="20669" y="74315"/>
                    <a:pt x="20765" y="74315"/>
                  </a:cubicBezTo>
                  <a:cubicBezTo>
                    <a:pt x="20860" y="74315"/>
                    <a:pt x="21050" y="74410"/>
                    <a:pt x="21050" y="74601"/>
                  </a:cubicBezTo>
                  <a:close/>
                  <a:moveTo>
                    <a:pt x="134398" y="44407"/>
                  </a:moveTo>
                  <a:cubicBezTo>
                    <a:pt x="134398" y="44407"/>
                    <a:pt x="134493" y="44407"/>
                    <a:pt x="134398" y="44407"/>
                  </a:cubicBezTo>
                  <a:cubicBezTo>
                    <a:pt x="134493" y="44692"/>
                    <a:pt x="134588" y="44978"/>
                    <a:pt x="134493" y="45359"/>
                  </a:cubicBezTo>
                  <a:cubicBezTo>
                    <a:pt x="134398" y="44978"/>
                    <a:pt x="134398" y="44692"/>
                    <a:pt x="134398" y="44407"/>
                  </a:cubicBezTo>
                  <a:close/>
                  <a:moveTo>
                    <a:pt x="94869" y="134037"/>
                  </a:moveTo>
                  <a:lnTo>
                    <a:pt x="94869" y="134037"/>
                  </a:lnTo>
                  <a:cubicBezTo>
                    <a:pt x="94964" y="134132"/>
                    <a:pt x="95155" y="134227"/>
                    <a:pt x="95250" y="134323"/>
                  </a:cubicBezTo>
                  <a:cubicBezTo>
                    <a:pt x="95155" y="134323"/>
                    <a:pt x="95060" y="134323"/>
                    <a:pt x="94869" y="134323"/>
                  </a:cubicBezTo>
                  <a:cubicBezTo>
                    <a:pt x="94869" y="134227"/>
                    <a:pt x="94869" y="134132"/>
                    <a:pt x="94869" y="134037"/>
                  </a:cubicBezTo>
                  <a:close/>
                  <a:moveTo>
                    <a:pt x="144113" y="128608"/>
                  </a:moveTo>
                  <a:lnTo>
                    <a:pt x="144113" y="128608"/>
                  </a:lnTo>
                  <a:lnTo>
                    <a:pt x="144113" y="128608"/>
                  </a:lnTo>
                  <a:lnTo>
                    <a:pt x="144113" y="128608"/>
                  </a:lnTo>
                  <a:cubicBezTo>
                    <a:pt x="144113" y="128608"/>
                    <a:pt x="144113" y="128703"/>
                    <a:pt x="144209" y="128703"/>
                  </a:cubicBezTo>
                  <a:cubicBezTo>
                    <a:pt x="144113" y="128703"/>
                    <a:pt x="144113" y="128703"/>
                    <a:pt x="144018" y="128703"/>
                  </a:cubicBezTo>
                  <a:cubicBezTo>
                    <a:pt x="144018" y="128703"/>
                    <a:pt x="144113" y="128703"/>
                    <a:pt x="144113" y="128608"/>
                  </a:cubicBezTo>
                  <a:close/>
                  <a:moveTo>
                    <a:pt x="195644" y="116511"/>
                  </a:moveTo>
                  <a:lnTo>
                    <a:pt x="195644" y="116511"/>
                  </a:lnTo>
                  <a:lnTo>
                    <a:pt x="195644" y="116511"/>
                  </a:lnTo>
                  <a:lnTo>
                    <a:pt x="195644" y="116511"/>
                  </a:lnTo>
                  <a:lnTo>
                    <a:pt x="195644" y="116511"/>
                  </a:lnTo>
                  <a:cubicBezTo>
                    <a:pt x="195644" y="116511"/>
                    <a:pt x="195644" y="116416"/>
                    <a:pt x="195644" y="116511"/>
                  </a:cubicBezTo>
                  <a:cubicBezTo>
                    <a:pt x="195739" y="116511"/>
                    <a:pt x="195739" y="116511"/>
                    <a:pt x="195834" y="116511"/>
                  </a:cubicBezTo>
                  <a:cubicBezTo>
                    <a:pt x="195739" y="116511"/>
                    <a:pt x="195739" y="116606"/>
                    <a:pt x="195739" y="116606"/>
                  </a:cubicBezTo>
                  <a:cubicBezTo>
                    <a:pt x="195644" y="116511"/>
                    <a:pt x="195644" y="116511"/>
                    <a:pt x="195644" y="116511"/>
                  </a:cubicBezTo>
                  <a:close/>
                  <a:moveTo>
                    <a:pt x="154972" y="46407"/>
                  </a:moveTo>
                  <a:lnTo>
                    <a:pt x="154972" y="46407"/>
                  </a:lnTo>
                  <a:cubicBezTo>
                    <a:pt x="154972" y="46407"/>
                    <a:pt x="154972" y="46312"/>
                    <a:pt x="154972" y="46312"/>
                  </a:cubicBezTo>
                  <a:cubicBezTo>
                    <a:pt x="154972" y="46312"/>
                    <a:pt x="155067" y="46312"/>
                    <a:pt x="155067" y="46407"/>
                  </a:cubicBezTo>
                  <a:cubicBezTo>
                    <a:pt x="155067" y="46312"/>
                    <a:pt x="155067" y="46312"/>
                    <a:pt x="154972" y="46407"/>
                  </a:cubicBezTo>
                  <a:close/>
                  <a:moveTo>
                    <a:pt x="64580" y="23737"/>
                  </a:moveTo>
                  <a:cubicBezTo>
                    <a:pt x="64580" y="23737"/>
                    <a:pt x="64580" y="23737"/>
                    <a:pt x="64580" y="23737"/>
                  </a:cubicBezTo>
                  <a:cubicBezTo>
                    <a:pt x="64580" y="23737"/>
                    <a:pt x="64580" y="23737"/>
                    <a:pt x="64580" y="23737"/>
                  </a:cubicBezTo>
                  <a:cubicBezTo>
                    <a:pt x="64580" y="23737"/>
                    <a:pt x="64580" y="23737"/>
                    <a:pt x="64580" y="23737"/>
                  </a:cubicBezTo>
                  <a:close/>
                  <a:moveTo>
                    <a:pt x="18479" y="96509"/>
                  </a:moveTo>
                  <a:cubicBezTo>
                    <a:pt x="18574" y="96509"/>
                    <a:pt x="18574" y="96509"/>
                    <a:pt x="18669" y="96509"/>
                  </a:cubicBezTo>
                  <a:cubicBezTo>
                    <a:pt x="18669" y="96509"/>
                    <a:pt x="18574" y="96604"/>
                    <a:pt x="18574" y="96604"/>
                  </a:cubicBezTo>
                  <a:cubicBezTo>
                    <a:pt x="18479" y="96604"/>
                    <a:pt x="18479" y="96509"/>
                    <a:pt x="18479" y="96509"/>
                  </a:cubicBezTo>
                  <a:close/>
                  <a:moveTo>
                    <a:pt x="194310" y="84317"/>
                  </a:moveTo>
                  <a:cubicBezTo>
                    <a:pt x="194310" y="84317"/>
                    <a:pt x="194310" y="84317"/>
                    <a:pt x="194310" y="84317"/>
                  </a:cubicBezTo>
                  <a:lnTo>
                    <a:pt x="194215" y="84412"/>
                  </a:lnTo>
                  <a:cubicBezTo>
                    <a:pt x="194215" y="84412"/>
                    <a:pt x="194215" y="84412"/>
                    <a:pt x="194120" y="84412"/>
                  </a:cubicBezTo>
                  <a:cubicBezTo>
                    <a:pt x="194215" y="84317"/>
                    <a:pt x="194215" y="84317"/>
                    <a:pt x="194310" y="84317"/>
                  </a:cubicBezTo>
                  <a:close/>
                  <a:moveTo>
                    <a:pt x="164497" y="56313"/>
                  </a:moveTo>
                  <a:cubicBezTo>
                    <a:pt x="164497" y="56408"/>
                    <a:pt x="164497" y="56408"/>
                    <a:pt x="164497" y="56313"/>
                  </a:cubicBezTo>
                  <a:cubicBezTo>
                    <a:pt x="164402" y="56408"/>
                    <a:pt x="164402" y="56313"/>
                    <a:pt x="164497" y="56313"/>
                  </a:cubicBezTo>
                  <a:lnTo>
                    <a:pt x="164497" y="56313"/>
                  </a:lnTo>
                  <a:cubicBezTo>
                    <a:pt x="164497" y="56218"/>
                    <a:pt x="164497" y="56122"/>
                    <a:pt x="164497" y="56027"/>
                  </a:cubicBezTo>
                  <a:cubicBezTo>
                    <a:pt x="164592" y="56122"/>
                    <a:pt x="164592" y="56122"/>
                    <a:pt x="164687" y="56218"/>
                  </a:cubicBezTo>
                  <a:cubicBezTo>
                    <a:pt x="164592" y="56313"/>
                    <a:pt x="164497" y="56313"/>
                    <a:pt x="164497" y="56313"/>
                  </a:cubicBezTo>
                  <a:close/>
                  <a:moveTo>
                    <a:pt x="153353" y="37644"/>
                  </a:moveTo>
                  <a:cubicBezTo>
                    <a:pt x="153924" y="37834"/>
                    <a:pt x="154496" y="38120"/>
                    <a:pt x="155067" y="38311"/>
                  </a:cubicBezTo>
                  <a:cubicBezTo>
                    <a:pt x="154210" y="38311"/>
                    <a:pt x="153638" y="38025"/>
                    <a:pt x="153353" y="37644"/>
                  </a:cubicBezTo>
                  <a:close/>
                  <a:moveTo>
                    <a:pt x="31909" y="20594"/>
                  </a:moveTo>
                  <a:cubicBezTo>
                    <a:pt x="31909" y="20499"/>
                    <a:pt x="31909" y="20499"/>
                    <a:pt x="31909" y="20404"/>
                  </a:cubicBezTo>
                  <a:cubicBezTo>
                    <a:pt x="31909" y="20404"/>
                    <a:pt x="31909" y="20404"/>
                    <a:pt x="31909" y="20404"/>
                  </a:cubicBezTo>
                  <a:cubicBezTo>
                    <a:pt x="32004" y="20404"/>
                    <a:pt x="32004" y="20404"/>
                    <a:pt x="32004" y="20404"/>
                  </a:cubicBezTo>
                  <a:cubicBezTo>
                    <a:pt x="32004" y="20404"/>
                    <a:pt x="31909" y="20499"/>
                    <a:pt x="31909" y="20594"/>
                  </a:cubicBezTo>
                  <a:close/>
                  <a:moveTo>
                    <a:pt x="20860" y="31643"/>
                  </a:moveTo>
                  <a:cubicBezTo>
                    <a:pt x="20765" y="31643"/>
                    <a:pt x="20765" y="31643"/>
                    <a:pt x="20669" y="31643"/>
                  </a:cubicBezTo>
                  <a:cubicBezTo>
                    <a:pt x="20669" y="31548"/>
                    <a:pt x="20765" y="31453"/>
                    <a:pt x="20765" y="31453"/>
                  </a:cubicBezTo>
                  <a:cubicBezTo>
                    <a:pt x="20765" y="31548"/>
                    <a:pt x="20765" y="31643"/>
                    <a:pt x="20860" y="31643"/>
                  </a:cubicBezTo>
                  <a:close/>
                  <a:moveTo>
                    <a:pt x="12383" y="90889"/>
                  </a:moveTo>
                  <a:cubicBezTo>
                    <a:pt x="12573" y="90889"/>
                    <a:pt x="12668" y="90889"/>
                    <a:pt x="12859" y="90793"/>
                  </a:cubicBezTo>
                  <a:cubicBezTo>
                    <a:pt x="12859" y="90793"/>
                    <a:pt x="12859" y="90889"/>
                    <a:pt x="12859" y="90889"/>
                  </a:cubicBezTo>
                  <a:cubicBezTo>
                    <a:pt x="12668" y="90984"/>
                    <a:pt x="12573" y="90984"/>
                    <a:pt x="12383" y="90889"/>
                  </a:cubicBezTo>
                  <a:cubicBezTo>
                    <a:pt x="12383" y="90984"/>
                    <a:pt x="12383" y="90984"/>
                    <a:pt x="12383" y="90889"/>
                  </a:cubicBezTo>
                  <a:close/>
                  <a:moveTo>
                    <a:pt x="87821" y="164136"/>
                  </a:moveTo>
                  <a:cubicBezTo>
                    <a:pt x="87821" y="164231"/>
                    <a:pt x="87821" y="164326"/>
                    <a:pt x="87821" y="164422"/>
                  </a:cubicBezTo>
                  <a:cubicBezTo>
                    <a:pt x="87440" y="164517"/>
                    <a:pt x="87058" y="164517"/>
                    <a:pt x="86773" y="164422"/>
                  </a:cubicBezTo>
                  <a:cubicBezTo>
                    <a:pt x="87154" y="164231"/>
                    <a:pt x="87344" y="164326"/>
                    <a:pt x="87821" y="164136"/>
                  </a:cubicBezTo>
                  <a:close/>
                  <a:moveTo>
                    <a:pt x="181547" y="165279"/>
                  </a:moveTo>
                  <a:cubicBezTo>
                    <a:pt x="181547" y="165279"/>
                    <a:pt x="181547" y="165279"/>
                    <a:pt x="181547" y="165279"/>
                  </a:cubicBezTo>
                  <a:cubicBezTo>
                    <a:pt x="181547" y="165279"/>
                    <a:pt x="181547" y="165279"/>
                    <a:pt x="181547" y="165279"/>
                  </a:cubicBezTo>
                  <a:cubicBezTo>
                    <a:pt x="181547" y="165279"/>
                    <a:pt x="181547" y="165279"/>
                    <a:pt x="181547" y="165279"/>
                  </a:cubicBezTo>
                  <a:close/>
                  <a:moveTo>
                    <a:pt x="180880" y="58789"/>
                  </a:moveTo>
                  <a:cubicBezTo>
                    <a:pt x="180880" y="58885"/>
                    <a:pt x="180880" y="58885"/>
                    <a:pt x="180880" y="58789"/>
                  </a:cubicBezTo>
                  <a:cubicBezTo>
                    <a:pt x="180880" y="58885"/>
                    <a:pt x="180880" y="58885"/>
                    <a:pt x="180880" y="58789"/>
                  </a:cubicBezTo>
                  <a:cubicBezTo>
                    <a:pt x="180880" y="58885"/>
                    <a:pt x="180880" y="58885"/>
                    <a:pt x="180880" y="58789"/>
                  </a:cubicBezTo>
                  <a:close/>
                  <a:moveTo>
                    <a:pt x="88011" y="5545"/>
                  </a:moveTo>
                  <a:cubicBezTo>
                    <a:pt x="88011" y="5640"/>
                    <a:pt x="87916" y="5830"/>
                    <a:pt x="87916" y="5926"/>
                  </a:cubicBezTo>
                  <a:cubicBezTo>
                    <a:pt x="87916" y="5926"/>
                    <a:pt x="87916" y="5926"/>
                    <a:pt x="87916" y="5926"/>
                  </a:cubicBezTo>
                  <a:cubicBezTo>
                    <a:pt x="87821" y="5735"/>
                    <a:pt x="87821" y="5450"/>
                    <a:pt x="88011" y="554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5" name="Freeform: Shape 25">
              <a:extLst>
                <a:ext uri="{FF2B5EF4-FFF2-40B4-BE49-F238E27FC236}">
                  <a16:creationId xmlns:a16="http://schemas.microsoft.com/office/drawing/2014/main" id="{883689B2-B749-7402-75CC-BE11A8DD95D0}"/>
                </a:ext>
              </a:extLst>
            </p:cNvPr>
            <p:cNvSpPr/>
            <p:nvPr/>
          </p:nvSpPr>
          <p:spPr>
            <a:xfrm>
              <a:off x="5611993" y="2825080"/>
              <a:ext cx="161582" cy="235508"/>
            </a:xfrm>
            <a:custGeom>
              <a:avLst/>
              <a:gdLst>
                <a:gd name="connsiteX0" fmla="*/ 4136 w 161582"/>
                <a:gd name="connsiteY0" fmla="*/ 163579 h 235508"/>
                <a:gd name="connsiteX1" fmla="*/ 4136 w 161582"/>
                <a:gd name="connsiteY1" fmla="*/ 163579 h 235508"/>
                <a:gd name="connsiteX2" fmla="*/ 5660 w 161582"/>
                <a:gd name="connsiteY2" fmla="*/ 171008 h 235508"/>
                <a:gd name="connsiteX3" fmla="*/ 5660 w 161582"/>
                <a:gd name="connsiteY3" fmla="*/ 171008 h 235508"/>
                <a:gd name="connsiteX4" fmla="*/ 5660 w 161582"/>
                <a:gd name="connsiteY4" fmla="*/ 171008 h 235508"/>
                <a:gd name="connsiteX5" fmla="*/ 7946 w 161582"/>
                <a:gd name="connsiteY5" fmla="*/ 177295 h 235508"/>
                <a:gd name="connsiteX6" fmla="*/ 10709 w 161582"/>
                <a:gd name="connsiteY6" fmla="*/ 184915 h 235508"/>
                <a:gd name="connsiteX7" fmla="*/ 12899 w 161582"/>
                <a:gd name="connsiteY7" fmla="*/ 189487 h 235508"/>
                <a:gd name="connsiteX8" fmla="*/ 16614 w 161582"/>
                <a:gd name="connsiteY8" fmla="*/ 196059 h 235508"/>
                <a:gd name="connsiteX9" fmla="*/ 16614 w 161582"/>
                <a:gd name="connsiteY9" fmla="*/ 196059 h 235508"/>
                <a:gd name="connsiteX10" fmla="*/ 21091 w 161582"/>
                <a:gd name="connsiteY10" fmla="*/ 202917 h 235508"/>
                <a:gd name="connsiteX11" fmla="*/ 22329 w 161582"/>
                <a:gd name="connsiteY11" fmla="*/ 204536 h 235508"/>
                <a:gd name="connsiteX12" fmla="*/ 22329 w 161582"/>
                <a:gd name="connsiteY12" fmla="*/ 204536 h 235508"/>
                <a:gd name="connsiteX13" fmla="*/ 32521 w 161582"/>
                <a:gd name="connsiteY13" fmla="*/ 216157 h 235508"/>
                <a:gd name="connsiteX14" fmla="*/ 34331 w 161582"/>
                <a:gd name="connsiteY14" fmla="*/ 217681 h 235508"/>
                <a:gd name="connsiteX15" fmla="*/ 37855 w 161582"/>
                <a:gd name="connsiteY15" fmla="*/ 220062 h 235508"/>
                <a:gd name="connsiteX16" fmla="*/ 39665 w 161582"/>
                <a:gd name="connsiteY16" fmla="*/ 221395 h 235508"/>
                <a:gd name="connsiteX17" fmla="*/ 39665 w 161582"/>
                <a:gd name="connsiteY17" fmla="*/ 221395 h 235508"/>
                <a:gd name="connsiteX18" fmla="*/ 47285 w 161582"/>
                <a:gd name="connsiteY18" fmla="*/ 227872 h 235508"/>
                <a:gd name="connsiteX19" fmla="*/ 48332 w 161582"/>
                <a:gd name="connsiteY19" fmla="*/ 228349 h 235508"/>
                <a:gd name="connsiteX20" fmla="*/ 48332 w 161582"/>
                <a:gd name="connsiteY20" fmla="*/ 228349 h 235508"/>
                <a:gd name="connsiteX21" fmla="*/ 62620 w 161582"/>
                <a:gd name="connsiteY21" fmla="*/ 233968 h 235508"/>
                <a:gd name="connsiteX22" fmla="*/ 69192 w 161582"/>
                <a:gd name="connsiteY22" fmla="*/ 234826 h 235508"/>
                <a:gd name="connsiteX23" fmla="*/ 86813 w 161582"/>
                <a:gd name="connsiteY23" fmla="*/ 232635 h 235508"/>
                <a:gd name="connsiteX24" fmla="*/ 89576 w 161582"/>
                <a:gd name="connsiteY24" fmla="*/ 230349 h 235508"/>
                <a:gd name="connsiteX25" fmla="*/ 95957 w 161582"/>
                <a:gd name="connsiteY25" fmla="*/ 228349 h 235508"/>
                <a:gd name="connsiteX26" fmla="*/ 95957 w 161582"/>
                <a:gd name="connsiteY26" fmla="*/ 228349 h 235508"/>
                <a:gd name="connsiteX27" fmla="*/ 97196 w 161582"/>
                <a:gd name="connsiteY27" fmla="*/ 227492 h 235508"/>
                <a:gd name="connsiteX28" fmla="*/ 107864 w 161582"/>
                <a:gd name="connsiteY28" fmla="*/ 221395 h 235508"/>
                <a:gd name="connsiteX29" fmla="*/ 112626 w 161582"/>
                <a:gd name="connsiteY29" fmla="*/ 217490 h 235508"/>
                <a:gd name="connsiteX30" fmla="*/ 112626 w 161582"/>
                <a:gd name="connsiteY30" fmla="*/ 217490 h 235508"/>
                <a:gd name="connsiteX31" fmla="*/ 112626 w 161582"/>
                <a:gd name="connsiteY31" fmla="*/ 217490 h 235508"/>
                <a:gd name="connsiteX32" fmla="*/ 113483 w 161582"/>
                <a:gd name="connsiteY32" fmla="*/ 217014 h 235508"/>
                <a:gd name="connsiteX33" fmla="*/ 113483 w 161582"/>
                <a:gd name="connsiteY33" fmla="*/ 217014 h 235508"/>
                <a:gd name="connsiteX34" fmla="*/ 113483 w 161582"/>
                <a:gd name="connsiteY34" fmla="*/ 217014 h 235508"/>
                <a:gd name="connsiteX35" fmla="*/ 116341 w 161582"/>
                <a:gd name="connsiteY35" fmla="*/ 213775 h 235508"/>
                <a:gd name="connsiteX36" fmla="*/ 116341 w 161582"/>
                <a:gd name="connsiteY36" fmla="*/ 213775 h 235508"/>
                <a:gd name="connsiteX37" fmla="*/ 116341 w 161582"/>
                <a:gd name="connsiteY37" fmla="*/ 213775 h 235508"/>
                <a:gd name="connsiteX38" fmla="*/ 120818 w 161582"/>
                <a:gd name="connsiteY38" fmla="*/ 210061 h 235508"/>
                <a:gd name="connsiteX39" fmla="*/ 127866 w 161582"/>
                <a:gd name="connsiteY39" fmla="*/ 202822 h 235508"/>
                <a:gd name="connsiteX40" fmla="*/ 127866 w 161582"/>
                <a:gd name="connsiteY40" fmla="*/ 202822 h 235508"/>
                <a:gd name="connsiteX41" fmla="*/ 131390 w 161582"/>
                <a:gd name="connsiteY41" fmla="*/ 198345 h 235508"/>
                <a:gd name="connsiteX42" fmla="*/ 140439 w 161582"/>
                <a:gd name="connsiteY42" fmla="*/ 186058 h 235508"/>
                <a:gd name="connsiteX43" fmla="*/ 140439 w 161582"/>
                <a:gd name="connsiteY43" fmla="*/ 186058 h 235508"/>
                <a:gd name="connsiteX44" fmla="*/ 143773 w 161582"/>
                <a:gd name="connsiteY44" fmla="*/ 179009 h 235508"/>
                <a:gd name="connsiteX45" fmla="*/ 143773 w 161582"/>
                <a:gd name="connsiteY45" fmla="*/ 179009 h 235508"/>
                <a:gd name="connsiteX46" fmla="*/ 149774 w 161582"/>
                <a:gd name="connsiteY46" fmla="*/ 165388 h 235508"/>
                <a:gd name="connsiteX47" fmla="*/ 151107 w 161582"/>
                <a:gd name="connsiteY47" fmla="*/ 163579 h 235508"/>
                <a:gd name="connsiteX48" fmla="*/ 151107 w 161582"/>
                <a:gd name="connsiteY48" fmla="*/ 163579 h 235508"/>
                <a:gd name="connsiteX49" fmla="*/ 151107 w 161582"/>
                <a:gd name="connsiteY49" fmla="*/ 163579 h 235508"/>
                <a:gd name="connsiteX50" fmla="*/ 156727 w 161582"/>
                <a:gd name="connsiteY50" fmla="*/ 147958 h 235508"/>
                <a:gd name="connsiteX51" fmla="*/ 156727 w 161582"/>
                <a:gd name="connsiteY51" fmla="*/ 147958 h 235508"/>
                <a:gd name="connsiteX52" fmla="*/ 156822 w 161582"/>
                <a:gd name="connsiteY52" fmla="*/ 146529 h 235508"/>
                <a:gd name="connsiteX53" fmla="*/ 158822 w 161582"/>
                <a:gd name="connsiteY53" fmla="*/ 138052 h 235508"/>
                <a:gd name="connsiteX54" fmla="*/ 158822 w 161582"/>
                <a:gd name="connsiteY54" fmla="*/ 138052 h 235508"/>
                <a:gd name="connsiteX55" fmla="*/ 159584 w 161582"/>
                <a:gd name="connsiteY55" fmla="*/ 131670 h 235508"/>
                <a:gd name="connsiteX56" fmla="*/ 159584 w 161582"/>
                <a:gd name="connsiteY56" fmla="*/ 131670 h 235508"/>
                <a:gd name="connsiteX57" fmla="*/ 160346 w 161582"/>
                <a:gd name="connsiteY57" fmla="*/ 123478 h 235508"/>
                <a:gd name="connsiteX58" fmla="*/ 160346 w 161582"/>
                <a:gd name="connsiteY58" fmla="*/ 123478 h 235508"/>
                <a:gd name="connsiteX59" fmla="*/ 160918 w 161582"/>
                <a:gd name="connsiteY59" fmla="*/ 108715 h 235508"/>
                <a:gd name="connsiteX60" fmla="*/ 160918 w 161582"/>
                <a:gd name="connsiteY60" fmla="*/ 108715 h 235508"/>
                <a:gd name="connsiteX61" fmla="*/ 160918 w 161582"/>
                <a:gd name="connsiteY61" fmla="*/ 108715 h 235508"/>
                <a:gd name="connsiteX62" fmla="*/ 160727 w 161582"/>
                <a:gd name="connsiteY62" fmla="*/ 105857 h 235508"/>
                <a:gd name="connsiteX63" fmla="*/ 160727 w 161582"/>
                <a:gd name="connsiteY63" fmla="*/ 105857 h 235508"/>
                <a:gd name="connsiteX64" fmla="*/ 160727 w 161582"/>
                <a:gd name="connsiteY64" fmla="*/ 105857 h 235508"/>
                <a:gd name="connsiteX65" fmla="*/ 160346 w 161582"/>
                <a:gd name="connsiteY65" fmla="*/ 94332 h 235508"/>
                <a:gd name="connsiteX66" fmla="*/ 160346 w 161582"/>
                <a:gd name="connsiteY66" fmla="*/ 94332 h 235508"/>
                <a:gd name="connsiteX67" fmla="*/ 160346 w 161582"/>
                <a:gd name="connsiteY67" fmla="*/ 94332 h 235508"/>
                <a:gd name="connsiteX68" fmla="*/ 159870 w 161582"/>
                <a:gd name="connsiteY68" fmla="*/ 91093 h 235508"/>
                <a:gd name="connsiteX69" fmla="*/ 159013 w 161582"/>
                <a:gd name="connsiteY69" fmla="*/ 84807 h 235508"/>
                <a:gd name="connsiteX70" fmla="*/ 157775 w 161582"/>
                <a:gd name="connsiteY70" fmla="*/ 76996 h 235508"/>
                <a:gd name="connsiteX71" fmla="*/ 155203 w 161582"/>
                <a:gd name="connsiteY71" fmla="*/ 67567 h 235508"/>
                <a:gd name="connsiteX72" fmla="*/ 151774 w 161582"/>
                <a:gd name="connsiteY72" fmla="*/ 55184 h 235508"/>
                <a:gd name="connsiteX73" fmla="*/ 148916 w 161582"/>
                <a:gd name="connsiteY73" fmla="*/ 45659 h 235508"/>
                <a:gd name="connsiteX74" fmla="*/ 145868 w 161582"/>
                <a:gd name="connsiteY74" fmla="*/ 38420 h 235508"/>
                <a:gd name="connsiteX75" fmla="*/ 142154 w 161582"/>
                <a:gd name="connsiteY75" fmla="*/ 32229 h 235508"/>
                <a:gd name="connsiteX76" fmla="*/ 139582 w 161582"/>
                <a:gd name="connsiteY76" fmla="*/ 27943 h 235508"/>
                <a:gd name="connsiteX77" fmla="*/ 139582 w 161582"/>
                <a:gd name="connsiteY77" fmla="*/ 27943 h 235508"/>
                <a:gd name="connsiteX78" fmla="*/ 139582 w 161582"/>
                <a:gd name="connsiteY78" fmla="*/ 27943 h 235508"/>
                <a:gd name="connsiteX79" fmla="*/ 138153 w 161582"/>
                <a:gd name="connsiteY79" fmla="*/ 26514 h 235508"/>
                <a:gd name="connsiteX80" fmla="*/ 138153 w 161582"/>
                <a:gd name="connsiteY80" fmla="*/ 26514 h 235508"/>
                <a:gd name="connsiteX81" fmla="*/ 138153 w 161582"/>
                <a:gd name="connsiteY81" fmla="*/ 26514 h 235508"/>
                <a:gd name="connsiteX82" fmla="*/ 134153 w 161582"/>
                <a:gd name="connsiteY82" fmla="*/ 22133 h 235508"/>
                <a:gd name="connsiteX83" fmla="*/ 134153 w 161582"/>
                <a:gd name="connsiteY83" fmla="*/ 22133 h 235508"/>
                <a:gd name="connsiteX84" fmla="*/ 134153 w 161582"/>
                <a:gd name="connsiteY84" fmla="*/ 22133 h 235508"/>
                <a:gd name="connsiteX85" fmla="*/ 126533 w 161582"/>
                <a:gd name="connsiteY85" fmla="*/ 15370 h 235508"/>
                <a:gd name="connsiteX86" fmla="*/ 126533 w 161582"/>
                <a:gd name="connsiteY86" fmla="*/ 15370 h 235508"/>
                <a:gd name="connsiteX87" fmla="*/ 126533 w 161582"/>
                <a:gd name="connsiteY87" fmla="*/ 15370 h 235508"/>
                <a:gd name="connsiteX88" fmla="*/ 111674 w 161582"/>
                <a:gd name="connsiteY88" fmla="*/ 9083 h 235508"/>
                <a:gd name="connsiteX89" fmla="*/ 105863 w 161582"/>
                <a:gd name="connsiteY89" fmla="*/ 5368 h 235508"/>
                <a:gd name="connsiteX90" fmla="*/ 102911 w 161582"/>
                <a:gd name="connsiteY90" fmla="*/ 5273 h 235508"/>
                <a:gd name="connsiteX91" fmla="*/ 95672 w 161582"/>
                <a:gd name="connsiteY91" fmla="*/ 2225 h 235508"/>
                <a:gd name="connsiteX92" fmla="*/ 90814 w 161582"/>
                <a:gd name="connsiteY92" fmla="*/ 1177 h 235508"/>
                <a:gd name="connsiteX93" fmla="*/ 81479 w 161582"/>
                <a:gd name="connsiteY93" fmla="*/ 606 h 235508"/>
                <a:gd name="connsiteX94" fmla="*/ 81479 w 161582"/>
                <a:gd name="connsiteY94" fmla="*/ 606 h 235508"/>
                <a:gd name="connsiteX95" fmla="*/ 66906 w 161582"/>
                <a:gd name="connsiteY95" fmla="*/ 3083 h 235508"/>
                <a:gd name="connsiteX96" fmla="*/ 54524 w 161582"/>
                <a:gd name="connsiteY96" fmla="*/ 9178 h 235508"/>
                <a:gd name="connsiteX97" fmla="*/ 54524 w 161582"/>
                <a:gd name="connsiteY97" fmla="*/ 9178 h 235508"/>
                <a:gd name="connsiteX98" fmla="*/ 48809 w 161582"/>
                <a:gd name="connsiteY98" fmla="*/ 13369 h 235508"/>
                <a:gd name="connsiteX99" fmla="*/ 42713 w 161582"/>
                <a:gd name="connsiteY99" fmla="*/ 18894 h 235508"/>
                <a:gd name="connsiteX100" fmla="*/ 42713 w 161582"/>
                <a:gd name="connsiteY100" fmla="*/ 18894 h 235508"/>
                <a:gd name="connsiteX101" fmla="*/ 40427 w 161582"/>
                <a:gd name="connsiteY101" fmla="*/ 21370 h 235508"/>
                <a:gd name="connsiteX102" fmla="*/ 34616 w 161582"/>
                <a:gd name="connsiteY102" fmla="*/ 28324 h 235508"/>
                <a:gd name="connsiteX103" fmla="*/ 30711 w 161582"/>
                <a:gd name="connsiteY103" fmla="*/ 33658 h 235508"/>
                <a:gd name="connsiteX104" fmla="*/ 25568 w 161582"/>
                <a:gd name="connsiteY104" fmla="*/ 42325 h 235508"/>
                <a:gd name="connsiteX105" fmla="*/ 25568 w 161582"/>
                <a:gd name="connsiteY105" fmla="*/ 42325 h 235508"/>
                <a:gd name="connsiteX106" fmla="*/ 20996 w 161582"/>
                <a:gd name="connsiteY106" fmla="*/ 52993 h 235508"/>
                <a:gd name="connsiteX107" fmla="*/ 20996 w 161582"/>
                <a:gd name="connsiteY107" fmla="*/ 52993 h 235508"/>
                <a:gd name="connsiteX108" fmla="*/ 20996 w 161582"/>
                <a:gd name="connsiteY108" fmla="*/ 52993 h 235508"/>
                <a:gd name="connsiteX109" fmla="*/ 17948 w 161582"/>
                <a:gd name="connsiteY109" fmla="*/ 58137 h 235508"/>
                <a:gd name="connsiteX110" fmla="*/ 15566 w 161582"/>
                <a:gd name="connsiteY110" fmla="*/ 63280 h 235508"/>
                <a:gd name="connsiteX111" fmla="*/ 11947 w 161582"/>
                <a:gd name="connsiteY111" fmla="*/ 71853 h 235508"/>
                <a:gd name="connsiteX112" fmla="*/ 9851 w 161582"/>
                <a:gd name="connsiteY112" fmla="*/ 78806 h 235508"/>
                <a:gd name="connsiteX113" fmla="*/ 7946 w 161582"/>
                <a:gd name="connsiteY113" fmla="*/ 83950 h 235508"/>
                <a:gd name="connsiteX114" fmla="*/ 5660 w 161582"/>
                <a:gd name="connsiteY114" fmla="*/ 93951 h 235508"/>
                <a:gd name="connsiteX115" fmla="*/ 2041 w 161582"/>
                <a:gd name="connsiteY115" fmla="*/ 113858 h 235508"/>
                <a:gd name="connsiteX116" fmla="*/ 1374 w 161582"/>
                <a:gd name="connsiteY116" fmla="*/ 120430 h 235508"/>
                <a:gd name="connsiteX117" fmla="*/ 707 w 161582"/>
                <a:gd name="connsiteY117" fmla="*/ 125383 h 235508"/>
                <a:gd name="connsiteX118" fmla="*/ 898 w 161582"/>
                <a:gd name="connsiteY118" fmla="*/ 130146 h 235508"/>
                <a:gd name="connsiteX119" fmla="*/ 1279 w 161582"/>
                <a:gd name="connsiteY119" fmla="*/ 144338 h 235508"/>
                <a:gd name="connsiteX120" fmla="*/ 1088 w 161582"/>
                <a:gd name="connsiteY120" fmla="*/ 147100 h 235508"/>
                <a:gd name="connsiteX121" fmla="*/ 4136 w 161582"/>
                <a:gd name="connsiteY121" fmla="*/ 163579 h 235508"/>
                <a:gd name="connsiteX122" fmla="*/ 45284 w 161582"/>
                <a:gd name="connsiteY122" fmla="*/ 213871 h 235508"/>
                <a:gd name="connsiteX123" fmla="*/ 45284 w 161582"/>
                <a:gd name="connsiteY123" fmla="*/ 213871 h 235508"/>
                <a:gd name="connsiteX124" fmla="*/ 45284 w 161582"/>
                <a:gd name="connsiteY124" fmla="*/ 213871 h 235508"/>
                <a:gd name="connsiteX125" fmla="*/ 45284 w 161582"/>
                <a:gd name="connsiteY125" fmla="*/ 213871 h 235508"/>
                <a:gd name="connsiteX126" fmla="*/ 45284 w 161582"/>
                <a:gd name="connsiteY126" fmla="*/ 213871 h 235508"/>
                <a:gd name="connsiteX127" fmla="*/ 60715 w 161582"/>
                <a:gd name="connsiteY127" fmla="*/ 219776 h 235508"/>
                <a:gd name="connsiteX128" fmla="*/ 60620 w 161582"/>
                <a:gd name="connsiteY128" fmla="*/ 220062 h 235508"/>
                <a:gd name="connsiteX129" fmla="*/ 60429 w 161582"/>
                <a:gd name="connsiteY129" fmla="*/ 219776 h 235508"/>
                <a:gd name="connsiteX130" fmla="*/ 60715 w 161582"/>
                <a:gd name="connsiteY130" fmla="*/ 219776 h 235508"/>
                <a:gd name="connsiteX131" fmla="*/ 60715 w 161582"/>
                <a:gd name="connsiteY131" fmla="*/ 219776 h 235508"/>
                <a:gd name="connsiteX132" fmla="*/ 60715 w 161582"/>
                <a:gd name="connsiteY132" fmla="*/ 219776 h 235508"/>
                <a:gd name="connsiteX133" fmla="*/ 60715 w 161582"/>
                <a:gd name="connsiteY133" fmla="*/ 219776 h 235508"/>
                <a:gd name="connsiteX134" fmla="*/ 56429 w 161582"/>
                <a:gd name="connsiteY134" fmla="*/ 212347 h 235508"/>
                <a:gd name="connsiteX135" fmla="*/ 56429 w 161582"/>
                <a:gd name="connsiteY135" fmla="*/ 212347 h 235508"/>
                <a:gd name="connsiteX136" fmla="*/ 56429 w 161582"/>
                <a:gd name="connsiteY136" fmla="*/ 212347 h 235508"/>
                <a:gd name="connsiteX137" fmla="*/ 56429 w 161582"/>
                <a:gd name="connsiteY137" fmla="*/ 212347 h 235508"/>
                <a:gd name="connsiteX138" fmla="*/ 18043 w 161582"/>
                <a:gd name="connsiteY138" fmla="*/ 112906 h 235508"/>
                <a:gd name="connsiteX139" fmla="*/ 18043 w 161582"/>
                <a:gd name="connsiteY139" fmla="*/ 112906 h 235508"/>
                <a:gd name="connsiteX140" fmla="*/ 18043 w 161582"/>
                <a:gd name="connsiteY140" fmla="*/ 112906 h 235508"/>
                <a:gd name="connsiteX141" fmla="*/ 18043 w 161582"/>
                <a:gd name="connsiteY141" fmla="*/ 112906 h 235508"/>
                <a:gd name="connsiteX142" fmla="*/ 61572 w 161582"/>
                <a:gd name="connsiteY142" fmla="*/ 203488 h 235508"/>
                <a:gd name="connsiteX143" fmla="*/ 61572 w 161582"/>
                <a:gd name="connsiteY143" fmla="*/ 203488 h 235508"/>
                <a:gd name="connsiteX144" fmla="*/ 61572 w 161582"/>
                <a:gd name="connsiteY144" fmla="*/ 203488 h 235508"/>
                <a:gd name="connsiteX145" fmla="*/ 61382 w 161582"/>
                <a:gd name="connsiteY145" fmla="*/ 203584 h 235508"/>
                <a:gd name="connsiteX146" fmla="*/ 61477 w 161582"/>
                <a:gd name="connsiteY146" fmla="*/ 203488 h 235508"/>
                <a:gd name="connsiteX147" fmla="*/ 61572 w 161582"/>
                <a:gd name="connsiteY147" fmla="*/ 203488 h 235508"/>
                <a:gd name="connsiteX148" fmla="*/ 61572 w 161582"/>
                <a:gd name="connsiteY148" fmla="*/ 203488 h 235508"/>
                <a:gd name="connsiteX149" fmla="*/ 61572 w 161582"/>
                <a:gd name="connsiteY149" fmla="*/ 203488 h 235508"/>
                <a:gd name="connsiteX150" fmla="*/ 61572 w 161582"/>
                <a:gd name="connsiteY150" fmla="*/ 203488 h 235508"/>
                <a:gd name="connsiteX151" fmla="*/ 75764 w 161582"/>
                <a:gd name="connsiteY151" fmla="*/ 174056 h 235508"/>
                <a:gd name="connsiteX152" fmla="*/ 75764 w 161582"/>
                <a:gd name="connsiteY152" fmla="*/ 174056 h 235508"/>
                <a:gd name="connsiteX153" fmla="*/ 75860 w 161582"/>
                <a:gd name="connsiteY153" fmla="*/ 173961 h 235508"/>
                <a:gd name="connsiteX154" fmla="*/ 76622 w 161582"/>
                <a:gd name="connsiteY154" fmla="*/ 173866 h 235508"/>
                <a:gd name="connsiteX155" fmla="*/ 76622 w 161582"/>
                <a:gd name="connsiteY155" fmla="*/ 173961 h 235508"/>
                <a:gd name="connsiteX156" fmla="*/ 75764 w 161582"/>
                <a:gd name="connsiteY156" fmla="*/ 174056 h 235508"/>
                <a:gd name="connsiteX157" fmla="*/ 75764 w 161582"/>
                <a:gd name="connsiteY157" fmla="*/ 174056 h 235508"/>
                <a:gd name="connsiteX158" fmla="*/ 62715 w 161582"/>
                <a:gd name="connsiteY158" fmla="*/ 143576 h 235508"/>
                <a:gd name="connsiteX159" fmla="*/ 63001 w 161582"/>
                <a:gd name="connsiteY159" fmla="*/ 143671 h 235508"/>
                <a:gd name="connsiteX160" fmla="*/ 62906 w 161582"/>
                <a:gd name="connsiteY160" fmla="*/ 143957 h 235508"/>
                <a:gd name="connsiteX161" fmla="*/ 62715 w 161582"/>
                <a:gd name="connsiteY161" fmla="*/ 143576 h 235508"/>
                <a:gd name="connsiteX162" fmla="*/ 103768 w 161582"/>
                <a:gd name="connsiteY162" fmla="*/ 115096 h 235508"/>
                <a:gd name="connsiteX163" fmla="*/ 102625 w 161582"/>
                <a:gd name="connsiteY163" fmla="*/ 115096 h 235508"/>
                <a:gd name="connsiteX164" fmla="*/ 102339 w 161582"/>
                <a:gd name="connsiteY164" fmla="*/ 115096 h 235508"/>
                <a:gd name="connsiteX165" fmla="*/ 103768 w 161582"/>
                <a:gd name="connsiteY165" fmla="*/ 115096 h 235508"/>
                <a:gd name="connsiteX166" fmla="*/ 103768 w 161582"/>
                <a:gd name="connsiteY166" fmla="*/ 115096 h 235508"/>
                <a:gd name="connsiteX167" fmla="*/ 82432 w 161582"/>
                <a:gd name="connsiteY167" fmla="*/ 134337 h 235508"/>
                <a:gd name="connsiteX168" fmla="*/ 82432 w 161582"/>
                <a:gd name="connsiteY168" fmla="*/ 134337 h 235508"/>
                <a:gd name="connsiteX169" fmla="*/ 82432 w 161582"/>
                <a:gd name="connsiteY169" fmla="*/ 134337 h 235508"/>
                <a:gd name="connsiteX170" fmla="*/ 82432 w 161582"/>
                <a:gd name="connsiteY170" fmla="*/ 134337 h 235508"/>
                <a:gd name="connsiteX171" fmla="*/ 70430 w 161582"/>
                <a:gd name="connsiteY171" fmla="*/ 118335 h 235508"/>
                <a:gd name="connsiteX172" fmla="*/ 70430 w 161582"/>
                <a:gd name="connsiteY172" fmla="*/ 118335 h 235508"/>
                <a:gd name="connsiteX173" fmla="*/ 70430 w 161582"/>
                <a:gd name="connsiteY173" fmla="*/ 118335 h 235508"/>
                <a:gd name="connsiteX174" fmla="*/ 70430 w 161582"/>
                <a:gd name="connsiteY174" fmla="*/ 118335 h 235508"/>
                <a:gd name="connsiteX175" fmla="*/ 73288 w 161582"/>
                <a:gd name="connsiteY175" fmla="*/ 154530 h 235508"/>
                <a:gd name="connsiteX176" fmla="*/ 74050 w 161582"/>
                <a:gd name="connsiteY176" fmla="*/ 154816 h 235508"/>
                <a:gd name="connsiteX177" fmla="*/ 74050 w 161582"/>
                <a:gd name="connsiteY177" fmla="*/ 154816 h 235508"/>
                <a:gd name="connsiteX178" fmla="*/ 74145 w 161582"/>
                <a:gd name="connsiteY178" fmla="*/ 155006 h 235508"/>
                <a:gd name="connsiteX179" fmla="*/ 73859 w 161582"/>
                <a:gd name="connsiteY179" fmla="*/ 154911 h 235508"/>
                <a:gd name="connsiteX180" fmla="*/ 74050 w 161582"/>
                <a:gd name="connsiteY180" fmla="*/ 154816 h 235508"/>
                <a:gd name="connsiteX181" fmla="*/ 73288 w 161582"/>
                <a:gd name="connsiteY181" fmla="*/ 154530 h 235508"/>
                <a:gd name="connsiteX182" fmla="*/ 78336 w 161582"/>
                <a:gd name="connsiteY182" fmla="*/ 173675 h 235508"/>
                <a:gd name="connsiteX183" fmla="*/ 78241 w 161582"/>
                <a:gd name="connsiteY183" fmla="*/ 173675 h 235508"/>
                <a:gd name="connsiteX184" fmla="*/ 78336 w 161582"/>
                <a:gd name="connsiteY184" fmla="*/ 173675 h 235508"/>
                <a:gd name="connsiteX185" fmla="*/ 78336 w 161582"/>
                <a:gd name="connsiteY185" fmla="*/ 173675 h 235508"/>
                <a:gd name="connsiteX186" fmla="*/ 107006 w 161582"/>
                <a:gd name="connsiteY186" fmla="*/ 132813 h 235508"/>
                <a:gd name="connsiteX187" fmla="*/ 107006 w 161582"/>
                <a:gd name="connsiteY187" fmla="*/ 132813 h 235508"/>
                <a:gd name="connsiteX188" fmla="*/ 107006 w 161582"/>
                <a:gd name="connsiteY188" fmla="*/ 132813 h 235508"/>
                <a:gd name="connsiteX189" fmla="*/ 107006 w 161582"/>
                <a:gd name="connsiteY189" fmla="*/ 132813 h 235508"/>
                <a:gd name="connsiteX190" fmla="*/ 55286 w 161582"/>
                <a:gd name="connsiteY190" fmla="*/ 102809 h 235508"/>
                <a:gd name="connsiteX191" fmla="*/ 55286 w 161582"/>
                <a:gd name="connsiteY191" fmla="*/ 102809 h 235508"/>
                <a:gd name="connsiteX192" fmla="*/ 55286 w 161582"/>
                <a:gd name="connsiteY192" fmla="*/ 102809 h 235508"/>
                <a:gd name="connsiteX193" fmla="*/ 55286 w 161582"/>
                <a:gd name="connsiteY193" fmla="*/ 102809 h 235508"/>
                <a:gd name="connsiteX194" fmla="*/ 87575 w 161582"/>
                <a:gd name="connsiteY194" fmla="*/ 170627 h 235508"/>
                <a:gd name="connsiteX195" fmla="*/ 87575 w 161582"/>
                <a:gd name="connsiteY195" fmla="*/ 170722 h 235508"/>
                <a:gd name="connsiteX196" fmla="*/ 87575 w 161582"/>
                <a:gd name="connsiteY196" fmla="*/ 170722 h 235508"/>
                <a:gd name="connsiteX197" fmla="*/ 87480 w 161582"/>
                <a:gd name="connsiteY197" fmla="*/ 170627 h 235508"/>
                <a:gd name="connsiteX198" fmla="*/ 87575 w 161582"/>
                <a:gd name="connsiteY198" fmla="*/ 170627 h 235508"/>
                <a:gd name="connsiteX199" fmla="*/ 68811 w 161582"/>
                <a:gd name="connsiteY199" fmla="*/ 163674 h 235508"/>
                <a:gd name="connsiteX200" fmla="*/ 68811 w 161582"/>
                <a:gd name="connsiteY200" fmla="*/ 163674 h 235508"/>
                <a:gd name="connsiteX201" fmla="*/ 68811 w 161582"/>
                <a:gd name="connsiteY201" fmla="*/ 163674 h 235508"/>
                <a:gd name="connsiteX202" fmla="*/ 68811 w 161582"/>
                <a:gd name="connsiteY202" fmla="*/ 163674 h 235508"/>
                <a:gd name="connsiteX203" fmla="*/ 68716 w 161582"/>
                <a:gd name="connsiteY203" fmla="*/ 164055 h 235508"/>
                <a:gd name="connsiteX204" fmla="*/ 68525 w 161582"/>
                <a:gd name="connsiteY204" fmla="*/ 163769 h 235508"/>
                <a:gd name="connsiteX205" fmla="*/ 68811 w 161582"/>
                <a:gd name="connsiteY205" fmla="*/ 163674 h 235508"/>
                <a:gd name="connsiteX206" fmla="*/ 128533 w 161582"/>
                <a:gd name="connsiteY206" fmla="*/ 84235 h 235508"/>
                <a:gd name="connsiteX207" fmla="*/ 128533 w 161582"/>
                <a:gd name="connsiteY207" fmla="*/ 84235 h 235508"/>
                <a:gd name="connsiteX208" fmla="*/ 128533 w 161582"/>
                <a:gd name="connsiteY208" fmla="*/ 84235 h 235508"/>
                <a:gd name="connsiteX209" fmla="*/ 128438 w 161582"/>
                <a:gd name="connsiteY209" fmla="*/ 84902 h 235508"/>
                <a:gd name="connsiteX210" fmla="*/ 128247 w 161582"/>
                <a:gd name="connsiteY210" fmla="*/ 84331 h 235508"/>
                <a:gd name="connsiteX211" fmla="*/ 128533 w 161582"/>
                <a:gd name="connsiteY211" fmla="*/ 84235 h 235508"/>
                <a:gd name="connsiteX212" fmla="*/ 125294 w 161582"/>
                <a:gd name="connsiteY212" fmla="*/ 84616 h 235508"/>
                <a:gd name="connsiteX213" fmla="*/ 125294 w 161582"/>
                <a:gd name="connsiteY213" fmla="*/ 84616 h 235508"/>
                <a:gd name="connsiteX214" fmla="*/ 125294 w 161582"/>
                <a:gd name="connsiteY214" fmla="*/ 84616 h 235508"/>
                <a:gd name="connsiteX215" fmla="*/ 125294 w 161582"/>
                <a:gd name="connsiteY215" fmla="*/ 84616 h 235508"/>
                <a:gd name="connsiteX216" fmla="*/ 125390 w 161582"/>
                <a:gd name="connsiteY216" fmla="*/ 84997 h 235508"/>
                <a:gd name="connsiteX217" fmla="*/ 125294 w 161582"/>
                <a:gd name="connsiteY217" fmla="*/ 84902 h 235508"/>
                <a:gd name="connsiteX218" fmla="*/ 125294 w 161582"/>
                <a:gd name="connsiteY218" fmla="*/ 84616 h 235508"/>
                <a:gd name="connsiteX219" fmla="*/ 50333 w 161582"/>
                <a:gd name="connsiteY219" fmla="*/ 90522 h 235508"/>
                <a:gd name="connsiteX220" fmla="*/ 50333 w 161582"/>
                <a:gd name="connsiteY220" fmla="*/ 90522 h 235508"/>
                <a:gd name="connsiteX221" fmla="*/ 50237 w 161582"/>
                <a:gd name="connsiteY221" fmla="*/ 90617 h 235508"/>
                <a:gd name="connsiteX222" fmla="*/ 50333 w 161582"/>
                <a:gd name="connsiteY222" fmla="*/ 90522 h 235508"/>
                <a:gd name="connsiteX223" fmla="*/ 67954 w 161582"/>
                <a:gd name="connsiteY223" fmla="*/ 171770 h 235508"/>
                <a:gd name="connsiteX224" fmla="*/ 68430 w 161582"/>
                <a:gd name="connsiteY224" fmla="*/ 171866 h 235508"/>
                <a:gd name="connsiteX225" fmla="*/ 68430 w 161582"/>
                <a:gd name="connsiteY225" fmla="*/ 171866 h 235508"/>
                <a:gd name="connsiteX226" fmla="*/ 67954 w 161582"/>
                <a:gd name="connsiteY226" fmla="*/ 171770 h 235508"/>
                <a:gd name="connsiteX227" fmla="*/ 80336 w 161582"/>
                <a:gd name="connsiteY227" fmla="*/ 190725 h 235508"/>
                <a:gd name="connsiteX228" fmla="*/ 80717 w 161582"/>
                <a:gd name="connsiteY228" fmla="*/ 190820 h 235508"/>
                <a:gd name="connsiteX229" fmla="*/ 80717 w 161582"/>
                <a:gd name="connsiteY229" fmla="*/ 191011 h 235508"/>
                <a:gd name="connsiteX230" fmla="*/ 80336 w 161582"/>
                <a:gd name="connsiteY230" fmla="*/ 190725 h 235508"/>
                <a:gd name="connsiteX231" fmla="*/ 67859 w 161582"/>
                <a:gd name="connsiteY231" fmla="*/ 202441 h 235508"/>
                <a:gd name="connsiteX232" fmla="*/ 67954 w 161582"/>
                <a:gd name="connsiteY232" fmla="*/ 202631 h 235508"/>
                <a:gd name="connsiteX233" fmla="*/ 67954 w 161582"/>
                <a:gd name="connsiteY233" fmla="*/ 202631 h 235508"/>
                <a:gd name="connsiteX234" fmla="*/ 67859 w 161582"/>
                <a:gd name="connsiteY234" fmla="*/ 202441 h 235508"/>
                <a:gd name="connsiteX235" fmla="*/ 99577 w 161582"/>
                <a:gd name="connsiteY235" fmla="*/ 186725 h 235508"/>
                <a:gd name="connsiteX236" fmla="*/ 99863 w 161582"/>
                <a:gd name="connsiteY236" fmla="*/ 186725 h 235508"/>
                <a:gd name="connsiteX237" fmla="*/ 99577 w 161582"/>
                <a:gd name="connsiteY237" fmla="*/ 186915 h 235508"/>
                <a:gd name="connsiteX238" fmla="*/ 99577 w 161582"/>
                <a:gd name="connsiteY238" fmla="*/ 186725 h 235508"/>
                <a:gd name="connsiteX239" fmla="*/ 29759 w 161582"/>
                <a:gd name="connsiteY239" fmla="*/ 93570 h 235508"/>
                <a:gd name="connsiteX240" fmla="*/ 29282 w 161582"/>
                <a:gd name="connsiteY240" fmla="*/ 93570 h 235508"/>
                <a:gd name="connsiteX241" fmla="*/ 29663 w 161582"/>
                <a:gd name="connsiteY241" fmla="*/ 93379 h 235508"/>
                <a:gd name="connsiteX242" fmla="*/ 29759 w 161582"/>
                <a:gd name="connsiteY242" fmla="*/ 93570 h 235508"/>
                <a:gd name="connsiteX243" fmla="*/ 124247 w 161582"/>
                <a:gd name="connsiteY243" fmla="*/ 42897 h 235508"/>
                <a:gd name="connsiteX244" fmla="*/ 124247 w 161582"/>
                <a:gd name="connsiteY244" fmla="*/ 42897 h 235508"/>
                <a:gd name="connsiteX245" fmla="*/ 124247 w 161582"/>
                <a:gd name="connsiteY245" fmla="*/ 42897 h 235508"/>
                <a:gd name="connsiteX246" fmla="*/ 124247 w 161582"/>
                <a:gd name="connsiteY246" fmla="*/ 42897 h 235508"/>
                <a:gd name="connsiteX247" fmla="*/ 112912 w 161582"/>
                <a:gd name="connsiteY247" fmla="*/ 42897 h 235508"/>
                <a:gd name="connsiteX248" fmla="*/ 112912 w 161582"/>
                <a:gd name="connsiteY248" fmla="*/ 42897 h 235508"/>
                <a:gd name="connsiteX249" fmla="*/ 112912 w 161582"/>
                <a:gd name="connsiteY249" fmla="*/ 42897 h 235508"/>
                <a:gd name="connsiteX250" fmla="*/ 112912 w 161582"/>
                <a:gd name="connsiteY250" fmla="*/ 42897 h 235508"/>
                <a:gd name="connsiteX251" fmla="*/ 16900 w 161582"/>
                <a:gd name="connsiteY251" fmla="*/ 161388 h 235508"/>
                <a:gd name="connsiteX252" fmla="*/ 16900 w 161582"/>
                <a:gd name="connsiteY252" fmla="*/ 161388 h 235508"/>
                <a:gd name="connsiteX253" fmla="*/ 16614 w 161582"/>
                <a:gd name="connsiteY253" fmla="*/ 161959 h 235508"/>
                <a:gd name="connsiteX254" fmla="*/ 16614 w 161582"/>
                <a:gd name="connsiteY254" fmla="*/ 161959 h 235508"/>
                <a:gd name="connsiteX255" fmla="*/ 16900 w 161582"/>
                <a:gd name="connsiteY255" fmla="*/ 161388 h 235508"/>
                <a:gd name="connsiteX256" fmla="*/ 136058 w 161582"/>
                <a:gd name="connsiteY256" fmla="*/ 133289 h 235508"/>
                <a:gd name="connsiteX257" fmla="*/ 135962 w 161582"/>
                <a:gd name="connsiteY257" fmla="*/ 133099 h 235508"/>
                <a:gd name="connsiteX258" fmla="*/ 137391 w 161582"/>
                <a:gd name="connsiteY258" fmla="*/ 133289 h 235508"/>
                <a:gd name="connsiteX259" fmla="*/ 136058 w 161582"/>
                <a:gd name="connsiteY259" fmla="*/ 133289 h 235508"/>
                <a:gd name="connsiteX260" fmla="*/ 142630 w 161582"/>
                <a:gd name="connsiteY260" fmla="*/ 127003 h 235508"/>
                <a:gd name="connsiteX261" fmla="*/ 142916 w 161582"/>
                <a:gd name="connsiteY261" fmla="*/ 126526 h 235508"/>
                <a:gd name="connsiteX262" fmla="*/ 143011 w 161582"/>
                <a:gd name="connsiteY262" fmla="*/ 126717 h 235508"/>
                <a:gd name="connsiteX263" fmla="*/ 142630 w 161582"/>
                <a:gd name="connsiteY263" fmla="*/ 127003 h 235508"/>
                <a:gd name="connsiteX264" fmla="*/ 117008 w 161582"/>
                <a:gd name="connsiteY264" fmla="*/ 37468 h 235508"/>
                <a:gd name="connsiteX265" fmla="*/ 117008 w 161582"/>
                <a:gd name="connsiteY265" fmla="*/ 37372 h 235508"/>
                <a:gd name="connsiteX266" fmla="*/ 117008 w 161582"/>
                <a:gd name="connsiteY266" fmla="*/ 37468 h 235508"/>
                <a:gd name="connsiteX267" fmla="*/ 117008 w 161582"/>
                <a:gd name="connsiteY267" fmla="*/ 37468 h 235508"/>
                <a:gd name="connsiteX268" fmla="*/ 117674 w 161582"/>
                <a:gd name="connsiteY268" fmla="*/ 42135 h 235508"/>
                <a:gd name="connsiteX269" fmla="*/ 117674 w 161582"/>
                <a:gd name="connsiteY269" fmla="*/ 42135 h 235508"/>
                <a:gd name="connsiteX270" fmla="*/ 117579 w 161582"/>
                <a:gd name="connsiteY270" fmla="*/ 42230 h 235508"/>
                <a:gd name="connsiteX271" fmla="*/ 117674 w 161582"/>
                <a:gd name="connsiteY271" fmla="*/ 42135 h 235508"/>
                <a:gd name="connsiteX272" fmla="*/ 18710 w 161582"/>
                <a:gd name="connsiteY272" fmla="*/ 151482 h 235508"/>
                <a:gd name="connsiteX273" fmla="*/ 18710 w 161582"/>
                <a:gd name="connsiteY273" fmla="*/ 151482 h 235508"/>
                <a:gd name="connsiteX274" fmla="*/ 18710 w 161582"/>
                <a:gd name="connsiteY274" fmla="*/ 151482 h 235508"/>
                <a:gd name="connsiteX275" fmla="*/ 18424 w 161582"/>
                <a:gd name="connsiteY275" fmla="*/ 151863 h 235508"/>
                <a:gd name="connsiteX276" fmla="*/ 18233 w 161582"/>
                <a:gd name="connsiteY276" fmla="*/ 151577 h 235508"/>
                <a:gd name="connsiteX277" fmla="*/ 18710 w 161582"/>
                <a:gd name="connsiteY277" fmla="*/ 151482 h 235508"/>
                <a:gd name="connsiteX278" fmla="*/ 94148 w 161582"/>
                <a:gd name="connsiteY278" fmla="*/ 205298 h 235508"/>
                <a:gd name="connsiteX279" fmla="*/ 94148 w 161582"/>
                <a:gd name="connsiteY279" fmla="*/ 205393 h 235508"/>
                <a:gd name="connsiteX280" fmla="*/ 94052 w 161582"/>
                <a:gd name="connsiteY280" fmla="*/ 205298 h 235508"/>
                <a:gd name="connsiteX281" fmla="*/ 94148 w 161582"/>
                <a:gd name="connsiteY281" fmla="*/ 205298 h 235508"/>
                <a:gd name="connsiteX282" fmla="*/ 122342 w 161582"/>
                <a:gd name="connsiteY282" fmla="*/ 177009 h 235508"/>
                <a:gd name="connsiteX283" fmla="*/ 122342 w 161582"/>
                <a:gd name="connsiteY283" fmla="*/ 177009 h 235508"/>
                <a:gd name="connsiteX284" fmla="*/ 122437 w 161582"/>
                <a:gd name="connsiteY284" fmla="*/ 177866 h 235508"/>
                <a:gd name="connsiteX285" fmla="*/ 122342 w 161582"/>
                <a:gd name="connsiteY285" fmla="*/ 177009 h 235508"/>
                <a:gd name="connsiteX286" fmla="*/ 48047 w 161582"/>
                <a:gd name="connsiteY286" fmla="*/ 40801 h 235508"/>
                <a:gd name="connsiteX287" fmla="*/ 48047 w 161582"/>
                <a:gd name="connsiteY287" fmla="*/ 40801 h 235508"/>
                <a:gd name="connsiteX288" fmla="*/ 48047 w 161582"/>
                <a:gd name="connsiteY288" fmla="*/ 40801 h 235508"/>
                <a:gd name="connsiteX289" fmla="*/ 48047 w 161582"/>
                <a:gd name="connsiteY289" fmla="*/ 40801 h 235508"/>
                <a:gd name="connsiteX290" fmla="*/ 44618 w 161582"/>
                <a:gd name="connsiteY290" fmla="*/ 40135 h 235508"/>
                <a:gd name="connsiteX291" fmla="*/ 44427 w 161582"/>
                <a:gd name="connsiteY291" fmla="*/ 39754 h 235508"/>
                <a:gd name="connsiteX292" fmla="*/ 44808 w 161582"/>
                <a:gd name="connsiteY292" fmla="*/ 39658 h 235508"/>
                <a:gd name="connsiteX293" fmla="*/ 44618 w 161582"/>
                <a:gd name="connsiteY293" fmla="*/ 40135 h 235508"/>
                <a:gd name="connsiteX294" fmla="*/ 32521 w 161582"/>
                <a:gd name="connsiteY294" fmla="*/ 78520 h 235508"/>
                <a:gd name="connsiteX295" fmla="*/ 32521 w 161582"/>
                <a:gd name="connsiteY295" fmla="*/ 78520 h 235508"/>
                <a:gd name="connsiteX296" fmla="*/ 32521 w 161582"/>
                <a:gd name="connsiteY296" fmla="*/ 78520 h 235508"/>
                <a:gd name="connsiteX297" fmla="*/ 32521 w 161582"/>
                <a:gd name="connsiteY297" fmla="*/ 78520 h 235508"/>
                <a:gd name="connsiteX298" fmla="*/ 22901 w 161582"/>
                <a:gd name="connsiteY298" fmla="*/ 188629 h 235508"/>
                <a:gd name="connsiteX299" fmla="*/ 22805 w 161582"/>
                <a:gd name="connsiteY299" fmla="*/ 188820 h 235508"/>
                <a:gd name="connsiteX300" fmla="*/ 22710 w 161582"/>
                <a:gd name="connsiteY300" fmla="*/ 188725 h 235508"/>
                <a:gd name="connsiteX301" fmla="*/ 22901 w 161582"/>
                <a:gd name="connsiteY301" fmla="*/ 188629 h 235508"/>
                <a:gd name="connsiteX302" fmla="*/ 55000 w 161582"/>
                <a:gd name="connsiteY302" fmla="*/ 191487 h 235508"/>
                <a:gd name="connsiteX303" fmla="*/ 55000 w 161582"/>
                <a:gd name="connsiteY303" fmla="*/ 191487 h 235508"/>
                <a:gd name="connsiteX304" fmla="*/ 55000 w 161582"/>
                <a:gd name="connsiteY304" fmla="*/ 191487 h 235508"/>
                <a:gd name="connsiteX305" fmla="*/ 55000 w 161582"/>
                <a:gd name="connsiteY305" fmla="*/ 191487 h 235508"/>
                <a:gd name="connsiteX306" fmla="*/ 55000 w 161582"/>
                <a:gd name="connsiteY306" fmla="*/ 191487 h 235508"/>
                <a:gd name="connsiteX307" fmla="*/ 55000 w 161582"/>
                <a:gd name="connsiteY307" fmla="*/ 191487 h 235508"/>
                <a:gd name="connsiteX308" fmla="*/ 55000 w 161582"/>
                <a:gd name="connsiteY308" fmla="*/ 191487 h 235508"/>
                <a:gd name="connsiteX309" fmla="*/ 55000 w 161582"/>
                <a:gd name="connsiteY309" fmla="*/ 191487 h 235508"/>
                <a:gd name="connsiteX310" fmla="*/ 95005 w 161582"/>
                <a:gd name="connsiteY310" fmla="*/ 211585 h 235508"/>
                <a:gd name="connsiteX311" fmla="*/ 94910 w 161582"/>
                <a:gd name="connsiteY311" fmla="*/ 211966 h 235508"/>
                <a:gd name="connsiteX312" fmla="*/ 94624 w 161582"/>
                <a:gd name="connsiteY312" fmla="*/ 211775 h 235508"/>
                <a:gd name="connsiteX313" fmla="*/ 95005 w 161582"/>
                <a:gd name="connsiteY313" fmla="*/ 211585 h 235508"/>
                <a:gd name="connsiteX314" fmla="*/ 151964 w 161582"/>
                <a:gd name="connsiteY314" fmla="*/ 124431 h 235508"/>
                <a:gd name="connsiteX315" fmla="*/ 152155 w 161582"/>
                <a:gd name="connsiteY315" fmla="*/ 124431 h 235508"/>
                <a:gd name="connsiteX316" fmla="*/ 152060 w 161582"/>
                <a:gd name="connsiteY316" fmla="*/ 124717 h 235508"/>
                <a:gd name="connsiteX317" fmla="*/ 151964 w 161582"/>
                <a:gd name="connsiteY317" fmla="*/ 124431 h 235508"/>
                <a:gd name="connsiteX318" fmla="*/ 27282 w 161582"/>
                <a:gd name="connsiteY318" fmla="*/ 64709 h 235508"/>
                <a:gd name="connsiteX319" fmla="*/ 27282 w 161582"/>
                <a:gd name="connsiteY319" fmla="*/ 64709 h 235508"/>
                <a:gd name="connsiteX320" fmla="*/ 27282 w 161582"/>
                <a:gd name="connsiteY320" fmla="*/ 64709 h 235508"/>
                <a:gd name="connsiteX321" fmla="*/ 27282 w 161582"/>
                <a:gd name="connsiteY321" fmla="*/ 64709 h 235508"/>
                <a:gd name="connsiteX322" fmla="*/ 32997 w 161582"/>
                <a:gd name="connsiteY322" fmla="*/ 194630 h 235508"/>
                <a:gd name="connsiteX323" fmla="*/ 32997 w 161582"/>
                <a:gd name="connsiteY323" fmla="*/ 194630 h 235508"/>
                <a:gd name="connsiteX324" fmla="*/ 33188 w 161582"/>
                <a:gd name="connsiteY324" fmla="*/ 194725 h 235508"/>
                <a:gd name="connsiteX325" fmla="*/ 33092 w 161582"/>
                <a:gd name="connsiteY325" fmla="*/ 194821 h 235508"/>
                <a:gd name="connsiteX326" fmla="*/ 32997 w 161582"/>
                <a:gd name="connsiteY326" fmla="*/ 194630 h 235508"/>
                <a:gd name="connsiteX327" fmla="*/ 32997 w 161582"/>
                <a:gd name="connsiteY327" fmla="*/ 194630 h 235508"/>
                <a:gd name="connsiteX328" fmla="*/ 59381 w 161582"/>
                <a:gd name="connsiteY328" fmla="*/ 18227 h 235508"/>
                <a:gd name="connsiteX329" fmla="*/ 59381 w 161582"/>
                <a:gd name="connsiteY329" fmla="*/ 18227 h 235508"/>
                <a:gd name="connsiteX330" fmla="*/ 59381 w 161582"/>
                <a:gd name="connsiteY330" fmla="*/ 18227 h 235508"/>
                <a:gd name="connsiteX331" fmla="*/ 59381 w 161582"/>
                <a:gd name="connsiteY331" fmla="*/ 18227 h 235508"/>
                <a:gd name="connsiteX332" fmla="*/ 59381 w 161582"/>
                <a:gd name="connsiteY332" fmla="*/ 18227 h 235508"/>
                <a:gd name="connsiteX333" fmla="*/ 19853 w 161582"/>
                <a:gd name="connsiteY333" fmla="*/ 80330 h 235508"/>
                <a:gd name="connsiteX334" fmla="*/ 19853 w 161582"/>
                <a:gd name="connsiteY334" fmla="*/ 80330 h 235508"/>
                <a:gd name="connsiteX335" fmla="*/ 19853 w 161582"/>
                <a:gd name="connsiteY335" fmla="*/ 80330 h 235508"/>
                <a:gd name="connsiteX336" fmla="*/ 19853 w 161582"/>
                <a:gd name="connsiteY336" fmla="*/ 80330 h 235508"/>
                <a:gd name="connsiteX337" fmla="*/ 25091 w 161582"/>
                <a:gd name="connsiteY337" fmla="*/ 48898 h 235508"/>
                <a:gd name="connsiteX338" fmla="*/ 25091 w 161582"/>
                <a:gd name="connsiteY338" fmla="*/ 48898 h 235508"/>
                <a:gd name="connsiteX339" fmla="*/ 25091 w 161582"/>
                <a:gd name="connsiteY339" fmla="*/ 48898 h 235508"/>
                <a:gd name="connsiteX340" fmla="*/ 25091 w 161582"/>
                <a:gd name="connsiteY340" fmla="*/ 48898 h 235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161582" h="235508">
                  <a:moveTo>
                    <a:pt x="4136" y="163579"/>
                  </a:moveTo>
                  <a:lnTo>
                    <a:pt x="4136" y="163579"/>
                  </a:lnTo>
                  <a:cubicBezTo>
                    <a:pt x="4613" y="166055"/>
                    <a:pt x="5184" y="168532"/>
                    <a:pt x="5660" y="171008"/>
                  </a:cubicBezTo>
                  <a:lnTo>
                    <a:pt x="5660" y="171008"/>
                  </a:lnTo>
                  <a:lnTo>
                    <a:pt x="5660" y="171008"/>
                  </a:lnTo>
                  <a:cubicBezTo>
                    <a:pt x="6422" y="173104"/>
                    <a:pt x="7184" y="175199"/>
                    <a:pt x="7946" y="177295"/>
                  </a:cubicBezTo>
                  <a:cubicBezTo>
                    <a:pt x="7565" y="180343"/>
                    <a:pt x="9470" y="182533"/>
                    <a:pt x="10709" y="184915"/>
                  </a:cubicBezTo>
                  <a:cubicBezTo>
                    <a:pt x="11471" y="186439"/>
                    <a:pt x="12137" y="187963"/>
                    <a:pt x="12899" y="189487"/>
                  </a:cubicBezTo>
                  <a:cubicBezTo>
                    <a:pt x="13376" y="192058"/>
                    <a:pt x="14900" y="194154"/>
                    <a:pt x="16614" y="196059"/>
                  </a:cubicBezTo>
                  <a:lnTo>
                    <a:pt x="16614" y="196059"/>
                  </a:lnTo>
                  <a:cubicBezTo>
                    <a:pt x="17281" y="198917"/>
                    <a:pt x="18900" y="201107"/>
                    <a:pt x="21091" y="202917"/>
                  </a:cubicBezTo>
                  <a:cubicBezTo>
                    <a:pt x="21472" y="203488"/>
                    <a:pt x="21948" y="203965"/>
                    <a:pt x="22329" y="204536"/>
                  </a:cubicBezTo>
                  <a:lnTo>
                    <a:pt x="22329" y="204536"/>
                  </a:lnTo>
                  <a:cubicBezTo>
                    <a:pt x="25568" y="208632"/>
                    <a:pt x="28139" y="213204"/>
                    <a:pt x="32521" y="216157"/>
                  </a:cubicBezTo>
                  <a:cubicBezTo>
                    <a:pt x="33092" y="216633"/>
                    <a:pt x="33664" y="217109"/>
                    <a:pt x="34331" y="217681"/>
                  </a:cubicBezTo>
                  <a:cubicBezTo>
                    <a:pt x="34807" y="219491"/>
                    <a:pt x="36140" y="220062"/>
                    <a:pt x="37855" y="220062"/>
                  </a:cubicBezTo>
                  <a:cubicBezTo>
                    <a:pt x="38426" y="220538"/>
                    <a:pt x="38998" y="220919"/>
                    <a:pt x="39665" y="221395"/>
                  </a:cubicBezTo>
                  <a:lnTo>
                    <a:pt x="39665" y="221395"/>
                  </a:lnTo>
                  <a:cubicBezTo>
                    <a:pt x="40808" y="225205"/>
                    <a:pt x="44046" y="226634"/>
                    <a:pt x="47285" y="227872"/>
                  </a:cubicBezTo>
                  <a:cubicBezTo>
                    <a:pt x="47570" y="228253"/>
                    <a:pt x="47951" y="228349"/>
                    <a:pt x="48332" y="228349"/>
                  </a:cubicBezTo>
                  <a:lnTo>
                    <a:pt x="48332" y="228349"/>
                  </a:lnTo>
                  <a:cubicBezTo>
                    <a:pt x="52714" y="231206"/>
                    <a:pt x="57191" y="233778"/>
                    <a:pt x="62620" y="233968"/>
                  </a:cubicBezTo>
                  <a:cubicBezTo>
                    <a:pt x="64715" y="235302"/>
                    <a:pt x="66906" y="235302"/>
                    <a:pt x="69192" y="234826"/>
                  </a:cubicBezTo>
                  <a:cubicBezTo>
                    <a:pt x="75288" y="236064"/>
                    <a:pt x="81289" y="235778"/>
                    <a:pt x="86813" y="232635"/>
                  </a:cubicBezTo>
                  <a:cubicBezTo>
                    <a:pt x="88052" y="232254"/>
                    <a:pt x="89385" y="232063"/>
                    <a:pt x="89576" y="230349"/>
                  </a:cubicBezTo>
                  <a:cubicBezTo>
                    <a:pt x="91862" y="230063"/>
                    <a:pt x="94338" y="230730"/>
                    <a:pt x="95957" y="228349"/>
                  </a:cubicBezTo>
                  <a:lnTo>
                    <a:pt x="95957" y="228349"/>
                  </a:lnTo>
                  <a:cubicBezTo>
                    <a:pt x="96434" y="228158"/>
                    <a:pt x="96910" y="227872"/>
                    <a:pt x="97196" y="227492"/>
                  </a:cubicBezTo>
                  <a:cubicBezTo>
                    <a:pt x="101196" y="226158"/>
                    <a:pt x="105006" y="224634"/>
                    <a:pt x="107864" y="221395"/>
                  </a:cubicBezTo>
                  <a:cubicBezTo>
                    <a:pt x="109959" y="220729"/>
                    <a:pt x="111483" y="219395"/>
                    <a:pt x="112626" y="217490"/>
                  </a:cubicBezTo>
                  <a:lnTo>
                    <a:pt x="112626" y="217490"/>
                  </a:lnTo>
                  <a:lnTo>
                    <a:pt x="112626" y="217490"/>
                  </a:lnTo>
                  <a:cubicBezTo>
                    <a:pt x="113007" y="217585"/>
                    <a:pt x="113293" y="217395"/>
                    <a:pt x="113483" y="217014"/>
                  </a:cubicBezTo>
                  <a:lnTo>
                    <a:pt x="113483" y="217014"/>
                  </a:lnTo>
                  <a:lnTo>
                    <a:pt x="113483" y="217014"/>
                  </a:lnTo>
                  <a:cubicBezTo>
                    <a:pt x="115007" y="216442"/>
                    <a:pt x="115769" y="215204"/>
                    <a:pt x="116341" y="213775"/>
                  </a:cubicBezTo>
                  <a:lnTo>
                    <a:pt x="116341" y="213775"/>
                  </a:lnTo>
                  <a:lnTo>
                    <a:pt x="116341" y="213775"/>
                  </a:lnTo>
                  <a:cubicBezTo>
                    <a:pt x="118341" y="213109"/>
                    <a:pt x="119770" y="211870"/>
                    <a:pt x="120818" y="210061"/>
                  </a:cubicBezTo>
                  <a:cubicBezTo>
                    <a:pt x="124056" y="208537"/>
                    <a:pt x="125961" y="205679"/>
                    <a:pt x="127866" y="202822"/>
                  </a:cubicBezTo>
                  <a:lnTo>
                    <a:pt x="127866" y="202822"/>
                  </a:lnTo>
                  <a:cubicBezTo>
                    <a:pt x="129581" y="201774"/>
                    <a:pt x="131200" y="200631"/>
                    <a:pt x="131390" y="198345"/>
                  </a:cubicBezTo>
                  <a:cubicBezTo>
                    <a:pt x="135105" y="194821"/>
                    <a:pt x="138629" y="191106"/>
                    <a:pt x="140439" y="186058"/>
                  </a:cubicBezTo>
                  <a:lnTo>
                    <a:pt x="140439" y="186058"/>
                  </a:lnTo>
                  <a:cubicBezTo>
                    <a:pt x="142725" y="184248"/>
                    <a:pt x="142535" y="181295"/>
                    <a:pt x="143773" y="179009"/>
                  </a:cubicBezTo>
                  <a:lnTo>
                    <a:pt x="143773" y="179009"/>
                  </a:lnTo>
                  <a:cubicBezTo>
                    <a:pt x="147773" y="175294"/>
                    <a:pt x="150345" y="171008"/>
                    <a:pt x="149774" y="165388"/>
                  </a:cubicBezTo>
                  <a:cubicBezTo>
                    <a:pt x="150250" y="164817"/>
                    <a:pt x="150631" y="164245"/>
                    <a:pt x="151107" y="163579"/>
                  </a:cubicBezTo>
                  <a:lnTo>
                    <a:pt x="151107" y="163579"/>
                  </a:lnTo>
                  <a:cubicBezTo>
                    <a:pt x="151107" y="163579"/>
                    <a:pt x="151107" y="163579"/>
                    <a:pt x="151107" y="163579"/>
                  </a:cubicBezTo>
                  <a:cubicBezTo>
                    <a:pt x="155108" y="159102"/>
                    <a:pt x="155393" y="153387"/>
                    <a:pt x="156727" y="147958"/>
                  </a:cubicBezTo>
                  <a:lnTo>
                    <a:pt x="156727" y="147958"/>
                  </a:lnTo>
                  <a:cubicBezTo>
                    <a:pt x="156917" y="147481"/>
                    <a:pt x="156917" y="147005"/>
                    <a:pt x="156822" y="146529"/>
                  </a:cubicBezTo>
                  <a:cubicBezTo>
                    <a:pt x="158632" y="143957"/>
                    <a:pt x="158441" y="140909"/>
                    <a:pt x="158822" y="138052"/>
                  </a:cubicBezTo>
                  <a:lnTo>
                    <a:pt x="158822" y="138052"/>
                  </a:lnTo>
                  <a:cubicBezTo>
                    <a:pt x="160346" y="136051"/>
                    <a:pt x="159489" y="133766"/>
                    <a:pt x="159584" y="131670"/>
                  </a:cubicBezTo>
                  <a:lnTo>
                    <a:pt x="159584" y="131670"/>
                  </a:lnTo>
                  <a:cubicBezTo>
                    <a:pt x="161204" y="129098"/>
                    <a:pt x="160442" y="126241"/>
                    <a:pt x="160346" y="123478"/>
                  </a:cubicBezTo>
                  <a:lnTo>
                    <a:pt x="160346" y="123478"/>
                  </a:lnTo>
                  <a:cubicBezTo>
                    <a:pt x="161489" y="118621"/>
                    <a:pt x="162156" y="113668"/>
                    <a:pt x="160918" y="108715"/>
                  </a:cubicBezTo>
                  <a:lnTo>
                    <a:pt x="160918" y="108715"/>
                  </a:lnTo>
                  <a:lnTo>
                    <a:pt x="160918" y="108715"/>
                  </a:lnTo>
                  <a:cubicBezTo>
                    <a:pt x="160823" y="107762"/>
                    <a:pt x="160823" y="106810"/>
                    <a:pt x="160727" y="105857"/>
                  </a:cubicBezTo>
                  <a:lnTo>
                    <a:pt x="160727" y="105857"/>
                  </a:lnTo>
                  <a:lnTo>
                    <a:pt x="160727" y="105857"/>
                  </a:lnTo>
                  <a:cubicBezTo>
                    <a:pt x="161966" y="101952"/>
                    <a:pt x="161013" y="98142"/>
                    <a:pt x="160346" y="94332"/>
                  </a:cubicBezTo>
                  <a:lnTo>
                    <a:pt x="160346" y="94332"/>
                  </a:lnTo>
                  <a:lnTo>
                    <a:pt x="160346" y="94332"/>
                  </a:lnTo>
                  <a:cubicBezTo>
                    <a:pt x="160156" y="93284"/>
                    <a:pt x="160061" y="92236"/>
                    <a:pt x="159870" y="91093"/>
                  </a:cubicBezTo>
                  <a:cubicBezTo>
                    <a:pt x="159584" y="88998"/>
                    <a:pt x="159299" y="86902"/>
                    <a:pt x="159013" y="84807"/>
                  </a:cubicBezTo>
                  <a:cubicBezTo>
                    <a:pt x="158632" y="82235"/>
                    <a:pt x="158251" y="79663"/>
                    <a:pt x="157775" y="76996"/>
                  </a:cubicBezTo>
                  <a:cubicBezTo>
                    <a:pt x="157489" y="73663"/>
                    <a:pt x="157775" y="70234"/>
                    <a:pt x="155203" y="67567"/>
                  </a:cubicBezTo>
                  <a:cubicBezTo>
                    <a:pt x="155203" y="63090"/>
                    <a:pt x="153965" y="58994"/>
                    <a:pt x="151774" y="55184"/>
                  </a:cubicBezTo>
                  <a:cubicBezTo>
                    <a:pt x="151583" y="51755"/>
                    <a:pt x="151488" y="48326"/>
                    <a:pt x="148916" y="45659"/>
                  </a:cubicBezTo>
                  <a:cubicBezTo>
                    <a:pt x="147869" y="43278"/>
                    <a:pt x="146916" y="40801"/>
                    <a:pt x="145868" y="38420"/>
                  </a:cubicBezTo>
                  <a:cubicBezTo>
                    <a:pt x="145392" y="35848"/>
                    <a:pt x="144249" y="33753"/>
                    <a:pt x="142154" y="32229"/>
                  </a:cubicBezTo>
                  <a:cubicBezTo>
                    <a:pt x="141296" y="30800"/>
                    <a:pt x="140439" y="29371"/>
                    <a:pt x="139582" y="27943"/>
                  </a:cubicBezTo>
                  <a:lnTo>
                    <a:pt x="139582" y="27943"/>
                  </a:lnTo>
                  <a:cubicBezTo>
                    <a:pt x="139582" y="27943"/>
                    <a:pt x="139582" y="27943"/>
                    <a:pt x="139582" y="27943"/>
                  </a:cubicBezTo>
                  <a:cubicBezTo>
                    <a:pt x="139106" y="27466"/>
                    <a:pt x="138629" y="26990"/>
                    <a:pt x="138153" y="26514"/>
                  </a:cubicBezTo>
                  <a:lnTo>
                    <a:pt x="138153" y="26514"/>
                  </a:lnTo>
                  <a:lnTo>
                    <a:pt x="138153" y="26514"/>
                  </a:lnTo>
                  <a:cubicBezTo>
                    <a:pt x="137486" y="24514"/>
                    <a:pt x="136058" y="23085"/>
                    <a:pt x="134153" y="22133"/>
                  </a:cubicBezTo>
                  <a:lnTo>
                    <a:pt x="134153" y="22133"/>
                  </a:lnTo>
                  <a:lnTo>
                    <a:pt x="134153" y="22133"/>
                  </a:lnTo>
                  <a:cubicBezTo>
                    <a:pt x="132248" y="19180"/>
                    <a:pt x="129962" y="16608"/>
                    <a:pt x="126533" y="15370"/>
                  </a:cubicBezTo>
                  <a:lnTo>
                    <a:pt x="126533" y="15370"/>
                  </a:lnTo>
                  <a:lnTo>
                    <a:pt x="126533" y="15370"/>
                  </a:lnTo>
                  <a:cubicBezTo>
                    <a:pt x="122056" y="12226"/>
                    <a:pt x="117008" y="10226"/>
                    <a:pt x="111674" y="9083"/>
                  </a:cubicBezTo>
                  <a:cubicBezTo>
                    <a:pt x="109769" y="7845"/>
                    <a:pt x="107768" y="6607"/>
                    <a:pt x="105863" y="5368"/>
                  </a:cubicBezTo>
                  <a:cubicBezTo>
                    <a:pt x="104911" y="3559"/>
                    <a:pt x="103863" y="5273"/>
                    <a:pt x="102911" y="5273"/>
                  </a:cubicBezTo>
                  <a:cubicBezTo>
                    <a:pt x="100720" y="3654"/>
                    <a:pt x="98910" y="1177"/>
                    <a:pt x="95672" y="2225"/>
                  </a:cubicBezTo>
                  <a:cubicBezTo>
                    <a:pt x="94052" y="1749"/>
                    <a:pt x="92624" y="320"/>
                    <a:pt x="90814" y="1177"/>
                  </a:cubicBezTo>
                  <a:cubicBezTo>
                    <a:pt x="87766" y="-728"/>
                    <a:pt x="84623" y="225"/>
                    <a:pt x="81479" y="606"/>
                  </a:cubicBezTo>
                  <a:cubicBezTo>
                    <a:pt x="81479" y="606"/>
                    <a:pt x="81479" y="606"/>
                    <a:pt x="81479" y="606"/>
                  </a:cubicBezTo>
                  <a:cubicBezTo>
                    <a:pt x="76145" y="-1204"/>
                    <a:pt x="71573" y="1463"/>
                    <a:pt x="66906" y="3083"/>
                  </a:cubicBezTo>
                  <a:cubicBezTo>
                    <a:pt x="62429" y="4416"/>
                    <a:pt x="57953" y="5750"/>
                    <a:pt x="54524" y="9178"/>
                  </a:cubicBezTo>
                  <a:lnTo>
                    <a:pt x="54524" y="9178"/>
                  </a:lnTo>
                  <a:cubicBezTo>
                    <a:pt x="52238" y="9941"/>
                    <a:pt x="50237" y="11274"/>
                    <a:pt x="48809" y="13369"/>
                  </a:cubicBezTo>
                  <a:cubicBezTo>
                    <a:pt x="46142" y="14512"/>
                    <a:pt x="44141" y="16417"/>
                    <a:pt x="42713" y="18894"/>
                  </a:cubicBezTo>
                  <a:lnTo>
                    <a:pt x="42713" y="18894"/>
                  </a:lnTo>
                  <a:cubicBezTo>
                    <a:pt x="41951" y="19751"/>
                    <a:pt x="41189" y="20513"/>
                    <a:pt x="40427" y="21370"/>
                  </a:cubicBezTo>
                  <a:cubicBezTo>
                    <a:pt x="37379" y="22799"/>
                    <a:pt x="36140" y="25657"/>
                    <a:pt x="34616" y="28324"/>
                  </a:cubicBezTo>
                  <a:cubicBezTo>
                    <a:pt x="33283" y="30133"/>
                    <a:pt x="32045" y="31848"/>
                    <a:pt x="30711" y="33658"/>
                  </a:cubicBezTo>
                  <a:cubicBezTo>
                    <a:pt x="28997" y="36515"/>
                    <a:pt x="27282" y="39468"/>
                    <a:pt x="25568" y="42325"/>
                  </a:cubicBezTo>
                  <a:lnTo>
                    <a:pt x="25568" y="42325"/>
                  </a:lnTo>
                  <a:cubicBezTo>
                    <a:pt x="23186" y="45469"/>
                    <a:pt x="20710" y="48612"/>
                    <a:pt x="20996" y="52993"/>
                  </a:cubicBezTo>
                  <a:lnTo>
                    <a:pt x="20996" y="52993"/>
                  </a:lnTo>
                  <a:lnTo>
                    <a:pt x="20996" y="52993"/>
                  </a:lnTo>
                  <a:cubicBezTo>
                    <a:pt x="19948" y="54708"/>
                    <a:pt x="18900" y="56422"/>
                    <a:pt x="17948" y="58137"/>
                  </a:cubicBezTo>
                  <a:cubicBezTo>
                    <a:pt x="16424" y="59566"/>
                    <a:pt x="15662" y="61280"/>
                    <a:pt x="15566" y="63280"/>
                  </a:cubicBezTo>
                  <a:cubicBezTo>
                    <a:pt x="14328" y="66138"/>
                    <a:pt x="13185" y="68995"/>
                    <a:pt x="11947" y="71853"/>
                  </a:cubicBezTo>
                  <a:cubicBezTo>
                    <a:pt x="10423" y="73948"/>
                    <a:pt x="9566" y="76234"/>
                    <a:pt x="9851" y="78806"/>
                  </a:cubicBezTo>
                  <a:cubicBezTo>
                    <a:pt x="9185" y="80521"/>
                    <a:pt x="8613" y="82235"/>
                    <a:pt x="7946" y="83950"/>
                  </a:cubicBezTo>
                  <a:cubicBezTo>
                    <a:pt x="7184" y="87283"/>
                    <a:pt x="5089" y="90331"/>
                    <a:pt x="5660" y="93951"/>
                  </a:cubicBezTo>
                  <a:cubicBezTo>
                    <a:pt x="3279" y="100333"/>
                    <a:pt x="1946" y="107000"/>
                    <a:pt x="2041" y="113858"/>
                  </a:cubicBezTo>
                  <a:cubicBezTo>
                    <a:pt x="993" y="115954"/>
                    <a:pt x="803" y="118144"/>
                    <a:pt x="1374" y="120430"/>
                  </a:cubicBezTo>
                  <a:cubicBezTo>
                    <a:pt x="1184" y="122050"/>
                    <a:pt x="993" y="123764"/>
                    <a:pt x="707" y="125383"/>
                  </a:cubicBezTo>
                  <a:cubicBezTo>
                    <a:pt x="803" y="127003"/>
                    <a:pt x="898" y="128527"/>
                    <a:pt x="898" y="130146"/>
                  </a:cubicBezTo>
                  <a:cubicBezTo>
                    <a:pt x="-1198" y="134908"/>
                    <a:pt x="993" y="139576"/>
                    <a:pt x="1279" y="144338"/>
                  </a:cubicBezTo>
                  <a:cubicBezTo>
                    <a:pt x="898" y="145291"/>
                    <a:pt x="898" y="146148"/>
                    <a:pt x="1088" y="147100"/>
                  </a:cubicBezTo>
                  <a:cubicBezTo>
                    <a:pt x="707" y="152530"/>
                    <a:pt x="1565" y="158150"/>
                    <a:pt x="4136" y="163579"/>
                  </a:cubicBezTo>
                  <a:close/>
                  <a:moveTo>
                    <a:pt x="45284" y="213871"/>
                  </a:moveTo>
                  <a:cubicBezTo>
                    <a:pt x="45284" y="213871"/>
                    <a:pt x="45284" y="213871"/>
                    <a:pt x="45284" y="213871"/>
                  </a:cubicBezTo>
                  <a:cubicBezTo>
                    <a:pt x="45284" y="213775"/>
                    <a:pt x="45284" y="213775"/>
                    <a:pt x="45284" y="213871"/>
                  </a:cubicBezTo>
                  <a:cubicBezTo>
                    <a:pt x="45284" y="213775"/>
                    <a:pt x="45284" y="213775"/>
                    <a:pt x="45284" y="213871"/>
                  </a:cubicBezTo>
                  <a:cubicBezTo>
                    <a:pt x="45380" y="213871"/>
                    <a:pt x="45380" y="213871"/>
                    <a:pt x="45284" y="213871"/>
                  </a:cubicBezTo>
                  <a:close/>
                  <a:moveTo>
                    <a:pt x="60715" y="219776"/>
                  </a:moveTo>
                  <a:cubicBezTo>
                    <a:pt x="60715" y="219871"/>
                    <a:pt x="60715" y="219967"/>
                    <a:pt x="60620" y="220062"/>
                  </a:cubicBezTo>
                  <a:cubicBezTo>
                    <a:pt x="60524" y="219967"/>
                    <a:pt x="60524" y="219871"/>
                    <a:pt x="60429" y="219776"/>
                  </a:cubicBezTo>
                  <a:cubicBezTo>
                    <a:pt x="60524" y="219776"/>
                    <a:pt x="60620" y="219776"/>
                    <a:pt x="60715" y="219776"/>
                  </a:cubicBezTo>
                  <a:lnTo>
                    <a:pt x="60715" y="219776"/>
                  </a:lnTo>
                  <a:lnTo>
                    <a:pt x="60715" y="219776"/>
                  </a:lnTo>
                  <a:lnTo>
                    <a:pt x="60715" y="219776"/>
                  </a:lnTo>
                  <a:close/>
                  <a:moveTo>
                    <a:pt x="56429" y="212347"/>
                  </a:moveTo>
                  <a:cubicBezTo>
                    <a:pt x="56429" y="212347"/>
                    <a:pt x="56333" y="212251"/>
                    <a:pt x="56429" y="212347"/>
                  </a:cubicBezTo>
                  <a:cubicBezTo>
                    <a:pt x="56429" y="212251"/>
                    <a:pt x="56429" y="212251"/>
                    <a:pt x="56429" y="212347"/>
                  </a:cubicBezTo>
                  <a:cubicBezTo>
                    <a:pt x="56429" y="212251"/>
                    <a:pt x="56429" y="212251"/>
                    <a:pt x="56429" y="212347"/>
                  </a:cubicBezTo>
                  <a:close/>
                  <a:moveTo>
                    <a:pt x="18043" y="112906"/>
                  </a:moveTo>
                  <a:cubicBezTo>
                    <a:pt x="18043" y="112906"/>
                    <a:pt x="18043" y="112810"/>
                    <a:pt x="18043" y="112906"/>
                  </a:cubicBezTo>
                  <a:cubicBezTo>
                    <a:pt x="18043" y="112906"/>
                    <a:pt x="18043" y="112906"/>
                    <a:pt x="18043" y="112906"/>
                  </a:cubicBezTo>
                  <a:cubicBezTo>
                    <a:pt x="18043" y="112906"/>
                    <a:pt x="18043" y="112906"/>
                    <a:pt x="18043" y="112906"/>
                  </a:cubicBezTo>
                  <a:close/>
                  <a:moveTo>
                    <a:pt x="61572" y="203488"/>
                  </a:moveTo>
                  <a:cubicBezTo>
                    <a:pt x="61572" y="203488"/>
                    <a:pt x="61572" y="203488"/>
                    <a:pt x="61572" y="203488"/>
                  </a:cubicBezTo>
                  <a:cubicBezTo>
                    <a:pt x="61572" y="203488"/>
                    <a:pt x="61572" y="203488"/>
                    <a:pt x="61572" y="203488"/>
                  </a:cubicBezTo>
                  <a:cubicBezTo>
                    <a:pt x="61477" y="203488"/>
                    <a:pt x="61477" y="203584"/>
                    <a:pt x="61382" y="203584"/>
                  </a:cubicBezTo>
                  <a:cubicBezTo>
                    <a:pt x="61382" y="203584"/>
                    <a:pt x="61477" y="203584"/>
                    <a:pt x="61477" y="203488"/>
                  </a:cubicBezTo>
                  <a:cubicBezTo>
                    <a:pt x="61572" y="203488"/>
                    <a:pt x="61572" y="203488"/>
                    <a:pt x="61572" y="203488"/>
                  </a:cubicBezTo>
                  <a:lnTo>
                    <a:pt x="61572" y="203488"/>
                  </a:lnTo>
                  <a:lnTo>
                    <a:pt x="61572" y="203488"/>
                  </a:lnTo>
                  <a:lnTo>
                    <a:pt x="61572" y="203488"/>
                  </a:lnTo>
                  <a:close/>
                  <a:moveTo>
                    <a:pt x="75764" y="174056"/>
                  </a:moveTo>
                  <a:cubicBezTo>
                    <a:pt x="75764" y="174056"/>
                    <a:pt x="75764" y="174056"/>
                    <a:pt x="75764" y="174056"/>
                  </a:cubicBezTo>
                  <a:cubicBezTo>
                    <a:pt x="75764" y="174056"/>
                    <a:pt x="75860" y="173961"/>
                    <a:pt x="75860" y="173961"/>
                  </a:cubicBezTo>
                  <a:lnTo>
                    <a:pt x="76622" y="173866"/>
                  </a:lnTo>
                  <a:cubicBezTo>
                    <a:pt x="76622" y="173866"/>
                    <a:pt x="76622" y="173961"/>
                    <a:pt x="76622" y="173961"/>
                  </a:cubicBezTo>
                  <a:cubicBezTo>
                    <a:pt x="76431" y="173961"/>
                    <a:pt x="76145" y="173961"/>
                    <a:pt x="75764" y="174056"/>
                  </a:cubicBezTo>
                  <a:cubicBezTo>
                    <a:pt x="75764" y="174056"/>
                    <a:pt x="75764" y="174056"/>
                    <a:pt x="75764" y="174056"/>
                  </a:cubicBezTo>
                  <a:close/>
                  <a:moveTo>
                    <a:pt x="62715" y="143576"/>
                  </a:moveTo>
                  <a:cubicBezTo>
                    <a:pt x="62810" y="143576"/>
                    <a:pt x="62906" y="143576"/>
                    <a:pt x="63001" y="143671"/>
                  </a:cubicBezTo>
                  <a:cubicBezTo>
                    <a:pt x="63001" y="143767"/>
                    <a:pt x="63001" y="143862"/>
                    <a:pt x="62906" y="143957"/>
                  </a:cubicBezTo>
                  <a:cubicBezTo>
                    <a:pt x="62906" y="143862"/>
                    <a:pt x="62810" y="143671"/>
                    <a:pt x="62715" y="143576"/>
                  </a:cubicBezTo>
                  <a:close/>
                  <a:moveTo>
                    <a:pt x="103768" y="115096"/>
                  </a:moveTo>
                  <a:cubicBezTo>
                    <a:pt x="103292" y="114906"/>
                    <a:pt x="102911" y="114906"/>
                    <a:pt x="102625" y="115096"/>
                  </a:cubicBezTo>
                  <a:cubicBezTo>
                    <a:pt x="102530" y="115096"/>
                    <a:pt x="102434" y="115096"/>
                    <a:pt x="102339" y="115096"/>
                  </a:cubicBezTo>
                  <a:cubicBezTo>
                    <a:pt x="102815" y="114906"/>
                    <a:pt x="103196" y="114906"/>
                    <a:pt x="103768" y="115096"/>
                  </a:cubicBezTo>
                  <a:lnTo>
                    <a:pt x="103768" y="115096"/>
                  </a:lnTo>
                  <a:close/>
                  <a:moveTo>
                    <a:pt x="82432" y="134337"/>
                  </a:moveTo>
                  <a:cubicBezTo>
                    <a:pt x="82432" y="134337"/>
                    <a:pt x="82432" y="134337"/>
                    <a:pt x="82432" y="134337"/>
                  </a:cubicBezTo>
                  <a:cubicBezTo>
                    <a:pt x="82432" y="134337"/>
                    <a:pt x="82432" y="134337"/>
                    <a:pt x="82432" y="134337"/>
                  </a:cubicBezTo>
                  <a:cubicBezTo>
                    <a:pt x="82432" y="134337"/>
                    <a:pt x="82432" y="134337"/>
                    <a:pt x="82432" y="134337"/>
                  </a:cubicBezTo>
                  <a:close/>
                  <a:moveTo>
                    <a:pt x="70430" y="118335"/>
                  </a:moveTo>
                  <a:cubicBezTo>
                    <a:pt x="70430" y="118335"/>
                    <a:pt x="70430" y="118335"/>
                    <a:pt x="70430" y="118335"/>
                  </a:cubicBezTo>
                  <a:lnTo>
                    <a:pt x="70430" y="118335"/>
                  </a:lnTo>
                  <a:cubicBezTo>
                    <a:pt x="70430" y="118335"/>
                    <a:pt x="70430" y="118335"/>
                    <a:pt x="70430" y="118335"/>
                  </a:cubicBezTo>
                  <a:close/>
                  <a:moveTo>
                    <a:pt x="73288" y="154530"/>
                  </a:moveTo>
                  <a:cubicBezTo>
                    <a:pt x="73574" y="154625"/>
                    <a:pt x="73764" y="154720"/>
                    <a:pt x="74050" y="154816"/>
                  </a:cubicBezTo>
                  <a:cubicBezTo>
                    <a:pt x="74050" y="154816"/>
                    <a:pt x="74050" y="154816"/>
                    <a:pt x="74050" y="154816"/>
                  </a:cubicBezTo>
                  <a:cubicBezTo>
                    <a:pt x="74050" y="154816"/>
                    <a:pt x="74050" y="154911"/>
                    <a:pt x="74145" y="155006"/>
                  </a:cubicBezTo>
                  <a:cubicBezTo>
                    <a:pt x="74050" y="154911"/>
                    <a:pt x="73955" y="154911"/>
                    <a:pt x="73859" y="154911"/>
                  </a:cubicBezTo>
                  <a:cubicBezTo>
                    <a:pt x="73955" y="154911"/>
                    <a:pt x="73955" y="154816"/>
                    <a:pt x="74050" y="154816"/>
                  </a:cubicBezTo>
                  <a:cubicBezTo>
                    <a:pt x="73859" y="154720"/>
                    <a:pt x="73478" y="154720"/>
                    <a:pt x="73288" y="154530"/>
                  </a:cubicBezTo>
                  <a:close/>
                  <a:moveTo>
                    <a:pt x="78336" y="173675"/>
                  </a:moveTo>
                  <a:cubicBezTo>
                    <a:pt x="78336" y="173675"/>
                    <a:pt x="78241" y="173675"/>
                    <a:pt x="78241" y="173675"/>
                  </a:cubicBezTo>
                  <a:cubicBezTo>
                    <a:pt x="78241" y="173675"/>
                    <a:pt x="78241" y="173580"/>
                    <a:pt x="78336" y="173675"/>
                  </a:cubicBezTo>
                  <a:cubicBezTo>
                    <a:pt x="78241" y="173580"/>
                    <a:pt x="78336" y="173580"/>
                    <a:pt x="78336" y="173675"/>
                  </a:cubicBezTo>
                  <a:close/>
                  <a:moveTo>
                    <a:pt x="107006" y="132813"/>
                  </a:moveTo>
                  <a:lnTo>
                    <a:pt x="107006" y="132813"/>
                  </a:lnTo>
                  <a:lnTo>
                    <a:pt x="107006" y="132813"/>
                  </a:lnTo>
                  <a:lnTo>
                    <a:pt x="107006" y="132813"/>
                  </a:lnTo>
                  <a:close/>
                  <a:moveTo>
                    <a:pt x="55286" y="102809"/>
                  </a:moveTo>
                  <a:cubicBezTo>
                    <a:pt x="55286" y="102809"/>
                    <a:pt x="55286" y="102809"/>
                    <a:pt x="55286" y="102809"/>
                  </a:cubicBezTo>
                  <a:cubicBezTo>
                    <a:pt x="55286" y="102714"/>
                    <a:pt x="55286" y="102714"/>
                    <a:pt x="55286" y="102809"/>
                  </a:cubicBezTo>
                  <a:cubicBezTo>
                    <a:pt x="55286" y="102714"/>
                    <a:pt x="55286" y="102809"/>
                    <a:pt x="55286" y="102809"/>
                  </a:cubicBezTo>
                  <a:close/>
                  <a:moveTo>
                    <a:pt x="87575" y="170627"/>
                  </a:moveTo>
                  <a:cubicBezTo>
                    <a:pt x="87575" y="170627"/>
                    <a:pt x="87575" y="170722"/>
                    <a:pt x="87575" y="170722"/>
                  </a:cubicBezTo>
                  <a:lnTo>
                    <a:pt x="87575" y="170722"/>
                  </a:lnTo>
                  <a:cubicBezTo>
                    <a:pt x="87480" y="170722"/>
                    <a:pt x="87480" y="170722"/>
                    <a:pt x="87480" y="170627"/>
                  </a:cubicBezTo>
                  <a:cubicBezTo>
                    <a:pt x="87480" y="170627"/>
                    <a:pt x="87480" y="170627"/>
                    <a:pt x="87575" y="170627"/>
                  </a:cubicBezTo>
                  <a:close/>
                  <a:moveTo>
                    <a:pt x="68811" y="163674"/>
                  </a:moveTo>
                  <a:cubicBezTo>
                    <a:pt x="68811" y="163674"/>
                    <a:pt x="68811" y="163674"/>
                    <a:pt x="68811" y="163674"/>
                  </a:cubicBezTo>
                  <a:cubicBezTo>
                    <a:pt x="68811" y="163674"/>
                    <a:pt x="68811" y="163674"/>
                    <a:pt x="68811" y="163674"/>
                  </a:cubicBezTo>
                  <a:lnTo>
                    <a:pt x="68811" y="163674"/>
                  </a:lnTo>
                  <a:cubicBezTo>
                    <a:pt x="68811" y="163769"/>
                    <a:pt x="68716" y="163960"/>
                    <a:pt x="68716" y="164055"/>
                  </a:cubicBezTo>
                  <a:cubicBezTo>
                    <a:pt x="68621" y="163960"/>
                    <a:pt x="68621" y="163864"/>
                    <a:pt x="68525" y="163769"/>
                  </a:cubicBezTo>
                  <a:cubicBezTo>
                    <a:pt x="68621" y="163864"/>
                    <a:pt x="68716" y="163769"/>
                    <a:pt x="68811" y="163674"/>
                  </a:cubicBezTo>
                  <a:close/>
                  <a:moveTo>
                    <a:pt x="128533" y="84235"/>
                  </a:moveTo>
                  <a:lnTo>
                    <a:pt x="128533" y="84235"/>
                  </a:lnTo>
                  <a:cubicBezTo>
                    <a:pt x="128533" y="84235"/>
                    <a:pt x="128533" y="84235"/>
                    <a:pt x="128533" y="84235"/>
                  </a:cubicBezTo>
                  <a:cubicBezTo>
                    <a:pt x="128438" y="84426"/>
                    <a:pt x="128533" y="84616"/>
                    <a:pt x="128438" y="84902"/>
                  </a:cubicBezTo>
                  <a:cubicBezTo>
                    <a:pt x="128342" y="84712"/>
                    <a:pt x="128342" y="84521"/>
                    <a:pt x="128247" y="84331"/>
                  </a:cubicBezTo>
                  <a:cubicBezTo>
                    <a:pt x="128247" y="84235"/>
                    <a:pt x="128438" y="84235"/>
                    <a:pt x="128533" y="84235"/>
                  </a:cubicBezTo>
                  <a:close/>
                  <a:moveTo>
                    <a:pt x="125294" y="84616"/>
                  </a:moveTo>
                  <a:lnTo>
                    <a:pt x="125294" y="84616"/>
                  </a:lnTo>
                  <a:lnTo>
                    <a:pt x="125294" y="84616"/>
                  </a:lnTo>
                  <a:lnTo>
                    <a:pt x="125294" y="84616"/>
                  </a:lnTo>
                  <a:cubicBezTo>
                    <a:pt x="125294" y="84712"/>
                    <a:pt x="125294" y="84902"/>
                    <a:pt x="125390" y="84997"/>
                  </a:cubicBezTo>
                  <a:cubicBezTo>
                    <a:pt x="125390" y="84997"/>
                    <a:pt x="125294" y="84902"/>
                    <a:pt x="125294" y="84902"/>
                  </a:cubicBezTo>
                  <a:cubicBezTo>
                    <a:pt x="125294" y="84902"/>
                    <a:pt x="125294" y="84712"/>
                    <a:pt x="125294" y="84616"/>
                  </a:cubicBezTo>
                  <a:close/>
                  <a:moveTo>
                    <a:pt x="50333" y="90522"/>
                  </a:moveTo>
                  <a:cubicBezTo>
                    <a:pt x="50333" y="90522"/>
                    <a:pt x="50333" y="90522"/>
                    <a:pt x="50333" y="90522"/>
                  </a:cubicBezTo>
                  <a:cubicBezTo>
                    <a:pt x="50237" y="90617"/>
                    <a:pt x="50237" y="90522"/>
                    <a:pt x="50237" y="90617"/>
                  </a:cubicBezTo>
                  <a:cubicBezTo>
                    <a:pt x="50237" y="90522"/>
                    <a:pt x="50237" y="90522"/>
                    <a:pt x="50333" y="90522"/>
                  </a:cubicBezTo>
                  <a:close/>
                  <a:moveTo>
                    <a:pt x="67954" y="171770"/>
                  </a:moveTo>
                  <a:cubicBezTo>
                    <a:pt x="68144" y="171770"/>
                    <a:pt x="68240" y="171866"/>
                    <a:pt x="68430" y="171866"/>
                  </a:cubicBezTo>
                  <a:cubicBezTo>
                    <a:pt x="68430" y="171866"/>
                    <a:pt x="68430" y="171866"/>
                    <a:pt x="68430" y="171866"/>
                  </a:cubicBezTo>
                  <a:cubicBezTo>
                    <a:pt x="68240" y="171866"/>
                    <a:pt x="68049" y="171770"/>
                    <a:pt x="67954" y="171770"/>
                  </a:cubicBezTo>
                  <a:close/>
                  <a:moveTo>
                    <a:pt x="80336" y="190725"/>
                  </a:moveTo>
                  <a:cubicBezTo>
                    <a:pt x="80432" y="190725"/>
                    <a:pt x="80622" y="190725"/>
                    <a:pt x="80717" y="190820"/>
                  </a:cubicBezTo>
                  <a:cubicBezTo>
                    <a:pt x="80717" y="190916"/>
                    <a:pt x="80717" y="190916"/>
                    <a:pt x="80717" y="191011"/>
                  </a:cubicBezTo>
                  <a:cubicBezTo>
                    <a:pt x="80622" y="190916"/>
                    <a:pt x="80527" y="190820"/>
                    <a:pt x="80336" y="190725"/>
                  </a:cubicBezTo>
                  <a:close/>
                  <a:moveTo>
                    <a:pt x="67859" y="202441"/>
                  </a:moveTo>
                  <a:cubicBezTo>
                    <a:pt x="67859" y="202536"/>
                    <a:pt x="67859" y="202536"/>
                    <a:pt x="67954" y="202631"/>
                  </a:cubicBezTo>
                  <a:cubicBezTo>
                    <a:pt x="67954" y="202631"/>
                    <a:pt x="67954" y="202631"/>
                    <a:pt x="67954" y="202631"/>
                  </a:cubicBezTo>
                  <a:cubicBezTo>
                    <a:pt x="67859" y="202536"/>
                    <a:pt x="67859" y="202441"/>
                    <a:pt x="67859" y="202441"/>
                  </a:cubicBezTo>
                  <a:close/>
                  <a:moveTo>
                    <a:pt x="99577" y="186725"/>
                  </a:moveTo>
                  <a:lnTo>
                    <a:pt x="99863" y="186725"/>
                  </a:lnTo>
                  <a:cubicBezTo>
                    <a:pt x="99767" y="186820"/>
                    <a:pt x="99672" y="186820"/>
                    <a:pt x="99577" y="186915"/>
                  </a:cubicBezTo>
                  <a:cubicBezTo>
                    <a:pt x="99577" y="186915"/>
                    <a:pt x="99577" y="186820"/>
                    <a:pt x="99577" y="186725"/>
                  </a:cubicBezTo>
                  <a:close/>
                  <a:moveTo>
                    <a:pt x="29759" y="93570"/>
                  </a:moveTo>
                  <a:cubicBezTo>
                    <a:pt x="29568" y="93570"/>
                    <a:pt x="29473" y="93570"/>
                    <a:pt x="29282" y="93570"/>
                  </a:cubicBezTo>
                  <a:cubicBezTo>
                    <a:pt x="29473" y="93475"/>
                    <a:pt x="29473" y="93475"/>
                    <a:pt x="29663" y="93379"/>
                  </a:cubicBezTo>
                  <a:cubicBezTo>
                    <a:pt x="29759" y="93475"/>
                    <a:pt x="29759" y="93570"/>
                    <a:pt x="29759" y="93570"/>
                  </a:cubicBezTo>
                  <a:close/>
                  <a:moveTo>
                    <a:pt x="124247" y="42897"/>
                  </a:moveTo>
                  <a:lnTo>
                    <a:pt x="124247" y="42897"/>
                  </a:lnTo>
                  <a:lnTo>
                    <a:pt x="124247" y="42897"/>
                  </a:lnTo>
                  <a:lnTo>
                    <a:pt x="124247" y="42897"/>
                  </a:lnTo>
                  <a:close/>
                  <a:moveTo>
                    <a:pt x="112912" y="42897"/>
                  </a:moveTo>
                  <a:cubicBezTo>
                    <a:pt x="112912" y="42897"/>
                    <a:pt x="113007" y="42897"/>
                    <a:pt x="112912" y="42897"/>
                  </a:cubicBezTo>
                  <a:cubicBezTo>
                    <a:pt x="113007" y="42897"/>
                    <a:pt x="112912" y="42897"/>
                    <a:pt x="112912" y="42897"/>
                  </a:cubicBezTo>
                  <a:cubicBezTo>
                    <a:pt x="112912" y="42897"/>
                    <a:pt x="112912" y="42897"/>
                    <a:pt x="112912" y="42897"/>
                  </a:cubicBezTo>
                  <a:close/>
                  <a:moveTo>
                    <a:pt x="16900" y="161388"/>
                  </a:moveTo>
                  <a:lnTo>
                    <a:pt x="16900" y="161388"/>
                  </a:lnTo>
                  <a:cubicBezTo>
                    <a:pt x="16805" y="161578"/>
                    <a:pt x="16709" y="161769"/>
                    <a:pt x="16614" y="161959"/>
                  </a:cubicBezTo>
                  <a:lnTo>
                    <a:pt x="16614" y="161959"/>
                  </a:lnTo>
                  <a:cubicBezTo>
                    <a:pt x="16709" y="161769"/>
                    <a:pt x="16805" y="161578"/>
                    <a:pt x="16900" y="161388"/>
                  </a:cubicBezTo>
                  <a:close/>
                  <a:moveTo>
                    <a:pt x="136058" y="133289"/>
                  </a:moveTo>
                  <a:cubicBezTo>
                    <a:pt x="136058" y="133194"/>
                    <a:pt x="135962" y="133194"/>
                    <a:pt x="135962" y="133099"/>
                  </a:cubicBezTo>
                  <a:cubicBezTo>
                    <a:pt x="136534" y="132908"/>
                    <a:pt x="137010" y="133003"/>
                    <a:pt x="137391" y="133289"/>
                  </a:cubicBezTo>
                  <a:cubicBezTo>
                    <a:pt x="137010" y="133289"/>
                    <a:pt x="136534" y="133289"/>
                    <a:pt x="136058" y="133289"/>
                  </a:cubicBezTo>
                  <a:close/>
                  <a:moveTo>
                    <a:pt x="142630" y="127003"/>
                  </a:moveTo>
                  <a:cubicBezTo>
                    <a:pt x="142820" y="126812"/>
                    <a:pt x="142820" y="126622"/>
                    <a:pt x="142916" y="126526"/>
                  </a:cubicBezTo>
                  <a:cubicBezTo>
                    <a:pt x="142916" y="126622"/>
                    <a:pt x="142916" y="126622"/>
                    <a:pt x="143011" y="126717"/>
                  </a:cubicBezTo>
                  <a:cubicBezTo>
                    <a:pt x="142820" y="126812"/>
                    <a:pt x="142820" y="126908"/>
                    <a:pt x="142630" y="127003"/>
                  </a:cubicBezTo>
                  <a:close/>
                  <a:moveTo>
                    <a:pt x="117008" y="37468"/>
                  </a:moveTo>
                  <a:cubicBezTo>
                    <a:pt x="117008" y="37468"/>
                    <a:pt x="117008" y="37372"/>
                    <a:pt x="117008" y="37372"/>
                  </a:cubicBezTo>
                  <a:cubicBezTo>
                    <a:pt x="117008" y="37372"/>
                    <a:pt x="117008" y="37372"/>
                    <a:pt x="117008" y="37468"/>
                  </a:cubicBezTo>
                  <a:cubicBezTo>
                    <a:pt x="117008" y="37372"/>
                    <a:pt x="117008" y="37468"/>
                    <a:pt x="117008" y="37468"/>
                  </a:cubicBezTo>
                  <a:close/>
                  <a:moveTo>
                    <a:pt x="117674" y="42135"/>
                  </a:moveTo>
                  <a:cubicBezTo>
                    <a:pt x="117674" y="42135"/>
                    <a:pt x="117674" y="42135"/>
                    <a:pt x="117674" y="42135"/>
                  </a:cubicBezTo>
                  <a:cubicBezTo>
                    <a:pt x="117674" y="42135"/>
                    <a:pt x="117579" y="42230"/>
                    <a:pt x="117579" y="42230"/>
                  </a:cubicBezTo>
                  <a:cubicBezTo>
                    <a:pt x="117579" y="42135"/>
                    <a:pt x="117674" y="42135"/>
                    <a:pt x="117674" y="42135"/>
                  </a:cubicBezTo>
                  <a:close/>
                  <a:moveTo>
                    <a:pt x="18710" y="151482"/>
                  </a:moveTo>
                  <a:cubicBezTo>
                    <a:pt x="18710" y="151482"/>
                    <a:pt x="18710" y="151482"/>
                    <a:pt x="18710" y="151482"/>
                  </a:cubicBezTo>
                  <a:lnTo>
                    <a:pt x="18710" y="151482"/>
                  </a:lnTo>
                  <a:cubicBezTo>
                    <a:pt x="18614" y="151577"/>
                    <a:pt x="18519" y="151672"/>
                    <a:pt x="18424" y="151863"/>
                  </a:cubicBezTo>
                  <a:cubicBezTo>
                    <a:pt x="18329" y="151768"/>
                    <a:pt x="18329" y="151672"/>
                    <a:pt x="18233" y="151577"/>
                  </a:cubicBezTo>
                  <a:cubicBezTo>
                    <a:pt x="18329" y="151482"/>
                    <a:pt x="18519" y="151482"/>
                    <a:pt x="18710" y="151482"/>
                  </a:cubicBezTo>
                  <a:close/>
                  <a:moveTo>
                    <a:pt x="94148" y="205298"/>
                  </a:moveTo>
                  <a:cubicBezTo>
                    <a:pt x="94148" y="205298"/>
                    <a:pt x="94148" y="205393"/>
                    <a:pt x="94148" y="205393"/>
                  </a:cubicBezTo>
                  <a:cubicBezTo>
                    <a:pt x="94148" y="205393"/>
                    <a:pt x="94052" y="205393"/>
                    <a:pt x="94052" y="205298"/>
                  </a:cubicBezTo>
                  <a:cubicBezTo>
                    <a:pt x="94052" y="205298"/>
                    <a:pt x="94052" y="205298"/>
                    <a:pt x="94148" y="205298"/>
                  </a:cubicBezTo>
                  <a:close/>
                  <a:moveTo>
                    <a:pt x="122342" y="177009"/>
                  </a:moveTo>
                  <a:cubicBezTo>
                    <a:pt x="122437" y="177009"/>
                    <a:pt x="122437" y="177009"/>
                    <a:pt x="122342" y="177009"/>
                  </a:cubicBezTo>
                  <a:cubicBezTo>
                    <a:pt x="122342" y="177295"/>
                    <a:pt x="122437" y="177676"/>
                    <a:pt x="122437" y="177866"/>
                  </a:cubicBezTo>
                  <a:cubicBezTo>
                    <a:pt x="122437" y="177580"/>
                    <a:pt x="122342" y="177295"/>
                    <a:pt x="122342" y="177009"/>
                  </a:cubicBezTo>
                  <a:close/>
                  <a:moveTo>
                    <a:pt x="48047" y="40801"/>
                  </a:moveTo>
                  <a:cubicBezTo>
                    <a:pt x="48047" y="40801"/>
                    <a:pt x="48047" y="40801"/>
                    <a:pt x="48047" y="40801"/>
                  </a:cubicBezTo>
                  <a:lnTo>
                    <a:pt x="48047" y="40801"/>
                  </a:lnTo>
                  <a:cubicBezTo>
                    <a:pt x="48047" y="40801"/>
                    <a:pt x="48047" y="40801"/>
                    <a:pt x="48047" y="40801"/>
                  </a:cubicBezTo>
                  <a:close/>
                  <a:moveTo>
                    <a:pt x="44618" y="40135"/>
                  </a:moveTo>
                  <a:cubicBezTo>
                    <a:pt x="44522" y="40039"/>
                    <a:pt x="44522" y="39849"/>
                    <a:pt x="44427" y="39754"/>
                  </a:cubicBezTo>
                  <a:cubicBezTo>
                    <a:pt x="44522" y="39754"/>
                    <a:pt x="44618" y="39754"/>
                    <a:pt x="44808" y="39658"/>
                  </a:cubicBezTo>
                  <a:cubicBezTo>
                    <a:pt x="44713" y="39849"/>
                    <a:pt x="44618" y="39944"/>
                    <a:pt x="44618" y="40135"/>
                  </a:cubicBezTo>
                  <a:close/>
                  <a:moveTo>
                    <a:pt x="32521" y="78520"/>
                  </a:moveTo>
                  <a:cubicBezTo>
                    <a:pt x="32521" y="78520"/>
                    <a:pt x="32521" y="78520"/>
                    <a:pt x="32521" y="78520"/>
                  </a:cubicBezTo>
                  <a:cubicBezTo>
                    <a:pt x="32521" y="78520"/>
                    <a:pt x="32521" y="78520"/>
                    <a:pt x="32521" y="78520"/>
                  </a:cubicBezTo>
                  <a:cubicBezTo>
                    <a:pt x="32521" y="78520"/>
                    <a:pt x="32521" y="78520"/>
                    <a:pt x="32521" y="78520"/>
                  </a:cubicBezTo>
                  <a:close/>
                  <a:moveTo>
                    <a:pt x="22901" y="188629"/>
                  </a:moveTo>
                  <a:cubicBezTo>
                    <a:pt x="22901" y="188725"/>
                    <a:pt x="22805" y="188725"/>
                    <a:pt x="22805" y="188820"/>
                  </a:cubicBezTo>
                  <a:cubicBezTo>
                    <a:pt x="22805" y="188820"/>
                    <a:pt x="22805" y="188725"/>
                    <a:pt x="22710" y="188725"/>
                  </a:cubicBezTo>
                  <a:cubicBezTo>
                    <a:pt x="22805" y="188725"/>
                    <a:pt x="22901" y="188725"/>
                    <a:pt x="22901" y="188629"/>
                  </a:cubicBezTo>
                  <a:close/>
                  <a:moveTo>
                    <a:pt x="55000" y="191487"/>
                  </a:moveTo>
                  <a:lnTo>
                    <a:pt x="55000" y="191487"/>
                  </a:lnTo>
                  <a:lnTo>
                    <a:pt x="55000" y="191487"/>
                  </a:lnTo>
                  <a:lnTo>
                    <a:pt x="55000" y="191487"/>
                  </a:lnTo>
                  <a:cubicBezTo>
                    <a:pt x="55000" y="191487"/>
                    <a:pt x="55000" y="191487"/>
                    <a:pt x="55000" y="191487"/>
                  </a:cubicBezTo>
                  <a:cubicBezTo>
                    <a:pt x="55000" y="191487"/>
                    <a:pt x="55000" y="191487"/>
                    <a:pt x="55000" y="191487"/>
                  </a:cubicBezTo>
                  <a:lnTo>
                    <a:pt x="55000" y="191487"/>
                  </a:lnTo>
                  <a:lnTo>
                    <a:pt x="55000" y="191487"/>
                  </a:lnTo>
                  <a:close/>
                  <a:moveTo>
                    <a:pt x="95005" y="211585"/>
                  </a:moveTo>
                  <a:cubicBezTo>
                    <a:pt x="94910" y="211680"/>
                    <a:pt x="94910" y="211775"/>
                    <a:pt x="94910" y="211966"/>
                  </a:cubicBezTo>
                  <a:cubicBezTo>
                    <a:pt x="94814" y="211870"/>
                    <a:pt x="94719" y="211775"/>
                    <a:pt x="94624" y="211775"/>
                  </a:cubicBezTo>
                  <a:cubicBezTo>
                    <a:pt x="94719" y="211680"/>
                    <a:pt x="94910" y="211680"/>
                    <a:pt x="95005" y="211585"/>
                  </a:cubicBezTo>
                  <a:close/>
                  <a:moveTo>
                    <a:pt x="151964" y="124431"/>
                  </a:moveTo>
                  <a:cubicBezTo>
                    <a:pt x="152060" y="124431"/>
                    <a:pt x="152060" y="124431"/>
                    <a:pt x="152155" y="124431"/>
                  </a:cubicBezTo>
                  <a:cubicBezTo>
                    <a:pt x="152155" y="124526"/>
                    <a:pt x="152060" y="124621"/>
                    <a:pt x="152060" y="124717"/>
                  </a:cubicBezTo>
                  <a:cubicBezTo>
                    <a:pt x="152060" y="124621"/>
                    <a:pt x="152060" y="124526"/>
                    <a:pt x="151964" y="124431"/>
                  </a:cubicBezTo>
                  <a:close/>
                  <a:moveTo>
                    <a:pt x="27282" y="64709"/>
                  </a:moveTo>
                  <a:cubicBezTo>
                    <a:pt x="27282" y="64709"/>
                    <a:pt x="27282" y="64709"/>
                    <a:pt x="27282" y="64709"/>
                  </a:cubicBezTo>
                  <a:cubicBezTo>
                    <a:pt x="27282" y="64709"/>
                    <a:pt x="27282" y="64709"/>
                    <a:pt x="27282" y="64709"/>
                  </a:cubicBezTo>
                  <a:lnTo>
                    <a:pt x="27282" y="64709"/>
                  </a:lnTo>
                  <a:close/>
                  <a:moveTo>
                    <a:pt x="32997" y="194630"/>
                  </a:moveTo>
                  <a:cubicBezTo>
                    <a:pt x="32997" y="194630"/>
                    <a:pt x="32997" y="194630"/>
                    <a:pt x="32997" y="194630"/>
                  </a:cubicBezTo>
                  <a:cubicBezTo>
                    <a:pt x="33092" y="194630"/>
                    <a:pt x="33092" y="194725"/>
                    <a:pt x="33188" y="194725"/>
                  </a:cubicBezTo>
                  <a:cubicBezTo>
                    <a:pt x="33188" y="194725"/>
                    <a:pt x="33092" y="194821"/>
                    <a:pt x="33092" y="194821"/>
                  </a:cubicBezTo>
                  <a:cubicBezTo>
                    <a:pt x="32997" y="194821"/>
                    <a:pt x="32997" y="194725"/>
                    <a:pt x="32997" y="194630"/>
                  </a:cubicBezTo>
                  <a:lnTo>
                    <a:pt x="32997" y="194630"/>
                  </a:lnTo>
                  <a:close/>
                  <a:moveTo>
                    <a:pt x="59381" y="18227"/>
                  </a:moveTo>
                  <a:cubicBezTo>
                    <a:pt x="59381" y="18227"/>
                    <a:pt x="59477" y="18227"/>
                    <a:pt x="59381" y="18227"/>
                  </a:cubicBezTo>
                  <a:cubicBezTo>
                    <a:pt x="59477" y="18227"/>
                    <a:pt x="59381" y="18227"/>
                    <a:pt x="59381" y="18227"/>
                  </a:cubicBezTo>
                  <a:cubicBezTo>
                    <a:pt x="59381" y="18227"/>
                    <a:pt x="59381" y="18227"/>
                    <a:pt x="59381" y="18227"/>
                  </a:cubicBezTo>
                  <a:cubicBezTo>
                    <a:pt x="59381" y="18132"/>
                    <a:pt x="59381" y="18132"/>
                    <a:pt x="59381" y="18227"/>
                  </a:cubicBezTo>
                  <a:close/>
                  <a:moveTo>
                    <a:pt x="19853" y="80330"/>
                  </a:moveTo>
                  <a:cubicBezTo>
                    <a:pt x="19757" y="80330"/>
                    <a:pt x="19757" y="80330"/>
                    <a:pt x="19853" y="80330"/>
                  </a:cubicBezTo>
                  <a:cubicBezTo>
                    <a:pt x="19757" y="80235"/>
                    <a:pt x="19757" y="80235"/>
                    <a:pt x="19853" y="80330"/>
                  </a:cubicBezTo>
                  <a:cubicBezTo>
                    <a:pt x="19853" y="80235"/>
                    <a:pt x="19853" y="80330"/>
                    <a:pt x="19853" y="80330"/>
                  </a:cubicBezTo>
                  <a:close/>
                  <a:moveTo>
                    <a:pt x="25091" y="48898"/>
                  </a:moveTo>
                  <a:cubicBezTo>
                    <a:pt x="25091" y="48993"/>
                    <a:pt x="25091" y="48993"/>
                    <a:pt x="25091" y="48898"/>
                  </a:cubicBezTo>
                  <a:cubicBezTo>
                    <a:pt x="25091" y="48993"/>
                    <a:pt x="24996" y="48993"/>
                    <a:pt x="25091" y="48898"/>
                  </a:cubicBezTo>
                  <a:cubicBezTo>
                    <a:pt x="24996" y="48993"/>
                    <a:pt x="25091" y="48898"/>
                    <a:pt x="25091" y="4889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6" name="Freeform: Shape 26">
              <a:extLst>
                <a:ext uri="{FF2B5EF4-FFF2-40B4-BE49-F238E27FC236}">
                  <a16:creationId xmlns:a16="http://schemas.microsoft.com/office/drawing/2014/main" id="{F13B4BD9-BD4F-A72A-98EA-9758F192D509}"/>
                </a:ext>
              </a:extLst>
            </p:cNvPr>
            <p:cNvSpPr/>
            <p:nvPr/>
          </p:nvSpPr>
          <p:spPr>
            <a:xfrm>
              <a:off x="5769577" y="2985945"/>
              <a:ext cx="222743" cy="201274"/>
            </a:xfrm>
            <a:custGeom>
              <a:avLst/>
              <a:gdLst>
                <a:gd name="connsiteX0" fmla="*/ 219837 w 222743"/>
                <a:gd name="connsiteY0" fmla="*/ 63864 h 201274"/>
                <a:gd name="connsiteX1" fmla="*/ 217075 w 222743"/>
                <a:gd name="connsiteY1" fmla="*/ 54529 h 201274"/>
                <a:gd name="connsiteX2" fmla="*/ 216694 w 222743"/>
                <a:gd name="connsiteY2" fmla="*/ 52910 h 201274"/>
                <a:gd name="connsiteX3" fmla="*/ 213646 w 222743"/>
                <a:gd name="connsiteY3" fmla="*/ 43671 h 201274"/>
                <a:gd name="connsiteX4" fmla="*/ 209455 w 222743"/>
                <a:gd name="connsiteY4" fmla="*/ 34622 h 201274"/>
                <a:gd name="connsiteX5" fmla="*/ 207836 w 222743"/>
                <a:gd name="connsiteY5" fmla="*/ 31574 h 201274"/>
                <a:gd name="connsiteX6" fmla="*/ 207836 w 222743"/>
                <a:gd name="connsiteY6" fmla="*/ 31574 h 201274"/>
                <a:gd name="connsiteX7" fmla="*/ 195834 w 222743"/>
                <a:gd name="connsiteY7" fmla="*/ 19096 h 201274"/>
                <a:gd name="connsiteX8" fmla="*/ 195834 w 222743"/>
                <a:gd name="connsiteY8" fmla="*/ 19096 h 201274"/>
                <a:gd name="connsiteX9" fmla="*/ 192596 w 222743"/>
                <a:gd name="connsiteY9" fmla="*/ 15953 h 201274"/>
                <a:gd name="connsiteX10" fmla="*/ 183166 w 222743"/>
                <a:gd name="connsiteY10" fmla="*/ 7475 h 201274"/>
                <a:gd name="connsiteX11" fmla="*/ 174308 w 222743"/>
                <a:gd name="connsiteY11" fmla="*/ 2427 h 201274"/>
                <a:gd name="connsiteX12" fmla="*/ 174308 w 222743"/>
                <a:gd name="connsiteY12" fmla="*/ 2618 h 201274"/>
                <a:gd name="connsiteX13" fmla="*/ 174212 w 222743"/>
                <a:gd name="connsiteY13" fmla="*/ 2618 h 201274"/>
                <a:gd name="connsiteX14" fmla="*/ 174308 w 222743"/>
                <a:gd name="connsiteY14" fmla="*/ 2427 h 201274"/>
                <a:gd name="connsiteX15" fmla="*/ 161163 w 222743"/>
                <a:gd name="connsiteY15" fmla="*/ 1475 h 201274"/>
                <a:gd name="connsiteX16" fmla="*/ 152971 w 222743"/>
                <a:gd name="connsiteY16" fmla="*/ 713 h 201274"/>
                <a:gd name="connsiteX17" fmla="*/ 143351 w 222743"/>
                <a:gd name="connsiteY17" fmla="*/ 808 h 201274"/>
                <a:gd name="connsiteX18" fmla="*/ 143351 w 222743"/>
                <a:gd name="connsiteY18" fmla="*/ 808 h 201274"/>
                <a:gd name="connsiteX19" fmla="*/ 143351 w 222743"/>
                <a:gd name="connsiteY19" fmla="*/ 808 h 201274"/>
                <a:gd name="connsiteX20" fmla="*/ 132302 w 222743"/>
                <a:gd name="connsiteY20" fmla="*/ 2332 h 201274"/>
                <a:gd name="connsiteX21" fmla="*/ 132398 w 222743"/>
                <a:gd name="connsiteY21" fmla="*/ 3666 h 201274"/>
                <a:gd name="connsiteX22" fmla="*/ 132398 w 222743"/>
                <a:gd name="connsiteY22" fmla="*/ 3666 h 201274"/>
                <a:gd name="connsiteX23" fmla="*/ 132398 w 222743"/>
                <a:gd name="connsiteY23" fmla="*/ 3666 h 201274"/>
                <a:gd name="connsiteX24" fmla="*/ 132017 w 222743"/>
                <a:gd name="connsiteY24" fmla="*/ 3761 h 201274"/>
                <a:gd name="connsiteX25" fmla="*/ 132302 w 222743"/>
                <a:gd name="connsiteY25" fmla="*/ 2427 h 201274"/>
                <a:gd name="connsiteX26" fmla="*/ 121349 w 222743"/>
                <a:gd name="connsiteY26" fmla="*/ 4237 h 201274"/>
                <a:gd name="connsiteX27" fmla="*/ 121349 w 222743"/>
                <a:gd name="connsiteY27" fmla="*/ 4237 h 201274"/>
                <a:gd name="connsiteX28" fmla="*/ 121349 w 222743"/>
                <a:gd name="connsiteY28" fmla="*/ 4237 h 201274"/>
                <a:gd name="connsiteX29" fmla="*/ 116586 w 222743"/>
                <a:gd name="connsiteY29" fmla="*/ 5856 h 201274"/>
                <a:gd name="connsiteX30" fmla="*/ 108585 w 222743"/>
                <a:gd name="connsiteY30" fmla="*/ 7761 h 201274"/>
                <a:gd name="connsiteX31" fmla="*/ 108585 w 222743"/>
                <a:gd name="connsiteY31" fmla="*/ 7761 h 201274"/>
                <a:gd name="connsiteX32" fmla="*/ 108585 w 222743"/>
                <a:gd name="connsiteY32" fmla="*/ 7761 h 201274"/>
                <a:gd name="connsiteX33" fmla="*/ 97822 w 222743"/>
                <a:gd name="connsiteY33" fmla="*/ 11762 h 201274"/>
                <a:gd name="connsiteX34" fmla="*/ 97822 w 222743"/>
                <a:gd name="connsiteY34" fmla="*/ 11762 h 201274"/>
                <a:gd name="connsiteX35" fmla="*/ 97822 w 222743"/>
                <a:gd name="connsiteY35" fmla="*/ 11762 h 201274"/>
                <a:gd name="connsiteX36" fmla="*/ 96488 w 222743"/>
                <a:gd name="connsiteY36" fmla="*/ 12238 h 201274"/>
                <a:gd name="connsiteX37" fmla="*/ 91916 w 222743"/>
                <a:gd name="connsiteY37" fmla="*/ 14333 h 201274"/>
                <a:gd name="connsiteX38" fmla="*/ 73533 w 222743"/>
                <a:gd name="connsiteY38" fmla="*/ 23287 h 201274"/>
                <a:gd name="connsiteX39" fmla="*/ 73533 w 222743"/>
                <a:gd name="connsiteY39" fmla="*/ 23287 h 201274"/>
                <a:gd name="connsiteX40" fmla="*/ 54292 w 222743"/>
                <a:gd name="connsiteY40" fmla="*/ 35193 h 201274"/>
                <a:gd name="connsiteX41" fmla="*/ 54292 w 222743"/>
                <a:gd name="connsiteY41" fmla="*/ 35193 h 201274"/>
                <a:gd name="connsiteX42" fmla="*/ 50102 w 222743"/>
                <a:gd name="connsiteY42" fmla="*/ 39289 h 201274"/>
                <a:gd name="connsiteX43" fmla="*/ 50102 w 222743"/>
                <a:gd name="connsiteY43" fmla="*/ 39289 h 201274"/>
                <a:gd name="connsiteX44" fmla="*/ 44101 w 222743"/>
                <a:gd name="connsiteY44" fmla="*/ 43385 h 201274"/>
                <a:gd name="connsiteX45" fmla="*/ 34004 w 222743"/>
                <a:gd name="connsiteY45" fmla="*/ 52910 h 201274"/>
                <a:gd name="connsiteX46" fmla="*/ 34004 w 222743"/>
                <a:gd name="connsiteY46" fmla="*/ 52910 h 201274"/>
                <a:gd name="connsiteX47" fmla="*/ 31718 w 222743"/>
                <a:gd name="connsiteY47" fmla="*/ 55196 h 201274"/>
                <a:gd name="connsiteX48" fmla="*/ 28766 w 222743"/>
                <a:gd name="connsiteY48" fmla="*/ 58530 h 201274"/>
                <a:gd name="connsiteX49" fmla="*/ 28766 w 222743"/>
                <a:gd name="connsiteY49" fmla="*/ 58530 h 201274"/>
                <a:gd name="connsiteX50" fmla="*/ 24670 w 222743"/>
                <a:gd name="connsiteY50" fmla="*/ 63768 h 201274"/>
                <a:gd name="connsiteX51" fmla="*/ 17812 w 222743"/>
                <a:gd name="connsiteY51" fmla="*/ 72912 h 201274"/>
                <a:gd name="connsiteX52" fmla="*/ 17812 w 222743"/>
                <a:gd name="connsiteY52" fmla="*/ 72912 h 201274"/>
                <a:gd name="connsiteX53" fmla="*/ 13049 w 222743"/>
                <a:gd name="connsiteY53" fmla="*/ 80532 h 201274"/>
                <a:gd name="connsiteX54" fmla="*/ 13049 w 222743"/>
                <a:gd name="connsiteY54" fmla="*/ 80532 h 201274"/>
                <a:gd name="connsiteX55" fmla="*/ 13049 w 222743"/>
                <a:gd name="connsiteY55" fmla="*/ 80532 h 201274"/>
                <a:gd name="connsiteX56" fmla="*/ 7525 w 222743"/>
                <a:gd name="connsiteY56" fmla="*/ 92343 h 201274"/>
                <a:gd name="connsiteX57" fmla="*/ 7525 w 222743"/>
                <a:gd name="connsiteY57" fmla="*/ 92343 h 201274"/>
                <a:gd name="connsiteX58" fmla="*/ 3334 w 222743"/>
                <a:gd name="connsiteY58" fmla="*/ 104440 h 201274"/>
                <a:gd name="connsiteX59" fmla="*/ 3334 w 222743"/>
                <a:gd name="connsiteY59" fmla="*/ 104440 h 201274"/>
                <a:gd name="connsiteX60" fmla="*/ 1333 w 222743"/>
                <a:gd name="connsiteY60" fmla="*/ 111108 h 201274"/>
                <a:gd name="connsiteX61" fmla="*/ 1333 w 222743"/>
                <a:gd name="connsiteY61" fmla="*/ 111108 h 201274"/>
                <a:gd name="connsiteX62" fmla="*/ 0 w 222743"/>
                <a:gd name="connsiteY62" fmla="*/ 124252 h 201274"/>
                <a:gd name="connsiteX63" fmla="*/ 0 w 222743"/>
                <a:gd name="connsiteY63" fmla="*/ 124252 h 201274"/>
                <a:gd name="connsiteX64" fmla="*/ 0 w 222743"/>
                <a:gd name="connsiteY64" fmla="*/ 124252 h 201274"/>
                <a:gd name="connsiteX65" fmla="*/ 191 w 222743"/>
                <a:gd name="connsiteY65" fmla="*/ 125967 h 201274"/>
                <a:gd name="connsiteX66" fmla="*/ 2286 w 222743"/>
                <a:gd name="connsiteY66" fmla="*/ 143588 h 201274"/>
                <a:gd name="connsiteX67" fmla="*/ 2572 w 222743"/>
                <a:gd name="connsiteY67" fmla="*/ 144826 h 201274"/>
                <a:gd name="connsiteX68" fmla="*/ 2572 w 222743"/>
                <a:gd name="connsiteY68" fmla="*/ 144826 h 201274"/>
                <a:gd name="connsiteX69" fmla="*/ 2572 w 222743"/>
                <a:gd name="connsiteY69" fmla="*/ 144826 h 201274"/>
                <a:gd name="connsiteX70" fmla="*/ 5048 w 222743"/>
                <a:gd name="connsiteY70" fmla="*/ 152637 h 201274"/>
                <a:gd name="connsiteX71" fmla="*/ 5048 w 222743"/>
                <a:gd name="connsiteY71" fmla="*/ 152637 h 201274"/>
                <a:gd name="connsiteX72" fmla="*/ 9525 w 222743"/>
                <a:gd name="connsiteY72" fmla="*/ 159971 h 201274"/>
                <a:gd name="connsiteX73" fmla="*/ 9525 w 222743"/>
                <a:gd name="connsiteY73" fmla="*/ 159971 h 201274"/>
                <a:gd name="connsiteX74" fmla="*/ 12002 w 222743"/>
                <a:gd name="connsiteY74" fmla="*/ 166448 h 201274"/>
                <a:gd name="connsiteX75" fmla="*/ 12002 w 222743"/>
                <a:gd name="connsiteY75" fmla="*/ 166448 h 201274"/>
                <a:gd name="connsiteX76" fmla="*/ 14478 w 222743"/>
                <a:gd name="connsiteY76" fmla="*/ 170639 h 201274"/>
                <a:gd name="connsiteX77" fmla="*/ 14478 w 222743"/>
                <a:gd name="connsiteY77" fmla="*/ 170639 h 201274"/>
                <a:gd name="connsiteX78" fmla="*/ 14478 w 222743"/>
                <a:gd name="connsiteY78" fmla="*/ 170639 h 201274"/>
                <a:gd name="connsiteX79" fmla="*/ 18383 w 222743"/>
                <a:gd name="connsiteY79" fmla="*/ 174830 h 201274"/>
                <a:gd name="connsiteX80" fmla="*/ 18383 w 222743"/>
                <a:gd name="connsiteY80" fmla="*/ 174830 h 201274"/>
                <a:gd name="connsiteX81" fmla="*/ 18383 w 222743"/>
                <a:gd name="connsiteY81" fmla="*/ 174830 h 201274"/>
                <a:gd name="connsiteX82" fmla="*/ 23813 w 222743"/>
                <a:gd name="connsiteY82" fmla="*/ 180831 h 201274"/>
                <a:gd name="connsiteX83" fmla="*/ 23813 w 222743"/>
                <a:gd name="connsiteY83" fmla="*/ 180831 h 201274"/>
                <a:gd name="connsiteX84" fmla="*/ 34671 w 222743"/>
                <a:gd name="connsiteY84" fmla="*/ 188736 h 201274"/>
                <a:gd name="connsiteX85" fmla="*/ 45053 w 222743"/>
                <a:gd name="connsiteY85" fmla="*/ 193975 h 201274"/>
                <a:gd name="connsiteX86" fmla="*/ 45053 w 222743"/>
                <a:gd name="connsiteY86" fmla="*/ 193975 h 201274"/>
                <a:gd name="connsiteX87" fmla="*/ 48101 w 222743"/>
                <a:gd name="connsiteY87" fmla="*/ 195118 h 201274"/>
                <a:gd name="connsiteX88" fmla="*/ 48101 w 222743"/>
                <a:gd name="connsiteY88" fmla="*/ 195118 h 201274"/>
                <a:gd name="connsiteX89" fmla="*/ 51816 w 222743"/>
                <a:gd name="connsiteY89" fmla="*/ 196356 h 201274"/>
                <a:gd name="connsiteX90" fmla="*/ 57150 w 222743"/>
                <a:gd name="connsiteY90" fmla="*/ 198071 h 201274"/>
                <a:gd name="connsiteX91" fmla="*/ 57150 w 222743"/>
                <a:gd name="connsiteY91" fmla="*/ 198071 h 201274"/>
                <a:gd name="connsiteX92" fmla="*/ 57150 w 222743"/>
                <a:gd name="connsiteY92" fmla="*/ 198071 h 201274"/>
                <a:gd name="connsiteX93" fmla="*/ 79820 w 222743"/>
                <a:gd name="connsiteY93" fmla="*/ 200547 h 201274"/>
                <a:gd name="connsiteX94" fmla="*/ 79820 w 222743"/>
                <a:gd name="connsiteY94" fmla="*/ 200547 h 201274"/>
                <a:gd name="connsiteX95" fmla="*/ 83249 w 222743"/>
                <a:gd name="connsiteY95" fmla="*/ 200928 h 201274"/>
                <a:gd name="connsiteX96" fmla="*/ 92774 w 222743"/>
                <a:gd name="connsiteY96" fmla="*/ 199785 h 201274"/>
                <a:gd name="connsiteX97" fmla="*/ 105442 w 222743"/>
                <a:gd name="connsiteY97" fmla="*/ 198071 h 201274"/>
                <a:gd name="connsiteX98" fmla="*/ 107061 w 222743"/>
                <a:gd name="connsiteY98" fmla="*/ 197785 h 201274"/>
                <a:gd name="connsiteX99" fmla="*/ 116586 w 222743"/>
                <a:gd name="connsiteY99" fmla="*/ 196166 h 201274"/>
                <a:gd name="connsiteX100" fmla="*/ 116586 w 222743"/>
                <a:gd name="connsiteY100" fmla="*/ 196166 h 201274"/>
                <a:gd name="connsiteX101" fmla="*/ 138303 w 222743"/>
                <a:gd name="connsiteY101" fmla="*/ 189879 h 201274"/>
                <a:gd name="connsiteX102" fmla="*/ 155162 w 222743"/>
                <a:gd name="connsiteY102" fmla="*/ 183021 h 201274"/>
                <a:gd name="connsiteX103" fmla="*/ 158210 w 222743"/>
                <a:gd name="connsiteY103" fmla="*/ 181307 h 201274"/>
                <a:gd name="connsiteX104" fmla="*/ 162592 w 222743"/>
                <a:gd name="connsiteY104" fmla="*/ 179878 h 201274"/>
                <a:gd name="connsiteX105" fmla="*/ 164211 w 222743"/>
                <a:gd name="connsiteY105" fmla="*/ 178735 h 201274"/>
                <a:gd name="connsiteX106" fmla="*/ 173165 w 222743"/>
                <a:gd name="connsiteY106" fmla="*/ 173877 h 201274"/>
                <a:gd name="connsiteX107" fmla="*/ 180785 w 222743"/>
                <a:gd name="connsiteY107" fmla="*/ 169686 h 201274"/>
                <a:gd name="connsiteX108" fmla="*/ 186785 w 222743"/>
                <a:gd name="connsiteY108" fmla="*/ 165591 h 201274"/>
                <a:gd name="connsiteX109" fmla="*/ 189452 w 222743"/>
                <a:gd name="connsiteY109" fmla="*/ 163400 h 201274"/>
                <a:gd name="connsiteX110" fmla="*/ 192215 w 222743"/>
                <a:gd name="connsiteY110" fmla="*/ 161209 h 201274"/>
                <a:gd name="connsiteX111" fmla="*/ 199358 w 222743"/>
                <a:gd name="connsiteY111" fmla="*/ 152446 h 201274"/>
                <a:gd name="connsiteX112" fmla="*/ 200501 w 222743"/>
                <a:gd name="connsiteY112" fmla="*/ 150541 h 201274"/>
                <a:gd name="connsiteX113" fmla="*/ 203073 w 222743"/>
                <a:gd name="connsiteY113" fmla="*/ 145398 h 201274"/>
                <a:gd name="connsiteX114" fmla="*/ 203073 w 222743"/>
                <a:gd name="connsiteY114" fmla="*/ 145398 h 201274"/>
                <a:gd name="connsiteX115" fmla="*/ 203073 w 222743"/>
                <a:gd name="connsiteY115" fmla="*/ 145398 h 201274"/>
                <a:gd name="connsiteX116" fmla="*/ 203740 w 222743"/>
                <a:gd name="connsiteY116" fmla="*/ 139016 h 201274"/>
                <a:gd name="connsiteX117" fmla="*/ 203740 w 222743"/>
                <a:gd name="connsiteY117" fmla="*/ 139016 h 201274"/>
                <a:gd name="connsiteX118" fmla="*/ 203740 w 222743"/>
                <a:gd name="connsiteY118" fmla="*/ 139016 h 201274"/>
                <a:gd name="connsiteX119" fmla="*/ 211550 w 222743"/>
                <a:gd name="connsiteY119" fmla="*/ 126348 h 201274"/>
                <a:gd name="connsiteX120" fmla="*/ 215551 w 222743"/>
                <a:gd name="connsiteY120" fmla="*/ 117870 h 201274"/>
                <a:gd name="connsiteX121" fmla="*/ 215551 w 222743"/>
                <a:gd name="connsiteY121" fmla="*/ 117870 h 201274"/>
                <a:gd name="connsiteX122" fmla="*/ 218694 w 222743"/>
                <a:gd name="connsiteY122" fmla="*/ 109203 h 201274"/>
                <a:gd name="connsiteX123" fmla="*/ 220409 w 222743"/>
                <a:gd name="connsiteY123" fmla="*/ 98154 h 201274"/>
                <a:gd name="connsiteX124" fmla="*/ 221837 w 222743"/>
                <a:gd name="connsiteY124" fmla="*/ 86247 h 201274"/>
                <a:gd name="connsiteX125" fmla="*/ 221837 w 222743"/>
                <a:gd name="connsiteY125" fmla="*/ 86247 h 201274"/>
                <a:gd name="connsiteX126" fmla="*/ 221933 w 222743"/>
                <a:gd name="connsiteY126" fmla="*/ 84628 h 201274"/>
                <a:gd name="connsiteX127" fmla="*/ 221933 w 222743"/>
                <a:gd name="connsiteY127" fmla="*/ 84628 h 201274"/>
                <a:gd name="connsiteX128" fmla="*/ 222314 w 222743"/>
                <a:gd name="connsiteY128" fmla="*/ 79580 h 201274"/>
                <a:gd name="connsiteX129" fmla="*/ 221552 w 222743"/>
                <a:gd name="connsiteY129" fmla="*/ 73198 h 201274"/>
                <a:gd name="connsiteX130" fmla="*/ 219837 w 222743"/>
                <a:gd name="connsiteY130" fmla="*/ 63864 h 201274"/>
                <a:gd name="connsiteX131" fmla="*/ 180213 w 222743"/>
                <a:gd name="connsiteY131" fmla="*/ 147112 h 201274"/>
                <a:gd name="connsiteX132" fmla="*/ 179927 w 222743"/>
                <a:gd name="connsiteY132" fmla="*/ 146922 h 201274"/>
                <a:gd name="connsiteX133" fmla="*/ 180213 w 222743"/>
                <a:gd name="connsiteY133" fmla="*/ 146826 h 201274"/>
                <a:gd name="connsiteX134" fmla="*/ 180213 w 222743"/>
                <a:gd name="connsiteY134" fmla="*/ 147112 h 201274"/>
                <a:gd name="connsiteX135" fmla="*/ 120206 w 222743"/>
                <a:gd name="connsiteY135" fmla="*/ 144159 h 201274"/>
                <a:gd name="connsiteX136" fmla="*/ 120301 w 222743"/>
                <a:gd name="connsiteY136" fmla="*/ 144159 h 201274"/>
                <a:gd name="connsiteX137" fmla="*/ 120206 w 222743"/>
                <a:gd name="connsiteY137" fmla="*/ 144255 h 201274"/>
                <a:gd name="connsiteX138" fmla="*/ 120206 w 222743"/>
                <a:gd name="connsiteY138" fmla="*/ 144159 h 201274"/>
                <a:gd name="connsiteX139" fmla="*/ 158591 w 222743"/>
                <a:gd name="connsiteY139" fmla="*/ 40242 h 201274"/>
                <a:gd name="connsiteX140" fmla="*/ 158591 w 222743"/>
                <a:gd name="connsiteY140" fmla="*/ 40242 h 201274"/>
                <a:gd name="connsiteX141" fmla="*/ 158782 w 222743"/>
                <a:gd name="connsiteY141" fmla="*/ 40337 h 201274"/>
                <a:gd name="connsiteX142" fmla="*/ 158687 w 222743"/>
                <a:gd name="connsiteY142" fmla="*/ 40337 h 201274"/>
                <a:gd name="connsiteX143" fmla="*/ 158591 w 222743"/>
                <a:gd name="connsiteY143" fmla="*/ 40242 h 201274"/>
                <a:gd name="connsiteX144" fmla="*/ 158591 w 222743"/>
                <a:gd name="connsiteY144" fmla="*/ 40242 h 201274"/>
                <a:gd name="connsiteX145" fmla="*/ 105918 w 222743"/>
                <a:gd name="connsiteY145" fmla="*/ 89676 h 201274"/>
                <a:gd name="connsiteX146" fmla="*/ 105918 w 222743"/>
                <a:gd name="connsiteY146" fmla="*/ 89676 h 201274"/>
                <a:gd name="connsiteX147" fmla="*/ 105918 w 222743"/>
                <a:gd name="connsiteY147" fmla="*/ 89676 h 201274"/>
                <a:gd name="connsiteX148" fmla="*/ 105918 w 222743"/>
                <a:gd name="connsiteY148" fmla="*/ 89676 h 201274"/>
                <a:gd name="connsiteX149" fmla="*/ 126778 w 222743"/>
                <a:gd name="connsiteY149" fmla="*/ 65769 h 201274"/>
                <a:gd name="connsiteX150" fmla="*/ 126778 w 222743"/>
                <a:gd name="connsiteY150" fmla="*/ 65769 h 201274"/>
                <a:gd name="connsiteX151" fmla="*/ 126778 w 222743"/>
                <a:gd name="connsiteY151" fmla="*/ 65769 h 201274"/>
                <a:gd name="connsiteX152" fmla="*/ 126778 w 222743"/>
                <a:gd name="connsiteY152" fmla="*/ 65769 h 201274"/>
                <a:gd name="connsiteX153" fmla="*/ 131064 w 222743"/>
                <a:gd name="connsiteY153" fmla="*/ 84533 h 201274"/>
                <a:gd name="connsiteX154" fmla="*/ 131064 w 222743"/>
                <a:gd name="connsiteY154" fmla="*/ 84533 h 201274"/>
                <a:gd name="connsiteX155" fmla="*/ 131159 w 222743"/>
                <a:gd name="connsiteY155" fmla="*/ 84533 h 201274"/>
                <a:gd name="connsiteX156" fmla="*/ 131159 w 222743"/>
                <a:gd name="connsiteY156" fmla="*/ 84628 h 201274"/>
                <a:gd name="connsiteX157" fmla="*/ 131064 w 222743"/>
                <a:gd name="connsiteY157" fmla="*/ 84533 h 201274"/>
                <a:gd name="connsiteX158" fmla="*/ 165164 w 222743"/>
                <a:gd name="connsiteY158" fmla="*/ 63483 h 201274"/>
                <a:gd name="connsiteX159" fmla="*/ 165164 w 222743"/>
                <a:gd name="connsiteY159" fmla="*/ 63483 h 201274"/>
                <a:gd name="connsiteX160" fmla="*/ 165164 w 222743"/>
                <a:gd name="connsiteY160" fmla="*/ 63483 h 201274"/>
                <a:gd name="connsiteX161" fmla="*/ 165164 w 222743"/>
                <a:gd name="connsiteY161" fmla="*/ 63483 h 201274"/>
                <a:gd name="connsiteX162" fmla="*/ 114300 w 222743"/>
                <a:gd name="connsiteY162" fmla="*/ 91676 h 201274"/>
                <a:gd name="connsiteX163" fmla="*/ 114300 w 222743"/>
                <a:gd name="connsiteY163" fmla="*/ 91676 h 201274"/>
                <a:gd name="connsiteX164" fmla="*/ 114300 w 222743"/>
                <a:gd name="connsiteY164" fmla="*/ 91676 h 201274"/>
                <a:gd name="connsiteX165" fmla="*/ 114014 w 222743"/>
                <a:gd name="connsiteY165" fmla="*/ 91581 h 201274"/>
                <a:gd name="connsiteX166" fmla="*/ 114205 w 222743"/>
                <a:gd name="connsiteY166" fmla="*/ 91391 h 201274"/>
                <a:gd name="connsiteX167" fmla="*/ 114300 w 222743"/>
                <a:gd name="connsiteY167" fmla="*/ 91676 h 201274"/>
                <a:gd name="connsiteX168" fmla="*/ 138970 w 222743"/>
                <a:gd name="connsiteY168" fmla="*/ 82342 h 201274"/>
                <a:gd name="connsiteX169" fmla="*/ 138684 w 222743"/>
                <a:gd name="connsiteY169" fmla="*/ 81771 h 201274"/>
                <a:gd name="connsiteX170" fmla="*/ 138970 w 222743"/>
                <a:gd name="connsiteY170" fmla="*/ 81771 h 201274"/>
                <a:gd name="connsiteX171" fmla="*/ 138970 w 222743"/>
                <a:gd name="connsiteY171" fmla="*/ 82342 h 201274"/>
                <a:gd name="connsiteX172" fmla="*/ 120206 w 222743"/>
                <a:gd name="connsiteY172" fmla="*/ 65102 h 201274"/>
                <a:gd name="connsiteX173" fmla="*/ 120110 w 222743"/>
                <a:gd name="connsiteY173" fmla="*/ 65007 h 201274"/>
                <a:gd name="connsiteX174" fmla="*/ 120206 w 222743"/>
                <a:gd name="connsiteY174" fmla="*/ 65102 h 201274"/>
                <a:gd name="connsiteX175" fmla="*/ 120206 w 222743"/>
                <a:gd name="connsiteY175" fmla="*/ 65102 h 201274"/>
                <a:gd name="connsiteX176" fmla="*/ 58960 w 222743"/>
                <a:gd name="connsiteY176" fmla="*/ 110917 h 201274"/>
                <a:gd name="connsiteX177" fmla="*/ 58960 w 222743"/>
                <a:gd name="connsiteY177" fmla="*/ 111012 h 201274"/>
                <a:gd name="connsiteX178" fmla="*/ 58865 w 222743"/>
                <a:gd name="connsiteY178" fmla="*/ 110917 h 201274"/>
                <a:gd name="connsiteX179" fmla="*/ 58960 w 222743"/>
                <a:gd name="connsiteY179" fmla="*/ 110917 h 201274"/>
                <a:gd name="connsiteX180" fmla="*/ 187262 w 222743"/>
                <a:gd name="connsiteY180" fmla="*/ 60244 h 201274"/>
                <a:gd name="connsiteX181" fmla="*/ 187262 w 222743"/>
                <a:gd name="connsiteY181" fmla="*/ 60244 h 201274"/>
                <a:gd name="connsiteX182" fmla="*/ 187166 w 222743"/>
                <a:gd name="connsiteY182" fmla="*/ 60244 h 201274"/>
                <a:gd name="connsiteX183" fmla="*/ 187262 w 222743"/>
                <a:gd name="connsiteY183" fmla="*/ 60149 h 201274"/>
                <a:gd name="connsiteX184" fmla="*/ 187262 w 222743"/>
                <a:gd name="connsiteY184" fmla="*/ 60244 h 201274"/>
                <a:gd name="connsiteX185" fmla="*/ 133636 w 222743"/>
                <a:gd name="connsiteY185" fmla="*/ 57196 h 201274"/>
                <a:gd name="connsiteX186" fmla="*/ 131921 w 222743"/>
                <a:gd name="connsiteY186" fmla="*/ 57291 h 201274"/>
                <a:gd name="connsiteX187" fmla="*/ 132398 w 222743"/>
                <a:gd name="connsiteY187" fmla="*/ 56339 h 201274"/>
                <a:gd name="connsiteX188" fmla="*/ 133636 w 222743"/>
                <a:gd name="connsiteY188" fmla="*/ 57196 h 201274"/>
                <a:gd name="connsiteX189" fmla="*/ 110395 w 222743"/>
                <a:gd name="connsiteY189" fmla="*/ 58244 h 201274"/>
                <a:gd name="connsiteX190" fmla="*/ 109633 w 222743"/>
                <a:gd name="connsiteY190" fmla="*/ 58625 h 201274"/>
                <a:gd name="connsiteX191" fmla="*/ 109538 w 222743"/>
                <a:gd name="connsiteY191" fmla="*/ 58530 h 201274"/>
                <a:gd name="connsiteX192" fmla="*/ 109538 w 222743"/>
                <a:gd name="connsiteY192" fmla="*/ 58530 h 201274"/>
                <a:gd name="connsiteX193" fmla="*/ 110395 w 222743"/>
                <a:gd name="connsiteY193" fmla="*/ 58244 h 201274"/>
                <a:gd name="connsiteX194" fmla="*/ 52864 w 222743"/>
                <a:gd name="connsiteY194" fmla="*/ 88914 h 201274"/>
                <a:gd name="connsiteX195" fmla="*/ 52864 w 222743"/>
                <a:gd name="connsiteY195" fmla="*/ 89200 h 201274"/>
                <a:gd name="connsiteX196" fmla="*/ 52864 w 222743"/>
                <a:gd name="connsiteY196" fmla="*/ 88914 h 201274"/>
                <a:gd name="connsiteX197" fmla="*/ 52864 w 222743"/>
                <a:gd name="connsiteY197" fmla="*/ 88914 h 201274"/>
                <a:gd name="connsiteX198" fmla="*/ 56483 w 222743"/>
                <a:gd name="connsiteY198" fmla="*/ 93486 h 201274"/>
                <a:gd name="connsiteX199" fmla="*/ 56483 w 222743"/>
                <a:gd name="connsiteY199" fmla="*/ 93486 h 201274"/>
                <a:gd name="connsiteX200" fmla="*/ 56483 w 222743"/>
                <a:gd name="connsiteY200" fmla="*/ 93486 h 201274"/>
                <a:gd name="connsiteX201" fmla="*/ 56483 w 222743"/>
                <a:gd name="connsiteY201" fmla="*/ 93486 h 201274"/>
                <a:gd name="connsiteX202" fmla="*/ 172117 w 222743"/>
                <a:gd name="connsiteY202" fmla="*/ 32050 h 201274"/>
                <a:gd name="connsiteX203" fmla="*/ 172403 w 222743"/>
                <a:gd name="connsiteY203" fmla="*/ 31098 h 201274"/>
                <a:gd name="connsiteX204" fmla="*/ 172498 w 222743"/>
                <a:gd name="connsiteY204" fmla="*/ 31288 h 201274"/>
                <a:gd name="connsiteX205" fmla="*/ 172117 w 222743"/>
                <a:gd name="connsiteY205" fmla="*/ 32050 h 201274"/>
                <a:gd name="connsiteX206" fmla="*/ 81153 w 222743"/>
                <a:gd name="connsiteY206" fmla="*/ 87390 h 201274"/>
                <a:gd name="connsiteX207" fmla="*/ 81534 w 222743"/>
                <a:gd name="connsiteY207" fmla="*/ 88248 h 201274"/>
                <a:gd name="connsiteX208" fmla="*/ 81629 w 222743"/>
                <a:gd name="connsiteY208" fmla="*/ 88248 h 201274"/>
                <a:gd name="connsiteX209" fmla="*/ 81629 w 222743"/>
                <a:gd name="connsiteY209" fmla="*/ 88248 h 201274"/>
                <a:gd name="connsiteX210" fmla="*/ 81629 w 222743"/>
                <a:gd name="connsiteY210" fmla="*/ 88248 h 201274"/>
                <a:gd name="connsiteX211" fmla="*/ 81629 w 222743"/>
                <a:gd name="connsiteY211" fmla="*/ 88248 h 201274"/>
                <a:gd name="connsiteX212" fmla="*/ 81534 w 222743"/>
                <a:gd name="connsiteY212" fmla="*/ 88152 h 201274"/>
                <a:gd name="connsiteX213" fmla="*/ 80867 w 222743"/>
                <a:gd name="connsiteY213" fmla="*/ 87771 h 201274"/>
                <a:gd name="connsiteX214" fmla="*/ 81153 w 222743"/>
                <a:gd name="connsiteY214" fmla="*/ 87390 h 201274"/>
                <a:gd name="connsiteX215" fmla="*/ 37433 w 222743"/>
                <a:gd name="connsiteY215" fmla="*/ 96153 h 201274"/>
                <a:gd name="connsiteX216" fmla="*/ 37243 w 222743"/>
                <a:gd name="connsiteY216" fmla="*/ 96058 h 201274"/>
                <a:gd name="connsiteX217" fmla="*/ 37529 w 222743"/>
                <a:gd name="connsiteY217" fmla="*/ 95963 h 201274"/>
                <a:gd name="connsiteX218" fmla="*/ 37433 w 222743"/>
                <a:gd name="connsiteY218" fmla="*/ 96153 h 201274"/>
                <a:gd name="connsiteX219" fmla="*/ 37433 w 222743"/>
                <a:gd name="connsiteY219" fmla="*/ 96153 h 201274"/>
                <a:gd name="connsiteX220" fmla="*/ 147161 w 222743"/>
                <a:gd name="connsiteY220" fmla="*/ 117680 h 201274"/>
                <a:gd name="connsiteX221" fmla="*/ 147161 w 222743"/>
                <a:gd name="connsiteY221" fmla="*/ 117680 h 201274"/>
                <a:gd name="connsiteX222" fmla="*/ 147161 w 222743"/>
                <a:gd name="connsiteY222" fmla="*/ 117680 h 201274"/>
                <a:gd name="connsiteX223" fmla="*/ 147161 w 222743"/>
                <a:gd name="connsiteY223" fmla="*/ 117680 h 201274"/>
                <a:gd name="connsiteX224" fmla="*/ 176403 w 222743"/>
                <a:gd name="connsiteY224" fmla="*/ 131300 h 201274"/>
                <a:gd name="connsiteX225" fmla="*/ 176403 w 222743"/>
                <a:gd name="connsiteY225" fmla="*/ 131586 h 201274"/>
                <a:gd name="connsiteX226" fmla="*/ 176213 w 222743"/>
                <a:gd name="connsiteY226" fmla="*/ 131682 h 201274"/>
                <a:gd name="connsiteX227" fmla="*/ 176403 w 222743"/>
                <a:gd name="connsiteY227" fmla="*/ 131300 h 201274"/>
                <a:gd name="connsiteX228" fmla="*/ 189833 w 222743"/>
                <a:gd name="connsiteY228" fmla="*/ 47100 h 201274"/>
                <a:gd name="connsiteX229" fmla="*/ 188690 w 222743"/>
                <a:gd name="connsiteY229" fmla="*/ 47290 h 201274"/>
                <a:gd name="connsiteX230" fmla="*/ 188690 w 222743"/>
                <a:gd name="connsiteY230" fmla="*/ 47195 h 201274"/>
                <a:gd name="connsiteX231" fmla="*/ 189833 w 222743"/>
                <a:gd name="connsiteY231" fmla="*/ 47100 h 201274"/>
                <a:gd name="connsiteX232" fmla="*/ 189833 w 222743"/>
                <a:gd name="connsiteY232" fmla="*/ 47100 h 201274"/>
                <a:gd name="connsiteX233" fmla="*/ 148495 w 222743"/>
                <a:gd name="connsiteY233" fmla="*/ 36717 h 201274"/>
                <a:gd name="connsiteX234" fmla="*/ 148495 w 222743"/>
                <a:gd name="connsiteY234" fmla="*/ 36717 h 201274"/>
                <a:gd name="connsiteX235" fmla="*/ 148495 w 222743"/>
                <a:gd name="connsiteY235" fmla="*/ 36813 h 201274"/>
                <a:gd name="connsiteX236" fmla="*/ 148495 w 222743"/>
                <a:gd name="connsiteY236" fmla="*/ 36717 h 201274"/>
                <a:gd name="connsiteX237" fmla="*/ 129064 w 222743"/>
                <a:gd name="connsiteY237" fmla="*/ 47576 h 201274"/>
                <a:gd name="connsiteX238" fmla="*/ 129064 w 222743"/>
                <a:gd name="connsiteY238" fmla="*/ 47576 h 201274"/>
                <a:gd name="connsiteX239" fmla="*/ 129064 w 222743"/>
                <a:gd name="connsiteY239" fmla="*/ 47576 h 201274"/>
                <a:gd name="connsiteX240" fmla="*/ 129064 w 222743"/>
                <a:gd name="connsiteY240" fmla="*/ 47576 h 201274"/>
                <a:gd name="connsiteX241" fmla="*/ 129064 w 222743"/>
                <a:gd name="connsiteY241" fmla="*/ 47576 h 201274"/>
                <a:gd name="connsiteX242" fmla="*/ 129064 w 222743"/>
                <a:gd name="connsiteY242" fmla="*/ 47576 h 201274"/>
                <a:gd name="connsiteX243" fmla="*/ 100965 w 222743"/>
                <a:gd name="connsiteY243" fmla="*/ 54910 h 201274"/>
                <a:gd name="connsiteX244" fmla="*/ 100965 w 222743"/>
                <a:gd name="connsiteY244" fmla="*/ 54910 h 201274"/>
                <a:gd name="connsiteX245" fmla="*/ 100870 w 222743"/>
                <a:gd name="connsiteY245" fmla="*/ 54910 h 201274"/>
                <a:gd name="connsiteX246" fmla="*/ 100965 w 222743"/>
                <a:gd name="connsiteY246" fmla="*/ 54910 h 201274"/>
                <a:gd name="connsiteX247" fmla="*/ 100965 w 222743"/>
                <a:gd name="connsiteY247" fmla="*/ 54910 h 201274"/>
                <a:gd name="connsiteX248" fmla="*/ 100965 w 222743"/>
                <a:gd name="connsiteY248" fmla="*/ 54910 h 201274"/>
                <a:gd name="connsiteX249" fmla="*/ 20765 w 222743"/>
                <a:gd name="connsiteY249" fmla="*/ 114727 h 201274"/>
                <a:gd name="connsiteX250" fmla="*/ 20765 w 222743"/>
                <a:gd name="connsiteY250" fmla="*/ 114727 h 201274"/>
                <a:gd name="connsiteX251" fmla="*/ 20765 w 222743"/>
                <a:gd name="connsiteY251" fmla="*/ 114727 h 201274"/>
                <a:gd name="connsiteX252" fmla="*/ 20765 w 222743"/>
                <a:gd name="connsiteY252" fmla="*/ 114727 h 201274"/>
                <a:gd name="connsiteX253" fmla="*/ 65437 w 222743"/>
                <a:gd name="connsiteY253" fmla="*/ 145302 h 201274"/>
                <a:gd name="connsiteX254" fmla="*/ 65532 w 222743"/>
                <a:gd name="connsiteY254" fmla="*/ 145398 h 201274"/>
                <a:gd name="connsiteX255" fmla="*/ 65627 w 222743"/>
                <a:gd name="connsiteY255" fmla="*/ 145302 h 201274"/>
                <a:gd name="connsiteX256" fmla="*/ 65532 w 222743"/>
                <a:gd name="connsiteY256" fmla="*/ 145493 h 201274"/>
                <a:gd name="connsiteX257" fmla="*/ 65532 w 222743"/>
                <a:gd name="connsiteY257" fmla="*/ 145398 h 201274"/>
                <a:gd name="connsiteX258" fmla="*/ 65342 w 222743"/>
                <a:gd name="connsiteY258" fmla="*/ 145398 h 201274"/>
                <a:gd name="connsiteX259" fmla="*/ 65437 w 222743"/>
                <a:gd name="connsiteY259" fmla="*/ 145302 h 201274"/>
                <a:gd name="connsiteX260" fmla="*/ 119729 w 222743"/>
                <a:gd name="connsiteY260" fmla="*/ 141016 h 201274"/>
                <a:gd name="connsiteX261" fmla="*/ 119729 w 222743"/>
                <a:gd name="connsiteY261" fmla="*/ 141016 h 201274"/>
                <a:gd name="connsiteX262" fmla="*/ 119729 w 222743"/>
                <a:gd name="connsiteY262" fmla="*/ 141016 h 201274"/>
                <a:gd name="connsiteX263" fmla="*/ 119729 w 222743"/>
                <a:gd name="connsiteY263" fmla="*/ 141016 h 201274"/>
                <a:gd name="connsiteX264" fmla="*/ 186404 w 222743"/>
                <a:gd name="connsiteY264" fmla="*/ 121775 h 201274"/>
                <a:gd name="connsiteX265" fmla="*/ 186309 w 222743"/>
                <a:gd name="connsiteY265" fmla="*/ 121109 h 201274"/>
                <a:gd name="connsiteX266" fmla="*/ 186785 w 222743"/>
                <a:gd name="connsiteY266" fmla="*/ 121109 h 201274"/>
                <a:gd name="connsiteX267" fmla="*/ 186404 w 222743"/>
                <a:gd name="connsiteY267" fmla="*/ 121775 h 201274"/>
                <a:gd name="connsiteX268" fmla="*/ 190405 w 222743"/>
                <a:gd name="connsiteY268" fmla="*/ 37098 h 201274"/>
                <a:gd name="connsiteX269" fmla="*/ 190500 w 222743"/>
                <a:gd name="connsiteY269" fmla="*/ 37098 h 201274"/>
                <a:gd name="connsiteX270" fmla="*/ 190405 w 222743"/>
                <a:gd name="connsiteY270" fmla="*/ 37194 h 201274"/>
                <a:gd name="connsiteX271" fmla="*/ 190405 w 222743"/>
                <a:gd name="connsiteY271" fmla="*/ 37098 h 201274"/>
                <a:gd name="connsiteX272" fmla="*/ 107156 w 222743"/>
                <a:gd name="connsiteY272" fmla="*/ 29764 h 201274"/>
                <a:gd name="connsiteX273" fmla="*/ 107156 w 222743"/>
                <a:gd name="connsiteY273" fmla="*/ 29764 h 201274"/>
                <a:gd name="connsiteX274" fmla="*/ 107156 w 222743"/>
                <a:gd name="connsiteY274" fmla="*/ 29764 h 201274"/>
                <a:gd name="connsiteX275" fmla="*/ 107156 w 222743"/>
                <a:gd name="connsiteY275" fmla="*/ 29764 h 201274"/>
                <a:gd name="connsiteX276" fmla="*/ 107156 w 222743"/>
                <a:gd name="connsiteY276" fmla="*/ 29859 h 201274"/>
                <a:gd name="connsiteX277" fmla="*/ 107061 w 222743"/>
                <a:gd name="connsiteY277" fmla="*/ 29955 h 201274"/>
                <a:gd name="connsiteX278" fmla="*/ 106966 w 222743"/>
                <a:gd name="connsiteY278" fmla="*/ 29764 h 201274"/>
                <a:gd name="connsiteX279" fmla="*/ 107156 w 222743"/>
                <a:gd name="connsiteY279" fmla="*/ 29859 h 201274"/>
                <a:gd name="connsiteX280" fmla="*/ 86392 w 222743"/>
                <a:gd name="connsiteY280" fmla="*/ 66531 h 201274"/>
                <a:gd name="connsiteX281" fmla="*/ 86487 w 222743"/>
                <a:gd name="connsiteY281" fmla="*/ 66626 h 201274"/>
                <a:gd name="connsiteX282" fmla="*/ 86392 w 222743"/>
                <a:gd name="connsiteY282" fmla="*/ 66531 h 201274"/>
                <a:gd name="connsiteX283" fmla="*/ 86392 w 222743"/>
                <a:gd name="connsiteY283" fmla="*/ 66531 h 201274"/>
                <a:gd name="connsiteX284" fmla="*/ 164021 w 222743"/>
                <a:gd name="connsiteY284" fmla="*/ 21668 h 201274"/>
                <a:gd name="connsiteX285" fmla="*/ 164021 w 222743"/>
                <a:gd name="connsiteY285" fmla="*/ 21668 h 201274"/>
                <a:gd name="connsiteX286" fmla="*/ 164021 w 222743"/>
                <a:gd name="connsiteY286" fmla="*/ 21668 h 201274"/>
                <a:gd name="connsiteX287" fmla="*/ 164021 w 222743"/>
                <a:gd name="connsiteY287" fmla="*/ 21668 h 201274"/>
                <a:gd name="connsiteX288" fmla="*/ 164021 w 222743"/>
                <a:gd name="connsiteY288" fmla="*/ 21668 h 201274"/>
                <a:gd name="connsiteX289" fmla="*/ 155258 w 222743"/>
                <a:gd name="connsiteY289" fmla="*/ 27954 h 201274"/>
                <a:gd name="connsiteX290" fmla="*/ 155448 w 222743"/>
                <a:gd name="connsiteY290" fmla="*/ 29383 h 201274"/>
                <a:gd name="connsiteX291" fmla="*/ 155448 w 222743"/>
                <a:gd name="connsiteY291" fmla="*/ 29383 h 201274"/>
                <a:gd name="connsiteX292" fmla="*/ 155448 w 222743"/>
                <a:gd name="connsiteY292" fmla="*/ 29383 h 201274"/>
                <a:gd name="connsiteX293" fmla="*/ 155258 w 222743"/>
                <a:gd name="connsiteY293" fmla="*/ 27954 h 201274"/>
                <a:gd name="connsiteX294" fmla="*/ 155258 w 222743"/>
                <a:gd name="connsiteY294" fmla="*/ 27954 h 201274"/>
                <a:gd name="connsiteX295" fmla="*/ 120872 w 222743"/>
                <a:gd name="connsiteY295" fmla="*/ 24621 h 201274"/>
                <a:gd name="connsiteX296" fmla="*/ 120872 w 222743"/>
                <a:gd name="connsiteY296" fmla="*/ 24621 h 201274"/>
                <a:gd name="connsiteX297" fmla="*/ 120872 w 222743"/>
                <a:gd name="connsiteY297" fmla="*/ 24621 h 201274"/>
                <a:gd name="connsiteX298" fmla="*/ 120872 w 222743"/>
                <a:gd name="connsiteY298" fmla="*/ 24621 h 201274"/>
                <a:gd name="connsiteX299" fmla="*/ 121063 w 222743"/>
                <a:gd name="connsiteY299" fmla="*/ 24430 h 201274"/>
                <a:gd name="connsiteX300" fmla="*/ 121158 w 222743"/>
                <a:gd name="connsiteY300" fmla="*/ 24621 h 201274"/>
                <a:gd name="connsiteX301" fmla="*/ 120872 w 222743"/>
                <a:gd name="connsiteY301" fmla="*/ 24621 h 201274"/>
                <a:gd name="connsiteX302" fmla="*/ 73247 w 222743"/>
                <a:gd name="connsiteY302" fmla="*/ 158637 h 201274"/>
                <a:gd name="connsiteX303" fmla="*/ 73914 w 222743"/>
                <a:gd name="connsiteY303" fmla="*/ 158828 h 201274"/>
                <a:gd name="connsiteX304" fmla="*/ 73724 w 222743"/>
                <a:gd name="connsiteY304" fmla="*/ 159018 h 201274"/>
                <a:gd name="connsiteX305" fmla="*/ 73247 w 222743"/>
                <a:gd name="connsiteY305" fmla="*/ 158637 h 201274"/>
                <a:gd name="connsiteX306" fmla="*/ 128969 w 222743"/>
                <a:gd name="connsiteY306" fmla="*/ 155684 h 201274"/>
                <a:gd name="connsiteX307" fmla="*/ 129064 w 222743"/>
                <a:gd name="connsiteY307" fmla="*/ 155780 h 201274"/>
                <a:gd name="connsiteX308" fmla="*/ 128969 w 222743"/>
                <a:gd name="connsiteY308" fmla="*/ 155684 h 201274"/>
                <a:gd name="connsiteX309" fmla="*/ 128969 w 222743"/>
                <a:gd name="connsiteY309" fmla="*/ 155684 h 201274"/>
                <a:gd name="connsiteX310" fmla="*/ 206502 w 222743"/>
                <a:gd name="connsiteY310" fmla="*/ 93200 h 201274"/>
                <a:gd name="connsiteX311" fmla="*/ 206502 w 222743"/>
                <a:gd name="connsiteY311" fmla="*/ 93200 h 201274"/>
                <a:gd name="connsiteX312" fmla="*/ 207550 w 222743"/>
                <a:gd name="connsiteY312" fmla="*/ 91772 h 201274"/>
                <a:gd name="connsiteX313" fmla="*/ 207550 w 222743"/>
                <a:gd name="connsiteY313" fmla="*/ 91772 h 201274"/>
                <a:gd name="connsiteX314" fmla="*/ 206502 w 222743"/>
                <a:gd name="connsiteY314" fmla="*/ 93200 h 201274"/>
                <a:gd name="connsiteX315" fmla="*/ 63056 w 222743"/>
                <a:gd name="connsiteY315" fmla="*/ 49005 h 201274"/>
                <a:gd name="connsiteX316" fmla="*/ 63056 w 222743"/>
                <a:gd name="connsiteY316" fmla="*/ 49005 h 201274"/>
                <a:gd name="connsiteX317" fmla="*/ 63056 w 222743"/>
                <a:gd name="connsiteY317" fmla="*/ 49005 h 201274"/>
                <a:gd name="connsiteX318" fmla="*/ 63056 w 222743"/>
                <a:gd name="connsiteY318" fmla="*/ 49005 h 201274"/>
                <a:gd name="connsiteX319" fmla="*/ 63056 w 222743"/>
                <a:gd name="connsiteY319" fmla="*/ 49005 h 201274"/>
                <a:gd name="connsiteX320" fmla="*/ 39053 w 222743"/>
                <a:gd name="connsiteY320" fmla="*/ 152446 h 201274"/>
                <a:gd name="connsiteX321" fmla="*/ 39053 w 222743"/>
                <a:gd name="connsiteY321" fmla="*/ 152637 h 201274"/>
                <a:gd name="connsiteX322" fmla="*/ 38767 w 222743"/>
                <a:gd name="connsiteY322" fmla="*/ 152541 h 201274"/>
                <a:gd name="connsiteX323" fmla="*/ 39053 w 222743"/>
                <a:gd name="connsiteY323" fmla="*/ 152446 h 201274"/>
                <a:gd name="connsiteX324" fmla="*/ 56864 w 222743"/>
                <a:gd name="connsiteY324" fmla="*/ 164448 h 201274"/>
                <a:gd name="connsiteX325" fmla="*/ 56864 w 222743"/>
                <a:gd name="connsiteY325" fmla="*/ 164448 h 201274"/>
                <a:gd name="connsiteX326" fmla="*/ 56864 w 222743"/>
                <a:gd name="connsiteY326" fmla="*/ 164448 h 201274"/>
                <a:gd name="connsiteX327" fmla="*/ 56864 w 222743"/>
                <a:gd name="connsiteY327" fmla="*/ 164448 h 201274"/>
                <a:gd name="connsiteX328" fmla="*/ 52007 w 222743"/>
                <a:gd name="connsiteY328" fmla="*/ 50529 h 201274"/>
                <a:gd name="connsiteX329" fmla="*/ 52007 w 222743"/>
                <a:gd name="connsiteY329" fmla="*/ 50529 h 201274"/>
                <a:gd name="connsiteX330" fmla="*/ 52007 w 222743"/>
                <a:gd name="connsiteY330" fmla="*/ 50529 h 201274"/>
                <a:gd name="connsiteX331" fmla="*/ 52007 w 222743"/>
                <a:gd name="connsiteY331" fmla="*/ 50529 h 201274"/>
                <a:gd name="connsiteX332" fmla="*/ 8954 w 222743"/>
                <a:gd name="connsiteY332" fmla="*/ 111584 h 201274"/>
                <a:gd name="connsiteX333" fmla="*/ 8954 w 222743"/>
                <a:gd name="connsiteY333" fmla="*/ 111584 h 201274"/>
                <a:gd name="connsiteX334" fmla="*/ 8954 w 222743"/>
                <a:gd name="connsiteY334" fmla="*/ 111584 h 201274"/>
                <a:gd name="connsiteX335" fmla="*/ 8954 w 222743"/>
                <a:gd name="connsiteY335" fmla="*/ 111584 h 201274"/>
                <a:gd name="connsiteX336" fmla="*/ 8573 w 222743"/>
                <a:gd name="connsiteY336" fmla="*/ 131015 h 201274"/>
                <a:gd name="connsiteX337" fmla="*/ 8573 w 222743"/>
                <a:gd name="connsiteY337" fmla="*/ 131015 h 201274"/>
                <a:gd name="connsiteX338" fmla="*/ 8573 w 222743"/>
                <a:gd name="connsiteY338" fmla="*/ 131015 h 201274"/>
                <a:gd name="connsiteX339" fmla="*/ 8573 w 222743"/>
                <a:gd name="connsiteY339" fmla="*/ 131015 h 201274"/>
                <a:gd name="connsiteX340" fmla="*/ 29337 w 222743"/>
                <a:gd name="connsiteY340" fmla="*/ 171020 h 201274"/>
                <a:gd name="connsiteX341" fmla="*/ 30099 w 222743"/>
                <a:gd name="connsiteY341" fmla="*/ 169972 h 201274"/>
                <a:gd name="connsiteX342" fmla="*/ 30099 w 222743"/>
                <a:gd name="connsiteY342" fmla="*/ 169972 h 201274"/>
                <a:gd name="connsiteX343" fmla="*/ 29337 w 222743"/>
                <a:gd name="connsiteY343" fmla="*/ 171020 h 201274"/>
                <a:gd name="connsiteX344" fmla="*/ 29337 w 222743"/>
                <a:gd name="connsiteY344" fmla="*/ 171020 h 201274"/>
                <a:gd name="connsiteX345" fmla="*/ 211455 w 222743"/>
                <a:gd name="connsiteY345" fmla="*/ 94058 h 201274"/>
                <a:gd name="connsiteX346" fmla="*/ 211455 w 222743"/>
                <a:gd name="connsiteY346" fmla="*/ 94058 h 201274"/>
                <a:gd name="connsiteX347" fmla="*/ 211455 w 222743"/>
                <a:gd name="connsiteY347" fmla="*/ 94058 h 201274"/>
                <a:gd name="connsiteX348" fmla="*/ 211455 w 222743"/>
                <a:gd name="connsiteY348" fmla="*/ 94058 h 201274"/>
                <a:gd name="connsiteX349" fmla="*/ 211455 w 222743"/>
                <a:gd name="connsiteY349" fmla="*/ 94248 h 201274"/>
                <a:gd name="connsiteX350" fmla="*/ 211455 w 222743"/>
                <a:gd name="connsiteY350" fmla="*/ 94058 h 201274"/>
                <a:gd name="connsiteX351" fmla="*/ 161925 w 222743"/>
                <a:gd name="connsiteY351" fmla="*/ 154351 h 201274"/>
                <a:gd name="connsiteX352" fmla="*/ 161925 w 222743"/>
                <a:gd name="connsiteY352" fmla="*/ 154351 h 201274"/>
                <a:gd name="connsiteX353" fmla="*/ 161925 w 222743"/>
                <a:gd name="connsiteY353" fmla="*/ 154351 h 201274"/>
                <a:gd name="connsiteX354" fmla="*/ 161925 w 222743"/>
                <a:gd name="connsiteY354" fmla="*/ 154351 h 201274"/>
                <a:gd name="connsiteX355" fmla="*/ 161925 w 222743"/>
                <a:gd name="connsiteY355" fmla="*/ 154637 h 201274"/>
                <a:gd name="connsiteX356" fmla="*/ 161639 w 222743"/>
                <a:gd name="connsiteY356" fmla="*/ 154542 h 201274"/>
                <a:gd name="connsiteX357" fmla="*/ 161925 w 222743"/>
                <a:gd name="connsiteY357" fmla="*/ 154351 h 201274"/>
                <a:gd name="connsiteX358" fmla="*/ 100108 w 222743"/>
                <a:gd name="connsiteY358" fmla="*/ 14619 h 201274"/>
                <a:gd name="connsiteX359" fmla="*/ 100108 w 222743"/>
                <a:gd name="connsiteY359" fmla="*/ 14619 h 201274"/>
                <a:gd name="connsiteX360" fmla="*/ 100108 w 222743"/>
                <a:gd name="connsiteY360" fmla="*/ 14619 h 201274"/>
                <a:gd name="connsiteX361" fmla="*/ 100108 w 222743"/>
                <a:gd name="connsiteY361" fmla="*/ 14619 h 201274"/>
                <a:gd name="connsiteX362" fmla="*/ 18098 w 222743"/>
                <a:gd name="connsiteY362" fmla="*/ 73198 h 201274"/>
                <a:gd name="connsiteX363" fmla="*/ 18098 w 222743"/>
                <a:gd name="connsiteY363" fmla="*/ 73198 h 201274"/>
                <a:gd name="connsiteX364" fmla="*/ 17717 w 222743"/>
                <a:gd name="connsiteY364" fmla="*/ 72817 h 201274"/>
                <a:gd name="connsiteX365" fmla="*/ 18098 w 222743"/>
                <a:gd name="connsiteY365" fmla="*/ 73198 h 201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222743" h="201274">
                  <a:moveTo>
                    <a:pt x="219837" y="63864"/>
                  </a:moveTo>
                  <a:cubicBezTo>
                    <a:pt x="220028" y="60434"/>
                    <a:pt x="218123" y="57577"/>
                    <a:pt x="217075" y="54529"/>
                  </a:cubicBezTo>
                  <a:cubicBezTo>
                    <a:pt x="216979" y="53958"/>
                    <a:pt x="216884" y="53481"/>
                    <a:pt x="216694" y="52910"/>
                  </a:cubicBezTo>
                  <a:cubicBezTo>
                    <a:pt x="216884" y="49386"/>
                    <a:pt x="214789" y="46719"/>
                    <a:pt x="213646" y="43671"/>
                  </a:cubicBezTo>
                  <a:cubicBezTo>
                    <a:pt x="212693" y="40432"/>
                    <a:pt x="211836" y="37194"/>
                    <a:pt x="209455" y="34622"/>
                  </a:cubicBezTo>
                  <a:cubicBezTo>
                    <a:pt x="209264" y="33384"/>
                    <a:pt x="209169" y="32145"/>
                    <a:pt x="207836" y="31574"/>
                  </a:cubicBezTo>
                  <a:lnTo>
                    <a:pt x="207836" y="31574"/>
                  </a:lnTo>
                  <a:cubicBezTo>
                    <a:pt x="203835" y="27383"/>
                    <a:pt x="199835" y="23287"/>
                    <a:pt x="195834" y="19096"/>
                  </a:cubicBezTo>
                  <a:lnTo>
                    <a:pt x="195834" y="19096"/>
                  </a:lnTo>
                  <a:cubicBezTo>
                    <a:pt x="194786" y="18048"/>
                    <a:pt x="193643" y="17000"/>
                    <a:pt x="192596" y="15953"/>
                  </a:cubicBezTo>
                  <a:cubicBezTo>
                    <a:pt x="191453" y="10905"/>
                    <a:pt x="187166" y="9381"/>
                    <a:pt x="183166" y="7475"/>
                  </a:cubicBezTo>
                  <a:cubicBezTo>
                    <a:pt x="180499" y="5285"/>
                    <a:pt x="178594" y="1761"/>
                    <a:pt x="174308" y="2427"/>
                  </a:cubicBezTo>
                  <a:lnTo>
                    <a:pt x="174308" y="2618"/>
                  </a:lnTo>
                  <a:cubicBezTo>
                    <a:pt x="174308" y="2618"/>
                    <a:pt x="174212" y="2618"/>
                    <a:pt x="174212" y="2618"/>
                  </a:cubicBezTo>
                  <a:cubicBezTo>
                    <a:pt x="174212" y="2523"/>
                    <a:pt x="174308" y="2427"/>
                    <a:pt x="174308" y="2427"/>
                  </a:cubicBezTo>
                  <a:cubicBezTo>
                    <a:pt x="170117" y="-906"/>
                    <a:pt x="165640" y="46"/>
                    <a:pt x="161163" y="1475"/>
                  </a:cubicBezTo>
                  <a:cubicBezTo>
                    <a:pt x="158591" y="-144"/>
                    <a:pt x="155829" y="-144"/>
                    <a:pt x="152971" y="713"/>
                  </a:cubicBezTo>
                  <a:cubicBezTo>
                    <a:pt x="149733" y="-430"/>
                    <a:pt x="146590" y="-49"/>
                    <a:pt x="143351" y="808"/>
                  </a:cubicBezTo>
                  <a:cubicBezTo>
                    <a:pt x="143351" y="808"/>
                    <a:pt x="143351" y="808"/>
                    <a:pt x="143351" y="808"/>
                  </a:cubicBezTo>
                  <a:cubicBezTo>
                    <a:pt x="143351" y="808"/>
                    <a:pt x="143351" y="808"/>
                    <a:pt x="143351" y="808"/>
                  </a:cubicBezTo>
                  <a:cubicBezTo>
                    <a:pt x="139637" y="1284"/>
                    <a:pt x="136017" y="1856"/>
                    <a:pt x="132302" y="2332"/>
                  </a:cubicBezTo>
                  <a:cubicBezTo>
                    <a:pt x="132302" y="2808"/>
                    <a:pt x="132398" y="3189"/>
                    <a:pt x="132398" y="3666"/>
                  </a:cubicBezTo>
                  <a:cubicBezTo>
                    <a:pt x="132398" y="3666"/>
                    <a:pt x="132398" y="3666"/>
                    <a:pt x="132398" y="3666"/>
                  </a:cubicBezTo>
                  <a:cubicBezTo>
                    <a:pt x="132398" y="3666"/>
                    <a:pt x="132398" y="3666"/>
                    <a:pt x="132398" y="3666"/>
                  </a:cubicBezTo>
                  <a:cubicBezTo>
                    <a:pt x="132302" y="3666"/>
                    <a:pt x="132112" y="3666"/>
                    <a:pt x="132017" y="3761"/>
                  </a:cubicBezTo>
                  <a:cubicBezTo>
                    <a:pt x="132207" y="3284"/>
                    <a:pt x="132398" y="2904"/>
                    <a:pt x="132302" y="2427"/>
                  </a:cubicBezTo>
                  <a:cubicBezTo>
                    <a:pt x="128683" y="2999"/>
                    <a:pt x="125063" y="3666"/>
                    <a:pt x="121349" y="4237"/>
                  </a:cubicBezTo>
                  <a:lnTo>
                    <a:pt x="121349" y="4237"/>
                  </a:lnTo>
                  <a:lnTo>
                    <a:pt x="121349" y="4237"/>
                  </a:lnTo>
                  <a:cubicBezTo>
                    <a:pt x="119539" y="4237"/>
                    <a:pt x="117824" y="4237"/>
                    <a:pt x="116586" y="5856"/>
                  </a:cubicBezTo>
                  <a:cubicBezTo>
                    <a:pt x="113919" y="6523"/>
                    <a:pt x="111252" y="7190"/>
                    <a:pt x="108585" y="7761"/>
                  </a:cubicBezTo>
                  <a:lnTo>
                    <a:pt x="108585" y="7761"/>
                  </a:lnTo>
                  <a:lnTo>
                    <a:pt x="108585" y="7761"/>
                  </a:lnTo>
                  <a:cubicBezTo>
                    <a:pt x="104966" y="8904"/>
                    <a:pt x="101060" y="9381"/>
                    <a:pt x="97822" y="11762"/>
                  </a:cubicBezTo>
                  <a:lnTo>
                    <a:pt x="97822" y="11762"/>
                  </a:lnTo>
                  <a:lnTo>
                    <a:pt x="97822" y="11762"/>
                  </a:lnTo>
                  <a:cubicBezTo>
                    <a:pt x="97346" y="11667"/>
                    <a:pt x="96869" y="11857"/>
                    <a:pt x="96488" y="12238"/>
                  </a:cubicBezTo>
                  <a:cubicBezTo>
                    <a:pt x="94488" y="12048"/>
                    <a:pt x="93250" y="13191"/>
                    <a:pt x="91916" y="14333"/>
                  </a:cubicBezTo>
                  <a:cubicBezTo>
                    <a:pt x="85820" y="17286"/>
                    <a:pt x="78391" y="17667"/>
                    <a:pt x="73533" y="23287"/>
                  </a:cubicBezTo>
                  <a:lnTo>
                    <a:pt x="73533" y="23287"/>
                  </a:lnTo>
                  <a:cubicBezTo>
                    <a:pt x="66008" y="25478"/>
                    <a:pt x="60484" y="30907"/>
                    <a:pt x="54292" y="35193"/>
                  </a:cubicBezTo>
                  <a:cubicBezTo>
                    <a:pt x="54292" y="35193"/>
                    <a:pt x="54292" y="35193"/>
                    <a:pt x="54292" y="35193"/>
                  </a:cubicBezTo>
                  <a:cubicBezTo>
                    <a:pt x="52483" y="36146"/>
                    <a:pt x="50768" y="37194"/>
                    <a:pt x="50102" y="39289"/>
                  </a:cubicBezTo>
                  <a:lnTo>
                    <a:pt x="50102" y="39289"/>
                  </a:lnTo>
                  <a:cubicBezTo>
                    <a:pt x="47625" y="40051"/>
                    <a:pt x="45244" y="40908"/>
                    <a:pt x="44101" y="43385"/>
                  </a:cubicBezTo>
                  <a:cubicBezTo>
                    <a:pt x="39910" y="45671"/>
                    <a:pt x="36767" y="49100"/>
                    <a:pt x="34004" y="52910"/>
                  </a:cubicBezTo>
                  <a:cubicBezTo>
                    <a:pt x="34004" y="52910"/>
                    <a:pt x="34004" y="52910"/>
                    <a:pt x="34004" y="52910"/>
                  </a:cubicBezTo>
                  <a:cubicBezTo>
                    <a:pt x="32861" y="53291"/>
                    <a:pt x="31909" y="53862"/>
                    <a:pt x="31718" y="55196"/>
                  </a:cubicBezTo>
                  <a:cubicBezTo>
                    <a:pt x="30766" y="56339"/>
                    <a:pt x="29718" y="57482"/>
                    <a:pt x="28766" y="58530"/>
                  </a:cubicBezTo>
                  <a:lnTo>
                    <a:pt x="28766" y="58530"/>
                  </a:lnTo>
                  <a:cubicBezTo>
                    <a:pt x="27432" y="60244"/>
                    <a:pt x="26003" y="62054"/>
                    <a:pt x="24670" y="63768"/>
                  </a:cubicBezTo>
                  <a:cubicBezTo>
                    <a:pt x="20955" y="65769"/>
                    <a:pt x="19431" y="69388"/>
                    <a:pt x="17812" y="72912"/>
                  </a:cubicBezTo>
                  <a:lnTo>
                    <a:pt x="17812" y="72912"/>
                  </a:lnTo>
                  <a:cubicBezTo>
                    <a:pt x="15716" y="75103"/>
                    <a:pt x="13811" y="77484"/>
                    <a:pt x="13049" y="80532"/>
                  </a:cubicBezTo>
                  <a:lnTo>
                    <a:pt x="13049" y="80532"/>
                  </a:lnTo>
                  <a:lnTo>
                    <a:pt x="13049" y="80532"/>
                  </a:lnTo>
                  <a:cubicBezTo>
                    <a:pt x="10573" y="84152"/>
                    <a:pt x="8192" y="87867"/>
                    <a:pt x="7525" y="92343"/>
                  </a:cubicBezTo>
                  <a:lnTo>
                    <a:pt x="7525" y="92343"/>
                  </a:lnTo>
                  <a:cubicBezTo>
                    <a:pt x="4953" y="95963"/>
                    <a:pt x="3715" y="100059"/>
                    <a:pt x="3334" y="104440"/>
                  </a:cubicBezTo>
                  <a:lnTo>
                    <a:pt x="3334" y="104440"/>
                  </a:lnTo>
                  <a:cubicBezTo>
                    <a:pt x="2667" y="106631"/>
                    <a:pt x="2000" y="108917"/>
                    <a:pt x="1333" y="111108"/>
                  </a:cubicBezTo>
                  <a:lnTo>
                    <a:pt x="1333" y="111108"/>
                  </a:lnTo>
                  <a:cubicBezTo>
                    <a:pt x="857" y="115489"/>
                    <a:pt x="381" y="119871"/>
                    <a:pt x="0" y="124252"/>
                  </a:cubicBezTo>
                  <a:lnTo>
                    <a:pt x="0" y="124252"/>
                  </a:lnTo>
                  <a:lnTo>
                    <a:pt x="0" y="124252"/>
                  </a:lnTo>
                  <a:cubicBezTo>
                    <a:pt x="95" y="124824"/>
                    <a:pt x="191" y="125395"/>
                    <a:pt x="191" y="125967"/>
                  </a:cubicBezTo>
                  <a:cubicBezTo>
                    <a:pt x="953" y="131872"/>
                    <a:pt x="-1333" y="138063"/>
                    <a:pt x="2286" y="143588"/>
                  </a:cubicBezTo>
                  <a:cubicBezTo>
                    <a:pt x="2191" y="144064"/>
                    <a:pt x="2286" y="144445"/>
                    <a:pt x="2572" y="144826"/>
                  </a:cubicBezTo>
                  <a:lnTo>
                    <a:pt x="2572" y="144826"/>
                  </a:lnTo>
                  <a:lnTo>
                    <a:pt x="2572" y="144826"/>
                  </a:lnTo>
                  <a:cubicBezTo>
                    <a:pt x="3048" y="147493"/>
                    <a:pt x="2667" y="150541"/>
                    <a:pt x="5048" y="152637"/>
                  </a:cubicBezTo>
                  <a:lnTo>
                    <a:pt x="5048" y="152637"/>
                  </a:lnTo>
                  <a:cubicBezTo>
                    <a:pt x="5620" y="155684"/>
                    <a:pt x="9430" y="156637"/>
                    <a:pt x="9525" y="159971"/>
                  </a:cubicBezTo>
                  <a:lnTo>
                    <a:pt x="9525" y="159971"/>
                  </a:lnTo>
                  <a:cubicBezTo>
                    <a:pt x="8858" y="162733"/>
                    <a:pt x="10001" y="164733"/>
                    <a:pt x="12002" y="166448"/>
                  </a:cubicBezTo>
                  <a:lnTo>
                    <a:pt x="12002" y="166448"/>
                  </a:lnTo>
                  <a:cubicBezTo>
                    <a:pt x="12097" y="168258"/>
                    <a:pt x="13240" y="169496"/>
                    <a:pt x="14478" y="170639"/>
                  </a:cubicBezTo>
                  <a:lnTo>
                    <a:pt x="14478" y="170639"/>
                  </a:lnTo>
                  <a:lnTo>
                    <a:pt x="14478" y="170639"/>
                  </a:lnTo>
                  <a:cubicBezTo>
                    <a:pt x="15812" y="172067"/>
                    <a:pt x="17050" y="173401"/>
                    <a:pt x="18383" y="174830"/>
                  </a:cubicBezTo>
                  <a:lnTo>
                    <a:pt x="18383" y="174830"/>
                  </a:lnTo>
                  <a:lnTo>
                    <a:pt x="18383" y="174830"/>
                  </a:lnTo>
                  <a:cubicBezTo>
                    <a:pt x="19431" y="177497"/>
                    <a:pt x="21241" y="179592"/>
                    <a:pt x="23813" y="180831"/>
                  </a:cubicBezTo>
                  <a:lnTo>
                    <a:pt x="23813" y="180831"/>
                  </a:lnTo>
                  <a:cubicBezTo>
                    <a:pt x="26956" y="184069"/>
                    <a:pt x="30575" y="186831"/>
                    <a:pt x="34671" y="188736"/>
                  </a:cubicBezTo>
                  <a:cubicBezTo>
                    <a:pt x="37624" y="191499"/>
                    <a:pt x="41148" y="193118"/>
                    <a:pt x="45053" y="193975"/>
                  </a:cubicBezTo>
                  <a:cubicBezTo>
                    <a:pt x="45053" y="193975"/>
                    <a:pt x="45053" y="193975"/>
                    <a:pt x="45053" y="193975"/>
                  </a:cubicBezTo>
                  <a:cubicBezTo>
                    <a:pt x="46101" y="194356"/>
                    <a:pt x="47054" y="194737"/>
                    <a:pt x="48101" y="195118"/>
                  </a:cubicBezTo>
                  <a:cubicBezTo>
                    <a:pt x="48101" y="195118"/>
                    <a:pt x="48101" y="195118"/>
                    <a:pt x="48101" y="195118"/>
                  </a:cubicBezTo>
                  <a:cubicBezTo>
                    <a:pt x="49340" y="195499"/>
                    <a:pt x="50578" y="195880"/>
                    <a:pt x="51816" y="196356"/>
                  </a:cubicBezTo>
                  <a:cubicBezTo>
                    <a:pt x="53626" y="196928"/>
                    <a:pt x="55340" y="197499"/>
                    <a:pt x="57150" y="198071"/>
                  </a:cubicBezTo>
                  <a:lnTo>
                    <a:pt x="57150" y="198071"/>
                  </a:lnTo>
                  <a:lnTo>
                    <a:pt x="57150" y="198071"/>
                  </a:lnTo>
                  <a:cubicBezTo>
                    <a:pt x="64579" y="199976"/>
                    <a:pt x="72104" y="201405"/>
                    <a:pt x="79820" y="200547"/>
                  </a:cubicBezTo>
                  <a:lnTo>
                    <a:pt x="79820" y="200547"/>
                  </a:lnTo>
                  <a:cubicBezTo>
                    <a:pt x="80867" y="201595"/>
                    <a:pt x="82010" y="201309"/>
                    <a:pt x="83249" y="200928"/>
                  </a:cubicBezTo>
                  <a:cubicBezTo>
                    <a:pt x="86392" y="200547"/>
                    <a:pt x="89630" y="200166"/>
                    <a:pt x="92774" y="199785"/>
                  </a:cubicBezTo>
                  <a:cubicBezTo>
                    <a:pt x="96965" y="199214"/>
                    <a:pt x="101251" y="198642"/>
                    <a:pt x="105442" y="198071"/>
                  </a:cubicBezTo>
                  <a:cubicBezTo>
                    <a:pt x="106013" y="197975"/>
                    <a:pt x="106490" y="197880"/>
                    <a:pt x="107061" y="197785"/>
                  </a:cubicBezTo>
                  <a:cubicBezTo>
                    <a:pt x="110204" y="197214"/>
                    <a:pt x="113348" y="196737"/>
                    <a:pt x="116586" y="196166"/>
                  </a:cubicBezTo>
                  <a:lnTo>
                    <a:pt x="116586" y="196166"/>
                  </a:lnTo>
                  <a:cubicBezTo>
                    <a:pt x="124016" y="194832"/>
                    <a:pt x="131159" y="192451"/>
                    <a:pt x="138303" y="189879"/>
                  </a:cubicBezTo>
                  <a:cubicBezTo>
                    <a:pt x="144018" y="187784"/>
                    <a:pt x="150114" y="186641"/>
                    <a:pt x="155162" y="183021"/>
                  </a:cubicBezTo>
                  <a:cubicBezTo>
                    <a:pt x="156210" y="182450"/>
                    <a:pt x="157163" y="181878"/>
                    <a:pt x="158210" y="181307"/>
                  </a:cubicBezTo>
                  <a:cubicBezTo>
                    <a:pt x="159639" y="180831"/>
                    <a:pt x="161163" y="180354"/>
                    <a:pt x="162592" y="179878"/>
                  </a:cubicBezTo>
                  <a:cubicBezTo>
                    <a:pt x="163163" y="179497"/>
                    <a:pt x="163640" y="179116"/>
                    <a:pt x="164211" y="178735"/>
                  </a:cubicBezTo>
                  <a:cubicBezTo>
                    <a:pt x="167450" y="177687"/>
                    <a:pt x="170688" y="176354"/>
                    <a:pt x="173165" y="173877"/>
                  </a:cubicBezTo>
                  <a:cubicBezTo>
                    <a:pt x="176213" y="173306"/>
                    <a:pt x="178784" y="172067"/>
                    <a:pt x="180785" y="169686"/>
                  </a:cubicBezTo>
                  <a:cubicBezTo>
                    <a:pt x="183071" y="168734"/>
                    <a:pt x="185261" y="167591"/>
                    <a:pt x="186785" y="165591"/>
                  </a:cubicBezTo>
                  <a:cubicBezTo>
                    <a:pt x="187642" y="164924"/>
                    <a:pt x="188595" y="164162"/>
                    <a:pt x="189452" y="163400"/>
                  </a:cubicBezTo>
                  <a:cubicBezTo>
                    <a:pt x="190405" y="162638"/>
                    <a:pt x="191357" y="161876"/>
                    <a:pt x="192215" y="161209"/>
                  </a:cubicBezTo>
                  <a:cubicBezTo>
                    <a:pt x="195453" y="159018"/>
                    <a:pt x="197929" y="156161"/>
                    <a:pt x="199358" y="152446"/>
                  </a:cubicBezTo>
                  <a:cubicBezTo>
                    <a:pt x="199739" y="151779"/>
                    <a:pt x="200120" y="151208"/>
                    <a:pt x="200501" y="150541"/>
                  </a:cubicBezTo>
                  <a:cubicBezTo>
                    <a:pt x="202311" y="149303"/>
                    <a:pt x="203740" y="147874"/>
                    <a:pt x="203073" y="145398"/>
                  </a:cubicBezTo>
                  <a:lnTo>
                    <a:pt x="203073" y="145398"/>
                  </a:lnTo>
                  <a:lnTo>
                    <a:pt x="203073" y="145398"/>
                  </a:lnTo>
                  <a:cubicBezTo>
                    <a:pt x="205550" y="143492"/>
                    <a:pt x="205740" y="141397"/>
                    <a:pt x="203740" y="139016"/>
                  </a:cubicBezTo>
                  <a:lnTo>
                    <a:pt x="203740" y="139016"/>
                  </a:lnTo>
                  <a:lnTo>
                    <a:pt x="203740" y="139016"/>
                  </a:lnTo>
                  <a:cubicBezTo>
                    <a:pt x="206312" y="134825"/>
                    <a:pt x="208979" y="130634"/>
                    <a:pt x="211550" y="126348"/>
                  </a:cubicBezTo>
                  <a:cubicBezTo>
                    <a:pt x="214979" y="124538"/>
                    <a:pt x="215646" y="121299"/>
                    <a:pt x="215551" y="117870"/>
                  </a:cubicBezTo>
                  <a:lnTo>
                    <a:pt x="215551" y="117870"/>
                  </a:lnTo>
                  <a:cubicBezTo>
                    <a:pt x="218313" y="115584"/>
                    <a:pt x="218504" y="112441"/>
                    <a:pt x="218694" y="109203"/>
                  </a:cubicBezTo>
                  <a:cubicBezTo>
                    <a:pt x="220599" y="105678"/>
                    <a:pt x="221266" y="102059"/>
                    <a:pt x="220409" y="98154"/>
                  </a:cubicBezTo>
                  <a:cubicBezTo>
                    <a:pt x="222980" y="94439"/>
                    <a:pt x="219932" y="90057"/>
                    <a:pt x="221837" y="86247"/>
                  </a:cubicBezTo>
                  <a:lnTo>
                    <a:pt x="221837" y="86247"/>
                  </a:lnTo>
                  <a:cubicBezTo>
                    <a:pt x="221837" y="85676"/>
                    <a:pt x="221933" y="85200"/>
                    <a:pt x="221933" y="84628"/>
                  </a:cubicBezTo>
                  <a:cubicBezTo>
                    <a:pt x="221933" y="84628"/>
                    <a:pt x="221933" y="84628"/>
                    <a:pt x="221933" y="84628"/>
                  </a:cubicBezTo>
                  <a:cubicBezTo>
                    <a:pt x="222885" y="83009"/>
                    <a:pt x="222980" y="81294"/>
                    <a:pt x="222314" y="79580"/>
                  </a:cubicBezTo>
                  <a:cubicBezTo>
                    <a:pt x="222028" y="77484"/>
                    <a:pt x="221837" y="75294"/>
                    <a:pt x="221552" y="73198"/>
                  </a:cubicBezTo>
                  <a:cubicBezTo>
                    <a:pt x="220790" y="70055"/>
                    <a:pt x="220313" y="66912"/>
                    <a:pt x="219837" y="63864"/>
                  </a:cubicBezTo>
                  <a:close/>
                  <a:moveTo>
                    <a:pt x="180213" y="147112"/>
                  </a:moveTo>
                  <a:cubicBezTo>
                    <a:pt x="180118" y="147017"/>
                    <a:pt x="180023" y="146922"/>
                    <a:pt x="179927" y="146922"/>
                  </a:cubicBezTo>
                  <a:cubicBezTo>
                    <a:pt x="180023" y="146922"/>
                    <a:pt x="180118" y="146922"/>
                    <a:pt x="180213" y="146826"/>
                  </a:cubicBezTo>
                  <a:cubicBezTo>
                    <a:pt x="180213" y="147017"/>
                    <a:pt x="180213" y="147017"/>
                    <a:pt x="180213" y="147112"/>
                  </a:cubicBezTo>
                  <a:close/>
                  <a:moveTo>
                    <a:pt x="120206" y="144159"/>
                  </a:moveTo>
                  <a:cubicBezTo>
                    <a:pt x="120301" y="144159"/>
                    <a:pt x="120301" y="144159"/>
                    <a:pt x="120301" y="144159"/>
                  </a:cubicBezTo>
                  <a:cubicBezTo>
                    <a:pt x="120301" y="144159"/>
                    <a:pt x="120206" y="144159"/>
                    <a:pt x="120206" y="144255"/>
                  </a:cubicBezTo>
                  <a:cubicBezTo>
                    <a:pt x="120206" y="144159"/>
                    <a:pt x="120206" y="144159"/>
                    <a:pt x="120206" y="144159"/>
                  </a:cubicBezTo>
                  <a:close/>
                  <a:moveTo>
                    <a:pt x="158591" y="40242"/>
                  </a:moveTo>
                  <a:cubicBezTo>
                    <a:pt x="158591" y="40242"/>
                    <a:pt x="158591" y="40242"/>
                    <a:pt x="158591" y="40242"/>
                  </a:cubicBezTo>
                  <a:cubicBezTo>
                    <a:pt x="158687" y="40242"/>
                    <a:pt x="158687" y="40337"/>
                    <a:pt x="158782" y="40337"/>
                  </a:cubicBezTo>
                  <a:cubicBezTo>
                    <a:pt x="158782" y="40337"/>
                    <a:pt x="158687" y="40337"/>
                    <a:pt x="158687" y="40337"/>
                  </a:cubicBezTo>
                  <a:cubicBezTo>
                    <a:pt x="158591" y="40337"/>
                    <a:pt x="158591" y="40242"/>
                    <a:pt x="158591" y="40242"/>
                  </a:cubicBezTo>
                  <a:lnTo>
                    <a:pt x="158591" y="40242"/>
                  </a:lnTo>
                  <a:close/>
                  <a:moveTo>
                    <a:pt x="105918" y="89676"/>
                  </a:moveTo>
                  <a:cubicBezTo>
                    <a:pt x="105918" y="89676"/>
                    <a:pt x="105918" y="89676"/>
                    <a:pt x="105918" y="89676"/>
                  </a:cubicBezTo>
                  <a:lnTo>
                    <a:pt x="105918" y="89676"/>
                  </a:lnTo>
                  <a:lnTo>
                    <a:pt x="105918" y="89676"/>
                  </a:lnTo>
                  <a:close/>
                  <a:moveTo>
                    <a:pt x="126778" y="65769"/>
                  </a:moveTo>
                  <a:cubicBezTo>
                    <a:pt x="126778" y="65769"/>
                    <a:pt x="126683" y="65769"/>
                    <a:pt x="126778" y="65769"/>
                  </a:cubicBezTo>
                  <a:cubicBezTo>
                    <a:pt x="126683" y="65769"/>
                    <a:pt x="126778" y="65769"/>
                    <a:pt x="126778" y="65769"/>
                  </a:cubicBezTo>
                  <a:cubicBezTo>
                    <a:pt x="126778" y="65769"/>
                    <a:pt x="126778" y="65769"/>
                    <a:pt x="126778" y="65769"/>
                  </a:cubicBezTo>
                  <a:close/>
                  <a:moveTo>
                    <a:pt x="131064" y="84533"/>
                  </a:moveTo>
                  <a:lnTo>
                    <a:pt x="131064" y="84533"/>
                  </a:lnTo>
                  <a:cubicBezTo>
                    <a:pt x="131064" y="84533"/>
                    <a:pt x="131159" y="84533"/>
                    <a:pt x="131159" y="84533"/>
                  </a:cubicBezTo>
                  <a:cubicBezTo>
                    <a:pt x="131159" y="84533"/>
                    <a:pt x="131159" y="84628"/>
                    <a:pt x="131159" y="84628"/>
                  </a:cubicBezTo>
                  <a:cubicBezTo>
                    <a:pt x="131159" y="84533"/>
                    <a:pt x="131064" y="84533"/>
                    <a:pt x="131064" y="84533"/>
                  </a:cubicBezTo>
                  <a:close/>
                  <a:moveTo>
                    <a:pt x="165164" y="63483"/>
                  </a:moveTo>
                  <a:cubicBezTo>
                    <a:pt x="165164" y="63483"/>
                    <a:pt x="165164" y="63483"/>
                    <a:pt x="165164" y="63483"/>
                  </a:cubicBezTo>
                  <a:cubicBezTo>
                    <a:pt x="165164" y="63483"/>
                    <a:pt x="165164" y="63483"/>
                    <a:pt x="165164" y="63483"/>
                  </a:cubicBezTo>
                  <a:cubicBezTo>
                    <a:pt x="165164" y="63483"/>
                    <a:pt x="165164" y="63483"/>
                    <a:pt x="165164" y="63483"/>
                  </a:cubicBezTo>
                  <a:close/>
                  <a:moveTo>
                    <a:pt x="114300" y="91676"/>
                  </a:moveTo>
                  <a:lnTo>
                    <a:pt x="114300" y="91676"/>
                  </a:lnTo>
                  <a:lnTo>
                    <a:pt x="114300" y="91676"/>
                  </a:lnTo>
                  <a:cubicBezTo>
                    <a:pt x="114205" y="91676"/>
                    <a:pt x="114110" y="91676"/>
                    <a:pt x="114014" y="91581"/>
                  </a:cubicBezTo>
                  <a:cubicBezTo>
                    <a:pt x="114110" y="91486"/>
                    <a:pt x="114110" y="91391"/>
                    <a:pt x="114205" y="91391"/>
                  </a:cubicBezTo>
                  <a:cubicBezTo>
                    <a:pt x="114300" y="91581"/>
                    <a:pt x="114300" y="91581"/>
                    <a:pt x="114300" y="91676"/>
                  </a:cubicBezTo>
                  <a:close/>
                  <a:moveTo>
                    <a:pt x="138970" y="82342"/>
                  </a:moveTo>
                  <a:cubicBezTo>
                    <a:pt x="138875" y="82151"/>
                    <a:pt x="138875" y="81961"/>
                    <a:pt x="138684" y="81771"/>
                  </a:cubicBezTo>
                  <a:cubicBezTo>
                    <a:pt x="138779" y="81771"/>
                    <a:pt x="138875" y="81771"/>
                    <a:pt x="138970" y="81771"/>
                  </a:cubicBezTo>
                  <a:cubicBezTo>
                    <a:pt x="139065" y="81961"/>
                    <a:pt x="139065" y="82151"/>
                    <a:pt x="138970" y="82342"/>
                  </a:cubicBezTo>
                  <a:close/>
                  <a:moveTo>
                    <a:pt x="120206" y="65102"/>
                  </a:moveTo>
                  <a:cubicBezTo>
                    <a:pt x="120110" y="65102"/>
                    <a:pt x="120110" y="65007"/>
                    <a:pt x="120110" y="65007"/>
                  </a:cubicBezTo>
                  <a:cubicBezTo>
                    <a:pt x="120110" y="65007"/>
                    <a:pt x="120110" y="65007"/>
                    <a:pt x="120206" y="65102"/>
                  </a:cubicBezTo>
                  <a:cubicBezTo>
                    <a:pt x="120206" y="65007"/>
                    <a:pt x="120206" y="65007"/>
                    <a:pt x="120206" y="65102"/>
                  </a:cubicBezTo>
                  <a:close/>
                  <a:moveTo>
                    <a:pt x="58960" y="110917"/>
                  </a:moveTo>
                  <a:cubicBezTo>
                    <a:pt x="58960" y="110917"/>
                    <a:pt x="58960" y="111012"/>
                    <a:pt x="58960" y="111012"/>
                  </a:cubicBezTo>
                  <a:cubicBezTo>
                    <a:pt x="58960" y="111012"/>
                    <a:pt x="58865" y="110917"/>
                    <a:pt x="58865" y="110917"/>
                  </a:cubicBezTo>
                  <a:cubicBezTo>
                    <a:pt x="58865" y="110917"/>
                    <a:pt x="58865" y="110917"/>
                    <a:pt x="58960" y="110917"/>
                  </a:cubicBezTo>
                  <a:close/>
                  <a:moveTo>
                    <a:pt x="187262" y="60244"/>
                  </a:moveTo>
                  <a:cubicBezTo>
                    <a:pt x="187262" y="60339"/>
                    <a:pt x="187262" y="60339"/>
                    <a:pt x="187262" y="60244"/>
                  </a:cubicBezTo>
                  <a:cubicBezTo>
                    <a:pt x="187166" y="60244"/>
                    <a:pt x="187166" y="60244"/>
                    <a:pt x="187166" y="60244"/>
                  </a:cubicBezTo>
                  <a:cubicBezTo>
                    <a:pt x="187166" y="60244"/>
                    <a:pt x="187262" y="60149"/>
                    <a:pt x="187262" y="60149"/>
                  </a:cubicBezTo>
                  <a:cubicBezTo>
                    <a:pt x="187357" y="60244"/>
                    <a:pt x="187262" y="60244"/>
                    <a:pt x="187262" y="60244"/>
                  </a:cubicBezTo>
                  <a:close/>
                  <a:moveTo>
                    <a:pt x="133636" y="57196"/>
                  </a:moveTo>
                  <a:cubicBezTo>
                    <a:pt x="132969" y="57196"/>
                    <a:pt x="132493" y="57196"/>
                    <a:pt x="131921" y="57291"/>
                  </a:cubicBezTo>
                  <a:cubicBezTo>
                    <a:pt x="132112" y="57006"/>
                    <a:pt x="132302" y="56720"/>
                    <a:pt x="132398" y="56339"/>
                  </a:cubicBezTo>
                  <a:cubicBezTo>
                    <a:pt x="132874" y="56625"/>
                    <a:pt x="133160" y="56815"/>
                    <a:pt x="133636" y="57196"/>
                  </a:cubicBezTo>
                  <a:close/>
                  <a:moveTo>
                    <a:pt x="110395" y="58244"/>
                  </a:moveTo>
                  <a:cubicBezTo>
                    <a:pt x="110109" y="58339"/>
                    <a:pt x="109919" y="58434"/>
                    <a:pt x="109633" y="58625"/>
                  </a:cubicBezTo>
                  <a:cubicBezTo>
                    <a:pt x="109633" y="58625"/>
                    <a:pt x="109633" y="58530"/>
                    <a:pt x="109538" y="58530"/>
                  </a:cubicBezTo>
                  <a:lnTo>
                    <a:pt x="109538" y="58530"/>
                  </a:lnTo>
                  <a:cubicBezTo>
                    <a:pt x="109823" y="58339"/>
                    <a:pt x="110109" y="58244"/>
                    <a:pt x="110395" y="58244"/>
                  </a:cubicBezTo>
                  <a:close/>
                  <a:moveTo>
                    <a:pt x="52864" y="88914"/>
                  </a:moveTo>
                  <a:cubicBezTo>
                    <a:pt x="52864" y="89009"/>
                    <a:pt x="52864" y="89105"/>
                    <a:pt x="52864" y="89200"/>
                  </a:cubicBezTo>
                  <a:cubicBezTo>
                    <a:pt x="52864" y="89105"/>
                    <a:pt x="52864" y="89009"/>
                    <a:pt x="52864" y="88914"/>
                  </a:cubicBezTo>
                  <a:cubicBezTo>
                    <a:pt x="52864" y="88914"/>
                    <a:pt x="52864" y="88914"/>
                    <a:pt x="52864" y="88914"/>
                  </a:cubicBezTo>
                  <a:close/>
                  <a:moveTo>
                    <a:pt x="56483" y="93486"/>
                  </a:moveTo>
                  <a:cubicBezTo>
                    <a:pt x="56483" y="93486"/>
                    <a:pt x="56483" y="93486"/>
                    <a:pt x="56483" y="93486"/>
                  </a:cubicBezTo>
                  <a:cubicBezTo>
                    <a:pt x="56579" y="93486"/>
                    <a:pt x="56483" y="93486"/>
                    <a:pt x="56483" y="93486"/>
                  </a:cubicBezTo>
                  <a:cubicBezTo>
                    <a:pt x="56483" y="93486"/>
                    <a:pt x="56483" y="93486"/>
                    <a:pt x="56483" y="93486"/>
                  </a:cubicBezTo>
                  <a:close/>
                  <a:moveTo>
                    <a:pt x="172117" y="32050"/>
                  </a:moveTo>
                  <a:cubicBezTo>
                    <a:pt x="172403" y="31669"/>
                    <a:pt x="172307" y="31383"/>
                    <a:pt x="172403" y="31098"/>
                  </a:cubicBezTo>
                  <a:cubicBezTo>
                    <a:pt x="172403" y="31193"/>
                    <a:pt x="172498" y="31193"/>
                    <a:pt x="172498" y="31288"/>
                  </a:cubicBezTo>
                  <a:cubicBezTo>
                    <a:pt x="172307" y="31479"/>
                    <a:pt x="172307" y="31764"/>
                    <a:pt x="172117" y="32050"/>
                  </a:cubicBezTo>
                  <a:close/>
                  <a:moveTo>
                    <a:pt x="81153" y="87390"/>
                  </a:moveTo>
                  <a:cubicBezTo>
                    <a:pt x="81344" y="87676"/>
                    <a:pt x="81344" y="87962"/>
                    <a:pt x="81534" y="88248"/>
                  </a:cubicBezTo>
                  <a:cubicBezTo>
                    <a:pt x="81534" y="88248"/>
                    <a:pt x="81534" y="88248"/>
                    <a:pt x="81629" y="88248"/>
                  </a:cubicBezTo>
                  <a:cubicBezTo>
                    <a:pt x="81629" y="88248"/>
                    <a:pt x="81629" y="88248"/>
                    <a:pt x="81629" y="88248"/>
                  </a:cubicBezTo>
                  <a:lnTo>
                    <a:pt x="81629" y="88248"/>
                  </a:lnTo>
                  <a:lnTo>
                    <a:pt x="81629" y="88248"/>
                  </a:lnTo>
                  <a:lnTo>
                    <a:pt x="81534" y="88152"/>
                  </a:lnTo>
                  <a:cubicBezTo>
                    <a:pt x="81248" y="88057"/>
                    <a:pt x="81058" y="87867"/>
                    <a:pt x="80867" y="87771"/>
                  </a:cubicBezTo>
                  <a:cubicBezTo>
                    <a:pt x="80963" y="87771"/>
                    <a:pt x="81058" y="87581"/>
                    <a:pt x="81153" y="87390"/>
                  </a:cubicBezTo>
                  <a:close/>
                  <a:moveTo>
                    <a:pt x="37433" y="96153"/>
                  </a:moveTo>
                  <a:cubicBezTo>
                    <a:pt x="37338" y="96153"/>
                    <a:pt x="37338" y="96153"/>
                    <a:pt x="37243" y="96058"/>
                  </a:cubicBezTo>
                  <a:cubicBezTo>
                    <a:pt x="37338" y="96058"/>
                    <a:pt x="37433" y="95963"/>
                    <a:pt x="37529" y="95963"/>
                  </a:cubicBezTo>
                  <a:cubicBezTo>
                    <a:pt x="37433" y="96058"/>
                    <a:pt x="37433" y="96058"/>
                    <a:pt x="37433" y="96153"/>
                  </a:cubicBezTo>
                  <a:cubicBezTo>
                    <a:pt x="37433" y="96153"/>
                    <a:pt x="37433" y="96153"/>
                    <a:pt x="37433" y="96153"/>
                  </a:cubicBezTo>
                  <a:close/>
                  <a:moveTo>
                    <a:pt x="147161" y="117680"/>
                  </a:moveTo>
                  <a:cubicBezTo>
                    <a:pt x="147161" y="117680"/>
                    <a:pt x="147066" y="117680"/>
                    <a:pt x="147161" y="117680"/>
                  </a:cubicBezTo>
                  <a:cubicBezTo>
                    <a:pt x="147161" y="117680"/>
                    <a:pt x="147161" y="117680"/>
                    <a:pt x="147161" y="117680"/>
                  </a:cubicBezTo>
                  <a:cubicBezTo>
                    <a:pt x="147161" y="117680"/>
                    <a:pt x="147161" y="117680"/>
                    <a:pt x="147161" y="117680"/>
                  </a:cubicBezTo>
                  <a:close/>
                  <a:moveTo>
                    <a:pt x="176403" y="131300"/>
                  </a:moveTo>
                  <a:cubicBezTo>
                    <a:pt x="176403" y="131396"/>
                    <a:pt x="176403" y="131491"/>
                    <a:pt x="176403" y="131586"/>
                  </a:cubicBezTo>
                  <a:cubicBezTo>
                    <a:pt x="176308" y="131586"/>
                    <a:pt x="176308" y="131586"/>
                    <a:pt x="176213" y="131682"/>
                  </a:cubicBezTo>
                  <a:cubicBezTo>
                    <a:pt x="176403" y="131491"/>
                    <a:pt x="176403" y="131396"/>
                    <a:pt x="176403" y="131300"/>
                  </a:cubicBezTo>
                  <a:close/>
                  <a:moveTo>
                    <a:pt x="189833" y="47100"/>
                  </a:moveTo>
                  <a:cubicBezTo>
                    <a:pt x="189452" y="47195"/>
                    <a:pt x="189071" y="47195"/>
                    <a:pt x="188690" y="47290"/>
                  </a:cubicBezTo>
                  <a:cubicBezTo>
                    <a:pt x="188690" y="47290"/>
                    <a:pt x="188690" y="47290"/>
                    <a:pt x="188690" y="47195"/>
                  </a:cubicBezTo>
                  <a:cubicBezTo>
                    <a:pt x="189071" y="47290"/>
                    <a:pt x="189452" y="47290"/>
                    <a:pt x="189833" y="47100"/>
                  </a:cubicBezTo>
                  <a:cubicBezTo>
                    <a:pt x="189738" y="47100"/>
                    <a:pt x="189738" y="47100"/>
                    <a:pt x="189833" y="47100"/>
                  </a:cubicBezTo>
                  <a:close/>
                  <a:moveTo>
                    <a:pt x="148495" y="36717"/>
                  </a:moveTo>
                  <a:cubicBezTo>
                    <a:pt x="148495" y="36717"/>
                    <a:pt x="148495" y="36717"/>
                    <a:pt x="148495" y="36717"/>
                  </a:cubicBezTo>
                  <a:cubicBezTo>
                    <a:pt x="148495" y="36717"/>
                    <a:pt x="148495" y="36813"/>
                    <a:pt x="148495" y="36813"/>
                  </a:cubicBezTo>
                  <a:cubicBezTo>
                    <a:pt x="148495" y="36813"/>
                    <a:pt x="148495" y="36717"/>
                    <a:pt x="148495" y="36717"/>
                  </a:cubicBezTo>
                  <a:close/>
                  <a:moveTo>
                    <a:pt x="129064" y="47576"/>
                  </a:moveTo>
                  <a:cubicBezTo>
                    <a:pt x="129064" y="47576"/>
                    <a:pt x="129064" y="47671"/>
                    <a:pt x="129064" y="47576"/>
                  </a:cubicBezTo>
                  <a:cubicBezTo>
                    <a:pt x="129064" y="47671"/>
                    <a:pt x="129064" y="47671"/>
                    <a:pt x="129064" y="47576"/>
                  </a:cubicBezTo>
                  <a:cubicBezTo>
                    <a:pt x="129064" y="47671"/>
                    <a:pt x="129064" y="47671"/>
                    <a:pt x="129064" y="47576"/>
                  </a:cubicBezTo>
                  <a:cubicBezTo>
                    <a:pt x="129064" y="47576"/>
                    <a:pt x="128969" y="47576"/>
                    <a:pt x="129064" y="47576"/>
                  </a:cubicBezTo>
                  <a:cubicBezTo>
                    <a:pt x="129064" y="47576"/>
                    <a:pt x="129064" y="47576"/>
                    <a:pt x="129064" y="47576"/>
                  </a:cubicBezTo>
                  <a:close/>
                  <a:moveTo>
                    <a:pt x="100965" y="54910"/>
                  </a:moveTo>
                  <a:cubicBezTo>
                    <a:pt x="100965" y="54910"/>
                    <a:pt x="100965" y="54910"/>
                    <a:pt x="100965" y="54910"/>
                  </a:cubicBezTo>
                  <a:cubicBezTo>
                    <a:pt x="100965" y="54910"/>
                    <a:pt x="100870" y="54910"/>
                    <a:pt x="100870" y="54910"/>
                  </a:cubicBezTo>
                  <a:cubicBezTo>
                    <a:pt x="100870" y="54910"/>
                    <a:pt x="100965" y="54910"/>
                    <a:pt x="100965" y="54910"/>
                  </a:cubicBezTo>
                  <a:lnTo>
                    <a:pt x="100965" y="54910"/>
                  </a:lnTo>
                  <a:lnTo>
                    <a:pt x="100965" y="54910"/>
                  </a:lnTo>
                  <a:close/>
                  <a:moveTo>
                    <a:pt x="20765" y="114727"/>
                  </a:moveTo>
                  <a:lnTo>
                    <a:pt x="20765" y="114727"/>
                  </a:lnTo>
                  <a:lnTo>
                    <a:pt x="20765" y="114727"/>
                  </a:lnTo>
                  <a:lnTo>
                    <a:pt x="20765" y="114727"/>
                  </a:lnTo>
                  <a:close/>
                  <a:moveTo>
                    <a:pt x="65437" y="145302"/>
                  </a:moveTo>
                  <a:cubicBezTo>
                    <a:pt x="65437" y="145302"/>
                    <a:pt x="65437" y="145398"/>
                    <a:pt x="65532" y="145398"/>
                  </a:cubicBezTo>
                  <a:cubicBezTo>
                    <a:pt x="65532" y="145398"/>
                    <a:pt x="65627" y="145302"/>
                    <a:pt x="65627" y="145302"/>
                  </a:cubicBezTo>
                  <a:cubicBezTo>
                    <a:pt x="65627" y="145398"/>
                    <a:pt x="65532" y="145398"/>
                    <a:pt x="65532" y="145493"/>
                  </a:cubicBezTo>
                  <a:cubicBezTo>
                    <a:pt x="65532" y="145493"/>
                    <a:pt x="65532" y="145398"/>
                    <a:pt x="65532" y="145398"/>
                  </a:cubicBezTo>
                  <a:cubicBezTo>
                    <a:pt x="65437" y="145398"/>
                    <a:pt x="65437" y="145398"/>
                    <a:pt x="65342" y="145398"/>
                  </a:cubicBezTo>
                  <a:cubicBezTo>
                    <a:pt x="65342" y="145398"/>
                    <a:pt x="65342" y="145398"/>
                    <a:pt x="65437" y="145302"/>
                  </a:cubicBezTo>
                  <a:close/>
                  <a:moveTo>
                    <a:pt x="119729" y="141016"/>
                  </a:moveTo>
                  <a:cubicBezTo>
                    <a:pt x="119729" y="141016"/>
                    <a:pt x="119729" y="141016"/>
                    <a:pt x="119729" y="141016"/>
                  </a:cubicBezTo>
                  <a:cubicBezTo>
                    <a:pt x="119729" y="141016"/>
                    <a:pt x="119729" y="141016"/>
                    <a:pt x="119729" y="141016"/>
                  </a:cubicBezTo>
                  <a:cubicBezTo>
                    <a:pt x="119729" y="141016"/>
                    <a:pt x="119729" y="141016"/>
                    <a:pt x="119729" y="141016"/>
                  </a:cubicBezTo>
                  <a:close/>
                  <a:moveTo>
                    <a:pt x="186404" y="121775"/>
                  </a:moveTo>
                  <a:cubicBezTo>
                    <a:pt x="186404" y="121585"/>
                    <a:pt x="186309" y="121299"/>
                    <a:pt x="186309" y="121109"/>
                  </a:cubicBezTo>
                  <a:cubicBezTo>
                    <a:pt x="186500" y="121109"/>
                    <a:pt x="186595" y="121109"/>
                    <a:pt x="186785" y="121109"/>
                  </a:cubicBezTo>
                  <a:cubicBezTo>
                    <a:pt x="186595" y="121299"/>
                    <a:pt x="186500" y="121585"/>
                    <a:pt x="186404" y="121775"/>
                  </a:cubicBezTo>
                  <a:close/>
                  <a:moveTo>
                    <a:pt x="190405" y="37098"/>
                  </a:moveTo>
                  <a:cubicBezTo>
                    <a:pt x="190405" y="37098"/>
                    <a:pt x="190500" y="37098"/>
                    <a:pt x="190500" y="37098"/>
                  </a:cubicBezTo>
                  <a:cubicBezTo>
                    <a:pt x="190500" y="37194"/>
                    <a:pt x="190405" y="37194"/>
                    <a:pt x="190405" y="37194"/>
                  </a:cubicBezTo>
                  <a:cubicBezTo>
                    <a:pt x="190500" y="37194"/>
                    <a:pt x="190500" y="37194"/>
                    <a:pt x="190405" y="37098"/>
                  </a:cubicBezTo>
                  <a:close/>
                  <a:moveTo>
                    <a:pt x="107156" y="29764"/>
                  </a:moveTo>
                  <a:cubicBezTo>
                    <a:pt x="107156" y="29764"/>
                    <a:pt x="107156" y="29764"/>
                    <a:pt x="107156" y="29764"/>
                  </a:cubicBezTo>
                  <a:cubicBezTo>
                    <a:pt x="107156" y="29859"/>
                    <a:pt x="107156" y="29859"/>
                    <a:pt x="107156" y="29764"/>
                  </a:cubicBezTo>
                  <a:cubicBezTo>
                    <a:pt x="107156" y="29764"/>
                    <a:pt x="107156" y="29764"/>
                    <a:pt x="107156" y="29764"/>
                  </a:cubicBezTo>
                  <a:close/>
                  <a:moveTo>
                    <a:pt x="107156" y="29859"/>
                  </a:moveTo>
                  <a:cubicBezTo>
                    <a:pt x="107156" y="29955"/>
                    <a:pt x="107061" y="29955"/>
                    <a:pt x="107061" y="29955"/>
                  </a:cubicBezTo>
                  <a:cubicBezTo>
                    <a:pt x="107061" y="29859"/>
                    <a:pt x="106966" y="29859"/>
                    <a:pt x="106966" y="29764"/>
                  </a:cubicBezTo>
                  <a:cubicBezTo>
                    <a:pt x="107061" y="29764"/>
                    <a:pt x="107061" y="29764"/>
                    <a:pt x="107156" y="29859"/>
                  </a:cubicBezTo>
                  <a:close/>
                  <a:moveTo>
                    <a:pt x="86392" y="66531"/>
                  </a:moveTo>
                  <a:cubicBezTo>
                    <a:pt x="86392" y="66531"/>
                    <a:pt x="86487" y="66626"/>
                    <a:pt x="86487" y="66626"/>
                  </a:cubicBezTo>
                  <a:cubicBezTo>
                    <a:pt x="86487" y="66626"/>
                    <a:pt x="86392" y="66626"/>
                    <a:pt x="86392" y="66531"/>
                  </a:cubicBezTo>
                  <a:cubicBezTo>
                    <a:pt x="86392" y="66626"/>
                    <a:pt x="86392" y="66531"/>
                    <a:pt x="86392" y="66531"/>
                  </a:cubicBezTo>
                  <a:close/>
                  <a:moveTo>
                    <a:pt x="164021" y="21668"/>
                  </a:moveTo>
                  <a:cubicBezTo>
                    <a:pt x="164021" y="21668"/>
                    <a:pt x="164021" y="21668"/>
                    <a:pt x="164021" y="21668"/>
                  </a:cubicBezTo>
                  <a:lnTo>
                    <a:pt x="164021" y="21668"/>
                  </a:lnTo>
                  <a:cubicBezTo>
                    <a:pt x="164021" y="21668"/>
                    <a:pt x="164021" y="21668"/>
                    <a:pt x="164021" y="21668"/>
                  </a:cubicBezTo>
                  <a:cubicBezTo>
                    <a:pt x="164021" y="21668"/>
                    <a:pt x="164021" y="21668"/>
                    <a:pt x="164021" y="21668"/>
                  </a:cubicBezTo>
                  <a:close/>
                  <a:moveTo>
                    <a:pt x="155258" y="27954"/>
                  </a:moveTo>
                  <a:cubicBezTo>
                    <a:pt x="155067" y="28431"/>
                    <a:pt x="155258" y="28907"/>
                    <a:pt x="155448" y="29383"/>
                  </a:cubicBezTo>
                  <a:lnTo>
                    <a:pt x="155448" y="29383"/>
                  </a:lnTo>
                  <a:lnTo>
                    <a:pt x="155448" y="29383"/>
                  </a:lnTo>
                  <a:cubicBezTo>
                    <a:pt x="155353" y="28907"/>
                    <a:pt x="155353" y="28431"/>
                    <a:pt x="155258" y="27954"/>
                  </a:cubicBezTo>
                  <a:lnTo>
                    <a:pt x="155258" y="27954"/>
                  </a:lnTo>
                  <a:close/>
                  <a:moveTo>
                    <a:pt x="120872" y="24621"/>
                  </a:moveTo>
                  <a:lnTo>
                    <a:pt x="120872" y="24621"/>
                  </a:lnTo>
                  <a:cubicBezTo>
                    <a:pt x="120872" y="24621"/>
                    <a:pt x="120872" y="24621"/>
                    <a:pt x="120872" y="24621"/>
                  </a:cubicBezTo>
                  <a:cubicBezTo>
                    <a:pt x="120872" y="24621"/>
                    <a:pt x="120872" y="24621"/>
                    <a:pt x="120872" y="24621"/>
                  </a:cubicBezTo>
                  <a:cubicBezTo>
                    <a:pt x="120872" y="24525"/>
                    <a:pt x="120967" y="24525"/>
                    <a:pt x="121063" y="24430"/>
                  </a:cubicBezTo>
                  <a:cubicBezTo>
                    <a:pt x="121063" y="24525"/>
                    <a:pt x="121158" y="24525"/>
                    <a:pt x="121158" y="24621"/>
                  </a:cubicBezTo>
                  <a:cubicBezTo>
                    <a:pt x="121063" y="24621"/>
                    <a:pt x="120967" y="24621"/>
                    <a:pt x="120872" y="24621"/>
                  </a:cubicBezTo>
                  <a:close/>
                  <a:moveTo>
                    <a:pt x="73247" y="158637"/>
                  </a:moveTo>
                  <a:cubicBezTo>
                    <a:pt x="73438" y="158733"/>
                    <a:pt x="73628" y="158733"/>
                    <a:pt x="73914" y="158828"/>
                  </a:cubicBezTo>
                  <a:cubicBezTo>
                    <a:pt x="73914" y="158923"/>
                    <a:pt x="73819" y="158923"/>
                    <a:pt x="73724" y="159018"/>
                  </a:cubicBezTo>
                  <a:cubicBezTo>
                    <a:pt x="73533" y="158828"/>
                    <a:pt x="73342" y="158733"/>
                    <a:pt x="73247" y="158637"/>
                  </a:cubicBezTo>
                  <a:close/>
                  <a:moveTo>
                    <a:pt x="128969" y="155684"/>
                  </a:moveTo>
                  <a:cubicBezTo>
                    <a:pt x="128969" y="155684"/>
                    <a:pt x="128969" y="155780"/>
                    <a:pt x="129064" y="155780"/>
                  </a:cubicBezTo>
                  <a:cubicBezTo>
                    <a:pt x="129064" y="155780"/>
                    <a:pt x="128969" y="155684"/>
                    <a:pt x="128969" y="155684"/>
                  </a:cubicBezTo>
                  <a:cubicBezTo>
                    <a:pt x="128969" y="155684"/>
                    <a:pt x="128969" y="155684"/>
                    <a:pt x="128969" y="155684"/>
                  </a:cubicBezTo>
                  <a:close/>
                  <a:moveTo>
                    <a:pt x="206502" y="93200"/>
                  </a:moveTo>
                  <a:cubicBezTo>
                    <a:pt x="206502" y="93105"/>
                    <a:pt x="206502" y="93105"/>
                    <a:pt x="206502" y="93200"/>
                  </a:cubicBezTo>
                  <a:cubicBezTo>
                    <a:pt x="206883" y="92724"/>
                    <a:pt x="207169" y="92248"/>
                    <a:pt x="207550" y="91772"/>
                  </a:cubicBezTo>
                  <a:lnTo>
                    <a:pt x="207550" y="91772"/>
                  </a:lnTo>
                  <a:cubicBezTo>
                    <a:pt x="206978" y="92058"/>
                    <a:pt x="206692" y="92534"/>
                    <a:pt x="206502" y="93200"/>
                  </a:cubicBezTo>
                  <a:close/>
                  <a:moveTo>
                    <a:pt x="63056" y="49005"/>
                  </a:moveTo>
                  <a:cubicBezTo>
                    <a:pt x="63056" y="49005"/>
                    <a:pt x="63056" y="49005"/>
                    <a:pt x="63056" y="49005"/>
                  </a:cubicBezTo>
                  <a:cubicBezTo>
                    <a:pt x="63056" y="49005"/>
                    <a:pt x="63056" y="49005"/>
                    <a:pt x="63056" y="49005"/>
                  </a:cubicBezTo>
                  <a:lnTo>
                    <a:pt x="63056" y="49005"/>
                  </a:lnTo>
                  <a:lnTo>
                    <a:pt x="63056" y="49005"/>
                  </a:lnTo>
                  <a:close/>
                  <a:moveTo>
                    <a:pt x="39053" y="152446"/>
                  </a:moveTo>
                  <a:cubicBezTo>
                    <a:pt x="39053" y="152541"/>
                    <a:pt x="39053" y="152541"/>
                    <a:pt x="39053" y="152637"/>
                  </a:cubicBezTo>
                  <a:cubicBezTo>
                    <a:pt x="38957" y="152637"/>
                    <a:pt x="38862" y="152637"/>
                    <a:pt x="38767" y="152541"/>
                  </a:cubicBezTo>
                  <a:cubicBezTo>
                    <a:pt x="38862" y="152541"/>
                    <a:pt x="38957" y="152541"/>
                    <a:pt x="39053" y="152446"/>
                  </a:cubicBezTo>
                  <a:close/>
                  <a:moveTo>
                    <a:pt x="56864" y="164448"/>
                  </a:moveTo>
                  <a:cubicBezTo>
                    <a:pt x="56864" y="164448"/>
                    <a:pt x="56864" y="164448"/>
                    <a:pt x="56864" y="164448"/>
                  </a:cubicBezTo>
                  <a:cubicBezTo>
                    <a:pt x="56864" y="164448"/>
                    <a:pt x="56864" y="164448"/>
                    <a:pt x="56864" y="164448"/>
                  </a:cubicBezTo>
                  <a:cubicBezTo>
                    <a:pt x="56864" y="164448"/>
                    <a:pt x="56864" y="164448"/>
                    <a:pt x="56864" y="164448"/>
                  </a:cubicBezTo>
                  <a:close/>
                  <a:moveTo>
                    <a:pt x="52007" y="50529"/>
                  </a:moveTo>
                  <a:cubicBezTo>
                    <a:pt x="52007" y="50624"/>
                    <a:pt x="52007" y="50624"/>
                    <a:pt x="52007" y="50529"/>
                  </a:cubicBezTo>
                  <a:cubicBezTo>
                    <a:pt x="51911" y="50624"/>
                    <a:pt x="51911" y="50624"/>
                    <a:pt x="52007" y="50529"/>
                  </a:cubicBezTo>
                  <a:cubicBezTo>
                    <a:pt x="51911" y="50529"/>
                    <a:pt x="51911" y="50529"/>
                    <a:pt x="52007" y="50529"/>
                  </a:cubicBezTo>
                  <a:close/>
                  <a:moveTo>
                    <a:pt x="8954" y="111584"/>
                  </a:moveTo>
                  <a:cubicBezTo>
                    <a:pt x="8954" y="111584"/>
                    <a:pt x="8954" y="111584"/>
                    <a:pt x="8954" y="111584"/>
                  </a:cubicBezTo>
                  <a:cubicBezTo>
                    <a:pt x="8954" y="111584"/>
                    <a:pt x="8954" y="111584"/>
                    <a:pt x="8954" y="111584"/>
                  </a:cubicBezTo>
                  <a:cubicBezTo>
                    <a:pt x="8954" y="111584"/>
                    <a:pt x="8954" y="111584"/>
                    <a:pt x="8954" y="111584"/>
                  </a:cubicBezTo>
                  <a:close/>
                  <a:moveTo>
                    <a:pt x="8573" y="131015"/>
                  </a:moveTo>
                  <a:lnTo>
                    <a:pt x="8573" y="131015"/>
                  </a:lnTo>
                  <a:lnTo>
                    <a:pt x="8573" y="131015"/>
                  </a:lnTo>
                  <a:lnTo>
                    <a:pt x="8573" y="131015"/>
                  </a:lnTo>
                  <a:close/>
                  <a:moveTo>
                    <a:pt x="29337" y="171020"/>
                  </a:moveTo>
                  <a:cubicBezTo>
                    <a:pt x="29623" y="170639"/>
                    <a:pt x="29813" y="170353"/>
                    <a:pt x="30099" y="169972"/>
                  </a:cubicBezTo>
                  <a:lnTo>
                    <a:pt x="30099" y="169972"/>
                  </a:lnTo>
                  <a:cubicBezTo>
                    <a:pt x="29718" y="170163"/>
                    <a:pt x="29528" y="170639"/>
                    <a:pt x="29337" y="171020"/>
                  </a:cubicBezTo>
                  <a:lnTo>
                    <a:pt x="29337" y="171020"/>
                  </a:lnTo>
                  <a:close/>
                  <a:moveTo>
                    <a:pt x="211455" y="94058"/>
                  </a:moveTo>
                  <a:lnTo>
                    <a:pt x="211455" y="94058"/>
                  </a:lnTo>
                  <a:lnTo>
                    <a:pt x="211455" y="94058"/>
                  </a:lnTo>
                  <a:cubicBezTo>
                    <a:pt x="211455" y="93963"/>
                    <a:pt x="211550" y="93963"/>
                    <a:pt x="211455" y="94058"/>
                  </a:cubicBezTo>
                  <a:cubicBezTo>
                    <a:pt x="211455" y="94058"/>
                    <a:pt x="211550" y="94153"/>
                    <a:pt x="211455" y="94248"/>
                  </a:cubicBezTo>
                  <a:cubicBezTo>
                    <a:pt x="211455" y="94153"/>
                    <a:pt x="211455" y="94058"/>
                    <a:pt x="211455" y="94058"/>
                  </a:cubicBezTo>
                  <a:close/>
                  <a:moveTo>
                    <a:pt x="161925" y="154351"/>
                  </a:moveTo>
                  <a:cubicBezTo>
                    <a:pt x="161925" y="154351"/>
                    <a:pt x="161925" y="154256"/>
                    <a:pt x="161925" y="154351"/>
                  </a:cubicBezTo>
                  <a:cubicBezTo>
                    <a:pt x="162020" y="154256"/>
                    <a:pt x="162020" y="154256"/>
                    <a:pt x="161925" y="154351"/>
                  </a:cubicBezTo>
                  <a:lnTo>
                    <a:pt x="161925" y="154351"/>
                  </a:lnTo>
                  <a:cubicBezTo>
                    <a:pt x="161925" y="154446"/>
                    <a:pt x="161925" y="154542"/>
                    <a:pt x="161925" y="154637"/>
                  </a:cubicBezTo>
                  <a:cubicBezTo>
                    <a:pt x="161830" y="154542"/>
                    <a:pt x="161735" y="154542"/>
                    <a:pt x="161639" y="154542"/>
                  </a:cubicBezTo>
                  <a:cubicBezTo>
                    <a:pt x="161735" y="154446"/>
                    <a:pt x="161830" y="154446"/>
                    <a:pt x="161925" y="154351"/>
                  </a:cubicBezTo>
                  <a:close/>
                  <a:moveTo>
                    <a:pt x="100108" y="14619"/>
                  </a:moveTo>
                  <a:cubicBezTo>
                    <a:pt x="100108" y="14619"/>
                    <a:pt x="100108" y="14619"/>
                    <a:pt x="100108" y="14619"/>
                  </a:cubicBezTo>
                  <a:cubicBezTo>
                    <a:pt x="100108" y="14619"/>
                    <a:pt x="100108" y="14619"/>
                    <a:pt x="100108" y="14619"/>
                  </a:cubicBezTo>
                  <a:cubicBezTo>
                    <a:pt x="100108" y="14619"/>
                    <a:pt x="100108" y="14619"/>
                    <a:pt x="100108" y="14619"/>
                  </a:cubicBezTo>
                  <a:close/>
                  <a:moveTo>
                    <a:pt x="18098" y="73198"/>
                  </a:moveTo>
                  <a:cubicBezTo>
                    <a:pt x="18098" y="73198"/>
                    <a:pt x="18098" y="73198"/>
                    <a:pt x="18098" y="73198"/>
                  </a:cubicBezTo>
                  <a:cubicBezTo>
                    <a:pt x="18098" y="73198"/>
                    <a:pt x="17717" y="72817"/>
                    <a:pt x="17717" y="72817"/>
                  </a:cubicBezTo>
                  <a:cubicBezTo>
                    <a:pt x="17812" y="73008"/>
                    <a:pt x="18002" y="73008"/>
                    <a:pt x="18098" y="7319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7" name="Freeform: Shape 27">
              <a:extLst>
                <a:ext uri="{FF2B5EF4-FFF2-40B4-BE49-F238E27FC236}">
                  <a16:creationId xmlns:a16="http://schemas.microsoft.com/office/drawing/2014/main" id="{C7EC66CE-6EC1-40F7-3CA9-1BF608BFAC4C}"/>
                </a:ext>
              </a:extLst>
            </p:cNvPr>
            <p:cNvSpPr/>
            <p:nvPr/>
          </p:nvSpPr>
          <p:spPr>
            <a:xfrm>
              <a:off x="5356834" y="2862914"/>
              <a:ext cx="180547" cy="223354"/>
            </a:xfrm>
            <a:custGeom>
              <a:avLst/>
              <a:gdLst>
                <a:gd name="connsiteX0" fmla="*/ 4025 w 180547"/>
                <a:gd name="connsiteY0" fmla="*/ 108409 h 223354"/>
                <a:gd name="connsiteX1" fmla="*/ 4025 w 180547"/>
                <a:gd name="connsiteY1" fmla="*/ 108409 h 223354"/>
                <a:gd name="connsiteX2" fmla="*/ 4025 w 180547"/>
                <a:gd name="connsiteY2" fmla="*/ 108409 h 223354"/>
                <a:gd name="connsiteX3" fmla="*/ 7169 w 180547"/>
                <a:gd name="connsiteY3" fmla="*/ 120982 h 223354"/>
                <a:gd name="connsiteX4" fmla="*/ 12884 w 180547"/>
                <a:gd name="connsiteY4" fmla="*/ 137841 h 223354"/>
                <a:gd name="connsiteX5" fmla="*/ 12884 w 180547"/>
                <a:gd name="connsiteY5" fmla="*/ 137841 h 223354"/>
                <a:gd name="connsiteX6" fmla="*/ 12884 w 180547"/>
                <a:gd name="connsiteY6" fmla="*/ 137841 h 223354"/>
                <a:gd name="connsiteX7" fmla="*/ 17456 w 180547"/>
                <a:gd name="connsiteY7" fmla="*/ 148509 h 223354"/>
                <a:gd name="connsiteX8" fmla="*/ 17456 w 180547"/>
                <a:gd name="connsiteY8" fmla="*/ 148509 h 223354"/>
                <a:gd name="connsiteX9" fmla="*/ 19170 w 180547"/>
                <a:gd name="connsiteY9" fmla="*/ 151557 h 223354"/>
                <a:gd name="connsiteX10" fmla="*/ 23837 w 180547"/>
                <a:gd name="connsiteY10" fmla="*/ 160511 h 223354"/>
                <a:gd name="connsiteX11" fmla="*/ 23837 w 180547"/>
                <a:gd name="connsiteY11" fmla="*/ 160511 h 223354"/>
                <a:gd name="connsiteX12" fmla="*/ 31934 w 180547"/>
                <a:gd name="connsiteY12" fmla="*/ 173941 h 223354"/>
                <a:gd name="connsiteX13" fmla="*/ 31934 w 180547"/>
                <a:gd name="connsiteY13" fmla="*/ 173941 h 223354"/>
                <a:gd name="connsiteX14" fmla="*/ 36315 w 180547"/>
                <a:gd name="connsiteY14" fmla="*/ 180037 h 223354"/>
                <a:gd name="connsiteX15" fmla="*/ 36315 w 180547"/>
                <a:gd name="connsiteY15" fmla="*/ 180037 h 223354"/>
                <a:gd name="connsiteX16" fmla="*/ 38125 w 180547"/>
                <a:gd name="connsiteY16" fmla="*/ 182799 h 223354"/>
                <a:gd name="connsiteX17" fmla="*/ 38125 w 180547"/>
                <a:gd name="connsiteY17" fmla="*/ 182799 h 223354"/>
                <a:gd name="connsiteX18" fmla="*/ 38125 w 180547"/>
                <a:gd name="connsiteY18" fmla="*/ 182799 h 223354"/>
                <a:gd name="connsiteX19" fmla="*/ 41840 w 180547"/>
                <a:gd name="connsiteY19" fmla="*/ 186990 h 223354"/>
                <a:gd name="connsiteX20" fmla="*/ 41840 w 180547"/>
                <a:gd name="connsiteY20" fmla="*/ 186990 h 223354"/>
                <a:gd name="connsiteX21" fmla="*/ 48031 w 180547"/>
                <a:gd name="connsiteY21" fmla="*/ 194039 h 223354"/>
                <a:gd name="connsiteX22" fmla="*/ 52317 w 180547"/>
                <a:gd name="connsiteY22" fmla="*/ 198230 h 223354"/>
                <a:gd name="connsiteX23" fmla="*/ 52317 w 180547"/>
                <a:gd name="connsiteY23" fmla="*/ 198230 h 223354"/>
                <a:gd name="connsiteX24" fmla="*/ 52317 w 180547"/>
                <a:gd name="connsiteY24" fmla="*/ 198230 h 223354"/>
                <a:gd name="connsiteX25" fmla="*/ 55556 w 180547"/>
                <a:gd name="connsiteY25" fmla="*/ 201087 h 223354"/>
                <a:gd name="connsiteX26" fmla="*/ 68129 w 180547"/>
                <a:gd name="connsiteY26" fmla="*/ 210231 h 223354"/>
                <a:gd name="connsiteX27" fmla="*/ 68129 w 180547"/>
                <a:gd name="connsiteY27" fmla="*/ 210231 h 223354"/>
                <a:gd name="connsiteX28" fmla="*/ 85274 w 180547"/>
                <a:gd name="connsiteY28" fmla="*/ 218137 h 223354"/>
                <a:gd name="connsiteX29" fmla="*/ 85274 w 180547"/>
                <a:gd name="connsiteY29" fmla="*/ 218137 h 223354"/>
                <a:gd name="connsiteX30" fmla="*/ 106991 w 180547"/>
                <a:gd name="connsiteY30" fmla="*/ 222518 h 223354"/>
                <a:gd name="connsiteX31" fmla="*/ 124707 w 180547"/>
                <a:gd name="connsiteY31" fmla="*/ 221661 h 223354"/>
                <a:gd name="connsiteX32" fmla="*/ 132422 w 180547"/>
                <a:gd name="connsiteY32" fmla="*/ 220518 h 223354"/>
                <a:gd name="connsiteX33" fmla="*/ 130803 w 180547"/>
                <a:gd name="connsiteY33" fmla="*/ 219280 h 223354"/>
                <a:gd name="connsiteX34" fmla="*/ 130803 w 180547"/>
                <a:gd name="connsiteY34" fmla="*/ 219280 h 223354"/>
                <a:gd name="connsiteX35" fmla="*/ 132422 w 180547"/>
                <a:gd name="connsiteY35" fmla="*/ 220518 h 223354"/>
                <a:gd name="connsiteX36" fmla="*/ 143281 w 180547"/>
                <a:gd name="connsiteY36" fmla="*/ 216041 h 223354"/>
                <a:gd name="connsiteX37" fmla="*/ 143281 w 180547"/>
                <a:gd name="connsiteY37" fmla="*/ 216041 h 223354"/>
                <a:gd name="connsiteX38" fmla="*/ 143281 w 180547"/>
                <a:gd name="connsiteY38" fmla="*/ 216041 h 223354"/>
                <a:gd name="connsiteX39" fmla="*/ 153473 w 180547"/>
                <a:gd name="connsiteY39" fmla="*/ 209659 h 223354"/>
                <a:gd name="connsiteX40" fmla="*/ 166712 w 180547"/>
                <a:gd name="connsiteY40" fmla="*/ 198134 h 223354"/>
                <a:gd name="connsiteX41" fmla="*/ 171951 w 180547"/>
                <a:gd name="connsiteY41" fmla="*/ 189371 h 223354"/>
                <a:gd name="connsiteX42" fmla="*/ 174332 w 180547"/>
                <a:gd name="connsiteY42" fmla="*/ 184514 h 223354"/>
                <a:gd name="connsiteX43" fmla="*/ 174332 w 180547"/>
                <a:gd name="connsiteY43" fmla="*/ 184514 h 223354"/>
                <a:gd name="connsiteX44" fmla="*/ 179762 w 180547"/>
                <a:gd name="connsiteY44" fmla="*/ 154224 h 223354"/>
                <a:gd name="connsiteX45" fmla="*/ 179762 w 180547"/>
                <a:gd name="connsiteY45" fmla="*/ 154224 h 223354"/>
                <a:gd name="connsiteX46" fmla="*/ 179571 w 180547"/>
                <a:gd name="connsiteY46" fmla="*/ 153176 h 223354"/>
                <a:gd name="connsiteX47" fmla="*/ 178809 w 180547"/>
                <a:gd name="connsiteY47" fmla="*/ 139937 h 223354"/>
                <a:gd name="connsiteX48" fmla="*/ 176428 w 180547"/>
                <a:gd name="connsiteY48" fmla="*/ 131840 h 223354"/>
                <a:gd name="connsiteX49" fmla="*/ 176428 w 180547"/>
                <a:gd name="connsiteY49" fmla="*/ 131840 h 223354"/>
                <a:gd name="connsiteX50" fmla="*/ 176047 w 180547"/>
                <a:gd name="connsiteY50" fmla="*/ 130602 h 223354"/>
                <a:gd name="connsiteX51" fmla="*/ 172808 w 180547"/>
                <a:gd name="connsiteY51" fmla="*/ 117839 h 223354"/>
                <a:gd name="connsiteX52" fmla="*/ 171475 w 180547"/>
                <a:gd name="connsiteY52" fmla="*/ 112028 h 223354"/>
                <a:gd name="connsiteX53" fmla="*/ 171475 w 180547"/>
                <a:gd name="connsiteY53" fmla="*/ 112028 h 223354"/>
                <a:gd name="connsiteX54" fmla="*/ 164141 w 180547"/>
                <a:gd name="connsiteY54" fmla="*/ 91454 h 223354"/>
                <a:gd name="connsiteX55" fmla="*/ 164141 w 180547"/>
                <a:gd name="connsiteY55" fmla="*/ 91454 h 223354"/>
                <a:gd name="connsiteX56" fmla="*/ 158807 w 180547"/>
                <a:gd name="connsiteY56" fmla="*/ 78215 h 223354"/>
                <a:gd name="connsiteX57" fmla="*/ 156711 w 180547"/>
                <a:gd name="connsiteY57" fmla="*/ 73643 h 223354"/>
                <a:gd name="connsiteX58" fmla="*/ 156235 w 180547"/>
                <a:gd name="connsiteY58" fmla="*/ 72214 h 223354"/>
                <a:gd name="connsiteX59" fmla="*/ 156235 w 180547"/>
                <a:gd name="connsiteY59" fmla="*/ 72214 h 223354"/>
                <a:gd name="connsiteX60" fmla="*/ 149948 w 180547"/>
                <a:gd name="connsiteY60" fmla="*/ 59926 h 223354"/>
                <a:gd name="connsiteX61" fmla="*/ 149948 w 180547"/>
                <a:gd name="connsiteY61" fmla="*/ 59926 h 223354"/>
                <a:gd name="connsiteX62" fmla="*/ 143090 w 180547"/>
                <a:gd name="connsiteY62" fmla="*/ 48306 h 223354"/>
                <a:gd name="connsiteX63" fmla="*/ 135947 w 180547"/>
                <a:gd name="connsiteY63" fmla="*/ 39353 h 223354"/>
                <a:gd name="connsiteX64" fmla="*/ 135947 w 180547"/>
                <a:gd name="connsiteY64" fmla="*/ 39353 h 223354"/>
                <a:gd name="connsiteX65" fmla="*/ 132994 w 180547"/>
                <a:gd name="connsiteY65" fmla="*/ 33542 h 223354"/>
                <a:gd name="connsiteX66" fmla="*/ 132994 w 180547"/>
                <a:gd name="connsiteY66" fmla="*/ 33542 h 223354"/>
                <a:gd name="connsiteX67" fmla="*/ 132994 w 180547"/>
                <a:gd name="connsiteY67" fmla="*/ 33542 h 223354"/>
                <a:gd name="connsiteX68" fmla="*/ 129374 w 180547"/>
                <a:gd name="connsiteY68" fmla="*/ 29161 h 223354"/>
                <a:gd name="connsiteX69" fmla="*/ 123945 w 180547"/>
                <a:gd name="connsiteY69" fmla="*/ 23351 h 223354"/>
                <a:gd name="connsiteX70" fmla="*/ 118040 w 180547"/>
                <a:gd name="connsiteY70" fmla="*/ 18112 h 223354"/>
                <a:gd name="connsiteX71" fmla="*/ 118040 w 180547"/>
                <a:gd name="connsiteY71" fmla="*/ 18112 h 223354"/>
                <a:gd name="connsiteX72" fmla="*/ 118040 w 180547"/>
                <a:gd name="connsiteY72" fmla="*/ 18112 h 223354"/>
                <a:gd name="connsiteX73" fmla="*/ 116516 w 180547"/>
                <a:gd name="connsiteY73" fmla="*/ 17731 h 223354"/>
                <a:gd name="connsiteX74" fmla="*/ 101371 w 180547"/>
                <a:gd name="connsiteY74" fmla="*/ 5729 h 223354"/>
                <a:gd name="connsiteX75" fmla="*/ 101371 w 180547"/>
                <a:gd name="connsiteY75" fmla="*/ 5729 h 223354"/>
                <a:gd name="connsiteX76" fmla="*/ 101371 w 180547"/>
                <a:gd name="connsiteY76" fmla="*/ 5729 h 223354"/>
                <a:gd name="connsiteX77" fmla="*/ 98799 w 180547"/>
                <a:gd name="connsiteY77" fmla="*/ 4110 h 223354"/>
                <a:gd name="connsiteX78" fmla="*/ 98799 w 180547"/>
                <a:gd name="connsiteY78" fmla="*/ 4110 h 223354"/>
                <a:gd name="connsiteX79" fmla="*/ 96799 w 180547"/>
                <a:gd name="connsiteY79" fmla="*/ 2967 h 223354"/>
                <a:gd name="connsiteX80" fmla="*/ 96799 w 180547"/>
                <a:gd name="connsiteY80" fmla="*/ 2967 h 223354"/>
                <a:gd name="connsiteX81" fmla="*/ 83369 w 180547"/>
                <a:gd name="connsiteY81" fmla="*/ 395 h 223354"/>
                <a:gd name="connsiteX82" fmla="*/ 83369 w 180547"/>
                <a:gd name="connsiteY82" fmla="*/ 395 h 223354"/>
                <a:gd name="connsiteX83" fmla="*/ 75558 w 180547"/>
                <a:gd name="connsiteY83" fmla="*/ 1157 h 223354"/>
                <a:gd name="connsiteX84" fmla="*/ 64414 w 180547"/>
                <a:gd name="connsiteY84" fmla="*/ 967 h 223354"/>
                <a:gd name="connsiteX85" fmla="*/ 49841 w 180547"/>
                <a:gd name="connsiteY85" fmla="*/ 3253 h 223354"/>
                <a:gd name="connsiteX86" fmla="*/ 49745 w 180547"/>
                <a:gd name="connsiteY86" fmla="*/ 3253 h 223354"/>
                <a:gd name="connsiteX87" fmla="*/ 49745 w 180547"/>
                <a:gd name="connsiteY87" fmla="*/ 3253 h 223354"/>
                <a:gd name="connsiteX88" fmla="*/ 45173 w 180547"/>
                <a:gd name="connsiteY88" fmla="*/ 4205 h 223354"/>
                <a:gd name="connsiteX89" fmla="*/ 38887 w 180547"/>
                <a:gd name="connsiteY89" fmla="*/ 6396 h 223354"/>
                <a:gd name="connsiteX90" fmla="*/ 38887 w 180547"/>
                <a:gd name="connsiteY90" fmla="*/ 6396 h 223354"/>
                <a:gd name="connsiteX91" fmla="*/ 32886 w 180547"/>
                <a:gd name="connsiteY91" fmla="*/ 9158 h 223354"/>
                <a:gd name="connsiteX92" fmla="*/ 21075 w 180547"/>
                <a:gd name="connsiteY92" fmla="*/ 17159 h 223354"/>
                <a:gd name="connsiteX93" fmla="*/ 18408 w 180547"/>
                <a:gd name="connsiteY93" fmla="*/ 19541 h 223354"/>
                <a:gd name="connsiteX94" fmla="*/ 18408 w 180547"/>
                <a:gd name="connsiteY94" fmla="*/ 19541 h 223354"/>
                <a:gd name="connsiteX95" fmla="*/ 10217 w 180547"/>
                <a:gd name="connsiteY95" fmla="*/ 30113 h 223354"/>
                <a:gd name="connsiteX96" fmla="*/ 8788 w 180547"/>
                <a:gd name="connsiteY96" fmla="*/ 33257 h 223354"/>
                <a:gd name="connsiteX97" fmla="*/ 8788 w 180547"/>
                <a:gd name="connsiteY97" fmla="*/ 33257 h 223354"/>
                <a:gd name="connsiteX98" fmla="*/ 4406 w 180547"/>
                <a:gd name="connsiteY98" fmla="*/ 46973 h 223354"/>
                <a:gd name="connsiteX99" fmla="*/ 4406 w 180547"/>
                <a:gd name="connsiteY99" fmla="*/ 46973 h 223354"/>
                <a:gd name="connsiteX100" fmla="*/ 2406 w 180547"/>
                <a:gd name="connsiteY100" fmla="*/ 53831 h 223354"/>
                <a:gd name="connsiteX101" fmla="*/ 1454 w 180547"/>
                <a:gd name="connsiteY101" fmla="*/ 61736 h 223354"/>
                <a:gd name="connsiteX102" fmla="*/ 1168 w 180547"/>
                <a:gd name="connsiteY102" fmla="*/ 68404 h 223354"/>
                <a:gd name="connsiteX103" fmla="*/ 1263 w 180547"/>
                <a:gd name="connsiteY103" fmla="*/ 70118 h 223354"/>
                <a:gd name="connsiteX104" fmla="*/ 596 w 180547"/>
                <a:gd name="connsiteY104" fmla="*/ 77929 h 223354"/>
                <a:gd name="connsiteX105" fmla="*/ 596 w 180547"/>
                <a:gd name="connsiteY105" fmla="*/ 77929 h 223354"/>
                <a:gd name="connsiteX106" fmla="*/ 596 w 180547"/>
                <a:gd name="connsiteY106" fmla="*/ 77929 h 223354"/>
                <a:gd name="connsiteX107" fmla="*/ 3263 w 180547"/>
                <a:gd name="connsiteY107" fmla="*/ 95836 h 223354"/>
                <a:gd name="connsiteX108" fmla="*/ 3263 w 180547"/>
                <a:gd name="connsiteY108" fmla="*/ 95836 h 223354"/>
                <a:gd name="connsiteX109" fmla="*/ 3263 w 180547"/>
                <a:gd name="connsiteY109" fmla="*/ 95836 h 223354"/>
                <a:gd name="connsiteX110" fmla="*/ 3454 w 180547"/>
                <a:gd name="connsiteY110" fmla="*/ 96979 h 223354"/>
                <a:gd name="connsiteX111" fmla="*/ 3359 w 180547"/>
                <a:gd name="connsiteY111" fmla="*/ 97265 h 223354"/>
                <a:gd name="connsiteX112" fmla="*/ 4025 w 180547"/>
                <a:gd name="connsiteY112" fmla="*/ 108409 h 223354"/>
                <a:gd name="connsiteX113" fmla="*/ 169856 w 180547"/>
                <a:gd name="connsiteY113" fmla="*/ 120125 h 223354"/>
                <a:gd name="connsiteX114" fmla="*/ 169856 w 180547"/>
                <a:gd name="connsiteY114" fmla="*/ 120315 h 223354"/>
                <a:gd name="connsiteX115" fmla="*/ 169570 w 180547"/>
                <a:gd name="connsiteY115" fmla="*/ 120125 h 223354"/>
                <a:gd name="connsiteX116" fmla="*/ 169856 w 180547"/>
                <a:gd name="connsiteY116" fmla="*/ 120125 h 223354"/>
                <a:gd name="connsiteX117" fmla="*/ 98704 w 180547"/>
                <a:gd name="connsiteY117" fmla="*/ 17350 h 223354"/>
                <a:gd name="connsiteX118" fmla="*/ 99085 w 180547"/>
                <a:gd name="connsiteY118" fmla="*/ 17445 h 223354"/>
                <a:gd name="connsiteX119" fmla="*/ 98704 w 180547"/>
                <a:gd name="connsiteY119" fmla="*/ 17540 h 223354"/>
                <a:gd name="connsiteX120" fmla="*/ 98704 w 180547"/>
                <a:gd name="connsiteY120" fmla="*/ 17350 h 223354"/>
                <a:gd name="connsiteX121" fmla="*/ 153473 w 180547"/>
                <a:gd name="connsiteY121" fmla="*/ 105932 h 223354"/>
                <a:gd name="connsiteX122" fmla="*/ 153473 w 180547"/>
                <a:gd name="connsiteY122" fmla="*/ 105932 h 223354"/>
                <a:gd name="connsiteX123" fmla="*/ 152996 w 180547"/>
                <a:gd name="connsiteY123" fmla="*/ 106123 h 223354"/>
                <a:gd name="connsiteX124" fmla="*/ 153473 w 180547"/>
                <a:gd name="connsiteY124" fmla="*/ 105932 h 223354"/>
                <a:gd name="connsiteX125" fmla="*/ 100704 w 180547"/>
                <a:gd name="connsiteY125" fmla="*/ 80882 h 223354"/>
                <a:gd name="connsiteX126" fmla="*/ 100704 w 180547"/>
                <a:gd name="connsiteY126" fmla="*/ 80882 h 223354"/>
                <a:gd name="connsiteX127" fmla="*/ 100037 w 180547"/>
                <a:gd name="connsiteY127" fmla="*/ 81739 h 223354"/>
                <a:gd name="connsiteX128" fmla="*/ 100037 w 180547"/>
                <a:gd name="connsiteY128" fmla="*/ 81739 h 223354"/>
                <a:gd name="connsiteX129" fmla="*/ 100704 w 180547"/>
                <a:gd name="connsiteY129" fmla="*/ 80882 h 223354"/>
                <a:gd name="connsiteX130" fmla="*/ 123850 w 180547"/>
                <a:gd name="connsiteY130" fmla="*/ 159844 h 223354"/>
                <a:gd name="connsiteX131" fmla="*/ 123945 w 180547"/>
                <a:gd name="connsiteY131" fmla="*/ 160606 h 223354"/>
                <a:gd name="connsiteX132" fmla="*/ 123469 w 180547"/>
                <a:gd name="connsiteY132" fmla="*/ 160130 h 223354"/>
                <a:gd name="connsiteX133" fmla="*/ 123850 w 180547"/>
                <a:gd name="connsiteY133" fmla="*/ 159844 h 223354"/>
                <a:gd name="connsiteX134" fmla="*/ 82226 w 180547"/>
                <a:gd name="connsiteY134" fmla="*/ 94121 h 223354"/>
                <a:gd name="connsiteX135" fmla="*/ 82226 w 180547"/>
                <a:gd name="connsiteY135" fmla="*/ 94121 h 223354"/>
                <a:gd name="connsiteX136" fmla="*/ 82226 w 180547"/>
                <a:gd name="connsiteY136" fmla="*/ 94121 h 223354"/>
                <a:gd name="connsiteX137" fmla="*/ 82130 w 180547"/>
                <a:gd name="connsiteY137" fmla="*/ 94217 h 223354"/>
                <a:gd name="connsiteX138" fmla="*/ 82226 w 180547"/>
                <a:gd name="connsiteY138" fmla="*/ 94121 h 223354"/>
                <a:gd name="connsiteX139" fmla="*/ 82226 w 180547"/>
                <a:gd name="connsiteY139" fmla="*/ 94121 h 223354"/>
                <a:gd name="connsiteX140" fmla="*/ 82226 w 180547"/>
                <a:gd name="connsiteY140" fmla="*/ 94121 h 223354"/>
                <a:gd name="connsiteX141" fmla="*/ 105943 w 180547"/>
                <a:gd name="connsiteY141" fmla="*/ 124697 h 223354"/>
                <a:gd name="connsiteX142" fmla="*/ 105943 w 180547"/>
                <a:gd name="connsiteY142" fmla="*/ 124697 h 223354"/>
                <a:gd name="connsiteX143" fmla="*/ 105943 w 180547"/>
                <a:gd name="connsiteY143" fmla="*/ 124697 h 223354"/>
                <a:gd name="connsiteX144" fmla="*/ 105943 w 180547"/>
                <a:gd name="connsiteY144" fmla="*/ 124697 h 223354"/>
                <a:gd name="connsiteX145" fmla="*/ 105943 w 180547"/>
                <a:gd name="connsiteY145" fmla="*/ 124697 h 223354"/>
                <a:gd name="connsiteX146" fmla="*/ 105943 w 180547"/>
                <a:gd name="connsiteY146" fmla="*/ 124697 h 223354"/>
                <a:gd name="connsiteX147" fmla="*/ 129089 w 180547"/>
                <a:gd name="connsiteY147" fmla="*/ 116505 h 223354"/>
                <a:gd name="connsiteX148" fmla="*/ 129089 w 180547"/>
                <a:gd name="connsiteY148" fmla="*/ 116505 h 223354"/>
                <a:gd name="connsiteX149" fmla="*/ 129089 w 180547"/>
                <a:gd name="connsiteY149" fmla="*/ 116505 h 223354"/>
                <a:gd name="connsiteX150" fmla="*/ 129089 w 180547"/>
                <a:gd name="connsiteY150" fmla="*/ 116505 h 223354"/>
                <a:gd name="connsiteX151" fmla="*/ 129089 w 180547"/>
                <a:gd name="connsiteY151" fmla="*/ 116505 h 223354"/>
                <a:gd name="connsiteX152" fmla="*/ 128327 w 180547"/>
                <a:gd name="connsiteY152" fmla="*/ 159368 h 223354"/>
                <a:gd name="connsiteX153" fmla="*/ 126898 w 180547"/>
                <a:gd name="connsiteY153" fmla="*/ 156224 h 223354"/>
                <a:gd name="connsiteX154" fmla="*/ 129565 w 180547"/>
                <a:gd name="connsiteY154" fmla="*/ 158320 h 223354"/>
                <a:gd name="connsiteX155" fmla="*/ 128327 w 180547"/>
                <a:gd name="connsiteY155" fmla="*/ 159368 h 223354"/>
                <a:gd name="connsiteX156" fmla="*/ 124136 w 180547"/>
                <a:gd name="connsiteY156" fmla="*/ 83549 h 223354"/>
                <a:gd name="connsiteX157" fmla="*/ 124231 w 180547"/>
                <a:gd name="connsiteY157" fmla="*/ 83358 h 223354"/>
                <a:gd name="connsiteX158" fmla="*/ 124326 w 180547"/>
                <a:gd name="connsiteY158" fmla="*/ 83739 h 223354"/>
                <a:gd name="connsiteX159" fmla="*/ 124136 w 180547"/>
                <a:gd name="connsiteY159" fmla="*/ 83549 h 223354"/>
                <a:gd name="connsiteX160" fmla="*/ 67557 w 180547"/>
                <a:gd name="connsiteY160" fmla="*/ 70404 h 223354"/>
                <a:gd name="connsiteX161" fmla="*/ 67557 w 180547"/>
                <a:gd name="connsiteY161" fmla="*/ 70404 h 223354"/>
                <a:gd name="connsiteX162" fmla="*/ 67557 w 180547"/>
                <a:gd name="connsiteY162" fmla="*/ 70404 h 223354"/>
                <a:gd name="connsiteX163" fmla="*/ 67557 w 180547"/>
                <a:gd name="connsiteY163" fmla="*/ 70404 h 223354"/>
                <a:gd name="connsiteX164" fmla="*/ 42221 w 180547"/>
                <a:gd name="connsiteY164" fmla="*/ 107361 h 223354"/>
                <a:gd name="connsiteX165" fmla="*/ 42316 w 180547"/>
                <a:gd name="connsiteY165" fmla="*/ 107933 h 223354"/>
                <a:gd name="connsiteX166" fmla="*/ 42030 w 180547"/>
                <a:gd name="connsiteY166" fmla="*/ 107647 h 223354"/>
                <a:gd name="connsiteX167" fmla="*/ 42221 w 180547"/>
                <a:gd name="connsiteY167" fmla="*/ 107361 h 223354"/>
                <a:gd name="connsiteX168" fmla="*/ 102895 w 180547"/>
                <a:gd name="connsiteY168" fmla="*/ 170131 h 223354"/>
                <a:gd name="connsiteX169" fmla="*/ 102990 w 180547"/>
                <a:gd name="connsiteY169" fmla="*/ 170226 h 223354"/>
                <a:gd name="connsiteX170" fmla="*/ 102800 w 180547"/>
                <a:gd name="connsiteY170" fmla="*/ 170321 h 223354"/>
                <a:gd name="connsiteX171" fmla="*/ 102895 w 180547"/>
                <a:gd name="connsiteY171" fmla="*/ 170131 h 223354"/>
                <a:gd name="connsiteX172" fmla="*/ 23552 w 180547"/>
                <a:gd name="connsiteY172" fmla="*/ 97550 h 223354"/>
                <a:gd name="connsiteX173" fmla="*/ 23552 w 180547"/>
                <a:gd name="connsiteY173" fmla="*/ 97741 h 223354"/>
                <a:gd name="connsiteX174" fmla="*/ 23456 w 180547"/>
                <a:gd name="connsiteY174" fmla="*/ 97741 h 223354"/>
                <a:gd name="connsiteX175" fmla="*/ 23552 w 180547"/>
                <a:gd name="connsiteY175" fmla="*/ 97550 h 223354"/>
                <a:gd name="connsiteX176" fmla="*/ 23171 w 180547"/>
                <a:gd name="connsiteY176" fmla="*/ 98217 h 223354"/>
                <a:gd name="connsiteX177" fmla="*/ 23171 w 180547"/>
                <a:gd name="connsiteY177" fmla="*/ 98313 h 223354"/>
                <a:gd name="connsiteX178" fmla="*/ 23075 w 180547"/>
                <a:gd name="connsiteY178" fmla="*/ 98313 h 223354"/>
                <a:gd name="connsiteX179" fmla="*/ 23171 w 180547"/>
                <a:gd name="connsiteY179" fmla="*/ 98217 h 223354"/>
                <a:gd name="connsiteX180" fmla="*/ 24409 w 180547"/>
                <a:gd name="connsiteY180" fmla="*/ 84596 h 223354"/>
                <a:gd name="connsiteX181" fmla="*/ 24409 w 180547"/>
                <a:gd name="connsiteY181" fmla="*/ 84596 h 223354"/>
                <a:gd name="connsiteX182" fmla="*/ 24409 w 180547"/>
                <a:gd name="connsiteY182" fmla="*/ 84596 h 223354"/>
                <a:gd name="connsiteX183" fmla="*/ 24409 w 180547"/>
                <a:gd name="connsiteY183" fmla="*/ 84596 h 223354"/>
                <a:gd name="connsiteX184" fmla="*/ 58699 w 180547"/>
                <a:gd name="connsiteY184" fmla="*/ 155558 h 223354"/>
                <a:gd name="connsiteX185" fmla="*/ 58699 w 180547"/>
                <a:gd name="connsiteY185" fmla="*/ 155558 h 223354"/>
                <a:gd name="connsiteX186" fmla="*/ 58699 w 180547"/>
                <a:gd name="connsiteY186" fmla="*/ 155558 h 223354"/>
                <a:gd name="connsiteX187" fmla="*/ 58699 w 180547"/>
                <a:gd name="connsiteY187" fmla="*/ 155558 h 223354"/>
                <a:gd name="connsiteX188" fmla="*/ 89274 w 180547"/>
                <a:gd name="connsiteY188" fmla="*/ 165940 h 223354"/>
                <a:gd name="connsiteX189" fmla="*/ 89084 w 180547"/>
                <a:gd name="connsiteY189" fmla="*/ 165940 h 223354"/>
                <a:gd name="connsiteX190" fmla="*/ 89274 w 180547"/>
                <a:gd name="connsiteY190" fmla="*/ 165749 h 223354"/>
                <a:gd name="connsiteX191" fmla="*/ 89274 w 180547"/>
                <a:gd name="connsiteY191" fmla="*/ 165940 h 223354"/>
                <a:gd name="connsiteX192" fmla="*/ 93941 w 180547"/>
                <a:gd name="connsiteY192" fmla="*/ 165083 h 223354"/>
                <a:gd name="connsiteX193" fmla="*/ 93941 w 180547"/>
                <a:gd name="connsiteY193" fmla="*/ 165273 h 223354"/>
                <a:gd name="connsiteX194" fmla="*/ 93846 w 180547"/>
                <a:gd name="connsiteY194" fmla="*/ 165273 h 223354"/>
                <a:gd name="connsiteX195" fmla="*/ 93941 w 180547"/>
                <a:gd name="connsiteY195" fmla="*/ 165083 h 223354"/>
                <a:gd name="connsiteX196" fmla="*/ 130898 w 180547"/>
                <a:gd name="connsiteY196" fmla="*/ 61451 h 223354"/>
                <a:gd name="connsiteX197" fmla="*/ 130898 w 180547"/>
                <a:gd name="connsiteY197" fmla="*/ 61451 h 223354"/>
                <a:gd name="connsiteX198" fmla="*/ 131184 w 180547"/>
                <a:gd name="connsiteY198" fmla="*/ 61451 h 223354"/>
                <a:gd name="connsiteX199" fmla="*/ 130898 w 180547"/>
                <a:gd name="connsiteY199" fmla="*/ 61641 h 223354"/>
                <a:gd name="connsiteX200" fmla="*/ 130898 w 180547"/>
                <a:gd name="connsiteY200" fmla="*/ 61451 h 223354"/>
                <a:gd name="connsiteX201" fmla="*/ 20313 w 180547"/>
                <a:gd name="connsiteY201" fmla="*/ 72404 h 223354"/>
                <a:gd name="connsiteX202" fmla="*/ 20218 w 180547"/>
                <a:gd name="connsiteY202" fmla="*/ 71738 h 223354"/>
                <a:gd name="connsiteX203" fmla="*/ 20789 w 180547"/>
                <a:gd name="connsiteY203" fmla="*/ 72500 h 223354"/>
                <a:gd name="connsiteX204" fmla="*/ 20313 w 180547"/>
                <a:gd name="connsiteY204" fmla="*/ 72404 h 223354"/>
                <a:gd name="connsiteX205" fmla="*/ 77749 w 180547"/>
                <a:gd name="connsiteY205" fmla="*/ 164225 h 223354"/>
                <a:gd name="connsiteX206" fmla="*/ 77749 w 180547"/>
                <a:gd name="connsiteY206" fmla="*/ 164225 h 223354"/>
                <a:gd name="connsiteX207" fmla="*/ 77749 w 180547"/>
                <a:gd name="connsiteY207" fmla="*/ 164225 h 223354"/>
                <a:gd name="connsiteX208" fmla="*/ 77749 w 180547"/>
                <a:gd name="connsiteY208" fmla="*/ 164225 h 223354"/>
                <a:gd name="connsiteX209" fmla="*/ 168332 w 180547"/>
                <a:gd name="connsiteY209" fmla="*/ 167369 h 223354"/>
                <a:gd name="connsiteX210" fmla="*/ 168522 w 180547"/>
                <a:gd name="connsiteY210" fmla="*/ 167178 h 223354"/>
                <a:gd name="connsiteX211" fmla="*/ 168522 w 180547"/>
                <a:gd name="connsiteY211" fmla="*/ 167369 h 223354"/>
                <a:gd name="connsiteX212" fmla="*/ 168522 w 180547"/>
                <a:gd name="connsiteY212" fmla="*/ 167369 h 223354"/>
                <a:gd name="connsiteX213" fmla="*/ 168522 w 180547"/>
                <a:gd name="connsiteY213" fmla="*/ 167369 h 223354"/>
                <a:gd name="connsiteX214" fmla="*/ 168522 w 180547"/>
                <a:gd name="connsiteY214" fmla="*/ 167369 h 223354"/>
                <a:gd name="connsiteX215" fmla="*/ 168332 w 180547"/>
                <a:gd name="connsiteY215" fmla="*/ 167369 h 223354"/>
                <a:gd name="connsiteX216" fmla="*/ 94894 w 180547"/>
                <a:gd name="connsiteY216" fmla="*/ 24779 h 223354"/>
                <a:gd name="connsiteX217" fmla="*/ 94799 w 180547"/>
                <a:gd name="connsiteY217" fmla="*/ 24684 h 223354"/>
                <a:gd name="connsiteX218" fmla="*/ 94894 w 180547"/>
                <a:gd name="connsiteY218" fmla="*/ 24589 h 223354"/>
                <a:gd name="connsiteX219" fmla="*/ 94894 w 180547"/>
                <a:gd name="connsiteY219" fmla="*/ 24779 h 223354"/>
                <a:gd name="connsiteX220" fmla="*/ 15074 w 180547"/>
                <a:gd name="connsiteY220" fmla="*/ 98598 h 223354"/>
                <a:gd name="connsiteX221" fmla="*/ 15170 w 180547"/>
                <a:gd name="connsiteY221" fmla="*/ 98884 h 223354"/>
                <a:gd name="connsiteX222" fmla="*/ 15170 w 180547"/>
                <a:gd name="connsiteY222" fmla="*/ 98884 h 223354"/>
                <a:gd name="connsiteX223" fmla="*/ 14789 w 180547"/>
                <a:gd name="connsiteY223" fmla="*/ 98789 h 223354"/>
                <a:gd name="connsiteX224" fmla="*/ 15074 w 180547"/>
                <a:gd name="connsiteY224" fmla="*/ 98598 h 223354"/>
                <a:gd name="connsiteX225" fmla="*/ 46983 w 180547"/>
                <a:gd name="connsiteY225" fmla="*/ 174798 h 223354"/>
                <a:gd name="connsiteX226" fmla="*/ 46983 w 180547"/>
                <a:gd name="connsiteY226" fmla="*/ 174989 h 223354"/>
                <a:gd name="connsiteX227" fmla="*/ 46983 w 180547"/>
                <a:gd name="connsiteY227" fmla="*/ 174989 h 223354"/>
                <a:gd name="connsiteX228" fmla="*/ 46983 w 180547"/>
                <a:gd name="connsiteY228" fmla="*/ 174989 h 223354"/>
                <a:gd name="connsiteX229" fmla="*/ 46983 w 180547"/>
                <a:gd name="connsiteY229" fmla="*/ 174989 h 223354"/>
                <a:gd name="connsiteX230" fmla="*/ 46697 w 180547"/>
                <a:gd name="connsiteY230" fmla="*/ 174893 h 223354"/>
                <a:gd name="connsiteX231" fmla="*/ 46983 w 180547"/>
                <a:gd name="connsiteY231" fmla="*/ 174798 h 223354"/>
                <a:gd name="connsiteX232" fmla="*/ 59175 w 180547"/>
                <a:gd name="connsiteY232" fmla="*/ 192610 h 223354"/>
                <a:gd name="connsiteX233" fmla="*/ 59366 w 180547"/>
                <a:gd name="connsiteY233" fmla="*/ 192705 h 223354"/>
                <a:gd name="connsiteX234" fmla="*/ 59270 w 180547"/>
                <a:gd name="connsiteY234" fmla="*/ 192800 h 223354"/>
                <a:gd name="connsiteX235" fmla="*/ 59175 w 180547"/>
                <a:gd name="connsiteY235" fmla="*/ 192610 h 223354"/>
                <a:gd name="connsiteX236" fmla="*/ 135756 w 180547"/>
                <a:gd name="connsiteY236" fmla="*/ 60879 h 223354"/>
                <a:gd name="connsiteX237" fmla="*/ 135661 w 180547"/>
                <a:gd name="connsiteY237" fmla="*/ 60689 h 223354"/>
                <a:gd name="connsiteX238" fmla="*/ 135661 w 180547"/>
                <a:gd name="connsiteY238" fmla="*/ 60689 h 223354"/>
                <a:gd name="connsiteX239" fmla="*/ 135661 w 180547"/>
                <a:gd name="connsiteY239" fmla="*/ 60689 h 223354"/>
                <a:gd name="connsiteX240" fmla="*/ 135851 w 180547"/>
                <a:gd name="connsiteY240" fmla="*/ 60689 h 223354"/>
                <a:gd name="connsiteX241" fmla="*/ 135756 w 180547"/>
                <a:gd name="connsiteY241" fmla="*/ 60879 h 223354"/>
                <a:gd name="connsiteX242" fmla="*/ 104324 w 180547"/>
                <a:gd name="connsiteY242" fmla="*/ 21731 h 223354"/>
                <a:gd name="connsiteX243" fmla="*/ 104324 w 180547"/>
                <a:gd name="connsiteY243" fmla="*/ 21731 h 223354"/>
                <a:gd name="connsiteX244" fmla="*/ 104324 w 180547"/>
                <a:gd name="connsiteY244" fmla="*/ 21731 h 223354"/>
                <a:gd name="connsiteX245" fmla="*/ 104324 w 180547"/>
                <a:gd name="connsiteY245" fmla="*/ 21731 h 223354"/>
                <a:gd name="connsiteX246" fmla="*/ 104324 w 180547"/>
                <a:gd name="connsiteY246" fmla="*/ 21731 h 223354"/>
                <a:gd name="connsiteX247" fmla="*/ 104324 w 180547"/>
                <a:gd name="connsiteY247" fmla="*/ 21731 h 223354"/>
                <a:gd name="connsiteX248" fmla="*/ 138899 w 180547"/>
                <a:gd name="connsiteY248" fmla="*/ 197468 h 223354"/>
                <a:gd name="connsiteX249" fmla="*/ 138899 w 180547"/>
                <a:gd name="connsiteY249" fmla="*/ 197468 h 223354"/>
                <a:gd name="connsiteX250" fmla="*/ 138899 w 180547"/>
                <a:gd name="connsiteY250" fmla="*/ 197468 h 223354"/>
                <a:gd name="connsiteX251" fmla="*/ 138899 w 180547"/>
                <a:gd name="connsiteY251" fmla="*/ 197468 h 223354"/>
                <a:gd name="connsiteX252" fmla="*/ 162426 w 180547"/>
                <a:gd name="connsiteY252" fmla="*/ 192515 h 223354"/>
                <a:gd name="connsiteX253" fmla="*/ 162426 w 180547"/>
                <a:gd name="connsiteY253" fmla="*/ 192515 h 223354"/>
                <a:gd name="connsiteX254" fmla="*/ 162426 w 180547"/>
                <a:gd name="connsiteY254" fmla="*/ 192515 h 223354"/>
                <a:gd name="connsiteX255" fmla="*/ 162426 w 180547"/>
                <a:gd name="connsiteY255" fmla="*/ 192515 h 223354"/>
                <a:gd name="connsiteX256" fmla="*/ 162426 w 180547"/>
                <a:gd name="connsiteY256" fmla="*/ 192515 h 223354"/>
                <a:gd name="connsiteX257" fmla="*/ 170713 w 180547"/>
                <a:gd name="connsiteY257" fmla="*/ 149366 h 223354"/>
                <a:gd name="connsiteX258" fmla="*/ 170713 w 180547"/>
                <a:gd name="connsiteY258" fmla="*/ 149271 h 223354"/>
                <a:gd name="connsiteX259" fmla="*/ 170713 w 180547"/>
                <a:gd name="connsiteY259" fmla="*/ 149366 h 223354"/>
                <a:gd name="connsiteX260" fmla="*/ 170713 w 180547"/>
                <a:gd name="connsiteY260" fmla="*/ 149366 h 223354"/>
                <a:gd name="connsiteX261" fmla="*/ 123659 w 180547"/>
                <a:gd name="connsiteY261" fmla="*/ 33352 h 223354"/>
                <a:gd name="connsiteX262" fmla="*/ 123659 w 180547"/>
                <a:gd name="connsiteY262" fmla="*/ 33352 h 223354"/>
                <a:gd name="connsiteX263" fmla="*/ 123659 w 180547"/>
                <a:gd name="connsiteY263" fmla="*/ 33352 h 223354"/>
                <a:gd name="connsiteX264" fmla="*/ 123659 w 180547"/>
                <a:gd name="connsiteY264" fmla="*/ 33352 h 223354"/>
                <a:gd name="connsiteX265" fmla="*/ 79559 w 180547"/>
                <a:gd name="connsiteY265" fmla="*/ 18683 h 223354"/>
                <a:gd name="connsiteX266" fmla="*/ 79559 w 180547"/>
                <a:gd name="connsiteY266" fmla="*/ 18683 h 223354"/>
                <a:gd name="connsiteX267" fmla="*/ 79559 w 180547"/>
                <a:gd name="connsiteY267" fmla="*/ 18683 h 223354"/>
                <a:gd name="connsiteX268" fmla="*/ 79559 w 180547"/>
                <a:gd name="connsiteY268" fmla="*/ 18683 h 223354"/>
                <a:gd name="connsiteX269" fmla="*/ 130517 w 180547"/>
                <a:gd name="connsiteY269" fmla="*/ 218042 h 223354"/>
                <a:gd name="connsiteX270" fmla="*/ 130517 w 180547"/>
                <a:gd name="connsiteY270" fmla="*/ 218042 h 223354"/>
                <a:gd name="connsiteX271" fmla="*/ 130517 w 180547"/>
                <a:gd name="connsiteY271" fmla="*/ 218042 h 223354"/>
                <a:gd name="connsiteX272" fmla="*/ 130613 w 180547"/>
                <a:gd name="connsiteY272" fmla="*/ 218423 h 223354"/>
                <a:gd name="connsiteX273" fmla="*/ 130422 w 180547"/>
                <a:gd name="connsiteY273" fmla="*/ 218042 h 223354"/>
                <a:gd name="connsiteX274" fmla="*/ 130517 w 180547"/>
                <a:gd name="connsiteY274" fmla="*/ 218042 h 223354"/>
                <a:gd name="connsiteX275" fmla="*/ 175761 w 180547"/>
                <a:gd name="connsiteY275" fmla="*/ 150224 h 223354"/>
                <a:gd name="connsiteX276" fmla="*/ 176047 w 180547"/>
                <a:gd name="connsiteY276" fmla="*/ 150128 h 223354"/>
                <a:gd name="connsiteX277" fmla="*/ 175761 w 180547"/>
                <a:gd name="connsiteY277" fmla="*/ 150319 h 223354"/>
                <a:gd name="connsiteX278" fmla="*/ 175761 w 180547"/>
                <a:gd name="connsiteY278" fmla="*/ 150224 h 223354"/>
                <a:gd name="connsiteX279" fmla="*/ 174428 w 180547"/>
                <a:gd name="connsiteY279" fmla="*/ 140699 h 223354"/>
                <a:gd name="connsiteX280" fmla="*/ 174428 w 180547"/>
                <a:gd name="connsiteY280" fmla="*/ 140699 h 223354"/>
                <a:gd name="connsiteX281" fmla="*/ 174428 w 180547"/>
                <a:gd name="connsiteY281" fmla="*/ 140699 h 223354"/>
                <a:gd name="connsiteX282" fmla="*/ 174428 w 180547"/>
                <a:gd name="connsiteY282" fmla="*/ 140699 h 223354"/>
                <a:gd name="connsiteX283" fmla="*/ 174428 w 180547"/>
                <a:gd name="connsiteY283" fmla="*/ 140699 h 223354"/>
                <a:gd name="connsiteX284" fmla="*/ 163093 w 180547"/>
                <a:gd name="connsiteY284" fmla="*/ 106790 h 223354"/>
                <a:gd name="connsiteX285" fmla="*/ 163093 w 180547"/>
                <a:gd name="connsiteY285" fmla="*/ 106790 h 223354"/>
                <a:gd name="connsiteX286" fmla="*/ 163093 w 180547"/>
                <a:gd name="connsiteY286" fmla="*/ 106790 h 223354"/>
                <a:gd name="connsiteX287" fmla="*/ 163093 w 180547"/>
                <a:gd name="connsiteY287" fmla="*/ 106790 h 223354"/>
                <a:gd name="connsiteX288" fmla="*/ 162998 w 180547"/>
                <a:gd name="connsiteY288" fmla="*/ 106218 h 223354"/>
                <a:gd name="connsiteX289" fmla="*/ 163474 w 180547"/>
                <a:gd name="connsiteY289" fmla="*/ 106409 h 223354"/>
                <a:gd name="connsiteX290" fmla="*/ 163093 w 180547"/>
                <a:gd name="connsiteY290" fmla="*/ 106790 h 223354"/>
                <a:gd name="connsiteX291" fmla="*/ 126993 w 180547"/>
                <a:gd name="connsiteY291" fmla="*/ 34495 h 223354"/>
                <a:gd name="connsiteX292" fmla="*/ 126993 w 180547"/>
                <a:gd name="connsiteY292" fmla="*/ 34495 h 223354"/>
                <a:gd name="connsiteX293" fmla="*/ 126993 w 180547"/>
                <a:gd name="connsiteY293" fmla="*/ 34495 h 223354"/>
                <a:gd name="connsiteX294" fmla="*/ 126993 w 180547"/>
                <a:gd name="connsiteY294" fmla="*/ 34495 h 223354"/>
                <a:gd name="connsiteX295" fmla="*/ 86607 w 180547"/>
                <a:gd name="connsiteY295" fmla="*/ 11063 h 223354"/>
                <a:gd name="connsiteX296" fmla="*/ 86607 w 180547"/>
                <a:gd name="connsiteY296" fmla="*/ 11159 h 223354"/>
                <a:gd name="connsiteX297" fmla="*/ 86607 w 180547"/>
                <a:gd name="connsiteY297" fmla="*/ 11159 h 223354"/>
                <a:gd name="connsiteX298" fmla="*/ 86607 w 180547"/>
                <a:gd name="connsiteY298" fmla="*/ 11159 h 223354"/>
                <a:gd name="connsiteX299" fmla="*/ 86607 w 180547"/>
                <a:gd name="connsiteY299" fmla="*/ 11159 h 223354"/>
                <a:gd name="connsiteX300" fmla="*/ 86417 w 180547"/>
                <a:gd name="connsiteY300" fmla="*/ 11063 h 223354"/>
                <a:gd name="connsiteX301" fmla="*/ 86607 w 180547"/>
                <a:gd name="connsiteY301" fmla="*/ 11063 h 223354"/>
                <a:gd name="connsiteX302" fmla="*/ 15836 w 180547"/>
                <a:gd name="connsiteY302" fmla="*/ 137460 h 223354"/>
                <a:gd name="connsiteX303" fmla="*/ 15836 w 180547"/>
                <a:gd name="connsiteY303" fmla="*/ 137460 h 223354"/>
                <a:gd name="connsiteX304" fmla="*/ 15836 w 180547"/>
                <a:gd name="connsiteY304" fmla="*/ 137460 h 223354"/>
                <a:gd name="connsiteX305" fmla="*/ 15836 w 180547"/>
                <a:gd name="connsiteY305" fmla="*/ 137460 h 223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180547" h="223354">
                  <a:moveTo>
                    <a:pt x="4025" y="108409"/>
                  </a:moveTo>
                  <a:cubicBezTo>
                    <a:pt x="4025" y="108409"/>
                    <a:pt x="4025" y="108409"/>
                    <a:pt x="4025" y="108409"/>
                  </a:cubicBezTo>
                  <a:cubicBezTo>
                    <a:pt x="4025" y="108409"/>
                    <a:pt x="4025" y="108409"/>
                    <a:pt x="4025" y="108409"/>
                  </a:cubicBezTo>
                  <a:cubicBezTo>
                    <a:pt x="5073" y="112600"/>
                    <a:pt x="6121" y="116791"/>
                    <a:pt x="7169" y="120982"/>
                  </a:cubicBezTo>
                  <a:cubicBezTo>
                    <a:pt x="8026" y="126983"/>
                    <a:pt x="10121" y="132507"/>
                    <a:pt x="12884" y="137841"/>
                  </a:cubicBezTo>
                  <a:lnTo>
                    <a:pt x="12884" y="137841"/>
                  </a:lnTo>
                  <a:lnTo>
                    <a:pt x="12884" y="137841"/>
                  </a:lnTo>
                  <a:cubicBezTo>
                    <a:pt x="14027" y="141556"/>
                    <a:pt x="15170" y="145271"/>
                    <a:pt x="17456" y="148509"/>
                  </a:cubicBezTo>
                  <a:lnTo>
                    <a:pt x="17456" y="148509"/>
                  </a:lnTo>
                  <a:cubicBezTo>
                    <a:pt x="17551" y="149747"/>
                    <a:pt x="17837" y="150890"/>
                    <a:pt x="19170" y="151557"/>
                  </a:cubicBezTo>
                  <a:cubicBezTo>
                    <a:pt x="20123" y="154891"/>
                    <a:pt x="21266" y="158034"/>
                    <a:pt x="23837" y="160511"/>
                  </a:cubicBezTo>
                  <a:lnTo>
                    <a:pt x="23837" y="160511"/>
                  </a:lnTo>
                  <a:cubicBezTo>
                    <a:pt x="25171" y="165845"/>
                    <a:pt x="28600" y="169845"/>
                    <a:pt x="31934" y="173941"/>
                  </a:cubicBezTo>
                  <a:lnTo>
                    <a:pt x="31934" y="173941"/>
                  </a:lnTo>
                  <a:cubicBezTo>
                    <a:pt x="32981" y="176322"/>
                    <a:pt x="34220" y="178513"/>
                    <a:pt x="36315" y="180037"/>
                  </a:cubicBezTo>
                  <a:cubicBezTo>
                    <a:pt x="36315" y="180037"/>
                    <a:pt x="36315" y="180037"/>
                    <a:pt x="36315" y="180037"/>
                  </a:cubicBezTo>
                  <a:cubicBezTo>
                    <a:pt x="36887" y="180989"/>
                    <a:pt x="37553" y="181847"/>
                    <a:pt x="38125" y="182799"/>
                  </a:cubicBezTo>
                  <a:lnTo>
                    <a:pt x="38125" y="182799"/>
                  </a:lnTo>
                  <a:lnTo>
                    <a:pt x="38125" y="182799"/>
                  </a:lnTo>
                  <a:cubicBezTo>
                    <a:pt x="38887" y="184609"/>
                    <a:pt x="40030" y="186133"/>
                    <a:pt x="41840" y="186990"/>
                  </a:cubicBezTo>
                  <a:cubicBezTo>
                    <a:pt x="41840" y="186990"/>
                    <a:pt x="41840" y="186990"/>
                    <a:pt x="41840" y="186990"/>
                  </a:cubicBezTo>
                  <a:cubicBezTo>
                    <a:pt x="43173" y="189943"/>
                    <a:pt x="45459" y="192134"/>
                    <a:pt x="48031" y="194039"/>
                  </a:cubicBezTo>
                  <a:cubicBezTo>
                    <a:pt x="49460" y="195467"/>
                    <a:pt x="50888" y="196801"/>
                    <a:pt x="52317" y="198230"/>
                  </a:cubicBezTo>
                  <a:lnTo>
                    <a:pt x="52317" y="198230"/>
                  </a:lnTo>
                  <a:lnTo>
                    <a:pt x="52317" y="198230"/>
                  </a:lnTo>
                  <a:cubicBezTo>
                    <a:pt x="53365" y="199182"/>
                    <a:pt x="54508" y="200134"/>
                    <a:pt x="55556" y="201087"/>
                  </a:cubicBezTo>
                  <a:cubicBezTo>
                    <a:pt x="59175" y="204802"/>
                    <a:pt x="63271" y="208136"/>
                    <a:pt x="68129" y="210231"/>
                  </a:cubicBezTo>
                  <a:lnTo>
                    <a:pt x="68129" y="210231"/>
                  </a:lnTo>
                  <a:cubicBezTo>
                    <a:pt x="73653" y="213184"/>
                    <a:pt x="78701" y="217280"/>
                    <a:pt x="85274" y="218137"/>
                  </a:cubicBezTo>
                  <a:lnTo>
                    <a:pt x="85274" y="218137"/>
                  </a:lnTo>
                  <a:cubicBezTo>
                    <a:pt x="92227" y="220899"/>
                    <a:pt x="99466" y="222614"/>
                    <a:pt x="106991" y="222518"/>
                  </a:cubicBezTo>
                  <a:cubicBezTo>
                    <a:pt x="112991" y="224328"/>
                    <a:pt x="118802" y="222804"/>
                    <a:pt x="124707" y="221661"/>
                  </a:cubicBezTo>
                  <a:cubicBezTo>
                    <a:pt x="127279" y="221280"/>
                    <a:pt x="129851" y="220899"/>
                    <a:pt x="132422" y="220518"/>
                  </a:cubicBezTo>
                  <a:cubicBezTo>
                    <a:pt x="131851" y="220137"/>
                    <a:pt x="131375" y="219756"/>
                    <a:pt x="130803" y="219280"/>
                  </a:cubicBezTo>
                  <a:lnTo>
                    <a:pt x="130803" y="219280"/>
                  </a:lnTo>
                  <a:cubicBezTo>
                    <a:pt x="131184" y="219851"/>
                    <a:pt x="131756" y="220328"/>
                    <a:pt x="132422" y="220518"/>
                  </a:cubicBezTo>
                  <a:cubicBezTo>
                    <a:pt x="136423" y="220042"/>
                    <a:pt x="140042" y="218518"/>
                    <a:pt x="143281" y="216041"/>
                  </a:cubicBezTo>
                  <a:lnTo>
                    <a:pt x="143281" y="216041"/>
                  </a:lnTo>
                  <a:lnTo>
                    <a:pt x="143281" y="216041"/>
                  </a:lnTo>
                  <a:cubicBezTo>
                    <a:pt x="146900" y="214232"/>
                    <a:pt x="150806" y="212993"/>
                    <a:pt x="153473" y="209659"/>
                  </a:cubicBezTo>
                  <a:cubicBezTo>
                    <a:pt x="159092" y="207278"/>
                    <a:pt x="163283" y="203088"/>
                    <a:pt x="166712" y="198134"/>
                  </a:cubicBezTo>
                  <a:cubicBezTo>
                    <a:pt x="169094" y="195563"/>
                    <a:pt x="171475" y="193086"/>
                    <a:pt x="171951" y="189371"/>
                  </a:cubicBezTo>
                  <a:cubicBezTo>
                    <a:pt x="173475" y="188133"/>
                    <a:pt x="174237" y="186514"/>
                    <a:pt x="174332" y="184514"/>
                  </a:cubicBezTo>
                  <a:lnTo>
                    <a:pt x="174332" y="184514"/>
                  </a:lnTo>
                  <a:cubicBezTo>
                    <a:pt x="179381" y="174989"/>
                    <a:pt x="181952" y="165083"/>
                    <a:pt x="179762" y="154224"/>
                  </a:cubicBezTo>
                  <a:lnTo>
                    <a:pt x="179762" y="154224"/>
                  </a:lnTo>
                  <a:cubicBezTo>
                    <a:pt x="179952" y="153843"/>
                    <a:pt x="179857" y="153462"/>
                    <a:pt x="179571" y="153176"/>
                  </a:cubicBezTo>
                  <a:cubicBezTo>
                    <a:pt x="181000" y="148700"/>
                    <a:pt x="179571" y="144318"/>
                    <a:pt x="178809" y="139937"/>
                  </a:cubicBezTo>
                  <a:cubicBezTo>
                    <a:pt x="178714" y="137079"/>
                    <a:pt x="178714" y="134126"/>
                    <a:pt x="176428" y="131840"/>
                  </a:cubicBezTo>
                  <a:cubicBezTo>
                    <a:pt x="176428" y="131840"/>
                    <a:pt x="176428" y="131840"/>
                    <a:pt x="176428" y="131840"/>
                  </a:cubicBezTo>
                  <a:cubicBezTo>
                    <a:pt x="176523" y="131364"/>
                    <a:pt x="176428" y="130983"/>
                    <a:pt x="176047" y="130602"/>
                  </a:cubicBezTo>
                  <a:cubicBezTo>
                    <a:pt x="175475" y="126221"/>
                    <a:pt x="175380" y="121744"/>
                    <a:pt x="172808" y="117839"/>
                  </a:cubicBezTo>
                  <a:cubicBezTo>
                    <a:pt x="172332" y="115934"/>
                    <a:pt x="171951" y="113933"/>
                    <a:pt x="171475" y="112028"/>
                  </a:cubicBezTo>
                  <a:lnTo>
                    <a:pt x="171475" y="112028"/>
                  </a:lnTo>
                  <a:cubicBezTo>
                    <a:pt x="168998" y="105170"/>
                    <a:pt x="166617" y="98313"/>
                    <a:pt x="164141" y="91454"/>
                  </a:cubicBezTo>
                  <a:cubicBezTo>
                    <a:pt x="164141" y="91454"/>
                    <a:pt x="164141" y="91454"/>
                    <a:pt x="164141" y="91454"/>
                  </a:cubicBezTo>
                  <a:cubicBezTo>
                    <a:pt x="163569" y="86501"/>
                    <a:pt x="161378" y="82310"/>
                    <a:pt x="158807" y="78215"/>
                  </a:cubicBezTo>
                  <a:cubicBezTo>
                    <a:pt x="158616" y="76405"/>
                    <a:pt x="158235" y="74786"/>
                    <a:pt x="156711" y="73643"/>
                  </a:cubicBezTo>
                  <a:cubicBezTo>
                    <a:pt x="156711" y="73071"/>
                    <a:pt x="156616" y="72595"/>
                    <a:pt x="156235" y="72214"/>
                  </a:cubicBezTo>
                  <a:lnTo>
                    <a:pt x="156235" y="72214"/>
                  </a:lnTo>
                  <a:cubicBezTo>
                    <a:pt x="154616" y="67928"/>
                    <a:pt x="153092" y="63546"/>
                    <a:pt x="149948" y="59926"/>
                  </a:cubicBezTo>
                  <a:lnTo>
                    <a:pt x="149948" y="59926"/>
                  </a:lnTo>
                  <a:cubicBezTo>
                    <a:pt x="147662" y="56117"/>
                    <a:pt x="145376" y="52211"/>
                    <a:pt x="143090" y="48306"/>
                  </a:cubicBezTo>
                  <a:cubicBezTo>
                    <a:pt x="140995" y="45163"/>
                    <a:pt x="140614" y="40591"/>
                    <a:pt x="135947" y="39353"/>
                  </a:cubicBezTo>
                  <a:lnTo>
                    <a:pt x="135947" y="39353"/>
                  </a:lnTo>
                  <a:cubicBezTo>
                    <a:pt x="136042" y="36876"/>
                    <a:pt x="134423" y="35257"/>
                    <a:pt x="132994" y="33542"/>
                  </a:cubicBezTo>
                  <a:cubicBezTo>
                    <a:pt x="132994" y="33542"/>
                    <a:pt x="132994" y="33542"/>
                    <a:pt x="132994" y="33542"/>
                  </a:cubicBezTo>
                  <a:cubicBezTo>
                    <a:pt x="132994" y="33542"/>
                    <a:pt x="132994" y="33542"/>
                    <a:pt x="132994" y="33542"/>
                  </a:cubicBezTo>
                  <a:cubicBezTo>
                    <a:pt x="132422" y="31542"/>
                    <a:pt x="131089" y="30113"/>
                    <a:pt x="129374" y="29161"/>
                  </a:cubicBezTo>
                  <a:cubicBezTo>
                    <a:pt x="128041" y="26875"/>
                    <a:pt x="126517" y="24589"/>
                    <a:pt x="123945" y="23351"/>
                  </a:cubicBezTo>
                  <a:cubicBezTo>
                    <a:pt x="122707" y="20779"/>
                    <a:pt x="121183" y="18588"/>
                    <a:pt x="118040" y="18112"/>
                  </a:cubicBezTo>
                  <a:lnTo>
                    <a:pt x="118040" y="18112"/>
                  </a:lnTo>
                  <a:lnTo>
                    <a:pt x="118040" y="18112"/>
                  </a:lnTo>
                  <a:cubicBezTo>
                    <a:pt x="117563" y="18017"/>
                    <a:pt x="116992" y="17826"/>
                    <a:pt x="116516" y="17731"/>
                  </a:cubicBezTo>
                  <a:cubicBezTo>
                    <a:pt x="114134" y="10397"/>
                    <a:pt x="107086" y="8968"/>
                    <a:pt x="101371" y="5729"/>
                  </a:cubicBezTo>
                  <a:lnTo>
                    <a:pt x="101371" y="5729"/>
                  </a:lnTo>
                  <a:lnTo>
                    <a:pt x="101371" y="5729"/>
                  </a:lnTo>
                  <a:cubicBezTo>
                    <a:pt x="100990" y="4396"/>
                    <a:pt x="99942" y="4205"/>
                    <a:pt x="98799" y="4110"/>
                  </a:cubicBezTo>
                  <a:lnTo>
                    <a:pt x="98799" y="4110"/>
                  </a:lnTo>
                  <a:cubicBezTo>
                    <a:pt x="98132" y="3729"/>
                    <a:pt x="97466" y="3348"/>
                    <a:pt x="96799" y="2967"/>
                  </a:cubicBezTo>
                  <a:lnTo>
                    <a:pt x="96799" y="2967"/>
                  </a:lnTo>
                  <a:cubicBezTo>
                    <a:pt x="92703" y="109"/>
                    <a:pt x="87845" y="967"/>
                    <a:pt x="83369" y="395"/>
                  </a:cubicBezTo>
                  <a:lnTo>
                    <a:pt x="83369" y="395"/>
                  </a:lnTo>
                  <a:cubicBezTo>
                    <a:pt x="80797" y="681"/>
                    <a:pt x="78130" y="872"/>
                    <a:pt x="75558" y="1157"/>
                  </a:cubicBezTo>
                  <a:cubicBezTo>
                    <a:pt x="71843" y="-1224"/>
                    <a:pt x="68129" y="776"/>
                    <a:pt x="64414" y="967"/>
                  </a:cubicBezTo>
                  <a:cubicBezTo>
                    <a:pt x="59270" y="109"/>
                    <a:pt x="54317" y="300"/>
                    <a:pt x="49841" y="3253"/>
                  </a:cubicBezTo>
                  <a:lnTo>
                    <a:pt x="49745" y="3253"/>
                  </a:lnTo>
                  <a:lnTo>
                    <a:pt x="49745" y="3253"/>
                  </a:lnTo>
                  <a:cubicBezTo>
                    <a:pt x="48221" y="3539"/>
                    <a:pt x="46697" y="3824"/>
                    <a:pt x="45173" y="4205"/>
                  </a:cubicBezTo>
                  <a:cubicBezTo>
                    <a:pt x="42887" y="4396"/>
                    <a:pt x="40601" y="4396"/>
                    <a:pt x="38887" y="6396"/>
                  </a:cubicBezTo>
                  <a:lnTo>
                    <a:pt x="38887" y="6396"/>
                  </a:lnTo>
                  <a:cubicBezTo>
                    <a:pt x="36601" y="6682"/>
                    <a:pt x="34601" y="7539"/>
                    <a:pt x="32886" y="9158"/>
                  </a:cubicBezTo>
                  <a:cubicBezTo>
                    <a:pt x="28219" y="10682"/>
                    <a:pt x="24409" y="13635"/>
                    <a:pt x="21075" y="17159"/>
                  </a:cubicBezTo>
                  <a:cubicBezTo>
                    <a:pt x="20218" y="17921"/>
                    <a:pt x="19265" y="18779"/>
                    <a:pt x="18408" y="19541"/>
                  </a:cubicBezTo>
                  <a:lnTo>
                    <a:pt x="18408" y="19541"/>
                  </a:lnTo>
                  <a:cubicBezTo>
                    <a:pt x="14693" y="22303"/>
                    <a:pt x="11931" y="25827"/>
                    <a:pt x="10217" y="30113"/>
                  </a:cubicBezTo>
                  <a:cubicBezTo>
                    <a:pt x="9740" y="31161"/>
                    <a:pt x="9264" y="32209"/>
                    <a:pt x="8788" y="33257"/>
                  </a:cubicBezTo>
                  <a:lnTo>
                    <a:pt x="8788" y="33257"/>
                  </a:lnTo>
                  <a:cubicBezTo>
                    <a:pt x="5549" y="37257"/>
                    <a:pt x="4216" y="41924"/>
                    <a:pt x="4406" y="46973"/>
                  </a:cubicBezTo>
                  <a:lnTo>
                    <a:pt x="4406" y="46973"/>
                  </a:lnTo>
                  <a:cubicBezTo>
                    <a:pt x="2025" y="48782"/>
                    <a:pt x="1835" y="51164"/>
                    <a:pt x="2406" y="53831"/>
                  </a:cubicBezTo>
                  <a:cubicBezTo>
                    <a:pt x="25" y="56212"/>
                    <a:pt x="1644" y="59069"/>
                    <a:pt x="1454" y="61736"/>
                  </a:cubicBezTo>
                  <a:cubicBezTo>
                    <a:pt x="-166" y="63927"/>
                    <a:pt x="1073" y="66118"/>
                    <a:pt x="1168" y="68404"/>
                  </a:cubicBezTo>
                  <a:cubicBezTo>
                    <a:pt x="1168" y="68975"/>
                    <a:pt x="1263" y="69547"/>
                    <a:pt x="1263" y="70118"/>
                  </a:cubicBezTo>
                  <a:cubicBezTo>
                    <a:pt x="-737" y="72595"/>
                    <a:pt x="311" y="75262"/>
                    <a:pt x="596" y="77929"/>
                  </a:cubicBezTo>
                  <a:cubicBezTo>
                    <a:pt x="596" y="77929"/>
                    <a:pt x="596" y="77929"/>
                    <a:pt x="596" y="77929"/>
                  </a:cubicBezTo>
                  <a:cubicBezTo>
                    <a:pt x="596" y="77929"/>
                    <a:pt x="596" y="77929"/>
                    <a:pt x="596" y="77929"/>
                  </a:cubicBezTo>
                  <a:cubicBezTo>
                    <a:pt x="-1309" y="84311"/>
                    <a:pt x="1835" y="89930"/>
                    <a:pt x="3263" y="95836"/>
                  </a:cubicBezTo>
                  <a:lnTo>
                    <a:pt x="3263" y="95836"/>
                  </a:lnTo>
                  <a:cubicBezTo>
                    <a:pt x="3263" y="95836"/>
                    <a:pt x="3263" y="95836"/>
                    <a:pt x="3263" y="95836"/>
                  </a:cubicBezTo>
                  <a:cubicBezTo>
                    <a:pt x="3168" y="96217"/>
                    <a:pt x="3263" y="96598"/>
                    <a:pt x="3454" y="96979"/>
                  </a:cubicBezTo>
                  <a:cubicBezTo>
                    <a:pt x="3359" y="97074"/>
                    <a:pt x="3454" y="97169"/>
                    <a:pt x="3359" y="97265"/>
                  </a:cubicBezTo>
                  <a:cubicBezTo>
                    <a:pt x="1644" y="101075"/>
                    <a:pt x="2978" y="104694"/>
                    <a:pt x="4025" y="108409"/>
                  </a:cubicBezTo>
                  <a:close/>
                  <a:moveTo>
                    <a:pt x="169856" y="120125"/>
                  </a:moveTo>
                  <a:cubicBezTo>
                    <a:pt x="169856" y="120220"/>
                    <a:pt x="169856" y="120315"/>
                    <a:pt x="169856" y="120315"/>
                  </a:cubicBezTo>
                  <a:cubicBezTo>
                    <a:pt x="169760" y="120315"/>
                    <a:pt x="169665" y="120125"/>
                    <a:pt x="169570" y="120125"/>
                  </a:cubicBezTo>
                  <a:cubicBezTo>
                    <a:pt x="169760" y="120125"/>
                    <a:pt x="169760" y="120220"/>
                    <a:pt x="169856" y="120125"/>
                  </a:cubicBezTo>
                  <a:close/>
                  <a:moveTo>
                    <a:pt x="98704" y="17350"/>
                  </a:moveTo>
                  <a:cubicBezTo>
                    <a:pt x="98799" y="17350"/>
                    <a:pt x="98990" y="17445"/>
                    <a:pt x="99085" y="17445"/>
                  </a:cubicBezTo>
                  <a:cubicBezTo>
                    <a:pt x="98894" y="17540"/>
                    <a:pt x="98894" y="17445"/>
                    <a:pt x="98704" y="17540"/>
                  </a:cubicBezTo>
                  <a:cubicBezTo>
                    <a:pt x="98704" y="17445"/>
                    <a:pt x="98704" y="17445"/>
                    <a:pt x="98704" y="17350"/>
                  </a:cubicBezTo>
                  <a:close/>
                  <a:moveTo>
                    <a:pt x="153473" y="105932"/>
                  </a:moveTo>
                  <a:cubicBezTo>
                    <a:pt x="153473" y="105932"/>
                    <a:pt x="153568" y="105932"/>
                    <a:pt x="153473" y="105932"/>
                  </a:cubicBezTo>
                  <a:cubicBezTo>
                    <a:pt x="153377" y="106028"/>
                    <a:pt x="153187" y="106028"/>
                    <a:pt x="152996" y="106123"/>
                  </a:cubicBezTo>
                  <a:cubicBezTo>
                    <a:pt x="153187" y="105932"/>
                    <a:pt x="153377" y="105932"/>
                    <a:pt x="153473" y="105932"/>
                  </a:cubicBezTo>
                  <a:close/>
                  <a:moveTo>
                    <a:pt x="100704" y="80882"/>
                  </a:moveTo>
                  <a:lnTo>
                    <a:pt x="100704" y="80882"/>
                  </a:lnTo>
                  <a:cubicBezTo>
                    <a:pt x="100514" y="81167"/>
                    <a:pt x="100228" y="81453"/>
                    <a:pt x="100037" y="81739"/>
                  </a:cubicBezTo>
                  <a:lnTo>
                    <a:pt x="100037" y="81739"/>
                  </a:lnTo>
                  <a:cubicBezTo>
                    <a:pt x="100418" y="81644"/>
                    <a:pt x="100514" y="81263"/>
                    <a:pt x="100704" y="80882"/>
                  </a:cubicBezTo>
                  <a:close/>
                  <a:moveTo>
                    <a:pt x="123850" y="159844"/>
                  </a:moveTo>
                  <a:cubicBezTo>
                    <a:pt x="123850" y="160130"/>
                    <a:pt x="123945" y="160320"/>
                    <a:pt x="123945" y="160606"/>
                  </a:cubicBezTo>
                  <a:cubicBezTo>
                    <a:pt x="123755" y="160511"/>
                    <a:pt x="123659" y="160320"/>
                    <a:pt x="123469" y="160130"/>
                  </a:cubicBezTo>
                  <a:cubicBezTo>
                    <a:pt x="123659" y="160034"/>
                    <a:pt x="123755" y="159939"/>
                    <a:pt x="123850" y="159844"/>
                  </a:cubicBezTo>
                  <a:close/>
                  <a:moveTo>
                    <a:pt x="82226" y="94121"/>
                  </a:moveTo>
                  <a:lnTo>
                    <a:pt x="82226" y="94121"/>
                  </a:lnTo>
                  <a:cubicBezTo>
                    <a:pt x="82226" y="94121"/>
                    <a:pt x="82321" y="94217"/>
                    <a:pt x="82226" y="94121"/>
                  </a:cubicBezTo>
                  <a:cubicBezTo>
                    <a:pt x="82226" y="94121"/>
                    <a:pt x="82130" y="94217"/>
                    <a:pt x="82130" y="94217"/>
                  </a:cubicBezTo>
                  <a:cubicBezTo>
                    <a:pt x="82226" y="94217"/>
                    <a:pt x="82226" y="94121"/>
                    <a:pt x="82226" y="94121"/>
                  </a:cubicBezTo>
                  <a:cubicBezTo>
                    <a:pt x="82226" y="94121"/>
                    <a:pt x="82226" y="94121"/>
                    <a:pt x="82226" y="94121"/>
                  </a:cubicBezTo>
                  <a:lnTo>
                    <a:pt x="82226" y="94121"/>
                  </a:lnTo>
                  <a:close/>
                  <a:moveTo>
                    <a:pt x="105943" y="124697"/>
                  </a:moveTo>
                  <a:lnTo>
                    <a:pt x="105943" y="124697"/>
                  </a:lnTo>
                  <a:cubicBezTo>
                    <a:pt x="106038" y="124697"/>
                    <a:pt x="106038" y="124601"/>
                    <a:pt x="105943" y="124697"/>
                  </a:cubicBezTo>
                  <a:cubicBezTo>
                    <a:pt x="106038" y="124697"/>
                    <a:pt x="106038" y="124697"/>
                    <a:pt x="105943" y="124697"/>
                  </a:cubicBezTo>
                  <a:cubicBezTo>
                    <a:pt x="105943" y="124697"/>
                    <a:pt x="105943" y="124697"/>
                    <a:pt x="105943" y="124697"/>
                  </a:cubicBezTo>
                  <a:lnTo>
                    <a:pt x="105943" y="124697"/>
                  </a:lnTo>
                  <a:close/>
                  <a:moveTo>
                    <a:pt x="129089" y="116505"/>
                  </a:moveTo>
                  <a:lnTo>
                    <a:pt x="129089" y="116505"/>
                  </a:lnTo>
                  <a:cubicBezTo>
                    <a:pt x="128993" y="116505"/>
                    <a:pt x="128993" y="116505"/>
                    <a:pt x="129089" y="116505"/>
                  </a:cubicBezTo>
                  <a:cubicBezTo>
                    <a:pt x="128993" y="116505"/>
                    <a:pt x="129089" y="116505"/>
                    <a:pt x="129089" y="116505"/>
                  </a:cubicBezTo>
                  <a:cubicBezTo>
                    <a:pt x="129089" y="116505"/>
                    <a:pt x="129089" y="116505"/>
                    <a:pt x="129089" y="116505"/>
                  </a:cubicBezTo>
                  <a:close/>
                  <a:moveTo>
                    <a:pt x="128327" y="159368"/>
                  </a:moveTo>
                  <a:cubicBezTo>
                    <a:pt x="127946" y="158415"/>
                    <a:pt x="127469" y="157367"/>
                    <a:pt x="126898" y="156224"/>
                  </a:cubicBezTo>
                  <a:cubicBezTo>
                    <a:pt x="127946" y="157272"/>
                    <a:pt x="128708" y="157844"/>
                    <a:pt x="129565" y="158320"/>
                  </a:cubicBezTo>
                  <a:cubicBezTo>
                    <a:pt x="129184" y="158701"/>
                    <a:pt x="128803" y="158987"/>
                    <a:pt x="128327" y="159368"/>
                  </a:cubicBezTo>
                  <a:close/>
                  <a:moveTo>
                    <a:pt x="124136" y="83549"/>
                  </a:moveTo>
                  <a:cubicBezTo>
                    <a:pt x="124231" y="83453"/>
                    <a:pt x="124231" y="83453"/>
                    <a:pt x="124231" y="83358"/>
                  </a:cubicBezTo>
                  <a:cubicBezTo>
                    <a:pt x="124231" y="83453"/>
                    <a:pt x="124231" y="83644"/>
                    <a:pt x="124326" y="83739"/>
                  </a:cubicBezTo>
                  <a:cubicBezTo>
                    <a:pt x="124231" y="83644"/>
                    <a:pt x="124231" y="83549"/>
                    <a:pt x="124136" y="83549"/>
                  </a:cubicBezTo>
                  <a:close/>
                  <a:moveTo>
                    <a:pt x="67557" y="70404"/>
                  </a:moveTo>
                  <a:lnTo>
                    <a:pt x="67557" y="70404"/>
                  </a:lnTo>
                  <a:cubicBezTo>
                    <a:pt x="67557" y="70404"/>
                    <a:pt x="67557" y="70404"/>
                    <a:pt x="67557" y="70404"/>
                  </a:cubicBezTo>
                  <a:cubicBezTo>
                    <a:pt x="67557" y="70404"/>
                    <a:pt x="67557" y="70404"/>
                    <a:pt x="67557" y="70404"/>
                  </a:cubicBezTo>
                  <a:close/>
                  <a:moveTo>
                    <a:pt x="42221" y="107361"/>
                  </a:moveTo>
                  <a:cubicBezTo>
                    <a:pt x="42221" y="107551"/>
                    <a:pt x="42316" y="107742"/>
                    <a:pt x="42316" y="107933"/>
                  </a:cubicBezTo>
                  <a:cubicBezTo>
                    <a:pt x="42221" y="107838"/>
                    <a:pt x="42221" y="107742"/>
                    <a:pt x="42030" y="107647"/>
                  </a:cubicBezTo>
                  <a:cubicBezTo>
                    <a:pt x="42125" y="107456"/>
                    <a:pt x="42125" y="107456"/>
                    <a:pt x="42221" y="107361"/>
                  </a:cubicBezTo>
                  <a:close/>
                  <a:moveTo>
                    <a:pt x="102895" y="170131"/>
                  </a:moveTo>
                  <a:cubicBezTo>
                    <a:pt x="102895" y="170131"/>
                    <a:pt x="102990" y="170226"/>
                    <a:pt x="102990" y="170226"/>
                  </a:cubicBezTo>
                  <a:cubicBezTo>
                    <a:pt x="102895" y="170226"/>
                    <a:pt x="102895" y="170226"/>
                    <a:pt x="102800" y="170321"/>
                  </a:cubicBezTo>
                  <a:cubicBezTo>
                    <a:pt x="102800" y="170226"/>
                    <a:pt x="102895" y="170226"/>
                    <a:pt x="102895" y="170131"/>
                  </a:cubicBezTo>
                  <a:close/>
                  <a:moveTo>
                    <a:pt x="23552" y="97550"/>
                  </a:moveTo>
                  <a:cubicBezTo>
                    <a:pt x="23552" y="97646"/>
                    <a:pt x="23552" y="97646"/>
                    <a:pt x="23552" y="97741"/>
                  </a:cubicBezTo>
                  <a:cubicBezTo>
                    <a:pt x="23552" y="97741"/>
                    <a:pt x="23456" y="97741"/>
                    <a:pt x="23456" y="97741"/>
                  </a:cubicBezTo>
                  <a:cubicBezTo>
                    <a:pt x="23456" y="97646"/>
                    <a:pt x="23552" y="97550"/>
                    <a:pt x="23552" y="97550"/>
                  </a:cubicBezTo>
                  <a:close/>
                  <a:moveTo>
                    <a:pt x="23171" y="98217"/>
                  </a:moveTo>
                  <a:cubicBezTo>
                    <a:pt x="23171" y="98217"/>
                    <a:pt x="23171" y="98313"/>
                    <a:pt x="23171" y="98313"/>
                  </a:cubicBezTo>
                  <a:cubicBezTo>
                    <a:pt x="23171" y="98313"/>
                    <a:pt x="23075" y="98313"/>
                    <a:pt x="23075" y="98313"/>
                  </a:cubicBezTo>
                  <a:cubicBezTo>
                    <a:pt x="23171" y="98313"/>
                    <a:pt x="23171" y="98217"/>
                    <a:pt x="23171" y="98217"/>
                  </a:cubicBezTo>
                  <a:close/>
                  <a:moveTo>
                    <a:pt x="24409" y="84596"/>
                  </a:moveTo>
                  <a:cubicBezTo>
                    <a:pt x="24409" y="84596"/>
                    <a:pt x="24409" y="84596"/>
                    <a:pt x="24409" y="84596"/>
                  </a:cubicBezTo>
                  <a:cubicBezTo>
                    <a:pt x="24409" y="84596"/>
                    <a:pt x="24409" y="84596"/>
                    <a:pt x="24409" y="84596"/>
                  </a:cubicBezTo>
                  <a:cubicBezTo>
                    <a:pt x="24409" y="84596"/>
                    <a:pt x="24409" y="84596"/>
                    <a:pt x="24409" y="84596"/>
                  </a:cubicBezTo>
                  <a:close/>
                  <a:moveTo>
                    <a:pt x="58699" y="155558"/>
                  </a:moveTo>
                  <a:cubicBezTo>
                    <a:pt x="58699" y="155558"/>
                    <a:pt x="58699" y="155558"/>
                    <a:pt x="58699" y="155558"/>
                  </a:cubicBezTo>
                  <a:cubicBezTo>
                    <a:pt x="58699" y="155558"/>
                    <a:pt x="58699" y="155558"/>
                    <a:pt x="58699" y="155558"/>
                  </a:cubicBezTo>
                  <a:cubicBezTo>
                    <a:pt x="58699" y="155558"/>
                    <a:pt x="58699" y="155558"/>
                    <a:pt x="58699" y="155558"/>
                  </a:cubicBezTo>
                  <a:close/>
                  <a:moveTo>
                    <a:pt x="89274" y="165940"/>
                  </a:moveTo>
                  <a:cubicBezTo>
                    <a:pt x="89179" y="165940"/>
                    <a:pt x="89179" y="165940"/>
                    <a:pt x="89084" y="165940"/>
                  </a:cubicBezTo>
                  <a:cubicBezTo>
                    <a:pt x="89179" y="165845"/>
                    <a:pt x="89179" y="165845"/>
                    <a:pt x="89274" y="165749"/>
                  </a:cubicBezTo>
                  <a:cubicBezTo>
                    <a:pt x="89274" y="165845"/>
                    <a:pt x="89274" y="165940"/>
                    <a:pt x="89274" y="165940"/>
                  </a:cubicBezTo>
                  <a:close/>
                  <a:moveTo>
                    <a:pt x="93941" y="165083"/>
                  </a:moveTo>
                  <a:cubicBezTo>
                    <a:pt x="93941" y="165178"/>
                    <a:pt x="93941" y="165178"/>
                    <a:pt x="93941" y="165273"/>
                  </a:cubicBezTo>
                  <a:cubicBezTo>
                    <a:pt x="93941" y="165273"/>
                    <a:pt x="93846" y="165273"/>
                    <a:pt x="93846" y="165273"/>
                  </a:cubicBezTo>
                  <a:cubicBezTo>
                    <a:pt x="93941" y="165178"/>
                    <a:pt x="93941" y="165178"/>
                    <a:pt x="93941" y="165083"/>
                  </a:cubicBezTo>
                  <a:close/>
                  <a:moveTo>
                    <a:pt x="130898" y="61451"/>
                  </a:moveTo>
                  <a:lnTo>
                    <a:pt x="130898" y="61451"/>
                  </a:lnTo>
                  <a:cubicBezTo>
                    <a:pt x="130994" y="61451"/>
                    <a:pt x="131089" y="61451"/>
                    <a:pt x="131184" y="61451"/>
                  </a:cubicBezTo>
                  <a:cubicBezTo>
                    <a:pt x="131089" y="61546"/>
                    <a:pt x="130994" y="61546"/>
                    <a:pt x="130898" y="61641"/>
                  </a:cubicBezTo>
                  <a:cubicBezTo>
                    <a:pt x="130898" y="61546"/>
                    <a:pt x="130898" y="61451"/>
                    <a:pt x="130898" y="61451"/>
                  </a:cubicBezTo>
                  <a:close/>
                  <a:moveTo>
                    <a:pt x="20313" y="72404"/>
                  </a:moveTo>
                  <a:cubicBezTo>
                    <a:pt x="20313" y="72214"/>
                    <a:pt x="20218" y="71928"/>
                    <a:pt x="20218" y="71738"/>
                  </a:cubicBezTo>
                  <a:cubicBezTo>
                    <a:pt x="20408" y="72023"/>
                    <a:pt x="20599" y="72214"/>
                    <a:pt x="20789" y="72500"/>
                  </a:cubicBezTo>
                  <a:cubicBezTo>
                    <a:pt x="20599" y="72500"/>
                    <a:pt x="20504" y="72404"/>
                    <a:pt x="20313" y="72404"/>
                  </a:cubicBezTo>
                  <a:close/>
                  <a:moveTo>
                    <a:pt x="77749" y="164225"/>
                  </a:moveTo>
                  <a:cubicBezTo>
                    <a:pt x="77749" y="164225"/>
                    <a:pt x="77749" y="164225"/>
                    <a:pt x="77749" y="164225"/>
                  </a:cubicBezTo>
                  <a:cubicBezTo>
                    <a:pt x="77749" y="164225"/>
                    <a:pt x="77749" y="164225"/>
                    <a:pt x="77749" y="164225"/>
                  </a:cubicBezTo>
                  <a:cubicBezTo>
                    <a:pt x="77749" y="164225"/>
                    <a:pt x="77749" y="164225"/>
                    <a:pt x="77749" y="164225"/>
                  </a:cubicBezTo>
                  <a:close/>
                  <a:moveTo>
                    <a:pt x="168332" y="167369"/>
                  </a:moveTo>
                  <a:cubicBezTo>
                    <a:pt x="168427" y="167273"/>
                    <a:pt x="168427" y="167178"/>
                    <a:pt x="168522" y="167178"/>
                  </a:cubicBezTo>
                  <a:cubicBezTo>
                    <a:pt x="168522" y="167273"/>
                    <a:pt x="168522" y="167273"/>
                    <a:pt x="168522" y="167369"/>
                  </a:cubicBezTo>
                  <a:lnTo>
                    <a:pt x="168522" y="167369"/>
                  </a:lnTo>
                  <a:lnTo>
                    <a:pt x="168522" y="167369"/>
                  </a:lnTo>
                  <a:lnTo>
                    <a:pt x="168522" y="167369"/>
                  </a:lnTo>
                  <a:cubicBezTo>
                    <a:pt x="168427" y="167369"/>
                    <a:pt x="168427" y="167369"/>
                    <a:pt x="168332" y="167369"/>
                  </a:cubicBezTo>
                  <a:close/>
                  <a:moveTo>
                    <a:pt x="94894" y="24779"/>
                  </a:moveTo>
                  <a:cubicBezTo>
                    <a:pt x="94894" y="24779"/>
                    <a:pt x="94799" y="24684"/>
                    <a:pt x="94799" y="24684"/>
                  </a:cubicBezTo>
                  <a:cubicBezTo>
                    <a:pt x="94799" y="24684"/>
                    <a:pt x="94894" y="24684"/>
                    <a:pt x="94894" y="24589"/>
                  </a:cubicBezTo>
                  <a:cubicBezTo>
                    <a:pt x="94894" y="24684"/>
                    <a:pt x="94894" y="24684"/>
                    <a:pt x="94894" y="24779"/>
                  </a:cubicBezTo>
                  <a:close/>
                  <a:moveTo>
                    <a:pt x="15074" y="98598"/>
                  </a:moveTo>
                  <a:cubicBezTo>
                    <a:pt x="15170" y="98693"/>
                    <a:pt x="15074" y="98789"/>
                    <a:pt x="15170" y="98884"/>
                  </a:cubicBezTo>
                  <a:lnTo>
                    <a:pt x="15170" y="98884"/>
                  </a:lnTo>
                  <a:cubicBezTo>
                    <a:pt x="15074" y="98789"/>
                    <a:pt x="14979" y="98789"/>
                    <a:pt x="14789" y="98789"/>
                  </a:cubicBezTo>
                  <a:cubicBezTo>
                    <a:pt x="14884" y="98693"/>
                    <a:pt x="14979" y="98598"/>
                    <a:pt x="15074" y="98598"/>
                  </a:cubicBezTo>
                  <a:close/>
                  <a:moveTo>
                    <a:pt x="46983" y="174798"/>
                  </a:moveTo>
                  <a:cubicBezTo>
                    <a:pt x="46983" y="174893"/>
                    <a:pt x="46983" y="174893"/>
                    <a:pt x="46983" y="174989"/>
                  </a:cubicBezTo>
                  <a:lnTo>
                    <a:pt x="46983" y="174989"/>
                  </a:lnTo>
                  <a:lnTo>
                    <a:pt x="46983" y="174989"/>
                  </a:lnTo>
                  <a:cubicBezTo>
                    <a:pt x="46983" y="174989"/>
                    <a:pt x="46983" y="174989"/>
                    <a:pt x="46983" y="174989"/>
                  </a:cubicBezTo>
                  <a:cubicBezTo>
                    <a:pt x="46888" y="174989"/>
                    <a:pt x="46793" y="174989"/>
                    <a:pt x="46697" y="174893"/>
                  </a:cubicBezTo>
                  <a:cubicBezTo>
                    <a:pt x="46793" y="174893"/>
                    <a:pt x="46888" y="174893"/>
                    <a:pt x="46983" y="174798"/>
                  </a:cubicBezTo>
                  <a:close/>
                  <a:moveTo>
                    <a:pt x="59175" y="192610"/>
                  </a:moveTo>
                  <a:cubicBezTo>
                    <a:pt x="59270" y="192705"/>
                    <a:pt x="59270" y="192610"/>
                    <a:pt x="59366" y="192705"/>
                  </a:cubicBezTo>
                  <a:cubicBezTo>
                    <a:pt x="59270" y="192705"/>
                    <a:pt x="59270" y="192705"/>
                    <a:pt x="59270" y="192800"/>
                  </a:cubicBezTo>
                  <a:cubicBezTo>
                    <a:pt x="59175" y="192705"/>
                    <a:pt x="59175" y="192705"/>
                    <a:pt x="59175" y="192610"/>
                  </a:cubicBezTo>
                  <a:close/>
                  <a:moveTo>
                    <a:pt x="135756" y="60879"/>
                  </a:moveTo>
                  <a:cubicBezTo>
                    <a:pt x="135756" y="60784"/>
                    <a:pt x="135661" y="60784"/>
                    <a:pt x="135661" y="60689"/>
                  </a:cubicBezTo>
                  <a:lnTo>
                    <a:pt x="135661" y="60689"/>
                  </a:lnTo>
                  <a:lnTo>
                    <a:pt x="135661" y="60689"/>
                  </a:lnTo>
                  <a:cubicBezTo>
                    <a:pt x="135756" y="60689"/>
                    <a:pt x="135756" y="60689"/>
                    <a:pt x="135851" y="60689"/>
                  </a:cubicBezTo>
                  <a:cubicBezTo>
                    <a:pt x="135756" y="60784"/>
                    <a:pt x="135756" y="60784"/>
                    <a:pt x="135756" y="60879"/>
                  </a:cubicBezTo>
                  <a:close/>
                  <a:moveTo>
                    <a:pt x="104324" y="21731"/>
                  </a:moveTo>
                  <a:cubicBezTo>
                    <a:pt x="104324" y="21636"/>
                    <a:pt x="104324" y="21636"/>
                    <a:pt x="104324" y="21731"/>
                  </a:cubicBezTo>
                  <a:lnTo>
                    <a:pt x="104324" y="21731"/>
                  </a:lnTo>
                  <a:lnTo>
                    <a:pt x="104324" y="21731"/>
                  </a:lnTo>
                  <a:cubicBezTo>
                    <a:pt x="104324" y="21636"/>
                    <a:pt x="104419" y="21636"/>
                    <a:pt x="104324" y="21731"/>
                  </a:cubicBezTo>
                  <a:cubicBezTo>
                    <a:pt x="104419" y="21636"/>
                    <a:pt x="104419" y="21636"/>
                    <a:pt x="104324" y="21731"/>
                  </a:cubicBezTo>
                  <a:close/>
                  <a:moveTo>
                    <a:pt x="138899" y="197468"/>
                  </a:moveTo>
                  <a:cubicBezTo>
                    <a:pt x="138899" y="197372"/>
                    <a:pt x="138899" y="197372"/>
                    <a:pt x="138899" y="197468"/>
                  </a:cubicBezTo>
                  <a:cubicBezTo>
                    <a:pt x="138899" y="197468"/>
                    <a:pt x="138899" y="197468"/>
                    <a:pt x="138899" y="197468"/>
                  </a:cubicBezTo>
                  <a:cubicBezTo>
                    <a:pt x="138899" y="197468"/>
                    <a:pt x="138899" y="197468"/>
                    <a:pt x="138899" y="197468"/>
                  </a:cubicBezTo>
                  <a:close/>
                  <a:moveTo>
                    <a:pt x="162426" y="192515"/>
                  </a:moveTo>
                  <a:cubicBezTo>
                    <a:pt x="162426" y="192515"/>
                    <a:pt x="162426" y="192419"/>
                    <a:pt x="162426" y="192515"/>
                  </a:cubicBezTo>
                  <a:lnTo>
                    <a:pt x="162426" y="192515"/>
                  </a:lnTo>
                  <a:cubicBezTo>
                    <a:pt x="162426" y="192515"/>
                    <a:pt x="162426" y="192515"/>
                    <a:pt x="162426" y="192515"/>
                  </a:cubicBezTo>
                  <a:cubicBezTo>
                    <a:pt x="162426" y="192515"/>
                    <a:pt x="162426" y="192515"/>
                    <a:pt x="162426" y="192515"/>
                  </a:cubicBezTo>
                  <a:close/>
                  <a:moveTo>
                    <a:pt x="170713" y="149366"/>
                  </a:moveTo>
                  <a:cubicBezTo>
                    <a:pt x="170713" y="149366"/>
                    <a:pt x="170713" y="149271"/>
                    <a:pt x="170713" y="149271"/>
                  </a:cubicBezTo>
                  <a:cubicBezTo>
                    <a:pt x="170808" y="149366"/>
                    <a:pt x="170808" y="149366"/>
                    <a:pt x="170713" y="149366"/>
                  </a:cubicBezTo>
                  <a:cubicBezTo>
                    <a:pt x="170808" y="149462"/>
                    <a:pt x="170808" y="149366"/>
                    <a:pt x="170713" y="149366"/>
                  </a:cubicBezTo>
                  <a:close/>
                  <a:moveTo>
                    <a:pt x="123659" y="33352"/>
                  </a:moveTo>
                  <a:lnTo>
                    <a:pt x="123659" y="33352"/>
                  </a:lnTo>
                  <a:lnTo>
                    <a:pt x="123659" y="33352"/>
                  </a:lnTo>
                  <a:cubicBezTo>
                    <a:pt x="123659" y="33352"/>
                    <a:pt x="123659" y="33352"/>
                    <a:pt x="123659" y="33352"/>
                  </a:cubicBezTo>
                  <a:close/>
                  <a:moveTo>
                    <a:pt x="79559" y="18683"/>
                  </a:moveTo>
                  <a:cubicBezTo>
                    <a:pt x="79559" y="18683"/>
                    <a:pt x="79559" y="18683"/>
                    <a:pt x="79559" y="18683"/>
                  </a:cubicBezTo>
                  <a:cubicBezTo>
                    <a:pt x="79559" y="18683"/>
                    <a:pt x="79559" y="18683"/>
                    <a:pt x="79559" y="18683"/>
                  </a:cubicBezTo>
                  <a:cubicBezTo>
                    <a:pt x="79559" y="18683"/>
                    <a:pt x="79559" y="18683"/>
                    <a:pt x="79559" y="18683"/>
                  </a:cubicBezTo>
                  <a:close/>
                  <a:moveTo>
                    <a:pt x="130517" y="218042"/>
                  </a:moveTo>
                  <a:lnTo>
                    <a:pt x="130517" y="218042"/>
                  </a:lnTo>
                  <a:lnTo>
                    <a:pt x="130517" y="218042"/>
                  </a:lnTo>
                  <a:cubicBezTo>
                    <a:pt x="130517" y="218137"/>
                    <a:pt x="130517" y="218327"/>
                    <a:pt x="130613" y="218423"/>
                  </a:cubicBezTo>
                  <a:cubicBezTo>
                    <a:pt x="130517" y="218327"/>
                    <a:pt x="130517" y="218137"/>
                    <a:pt x="130422" y="218042"/>
                  </a:cubicBezTo>
                  <a:cubicBezTo>
                    <a:pt x="130422" y="218042"/>
                    <a:pt x="130517" y="218042"/>
                    <a:pt x="130517" y="218042"/>
                  </a:cubicBezTo>
                  <a:close/>
                  <a:moveTo>
                    <a:pt x="175761" y="150224"/>
                  </a:moveTo>
                  <a:cubicBezTo>
                    <a:pt x="175856" y="150224"/>
                    <a:pt x="175952" y="150224"/>
                    <a:pt x="176047" y="150128"/>
                  </a:cubicBezTo>
                  <a:cubicBezTo>
                    <a:pt x="175952" y="150224"/>
                    <a:pt x="175856" y="150224"/>
                    <a:pt x="175761" y="150319"/>
                  </a:cubicBezTo>
                  <a:cubicBezTo>
                    <a:pt x="175761" y="150319"/>
                    <a:pt x="175761" y="150319"/>
                    <a:pt x="175761" y="150224"/>
                  </a:cubicBezTo>
                  <a:close/>
                  <a:moveTo>
                    <a:pt x="174428" y="140699"/>
                  </a:moveTo>
                  <a:lnTo>
                    <a:pt x="174428" y="140699"/>
                  </a:lnTo>
                  <a:cubicBezTo>
                    <a:pt x="174428" y="140699"/>
                    <a:pt x="174428" y="140699"/>
                    <a:pt x="174428" y="140699"/>
                  </a:cubicBezTo>
                  <a:cubicBezTo>
                    <a:pt x="174428" y="140699"/>
                    <a:pt x="174428" y="140699"/>
                    <a:pt x="174428" y="140699"/>
                  </a:cubicBezTo>
                  <a:cubicBezTo>
                    <a:pt x="174428" y="140699"/>
                    <a:pt x="174428" y="140699"/>
                    <a:pt x="174428" y="140699"/>
                  </a:cubicBezTo>
                  <a:close/>
                  <a:moveTo>
                    <a:pt x="163093" y="106790"/>
                  </a:moveTo>
                  <a:lnTo>
                    <a:pt x="163093" y="106790"/>
                  </a:lnTo>
                  <a:cubicBezTo>
                    <a:pt x="163093" y="106885"/>
                    <a:pt x="163093" y="106885"/>
                    <a:pt x="163093" y="106790"/>
                  </a:cubicBezTo>
                  <a:lnTo>
                    <a:pt x="163093" y="106790"/>
                  </a:lnTo>
                  <a:cubicBezTo>
                    <a:pt x="163093" y="106599"/>
                    <a:pt x="162998" y="106409"/>
                    <a:pt x="162998" y="106218"/>
                  </a:cubicBezTo>
                  <a:cubicBezTo>
                    <a:pt x="163093" y="106313"/>
                    <a:pt x="163283" y="106313"/>
                    <a:pt x="163474" y="106409"/>
                  </a:cubicBezTo>
                  <a:cubicBezTo>
                    <a:pt x="163379" y="106504"/>
                    <a:pt x="163283" y="106694"/>
                    <a:pt x="163093" y="106790"/>
                  </a:cubicBezTo>
                  <a:close/>
                  <a:moveTo>
                    <a:pt x="126993" y="34495"/>
                  </a:moveTo>
                  <a:lnTo>
                    <a:pt x="126993" y="34495"/>
                  </a:lnTo>
                  <a:cubicBezTo>
                    <a:pt x="126993" y="34495"/>
                    <a:pt x="126993" y="34495"/>
                    <a:pt x="126993" y="34495"/>
                  </a:cubicBezTo>
                  <a:cubicBezTo>
                    <a:pt x="126993" y="34495"/>
                    <a:pt x="126993" y="34495"/>
                    <a:pt x="126993" y="34495"/>
                  </a:cubicBezTo>
                  <a:close/>
                  <a:moveTo>
                    <a:pt x="86607" y="11063"/>
                  </a:moveTo>
                  <a:cubicBezTo>
                    <a:pt x="86607" y="11063"/>
                    <a:pt x="86607" y="11159"/>
                    <a:pt x="86607" y="11159"/>
                  </a:cubicBezTo>
                  <a:lnTo>
                    <a:pt x="86607" y="11159"/>
                  </a:lnTo>
                  <a:cubicBezTo>
                    <a:pt x="86607" y="11159"/>
                    <a:pt x="86607" y="11159"/>
                    <a:pt x="86607" y="11159"/>
                  </a:cubicBezTo>
                  <a:lnTo>
                    <a:pt x="86607" y="11159"/>
                  </a:lnTo>
                  <a:cubicBezTo>
                    <a:pt x="86512" y="11159"/>
                    <a:pt x="86512" y="11063"/>
                    <a:pt x="86417" y="11063"/>
                  </a:cubicBezTo>
                  <a:cubicBezTo>
                    <a:pt x="86417" y="11063"/>
                    <a:pt x="86512" y="11159"/>
                    <a:pt x="86607" y="11063"/>
                  </a:cubicBezTo>
                  <a:close/>
                  <a:moveTo>
                    <a:pt x="15836" y="137460"/>
                  </a:moveTo>
                  <a:cubicBezTo>
                    <a:pt x="15836" y="137460"/>
                    <a:pt x="15836" y="137460"/>
                    <a:pt x="15836" y="137460"/>
                  </a:cubicBezTo>
                  <a:cubicBezTo>
                    <a:pt x="15836" y="137460"/>
                    <a:pt x="15836" y="137460"/>
                    <a:pt x="15836" y="137460"/>
                  </a:cubicBezTo>
                  <a:cubicBezTo>
                    <a:pt x="15836" y="137460"/>
                    <a:pt x="15836" y="137460"/>
                    <a:pt x="15836" y="13746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8" name="Freeform: Shape 28">
              <a:extLst>
                <a:ext uri="{FF2B5EF4-FFF2-40B4-BE49-F238E27FC236}">
                  <a16:creationId xmlns:a16="http://schemas.microsoft.com/office/drawing/2014/main" id="{DA6876CE-0A5F-0BB1-1529-1BCE6BD85108}"/>
                </a:ext>
              </a:extLst>
            </p:cNvPr>
            <p:cNvSpPr/>
            <p:nvPr/>
          </p:nvSpPr>
          <p:spPr>
            <a:xfrm>
              <a:off x="5393702" y="3056004"/>
              <a:ext cx="405186" cy="336568"/>
            </a:xfrm>
            <a:custGeom>
              <a:avLst/>
              <a:gdLst>
                <a:gd name="connsiteX0" fmla="*/ 404069 w 405186"/>
                <a:gd name="connsiteY0" fmla="*/ 234025 h 336568"/>
                <a:gd name="connsiteX1" fmla="*/ 403402 w 405186"/>
                <a:gd name="connsiteY1" fmla="*/ 229358 h 336568"/>
                <a:gd name="connsiteX2" fmla="*/ 402450 w 405186"/>
                <a:gd name="connsiteY2" fmla="*/ 222976 h 336568"/>
                <a:gd name="connsiteX3" fmla="*/ 400164 w 405186"/>
                <a:gd name="connsiteY3" fmla="*/ 214880 h 336568"/>
                <a:gd name="connsiteX4" fmla="*/ 400164 w 405186"/>
                <a:gd name="connsiteY4" fmla="*/ 214880 h 336568"/>
                <a:gd name="connsiteX5" fmla="*/ 385686 w 405186"/>
                <a:gd name="connsiteY5" fmla="*/ 179732 h 336568"/>
                <a:gd name="connsiteX6" fmla="*/ 385686 w 405186"/>
                <a:gd name="connsiteY6" fmla="*/ 179732 h 336568"/>
                <a:gd name="connsiteX7" fmla="*/ 385686 w 405186"/>
                <a:gd name="connsiteY7" fmla="*/ 179732 h 336568"/>
                <a:gd name="connsiteX8" fmla="*/ 384543 w 405186"/>
                <a:gd name="connsiteY8" fmla="*/ 177351 h 336568"/>
                <a:gd name="connsiteX9" fmla="*/ 384543 w 405186"/>
                <a:gd name="connsiteY9" fmla="*/ 177351 h 336568"/>
                <a:gd name="connsiteX10" fmla="*/ 384543 w 405186"/>
                <a:gd name="connsiteY10" fmla="*/ 177351 h 336568"/>
                <a:gd name="connsiteX11" fmla="*/ 375018 w 405186"/>
                <a:gd name="connsiteY11" fmla="*/ 164207 h 336568"/>
                <a:gd name="connsiteX12" fmla="*/ 372827 w 405186"/>
                <a:gd name="connsiteY12" fmla="*/ 161159 h 336568"/>
                <a:gd name="connsiteX13" fmla="*/ 371017 w 405186"/>
                <a:gd name="connsiteY13" fmla="*/ 158015 h 336568"/>
                <a:gd name="connsiteX14" fmla="*/ 371017 w 405186"/>
                <a:gd name="connsiteY14" fmla="*/ 158015 h 336568"/>
                <a:gd name="connsiteX15" fmla="*/ 371017 w 405186"/>
                <a:gd name="connsiteY15" fmla="*/ 158015 h 336568"/>
                <a:gd name="connsiteX16" fmla="*/ 367207 w 405186"/>
                <a:gd name="connsiteY16" fmla="*/ 153444 h 336568"/>
                <a:gd name="connsiteX17" fmla="*/ 367207 w 405186"/>
                <a:gd name="connsiteY17" fmla="*/ 153444 h 336568"/>
                <a:gd name="connsiteX18" fmla="*/ 366541 w 405186"/>
                <a:gd name="connsiteY18" fmla="*/ 152396 h 336568"/>
                <a:gd name="connsiteX19" fmla="*/ 355968 w 405186"/>
                <a:gd name="connsiteY19" fmla="*/ 142204 h 336568"/>
                <a:gd name="connsiteX20" fmla="*/ 351967 w 405186"/>
                <a:gd name="connsiteY20" fmla="*/ 136584 h 336568"/>
                <a:gd name="connsiteX21" fmla="*/ 346443 w 405186"/>
                <a:gd name="connsiteY21" fmla="*/ 132584 h 336568"/>
                <a:gd name="connsiteX22" fmla="*/ 342919 w 405186"/>
                <a:gd name="connsiteY22" fmla="*/ 129345 h 336568"/>
                <a:gd name="connsiteX23" fmla="*/ 342919 w 405186"/>
                <a:gd name="connsiteY23" fmla="*/ 129345 h 336568"/>
                <a:gd name="connsiteX24" fmla="*/ 337203 w 405186"/>
                <a:gd name="connsiteY24" fmla="*/ 122487 h 336568"/>
                <a:gd name="connsiteX25" fmla="*/ 331298 w 405186"/>
                <a:gd name="connsiteY25" fmla="*/ 116487 h 336568"/>
                <a:gd name="connsiteX26" fmla="*/ 331298 w 405186"/>
                <a:gd name="connsiteY26" fmla="*/ 116487 h 336568"/>
                <a:gd name="connsiteX27" fmla="*/ 325583 w 405186"/>
                <a:gd name="connsiteY27" fmla="*/ 111343 h 336568"/>
                <a:gd name="connsiteX28" fmla="*/ 315867 w 405186"/>
                <a:gd name="connsiteY28" fmla="*/ 101532 h 336568"/>
                <a:gd name="connsiteX29" fmla="*/ 306819 w 405186"/>
                <a:gd name="connsiteY29" fmla="*/ 93150 h 336568"/>
                <a:gd name="connsiteX30" fmla="*/ 304628 w 405186"/>
                <a:gd name="connsiteY30" fmla="*/ 90197 h 336568"/>
                <a:gd name="connsiteX31" fmla="*/ 304628 w 405186"/>
                <a:gd name="connsiteY31" fmla="*/ 90197 h 336568"/>
                <a:gd name="connsiteX32" fmla="*/ 304628 w 405186"/>
                <a:gd name="connsiteY32" fmla="*/ 90197 h 336568"/>
                <a:gd name="connsiteX33" fmla="*/ 297294 w 405186"/>
                <a:gd name="connsiteY33" fmla="*/ 81149 h 336568"/>
                <a:gd name="connsiteX34" fmla="*/ 297294 w 405186"/>
                <a:gd name="connsiteY34" fmla="*/ 81149 h 336568"/>
                <a:gd name="connsiteX35" fmla="*/ 294722 w 405186"/>
                <a:gd name="connsiteY35" fmla="*/ 77148 h 336568"/>
                <a:gd name="connsiteX36" fmla="*/ 288626 w 405186"/>
                <a:gd name="connsiteY36" fmla="*/ 70005 h 336568"/>
                <a:gd name="connsiteX37" fmla="*/ 288626 w 405186"/>
                <a:gd name="connsiteY37" fmla="*/ 70005 h 336568"/>
                <a:gd name="connsiteX38" fmla="*/ 280911 w 405186"/>
                <a:gd name="connsiteY38" fmla="*/ 58098 h 336568"/>
                <a:gd name="connsiteX39" fmla="*/ 273005 w 405186"/>
                <a:gd name="connsiteY39" fmla="*/ 47811 h 336568"/>
                <a:gd name="connsiteX40" fmla="*/ 273005 w 405186"/>
                <a:gd name="connsiteY40" fmla="*/ 47811 h 336568"/>
                <a:gd name="connsiteX41" fmla="*/ 270814 w 405186"/>
                <a:gd name="connsiteY41" fmla="*/ 45144 h 336568"/>
                <a:gd name="connsiteX42" fmla="*/ 270814 w 405186"/>
                <a:gd name="connsiteY42" fmla="*/ 45144 h 336568"/>
                <a:gd name="connsiteX43" fmla="*/ 265099 w 405186"/>
                <a:gd name="connsiteY43" fmla="*/ 37905 h 336568"/>
                <a:gd name="connsiteX44" fmla="*/ 259479 w 405186"/>
                <a:gd name="connsiteY44" fmla="*/ 32190 h 336568"/>
                <a:gd name="connsiteX45" fmla="*/ 252907 w 405186"/>
                <a:gd name="connsiteY45" fmla="*/ 27904 h 336568"/>
                <a:gd name="connsiteX46" fmla="*/ 252907 w 405186"/>
                <a:gd name="connsiteY46" fmla="*/ 27904 h 336568"/>
                <a:gd name="connsiteX47" fmla="*/ 252145 w 405186"/>
                <a:gd name="connsiteY47" fmla="*/ 26761 h 336568"/>
                <a:gd name="connsiteX48" fmla="*/ 252145 w 405186"/>
                <a:gd name="connsiteY48" fmla="*/ 26761 h 336568"/>
                <a:gd name="connsiteX49" fmla="*/ 248335 w 405186"/>
                <a:gd name="connsiteY49" fmla="*/ 22951 h 336568"/>
                <a:gd name="connsiteX50" fmla="*/ 231476 w 405186"/>
                <a:gd name="connsiteY50" fmla="*/ 11807 h 336568"/>
                <a:gd name="connsiteX51" fmla="*/ 231476 w 405186"/>
                <a:gd name="connsiteY51" fmla="*/ 11807 h 336568"/>
                <a:gd name="connsiteX52" fmla="*/ 217284 w 405186"/>
                <a:gd name="connsiteY52" fmla="*/ 6949 h 336568"/>
                <a:gd name="connsiteX53" fmla="*/ 217284 w 405186"/>
                <a:gd name="connsiteY53" fmla="*/ 6949 h 336568"/>
                <a:gd name="connsiteX54" fmla="*/ 210426 w 405186"/>
                <a:gd name="connsiteY54" fmla="*/ 3330 h 336568"/>
                <a:gd name="connsiteX55" fmla="*/ 208521 w 405186"/>
                <a:gd name="connsiteY55" fmla="*/ 2567 h 336568"/>
                <a:gd name="connsiteX56" fmla="*/ 203568 w 405186"/>
                <a:gd name="connsiteY56" fmla="*/ 1615 h 336568"/>
                <a:gd name="connsiteX57" fmla="*/ 200520 w 405186"/>
                <a:gd name="connsiteY57" fmla="*/ 1805 h 336568"/>
                <a:gd name="connsiteX58" fmla="*/ 197091 w 405186"/>
                <a:gd name="connsiteY58" fmla="*/ 567 h 336568"/>
                <a:gd name="connsiteX59" fmla="*/ 197091 w 405186"/>
                <a:gd name="connsiteY59" fmla="*/ 567 h 336568"/>
                <a:gd name="connsiteX60" fmla="*/ 197091 w 405186"/>
                <a:gd name="connsiteY60" fmla="*/ 567 h 336568"/>
                <a:gd name="connsiteX61" fmla="*/ 187470 w 405186"/>
                <a:gd name="connsiteY61" fmla="*/ 2091 h 336568"/>
                <a:gd name="connsiteX62" fmla="*/ 181279 w 405186"/>
                <a:gd name="connsiteY62" fmla="*/ 4568 h 336568"/>
                <a:gd name="connsiteX63" fmla="*/ 178231 w 405186"/>
                <a:gd name="connsiteY63" fmla="*/ 6282 h 336568"/>
                <a:gd name="connsiteX64" fmla="*/ 173945 w 405186"/>
                <a:gd name="connsiteY64" fmla="*/ 8949 h 336568"/>
                <a:gd name="connsiteX65" fmla="*/ 169564 w 405186"/>
                <a:gd name="connsiteY65" fmla="*/ 12569 h 336568"/>
                <a:gd name="connsiteX66" fmla="*/ 162229 w 405186"/>
                <a:gd name="connsiteY66" fmla="*/ 20094 h 336568"/>
                <a:gd name="connsiteX67" fmla="*/ 151371 w 405186"/>
                <a:gd name="connsiteY67" fmla="*/ 32952 h 336568"/>
                <a:gd name="connsiteX68" fmla="*/ 149180 w 405186"/>
                <a:gd name="connsiteY68" fmla="*/ 36572 h 336568"/>
                <a:gd name="connsiteX69" fmla="*/ 149180 w 405186"/>
                <a:gd name="connsiteY69" fmla="*/ 36572 h 336568"/>
                <a:gd name="connsiteX70" fmla="*/ 143274 w 405186"/>
                <a:gd name="connsiteY70" fmla="*/ 43811 h 336568"/>
                <a:gd name="connsiteX71" fmla="*/ 139083 w 405186"/>
                <a:gd name="connsiteY71" fmla="*/ 49049 h 336568"/>
                <a:gd name="connsiteX72" fmla="*/ 128511 w 405186"/>
                <a:gd name="connsiteY72" fmla="*/ 66766 h 336568"/>
                <a:gd name="connsiteX73" fmla="*/ 125749 w 405186"/>
                <a:gd name="connsiteY73" fmla="*/ 68576 h 336568"/>
                <a:gd name="connsiteX74" fmla="*/ 125749 w 405186"/>
                <a:gd name="connsiteY74" fmla="*/ 68576 h 336568"/>
                <a:gd name="connsiteX75" fmla="*/ 120510 w 405186"/>
                <a:gd name="connsiteY75" fmla="*/ 75910 h 336568"/>
                <a:gd name="connsiteX76" fmla="*/ 117652 w 405186"/>
                <a:gd name="connsiteY76" fmla="*/ 79434 h 336568"/>
                <a:gd name="connsiteX77" fmla="*/ 110699 w 405186"/>
                <a:gd name="connsiteY77" fmla="*/ 88578 h 336568"/>
                <a:gd name="connsiteX78" fmla="*/ 107841 w 405186"/>
                <a:gd name="connsiteY78" fmla="*/ 92103 h 336568"/>
                <a:gd name="connsiteX79" fmla="*/ 104032 w 405186"/>
                <a:gd name="connsiteY79" fmla="*/ 96103 h 336568"/>
                <a:gd name="connsiteX80" fmla="*/ 95840 w 405186"/>
                <a:gd name="connsiteY80" fmla="*/ 105438 h 336568"/>
                <a:gd name="connsiteX81" fmla="*/ 95840 w 405186"/>
                <a:gd name="connsiteY81" fmla="*/ 105438 h 336568"/>
                <a:gd name="connsiteX82" fmla="*/ 95840 w 405186"/>
                <a:gd name="connsiteY82" fmla="*/ 105438 h 336568"/>
                <a:gd name="connsiteX83" fmla="*/ 94221 w 405186"/>
                <a:gd name="connsiteY83" fmla="*/ 107152 h 336568"/>
                <a:gd name="connsiteX84" fmla="*/ 94221 w 405186"/>
                <a:gd name="connsiteY84" fmla="*/ 107152 h 336568"/>
                <a:gd name="connsiteX85" fmla="*/ 88696 w 405186"/>
                <a:gd name="connsiteY85" fmla="*/ 112867 h 336568"/>
                <a:gd name="connsiteX86" fmla="*/ 85744 w 405186"/>
                <a:gd name="connsiteY86" fmla="*/ 114867 h 336568"/>
                <a:gd name="connsiteX87" fmla="*/ 85744 w 405186"/>
                <a:gd name="connsiteY87" fmla="*/ 114867 h 336568"/>
                <a:gd name="connsiteX88" fmla="*/ 81362 w 405186"/>
                <a:gd name="connsiteY88" fmla="*/ 118677 h 336568"/>
                <a:gd name="connsiteX89" fmla="*/ 77266 w 405186"/>
                <a:gd name="connsiteY89" fmla="*/ 123725 h 336568"/>
                <a:gd name="connsiteX90" fmla="*/ 62979 w 405186"/>
                <a:gd name="connsiteY90" fmla="*/ 135822 h 336568"/>
                <a:gd name="connsiteX91" fmla="*/ 54311 w 405186"/>
                <a:gd name="connsiteY91" fmla="*/ 144776 h 336568"/>
                <a:gd name="connsiteX92" fmla="*/ 50215 w 405186"/>
                <a:gd name="connsiteY92" fmla="*/ 148871 h 336568"/>
                <a:gd name="connsiteX93" fmla="*/ 39071 w 405186"/>
                <a:gd name="connsiteY93" fmla="*/ 161635 h 336568"/>
                <a:gd name="connsiteX94" fmla="*/ 36404 w 405186"/>
                <a:gd name="connsiteY94" fmla="*/ 165445 h 336568"/>
                <a:gd name="connsiteX95" fmla="*/ 28403 w 405186"/>
                <a:gd name="connsiteY95" fmla="*/ 176399 h 336568"/>
                <a:gd name="connsiteX96" fmla="*/ 21831 w 405186"/>
                <a:gd name="connsiteY96" fmla="*/ 186876 h 336568"/>
                <a:gd name="connsiteX97" fmla="*/ 20307 w 405186"/>
                <a:gd name="connsiteY97" fmla="*/ 189829 h 336568"/>
                <a:gd name="connsiteX98" fmla="*/ 17735 w 405186"/>
                <a:gd name="connsiteY98" fmla="*/ 195639 h 336568"/>
                <a:gd name="connsiteX99" fmla="*/ 18116 w 405186"/>
                <a:gd name="connsiteY99" fmla="*/ 196687 h 336568"/>
                <a:gd name="connsiteX100" fmla="*/ 18116 w 405186"/>
                <a:gd name="connsiteY100" fmla="*/ 196687 h 336568"/>
                <a:gd name="connsiteX101" fmla="*/ 18116 w 405186"/>
                <a:gd name="connsiteY101" fmla="*/ 196687 h 336568"/>
                <a:gd name="connsiteX102" fmla="*/ 11544 w 405186"/>
                <a:gd name="connsiteY102" fmla="*/ 207546 h 336568"/>
                <a:gd name="connsiteX103" fmla="*/ 8115 w 405186"/>
                <a:gd name="connsiteY103" fmla="*/ 217642 h 336568"/>
                <a:gd name="connsiteX104" fmla="*/ 8782 w 405186"/>
                <a:gd name="connsiteY104" fmla="*/ 217928 h 336568"/>
                <a:gd name="connsiteX105" fmla="*/ 8686 w 405186"/>
                <a:gd name="connsiteY105" fmla="*/ 218023 h 336568"/>
                <a:gd name="connsiteX106" fmla="*/ 8210 w 405186"/>
                <a:gd name="connsiteY106" fmla="*/ 217642 h 336568"/>
                <a:gd name="connsiteX107" fmla="*/ 6115 w 405186"/>
                <a:gd name="connsiteY107" fmla="*/ 224595 h 336568"/>
                <a:gd name="connsiteX108" fmla="*/ 5067 w 405186"/>
                <a:gd name="connsiteY108" fmla="*/ 228024 h 336568"/>
                <a:gd name="connsiteX109" fmla="*/ 5067 w 405186"/>
                <a:gd name="connsiteY109" fmla="*/ 228024 h 336568"/>
                <a:gd name="connsiteX110" fmla="*/ 5067 w 405186"/>
                <a:gd name="connsiteY110" fmla="*/ 228024 h 336568"/>
                <a:gd name="connsiteX111" fmla="*/ 4019 w 405186"/>
                <a:gd name="connsiteY111" fmla="*/ 232882 h 336568"/>
                <a:gd name="connsiteX112" fmla="*/ 4019 w 405186"/>
                <a:gd name="connsiteY112" fmla="*/ 232882 h 336568"/>
                <a:gd name="connsiteX113" fmla="*/ 4019 w 405186"/>
                <a:gd name="connsiteY113" fmla="*/ 232882 h 336568"/>
                <a:gd name="connsiteX114" fmla="*/ 3352 w 405186"/>
                <a:gd name="connsiteY114" fmla="*/ 234787 h 336568"/>
                <a:gd name="connsiteX115" fmla="*/ 2114 w 405186"/>
                <a:gd name="connsiteY115" fmla="*/ 242693 h 336568"/>
                <a:gd name="connsiteX116" fmla="*/ 2114 w 405186"/>
                <a:gd name="connsiteY116" fmla="*/ 242693 h 336568"/>
                <a:gd name="connsiteX117" fmla="*/ 2114 w 405186"/>
                <a:gd name="connsiteY117" fmla="*/ 242693 h 336568"/>
                <a:gd name="connsiteX118" fmla="*/ 1352 w 405186"/>
                <a:gd name="connsiteY118" fmla="*/ 247741 h 336568"/>
                <a:gd name="connsiteX119" fmla="*/ 685 w 405186"/>
                <a:gd name="connsiteY119" fmla="*/ 264219 h 336568"/>
                <a:gd name="connsiteX120" fmla="*/ 1257 w 405186"/>
                <a:gd name="connsiteY120" fmla="*/ 270506 h 336568"/>
                <a:gd name="connsiteX121" fmla="*/ 2114 w 405186"/>
                <a:gd name="connsiteY121" fmla="*/ 276792 h 336568"/>
                <a:gd name="connsiteX122" fmla="*/ 2114 w 405186"/>
                <a:gd name="connsiteY122" fmla="*/ 276792 h 336568"/>
                <a:gd name="connsiteX123" fmla="*/ 6400 w 405186"/>
                <a:gd name="connsiteY123" fmla="*/ 292318 h 336568"/>
                <a:gd name="connsiteX124" fmla="*/ 10877 w 405186"/>
                <a:gd name="connsiteY124" fmla="*/ 301367 h 336568"/>
                <a:gd name="connsiteX125" fmla="*/ 20307 w 405186"/>
                <a:gd name="connsiteY125" fmla="*/ 312892 h 336568"/>
                <a:gd name="connsiteX126" fmla="*/ 23926 w 405186"/>
                <a:gd name="connsiteY126" fmla="*/ 315940 h 336568"/>
                <a:gd name="connsiteX127" fmla="*/ 27260 w 405186"/>
                <a:gd name="connsiteY127" fmla="*/ 318607 h 336568"/>
                <a:gd name="connsiteX128" fmla="*/ 36404 w 405186"/>
                <a:gd name="connsiteY128" fmla="*/ 324417 h 336568"/>
                <a:gd name="connsiteX129" fmla="*/ 36404 w 405186"/>
                <a:gd name="connsiteY129" fmla="*/ 324417 h 336568"/>
                <a:gd name="connsiteX130" fmla="*/ 40024 w 405186"/>
                <a:gd name="connsiteY130" fmla="*/ 326227 h 336568"/>
                <a:gd name="connsiteX131" fmla="*/ 45262 w 405186"/>
                <a:gd name="connsiteY131" fmla="*/ 328418 h 336568"/>
                <a:gd name="connsiteX132" fmla="*/ 49929 w 405186"/>
                <a:gd name="connsiteY132" fmla="*/ 330037 h 336568"/>
                <a:gd name="connsiteX133" fmla="*/ 49929 w 405186"/>
                <a:gd name="connsiteY133" fmla="*/ 330037 h 336568"/>
                <a:gd name="connsiteX134" fmla="*/ 56978 w 405186"/>
                <a:gd name="connsiteY134" fmla="*/ 331847 h 336568"/>
                <a:gd name="connsiteX135" fmla="*/ 61645 w 405186"/>
                <a:gd name="connsiteY135" fmla="*/ 333085 h 336568"/>
                <a:gd name="connsiteX136" fmla="*/ 66884 w 405186"/>
                <a:gd name="connsiteY136" fmla="*/ 333847 h 336568"/>
                <a:gd name="connsiteX137" fmla="*/ 71932 w 405186"/>
                <a:gd name="connsiteY137" fmla="*/ 334609 h 336568"/>
                <a:gd name="connsiteX138" fmla="*/ 71932 w 405186"/>
                <a:gd name="connsiteY138" fmla="*/ 334609 h 336568"/>
                <a:gd name="connsiteX139" fmla="*/ 99555 w 405186"/>
                <a:gd name="connsiteY139" fmla="*/ 335752 h 336568"/>
                <a:gd name="connsiteX140" fmla="*/ 106127 w 405186"/>
                <a:gd name="connsiteY140" fmla="*/ 335942 h 336568"/>
                <a:gd name="connsiteX141" fmla="*/ 115557 w 405186"/>
                <a:gd name="connsiteY141" fmla="*/ 334704 h 336568"/>
                <a:gd name="connsiteX142" fmla="*/ 125177 w 405186"/>
                <a:gd name="connsiteY142" fmla="*/ 333371 h 336568"/>
                <a:gd name="connsiteX143" fmla="*/ 136226 w 405186"/>
                <a:gd name="connsiteY143" fmla="*/ 331656 h 336568"/>
                <a:gd name="connsiteX144" fmla="*/ 150609 w 405186"/>
                <a:gd name="connsiteY144" fmla="*/ 328418 h 336568"/>
                <a:gd name="connsiteX145" fmla="*/ 150609 w 405186"/>
                <a:gd name="connsiteY145" fmla="*/ 328418 h 336568"/>
                <a:gd name="connsiteX146" fmla="*/ 162896 w 405186"/>
                <a:gd name="connsiteY146" fmla="*/ 326227 h 336568"/>
                <a:gd name="connsiteX147" fmla="*/ 200615 w 405186"/>
                <a:gd name="connsiteY147" fmla="*/ 319560 h 336568"/>
                <a:gd name="connsiteX148" fmla="*/ 208711 w 405186"/>
                <a:gd name="connsiteY148" fmla="*/ 319560 h 336568"/>
                <a:gd name="connsiteX149" fmla="*/ 208711 w 405186"/>
                <a:gd name="connsiteY149" fmla="*/ 319560 h 336568"/>
                <a:gd name="connsiteX150" fmla="*/ 208711 w 405186"/>
                <a:gd name="connsiteY150" fmla="*/ 319560 h 336568"/>
                <a:gd name="connsiteX151" fmla="*/ 226332 w 405186"/>
                <a:gd name="connsiteY151" fmla="*/ 318607 h 336568"/>
                <a:gd name="connsiteX152" fmla="*/ 237667 w 405186"/>
                <a:gd name="connsiteY152" fmla="*/ 318797 h 336568"/>
                <a:gd name="connsiteX153" fmla="*/ 271671 w 405186"/>
                <a:gd name="connsiteY153" fmla="*/ 319274 h 336568"/>
                <a:gd name="connsiteX154" fmla="*/ 278244 w 405186"/>
                <a:gd name="connsiteY154" fmla="*/ 319369 h 336568"/>
                <a:gd name="connsiteX155" fmla="*/ 278244 w 405186"/>
                <a:gd name="connsiteY155" fmla="*/ 319369 h 336568"/>
                <a:gd name="connsiteX156" fmla="*/ 278244 w 405186"/>
                <a:gd name="connsiteY156" fmla="*/ 319369 h 336568"/>
                <a:gd name="connsiteX157" fmla="*/ 283006 w 405186"/>
                <a:gd name="connsiteY157" fmla="*/ 318988 h 336568"/>
                <a:gd name="connsiteX158" fmla="*/ 285864 w 405186"/>
                <a:gd name="connsiteY158" fmla="*/ 318893 h 336568"/>
                <a:gd name="connsiteX159" fmla="*/ 285864 w 405186"/>
                <a:gd name="connsiteY159" fmla="*/ 318893 h 336568"/>
                <a:gd name="connsiteX160" fmla="*/ 300532 w 405186"/>
                <a:gd name="connsiteY160" fmla="*/ 317940 h 336568"/>
                <a:gd name="connsiteX161" fmla="*/ 302247 w 405186"/>
                <a:gd name="connsiteY161" fmla="*/ 317655 h 336568"/>
                <a:gd name="connsiteX162" fmla="*/ 302247 w 405186"/>
                <a:gd name="connsiteY162" fmla="*/ 317655 h 336568"/>
                <a:gd name="connsiteX163" fmla="*/ 303771 w 405186"/>
                <a:gd name="connsiteY163" fmla="*/ 317940 h 336568"/>
                <a:gd name="connsiteX164" fmla="*/ 303771 w 405186"/>
                <a:gd name="connsiteY164" fmla="*/ 317940 h 336568"/>
                <a:gd name="connsiteX165" fmla="*/ 303771 w 405186"/>
                <a:gd name="connsiteY165" fmla="*/ 317940 h 336568"/>
                <a:gd name="connsiteX166" fmla="*/ 303961 w 405186"/>
                <a:gd name="connsiteY166" fmla="*/ 319274 h 336568"/>
                <a:gd name="connsiteX167" fmla="*/ 319773 w 405186"/>
                <a:gd name="connsiteY167" fmla="*/ 316988 h 336568"/>
                <a:gd name="connsiteX168" fmla="*/ 319582 w 405186"/>
                <a:gd name="connsiteY168" fmla="*/ 315654 h 336568"/>
                <a:gd name="connsiteX169" fmla="*/ 319582 w 405186"/>
                <a:gd name="connsiteY169" fmla="*/ 315654 h 336568"/>
                <a:gd name="connsiteX170" fmla="*/ 319582 w 405186"/>
                <a:gd name="connsiteY170" fmla="*/ 315654 h 336568"/>
                <a:gd name="connsiteX171" fmla="*/ 322535 w 405186"/>
                <a:gd name="connsiteY171" fmla="*/ 314702 h 336568"/>
                <a:gd name="connsiteX172" fmla="*/ 322535 w 405186"/>
                <a:gd name="connsiteY172" fmla="*/ 314702 h 336568"/>
                <a:gd name="connsiteX173" fmla="*/ 322535 w 405186"/>
                <a:gd name="connsiteY173" fmla="*/ 314702 h 336568"/>
                <a:gd name="connsiteX174" fmla="*/ 346157 w 405186"/>
                <a:gd name="connsiteY174" fmla="*/ 308701 h 336568"/>
                <a:gd name="connsiteX175" fmla="*/ 364636 w 405186"/>
                <a:gd name="connsiteY175" fmla="*/ 301081 h 336568"/>
                <a:gd name="connsiteX176" fmla="*/ 364636 w 405186"/>
                <a:gd name="connsiteY176" fmla="*/ 301081 h 336568"/>
                <a:gd name="connsiteX177" fmla="*/ 367207 w 405186"/>
                <a:gd name="connsiteY177" fmla="*/ 299081 h 336568"/>
                <a:gd name="connsiteX178" fmla="*/ 367207 w 405186"/>
                <a:gd name="connsiteY178" fmla="*/ 299081 h 336568"/>
                <a:gd name="connsiteX179" fmla="*/ 379018 w 405186"/>
                <a:gd name="connsiteY179" fmla="*/ 292128 h 336568"/>
                <a:gd name="connsiteX180" fmla="*/ 379018 w 405186"/>
                <a:gd name="connsiteY180" fmla="*/ 292128 h 336568"/>
                <a:gd name="connsiteX181" fmla="*/ 379018 w 405186"/>
                <a:gd name="connsiteY181" fmla="*/ 292128 h 336568"/>
                <a:gd name="connsiteX182" fmla="*/ 390067 w 405186"/>
                <a:gd name="connsiteY182" fmla="*/ 281079 h 336568"/>
                <a:gd name="connsiteX183" fmla="*/ 403116 w 405186"/>
                <a:gd name="connsiteY183" fmla="*/ 256695 h 336568"/>
                <a:gd name="connsiteX184" fmla="*/ 403593 w 405186"/>
                <a:gd name="connsiteY184" fmla="*/ 248694 h 336568"/>
                <a:gd name="connsiteX185" fmla="*/ 404736 w 405186"/>
                <a:gd name="connsiteY185" fmla="*/ 243931 h 336568"/>
                <a:gd name="connsiteX186" fmla="*/ 404736 w 405186"/>
                <a:gd name="connsiteY186" fmla="*/ 243931 h 336568"/>
                <a:gd name="connsiteX187" fmla="*/ 404069 w 405186"/>
                <a:gd name="connsiteY187" fmla="*/ 234025 h 336568"/>
                <a:gd name="connsiteX188" fmla="*/ 22593 w 405186"/>
                <a:gd name="connsiteY188" fmla="*/ 307748 h 336568"/>
                <a:gd name="connsiteX189" fmla="*/ 22593 w 405186"/>
                <a:gd name="connsiteY189" fmla="*/ 307748 h 336568"/>
                <a:gd name="connsiteX190" fmla="*/ 22593 w 405186"/>
                <a:gd name="connsiteY190" fmla="*/ 307748 h 336568"/>
                <a:gd name="connsiteX191" fmla="*/ 22593 w 405186"/>
                <a:gd name="connsiteY191" fmla="*/ 307748 h 336568"/>
                <a:gd name="connsiteX192" fmla="*/ 22593 w 405186"/>
                <a:gd name="connsiteY192" fmla="*/ 307748 h 336568"/>
                <a:gd name="connsiteX193" fmla="*/ 22688 w 405186"/>
                <a:gd name="connsiteY193" fmla="*/ 307748 h 336568"/>
                <a:gd name="connsiteX194" fmla="*/ 22593 w 405186"/>
                <a:gd name="connsiteY194" fmla="*/ 307939 h 336568"/>
                <a:gd name="connsiteX195" fmla="*/ 22593 w 405186"/>
                <a:gd name="connsiteY195" fmla="*/ 307748 h 336568"/>
                <a:gd name="connsiteX196" fmla="*/ 14782 w 405186"/>
                <a:gd name="connsiteY196" fmla="*/ 274982 h 336568"/>
                <a:gd name="connsiteX197" fmla="*/ 15354 w 405186"/>
                <a:gd name="connsiteY197" fmla="*/ 274887 h 336568"/>
                <a:gd name="connsiteX198" fmla="*/ 14782 w 405186"/>
                <a:gd name="connsiteY198" fmla="*/ 276602 h 336568"/>
                <a:gd name="connsiteX199" fmla="*/ 14782 w 405186"/>
                <a:gd name="connsiteY199" fmla="*/ 274982 h 336568"/>
                <a:gd name="connsiteX200" fmla="*/ 16306 w 405186"/>
                <a:gd name="connsiteY200" fmla="*/ 274697 h 336568"/>
                <a:gd name="connsiteX201" fmla="*/ 16306 w 405186"/>
                <a:gd name="connsiteY201" fmla="*/ 274697 h 336568"/>
                <a:gd name="connsiteX202" fmla="*/ 16306 w 405186"/>
                <a:gd name="connsiteY202" fmla="*/ 274697 h 336568"/>
                <a:gd name="connsiteX203" fmla="*/ 16306 w 405186"/>
                <a:gd name="connsiteY203" fmla="*/ 274697 h 336568"/>
                <a:gd name="connsiteX204" fmla="*/ 16306 w 405186"/>
                <a:gd name="connsiteY204" fmla="*/ 274697 h 336568"/>
                <a:gd name="connsiteX205" fmla="*/ 16306 w 405186"/>
                <a:gd name="connsiteY205" fmla="*/ 274697 h 336568"/>
                <a:gd name="connsiteX206" fmla="*/ 98888 w 405186"/>
                <a:gd name="connsiteY206" fmla="*/ 185447 h 336568"/>
                <a:gd name="connsiteX207" fmla="*/ 98888 w 405186"/>
                <a:gd name="connsiteY207" fmla="*/ 185447 h 336568"/>
                <a:gd name="connsiteX208" fmla="*/ 98888 w 405186"/>
                <a:gd name="connsiteY208" fmla="*/ 185447 h 336568"/>
                <a:gd name="connsiteX209" fmla="*/ 98888 w 405186"/>
                <a:gd name="connsiteY209" fmla="*/ 185447 h 336568"/>
                <a:gd name="connsiteX210" fmla="*/ 98888 w 405186"/>
                <a:gd name="connsiteY210" fmla="*/ 185447 h 336568"/>
                <a:gd name="connsiteX211" fmla="*/ 98888 w 405186"/>
                <a:gd name="connsiteY211" fmla="*/ 185447 h 336568"/>
                <a:gd name="connsiteX212" fmla="*/ 98888 w 405186"/>
                <a:gd name="connsiteY212" fmla="*/ 185447 h 336568"/>
                <a:gd name="connsiteX213" fmla="*/ 298532 w 405186"/>
                <a:gd name="connsiteY213" fmla="*/ 126392 h 336568"/>
                <a:gd name="connsiteX214" fmla="*/ 298341 w 405186"/>
                <a:gd name="connsiteY214" fmla="*/ 126392 h 336568"/>
                <a:gd name="connsiteX215" fmla="*/ 298532 w 405186"/>
                <a:gd name="connsiteY215" fmla="*/ 126297 h 336568"/>
                <a:gd name="connsiteX216" fmla="*/ 298532 w 405186"/>
                <a:gd name="connsiteY216" fmla="*/ 126392 h 336568"/>
                <a:gd name="connsiteX217" fmla="*/ 169564 w 405186"/>
                <a:gd name="connsiteY217" fmla="*/ 58955 h 336568"/>
                <a:gd name="connsiteX218" fmla="*/ 169849 w 405186"/>
                <a:gd name="connsiteY218" fmla="*/ 59051 h 336568"/>
                <a:gd name="connsiteX219" fmla="*/ 169564 w 405186"/>
                <a:gd name="connsiteY219" fmla="*/ 59146 h 336568"/>
                <a:gd name="connsiteX220" fmla="*/ 169564 w 405186"/>
                <a:gd name="connsiteY220" fmla="*/ 59146 h 336568"/>
                <a:gd name="connsiteX221" fmla="*/ 169564 w 405186"/>
                <a:gd name="connsiteY221" fmla="*/ 59146 h 336568"/>
                <a:gd name="connsiteX222" fmla="*/ 169564 w 405186"/>
                <a:gd name="connsiteY222" fmla="*/ 59146 h 336568"/>
                <a:gd name="connsiteX223" fmla="*/ 169564 w 405186"/>
                <a:gd name="connsiteY223" fmla="*/ 58955 h 336568"/>
                <a:gd name="connsiteX224" fmla="*/ 100888 w 405186"/>
                <a:gd name="connsiteY224" fmla="*/ 189162 h 336568"/>
                <a:gd name="connsiteX225" fmla="*/ 100888 w 405186"/>
                <a:gd name="connsiteY225" fmla="*/ 189162 h 336568"/>
                <a:gd name="connsiteX226" fmla="*/ 101079 w 405186"/>
                <a:gd name="connsiteY226" fmla="*/ 190020 h 336568"/>
                <a:gd name="connsiteX227" fmla="*/ 101174 w 405186"/>
                <a:gd name="connsiteY227" fmla="*/ 190020 h 336568"/>
                <a:gd name="connsiteX228" fmla="*/ 101174 w 405186"/>
                <a:gd name="connsiteY228" fmla="*/ 190020 h 336568"/>
                <a:gd name="connsiteX229" fmla="*/ 101174 w 405186"/>
                <a:gd name="connsiteY229" fmla="*/ 189924 h 336568"/>
                <a:gd name="connsiteX230" fmla="*/ 101079 w 405186"/>
                <a:gd name="connsiteY230" fmla="*/ 189924 h 336568"/>
                <a:gd name="connsiteX231" fmla="*/ 100888 w 405186"/>
                <a:gd name="connsiteY231" fmla="*/ 189162 h 336568"/>
                <a:gd name="connsiteX232" fmla="*/ 232619 w 405186"/>
                <a:gd name="connsiteY232" fmla="*/ 81435 h 336568"/>
                <a:gd name="connsiteX233" fmla="*/ 232810 w 405186"/>
                <a:gd name="connsiteY233" fmla="*/ 81720 h 336568"/>
                <a:gd name="connsiteX234" fmla="*/ 232714 w 405186"/>
                <a:gd name="connsiteY234" fmla="*/ 82101 h 336568"/>
                <a:gd name="connsiteX235" fmla="*/ 232619 w 405186"/>
                <a:gd name="connsiteY235" fmla="*/ 81435 h 336568"/>
                <a:gd name="connsiteX236" fmla="*/ 185375 w 405186"/>
                <a:gd name="connsiteY236" fmla="*/ 68290 h 336568"/>
                <a:gd name="connsiteX237" fmla="*/ 185375 w 405186"/>
                <a:gd name="connsiteY237" fmla="*/ 68290 h 336568"/>
                <a:gd name="connsiteX238" fmla="*/ 185470 w 405186"/>
                <a:gd name="connsiteY238" fmla="*/ 68290 h 336568"/>
                <a:gd name="connsiteX239" fmla="*/ 185375 w 405186"/>
                <a:gd name="connsiteY239" fmla="*/ 68385 h 336568"/>
                <a:gd name="connsiteX240" fmla="*/ 185375 w 405186"/>
                <a:gd name="connsiteY240" fmla="*/ 68290 h 336568"/>
                <a:gd name="connsiteX241" fmla="*/ 185375 w 405186"/>
                <a:gd name="connsiteY241" fmla="*/ 68290 h 336568"/>
                <a:gd name="connsiteX242" fmla="*/ 185375 w 405186"/>
                <a:gd name="connsiteY242" fmla="*/ 68290 h 336568"/>
                <a:gd name="connsiteX243" fmla="*/ 208902 w 405186"/>
                <a:gd name="connsiteY243" fmla="*/ 52002 h 336568"/>
                <a:gd name="connsiteX244" fmla="*/ 208902 w 405186"/>
                <a:gd name="connsiteY244" fmla="*/ 52002 h 336568"/>
                <a:gd name="connsiteX245" fmla="*/ 208902 w 405186"/>
                <a:gd name="connsiteY245" fmla="*/ 52002 h 336568"/>
                <a:gd name="connsiteX246" fmla="*/ 208902 w 405186"/>
                <a:gd name="connsiteY246" fmla="*/ 52002 h 336568"/>
                <a:gd name="connsiteX247" fmla="*/ 208902 w 405186"/>
                <a:gd name="connsiteY247" fmla="*/ 52002 h 336568"/>
                <a:gd name="connsiteX248" fmla="*/ 208902 w 405186"/>
                <a:gd name="connsiteY248" fmla="*/ 52002 h 336568"/>
                <a:gd name="connsiteX249" fmla="*/ 182232 w 405186"/>
                <a:gd name="connsiteY249" fmla="*/ 204307 h 336568"/>
                <a:gd name="connsiteX250" fmla="*/ 182232 w 405186"/>
                <a:gd name="connsiteY250" fmla="*/ 204307 h 336568"/>
                <a:gd name="connsiteX251" fmla="*/ 182136 w 405186"/>
                <a:gd name="connsiteY251" fmla="*/ 204116 h 336568"/>
                <a:gd name="connsiteX252" fmla="*/ 182232 w 405186"/>
                <a:gd name="connsiteY252" fmla="*/ 204307 h 336568"/>
                <a:gd name="connsiteX253" fmla="*/ 182232 w 405186"/>
                <a:gd name="connsiteY253" fmla="*/ 204307 h 336568"/>
                <a:gd name="connsiteX254" fmla="*/ 216331 w 405186"/>
                <a:gd name="connsiteY254" fmla="*/ 59051 h 336568"/>
                <a:gd name="connsiteX255" fmla="*/ 216522 w 405186"/>
                <a:gd name="connsiteY255" fmla="*/ 59432 h 336568"/>
                <a:gd name="connsiteX256" fmla="*/ 216141 w 405186"/>
                <a:gd name="connsiteY256" fmla="*/ 59241 h 336568"/>
                <a:gd name="connsiteX257" fmla="*/ 216331 w 405186"/>
                <a:gd name="connsiteY257" fmla="*/ 59051 h 336568"/>
                <a:gd name="connsiteX258" fmla="*/ 342919 w 405186"/>
                <a:gd name="connsiteY258" fmla="*/ 209260 h 336568"/>
                <a:gd name="connsiteX259" fmla="*/ 342919 w 405186"/>
                <a:gd name="connsiteY259" fmla="*/ 209260 h 336568"/>
                <a:gd name="connsiteX260" fmla="*/ 342919 w 405186"/>
                <a:gd name="connsiteY260" fmla="*/ 209260 h 336568"/>
                <a:gd name="connsiteX261" fmla="*/ 342919 w 405186"/>
                <a:gd name="connsiteY261" fmla="*/ 209260 h 336568"/>
                <a:gd name="connsiteX262" fmla="*/ 306914 w 405186"/>
                <a:gd name="connsiteY262" fmla="*/ 211451 h 336568"/>
                <a:gd name="connsiteX263" fmla="*/ 306914 w 405186"/>
                <a:gd name="connsiteY263" fmla="*/ 211451 h 336568"/>
                <a:gd name="connsiteX264" fmla="*/ 307009 w 405186"/>
                <a:gd name="connsiteY264" fmla="*/ 211260 h 336568"/>
                <a:gd name="connsiteX265" fmla="*/ 306914 w 405186"/>
                <a:gd name="connsiteY265" fmla="*/ 211451 h 336568"/>
                <a:gd name="connsiteX266" fmla="*/ 319296 w 405186"/>
                <a:gd name="connsiteY266" fmla="*/ 192877 h 336568"/>
                <a:gd name="connsiteX267" fmla="*/ 319296 w 405186"/>
                <a:gd name="connsiteY267" fmla="*/ 192877 h 336568"/>
                <a:gd name="connsiteX268" fmla="*/ 319296 w 405186"/>
                <a:gd name="connsiteY268" fmla="*/ 192877 h 336568"/>
                <a:gd name="connsiteX269" fmla="*/ 319296 w 405186"/>
                <a:gd name="connsiteY269" fmla="*/ 192877 h 336568"/>
                <a:gd name="connsiteX270" fmla="*/ 309867 w 405186"/>
                <a:gd name="connsiteY270" fmla="*/ 182876 h 336568"/>
                <a:gd name="connsiteX271" fmla="*/ 309867 w 405186"/>
                <a:gd name="connsiteY271" fmla="*/ 183066 h 336568"/>
                <a:gd name="connsiteX272" fmla="*/ 309867 w 405186"/>
                <a:gd name="connsiteY272" fmla="*/ 182876 h 336568"/>
                <a:gd name="connsiteX273" fmla="*/ 309867 w 405186"/>
                <a:gd name="connsiteY273" fmla="*/ 182876 h 336568"/>
                <a:gd name="connsiteX274" fmla="*/ 308248 w 405186"/>
                <a:gd name="connsiteY274" fmla="*/ 183162 h 336568"/>
                <a:gd name="connsiteX275" fmla="*/ 308248 w 405186"/>
                <a:gd name="connsiteY275" fmla="*/ 183162 h 336568"/>
                <a:gd name="connsiteX276" fmla="*/ 308248 w 405186"/>
                <a:gd name="connsiteY276" fmla="*/ 183162 h 336568"/>
                <a:gd name="connsiteX277" fmla="*/ 308248 w 405186"/>
                <a:gd name="connsiteY277" fmla="*/ 183162 h 336568"/>
                <a:gd name="connsiteX278" fmla="*/ 308438 w 405186"/>
                <a:gd name="connsiteY278" fmla="*/ 207069 h 336568"/>
                <a:gd name="connsiteX279" fmla="*/ 308533 w 405186"/>
                <a:gd name="connsiteY279" fmla="*/ 207546 h 336568"/>
                <a:gd name="connsiteX280" fmla="*/ 308343 w 405186"/>
                <a:gd name="connsiteY280" fmla="*/ 207546 h 336568"/>
                <a:gd name="connsiteX281" fmla="*/ 308438 w 405186"/>
                <a:gd name="connsiteY281" fmla="*/ 207069 h 336568"/>
                <a:gd name="connsiteX282" fmla="*/ 309200 w 405186"/>
                <a:gd name="connsiteY282" fmla="*/ 178208 h 336568"/>
                <a:gd name="connsiteX283" fmla="*/ 309200 w 405186"/>
                <a:gd name="connsiteY283" fmla="*/ 178208 h 336568"/>
                <a:gd name="connsiteX284" fmla="*/ 309200 w 405186"/>
                <a:gd name="connsiteY284" fmla="*/ 178208 h 336568"/>
                <a:gd name="connsiteX285" fmla="*/ 309200 w 405186"/>
                <a:gd name="connsiteY285" fmla="*/ 178208 h 336568"/>
                <a:gd name="connsiteX286" fmla="*/ 294722 w 405186"/>
                <a:gd name="connsiteY286" fmla="*/ 167350 h 336568"/>
                <a:gd name="connsiteX287" fmla="*/ 294722 w 405186"/>
                <a:gd name="connsiteY287" fmla="*/ 167350 h 336568"/>
                <a:gd name="connsiteX288" fmla="*/ 294722 w 405186"/>
                <a:gd name="connsiteY288" fmla="*/ 167350 h 336568"/>
                <a:gd name="connsiteX289" fmla="*/ 294722 w 405186"/>
                <a:gd name="connsiteY289" fmla="*/ 167350 h 336568"/>
                <a:gd name="connsiteX290" fmla="*/ 176517 w 405186"/>
                <a:gd name="connsiteY290" fmla="*/ 198687 h 336568"/>
                <a:gd name="connsiteX291" fmla="*/ 176421 w 405186"/>
                <a:gd name="connsiteY291" fmla="*/ 198592 h 336568"/>
                <a:gd name="connsiteX292" fmla="*/ 176517 w 405186"/>
                <a:gd name="connsiteY292" fmla="*/ 198592 h 336568"/>
                <a:gd name="connsiteX293" fmla="*/ 176517 w 405186"/>
                <a:gd name="connsiteY293" fmla="*/ 198687 h 336568"/>
                <a:gd name="connsiteX294" fmla="*/ 176517 w 405186"/>
                <a:gd name="connsiteY294" fmla="*/ 198687 h 336568"/>
                <a:gd name="connsiteX295" fmla="*/ 265004 w 405186"/>
                <a:gd name="connsiteY295" fmla="*/ 140013 h 336568"/>
                <a:gd name="connsiteX296" fmla="*/ 264718 w 405186"/>
                <a:gd name="connsiteY296" fmla="*/ 140299 h 336568"/>
                <a:gd name="connsiteX297" fmla="*/ 264718 w 405186"/>
                <a:gd name="connsiteY297" fmla="*/ 140299 h 336568"/>
                <a:gd name="connsiteX298" fmla="*/ 264718 w 405186"/>
                <a:gd name="connsiteY298" fmla="*/ 140108 h 336568"/>
                <a:gd name="connsiteX299" fmla="*/ 265004 w 405186"/>
                <a:gd name="connsiteY299" fmla="*/ 140013 h 336568"/>
                <a:gd name="connsiteX300" fmla="*/ 265195 w 405186"/>
                <a:gd name="connsiteY300" fmla="*/ 150014 h 336568"/>
                <a:gd name="connsiteX301" fmla="*/ 266528 w 405186"/>
                <a:gd name="connsiteY301" fmla="*/ 148300 h 336568"/>
                <a:gd name="connsiteX302" fmla="*/ 267671 w 405186"/>
                <a:gd name="connsiteY302" fmla="*/ 148967 h 336568"/>
                <a:gd name="connsiteX303" fmla="*/ 265195 w 405186"/>
                <a:gd name="connsiteY303" fmla="*/ 150014 h 336568"/>
                <a:gd name="connsiteX304" fmla="*/ 113937 w 405186"/>
                <a:gd name="connsiteY304" fmla="*/ 212403 h 336568"/>
                <a:gd name="connsiteX305" fmla="*/ 114319 w 405186"/>
                <a:gd name="connsiteY305" fmla="*/ 212498 h 336568"/>
                <a:gd name="connsiteX306" fmla="*/ 114033 w 405186"/>
                <a:gd name="connsiteY306" fmla="*/ 212594 h 336568"/>
                <a:gd name="connsiteX307" fmla="*/ 113937 w 405186"/>
                <a:gd name="connsiteY307" fmla="*/ 212403 h 336568"/>
                <a:gd name="connsiteX308" fmla="*/ 202711 w 405186"/>
                <a:gd name="connsiteY308" fmla="*/ 144871 h 336568"/>
                <a:gd name="connsiteX309" fmla="*/ 202711 w 405186"/>
                <a:gd name="connsiteY309" fmla="*/ 144871 h 336568"/>
                <a:gd name="connsiteX310" fmla="*/ 202711 w 405186"/>
                <a:gd name="connsiteY310" fmla="*/ 144871 h 336568"/>
                <a:gd name="connsiteX311" fmla="*/ 202711 w 405186"/>
                <a:gd name="connsiteY311" fmla="*/ 144871 h 336568"/>
                <a:gd name="connsiteX312" fmla="*/ 204044 w 405186"/>
                <a:gd name="connsiteY312" fmla="*/ 144680 h 336568"/>
                <a:gd name="connsiteX313" fmla="*/ 204330 w 405186"/>
                <a:gd name="connsiteY313" fmla="*/ 144490 h 336568"/>
                <a:gd name="connsiteX314" fmla="*/ 204330 w 405186"/>
                <a:gd name="connsiteY314" fmla="*/ 144680 h 336568"/>
                <a:gd name="connsiteX315" fmla="*/ 204044 w 405186"/>
                <a:gd name="connsiteY315" fmla="*/ 144680 h 336568"/>
                <a:gd name="connsiteX316" fmla="*/ 214045 w 405186"/>
                <a:gd name="connsiteY316" fmla="*/ 133536 h 336568"/>
                <a:gd name="connsiteX317" fmla="*/ 214045 w 405186"/>
                <a:gd name="connsiteY317" fmla="*/ 133536 h 336568"/>
                <a:gd name="connsiteX318" fmla="*/ 214045 w 405186"/>
                <a:gd name="connsiteY318" fmla="*/ 133536 h 336568"/>
                <a:gd name="connsiteX319" fmla="*/ 214045 w 405186"/>
                <a:gd name="connsiteY319" fmla="*/ 133536 h 336568"/>
                <a:gd name="connsiteX320" fmla="*/ 188328 w 405186"/>
                <a:gd name="connsiteY320" fmla="*/ 134013 h 336568"/>
                <a:gd name="connsiteX321" fmla="*/ 188328 w 405186"/>
                <a:gd name="connsiteY321" fmla="*/ 134013 h 336568"/>
                <a:gd name="connsiteX322" fmla="*/ 188328 w 405186"/>
                <a:gd name="connsiteY322" fmla="*/ 134013 h 336568"/>
                <a:gd name="connsiteX323" fmla="*/ 188328 w 405186"/>
                <a:gd name="connsiteY323" fmla="*/ 134013 h 336568"/>
                <a:gd name="connsiteX324" fmla="*/ 188328 w 405186"/>
                <a:gd name="connsiteY324" fmla="*/ 134013 h 336568"/>
                <a:gd name="connsiteX325" fmla="*/ 188328 w 405186"/>
                <a:gd name="connsiteY325" fmla="*/ 134013 h 336568"/>
                <a:gd name="connsiteX326" fmla="*/ 181279 w 405186"/>
                <a:gd name="connsiteY326" fmla="*/ 152777 h 336568"/>
                <a:gd name="connsiteX327" fmla="*/ 181279 w 405186"/>
                <a:gd name="connsiteY327" fmla="*/ 152777 h 336568"/>
                <a:gd name="connsiteX328" fmla="*/ 181279 w 405186"/>
                <a:gd name="connsiteY328" fmla="*/ 152777 h 336568"/>
                <a:gd name="connsiteX329" fmla="*/ 181279 w 405186"/>
                <a:gd name="connsiteY329" fmla="*/ 152777 h 336568"/>
                <a:gd name="connsiteX330" fmla="*/ 200901 w 405186"/>
                <a:gd name="connsiteY330" fmla="*/ 96770 h 336568"/>
                <a:gd name="connsiteX331" fmla="*/ 200806 w 405186"/>
                <a:gd name="connsiteY331" fmla="*/ 96865 h 336568"/>
                <a:gd name="connsiteX332" fmla="*/ 200806 w 405186"/>
                <a:gd name="connsiteY332" fmla="*/ 96674 h 336568"/>
                <a:gd name="connsiteX333" fmla="*/ 200901 w 405186"/>
                <a:gd name="connsiteY333" fmla="*/ 96770 h 336568"/>
                <a:gd name="connsiteX334" fmla="*/ 177945 w 405186"/>
                <a:gd name="connsiteY334" fmla="*/ 129060 h 336568"/>
                <a:gd name="connsiteX335" fmla="*/ 177850 w 405186"/>
                <a:gd name="connsiteY335" fmla="*/ 128869 h 336568"/>
                <a:gd name="connsiteX336" fmla="*/ 178041 w 405186"/>
                <a:gd name="connsiteY336" fmla="*/ 128869 h 336568"/>
                <a:gd name="connsiteX337" fmla="*/ 177945 w 405186"/>
                <a:gd name="connsiteY337" fmla="*/ 129060 h 336568"/>
                <a:gd name="connsiteX338" fmla="*/ 223761 w 405186"/>
                <a:gd name="connsiteY338" fmla="*/ 111248 h 336568"/>
                <a:gd name="connsiteX339" fmla="*/ 223761 w 405186"/>
                <a:gd name="connsiteY339" fmla="*/ 111248 h 336568"/>
                <a:gd name="connsiteX340" fmla="*/ 223761 w 405186"/>
                <a:gd name="connsiteY340" fmla="*/ 111438 h 336568"/>
                <a:gd name="connsiteX341" fmla="*/ 223665 w 405186"/>
                <a:gd name="connsiteY341" fmla="*/ 111343 h 336568"/>
                <a:gd name="connsiteX342" fmla="*/ 223761 w 405186"/>
                <a:gd name="connsiteY342" fmla="*/ 111248 h 336568"/>
                <a:gd name="connsiteX343" fmla="*/ 173850 w 405186"/>
                <a:gd name="connsiteY343" fmla="*/ 134489 h 336568"/>
                <a:gd name="connsiteX344" fmla="*/ 173659 w 405186"/>
                <a:gd name="connsiteY344" fmla="*/ 134489 h 336568"/>
                <a:gd name="connsiteX345" fmla="*/ 173850 w 405186"/>
                <a:gd name="connsiteY345" fmla="*/ 134394 h 336568"/>
                <a:gd name="connsiteX346" fmla="*/ 173850 w 405186"/>
                <a:gd name="connsiteY346" fmla="*/ 134489 h 336568"/>
                <a:gd name="connsiteX347" fmla="*/ 203853 w 405186"/>
                <a:gd name="connsiteY347" fmla="*/ 197925 h 336568"/>
                <a:gd name="connsiteX348" fmla="*/ 203853 w 405186"/>
                <a:gd name="connsiteY348" fmla="*/ 197925 h 336568"/>
                <a:gd name="connsiteX349" fmla="*/ 203853 w 405186"/>
                <a:gd name="connsiteY349" fmla="*/ 197925 h 336568"/>
                <a:gd name="connsiteX350" fmla="*/ 203853 w 405186"/>
                <a:gd name="connsiteY350" fmla="*/ 197925 h 336568"/>
                <a:gd name="connsiteX351" fmla="*/ 252240 w 405186"/>
                <a:gd name="connsiteY351" fmla="*/ 174970 h 336568"/>
                <a:gd name="connsiteX352" fmla="*/ 252240 w 405186"/>
                <a:gd name="connsiteY352" fmla="*/ 174970 h 336568"/>
                <a:gd name="connsiteX353" fmla="*/ 253003 w 405186"/>
                <a:gd name="connsiteY353" fmla="*/ 174875 h 336568"/>
                <a:gd name="connsiteX354" fmla="*/ 253003 w 405186"/>
                <a:gd name="connsiteY354" fmla="*/ 174875 h 336568"/>
                <a:gd name="connsiteX355" fmla="*/ 252240 w 405186"/>
                <a:gd name="connsiteY355" fmla="*/ 174970 h 336568"/>
                <a:gd name="connsiteX356" fmla="*/ 252240 w 405186"/>
                <a:gd name="connsiteY356" fmla="*/ 174970 h 336568"/>
                <a:gd name="connsiteX357" fmla="*/ 252240 w 405186"/>
                <a:gd name="connsiteY357" fmla="*/ 174970 h 336568"/>
                <a:gd name="connsiteX358" fmla="*/ 252240 w 405186"/>
                <a:gd name="connsiteY358" fmla="*/ 174970 h 336568"/>
                <a:gd name="connsiteX359" fmla="*/ 259479 w 405186"/>
                <a:gd name="connsiteY359" fmla="*/ 135155 h 336568"/>
                <a:gd name="connsiteX360" fmla="*/ 259479 w 405186"/>
                <a:gd name="connsiteY360" fmla="*/ 135155 h 336568"/>
                <a:gd name="connsiteX361" fmla="*/ 259479 w 405186"/>
                <a:gd name="connsiteY361" fmla="*/ 135155 h 336568"/>
                <a:gd name="connsiteX362" fmla="*/ 259479 w 405186"/>
                <a:gd name="connsiteY362" fmla="*/ 135155 h 336568"/>
                <a:gd name="connsiteX363" fmla="*/ 259479 w 405186"/>
                <a:gd name="connsiteY363" fmla="*/ 135155 h 336568"/>
                <a:gd name="connsiteX364" fmla="*/ 259479 w 405186"/>
                <a:gd name="connsiteY364" fmla="*/ 135155 h 336568"/>
                <a:gd name="connsiteX365" fmla="*/ 145370 w 405186"/>
                <a:gd name="connsiteY365" fmla="*/ 217356 h 336568"/>
                <a:gd name="connsiteX366" fmla="*/ 145370 w 405186"/>
                <a:gd name="connsiteY366" fmla="*/ 217642 h 336568"/>
                <a:gd name="connsiteX367" fmla="*/ 145179 w 405186"/>
                <a:gd name="connsiteY367" fmla="*/ 217547 h 336568"/>
                <a:gd name="connsiteX368" fmla="*/ 145370 w 405186"/>
                <a:gd name="connsiteY368" fmla="*/ 217356 h 336568"/>
                <a:gd name="connsiteX369" fmla="*/ 198710 w 405186"/>
                <a:gd name="connsiteY369" fmla="*/ 184209 h 336568"/>
                <a:gd name="connsiteX370" fmla="*/ 198805 w 405186"/>
                <a:gd name="connsiteY370" fmla="*/ 184590 h 336568"/>
                <a:gd name="connsiteX371" fmla="*/ 198139 w 405186"/>
                <a:gd name="connsiteY371" fmla="*/ 184590 h 336568"/>
                <a:gd name="connsiteX372" fmla="*/ 198710 w 405186"/>
                <a:gd name="connsiteY372" fmla="*/ 184209 h 336568"/>
                <a:gd name="connsiteX373" fmla="*/ 243478 w 405186"/>
                <a:gd name="connsiteY373" fmla="*/ 147157 h 336568"/>
                <a:gd name="connsiteX374" fmla="*/ 243573 w 405186"/>
                <a:gd name="connsiteY374" fmla="*/ 146871 h 336568"/>
                <a:gd name="connsiteX375" fmla="*/ 244240 w 405186"/>
                <a:gd name="connsiteY375" fmla="*/ 146776 h 336568"/>
                <a:gd name="connsiteX376" fmla="*/ 243478 w 405186"/>
                <a:gd name="connsiteY376" fmla="*/ 147157 h 336568"/>
                <a:gd name="connsiteX377" fmla="*/ 150609 w 405186"/>
                <a:gd name="connsiteY377" fmla="*/ 208784 h 336568"/>
                <a:gd name="connsiteX378" fmla="*/ 150609 w 405186"/>
                <a:gd name="connsiteY378" fmla="*/ 208784 h 336568"/>
                <a:gd name="connsiteX379" fmla="*/ 150704 w 405186"/>
                <a:gd name="connsiteY379" fmla="*/ 208879 h 336568"/>
                <a:gd name="connsiteX380" fmla="*/ 150609 w 405186"/>
                <a:gd name="connsiteY380" fmla="*/ 208879 h 336568"/>
                <a:gd name="connsiteX381" fmla="*/ 150609 w 405186"/>
                <a:gd name="connsiteY381" fmla="*/ 208784 h 336568"/>
                <a:gd name="connsiteX382" fmla="*/ 151657 w 405186"/>
                <a:gd name="connsiteY382" fmla="*/ 151348 h 336568"/>
                <a:gd name="connsiteX383" fmla="*/ 151657 w 405186"/>
                <a:gd name="connsiteY383" fmla="*/ 152491 h 336568"/>
                <a:gd name="connsiteX384" fmla="*/ 150895 w 405186"/>
                <a:gd name="connsiteY384" fmla="*/ 151253 h 336568"/>
                <a:gd name="connsiteX385" fmla="*/ 151657 w 405186"/>
                <a:gd name="connsiteY385" fmla="*/ 151348 h 336568"/>
                <a:gd name="connsiteX386" fmla="*/ 167754 w 405186"/>
                <a:gd name="connsiteY386" fmla="*/ 227357 h 336568"/>
                <a:gd name="connsiteX387" fmla="*/ 168040 w 405186"/>
                <a:gd name="connsiteY387" fmla="*/ 227548 h 336568"/>
                <a:gd name="connsiteX388" fmla="*/ 167849 w 405186"/>
                <a:gd name="connsiteY388" fmla="*/ 227643 h 336568"/>
                <a:gd name="connsiteX389" fmla="*/ 167754 w 405186"/>
                <a:gd name="connsiteY389" fmla="*/ 227357 h 336568"/>
                <a:gd name="connsiteX390" fmla="*/ 178136 w 405186"/>
                <a:gd name="connsiteY390" fmla="*/ 221071 h 336568"/>
                <a:gd name="connsiteX391" fmla="*/ 178136 w 405186"/>
                <a:gd name="connsiteY391" fmla="*/ 221071 h 336568"/>
                <a:gd name="connsiteX392" fmla="*/ 178136 w 405186"/>
                <a:gd name="connsiteY392" fmla="*/ 221071 h 336568"/>
                <a:gd name="connsiteX393" fmla="*/ 178136 w 405186"/>
                <a:gd name="connsiteY393" fmla="*/ 221071 h 336568"/>
                <a:gd name="connsiteX394" fmla="*/ 329298 w 405186"/>
                <a:gd name="connsiteY394" fmla="*/ 217356 h 336568"/>
                <a:gd name="connsiteX395" fmla="*/ 329298 w 405186"/>
                <a:gd name="connsiteY395" fmla="*/ 217261 h 336568"/>
                <a:gd name="connsiteX396" fmla="*/ 329298 w 405186"/>
                <a:gd name="connsiteY396" fmla="*/ 217261 h 336568"/>
                <a:gd name="connsiteX397" fmla="*/ 329298 w 405186"/>
                <a:gd name="connsiteY397" fmla="*/ 217261 h 336568"/>
                <a:gd name="connsiteX398" fmla="*/ 329393 w 405186"/>
                <a:gd name="connsiteY398" fmla="*/ 217261 h 336568"/>
                <a:gd name="connsiteX399" fmla="*/ 329298 w 405186"/>
                <a:gd name="connsiteY399" fmla="*/ 217356 h 336568"/>
                <a:gd name="connsiteX400" fmla="*/ 74123 w 405186"/>
                <a:gd name="connsiteY400" fmla="*/ 250313 h 336568"/>
                <a:gd name="connsiteX401" fmla="*/ 74028 w 405186"/>
                <a:gd name="connsiteY401" fmla="*/ 250313 h 336568"/>
                <a:gd name="connsiteX402" fmla="*/ 74314 w 405186"/>
                <a:gd name="connsiteY402" fmla="*/ 249837 h 336568"/>
                <a:gd name="connsiteX403" fmla="*/ 74123 w 405186"/>
                <a:gd name="connsiteY403" fmla="*/ 250313 h 336568"/>
                <a:gd name="connsiteX404" fmla="*/ 67170 w 405186"/>
                <a:gd name="connsiteY404" fmla="*/ 246503 h 336568"/>
                <a:gd name="connsiteX405" fmla="*/ 67170 w 405186"/>
                <a:gd name="connsiteY405" fmla="*/ 246503 h 336568"/>
                <a:gd name="connsiteX406" fmla="*/ 66979 w 405186"/>
                <a:gd name="connsiteY406" fmla="*/ 246407 h 336568"/>
                <a:gd name="connsiteX407" fmla="*/ 67074 w 405186"/>
                <a:gd name="connsiteY407" fmla="*/ 246312 h 336568"/>
                <a:gd name="connsiteX408" fmla="*/ 67170 w 405186"/>
                <a:gd name="connsiteY408" fmla="*/ 246503 h 336568"/>
                <a:gd name="connsiteX409" fmla="*/ 67170 w 405186"/>
                <a:gd name="connsiteY409" fmla="*/ 246503 h 336568"/>
                <a:gd name="connsiteX410" fmla="*/ 60693 w 405186"/>
                <a:gd name="connsiteY410" fmla="*/ 234692 h 336568"/>
                <a:gd name="connsiteX411" fmla="*/ 60407 w 405186"/>
                <a:gd name="connsiteY411" fmla="*/ 234596 h 336568"/>
                <a:gd name="connsiteX412" fmla="*/ 60693 w 405186"/>
                <a:gd name="connsiteY412" fmla="*/ 234596 h 336568"/>
                <a:gd name="connsiteX413" fmla="*/ 60693 w 405186"/>
                <a:gd name="connsiteY413" fmla="*/ 234692 h 336568"/>
                <a:gd name="connsiteX414" fmla="*/ 72599 w 405186"/>
                <a:gd name="connsiteY414" fmla="*/ 250503 h 336568"/>
                <a:gd name="connsiteX415" fmla="*/ 72599 w 405186"/>
                <a:gd name="connsiteY415" fmla="*/ 250503 h 336568"/>
                <a:gd name="connsiteX416" fmla="*/ 72599 w 405186"/>
                <a:gd name="connsiteY416" fmla="*/ 250503 h 336568"/>
                <a:gd name="connsiteX417" fmla="*/ 72599 w 405186"/>
                <a:gd name="connsiteY417" fmla="*/ 250503 h 336568"/>
                <a:gd name="connsiteX418" fmla="*/ 87077 w 405186"/>
                <a:gd name="connsiteY418" fmla="*/ 238788 h 336568"/>
                <a:gd name="connsiteX419" fmla="*/ 87077 w 405186"/>
                <a:gd name="connsiteY419" fmla="*/ 238788 h 336568"/>
                <a:gd name="connsiteX420" fmla="*/ 87077 w 405186"/>
                <a:gd name="connsiteY420" fmla="*/ 238788 h 336568"/>
                <a:gd name="connsiteX421" fmla="*/ 87077 w 405186"/>
                <a:gd name="connsiteY421" fmla="*/ 238788 h 336568"/>
                <a:gd name="connsiteX422" fmla="*/ 144703 w 405186"/>
                <a:gd name="connsiteY422" fmla="*/ 235454 h 336568"/>
                <a:gd name="connsiteX423" fmla="*/ 144703 w 405186"/>
                <a:gd name="connsiteY423" fmla="*/ 235454 h 336568"/>
                <a:gd name="connsiteX424" fmla="*/ 144703 w 405186"/>
                <a:gd name="connsiteY424" fmla="*/ 235454 h 336568"/>
                <a:gd name="connsiteX425" fmla="*/ 144703 w 405186"/>
                <a:gd name="connsiteY425" fmla="*/ 235454 h 336568"/>
                <a:gd name="connsiteX426" fmla="*/ 144703 w 405186"/>
                <a:gd name="connsiteY426" fmla="*/ 235454 h 336568"/>
                <a:gd name="connsiteX427" fmla="*/ 144703 w 405186"/>
                <a:gd name="connsiteY427" fmla="*/ 235454 h 336568"/>
                <a:gd name="connsiteX428" fmla="*/ 184041 w 405186"/>
                <a:gd name="connsiteY428" fmla="*/ 194306 h 336568"/>
                <a:gd name="connsiteX429" fmla="*/ 183946 w 405186"/>
                <a:gd name="connsiteY429" fmla="*/ 193925 h 336568"/>
                <a:gd name="connsiteX430" fmla="*/ 184327 w 405186"/>
                <a:gd name="connsiteY430" fmla="*/ 194211 h 336568"/>
                <a:gd name="connsiteX431" fmla="*/ 184041 w 405186"/>
                <a:gd name="connsiteY431" fmla="*/ 194306 h 336568"/>
                <a:gd name="connsiteX432" fmla="*/ 322059 w 405186"/>
                <a:gd name="connsiteY432" fmla="*/ 223071 h 336568"/>
                <a:gd name="connsiteX433" fmla="*/ 322059 w 405186"/>
                <a:gd name="connsiteY433" fmla="*/ 223071 h 336568"/>
                <a:gd name="connsiteX434" fmla="*/ 322059 w 405186"/>
                <a:gd name="connsiteY434" fmla="*/ 223071 h 336568"/>
                <a:gd name="connsiteX435" fmla="*/ 322059 w 405186"/>
                <a:gd name="connsiteY435" fmla="*/ 223071 h 336568"/>
                <a:gd name="connsiteX436" fmla="*/ 244144 w 405186"/>
                <a:gd name="connsiteY436" fmla="*/ 95436 h 336568"/>
                <a:gd name="connsiteX437" fmla="*/ 244144 w 405186"/>
                <a:gd name="connsiteY437" fmla="*/ 95436 h 336568"/>
                <a:gd name="connsiteX438" fmla="*/ 244144 w 405186"/>
                <a:gd name="connsiteY438" fmla="*/ 95436 h 336568"/>
                <a:gd name="connsiteX439" fmla="*/ 244144 w 405186"/>
                <a:gd name="connsiteY439" fmla="*/ 95436 h 336568"/>
                <a:gd name="connsiteX440" fmla="*/ 237953 w 405186"/>
                <a:gd name="connsiteY440" fmla="*/ 103818 h 336568"/>
                <a:gd name="connsiteX441" fmla="*/ 238620 w 405186"/>
                <a:gd name="connsiteY441" fmla="*/ 105342 h 336568"/>
                <a:gd name="connsiteX442" fmla="*/ 237953 w 405186"/>
                <a:gd name="connsiteY442" fmla="*/ 103818 h 336568"/>
                <a:gd name="connsiteX443" fmla="*/ 167087 w 405186"/>
                <a:gd name="connsiteY443" fmla="*/ 87054 h 336568"/>
                <a:gd name="connsiteX444" fmla="*/ 167087 w 405186"/>
                <a:gd name="connsiteY444" fmla="*/ 87054 h 336568"/>
                <a:gd name="connsiteX445" fmla="*/ 167087 w 405186"/>
                <a:gd name="connsiteY445" fmla="*/ 87054 h 336568"/>
                <a:gd name="connsiteX446" fmla="*/ 167087 w 405186"/>
                <a:gd name="connsiteY446" fmla="*/ 87054 h 336568"/>
                <a:gd name="connsiteX447" fmla="*/ 180803 w 405186"/>
                <a:gd name="connsiteY447" fmla="*/ 240026 h 336568"/>
                <a:gd name="connsiteX448" fmla="*/ 180898 w 405186"/>
                <a:gd name="connsiteY448" fmla="*/ 240026 h 336568"/>
                <a:gd name="connsiteX449" fmla="*/ 180803 w 405186"/>
                <a:gd name="connsiteY449" fmla="*/ 240026 h 336568"/>
                <a:gd name="connsiteX450" fmla="*/ 180803 w 405186"/>
                <a:gd name="connsiteY450" fmla="*/ 240026 h 336568"/>
                <a:gd name="connsiteX451" fmla="*/ 273481 w 405186"/>
                <a:gd name="connsiteY451" fmla="*/ 176780 h 336568"/>
                <a:gd name="connsiteX452" fmla="*/ 273672 w 405186"/>
                <a:gd name="connsiteY452" fmla="*/ 177065 h 336568"/>
                <a:gd name="connsiteX453" fmla="*/ 273386 w 405186"/>
                <a:gd name="connsiteY453" fmla="*/ 176875 h 336568"/>
                <a:gd name="connsiteX454" fmla="*/ 273481 w 405186"/>
                <a:gd name="connsiteY454" fmla="*/ 176780 h 336568"/>
                <a:gd name="connsiteX455" fmla="*/ 322059 w 405186"/>
                <a:gd name="connsiteY455" fmla="*/ 223071 h 336568"/>
                <a:gd name="connsiteX456" fmla="*/ 322059 w 405186"/>
                <a:gd name="connsiteY456" fmla="*/ 223357 h 336568"/>
                <a:gd name="connsiteX457" fmla="*/ 321773 w 405186"/>
                <a:gd name="connsiteY457" fmla="*/ 223166 h 336568"/>
                <a:gd name="connsiteX458" fmla="*/ 322059 w 405186"/>
                <a:gd name="connsiteY458" fmla="*/ 223071 h 336568"/>
                <a:gd name="connsiteX459" fmla="*/ 323583 w 405186"/>
                <a:gd name="connsiteY459" fmla="*/ 222881 h 336568"/>
                <a:gd name="connsiteX460" fmla="*/ 323583 w 405186"/>
                <a:gd name="connsiteY460" fmla="*/ 222881 h 336568"/>
                <a:gd name="connsiteX461" fmla="*/ 323583 w 405186"/>
                <a:gd name="connsiteY461" fmla="*/ 222881 h 336568"/>
                <a:gd name="connsiteX462" fmla="*/ 323583 w 405186"/>
                <a:gd name="connsiteY462" fmla="*/ 222881 h 336568"/>
                <a:gd name="connsiteX463" fmla="*/ 243001 w 405186"/>
                <a:gd name="connsiteY463" fmla="*/ 87530 h 336568"/>
                <a:gd name="connsiteX464" fmla="*/ 242906 w 405186"/>
                <a:gd name="connsiteY464" fmla="*/ 86959 h 336568"/>
                <a:gd name="connsiteX465" fmla="*/ 243192 w 405186"/>
                <a:gd name="connsiteY465" fmla="*/ 87054 h 336568"/>
                <a:gd name="connsiteX466" fmla="*/ 243001 w 405186"/>
                <a:gd name="connsiteY466" fmla="*/ 87530 h 336568"/>
                <a:gd name="connsiteX467" fmla="*/ 71361 w 405186"/>
                <a:gd name="connsiteY467" fmla="*/ 213261 h 336568"/>
                <a:gd name="connsiteX468" fmla="*/ 71932 w 405186"/>
                <a:gd name="connsiteY468" fmla="*/ 213546 h 336568"/>
                <a:gd name="connsiteX469" fmla="*/ 71646 w 405186"/>
                <a:gd name="connsiteY469" fmla="*/ 213737 h 336568"/>
                <a:gd name="connsiteX470" fmla="*/ 71456 w 405186"/>
                <a:gd name="connsiteY470" fmla="*/ 213356 h 336568"/>
                <a:gd name="connsiteX471" fmla="*/ 71361 w 405186"/>
                <a:gd name="connsiteY471" fmla="*/ 213261 h 336568"/>
                <a:gd name="connsiteX472" fmla="*/ 49167 w 405186"/>
                <a:gd name="connsiteY472" fmla="*/ 231358 h 336568"/>
                <a:gd name="connsiteX473" fmla="*/ 50311 w 405186"/>
                <a:gd name="connsiteY473" fmla="*/ 232406 h 336568"/>
                <a:gd name="connsiteX474" fmla="*/ 49167 w 405186"/>
                <a:gd name="connsiteY474" fmla="*/ 231358 h 336568"/>
                <a:gd name="connsiteX475" fmla="*/ 224904 w 405186"/>
                <a:gd name="connsiteY475" fmla="*/ 51526 h 336568"/>
                <a:gd name="connsiteX476" fmla="*/ 224999 w 405186"/>
                <a:gd name="connsiteY476" fmla="*/ 51431 h 336568"/>
                <a:gd name="connsiteX477" fmla="*/ 225094 w 405186"/>
                <a:gd name="connsiteY477" fmla="*/ 51621 h 336568"/>
                <a:gd name="connsiteX478" fmla="*/ 224904 w 405186"/>
                <a:gd name="connsiteY478" fmla="*/ 51526 h 336568"/>
                <a:gd name="connsiteX479" fmla="*/ 173850 w 405186"/>
                <a:gd name="connsiteY479" fmla="*/ 66671 h 336568"/>
                <a:gd name="connsiteX480" fmla="*/ 173850 w 405186"/>
                <a:gd name="connsiteY480" fmla="*/ 66671 h 336568"/>
                <a:gd name="connsiteX481" fmla="*/ 173850 w 405186"/>
                <a:gd name="connsiteY481" fmla="*/ 66671 h 336568"/>
                <a:gd name="connsiteX482" fmla="*/ 173850 w 405186"/>
                <a:gd name="connsiteY482" fmla="*/ 66671 h 336568"/>
                <a:gd name="connsiteX483" fmla="*/ 173659 w 405186"/>
                <a:gd name="connsiteY483" fmla="*/ 66671 h 336568"/>
                <a:gd name="connsiteX484" fmla="*/ 173754 w 405186"/>
                <a:gd name="connsiteY484" fmla="*/ 66480 h 336568"/>
                <a:gd name="connsiteX485" fmla="*/ 173850 w 405186"/>
                <a:gd name="connsiteY485" fmla="*/ 66671 h 336568"/>
                <a:gd name="connsiteX486" fmla="*/ 119271 w 405186"/>
                <a:gd name="connsiteY486" fmla="*/ 273078 h 336568"/>
                <a:gd name="connsiteX487" fmla="*/ 119271 w 405186"/>
                <a:gd name="connsiteY487" fmla="*/ 273078 h 336568"/>
                <a:gd name="connsiteX488" fmla="*/ 119367 w 405186"/>
                <a:gd name="connsiteY488" fmla="*/ 272887 h 336568"/>
                <a:gd name="connsiteX489" fmla="*/ 119367 w 405186"/>
                <a:gd name="connsiteY489" fmla="*/ 272887 h 336568"/>
                <a:gd name="connsiteX490" fmla="*/ 119367 w 405186"/>
                <a:gd name="connsiteY490" fmla="*/ 272792 h 336568"/>
                <a:gd name="connsiteX491" fmla="*/ 119271 w 405186"/>
                <a:gd name="connsiteY491" fmla="*/ 273078 h 336568"/>
                <a:gd name="connsiteX492" fmla="*/ 121557 w 405186"/>
                <a:gd name="connsiteY492" fmla="*/ 269363 h 336568"/>
                <a:gd name="connsiteX493" fmla="*/ 121557 w 405186"/>
                <a:gd name="connsiteY493" fmla="*/ 269363 h 336568"/>
                <a:gd name="connsiteX494" fmla="*/ 121557 w 405186"/>
                <a:gd name="connsiteY494" fmla="*/ 269363 h 336568"/>
                <a:gd name="connsiteX495" fmla="*/ 121557 w 405186"/>
                <a:gd name="connsiteY495" fmla="*/ 269363 h 336568"/>
                <a:gd name="connsiteX496" fmla="*/ 290817 w 405186"/>
                <a:gd name="connsiteY496" fmla="*/ 209927 h 336568"/>
                <a:gd name="connsiteX497" fmla="*/ 290817 w 405186"/>
                <a:gd name="connsiteY497" fmla="*/ 209927 h 336568"/>
                <a:gd name="connsiteX498" fmla="*/ 290817 w 405186"/>
                <a:gd name="connsiteY498" fmla="*/ 209927 h 336568"/>
                <a:gd name="connsiteX499" fmla="*/ 290817 w 405186"/>
                <a:gd name="connsiteY499" fmla="*/ 209927 h 336568"/>
                <a:gd name="connsiteX500" fmla="*/ 346633 w 405186"/>
                <a:gd name="connsiteY500" fmla="*/ 237359 h 336568"/>
                <a:gd name="connsiteX501" fmla="*/ 346633 w 405186"/>
                <a:gd name="connsiteY501" fmla="*/ 237359 h 336568"/>
                <a:gd name="connsiteX502" fmla="*/ 346633 w 405186"/>
                <a:gd name="connsiteY502" fmla="*/ 237359 h 336568"/>
                <a:gd name="connsiteX503" fmla="*/ 346633 w 405186"/>
                <a:gd name="connsiteY503" fmla="*/ 237359 h 336568"/>
                <a:gd name="connsiteX504" fmla="*/ 337870 w 405186"/>
                <a:gd name="connsiteY504" fmla="*/ 164397 h 336568"/>
                <a:gd name="connsiteX505" fmla="*/ 337870 w 405186"/>
                <a:gd name="connsiteY505" fmla="*/ 164397 h 336568"/>
                <a:gd name="connsiteX506" fmla="*/ 337870 w 405186"/>
                <a:gd name="connsiteY506" fmla="*/ 164207 h 336568"/>
                <a:gd name="connsiteX507" fmla="*/ 337870 w 405186"/>
                <a:gd name="connsiteY507" fmla="*/ 164397 h 336568"/>
                <a:gd name="connsiteX508" fmla="*/ 160800 w 405186"/>
                <a:gd name="connsiteY508" fmla="*/ 76672 h 336568"/>
                <a:gd name="connsiteX509" fmla="*/ 160800 w 405186"/>
                <a:gd name="connsiteY509" fmla="*/ 76672 h 336568"/>
                <a:gd name="connsiteX510" fmla="*/ 160800 w 405186"/>
                <a:gd name="connsiteY510" fmla="*/ 76672 h 336568"/>
                <a:gd name="connsiteX511" fmla="*/ 160800 w 405186"/>
                <a:gd name="connsiteY511" fmla="*/ 76672 h 336568"/>
                <a:gd name="connsiteX512" fmla="*/ 160800 w 405186"/>
                <a:gd name="connsiteY512" fmla="*/ 76672 h 336568"/>
                <a:gd name="connsiteX513" fmla="*/ 160800 w 405186"/>
                <a:gd name="connsiteY513" fmla="*/ 76672 h 336568"/>
                <a:gd name="connsiteX514" fmla="*/ 160800 w 405186"/>
                <a:gd name="connsiteY514" fmla="*/ 76672 h 336568"/>
                <a:gd name="connsiteX515" fmla="*/ 160800 w 405186"/>
                <a:gd name="connsiteY515" fmla="*/ 76672 h 336568"/>
                <a:gd name="connsiteX516" fmla="*/ 160800 w 405186"/>
                <a:gd name="connsiteY516" fmla="*/ 76672 h 336568"/>
                <a:gd name="connsiteX517" fmla="*/ 163277 w 405186"/>
                <a:gd name="connsiteY517" fmla="*/ 82768 h 336568"/>
                <a:gd name="connsiteX518" fmla="*/ 163277 w 405186"/>
                <a:gd name="connsiteY518" fmla="*/ 82768 h 336568"/>
                <a:gd name="connsiteX519" fmla="*/ 163277 w 405186"/>
                <a:gd name="connsiteY519" fmla="*/ 82768 h 336568"/>
                <a:gd name="connsiteX520" fmla="*/ 163277 w 405186"/>
                <a:gd name="connsiteY520" fmla="*/ 82768 h 336568"/>
                <a:gd name="connsiteX521" fmla="*/ 118986 w 405186"/>
                <a:gd name="connsiteY521" fmla="*/ 134203 h 336568"/>
                <a:gd name="connsiteX522" fmla="*/ 118986 w 405186"/>
                <a:gd name="connsiteY522" fmla="*/ 134013 h 336568"/>
                <a:gd name="connsiteX523" fmla="*/ 119176 w 405186"/>
                <a:gd name="connsiteY523" fmla="*/ 134013 h 336568"/>
                <a:gd name="connsiteX524" fmla="*/ 118986 w 405186"/>
                <a:gd name="connsiteY524" fmla="*/ 134203 h 336568"/>
                <a:gd name="connsiteX525" fmla="*/ 44310 w 405186"/>
                <a:gd name="connsiteY525" fmla="*/ 210974 h 336568"/>
                <a:gd name="connsiteX526" fmla="*/ 44215 w 405186"/>
                <a:gd name="connsiteY526" fmla="*/ 210879 h 336568"/>
                <a:gd name="connsiteX527" fmla="*/ 44405 w 405186"/>
                <a:gd name="connsiteY527" fmla="*/ 210689 h 336568"/>
                <a:gd name="connsiteX528" fmla="*/ 44310 w 405186"/>
                <a:gd name="connsiteY528" fmla="*/ 210974 h 336568"/>
                <a:gd name="connsiteX529" fmla="*/ 71456 w 405186"/>
                <a:gd name="connsiteY529" fmla="*/ 276602 h 336568"/>
                <a:gd name="connsiteX530" fmla="*/ 71456 w 405186"/>
                <a:gd name="connsiteY530" fmla="*/ 276602 h 336568"/>
                <a:gd name="connsiteX531" fmla="*/ 71456 w 405186"/>
                <a:gd name="connsiteY531" fmla="*/ 276602 h 336568"/>
                <a:gd name="connsiteX532" fmla="*/ 71456 w 405186"/>
                <a:gd name="connsiteY532" fmla="*/ 276602 h 336568"/>
                <a:gd name="connsiteX533" fmla="*/ 71456 w 405186"/>
                <a:gd name="connsiteY533" fmla="*/ 276602 h 336568"/>
                <a:gd name="connsiteX534" fmla="*/ 166801 w 405186"/>
                <a:gd name="connsiteY534" fmla="*/ 266220 h 336568"/>
                <a:gd name="connsiteX535" fmla="*/ 166801 w 405186"/>
                <a:gd name="connsiteY535" fmla="*/ 266220 h 336568"/>
                <a:gd name="connsiteX536" fmla="*/ 166896 w 405186"/>
                <a:gd name="connsiteY536" fmla="*/ 266505 h 336568"/>
                <a:gd name="connsiteX537" fmla="*/ 166706 w 405186"/>
                <a:gd name="connsiteY537" fmla="*/ 266315 h 336568"/>
                <a:gd name="connsiteX538" fmla="*/ 166801 w 405186"/>
                <a:gd name="connsiteY538" fmla="*/ 266220 h 336568"/>
                <a:gd name="connsiteX539" fmla="*/ 285483 w 405186"/>
                <a:gd name="connsiteY539" fmla="*/ 215642 h 336568"/>
                <a:gd name="connsiteX540" fmla="*/ 285483 w 405186"/>
                <a:gd name="connsiteY540" fmla="*/ 215356 h 336568"/>
                <a:gd name="connsiteX541" fmla="*/ 285483 w 405186"/>
                <a:gd name="connsiteY541" fmla="*/ 215356 h 336568"/>
                <a:gd name="connsiteX542" fmla="*/ 285483 w 405186"/>
                <a:gd name="connsiteY542" fmla="*/ 215356 h 336568"/>
                <a:gd name="connsiteX543" fmla="*/ 285483 w 405186"/>
                <a:gd name="connsiteY543" fmla="*/ 215356 h 336568"/>
                <a:gd name="connsiteX544" fmla="*/ 285673 w 405186"/>
                <a:gd name="connsiteY544" fmla="*/ 215546 h 336568"/>
                <a:gd name="connsiteX545" fmla="*/ 285483 w 405186"/>
                <a:gd name="connsiteY545" fmla="*/ 215642 h 336568"/>
                <a:gd name="connsiteX546" fmla="*/ 364350 w 405186"/>
                <a:gd name="connsiteY546" fmla="*/ 213832 h 336568"/>
                <a:gd name="connsiteX547" fmla="*/ 364350 w 405186"/>
                <a:gd name="connsiteY547" fmla="*/ 213832 h 336568"/>
                <a:gd name="connsiteX548" fmla="*/ 364350 w 405186"/>
                <a:gd name="connsiteY548" fmla="*/ 213832 h 336568"/>
                <a:gd name="connsiteX549" fmla="*/ 364350 w 405186"/>
                <a:gd name="connsiteY549" fmla="*/ 213832 h 336568"/>
                <a:gd name="connsiteX550" fmla="*/ 106889 w 405186"/>
                <a:gd name="connsiteY550" fmla="*/ 276316 h 336568"/>
                <a:gd name="connsiteX551" fmla="*/ 106984 w 405186"/>
                <a:gd name="connsiteY551" fmla="*/ 276888 h 336568"/>
                <a:gd name="connsiteX552" fmla="*/ 105936 w 405186"/>
                <a:gd name="connsiteY552" fmla="*/ 276506 h 336568"/>
                <a:gd name="connsiteX553" fmla="*/ 106889 w 405186"/>
                <a:gd name="connsiteY553" fmla="*/ 276316 h 336568"/>
                <a:gd name="connsiteX554" fmla="*/ 207473 w 405186"/>
                <a:gd name="connsiteY554" fmla="*/ 234596 h 336568"/>
                <a:gd name="connsiteX555" fmla="*/ 207473 w 405186"/>
                <a:gd name="connsiteY555" fmla="*/ 234596 h 336568"/>
                <a:gd name="connsiteX556" fmla="*/ 207473 w 405186"/>
                <a:gd name="connsiteY556" fmla="*/ 234596 h 336568"/>
                <a:gd name="connsiteX557" fmla="*/ 207473 w 405186"/>
                <a:gd name="connsiteY557" fmla="*/ 234596 h 336568"/>
                <a:gd name="connsiteX558" fmla="*/ 348062 w 405186"/>
                <a:gd name="connsiteY558" fmla="*/ 237930 h 336568"/>
                <a:gd name="connsiteX559" fmla="*/ 348253 w 405186"/>
                <a:gd name="connsiteY559" fmla="*/ 237073 h 336568"/>
                <a:gd name="connsiteX560" fmla="*/ 348253 w 405186"/>
                <a:gd name="connsiteY560" fmla="*/ 237073 h 336568"/>
                <a:gd name="connsiteX561" fmla="*/ 348253 w 405186"/>
                <a:gd name="connsiteY561" fmla="*/ 237073 h 336568"/>
                <a:gd name="connsiteX562" fmla="*/ 348538 w 405186"/>
                <a:gd name="connsiteY562" fmla="*/ 237073 h 336568"/>
                <a:gd name="connsiteX563" fmla="*/ 348062 w 405186"/>
                <a:gd name="connsiteY563" fmla="*/ 237930 h 336568"/>
                <a:gd name="connsiteX564" fmla="*/ 313200 w 405186"/>
                <a:gd name="connsiteY564" fmla="*/ 138870 h 336568"/>
                <a:gd name="connsiteX565" fmla="*/ 313200 w 405186"/>
                <a:gd name="connsiteY565" fmla="*/ 138870 h 336568"/>
                <a:gd name="connsiteX566" fmla="*/ 313105 w 405186"/>
                <a:gd name="connsiteY566" fmla="*/ 138870 h 336568"/>
                <a:gd name="connsiteX567" fmla="*/ 313200 w 405186"/>
                <a:gd name="connsiteY567" fmla="*/ 138870 h 336568"/>
                <a:gd name="connsiteX568" fmla="*/ 224999 w 405186"/>
                <a:gd name="connsiteY568" fmla="*/ 40096 h 336568"/>
                <a:gd name="connsiteX569" fmla="*/ 224999 w 405186"/>
                <a:gd name="connsiteY569" fmla="*/ 40001 h 336568"/>
                <a:gd name="connsiteX570" fmla="*/ 225190 w 405186"/>
                <a:gd name="connsiteY570" fmla="*/ 40096 h 336568"/>
                <a:gd name="connsiteX571" fmla="*/ 224999 w 405186"/>
                <a:gd name="connsiteY571" fmla="*/ 40096 h 336568"/>
                <a:gd name="connsiteX572" fmla="*/ 157371 w 405186"/>
                <a:gd name="connsiteY572" fmla="*/ 86769 h 336568"/>
                <a:gd name="connsiteX573" fmla="*/ 157371 w 405186"/>
                <a:gd name="connsiteY573" fmla="*/ 86673 h 336568"/>
                <a:gd name="connsiteX574" fmla="*/ 157371 w 405186"/>
                <a:gd name="connsiteY574" fmla="*/ 86769 h 336568"/>
                <a:gd name="connsiteX575" fmla="*/ 157371 w 405186"/>
                <a:gd name="connsiteY575" fmla="*/ 86769 h 336568"/>
                <a:gd name="connsiteX576" fmla="*/ 48215 w 405186"/>
                <a:gd name="connsiteY576" fmla="*/ 204021 h 336568"/>
                <a:gd name="connsiteX577" fmla="*/ 48215 w 405186"/>
                <a:gd name="connsiteY577" fmla="*/ 204021 h 336568"/>
                <a:gd name="connsiteX578" fmla="*/ 48215 w 405186"/>
                <a:gd name="connsiteY578" fmla="*/ 204021 h 336568"/>
                <a:gd name="connsiteX579" fmla="*/ 48215 w 405186"/>
                <a:gd name="connsiteY579" fmla="*/ 204021 h 336568"/>
                <a:gd name="connsiteX580" fmla="*/ 48215 w 405186"/>
                <a:gd name="connsiteY580" fmla="*/ 204021 h 336568"/>
                <a:gd name="connsiteX581" fmla="*/ 33451 w 405186"/>
                <a:gd name="connsiteY581" fmla="*/ 224976 h 336568"/>
                <a:gd name="connsiteX582" fmla="*/ 32308 w 405186"/>
                <a:gd name="connsiteY582" fmla="*/ 224405 h 336568"/>
                <a:gd name="connsiteX583" fmla="*/ 32308 w 405186"/>
                <a:gd name="connsiteY583" fmla="*/ 224405 h 336568"/>
                <a:gd name="connsiteX584" fmla="*/ 33451 w 405186"/>
                <a:gd name="connsiteY584" fmla="*/ 224976 h 336568"/>
                <a:gd name="connsiteX585" fmla="*/ 45453 w 405186"/>
                <a:gd name="connsiteY585" fmla="*/ 275268 h 336568"/>
                <a:gd name="connsiteX586" fmla="*/ 45453 w 405186"/>
                <a:gd name="connsiteY586" fmla="*/ 275268 h 336568"/>
                <a:gd name="connsiteX587" fmla="*/ 45262 w 405186"/>
                <a:gd name="connsiteY587" fmla="*/ 273744 h 336568"/>
                <a:gd name="connsiteX588" fmla="*/ 45357 w 405186"/>
                <a:gd name="connsiteY588" fmla="*/ 273744 h 336568"/>
                <a:gd name="connsiteX589" fmla="*/ 45453 w 405186"/>
                <a:gd name="connsiteY589" fmla="*/ 275268 h 336568"/>
                <a:gd name="connsiteX590" fmla="*/ 202901 w 405186"/>
                <a:gd name="connsiteY590" fmla="*/ 248122 h 336568"/>
                <a:gd name="connsiteX591" fmla="*/ 203091 w 405186"/>
                <a:gd name="connsiteY591" fmla="*/ 248122 h 336568"/>
                <a:gd name="connsiteX592" fmla="*/ 202901 w 405186"/>
                <a:gd name="connsiteY592" fmla="*/ 248122 h 336568"/>
                <a:gd name="connsiteX593" fmla="*/ 202901 w 405186"/>
                <a:gd name="connsiteY593" fmla="*/ 248122 h 336568"/>
                <a:gd name="connsiteX594" fmla="*/ 359111 w 405186"/>
                <a:gd name="connsiteY594" fmla="*/ 222881 h 336568"/>
                <a:gd name="connsiteX595" fmla="*/ 359111 w 405186"/>
                <a:gd name="connsiteY595" fmla="*/ 222690 h 336568"/>
                <a:gd name="connsiteX596" fmla="*/ 361016 w 405186"/>
                <a:gd name="connsiteY596" fmla="*/ 222881 h 336568"/>
                <a:gd name="connsiteX597" fmla="*/ 359111 w 405186"/>
                <a:gd name="connsiteY597" fmla="*/ 222881 h 336568"/>
                <a:gd name="connsiteX598" fmla="*/ 381876 w 405186"/>
                <a:gd name="connsiteY598" fmla="*/ 235549 h 336568"/>
                <a:gd name="connsiteX599" fmla="*/ 381685 w 405186"/>
                <a:gd name="connsiteY599" fmla="*/ 235358 h 336568"/>
                <a:gd name="connsiteX600" fmla="*/ 381876 w 405186"/>
                <a:gd name="connsiteY600" fmla="*/ 235263 h 336568"/>
                <a:gd name="connsiteX601" fmla="*/ 381876 w 405186"/>
                <a:gd name="connsiteY601" fmla="*/ 235549 h 336568"/>
                <a:gd name="connsiteX602" fmla="*/ 381876 w 405186"/>
                <a:gd name="connsiteY602" fmla="*/ 235549 h 336568"/>
                <a:gd name="connsiteX603" fmla="*/ 238524 w 405186"/>
                <a:gd name="connsiteY603" fmla="*/ 44573 h 336568"/>
                <a:gd name="connsiteX604" fmla="*/ 238524 w 405186"/>
                <a:gd name="connsiteY604" fmla="*/ 44573 h 336568"/>
                <a:gd name="connsiteX605" fmla="*/ 238524 w 405186"/>
                <a:gd name="connsiteY605" fmla="*/ 44478 h 336568"/>
                <a:gd name="connsiteX606" fmla="*/ 238524 w 405186"/>
                <a:gd name="connsiteY606" fmla="*/ 44573 h 336568"/>
                <a:gd name="connsiteX607" fmla="*/ 238524 w 405186"/>
                <a:gd name="connsiteY607" fmla="*/ 44573 h 336568"/>
                <a:gd name="connsiteX608" fmla="*/ 196233 w 405186"/>
                <a:gd name="connsiteY608" fmla="*/ 19998 h 336568"/>
                <a:gd name="connsiteX609" fmla="*/ 196233 w 405186"/>
                <a:gd name="connsiteY609" fmla="*/ 19998 h 336568"/>
                <a:gd name="connsiteX610" fmla="*/ 196233 w 405186"/>
                <a:gd name="connsiteY610" fmla="*/ 19998 h 336568"/>
                <a:gd name="connsiteX611" fmla="*/ 196233 w 405186"/>
                <a:gd name="connsiteY611" fmla="*/ 19998 h 336568"/>
                <a:gd name="connsiteX612" fmla="*/ 189757 w 405186"/>
                <a:gd name="connsiteY612" fmla="*/ 19236 h 336568"/>
                <a:gd name="connsiteX613" fmla="*/ 189757 w 405186"/>
                <a:gd name="connsiteY613" fmla="*/ 19236 h 336568"/>
                <a:gd name="connsiteX614" fmla="*/ 189757 w 405186"/>
                <a:gd name="connsiteY614" fmla="*/ 19236 h 336568"/>
                <a:gd name="connsiteX615" fmla="*/ 189661 w 405186"/>
                <a:gd name="connsiteY615" fmla="*/ 19331 h 336568"/>
                <a:gd name="connsiteX616" fmla="*/ 188995 w 405186"/>
                <a:gd name="connsiteY616" fmla="*/ 19236 h 336568"/>
                <a:gd name="connsiteX617" fmla="*/ 189757 w 405186"/>
                <a:gd name="connsiteY617" fmla="*/ 19236 h 336568"/>
                <a:gd name="connsiteX618" fmla="*/ 157181 w 405186"/>
                <a:gd name="connsiteY618" fmla="*/ 62670 h 336568"/>
                <a:gd name="connsiteX619" fmla="*/ 157181 w 405186"/>
                <a:gd name="connsiteY619" fmla="*/ 62670 h 336568"/>
                <a:gd name="connsiteX620" fmla="*/ 157181 w 405186"/>
                <a:gd name="connsiteY620" fmla="*/ 62670 h 336568"/>
                <a:gd name="connsiteX621" fmla="*/ 157181 w 405186"/>
                <a:gd name="connsiteY621" fmla="*/ 62670 h 336568"/>
                <a:gd name="connsiteX622" fmla="*/ 92602 w 405186"/>
                <a:gd name="connsiteY622" fmla="*/ 143156 h 336568"/>
                <a:gd name="connsiteX623" fmla="*/ 92411 w 405186"/>
                <a:gd name="connsiteY623" fmla="*/ 142966 h 336568"/>
                <a:gd name="connsiteX624" fmla="*/ 92697 w 405186"/>
                <a:gd name="connsiteY624" fmla="*/ 142871 h 336568"/>
                <a:gd name="connsiteX625" fmla="*/ 92602 w 405186"/>
                <a:gd name="connsiteY625" fmla="*/ 143156 h 336568"/>
                <a:gd name="connsiteX626" fmla="*/ 59931 w 405186"/>
                <a:gd name="connsiteY626" fmla="*/ 184590 h 336568"/>
                <a:gd name="connsiteX627" fmla="*/ 59931 w 405186"/>
                <a:gd name="connsiteY627" fmla="*/ 184590 h 336568"/>
                <a:gd name="connsiteX628" fmla="*/ 59931 w 405186"/>
                <a:gd name="connsiteY628" fmla="*/ 184590 h 336568"/>
                <a:gd name="connsiteX629" fmla="*/ 59931 w 405186"/>
                <a:gd name="connsiteY629" fmla="*/ 184590 h 336568"/>
                <a:gd name="connsiteX630" fmla="*/ 34880 w 405186"/>
                <a:gd name="connsiteY630" fmla="*/ 212403 h 336568"/>
                <a:gd name="connsiteX631" fmla="*/ 34785 w 405186"/>
                <a:gd name="connsiteY631" fmla="*/ 212213 h 336568"/>
                <a:gd name="connsiteX632" fmla="*/ 34880 w 405186"/>
                <a:gd name="connsiteY632" fmla="*/ 212403 h 336568"/>
                <a:gd name="connsiteX633" fmla="*/ 34880 w 405186"/>
                <a:gd name="connsiteY633" fmla="*/ 212403 h 336568"/>
                <a:gd name="connsiteX634" fmla="*/ 16306 w 405186"/>
                <a:gd name="connsiteY634" fmla="*/ 274697 h 336568"/>
                <a:gd name="connsiteX635" fmla="*/ 16306 w 405186"/>
                <a:gd name="connsiteY635" fmla="*/ 274697 h 336568"/>
                <a:gd name="connsiteX636" fmla="*/ 16306 w 405186"/>
                <a:gd name="connsiteY636" fmla="*/ 274982 h 336568"/>
                <a:gd name="connsiteX637" fmla="*/ 15925 w 405186"/>
                <a:gd name="connsiteY637" fmla="*/ 274792 h 336568"/>
                <a:gd name="connsiteX638" fmla="*/ 16306 w 405186"/>
                <a:gd name="connsiteY638" fmla="*/ 274697 h 336568"/>
                <a:gd name="connsiteX639" fmla="*/ 100603 w 405186"/>
                <a:gd name="connsiteY639" fmla="*/ 288508 h 336568"/>
                <a:gd name="connsiteX640" fmla="*/ 100603 w 405186"/>
                <a:gd name="connsiteY640" fmla="*/ 288698 h 336568"/>
                <a:gd name="connsiteX641" fmla="*/ 100317 w 405186"/>
                <a:gd name="connsiteY641" fmla="*/ 288508 h 336568"/>
                <a:gd name="connsiteX642" fmla="*/ 100603 w 405186"/>
                <a:gd name="connsiteY642" fmla="*/ 288508 h 336568"/>
                <a:gd name="connsiteX643" fmla="*/ 100126 w 405186"/>
                <a:gd name="connsiteY643" fmla="*/ 285460 h 336568"/>
                <a:gd name="connsiteX644" fmla="*/ 100126 w 405186"/>
                <a:gd name="connsiteY644" fmla="*/ 285365 h 336568"/>
                <a:gd name="connsiteX645" fmla="*/ 100221 w 405186"/>
                <a:gd name="connsiteY645" fmla="*/ 285460 h 336568"/>
                <a:gd name="connsiteX646" fmla="*/ 100126 w 405186"/>
                <a:gd name="connsiteY646" fmla="*/ 285460 h 336568"/>
                <a:gd name="connsiteX647" fmla="*/ 202520 w 405186"/>
                <a:gd name="connsiteY647" fmla="*/ 256218 h 336568"/>
                <a:gd name="connsiteX648" fmla="*/ 202520 w 405186"/>
                <a:gd name="connsiteY648" fmla="*/ 256218 h 336568"/>
                <a:gd name="connsiteX649" fmla="*/ 202520 w 405186"/>
                <a:gd name="connsiteY649" fmla="*/ 256218 h 336568"/>
                <a:gd name="connsiteX650" fmla="*/ 202520 w 405186"/>
                <a:gd name="connsiteY650" fmla="*/ 256218 h 336568"/>
                <a:gd name="connsiteX651" fmla="*/ 315106 w 405186"/>
                <a:gd name="connsiteY651" fmla="*/ 128869 h 336568"/>
                <a:gd name="connsiteX652" fmla="*/ 315106 w 405186"/>
                <a:gd name="connsiteY652" fmla="*/ 128679 h 336568"/>
                <a:gd name="connsiteX653" fmla="*/ 315391 w 405186"/>
                <a:gd name="connsiteY653" fmla="*/ 128583 h 336568"/>
                <a:gd name="connsiteX654" fmla="*/ 315106 w 405186"/>
                <a:gd name="connsiteY654" fmla="*/ 128869 h 336568"/>
                <a:gd name="connsiteX655" fmla="*/ 228333 w 405186"/>
                <a:gd name="connsiteY655" fmla="*/ 29904 h 336568"/>
                <a:gd name="connsiteX656" fmla="*/ 228333 w 405186"/>
                <a:gd name="connsiteY656" fmla="*/ 29904 h 336568"/>
                <a:gd name="connsiteX657" fmla="*/ 228333 w 405186"/>
                <a:gd name="connsiteY657" fmla="*/ 29904 h 336568"/>
                <a:gd name="connsiteX658" fmla="*/ 228333 w 405186"/>
                <a:gd name="connsiteY658" fmla="*/ 29904 h 336568"/>
                <a:gd name="connsiteX659" fmla="*/ 176803 w 405186"/>
                <a:gd name="connsiteY659" fmla="*/ 30476 h 336568"/>
                <a:gd name="connsiteX660" fmla="*/ 176803 w 405186"/>
                <a:gd name="connsiteY660" fmla="*/ 30762 h 336568"/>
                <a:gd name="connsiteX661" fmla="*/ 176612 w 405186"/>
                <a:gd name="connsiteY661" fmla="*/ 30666 h 336568"/>
                <a:gd name="connsiteX662" fmla="*/ 176803 w 405186"/>
                <a:gd name="connsiteY662" fmla="*/ 30476 h 336568"/>
                <a:gd name="connsiteX663" fmla="*/ 154895 w 405186"/>
                <a:gd name="connsiteY663" fmla="*/ 69338 h 336568"/>
                <a:gd name="connsiteX664" fmla="*/ 154895 w 405186"/>
                <a:gd name="connsiteY664" fmla="*/ 69338 h 336568"/>
                <a:gd name="connsiteX665" fmla="*/ 154895 w 405186"/>
                <a:gd name="connsiteY665" fmla="*/ 69338 h 336568"/>
                <a:gd name="connsiteX666" fmla="*/ 154895 w 405186"/>
                <a:gd name="connsiteY666" fmla="*/ 69338 h 336568"/>
                <a:gd name="connsiteX667" fmla="*/ 154895 w 405186"/>
                <a:gd name="connsiteY667" fmla="*/ 69338 h 336568"/>
                <a:gd name="connsiteX668" fmla="*/ 154895 w 405186"/>
                <a:gd name="connsiteY668" fmla="*/ 69338 h 336568"/>
                <a:gd name="connsiteX669" fmla="*/ 24688 w 405186"/>
                <a:gd name="connsiteY669" fmla="*/ 218404 h 336568"/>
                <a:gd name="connsiteX670" fmla="*/ 24688 w 405186"/>
                <a:gd name="connsiteY670" fmla="*/ 218404 h 336568"/>
                <a:gd name="connsiteX671" fmla="*/ 25260 w 405186"/>
                <a:gd name="connsiteY671" fmla="*/ 217642 h 336568"/>
                <a:gd name="connsiteX672" fmla="*/ 25260 w 405186"/>
                <a:gd name="connsiteY672" fmla="*/ 217642 h 336568"/>
                <a:gd name="connsiteX673" fmla="*/ 24688 w 405186"/>
                <a:gd name="connsiteY673" fmla="*/ 218404 h 336568"/>
                <a:gd name="connsiteX674" fmla="*/ 18592 w 405186"/>
                <a:gd name="connsiteY674" fmla="*/ 222881 h 336568"/>
                <a:gd name="connsiteX675" fmla="*/ 18402 w 405186"/>
                <a:gd name="connsiteY675" fmla="*/ 222786 h 336568"/>
                <a:gd name="connsiteX676" fmla="*/ 18592 w 405186"/>
                <a:gd name="connsiteY676" fmla="*/ 222881 h 336568"/>
                <a:gd name="connsiteX677" fmla="*/ 18592 w 405186"/>
                <a:gd name="connsiteY677" fmla="*/ 222881 h 336568"/>
                <a:gd name="connsiteX678" fmla="*/ 13639 w 405186"/>
                <a:gd name="connsiteY678" fmla="*/ 266981 h 336568"/>
                <a:gd name="connsiteX679" fmla="*/ 13639 w 405186"/>
                <a:gd name="connsiteY679" fmla="*/ 266981 h 336568"/>
                <a:gd name="connsiteX680" fmla="*/ 13639 w 405186"/>
                <a:gd name="connsiteY680" fmla="*/ 266981 h 336568"/>
                <a:gd name="connsiteX681" fmla="*/ 13639 w 405186"/>
                <a:gd name="connsiteY681" fmla="*/ 266981 h 336568"/>
                <a:gd name="connsiteX682" fmla="*/ 65074 w 405186"/>
                <a:gd name="connsiteY682" fmla="*/ 298509 h 336568"/>
                <a:gd name="connsiteX683" fmla="*/ 64979 w 405186"/>
                <a:gd name="connsiteY683" fmla="*/ 298605 h 336568"/>
                <a:gd name="connsiteX684" fmla="*/ 64884 w 405186"/>
                <a:gd name="connsiteY684" fmla="*/ 298414 h 336568"/>
                <a:gd name="connsiteX685" fmla="*/ 65074 w 405186"/>
                <a:gd name="connsiteY685" fmla="*/ 298509 h 336568"/>
                <a:gd name="connsiteX686" fmla="*/ 110032 w 405186"/>
                <a:gd name="connsiteY686" fmla="*/ 298509 h 336568"/>
                <a:gd name="connsiteX687" fmla="*/ 110032 w 405186"/>
                <a:gd name="connsiteY687" fmla="*/ 298700 h 336568"/>
                <a:gd name="connsiteX688" fmla="*/ 109842 w 405186"/>
                <a:gd name="connsiteY688" fmla="*/ 298605 h 336568"/>
                <a:gd name="connsiteX689" fmla="*/ 110032 w 405186"/>
                <a:gd name="connsiteY689" fmla="*/ 298509 h 336568"/>
                <a:gd name="connsiteX690" fmla="*/ 317677 w 405186"/>
                <a:gd name="connsiteY690" fmla="*/ 283364 h 336568"/>
                <a:gd name="connsiteX691" fmla="*/ 317677 w 405186"/>
                <a:gd name="connsiteY691" fmla="*/ 283364 h 336568"/>
                <a:gd name="connsiteX692" fmla="*/ 317677 w 405186"/>
                <a:gd name="connsiteY692" fmla="*/ 283364 h 336568"/>
                <a:gd name="connsiteX693" fmla="*/ 317677 w 405186"/>
                <a:gd name="connsiteY693" fmla="*/ 283364 h 336568"/>
                <a:gd name="connsiteX694" fmla="*/ 328441 w 405186"/>
                <a:gd name="connsiteY694" fmla="*/ 287365 h 336568"/>
                <a:gd name="connsiteX695" fmla="*/ 328821 w 405186"/>
                <a:gd name="connsiteY695" fmla="*/ 287746 h 336568"/>
                <a:gd name="connsiteX696" fmla="*/ 328441 w 405186"/>
                <a:gd name="connsiteY696" fmla="*/ 287365 h 336568"/>
                <a:gd name="connsiteX697" fmla="*/ 351110 w 405186"/>
                <a:gd name="connsiteY697" fmla="*/ 268982 h 336568"/>
                <a:gd name="connsiteX698" fmla="*/ 351110 w 405186"/>
                <a:gd name="connsiteY698" fmla="*/ 268982 h 336568"/>
                <a:gd name="connsiteX699" fmla="*/ 351110 w 405186"/>
                <a:gd name="connsiteY699" fmla="*/ 268982 h 336568"/>
                <a:gd name="connsiteX700" fmla="*/ 351110 w 405186"/>
                <a:gd name="connsiteY700" fmla="*/ 268982 h 336568"/>
                <a:gd name="connsiteX701" fmla="*/ 362254 w 405186"/>
                <a:gd name="connsiteY701" fmla="*/ 267458 h 336568"/>
                <a:gd name="connsiteX702" fmla="*/ 363397 w 405186"/>
                <a:gd name="connsiteY702" fmla="*/ 268220 h 336568"/>
                <a:gd name="connsiteX703" fmla="*/ 362349 w 405186"/>
                <a:gd name="connsiteY703" fmla="*/ 268029 h 336568"/>
                <a:gd name="connsiteX704" fmla="*/ 362254 w 405186"/>
                <a:gd name="connsiteY704" fmla="*/ 267458 h 336568"/>
                <a:gd name="connsiteX705" fmla="*/ 250050 w 405186"/>
                <a:gd name="connsiteY705" fmla="*/ 46192 h 336568"/>
                <a:gd name="connsiteX706" fmla="*/ 250050 w 405186"/>
                <a:gd name="connsiteY706" fmla="*/ 46097 h 336568"/>
                <a:gd name="connsiteX707" fmla="*/ 250145 w 405186"/>
                <a:gd name="connsiteY707" fmla="*/ 46192 h 336568"/>
                <a:gd name="connsiteX708" fmla="*/ 250050 w 405186"/>
                <a:gd name="connsiteY708" fmla="*/ 46192 h 336568"/>
                <a:gd name="connsiteX709" fmla="*/ 192804 w 405186"/>
                <a:gd name="connsiteY709" fmla="*/ 301272 h 336568"/>
                <a:gd name="connsiteX710" fmla="*/ 192804 w 405186"/>
                <a:gd name="connsiteY710" fmla="*/ 301272 h 336568"/>
                <a:gd name="connsiteX711" fmla="*/ 192804 w 405186"/>
                <a:gd name="connsiteY711" fmla="*/ 301272 h 336568"/>
                <a:gd name="connsiteX712" fmla="*/ 192804 w 405186"/>
                <a:gd name="connsiteY712" fmla="*/ 301272 h 336568"/>
                <a:gd name="connsiteX713" fmla="*/ 280244 w 405186"/>
                <a:gd name="connsiteY713" fmla="*/ 303367 h 336568"/>
                <a:gd name="connsiteX714" fmla="*/ 280244 w 405186"/>
                <a:gd name="connsiteY714" fmla="*/ 303367 h 336568"/>
                <a:gd name="connsiteX715" fmla="*/ 280244 w 405186"/>
                <a:gd name="connsiteY715" fmla="*/ 303367 h 336568"/>
                <a:gd name="connsiteX716" fmla="*/ 280244 w 405186"/>
                <a:gd name="connsiteY716" fmla="*/ 303367 h 336568"/>
                <a:gd name="connsiteX717" fmla="*/ 301199 w 405186"/>
                <a:gd name="connsiteY717" fmla="*/ 306796 h 336568"/>
                <a:gd name="connsiteX718" fmla="*/ 301580 w 405186"/>
                <a:gd name="connsiteY718" fmla="*/ 306129 h 336568"/>
                <a:gd name="connsiteX719" fmla="*/ 301675 w 405186"/>
                <a:gd name="connsiteY719" fmla="*/ 306701 h 336568"/>
                <a:gd name="connsiteX720" fmla="*/ 301199 w 405186"/>
                <a:gd name="connsiteY720" fmla="*/ 306796 h 336568"/>
                <a:gd name="connsiteX721" fmla="*/ 141274 w 405186"/>
                <a:gd name="connsiteY721" fmla="*/ 64671 h 336568"/>
                <a:gd name="connsiteX722" fmla="*/ 141274 w 405186"/>
                <a:gd name="connsiteY722" fmla="*/ 64956 h 336568"/>
                <a:gd name="connsiteX723" fmla="*/ 141274 w 405186"/>
                <a:gd name="connsiteY723" fmla="*/ 64956 h 336568"/>
                <a:gd name="connsiteX724" fmla="*/ 141274 w 405186"/>
                <a:gd name="connsiteY724" fmla="*/ 64956 h 336568"/>
                <a:gd name="connsiteX725" fmla="*/ 141274 w 405186"/>
                <a:gd name="connsiteY725" fmla="*/ 64956 h 336568"/>
                <a:gd name="connsiteX726" fmla="*/ 141274 w 405186"/>
                <a:gd name="connsiteY726" fmla="*/ 64956 h 336568"/>
                <a:gd name="connsiteX727" fmla="*/ 141084 w 405186"/>
                <a:gd name="connsiteY727" fmla="*/ 64861 h 336568"/>
                <a:gd name="connsiteX728" fmla="*/ 141274 w 405186"/>
                <a:gd name="connsiteY728" fmla="*/ 64671 h 336568"/>
                <a:gd name="connsiteX729" fmla="*/ 90030 w 405186"/>
                <a:gd name="connsiteY729" fmla="*/ 135155 h 336568"/>
                <a:gd name="connsiteX730" fmla="*/ 90030 w 405186"/>
                <a:gd name="connsiteY730" fmla="*/ 135155 h 336568"/>
                <a:gd name="connsiteX731" fmla="*/ 90030 w 405186"/>
                <a:gd name="connsiteY731" fmla="*/ 135155 h 336568"/>
                <a:gd name="connsiteX732" fmla="*/ 90030 w 405186"/>
                <a:gd name="connsiteY732" fmla="*/ 135155 h 336568"/>
                <a:gd name="connsiteX733" fmla="*/ 60407 w 405186"/>
                <a:gd name="connsiteY733" fmla="*/ 300700 h 336568"/>
                <a:gd name="connsiteX734" fmla="*/ 60502 w 405186"/>
                <a:gd name="connsiteY734" fmla="*/ 300795 h 336568"/>
                <a:gd name="connsiteX735" fmla="*/ 60407 w 405186"/>
                <a:gd name="connsiteY735" fmla="*/ 300795 h 336568"/>
                <a:gd name="connsiteX736" fmla="*/ 60407 w 405186"/>
                <a:gd name="connsiteY736" fmla="*/ 300700 h 336568"/>
                <a:gd name="connsiteX737" fmla="*/ 288816 w 405186"/>
                <a:gd name="connsiteY737" fmla="*/ 261743 h 336568"/>
                <a:gd name="connsiteX738" fmla="*/ 288816 w 405186"/>
                <a:gd name="connsiteY738" fmla="*/ 261743 h 336568"/>
                <a:gd name="connsiteX739" fmla="*/ 288816 w 405186"/>
                <a:gd name="connsiteY739" fmla="*/ 261743 h 336568"/>
                <a:gd name="connsiteX740" fmla="*/ 288816 w 405186"/>
                <a:gd name="connsiteY740" fmla="*/ 261743 h 336568"/>
                <a:gd name="connsiteX741" fmla="*/ 288816 w 405186"/>
                <a:gd name="connsiteY741" fmla="*/ 262029 h 336568"/>
                <a:gd name="connsiteX742" fmla="*/ 288626 w 405186"/>
                <a:gd name="connsiteY742" fmla="*/ 261743 h 336568"/>
                <a:gd name="connsiteX743" fmla="*/ 288816 w 405186"/>
                <a:gd name="connsiteY743" fmla="*/ 261743 h 336568"/>
                <a:gd name="connsiteX744" fmla="*/ 319011 w 405186"/>
                <a:gd name="connsiteY744" fmla="*/ 292889 h 336568"/>
                <a:gd name="connsiteX745" fmla="*/ 319011 w 405186"/>
                <a:gd name="connsiteY745" fmla="*/ 292889 h 336568"/>
                <a:gd name="connsiteX746" fmla="*/ 319011 w 405186"/>
                <a:gd name="connsiteY746" fmla="*/ 292889 h 336568"/>
                <a:gd name="connsiteX747" fmla="*/ 319011 w 405186"/>
                <a:gd name="connsiteY747" fmla="*/ 292889 h 336568"/>
                <a:gd name="connsiteX748" fmla="*/ 319011 w 405186"/>
                <a:gd name="connsiteY748" fmla="*/ 292889 h 336568"/>
                <a:gd name="connsiteX749" fmla="*/ 319011 w 405186"/>
                <a:gd name="connsiteY749" fmla="*/ 292889 h 336568"/>
                <a:gd name="connsiteX750" fmla="*/ 319011 w 405186"/>
                <a:gd name="connsiteY750" fmla="*/ 292889 h 336568"/>
                <a:gd name="connsiteX751" fmla="*/ 329203 w 405186"/>
                <a:gd name="connsiteY751" fmla="*/ 307463 h 336568"/>
                <a:gd name="connsiteX752" fmla="*/ 329298 w 405186"/>
                <a:gd name="connsiteY752" fmla="*/ 307558 h 336568"/>
                <a:gd name="connsiteX753" fmla="*/ 329203 w 405186"/>
                <a:gd name="connsiteY753" fmla="*/ 307558 h 336568"/>
                <a:gd name="connsiteX754" fmla="*/ 329203 w 405186"/>
                <a:gd name="connsiteY754" fmla="*/ 307463 h 336568"/>
                <a:gd name="connsiteX755" fmla="*/ 330727 w 405186"/>
                <a:gd name="connsiteY755" fmla="*/ 307082 h 336568"/>
                <a:gd name="connsiteX756" fmla="*/ 330727 w 405186"/>
                <a:gd name="connsiteY756" fmla="*/ 307367 h 336568"/>
                <a:gd name="connsiteX757" fmla="*/ 330441 w 405186"/>
                <a:gd name="connsiteY757" fmla="*/ 307367 h 336568"/>
                <a:gd name="connsiteX758" fmla="*/ 330727 w 405186"/>
                <a:gd name="connsiteY758" fmla="*/ 307082 h 336568"/>
                <a:gd name="connsiteX759" fmla="*/ 340728 w 405186"/>
                <a:gd name="connsiteY759" fmla="*/ 297938 h 336568"/>
                <a:gd name="connsiteX760" fmla="*/ 340728 w 405186"/>
                <a:gd name="connsiteY760" fmla="*/ 297938 h 336568"/>
                <a:gd name="connsiteX761" fmla="*/ 340728 w 405186"/>
                <a:gd name="connsiteY761" fmla="*/ 297938 h 336568"/>
                <a:gd name="connsiteX762" fmla="*/ 340728 w 405186"/>
                <a:gd name="connsiteY762" fmla="*/ 297938 h 336568"/>
                <a:gd name="connsiteX763" fmla="*/ 340728 w 405186"/>
                <a:gd name="connsiteY763" fmla="*/ 297938 h 336568"/>
                <a:gd name="connsiteX764" fmla="*/ 340728 w 405186"/>
                <a:gd name="connsiteY764" fmla="*/ 297938 h 336568"/>
                <a:gd name="connsiteX765" fmla="*/ 397306 w 405186"/>
                <a:gd name="connsiteY765" fmla="*/ 239930 h 336568"/>
                <a:gd name="connsiteX766" fmla="*/ 397306 w 405186"/>
                <a:gd name="connsiteY766" fmla="*/ 239930 h 336568"/>
                <a:gd name="connsiteX767" fmla="*/ 397306 w 405186"/>
                <a:gd name="connsiteY767" fmla="*/ 239930 h 336568"/>
                <a:gd name="connsiteX768" fmla="*/ 397687 w 405186"/>
                <a:gd name="connsiteY768" fmla="*/ 222023 h 336568"/>
                <a:gd name="connsiteX769" fmla="*/ 397687 w 405186"/>
                <a:gd name="connsiteY769" fmla="*/ 222023 h 336568"/>
                <a:gd name="connsiteX770" fmla="*/ 397687 w 405186"/>
                <a:gd name="connsiteY770" fmla="*/ 221833 h 336568"/>
                <a:gd name="connsiteX771" fmla="*/ 397782 w 405186"/>
                <a:gd name="connsiteY771" fmla="*/ 221928 h 336568"/>
                <a:gd name="connsiteX772" fmla="*/ 397687 w 405186"/>
                <a:gd name="connsiteY772" fmla="*/ 222023 h 336568"/>
                <a:gd name="connsiteX773" fmla="*/ 397687 w 405186"/>
                <a:gd name="connsiteY773" fmla="*/ 222023 h 336568"/>
                <a:gd name="connsiteX774" fmla="*/ 397687 w 405186"/>
                <a:gd name="connsiteY774" fmla="*/ 222023 h 336568"/>
                <a:gd name="connsiteX775" fmla="*/ 199662 w 405186"/>
                <a:gd name="connsiteY775" fmla="*/ 9806 h 336568"/>
                <a:gd name="connsiteX776" fmla="*/ 199662 w 405186"/>
                <a:gd name="connsiteY776" fmla="*/ 9806 h 336568"/>
                <a:gd name="connsiteX777" fmla="*/ 199662 w 405186"/>
                <a:gd name="connsiteY777" fmla="*/ 9806 h 336568"/>
                <a:gd name="connsiteX778" fmla="*/ 199662 w 405186"/>
                <a:gd name="connsiteY778" fmla="*/ 9806 h 336568"/>
                <a:gd name="connsiteX779" fmla="*/ 134797 w 405186"/>
                <a:gd name="connsiteY779" fmla="*/ 64480 h 336568"/>
                <a:gd name="connsiteX780" fmla="*/ 134988 w 405186"/>
                <a:gd name="connsiteY780" fmla="*/ 65813 h 336568"/>
                <a:gd name="connsiteX781" fmla="*/ 134797 w 405186"/>
                <a:gd name="connsiteY781" fmla="*/ 65813 h 336568"/>
                <a:gd name="connsiteX782" fmla="*/ 134797 w 405186"/>
                <a:gd name="connsiteY782" fmla="*/ 64480 h 336568"/>
                <a:gd name="connsiteX783" fmla="*/ 134797 w 405186"/>
                <a:gd name="connsiteY783" fmla="*/ 64480 h 336568"/>
                <a:gd name="connsiteX784" fmla="*/ 89935 w 405186"/>
                <a:gd name="connsiteY784" fmla="*/ 134965 h 336568"/>
                <a:gd name="connsiteX785" fmla="*/ 89935 w 405186"/>
                <a:gd name="connsiteY785" fmla="*/ 135060 h 336568"/>
                <a:gd name="connsiteX786" fmla="*/ 89839 w 405186"/>
                <a:gd name="connsiteY786" fmla="*/ 135060 h 336568"/>
                <a:gd name="connsiteX787" fmla="*/ 89935 w 405186"/>
                <a:gd name="connsiteY787" fmla="*/ 134965 h 336568"/>
                <a:gd name="connsiteX788" fmla="*/ 5162 w 405186"/>
                <a:gd name="connsiteY788" fmla="*/ 241645 h 336568"/>
                <a:gd name="connsiteX789" fmla="*/ 5162 w 405186"/>
                <a:gd name="connsiteY789" fmla="*/ 242216 h 336568"/>
                <a:gd name="connsiteX790" fmla="*/ 5162 w 405186"/>
                <a:gd name="connsiteY790" fmla="*/ 242216 h 336568"/>
                <a:gd name="connsiteX791" fmla="*/ 5162 w 405186"/>
                <a:gd name="connsiteY791" fmla="*/ 241645 h 336568"/>
                <a:gd name="connsiteX792" fmla="*/ 86791 w 405186"/>
                <a:gd name="connsiteY792" fmla="*/ 316321 h 336568"/>
                <a:gd name="connsiteX793" fmla="*/ 86791 w 405186"/>
                <a:gd name="connsiteY793" fmla="*/ 316321 h 336568"/>
                <a:gd name="connsiteX794" fmla="*/ 86791 w 405186"/>
                <a:gd name="connsiteY794" fmla="*/ 316321 h 336568"/>
                <a:gd name="connsiteX795" fmla="*/ 86791 w 405186"/>
                <a:gd name="connsiteY795" fmla="*/ 316321 h 336568"/>
                <a:gd name="connsiteX796" fmla="*/ 172611 w 405186"/>
                <a:gd name="connsiteY796" fmla="*/ 318607 h 336568"/>
                <a:gd name="connsiteX797" fmla="*/ 172611 w 405186"/>
                <a:gd name="connsiteY797" fmla="*/ 318893 h 336568"/>
                <a:gd name="connsiteX798" fmla="*/ 172231 w 405186"/>
                <a:gd name="connsiteY798" fmla="*/ 318797 h 336568"/>
                <a:gd name="connsiteX799" fmla="*/ 172611 w 405186"/>
                <a:gd name="connsiteY799" fmla="*/ 318607 h 336568"/>
                <a:gd name="connsiteX800" fmla="*/ 369493 w 405186"/>
                <a:gd name="connsiteY800" fmla="*/ 261647 h 336568"/>
                <a:gd name="connsiteX801" fmla="*/ 369493 w 405186"/>
                <a:gd name="connsiteY801" fmla="*/ 261647 h 336568"/>
                <a:gd name="connsiteX802" fmla="*/ 369493 w 405186"/>
                <a:gd name="connsiteY802" fmla="*/ 261647 h 336568"/>
                <a:gd name="connsiteX803" fmla="*/ 369493 w 405186"/>
                <a:gd name="connsiteY803" fmla="*/ 261647 h 336568"/>
                <a:gd name="connsiteX804" fmla="*/ 369493 w 405186"/>
                <a:gd name="connsiteY804" fmla="*/ 261647 h 336568"/>
                <a:gd name="connsiteX805" fmla="*/ 224523 w 405186"/>
                <a:gd name="connsiteY805" fmla="*/ 14283 h 336568"/>
                <a:gd name="connsiteX806" fmla="*/ 224523 w 405186"/>
                <a:gd name="connsiteY806" fmla="*/ 14283 h 336568"/>
                <a:gd name="connsiteX807" fmla="*/ 224523 w 405186"/>
                <a:gd name="connsiteY807" fmla="*/ 14283 h 336568"/>
                <a:gd name="connsiteX808" fmla="*/ 224523 w 405186"/>
                <a:gd name="connsiteY808" fmla="*/ 14283 h 336568"/>
                <a:gd name="connsiteX809" fmla="*/ 224523 w 405186"/>
                <a:gd name="connsiteY809" fmla="*/ 14283 h 336568"/>
                <a:gd name="connsiteX810" fmla="*/ 224523 w 405186"/>
                <a:gd name="connsiteY810" fmla="*/ 14283 h 336568"/>
                <a:gd name="connsiteX811" fmla="*/ 224523 w 405186"/>
                <a:gd name="connsiteY811" fmla="*/ 14283 h 336568"/>
                <a:gd name="connsiteX812" fmla="*/ 218046 w 405186"/>
                <a:gd name="connsiteY812" fmla="*/ 7616 h 336568"/>
                <a:gd name="connsiteX813" fmla="*/ 216998 w 405186"/>
                <a:gd name="connsiteY813" fmla="*/ 6663 h 336568"/>
                <a:gd name="connsiteX814" fmla="*/ 218046 w 405186"/>
                <a:gd name="connsiteY814" fmla="*/ 7616 h 336568"/>
                <a:gd name="connsiteX815" fmla="*/ 214712 w 405186"/>
                <a:gd name="connsiteY815" fmla="*/ 7235 h 336568"/>
                <a:gd name="connsiteX816" fmla="*/ 214712 w 405186"/>
                <a:gd name="connsiteY816" fmla="*/ 7235 h 336568"/>
                <a:gd name="connsiteX817" fmla="*/ 214712 w 405186"/>
                <a:gd name="connsiteY817" fmla="*/ 7139 h 336568"/>
                <a:gd name="connsiteX818" fmla="*/ 214712 w 405186"/>
                <a:gd name="connsiteY818" fmla="*/ 7235 h 336568"/>
                <a:gd name="connsiteX819" fmla="*/ 28974 w 405186"/>
                <a:gd name="connsiteY819" fmla="*/ 180780 h 336568"/>
                <a:gd name="connsiteX820" fmla="*/ 28784 w 405186"/>
                <a:gd name="connsiteY820" fmla="*/ 180971 h 336568"/>
                <a:gd name="connsiteX821" fmla="*/ 28784 w 405186"/>
                <a:gd name="connsiteY821" fmla="*/ 180780 h 336568"/>
                <a:gd name="connsiteX822" fmla="*/ 28974 w 405186"/>
                <a:gd name="connsiteY822" fmla="*/ 180780 h 33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405186" h="336568">
                  <a:moveTo>
                    <a:pt x="404069" y="234025"/>
                  </a:moveTo>
                  <a:cubicBezTo>
                    <a:pt x="403878" y="232406"/>
                    <a:pt x="403593" y="230882"/>
                    <a:pt x="403402" y="229358"/>
                  </a:cubicBezTo>
                  <a:cubicBezTo>
                    <a:pt x="403116" y="227262"/>
                    <a:pt x="402736" y="225071"/>
                    <a:pt x="402450" y="222976"/>
                  </a:cubicBezTo>
                  <a:cubicBezTo>
                    <a:pt x="402164" y="220119"/>
                    <a:pt x="402259" y="217166"/>
                    <a:pt x="400164" y="214880"/>
                  </a:cubicBezTo>
                  <a:lnTo>
                    <a:pt x="400164" y="214880"/>
                  </a:lnTo>
                  <a:cubicBezTo>
                    <a:pt x="397497" y="202307"/>
                    <a:pt x="392544" y="190591"/>
                    <a:pt x="385686" y="179732"/>
                  </a:cubicBezTo>
                  <a:lnTo>
                    <a:pt x="385686" y="179732"/>
                  </a:lnTo>
                  <a:lnTo>
                    <a:pt x="385686" y="179732"/>
                  </a:lnTo>
                  <a:cubicBezTo>
                    <a:pt x="385305" y="178971"/>
                    <a:pt x="384924" y="178208"/>
                    <a:pt x="384543" y="177351"/>
                  </a:cubicBezTo>
                  <a:lnTo>
                    <a:pt x="384543" y="177351"/>
                  </a:lnTo>
                  <a:lnTo>
                    <a:pt x="384543" y="177351"/>
                  </a:lnTo>
                  <a:cubicBezTo>
                    <a:pt x="381781" y="172684"/>
                    <a:pt x="379590" y="167540"/>
                    <a:pt x="375018" y="164207"/>
                  </a:cubicBezTo>
                  <a:cubicBezTo>
                    <a:pt x="374256" y="163159"/>
                    <a:pt x="373589" y="162206"/>
                    <a:pt x="372827" y="161159"/>
                  </a:cubicBezTo>
                  <a:cubicBezTo>
                    <a:pt x="372922" y="159635"/>
                    <a:pt x="372256" y="158587"/>
                    <a:pt x="371017" y="158015"/>
                  </a:cubicBezTo>
                  <a:lnTo>
                    <a:pt x="371017" y="158015"/>
                  </a:lnTo>
                  <a:lnTo>
                    <a:pt x="371017" y="158015"/>
                  </a:lnTo>
                  <a:cubicBezTo>
                    <a:pt x="369779" y="156491"/>
                    <a:pt x="368445" y="154967"/>
                    <a:pt x="367207" y="153444"/>
                  </a:cubicBezTo>
                  <a:lnTo>
                    <a:pt x="367207" y="153444"/>
                  </a:lnTo>
                  <a:cubicBezTo>
                    <a:pt x="367207" y="152967"/>
                    <a:pt x="366921" y="152586"/>
                    <a:pt x="366541" y="152396"/>
                  </a:cubicBezTo>
                  <a:cubicBezTo>
                    <a:pt x="363588" y="148395"/>
                    <a:pt x="360730" y="144299"/>
                    <a:pt x="355968" y="142204"/>
                  </a:cubicBezTo>
                  <a:cubicBezTo>
                    <a:pt x="355968" y="139346"/>
                    <a:pt x="354349" y="137727"/>
                    <a:pt x="351967" y="136584"/>
                  </a:cubicBezTo>
                  <a:cubicBezTo>
                    <a:pt x="350157" y="135251"/>
                    <a:pt x="348348" y="133917"/>
                    <a:pt x="346443" y="132584"/>
                  </a:cubicBezTo>
                  <a:cubicBezTo>
                    <a:pt x="345300" y="131536"/>
                    <a:pt x="344061" y="130393"/>
                    <a:pt x="342919" y="129345"/>
                  </a:cubicBezTo>
                  <a:lnTo>
                    <a:pt x="342919" y="129345"/>
                  </a:lnTo>
                  <a:cubicBezTo>
                    <a:pt x="342537" y="125821"/>
                    <a:pt x="339775" y="124297"/>
                    <a:pt x="337203" y="122487"/>
                  </a:cubicBezTo>
                  <a:cubicBezTo>
                    <a:pt x="335965" y="119725"/>
                    <a:pt x="333774" y="117915"/>
                    <a:pt x="331298" y="116487"/>
                  </a:cubicBezTo>
                  <a:lnTo>
                    <a:pt x="331298" y="116487"/>
                  </a:lnTo>
                  <a:cubicBezTo>
                    <a:pt x="329965" y="114105"/>
                    <a:pt x="328060" y="112391"/>
                    <a:pt x="325583" y="111343"/>
                  </a:cubicBezTo>
                  <a:cubicBezTo>
                    <a:pt x="322345" y="108105"/>
                    <a:pt x="319106" y="104771"/>
                    <a:pt x="315867" y="101532"/>
                  </a:cubicBezTo>
                  <a:cubicBezTo>
                    <a:pt x="313010" y="98580"/>
                    <a:pt x="310629" y="95055"/>
                    <a:pt x="306819" y="93150"/>
                  </a:cubicBezTo>
                  <a:cubicBezTo>
                    <a:pt x="306057" y="92198"/>
                    <a:pt x="305390" y="91245"/>
                    <a:pt x="304628" y="90197"/>
                  </a:cubicBezTo>
                  <a:lnTo>
                    <a:pt x="304628" y="90197"/>
                  </a:lnTo>
                  <a:lnTo>
                    <a:pt x="304628" y="90197"/>
                  </a:lnTo>
                  <a:cubicBezTo>
                    <a:pt x="302152" y="87149"/>
                    <a:pt x="299675" y="84102"/>
                    <a:pt x="297294" y="81149"/>
                  </a:cubicBezTo>
                  <a:lnTo>
                    <a:pt x="297294" y="81149"/>
                  </a:lnTo>
                  <a:cubicBezTo>
                    <a:pt x="296436" y="79815"/>
                    <a:pt x="295579" y="78482"/>
                    <a:pt x="294722" y="77148"/>
                  </a:cubicBezTo>
                  <a:cubicBezTo>
                    <a:pt x="293960" y="73719"/>
                    <a:pt x="290055" y="72957"/>
                    <a:pt x="288626" y="70005"/>
                  </a:cubicBezTo>
                  <a:lnTo>
                    <a:pt x="288626" y="70005"/>
                  </a:lnTo>
                  <a:cubicBezTo>
                    <a:pt x="288054" y="64766"/>
                    <a:pt x="283959" y="61718"/>
                    <a:pt x="280911" y="58098"/>
                  </a:cubicBezTo>
                  <a:cubicBezTo>
                    <a:pt x="278529" y="54479"/>
                    <a:pt x="276720" y="50288"/>
                    <a:pt x="273005" y="47811"/>
                  </a:cubicBezTo>
                  <a:lnTo>
                    <a:pt x="273005" y="47811"/>
                  </a:lnTo>
                  <a:cubicBezTo>
                    <a:pt x="272243" y="46954"/>
                    <a:pt x="271481" y="46002"/>
                    <a:pt x="270814" y="45144"/>
                  </a:cubicBezTo>
                  <a:lnTo>
                    <a:pt x="270814" y="45144"/>
                  </a:lnTo>
                  <a:cubicBezTo>
                    <a:pt x="269766" y="42096"/>
                    <a:pt x="267671" y="39905"/>
                    <a:pt x="265099" y="37905"/>
                  </a:cubicBezTo>
                  <a:cubicBezTo>
                    <a:pt x="263194" y="36000"/>
                    <a:pt x="261385" y="34095"/>
                    <a:pt x="259479" y="32190"/>
                  </a:cubicBezTo>
                  <a:cubicBezTo>
                    <a:pt x="257765" y="30095"/>
                    <a:pt x="256146" y="27713"/>
                    <a:pt x="252907" y="27904"/>
                  </a:cubicBezTo>
                  <a:lnTo>
                    <a:pt x="252907" y="27904"/>
                  </a:lnTo>
                  <a:cubicBezTo>
                    <a:pt x="252812" y="27428"/>
                    <a:pt x="252526" y="27047"/>
                    <a:pt x="252145" y="26761"/>
                  </a:cubicBezTo>
                  <a:lnTo>
                    <a:pt x="252145" y="26761"/>
                  </a:lnTo>
                  <a:cubicBezTo>
                    <a:pt x="251669" y="24665"/>
                    <a:pt x="250526" y="23237"/>
                    <a:pt x="248335" y="22951"/>
                  </a:cubicBezTo>
                  <a:cubicBezTo>
                    <a:pt x="242620" y="19331"/>
                    <a:pt x="238144" y="13902"/>
                    <a:pt x="231476" y="11807"/>
                  </a:cubicBezTo>
                  <a:lnTo>
                    <a:pt x="231476" y="11807"/>
                  </a:lnTo>
                  <a:cubicBezTo>
                    <a:pt x="227285" y="8663"/>
                    <a:pt x="222427" y="7425"/>
                    <a:pt x="217284" y="6949"/>
                  </a:cubicBezTo>
                  <a:cubicBezTo>
                    <a:pt x="217284" y="6949"/>
                    <a:pt x="217284" y="6949"/>
                    <a:pt x="217284" y="6949"/>
                  </a:cubicBezTo>
                  <a:cubicBezTo>
                    <a:pt x="216427" y="3044"/>
                    <a:pt x="213188" y="3615"/>
                    <a:pt x="210426" y="3330"/>
                  </a:cubicBezTo>
                  <a:cubicBezTo>
                    <a:pt x="209759" y="3044"/>
                    <a:pt x="209092" y="2853"/>
                    <a:pt x="208521" y="2567"/>
                  </a:cubicBezTo>
                  <a:cubicBezTo>
                    <a:pt x="206997" y="1805"/>
                    <a:pt x="205473" y="758"/>
                    <a:pt x="203568" y="1615"/>
                  </a:cubicBezTo>
                  <a:cubicBezTo>
                    <a:pt x="202520" y="1710"/>
                    <a:pt x="201567" y="1710"/>
                    <a:pt x="200520" y="1805"/>
                  </a:cubicBezTo>
                  <a:cubicBezTo>
                    <a:pt x="199758" y="186"/>
                    <a:pt x="198424" y="281"/>
                    <a:pt x="197091" y="567"/>
                  </a:cubicBezTo>
                  <a:lnTo>
                    <a:pt x="197091" y="567"/>
                  </a:lnTo>
                  <a:lnTo>
                    <a:pt x="197091" y="567"/>
                  </a:lnTo>
                  <a:cubicBezTo>
                    <a:pt x="193566" y="-957"/>
                    <a:pt x="190614" y="948"/>
                    <a:pt x="187470" y="2091"/>
                  </a:cubicBezTo>
                  <a:cubicBezTo>
                    <a:pt x="185185" y="2282"/>
                    <a:pt x="182803" y="2472"/>
                    <a:pt x="181279" y="4568"/>
                  </a:cubicBezTo>
                  <a:cubicBezTo>
                    <a:pt x="180232" y="5139"/>
                    <a:pt x="179279" y="5711"/>
                    <a:pt x="178231" y="6282"/>
                  </a:cubicBezTo>
                  <a:cubicBezTo>
                    <a:pt x="176421" y="6568"/>
                    <a:pt x="174993" y="7521"/>
                    <a:pt x="173945" y="8949"/>
                  </a:cubicBezTo>
                  <a:cubicBezTo>
                    <a:pt x="172040" y="9711"/>
                    <a:pt x="170421" y="10664"/>
                    <a:pt x="169564" y="12569"/>
                  </a:cubicBezTo>
                  <a:cubicBezTo>
                    <a:pt x="166515" y="14474"/>
                    <a:pt x="163849" y="16760"/>
                    <a:pt x="162229" y="20094"/>
                  </a:cubicBezTo>
                  <a:cubicBezTo>
                    <a:pt x="158419" y="24189"/>
                    <a:pt x="153847" y="27618"/>
                    <a:pt x="151371" y="32952"/>
                  </a:cubicBezTo>
                  <a:cubicBezTo>
                    <a:pt x="150323" y="34000"/>
                    <a:pt x="149085" y="34857"/>
                    <a:pt x="149180" y="36572"/>
                  </a:cubicBezTo>
                  <a:lnTo>
                    <a:pt x="149180" y="36572"/>
                  </a:lnTo>
                  <a:cubicBezTo>
                    <a:pt x="147180" y="38953"/>
                    <a:pt x="145275" y="41430"/>
                    <a:pt x="143274" y="43811"/>
                  </a:cubicBezTo>
                  <a:cubicBezTo>
                    <a:pt x="141179" y="44954"/>
                    <a:pt x="140036" y="46954"/>
                    <a:pt x="139083" y="49049"/>
                  </a:cubicBezTo>
                  <a:cubicBezTo>
                    <a:pt x="136036" y="55241"/>
                    <a:pt x="129940" y="59622"/>
                    <a:pt x="128511" y="66766"/>
                  </a:cubicBezTo>
                  <a:cubicBezTo>
                    <a:pt x="127273" y="66956"/>
                    <a:pt x="126129" y="67147"/>
                    <a:pt x="125749" y="68576"/>
                  </a:cubicBezTo>
                  <a:cubicBezTo>
                    <a:pt x="125749" y="68576"/>
                    <a:pt x="125749" y="68576"/>
                    <a:pt x="125749" y="68576"/>
                  </a:cubicBezTo>
                  <a:cubicBezTo>
                    <a:pt x="123462" y="70671"/>
                    <a:pt x="121557" y="72957"/>
                    <a:pt x="120510" y="75910"/>
                  </a:cubicBezTo>
                  <a:cubicBezTo>
                    <a:pt x="119557" y="77053"/>
                    <a:pt x="118605" y="78196"/>
                    <a:pt x="117652" y="79434"/>
                  </a:cubicBezTo>
                  <a:cubicBezTo>
                    <a:pt x="115366" y="82482"/>
                    <a:pt x="112985" y="85530"/>
                    <a:pt x="110699" y="88578"/>
                  </a:cubicBezTo>
                  <a:cubicBezTo>
                    <a:pt x="109746" y="89721"/>
                    <a:pt x="108794" y="90960"/>
                    <a:pt x="107841" y="92103"/>
                  </a:cubicBezTo>
                  <a:cubicBezTo>
                    <a:pt x="106603" y="93436"/>
                    <a:pt x="105270" y="94770"/>
                    <a:pt x="104032" y="96103"/>
                  </a:cubicBezTo>
                  <a:cubicBezTo>
                    <a:pt x="101269" y="99246"/>
                    <a:pt x="98507" y="102294"/>
                    <a:pt x="95840" y="105438"/>
                  </a:cubicBezTo>
                  <a:cubicBezTo>
                    <a:pt x="95840" y="105438"/>
                    <a:pt x="95840" y="105438"/>
                    <a:pt x="95840" y="105438"/>
                  </a:cubicBezTo>
                  <a:cubicBezTo>
                    <a:pt x="95840" y="105438"/>
                    <a:pt x="95840" y="105438"/>
                    <a:pt x="95840" y="105438"/>
                  </a:cubicBezTo>
                  <a:cubicBezTo>
                    <a:pt x="95269" y="106009"/>
                    <a:pt x="94792" y="106580"/>
                    <a:pt x="94221" y="107152"/>
                  </a:cubicBezTo>
                  <a:lnTo>
                    <a:pt x="94221" y="107152"/>
                  </a:lnTo>
                  <a:cubicBezTo>
                    <a:pt x="91458" y="108200"/>
                    <a:pt x="90411" y="110771"/>
                    <a:pt x="88696" y="112867"/>
                  </a:cubicBezTo>
                  <a:cubicBezTo>
                    <a:pt x="87172" y="112867"/>
                    <a:pt x="86315" y="113629"/>
                    <a:pt x="85744" y="114867"/>
                  </a:cubicBezTo>
                  <a:lnTo>
                    <a:pt x="85744" y="114867"/>
                  </a:lnTo>
                  <a:cubicBezTo>
                    <a:pt x="83934" y="115820"/>
                    <a:pt x="82315" y="116772"/>
                    <a:pt x="81362" y="118677"/>
                  </a:cubicBezTo>
                  <a:cubicBezTo>
                    <a:pt x="79552" y="120011"/>
                    <a:pt x="77076" y="120868"/>
                    <a:pt x="77266" y="123725"/>
                  </a:cubicBezTo>
                  <a:cubicBezTo>
                    <a:pt x="70599" y="125535"/>
                    <a:pt x="67265" y="131250"/>
                    <a:pt x="62979" y="135822"/>
                  </a:cubicBezTo>
                  <a:cubicBezTo>
                    <a:pt x="59169" y="137918"/>
                    <a:pt x="57359" y="141918"/>
                    <a:pt x="54311" y="144776"/>
                  </a:cubicBezTo>
                  <a:cubicBezTo>
                    <a:pt x="51930" y="145157"/>
                    <a:pt x="50977" y="146871"/>
                    <a:pt x="50215" y="148871"/>
                  </a:cubicBezTo>
                  <a:cubicBezTo>
                    <a:pt x="46405" y="153063"/>
                    <a:pt x="41738" y="156491"/>
                    <a:pt x="39071" y="161635"/>
                  </a:cubicBezTo>
                  <a:cubicBezTo>
                    <a:pt x="38214" y="162873"/>
                    <a:pt x="37261" y="164207"/>
                    <a:pt x="36404" y="165445"/>
                  </a:cubicBezTo>
                  <a:cubicBezTo>
                    <a:pt x="33070" y="168588"/>
                    <a:pt x="30403" y="172303"/>
                    <a:pt x="28403" y="176399"/>
                  </a:cubicBezTo>
                  <a:cubicBezTo>
                    <a:pt x="26212" y="179923"/>
                    <a:pt x="24021" y="183352"/>
                    <a:pt x="21831" y="186876"/>
                  </a:cubicBezTo>
                  <a:cubicBezTo>
                    <a:pt x="21354" y="187829"/>
                    <a:pt x="20783" y="188877"/>
                    <a:pt x="20307" y="189829"/>
                  </a:cubicBezTo>
                  <a:cubicBezTo>
                    <a:pt x="19164" y="191639"/>
                    <a:pt x="16211" y="192687"/>
                    <a:pt x="17735" y="195639"/>
                  </a:cubicBezTo>
                  <a:cubicBezTo>
                    <a:pt x="17830" y="196020"/>
                    <a:pt x="18021" y="196306"/>
                    <a:pt x="18116" y="196687"/>
                  </a:cubicBezTo>
                  <a:lnTo>
                    <a:pt x="18116" y="196687"/>
                  </a:lnTo>
                  <a:lnTo>
                    <a:pt x="18116" y="196687"/>
                  </a:lnTo>
                  <a:cubicBezTo>
                    <a:pt x="13068" y="198592"/>
                    <a:pt x="13449" y="203736"/>
                    <a:pt x="11544" y="207546"/>
                  </a:cubicBezTo>
                  <a:cubicBezTo>
                    <a:pt x="9924" y="210784"/>
                    <a:pt x="8400" y="214022"/>
                    <a:pt x="8115" y="217642"/>
                  </a:cubicBezTo>
                  <a:cubicBezTo>
                    <a:pt x="8305" y="217832"/>
                    <a:pt x="8496" y="217832"/>
                    <a:pt x="8782" y="217928"/>
                  </a:cubicBezTo>
                  <a:cubicBezTo>
                    <a:pt x="8782" y="217928"/>
                    <a:pt x="8686" y="218023"/>
                    <a:pt x="8686" y="218023"/>
                  </a:cubicBezTo>
                  <a:lnTo>
                    <a:pt x="8210" y="217642"/>
                  </a:lnTo>
                  <a:cubicBezTo>
                    <a:pt x="6877" y="219738"/>
                    <a:pt x="5829" y="222023"/>
                    <a:pt x="6115" y="224595"/>
                  </a:cubicBezTo>
                  <a:cubicBezTo>
                    <a:pt x="5067" y="225548"/>
                    <a:pt x="4876" y="226691"/>
                    <a:pt x="5067" y="228024"/>
                  </a:cubicBezTo>
                  <a:lnTo>
                    <a:pt x="5067" y="228024"/>
                  </a:lnTo>
                  <a:lnTo>
                    <a:pt x="5067" y="228024"/>
                  </a:lnTo>
                  <a:cubicBezTo>
                    <a:pt x="3828" y="229453"/>
                    <a:pt x="3828" y="231167"/>
                    <a:pt x="4019" y="232882"/>
                  </a:cubicBezTo>
                  <a:lnTo>
                    <a:pt x="4019" y="232882"/>
                  </a:lnTo>
                  <a:lnTo>
                    <a:pt x="4019" y="232882"/>
                  </a:lnTo>
                  <a:cubicBezTo>
                    <a:pt x="3828" y="233549"/>
                    <a:pt x="3543" y="234120"/>
                    <a:pt x="3352" y="234787"/>
                  </a:cubicBezTo>
                  <a:cubicBezTo>
                    <a:pt x="2590" y="237359"/>
                    <a:pt x="1638" y="239930"/>
                    <a:pt x="2114" y="242693"/>
                  </a:cubicBezTo>
                  <a:lnTo>
                    <a:pt x="2114" y="242693"/>
                  </a:lnTo>
                  <a:lnTo>
                    <a:pt x="2114" y="242693"/>
                  </a:lnTo>
                  <a:cubicBezTo>
                    <a:pt x="1066" y="244217"/>
                    <a:pt x="1161" y="246027"/>
                    <a:pt x="1352" y="247741"/>
                  </a:cubicBezTo>
                  <a:cubicBezTo>
                    <a:pt x="18" y="253170"/>
                    <a:pt x="-553" y="258599"/>
                    <a:pt x="685" y="264219"/>
                  </a:cubicBezTo>
                  <a:cubicBezTo>
                    <a:pt x="876" y="266315"/>
                    <a:pt x="1066" y="268410"/>
                    <a:pt x="1257" y="270506"/>
                  </a:cubicBezTo>
                  <a:cubicBezTo>
                    <a:pt x="495" y="272697"/>
                    <a:pt x="780" y="274792"/>
                    <a:pt x="2114" y="276792"/>
                  </a:cubicBezTo>
                  <a:lnTo>
                    <a:pt x="2114" y="276792"/>
                  </a:lnTo>
                  <a:cubicBezTo>
                    <a:pt x="2495" y="282222"/>
                    <a:pt x="3924" y="287460"/>
                    <a:pt x="6400" y="292318"/>
                  </a:cubicBezTo>
                  <a:cubicBezTo>
                    <a:pt x="7162" y="295747"/>
                    <a:pt x="8972" y="298605"/>
                    <a:pt x="10877" y="301367"/>
                  </a:cubicBezTo>
                  <a:cubicBezTo>
                    <a:pt x="13353" y="305748"/>
                    <a:pt x="16402" y="309654"/>
                    <a:pt x="20307" y="312892"/>
                  </a:cubicBezTo>
                  <a:cubicBezTo>
                    <a:pt x="20974" y="314511"/>
                    <a:pt x="22307" y="315369"/>
                    <a:pt x="23926" y="315940"/>
                  </a:cubicBezTo>
                  <a:cubicBezTo>
                    <a:pt x="25069" y="316797"/>
                    <a:pt x="26117" y="317655"/>
                    <a:pt x="27260" y="318607"/>
                  </a:cubicBezTo>
                  <a:cubicBezTo>
                    <a:pt x="29832" y="321369"/>
                    <a:pt x="32880" y="323179"/>
                    <a:pt x="36404" y="324417"/>
                  </a:cubicBezTo>
                  <a:cubicBezTo>
                    <a:pt x="36404" y="324417"/>
                    <a:pt x="36404" y="324417"/>
                    <a:pt x="36404" y="324417"/>
                  </a:cubicBezTo>
                  <a:cubicBezTo>
                    <a:pt x="37642" y="324989"/>
                    <a:pt x="38785" y="325560"/>
                    <a:pt x="40024" y="326227"/>
                  </a:cubicBezTo>
                  <a:cubicBezTo>
                    <a:pt x="41738" y="326989"/>
                    <a:pt x="43548" y="327656"/>
                    <a:pt x="45262" y="328418"/>
                  </a:cubicBezTo>
                  <a:cubicBezTo>
                    <a:pt x="46786" y="328989"/>
                    <a:pt x="48310" y="329465"/>
                    <a:pt x="49929" y="330037"/>
                  </a:cubicBezTo>
                  <a:lnTo>
                    <a:pt x="49929" y="330037"/>
                  </a:lnTo>
                  <a:cubicBezTo>
                    <a:pt x="52120" y="331275"/>
                    <a:pt x="54311" y="332609"/>
                    <a:pt x="56978" y="331847"/>
                  </a:cubicBezTo>
                  <a:cubicBezTo>
                    <a:pt x="58502" y="332228"/>
                    <a:pt x="60026" y="332704"/>
                    <a:pt x="61645" y="333085"/>
                  </a:cubicBezTo>
                  <a:cubicBezTo>
                    <a:pt x="63169" y="334799"/>
                    <a:pt x="65074" y="333942"/>
                    <a:pt x="66884" y="333847"/>
                  </a:cubicBezTo>
                  <a:cubicBezTo>
                    <a:pt x="68408" y="335180"/>
                    <a:pt x="70123" y="335085"/>
                    <a:pt x="71932" y="334609"/>
                  </a:cubicBezTo>
                  <a:lnTo>
                    <a:pt x="71932" y="334609"/>
                  </a:lnTo>
                  <a:cubicBezTo>
                    <a:pt x="81076" y="336419"/>
                    <a:pt x="90220" y="336990"/>
                    <a:pt x="99555" y="335752"/>
                  </a:cubicBezTo>
                  <a:cubicBezTo>
                    <a:pt x="101650" y="337086"/>
                    <a:pt x="103936" y="336514"/>
                    <a:pt x="106127" y="335942"/>
                  </a:cubicBezTo>
                  <a:cubicBezTo>
                    <a:pt x="109270" y="335562"/>
                    <a:pt x="112414" y="335085"/>
                    <a:pt x="115557" y="334704"/>
                  </a:cubicBezTo>
                  <a:cubicBezTo>
                    <a:pt x="118795" y="334228"/>
                    <a:pt x="121939" y="333847"/>
                    <a:pt x="125177" y="333371"/>
                  </a:cubicBezTo>
                  <a:cubicBezTo>
                    <a:pt x="128892" y="332799"/>
                    <a:pt x="132511" y="332228"/>
                    <a:pt x="136226" y="331656"/>
                  </a:cubicBezTo>
                  <a:cubicBezTo>
                    <a:pt x="141084" y="330894"/>
                    <a:pt x="146227" y="331275"/>
                    <a:pt x="150609" y="328418"/>
                  </a:cubicBezTo>
                  <a:cubicBezTo>
                    <a:pt x="150609" y="328418"/>
                    <a:pt x="150609" y="328418"/>
                    <a:pt x="150609" y="328418"/>
                  </a:cubicBezTo>
                  <a:cubicBezTo>
                    <a:pt x="154704" y="327656"/>
                    <a:pt x="158800" y="326989"/>
                    <a:pt x="162896" y="326227"/>
                  </a:cubicBezTo>
                  <a:cubicBezTo>
                    <a:pt x="175564" y="324703"/>
                    <a:pt x="188232" y="322607"/>
                    <a:pt x="200615" y="319560"/>
                  </a:cubicBezTo>
                  <a:cubicBezTo>
                    <a:pt x="203282" y="320417"/>
                    <a:pt x="205949" y="320417"/>
                    <a:pt x="208711" y="319560"/>
                  </a:cubicBezTo>
                  <a:lnTo>
                    <a:pt x="208711" y="319560"/>
                  </a:lnTo>
                  <a:lnTo>
                    <a:pt x="208711" y="319560"/>
                  </a:lnTo>
                  <a:cubicBezTo>
                    <a:pt x="214617" y="319274"/>
                    <a:pt x="220427" y="318893"/>
                    <a:pt x="226332" y="318607"/>
                  </a:cubicBezTo>
                  <a:cubicBezTo>
                    <a:pt x="230142" y="318131"/>
                    <a:pt x="233857" y="320226"/>
                    <a:pt x="237667" y="318797"/>
                  </a:cubicBezTo>
                  <a:cubicBezTo>
                    <a:pt x="249002" y="319274"/>
                    <a:pt x="260337" y="320322"/>
                    <a:pt x="271671" y="319274"/>
                  </a:cubicBezTo>
                  <a:cubicBezTo>
                    <a:pt x="273862" y="320607"/>
                    <a:pt x="276053" y="319940"/>
                    <a:pt x="278244" y="319369"/>
                  </a:cubicBezTo>
                  <a:cubicBezTo>
                    <a:pt x="278244" y="319369"/>
                    <a:pt x="278244" y="319369"/>
                    <a:pt x="278244" y="319369"/>
                  </a:cubicBezTo>
                  <a:cubicBezTo>
                    <a:pt x="278244" y="319369"/>
                    <a:pt x="278244" y="319369"/>
                    <a:pt x="278244" y="319369"/>
                  </a:cubicBezTo>
                  <a:cubicBezTo>
                    <a:pt x="279863" y="319274"/>
                    <a:pt x="281387" y="319083"/>
                    <a:pt x="283006" y="318988"/>
                  </a:cubicBezTo>
                  <a:cubicBezTo>
                    <a:pt x="283959" y="318988"/>
                    <a:pt x="284911" y="318893"/>
                    <a:pt x="285864" y="318893"/>
                  </a:cubicBezTo>
                  <a:lnTo>
                    <a:pt x="285864" y="318893"/>
                  </a:lnTo>
                  <a:cubicBezTo>
                    <a:pt x="290912" y="320417"/>
                    <a:pt x="295674" y="318512"/>
                    <a:pt x="300532" y="317940"/>
                  </a:cubicBezTo>
                  <a:cubicBezTo>
                    <a:pt x="301104" y="317845"/>
                    <a:pt x="301675" y="317750"/>
                    <a:pt x="302247" y="317655"/>
                  </a:cubicBezTo>
                  <a:lnTo>
                    <a:pt x="302247" y="317655"/>
                  </a:lnTo>
                  <a:cubicBezTo>
                    <a:pt x="302723" y="317750"/>
                    <a:pt x="303295" y="317845"/>
                    <a:pt x="303771" y="317940"/>
                  </a:cubicBezTo>
                  <a:cubicBezTo>
                    <a:pt x="303771" y="317940"/>
                    <a:pt x="303771" y="317940"/>
                    <a:pt x="303771" y="317940"/>
                  </a:cubicBezTo>
                  <a:cubicBezTo>
                    <a:pt x="303771" y="317940"/>
                    <a:pt x="303771" y="317940"/>
                    <a:pt x="303771" y="317940"/>
                  </a:cubicBezTo>
                  <a:cubicBezTo>
                    <a:pt x="303866" y="318416"/>
                    <a:pt x="303961" y="318797"/>
                    <a:pt x="303961" y="319274"/>
                  </a:cubicBezTo>
                  <a:cubicBezTo>
                    <a:pt x="309200" y="318512"/>
                    <a:pt x="314534" y="317750"/>
                    <a:pt x="319773" y="316988"/>
                  </a:cubicBezTo>
                  <a:cubicBezTo>
                    <a:pt x="319678" y="316512"/>
                    <a:pt x="319678" y="316130"/>
                    <a:pt x="319582" y="315654"/>
                  </a:cubicBezTo>
                  <a:lnTo>
                    <a:pt x="319582" y="315654"/>
                  </a:lnTo>
                  <a:lnTo>
                    <a:pt x="319582" y="315654"/>
                  </a:lnTo>
                  <a:cubicBezTo>
                    <a:pt x="320535" y="315369"/>
                    <a:pt x="321582" y="314988"/>
                    <a:pt x="322535" y="314702"/>
                  </a:cubicBezTo>
                  <a:cubicBezTo>
                    <a:pt x="322535" y="314702"/>
                    <a:pt x="322535" y="314702"/>
                    <a:pt x="322535" y="314702"/>
                  </a:cubicBezTo>
                  <a:cubicBezTo>
                    <a:pt x="322535" y="314702"/>
                    <a:pt x="322535" y="314702"/>
                    <a:pt x="322535" y="314702"/>
                  </a:cubicBezTo>
                  <a:cubicBezTo>
                    <a:pt x="330727" y="313845"/>
                    <a:pt x="338537" y="311654"/>
                    <a:pt x="346157" y="308701"/>
                  </a:cubicBezTo>
                  <a:cubicBezTo>
                    <a:pt x="352539" y="306605"/>
                    <a:pt x="359111" y="305081"/>
                    <a:pt x="364636" y="301081"/>
                  </a:cubicBezTo>
                  <a:lnTo>
                    <a:pt x="364636" y="301081"/>
                  </a:lnTo>
                  <a:cubicBezTo>
                    <a:pt x="365874" y="300890"/>
                    <a:pt x="367017" y="300510"/>
                    <a:pt x="367207" y="299081"/>
                  </a:cubicBezTo>
                  <a:lnTo>
                    <a:pt x="367207" y="299081"/>
                  </a:lnTo>
                  <a:cubicBezTo>
                    <a:pt x="372160" y="298414"/>
                    <a:pt x="375685" y="295461"/>
                    <a:pt x="379018" y="292128"/>
                  </a:cubicBezTo>
                  <a:cubicBezTo>
                    <a:pt x="379018" y="292128"/>
                    <a:pt x="379018" y="292128"/>
                    <a:pt x="379018" y="292128"/>
                  </a:cubicBezTo>
                  <a:lnTo>
                    <a:pt x="379018" y="292128"/>
                  </a:lnTo>
                  <a:cubicBezTo>
                    <a:pt x="383400" y="289080"/>
                    <a:pt x="387495" y="285936"/>
                    <a:pt x="390067" y="281079"/>
                  </a:cubicBezTo>
                  <a:cubicBezTo>
                    <a:pt x="395592" y="273554"/>
                    <a:pt x="400831" y="265934"/>
                    <a:pt x="403116" y="256695"/>
                  </a:cubicBezTo>
                  <a:cubicBezTo>
                    <a:pt x="405212" y="254123"/>
                    <a:pt x="404069" y="251361"/>
                    <a:pt x="403593" y="248694"/>
                  </a:cubicBezTo>
                  <a:cubicBezTo>
                    <a:pt x="405498" y="247455"/>
                    <a:pt x="404926" y="245646"/>
                    <a:pt x="404736" y="243931"/>
                  </a:cubicBezTo>
                  <a:lnTo>
                    <a:pt x="404736" y="243931"/>
                  </a:lnTo>
                  <a:cubicBezTo>
                    <a:pt x="405879" y="240597"/>
                    <a:pt x="404545" y="237359"/>
                    <a:pt x="404069" y="234025"/>
                  </a:cubicBezTo>
                  <a:close/>
                  <a:moveTo>
                    <a:pt x="22593" y="307748"/>
                  </a:moveTo>
                  <a:cubicBezTo>
                    <a:pt x="22593" y="307748"/>
                    <a:pt x="22593" y="307748"/>
                    <a:pt x="22593" y="307748"/>
                  </a:cubicBezTo>
                  <a:lnTo>
                    <a:pt x="22593" y="307748"/>
                  </a:lnTo>
                  <a:lnTo>
                    <a:pt x="22593" y="307748"/>
                  </a:lnTo>
                  <a:lnTo>
                    <a:pt x="22593" y="307748"/>
                  </a:lnTo>
                  <a:cubicBezTo>
                    <a:pt x="22593" y="307748"/>
                    <a:pt x="22688" y="307748"/>
                    <a:pt x="22688" y="307748"/>
                  </a:cubicBezTo>
                  <a:cubicBezTo>
                    <a:pt x="22688" y="307844"/>
                    <a:pt x="22688" y="307844"/>
                    <a:pt x="22593" y="307939"/>
                  </a:cubicBezTo>
                  <a:cubicBezTo>
                    <a:pt x="22593" y="307844"/>
                    <a:pt x="22593" y="307748"/>
                    <a:pt x="22593" y="307748"/>
                  </a:cubicBezTo>
                  <a:close/>
                  <a:moveTo>
                    <a:pt x="14782" y="274982"/>
                  </a:moveTo>
                  <a:cubicBezTo>
                    <a:pt x="14973" y="274982"/>
                    <a:pt x="15163" y="274887"/>
                    <a:pt x="15354" y="274887"/>
                  </a:cubicBezTo>
                  <a:cubicBezTo>
                    <a:pt x="15163" y="275745"/>
                    <a:pt x="14973" y="276316"/>
                    <a:pt x="14782" y="276602"/>
                  </a:cubicBezTo>
                  <a:cubicBezTo>
                    <a:pt x="14782" y="276030"/>
                    <a:pt x="14782" y="275459"/>
                    <a:pt x="14782" y="274982"/>
                  </a:cubicBezTo>
                  <a:close/>
                  <a:moveTo>
                    <a:pt x="16306" y="274697"/>
                  </a:moveTo>
                  <a:cubicBezTo>
                    <a:pt x="16306" y="274697"/>
                    <a:pt x="16306" y="274697"/>
                    <a:pt x="16306" y="274697"/>
                  </a:cubicBezTo>
                  <a:lnTo>
                    <a:pt x="16306" y="274697"/>
                  </a:lnTo>
                  <a:lnTo>
                    <a:pt x="16306" y="274697"/>
                  </a:lnTo>
                  <a:lnTo>
                    <a:pt x="16306" y="274697"/>
                  </a:lnTo>
                  <a:cubicBezTo>
                    <a:pt x="16306" y="274697"/>
                    <a:pt x="16306" y="274697"/>
                    <a:pt x="16306" y="274697"/>
                  </a:cubicBezTo>
                  <a:close/>
                  <a:moveTo>
                    <a:pt x="98888" y="185447"/>
                  </a:moveTo>
                  <a:cubicBezTo>
                    <a:pt x="98888" y="185447"/>
                    <a:pt x="98888" y="185447"/>
                    <a:pt x="98888" y="185447"/>
                  </a:cubicBezTo>
                  <a:lnTo>
                    <a:pt x="98888" y="185447"/>
                  </a:lnTo>
                  <a:cubicBezTo>
                    <a:pt x="98793" y="185543"/>
                    <a:pt x="98793" y="185543"/>
                    <a:pt x="98888" y="185447"/>
                  </a:cubicBezTo>
                  <a:cubicBezTo>
                    <a:pt x="98793" y="185543"/>
                    <a:pt x="98793" y="185543"/>
                    <a:pt x="98888" y="185447"/>
                  </a:cubicBezTo>
                  <a:cubicBezTo>
                    <a:pt x="98793" y="185543"/>
                    <a:pt x="98888" y="185447"/>
                    <a:pt x="98888" y="185447"/>
                  </a:cubicBezTo>
                  <a:lnTo>
                    <a:pt x="98888" y="185447"/>
                  </a:lnTo>
                  <a:close/>
                  <a:moveTo>
                    <a:pt x="298532" y="126392"/>
                  </a:moveTo>
                  <a:cubicBezTo>
                    <a:pt x="298437" y="126392"/>
                    <a:pt x="298437" y="126392"/>
                    <a:pt x="298341" y="126392"/>
                  </a:cubicBezTo>
                  <a:cubicBezTo>
                    <a:pt x="298437" y="126392"/>
                    <a:pt x="298437" y="126297"/>
                    <a:pt x="298532" y="126297"/>
                  </a:cubicBezTo>
                  <a:cubicBezTo>
                    <a:pt x="298532" y="126297"/>
                    <a:pt x="298532" y="126297"/>
                    <a:pt x="298532" y="126392"/>
                  </a:cubicBezTo>
                  <a:close/>
                  <a:moveTo>
                    <a:pt x="169564" y="58955"/>
                  </a:moveTo>
                  <a:cubicBezTo>
                    <a:pt x="169659" y="58955"/>
                    <a:pt x="169754" y="59051"/>
                    <a:pt x="169849" y="59051"/>
                  </a:cubicBezTo>
                  <a:cubicBezTo>
                    <a:pt x="169754" y="59146"/>
                    <a:pt x="169659" y="59146"/>
                    <a:pt x="169564" y="59146"/>
                  </a:cubicBezTo>
                  <a:lnTo>
                    <a:pt x="169564" y="59146"/>
                  </a:lnTo>
                  <a:cubicBezTo>
                    <a:pt x="169564" y="59146"/>
                    <a:pt x="169564" y="59146"/>
                    <a:pt x="169564" y="59146"/>
                  </a:cubicBezTo>
                  <a:cubicBezTo>
                    <a:pt x="169564" y="59146"/>
                    <a:pt x="169564" y="59146"/>
                    <a:pt x="169564" y="59146"/>
                  </a:cubicBezTo>
                  <a:cubicBezTo>
                    <a:pt x="169564" y="59146"/>
                    <a:pt x="169564" y="59051"/>
                    <a:pt x="169564" y="58955"/>
                  </a:cubicBezTo>
                  <a:close/>
                  <a:moveTo>
                    <a:pt x="100888" y="189162"/>
                  </a:moveTo>
                  <a:cubicBezTo>
                    <a:pt x="100888" y="189162"/>
                    <a:pt x="100983" y="189162"/>
                    <a:pt x="100888" y="189162"/>
                  </a:cubicBezTo>
                  <a:cubicBezTo>
                    <a:pt x="100983" y="189448"/>
                    <a:pt x="100983" y="189734"/>
                    <a:pt x="101079" y="190020"/>
                  </a:cubicBezTo>
                  <a:cubicBezTo>
                    <a:pt x="101079" y="190020"/>
                    <a:pt x="101079" y="190020"/>
                    <a:pt x="101174" y="190020"/>
                  </a:cubicBezTo>
                  <a:cubicBezTo>
                    <a:pt x="101174" y="190020"/>
                    <a:pt x="101174" y="190020"/>
                    <a:pt x="101174" y="190020"/>
                  </a:cubicBezTo>
                  <a:lnTo>
                    <a:pt x="101174" y="189924"/>
                  </a:lnTo>
                  <a:cubicBezTo>
                    <a:pt x="101174" y="189924"/>
                    <a:pt x="101079" y="189924"/>
                    <a:pt x="101079" y="189924"/>
                  </a:cubicBezTo>
                  <a:cubicBezTo>
                    <a:pt x="101079" y="189734"/>
                    <a:pt x="100983" y="189448"/>
                    <a:pt x="100888" y="189162"/>
                  </a:cubicBezTo>
                  <a:close/>
                  <a:moveTo>
                    <a:pt x="232619" y="81435"/>
                  </a:moveTo>
                  <a:cubicBezTo>
                    <a:pt x="232810" y="81530"/>
                    <a:pt x="232714" y="81625"/>
                    <a:pt x="232810" y="81720"/>
                  </a:cubicBezTo>
                  <a:cubicBezTo>
                    <a:pt x="232810" y="81815"/>
                    <a:pt x="232714" y="82006"/>
                    <a:pt x="232714" y="82101"/>
                  </a:cubicBezTo>
                  <a:cubicBezTo>
                    <a:pt x="232619" y="81815"/>
                    <a:pt x="232810" y="81625"/>
                    <a:pt x="232619" y="81435"/>
                  </a:cubicBezTo>
                  <a:close/>
                  <a:moveTo>
                    <a:pt x="185375" y="68290"/>
                  </a:moveTo>
                  <a:cubicBezTo>
                    <a:pt x="185375" y="68290"/>
                    <a:pt x="185375" y="68290"/>
                    <a:pt x="185375" y="68290"/>
                  </a:cubicBezTo>
                  <a:cubicBezTo>
                    <a:pt x="185470" y="68290"/>
                    <a:pt x="185470" y="68290"/>
                    <a:pt x="185470" y="68290"/>
                  </a:cubicBezTo>
                  <a:cubicBezTo>
                    <a:pt x="185470" y="68290"/>
                    <a:pt x="185470" y="68385"/>
                    <a:pt x="185375" y="68385"/>
                  </a:cubicBezTo>
                  <a:cubicBezTo>
                    <a:pt x="185375" y="68385"/>
                    <a:pt x="185470" y="68290"/>
                    <a:pt x="185375" y="68290"/>
                  </a:cubicBezTo>
                  <a:lnTo>
                    <a:pt x="185375" y="68290"/>
                  </a:lnTo>
                  <a:cubicBezTo>
                    <a:pt x="185375" y="68290"/>
                    <a:pt x="185375" y="68290"/>
                    <a:pt x="185375" y="68290"/>
                  </a:cubicBezTo>
                  <a:close/>
                  <a:moveTo>
                    <a:pt x="208902" y="52002"/>
                  </a:moveTo>
                  <a:lnTo>
                    <a:pt x="208902" y="52002"/>
                  </a:lnTo>
                  <a:lnTo>
                    <a:pt x="208902" y="52002"/>
                  </a:lnTo>
                  <a:lnTo>
                    <a:pt x="208902" y="52002"/>
                  </a:lnTo>
                  <a:cubicBezTo>
                    <a:pt x="208902" y="52002"/>
                    <a:pt x="208902" y="52002"/>
                    <a:pt x="208902" y="52002"/>
                  </a:cubicBezTo>
                  <a:cubicBezTo>
                    <a:pt x="208902" y="52002"/>
                    <a:pt x="208902" y="52002"/>
                    <a:pt x="208902" y="52002"/>
                  </a:cubicBezTo>
                  <a:close/>
                  <a:moveTo>
                    <a:pt x="182232" y="204307"/>
                  </a:moveTo>
                  <a:cubicBezTo>
                    <a:pt x="182232" y="204307"/>
                    <a:pt x="182232" y="204307"/>
                    <a:pt x="182232" y="204307"/>
                  </a:cubicBezTo>
                  <a:cubicBezTo>
                    <a:pt x="182136" y="204212"/>
                    <a:pt x="182136" y="204116"/>
                    <a:pt x="182136" y="204116"/>
                  </a:cubicBezTo>
                  <a:cubicBezTo>
                    <a:pt x="182232" y="204212"/>
                    <a:pt x="182232" y="204307"/>
                    <a:pt x="182232" y="204307"/>
                  </a:cubicBezTo>
                  <a:cubicBezTo>
                    <a:pt x="182232" y="204307"/>
                    <a:pt x="182232" y="204307"/>
                    <a:pt x="182232" y="204307"/>
                  </a:cubicBezTo>
                  <a:close/>
                  <a:moveTo>
                    <a:pt x="216331" y="59051"/>
                  </a:moveTo>
                  <a:cubicBezTo>
                    <a:pt x="216331" y="59241"/>
                    <a:pt x="216427" y="59337"/>
                    <a:pt x="216522" y="59432"/>
                  </a:cubicBezTo>
                  <a:cubicBezTo>
                    <a:pt x="216427" y="59337"/>
                    <a:pt x="216236" y="59337"/>
                    <a:pt x="216141" y="59241"/>
                  </a:cubicBezTo>
                  <a:cubicBezTo>
                    <a:pt x="216236" y="59241"/>
                    <a:pt x="216236" y="59146"/>
                    <a:pt x="216331" y="59051"/>
                  </a:cubicBezTo>
                  <a:close/>
                  <a:moveTo>
                    <a:pt x="342919" y="209260"/>
                  </a:moveTo>
                  <a:cubicBezTo>
                    <a:pt x="343014" y="209260"/>
                    <a:pt x="343014" y="209260"/>
                    <a:pt x="342919" y="209260"/>
                  </a:cubicBezTo>
                  <a:cubicBezTo>
                    <a:pt x="343014" y="209260"/>
                    <a:pt x="343014" y="209260"/>
                    <a:pt x="342919" y="209260"/>
                  </a:cubicBezTo>
                  <a:cubicBezTo>
                    <a:pt x="343014" y="209260"/>
                    <a:pt x="343014" y="209260"/>
                    <a:pt x="342919" y="209260"/>
                  </a:cubicBezTo>
                  <a:close/>
                  <a:moveTo>
                    <a:pt x="306914" y="211451"/>
                  </a:moveTo>
                  <a:lnTo>
                    <a:pt x="306914" y="211451"/>
                  </a:lnTo>
                  <a:cubicBezTo>
                    <a:pt x="306914" y="211355"/>
                    <a:pt x="307009" y="211260"/>
                    <a:pt x="307009" y="211260"/>
                  </a:cubicBezTo>
                  <a:cubicBezTo>
                    <a:pt x="307962" y="210784"/>
                    <a:pt x="306914" y="212403"/>
                    <a:pt x="306914" y="211451"/>
                  </a:cubicBezTo>
                  <a:close/>
                  <a:moveTo>
                    <a:pt x="319296" y="192877"/>
                  </a:moveTo>
                  <a:cubicBezTo>
                    <a:pt x="319296" y="192782"/>
                    <a:pt x="319392" y="192782"/>
                    <a:pt x="319296" y="192877"/>
                  </a:cubicBezTo>
                  <a:cubicBezTo>
                    <a:pt x="319392" y="192782"/>
                    <a:pt x="319392" y="192782"/>
                    <a:pt x="319296" y="192877"/>
                  </a:cubicBezTo>
                  <a:cubicBezTo>
                    <a:pt x="319392" y="192877"/>
                    <a:pt x="319392" y="192782"/>
                    <a:pt x="319296" y="192877"/>
                  </a:cubicBezTo>
                  <a:close/>
                  <a:moveTo>
                    <a:pt x="309867" y="182876"/>
                  </a:moveTo>
                  <a:cubicBezTo>
                    <a:pt x="309867" y="182971"/>
                    <a:pt x="309867" y="182971"/>
                    <a:pt x="309867" y="183066"/>
                  </a:cubicBezTo>
                  <a:cubicBezTo>
                    <a:pt x="309867" y="182971"/>
                    <a:pt x="309771" y="182971"/>
                    <a:pt x="309867" y="182876"/>
                  </a:cubicBezTo>
                  <a:cubicBezTo>
                    <a:pt x="309771" y="182876"/>
                    <a:pt x="309771" y="182876"/>
                    <a:pt x="309867" y="182876"/>
                  </a:cubicBezTo>
                  <a:close/>
                  <a:moveTo>
                    <a:pt x="308248" y="183162"/>
                  </a:moveTo>
                  <a:cubicBezTo>
                    <a:pt x="308248" y="183162"/>
                    <a:pt x="308248" y="183162"/>
                    <a:pt x="308248" y="183162"/>
                  </a:cubicBezTo>
                  <a:cubicBezTo>
                    <a:pt x="308248" y="183066"/>
                    <a:pt x="308343" y="183066"/>
                    <a:pt x="308248" y="183162"/>
                  </a:cubicBezTo>
                  <a:cubicBezTo>
                    <a:pt x="308343" y="183162"/>
                    <a:pt x="308248" y="183162"/>
                    <a:pt x="308248" y="183162"/>
                  </a:cubicBezTo>
                  <a:close/>
                  <a:moveTo>
                    <a:pt x="308438" y="207069"/>
                  </a:moveTo>
                  <a:cubicBezTo>
                    <a:pt x="308438" y="207260"/>
                    <a:pt x="308438" y="207355"/>
                    <a:pt x="308533" y="207546"/>
                  </a:cubicBezTo>
                  <a:cubicBezTo>
                    <a:pt x="308438" y="207546"/>
                    <a:pt x="308343" y="207546"/>
                    <a:pt x="308343" y="207546"/>
                  </a:cubicBezTo>
                  <a:cubicBezTo>
                    <a:pt x="308343" y="207355"/>
                    <a:pt x="308438" y="207260"/>
                    <a:pt x="308438" y="207069"/>
                  </a:cubicBezTo>
                  <a:close/>
                  <a:moveTo>
                    <a:pt x="309200" y="178208"/>
                  </a:moveTo>
                  <a:cubicBezTo>
                    <a:pt x="309200" y="178208"/>
                    <a:pt x="309200" y="178113"/>
                    <a:pt x="309200" y="178208"/>
                  </a:cubicBezTo>
                  <a:cubicBezTo>
                    <a:pt x="309200" y="178113"/>
                    <a:pt x="309200" y="178113"/>
                    <a:pt x="309200" y="178208"/>
                  </a:cubicBezTo>
                  <a:cubicBezTo>
                    <a:pt x="309200" y="178113"/>
                    <a:pt x="309200" y="178208"/>
                    <a:pt x="309200" y="178208"/>
                  </a:cubicBezTo>
                  <a:close/>
                  <a:moveTo>
                    <a:pt x="294722" y="167350"/>
                  </a:moveTo>
                  <a:cubicBezTo>
                    <a:pt x="294722" y="167350"/>
                    <a:pt x="294722" y="167350"/>
                    <a:pt x="294722" y="167350"/>
                  </a:cubicBezTo>
                  <a:cubicBezTo>
                    <a:pt x="294722" y="167255"/>
                    <a:pt x="294722" y="167255"/>
                    <a:pt x="294722" y="167350"/>
                  </a:cubicBezTo>
                  <a:cubicBezTo>
                    <a:pt x="294722" y="167350"/>
                    <a:pt x="294722" y="167350"/>
                    <a:pt x="294722" y="167350"/>
                  </a:cubicBezTo>
                  <a:close/>
                  <a:moveTo>
                    <a:pt x="176517" y="198687"/>
                  </a:moveTo>
                  <a:cubicBezTo>
                    <a:pt x="176517" y="198592"/>
                    <a:pt x="176421" y="198592"/>
                    <a:pt x="176421" y="198592"/>
                  </a:cubicBezTo>
                  <a:cubicBezTo>
                    <a:pt x="176421" y="198592"/>
                    <a:pt x="176421" y="198592"/>
                    <a:pt x="176517" y="198592"/>
                  </a:cubicBezTo>
                  <a:cubicBezTo>
                    <a:pt x="176517" y="198497"/>
                    <a:pt x="176517" y="198592"/>
                    <a:pt x="176517" y="198687"/>
                  </a:cubicBezTo>
                  <a:lnTo>
                    <a:pt x="176517" y="198687"/>
                  </a:lnTo>
                  <a:close/>
                  <a:moveTo>
                    <a:pt x="265004" y="140013"/>
                  </a:moveTo>
                  <a:cubicBezTo>
                    <a:pt x="265861" y="139346"/>
                    <a:pt x="264909" y="141156"/>
                    <a:pt x="264718" y="140299"/>
                  </a:cubicBezTo>
                  <a:cubicBezTo>
                    <a:pt x="264718" y="140299"/>
                    <a:pt x="264718" y="140299"/>
                    <a:pt x="264718" y="140299"/>
                  </a:cubicBezTo>
                  <a:cubicBezTo>
                    <a:pt x="264718" y="140204"/>
                    <a:pt x="264718" y="140108"/>
                    <a:pt x="264718" y="140108"/>
                  </a:cubicBezTo>
                  <a:cubicBezTo>
                    <a:pt x="264814" y="140108"/>
                    <a:pt x="264909" y="140108"/>
                    <a:pt x="265004" y="140013"/>
                  </a:cubicBezTo>
                  <a:close/>
                  <a:moveTo>
                    <a:pt x="265195" y="150014"/>
                  </a:moveTo>
                  <a:cubicBezTo>
                    <a:pt x="265385" y="149253"/>
                    <a:pt x="265671" y="148586"/>
                    <a:pt x="266528" y="148300"/>
                  </a:cubicBezTo>
                  <a:cubicBezTo>
                    <a:pt x="267195" y="148395"/>
                    <a:pt x="267481" y="148681"/>
                    <a:pt x="267671" y="148967"/>
                  </a:cubicBezTo>
                  <a:cubicBezTo>
                    <a:pt x="266623" y="149443"/>
                    <a:pt x="265766" y="149729"/>
                    <a:pt x="265195" y="150014"/>
                  </a:cubicBezTo>
                  <a:close/>
                  <a:moveTo>
                    <a:pt x="113937" y="212403"/>
                  </a:moveTo>
                  <a:cubicBezTo>
                    <a:pt x="114033" y="212403"/>
                    <a:pt x="114223" y="212498"/>
                    <a:pt x="114319" y="212498"/>
                  </a:cubicBezTo>
                  <a:cubicBezTo>
                    <a:pt x="114223" y="212498"/>
                    <a:pt x="114128" y="212594"/>
                    <a:pt x="114033" y="212594"/>
                  </a:cubicBezTo>
                  <a:cubicBezTo>
                    <a:pt x="114033" y="212498"/>
                    <a:pt x="114033" y="212498"/>
                    <a:pt x="113937" y="212403"/>
                  </a:cubicBezTo>
                  <a:close/>
                  <a:moveTo>
                    <a:pt x="202711" y="144871"/>
                  </a:moveTo>
                  <a:lnTo>
                    <a:pt x="202711" y="144871"/>
                  </a:lnTo>
                  <a:lnTo>
                    <a:pt x="202711" y="144871"/>
                  </a:lnTo>
                  <a:lnTo>
                    <a:pt x="202711" y="144871"/>
                  </a:lnTo>
                  <a:close/>
                  <a:moveTo>
                    <a:pt x="204044" y="144680"/>
                  </a:moveTo>
                  <a:cubicBezTo>
                    <a:pt x="204139" y="144585"/>
                    <a:pt x="204235" y="144490"/>
                    <a:pt x="204330" y="144490"/>
                  </a:cubicBezTo>
                  <a:cubicBezTo>
                    <a:pt x="204330" y="144585"/>
                    <a:pt x="204330" y="144585"/>
                    <a:pt x="204330" y="144680"/>
                  </a:cubicBezTo>
                  <a:cubicBezTo>
                    <a:pt x="204235" y="144680"/>
                    <a:pt x="204139" y="144680"/>
                    <a:pt x="204044" y="144680"/>
                  </a:cubicBezTo>
                  <a:close/>
                  <a:moveTo>
                    <a:pt x="214045" y="133536"/>
                  </a:moveTo>
                  <a:cubicBezTo>
                    <a:pt x="214140" y="133536"/>
                    <a:pt x="214140" y="133536"/>
                    <a:pt x="214045" y="133536"/>
                  </a:cubicBezTo>
                  <a:cubicBezTo>
                    <a:pt x="214140" y="133631"/>
                    <a:pt x="214140" y="133631"/>
                    <a:pt x="214045" y="133536"/>
                  </a:cubicBezTo>
                  <a:cubicBezTo>
                    <a:pt x="214045" y="133536"/>
                    <a:pt x="214045" y="133536"/>
                    <a:pt x="214045" y="133536"/>
                  </a:cubicBezTo>
                  <a:close/>
                  <a:moveTo>
                    <a:pt x="188328" y="134013"/>
                  </a:moveTo>
                  <a:lnTo>
                    <a:pt x="188328" y="134013"/>
                  </a:lnTo>
                  <a:lnTo>
                    <a:pt x="188328" y="134013"/>
                  </a:lnTo>
                  <a:cubicBezTo>
                    <a:pt x="188328" y="134013"/>
                    <a:pt x="188232" y="134013"/>
                    <a:pt x="188328" y="134013"/>
                  </a:cubicBezTo>
                  <a:cubicBezTo>
                    <a:pt x="188328" y="134013"/>
                    <a:pt x="188328" y="134013"/>
                    <a:pt x="188328" y="134013"/>
                  </a:cubicBezTo>
                  <a:cubicBezTo>
                    <a:pt x="188328" y="134013"/>
                    <a:pt x="188328" y="134013"/>
                    <a:pt x="188328" y="134013"/>
                  </a:cubicBezTo>
                  <a:close/>
                  <a:moveTo>
                    <a:pt x="181279" y="152777"/>
                  </a:moveTo>
                  <a:lnTo>
                    <a:pt x="181279" y="152777"/>
                  </a:lnTo>
                  <a:cubicBezTo>
                    <a:pt x="181279" y="152777"/>
                    <a:pt x="181279" y="152777"/>
                    <a:pt x="181279" y="152777"/>
                  </a:cubicBezTo>
                  <a:cubicBezTo>
                    <a:pt x="181279" y="152777"/>
                    <a:pt x="181279" y="152777"/>
                    <a:pt x="181279" y="152777"/>
                  </a:cubicBezTo>
                  <a:close/>
                  <a:moveTo>
                    <a:pt x="200901" y="96770"/>
                  </a:moveTo>
                  <a:cubicBezTo>
                    <a:pt x="200901" y="96770"/>
                    <a:pt x="200806" y="96865"/>
                    <a:pt x="200806" y="96865"/>
                  </a:cubicBezTo>
                  <a:cubicBezTo>
                    <a:pt x="200806" y="96770"/>
                    <a:pt x="200806" y="96770"/>
                    <a:pt x="200806" y="96674"/>
                  </a:cubicBezTo>
                  <a:cubicBezTo>
                    <a:pt x="200806" y="96770"/>
                    <a:pt x="200901" y="96770"/>
                    <a:pt x="200901" y="96770"/>
                  </a:cubicBezTo>
                  <a:close/>
                  <a:moveTo>
                    <a:pt x="177945" y="129060"/>
                  </a:moveTo>
                  <a:cubicBezTo>
                    <a:pt x="177945" y="128964"/>
                    <a:pt x="177850" y="128869"/>
                    <a:pt x="177850" y="128869"/>
                  </a:cubicBezTo>
                  <a:cubicBezTo>
                    <a:pt x="177945" y="128869"/>
                    <a:pt x="177945" y="128869"/>
                    <a:pt x="178041" y="128869"/>
                  </a:cubicBezTo>
                  <a:cubicBezTo>
                    <a:pt x="177945" y="128964"/>
                    <a:pt x="177945" y="128964"/>
                    <a:pt x="177945" y="129060"/>
                  </a:cubicBezTo>
                  <a:close/>
                  <a:moveTo>
                    <a:pt x="223761" y="111248"/>
                  </a:moveTo>
                  <a:lnTo>
                    <a:pt x="223761" y="111248"/>
                  </a:lnTo>
                  <a:cubicBezTo>
                    <a:pt x="223761" y="111343"/>
                    <a:pt x="223761" y="111343"/>
                    <a:pt x="223761" y="111438"/>
                  </a:cubicBezTo>
                  <a:cubicBezTo>
                    <a:pt x="223761" y="111438"/>
                    <a:pt x="223665" y="111343"/>
                    <a:pt x="223665" y="111343"/>
                  </a:cubicBezTo>
                  <a:cubicBezTo>
                    <a:pt x="223761" y="111343"/>
                    <a:pt x="223761" y="111248"/>
                    <a:pt x="223761" y="111248"/>
                  </a:cubicBezTo>
                  <a:close/>
                  <a:moveTo>
                    <a:pt x="173850" y="134489"/>
                  </a:moveTo>
                  <a:cubicBezTo>
                    <a:pt x="173754" y="134489"/>
                    <a:pt x="173754" y="134489"/>
                    <a:pt x="173659" y="134489"/>
                  </a:cubicBezTo>
                  <a:cubicBezTo>
                    <a:pt x="173754" y="134489"/>
                    <a:pt x="173754" y="134394"/>
                    <a:pt x="173850" y="134394"/>
                  </a:cubicBezTo>
                  <a:cubicBezTo>
                    <a:pt x="173850" y="134394"/>
                    <a:pt x="173850" y="134394"/>
                    <a:pt x="173850" y="134489"/>
                  </a:cubicBezTo>
                  <a:close/>
                  <a:moveTo>
                    <a:pt x="203853" y="197925"/>
                  </a:moveTo>
                  <a:cubicBezTo>
                    <a:pt x="203853" y="197925"/>
                    <a:pt x="203853" y="197830"/>
                    <a:pt x="203853" y="197925"/>
                  </a:cubicBezTo>
                  <a:cubicBezTo>
                    <a:pt x="203853" y="197925"/>
                    <a:pt x="203853" y="197925"/>
                    <a:pt x="203853" y="197925"/>
                  </a:cubicBezTo>
                  <a:cubicBezTo>
                    <a:pt x="203853" y="197925"/>
                    <a:pt x="203853" y="197925"/>
                    <a:pt x="203853" y="197925"/>
                  </a:cubicBezTo>
                  <a:close/>
                  <a:moveTo>
                    <a:pt x="252240" y="174970"/>
                  </a:move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526" y="174970"/>
                    <a:pt x="252717" y="174875"/>
                    <a:pt x="253003" y="174875"/>
                  </a:cubicBezTo>
                  <a:lnTo>
                    <a:pt x="253003" y="174875"/>
                  </a:lnTo>
                  <a:cubicBezTo>
                    <a:pt x="252717" y="174875"/>
                    <a:pt x="252431" y="17478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lose/>
                  <a:moveTo>
                    <a:pt x="259479" y="135155"/>
                  </a:moveTo>
                  <a:lnTo>
                    <a:pt x="259479" y="135155"/>
                  </a:lnTo>
                  <a:lnTo>
                    <a:pt x="259479" y="135155"/>
                  </a:lnTo>
                  <a:cubicBezTo>
                    <a:pt x="259479" y="135155"/>
                    <a:pt x="259479" y="135155"/>
                    <a:pt x="259479" y="135155"/>
                  </a:cubicBezTo>
                  <a:cubicBezTo>
                    <a:pt x="259479" y="135155"/>
                    <a:pt x="259479" y="135155"/>
                    <a:pt x="259479" y="135155"/>
                  </a:cubicBezTo>
                  <a:cubicBezTo>
                    <a:pt x="259479" y="135155"/>
                    <a:pt x="259479" y="135155"/>
                    <a:pt x="259479" y="135155"/>
                  </a:cubicBezTo>
                  <a:close/>
                  <a:moveTo>
                    <a:pt x="145370" y="217356"/>
                  </a:moveTo>
                  <a:cubicBezTo>
                    <a:pt x="145370" y="217452"/>
                    <a:pt x="145370" y="217547"/>
                    <a:pt x="145370" y="217642"/>
                  </a:cubicBezTo>
                  <a:cubicBezTo>
                    <a:pt x="145275" y="217642"/>
                    <a:pt x="145275" y="217547"/>
                    <a:pt x="145179" y="217547"/>
                  </a:cubicBezTo>
                  <a:cubicBezTo>
                    <a:pt x="145275" y="217452"/>
                    <a:pt x="145275" y="217356"/>
                    <a:pt x="145370" y="217356"/>
                  </a:cubicBezTo>
                  <a:close/>
                  <a:moveTo>
                    <a:pt x="198710" y="184209"/>
                  </a:moveTo>
                  <a:cubicBezTo>
                    <a:pt x="198710" y="184305"/>
                    <a:pt x="198710" y="184495"/>
                    <a:pt x="198805" y="184590"/>
                  </a:cubicBezTo>
                  <a:cubicBezTo>
                    <a:pt x="198615" y="184590"/>
                    <a:pt x="198329" y="184590"/>
                    <a:pt x="198139" y="184590"/>
                  </a:cubicBezTo>
                  <a:cubicBezTo>
                    <a:pt x="198234" y="184400"/>
                    <a:pt x="198520" y="184400"/>
                    <a:pt x="198710" y="184209"/>
                  </a:cubicBezTo>
                  <a:close/>
                  <a:moveTo>
                    <a:pt x="243478" y="147157"/>
                  </a:moveTo>
                  <a:cubicBezTo>
                    <a:pt x="243478" y="147062"/>
                    <a:pt x="243573" y="146966"/>
                    <a:pt x="243573" y="146871"/>
                  </a:cubicBezTo>
                  <a:cubicBezTo>
                    <a:pt x="243858" y="146871"/>
                    <a:pt x="243954" y="146776"/>
                    <a:pt x="244240" y="146776"/>
                  </a:cubicBezTo>
                  <a:cubicBezTo>
                    <a:pt x="243954" y="146871"/>
                    <a:pt x="243668" y="147062"/>
                    <a:pt x="243478" y="147157"/>
                  </a:cubicBezTo>
                  <a:close/>
                  <a:moveTo>
                    <a:pt x="150609" y="208784"/>
                  </a:moveTo>
                  <a:lnTo>
                    <a:pt x="150609" y="208784"/>
                  </a:lnTo>
                  <a:cubicBezTo>
                    <a:pt x="150704" y="208784"/>
                    <a:pt x="150704" y="208879"/>
                    <a:pt x="150704" y="208879"/>
                  </a:cubicBezTo>
                  <a:cubicBezTo>
                    <a:pt x="150704" y="208879"/>
                    <a:pt x="150609" y="208879"/>
                    <a:pt x="150609" y="208879"/>
                  </a:cubicBezTo>
                  <a:cubicBezTo>
                    <a:pt x="150609" y="208879"/>
                    <a:pt x="150609" y="208879"/>
                    <a:pt x="150609" y="208784"/>
                  </a:cubicBezTo>
                  <a:close/>
                  <a:moveTo>
                    <a:pt x="151657" y="151348"/>
                  </a:moveTo>
                  <a:cubicBezTo>
                    <a:pt x="151657" y="151729"/>
                    <a:pt x="151657" y="152110"/>
                    <a:pt x="151657" y="152491"/>
                  </a:cubicBezTo>
                  <a:cubicBezTo>
                    <a:pt x="151466" y="152015"/>
                    <a:pt x="151180" y="151634"/>
                    <a:pt x="150895" y="151253"/>
                  </a:cubicBezTo>
                  <a:cubicBezTo>
                    <a:pt x="151180" y="151348"/>
                    <a:pt x="151371" y="151348"/>
                    <a:pt x="151657" y="151348"/>
                  </a:cubicBezTo>
                  <a:close/>
                  <a:moveTo>
                    <a:pt x="167754" y="227357"/>
                  </a:moveTo>
                  <a:cubicBezTo>
                    <a:pt x="167849" y="227357"/>
                    <a:pt x="167944" y="227453"/>
                    <a:pt x="168040" y="227548"/>
                  </a:cubicBezTo>
                  <a:cubicBezTo>
                    <a:pt x="167944" y="227548"/>
                    <a:pt x="167849" y="227643"/>
                    <a:pt x="167849" y="227643"/>
                  </a:cubicBezTo>
                  <a:cubicBezTo>
                    <a:pt x="167754" y="227548"/>
                    <a:pt x="167754" y="227453"/>
                    <a:pt x="167754" y="227357"/>
                  </a:cubicBezTo>
                  <a:close/>
                  <a:moveTo>
                    <a:pt x="178136" y="221071"/>
                  </a:moveTo>
                  <a:cubicBezTo>
                    <a:pt x="178136" y="221071"/>
                    <a:pt x="178136" y="221071"/>
                    <a:pt x="178136" y="221071"/>
                  </a:cubicBezTo>
                  <a:cubicBezTo>
                    <a:pt x="178136" y="221071"/>
                    <a:pt x="178136" y="221071"/>
                    <a:pt x="178136" y="221071"/>
                  </a:cubicBezTo>
                  <a:cubicBezTo>
                    <a:pt x="178136" y="221071"/>
                    <a:pt x="178136" y="221071"/>
                    <a:pt x="178136" y="221071"/>
                  </a:cubicBezTo>
                  <a:close/>
                  <a:moveTo>
                    <a:pt x="329298" y="217356"/>
                  </a:moveTo>
                  <a:cubicBezTo>
                    <a:pt x="329298" y="217261"/>
                    <a:pt x="329298" y="217261"/>
                    <a:pt x="329298" y="217261"/>
                  </a:cubicBezTo>
                  <a:lnTo>
                    <a:pt x="329298" y="217261"/>
                  </a:lnTo>
                  <a:lnTo>
                    <a:pt x="329298" y="217261"/>
                  </a:lnTo>
                  <a:cubicBezTo>
                    <a:pt x="329298" y="217261"/>
                    <a:pt x="329298" y="217261"/>
                    <a:pt x="329393" y="217261"/>
                  </a:cubicBezTo>
                  <a:cubicBezTo>
                    <a:pt x="329298" y="217261"/>
                    <a:pt x="329298" y="217261"/>
                    <a:pt x="329298" y="217356"/>
                  </a:cubicBezTo>
                  <a:close/>
                  <a:moveTo>
                    <a:pt x="74123" y="250313"/>
                  </a:moveTo>
                  <a:cubicBezTo>
                    <a:pt x="74123" y="250313"/>
                    <a:pt x="74028" y="250313"/>
                    <a:pt x="74028" y="250313"/>
                  </a:cubicBezTo>
                  <a:cubicBezTo>
                    <a:pt x="74123" y="250122"/>
                    <a:pt x="74218" y="249932"/>
                    <a:pt x="74314" y="249837"/>
                  </a:cubicBezTo>
                  <a:cubicBezTo>
                    <a:pt x="74218" y="250027"/>
                    <a:pt x="74314" y="250217"/>
                    <a:pt x="74123" y="250313"/>
                  </a:cubicBezTo>
                  <a:close/>
                  <a:moveTo>
                    <a:pt x="67170" y="246503"/>
                  </a:moveTo>
                  <a:cubicBezTo>
                    <a:pt x="67170" y="246503"/>
                    <a:pt x="67170" y="246503"/>
                    <a:pt x="67170" y="246503"/>
                  </a:cubicBezTo>
                  <a:cubicBezTo>
                    <a:pt x="67074" y="246503"/>
                    <a:pt x="67074" y="246407"/>
                    <a:pt x="66979" y="246407"/>
                  </a:cubicBezTo>
                  <a:cubicBezTo>
                    <a:pt x="66979" y="246407"/>
                    <a:pt x="67074" y="246407"/>
                    <a:pt x="67074" y="246312"/>
                  </a:cubicBezTo>
                  <a:cubicBezTo>
                    <a:pt x="67170" y="246407"/>
                    <a:pt x="67170" y="246503"/>
                    <a:pt x="67170" y="246503"/>
                  </a:cubicBezTo>
                  <a:cubicBezTo>
                    <a:pt x="67170" y="246503"/>
                    <a:pt x="67170" y="246503"/>
                    <a:pt x="67170" y="246503"/>
                  </a:cubicBezTo>
                  <a:close/>
                  <a:moveTo>
                    <a:pt x="60693" y="234692"/>
                  </a:moveTo>
                  <a:cubicBezTo>
                    <a:pt x="60598" y="234596"/>
                    <a:pt x="60502" y="234596"/>
                    <a:pt x="60407" y="234596"/>
                  </a:cubicBezTo>
                  <a:cubicBezTo>
                    <a:pt x="60502" y="234596"/>
                    <a:pt x="60598" y="234596"/>
                    <a:pt x="60693" y="234596"/>
                  </a:cubicBezTo>
                  <a:cubicBezTo>
                    <a:pt x="60598" y="234596"/>
                    <a:pt x="60598" y="234596"/>
                    <a:pt x="60693" y="234692"/>
                  </a:cubicBezTo>
                  <a:close/>
                  <a:moveTo>
                    <a:pt x="72599" y="250503"/>
                  </a:moveTo>
                  <a:cubicBezTo>
                    <a:pt x="72599" y="250503"/>
                    <a:pt x="72599" y="250503"/>
                    <a:pt x="72599" y="250503"/>
                  </a:cubicBezTo>
                  <a:cubicBezTo>
                    <a:pt x="72599" y="250598"/>
                    <a:pt x="72599" y="250598"/>
                    <a:pt x="72599" y="250503"/>
                  </a:cubicBezTo>
                  <a:cubicBezTo>
                    <a:pt x="72599" y="250598"/>
                    <a:pt x="72599" y="250503"/>
                    <a:pt x="72599" y="250503"/>
                  </a:cubicBezTo>
                  <a:close/>
                  <a:moveTo>
                    <a:pt x="87077" y="238788"/>
                  </a:moveTo>
                  <a:cubicBezTo>
                    <a:pt x="87077" y="238788"/>
                    <a:pt x="87077" y="238788"/>
                    <a:pt x="87077" y="238788"/>
                  </a:cubicBezTo>
                  <a:cubicBezTo>
                    <a:pt x="87077" y="238788"/>
                    <a:pt x="87077" y="238788"/>
                    <a:pt x="87077" y="238788"/>
                  </a:cubicBezTo>
                  <a:cubicBezTo>
                    <a:pt x="86982" y="238788"/>
                    <a:pt x="87077" y="238788"/>
                    <a:pt x="87077" y="238788"/>
                  </a:cubicBezTo>
                  <a:close/>
                  <a:moveTo>
                    <a:pt x="144703" y="235454"/>
                  </a:moveTo>
                  <a:cubicBezTo>
                    <a:pt x="144703" y="235454"/>
                    <a:pt x="144703" y="235454"/>
                    <a:pt x="144703" y="235454"/>
                  </a:cubicBezTo>
                  <a:cubicBezTo>
                    <a:pt x="144703" y="235454"/>
                    <a:pt x="144703" y="235454"/>
                    <a:pt x="144703" y="235454"/>
                  </a:cubicBezTo>
                  <a:lnTo>
                    <a:pt x="144703" y="235454"/>
                  </a:lnTo>
                  <a:lnTo>
                    <a:pt x="144703" y="235454"/>
                  </a:lnTo>
                  <a:cubicBezTo>
                    <a:pt x="144703" y="235454"/>
                    <a:pt x="144703" y="235454"/>
                    <a:pt x="144703" y="235454"/>
                  </a:cubicBezTo>
                  <a:close/>
                  <a:moveTo>
                    <a:pt x="184041" y="194306"/>
                  </a:moveTo>
                  <a:cubicBezTo>
                    <a:pt x="184041" y="194115"/>
                    <a:pt x="184041" y="194020"/>
                    <a:pt x="183946" y="193925"/>
                  </a:cubicBezTo>
                  <a:cubicBezTo>
                    <a:pt x="184041" y="194020"/>
                    <a:pt x="184232" y="194115"/>
                    <a:pt x="184327" y="194211"/>
                  </a:cubicBezTo>
                  <a:cubicBezTo>
                    <a:pt x="184232" y="194306"/>
                    <a:pt x="184137" y="194306"/>
                    <a:pt x="184041" y="194306"/>
                  </a:cubicBezTo>
                  <a:close/>
                  <a:moveTo>
                    <a:pt x="322059" y="223071"/>
                  </a:moveTo>
                  <a:lnTo>
                    <a:pt x="322059" y="223071"/>
                  </a:lnTo>
                  <a:lnTo>
                    <a:pt x="322059" y="223071"/>
                  </a:lnTo>
                  <a:lnTo>
                    <a:pt x="322059" y="223071"/>
                  </a:lnTo>
                  <a:close/>
                  <a:moveTo>
                    <a:pt x="244144" y="95436"/>
                  </a:moveTo>
                  <a:cubicBezTo>
                    <a:pt x="244144" y="95436"/>
                    <a:pt x="244144" y="95436"/>
                    <a:pt x="244144" y="95436"/>
                  </a:cubicBezTo>
                  <a:cubicBezTo>
                    <a:pt x="244144" y="95436"/>
                    <a:pt x="244144" y="95436"/>
                    <a:pt x="244144" y="95436"/>
                  </a:cubicBezTo>
                  <a:cubicBezTo>
                    <a:pt x="244144" y="95436"/>
                    <a:pt x="244144" y="95436"/>
                    <a:pt x="244144" y="95436"/>
                  </a:cubicBezTo>
                  <a:close/>
                  <a:moveTo>
                    <a:pt x="237953" y="103818"/>
                  </a:moveTo>
                  <a:cubicBezTo>
                    <a:pt x="238144" y="104295"/>
                    <a:pt x="238334" y="104771"/>
                    <a:pt x="238620" y="105342"/>
                  </a:cubicBezTo>
                  <a:cubicBezTo>
                    <a:pt x="237667" y="104961"/>
                    <a:pt x="237572" y="104390"/>
                    <a:pt x="237953" y="103818"/>
                  </a:cubicBezTo>
                  <a:close/>
                  <a:moveTo>
                    <a:pt x="167087" y="87054"/>
                  </a:moveTo>
                  <a:cubicBezTo>
                    <a:pt x="167087" y="87054"/>
                    <a:pt x="167087" y="87054"/>
                    <a:pt x="167087" y="87054"/>
                  </a:cubicBezTo>
                  <a:cubicBezTo>
                    <a:pt x="167087" y="87054"/>
                    <a:pt x="167087" y="87054"/>
                    <a:pt x="167087" y="87054"/>
                  </a:cubicBezTo>
                  <a:cubicBezTo>
                    <a:pt x="167087" y="87054"/>
                    <a:pt x="167087" y="87054"/>
                    <a:pt x="167087" y="87054"/>
                  </a:cubicBezTo>
                  <a:close/>
                  <a:moveTo>
                    <a:pt x="180803" y="240026"/>
                  </a:moveTo>
                  <a:cubicBezTo>
                    <a:pt x="180803" y="240026"/>
                    <a:pt x="180898" y="240026"/>
                    <a:pt x="180898" y="240026"/>
                  </a:cubicBezTo>
                  <a:cubicBezTo>
                    <a:pt x="180898" y="240026"/>
                    <a:pt x="180898" y="240026"/>
                    <a:pt x="180803" y="240026"/>
                  </a:cubicBezTo>
                  <a:cubicBezTo>
                    <a:pt x="180803" y="240026"/>
                    <a:pt x="180803" y="240026"/>
                    <a:pt x="180803" y="240026"/>
                  </a:cubicBezTo>
                  <a:close/>
                  <a:moveTo>
                    <a:pt x="273481" y="176780"/>
                  </a:moveTo>
                  <a:cubicBezTo>
                    <a:pt x="273577" y="176875"/>
                    <a:pt x="273672" y="176970"/>
                    <a:pt x="273672" y="177065"/>
                  </a:cubicBezTo>
                  <a:cubicBezTo>
                    <a:pt x="273577" y="176970"/>
                    <a:pt x="273481" y="176970"/>
                    <a:pt x="273386" y="176875"/>
                  </a:cubicBezTo>
                  <a:cubicBezTo>
                    <a:pt x="273481" y="176875"/>
                    <a:pt x="273386" y="176780"/>
                    <a:pt x="273481" y="176780"/>
                  </a:cubicBezTo>
                  <a:close/>
                  <a:moveTo>
                    <a:pt x="322059" y="223071"/>
                  </a:moveTo>
                  <a:cubicBezTo>
                    <a:pt x="322059" y="223166"/>
                    <a:pt x="322059" y="223262"/>
                    <a:pt x="322059" y="223357"/>
                  </a:cubicBezTo>
                  <a:cubicBezTo>
                    <a:pt x="321964" y="223262"/>
                    <a:pt x="321868" y="223262"/>
                    <a:pt x="321773" y="223166"/>
                  </a:cubicBezTo>
                  <a:cubicBezTo>
                    <a:pt x="321868" y="223166"/>
                    <a:pt x="321964" y="223166"/>
                    <a:pt x="322059" y="223071"/>
                  </a:cubicBezTo>
                  <a:close/>
                  <a:moveTo>
                    <a:pt x="323583" y="222881"/>
                  </a:moveTo>
                  <a:cubicBezTo>
                    <a:pt x="323583" y="222881"/>
                    <a:pt x="323583" y="222881"/>
                    <a:pt x="323583" y="222881"/>
                  </a:cubicBezTo>
                  <a:cubicBezTo>
                    <a:pt x="323583" y="222881"/>
                    <a:pt x="323583" y="222881"/>
                    <a:pt x="323583" y="222881"/>
                  </a:cubicBezTo>
                  <a:cubicBezTo>
                    <a:pt x="323583" y="222881"/>
                    <a:pt x="323583" y="222881"/>
                    <a:pt x="323583" y="222881"/>
                  </a:cubicBezTo>
                  <a:close/>
                  <a:moveTo>
                    <a:pt x="243001" y="87530"/>
                  </a:moveTo>
                  <a:cubicBezTo>
                    <a:pt x="243001" y="87340"/>
                    <a:pt x="242906" y="87149"/>
                    <a:pt x="242906" y="86959"/>
                  </a:cubicBezTo>
                  <a:cubicBezTo>
                    <a:pt x="243001" y="87054"/>
                    <a:pt x="243096" y="87054"/>
                    <a:pt x="243192" y="87054"/>
                  </a:cubicBezTo>
                  <a:cubicBezTo>
                    <a:pt x="243096" y="87245"/>
                    <a:pt x="243096" y="87340"/>
                    <a:pt x="243001" y="87530"/>
                  </a:cubicBezTo>
                  <a:close/>
                  <a:moveTo>
                    <a:pt x="71361" y="213261"/>
                  </a:moveTo>
                  <a:cubicBezTo>
                    <a:pt x="71551" y="213451"/>
                    <a:pt x="71742" y="213641"/>
                    <a:pt x="71932" y="213546"/>
                  </a:cubicBezTo>
                  <a:cubicBezTo>
                    <a:pt x="72980" y="213261"/>
                    <a:pt x="71742" y="214404"/>
                    <a:pt x="71646" y="213737"/>
                  </a:cubicBezTo>
                  <a:cubicBezTo>
                    <a:pt x="71551" y="213641"/>
                    <a:pt x="71551" y="213451"/>
                    <a:pt x="71456" y="213356"/>
                  </a:cubicBezTo>
                  <a:cubicBezTo>
                    <a:pt x="71361" y="213356"/>
                    <a:pt x="71361" y="213261"/>
                    <a:pt x="71361" y="213261"/>
                  </a:cubicBezTo>
                  <a:close/>
                  <a:moveTo>
                    <a:pt x="49167" y="231358"/>
                  </a:moveTo>
                  <a:cubicBezTo>
                    <a:pt x="49549" y="231358"/>
                    <a:pt x="49929" y="231739"/>
                    <a:pt x="50311" y="232406"/>
                  </a:cubicBezTo>
                  <a:cubicBezTo>
                    <a:pt x="49929" y="232120"/>
                    <a:pt x="49549" y="231834"/>
                    <a:pt x="49167" y="231358"/>
                  </a:cubicBezTo>
                  <a:close/>
                  <a:moveTo>
                    <a:pt x="224904" y="51526"/>
                  </a:moveTo>
                  <a:cubicBezTo>
                    <a:pt x="224904" y="51526"/>
                    <a:pt x="224904" y="51431"/>
                    <a:pt x="224999" y="51431"/>
                  </a:cubicBezTo>
                  <a:cubicBezTo>
                    <a:pt x="224999" y="51526"/>
                    <a:pt x="224999" y="51526"/>
                    <a:pt x="225094" y="51621"/>
                  </a:cubicBezTo>
                  <a:cubicBezTo>
                    <a:pt x="224999" y="51526"/>
                    <a:pt x="224904" y="51526"/>
                    <a:pt x="224904" y="51526"/>
                  </a:cubicBezTo>
                  <a:close/>
                  <a:moveTo>
                    <a:pt x="173850" y="66671"/>
                  </a:moveTo>
                  <a:cubicBezTo>
                    <a:pt x="173850" y="66671"/>
                    <a:pt x="173850" y="66766"/>
                    <a:pt x="173850" y="66671"/>
                  </a:cubicBezTo>
                  <a:lnTo>
                    <a:pt x="173850" y="66671"/>
                  </a:lnTo>
                  <a:lnTo>
                    <a:pt x="173850" y="66671"/>
                  </a:lnTo>
                  <a:cubicBezTo>
                    <a:pt x="173754" y="66671"/>
                    <a:pt x="173659" y="66671"/>
                    <a:pt x="173659" y="66671"/>
                  </a:cubicBezTo>
                  <a:cubicBezTo>
                    <a:pt x="173659" y="66575"/>
                    <a:pt x="173754" y="66575"/>
                    <a:pt x="173754" y="66480"/>
                  </a:cubicBezTo>
                  <a:cubicBezTo>
                    <a:pt x="173850" y="66575"/>
                    <a:pt x="173850" y="66671"/>
                    <a:pt x="173850" y="66671"/>
                  </a:cubicBezTo>
                  <a:close/>
                  <a:moveTo>
                    <a:pt x="119271" y="273078"/>
                  </a:moveTo>
                  <a:cubicBezTo>
                    <a:pt x="119271" y="273078"/>
                    <a:pt x="119271" y="273078"/>
                    <a:pt x="119271" y="273078"/>
                  </a:cubicBezTo>
                  <a:cubicBezTo>
                    <a:pt x="119271" y="272982"/>
                    <a:pt x="119271" y="272982"/>
                    <a:pt x="119367" y="272887"/>
                  </a:cubicBezTo>
                  <a:cubicBezTo>
                    <a:pt x="119367" y="272887"/>
                    <a:pt x="119367" y="272887"/>
                    <a:pt x="119367" y="272887"/>
                  </a:cubicBezTo>
                  <a:cubicBezTo>
                    <a:pt x="119367" y="272887"/>
                    <a:pt x="119367" y="272887"/>
                    <a:pt x="119367" y="272792"/>
                  </a:cubicBezTo>
                  <a:cubicBezTo>
                    <a:pt x="119367" y="272982"/>
                    <a:pt x="119367" y="273078"/>
                    <a:pt x="119271" y="273078"/>
                  </a:cubicBezTo>
                  <a:close/>
                  <a:moveTo>
                    <a:pt x="121557" y="269363"/>
                  </a:moveTo>
                  <a:cubicBezTo>
                    <a:pt x="121557" y="269363"/>
                    <a:pt x="121557" y="269363"/>
                    <a:pt x="121557" y="269363"/>
                  </a:cubicBezTo>
                  <a:cubicBezTo>
                    <a:pt x="121557" y="269363"/>
                    <a:pt x="121557" y="269363"/>
                    <a:pt x="121557" y="269363"/>
                  </a:cubicBezTo>
                  <a:cubicBezTo>
                    <a:pt x="121557" y="269363"/>
                    <a:pt x="121557" y="269363"/>
                    <a:pt x="121557" y="269363"/>
                  </a:cubicBezTo>
                  <a:close/>
                  <a:moveTo>
                    <a:pt x="290817" y="209927"/>
                  </a:moveTo>
                  <a:cubicBezTo>
                    <a:pt x="290912" y="209831"/>
                    <a:pt x="290912" y="209831"/>
                    <a:pt x="290817" y="209927"/>
                  </a:cubicBezTo>
                  <a:cubicBezTo>
                    <a:pt x="290912" y="209831"/>
                    <a:pt x="290912" y="209927"/>
                    <a:pt x="290817" y="209927"/>
                  </a:cubicBezTo>
                  <a:cubicBezTo>
                    <a:pt x="290912" y="209927"/>
                    <a:pt x="290912" y="209927"/>
                    <a:pt x="290817" y="209927"/>
                  </a:cubicBezTo>
                  <a:close/>
                  <a:moveTo>
                    <a:pt x="346633" y="237359"/>
                  </a:moveTo>
                  <a:cubicBezTo>
                    <a:pt x="346633" y="237359"/>
                    <a:pt x="346633" y="237359"/>
                    <a:pt x="346633" y="237359"/>
                  </a:cubicBezTo>
                  <a:cubicBezTo>
                    <a:pt x="346633" y="237359"/>
                    <a:pt x="346633" y="237359"/>
                    <a:pt x="346633" y="237359"/>
                  </a:cubicBezTo>
                  <a:cubicBezTo>
                    <a:pt x="346633" y="237359"/>
                    <a:pt x="346633" y="237359"/>
                    <a:pt x="346633" y="237359"/>
                  </a:cubicBezTo>
                  <a:close/>
                  <a:moveTo>
                    <a:pt x="337870" y="164397"/>
                  </a:moveTo>
                  <a:cubicBezTo>
                    <a:pt x="337870" y="164397"/>
                    <a:pt x="337775" y="164302"/>
                    <a:pt x="337870" y="164397"/>
                  </a:cubicBezTo>
                  <a:cubicBezTo>
                    <a:pt x="337775" y="164302"/>
                    <a:pt x="337870" y="164302"/>
                    <a:pt x="337870" y="164207"/>
                  </a:cubicBezTo>
                  <a:cubicBezTo>
                    <a:pt x="337870" y="164302"/>
                    <a:pt x="337870" y="164302"/>
                    <a:pt x="337870" y="164397"/>
                  </a:cubicBezTo>
                  <a:close/>
                  <a:moveTo>
                    <a:pt x="160800" y="76672"/>
                  </a:moveTo>
                  <a:lnTo>
                    <a:pt x="160800" y="76672"/>
                  </a:lnTo>
                  <a:lnTo>
                    <a:pt x="160800" y="76672"/>
                  </a:lnTo>
                  <a:cubicBezTo>
                    <a:pt x="160800" y="76672"/>
                    <a:pt x="160800" y="76672"/>
                    <a:pt x="160800" y="76672"/>
                  </a:cubicBezTo>
                  <a:cubicBezTo>
                    <a:pt x="160800" y="76672"/>
                    <a:pt x="160705" y="76672"/>
                    <a:pt x="160800" y="76672"/>
                  </a:cubicBezTo>
                  <a:cubicBezTo>
                    <a:pt x="160705" y="76672"/>
                    <a:pt x="160800" y="76672"/>
                    <a:pt x="160800" y="76672"/>
                  </a:cubicBezTo>
                  <a:cubicBezTo>
                    <a:pt x="160800" y="76672"/>
                    <a:pt x="160800" y="76672"/>
                    <a:pt x="160800" y="76672"/>
                  </a:cubicBezTo>
                  <a:lnTo>
                    <a:pt x="160800" y="76672"/>
                  </a:lnTo>
                  <a:lnTo>
                    <a:pt x="160800" y="76672"/>
                  </a:lnTo>
                  <a:close/>
                  <a:moveTo>
                    <a:pt x="163277" y="82768"/>
                  </a:moveTo>
                  <a:cubicBezTo>
                    <a:pt x="163277" y="82768"/>
                    <a:pt x="163277" y="82768"/>
                    <a:pt x="163277" y="82768"/>
                  </a:cubicBezTo>
                  <a:cubicBezTo>
                    <a:pt x="163277" y="82863"/>
                    <a:pt x="163277" y="82768"/>
                    <a:pt x="163277" y="82768"/>
                  </a:cubicBezTo>
                  <a:cubicBezTo>
                    <a:pt x="163277" y="82768"/>
                    <a:pt x="163277" y="82768"/>
                    <a:pt x="163277" y="82768"/>
                  </a:cubicBezTo>
                  <a:close/>
                  <a:moveTo>
                    <a:pt x="118986" y="134203"/>
                  </a:moveTo>
                  <a:cubicBezTo>
                    <a:pt x="118986" y="134108"/>
                    <a:pt x="118986" y="134108"/>
                    <a:pt x="118986" y="134013"/>
                  </a:cubicBezTo>
                  <a:cubicBezTo>
                    <a:pt x="119081" y="134013"/>
                    <a:pt x="119081" y="134013"/>
                    <a:pt x="119176" y="134013"/>
                  </a:cubicBezTo>
                  <a:cubicBezTo>
                    <a:pt x="119081" y="134108"/>
                    <a:pt x="118986" y="134203"/>
                    <a:pt x="118986" y="134203"/>
                  </a:cubicBezTo>
                  <a:close/>
                  <a:moveTo>
                    <a:pt x="44310" y="210974"/>
                  </a:moveTo>
                  <a:cubicBezTo>
                    <a:pt x="44310" y="210974"/>
                    <a:pt x="44215" y="210879"/>
                    <a:pt x="44215" y="210879"/>
                  </a:cubicBezTo>
                  <a:cubicBezTo>
                    <a:pt x="44310" y="210879"/>
                    <a:pt x="44310" y="210784"/>
                    <a:pt x="44405" y="210689"/>
                  </a:cubicBezTo>
                  <a:cubicBezTo>
                    <a:pt x="44405" y="210879"/>
                    <a:pt x="44405" y="210879"/>
                    <a:pt x="44310" y="210974"/>
                  </a:cubicBezTo>
                  <a:close/>
                  <a:moveTo>
                    <a:pt x="71456" y="276602"/>
                  </a:moveTo>
                  <a:cubicBezTo>
                    <a:pt x="71456" y="276602"/>
                    <a:pt x="71456" y="276602"/>
                    <a:pt x="71456" y="276602"/>
                  </a:cubicBezTo>
                  <a:lnTo>
                    <a:pt x="71456" y="276602"/>
                  </a:lnTo>
                  <a:cubicBezTo>
                    <a:pt x="71456" y="276602"/>
                    <a:pt x="71456" y="276602"/>
                    <a:pt x="71456" y="276602"/>
                  </a:cubicBezTo>
                  <a:cubicBezTo>
                    <a:pt x="71456" y="276602"/>
                    <a:pt x="71456" y="276602"/>
                    <a:pt x="71456" y="276602"/>
                  </a:cubicBezTo>
                  <a:close/>
                  <a:moveTo>
                    <a:pt x="166801" y="266220"/>
                  </a:moveTo>
                  <a:lnTo>
                    <a:pt x="166801" y="266220"/>
                  </a:lnTo>
                  <a:cubicBezTo>
                    <a:pt x="166801" y="266315"/>
                    <a:pt x="166896" y="266410"/>
                    <a:pt x="166896" y="266505"/>
                  </a:cubicBezTo>
                  <a:cubicBezTo>
                    <a:pt x="166801" y="266505"/>
                    <a:pt x="166801" y="266410"/>
                    <a:pt x="166706" y="266315"/>
                  </a:cubicBezTo>
                  <a:cubicBezTo>
                    <a:pt x="166706" y="266315"/>
                    <a:pt x="166706" y="266220"/>
                    <a:pt x="166801" y="266220"/>
                  </a:cubicBezTo>
                  <a:close/>
                  <a:moveTo>
                    <a:pt x="285483" y="215642"/>
                  </a:moveTo>
                  <a:cubicBezTo>
                    <a:pt x="285483" y="215546"/>
                    <a:pt x="285483" y="215451"/>
                    <a:pt x="285483" y="215356"/>
                  </a:cubicBezTo>
                  <a:lnTo>
                    <a:pt x="285483" y="215356"/>
                  </a:lnTo>
                  <a:lnTo>
                    <a:pt x="285483" y="215356"/>
                  </a:lnTo>
                  <a:lnTo>
                    <a:pt x="285483" y="215356"/>
                  </a:lnTo>
                  <a:cubicBezTo>
                    <a:pt x="285578" y="215451"/>
                    <a:pt x="285578" y="215451"/>
                    <a:pt x="285673" y="215546"/>
                  </a:cubicBezTo>
                  <a:cubicBezTo>
                    <a:pt x="285578" y="215642"/>
                    <a:pt x="285483" y="215642"/>
                    <a:pt x="285483" y="215642"/>
                  </a:cubicBezTo>
                  <a:close/>
                  <a:moveTo>
                    <a:pt x="364350" y="213832"/>
                  </a:moveTo>
                  <a:cubicBezTo>
                    <a:pt x="364350" y="213832"/>
                    <a:pt x="364350" y="213832"/>
                    <a:pt x="364350" y="213832"/>
                  </a:cubicBezTo>
                  <a:cubicBezTo>
                    <a:pt x="364350" y="213832"/>
                    <a:pt x="364350" y="213832"/>
                    <a:pt x="364350" y="213832"/>
                  </a:cubicBezTo>
                  <a:cubicBezTo>
                    <a:pt x="364254" y="213832"/>
                    <a:pt x="364350" y="213832"/>
                    <a:pt x="364350" y="213832"/>
                  </a:cubicBezTo>
                  <a:close/>
                  <a:moveTo>
                    <a:pt x="106889" y="276316"/>
                  </a:moveTo>
                  <a:cubicBezTo>
                    <a:pt x="106889" y="276506"/>
                    <a:pt x="106984" y="276697"/>
                    <a:pt x="106984" y="276888"/>
                  </a:cubicBezTo>
                  <a:cubicBezTo>
                    <a:pt x="106603" y="276792"/>
                    <a:pt x="106222" y="276602"/>
                    <a:pt x="105936" y="276506"/>
                  </a:cubicBezTo>
                  <a:cubicBezTo>
                    <a:pt x="106317" y="276411"/>
                    <a:pt x="106508" y="276411"/>
                    <a:pt x="106889" y="276316"/>
                  </a:cubicBezTo>
                  <a:close/>
                  <a:moveTo>
                    <a:pt x="207473" y="234596"/>
                  </a:moveTo>
                  <a:lnTo>
                    <a:pt x="207473" y="234596"/>
                  </a:lnTo>
                  <a:lnTo>
                    <a:pt x="207473" y="234596"/>
                  </a:lnTo>
                  <a:lnTo>
                    <a:pt x="207473" y="234596"/>
                  </a:lnTo>
                  <a:close/>
                  <a:moveTo>
                    <a:pt x="348062" y="237930"/>
                  </a:moveTo>
                  <a:cubicBezTo>
                    <a:pt x="348157" y="237645"/>
                    <a:pt x="348157" y="237359"/>
                    <a:pt x="348253" y="237073"/>
                  </a:cubicBezTo>
                  <a:lnTo>
                    <a:pt x="348253" y="237073"/>
                  </a:lnTo>
                  <a:lnTo>
                    <a:pt x="348253" y="237073"/>
                  </a:lnTo>
                  <a:cubicBezTo>
                    <a:pt x="348348" y="237073"/>
                    <a:pt x="348443" y="237073"/>
                    <a:pt x="348538" y="237073"/>
                  </a:cubicBezTo>
                  <a:cubicBezTo>
                    <a:pt x="348443" y="237645"/>
                    <a:pt x="348253" y="237930"/>
                    <a:pt x="348062" y="237930"/>
                  </a:cubicBezTo>
                  <a:close/>
                  <a:moveTo>
                    <a:pt x="313200" y="138870"/>
                  </a:moveTo>
                  <a:cubicBezTo>
                    <a:pt x="313200" y="138870"/>
                    <a:pt x="313200" y="138870"/>
                    <a:pt x="313200" y="138870"/>
                  </a:cubicBezTo>
                  <a:cubicBezTo>
                    <a:pt x="313200" y="138965"/>
                    <a:pt x="313105" y="138870"/>
                    <a:pt x="313105" y="138870"/>
                  </a:cubicBezTo>
                  <a:cubicBezTo>
                    <a:pt x="313200" y="138870"/>
                    <a:pt x="313200" y="138870"/>
                    <a:pt x="313200" y="138870"/>
                  </a:cubicBezTo>
                  <a:close/>
                  <a:moveTo>
                    <a:pt x="224999" y="40096"/>
                  </a:moveTo>
                  <a:cubicBezTo>
                    <a:pt x="224999" y="40096"/>
                    <a:pt x="224999" y="40001"/>
                    <a:pt x="224999" y="40001"/>
                  </a:cubicBezTo>
                  <a:cubicBezTo>
                    <a:pt x="225094" y="40001"/>
                    <a:pt x="225094" y="40096"/>
                    <a:pt x="225190" y="40096"/>
                  </a:cubicBezTo>
                  <a:cubicBezTo>
                    <a:pt x="225094" y="40096"/>
                    <a:pt x="224999" y="40096"/>
                    <a:pt x="224999" y="40096"/>
                  </a:cubicBezTo>
                  <a:close/>
                  <a:moveTo>
                    <a:pt x="157371" y="86769"/>
                  </a:moveTo>
                  <a:cubicBezTo>
                    <a:pt x="157371" y="86769"/>
                    <a:pt x="157371" y="86673"/>
                    <a:pt x="157371" y="86673"/>
                  </a:cubicBezTo>
                  <a:cubicBezTo>
                    <a:pt x="157371" y="86673"/>
                    <a:pt x="157371" y="86673"/>
                    <a:pt x="157371" y="86769"/>
                  </a:cubicBezTo>
                  <a:cubicBezTo>
                    <a:pt x="157467" y="86769"/>
                    <a:pt x="157371" y="86769"/>
                    <a:pt x="157371" y="86769"/>
                  </a:cubicBezTo>
                  <a:close/>
                  <a:moveTo>
                    <a:pt x="48215" y="204021"/>
                  </a:moveTo>
                  <a:lnTo>
                    <a:pt x="48215" y="204021"/>
                  </a:lnTo>
                  <a:cubicBezTo>
                    <a:pt x="48215" y="204021"/>
                    <a:pt x="48215" y="204021"/>
                    <a:pt x="48215" y="204021"/>
                  </a:cubicBezTo>
                  <a:cubicBezTo>
                    <a:pt x="48215" y="204021"/>
                    <a:pt x="48215" y="204021"/>
                    <a:pt x="48215" y="204021"/>
                  </a:cubicBezTo>
                  <a:cubicBezTo>
                    <a:pt x="48215" y="204021"/>
                    <a:pt x="48215" y="204021"/>
                    <a:pt x="48215" y="204021"/>
                  </a:cubicBezTo>
                  <a:close/>
                  <a:moveTo>
                    <a:pt x="33451" y="224976"/>
                  </a:moveTo>
                  <a:cubicBezTo>
                    <a:pt x="33165" y="224786"/>
                    <a:pt x="32785" y="224595"/>
                    <a:pt x="32308" y="224405"/>
                  </a:cubicBezTo>
                  <a:cubicBezTo>
                    <a:pt x="32308" y="224405"/>
                    <a:pt x="32308" y="224405"/>
                    <a:pt x="32308" y="224405"/>
                  </a:cubicBezTo>
                  <a:cubicBezTo>
                    <a:pt x="32785" y="224595"/>
                    <a:pt x="33165" y="224786"/>
                    <a:pt x="33451" y="224976"/>
                  </a:cubicBezTo>
                  <a:close/>
                  <a:moveTo>
                    <a:pt x="45453" y="275268"/>
                  </a:moveTo>
                  <a:lnTo>
                    <a:pt x="45453" y="275268"/>
                  </a:lnTo>
                  <a:cubicBezTo>
                    <a:pt x="45357" y="274792"/>
                    <a:pt x="45262" y="274316"/>
                    <a:pt x="45262" y="273744"/>
                  </a:cubicBezTo>
                  <a:cubicBezTo>
                    <a:pt x="45262" y="273744"/>
                    <a:pt x="45262" y="273744"/>
                    <a:pt x="45357" y="273744"/>
                  </a:cubicBezTo>
                  <a:cubicBezTo>
                    <a:pt x="45167" y="274316"/>
                    <a:pt x="45072" y="274887"/>
                    <a:pt x="45453" y="275268"/>
                  </a:cubicBezTo>
                  <a:close/>
                  <a:moveTo>
                    <a:pt x="202901" y="248122"/>
                  </a:moveTo>
                  <a:cubicBezTo>
                    <a:pt x="202996" y="248122"/>
                    <a:pt x="202996" y="248122"/>
                    <a:pt x="203091" y="248122"/>
                  </a:cubicBezTo>
                  <a:cubicBezTo>
                    <a:pt x="202996" y="248122"/>
                    <a:pt x="202996" y="248217"/>
                    <a:pt x="202901" y="248122"/>
                  </a:cubicBezTo>
                  <a:cubicBezTo>
                    <a:pt x="202901" y="248217"/>
                    <a:pt x="202901" y="248122"/>
                    <a:pt x="202901" y="248122"/>
                  </a:cubicBezTo>
                  <a:close/>
                  <a:moveTo>
                    <a:pt x="359111" y="222881"/>
                  </a:moveTo>
                  <a:cubicBezTo>
                    <a:pt x="359111" y="222786"/>
                    <a:pt x="359111" y="222690"/>
                    <a:pt x="359111" y="222690"/>
                  </a:cubicBezTo>
                  <a:cubicBezTo>
                    <a:pt x="359968" y="222309"/>
                    <a:pt x="360540" y="222500"/>
                    <a:pt x="361016" y="222881"/>
                  </a:cubicBezTo>
                  <a:cubicBezTo>
                    <a:pt x="360540" y="223071"/>
                    <a:pt x="359873" y="223071"/>
                    <a:pt x="359111" y="222881"/>
                  </a:cubicBezTo>
                  <a:close/>
                  <a:moveTo>
                    <a:pt x="381876" y="235549"/>
                  </a:moveTo>
                  <a:cubicBezTo>
                    <a:pt x="381781" y="235549"/>
                    <a:pt x="381781" y="235454"/>
                    <a:pt x="381685" y="235358"/>
                  </a:cubicBezTo>
                  <a:cubicBezTo>
                    <a:pt x="381685" y="235358"/>
                    <a:pt x="381781" y="235358"/>
                    <a:pt x="381876" y="235263"/>
                  </a:cubicBezTo>
                  <a:cubicBezTo>
                    <a:pt x="381876" y="235454"/>
                    <a:pt x="381876" y="235454"/>
                    <a:pt x="381876" y="235549"/>
                  </a:cubicBezTo>
                  <a:lnTo>
                    <a:pt x="381876" y="235549"/>
                  </a:lnTo>
                  <a:close/>
                  <a:moveTo>
                    <a:pt x="238524" y="44573"/>
                  </a:moveTo>
                  <a:cubicBezTo>
                    <a:pt x="238524" y="44573"/>
                    <a:pt x="238524" y="44573"/>
                    <a:pt x="238524" y="44573"/>
                  </a:cubicBezTo>
                  <a:cubicBezTo>
                    <a:pt x="238524" y="44478"/>
                    <a:pt x="238524" y="44478"/>
                    <a:pt x="238524" y="44478"/>
                  </a:cubicBezTo>
                  <a:cubicBezTo>
                    <a:pt x="238524" y="44478"/>
                    <a:pt x="238524" y="44478"/>
                    <a:pt x="238524" y="44573"/>
                  </a:cubicBezTo>
                  <a:cubicBezTo>
                    <a:pt x="238620" y="44573"/>
                    <a:pt x="238524" y="44573"/>
                    <a:pt x="238524" y="44573"/>
                  </a:cubicBezTo>
                  <a:close/>
                  <a:moveTo>
                    <a:pt x="196233" y="19998"/>
                  </a:moveTo>
                  <a:cubicBezTo>
                    <a:pt x="196233" y="19903"/>
                    <a:pt x="196233" y="19903"/>
                    <a:pt x="196233" y="19998"/>
                  </a:cubicBezTo>
                  <a:cubicBezTo>
                    <a:pt x="196233" y="19903"/>
                    <a:pt x="196233" y="19903"/>
                    <a:pt x="196233" y="19998"/>
                  </a:cubicBezTo>
                  <a:cubicBezTo>
                    <a:pt x="196233" y="19903"/>
                    <a:pt x="196233" y="19998"/>
                    <a:pt x="196233" y="19998"/>
                  </a:cubicBezTo>
                  <a:close/>
                  <a:moveTo>
                    <a:pt x="189757" y="19236"/>
                  </a:moveTo>
                  <a:cubicBezTo>
                    <a:pt x="189757" y="19236"/>
                    <a:pt x="189757" y="19236"/>
                    <a:pt x="189757" y="19236"/>
                  </a:cubicBezTo>
                  <a:cubicBezTo>
                    <a:pt x="189757" y="19236"/>
                    <a:pt x="189757" y="19236"/>
                    <a:pt x="189757" y="19236"/>
                  </a:cubicBezTo>
                  <a:cubicBezTo>
                    <a:pt x="189757" y="19331"/>
                    <a:pt x="189661" y="19331"/>
                    <a:pt x="189661" y="19331"/>
                  </a:cubicBezTo>
                  <a:cubicBezTo>
                    <a:pt x="189471" y="19331"/>
                    <a:pt x="189185" y="19236"/>
                    <a:pt x="188995" y="19236"/>
                  </a:cubicBezTo>
                  <a:cubicBezTo>
                    <a:pt x="189280" y="19331"/>
                    <a:pt x="189471" y="19236"/>
                    <a:pt x="189757" y="19236"/>
                  </a:cubicBezTo>
                  <a:close/>
                  <a:moveTo>
                    <a:pt x="157181" y="62670"/>
                  </a:moveTo>
                  <a:cubicBezTo>
                    <a:pt x="157181" y="62670"/>
                    <a:pt x="157181" y="62670"/>
                    <a:pt x="157181" y="62670"/>
                  </a:cubicBezTo>
                  <a:cubicBezTo>
                    <a:pt x="157181" y="62670"/>
                    <a:pt x="157181" y="62670"/>
                    <a:pt x="157181" y="62670"/>
                  </a:cubicBezTo>
                  <a:cubicBezTo>
                    <a:pt x="157181" y="62670"/>
                    <a:pt x="157181" y="62670"/>
                    <a:pt x="157181" y="62670"/>
                  </a:cubicBezTo>
                  <a:close/>
                  <a:moveTo>
                    <a:pt x="92602" y="143156"/>
                  </a:moveTo>
                  <a:cubicBezTo>
                    <a:pt x="92506" y="143061"/>
                    <a:pt x="92506" y="142966"/>
                    <a:pt x="92411" y="142966"/>
                  </a:cubicBezTo>
                  <a:cubicBezTo>
                    <a:pt x="92506" y="142966"/>
                    <a:pt x="92602" y="142871"/>
                    <a:pt x="92697" y="142871"/>
                  </a:cubicBezTo>
                  <a:cubicBezTo>
                    <a:pt x="92697" y="142966"/>
                    <a:pt x="92697" y="143061"/>
                    <a:pt x="92602" y="143156"/>
                  </a:cubicBezTo>
                  <a:close/>
                  <a:moveTo>
                    <a:pt x="59931" y="184590"/>
                  </a:moveTo>
                  <a:cubicBezTo>
                    <a:pt x="59931" y="184590"/>
                    <a:pt x="59931" y="184590"/>
                    <a:pt x="59931" y="184590"/>
                  </a:cubicBezTo>
                  <a:cubicBezTo>
                    <a:pt x="59931" y="184590"/>
                    <a:pt x="59931" y="184590"/>
                    <a:pt x="59931" y="184590"/>
                  </a:cubicBezTo>
                  <a:cubicBezTo>
                    <a:pt x="59931" y="184590"/>
                    <a:pt x="59931" y="184590"/>
                    <a:pt x="59931" y="184590"/>
                  </a:cubicBezTo>
                  <a:close/>
                  <a:moveTo>
                    <a:pt x="34880" y="212403"/>
                  </a:moveTo>
                  <a:cubicBezTo>
                    <a:pt x="34880" y="212308"/>
                    <a:pt x="34785" y="212308"/>
                    <a:pt x="34785" y="212213"/>
                  </a:cubicBezTo>
                  <a:cubicBezTo>
                    <a:pt x="34880" y="212308"/>
                    <a:pt x="34880" y="212308"/>
                    <a:pt x="34880" y="212403"/>
                  </a:cubicBezTo>
                  <a:cubicBezTo>
                    <a:pt x="34880" y="212403"/>
                    <a:pt x="34880" y="212403"/>
                    <a:pt x="34880" y="212403"/>
                  </a:cubicBezTo>
                  <a:close/>
                  <a:moveTo>
                    <a:pt x="16306" y="274697"/>
                  </a:moveTo>
                  <a:lnTo>
                    <a:pt x="16306" y="274697"/>
                  </a:lnTo>
                  <a:cubicBezTo>
                    <a:pt x="16306" y="274792"/>
                    <a:pt x="16306" y="274887"/>
                    <a:pt x="16306" y="274982"/>
                  </a:cubicBezTo>
                  <a:cubicBezTo>
                    <a:pt x="16211" y="274887"/>
                    <a:pt x="16020" y="274792"/>
                    <a:pt x="15925" y="274792"/>
                  </a:cubicBezTo>
                  <a:cubicBezTo>
                    <a:pt x="16116" y="274792"/>
                    <a:pt x="16211" y="274697"/>
                    <a:pt x="16306" y="274697"/>
                  </a:cubicBezTo>
                  <a:close/>
                  <a:moveTo>
                    <a:pt x="100603" y="288508"/>
                  </a:moveTo>
                  <a:cubicBezTo>
                    <a:pt x="100603" y="288603"/>
                    <a:pt x="100603" y="288603"/>
                    <a:pt x="100603" y="288698"/>
                  </a:cubicBezTo>
                  <a:cubicBezTo>
                    <a:pt x="100507" y="288603"/>
                    <a:pt x="100412" y="288603"/>
                    <a:pt x="100317" y="288508"/>
                  </a:cubicBezTo>
                  <a:cubicBezTo>
                    <a:pt x="100412" y="288508"/>
                    <a:pt x="100507" y="288508"/>
                    <a:pt x="100603" y="288508"/>
                  </a:cubicBezTo>
                  <a:close/>
                  <a:moveTo>
                    <a:pt x="100126" y="285460"/>
                  </a:moveTo>
                  <a:cubicBezTo>
                    <a:pt x="100126" y="285460"/>
                    <a:pt x="100126" y="285365"/>
                    <a:pt x="100126" y="285365"/>
                  </a:cubicBezTo>
                  <a:cubicBezTo>
                    <a:pt x="100126" y="285365"/>
                    <a:pt x="100221" y="285365"/>
                    <a:pt x="100221" y="285460"/>
                  </a:cubicBezTo>
                  <a:cubicBezTo>
                    <a:pt x="100221" y="285460"/>
                    <a:pt x="100221" y="285460"/>
                    <a:pt x="100126" y="285460"/>
                  </a:cubicBezTo>
                  <a:close/>
                  <a:moveTo>
                    <a:pt x="202520" y="256218"/>
                  </a:moveTo>
                  <a:cubicBezTo>
                    <a:pt x="202520" y="256313"/>
                    <a:pt x="202520" y="256313"/>
                    <a:pt x="202520" y="256218"/>
                  </a:cubicBezTo>
                  <a:cubicBezTo>
                    <a:pt x="202520" y="256313"/>
                    <a:pt x="202520" y="256313"/>
                    <a:pt x="202520" y="256218"/>
                  </a:cubicBezTo>
                  <a:cubicBezTo>
                    <a:pt x="202520" y="256313"/>
                    <a:pt x="202520" y="256313"/>
                    <a:pt x="202520" y="256218"/>
                  </a:cubicBezTo>
                  <a:close/>
                  <a:moveTo>
                    <a:pt x="315106" y="128869"/>
                  </a:moveTo>
                  <a:cubicBezTo>
                    <a:pt x="315106" y="128774"/>
                    <a:pt x="315106" y="128774"/>
                    <a:pt x="315106" y="128679"/>
                  </a:cubicBezTo>
                  <a:cubicBezTo>
                    <a:pt x="315201" y="128679"/>
                    <a:pt x="315296" y="128583"/>
                    <a:pt x="315391" y="128583"/>
                  </a:cubicBezTo>
                  <a:cubicBezTo>
                    <a:pt x="315201" y="128679"/>
                    <a:pt x="315201" y="128869"/>
                    <a:pt x="315106" y="128869"/>
                  </a:cubicBezTo>
                  <a:close/>
                  <a:moveTo>
                    <a:pt x="228333" y="29904"/>
                  </a:moveTo>
                  <a:cubicBezTo>
                    <a:pt x="228333" y="29904"/>
                    <a:pt x="228333" y="29904"/>
                    <a:pt x="228333" y="29904"/>
                  </a:cubicBezTo>
                  <a:cubicBezTo>
                    <a:pt x="228333" y="29904"/>
                    <a:pt x="228333" y="29809"/>
                    <a:pt x="228333" y="29904"/>
                  </a:cubicBezTo>
                  <a:cubicBezTo>
                    <a:pt x="228333" y="29809"/>
                    <a:pt x="228333" y="29904"/>
                    <a:pt x="228333" y="29904"/>
                  </a:cubicBezTo>
                  <a:close/>
                  <a:moveTo>
                    <a:pt x="176803" y="30476"/>
                  </a:moveTo>
                  <a:cubicBezTo>
                    <a:pt x="176803" y="30571"/>
                    <a:pt x="176803" y="30666"/>
                    <a:pt x="176803" y="30762"/>
                  </a:cubicBezTo>
                  <a:cubicBezTo>
                    <a:pt x="176707" y="30666"/>
                    <a:pt x="176707" y="30666"/>
                    <a:pt x="176612" y="30666"/>
                  </a:cubicBezTo>
                  <a:cubicBezTo>
                    <a:pt x="176707" y="30666"/>
                    <a:pt x="176707" y="30571"/>
                    <a:pt x="176803" y="30476"/>
                  </a:cubicBezTo>
                  <a:close/>
                  <a:moveTo>
                    <a:pt x="154895" y="69338"/>
                  </a:moveTo>
                  <a:cubicBezTo>
                    <a:pt x="154895" y="69338"/>
                    <a:pt x="154895" y="69338"/>
                    <a:pt x="154895" y="69338"/>
                  </a:cubicBezTo>
                  <a:lnTo>
                    <a:pt x="154895" y="69338"/>
                  </a:lnTo>
                  <a:lnTo>
                    <a:pt x="154895" y="69338"/>
                  </a:lnTo>
                  <a:cubicBezTo>
                    <a:pt x="154895" y="69433"/>
                    <a:pt x="154895" y="69338"/>
                    <a:pt x="154895" y="69338"/>
                  </a:cubicBezTo>
                  <a:cubicBezTo>
                    <a:pt x="154895" y="69338"/>
                    <a:pt x="154895" y="69338"/>
                    <a:pt x="154895" y="69338"/>
                  </a:cubicBezTo>
                  <a:close/>
                  <a:moveTo>
                    <a:pt x="24688" y="218404"/>
                  </a:moveTo>
                  <a:cubicBezTo>
                    <a:pt x="24688" y="218404"/>
                    <a:pt x="24688" y="218404"/>
                    <a:pt x="24688" y="218404"/>
                  </a:cubicBezTo>
                  <a:cubicBezTo>
                    <a:pt x="24974" y="218213"/>
                    <a:pt x="25069" y="217928"/>
                    <a:pt x="25260" y="217642"/>
                  </a:cubicBezTo>
                  <a:lnTo>
                    <a:pt x="25260" y="217642"/>
                  </a:lnTo>
                  <a:cubicBezTo>
                    <a:pt x="25069" y="217928"/>
                    <a:pt x="24879" y="218213"/>
                    <a:pt x="24688" y="218404"/>
                  </a:cubicBezTo>
                  <a:close/>
                  <a:moveTo>
                    <a:pt x="18592" y="222881"/>
                  </a:moveTo>
                  <a:cubicBezTo>
                    <a:pt x="18497" y="222881"/>
                    <a:pt x="18497" y="222881"/>
                    <a:pt x="18402" y="222786"/>
                  </a:cubicBezTo>
                  <a:cubicBezTo>
                    <a:pt x="18497" y="222786"/>
                    <a:pt x="18497" y="222786"/>
                    <a:pt x="18592" y="222881"/>
                  </a:cubicBezTo>
                  <a:cubicBezTo>
                    <a:pt x="18592" y="222786"/>
                    <a:pt x="18592" y="222786"/>
                    <a:pt x="18592" y="222881"/>
                  </a:cubicBezTo>
                  <a:close/>
                  <a:moveTo>
                    <a:pt x="13639" y="266981"/>
                  </a:moveTo>
                  <a:cubicBezTo>
                    <a:pt x="13639" y="266981"/>
                    <a:pt x="13639" y="266981"/>
                    <a:pt x="13639" y="266981"/>
                  </a:cubicBezTo>
                  <a:cubicBezTo>
                    <a:pt x="13639" y="266981"/>
                    <a:pt x="13639" y="266981"/>
                    <a:pt x="13639" y="266981"/>
                  </a:cubicBezTo>
                  <a:cubicBezTo>
                    <a:pt x="13639" y="266981"/>
                    <a:pt x="13639" y="266981"/>
                    <a:pt x="13639" y="266981"/>
                  </a:cubicBezTo>
                  <a:close/>
                  <a:moveTo>
                    <a:pt x="65074" y="298509"/>
                  </a:moveTo>
                  <a:cubicBezTo>
                    <a:pt x="65074" y="298509"/>
                    <a:pt x="65074" y="298605"/>
                    <a:pt x="64979" y="298605"/>
                  </a:cubicBezTo>
                  <a:cubicBezTo>
                    <a:pt x="64884" y="298509"/>
                    <a:pt x="64884" y="298509"/>
                    <a:pt x="64884" y="298414"/>
                  </a:cubicBezTo>
                  <a:cubicBezTo>
                    <a:pt x="64979" y="298509"/>
                    <a:pt x="64979" y="298509"/>
                    <a:pt x="65074" y="298509"/>
                  </a:cubicBezTo>
                  <a:close/>
                  <a:moveTo>
                    <a:pt x="110032" y="298509"/>
                  </a:moveTo>
                  <a:cubicBezTo>
                    <a:pt x="110032" y="298605"/>
                    <a:pt x="110032" y="298605"/>
                    <a:pt x="110032" y="298700"/>
                  </a:cubicBezTo>
                  <a:cubicBezTo>
                    <a:pt x="109937" y="298700"/>
                    <a:pt x="109937" y="298605"/>
                    <a:pt x="109842" y="298605"/>
                  </a:cubicBezTo>
                  <a:cubicBezTo>
                    <a:pt x="110032" y="298509"/>
                    <a:pt x="110032" y="298509"/>
                    <a:pt x="110032" y="298509"/>
                  </a:cubicBezTo>
                  <a:close/>
                  <a:moveTo>
                    <a:pt x="317677" y="283364"/>
                  </a:moveTo>
                  <a:cubicBezTo>
                    <a:pt x="317677" y="283364"/>
                    <a:pt x="317677" y="283364"/>
                    <a:pt x="317677" y="283364"/>
                  </a:cubicBezTo>
                  <a:cubicBezTo>
                    <a:pt x="317677" y="283364"/>
                    <a:pt x="317677" y="283364"/>
                    <a:pt x="317677" y="283364"/>
                  </a:cubicBezTo>
                  <a:cubicBezTo>
                    <a:pt x="317677" y="283364"/>
                    <a:pt x="317677" y="283364"/>
                    <a:pt x="317677" y="283364"/>
                  </a:cubicBezTo>
                  <a:close/>
                  <a:moveTo>
                    <a:pt x="328441" y="287365"/>
                  </a:moveTo>
                  <a:cubicBezTo>
                    <a:pt x="328631" y="287460"/>
                    <a:pt x="328726" y="287651"/>
                    <a:pt x="328821" y="287746"/>
                  </a:cubicBezTo>
                  <a:cubicBezTo>
                    <a:pt x="328726" y="287555"/>
                    <a:pt x="328631" y="287460"/>
                    <a:pt x="328441" y="287365"/>
                  </a:cubicBezTo>
                  <a:close/>
                  <a:moveTo>
                    <a:pt x="351110" y="268982"/>
                  </a:moveTo>
                  <a:lnTo>
                    <a:pt x="351110" y="268982"/>
                  </a:lnTo>
                  <a:cubicBezTo>
                    <a:pt x="351110" y="268982"/>
                    <a:pt x="351110" y="268982"/>
                    <a:pt x="351110" y="268982"/>
                  </a:cubicBezTo>
                  <a:cubicBezTo>
                    <a:pt x="351110" y="268982"/>
                    <a:pt x="351110" y="268982"/>
                    <a:pt x="351110" y="268982"/>
                  </a:cubicBezTo>
                  <a:close/>
                  <a:moveTo>
                    <a:pt x="362254" y="267458"/>
                  </a:moveTo>
                  <a:cubicBezTo>
                    <a:pt x="362826" y="267553"/>
                    <a:pt x="363111" y="267839"/>
                    <a:pt x="363397" y="268220"/>
                  </a:cubicBezTo>
                  <a:cubicBezTo>
                    <a:pt x="363111" y="268220"/>
                    <a:pt x="362731" y="268124"/>
                    <a:pt x="362349" y="268029"/>
                  </a:cubicBezTo>
                  <a:cubicBezTo>
                    <a:pt x="362254" y="267839"/>
                    <a:pt x="362254" y="267648"/>
                    <a:pt x="362254" y="267458"/>
                  </a:cubicBezTo>
                  <a:close/>
                  <a:moveTo>
                    <a:pt x="250050" y="46192"/>
                  </a:moveTo>
                  <a:cubicBezTo>
                    <a:pt x="250050" y="46192"/>
                    <a:pt x="250050" y="46097"/>
                    <a:pt x="250050" y="46097"/>
                  </a:cubicBezTo>
                  <a:cubicBezTo>
                    <a:pt x="250050" y="46097"/>
                    <a:pt x="250145" y="46192"/>
                    <a:pt x="250145" y="46192"/>
                  </a:cubicBezTo>
                  <a:cubicBezTo>
                    <a:pt x="250145" y="46097"/>
                    <a:pt x="250050" y="46097"/>
                    <a:pt x="250050" y="46192"/>
                  </a:cubicBezTo>
                  <a:close/>
                  <a:moveTo>
                    <a:pt x="192804" y="301272"/>
                  </a:moveTo>
                  <a:cubicBezTo>
                    <a:pt x="192804" y="301272"/>
                    <a:pt x="192804" y="301272"/>
                    <a:pt x="192804" y="301272"/>
                  </a:cubicBezTo>
                  <a:lnTo>
                    <a:pt x="192804" y="301272"/>
                  </a:lnTo>
                  <a:cubicBezTo>
                    <a:pt x="192804" y="301272"/>
                    <a:pt x="192804" y="301272"/>
                    <a:pt x="192804" y="301272"/>
                  </a:cubicBezTo>
                  <a:close/>
                  <a:moveTo>
                    <a:pt x="280244" y="303367"/>
                  </a:moveTo>
                  <a:cubicBezTo>
                    <a:pt x="280244" y="303367"/>
                    <a:pt x="280244" y="303272"/>
                    <a:pt x="280244" y="303367"/>
                  </a:cubicBezTo>
                  <a:cubicBezTo>
                    <a:pt x="280244" y="303367"/>
                    <a:pt x="280244" y="303367"/>
                    <a:pt x="280244" y="303367"/>
                  </a:cubicBezTo>
                  <a:cubicBezTo>
                    <a:pt x="280244" y="303367"/>
                    <a:pt x="280244" y="303367"/>
                    <a:pt x="280244" y="303367"/>
                  </a:cubicBezTo>
                  <a:close/>
                  <a:moveTo>
                    <a:pt x="301199" y="306796"/>
                  </a:moveTo>
                  <a:cubicBezTo>
                    <a:pt x="301294" y="306605"/>
                    <a:pt x="301485" y="306320"/>
                    <a:pt x="301580" y="306129"/>
                  </a:cubicBezTo>
                  <a:cubicBezTo>
                    <a:pt x="301580" y="306320"/>
                    <a:pt x="301580" y="306510"/>
                    <a:pt x="301675" y="306701"/>
                  </a:cubicBezTo>
                  <a:cubicBezTo>
                    <a:pt x="301485" y="306701"/>
                    <a:pt x="301390" y="306796"/>
                    <a:pt x="301199" y="306796"/>
                  </a:cubicBezTo>
                  <a:close/>
                  <a:moveTo>
                    <a:pt x="141274" y="64671"/>
                  </a:moveTo>
                  <a:cubicBezTo>
                    <a:pt x="141274" y="64766"/>
                    <a:pt x="141274" y="64861"/>
                    <a:pt x="141274" y="64956"/>
                  </a:cubicBezTo>
                  <a:lnTo>
                    <a:pt x="141274" y="64956"/>
                  </a:lnTo>
                  <a:lnTo>
                    <a:pt x="141274" y="64956"/>
                  </a:lnTo>
                  <a:cubicBezTo>
                    <a:pt x="141274" y="64956"/>
                    <a:pt x="141274" y="64956"/>
                    <a:pt x="141274" y="64956"/>
                  </a:cubicBezTo>
                  <a:cubicBezTo>
                    <a:pt x="141274" y="64956"/>
                    <a:pt x="141274" y="64956"/>
                    <a:pt x="141274" y="64956"/>
                  </a:cubicBezTo>
                  <a:cubicBezTo>
                    <a:pt x="141179" y="64956"/>
                    <a:pt x="141179" y="64956"/>
                    <a:pt x="141084" y="64861"/>
                  </a:cubicBezTo>
                  <a:cubicBezTo>
                    <a:pt x="141179" y="64766"/>
                    <a:pt x="141179" y="64671"/>
                    <a:pt x="141274" y="64671"/>
                  </a:cubicBezTo>
                  <a:close/>
                  <a:moveTo>
                    <a:pt x="90030" y="135155"/>
                  </a:moveTo>
                  <a:lnTo>
                    <a:pt x="90030" y="135155"/>
                  </a:lnTo>
                  <a:cubicBezTo>
                    <a:pt x="90030" y="135155"/>
                    <a:pt x="90030" y="135155"/>
                    <a:pt x="90030" y="135155"/>
                  </a:cubicBezTo>
                  <a:cubicBezTo>
                    <a:pt x="90030" y="135155"/>
                    <a:pt x="90030" y="135155"/>
                    <a:pt x="90030" y="135155"/>
                  </a:cubicBezTo>
                  <a:close/>
                  <a:moveTo>
                    <a:pt x="60407" y="300700"/>
                  </a:moveTo>
                  <a:cubicBezTo>
                    <a:pt x="60407" y="300700"/>
                    <a:pt x="60502" y="300795"/>
                    <a:pt x="60502" y="300795"/>
                  </a:cubicBezTo>
                  <a:cubicBezTo>
                    <a:pt x="60502" y="300795"/>
                    <a:pt x="60407" y="300795"/>
                    <a:pt x="60407" y="300795"/>
                  </a:cubicBezTo>
                  <a:cubicBezTo>
                    <a:pt x="60312" y="300795"/>
                    <a:pt x="60312" y="300795"/>
                    <a:pt x="60407" y="300700"/>
                  </a:cubicBezTo>
                  <a:close/>
                  <a:moveTo>
                    <a:pt x="288816" y="261743"/>
                  </a:moveTo>
                  <a:lnTo>
                    <a:pt x="288816" y="261743"/>
                  </a:lnTo>
                  <a:cubicBezTo>
                    <a:pt x="288816" y="261743"/>
                    <a:pt x="288816" y="261743"/>
                    <a:pt x="288816" y="261743"/>
                  </a:cubicBezTo>
                  <a:cubicBezTo>
                    <a:pt x="288816" y="261743"/>
                    <a:pt x="288816" y="261743"/>
                    <a:pt x="288816" y="261743"/>
                  </a:cubicBezTo>
                  <a:cubicBezTo>
                    <a:pt x="288816" y="261838"/>
                    <a:pt x="288816" y="261933"/>
                    <a:pt x="288816" y="262029"/>
                  </a:cubicBezTo>
                  <a:cubicBezTo>
                    <a:pt x="288721" y="261933"/>
                    <a:pt x="288721" y="261838"/>
                    <a:pt x="288626" y="261743"/>
                  </a:cubicBezTo>
                  <a:cubicBezTo>
                    <a:pt x="288721" y="261743"/>
                    <a:pt x="288721" y="261743"/>
                    <a:pt x="288816" y="261743"/>
                  </a:cubicBezTo>
                  <a:close/>
                  <a:moveTo>
                    <a:pt x="319011" y="292889"/>
                  </a:moveTo>
                  <a:cubicBezTo>
                    <a:pt x="319011" y="292889"/>
                    <a:pt x="319011" y="292889"/>
                    <a:pt x="319011" y="292889"/>
                  </a:cubicBezTo>
                  <a:cubicBezTo>
                    <a:pt x="319106" y="292889"/>
                    <a:pt x="319106" y="292889"/>
                    <a:pt x="319011" y="292889"/>
                  </a:cubicBezTo>
                  <a:cubicBezTo>
                    <a:pt x="319106" y="292985"/>
                    <a:pt x="319106" y="292985"/>
                    <a:pt x="319011" y="292889"/>
                  </a:cubicBezTo>
                  <a:cubicBezTo>
                    <a:pt x="319106" y="292985"/>
                    <a:pt x="319106" y="292985"/>
                    <a:pt x="319011" y="292889"/>
                  </a:cubicBezTo>
                  <a:lnTo>
                    <a:pt x="319011" y="292889"/>
                  </a:lnTo>
                  <a:lnTo>
                    <a:pt x="319011" y="292889"/>
                  </a:lnTo>
                  <a:close/>
                  <a:moveTo>
                    <a:pt x="329203" y="307463"/>
                  </a:moveTo>
                  <a:cubicBezTo>
                    <a:pt x="329298" y="307463"/>
                    <a:pt x="329298" y="307558"/>
                    <a:pt x="329298" y="307558"/>
                  </a:cubicBezTo>
                  <a:cubicBezTo>
                    <a:pt x="329298" y="307558"/>
                    <a:pt x="329203" y="307558"/>
                    <a:pt x="329203" y="307558"/>
                  </a:cubicBezTo>
                  <a:cubicBezTo>
                    <a:pt x="329203" y="307558"/>
                    <a:pt x="329203" y="307558"/>
                    <a:pt x="329203" y="307463"/>
                  </a:cubicBezTo>
                  <a:close/>
                  <a:moveTo>
                    <a:pt x="330727" y="307082"/>
                  </a:moveTo>
                  <a:cubicBezTo>
                    <a:pt x="330727" y="307177"/>
                    <a:pt x="330727" y="307272"/>
                    <a:pt x="330727" y="307367"/>
                  </a:cubicBezTo>
                  <a:cubicBezTo>
                    <a:pt x="330631" y="307367"/>
                    <a:pt x="330536" y="307367"/>
                    <a:pt x="330441" y="307367"/>
                  </a:cubicBezTo>
                  <a:cubicBezTo>
                    <a:pt x="330631" y="307367"/>
                    <a:pt x="330631" y="307177"/>
                    <a:pt x="330727" y="307082"/>
                  </a:cubicBezTo>
                  <a:close/>
                  <a:moveTo>
                    <a:pt x="340728" y="297938"/>
                  </a:moveTo>
                  <a:lnTo>
                    <a:pt x="340728" y="297938"/>
                  </a:lnTo>
                  <a:cubicBezTo>
                    <a:pt x="340728" y="297938"/>
                    <a:pt x="340823" y="297938"/>
                    <a:pt x="340728" y="297938"/>
                  </a:cubicBezTo>
                  <a:cubicBezTo>
                    <a:pt x="340823" y="297938"/>
                    <a:pt x="340728" y="297938"/>
                    <a:pt x="340728" y="297938"/>
                  </a:cubicBezTo>
                  <a:cubicBezTo>
                    <a:pt x="340728" y="297938"/>
                    <a:pt x="340728" y="297938"/>
                    <a:pt x="340728" y="297938"/>
                  </a:cubicBezTo>
                  <a:lnTo>
                    <a:pt x="340728" y="297938"/>
                  </a:lnTo>
                  <a:close/>
                  <a:moveTo>
                    <a:pt x="397306" y="239930"/>
                  </a:moveTo>
                  <a:cubicBezTo>
                    <a:pt x="397306" y="239930"/>
                    <a:pt x="397306" y="239930"/>
                    <a:pt x="397306" y="239930"/>
                  </a:cubicBezTo>
                  <a:cubicBezTo>
                    <a:pt x="397306" y="239930"/>
                    <a:pt x="397306" y="239930"/>
                    <a:pt x="397306" y="239930"/>
                  </a:cubicBezTo>
                  <a:close/>
                  <a:moveTo>
                    <a:pt x="397687" y="222023"/>
                  </a:moveTo>
                  <a:lnTo>
                    <a:pt x="397687" y="222023"/>
                  </a:lnTo>
                  <a:cubicBezTo>
                    <a:pt x="397687" y="222023"/>
                    <a:pt x="397782" y="221928"/>
                    <a:pt x="397687" y="221833"/>
                  </a:cubicBezTo>
                  <a:cubicBezTo>
                    <a:pt x="397687" y="221833"/>
                    <a:pt x="397687" y="221928"/>
                    <a:pt x="397782" y="221928"/>
                  </a:cubicBezTo>
                  <a:cubicBezTo>
                    <a:pt x="397782" y="221928"/>
                    <a:pt x="397782" y="222023"/>
                    <a:pt x="397687" y="222023"/>
                  </a:cubicBezTo>
                  <a:cubicBezTo>
                    <a:pt x="397687" y="222023"/>
                    <a:pt x="397687" y="222023"/>
                    <a:pt x="397687" y="222023"/>
                  </a:cubicBezTo>
                  <a:cubicBezTo>
                    <a:pt x="397687" y="222023"/>
                    <a:pt x="397687" y="222023"/>
                    <a:pt x="397687" y="222023"/>
                  </a:cubicBezTo>
                  <a:close/>
                  <a:moveTo>
                    <a:pt x="199662" y="9806"/>
                  </a:moveTo>
                  <a:cubicBezTo>
                    <a:pt x="199662" y="9806"/>
                    <a:pt x="199662" y="9711"/>
                    <a:pt x="199662" y="9806"/>
                  </a:cubicBezTo>
                  <a:cubicBezTo>
                    <a:pt x="199662" y="9711"/>
                    <a:pt x="199662" y="9806"/>
                    <a:pt x="199662" y="9806"/>
                  </a:cubicBezTo>
                  <a:cubicBezTo>
                    <a:pt x="199662" y="9806"/>
                    <a:pt x="199662" y="9806"/>
                    <a:pt x="199662" y="9806"/>
                  </a:cubicBezTo>
                  <a:close/>
                  <a:moveTo>
                    <a:pt x="134797" y="64480"/>
                  </a:moveTo>
                  <a:cubicBezTo>
                    <a:pt x="134892" y="64956"/>
                    <a:pt x="134892" y="65432"/>
                    <a:pt x="134988" y="65813"/>
                  </a:cubicBezTo>
                  <a:cubicBezTo>
                    <a:pt x="134892" y="65813"/>
                    <a:pt x="134892" y="65813"/>
                    <a:pt x="134797" y="65813"/>
                  </a:cubicBezTo>
                  <a:cubicBezTo>
                    <a:pt x="135083" y="65337"/>
                    <a:pt x="135083" y="64861"/>
                    <a:pt x="134797" y="64480"/>
                  </a:cubicBezTo>
                  <a:cubicBezTo>
                    <a:pt x="134797" y="64385"/>
                    <a:pt x="134797" y="64385"/>
                    <a:pt x="134797" y="64480"/>
                  </a:cubicBezTo>
                  <a:close/>
                  <a:moveTo>
                    <a:pt x="89935" y="134965"/>
                  </a:moveTo>
                  <a:cubicBezTo>
                    <a:pt x="89935" y="134965"/>
                    <a:pt x="89935" y="135060"/>
                    <a:pt x="89935" y="135060"/>
                  </a:cubicBezTo>
                  <a:cubicBezTo>
                    <a:pt x="89935" y="135060"/>
                    <a:pt x="89935" y="135060"/>
                    <a:pt x="89839" y="135060"/>
                  </a:cubicBezTo>
                  <a:cubicBezTo>
                    <a:pt x="89935" y="135060"/>
                    <a:pt x="89935" y="135060"/>
                    <a:pt x="89935" y="134965"/>
                  </a:cubicBezTo>
                  <a:close/>
                  <a:moveTo>
                    <a:pt x="5162" y="241645"/>
                  </a:moveTo>
                  <a:cubicBezTo>
                    <a:pt x="5162" y="241836"/>
                    <a:pt x="5162" y="242026"/>
                    <a:pt x="5162" y="242216"/>
                  </a:cubicBezTo>
                  <a:cubicBezTo>
                    <a:pt x="5162" y="242216"/>
                    <a:pt x="5162" y="242216"/>
                    <a:pt x="5162" y="242216"/>
                  </a:cubicBezTo>
                  <a:cubicBezTo>
                    <a:pt x="5353" y="241931"/>
                    <a:pt x="5162" y="241836"/>
                    <a:pt x="5162" y="241645"/>
                  </a:cubicBezTo>
                  <a:close/>
                  <a:moveTo>
                    <a:pt x="86791" y="316321"/>
                  </a:moveTo>
                  <a:cubicBezTo>
                    <a:pt x="86791" y="316321"/>
                    <a:pt x="86791" y="316321"/>
                    <a:pt x="86791" y="316321"/>
                  </a:cubicBezTo>
                  <a:cubicBezTo>
                    <a:pt x="86791" y="316416"/>
                    <a:pt x="86791" y="316416"/>
                    <a:pt x="86791" y="316321"/>
                  </a:cubicBezTo>
                  <a:cubicBezTo>
                    <a:pt x="86791" y="316321"/>
                    <a:pt x="86791" y="316321"/>
                    <a:pt x="86791" y="316321"/>
                  </a:cubicBezTo>
                  <a:close/>
                  <a:moveTo>
                    <a:pt x="172611" y="318607"/>
                  </a:moveTo>
                  <a:cubicBezTo>
                    <a:pt x="172611" y="318702"/>
                    <a:pt x="172611" y="318797"/>
                    <a:pt x="172611" y="318893"/>
                  </a:cubicBezTo>
                  <a:cubicBezTo>
                    <a:pt x="172516" y="318797"/>
                    <a:pt x="172326" y="318797"/>
                    <a:pt x="172231" y="318797"/>
                  </a:cubicBezTo>
                  <a:cubicBezTo>
                    <a:pt x="172421" y="318702"/>
                    <a:pt x="172516" y="318702"/>
                    <a:pt x="172611" y="318607"/>
                  </a:cubicBezTo>
                  <a:close/>
                  <a:moveTo>
                    <a:pt x="369493" y="261647"/>
                  </a:moveTo>
                  <a:cubicBezTo>
                    <a:pt x="369493" y="261552"/>
                    <a:pt x="369493" y="261552"/>
                    <a:pt x="369493" y="261647"/>
                  </a:cubicBezTo>
                  <a:lnTo>
                    <a:pt x="369493" y="261647"/>
                  </a:lnTo>
                  <a:cubicBezTo>
                    <a:pt x="369493" y="261552"/>
                    <a:pt x="369493" y="261552"/>
                    <a:pt x="369493" y="261647"/>
                  </a:cubicBezTo>
                  <a:cubicBezTo>
                    <a:pt x="369493" y="261647"/>
                    <a:pt x="369493" y="261647"/>
                    <a:pt x="369493" y="261647"/>
                  </a:cubicBezTo>
                  <a:close/>
                  <a:moveTo>
                    <a:pt x="224523" y="14283"/>
                  </a:move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lnTo>
                    <a:pt x="224523" y="14283"/>
                  </a:ln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close/>
                  <a:moveTo>
                    <a:pt x="218046" y="7616"/>
                  </a:moveTo>
                  <a:cubicBezTo>
                    <a:pt x="217570" y="7425"/>
                    <a:pt x="217189" y="7235"/>
                    <a:pt x="216998" y="6663"/>
                  </a:cubicBezTo>
                  <a:cubicBezTo>
                    <a:pt x="217379" y="7044"/>
                    <a:pt x="217760" y="7330"/>
                    <a:pt x="218046" y="7616"/>
                  </a:cubicBezTo>
                  <a:close/>
                  <a:moveTo>
                    <a:pt x="214712" y="7235"/>
                  </a:moveTo>
                  <a:cubicBezTo>
                    <a:pt x="214712" y="7235"/>
                    <a:pt x="214712" y="7235"/>
                    <a:pt x="214712" y="7235"/>
                  </a:cubicBezTo>
                  <a:cubicBezTo>
                    <a:pt x="214712" y="7139"/>
                    <a:pt x="214712" y="7139"/>
                    <a:pt x="214712" y="7139"/>
                  </a:cubicBezTo>
                  <a:cubicBezTo>
                    <a:pt x="214712" y="7235"/>
                    <a:pt x="214712" y="7235"/>
                    <a:pt x="214712" y="7235"/>
                  </a:cubicBezTo>
                  <a:close/>
                  <a:moveTo>
                    <a:pt x="28974" y="180780"/>
                  </a:moveTo>
                  <a:cubicBezTo>
                    <a:pt x="28879" y="180780"/>
                    <a:pt x="28879" y="180875"/>
                    <a:pt x="28784" y="180971"/>
                  </a:cubicBezTo>
                  <a:cubicBezTo>
                    <a:pt x="28784" y="180875"/>
                    <a:pt x="28784" y="180875"/>
                    <a:pt x="28784" y="180780"/>
                  </a:cubicBezTo>
                  <a:cubicBezTo>
                    <a:pt x="28784" y="180780"/>
                    <a:pt x="28879" y="180780"/>
                    <a:pt x="28974" y="18078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34" name="Freeform: Shape 29">
              <a:extLst>
                <a:ext uri="{FF2B5EF4-FFF2-40B4-BE49-F238E27FC236}">
                  <a16:creationId xmlns:a16="http://schemas.microsoft.com/office/drawing/2014/main" id="{A6DCB3B6-16BA-AED7-21B7-E18D268C3C4B}"/>
                </a:ext>
              </a:extLst>
            </p:cNvPr>
            <p:cNvSpPr/>
            <p:nvPr/>
          </p:nvSpPr>
          <p:spPr>
            <a:xfrm>
              <a:off x="5686043" y="2979990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50" name="Graphic 18">
            <a:extLst>
              <a:ext uri="{FF2B5EF4-FFF2-40B4-BE49-F238E27FC236}">
                <a16:creationId xmlns:a16="http://schemas.microsoft.com/office/drawing/2014/main" id="{CBF487F9-E211-869B-9FFB-C1E312AF937E}"/>
              </a:ext>
            </a:extLst>
          </p:cNvPr>
          <p:cNvGrpSpPr/>
          <p:nvPr/>
        </p:nvGrpSpPr>
        <p:grpSpPr>
          <a:xfrm>
            <a:off x="-57463" y="-3569557"/>
            <a:ext cx="575599" cy="604421"/>
            <a:chOff x="6566004" y="4661329"/>
            <a:chExt cx="921181" cy="936767"/>
          </a:xfrm>
          <a:solidFill>
            <a:srgbClr val="F7B756"/>
          </a:solidFill>
        </p:grpSpPr>
        <p:sp>
          <p:nvSpPr>
            <p:cNvPr id="152" name="Freeform: Shape 39">
              <a:extLst>
                <a:ext uri="{FF2B5EF4-FFF2-40B4-BE49-F238E27FC236}">
                  <a16:creationId xmlns:a16="http://schemas.microsoft.com/office/drawing/2014/main" id="{5293C6A4-2874-0646-0137-61DBC7A44B5D}"/>
                </a:ext>
              </a:extLst>
            </p:cNvPr>
            <p:cNvSpPr/>
            <p:nvPr/>
          </p:nvSpPr>
          <p:spPr>
            <a:xfrm>
              <a:off x="6582270" y="4661329"/>
              <a:ext cx="235943" cy="331889"/>
            </a:xfrm>
            <a:custGeom>
              <a:avLst/>
              <a:gdLst>
                <a:gd name="connsiteX0" fmla="*/ 123901 w 235943"/>
                <a:gd name="connsiteY0" fmla="*/ 329484 h 331889"/>
                <a:gd name="connsiteX1" fmla="*/ 133616 w 235943"/>
                <a:gd name="connsiteY1" fmla="*/ 329865 h 331889"/>
                <a:gd name="connsiteX2" fmla="*/ 133616 w 235943"/>
                <a:gd name="connsiteY2" fmla="*/ 329865 h 331889"/>
                <a:gd name="connsiteX3" fmla="*/ 152286 w 235943"/>
                <a:gd name="connsiteY3" fmla="*/ 327960 h 331889"/>
                <a:gd name="connsiteX4" fmla="*/ 161906 w 235943"/>
                <a:gd name="connsiteY4" fmla="*/ 324150 h 331889"/>
                <a:gd name="connsiteX5" fmla="*/ 161906 w 235943"/>
                <a:gd name="connsiteY5" fmla="*/ 324150 h 331889"/>
                <a:gd name="connsiteX6" fmla="*/ 161906 w 235943"/>
                <a:gd name="connsiteY6" fmla="*/ 324150 h 331889"/>
                <a:gd name="connsiteX7" fmla="*/ 182194 w 235943"/>
                <a:gd name="connsiteY7" fmla="*/ 311196 h 331889"/>
                <a:gd name="connsiteX8" fmla="*/ 204578 w 235943"/>
                <a:gd name="connsiteY8" fmla="*/ 282812 h 331889"/>
                <a:gd name="connsiteX9" fmla="*/ 210388 w 235943"/>
                <a:gd name="connsiteY9" fmla="*/ 272810 h 331889"/>
                <a:gd name="connsiteX10" fmla="*/ 218008 w 235943"/>
                <a:gd name="connsiteY10" fmla="*/ 249855 h 331889"/>
                <a:gd name="connsiteX11" fmla="*/ 218008 w 235943"/>
                <a:gd name="connsiteY11" fmla="*/ 249855 h 331889"/>
                <a:gd name="connsiteX12" fmla="*/ 219056 w 235943"/>
                <a:gd name="connsiteY12" fmla="*/ 247950 h 331889"/>
                <a:gd name="connsiteX13" fmla="*/ 227152 w 235943"/>
                <a:gd name="connsiteY13" fmla="*/ 219756 h 331889"/>
                <a:gd name="connsiteX14" fmla="*/ 227152 w 235943"/>
                <a:gd name="connsiteY14" fmla="*/ 219756 h 331889"/>
                <a:gd name="connsiteX15" fmla="*/ 227152 w 235943"/>
                <a:gd name="connsiteY15" fmla="*/ 219756 h 331889"/>
                <a:gd name="connsiteX16" fmla="*/ 230771 w 235943"/>
                <a:gd name="connsiteY16" fmla="*/ 203182 h 331889"/>
                <a:gd name="connsiteX17" fmla="*/ 229724 w 235943"/>
                <a:gd name="connsiteY17" fmla="*/ 203182 h 331889"/>
                <a:gd name="connsiteX18" fmla="*/ 230010 w 235943"/>
                <a:gd name="connsiteY18" fmla="*/ 202897 h 331889"/>
                <a:gd name="connsiteX19" fmla="*/ 230771 w 235943"/>
                <a:gd name="connsiteY19" fmla="*/ 203182 h 331889"/>
                <a:gd name="connsiteX20" fmla="*/ 231153 w 235943"/>
                <a:gd name="connsiteY20" fmla="*/ 199944 h 331889"/>
                <a:gd name="connsiteX21" fmla="*/ 231153 w 235943"/>
                <a:gd name="connsiteY21" fmla="*/ 199944 h 331889"/>
                <a:gd name="connsiteX22" fmla="*/ 232391 w 235943"/>
                <a:gd name="connsiteY22" fmla="*/ 191467 h 331889"/>
                <a:gd name="connsiteX23" fmla="*/ 232391 w 235943"/>
                <a:gd name="connsiteY23" fmla="*/ 191467 h 331889"/>
                <a:gd name="connsiteX24" fmla="*/ 232391 w 235943"/>
                <a:gd name="connsiteY24" fmla="*/ 191467 h 331889"/>
                <a:gd name="connsiteX25" fmla="*/ 232867 w 235943"/>
                <a:gd name="connsiteY25" fmla="*/ 181751 h 331889"/>
                <a:gd name="connsiteX26" fmla="*/ 232867 w 235943"/>
                <a:gd name="connsiteY26" fmla="*/ 181751 h 331889"/>
                <a:gd name="connsiteX27" fmla="*/ 235058 w 235943"/>
                <a:gd name="connsiteY27" fmla="*/ 169178 h 331889"/>
                <a:gd name="connsiteX28" fmla="*/ 235058 w 235943"/>
                <a:gd name="connsiteY28" fmla="*/ 169178 h 331889"/>
                <a:gd name="connsiteX29" fmla="*/ 235058 w 235943"/>
                <a:gd name="connsiteY29" fmla="*/ 160511 h 331889"/>
                <a:gd name="connsiteX30" fmla="*/ 234963 w 235943"/>
                <a:gd name="connsiteY30" fmla="*/ 142699 h 331889"/>
                <a:gd name="connsiteX31" fmla="*/ 234296 w 235943"/>
                <a:gd name="connsiteY31" fmla="*/ 143270 h 331889"/>
                <a:gd name="connsiteX32" fmla="*/ 234296 w 235943"/>
                <a:gd name="connsiteY32" fmla="*/ 143270 h 331889"/>
                <a:gd name="connsiteX33" fmla="*/ 234296 w 235943"/>
                <a:gd name="connsiteY33" fmla="*/ 143270 h 331889"/>
                <a:gd name="connsiteX34" fmla="*/ 234105 w 235943"/>
                <a:gd name="connsiteY34" fmla="*/ 142985 h 331889"/>
                <a:gd name="connsiteX35" fmla="*/ 234867 w 235943"/>
                <a:gd name="connsiteY35" fmla="*/ 142699 h 331889"/>
                <a:gd name="connsiteX36" fmla="*/ 231248 w 235943"/>
                <a:gd name="connsiteY36" fmla="*/ 122982 h 331889"/>
                <a:gd name="connsiteX37" fmla="*/ 228486 w 235943"/>
                <a:gd name="connsiteY37" fmla="*/ 113648 h 331889"/>
                <a:gd name="connsiteX38" fmla="*/ 228486 w 235943"/>
                <a:gd name="connsiteY38" fmla="*/ 113648 h 331889"/>
                <a:gd name="connsiteX39" fmla="*/ 221723 w 235943"/>
                <a:gd name="connsiteY39" fmla="*/ 86025 h 331889"/>
                <a:gd name="connsiteX40" fmla="*/ 221723 w 235943"/>
                <a:gd name="connsiteY40" fmla="*/ 86025 h 331889"/>
                <a:gd name="connsiteX41" fmla="*/ 216103 w 235943"/>
                <a:gd name="connsiteY41" fmla="*/ 74881 h 331889"/>
                <a:gd name="connsiteX42" fmla="*/ 215055 w 235943"/>
                <a:gd name="connsiteY42" fmla="*/ 73262 h 331889"/>
                <a:gd name="connsiteX43" fmla="*/ 215055 w 235943"/>
                <a:gd name="connsiteY43" fmla="*/ 73262 h 331889"/>
                <a:gd name="connsiteX44" fmla="*/ 201149 w 235943"/>
                <a:gd name="connsiteY44" fmla="*/ 53449 h 331889"/>
                <a:gd name="connsiteX45" fmla="*/ 196101 w 235943"/>
                <a:gd name="connsiteY45" fmla="*/ 48401 h 331889"/>
                <a:gd name="connsiteX46" fmla="*/ 196101 w 235943"/>
                <a:gd name="connsiteY46" fmla="*/ 48401 h 331889"/>
                <a:gd name="connsiteX47" fmla="*/ 196101 w 235943"/>
                <a:gd name="connsiteY47" fmla="*/ 48401 h 331889"/>
                <a:gd name="connsiteX48" fmla="*/ 192767 w 235943"/>
                <a:gd name="connsiteY48" fmla="*/ 44972 h 331889"/>
                <a:gd name="connsiteX49" fmla="*/ 176193 w 235943"/>
                <a:gd name="connsiteY49" fmla="*/ 28589 h 331889"/>
                <a:gd name="connsiteX50" fmla="*/ 176193 w 235943"/>
                <a:gd name="connsiteY50" fmla="*/ 28589 h 331889"/>
                <a:gd name="connsiteX51" fmla="*/ 176193 w 235943"/>
                <a:gd name="connsiteY51" fmla="*/ 28589 h 331889"/>
                <a:gd name="connsiteX52" fmla="*/ 158096 w 235943"/>
                <a:gd name="connsiteY52" fmla="*/ 15921 h 331889"/>
                <a:gd name="connsiteX53" fmla="*/ 146285 w 235943"/>
                <a:gd name="connsiteY53" fmla="*/ 8491 h 331889"/>
                <a:gd name="connsiteX54" fmla="*/ 146285 w 235943"/>
                <a:gd name="connsiteY54" fmla="*/ 8491 h 331889"/>
                <a:gd name="connsiteX55" fmla="*/ 146285 w 235943"/>
                <a:gd name="connsiteY55" fmla="*/ 8491 h 331889"/>
                <a:gd name="connsiteX56" fmla="*/ 128187 w 235943"/>
                <a:gd name="connsiteY56" fmla="*/ 2396 h 331889"/>
                <a:gd name="connsiteX57" fmla="*/ 109899 w 235943"/>
                <a:gd name="connsiteY57" fmla="*/ 681 h 331889"/>
                <a:gd name="connsiteX58" fmla="*/ 109899 w 235943"/>
                <a:gd name="connsiteY58" fmla="*/ 681 h 331889"/>
                <a:gd name="connsiteX59" fmla="*/ 96469 w 235943"/>
                <a:gd name="connsiteY59" fmla="*/ 1443 h 331889"/>
                <a:gd name="connsiteX60" fmla="*/ 91421 w 235943"/>
                <a:gd name="connsiteY60" fmla="*/ 2872 h 331889"/>
                <a:gd name="connsiteX61" fmla="*/ 91421 w 235943"/>
                <a:gd name="connsiteY61" fmla="*/ 2872 h 331889"/>
                <a:gd name="connsiteX62" fmla="*/ 74943 w 235943"/>
                <a:gd name="connsiteY62" fmla="*/ 9063 h 331889"/>
                <a:gd name="connsiteX63" fmla="*/ 74943 w 235943"/>
                <a:gd name="connsiteY63" fmla="*/ 9063 h 331889"/>
                <a:gd name="connsiteX64" fmla="*/ 55035 w 235943"/>
                <a:gd name="connsiteY64" fmla="*/ 19826 h 331889"/>
                <a:gd name="connsiteX65" fmla="*/ 55035 w 235943"/>
                <a:gd name="connsiteY65" fmla="*/ 19826 h 331889"/>
                <a:gd name="connsiteX66" fmla="*/ 51511 w 235943"/>
                <a:gd name="connsiteY66" fmla="*/ 19636 h 331889"/>
                <a:gd name="connsiteX67" fmla="*/ 39795 w 235943"/>
                <a:gd name="connsiteY67" fmla="*/ 31256 h 331889"/>
                <a:gd name="connsiteX68" fmla="*/ 34747 w 235943"/>
                <a:gd name="connsiteY68" fmla="*/ 36209 h 331889"/>
                <a:gd name="connsiteX69" fmla="*/ 33032 w 235943"/>
                <a:gd name="connsiteY69" fmla="*/ 37829 h 331889"/>
                <a:gd name="connsiteX70" fmla="*/ 24174 w 235943"/>
                <a:gd name="connsiteY70" fmla="*/ 55926 h 331889"/>
                <a:gd name="connsiteX71" fmla="*/ 24174 w 235943"/>
                <a:gd name="connsiteY71" fmla="*/ 55926 h 331889"/>
                <a:gd name="connsiteX72" fmla="*/ 14649 w 235943"/>
                <a:gd name="connsiteY72" fmla="*/ 76024 h 331889"/>
                <a:gd name="connsiteX73" fmla="*/ 7220 w 235943"/>
                <a:gd name="connsiteY73" fmla="*/ 99455 h 331889"/>
                <a:gd name="connsiteX74" fmla="*/ 7220 w 235943"/>
                <a:gd name="connsiteY74" fmla="*/ 99455 h 331889"/>
                <a:gd name="connsiteX75" fmla="*/ 4362 w 235943"/>
                <a:gd name="connsiteY75" fmla="*/ 109361 h 331889"/>
                <a:gd name="connsiteX76" fmla="*/ 2267 w 235943"/>
                <a:gd name="connsiteY76" fmla="*/ 124315 h 331889"/>
                <a:gd name="connsiteX77" fmla="*/ 1124 w 235943"/>
                <a:gd name="connsiteY77" fmla="*/ 132602 h 331889"/>
                <a:gd name="connsiteX78" fmla="*/ 1124 w 235943"/>
                <a:gd name="connsiteY78" fmla="*/ 132602 h 331889"/>
                <a:gd name="connsiteX79" fmla="*/ 1124 w 235943"/>
                <a:gd name="connsiteY79" fmla="*/ 132602 h 331889"/>
                <a:gd name="connsiteX80" fmla="*/ 76 w 235943"/>
                <a:gd name="connsiteY80" fmla="*/ 160130 h 331889"/>
                <a:gd name="connsiteX81" fmla="*/ 7601 w 235943"/>
                <a:gd name="connsiteY81" fmla="*/ 172512 h 331889"/>
                <a:gd name="connsiteX82" fmla="*/ 5696 w 235943"/>
                <a:gd name="connsiteY82" fmla="*/ 180608 h 331889"/>
                <a:gd name="connsiteX83" fmla="*/ 5696 w 235943"/>
                <a:gd name="connsiteY83" fmla="*/ 180608 h 331889"/>
                <a:gd name="connsiteX84" fmla="*/ 5505 w 235943"/>
                <a:gd name="connsiteY84" fmla="*/ 200801 h 331889"/>
                <a:gd name="connsiteX85" fmla="*/ 5505 w 235943"/>
                <a:gd name="connsiteY85" fmla="*/ 200801 h 331889"/>
                <a:gd name="connsiteX86" fmla="*/ 8744 w 235943"/>
                <a:gd name="connsiteY86" fmla="*/ 214422 h 331889"/>
                <a:gd name="connsiteX87" fmla="*/ 8744 w 235943"/>
                <a:gd name="connsiteY87" fmla="*/ 214422 h 331889"/>
                <a:gd name="connsiteX88" fmla="*/ 10268 w 235943"/>
                <a:gd name="connsiteY88" fmla="*/ 218899 h 331889"/>
                <a:gd name="connsiteX89" fmla="*/ 15697 w 235943"/>
                <a:gd name="connsiteY89" fmla="*/ 234234 h 331889"/>
                <a:gd name="connsiteX90" fmla="*/ 24270 w 235943"/>
                <a:gd name="connsiteY90" fmla="*/ 252522 h 331889"/>
                <a:gd name="connsiteX91" fmla="*/ 26937 w 235943"/>
                <a:gd name="connsiteY91" fmla="*/ 256141 h 331889"/>
                <a:gd name="connsiteX92" fmla="*/ 32461 w 235943"/>
                <a:gd name="connsiteY92" fmla="*/ 264238 h 331889"/>
                <a:gd name="connsiteX93" fmla="*/ 38843 w 235943"/>
                <a:gd name="connsiteY93" fmla="*/ 274239 h 331889"/>
                <a:gd name="connsiteX94" fmla="*/ 49130 w 235943"/>
                <a:gd name="connsiteY94" fmla="*/ 287383 h 331889"/>
                <a:gd name="connsiteX95" fmla="*/ 49130 w 235943"/>
                <a:gd name="connsiteY95" fmla="*/ 287383 h 331889"/>
                <a:gd name="connsiteX96" fmla="*/ 49130 w 235943"/>
                <a:gd name="connsiteY96" fmla="*/ 287383 h 331889"/>
                <a:gd name="connsiteX97" fmla="*/ 52559 w 235943"/>
                <a:gd name="connsiteY97" fmla="*/ 290813 h 331889"/>
                <a:gd name="connsiteX98" fmla="*/ 52559 w 235943"/>
                <a:gd name="connsiteY98" fmla="*/ 290813 h 331889"/>
                <a:gd name="connsiteX99" fmla="*/ 85611 w 235943"/>
                <a:gd name="connsiteY99" fmla="*/ 317864 h 331889"/>
                <a:gd name="connsiteX100" fmla="*/ 89230 w 235943"/>
                <a:gd name="connsiteY100" fmla="*/ 320531 h 331889"/>
                <a:gd name="connsiteX101" fmla="*/ 89230 w 235943"/>
                <a:gd name="connsiteY101" fmla="*/ 320531 h 331889"/>
                <a:gd name="connsiteX102" fmla="*/ 89230 w 235943"/>
                <a:gd name="connsiteY102" fmla="*/ 320531 h 331889"/>
                <a:gd name="connsiteX103" fmla="*/ 98850 w 235943"/>
                <a:gd name="connsiteY103" fmla="*/ 324626 h 331889"/>
                <a:gd name="connsiteX104" fmla="*/ 98850 w 235943"/>
                <a:gd name="connsiteY104" fmla="*/ 324626 h 331889"/>
                <a:gd name="connsiteX105" fmla="*/ 108852 w 235943"/>
                <a:gd name="connsiteY105" fmla="*/ 328150 h 331889"/>
                <a:gd name="connsiteX106" fmla="*/ 123901 w 235943"/>
                <a:gd name="connsiteY106" fmla="*/ 329484 h 331889"/>
                <a:gd name="connsiteX107" fmla="*/ 84658 w 235943"/>
                <a:gd name="connsiteY107" fmla="*/ 92883 h 331889"/>
                <a:gd name="connsiteX108" fmla="*/ 84753 w 235943"/>
                <a:gd name="connsiteY108" fmla="*/ 92788 h 331889"/>
                <a:gd name="connsiteX109" fmla="*/ 84848 w 235943"/>
                <a:gd name="connsiteY109" fmla="*/ 92788 h 331889"/>
                <a:gd name="connsiteX110" fmla="*/ 84848 w 235943"/>
                <a:gd name="connsiteY110" fmla="*/ 93264 h 331889"/>
                <a:gd name="connsiteX111" fmla="*/ 84658 w 235943"/>
                <a:gd name="connsiteY111" fmla="*/ 92883 h 331889"/>
                <a:gd name="connsiteX112" fmla="*/ 132569 w 235943"/>
                <a:gd name="connsiteY112" fmla="*/ 177846 h 331889"/>
                <a:gd name="connsiteX113" fmla="*/ 132569 w 235943"/>
                <a:gd name="connsiteY113" fmla="*/ 177846 h 331889"/>
                <a:gd name="connsiteX114" fmla="*/ 132569 w 235943"/>
                <a:gd name="connsiteY114" fmla="*/ 177846 h 331889"/>
                <a:gd name="connsiteX115" fmla="*/ 132759 w 235943"/>
                <a:gd name="connsiteY115" fmla="*/ 177656 h 331889"/>
                <a:gd name="connsiteX116" fmla="*/ 132759 w 235943"/>
                <a:gd name="connsiteY116" fmla="*/ 177751 h 331889"/>
                <a:gd name="connsiteX117" fmla="*/ 132569 w 235943"/>
                <a:gd name="connsiteY117" fmla="*/ 177846 h 331889"/>
                <a:gd name="connsiteX118" fmla="*/ 120281 w 235943"/>
                <a:gd name="connsiteY118" fmla="*/ 128316 h 331889"/>
                <a:gd name="connsiteX119" fmla="*/ 118567 w 235943"/>
                <a:gd name="connsiteY119" fmla="*/ 129269 h 331889"/>
                <a:gd name="connsiteX120" fmla="*/ 118472 w 235943"/>
                <a:gd name="connsiteY120" fmla="*/ 127459 h 331889"/>
                <a:gd name="connsiteX121" fmla="*/ 120281 w 235943"/>
                <a:gd name="connsiteY121" fmla="*/ 128316 h 331889"/>
                <a:gd name="connsiteX122" fmla="*/ 103518 w 235943"/>
                <a:gd name="connsiteY122" fmla="*/ 164702 h 331889"/>
                <a:gd name="connsiteX123" fmla="*/ 103518 w 235943"/>
                <a:gd name="connsiteY123" fmla="*/ 164702 h 331889"/>
                <a:gd name="connsiteX124" fmla="*/ 103518 w 235943"/>
                <a:gd name="connsiteY124" fmla="*/ 164702 h 331889"/>
                <a:gd name="connsiteX125" fmla="*/ 99612 w 235943"/>
                <a:gd name="connsiteY125" fmla="*/ 200230 h 331889"/>
                <a:gd name="connsiteX126" fmla="*/ 99898 w 235943"/>
                <a:gd name="connsiteY126" fmla="*/ 199563 h 331889"/>
                <a:gd name="connsiteX127" fmla="*/ 99612 w 235943"/>
                <a:gd name="connsiteY127" fmla="*/ 200230 h 331889"/>
                <a:gd name="connsiteX128" fmla="*/ 135903 w 235943"/>
                <a:gd name="connsiteY128" fmla="*/ 191181 h 331889"/>
                <a:gd name="connsiteX129" fmla="*/ 135903 w 235943"/>
                <a:gd name="connsiteY129" fmla="*/ 191181 h 331889"/>
                <a:gd name="connsiteX130" fmla="*/ 135903 w 235943"/>
                <a:gd name="connsiteY130" fmla="*/ 191181 h 331889"/>
                <a:gd name="connsiteX131" fmla="*/ 135903 w 235943"/>
                <a:gd name="connsiteY131" fmla="*/ 191181 h 331889"/>
                <a:gd name="connsiteX132" fmla="*/ 135903 w 235943"/>
                <a:gd name="connsiteY132" fmla="*/ 191181 h 331889"/>
                <a:gd name="connsiteX133" fmla="*/ 135903 w 235943"/>
                <a:gd name="connsiteY133" fmla="*/ 191181 h 331889"/>
                <a:gd name="connsiteX134" fmla="*/ 135903 w 235943"/>
                <a:gd name="connsiteY134" fmla="*/ 191181 h 331889"/>
                <a:gd name="connsiteX135" fmla="*/ 87896 w 235943"/>
                <a:gd name="connsiteY135" fmla="*/ 119267 h 331889"/>
                <a:gd name="connsiteX136" fmla="*/ 87801 w 235943"/>
                <a:gd name="connsiteY136" fmla="*/ 119458 h 331889"/>
                <a:gd name="connsiteX137" fmla="*/ 87706 w 235943"/>
                <a:gd name="connsiteY137" fmla="*/ 119363 h 331889"/>
                <a:gd name="connsiteX138" fmla="*/ 87896 w 235943"/>
                <a:gd name="connsiteY138" fmla="*/ 119267 h 331889"/>
                <a:gd name="connsiteX139" fmla="*/ 102565 w 235943"/>
                <a:gd name="connsiteY139" fmla="*/ 191086 h 331889"/>
                <a:gd name="connsiteX140" fmla="*/ 100946 w 235943"/>
                <a:gd name="connsiteY140" fmla="*/ 191562 h 331889"/>
                <a:gd name="connsiteX141" fmla="*/ 102089 w 235943"/>
                <a:gd name="connsiteY141" fmla="*/ 190514 h 331889"/>
                <a:gd name="connsiteX142" fmla="*/ 102565 w 235943"/>
                <a:gd name="connsiteY142" fmla="*/ 191086 h 331889"/>
                <a:gd name="connsiteX143" fmla="*/ 77610 w 235943"/>
                <a:gd name="connsiteY143" fmla="*/ 195944 h 331889"/>
                <a:gd name="connsiteX144" fmla="*/ 77610 w 235943"/>
                <a:gd name="connsiteY144" fmla="*/ 195944 h 331889"/>
                <a:gd name="connsiteX145" fmla="*/ 77610 w 235943"/>
                <a:gd name="connsiteY145" fmla="*/ 195944 h 331889"/>
                <a:gd name="connsiteX146" fmla="*/ 77610 w 235943"/>
                <a:gd name="connsiteY146" fmla="*/ 195944 h 331889"/>
                <a:gd name="connsiteX147" fmla="*/ 152571 w 235943"/>
                <a:gd name="connsiteY147" fmla="*/ 184514 h 331889"/>
                <a:gd name="connsiteX148" fmla="*/ 153238 w 235943"/>
                <a:gd name="connsiteY148" fmla="*/ 184037 h 331889"/>
                <a:gd name="connsiteX149" fmla="*/ 153143 w 235943"/>
                <a:gd name="connsiteY149" fmla="*/ 184799 h 331889"/>
                <a:gd name="connsiteX150" fmla="*/ 152571 w 235943"/>
                <a:gd name="connsiteY150" fmla="*/ 184514 h 331889"/>
                <a:gd name="connsiteX151" fmla="*/ 77705 w 235943"/>
                <a:gd name="connsiteY151" fmla="*/ 169274 h 331889"/>
                <a:gd name="connsiteX152" fmla="*/ 77705 w 235943"/>
                <a:gd name="connsiteY152" fmla="*/ 169274 h 331889"/>
                <a:gd name="connsiteX153" fmla="*/ 77705 w 235943"/>
                <a:gd name="connsiteY153" fmla="*/ 169274 h 331889"/>
                <a:gd name="connsiteX154" fmla="*/ 77705 w 235943"/>
                <a:gd name="connsiteY154" fmla="*/ 169274 h 331889"/>
                <a:gd name="connsiteX155" fmla="*/ 159620 w 235943"/>
                <a:gd name="connsiteY155" fmla="*/ 97931 h 331889"/>
                <a:gd name="connsiteX156" fmla="*/ 159810 w 235943"/>
                <a:gd name="connsiteY156" fmla="*/ 98122 h 331889"/>
                <a:gd name="connsiteX157" fmla="*/ 159524 w 235943"/>
                <a:gd name="connsiteY157" fmla="*/ 98122 h 331889"/>
                <a:gd name="connsiteX158" fmla="*/ 159524 w 235943"/>
                <a:gd name="connsiteY158" fmla="*/ 98122 h 331889"/>
                <a:gd name="connsiteX159" fmla="*/ 159524 w 235943"/>
                <a:gd name="connsiteY159" fmla="*/ 98122 h 331889"/>
                <a:gd name="connsiteX160" fmla="*/ 159620 w 235943"/>
                <a:gd name="connsiteY160" fmla="*/ 97931 h 331889"/>
                <a:gd name="connsiteX161" fmla="*/ 26175 w 235943"/>
                <a:gd name="connsiteY161" fmla="*/ 124220 h 331889"/>
                <a:gd name="connsiteX162" fmla="*/ 26175 w 235943"/>
                <a:gd name="connsiteY162" fmla="*/ 124220 h 331889"/>
                <a:gd name="connsiteX163" fmla="*/ 26175 w 235943"/>
                <a:gd name="connsiteY163" fmla="*/ 124411 h 331889"/>
                <a:gd name="connsiteX164" fmla="*/ 26175 w 235943"/>
                <a:gd name="connsiteY164" fmla="*/ 124220 h 331889"/>
                <a:gd name="connsiteX165" fmla="*/ 69704 w 235943"/>
                <a:gd name="connsiteY165" fmla="*/ 127459 h 331889"/>
                <a:gd name="connsiteX166" fmla="*/ 69418 w 235943"/>
                <a:gd name="connsiteY166" fmla="*/ 127649 h 331889"/>
                <a:gd name="connsiteX167" fmla="*/ 69418 w 235943"/>
                <a:gd name="connsiteY167" fmla="*/ 127649 h 331889"/>
                <a:gd name="connsiteX168" fmla="*/ 69418 w 235943"/>
                <a:gd name="connsiteY168" fmla="*/ 127649 h 331889"/>
                <a:gd name="connsiteX169" fmla="*/ 69323 w 235943"/>
                <a:gd name="connsiteY169" fmla="*/ 127268 h 331889"/>
                <a:gd name="connsiteX170" fmla="*/ 69704 w 235943"/>
                <a:gd name="connsiteY170" fmla="*/ 127459 h 331889"/>
                <a:gd name="connsiteX171" fmla="*/ 67227 w 235943"/>
                <a:gd name="connsiteY171" fmla="*/ 166607 h 331889"/>
                <a:gd name="connsiteX172" fmla="*/ 67704 w 235943"/>
                <a:gd name="connsiteY172" fmla="*/ 165940 h 331889"/>
                <a:gd name="connsiteX173" fmla="*/ 68465 w 235943"/>
                <a:gd name="connsiteY173" fmla="*/ 168512 h 331889"/>
                <a:gd name="connsiteX174" fmla="*/ 67227 w 235943"/>
                <a:gd name="connsiteY174" fmla="*/ 166607 h 331889"/>
                <a:gd name="connsiteX175" fmla="*/ 62941 w 235943"/>
                <a:gd name="connsiteY175" fmla="*/ 49735 h 331889"/>
                <a:gd name="connsiteX176" fmla="*/ 63036 w 235943"/>
                <a:gd name="connsiteY176" fmla="*/ 49068 h 331889"/>
                <a:gd name="connsiteX177" fmla="*/ 63131 w 235943"/>
                <a:gd name="connsiteY177" fmla="*/ 49068 h 331889"/>
                <a:gd name="connsiteX178" fmla="*/ 62941 w 235943"/>
                <a:gd name="connsiteY178" fmla="*/ 49735 h 331889"/>
                <a:gd name="connsiteX179" fmla="*/ 198387 w 235943"/>
                <a:gd name="connsiteY179" fmla="*/ 156986 h 331889"/>
                <a:gd name="connsiteX180" fmla="*/ 198482 w 235943"/>
                <a:gd name="connsiteY180" fmla="*/ 157082 h 331889"/>
                <a:gd name="connsiteX181" fmla="*/ 197339 w 235943"/>
                <a:gd name="connsiteY181" fmla="*/ 157939 h 331889"/>
                <a:gd name="connsiteX182" fmla="*/ 198387 w 235943"/>
                <a:gd name="connsiteY182" fmla="*/ 156986 h 331889"/>
                <a:gd name="connsiteX183" fmla="*/ 57607 w 235943"/>
                <a:gd name="connsiteY183" fmla="*/ 189276 h 331889"/>
                <a:gd name="connsiteX184" fmla="*/ 57607 w 235943"/>
                <a:gd name="connsiteY184" fmla="*/ 189276 h 331889"/>
                <a:gd name="connsiteX185" fmla="*/ 57607 w 235943"/>
                <a:gd name="connsiteY185" fmla="*/ 190038 h 331889"/>
                <a:gd name="connsiteX186" fmla="*/ 57321 w 235943"/>
                <a:gd name="connsiteY186" fmla="*/ 189657 h 331889"/>
                <a:gd name="connsiteX187" fmla="*/ 57607 w 235943"/>
                <a:gd name="connsiteY187" fmla="*/ 189276 h 331889"/>
                <a:gd name="connsiteX188" fmla="*/ 107423 w 235943"/>
                <a:gd name="connsiteY188" fmla="*/ 242616 h 331889"/>
                <a:gd name="connsiteX189" fmla="*/ 107423 w 235943"/>
                <a:gd name="connsiteY189" fmla="*/ 242616 h 331889"/>
                <a:gd name="connsiteX190" fmla="*/ 107423 w 235943"/>
                <a:gd name="connsiteY190" fmla="*/ 242616 h 331889"/>
                <a:gd name="connsiteX191" fmla="*/ 107423 w 235943"/>
                <a:gd name="connsiteY191" fmla="*/ 242616 h 331889"/>
                <a:gd name="connsiteX192" fmla="*/ 107328 w 235943"/>
                <a:gd name="connsiteY192" fmla="*/ 242807 h 331889"/>
                <a:gd name="connsiteX193" fmla="*/ 107232 w 235943"/>
                <a:gd name="connsiteY193" fmla="*/ 242616 h 331889"/>
                <a:gd name="connsiteX194" fmla="*/ 107423 w 235943"/>
                <a:gd name="connsiteY194" fmla="*/ 242616 h 331889"/>
                <a:gd name="connsiteX195" fmla="*/ 167145 w 235943"/>
                <a:gd name="connsiteY195" fmla="*/ 292717 h 331889"/>
                <a:gd name="connsiteX196" fmla="*/ 167145 w 235943"/>
                <a:gd name="connsiteY196" fmla="*/ 292717 h 331889"/>
                <a:gd name="connsiteX197" fmla="*/ 167145 w 235943"/>
                <a:gd name="connsiteY197" fmla="*/ 292717 h 331889"/>
                <a:gd name="connsiteX198" fmla="*/ 167145 w 235943"/>
                <a:gd name="connsiteY198" fmla="*/ 292717 h 331889"/>
                <a:gd name="connsiteX199" fmla="*/ 167145 w 235943"/>
                <a:gd name="connsiteY199" fmla="*/ 292717 h 331889"/>
                <a:gd name="connsiteX200" fmla="*/ 167145 w 235943"/>
                <a:gd name="connsiteY200" fmla="*/ 292717 h 331889"/>
                <a:gd name="connsiteX201" fmla="*/ 167335 w 235943"/>
                <a:gd name="connsiteY201" fmla="*/ 293003 h 331889"/>
                <a:gd name="connsiteX202" fmla="*/ 167049 w 235943"/>
                <a:gd name="connsiteY202" fmla="*/ 293003 h 331889"/>
                <a:gd name="connsiteX203" fmla="*/ 167145 w 235943"/>
                <a:gd name="connsiteY203" fmla="*/ 292717 h 331889"/>
                <a:gd name="connsiteX204" fmla="*/ 214103 w 235943"/>
                <a:gd name="connsiteY204" fmla="*/ 183085 h 331889"/>
                <a:gd name="connsiteX205" fmla="*/ 214103 w 235943"/>
                <a:gd name="connsiteY205" fmla="*/ 183085 h 331889"/>
                <a:gd name="connsiteX206" fmla="*/ 214293 w 235943"/>
                <a:gd name="connsiteY206" fmla="*/ 182990 h 331889"/>
                <a:gd name="connsiteX207" fmla="*/ 214293 w 235943"/>
                <a:gd name="connsiteY207" fmla="*/ 183180 h 331889"/>
                <a:gd name="connsiteX208" fmla="*/ 214103 w 235943"/>
                <a:gd name="connsiteY208" fmla="*/ 183085 h 331889"/>
                <a:gd name="connsiteX209" fmla="*/ 161334 w 235943"/>
                <a:gd name="connsiteY209" fmla="*/ 56307 h 331889"/>
                <a:gd name="connsiteX210" fmla="*/ 161334 w 235943"/>
                <a:gd name="connsiteY210" fmla="*/ 56307 h 331889"/>
                <a:gd name="connsiteX211" fmla="*/ 161334 w 235943"/>
                <a:gd name="connsiteY211" fmla="*/ 56307 h 331889"/>
                <a:gd name="connsiteX212" fmla="*/ 161334 w 235943"/>
                <a:gd name="connsiteY212" fmla="*/ 56307 h 331889"/>
                <a:gd name="connsiteX213" fmla="*/ 34747 w 235943"/>
                <a:gd name="connsiteY213" fmla="*/ 66023 h 331889"/>
                <a:gd name="connsiteX214" fmla="*/ 34842 w 235943"/>
                <a:gd name="connsiteY214" fmla="*/ 66213 h 331889"/>
                <a:gd name="connsiteX215" fmla="*/ 34556 w 235943"/>
                <a:gd name="connsiteY215" fmla="*/ 66118 h 331889"/>
                <a:gd name="connsiteX216" fmla="*/ 34747 w 235943"/>
                <a:gd name="connsiteY216" fmla="*/ 66023 h 331889"/>
                <a:gd name="connsiteX217" fmla="*/ 204006 w 235943"/>
                <a:gd name="connsiteY217" fmla="*/ 262904 h 331889"/>
                <a:gd name="connsiteX218" fmla="*/ 204006 w 235943"/>
                <a:gd name="connsiteY218" fmla="*/ 262904 h 331889"/>
                <a:gd name="connsiteX219" fmla="*/ 203816 w 235943"/>
                <a:gd name="connsiteY219" fmla="*/ 262904 h 331889"/>
                <a:gd name="connsiteX220" fmla="*/ 203816 w 235943"/>
                <a:gd name="connsiteY220" fmla="*/ 262809 h 331889"/>
                <a:gd name="connsiteX221" fmla="*/ 204006 w 235943"/>
                <a:gd name="connsiteY221" fmla="*/ 262904 h 331889"/>
                <a:gd name="connsiteX222" fmla="*/ 210769 w 235943"/>
                <a:gd name="connsiteY222" fmla="*/ 202992 h 331889"/>
                <a:gd name="connsiteX223" fmla="*/ 210769 w 235943"/>
                <a:gd name="connsiteY223" fmla="*/ 202992 h 331889"/>
                <a:gd name="connsiteX224" fmla="*/ 210769 w 235943"/>
                <a:gd name="connsiteY224" fmla="*/ 202992 h 331889"/>
                <a:gd name="connsiteX225" fmla="*/ 210769 w 235943"/>
                <a:gd name="connsiteY225" fmla="*/ 202992 h 331889"/>
                <a:gd name="connsiteX226" fmla="*/ 211055 w 235943"/>
                <a:gd name="connsiteY226" fmla="*/ 202706 h 331889"/>
                <a:gd name="connsiteX227" fmla="*/ 210960 w 235943"/>
                <a:gd name="connsiteY227" fmla="*/ 203087 h 331889"/>
                <a:gd name="connsiteX228" fmla="*/ 210769 w 235943"/>
                <a:gd name="connsiteY228" fmla="*/ 202992 h 331889"/>
                <a:gd name="connsiteX229" fmla="*/ 223056 w 235943"/>
                <a:gd name="connsiteY229" fmla="*/ 173465 h 331889"/>
                <a:gd name="connsiteX230" fmla="*/ 223818 w 235943"/>
                <a:gd name="connsiteY230" fmla="*/ 176036 h 331889"/>
                <a:gd name="connsiteX231" fmla="*/ 223056 w 235943"/>
                <a:gd name="connsiteY231" fmla="*/ 173465 h 331889"/>
                <a:gd name="connsiteX232" fmla="*/ 136188 w 235943"/>
                <a:gd name="connsiteY232" fmla="*/ 14969 h 331889"/>
                <a:gd name="connsiteX233" fmla="*/ 136379 w 235943"/>
                <a:gd name="connsiteY233" fmla="*/ 14778 h 331889"/>
                <a:gd name="connsiteX234" fmla="*/ 136474 w 235943"/>
                <a:gd name="connsiteY234" fmla="*/ 14778 h 331889"/>
                <a:gd name="connsiteX235" fmla="*/ 136664 w 235943"/>
                <a:gd name="connsiteY235" fmla="*/ 14969 h 331889"/>
                <a:gd name="connsiteX236" fmla="*/ 136188 w 235943"/>
                <a:gd name="connsiteY236" fmla="*/ 14969 h 331889"/>
                <a:gd name="connsiteX237" fmla="*/ 113328 w 235943"/>
                <a:gd name="connsiteY237" fmla="*/ 11635 h 331889"/>
                <a:gd name="connsiteX238" fmla="*/ 113138 w 235943"/>
                <a:gd name="connsiteY238" fmla="*/ 11349 h 331889"/>
                <a:gd name="connsiteX239" fmla="*/ 113519 w 235943"/>
                <a:gd name="connsiteY239" fmla="*/ 11349 h 331889"/>
                <a:gd name="connsiteX240" fmla="*/ 113328 w 235943"/>
                <a:gd name="connsiteY240" fmla="*/ 11635 h 331889"/>
                <a:gd name="connsiteX241" fmla="*/ 35890 w 235943"/>
                <a:gd name="connsiteY241" fmla="*/ 53831 h 331889"/>
                <a:gd name="connsiteX242" fmla="*/ 36366 w 235943"/>
                <a:gd name="connsiteY242" fmla="*/ 54307 h 331889"/>
                <a:gd name="connsiteX243" fmla="*/ 36271 w 235943"/>
                <a:gd name="connsiteY243" fmla="*/ 54402 h 331889"/>
                <a:gd name="connsiteX244" fmla="*/ 35795 w 235943"/>
                <a:gd name="connsiteY244" fmla="*/ 53831 h 331889"/>
                <a:gd name="connsiteX245" fmla="*/ 35890 w 235943"/>
                <a:gd name="connsiteY245" fmla="*/ 53831 h 331889"/>
                <a:gd name="connsiteX246" fmla="*/ 15983 w 235943"/>
                <a:gd name="connsiteY246" fmla="*/ 207374 h 331889"/>
                <a:gd name="connsiteX247" fmla="*/ 15697 w 235943"/>
                <a:gd name="connsiteY247" fmla="*/ 207659 h 331889"/>
                <a:gd name="connsiteX248" fmla="*/ 14745 w 235943"/>
                <a:gd name="connsiteY248" fmla="*/ 206326 h 331889"/>
                <a:gd name="connsiteX249" fmla="*/ 15983 w 235943"/>
                <a:gd name="connsiteY249" fmla="*/ 207374 h 331889"/>
                <a:gd name="connsiteX250" fmla="*/ 97136 w 235943"/>
                <a:gd name="connsiteY250" fmla="*/ 319102 h 331889"/>
                <a:gd name="connsiteX251" fmla="*/ 97136 w 235943"/>
                <a:gd name="connsiteY251" fmla="*/ 319102 h 331889"/>
                <a:gd name="connsiteX252" fmla="*/ 97136 w 235943"/>
                <a:gd name="connsiteY252" fmla="*/ 319102 h 331889"/>
                <a:gd name="connsiteX253" fmla="*/ 97136 w 235943"/>
                <a:gd name="connsiteY253" fmla="*/ 319102 h 331889"/>
                <a:gd name="connsiteX254" fmla="*/ 222294 w 235943"/>
                <a:gd name="connsiteY254" fmla="*/ 224614 h 331889"/>
                <a:gd name="connsiteX255" fmla="*/ 222294 w 235943"/>
                <a:gd name="connsiteY255" fmla="*/ 224614 h 331889"/>
                <a:gd name="connsiteX256" fmla="*/ 222294 w 235943"/>
                <a:gd name="connsiteY256" fmla="*/ 224614 h 331889"/>
                <a:gd name="connsiteX257" fmla="*/ 222294 w 235943"/>
                <a:gd name="connsiteY257" fmla="*/ 224614 h 331889"/>
                <a:gd name="connsiteX258" fmla="*/ 203339 w 235943"/>
                <a:gd name="connsiteY258" fmla="*/ 67928 h 331889"/>
                <a:gd name="connsiteX259" fmla="*/ 202768 w 235943"/>
                <a:gd name="connsiteY259" fmla="*/ 68118 h 331889"/>
                <a:gd name="connsiteX260" fmla="*/ 202768 w 235943"/>
                <a:gd name="connsiteY260" fmla="*/ 68023 h 331889"/>
                <a:gd name="connsiteX261" fmla="*/ 203339 w 235943"/>
                <a:gd name="connsiteY261" fmla="*/ 67928 h 331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235943" h="331889">
                  <a:moveTo>
                    <a:pt x="123901" y="329484"/>
                  </a:moveTo>
                  <a:cubicBezTo>
                    <a:pt x="126949" y="332913"/>
                    <a:pt x="130283" y="332341"/>
                    <a:pt x="133616" y="329865"/>
                  </a:cubicBezTo>
                  <a:lnTo>
                    <a:pt x="133616" y="329865"/>
                  </a:lnTo>
                  <a:cubicBezTo>
                    <a:pt x="140379" y="334913"/>
                    <a:pt x="145808" y="326627"/>
                    <a:pt x="152286" y="327960"/>
                  </a:cubicBezTo>
                  <a:cubicBezTo>
                    <a:pt x="156381" y="328913"/>
                    <a:pt x="159620" y="327770"/>
                    <a:pt x="161906" y="324150"/>
                  </a:cubicBezTo>
                  <a:lnTo>
                    <a:pt x="161906" y="324150"/>
                  </a:lnTo>
                  <a:lnTo>
                    <a:pt x="161906" y="324150"/>
                  </a:lnTo>
                  <a:cubicBezTo>
                    <a:pt x="170764" y="323102"/>
                    <a:pt x="176670" y="317387"/>
                    <a:pt x="182194" y="311196"/>
                  </a:cubicBezTo>
                  <a:cubicBezTo>
                    <a:pt x="191433" y="303100"/>
                    <a:pt x="199529" y="294146"/>
                    <a:pt x="204578" y="282812"/>
                  </a:cubicBezTo>
                  <a:cubicBezTo>
                    <a:pt x="207149" y="279859"/>
                    <a:pt x="209531" y="276811"/>
                    <a:pt x="210388" y="272810"/>
                  </a:cubicBezTo>
                  <a:cubicBezTo>
                    <a:pt x="213627" y="265381"/>
                    <a:pt x="220199" y="259094"/>
                    <a:pt x="218008" y="249855"/>
                  </a:cubicBezTo>
                  <a:cubicBezTo>
                    <a:pt x="218008" y="249855"/>
                    <a:pt x="218008" y="249855"/>
                    <a:pt x="218008" y="249855"/>
                  </a:cubicBezTo>
                  <a:cubicBezTo>
                    <a:pt x="218484" y="249283"/>
                    <a:pt x="218770" y="248617"/>
                    <a:pt x="219056" y="247950"/>
                  </a:cubicBezTo>
                  <a:cubicBezTo>
                    <a:pt x="223628" y="239092"/>
                    <a:pt x="225438" y="229376"/>
                    <a:pt x="227152" y="219756"/>
                  </a:cubicBezTo>
                  <a:lnTo>
                    <a:pt x="227152" y="219756"/>
                  </a:lnTo>
                  <a:lnTo>
                    <a:pt x="227152" y="219756"/>
                  </a:lnTo>
                  <a:cubicBezTo>
                    <a:pt x="228390" y="214232"/>
                    <a:pt x="229533" y="208707"/>
                    <a:pt x="230771" y="203182"/>
                  </a:cubicBezTo>
                  <a:cubicBezTo>
                    <a:pt x="230390" y="203182"/>
                    <a:pt x="230105" y="203182"/>
                    <a:pt x="229724" y="203182"/>
                  </a:cubicBezTo>
                  <a:cubicBezTo>
                    <a:pt x="229819" y="203087"/>
                    <a:pt x="229914" y="202992"/>
                    <a:pt x="230010" y="202897"/>
                  </a:cubicBezTo>
                  <a:cubicBezTo>
                    <a:pt x="230010" y="202897"/>
                    <a:pt x="230771" y="203182"/>
                    <a:pt x="230771" y="203182"/>
                  </a:cubicBezTo>
                  <a:cubicBezTo>
                    <a:pt x="230867" y="202135"/>
                    <a:pt x="231057" y="201087"/>
                    <a:pt x="231153" y="199944"/>
                  </a:cubicBezTo>
                  <a:lnTo>
                    <a:pt x="231153" y="199944"/>
                  </a:lnTo>
                  <a:cubicBezTo>
                    <a:pt x="232772" y="197277"/>
                    <a:pt x="233534" y="194515"/>
                    <a:pt x="232391" y="191467"/>
                  </a:cubicBezTo>
                  <a:lnTo>
                    <a:pt x="232391" y="191467"/>
                  </a:lnTo>
                  <a:lnTo>
                    <a:pt x="232391" y="191467"/>
                  </a:lnTo>
                  <a:cubicBezTo>
                    <a:pt x="233343" y="188324"/>
                    <a:pt x="235534" y="185180"/>
                    <a:pt x="232867" y="181751"/>
                  </a:cubicBezTo>
                  <a:lnTo>
                    <a:pt x="232867" y="181751"/>
                  </a:lnTo>
                  <a:cubicBezTo>
                    <a:pt x="236010" y="178037"/>
                    <a:pt x="235058" y="173560"/>
                    <a:pt x="235058" y="169178"/>
                  </a:cubicBezTo>
                  <a:cubicBezTo>
                    <a:pt x="235058" y="169178"/>
                    <a:pt x="235058" y="169178"/>
                    <a:pt x="235058" y="169178"/>
                  </a:cubicBezTo>
                  <a:cubicBezTo>
                    <a:pt x="235058" y="166321"/>
                    <a:pt x="235058" y="163368"/>
                    <a:pt x="235058" y="160511"/>
                  </a:cubicBezTo>
                  <a:cubicBezTo>
                    <a:pt x="237058" y="154605"/>
                    <a:pt x="235058" y="148604"/>
                    <a:pt x="234963" y="142699"/>
                  </a:cubicBezTo>
                  <a:lnTo>
                    <a:pt x="234296" y="143270"/>
                  </a:lnTo>
                  <a:lnTo>
                    <a:pt x="234296" y="143270"/>
                  </a:lnTo>
                  <a:lnTo>
                    <a:pt x="234296" y="143270"/>
                  </a:lnTo>
                  <a:cubicBezTo>
                    <a:pt x="234201" y="143175"/>
                    <a:pt x="234201" y="143080"/>
                    <a:pt x="234105" y="142985"/>
                  </a:cubicBezTo>
                  <a:cubicBezTo>
                    <a:pt x="234391" y="142889"/>
                    <a:pt x="234677" y="142794"/>
                    <a:pt x="234867" y="142699"/>
                  </a:cubicBezTo>
                  <a:cubicBezTo>
                    <a:pt x="236582" y="135555"/>
                    <a:pt x="233724" y="129364"/>
                    <a:pt x="231248" y="122982"/>
                  </a:cubicBezTo>
                  <a:cubicBezTo>
                    <a:pt x="234867" y="118505"/>
                    <a:pt x="230962" y="116315"/>
                    <a:pt x="228486" y="113648"/>
                  </a:cubicBezTo>
                  <a:cubicBezTo>
                    <a:pt x="228486" y="113648"/>
                    <a:pt x="228486" y="113648"/>
                    <a:pt x="228486" y="113648"/>
                  </a:cubicBezTo>
                  <a:cubicBezTo>
                    <a:pt x="230105" y="103456"/>
                    <a:pt x="226580" y="94598"/>
                    <a:pt x="221723" y="86025"/>
                  </a:cubicBezTo>
                  <a:lnTo>
                    <a:pt x="221723" y="86025"/>
                  </a:lnTo>
                  <a:cubicBezTo>
                    <a:pt x="220675" y="81929"/>
                    <a:pt x="218865" y="78119"/>
                    <a:pt x="216103" y="74881"/>
                  </a:cubicBezTo>
                  <a:cubicBezTo>
                    <a:pt x="215913" y="74214"/>
                    <a:pt x="215627" y="73738"/>
                    <a:pt x="215055" y="73262"/>
                  </a:cubicBezTo>
                  <a:lnTo>
                    <a:pt x="215055" y="73262"/>
                  </a:lnTo>
                  <a:cubicBezTo>
                    <a:pt x="211912" y="65641"/>
                    <a:pt x="207435" y="58879"/>
                    <a:pt x="201149" y="53449"/>
                  </a:cubicBezTo>
                  <a:cubicBezTo>
                    <a:pt x="199434" y="51735"/>
                    <a:pt x="197815" y="50116"/>
                    <a:pt x="196101" y="48401"/>
                  </a:cubicBezTo>
                  <a:lnTo>
                    <a:pt x="196101" y="48401"/>
                  </a:lnTo>
                  <a:lnTo>
                    <a:pt x="196101" y="48401"/>
                  </a:lnTo>
                  <a:cubicBezTo>
                    <a:pt x="194957" y="47258"/>
                    <a:pt x="193910" y="46115"/>
                    <a:pt x="192767" y="44972"/>
                  </a:cubicBezTo>
                  <a:cubicBezTo>
                    <a:pt x="187242" y="39543"/>
                    <a:pt x="181718" y="34019"/>
                    <a:pt x="176193" y="28589"/>
                  </a:cubicBezTo>
                  <a:cubicBezTo>
                    <a:pt x="176193" y="28589"/>
                    <a:pt x="176193" y="28589"/>
                    <a:pt x="176193" y="28589"/>
                  </a:cubicBezTo>
                  <a:lnTo>
                    <a:pt x="176193" y="28589"/>
                  </a:lnTo>
                  <a:cubicBezTo>
                    <a:pt x="171050" y="23065"/>
                    <a:pt x="164954" y="18969"/>
                    <a:pt x="158096" y="15921"/>
                  </a:cubicBezTo>
                  <a:cubicBezTo>
                    <a:pt x="154857" y="12397"/>
                    <a:pt x="150571" y="10397"/>
                    <a:pt x="146285" y="8491"/>
                  </a:cubicBezTo>
                  <a:cubicBezTo>
                    <a:pt x="146285" y="8491"/>
                    <a:pt x="146285" y="8491"/>
                    <a:pt x="146285" y="8491"/>
                  </a:cubicBezTo>
                  <a:cubicBezTo>
                    <a:pt x="146285" y="8491"/>
                    <a:pt x="146285" y="8491"/>
                    <a:pt x="146285" y="8491"/>
                  </a:cubicBezTo>
                  <a:cubicBezTo>
                    <a:pt x="140665" y="5348"/>
                    <a:pt x="134664" y="3157"/>
                    <a:pt x="128187" y="2396"/>
                  </a:cubicBezTo>
                  <a:cubicBezTo>
                    <a:pt x="122282" y="-176"/>
                    <a:pt x="116186" y="-557"/>
                    <a:pt x="109899" y="681"/>
                  </a:cubicBezTo>
                  <a:lnTo>
                    <a:pt x="109899" y="681"/>
                  </a:lnTo>
                  <a:cubicBezTo>
                    <a:pt x="105422" y="-81"/>
                    <a:pt x="100946" y="205"/>
                    <a:pt x="96469" y="1443"/>
                  </a:cubicBezTo>
                  <a:cubicBezTo>
                    <a:pt x="94469" y="872"/>
                    <a:pt x="92945" y="1633"/>
                    <a:pt x="91421" y="2872"/>
                  </a:cubicBezTo>
                  <a:lnTo>
                    <a:pt x="91421" y="2872"/>
                  </a:lnTo>
                  <a:cubicBezTo>
                    <a:pt x="85325" y="3253"/>
                    <a:pt x="80181" y="6396"/>
                    <a:pt x="74943" y="9063"/>
                  </a:cubicBezTo>
                  <a:lnTo>
                    <a:pt x="74943" y="9063"/>
                  </a:lnTo>
                  <a:cubicBezTo>
                    <a:pt x="67418" y="11063"/>
                    <a:pt x="61322" y="15635"/>
                    <a:pt x="55035" y="19826"/>
                  </a:cubicBezTo>
                  <a:lnTo>
                    <a:pt x="55035" y="19826"/>
                  </a:lnTo>
                  <a:cubicBezTo>
                    <a:pt x="53892" y="19731"/>
                    <a:pt x="52654" y="19636"/>
                    <a:pt x="51511" y="19636"/>
                  </a:cubicBezTo>
                  <a:cubicBezTo>
                    <a:pt x="47606" y="23541"/>
                    <a:pt x="43701" y="27351"/>
                    <a:pt x="39795" y="31256"/>
                  </a:cubicBezTo>
                  <a:cubicBezTo>
                    <a:pt x="38081" y="32875"/>
                    <a:pt x="36462" y="34590"/>
                    <a:pt x="34747" y="36209"/>
                  </a:cubicBezTo>
                  <a:cubicBezTo>
                    <a:pt x="34176" y="36781"/>
                    <a:pt x="33604" y="37352"/>
                    <a:pt x="33032" y="37829"/>
                  </a:cubicBezTo>
                  <a:cubicBezTo>
                    <a:pt x="32366" y="44972"/>
                    <a:pt x="25317" y="49068"/>
                    <a:pt x="24174" y="55926"/>
                  </a:cubicBezTo>
                  <a:lnTo>
                    <a:pt x="24174" y="55926"/>
                  </a:lnTo>
                  <a:cubicBezTo>
                    <a:pt x="20079" y="62213"/>
                    <a:pt x="16268" y="68594"/>
                    <a:pt x="14649" y="76024"/>
                  </a:cubicBezTo>
                  <a:cubicBezTo>
                    <a:pt x="10934" y="83453"/>
                    <a:pt x="7601" y="90978"/>
                    <a:pt x="7220" y="99455"/>
                  </a:cubicBezTo>
                  <a:lnTo>
                    <a:pt x="7220" y="99455"/>
                  </a:lnTo>
                  <a:cubicBezTo>
                    <a:pt x="6077" y="102694"/>
                    <a:pt x="3600" y="105551"/>
                    <a:pt x="4362" y="109361"/>
                  </a:cubicBezTo>
                  <a:cubicBezTo>
                    <a:pt x="3696" y="114314"/>
                    <a:pt x="3029" y="119363"/>
                    <a:pt x="2267" y="124315"/>
                  </a:cubicBezTo>
                  <a:cubicBezTo>
                    <a:pt x="1886" y="127078"/>
                    <a:pt x="1505" y="129840"/>
                    <a:pt x="1124" y="132602"/>
                  </a:cubicBezTo>
                  <a:lnTo>
                    <a:pt x="1124" y="132602"/>
                  </a:lnTo>
                  <a:lnTo>
                    <a:pt x="1124" y="132602"/>
                  </a:lnTo>
                  <a:cubicBezTo>
                    <a:pt x="838" y="141746"/>
                    <a:pt x="933" y="150986"/>
                    <a:pt x="76" y="160130"/>
                  </a:cubicBezTo>
                  <a:cubicBezTo>
                    <a:pt x="-496" y="166607"/>
                    <a:pt x="2171" y="170131"/>
                    <a:pt x="7601" y="172512"/>
                  </a:cubicBezTo>
                  <a:cubicBezTo>
                    <a:pt x="6934" y="175179"/>
                    <a:pt x="6362" y="177941"/>
                    <a:pt x="5696" y="180608"/>
                  </a:cubicBezTo>
                  <a:lnTo>
                    <a:pt x="5696" y="180608"/>
                  </a:lnTo>
                  <a:cubicBezTo>
                    <a:pt x="647" y="187276"/>
                    <a:pt x="5600" y="194039"/>
                    <a:pt x="5505" y="200801"/>
                  </a:cubicBezTo>
                  <a:cubicBezTo>
                    <a:pt x="5505" y="200801"/>
                    <a:pt x="5505" y="200801"/>
                    <a:pt x="5505" y="200801"/>
                  </a:cubicBezTo>
                  <a:cubicBezTo>
                    <a:pt x="5981" y="205469"/>
                    <a:pt x="6267" y="210231"/>
                    <a:pt x="8744" y="214422"/>
                  </a:cubicBezTo>
                  <a:lnTo>
                    <a:pt x="8744" y="214422"/>
                  </a:lnTo>
                  <a:cubicBezTo>
                    <a:pt x="9220" y="215946"/>
                    <a:pt x="9792" y="217375"/>
                    <a:pt x="10268" y="218899"/>
                  </a:cubicBezTo>
                  <a:cubicBezTo>
                    <a:pt x="10649" y="224519"/>
                    <a:pt x="12744" y="229472"/>
                    <a:pt x="15697" y="234234"/>
                  </a:cubicBezTo>
                  <a:cubicBezTo>
                    <a:pt x="17030" y="241092"/>
                    <a:pt x="20650" y="246712"/>
                    <a:pt x="24270" y="252522"/>
                  </a:cubicBezTo>
                  <a:cubicBezTo>
                    <a:pt x="25127" y="253760"/>
                    <a:pt x="26079" y="254999"/>
                    <a:pt x="26937" y="256141"/>
                  </a:cubicBezTo>
                  <a:cubicBezTo>
                    <a:pt x="27222" y="259952"/>
                    <a:pt x="29699" y="262142"/>
                    <a:pt x="32461" y="264238"/>
                  </a:cubicBezTo>
                  <a:cubicBezTo>
                    <a:pt x="33223" y="268429"/>
                    <a:pt x="35604" y="271572"/>
                    <a:pt x="38843" y="274239"/>
                  </a:cubicBezTo>
                  <a:cubicBezTo>
                    <a:pt x="39986" y="280335"/>
                    <a:pt x="45224" y="283288"/>
                    <a:pt x="49130" y="287383"/>
                  </a:cubicBezTo>
                  <a:cubicBezTo>
                    <a:pt x="49130" y="287383"/>
                    <a:pt x="49130" y="287383"/>
                    <a:pt x="49130" y="287383"/>
                  </a:cubicBezTo>
                  <a:lnTo>
                    <a:pt x="49130" y="287383"/>
                  </a:lnTo>
                  <a:cubicBezTo>
                    <a:pt x="50273" y="288527"/>
                    <a:pt x="51416" y="289670"/>
                    <a:pt x="52559" y="290813"/>
                  </a:cubicBezTo>
                  <a:lnTo>
                    <a:pt x="52559" y="290813"/>
                  </a:lnTo>
                  <a:cubicBezTo>
                    <a:pt x="62084" y="301671"/>
                    <a:pt x="72180" y="311672"/>
                    <a:pt x="85611" y="317864"/>
                  </a:cubicBezTo>
                  <a:cubicBezTo>
                    <a:pt x="86849" y="318721"/>
                    <a:pt x="87992" y="319673"/>
                    <a:pt x="89230" y="320531"/>
                  </a:cubicBezTo>
                  <a:lnTo>
                    <a:pt x="89230" y="320531"/>
                  </a:lnTo>
                  <a:lnTo>
                    <a:pt x="89230" y="320531"/>
                  </a:lnTo>
                  <a:cubicBezTo>
                    <a:pt x="92469" y="321864"/>
                    <a:pt x="95612" y="323293"/>
                    <a:pt x="98850" y="324626"/>
                  </a:cubicBezTo>
                  <a:cubicBezTo>
                    <a:pt x="98850" y="324626"/>
                    <a:pt x="98850" y="324626"/>
                    <a:pt x="98850" y="324626"/>
                  </a:cubicBezTo>
                  <a:cubicBezTo>
                    <a:pt x="101803" y="327007"/>
                    <a:pt x="105041" y="328246"/>
                    <a:pt x="108852" y="328150"/>
                  </a:cubicBezTo>
                  <a:cubicBezTo>
                    <a:pt x="113709" y="329960"/>
                    <a:pt x="118472" y="333008"/>
                    <a:pt x="123901" y="329484"/>
                  </a:cubicBezTo>
                  <a:close/>
                  <a:moveTo>
                    <a:pt x="84658" y="92883"/>
                  </a:moveTo>
                  <a:cubicBezTo>
                    <a:pt x="84658" y="92788"/>
                    <a:pt x="84658" y="92788"/>
                    <a:pt x="84753" y="92788"/>
                  </a:cubicBezTo>
                  <a:cubicBezTo>
                    <a:pt x="84753" y="92788"/>
                    <a:pt x="84848" y="92788"/>
                    <a:pt x="84848" y="92788"/>
                  </a:cubicBezTo>
                  <a:cubicBezTo>
                    <a:pt x="84848" y="92883"/>
                    <a:pt x="84848" y="93073"/>
                    <a:pt x="84848" y="93264"/>
                  </a:cubicBezTo>
                  <a:cubicBezTo>
                    <a:pt x="84658" y="93073"/>
                    <a:pt x="84658" y="92978"/>
                    <a:pt x="84658" y="92883"/>
                  </a:cubicBezTo>
                  <a:close/>
                  <a:moveTo>
                    <a:pt x="132569" y="177846"/>
                  </a:moveTo>
                  <a:lnTo>
                    <a:pt x="132569" y="177846"/>
                  </a:lnTo>
                  <a:lnTo>
                    <a:pt x="132569" y="177846"/>
                  </a:lnTo>
                  <a:cubicBezTo>
                    <a:pt x="132664" y="177751"/>
                    <a:pt x="132664" y="177751"/>
                    <a:pt x="132759" y="177656"/>
                  </a:cubicBezTo>
                  <a:cubicBezTo>
                    <a:pt x="132759" y="177656"/>
                    <a:pt x="132759" y="177751"/>
                    <a:pt x="132759" y="177751"/>
                  </a:cubicBezTo>
                  <a:cubicBezTo>
                    <a:pt x="132664" y="177846"/>
                    <a:pt x="132664" y="177846"/>
                    <a:pt x="132569" y="177846"/>
                  </a:cubicBezTo>
                  <a:close/>
                  <a:moveTo>
                    <a:pt x="120281" y="128316"/>
                  </a:moveTo>
                  <a:cubicBezTo>
                    <a:pt x="119805" y="128697"/>
                    <a:pt x="119329" y="129078"/>
                    <a:pt x="118567" y="129269"/>
                  </a:cubicBezTo>
                  <a:cubicBezTo>
                    <a:pt x="118567" y="128697"/>
                    <a:pt x="118567" y="128125"/>
                    <a:pt x="118472" y="127459"/>
                  </a:cubicBezTo>
                  <a:cubicBezTo>
                    <a:pt x="119234" y="127935"/>
                    <a:pt x="119805" y="128125"/>
                    <a:pt x="120281" y="128316"/>
                  </a:cubicBezTo>
                  <a:close/>
                  <a:moveTo>
                    <a:pt x="103518" y="164702"/>
                  </a:moveTo>
                  <a:cubicBezTo>
                    <a:pt x="103518" y="164702"/>
                    <a:pt x="103518" y="164702"/>
                    <a:pt x="103518" y="164702"/>
                  </a:cubicBezTo>
                  <a:cubicBezTo>
                    <a:pt x="103518" y="164702"/>
                    <a:pt x="103518" y="164702"/>
                    <a:pt x="103518" y="164702"/>
                  </a:cubicBezTo>
                  <a:close/>
                  <a:moveTo>
                    <a:pt x="99612" y="200230"/>
                  </a:moveTo>
                  <a:cubicBezTo>
                    <a:pt x="99707" y="200039"/>
                    <a:pt x="99803" y="199754"/>
                    <a:pt x="99898" y="199563"/>
                  </a:cubicBezTo>
                  <a:cubicBezTo>
                    <a:pt x="100088" y="199754"/>
                    <a:pt x="99898" y="199944"/>
                    <a:pt x="99612" y="200230"/>
                  </a:cubicBezTo>
                  <a:close/>
                  <a:moveTo>
                    <a:pt x="135903" y="191181"/>
                  </a:moveTo>
                  <a:lnTo>
                    <a:pt x="135903" y="191181"/>
                  </a:lnTo>
                  <a:cubicBezTo>
                    <a:pt x="135807" y="191181"/>
                    <a:pt x="135903" y="191086"/>
                    <a:pt x="135903" y="191181"/>
                  </a:cubicBezTo>
                  <a:cubicBezTo>
                    <a:pt x="135903" y="191086"/>
                    <a:pt x="135903" y="191181"/>
                    <a:pt x="135903" y="191181"/>
                  </a:cubicBezTo>
                  <a:lnTo>
                    <a:pt x="135903" y="191181"/>
                  </a:lnTo>
                  <a:cubicBezTo>
                    <a:pt x="135903" y="191181"/>
                    <a:pt x="135903" y="191181"/>
                    <a:pt x="135903" y="191181"/>
                  </a:cubicBezTo>
                  <a:lnTo>
                    <a:pt x="135903" y="191181"/>
                  </a:lnTo>
                  <a:close/>
                  <a:moveTo>
                    <a:pt x="87896" y="119267"/>
                  </a:moveTo>
                  <a:cubicBezTo>
                    <a:pt x="87896" y="119363"/>
                    <a:pt x="87801" y="119363"/>
                    <a:pt x="87801" y="119458"/>
                  </a:cubicBezTo>
                  <a:cubicBezTo>
                    <a:pt x="87801" y="119458"/>
                    <a:pt x="87801" y="119363"/>
                    <a:pt x="87706" y="119363"/>
                  </a:cubicBezTo>
                  <a:cubicBezTo>
                    <a:pt x="87801" y="119267"/>
                    <a:pt x="87801" y="119267"/>
                    <a:pt x="87896" y="119267"/>
                  </a:cubicBezTo>
                  <a:close/>
                  <a:moveTo>
                    <a:pt x="102565" y="191086"/>
                  </a:moveTo>
                  <a:cubicBezTo>
                    <a:pt x="101994" y="191181"/>
                    <a:pt x="101517" y="191467"/>
                    <a:pt x="100946" y="191562"/>
                  </a:cubicBezTo>
                  <a:cubicBezTo>
                    <a:pt x="101327" y="191181"/>
                    <a:pt x="101708" y="190895"/>
                    <a:pt x="102089" y="190514"/>
                  </a:cubicBezTo>
                  <a:cubicBezTo>
                    <a:pt x="102184" y="190705"/>
                    <a:pt x="102470" y="190800"/>
                    <a:pt x="102565" y="191086"/>
                  </a:cubicBezTo>
                  <a:close/>
                  <a:moveTo>
                    <a:pt x="77610" y="195944"/>
                  </a:moveTo>
                  <a:cubicBezTo>
                    <a:pt x="77514" y="195944"/>
                    <a:pt x="77514" y="195944"/>
                    <a:pt x="77610" y="195944"/>
                  </a:cubicBezTo>
                  <a:cubicBezTo>
                    <a:pt x="77514" y="195944"/>
                    <a:pt x="77514" y="195944"/>
                    <a:pt x="77610" y="195944"/>
                  </a:cubicBezTo>
                  <a:cubicBezTo>
                    <a:pt x="77514" y="195944"/>
                    <a:pt x="77514" y="195944"/>
                    <a:pt x="77610" y="195944"/>
                  </a:cubicBezTo>
                  <a:close/>
                  <a:moveTo>
                    <a:pt x="152571" y="184514"/>
                  </a:moveTo>
                  <a:cubicBezTo>
                    <a:pt x="152762" y="184418"/>
                    <a:pt x="152952" y="184228"/>
                    <a:pt x="153238" y="184037"/>
                  </a:cubicBezTo>
                  <a:cubicBezTo>
                    <a:pt x="153238" y="184323"/>
                    <a:pt x="153143" y="184514"/>
                    <a:pt x="153143" y="184799"/>
                  </a:cubicBezTo>
                  <a:cubicBezTo>
                    <a:pt x="152857" y="184704"/>
                    <a:pt x="152666" y="184704"/>
                    <a:pt x="152571" y="184514"/>
                  </a:cubicBezTo>
                  <a:close/>
                  <a:moveTo>
                    <a:pt x="77705" y="169274"/>
                  </a:moveTo>
                  <a:cubicBezTo>
                    <a:pt x="77705" y="169274"/>
                    <a:pt x="77705" y="169274"/>
                    <a:pt x="77705" y="169274"/>
                  </a:cubicBezTo>
                  <a:cubicBezTo>
                    <a:pt x="77705" y="169274"/>
                    <a:pt x="77705" y="169274"/>
                    <a:pt x="77705" y="169274"/>
                  </a:cubicBezTo>
                  <a:cubicBezTo>
                    <a:pt x="77705" y="169274"/>
                    <a:pt x="77705" y="169274"/>
                    <a:pt x="77705" y="169274"/>
                  </a:cubicBezTo>
                  <a:close/>
                  <a:moveTo>
                    <a:pt x="159620" y="97931"/>
                  </a:moveTo>
                  <a:cubicBezTo>
                    <a:pt x="159715" y="98027"/>
                    <a:pt x="159715" y="98027"/>
                    <a:pt x="159810" y="98122"/>
                  </a:cubicBezTo>
                  <a:cubicBezTo>
                    <a:pt x="159715" y="98122"/>
                    <a:pt x="159620" y="98122"/>
                    <a:pt x="159524" y="98122"/>
                  </a:cubicBezTo>
                  <a:lnTo>
                    <a:pt x="159524" y="98122"/>
                  </a:lnTo>
                  <a:lnTo>
                    <a:pt x="159524" y="98122"/>
                  </a:lnTo>
                  <a:cubicBezTo>
                    <a:pt x="159524" y="97931"/>
                    <a:pt x="159524" y="97931"/>
                    <a:pt x="159620" y="97931"/>
                  </a:cubicBezTo>
                  <a:close/>
                  <a:moveTo>
                    <a:pt x="26175" y="124220"/>
                  </a:moveTo>
                  <a:cubicBezTo>
                    <a:pt x="26270" y="124220"/>
                    <a:pt x="26270" y="124220"/>
                    <a:pt x="26175" y="124220"/>
                  </a:cubicBezTo>
                  <a:cubicBezTo>
                    <a:pt x="26175" y="124315"/>
                    <a:pt x="26175" y="124315"/>
                    <a:pt x="26175" y="124411"/>
                  </a:cubicBezTo>
                  <a:cubicBezTo>
                    <a:pt x="26175" y="124315"/>
                    <a:pt x="26175" y="124220"/>
                    <a:pt x="26175" y="124220"/>
                  </a:cubicBezTo>
                  <a:close/>
                  <a:moveTo>
                    <a:pt x="69704" y="127459"/>
                  </a:moveTo>
                  <a:cubicBezTo>
                    <a:pt x="69608" y="127554"/>
                    <a:pt x="69513" y="127554"/>
                    <a:pt x="69418" y="127649"/>
                  </a:cubicBezTo>
                  <a:lnTo>
                    <a:pt x="69418" y="127649"/>
                  </a:lnTo>
                  <a:lnTo>
                    <a:pt x="69418" y="127649"/>
                  </a:lnTo>
                  <a:cubicBezTo>
                    <a:pt x="69418" y="127554"/>
                    <a:pt x="69323" y="127459"/>
                    <a:pt x="69323" y="127268"/>
                  </a:cubicBezTo>
                  <a:cubicBezTo>
                    <a:pt x="69513" y="127364"/>
                    <a:pt x="69608" y="127459"/>
                    <a:pt x="69704" y="127459"/>
                  </a:cubicBezTo>
                  <a:close/>
                  <a:moveTo>
                    <a:pt x="67227" y="166607"/>
                  </a:moveTo>
                  <a:cubicBezTo>
                    <a:pt x="67418" y="166416"/>
                    <a:pt x="67608" y="166130"/>
                    <a:pt x="67704" y="165940"/>
                  </a:cubicBezTo>
                  <a:cubicBezTo>
                    <a:pt x="68370" y="166702"/>
                    <a:pt x="68465" y="167559"/>
                    <a:pt x="68465" y="168512"/>
                  </a:cubicBezTo>
                  <a:cubicBezTo>
                    <a:pt x="67989" y="167940"/>
                    <a:pt x="67608" y="167273"/>
                    <a:pt x="67227" y="166607"/>
                  </a:cubicBezTo>
                  <a:close/>
                  <a:moveTo>
                    <a:pt x="62941" y="49735"/>
                  </a:moveTo>
                  <a:cubicBezTo>
                    <a:pt x="62941" y="49544"/>
                    <a:pt x="62941" y="49258"/>
                    <a:pt x="63036" y="49068"/>
                  </a:cubicBezTo>
                  <a:cubicBezTo>
                    <a:pt x="63036" y="49068"/>
                    <a:pt x="63131" y="49068"/>
                    <a:pt x="63131" y="49068"/>
                  </a:cubicBezTo>
                  <a:cubicBezTo>
                    <a:pt x="63036" y="49354"/>
                    <a:pt x="63036" y="49544"/>
                    <a:pt x="62941" y="49735"/>
                  </a:cubicBezTo>
                  <a:close/>
                  <a:moveTo>
                    <a:pt x="198387" y="156986"/>
                  </a:moveTo>
                  <a:cubicBezTo>
                    <a:pt x="198387" y="156986"/>
                    <a:pt x="198482" y="157082"/>
                    <a:pt x="198482" y="157082"/>
                  </a:cubicBezTo>
                  <a:cubicBezTo>
                    <a:pt x="198101" y="157367"/>
                    <a:pt x="197815" y="157748"/>
                    <a:pt x="197339" y="157939"/>
                  </a:cubicBezTo>
                  <a:cubicBezTo>
                    <a:pt x="197720" y="157558"/>
                    <a:pt x="198005" y="157272"/>
                    <a:pt x="198387" y="156986"/>
                  </a:cubicBezTo>
                  <a:close/>
                  <a:moveTo>
                    <a:pt x="57607" y="189276"/>
                  </a:moveTo>
                  <a:lnTo>
                    <a:pt x="57607" y="189276"/>
                  </a:lnTo>
                  <a:cubicBezTo>
                    <a:pt x="57512" y="189562"/>
                    <a:pt x="57607" y="189752"/>
                    <a:pt x="57607" y="190038"/>
                  </a:cubicBezTo>
                  <a:cubicBezTo>
                    <a:pt x="57512" y="189943"/>
                    <a:pt x="57416" y="189752"/>
                    <a:pt x="57321" y="189657"/>
                  </a:cubicBezTo>
                  <a:cubicBezTo>
                    <a:pt x="57416" y="189371"/>
                    <a:pt x="57512" y="189371"/>
                    <a:pt x="57607" y="189276"/>
                  </a:cubicBezTo>
                  <a:close/>
                  <a:moveTo>
                    <a:pt x="107423" y="242616"/>
                  </a:moveTo>
                  <a:lnTo>
                    <a:pt x="107423" y="242616"/>
                  </a:lnTo>
                  <a:lnTo>
                    <a:pt x="107423" y="242616"/>
                  </a:lnTo>
                  <a:lnTo>
                    <a:pt x="107423" y="242616"/>
                  </a:lnTo>
                  <a:cubicBezTo>
                    <a:pt x="107423" y="242711"/>
                    <a:pt x="107328" y="242711"/>
                    <a:pt x="107328" y="242807"/>
                  </a:cubicBezTo>
                  <a:cubicBezTo>
                    <a:pt x="107328" y="242711"/>
                    <a:pt x="107232" y="242711"/>
                    <a:pt x="107232" y="242616"/>
                  </a:cubicBezTo>
                  <a:cubicBezTo>
                    <a:pt x="107232" y="242616"/>
                    <a:pt x="107328" y="242616"/>
                    <a:pt x="107423" y="242616"/>
                  </a:cubicBezTo>
                  <a:close/>
                  <a:moveTo>
                    <a:pt x="167145" y="292717"/>
                  </a:moveTo>
                  <a:lnTo>
                    <a:pt x="167145" y="292717"/>
                  </a:lnTo>
                  <a:lnTo>
                    <a:pt x="167145" y="292717"/>
                  </a:lnTo>
                  <a:lnTo>
                    <a:pt x="167145" y="292717"/>
                  </a:lnTo>
                  <a:lnTo>
                    <a:pt x="167145" y="292717"/>
                  </a:lnTo>
                  <a:cubicBezTo>
                    <a:pt x="167145" y="292813"/>
                    <a:pt x="167145" y="292717"/>
                    <a:pt x="167145" y="292717"/>
                  </a:cubicBezTo>
                  <a:cubicBezTo>
                    <a:pt x="167240" y="292813"/>
                    <a:pt x="167240" y="292908"/>
                    <a:pt x="167335" y="293003"/>
                  </a:cubicBezTo>
                  <a:cubicBezTo>
                    <a:pt x="167240" y="293003"/>
                    <a:pt x="167145" y="293003"/>
                    <a:pt x="167049" y="293003"/>
                  </a:cubicBezTo>
                  <a:cubicBezTo>
                    <a:pt x="167145" y="292908"/>
                    <a:pt x="167145" y="292813"/>
                    <a:pt x="167145" y="292717"/>
                  </a:cubicBezTo>
                  <a:close/>
                  <a:moveTo>
                    <a:pt x="214103" y="183085"/>
                  </a:moveTo>
                  <a:lnTo>
                    <a:pt x="214103" y="183085"/>
                  </a:lnTo>
                  <a:cubicBezTo>
                    <a:pt x="214198" y="183085"/>
                    <a:pt x="214198" y="182990"/>
                    <a:pt x="214293" y="182990"/>
                  </a:cubicBezTo>
                  <a:cubicBezTo>
                    <a:pt x="214293" y="183085"/>
                    <a:pt x="214293" y="183085"/>
                    <a:pt x="214293" y="183180"/>
                  </a:cubicBezTo>
                  <a:cubicBezTo>
                    <a:pt x="214293" y="183085"/>
                    <a:pt x="214198" y="183085"/>
                    <a:pt x="214103" y="183085"/>
                  </a:cubicBezTo>
                  <a:close/>
                  <a:moveTo>
                    <a:pt x="161334" y="56307"/>
                  </a:moveTo>
                  <a:cubicBezTo>
                    <a:pt x="161334" y="56402"/>
                    <a:pt x="161239" y="56402"/>
                    <a:pt x="161334" y="56307"/>
                  </a:cubicBezTo>
                  <a:cubicBezTo>
                    <a:pt x="161239" y="56402"/>
                    <a:pt x="161239" y="56402"/>
                    <a:pt x="161334" y="56307"/>
                  </a:cubicBezTo>
                  <a:cubicBezTo>
                    <a:pt x="161239" y="56307"/>
                    <a:pt x="161239" y="56307"/>
                    <a:pt x="161334" y="56307"/>
                  </a:cubicBezTo>
                  <a:close/>
                  <a:moveTo>
                    <a:pt x="34747" y="66023"/>
                  </a:moveTo>
                  <a:cubicBezTo>
                    <a:pt x="34842" y="66118"/>
                    <a:pt x="34842" y="66118"/>
                    <a:pt x="34842" y="66213"/>
                  </a:cubicBezTo>
                  <a:cubicBezTo>
                    <a:pt x="34747" y="66213"/>
                    <a:pt x="34652" y="66213"/>
                    <a:pt x="34556" y="66118"/>
                  </a:cubicBezTo>
                  <a:cubicBezTo>
                    <a:pt x="34652" y="66118"/>
                    <a:pt x="34747" y="66023"/>
                    <a:pt x="34747" y="66023"/>
                  </a:cubicBezTo>
                  <a:close/>
                  <a:moveTo>
                    <a:pt x="204006" y="262904"/>
                  </a:moveTo>
                  <a:cubicBezTo>
                    <a:pt x="204006" y="262904"/>
                    <a:pt x="204006" y="262904"/>
                    <a:pt x="204006" y="262904"/>
                  </a:cubicBezTo>
                  <a:lnTo>
                    <a:pt x="203816" y="262904"/>
                  </a:lnTo>
                  <a:cubicBezTo>
                    <a:pt x="203816" y="262904"/>
                    <a:pt x="203816" y="262809"/>
                    <a:pt x="203816" y="262809"/>
                  </a:cubicBezTo>
                  <a:cubicBezTo>
                    <a:pt x="203816" y="262809"/>
                    <a:pt x="203911" y="262809"/>
                    <a:pt x="204006" y="262904"/>
                  </a:cubicBezTo>
                  <a:close/>
                  <a:moveTo>
                    <a:pt x="210769" y="202992"/>
                  </a:moveTo>
                  <a:cubicBezTo>
                    <a:pt x="210674" y="202992"/>
                    <a:pt x="210674" y="202992"/>
                    <a:pt x="210769" y="202992"/>
                  </a:cubicBezTo>
                  <a:cubicBezTo>
                    <a:pt x="210674" y="202992"/>
                    <a:pt x="210674" y="202992"/>
                    <a:pt x="210769" y="202992"/>
                  </a:cubicBezTo>
                  <a:lnTo>
                    <a:pt x="210769" y="202992"/>
                  </a:lnTo>
                  <a:cubicBezTo>
                    <a:pt x="210864" y="202897"/>
                    <a:pt x="210960" y="202802"/>
                    <a:pt x="211055" y="202706"/>
                  </a:cubicBezTo>
                  <a:cubicBezTo>
                    <a:pt x="211055" y="202802"/>
                    <a:pt x="210960" y="202897"/>
                    <a:pt x="210960" y="203087"/>
                  </a:cubicBezTo>
                  <a:cubicBezTo>
                    <a:pt x="210864" y="203087"/>
                    <a:pt x="210769" y="203087"/>
                    <a:pt x="210769" y="202992"/>
                  </a:cubicBezTo>
                  <a:close/>
                  <a:moveTo>
                    <a:pt x="223056" y="173465"/>
                  </a:moveTo>
                  <a:cubicBezTo>
                    <a:pt x="223247" y="174322"/>
                    <a:pt x="223437" y="175179"/>
                    <a:pt x="223818" y="176036"/>
                  </a:cubicBezTo>
                  <a:cubicBezTo>
                    <a:pt x="223056" y="174989"/>
                    <a:pt x="222771" y="174131"/>
                    <a:pt x="223056" y="173465"/>
                  </a:cubicBezTo>
                  <a:close/>
                  <a:moveTo>
                    <a:pt x="136188" y="14969"/>
                  </a:moveTo>
                  <a:cubicBezTo>
                    <a:pt x="136283" y="14873"/>
                    <a:pt x="136283" y="14778"/>
                    <a:pt x="136379" y="14778"/>
                  </a:cubicBezTo>
                  <a:cubicBezTo>
                    <a:pt x="136379" y="14778"/>
                    <a:pt x="136379" y="14778"/>
                    <a:pt x="136474" y="14778"/>
                  </a:cubicBezTo>
                  <a:cubicBezTo>
                    <a:pt x="136474" y="14873"/>
                    <a:pt x="136569" y="14873"/>
                    <a:pt x="136664" y="14969"/>
                  </a:cubicBezTo>
                  <a:cubicBezTo>
                    <a:pt x="136474" y="14873"/>
                    <a:pt x="136379" y="14969"/>
                    <a:pt x="136188" y="14969"/>
                  </a:cubicBezTo>
                  <a:close/>
                  <a:moveTo>
                    <a:pt x="113328" y="11635"/>
                  </a:moveTo>
                  <a:cubicBezTo>
                    <a:pt x="113233" y="11540"/>
                    <a:pt x="113233" y="11444"/>
                    <a:pt x="113138" y="11349"/>
                  </a:cubicBezTo>
                  <a:cubicBezTo>
                    <a:pt x="113233" y="11349"/>
                    <a:pt x="113423" y="11349"/>
                    <a:pt x="113519" y="11349"/>
                  </a:cubicBezTo>
                  <a:cubicBezTo>
                    <a:pt x="113519" y="11444"/>
                    <a:pt x="113423" y="11540"/>
                    <a:pt x="113328" y="11635"/>
                  </a:cubicBezTo>
                  <a:close/>
                  <a:moveTo>
                    <a:pt x="35890" y="53831"/>
                  </a:moveTo>
                  <a:cubicBezTo>
                    <a:pt x="36080" y="54021"/>
                    <a:pt x="36176" y="54212"/>
                    <a:pt x="36366" y="54307"/>
                  </a:cubicBezTo>
                  <a:cubicBezTo>
                    <a:pt x="36366" y="54307"/>
                    <a:pt x="36271" y="54402"/>
                    <a:pt x="36271" y="54402"/>
                  </a:cubicBezTo>
                  <a:cubicBezTo>
                    <a:pt x="36176" y="54212"/>
                    <a:pt x="35985" y="54021"/>
                    <a:pt x="35795" y="53831"/>
                  </a:cubicBezTo>
                  <a:cubicBezTo>
                    <a:pt x="35890" y="53926"/>
                    <a:pt x="35890" y="53831"/>
                    <a:pt x="35890" y="53831"/>
                  </a:cubicBezTo>
                  <a:close/>
                  <a:moveTo>
                    <a:pt x="15983" y="207374"/>
                  </a:moveTo>
                  <a:cubicBezTo>
                    <a:pt x="15888" y="207469"/>
                    <a:pt x="15792" y="207564"/>
                    <a:pt x="15697" y="207659"/>
                  </a:cubicBezTo>
                  <a:cubicBezTo>
                    <a:pt x="15221" y="207183"/>
                    <a:pt x="14935" y="206802"/>
                    <a:pt x="14745" y="206326"/>
                  </a:cubicBezTo>
                  <a:cubicBezTo>
                    <a:pt x="15221" y="206707"/>
                    <a:pt x="15221" y="207088"/>
                    <a:pt x="15983" y="207374"/>
                  </a:cubicBezTo>
                  <a:close/>
                  <a:moveTo>
                    <a:pt x="97136" y="319102"/>
                  </a:moveTo>
                  <a:cubicBezTo>
                    <a:pt x="97136" y="319102"/>
                    <a:pt x="97136" y="319102"/>
                    <a:pt x="97136" y="319102"/>
                  </a:cubicBezTo>
                  <a:cubicBezTo>
                    <a:pt x="97136" y="319102"/>
                    <a:pt x="97136" y="319102"/>
                    <a:pt x="97136" y="319102"/>
                  </a:cubicBezTo>
                  <a:cubicBezTo>
                    <a:pt x="97136" y="319102"/>
                    <a:pt x="97136" y="319102"/>
                    <a:pt x="97136" y="319102"/>
                  </a:cubicBezTo>
                  <a:close/>
                  <a:moveTo>
                    <a:pt x="222294" y="224614"/>
                  </a:moveTo>
                  <a:cubicBezTo>
                    <a:pt x="222294" y="224614"/>
                    <a:pt x="222199" y="224614"/>
                    <a:pt x="222294" y="224614"/>
                  </a:cubicBezTo>
                  <a:cubicBezTo>
                    <a:pt x="222199" y="224614"/>
                    <a:pt x="222199" y="224614"/>
                    <a:pt x="222294" y="224614"/>
                  </a:cubicBezTo>
                  <a:cubicBezTo>
                    <a:pt x="222199" y="224614"/>
                    <a:pt x="222199" y="224614"/>
                    <a:pt x="222294" y="224614"/>
                  </a:cubicBezTo>
                  <a:close/>
                  <a:moveTo>
                    <a:pt x="203339" y="67928"/>
                  </a:moveTo>
                  <a:cubicBezTo>
                    <a:pt x="203149" y="68023"/>
                    <a:pt x="202958" y="68118"/>
                    <a:pt x="202768" y="68118"/>
                  </a:cubicBezTo>
                  <a:cubicBezTo>
                    <a:pt x="202768" y="68118"/>
                    <a:pt x="202768" y="68118"/>
                    <a:pt x="202768" y="68023"/>
                  </a:cubicBezTo>
                  <a:cubicBezTo>
                    <a:pt x="203054" y="67928"/>
                    <a:pt x="203339" y="67737"/>
                    <a:pt x="203339" y="6792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3" name="Freeform: Shape 40">
              <a:extLst>
                <a:ext uri="{FF2B5EF4-FFF2-40B4-BE49-F238E27FC236}">
                  <a16:creationId xmlns:a16="http://schemas.microsoft.com/office/drawing/2014/main" id="{7227F5D3-65AF-C773-E090-D0163B8CB7F8}"/>
                </a:ext>
              </a:extLst>
            </p:cNvPr>
            <p:cNvSpPr/>
            <p:nvPr/>
          </p:nvSpPr>
          <p:spPr>
            <a:xfrm>
              <a:off x="7155546" y="4964785"/>
              <a:ext cx="322628" cy="266334"/>
            </a:xfrm>
            <a:custGeom>
              <a:avLst/>
              <a:gdLst>
                <a:gd name="connsiteX0" fmla="*/ 39161 w 322628"/>
                <a:gd name="connsiteY0" fmla="*/ 84131 h 266334"/>
                <a:gd name="connsiteX1" fmla="*/ 39161 w 322628"/>
                <a:gd name="connsiteY1" fmla="*/ 84131 h 266334"/>
                <a:gd name="connsiteX2" fmla="*/ 31732 w 322628"/>
                <a:gd name="connsiteY2" fmla="*/ 92513 h 266334"/>
                <a:gd name="connsiteX3" fmla="*/ 31732 w 322628"/>
                <a:gd name="connsiteY3" fmla="*/ 92513 h 266334"/>
                <a:gd name="connsiteX4" fmla="*/ 31732 w 322628"/>
                <a:gd name="connsiteY4" fmla="*/ 92513 h 266334"/>
                <a:gd name="connsiteX5" fmla="*/ 26398 w 322628"/>
                <a:gd name="connsiteY5" fmla="*/ 100800 h 266334"/>
                <a:gd name="connsiteX6" fmla="*/ 19826 w 322628"/>
                <a:gd name="connsiteY6" fmla="*/ 110801 h 266334"/>
                <a:gd name="connsiteX7" fmla="*/ 16396 w 322628"/>
                <a:gd name="connsiteY7" fmla="*/ 117373 h 266334"/>
                <a:gd name="connsiteX8" fmla="*/ 11920 w 322628"/>
                <a:gd name="connsiteY8" fmla="*/ 127469 h 266334"/>
                <a:gd name="connsiteX9" fmla="*/ 11920 w 322628"/>
                <a:gd name="connsiteY9" fmla="*/ 127469 h 266334"/>
                <a:gd name="connsiteX10" fmla="*/ 7729 w 322628"/>
                <a:gd name="connsiteY10" fmla="*/ 138709 h 266334"/>
                <a:gd name="connsiteX11" fmla="*/ 6967 w 322628"/>
                <a:gd name="connsiteY11" fmla="*/ 141566 h 266334"/>
                <a:gd name="connsiteX12" fmla="*/ 6967 w 322628"/>
                <a:gd name="connsiteY12" fmla="*/ 141566 h 266334"/>
                <a:gd name="connsiteX13" fmla="*/ 2204 w 322628"/>
                <a:gd name="connsiteY13" fmla="*/ 163855 h 266334"/>
                <a:gd name="connsiteX14" fmla="*/ 2014 w 322628"/>
                <a:gd name="connsiteY14" fmla="*/ 167284 h 266334"/>
                <a:gd name="connsiteX15" fmla="*/ 2300 w 322628"/>
                <a:gd name="connsiteY15" fmla="*/ 173571 h 266334"/>
                <a:gd name="connsiteX16" fmla="*/ 2300 w 322628"/>
                <a:gd name="connsiteY16" fmla="*/ 176809 h 266334"/>
                <a:gd name="connsiteX17" fmla="*/ 2300 w 322628"/>
                <a:gd name="connsiteY17" fmla="*/ 176809 h 266334"/>
                <a:gd name="connsiteX18" fmla="*/ 1347 w 322628"/>
                <a:gd name="connsiteY18" fmla="*/ 191573 h 266334"/>
                <a:gd name="connsiteX19" fmla="*/ 1728 w 322628"/>
                <a:gd name="connsiteY19" fmla="*/ 193288 h 266334"/>
                <a:gd name="connsiteX20" fmla="*/ 1728 w 322628"/>
                <a:gd name="connsiteY20" fmla="*/ 193288 h 266334"/>
                <a:gd name="connsiteX21" fmla="*/ 7634 w 322628"/>
                <a:gd name="connsiteY21" fmla="*/ 215195 h 266334"/>
                <a:gd name="connsiteX22" fmla="*/ 12396 w 322628"/>
                <a:gd name="connsiteY22" fmla="*/ 223672 h 266334"/>
                <a:gd name="connsiteX23" fmla="*/ 30589 w 322628"/>
                <a:gd name="connsiteY23" fmla="*/ 242627 h 266334"/>
                <a:gd name="connsiteX24" fmla="*/ 35732 w 322628"/>
                <a:gd name="connsiteY24" fmla="*/ 243865 h 266334"/>
                <a:gd name="connsiteX25" fmla="*/ 43733 w 322628"/>
                <a:gd name="connsiteY25" fmla="*/ 249580 h 266334"/>
                <a:gd name="connsiteX26" fmla="*/ 43733 w 322628"/>
                <a:gd name="connsiteY26" fmla="*/ 249580 h 266334"/>
                <a:gd name="connsiteX27" fmla="*/ 45829 w 322628"/>
                <a:gd name="connsiteY27" fmla="*/ 250342 h 266334"/>
                <a:gd name="connsiteX28" fmla="*/ 62402 w 322628"/>
                <a:gd name="connsiteY28" fmla="*/ 257676 h 266334"/>
                <a:gd name="connsiteX29" fmla="*/ 71165 w 322628"/>
                <a:gd name="connsiteY29" fmla="*/ 259867 h 266334"/>
                <a:gd name="connsiteX30" fmla="*/ 71165 w 322628"/>
                <a:gd name="connsiteY30" fmla="*/ 259867 h 266334"/>
                <a:gd name="connsiteX31" fmla="*/ 71165 w 322628"/>
                <a:gd name="connsiteY31" fmla="*/ 259867 h 266334"/>
                <a:gd name="connsiteX32" fmla="*/ 72499 w 322628"/>
                <a:gd name="connsiteY32" fmla="*/ 260343 h 266334"/>
                <a:gd name="connsiteX33" fmla="*/ 72499 w 322628"/>
                <a:gd name="connsiteY33" fmla="*/ 260343 h 266334"/>
                <a:gd name="connsiteX34" fmla="*/ 72499 w 322628"/>
                <a:gd name="connsiteY34" fmla="*/ 260343 h 266334"/>
                <a:gd name="connsiteX35" fmla="*/ 78785 w 322628"/>
                <a:gd name="connsiteY35" fmla="*/ 260819 h 266334"/>
                <a:gd name="connsiteX36" fmla="*/ 78785 w 322628"/>
                <a:gd name="connsiteY36" fmla="*/ 260819 h 266334"/>
                <a:gd name="connsiteX37" fmla="*/ 78785 w 322628"/>
                <a:gd name="connsiteY37" fmla="*/ 260819 h 266334"/>
                <a:gd name="connsiteX38" fmla="*/ 87072 w 322628"/>
                <a:gd name="connsiteY38" fmla="*/ 262820 h 266334"/>
                <a:gd name="connsiteX39" fmla="*/ 101836 w 322628"/>
                <a:gd name="connsiteY39" fmla="*/ 264820 h 266334"/>
                <a:gd name="connsiteX40" fmla="*/ 101836 w 322628"/>
                <a:gd name="connsiteY40" fmla="*/ 264820 h 266334"/>
                <a:gd name="connsiteX41" fmla="*/ 110122 w 322628"/>
                <a:gd name="connsiteY41" fmla="*/ 265010 h 266334"/>
                <a:gd name="connsiteX42" fmla="*/ 132602 w 322628"/>
                <a:gd name="connsiteY42" fmla="*/ 264915 h 266334"/>
                <a:gd name="connsiteX43" fmla="*/ 132602 w 322628"/>
                <a:gd name="connsiteY43" fmla="*/ 264915 h 266334"/>
                <a:gd name="connsiteX44" fmla="*/ 143841 w 322628"/>
                <a:gd name="connsiteY44" fmla="*/ 262725 h 266334"/>
                <a:gd name="connsiteX45" fmla="*/ 143841 w 322628"/>
                <a:gd name="connsiteY45" fmla="*/ 262725 h 266334"/>
                <a:gd name="connsiteX46" fmla="*/ 165272 w 322628"/>
                <a:gd name="connsiteY46" fmla="*/ 257771 h 266334"/>
                <a:gd name="connsiteX47" fmla="*/ 168511 w 322628"/>
                <a:gd name="connsiteY47" fmla="*/ 257771 h 266334"/>
                <a:gd name="connsiteX48" fmla="*/ 168511 w 322628"/>
                <a:gd name="connsiteY48" fmla="*/ 257771 h 266334"/>
                <a:gd name="connsiteX49" fmla="*/ 168511 w 322628"/>
                <a:gd name="connsiteY49" fmla="*/ 257771 h 266334"/>
                <a:gd name="connsiteX50" fmla="*/ 191942 w 322628"/>
                <a:gd name="connsiteY50" fmla="*/ 250628 h 266334"/>
                <a:gd name="connsiteX51" fmla="*/ 191942 w 322628"/>
                <a:gd name="connsiteY51" fmla="*/ 250628 h 266334"/>
                <a:gd name="connsiteX52" fmla="*/ 193657 w 322628"/>
                <a:gd name="connsiteY52" fmla="*/ 249485 h 266334"/>
                <a:gd name="connsiteX53" fmla="*/ 205468 w 322628"/>
                <a:gd name="connsiteY53" fmla="*/ 244341 h 266334"/>
                <a:gd name="connsiteX54" fmla="*/ 205468 w 322628"/>
                <a:gd name="connsiteY54" fmla="*/ 244341 h 266334"/>
                <a:gd name="connsiteX55" fmla="*/ 213659 w 322628"/>
                <a:gd name="connsiteY55" fmla="*/ 239579 h 266334"/>
                <a:gd name="connsiteX56" fmla="*/ 213659 w 322628"/>
                <a:gd name="connsiteY56" fmla="*/ 239579 h 266334"/>
                <a:gd name="connsiteX57" fmla="*/ 223946 w 322628"/>
                <a:gd name="connsiteY57" fmla="*/ 233292 h 266334"/>
                <a:gd name="connsiteX58" fmla="*/ 223946 w 322628"/>
                <a:gd name="connsiteY58" fmla="*/ 233292 h 266334"/>
                <a:gd name="connsiteX59" fmla="*/ 241853 w 322628"/>
                <a:gd name="connsiteY59" fmla="*/ 220910 h 266334"/>
                <a:gd name="connsiteX60" fmla="*/ 241853 w 322628"/>
                <a:gd name="connsiteY60" fmla="*/ 220910 h 266334"/>
                <a:gd name="connsiteX61" fmla="*/ 241853 w 322628"/>
                <a:gd name="connsiteY61" fmla="*/ 220910 h 266334"/>
                <a:gd name="connsiteX62" fmla="*/ 245187 w 322628"/>
                <a:gd name="connsiteY62" fmla="*/ 218148 h 266334"/>
                <a:gd name="connsiteX63" fmla="*/ 245187 w 322628"/>
                <a:gd name="connsiteY63" fmla="*/ 218148 h 266334"/>
                <a:gd name="connsiteX64" fmla="*/ 245187 w 322628"/>
                <a:gd name="connsiteY64" fmla="*/ 218148 h 266334"/>
                <a:gd name="connsiteX65" fmla="*/ 258427 w 322628"/>
                <a:gd name="connsiteY65" fmla="*/ 207480 h 266334"/>
                <a:gd name="connsiteX66" fmla="*/ 258427 w 322628"/>
                <a:gd name="connsiteY66" fmla="*/ 207480 h 266334"/>
                <a:gd name="connsiteX67" fmla="*/ 258427 w 322628"/>
                <a:gd name="connsiteY67" fmla="*/ 207480 h 266334"/>
                <a:gd name="connsiteX68" fmla="*/ 261761 w 322628"/>
                <a:gd name="connsiteY68" fmla="*/ 204146 h 266334"/>
                <a:gd name="connsiteX69" fmla="*/ 268428 w 322628"/>
                <a:gd name="connsiteY69" fmla="*/ 197573 h 266334"/>
                <a:gd name="connsiteX70" fmla="*/ 276524 w 322628"/>
                <a:gd name="connsiteY70" fmla="*/ 189287 h 266334"/>
                <a:gd name="connsiteX71" fmla="*/ 285383 w 322628"/>
                <a:gd name="connsiteY71" fmla="*/ 177952 h 266334"/>
                <a:gd name="connsiteX72" fmla="*/ 297003 w 322628"/>
                <a:gd name="connsiteY72" fmla="*/ 162903 h 266334"/>
                <a:gd name="connsiteX73" fmla="*/ 305861 w 322628"/>
                <a:gd name="connsiteY73" fmla="*/ 151187 h 266334"/>
                <a:gd name="connsiteX74" fmla="*/ 311671 w 322628"/>
                <a:gd name="connsiteY74" fmla="*/ 141185 h 266334"/>
                <a:gd name="connsiteX75" fmla="*/ 315672 w 322628"/>
                <a:gd name="connsiteY75" fmla="*/ 131279 h 266334"/>
                <a:gd name="connsiteX76" fmla="*/ 318434 w 322628"/>
                <a:gd name="connsiteY76" fmla="*/ 124517 h 266334"/>
                <a:gd name="connsiteX77" fmla="*/ 318434 w 322628"/>
                <a:gd name="connsiteY77" fmla="*/ 124517 h 266334"/>
                <a:gd name="connsiteX78" fmla="*/ 318434 w 322628"/>
                <a:gd name="connsiteY78" fmla="*/ 124517 h 266334"/>
                <a:gd name="connsiteX79" fmla="*/ 318911 w 322628"/>
                <a:gd name="connsiteY79" fmla="*/ 121564 h 266334"/>
                <a:gd name="connsiteX80" fmla="*/ 318911 w 322628"/>
                <a:gd name="connsiteY80" fmla="*/ 121564 h 266334"/>
                <a:gd name="connsiteX81" fmla="*/ 318911 w 322628"/>
                <a:gd name="connsiteY81" fmla="*/ 121564 h 266334"/>
                <a:gd name="connsiteX82" fmla="*/ 320625 w 322628"/>
                <a:gd name="connsiteY82" fmla="*/ 112992 h 266334"/>
                <a:gd name="connsiteX83" fmla="*/ 320625 w 322628"/>
                <a:gd name="connsiteY83" fmla="*/ 112992 h 266334"/>
                <a:gd name="connsiteX84" fmla="*/ 320625 w 322628"/>
                <a:gd name="connsiteY84" fmla="*/ 112992 h 266334"/>
                <a:gd name="connsiteX85" fmla="*/ 321959 w 322628"/>
                <a:gd name="connsiteY85" fmla="*/ 98037 h 266334"/>
                <a:gd name="connsiteX86" fmla="*/ 321959 w 322628"/>
                <a:gd name="connsiteY86" fmla="*/ 98037 h 266334"/>
                <a:gd name="connsiteX87" fmla="*/ 321959 w 322628"/>
                <a:gd name="connsiteY87" fmla="*/ 98037 h 266334"/>
                <a:gd name="connsiteX88" fmla="*/ 316244 w 322628"/>
                <a:gd name="connsiteY88" fmla="*/ 74987 h 266334"/>
                <a:gd name="connsiteX89" fmla="*/ 315481 w 322628"/>
                <a:gd name="connsiteY89" fmla="*/ 64795 h 266334"/>
                <a:gd name="connsiteX90" fmla="*/ 313005 w 322628"/>
                <a:gd name="connsiteY90" fmla="*/ 61176 h 266334"/>
                <a:gd name="connsiteX91" fmla="*/ 310243 w 322628"/>
                <a:gd name="connsiteY91" fmla="*/ 49936 h 266334"/>
                <a:gd name="connsiteX92" fmla="*/ 307195 w 322628"/>
                <a:gd name="connsiteY92" fmla="*/ 43173 h 266334"/>
                <a:gd name="connsiteX93" fmla="*/ 299670 w 322628"/>
                <a:gd name="connsiteY93" fmla="*/ 31648 h 266334"/>
                <a:gd name="connsiteX94" fmla="*/ 299670 w 322628"/>
                <a:gd name="connsiteY94" fmla="*/ 31648 h 266334"/>
                <a:gd name="connsiteX95" fmla="*/ 283859 w 322628"/>
                <a:gd name="connsiteY95" fmla="*/ 16599 h 266334"/>
                <a:gd name="connsiteX96" fmla="*/ 265761 w 322628"/>
                <a:gd name="connsiteY96" fmla="*/ 7359 h 266334"/>
                <a:gd name="connsiteX97" fmla="*/ 265761 w 322628"/>
                <a:gd name="connsiteY97" fmla="*/ 7359 h 266334"/>
                <a:gd name="connsiteX98" fmla="*/ 255855 w 322628"/>
                <a:gd name="connsiteY98" fmla="*/ 4311 h 266334"/>
                <a:gd name="connsiteX99" fmla="*/ 243949 w 322628"/>
                <a:gd name="connsiteY99" fmla="*/ 1930 h 266334"/>
                <a:gd name="connsiteX100" fmla="*/ 243949 w 322628"/>
                <a:gd name="connsiteY100" fmla="*/ 1930 h 266334"/>
                <a:gd name="connsiteX101" fmla="*/ 239091 w 322628"/>
                <a:gd name="connsiteY101" fmla="*/ 1454 h 266334"/>
                <a:gd name="connsiteX102" fmla="*/ 225756 w 322628"/>
                <a:gd name="connsiteY102" fmla="*/ 692 h 266334"/>
                <a:gd name="connsiteX103" fmla="*/ 216041 w 322628"/>
                <a:gd name="connsiteY103" fmla="*/ 787 h 266334"/>
                <a:gd name="connsiteX104" fmla="*/ 201277 w 322628"/>
                <a:gd name="connsiteY104" fmla="*/ 2311 h 266334"/>
                <a:gd name="connsiteX105" fmla="*/ 201277 w 322628"/>
                <a:gd name="connsiteY105" fmla="*/ 2311 h 266334"/>
                <a:gd name="connsiteX106" fmla="*/ 184703 w 322628"/>
                <a:gd name="connsiteY106" fmla="*/ 6311 h 266334"/>
                <a:gd name="connsiteX107" fmla="*/ 184703 w 322628"/>
                <a:gd name="connsiteY107" fmla="*/ 6311 h 266334"/>
                <a:gd name="connsiteX108" fmla="*/ 184703 w 322628"/>
                <a:gd name="connsiteY108" fmla="*/ 6311 h 266334"/>
                <a:gd name="connsiteX109" fmla="*/ 175940 w 322628"/>
                <a:gd name="connsiteY109" fmla="*/ 7169 h 266334"/>
                <a:gd name="connsiteX110" fmla="*/ 167844 w 322628"/>
                <a:gd name="connsiteY110" fmla="*/ 8978 h 266334"/>
                <a:gd name="connsiteX111" fmla="*/ 154509 w 322628"/>
                <a:gd name="connsiteY111" fmla="*/ 12312 h 266334"/>
                <a:gd name="connsiteX112" fmla="*/ 144412 w 322628"/>
                <a:gd name="connsiteY112" fmla="*/ 16027 h 266334"/>
                <a:gd name="connsiteX113" fmla="*/ 136697 w 322628"/>
                <a:gd name="connsiteY113" fmla="*/ 18313 h 266334"/>
                <a:gd name="connsiteX114" fmla="*/ 122886 w 322628"/>
                <a:gd name="connsiteY114" fmla="*/ 24409 h 266334"/>
                <a:gd name="connsiteX115" fmla="*/ 96216 w 322628"/>
                <a:gd name="connsiteY115" fmla="*/ 37649 h 266334"/>
                <a:gd name="connsiteX116" fmla="*/ 87834 w 322628"/>
                <a:gd name="connsiteY116" fmla="*/ 42602 h 266334"/>
                <a:gd name="connsiteX117" fmla="*/ 81357 w 322628"/>
                <a:gd name="connsiteY117" fmla="*/ 46221 h 266334"/>
                <a:gd name="connsiteX118" fmla="*/ 75928 w 322628"/>
                <a:gd name="connsiteY118" fmla="*/ 50698 h 266334"/>
                <a:gd name="connsiteX119" fmla="*/ 59545 w 322628"/>
                <a:gd name="connsiteY119" fmla="*/ 63652 h 266334"/>
                <a:gd name="connsiteX120" fmla="*/ 56116 w 322628"/>
                <a:gd name="connsiteY120" fmla="*/ 65843 h 266334"/>
                <a:gd name="connsiteX121" fmla="*/ 39161 w 322628"/>
                <a:gd name="connsiteY121" fmla="*/ 84131 h 266334"/>
                <a:gd name="connsiteX122" fmla="*/ 16016 w 322628"/>
                <a:gd name="connsiteY122" fmla="*/ 177095 h 266334"/>
                <a:gd name="connsiteX123" fmla="*/ 16016 w 322628"/>
                <a:gd name="connsiteY123" fmla="*/ 177000 h 266334"/>
                <a:gd name="connsiteX124" fmla="*/ 16016 w 322628"/>
                <a:gd name="connsiteY124" fmla="*/ 177000 h 266334"/>
                <a:gd name="connsiteX125" fmla="*/ 16111 w 322628"/>
                <a:gd name="connsiteY125" fmla="*/ 177095 h 266334"/>
                <a:gd name="connsiteX126" fmla="*/ 16016 w 322628"/>
                <a:gd name="connsiteY126" fmla="*/ 177095 h 266334"/>
                <a:gd name="connsiteX127" fmla="*/ 22588 w 322628"/>
                <a:gd name="connsiteY127" fmla="*/ 200336 h 266334"/>
                <a:gd name="connsiteX128" fmla="*/ 22207 w 322628"/>
                <a:gd name="connsiteY128" fmla="*/ 200526 h 266334"/>
                <a:gd name="connsiteX129" fmla="*/ 22397 w 322628"/>
                <a:gd name="connsiteY129" fmla="*/ 200050 h 266334"/>
                <a:gd name="connsiteX130" fmla="*/ 22588 w 322628"/>
                <a:gd name="connsiteY130" fmla="*/ 200336 h 266334"/>
                <a:gd name="connsiteX131" fmla="*/ 22588 w 322628"/>
                <a:gd name="connsiteY131" fmla="*/ 200336 h 266334"/>
                <a:gd name="connsiteX132" fmla="*/ 22588 w 322628"/>
                <a:gd name="connsiteY132" fmla="*/ 200336 h 266334"/>
                <a:gd name="connsiteX133" fmla="*/ 22588 w 322628"/>
                <a:gd name="connsiteY133" fmla="*/ 200336 h 266334"/>
                <a:gd name="connsiteX134" fmla="*/ 27636 w 322628"/>
                <a:gd name="connsiteY134" fmla="*/ 188715 h 266334"/>
                <a:gd name="connsiteX135" fmla="*/ 27636 w 322628"/>
                <a:gd name="connsiteY135" fmla="*/ 188715 h 266334"/>
                <a:gd name="connsiteX136" fmla="*/ 27636 w 322628"/>
                <a:gd name="connsiteY136" fmla="*/ 188715 h 266334"/>
                <a:gd name="connsiteX137" fmla="*/ 27636 w 322628"/>
                <a:gd name="connsiteY137" fmla="*/ 188715 h 266334"/>
                <a:gd name="connsiteX138" fmla="*/ 111266 w 322628"/>
                <a:gd name="connsiteY138" fmla="*/ 55842 h 266334"/>
                <a:gd name="connsiteX139" fmla="*/ 111266 w 322628"/>
                <a:gd name="connsiteY139" fmla="*/ 55842 h 266334"/>
                <a:gd name="connsiteX140" fmla="*/ 111266 w 322628"/>
                <a:gd name="connsiteY140" fmla="*/ 55842 h 266334"/>
                <a:gd name="connsiteX141" fmla="*/ 111266 w 322628"/>
                <a:gd name="connsiteY141" fmla="*/ 55842 h 266334"/>
                <a:gd name="connsiteX142" fmla="*/ 42686 w 322628"/>
                <a:gd name="connsiteY142" fmla="*/ 187096 h 266334"/>
                <a:gd name="connsiteX143" fmla="*/ 42590 w 322628"/>
                <a:gd name="connsiteY143" fmla="*/ 187191 h 266334"/>
                <a:gd name="connsiteX144" fmla="*/ 42686 w 322628"/>
                <a:gd name="connsiteY144" fmla="*/ 187096 h 266334"/>
                <a:gd name="connsiteX145" fmla="*/ 42495 w 322628"/>
                <a:gd name="connsiteY145" fmla="*/ 186905 h 266334"/>
                <a:gd name="connsiteX146" fmla="*/ 42686 w 322628"/>
                <a:gd name="connsiteY146" fmla="*/ 186905 h 266334"/>
                <a:gd name="connsiteX147" fmla="*/ 42686 w 322628"/>
                <a:gd name="connsiteY147" fmla="*/ 187096 h 266334"/>
                <a:gd name="connsiteX148" fmla="*/ 42686 w 322628"/>
                <a:gd name="connsiteY148" fmla="*/ 187096 h 266334"/>
                <a:gd name="connsiteX149" fmla="*/ 42686 w 322628"/>
                <a:gd name="connsiteY149" fmla="*/ 187096 h 266334"/>
                <a:gd name="connsiteX150" fmla="*/ 42686 w 322628"/>
                <a:gd name="connsiteY150" fmla="*/ 187096 h 266334"/>
                <a:gd name="connsiteX151" fmla="*/ 89929 w 322628"/>
                <a:gd name="connsiteY151" fmla="*/ 177952 h 266334"/>
                <a:gd name="connsiteX152" fmla="*/ 89929 w 322628"/>
                <a:gd name="connsiteY152" fmla="*/ 177952 h 266334"/>
                <a:gd name="connsiteX153" fmla="*/ 90120 w 322628"/>
                <a:gd name="connsiteY153" fmla="*/ 178047 h 266334"/>
                <a:gd name="connsiteX154" fmla="*/ 90977 w 322628"/>
                <a:gd name="connsiteY154" fmla="*/ 178905 h 266334"/>
                <a:gd name="connsiteX155" fmla="*/ 90882 w 322628"/>
                <a:gd name="connsiteY155" fmla="*/ 179000 h 266334"/>
                <a:gd name="connsiteX156" fmla="*/ 89929 w 322628"/>
                <a:gd name="connsiteY156" fmla="*/ 177952 h 266334"/>
                <a:gd name="connsiteX157" fmla="*/ 89929 w 322628"/>
                <a:gd name="connsiteY157" fmla="*/ 177952 h 266334"/>
                <a:gd name="connsiteX158" fmla="*/ 114409 w 322628"/>
                <a:gd name="connsiteY158" fmla="*/ 135756 h 266334"/>
                <a:gd name="connsiteX159" fmla="*/ 114599 w 322628"/>
                <a:gd name="connsiteY159" fmla="*/ 136138 h 266334"/>
                <a:gd name="connsiteX160" fmla="*/ 114123 w 322628"/>
                <a:gd name="connsiteY160" fmla="*/ 136328 h 266334"/>
                <a:gd name="connsiteX161" fmla="*/ 114409 w 322628"/>
                <a:gd name="connsiteY161" fmla="*/ 135756 h 266334"/>
                <a:gd name="connsiteX162" fmla="*/ 184132 w 322628"/>
                <a:gd name="connsiteY162" fmla="*/ 159093 h 266334"/>
                <a:gd name="connsiteX163" fmla="*/ 183179 w 322628"/>
                <a:gd name="connsiteY163" fmla="*/ 157759 h 266334"/>
                <a:gd name="connsiteX164" fmla="*/ 182989 w 322628"/>
                <a:gd name="connsiteY164" fmla="*/ 157473 h 266334"/>
                <a:gd name="connsiteX165" fmla="*/ 184132 w 322628"/>
                <a:gd name="connsiteY165" fmla="*/ 159093 h 266334"/>
                <a:gd name="connsiteX166" fmla="*/ 184132 w 322628"/>
                <a:gd name="connsiteY166" fmla="*/ 159093 h 266334"/>
                <a:gd name="connsiteX167" fmla="*/ 142603 w 322628"/>
                <a:gd name="connsiteY167" fmla="*/ 150806 h 266334"/>
                <a:gd name="connsiteX168" fmla="*/ 142603 w 322628"/>
                <a:gd name="connsiteY168" fmla="*/ 150806 h 266334"/>
                <a:gd name="connsiteX169" fmla="*/ 142603 w 322628"/>
                <a:gd name="connsiteY169" fmla="*/ 150806 h 266334"/>
                <a:gd name="connsiteX170" fmla="*/ 142603 w 322628"/>
                <a:gd name="connsiteY170" fmla="*/ 150806 h 266334"/>
                <a:gd name="connsiteX171" fmla="*/ 150985 w 322628"/>
                <a:gd name="connsiteY171" fmla="*/ 122517 h 266334"/>
                <a:gd name="connsiteX172" fmla="*/ 150985 w 322628"/>
                <a:gd name="connsiteY172" fmla="*/ 122517 h 266334"/>
                <a:gd name="connsiteX173" fmla="*/ 150985 w 322628"/>
                <a:gd name="connsiteY173" fmla="*/ 122517 h 266334"/>
                <a:gd name="connsiteX174" fmla="*/ 150985 w 322628"/>
                <a:gd name="connsiteY174" fmla="*/ 122517 h 266334"/>
                <a:gd name="connsiteX175" fmla="*/ 110694 w 322628"/>
                <a:gd name="connsiteY175" fmla="*/ 157759 h 266334"/>
                <a:gd name="connsiteX176" fmla="*/ 110980 w 322628"/>
                <a:gd name="connsiteY176" fmla="*/ 158997 h 266334"/>
                <a:gd name="connsiteX177" fmla="*/ 110885 w 322628"/>
                <a:gd name="connsiteY177" fmla="*/ 158997 h 266334"/>
                <a:gd name="connsiteX178" fmla="*/ 110694 w 322628"/>
                <a:gd name="connsiteY178" fmla="*/ 159283 h 266334"/>
                <a:gd name="connsiteX179" fmla="*/ 110599 w 322628"/>
                <a:gd name="connsiteY179" fmla="*/ 158806 h 266334"/>
                <a:gd name="connsiteX180" fmla="*/ 110885 w 322628"/>
                <a:gd name="connsiteY180" fmla="*/ 158997 h 266334"/>
                <a:gd name="connsiteX181" fmla="*/ 110694 w 322628"/>
                <a:gd name="connsiteY181" fmla="*/ 157759 h 266334"/>
                <a:gd name="connsiteX182" fmla="*/ 92596 w 322628"/>
                <a:gd name="connsiteY182" fmla="*/ 180619 h 266334"/>
                <a:gd name="connsiteX183" fmla="*/ 92406 w 322628"/>
                <a:gd name="connsiteY183" fmla="*/ 180428 h 266334"/>
                <a:gd name="connsiteX184" fmla="*/ 92596 w 322628"/>
                <a:gd name="connsiteY184" fmla="*/ 180428 h 266334"/>
                <a:gd name="connsiteX185" fmla="*/ 92596 w 322628"/>
                <a:gd name="connsiteY185" fmla="*/ 180619 h 266334"/>
                <a:gd name="connsiteX186" fmla="*/ 166034 w 322628"/>
                <a:gd name="connsiteY186" fmla="*/ 178428 h 266334"/>
                <a:gd name="connsiteX187" fmla="*/ 166034 w 322628"/>
                <a:gd name="connsiteY187" fmla="*/ 178428 h 266334"/>
                <a:gd name="connsiteX188" fmla="*/ 166034 w 322628"/>
                <a:gd name="connsiteY188" fmla="*/ 178428 h 266334"/>
                <a:gd name="connsiteX189" fmla="*/ 166034 w 322628"/>
                <a:gd name="connsiteY189" fmla="*/ 178428 h 266334"/>
                <a:gd name="connsiteX190" fmla="*/ 156033 w 322628"/>
                <a:gd name="connsiteY190" fmla="*/ 90989 h 266334"/>
                <a:gd name="connsiteX191" fmla="*/ 156033 w 322628"/>
                <a:gd name="connsiteY191" fmla="*/ 90893 h 266334"/>
                <a:gd name="connsiteX192" fmla="*/ 156128 w 322628"/>
                <a:gd name="connsiteY192" fmla="*/ 90893 h 266334"/>
                <a:gd name="connsiteX193" fmla="*/ 156033 w 322628"/>
                <a:gd name="connsiteY193" fmla="*/ 90989 h 266334"/>
                <a:gd name="connsiteX194" fmla="*/ 104312 w 322628"/>
                <a:gd name="connsiteY194" fmla="*/ 188810 h 266334"/>
                <a:gd name="connsiteX195" fmla="*/ 104217 w 322628"/>
                <a:gd name="connsiteY195" fmla="*/ 188906 h 266334"/>
                <a:gd name="connsiteX196" fmla="*/ 104217 w 322628"/>
                <a:gd name="connsiteY196" fmla="*/ 188906 h 266334"/>
                <a:gd name="connsiteX197" fmla="*/ 104217 w 322628"/>
                <a:gd name="connsiteY197" fmla="*/ 188715 h 266334"/>
                <a:gd name="connsiteX198" fmla="*/ 104312 w 322628"/>
                <a:gd name="connsiteY198" fmla="*/ 188810 h 266334"/>
                <a:gd name="connsiteX199" fmla="*/ 95930 w 322628"/>
                <a:gd name="connsiteY199" fmla="*/ 160616 h 266334"/>
                <a:gd name="connsiteX200" fmla="*/ 95930 w 322628"/>
                <a:gd name="connsiteY200" fmla="*/ 160616 h 266334"/>
                <a:gd name="connsiteX201" fmla="*/ 95930 w 322628"/>
                <a:gd name="connsiteY201" fmla="*/ 160616 h 266334"/>
                <a:gd name="connsiteX202" fmla="*/ 95930 w 322628"/>
                <a:gd name="connsiteY202" fmla="*/ 160616 h 266334"/>
                <a:gd name="connsiteX203" fmla="*/ 95263 w 322628"/>
                <a:gd name="connsiteY203" fmla="*/ 160807 h 266334"/>
                <a:gd name="connsiteX204" fmla="*/ 95454 w 322628"/>
                <a:gd name="connsiteY204" fmla="*/ 160331 h 266334"/>
                <a:gd name="connsiteX205" fmla="*/ 95930 w 322628"/>
                <a:gd name="connsiteY205" fmla="*/ 160616 h 266334"/>
                <a:gd name="connsiteX206" fmla="*/ 242425 w 322628"/>
                <a:gd name="connsiteY206" fmla="*/ 161093 h 266334"/>
                <a:gd name="connsiteX207" fmla="*/ 242425 w 322628"/>
                <a:gd name="connsiteY207" fmla="*/ 161093 h 266334"/>
                <a:gd name="connsiteX208" fmla="*/ 242425 w 322628"/>
                <a:gd name="connsiteY208" fmla="*/ 161093 h 266334"/>
                <a:gd name="connsiteX209" fmla="*/ 241568 w 322628"/>
                <a:gd name="connsiteY209" fmla="*/ 161474 h 266334"/>
                <a:gd name="connsiteX210" fmla="*/ 242044 w 322628"/>
                <a:gd name="connsiteY210" fmla="*/ 160712 h 266334"/>
                <a:gd name="connsiteX211" fmla="*/ 242425 w 322628"/>
                <a:gd name="connsiteY211" fmla="*/ 161093 h 266334"/>
                <a:gd name="connsiteX212" fmla="*/ 239091 w 322628"/>
                <a:gd name="connsiteY212" fmla="*/ 157759 h 266334"/>
                <a:gd name="connsiteX213" fmla="*/ 239091 w 322628"/>
                <a:gd name="connsiteY213" fmla="*/ 157759 h 266334"/>
                <a:gd name="connsiteX214" fmla="*/ 239091 w 322628"/>
                <a:gd name="connsiteY214" fmla="*/ 157759 h 266334"/>
                <a:gd name="connsiteX215" fmla="*/ 239091 w 322628"/>
                <a:gd name="connsiteY215" fmla="*/ 157759 h 266334"/>
                <a:gd name="connsiteX216" fmla="*/ 238710 w 322628"/>
                <a:gd name="connsiteY216" fmla="*/ 158140 h 266334"/>
                <a:gd name="connsiteX217" fmla="*/ 238710 w 322628"/>
                <a:gd name="connsiteY217" fmla="*/ 157950 h 266334"/>
                <a:gd name="connsiteX218" fmla="*/ 239091 w 322628"/>
                <a:gd name="connsiteY218" fmla="*/ 157759 h 266334"/>
                <a:gd name="connsiteX219" fmla="*/ 166129 w 322628"/>
                <a:gd name="connsiteY219" fmla="*/ 74320 h 266334"/>
                <a:gd name="connsiteX220" fmla="*/ 166129 w 322628"/>
                <a:gd name="connsiteY220" fmla="*/ 74320 h 266334"/>
                <a:gd name="connsiteX221" fmla="*/ 165939 w 322628"/>
                <a:gd name="connsiteY221" fmla="*/ 74225 h 266334"/>
                <a:gd name="connsiteX222" fmla="*/ 166129 w 322628"/>
                <a:gd name="connsiteY222" fmla="*/ 74320 h 266334"/>
                <a:gd name="connsiteX223" fmla="*/ 85738 w 322628"/>
                <a:gd name="connsiteY223" fmla="*/ 166617 h 266334"/>
                <a:gd name="connsiteX224" fmla="*/ 86024 w 322628"/>
                <a:gd name="connsiteY224" fmla="*/ 167189 h 266334"/>
                <a:gd name="connsiteX225" fmla="*/ 85929 w 322628"/>
                <a:gd name="connsiteY225" fmla="*/ 167189 h 266334"/>
                <a:gd name="connsiteX226" fmla="*/ 85738 w 322628"/>
                <a:gd name="connsiteY226" fmla="*/ 166617 h 266334"/>
                <a:gd name="connsiteX227" fmla="*/ 74213 w 322628"/>
                <a:gd name="connsiteY227" fmla="*/ 198050 h 266334"/>
                <a:gd name="connsiteX228" fmla="*/ 74404 w 322628"/>
                <a:gd name="connsiteY228" fmla="*/ 198622 h 266334"/>
                <a:gd name="connsiteX229" fmla="*/ 74213 w 322628"/>
                <a:gd name="connsiteY229" fmla="*/ 198812 h 266334"/>
                <a:gd name="connsiteX230" fmla="*/ 74213 w 322628"/>
                <a:gd name="connsiteY230" fmla="*/ 198050 h 266334"/>
                <a:gd name="connsiteX231" fmla="*/ 49448 w 322628"/>
                <a:gd name="connsiteY231" fmla="*/ 193478 h 266334"/>
                <a:gd name="connsiteX232" fmla="*/ 49353 w 322628"/>
                <a:gd name="connsiteY232" fmla="*/ 193764 h 266334"/>
                <a:gd name="connsiteX233" fmla="*/ 49353 w 322628"/>
                <a:gd name="connsiteY233" fmla="*/ 193764 h 266334"/>
                <a:gd name="connsiteX234" fmla="*/ 49448 w 322628"/>
                <a:gd name="connsiteY234" fmla="*/ 193478 h 266334"/>
                <a:gd name="connsiteX235" fmla="*/ 95835 w 322628"/>
                <a:gd name="connsiteY235" fmla="*/ 217195 h 266334"/>
                <a:gd name="connsiteX236" fmla="*/ 96216 w 322628"/>
                <a:gd name="connsiteY236" fmla="*/ 217576 h 266334"/>
                <a:gd name="connsiteX237" fmla="*/ 95740 w 322628"/>
                <a:gd name="connsiteY237" fmla="*/ 217385 h 266334"/>
                <a:gd name="connsiteX238" fmla="*/ 95835 w 322628"/>
                <a:gd name="connsiteY238" fmla="*/ 217195 h 266334"/>
                <a:gd name="connsiteX239" fmla="*/ 144412 w 322628"/>
                <a:gd name="connsiteY239" fmla="*/ 52698 h 266334"/>
                <a:gd name="connsiteX240" fmla="*/ 144031 w 322628"/>
                <a:gd name="connsiteY240" fmla="*/ 52222 h 266334"/>
                <a:gd name="connsiteX241" fmla="*/ 144603 w 322628"/>
                <a:gd name="connsiteY241" fmla="*/ 52603 h 266334"/>
                <a:gd name="connsiteX242" fmla="*/ 144412 w 322628"/>
                <a:gd name="connsiteY242" fmla="*/ 52698 h 266334"/>
                <a:gd name="connsiteX243" fmla="*/ 287478 w 322628"/>
                <a:gd name="connsiteY243" fmla="*/ 119659 h 266334"/>
                <a:gd name="connsiteX244" fmla="*/ 287478 w 322628"/>
                <a:gd name="connsiteY244" fmla="*/ 119659 h 266334"/>
                <a:gd name="connsiteX245" fmla="*/ 287478 w 322628"/>
                <a:gd name="connsiteY245" fmla="*/ 119659 h 266334"/>
                <a:gd name="connsiteX246" fmla="*/ 287478 w 322628"/>
                <a:gd name="connsiteY246" fmla="*/ 119659 h 266334"/>
                <a:gd name="connsiteX247" fmla="*/ 277572 w 322628"/>
                <a:gd name="connsiteY247" fmla="*/ 106229 h 266334"/>
                <a:gd name="connsiteX248" fmla="*/ 277572 w 322628"/>
                <a:gd name="connsiteY248" fmla="*/ 106229 h 266334"/>
                <a:gd name="connsiteX249" fmla="*/ 277572 w 322628"/>
                <a:gd name="connsiteY249" fmla="*/ 106229 h 266334"/>
                <a:gd name="connsiteX250" fmla="*/ 277572 w 322628"/>
                <a:gd name="connsiteY250" fmla="*/ 106229 h 266334"/>
                <a:gd name="connsiteX251" fmla="*/ 52877 w 322628"/>
                <a:gd name="connsiteY251" fmla="*/ 97275 h 266334"/>
                <a:gd name="connsiteX252" fmla="*/ 52877 w 322628"/>
                <a:gd name="connsiteY252" fmla="*/ 97275 h 266334"/>
                <a:gd name="connsiteX253" fmla="*/ 52020 w 322628"/>
                <a:gd name="connsiteY253" fmla="*/ 97466 h 266334"/>
                <a:gd name="connsiteX254" fmla="*/ 52020 w 322628"/>
                <a:gd name="connsiteY254" fmla="*/ 97466 h 266334"/>
                <a:gd name="connsiteX255" fmla="*/ 52877 w 322628"/>
                <a:gd name="connsiteY255" fmla="*/ 97275 h 266334"/>
                <a:gd name="connsiteX256" fmla="*/ 191180 w 322628"/>
                <a:gd name="connsiteY256" fmla="*/ 213194 h 266334"/>
                <a:gd name="connsiteX257" fmla="*/ 191276 w 322628"/>
                <a:gd name="connsiteY257" fmla="*/ 212909 h 266334"/>
                <a:gd name="connsiteX258" fmla="*/ 192323 w 322628"/>
                <a:gd name="connsiteY258" fmla="*/ 214814 h 266334"/>
                <a:gd name="connsiteX259" fmla="*/ 191180 w 322628"/>
                <a:gd name="connsiteY259" fmla="*/ 213194 h 266334"/>
                <a:gd name="connsiteX260" fmla="*/ 204229 w 322628"/>
                <a:gd name="connsiteY260" fmla="*/ 215385 h 266334"/>
                <a:gd name="connsiteX261" fmla="*/ 205087 w 322628"/>
                <a:gd name="connsiteY261" fmla="*/ 215195 h 266334"/>
                <a:gd name="connsiteX262" fmla="*/ 204992 w 322628"/>
                <a:gd name="connsiteY262" fmla="*/ 215385 h 266334"/>
                <a:gd name="connsiteX263" fmla="*/ 204229 w 322628"/>
                <a:gd name="connsiteY263" fmla="*/ 215385 h 266334"/>
                <a:gd name="connsiteX264" fmla="*/ 287573 w 322628"/>
                <a:gd name="connsiteY264" fmla="*/ 106324 h 266334"/>
                <a:gd name="connsiteX265" fmla="*/ 287669 w 322628"/>
                <a:gd name="connsiteY265" fmla="*/ 106229 h 266334"/>
                <a:gd name="connsiteX266" fmla="*/ 287669 w 322628"/>
                <a:gd name="connsiteY266" fmla="*/ 106324 h 266334"/>
                <a:gd name="connsiteX267" fmla="*/ 287573 w 322628"/>
                <a:gd name="connsiteY267" fmla="*/ 106324 h 266334"/>
                <a:gd name="connsiteX268" fmla="*/ 282620 w 322628"/>
                <a:gd name="connsiteY268" fmla="*/ 111182 h 266334"/>
                <a:gd name="connsiteX269" fmla="*/ 282620 w 322628"/>
                <a:gd name="connsiteY269" fmla="*/ 111182 h 266334"/>
                <a:gd name="connsiteX270" fmla="*/ 282430 w 322628"/>
                <a:gd name="connsiteY270" fmla="*/ 111086 h 266334"/>
                <a:gd name="connsiteX271" fmla="*/ 282620 w 322628"/>
                <a:gd name="connsiteY271" fmla="*/ 111182 h 266334"/>
                <a:gd name="connsiteX272" fmla="*/ 66212 w 322628"/>
                <a:gd name="connsiteY272" fmla="*/ 90608 h 266334"/>
                <a:gd name="connsiteX273" fmla="*/ 66212 w 322628"/>
                <a:gd name="connsiteY273" fmla="*/ 90608 h 266334"/>
                <a:gd name="connsiteX274" fmla="*/ 66212 w 322628"/>
                <a:gd name="connsiteY274" fmla="*/ 90608 h 266334"/>
                <a:gd name="connsiteX275" fmla="*/ 65545 w 322628"/>
                <a:gd name="connsiteY275" fmla="*/ 90608 h 266334"/>
                <a:gd name="connsiteX276" fmla="*/ 65736 w 322628"/>
                <a:gd name="connsiteY276" fmla="*/ 90132 h 266334"/>
                <a:gd name="connsiteX277" fmla="*/ 66212 w 322628"/>
                <a:gd name="connsiteY277" fmla="*/ 90608 h 266334"/>
                <a:gd name="connsiteX278" fmla="*/ 69165 w 322628"/>
                <a:gd name="connsiteY278" fmla="*/ 227101 h 266334"/>
                <a:gd name="connsiteX279" fmla="*/ 69070 w 322628"/>
                <a:gd name="connsiteY279" fmla="*/ 227197 h 266334"/>
                <a:gd name="connsiteX280" fmla="*/ 69070 w 322628"/>
                <a:gd name="connsiteY280" fmla="*/ 227006 h 266334"/>
                <a:gd name="connsiteX281" fmla="*/ 69165 w 322628"/>
                <a:gd name="connsiteY281" fmla="*/ 227101 h 266334"/>
                <a:gd name="connsiteX282" fmla="*/ 127363 w 322628"/>
                <a:gd name="connsiteY282" fmla="*/ 235578 h 266334"/>
                <a:gd name="connsiteX283" fmla="*/ 127363 w 322628"/>
                <a:gd name="connsiteY283" fmla="*/ 235578 h 266334"/>
                <a:gd name="connsiteX284" fmla="*/ 126410 w 322628"/>
                <a:gd name="connsiteY284" fmla="*/ 236435 h 266334"/>
                <a:gd name="connsiteX285" fmla="*/ 127363 w 322628"/>
                <a:gd name="connsiteY285" fmla="*/ 235578 h 266334"/>
                <a:gd name="connsiteX286" fmla="*/ 222899 w 322628"/>
                <a:gd name="connsiteY286" fmla="*/ 27838 h 266334"/>
                <a:gd name="connsiteX287" fmla="*/ 222899 w 322628"/>
                <a:gd name="connsiteY287" fmla="*/ 27838 h 266334"/>
                <a:gd name="connsiteX288" fmla="*/ 222899 w 322628"/>
                <a:gd name="connsiteY288" fmla="*/ 27838 h 266334"/>
                <a:gd name="connsiteX289" fmla="*/ 222899 w 322628"/>
                <a:gd name="connsiteY289" fmla="*/ 27838 h 266334"/>
                <a:gd name="connsiteX290" fmla="*/ 220612 w 322628"/>
                <a:gd name="connsiteY290" fmla="*/ 23171 h 266334"/>
                <a:gd name="connsiteX291" fmla="*/ 220898 w 322628"/>
                <a:gd name="connsiteY291" fmla="*/ 22599 h 266334"/>
                <a:gd name="connsiteX292" fmla="*/ 221279 w 322628"/>
                <a:gd name="connsiteY292" fmla="*/ 22980 h 266334"/>
                <a:gd name="connsiteX293" fmla="*/ 220612 w 322628"/>
                <a:gd name="connsiteY293" fmla="*/ 23171 h 266334"/>
                <a:gd name="connsiteX294" fmla="*/ 164605 w 322628"/>
                <a:gd name="connsiteY294" fmla="*/ 42697 h 266334"/>
                <a:gd name="connsiteX295" fmla="*/ 164605 w 322628"/>
                <a:gd name="connsiteY295" fmla="*/ 42697 h 266334"/>
                <a:gd name="connsiteX296" fmla="*/ 164605 w 322628"/>
                <a:gd name="connsiteY296" fmla="*/ 42697 h 266334"/>
                <a:gd name="connsiteX297" fmla="*/ 164605 w 322628"/>
                <a:gd name="connsiteY297" fmla="*/ 42697 h 266334"/>
                <a:gd name="connsiteX298" fmla="*/ 26017 w 322628"/>
                <a:gd name="connsiteY298" fmla="*/ 128327 h 266334"/>
                <a:gd name="connsiteX299" fmla="*/ 25826 w 322628"/>
                <a:gd name="connsiteY299" fmla="*/ 128422 h 266334"/>
                <a:gd name="connsiteX300" fmla="*/ 25826 w 322628"/>
                <a:gd name="connsiteY300" fmla="*/ 128232 h 266334"/>
                <a:gd name="connsiteX301" fmla="*/ 26017 w 322628"/>
                <a:gd name="connsiteY301" fmla="*/ 128327 h 266334"/>
                <a:gd name="connsiteX302" fmla="*/ 50972 w 322628"/>
                <a:gd name="connsiteY302" fmla="*/ 168808 h 266334"/>
                <a:gd name="connsiteX303" fmla="*/ 50972 w 322628"/>
                <a:gd name="connsiteY303" fmla="*/ 168808 h 266334"/>
                <a:gd name="connsiteX304" fmla="*/ 50972 w 322628"/>
                <a:gd name="connsiteY304" fmla="*/ 168808 h 266334"/>
                <a:gd name="connsiteX305" fmla="*/ 50972 w 322628"/>
                <a:gd name="connsiteY305" fmla="*/ 168808 h 266334"/>
                <a:gd name="connsiteX306" fmla="*/ 50972 w 322628"/>
                <a:gd name="connsiteY306" fmla="*/ 168808 h 266334"/>
                <a:gd name="connsiteX307" fmla="*/ 50972 w 322628"/>
                <a:gd name="connsiteY307" fmla="*/ 168808 h 266334"/>
                <a:gd name="connsiteX308" fmla="*/ 50972 w 322628"/>
                <a:gd name="connsiteY308" fmla="*/ 168808 h 266334"/>
                <a:gd name="connsiteX309" fmla="*/ 50972 w 322628"/>
                <a:gd name="connsiteY309" fmla="*/ 168808 h 266334"/>
                <a:gd name="connsiteX310" fmla="*/ 62497 w 322628"/>
                <a:gd name="connsiteY310" fmla="*/ 233769 h 266334"/>
                <a:gd name="connsiteX311" fmla="*/ 62021 w 322628"/>
                <a:gd name="connsiteY311" fmla="*/ 233959 h 266334"/>
                <a:gd name="connsiteX312" fmla="*/ 62021 w 322628"/>
                <a:gd name="connsiteY312" fmla="*/ 233387 h 266334"/>
                <a:gd name="connsiteX313" fmla="*/ 62497 w 322628"/>
                <a:gd name="connsiteY313" fmla="*/ 233769 h 266334"/>
                <a:gd name="connsiteX314" fmla="*/ 215660 w 322628"/>
                <a:gd name="connsiteY314" fmla="*/ 224244 h 266334"/>
                <a:gd name="connsiteX315" fmla="*/ 215850 w 322628"/>
                <a:gd name="connsiteY315" fmla="*/ 224434 h 266334"/>
                <a:gd name="connsiteX316" fmla="*/ 215469 w 322628"/>
                <a:gd name="connsiteY316" fmla="*/ 224529 h 266334"/>
                <a:gd name="connsiteX317" fmla="*/ 215660 w 322628"/>
                <a:gd name="connsiteY317" fmla="*/ 224244 h 266334"/>
                <a:gd name="connsiteX318" fmla="*/ 176321 w 322628"/>
                <a:gd name="connsiteY318" fmla="*/ 24409 h 266334"/>
                <a:gd name="connsiteX319" fmla="*/ 176321 w 322628"/>
                <a:gd name="connsiteY319" fmla="*/ 24409 h 266334"/>
                <a:gd name="connsiteX320" fmla="*/ 176321 w 322628"/>
                <a:gd name="connsiteY320" fmla="*/ 24409 h 266334"/>
                <a:gd name="connsiteX321" fmla="*/ 176321 w 322628"/>
                <a:gd name="connsiteY321" fmla="*/ 24409 h 266334"/>
                <a:gd name="connsiteX322" fmla="*/ 27827 w 322628"/>
                <a:gd name="connsiteY322" fmla="*/ 145472 h 266334"/>
                <a:gd name="connsiteX323" fmla="*/ 27827 w 322628"/>
                <a:gd name="connsiteY323" fmla="*/ 145472 h 266334"/>
                <a:gd name="connsiteX324" fmla="*/ 27827 w 322628"/>
                <a:gd name="connsiteY324" fmla="*/ 145757 h 266334"/>
                <a:gd name="connsiteX325" fmla="*/ 27541 w 322628"/>
                <a:gd name="connsiteY325" fmla="*/ 145663 h 266334"/>
                <a:gd name="connsiteX326" fmla="*/ 27827 w 322628"/>
                <a:gd name="connsiteY326" fmla="*/ 145472 h 266334"/>
                <a:gd name="connsiteX327" fmla="*/ 27827 w 322628"/>
                <a:gd name="connsiteY327" fmla="*/ 145472 h 266334"/>
                <a:gd name="connsiteX328" fmla="*/ 259570 w 322628"/>
                <a:gd name="connsiteY328" fmla="*/ 21266 h 266334"/>
                <a:gd name="connsiteX329" fmla="*/ 259570 w 322628"/>
                <a:gd name="connsiteY329" fmla="*/ 21266 h 266334"/>
                <a:gd name="connsiteX330" fmla="*/ 259570 w 322628"/>
                <a:gd name="connsiteY330" fmla="*/ 21266 h 266334"/>
                <a:gd name="connsiteX331" fmla="*/ 259570 w 322628"/>
                <a:gd name="connsiteY331" fmla="*/ 21266 h 266334"/>
                <a:gd name="connsiteX332" fmla="*/ 259570 w 322628"/>
                <a:gd name="connsiteY332" fmla="*/ 21266 h 266334"/>
                <a:gd name="connsiteX333" fmla="*/ 151270 w 322628"/>
                <a:gd name="connsiteY333" fmla="*/ 29267 h 266334"/>
                <a:gd name="connsiteX334" fmla="*/ 151270 w 322628"/>
                <a:gd name="connsiteY334" fmla="*/ 29171 h 266334"/>
                <a:gd name="connsiteX335" fmla="*/ 151270 w 322628"/>
                <a:gd name="connsiteY335" fmla="*/ 29267 h 266334"/>
                <a:gd name="connsiteX336" fmla="*/ 151270 w 322628"/>
                <a:gd name="connsiteY336" fmla="*/ 29267 h 266334"/>
                <a:gd name="connsiteX337" fmla="*/ 192990 w 322628"/>
                <a:gd name="connsiteY337" fmla="*/ 7835 h 266334"/>
                <a:gd name="connsiteX338" fmla="*/ 192990 w 322628"/>
                <a:gd name="connsiteY338" fmla="*/ 7835 h 266334"/>
                <a:gd name="connsiteX339" fmla="*/ 192895 w 322628"/>
                <a:gd name="connsiteY339" fmla="*/ 7835 h 266334"/>
                <a:gd name="connsiteX340" fmla="*/ 192990 w 322628"/>
                <a:gd name="connsiteY340" fmla="*/ 7835 h 266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322628" h="266334">
                  <a:moveTo>
                    <a:pt x="39161" y="84131"/>
                  </a:moveTo>
                  <a:lnTo>
                    <a:pt x="39161" y="84131"/>
                  </a:lnTo>
                  <a:cubicBezTo>
                    <a:pt x="36685" y="86893"/>
                    <a:pt x="34208" y="89751"/>
                    <a:pt x="31732" y="92513"/>
                  </a:cubicBezTo>
                  <a:lnTo>
                    <a:pt x="31732" y="92513"/>
                  </a:lnTo>
                  <a:lnTo>
                    <a:pt x="31732" y="92513"/>
                  </a:lnTo>
                  <a:cubicBezTo>
                    <a:pt x="29922" y="95275"/>
                    <a:pt x="28208" y="98037"/>
                    <a:pt x="26398" y="100800"/>
                  </a:cubicBezTo>
                  <a:cubicBezTo>
                    <a:pt x="22493" y="102990"/>
                    <a:pt x="21635" y="107181"/>
                    <a:pt x="19826" y="110801"/>
                  </a:cubicBezTo>
                  <a:cubicBezTo>
                    <a:pt x="18683" y="112992"/>
                    <a:pt x="17539" y="115182"/>
                    <a:pt x="16396" y="117373"/>
                  </a:cubicBezTo>
                  <a:cubicBezTo>
                    <a:pt x="13825" y="120230"/>
                    <a:pt x="12682" y="123755"/>
                    <a:pt x="11920" y="127469"/>
                  </a:cubicBezTo>
                  <a:lnTo>
                    <a:pt x="11920" y="127469"/>
                  </a:lnTo>
                  <a:cubicBezTo>
                    <a:pt x="9158" y="130708"/>
                    <a:pt x="7919" y="134518"/>
                    <a:pt x="7729" y="138709"/>
                  </a:cubicBezTo>
                  <a:cubicBezTo>
                    <a:pt x="7443" y="139662"/>
                    <a:pt x="7157" y="140614"/>
                    <a:pt x="6967" y="141566"/>
                  </a:cubicBezTo>
                  <a:lnTo>
                    <a:pt x="6967" y="141566"/>
                  </a:lnTo>
                  <a:cubicBezTo>
                    <a:pt x="4967" y="148901"/>
                    <a:pt x="1823" y="156044"/>
                    <a:pt x="2204" y="163855"/>
                  </a:cubicBezTo>
                  <a:cubicBezTo>
                    <a:pt x="2109" y="164998"/>
                    <a:pt x="2109" y="166141"/>
                    <a:pt x="2014" y="167284"/>
                  </a:cubicBezTo>
                  <a:cubicBezTo>
                    <a:pt x="395" y="169475"/>
                    <a:pt x="871" y="171570"/>
                    <a:pt x="2300" y="173571"/>
                  </a:cubicBezTo>
                  <a:cubicBezTo>
                    <a:pt x="2300" y="174618"/>
                    <a:pt x="2300" y="175761"/>
                    <a:pt x="2300" y="176809"/>
                  </a:cubicBezTo>
                  <a:lnTo>
                    <a:pt x="2300" y="176809"/>
                  </a:lnTo>
                  <a:cubicBezTo>
                    <a:pt x="-1225" y="181571"/>
                    <a:pt x="13" y="186525"/>
                    <a:pt x="1347" y="191573"/>
                  </a:cubicBezTo>
                  <a:cubicBezTo>
                    <a:pt x="1156" y="192239"/>
                    <a:pt x="1347" y="192715"/>
                    <a:pt x="1728" y="193288"/>
                  </a:cubicBezTo>
                  <a:lnTo>
                    <a:pt x="1728" y="193288"/>
                  </a:lnTo>
                  <a:cubicBezTo>
                    <a:pt x="2109" y="201003"/>
                    <a:pt x="3062" y="208623"/>
                    <a:pt x="7634" y="215195"/>
                  </a:cubicBezTo>
                  <a:cubicBezTo>
                    <a:pt x="7824" y="218814"/>
                    <a:pt x="9824" y="221481"/>
                    <a:pt x="12396" y="223672"/>
                  </a:cubicBezTo>
                  <a:cubicBezTo>
                    <a:pt x="16396" y="231959"/>
                    <a:pt x="21921" y="238721"/>
                    <a:pt x="30589" y="242627"/>
                  </a:cubicBezTo>
                  <a:cubicBezTo>
                    <a:pt x="32113" y="243770"/>
                    <a:pt x="33542" y="245198"/>
                    <a:pt x="35732" y="243865"/>
                  </a:cubicBezTo>
                  <a:cubicBezTo>
                    <a:pt x="38018" y="246247"/>
                    <a:pt x="39447" y="249865"/>
                    <a:pt x="43733" y="249580"/>
                  </a:cubicBezTo>
                  <a:lnTo>
                    <a:pt x="43733" y="249580"/>
                  </a:lnTo>
                  <a:cubicBezTo>
                    <a:pt x="44400" y="250056"/>
                    <a:pt x="45067" y="250247"/>
                    <a:pt x="45829" y="250342"/>
                  </a:cubicBezTo>
                  <a:cubicBezTo>
                    <a:pt x="50877" y="253866"/>
                    <a:pt x="56116" y="257009"/>
                    <a:pt x="62402" y="257676"/>
                  </a:cubicBezTo>
                  <a:cubicBezTo>
                    <a:pt x="65069" y="259486"/>
                    <a:pt x="68022" y="260153"/>
                    <a:pt x="71165" y="259867"/>
                  </a:cubicBezTo>
                  <a:lnTo>
                    <a:pt x="71165" y="259867"/>
                  </a:lnTo>
                  <a:lnTo>
                    <a:pt x="71165" y="259867"/>
                  </a:lnTo>
                  <a:cubicBezTo>
                    <a:pt x="71451" y="260343"/>
                    <a:pt x="71927" y="260534"/>
                    <a:pt x="72499" y="260343"/>
                  </a:cubicBezTo>
                  <a:lnTo>
                    <a:pt x="72499" y="260343"/>
                  </a:lnTo>
                  <a:lnTo>
                    <a:pt x="72499" y="260343"/>
                  </a:lnTo>
                  <a:cubicBezTo>
                    <a:pt x="74499" y="261677"/>
                    <a:pt x="76690" y="261391"/>
                    <a:pt x="78785" y="260819"/>
                  </a:cubicBezTo>
                  <a:lnTo>
                    <a:pt x="78785" y="260819"/>
                  </a:lnTo>
                  <a:lnTo>
                    <a:pt x="78785" y="260819"/>
                  </a:lnTo>
                  <a:cubicBezTo>
                    <a:pt x="81262" y="262629"/>
                    <a:pt x="84119" y="263105"/>
                    <a:pt x="87072" y="262820"/>
                  </a:cubicBezTo>
                  <a:cubicBezTo>
                    <a:pt x="91739" y="265297"/>
                    <a:pt x="96787" y="265010"/>
                    <a:pt x="101836" y="264820"/>
                  </a:cubicBezTo>
                  <a:lnTo>
                    <a:pt x="101836" y="264820"/>
                  </a:lnTo>
                  <a:cubicBezTo>
                    <a:pt x="104598" y="265963"/>
                    <a:pt x="107360" y="266820"/>
                    <a:pt x="110122" y="265010"/>
                  </a:cubicBezTo>
                  <a:cubicBezTo>
                    <a:pt x="117647" y="266344"/>
                    <a:pt x="125077" y="267201"/>
                    <a:pt x="132602" y="264915"/>
                  </a:cubicBezTo>
                  <a:cubicBezTo>
                    <a:pt x="132602" y="264915"/>
                    <a:pt x="132602" y="264915"/>
                    <a:pt x="132602" y="264915"/>
                  </a:cubicBezTo>
                  <a:cubicBezTo>
                    <a:pt x="136697" y="265963"/>
                    <a:pt x="140031" y="263296"/>
                    <a:pt x="143841" y="262725"/>
                  </a:cubicBezTo>
                  <a:lnTo>
                    <a:pt x="143841" y="262725"/>
                  </a:lnTo>
                  <a:cubicBezTo>
                    <a:pt x="151652" y="264248"/>
                    <a:pt x="159081" y="263487"/>
                    <a:pt x="165272" y="257771"/>
                  </a:cubicBezTo>
                  <a:cubicBezTo>
                    <a:pt x="166320" y="257771"/>
                    <a:pt x="167463" y="257771"/>
                    <a:pt x="168511" y="257771"/>
                  </a:cubicBezTo>
                  <a:lnTo>
                    <a:pt x="168511" y="257771"/>
                  </a:lnTo>
                  <a:lnTo>
                    <a:pt x="168511" y="257771"/>
                  </a:lnTo>
                  <a:cubicBezTo>
                    <a:pt x="177274" y="258629"/>
                    <a:pt x="184322" y="253866"/>
                    <a:pt x="191942" y="250628"/>
                  </a:cubicBezTo>
                  <a:lnTo>
                    <a:pt x="191942" y="250628"/>
                  </a:lnTo>
                  <a:cubicBezTo>
                    <a:pt x="192704" y="250438"/>
                    <a:pt x="193276" y="250056"/>
                    <a:pt x="193657" y="249485"/>
                  </a:cubicBezTo>
                  <a:cubicBezTo>
                    <a:pt x="198324" y="249294"/>
                    <a:pt x="201658" y="246437"/>
                    <a:pt x="205468" y="244341"/>
                  </a:cubicBezTo>
                  <a:lnTo>
                    <a:pt x="205468" y="244341"/>
                  </a:lnTo>
                  <a:cubicBezTo>
                    <a:pt x="209087" y="244341"/>
                    <a:pt x="211087" y="241389"/>
                    <a:pt x="213659" y="239579"/>
                  </a:cubicBezTo>
                  <a:lnTo>
                    <a:pt x="213659" y="239579"/>
                  </a:lnTo>
                  <a:cubicBezTo>
                    <a:pt x="218136" y="239103"/>
                    <a:pt x="220803" y="235769"/>
                    <a:pt x="223946" y="233292"/>
                  </a:cubicBezTo>
                  <a:lnTo>
                    <a:pt x="223946" y="233292"/>
                  </a:lnTo>
                  <a:cubicBezTo>
                    <a:pt x="230709" y="230244"/>
                    <a:pt x="237091" y="226815"/>
                    <a:pt x="241853" y="220910"/>
                  </a:cubicBezTo>
                  <a:lnTo>
                    <a:pt x="241853" y="220910"/>
                  </a:lnTo>
                  <a:lnTo>
                    <a:pt x="241853" y="220910"/>
                  </a:lnTo>
                  <a:cubicBezTo>
                    <a:pt x="242996" y="219957"/>
                    <a:pt x="244044" y="219100"/>
                    <a:pt x="245187" y="218148"/>
                  </a:cubicBezTo>
                  <a:lnTo>
                    <a:pt x="245187" y="218148"/>
                  </a:lnTo>
                  <a:lnTo>
                    <a:pt x="245187" y="218148"/>
                  </a:lnTo>
                  <a:cubicBezTo>
                    <a:pt x="250902" y="216243"/>
                    <a:pt x="254521" y="211671"/>
                    <a:pt x="258427" y="207480"/>
                  </a:cubicBezTo>
                  <a:lnTo>
                    <a:pt x="258427" y="207480"/>
                  </a:lnTo>
                  <a:lnTo>
                    <a:pt x="258427" y="207480"/>
                  </a:lnTo>
                  <a:cubicBezTo>
                    <a:pt x="259570" y="206337"/>
                    <a:pt x="260713" y="205194"/>
                    <a:pt x="261761" y="204146"/>
                  </a:cubicBezTo>
                  <a:cubicBezTo>
                    <a:pt x="263951" y="201955"/>
                    <a:pt x="266237" y="199764"/>
                    <a:pt x="268428" y="197573"/>
                  </a:cubicBezTo>
                  <a:cubicBezTo>
                    <a:pt x="271095" y="194811"/>
                    <a:pt x="273857" y="192049"/>
                    <a:pt x="276524" y="189287"/>
                  </a:cubicBezTo>
                  <a:cubicBezTo>
                    <a:pt x="280144" y="186048"/>
                    <a:pt x="284525" y="183381"/>
                    <a:pt x="285383" y="177952"/>
                  </a:cubicBezTo>
                  <a:cubicBezTo>
                    <a:pt x="290717" y="174047"/>
                    <a:pt x="294431" y="168903"/>
                    <a:pt x="297003" y="162903"/>
                  </a:cubicBezTo>
                  <a:cubicBezTo>
                    <a:pt x="300813" y="159664"/>
                    <a:pt x="304909" y="156521"/>
                    <a:pt x="305861" y="151187"/>
                  </a:cubicBezTo>
                  <a:cubicBezTo>
                    <a:pt x="307766" y="147853"/>
                    <a:pt x="309767" y="144519"/>
                    <a:pt x="311671" y="141185"/>
                  </a:cubicBezTo>
                  <a:cubicBezTo>
                    <a:pt x="314243" y="138423"/>
                    <a:pt x="315767" y="135185"/>
                    <a:pt x="315672" y="131279"/>
                  </a:cubicBezTo>
                  <a:cubicBezTo>
                    <a:pt x="316625" y="128993"/>
                    <a:pt x="317482" y="126708"/>
                    <a:pt x="318434" y="124517"/>
                  </a:cubicBezTo>
                  <a:lnTo>
                    <a:pt x="318434" y="124517"/>
                  </a:lnTo>
                  <a:lnTo>
                    <a:pt x="318434" y="124517"/>
                  </a:lnTo>
                  <a:cubicBezTo>
                    <a:pt x="318625" y="123564"/>
                    <a:pt x="318720" y="122517"/>
                    <a:pt x="318911" y="121564"/>
                  </a:cubicBezTo>
                  <a:lnTo>
                    <a:pt x="318911" y="121564"/>
                  </a:lnTo>
                  <a:lnTo>
                    <a:pt x="318911" y="121564"/>
                  </a:lnTo>
                  <a:cubicBezTo>
                    <a:pt x="320720" y="118992"/>
                    <a:pt x="321101" y="116040"/>
                    <a:pt x="320625" y="112992"/>
                  </a:cubicBezTo>
                  <a:lnTo>
                    <a:pt x="320625" y="112992"/>
                  </a:lnTo>
                  <a:lnTo>
                    <a:pt x="320625" y="112992"/>
                  </a:lnTo>
                  <a:cubicBezTo>
                    <a:pt x="322339" y="108134"/>
                    <a:pt x="323387" y="103181"/>
                    <a:pt x="321959" y="98037"/>
                  </a:cubicBezTo>
                  <a:cubicBezTo>
                    <a:pt x="321959" y="98037"/>
                    <a:pt x="321959" y="98037"/>
                    <a:pt x="321959" y="98037"/>
                  </a:cubicBezTo>
                  <a:lnTo>
                    <a:pt x="321959" y="98037"/>
                  </a:lnTo>
                  <a:cubicBezTo>
                    <a:pt x="321673" y="89941"/>
                    <a:pt x="319577" y="82321"/>
                    <a:pt x="316244" y="74987"/>
                  </a:cubicBezTo>
                  <a:cubicBezTo>
                    <a:pt x="315958" y="71558"/>
                    <a:pt x="315767" y="68224"/>
                    <a:pt x="315481" y="64795"/>
                  </a:cubicBezTo>
                  <a:cubicBezTo>
                    <a:pt x="316815" y="62033"/>
                    <a:pt x="313767" y="62414"/>
                    <a:pt x="313005" y="61176"/>
                  </a:cubicBezTo>
                  <a:cubicBezTo>
                    <a:pt x="313005" y="57175"/>
                    <a:pt x="314338" y="52889"/>
                    <a:pt x="310243" y="49936"/>
                  </a:cubicBezTo>
                  <a:cubicBezTo>
                    <a:pt x="309386" y="47650"/>
                    <a:pt x="309862" y="44697"/>
                    <a:pt x="307195" y="43173"/>
                  </a:cubicBezTo>
                  <a:cubicBezTo>
                    <a:pt x="306814" y="37935"/>
                    <a:pt x="302909" y="35077"/>
                    <a:pt x="299670" y="31648"/>
                  </a:cubicBezTo>
                  <a:cubicBezTo>
                    <a:pt x="299670" y="31648"/>
                    <a:pt x="299670" y="31648"/>
                    <a:pt x="299670" y="31648"/>
                  </a:cubicBezTo>
                  <a:cubicBezTo>
                    <a:pt x="297098" y="23742"/>
                    <a:pt x="289954" y="20790"/>
                    <a:pt x="283859" y="16599"/>
                  </a:cubicBezTo>
                  <a:cubicBezTo>
                    <a:pt x="278334" y="12503"/>
                    <a:pt x="272810" y="8407"/>
                    <a:pt x="265761" y="7359"/>
                  </a:cubicBezTo>
                  <a:lnTo>
                    <a:pt x="265761" y="7359"/>
                  </a:lnTo>
                  <a:cubicBezTo>
                    <a:pt x="262808" y="5359"/>
                    <a:pt x="259475" y="4121"/>
                    <a:pt x="255855" y="4311"/>
                  </a:cubicBezTo>
                  <a:cubicBezTo>
                    <a:pt x="252140" y="2120"/>
                    <a:pt x="248140" y="1454"/>
                    <a:pt x="243949" y="1930"/>
                  </a:cubicBezTo>
                  <a:lnTo>
                    <a:pt x="243949" y="1930"/>
                  </a:lnTo>
                  <a:cubicBezTo>
                    <a:pt x="242329" y="1740"/>
                    <a:pt x="240710" y="1644"/>
                    <a:pt x="239091" y="1454"/>
                  </a:cubicBezTo>
                  <a:cubicBezTo>
                    <a:pt x="234805" y="-832"/>
                    <a:pt x="230233" y="120"/>
                    <a:pt x="225756" y="692"/>
                  </a:cubicBezTo>
                  <a:cubicBezTo>
                    <a:pt x="222518" y="692"/>
                    <a:pt x="219279" y="787"/>
                    <a:pt x="216041" y="787"/>
                  </a:cubicBezTo>
                  <a:cubicBezTo>
                    <a:pt x="211087" y="1263"/>
                    <a:pt x="206230" y="1740"/>
                    <a:pt x="201277" y="2311"/>
                  </a:cubicBezTo>
                  <a:lnTo>
                    <a:pt x="201277" y="2311"/>
                  </a:lnTo>
                  <a:cubicBezTo>
                    <a:pt x="195467" y="2311"/>
                    <a:pt x="189561" y="2216"/>
                    <a:pt x="184703" y="6311"/>
                  </a:cubicBezTo>
                  <a:lnTo>
                    <a:pt x="184703" y="6311"/>
                  </a:lnTo>
                  <a:lnTo>
                    <a:pt x="184703" y="6311"/>
                  </a:lnTo>
                  <a:cubicBezTo>
                    <a:pt x="181751" y="6597"/>
                    <a:pt x="178893" y="6883"/>
                    <a:pt x="175940" y="7169"/>
                  </a:cubicBezTo>
                  <a:cubicBezTo>
                    <a:pt x="172987" y="6597"/>
                    <a:pt x="170225" y="7169"/>
                    <a:pt x="167844" y="8978"/>
                  </a:cubicBezTo>
                  <a:cubicBezTo>
                    <a:pt x="163367" y="10121"/>
                    <a:pt x="158986" y="11169"/>
                    <a:pt x="154509" y="12312"/>
                  </a:cubicBezTo>
                  <a:cubicBezTo>
                    <a:pt x="150699" y="12312"/>
                    <a:pt x="147270" y="13360"/>
                    <a:pt x="144412" y="16027"/>
                  </a:cubicBezTo>
                  <a:cubicBezTo>
                    <a:pt x="141841" y="16789"/>
                    <a:pt x="139269" y="17551"/>
                    <a:pt x="136697" y="18313"/>
                  </a:cubicBezTo>
                  <a:cubicBezTo>
                    <a:pt x="132125" y="20409"/>
                    <a:pt x="126696" y="20504"/>
                    <a:pt x="122886" y="24409"/>
                  </a:cubicBezTo>
                  <a:cubicBezTo>
                    <a:pt x="113266" y="27267"/>
                    <a:pt x="104217" y="31458"/>
                    <a:pt x="96216" y="37649"/>
                  </a:cubicBezTo>
                  <a:cubicBezTo>
                    <a:pt x="92787" y="38316"/>
                    <a:pt x="90025" y="39935"/>
                    <a:pt x="87834" y="42602"/>
                  </a:cubicBezTo>
                  <a:cubicBezTo>
                    <a:pt x="85643" y="43840"/>
                    <a:pt x="83548" y="44983"/>
                    <a:pt x="81357" y="46221"/>
                  </a:cubicBezTo>
                  <a:cubicBezTo>
                    <a:pt x="79547" y="47745"/>
                    <a:pt x="77737" y="49174"/>
                    <a:pt x="75928" y="50698"/>
                  </a:cubicBezTo>
                  <a:cubicBezTo>
                    <a:pt x="68403" y="52412"/>
                    <a:pt x="64879" y="59175"/>
                    <a:pt x="59545" y="63652"/>
                  </a:cubicBezTo>
                  <a:cubicBezTo>
                    <a:pt x="58116" y="64033"/>
                    <a:pt x="57068" y="64890"/>
                    <a:pt x="56116" y="65843"/>
                  </a:cubicBezTo>
                  <a:cubicBezTo>
                    <a:pt x="49162" y="70319"/>
                    <a:pt x="43257" y="76320"/>
                    <a:pt x="39161" y="84131"/>
                  </a:cubicBezTo>
                  <a:close/>
                  <a:moveTo>
                    <a:pt x="16016" y="177095"/>
                  </a:moveTo>
                  <a:cubicBezTo>
                    <a:pt x="16016" y="177095"/>
                    <a:pt x="16016" y="177000"/>
                    <a:pt x="16016" y="177000"/>
                  </a:cubicBezTo>
                  <a:cubicBezTo>
                    <a:pt x="16016" y="177000"/>
                    <a:pt x="16016" y="177000"/>
                    <a:pt x="16016" y="177000"/>
                  </a:cubicBezTo>
                  <a:cubicBezTo>
                    <a:pt x="16016" y="177000"/>
                    <a:pt x="16016" y="177095"/>
                    <a:pt x="16111" y="177095"/>
                  </a:cubicBezTo>
                  <a:cubicBezTo>
                    <a:pt x="16111" y="177000"/>
                    <a:pt x="16016" y="177095"/>
                    <a:pt x="16016" y="177095"/>
                  </a:cubicBezTo>
                  <a:close/>
                  <a:moveTo>
                    <a:pt x="22588" y="200336"/>
                  </a:moveTo>
                  <a:cubicBezTo>
                    <a:pt x="22493" y="200431"/>
                    <a:pt x="22302" y="200431"/>
                    <a:pt x="22207" y="200526"/>
                  </a:cubicBezTo>
                  <a:cubicBezTo>
                    <a:pt x="22302" y="200336"/>
                    <a:pt x="22302" y="200241"/>
                    <a:pt x="22397" y="200050"/>
                  </a:cubicBezTo>
                  <a:cubicBezTo>
                    <a:pt x="22493" y="200241"/>
                    <a:pt x="22588" y="200241"/>
                    <a:pt x="22588" y="200336"/>
                  </a:cubicBezTo>
                  <a:cubicBezTo>
                    <a:pt x="22588" y="200336"/>
                    <a:pt x="22588" y="200336"/>
                    <a:pt x="22588" y="200336"/>
                  </a:cubicBezTo>
                  <a:lnTo>
                    <a:pt x="22588" y="200336"/>
                  </a:lnTo>
                  <a:lnTo>
                    <a:pt x="22588" y="200336"/>
                  </a:lnTo>
                  <a:close/>
                  <a:moveTo>
                    <a:pt x="27636" y="188715"/>
                  </a:moveTo>
                  <a:cubicBezTo>
                    <a:pt x="27636" y="188715"/>
                    <a:pt x="27636" y="188715"/>
                    <a:pt x="27636" y="188715"/>
                  </a:cubicBezTo>
                  <a:cubicBezTo>
                    <a:pt x="27636" y="188715"/>
                    <a:pt x="27636" y="188715"/>
                    <a:pt x="27636" y="188715"/>
                  </a:cubicBezTo>
                  <a:cubicBezTo>
                    <a:pt x="27636" y="188715"/>
                    <a:pt x="27636" y="188715"/>
                    <a:pt x="27636" y="188715"/>
                  </a:cubicBezTo>
                  <a:close/>
                  <a:moveTo>
                    <a:pt x="111266" y="55842"/>
                  </a:moveTo>
                  <a:cubicBezTo>
                    <a:pt x="111266" y="55842"/>
                    <a:pt x="111361" y="55842"/>
                    <a:pt x="111266" y="55842"/>
                  </a:cubicBezTo>
                  <a:cubicBezTo>
                    <a:pt x="111266" y="55842"/>
                    <a:pt x="111266" y="55842"/>
                    <a:pt x="111266" y="55842"/>
                  </a:cubicBezTo>
                  <a:cubicBezTo>
                    <a:pt x="111266" y="55842"/>
                    <a:pt x="111266" y="55842"/>
                    <a:pt x="111266" y="55842"/>
                  </a:cubicBezTo>
                  <a:close/>
                  <a:moveTo>
                    <a:pt x="42686" y="187096"/>
                  </a:moveTo>
                  <a:cubicBezTo>
                    <a:pt x="42686" y="187096"/>
                    <a:pt x="42590" y="187096"/>
                    <a:pt x="42590" y="187191"/>
                  </a:cubicBezTo>
                  <a:cubicBezTo>
                    <a:pt x="42590" y="187096"/>
                    <a:pt x="42590" y="187096"/>
                    <a:pt x="42686" y="187096"/>
                  </a:cubicBezTo>
                  <a:cubicBezTo>
                    <a:pt x="42590" y="187001"/>
                    <a:pt x="42495" y="187001"/>
                    <a:pt x="42495" y="186905"/>
                  </a:cubicBezTo>
                  <a:cubicBezTo>
                    <a:pt x="42590" y="186905"/>
                    <a:pt x="42590" y="186905"/>
                    <a:pt x="42686" y="186905"/>
                  </a:cubicBezTo>
                  <a:cubicBezTo>
                    <a:pt x="42590" y="187001"/>
                    <a:pt x="42590" y="187001"/>
                    <a:pt x="42686" y="187096"/>
                  </a:cubicBezTo>
                  <a:lnTo>
                    <a:pt x="42686" y="187096"/>
                  </a:lnTo>
                  <a:cubicBezTo>
                    <a:pt x="42686" y="187096"/>
                    <a:pt x="42686" y="187096"/>
                    <a:pt x="42686" y="187096"/>
                  </a:cubicBezTo>
                  <a:lnTo>
                    <a:pt x="42686" y="187096"/>
                  </a:lnTo>
                  <a:close/>
                  <a:moveTo>
                    <a:pt x="89929" y="177952"/>
                  </a:moveTo>
                  <a:cubicBezTo>
                    <a:pt x="89929" y="177952"/>
                    <a:pt x="89929" y="177952"/>
                    <a:pt x="89929" y="177952"/>
                  </a:cubicBezTo>
                  <a:cubicBezTo>
                    <a:pt x="90025" y="177952"/>
                    <a:pt x="90120" y="178047"/>
                    <a:pt x="90120" y="178047"/>
                  </a:cubicBezTo>
                  <a:lnTo>
                    <a:pt x="90977" y="178905"/>
                  </a:lnTo>
                  <a:cubicBezTo>
                    <a:pt x="90882" y="178905"/>
                    <a:pt x="90882" y="179000"/>
                    <a:pt x="90882" y="179000"/>
                  </a:cubicBezTo>
                  <a:cubicBezTo>
                    <a:pt x="90596" y="178619"/>
                    <a:pt x="90311" y="178238"/>
                    <a:pt x="89929" y="177952"/>
                  </a:cubicBezTo>
                  <a:cubicBezTo>
                    <a:pt x="89929" y="177952"/>
                    <a:pt x="89929" y="177952"/>
                    <a:pt x="89929" y="177952"/>
                  </a:cubicBezTo>
                  <a:close/>
                  <a:moveTo>
                    <a:pt x="114409" y="135756"/>
                  </a:moveTo>
                  <a:cubicBezTo>
                    <a:pt x="114504" y="135852"/>
                    <a:pt x="114504" y="136042"/>
                    <a:pt x="114599" y="136138"/>
                  </a:cubicBezTo>
                  <a:cubicBezTo>
                    <a:pt x="114409" y="136232"/>
                    <a:pt x="114313" y="136232"/>
                    <a:pt x="114123" y="136328"/>
                  </a:cubicBezTo>
                  <a:cubicBezTo>
                    <a:pt x="114218" y="136138"/>
                    <a:pt x="114313" y="135947"/>
                    <a:pt x="114409" y="135756"/>
                  </a:cubicBezTo>
                  <a:close/>
                  <a:moveTo>
                    <a:pt x="184132" y="159093"/>
                  </a:moveTo>
                  <a:cubicBezTo>
                    <a:pt x="183941" y="158330"/>
                    <a:pt x="183655" y="157950"/>
                    <a:pt x="183179" y="157759"/>
                  </a:cubicBezTo>
                  <a:cubicBezTo>
                    <a:pt x="183084" y="157664"/>
                    <a:pt x="183084" y="157569"/>
                    <a:pt x="182989" y="157473"/>
                  </a:cubicBezTo>
                  <a:cubicBezTo>
                    <a:pt x="183465" y="157759"/>
                    <a:pt x="183941" y="158235"/>
                    <a:pt x="184132" y="159093"/>
                  </a:cubicBezTo>
                  <a:lnTo>
                    <a:pt x="184132" y="159093"/>
                  </a:lnTo>
                  <a:close/>
                  <a:moveTo>
                    <a:pt x="142603" y="150806"/>
                  </a:moveTo>
                  <a:cubicBezTo>
                    <a:pt x="142603" y="150806"/>
                    <a:pt x="142603" y="150806"/>
                    <a:pt x="142603" y="150806"/>
                  </a:cubicBezTo>
                  <a:cubicBezTo>
                    <a:pt x="142603" y="150806"/>
                    <a:pt x="142603" y="150806"/>
                    <a:pt x="142603" y="150806"/>
                  </a:cubicBezTo>
                  <a:cubicBezTo>
                    <a:pt x="142603" y="150806"/>
                    <a:pt x="142603" y="150806"/>
                    <a:pt x="142603" y="150806"/>
                  </a:cubicBezTo>
                  <a:close/>
                  <a:moveTo>
                    <a:pt x="150985" y="122517"/>
                  </a:moveTo>
                  <a:cubicBezTo>
                    <a:pt x="150985" y="122517"/>
                    <a:pt x="150985" y="122517"/>
                    <a:pt x="150985" y="122517"/>
                  </a:cubicBezTo>
                  <a:cubicBezTo>
                    <a:pt x="151080" y="122517"/>
                    <a:pt x="151080" y="122517"/>
                    <a:pt x="150985" y="122517"/>
                  </a:cubicBezTo>
                  <a:cubicBezTo>
                    <a:pt x="151080" y="122517"/>
                    <a:pt x="150985" y="122517"/>
                    <a:pt x="150985" y="122517"/>
                  </a:cubicBezTo>
                  <a:close/>
                  <a:moveTo>
                    <a:pt x="110694" y="157759"/>
                  </a:moveTo>
                  <a:cubicBezTo>
                    <a:pt x="110789" y="158140"/>
                    <a:pt x="110885" y="158616"/>
                    <a:pt x="110980" y="158997"/>
                  </a:cubicBezTo>
                  <a:cubicBezTo>
                    <a:pt x="110980" y="158997"/>
                    <a:pt x="110980" y="158997"/>
                    <a:pt x="110885" y="158997"/>
                  </a:cubicBezTo>
                  <a:cubicBezTo>
                    <a:pt x="110885" y="159093"/>
                    <a:pt x="110789" y="159188"/>
                    <a:pt x="110694" y="159283"/>
                  </a:cubicBezTo>
                  <a:cubicBezTo>
                    <a:pt x="110694" y="159093"/>
                    <a:pt x="110599" y="158997"/>
                    <a:pt x="110599" y="158806"/>
                  </a:cubicBezTo>
                  <a:cubicBezTo>
                    <a:pt x="110694" y="158902"/>
                    <a:pt x="110789" y="158902"/>
                    <a:pt x="110885" y="158997"/>
                  </a:cubicBezTo>
                  <a:cubicBezTo>
                    <a:pt x="110980" y="158616"/>
                    <a:pt x="110789" y="158235"/>
                    <a:pt x="110694" y="157759"/>
                  </a:cubicBezTo>
                  <a:close/>
                  <a:moveTo>
                    <a:pt x="92596" y="180619"/>
                  </a:moveTo>
                  <a:cubicBezTo>
                    <a:pt x="92501" y="180524"/>
                    <a:pt x="92501" y="180524"/>
                    <a:pt x="92406" y="180428"/>
                  </a:cubicBezTo>
                  <a:cubicBezTo>
                    <a:pt x="92501" y="180428"/>
                    <a:pt x="92501" y="180428"/>
                    <a:pt x="92596" y="180428"/>
                  </a:cubicBezTo>
                  <a:cubicBezTo>
                    <a:pt x="92596" y="180524"/>
                    <a:pt x="92596" y="180524"/>
                    <a:pt x="92596" y="180619"/>
                  </a:cubicBezTo>
                  <a:close/>
                  <a:moveTo>
                    <a:pt x="166034" y="178428"/>
                  </a:moveTo>
                  <a:lnTo>
                    <a:pt x="166034" y="178428"/>
                  </a:lnTo>
                  <a:lnTo>
                    <a:pt x="166034" y="178428"/>
                  </a:lnTo>
                  <a:lnTo>
                    <a:pt x="166034" y="178428"/>
                  </a:lnTo>
                  <a:close/>
                  <a:moveTo>
                    <a:pt x="156033" y="90989"/>
                  </a:moveTo>
                  <a:cubicBezTo>
                    <a:pt x="156033" y="90989"/>
                    <a:pt x="156033" y="90893"/>
                    <a:pt x="156033" y="90893"/>
                  </a:cubicBezTo>
                  <a:cubicBezTo>
                    <a:pt x="156033" y="90893"/>
                    <a:pt x="156128" y="90893"/>
                    <a:pt x="156128" y="90893"/>
                  </a:cubicBezTo>
                  <a:cubicBezTo>
                    <a:pt x="156033" y="90989"/>
                    <a:pt x="156033" y="90989"/>
                    <a:pt x="156033" y="90989"/>
                  </a:cubicBezTo>
                  <a:close/>
                  <a:moveTo>
                    <a:pt x="104312" y="188810"/>
                  </a:moveTo>
                  <a:cubicBezTo>
                    <a:pt x="104312" y="188810"/>
                    <a:pt x="104217" y="188906"/>
                    <a:pt x="104217" y="188906"/>
                  </a:cubicBezTo>
                  <a:lnTo>
                    <a:pt x="104217" y="188906"/>
                  </a:lnTo>
                  <a:cubicBezTo>
                    <a:pt x="104217" y="188810"/>
                    <a:pt x="104217" y="188810"/>
                    <a:pt x="104217" y="188715"/>
                  </a:cubicBezTo>
                  <a:cubicBezTo>
                    <a:pt x="104217" y="188715"/>
                    <a:pt x="104312" y="188810"/>
                    <a:pt x="104312" y="188810"/>
                  </a:cubicBezTo>
                  <a:close/>
                  <a:moveTo>
                    <a:pt x="95930" y="160616"/>
                  </a:moveTo>
                  <a:cubicBezTo>
                    <a:pt x="95930" y="160616"/>
                    <a:pt x="96026" y="160616"/>
                    <a:pt x="95930" y="160616"/>
                  </a:cubicBezTo>
                  <a:cubicBezTo>
                    <a:pt x="96026" y="160616"/>
                    <a:pt x="96026" y="160616"/>
                    <a:pt x="95930" y="160616"/>
                  </a:cubicBezTo>
                  <a:lnTo>
                    <a:pt x="95930" y="160616"/>
                  </a:lnTo>
                  <a:cubicBezTo>
                    <a:pt x="95740" y="160712"/>
                    <a:pt x="95549" y="160712"/>
                    <a:pt x="95263" y="160807"/>
                  </a:cubicBezTo>
                  <a:cubicBezTo>
                    <a:pt x="95263" y="160616"/>
                    <a:pt x="95359" y="160522"/>
                    <a:pt x="95454" y="160331"/>
                  </a:cubicBezTo>
                  <a:cubicBezTo>
                    <a:pt x="95645" y="160426"/>
                    <a:pt x="95835" y="160522"/>
                    <a:pt x="95930" y="160616"/>
                  </a:cubicBezTo>
                  <a:close/>
                  <a:moveTo>
                    <a:pt x="242425" y="161093"/>
                  </a:moveTo>
                  <a:lnTo>
                    <a:pt x="242425" y="161093"/>
                  </a:lnTo>
                  <a:lnTo>
                    <a:pt x="242425" y="161093"/>
                  </a:lnTo>
                  <a:cubicBezTo>
                    <a:pt x="242044" y="161188"/>
                    <a:pt x="241949" y="161378"/>
                    <a:pt x="241568" y="161474"/>
                  </a:cubicBezTo>
                  <a:cubicBezTo>
                    <a:pt x="241758" y="161188"/>
                    <a:pt x="241949" y="160998"/>
                    <a:pt x="242044" y="160712"/>
                  </a:cubicBezTo>
                  <a:cubicBezTo>
                    <a:pt x="242234" y="160807"/>
                    <a:pt x="242329" y="160998"/>
                    <a:pt x="242425" y="161093"/>
                  </a:cubicBezTo>
                  <a:close/>
                  <a:moveTo>
                    <a:pt x="239091" y="157759"/>
                  </a:moveTo>
                  <a:cubicBezTo>
                    <a:pt x="239091" y="157759"/>
                    <a:pt x="239091" y="157759"/>
                    <a:pt x="239091" y="157759"/>
                  </a:cubicBezTo>
                  <a:cubicBezTo>
                    <a:pt x="239186" y="157759"/>
                    <a:pt x="239091" y="157759"/>
                    <a:pt x="239091" y="157759"/>
                  </a:cubicBezTo>
                  <a:lnTo>
                    <a:pt x="239091" y="157759"/>
                  </a:lnTo>
                  <a:cubicBezTo>
                    <a:pt x="238996" y="157854"/>
                    <a:pt x="238805" y="158045"/>
                    <a:pt x="238710" y="158140"/>
                  </a:cubicBezTo>
                  <a:cubicBezTo>
                    <a:pt x="238710" y="158045"/>
                    <a:pt x="238710" y="157950"/>
                    <a:pt x="238710" y="157950"/>
                  </a:cubicBezTo>
                  <a:cubicBezTo>
                    <a:pt x="238805" y="157854"/>
                    <a:pt x="238996" y="157759"/>
                    <a:pt x="239091" y="157759"/>
                  </a:cubicBezTo>
                  <a:close/>
                  <a:moveTo>
                    <a:pt x="166129" y="74320"/>
                  </a:moveTo>
                  <a:cubicBezTo>
                    <a:pt x="166129" y="74320"/>
                    <a:pt x="166129" y="74320"/>
                    <a:pt x="166129" y="74320"/>
                  </a:cubicBezTo>
                  <a:cubicBezTo>
                    <a:pt x="166034" y="74320"/>
                    <a:pt x="166034" y="74225"/>
                    <a:pt x="165939" y="74225"/>
                  </a:cubicBezTo>
                  <a:cubicBezTo>
                    <a:pt x="166034" y="74225"/>
                    <a:pt x="166129" y="74225"/>
                    <a:pt x="166129" y="74320"/>
                  </a:cubicBezTo>
                  <a:close/>
                  <a:moveTo>
                    <a:pt x="85738" y="166617"/>
                  </a:moveTo>
                  <a:cubicBezTo>
                    <a:pt x="85834" y="166808"/>
                    <a:pt x="85834" y="166998"/>
                    <a:pt x="86024" y="167189"/>
                  </a:cubicBezTo>
                  <a:cubicBezTo>
                    <a:pt x="86024" y="167189"/>
                    <a:pt x="86024" y="167189"/>
                    <a:pt x="85929" y="167189"/>
                  </a:cubicBezTo>
                  <a:cubicBezTo>
                    <a:pt x="85834" y="167094"/>
                    <a:pt x="85738" y="166808"/>
                    <a:pt x="85738" y="166617"/>
                  </a:cubicBezTo>
                  <a:close/>
                  <a:moveTo>
                    <a:pt x="74213" y="198050"/>
                  </a:moveTo>
                  <a:cubicBezTo>
                    <a:pt x="74309" y="198240"/>
                    <a:pt x="74404" y="198431"/>
                    <a:pt x="74404" y="198622"/>
                  </a:cubicBezTo>
                  <a:cubicBezTo>
                    <a:pt x="74309" y="198716"/>
                    <a:pt x="74213" y="198716"/>
                    <a:pt x="74213" y="198812"/>
                  </a:cubicBezTo>
                  <a:cubicBezTo>
                    <a:pt x="74309" y="198526"/>
                    <a:pt x="74213" y="198335"/>
                    <a:pt x="74213" y="198050"/>
                  </a:cubicBezTo>
                  <a:close/>
                  <a:moveTo>
                    <a:pt x="49448" y="193478"/>
                  </a:moveTo>
                  <a:cubicBezTo>
                    <a:pt x="49448" y="193573"/>
                    <a:pt x="49353" y="193573"/>
                    <a:pt x="49353" y="193764"/>
                  </a:cubicBezTo>
                  <a:cubicBezTo>
                    <a:pt x="49353" y="193764"/>
                    <a:pt x="49353" y="193764"/>
                    <a:pt x="49353" y="193764"/>
                  </a:cubicBezTo>
                  <a:cubicBezTo>
                    <a:pt x="49258" y="193668"/>
                    <a:pt x="49353" y="193573"/>
                    <a:pt x="49448" y="193478"/>
                  </a:cubicBezTo>
                  <a:close/>
                  <a:moveTo>
                    <a:pt x="95835" y="217195"/>
                  </a:moveTo>
                  <a:lnTo>
                    <a:pt x="96216" y="217576"/>
                  </a:lnTo>
                  <a:cubicBezTo>
                    <a:pt x="96026" y="217481"/>
                    <a:pt x="95835" y="217385"/>
                    <a:pt x="95740" y="217385"/>
                  </a:cubicBezTo>
                  <a:cubicBezTo>
                    <a:pt x="95645" y="217290"/>
                    <a:pt x="95740" y="217290"/>
                    <a:pt x="95835" y="217195"/>
                  </a:cubicBezTo>
                  <a:close/>
                  <a:moveTo>
                    <a:pt x="144412" y="52698"/>
                  </a:moveTo>
                  <a:cubicBezTo>
                    <a:pt x="144222" y="52508"/>
                    <a:pt x="144127" y="52412"/>
                    <a:pt x="144031" y="52222"/>
                  </a:cubicBezTo>
                  <a:cubicBezTo>
                    <a:pt x="144317" y="52317"/>
                    <a:pt x="144317" y="52412"/>
                    <a:pt x="144603" y="52603"/>
                  </a:cubicBezTo>
                  <a:cubicBezTo>
                    <a:pt x="144508" y="52603"/>
                    <a:pt x="144508" y="52698"/>
                    <a:pt x="144412" y="52698"/>
                  </a:cubicBezTo>
                  <a:close/>
                  <a:moveTo>
                    <a:pt x="287478" y="119659"/>
                  </a:moveTo>
                  <a:cubicBezTo>
                    <a:pt x="287478" y="119659"/>
                    <a:pt x="287478" y="119659"/>
                    <a:pt x="287478" y="119659"/>
                  </a:cubicBezTo>
                  <a:lnTo>
                    <a:pt x="287478" y="119659"/>
                  </a:lnTo>
                  <a:cubicBezTo>
                    <a:pt x="287478" y="119659"/>
                    <a:pt x="287478" y="119659"/>
                    <a:pt x="287478" y="119659"/>
                  </a:cubicBezTo>
                  <a:close/>
                  <a:moveTo>
                    <a:pt x="277572" y="106229"/>
                  </a:moveTo>
                  <a:cubicBezTo>
                    <a:pt x="277572" y="106229"/>
                    <a:pt x="277572" y="106324"/>
                    <a:pt x="277572" y="106229"/>
                  </a:cubicBezTo>
                  <a:cubicBezTo>
                    <a:pt x="277572" y="106324"/>
                    <a:pt x="277572" y="106324"/>
                    <a:pt x="277572" y="106229"/>
                  </a:cubicBezTo>
                  <a:cubicBezTo>
                    <a:pt x="277572" y="106324"/>
                    <a:pt x="277572" y="106229"/>
                    <a:pt x="277572" y="106229"/>
                  </a:cubicBezTo>
                  <a:close/>
                  <a:moveTo>
                    <a:pt x="52877" y="97275"/>
                  </a:moveTo>
                  <a:cubicBezTo>
                    <a:pt x="52877" y="97275"/>
                    <a:pt x="52877" y="97275"/>
                    <a:pt x="52877" y="97275"/>
                  </a:cubicBezTo>
                  <a:cubicBezTo>
                    <a:pt x="52592" y="97370"/>
                    <a:pt x="52306" y="97370"/>
                    <a:pt x="52020" y="97466"/>
                  </a:cubicBezTo>
                  <a:cubicBezTo>
                    <a:pt x="52020" y="97466"/>
                    <a:pt x="52020" y="97466"/>
                    <a:pt x="52020" y="97466"/>
                  </a:cubicBezTo>
                  <a:cubicBezTo>
                    <a:pt x="52306" y="97370"/>
                    <a:pt x="52592" y="97275"/>
                    <a:pt x="52877" y="97275"/>
                  </a:cubicBezTo>
                  <a:close/>
                  <a:moveTo>
                    <a:pt x="191180" y="213194"/>
                  </a:moveTo>
                  <a:cubicBezTo>
                    <a:pt x="191180" y="213099"/>
                    <a:pt x="191276" y="213004"/>
                    <a:pt x="191276" y="212909"/>
                  </a:cubicBezTo>
                  <a:cubicBezTo>
                    <a:pt x="192037" y="213385"/>
                    <a:pt x="192419" y="214052"/>
                    <a:pt x="192323" y="214814"/>
                  </a:cubicBezTo>
                  <a:cubicBezTo>
                    <a:pt x="191942" y="214433"/>
                    <a:pt x="191561" y="213766"/>
                    <a:pt x="191180" y="213194"/>
                  </a:cubicBezTo>
                  <a:close/>
                  <a:moveTo>
                    <a:pt x="204229" y="215385"/>
                  </a:moveTo>
                  <a:cubicBezTo>
                    <a:pt x="204611" y="215385"/>
                    <a:pt x="204801" y="215290"/>
                    <a:pt x="205087" y="215195"/>
                  </a:cubicBezTo>
                  <a:cubicBezTo>
                    <a:pt x="204992" y="215290"/>
                    <a:pt x="204992" y="215290"/>
                    <a:pt x="204992" y="215385"/>
                  </a:cubicBezTo>
                  <a:cubicBezTo>
                    <a:pt x="204706" y="215480"/>
                    <a:pt x="204611" y="215671"/>
                    <a:pt x="204229" y="215385"/>
                  </a:cubicBezTo>
                  <a:close/>
                  <a:moveTo>
                    <a:pt x="287573" y="106324"/>
                  </a:moveTo>
                  <a:cubicBezTo>
                    <a:pt x="287573" y="106229"/>
                    <a:pt x="287669" y="106229"/>
                    <a:pt x="287669" y="106229"/>
                  </a:cubicBezTo>
                  <a:cubicBezTo>
                    <a:pt x="287669" y="106229"/>
                    <a:pt x="287669" y="106324"/>
                    <a:pt x="287669" y="106324"/>
                  </a:cubicBezTo>
                  <a:cubicBezTo>
                    <a:pt x="287669" y="106324"/>
                    <a:pt x="287573" y="106324"/>
                    <a:pt x="287573" y="106324"/>
                  </a:cubicBezTo>
                  <a:close/>
                  <a:moveTo>
                    <a:pt x="282620" y="111182"/>
                  </a:moveTo>
                  <a:cubicBezTo>
                    <a:pt x="282525" y="111277"/>
                    <a:pt x="282525" y="111277"/>
                    <a:pt x="282620" y="111182"/>
                  </a:cubicBezTo>
                  <a:cubicBezTo>
                    <a:pt x="282525" y="111182"/>
                    <a:pt x="282525" y="111182"/>
                    <a:pt x="282430" y="111086"/>
                  </a:cubicBezTo>
                  <a:cubicBezTo>
                    <a:pt x="282525" y="111182"/>
                    <a:pt x="282525" y="111182"/>
                    <a:pt x="282620" y="111182"/>
                  </a:cubicBezTo>
                  <a:close/>
                  <a:moveTo>
                    <a:pt x="66212" y="90608"/>
                  </a:moveTo>
                  <a:lnTo>
                    <a:pt x="66212" y="90608"/>
                  </a:lnTo>
                  <a:lnTo>
                    <a:pt x="66212" y="90608"/>
                  </a:lnTo>
                  <a:cubicBezTo>
                    <a:pt x="66022" y="90608"/>
                    <a:pt x="65831" y="90608"/>
                    <a:pt x="65545" y="90608"/>
                  </a:cubicBezTo>
                  <a:cubicBezTo>
                    <a:pt x="65641" y="90417"/>
                    <a:pt x="65641" y="90322"/>
                    <a:pt x="65736" y="90132"/>
                  </a:cubicBezTo>
                  <a:cubicBezTo>
                    <a:pt x="65927" y="90322"/>
                    <a:pt x="66117" y="90417"/>
                    <a:pt x="66212" y="90608"/>
                  </a:cubicBezTo>
                  <a:close/>
                  <a:moveTo>
                    <a:pt x="69165" y="227101"/>
                  </a:moveTo>
                  <a:cubicBezTo>
                    <a:pt x="69165" y="227101"/>
                    <a:pt x="69070" y="227197"/>
                    <a:pt x="69070" y="227197"/>
                  </a:cubicBezTo>
                  <a:cubicBezTo>
                    <a:pt x="69070" y="227101"/>
                    <a:pt x="69070" y="227101"/>
                    <a:pt x="69070" y="227006"/>
                  </a:cubicBezTo>
                  <a:cubicBezTo>
                    <a:pt x="69070" y="227101"/>
                    <a:pt x="69070" y="227101"/>
                    <a:pt x="69165" y="227101"/>
                  </a:cubicBezTo>
                  <a:close/>
                  <a:moveTo>
                    <a:pt x="127363" y="235578"/>
                  </a:moveTo>
                  <a:cubicBezTo>
                    <a:pt x="127363" y="235673"/>
                    <a:pt x="127458" y="235673"/>
                    <a:pt x="127363" y="235578"/>
                  </a:cubicBezTo>
                  <a:cubicBezTo>
                    <a:pt x="127077" y="235864"/>
                    <a:pt x="126696" y="236245"/>
                    <a:pt x="126410" y="236435"/>
                  </a:cubicBezTo>
                  <a:cubicBezTo>
                    <a:pt x="126791" y="236150"/>
                    <a:pt x="127077" y="235864"/>
                    <a:pt x="127363" y="235578"/>
                  </a:cubicBezTo>
                  <a:close/>
                  <a:moveTo>
                    <a:pt x="222899" y="27838"/>
                  </a:moveTo>
                  <a:cubicBezTo>
                    <a:pt x="222899" y="27838"/>
                    <a:pt x="222899" y="27838"/>
                    <a:pt x="222899" y="27838"/>
                  </a:cubicBezTo>
                  <a:cubicBezTo>
                    <a:pt x="222899" y="27838"/>
                    <a:pt x="222899" y="27838"/>
                    <a:pt x="222899" y="27838"/>
                  </a:cubicBezTo>
                  <a:lnTo>
                    <a:pt x="222899" y="27838"/>
                  </a:lnTo>
                  <a:close/>
                  <a:moveTo>
                    <a:pt x="220612" y="23171"/>
                  </a:moveTo>
                  <a:cubicBezTo>
                    <a:pt x="220708" y="22980"/>
                    <a:pt x="220803" y="22790"/>
                    <a:pt x="220898" y="22599"/>
                  </a:cubicBezTo>
                  <a:cubicBezTo>
                    <a:pt x="220994" y="22694"/>
                    <a:pt x="221089" y="22790"/>
                    <a:pt x="221279" y="22980"/>
                  </a:cubicBezTo>
                  <a:cubicBezTo>
                    <a:pt x="220994" y="22980"/>
                    <a:pt x="220803" y="23076"/>
                    <a:pt x="220612" y="23171"/>
                  </a:cubicBezTo>
                  <a:close/>
                  <a:moveTo>
                    <a:pt x="164605" y="42697"/>
                  </a:moveTo>
                  <a:cubicBezTo>
                    <a:pt x="164605" y="42697"/>
                    <a:pt x="164605" y="42697"/>
                    <a:pt x="164605" y="42697"/>
                  </a:cubicBezTo>
                  <a:cubicBezTo>
                    <a:pt x="164605" y="42697"/>
                    <a:pt x="164605" y="42697"/>
                    <a:pt x="164605" y="42697"/>
                  </a:cubicBezTo>
                  <a:cubicBezTo>
                    <a:pt x="164605" y="42697"/>
                    <a:pt x="164605" y="42697"/>
                    <a:pt x="164605" y="42697"/>
                  </a:cubicBezTo>
                  <a:close/>
                  <a:moveTo>
                    <a:pt x="26017" y="128327"/>
                  </a:moveTo>
                  <a:cubicBezTo>
                    <a:pt x="25921" y="128327"/>
                    <a:pt x="25921" y="128327"/>
                    <a:pt x="25826" y="128422"/>
                  </a:cubicBezTo>
                  <a:cubicBezTo>
                    <a:pt x="25826" y="128327"/>
                    <a:pt x="25826" y="128327"/>
                    <a:pt x="25826" y="128232"/>
                  </a:cubicBezTo>
                  <a:cubicBezTo>
                    <a:pt x="25921" y="128232"/>
                    <a:pt x="26017" y="128327"/>
                    <a:pt x="26017" y="128327"/>
                  </a:cubicBezTo>
                  <a:close/>
                  <a:moveTo>
                    <a:pt x="50972" y="168808"/>
                  </a:moveTo>
                  <a:lnTo>
                    <a:pt x="50972" y="168808"/>
                  </a:lnTo>
                  <a:lnTo>
                    <a:pt x="50972" y="168808"/>
                  </a:lnTo>
                  <a:lnTo>
                    <a:pt x="50972" y="168808"/>
                  </a:lnTo>
                  <a:cubicBezTo>
                    <a:pt x="50972" y="168808"/>
                    <a:pt x="50972" y="168808"/>
                    <a:pt x="50972" y="168808"/>
                  </a:cubicBezTo>
                  <a:cubicBezTo>
                    <a:pt x="50972" y="168808"/>
                    <a:pt x="50972" y="168808"/>
                    <a:pt x="50972" y="168808"/>
                  </a:cubicBezTo>
                  <a:lnTo>
                    <a:pt x="50972" y="168808"/>
                  </a:lnTo>
                  <a:lnTo>
                    <a:pt x="50972" y="168808"/>
                  </a:lnTo>
                  <a:close/>
                  <a:moveTo>
                    <a:pt x="62497" y="233769"/>
                  </a:moveTo>
                  <a:cubicBezTo>
                    <a:pt x="62307" y="233769"/>
                    <a:pt x="62212" y="233864"/>
                    <a:pt x="62021" y="233959"/>
                  </a:cubicBezTo>
                  <a:cubicBezTo>
                    <a:pt x="62021" y="233769"/>
                    <a:pt x="62021" y="233578"/>
                    <a:pt x="62021" y="233387"/>
                  </a:cubicBezTo>
                  <a:cubicBezTo>
                    <a:pt x="62117" y="233483"/>
                    <a:pt x="62307" y="233673"/>
                    <a:pt x="62497" y="233769"/>
                  </a:cubicBezTo>
                  <a:close/>
                  <a:moveTo>
                    <a:pt x="215660" y="224244"/>
                  </a:moveTo>
                  <a:cubicBezTo>
                    <a:pt x="215755" y="224339"/>
                    <a:pt x="215755" y="224339"/>
                    <a:pt x="215850" y="224434"/>
                  </a:cubicBezTo>
                  <a:cubicBezTo>
                    <a:pt x="215755" y="224434"/>
                    <a:pt x="215564" y="224529"/>
                    <a:pt x="215469" y="224529"/>
                  </a:cubicBezTo>
                  <a:cubicBezTo>
                    <a:pt x="215469" y="224434"/>
                    <a:pt x="215564" y="224339"/>
                    <a:pt x="215660" y="224244"/>
                  </a:cubicBezTo>
                  <a:close/>
                  <a:moveTo>
                    <a:pt x="176321" y="24409"/>
                  </a:moveTo>
                  <a:cubicBezTo>
                    <a:pt x="176321" y="24409"/>
                    <a:pt x="176226" y="24409"/>
                    <a:pt x="176321" y="24409"/>
                  </a:cubicBezTo>
                  <a:cubicBezTo>
                    <a:pt x="176226" y="24409"/>
                    <a:pt x="176321" y="24409"/>
                    <a:pt x="176321" y="24409"/>
                  </a:cubicBezTo>
                  <a:cubicBezTo>
                    <a:pt x="176321" y="24409"/>
                    <a:pt x="176321" y="24409"/>
                    <a:pt x="176321" y="24409"/>
                  </a:cubicBezTo>
                  <a:close/>
                  <a:moveTo>
                    <a:pt x="27827" y="145472"/>
                  </a:moveTo>
                  <a:lnTo>
                    <a:pt x="27827" y="145472"/>
                  </a:lnTo>
                  <a:cubicBezTo>
                    <a:pt x="27827" y="145567"/>
                    <a:pt x="27827" y="145663"/>
                    <a:pt x="27827" y="145757"/>
                  </a:cubicBezTo>
                  <a:cubicBezTo>
                    <a:pt x="27731" y="145757"/>
                    <a:pt x="27636" y="145757"/>
                    <a:pt x="27541" y="145663"/>
                  </a:cubicBezTo>
                  <a:cubicBezTo>
                    <a:pt x="27731" y="145663"/>
                    <a:pt x="27731" y="145567"/>
                    <a:pt x="27827" y="145472"/>
                  </a:cubicBezTo>
                  <a:lnTo>
                    <a:pt x="27827" y="145472"/>
                  </a:lnTo>
                  <a:close/>
                  <a:moveTo>
                    <a:pt x="259570" y="21266"/>
                  </a:moveTo>
                  <a:cubicBezTo>
                    <a:pt x="259570" y="21361"/>
                    <a:pt x="259570" y="21361"/>
                    <a:pt x="259570" y="21266"/>
                  </a:cubicBezTo>
                  <a:cubicBezTo>
                    <a:pt x="259570" y="21361"/>
                    <a:pt x="259570" y="21361"/>
                    <a:pt x="259570" y="21266"/>
                  </a:cubicBezTo>
                  <a:cubicBezTo>
                    <a:pt x="259475" y="21361"/>
                    <a:pt x="259570" y="21266"/>
                    <a:pt x="259570" y="21266"/>
                  </a:cubicBezTo>
                  <a:cubicBezTo>
                    <a:pt x="259570" y="21266"/>
                    <a:pt x="259570" y="21266"/>
                    <a:pt x="259570" y="21266"/>
                  </a:cubicBezTo>
                  <a:close/>
                  <a:moveTo>
                    <a:pt x="151270" y="29267"/>
                  </a:moveTo>
                  <a:cubicBezTo>
                    <a:pt x="151270" y="29267"/>
                    <a:pt x="151270" y="29171"/>
                    <a:pt x="151270" y="29171"/>
                  </a:cubicBezTo>
                  <a:cubicBezTo>
                    <a:pt x="151366" y="29171"/>
                    <a:pt x="151366" y="29171"/>
                    <a:pt x="151270" y="29267"/>
                  </a:cubicBezTo>
                  <a:cubicBezTo>
                    <a:pt x="151366" y="29267"/>
                    <a:pt x="151366" y="29267"/>
                    <a:pt x="151270" y="29267"/>
                  </a:cubicBezTo>
                  <a:close/>
                  <a:moveTo>
                    <a:pt x="192990" y="7835"/>
                  </a:moveTo>
                  <a:cubicBezTo>
                    <a:pt x="192990" y="7835"/>
                    <a:pt x="192990" y="7835"/>
                    <a:pt x="192990" y="7835"/>
                  </a:cubicBezTo>
                  <a:cubicBezTo>
                    <a:pt x="192895" y="7835"/>
                    <a:pt x="192895" y="7835"/>
                    <a:pt x="192895" y="7835"/>
                  </a:cubicBezTo>
                  <a:cubicBezTo>
                    <a:pt x="192895" y="7835"/>
                    <a:pt x="192990" y="7835"/>
                    <a:pt x="192990" y="783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4" name="Freeform: Shape 41">
              <a:extLst>
                <a:ext uri="{FF2B5EF4-FFF2-40B4-BE49-F238E27FC236}">
                  <a16:creationId xmlns:a16="http://schemas.microsoft.com/office/drawing/2014/main" id="{F2388745-D914-2FBF-4DCC-CA8222E71FB0}"/>
                </a:ext>
              </a:extLst>
            </p:cNvPr>
            <p:cNvSpPr/>
            <p:nvPr/>
          </p:nvSpPr>
          <p:spPr>
            <a:xfrm>
              <a:off x="7139461" y="5311471"/>
              <a:ext cx="347724" cy="286625"/>
            </a:xfrm>
            <a:custGeom>
              <a:avLst/>
              <a:gdLst>
                <a:gd name="connsiteX0" fmla="*/ 311850 w 347724"/>
                <a:gd name="connsiteY0" fmla="*/ 232078 h 286625"/>
                <a:gd name="connsiteX1" fmla="*/ 320423 w 347724"/>
                <a:gd name="connsiteY1" fmla="*/ 220647 h 286625"/>
                <a:gd name="connsiteX2" fmla="*/ 322042 w 347724"/>
                <a:gd name="connsiteY2" fmla="*/ 218838 h 286625"/>
                <a:gd name="connsiteX3" fmla="*/ 330329 w 347724"/>
                <a:gd name="connsiteY3" fmla="*/ 207122 h 286625"/>
                <a:gd name="connsiteX4" fmla="*/ 337377 w 347724"/>
                <a:gd name="connsiteY4" fmla="*/ 194168 h 286625"/>
                <a:gd name="connsiteX5" fmla="*/ 339473 w 347724"/>
                <a:gd name="connsiteY5" fmla="*/ 189501 h 286625"/>
                <a:gd name="connsiteX6" fmla="*/ 339473 w 347724"/>
                <a:gd name="connsiteY6" fmla="*/ 189501 h 286625"/>
                <a:gd name="connsiteX7" fmla="*/ 343664 w 347724"/>
                <a:gd name="connsiteY7" fmla="*/ 164355 h 286625"/>
                <a:gd name="connsiteX8" fmla="*/ 343664 w 347724"/>
                <a:gd name="connsiteY8" fmla="*/ 164355 h 286625"/>
                <a:gd name="connsiteX9" fmla="*/ 344521 w 347724"/>
                <a:gd name="connsiteY9" fmla="*/ 157687 h 286625"/>
                <a:gd name="connsiteX10" fmla="*/ 346140 w 347724"/>
                <a:gd name="connsiteY10" fmla="*/ 139018 h 286625"/>
                <a:gd name="connsiteX11" fmla="*/ 344330 w 347724"/>
                <a:gd name="connsiteY11" fmla="*/ 124159 h 286625"/>
                <a:gd name="connsiteX12" fmla="*/ 344045 w 347724"/>
                <a:gd name="connsiteY12" fmla="*/ 124350 h 286625"/>
                <a:gd name="connsiteX13" fmla="*/ 343949 w 347724"/>
                <a:gd name="connsiteY13" fmla="*/ 124254 h 286625"/>
                <a:gd name="connsiteX14" fmla="*/ 344330 w 347724"/>
                <a:gd name="connsiteY14" fmla="*/ 124254 h 286625"/>
                <a:gd name="connsiteX15" fmla="*/ 333853 w 347724"/>
                <a:gd name="connsiteY15" fmla="*/ 107872 h 286625"/>
                <a:gd name="connsiteX16" fmla="*/ 327566 w 347724"/>
                <a:gd name="connsiteY16" fmla="*/ 97489 h 286625"/>
                <a:gd name="connsiteX17" fmla="*/ 318899 w 347724"/>
                <a:gd name="connsiteY17" fmla="*/ 86250 h 286625"/>
                <a:gd name="connsiteX18" fmla="*/ 318899 w 347724"/>
                <a:gd name="connsiteY18" fmla="*/ 86250 h 286625"/>
                <a:gd name="connsiteX19" fmla="*/ 318899 w 347724"/>
                <a:gd name="connsiteY19" fmla="*/ 86250 h 286625"/>
                <a:gd name="connsiteX20" fmla="*/ 307373 w 347724"/>
                <a:gd name="connsiteY20" fmla="*/ 74534 h 286625"/>
                <a:gd name="connsiteX21" fmla="*/ 305945 w 347724"/>
                <a:gd name="connsiteY21" fmla="*/ 75867 h 286625"/>
                <a:gd name="connsiteX22" fmla="*/ 305945 w 347724"/>
                <a:gd name="connsiteY22" fmla="*/ 75867 h 286625"/>
                <a:gd name="connsiteX23" fmla="*/ 305945 w 347724"/>
                <a:gd name="connsiteY23" fmla="*/ 75867 h 286625"/>
                <a:gd name="connsiteX24" fmla="*/ 305468 w 347724"/>
                <a:gd name="connsiteY24" fmla="*/ 75487 h 286625"/>
                <a:gd name="connsiteX25" fmla="*/ 307278 w 347724"/>
                <a:gd name="connsiteY25" fmla="*/ 74629 h 286625"/>
                <a:gd name="connsiteX26" fmla="*/ 295467 w 347724"/>
                <a:gd name="connsiteY26" fmla="*/ 63390 h 286625"/>
                <a:gd name="connsiteX27" fmla="*/ 295467 w 347724"/>
                <a:gd name="connsiteY27" fmla="*/ 63390 h 286625"/>
                <a:gd name="connsiteX28" fmla="*/ 295467 w 347724"/>
                <a:gd name="connsiteY28" fmla="*/ 63390 h 286625"/>
                <a:gd name="connsiteX29" fmla="*/ 289371 w 347724"/>
                <a:gd name="connsiteY29" fmla="*/ 59199 h 286625"/>
                <a:gd name="connsiteX30" fmla="*/ 280037 w 347724"/>
                <a:gd name="connsiteY30" fmla="*/ 51483 h 286625"/>
                <a:gd name="connsiteX31" fmla="*/ 280037 w 347724"/>
                <a:gd name="connsiteY31" fmla="*/ 51483 h 286625"/>
                <a:gd name="connsiteX32" fmla="*/ 280037 w 347724"/>
                <a:gd name="connsiteY32" fmla="*/ 51483 h 286625"/>
                <a:gd name="connsiteX33" fmla="*/ 265844 w 347724"/>
                <a:gd name="connsiteY33" fmla="*/ 42340 h 286625"/>
                <a:gd name="connsiteX34" fmla="*/ 265844 w 347724"/>
                <a:gd name="connsiteY34" fmla="*/ 42340 h 286625"/>
                <a:gd name="connsiteX35" fmla="*/ 265844 w 347724"/>
                <a:gd name="connsiteY35" fmla="*/ 42340 h 286625"/>
                <a:gd name="connsiteX36" fmla="*/ 264130 w 347724"/>
                <a:gd name="connsiteY36" fmla="*/ 41197 h 286625"/>
                <a:gd name="connsiteX37" fmla="*/ 257558 w 347724"/>
                <a:gd name="connsiteY37" fmla="*/ 37673 h 286625"/>
                <a:gd name="connsiteX38" fmla="*/ 230792 w 347724"/>
                <a:gd name="connsiteY38" fmla="*/ 23766 h 286625"/>
                <a:gd name="connsiteX39" fmla="*/ 230792 w 347724"/>
                <a:gd name="connsiteY39" fmla="*/ 23766 h 286625"/>
                <a:gd name="connsiteX40" fmla="*/ 199741 w 347724"/>
                <a:gd name="connsiteY40" fmla="*/ 11574 h 286625"/>
                <a:gd name="connsiteX41" fmla="*/ 199741 w 347724"/>
                <a:gd name="connsiteY41" fmla="*/ 11574 h 286625"/>
                <a:gd name="connsiteX42" fmla="*/ 191264 w 347724"/>
                <a:gd name="connsiteY42" fmla="*/ 10240 h 286625"/>
                <a:gd name="connsiteX43" fmla="*/ 191264 w 347724"/>
                <a:gd name="connsiteY43" fmla="*/ 10240 h 286625"/>
                <a:gd name="connsiteX44" fmla="*/ 181072 w 347724"/>
                <a:gd name="connsiteY44" fmla="*/ 6716 h 286625"/>
                <a:gd name="connsiteX45" fmla="*/ 160974 w 347724"/>
                <a:gd name="connsiteY45" fmla="*/ 3097 h 286625"/>
                <a:gd name="connsiteX46" fmla="*/ 160974 w 347724"/>
                <a:gd name="connsiteY46" fmla="*/ 3097 h 286625"/>
                <a:gd name="connsiteX47" fmla="*/ 156307 w 347724"/>
                <a:gd name="connsiteY47" fmla="*/ 2335 h 286625"/>
                <a:gd name="connsiteX48" fmla="*/ 149734 w 347724"/>
                <a:gd name="connsiteY48" fmla="*/ 1763 h 286625"/>
                <a:gd name="connsiteX49" fmla="*/ 149734 w 347724"/>
                <a:gd name="connsiteY49" fmla="*/ 1763 h 286625"/>
                <a:gd name="connsiteX50" fmla="*/ 139924 w 347724"/>
                <a:gd name="connsiteY50" fmla="*/ 1477 h 286625"/>
                <a:gd name="connsiteX51" fmla="*/ 123065 w 347724"/>
                <a:gd name="connsiteY51" fmla="*/ 1382 h 286625"/>
                <a:gd name="connsiteX52" fmla="*/ 123065 w 347724"/>
                <a:gd name="connsiteY52" fmla="*/ 1382 h 286625"/>
                <a:gd name="connsiteX53" fmla="*/ 109825 w 347724"/>
                <a:gd name="connsiteY53" fmla="*/ 2430 h 286625"/>
                <a:gd name="connsiteX54" fmla="*/ 109825 w 347724"/>
                <a:gd name="connsiteY54" fmla="*/ 2430 h 286625"/>
                <a:gd name="connsiteX55" fmla="*/ 109825 w 347724"/>
                <a:gd name="connsiteY55" fmla="*/ 2430 h 286625"/>
                <a:gd name="connsiteX56" fmla="*/ 90965 w 347724"/>
                <a:gd name="connsiteY56" fmla="*/ 6335 h 286625"/>
                <a:gd name="connsiteX57" fmla="*/ 90965 w 347724"/>
                <a:gd name="connsiteY57" fmla="*/ 6335 h 286625"/>
                <a:gd name="connsiteX58" fmla="*/ 73058 w 347724"/>
                <a:gd name="connsiteY58" fmla="*/ 12050 h 286625"/>
                <a:gd name="connsiteX59" fmla="*/ 73058 w 347724"/>
                <a:gd name="connsiteY59" fmla="*/ 12050 h 286625"/>
                <a:gd name="connsiteX60" fmla="*/ 63343 w 347724"/>
                <a:gd name="connsiteY60" fmla="*/ 15574 h 286625"/>
                <a:gd name="connsiteX61" fmla="*/ 63343 w 347724"/>
                <a:gd name="connsiteY61" fmla="*/ 15574 h 286625"/>
                <a:gd name="connsiteX62" fmla="*/ 46674 w 347724"/>
                <a:gd name="connsiteY62" fmla="*/ 25480 h 286625"/>
                <a:gd name="connsiteX63" fmla="*/ 46674 w 347724"/>
                <a:gd name="connsiteY63" fmla="*/ 25480 h 286625"/>
                <a:gd name="connsiteX64" fmla="*/ 46674 w 347724"/>
                <a:gd name="connsiteY64" fmla="*/ 25480 h 286625"/>
                <a:gd name="connsiteX65" fmla="*/ 44769 w 347724"/>
                <a:gd name="connsiteY65" fmla="*/ 27290 h 286625"/>
                <a:gd name="connsiteX66" fmla="*/ 25719 w 347724"/>
                <a:gd name="connsiteY66" fmla="*/ 45292 h 286625"/>
                <a:gd name="connsiteX67" fmla="*/ 24481 w 347724"/>
                <a:gd name="connsiteY67" fmla="*/ 46721 h 286625"/>
                <a:gd name="connsiteX68" fmla="*/ 24481 w 347724"/>
                <a:gd name="connsiteY68" fmla="*/ 46721 h 286625"/>
                <a:gd name="connsiteX69" fmla="*/ 24481 w 347724"/>
                <a:gd name="connsiteY69" fmla="*/ 46721 h 286625"/>
                <a:gd name="connsiteX70" fmla="*/ 17528 w 347724"/>
                <a:gd name="connsiteY70" fmla="*/ 56532 h 286625"/>
                <a:gd name="connsiteX71" fmla="*/ 17528 w 347724"/>
                <a:gd name="connsiteY71" fmla="*/ 56532 h 286625"/>
                <a:gd name="connsiteX72" fmla="*/ 12860 w 347724"/>
                <a:gd name="connsiteY72" fmla="*/ 68152 h 286625"/>
                <a:gd name="connsiteX73" fmla="*/ 12860 w 347724"/>
                <a:gd name="connsiteY73" fmla="*/ 68152 h 286625"/>
                <a:gd name="connsiteX74" fmla="*/ 7431 w 347724"/>
                <a:gd name="connsiteY74" fmla="*/ 76820 h 286625"/>
                <a:gd name="connsiteX75" fmla="*/ 7431 w 347724"/>
                <a:gd name="connsiteY75" fmla="*/ 76820 h 286625"/>
                <a:gd name="connsiteX76" fmla="*/ 4574 w 347724"/>
                <a:gd name="connsiteY76" fmla="*/ 83392 h 286625"/>
                <a:gd name="connsiteX77" fmla="*/ 4574 w 347724"/>
                <a:gd name="connsiteY77" fmla="*/ 83392 h 286625"/>
                <a:gd name="connsiteX78" fmla="*/ 4574 w 347724"/>
                <a:gd name="connsiteY78" fmla="*/ 83392 h 286625"/>
                <a:gd name="connsiteX79" fmla="*/ 3050 w 347724"/>
                <a:gd name="connsiteY79" fmla="*/ 91679 h 286625"/>
                <a:gd name="connsiteX80" fmla="*/ 3050 w 347724"/>
                <a:gd name="connsiteY80" fmla="*/ 91679 h 286625"/>
                <a:gd name="connsiteX81" fmla="*/ 3050 w 347724"/>
                <a:gd name="connsiteY81" fmla="*/ 91679 h 286625"/>
                <a:gd name="connsiteX82" fmla="*/ 764 w 347724"/>
                <a:gd name="connsiteY82" fmla="*/ 103395 h 286625"/>
                <a:gd name="connsiteX83" fmla="*/ 764 w 347724"/>
                <a:gd name="connsiteY83" fmla="*/ 103395 h 286625"/>
                <a:gd name="connsiteX84" fmla="*/ 954 w 347724"/>
                <a:gd name="connsiteY84" fmla="*/ 123207 h 286625"/>
                <a:gd name="connsiteX85" fmla="*/ 3812 w 347724"/>
                <a:gd name="connsiteY85" fmla="*/ 140066 h 286625"/>
                <a:gd name="connsiteX86" fmla="*/ 3812 w 347724"/>
                <a:gd name="connsiteY86" fmla="*/ 140066 h 286625"/>
                <a:gd name="connsiteX87" fmla="*/ 5145 w 347724"/>
                <a:gd name="connsiteY87" fmla="*/ 144733 h 286625"/>
                <a:gd name="connsiteX88" fmla="*/ 5145 w 347724"/>
                <a:gd name="connsiteY88" fmla="*/ 144733 h 286625"/>
                <a:gd name="connsiteX89" fmla="*/ 6955 w 347724"/>
                <a:gd name="connsiteY89" fmla="*/ 150163 h 286625"/>
                <a:gd name="connsiteX90" fmla="*/ 9717 w 347724"/>
                <a:gd name="connsiteY90" fmla="*/ 157973 h 286625"/>
                <a:gd name="connsiteX91" fmla="*/ 9717 w 347724"/>
                <a:gd name="connsiteY91" fmla="*/ 157973 h 286625"/>
                <a:gd name="connsiteX92" fmla="*/ 9717 w 347724"/>
                <a:gd name="connsiteY92" fmla="*/ 157973 h 286625"/>
                <a:gd name="connsiteX93" fmla="*/ 26862 w 347724"/>
                <a:gd name="connsiteY93" fmla="*/ 186929 h 286625"/>
                <a:gd name="connsiteX94" fmla="*/ 26862 w 347724"/>
                <a:gd name="connsiteY94" fmla="*/ 186929 h 286625"/>
                <a:gd name="connsiteX95" fmla="*/ 29339 w 347724"/>
                <a:gd name="connsiteY95" fmla="*/ 191310 h 286625"/>
                <a:gd name="connsiteX96" fmla="*/ 39149 w 347724"/>
                <a:gd name="connsiteY96" fmla="*/ 201597 h 286625"/>
                <a:gd name="connsiteX97" fmla="*/ 52389 w 347724"/>
                <a:gd name="connsiteY97" fmla="*/ 215028 h 286625"/>
                <a:gd name="connsiteX98" fmla="*/ 54104 w 347724"/>
                <a:gd name="connsiteY98" fmla="*/ 216647 h 286625"/>
                <a:gd name="connsiteX99" fmla="*/ 64391 w 347724"/>
                <a:gd name="connsiteY99" fmla="*/ 226458 h 286625"/>
                <a:gd name="connsiteX100" fmla="*/ 64391 w 347724"/>
                <a:gd name="connsiteY100" fmla="*/ 226458 h 286625"/>
                <a:gd name="connsiteX101" fmla="*/ 90965 w 347724"/>
                <a:gd name="connsiteY101" fmla="*/ 246556 h 286625"/>
                <a:gd name="connsiteX102" fmla="*/ 113921 w 347724"/>
                <a:gd name="connsiteY102" fmla="*/ 260367 h 286625"/>
                <a:gd name="connsiteX103" fmla="*/ 118588 w 347724"/>
                <a:gd name="connsiteY103" fmla="*/ 262462 h 286625"/>
                <a:gd name="connsiteX104" fmla="*/ 124112 w 347724"/>
                <a:gd name="connsiteY104" fmla="*/ 266463 h 286625"/>
                <a:gd name="connsiteX105" fmla="*/ 126875 w 347724"/>
                <a:gd name="connsiteY105" fmla="*/ 267320 h 286625"/>
                <a:gd name="connsiteX106" fmla="*/ 140495 w 347724"/>
                <a:gd name="connsiteY106" fmla="*/ 273606 h 286625"/>
                <a:gd name="connsiteX107" fmla="*/ 152116 w 347724"/>
                <a:gd name="connsiteY107" fmla="*/ 278845 h 286625"/>
                <a:gd name="connsiteX108" fmla="*/ 162212 w 347724"/>
                <a:gd name="connsiteY108" fmla="*/ 282274 h 286625"/>
                <a:gd name="connsiteX109" fmla="*/ 167165 w 347724"/>
                <a:gd name="connsiteY109" fmla="*/ 283608 h 286625"/>
                <a:gd name="connsiteX110" fmla="*/ 172309 w 347724"/>
                <a:gd name="connsiteY110" fmla="*/ 284941 h 286625"/>
                <a:gd name="connsiteX111" fmla="*/ 188882 w 347724"/>
                <a:gd name="connsiteY111" fmla="*/ 285608 h 286625"/>
                <a:gd name="connsiteX112" fmla="*/ 192121 w 347724"/>
                <a:gd name="connsiteY112" fmla="*/ 285227 h 286625"/>
                <a:gd name="connsiteX113" fmla="*/ 200503 w 347724"/>
                <a:gd name="connsiteY113" fmla="*/ 283798 h 286625"/>
                <a:gd name="connsiteX114" fmla="*/ 200503 w 347724"/>
                <a:gd name="connsiteY114" fmla="*/ 283798 h 286625"/>
                <a:gd name="connsiteX115" fmla="*/ 200503 w 347724"/>
                <a:gd name="connsiteY115" fmla="*/ 283798 h 286625"/>
                <a:gd name="connsiteX116" fmla="*/ 208694 w 347724"/>
                <a:gd name="connsiteY116" fmla="*/ 278940 h 286625"/>
                <a:gd name="connsiteX117" fmla="*/ 208694 w 347724"/>
                <a:gd name="connsiteY117" fmla="*/ 278940 h 286625"/>
                <a:gd name="connsiteX118" fmla="*/ 208694 w 347724"/>
                <a:gd name="connsiteY118" fmla="*/ 278940 h 286625"/>
                <a:gd name="connsiteX119" fmla="*/ 230507 w 347724"/>
                <a:gd name="connsiteY119" fmla="*/ 277035 h 286625"/>
                <a:gd name="connsiteX120" fmla="*/ 244127 w 347724"/>
                <a:gd name="connsiteY120" fmla="*/ 274369 h 286625"/>
                <a:gd name="connsiteX121" fmla="*/ 244127 w 347724"/>
                <a:gd name="connsiteY121" fmla="*/ 274369 h 286625"/>
                <a:gd name="connsiteX122" fmla="*/ 257081 w 347724"/>
                <a:gd name="connsiteY122" fmla="*/ 270464 h 286625"/>
                <a:gd name="connsiteX123" fmla="*/ 271655 w 347724"/>
                <a:gd name="connsiteY123" fmla="*/ 262748 h 286625"/>
                <a:gd name="connsiteX124" fmla="*/ 286895 w 347724"/>
                <a:gd name="connsiteY124" fmla="*/ 253985 h 286625"/>
                <a:gd name="connsiteX125" fmla="*/ 286895 w 347724"/>
                <a:gd name="connsiteY125" fmla="*/ 253985 h 286625"/>
                <a:gd name="connsiteX126" fmla="*/ 288895 w 347724"/>
                <a:gd name="connsiteY126" fmla="*/ 252747 h 286625"/>
                <a:gd name="connsiteX127" fmla="*/ 288895 w 347724"/>
                <a:gd name="connsiteY127" fmla="*/ 252747 h 286625"/>
                <a:gd name="connsiteX128" fmla="*/ 295181 w 347724"/>
                <a:gd name="connsiteY128" fmla="*/ 248651 h 286625"/>
                <a:gd name="connsiteX129" fmla="*/ 302039 w 347724"/>
                <a:gd name="connsiteY129" fmla="*/ 242079 h 286625"/>
                <a:gd name="connsiteX130" fmla="*/ 311850 w 347724"/>
                <a:gd name="connsiteY130" fmla="*/ 232078 h 286625"/>
                <a:gd name="connsiteX131" fmla="*/ 178500 w 347724"/>
                <a:gd name="connsiteY131" fmla="*/ 258652 h 286625"/>
                <a:gd name="connsiteX132" fmla="*/ 178595 w 347724"/>
                <a:gd name="connsiteY132" fmla="*/ 258176 h 286625"/>
                <a:gd name="connsiteX133" fmla="*/ 178976 w 347724"/>
                <a:gd name="connsiteY133" fmla="*/ 258557 h 286625"/>
                <a:gd name="connsiteX134" fmla="*/ 178500 w 347724"/>
                <a:gd name="connsiteY134" fmla="*/ 258652 h 286625"/>
                <a:gd name="connsiteX135" fmla="*/ 129256 w 347724"/>
                <a:gd name="connsiteY135" fmla="*/ 185119 h 286625"/>
                <a:gd name="connsiteX136" fmla="*/ 129351 w 347724"/>
                <a:gd name="connsiteY136" fmla="*/ 185310 h 286625"/>
                <a:gd name="connsiteX137" fmla="*/ 129160 w 347724"/>
                <a:gd name="connsiteY137" fmla="*/ 185310 h 286625"/>
                <a:gd name="connsiteX138" fmla="*/ 129256 w 347724"/>
                <a:gd name="connsiteY138" fmla="*/ 185119 h 286625"/>
                <a:gd name="connsiteX139" fmla="*/ 285847 w 347724"/>
                <a:gd name="connsiteY139" fmla="*/ 139018 h 286625"/>
                <a:gd name="connsiteX140" fmla="*/ 285847 w 347724"/>
                <a:gd name="connsiteY140" fmla="*/ 139018 h 286625"/>
                <a:gd name="connsiteX141" fmla="*/ 285847 w 347724"/>
                <a:gd name="connsiteY141" fmla="*/ 139304 h 286625"/>
                <a:gd name="connsiteX142" fmla="*/ 285656 w 347724"/>
                <a:gd name="connsiteY142" fmla="*/ 139209 h 286625"/>
                <a:gd name="connsiteX143" fmla="*/ 285847 w 347724"/>
                <a:gd name="connsiteY143" fmla="*/ 139018 h 286625"/>
                <a:gd name="connsiteX144" fmla="*/ 285847 w 347724"/>
                <a:gd name="connsiteY144" fmla="*/ 139018 h 286625"/>
                <a:gd name="connsiteX145" fmla="*/ 180976 w 347724"/>
                <a:gd name="connsiteY145" fmla="*/ 120445 h 286625"/>
                <a:gd name="connsiteX146" fmla="*/ 180976 w 347724"/>
                <a:gd name="connsiteY146" fmla="*/ 120445 h 286625"/>
                <a:gd name="connsiteX147" fmla="*/ 180976 w 347724"/>
                <a:gd name="connsiteY147" fmla="*/ 120445 h 286625"/>
                <a:gd name="connsiteX148" fmla="*/ 180976 w 347724"/>
                <a:gd name="connsiteY148" fmla="*/ 120445 h 286625"/>
                <a:gd name="connsiteX149" fmla="*/ 227554 w 347724"/>
                <a:gd name="connsiteY149" fmla="*/ 123969 h 286625"/>
                <a:gd name="connsiteX150" fmla="*/ 227554 w 347724"/>
                <a:gd name="connsiteY150" fmla="*/ 123874 h 286625"/>
                <a:gd name="connsiteX151" fmla="*/ 227554 w 347724"/>
                <a:gd name="connsiteY151" fmla="*/ 123969 h 286625"/>
                <a:gd name="connsiteX152" fmla="*/ 227554 w 347724"/>
                <a:gd name="connsiteY152" fmla="*/ 123969 h 286625"/>
                <a:gd name="connsiteX153" fmla="*/ 209266 w 347724"/>
                <a:gd name="connsiteY153" fmla="*/ 145400 h 286625"/>
                <a:gd name="connsiteX154" fmla="*/ 209266 w 347724"/>
                <a:gd name="connsiteY154" fmla="*/ 145400 h 286625"/>
                <a:gd name="connsiteX155" fmla="*/ 209456 w 347724"/>
                <a:gd name="connsiteY155" fmla="*/ 145495 h 286625"/>
                <a:gd name="connsiteX156" fmla="*/ 209266 w 347724"/>
                <a:gd name="connsiteY156" fmla="*/ 145590 h 286625"/>
                <a:gd name="connsiteX157" fmla="*/ 209266 w 347724"/>
                <a:gd name="connsiteY157" fmla="*/ 145400 h 286625"/>
                <a:gd name="connsiteX158" fmla="*/ 264130 w 347724"/>
                <a:gd name="connsiteY158" fmla="*/ 167308 h 286625"/>
                <a:gd name="connsiteX159" fmla="*/ 264130 w 347724"/>
                <a:gd name="connsiteY159" fmla="*/ 167212 h 286625"/>
                <a:gd name="connsiteX160" fmla="*/ 264130 w 347724"/>
                <a:gd name="connsiteY160" fmla="*/ 167308 h 286625"/>
                <a:gd name="connsiteX161" fmla="*/ 264130 w 347724"/>
                <a:gd name="connsiteY161" fmla="*/ 167308 h 286625"/>
                <a:gd name="connsiteX162" fmla="*/ 186025 w 347724"/>
                <a:gd name="connsiteY162" fmla="*/ 132065 h 286625"/>
                <a:gd name="connsiteX163" fmla="*/ 186025 w 347724"/>
                <a:gd name="connsiteY163" fmla="*/ 132065 h 286625"/>
                <a:gd name="connsiteX164" fmla="*/ 186025 w 347724"/>
                <a:gd name="connsiteY164" fmla="*/ 132065 h 286625"/>
                <a:gd name="connsiteX165" fmla="*/ 185834 w 347724"/>
                <a:gd name="connsiteY165" fmla="*/ 131779 h 286625"/>
                <a:gd name="connsiteX166" fmla="*/ 186310 w 347724"/>
                <a:gd name="connsiteY166" fmla="*/ 131874 h 286625"/>
                <a:gd name="connsiteX167" fmla="*/ 186025 w 347724"/>
                <a:gd name="connsiteY167" fmla="*/ 132065 h 286625"/>
                <a:gd name="connsiteX168" fmla="*/ 218696 w 347724"/>
                <a:gd name="connsiteY168" fmla="*/ 152925 h 286625"/>
                <a:gd name="connsiteX169" fmla="*/ 219172 w 347724"/>
                <a:gd name="connsiteY169" fmla="*/ 152067 h 286625"/>
                <a:gd name="connsiteX170" fmla="*/ 219553 w 347724"/>
                <a:gd name="connsiteY170" fmla="*/ 152449 h 286625"/>
                <a:gd name="connsiteX171" fmla="*/ 218696 w 347724"/>
                <a:gd name="connsiteY171" fmla="*/ 152925 h 286625"/>
                <a:gd name="connsiteX172" fmla="*/ 222601 w 347724"/>
                <a:gd name="connsiteY172" fmla="*/ 115492 h 286625"/>
                <a:gd name="connsiteX173" fmla="*/ 222506 w 347724"/>
                <a:gd name="connsiteY173" fmla="*/ 115301 h 286625"/>
                <a:gd name="connsiteX174" fmla="*/ 222601 w 347724"/>
                <a:gd name="connsiteY174" fmla="*/ 115492 h 286625"/>
                <a:gd name="connsiteX175" fmla="*/ 222601 w 347724"/>
                <a:gd name="connsiteY175" fmla="*/ 115492 h 286625"/>
                <a:gd name="connsiteX176" fmla="*/ 114587 w 347724"/>
                <a:gd name="connsiteY176" fmla="*/ 83583 h 286625"/>
                <a:gd name="connsiteX177" fmla="*/ 114397 w 347724"/>
                <a:gd name="connsiteY177" fmla="*/ 83678 h 286625"/>
                <a:gd name="connsiteX178" fmla="*/ 114397 w 347724"/>
                <a:gd name="connsiteY178" fmla="*/ 83392 h 286625"/>
                <a:gd name="connsiteX179" fmla="*/ 114587 w 347724"/>
                <a:gd name="connsiteY179" fmla="*/ 83583 h 286625"/>
                <a:gd name="connsiteX180" fmla="*/ 287371 w 347724"/>
                <a:gd name="connsiteY180" fmla="*/ 190549 h 286625"/>
                <a:gd name="connsiteX181" fmla="*/ 287371 w 347724"/>
                <a:gd name="connsiteY181" fmla="*/ 190549 h 286625"/>
                <a:gd name="connsiteX182" fmla="*/ 287276 w 347724"/>
                <a:gd name="connsiteY182" fmla="*/ 190358 h 286625"/>
                <a:gd name="connsiteX183" fmla="*/ 287466 w 347724"/>
                <a:gd name="connsiteY183" fmla="*/ 190453 h 286625"/>
                <a:gd name="connsiteX184" fmla="*/ 287371 w 347724"/>
                <a:gd name="connsiteY184" fmla="*/ 190549 h 286625"/>
                <a:gd name="connsiteX185" fmla="*/ 243842 w 347724"/>
                <a:gd name="connsiteY185" fmla="*/ 124445 h 286625"/>
                <a:gd name="connsiteX186" fmla="*/ 242317 w 347724"/>
                <a:gd name="connsiteY186" fmla="*/ 122540 h 286625"/>
                <a:gd name="connsiteX187" fmla="*/ 243746 w 347724"/>
                <a:gd name="connsiteY187" fmla="*/ 122254 h 286625"/>
                <a:gd name="connsiteX188" fmla="*/ 243842 w 347724"/>
                <a:gd name="connsiteY188" fmla="*/ 124445 h 286625"/>
                <a:gd name="connsiteX189" fmla="*/ 222029 w 347724"/>
                <a:gd name="connsiteY189" fmla="*/ 97870 h 286625"/>
                <a:gd name="connsiteX190" fmla="*/ 220982 w 347724"/>
                <a:gd name="connsiteY190" fmla="*/ 97394 h 286625"/>
                <a:gd name="connsiteX191" fmla="*/ 221077 w 347724"/>
                <a:gd name="connsiteY191" fmla="*/ 97204 h 286625"/>
                <a:gd name="connsiteX192" fmla="*/ 221077 w 347724"/>
                <a:gd name="connsiteY192" fmla="*/ 97204 h 286625"/>
                <a:gd name="connsiteX193" fmla="*/ 222029 w 347724"/>
                <a:gd name="connsiteY193" fmla="*/ 97870 h 286625"/>
                <a:gd name="connsiteX194" fmla="*/ 135161 w 347724"/>
                <a:gd name="connsiteY194" fmla="*/ 57008 h 286625"/>
                <a:gd name="connsiteX195" fmla="*/ 134780 w 347724"/>
                <a:gd name="connsiteY195" fmla="*/ 57199 h 286625"/>
                <a:gd name="connsiteX196" fmla="*/ 135161 w 347724"/>
                <a:gd name="connsiteY196" fmla="*/ 57008 h 286625"/>
                <a:gd name="connsiteX197" fmla="*/ 135161 w 347724"/>
                <a:gd name="connsiteY197" fmla="*/ 57008 h 286625"/>
                <a:gd name="connsiteX198" fmla="*/ 132971 w 347724"/>
                <a:gd name="connsiteY198" fmla="*/ 65295 h 286625"/>
                <a:gd name="connsiteX199" fmla="*/ 132971 w 347724"/>
                <a:gd name="connsiteY199" fmla="*/ 65295 h 286625"/>
                <a:gd name="connsiteX200" fmla="*/ 132971 w 347724"/>
                <a:gd name="connsiteY200" fmla="*/ 65295 h 286625"/>
                <a:gd name="connsiteX201" fmla="*/ 132971 w 347724"/>
                <a:gd name="connsiteY201" fmla="*/ 65295 h 286625"/>
                <a:gd name="connsiteX202" fmla="*/ 307373 w 347724"/>
                <a:gd name="connsiteY202" fmla="*/ 147686 h 286625"/>
                <a:gd name="connsiteX203" fmla="*/ 308707 w 347724"/>
                <a:gd name="connsiteY203" fmla="*/ 147115 h 286625"/>
                <a:gd name="connsiteX204" fmla="*/ 308516 w 347724"/>
                <a:gd name="connsiteY204" fmla="*/ 147400 h 286625"/>
                <a:gd name="connsiteX205" fmla="*/ 307373 w 347724"/>
                <a:gd name="connsiteY205" fmla="*/ 147686 h 286625"/>
                <a:gd name="connsiteX206" fmla="*/ 161926 w 347724"/>
                <a:gd name="connsiteY206" fmla="*/ 89107 h 286625"/>
                <a:gd name="connsiteX207" fmla="*/ 161165 w 347724"/>
                <a:gd name="connsiteY207" fmla="*/ 90345 h 286625"/>
                <a:gd name="connsiteX208" fmla="*/ 161165 w 347724"/>
                <a:gd name="connsiteY208" fmla="*/ 90441 h 286625"/>
                <a:gd name="connsiteX209" fmla="*/ 161165 w 347724"/>
                <a:gd name="connsiteY209" fmla="*/ 90441 h 286625"/>
                <a:gd name="connsiteX210" fmla="*/ 161165 w 347724"/>
                <a:gd name="connsiteY210" fmla="*/ 90441 h 286625"/>
                <a:gd name="connsiteX211" fmla="*/ 161165 w 347724"/>
                <a:gd name="connsiteY211" fmla="*/ 90441 h 286625"/>
                <a:gd name="connsiteX212" fmla="*/ 161165 w 347724"/>
                <a:gd name="connsiteY212" fmla="*/ 90345 h 286625"/>
                <a:gd name="connsiteX213" fmla="*/ 161069 w 347724"/>
                <a:gd name="connsiteY213" fmla="*/ 89107 h 286625"/>
                <a:gd name="connsiteX214" fmla="*/ 161926 w 347724"/>
                <a:gd name="connsiteY214" fmla="*/ 89107 h 286625"/>
                <a:gd name="connsiteX215" fmla="*/ 112968 w 347724"/>
                <a:gd name="connsiteY215" fmla="*/ 45197 h 286625"/>
                <a:gd name="connsiteX216" fmla="*/ 112873 w 347724"/>
                <a:gd name="connsiteY216" fmla="*/ 44911 h 286625"/>
                <a:gd name="connsiteX217" fmla="*/ 113254 w 347724"/>
                <a:gd name="connsiteY217" fmla="*/ 45102 h 286625"/>
                <a:gd name="connsiteX218" fmla="*/ 113063 w 347724"/>
                <a:gd name="connsiteY218" fmla="*/ 45292 h 286625"/>
                <a:gd name="connsiteX219" fmla="*/ 112968 w 347724"/>
                <a:gd name="connsiteY219" fmla="*/ 45197 h 286625"/>
                <a:gd name="connsiteX220" fmla="*/ 184215 w 347724"/>
                <a:gd name="connsiteY220" fmla="*/ 193692 h 286625"/>
                <a:gd name="connsiteX221" fmla="*/ 184215 w 347724"/>
                <a:gd name="connsiteY221" fmla="*/ 193692 h 286625"/>
                <a:gd name="connsiteX222" fmla="*/ 184215 w 347724"/>
                <a:gd name="connsiteY222" fmla="*/ 193692 h 286625"/>
                <a:gd name="connsiteX223" fmla="*/ 184215 w 347724"/>
                <a:gd name="connsiteY223" fmla="*/ 193692 h 286625"/>
                <a:gd name="connsiteX224" fmla="*/ 193931 w 347724"/>
                <a:gd name="connsiteY224" fmla="*/ 240269 h 286625"/>
                <a:gd name="connsiteX225" fmla="*/ 193645 w 347724"/>
                <a:gd name="connsiteY225" fmla="*/ 240555 h 286625"/>
                <a:gd name="connsiteX226" fmla="*/ 193454 w 347724"/>
                <a:gd name="connsiteY226" fmla="*/ 240460 h 286625"/>
                <a:gd name="connsiteX227" fmla="*/ 193931 w 347724"/>
                <a:gd name="connsiteY227" fmla="*/ 240269 h 286625"/>
                <a:gd name="connsiteX228" fmla="*/ 305183 w 347724"/>
                <a:gd name="connsiteY228" fmla="*/ 181881 h 286625"/>
                <a:gd name="connsiteX229" fmla="*/ 304040 w 347724"/>
                <a:gd name="connsiteY229" fmla="*/ 180642 h 286625"/>
                <a:gd name="connsiteX230" fmla="*/ 304135 w 347724"/>
                <a:gd name="connsiteY230" fmla="*/ 180642 h 286625"/>
                <a:gd name="connsiteX231" fmla="*/ 305183 w 347724"/>
                <a:gd name="connsiteY231" fmla="*/ 181881 h 286625"/>
                <a:gd name="connsiteX232" fmla="*/ 305183 w 347724"/>
                <a:gd name="connsiteY232" fmla="*/ 181881 h 286625"/>
                <a:gd name="connsiteX233" fmla="*/ 280989 w 347724"/>
                <a:gd name="connsiteY233" fmla="*/ 123969 h 286625"/>
                <a:gd name="connsiteX234" fmla="*/ 280989 w 347724"/>
                <a:gd name="connsiteY234" fmla="*/ 123969 h 286625"/>
                <a:gd name="connsiteX235" fmla="*/ 280799 w 347724"/>
                <a:gd name="connsiteY235" fmla="*/ 123969 h 286625"/>
                <a:gd name="connsiteX236" fmla="*/ 280989 w 347724"/>
                <a:gd name="connsiteY236" fmla="*/ 123969 h 286625"/>
                <a:gd name="connsiteX237" fmla="*/ 251081 w 347724"/>
                <a:gd name="connsiteY237" fmla="*/ 110634 h 286625"/>
                <a:gd name="connsiteX238" fmla="*/ 250985 w 347724"/>
                <a:gd name="connsiteY238" fmla="*/ 110538 h 286625"/>
                <a:gd name="connsiteX239" fmla="*/ 250985 w 347724"/>
                <a:gd name="connsiteY239" fmla="*/ 110538 h 286625"/>
                <a:gd name="connsiteX240" fmla="*/ 250985 w 347724"/>
                <a:gd name="connsiteY240" fmla="*/ 110538 h 286625"/>
                <a:gd name="connsiteX241" fmla="*/ 251081 w 347724"/>
                <a:gd name="connsiteY241" fmla="*/ 110443 h 286625"/>
                <a:gd name="connsiteX242" fmla="*/ 251081 w 347724"/>
                <a:gd name="connsiteY242" fmla="*/ 110634 h 286625"/>
                <a:gd name="connsiteX243" fmla="*/ 217743 w 347724"/>
                <a:gd name="connsiteY243" fmla="*/ 83869 h 286625"/>
                <a:gd name="connsiteX244" fmla="*/ 217743 w 347724"/>
                <a:gd name="connsiteY244" fmla="*/ 83869 h 286625"/>
                <a:gd name="connsiteX245" fmla="*/ 217648 w 347724"/>
                <a:gd name="connsiteY245" fmla="*/ 83773 h 286625"/>
                <a:gd name="connsiteX246" fmla="*/ 217743 w 347724"/>
                <a:gd name="connsiteY246" fmla="*/ 83869 h 286625"/>
                <a:gd name="connsiteX247" fmla="*/ 217743 w 347724"/>
                <a:gd name="connsiteY247" fmla="*/ 83869 h 286625"/>
                <a:gd name="connsiteX248" fmla="*/ 217743 w 347724"/>
                <a:gd name="connsiteY248" fmla="*/ 83869 h 286625"/>
                <a:gd name="connsiteX249" fmla="*/ 76392 w 347724"/>
                <a:gd name="connsiteY249" fmla="*/ 41864 h 286625"/>
                <a:gd name="connsiteX250" fmla="*/ 76392 w 347724"/>
                <a:gd name="connsiteY250" fmla="*/ 41864 h 286625"/>
                <a:gd name="connsiteX251" fmla="*/ 76392 w 347724"/>
                <a:gd name="connsiteY251" fmla="*/ 41864 h 286625"/>
                <a:gd name="connsiteX252" fmla="*/ 76392 w 347724"/>
                <a:gd name="connsiteY252" fmla="*/ 41864 h 286625"/>
                <a:gd name="connsiteX253" fmla="*/ 79631 w 347724"/>
                <a:gd name="connsiteY253" fmla="*/ 121492 h 286625"/>
                <a:gd name="connsiteX254" fmla="*/ 79535 w 347724"/>
                <a:gd name="connsiteY254" fmla="*/ 121683 h 286625"/>
                <a:gd name="connsiteX255" fmla="*/ 79726 w 347724"/>
                <a:gd name="connsiteY255" fmla="*/ 121683 h 286625"/>
                <a:gd name="connsiteX256" fmla="*/ 79535 w 347724"/>
                <a:gd name="connsiteY256" fmla="*/ 121778 h 286625"/>
                <a:gd name="connsiteX257" fmla="*/ 79631 w 347724"/>
                <a:gd name="connsiteY257" fmla="*/ 121683 h 286625"/>
                <a:gd name="connsiteX258" fmla="*/ 79440 w 347724"/>
                <a:gd name="connsiteY258" fmla="*/ 121492 h 286625"/>
                <a:gd name="connsiteX259" fmla="*/ 79631 w 347724"/>
                <a:gd name="connsiteY259" fmla="*/ 121492 h 286625"/>
                <a:gd name="connsiteX260" fmla="*/ 132590 w 347724"/>
                <a:gd name="connsiteY260" fmla="*/ 181785 h 286625"/>
                <a:gd name="connsiteX261" fmla="*/ 132590 w 347724"/>
                <a:gd name="connsiteY261" fmla="*/ 181785 h 286625"/>
                <a:gd name="connsiteX262" fmla="*/ 132590 w 347724"/>
                <a:gd name="connsiteY262" fmla="*/ 181785 h 286625"/>
                <a:gd name="connsiteX263" fmla="*/ 132590 w 347724"/>
                <a:gd name="connsiteY263" fmla="*/ 181785 h 286625"/>
                <a:gd name="connsiteX264" fmla="*/ 213933 w 347724"/>
                <a:gd name="connsiteY264" fmla="*/ 243698 h 286625"/>
                <a:gd name="connsiteX265" fmla="*/ 214600 w 347724"/>
                <a:gd name="connsiteY265" fmla="*/ 243032 h 286625"/>
                <a:gd name="connsiteX266" fmla="*/ 214981 w 347724"/>
                <a:gd name="connsiteY266" fmla="*/ 243508 h 286625"/>
                <a:gd name="connsiteX267" fmla="*/ 213933 w 347724"/>
                <a:gd name="connsiteY267" fmla="*/ 243698 h 286625"/>
                <a:gd name="connsiteX268" fmla="*/ 317470 w 347724"/>
                <a:gd name="connsiteY268" fmla="*/ 173880 h 286625"/>
                <a:gd name="connsiteX269" fmla="*/ 317565 w 347724"/>
                <a:gd name="connsiteY269" fmla="*/ 174070 h 286625"/>
                <a:gd name="connsiteX270" fmla="*/ 317279 w 347724"/>
                <a:gd name="connsiteY270" fmla="*/ 174070 h 286625"/>
                <a:gd name="connsiteX271" fmla="*/ 317470 w 347724"/>
                <a:gd name="connsiteY271" fmla="*/ 173880 h 286625"/>
                <a:gd name="connsiteX272" fmla="*/ 252795 w 347724"/>
                <a:gd name="connsiteY272" fmla="*/ 69010 h 286625"/>
                <a:gd name="connsiteX273" fmla="*/ 252795 w 347724"/>
                <a:gd name="connsiteY273" fmla="*/ 69010 h 286625"/>
                <a:gd name="connsiteX274" fmla="*/ 252795 w 347724"/>
                <a:gd name="connsiteY274" fmla="*/ 69010 h 286625"/>
                <a:gd name="connsiteX275" fmla="*/ 252795 w 347724"/>
                <a:gd name="connsiteY275" fmla="*/ 69010 h 286625"/>
                <a:gd name="connsiteX276" fmla="*/ 252700 w 347724"/>
                <a:gd name="connsiteY276" fmla="*/ 69010 h 286625"/>
                <a:gd name="connsiteX277" fmla="*/ 252509 w 347724"/>
                <a:gd name="connsiteY277" fmla="*/ 69010 h 286625"/>
                <a:gd name="connsiteX278" fmla="*/ 252605 w 347724"/>
                <a:gd name="connsiteY278" fmla="*/ 68724 h 286625"/>
                <a:gd name="connsiteX279" fmla="*/ 252700 w 347724"/>
                <a:gd name="connsiteY279" fmla="*/ 69010 h 286625"/>
                <a:gd name="connsiteX280" fmla="*/ 191168 w 347724"/>
                <a:gd name="connsiteY280" fmla="*/ 76915 h 286625"/>
                <a:gd name="connsiteX281" fmla="*/ 191168 w 347724"/>
                <a:gd name="connsiteY281" fmla="*/ 77201 h 286625"/>
                <a:gd name="connsiteX282" fmla="*/ 190978 w 347724"/>
                <a:gd name="connsiteY282" fmla="*/ 76915 h 286625"/>
                <a:gd name="connsiteX283" fmla="*/ 191168 w 347724"/>
                <a:gd name="connsiteY283" fmla="*/ 76915 h 286625"/>
                <a:gd name="connsiteX284" fmla="*/ 312422 w 347724"/>
                <a:gd name="connsiteY284" fmla="*/ 129112 h 286625"/>
                <a:gd name="connsiteX285" fmla="*/ 312422 w 347724"/>
                <a:gd name="connsiteY285" fmla="*/ 129112 h 286625"/>
                <a:gd name="connsiteX286" fmla="*/ 312422 w 347724"/>
                <a:gd name="connsiteY286" fmla="*/ 129112 h 286625"/>
                <a:gd name="connsiteX287" fmla="*/ 312422 w 347724"/>
                <a:gd name="connsiteY287" fmla="*/ 129112 h 286625"/>
                <a:gd name="connsiteX288" fmla="*/ 312422 w 347724"/>
                <a:gd name="connsiteY288" fmla="*/ 129112 h 286625"/>
                <a:gd name="connsiteX289" fmla="*/ 297372 w 347724"/>
                <a:gd name="connsiteY289" fmla="*/ 124254 h 286625"/>
                <a:gd name="connsiteX290" fmla="*/ 295848 w 347724"/>
                <a:gd name="connsiteY290" fmla="*/ 125779 h 286625"/>
                <a:gd name="connsiteX291" fmla="*/ 295848 w 347724"/>
                <a:gd name="connsiteY291" fmla="*/ 125779 h 286625"/>
                <a:gd name="connsiteX292" fmla="*/ 295848 w 347724"/>
                <a:gd name="connsiteY292" fmla="*/ 125779 h 286625"/>
                <a:gd name="connsiteX293" fmla="*/ 297372 w 347724"/>
                <a:gd name="connsiteY293" fmla="*/ 124254 h 286625"/>
                <a:gd name="connsiteX294" fmla="*/ 297372 w 347724"/>
                <a:gd name="connsiteY294" fmla="*/ 124254 h 286625"/>
                <a:gd name="connsiteX295" fmla="*/ 270988 w 347724"/>
                <a:gd name="connsiteY295" fmla="*/ 80725 h 286625"/>
                <a:gd name="connsiteX296" fmla="*/ 270988 w 347724"/>
                <a:gd name="connsiteY296" fmla="*/ 80725 h 286625"/>
                <a:gd name="connsiteX297" fmla="*/ 270988 w 347724"/>
                <a:gd name="connsiteY297" fmla="*/ 80725 h 286625"/>
                <a:gd name="connsiteX298" fmla="*/ 270988 w 347724"/>
                <a:gd name="connsiteY298" fmla="*/ 80725 h 286625"/>
                <a:gd name="connsiteX299" fmla="*/ 271369 w 347724"/>
                <a:gd name="connsiteY299" fmla="*/ 80725 h 286625"/>
                <a:gd name="connsiteX300" fmla="*/ 271274 w 347724"/>
                <a:gd name="connsiteY300" fmla="*/ 81011 h 286625"/>
                <a:gd name="connsiteX301" fmla="*/ 270988 w 347724"/>
                <a:gd name="connsiteY301" fmla="*/ 80725 h 286625"/>
                <a:gd name="connsiteX302" fmla="*/ 70772 w 347724"/>
                <a:gd name="connsiteY302" fmla="*/ 142448 h 286625"/>
                <a:gd name="connsiteX303" fmla="*/ 71153 w 347724"/>
                <a:gd name="connsiteY303" fmla="*/ 143304 h 286625"/>
                <a:gd name="connsiteX304" fmla="*/ 70772 w 347724"/>
                <a:gd name="connsiteY304" fmla="*/ 143304 h 286625"/>
                <a:gd name="connsiteX305" fmla="*/ 70772 w 347724"/>
                <a:gd name="connsiteY305" fmla="*/ 142448 h 286625"/>
                <a:gd name="connsiteX306" fmla="*/ 123446 w 347724"/>
                <a:gd name="connsiteY306" fmla="*/ 205693 h 286625"/>
                <a:gd name="connsiteX307" fmla="*/ 123350 w 347724"/>
                <a:gd name="connsiteY307" fmla="*/ 205884 h 286625"/>
                <a:gd name="connsiteX308" fmla="*/ 123446 w 347724"/>
                <a:gd name="connsiteY308" fmla="*/ 205693 h 286625"/>
                <a:gd name="connsiteX309" fmla="*/ 123446 w 347724"/>
                <a:gd name="connsiteY309" fmla="*/ 205693 h 286625"/>
                <a:gd name="connsiteX310" fmla="*/ 265463 w 347724"/>
                <a:gd name="connsiteY310" fmla="*/ 242174 h 286625"/>
                <a:gd name="connsiteX311" fmla="*/ 265463 w 347724"/>
                <a:gd name="connsiteY311" fmla="*/ 242174 h 286625"/>
                <a:gd name="connsiteX312" fmla="*/ 268130 w 347724"/>
                <a:gd name="connsiteY312" fmla="*/ 242174 h 286625"/>
                <a:gd name="connsiteX313" fmla="*/ 268130 w 347724"/>
                <a:gd name="connsiteY313" fmla="*/ 242174 h 286625"/>
                <a:gd name="connsiteX314" fmla="*/ 265463 w 347724"/>
                <a:gd name="connsiteY314" fmla="*/ 242174 h 286625"/>
                <a:gd name="connsiteX315" fmla="*/ 191264 w 347724"/>
                <a:gd name="connsiteY315" fmla="*/ 33862 h 286625"/>
                <a:gd name="connsiteX316" fmla="*/ 191264 w 347724"/>
                <a:gd name="connsiteY316" fmla="*/ 33862 h 286625"/>
                <a:gd name="connsiteX317" fmla="*/ 191264 w 347724"/>
                <a:gd name="connsiteY317" fmla="*/ 33862 h 286625"/>
                <a:gd name="connsiteX318" fmla="*/ 191264 w 347724"/>
                <a:gd name="connsiteY318" fmla="*/ 33862 h 286625"/>
                <a:gd name="connsiteX319" fmla="*/ 191264 w 347724"/>
                <a:gd name="connsiteY319" fmla="*/ 33862 h 286625"/>
                <a:gd name="connsiteX320" fmla="*/ 47912 w 347724"/>
                <a:gd name="connsiteY320" fmla="*/ 96632 h 286625"/>
                <a:gd name="connsiteX321" fmla="*/ 47722 w 347724"/>
                <a:gd name="connsiteY321" fmla="*/ 96822 h 286625"/>
                <a:gd name="connsiteX322" fmla="*/ 47531 w 347724"/>
                <a:gd name="connsiteY322" fmla="*/ 96442 h 286625"/>
                <a:gd name="connsiteX323" fmla="*/ 47912 w 347724"/>
                <a:gd name="connsiteY323" fmla="*/ 96632 h 286625"/>
                <a:gd name="connsiteX324" fmla="*/ 49532 w 347724"/>
                <a:gd name="connsiteY324" fmla="*/ 128255 h 286625"/>
                <a:gd name="connsiteX325" fmla="*/ 49532 w 347724"/>
                <a:gd name="connsiteY325" fmla="*/ 128255 h 286625"/>
                <a:gd name="connsiteX326" fmla="*/ 49532 w 347724"/>
                <a:gd name="connsiteY326" fmla="*/ 128255 h 286625"/>
                <a:gd name="connsiteX327" fmla="*/ 49532 w 347724"/>
                <a:gd name="connsiteY327" fmla="*/ 128255 h 286625"/>
                <a:gd name="connsiteX328" fmla="*/ 179643 w 347724"/>
                <a:gd name="connsiteY328" fmla="*/ 22147 h 286625"/>
                <a:gd name="connsiteX329" fmla="*/ 179548 w 347724"/>
                <a:gd name="connsiteY329" fmla="*/ 22147 h 286625"/>
                <a:gd name="connsiteX330" fmla="*/ 179643 w 347724"/>
                <a:gd name="connsiteY330" fmla="*/ 22147 h 286625"/>
                <a:gd name="connsiteX331" fmla="*/ 179643 w 347724"/>
                <a:gd name="connsiteY331" fmla="*/ 22147 h 286625"/>
                <a:gd name="connsiteX332" fmla="*/ 69725 w 347724"/>
                <a:gd name="connsiteY332" fmla="*/ 25099 h 286625"/>
                <a:gd name="connsiteX333" fmla="*/ 69725 w 347724"/>
                <a:gd name="connsiteY333" fmla="*/ 25099 h 286625"/>
                <a:gd name="connsiteX334" fmla="*/ 69725 w 347724"/>
                <a:gd name="connsiteY334" fmla="*/ 25099 h 286625"/>
                <a:gd name="connsiteX335" fmla="*/ 69725 w 347724"/>
                <a:gd name="connsiteY335" fmla="*/ 25099 h 286625"/>
                <a:gd name="connsiteX336" fmla="*/ 46484 w 347724"/>
                <a:gd name="connsiteY336" fmla="*/ 41768 h 286625"/>
                <a:gd name="connsiteX337" fmla="*/ 46484 w 347724"/>
                <a:gd name="connsiteY337" fmla="*/ 41768 h 286625"/>
                <a:gd name="connsiteX338" fmla="*/ 46484 w 347724"/>
                <a:gd name="connsiteY338" fmla="*/ 41768 h 286625"/>
                <a:gd name="connsiteX339" fmla="*/ 46484 w 347724"/>
                <a:gd name="connsiteY339" fmla="*/ 41768 h 286625"/>
                <a:gd name="connsiteX340" fmla="*/ 17432 w 347724"/>
                <a:gd name="connsiteY340" fmla="*/ 101585 h 286625"/>
                <a:gd name="connsiteX341" fmla="*/ 19337 w 347724"/>
                <a:gd name="connsiteY341" fmla="*/ 101585 h 286625"/>
                <a:gd name="connsiteX342" fmla="*/ 19337 w 347724"/>
                <a:gd name="connsiteY342" fmla="*/ 101585 h 286625"/>
                <a:gd name="connsiteX343" fmla="*/ 17432 w 347724"/>
                <a:gd name="connsiteY343" fmla="*/ 101585 h 286625"/>
                <a:gd name="connsiteX344" fmla="*/ 17432 w 347724"/>
                <a:gd name="connsiteY344" fmla="*/ 101585 h 286625"/>
                <a:gd name="connsiteX345" fmla="*/ 268797 w 347724"/>
                <a:gd name="connsiteY345" fmla="*/ 248842 h 286625"/>
                <a:gd name="connsiteX346" fmla="*/ 268797 w 347724"/>
                <a:gd name="connsiteY346" fmla="*/ 248842 h 286625"/>
                <a:gd name="connsiteX347" fmla="*/ 268797 w 347724"/>
                <a:gd name="connsiteY347" fmla="*/ 248842 h 286625"/>
                <a:gd name="connsiteX348" fmla="*/ 268797 w 347724"/>
                <a:gd name="connsiteY348" fmla="*/ 248842 h 286625"/>
                <a:gd name="connsiteX349" fmla="*/ 268607 w 347724"/>
                <a:gd name="connsiteY349" fmla="*/ 249032 h 286625"/>
                <a:gd name="connsiteX350" fmla="*/ 268797 w 347724"/>
                <a:gd name="connsiteY350" fmla="*/ 248842 h 286625"/>
                <a:gd name="connsiteX351" fmla="*/ 154021 w 347724"/>
                <a:gd name="connsiteY351" fmla="*/ 243508 h 286625"/>
                <a:gd name="connsiteX352" fmla="*/ 154021 w 347724"/>
                <a:gd name="connsiteY352" fmla="*/ 243508 h 286625"/>
                <a:gd name="connsiteX353" fmla="*/ 154021 w 347724"/>
                <a:gd name="connsiteY353" fmla="*/ 243508 h 286625"/>
                <a:gd name="connsiteX354" fmla="*/ 154021 w 347724"/>
                <a:gd name="connsiteY354" fmla="*/ 243508 h 286625"/>
                <a:gd name="connsiteX355" fmla="*/ 153640 w 347724"/>
                <a:gd name="connsiteY355" fmla="*/ 243793 h 286625"/>
                <a:gd name="connsiteX356" fmla="*/ 153449 w 347724"/>
                <a:gd name="connsiteY356" fmla="*/ 243317 h 286625"/>
                <a:gd name="connsiteX357" fmla="*/ 154021 w 347724"/>
                <a:gd name="connsiteY357" fmla="*/ 243508 h 286625"/>
                <a:gd name="connsiteX358" fmla="*/ 264511 w 347724"/>
                <a:gd name="connsiteY358" fmla="*/ 47388 h 286625"/>
                <a:gd name="connsiteX359" fmla="*/ 264511 w 347724"/>
                <a:gd name="connsiteY359" fmla="*/ 47388 h 286625"/>
                <a:gd name="connsiteX360" fmla="*/ 264511 w 347724"/>
                <a:gd name="connsiteY360" fmla="*/ 47388 h 286625"/>
                <a:gd name="connsiteX361" fmla="*/ 264511 w 347724"/>
                <a:gd name="connsiteY361" fmla="*/ 47388 h 286625"/>
                <a:gd name="connsiteX362" fmla="*/ 123160 w 347724"/>
                <a:gd name="connsiteY362" fmla="*/ 2144 h 286625"/>
                <a:gd name="connsiteX363" fmla="*/ 123160 w 347724"/>
                <a:gd name="connsiteY363" fmla="*/ 2144 h 286625"/>
                <a:gd name="connsiteX364" fmla="*/ 123160 w 347724"/>
                <a:gd name="connsiteY364" fmla="*/ 1382 h 286625"/>
                <a:gd name="connsiteX365" fmla="*/ 123160 w 347724"/>
                <a:gd name="connsiteY365" fmla="*/ 2144 h 28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347724" h="286625">
                  <a:moveTo>
                    <a:pt x="311850" y="232078"/>
                  </a:moveTo>
                  <a:cubicBezTo>
                    <a:pt x="316136" y="229315"/>
                    <a:pt x="317756" y="224553"/>
                    <a:pt x="320423" y="220647"/>
                  </a:cubicBezTo>
                  <a:cubicBezTo>
                    <a:pt x="320994" y="220076"/>
                    <a:pt x="321470" y="219409"/>
                    <a:pt x="322042" y="218838"/>
                  </a:cubicBezTo>
                  <a:cubicBezTo>
                    <a:pt x="326328" y="215980"/>
                    <a:pt x="327757" y="211122"/>
                    <a:pt x="330329" y="207122"/>
                  </a:cubicBezTo>
                  <a:cubicBezTo>
                    <a:pt x="333376" y="203217"/>
                    <a:pt x="336425" y="199216"/>
                    <a:pt x="337377" y="194168"/>
                  </a:cubicBezTo>
                  <a:cubicBezTo>
                    <a:pt x="338615" y="192930"/>
                    <a:pt x="340044" y="191692"/>
                    <a:pt x="339473" y="189501"/>
                  </a:cubicBezTo>
                  <a:lnTo>
                    <a:pt x="339473" y="189501"/>
                  </a:lnTo>
                  <a:cubicBezTo>
                    <a:pt x="340901" y="181119"/>
                    <a:pt x="342235" y="172737"/>
                    <a:pt x="343664" y="164355"/>
                  </a:cubicBezTo>
                  <a:cubicBezTo>
                    <a:pt x="343664" y="164355"/>
                    <a:pt x="343664" y="164355"/>
                    <a:pt x="343664" y="164355"/>
                  </a:cubicBezTo>
                  <a:cubicBezTo>
                    <a:pt x="343949" y="162164"/>
                    <a:pt x="344235" y="159878"/>
                    <a:pt x="344521" y="157687"/>
                  </a:cubicBezTo>
                  <a:cubicBezTo>
                    <a:pt x="349474" y="151877"/>
                    <a:pt x="347569" y="145400"/>
                    <a:pt x="346140" y="139018"/>
                  </a:cubicBezTo>
                  <a:cubicBezTo>
                    <a:pt x="346426" y="133970"/>
                    <a:pt x="348807" y="128636"/>
                    <a:pt x="344330" y="124159"/>
                  </a:cubicBezTo>
                  <a:lnTo>
                    <a:pt x="344045" y="124350"/>
                  </a:lnTo>
                  <a:cubicBezTo>
                    <a:pt x="344045" y="124254"/>
                    <a:pt x="343949" y="124254"/>
                    <a:pt x="343949" y="124254"/>
                  </a:cubicBezTo>
                  <a:cubicBezTo>
                    <a:pt x="344045" y="124254"/>
                    <a:pt x="344235" y="124254"/>
                    <a:pt x="344330" y="124254"/>
                  </a:cubicBezTo>
                  <a:cubicBezTo>
                    <a:pt x="344616" y="116349"/>
                    <a:pt x="339473" y="111967"/>
                    <a:pt x="333853" y="107872"/>
                  </a:cubicBezTo>
                  <a:cubicBezTo>
                    <a:pt x="333472" y="103299"/>
                    <a:pt x="330995" y="100157"/>
                    <a:pt x="327566" y="97489"/>
                  </a:cubicBezTo>
                  <a:cubicBezTo>
                    <a:pt x="326138" y="92631"/>
                    <a:pt x="322804" y="89298"/>
                    <a:pt x="318899" y="86250"/>
                  </a:cubicBezTo>
                  <a:cubicBezTo>
                    <a:pt x="318899" y="86250"/>
                    <a:pt x="318899" y="86250"/>
                    <a:pt x="318899" y="86250"/>
                  </a:cubicBezTo>
                  <a:cubicBezTo>
                    <a:pt x="318899" y="86250"/>
                    <a:pt x="318899" y="86250"/>
                    <a:pt x="318899" y="86250"/>
                  </a:cubicBezTo>
                  <a:cubicBezTo>
                    <a:pt x="315089" y="82345"/>
                    <a:pt x="311183" y="78439"/>
                    <a:pt x="307373" y="74534"/>
                  </a:cubicBezTo>
                  <a:cubicBezTo>
                    <a:pt x="306897" y="74915"/>
                    <a:pt x="306421" y="75391"/>
                    <a:pt x="305945" y="75867"/>
                  </a:cubicBezTo>
                  <a:cubicBezTo>
                    <a:pt x="305945" y="75867"/>
                    <a:pt x="305945" y="75867"/>
                    <a:pt x="305945" y="75867"/>
                  </a:cubicBezTo>
                  <a:cubicBezTo>
                    <a:pt x="305945" y="75867"/>
                    <a:pt x="305945" y="75867"/>
                    <a:pt x="305945" y="75867"/>
                  </a:cubicBezTo>
                  <a:cubicBezTo>
                    <a:pt x="305754" y="75773"/>
                    <a:pt x="305659" y="75582"/>
                    <a:pt x="305468" y="75487"/>
                  </a:cubicBezTo>
                  <a:cubicBezTo>
                    <a:pt x="306135" y="75296"/>
                    <a:pt x="306897" y="75201"/>
                    <a:pt x="307278" y="74629"/>
                  </a:cubicBezTo>
                  <a:cubicBezTo>
                    <a:pt x="303373" y="70915"/>
                    <a:pt x="299372" y="67104"/>
                    <a:pt x="295467" y="63390"/>
                  </a:cubicBezTo>
                  <a:cubicBezTo>
                    <a:pt x="295467" y="63390"/>
                    <a:pt x="295467" y="63390"/>
                    <a:pt x="295467" y="63390"/>
                  </a:cubicBezTo>
                  <a:cubicBezTo>
                    <a:pt x="295467" y="63390"/>
                    <a:pt x="295467" y="63390"/>
                    <a:pt x="295467" y="63390"/>
                  </a:cubicBezTo>
                  <a:cubicBezTo>
                    <a:pt x="293943" y="61294"/>
                    <a:pt x="292419" y="59199"/>
                    <a:pt x="289371" y="59199"/>
                  </a:cubicBezTo>
                  <a:cubicBezTo>
                    <a:pt x="286228" y="56627"/>
                    <a:pt x="283180" y="54055"/>
                    <a:pt x="280037" y="51483"/>
                  </a:cubicBezTo>
                  <a:lnTo>
                    <a:pt x="280037" y="51483"/>
                  </a:lnTo>
                  <a:lnTo>
                    <a:pt x="280037" y="51483"/>
                  </a:lnTo>
                  <a:cubicBezTo>
                    <a:pt x="275560" y="48150"/>
                    <a:pt x="271464" y="44054"/>
                    <a:pt x="265844" y="42340"/>
                  </a:cubicBezTo>
                  <a:lnTo>
                    <a:pt x="265844" y="42340"/>
                  </a:lnTo>
                  <a:lnTo>
                    <a:pt x="265844" y="42340"/>
                  </a:lnTo>
                  <a:cubicBezTo>
                    <a:pt x="265463" y="41673"/>
                    <a:pt x="264892" y="41292"/>
                    <a:pt x="264130" y="41197"/>
                  </a:cubicBezTo>
                  <a:cubicBezTo>
                    <a:pt x="262606" y="38720"/>
                    <a:pt x="260129" y="38149"/>
                    <a:pt x="257558" y="37673"/>
                  </a:cubicBezTo>
                  <a:cubicBezTo>
                    <a:pt x="248604" y="33100"/>
                    <a:pt x="241651" y="24623"/>
                    <a:pt x="230792" y="23766"/>
                  </a:cubicBezTo>
                  <a:lnTo>
                    <a:pt x="230792" y="23766"/>
                  </a:lnTo>
                  <a:cubicBezTo>
                    <a:pt x="221553" y="16813"/>
                    <a:pt x="210314" y="15098"/>
                    <a:pt x="199741" y="11574"/>
                  </a:cubicBezTo>
                  <a:lnTo>
                    <a:pt x="199741" y="11574"/>
                  </a:lnTo>
                  <a:cubicBezTo>
                    <a:pt x="197074" y="10240"/>
                    <a:pt x="194312" y="9098"/>
                    <a:pt x="191264" y="10240"/>
                  </a:cubicBezTo>
                  <a:lnTo>
                    <a:pt x="191264" y="10240"/>
                  </a:lnTo>
                  <a:cubicBezTo>
                    <a:pt x="188216" y="7954"/>
                    <a:pt x="185167" y="5954"/>
                    <a:pt x="181072" y="6716"/>
                  </a:cubicBezTo>
                  <a:cubicBezTo>
                    <a:pt x="174690" y="3858"/>
                    <a:pt x="167832" y="3097"/>
                    <a:pt x="160974" y="3097"/>
                  </a:cubicBezTo>
                  <a:cubicBezTo>
                    <a:pt x="160974" y="3097"/>
                    <a:pt x="160974" y="3097"/>
                    <a:pt x="160974" y="3097"/>
                  </a:cubicBezTo>
                  <a:cubicBezTo>
                    <a:pt x="159545" y="2049"/>
                    <a:pt x="158021" y="1477"/>
                    <a:pt x="156307" y="2335"/>
                  </a:cubicBezTo>
                  <a:cubicBezTo>
                    <a:pt x="154116" y="2144"/>
                    <a:pt x="151925" y="1954"/>
                    <a:pt x="149734" y="1763"/>
                  </a:cubicBezTo>
                  <a:cubicBezTo>
                    <a:pt x="149734" y="1763"/>
                    <a:pt x="149734" y="1763"/>
                    <a:pt x="149734" y="1763"/>
                  </a:cubicBezTo>
                  <a:cubicBezTo>
                    <a:pt x="146496" y="1668"/>
                    <a:pt x="143162" y="1572"/>
                    <a:pt x="139924" y="1477"/>
                  </a:cubicBezTo>
                  <a:cubicBezTo>
                    <a:pt x="134304" y="-1094"/>
                    <a:pt x="128684" y="239"/>
                    <a:pt x="123065" y="1382"/>
                  </a:cubicBezTo>
                  <a:lnTo>
                    <a:pt x="123065" y="1382"/>
                  </a:lnTo>
                  <a:cubicBezTo>
                    <a:pt x="118588" y="810"/>
                    <a:pt x="114206" y="715"/>
                    <a:pt x="109825" y="2430"/>
                  </a:cubicBezTo>
                  <a:lnTo>
                    <a:pt x="109825" y="2430"/>
                  </a:lnTo>
                  <a:lnTo>
                    <a:pt x="109825" y="2430"/>
                  </a:lnTo>
                  <a:cubicBezTo>
                    <a:pt x="103348" y="2715"/>
                    <a:pt x="96871" y="3097"/>
                    <a:pt x="90965" y="6335"/>
                  </a:cubicBezTo>
                  <a:lnTo>
                    <a:pt x="90965" y="6335"/>
                  </a:lnTo>
                  <a:cubicBezTo>
                    <a:pt x="84393" y="6430"/>
                    <a:pt x="78488" y="8621"/>
                    <a:pt x="73058" y="12050"/>
                  </a:cubicBezTo>
                  <a:lnTo>
                    <a:pt x="73058" y="12050"/>
                  </a:lnTo>
                  <a:cubicBezTo>
                    <a:pt x="69820" y="13193"/>
                    <a:pt x="66581" y="14432"/>
                    <a:pt x="63343" y="15574"/>
                  </a:cubicBezTo>
                  <a:lnTo>
                    <a:pt x="63343" y="15574"/>
                  </a:lnTo>
                  <a:cubicBezTo>
                    <a:pt x="57818" y="18908"/>
                    <a:pt x="52199" y="22242"/>
                    <a:pt x="46674" y="25480"/>
                  </a:cubicBezTo>
                  <a:lnTo>
                    <a:pt x="46674" y="25480"/>
                  </a:lnTo>
                  <a:cubicBezTo>
                    <a:pt x="46674" y="25480"/>
                    <a:pt x="46674" y="25480"/>
                    <a:pt x="46674" y="25480"/>
                  </a:cubicBezTo>
                  <a:cubicBezTo>
                    <a:pt x="46007" y="26052"/>
                    <a:pt x="45436" y="26719"/>
                    <a:pt x="44769" y="27290"/>
                  </a:cubicBezTo>
                  <a:cubicBezTo>
                    <a:pt x="38483" y="33386"/>
                    <a:pt x="29148" y="36148"/>
                    <a:pt x="25719" y="45292"/>
                  </a:cubicBezTo>
                  <a:cubicBezTo>
                    <a:pt x="25148" y="45578"/>
                    <a:pt x="24671" y="46149"/>
                    <a:pt x="24481" y="46721"/>
                  </a:cubicBezTo>
                  <a:lnTo>
                    <a:pt x="24481" y="46721"/>
                  </a:lnTo>
                  <a:lnTo>
                    <a:pt x="24481" y="46721"/>
                  </a:lnTo>
                  <a:cubicBezTo>
                    <a:pt x="21718" y="49674"/>
                    <a:pt x="17813" y="51865"/>
                    <a:pt x="17528" y="56532"/>
                  </a:cubicBezTo>
                  <a:cubicBezTo>
                    <a:pt x="17528" y="56532"/>
                    <a:pt x="17528" y="56532"/>
                    <a:pt x="17528" y="56532"/>
                  </a:cubicBezTo>
                  <a:cubicBezTo>
                    <a:pt x="14480" y="59770"/>
                    <a:pt x="16670" y="65199"/>
                    <a:pt x="12860" y="68152"/>
                  </a:cubicBezTo>
                  <a:lnTo>
                    <a:pt x="12860" y="68152"/>
                  </a:lnTo>
                  <a:cubicBezTo>
                    <a:pt x="9050" y="69772"/>
                    <a:pt x="7717" y="72915"/>
                    <a:pt x="7431" y="76820"/>
                  </a:cubicBezTo>
                  <a:lnTo>
                    <a:pt x="7431" y="76820"/>
                  </a:lnTo>
                  <a:cubicBezTo>
                    <a:pt x="5431" y="78535"/>
                    <a:pt x="4859" y="80916"/>
                    <a:pt x="4574" y="83392"/>
                  </a:cubicBezTo>
                  <a:lnTo>
                    <a:pt x="4574" y="83392"/>
                  </a:lnTo>
                  <a:lnTo>
                    <a:pt x="4574" y="83392"/>
                  </a:lnTo>
                  <a:cubicBezTo>
                    <a:pt x="4097" y="86154"/>
                    <a:pt x="3526" y="88917"/>
                    <a:pt x="3050" y="91679"/>
                  </a:cubicBezTo>
                  <a:cubicBezTo>
                    <a:pt x="3050" y="91679"/>
                    <a:pt x="3050" y="91679"/>
                    <a:pt x="3050" y="91679"/>
                  </a:cubicBezTo>
                  <a:cubicBezTo>
                    <a:pt x="3050" y="91679"/>
                    <a:pt x="3050" y="91679"/>
                    <a:pt x="3050" y="91679"/>
                  </a:cubicBezTo>
                  <a:cubicBezTo>
                    <a:pt x="859" y="95299"/>
                    <a:pt x="1" y="99204"/>
                    <a:pt x="764" y="103395"/>
                  </a:cubicBezTo>
                  <a:cubicBezTo>
                    <a:pt x="764" y="103395"/>
                    <a:pt x="764" y="103395"/>
                    <a:pt x="764" y="103395"/>
                  </a:cubicBezTo>
                  <a:cubicBezTo>
                    <a:pt x="-284" y="110062"/>
                    <a:pt x="-284" y="116635"/>
                    <a:pt x="954" y="123207"/>
                  </a:cubicBezTo>
                  <a:cubicBezTo>
                    <a:pt x="383" y="129112"/>
                    <a:pt x="1430" y="134732"/>
                    <a:pt x="3812" y="140066"/>
                  </a:cubicBezTo>
                  <a:lnTo>
                    <a:pt x="3812" y="140066"/>
                  </a:lnTo>
                  <a:cubicBezTo>
                    <a:pt x="4288" y="141590"/>
                    <a:pt x="4669" y="143114"/>
                    <a:pt x="5145" y="144733"/>
                  </a:cubicBezTo>
                  <a:lnTo>
                    <a:pt x="5145" y="144733"/>
                  </a:lnTo>
                  <a:cubicBezTo>
                    <a:pt x="5717" y="146543"/>
                    <a:pt x="6383" y="148353"/>
                    <a:pt x="6955" y="150163"/>
                  </a:cubicBezTo>
                  <a:cubicBezTo>
                    <a:pt x="7907" y="152734"/>
                    <a:pt x="8765" y="155306"/>
                    <a:pt x="9717" y="157973"/>
                  </a:cubicBezTo>
                  <a:lnTo>
                    <a:pt x="9717" y="157973"/>
                  </a:lnTo>
                  <a:lnTo>
                    <a:pt x="9717" y="157973"/>
                  </a:lnTo>
                  <a:cubicBezTo>
                    <a:pt x="14003" y="168451"/>
                    <a:pt x="18956" y="178642"/>
                    <a:pt x="26862" y="186929"/>
                  </a:cubicBezTo>
                  <a:cubicBezTo>
                    <a:pt x="26862" y="186929"/>
                    <a:pt x="26862" y="186929"/>
                    <a:pt x="26862" y="186929"/>
                  </a:cubicBezTo>
                  <a:cubicBezTo>
                    <a:pt x="26576" y="189024"/>
                    <a:pt x="27815" y="190263"/>
                    <a:pt x="29339" y="191310"/>
                  </a:cubicBezTo>
                  <a:cubicBezTo>
                    <a:pt x="32577" y="194740"/>
                    <a:pt x="35816" y="198169"/>
                    <a:pt x="39149" y="201597"/>
                  </a:cubicBezTo>
                  <a:cubicBezTo>
                    <a:pt x="43531" y="206074"/>
                    <a:pt x="48008" y="210551"/>
                    <a:pt x="52389" y="215028"/>
                  </a:cubicBezTo>
                  <a:cubicBezTo>
                    <a:pt x="52960" y="215599"/>
                    <a:pt x="53532" y="216076"/>
                    <a:pt x="54104" y="216647"/>
                  </a:cubicBezTo>
                  <a:cubicBezTo>
                    <a:pt x="57533" y="219885"/>
                    <a:pt x="60962" y="223124"/>
                    <a:pt x="64391" y="226458"/>
                  </a:cubicBezTo>
                  <a:lnTo>
                    <a:pt x="64391" y="226458"/>
                  </a:lnTo>
                  <a:cubicBezTo>
                    <a:pt x="72582" y="234078"/>
                    <a:pt x="81631" y="240364"/>
                    <a:pt x="90965" y="246556"/>
                  </a:cubicBezTo>
                  <a:cubicBezTo>
                    <a:pt x="98490" y="251414"/>
                    <a:pt x="105158" y="257604"/>
                    <a:pt x="113921" y="260367"/>
                  </a:cubicBezTo>
                  <a:cubicBezTo>
                    <a:pt x="115445" y="261033"/>
                    <a:pt x="116968" y="261795"/>
                    <a:pt x="118588" y="262462"/>
                  </a:cubicBezTo>
                  <a:cubicBezTo>
                    <a:pt x="120398" y="263796"/>
                    <a:pt x="122303" y="265129"/>
                    <a:pt x="124112" y="266463"/>
                  </a:cubicBezTo>
                  <a:cubicBezTo>
                    <a:pt x="125065" y="266749"/>
                    <a:pt x="125922" y="267034"/>
                    <a:pt x="126875" y="267320"/>
                  </a:cubicBezTo>
                  <a:cubicBezTo>
                    <a:pt x="131066" y="270178"/>
                    <a:pt x="135352" y="272845"/>
                    <a:pt x="140495" y="273606"/>
                  </a:cubicBezTo>
                  <a:cubicBezTo>
                    <a:pt x="143829" y="276654"/>
                    <a:pt x="147544" y="278655"/>
                    <a:pt x="152116" y="278845"/>
                  </a:cubicBezTo>
                  <a:cubicBezTo>
                    <a:pt x="155259" y="280655"/>
                    <a:pt x="158498" y="282274"/>
                    <a:pt x="162212" y="282274"/>
                  </a:cubicBezTo>
                  <a:cubicBezTo>
                    <a:pt x="163832" y="282751"/>
                    <a:pt x="165451" y="283131"/>
                    <a:pt x="167165" y="283608"/>
                  </a:cubicBezTo>
                  <a:cubicBezTo>
                    <a:pt x="168880" y="284084"/>
                    <a:pt x="170594" y="284465"/>
                    <a:pt x="172309" y="284941"/>
                  </a:cubicBezTo>
                  <a:cubicBezTo>
                    <a:pt x="177738" y="286846"/>
                    <a:pt x="183263" y="287227"/>
                    <a:pt x="188882" y="285608"/>
                  </a:cubicBezTo>
                  <a:cubicBezTo>
                    <a:pt x="189930" y="285513"/>
                    <a:pt x="191073" y="285417"/>
                    <a:pt x="192121" y="285227"/>
                  </a:cubicBezTo>
                  <a:cubicBezTo>
                    <a:pt x="195169" y="286275"/>
                    <a:pt x="198122" y="286656"/>
                    <a:pt x="200503" y="283798"/>
                  </a:cubicBezTo>
                  <a:lnTo>
                    <a:pt x="200503" y="283798"/>
                  </a:lnTo>
                  <a:lnTo>
                    <a:pt x="200503" y="283798"/>
                  </a:lnTo>
                  <a:cubicBezTo>
                    <a:pt x="204884" y="285037"/>
                    <a:pt x="207647" y="283417"/>
                    <a:pt x="208694" y="278940"/>
                  </a:cubicBezTo>
                  <a:lnTo>
                    <a:pt x="208694" y="278940"/>
                  </a:lnTo>
                  <a:lnTo>
                    <a:pt x="208694" y="278940"/>
                  </a:lnTo>
                  <a:cubicBezTo>
                    <a:pt x="215933" y="278274"/>
                    <a:pt x="223267" y="277702"/>
                    <a:pt x="230507" y="277035"/>
                  </a:cubicBezTo>
                  <a:cubicBezTo>
                    <a:pt x="235745" y="279512"/>
                    <a:pt x="240032" y="277417"/>
                    <a:pt x="244127" y="274369"/>
                  </a:cubicBezTo>
                  <a:lnTo>
                    <a:pt x="244127" y="274369"/>
                  </a:lnTo>
                  <a:cubicBezTo>
                    <a:pt x="249175" y="275607"/>
                    <a:pt x="253176" y="273035"/>
                    <a:pt x="257081" y="270464"/>
                  </a:cubicBezTo>
                  <a:cubicBezTo>
                    <a:pt x="262892" y="269701"/>
                    <a:pt x="267749" y="267129"/>
                    <a:pt x="271655" y="262748"/>
                  </a:cubicBezTo>
                  <a:cubicBezTo>
                    <a:pt x="278322" y="262558"/>
                    <a:pt x="280799" y="255128"/>
                    <a:pt x="286895" y="253985"/>
                  </a:cubicBezTo>
                  <a:lnTo>
                    <a:pt x="286895" y="253985"/>
                  </a:lnTo>
                  <a:cubicBezTo>
                    <a:pt x="287561" y="253604"/>
                    <a:pt x="288228" y="253128"/>
                    <a:pt x="288895" y="252747"/>
                  </a:cubicBezTo>
                  <a:cubicBezTo>
                    <a:pt x="288895" y="252747"/>
                    <a:pt x="288895" y="252747"/>
                    <a:pt x="288895" y="252747"/>
                  </a:cubicBezTo>
                  <a:cubicBezTo>
                    <a:pt x="291657" y="252461"/>
                    <a:pt x="293753" y="251032"/>
                    <a:pt x="295181" y="248651"/>
                  </a:cubicBezTo>
                  <a:cubicBezTo>
                    <a:pt x="297467" y="246460"/>
                    <a:pt x="299753" y="244270"/>
                    <a:pt x="302039" y="242079"/>
                  </a:cubicBezTo>
                  <a:cubicBezTo>
                    <a:pt x="305278" y="238745"/>
                    <a:pt x="308612" y="235411"/>
                    <a:pt x="311850" y="232078"/>
                  </a:cubicBezTo>
                  <a:close/>
                  <a:moveTo>
                    <a:pt x="178500" y="258652"/>
                  </a:moveTo>
                  <a:cubicBezTo>
                    <a:pt x="178500" y="258462"/>
                    <a:pt x="178500" y="258367"/>
                    <a:pt x="178595" y="258176"/>
                  </a:cubicBezTo>
                  <a:cubicBezTo>
                    <a:pt x="178691" y="258271"/>
                    <a:pt x="178786" y="258462"/>
                    <a:pt x="178976" y="258557"/>
                  </a:cubicBezTo>
                  <a:cubicBezTo>
                    <a:pt x="178786" y="258557"/>
                    <a:pt x="178691" y="258652"/>
                    <a:pt x="178500" y="258652"/>
                  </a:cubicBezTo>
                  <a:close/>
                  <a:moveTo>
                    <a:pt x="129256" y="185119"/>
                  </a:moveTo>
                  <a:cubicBezTo>
                    <a:pt x="129351" y="185215"/>
                    <a:pt x="129256" y="185215"/>
                    <a:pt x="129351" y="185310"/>
                  </a:cubicBezTo>
                  <a:cubicBezTo>
                    <a:pt x="129256" y="185310"/>
                    <a:pt x="129256" y="185310"/>
                    <a:pt x="129160" y="185310"/>
                  </a:cubicBezTo>
                  <a:cubicBezTo>
                    <a:pt x="129160" y="185215"/>
                    <a:pt x="129160" y="185215"/>
                    <a:pt x="129256" y="185119"/>
                  </a:cubicBezTo>
                  <a:close/>
                  <a:moveTo>
                    <a:pt x="285847" y="139018"/>
                  </a:moveTo>
                  <a:cubicBezTo>
                    <a:pt x="285847" y="139018"/>
                    <a:pt x="285847" y="139018"/>
                    <a:pt x="285847" y="139018"/>
                  </a:cubicBezTo>
                  <a:cubicBezTo>
                    <a:pt x="285847" y="139113"/>
                    <a:pt x="285847" y="139209"/>
                    <a:pt x="285847" y="139304"/>
                  </a:cubicBezTo>
                  <a:cubicBezTo>
                    <a:pt x="285751" y="139304"/>
                    <a:pt x="285751" y="139209"/>
                    <a:pt x="285656" y="139209"/>
                  </a:cubicBezTo>
                  <a:cubicBezTo>
                    <a:pt x="285751" y="139113"/>
                    <a:pt x="285751" y="139113"/>
                    <a:pt x="285847" y="139018"/>
                  </a:cubicBezTo>
                  <a:lnTo>
                    <a:pt x="285847" y="139018"/>
                  </a:lnTo>
                  <a:close/>
                  <a:moveTo>
                    <a:pt x="180976" y="120445"/>
                  </a:moveTo>
                  <a:cubicBezTo>
                    <a:pt x="180976" y="120445"/>
                    <a:pt x="180976" y="120445"/>
                    <a:pt x="180976" y="120445"/>
                  </a:cubicBezTo>
                  <a:cubicBezTo>
                    <a:pt x="180976" y="120445"/>
                    <a:pt x="180976" y="120445"/>
                    <a:pt x="180976" y="120445"/>
                  </a:cubicBezTo>
                  <a:lnTo>
                    <a:pt x="180976" y="120445"/>
                  </a:lnTo>
                  <a:close/>
                  <a:moveTo>
                    <a:pt x="227554" y="123969"/>
                  </a:moveTo>
                  <a:cubicBezTo>
                    <a:pt x="227554" y="123969"/>
                    <a:pt x="227554" y="123874"/>
                    <a:pt x="227554" y="123874"/>
                  </a:cubicBezTo>
                  <a:cubicBezTo>
                    <a:pt x="227554" y="123874"/>
                    <a:pt x="227554" y="123874"/>
                    <a:pt x="227554" y="123969"/>
                  </a:cubicBezTo>
                  <a:cubicBezTo>
                    <a:pt x="227554" y="123874"/>
                    <a:pt x="227554" y="123874"/>
                    <a:pt x="227554" y="123969"/>
                  </a:cubicBezTo>
                  <a:close/>
                  <a:moveTo>
                    <a:pt x="209266" y="145400"/>
                  </a:moveTo>
                  <a:lnTo>
                    <a:pt x="209266" y="145400"/>
                  </a:lnTo>
                  <a:cubicBezTo>
                    <a:pt x="209361" y="145400"/>
                    <a:pt x="209361" y="145495"/>
                    <a:pt x="209456" y="145495"/>
                  </a:cubicBezTo>
                  <a:cubicBezTo>
                    <a:pt x="209361" y="145495"/>
                    <a:pt x="209361" y="145590"/>
                    <a:pt x="209266" y="145590"/>
                  </a:cubicBezTo>
                  <a:cubicBezTo>
                    <a:pt x="209266" y="145590"/>
                    <a:pt x="209266" y="145495"/>
                    <a:pt x="209266" y="145400"/>
                  </a:cubicBezTo>
                  <a:close/>
                  <a:moveTo>
                    <a:pt x="264130" y="167308"/>
                  </a:moveTo>
                  <a:cubicBezTo>
                    <a:pt x="264130" y="167308"/>
                    <a:pt x="264130" y="167212"/>
                    <a:pt x="264130" y="167212"/>
                  </a:cubicBezTo>
                  <a:cubicBezTo>
                    <a:pt x="264130" y="167212"/>
                    <a:pt x="264130" y="167212"/>
                    <a:pt x="264130" y="167308"/>
                  </a:cubicBezTo>
                  <a:cubicBezTo>
                    <a:pt x="264130" y="167212"/>
                    <a:pt x="264130" y="167212"/>
                    <a:pt x="264130" y="167308"/>
                  </a:cubicBezTo>
                  <a:close/>
                  <a:moveTo>
                    <a:pt x="186025" y="132065"/>
                  </a:moveTo>
                  <a:lnTo>
                    <a:pt x="186025" y="132065"/>
                  </a:lnTo>
                  <a:lnTo>
                    <a:pt x="186025" y="132065"/>
                  </a:lnTo>
                  <a:cubicBezTo>
                    <a:pt x="185930" y="131970"/>
                    <a:pt x="185930" y="131874"/>
                    <a:pt x="185834" y="131779"/>
                  </a:cubicBezTo>
                  <a:cubicBezTo>
                    <a:pt x="185930" y="131779"/>
                    <a:pt x="186120" y="131779"/>
                    <a:pt x="186310" y="131874"/>
                  </a:cubicBezTo>
                  <a:cubicBezTo>
                    <a:pt x="186215" y="131874"/>
                    <a:pt x="186120" y="131970"/>
                    <a:pt x="186025" y="132065"/>
                  </a:cubicBezTo>
                  <a:close/>
                  <a:moveTo>
                    <a:pt x="218696" y="152925"/>
                  </a:moveTo>
                  <a:cubicBezTo>
                    <a:pt x="218886" y="152544"/>
                    <a:pt x="218981" y="152544"/>
                    <a:pt x="219172" y="152067"/>
                  </a:cubicBezTo>
                  <a:cubicBezTo>
                    <a:pt x="219267" y="152163"/>
                    <a:pt x="219362" y="152258"/>
                    <a:pt x="219553" y="152449"/>
                  </a:cubicBezTo>
                  <a:cubicBezTo>
                    <a:pt x="219267" y="152639"/>
                    <a:pt x="218981" y="152925"/>
                    <a:pt x="218696" y="152925"/>
                  </a:cubicBezTo>
                  <a:close/>
                  <a:moveTo>
                    <a:pt x="222601" y="115492"/>
                  </a:moveTo>
                  <a:cubicBezTo>
                    <a:pt x="222506" y="115492"/>
                    <a:pt x="222601" y="115301"/>
                    <a:pt x="222506" y="115301"/>
                  </a:cubicBezTo>
                  <a:cubicBezTo>
                    <a:pt x="222601" y="115301"/>
                    <a:pt x="222601" y="115396"/>
                    <a:pt x="222601" y="115492"/>
                  </a:cubicBezTo>
                  <a:cubicBezTo>
                    <a:pt x="222696" y="115492"/>
                    <a:pt x="222601" y="115492"/>
                    <a:pt x="222601" y="115492"/>
                  </a:cubicBezTo>
                  <a:close/>
                  <a:moveTo>
                    <a:pt x="114587" y="83583"/>
                  </a:moveTo>
                  <a:cubicBezTo>
                    <a:pt x="114492" y="83583"/>
                    <a:pt x="114492" y="83583"/>
                    <a:pt x="114397" y="83678"/>
                  </a:cubicBezTo>
                  <a:cubicBezTo>
                    <a:pt x="114397" y="83583"/>
                    <a:pt x="114397" y="83488"/>
                    <a:pt x="114397" y="83392"/>
                  </a:cubicBezTo>
                  <a:cubicBezTo>
                    <a:pt x="114397" y="83488"/>
                    <a:pt x="114492" y="83488"/>
                    <a:pt x="114587" y="83583"/>
                  </a:cubicBezTo>
                  <a:close/>
                  <a:moveTo>
                    <a:pt x="287371" y="190549"/>
                  </a:moveTo>
                  <a:cubicBezTo>
                    <a:pt x="287371" y="190549"/>
                    <a:pt x="287371" y="190549"/>
                    <a:pt x="287371" y="190549"/>
                  </a:cubicBezTo>
                  <a:cubicBezTo>
                    <a:pt x="287276" y="190453"/>
                    <a:pt x="287276" y="190453"/>
                    <a:pt x="287276" y="190358"/>
                  </a:cubicBezTo>
                  <a:cubicBezTo>
                    <a:pt x="287371" y="190358"/>
                    <a:pt x="287466" y="190453"/>
                    <a:pt x="287466" y="190453"/>
                  </a:cubicBezTo>
                  <a:cubicBezTo>
                    <a:pt x="287466" y="190549"/>
                    <a:pt x="287466" y="190549"/>
                    <a:pt x="287371" y="190549"/>
                  </a:cubicBezTo>
                  <a:close/>
                  <a:moveTo>
                    <a:pt x="243842" y="124445"/>
                  </a:moveTo>
                  <a:cubicBezTo>
                    <a:pt x="243365" y="123683"/>
                    <a:pt x="242794" y="123112"/>
                    <a:pt x="242317" y="122540"/>
                  </a:cubicBezTo>
                  <a:cubicBezTo>
                    <a:pt x="242794" y="122445"/>
                    <a:pt x="243365" y="122540"/>
                    <a:pt x="243746" y="122254"/>
                  </a:cubicBezTo>
                  <a:cubicBezTo>
                    <a:pt x="243746" y="123016"/>
                    <a:pt x="243842" y="123588"/>
                    <a:pt x="243842" y="124445"/>
                  </a:cubicBezTo>
                  <a:close/>
                  <a:moveTo>
                    <a:pt x="222029" y="97870"/>
                  </a:moveTo>
                  <a:cubicBezTo>
                    <a:pt x="221648" y="97680"/>
                    <a:pt x="221363" y="97394"/>
                    <a:pt x="220982" y="97394"/>
                  </a:cubicBezTo>
                  <a:cubicBezTo>
                    <a:pt x="220982" y="97299"/>
                    <a:pt x="220982" y="97299"/>
                    <a:pt x="221077" y="97204"/>
                  </a:cubicBezTo>
                  <a:lnTo>
                    <a:pt x="221077" y="97204"/>
                  </a:lnTo>
                  <a:cubicBezTo>
                    <a:pt x="221458" y="97394"/>
                    <a:pt x="221839" y="97585"/>
                    <a:pt x="222029" y="97870"/>
                  </a:cubicBezTo>
                  <a:close/>
                  <a:moveTo>
                    <a:pt x="135161" y="57008"/>
                  </a:moveTo>
                  <a:cubicBezTo>
                    <a:pt x="135066" y="57103"/>
                    <a:pt x="134971" y="57199"/>
                    <a:pt x="134780" y="57199"/>
                  </a:cubicBezTo>
                  <a:cubicBezTo>
                    <a:pt x="134875" y="57103"/>
                    <a:pt x="134971" y="57103"/>
                    <a:pt x="135161" y="57008"/>
                  </a:cubicBezTo>
                  <a:cubicBezTo>
                    <a:pt x="135066" y="57008"/>
                    <a:pt x="135161" y="57008"/>
                    <a:pt x="135161" y="57008"/>
                  </a:cubicBezTo>
                  <a:close/>
                  <a:moveTo>
                    <a:pt x="132971" y="65295"/>
                  </a:moveTo>
                  <a:cubicBezTo>
                    <a:pt x="132971" y="65295"/>
                    <a:pt x="133066" y="65295"/>
                    <a:pt x="132971" y="65295"/>
                  </a:cubicBezTo>
                  <a:cubicBezTo>
                    <a:pt x="132971" y="65390"/>
                    <a:pt x="132971" y="65390"/>
                    <a:pt x="132971" y="65295"/>
                  </a:cubicBezTo>
                  <a:cubicBezTo>
                    <a:pt x="132971" y="65295"/>
                    <a:pt x="132971" y="65295"/>
                    <a:pt x="132971" y="65295"/>
                  </a:cubicBezTo>
                  <a:close/>
                  <a:moveTo>
                    <a:pt x="307373" y="147686"/>
                  </a:moveTo>
                  <a:cubicBezTo>
                    <a:pt x="307945" y="147686"/>
                    <a:pt x="308231" y="147305"/>
                    <a:pt x="308707" y="147115"/>
                  </a:cubicBezTo>
                  <a:cubicBezTo>
                    <a:pt x="308612" y="147210"/>
                    <a:pt x="308612" y="147305"/>
                    <a:pt x="308516" y="147400"/>
                  </a:cubicBezTo>
                  <a:cubicBezTo>
                    <a:pt x="308135" y="147495"/>
                    <a:pt x="307850" y="147686"/>
                    <a:pt x="307373" y="147686"/>
                  </a:cubicBezTo>
                  <a:close/>
                  <a:moveTo>
                    <a:pt x="161926" y="89107"/>
                  </a:moveTo>
                  <a:cubicBezTo>
                    <a:pt x="161736" y="89583"/>
                    <a:pt x="161355" y="89774"/>
                    <a:pt x="161165" y="90345"/>
                  </a:cubicBezTo>
                  <a:cubicBezTo>
                    <a:pt x="161165" y="90345"/>
                    <a:pt x="161165" y="90441"/>
                    <a:pt x="161165" y="90441"/>
                  </a:cubicBezTo>
                  <a:cubicBezTo>
                    <a:pt x="161165" y="90441"/>
                    <a:pt x="161165" y="90441"/>
                    <a:pt x="161165" y="90441"/>
                  </a:cubicBezTo>
                  <a:lnTo>
                    <a:pt x="161165" y="90441"/>
                  </a:lnTo>
                  <a:lnTo>
                    <a:pt x="161165" y="90441"/>
                  </a:lnTo>
                  <a:lnTo>
                    <a:pt x="161165" y="90345"/>
                  </a:lnTo>
                  <a:cubicBezTo>
                    <a:pt x="160974" y="89869"/>
                    <a:pt x="161165" y="89583"/>
                    <a:pt x="161069" y="89107"/>
                  </a:cubicBezTo>
                  <a:cubicBezTo>
                    <a:pt x="161355" y="89203"/>
                    <a:pt x="161641" y="89107"/>
                    <a:pt x="161926" y="89107"/>
                  </a:cubicBezTo>
                  <a:close/>
                  <a:moveTo>
                    <a:pt x="112968" y="45197"/>
                  </a:moveTo>
                  <a:cubicBezTo>
                    <a:pt x="112968" y="45102"/>
                    <a:pt x="112873" y="45006"/>
                    <a:pt x="112873" y="44911"/>
                  </a:cubicBezTo>
                  <a:cubicBezTo>
                    <a:pt x="112968" y="45006"/>
                    <a:pt x="113159" y="45006"/>
                    <a:pt x="113254" y="45102"/>
                  </a:cubicBezTo>
                  <a:cubicBezTo>
                    <a:pt x="113159" y="45197"/>
                    <a:pt x="113159" y="45197"/>
                    <a:pt x="113063" y="45292"/>
                  </a:cubicBezTo>
                  <a:cubicBezTo>
                    <a:pt x="112968" y="45197"/>
                    <a:pt x="112968" y="45197"/>
                    <a:pt x="112968" y="45197"/>
                  </a:cubicBezTo>
                  <a:close/>
                  <a:moveTo>
                    <a:pt x="184215" y="193692"/>
                  </a:moveTo>
                  <a:cubicBezTo>
                    <a:pt x="184215" y="193692"/>
                    <a:pt x="184215" y="193692"/>
                    <a:pt x="184215" y="193692"/>
                  </a:cubicBezTo>
                  <a:cubicBezTo>
                    <a:pt x="184215" y="193692"/>
                    <a:pt x="184215" y="193692"/>
                    <a:pt x="184215" y="193692"/>
                  </a:cubicBezTo>
                  <a:cubicBezTo>
                    <a:pt x="184215" y="193692"/>
                    <a:pt x="184215" y="193692"/>
                    <a:pt x="184215" y="193692"/>
                  </a:cubicBezTo>
                  <a:close/>
                  <a:moveTo>
                    <a:pt x="193931" y="240269"/>
                  </a:moveTo>
                  <a:cubicBezTo>
                    <a:pt x="193835" y="240364"/>
                    <a:pt x="193740" y="240460"/>
                    <a:pt x="193645" y="240555"/>
                  </a:cubicBezTo>
                  <a:cubicBezTo>
                    <a:pt x="193550" y="240460"/>
                    <a:pt x="193550" y="240460"/>
                    <a:pt x="193454" y="240460"/>
                  </a:cubicBezTo>
                  <a:cubicBezTo>
                    <a:pt x="193645" y="240364"/>
                    <a:pt x="193740" y="240269"/>
                    <a:pt x="193931" y="240269"/>
                  </a:cubicBezTo>
                  <a:close/>
                  <a:moveTo>
                    <a:pt x="305183" y="181881"/>
                  </a:moveTo>
                  <a:cubicBezTo>
                    <a:pt x="304801" y="181500"/>
                    <a:pt x="304421" y="181119"/>
                    <a:pt x="304040" y="180642"/>
                  </a:cubicBezTo>
                  <a:cubicBezTo>
                    <a:pt x="304040" y="180642"/>
                    <a:pt x="304135" y="180642"/>
                    <a:pt x="304135" y="180642"/>
                  </a:cubicBezTo>
                  <a:cubicBezTo>
                    <a:pt x="304230" y="181214"/>
                    <a:pt x="304611" y="181595"/>
                    <a:pt x="305183" y="181881"/>
                  </a:cubicBezTo>
                  <a:cubicBezTo>
                    <a:pt x="305183" y="181881"/>
                    <a:pt x="305183" y="181881"/>
                    <a:pt x="305183" y="181881"/>
                  </a:cubicBezTo>
                  <a:close/>
                  <a:moveTo>
                    <a:pt x="280989" y="123969"/>
                  </a:moveTo>
                  <a:cubicBezTo>
                    <a:pt x="280989" y="123969"/>
                    <a:pt x="281084" y="123969"/>
                    <a:pt x="280989" y="123969"/>
                  </a:cubicBezTo>
                  <a:cubicBezTo>
                    <a:pt x="280989" y="123969"/>
                    <a:pt x="280894" y="123969"/>
                    <a:pt x="280799" y="123969"/>
                  </a:cubicBezTo>
                  <a:cubicBezTo>
                    <a:pt x="280894" y="124064"/>
                    <a:pt x="280989" y="123969"/>
                    <a:pt x="280989" y="123969"/>
                  </a:cubicBezTo>
                  <a:close/>
                  <a:moveTo>
                    <a:pt x="251081" y="110634"/>
                  </a:moveTo>
                  <a:cubicBezTo>
                    <a:pt x="251081" y="110634"/>
                    <a:pt x="250985" y="110634"/>
                    <a:pt x="250985" y="110538"/>
                  </a:cubicBezTo>
                  <a:cubicBezTo>
                    <a:pt x="250985" y="110538"/>
                    <a:pt x="250985" y="110538"/>
                    <a:pt x="250985" y="110538"/>
                  </a:cubicBezTo>
                  <a:cubicBezTo>
                    <a:pt x="250985" y="110538"/>
                    <a:pt x="250985" y="110538"/>
                    <a:pt x="250985" y="110538"/>
                  </a:cubicBezTo>
                  <a:cubicBezTo>
                    <a:pt x="250985" y="110538"/>
                    <a:pt x="251081" y="110443"/>
                    <a:pt x="251081" y="110443"/>
                  </a:cubicBezTo>
                  <a:cubicBezTo>
                    <a:pt x="251081" y="110538"/>
                    <a:pt x="251081" y="110634"/>
                    <a:pt x="251081" y="110634"/>
                  </a:cubicBezTo>
                  <a:close/>
                  <a:moveTo>
                    <a:pt x="217743" y="83869"/>
                  </a:moveTo>
                  <a:cubicBezTo>
                    <a:pt x="217743" y="83869"/>
                    <a:pt x="217648" y="83869"/>
                    <a:pt x="217743" y="83869"/>
                  </a:cubicBezTo>
                  <a:cubicBezTo>
                    <a:pt x="217648" y="83869"/>
                    <a:pt x="217648" y="83773"/>
                    <a:pt x="217648" y="83773"/>
                  </a:cubicBezTo>
                  <a:cubicBezTo>
                    <a:pt x="217648" y="83773"/>
                    <a:pt x="217648" y="83869"/>
                    <a:pt x="217743" y="83869"/>
                  </a:cubicBezTo>
                  <a:cubicBezTo>
                    <a:pt x="217743" y="83869"/>
                    <a:pt x="217743" y="83869"/>
                    <a:pt x="217743" y="83869"/>
                  </a:cubicBezTo>
                  <a:lnTo>
                    <a:pt x="217743" y="83869"/>
                  </a:lnTo>
                  <a:close/>
                  <a:moveTo>
                    <a:pt x="76392" y="41864"/>
                  </a:moveTo>
                  <a:lnTo>
                    <a:pt x="76392" y="41864"/>
                  </a:lnTo>
                  <a:lnTo>
                    <a:pt x="76392" y="41864"/>
                  </a:lnTo>
                  <a:cubicBezTo>
                    <a:pt x="76392" y="41864"/>
                    <a:pt x="76392" y="41864"/>
                    <a:pt x="76392" y="41864"/>
                  </a:cubicBezTo>
                  <a:close/>
                  <a:moveTo>
                    <a:pt x="79631" y="121492"/>
                  </a:moveTo>
                  <a:cubicBezTo>
                    <a:pt x="79631" y="121588"/>
                    <a:pt x="79535" y="121588"/>
                    <a:pt x="79535" y="121683"/>
                  </a:cubicBezTo>
                  <a:cubicBezTo>
                    <a:pt x="79631" y="121683"/>
                    <a:pt x="79631" y="121683"/>
                    <a:pt x="79726" y="121683"/>
                  </a:cubicBezTo>
                  <a:cubicBezTo>
                    <a:pt x="79631" y="121683"/>
                    <a:pt x="79535" y="121683"/>
                    <a:pt x="79535" y="121778"/>
                  </a:cubicBezTo>
                  <a:cubicBezTo>
                    <a:pt x="79535" y="121778"/>
                    <a:pt x="79631" y="121683"/>
                    <a:pt x="79631" y="121683"/>
                  </a:cubicBezTo>
                  <a:cubicBezTo>
                    <a:pt x="79535" y="121588"/>
                    <a:pt x="79535" y="121588"/>
                    <a:pt x="79440" y="121492"/>
                  </a:cubicBezTo>
                  <a:cubicBezTo>
                    <a:pt x="79440" y="121588"/>
                    <a:pt x="79535" y="121492"/>
                    <a:pt x="79631" y="121492"/>
                  </a:cubicBezTo>
                  <a:close/>
                  <a:moveTo>
                    <a:pt x="132590" y="181785"/>
                  </a:moveTo>
                  <a:cubicBezTo>
                    <a:pt x="132590" y="181785"/>
                    <a:pt x="132590" y="181785"/>
                    <a:pt x="132590" y="181785"/>
                  </a:cubicBezTo>
                  <a:cubicBezTo>
                    <a:pt x="132590" y="181785"/>
                    <a:pt x="132590" y="181785"/>
                    <a:pt x="132590" y="181785"/>
                  </a:cubicBezTo>
                  <a:cubicBezTo>
                    <a:pt x="132590" y="181785"/>
                    <a:pt x="132590" y="181785"/>
                    <a:pt x="132590" y="181785"/>
                  </a:cubicBezTo>
                  <a:close/>
                  <a:moveTo>
                    <a:pt x="213933" y="243698"/>
                  </a:moveTo>
                  <a:cubicBezTo>
                    <a:pt x="214124" y="243508"/>
                    <a:pt x="214409" y="243222"/>
                    <a:pt x="214600" y="243032"/>
                  </a:cubicBezTo>
                  <a:cubicBezTo>
                    <a:pt x="214695" y="243222"/>
                    <a:pt x="214885" y="243412"/>
                    <a:pt x="214981" y="243508"/>
                  </a:cubicBezTo>
                  <a:cubicBezTo>
                    <a:pt x="214695" y="243508"/>
                    <a:pt x="214314" y="243603"/>
                    <a:pt x="213933" y="243698"/>
                  </a:cubicBezTo>
                  <a:close/>
                  <a:moveTo>
                    <a:pt x="317470" y="173880"/>
                  </a:moveTo>
                  <a:cubicBezTo>
                    <a:pt x="317470" y="173975"/>
                    <a:pt x="317565" y="173975"/>
                    <a:pt x="317565" y="174070"/>
                  </a:cubicBezTo>
                  <a:cubicBezTo>
                    <a:pt x="317470" y="174070"/>
                    <a:pt x="317375" y="174070"/>
                    <a:pt x="317279" y="174070"/>
                  </a:cubicBezTo>
                  <a:cubicBezTo>
                    <a:pt x="317375" y="173975"/>
                    <a:pt x="317470" y="173975"/>
                    <a:pt x="317470" y="173880"/>
                  </a:cubicBezTo>
                  <a:close/>
                  <a:moveTo>
                    <a:pt x="252795" y="69010"/>
                  </a:moveTo>
                  <a:cubicBezTo>
                    <a:pt x="252795" y="69010"/>
                    <a:pt x="252795" y="69010"/>
                    <a:pt x="252795" y="69010"/>
                  </a:cubicBezTo>
                  <a:cubicBezTo>
                    <a:pt x="252795" y="69105"/>
                    <a:pt x="252795" y="69105"/>
                    <a:pt x="252795" y="69010"/>
                  </a:cubicBezTo>
                  <a:cubicBezTo>
                    <a:pt x="252795" y="69010"/>
                    <a:pt x="252795" y="69010"/>
                    <a:pt x="252795" y="69010"/>
                  </a:cubicBezTo>
                  <a:close/>
                  <a:moveTo>
                    <a:pt x="252700" y="69010"/>
                  </a:moveTo>
                  <a:cubicBezTo>
                    <a:pt x="252605" y="69010"/>
                    <a:pt x="252605" y="69010"/>
                    <a:pt x="252509" y="69010"/>
                  </a:cubicBezTo>
                  <a:cubicBezTo>
                    <a:pt x="252605" y="68914"/>
                    <a:pt x="252605" y="68819"/>
                    <a:pt x="252605" y="68724"/>
                  </a:cubicBezTo>
                  <a:cubicBezTo>
                    <a:pt x="252700" y="68914"/>
                    <a:pt x="252700" y="68914"/>
                    <a:pt x="252700" y="69010"/>
                  </a:cubicBezTo>
                  <a:close/>
                  <a:moveTo>
                    <a:pt x="191168" y="76915"/>
                  </a:moveTo>
                  <a:cubicBezTo>
                    <a:pt x="191168" y="77010"/>
                    <a:pt x="191168" y="77106"/>
                    <a:pt x="191168" y="77201"/>
                  </a:cubicBezTo>
                  <a:cubicBezTo>
                    <a:pt x="191073" y="77106"/>
                    <a:pt x="191073" y="77010"/>
                    <a:pt x="190978" y="76915"/>
                  </a:cubicBezTo>
                  <a:cubicBezTo>
                    <a:pt x="191073" y="76915"/>
                    <a:pt x="191073" y="76915"/>
                    <a:pt x="191168" y="76915"/>
                  </a:cubicBezTo>
                  <a:close/>
                  <a:moveTo>
                    <a:pt x="312422" y="129112"/>
                  </a:moveTo>
                  <a:cubicBezTo>
                    <a:pt x="312422" y="129112"/>
                    <a:pt x="312422" y="129112"/>
                    <a:pt x="312422" y="129112"/>
                  </a:cubicBezTo>
                  <a:lnTo>
                    <a:pt x="312422" y="129112"/>
                  </a:lnTo>
                  <a:cubicBezTo>
                    <a:pt x="312422" y="129112"/>
                    <a:pt x="312422" y="129112"/>
                    <a:pt x="312422" y="129112"/>
                  </a:cubicBezTo>
                  <a:cubicBezTo>
                    <a:pt x="312422" y="129112"/>
                    <a:pt x="312422" y="129112"/>
                    <a:pt x="312422" y="129112"/>
                  </a:cubicBezTo>
                  <a:close/>
                  <a:moveTo>
                    <a:pt x="297372" y="124254"/>
                  </a:moveTo>
                  <a:cubicBezTo>
                    <a:pt x="296610" y="124540"/>
                    <a:pt x="296229" y="125112"/>
                    <a:pt x="295848" y="125779"/>
                  </a:cubicBezTo>
                  <a:lnTo>
                    <a:pt x="295848" y="125779"/>
                  </a:lnTo>
                  <a:lnTo>
                    <a:pt x="295848" y="125779"/>
                  </a:lnTo>
                  <a:cubicBezTo>
                    <a:pt x="296420" y="125207"/>
                    <a:pt x="296896" y="124731"/>
                    <a:pt x="297372" y="124254"/>
                  </a:cubicBezTo>
                  <a:lnTo>
                    <a:pt x="297372" y="124254"/>
                  </a:lnTo>
                  <a:close/>
                  <a:moveTo>
                    <a:pt x="270988" y="80725"/>
                  </a:moveTo>
                  <a:lnTo>
                    <a:pt x="270988" y="80725"/>
                  </a:lnTo>
                  <a:cubicBezTo>
                    <a:pt x="270988" y="80725"/>
                    <a:pt x="270988" y="80725"/>
                    <a:pt x="270988" y="80725"/>
                  </a:cubicBezTo>
                  <a:cubicBezTo>
                    <a:pt x="270988" y="80725"/>
                    <a:pt x="270988" y="80725"/>
                    <a:pt x="270988" y="80725"/>
                  </a:cubicBezTo>
                  <a:cubicBezTo>
                    <a:pt x="271083" y="80630"/>
                    <a:pt x="271274" y="80725"/>
                    <a:pt x="271369" y="80725"/>
                  </a:cubicBezTo>
                  <a:cubicBezTo>
                    <a:pt x="271369" y="80820"/>
                    <a:pt x="271274" y="80916"/>
                    <a:pt x="271274" y="81011"/>
                  </a:cubicBezTo>
                  <a:cubicBezTo>
                    <a:pt x="271178" y="80916"/>
                    <a:pt x="271083" y="80820"/>
                    <a:pt x="270988" y="80725"/>
                  </a:cubicBezTo>
                  <a:close/>
                  <a:moveTo>
                    <a:pt x="70772" y="142448"/>
                  </a:moveTo>
                  <a:cubicBezTo>
                    <a:pt x="70867" y="142733"/>
                    <a:pt x="70963" y="143019"/>
                    <a:pt x="71153" y="143304"/>
                  </a:cubicBezTo>
                  <a:cubicBezTo>
                    <a:pt x="71058" y="143304"/>
                    <a:pt x="70963" y="143304"/>
                    <a:pt x="70772" y="143304"/>
                  </a:cubicBezTo>
                  <a:cubicBezTo>
                    <a:pt x="70772" y="143019"/>
                    <a:pt x="70677" y="142638"/>
                    <a:pt x="70772" y="142448"/>
                  </a:cubicBezTo>
                  <a:close/>
                  <a:moveTo>
                    <a:pt x="123446" y="205693"/>
                  </a:moveTo>
                  <a:cubicBezTo>
                    <a:pt x="123446" y="205788"/>
                    <a:pt x="123350" y="205788"/>
                    <a:pt x="123350" y="205884"/>
                  </a:cubicBezTo>
                  <a:cubicBezTo>
                    <a:pt x="123350" y="205788"/>
                    <a:pt x="123350" y="205788"/>
                    <a:pt x="123446" y="205693"/>
                  </a:cubicBezTo>
                  <a:cubicBezTo>
                    <a:pt x="123350" y="205693"/>
                    <a:pt x="123350" y="205693"/>
                    <a:pt x="123446" y="205693"/>
                  </a:cubicBezTo>
                  <a:close/>
                  <a:moveTo>
                    <a:pt x="265463" y="242174"/>
                  </a:moveTo>
                  <a:cubicBezTo>
                    <a:pt x="265463" y="242174"/>
                    <a:pt x="265463" y="242174"/>
                    <a:pt x="265463" y="242174"/>
                  </a:cubicBezTo>
                  <a:cubicBezTo>
                    <a:pt x="266321" y="242174"/>
                    <a:pt x="267273" y="242174"/>
                    <a:pt x="268130" y="242174"/>
                  </a:cubicBezTo>
                  <a:cubicBezTo>
                    <a:pt x="268130" y="242174"/>
                    <a:pt x="268130" y="242174"/>
                    <a:pt x="268130" y="242174"/>
                  </a:cubicBezTo>
                  <a:cubicBezTo>
                    <a:pt x="267178" y="241793"/>
                    <a:pt x="266321" y="241889"/>
                    <a:pt x="265463" y="242174"/>
                  </a:cubicBezTo>
                  <a:close/>
                  <a:moveTo>
                    <a:pt x="191264" y="33862"/>
                  </a:moveTo>
                  <a:cubicBezTo>
                    <a:pt x="191264" y="33862"/>
                    <a:pt x="191264" y="33862"/>
                    <a:pt x="191264" y="33862"/>
                  </a:cubicBezTo>
                  <a:cubicBezTo>
                    <a:pt x="191264" y="33862"/>
                    <a:pt x="191264" y="33862"/>
                    <a:pt x="191264" y="33862"/>
                  </a:cubicBezTo>
                  <a:lnTo>
                    <a:pt x="191264" y="33862"/>
                  </a:lnTo>
                  <a:lnTo>
                    <a:pt x="191264" y="33862"/>
                  </a:lnTo>
                  <a:close/>
                  <a:moveTo>
                    <a:pt x="47912" y="96632"/>
                  </a:moveTo>
                  <a:cubicBezTo>
                    <a:pt x="47817" y="96727"/>
                    <a:pt x="47722" y="96822"/>
                    <a:pt x="47722" y="96822"/>
                  </a:cubicBezTo>
                  <a:cubicBezTo>
                    <a:pt x="47722" y="96727"/>
                    <a:pt x="47626" y="96537"/>
                    <a:pt x="47531" y="96442"/>
                  </a:cubicBezTo>
                  <a:cubicBezTo>
                    <a:pt x="47722" y="96537"/>
                    <a:pt x="47817" y="96632"/>
                    <a:pt x="47912" y="96632"/>
                  </a:cubicBezTo>
                  <a:close/>
                  <a:moveTo>
                    <a:pt x="49532" y="128255"/>
                  </a:moveTo>
                  <a:cubicBezTo>
                    <a:pt x="49532" y="128350"/>
                    <a:pt x="49532" y="128350"/>
                    <a:pt x="49532" y="128255"/>
                  </a:cubicBezTo>
                  <a:cubicBezTo>
                    <a:pt x="49436" y="128350"/>
                    <a:pt x="49436" y="128350"/>
                    <a:pt x="49532" y="128255"/>
                  </a:cubicBezTo>
                  <a:cubicBezTo>
                    <a:pt x="49532" y="128255"/>
                    <a:pt x="49532" y="128255"/>
                    <a:pt x="49532" y="128255"/>
                  </a:cubicBezTo>
                  <a:close/>
                  <a:moveTo>
                    <a:pt x="179643" y="22147"/>
                  </a:moveTo>
                  <a:cubicBezTo>
                    <a:pt x="179548" y="22147"/>
                    <a:pt x="179548" y="22147"/>
                    <a:pt x="179548" y="22147"/>
                  </a:cubicBezTo>
                  <a:cubicBezTo>
                    <a:pt x="179548" y="22147"/>
                    <a:pt x="179548" y="22147"/>
                    <a:pt x="179643" y="22147"/>
                  </a:cubicBezTo>
                  <a:cubicBezTo>
                    <a:pt x="179643" y="22147"/>
                    <a:pt x="179643" y="22147"/>
                    <a:pt x="179643" y="22147"/>
                  </a:cubicBezTo>
                  <a:close/>
                  <a:moveTo>
                    <a:pt x="69725" y="25099"/>
                  </a:moveTo>
                  <a:cubicBezTo>
                    <a:pt x="69725" y="25099"/>
                    <a:pt x="69725" y="25099"/>
                    <a:pt x="69725" y="25099"/>
                  </a:cubicBezTo>
                  <a:cubicBezTo>
                    <a:pt x="69725" y="25099"/>
                    <a:pt x="69820" y="25099"/>
                    <a:pt x="69725" y="25099"/>
                  </a:cubicBezTo>
                  <a:cubicBezTo>
                    <a:pt x="69820" y="25099"/>
                    <a:pt x="69725" y="25099"/>
                    <a:pt x="69725" y="25099"/>
                  </a:cubicBezTo>
                  <a:close/>
                  <a:moveTo>
                    <a:pt x="46484" y="41768"/>
                  </a:moveTo>
                  <a:cubicBezTo>
                    <a:pt x="46484" y="41768"/>
                    <a:pt x="46484" y="41768"/>
                    <a:pt x="46484" y="41768"/>
                  </a:cubicBezTo>
                  <a:lnTo>
                    <a:pt x="46484" y="41768"/>
                  </a:lnTo>
                  <a:cubicBezTo>
                    <a:pt x="46484" y="41768"/>
                    <a:pt x="46484" y="41768"/>
                    <a:pt x="46484" y="41768"/>
                  </a:cubicBezTo>
                  <a:close/>
                  <a:moveTo>
                    <a:pt x="17432" y="101585"/>
                  </a:moveTo>
                  <a:cubicBezTo>
                    <a:pt x="18099" y="101585"/>
                    <a:pt x="18671" y="101585"/>
                    <a:pt x="19337" y="101585"/>
                  </a:cubicBezTo>
                  <a:lnTo>
                    <a:pt x="19337" y="101585"/>
                  </a:lnTo>
                  <a:cubicBezTo>
                    <a:pt x="18766" y="101204"/>
                    <a:pt x="18099" y="101490"/>
                    <a:pt x="17432" y="101585"/>
                  </a:cubicBezTo>
                  <a:cubicBezTo>
                    <a:pt x="17432" y="101585"/>
                    <a:pt x="17432" y="101585"/>
                    <a:pt x="17432" y="101585"/>
                  </a:cubicBezTo>
                  <a:close/>
                  <a:moveTo>
                    <a:pt x="268797" y="248842"/>
                  </a:moveTo>
                  <a:lnTo>
                    <a:pt x="268797" y="248842"/>
                  </a:lnTo>
                  <a:cubicBezTo>
                    <a:pt x="268797" y="248842"/>
                    <a:pt x="268797" y="248842"/>
                    <a:pt x="268797" y="248842"/>
                  </a:cubicBezTo>
                  <a:cubicBezTo>
                    <a:pt x="268892" y="248842"/>
                    <a:pt x="268892" y="248842"/>
                    <a:pt x="268797" y="248842"/>
                  </a:cubicBezTo>
                  <a:cubicBezTo>
                    <a:pt x="268797" y="248937"/>
                    <a:pt x="268702" y="248937"/>
                    <a:pt x="268607" y="249032"/>
                  </a:cubicBezTo>
                  <a:cubicBezTo>
                    <a:pt x="268702" y="248937"/>
                    <a:pt x="268797" y="248842"/>
                    <a:pt x="268797" y="248842"/>
                  </a:cubicBezTo>
                  <a:close/>
                  <a:moveTo>
                    <a:pt x="154021" y="243508"/>
                  </a:moveTo>
                  <a:cubicBezTo>
                    <a:pt x="154021" y="243508"/>
                    <a:pt x="154021" y="243508"/>
                    <a:pt x="154021" y="243508"/>
                  </a:cubicBezTo>
                  <a:cubicBezTo>
                    <a:pt x="154021" y="243508"/>
                    <a:pt x="154021" y="243508"/>
                    <a:pt x="154021" y="243508"/>
                  </a:cubicBezTo>
                  <a:lnTo>
                    <a:pt x="154021" y="243508"/>
                  </a:lnTo>
                  <a:cubicBezTo>
                    <a:pt x="153925" y="243603"/>
                    <a:pt x="153735" y="243698"/>
                    <a:pt x="153640" y="243793"/>
                  </a:cubicBezTo>
                  <a:cubicBezTo>
                    <a:pt x="153640" y="243603"/>
                    <a:pt x="153545" y="243508"/>
                    <a:pt x="153449" y="243317"/>
                  </a:cubicBezTo>
                  <a:cubicBezTo>
                    <a:pt x="153640" y="243317"/>
                    <a:pt x="153830" y="243412"/>
                    <a:pt x="154021" y="243508"/>
                  </a:cubicBezTo>
                  <a:close/>
                  <a:moveTo>
                    <a:pt x="264511" y="47388"/>
                  </a:moveTo>
                  <a:cubicBezTo>
                    <a:pt x="264511" y="47388"/>
                    <a:pt x="264511" y="47388"/>
                    <a:pt x="264511" y="47388"/>
                  </a:cubicBezTo>
                  <a:cubicBezTo>
                    <a:pt x="264511" y="47388"/>
                    <a:pt x="264511" y="47292"/>
                    <a:pt x="264511" y="47388"/>
                  </a:cubicBezTo>
                  <a:cubicBezTo>
                    <a:pt x="264511" y="47388"/>
                    <a:pt x="264511" y="47388"/>
                    <a:pt x="264511" y="47388"/>
                  </a:cubicBezTo>
                  <a:close/>
                  <a:moveTo>
                    <a:pt x="123160" y="2144"/>
                  </a:moveTo>
                  <a:cubicBezTo>
                    <a:pt x="123160" y="2144"/>
                    <a:pt x="123160" y="2144"/>
                    <a:pt x="123160" y="2144"/>
                  </a:cubicBezTo>
                  <a:cubicBezTo>
                    <a:pt x="123160" y="2144"/>
                    <a:pt x="123160" y="1382"/>
                    <a:pt x="123160" y="1382"/>
                  </a:cubicBezTo>
                  <a:cubicBezTo>
                    <a:pt x="122969" y="1572"/>
                    <a:pt x="123160" y="1858"/>
                    <a:pt x="123160" y="2144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5" name="Freeform: Shape 42">
              <a:extLst>
                <a:ext uri="{FF2B5EF4-FFF2-40B4-BE49-F238E27FC236}">
                  <a16:creationId xmlns:a16="http://schemas.microsoft.com/office/drawing/2014/main" id="{1D2E8405-02B8-5E31-904C-2A134B05BCE2}"/>
                </a:ext>
              </a:extLst>
            </p:cNvPr>
            <p:cNvSpPr/>
            <p:nvPr/>
          </p:nvSpPr>
          <p:spPr>
            <a:xfrm>
              <a:off x="6925281" y="4669312"/>
              <a:ext cx="274516" cy="334902"/>
            </a:xfrm>
            <a:custGeom>
              <a:avLst/>
              <a:gdLst>
                <a:gd name="connsiteX0" fmla="*/ 65115 w 274516"/>
                <a:gd name="connsiteY0" fmla="*/ 62802 h 334902"/>
                <a:gd name="connsiteX1" fmla="*/ 65115 w 274516"/>
                <a:gd name="connsiteY1" fmla="*/ 62802 h 334902"/>
                <a:gd name="connsiteX2" fmla="*/ 65115 w 274516"/>
                <a:gd name="connsiteY2" fmla="*/ 62802 h 334902"/>
                <a:gd name="connsiteX3" fmla="*/ 53019 w 274516"/>
                <a:gd name="connsiteY3" fmla="*/ 77661 h 334902"/>
                <a:gd name="connsiteX4" fmla="*/ 38160 w 274516"/>
                <a:gd name="connsiteY4" fmla="*/ 99283 h 334902"/>
                <a:gd name="connsiteX5" fmla="*/ 38160 w 274516"/>
                <a:gd name="connsiteY5" fmla="*/ 99283 h 334902"/>
                <a:gd name="connsiteX6" fmla="*/ 38160 w 274516"/>
                <a:gd name="connsiteY6" fmla="*/ 99283 h 334902"/>
                <a:gd name="connsiteX7" fmla="*/ 29587 w 274516"/>
                <a:gd name="connsiteY7" fmla="*/ 114047 h 334902"/>
                <a:gd name="connsiteX8" fmla="*/ 29587 w 274516"/>
                <a:gd name="connsiteY8" fmla="*/ 114047 h 334902"/>
                <a:gd name="connsiteX9" fmla="*/ 27492 w 274516"/>
                <a:gd name="connsiteY9" fmla="*/ 118714 h 334902"/>
                <a:gd name="connsiteX10" fmla="*/ 21015 w 274516"/>
                <a:gd name="connsiteY10" fmla="*/ 132144 h 334902"/>
                <a:gd name="connsiteX11" fmla="*/ 21015 w 274516"/>
                <a:gd name="connsiteY11" fmla="*/ 132144 h 334902"/>
                <a:gd name="connsiteX12" fmla="*/ 12252 w 274516"/>
                <a:gd name="connsiteY12" fmla="*/ 153575 h 334902"/>
                <a:gd name="connsiteX13" fmla="*/ 12252 w 274516"/>
                <a:gd name="connsiteY13" fmla="*/ 153575 h 334902"/>
                <a:gd name="connsiteX14" fmla="*/ 8918 w 274516"/>
                <a:gd name="connsiteY14" fmla="*/ 164148 h 334902"/>
                <a:gd name="connsiteX15" fmla="*/ 8918 w 274516"/>
                <a:gd name="connsiteY15" fmla="*/ 164148 h 334902"/>
                <a:gd name="connsiteX16" fmla="*/ 7299 w 274516"/>
                <a:gd name="connsiteY16" fmla="*/ 168720 h 334902"/>
                <a:gd name="connsiteX17" fmla="*/ 7299 w 274516"/>
                <a:gd name="connsiteY17" fmla="*/ 168720 h 334902"/>
                <a:gd name="connsiteX18" fmla="*/ 7299 w 274516"/>
                <a:gd name="connsiteY18" fmla="*/ 168720 h 334902"/>
                <a:gd name="connsiteX19" fmla="*/ 5584 w 274516"/>
                <a:gd name="connsiteY19" fmla="*/ 176912 h 334902"/>
                <a:gd name="connsiteX20" fmla="*/ 5584 w 274516"/>
                <a:gd name="connsiteY20" fmla="*/ 176912 h 334902"/>
                <a:gd name="connsiteX21" fmla="*/ 2727 w 274516"/>
                <a:gd name="connsiteY21" fmla="*/ 190437 h 334902"/>
                <a:gd name="connsiteX22" fmla="*/ 1488 w 274516"/>
                <a:gd name="connsiteY22" fmla="*/ 199200 h 334902"/>
                <a:gd name="connsiteX23" fmla="*/ 1488 w 274516"/>
                <a:gd name="connsiteY23" fmla="*/ 199200 h 334902"/>
                <a:gd name="connsiteX24" fmla="*/ 1488 w 274516"/>
                <a:gd name="connsiteY24" fmla="*/ 199200 h 334902"/>
                <a:gd name="connsiteX25" fmla="*/ 1012 w 274516"/>
                <a:gd name="connsiteY25" fmla="*/ 205487 h 334902"/>
                <a:gd name="connsiteX26" fmla="*/ 1203 w 274516"/>
                <a:gd name="connsiteY26" fmla="*/ 228347 h 334902"/>
                <a:gd name="connsiteX27" fmla="*/ 1203 w 274516"/>
                <a:gd name="connsiteY27" fmla="*/ 228347 h 334902"/>
                <a:gd name="connsiteX28" fmla="*/ 6918 w 274516"/>
                <a:gd name="connsiteY28" fmla="*/ 255588 h 334902"/>
                <a:gd name="connsiteX29" fmla="*/ 6918 w 274516"/>
                <a:gd name="connsiteY29" fmla="*/ 255588 h 334902"/>
                <a:gd name="connsiteX30" fmla="*/ 20920 w 274516"/>
                <a:gd name="connsiteY30" fmla="*/ 285115 h 334902"/>
                <a:gd name="connsiteX31" fmla="*/ 37493 w 274516"/>
                <a:gd name="connsiteY31" fmla="*/ 305308 h 334902"/>
                <a:gd name="connsiteX32" fmla="*/ 45589 w 274516"/>
                <a:gd name="connsiteY32" fmla="*/ 313500 h 334902"/>
                <a:gd name="connsiteX33" fmla="*/ 45589 w 274516"/>
                <a:gd name="connsiteY33" fmla="*/ 310547 h 334902"/>
                <a:gd name="connsiteX34" fmla="*/ 45589 w 274516"/>
                <a:gd name="connsiteY34" fmla="*/ 310547 h 334902"/>
                <a:gd name="connsiteX35" fmla="*/ 45589 w 274516"/>
                <a:gd name="connsiteY35" fmla="*/ 313500 h 334902"/>
                <a:gd name="connsiteX36" fmla="*/ 60448 w 274516"/>
                <a:gd name="connsiteY36" fmla="*/ 322454 h 334902"/>
                <a:gd name="connsiteX37" fmla="*/ 60448 w 274516"/>
                <a:gd name="connsiteY37" fmla="*/ 322454 h 334902"/>
                <a:gd name="connsiteX38" fmla="*/ 60448 w 274516"/>
                <a:gd name="connsiteY38" fmla="*/ 322454 h 334902"/>
                <a:gd name="connsiteX39" fmla="*/ 76927 w 274516"/>
                <a:gd name="connsiteY39" fmla="*/ 328835 h 334902"/>
                <a:gd name="connsiteX40" fmla="*/ 102168 w 274516"/>
                <a:gd name="connsiteY40" fmla="*/ 334360 h 334902"/>
                <a:gd name="connsiteX41" fmla="*/ 117122 w 274516"/>
                <a:gd name="connsiteY41" fmla="*/ 332740 h 334902"/>
                <a:gd name="connsiteX42" fmla="*/ 124932 w 274516"/>
                <a:gd name="connsiteY42" fmla="*/ 331312 h 334902"/>
                <a:gd name="connsiteX43" fmla="*/ 124932 w 274516"/>
                <a:gd name="connsiteY43" fmla="*/ 331312 h 334902"/>
                <a:gd name="connsiteX44" fmla="*/ 165414 w 274516"/>
                <a:gd name="connsiteY44" fmla="*/ 311023 h 334902"/>
                <a:gd name="connsiteX45" fmla="*/ 165414 w 274516"/>
                <a:gd name="connsiteY45" fmla="*/ 311023 h 334902"/>
                <a:gd name="connsiteX46" fmla="*/ 166557 w 274516"/>
                <a:gd name="connsiteY46" fmla="*/ 309881 h 334902"/>
                <a:gd name="connsiteX47" fmla="*/ 181606 w 274516"/>
                <a:gd name="connsiteY47" fmla="*/ 297307 h 334902"/>
                <a:gd name="connsiteX48" fmla="*/ 189131 w 274516"/>
                <a:gd name="connsiteY48" fmla="*/ 287402 h 334902"/>
                <a:gd name="connsiteX49" fmla="*/ 189131 w 274516"/>
                <a:gd name="connsiteY49" fmla="*/ 287402 h 334902"/>
                <a:gd name="connsiteX50" fmla="*/ 190274 w 274516"/>
                <a:gd name="connsiteY50" fmla="*/ 285878 h 334902"/>
                <a:gd name="connsiteX51" fmla="*/ 202561 w 274516"/>
                <a:gd name="connsiteY51" fmla="*/ 270828 h 334902"/>
                <a:gd name="connsiteX52" fmla="*/ 208276 w 274516"/>
                <a:gd name="connsiteY52" fmla="*/ 264161 h 334902"/>
                <a:gd name="connsiteX53" fmla="*/ 208276 w 274516"/>
                <a:gd name="connsiteY53" fmla="*/ 264161 h 334902"/>
                <a:gd name="connsiteX54" fmla="*/ 226088 w 274516"/>
                <a:gd name="connsiteY54" fmla="*/ 237395 h 334902"/>
                <a:gd name="connsiteX55" fmla="*/ 226088 w 274516"/>
                <a:gd name="connsiteY55" fmla="*/ 237395 h 334902"/>
                <a:gd name="connsiteX56" fmla="*/ 236947 w 274516"/>
                <a:gd name="connsiteY56" fmla="*/ 219393 h 334902"/>
                <a:gd name="connsiteX57" fmla="*/ 240566 w 274516"/>
                <a:gd name="connsiteY57" fmla="*/ 212821 h 334902"/>
                <a:gd name="connsiteX58" fmla="*/ 241899 w 274516"/>
                <a:gd name="connsiteY58" fmla="*/ 210916 h 334902"/>
                <a:gd name="connsiteX59" fmla="*/ 241899 w 274516"/>
                <a:gd name="connsiteY59" fmla="*/ 210916 h 334902"/>
                <a:gd name="connsiteX60" fmla="*/ 250758 w 274516"/>
                <a:gd name="connsiteY60" fmla="*/ 192628 h 334902"/>
                <a:gd name="connsiteX61" fmla="*/ 250758 w 274516"/>
                <a:gd name="connsiteY61" fmla="*/ 192628 h 334902"/>
                <a:gd name="connsiteX62" fmla="*/ 258378 w 274516"/>
                <a:gd name="connsiteY62" fmla="*/ 174340 h 334902"/>
                <a:gd name="connsiteX63" fmla="*/ 262664 w 274516"/>
                <a:gd name="connsiteY63" fmla="*/ 158052 h 334902"/>
                <a:gd name="connsiteX64" fmla="*/ 262664 w 274516"/>
                <a:gd name="connsiteY64" fmla="*/ 158052 h 334902"/>
                <a:gd name="connsiteX65" fmla="*/ 266950 w 274516"/>
                <a:gd name="connsiteY65" fmla="*/ 149384 h 334902"/>
                <a:gd name="connsiteX66" fmla="*/ 266950 w 274516"/>
                <a:gd name="connsiteY66" fmla="*/ 149384 h 334902"/>
                <a:gd name="connsiteX67" fmla="*/ 266950 w 274516"/>
                <a:gd name="connsiteY67" fmla="*/ 149384 h 334902"/>
                <a:gd name="connsiteX68" fmla="*/ 268950 w 274516"/>
                <a:gd name="connsiteY68" fmla="*/ 141193 h 334902"/>
                <a:gd name="connsiteX69" fmla="*/ 271046 w 274516"/>
                <a:gd name="connsiteY69" fmla="*/ 129763 h 334902"/>
                <a:gd name="connsiteX70" fmla="*/ 271998 w 274516"/>
                <a:gd name="connsiteY70" fmla="*/ 118238 h 334902"/>
                <a:gd name="connsiteX71" fmla="*/ 271998 w 274516"/>
                <a:gd name="connsiteY71" fmla="*/ 118238 h 334902"/>
                <a:gd name="connsiteX72" fmla="*/ 271998 w 274516"/>
                <a:gd name="connsiteY72" fmla="*/ 118238 h 334902"/>
                <a:gd name="connsiteX73" fmla="*/ 271046 w 274516"/>
                <a:gd name="connsiteY73" fmla="*/ 116047 h 334902"/>
                <a:gd name="connsiteX74" fmla="*/ 271903 w 274516"/>
                <a:gd name="connsiteY74" fmla="*/ 87662 h 334902"/>
                <a:gd name="connsiteX75" fmla="*/ 271903 w 274516"/>
                <a:gd name="connsiteY75" fmla="*/ 87662 h 334902"/>
                <a:gd name="connsiteX76" fmla="*/ 271903 w 274516"/>
                <a:gd name="connsiteY76" fmla="*/ 87662 h 334902"/>
                <a:gd name="connsiteX77" fmla="*/ 271522 w 274516"/>
                <a:gd name="connsiteY77" fmla="*/ 83186 h 334902"/>
                <a:gd name="connsiteX78" fmla="*/ 271522 w 274516"/>
                <a:gd name="connsiteY78" fmla="*/ 83186 h 334902"/>
                <a:gd name="connsiteX79" fmla="*/ 271046 w 274516"/>
                <a:gd name="connsiteY79" fmla="*/ 79756 h 334902"/>
                <a:gd name="connsiteX80" fmla="*/ 271046 w 274516"/>
                <a:gd name="connsiteY80" fmla="*/ 79756 h 334902"/>
                <a:gd name="connsiteX81" fmla="*/ 262188 w 274516"/>
                <a:gd name="connsiteY81" fmla="*/ 61659 h 334902"/>
                <a:gd name="connsiteX82" fmla="*/ 262188 w 274516"/>
                <a:gd name="connsiteY82" fmla="*/ 61659 h 334902"/>
                <a:gd name="connsiteX83" fmla="*/ 254472 w 274516"/>
                <a:gd name="connsiteY83" fmla="*/ 52991 h 334902"/>
                <a:gd name="connsiteX84" fmla="*/ 244947 w 274516"/>
                <a:gd name="connsiteY84" fmla="*/ 39656 h 334902"/>
                <a:gd name="connsiteX85" fmla="*/ 229422 w 274516"/>
                <a:gd name="connsiteY85" fmla="*/ 24416 h 334902"/>
                <a:gd name="connsiteX86" fmla="*/ 229327 w 274516"/>
                <a:gd name="connsiteY86" fmla="*/ 24321 h 334902"/>
                <a:gd name="connsiteX87" fmla="*/ 229327 w 274516"/>
                <a:gd name="connsiteY87" fmla="*/ 24321 h 334902"/>
                <a:gd name="connsiteX88" fmla="*/ 224278 w 274516"/>
                <a:gd name="connsiteY88" fmla="*/ 19749 h 334902"/>
                <a:gd name="connsiteX89" fmla="*/ 216182 w 274516"/>
                <a:gd name="connsiteY89" fmla="*/ 14320 h 334902"/>
                <a:gd name="connsiteX90" fmla="*/ 216182 w 274516"/>
                <a:gd name="connsiteY90" fmla="*/ 14320 h 334902"/>
                <a:gd name="connsiteX91" fmla="*/ 207705 w 274516"/>
                <a:gd name="connsiteY91" fmla="*/ 9653 h 334902"/>
                <a:gd name="connsiteX92" fmla="*/ 187797 w 274516"/>
                <a:gd name="connsiteY92" fmla="*/ 2699 h 334902"/>
                <a:gd name="connsiteX93" fmla="*/ 182654 w 274516"/>
                <a:gd name="connsiteY93" fmla="*/ 1556 h 334902"/>
                <a:gd name="connsiteX94" fmla="*/ 182654 w 274516"/>
                <a:gd name="connsiteY94" fmla="*/ 1556 h 334902"/>
                <a:gd name="connsiteX95" fmla="*/ 162937 w 274516"/>
                <a:gd name="connsiteY95" fmla="*/ 1175 h 334902"/>
                <a:gd name="connsiteX96" fmla="*/ 157984 w 274516"/>
                <a:gd name="connsiteY96" fmla="*/ 2223 h 334902"/>
                <a:gd name="connsiteX97" fmla="*/ 157984 w 274516"/>
                <a:gd name="connsiteY97" fmla="*/ 2223 h 334902"/>
                <a:gd name="connsiteX98" fmla="*/ 137982 w 274516"/>
                <a:gd name="connsiteY98" fmla="*/ 9176 h 334902"/>
                <a:gd name="connsiteX99" fmla="*/ 137982 w 274516"/>
                <a:gd name="connsiteY99" fmla="*/ 9176 h 334902"/>
                <a:gd name="connsiteX100" fmla="*/ 128171 w 274516"/>
                <a:gd name="connsiteY100" fmla="*/ 12796 h 334902"/>
                <a:gd name="connsiteX101" fmla="*/ 117979 w 274516"/>
                <a:gd name="connsiteY101" fmla="*/ 18606 h 334902"/>
                <a:gd name="connsiteX102" fmla="*/ 109883 w 274516"/>
                <a:gd name="connsiteY102" fmla="*/ 24131 h 334902"/>
                <a:gd name="connsiteX103" fmla="*/ 107978 w 274516"/>
                <a:gd name="connsiteY103" fmla="*/ 25750 h 334902"/>
                <a:gd name="connsiteX104" fmla="*/ 98167 w 274516"/>
                <a:gd name="connsiteY104" fmla="*/ 31941 h 334902"/>
                <a:gd name="connsiteX105" fmla="*/ 98167 w 274516"/>
                <a:gd name="connsiteY105" fmla="*/ 31941 h 334902"/>
                <a:gd name="connsiteX106" fmla="*/ 98167 w 274516"/>
                <a:gd name="connsiteY106" fmla="*/ 31941 h 334902"/>
                <a:gd name="connsiteX107" fmla="*/ 79403 w 274516"/>
                <a:gd name="connsiteY107" fmla="*/ 50800 h 334902"/>
                <a:gd name="connsiteX108" fmla="*/ 79403 w 274516"/>
                <a:gd name="connsiteY108" fmla="*/ 50800 h 334902"/>
                <a:gd name="connsiteX109" fmla="*/ 79403 w 274516"/>
                <a:gd name="connsiteY109" fmla="*/ 50800 h 334902"/>
                <a:gd name="connsiteX110" fmla="*/ 78260 w 274516"/>
                <a:gd name="connsiteY110" fmla="*/ 51944 h 334902"/>
                <a:gd name="connsiteX111" fmla="*/ 77879 w 274516"/>
                <a:gd name="connsiteY111" fmla="*/ 52039 h 334902"/>
                <a:gd name="connsiteX112" fmla="*/ 65115 w 274516"/>
                <a:gd name="connsiteY112" fmla="*/ 62802 h 334902"/>
                <a:gd name="connsiteX113" fmla="*/ 197227 w 274516"/>
                <a:gd name="connsiteY113" fmla="*/ 269018 h 334902"/>
                <a:gd name="connsiteX114" fmla="*/ 196941 w 274516"/>
                <a:gd name="connsiteY114" fmla="*/ 269304 h 334902"/>
                <a:gd name="connsiteX115" fmla="*/ 196941 w 274516"/>
                <a:gd name="connsiteY115" fmla="*/ 268828 h 334902"/>
                <a:gd name="connsiteX116" fmla="*/ 197227 w 274516"/>
                <a:gd name="connsiteY116" fmla="*/ 269018 h 334902"/>
                <a:gd name="connsiteX117" fmla="*/ 255997 w 274516"/>
                <a:gd name="connsiteY117" fmla="*/ 94425 h 334902"/>
                <a:gd name="connsiteX118" fmla="*/ 256187 w 274516"/>
                <a:gd name="connsiteY118" fmla="*/ 94901 h 334902"/>
                <a:gd name="connsiteX119" fmla="*/ 255806 w 274516"/>
                <a:gd name="connsiteY119" fmla="*/ 94520 h 334902"/>
                <a:gd name="connsiteX120" fmla="*/ 255997 w 274516"/>
                <a:gd name="connsiteY120" fmla="*/ 94425 h 334902"/>
                <a:gd name="connsiteX121" fmla="*/ 199704 w 274516"/>
                <a:gd name="connsiteY121" fmla="*/ 237109 h 334902"/>
                <a:gd name="connsiteX122" fmla="*/ 199704 w 274516"/>
                <a:gd name="connsiteY122" fmla="*/ 237205 h 334902"/>
                <a:gd name="connsiteX123" fmla="*/ 199132 w 274516"/>
                <a:gd name="connsiteY123" fmla="*/ 236729 h 334902"/>
                <a:gd name="connsiteX124" fmla="*/ 199704 w 274516"/>
                <a:gd name="connsiteY124" fmla="*/ 237109 h 334902"/>
                <a:gd name="connsiteX125" fmla="*/ 182654 w 274516"/>
                <a:gd name="connsiteY125" fmla="*/ 152718 h 334902"/>
                <a:gd name="connsiteX126" fmla="*/ 182654 w 274516"/>
                <a:gd name="connsiteY126" fmla="*/ 152718 h 334902"/>
                <a:gd name="connsiteX127" fmla="*/ 181035 w 274516"/>
                <a:gd name="connsiteY127" fmla="*/ 152718 h 334902"/>
                <a:gd name="connsiteX128" fmla="*/ 181035 w 274516"/>
                <a:gd name="connsiteY128" fmla="*/ 152718 h 334902"/>
                <a:gd name="connsiteX129" fmla="*/ 182654 w 274516"/>
                <a:gd name="connsiteY129" fmla="*/ 152718 h 334902"/>
                <a:gd name="connsiteX130" fmla="*/ 109788 w 274516"/>
                <a:gd name="connsiteY130" fmla="*/ 249682 h 334902"/>
                <a:gd name="connsiteX131" fmla="*/ 109026 w 274516"/>
                <a:gd name="connsiteY131" fmla="*/ 250445 h 334902"/>
                <a:gd name="connsiteX132" fmla="*/ 109121 w 274516"/>
                <a:gd name="connsiteY132" fmla="*/ 249587 h 334902"/>
                <a:gd name="connsiteX133" fmla="*/ 109788 w 274516"/>
                <a:gd name="connsiteY133" fmla="*/ 249682 h 334902"/>
                <a:gd name="connsiteX134" fmla="*/ 150840 w 274516"/>
                <a:gd name="connsiteY134" fmla="*/ 142622 h 334902"/>
                <a:gd name="connsiteX135" fmla="*/ 150840 w 274516"/>
                <a:gd name="connsiteY135" fmla="*/ 142622 h 334902"/>
                <a:gd name="connsiteX136" fmla="*/ 150840 w 274516"/>
                <a:gd name="connsiteY136" fmla="*/ 142622 h 334902"/>
                <a:gd name="connsiteX137" fmla="*/ 150650 w 274516"/>
                <a:gd name="connsiteY137" fmla="*/ 142526 h 334902"/>
                <a:gd name="connsiteX138" fmla="*/ 150840 w 274516"/>
                <a:gd name="connsiteY138" fmla="*/ 142622 h 334902"/>
                <a:gd name="connsiteX139" fmla="*/ 150840 w 274516"/>
                <a:gd name="connsiteY139" fmla="*/ 142622 h 334902"/>
                <a:gd name="connsiteX140" fmla="*/ 150840 w 274516"/>
                <a:gd name="connsiteY140" fmla="*/ 142622 h 334902"/>
                <a:gd name="connsiteX141" fmla="*/ 135600 w 274516"/>
                <a:gd name="connsiteY141" fmla="*/ 197581 h 334902"/>
                <a:gd name="connsiteX142" fmla="*/ 135600 w 274516"/>
                <a:gd name="connsiteY142" fmla="*/ 197581 h 334902"/>
                <a:gd name="connsiteX143" fmla="*/ 135600 w 274516"/>
                <a:gd name="connsiteY143" fmla="*/ 197581 h 334902"/>
                <a:gd name="connsiteX144" fmla="*/ 135600 w 274516"/>
                <a:gd name="connsiteY144" fmla="*/ 197581 h 334902"/>
                <a:gd name="connsiteX145" fmla="*/ 135600 w 274516"/>
                <a:gd name="connsiteY145" fmla="*/ 197581 h 334902"/>
                <a:gd name="connsiteX146" fmla="*/ 135600 w 274516"/>
                <a:gd name="connsiteY146" fmla="*/ 197581 h 334902"/>
                <a:gd name="connsiteX147" fmla="*/ 165604 w 274516"/>
                <a:gd name="connsiteY147" fmla="*/ 217679 h 334902"/>
                <a:gd name="connsiteX148" fmla="*/ 165604 w 274516"/>
                <a:gd name="connsiteY148" fmla="*/ 217679 h 334902"/>
                <a:gd name="connsiteX149" fmla="*/ 165699 w 274516"/>
                <a:gd name="connsiteY149" fmla="*/ 217488 h 334902"/>
                <a:gd name="connsiteX150" fmla="*/ 165604 w 274516"/>
                <a:gd name="connsiteY150" fmla="*/ 217679 h 334902"/>
                <a:gd name="connsiteX151" fmla="*/ 165604 w 274516"/>
                <a:gd name="connsiteY151" fmla="*/ 217679 h 334902"/>
                <a:gd name="connsiteX152" fmla="*/ 114360 w 274516"/>
                <a:gd name="connsiteY152" fmla="*/ 254540 h 334902"/>
                <a:gd name="connsiteX153" fmla="*/ 116836 w 274516"/>
                <a:gd name="connsiteY153" fmla="*/ 250064 h 334902"/>
                <a:gd name="connsiteX154" fmla="*/ 116741 w 274516"/>
                <a:gd name="connsiteY154" fmla="*/ 255112 h 334902"/>
                <a:gd name="connsiteX155" fmla="*/ 114360 w 274516"/>
                <a:gd name="connsiteY155" fmla="*/ 254540 h 334902"/>
                <a:gd name="connsiteX156" fmla="*/ 200275 w 274516"/>
                <a:gd name="connsiteY156" fmla="*/ 182817 h 334902"/>
                <a:gd name="connsiteX157" fmla="*/ 200561 w 274516"/>
                <a:gd name="connsiteY157" fmla="*/ 182817 h 334902"/>
                <a:gd name="connsiteX158" fmla="*/ 200085 w 274516"/>
                <a:gd name="connsiteY158" fmla="*/ 183293 h 334902"/>
                <a:gd name="connsiteX159" fmla="*/ 200275 w 274516"/>
                <a:gd name="connsiteY159" fmla="*/ 182817 h 334902"/>
                <a:gd name="connsiteX160" fmla="*/ 165890 w 274516"/>
                <a:gd name="connsiteY160" fmla="*/ 104426 h 334902"/>
                <a:gd name="connsiteX161" fmla="*/ 165890 w 274516"/>
                <a:gd name="connsiteY161" fmla="*/ 104426 h 334902"/>
                <a:gd name="connsiteX162" fmla="*/ 165890 w 274516"/>
                <a:gd name="connsiteY162" fmla="*/ 104426 h 334902"/>
                <a:gd name="connsiteX163" fmla="*/ 165890 w 274516"/>
                <a:gd name="connsiteY163" fmla="*/ 104426 h 334902"/>
                <a:gd name="connsiteX164" fmla="*/ 99977 w 274516"/>
                <a:gd name="connsiteY164" fmla="*/ 106998 h 334902"/>
                <a:gd name="connsiteX165" fmla="*/ 99310 w 274516"/>
                <a:gd name="connsiteY165" fmla="*/ 107570 h 334902"/>
                <a:gd name="connsiteX166" fmla="*/ 99501 w 274516"/>
                <a:gd name="connsiteY166" fmla="*/ 106998 h 334902"/>
                <a:gd name="connsiteX167" fmla="*/ 99977 w 274516"/>
                <a:gd name="connsiteY167" fmla="*/ 106998 h 334902"/>
                <a:gd name="connsiteX168" fmla="*/ 79213 w 274516"/>
                <a:gd name="connsiteY168" fmla="*/ 233966 h 334902"/>
                <a:gd name="connsiteX169" fmla="*/ 79213 w 274516"/>
                <a:gd name="connsiteY169" fmla="*/ 234157 h 334902"/>
                <a:gd name="connsiteX170" fmla="*/ 79022 w 274516"/>
                <a:gd name="connsiteY170" fmla="*/ 233966 h 334902"/>
                <a:gd name="connsiteX171" fmla="*/ 79213 w 274516"/>
                <a:gd name="connsiteY171" fmla="*/ 233966 h 334902"/>
                <a:gd name="connsiteX172" fmla="*/ 95119 w 274516"/>
                <a:gd name="connsiteY172" fmla="*/ 76328 h 334902"/>
                <a:gd name="connsiteX173" fmla="*/ 94929 w 274516"/>
                <a:gd name="connsiteY173" fmla="*/ 76518 h 334902"/>
                <a:gd name="connsiteX174" fmla="*/ 94833 w 274516"/>
                <a:gd name="connsiteY174" fmla="*/ 76328 h 334902"/>
                <a:gd name="connsiteX175" fmla="*/ 95119 w 274516"/>
                <a:gd name="connsiteY175" fmla="*/ 76328 h 334902"/>
                <a:gd name="connsiteX176" fmla="*/ 93976 w 274516"/>
                <a:gd name="connsiteY176" fmla="*/ 76423 h 334902"/>
                <a:gd name="connsiteX177" fmla="*/ 93881 w 274516"/>
                <a:gd name="connsiteY177" fmla="*/ 76518 h 334902"/>
                <a:gd name="connsiteX178" fmla="*/ 93786 w 274516"/>
                <a:gd name="connsiteY178" fmla="*/ 76423 h 334902"/>
                <a:gd name="connsiteX179" fmla="*/ 93976 w 274516"/>
                <a:gd name="connsiteY179" fmla="*/ 76423 h 334902"/>
                <a:gd name="connsiteX180" fmla="*/ 111121 w 274516"/>
                <a:gd name="connsiteY180" fmla="*/ 65945 h 334902"/>
                <a:gd name="connsiteX181" fmla="*/ 111121 w 274516"/>
                <a:gd name="connsiteY181" fmla="*/ 65945 h 334902"/>
                <a:gd name="connsiteX182" fmla="*/ 111216 w 274516"/>
                <a:gd name="connsiteY182" fmla="*/ 65945 h 334902"/>
                <a:gd name="connsiteX183" fmla="*/ 111121 w 274516"/>
                <a:gd name="connsiteY183" fmla="*/ 65945 h 334902"/>
                <a:gd name="connsiteX184" fmla="*/ 57496 w 274516"/>
                <a:gd name="connsiteY184" fmla="*/ 169006 h 334902"/>
                <a:gd name="connsiteX185" fmla="*/ 57496 w 274516"/>
                <a:gd name="connsiteY185" fmla="*/ 169006 h 334902"/>
                <a:gd name="connsiteX186" fmla="*/ 57496 w 274516"/>
                <a:gd name="connsiteY186" fmla="*/ 169006 h 334902"/>
                <a:gd name="connsiteX187" fmla="*/ 57496 w 274516"/>
                <a:gd name="connsiteY187" fmla="*/ 169006 h 334902"/>
                <a:gd name="connsiteX188" fmla="*/ 72164 w 274516"/>
                <a:gd name="connsiteY188" fmla="*/ 214249 h 334902"/>
                <a:gd name="connsiteX189" fmla="*/ 72069 w 274516"/>
                <a:gd name="connsiteY189" fmla="*/ 214059 h 334902"/>
                <a:gd name="connsiteX190" fmla="*/ 72450 w 274516"/>
                <a:gd name="connsiteY190" fmla="*/ 214059 h 334902"/>
                <a:gd name="connsiteX191" fmla="*/ 72164 w 274516"/>
                <a:gd name="connsiteY191" fmla="*/ 214249 h 334902"/>
                <a:gd name="connsiteX192" fmla="*/ 77307 w 274516"/>
                <a:gd name="connsiteY192" fmla="*/ 219012 h 334902"/>
                <a:gd name="connsiteX193" fmla="*/ 77117 w 274516"/>
                <a:gd name="connsiteY193" fmla="*/ 219203 h 334902"/>
                <a:gd name="connsiteX194" fmla="*/ 77022 w 274516"/>
                <a:gd name="connsiteY194" fmla="*/ 219012 h 334902"/>
                <a:gd name="connsiteX195" fmla="*/ 77307 w 274516"/>
                <a:gd name="connsiteY195" fmla="*/ 219012 h 334902"/>
                <a:gd name="connsiteX196" fmla="*/ 232279 w 274516"/>
                <a:gd name="connsiteY196" fmla="*/ 171197 h 334902"/>
                <a:gd name="connsiteX197" fmla="*/ 232279 w 274516"/>
                <a:gd name="connsiteY197" fmla="*/ 171197 h 334902"/>
                <a:gd name="connsiteX198" fmla="*/ 232470 w 274516"/>
                <a:gd name="connsiteY198" fmla="*/ 171578 h 334902"/>
                <a:gd name="connsiteX199" fmla="*/ 232089 w 274516"/>
                <a:gd name="connsiteY199" fmla="*/ 171387 h 334902"/>
                <a:gd name="connsiteX200" fmla="*/ 232279 w 274516"/>
                <a:gd name="connsiteY200" fmla="*/ 171197 h 334902"/>
                <a:gd name="connsiteX201" fmla="*/ 121884 w 274516"/>
                <a:gd name="connsiteY201" fmla="*/ 50324 h 334902"/>
                <a:gd name="connsiteX202" fmla="*/ 122551 w 274516"/>
                <a:gd name="connsiteY202" fmla="*/ 49657 h 334902"/>
                <a:gd name="connsiteX203" fmla="*/ 122170 w 274516"/>
                <a:gd name="connsiteY203" fmla="*/ 51086 h 334902"/>
                <a:gd name="connsiteX204" fmla="*/ 121884 w 274516"/>
                <a:gd name="connsiteY204" fmla="*/ 50324 h 334902"/>
                <a:gd name="connsiteX205" fmla="*/ 64068 w 274516"/>
                <a:gd name="connsiteY205" fmla="*/ 199009 h 334902"/>
                <a:gd name="connsiteX206" fmla="*/ 64068 w 274516"/>
                <a:gd name="connsiteY206" fmla="*/ 199009 h 334902"/>
                <a:gd name="connsiteX207" fmla="*/ 64068 w 274516"/>
                <a:gd name="connsiteY207" fmla="*/ 199009 h 334902"/>
                <a:gd name="connsiteX208" fmla="*/ 64068 w 274516"/>
                <a:gd name="connsiteY208" fmla="*/ 199009 h 334902"/>
                <a:gd name="connsiteX209" fmla="*/ 140077 w 274516"/>
                <a:gd name="connsiteY209" fmla="*/ 308833 h 334902"/>
                <a:gd name="connsiteX210" fmla="*/ 140554 w 274516"/>
                <a:gd name="connsiteY210" fmla="*/ 308833 h 334902"/>
                <a:gd name="connsiteX211" fmla="*/ 140363 w 274516"/>
                <a:gd name="connsiteY211" fmla="*/ 309023 h 334902"/>
                <a:gd name="connsiteX212" fmla="*/ 140363 w 274516"/>
                <a:gd name="connsiteY212" fmla="*/ 309023 h 334902"/>
                <a:gd name="connsiteX213" fmla="*/ 140363 w 274516"/>
                <a:gd name="connsiteY213" fmla="*/ 309023 h 334902"/>
                <a:gd name="connsiteX214" fmla="*/ 140363 w 274516"/>
                <a:gd name="connsiteY214" fmla="*/ 309023 h 334902"/>
                <a:gd name="connsiteX215" fmla="*/ 140077 w 274516"/>
                <a:gd name="connsiteY215" fmla="*/ 308833 h 334902"/>
                <a:gd name="connsiteX216" fmla="*/ 243900 w 274516"/>
                <a:gd name="connsiteY216" fmla="*/ 96425 h 334902"/>
                <a:gd name="connsiteX217" fmla="*/ 243995 w 274516"/>
                <a:gd name="connsiteY217" fmla="*/ 96235 h 334902"/>
                <a:gd name="connsiteX218" fmla="*/ 244186 w 274516"/>
                <a:gd name="connsiteY218" fmla="*/ 96330 h 334902"/>
                <a:gd name="connsiteX219" fmla="*/ 243900 w 274516"/>
                <a:gd name="connsiteY219" fmla="*/ 96425 h 334902"/>
                <a:gd name="connsiteX220" fmla="*/ 86356 w 274516"/>
                <a:gd name="connsiteY220" fmla="*/ 67183 h 334902"/>
                <a:gd name="connsiteX221" fmla="*/ 86071 w 274516"/>
                <a:gd name="connsiteY221" fmla="*/ 67565 h 334902"/>
                <a:gd name="connsiteX222" fmla="*/ 86071 w 274516"/>
                <a:gd name="connsiteY222" fmla="*/ 67565 h 334902"/>
                <a:gd name="connsiteX223" fmla="*/ 85880 w 274516"/>
                <a:gd name="connsiteY223" fmla="*/ 66993 h 334902"/>
                <a:gd name="connsiteX224" fmla="*/ 86356 w 274516"/>
                <a:gd name="connsiteY224" fmla="*/ 67183 h 334902"/>
                <a:gd name="connsiteX225" fmla="*/ 24444 w 274516"/>
                <a:gd name="connsiteY225" fmla="*/ 171958 h 334902"/>
                <a:gd name="connsiteX226" fmla="*/ 24253 w 274516"/>
                <a:gd name="connsiteY226" fmla="*/ 172149 h 334902"/>
                <a:gd name="connsiteX227" fmla="*/ 24253 w 274516"/>
                <a:gd name="connsiteY227" fmla="*/ 172149 h 334902"/>
                <a:gd name="connsiteX228" fmla="*/ 24253 w 274516"/>
                <a:gd name="connsiteY228" fmla="*/ 172149 h 334902"/>
                <a:gd name="connsiteX229" fmla="*/ 24253 w 274516"/>
                <a:gd name="connsiteY229" fmla="*/ 172149 h 334902"/>
                <a:gd name="connsiteX230" fmla="*/ 24063 w 274516"/>
                <a:gd name="connsiteY230" fmla="*/ 171768 h 334902"/>
                <a:gd name="connsiteX231" fmla="*/ 24444 w 274516"/>
                <a:gd name="connsiteY231" fmla="*/ 171958 h 334902"/>
                <a:gd name="connsiteX232" fmla="*/ 14157 w 274516"/>
                <a:gd name="connsiteY232" fmla="*/ 202153 h 334902"/>
                <a:gd name="connsiteX233" fmla="*/ 14157 w 274516"/>
                <a:gd name="connsiteY233" fmla="*/ 202439 h 334902"/>
                <a:gd name="connsiteX234" fmla="*/ 13966 w 274516"/>
                <a:gd name="connsiteY234" fmla="*/ 202343 h 334902"/>
                <a:gd name="connsiteX235" fmla="*/ 14157 w 274516"/>
                <a:gd name="connsiteY235" fmla="*/ 202153 h 334902"/>
                <a:gd name="connsiteX236" fmla="*/ 237137 w 274516"/>
                <a:gd name="connsiteY236" fmla="*/ 176531 h 334902"/>
                <a:gd name="connsiteX237" fmla="*/ 237232 w 274516"/>
                <a:gd name="connsiteY237" fmla="*/ 176245 h 334902"/>
                <a:gd name="connsiteX238" fmla="*/ 237232 w 274516"/>
                <a:gd name="connsiteY238" fmla="*/ 176245 h 334902"/>
                <a:gd name="connsiteX239" fmla="*/ 237232 w 274516"/>
                <a:gd name="connsiteY239" fmla="*/ 176245 h 334902"/>
                <a:gd name="connsiteX240" fmla="*/ 237423 w 274516"/>
                <a:gd name="connsiteY240" fmla="*/ 176435 h 334902"/>
                <a:gd name="connsiteX241" fmla="*/ 237137 w 274516"/>
                <a:gd name="connsiteY241" fmla="*/ 176531 h 334902"/>
                <a:gd name="connsiteX242" fmla="*/ 255806 w 274516"/>
                <a:gd name="connsiteY242" fmla="*/ 104903 h 334902"/>
                <a:gd name="connsiteX243" fmla="*/ 255806 w 274516"/>
                <a:gd name="connsiteY243" fmla="*/ 104712 h 334902"/>
                <a:gd name="connsiteX244" fmla="*/ 255806 w 274516"/>
                <a:gd name="connsiteY244" fmla="*/ 104712 h 334902"/>
                <a:gd name="connsiteX245" fmla="*/ 255806 w 274516"/>
                <a:gd name="connsiteY245" fmla="*/ 104712 h 334902"/>
                <a:gd name="connsiteX246" fmla="*/ 255997 w 274516"/>
                <a:gd name="connsiteY246" fmla="*/ 104903 h 334902"/>
                <a:gd name="connsiteX247" fmla="*/ 255806 w 274516"/>
                <a:gd name="connsiteY247" fmla="*/ 104903 h 334902"/>
                <a:gd name="connsiteX248" fmla="*/ 78736 w 274516"/>
                <a:gd name="connsiteY248" fmla="*/ 300546 h 334902"/>
                <a:gd name="connsiteX249" fmla="*/ 78736 w 274516"/>
                <a:gd name="connsiteY249" fmla="*/ 300546 h 334902"/>
                <a:gd name="connsiteX250" fmla="*/ 78736 w 274516"/>
                <a:gd name="connsiteY250" fmla="*/ 300546 h 334902"/>
                <a:gd name="connsiteX251" fmla="*/ 78736 w 274516"/>
                <a:gd name="connsiteY251" fmla="*/ 300546 h 334902"/>
                <a:gd name="connsiteX252" fmla="*/ 105216 w 274516"/>
                <a:gd name="connsiteY252" fmla="*/ 323882 h 334902"/>
                <a:gd name="connsiteX253" fmla="*/ 105216 w 274516"/>
                <a:gd name="connsiteY253" fmla="*/ 323882 h 334902"/>
                <a:gd name="connsiteX254" fmla="*/ 105216 w 274516"/>
                <a:gd name="connsiteY254" fmla="*/ 323882 h 334902"/>
                <a:gd name="connsiteX255" fmla="*/ 105216 w 274516"/>
                <a:gd name="connsiteY255" fmla="*/ 323882 h 334902"/>
                <a:gd name="connsiteX256" fmla="*/ 105216 w 274516"/>
                <a:gd name="connsiteY256" fmla="*/ 323882 h 334902"/>
                <a:gd name="connsiteX257" fmla="*/ 163509 w 274516"/>
                <a:gd name="connsiteY257" fmla="*/ 295783 h 334902"/>
                <a:gd name="connsiteX258" fmla="*/ 163699 w 274516"/>
                <a:gd name="connsiteY258" fmla="*/ 295783 h 334902"/>
                <a:gd name="connsiteX259" fmla="*/ 163604 w 274516"/>
                <a:gd name="connsiteY259" fmla="*/ 295974 h 334902"/>
                <a:gd name="connsiteX260" fmla="*/ 163509 w 274516"/>
                <a:gd name="connsiteY260" fmla="*/ 295783 h 334902"/>
                <a:gd name="connsiteX261" fmla="*/ 259045 w 274516"/>
                <a:gd name="connsiteY261" fmla="*/ 138049 h 334902"/>
                <a:gd name="connsiteX262" fmla="*/ 259045 w 274516"/>
                <a:gd name="connsiteY262" fmla="*/ 138049 h 334902"/>
                <a:gd name="connsiteX263" fmla="*/ 259045 w 274516"/>
                <a:gd name="connsiteY263" fmla="*/ 138049 h 334902"/>
                <a:gd name="connsiteX264" fmla="*/ 259045 w 274516"/>
                <a:gd name="connsiteY264" fmla="*/ 138049 h 334902"/>
                <a:gd name="connsiteX265" fmla="*/ 237518 w 274516"/>
                <a:gd name="connsiteY265" fmla="*/ 72994 h 334902"/>
                <a:gd name="connsiteX266" fmla="*/ 237518 w 274516"/>
                <a:gd name="connsiteY266" fmla="*/ 72994 h 334902"/>
                <a:gd name="connsiteX267" fmla="*/ 237518 w 274516"/>
                <a:gd name="connsiteY267" fmla="*/ 72994 h 334902"/>
                <a:gd name="connsiteX268" fmla="*/ 237518 w 274516"/>
                <a:gd name="connsiteY268" fmla="*/ 72994 h 334902"/>
                <a:gd name="connsiteX269" fmla="*/ 47018 w 274516"/>
                <a:gd name="connsiteY269" fmla="*/ 308833 h 334902"/>
                <a:gd name="connsiteX270" fmla="*/ 47018 w 274516"/>
                <a:gd name="connsiteY270" fmla="*/ 308833 h 334902"/>
                <a:gd name="connsiteX271" fmla="*/ 47018 w 274516"/>
                <a:gd name="connsiteY271" fmla="*/ 308833 h 334902"/>
                <a:gd name="connsiteX272" fmla="*/ 46637 w 274516"/>
                <a:gd name="connsiteY272" fmla="*/ 309214 h 334902"/>
                <a:gd name="connsiteX273" fmla="*/ 46828 w 274516"/>
                <a:gd name="connsiteY273" fmla="*/ 308642 h 334902"/>
                <a:gd name="connsiteX274" fmla="*/ 47018 w 274516"/>
                <a:gd name="connsiteY274" fmla="*/ 308833 h 334902"/>
                <a:gd name="connsiteX275" fmla="*/ 166842 w 274516"/>
                <a:gd name="connsiteY275" fmla="*/ 302451 h 334902"/>
                <a:gd name="connsiteX276" fmla="*/ 167223 w 274516"/>
                <a:gd name="connsiteY276" fmla="*/ 302737 h 334902"/>
                <a:gd name="connsiteX277" fmla="*/ 166747 w 274516"/>
                <a:gd name="connsiteY277" fmla="*/ 302546 h 334902"/>
                <a:gd name="connsiteX278" fmla="*/ 166842 w 274516"/>
                <a:gd name="connsiteY278" fmla="*/ 302451 h 334902"/>
                <a:gd name="connsiteX279" fmla="*/ 176939 w 274516"/>
                <a:gd name="connsiteY279" fmla="*/ 292545 h 334902"/>
                <a:gd name="connsiteX280" fmla="*/ 176939 w 274516"/>
                <a:gd name="connsiteY280" fmla="*/ 292545 h 334902"/>
                <a:gd name="connsiteX281" fmla="*/ 176939 w 274516"/>
                <a:gd name="connsiteY281" fmla="*/ 292545 h 334902"/>
                <a:gd name="connsiteX282" fmla="*/ 176939 w 274516"/>
                <a:gd name="connsiteY282" fmla="*/ 292545 h 334902"/>
                <a:gd name="connsiteX283" fmla="*/ 176939 w 274516"/>
                <a:gd name="connsiteY283" fmla="*/ 292545 h 334902"/>
                <a:gd name="connsiteX284" fmla="*/ 207038 w 274516"/>
                <a:gd name="connsiteY284" fmla="*/ 249302 h 334902"/>
                <a:gd name="connsiteX285" fmla="*/ 207038 w 274516"/>
                <a:gd name="connsiteY285" fmla="*/ 249302 h 334902"/>
                <a:gd name="connsiteX286" fmla="*/ 207038 w 274516"/>
                <a:gd name="connsiteY286" fmla="*/ 249302 h 334902"/>
                <a:gd name="connsiteX287" fmla="*/ 207038 w 274516"/>
                <a:gd name="connsiteY287" fmla="*/ 249302 h 334902"/>
                <a:gd name="connsiteX288" fmla="*/ 207609 w 274516"/>
                <a:gd name="connsiteY288" fmla="*/ 248730 h 334902"/>
                <a:gd name="connsiteX289" fmla="*/ 207800 w 274516"/>
                <a:gd name="connsiteY289" fmla="*/ 249397 h 334902"/>
                <a:gd name="connsiteX290" fmla="*/ 207038 w 274516"/>
                <a:gd name="connsiteY290" fmla="*/ 249302 h 334902"/>
                <a:gd name="connsiteX291" fmla="*/ 260664 w 274516"/>
                <a:gd name="connsiteY291" fmla="*/ 143003 h 334902"/>
                <a:gd name="connsiteX292" fmla="*/ 260664 w 274516"/>
                <a:gd name="connsiteY292" fmla="*/ 143003 h 334902"/>
                <a:gd name="connsiteX293" fmla="*/ 260664 w 274516"/>
                <a:gd name="connsiteY293" fmla="*/ 143003 h 334902"/>
                <a:gd name="connsiteX294" fmla="*/ 260664 w 274516"/>
                <a:gd name="connsiteY294" fmla="*/ 143003 h 334902"/>
                <a:gd name="connsiteX295" fmla="*/ 252663 w 274516"/>
                <a:gd name="connsiteY295" fmla="*/ 74613 h 334902"/>
                <a:gd name="connsiteX296" fmla="*/ 252567 w 274516"/>
                <a:gd name="connsiteY296" fmla="*/ 74708 h 334902"/>
                <a:gd name="connsiteX297" fmla="*/ 252567 w 274516"/>
                <a:gd name="connsiteY297" fmla="*/ 74708 h 334902"/>
                <a:gd name="connsiteX298" fmla="*/ 252567 w 274516"/>
                <a:gd name="connsiteY298" fmla="*/ 74708 h 334902"/>
                <a:gd name="connsiteX299" fmla="*/ 252567 w 274516"/>
                <a:gd name="connsiteY299" fmla="*/ 74708 h 334902"/>
                <a:gd name="connsiteX300" fmla="*/ 252472 w 274516"/>
                <a:gd name="connsiteY300" fmla="*/ 74327 h 334902"/>
                <a:gd name="connsiteX301" fmla="*/ 252663 w 274516"/>
                <a:gd name="connsiteY301" fmla="*/ 74613 h 334902"/>
                <a:gd name="connsiteX302" fmla="*/ 41017 w 274516"/>
                <a:gd name="connsiteY302" fmla="*/ 102331 h 334902"/>
                <a:gd name="connsiteX303" fmla="*/ 41017 w 274516"/>
                <a:gd name="connsiteY303" fmla="*/ 102331 h 334902"/>
                <a:gd name="connsiteX304" fmla="*/ 41017 w 274516"/>
                <a:gd name="connsiteY304" fmla="*/ 102331 h 334902"/>
                <a:gd name="connsiteX305" fmla="*/ 41017 w 274516"/>
                <a:gd name="connsiteY305" fmla="*/ 102331 h 33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274516" h="334902">
                  <a:moveTo>
                    <a:pt x="65115" y="62802"/>
                  </a:moveTo>
                  <a:lnTo>
                    <a:pt x="65115" y="62802"/>
                  </a:lnTo>
                  <a:cubicBezTo>
                    <a:pt x="65115" y="62802"/>
                    <a:pt x="65115" y="62802"/>
                    <a:pt x="65115" y="62802"/>
                  </a:cubicBezTo>
                  <a:cubicBezTo>
                    <a:pt x="61115" y="67755"/>
                    <a:pt x="57019" y="72708"/>
                    <a:pt x="53019" y="77661"/>
                  </a:cubicBezTo>
                  <a:cubicBezTo>
                    <a:pt x="46732" y="83948"/>
                    <a:pt x="41970" y="91282"/>
                    <a:pt x="38160" y="99283"/>
                  </a:cubicBezTo>
                  <a:cubicBezTo>
                    <a:pt x="38160" y="99283"/>
                    <a:pt x="38160" y="99283"/>
                    <a:pt x="38160" y="99283"/>
                  </a:cubicBezTo>
                  <a:cubicBezTo>
                    <a:pt x="38160" y="99283"/>
                    <a:pt x="38160" y="99283"/>
                    <a:pt x="38160" y="99283"/>
                  </a:cubicBezTo>
                  <a:cubicBezTo>
                    <a:pt x="34731" y="103855"/>
                    <a:pt x="31302" y="108522"/>
                    <a:pt x="29587" y="114047"/>
                  </a:cubicBezTo>
                  <a:lnTo>
                    <a:pt x="29587" y="114047"/>
                  </a:lnTo>
                  <a:cubicBezTo>
                    <a:pt x="28254" y="115285"/>
                    <a:pt x="27111" y="116618"/>
                    <a:pt x="27492" y="118714"/>
                  </a:cubicBezTo>
                  <a:cubicBezTo>
                    <a:pt x="24348" y="122714"/>
                    <a:pt x="21681" y="127000"/>
                    <a:pt x="21015" y="132144"/>
                  </a:cubicBezTo>
                  <a:lnTo>
                    <a:pt x="21015" y="132144"/>
                  </a:lnTo>
                  <a:cubicBezTo>
                    <a:pt x="15871" y="138335"/>
                    <a:pt x="14157" y="145955"/>
                    <a:pt x="12252" y="153575"/>
                  </a:cubicBezTo>
                  <a:lnTo>
                    <a:pt x="12252" y="153575"/>
                  </a:lnTo>
                  <a:cubicBezTo>
                    <a:pt x="10442" y="156909"/>
                    <a:pt x="8823" y="160243"/>
                    <a:pt x="8918" y="164148"/>
                  </a:cubicBezTo>
                  <a:cubicBezTo>
                    <a:pt x="8918" y="164148"/>
                    <a:pt x="8918" y="164148"/>
                    <a:pt x="8918" y="164148"/>
                  </a:cubicBezTo>
                  <a:cubicBezTo>
                    <a:pt x="8347" y="165672"/>
                    <a:pt x="7870" y="167196"/>
                    <a:pt x="7299" y="168720"/>
                  </a:cubicBezTo>
                  <a:cubicBezTo>
                    <a:pt x="7299" y="168720"/>
                    <a:pt x="7299" y="168720"/>
                    <a:pt x="7299" y="168720"/>
                  </a:cubicBezTo>
                  <a:cubicBezTo>
                    <a:pt x="7299" y="168720"/>
                    <a:pt x="7299" y="168720"/>
                    <a:pt x="7299" y="168720"/>
                  </a:cubicBezTo>
                  <a:cubicBezTo>
                    <a:pt x="5775" y="171197"/>
                    <a:pt x="5108" y="173959"/>
                    <a:pt x="5584" y="176912"/>
                  </a:cubicBezTo>
                  <a:cubicBezTo>
                    <a:pt x="5584" y="176912"/>
                    <a:pt x="5584" y="176912"/>
                    <a:pt x="5584" y="176912"/>
                  </a:cubicBezTo>
                  <a:cubicBezTo>
                    <a:pt x="3298" y="181103"/>
                    <a:pt x="2727" y="185770"/>
                    <a:pt x="2727" y="190437"/>
                  </a:cubicBezTo>
                  <a:cubicBezTo>
                    <a:pt x="2346" y="193390"/>
                    <a:pt x="1965" y="196247"/>
                    <a:pt x="1488" y="199200"/>
                  </a:cubicBezTo>
                  <a:lnTo>
                    <a:pt x="1488" y="199200"/>
                  </a:lnTo>
                  <a:lnTo>
                    <a:pt x="1488" y="199200"/>
                  </a:lnTo>
                  <a:cubicBezTo>
                    <a:pt x="1298" y="201296"/>
                    <a:pt x="1203" y="203391"/>
                    <a:pt x="1012" y="205487"/>
                  </a:cubicBezTo>
                  <a:cubicBezTo>
                    <a:pt x="-226" y="213106"/>
                    <a:pt x="-512" y="220727"/>
                    <a:pt x="1203" y="228347"/>
                  </a:cubicBezTo>
                  <a:lnTo>
                    <a:pt x="1203" y="228347"/>
                  </a:lnTo>
                  <a:cubicBezTo>
                    <a:pt x="2631" y="237490"/>
                    <a:pt x="2250" y="247111"/>
                    <a:pt x="6918" y="255588"/>
                  </a:cubicBezTo>
                  <a:lnTo>
                    <a:pt x="6918" y="255588"/>
                  </a:lnTo>
                  <a:cubicBezTo>
                    <a:pt x="9775" y="266256"/>
                    <a:pt x="14157" y="276257"/>
                    <a:pt x="20920" y="285115"/>
                  </a:cubicBezTo>
                  <a:cubicBezTo>
                    <a:pt x="24158" y="293783"/>
                    <a:pt x="31016" y="299403"/>
                    <a:pt x="37493" y="305308"/>
                  </a:cubicBezTo>
                  <a:cubicBezTo>
                    <a:pt x="40160" y="308071"/>
                    <a:pt x="42922" y="310738"/>
                    <a:pt x="45589" y="313500"/>
                  </a:cubicBezTo>
                  <a:cubicBezTo>
                    <a:pt x="45589" y="312548"/>
                    <a:pt x="45589" y="311500"/>
                    <a:pt x="45589" y="310547"/>
                  </a:cubicBezTo>
                  <a:lnTo>
                    <a:pt x="45589" y="310547"/>
                  </a:lnTo>
                  <a:cubicBezTo>
                    <a:pt x="45208" y="311500"/>
                    <a:pt x="45208" y="312548"/>
                    <a:pt x="45589" y="313500"/>
                  </a:cubicBezTo>
                  <a:cubicBezTo>
                    <a:pt x="49685" y="317882"/>
                    <a:pt x="54733" y="320739"/>
                    <a:pt x="60448" y="322454"/>
                  </a:cubicBezTo>
                  <a:lnTo>
                    <a:pt x="60448" y="322454"/>
                  </a:lnTo>
                  <a:lnTo>
                    <a:pt x="60448" y="322454"/>
                  </a:lnTo>
                  <a:cubicBezTo>
                    <a:pt x="65782" y="325121"/>
                    <a:pt x="70735" y="328645"/>
                    <a:pt x="76927" y="328835"/>
                  </a:cubicBezTo>
                  <a:cubicBezTo>
                    <a:pt x="84737" y="333407"/>
                    <a:pt x="93309" y="334741"/>
                    <a:pt x="102168" y="334360"/>
                  </a:cubicBezTo>
                  <a:cubicBezTo>
                    <a:pt x="107311" y="335027"/>
                    <a:pt x="112359" y="335598"/>
                    <a:pt x="117122" y="332740"/>
                  </a:cubicBezTo>
                  <a:cubicBezTo>
                    <a:pt x="119980" y="333503"/>
                    <a:pt x="122551" y="332931"/>
                    <a:pt x="124932" y="331312"/>
                  </a:cubicBezTo>
                  <a:cubicBezTo>
                    <a:pt x="124932" y="331312"/>
                    <a:pt x="124932" y="331312"/>
                    <a:pt x="124932" y="331312"/>
                  </a:cubicBezTo>
                  <a:cubicBezTo>
                    <a:pt x="140649" y="328931"/>
                    <a:pt x="154650" y="323215"/>
                    <a:pt x="165414" y="311023"/>
                  </a:cubicBezTo>
                  <a:cubicBezTo>
                    <a:pt x="165414" y="311023"/>
                    <a:pt x="165414" y="311023"/>
                    <a:pt x="165414" y="311023"/>
                  </a:cubicBezTo>
                  <a:cubicBezTo>
                    <a:pt x="165985" y="310833"/>
                    <a:pt x="166366" y="310452"/>
                    <a:pt x="166557" y="309881"/>
                  </a:cubicBezTo>
                  <a:cubicBezTo>
                    <a:pt x="173129" y="307595"/>
                    <a:pt x="177034" y="302070"/>
                    <a:pt x="181606" y="297307"/>
                  </a:cubicBezTo>
                  <a:cubicBezTo>
                    <a:pt x="184940" y="294640"/>
                    <a:pt x="188464" y="292069"/>
                    <a:pt x="189131" y="287402"/>
                  </a:cubicBezTo>
                  <a:cubicBezTo>
                    <a:pt x="189131" y="287402"/>
                    <a:pt x="189131" y="287402"/>
                    <a:pt x="189131" y="287402"/>
                  </a:cubicBezTo>
                  <a:cubicBezTo>
                    <a:pt x="189703" y="287116"/>
                    <a:pt x="190083" y="286544"/>
                    <a:pt x="190274" y="285878"/>
                  </a:cubicBezTo>
                  <a:cubicBezTo>
                    <a:pt x="194941" y="281306"/>
                    <a:pt x="200180" y="277210"/>
                    <a:pt x="202561" y="270828"/>
                  </a:cubicBezTo>
                  <a:cubicBezTo>
                    <a:pt x="204466" y="268637"/>
                    <a:pt x="206371" y="266351"/>
                    <a:pt x="208276" y="264161"/>
                  </a:cubicBezTo>
                  <a:lnTo>
                    <a:pt x="208276" y="264161"/>
                  </a:lnTo>
                  <a:cubicBezTo>
                    <a:pt x="214182" y="255207"/>
                    <a:pt x="220182" y="246349"/>
                    <a:pt x="226088" y="237395"/>
                  </a:cubicBezTo>
                  <a:cubicBezTo>
                    <a:pt x="226088" y="237395"/>
                    <a:pt x="226088" y="237395"/>
                    <a:pt x="226088" y="237395"/>
                  </a:cubicBezTo>
                  <a:cubicBezTo>
                    <a:pt x="231422" y="232347"/>
                    <a:pt x="234470" y="226061"/>
                    <a:pt x="236947" y="219393"/>
                  </a:cubicBezTo>
                  <a:cubicBezTo>
                    <a:pt x="238947" y="217679"/>
                    <a:pt x="240471" y="215678"/>
                    <a:pt x="240566" y="212821"/>
                  </a:cubicBezTo>
                  <a:cubicBezTo>
                    <a:pt x="241233" y="212345"/>
                    <a:pt x="241709" y="211773"/>
                    <a:pt x="241899" y="210916"/>
                  </a:cubicBezTo>
                  <a:lnTo>
                    <a:pt x="241899" y="210916"/>
                  </a:lnTo>
                  <a:cubicBezTo>
                    <a:pt x="245614" y="205201"/>
                    <a:pt x="249424" y="199486"/>
                    <a:pt x="250758" y="192628"/>
                  </a:cubicBezTo>
                  <a:lnTo>
                    <a:pt x="250758" y="192628"/>
                  </a:lnTo>
                  <a:cubicBezTo>
                    <a:pt x="253330" y="186532"/>
                    <a:pt x="255901" y="180436"/>
                    <a:pt x="258378" y="174340"/>
                  </a:cubicBezTo>
                  <a:cubicBezTo>
                    <a:pt x="260283" y="169006"/>
                    <a:pt x="265331" y="164529"/>
                    <a:pt x="262664" y="158052"/>
                  </a:cubicBezTo>
                  <a:lnTo>
                    <a:pt x="262664" y="158052"/>
                  </a:lnTo>
                  <a:cubicBezTo>
                    <a:pt x="265712" y="155956"/>
                    <a:pt x="266188" y="152623"/>
                    <a:pt x="266950" y="149384"/>
                  </a:cubicBezTo>
                  <a:lnTo>
                    <a:pt x="266950" y="149384"/>
                  </a:lnTo>
                  <a:lnTo>
                    <a:pt x="266950" y="149384"/>
                  </a:lnTo>
                  <a:cubicBezTo>
                    <a:pt x="268760" y="146908"/>
                    <a:pt x="269331" y="144146"/>
                    <a:pt x="268950" y="141193"/>
                  </a:cubicBezTo>
                  <a:cubicBezTo>
                    <a:pt x="270474" y="137573"/>
                    <a:pt x="271808" y="133858"/>
                    <a:pt x="271046" y="129763"/>
                  </a:cubicBezTo>
                  <a:cubicBezTo>
                    <a:pt x="272951" y="126048"/>
                    <a:pt x="274189" y="122333"/>
                    <a:pt x="271998" y="118238"/>
                  </a:cubicBezTo>
                  <a:cubicBezTo>
                    <a:pt x="271998" y="118238"/>
                    <a:pt x="271998" y="118238"/>
                    <a:pt x="271998" y="118238"/>
                  </a:cubicBezTo>
                  <a:cubicBezTo>
                    <a:pt x="271998" y="118238"/>
                    <a:pt x="271998" y="118238"/>
                    <a:pt x="271998" y="118238"/>
                  </a:cubicBezTo>
                  <a:cubicBezTo>
                    <a:pt x="271713" y="117475"/>
                    <a:pt x="271332" y="116809"/>
                    <a:pt x="271046" y="116047"/>
                  </a:cubicBezTo>
                  <a:cubicBezTo>
                    <a:pt x="277618" y="106807"/>
                    <a:pt x="273046" y="97187"/>
                    <a:pt x="271903" y="87662"/>
                  </a:cubicBezTo>
                  <a:lnTo>
                    <a:pt x="271903" y="87662"/>
                  </a:lnTo>
                  <a:lnTo>
                    <a:pt x="271903" y="87662"/>
                  </a:lnTo>
                  <a:cubicBezTo>
                    <a:pt x="273141" y="86043"/>
                    <a:pt x="272475" y="84614"/>
                    <a:pt x="271522" y="83186"/>
                  </a:cubicBezTo>
                  <a:lnTo>
                    <a:pt x="271522" y="83186"/>
                  </a:lnTo>
                  <a:cubicBezTo>
                    <a:pt x="271332" y="82042"/>
                    <a:pt x="271237" y="80899"/>
                    <a:pt x="271046" y="79756"/>
                  </a:cubicBezTo>
                  <a:lnTo>
                    <a:pt x="271046" y="79756"/>
                  </a:lnTo>
                  <a:cubicBezTo>
                    <a:pt x="270760" y="72422"/>
                    <a:pt x="265617" y="67469"/>
                    <a:pt x="262188" y="61659"/>
                  </a:cubicBezTo>
                  <a:lnTo>
                    <a:pt x="262188" y="61659"/>
                  </a:lnTo>
                  <a:cubicBezTo>
                    <a:pt x="259616" y="58802"/>
                    <a:pt x="257044" y="55944"/>
                    <a:pt x="254472" y="52991"/>
                  </a:cubicBezTo>
                  <a:cubicBezTo>
                    <a:pt x="253996" y="46609"/>
                    <a:pt x="248281" y="43942"/>
                    <a:pt x="244947" y="39656"/>
                  </a:cubicBezTo>
                  <a:cubicBezTo>
                    <a:pt x="241423" y="32894"/>
                    <a:pt x="236851" y="27179"/>
                    <a:pt x="229422" y="24416"/>
                  </a:cubicBezTo>
                  <a:lnTo>
                    <a:pt x="229327" y="24321"/>
                  </a:lnTo>
                  <a:cubicBezTo>
                    <a:pt x="229327" y="24321"/>
                    <a:pt x="229327" y="24321"/>
                    <a:pt x="229327" y="24321"/>
                  </a:cubicBezTo>
                  <a:cubicBezTo>
                    <a:pt x="227612" y="22797"/>
                    <a:pt x="225897" y="21273"/>
                    <a:pt x="224278" y="19749"/>
                  </a:cubicBezTo>
                  <a:cubicBezTo>
                    <a:pt x="221992" y="17273"/>
                    <a:pt x="219992" y="14415"/>
                    <a:pt x="216182" y="14320"/>
                  </a:cubicBezTo>
                  <a:lnTo>
                    <a:pt x="216182" y="14320"/>
                  </a:lnTo>
                  <a:cubicBezTo>
                    <a:pt x="213801" y="11843"/>
                    <a:pt x="211039" y="10319"/>
                    <a:pt x="207705" y="9653"/>
                  </a:cubicBezTo>
                  <a:cubicBezTo>
                    <a:pt x="201704" y="5462"/>
                    <a:pt x="194941" y="3652"/>
                    <a:pt x="187797" y="2699"/>
                  </a:cubicBezTo>
                  <a:cubicBezTo>
                    <a:pt x="186083" y="2318"/>
                    <a:pt x="184369" y="1937"/>
                    <a:pt x="182654" y="1556"/>
                  </a:cubicBezTo>
                  <a:lnTo>
                    <a:pt x="182654" y="1556"/>
                  </a:lnTo>
                  <a:cubicBezTo>
                    <a:pt x="176082" y="-349"/>
                    <a:pt x="169509" y="-539"/>
                    <a:pt x="162937" y="1175"/>
                  </a:cubicBezTo>
                  <a:cubicBezTo>
                    <a:pt x="161318" y="1556"/>
                    <a:pt x="159604" y="1842"/>
                    <a:pt x="157984" y="2223"/>
                  </a:cubicBezTo>
                  <a:lnTo>
                    <a:pt x="157984" y="2223"/>
                  </a:lnTo>
                  <a:cubicBezTo>
                    <a:pt x="150364" y="1842"/>
                    <a:pt x="143792" y="4414"/>
                    <a:pt x="137982" y="9176"/>
                  </a:cubicBezTo>
                  <a:lnTo>
                    <a:pt x="137982" y="9176"/>
                  </a:lnTo>
                  <a:cubicBezTo>
                    <a:pt x="133791" y="7938"/>
                    <a:pt x="130743" y="9843"/>
                    <a:pt x="128171" y="12796"/>
                  </a:cubicBezTo>
                  <a:cubicBezTo>
                    <a:pt x="123218" y="12129"/>
                    <a:pt x="121218" y="16511"/>
                    <a:pt x="117979" y="18606"/>
                  </a:cubicBezTo>
                  <a:cubicBezTo>
                    <a:pt x="113979" y="18606"/>
                    <a:pt x="112359" y="22035"/>
                    <a:pt x="109883" y="24131"/>
                  </a:cubicBezTo>
                  <a:cubicBezTo>
                    <a:pt x="109216" y="24702"/>
                    <a:pt x="108645" y="25273"/>
                    <a:pt x="107978" y="25750"/>
                  </a:cubicBezTo>
                  <a:cubicBezTo>
                    <a:pt x="103311" y="25559"/>
                    <a:pt x="101025" y="29179"/>
                    <a:pt x="98167" y="31941"/>
                  </a:cubicBezTo>
                  <a:lnTo>
                    <a:pt x="98167" y="31941"/>
                  </a:lnTo>
                  <a:cubicBezTo>
                    <a:pt x="98167" y="31941"/>
                    <a:pt x="98167" y="31941"/>
                    <a:pt x="98167" y="31941"/>
                  </a:cubicBezTo>
                  <a:cubicBezTo>
                    <a:pt x="89023" y="35370"/>
                    <a:pt x="85023" y="43942"/>
                    <a:pt x="79403" y="50800"/>
                  </a:cubicBezTo>
                  <a:lnTo>
                    <a:pt x="79403" y="50800"/>
                  </a:lnTo>
                  <a:cubicBezTo>
                    <a:pt x="79403" y="50800"/>
                    <a:pt x="79403" y="50800"/>
                    <a:pt x="79403" y="50800"/>
                  </a:cubicBezTo>
                  <a:cubicBezTo>
                    <a:pt x="78831" y="50991"/>
                    <a:pt x="78450" y="51372"/>
                    <a:pt x="78260" y="51944"/>
                  </a:cubicBezTo>
                  <a:cubicBezTo>
                    <a:pt x="78070" y="51944"/>
                    <a:pt x="78070" y="52039"/>
                    <a:pt x="77879" y="52039"/>
                  </a:cubicBezTo>
                  <a:cubicBezTo>
                    <a:pt x="71592" y="53563"/>
                    <a:pt x="68449" y="58325"/>
                    <a:pt x="65115" y="62802"/>
                  </a:cubicBezTo>
                  <a:close/>
                  <a:moveTo>
                    <a:pt x="197227" y="269018"/>
                  </a:moveTo>
                  <a:cubicBezTo>
                    <a:pt x="197132" y="269114"/>
                    <a:pt x="197037" y="269209"/>
                    <a:pt x="196941" y="269304"/>
                  </a:cubicBezTo>
                  <a:cubicBezTo>
                    <a:pt x="196846" y="269114"/>
                    <a:pt x="197037" y="269018"/>
                    <a:pt x="196941" y="268828"/>
                  </a:cubicBezTo>
                  <a:cubicBezTo>
                    <a:pt x="197132" y="268923"/>
                    <a:pt x="197132" y="268923"/>
                    <a:pt x="197227" y="269018"/>
                  </a:cubicBezTo>
                  <a:close/>
                  <a:moveTo>
                    <a:pt x="255997" y="94425"/>
                  </a:moveTo>
                  <a:cubicBezTo>
                    <a:pt x="256092" y="94615"/>
                    <a:pt x="256187" y="94806"/>
                    <a:pt x="256187" y="94901"/>
                  </a:cubicBezTo>
                  <a:cubicBezTo>
                    <a:pt x="255997" y="94806"/>
                    <a:pt x="255997" y="94711"/>
                    <a:pt x="255806" y="94520"/>
                  </a:cubicBezTo>
                  <a:cubicBezTo>
                    <a:pt x="255901" y="94615"/>
                    <a:pt x="255901" y="94520"/>
                    <a:pt x="255997" y="94425"/>
                  </a:cubicBezTo>
                  <a:close/>
                  <a:moveTo>
                    <a:pt x="199704" y="237109"/>
                  </a:moveTo>
                  <a:cubicBezTo>
                    <a:pt x="199704" y="237109"/>
                    <a:pt x="199704" y="237205"/>
                    <a:pt x="199704" y="237205"/>
                  </a:cubicBezTo>
                  <a:cubicBezTo>
                    <a:pt x="199513" y="237014"/>
                    <a:pt x="199323" y="236919"/>
                    <a:pt x="199132" y="236729"/>
                  </a:cubicBezTo>
                  <a:cubicBezTo>
                    <a:pt x="199323" y="236824"/>
                    <a:pt x="199513" y="237014"/>
                    <a:pt x="199704" y="237109"/>
                  </a:cubicBezTo>
                  <a:close/>
                  <a:moveTo>
                    <a:pt x="182654" y="152718"/>
                  </a:moveTo>
                  <a:cubicBezTo>
                    <a:pt x="182654" y="152718"/>
                    <a:pt x="182654" y="152718"/>
                    <a:pt x="182654" y="152718"/>
                  </a:cubicBezTo>
                  <a:cubicBezTo>
                    <a:pt x="182082" y="152718"/>
                    <a:pt x="181606" y="152718"/>
                    <a:pt x="181035" y="152718"/>
                  </a:cubicBezTo>
                  <a:lnTo>
                    <a:pt x="181035" y="152718"/>
                  </a:lnTo>
                  <a:cubicBezTo>
                    <a:pt x="181606" y="153004"/>
                    <a:pt x="182082" y="152813"/>
                    <a:pt x="182654" y="152718"/>
                  </a:cubicBezTo>
                  <a:close/>
                  <a:moveTo>
                    <a:pt x="109788" y="249682"/>
                  </a:moveTo>
                  <a:cubicBezTo>
                    <a:pt x="109502" y="249873"/>
                    <a:pt x="109312" y="250254"/>
                    <a:pt x="109026" y="250445"/>
                  </a:cubicBezTo>
                  <a:cubicBezTo>
                    <a:pt x="109026" y="250159"/>
                    <a:pt x="109121" y="249873"/>
                    <a:pt x="109121" y="249587"/>
                  </a:cubicBezTo>
                  <a:cubicBezTo>
                    <a:pt x="109407" y="249587"/>
                    <a:pt x="109597" y="249587"/>
                    <a:pt x="109788" y="249682"/>
                  </a:cubicBezTo>
                  <a:close/>
                  <a:moveTo>
                    <a:pt x="150840" y="142622"/>
                  </a:moveTo>
                  <a:lnTo>
                    <a:pt x="150840" y="142622"/>
                  </a:lnTo>
                  <a:cubicBezTo>
                    <a:pt x="150745" y="142717"/>
                    <a:pt x="150745" y="142717"/>
                    <a:pt x="150840" y="142622"/>
                  </a:cubicBezTo>
                  <a:cubicBezTo>
                    <a:pt x="150745" y="142622"/>
                    <a:pt x="150745" y="142622"/>
                    <a:pt x="150650" y="142526"/>
                  </a:cubicBezTo>
                  <a:cubicBezTo>
                    <a:pt x="150650" y="142622"/>
                    <a:pt x="150745" y="142622"/>
                    <a:pt x="150840" y="142622"/>
                  </a:cubicBezTo>
                  <a:lnTo>
                    <a:pt x="150840" y="142622"/>
                  </a:lnTo>
                  <a:lnTo>
                    <a:pt x="150840" y="142622"/>
                  </a:lnTo>
                  <a:close/>
                  <a:moveTo>
                    <a:pt x="135600" y="197581"/>
                  </a:moveTo>
                  <a:lnTo>
                    <a:pt x="135600" y="197581"/>
                  </a:lnTo>
                  <a:cubicBezTo>
                    <a:pt x="135696" y="197581"/>
                    <a:pt x="135696" y="197581"/>
                    <a:pt x="135600" y="197581"/>
                  </a:cubicBezTo>
                  <a:cubicBezTo>
                    <a:pt x="135696" y="197581"/>
                    <a:pt x="135600" y="197581"/>
                    <a:pt x="135600" y="197581"/>
                  </a:cubicBezTo>
                  <a:cubicBezTo>
                    <a:pt x="135600" y="197581"/>
                    <a:pt x="135600" y="197581"/>
                    <a:pt x="135600" y="197581"/>
                  </a:cubicBezTo>
                  <a:lnTo>
                    <a:pt x="135600" y="197581"/>
                  </a:lnTo>
                  <a:close/>
                  <a:moveTo>
                    <a:pt x="165604" y="217679"/>
                  </a:moveTo>
                  <a:lnTo>
                    <a:pt x="165604" y="217679"/>
                  </a:lnTo>
                  <a:cubicBezTo>
                    <a:pt x="165604" y="217583"/>
                    <a:pt x="165604" y="217583"/>
                    <a:pt x="165699" y="217488"/>
                  </a:cubicBezTo>
                  <a:cubicBezTo>
                    <a:pt x="165604" y="217583"/>
                    <a:pt x="165604" y="217583"/>
                    <a:pt x="165604" y="217679"/>
                  </a:cubicBezTo>
                  <a:cubicBezTo>
                    <a:pt x="165604" y="217679"/>
                    <a:pt x="165604" y="217679"/>
                    <a:pt x="165604" y="217679"/>
                  </a:cubicBezTo>
                  <a:close/>
                  <a:moveTo>
                    <a:pt x="114360" y="254540"/>
                  </a:moveTo>
                  <a:cubicBezTo>
                    <a:pt x="115217" y="253302"/>
                    <a:pt x="115979" y="251778"/>
                    <a:pt x="116836" y="250064"/>
                  </a:cubicBezTo>
                  <a:cubicBezTo>
                    <a:pt x="116550" y="252159"/>
                    <a:pt x="116646" y="253683"/>
                    <a:pt x="116741" y="255112"/>
                  </a:cubicBezTo>
                  <a:cubicBezTo>
                    <a:pt x="115884" y="254921"/>
                    <a:pt x="115217" y="254731"/>
                    <a:pt x="114360" y="254540"/>
                  </a:cubicBezTo>
                  <a:close/>
                  <a:moveTo>
                    <a:pt x="200275" y="182817"/>
                  </a:moveTo>
                  <a:cubicBezTo>
                    <a:pt x="200371" y="182817"/>
                    <a:pt x="200466" y="182817"/>
                    <a:pt x="200561" y="182817"/>
                  </a:cubicBezTo>
                  <a:cubicBezTo>
                    <a:pt x="200371" y="183007"/>
                    <a:pt x="200275" y="183103"/>
                    <a:pt x="200085" y="183293"/>
                  </a:cubicBezTo>
                  <a:cubicBezTo>
                    <a:pt x="200180" y="183007"/>
                    <a:pt x="200275" y="182912"/>
                    <a:pt x="200275" y="182817"/>
                  </a:cubicBezTo>
                  <a:close/>
                  <a:moveTo>
                    <a:pt x="165890" y="104426"/>
                  </a:moveTo>
                  <a:cubicBezTo>
                    <a:pt x="165890" y="104426"/>
                    <a:pt x="165890" y="104426"/>
                    <a:pt x="165890" y="104426"/>
                  </a:cubicBezTo>
                  <a:lnTo>
                    <a:pt x="165890" y="104426"/>
                  </a:lnTo>
                  <a:lnTo>
                    <a:pt x="165890" y="104426"/>
                  </a:lnTo>
                  <a:close/>
                  <a:moveTo>
                    <a:pt x="99977" y="106998"/>
                  </a:moveTo>
                  <a:cubicBezTo>
                    <a:pt x="99787" y="107189"/>
                    <a:pt x="99596" y="107474"/>
                    <a:pt x="99310" y="107570"/>
                  </a:cubicBezTo>
                  <a:cubicBezTo>
                    <a:pt x="99310" y="107379"/>
                    <a:pt x="99501" y="107189"/>
                    <a:pt x="99501" y="106998"/>
                  </a:cubicBezTo>
                  <a:cubicBezTo>
                    <a:pt x="99691" y="106998"/>
                    <a:pt x="99787" y="106998"/>
                    <a:pt x="99977" y="106998"/>
                  </a:cubicBezTo>
                  <a:close/>
                  <a:moveTo>
                    <a:pt x="79213" y="233966"/>
                  </a:moveTo>
                  <a:cubicBezTo>
                    <a:pt x="79213" y="234062"/>
                    <a:pt x="79213" y="234062"/>
                    <a:pt x="79213" y="234157"/>
                  </a:cubicBezTo>
                  <a:cubicBezTo>
                    <a:pt x="79117" y="234062"/>
                    <a:pt x="79117" y="234062"/>
                    <a:pt x="79022" y="233966"/>
                  </a:cubicBezTo>
                  <a:cubicBezTo>
                    <a:pt x="79022" y="233966"/>
                    <a:pt x="79117" y="233966"/>
                    <a:pt x="79213" y="233966"/>
                  </a:cubicBezTo>
                  <a:close/>
                  <a:moveTo>
                    <a:pt x="95119" y="76328"/>
                  </a:moveTo>
                  <a:cubicBezTo>
                    <a:pt x="95024" y="76423"/>
                    <a:pt x="95024" y="76423"/>
                    <a:pt x="94929" y="76518"/>
                  </a:cubicBezTo>
                  <a:cubicBezTo>
                    <a:pt x="94929" y="76423"/>
                    <a:pt x="94833" y="76423"/>
                    <a:pt x="94833" y="76328"/>
                  </a:cubicBezTo>
                  <a:cubicBezTo>
                    <a:pt x="94929" y="76328"/>
                    <a:pt x="95024" y="76328"/>
                    <a:pt x="95119" y="76328"/>
                  </a:cubicBezTo>
                  <a:close/>
                  <a:moveTo>
                    <a:pt x="93976" y="76423"/>
                  </a:moveTo>
                  <a:cubicBezTo>
                    <a:pt x="93976" y="76423"/>
                    <a:pt x="93881" y="76518"/>
                    <a:pt x="93881" y="76518"/>
                  </a:cubicBezTo>
                  <a:cubicBezTo>
                    <a:pt x="93881" y="76518"/>
                    <a:pt x="93786" y="76423"/>
                    <a:pt x="93786" y="76423"/>
                  </a:cubicBezTo>
                  <a:cubicBezTo>
                    <a:pt x="93786" y="76518"/>
                    <a:pt x="93881" y="76423"/>
                    <a:pt x="93976" y="76423"/>
                  </a:cubicBezTo>
                  <a:close/>
                  <a:moveTo>
                    <a:pt x="111121" y="65945"/>
                  </a:moveTo>
                  <a:cubicBezTo>
                    <a:pt x="111121" y="65945"/>
                    <a:pt x="111121" y="65945"/>
                    <a:pt x="111121" y="65945"/>
                  </a:cubicBezTo>
                  <a:cubicBezTo>
                    <a:pt x="111216" y="65945"/>
                    <a:pt x="111216" y="65945"/>
                    <a:pt x="111216" y="65945"/>
                  </a:cubicBezTo>
                  <a:cubicBezTo>
                    <a:pt x="111121" y="65945"/>
                    <a:pt x="111121" y="65945"/>
                    <a:pt x="111121" y="65945"/>
                  </a:cubicBezTo>
                  <a:close/>
                  <a:moveTo>
                    <a:pt x="57496" y="169006"/>
                  </a:moveTo>
                  <a:cubicBezTo>
                    <a:pt x="57496" y="169006"/>
                    <a:pt x="57496" y="169006"/>
                    <a:pt x="57496" y="169006"/>
                  </a:cubicBezTo>
                  <a:cubicBezTo>
                    <a:pt x="57496" y="168911"/>
                    <a:pt x="57496" y="168911"/>
                    <a:pt x="57496" y="169006"/>
                  </a:cubicBezTo>
                  <a:cubicBezTo>
                    <a:pt x="57496" y="168911"/>
                    <a:pt x="57496" y="169006"/>
                    <a:pt x="57496" y="169006"/>
                  </a:cubicBezTo>
                  <a:close/>
                  <a:moveTo>
                    <a:pt x="72164" y="214249"/>
                  </a:moveTo>
                  <a:cubicBezTo>
                    <a:pt x="72164" y="214154"/>
                    <a:pt x="72069" y="214059"/>
                    <a:pt x="72069" y="214059"/>
                  </a:cubicBezTo>
                  <a:cubicBezTo>
                    <a:pt x="72164" y="214059"/>
                    <a:pt x="72355" y="214059"/>
                    <a:pt x="72450" y="214059"/>
                  </a:cubicBezTo>
                  <a:cubicBezTo>
                    <a:pt x="72259" y="214059"/>
                    <a:pt x="72164" y="214154"/>
                    <a:pt x="72164" y="214249"/>
                  </a:cubicBezTo>
                  <a:close/>
                  <a:moveTo>
                    <a:pt x="77307" y="219012"/>
                  </a:moveTo>
                  <a:cubicBezTo>
                    <a:pt x="77212" y="219107"/>
                    <a:pt x="77117" y="219203"/>
                    <a:pt x="77117" y="219203"/>
                  </a:cubicBezTo>
                  <a:cubicBezTo>
                    <a:pt x="77117" y="219107"/>
                    <a:pt x="77117" y="219107"/>
                    <a:pt x="77022" y="219012"/>
                  </a:cubicBezTo>
                  <a:cubicBezTo>
                    <a:pt x="77117" y="219012"/>
                    <a:pt x="77212" y="219012"/>
                    <a:pt x="77307" y="219012"/>
                  </a:cubicBezTo>
                  <a:close/>
                  <a:moveTo>
                    <a:pt x="232279" y="171197"/>
                  </a:moveTo>
                  <a:lnTo>
                    <a:pt x="232279" y="171197"/>
                  </a:lnTo>
                  <a:cubicBezTo>
                    <a:pt x="232279" y="171387"/>
                    <a:pt x="232470" y="171387"/>
                    <a:pt x="232470" y="171578"/>
                  </a:cubicBezTo>
                  <a:cubicBezTo>
                    <a:pt x="232374" y="171578"/>
                    <a:pt x="232184" y="171482"/>
                    <a:pt x="232089" y="171387"/>
                  </a:cubicBezTo>
                  <a:cubicBezTo>
                    <a:pt x="232089" y="171387"/>
                    <a:pt x="232184" y="171292"/>
                    <a:pt x="232279" y="171197"/>
                  </a:cubicBezTo>
                  <a:close/>
                  <a:moveTo>
                    <a:pt x="121884" y="50324"/>
                  </a:moveTo>
                  <a:cubicBezTo>
                    <a:pt x="122170" y="50134"/>
                    <a:pt x="122361" y="49848"/>
                    <a:pt x="122551" y="49657"/>
                  </a:cubicBezTo>
                  <a:cubicBezTo>
                    <a:pt x="122456" y="50134"/>
                    <a:pt x="122265" y="50610"/>
                    <a:pt x="122170" y="51086"/>
                  </a:cubicBezTo>
                  <a:cubicBezTo>
                    <a:pt x="122075" y="50800"/>
                    <a:pt x="122075" y="50610"/>
                    <a:pt x="121884" y="50324"/>
                  </a:cubicBezTo>
                  <a:close/>
                  <a:moveTo>
                    <a:pt x="64068" y="199009"/>
                  </a:moveTo>
                  <a:cubicBezTo>
                    <a:pt x="64068" y="199009"/>
                    <a:pt x="64068" y="199009"/>
                    <a:pt x="64068" y="199009"/>
                  </a:cubicBezTo>
                  <a:cubicBezTo>
                    <a:pt x="64068" y="199009"/>
                    <a:pt x="64068" y="199009"/>
                    <a:pt x="64068" y="199009"/>
                  </a:cubicBezTo>
                  <a:cubicBezTo>
                    <a:pt x="64068" y="199009"/>
                    <a:pt x="64068" y="199009"/>
                    <a:pt x="64068" y="199009"/>
                  </a:cubicBezTo>
                  <a:close/>
                  <a:moveTo>
                    <a:pt x="140077" y="308833"/>
                  </a:moveTo>
                  <a:cubicBezTo>
                    <a:pt x="140268" y="308833"/>
                    <a:pt x="140363" y="308833"/>
                    <a:pt x="140554" y="308833"/>
                  </a:cubicBezTo>
                  <a:cubicBezTo>
                    <a:pt x="140458" y="308928"/>
                    <a:pt x="140458" y="308928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172" y="308928"/>
                    <a:pt x="140172" y="308928"/>
                    <a:pt x="140077" y="308833"/>
                  </a:cubicBezTo>
                  <a:close/>
                  <a:moveTo>
                    <a:pt x="243900" y="96425"/>
                  </a:moveTo>
                  <a:cubicBezTo>
                    <a:pt x="243900" y="96330"/>
                    <a:pt x="243900" y="96330"/>
                    <a:pt x="243995" y="96235"/>
                  </a:cubicBezTo>
                  <a:cubicBezTo>
                    <a:pt x="244090" y="96235"/>
                    <a:pt x="244090" y="96330"/>
                    <a:pt x="244186" y="96330"/>
                  </a:cubicBezTo>
                  <a:cubicBezTo>
                    <a:pt x="243995" y="96330"/>
                    <a:pt x="243995" y="96425"/>
                    <a:pt x="243900" y="96425"/>
                  </a:cubicBezTo>
                  <a:close/>
                  <a:moveTo>
                    <a:pt x="86356" y="67183"/>
                  </a:moveTo>
                  <a:cubicBezTo>
                    <a:pt x="86261" y="67374"/>
                    <a:pt x="86166" y="67374"/>
                    <a:pt x="86071" y="67565"/>
                  </a:cubicBezTo>
                  <a:lnTo>
                    <a:pt x="86071" y="67565"/>
                  </a:lnTo>
                  <a:cubicBezTo>
                    <a:pt x="86071" y="67374"/>
                    <a:pt x="85975" y="67183"/>
                    <a:pt x="85880" y="66993"/>
                  </a:cubicBezTo>
                  <a:cubicBezTo>
                    <a:pt x="86071" y="67088"/>
                    <a:pt x="86261" y="67088"/>
                    <a:pt x="86356" y="67183"/>
                  </a:cubicBezTo>
                  <a:close/>
                  <a:moveTo>
                    <a:pt x="24444" y="171958"/>
                  </a:moveTo>
                  <a:cubicBezTo>
                    <a:pt x="24348" y="172054"/>
                    <a:pt x="24253" y="172149"/>
                    <a:pt x="24253" y="172149"/>
                  </a:cubicBezTo>
                  <a:lnTo>
                    <a:pt x="24253" y="172149"/>
                  </a:lnTo>
                  <a:cubicBezTo>
                    <a:pt x="24253" y="172149"/>
                    <a:pt x="24253" y="172149"/>
                    <a:pt x="24253" y="172149"/>
                  </a:cubicBezTo>
                  <a:cubicBezTo>
                    <a:pt x="24253" y="172149"/>
                    <a:pt x="24253" y="172149"/>
                    <a:pt x="24253" y="172149"/>
                  </a:cubicBezTo>
                  <a:cubicBezTo>
                    <a:pt x="24158" y="172054"/>
                    <a:pt x="24158" y="171863"/>
                    <a:pt x="24063" y="171768"/>
                  </a:cubicBezTo>
                  <a:cubicBezTo>
                    <a:pt x="24158" y="171863"/>
                    <a:pt x="24253" y="171958"/>
                    <a:pt x="24444" y="171958"/>
                  </a:cubicBezTo>
                  <a:close/>
                  <a:moveTo>
                    <a:pt x="14157" y="202153"/>
                  </a:moveTo>
                  <a:cubicBezTo>
                    <a:pt x="14157" y="202248"/>
                    <a:pt x="14157" y="202343"/>
                    <a:pt x="14157" y="202439"/>
                  </a:cubicBezTo>
                  <a:cubicBezTo>
                    <a:pt x="14062" y="202439"/>
                    <a:pt x="14062" y="202343"/>
                    <a:pt x="13966" y="202343"/>
                  </a:cubicBezTo>
                  <a:cubicBezTo>
                    <a:pt x="14062" y="202248"/>
                    <a:pt x="14062" y="202248"/>
                    <a:pt x="14157" y="202153"/>
                  </a:cubicBezTo>
                  <a:close/>
                  <a:moveTo>
                    <a:pt x="237137" y="176531"/>
                  </a:moveTo>
                  <a:cubicBezTo>
                    <a:pt x="237137" y="176435"/>
                    <a:pt x="237232" y="176340"/>
                    <a:pt x="237232" y="176245"/>
                  </a:cubicBezTo>
                  <a:lnTo>
                    <a:pt x="237232" y="176245"/>
                  </a:lnTo>
                  <a:lnTo>
                    <a:pt x="237232" y="176245"/>
                  </a:lnTo>
                  <a:cubicBezTo>
                    <a:pt x="237328" y="176340"/>
                    <a:pt x="237328" y="176340"/>
                    <a:pt x="237423" y="176435"/>
                  </a:cubicBezTo>
                  <a:cubicBezTo>
                    <a:pt x="237328" y="176435"/>
                    <a:pt x="237232" y="176531"/>
                    <a:pt x="237137" y="176531"/>
                  </a:cubicBezTo>
                  <a:close/>
                  <a:moveTo>
                    <a:pt x="255806" y="104903"/>
                  </a:moveTo>
                  <a:cubicBezTo>
                    <a:pt x="255806" y="104807"/>
                    <a:pt x="255806" y="104807"/>
                    <a:pt x="255806" y="104712"/>
                  </a:cubicBezTo>
                  <a:lnTo>
                    <a:pt x="255806" y="104712"/>
                  </a:lnTo>
                  <a:lnTo>
                    <a:pt x="255806" y="104712"/>
                  </a:lnTo>
                  <a:cubicBezTo>
                    <a:pt x="255901" y="104807"/>
                    <a:pt x="255901" y="104807"/>
                    <a:pt x="255997" y="104903"/>
                  </a:cubicBezTo>
                  <a:cubicBezTo>
                    <a:pt x="255901" y="104903"/>
                    <a:pt x="255901" y="104903"/>
                    <a:pt x="255806" y="104903"/>
                  </a:cubicBezTo>
                  <a:close/>
                  <a:moveTo>
                    <a:pt x="78736" y="300546"/>
                  </a:moveTo>
                  <a:cubicBezTo>
                    <a:pt x="78736" y="300546"/>
                    <a:pt x="78736" y="300546"/>
                    <a:pt x="78736" y="300546"/>
                  </a:cubicBezTo>
                  <a:cubicBezTo>
                    <a:pt x="78736" y="300546"/>
                    <a:pt x="78736" y="300546"/>
                    <a:pt x="78736" y="300546"/>
                  </a:cubicBezTo>
                  <a:cubicBezTo>
                    <a:pt x="78641" y="300546"/>
                    <a:pt x="78641" y="300546"/>
                    <a:pt x="78736" y="300546"/>
                  </a:cubicBezTo>
                  <a:close/>
                  <a:moveTo>
                    <a:pt x="105216" y="323882"/>
                  </a:moveTo>
                  <a:cubicBezTo>
                    <a:pt x="105216" y="323882"/>
                    <a:pt x="105311" y="323882"/>
                    <a:pt x="105216" y="323882"/>
                  </a:cubicBezTo>
                  <a:lnTo>
                    <a:pt x="105216" y="323882"/>
                  </a:lnTo>
                  <a:cubicBezTo>
                    <a:pt x="105216" y="323978"/>
                    <a:pt x="105216" y="323978"/>
                    <a:pt x="105216" y="323882"/>
                  </a:cubicBezTo>
                  <a:cubicBezTo>
                    <a:pt x="105216" y="323978"/>
                    <a:pt x="105216" y="323882"/>
                    <a:pt x="105216" y="323882"/>
                  </a:cubicBezTo>
                  <a:close/>
                  <a:moveTo>
                    <a:pt x="163509" y="295783"/>
                  </a:moveTo>
                  <a:cubicBezTo>
                    <a:pt x="163604" y="295783"/>
                    <a:pt x="163604" y="295783"/>
                    <a:pt x="163699" y="295783"/>
                  </a:cubicBezTo>
                  <a:cubicBezTo>
                    <a:pt x="163604" y="295879"/>
                    <a:pt x="163604" y="295879"/>
                    <a:pt x="163604" y="295974"/>
                  </a:cubicBezTo>
                  <a:cubicBezTo>
                    <a:pt x="163509" y="295879"/>
                    <a:pt x="163509" y="295879"/>
                    <a:pt x="163509" y="295783"/>
                  </a:cubicBezTo>
                  <a:close/>
                  <a:moveTo>
                    <a:pt x="259045" y="138049"/>
                  </a:moveTo>
                  <a:lnTo>
                    <a:pt x="259045" y="138049"/>
                  </a:lnTo>
                  <a:cubicBezTo>
                    <a:pt x="259045" y="138049"/>
                    <a:pt x="259045" y="138049"/>
                    <a:pt x="259045" y="138049"/>
                  </a:cubicBezTo>
                  <a:cubicBezTo>
                    <a:pt x="259045" y="138049"/>
                    <a:pt x="259045" y="138049"/>
                    <a:pt x="259045" y="138049"/>
                  </a:cubicBezTo>
                  <a:close/>
                  <a:moveTo>
                    <a:pt x="237518" y="72994"/>
                  </a:moveTo>
                  <a:cubicBezTo>
                    <a:pt x="237518" y="72994"/>
                    <a:pt x="237518" y="72994"/>
                    <a:pt x="237518" y="72994"/>
                  </a:cubicBezTo>
                  <a:cubicBezTo>
                    <a:pt x="237518" y="72994"/>
                    <a:pt x="237518" y="72994"/>
                    <a:pt x="237518" y="72994"/>
                  </a:cubicBezTo>
                  <a:cubicBezTo>
                    <a:pt x="237613" y="72994"/>
                    <a:pt x="237518" y="72994"/>
                    <a:pt x="237518" y="72994"/>
                  </a:cubicBezTo>
                  <a:close/>
                  <a:moveTo>
                    <a:pt x="47018" y="308833"/>
                  </a:moveTo>
                  <a:lnTo>
                    <a:pt x="47018" y="308833"/>
                  </a:lnTo>
                  <a:cubicBezTo>
                    <a:pt x="47018" y="308833"/>
                    <a:pt x="47018" y="308833"/>
                    <a:pt x="47018" y="308833"/>
                  </a:cubicBezTo>
                  <a:cubicBezTo>
                    <a:pt x="46923" y="308928"/>
                    <a:pt x="46732" y="309119"/>
                    <a:pt x="46637" y="309214"/>
                  </a:cubicBezTo>
                  <a:cubicBezTo>
                    <a:pt x="46732" y="309023"/>
                    <a:pt x="46828" y="308833"/>
                    <a:pt x="46828" y="308642"/>
                  </a:cubicBezTo>
                  <a:cubicBezTo>
                    <a:pt x="46923" y="308738"/>
                    <a:pt x="46923" y="308738"/>
                    <a:pt x="47018" y="308833"/>
                  </a:cubicBezTo>
                  <a:close/>
                  <a:moveTo>
                    <a:pt x="166842" y="302451"/>
                  </a:moveTo>
                  <a:cubicBezTo>
                    <a:pt x="166938" y="302546"/>
                    <a:pt x="167033" y="302641"/>
                    <a:pt x="167223" y="302737"/>
                  </a:cubicBezTo>
                  <a:cubicBezTo>
                    <a:pt x="167033" y="302641"/>
                    <a:pt x="166938" y="302546"/>
                    <a:pt x="166747" y="302546"/>
                  </a:cubicBezTo>
                  <a:cubicBezTo>
                    <a:pt x="166842" y="302546"/>
                    <a:pt x="166842" y="302546"/>
                    <a:pt x="166842" y="302451"/>
                  </a:cubicBezTo>
                  <a:close/>
                  <a:moveTo>
                    <a:pt x="176939" y="292545"/>
                  </a:moveTo>
                  <a:lnTo>
                    <a:pt x="176939" y="292545"/>
                  </a:lnTo>
                  <a:cubicBezTo>
                    <a:pt x="176939" y="292545"/>
                    <a:pt x="176939" y="292545"/>
                    <a:pt x="176939" y="292545"/>
                  </a:cubicBezTo>
                  <a:cubicBezTo>
                    <a:pt x="177034" y="292545"/>
                    <a:pt x="177034" y="292545"/>
                    <a:pt x="176939" y="292545"/>
                  </a:cubicBezTo>
                  <a:cubicBezTo>
                    <a:pt x="177034" y="292545"/>
                    <a:pt x="176939" y="292545"/>
                    <a:pt x="176939" y="292545"/>
                  </a:cubicBezTo>
                  <a:close/>
                  <a:moveTo>
                    <a:pt x="207038" y="249302"/>
                  </a:moveTo>
                  <a:cubicBezTo>
                    <a:pt x="207038" y="249302"/>
                    <a:pt x="207038" y="249302"/>
                    <a:pt x="207038" y="249302"/>
                  </a:cubicBezTo>
                  <a:lnTo>
                    <a:pt x="207038" y="249302"/>
                  </a:lnTo>
                  <a:lnTo>
                    <a:pt x="207038" y="249302"/>
                  </a:lnTo>
                  <a:cubicBezTo>
                    <a:pt x="207229" y="249111"/>
                    <a:pt x="207419" y="248921"/>
                    <a:pt x="207609" y="248730"/>
                  </a:cubicBezTo>
                  <a:cubicBezTo>
                    <a:pt x="207609" y="248921"/>
                    <a:pt x="207705" y="249206"/>
                    <a:pt x="207800" y="249397"/>
                  </a:cubicBezTo>
                  <a:cubicBezTo>
                    <a:pt x="207609" y="249397"/>
                    <a:pt x="207324" y="249397"/>
                    <a:pt x="207038" y="249302"/>
                  </a:cubicBezTo>
                  <a:close/>
                  <a:moveTo>
                    <a:pt x="260664" y="143003"/>
                  </a:moveTo>
                  <a:cubicBezTo>
                    <a:pt x="260664" y="143003"/>
                    <a:pt x="260664" y="143003"/>
                    <a:pt x="260664" y="143003"/>
                  </a:cubicBezTo>
                  <a:lnTo>
                    <a:pt x="260664" y="143003"/>
                  </a:lnTo>
                  <a:cubicBezTo>
                    <a:pt x="260664" y="143003"/>
                    <a:pt x="260664" y="143003"/>
                    <a:pt x="260664" y="143003"/>
                  </a:cubicBezTo>
                  <a:close/>
                  <a:moveTo>
                    <a:pt x="252663" y="74613"/>
                  </a:moveTo>
                  <a:cubicBezTo>
                    <a:pt x="252567" y="74613"/>
                    <a:pt x="252567" y="74708"/>
                    <a:pt x="252567" y="74708"/>
                  </a:cubicBezTo>
                  <a:lnTo>
                    <a:pt x="252567" y="74708"/>
                  </a:lnTo>
                  <a:cubicBezTo>
                    <a:pt x="252567" y="74708"/>
                    <a:pt x="252567" y="74708"/>
                    <a:pt x="252567" y="74708"/>
                  </a:cubicBezTo>
                  <a:cubicBezTo>
                    <a:pt x="252567" y="74708"/>
                    <a:pt x="252567" y="74708"/>
                    <a:pt x="252567" y="74708"/>
                  </a:cubicBezTo>
                  <a:cubicBezTo>
                    <a:pt x="252567" y="74613"/>
                    <a:pt x="252567" y="74518"/>
                    <a:pt x="252472" y="74327"/>
                  </a:cubicBezTo>
                  <a:cubicBezTo>
                    <a:pt x="252567" y="74423"/>
                    <a:pt x="252567" y="74518"/>
                    <a:pt x="252663" y="74613"/>
                  </a:cubicBezTo>
                  <a:close/>
                  <a:moveTo>
                    <a:pt x="41017" y="102331"/>
                  </a:moveTo>
                  <a:cubicBezTo>
                    <a:pt x="41113" y="102331"/>
                    <a:pt x="41113" y="102331"/>
                    <a:pt x="41017" y="102331"/>
                  </a:cubicBezTo>
                  <a:cubicBezTo>
                    <a:pt x="41113" y="102331"/>
                    <a:pt x="41113" y="102331"/>
                    <a:pt x="41017" y="102331"/>
                  </a:cubicBezTo>
                  <a:cubicBezTo>
                    <a:pt x="41113" y="102331"/>
                    <a:pt x="41113" y="102331"/>
                    <a:pt x="41017" y="102331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6" name="Freeform: Shape 43">
              <a:extLst>
                <a:ext uri="{FF2B5EF4-FFF2-40B4-BE49-F238E27FC236}">
                  <a16:creationId xmlns:a16="http://schemas.microsoft.com/office/drawing/2014/main" id="{45A91C33-C535-DDB1-DBA4-8DF7BB45FD07}"/>
                </a:ext>
              </a:extLst>
            </p:cNvPr>
            <p:cNvSpPr/>
            <p:nvPr/>
          </p:nvSpPr>
          <p:spPr>
            <a:xfrm>
              <a:off x="6566004" y="5033266"/>
              <a:ext cx="545570" cy="520365"/>
            </a:xfrm>
            <a:custGeom>
              <a:avLst/>
              <a:gdLst>
                <a:gd name="connsiteX0" fmla="*/ 432774 w 545570"/>
                <a:gd name="connsiteY0" fmla="*/ 495615 h 520365"/>
                <a:gd name="connsiteX1" fmla="*/ 437727 w 545570"/>
                <a:gd name="connsiteY1" fmla="*/ 490662 h 520365"/>
                <a:gd name="connsiteX2" fmla="*/ 444395 w 545570"/>
                <a:gd name="connsiteY2" fmla="*/ 483899 h 520365"/>
                <a:gd name="connsiteX3" fmla="*/ 451920 w 545570"/>
                <a:gd name="connsiteY3" fmla="*/ 473993 h 520365"/>
                <a:gd name="connsiteX4" fmla="*/ 451920 w 545570"/>
                <a:gd name="connsiteY4" fmla="*/ 473993 h 520365"/>
                <a:gd name="connsiteX5" fmla="*/ 480685 w 545570"/>
                <a:gd name="connsiteY5" fmla="*/ 425892 h 520365"/>
                <a:gd name="connsiteX6" fmla="*/ 480685 w 545570"/>
                <a:gd name="connsiteY6" fmla="*/ 425892 h 520365"/>
                <a:gd name="connsiteX7" fmla="*/ 480685 w 545570"/>
                <a:gd name="connsiteY7" fmla="*/ 425892 h 520365"/>
                <a:gd name="connsiteX8" fmla="*/ 482399 w 545570"/>
                <a:gd name="connsiteY8" fmla="*/ 422463 h 520365"/>
                <a:gd name="connsiteX9" fmla="*/ 482399 w 545570"/>
                <a:gd name="connsiteY9" fmla="*/ 422463 h 520365"/>
                <a:gd name="connsiteX10" fmla="*/ 482399 w 545570"/>
                <a:gd name="connsiteY10" fmla="*/ 422463 h 520365"/>
                <a:gd name="connsiteX11" fmla="*/ 489448 w 545570"/>
                <a:gd name="connsiteY11" fmla="*/ 399698 h 520365"/>
                <a:gd name="connsiteX12" fmla="*/ 491163 w 545570"/>
                <a:gd name="connsiteY12" fmla="*/ 394460 h 520365"/>
                <a:gd name="connsiteX13" fmla="*/ 493258 w 545570"/>
                <a:gd name="connsiteY13" fmla="*/ 389411 h 520365"/>
                <a:gd name="connsiteX14" fmla="*/ 493258 w 545570"/>
                <a:gd name="connsiteY14" fmla="*/ 389411 h 520365"/>
                <a:gd name="connsiteX15" fmla="*/ 493258 w 545570"/>
                <a:gd name="connsiteY15" fmla="*/ 389411 h 520365"/>
                <a:gd name="connsiteX16" fmla="*/ 495258 w 545570"/>
                <a:gd name="connsiteY16" fmla="*/ 380934 h 520365"/>
                <a:gd name="connsiteX17" fmla="*/ 495258 w 545570"/>
                <a:gd name="connsiteY17" fmla="*/ 380934 h 520365"/>
                <a:gd name="connsiteX18" fmla="*/ 495925 w 545570"/>
                <a:gd name="connsiteY18" fmla="*/ 379219 h 520365"/>
                <a:gd name="connsiteX19" fmla="*/ 498592 w 545570"/>
                <a:gd name="connsiteY19" fmla="*/ 357693 h 520365"/>
                <a:gd name="connsiteX20" fmla="*/ 501640 w 545570"/>
                <a:gd name="connsiteY20" fmla="*/ 348072 h 520365"/>
                <a:gd name="connsiteX21" fmla="*/ 501545 w 545570"/>
                <a:gd name="connsiteY21" fmla="*/ 338071 h 520365"/>
                <a:gd name="connsiteX22" fmla="*/ 502307 w 545570"/>
                <a:gd name="connsiteY22" fmla="*/ 331023 h 520365"/>
                <a:gd name="connsiteX23" fmla="*/ 502307 w 545570"/>
                <a:gd name="connsiteY23" fmla="*/ 331023 h 520365"/>
                <a:gd name="connsiteX24" fmla="*/ 505450 w 545570"/>
                <a:gd name="connsiteY24" fmla="*/ 318260 h 520365"/>
                <a:gd name="connsiteX25" fmla="*/ 507355 w 545570"/>
                <a:gd name="connsiteY25" fmla="*/ 305972 h 520365"/>
                <a:gd name="connsiteX26" fmla="*/ 507355 w 545570"/>
                <a:gd name="connsiteY26" fmla="*/ 305972 h 520365"/>
                <a:gd name="connsiteX27" fmla="*/ 508403 w 545570"/>
                <a:gd name="connsiteY27" fmla="*/ 294637 h 520365"/>
                <a:gd name="connsiteX28" fmla="*/ 511451 w 545570"/>
                <a:gd name="connsiteY28" fmla="*/ 274540 h 520365"/>
                <a:gd name="connsiteX29" fmla="*/ 513356 w 545570"/>
                <a:gd name="connsiteY29" fmla="*/ 256442 h 520365"/>
                <a:gd name="connsiteX30" fmla="*/ 514880 w 545570"/>
                <a:gd name="connsiteY30" fmla="*/ 251299 h 520365"/>
                <a:gd name="connsiteX31" fmla="*/ 514880 w 545570"/>
                <a:gd name="connsiteY31" fmla="*/ 251299 h 520365"/>
                <a:gd name="connsiteX32" fmla="*/ 514880 w 545570"/>
                <a:gd name="connsiteY32" fmla="*/ 251299 h 520365"/>
                <a:gd name="connsiteX33" fmla="*/ 519071 w 545570"/>
                <a:gd name="connsiteY33" fmla="*/ 234630 h 520365"/>
                <a:gd name="connsiteX34" fmla="*/ 519071 w 545570"/>
                <a:gd name="connsiteY34" fmla="*/ 234630 h 520365"/>
                <a:gd name="connsiteX35" fmla="*/ 521547 w 545570"/>
                <a:gd name="connsiteY35" fmla="*/ 228058 h 520365"/>
                <a:gd name="connsiteX36" fmla="*/ 524595 w 545570"/>
                <a:gd name="connsiteY36" fmla="*/ 214628 h 520365"/>
                <a:gd name="connsiteX37" fmla="*/ 524595 w 545570"/>
                <a:gd name="connsiteY37" fmla="*/ 214628 h 520365"/>
                <a:gd name="connsiteX38" fmla="*/ 531834 w 545570"/>
                <a:gd name="connsiteY38" fmla="*/ 195006 h 520365"/>
                <a:gd name="connsiteX39" fmla="*/ 537073 w 545570"/>
                <a:gd name="connsiteY39" fmla="*/ 176528 h 520365"/>
                <a:gd name="connsiteX40" fmla="*/ 537073 w 545570"/>
                <a:gd name="connsiteY40" fmla="*/ 176528 h 520365"/>
                <a:gd name="connsiteX41" fmla="*/ 538311 w 545570"/>
                <a:gd name="connsiteY41" fmla="*/ 171575 h 520365"/>
                <a:gd name="connsiteX42" fmla="*/ 538311 w 545570"/>
                <a:gd name="connsiteY42" fmla="*/ 171575 h 520365"/>
                <a:gd name="connsiteX43" fmla="*/ 541836 w 545570"/>
                <a:gd name="connsiteY43" fmla="*/ 158525 h 520365"/>
                <a:gd name="connsiteX44" fmla="*/ 543645 w 545570"/>
                <a:gd name="connsiteY44" fmla="*/ 146810 h 520365"/>
                <a:gd name="connsiteX45" fmla="*/ 542979 w 545570"/>
                <a:gd name="connsiteY45" fmla="*/ 135284 h 520365"/>
                <a:gd name="connsiteX46" fmla="*/ 542979 w 545570"/>
                <a:gd name="connsiteY46" fmla="*/ 135284 h 520365"/>
                <a:gd name="connsiteX47" fmla="*/ 543550 w 545570"/>
                <a:gd name="connsiteY47" fmla="*/ 133379 h 520365"/>
                <a:gd name="connsiteX48" fmla="*/ 543550 w 545570"/>
                <a:gd name="connsiteY48" fmla="*/ 133379 h 520365"/>
                <a:gd name="connsiteX49" fmla="*/ 544693 w 545570"/>
                <a:gd name="connsiteY49" fmla="*/ 125473 h 520365"/>
                <a:gd name="connsiteX50" fmla="*/ 542979 w 545570"/>
                <a:gd name="connsiteY50" fmla="*/ 95755 h 520365"/>
                <a:gd name="connsiteX51" fmla="*/ 542979 w 545570"/>
                <a:gd name="connsiteY51" fmla="*/ 95755 h 520365"/>
                <a:gd name="connsiteX52" fmla="*/ 536216 w 545570"/>
                <a:gd name="connsiteY52" fmla="*/ 74801 h 520365"/>
                <a:gd name="connsiteX53" fmla="*/ 536216 w 545570"/>
                <a:gd name="connsiteY53" fmla="*/ 74801 h 520365"/>
                <a:gd name="connsiteX54" fmla="*/ 534406 w 545570"/>
                <a:gd name="connsiteY54" fmla="*/ 63561 h 520365"/>
                <a:gd name="connsiteX55" fmla="*/ 533644 w 545570"/>
                <a:gd name="connsiteY55" fmla="*/ 60608 h 520365"/>
                <a:gd name="connsiteX56" fmla="*/ 530405 w 545570"/>
                <a:gd name="connsiteY56" fmla="*/ 53941 h 520365"/>
                <a:gd name="connsiteX57" fmla="*/ 527548 w 545570"/>
                <a:gd name="connsiteY57" fmla="*/ 50512 h 520365"/>
                <a:gd name="connsiteX58" fmla="*/ 525929 w 545570"/>
                <a:gd name="connsiteY58" fmla="*/ 45368 h 520365"/>
                <a:gd name="connsiteX59" fmla="*/ 525929 w 545570"/>
                <a:gd name="connsiteY59" fmla="*/ 45368 h 520365"/>
                <a:gd name="connsiteX60" fmla="*/ 525929 w 545570"/>
                <a:gd name="connsiteY60" fmla="*/ 45368 h 520365"/>
                <a:gd name="connsiteX61" fmla="*/ 515642 w 545570"/>
                <a:gd name="connsiteY61" fmla="*/ 35367 h 520365"/>
                <a:gd name="connsiteX62" fmla="*/ 507260 w 545570"/>
                <a:gd name="connsiteY62" fmla="*/ 30319 h 520365"/>
                <a:gd name="connsiteX63" fmla="*/ 502592 w 545570"/>
                <a:gd name="connsiteY63" fmla="*/ 28223 h 520365"/>
                <a:gd name="connsiteX64" fmla="*/ 495544 w 545570"/>
                <a:gd name="connsiteY64" fmla="*/ 25461 h 520365"/>
                <a:gd name="connsiteX65" fmla="*/ 487353 w 545570"/>
                <a:gd name="connsiteY65" fmla="*/ 23461 h 520365"/>
                <a:gd name="connsiteX66" fmla="*/ 472113 w 545570"/>
                <a:gd name="connsiteY66" fmla="*/ 21460 h 520365"/>
                <a:gd name="connsiteX67" fmla="*/ 447443 w 545570"/>
                <a:gd name="connsiteY67" fmla="*/ 20032 h 520365"/>
                <a:gd name="connsiteX68" fmla="*/ 441156 w 545570"/>
                <a:gd name="connsiteY68" fmla="*/ 20603 h 520365"/>
                <a:gd name="connsiteX69" fmla="*/ 441156 w 545570"/>
                <a:gd name="connsiteY69" fmla="*/ 20603 h 520365"/>
                <a:gd name="connsiteX70" fmla="*/ 427440 w 545570"/>
                <a:gd name="connsiteY70" fmla="*/ 20032 h 520365"/>
                <a:gd name="connsiteX71" fmla="*/ 417630 w 545570"/>
                <a:gd name="connsiteY71" fmla="*/ 19651 h 520365"/>
                <a:gd name="connsiteX72" fmla="*/ 387340 w 545570"/>
                <a:gd name="connsiteY72" fmla="*/ 22794 h 520365"/>
                <a:gd name="connsiteX73" fmla="*/ 382673 w 545570"/>
                <a:gd name="connsiteY73" fmla="*/ 21080 h 520365"/>
                <a:gd name="connsiteX74" fmla="*/ 382673 w 545570"/>
                <a:gd name="connsiteY74" fmla="*/ 21080 h 520365"/>
                <a:gd name="connsiteX75" fmla="*/ 369338 w 545570"/>
                <a:gd name="connsiteY75" fmla="*/ 21270 h 520365"/>
                <a:gd name="connsiteX76" fmla="*/ 362670 w 545570"/>
                <a:gd name="connsiteY76" fmla="*/ 20984 h 520365"/>
                <a:gd name="connsiteX77" fmla="*/ 345716 w 545570"/>
                <a:gd name="connsiteY77" fmla="*/ 20794 h 520365"/>
                <a:gd name="connsiteX78" fmla="*/ 339048 w 545570"/>
                <a:gd name="connsiteY78" fmla="*/ 20603 h 520365"/>
                <a:gd name="connsiteX79" fmla="*/ 330952 w 545570"/>
                <a:gd name="connsiteY79" fmla="*/ 19556 h 520365"/>
                <a:gd name="connsiteX80" fmla="*/ 312664 w 545570"/>
                <a:gd name="connsiteY80" fmla="*/ 18032 h 520365"/>
                <a:gd name="connsiteX81" fmla="*/ 312664 w 545570"/>
                <a:gd name="connsiteY81" fmla="*/ 18032 h 520365"/>
                <a:gd name="connsiteX82" fmla="*/ 312664 w 545570"/>
                <a:gd name="connsiteY82" fmla="*/ 18032 h 520365"/>
                <a:gd name="connsiteX83" fmla="*/ 309235 w 545570"/>
                <a:gd name="connsiteY83" fmla="*/ 17650 h 520365"/>
                <a:gd name="connsiteX84" fmla="*/ 309235 w 545570"/>
                <a:gd name="connsiteY84" fmla="*/ 17650 h 520365"/>
                <a:gd name="connsiteX85" fmla="*/ 297710 w 545570"/>
                <a:gd name="connsiteY85" fmla="*/ 16126 h 520365"/>
                <a:gd name="connsiteX86" fmla="*/ 292662 w 545570"/>
                <a:gd name="connsiteY86" fmla="*/ 14412 h 520365"/>
                <a:gd name="connsiteX87" fmla="*/ 292662 w 545570"/>
                <a:gd name="connsiteY87" fmla="*/ 14412 h 520365"/>
                <a:gd name="connsiteX88" fmla="*/ 284280 w 545570"/>
                <a:gd name="connsiteY88" fmla="*/ 12602 h 520365"/>
                <a:gd name="connsiteX89" fmla="*/ 274659 w 545570"/>
                <a:gd name="connsiteY89" fmla="*/ 12221 h 520365"/>
                <a:gd name="connsiteX90" fmla="*/ 247799 w 545570"/>
                <a:gd name="connsiteY90" fmla="*/ 6030 h 520365"/>
                <a:gd name="connsiteX91" fmla="*/ 229701 w 545570"/>
                <a:gd name="connsiteY91" fmla="*/ 3744 h 520365"/>
                <a:gd name="connsiteX92" fmla="*/ 221319 w 545570"/>
                <a:gd name="connsiteY92" fmla="*/ 2506 h 520365"/>
                <a:gd name="connsiteX93" fmla="*/ 196364 w 545570"/>
                <a:gd name="connsiteY93" fmla="*/ 601 h 520365"/>
                <a:gd name="connsiteX94" fmla="*/ 189506 w 545570"/>
                <a:gd name="connsiteY94" fmla="*/ 791 h 520365"/>
                <a:gd name="connsiteX95" fmla="*/ 169503 w 545570"/>
                <a:gd name="connsiteY95" fmla="*/ 1077 h 520365"/>
                <a:gd name="connsiteX96" fmla="*/ 151311 w 545570"/>
                <a:gd name="connsiteY96" fmla="*/ 2601 h 520365"/>
                <a:gd name="connsiteX97" fmla="*/ 146453 w 545570"/>
                <a:gd name="connsiteY97" fmla="*/ 3458 h 520365"/>
                <a:gd name="connsiteX98" fmla="*/ 137309 w 545570"/>
                <a:gd name="connsiteY98" fmla="*/ 5554 h 520365"/>
                <a:gd name="connsiteX99" fmla="*/ 136452 w 545570"/>
                <a:gd name="connsiteY99" fmla="*/ 6983 h 520365"/>
                <a:gd name="connsiteX100" fmla="*/ 136452 w 545570"/>
                <a:gd name="connsiteY100" fmla="*/ 6983 h 520365"/>
                <a:gd name="connsiteX101" fmla="*/ 136452 w 545570"/>
                <a:gd name="connsiteY101" fmla="*/ 6983 h 520365"/>
                <a:gd name="connsiteX102" fmla="*/ 117878 w 545570"/>
                <a:gd name="connsiteY102" fmla="*/ 8697 h 520365"/>
                <a:gd name="connsiteX103" fmla="*/ 102923 w 545570"/>
                <a:gd name="connsiteY103" fmla="*/ 13459 h 520365"/>
                <a:gd name="connsiteX104" fmla="*/ 103114 w 545570"/>
                <a:gd name="connsiteY104" fmla="*/ 14412 h 520365"/>
                <a:gd name="connsiteX105" fmla="*/ 102923 w 545570"/>
                <a:gd name="connsiteY105" fmla="*/ 14317 h 520365"/>
                <a:gd name="connsiteX106" fmla="*/ 102923 w 545570"/>
                <a:gd name="connsiteY106" fmla="*/ 13364 h 520365"/>
                <a:gd name="connsiteX107" fmla="*/ 92922 w 545570"/>
                <a:gd name="connsiteY107" fmla="*/ 16984 h 520365"/>
                <a:gd name="connsiteX108" fmla="*/ 87969 w 545570"/>
                <a:gd name="connsiteY108" fmla="*/ 18793 h 520365"/>
                <a:gd name="connsiteX109" fmla="*/ 87969 w 545570"/>
                <a:gd name="connsiteY109" fmla="*/ 18793 h 520365"/>
                <a:gd name="connsiteX110" fmla="*/ 87969 w 545570"/>
                <a:gd name="connsiteY110" fmla="*/ 18793 h 520365"/>
                <a:gd name="connsiteX111" fmla="*/ 81302 w 545570"/>
                <a:gd name="connsiteY111" fmla="*/ 21842 h 520365"/>
                <a:gd name="connsiteX112" fmla="*/ 81302 w 545570"/>
                <a:gd name="connsiteY112" fmla="*/ 21842 h 520365"/>
                <a:gd name="connsiteX113" fmla="*/ 81302 w 545570"/>
                <a:gd name="connsiteY113" fmla="*/ 21842 h 520365"/>
                <a:gd name="connsiteX114" fmla="*/ 78444 w 545570"/>
                <a:gd name="connsiteY114" fmla="*/ 22699 h 520365"/>
                <a:gd name="connsiteX115" fmla="*/ 68062 w 545570"/>
                <a:gd name="connsiteY115" fmla="*/ 28223 h 520365"/>
                <a:gd name="connsiteX116" fmla="*/ 68062 w 545570"/>
                <a:gd name="connsiteY116" fmla="*/ 28223 h 520365"/>
                <a:gd name="connsiteX117" fmla="*/ 68062 w 545570"/>
                <a:gd name="connsiteY117" fmla="*/ 28223 h 520365"/>
                <a:gd name="connsiteX118" fmla="*/ 61395 w 545570"/>
                <a:gd name="connsiteY118" fmla="*/ 31843 h 520365"/>
                <a:gd name="connsiteX119" fmla="*/ 41392 w 545570"/>
                <a:gd name="connsiteY119" fmla="*/ 45559 h 520365"/>
                <a:gd name="connsiteX120" fmla="*/ 34439 w 545570"/>
                <a:gd name="connsiteY120" fmla="*/ 51845 h 520365"/>
                <a:gd name="connsiteX121" fmla="*/ 27771 w 545570"/>
                <a:gd name="connsiteY121" fmla="*/ 58322 h 520365"/>
                <a:gd name="connsiteX122" fmla="*/ 27771 w 545570"/>
                <a:gd name="connsiteY122" fmla="*/ 58322 h 520365"/>
                <a:gd name="connsiteX123" fmla="*/ 13198 w 545570"/>
                <a:gd name="connsiteY123" fmla="*/ 77087 h 520365"/>
                <a:gd name="connsiteX124" fmla="*/ 6435 w 545570"/>
                <a:gd name="connsiteY124" fmla="*/ 90421 h 520365"/>
                <a:gd name="connsiteX125" fmla="*/ 1101 w 545570"/>
                <a:gd name="connsiteY125" fmla="*/ 111662 h 520365"/>
                <a:gd name="connsiteX126" fmla="*/ 720 w 545570"/>
                <a:gd name="connsiteY126" fmla="*/ 118616 h 520365"/>
                <a:gd name="connsiteX127" fmla="*/ 530 w 545570"/>
                <a:gd name="connsiteY127" fmla="*/ 124807 h 520365"/>
                <a:gd name="connsiteX128" fmla="*/ 1673 w 545570"/>
                <a:gd name="connsiteY128" fmla="*/ 140714 h 520365"/>
                <a:gd name="connsiteX129" fmla="*/ 1673 w 545570"/>
                <a:gd name="connsiteY129" fmla="*/ 140714 h 520365"/>
                <a:gd name="connsiteX130" fmla="*/ 2816 w 545570"/>
                <a:gd name="connsiteY130" fmla="*/ 146524 h 520365"/>
                <a:gd name="connsiteX131" fmla="*/ 4816 w 545570"/>
                <a:gd name="connsiteY131" fmla="*/ 154620 h 520365"/>
                <a:gd name="connsiteX132" fmla="*/ 7007 w 545570"/>
                <a:gd name="connsiteY132" fmla="*/ 161478 h 520365"/>
                <a:gd name="connsiteX133" fmla="*/ 7007 w 545570"/>
                <a:gd name="connsiteY133" fmla="*/ 161478 h 520365"/>
                <a:gd name="connsiteX134" fmla="*/ 11007 w 545570"/>
                <a:gd name="connsiteY134" fmla="*/ 171479 h 520365"/>
                <a:gd name="connsiteX135" fmla="*/ 13674 w 545570"/>
                <a:gd name="connsiteY135" fmla="*/ 178051 h 520365"/>
                <a:gd name="connsiteX136" fmla="*/ 17389 w 545570"/>
                <a:gd name="connsiteY136" fmla="*/ 184910 h 520365"/>
                <a:gd name="connsiteX137" fmla="*/ 20913 w 545570"/>
                <a:gd name="connsiteY137" fmla="*/ 191577 h 520365"/>
                <a:gd name="connsiteX138" fmla="*/ 20913 w 545570"/>
                <a:gd name="connsiteY138" fmla="*/ 191577 h 520365"/>
                <a:gd name="connsiteX139" fmla="*/ 43868 w 545570"/>
                <a:gd name="connsiteY139" fmla="*/ 225105 h 520365"/>
                <a:gd name="connsiteX140" fmla="*/ 49393 w 545570"/>
                <a:gd name="connsiteY140" fmla="*/ 233011 h 520365"/>
                <a:gd name="connsiteX141" fmla="*/ 59108 w 545570"/>
                <a:gd name="connsiteY141" fmla="*/ 243012 h 520365"/>
                <a:gd name="connsiteX142" fmla="*/ 69110 w 545570"/>
                <a:gd name="connsiteY142" fmla="*/ 253204 h 520365"/>
                <a:gd name="connsiteX143" fmla="*/ 80825 w 545570"/>
                <a:gd name="connsiteY143" fmla="*/ 264729 h 520365"/>
                <a:gd name="connsiteX144" fmla="*/ 97304 w 545570"/>
                <a:gd name="connsiteY144" fmla="*/ 278826 h 520365"/>
                <a:gd name="connsiteX145" fmla="*/ 97304 w 545570"/>
                <a:gd name="connsiteY145" fmla="*/ 278826 h 520365"/>
                <a:gd name="connsiteX146" fmla="*/ 110734 w 545570"/>
                <a:gd name="connsiteY146" fmla="*/ 291495 h 520365"/>
                <a:gd name="connsiteX147" fmla="*/ 151882 w 545570"/>
                <a:gd name="connsiteY147" fmla="*/ 330166 h 520365"/>
                <a:gd name="connsiteX148" fmla="*/ 158930 w 545570"/>
                <a:gd name="connsiteY148" fmla="*/ 339691 h 520365"/>
                <a:gd name="connsiteX149" fmla="*/ 158930 w 545570"/>
                <a:gd name="connsiteY149" fmla="*/ 339691 h 520365"/>
                <a:gd name="connsiteX150" fmla="*/ 158930 w 545570"/>
                <a:gd name="connsiteY150" fmla="*/ 339691 h 520365"/>
                <a:gd name="connsiteX151" fmla="*/ 175599 w 545570"/>
                <a:gd name="connsiteY151" fmla="*/ 359693 h 520365"/>
                <a:gd name="connsiteX152" fmla="*/ 185410 w 545570"/>
                <a:gd name="connsiteY152" fmla="*/ 373123 h 520365"/>
                <a:gd name="connsiteX153" fmla="*/ 214747 w 545570"/>
                <a:gd name="connsiteY153" fmla="*/ 413700 h 520365"/>
                <a:gd name="connsiteX154" fmla="*/ 220367 w 545570"/>
                <a:gd name="connsiteY154" fmla="*/ 421510 h 520365"/>
                <a:gd name="connsiteX155" fmla="*/ 220367 w 545570"/>
                <a:gd name="connsiteY155" fmla="*/ 421510 h 520365"/>
                <a:gd name="connsiteX156" fmla="*/ 220367 w 545570"/>
                <a:gd name="connsiteY156" fmla="*/ 421510 h 520365"/>
                <a:gd name="connsiteX157" fmla="*/ 225034 w 545570"/>
                <a:gd name="connsiteY157" fmla="*/ 426749 h 520365"/>
                <a:gd name="connsiteX158" fmla="*/ 227701 w 545570"/>
                <a:gd name="connsiteY158" fmla="*/ 430083 h 520365"/>
                <a:gd name="connsiteX159" fmla="*/ 227701 w 545570"/>
                <a:gd name="connsiteY159" fmla="*/ 430083 h 520365"/>
                <a:gd name="connsiteX160" fmla="*/ 241703 w 545570"/>
                <a:gd name="connsiteY160" fmla="*/ 446561 h 520365"/>
                <a:gd name="connsiteX161" fmla="*/ 243513 w 545570"/>
                <a:gd name="connsiteY161" fmla="*/ 448371 h 520365"/>
                <a:gd name="connsiteX162" fmla="*/ 243513 w 545570"/>
                <a:gd name="connsiteY162" fmla="*/ 448371 h 520365"/>
                <a:gd name="connsiteX163" fmla="*/ 244560 w 545570"/>
                <a:gd name="connsiteY163" fmla="*/ 450371 h 520365"/>
                <a:gd name="connsiteX164" fmla="*/ 244560 w 545570"/>
                <a:gd name="connsiteY164" fmla="*/ 450371 h 520365"/>
                <a:gd name="connsiteX165" fmla="*/ 244560 w 545570"/>
                <a:gd name="connsiteY165" fmla="*/ 450371 h 520365"/>
                <a:gd name="connsiteX166" fmla="*/ 243227 w 545570"/>
                <a:gd name="connsiteY166" fmla="*/ 451800 h 520365"/>
                <a:gd name="connsiteX167" fmla="*/ 259800 w 545570"/>
                <a:gd name="connsiteY167" fmla="*/ 468469 h 520365"/>
                <a:gd name="connsiteX168" fmla="*/ 261229 w 545570"/>
                <a:gd name="connsiteY168" fmla="*/ 467135 h 520365"/>
                <a:gd name="connsiteX169" fmla="*/ 261229 w 545570"/>
                <a:gd name="connsiteY169" fmla="*/ 467135 h 520365"/>
                <a:gd name="connsiteX170" fmla="*/ 261229 w 545570"/>
                <a:gd name="connsiteY170" fmla="*/ 467135 h 520365"/>
                <a:gd name="connsiteX171" fmla="*/ 264944 w 545570"/>
                <a:gd name="connsiteY171" fmla="*/ 469802 h 520365"/>
                <a:gd name="connsiteX172" fmla="*/ 264944 w 545570"/>
                <a:gd name="connsiteY172" fmla="*/ 469802 h 520365"/>
                <a:gd name="connsiteX173" fmla="*/ 264944 w 545570"/>
                <a:gd name="connsiteY173" fmla="*/ 469802 h 520365"/>
                <a:gd name="connsiteX174" fmla="*/ 292757 w 545570"/>
                <a:gd name="connsiteY174" fmla="*/ 492472 h 520365"/>
                <a:gd name="connsiteX175" fmla="*/ 318093 w 545570"/>
                <a:gd name="connsiteY175" fmla="*/ 507616 h 520365"/>
                <a:gd name="connsiteX176" fmla="*/ 318093 w 545570"/>
                <a:gd name="connsiteY176" fmla="*/ 507616 h 520365"/>
                <a:gd name="connsiteX177" fmla="*/ 322761 w 545570"/>
                <a:gd name="connsiteY177" fmla="*/ 508855 h 520365"/>
                <a:gd name="connsiteX178" fmla="*/ 322761 w 545570"/>
                <a:gd name="connsiteY178" fmla="*/ 508855 h 520365"/>
                <a:gd name="connsiteX179" fmla="*/ 341430 w 545570"/>
                <a:gd name="connsiteY179" fmla="*/ 516665 h 520365"/>
                <a:gd name="connsiteX180" fmla="*/ 341430 w 545570"/>
                <a:gd name="connsiteY180" fmla="*/ 516665 h 520365"/>
                <a:gd name="connsiteX181" fmla="*/ 341430 w 545570"/>
                <a:gd name="connsiteY181" fmla="*/ 516665 h 520365"/>
                <a:gd name="connsiteX182" fmla="*/ 364194 w 545570"/>
                <a:gd name="connsiteY182" fmla="*/ 519999 h 520365"/>
                <a:gd name="connsiteX183" fmla="*/ 404485 w 545570"/>
                <a:gd name="connsiteY183" fmla="*/ 513998 h 520365"/>
                <a:gd name="connsiteX184" fmla="*/ 414486 w 545570"/>
                <a:gd name="connsiteY184" fmla="*/ 507521 h 520365"/>
                <a:gd name="connsiteX185" fmla="*/ 421058 w 545570"/>
                <a:gd name="connsiteY185" fmla="*/ 504569 h 520365"/>
                <a:gd name="connsiteX186" fmla="*/ 421058 w 545570"/>
                <a:gd name="connsiteY186" fmla="*/ 504569 h 520365"/>
                <a:gd name="connsiteX187" fmla="*/ 432774 w 545570"/>
                <a:gd name="connsiteY187" fmla="*/ 495615 h 520365"/>
                <a:gd name="connsiteX188" fmla="*/ 9674 w 545570"/>
                <a:gd name="connsiteY188" fmla="*/ 110043 h 520365"/>
                <a:gd name="connsiteX189" fmla="*/ 9674 w 545570"/>
                <a:gd name="connsiteY189" fmla="*/ 110043 h 520365"/>
                <a:gd name="connsiteX190" fmla="*/ 9674 w 545570"/>
                <a:gd name="connsiteY190" fmla="*/ 110043 h 520365"/>
                <a:gd name="connsiteX191" fmla="*/ 9674 w 545570"/>
                <a:gd name="connsiteY191" fmla="*/ 110043 h 520365"/>
                <a:gd name="connsiteX192" fmla="*/ 9674 w 545570"/>
                <a:gd name="connsiteY192" fmla="*/ 110043 h 520365"/>
                <a:gd name="connsiteX193" fmla="*/ 9769 w 545570"/>
                <a:gd name="connsiteY193" fmla="*/ 110138 h 520365"/>
                <a:gd name="connsiteX194" fmla="*/ 9483 w 545570"/>
                <a:gd name="connsiteY194" fmla="*/ 110234 h 520365"/>
                <a:gd name="connsiteX195" fmla="*/ 9674 w 545570"/>
                <a:gd name="connsiteY195" fmla="*/ 110043 h 520365"/>
                <a:gd name="connsiteX196" fmla="*/ 41487 w 545570"/>
                <a:gd name="connsiteY196" fmla="*/ 71847 h 520365"/>
                <a:gd name="connsiteX197" fmla="*/ 42059 w 545570"/>
                <a:gd name="connsiteY197" fmla="*/ 72420 h 520365"/>
                <a:gd name="connsiteX198" fmla="*/ 39582 w 545570"/>
                <a:gd name="connsiteY198" fmla="*/ 73276 h 520365"/>
                <a:gd name="connsiteX199" fmla="*/ 41487 w 545570"/>
                <a:gd name="connsiteY199" fmla="*/ 71847 h 520365"/>
                <a:gd name="connsiteX200" fmla="*/ 43202 w 545570"/>
                <a:gd name="connsiteY200" fmla="*/ 73467 h 520365"/>
                <a:gd name="connsiteX201" fmla="*/ 43202 w 545570"/>
                <a:gd name="connsiteY201" fmla="*/ 73467 h 520365"/>
                <a:gd name="connsiteX202" fmla="*/ 43202 w 545570"/>
                <a:gd name="connsiteY202" fmla="*/ 73467 h 520365"/>
                <a:gd name="connsiteX203" fmla="*/ 43202 w 545570"/>
                <a:gd name="connsiteY203" fmla="*/ 73467 h 520365"/>
                <a:gd name="connsiteX204" fmla="*/ 43202 w 545570"/>
                <a:gd name="connsiteY204" fmla="*/ 73467 h 520365"/>
                <a:gd name="connsiteX205" fmla="*/ 43202 w 545570"/>
                <a:gd name="connsiteY205" fmla="*/ 73467 h 520365"/>
                <a:gd name="connsiteX206" fmla="*/ 221224 w 545570"/>
                <a:gd name="connsiteY206" fmla="*/ 92326 h 520365"/>
                <a:gd name="connsiteX207" fmla="*/ 221224 w 545570"/>
                <a:gd name="connsiteY207" fmla="*/ 92326 h 520365"/>
                <a:gd name="connsiteX208" fmla="*/ 221224 w 545570"/>
                <a:gd name="connsiteY208" fmla="*/ 92326 h 520365"/>
                <a:gd name="connsiteX209" fmla="*/ 221224 w 545570"/>
                <a:gd name="connsiteY209" fmla="*/ 92326 h 520365"/>
                <a:gd name="connsiteX210" fmla="*/ 221224 w 545570"/>
                <a:gd name="connsiteY210" fmla="*/ 92326 h 520365"/>
                <a:gd name="connsiteX211" fmla="*/ 221224 w 545570"/>
                <a:gd name="connsiteY211" fmla="*/ 92326 h 520365"/>
                <a:gd name="connsiteX212" fmla="*/ 221224 w 545570"/>
                <a:gd name="connsiteY212" fmla="*/ 92326 h 520365"/>
                <a:gd name="connsiteX213" fmla="*/ 466969 w 545570"/>
                <a:gd name="connsiteY213" fmla="*/ 276159 h 520365"/>
                <a:gd name="connsiteX214" fmla="*/ 466779 w 545570"/>
                <a:gd name="connsiteY214" fmla="*/ 275873 h 520365"/>
                <a:gd name="connsiteX215" fmla="*/ 467064 w 545570"/>
                <a:gd name="connsiteY215" fmla="*/ 275969 h 520365"/>
                <a:gd name="connsiteX216" fmla="*/ 466969 w 545570"/>
                <a:gd name="connsiteY216" fmla="*/ 276159 h 520365"/>
                <a:gd name="connsiteX217" fmla="*/ 432870 w 545570"/>
                <a:gd name="connsiteY217" fmla="*/ 64514 h 520365"/>
                <a:gd name="connsiteX218" fmla="*/ 433060 w 545570"/>
                <a:gd name="connsiteY218" fmla="*/ 64990 h 520365"/>
                <a:gd name="connsiteX219" fmla="*/ 432679 w 545570"/>
                <a:gd name="connsiteY219" fmla="*/ 64799 h 520365"/>
                <a:gd name="connsiteX220" fmla="*/ 432679 w 545570"/>
                <a:gd name="connsiteY220" fmla="*/ 64799 h 520365"/>
                <a:gd name="connsiteX221" fmla="*/ 432679 w 545570"/>
                <a:gd name="connsiteY221" fmla="*/ 64799 h 520365"/>
                <a:gd name="connsiteX222" fmla="*/ 432774 w 545570"/>
                <a:gd name="connsiteY222" fmla="*/ 64799 h 520365"/>
                <a:gd name="connsiteX223" fmla="*/ 432870 w 545570"/>
                <a:gd name="connsiteY223" fmla="*/ 64514 h 520365"/>
                <a:gd name="connsiteX224" fmla="*/ 218747 w 545570"/>
                <a:gd name="connsiteY224" fmla="*/ 98041 h 520365"/>
                <a:gd name="connsiteX225" fmla="*/ 218747 w 545570"/>
                <a:gd name="connsiteY225" fmla="*/ 98041 h 520365"/>
                <a:gd name="connsiteX226" fmla="*/ 217890 w 545570"/>
                <a:gd name="connsiteY226" fmla="*/ 98994 h 520365"/>
                <a:gd name="connsiteX227" fmla="*/ 217890 w 545570"/>
                <a:gd name="connsiteY227" fmla="*/ 99089 h 520365"/>
                <a:gd name="connsiteX228" fmla="*/ 217890 w 545570"/>
                <a:gd name="connsiteY228" fmla="*/ 99089 h 520365"/>
                <a:gd name="connsiteX229" fmla="*/ 217890 w 545570"/>
                <a:gd name="connsiteY229" fmla="*/ 98994 h 520365"/>
                <a:gd name="connsiteX230" fmla="*/ 217795 w 545570"/>
                <a:gd name="connsiteY230" fmla="*/ 98899 h 520365"/>
                <a:gd name="connsiteX231" fmla="*/ 218747 w 545570"/>
                <a:gd name="connsiteY231" fmla="*/ 98041 h 520365"/>
                <a:gd name="connsiteX232" fmla="*/ 462016 w 545570"/>
                <a:gd name="connsiteY232" fmla="*/ 158621 h 520365"/>
                <a:gd name="connsiteX233" fmla="*/ 461825 w 545570"/>
                <a:gd name="connsiteY233" fmla="*/ 159097 h 520365"/>
                <a:gd name="connsiteX234" fmla="*/ 461254 w 545570"/>
                <a:gd name="connsiteY234" fmla="*/ 159287 h 520365"/>
                <a:gd name="connsiteX235" fmla="*/ 462016 w 545570"/>
                <a:gd name="connsiteY235" fmla="*/ 158621 h 520365"/>
                <a:gd name="connsiteX236" fmla="*/ 435917 w 545570"/>
                <a:gd name="connsiteY236" fmla="*/ 91279 h 520365"/>
                <a:gd name="connsiteX237" fmla="*/ 435917 w 545570"/>
                <a:gd name="connsiteY237" fmla="*/ 91279 h 520365"/>
                <a:gd name="connsiteX238" fmla="*/ 436013 w 545570"/>
                <a:gd name="connsiteY238" fmla="*/ 91470 h 520365"/>
                <a:gd name="connsiteX239" fmla="*/ 435822 w 545570"/>
                <a:gd name="connsiteY239" fmla="*/ 91470 h 520365"/>
                <a:gd name="connsiteX240" fmla="*/ 435917 w 545570"/>
                <a:gd name="connsiteY240" fmla="*/ 91279 h 520365"/>
                <a:gd name="connsiteX241" fmla="*/ 435917 w 545570"/>
                <a:gd name="connsiteY241" fmla="*/ 91279 h 520365"/>
                <a:gd name="connsiteX242" fmla="*/ 435917 w 545570"/>
                <a:gd name="connsiteY242" fmla="*/ 91279 h 520365"/>
                <a:gd name="connsiteX243" fmla="*/ 475827 w 545570"/>
                <a:gd name="connsiteY243" fmla="*/ 104804 h 520365"/>
                <a:gd name="connsiteX244" fmla="*/ 475827 w 545570"/>
                <a:gd name="connsiteY244" fmla="*/ 104804 h 520365"/>
                <a:gd name="connsiteX245" fmla="*/ 475827 w 545570"/>
                <a:gd name="connsiteY245" fmla="*/ 104804 h 520365"/>
                <a:gd name="connsiteX246" fmla="*/ 475827 w 545570"/>
                <a:gd name="connsiteY246" fmla="*/ 104804 h 520365"/>
                <a:gd name="connsiteX247" fmla="*/ 475827 w 545570"/>
                <a:gd name="connsiteY247" fmla="*/ 104804 h 520365"/>
                <a:gd name="connsiteX248" fmla="*/ 475827 w 545570"/>
                <a:gd name="connsiteY248" fmla="*/ 104804 h 520365"/>
                <a:gd name="connsiteX249" fmla="*/ 272469 w 545570"/>
                <a:gd name="connsiteY249" fmla="*/ 207484 h 520365"/>
                <a:gd name="connsiteX250" fmla="*/ 272469 w 545570"/>
                <a:gd name="connsiteY250" fmla="*/ 207293 h 520365"/>
                <a:gd name="connsiteX251" fmla="*/ 272564 w 545570"/>
                <a:gd name="connsiteY251" fmla="*/ 207198 h 520365"/>
                <a:gd name="connsiteX252" fmla="*/ 272469 w 545570"/>
                <a:gd name="connsiteY252" fmla="*/ 207484 h 520365"/>
                <a:gd name="connsiteX253" fmla="*/ 272469 w 545570"/>
                <a:gd name="connsiteY253" fmla="*/ 207484 h 520365"/>
                <a:gd name="connsiteX254" fmla="*/ 474113 w 545570"/>
                <a:gd name="connsiteY254" fmla="*/ 119759 h 520365"/>
                <a:gd name="connsiteX255" fmla="*/ 473827 w 545570"/>
                <a:gd name="connsiteY255" fmla="*/ 120330 h 520365"/>
                <a:gd name="connsiteX256" fmla="*/ 473637 w 545570"/>
                <a:gd name="connsiteY256" fmla="*/ 119759 h 520365"/>
                <a:gd name="connsiteX257" fmla="*/ 474113 w 545570"/>
                <a:gd name="connsiteY257" fmla="*/ 119759 h 520365"/>
                <a:gd name="connsiteX258" fmla="*/ 408105 w 545570"/>
                <a:gd name="connsiteY258" fmla="*/ 401604 h 520365"/>
                <a:gd name="connsiteX259" fmla="*/ 408105 w 545570"/>
                <a:gd name="connsiteY259" fmla="*/ 401604 h 520365"/>
                <a:gd name="connsiteX260" fmla="*/ 408105 w 545570"/>
                <a:gd name="connsiteY260" fmla="*/ 401604 h 520365"/>
                <a:gd name="connsiteX261" fmla="*/ 408105 w 545570"/>
                <a:gd name="connsiteY261" fmla="*/ 401604 h 520365"/>
                <a:gd name="connsiteX262" fmla="*/ 373814 w 545570"/>
                <a:gd name="connsiteY262" fmla="*/ 361027 h 520365"/>
                <a:gd name="connsiteX263" fmla="*/ 373814 w 545570"/>
                <a:gd name="connsiteY263" fmla="*/ 361027 h 520365"/>
                <a:gd name="connsiteX264" fmla="*/ 374196 w 545570"/>
                <a:gd name="connsiteY264" fmla="*/ 361027 h 520365"/>
                <a:gd name="connsiteX265" fmla="*/ 373814 w 545570"/>
                <a:gd name="connsiteY265" fmla="*/ 361027 h 520365"/>
                <a:gd name="connsiteX266" fmla="*/ 406771 w 545570"/>
                <a:gd name="connsiteY266" fmla="*/ 359217 h 520365"/>
                <a:gd name="connsiteX267" fmla="*/ 406866 w 545570"/>
                <a:gd name="connsiteY267" fmla="*/ 359217 h 520365"/>
                <a:gd name="connsiteX268" fmla="*/ 406771 w 545570"/>
                <a:gd name="connsiteY268" fmla="*/ 359217 h 520365"/>
                <a:gd name="connsiteX269" fmla="*/ 406771 w 545570"/>
                <a:gd name="connsiteY269" fmla="*/ 359217 h 520365"/>
                <a:gd name="connsiteX270" fmla="*/ 410105 w 545570"/>
                <a:gd name="connsiteY270" fmla="*/ 339310 h 520365"/>
                <a:gd name="connsiteX271" fmla="*/ 409914 w 545570"/>
                <a:gd name="connsiteY271" fmla="*/ 339500 h 520365"/>
                <a:gd name="connsiteX272" fmla="*/ 410105 w 545570"/>
                <a:gd name="connsiteY272" fmla="*/ 339310 h 520365"/>
                <a:gd name="connsiteX273" fmla="*/ 410105 w 545570"/>
                <a:gd name="connsiteY273" fmla="*/ 339310 h 520365"/>
                <a:gd name="connsiteX274" fmla="*/ 408486 w 545570"/>
                <a:gd name="connsiteY274" fmla="*/ 337595 h 520365"/>
                <a:gd name="connsiteX275" fmla="*/ 408486 w 545570"/>
                <a:gd name="connsiteY275" fmla="*/ 337595 h 520365"/>
                <a:gd name="connsiteX276" fmla="*/ 408581 w 545570"/>
                <a:gd name="connsiteY276" fmla="*/ 337595 h 520365"/>
                <a:gd name="connsiteX277" fmla="*/ 408486 w 545570"/>
                <a:gd name="connsiteY277" fmla="*/ 337595 h 520365"/>
                <a:gd name="connsiteX278" fmla="*/ 380387 w 545570"/>
                <a:gd name="connsiteY278" fmla="*/ 358931 h 520365"/>
                <a:gd name="connsiteX279" fmla="*/ 379815 w 545570"/>
                <a:gd name="connsiteY279" fmla="*/ 359503 h 520365"/>
                <a:gd name="connsiteX280" fmla="*/ 379625 w 545570"/>
                <a:gd name="connsiteY280" fmla="*/ 359312 h 520365"/>
                <a:gd name="connsiteX281" fmla="*/ 380387 w 545570"/>
                <a:gd name="connsiteY281" fmla="*/ 358931 h 520365"/>
                <a:gd name="connsiteX282" fmla="*/ 415153 w 545570"/>
                <a:gd name="connsiteY282" fmla="*/ 334357 h 520365"/>
                <a:gd name="connsiteX283" fmla="*/ 415153 w 545570"/>
                <a:gd name="connsiteY283" fmla="*/ 334357 h 520365"/>
                <a:gd name="connsiteX284" fmla="*/ 415153 w 545570"/>
                <a:gd name="connsiteY284" fmla="*/ 334357 h 520365"/>
                <a:gd name="connsiteX285" fmla="*/ 415153 w 545570"/>
                <a:gd name="connsiteY285" fmla="*/ 334357 h 520365"/>
                <a:gd name="connsiteX286" fmla="*/ 415153 w 545570"/>
                <a:gd name="connsiteY286" fmla="*/ 307687 h 520365"/>
                <a:gd name="connsiteX287" fmla="*/ 415153 w 545570"/>
                <a:gd name="connsiteY287" fmla="*/ 307687 h 520365"/>
                <a:gd name="connsiteX288" fmla="*/ 415248 w 545570"/>
                <a:gd name="connsiteY288" fmla="*/ 307782 h 520365"/>
                <a:gd name="connsiteX289" fmla="*/ 415153 w 545570"/>
                <a:gd name="connsiteY289" fmla="*/ 307687 h 520365"/>
                <a:gd name="connsiteX290" fmla="*/ 274088 w 545570"/>
                <a:gd name="connsiteY290" fmla="*/ 195672 h 520365"/>
                <a:gd name="connsiteX291" fmla="*/ 274183 w 545570"/>
                <a:gd name="connsiteY291" fmla="*/ 195482 h 520365"/>
                <a:gd name="connsiteX292" fmla="*/ 274278 w 545570"/>
                <a:gd name="connsiteY292" fmla="*/ 195482 h 520365"/>
                <a:gd name="connsiteX293" fmla="*/ 274088 w 545570"/>
                <a:gd name="connsiteY293" fmla="*/ 195672 h 520365"/>
                <a:gd name="connsiteX294" fmla="*/ 274088 w 545570"/>
                <a:gd name="connsiteY294" fmla="*/ 195672 h 520365"/>
                <a:gd name="connsiteX295" fmla="*/ 421344 w 545570"/>
                <a:gd name="connsiteY295" fmla="*/ 248632 h 520365"/>
                <a:gd name="connsiteX296" fmla="*/ 420678 w 545570"/>
                <a:gd name="connsiteY296" fmla="*/ 248632 h 520365"/>
                <a:gd name="connsiteX297" fmla="*/ 420678 w 545570"/>
                <a:gd name="connsiteY297" fmla="*/ 248632 h 520365"/>
                <a:gd name="connsiteX298" fmla="*/ 420963 w 545570"/>
                <a:gd name="connsiteY298" fmla="*/ 248441 h 520365"/>
                <a:gd name="connsiteX299" fmla="*/ 421344 w 545570"/>
                <a:gd name="connsiteY299" fmla="*/ 248632 h 520365"/>
                <a:gd name="connsiteX300" fmla="*/ 409629 w 545570"/>
                <a:gd name="connsiteY300" fmla="*/ 257585 h 520365"/>
                <a:gd name="connsiteX301" fmla="*/ 412867 w 545570"/>
                <a:gd name="connsiteY301" fmla="*/ 257680 h 520365"/>
                <a:gd name="connsiteX302" fmla="*/ 413057 w 545570"/>
                <a:gd name="connsiteY302" fmla="*/ 259585 h 520365"/>
                <a:gd name="connsiteX303" fmla="*/ 409629 w 545570"/>
                <a:gd name="connsiteY303" fmla="*/ 257585 h 520365"/>
                <a:gd name="connsiteX304" fmla="*/ 202746 w 545570"/>
                <a:gd name="connsiteY304" fmla="*/ 133951 h 520365"/>
                <a:gd name="connsiteX305" fmla="*/ 202936 w 545570"/>
                <a:gd name="connsiteY305" fmla="*/ 134522 h 520365"/>
                <a:gd name="connsiteX306" fmla="*/ 202555 w 545570"/>
                <a:gd name="connsiteY306" fmla="*/ 134237 h 520365"/>
                <a:gd name="connsiteX307" fmla="*/ 202746 w 545570"/>
                <a:gd name="connsiteY307" fmla="*/ 133951 h 520365"/>
                <a:gd name="connsiteX308" fmla="*/ 360670 w 545570"/>
                <a:gd name="connsiteY308" fmla="*/ 179290 h 520365"/>
                <a:gd name="connsiteX309" fmla="*/ 360670 w 545570"/>
                <a:gd name="connsiteY309" fmla="*/ 179290 h 520365"/>
                <a:gd name="connsiteX310" fmla="*/ 360670 w 545570"/>
                <a:gd name="connsiteY310" fmla="*/ 179290 h 520365"/>
                <a:gd name="connsiteX311" fmla="*/ 360670 w 545570"/>
                <a:gd name="connsiteY311" fmla="*/ 179290 h 520365"/>
                <a:gd name="connsiteX312" fmla="*/ 362099 w 545570"/>
                <a:gd name="connsiteY312" fmla="*/ 180719 h 520365"/>
                <a:gd name="connsiteX313" fmla="*/ 362670 w 545570"/>
                <a:gd name="connsiteY313" fmla="*/ 180909 h 520365"/>
                <a:gd name="connsiteX314" fmla="*/ 362385 w 545570"/>
                <a:gd name="connsiteY314" fmla="*/ 181100 h 520365"/>
                <a:gd name="connsiteX315" fmla="*/ 362099 w 545570"/>
                <a:gd name="connsiteY315" fmla="*/ 180719 h 520365"/>
                <a:gd name="connsiteX316" fmla="*/ 384102 w 545570"/>
                <a:gd name="connsiteY316" fmla="*/ 182719 h 520365"/>
                <a:gd name="connsiteX317" fmla="*/ 384102 w 545570"/>
                <a:gd name="connsiteY317" fmla="*/ 182814 h 520365"/>
                <a:gd name="connsiteX318" fmla="*/ 384102 w 545570"/>
                <a:gd name="connsiteY318" fmla="*/ 182719 h 520365"/>
                <a:gd name="connsiteX319" fmla="*/ 384102 w 545570"/>
                <a:gd name="connsiteY319" fmla="*/ 182719 h 520365"/>
                <a:gd name="connsiteX320" fmla="*/ 360765 w 545570"/>
                <a:gd name="connsiteY320" fmla="*/ 152715 h 520365"/>
                <a:gd name="connsiteX321" fmla="*/ 360765 w 545570"/>
                <a:gd name="connsiteY321" fmla="*/ 152715 h 520365"/>
                <a:gd name="connsiteX322" fmla="*/ 360765 w 545570"/>
                <a:gd name="connsiteY322" fmla="*/ 152715 h 520365"/>
                <a:gd name="connsiteX323" fmla="*/ 360861 w 545570"/>
                <a:gd name="connsiteY323" fmla="*/ 152620 h 520365"/>
                <a:gd name="connsiteX324" fmla="*/ 360765 w 545570"/>
                <a:gd name="connsiteY324" fmla="*/ 152715 h 520365"/>
                <a:gd name="connsiteX325" fmla="*/ 360765 w 545570"/>
                <a:gd name="connsiteY325" fmla="*/ 152715 h 520365"/>
                <a:gd name="connsiteX326" fmla="*/ 332476 w 545570"/>
                <a:gd name="connsiteY326" fmla="*/ 160907 h 520365"/>
                <a:gd name="connsiteX327" fmla="*/ 332476 w 545570"/>
                <a:gd name="connsiteY327" fmla="*/ 160907 h 520365"/>
                <a:gd name="connsiteX328" fmla="*/ 332476 w 545570"/>
                <a:gd name="connsiteY328" fmla="*/ 160907 h 520365"/>
                <a:gd name="connsiteX329" fmla="*/ 332476 w 545570"/>
                <a:gd name="connsiteY329" fmla="*/ 160907 h 520365"/>
                <a:gd name="connsiteX330" fmla="*/ 415820 w 545570"/>
                <a:gd name="connsiteY330" fmla="*/ 134808 h 520365"/>
                <a:gd name="connsiteX331" fmla="*/ 415534 w 545570"/>
                <a:gd name="connsiteY331" fmla="*/ 134713 h 520365"/>
                <a:gd name="connsiteX332" fmla="*/ 415724 w 545570"/>
                <a:gd name="connsiteY332" fmla="*/ 134522 h 520365"/>
                <a:gd name="connsiteX333" fmla="*/ 415820 w 545570"/>
                <a:gd name="connsiteY333" fmla="*/ 134808 h 520365"/>
                <a:gd name="connsiteX334" fmla="*/ 357527 w 545570"/>
                <a:gd name="connsiteY334" fmla="*/ 136046 h 520365"/>
                <a:gd name="connsiteX335" fmla="*/ 357717 w 545570"/>
                <a:gd name="connsiteY335" fmla="*/ 135760 h 520365"/>
                <a:gd name="connsiteX336" fmla="*/ 357813 w 545570"/>
                <a:gd name="connsiteY336" fmla="*/ 136046 h 520365"/>
                <a:gd name="connsiteX337" fmla="*/ 357527 w 545570"/>
                <a:gd name="connsiteY337" fmla="*/ 136046 h 520365"/>
                <a:gd name="connsiteX338" fmla="*/ 418963 w 545570"/>
                <a:gd name="connsiteY338" fmla="*/ 174527 h 520365"/>
                <a:gd name="connsiteX339" fmla="*/ 418963 w 545570"/>
                <a:gd name="connsiteY339" fmla="*/ 174527 h 520365"/>
                <a:gd name="connsiteX340" fmla="*/ 418772 w 545570"/>
                <a:gd name="connsiteY340" fmla="*/ 174718 h 520365"/>
                <a:gd name="connsiteX341" fmla="*/ 418772 w 545570"/>
                <a:gd name="connsiteY341" fmla="*/ 174527 h 520365"/>
                <a:gd name="connsiteX342" fmla="*/ 418963 w 545570"/>
                <a:gd name="connsiteY342" fmla="*/ 174527 h 520365"/>
                <a:gd name="connsiteX343" fmla="*/ 347525 w 545570"/>
                <a:gd name="connsiteY343" fmla="*/ 136046 h 520365"/>
                <a:gd name="connsiteX344" fmla="*/ 347335 w 545570"/>
                <a:gd name="connsiteY344" fmla="*/ 135856 h 520365"/>
                <a:gd name="connsiteX345" fmla="*/ 347621 w 545570"/>
                <a:gd name="connsiteY345" fmla="*/ 135951 h 520365"/>
                <a:gd name="connsiteX346" fmla="*/ 347525 w 545570"/>
                <a:gd name="connsiteY346" fmla="*/ 136046 h 520365"/>
                <a:gd name="connsiteX347" fmla="*/ 299043 w 545570"/>
                <a:gd name="connsiteY347" fmla="*/ 227296 h 520365"/>
                <a:gd name="connsiteX348" fmla="*/ 299234 w 545570"/>
                <a:gd name="connsiteY348" fmla="*/ 227391 h 520365"/>
                <a:gd name="connsiteX349" fmla="*/ 299043 w 545570"/>
                <a:gd name="connsiteY349" fmla="*/ 227486 h 520365"/>
                <a:gd name="connsiteX350" fmla="*/ 299043 w 545570"/>
                <a:gd name="connsiteY350" fmla="*/ 227296 h 520365"/>
                <a:gd name="connsiteX351" fmla="*/ 368766 w 545570"/>
                <a:gd name="connsiteY351" fmla="*/ 264253 h 520365"/>
                <a:gd name="connsiteX352" fmla="*/ 368766 w 545570"/>
                <a:gd name="connsiteY352" fmla="*/ 264253 h 520365"/>
                <a:gd name="connsiteX353" fmla="*/ 369528 w 545570"/>
                <a:gd name="connsiteY353" fmla="*/ 265110 h 520365"/>
                <a:gd name="connsiteX354" fmla="*/ 369528 w 545570"/>
                <a:gd name="connsiteY354" fmla="*/ 265110 h 520365"/>
                <a:gd name="connsiteX355" fmla="*/ 368766 w 545570"/>
                <a:gd name="connsiteY355" fmla="*/ 264253 h 520365"/>
                <a:gd name="connsiteX356" fmla="*/ 368671 w 545570"/>
                <a:gd name="connsiteY356" fmla="*/ 264348 h 520365"/>
                <a:gd name="connsiteX357" fmla="*/ 368766 w 545570"/>
                <a:gd name="connsiteY357" fmla="*/ 264253 h 520365"/>
                <a:gd name="connsiteX358" fmla="*/ 368766 w 545570"/>
                <a:gd name="connsiteY358" fmla="*/ 264253 h 520365"/>
                <a:gd name="connsiteX359" fmla="*/ 422202 w 545570"/>
                <a:gd name="connsiteY359" fmla="*/ 237773 h 520365"/>
                <a:gd name="connsiteX360" fmla="*/ 422202 w 545570"/>
                <a:gd name="connsiteY360" fmla="*/ 237773 h 520365"/>
                <a:gd name="connsiteX361" fmla="*/ 422202 w 545570"/>
                <a:gd name="connsiteY361" fmla="*/ 237773 h 520365"/>
                <a:gd name="connsiteX362" fmla="*/ 422202 w 545570"/>
                <a:gd name="connsiteY362" fmla="*/ 237773 h 520365"/>
                <a:gd name="connsiteX363" fmla="*/ 422202 w 545570"/>
                <a:gd name="connsiteY363" fmla="*/ 237773 h 520365"/>
                <a:gd name="connsiteX364" fmla="*/ 422202 w 545570"/>
                <a:gd name="connsiteY364" fmla="*/ 237773 h 520365"/>
                <a:gd name="connsiteX365" fmla="*/ 224558 w 545570"/>
                <a:gd name="connsiteY365" fmla="*/ 175385 h 520365"/>
                <a:gd name="connsiteX366" fmla="*/ 224272 w 545570"/>
                <a:gd name="connsiteY366" fmla="*/ 175575 h 520365"/>
                <a:gd name="connsiteX367" fmla="*/ 224272 w 545570"/>
                <a:gd name="connsiteY367" fmla="*/ 175289 h 520365"/>
                <a:gd name="connsiteX368" fmla="*/ 224558 w 545570"/>
                <a:gd name="connsiteY368" fmla="*/ 175385 h 520365"/>
                <a:gd name="connsiteX369" fmla="*/ 310664 w 545570"/>
                <a:gd name="connsiteY369" fmla="*/ 209103 h 520365"/>
                <a:gd name="connsiteX370" fmla="*/ 310283 w 545570"/>
                <a:gd name="connsiteY370" fmla="*/ 209484 h 520365"/>
                <a:gd name="connsiteX371" fmla="*/ 309711 w 545570"/>
                <a:gd name="connsiteY371" fmla="*/ 208722 h 520365"/>
                <a:gd name="connsiteX372" fmla="*/ 310664 w 545570"/>
                <a:gd name="connsiteY372" fmla="*/ 209103 h 520365"/>
                <a:gd name="connsiteX373" fmla="*/ 393817 w 545570"/>
                <a:gd name="connsiteY373" fmla="*/ 229391 h 520365"/>
                <a:gd name="connsiteX374" fmla="*/ 394293 w 545570"/>
                <a:gd name="connsiteY374" fmla="*/ 229201 h 520365"/>
                <a:gd name="connsiteX375" fmla="*/ 395055 w 545570"/>
                <a:gd name="connsiteY375" fmla="*/ 229867 h 520365"/>
                <a:gd name="connsiteX376" fmla="*/ 393817 w 545570"/>
                <a:gd name="connsiteY376" fmla="*/ 229391 h 520365"/>
                <a:gd name="connsiteX377" fmla="*/ 239226 w 545570"/>
                <a:gd name="connsiteY377" fmla="*/ 174051 h 520365"/>
                <a:gd name="connsiteX378" fmla="*/ 239226 w 545570"/>
                <a:gd name="connsiteY378" fmla="*/ 174051 h 520365"/>
                <a:gd name="connsiteX379" fmla="*/ 239226 w 545570"/>
                <a:gd name="connsiteY379" fmla="*/ 174241 h 520365"/>
                <a:gd name="connsiteX380" fmla="*/ 239131 w 545570"/>
                <a:gd name="connsiteY380" fmla="*/ 174146 h 520365"/>
                <a:gd name="connsiteX381" fmla="*/ 239226 w 545570"/>
                <a:gd name="connsiteY381" fmla="*/ 174051 h 520365"/>
                <a:gd name="connsiteX382" fmla="*/ 307997 w 545570"/>
                <a:gd name="connsiteY382" fmla="*/ 124616 h 520365"/>
                <a:gd name="connsiteX383" fmla="*/ 306663 w 545570"/>
                <a:gd name="connsiteY383" fmla="*/ 125569 h 520365"/>
                <a:gd name="connsiteX384" fmla="*/ 307425 w 545570"/>
                <a:gd name="connsiteY384" fmla="*/ 123569 h 520365"/>
                <a:gd name="connsiteX385" fmla="*/ 307997 w 545570"/>
                <a:gd name="connsiteY385" fmla="*/ 124616 h 520365"/>
                <a:gd name="connsiteX386" fmla="*/ 232463 w 545570"/>
                <a:gd name="connsiteY386" fmla="*/ 210532 h 520365"/>
                <a:gd name="connsiteX387" fmla="*/ 232559 w 545570"/>
                <a:gd name="connsiteY387" fmla="*/ 211008 h 520365"/>
                <a:gd name="connsiteX388" fmla="*/ 232273 w 545570"/>
                <a:gd name="connsiteY388" fmla="*/ 210913 h 520365"/>
                <a:gd name="connsiteX389" fmla="*/ 232463 w 545570"/>
                <a:gd name="connsiteY389" fmla="*/ 210532 h 520365"/>
                <a:gd name="connsiteX390" fmla="*/ 249037 w 545570"/>
                <a:gd name="connsiteY390" fmla="*/ 217390 h 520365"/>
                <a:gd name="connsiteX391" fmla="*/ 249037 w 545570"/>
                <a:gd name="connsiteY391" fmla="*/ 217390 h 520365"/>
                <a:gd name="connsiteX392" fmla="*/ 249037 w 545570"/>
                <a:gd name="connsiteY392" fmla="*/ 217390 h 520365"/>
                <a:gd name="connsiteX393" fmla="*/ 249037 w 545570"/>
                <a:gd name="connsiteY393" fmla="*/ 217390 h 520365"/>
                <a:gd name="connsiteX394" fmla="*/ 386578 w 545570"/>
                <a:gd name="connsiteY394" fmla="*/ 392650 h 520365"/>
                <a:gd name="connsiteX395" fmla="*/ 386673 w 545570"/>
                <a:gd name="connsiteY395" fmla="*/ 392459 h 520365"/>
                <a:gd name="connsiteX396" fmla="*/ 386673 w 545570"/>
                <a:gd name="connsiteY396" fmla="*/ 392459 h 520365"/>
                <a:gd name="connsiteX397" fmla="*/ 386673 w 545570"/>
                <a:gd name="connsiteY397" fmla="*/ 392459 h 520365"/>
                <a:gd name="connsiteX398" fmla="*/ 386673 w 545570"/>
                <a:gd name="connsiteY398" fmla="*/ 392555 h 520365"/>
                <a:gd name="connsiteX399" fmla="*/ 386578 w 545570"/>
                <a:gd name="connsiteY399" fmla="*/ 392650 h 520365"/>
                <a:gd name="connsiteX400" fmla="*/ 122926 w 545570"/>
                <a:gd name="connsiteY400" fmla="*/ 120330 h 520365"/>
                <a:gd name="connsiteX401" fmla="*/ 122831 w 545570"/>
                <a:gd name="connsiteY401" fmla="*/ 120235 h 520365"/>
                <a:gd name="connsiteX402" fmla="*/ 123688 w 545570"/>
                <a:gd name="connsiteY402" fmla="*/ 120139 h 520365"/>
                <a:gd name="connsiteX403" fmla="*/ 122926 w 545570"/>
                <a:gd name="connsiteY403" fmla="*/ 120330 h 520365"/>
                <a:gd name="connsiteX404" fmla="*/ 121212 w 545570"/>
                <a:gd name="connsiteY404" fmla="*/ 108710 h 520365"/>
                <a:gd name="connsiteX405" fmla="*/ 121212 w 545570"/>
                <a:gd name="connsiteY405" fmla="*/ 108710 h 520365"/>
                <a:gd name="connsiteX406" fmla="*/ 121212 w 545570"/>
                <a:gd name="connsiteY406" fmla="*/ 108424 h 520365"/>
                <a:gd name="connsiteX407" fmla="*/ 121402 w 545570"/>
                <a:gd name="connsiteY407" fmla="*/ 108519 h 520365"/>
                <a:gd name="connsiteX408" fmla="*/ 121212 w 545570"/>
                <a:gd name="connsiteY408" fmla="*/ 108710 h 520365"/>
                <a:gd name="connsiteX409" fmla="*/ 121212 w 545570"/>
                <a:gd name="connsiteY409" fmla="*/ 108710 h 520365"/>
                <a:gd name="connsiteX410" fmla="*/ 129498 w 545570"/>
                <a:gd name="connsiteY410" fmla="*/ 90612 h 520365"/>
                <a:gd name="connsiteX411" fmla="*/ 129403 w 545570"/>
                <a:gd name="connsiteY411" fmla="*/ 90136 h 520365"/>
                <a:gd name="connsiteX412" fmla="*/ 129689 w 545570"/>
                <a:gd name="connsiteY412" fmla="*/ 90421 h 520365"/>
                <a:gd name="connsiteX413" fmla="*/ 129498 w 545570"/>
                <a:gd name="connsiteY413" fmla="*/ 90612 h 520365"/>
                <a:gd name="connsiteX414" fmla="*/ 121307 w 545570"/>
                <a:gd name="connsiteY414" fmla="*/ 118616 h 520365"/>
                <a:gd name="connsiteX415" fmla="*/ 121307 w 545570"/>
                <a:gd name="connsiteY415" fmla="*/ 118711 h 520365"/>
                <a:gd name="connsiteX416" fmla="*/ 121307 w 545570"/>
                <a:gd name="connsiteY416" fmla="*/ 118616 h 520365"/>
                <a:gd name="connsiteX417" fmla="*/ 121307 w 545570"/>
                <a:gd name="connsiteY417" fmla="*/ 118616 h 520365"/>
                <a:gd name="connsiteX418" fmla="*/ 147881 w 545570"/>
                <a:gd name="connsiteY418" fmla="*/ 125379 h 520365"/>
                <a:gd name="connsiteX419" fmla="*/ 147881 w 545570"/>
                <a:gd name="connsiteY419" fmla="*/ 125379 h 520365"/>
                <a:gd name="connsiteX420" fmla="*/ 147881 w 545570"/>
                <a:gd name="connsiteY420" fmla="*/ 125379 h 520365"/>
                <a:gd name="connsiteX421" fmla="*/ 147881 w 545570"/>
                <a:gd name="connsiteY421" fmla="*/ 125379 h 520365"/>
                <a:gd name="connsiteX422" fmla="*/ 202650 w 545570"/>
                <a:gd name="connsiteY422" fmla="*/ 190434 h 520365"/>
                <a:gd name="connsiteX423" fmla="*/ 202650 w 545570"/>
                <a:gd name="connsiteY423" fmla="*/ 190434 h 520365"/>
                <a:gd name="connsiteX424" fmla="*/ 202650 w 545570"/>
                <a:gd name="connsiteY424" fmla="*/ 190434 h 520365"/>
                <a:gd name="connsiteX425" fmla="*/ 202650 w 545570"/>
                <a:gd name="connsiteY425" fmla="*/ 190434 h 520365"/>
                <a:gd name="connsiteX426" fmla="*/ 202650 w 545570"/>
                <a:gd name="connsiteY426" fmla="*/ 190434 h 520365"/>
                <a:gd name="connsiteX427" fmla="*/ 202650 w 545570"/>
                <a:gd name="connsiteY427" fmla="*/ 190434 h 520365"/>
                <a:gd name="connsiteX428" fmla="*/ 285804 w 545570"/>
                <a:gd name="connsiteY428" fmla="*/ 200721 h 520365"/>
                <a:gd name="connsiteX429" fmla="*/ 286185 w 545570"/>
                <a:gd name="connsiteY429" fmla="*/ 200340 h 520365"/>
                <a:gd name="connsiteX430" fmla="*/ 286185 w 545570"/>
                <a:gd name="connsiteY430" fmla="*/ 201102 h 520365"/>
                <a:gd name="connsiteX431" fmla="*/ 285804 w 545570"/>
                <a:gd name="connsiteY431" fmla="*/ 200721 h 520365"/>
                <a:gd name="connsiteX432" fmla="*/ 373338 w 545570"/>
                <a:gd name="connsiteY432" fmla="*/ 389126 h 520365"/>
                <a:gd name="connsiteX433" fmla="*/ 373338 w 545570"/>
                <a:gd name="connsiteY433" fmla="*/ 389126 h 520365"/>
                <a:gd name="connsiteX434" fmla="*/ 373338 w 545570"/>
                <a:gd name="connsiteY434" fmla="*/ 389126 h 520365"/>
                <a:gd name="connsiteX435" fmla="*/ 373338 w 545570"/>
                <a:gd name="connsiteY435" fmla="*/ 389126 h 520365"/>
                <a:gd name="connsiteX436" fmla="*/ 455539 w 545570"/>
                <a:gd name="connsiteY436" fmla="*/ 184624 h 520365"/>
                <a:gd name="connsiteX437" fmla="*/ 455539 w 545570"/>
                <a:gd name="connsiteY437" fmla="*/ 184624 h 520365"/>
                <a:gd name="connsiteX438" fmla="*/ 455539 w 545570"/>
                <a:gd name="connsiteY438" fmla="*/ 184624 h 520365"/>
                <a:gd name="connsiteX439" fmla="*/ 455539 w 545570"/>
                <a:gd name="connsiteY439" fmla="*/ 184624 h 520365"/>
                <a:gd name="connsiteX440" fmla="*/ 440299 w 545570"/>
                <a:gd name="connsiteY440" fmla="*/ 184719 h 520365"/>
                <a:gd name="connsiteX441" fmla="*/ 439061 w 545570"/>
                <a:gd name="connsiteY441" fmla="*/ 186814 h 520365"/>
                <a:gd name="connsiteX442" fmla="*/ 440299 w 545570"/>
                <a:gd name="connsiteY442" fmla="*/ 184719 h 520365"/>
                <a:gd name="connsiteX443" fmla="*/ 397627 w 545570"/>
                <a:gd name="connsiteY443" fmla="*/ 86230 h 520365"/>
                <a:gd name="connsiteX444" fmla="*/ 397627 w 545570"/>
                <a:gd name="connsiteY444" fmla="*/ 86230 h 520365"/>
                <a:gd name="connsiteX445" fmla="*/ 397627 w 545570"/>
                <a:gd name="connsiteY445" fmla="*/ 86230 h 520365"/>
                <a:gd name="connsiteX446" fmla="*/ 397627 w 545570"/>
                <a:gd name="connsiteY446" fmla="*/ 86230 h 520365"/>
                <a:gd name="connsiteX447" fmla="*/ 229035 w 545570"/>
                <a:gd name="connsiteY447" fmla="*/ 237202 h 520365"/>
                <a:gd name="connsiteX448" fmla="*/ 229130 w 545570"/>
                <a:gd name="connsiteY448" fmla="*/ 237392 h 520365"/>
                <a:gd name="connsiteX449" fmla="*/ 229035 w 545570"/>
                <a:gd name="connsiteY449" fmla="*/ 237202 h 520365"/>
                <a:gd name="connsiteX450" fmla="*/ 229035 w 545570"/>
                <a:gd name="connsiteY450" fmla="*/ 237202 h 520365"/>
                <a:gd name="connsiteX451" fmla="*/ 385340 w 545570"/>
                <a:gd name="connsiteY451" fmla="*/ 290922 h 520365"/>
                <a:gd name="connsiteX452" fmla="*/ 385149 w 545570"/>
                <a:gd name="connsiteY452" fmla="*/ 291495 h 520365"/>
                <a:gd name="connsiteX453" fmla="*/ 385149 w 545570"/>
                <a:gd name="connsiteY453" fmla="*/ 291018 h 520365"/>
                <a:gd name="connsiteX454" fmla="*/ 385340 w 545570"/>
                <a:gd name="connsiteY454" fmla="*/ 290922 h 520365"/>
                <a:gd name="connsiteX455" fmla="*/ 373338 w 545570"/>
                <a:gd name="connsiteY455" fmla="*/ 389126 h 520365"/>
                <a:gd name="connsiteX456" fmla="*/ 373053 w 545570"/>
                <a:gd name="connsiteY456" fmla="*/ 389411 h 520365"/>
                <a:gd name="connsiteX457" fmla="*/ 373053 w 545570"/>
                <a:gd name="connsiteY457" fmla="*/ 388935 h 520365"/>
                <a:gd name="connsiteX458" fmla="*/ 373338 w 545570"/>
                <a:gd name="connsiteY458" fmla="*/ 389126 h 520365"/>
                <a:gd name="connsiteX459" fmla="*/ 375053 w 545570"/>
                <a:gd name="connsiteY459" fmla="*/ 390745 h 520365"/>
                <a:gd name="connsiteX460" fmla="*/ 375053 w 545570"/>
                <a:gd name="connsiteY460" fmla="*/ 390745 h 520365"/>
                <a:gd name="connsiteX461" fmla="*/ 375053 w 545570"/>
                <a:gd name="connsiteY461" fmla="*/ 390745 h 520365"/>
                <a:gd name="connsiteX462" fmla="*/ 375053 w 545570"/>
                <a:gd name="connsiteY462" fmla="*/ 390745 h 520365"/>
                <a:gd name="connsiteX463" fmla="*/ 463921 w 545570"/>
                <a:gd name="connsiteY463" fmla="*/ 176337 h 520365"/>
                <a:gd name="connsiteX464" fmla="*/ 464492 w 545570"/>
                <a:gd name="connsiteY464" fmla="*/ 175766 h 520365"/>
                <a:gd name="connsiteX465" fmla="*/ 464588 w 545570"/>
                <a:gd name="connsiteY465" fmla="*/ 176146 h 520365"/>
                <a:gd name="connsiteX466" fmla="*/ 463921 w 545570"/>
                <a:gd name="connsiteY466" fmla="*/ 176337 h 520365"/>
                <a:gd name="connsiteX467" fmla="*/ 164264 w 545570"/>
                <a:gd name="connsiteY467" fmla="*/ 84421 h 520365"/>
                <a:gd name="connsiteX468" fmla="*/ 164360 w 545570"/>
                <a:gd name="connsiteY468" fmla="*/ 85373 h 520365"/>
                <a:gd name="connsiteX469" fmla="*/ 163883 w 545570"/>
                <a:gd name="connsiteY469" fmla="*/ 85087 h 520365"/>
                <a:gd name="connsiteX470" fmla="*/ 164074 w 545570"/>
                <a:gd name="connsiteY470" fmla="*/ 84516 h 520365"/>
                <a:gd name="connsiteX471" fmla="*/ 164264 w 545570"/>
                <a:gd name="connsiteY471" fmla="*/ 84421 h 520365"/>
                <a:gd name="connsiteX472" fmla="*/ 123307 w 545570"/>
                <a:gd name="connsiteY472" fmla="*/ 74134 h 520365"/>
                <a:gd name="connsiteX473" fmla="*/ 123116 w 545570"/>
                <a:gd name="connsiteY473" fmla="*/ 76325 h 520365"/>
                <a:gd name="connsiteX474" fmla="*/ 123307 w 545570"/>
                <a:gd name="connsiteY474" fmla="*/ 74134 h 520365"/>
                <a:gd name="connsiteX475" fmla="*/ 490496 w 545570"/>
                <a:gd name="connsiteY475" fmla="*/ 123187 h 520365"/>
                <a:gd name="connsiteX476" fmla="*/ 490686 w 545570"/>
                <a:gd name="connsiteY476" fmla="*/ 123187 h 520365"/>
                <a:gd name="connsiteX477" fmla="*/ 490496 w 545570"/>
                <a:gd name="connsiteY477" fmla="*/ 123378 h 520365"/>
                <a:gd name="connsiteX478" fmla="*/ 490496 w 545570"/>
                <a:gd name="connsiteY478" fmla="*/ 123187 h 520365"/>
                <a:gd name="connsiteX479" fmla="*/ 427631 w 545570"/>
                <a:gd name="connsiteY479" fmla="*/ 76325 h 520365"/>
                <a:gd name="connsiteX480" fmla="*/ 427631 w 545570"/>
                <a:gd name="connsiteY480" fmla="*/ 76325 h 520365"/>
                <a:gd name="connsiteX481" fmla="*/ 427631 w 545570"/>
                <a:gd name="connsiteY481" fmla="*/ 76325 h 520365"/>
                <a:gd name="connsiteX482" fmla="*/ 427631 w 545570"/>
                <a:gd name="connsiteY482" fmla="*/ 76325 h 520365"/>
                <a:gd name="connsiteX483" fmla="*/ 427345 w 545570"/>
                <a:gd name="connsiteY483" fmla="*/ 76038 h 520365"/>
                <a:gd name="connsiteX484" fmla="*/ 427631 w 545570"/>
                <a:gd name="connsiteY484" fmla="*/ 76038 h 520365"/>
                <a:gd name="connsiteX485" fmla="*/ 427631 w 545570"/>
                <a:gd name="connsiteY485" fmla="*/ 76325 h 520365"/>
                <a:gd name="connsiteX486" fmla="*/ 135785 w 545570"/>
                <a:gd name="connsiteY486" fmla="*/ 193673 h 520365"/>
                <a:gd name="connsiteX487" fmla="*/ 135785 w 545570"/>
                <a:gd name="connsiteY487" fmla="*/ 193673 h 520365"/>
                <a:gd name="connsiteX488" fmla="*/ 135975 w 545570"/>
                <a:gd name="connsiteY488" fmla="*/ 193577 h 520365"/>
                <a:gd name="connsiteX489" fmla="*/ 135975 w 545570"/>
                <a:gd name="connsiteY489" fmla="*/ 193577 h 520365"/>
                <a:gd name="connsiteX490" fmla="*/ 136071 w 545570"/>
                <a:gd name="connsiteY490" fmla="*/ 193577 h 520365"/>
                <a:gd name="connsiteX491" fmla="*/ 135785 w 545570"/>
                <a:gd name="connsiteY491" fmla="*/ 193673 h 520365"/>
                <a:gd name="connsiteX492" fmla="*/ 142262 w 545570"/>
                <a:gd name="connsiteY492" fmla="*/ 193006 h 520365"/>
                <a:gd name="connsiteX493" fmla="*/ 142262 w 545570"/>
                <a:gd name="connsiteY493" fmla="*/ 193006 h 520365"/>
                <a:gd name="connsiteX494" fmla="*/ 142166 w 545570"/>
                <a:gd name="connsiteY494" fmla="*/ 193006 h 520365"/>
                <a:gd name="connsiteX495" fmla="*/ 142262 w 545570"/>
                <a:gd name="connsiteY495" fmla="*/ 193006 h 520365"/>
                <a:gd name="connsiteX496" fmla="*/ 361527 w 545570"/>
                <a:gd name="connsiteY496" fmla="*/ 340643 h 520365"/>
                <a:gd name="connsiteX497" fmla="*/ 361718 w 545570"/>
                <a:gd name="connsiteY497" fmla="*/ 340739 h 520365"/>
                <a:gd name="connsiteX498" fmla="*/ 361622 w 545570"/>
                <a:gd name="connsiteY498" fmla="*/ 340834 h 520365"/>
                <a:gd name="connsiteX499" fmla="*/ 361527 w 545570"/>
                <a:gd name="connsiteY499" fmla="*/ 340643 h 520365"/>
                <a:gd name="connsiteX500" fmla="*/ 378196 w 545570"/>
                <a:gd name="connsiteY500" fmla="*/ 430655 h 520365"/>
                <a:gd name="connsiteX501" fmla="*/ 378196 w 545570"/>
                <a:gd name="connsiteY501" fmla="*/ 430655 h 520365"/>
                <a:gd name="connsiteX502" fmla="*/ 378196 w 545570"/>
                <a:gd name="connsiteY502" fmla="*/ 430655 h 520365"/>
                <a:gd name="connsiteX503" fmla="*/ 378196 w 545570"/>
                <a:gd name="connsiteY503" fmla="*/ 430655 h 520365"/>
                <a:gd name="connsiteX504" fmla="*/ 456682 w 545570"/>
                <a:gd name="connsiteY504" fmla="*/ 356074 h 520365"/>
                <a:gd name="connsiteX505" fmla="*/ 456682 w 545570"/>
                <a:gd name="connsiteY505" fmla="*/ 355883 h 520365"/>
                <a:gd name="connsiteX506" fmla="*/ 456777 w 545570"/>
                <a:gd name="connsiteY506" fmla="*/ 355883 h 520365"/>
                <a:gd name="connsiteX507" fmla="*/ 456682 w 545570"/>
                <a:gd name="connsiteY507" fmla="*/ 356074 h 520365"/>
                <a:gd name="connsiteX508" fmla="*/ 404295 w 545570"/>
                <a:gd name="connsiteY508" fmla="*/ 69657 h 520365"/>
                <a:gd name="connsiteX509" fmla="*/ 404295 w 545570"/>
                <a:gd name="connsiteY509" fmla="*/ 69657 h 520365"/>
                <a:gd name="connsiteX510" fmla="*/ 404295 w 545570"/>
                <a:gd name="connsiteY510" fmla="*/ 69657 h 520365"/>
                <a:gd name="connsiteX511" fmla="*/ 404295 w 545570"/>
                <a:gd name="connsiteY511" fmla="*/ 69657 h 520365"/>
                <a:gd name="connsiteX512" fmla="*/ 404295 w 545570"/>
                <a:gd name="connsiteY512" fmla="*/ 69657 h 520365"/>
                <a:gd name="connsiteX513" fmla="*/ 404295 w 545570"/>
                <a:gd name="connsiteY513" fmla="*/ 69657 h 520365"/>
                <a:gd name="connsiteX514" fmla="*/ 404295 w 545570"/>
                <a:gd name="connsiteY514" fmla="*/ 69657 h 520365"/>
                <a:gd name="connsiteX515" fmla="*/ 404295 w 545570"/>
                <a:gd name="connsiteY515" fmla="*/ 69657 h 520365"/>
                <a:gd name="connsiteX516" fmla="*/ 404295 w 545570"/>
                <a:gd name="connsiteY516" fmla="*/ 69657 h 520365"/>
                <a:gd name="connsiteX517" fmla="*/ 399341 w 545570"/>
                <a:gd name="connsiteY517" fmla="*/ 77944 h 520365"/>
                <a:gd name="connsiteX518" fmla="*/ 399246 w 545570"/>
                <a:gd name="connsiteY518" fmla="*/ 78039 h 520365"/>
                <a:gd name="connsiteX519" fmla="*/ 399341 w 545570"/>
                <a:gd name="connsiteY519" fmla="*/ 77944 h 520365"/>
                <a:gd name="connsiteX520" fmla="*/ 399341 w 545570"/>
                <a:gd name="connsiteY520" fmla="*/ 77944 h 520365"/>
                <a:gd name="connsiteX521" fmla="*/ 299520 w 545570"/>
                <a:gd name="connsiteY521" fmla="*/ 70991 h 520365"/>
                <a:gd name="connsiteX522" fmla="*/ 299710 w 545570"/>
                <a:gd name="connsiteY522" fmla="*/ 70800 h 520365"/>
                <a:gd name="connsiteX523" fmla="*/ 299805 w 545570"/>
                <a:gd name="connsiteY523" fmla="*/ 70991 h 520365"/>
                <a:gd name="connsiteX524" fmla="*/ 299520 w 545570"/>
                <a:gd name="connsiteY524" fmla="*/ 70991 h 520365"/>
                <a:gd name="connsiteX525" fmla="*/ 143119 w 545570"/>
                <a:gd name="connsiteY525" fmla="*/ 50512 h 520365"/>
                <a:gd name="connsiteX526" fmla="*/ 143119 w 545570"/>
                <a:gd name="connsiteY526" fmla="*/ 50321 h 520365"/>
                <a:gd name="connsiteX527" fmla="*/ 143405 w 545570"/>
                <a:gd name="connsiteY527" fmla="*/ 50321 h 520365"/>
                <a:gd name="connsiteX528" fmla="*/ 143119 w 545570"/>
                <a:gd name="connsiteY528" fmla="*/ 50512 h 520365"/>
                <a:gd name="connsiteX529" fmla="*/ 89398 w 545570"/>
                <a:gd name="connsiteY529" fmla="*/ 140237 h 520365"/>
                <a:gd name="connsiteX530" fmla="*/ 89493 w 545570"/>
                <a:gd name="connsiteY530" fmla="*/ 140142 h 520365"/>
                <a:gd name="connsiteX531" fmla="*/ 89493 w 545570"/>
                <a:gd name="connsiteY531" fmla="*/ 140142 h 520365"/>
                <a:gd name="connsiteX532" fmla="*/ 89493 w 545570"/>
                <a:gd name="connsiteY532" fmla="*/ 140237 h 520365"/>
                <a:gd name="connsiteX533" fmla="*/ 89398 w 545570"/>
                <a:gd name="connsiteY533" fmla="*/ 140237 h 520365"/>
                <a:gd name="connsiteX534" fmla="*/ 185791 w 545570"/>
                <a:gd name="connsiteY534" fmla="*/ 243679 h 520365"/>
                <a:gd name="connsiteX535" fmla="*/ 185791 w 545570"/>
                <a:gd name="connsiteY535" fmla="*/ 243679 h 520365"/>
                <a:gd name="connsiteX536" fmla="*/ 185505 w 545570"/>
                <a:gd name="connsiteY536" fmla="*/ 244060 h 520365"/>
                <a:gd name="connsiteX537" fmla="*/ 185505 w 545570"/>
                <a:gd name="connsiteY537" fmla="*/ 243679 h 520365"/>
                <a:gd name="connsiteX538" fmla="*/ 185791 w 545570"/>
                <a:gd name="connsiteY538" fmla="*/ 243679 h 520365"/>
                <a:gd name="connsiteX539" fmla="*/ 349907 w 545570"/>
                <a:gd name="connsiteY539" fmla="*/ 339405 h 520365"/>
                <a:gd name="connsiteX540" fmla="*/ 350192 w 545570"/>
                <a:gd name="connsiteY540" fmla="*/ 339120 h 520365"/>
                <a:gd name="connsiteX541" fmla="*/ 350192 w 545570"/>
                <a:gd name="connsiteY541" fmla="*/ 339120 h 520365"/>
                <a:gd name="connsiteX542" fmla="*/ 350192 w 545570"/>
                <a:gd name="connsiteY542" fmla="*/ 339120 h 520365"/>
                <a:gd name="connsiteX543" fmla="*/ 350192 w 545570"/>
                <a:gd name="connsiteY543" fmla="*/ 339120 h 520365"/>
                <a:gd name="connsiteX544" fmla="*/ 350097 w 545570"/>
                <a:gd name="connsiteY544" fmla="*/ 339500 h 520365"/>
                <a:gd name="connsiteX545" fmla="*/ 349907 w 545570"/>
                <a:gd name="connsiteY545" fmla="*/ 339405 h 520365"/>
                <a:gd name="connsiteX546" fmla="*/ 421630 w 545570"/>
                <a:gd name="connsiteY546" fmla="*/ 430845 h 520365"/>
                <a:gd name="connsiteX547" fmla="*/ 421630 w 545570"/>
                <a:gd name="connsiteY547" fmla="*/ 430940 h 520365"/>
                <a:gd name="connsiteX548" fmla="*/ 421535 w 545570"/>
                <a:gd name="connsiteY548" fmla="*/ 430845 h 520365"/>
                <a:gd name="connsiteX549" fmla="*/ 421630 w 545570"/>
                <a:gd name="connsiteY549" fmla="*/ 430845 h 520365"/>
                <a:gd name="connsiteX550" fmla="*/ 121021 w 545570"/>
                <a:gd name="connsiteY550" fmla="*/ 181957 h 520365"/>
                <a:gd name="connsiteX551" fmla="*/ 120449 w 545570"/>
                <a:gd name="connsiteY551" fmla="*/ 182529 h 520365"/>
                <a:gd name="connsiteX552" fmla="*/ 119973 w 545570"/>
                <a:gd name="connsiteY552" fmla="*/ 180909 h 520365"/>
                <a:gd name="connsiteX553" fmla="*/ 121021 w 545570"/>
                <a:gd name="connsiteY553" fmla="*/ 181957 h 520365"/>
                <a:gd name="connsiteX554" fmla="*/ 258943 w 545570"/>
                <a:gd name="connsiteY554" fmla="*/ 263872 h 520365"/>
                <a:gd name="connsiteX555" fmla="*/ 258943 w 545570"/>
                <a:gd name="connsiteY555" fmla="*/ 263872 h 520365"/>
                <a:gd name="connsiteX556" fmla="*/ 258943 w 545570"/>
                <a:gd name="connsiteY556" fmla="*/ 263872 h 520365"/>
                <a:gd name="connsiteX557" fmla="*/ 258943 w 545570"/>
                <a:gd name="connsiteY557" fmla="*/ 263872 h 520365"/>
                <a:gd name="connsiteX558" fmla="*/ 378767 w 545570"/>
                <a:gd name="connsiteY558" fmla="*/ 432941 h 520365"/>
                <a:gd name="connsiteX559" fmla="*/ 379911 w 545570"/>
                <a:gd name="connsiteY559" fmla="*/ 432464 h 520365"/>
                <a:gd name="connsiteX560" fmla="*/ 379911 w 545570"/>
                <a:gd name="connsiteY560" fmla="*/ 432464 h 520365"/>
                <a:gd name="connsiteX561" fmla="*/ 379911 w 545570"/>
                <a:gd name="connsiteY561" fmla="*/ 432464 h 520365"/>
                <a:gd name="connsiteX562" fmla="*/ 380291 w 545570"/>
                <a:gd name="connsiteY562" fmla="*/ 432845 h 520365"/>
                <a:gd name="connsiteX563" fmla="*/ 378767 w 545570"/>
                <a:gd name="connsiteY563" fmla="*/ 432941 h 520365"/>
                <a:gd name="connsiteX564" fmla="*/ 465159 w 545570"/>
                <a:gd name="connsiteY564" fmla="*/ 304448 h 520365"/>
                <a:gd name="connsiteX565" fmla="*/ 465064 w 545570"/>
                <a:gd name="connsiteY565" fmla="*/ 304544 h 520365"/>
                <a:gd name="connsiteX566" fmla="*/ 465064 w 545570"/>
                <a:gd name="connsiteY566" fmla="*/ 304353 h 520365"/>
                <a:gd name="connsiteX567" fmla="*/ 465159 w 545570"/>
                <a:gd name="connsiteY567" fmla="*/ 304448 h 520365"/>
                <a:gd name="connsiteX568" fmla="*/ 504116 w 545570"/>
                <a:gd name="connsiteY568" fmla="*/ 113282 h 520365"/>
                <a:gd name="connsiteX569" fmla="*/ 504212 w 545570"/>
                <a:gd name="connsiteY569" fmla="*/ 113186 h 520365"/>
                <a:gd name="connsiteX570" fmla="*/ 504212 w 545570"/>
                <a:gd name="connsiteY570" fmla="*/ 113472 h 520365"/>
                <a:gd name="connsiteX571" fmla="*/ 504116 w 545570"/>
                <a:gd name="connsiteY571" fmla="*/ 113282 h 520365"/>
                <a:gd name="connsiteX572" fmla="*/ 389340 w 545570"/>
                <a:gd name="connsiteY572" fmla="*/ 74610 h 520365"/>
                <a:gd name="connsiteX573" fmla="*/ 389436 w 545570"/>
                <a:gd name="connsiteY573" fmla="*/ 74515 h 520365"/>
                <a:gd name="connsiteX574" fmla="*/ 389436 w 545570"/>
                <a:gd name="connsiteY574" fmla="*/ 74610 h 520365"/>
                <a:gd name="connsiteX575" fmla="*/ 389340 w 545570"/>
                <a:gd name="connsiteY575" fmla="*/ 74610 h 520365"/>
                <a:gd name="connsiteX576" fmla="*/ 154739 w 545570"/>
                <a:gd name="connsiteY576" fmla="*/ 48892 h 520365"/>
                <a:gd name="connsiteX577" fmla="*/ 154739 w 545570"/>
                <a:gd name="connsiteY577" fmla="*/ 48892 h 520365"/>
                <a:gd name="connsiteX578" fmla="*/ 154739 w 545570"/>
                <a:gd name="connsiteY578" fmla="*/ 48892 h 520365"/>
                <a:gd name="connsiteX579" fmla="*/ 154739 w 545570"/>
                <a:gd name="connsiteY579" fmla="*/ 48892 h 520365"/>
                <a:gd name="connsiteX580" fmla="*/ 154739 w 545570"/>
                <a:gd name="connsiteY580" fmla="*/ 48892 h 520365"/>
                <a:gd name="connsiteX581" fmla="*/ 117021 w 545570"/>
                <a:gd name="connsiteY581" fmla="*/ 49940 h 520365"/>
                <a:gd name="connsiteX582" fmla="*/ 116639 w 545570"/>
                <a:gd name="connsiteY582" fmla="*/ 48131 h 520365"/>
                <a:gd name="connsiteX583" fmla="*/ 116639 w 545570"/>
                <a:gd name="connsiteY583" fmla="*/ 48131 h 520365"/>
                <a:gd name="connsiteX584" fmla="*/ 117021 w 545570"/>
                <a:gd name="connsiteY584" fmla="*/ 49940 h 520365"/>
                <a:gd name="connsiteX585" fmla="*/ 68157 w 545570"/>
                <a:gd name="connsiteY585" fmla="*/ 108424 h 520365"/>
                <a:gd name="connsiteX586" fmla="*/ 68157 w 545570"/>
                <a:gd name="connsiteY586" fmla="*/ 108424 h 520365"/>
                <a:gd name="connsiteX587" fmla="*/ 69681 w 545570"/>
                <a:gd name="connsiteY587" fmla="*/ 106900 h 520365"/>
                <a:gd name="connsiteX588" fmla="*/ 69681 w 545570"/>
                <a:gd name="connsiteY588" fmla="*/ 106995 h 520365"/>
                <a:gd name="connsiteX589" fmla="*/ 68157 w 545570"/>
                <a:gd name="connsiteY589" fmla="*/ 108424 h 520365"/>
                <a:gd name="connsiteX590" fmla="*/ 238940 w 545570"/>
                <a:gd name="connsiteY590" fmla="*/ 270539 h 520365"/>
                <a:gd name="connsiteX591" fmla="*/ 239036 w 545570"/>
                <a:gd name="connsiteY591" fmla="*/ 270730 h 520365"/>
                <a:gd name="connsiteX592" fmla="*/ 238940 w 545570"/>
                <a:gd name="connsiteY592" fmla="*/ 270539 h 520365"/>
                <a:gd name="connsiteX593" fmla="*/ 238940 w 545570"/>
                <a:gd name="connsiteY593" fmla="*/ 270539 h 520365"/>
                <a:gd name="connsiteX594" fmla="*/ 406295 w 545570"/>
                <a:gd name="connsiteY594" fmla="*/ 432750 h 520365"/>
                <a:gd name="connsiteX595" fmla="*/ 406485 w 545570"/>
                <a:gd name="connsiteY595" fmla="*/ 432560 h 520365"/>
                <a:gd name="connsiteX596" fmla="*/ 408009 w 545570"/>
                <a:gd name="connsiteY596" fmla="*/ 434941 h 520365"/>
                <a:gd name="connsiteX597" fmla="*/ 406295 w 545570"/>
                <a:gd name="connsiteY597" fmla="*/ 432750 h 520365"/>
                <a:gd name="connsiteX598" fmla="*/ 411343 w 545570"/>
                <a:gd name="connsiteY598" fmla="*/ 470755 h 520365"/>
                <a:gd name="connsiteX599" fmla="*/ 411343 w 545570"/>
                <a:gd name="connsiteY599" fmla="*/ 470374 h 520365"/>
                <a:gd name="connsiteX600" fmla="*/ 411533 w 545570"/>
                <a:gd name="connsiteY600" fmla="*/ 470469 h 520365"/>
                <a:gd name="connsiteX601" fmla="*/ 411343 w 545570"/>
                <a:gd name="connsiteY601" fmla="*/ 470755 h 520365"/>
                <a:gd name="connsiteX602" fmla="*/ 411343 w 545570"/>
                <a:gd name="connsiteY602" fmla="*/ 470755 h 520365"/>
                <a:gd name="connsiteX603" fmla="*/ 510689 w 545570"/>
                <a:gd name="connsiteY603" fmla="*/ 133189 h 520365"/>
                <a:gd name="connsiteX604" fmla="*/ 510689 w 545570"/>
                <a:gd name="connsiteY604" fmla="*/ 133189 h 520365"/>
                <a:gd name="connsiteX605" fmla="*/ 510784 w 545570"/>
                <a:gd name="connsiteY605" fmla="*/ 133094 h 520365"/>
                <a:gd name="connsiteX606" fmla="*/ 510784 w 545570"/>
                <a:gd name="connsiteY606" fmla="*/ 133284 h 520365"/>
                <a:gd name="connsiteX607" fmla="*/ 510689 w 545570"/>
                <a:gd name="connsiteY607" fmla="*/ 133189 h 520365"/>
                <a:gd name="connsiteX608" fmla="*/ 502497 w 545570"/>
                <a:gd name="connsiteY608" fmla="*/ 61561 h 520365"/>
                <a:gd name="connsiteX609" fmla="*/ 502497 w 545570"/>
                <a:gd name="connsiteY609" fmla="*/ 61561 h 520365"/>
                <a:gd name="connsiteX610" fmla="*/ 502497 w 545570"/>
                <a:gd name="connsiteY610" fmla="*/ 61561 h 520365"/>
                <a:gd name="connsiteX611" fmla="*/ 502497 w 545570"/>
                <a:gd name="connsiteY611" fmla="*/ 61561 h 520365"/>
                <a:gd name="connsiteX612" fmla="*/ 497544 w 545570"/>
                <a:gd name="connsiteY612" fmla="*/ 53274 h 520365"/>
                <a:gd name="connsiteX613" fmla="*/ 497544 w 545570"/>
                <a:gd name="connsiteY613" fmla="*/ 53274 h 520365"/>
                <a:gd name="connsiteX614" fmla="*/ 497544 w 545570"/>
                <a:gd name="connsiteY614" fmla="*/ 53274 h 520365"/>
                <a:gd name="connsiteX615" fmla="*/ 497354 w 545570"/>
                <a:gd name="connsiteY615" fmla="*/ 53274 h 520365"/>
                <a:gd name="connsiteX616" fmla="*/ 496878 w 545570"/>
                <a:gd name="connsiteY616" fmla="*/ 52417 h 520365"/>
                <a:gd name="connsiteX617" fmla="*/ 497544 w 545570"/>
                <a:gd name="connsiteY617" fmla="*/ 53274 h 520365"/>
                <a:gd name="connsiteX618" fmla="*/ 417725 w 545570"/>
                <a:gd name="connsiteY618" fmla="*/ 52988 h 520365"/>
                <a:gd name="connsiteX619" fmla="*/ 417725 w 545570"/>
                <a:gd name="connsiteY619" fmla="*/ 52988 h 520365"/>
                <a:gd name="connsiteX620" fmla="*/ 417725 w 545570"/>
                <a:gd name="connsiteY620" fmla="*/ 52988 h 520365"/>
                <a:gd name="connsiteX621" fmla="*/ 417725 w 545570"/>
                <a:gd name="connsiteY621" fmla="*/ 52988 h 520365"/>
                <a:gd name="connsiteX622" fmla="*/ 265706 w 545570"/>
                <a:gd name="connsiteY622" fmla="*/ 47750 h 520365"/>
                <a:gd name="connsiteX623" fmla="*/ 265801 w 545570"/>
                <a:gd name="connsiteY623" fmla="*/ 47368 h 520365"/>
                <a:gd name="connsiteX624" fmla="*/ 266182 w 545570"/>
                <a:gd name="connsiteY624" fmla="*/ 47559 h 520365"/>
                <a:gd name="connsiteX625" fmla="*/ 265706 w 545570"/>
                <a:gd name="connsiteY625" fmla="*/ 47750 h 520365"/>
                <a:gd name="connsiteX626" fmla="*/ 188077 w 545570"/>
                <a:gd name="connsiteY626" fmla="*/ 45654 h 520365"/>
                <a:gd name="connsiteX627" fmla="*/ 188077 w 545570"/>
                <a:gd name="connsiteY627" fmla="*/ 45654 h 520365"/>
                <a:gd name="connsiteX628" fmla="*/ 188077 w 545570"/>
                <a:gd name="connsiteY628" fmla="*/ 45654 h 520365"/>
                <a:gd name="connsiteX629" fmla="*/ 188077 w 545570"/>
                <a:gd name="connsiteY629" fmla="*/ 45654 h 520365"/>
                <a:gd name="connsiteX630" fmla="*/ 133118 w 545570"/>
                <a:gd name="connsiteY630" fmla="*/ 40510 h 520365"/>
                <a:gd name="connsiteX631" fmla="*/ 133213 w 545570"/>
                <a:gd name="connsiteY631" fmla="*/ 40225 h 520365"/>
                <a:gd name="connsiteX632" fmla="*/ 133118 w 545570"/>
                <a:gd name="connsiteY632" fmla="*/ 40510 h 520365"/>
                <a:gd name="connsiteX633" fmla="*/ 133118 w 545570"/>
                <a:gd name="connsiteY633" fmla="*/ 40510 h 520365"/>
                <a:gd name="connsiteX634" fmla="*/ 43106 w 545570"/>
                <a:gd name="connsiteY634" fmla="*/ 73467 h 520365"/>
                <a:gd name="connsiteX635" fmla="*/ 43106 w 545570"/>
                <a:gd name="connsiteY635" fmla="*/ 73467 h 520365"/>
                <a:gd name="connsiteX636" fmla="*/ 42821 w 545570"/>
                <a:gd name="connsiteY636" fmla="*/ 73753 h 520365"/>
                <a:gd name="connsiteX637" fmla="*/ 42725 w 545570"/>
                <a:gd name="connsiteY637" fmla="*/ 73086 h 520365"/>
                <a:gd name="connsiteX638" fmla="*/ 43106 w 545570"/>
                <a:gd name="connsiteY638" fmla="*/ 73467 h 520365"/>
                <a:gd name="connsiteX639" fmla="*/ 101019 w 545570"/>
                <a:gd name="connsiteY639" fmla="*/ 185195 h 520365"/>
                <a:gd name="connsiteX640" fmla="*/ 100828 w 545570"/>
                <a:gd name="connsiteY640" fmla="*/ 185386 h 520365"/>
                <a:gd name="connsiteX641" fmla="*/ 100733 w 545570"/>
                <a:gd name="connsiteY641" fmla="*/ 184910 h 520365"/>
                <a:gd name="connsiteX642" fmla="*/ 101019 w 545570"/>
                <a:gd name="connsiteY642" fmla="*/ 185195 h 520365"/>
                <a:gd name="connsiteX643" fmla="*/ 104257 w 545570"/>
                <a:gd name="connsiteY643" fmla="*/ 181957 h 520365"/>
                <a:gd name="connsiteX644" fmla="*/ 104352 w 545570"/>
                <a:gd name="connsiteY644" fmla="*/ 181862 h 520365"/>
                <a:gd name="connsiteX645" fmla="*/ 104352 w 545570"/>
                <a:gd name="connsiteY645" fmla="*/ 182052 h 520365"/>
                <a:gd name="connsiteX646" fmla="*/ 104257 w 545570"/>
                <a:gd name="connsiteY646" fmla="*/ 181957 h 520365"/>
                <a:gd name="connsiteX647" fmla="*/ 228939 w 545570"/>
                <a:gd name="connsiteY647" fmla="*/ 277112 h 520365"/>
                <a:gd name="connsiteX648" fmla="*/ 228939 w 545570"/>
                <a:gd name="connsiteY648" fmla="*/ 277112 h 520365"/>
                <a:gd name="connsiteX649" fmla="*/ 228939 w 545570"/>
                <a:gd name="connsiteY649" fmla="*/ 277112 h 520365"/>
                <a:gd name="connsiteX650" fmla="*/ 228939 w 545570"/>
                <a:gd name="connsiteY650" fmla="*/ 277112 h 520365"/>
                <a:gd name="connsiteX651" fmla="*/ 478494 w 545570"/>
                <a:gd name="connsiteY651" fmla="*/ 297876 h 520365"/>
                <a:gd name="connsiteX652" fmla="*/ 478685 w 545570"/>
                <a:gd name="connsiteY652" fmla="*/ 297685 h 520365"/>
                <a:gd name="connsiteX653" fmla="*/ 479066 w 545570"/>
                <a:gd name="connsiteY653" fmla="*/ 297876 h 520365"/>
                <a:gd name="connsiteX654" fmla="*/ 478494 w 545570"/>
                <a:gd name="connsiteY654" fmla="*/ 297876 h 520365"/>
                <a:gd name="connsiteX655" fmla="*/ 518975 w 545570"/>
                <a:gd name="connsiteY655" fmla="*/ 108233 h 520365"/>
                <a:gd name="connsiteX656" fmla="*/ 518975 w 545570"/>
                <a:gd name="connsiteY656" fmla="*/ 108233 h 520365"/>
                <a:gd name="connsiteX657" fmla="*/ 519071 w 545570"/>
                <a:gd name="connsiteY657" fmla="*/ 108138 h 520365"/>
                <a:gd name="connsiteX658" fmla="*/ 518975 w 545570"/>
                <a:gd name="connsiteY658" fmla="*/ 108233 h 520365"/>
                <a:gd name="connsiteX659" fmla="*/ 472874 w 545570"/>
                <a:gd name="connsiteY659" fmla="*/ 47940 h 520365"/>
                <a:gd name="connsiteX660" fmla="*/ 472589 w 545570"/>
                <a:gd name="connsiteY660" fmla="*/ 48226 h 520365"/>
                <a:gd name="connsiteX661" fmla="*/ 472589 w 545570"/>
                <a:gd name="connsiteY661" fmla="*/ 47940 h 520365"/>
                <a:gd name="connsiteX662" fmla="*/ 472874 w 545570"/>
                <a:gd name="connsiteY662" fmla="*/ 47940 h 520365"/>
                <a:gd name="connsiteX663" fmla="*/ 407819 w 545570"/>
                <a:gd name="connsiteY663" fmla="*/ 56227 h 520365"/>
                <a:gd name="connsiteX664" fmla="*/ 407723 w 545570"/>
                <a:gd name="connsiteY664" fmla="*/ 56322 h 520365"/>
                <a:gd name="connsiteX665" fmla="*/ 407723 w 545570"/>
                <a:gd name="connsiteY665" fmla="*/ 56322 h 520365"/>
                <a:gd name="connsiteX666" fmla="*/ 407723 w 545570"/>
                <a:gd name="connsiteY666" fmla="*/ 56322 h 520365"/>
                <a:gd name="connsiteX667" fmla="*/ 407819 w 545570"/>
                <a:gd name="connsiteY667" fmla="*/ 56227 h 520365"/>
                <a:gd name="connsiteX668" fmla="*/ 407819 w 545570"/>
                <a:gd name="connsiteY668" fmla="*/ 56227 h 520365"/>
                <a:gd name="connsiteX669" fmla="*/ 117021 w 545570"/>
                <a:gd name="connsiteY669" fmla="*/ 33748 h 520365"/>
                <a:gd name="connsiteX670" fmla="*/ 117021 w 545570"/>
                <a:gd name="connsiteY670" fmla="*/ 33748 h 520365"/>
                <a:gd name="connsiteX671" fmla="*/ 118354 w 545570"/>
                <a:gd name="connsiteY671" fmla="*/ 33748 h 520365"/>
                <a:gd name="connsiteX672" fmla="*/ 118354 w 545570"/>
                <a:gd name="connsiteY672" fmla="*/ 33748 h 520365"/>
                <a:gd name="connsiteX673" fmla="*/ 117021 w 545570"/>
                <a:gd name="connsiteY673" fmla="*/ 33748 h 520365"/>
                <a:gd name="connsiteX674" fmla="*/ 106448 w 545570"/>
                <a:gd name="connsiteY674" fmla="*/ 30509 h 520365"/>
                <a:gd name="connsiteX675" fmla="*/ 106353 w 545570"/>
                <a:gd name="connsiteY675" fmla="*/ 30224 h 520365"/>
                <a:gd name="connsiteX676" fmla="*/ 106543 w 545570"/>
                <a:gd name="connsiteY676" fmla="*/ 30414 h 520365"/>
                <a:gd name="connsiteX677" fmla="*/ 106448 w 545570"/>
                <a:gd name="connsiteY677" fmla="*/ 30509 h 520365"/>
                <a:gd name="connsiteX678" fmla="*/ 49869 w 545570"/>
                <a:gd name="connsiteY678" fmla="*/ 63561 h 520365"/>
                <a:gd name="connsiteX679" fmla="*/ 49869 w 545570"/>
                <a:gd name="connsiteY679" fmla="*/ 63561 h 520365"/>
                <a:gd name="connsiteX680" fmla="*/ 49869 w 545570"/>
                <a:gd name="connsiteY680" fmla="*/ 63561 h 520365"/>
                <a:gd name="connsiteX681" fmla="*/ 49869 w 545570"/>
                <a:gd name="connsiteY681" fmla="*/ 63561 h 520365"/>
                <a:gd name="connsiteX682" fmla="*/ 57965 w 545570"/>
                <a:gd name="connsiteY682" fmla="*/ 152048 h 520365"/>
                <a:gd name="connsiteX683" fmla="*/ 57775 w 545570"/>
                <a:gd name="connsiteY683" fmla="*/ 152048 h 520365"/>
                <a:gd name="connsiteX684" fmla="*/ 57870 w 545570"/>
                <a:gd name="connsiteY684" fmla="*/ 151762 h 520365"/>
                <a:gd name="connsiteX685" fmla="*/ 57965 w 545570"/>
                <a:gd name="connsiteY685" fmla="*/ 152048 h 520365"/>
                <a:gd name="connsiteX686" fmla="*/ 97685 w 545570"/>
                <a:gd name="connsiteY686" fmla="*/ 205197 h 520365"/>
                <a:gd name="connsiteX687" fmla="*/ 97494 w 545570"/>
                <a:gd name="connsiteY687" fmla="*/ 205388 h 520365"/>
                <a:gd name="connsiteX688" fmla="*/ 97494 w 545570"/>
                <a:gd name="connsiteY688" fmla="*/ 205103 h 520365"/>
                <a:gd name="connsiteX689" fmla="*/ 97685 w 545570"/>
                <a:gd name="connsiteY689" fmla="*/ 205197 h 520365"/>
                <a:gd name="connsiteX690" fmla="*/ 298377 w 545570"/>
                <a:gd name="connsiteY690" fmla="*/ 437132 h 520365"/>
                <a:gd name="connsiteX691" fmla="*/ 298377 w 545570"/>
                <a:gd name="connsiteY691" fmla="*/ 437132 h 520365"/>
                <a:gd name="connsiteX692" fmla="*/ 298377 w 545570"/>
                <a:gd name="connsiteY692" fmla="*/ 437132 h 520365"/>
                <a:gd name="connsiteX693" fmla="*/ 298377 w 545570"/>
                <a:gd name="connsiteY693" fmla="*/ 437132 h 520365"/>
                <a:gd name="connsiteX694" fmla="*/ 303139 w 545570"/>
                <a:gd name="connsiteY694" fmla="*/ 453229 h 520365"/>
                <a:gd name="connsiteX695" fmla="*/ 303044 w 545570"/>
                <a:gd name="connsiteY695" fmla="*/ 454086 h 520365"/>
                <a:gd name="connsiteX696" fmla="*/ 303139 w 545570"/>
                <a:gd name="connsiteY696" fmla="*/ 453229 h 520365"/>
                <a:gd name="connsiteX697" fmla="*/ 344858 w 545570"/>
                <a:gd name="connsiteY697" fmla="*/ 463897 h 520365"/>
                <a:gd name="connsiteX698" fmla="*/ 344858 w 545570"/>
                <a:gd name="connsiteY698" fmla="*/ 463897 h 520365"/>
                <a:gd name="connsiteX699" fmla="*/ 344858 w 545570"/>
                <a:gd name="connsiteY699" fmla="*/ 463897 h 520365"/>
                <a:gd name="connsiteX700" fmla="*/ 344858 w 545570"/>
                <a:gd name="connsiteY700" fmla="*/ 463897 h 520365"/>
                <a:gd name="connsiteX701" fmla="*/ 356479 w 545570"/>
                <a:gd name="connsiteY701" fmla="*/ 475612 h 520365"/>
                <a:gd name="connsiteX702" fmla="*/ 356574 w 545570"/>
                <a:gd name="connsiteY702" fmla="*/ 477613 h 520365"/>
                <a:gd name="connsiteX703" fmla="*/ 355907 w 545570"/>
                <a:gd name="connsiteY703" fmla="*/ 476279 h 520365"/>
                <a:gd name="connsiteX704" fmla="*/ 356479 w 545570"/>
                <a:gd name="connsiteY704" fmla="*/ 475612 h 520365"/>
                <a:gd name="connsiteX705" fmla="*/ 518975 w 545570"/>
                <a:gd name="connsiteY705" fmla="*/ 148238 h 520365"/>
                <a:gd name="connsiteX706" fmla="*/ 519071 w 545570"/>
                <a:gd name="connsiteY706" fmla="*/ 148143 h 520365"/>
                <a:gd name="connsiteX707" fmla="*/ 519071 w 545570"/>
                <a:gd name="connsiteY707" fmla="*/ 148334 h 520365"/>
                <a:gd name="connsiteX708" fmla="*/ 518975 w 545570"/>
                <a:gd name="connsiteY708" fmla="*/ 148238 h 520365"/>
                <a:gd name="connsiteX709" fmla="*/ 167217 w 545570"/>
                <a:gd name="connsiteY709" fmla="*/ 305305 h 520365"/>
                <a:gd name="connsiteX710" fmla="*/ 167217 w 545570"/>
                <a:gd name="connsiteY710" fmla="*/ 305305 h 520365"/>
                <a:gd name="connsiteX711" fmla="*/ 167217 w 545570"/>
                <a:gd name="connsiteY711" fmla="*/ 305305 h 520365"/>
                <a:gd name="connsiteX712" fmla="*/ 167217 w 545570"/>
                <a:gd name="connsiteY712" fmla="*/ 305305 h 520365"/>
                <a:gd name="connsiteX713" fmla="*/ 241798 w 545570"/>
                <a:gd name="connsiteY713" fmla="*/ 410462 h 520365"/>
                <a:gd name="connsiteX714" fmla="*/ 241798 w 545570"/>
                <a:gd name="connsiteY714" fmla="*/ 410462 h 520365"/>
                <a:gd name="connsiteX715" fmla="*/ 241798 w 545570"/>
                <a:gd name="connsiteY715" fmla="*/ 410462 h 520365"/>
                <a:gd name="connsiteX716" fmla="*/ 241798 w 545570"/>
                <a:gd name="connsiteY716" fmla="*/ 410462 h 520365"/>
                <a:gd name="connsiteX717" fmla="*/ 256181 w 545570"/>
                <a:gd name="connsiteY717" fmla="*/ 438179 h 520365"/>
                <a:gd name="connsiteX718" fmla="*/ 257229 w 545570"/>
                <a:gd name="connsiteY718" fmla="*/ 438084 h 520365"/>
                <a:gd name="connsiteX719" fmla="*/ 256657 w 545570"/>
                <a:gd name="connsiteY719" fmla="*/ 438655 h 520365"/>
                <a:gd name="connsiteX720" fmla="*/ 256181 w 545570"/>
                <a:gd name="connsiteY720" fmla="*/ 438179 h 520365"/>
                <a:gd name="connsiteX721" fmla="*/ 401342 w 545570"/>
                <a:gd name="connsiteY721" fmla="*/ 36034 h 520365"/>
                <a:gd name="connsiteX722" fmla="*/ 401056 w 545570"/>
                <a:gd name="connsiteY722" fmla="*/ 36319 h 520365"/>
                <a:gd name="connsiteX723" fmla="*/ 401056 w 545570"/>
                <a:gd name="connsiteY723" fmla="*/ 36319 h 520365"/>
                <a:gd name="connsiteX724" fmla="*/ 401056 w 545570"/>
                <a:gd name="connsiteY724" fmla="*/ 36319 h 520365"/>
                <a:gd name="connsiteX725" fmla="*/ 401056 w 545570"/>
                <a:gd name="connsiteY725" fmla="*/ 36319 h 520365"/>
                <a:gd name="connsiteX726" fmla="*/ 401056 w 545570"/>
                <a:gd name="connsiteY726" fmla="*/ 36224 h 520365"/>
                <a:gd name="connsiteX727" fmla="*/ 400961 w 545570"/>
                <a:gd name="connsiteY727" fmla="*/ 35939 h 520365"/>
                <a:gd name="connsiteX728" fmla="*/ 401342 w 545570"/>
                <a:gd name="connsiteY728" fmla="*/ 36034 h 520365"/>
                <a:gd name="connsiteX729" fmla="*/ 272945 w 545570"/>
                <a:gd name="connsiteY729" fmla="*/ 37558 h 520365"/>
                <a:gd name="connsiteX730" fmla="*/ 273040 w 545570"/>
                <a:gd name="connsiteY730" fmla="*/ 37653 h 520365"/>
                <a:gd name="connsiteX731" fmla="*/ 272945 w 545570"/>
                <a:gd name="connsiteY731" fmla="*/ 37558 h 520365"/>
                <a:gd name="connsiteX732" fmla="*/ 272945 w 545570"/>
                <a:gd name="connsiteY732" fmla="*/ 37558 h 520365"/>
                <a:gd name="connsiteX733" fmla="*/ 51203 w 545570"/>
                <a:gd name="connsiteY733" fmla="*/ 148429 h 520365"/>
                <a:gd name="connsiteX734" fmla="*/ 51107 w 545570"/>
                <a:gd name="connsiteY734" fmla="*/ 148620 h 520365"/>
                <a:gd name="connsiteX735" fmla="*/ 51012 w 545570"/>
                <a:gd name="connsiteY735" fmla="*/ 148429 h 520365"/>
                <a:gd name="connsiteX736" fmla="*/ 51203 w 545570"/>
                <a:gd name="connsiteY736" fmla="*/ 148429 h 520365"/>
                <a:gd name="connsiteX737" fmla="*/ 298472 w 545570"/>
                <a:gd name="connsiteY737" fmla="*/ 383887 h 520365"/>
                <a:gd name="connsiteX738" fmla="*/ 298472 w 545570"/>
                <a:gd name="connsiteY738" fmla="*/ 383887 h 520365"/>
                <a:gd name="connsiteX739" fmla="*/ 298472 w 545570"/>
                <a:gd name="connsiteY739" fmla="*/ 383887 h 520365"/>
                <a:gd name="connsiteX740" fmla="*/ 298472 w 545570"/>
                <a:gd name="connsiteY740" fmla="*/ 383887 h 520365"/>
                <a:gd name="connsiteX741" fmla="*/ 298186 w 545570"/>
                <a:gd name="connsiteY741" fmla="*/ 384173 h 520365"/>
                <a:gd name="connsiteX742" fmla="*/ 298281 w 545570"/>
                <a:gd name="connsiteY742" fmla="*/ 383696 h 520365"/>
                <a:gd name="connsiteX743" fmla="*/ 298472 w 545570"/>
                <a:gd name="connsiteY743" fmla="*/ 383887 h 520365"/>
                <a:gd name="connsiteX744" fmla="*/ 288280 w 545570"/>
                <a:gd name="connsiteY744" fmla="*/ 447037 h 520365"/>
                <a:gd name="connsiteX745" fmla="*/ 288280 w 545570"/>
                <a:gd name="connsiteY745" fmla="*/ 447037 h 520365"/>
                <a:gd name="connsiteX746" fmla="*/ 288280 w 545570"/>
                <a:gd name="connsiteY746" fmla="*/ 447037 h 520365"/>
                <a:gd name="connsiteX747" fmla="*/ 288280 w 545570"/>
                <a:gd name="connsiteY747" fmla="*/ 447133 h 520365"/>
                <a:gd name="connsiteX748" fmla="*/ 288280 w 545570"/>
                <a:gd name="connsiteY748" fmla="*/ 447037 h 520365"/>
                <a:gd name="connsiteX749" fmla="*/ 288280 w 545570"/>
                <a:gd name="connsiteY749" fmla="*/ 447037 h 520365"/>
                <a:gd name="connsiteX750" fmla="*/ 288280 w 545570"/>
                <a:gd name="connsiteY750" fmla="*/ 447037 h 520365"/>
                <a:gd name="connsiteX751" fmla="*/ 279993 w 545570"/>
                <a:gd name="connsiteY751" fmla="*/ 471897 h 520365"/>
                <a:gd name="connsiteX752" fmla="*/ 279993 w 545570"/>
                <a:gd name="connsiteY752" fmla="*/ 472088 h 520365"/>
                <a:gd name="connsiteX753" fmla="*/ 279898 w 545570"/>
                <a:gd name="connsiteY753" fmla="*/ 471993 h 520365"/>
                <a:gd name="connsiteX754" fmla="*/ 279993 w 545570"/>
                <a:gd name="connsiteY754" fmla="*/ 471897 h 520365"/>
                <a:gd name="connsiteX755" fmla="*/ 281898 w 545570"/>
                <a:gd name="connsiteY755" fmla="*/ 473422 h 520365"/>
                <a:gd name="connsiteX756" fmla="*/ 281613 w 545570"/>
                <a:gd name="connsiteY756" fmla="*/ 473707 h 520365"/>
                <a:gd name="connsiteX757" fmla="*/ 281327 w 545570"/>
                <a:gd name="connsiteY757" fmla="*/ 473422 h 520365"/>
                <a:gd name="connsiteX758" fmla="*/ 281898 w 545570"/>
                <a:gd name="connsiteY758" fmla="*/ 473422 h 520365"/>
                <a:gd name="connsiteX759" fmla="*/ 301520 w 545570"/>
                <a:gd name="connsiteY759" fmla="*/ 477137 h 520365"/>
                <a:gd name="connsiteX760" fmla="*/ 301520 w 545570"/>
                <a:gd name="connsiteY760" fmla="*/ 477137 h 520365"/>
                <a:gd name="connsiteX761" fmla="*/ 301520 w 545570"/>
                <a:gd name="connsiteY761" fmla="*/ 477137 h 520365"/>
                <a:gd name="connsiteX762" fmla="*/ 301520 w 545570"/>
                <a:gd name="connsiteY762" fmla="*/ 477137 h 520365"/>
                <a:gd name="connsiteX763" fmla="*/ 301520 w 545570"/>
                <a:gd name="connsiteY763" fmla="*/ 477137 h 520365"/>
                <a:gd name="connsiteX764" fmla="*/ 301520 w 545570"/>
                <a:gd name="connsiteY764" fmla="*/ 477137 h 520365"/>
                <a:gd name="connsiteX765" fmla="*/ 419915 w 545570"/>
                <a:gd name="connsiteY765" fmla="*/ 492853 h 520365"/>
                <a:gd name="connsiteX766" fmla="*/ 419915 w 545570"/>
                <a:gd name="connsiteY766" fmla="*/ 492853 h 520365"/>
                <a:gd name="connsiteX767" fmla="*/ 419915 w 545570"/>
                <a:gd name="connsiteY767" fmla="*/ 492853 h 520365"/>
                <a:gd name="connsiteX768" fmla="*/ 441347 w 545570"/>
                <a:gd name="connsiteY768" fmla="*/ 477517 h 520365"/>
                <a:gd name="connsiteX769" fmla="*/ 441347 w 545570"/>
                <a:gd name="connsiteY769" fmla="*/ 477517 h 520365"/>
                <a:gd name="connsiteX770" fmla="*/ 441537 w 545570"/>
                <a:gd name="connsiteY770" fmla="*/ 477422 h 520365"/>
                <a:gd name="connsiteX771" fmla="*/ 441537 w 545570"/>
                <a:gd name="connsiteY771" fmla="*/ 477613 h 520365"/>
                <a:gd name="connsiteX772" fmla="*/ 441347 w 545570"/>
                <a:gd name="connsiteY772" fmla="*/ 477517 h 520365"/>
                <a:gd name="connsiteX773" fmla="*/ 441347 w 545570"/>
                <a:gd name="connsiteY773" fmla="*/ 477517 h 520365"/>
                <a:gd name="connsiteX774" fmla="*/ 441347 w 545570"/>
                <a:gd name="connsiteY774" fmla="*/ 477517 h 520365"/>
                <a:gd name="connsiteX775" fmla="*/ 517547 w 545570"/>
                <a:gd name="connsiteY775" fmla="*/ 56608 h 520365"/>
                <a:gd name="connsiteX776" fmla="*/ 517547 w 545570"/>
                <a:gd name="connsiteY776" fmla="*/ 56608 h 520365"/>
                <a:gd name="connsiteX777" fmla="*/ 517547 w 545570"/>
                <a:gd name="connsiteY777" fmla="*/ 56608 h 520365"/>
                <a:gd name="connsiteX778" fmla="*/ 517547 w 545570"/>
                <a:gd name="connsiteY778" fmla="*/ 56608 h 520365"/>
                <a:gd name="connsiteX779" fmla="*/ 395913 w 545570"/>
                <a:gd name="connsiteY779" fmla="*/ 28223 h 520365"/>
                <a:gd name="connsiteX780" fmla="*/ 394484 w 545570"/>
                <a:gd name="connsiteY780" fmla="*/ 29652 h 520365"/>
                <a:gd name="connsiteX781" fmla="*/ 394293 w 545570"/>
                <a:gd name="connsiteY781" fmla="*/ 29366 h 520365"/>
                <a:gd name="connsiteX782" fmla="*/ 395913 w 545570"/>
                <a:gd name="connsiteY782" fmla="*/ 28223 h 520365"/>
                <a:gd name="connsiteX783" fmla="*/ 395913 w 545570"/>
                <a:gd name="connsiteY783" fmla="*/ 28223 h 520365"/>
                <a:gd name="connsiteX784" fmla="*/ 273040 w 545570"/>
                <a:gd name="connsiteY784" fmla="*/ 37462 h 520365"/>
                <a:gd name="connsiteX785" fmla="*/ 272945 w 545570"/>
                <a:gd name="connsiteY785" fmla="*/ 37558 h 520365"/>
                <a:gd name="connsiteX786" fmla="*/ 272945 w 545570"/>
                <a:gd name="connsiteY786" fmla="*/ 37462 h 520365"/>
                <a:gd name="connsiteX787" fmla="*/ 273040 w 545570"/>
                <a:gd name="connsiteY787" fmla="*/ 37462 h 520365"/>
                <a:gd name="connsiteX788" fmla="*/ 72444 w 545570"/>
                <a:gd name="connsiteY788" fmla="*/ 31176 h 520365"/>
                <a:gd name="connsiteX789" fmla="*/ 71777 w 545570"/>
                <a:gd name="connsiteY789" fmla="*/ 31748 h 520365"/>
                <a:gd name="connsiteX790" fmla="*/ 71777 w 545570"/>
                <a:gd name="connsiteY790" fmla="*/ 31748 h 520365"/>
                <a:gd name="connsiteX791" fmla="*/ 72444 w 545570"/>
                <a:gd name="connsiteY791" fmla="*/ 31176 h 520365"/>
                <a:gd name="connsiteX792" fmla="*/ 56061 w 545570"/>
                <a:gd name="connsiteY792" fmla="*/ 193387 h 520365"/>
                <a:gd name="connsiteX793" fmla="*/ 56061 w 545570"/>
                <a:gd name="connsiteY793" fmla="*/ 193387 h 520365"/>
                <a:gd name="connsiteX794" fmla="*/ 56061 w 545570"/>
                <a:gd name="connsiteY794" fmla="*/ 193387 h 520365"/>
                <a:gd name="connsiteX795" fmla="*/ 56061 w 545570"/>
                <a:gd name="connsiteY795" fmla="*/ 193387 h 520365"/>
                <a:gd name="connsiteX796" fmla="*/ 129022 w 545570"/>
                <a:gd name="connsiteY796" fmla="*/ 296829 h 520365"/>
                <a:gd name="connsiteX797" fmla="*/ 128736 w 545570"/>
                <a:gd name="connsiteY797" fmla="*/ 297114 h 520365"/>
                <a:gd name="connsiteX798" fmla="*/ 128546 w 545570"/>
                <a:gd name="connsiteY798" fmla="*/ 296542 h 520365"/>
                <a:gd name="connsiteX799" fmla="*/ 129022 w 545570"/>
                <a:gd name="connsiteY799" fmla="*/ 296829 h 520365"/>
                <a:gd name="connsiteX800" fmla="*/ 369719 w 545570"/>
                <a:gd name="connsiteY800" fmla="*/ 479041 h 520365"/>
                <a:gd name="connsiteX801" fmla="*/ 369719 w 545570"/>
                <a:gd name="connsiteY801" fmla="*/ 479041 h 520365"/>
                <a:gd name="connsiteX802" fmla="*/ 369719 w 545570"/>
                <a:gd name="connsiteY802" fmla="*/ 479041 h 520365"/>
                <a:gd name="connsiteX803" fmla="*/ 369719 w 545570"/>
                <a:gd name="connsiteY803" fmla="*/ 479041 h 520365"/>
                <a:gd name="connsiteX804" fmla="*/ 369719 w 545570"/>
                <a:gd name="connsiteY804" fmla="*/ 479041 h 520365"/>
                <a:gd name="connsiteX805" fmla="*/ 534120 w 545570"/>
                <a:gd name="connsiteY805" fmla="*/ 89945 h 520365"/>
                <a:gd name="connsiteX806" fmla="*/ 534120 w 545570"/>
                <a:gd name="connsiteY806" fmla="*/ 89945 h 520365"/>
                <a:gd name="connsiteX807" fmla="*/ 534120 w 545570"/>
                <a:gd name="connsiteY807" fmla="*/ 89945 h 520365"/>
                <a:gd name="connsiteX808" fmla="*/ 534120 w 545570"/>
                <a:gd name="connsiteY808" fmla="*/ 89945 h 520365"/>
                <a:gd name="connsiteX809" fmla="*/ 534120 w 545570"/>
                <a:gd name="connsiteY809" fmla="*/ 89945 h 520365"/>
                <a:gd name="connsiteX810" fmla="*/ 534120 w 545570"/>
                <a:gd name="connsiteY810" fmla="*/ 89945 h 520365"/>
                <a:gd name="connsiteX811" fmla="*/ 534120 w 545570"/>
                <a:gd name="connsiteY811" fmla="*/ 89945 h 520365"/>
                <a:gd name="connsiteX812" fmla="*/ 536311 w 545570"/>
                <a:gd name="connsiteY812" fmla="*/ 76515 h 520365"/>
                <a:gd name="connsiteX813" fmla="*/ 536502 w 545570"/>
                <a:gd name="connsiteY813" fmla="*/ 74515 h 520365"/>
                <a:gd name="connsiteX814" fmla="*/ 536311 w 545570"/>
                <a:gd name="connsiteY814" fmla="*/ 76515 h 520365"/>
                <a:gd name="connsiteX815" fmla="*/ 533739 w 545570"/>
                <a:gd name="connsiteY815" fmla="*/ 72229 h 520365"/>
                <a:gd name="connsiteX816" fmla="*/ 533739 w 545570"/>
                <a:gd name="connsiteY816" fmla="*/ 72229 h 520365"/>
                <a:gd name="connsiteX817" fmla="*/ 533835 w 545570"/>
                <a:gd name="connsiteY817" fmla="*/ 72134 h 520365"/>
                <a:gd name="connsiteX818" fmla="*/ 533739 w 545570"/>
                <a:gd name="connsiteY818" fmla="*/ 72229 h 520365"/>
                <a:gd name="connsiteX819" fmla="*/ 165217 w 545570"/>
                <a:gd name="connsiteY819" fmla="*/ 5649 h 520365"/>
                <a:gd name="connsiteX820" fmla="*/ 164931 w 545570"/>
                <a:gd name="connsiteY820" fmla="*/ 5554 h 520365"/>
                <a:gd name="connsiteX821" fmla="*/ 165122 w 545570"/>
                <a:gd name="connsiteY821" fmla="*/ 5363 h 520365"/>
                <a:gd name="connsiteX822" fmla="*/ 165217 w 545570"/>
                <a:gd name="connsiteY822" fmla="*/ 5649 h 52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545570" h="520365">
                  <a:moveTo>
                    <a:pt x="432774" y="495615"/>
                  </a:moveTo>
                  <a:cubicBezTo>
                    <a:pt x="434394" y="493996"/>
                    <a:pt x="436108" y="492281"/>
                    <a:pt x="437727" y="490662"/>
                  </a:cubicBezTo>
                  <a:cubicBezTo>
                    <a:pt x="439918" y="488376"/>
                    <a:pt x="442204" y="486185"/>
                    <a:pt x="444395" y="483899"/>
                  </a:cubicBezTo>
                  <a:cubicBezTo>
                    <a:pt x="447538" y="481137"/>
                    <a:pt x="451062" y="478565"/>
                    <a:pt x="451920" y="473993"/>
                  </a:cubicBezTo>
                  <a:lnTo>
                    <a:pt x="451920" y="473993"/>
                  </a:lnTo>
                  <a:cubicBezTo>
                    <a:pt x="464397" y="459706"/>
                    <a:pt x="473922" y="443609"/>
                    <a:pt x="480685" y="425892"/>
                  </a:cubicBezTo>
                  <a:cubicBezTo>
                    <a:pt x="480685" y="425892"/>
                    <a:pt x="480685" y="425892"/>
                    <a:pt x="480685" y="425892"/>
                  </a:cubicBezTo>
                  <a:lnTo>
                    <a:pt x="480685" y="425892"/>
                  </a:lnTo>
                  <a:cubicBezTo>
                    <a:pt x="481256" y="424749"/>
                    <a:pt x="481828" y="423606"/>
                    <a:pt x="482399" y="422463"/>
                  </a:cubicBezTo>
                  <a:lnTo>
                    <a:pt x="482399" y="422463"/>
                  </a:lnTo>
                  <a:lnTo>
                    <a:pt x="482399" y="422463"/>
                  </a:lnTo>
                  <a:cubicBezTo>
                    <a:pt x="485447" y="415034"/>
                    <a:pt x="489638" y="408080"/>
                    <a:pt x="489448" y="399698"/>
                  </a:cubicBezTo>
                  <a:cubicBezTo>
                    <a:pt x="490020" y="397984"/>
                    <a:pt x="490591" y="396174"/>
                    <a:pt x="491163" y="394460"/>
                  </a:cubicBezTo>
                  <a:cubicBezTo>
                    <a:pt x="492972" y="393316"/>
                    <a:pt x="493639" y="391602"/>
                    <a:pt x="493258" y="389411"/>
                  </a:cubicBezTo>
                  <a:lnTo>
                    <a:pt x="493258" y="389411"/>
                  </a:lnTo>
                  <a:lnTo>
                    <a:pt x="493258" y="389411"/>
                  </a:lnTo>
                  <a:cubicBezTo>
                    <a:pt x="493925" y="386554"/>
                    <a:pt x="494591" y="383791"/>
                    <a:pt x="495258" y="380934"/>
                  </a:cubicBezTo>
                  <a:cubicBezTo>
                    <a:pt x="495258" y="380934"/>
                    <a:pt x="495258" y="380934"/>
                    <a:pt x="495258" y="380934"/>
                  </a:cubicBezTo>
                  <a:cubicBezTo>
                    <a:pt x="495830" y="380458"/>
                    <a:pt x="496020" y="379886"/>
                    <a:pt x="495925" y="379219"/>
                  </a:cubicBezTo>
                  <a:cubicBezTo>
                    <a:pt x="498021" y="372171"/>
                    <a:pt x="500402" y="365218"/>
                    <a:pt x="498592" y="357693"/>
                  </a:cubicBezTo>
                  <a:cubicBezTo>
                    <a:pt x="501926" y="355216"/>
                    <a:pt x="502402" y="351787"/>
                    <a:pt x="501640" y="348072"/>
                  </a:cubicBezTo>
                  <a:cubicBezTo>
                    <a:pt x="501640" y="344739"/>
                    <a:pt x="501545" y="341405"/>
                    <a:pt x="501545" y="338071"/>
                  </a:cubicBezTo>
                  <a:cubicBezTo>
                    <a:pt x="501830" y="335690"/>
                    <a:pt x="502021" y="333404"/>
                    <a:pt x="502307" y="331023"/>
                  </a:cubicBezTo>
                  <a:cubicBezTo>
                    <a:pt x="502307" y="331023"/>
                    <a:pt x="502307" y="331023"/>
                    <a:pt x="502307" y="331023"/>
                  </a:cubicBezTo>
                  <a:cubicBezTo>
                    <a:pt x="506117" y="327499"/>
                    <a:pt x="505545" y="322832"/>
                    <a:pt x="505450" y="318260"/>
                  </a:cubicBezTo>
                  <a:cubicBezTo>
                    <a:pt x="507546" y="314450"/>
                    <a:pt x="507831" y="310259"/>
                    <a:pt x="507355" y="305972"/>
                  </a:cubicBezTo>
                  <a:lnTo>
                    <a:pt x="507355" y="305972"/>
                  </a:lnTo>
                  <a:cubicBezTo>
                    <a:pt x="508974" y="302353"/>
                    <a:pt x="509355" y="298543"/>
                    <a:pt x="508403" y="294637"/>
                  </a:cubicBezTo>
                  <a:cubicBezTo>
                    <a:pt x="509450" y="287970"/>
                    <a:pt x="510403" y="281207"/>
                    <a:pt x="511451" y="274540"/>
                  </a:cubicBezTo>
                  <a:cubicBezTo>
                    <a:pt x="512498" y="268539"/>
                    <a:pt x="514499" y="262634"/>
                    <a:pt x="513356" y="256442"/>
                  </a:cubicBezTo>
                  <a:cubicBezTo>
                    <a:pt x="513832" y="254728"/>
                    <a:pt x="514308" y="253013"/>
                    <a:pt x="514880" y="251299"/>
                  </a:cubicBezTo>
                  <a:cubicBezTo>
                    <a:pt x="514880" y="251299"/>
                    <a:pt x="514880" y="251299"/>
                    <a:pt x="514880" y="251299"/>
                  </a:cubicBezTo>
                  <a:lnTo>
                    <a:pt x="514880" y="251299"/>
                  </a:lnTo>
                  <a:cubicBezTo>
                    <a:pt x="516308" y="245774"/>
                    <a:pt x="517737" y="240155"/>
                    <a:pt x="519071" y="234630"/>
                  </a:cubicBezTo>
                  <a:lnTo>
                    <a:pt x="519071" y="234630"/>
                  </a:lnTo>
                  <a:cubicBezTo>
                    <a:pt x="519928" y="232439"/>
                    <a:pt x="520785" y="230248"/>
                    <a:pt x="521547" y="228058"/>
                  </a:cubicBezTo>
                  <a:cubicBezTo>
                    <a:pt x="524976" y="224153"/>
                    <a:pt x="522405" y="218819"/>
                    <a:pt x="524595" y="214628"/>
                  </a:cubicBezTo>
                  <a:lnTo>
                    <a:pt x="524595" y="214628"/>
                  </a:lnTo>
                  <a:cubicBezTo>
                    <a:pt x="530310" y="209294"/>
                    <a:pt x="530215" y="201769"/>
                    <a:pt x="531834" y="195006"/>
                  </a:cubicBezTo>
                  <a:cubicBezTo>
                    <a:pt x="534025" y="188910"/>
                    <a:pt x="537359" y="183290"/>
                    <a:pt x="537073" y="176528"/>
                  </a:cubicBezTo>
                  <a:lnTo>
                    <a:pt x="537073" y="176528"/>
                  </a:lnTo>
                  <a:cubicBezTo>
                    <a:pt x="537454" y="174908"/>
                    <a:pt x="537835" y="173194"/>
                    <a:pt x="538311" y="171575"/>
                  </a:cubicBezTo>
                  <a:lnTo>
                    <a:pt x="538311" y="171575"/>
                  </a:lnTo>
                  <a:cubicBezTo>
                    <a:pt x="541073" y="167670"/>
                    <a:pt x="541740" y="163192"/>
                    <a:pt x="541836" y="158525"/>
                  </a:cubicBezTo>
                  <a:cubicBezTo>
                    <a:pt x="542407" y="154620"/>
                    <a:pt x="543074" y="150715"/>
                    <a:pt x="543645" y="146810"/>
                  </a:cubicBezTo>
                  <a:cubicBezTo>
                    <a:pt x="544598" y="142904"/>
                    <a:pt x="546122" y="138904"/>
                    <a:pt x="542979" y="135284"/>
                  </a:cubicBezTo>
                  <a:lnTo>
                    <a:pt x="542979" y="135284"/>
                  </a:lnTo>
                  <a:cubicBezTo>
                    <a:pt x="543455" y="134713"/>
                    <a:pt x="543645" y="134141"/>
                    <a:pt x="543550" y="133379"/>
                  </a:cubicBezTo>
                  <a:lnTo>
                    <a:pt x="543550" y="133379"/>
                  </a:lnTo>
                  <a:cubicBezTo>
                    <a:pt x="545550" y="130998"/>
                    <a:pt x="546312" y="128426"/>
                    <a:pt x="544693" y="125473"/>
                  </a:cubicBezTo>
                  <a:cubicBezTo>
                    <a:pt x="544026" y="115567"/>
                    <a:pt x="546503" y="105471"/>
                    <a:pt x="542979" y="95755"/>
                  </a:cubicBezTo>
                  <a:lnTo>
                    <a:pt x="542979" y="95755"/>
                  </a:lnTo>
                  <a:cubicBezTo>
                    <a:pt x="542979" y="88040"/>
                    <a:pt x="540216" y="81182"/>
                    <a:pt x="536216" y="74801"/>
                  </a:cubicBezTo>
                  <a:lnTo>
                    <a:pt x="536216" y="74801"/>
                  </a:lnTo>
                  <a:cubicBezTo>
                    <a:pt x="540026" y="70324"/>
                    <a:pt x="536597" y="67085"/>
                    <a:pt x="534406" y="63561"/>
                  </a:cubicBezTo>
                  <a:cubicBezTo>
                    <a:pt x="534120" y="62609"/>
                    <a:pt x="533835" y="61561"/>
                    <a:pt x="533644" y="60608"/>
                  </a:cubicBezTo>
                  <a:cubicBezTo>
                    <a:pt x="533168" y="58036"/>
                    <a:pt x="533072" y="55369"/>
                    <a:pt x="530405" y="53941"/>
                  </a:cubicBezTo>
                  <a:cubicBezTo>
                    <a:pt x="529453" y="52798"/>
                    <a:pt x="528500" y="51655"/>
                    <a:pt x="527548" y="50512"/>
                  </a:cubicBezTo>
                  <a:cubicBezTo>
                    <a:pt x="528786" y="48226"/>
                    <a:pt x="527548" y="46702"/>
                    <a:pt x="525929" y="45368"/>
                  </a:cubicBezTo>
                  <a:lnTo>
                    <a:pt x="525929" y="45368"/>
                  </a:lnTo>
                  <a:lnTo>
                    <a:pt x="525929" y="45368"/>
                  </a:lnTo>
                  <a:cubicBezTo>
                    <a:pt x="524690" y="39844"/>
                    <a:pt x="519738" y="38034"/>
                    <a:pt x="515642" y="35367"/>
                  </a:cubicBezTo>
                  <a:cubicBezTo>
                    <a:pt x="513356" y="32891"/>
                    <a:pt x="511165" y="30224"/>
                    <a:pt x="507260" y="30319"/>
                  </a:cubicBezTo>
                  <a:cubicBezTo>
                    <a:pt x="505736" y="29652"/>
                    <a:pt x="504116" y="28985"/>
                    <a:pt x="502592" y="28223"/>
                  </a:cubicBezTo>
                  <a:cubicBezTo>
                    <a:pt x="500592" y="26318"/>
                    <a:pt x="498306" y="25461"/>
                    <a:pt x="495544" y="25461"/>
                  </a:cubicBezTo>
                  <a:cubicBezTo>
                    <a:pt x="493067" y="23937"/>
                    <a:pt x="490400" y="22889"/>
                    <a:pt x="487353" y="23461"/>
                  </a:cubicBezTo>
                  <a:cubicBezTo>
                    <a:pt x="482399" y="21556"/>
                    <a:pt x="477351" y="20413"/>
                    <a:pt x="472113" y="21460"/>
                  </a:cubicBezTo>
                  <a:cubicBezTo>
                    <a:pt x="463921" y="20603"/>
                    <a:pt x="455825" y="18127"/>
                    <a:pt x="447443" y="20032"/>
                  </a:cubicBezTo>
                  <a:cubicBezTo>
                    <a:pt x="445347" y="19746"/>
                    <a:pt x="443156" y="19079"/>
                    <a:pt x="441156" y="20603"/>
                  </a:cubicBezTo>
                  <a:lnTo>
                    <a:pt x="441156" y="20603"/>
                  </a:lnTo>
                  <a:cubicBezTo>
                    <a:pt x="436584" y="20413"/>
                    <a:pt x="432012" y="20222"/>
                    <a:pt x="427440" y="20032"/>
                  </a:cubicBezTo>
                  <a:cubicBezTo>
                    <a:pt x="424202" y="18508"/>
                    <a:pt x="420868" y="18984"/>
                    <a:pt x="417630" y="19651"/>
                  </a:cubicBezTo>
                  <a:cubicBezTo>
                    <a:pt x="407628" y="21556"/>
                    <a:pt x="397055" y="18127"/>
                    <a:pt x="387340" y="22794"/>
                  </a:cubicBezTo>
                  <a:cubicBezTo>
                    <a:pt x="386102" y="21460"/>
                    <a:pt x="384768" y="20317"/>
                    <a:pt x="382673" y="21080"/>
                  </a:cubicBezTo>
                  <a:lnTo>
                    <a:pt x="382673" y="21080"/>
                  </a:lnTo>
                  <a:cubicBezTo>
                    <a:pt x="378196" y="20127"/>
                    <a:pt x="373719" y="20032"/>
                    <a:pt x="369338" y="21270"/>
                  </a:cubicBezTo>
                  <a:cubicBezTo>
                    <a:pt x="367147" y="21175"/>
                    <a:pt x="364956" y="21080"/>
                    <a:pt x="362670" y="20984"/>
                  </a:cubicBezTo>
                  <a:cubicBezTo>
                    <a:pt x="357050" y="20889"/>
                    <a:pt x="351336" y="20889"/>
                    <a:pt x="345716" y="20794"/>
                  </a:cubicBezTo>
                  <a:cubicBezTo>
                    <a:pt x="343525" y="20699"/>
                    <a:pt x="341239" y="20603"/>
                    <a:pt x="339048" y="20603"/>
                  </a:cubicBezTo>
                  <a:cubicBezTo>
                    <a:pt x="336381" y="20222"/>
                    <a:pt x="333714" y="19936"/>
                    <a:pt x="330952" y="19556"/>
                  </a:cubicBezTo>
                  <a:cubicBezTo>
                    <a:pt x="324856" y="19079"/>
                    <a:pt x="318760" y="18603"/>
                    <a:pt x="312664" y="18032"/>
                  </a:cubicBezTo>
                  <a:lnTo>
                    <a:pt x="312664" y="18032"/>
                  </a:lnTo>
                  <a:lnTo>
                    <a:pt x="312664" y="18032"/>
                  </a:lnTo>
                  <a:cubicBezTo>
                    <a:pt x="311521" y="17936"/>
                    <a:pt x="310378" y="17841"/>
                    <a:pt x="309235" y="17650"/>
                  </a:cubicBezTo>
                  <a:lnTo>
                    <a:pt x="309235" y="17650"/>
                  </a:lnTo>
                  <a:cubicBezTo>
                    <a:pt x="305615" y="15365"/>
                    <a:pt x="301615" y="16317"/>
                    <a:pt x="297710" y="16126"/>
                  </a:cubicBezTo>
                  <a:cubicBezTo>
                    <a:pt x="296472" y="14317"/>
                    <a:pt x="294757" y="13936"/>
                    <a:pt x="292662" y="14412"/>
                  </a:cubicBezTo>
                  <a:lnTo>
                    <a:pt x="292662" y="14412"/>
                  </a:lnTo>
                  <a:cubicBezTo>
                    <a:pt x="289995" y="13174"/>
                    <a:pt x="287328" y="12031"/>
                    <a:pt x="284280" y="12602"/>
                  </a:cubicBezTo>
                  <a:cubicBezTo>
                    <a:pt x="281136" y="11650"/>
                    <a:pt x="277993" y="9459"/>
                    <a:pt x="274659" y="12221"/>
                  </a:cubicBezTo>
                  <a:cubicBezTo>
                    <a:pt x="266658" y="5935"/>
                    <a:pt x="256943" y="6983"/>
                    <a:pt x="247799" y="6030"/>
                  </a:cubicBezTo>
                  <a:cubicBezTo>
                    <a:pt x="241988" y="3363"/>
                    <a:pt x="235702" y="4697"/>
                    <a:pt x="229701" y="3744"/>
                  </a:cubicBezTo>
                  <a:cubicBezTo>
                    <a:pt x="227225" y="1363"/>
                    <a:pt x="224272" y="1649"/>
                    <a:pt x="221319" y="2506"/>
                  </a:cubicBezTo>
                  <a:cubicBezTo>
                    <a:pt x="213032" y="1744"/>
                    <a:pt x="204841" y="-828"/>
                    <a:pt x="196364" y="601"/>
                  </a:cubicBezTo>
                  <a:cubicBezTo>
                    <a:pt x="194078" y="696"/>
                    <a:pt x="191792" y="696"/>
                    <a:pt x="189506" y="791"/>
                  </a:cubicBezTo>
                  <a:cubicBezTo>
                    <a:pt x="182838" y="-352"/>
                    <a:pt x="176171" y="-257"/>
                    <a:pt x="169503" y="1077"/>
                  </a:cubicBezTo>
                  <a:cubicBezTo>
                    <a:pt x="163407" y="1553"/>
                    <a:pt x="157406" y="2125"/>
                    <a:pt x="151311" y="2601"/>
                  </a:cubicBezTo>
                  <a:cubicBezTo>
                    <a:pt x="149691" y="2887"/>
                    <a:pt x="148072" y="3173"/>
                    <a:pt x="146453" y="3458"/>
                  </a:cubicBezTo>
                  <a:cubicBezTo>
                    <a:pt x="143310" y="3744"/>
                    <a:pt x="139499" y="1077"/>
                    <a:pt x="137309" y="5554"/>
                  </a:cubicBezTo>
                  <a:cubicBezTo>
                    <a:pt x="137023" y="6030"/>
                    <a:pt x="136737" y="6506"/>
                    <a:pt x="136452" y="6983"/>
                  </a:cubicBezTo>
                  <a:lnTo>
                    <a:pt x="136452" y="6983"/>
                  </a:lnTo>
                  <a:lnTo>
                    <a:pt x="136452" y="6983"/>
                  </a:lnTo>
                  <a:cubicBezTo>
                    <a:pt x="129784" y="2696"/>
                    <a:pt x="123974" y="7649"/>
                    <a:pt x="117878" y="8697"/>
                  </a:cubicBezTo>
                  <a:cubicBezTo>
                    <a:pt x="112734" y="9650"/>
                    <a:pt x="107591" y="10697"/>
                    <a:pt x="102923" y="13459"/>
                  </a:cubicBezTo>
                  <a:cubicBezTo>
                    <a:pt x="102828" y="13841"/>
                    <a:pt x="103114" y="14126"/>
                    <a:pt x="103114" y="14412"/>
                  </a:cubicBezTo>
                  <a:cubicBezTo>
                    <a:pt x="103114" y="14412"/>
                    <a:pt x="103019" y="14412"/>
                    <a:pt x="102923" y="14317"/>
                  </a:cubicBezTo>
                  <a:cubicBezTo>
                    <a:pt x="102923" y="14317"/>
                    <a:pt x="102923" y="13364"/>
                    <a:pt x="102923" y="13364"/>
                  </a:cubicBezTo>
                  <a:cubicBezTo>
                    <a:pt x="99209" y="13650"/>
                    <a:pt x="95685" y="14412"/>
                    <a:pt x="92922" y="16984"/>
                  </a:cubicBezTo>
                  <a:cubicBezTo>
                    <a:pt x="90922" y="16603"/>
                    <a:pt x="89303" y="17460"/>
                    <a:pt x="87969" y="18793"/>
                  </a:cubicBezTo>
                  <a:lnTo>
                    <a:pt x="87969" y="18793"/>
                  </a:lnTo>
                  <a:lnTo>
                    <a:pt x="87969" y="18793"/>
                  </a:lnTo>
                  <a:cubicBezTo>
                    <a:pt x="85207" y="18603"/>
                    <a:pt x="83207" y="20127"/>
                    <a:pt x="81302" y="21842"/>
                  </a:cubicBezTo>
                  <a:lnTo>
                    <a:pt x="81302" y="21842"/>
                  </a:lnTo>
                  <a:lnTo>
                    <a:pt x="81302" y="21842"/>
                  </a:lnTo>
                  <a:cubicBezTo>
                    <a:pt x="80349" y="22127"/>
                    <a:pt x="79397" y="22413"/>
                    <a:pt x="78444" y="22699"/>
                  </a:cubicBezTo>
                  <a:cubicBezTo>
                    <a:pt x="74730" y="24032"/>
                    <a:pt x="70920" y="25175"/>
                    <a:pt x="68062" y="28223"/>
                  </a:cubicBezTo>
                  <a:cubicBezTo>
                    <a:pt x="68062" y="28223"/>
                    <a:pt x="68062" y="28223"/>
                    <a:pt x="68062" y="28223"/>
                  </a:cubicBezTo>
                  <a:lnTo>
                    <a:pt x="68062" y="28223"/>
                  </a:lnTo>
                  <a:cubicBezTo>
                    <a:pt x="65205" y="28318"/>
                    <a:pt x="63299" y="30033"/>
                    <a:pt x="61395" y="31843"/>
                  </a:cubicBezTo>
                  <a:cubicBezTo>
                    <a:pt x="53774" y="35081"/>
                    <a:pt x="46821" y="39177"/>
                    <a:pt x="41392" y="45559"/>
                  </a:cubicBezTo>
                  <a:cubicBezTo>
                    <a:pt x="39106" y="47654"/>
                    <a:pt x="36725" y="49750"/>
                    <a:pt x="34439" y="51845"/>
                  </a:cubicBezTo>
                  <a:cubicBezTo>
                    <a:pt x="31200" y="52988"/>
                    <a:pt x="28914" y="55084"/>
                    <a:pt x="27771" y="58322"/>
                  </a:cubicBezTo>
                  <a:lnTo>
                    <a:pt x="27771" y="58322"/>
                  </a:lnTo>
                  <a:cubicBezTo>
                    <a:pt x="21675" y="63656"/>
                    <a:pt x="16722" y="69848"/>
                    <a:pt x="13198" y="77087"/>
                  </a:cubicBezTo>
                  <a:cubicBezTo>
                    <a:pt x="9864" y="80992"/>
                    <a:pt x="8054" y="85659"/>
                    <a:pt x="6435" y="90421"/>
                  </a:cubicBezTo>
                  <a:cubicBezTo>
                    <a:pt x="3483" y="97184"/>
                    <a:pt x="1387" y="104233"/>
                    <a:pt x="1101" y="111662"/>
                  </a:cubicBezTo>
                  <a:cubicBezTo>
                    <a:pt x="-232" y="113948"/>
                    <a:pt x="-42" y="116234"/>
                    <a:pt x="720" y="118616"/>
                  </a:cubicBezTo>
                  <a:cubicBezTo>
                    <a:pt x="625" y="120711"/>
                    <a:pt x="625" y="122711"/>
                    <a:pt x="530" y="124807"/>
                  </a:cubicBezTo>
                  <a:cubicBezTo>
                    <a:pt x="-518" y="130236"/>
                    <a:pt x="54" y="135475"/>
                    <a:pt x="1673" y="140714"/>
                  </a:cubicBezTo>
                  <a:cubicBezTo>
                    <a:pt x="1673" y="140714"/>
                    <a:pt x="1673" y="140714"/>
                    <a:pt x="1673" y="140714"/>
                  </a:cubicBezTo>
                  <a:cubicBezTo>
                    <a:pt x="2054" y="142619"/>
                    <a:pt x="2435" y="144619"/>
                    <a:pt x="2816" y="146524"/>
                  </a:cubicBezTo>
                  <a:cubicBezTo>
                    <a:pt x="3483" y="149191"/>
                    <a:pt x="4149" y="151953"/>
                    <a:pt x="4816" y="154620"/>
                  </a:cubicBezTo>
                  <a:cubicBezTo>
                    <a:pt x="5578" y="156906"/>
                    <a:pt x="6245" y="159192"/>
                    <a:pt x="7007" y="161478"/>
                  </a:cubicBezTo>
                  <a:lnTo>
                    <a:pt x="7007" y="161478"/>
                  </a:lnTo>
                  <a:cubicBezTo>
                    <a:pt x="7388" y="165193"/>
                    <a:pt x="7769" y="168907"/>
                    <a:pt x="11007" y="171479"/>
                  </a:cubicBezTo>
                  <a:cubicBezTo>
                    <a:pt x="11864" y="173670"/>
                    <a:pt x="12722" y="175861"/>
                    <a:pt x="13674" y="178051"/>
                  </a:cubicBezTo>
                  <a:cubicBezTo>
                    <a:pt x="12912" y="181385"/>
                    <a:pt x="15770" y="182814"/>
                    <a:pt x="17389" y="184910"/>
                  </a:cubicBezTo>
                  <a:cubicBezTo>
                    <a:pt x="17198" y="187862"/>
                    <a:pt x="18818" y="189767"/>
                    <a:pt x="20913" y="191577"/>
                  </a:cubicBezTo>
                  <a:lnTo>
                    <a:pt x="20913" y="191577"/>
                  </a:lnTo>
                  <a:cubicBezTo>
                    <a:pt x="26819" y="203960"/>
                    <a:pt x="34248" y="215295"/>
                    <a:pt x="43868" y="225105"/>
                  </a:cubicBezTo>
                  <a:cubicBezTo>
                    <a:pt x="44154" y="228820"/>
                    <a:pt x="46726" y="230915"/>
                    <a:pt x="49393" y="233011"/>
                  </a:cubicBezTo>
                  <a:cubicBezTo>
                    <a:pt x="52631" y="236344"/>
                    <a:pt x="55870" y="239679"/>
                    <a:pt x="59108" y="243012"/>
                  </a:cubicBezTo>
                  <a:cubicBezTo>
                    <a:pt x="62442" y="246441"/>
                    <a:pt x="65776" y="249775"/>
                    <a:pt x="69110" y="253204"/>
                  </a:cubicBezTo>
                  <a:cubicBezTo>
                    <a:pt x="73015" y="257014"/>
                    <a:pt x="76920" y="260919"/>
                    <a:pt x="80825" y="264729"/>
                  </a:cubicBezTo>
                  <a:cubicBezTo>
                    <a:pt x="85969" y="269873"/>
                    <a:pt x="90065" y="276159"/>
                    <a:pt x="97304" y="278826"/>
                  </a:cubicBezTo>
                  <a:cubicBezTo>
                    <a:pt x="97304" y="278826"/>
                    <a:pt x="97304" y="278826"/>
                    <a:pt x="97304" y="278826"/>
                  </a:cubicBezTo>
                  <a:cubicBezTo>
                    <a:pt x="101780" y="283017"/>
                    <a:pt x="106257" y="287208"/>
                    <a:pt x="110734" y="291495"/>
                  </a:cubicBezTo>
                  <a:cubicBezTo>
                    <a:pt x="123783" y="305115"/>
                    <a:pt x="137309" y="318164"/>
                    <a:pt x="151882" y="330166"/>
                  </a:cubicBezTo>
                  <a:cubicBezTo>
                    <a:pt x="153311" y="334071"/>
                    <a:pt x="155597" y="337310"/>
                    <a:pt x="158930" y="339691"/>
                  </a:cubicBezTo>
                  <a:lnTo>
                    <a:pt x="158930" y="339691"/>
                  </a:lnTo>
                  <a:lnTo>
                    <a:pt x="158930" y="339691"/>
                  </a:lnTo>
                  <a:cubicBezTo>
                    <a:pt x="164455" y="346358"/>
                    <a:pt x="169980" y="353026"/>
                    <a:pt x="175599" y="359693"/>
                  </a:cubicBezTo>
                  <a:cubicBezTo>
                    <a:pt x="179505" y="363694"/>
                    <a:pt x="180266" y="369980"/>
                    <a:pt x="185410" y="373123"/>
                  </a:cubicBezTo>
                  <a:cubicBezTo>
                    <a:pt x="194840" y="386839"/>
                    <a:pt x="203507" y="401222"/>
                    <a:pt x="214747" y="413700"/>
                  </a:cubicBezTo>
                  <a:cubicBezTo>
                    <a:pt x="215128" y="417415"/>
                    <a:pt x="217795" y="419415"/>
                    <a:pt x="220367" y="421510"/>
                  </a:cubicBezTo>
                  <a:lnTo>
                    <a:pt x="220367" y="421510"/>
                  </a:lnTo>
                  <a:lnTo>
                    <a:pt x="220367" y="421510"/>
                  </a:lnTo>
                  <a:cubicBezTo>
                    <a:pt x="221891" y="423225"/>
                    <a:pt x="223510" y="425035"/>
                    <a:pt x="225034" y="426749"/>
                  </a:cubicBezTo>
                  <a:cubicBezTo>
                    <a:pt x="225891" y="427892"/>
                    <a:pt x="226748" y="428940"/>
                    <a:pt x="227701" y="430083"/>
                  </a:cubicBezTo>
                  <a:lnTo>
                    <a:pt x="227701" y="430083"/>
                  </a:lnTo>
                  <a:cubicBezTo>
                    <a:pt x="230273" y="437322"/>
                    <a:pt x="236750" y="441323"/>
                    <a:pt x="241703" y="446561"/>
                  </a:cubicBezTo>
                  <a:cubicBezTo>
                    <a:pt x="242274" y="447133"/>
                    <a:pt x="242941" y="447800"/>
                    <a:pt x="243513" y="448371"/>
                  </a:cubicBezTo>
                  <a:lnTo>
                    <a:pt x="243513" y="448371"/>
                  </a:lnTo>
                  <a:cubicBezTo>
                    <a:pt x="243894" y="449038"/>
                    <a:pt x="244179" y="449705"/>
                    <a:pt x="244560" y="450371"/>
                  </a:cubicBezTo>
                  <a:cubicBezTo>
                    <a:pt x="244560" y="450371"/>
                    <a:pt x="244560" y="450371"/>
                    <a:pt x="244560" y="450371"/>
                  </a:cubicBezTo>
                  <a:cubicBezTo>
                    <a:pt x="244560" y="450371"/>
                    <a:pt x="244560" y="450371"/>
                    <a:pt x="244560" y="450371"/>
                  </a:cubicBezTo>
                  <a:cubicBezTo>
                    <a:pt x="244084" y="450848"/>
                    <a:pt x="243608" y="451324"/>
                    <a:pt x="243227" y="451800"/>
                  </a:cubicBezTo>
                  <a:cubicBezTo>
                    <a:pt x="248751" y="457325"/>
                    <a:pt x="254276" y="462945"/>
                    <a:pt x="259800" y="468469"/>
                  </a:cubicBezTo>
                  <a:cubicBezTo>
                    <a:pt x="260277" y="467992"/>
                    <a:pt x="260753" y="467516"/>
                    <a:pt x="261229" y="467135"/>
                  </a:cubicBezTo>
                  <a:lnTo>
                    <a:pt x="261229" y="467135"/>
                  </a:lnTo>
                  <a:cubicBezTo>
                    <a:pt x="261229" y="467135"/>
                    <a:pt x="261229" y="467135"/>
                    <a:pt x="261229" y="467135"/>
                  </a:cubicBezTo>
                  <a:cubicBezTo>
                    <a:pt x="262467" y="467992"/>
                    <a:pt x="263705" y="468945"/>
                    <a:pt x="264944" y="469802"/>
                  </a:cubicBezTo>
                  <a:lnTo>
                    <a:pt x="264944" y="469802"/>
                  </a:lnTo>
                  <a:cubicBezTo>
                    <a:pt x="264944" y="469802"/>
                    <a:pt x="264944" y="469802"/>
                    <a:pt x="264944" y="469802"/>
                  </a:cubicBezTo>
                  <a:cubicBezTo>
                    <a:pt x="273135" y="478660"/>
                    <a:pt x="282565" y="485995"/>
                    <a:pt x="292757" y="492472"/>
                  </a:cubicBezTo>
                  <a:cubicBezTo>
                    <a:pt x="300758" y="498187"/>
                    <a:pt x="308473" y="504473"/>
                    <a:pt x="318093" y="507616"/>
                  </a:cubicBezTo>
                  <a:lnTo>
                    <a:pt x="318093" y="507616"/>
                  </a:lnTo>
                  <a:cubicBezTo>
                    <a:pt x="319427" y="508855"/>
                    <a:pt x="320760" y="509903"/>
                    <a:pt x="322761" y="508855"/>
                  </a:cubicBezTo>
                  <a:lnTo>
                    <a:pt x="322761" y="508855"/>
                  </a:lnTo>
                  <a:cubicBezTo>
                    <a:pt x="327904" y="514094"/>
                    <a:pt x="334476" y="515713"/>
                    <a:pt x="341430" y="516665"/>
                  </a:cubicBezTo>
                  <a:lnTo>
                    <a:pt x="341430" y="516665"/>
                  </a:lnTo>
                  <a:lnTo>
                    <a:pt x="341430" y="516665"/>
                  </a:lnTo>
                  <a:cubicBezTo>
                    <a:pt x="348859" y="519142"/>
                    <a:pt x="356288" y="521237"/>
                    <a:pt x="364194" y="519999"/>
                  </a:cubicBezTo>
                  <a:cubicBezTo>
                    <a:pt x="377910" y="519904"/>
                    <a:pt x="391531" y="519428"/>
                    <a:pt x="404485" y="513998"/>
                  </a:cubicBezTo>
                  <a:cubicBezTo>
                    <a:pt x="409343" y="514189"/>
                    <a:pt x="411629" y="510474"/>
                    <a:pt x="414486" y="507521"/>
                  </a:cubicBezTo>
                  <a:cubicBezTo>
                    <a:pt x="417630" y="508664"/>
                    <a:pt x="419249" y="506379"/>
                    <a:pt x="421058" y="504569"/>
                  </a:cubicBezTo>
                  <a:cubicBezTo>
                    <a:pt x="421058" y="504569"/>
                    <a:pt x="421058" y="504569"/>
                    <a:pt x="421058" y="504569"/>
                  </a:cubicBezTo>
                  <a:cubicBezTo>
                    <a:pt x="426583" y="503616"/>
                    <a:pt x="429345" y="499139"/>
                    <a:pt x="432774" y="495615"/>
                  </a:cubicBezTo>
                  <a:close/>
                  <a:moveTo>
                    <a:pt x="9674" y="110043"/>
                  </a:moveTo>
                  <a:cubicBezTo>
                    <a:pt x="9674" y="110043"/>
                    <a:pt x="9674" y="110043"/>
                    <a:pt x="9674" y="110043"/>
                  </a:cubicBezTo>
                  <a:cubicBezTo>
                    <a:pt x="9674" y="110043"/>
                    <a:pt x="9674" y="110043"/>
                    <a:pt x="9674" y="110043"/>
                  </a:cubicBezTo>
                  <a:lnTo>
                    <a:pt x="9674" y="110043"/>
                  </a:lnTo>
                  <a:lnTo>
                    <a:pt x="9674" y="110043"/>
                  </a:lnTo>
                  <a:cubicBezTo>
                    <a:pt x="9674" y="110043"/>
                    <a:pt x="9769" y="110138"/>
                    <a:pt x="9769" y="110138"/>
                  </a:cubicBezTo>
                  <a:cubicBezTo>
                    <a:pt x="9674" y="110138"/>
                    <a:pt x="9579" y="110234"/>
                    <a:pt x="9483" y="110234"/>
                  </a:cubicBezTo>
                  <a:cubicBezTo>
                    <a:pt x="9579" y="110138"/>
                    <a:pt x="9674" y="110138"/>
                    <a:pt x="9674" y="110043"/>
                  </a:cubicBezTo>
                  <a:close/>
                  <a:moveTo>
                    <a:pt x="41487" y="71847"/>
                  </a:moveTo>
                  <a:cubicBezTo>
                    <a:pt x="41678" y="72038"/>
                    <a:pt x="41868" y="72229"/>
                    <a:pt x="42059" y="72420"/>
                  </a:cubicBezTo>
                  <a:cubicBezTo>
                    <a:pt x="40821" y="72991"/>
                    <a:pt x="40059" y="73276"/>
                    <a:pt x="39582" y="73276"/>
                  </a:cubicBezTo>
                  <a:cubicBezTo>
                    <a:pt x="40249" y="72800"/>
                    <a:pt x="40916" y="72324"/>
                    <a:pt x="41487" y="71847"/>
                  </a:cubicBezTo>
                  <a:close/>
                  <a:moveTo>
                    <a:pt x="43202" y="73467"/>
                  </a:moveTo>
                  <a:cubicBezTo>
                    <a:pt x="43202" y="73467"/>
                    <a:pt x="43202" y="73562"/>
                    <a:pt x="43202" y="73467"/>
                  </a:cubicBezTo>
                  <a:lnTo>
                    <a:pt x="43202" y="73467"/>
                  </a:lnTo>
                  <a:lnTo>
                    <a:pt x="43202" y="73467"/>
                  </a:lnTo>
                  <a:lnTo>
                    <a:pt x="43202" y="73467"/>
                  </a:lnTo>
                  <a:cubicBezTo>
                    <a:pt x="43106" y="73467"/>
                    <a:pt x="43202" y="73467"/>
                    <a:pt x="43202" y="73467"/>
                  </a:cubicBezTo>
                  <a:close/>
                  <a:moveTo>
                    <a:pt x="221224" y="92326"/>
                  </a:moveTo>
                  <a:cubicBezTo>
                    <a:pt x="221224" y="92326"/>
                    <a:pt x="221224" y="92326"/>
                    <a:pt x="221224" y="92326"/>
                  </a:cubicBezTo>
                  <a:lnTo>
                    <a:pt x="221224" y="92326"/>
                  </a:lnTo>
                  <a:cubicBezTo>
                    <a:pt x="221224" y="92422"/>
                    <a:pt x="221129" y="92422"/>
                    <a:pt x="221224" y="92326"/>
                  </a:cubicBezTo>
                  <a:cubicBezTo>
                    <a:pt x="221129" y="92422"/>
                    <a:pt x="221129" y="92422"/>
                    <a:pt x="221224" y="92326"/>
                  </a:cubicBezTo>
                  <a:lnTo>
                    <a:pt x="221224" y="92326"/>
                  </a:lnTo>
                  <a:lnTo>
                    <a:pt x="221224" y="92326"/>
                  </a:lnTo>
                  <a:close/>
                  <a:moveTo>
                    <a:pt x="466969" y="276159"/>
                  </a:moveTo>
                  <a:cubicBezTo>
                    <a:pt x="466874" y="276064"/>
                    <a:pt x="466874" y="275969"/>
                    <a:pt x="466779" y="275873"/>
                  </a:cubicBezTo>
                  <a:cubicBezTo>
                    <a:pt x="466874" y="275873"/>
                    <a:pt x="466969" y="275873"/>
                    <a:pt x="467064" y="275969"/>
                  </a:cubicBezTo>
                  <a:cubicBezTo>
                    <a:pt x="467064" y="276064"/>
                    <a:pt x="466969" y="276064"/>
                    <a:pt x="466969" y="276159"/>
                  </a:cubicBezTo>
                  <a:close/>
                  <a:moveTo>
                    <a:pt x="432870" y="64514"/>
                  </a:moveTo>
                  <a:cubicBezTo>
                    <a:pt x="432870" y="64704"/>
                    <a:pt x="432965" y="64799"/>
                    <a:pt x="433060" y="64990"/>
                  </a:cubicBezTo>
                  <a:cubicBezTo>
                    <a:pt x="432870" y="64990"/>
                    <a:pt x="432774" y="64799"/>
                    <a:pt x="432679" y="64799"/>
                  </a:cubicBezTo>
                  <a:lnTo>
                    <a:pt x="432679" y="64799"/>
                  </a:lnTo>
                  <a:cubicBezTo>
                    <a:pt x="432679" y="64799"/>
                    <a:pt x="432679" y="64799"/>
                    <a:pt x="432679" y="64799"/>
                  </a:cubicBezTo>
                  <a:cubicBezTo>
                    <a:pt x="432679" y="64799"/>
                    <a:pt x="432679" y="64799"/>
                    <a:pt x="432774" y="64799"/>
                  </a:cubicBezTo>
                  <a:cubicBezTo>
                    <a:pt x="432774" y="64609"/>
                    <a:pt x="432870" y="64514"/>
                    <a:pt x="432870" y="64514"/>
                  </a:cubicBezTo>
                  <a:close/>
                  <a:moveTo>
                    <a:pt x="218747" y="98041"/>
                  </a:moveTo>
                  <a:cubicBezTo>
                    <a:pt x="218747" y="98041"/>
                    <a:pt x="218747" y="98041"/>
                    <a:pt x="218747" y="98041"/>
                  </a:cubicBezTo>
                  <a:cubicBezTo>
                    <a:pt x="218462" y="98423"/>
                    <a:pt x="218176" y="98708"/>
                    <a:pt x="217890" y="98994"/>
                  </a:cubicBezTo>
                  <a:cubicBezTo>
                    <a:pt x="217890" y="98994"/>
                    <a:pt x="217890" y="99089"/>
                    <a:pt x="217890" y="99089"/>
                  </a:cubicBezTo>
                  <a:cubicBezTo>
                    <a:pt x="217890" y="99089"/>
                    <a:pt x="217890" y="99089"/>
                    <a:pt x="217890" y="99089"/>
                  </a:cubicBezTo>
                  <a:lnTo>
                    <a:pt x="217890" y="98994"/>
                  </a:lnTo>
                  <a:cubicBezTo>
                    <a:pt x="217890" y="98994"/>
                    <a:pt x="217795" y="98899"/>
                    <a:pt x="217795" y="98899"/>
                  </a:cubicBezTo>
                  <a:cubicBezTo>
                    <a:pt x="218176" y="98708"/>
                    <a:pt x="218462" y="98327"/>
                    <a:pt x="218747" y="98041"/>
                  </a:cubicBezTo>
                  <a:close/>
                  <a:moveTo>
                    <a:pt x="462016" y="158621"/>
                  </a:moveTo>
                  <a:cubicBezTo>
                    <a:pt x="462111" y="158906"/>
                    <a:pt x="461921" y="158906"/>
                    <a:pt x="461825" y="159097"/>
                  </a:cubicBezTo>
                  <a:cubicBezTo>
                    <a:pt x="461635" y="159192"/>
                    <a:pt x="461445" y="159192"/>
                    <a:pt x="461254" y="159287"/>
                  </a:cubicBezTo>
                  <a:cubicBezTo>
                    <a:pt x="461445" y="159097"/>
                    <a:pt x="461921" y="159001"/>
                    <a:pt x="462016" y="158621"/>
                  </a:cubicBezTo>
                  <a:close/>
                  <a:moveTo>
                    <a:pt x="435917" y="91279"/>
                  </a:moveTo>
                  <a:cubicBezTo>
                    <a:pt x="435917" y="91279"/>
                    <a:pt x="435917" y="91374"/>
                    <a:pt x="435917" y="91279"/>
                  </a:cubicBezTo>
                  <a:cubicBezTo>
                    <a:pt x="435917" y="91374"/>
                    <a:pt x="435917" y="91470"/>
                    <a:pt x="436013" y="91470"/>
                  </a:cubicBezTo>
                  <a:cubicBezTo>
                    <a:pt x="435917" y="91470"/>
                    <a:pt x="435917" y="91470"/>
                    <a:pt x="435822" y="91470"/>
                  </a:cubicBezTo>
                  <a:cubicBezTo>
                    <a:pt x="435822" y="91470"/>
                    <a:pt x="435917" y="91470"/>
                    <a:pt x="435917" y="91279"/>
                  </a:cubicBezTo>
                  <a:lnTo>
                    <a:pt x="435917" y="91279"/>
                  </a:lnTo>
                  <a:cubicBezTo>
                    <a:pt x="435822" y="91374"/>
                    <a:pt x="435917" y="91279"/>
                    <a:pt x="435917" y="91279"/>
                  </a:cubicBezTo>
                  <a:close/>
                  <a:moveTo>
                    <a:pt x="475827" y="104804"/>
                  </a:moveTo>
                  <a:lnTo>
                    <a:pt x="475827" y="104804"/>
                  </a:lnTo>
                  <a:lnTo>
                    <a:pt x="475827" y="104804"/>
                  </a:lnTo>
                  <a:lnTo>
                    <a:pt x="475827" y="104804"/>
                  </a:lnTo>
                  <a:cubicBezTo>
                    <a:pt x="475732" y="104804"/>
                    <a:pt x="475732" y="104804"/>
                    <a:pt x="475827" y="104804"/>
                  </a:cubicBezTo>
                  <a:cubicBezTo>
                    <a:pt x="475732" y="104804"/>
                    <a:pt x="475827" y="104804"/>
                    <a:pt x="475827" y="104804"/>
                  </a:cubicBezTo>
                  <a:close/>
                  <a:moveTo>
                    <a:pt x="272469" y="207484"/>
                  </a:moveTo>
                  <a:cubicBezTo>
                    <a:pt x="272469" y="207389"/>
                    <a:pt x="272469" y="207389"/>
                    <a:pt x="272469" y="207293"/>
                  </a:cubicBezTo>
                  <a:cubicBezTo>
                    <a:pt x="272469" y="207293"/>
                    <a:pt x="272564" y="207198"/>
                    <a:pt x="272564" y="207198"/>
                  </a:cubicBezTo>
                  <a:cubicBezTo>
                    <a:pt x="272564" y="207293"/>
                    <a:pt x="272469" y="207389"/>
                    <a:pt x="272469" y="207484"/>
                  </a:cubicBezTo>
                  <a:cubicBezTo>
                    <a:pt x="272469" y="207484"/>
                    <a:pt x="272469" y="207484"/>
                    <a:pt x="272469" y="207484"/>
                  </a:cubicBezTo>
                  <a:close/>
                  <a:moveTo>
                    <a:pt x="474113" y="119759"/>
                  </a:moveTo>
                  <a:cubicBezTo>
                    <a:pt x="473922" y="119949"/>
                    <a:pt x="473922" y="120139"/>
                    <a:pt x="473827" y="120330"/>
                  </a:cubicBezTo>
                  <a:cubicBezTo>
                    <a:pt x="473732" y="120139"/>
                    <a:pt x="473732" y="119949"/>
                    <a:pt x="473637" y="119759"/>
                  </a:cubicBezTo>
                  <a:cubicBezTo>
                    <a:pt x="473732" y="119759"/>
                    <a:pt x="473922" y="119759"/>
                    <a:pt x="474113" y="119759"/>
                  </a:cubicBezTo>
                  <a:close/>
                  <a:moveTo>
                    <a:pt x="408105" y="401604"/>
                  </a:moveTo>
                  <a:cubicBezTo>
                    <a:pt x="408200" y="401604"/>
                    <a:pt x="408200" y="401698"/>
                    <a:pt x="408105" y="401604"/>
                  </a:cubicBezTo>
                  <a:cubicBezTo>
                    <a:pt x="408200" y="401698"/>
                    <a:pt x="408200" y="401698"/>
                    <a:pt x="408105" y="401604"/>
                  </a:cubicBezTo>
                  <a:cubicBezTo>
                    <a:pt x="408105" y="401698"/>
                    <a:pt x="408105" y="401698"/>
                    <a:pt x="408105" y="401604"/>
                  </a:cubicBezTo>
                  <a:close/>
                  <a:moveTo>
                    <a:pt x="373814" y="361027"/>
                  </a:moveTo>
                  <a:lnTo>
                    <a:pt x="373814" y="361027"/>
                  </a:lnTo>
                  <a:cubicBezTo>
                    <a:pt x="373910" y="361027"/>
                    <a:pt x="374100" y="361027"/>
                    <a:pt x="374196" y="361027"/>
                  </a:cubicBezTo>
                  <a:cubicBezTo>
                    <a:pt x="375529" y="361694"/>
                    <a:pt x="372767" y="361884"/>
                    <a:pt x="373814" y="361027"/>
                  </a:cubicBezTo>
                  <a:close/>
                  <a:moveTo>
                    <a:pt x="406771" y="359217"/>
                  </a:moveTo>
                  <a:cubicBezTo>
                    <a:pt x="406771" y="359217"/>
                    <a:pt x="406866" y="359217"/>
                    <a:pt x="406866" y="359217"/>
                  </a:cubicBezTo>
                  <a:cubicBezTo>
                    <a:pt x="406866" y="359217"/>
                    <a:pt x="406866" y="359312"/>
                    <a:pt x="406771" y="359217"/>
                  </a:cubicBezTo>
                  <a:cubicBezTo>
                    <a:pt x="406771" y="359312"/>
                    <a:pt x="406771" y="359217"/>
                    <a:pt x="406771" y="359217"/>
                  </a:cubicBezTo>
                  <a:close/>
                  <a:moveTo>
                    <a:pt x="410105" y="339310"/>
                  </a:moveTo>
                  <a:cubicBezTo>
                    <a:pt x="410105" y="339405"/>
                    <a:pt x="410010" y="339405"/>
                    <a:pt x="409914" y="339500"/>
                  </a:cubicBezTo>
                  <a:cubicBezTo>
                    <a:pt x="410010" y="339405"/>
                    <a:pt x="410105" y="339310"/>
                    <a:pt x="410105" y="339310"/>
                  </a:cubicBezTo>
                  <a:cubicBezTo>
                    <a:pt x="410105" y="339214"/>
                    <a:pt x="410105" y="339214"/>
                    <a:pt x="410105" y="339310"/>
                  </a:cubicBezTo>
                  <a:close/>
                  <a:moveTo>
                    <a:pt x="408486" y="337595"/>
                  </a:moveTo>
                  <a:cubicBezTo>
                    <a:pt x="408486" y="337595"/>
                    <a:pt x="408486" y="337595"/>
                    <a:pt x="408486" y="337595"/>
                  </a:cubicBezTo>
                  <a:cubicBezTo>
                    <a:pt x="408581" y="337595"/>
                    <a:pt x="408581" y="337595"/>
                    <a:pt x="408581" y="337595"/>
                  </a:cubicBezTo>
                  <a:cubicBezTo>
                    <a:pt x="408486" y="337691"/>
                    <a:pt x="408486" y="337595"/>
                    <a:pt x="408486" y="337595"/>
                  </a:cubicBezTo>
                  <a:close/>
                  <a:moveTo>
                    <a:pt x="380387" y="358931"/>
                  </a:moveTo>
                  <a:cubicBezTo>
                    <a:pt x="380196" y="359122"/>
                    <a:pt x="380101" y="359217"/>
                    <a:pt x="379815" y="359503"/>
                  </a:cubicBezTo>
                  <a:cubicBezTo>
                    <a:pt x="379815" y="359407"/>
                    <a:pt x="379625" y="359407"/>
                    <a:pt x="379625" y="359312"/>
                  </a:cubicBezTo>
                  <a:cubicBezTo>
                    <a:pt x="379911" y="359122"/>
                    <a:pt x="380101" y="359026"/>
                    <a:pt x="380387" y="358931"/>
                  </a:cubicBezTo>
                  <a:close/>
                  <a:moveTo>
                    <a:pt x="415153" y="334357"/>
                  </a:moveTo>
                  <a:cubicBezTo>
                    <a:pt x="415153" y="334357"/>
                    <a:pt x="415153" y="334357"/>
                    <a:pt x="415153" y="334357"/>
                  </a:cubicBezTo>
                  <a:cubicBezTo>
                    <a:pt x="415153" y="334357"/>
                    <a:pt x="415153" y="334357"/>
                    <a:pt x="415153" y="334357"/>
                  </a:cubicBezTo>
                  <a:cubicBezTo>
                    <a:pt x="415153" y="334357"/>
                    <a:pt x="415153" y="334357"/>
                    <a:pt x="415153" y="334357"/>
                  </a:cubicBezTo>
                  <a:close/>
                  <a:moveTo>
                    <a:pt x="415153" y="307687"/>
                  </a:moveTo>
                  <a:cubicBezTo>
                    <a:pt x="415153" y="307687"/>
                    <a:pt x="415248" y="307687"/>
                    <a:pt x="415153" y="307687"/>
                  </a:cubicBezTo>
                  <a:cubicBezTo>
                    <a:pt x="415248" y="307687"/>
                    <a:pt x="415248" y="307687"/>
                    <a:pt x="415248" y="307782"/>
                  </a:cubicBezTo>
                  <a:cubicBezTo>
                    <a:pt x="415248" y="307782"/>
                    <a:pt x="415248" y="307687"/>
                    <a:pt x="415153" y="307687"/>
                  </a:cubicBezTo>
                  <a:close/>
                  <a:moveTo>
                    <a:pt x="274088" y="195672"/>
                  </a:moveTo>
                  <a:cubicBezTo>
                    <a:pt x="274183" y="195578"/>
                    <a:pt x="274088" y="195578"/>
                    <a:pt x="274183" y="195482"/>
                  </a:cubicBezTo>
                  <a:cubicBezTo>
                    <a:pt x="274183" y="195482"/>
                    <a:pt x="274278" y="195482"/>
                    <a:pt x="274278" y="195482"/>
                  </a:cubicBezTo>
                  <a:cubicBezTo>
                    <a:pt x="274278" y="195578"/>
                    <a:pt x="274183" y="195672"/>
                    <a:pt x="274088" y="195672"/>
                  </a:cubicBezTo>
                  <a:lnTo>
                    <a:pt x="274088" y="195672"/>
                  </a:lnTo>
                  <a:close/>
                  <a:moveTo>
                    <a:pt x="421344" y="248632"/>
                  </a:moveTo>
                  <a:cubicBezTo>
                    <a:pt x="422868" y="249108"/>
                    <a:pt x="420011" y="249489"/>
                    <a:pt x="420678" y="248632"/>
                  </a:cubicBezTo>
                  <a:cubicBezTo>
                    <a:pt x="420678" y="248632"/>
                    <a:pt x="420678" y="248632"/>
                    <a:pt x="420678" y="248632"/>
                  </a:cubicBezTo>
                  <a:cubicBezTo>
                    <a:pt x="420773" y="248537"/>
                    <a:pt x="420868" y="248537"/>
                    <a:pt x="420963" y="248441"/>
                  </a:cubicBezTo>
                  <a:cubicBezTo>
                    <a:pt x="421058" y="248441"/>
                    <a:pt x="421154" y="248537"/>
                    <a:pt x="421344" y="248632"/>
                  </a:cubicBezTo>
                  <a:close/>
                  <a:moveTo>
                    <a:pt x="409629" y="257585"/>
                  </a:moveTo>
                  <a:cubicBezTo>
                    <a:pt x="410676" y="257109"/>
                    <a:pt x="411724" y="256823"/>
                    <a:pt x="412867" y="257680"/>
                  </a:cubicBezTo>
                  <a:cubicBezTo>
                    <a:pt x="413343" y="258538"/>
                    <a:pt x="413248" y="259109"/>
                    <a:pt x="413057" y="259585"/>
                  </a:cubicBezTo>
                  <a:cubicBezTo>
                    <a:pt x="411629" y="258729"/>
                    <a:pt x="410486" y="258062"/>
                    <a:pt x="409629" y="257585"/>
                  </a:cubicBezTo>
                  <a:close/>
                  <a:moveTo>
                    <a:pt x="202746" y="133951"/>
                  </a:moveTo>
                  <a:cubicBezTo>
                    <a:pt x="202841" y="134141"/>
                    <a:pt x="202841" y="134332"/>
                    <a:pt x="202936" y="134522"/>
                  </a:cubicBezTo>
                  <a:cubicBezTo>
                    <a:pt x="202841" y="134427"/>
                    <a:pt x="202746" y="134332"/>
                    <a:pt x="202555" y="134237"/>
                  </a:cubicBezTo>
                  <a:cubicBezTo>
                    <a:pt x="202650" y="134141"/>
                    <a:pt x="202746" y="134046"/>
                    <a:pt x="202746" y="133951"/>
                  </a:cubicBezTo>
                  <a:close/>
                  <a:moveTo>
                    <a:pt x="360670" y="179290"/>
                  </a:moveTo>
                  <a:lnTo>
                    <a:pt x="360670" y="179290"/>
                  </a:lnTo>
                  <a:cubicBezTo>
                    <a:pt x="360670" y="179290"/>
                    <a:pt x="360670" y="179290"/>
                    <a:pt x="360670" y="179290"/>
                  </a:cubicBezTo>
                  <a:lnTo>
                    <a:pt x="360670" y="179290"/>
                  </a:lnTo>
                  <a:close/>
                  <a:moveTo>
                    <a:pt x="362099" y="180719"/>
                  </a:moveTo>
                  <a:cubicBezTo>
                    <a:pt x="362289" y="180814"/>
                    <a:pt x="362480" y="180814"/>
                    <a:pt x="362670" y="180909"/>
                  </a:cubicBezTo>
                  <a:cubicBezTo>
                    <a:pt x="362575" y="181004"/>
                    <a:pt x="362480" y="181004"/>
                    <a:pt x="362385" y="181100"/>
                  </a:cubicBezTo>
                  <a:cubicBezTo>
                    <a:pt x="362289" y="180909"/>
                    <a:pt x="362194" y="180814"/>
                    <a:pt x="362099" y="180719"/>
                  </a:cubicBezTo>
                  <a:close/>
                  <a:moveTo>
                    <a:pt x="384102" y="182719"/>
                  </a:moveTo>
                  <a:cubicBezTo>
                    <a:pt x="384102" y="182719"/>
                    <a:pt x="384102" y="182814"/>
                    <a:pt x="384102" y="182814"/>
                  </a:cubicBezTo>
                  <a:cubicBezTo>
                    <a:pt x="384102" y="182814"/>
                    <a:pt x="384006" y="182814"/>
                    <a:pt x="384102" y="182719"/>
                  </a:cubicBezTo>
                  <a:cubicBezTo>
                    <a:pt x="384006" y="182719"/>
                    <a:pt x="384006" y="182719"/>
                    <a:pt x="384102" y="182719"/>
                  </a:cubicBezTo>
                  <a:close/>
                  <a:moveTo>
                    <a:pt x="360765" y="152715"/>
                  </a:moveTo>
                  <a:lnTo>
                    <a:pt x="360765" y="152715"/>
                  </a:lnTo>
                  <a:lnTo>
                    <a:pt x="360765" y="152715"/>
                  </a:lnTo>
                  <a:cubicBezTo>
                    <a:pt x="360765" y="152620"/>
                    <a:pt x="360765" y="152620"/>
                    <a:pt x="360861" y="152620"/>
                  </a:cubicBezTo>
                  <a:cubicBezTo>
                    <a:pt x="360861" y="152620"/>
                    <a:pt x="360861" y="152715"/>
                    <a:pt x="360765" y="152715"/>
                  </a:cubicBezTo>
                  <a:cubicBezTo>
                    <a:pt x="360861" y="152715"/>
                    <a:pt x="360861" y="152715"/>
                    <a:pt x="360765" y="152715"/>
                  </a:cubicBezTo>
                  <a:close/>
                  <a:moveTo>
                    <a:pt x="332476" y="160907"/>
                  </a:moveTo>
                  <a:lnTo>
                    <a:pt x="332476" y="160907"/>
                  </a:lnTo>
                  <a:cubicBezTo>
                    <a:pt x="332476" y="160907"/>
                    <a:pt x="332476" y="160907"/>
                    <a:pt x="332476" y="160907"/>
                  </a:cubicBezTo>
                  <a:cubicBezTo>
                    <a:pt x="332476" y="160907"/>
                    <a:pt x="332476" y="160907"/>
                    <a:pt x="332476" y="160907"/>
                  </a:cubicBezTo>
                  <a:close/>
                  <a:moveTo>
                    <a:pt x="415820" y="134808"/>
                  </a:moveTo>
                  <a:cubicBezTo>
                    <a:pt x="415724" y="134808"/>
                    <a:pt x="415629" y="134808"/>
                    <a:pt x="415534" y="134713"/>
                  </a:cubicBezTo>
                  <a:cubicBezTo>
                    <a:pt x="415629" y="134617"/>
                    <a:pt x="415629" y="134617"/>
                    <a:pt x="415724" y="134522"/>
                  </a:cubicBezTo>
                  <a:cubicBezTo>
                    <a:pt x="415820" y="134713"/>
                    <a:pt x="415820" y="134713"/>
                    <a:pt x="415820" y="134808"/>
                  </a:cubicBezTo>
                  <a:close/>
                  <a:moveTo>
                    <a:pt x="357527" y="136046"/>
                  </a:moveTo>
                  <a:cubicBezTo>
                    <a:pt x="357622" y="135951"/>
                    <a:pt x="357622" y="135856"/>
                    <a:pt x="357717" y="135760"/>
                  </a:cubicBezTo>
                  <a:cubicBezTo>
                    <a:pt x="357717" y="135856"/>
                    <a:pt x="357813" y="135951"/>
                    <a:pt x="357813" y="136046"/>
                  </a:cubicBezTo>
                  <a:cubicBezTo>
                    <a:pt x="357717" y="136046"/>
                    <a:pt x="357622" y="136046"/>
                    <a:pt x="357527" y="136046"/>
                  </a:cubicBezTo>
                  <a:close/>
                  <a:moveTo>
                    <a:pt x="418963" y="174527"/>
                  </a:moveTo>
                  <a:lnTo>
                    <a:pt x="418963" y="174527"/>
                  </a:lnTo>
                  <a:cubicBezTo>
                    <a:pt x="418868" y="174623"/>
                    <a:pt x="418772" y="174718"/>
                    <a:pt x="418772" y="174718"/>
                  </a:cubicBezTo>
                  <a:cubicBezTo>
                    <a:pt x="418772" y="174623"/>
                    <a:pt x="418772" y="174527"/>
                    <a:pt x="418772" y="174527"/>
                  </a:cubicBezTo>
                  <a:cubicBezTo>
                    <a:pt x="418772" y="174527"/>
                    <a:pt x="418868" y="174527"/>
                    <a:pt x="418963" y="174527"/>
                  </a:cubicBezTo>
                  <a:close/>
                  <a:moveTo>
                    <a:pt x="347525" y="136046"/>
                  </a:moveTo>
                  <a:cubicBezTo>
                    <a:pt x="347430" y="135951"/>
                    <a:pt x="347430" y="135951"/>
                    <a:pt x="347335" y="135856"/>
                  </a:cubicBezTo>
                  <a:cubicBezTo>
                    <a:pt x="347430" y="135856"/>
                    <a:pt x="347525" y="135951"/>
                    <a:pt x="347621" y="135951"/>
                  </a:cubicBezTo>
                  <a:cubicBezTo>
                    <a:pt x="347621" y="135951"/>
                    <a:pt x="347525" y="135951"/>
                    <a:pt x="347525" y="136046"/>
                  </a:cubicBezTo>
                  <a:close/>
                  <a:moveTo>
                    <a:pt x="299043" y="227296"/>
                  </a:moveTo>
                  <a:cubicBezTo>
                    <a:pt x="299138" y="227296"/>
                    <a:pt x="299138" y="227296"/>
                    <a:pt x="299234" y="227391"/>
                  </a:cubicBezTo>
                  <a:cubicBezTo>
                    <a:pt x="299138" y="227391"/>
                    <a:pt x="299138" y="227391"/>
                    <a:pt x="299043" y="227486"/>
                  </a:cubicBezTo>
                  <a:cubicBezTo>
                    <a:pt x="298948" y="227391"/>
                    <a:pt x="299043" y="227296"/>
                    <a:pt x="299043" y="227296"/>
                  </a:cubicBezTo>
                  <a:close/>
                  <a:moveTo>
                    <a:pt x="368766" y="264253"/>
                  </a:moveTo>
                  <a:lnTo>
                    <a:pt x="368766" y="264253"/>
                  </a:lnTo>
                  <a:cubicBezTo>
                    <a:pt x="369052" y="264539"/>
                    <a:pt x="369242" y="264824"/>
                    <a:pt x="369528" y="265110"/>
                  </a:cubicBezTo>
                  <a:lnTo>
                    <a:pt x="369528" y="265110"/>
                  </a:lnTo>
                  <a:cubicBezTo>
                    <a:pt x="369242" y="264824"/>
                    <a:pt x="369242" y="264348"/>
                    <a:pt x="368766" y="264253"/>
                  </a:cubicBezTo>
                  <a:cubicBezTo>
                    <a:pt x="368766" y="264348"/>
                    <a:pt x="368766" y="264348"/>
                    <a:pt x="368671" y="264348"/>
                  </a:cubicBezTo>
                  <a:cubicBezTo>
                    <a:pt x="368671" y="264253"/>
                    <a:pt x="368671" y="264253"/>
                    <a:pt x="368766" y="264253"/>
                  </a:cubicBezTo>
                  <a:cubicBezTo>
                    <a:pt x="368766" y="264253"/>
                    <a:pt x="368766" y="264253"/>
                    <a:pt x="368766" y="264253"/>
                  </a:cubicBezTo>
                  <a:close/>
                  <a:moveTo>
                    <a:pt x="422202" y="237773"/>
                  </a:moveTo>
                  <a:lnTo>
                    <a:pt x="422202" y="237773"/>
                  </a:lnTo>
                  <a:lnTo>
                    <a:pt x="422202" y="237773"/>
                  </a:lnTo>
                  <a:cubicBezTo>
                    <a:pt x="422202" y="237773"/>
                    <a:pt x="422106" y="237773"/>
                    <a:pt x="422202" y="237773"/>
                  </a:cubicBezTo>
                  <a:cubicBezTo>
                    <a:pt x="422202" y="237773"/>
                    <a:pt x="422202" y="237773"/>
                    <a:pt x="422202" y="237773"/>
                  </a:cubicBezTo>
                  <a:cubicBezTo>
                    <a:pt x="422202" y="237773"/>
                    <a:pt x="422202" y="237773"/>
                    <a:pt x="422202" y="237773"/>
                  </a:cubicBezTo>
                  <a:close/>
                  <a:moveTo>
                    <a:pt x="224558" y="175385"/>
                  </a:moveTo>
                  <a:cubicBezTo>
                    <a:pt x="224463" y="175480"/>
                    <a:pt x="224367" y="175575"/>
                    <a:pt x="224272" y="175575"/>
                  </a:cubicBezTo>
                  <a:cubicBezTo>
                    <a:pt x="224272" y="175480"/>
                    <a:pt x="224272" y="175385"/>
                    <a:pt x="224272" y="175289"/>
                  </a:cubicBezTo>
                  <a:cubicBezTo>
                    <a:pt x="224367" y="175289"/>
                    <a:pt x="224463" y="175289"/>
                    <a:pt x="224558" y="175385"/>
                  </a:cubicBezTo>
                  <a:close/>
                  <a:moveTo>
                    <a:pt x="310664" y="209103"/>
                  </a:moveTo>
                  <a:cubicBezTo>
                    <a:pt x="310569" y="209198"/>
                    <a:pt x="310378" y="209389"/>
                    <a:pt x="310283" y="209484"/>
                  </a:cubicBezTo>
                  <a:cubicBezTo>
                    <a:pt x="310092" y="209198"/>
                    <a:pt x="309902" y="209008"/>
                    <a:pt x="309711" y="208722"/>
                  </a:cubicBezTo>
                  <a:cubicBezTo>
                    <a:pt x="310092" y="208817"/>
                    <a:pt x="310283" y="209103"/>
                    <a:pt x="310664" y="209103"/>
                  </a:cubicBezTo>
                  <a:close/>
                  <a:moveTo>
                    <a:pt x="393817" y="229391"/>
                  </a:moveTo>
                  <a:cubicBezTo>
                    <a:pt x="393912" y="229296"/>
                    <a:pt x="394103" y="229296"/>
                    <a:pt x="394293" y="229201"/>
                  </a:cubicBezTo>
                  <a:cubicBezTo>
                    <a:pt x="394579" y="229487"/>
                    <a:pt x="394770" y="229582"/>
                    <a:pt x="395055" y="229867"/>
                  </a:cubicBezTo>
                  <a:cubicBezTo>
                    <a:pt x="394674" y="229677"/>
                    <a:pt x="394198" y="229582"/>
                    <a:pt x="393817" y="229391"/>
                  </a:cubicBezTo>
                  <a:close/>
                  <a:moveTo>
                    <a:pt x="239226" y="174051"/>
                  </a:moveTo>
                  <a:lnTo>
                    <a:pt x="239226" y="174051"/>
                  </a:lnTo>
                  <a:cubicBezTo>
                    <a:pt x="239226" y="174146"/>
                    <a:pt x="239226" y="174241"/>
                    <a:pt x="239226" y="174241"/>
                  </a:cubicBezTo>
                  <a:cubicBezTo>
                    <a:pt x="239131" y="174241"/>
                    <a:pt x="239131" y="174146"/>
                    <a:pt x="239131" y="174146"/>
                  </a:cubicBezTo>
                  <a:cubicBezTo>
                    <a:pt x="239131" y="174146"/>
                    <a:pt x="239131" y="174051"/>
                    <a:pt x="239226" y="174051"/>
                  </a:cubicBezTo>
                  <a:close/>
                  <a:moveTo>
                    <a:pt x="307997" y="124616"/>
                  </a:moveTo>
                  <a:cubicBezTo>
                    <a:pt x="307521" y="124902"/>
                    <a:pt x="307139" y="125188"/>
                    <a:pt x="306663" y="125569"/>
                  </a:cubicBezTo>
                  <a:cubicBezTo>
                    <a:pt x="307139" y="124902"/>
                    <a:pt x="307235" y="124235"/>
                    <a:pt x="307425" y="123569"/>
                  </a:cubicBezTo>
                  <a:cubicBezTo>
                    <a:pt x="307616" y="124140"/>
                    <a:pt x="307902" y="124330"/>
                    <a:pt x="307997" y="124616"/>
                  </a:cubicBezTo>
                  <a:close/>
                  <a:moveTo>
                    <a:pt x="232463" y="210532"/>
                  </a:moveTo>
                  <a:cubicBezTo>
                    <a:pt x="232559" y="210722"/>
                    <a:pt x="232463" y="210817"/>
                    <a:pt x="232559" y="211008"/>
                  </a:cubicBezTo>
                  <a:cubicBezTo>
                    <a:pt x="232463" y="211008"/>
                    <a:pt x="232368" y="210913"/>
                    <a:pt x="232273" y="210913"/>
                  </a:cubicBezTo>
                  <a:cubicBezTo>
                    <a:pt x="232273" y="210817"/>
                    <a:pt x="232368" y="210627"/>
                    <a:pt x="232463" y="210532"/>
                  </a:cubicBezTo>
                  <a:close/>
                  <a:moveTo>
                    <a:pt x="249037" y="217390"/>
                  </a:moveTo>
                  <a:cubicBezTo>
                    <a:pt x="249037" y="217294"/>
                    <a:pt x="249037" y="217294"/>
                    <a:pt x="249037" y="217390"/>
                  </a:cubicBezTo>
                  <a:cubicBezTo>
                    <a:pt x="249037" y="217294"/>
                    <a:pt x="249037" y="217390"/>
                    <a:pt x="249037" y="217390"/>
                  </a:cubicBezTo>
                  <a:cubicBezTo>
                    <a:pt x="249037" y="217390"/>
                    <a:pt x="249037" y="217390"/>
                    <a:pt x="249037" y="217390"/>
                  </a:cubicBezTo>
                  <a:close/>
                  <a:moveTo>
                    <a:pt x="386578" y="392650"/>
                  </a:moveTo>
                  <a:cubicBezTo>
                    <a:pt x="386673" y="392555"/>
                    <a:pt x="386673" y="392555"/>
                    <a:pt x="386673" y="392459"/>
                  </a:cubicBezTo>
                  <a:lnTo>
                    <a:pt x="386673" y="392459"/>
                  </a:lnTo>
                  <a:lnTo>
                    <a:pt x="386673" y="392459"/>
                  </a:lnTo>
                  <a:cubicBezTo>
                    <a:pt x="386673" y="392459"/>
                    <a:pt x="386673" y="392555"/>
                    <a:pt x="386673" y="392555"/>
                  </a:cubicBezTo>
                  <a:cubicBezTo>
                    <a:pt x="386673" y="392555"/>
                    <a:pt x="386673" y="392555"/>
                    <a:pt x="386578" y="392650"/>
                  </a:cubicBezTo>
                  <a:close/>
                  <a:moveTo>
                    <a:pt x="122926" y="120330"/>
                  </a:moveTo>
                  <a:cubicBezTo>
                    <a:pt x="122926" y="120330"/>
                    <a:pt x="122831" y="120235"/>
                    <a:pt x="122831" y="120235"/>
                  </a:cubicBezTo>
                  <a:cubicBezTo>
                    <a:pt x="123116" y="120235"/>
                    <a:pt x="123402" y="120139"/>
                    <a:pt x="123688" y="120139"/>
                  </a:cubicBezTo>
                  <a:cubicBezTo>
                    <a:pt x="123307" y="120139"/>
                    <a:pt x="123212" y="120330"/>
                    <a:pt x="122926" y="120330"/>
                  </a:cubicBezTo>
                  <a:close/>
                  <a:moveTo>
                    <a:pt x="121212" y="108710"/>
                  </a:moveTo>
                  <a:cubicBezTo>
                    <a:pt x="121212" y="108710"/>
                    <a:pt x="121212" y="108710"/>
                    <a:pt x="121212" y="108710"/>
                  </a:cubicBezTo>
                  <a:cubicBezTo>
                    <a:pt x="121212" y="108614"/>
                    <a:pt x="121212" y="108519"/>
                    <a:pt x="121212" y="108424"/>
                  </a:cubicBezTo>
                  <a:cubicBezTo>
                    <a:pt x="121307" y="108424"/>
                    <a:pt x="121307" y="108519"/>
                    <a:pt x="121402" y="108519"/>
                  </a:cubicBezTo>
                  <a:cubicBezTo>
                    <a:pt x="121307" y="108614"/>
                    <a:pt x="121307" y="108614"/>
                    <a:pt x="121212" y="108710"/>
                  </a:cubicBezTo>
                  <a:cubicBezTo>
                    <a:pt x="121212" y="108710"/>
                    <a:pt x="121212" y="108710"/>
                    <a:pt x="121212" y="108710"/>
                  </a:cubicBezTo>
                  <a:close/>
                  <a:moveTo>
                    <a:pt x="129498" y="90612"/>
                  </a:moveTo>
                  <a:cubicBezTo>
                    <a:pt x="129498" y="90421"/>
                    <a:pt x="129403" y="90326"/>
                    <a:pt x="129403" y="90136"/>
                  </a:cubicBezTo>
                  <a:cubicBezTo>
                    <a:pt x="129498" y="90231"/>
                    <a:pt x="129594" y="90326"/>
                    <a:pt x="129689" y="90421"/>
                  </a:cubicBezTo>
                  <a:cubicBezTo>
                    <a:pt x="129594" y="90517"/>
                    <a:pt x="129498" y="90517"/>
                    <a:pt x="129498" y="90612"/>
                  </a:cubicBezTo>
                  <a:close/>
                  <a:moveTo>
                    <a:pt x="121307" y="118616"/>
                  </a:moveTo>
                  <a:cubicBezTo>
                    <a:pt x="121307" y="118616"/>
                    <a:pt x="121307" y="118711"/>
                    <a:pt x="121307" y="118711"/>
                  </a:cubicBezTo>
                  <a:cubicBezTo>
                    <a:pt x="121307" y="118711"/>
                    <a:pt x="121212" y="118711"/>
                    <a:pt x="121307" y="118616"/>
                  </a:cubicBezTo>
                  <a:cubicBezTo>
                    <a:pt x="121212" y="118711"/>
                    <a:pt x="121307" y="118616"/>
                    <a:pt x="121307" y="118616"/>
                  </a:cubicBezTo>
                  <a:close/>
                  <a:moveTo>
                    <a:pt x="147881" y="125379"/>
                  </a:moveTo>
                  <a:cubicBezTo>
                    <a:pt x="147881" y="125379"/>
                    <a:pt x="147881" y="125379"/>
                    <a:pt x="147881" y="125379"/>
                  </a:cubicBezTo>
                  <a:cubicBezTo>
                    <a:pt x="147786" y="125379"/>
                    <a:pt x="147786" y="125379"/>
                    <a:pt x="147881" y="125379"/>
                  </a:cubicBezTo>
                  <a:cubicBezTo>
                    <a:pt x="147786" y="125379"/>
                    <a:pt x="147881" y="125379"/>
                    <a:pt x="147881" y="125379"/>
                  </a:cubicBezTo>
                  <a:close/>
                  <a:moveTo>
                    <a:pt x="202650" y="190434"/>
                  </a:moveTo>
                  <a:cubicBezTo>
                    <a:pt x="202650" y="190529"/>
                    <a:pt x="202650" y="190529"/>
                    <a:pt x="202650" y="190434"/>
                  </a:cubicBezTo>
                  <a:cubicBezTo>
                    <a:pt x="202650" y="190529"/>
                    <a:pt x="202555" y="190529"/>
                    <a:pt x="202650" y="190434"/>
                  </a:cubicBezTo>
                  <a:cubicBezTo>
                    <a:pt x="202555" y="190529"/>
                    <a:pt x="202555" y="190529"/>
                    <a:pt x="202650" y="190434"/>
                  </a:cubicBezTo>
                  <a:lnTo>
                    <a:pt x="202650" y="190434"/>
                  </a:lnTo>
                  <a:cubicBezTo>
                    <a:pt x="202555" y="190529"/>
                    <a:pt x="202555" y="190529"/>
                    <a:pt x="202650" y="190434"/>
                  </a:cubicBezTo>
                  <a:close/>
                  <a:moveTo>
                    <a:pt x="285804" y="200721"/>
                  </a:moveTo>
                  <a:cubicBezTo>
                    <a:pt x="285994" y="200530"/>
                    <a:pt x="286089" y="200435"/>
                    <a:pt x="286185" y="200340"/>
                  </a:cubicBezTo>
                  <a:cubicBezTo>
                    <a:pt x="286185" y="200530"/>
                    <a:pt x="286185" y="200816"/>
                    <a:pt x="286185" y="201102"/>
                  </a:cubicBezTo>
                  <a:cubicBezTo>
                    <a:pt x="285994" y="200912"/>
                    <a:pt x="285899" y="200912"/>
                    <a:pt x="285804" y="200721"/>
                  </a:cubicBezTo>
                  <a:close/>
                  <a:moveTo>
                    <a:pt x="373338" y="389126"/>
                  </a:moveTo>
                  <a:lnTo>
                    <a:pt x="373338" y="389126"/>
                  </a:lnTo>
                  <a:lnTo>
                    <a:pt x="373338" y="389126"/>
                  </a:lnTo>
                  <a:lnTo>
                    <a:pt x="373338" y="389126"/>
                  </a:lnTo>
                  <a:close/>
                  <a:moveTo>
                    <a:pt x="455539" y="184624"/>
                  </a:moveTo>
                  <a:cubicBezTo>
                    <a:pt x="455539" y="184624"/>
                    <a:pt x="455539" y="184624"/>
                    <a:pt x="455539" y="184624"/>
                  </a:cubicBezTo>
                  <a:cubicBezTo>
                    <a:pt x="455539" y="184624"/>
                    <a:pt x="455539" y="184624"/>
                    <a:pt x="455539" y="184624"/>
                  </a:cubicBezTo>
                  <a:cubicBezTo>
                    <a:pt x="455539" y="184624"/>
                    <a:pt x="455539" y="184624"/>
                    <a:pt x="455539" y="184624"/>
                  </a:cubicBezTo>
                  <a:close/>
                  <a:moveTo>
                    <a:pt x="440299" y="184719"/>
                  </a:moveTo>
                  <a:cubicBezTo>
                    <a:pt x="439918" y="185291"/>
                    <a:pt x="439442" y="185957"/>
                    <a:pt x="439061" y="186814"/>
                  </a:cubicBezTo>
                  <a:cubicBezTo>
                    <a:pt x="438585" y="185386"/>
                    <a:pt x="439251" y="184814"/>
                    <a:pt x="440299" y="184719"/>
                  </a:cubicBezTo>
                  <a:close/>
                  <a:moveTo>
                    <a:pt x="397627" y="86230"/>
                  </a:moveTo>
                  <a:lnTo>
                    <a:pt x="397627" y="86230"/>
                  </a:lnTo>
                  <a:cubicBezTo>
                    <a:pt x="397627" y="86230"/>
                    <a:pt x="397627" y="86230"/>
                    <a:pt x="397627" y="86230"/>
                  </a:cubicBezTo>
                  <a:cubicBezTo>
                    <a:pt x="397627" y="86230"/>
                    <a:pt x="397627" y="86230"/>
                    <a:pt x="397627" y="86230"/>
                  </a:cubicBezTo>
                  <a:close/>
                  <a:moveTo>
                    <a:pt x="229035" y="237202"/>
                  </a:moveTo>
                  <a:cubicBezTo>
                    <a:pt x="229035" y="237297"/>
                    <a:pt x="229130" y="237297"/>
                    <a:pt x="229130" y="237392"/>
                  </a:cubicBezTo>
                  <a:cubicBezTo>
                    <a:pt x="229130" y="237297"/>
                    <a:pt x="229035" y="237297"/>
                    <a:pt x="229035" y="237202"/>
                  </a:cubicBezTo>
                  <a:cubicBezTo>
                    <a:pt x="229035" y="237202"/>
                    <a:pt x="229035" y="237202"/>
                    <a:pt x="229035" y="237202"/>
                  </a:cubicBezTo>
                  <a:close/>
                  <a:moveTo>
                    <a:pt x="385340" y="290922"/>
                  </a:moveTo>
                  <a:cubicBezTo>
                    <a:pt x="385245" y="291113"/>
                    <a:pt x="385245" y="291304"/>
                    <a:pt x="385149" y="291495"/>
                  </a:cubicBezTo>
                  <a:cubicBezTo>
                    <a:pt x="385149" y="291304"/>
                    <a:pt x="385149" y="291209"/>
                    <a:pt x="385149" y="291018"/>
                  </a:cubicBezTo>
                  <a:cubicBezTo>
                    <a:pt x="385245" y="290922"/>
                    <a:pt x="385245" y="290922"/>
                    <a:pt x="385340" y="290922"/>
                  </a:cubicBezTo>
                  <a:close/>
                  <a:moveTo>
                    <a:pt x="373338" y="389126"/>
                  </a:moveTo>
                  <a:cubicBezTo>
                    <a:pt x="373243" y="389221"/>
                    <a:pt x="373148" y="389316"/>
                    <a:pt x="373053" y="389411"/>
                  </a:cubicBezTo>
                  <a:cubicBezTo>
                    <a:pt x="373053" y="389221"/>
                    <a:pt x="373053" y="389126"/>
                    <a:pt x="373053" y="388935"/>
                  </a:cubicBezTo>
                  <a:cubicBezTo>
                    <a:pt x="373148" y="388935"/>
                    <a:pt x="373243" y="389030"/>
                    <a:pt x="373338" y="389126"/>
                  </a:cubicBezTo>
                  <a:close/>
                  <a:moveTo>
                    <a:pt x="375053" y="390745"/>
                  </a:moveTo>
                  <a:cubicBezTo>
                    <a:pt x="375053" y="390745"/>
                    <a:pt x="374957" y="390840"/>
                    <a:pt x="375053" y="390745"/>
                  </a:cubicBezTo>
                  <a:cubicBezTo>
                    <a:pt x="374957" y="390745"/>
                    <a:pt x="374957" y="390745"/>
                    <a:pt x="375053" y="390745"/>
                  </a:cubicBezTo>
                  <a:cubicBezTo>
                    <a:pt x="374957" y="390650"/>
                    <a:pt x="375053" y="390745"/>
                    <a:pt x="375053" y="390745"/>
                  </a:cubicBezTo>
                  <a:close/>
                  <a:moveTo>
                    <a:pt x="463921" y="176337"/>
                  </a:moveTo>
                  <a:cubicBezTo>
                    <a:pt x="464112" y="176146"/>
                    <a:pt x="464302" y="175956"/>
                    <a:pt x="464492" y="175766"/>
                  </a:cubicBezTo>
                  <a:cubicBezTo>
                    <a:pt x="464492" y="175861"/>
                    <a:pt x="464492" y="176051"/>
                    <a:pt x="464588" y="176146"/>
                  </a:cubicBezTo>
                  <a:cubicBezTo>
                    <a:pt x="464302" y="176242"/>
                    <a:pt x="464112" y="176337"/>
                    <a:pt x="463921" y="176337"/>
                  </a:cubicBezTo>
                  <a:close/>
                  <a:moveTo>
                    <a:pt x="164264" y="84421"/>
                  </a:moveTo>
                  <a:cubicBezTo>
                    <a:pt x="164169" y="84802"/>
                    <a:pt x="164074" y="85183"/>
                    <a:pt x="164360" y="85373"/>
                  </a:cubicBezTo>
                  <a:cubicBezTo>
                    <a:pt x="165598" y="86326"/>
                    <a:pt x="163121" y="85945"/>
                    <a:pt x="163883" y="85087"/>
                  </a:cubicBezTo>
                  <a:cubicBezTo>
                    <a:pt x="163883" y="84897"/>
                    <a:pt x="164074" y="84707"/>
                    <a:pt x="164074" y="84516"/>
                  </a:cubicBezTo>
                  <a:cubicBezTo>
                    <a:pt x="164169" y="84516"/>
                    <a:pt x="164169" y="84421"/>
                    <a:pt x="164264" y="84421"/>
                  </a:cubicBezTo>
                  <a:close/>
                  <a:moveTo>
                    <a:pt x="123307" y="74134"/>
                  </a:moveTo>
                  <a:cubicBezTo>
                    <a:pt x="123593" y="74610"/>
                    <a:pt x="123497" y="75372"/>
                    <a:pt x="123116" y="76325"/>
                  </a:cubicBezTo>
                  <a:cubicBezTo>
                    <a:pt x="123021" y="75658"/>
                    <a:pt x="123116" y="74991"/>
                    <a:pt x="123307" y="74134"/>
                  </a:cubicBezTo>
                  <a:close/>
                  <a:moveTo>
                    <a:pt x="490496" y="123187"/>
                  </a:moveTo>
                  <a:cubicBezTo>
                    <a:pt x="490591" y="123187"/>
                    <a:pt x="490591" y="123187"/>
                    <a:pt x="490686" y="123187"/>
                  </a:cubicBezTo>
                  <a:cubicBezTo>
                    <a:pt x="490591" y="123283"/>
                    <a:pt x="490591" y="123378"/>
                    <a:pt x="490496" y="123378"/>
                  </a:cubicBezTo>
                  <a:cubicBezTo>
                    <a:pt x="490496" y="123283"/>
                    <a:pt x="490496" y="123283"/>
                    <a:pt x="490496" y="123187"/>
                  </a:cubicBezTo>
                  <a:close/>
                  <a:moveTo>
                    <a:pt x="427631" y="76325"/>
                  </a:moveTo>
                  <a:cubicBezTo>
                    <a:pt x="427631" y="76325"/>
                    <a:pt x="427631" y="76420"/>
                    <a:pt x="427631" y="76325"/>
                  </a:cubicBezTo>
                  <a:lnTo>
                    <a:pt x="427631" y="76325"/>
                  </a:lnTo>
                  <a:lnTo>
                    <a:pt x="427631" y="76325"/>
                  </a:lnTo>
                  <a:cubicBezTo>
                    <a:pt x="427536" y="76229"/>
                    <a:pt x="427440" y="76134"/>
                    <a:pt x="427345" y="76038"/>
                  </a:cubicBezTo>
                  <a:cubicBezTo>
                    <a:pt x="427440" y="76038"/>
                    <a:pt x="427536" y="76038"/>
                    <a:pt x="427631" y="76038"/>
                  </a:cubicBezTo>
                  <a:cubicBezTo>
                    <a:pt x="427631" y="76134"/>
                    <a:pt x="427631" y="76229"/>
                    <a:pt x="427631" y="76325"/>
                  </a:cubicBezTo>
                  <a:close/>
                  <a:moveTo>
                    <a:pt x="135785" y="193673"/>
                  </a:moveTo>
                  <a:cubicBezTo>
                    <a:pt x="135785" y="193673"/>
                    <a:pt x="135785" y="193673"/>
                    <a:pt x="135785" y="193673"/>
                  </a:cubicBezTo>
                  <a:cubicBezTo>
                    <a:pt x="135880" y="193673"/>
                    <a:pt x="135975" y="193577"/>
                    <a:pt x="135975" y="193577"/>
                  </a:cubicBezTo>
                  <a:lnTo>
                    <a:pt x="135975" y="193577"/>
                  </a:lnTo>
                  <a:cubicBezTo>
                    <a:pt x="135975" y="193577"/>
                    <a:pt x="136071" y="193577"/>
                    <a:pt x="136071" y="193577"/>
                  </a:cubicBezTo>
                  <a:cubicBezTo>
                    <a:pt x="135975" y="193577"/>
                    <a:pt x="135880" y="193673"/>
                    <a:pt x="135785" y="193673"/>
                  </a:cubicBezTo>
                  <a:close/>
                  <a:moveTo>
                    <a:pt x="142262" y="193006"/>
                  </a:moveTo>
                  <a:cubicBezTo>
                    <a:pt x="142166" y="193101"/>
                    <a:pt x="142166" y="193101"/>
                    <a:pt x="142262" y="193006"/>
                  </a:cubicBezTo>
                  <a:cubicBezTo>
                    <a:pt x="142166" y="193006"/>
                    <a:pt x="142166" y="193006"/>
                    <a:pt x="142166" y="193006"/>
                  </a:cubicBezTo>
                  <a:cubicBezTo>
                    <a:pt x="142166" y="193006"/>
                    <a:pt x="142166" y="193006"/>
                    <a:pt x="142262" y="193006"/>
                  </a:cubicBezTo>
                  <a:close/>
                  <a:moveTo>
                    <a:pt x="361527" y="340643"/>
                  </a:moveTo>
                  <a:cubicBezTo>
                    <a:pt x="361622" y="340643"/>
                    <a:pt x="361622" y="340643"/>
                    <a:pt x="361718" y="340739"/>
                  </a:cubicBezTo>
                  <a:cubicBezTo>
                    <a:pt x="361718" y="340739"/>
                    <a:pt x="361622" y="340834"/>
                    <a:pt x="361622" y="340834"/>
                  </a:cubicBezTo>
                  <a:cubicBezTo>
                    <a:pt x="361527" y="340739"/>
                    <a:pt x="361527" y="340643"/>
                    <a:pt x="361527" y="340643"/>
                  </a:cubicBezTo>
                  <a:close/>
                  <a:moveTo>
                    <a:pt x="378196" y="430655"/>
                  </a:moveTo>
                  <a:cubicBezTo>
                    <a:pt x="378196" y="430750"/>
                    <a:pt x="378196" y="430750"/>
                    <a:pt x="378196" y="430655"/>
                  </a:cubicBezTo>
                  <a:cubicBezTo>
                    <a:pt x="378196" y="430750"/>
                    <a:pt x="378196" y="430750"/>
                    <a:pt x="378196" y="430655"/>
                  </a:cubicBezTo>
                  <a:cubicBezTo>
                    <a:pt x="378196" y="430655"/>
                    <a:pt x="378196" y="430655"/>
                    <a:pt x="378196" y="430655"/>
                  </a:cubicBezTo>
                  <a:close/>
                  <a:moveTo>
                    <a:pt x="456682" y="356074"/>
                  </a:moveTo>
                  <a:cubicBezTo>
                    <a:pt x="456682" y="355978"/>
                    <a:pt x="456682" y="355978"/>
                    <a:pt x="456682" y="355883"/>
                  </a:cubicBezTo>
                  <a:cubicBezTo>
                    <a:pt x="456682" y="355883"/>
                    <a:pt x="456777" y="355883"/>
                    <a:pt x="456777" y="355883"/>
                  </a:cubicBezTo>
                  <a:cubicBezTo>
                    <a:pt x="456777" y="355978"/>
                    <a:pt x="456777" y="355978"/>
                    <a:pt x="456682" y="356074"/>
                  </a:cubicBezTo>
                  <a:close/>
                  <a:moveTo>
                    <a:pt x="404295" y="69657"/>
                  </a:moveTo>
                  <a:lnTo>
                    <a:pt x="404295" y="69657"/>
                  </a:lnTo>
                  <a:lnTo>
                    <a:pt x="404295" y="69657"/>
                  </a:ln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lnTo>
                    <a:pt x="404295" y="69657"/>
                  </a:lnTo>
                  <a:lnTo>
                    <a:pt x="404295" y="69657"/>
                  </a:lnTo>
                  <a:close/>
                  <a:moveTo>
                    <a:pt x="399341" y="77944"/>
                  </a:moveTo>
                  <a:cubicBezTo>
                    <a:pt x="399341" y="77944"/>
                    <a:pt x="399246" y="77944"/>
                    <a:pt x="399246" y="78039"/>
                  </a:cubicBezTo>
                  <a:cubicBezTo>
                    <a:pt x="399246" y="77944"/>
                    <a:pt x="399246" y="77944"/>
                    <a:pt x="399341" y="77944"/>
                  </a:cubicBezTo>
                  <a:cubicBezTo>
                    <a:pt x="399246" y="77944"/>
                    <a:pt x="399246" y="77944"/>
                    <a:pt x="399341" y="77944"/>
                  </a:cubicBezTo>
                  <a:close/>
                  <a:moveTo>
                    <a:pt x="299520" y="70991"/>
                  </a:moveTo>
                  <a:cubicBezTo>
                    <a:pt x="299615" y="70895"/>
                    <a:pt x="299615" y="70895"/>
                    <a:pt x="299710" y="70800"/>
                  </a:cubicBezTo>
                  <a:cubicBezTo>
                    <a:pt x="299710" y="70895"/>
                    <a:pt x="299805" y="70895"/>
                    <a:pt x="299805" y="70991"/>
                  </a:cubicBezTo>
                  <a:cubicBezTo>
                    <a:pt x="299710" y="70991"/>
                    <a:pt x="299615" y="70991"/>
                    <a:pt x="299520" y="70991"/>
                  </a:cubicBezTo>
                  <a:close/>
                  <a:moveTo>
                    <a:pt x="143119" y="50512"/>
                  </a:moveTo>
                  <a:cubicBezTo>
                    <a:pt x="143119" y="50417"/>
                    <a:pt x="143119" y="50417"/>
                    <a:pt x="143119" y="50321"/>
                  </a:cubicBezTo>
                  <a:cubicBezTo>
                    <a:pt x="143214" y="50321"/>
                    <a:pt x="143310" y="50321"/>
                    <a:pt x="143405" y="50321"/>
                  </a:cubicBezTo>
                  <a:cubicBezTo>
                    <a:pt x="143310" y="50417"/>
                    <a:pt x="143214" y="50417"/>
                    <a:pt x="143119" y="50512"/>
                  </a:cubicBezTo>
                  <a:close/>
                  <a:moveTo>
                    <a:pt x="89398" y="140237"/>
                  </a:moveTo>
                  <a:cubicBezTo>
                    <a:pt x="89398" y="140237"/>
                    <a:pt x="89493" y="140142"/>
                    <a:pt x="89493" y="140142"/>
                  </a:cubicBezTo>
                  <a:lnTo>
                    <a:pt x="89493" y="140142"/>
                  </a:lnTo>
                  <a:cubicBezTo>
                    <a:pt x="89493" y="140142"/>
                    <a:pt x="89493" y="140237"/>
                    <a:pt x="89493" y="140237"/>
                  </a:cubicBezTo>
                  <a:cubicBezTo>
                    <a:pt x="89493" y="140332"/>
                    <a:pt x="89493" y="140332"/>
                    <a:pt x="89398" y="140237"/>
                  </a:cubicBezTo>
                  <a:close/>
                  <a:moveTo>
                    <a:pt x="185791" y="243679"/>
                  </a:moveTo>
                  <a:lnTo>
                    <a:pt x="185791" y="243679"/>
                  </a:lnTo>
                  <a:cubicBezTo>
                    <a:pt x="185696" y="243774"/>
                    <a:pt x="185600" y="243964"/>
                    <a:pt x="185505" y="244060"/>
                  </a:cubicBezTo>
                  <a:cubicBezTo>
                    <a:pt x="185505" y="243964"/>
                    <a:pt x="185505" y="243774"/>
                    <a:pt x="185505" y="243679"/>
                  </a:cubicBezTo>
                  <a:cubicBezTo>
                    <a:pt x="185600" y="243679"/>
                    <a:pt x="185696" y="243679"/>
                    <a:pt x="185791" y="243679"/>
                  </a:cubicBezTo>
                  <a:close/>
                  <a:moveTo>
                    <a:pt x="349907" y="339405"/>
                  </a:moveTo>
                  <a:cubicBezTo>
                    <a:pt x="350002" y="339310"/>
                    <a:pt x="350097" y="339214"/>
                    <a:pt x="350192" y="339120"/>
                  </a:cubicBezTo>
                  <a:lnTo>
                    <a:pt x="350192" y="339120"/>
                  </a:lnTo>
                  <a:lnTo>
                    <a:pt x="350192" y="339120"/>
                  </a:lnTo>
                  <a:lnTo>
                    <a:pt x="350192" y="339120"/>
                  </a:lnTo>
                  <a:cubicBezTo>
                    <a:pt x="350192" y="339310"/>
                    <a:pt x="350097" y="339405"/>
                    <a:pt x="350097" y="339500"/>
                  </a:cubicBezTo>
                  <a:cubicBezTo>
                    <a:pt x="350097" y="339500"/>
                    <a:pt x="350002" y="339405"/>
                    <a:pt x="349907" y="339405"/>
                  </a:cubicBezTo>
                  <a:close/>
                  <a:moveTo>
                    <a:pt x="421630" y="430845"/>
                  </a:moveTo>
                  <a:cubicBezTo>
                    <a:pt x="421630" y="430845"/>
                    <a:pt x="421630" y="430940"/>
                    <a:pt x="421630" y="430940"/>
                  </a:cubicBezTo>
                  <a:cubicBezTo>
                    <a:pt x="421630" y="430940"/>
                    <a:pt x="421535" y="430845"/>
                    <a:pt x="421535" y="430845"/>
                  </a:cubicBezTo>
                  <a:cubicBezTo>
                    <a:pt x="421535" y="430845"/>
                    <a:pt x="421630" y="430845"/>
                    <a:pt x="421630" y="430845"/>
                  </a:cubicBezTo>
                  <a:close/>
                  <a:moveTo>
                    <a:pt x="121021" y="181957"/>
                  </a:moveTo>
                  <a:cubicBezTo>
                    <a:pt x="120830" y="182147"/>
                    <a:pt x="120640" y="182338"/>
                    <a:pt x="120449" y="182529"/>
                  </a:cubicBezTo>
                  <a:cubicBezTo>
                    <a:pt x="120259" y="181957"/>
                    <a:pt x="120069" y="181480"/>
                    <a:pt x="119973" y="180909"/>
                  </a:cubicBezTo>
                  <a:cubicBezTo>
                    <a:pt x="120354" y="181290"/>
                    <a:pt x="120545" y="181576"/>
                    <a:pt x="121021" y="181957"/>
                  </a:cubicBezTo>
                  <a:close/>
                  <a:moveTo>
                    <a:pt x="258943" y="263872"/>
                  </a:moveTo>
                  <a:cubicBezTo>
                    <a:pt x="258943" y="263872"/>
                    <a:pt x="258943" y="263872"/>
                    <a:pt x="258943" y="263872"/>
                  </a:cubicBezTo>
                  <a:lnTo>
                    <a:pt x="258943" y="263872"/>
                  </a:lnTo>
                  <a:cubicBezTo>
                    <a:pt x="258943" y="263872"/>
                    <a:pt x="258943" y="263872"/>
                    <a:pt x="258943" y="263872"/>
                  </a:cubicBezTo>
                  <a:close/>
                  <a:moveTo>
                    <a:pt x="378767" y="432941"/>
                  </a:moveTo>
                  <a:cubicBezTo>
                    <a:pt x="379148" y="432750"/>
                    <a:pt x="379530" y="432655"/>
                    <a:pt x="379911" y="432464"/>
                  </a:cubicBezTo>
                  <a:cubicBezTo>
                    <a:pt x="379911" y="432464"/>
                    <a:pt x="379911" y="432464"/>
                    <a:pt x="379911" y="432464"/>
                  </a:cubicBezTo>
                  <a:cubicBezTo>
                    <a:pt x="379911" y="432464"/>
                    <a:pt x="379911" y="432464"/>
                    <a:pt x="379911" y="432464"/>
                  </a:cubicBezTo>
                  <a:cubicBezTo>
                    <a:pt x="380006" y="432560"/>
                    <a:pt x="380101" y="432655"/>
                    <a:pt x="380291" y="432845"/>
                  </a:cubicBezTo>
                  <a:cubicBezTo>
                    <a:pt x="379530" y="433036"/>
                    <a:pt x="379053" y="433131"/>
                    <a:pt x="378767" y="432941"/>
                  </a:cubicBezTo>
                  <a:close/>
                  <a:moveTo>
                    <a:pt x="465159" y="304448"/>
                  </a:moveTo>
                  <a:cubicBezTo>
                    <a:pt x="465159" y="304448"/>
                    <a:pt x="465064" y="304448"/>
                    <a:pt x="465064" y="304544"/>
                  </a:cubicBezTo>
                  <a:cubicBezTo>
                    <a:pt x="465064" y="304448"/>
                    <a:pt x="465064" y="304448"/>
                    <a:pt x="465064" y="304353"/>
                  </a:cubicBezTo>
                  <a:cubicBezTo>
                    <a:pt x="465159" y="304448"/>
                    <a:pt x="465159" y="304448"/>
                    <a:pt x="465159" y="304448"/>
                  </a:cubicBezTo>
                  <a:close/>
                  <a:moveTo>
                    <a:pt x="504116" y="113282"/>
                  </a:moveTo>
                  <a:cubicBezTo>
                    <a:pt x="504116" y="113282"/>
                    <a:pt x="504212" y="113186"/>
                    <a:pt x="504212" y="113186"/>
                  </a:cubicBezTo>
                  <a:cubicBezTo>
                    <a:pt x="504212" y="113282"/>
                    <a:pt x="504212" y="113377"/>
                    <a:pt x="504212" y="113472"/>
                  </a:cubicBezTo>
                  <a:cubicBezTo>
                    <a:pt x="504212" y="113377"/>
                    <a:pt x="504116" y="113282"/>
                    <a:pt x="504116" y="113282"/>
                  </a:cubicBezTo>
                  <a:close/>
                  <a:moveTo>
                    <a:pt x="389340" y="74610"/>
                  </a:moveTo>
                  <a:cubicBezTo>
                    <a:pt x="389340" y="74610"/>
                    <a:pt x="389436" y="74515"/>
                    <a:pt x="389436" y="74515"/>
                  </a:cubicBezTo>
                  <a:cubicBezTo>
                    <a:pt x="389436" y="74515"/>
                    <a:pt x="389436" y="74610"/>
                    <a:pt x="389436" y="74610"/>
                  </a:cubicBezTo>
                  <a:cubicBezTo>
                    <a:pt x="389436" y="74610"/>
                    <a:pt x="389436" y="74610"/>
                    <a:pt x="389340" y="74610"/>
                  </a:cubicBezTo>
                  <a:close/>
                  <a:moveTo>
                    <a:pt x="154739" y="48892"/>
                  </a:moveTo>
                  <a:cubicBezTo>
                    <a:pt x="154739" y="48892"/>
                    <a:pt x="154739" y="48892"/>
                    <a:pt x="154739" y="48892"/>
                  </a:cubicBezTo>
                  <a:cubicBezTo>
                    <a:pt x="154739" y="48892"/>
                    <a:pt x="154644" y="48892"/>
                    <a:pt x="154739" y="48892"/>
                  </a:cubicBezTo>
                  <a:cubicBezTo>
                    <a:pt x="154739" y="48892"/>
                    <a:pt x="154739" y="48797"/>
                    <a:pt x="154739" y="48892"/>
                  </a:cubicBezTo>
                  <a:cubicBezTo>
                    <a:pt x="154739" y="48892"/>
                    <a:pt x="154739" y="48892"/>
                    <a:pt x="154739" y="48892"/>
                  </a:cubicBezTo>
                  <a:close/>
                  <a:moveTo>
                    <a:pt x="117021" y="49940"/>
                  </a:moveTo>
                  <a:cubicBezTo>
                    <a:pt x="116925" y="49464"/>
                    <a:pt x="116830" y="48797"/>
                    <a:pt x="116639" y="48131"/>
                  </a:cubicBezTo>
                  <a:cubicBezTo>
                    <a:pt x="116639" y="48131"/>
                    <a:pt x="116639" y="48131"/>
                    <a:pt x="116639" y="48131"/>
                  </a:cubicBezTo>
                  <a:cubicBezTo>
                    <a:pt x="116925" y="48797"/>
                    <a:pt x="117021" y="49369"/>
                    <a:pt x="117021" y="49940"/>
                  </a:cubicBezTo>
                  <a:close/>
                  <a:moveTo>
                    <a:pt x="68157" y="108424"/>
                  </a:moveTo>
                  <a:cubicBezTo>
                    <a:pt x="68157" y="108424"/>
                    <a:pt x="68157" y="108424"/>
                    <a:pt x="68157" y="108424"/>
                  </a:cubicBezTo>
                  <a:cubicBezTo>
                    <a:pt x="68633" y="107852"/>
                    <a:pt x="69205" y="107376"/>
                    <a:pt x="69681" y="106900"/>
                  </a:cubicBezTo>
                  <a:cubicBezTo>
                    <a:pt x="69681" y="106900"/>
                    <a:pt x="69681" y="106995"/>
                    <a:pt x="69681" y="106995"/>
                  </a:cubicBezTo>
                  <a:cubicBezTo>
                    <a:pt x="68919" y="107185"/>
                    <a:pt x="68348" y="107566"/>
                    <a:pt x="68157" y="108424"/>
                  </a:cubicBezTo>
                  <a:close/>
                  <a:moveTo>
                    <a:pt x="238940" y="270539"/>
                  </a:moveTo>
                  <a:cubicBezTo>
                    <a:pt x="239036" y="270635"/>
                    <a:pt x="239036" y="270635"/>
                    <a:pt x="239036" y="270730"/>
                  </a:cubicBezTo>
                  <a:cubicBezTo>
                    <a:pt x="238940" y="270635"/>
                    <a:pt x="238940" y="270635"/>
                    <a:pt x="238940" y="270539"/>
                  </a:cubicBezTo>
                  <a:cubicBezTo>
                    <a:pt x="238845" y="270539"/>
                    <a:pt x="238845" y="270539"/>
                    <a:pt x="238940" y="270539"/>
                  </a:cubicBezTo>
                  <a:close/>
                  <a:moveTo>
                    <a:pt x="406295" y="432750"/>
                  </a:moveTo>
                  <a:cubicBezTo>
                    <a:pt x="406390" y="432655"/>
                    <a:pt x="406485" y="432560"/>
                    <a:pt x="406485" y="432560"/>
                  </a:cubicBezTo>
                  <a:cubicBezTo>
                    <a:pt x="407723" y="433226"/>
                    <a:pt x="407914" y="434084"/>
                    <a:pt x="408009" y="434941"/>
                  </a:cubicBezTo>
                  <a:cubicBezTo>
                    <a:pt x="407342" y="434560"/>
                    <a:pt x="406771" y="433797"/>
                    <a:pt x="406295" y="432750"/>
                  </a:cubicBezTo>
                  <a:close/>
                  <a:moveTo>
                    <a:pt x="411343" y="470755"/>
                  </a:moveTo>
                  <a:cubicBezTo>
                    <a:pt x="411343" y="470660"/>
                    <a:pt x="411438" y="470564"/>
                    <a:pt x="411343" y="470374"/>
                  </a:cubicBezTo>
                  <a:cubicBezTo>
                    <a:pt x="411438" y="470374"/>
                    <a:pt x="411438" y="470469"/>
                    <a:pt x="411533" y="470469"/>
                  </a:cubicBezTo>
                  <a:cubicBezTo>
                    <a:pt x="411533" y="470660"/>
                    <a:pt x="411438" y="470660"/>
                    <a:pt x="411343" y="470755"/>
                  </a:cubicBezTo>
                  <a:lnTo>
                    <a:pt x="411343" y="470755"/>
                  </a:lnTo>
                  <a:close/>
                  <a:moveTo>
                    <a:pt x="510689" y="133189"/>
                  </a:moveTo>
                  <a:cubicBezTo>
                    <a:pt x="510689" y="133189"/>
                    <a:pt x="510689" y="133189"/>
                    <a:pt x="510689" y="133189"/>
                  </a:cubicBezTo>
                  <a:cubicBezTo>
                    <a:pt x="510689" y="133094"/>
                    <a:pt x="510784" y="133094"/>
                    <a:pt x="510784" y="133094"/>
                  </a:cubicBezTo>
                  <a:cubicBezTo>
                    <a:pt x="510784" y="133189"/>
                    <a:pt x="510784" y="133189"/>
                    <a:pt x="510784" y="133284"/>
                  </a:cubicBezTo>
                  <a:cubicBezTo>
                    <a:pt x="510784" y="133284"/>
                    <a:pt x="510689" y="133284"/>
                    <a:pt x="510689" y="133189"/>
                  </a:cubicBezTo>
                  <a:close/>
                  <a:moveTo>
                    <a:pt x="502497" y="61561"/>
                  </a:moveTo>
                  <a:cubicBezTo>
                    <a:pt x="502497" y="61561"/>
                    <a:pt x="502497" y="61561"/>
                    <a:pt x="502497" y="61561"/>
                  </a:cubicBezTo>
                  <a:cubicBezTo>
                    <a:pt x="502497" y="61561"/>
                    <a:pt x="502497" y="61561"/>
                    <a:pt x="502497" y="61561"/>
                  </a:cubicBezTo>
                  <a:cubicBezTo>
                    <a:pt x="502497" y="61561"/>
                    <a:pt x="502497" y="61561"/>
                    <a:pt x="502497" y="61561"/>
                  </a:cubicBezTo>
                  <a:close/>
                  <a:moveTo>
                    <a:pt x="497544" y="53274"/>
                  </a:moveTo>
                  <a:cubicBezTo>
                    <a:pt x="497544" y="53274"/>
                    <a:pt x="497544" y="53274"/>
                    <a:pt x="497544" y="53274"/>
                  </a:cubicBezTo>
                  <a:cubicBezTo>
                    <a:pt x="497544" y="53274"/>
                    <a:pt x="497544" y="53274"/>
                    <a:pt x="497544" y="53274"/>
                  </a:cubicBezTo>
                  <a:cubicBezTo>
                    <a:pt x="497449" y="53274"/>
                    <a:pt x="497449" y="53274"/>
                    <a:pt x="497354" y="53274"/>
                  </a:cubicBezTo>
                  <a:cubicBezTo>
                    <a:pt x="497163" y="52988"/>
                    <a:pt x="496973" y="52702"/>
                    <a:pt x="496878" y="52417"/>
                  </a:cubicBezTo>
                  <a:cubicBezTo>
                    <a:pt x="497163" y="52702"/>
                    <a:pt x="497354" y="53084"/>
                    <a:pt x="497544" y="53274"/>
                  </a:cubicBezTo>
                  <a:close/>
                  <a:moveTo>
                    <a:pt x="417725" y="52988"/>
                  </a:moveTo>
                  <a:cubicBezTo>
                    <a:pt x="417630" y="52988"/>
                    <a:pt x="417630" y="53084"/>
                    <a:pt x="417725" y="52988"/>
                  </a:cubicBezTo>
                  <a:cubicBezTo>
                    <a:pt x="417630" y="52988"/>
                    <a:pt x="417630" y="52988"/>
                    <a:pt x="417725" y="52988"/>
                  </a:cubicBezTo>
                  <a:cubicBezTo>
                    <a:pt x="417630" y="52988"/>
                    <a:pt x="417630" y="52988"/>
                    <a:pt x="417725" y="52988"/>
                  </a:cubicBezTo>
                  <a:close/>
                  <a:moveTo>
                    <a:pt x="265706" y="47750"/>
                  </a:moveTo>
                  <a:cubicBezTo>
                    <a:pt x="265706" y="47654"/>
                    <a:pt x="265801" y="47464"/>
                    <a:pt x="265801" y="47368"/>
                  </a:cubicBezTo>
                  <a:cubicBezTo>
                    <a:pt x="265896" y="47464"/>
                    <a:pt x="266087" y="47464"/>
                    <a:pt x="266182" y="47559"/>
                  </a:cubicBezTo>
                  <a:cubicBezTo>
                    <a:pt x="265991" y="47654"/>
                    <a:pt x="265991" y="47750"/>
                    <a:pt x="265706" y="47750"/>
                  </a:cubicBezTo>
                  <a:close/>
                  <a:moveTo>
                    <a:pt x="188077" y="45654"/>
                  </a:moveTo>
                  <a:cubicBezTo>
                    <a:pt x="188077" y="45654"/>
                    <a:pt x="188077" y="45654"/>
                    <a:pt x="188077" y="45654"/>
                  </a:cubicBezTo>
                  <a:cubicBezTo>
                    <a:pt x="188077" y="45654"/>
                    <a:pt x="187982" y="45654"/>
                    <a:pt x="188077" y="45654"/>
                  </a:cubicBezTo>
                  <a:cubicBezTo>
                    <a:pt x="187982" y="45654"/>
                    <a:pt x="188077" y="45654"/>
                    <a:pt x="188077" y="45654"/>
                  </a:cubicBezTo>
                  <a:close/>
                  <a:moveTo>
                    <a:pt x="133118" y="40510"/>
                  </a:moveTo>
                  <a:cubicBezTo>
                    <a:pt x="133118" y="40415"/>
                    <a:pt x="133213" y="40320"/>
                    <a:pt x="133213" y="40225"/>
                  </a:cubicBezTo>
                  <a:cubicBezTo>
                    <a:pt x="133213" y="40320"/>
                    <a:pt x="133213" y="40510"/>
                    <a:pt x="133118" y="40510"/>
                  </a:cubicBezTo>
                  <a:cubicBezTo>
                    <a:pt x="133213" y="40510"/>
                    <a:pt x="133118" y="40510"/>
                    <a:pt x="133118" y="40510"/>
                  </a:cubicBezTo>
                  <a:close/>
                  <a:moveTo>
                    <a:pt x="43106" y="73467"/>
                  </a:moveTo>
                  <a:lnTo>
                    <a:pt x="43106" y="73467"/>
                  </a:lnTo>
                  <a:cubicBezTo>
                    <a:pt x="43011" y="73562"/>
                    <a:pt x="42916" y="73657"/>
                    <a:pt x="42821" y="73753"/>
                  </a:cubicBezTo>
                  <a:cubicBezTo>
                    <a:pt x="42821" y="73562"/>
                    <a:pt x="42821" y="73372"/>
                    <a:pt x="42725" y="73086"/>
                  </a:cubicBezTo>
                  <a:cubicBezTo>
                    <a:pt x="42916" y="73276"/>
                    <a:pt x="43011" y="73372"/>
                    <a:pt x="43106" y="73467"/>
                  </a:cubicBezTo>
                  <a:close/>
                  <a:moveTo>
                    <a:pt x="101019" y="185195"/>
                  </a:moveTo>
                  <a:cubicBezTo>
                    <a:pt x="100923" y="185291"/>
                    <a:pt x="100923" y="185291"/>
                    <a:pt x="100828" y="185386"/>
                  </a:cubicBezTo>
                  <a:cubicBezTo>
                    <a:pt x="100828" y="185195"/>
                    <a:pt x="100733" y="185100"/>
                    <a:pt x="100733" y="184910"/>
                  </a:cubicBezTo>
                  <a:cubicBezTo>
                    <a:pt x="100923" y="185005"/>
                    <a:pt x="101019" y="185100"/>
                    <a:pt x="101019" y="185195"/>
                  </a:cubicBezTo>
                  <a:close/>
                  <a:moveTo>
                    <a:pt x="104257" y="181957"/>
                  </a:moveTo>
                  <a:cubicBezTo>
                    <a:pt x="104257" y="181957"/>
                    <a:pt x="104352" y="181862"/>
                    <a:pt x="104352" y="181862"/>
                  </a:cubicBezTo>
                  <a:cubicBezTo>
                    <a:pt x="104352" y="181957"/>
                    <a:pt x="104352" y="182052"/>
                    <a:pt x="104352" y="182052"/>
                  </a:cubicBezTo>
                  <a:cubicBezTo>
                    <a:pt x="104352" y="182052"/>
                    <a:pt x="104352" y="182052"/>
                    <a:pt x="104257" y="181957"/>
                  </a:cubicBezTo>
                  <a:close/>
                  <a:moveTo>
                    <a:pt x="228939" y="277112"/>
                  </a:moveTo>
                  <a:cubicBezTo>
                    <a:pt x="228939" y="277112"/>
                    <a:pt x="228939" y="277207"/>
                    <a:pt x="228939" y="277112"/>
                  </a:cubicBezTo>
                  <a:cubicBezTo>
                    <a:pt x="228939" y="277207"/>
                    <a:pt x="228939" y="277207"/>
                    <a:pt x="228939" y="277112"/>
                  </a:cubicBezTo>
                  <a:cubicBezTo>
                    <a:pt x="228939" y="277112"/>
                    <a:pt x="228939" y="277112"/>
                    <a:pt x="228939" y="277112"/>
                  </a:cubicBezTo>
                  <a:close/>
                  <a:moveTo>
                    <a:pt x="478494" y="297876"/>
                  </a:moveTo>
                  <a:cubicBezTo>
                    <a:pt x="478589" y="297781"/>
                    <a:pt x="478589" y="297781"/>
                    <a:pt x="478685" y="297685"/>
                  </a:cubicBezTo>
                  <a:cubicBezTo>
                    <a:pt x="478780" y="297781"/>
                    <a:pt x="478875" y="297876"/>
                    <a:pt x="479066" y="297876"/>
                  </a:cubicBezTo>
                  <a:cubicBezTo>
                    <a:pt x="478875" y="297876"/>
                    <a:pt x="478685" y="297971"/>
                    <a:pt x="478494" y="297876"/>
                  </a:cubicBezTo>
                  <a:close/>
                  <a:moveTo>
                    <a:pt x="518975" y="108233"/>
                  </a:moveTo>
                  <a:cubicBezTo>
                    <a:pt x="518975" y="108233"/>
                    <a:pt x="518975" y="108233"/>
                    <a:pt x="518975" y="108233"/>
                  </a:cubicBezTo>
                  <a:cubicBezTo>
                    <a:pt x="518975" y="108138"/>
                    <a:pt x="519071" y="108138"/>
                    <a:pt x="519071" y="108138"/>
                  </a:cubicBezTo>
                  <a:cubicBezTo>
                    <a:pt x="519071" y="108233"/>
                    <a:pt x="519071" y="108233"/>
                    <a:pt x="518975" y="108233"/>
                  </a:cubicBezTo>
                  <a:close/>
                  <a:moveTo>
                    <a:pt x="472874" y="47940"/>
                  </a:moveTo>
                  <a:cubicBezTo>
                    <a:pt x="472779" y="48035"/>
                    <a:pt x="472684" y="48131"/>
                    <a:pt x="472589" y="48226"/>
                  </a:cubicBezTo>
                  <a:cubicBezTo>
                    <a:pt x="472589" y="48131"/>
                    <a:pt x="472589" y="48035"/>
                    <a:pt x="472589" y="47940"/>
                  </a:cubicBezTo>
                  <a:cubicBezTo>
                    <a:pt x="472684" y="47940"/>
                    <a:pt x="472874" y="47940"/>
                    <a:pt x="472874" y="47940"/>
                  </a:cubicBezTo>
                  <a:close/>
                  <a:moveTo>
                    <a:pt x="407819" y="56227"/>
                  </a:moveTo>
                  <a:cubicBezTo>
                    <a:pt x="407819" y="56227"/>
                    <a:pt x="407723" y="56322"/>
                    <a:pt x="407723" y="56322"/>
                  </a:cubicBezTo>
                  <a:lnTo>
                    <a:pt x="407723" y="56322"/>
                  </a:lnTo>
                  <a:lnTo>
                    <a:pt x="407723" y="56322"/>
                  </a:lnTo>
                  <a:cubicBezTo>
                    <a:pt x="407723" y="56322"/>
                    <a:pt x="407723" y="56227"/>
                    <a:pt x="407819" y="56227"/>
                  </a:cubicBezTo>
                  <a:cubicBezTo>
                    <a:pt x="407723" y="56227"/>
                    <a:pt x="407723" y="56227"/>
                    <a:pt x="407819" y="56227"/>
                  </a:cubicBezTo>
                  <a:close/>
                  <a:moveTo>
                    <a:pt x="117021" y="33748"/>
                  </a:moveTo>
                  <a:cubicBezTo>
                    <a:pt x="117021" y="33748"/>
                    <a:pt x="117021" y="33748"/>
                    <a:pt x="117021" y="33748"/>
                  </a:cubicBezTo>
                  <a:cubicBezTo>
                    <a:pt x="117497" y="33938"/>
                    <a:pt x="117878" y="33748"/>
                    <a:pt x="118354" y="33748"/>
                  </a:cubicBezTo>
                  <a:lnTo>
                    <a:pt x="118354" y="33748"/>
                  </a:lnTo>
                  <a:cubicBezTo>
                    <a:pt x="117878" y="33748"/>
                    <a:pt x="117402" y="33748"/>
                    <a:pt x="117021" y="33748"/>
                  </a:cubicBezTo>
                  <a:close/>
                  <a:moveTo>
                    <a:pt x="106448" y="30509"/>
                  </a:moveTo>
                  <a:cubicBezTo>
                    <a:pt x="106448" y="30414"/>
                    <a:pt x="106353" y="30319"/>
                    <a:pt x="106353" y="30224"/>
                  </a:cubicBezTo>
                  <a:cubicBezTo>
                    <a:pt x="106448" y="30319"/>
                    <a:pt x="106448" y="30319"/>
                    <a:pt x="106543" y="30414"/>
                  </a:cubicBezTo>
                  <a:cubicBezTo>
                    <a:pt x="106448" y="30509"/>
                    <a:pt x="106448" y="30509"/>
                    <a:pt x="106448" y="30509"/>
                  </a:cubicBezTo>
                  <a:close/>
                  <a:moveTo>
                    <a:pt x="49869" y="63561"/>
                  </a:moveTo>
                  <a:cubicBezTo>
                    <a:pt x="49869" y="63561"/>
                    <a:pt x="49869" y="63561"/>
                    <a:pt x="49869" y="63561"/>
                  </a:cubicBezTo>
                  <a:cubicBezTo>
                    <a:pt x="49869" y="63561"/>
                    <a:pt x="49869" y="63466"/>
                    <a:pt x="49869" y="63561"/>
                  </a:cubicBezTo>
                  <a:cubicBezTo>
                    <a:pt x="49869" y="63466"/>
                    <a:pt x="49869" y="63466"/>
                    <a:pt x="49869" y="63561"/>
                  </a:cubicBezTo>
                  <a:close/>
                  <a:moveTo>
                    <a:pt x="57965" y="152048"/>
                  </a:moveTo>
                  <a:cubicBezTo>
                    <a:pt x="57870" y="152048"/>
                    <a:pt x="57870" y="152048"/>
                    <a:pt x="57775" y="152048"/>
                  </a:cubicBezTo>
                  <a:cubicBezTo>
                    <a:pt x="57775" y="151953"/>
                    <a:pt x="57870" y="151858"/>
                    <a:pt x="57870" y="151762"/>
                  </a:cubicBezTo>
                  <a:cubicBezTo>
                    <a:pt x="57965" y="151858"/>
                    <a:pt x="57965" y="151953"/>
                    <a:pt x="57965" y="152048"/>
                  </a:cubicBezTo>
                  <a:close/>
                  <a:moveTo>
                    <a:pt x="97685" y="205197"/>
                  </a:moveTo>
                  <a:cubicBezTo>
                    <a:pt x="97589" y="205293"/>
                    <a:pt x="97589" y="205293"/>
                    <a:pt x="97494" y="205388"/>
                  </a:cubicBezTo>
                  <a:cubicBezTo>
                    <a:pt x="97494" y="205293"/>
                    <a:pt x="97494" y="205197"/>
                    <a:pt x="97494" y="205103"/>
                  </a:cubicBezTo>
                  <a:cubicBezTo>
                    <a:pt x="97589" y="205103"/>
                    <a:pt x="97589" y="205103"/>
                    <a:pt x="97685" y="205197"/>
                  </a:cubicBezTo>
                  <a:close/>
                  <a:moveTo>
                    <a:pt x="298377" y="437132"/>
                  </a:moveTo>
                  <a:cubicBezTo>
                    <a:pt x="298377" y="437132"/>
                    <a:pt x="298377" y="437132"/>
                    <a:pt x="298377" y="437132"/>
                  </a:cubicBezTo>
                  <a:cubicBezTo>
                    <a:pt x="298377" y="437132"/>
                    <a:pt x="298377" y="437132"/>
                    <a:pt x="298377" y="437132"/>
                  </a:cubicBezTo>
                  <a:cubicBezTo>
                    <a:pt x="298377" y="437132"/>
                    <a:pt x="298377" y="437132"/>
                    <a:pt x="298377" y="437132"/>
                  </a:cubicBezTo>
                  <a:close/>
                  <a:moveTo>
                    <a:pt x="303139" y="453229"/>
                  </a:moveTo>
                  <a:cubicBezTo>
                    <a:pt x="303139" y="453514"/>
                    <a:pt x="303139" y="453800"/>
                    <a:pt x="303044" y="454086"/>
                  </a:cubicBezTo>
                  <a:cubicBezTo>
                    <a:pt x="303139" y="453800"/>
                    <a:pt x="303139" y="453514"/>
                    <a:pt x="303139" y="453229"/>
                  </a:cubicBezTo>
                  <a:close/>
                  <a:moveTo>
                    <a:pt x="344858" y="463897"/>
                  </a:moveTo>
                  <a:cubicBezTo>
                    <a:pt x="344858" y="463897"/>
                    <a:pt x="344858" y="463897"/>
                    <a:pt x="344858" y="463897"/>
                  </a:cubicBezTo>
                  <a:cubicBezTo>
                    <a:pt x="344858" y="463897"/>
                    <a:pt x="344858" y="463897"/>
                    <a:pt x="344858" y="463897"/>
                  </a:cubicBezTo>
                  <a:cubicBezTo>
                    <a:pt x="344858" y="463897"/>
                    <a:pt x="344858" y="463897"/>
                    <a:pt x="344858" y="463897"/>
                  </a:cubicBezTo>
                  <a:close/>
                  <a:moveTo>
                    <a:pt x="356479" y="475612"/>
                  </a:moveTo>
                  <a:cubicBezTo>
                    <a:pt x="356765" y="476375"/>
                    <a:pt x="356765" y="476946"/>
                    <a:pt x="356574" y="477613"/>
                  </a:cubicBezTo>
                  <a:cubicBezTo>
                    <a:pt x="356288" y="477232"/>
                    <a:pt x="356098" y="476851"/>
                    <a:pt x="355907" y="476279"/>
                  </a:cubicBezTo>
                  <a:cubicBezTo>
                    <a:pt x="356003" y="475994"/>
                    <a:pt x="356288" y="475803"/>
                    <a:pt x="356479" y="475612"/>
                  </a:cubicBezTo>
                  <a:close/>
                  <a:moveTo>
                    <a:pt x="518975" y="148238"/>
                  </a:moveTo>
                  <a:cubicBezTo>
                    <a:pt x="518975" y="148238"/>
                    <a:pt x="519071" y="148143"/>
                    <a:pt x="519071" y="148143"/>
                  </a:cubicBezTo>
                  <a:cubicBezTo>
                    <a:pt x="519071" y="148238"/>
                    <a:pt x="519071" y="148334"/>
                    <a:pt x="519071" y="148334"/>
                  </a:cubicBezTo>
                  <a:cubicBezTo>
                    <a:pt x="519071" y="148238"/>
                    <a:pt x="518975" y="148238"/>
                    <a:pt x="518975" y="148238"/>
                  </a:cubicBezTo>
                  <a:close/>
                  <a:moveTo>
                    <a:pt x="167217" y="305305"/>
                  </a:moveTo>
                  <a:cubicBezTo>
                    <a:pt x="167217" y="305305"/>
                    <a:pt x="167217" y="305305"/>
                    <a:pt x="167217" y="305305"/>
                  </a:cubicBezTo>
                  <a:cubicBezTo>
                    <a:pt x="167217" y="305305"/>
                    <a:pt x="167217" y="305305"/>
                    <a:pt x="167217" y="305305"/>
                  </a:cubicBezTo>
                  <a:cubicBezTo>
                    <a:pt x="167217" y="305305"/>
                    <a:pt x="167217" y="305305"/>
                    <a:pt x="167217" y="305305"/>
                  </a:cubicBezTo>
                  <a:close/>
                  <a:moveTo>
                    <a:pt x="241798" y="410462"/>
                  </a:moveTo>
                  <a:cubicBezTo>
                    <a:pt x="241798" y="410462"/>
                    <a:pt x="241893" y="410366"/>
                    <a:pt x="241798" y="410462"/>
                  </a:cubicBezTo>
                  <a:cubicBezTo>
                    <a:pt x="241893" y="410462"/>
                    <a:pt x="241893" y="410462"/>
                    <a:pt x="241798" y="410462"/>
                  </a:cubicBezTo>
                  <a:cubicBezTo>
                    <a:pt x="241798" y="410462"/>
                    <a:pt x="241798" y="410462"/>
                    <a:pt x="241798" y="410462"/>
                  </a:cubicBezTo>
                  <a:close/>
                  <a:moveTo>
                    <a:pt x="256181" y="438179"/>
                  </a:moveTo>
                  <a:cubicBezTo>
                    <a:pt x="256562" y="438084"/>
                    <a:pt x="256943" y="438084"/>
                    <a:pt x="257229" y="438084"/>
                  </a:cubicBezTo>
                  <a:cubicBezTo>
                    <a:pt x="257038" y="438275"/>
                    <a:pt x="256847" y="438465"/>
                    <a:pt x="256657" y="438655"/>
                  </a:cubicBezTo>
                  <a:cubicBezTo>
                    <a:pt x="256562" y="438465"/>
                    <a:pt x="256371" y="438370"/>
                    <a:pt x="256181" y="438179"/>
                  </a:cubicBezTo>
                  <a:close/>
                  <a:moveTo>
                    <a:pt x="401342" y="36034"/>
                  </a:moveTo>
                  <a:cubicBezTo>
                    <a:pt x="401247" y="36129"/>
                    <a:pt x="401151" y="36224"/>
                    <a:pt x="401056" y="36319"/>
                  </a:cubicBezTo>
                  <a:lnTo>
                    <a:pt x="401056" y="36319"/>
                  </a:lnTo>
                  <a:lnTo>
                    <a:pt x="401056" y="36319"/>
                  </a:lnTo>
                  <a:cubicBezTo>
                    <a:pt x="401056" y="36319"/>
                    <a:pt x="401056" y="36319"/>
                    <a:pt x="401056" y="36319"/>
                  </a:cubicBezTo>
                  <a:cubicBezTo>
                    <a:pt x="401056" y="36319"/>
                    <a:pt x="401056" y="36319"/>
                    <a:pt x="401056" y="36224"/>
                  </a:cubicBezTo>
                  <a:cubicBezTo>
                    <a:pt x="401056" y="36129"/>
                    <a:pt x="400961" y="36034"/>
                    <a:pt x="400961" y="35939"/>
                  </a:cubicBezTo>
                  <a:cubicBezTo>
                    <a:pt x="401056" y="36034"/>
                    <a:pt x="401151" y="36034"/>
                    <a:pt x="401342" y="36034"/>
                  </a:cubicBezTo>
                  <a:close/>
                  <a:moveTo>
                    <a:pt x="272945" y="37558"/>
                  </a:moveTo>
                  <a:lnTo>
                    <a:pt x="273040" y="37653"/>
                  </a:lnTo>
                  <a:cubicBezTo>
                    <a:pt x="272945" y="37653"/>
                    <a:pt x="272945" y="37558"/>
                    <a:pt x="272945" y="37558"/>
                  </a:cubicBezTo>
                  <a:cubicBezTo>
                    <a:pt x="272849" y="37558"/>
                    <a:pt x="272849" y="37558"/>
                    <a:pt x="272945" y="37558"/>
                  </a:cubicBezTo>
                  <a:close/>
                  <a:moveTo>
                    <a:pt x="51203" y="148429"/>
                  </a:moveTo>
                  <a:cubicBezTo>
                    <a:pt x="51203" y="148524"/>
                    <a:pt x="51107" y="148524"/>
                    <a:pt x="51107" y="148620"/>
                  </a:cubicBezTo>
                  <a:cubicBezTo>
                    <a:pt x="51107" y="148524"/>
                    <a:pt x="51107" y="148524"/>
                    <a:pt x="51012" y="148429"/>
                  </a:cubicBezTo>
                  <a:cubicBezTo>
                    <a:pt x="51107" y="148429"/>
                    <a:pt x="51203" y="148429"/>
                    <a:pt x="51203" y="148429"/>
                  </a:cubicBezTo>
                  <a:close/>
                  <a:moveTo>
                    <a:pt x="298472" y="383887"/>
                  </a:moveTo>
                  <a:lnTo>
                    <a:pt x="298472" y="383887"/>
                  </a:lnTo>
                  <a:lnTo>
                    <a:pt x="298472" y="383887"/>
                  </a:lnTo>
                  <a:cubicBezTo>
                    <a:pt x="298472" y="383887"/>
                    <a:pt x="298472" y="383887"/>
                    <a:pt x="298472" y="383887"/>
                  </a:cubicBezTo>
                  <a:cubicBezTo>
                    <a:pt x="298377" y="383982"/>
                    <a:pt x="298281" y="384077"/>
                    <a:pt x="298186" y="384173"/>
                  </a:cubicBezTo>
                  <a:cubicBezTo>
                    <a:pt x="298186" y="383982"/>
                    <a:pt x="298281" y="383887"/>
                    <a:pt x="298281" y="383696"/>
                  </a:cubicBezTo>
                  <a:cubicBezTo>
                    <a:pt x="298281" y="383791"/>
                    <a:pt x="298377" y="383791"/>
                    <a:pt x="298472" y="383887"/>
                  </a:cubicBezTo>
                  <a:close/>
                  <a:moveTo>
                    <a:pt x="288280" y="447037"/>
                  </a:moveTo>
                  <a:cubicBezTo>
                    <a:pt x="288280" y="447037"/>
                    <a:pt x="288280" y="447037"/>
                    <a:pt x="288280" y="447037"/>
                  </a:cubicBezTo>
                  <a:cubicBezTo>
                    <a:pt x="288280" y="447037"/>
                    <a:pt x="288280" y="447133"/>
                    <a:pt x="288280" y="447037"/>
                  </a:cubicBezTo>
                  <a:cubicBezTo>
                    <a:pt x="288280" y="447133"/>
                    <a:pt x="288280" y="447133"/>
                    <a:pt x="288280" y="447133"/>
                  </a:cubicBezTo>
                  <a:cubicBezTo>
                    <a:pt x="288280" y="447133"/>
                    <a:pt x="288280" y="447133"/>
                    <a:pt x="288280" y="447037"/>
                  </a:cubicBezTo>
                  <a:cubicBezTo>
                    <a:pt x="288280" y="447133"/>
                    <a:pt x="288280" y="447133"/>
                    <a:pt x="288280" y="447037"/>
                  </a:cubicBezTo>
                  <a:lnTo>
                    <a:pt x="288280" y="447037"/>
                  </a:lnTo>
                  <a:close/>
                  <a:moveTo>
                    <a:pt x="279993" y="471897"/>
                  </a:moveTo>
                  <a:cubicBezTo>
                    <a:pt x="279993" y="471993"/>
                    <a:pt x="279993" y="472088"/>
                    <a:pt x="279993" y="472088"/>
                  </a:cubicBezTo>
                  <a:cubicBezTo>
                    <a:pt x="279993" y="472088"/>
                    <a:pt x="279898" y="471993"/>
                    <a:pt x="279898" y="471993"/>
                  </a:cubicBezTo>
                  <a:cubicBezTo>
                    <a:pt x="279993" y="471993"/>
                    <a:pt x="279993" y="471993"/>
                    <a:pt x="279993" y="471897"/>
                  </a:cubicBezTo>
                  <a:close/>
                  <a:moveTo>
                    <a:pt x="281898" y="473422"/>
                  </a:moveTo>
                  <a:cubicBezTo>
                    <a:pt x="281803" y="473517"/>
                    <a:pt x="281708" y="473612"/>
                    <a:pt x="281613" y="473707"/>
                  </a:cubicBezTo>
                  <a:cubicBezTo>
                    <a:pt x="281517" y="473612"/>
                    <a:pt x="281422" y="473517"/>
                    <a:pt x="281327" y="473422"/>
                  </a:cubicBezTo>
                  <a:cubicBezTo>
                    <a:pt x="281422" y="473422"/>
                    <a:pt x="281708" y="473422"/>
                    <a:pt x="281898" y="473422"/>
                  </a:cubicBezTo>
                  <a:close/>
                  <a:moveTo>
                    <a:pt x="301520" y="477137"/>
                  </a:moveTo>
                  <a:lnTo>
                    <a:pt x="301520" y="477137"/>
                  </a:lnTo>
                  <a:cubicBezTo>
                    <a:pt x="301520" y="477137"/>
                    <a:pt x="301520" y="477137"/>
                    <a:pt x="301520" y="477137"/>
                  </a:cubicBezTo>
                  <a:cubicBezTo>
                    <a:pt x="301520" y="477137"/>
                    <a:pt x="301520" y="477137"/>
                    <a:pt x="301520" y="477137"/>
                  </a:cubicBezTo>
                  <a:cubicBezTo>
                    <a:pt x="301520" y="477137"/>
                    <a:pt x="301520" y="477137"/>
                    <a:pt x="301520" y="477137"/>
                  </a:cubicBezTo>
                  <a:lnTo>
                    <a:pt x="301520" y="477137"/>
                  </a:lnTo>
                  <a:close/>
                  <a:moveTo>
                    <a:pt x="419915" y="492853"/>
                  </a:moveTo>
                  <a:cubicBezTo>
                    <a:pt x="419915" y="492853"/>
                    <a:pt x="419915" y="492853"/>
                    <a:pt x="419915" y="492853"/>
                  </a:cubicBezTo>
                  <a:cubicBezTo>
                    <a:pt x="419915" y="492853"/>
                    <a:pt x="419915" y="492853"/>
                    <a:pt x="419915" y="492853"/>
                  </a:cubicBezTo>
                  <a:close/>
                  <a:moveTo>
                    <a:pt x="441347" y="477517"/>
                  </a:moveTo>
                  <a:lnTo>
                    <a:pt x="441347" y="477517"/>
                  </a:lnTo>
                  <a:cubicBezTo>
                    <a:pt x="441442" y="477517"/>
                    <a:pt x="441537" y="477517"/>
                    <a:pt x="441537" y="477422"/>
                  </a:cubicBezTo>
                  <a:cubicBezTo>
                    <a:pt x="441537" y="477517"/>
                    <a:pt x="441537" y="477517"/>
                    <a:pt x="441537" y="477613"/>
                  </a:cubicBezTo>
                  <a:cubicBezTo>
                    <a:pt x="441442" y="477517"/>
                    <a:pt x="441442" y="477517"/>
                    <a:pt x="441347" y="477517"/>
                  </a:cubicBezTo>
                  <a:cubicBezTo>
                    <a:pt x="441347" y="477517"/>
                    <a:pt x="441347" y="477517"/>
                    <a:pt x="441347" y="477517"/>
                  </a:cubicBezTo>
                  <a:cubicBezTo>
                    <a:pt x="441252" y="477517"/>
                    <a:pt x="441347" y="477517"/>
                    <a:pt x="441347" y="477517"/>
                  </a:cubicBezTo>
                  <a:close/>
                  <a:moveTo>
                    <a:pt x="517547" y="56608"/>
                  </a:moveTo>
                  <a:cubicBezTo>
                    <a:pt x="517547" y="56608"/>
                    <a:pt x="517547" y="56608"/>
                    <a:pt x="517547" y="56608"/>
                  </a:cubicBezTo>
                  <a:cubicBezTo>
                    <a:pt x="517547" y="56608"/>
                    <a:pt x="517547" y="56703"/>
                    <a:pt x="517547" y="56608"/>
                  </a:cubicBezTo>
                  <a:cubicBezTo>
                    <a:pt x="517547" y="56703"/>
                    <a:pt x="517547" y="56703"/>
                    <a:pt x="517547" y="56608"/>
                  </a:cubicBezTo>
                  <a:close/>
                  <a:moveTo>
                    <a:pt x="395913" y="28223"/>
                  </a:moveTo>
                  <a:cubicBezTo>
                    <a:pt x="395436" y="28700"/>
                    <a:pt x="394960" y="29176"/>
                    <a:pt x="394484" y="29652"/>
                  </a:cubicBezTo>
                  <a:cubicBezTo>
                    <a:pt x="394484" y="29557"/>
                    <a:pt x="394388" y="29461"/>
                    <a:pt x="394293" y="29366"/>
                  </a:cubicBezTo>
                  <a:cubicBezTo>
                    <a:pt x="395055" y="29366"/>
                    <a:pt x="395627" y="28890"/>
                    <a:pt x="395913" y="28223"/>
                  </a:cubicBezTo>
                  <a:cubicBezTo>
                    <a:pt x="395913" y="28223"/>
                    <a:pt x="395913" y="28223"/>
                    <a:pt x="395913" y="28223"/>
                  </a:cubicBezTo>
                  <a:close/>
                  <a:moveTo>
                    <a:pt x="273040" y="37462"/>
                  </a:moveTo>
                  <a:cubicBezTo>
                    <a:pt x="273040" y="37462"/>
                    <a:pt x="272945" y="37558"/>
                    <a:pt x="272945" y="37558"/>
                  </a:cubicBezTo>
                  <a:cubicBezTo>
                    <a:pt x="272945" y="37558"/>
                    <a:pt x="272945" y="37462"/>
                    <a:pt x="272945" y="37462"/>
                  </a:cubicBezTo>
                  <a:cubicBezTo>
                    <a:pt x="272945" y="37462"/>
                    <a:pt x="272945" y="37462"/>
                    <a:pt x="273040" y="37462"/>
                  </a:cubicBezTo>
                  <a:close/>
                  <a:moveTo>
                    <a:pt x="72444" y="31176"/>
                  </a:moveTo>
                  <a:cubicBezTo>
                    <a:pt x="72253" y="31367"/>
                    <a:pt x="71967" y="31557"/>
                    <a:pt x="71777" y="31748"/>
                  </a:cubicBezTo>
                  <a:lnTo>
                    <a:pt x="71777" y="31748"/>
                  </a:lnTo>
                  <a:cubicBezTo>
                    <a:pt x="72158" y="31652"/>
                    <a:pt x="72253" y="31367"/>
                    <a:pt x="72444" y="31176"/>
                  </a:cubicBezTo>
                  <a:close/>
                  <a:moveTo>
                    <a:pt x="56061" y="193387"/>
                  </a:moveTo>
                  <a:cubicBezTo>
                    <a:pt x="56061" y="193387"/>
                    <a:pt x="56061" y="193387"/>
                    <a:pt x="56061" y="193387"/>
                  </a:cubicBezTo>
                  <a:cubicBezTo>
                    <a:pt x="55965" y="193387"/>
                    <a:pt x="55965" y="193387"/>
                    <a:pt x="56061" y="193387"/>
                  </a:cubicBezTo>
                  <a:cubicBezTo>
                    <a:pt x="56061" y="193387"/>
                    <a:pt x="56061" y="193387"/>
                    <a:pt x="56061" y="193387"/>
                  </a:cubicBezTo>
                  <a:close/>
                  <a:moveTo>
                    <a:pt x="129022" y="296829"/>
                  </a:moveTo>
                  <a:cubicBezTo>
                    <a:pt x="128927" y="296923"/>
                    <a:pt x="128831" y="297019"/>
                    <a:pt x="128736" y="297114"/>
                  </a:cubicBezTo>
                  <a:cubicBezTo>
                    <a:pt x="128736" y="296923"/>
                    <a:pt x="128641" y="296733"/>
                    <a:pt x="128546" y="296542"/>
                  </a:cubicBezTo>
                  <a:cubicBezTo>
                    <a:pt x="128641" y="296638"/>
                    <a:pt x="128831" y="296733"/>
                    <a:pt x="129022" y="296829"/>
                  </a:cubicBezTo>
                  <a:close/>
                  <a:moveTo>
                    <a:pt x="369719" y="479041"/>
                  </a:moveTo>
                  <a:cubicBezTo>
                    <a:pt x="369719" y="479041"/>
                    <a:pt x="369719" y="479041"/>
                    <a:pt x="369719" y="479041"/>
                  </a:cubicBezTo>
                  <a:lnTo>
                    <a:pt x="369719" y="479041"/>
                  </a:lnTo>
                  <a:cubicBezTo>
                    <a:pt x="369814" y="479041"/>
                    <a:pt x="369814" y="479041"/>
                    <a:pt x="369719" y="479041"/>
                  </a:cubicBezTo>
                  <a:cubicBezTo>
                    <a:pt x="369719" y="479137"/>
                    <a:pt x="369719" y="479041"/>
                    <a:pt x="369719" y="479041"/>
                  </a:cubicBezTo>
                  <a:close/>
                  <a:moveTo>
                    <a:pt x="534120" y="89945"/>
                  </a:moveTo>
                  <a:cubicBezTo>
                    <a:pt x="534120" y="90041"/>
                    <a:pt x="534120" y="90041"/>
                    <a:pt x="534120" y="89945"/>
                  </a:cubicBezTo>
                  <a:cubicBezTo>
                    <a:pt x="534120" y="90041"/>
                    <a:pt x="534120" y="89945"/>
                    <a:pt x="534120" y="89945"/>
                  </a:cubicBezTo>
                  <a:lnTo>
                    <a:pt x="534120" y="89945"/>
                  </a:lnTo>
                  <a:cubicBezTo>
                    <a:pt x="534025" y="89945"/>
                    <a:pt x="534120" y="89945"/>
                    <a:pt x="534120" y="89945"/>
                  </a:cubicBezTo>
                  <a:cubicBezTo>
                    <a:pt x="534120" y="89945"/>
                    <a:pt x="534120" y="89945"/>
                    <a:pt x="534120" y="89945"/>
                  </a:cubicBezTo>
                  <a:cubicBezTo>
                    <a:pt x="534120" y="89945"/>
                    <a:pt x="534120" y="89945"/>
                    <a:pt x="534120" y="89945"/>
                  </a:cubicBezTo>
                  <a:close/>
                  <a:moveTo>
                    <a:pt x="536311" y="76515"/>
                  </a:moveTo>
                  <a:cubicBezTo>
                    <a:pt x="536121" y="75848"/>
                    <a:pt x="536121" y="75182"/>
                    <a:pt x="536502" y="74515"/>
                  </a:cubicBezTo>
                  <a:cubicBezTo>
                    <a:pt x="536406" y="75182"/>
                    <a:pt x="536406" y="75848"/>
                    <a:pt x="536311" y="76515"/>
                  </a:cubicBezTo>
                  <a:close/>
                  <a:moveTo>
                    <a:pt x="533739" y="72229"/>
                  </a:moveTo>
                  <a:cubicBezTo>
                    <a:pt x="533739" y="72229"/>
                    <a:pt x="533739" y="72229"/>
                    <a:pt x="533739" y="72229"/>
                  </a:cubicBezTo>
                  <a:cubicBezTo>
                    <a:pt x="533835" y="72134"/>
                    <a:pt x="533835" y="72134"/>
                    <a:pt x="533835" y="72134"/>
                  </a:cubicBezTo>
                  <a:cubicBezTo>
                    <a:pt x="533835" y="72229"/>
                    <a:pt x="533739" y="72229"/>
                    <a:pt x="533739" y="72229"/>
                  </a:cubicBezTo>
                  <a:close/>
                  <a:moveTo>
                    <a:pt x="165217" y="5649"/>
                  </a:moveTo>
                  <a:cubicBezTo>
                    <a:pt x="165122" y="5554"/>
                    <a:pt x="165027" y="5649"/>
                    <a:pt x="164931" y="5554"/>
                  </a:cubicBezTo>
                  <a:cubicBezTo>
                    <a:pt x="165027" y="5458"/>
                    <a:pt x="165122" y="5458"/>
                    <a:pt x="165122" y="5363"/>
                  </a:cubicBezTo>
                  <a:cubicBezTo>
                    <a:pt x="165122" y="5554"/>
                    <a:pt x="165122" y="5649"/>
                    <a:pt x="165217" y="5649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7" name="Freeform: Shape 44">
              <a:extLst>
                <a:ext uri="{FF2B5EF4-FFF2-40B4-BE49-F238E27FC236}">
                  <a16:creationId xmlns:a16="http://schemas.microsoft.com/office/drawing/2014/main" id="{EBD7340D-4412-264E-FCD5-AC7EB06D5A3B}"/>
                </a:ext>
              </a:extLst>
            </p:cNvPr>
            <p:cNvSpPr/>
            <p:nvPr/>
          </p:nvSpPr>
          <p:spPr>
            <a:xfrm>
              <a:off x="7266526" y="5123782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58" name="Graphic 72">
            <a:extLst>
              <a:ext uri="{FF2B5EF4-FFF2-40B4-BE49-F238E27FC236}">
                <a16:creationId xmlns:a16="http://schemas.microsoft.com/office/drawing/2014/main" id="{D0FD74FC-B03B-4830-CDA5-2C7644EE8B4D}"/>
              </a:ext>
            </a:extLst>
          </p:cNvPr>
          <p:cNvGrpSpPr/>
          <p:nvPr/>
        </p:nvGrpSpPr>
        <p:grpSpPr>
          <a:xfrm>
            <a:off x="11811743" y="-4544960"/>
            <a:ext cx="3695984" cy="2475729"/>
            <a:chOff x="4737085" y="-486867"/>
            <a:chExt cx="3695984" cy="2475729"/>
          </a:xfrm>
          <a:solidFill>
            <a:srgbClr val="361C58"/>
          </a:solidFill>
        </p:grpSpPr>
        <p:sp>
          <p:nvSpPr>
            <p:cNvPr id="159" name="Freeform: Shape 74">
              <a:extLst>
                <a:ext uri="{FF2B5EF4-FFF2-40B4-BE49-F238E27FC236}">
                  <a16:creationId xmlns:a16="http://schemas.microsoft.com/office/drawing/2014/main" id="{9FC79A35-12AD-7AEA-0FD5-F1BDD18B5AE5}"/>
                </a:ext>
              </a:extLst>
            </p:cNvPr>
            <p:cNvSpPr/>
            <p:nvPr/>
          </p:nvSpPr>
          <p:spPr>
            <a:xfrm>
              <a:off x="5329142" y="-486867"/>
              <a:ext cx="1813155" cy="1149149"/>
            </a:xfrm>
            <a:custGeom>
              <a:avLst/>
              <a:gdLst>
                <a:gd name="connsiteX0" fmla="*/ 40210 w 1813155"/>
                <a:gd name="connsiteY0" fmla="*/ 582601 h 1149149"/>
                <a:gd name="connsiteX1" fmla="*/ 183824 w 1813155"/>
                <a:gd name="connsiteY1" fmla="*/ 719983 h 1149149"/>
                <a:gd name="connsiteX2" fmla="*/ 243233 w 1813155"/>
                <a:gd name="connsiteY2" fmla="*/ 823417 h 1149149"/>
                <a:gd name="connsiteX3" fmla="*/ 408992 w 1813155"/>
                <a:gd name="connsiteY3" fmla="*/ 1106534 h 1149149"/>
                <a:gd name="connsiteX4" fmla="*/ 694496 w 1813155"/>
                <a:gd name="connsiteY4" fmla="*/ 1068608 h 1149149"/>
                <a:gd name="connsiteX5" fmla="*/ 880942 w 1813155"/>
                <a:gd name="connsiteY5" fmla="*/ 940509 h 1149149"/>
                <a:gd name="connsiteX6" fmla="*/ 1100673 w 1813155"/>
                <a:gd name="connsiteY6" fmla="*/ 883355 h 1149149"/>
                <a:gd name="connsiteX7" fmla="*/ 1545174 w 1813155"/>
                <a:gd name="connsiteY7" fmla="*/ 802067 h 1149149"/>
                <a:gd name="connsiteX8" fmla="*/ 1791956 w 1813155"/>
                <a:gd name="connsiteY8" fmla="*/ 688422 h 1149149"/>
                <a:gd name="connsiteX9" fmla="*/ 1727642 w 1813155"/>
                <a:gd name="connsiteY9" fmla="*/ 415118 h 1149149"/>
                <a:gd name="connsiteX10" fmla="*/ 1686931 w 1813155"/>
                <a:gd name="connsiteY10" fmla="*/ 305584 h 1149149"/>
                <a:gd name="connsiteX11" fmla="*/ 1584691 w 1813155"/>
                <a:gd name="connsiteY11" fmla="*/ 62515 h 1149149"/>
                <a:gd name="connsiteX12" fmla="*/ 1124012 w 1813155"/>
                <a:gd name="connsiteY12" fmla="*/ 120332 h 1149149"/>
                <a:gd name="connsiteX13" fmla="*/ 1040469 w 1813155"/>
                <a:gd name="connsiteY13" fmla="*/ 187298 h 1149149"/>
                <a:gd name="connsiteX14" fmla="*/ 605517 w 1813155"/>
                <a:gd name="connsiteY14" fmla="*/ 363136 h 1149149"/>
                <a:gd name="connsiteX15" fmla="*/ 493330 w 1813155"/>
                <a:gd name="connsiteY15" fmla="*/ 345234 h 1149149"/>
                <a:gd name="connsiteX16" fmla="*/ 103464 w 1813155"/>
                <a:gd name="connsiteY16" fmla="*/ 303860 h 1149149"/>
                <a:gd name="connsiteX17" fmla="*/ 40210 w 1813155"/>
                <a:gd name="connsiteY17" fmla="*/ 582601 h 1149149"/>
                <a:gd name="connsiteX18" fmla="*/ 198279 w 1813155"/>
                <a:gd name="connsiteY18" fmla="*/ 392840 h 1149149"/>
                <a:gd name="connsiteX19" fmla="*/ 422518 w 1813155"/>
                <a:gd name="connsiteY19" fmla="*/ 452646 h 1149149"/>
                <a:gd name="connsiteX20" fmla="*/ 605649 w 1813155"/>
                <a:gd name="connsiteY20" fmla="*/ 495478 h 1149149"/>
                <a:gd name="connsiteX21" fmla="*/ 1099612 w 1813155"/>
                <a:gd name="connsiteY21" fmla="*/ 294843 h 1149149"/>
                <a:gd name="connsiteX22" fmla="*/ 1201455 w 1813155"/>
                <a:gd name="connsiteY22" fmla="*/ 208250 h 1149149"/>
                <a:gd name="connsiteX23" fmla="*/ 1480594 w 1813155"/>
                <a:gd name="connsiteY23" fmla="*/ 130808 h 1149149"/>
                <a:gd name="connsiteX24" fmla="*/ 1565065 w 1813155"/>
                <a:gd name="connsiteY24" fmla="*/ 323752 h 1149149"/>
                <a:gd name="connsiteX25" fmla="*/ 1618240 w 1813155"/>
                <a:gd name="connsiteY25" fmla="*/ 460868 h 1149149"/>
                <a:gd name="connsiteX26" fmla="*/ 1704701 w 1813155"/>
                <a:gd name="connsiteY26" fmla="*/ 573186 h 1149149"/>
                <a:gd name="connsiteX27" fmla="*/ 1679240 w 1813155"/>
                <a:gd name="connsiteY27" fmla="*/ 672775 h 1149149"/>
                <a:gd name="connsiteX28" fmla="*/ 1571828 w 1813155"/>
                <a:gd name="connsiteY28" fmla="*/ 697572 h 1149149"/>
                <a:gd name="connsiteX29" fmla="*/ 1374773 w 1813155"/>
                <a:gd name="connsiteY29" fmla="*/ 701418 h 1149149"/>
                <a:gd name="connsiteX30" fmla="*/ 799919 w 1813155"/>
                <a:gd name="connsiteY30" fmla="*/ 837473 h 1149149"/>
                <a:gd name="connsiteX31" fmla="*/ 611219 w 1813155"/>
                <a:gd name="connsiteY31" fmla="*/ 977109 h 1149149"/>
                <a:gd name="connsiteX32" fmla="*/ 480865 w 1813155"/>
                <a:gd name="connsiteY32" fmla="*/ 1008006 h 1149149"/>
                <a:gd name="connsiteX33" fmla="*/ 383001 w 1813155"/>
                <a:gd name="connsiteY33" fmla="*/ 776871 h 1149149"/>
                <a:gd name="connsiteX34" fmla="*/ 320278 w 1813155"/>
                <a:gd name="connsiteY34" fmla="*/ 655801 h 1149149"/>
                <a:gd name="connsiteX35" fmla="*/ 161016 w 1813155"/>
                <a:gd name="connsiteY35" fmla="*/ 537780 h 1149149"/>
                <a:gd name="connsiteX36" fmla="*/ 198279 w 1813155"/>
                <a:gd name="connsiteY36" fmla="*/ 392840 h 114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13155" h="1149149">
                  <a:moveTo>
                    <a:pt x="40210" y="582601"/>
                  </a:moveTo>
                  <a:cubicBezTo>
                    <a:pt x="78269" y="638164"/>
                    <a:pt x="129323" y="681924"/>
                    <a:pt x="183824" y="719983"/>
                  </a:cubicBezTo>
                  <a:cubicBezTo>
                    <a:pt x="221352" y="746239"/>
                    <a:pt x="239254" y="775015"/>
                    <a:pt x="243233" y="823417"/>
                  </a:cubicBezTo>
                  <a:cubicBezTo>
                    <a:pt x="253709" y="952311"/>
                    <a:pt x="322930" y="1048452"/>
                    <a:pt x="408992" y="1106534"/>
                  </a:cubicBezTo>
                  <a:cubicBezTo>
                    <a:pt x="529532" y="1174429"/>
                    <a:pt x="641321" y="1160770"/>
                    <a:pt x="694496" y="1068608"/>
                  </a:cubicBezTo>
                  <a:cubicBezTo>
                    <a:pt x="739185" y="991033"/>
                    <a:pt x="802306" y="959870"/>
                    <a:pt x="880942" y="940509"/>
                  </a:cubicBezTo>
                  <a:cubicBezTo>
                    <a:pt x="954407" y="922475"/>
                    <a:pt x="1026678" y="898870"/>
                    <a:pt x="1100673" y="883355"/>
                  </a:cubicBezTo>
                  <a:cubicBezTo>
                    <a:pt x="1248265" y="852458"/>
                    <a:pt x="1395990" y="809626"/>
                    <a:pt x="1545174" y="802067"/>
                  </a:cubicBezTo>
                  <a:cubicBezTo>
                    <a:pt x="1651658" y="796763"/>
                    <a:pt x="1737587" y="781778"/>
                    <a:pt x="1791956" y="688422"/>
                  </a:cubicBezTo>
                  <a:cubicBezTo>
                    <a:pt x="1836910" y="611377"/>
                    <a:pt x="1808002" y="495611"/>
                    <a:pt x="1727642" y="415118"/>
                  </a:cubicBezTo>
                  <a:cubicBezTo>
                    <a:pt x="1695551" y="382894"/>
                    <a:pt x="1674333" y="355843"/>
                    <a:pt x="1686931" y="305584"/>
                  </a:cubicBezTo>
                  <a:cubicBezTo>
                    <a:pt x="1713055" y="201487"/>
                    <a:pt x="1666244" y="122321"/>
                    <a:pt x="1584691" y="62515"/>
                  </a:cubicBezTo>
                  <a:cubicBezTo>
                    <a:pt x="1446116" y="-39063"/>
                    <a:pt x="1259404" y="-14796"/>
                    <a:pt x="1124012" y="120332"/>
                  </a:cubicBezTo>
                  <a:cubicBezTo>
                    <a:pt x="1098419" y="145925"/>
                    <a:pt x="1078262" y="181596"/>
                    <a:pt x="1040469" y="187298"/>
                  </a:cubicBezTo>
                  <a:cubicBezTo>
                    <a:pt x="881075" y="211168"/>
                    <a:pt x="741970" y="283571"/>
                    <a:pt x="605517" y="363136"/>
                  </a:cubicBezTo>
                  <a:cubicBezTo>
                    <a:pt x="563612" y="387536"/>
                    <a:pt x="530991" y="381303"/>
                    <a:pt x="493330" y="345234"/>
                  </a:cubicBezTo>
                  <a:cubicBezTo>
                    <a:pt x="376105" y="233181"/>
                    <a:pt x="243365" y="221776"/>
                    <a:pt x="103464" y="303860"/>
                  </a:cubicBezTo>
                  <a:cubicBezTo>
                    <a:pt x="-5804" y="368042"/>
                    <a:pt x="-31265" y="478372"/>
                    <a:pt x="40210" y="582601"/>
                  </a:cubicBezTo>
                  <a:close/>
                  <a:moveTo>
                    <a:pt x="198279" y="392840"/>
                  </a:moveTo>
                  <a:cubicBezTo>
                    <a:pt x="292430" y="355710"/>
                    <a:pt x="356745" y="369369"/>
                    <a:pt x="422518" y="452646"/>
                  </a:cubicBezTo>
                  <a:cubicBezTo>
                    <a:pt x="474765" y="518817"/>
                    <a:pt x="533113" y="533006"/>
                    <a:pt x="605649" y="495478"/>
                  </a:cubicBezTo>
                  <a:cubicBezTo>
                    <a:pt x="764115" y="413394"/>
                    <a:pt x="917675" y="320304"/>
                    <a:pt x="1099612" y="294843"/>
                  </a:cubicBezTo>
                  <a:cubicBezTo>
                    <a:pt x="1148279" y="288080"/>
                    <a:pt x="1170425" y="240607"/>
                    <a:pt x="1201455" y="208250"/>
                  </a:cubicBezTo>
                  <a:cubicBezTo>
                    <a:pt x="1283804" y="122453"/>
                    <a:pt x="1399571" y="90230"/>
                    <a:pt x="1480594" y="130808"/>
                  </a:cubicBezTo>
                  <a:cubicBezTo>
                    <a:pt x="1565993" y="173507"/>
                    <a:pt x="1593973" y="230528"/>
                    <a:pt x="1565065" y="323752"/>
                  </a:cubicBezTo>
                  <a:cubicBezTo>
                    <a:pt x="1545306" y="387536"/>
                    <a:pt x="1563606" y="429042"/>
                    <a:pt x="1618240" y="460868"/>
                  </a:cubicBezTo>
                  <a:cubicBezTo>
                    <a:pt x="1662001" y="486328"/>
                    <a:pt x="1691705" y="523856"/>
                    <a:pt x="1704701" y="573186"/>
                  </a:cubicBezTo>
                  <a:cubicBezTo>
                    <a:pt x="1714513" y="610714"/>
                    <a:pt x="1710535" y="645325"/>
                    <a:pt x="1679240" y="672775"/>
                  </a:cubicBezTo>
                  <a:cubicBezTo>
                    <a:pt x="1647547" y="700490"/>
                    <a:pt x="1607499" y="722105"/>
                    <a:pt x="1571828" y="697572"/>
                  </a:cubicBezTo>
                  <a:cubicBezTo>
                    <a:pt x="1501811" y="649303"/>
                    <a:pt x="1442005" y="685107"/>
                    <a:pt x="1374773" y="701418"/>
                  </a:cubicBezTo>
                  <a:cubicBezTo>
                    <a:pt x="1183420" y="747963"/>
                    <a:pt x="988620" y="779126"/>
                    <a:pt x="799919" y="837473"/>
                  </a:cubicBezTo>
                  <a:cubicBezTo>
                    <a:pt x="718631" y="862536"/>
                    <a:pt x="648614" y="891179"/>
                    <a:pt x="611219" y="977109"/>
                  </a:cubicBezTo>
                  <a:cubicBezTo>
                    <a:pt x="585758" y="1035589"/>
                    <a:pt x="534306" y="1038904"/>
                    <a:pt x="480865" y="1008006"/>
                  </a:cubicBezTo>
                  <a:cubicBezTo>
                    <a:pt x="403555" y="963318"/>
                    <a:pt x="358999" y="863597"/>
                    <a:pt x="383001" y="776871"/>
                  </a:cubicBezTo>
                  <a:cubicBezTo>
                    <a:pt x="400373" y="714016"/>
                    <a:pt x="376503" y="677283"/>
                    <a:pt x="320278" y="655801"/>
                  </a:cubicBezTo>
                  <a:cubicBezTo>
                    <a:pt x="255963" y="631268"/>
                    <a:pt x="205572" y="587641"/>
                    <a:pt x="161016" y="537780"/>
                  </a:cubicBezTo>
                  <a:cubicBezTo>
                    <a:pt x="103464" y="473731"/>
                    <a:pt x="117388" y="424798"/>
                    <a:pt x="198279" y="39284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0" name="Freeform: Shape 75">
              <a:extLst>
                <a:ext uri="{FF2B5EF4-FFF2-40B4-BE49-F238E27FC236}">
                  <a16:creationId xmlns:a16="http://schemas.microsoft.com/office/drawing/2014/main" id="{BB643E2A-F0FE-48E5-8479-53E56B0CAED9}"/>
                </a:ext>
              </a:extLst>
            </p:cNvPr>
            <p:cNvSpPr/>
            <p:nvPr/>
          </p:nvSpPr>
          <p:spPr>
            <a:xfrm>
              <a:off x="6555540" y="987080"/>
              <a:ext cx="580443" cy="1001781"/>
            </a:xfrm>
            <a:custGeom>
              <a:avLst/>
              <a:gdLst>
                <a:gd name="connsiteX0" fmla="*/ 48654 w 580443"/>
                <a:gd name="connsiteY0" fmla="*/ 349197 h 1001781"/>
                <a:gd name="connsiteX1" fmla="*/ 79817 w 580443"/>
                <a:gd name="connsiteY1" fmla="*/ 400649 h 1001781"/>
                <a:gd name="connsiteX2" fmla="*/ 145590 w 580443"/>
                <a:gd name="connsiteY2" fmla="*/ 656051 h 1001781"/>
                <a:gd name="connsiteX3" fmla="*/ 127290 w 580443"/>
                <a:gd name="connsiteY3" fmla="*/ 717316 h 1001781"/>
                <a:gd name="connsiteX4" fmla="*/ 75308 w 580443"/>
                <a:gd name="connsiteY4" fmla="*/ 931477 h 1001781"/>
                <a:gd name="connsiteX5" fmla="*/ 225818 w 580443"/>
                <a:gd name="connsiteY5" fmla="*/ 987305 h 1001781"/>
                <a:gd name="connsiteX6" fmla="*/ 313073 w 580443"/>
                <a:gd name="connsiteY6" fmla="*/ 917421 h 1001781"/>
                <a:gd name="connsiteX7" fmla="*/ 375134 w 580443"/>
                <a:gd name="connsiteY7" fmla="*/ 891960 h 1001781"/>
                <a:gd name="connsiteX8" fmla="*/ 545137 w 580443"/>
                <a:gd name="connsiteY8" fmla="*/ 820484 h 1001781"/>
                <a:gd name="connsiteX9" fmla="*/ 545137 w 580443"/>
                <a:gd name="connsiteY9" fmla="*/ 658571 h 1001781"/>
                <a:gd name="connsiteX10" fmla="*/ 487585 w 580443"/>
                <a:gd name="connsiteY10" fmla="*/ 545191 h 1001781"/>
                <a:gd name="connsiteX11" fmla="*/ 471937 w 580443"/>
                <a:gd name="connsiteY11" fmla="*/ 418551 h 1001781"/>
                <a:gd name="connsiteX12" fmla="*/ 459605 w 580443"/>
                <a:gd name="connsiteY12" fmla="*/ 164873 h 1001781"/>
                <a:gd name="connsiteX13" fmla="*/ 414518 w 580443"/>
                <a:gd name="connsiteY13" fmla="*/ 19004 h 1001781"/>
                <a:gd name="connsiteX14" fmla="*/ 257511 w 580443"/>
                <a:gd name="connsiteY14" fmla="*/ 34652 h 1001781"/>
                <a:gd name="connsiteX15" fmla="*/ 193462 w 580443"/>
                <a:gd name="connsiteY15" fmla="*/ 49239 h 1001781"/>
                <a:gd name="connsiteX16" fmla="*/ 50510 w 580443"/>
                <a:gd name="connsiteY16" fmla="*/ 88226 h 1001781"/>
                <a:gd name="connsiteX17" fmla="*/ 48654 w 580443"/>
                <a:gd name="connsiteY17" fmla="*/ 349197 h 1001781"/>
                <a:gd name="connsiteX18" fmla="*/ 194522 w 580443"/>
                <a:gd name="connsiteY18" fmla="*/ 118460 h 1001781"/>
                <a:gd name="connsiteX19" fmla="*/ 274883 w 580443"/>
                <a:gd name="connsiteY19" fmla="*/ 98967 h 1001781"/>
                <a:gd name="connsiteX20" fmla="*/ 343839 w 580443"/>
                <a:gd name="connsiteY20" fmla="*/ 59052 h 1001781"/>
                <a:gd name="connsiteX21" fmla="*/ 397412 w 580443"/>
                <a:gd name="connsiteY21" fmla="*/ 80667 h 1001781"/>
                <a:gd name="connsiteX22" fmla="*/ 403247 w 580443"/>
                <a:gd name="connsiteY22" fmla="*/ 142330 h 1001781"/>
                <a:gd name="connsiteX23" fmla="*/ 390782 w 580443"/>
                <a:gd name="connsiteY23" fmla="*/ 252394 h 1001781"/>
                <a:gd name="connsiteX24" fmla="*/ 424066 w 580443"/>
                <a:gd name="connsiteY24" fmla="*/ 582852 h 1001781"/>
                <a:gd name="connsiteX25" fmla="*/ 487850 w 580443"/>
                <a:gd name="connsiteY25" fmla="*/ 698353 h 1001781"/>
                <a:gd name="connsiteX26" fmla="*/ 495409 w 580443"/>
                <a:gd name="connsiteY26" fmla="*/ 773276 h 1001781"/>
                <a:gd name="connsiteX27" fmla="*/ 359354 w 580443"/>
                <a:gd name="connsiteY27" fmla="*/ 810672 h 1001781"/>
                <a:gd name="connsiteX28" fmla="*/ 287215 w 580443"/>
                <a:gd name="connsiteY28" fmla="*/ 836663 h 1001781"/>
                <a:gd name="connsiteX29" fmla="*/ 209640 w 580443"/>
                <a:gd name="connsiteY29" fmla="*/ 916625 h 1001781"/>
                <a:gd name="connsiteX30" fmla="*/ 131534 w 580443"/>
                <a:gd name="connsiteY30" fmla="*/ 885064 h 1001781"/>
                <a:gd name="connsiteX31" fmla="*/ 181527 w 580443"/>
                <a:gd name="connsiteY31" fmla="*/ 764524 h 1001781"/>
                <a:gd name="connsiteX32" fmla="*/ 218922 w 580443"/>
                <a:gd name="connsiteY32" fmla="*/ 665731 h 1001781"/>
                <a:gd name="connsiteX33" fmla="*/ 143734 w 580443"/>
                <a:gd name="connsiteY33" fmla="*/ 375586 h 1001781"/>
                <a:gd name="connsiteX34" fmla="*/ 103023 w 580443"/>
                <a:gd name="connsiteY34" fmla="*/ 312465 h 1001781"/>
                <a:gd name="connsiteX35" fmla="*/ 80480 w 580443"/>
                <a:gd name="connsiteY35" fmla="*/ 151214 h 1001781"/>
                <a:gd name="connsiteX36" fmla="*/ 194522 w 580443"/>
                <a:gd name="connsiteY36" fmla="*/ 118460 h 1001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80443" h="1001781">
                  <a:moveTo>
                    <a:pt x="48654" y="349197"/>
                  </a:moveTo>
                  <a:cubicBezTo>
                    <a:pt x="60987" y="365375"/>
                    <a:pt x="79419" y="379299"/>
                    <a:pt x="79817" y="400649"/>
                  </a:cubicBezTo>
                  <a:cubicBezTo>
                    <a:pt x="81275" y="491220"/>
                    <a:pt x="111377" y="574100"/>
                    <a:pt x="145590" y="656051"/>
                  </a:cubicBezTo>
                  <a:cubicBezTo>
                    <a:pt x="156066" y="681246"/>
                    <a:pt x="150231" y="698883"/>
                    <a:pt x="127290" y="717316"/>
                  </a:cubicBezTo>
                  <a:cubicBezTo>
                    <a:pt x="56213" y="774337"/>
                    <a:pt x="40035" y="847536"/>
                    <a:pt x="75308" y="931477"/>
                  </a:cubicBezTo>
                  <a:cubicBezTo>
                    <a:pt x="102891" y="996985"/>
                    <a:pt x="162431" y="1019396"/>
                    <a:pt x="225818" y="987305"/>
                  </a:cubicBezTo>
                  <a:cubicBezTo>
                    <a:pt x="259633" y="970198"/>
                    <a:pt x="287746" y="945003"/>
                    <a:pt x="313073" y="917421"/>
                  </a:cubicBezTo>
                  <a:cubicBezTo>
                    <a:pt x="330445" y="898458"/>
                    <a:pt x="347817" y="890634"/>
                    <a:pt x="375134" y="891960"/>
                  </a:cubicBezTo>
                  <a:cubicBezTo>
                    <a:pt x="447670" y="895673"/>
                    <a:pt x="506415" y="864245"/>
                    <a:pt x="545137" y="820484"/>
                  </a:cubicBezTo>
                  <a:cubicBezTo>
                    <a:pt x="591947" y="758292"/>
                    <a:pt x="592478" y="695038"/>
                    <a:pt x="545137" y="658571"/>
                  </a:cubicBezTo>
                  <a:cubicBezTo>
                    <a:pt x="505222" y="627938"/>
                    <a:pt x="492491" y="590410"/>
                    <a:pt x="487585" y="545191"/>
                  </a:cubicBezTo>
                  <a:cubicBezTo>
                    <a:pt x="482944" y="502889"/>
                    <a:pt x="475120" y="460853"/>
                    <a:pt x="471937" y="418551"/>
                  </a:cubicBezTo>
                  <a:cubicBezTo>
                    <a:pt x="465572" y="333947"/>
                    <a:pt x="452709" y="248548"/>
                    <a:pt x="459605" y="164873"/>
                  </a:cubicBezTo>
                  <a:cubicBezTo>
                    <a:pt x="464511" y="105067"/>
                    <a:pt x="462522" y="56135"/>
                    <a:pt x="414518" y="19004"/>
                  </a:cubicBezTo>
                  <a:cubicBezTo>
                    <a:pt x="374869" y="-11761"/>
                    <a:pt x="308300" y="-4202"/>
                    <a:pt x="257511" y="34652"/>
                  </a:cubicBezTo>
                  <a:cubicBezTo>
                    <a:pt x="237222" y="50167"/>
                    <a:pt x="220513" y="59980"/>
                    <a:pt x="193462" y="49239"/>
                  </a:cubicBezTo>
                  <a:cubicBezTo>
                    <a:pt x="137368" y="26961"/>
                    <a:pt x="89895" y="47250"/>
                    <a:pt x="50510" y="88226"/>
                  </a:cubicBezTo>
                  <a:cubicBezTo>
                    <a:pt x="-16324" y="157977"/>
                    <a:pt x="-16721" y="263798"/>
                    <a:pt x="48654" y="349197"/>
                  </a:cubicBezTo>
                  <a:close/>
                  <a:moveTo>
                    <a:pt x="194522" y="118460"/>
                  </a:moveTo>
                  <a:cubicBezTo>
                    <a:pt x="228603" y="134240"/>
                    <a:pt x="253002" y="127080"/>
                    <a:pt x="274883" y="98967"/>
                  </a:cubicBezTo>
                  <a:cubicBezTo>
                    <a:pt x="292387" y="76424"/>
                    <a:pt x="315328" y="62632"/>
                    <a:pt x="343839" y="59052"/>
                  </a:cubicBezTo>
                  <a:cubicBezTo>
                    <a:pt x="365453" y="56400"/>
                    <a:pt x="384416" y="61174"/>
                    <a:pt x="397412" y="80667"/>
                  </a:cubicBezTo>
                  <a:cubicBezTo>
                    <a:pt x="410540" y="100425"/>
                    <a:pt x="419557" y="124295"/>
                    <a:pt x="403247" y="142330"/>
                  </a:cubicBezTo>
                  <a:cubicBezTo>
                    <a:pt x="371156" y="177736"/>
                    <a:pt x="386671" y="213805"/>
                    <a:pt x="390782" y="252394"/>
                  </a:cubicBezTo>
                  <a:cubicBezTo>
                    <a:pt x="402584" y="362458"/>
                    <a:pt x="405501" y="473318"/>
                    <a:pt x="424066" y="582852"/>
                  </a:cubicBezTo>
                  <a:cubicBezTo>
                    <a:pt x="432022" y="629927"/>
                    <a:pt x="442764" y="671168"/>
                    <a:pt x="487850" y="698353"/>
                  </a:cubicBezTo>
                  <a:cubicBezTo>
                    <a:pt x="518615" y="716785"/>
                    <a:pt x="516626" y="745826"/>
                    <a:pt x="495409" y="773276"/>
                  </a:cubicBezTo>
                  <a:cubicBezTo>
                    <a:pt x="464777" y="813058"/>
                    <a:pt x="405899" y="830563"/>
                    <a:pt x="359354" y="810672"/>
                  </a:cubicBezTo>
                  <a:cubicBezTo>
                    <a:pt x="325539" y="796350"/>
                    <a:pt x="303393" y="806959"/>
                    <a:pt x="287215" y="836663"/>
                  </a:cubicBezTo>
                  <a:cubicBezTo>
                    <a:pt x="268783" y="870743"/>
                    <a:pt x="240802" y="895540"/>
                    <a:pt x="209640" y="916625"/>
                  </a:cubicBezTo>
                  <a:cubicBezTo>
                    <a:pt x="169725" y="943809"/>
                    <a:pt x="143336" y="932538"/>
                    <a:pt x="131534" y="885064"/>
                  </a:cubicBezTo>
                  <a:cubicBezTo>
                    <a:pt x="117875" y="829767"/>
                    <a:pt x="130208" y="795024"/>
                    <a:pt x="181527" y="764524"/>
                  </a:cubicBezTo>
                  <a:cubicBezTo>
                    <a:pt x="222237" y="740390"/>
                    <a:pt x="234570" y="708829"/>
                    <a:pt x="218922" y="665731"/>
                  </a:cubicBezTo>
                  <a:cubicBezTo>
                    <a:pt x="184975" y="571315"/>
                    <a:pt x="144397" y="478887"/>
                    <a:pt x="143734" y="375586"/>
                  </a:cubicBezTo>
                  <a:cubicBezTo>
                    <a:pt x="143601" y="348004"/>
                    <a:pt x="118803" y="332091"/>
                    <a:pt x="103023" y="312465"/>
                  </a:cubicBezTo>
                  <a:cubicBezTo>
                    <a:pt x="61384" y="260217"/>
                    <a:pt x="51969" y="193251"/>
                    <a:pt x="80480" y="151214"/>
                  </a:cubicBezTo>
                  <a:cubicBezTo>
                    <a:pt x="110847" y="106791"/>
                    <a:pt x="144662" y="95386"/>
                    <a:pt x="194522" y="11846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1" name="Freeform: Shape 76">
              <a:extLst>
                <a:ext uri="{FF2B5EF4-FFF2-40B4-BE49-F238E27FC236}">
                  <a16:creationId xmlns:a16="http://schemas.microsoft.com/office/drawing/2014/main" id="{A7274EC4-89A4-B97D-41F2-1FCD50B9B411}"/>
                </a:ext>
              </a:extLst>
            </p:cNvPr>
            <p:cNvSpPr/>
            <p:nvPr/>
          </p:nvSpPr>
          <p:spPr>
            <a:xfrm>
              <a:off x="4737085" y="1013243"/>
              <a:ext cx="1165150" cy="919531"/>
            </a:xfrm>
            <a:custGeom>
              <a:avLst/>
              <a:gdLst>
                <a:gd name="connsiteX0" fmla="*/ 1107665 w 1165150"/>
                <a:gd name="connsiteY0" fmla="*/ 245061 h 919531"/>
                <a:gd name="connsiteX1" fmla="*/ 988186 w 1165150"/>
                <a:gd name="connsiteY1" fmla="*/ 192151 h 919531"/>
                <a:gd name="connsiteX2" fmla="*/ 928380 w 1165150"/>
                <a:gd name="connsiteY2" fmla="*/ 141495 h 919531"/>
                <a:gd name="connsiteX3" fmla="*/ 762753 w 1165150"/>
                <a:gd name="connsiteY3" fmla="*/ 3583 h 919531"/>
                <a:gd name="connsiteX4" fmla="*/ 594872 w 1165150"/>
                <a:gd name="connsiteY4" fmla="*/ 90706 h 919531"/>
                <a:gd name="connsiteX5" fmla="*/ 508279 w 1165150"/>
                <a:gd name="connsiteY5" fmla="*/ 211379 h 919531"/>
                <a:gd name="connsiteX6" fmla="*/ 385219 w 1165150"/>
                <a:gd name="connsiteY6" fmla="*/ 295717 h 919531"/>
                <a:gd name="connsiteX7" fmla="*/ 128756 w 1165150"/>
                <a:gd name="connsiteY7" fmla="*/ 445033 h 919531"/>
                <a:gd name="connsiteX8" fmla="*/ 1586 w 1165150"/>
                <a:gd name="connsiteY8" fmla="*/ 570347 h 919531"/>
                <a:gd name="connsiteX9" fmla="*/ 102235 w 1165150"/>
                <a:gd name="connsiteY9" fmla="*/ 724835 h 919531"/>
                <a:gd name="connsiteX10" fmla="*/ 151830 w 1165150"/>
                <a:gd name="connsiteY10" fmla="*/ 783448 h 919531"/>
                <a:gd name="connsiteX11" fmla="*/ 269188 w 1165150"/>
                <a:gd name="connsiteY11" fmla="*/ 910751 h 919531"/>
                <a:gd name="connsiteX12" fmla="*/ 540901 w 1165150"/>
                <a:gd name="connsiteY12" fmla="*/ 772309 h 919531"/>
                <a:gd name="connsiteX13" fmla="*/ 577500 w 1165150"/>
                <a:gd name="connsiteY13" fmla="*/ 712370 h 919531"/>
                <a:gd name="connsiteX14" fmla="*/ 807044 w 1165150"/>
                <a:gd name="connsiteY14" fmla="*/ 506696 h 919531"/>
                <a:gd name="connsiteX15" fmla="*/ 880376 w 1165150"/>
                <a:gd name="connsiteY15" fmla="*/ 492639 h 919531"/>
                <a:gd name="connsiteX16" fmla="*/ 1130474 w 1165150"/>
                <a:gd name="connsiteY16" fmla="*/ 431242 h 919531"/>
                <a:gd name="connsiteX17" fmla="*/ 1107665 w 1165150"/>
                <a:gd name="connsiteY17" fmla="*/ 245061 h 919531"/>
                <a:gd name="connsiteX18" fmla="*/ 1052368 w 1165150"/>
                <a:gd name="connsiteY18" fmla="*/ 397560 h 919531"/>
                <a:gd name="connsiteX19" fmla="*/ 900532 w 1165150"/>
                <a:gd name="connsiteY19" fmla="*/ 410555 h 919531"/>
                <a:gd name="connsiteX20" fmla="*/ 777871 w 1165150"/>
                <a:gd name="connsiteY20" fmla="*/ 424877 h 919531"/>
                <a:gd name="connsiteX21" fmla="*/ 517429 w 1165150"/>
                <a:gd name="connsiteY21" fmla="*/ 659062 h 919531"/>
                <a:gd name="connsiteX22" fmla="*/ 473801 w 1165150"/>
                <a:gd name="connsiteY22" fmla="*/ 735311 h 919531"/>
                <a:gd name="connsiteX23" fmla="*/ 318650 w 1165150"/>
                <a:gd name="connsiteY23" fmla="*/ 845375 h 919531"/>
                <a:gd name="connsiteX24" fmla="*/ 223438 w 1165150"/>
                <a:gd name="connsiteY24" fmla="*/ 744991 h 919531"/>
                <a:gd name="connsiteX25" fmla="*/ 160052 w 1165150"/>
                <a:gd name="connsiteY25" fmla="*/ 672190 h 919531"/>
                <a:gd name="connsiteX26" fmla="*/ 81548 w 1165150"/>
                <a:gd name="connsiteY26" fmla="*/ 622064 h 919531"/>
                <a:gd name="connsiteX27" fmla="*/ 75050 w 1165150"/>
                <a:gd name="connsiteY27" fmla="*/ 554832 h 919531"/>
                <a:gd name="connsiteX28" fmla="*/ 135917 w 1165150"/>
                <a:gd name="connsiteY28" fmla="*/ 515581 h 919531"/>
                <a:gd name="connsiteX29" fmla="*/ 256855 w 1165150"/>
                <a:gd name="connsiteY29" fmla="*/ 469300 h 919531"/>
                <a:gd name="connsiteX30" fmla="*/ 581744 w 1165150"/>
                <a:gd name="connsiteY30" fmla="*/ 256996 h 919531"/>
                <a:gd name="connsiteX31" fmla="*/ 667143 w 1165150"/>
                <a:gd name="connsiteY31" fmla="*/ 128632 h 919531"/>
                <a:gd name="connsiteX32" fmla="*/ 740740 w 1165150"/>
                <a:gd name="connsiteY32" fmla="*/ 80495 h 919531"/>
                <a:gd name="connsiteX33" fmla="*/ 852794 w 1165150"/>
                <a:gd name="connsiteY33" fmla="*/ 201433 h 919531"/>
                <a:gd name="connsiteX34" fmla="*/ 918567 w 1165150"/>
                <a:gd name="connsiteY34" fmla="*/ 262168 h 919531"/>
                <a:gd name="connsiteX35" fmla="*/ 1043218 w 1165150"/>
                <a:gd name="connsiteY35" fmla="*/ 299563 h 919531"/>
                <a:gd name="connsiteX36" fmla="*/ 1052368 w 1165150"/>
                <a:gd name="connsiteY36" fmla="*/ 397560 h 919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65150" h="919531">
                  <a:moveTo>
                    <a:pt x="1107665" y="245061"/>
                  </a:moveTo>
                  <a:cubicBezTo>
                    <a:pt x="1071729" y="219203"/>
                    <a:pt x="1030488" y="203555"/>
                    <a:pt x="988186" y="192151"/>
                  </a:cubicBezTo>
                  <a:cubicBezTo>
                    <a:pt x="959145" y="184327"/>
                    <a:pt x="941641" y="170536"/>
                    <a:pt x="928380" y="141495"/>
                  </a:cubicBezTo>
                  <a:cubicBezTo>
                    <a:pt x="893106" y="64184"/>
                    <a:pt x="828924" y="20159"/>
                    <a:pt x="762753" y="3583"/>
                  </a:cubicBezTo>
                  <a:cubicBezTo>
                    <a:pt x="673111" y="-11535"/>
                    <a:pt x="607072" y="21883"/>
                    <a:pt x="594872" y="90706"/>
                  </a:cubicBezTo>
                  <a:cubicBezTo>
                    <a:pt x="584529" y="148523"/>
                    <a:pt x="552570" y="181940"/>
                    <a:pt x="508279" y="211379"/>
                  </a:cubicBezTo>
                  <a:cubicBezTo>
                    <a:pt x="466906" y="238961"/>
                    <a:pt x="427521" y="269594"/>
                    <a:pt x="385219" y="295717"/>
                  </a:cubicBezTo>
                  <a:cubicBezTo>
                    <a:pt x="300881" y="347699"/>
                    <a:pt x="219195" y="407107"/>
                    <a:pt x="128756" y="445033"/>
                  </a:cubicBezTo>
                  <a:cubicBezTo>
                    <a:pt x="64177" y="472085"/>
                    <a:pt x="14449" y="500463"/>
                    <a:pt x="1586" y="570347"/>
                  </a:cubicBezTo>
                  <a:cubicBezTo>
                    <a:pt x="-9023" y="628032"/>
                    <a:pt x="34605" y="693009"/>
                    <a:pt x="102235" y="724835"/>
                  </a:cubicBezTo>
                  <a:cubicBezTo>
                    <a:pt x="129287" y="737565"/>
                    <a:pt x="148382" y="749500"/>
                    <a:pt x="151830" y="783448"/>
                  </a:cubicBezTo>
                  <a:cubicBezTo>
                    <a:pt x="158858" y="853597"/>
                    <a:pt x="205404" y="892053"/>
                    <a:pt x="269188" y="910751"/>
                  </a:cubicBezTo>
                  <a:cubicBezTo>
                    <a:pt x="377396" y="942577"/>
                    <a:pt x="487460" y="885953"/>
                    <a:pt x="540901" y="772309"/>
                  </a:cubicBezTo>
                  <a:cubicBezTo>
                    <a:pt x="550979" y="750826"/>
                    <a:pt x="555488" y="724172"/>
                    <a:pt x="577500" y="712370"/>
                  </a:cubicBezTo>
                  <a:cubicBezTo>
                    <a:pt x="670724" y="662112"/>
                    <a:pt x="740475" y="586260"/>
                    <a:pt x="807044" y="506696"/>
                  </a:cubicBezTo>
                  <a:cubicBezTo>
                    <a:pt x="827466" y="482296"/>
                    <a:pt x="849081" y="478848"/>
                    <a:pt x="880376" y="492639"/>
                  </a:cubicBezTo>
                  <a:cubicBezTo>
                    <a:pt x="977843" y="535737"/>
                    <a:pt x="1062314" y="513194"/>
                    <a:pt x="1130474" y="431242"/>
                  </a:cubicBezTo>
                  <a:cubicBezTo>
                    <a:pt x="1183915" y="367325"/>
                    <a:pt x="1175030" y="293463"/>
                    <a:pt x="1107665" y="245061"/>
                  </a:cubicBezTo>
                  <a:close/>
                  <a:moveTo>
                    <a:pt x="1052368" y="397560"/>
                  </a:moveTo>
                  <a:cubicBezTo>
                    <a:pt x="1002508" y="441453"/>
                    <a:pt x="959675" y="447420"/>
                    <a:pt x="900532" y="410555"/>
                  </a:cubicBezTo>
                  <a:cubicBezTo>
                    <a:pt x="853589" y="381382"/>
                    <a:pt x="814205" y="385625"/>
                    <a:pt x="777871" y="424877"/>
                  </a:cubicBezTo>
                  <a:cubicBezTo>
                    <a:pt x="698306" y="510939"/>
                    <a:pt x="624178" y="602704"/>
                    <a:pt x="517429" y="659062"/>
                  </a:cubicBezTo>
                  <a:cubicBezTo>
                    <a:pt x="488919" y="674179"/>
                    <a:pt x="485736" y="708259"/>
                    <a:pt x="473801" y="735311"/>
                  </a:cubicBezTo>
                  <a:cubicBezTo>
                    <a:pt x="441976" y="806654"/>
                    <a:pt x="377661" y="852404"/>
                    <a:pt x="318650" y="845375"/>
                  </a:cubicBezTo>
                  <a:cubicBezTo>
                    <a:pt x="256325" y="837949"/>
                    <a:pt x="226356" y="809041"/>
                    <a:pt x="223438" y="744991"/>
                  </a:cubicBezTo>
                  <a:cubicBezTo>
                    <a:pt x="221449" y="701098"/>
                    <a:pt x="200895" y="679616"/>
                    <a:pt x="160052" y="672190"/>
                  </a:cubicBezTo>
                  <a:cubicBezTo>
                    <a:pt x="127298" y="666223"/>
                    <a:pt x="100644" y="649647"/>
                    <a:pt x="81548" y="622064"/>
                  </a:cubicBezTo>
                  <a:cubicBezTo>
                    <a:pt x="67094" y="601112"/>
                    <a:pt x="61790" y="578834"/>
                    <a:pt x="75050" y="554832"/>
                  </a:cubicBezTo>
                  <a:cubicBezTo>
                    <a:pt x="88444" y="530698"/>
                    <a:pt x="108335" y="508287"/>
                    <a:pt x="135917" y="515581"/>
                  </a:cubicBezTo>
                  <a:cubicBezTo>
                    <a:pt x="189889" y="529769"/>
                    <a:pt x="218930" y="494363"/>
                    <a:pt x="256855" y="469300"/>
                  </a:cubicBezTo>
                  <a:cubicBezTo>
                    <a:pt x="364665" y="397825"/>
                    <a:pt x="478045" y="335102"/>
                    <a:pt x="581744" y="256996"/>
                  </a:cubicBezTo>
                  <a:cubicBezTo>
                    <a:pt x="626300" y="223313"/>
                    <a:pt x="663298" y="190029"/>
                    <a:pt x="667143" y="128632"/>
                  </a:cubicBezTo>
                  <a:cubicBezTo>
                    <a:pt x="669795" y="86860"/>
                    <a:pt x="700958" y="73334"/>
                    <a:pt x="740740" y="80495"/>
                  </a:cubicBezTo>
                  <a:cubicBezTo>
                    <a:pt x="798557" y="90838"/>
                    <a:pt x="848285" y="142555"/>
                    <a:pt x="852794" y="201433"/>
                  </a:cubicBezTo>
                  <a:cubicBezTo>
                    <a:pt x="856109" y="244133"/>
                    <a:pt x="879050" y="261504"/>
                    <a:pt x="918567" y="262168"/>
                  </a:cubicBezTo>
                  <a:cubicBezTo>
                    <a:pt x="963786" y="262963"/>
                    <a:pt x="1004629" y="278743"/>
                    <a:pt x="1043218" y="299563"/>
                  </a:cubicBezTo>
                  <a:cubicBezTo>
                    <a:pt x="1092813" y="326350"/>
                    <a:pt x="1095200" y="359767"/>
                    <a:pt x="1052368" y="39756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2" name="Freeform: Shape 77">
              <a:extLst>
                <a:ext uri="{FF2B5EF4-FFF2-40B4-BE49-F238E27FC236}">
                  <a16:creationId xmlns:a16="http://schemas.microsoft.com/office/drawing/2014/main" id="{AA4D79C4-C449-FBB6-ABB7-A8B02E888D5E}"/>
                </a:ext>
              </a:extLst>
            </p:cNvPr>
            <p:cNvSpPr/>
            <p:nvPr/>
          </p:nvSpPr>
          <p:spPr>
            <a:xfrm>
              <a:off x="7223241" y="367038"/>
              <a:ext cx="1209828" cy="998764"/>
            </a:xfrm>
            <a:custGeom>
              <a:avLst/>
              <a:gdLst>
                <a:gd name="connsiteX0" fmla="*/ 40941 w 1209828"/>
                <a:gd name="connsiteY0" fmla="*/ 273448 h 998764"/>
                <a:gd name="connsiteX1" fmla="*/ 28741 w 1209828"/>
                <a:gd name="connsiteY1" fmla="*/ 297052 h 998764"/>
                <a:gd name="connsiteX2" fmla="*/ 180974 w 1209828"/>
                <a:gd name="connsiteY2" fmla="*/ 544896 h 998764"/>
                <a:gd name="connsiteX3" fmla="*/ 309869 w 1209828"/>
                <a:gd name="connsiteY3" fmla="*/ 591308 h 998764"/>
                <a:gd name="connsiteX4" fmla="*/ 509443 w 1209828"/>
                <a:gd name="connsiteY4" fmla="*/ 722457 h 998764"/>
                <a:gd name="connsiteX5" fmla="*/ 758613 w 1209828"/>
                <a:gd name="connsiteY5" fmla="*/ 925745 h 998764"/>
                <a:gd name="connsiteX6" fmla="*/ 891221 w 1209828"/>
                <a:gd name="connsiteY6" fmla="*/ 994435 h 998764"/>
                <a:gd name="connsiteX7" fmla="*/ 1093580 w 1209828"/>
                <a:gd name="connsiteY7" fmla="*/ 794861 h 998764"/>
                <a:gd name="connsiteX8" fmla="*/ 1139197 w 1209828"/>
                <a:gd name="connsiteY8" fmla="*/ 674321 h 998764"/>
                <a:gd name="connsiteX9" fmla="*/ 1196881 w 1209828"/>
                <a:gd name="connsiteY9" fmla="*/ 487079 h 998764"/>
                <a:gd name="connsiteX10" fmla="*/ 1016800 w 1209828"/>
                <a:gd name="connsiteY10" fmla="*/ 425416 h 998764"/>
                <a:gd name="connsiteX11" fmla="*/ 891088 w 1209828"/>
                <a:gd name="connsiteY11" fmla="*/ 406984 h 998764"/>
                <a:gd name="connsiteX12" fmla="*/ 517532 w 1209828"/>
                <a:gd name="connsiteY12" fmla="*/ 191629 h 998764"/>
                <a:gd name="connsiteX13" fmla="*/ 466744 w 1209828"/>
                <a:gd name="connsiteY13" fmla="*/ 120684 h 998764"/>
                <a:gd name="connsiteX14" fmla="*/ 362647 w 1209828"/>
                <a:gd name="connsiteY14" fmla="*/ 9161 h 998764"/>
                <a:gd name="connsiteX15" fmla="*/ 193970 w 1209828"/>
                <a:gd name="connsiteY15" fmla="*/ 51330 h 998764"/>
                <a:gd name="connsiteX16" fmla="*/ 40941 w 1209828"/>
                <a:gd name="connsiteY16" fmla="*/ 273448 h 998764"/>
                <a:gd name="connsiteX17" fmla="*/ 323660 w 1209828"/>
                <a:gd name="connsiteY17" fmla="*/ 86869 h 998764"/>
                <a:gd name="connsiteX18" fmla="*/ 376968 w 1209828"/>
                <a:gd name="connsiteY18" fmla="*/ 159936 h 998764"/>
                <a:gd name="connsiteX19" fmla="*/ 419536 w 1209828"/>
                <a:gd name="connsiteY19" fmla="*/ 229555 h 998764"/>
                <a:gd name="connsiteX20" fmla="*/ 904216 w 1209828"/>
                <a:gd name="connsiteY20" fmla="*/ 502461 h 998764"/>
                <a:gd name="connsiteX21" fmla="*/ 1013485 w 1209828"/>
                <a:gd name="connsiteY21" fmla="*/ 500472 h 998764"/>
                <a:gd name="connsiteX22" fmla="*/ 1132566 w 1209828"/>
                <a:gd name="connsiteY22" fmla="*/ 530707 h 998764"/>
                <a:gd name="connsiteX23" fmla="*/ 1059102 w 1209828"/>
                <a:gd name="connsiteY23" fmla="*/ 634936 h 998764"/>
                <a:gd name="connsiteX24" fmla="*/ 991737 w 1209828"/>
                <a:gd name="connsiteY24" fmla="*/ 741155 h 998764"/>
                <a:gd name="connsiteX25" fmla="*/ 998633 w 1209828"/>
                <a:gd name="connsiteY25" fmla="*/ 773511 h 998764"/>
                <a:gd name="connsiteX26" fmla="*/ 974100 w 1209828"/>
                <a:gd name="connsiteY26" fmla="*/ 897764 h 998764"/>
                <a:gd name="connsiteX27" fmla="*/ 825580 w 1209828"/>
                <a:gd name="connsiteY27" fmla="*/ 862491 h 998764"/>
                <a:gd name="connsiteX28" fmla="*/ 588875 w 1209828"/>
                <a:gd name="connsiteY28" fmla="*/ 667292 h 998764"/>
                <a:gd name="connsiteX29" fmla="*/ 372990 w 1209828"/>
                <a:gd name="connsiteY29" fmla="*/ 525402 h 998764"/>
                <a:gd name="connsiteX30" fmla="*/ 163205 w 1209828"/>
                <a:gd name="connsiteY30" fmla="*/ 458170 h 998764"/>
                <a:gd name="connsiteX31" fmla="*/ 95575 w 1209828"/>
                <a:gd name="connsiteY31" fmla="*/ 357123 h 998764"/>
                <a:gd name="connsiteX32" fmla="*/ 110958 w 1209828"/>
                <a:gd name="connsiteY32" fmla="*/ 326889 h 998764"/>
                <a:gd name="connsiteX33" fmla="*/ 193572 w 1209828"/>
                <a:gd name="connsiteY33" fmla="*/ 219344 h 998764"/>
                <a:gd name="connsiteX34" fmla="*/ 238659 w 1209828"/>
                <a:gd name="connsiteY34" fmla="*/ 149593 h 998764"/>
                <a:gd name="connsiteX35" fmla="*/ 323660 w 1209828"/>
                <a:gd name="connsiteY35" fmla="*/ 86869 h 99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09828" h="998764">
                  <a:moveTo>
                    <a:pt x="40941" y="273448"/>
                  </a:moveTo>
                  <a:cubicBezTo>
                    <a:pt x="36830" y="281272"/>
                    <a:pt x="32719" y="289096"/>
                    <a:pt x="28741" y="297052"/>
                  </a:cubicBezTo>
                  <a:cubicBezTo>
                    <a:pt x="-42071" y="439605"/>
                    <a:pt x="21448" y="544365"/>
                    <a:pt x="180974" y="544896"/>
                  </a:cubicBezTo>
                  <a:cubicBezTo>
                    <a:pt x="230968" y="545028"/>
                    <a:pt x="270617" y="566378"/>
                    <a:pt x="309869" y="591308"/>
                  </a:cubicBezTo>
                  <a:cubicBezTo>
                    <a:pt x="377101" y="634008"/>
                    <a:pt x="445527" y="675116"/>
                    <a:pt x="509443" y="722457"/>
                  </a:cubicBezTo>
                  <a:cubicBezTo>
                    <a:pt x="595373" y="785976"/>
                    <a:pt x="698409" y="826952"/>
                    <a:pt x="758613" y="925745"/>
                  </a:cubicBezTo>
                  <a:cubicBezTo>
                    <a:pt x="784604" y="968444"/>
                    <a:pt x="840167" y="984622"/>
                    <a:pt x="891221" y="994435"/>
                  </a:cubicBezTo>
                  <a:cubicBezTo>
                    <a:pt x="1025685" y="1020161"/>
                    <a:pt x="1122355" y="928397"/>
                    <a:pt x="1093580" y="794861"/>
                  </a:cubicBezTo>
                  <a:cubicBezTo>
                    <a:pt x="1081380" y="738237"/>
                    <a:pt x="1092121" y="707207"/>
                    <a:pt x="1139197" y="674321"/>
                  </a:cubicBezTo>
                  <a:cubicBezTo>
                    <a:pt x="1205235" y="628306"/>
                    <a:pt x="1226187" y="544233"/>
                    <a:pt x="1196881" y="487079"/>
                  </a:cubicBezTo>
                  <a:cubicBezTo>
                    <a:pt x="1168503" y="431781"/>
                    <a:pt x="1095038" y="403138"/>
                    <a:pt x="1016800" y="425416"/>
                  </a:cubicBezTo>
                  <a:cubicBezTo>
                    <a:pt x="969459" y="438810"/>
                    <a:pt x="931401" y="430588"/>
                    <a:pt x="891088" y="406984"/>
                  </a:cubicBezTo>
                  <a:cubicBezTo>
                    <a:pt x="767100" y="334182"/>
                    <a:pt x="642316" y="262839"/>
                    <a:pt x="517532" y="191629"/>
                  </a:cubicBezTo>
                  <a:cubicBezTo>
                    <a:pt x="489154" y="175451"/>
                    <a:pt x="467407" y="157416"/>
                    <a:pt x="466744" y="120684"/>
                  </a:cubicBezTo>
                  <a:cubicBezTo>
                    <a:pt x="465550" y="53319"/>
                    <a:pt x="419933" y="23218"/>
                    <a:pt x="362647" y="9161"/>
                  </a:cubicBezTo>
                  <a:cubicBezTo>
                    <a:pt x="299658" y="-6354"/>
                    <a:pt x="226061" y="-7945"/>
                    <a:pt x="193970" y="51330"/>
                  </a:cubicBezTo>
                  <a:cubicBezTo>
                    <a:pt x="150210" y="131691"/>
                    <a:pt x="78469" y="190568"/>
                    <a:pt x="40941" y="273448"/>
                  </a:cubicBezTo>
                  <a:close/>
                  <a:moveTo>
                    <a:pt x="323660" y="86869"/>
                  </a:moveTo>
                  <a:cubicBezTo>
                    <a:pt x="369542" y="90847"/>
                    <a:pt x="381610" y="117501"/>
                    <a:pt x="376968" y="159936"/>
                  </a:cubicBezTo>
                  <a:cubicBezTo>
                    <a:pt x="373521" y="191894"/>
                    <a:pt x="393279" y="214968"/>
                    <a:pt x="419536" y="229555"/>
                  </a:cubicBezTo>
                  <a:cubicBezTo>
                    <a:pt x="581847" y="319198"/>
                    <a:pt x="736600" y="422101"/>
                    <a:pt x="904216" y="502461"/>
                  </a:cubicBezTo>
                  <a:cubicBezTo>
                    <a:pt x="941479" y="520363"/>
                    <a:pt x="977018" y="512407"/>
                    <a:pt x="1013485" y="500472"/>
                  </a:cubicBezTo>
                  <a:cubicBezTo>
                    <a:pt x="1059632" y="485487"/>
                    <a:pt x="1113736" y="473685"/>
                    <a:pt x="1132566" y="530707"/>
                  </a:cubicBezTo>
                  <a:cubicBezTo>
                    <a:pt x="1150336" y="584678"/>
                    <a:pt x="1115062" y="620747"/>
                    <a:pt x="1059102" y="634936"/>
                  </a:cubicBezTo>
                  <a:cubicBezTo>
                    <a:pt x="1004865" y="648727"/>
                    <a:pt x="986831" y="688642"/>
                    <a:pt x="991737" y="741155"/>
                  </a:cubicBezTo>
                  <a:cubicBezTo>
                    <a:pt x="992798" y="752029"/>
                    <a:pt x="995715" y="762903"/>
                    <a:pt x="998633" y="773511"/>
                  </a:cubicBezTo>
                  <a:cubicBezTo>
                    <a:pt x="1010965" y="819261"/>
                    <a:pt x="1026215" y="870580"/>
                    <a:pt x="974100" y="897764"/>
                  </a:cubicBezTo>
                  <a:cubicBezTo>
                    <a:pt x="919068" y="926408"/>
                    <a:pt x="852101" y="910627"/>
                    <a:pt x="825580" y="862491"/>
                  </a:cubicBezTo>
                  <a:cubicBezTo>
                    <a:pt x="770680" y="763168"/>
                    <a:pt x="670960" y="727496"/>
                    <a:pt x="588875" y="667292"/>
                  </a:cubicBezTo>
                  <a:cubicBezTo>
                    <a:pt x="519522" y="616371"/>
                    <a:pt x="446587" y="570091"/>
                    <a:pt x="372990" y="525402"/>
                  </a:cubicBezTo>
                  <a:cubicBezTo>
                    <a:pt x="309206" y="486681"/>
                    <a:pt x="245820" y="449020"/>
                    <a:pt x="163205" y="458170"/>
                  </a:cubicBezTo>
                  <a:cubicBezTo>
                    <a:pt x="100349" y="465066"/>
                    <a:pt x="72369" y="417195"/>
                    <a:pt x="95575" y="357123"/>
                  </a:cubicBezTo>
                  <a:cubicBezTo>
                    <a:pt x="101940" y="340680"/>
                    <a:pt x="111488" y="325695"/>
                    <a:pt x="110958" y="326889"/>
                  </a:cubicBezTo>
                  <a:cubicBezTo>
                    <a:pt x="136684" y="273581"/>
                    <a:pt x="156442" y="240296"/>
                    <a:pt x="193572" y="219344"/>
                  </a:cubicBezTo>
                  <a:cubicBezTo>
                    <a:pt x="219431" y="204757"/>
                    <a:pt x="234017" y="180490"/>
                    <a:pt x="238659" y="149593"/>
                  </a:cubicBezTo>
                  <a:cubicBezTo>
                    <a:pt x="245687" y="101589"/>
                    <a:pt x="276717" y="82758"/>
                    <a:pt x="323660" y="86869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pic>
        <p:nvPicPr>
          <p:cNvPr id="163" name="Graphic 79">
            <a:extLst>
              <a:ext uri="{FF2B5EF4-FFF2-40B4-BE49-F238E27FC236}">
                <a16:creationId xmlns:a16="http://schemas.microsoft.com/office/drawing/2014/main" id="{2FD66563-1D9F-62F3-EA2B-5AE3924F118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-4714357" y="7981254"/>
            <a:ext cx="3699751" cy="2479761"/>
          </a:xfrm>
          <a:prstGeom prst="rect">
            <a:avLst/>
          </a:prstGeom>
        </p:spPr>
      </p:pic>
      <p:graphicFrame>
        <p:nvGraphicFramePr>
          <p:cNvPr id="164" name="جدول 163">
            <a:extLst>
              <a:ext uri="{FF2B5EF4-FFF2-40B4-BE49-F238E27FC236}">
                <a16:creationId xmlns:a16="http://schemas.microsoft.com/office/drawing/2014/main" id="{45C5C311-D0C8-27C4-AF78-8D3E73973B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2627653"/>
              </p:ext>
            </p:extLst>
          </p:nvPr>
        </p:nvGraphicFramePr>
        <p:xfrm>
          <a:off x="538426" y="7872559"/>
          <a:ext cx="10831580" cy="4788000"/>
        </p:xfrm>
        <a:graphic>
          <a:graphicData uri="http://schemas.openxmlformats.org/drawingml/2006/table">
            <a:tbl>
              <a:tblPr rtl="1">
                <a:tableStyleId>{5C22544A-7EE6-4342-B048-85BDC9FD1C3A}</a:tableStyleId>
              </a:tblPr>
              <a:tblGrid>
                <a:gridCol w="2166316">
                  <a:extLst>
                    <a:ext uri="{9D8B030D-6E8A-4147-A177-3AD203B41FA5}">
                      <a16:colId xmlns:a16="http://schemas.microsoft.com/office/drawing/2014/main" val="1983651539"/>
                    </a:ext>
                  </a:extLst>
                </a:gridCol>
                <a:gridCol w="2166316">
                  <a:extLst>
                    <a:ext uri="{9D8B030D-6E8A-4147-A177-3AD203B41FA5}">
                      <a16:colId xmlns:a16="http://schemas.microsoft.com/office/drawing/2014/main" val="1614548842"/>
                    </a:ext>
                  </a:extLst>
                </a:gridCol>
                <a:gridCol w="2166316">
                  <a:extLst>
                    <a:ext uri="{9D8B030D-6E8A-4147-A177-3AD203B41FA5}">
                      <a16:colId xmlns:a16="http://schemas.microsoft.com/office/drawing/2014/main" val="3761712975"/>
                    </a:ext>
                  </a:extLst>
                </a:gridCol>
                <a:gridCol w="2166316">
                  <a:extLst>
                    <a:ext uri="{9D8B030D-6E8A-4147-A177-3AD203B41FA5}">
                      <a16:colId xmlns:a16="http://schemas.microsoft.com/office/drawing/2014/main" val="3073656350"/>
                    </a:ext>
                  </a:extLst>
                </a:gridCol>
                <a:gridCol w="2166316">
                  <a:extLst>
                    <a:ext uri="{9D8B030D-6E8A-4147-A177-3AD203B41FA5}">
                      <a16:colId xmlns:a16="http://schemas.microsoft.com/office/drawing/2014/main" val="1854748777"/>
                    </a:ext>
                  </a:extLst>
                </a:gridCol>
              </a:tblGrid>
              <a:tr h="684000"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4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الخدمة</a:t>
                      </a:r>
                      <a:r>
                        <a:rPr lang="en-US" sz="14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/ </a:t>
                      </a:r>
                      <a:r>
                        <a:rPr lang="en-US" sz="14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الميزة</a:t>
                      </a:r>
                      <a:endParaRPr lang="en-US" sz="1400" b="0" i="0" u="none" strike="noStrike" dirty="0">
                        <a:solidFill>
                          <a:schemeClr val="bg1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4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Anna</a:t>
                      </a:r>
                      <a:endParaRPr lang="en-US" sz="1400" b="0" i="0" u="none" strike="noStrike" dirty="0">
                        <a:solidFill>
                          <a:schemeClr val="bg1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4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Doctor Vet</a:t>
                      </a:r>
                      <a:endParaRPr lang="en-US" sz="1400" b="0" i="0" u="none" strike="noStrike" dirty="0">
                        <a:solidFill>
                          <a:schemeClr val="bg1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4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Petfinder</a:t>
                      </a:r>
                      <a:endParaRPr lang="en-US" sz="1400" b="0" i="0" u="none" strike="noStrike" dirty="0">
                        <a:solidFill>
                          <a:schemeClr val="bg1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4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نظام </a:t>
                      </a:r>
                      <a:r>
                        <a:rPr lang="en-US" sz="14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رفق</a:t>
                      </a:r>
                      <a:endParaRPr lang="en-US" sz="1400" b="1" i="0" u="none" strike="noStrike" dirty="0">
                        <a:solidFill>
                          <a:schemeClr val="bg1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7198982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السجلات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الطبية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والتشخيص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بالذكاء الاصطناعي</a:t>
                      </a:r>
                      <a:endParaRPr lang="en-US" sz="1300" b="1" i="0" u="none" strike="noStrike" dirty="0">
                        <a:solidFill>
                          <a:schemeClr val="bg1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✅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✅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✅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0307760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نظام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تبني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إلكتروني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متكامل</a:t>
                      </a:r>
                      <a:endParaRPr lang="en-US" sz="1300" b="1" i="0" u="none" strike="noStrike" dirty="0">
                        <a:solidFill>
                          <a:schemeClr val="bg1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✅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✅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7365843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رموزQR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ar-SA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ذكية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ومعرفية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للحيوانات</a:t>
                      </a:r>
                      <a:endParaRPr lang="en-US" sz="1300" b="1" i="0" u="none" strike="noStrike" dirty="0">
                        <a:solidFill>
                          <a:schemeClr val="bg1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✅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98406177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متجر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إلكتروني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للمستلزمات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ونظام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نقاط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ولاء</a:t>
                      </a:r>
                      <a:endParaRPr lang="en-US" sz="1300" b="1" i="0" u="none" strike="noStrike" dirty="0">
                        <a:solidFill>
                          <a:schemeClr val="bg1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✅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46555717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إدارة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متكاملة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للملاجئ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والجمعيات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ar-SA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(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لوحة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تحكم</a:t>
                      </a:r>
                      <a:r>
                        <a:rPr lang="ar-SA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)</a:t>
                      </a:r>
                      <a:endParaRPr lang="en-US" sz="1300" b="1" i="0" u="none" strike="noStrike" dirty="0">
                        <a:solidFill>
                          <a:schemeClr val="bg1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⚠️ </a:t>
                      </a:r>
                      <a:r>
                        <a:rPr lang="ar-SA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(</a:t>
                      </a:r>
                      <a:r>
                        <a:rPr lang="en-US" sz="1200" u="none" strike="noStrike" dirty="0" err="1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جزئي</a:t>
                      </a:r>
                      <a:r>
                        <a:rPr lang="ar-SA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)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✅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1583077"/>
                  </a:ext>
                </a:extLst>
              </a:tr>
              <a:tr h="684000"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دعم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اللغة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العربية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الكامل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</a:t>
                      </a:r>
                      <a:r>
                        <a:rPr lang="en-US" sz="1300" u="none" strike="noStrike" dirty="0" err="1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واتجاه</a:t>
                      </a:r>
                      <a:r>
                        <a:rPr lang="en-US" sz="1300" u="none" strike="noStrike" dirty="0">
                          <a:solidFill>
                            <a:schemeClr val="bg1"/>
                          </a:solidFill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 RTL</a:t>
                      </a:r>
                      <a:endParaRPr lang="en-US" sz="1300" b="1" i="0" u="none" strike="noStrike" dirty="0">
                        <a:solidFill>
                          <a:schemeClr val="bg1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❌</a:t>
                      </a:r>
                      <a:endParaRPr lang="en-US" sz="1200" b="0" i="0" u="none" strike="noStrike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 fontAlgn="ctr">
                        <a:buNone/>
                      </a:pPr>
                      <a:r>
                        <a:rPr lang="en-US" sz="1200" u="none" strike="noStrike" dirty="0">
                          <a:effectLst/>
                          <a:latin typeface="Cairo" panose="00000800000000000000" pitchFamily="2" charset="-78"/>
                          <a:cs typeface="Cairo" panose="00000800000000000000" pitchFamily="2" charset="-78"/>
                        </a:rPr>
                        <a:t>✅</a:t>
                      </a:r>
                      <a:endParaRPr lang="en-US" sz="1200" b="0" i="0" u="none" strike="noStrike" dirty="0">
                        <a:solidFill>
                          <a:srgbClr val="F9FAFB"/>
                        </a:solidFill>
                        <a:effectLst/>
                        <a:latin typeface="Cairo" panose="00000800000000000000" pitchFamily="2" charset="-78"/>
                        <a:cs typeface="Cairo" panose="00000800000000000000" pitchFamily="2" charset="-78"/>
                      </a:endParaRPr>
                    </a:p>
                  </a:txBody>
                  <a:tcPr marL="43417" marR="4824" marT="4824" marB="0"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06806698"/>
                  </a:ext>
                </a:extLst>
              </a:tr>
            </a:tbl>
          </a:graphicData>
        </a:graphic>
      </p:graphicFrame>
      <p:sp>
        <p:nvSpPr>
          <p:cNvPr id="165" name="TextBox 9">
            <a:extLst>
              <a:ext uri="{FF2B5EF4-FFF2-40B4-BE49-F238E27FC236}">
                <a16:creationId xmlns:a16="http://schemas.microsoft.com/office/drawing/2014/main" id="{85EDB258-49B3-5951-0710-AC694932C15E}"/>
              </a:ext>
            </a:extLst>
          </p:cNvPr>
          <p:cNvSpPr txBox="1"/>
          <p:nvPr/>
        </p:nvSpPr>
        <p:spPr>
          <a:xfrm>
            <a:off x="1513422" y="-3180594"/>
            <a:ext cx="896677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مقارنة النظام مع الدراسات المرجعية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  <p:pic>
        <p:nvPicPr>
          <p:cNvPr id="166" name="Graphic 69">
            <a:extLst>
              <a:ext uri="{FF2B5EF4-FFF2-40B4-BE49-F238E27FC236}">
                <a16:creationId xmlns:a16="http://schemas.microsoft.com/office/drawing/2014/main" id="{3DD83A90-A043-0A1D-5651-87A7EEB929C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20565855">
            <a:off x="12554107" y="7956791"/>
            <a:ext cx="1240468" cy="2086905"/>
          </a:xfrm>
          <a:prstGeom prst="rect">
            <a:avLst/>
          </a:prstGeom>
        </p:spPr>
      </p:pic>
      <p:sp>
        <p:nvSpPr>
          <p:cNvPr id="168" name="Graphic 92">
            <a:extLst>
              <a:ext uri="{FF2B5EF4-FFF2-40B4-BE49-F238E27FC236}">
                <a16:creationId xmlns:a16="http://schemas.microsoft.com/office/drawing/2014/main" id="{66DFBD04-8D6E-CADC-6518-1C98745F70B9}"/>
              </a:ext>
            </a:extLst>
          </p:cNvPr>
          <p:cNvSpPr/>
          <p:nvPr/>
        </p:nvSpPr>
        <p:spPr>
          <a:xfrm>
            <a:off x="17237291" y="-3934612"/>
            <a:ext cx="2135297" cy="13546719"/>
          </a:xfrm>
          <a:custGeom>
            <a:avLst/>
            <a:gdLst>
              <a:gd name="connsiteX0" fmla="*/ 94685 w 389853"/>
              <a:gd name="connsiteY0" fmla="*/ 19071 h 2721295"/>
              <a:gd name="connsiteX1" fmla="*/ 59348 w 389853"/>
              <a:gd name="connsiteY1" fmla="*/ 202522 h 2721295"/>
              <a:gd name="connsiteX2" fmla="*/ 120593 w 389853"/>
              <a:gd name="connsiteY2" fmla="*/ 388546 h 2721295"/>
              <a:gd name="connsiteX3" fmla="*/ 35916 w 389853"/>
              <a:gd name="connsiteY3" fmla="*/ 934328 h 2721295"/>
              <a:gd name="connsiteX4" fmla="*/ 95733 w 389853"/>
              <a:gd name="connsiteY4" fmla="*/ 1497351 h 2721295"/>
              <a:gd name="connsiteX5" fmla="*/ 102 w 389853"/>
              <a:gd name="connsiteY5" fmla="*/ 1817581 h 2721295"/>
              <a:gd name="connsiteX6" fmla="*/ 86970 w 389853"/>
              <a:gd name="connsiteY6" fmla="*/ 2117524 h 2721295"/>
              <a:gd name="connsiteX7" fmla="*/ 49251 w 389853"/>
              <a:gd name="connsiteY7" fmla="*/ 2354887 h 2721295"/>
              <a:gd name="connsiteX8" fmla="*/ 31058 w 389853"/>
              <a:gd name="connsiteY8" fmla="*/ 2593012 h 2721295"/>
              <a:gd name="connsiteX9" fmla="*/ 211176 w 389853"/>
              <a:gd name="connsiteY9" fmla="*/ 2717980 h 2721295"/>
              <a:gd name="connsiteX10" fmla="*/ 318047 w 389853"/>
              <a:gd name="connsiteY10" fmla="*/ 2612443 h 2721295"/>
              <a:gd name="connsiteX11" fmla="*/ 340526 w 389853"/>
              <a:gd name="connsiteY11" fmla="*/ 2458519 h 2721295"/>
              <a:gd name="connsiteX12" fmla="*/ 388436 w 389853"/>
              <a:gd name="connsiteY12" fmla="*/ 209571 h 2721295"/>
              <a:gd name="connsiteX13" fmla="*/ 362528 w 389853"/>
              <a:gd name="connsiteY13" fmla="*/ 76507 h 2721295"/>
              <a:gd name="connsiteX14" fmla="*/ 244418 w 389853"/>
              <a:gd name="connsiteY14" fmla="*/ 4402 h 2721295"/>
              <a:gd name="connsiteX15" fmla="*/ 102305 w 389853"/>
              <a:gd name="connsiteY15" fmla="*/ 6212 h 272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9853" h="2721295">
                <a:moveTo>
                  <a:pt x="94685" y="19071"/>
                </a:moveTo>
                <a:cubicBezTo>
                  <a:pt x="47156" y="63934"/>
                  <a:pt x="43441" y="139181"/>
                  <a:pt x="59348" y="202522"/>
                </a:cubicBezTo>
                <a:cubicBezTo>
                  <a:pt x="75254" y="265864"/>
                  <a:pt x="107258" y="324633"/>
                  <a:pt x="120593" y="388546"/>
                </a:cubicBezTo>
                <a:cubicBezTo>
                  <a:pt x="158693" y="570187"/>
                  <a:pt x="42774" y="748781"/>
                  <a:pt x="35916" y="934328"/>
                </a:cubicBezTo>
                <a:cubicBezTo>
                  <a:pt x="28868" y="1124257"/>
                  <a:pt x="136691" y="1311804"/>
                  <a:pt x="95733" y="1497351"/>
                </a:cubicBezTo>
                <a:cubicBezTo>
                  <a:pt x="71540" y="1606793"/>
                  <a:pt x="-3136" y="1705472"/>
                  <a:pt x="102" y="1817581"/>
                </a:cubicBezTo>
                <a:cubicBezTo>
                  <a:pt x="3150" y="1922071"/>
                  <a:pt x="74207" y="2013701"/>
                  <a:pt x="86970" y="2117524"/>
                </a:cubicBezTo>
                <a:cubicBezTo>
                  <a:pt x="96876" y="2197629"/>
                  <a:pt x="71349" y="2277258"/>
                  <a:pt x="49251" y="2354887"/>
                </a:cubicBezTo>
                <a:cubicBezTo>
                  <a:pt x="27153" y="2432516"/>
                  <a:pt x="8294" y="2515574"/>
                  <a:pt x="31058" y="2593012"/>
                </a:cubicBezTo>
                <a:cubicBezTo>
                  <a:pt x="53823" y="2670450"/>
                  <a:pt x="132785" y="2737125"/>
                  <a:pt x="211176" y="2717980"/>
                </a:cubicBezTo>
                <a:cubicBezTo>
                  <a:pt x="261754" y="2705597"/>
                  <a:pt x="299568" y="2661211"/>
                  <a:pt x="318047" y="2612443"/>
                </a:cubicBezTo>
                <a:cubicBezTo>
                  <a:pt x="336430" y="2563675"/>
                  <a:pt x="338621" y="2510621"/>
                  <a:pt x="340526" y="2458519"/>
                </a:cubicBezTo>
                <a:cubicBezTo>
                  <a:pt x="368529" y="1709187"/>
                  <a:pt x="396533" y="959474"/>
                  <a:pt x="388436" y="209571"/>
                </a:cubicBezTo>
                <a:cubicBezTo>
                  <a:pt x="387960" y="163756"/>
                  <a:pt x="386627" y="115464"/>
                  <a:pt x="362528" y="76507"/>
                </a:cubicBezTo>
                <a:cubicBezTo>
                  <a:pt x="337478" y="36121"/>
                  <a:pt x="291186" y="12689"/>
                  <a:pt x="244418" y="4402"/>
                </a:cubicBezTo>
                <a:cubicBezTo>
                  <a:pt x="197651" y="-3884"/>
                  <a:pt x="149645" y="1164"/>
                  <a:pt x="102305" y="6212"/>
                </a:cubicBezTo>
              </a:path>
            </a:pathLst>
          </a:custGeom>
          <a:solidFill>
            <a:srgbClr val="F2F9FE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grpSp>
        <p:nvGrpSpPr>
          <p:cNvPr id="169" name="Graphic 13">
            <a:extLst>
              <a:ext uri="{FF2B5EF4-FFF2-40B4-BE49-F238E27FC236}">
                <a16:creationId xmlns:a16="http://schemas.microsoft.com/office/drawing/2014/main" id="{E7694C0D-2D27-9073-800E-4093CE1181D7}"/>
              </a:ext>
            </a:extLst>
          </p:cNvPr>
          <p:cNvGrpSpPr/>
          <p:nvPr/>
        </p:nvGrpSpPr>
        <p:grpSpPr>
          <a:xfrm rot="13419823">
            <a:off x="-5100045" y="3227200"/>
            <a:ext cx="1324154" cy="1320807"/>
            <a:chOff x="5810290" y="3176621"/>
            <a:chExt cx="571790" cy="507934"/>
          </a:xfrm>
          <a:solidFill>
            <a:schemeClr val="bg1"/>
          </a:solidFill>
        </p:grpSpPr>
        <p:sp>
          <p:nvSpPr>
            <p:cNvPr id="170" name="Freeform: Shape 125">
              <a:extLst>
                <a:ext uri="{FF2B5EF4-FFF2-40B4-BE49-F238E27FC236}">
                  <a16:creationId xmlns:a16="http://schemas.microsoft.com/office/drawing/2014/main" id="{0E49FD69-2B38-A2EA-E830-A1F7E7F168FE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1" name="Freeform: Shape 126">
              <a:extLst>
                <a:ext uri="{FF2B5EF4-FFF2-40B4-BE49-F238E27FC236}">
                  <a16:creationId xmlns:a16="http://schemas.microsoft.com/office/drawing/2014/main" id="{EAB2DD7C-A774-2348-BF71-A6BB7EADE285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2" name="Freeform: Shape 127">
              <a:extLst>
                <a:ext uri="{FF2B5EF4-FFF2-40B4-BE49-F238E27FC236}">
                  <a16:creationId xmlns:a16="http://schemas.microsoft.com/office/drawing/2014/main" id="{31393C4C-85CF-4C05-4865-81891AF6AD3C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3" name="Freeform: Shape 128">
              <a:extLst>
                <a:ext uri="{FF2B5EF4-FFF2-40B4-BE49-F238E27FC236}">
                  <a16:creationId xmlns:a16="http://schemas.microsoft.com/office/drawing/2014/main" id="{5098683E-7CB5-BA46-6122-BA3B383E3F8D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4" name="Freeform: Shape 129">
              <a:extLst>
                <a:ext uri="{FF2B5EF4-FFF2-40B4-BE49-F238E27FC236}">
                  <a16:creationId xmlns:a16="http://schemas.microsoft.com/office/drawing/2014/main" id="{6050BCB3-3F4C-C789-B95D-8888F575340B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5" name="Freeform: Shape 130">
              <a:extLst>
                <a:ext uri="{FF2B5EF4-FFF2-40B4-BE49-F238E27FC236}">
                  <a16:creationId xmlns:a16="http://schemas.microsoft.com/office/drawing/2014/main" id="{24EE89F5-9FA1-F45B-11B1-9591D8596365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7" name="Freeform: Shape 131">
              <a:extLst>
                <a:ext uri="{FF2B5EF4-FFF2-40B4-BE49-F238E27FC236}">
                  <a16:creationId xmlns:a16="http://schemas.microsoft.com/office/drawing/2014/main" id="{A7A51D83-92BA-BFE9-45D0-95C6F6B2BB63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9" name="Freeform: Shape 132">
              <a:extLst>
                <a:ext uri="{FF2B5EF4-FFF2-40B4-BE49-F238E27FC236}">
                  <a16:creationId xmlns:a16="http://schemas.microsoft.com/office/drawing/2014/main" id="{B16BBD27-1A2F-E039-4592-7296A1AB9815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2" name="Freeform: Shape 133">
              <a:extLst>
                <a:ext uri="{FF2B5EF4-FFF2-40B4-BE49-F238E27FC236}">
                  <a16:creationId xmlns:a16="http://schemas.microsoft.com/office/drawing/2014/main" id="{1BD344D2-8370-6E5B-D008-BE27CB0469B5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3" name="Freeform: Shape 134">
              <a:extLst>
                <a:ext uri="{FF2B5EF4-FFF2-40B4-BE49-F238E27FC236}">
                  <a16:creationId xmlns:a16="http://schemas.microsoft.com/office/drawing/2014/main" id="{1581EDB2-5D8B-CA6D-A5C6-B9C4BBF562C5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4" name="Freeform: Shape 135">
              <a:extLst>
                <a:ext uri="{FF2B5EF4-FFF2-40B4-BE49-F238E27FC236}">
                  <a16:creationId xmlns:a16="http://schemas.microsoft.com/office/drawing/2014/main" id="{06C6971F-1AAB-C280-2532-CD80E6053624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5" name="Freeform: Shape 136">
              <a:extLst>
                <a:ext uri="{FF2B5EF4-FFF2-40B4-BE49-F238E27FC236}">
                  <a16:creationId xmlns:a16="http://schemas.microsoft.com/office/drawing/2014/main" id="{F699E19C-36C6-4C9D-6247-1CA74DA2258D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6" name="Freeform: Shape 137">
              <a:extLst>
                <a:ext uri="{FF2B5EF4-FFF2-40B4-BE49-F238E27FC236}">
                  <a16:creationId xmlns:a16="http://schemas.microsoft.com/office/drawing/2014/main" id="{FB16687A-7828-7C19-29B4-3A10423F489F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grpSp>
        <p:nvGrpSpPr>
          <p:cNvPr id="197" name="Graphic 72">
            <a:extLst>
              <a:ext uri="{FF2B5EF4-FFF2-40B4-BE49-F238E27FC236}">
                <a16:creationId xmlns:a16="http://schemas.microsoft.com/office/drawing/2014/main" id="{D2F91C46-5C7A-882A-B42C-6A117D500439}"/>
              </a:ext>
            </a:extLst>
          </p:cNvPr>
          <p:cNvGrpSpPr/>
          <p:nvPr/>
        </p:nvGrpSpPr>
        <p:grpSpPr>
          <a:xfrm rot="4990580">
            <a:off x="12761856" y="8242121"/>
            <a:ext cx="2193776" cy="1847323"/>
            <a:chOff x="4737085" y="-486867"/>
            <a:chExt cx="3695984" cy="2475729"/>
          </a:xfrm>
          <a:solidFill>
            <a:srgbClr val="002060"/>
          </a:solidFill>
        </p:grpSpPr>
        <p:sp>
          <p:nvSpPr>
            <p:cNvPr id="198" name="Freeform: Shape 188">
              <a:extLst>
                <a:ext uri="{FF2B5EF4-FFF2-40B4-BE49-F238E27FC236}">
                  <a16:creationId xmlns:a16="http://schemas.microsoft.com/office/drawing/2014/main" id="{4260FBAE-7A00-27CD-8709-9554A881C270}"/>
                </a:ext>
              </a:extLst>
            </p:cNvPr>
            <p:cNvSpPr/>
            <p:nvPr/>
          </p:nvSpPr>
          <p:spPr>
            <a:xfrm>
              <a:off x="5329142" y="-486867"/>
              <a:ext cx="1813155" cy="1149149"/>
            </a:xfrm>
            <a:custGeom>
              <a:avLst/>
              <a:gdLst>
                <a:gd name="connsiteX0" fmla="*/ 40210 w 1813155"/>
                <a:gd name="connsiteY0" fmla="*/ 582601 h 1149149"/>
                <a:gd name="connsiteX1" fmla="*/ 183824 w 1813155"/>
                <a:gd name="connsiteY1" fmla="*/ 719983 h 1149149"/>
                <a:gd name="connsiteX2" fmla="*/ 243233 w 1813155"/>
                <a:gd name="connsiteY2" fmla="*/ 823417 h 1149149"/>
                <a:gd name="connsiteX3" fmla="*/ 408992 w 1813155"/>
                <a:gd name="connsiteY3" fmla="*/ 1106534 h 1149149"/>
                <a:gd name="connsiteX4" fmla="*/ 694496 w 1813155"/>
                <a:gd name="connsiteY4" fmla="*/ 1068608 h 1149149"/>
                <a:gd name="connsiteX5" fmla="*/ 880942 w 1813155"/>
                <a:gd name="connsiteY5" fmla="*/ 940509 h 1149149"/>
                <a:gd name="connsiteX6" fmla="*/ 1100673 w 1813155"/>
                <a:gd name="connsiteY6" fmla="*/ 883355 h 1149149"/>
                <a:gd name="connsiteX7" fmla="*/ 1545174 w 1813155"/>
                <a:gd name="connsiteY7" fmla="*/ 802067 h 1149149"/>
                <a:gd name="connsiteX8" fmla="*/ 1791956 w 1813155"/>
                <a:gd name="connsiteY8" fmla="*/ 688422 h 1149149"/>
                <a:gd name="connsiteX9" fmla="*/ 1727642 w 1813155"/>
                <a:gd name="connsiteY9" fmla="*/ 415118 h 1149149"/>
                <a:gd name="connsiteX10" fmla="*/ 1686931 w 1813155"/>
                <a:gd name="connsiteY10" fmla="*/ 305584 h 1149149"/>
                <a:gd name="connsiteX11" fmla="*/ 1584691 w 1813155"/>
                <a:gd name="connsiteY11" fmla="*/ 62515 h 1149149"/>
                <a:gd name="connsiteX12" fmla="*/ 1124012 w 1813155"/>
                <a:gd name="connsiteY12" fmla="*/ 120332 h 1149149"/>
                <a:gd name="connsiteX13" fmla="*/ 1040469 w 1813155"/>
                <a:gd name="connsiteY13" fmla="*/ 187298 h 1149149"/>
                <a:gd name="connsiteX14" fmla="*/ 605517 w 1813155"/>
                <a:gd name="connsiteY14" fmla="*/ 363136 h 1149149"/>
                <a:gd name="connsiteX15" fmla="*/ 493330 w 1813155"/>
                <a:gd name="connsiteY15" fmla="*/ 345234 h 1149149"/>
                <a:gd name="connsiteX16" fmla="*/ 103464 w 1813155"/>
                <a:gd name="connsiteY16" fmla="*/ 303860 h 1149149"/>
                <a:gd name="connsiteX17" fmla="*/ 40210 w 1813155"/>
                <a:gd name="connsiteY17" fmla="*/ 582601 h 1149149"/>
                <a:gd name="connsiteX18" fmla="*/ 198279 w 1813155"/>
                <a:gd name="connsiteY18" fmla="*/ 392840 h 1149149"/>
                <a:gd name="connsiteX19" fmla="*/ 422518 w 1813155"/>
                <a:gd name="connsiteY19" fmla="*/ 452646 h 1149149"/>
                <a:gd name="connsiteX20" fmla="*/ 605649 w 1813155"/>
                <a:gd name="connsiteY20" fmla="*/ 495478 h 1149149"/>
                <a:gd name="connsiteX21" fmla="*/ 1099612 w 1813155"/>
                <a:gd name="connsiteY21" fmla="*/ 294843 h 1149149"/>
                <a:gd name="connsiteX22" fmla="*/ 1201455 w 1813155"/>
                <a:gd name="connsiteY22" fmla="*/ 208250 h 1149149"/>
                <a:gd name="connsiteX23" fmla="*/ 1480594 w 1813155"/>
                <a:gd name="connsiteY23" fmla="*/ 130808 h 1149149"/>
                <a:gd name="connsiteX24" fmla="*/ 1565065 w 1813155"/>
                <a:gd name="connsiteY24" fmla="*/ 323752 h 1149149"/>
                <a:gd name="connsiteX25" fmla="*/ 1618240 w 1813155"/>
                <a:gd name="connsiteY25" fmla="*/ 460868 h 1149149"/>
                <a:gd name="connsiteX26" fmla="*/ 1704701 w 1813155"/>
                <a:gd name="connsiteY26" fmla="*/ 573186 h 1149149"/>
                <a:gd name="connsiteX27" fmla="*/ 1679240 w 1813155"/>
                <a:gd name="connsiteY27" fmla="*/ 672775 h 1149149"/>
                <a:gd name="connsiteX28" fmla="*/ 1571828 w 1813155"/>
                <a:gd name="connsiteY28" fmla="*/ 697572 h 1149149"/>
                <a:gd name="connsiteX29" fmla="*/ 1374773 w 1813155"/>
                <a:gd name="connsiteY29" fmla="*/ 701418 h 1149149"/>
                <a:gd name="connsiteX30" fmla="*/ 799919 w 1813155"/>
                <a:gd name="connsiteY30" fmla="*/ 837473 h 1149149"/>
                <a:gd name="connsiteX31" fmla="*/ 611219 w 1813155"/>
                <a:gd name="connsiteY31" fmla="*/ 977109 h 1149149"/>
                <a:gd name="connsiteX32" fmla="*/ 480865 w 1813155"/>
                <a:gd name="connsiteY32" fmla="*/ 1008006 h 1149149"/>
                <a:gd name="connsiteX33" fmla="*/ 383001 w 1813155"/>
                <a:gd name="connsiteY33" fmla="*/ 776871 h 1149149"/>
                <a:gd name="connsiteX34" fmla="*/ 320278 w 1813155"/>
                <a:gd name="connsiteY34" fmla="*/ 655801 h 1149149"/>
                <a:gd name="connsiteX35" fmla="*/ 161016 w 1813155"/>
                <a:gd name="connsiteY35" fmla="*/ 537780 h 1149149"/>
                <a:gd name="connsiteX36" fmla="*/ 198279 w 1813155"/>
                <a:gd name="connsiteY36" fmla="*/ 392840 h 114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13155" h="1149149">
                  <a:moveTo>
                    <a:pt x="40210" y="582601"/>
                  </a:moveTo>
                  <a:cubicBezTo>
                    <a:pt x="78269" y="638164"/>
                    <a:pt x="129323" y="681924"/>
                    <a:pt x="183824" y="719983"/>
                  </a:cubicBezTo>
                  <a:cubicBezTo>
                    <a:pt x="221352" y="746239"/>
                    <a:pt x="239254" y="775015"/>
                    <a:pt x="243233" y="823417"/>
                  </a:cubicBezTo>
                  <a:cubicBezTo>
                    <a:pt x="253709" y="952311"/>
                    <a:pt x="322930" y="1048452"/>
                    <a:pt x="408992" y="1106534"/>
                  </a:cubicBezTo>
                  <a:cubicBezTo>
                    <a:pt x="529532" y="1174429"/>
                    <a:pt x="641321" y="1160770"/>
                    <a:pt x="694496" y="1068608"/>
                  </a:cubicBezTo>
                  <a:cubicBezTo>
                    <a:pt x="739185" y="991033"/>
                    <a:pt x="802306" y="959870"/>
                    <a:pt x="880942" y="940509"/>
                  </a:cubicBezTo>
                  <a:cubicBezTo>
                    <a:pt x="954407" y="922475"/>
                    <a:pt x="1026678" y="898870"/>
                    <a:pt x="1100673" y="883355"/>
                  </a:cubicBezTo>
                  <a:cubicBezTo>
                    <a:pt x="1248265" y="852458"/>
                    <a:pt x="1395990" y="809626"/>
                    <a:pt x="1545174" y="802067"/>
                  </a:cubicBezTo>
                  <a:cubicBezTo>
                    <a:pt x="1651658" y="796763"/>
                    <a:pt x="1737587" y="781778"/>
                    <a:pt x="1791956" y="688422"/>
                  </a:cubicBezTo>
                  <a:cubicBezTo>
                    <a:pt x="1836910" y="611377"/>
                    <a:pt x="1808002" y="495611"/>
                    <a:pt x="1727642" y="415118"/>
                  </a:cubicBezTo>
                  <a:cubicBezTo>
                    <a:pt x="1695551" y="382894"/>
                    <a:pt x="1674333" y="355843"/>
                    <a:pt x="1686931" y="305584"/>
                  </a:cubicBezTo>
                  <a:cubicBezTo>
                    <a:pt x="1713055" y="201487"/>
                    <a:pt x="1666244" y="122321"/>
                    <a:pt x="1584691" y="62515"/>
                  </a:cubicBezTo>
                  <a:cubicBezTo>
                    <a:pt x="1446116" y="-39063"/>
                    <a:pt x="1259404" y="-14796"/>
                    <a:pt x="1124012" y="120332"/>
                  </a:cubicBezTo>
                  <a:cubicBezTo>
                    <a:pt x="1098419" y="145925"/>
                    <a:pt x="1078262" y="181596"/>
                    <a:pt x="1040469" y="187298"/>
                  </a:cubicBezTo>
                  <a:cubicBezTo>
                    <a:pt x="881075" y="211168"/>
                    <a:pt x="741970" y="283571"/>
                    <a:pt x="605517" y="363136"/>
                  </a:cubicBezTo>
                  <a:cubicBezTo>
                    <a:pt x="563612" y="387536"/>
                    <a:pt x="530991" y="381303"/>
                    <a:pt x="493330" y="345234"/>
                  </a:cubicBezTo>
                  <a:cubicBezTo>
                    <a:pt x="376105" y="233181"/>
                    <a:pt x="243365" y="221776"/>
                    <a:pt x="103464" y="303860"/>
                  </a:cubicBezTo>
                  <a:cubicBezTo>
                    <a:pt x="-5804" y="368042"/>
                    <a:pt x="-31265" y="478372"/>
                    <a:pt x="40210" y="582601"/>
                  </a:cubicBezTo>
                  <a:close/>
                  <a:moveTo>
                    <a:pt x="198279" y="392840"/>
                  </a:moveTo>
                  <a:cubicBezTo>
                    <a:pt x="292430" y="355710"/>
                    <a:pt x="356745" y="369369"/>
                    <a:pt x="422518" y="452646"/>
                  </a:cubicBezTo>
                  <a:cubicBezTo>
                    <a:pt x="474765" y="518817"/>
                    <a:pt x="533113" y="533006"/>
                    <a:pt x="605649" y="495478"/>
                  </a:cubicBezTo>
                  <a:cubicBezTo>
                    <a:pt x="764115" y="413394"/>
                    <a:pt x="917675" y="320304"/>
                    <a:pt x="1099612" y="294843"/>
                  </a:cubicBezTo>
                  <a:cubicBezTo>
                    <a:pt x="1148279" y="288080"/>
                    <a:pt x="1170425" y="240607"/>
                    <a:pt x="1201455" y="208250"/>
                  </a:cubicBezTo>
                  <a:cubicBezTo>
                    <a:pt x="1283804" y="122453"/>
                    <a:pt x="1399571" y="90230"/>
                    <a:pt x="1480594" y="130808"/>
                  </a:cubicBezTo>
                  <a:cubicBezTo>
                    <a:pt x="1565993" y="173507"/>
                    <a:pt x="1593973" y="230528"/>
                    <a:pt x="1565065" y="323752"/>
                  </a:cubicBezTo>
                  <a:cubicBezTo>
                    <a:pt x="1545306" y="387536"/>
                    <a:pt x="1563606" y="429042"/>
                    <a:pt x="1618240" y="460868"/>
                  </a:cubicBezTo>
                  <a:cubicBezTo>
                    <a:pt x="1662001" y="486328"/>
                    <a:pt x="1691705" y="523856"/>
                    <a:pt x="1704701" y="573186"/>
                  </a:cubicBezTo>
                  <a:cubicBezTo>
                    <a:pt x="1714513" y="610714"/>
                    <a:pt x="1710535" y="645325"/>
                    <a:pt x="1679240" y="672775"/>
                  </a:cubicBezTo>
                  <a:cubicBezTo>
                    <a:pt x="1647547" y="700490"/>
                    <a:pt x="1607499" y="722105"/>
                    <a:pt x="1571828" y="697572"/>
                  </a:cubicBezTo>
                  <a:cubicBezTo>
                    <a:pt x="1501811" y="649303"/>
                    <a:pt x="1442005" y="685107"/>
                    <a:pt x="1374773" y="701418"/>
                  </a:cubicBezTo>
                  <a:cubicBezTo>
                    <a:pt x="1183420" y="747963"/>
                    <a:pt x="988620" y="779126"/>
                    <a:pt x="799919" y="837473"/>
                  </a:cubicBezTo>
                  <a:cubicBezTo>
                    <a:pt x="718631" y="862536"/>
                    <a:pt x="648614" y="891179"/>
                    <a:pt x="611219" y="977109"/>
                  </a:cubicBezTo>
                  <a:cubicBezTo>
                    <a:pt x="585758" y="1035589"/>
                    <a:pt x="534306" y="1038904"/>
                    <a:pt x="480865" y="1008006"/>
                  </a:cubicBezTo>
                  <a:cubicBezTo>
                    <a:pt x="403555" y="963318"/>
                    <a:pt x="358999" y="863597"/>
                    <a:pt x="383001" y="776871"/>
                  </a:cubicBezTo>
                  <a:cubicBezTo>
                    <a:pt x="400373" y="714016"/>
                    <a:pt x="376503" y="677283"/>
                    <a:pt x="320278" y="655801"/>
                  </a:cubicBezTo>
                  <a:cubicBezTo>
                    <a:pt x="255963" y="631268"/>
                    <a:pt x="205572" y="587641"/>
                    <a:pt x="161016" y="537780"/>
                  </a:cubicBezTo>
                  <a:cubicBezTo>
                    <a:pt x="103464" y="473731"/>
                    <a:pt x="117388" y="424798"/>
                    <a:pt x="198279" y="39284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9" name="Freeform: Shape 189">
              <a:extLst>
                <a:ext uri="{FF2B5EF4-FFF2-40B4-BE49-F238E27FC236}">
                  <a16:creationId xmlns:a16="http://schemas.microsoft.com/office/drawing/2014/main" id="{5711A6C7-D3C3-1B68-EAD5-91E780BCFD48}"/>
                </a:ext>
              </a:extLst>
            </p:cNvPr>
            <p:cNvSpPr/>
            <p:nvPr/>
          </p:nvSpPr>
          <p:spPr>
            <a:xfrm>
              <a:off x="6555540" y="987080"/>
              <a:ext cx="580443" cy="1001781"/>
            </a:xfrm>
            <a:custGeom>
              <a:avLst/>
              <a:gdLst>
                <a:gd name="connsiteX0" fmla="*/ 48654 w 580443"/>
                <a:gd name="connsiteY0" fmla="*/ 349197 h 1001781"/>
                <a:gd name="connsiteX1" fmla="*/ 79817 w 580443"/>
                <a:gd name="connsiteY1" fmla="*/ 400649 h 1001781"/>
                <a:gd name="connsiteX2" fmla="*/ 145590 w 580443"/>
                <a:gd name="connsiteY2" fmla="*/ 656051 h 1001781"/>
                <a:gd name="connsiteX3" fmla="*/ 127290 w 580443"/>
                <a:gd name="connsiteY3" fmla="*/ 717316 h 1001781"/>
                <a:gd name="connsiteX4" fmla="*/ 75308 w 580443"/>
                <a:gd name="connsiteY4" fmla="*/ 931477 h 1001781"/>
                <a:gd name="connsiteX5" fmla="*/ 225818 w 580443"/>
                <a:gd name="connsiteY5" fmla="*/ 987305 h 1001781"/>
                <a:gd name="connsiteX6" fmla="*/ 313073 w 580443"/>
                <a:gd name="connsiteY6" fmla="*/ 917421 h 1001781"/>
                <a:gd name="connsiteX7" fmla="*/ 375134 w 580443"/>
                <a:gd name="connsiteY7" fmla="*/ 891960 h 1001781"/>
                <a:gd name="connsiteX8" fmla="*/ 545137 w 580443"/>
                <a:gd name="connsiteY8" fmla="*/ 820484 h 1001781"/>
                <a:gd name="connsiteX9" fmla="*/ 545137 w 580443"/>
                <a:gd name="connsiteY9" fmla="*/ 658571 h 1001781"/>
                <a:gd name="connsiteX10" fmla="*/ 487585 w 580443"/>
                <a:gd name="connsiteY10" fmla="*/ 545191 h 1001781"/>
                <a:gd name="connsiteX11" fmla="*/ 471937 w 580443"/>
                <a:gd name="connsiteY11" fmla="*/ 418551 h 1001781"/>
                <a:gd name="connsiteX12" fmla="*/ 459605 w 580443"/>
                <a:gd name="connsiteY12" fmla="*/ 164873 h 1001781"/>
                <a:gd name="connsiteX13" fmla="*/ 414518 w 580443"/>
                <a:gd name="connsiteY13" fmla="*/ 19004 h 1001781"/>
                <a:gd name="connsiteX14" fmla="*/ 257511 w 580443"/>
                <a:gd name="connsiteY14" fmla="*/ 34652 h 1001781"/>
                <a:gd name="connsiteX15" fmla="*/ 193462 w 580443"/>
                <a:gd name="connsiteY15" fmla="*/ 49239 h 1001781"/>
                <a:gd name="connsiteX16" fmla="*/ 50510 w 580443"/>
                <a:gd name="connsiteY16" fmla="*/ 88226 h 1001781"/>
                <a:gd name="connsiteX17" fmla="*/ 48654 w 580443"/>
                <a:gd name="connsiteY17" fmla="*/ 349197 h 1001781"/>
                <a:gd name="connsiteX18" fmla="*/ 194522 w 580443"/>
                <a:gd name="connsiteY18" fmla="*/ 118460 h 1001781"/>
                <a:gd name="connsiteX19" fmla="*/ 274883 w 580443"/>
                <a:gd name="connsiteY19" fmla="*/ 98967 h 1001781"/>
                <a:gd name="connsiteX20" fmla="*/ 343839 w 580443"/>
                <a:gd name="connsiteY20" fmla="*/ 59052 h 1001781"/>
                <a:gd name="connsiteX21" fmla="*/ 397412 w 580443"/>
                <a:gd name="connsiteY21" fmla="*/ 80667 h 1001781"/>
                <a:gd name="connsiteX22" fmla="*/ 403247 w 580443"/>
                <a:gd name="connsiteY22" fmla="*/ 142330 h 1001781"/>
                <a:gd name="connsiteX23" fmla="*/ 390782 w 580443"/>
                <a:gd name="connsiteY23" fmla="*/ 252394 h 1001781"/>
                <a:gd name="connsiteX24" fmla="*/ 424066 w 580443"/>
                <a:gd name="connsiteY24" fmla="*/ 582852 h 1001781"/>
                <a:gd name="connsiteX25" fmla="*/ 487850 w 580443"/>
                <a:gd name="connsiteY25" fmla="*/ 698353 h 1001781"/>
                <a:gd name="connsiteX26" fmla="*/ 495409 w 580443"/>
                <a:gd name="connsiteY26" fmla="*/ 773276 h 1001781"/>
                <a:gd name="connsiteX27" fmla="*/ 359354 w 580443"/>
                <a:gd name="connsiteY27" fmla="*/ 810672 h 1001781"/>
                <a:gd name="connsiteX28" fmla="*/ 287215 w 580443"/>
                <a:gd name="connsiteY28" fmla="*/ 836663 h 1001781"/>
                <a:gd name="connsiteX29" fmla="*/ 209640 w 580443"/>
                <a:gd name="connsiteY29" fmla="*/ 916625 h 1001781"/>
                <a:gd name="connsiteX30" fmla="*/ 131534 w 580443"/>
                <a:gd name="connsiteY30" fmla="*/ 885064 h 1001781"/>
                <a:gd name="connsiteX31" fmla="*/ 181527 w 580443"/>
                <a:gd name="connsiteY31" fmla="*/ 764524 h 1001781"/>
                <a:gd name="connsiteX32" fmla="*/ 218922 w 580443"/>
                <a:gd name="connsiteY32" fmla="*/ 665731 h 1001781"/>
                <a:gd name="connsiteX33" fmla="*/ 143734 w 580443"/>
                <a:gd name="connsiteY33" fmla="*/ 375586 h 1001781"/>
                <a:gd name="connsiteX34" fmla="*/ 103023 w 580443"/>
                <a:gd name="connsiteY34" fmla="*/ 312465 h 1001781"/>
                <a:gd name="connsiteX35" fmla="*/ 80480 w 580443"/>
                <a:gd name="connsiteY35" fmla="*/ 151214 h 1001781"/>
                <a:gd name="connsiteX36" fmla="*/ 194522 w 580443"/>
                <a:gd name="connsiteY36" fmla="*/ 118460 h 1001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80443" h="1001781">
                  <a:moveTo>
                    <a:pt x="48654" y="349197"/>
                  </a:moveTo>
                  <a:cubicBezTo>
                    <a:pt x="60987" y="365375"/>
                    <a:pt x="79419" y="379299"/>
                    <a:pt x="79817" y="400649"/>
                  </a:cubicBezTo>
                  <a:cubicBezTo>
                    <a:pt x="81275" y="491220"/>
                    <a:pt x="111377" y="574100"/>
                    <a:pt x="145590" y="656051"/>
                  </a:cubicBezTo>
                  <a:cubicBezTo>
                    <a:pt x="156066" y="681246"/>
                    <a:pt x="150231" y="698883"/>
                    <a:pt x="127290" y="717316"/>
                  </a:cubicBezTo>
                  <a:cubicBezTo>
                    <a:pt x="56213" y="774337"/>
                    <a:pt x="40035" y="847536"/>
                    <a:pt x="75308" y="931477"/>
                  </a:cubicBezTo>
                  <a:cubicBezTo>
                    <a:pt x="102891" y="996985"/>
                    <a:pt x="162431" y="1019396"/>
                    <a:pt x="225818" y="987305"/>
                  </a:cubicBezTo>
                  <a:cubicBezTo>
                    <a:pt x="259633" y="970198"/>
                    <a:pt x="287746" y="945003"/>
                    <a:pt x="313073" y="917421"/>
                  </a:cubicBezTo>
                  <a:cubicBezTo>
                    <a:pt x="330445" y="898458"/>
                    <a:pt x="347817" y="890634"/>
                    <a:pt x="375134" y="891960"/>
                  </a:cubicBezTo>
                  <a:cubicBezTo>
                    <a:pt x="447670" y="895673"/>
                    <a:pt x="506415" y="864245"/>
                    <a:pt x="545137" y="820484"/>
                  </a:cubicBezTo>
                  <a:cubicBezTo>
                    <a:pt x="591947" y="758292"/>
                    <a:pt x="592478" y="695038"/>
                    <a:pt x="545137" y="658571"/>
                  </a:cubicBezTo>
                  <a:cubicBezTo>
                    <a:pt x="505222" y="627938"/>
                    <a:pt x="492491" y="590410"/>
                    <a:pt x="487585" y="545191"/>
                  </a:cubicBezTo>
                  <a:cubicBezTo>
                    <a:pt x="482944" y="502889"/>
                    <a:pt x="475120" y="460853"/>
                    <a:pt x="471937" y="418551"/>
                  </a:cubicBezTo>
                  <a:cubicBezTo>
                    <a:pt x="465572" y="333947"/>
                    <a:pt x="452709" y="248548"/>
                    <a:pt x="459605" y="164873"/>
                  </a:cubicBezTo>
                  <a:cubicBezTo>
                    <a:pt x="464511" y="105067"/>
                    <a:pt x="462522" y="56135"/>
                    <a:pt x="414518" y="19004"/>
                  </a:cubicBezTo>
                  <a:cubicBezTo>
                    <a:pt x="374869" y="-11761"/>
                    <a:pt x="308300" y="-4202"/>
                    <a:pt x="257511" y="34652"/>
                  </a:cubicBezTo>
                  <a:cubicBezTo>
                    <a:pt x="237222" y="50167"/>
                    <a:pt x="220513" y="59980"/>
                    <a:pt x="193462" y="49239"/>
                  </a:cubicBezTo>
                  <a:cubicBezTo>
                    <a:pt x="137368" y="26961"/>
                    <a:pt x="89895" y="47250"/>
                    <a:pt x="50510" y="88226"/>
                  </a:cubicBezTo>
                  <a:cubicBezTo>
                    <a:pt x="-16324" y="157977"/>
                    <a:pt x="-16721" y="263798"/>
                    <a:pt x="48654" y="349197"/>
                  </a:cubicBezTo>
                  <a:close/>
                  <a:moveTo>
                    <a:pt x="194522" y="118460"/>
                  </a:moveTo>
                  <a:cubicBezTo>
                    <a:pt x="228603" y="134240"/>
                    <a:pt x="253002" y="127080"/>
                    <a:pt x="274883" y="98967"/>
                  </a:cubicBezTo>
                  <a:cubicBezTo>
                    <a:pt x="292387" y="76424"/>
                    <a:pt x="315328" y="62632"/>
                    <a:pt x="343839" y="59052"/>
                  </a:cubicBezTo>
                  <a:cubicBezTo>
                    <a:pt x="365453" y="56400"/>
                    <a:pt x="384416" y="61174"/>
                    <a:pt x="397412" y="80667"/>
                  </a:cubicBezTo>
                  <a:cubicBezTo>
                    <a:pt x="410540" y="100425"/>
                    <a:pt x="419557" y="124295"/>
                    <a:pt x="403247" y="142330"/>
                  </a:cubicBezTo>
                  <a:cubicBezTo>
                    <a:pt x="371156" y="177736"/>
                    <a:pt x="386671" y="213805"/>
                    <a:pt x="390782" y="252394"/>
                  </a:cubicBezTo>
                  <a:cubicBezTo>
                    <a:pt x="402584" y="362458"/>
                    <a:pt x="405501" y="473318"/>
                    <a:pt x="424066" y="582852"/>
                  </a:cubicBezTo>
                  <a:cubicBezTo>
                    <a:pt x="432022" y="629927"/>
                    <a:pt x="442764" y="671168"/>
                    <a:pt x="487850" y="698353"/>
                  </a:cubicBezTo>
                  <a:cubicBezTo>
                    <a:pt x="518615" y="716785"/>
                    <a:pt x="516626" y="745826"/>
                    <a:pt x="495409" y="773276"/>
                  </a:cubicBezTo>
                  <a:cubicBezTo>
                    <a:pt x="464777" y="813058"/>
                    <a:pt x="405899" y="830563"/>
                    <a:pt x="359354" y="810672"/>
                  </a:cubicBezTo>
                  <a:cubicBezTo>
                    <a:pt x="325539" y="796350"/>
                    <a:pt x="303393" y="806959"/>
                    <a:pt x="287215" y="836663"/>
                  </a:cubicBezTo>
                  <a:cubicBezTo>
                    <a:pt x="268783" y="870743"/>
                    <a:pt x="240802" y="895540"/>
                    <a:pt x="209640" y="916625"/>
                  </a:cubicBezTo>
                  <a:cubicBezTo>
                    <a:pt x="169725" y="943809"/>
                    <a:pt x="143336" y="932538"/>
                    <a:pt x="131534" y="885064"/>
                  </a:cubicBezTo>
                  <a:cubicBezTo>
                    <a:pt x="117875" y="829767"/>
                    <a:pt x="130208" y="795024"/>
                    <a:pt x="181527" y="764524"/>
                  </a:cubicBezTo>
                  <a:cubicBezTo>
                    <a:pt x="222237" y="740390"/>
                    <a:pt x="234570" y="708829"/>
                    <a:pt x="218922" y="665731"/>
                  </a:cubicBezTo>
                  <a:cubicBezTo>
                    <a:pt x="184975" y="571315"/>
                    <a:pt x="144397" y="478887"/>
                    <a:pt x="143734" y="375586"/>
                  </a:cubicBezTo>
                  <a:cubicBezTo>
                    <a:pt x="143601" y="348004"/>
                    <a:pt x="118803" y="332091"/>
                    <a:pt x="103023" y="312465"/>
                  </a:cubicBezTo>
                  <a:cubicBezTo>
                    <a:pt x="61384" y="260217"/>
                    <a:pt x="51969" y="193251"/>
                    <a:pt x="80480" y="151214"/>
                  </a:cubicBezTo>
                  <a:cubicBezTo>
                    <a:pt x="110847" y="106791"/>
                    <a:pt x="144662" y="95386"/>
                    <a:pt x="194522" y="11846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0" name="Freeform: Shape 190">
              <a:extLst>
                <a:ext uri="{FF2B5EF4-FFF2-40B4-BE49-F238E27FC236}">
                  <a16:creationId xmlns:a16="http://schemas.microsoft.com/office/drawing/2014/main" id="{7769C0AB-0BC5-B8AB-5D56-9EEE1125D90F}"/>
                </a:ext>
              </a:extLst>
            </p:cNvPr>
            <p:cNvSpPr/>
            <p:nvPr/>
          </p:nvSpPr>
          <p:spPr>
            <a:xfrm>
              <a:off x="4737085" y="1013243"/>
              <a:ext cx="1165150" cy="919531"/>
            </a:xfrm>
            <a:custGeom>
              <a:avLst/>
              <a:gdLst>
                <a:gd name="connsiteX0" fmla="*/ 1107665 w 1165150"/>
                <a:gd name="connsiteY0" fmla="*/ 245061 h 919531"/>
                <a:gd name="connsiteX1" fmla="*/ 988186 w 1165150"/>
                <a:gd name="connsiteY1" fmla="*/ 192151 h 919531"/>
                <a:gd name="connsiteX2" fmla="*/ 928380 w 1165150"/>
                <a:gd name="connsiteY2" fmla="*/ 141495 h 919531"/>
                <a:gd name="connsiteX3" fmla="*/ 762753 w 1165150"/>
                <a:gd name="connsiteY3" fmla="*/ 3583 h 919531"/>
                <a:gd name="connsiteX4" fmla="*/ 594872 w 1165150"/>
                <a:gd name="connsiteY4" fmla="*/ 90706 h 919531"/>
                <a:gd name="connsiteX5" fmla="*/ 508279 w 1165150"/>
                <a:gd name="connsiteY5" fmla="*/ 211379 h 919531"/>
                <a:gd name="connsiteX6" fmla="*/ 385219 w 1165150"/>
                <a:gd name="connsiteY6" fmla="*/ 295717 h 919531"/>
                <a:gd name="connsiteX7" fmla="*/ 128756 w 1165150"/>
                <a:gd name="connsiteY7" fmla="*/ 445033 h 919531"/>
                <a:gd name="connsiteX8" fmla="*/ 1586 w 1165150"/>
                <a:gd name="connsiteY8" fmla="*/ 570347 h 919531"/>
                <a:gd name="connsiteX9" fmla="*/ 102235 w 1165150"/>
                <a:gd name="connsiteY9" fmla="*/ 724835 h 919531"/>
                <a:gd name="connsiteX10" fmla="*/ 151830 w 1165150"/>
                <a:gd name="connsiteY10" fmla="*/ 783448 h 919531"/>
                <a:gd name="connsiteX11" fmla="*/ 269188 w 1165150"/>
                <a:gd name="connsiteY11" fmla="*/ 910751 h 919531"/>
                <a:gd name="connsiteX12" fmla="*/ 540901 w 1165150"/>
                <a:gd name="connsiteY12" fmla="*/ 772309 h 919531"/>
                <a:gd name="connsiteX13" fmla="*/ 577500 w 1165150"/>
                <a:gd name="connsiteY13" fmla="*/ 712370 h 919531"/>
                <a:gd name="connsiteX14" fmla="*/ 807044 w 1165150"/>
                <a:gd name="connsiteY14" fmla="*/ 506696 h 919531"/>
                <a:gd name="connsiteX15" fmla="*/ 880376 w 1165150"/>
                <a:gd name="connsiteY15" fmla="*/ 492639 h 919531"/>
                <a:gd name="connsiteX16" fmla="*/ 1130474 w 1165150"/>
                <a:gd name="connsiteY16" fmla="*/ 431242 h 919531"/>
                <a:gd name="connsiteX17" fmla="*/ 1107665 w 1165150"/>
                <a:gd name="connsiteY17" fmla="*/ 245061 h 919531"/>
                <a:gd name="connsiteX18" fmla="*/ 1052368 w 1165150"/>
                <a:gd name="connsiteY18" fmla="*/ 397560 h 919531"/>
                <a:gd name="connsiteX19" fmla="*/ 900532 w 1165150"/>
                <a:gd name="connsiteY19" fmla="*/ 410555 h 919531"/>
                <a:gd name="connsiteX20" fmla="*/ 777871 w 1165150"/>
                <a:gd name="connsiteY20" fmla="*/ 424877 h 919531"/>
                <a:gd name="connsiteX21" fmla="*/ 517429 w 1165150"/>
                <a:gd name="connsiteY21" fmla="*/ 659062 h 919531"/>
                <a:gd name="connsiteX22" fmla="*/ 473801 w 1165150"/>
                <a:gd name="connsiteY22" fmla="*/ 735311 h 919531"/>
                <a:gd name="connsiteX23" fmla="*/ 318650 w 1165150"/>
                <a:gd name="connsiteY23" fmla="*/ 845375 h 919531"/>
                <a:gd name="connsiteX24" fmla="*/ 223438 w 1165150"/>
                <a:gd name="connsiteY24" fmla="*/ 744991 h 919531"/>
                <a:gd name="connsiteX25" fmla="*/ 160052 w 1165150"/>
                <a:gd name="connsiteY25" fmla="*/ 672190 h 919531"/>
                <a:gd name="connsiteX26" fmla="*/ 81548 w 1165150"/>
                <a:gd name="connsiteY26" fmla="*/ 622064 h 919531"/>
                <a:gd name="connsiteX27" fmla="*/ 75050 w 1165150"/>
                <a:gd name="connsiteY27" fmla="*/ 554832 h 919531"/>
                <a:gd name="connsiteX28" fmla="*/ 135917 w 1165150"/>
                <a:gd name="connsiteY28" fmla="*/ 515581 h 919531"/>
                <a:gd name="connsiteX29" fmla="*/ 256855 w 1165150"/>
                <a:gd name="connsiteY29" fmla="*/ 469300 h 919531"/>
                <a:gd name="connsiteX30" fmla="*/ 581744 w 1165150"/>
                <a:gd name="connsiteY30" fmla="*/ 256996 h 919531"/>
                <a:gd name="connsiteX31" fmla="*/ 667143 w 1165150"/>
                <a:gd name="connsiteY31" fmla="*/ 128632 h 919531"/>
                <a:gd name="connsiteX32" fmla="*/ 740740 w 1165150"/>
                <a:gd name="connsiteY32" fmla="*/ 80495 h 919531"/>
                <a:gd name="connsiteX33" fmla="*/ 852794 w 1165150"/>
                <a:gd name="connsiteY33" fmla="*/ 201433 h 919531"/>
                <a:gd name="connsiteX34" fmla="*/ 918567 w 1165150"/>
                <a:gd name="connsiteY34" fmla="*/ 262168 h 919531"/>
                <a:gd name="connsiteX35" fmla="*/ 1043218 w 1165150"/>
                <a:gd name="connsiteY35" fmla="*/ 299563 h 919531"/>
                <a:gd name="connsiteX36" fmla="*/ 1052368 w 1165150"/>
                <a:gd name="connsiteY36" fmla="*/ 397560 h 919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65150" h="919531">
                  <a:moveTo>
                    <a:pt x="1107665" y="245061"/>
                  </a:moveTo>
                  <a:cubicBezTo>
                    <a:pt x="1071729" y="219203"/>
                    <a:pt x="1030488" y="203555"/>
                    <a:pt x="988186" y="192151"/>
                  </a:cubicBezTo>
                  <a:cubicBezTo>
                    <a:pt x="959145" y="184327"/>
                    <a:pt x="941641" y="170536"/>
                    <a:pt x="928380" y="141495"/>
                  </a:cubicBezTo>
                  <a:cubicBezTo>
                    <a:pt x="893106" y="64184"/>
                    <a:pt x="828924" y="20159"/>
                    <a:pt x="762753" y="3583"/>
                  </a:cubicBezTo>
                  <a:cubicBezTo>
                    <a:pt x="673111" y="-11535"/>
                    <a:pt x="607072" y="21883"/>
                    <a:pt x="594872" y="90706"/>
                  </a:cubicBezTo>
                  <a:cubicBezTo>
                    <a:pt x="584529" y="148523"/>
                    <a:pt x="552570" y="181940"/>
                    <a:pt x="508279" y="211379"/>
                  </a:cubicBezTo>
                  <a:cubicBezTo>
                    <a:pt x="466906" y="238961"/>
                    <a:pt x="427521" y="269594"/>
                    <a:pt x="385219" y="295717"/>
                  </a:cubicBezTo>
                  <a:cubicBezTo>
                    <a:pt x="300881" y="347699"/>
                    <a:pt x="219195" y="407107"/>
                    <a:pt x="128756" y="445033"/>
                  </a:cubicBezTo>
                  <a:cubicBezTo>
                    <a:pt x="64177" y="472085"/>
                    <a:pt x="14449" y="500463"/>
                    <a:pt x="1586" y="570347"/>
                  </a:cubicBezTo>
                  <a:cubicBezTo>
                    <a:pt x="-9023" y="628032"/>
                    <a:pt x="34605" y="693009"/>
                    <a:pt x="102235" y="724835"/>
                  </a:cubicBezTo>
                  <a:cubicBezTo>
                    <a:pt x="129287" y="737565"/>
                    <a:pt x="148382" y="749500"/>
                    <a:pt x="151830" y="783448"/>
                  </a:cubicBezTo>
                  <a:cubicBezTo>
                    <a:pt x="158858" y="853597"/>
                    <a:pt x="205404" y="892053"/>
                    <a:pt x="269188" y="910751"/>
                  </a:cubicBezTo>
                  <a:cubicBezTo>
                    <a:pt x="377396" y="942577"/>
                    <a:pt x="487460" y="885953"/>
                    <a:pt x="540901" y="772309"/>
                  </a:cubicBezTo>
                  <a:cubicBezTo>
                    <a:pt x="550979" y="750826"/>
                    <a:pt x="555488" y="724172"/>
                    <a:pt x="577500" y="712370"/>
                  </a:cubicBezTo>
                  <a:cubicBezTo>
                    <a:pt x="670724" y="662112"/>
                    <a:pt x="740475" y="586260"/>
                    <a:pt x="807044" y="506696"/>
                  </a:cubicBezTo>
                  <a:cubicBezTo>
                    <a:pt x="827466" y="482296"/>
                    <a:pt x="849081" y="478848"/>
                    <a:pt x="880376" y="492639"/>
                  </a:cubicBezTo>
                  <a:cubicBezTo>
                    <a:pt x="977843" y="535737"/>
                    <a:pt x="1062314" y="513194"/>
                    <a:pt x="1130474" y="431242"/>
                  </a:cubicBezTo>
                  <a:cubicBezTo>
                    <a:pt x="1183915" y="367325"/>
                    <a:pt x="1175030" y="293463"/>
                    <a:pt x="1107665" y="245061"/>
                  </a:cubicBezTo>
                  <a:close/>
                  <a:moveTo>
                    <a:pt x="1052368" y="397560"/>
                  </a:moveTo>
                  <a:cubicBezTo>
                    <a:pt x="1002508" y="441453"/>
                    <a:pt x="959675" y="447420"/>
                    <a:pt x="900532" y="410555"/>
                  </a:cubicBezTo>
                  <a:cubicBezTo>
                    <a:pt x="853589" y="381382"/>
                    <a:pt x="814205" y="385625"/>
                    <a:pt x="777871" y="424877"/>
                  </a:cubicBezTo>
                  <a:cubicBezTo>
                    <a:pt x="698306" y="510939"/>
                    <a:pt x="624178" y="602704"/>
                    <a:pt x="517429" y="659062"/>
                  </a:cubicBezTo>
                  <a:cubicBezTo>
                    <a:pt x="488919" y="674179"/>
                    <a:pt x="485736" y="708259"/>
                    <a:pt x="473801" y="735311"/>
                  </a:cubicBezTo>
                  <a:cubicBezTo>
                    <a:pt x="441976" y="806654"/>
                    <a:pt x="377661" y="852404"/>
                    <a:pt x="318650" y="845375"/>
                  </a:cubicBezTo>
                  <a:cubicBezTo>
                    <a:pt x="256325" y="837949"/>
                    <a:pt x="226356" y="809041"/>
                    <a:pt x="223438" y="744991"/>
                  </a:cubicBezTo>
                  <a:cubicBezTo>
                    <a:pt x="221449" y="701098"/>
                    <a:pt x="200895" y="679616"/>
                    <a:pt x="160052" y="672190"/>
                  </a:cubicBezTo>
                  <a:cubicBezTo>
                    <a:pt x="127298" y="666223"/>
                    <a:pt x="100644" y="649647"/>
                    <a:pt x="81548" y="622064"/>
                  </a:cubicBezTo>
                  <a:cubicBezTo>
                    <a:pt x="67094" y="601112"/>
                    <a:pt x="61790" y="578834"/>
                    <a:pt x="75050" y="554832"/>
                  </a:cubicBezTo>
                  <a:cubicBezTo>
                    <a:pt x="88444" y="530698"/>
                    <a:pt x="108335" y="508287"/>
                    <a:pt x="135917" y="515581"/>
                  </a:cubicBezTo>
                  <a:cubicBezTo>
                    <a:pt x="189889" y="529769"/>
                    <a:pt x="218930" y="494363"/>
                    <a:pt x="256855" y="469300"/>
                  </a:cubicBezTo>
                  <a:cubicBezTo>
                    <a:pt x="364665" y="397825"/>
                    <a:pt x="478045" y="335102"/>
                    <a:pt x="581744" y="256996"/>
                  </a:cubicBezTo>
                  <a:cubicBezTo>
                    <a:pt x="626300" y="223313"/>
                    <a:pt x="663298" y="190029"/>
                    <a:pt x="667143" y="128632"/>
                  </a:cubicBezTo>
                  <a:cubicBezTo>
                    <a:pt x="669795" y="86860"/>
                    <a:pt x="700958" y="73334"/>
                    <a:pt x="740740" y="80495"/>
                  </a:cubicBezTo>
                  <a:cubicBezTo>
                    <a:pt x="798557" y="90838"/>
                    <a:pt x="848285" y="142555"/>
                    <a:pt x="852794" y="201433"/>
                  </a:cubicBezTo>
                  <a:cubicBezTo>
                    <a:pt x="856109" y="244133"/>
                    <a:pt x="879050" y="261504"/>
                    <a:pt x="918567" y="262168"/>
                  </a:cubicBezTo>
                  <a:cubicBezTo>
                    <a:pt x="963786" y="262963"/>
                    <a:pt x="1004629" y="278743"/>
                    <a:pt x="1043218" y="299563"/>
                  </a:cubicBezTo>
                  <a:cubicBezTo>
                    <a:pt x="1092813" y="326350"/>
                    <a:pt x="1095200" y="359767"/>
                    <a:pt x="1052368" y="39756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01" name="Freeform: Shape 191">
              <a:extLst>
                <a:ext uri="{FF2B5EF4-FFF2-40B4-BE49-F238E27FC236}">
                  <a16:creationId xmlns:a16="http://schemas.microsoft.com/office/drawing/2014/main" id="{0EDCFC01-5F4F-6182-D112-B7D2ADF83B0D}"/>
                </a:ext>
              </a:extLst>
            </p:cNvPr>
            <p:cNvSpPr/>
            <p:nvPr/>
          </p:nvSpPr>
          <p:spPr>
            <a:xfrm>
              <a:off x="7223241" y="367038"/>
              <a:ext cx="1209828" cy="998764"/>
            </a:xfrm>
            <a:custGeom>
              <a:avLst/>
              <a:gdLst>
                <a:gd name="connsiteX0" fmla="*/ 40941 w 1209828"/>
                <a:gd name="connsiteY0" fmla="*/ 273448 h 998764"/>
                <a:gd name="connsiteX1" fmla="*/ 28741 w 1209828"/>
                <a:gd name="connsiteY1" fmla="*/ 297052 h 998764"/>
                <a:gd name="connsiteX2" fmla="*/ 180974 w 1209828"/>
                <a:gd name="connsiteY2" fmla="*/ 544896 h 998764"/>
                <a:gd name="connsiteX3" fmla="*/ 309869 w 1209828"/>
                <a:gd name="connsiteY3" fmla="*/ 591308 h 998764"/>
                <a:gd name="connsiteX4" fmla="*/ 509443 w 1209828"/>
                <a:gd name="connsiteY4" fmla="*/ 722457 h 998764"/>
                <a:gd name="connsiteX5" fmla="*/ 758613 w 1209828"/>
                <a:gd name="connsiteY5" fmla="*/ 925745 h 998764"/>
                <a:gd name="connsiteX6" fmla="*/ 891221 w 1209828"/>
                <a:gd name="connsiteY6" fmla="*/ 994435 h 998764"/>
                <a:gd name="connsiteX7" fmla="*/ 1093580 w 1209828"/>
                <a:gd name="connsiteY7" fmla="*/ 794861 h 998764"/>
                <a:gd name="connsiteX8" fmla="*/ 1139197 w 1209828"/>
                <a:gd name="connsiteY8" fmla="*/ 674321 h 998764"/>
                <a:gd name="connsiteX9" fmla="*/ 1196881 w 1209828"/>
                <a:gd name="connsiteY9" fmla="*/ 487079 h 998764"/>
                <a:gd name="connsiteX10" fmla="*/ 1016800 w 1209828"/>
                <a:gd name="connsiteY10" fmla="*/ 425416 h 998764"/>
                <a:gd name="connsiteX11" fmla="*/ 891088 w 1209828"/>
                <a:gd name="connsiteY11" fmla="*/ 406984 h 998764"/>
                <a:gd name="connsiteX12" fmla="*/ 517532 w 1209828"/>
                <a:gd name="connsiteY12" fmla="*/ 191629 h 998764"/>
                <a:gd name="connsiteX13" fmla="*/ 466744 w 1209828"/>
                <a:gd name="connsiteY13" fmla="*/ 120684 h 998764"/>
                <a:gd name="connsiteX14" fmla="*/ 362647 w 1209828"/>
                <a:gd name="connsiteY14" fmla="*/ 9161 h 998764"/>
                <a:gd name="connsiteX15" fmla="*/ 193970 w 1209828"/>
                <a:gd name="connsiteY15" fmla="*/ 51330 h 998764"/>
                <a:gd name="connsiteX16" fmla="*/ 40941 w 1209828"/>
                <a:gd name="connsiteY16" fmla="*/ 273448 h 998764"/>
                <a:gd name="connsiteX17" fmla="*/ 323660 w 1209828"/>
                <a:gd name="connsiteY17" fmla="*/ 86869 h 998764"/>
                <a:gd name="connsiteX18" fmla="*/ 376968 w 1209828"/>
                <a:gd name="connsiteY18" fmla="*/ 159936 h 998764"/>
                <a:gd name="connsiteX19" fmla="*/ 419536 w 1209828"/>
                <a:gd name="connsiteY19" fmla="*/ 229555 h 998764"/>
                <a:gd name="connsiteX20" fmla="*/ 904216 w 1209828"/>
                <a:gd name="connsiteY20" fmla="*/ 502461 h 998764"/>
                <a:gd name="connsiteX21" fmla="*/ 1013485 w 1209828"/>
                <a:gd name="connsiteY21" fmla="*/ 500472 h 998764"/>
                <a:gd name="connsiteX22" fmla="*/ 1132566 w 1209828"/>
                <a:gd name="connsiteY22" fmla="*/ 530707 h 998764"/>
                <a:gd name="connsiteX23" fmla="*/ 1059102 w 1209828"/>
                <a:gd name="connsiteY23" fmla="*/ 634936 h 998764"/>
                <a:gd name="connsiteX24" fmla="*/ 991737 w 1209828"/>
                <a:gd name="connsiteY24" fmla="*/ 741155 h 998764"/>
                <a:gd name="connsiteX25" fmla="*/ 998633 w 1209828"/>
                <a:gd name="connsiteY25" fmla="*/ 773511 h 998764"/>
                <a:gd name="connsiteX26" fmla="*/ 974100 w 1209828"/>
                <a:gd name="connsiteY26" fmla="*/ 897764 h 998764"/>
                <a:gd name="connsiteX27" fmla="*/ 825580 w 1209828"/>
                <a:gd name="connsiteY27" fmla="*/ 862491 h 998764"/>
                <a:gd name="connsiteX28" fmla="*/ 588875 w 1209828"/>
                <a:gd name="connsiteY28" fmla="*/ 667292 h 998764"/>
                <a:gd name="connsiteX29" fmla="*/ 372990 w 1209828"/>
                <a:gd name="connsiteY29" fmla="*/ 525402 h 998764"/>
                <a:gd name="connsiteX30" fmla="*/ 163205 w 1209828"/>
                <a:gd name="connsiteY30" fmla="*/ 458170 h 998764"/>
                <a:gd name="connsiteX31" fmla="*/ 95575 w 1209828"/>
                <a:gd name="connsiteY31" fmla="*/ 357123 h 998764"/>
                <a:gd name="connsiteX32" fmla="*/ 110958 w 1209828"/>
                <a:gd name="connsiteY32" fmla="*/ 326889 h 998764"/>
                <a:gd name="connsiteX33" fmla="*/ 193572 w 1209828"/>
                <a:gd name="connsiteY33" fmla="*/ 219344 h 998764"/>
                <a:gd name="connsiteX34" fmla="*/ 238659 w 1209828"/>
                <a:gd name="connsiteY34" fmla="*/ 149593 h 998764"/>
                <a:gd name="connsiteX35" fmla="*/ 323660 w 1209828"/>
                <a:gd name="connsiteY35" fmla="*/ 86869 h 99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09828" h="998764">
                  <a:moveTo>
                    <a:pt x="40941" y="273448"/>
                  </a:moveTo>
                  <a:cubicBezTo>
                    <a:pt x="36830" y="281272"/>
                    <a:pt x="32719" y="289096"/>
                    <a:pt x="28741" y="297052"/>
                  </a:cubicBezTo>
                  <a:cubicBezTo>
                    <a:pt x="-42071" y="439605"/>
                    <a:pt x="21448" y="544365"/>
                    <a:pt x="180974" y="544896"/>
                  </a:cubicBezTo>
                  <a:cubicBezTo>
                    <a:pt x="230968" y="545028"/>
                    <a:pt x="270617" y="566378"/>
                    <a:pt x="309869" y="591308"/>
                  </a:cubicBezTo>
                  <a:cubicBezTo>
                    <a:pt x="377101" y="634008"/>
                    <a:pt x="445527" y="675116"/>
                    <a:pt x="509443" y="722457"/>
                  </a:cubicBezTo>
                  <a:cubicBezTo>
                    <a:pt x="595373" y="785976"/>
                    <a:pt x="698409" y="826952"/>
                    <a:pt x="758613" y="925745"/>
                  </a:cubicBezTo>
                  <a:cubicBezTo>
                    <a:pt x="784604" y="968444"/>
                    <a:pt x="840167" y="984622"/>
                    <a:pt x="891221" y="994435"/>
                  </a:cubicBezTo>
                  <a:cubicBezTo>
                    <a:pt x="1025685" y="1020161"/>
                    <a:pt x="1122355" y="928397"/>
                    <a:pt x="1093580" y="794861"/>
                  </a:cubicBezTo>
                  <a:cubicBezTo>
                    <a:pt x="1081380" y="738237"/>
                    <a:pt x="1092121" y="707207"/>
                    <a:pt x="1139197" y="674321"/>
                  </a:cubicBezTo>
                  <a:cubicBezTo>
                    <a:pt x="1205235" y="628306"/>
                    <a:pt x="1226187" y="544233"/>
                    <a:pt x="1196881" y="487079"/>
                  </a:cubicBezTo>
                  <a:cubicBezTo>
                    <a:pt x="1168503" y="431781"/>
                    <a:pt x="1095038" y="403138"/>
                    <a:pt x="1016800" y="425416"/>
                  </a:cubicBezTo>
                  <a:cubicBezTo>
                    <a:pt x="969459" y="438810"/>
                    <a:pt x="931401" y="430588"/>
                    <a:pt x="891088" y="406984"/>
                  </a:cubicBezTo>
                  <a:cubicBezTo>
                    <a:pt x="767100" y="334182"/>
                    <a:pt x="642316" y="262839"/>
                    <a:pt x="517532" y="191629"/>
                  </a:cubicBezTo>
                  <a:cubicBezTo>
                    <a:pt x="489154" y="175451"/>
                    <a:pt x="467407" y="157416"/>
                    <a:pt x="466744" y="120684"/>
                  </a:cubicBezTo>
                  <a:cubicBezTo>
                    <a:pt x="465550" y="53319"/>
                    <a:pt x="419933" y="23218"/>
                    <a:pt x="362647" y="9161"/>
                  </a:cubicBezTo>
                  <a:cubicBezTo>
                    <a:pt x="299658" y="-6354"/>
                    <a:pt x="226061" y="-7945"/>
                    <a:pt x="193970" y="51330"/>
                  </a:cubicBezTo>
                  <a:cubicBezTo>
                    <a:pt x="150210" y="131691"/>
                    <a:pt x="78469" y="190568"/>
                    <a:pt x="40941" y="273448"/>
                  </a:cubicBezTo>
                  <a:close/>
                  <a:moveTo>
                    <a:pt x="323660" y="86869"/>
                  </a:moveTo>
                  <a:cubicBezTo>
                    <a:pt x="369542" y="90847"/>
                    <a:pt x="381610" y="117501"/>
                    <a:pt x="376968" y="159936"/>
                  </a:cubicBezTo>
                  <a:cubicBezTo>
                    <a:pt x="373521" y="191894"/>
                    <a:pt x="393279" y="214968"/>
                    <a:pt x="419536" y="229555"/>
                  </a:cubicBezTo>
                  <a:cubicBezTo>
                    <a:pt x="581847" y="319198"/>
                    <a:pt x="736600" y="422101"/>
                    <a:pt x="904216" y="502461"/>
                  </a:cubicBezTo>
                  <a:cubicBezTo>
                    <a:pt x="941479" y="520363"/>
                    <a:pt x="977018" y="512407"/>
                    <a:pt x="1013485" y="500472"/>
                  </a:cubicBezTo>
                  <a:cubicBezTo>
                    <a:pt x="1059632" y="485487"/>
                    <a:pt x="1113736" y="473685"/>
                    <a:pt x="1132566" y="530707"/>
                  </a:cubicBezTo>
                  <a:cubicBezTo>
                    <a:pt x="1150336" y="584678"/>
                    <a:pt x="1115062" y="620747"/>
                    <a:pt x="1059102" y="634936"/>
                  </a:cubicBezTo>
                  <a:cubicBezTo>
                    <a:pt x="1004865" y="648727"/>
                    <a:pt x="986831" y="688642"/>
                    <a:pt x="991737" y="741155"/>
                  </a:cubicBezTo>
                  <a:cubicBezTo>
                    <a:pt x="992798" y="752029"/>
                    <a:pt x="995715" y="762903"/>
                    <a:pt x="998633" y="773511"/>
                  </a:cubicBezTo>
                  <a:cubicBezTo>
                    <a:pt x="1010965" y="819261"/>
                    <a:pt x="1026215" y="870580"/>
                    <a:pt x="974100" y="897764"/>
                  </a:cubicBezTo>
                  <a:cubicBezTo>
                    <a:pt x="919068" y="926408"/>
                    <a:pt x="852101" y="910627"/>
                    <a:pt x="825580" y="862491"/>
                  </a:cubicBezTo>
                  <a:cubicBezTo>
                    <a:pt x="770680" y="763168"/>
                    <a:pt x="670960" y="727496"/>
                    <a:pt x="588875" y="667292"/>
                  </a:cubicBezTo>
                  <a:cubicBezTo>
                    <a:pt x="519522" y="616371"/>
                    <a:pt x="446587" y="570091"/>
                    <a:pt x="372990" y="525402"/>
                  </a:cubicBezTo>
                  <a:cubicBezTo>
                    <a:pt x="309206" y="486681"/>
                    <a:pt x="245820" y="449020"/>
                    <a:pt x="163205" y="458170"/>
                  </a:cubicBezTo>
                  <a:cubicBezTo>
                    <a:pt x="100349" y="465066"/>
                    <a:pt x="72369" y="417195"/>
                    <a:pt x="95575" y="357123"/>
                  </a:cubicBezTo>
                  <a:cubicBezTo>
                    <a:pt x="101940" y="340680"/>
                    <a:pt x="111488" y="325695"/>
                    <a:pt x="110958" y="326889"/>
                  </a:cubicBezTo>
                  <a:cubicBezTo>
                    <a:pt x="136684" y="273581"/>
                    <a:pt x="156442" y="240296"/>
                    <a:pt x="193572" y="219344"/>
                  </a:cubicBezTo>
                  <a:cubicBezTo>
                    <a:pt x="219431" y="204757"/>
                    <a:pt x="234017" y="180490"/>
                    <a:pt x="238659" y="149593"/>
                  </a:cubicBezTo>
                  <a:cubicBezTo>
                    <a:pt x="245687" y="101589"/>
                    <a:pt x="276717" y="82758"/>
                    <a:pt x="323660" y="86869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02" name="Graphic 13">
            <a:extLst>
              <a:ext uri="{FF2B5EF4-FFF2-40B4-BE49-F238E27FC236}">
                <a16:creationId xmlns:a16="http://schemas.microsoft.com/office/drawing/2014/main" id="{C737FC6C-9124-6640-E683-01F09AD060FF}"/>
              </a:ext>
            </a:extLst>
          </p:cNvPr>
          <p:cNvGrpSpPr/>
          <p:nvPr/>
        </p:nvGrpSpPr>
        <p:grpSpPr>
          <a:xfrm rot="13419823">
            <a:off x="14040513" y="-2861875"/>
            <a:ext cx="1324154" cy="1320807"/>
            <a:chOff x="5810290" y="3176621"/>
            <a:chExt cx="571790" cy="507934"/>
          </a:xfrm>
          <a:solidFill>
            <a:schemeClr val="bg1"/>
          </a:solidFill>
        </p:grpSpPr>
        <p:sp>
          <p:nvSpPr>
            <p:cNvPr id="203" name="Freeform: Shape 193">
              <a:extLst>
                <a:ext uri="{FF2B5EF4-FFF2-40B4-BE49-F238E27FC236}">
                  <a16:creationId xmlns:a16="http://schemas.microsoft.com/office/drawing/2014/main" id="{3494FFB3-5909-97CD-9948-8AB0DA9C9CA4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4" name="Freeform: Shape 194">
              <a:extLst>
                <a:ext uri="{FF2B5EF4-FFF2-40B4-BE49-F238E27FC236}">
                  <a16:creationId xmlns:a16="http://schemas.microsoft.com/office/drawing/2014/main" id="{155AD1FC-0475-0D0E-C822-7E2557137E4D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5" name="Freeform: Shape 195">
              <a:extLst>
                <a:ext uri="{FF2B5EF4-FFF2-40B4-BE49-F238E27FC236}">
                  <a16:creationId xmlns:a16="http://schemas.microsoft.com/office/drawing/2014/main" id="{B5F96A9E-D4F1-D975-9BC4-F7747D05D920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6" name="Freeform: Shape 196">
              <a:extLst>
                <a:ext uri="{FF2B5EF4-FFF2-40B4-BE49-F238E27FC236}">
                  <a16:creationId xmlns:a16="http://schemas.microsoft.com/office/drawing/2014/main" id="{2EAFB56E-340F-6910-0E08-40DD355F7566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7" name="Freeform: Shape 197">
              <a:extLst>
                <a:ext uri="{FF2B5EF4-FFF2-40B4-BE49-F238E27FC236}">
                  <a16:creationId xmlns:a16="http://schemas.microsoft.com/office/drawing/2014/main" id="{FA4F6C35-9B6F-E76C-F673-A6B45DBDBDB5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8" name="Freeform: Shape 198">
              <a:extLst>
                <a:ext uri="{FF2B5EF4-FFF2-40B4-BE49-F238E27FC236}">
                  <a16:creationId xmlns:a16="http://schemas.microsoft.com/office/drawing/2014/main" id="{BF1E2788-22E9-D916-5D8E-BFCA889E1481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9" name="Freeform: Shape 199">
              <a:extLst>
                <a:ext uri="{FF2B5EF4-FFF2-40B4-BE49-F238E27FC236}">
                  <a16:creationId xmlns:a16="http://schemas.microsoft.com/office/drawing/2014/main" id="{E0AD2E80-26A5-99ED-7C6D-30A0471B3311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10" name="Freeform: Shape 200">
              <a:extLst>
                <a:ext uri="{FF2B5EF4-FFF2-40B4-BE49-F238E27FC236}">
                  <a16:creationId xmlns:a16="http://schemas.microsoft.com/office/drawing/2014/main" id="{3C0A0BCD-037C-6D87-46B2-7E618EC68729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11" name="Freeform: Shape 201">
              <a:extLst>
                <a:ext uri="{FF2B5EF4-FFF2-40B4-BE49-F238E27FC236}">
                  <a16:creationId xmlns:a16="http://schemas.microsoft.com/office/drawing/2014/main" id="{72A3EF20-9960-40E6-80B9-C02CDDFABEE9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12" name="Freeform: Shape 202">
              <a:extLst>
                <a:ext uri="{FF2B5EF4-FFF2-40B4-BE49-F238E27FC236}">
                  <a16:creationId xmlns:a16="http://schemas.microsoft.com/office/drawing/2014/main" id="{EA33B037-4F22-9030-9C3D-C58380BF6695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13" name="Freeform: Shape 203">
              <a:extLst>
                <a:ext uri="{FF2B5EF4-FFF2-40B4-BE49-F238E27FC236}">
                  <a16:creationId xmlns:a16="http://schemas.microsoft.com/office/drawing/2014/main" id="{CEF50DB0-C3E5-30BC-7105-70E56F6488E0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14" name="Freeform: Shape 204">
              <a:extLst>
                <a:ext uri="{FF2B5EF4-FFF2-40B4-BE49-F238E27FC236}">
                  <a16:creationId xmlns:a16="http://schemas.microsoft.com/office/drawing/2014/main" id="{9654D294-5DF6-C55F-57AE-42BE300587BC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15" name="Freeform: Shape 205">
              <a:extLst>
                <a:ext uri="{FF2B5EF4-FFF2-40B4-BE49-F238E27FC236}">
                  <a16:creationId xmlns:a16="http://schemas.microsoft.com/office/drawing/2014/main" id="{099A68CD-1B44-9263-B2E4-27A451DC0EAF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grpSp>
        <p:nvGrpSpPr>
          <p:cNvPr id="216" name="Graphic 69">
            <a:extLst>
              <a:ext uri="{FF2B5EF4-FFF2-40B4-BE49-F238E27FC236}">
                <a16:creationId xmlns:a16="http://schemas.microsoft.com/office/drawing/2014/main" id="{D9172C52-FBDF-8637-D766-205A9537073F}"/>
              </a:ext>
            </a:extLst>
          </p:cNvPr>
          <p:cNvGrpSpPr/>
          <p:nvPr/>
        </p:nvGrpSpPr>
        <p:grpSpPr>
          <a:xfrm>
            <a:off x="-3625699" y="7477819"/>
            <a:ext cx="761217" cy="1006869"/>
            <a:chOff x="4910162" y="1757341"/>
            <a:chExt cx="2368583" cy="3342152"/>
          </a:xfrm>
        </p:grpSpPr>
        <p:grpSp>
          <p:nvGrpSpPr>
            <p:cNvPr id="217" name="Graphic 69">
              <a:extLst>
                <a:ext uri="{FF2B5EF4-FFF2-40B4-BE49-F238E27FC236}">
                  <a16:creationId xmlns:a16="http://schemas.microsoft.com/office/drawing/2014/main" id="{06E7F35B-0B32-BE09-B6D7-7D5D25BE2378}"/>
                </a:ext>
              </a:extLst>
            </p:cNvPr>
            <p:cNvGrpSpPr/>
            <p:nvPr/>
          </p:nvGrpSpPr>
          <p:grpSpPr>
            <a:xfrm>
              <a:off x="4910162" y="1757341"/>
              <a:ext cx="2368583" cy="3342152"/>
              <a:chOff x="4910162" y="1757341"/>
              <a:chExt cx="2368583" cy="3342152"/>
            </a:xfrm>
          </p:grpSpPr>
          <p:sp>
            <p:nvSpPr>
              <p:cNvPr id="219" name="Freeform: Shape 271">
                <a:extLst>
                  <a:ext uri="{FF2B5EF4-FFF2-40B4-BE49-F238E27FC236}">
                    <a16:creationId xmlns:a16="http://schemas.microsoft.com/office/drawing/2014/main" id="{27E69F13-875E-C316-10E3-427B642CE429}"/>
                  </a:ext>
                </a:extLst>
              </p:cNvPr>
              <p:cNvSpPr/>
              <p:nvPr/>
            </p:nvSpPr>
            <p:spPr>
              <a:xfrm>
                <a:off x="5522927" y="2923750"/>
                <a:ext cx="1755817" cy="2175743"/>
              </a:xfrm>
              <a:custGeom>
                <a:avLst/>
                <a:gdLst>
                  <a:gd name="connsiteX0" fmla="*/ 1629394 w 1755817"/>
                  <a:gd name="connsiteY0" fmla="*/ 878248 h 2175743"/>
                  <a:gd name="connsiteX1" fmla="*/ 1615679 w 1755817"/>
                  <a:gd name="connsiteY1" fmla="*/ 838719 h 2175743"/>
                  <a:gd name="connsiteX2" fmla="*/ 1548908 w 1755817"/>
                  <a:gd name="connsiteY2" fmla="*/ 676699 h 2175743"/>
                  <a:gd name="connsiteX3" fmla="*/ 1291447 w 1755817"/>
                  <a:gd name="connsiteY3" fmla="*/ 302462 h 2175743"/>
                  <a:gd name="connsiteX4" fmla="*/ 1286113 w 1755817"/>
                  <a:gd name="connsiteY4" fmla="*/ 297127 h 2175743"/>
                  <a:gd name="connsiteX5" fmla="*/ 1231440 w 1755817"/>
                  <a:gd name="connsiteY5" fmla="*/ 250550 h 2175743"/>
                  <a:gd name="connsiteX6" fmla="*/ 1230202 w 1755817"/>
                  <a:gd name="connsiteY6" fmla="*/ 249693 h 2175743"/>
                  <a:gd name="connsiteX7" fmla="*/ 1128760 w 1755817"/>
                  <a:gd name="connsiteY7" fmla="*/ 183875 h 2175743"/>
                  <a:gd name="connsiteX8" fmla="*/ 1113044 w 1755817"/>
                  <a:gd name="connsiteY8" fmla="*/ 175779 h 2175743"/>
                  <a:gd name="connsiteX9" fmla="*/ 940546 w 1755817"/>
                  <a:gd name="connsiteY9" fmla="*/ 96531 h 2175743"/>
                  <a:gd name="connsiteX10" fmla="*/ 882349 w 1755817"/>
                  <a:gd name="connsiteY10" fmla="*/ 74433 h 2175743"/>
                  <a:gd name="connsiteX11" fmla="*/ 881206 w 1755817"/>
                  <a:gd name="connsiteY11" fmla="*/ 73957 h 2175743"/>
                  <a:gd name="connsiteX12" fmla="*/ 814340 w 1755817"/>
                  <a:gd name="connsiteY12" fmla="*/ 51668 h 2175743"/>
                  <a:gd name="connsiteX13" fmla="*/ 109585 w 1755817"/>
                  <a:gd name="connsiteY13" fmla="*/ 172255 h 2175743"/>
                  <a:gd name="connsiteX14" fmla="*/ 102442 w 1755817"/>
                  <a:gd name="connsiteY14" fmla="*/ 182732 h 2175743"/>
                  <a:gd name="connsiteX15" fmla="*/ 102346 w 1755817"/>
                  <a:gd name="connsiteY15" fmla="*/ 182827 h 2175743"/>
                  <a:gd name="connsiteX16" fmla="*/ 105204 w 1755817"/>
                  <a:gd name="connsiteY16" fmla="*/ 1704160 h 2175743"/>
                  <a:gd name="connsiteX17" fmla="*/ 105204 w 1755817"/>
                  <a:gd name="connsiteY17" fmla="*/ 1704256 h 2175743"/>
                  <a:gd name="connsiteX18" fmla="*/ 106442 w 1755817"/>
                  <a:gd name="connsiteY18" fmla="*/ 1711781 h 2175743"/>
                  <a:gd name="connsiteX19" fmla="*/ 186928 w 1755817"/>
                  <a:gd name="connsiteY19" fmla="*/ 2172981 h 2175743"/>
                  <a:gd name="connsiteX20" fmla="*/ 186166 w 1755817"/>
                  <a:gd name="connsiteY20" fmla="*/ 2175743 h 2175743"/>
                  <a:gd name="connsiteX21" fmla="*/ 1476518 w 1755817"/>
                  <a:gd name="connsiteY21" fmla="*/ 2174410 h 2175743"/>
                  <a:gd name="connsiteX22" fmla="*/ 1500807 w 1755817"/>
                  <a:gd name="connsiteY22" fmla="*/ 2174410 h 2175743"/>
                  <a:gd name="connsiteX23" fmla="*/ 1697213 w 1755817"/>
                  <a:gd name="connsiteY23" fmla="*/ 2174124 h 2175743"/>
                  <a:gd name="connsiteX24" fmla="*/ 1755125 w 1755817"/>
                  <a:gd name="connsiteY24" fmla="*/ 1725782 h 2175743"/>
                  <a:gd name="connsiteX25" fmla="*/ 1629394 w 1755817"/>
                  <a:gd name="connsiteY25" fmla="*/ 878248 h 2175743"/>
                  <a:gd name="connsiteX26" fmla="*/ 490490 w 1755817"/>
                  <a:gd name="connsiteY26" fmla="*/ 1736545 h 2175743"/>
                  <a:gd name="connsiteX27" fmla="*/ 373618 w 1755817"/>
                  <a:gd name="connsiteY27" fmla="*/ 1722353 h 2175743"/>
                  <a:gd name="connsiteX28" fmla="*/ 436007 w 1755817"/>
                  <a:gd name="connsiteY28" fmla="*/ 1328876 h 2175743"/>
                  <a:gd name="connsiteX29" fmla="*/ 490490 w 1755817"/>
                  <a:gd name="connsiteY29" fmla="*/ 1736545 h 2175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755817" h="2175743">
                    <a:moveTo>
                      <a:pt x="1629394" y="878248"/>
                    </a:moveTo>
                    <a:cubicBezTo>
                      <a:pt x="1624918" y="865008"/>
                      <a:pt x="1620346" y="851863"/>
                      <a:pt x="1615679" y="838719"/>
                    </a:cubicBezTo>
                    <a:cubicBezTo>
                      <a:pt x="1595485" y="782617"/>
                      <a:pt x="1573197" y="728419"/>
                      <a:pt x="1548908" y="676699"/>
                    </a:cubicBezTo>
                    <a:cubicBezTo>
                      <a:pt x="1479090" y="527633"/>
                      <a:pt x="1392793" y="398854"/>
                      <a:pt x="1291447" y="302462"/>
                    </a:cubicBezTo>
                    <a:cubicBezTo>
                      <a:pt x="1289733" y="300556"/>
                      <a:pt x="1287828" y="298842"/>
                      <a:pt x="1286113" y="297127"/>
                    </a:cubicBezTo>
                    <a:cubicBezTo>
                      <a:pt x="1268302" y="280649"/>
                      <a:pt x="1250109" y="264933"/>
                      <a:pt x="1231440" y="250550"/>
                    </a:cubicBezTo>
                    <a:cubicBezTo>
                      <a:pt x="1231059" y="250169"/>
                      <a:pt x="1230583" y="249883"/>
                      <a:pt x="1230202" y="249693"/>
                    </a:cubicBezTo>
                    <a:cubicBezTo>
                      <a:pt x="1197721" y="224261"/>
                      <a:pt x="1163908" y="202354"/>
                      <a:pt x="1128760" y="183875"/>
                    </a:cubicBezTo>
                    <a:cubicBezTo>
                      <a:pt x="1123522" y="181113"/>
                      <a:pt x="1118283" y="178351"/>
                      <a:pt x="1113044" y="175779"/>
                    </a:cubicBezTo>
                    <a:cubicBezTo>
                      <a:pt x="1053513" y="145013"/>
                      <a:pt x="995887" y="118724"/>
                      <a:pt x="940546" y="96531"/>
                    </a:cubicBezTo>
                    <a:cubicBezTo>
                      <a:pt x="920830" y="88720"/>
                      <a:pt x="901589" y="81196"/>
                      <a:pt x="882349" y="74433"/>
                    </a:cubicBezTo>
                    <a:cubicBezTo>
                      <a:pt x="881968" y="74147"/>
                      <a:pt x="881587" y="74052"/>
                      <a:pt x="881206" y="73957"/>
                    </a:cubicBezTo>
                    <a:cubicBezTo>
                      <a:pt x="858536" y="65860"/>
                      <a:pt x="836248" y="58336"/>
                      <a:pt x="814340" y="51668"/>
                    </a:cubicBezTo>
                    <a:cubicBezTo>
                      <a:pt x="470392" y="-54155"/>
                      <a:pt x="224933" y="10711"/>
                      <a:pt x="109585" y="172255"/>
                    </a:cubicBezTo>
                    <a:cubicBezTo>
                      <a:pt x="107109" y="175779"/>
                      <a:pt x="104728" y="179113"/>
                      <a:pt x="102442" y="182732"/>
                    </a:cubicBezTo>
                    <a:cubicBezTo>
                      <a:pt x="102346" y="182732"/>
                      <a:pt x="102346" y="182827"/>
                      <a:pt x="102346" y="182827"/>
                    </a:cubicBezTo>
                    <a:cubicBezTo>
                      <a:pt x="-79486" y="459910"/>
                      <a:pt x="19384" y="1207622"/>
                      <a:pt x="105204" y="1704160"/>
                    </a:cubicBezTo>
                    <a:lnTo>
                      <a:pt x="105204" y="1704256"/>
                    </a:lnTo>
                    <a:cubicBezTo>
                      <a:pt x="105680" y="1706732"/>
                      <a:pt x="106061" y="1709209"/>
                      <a:pt x="106442" y="1711781"/>
                    </a:cubicBezTo>
                    <a:cubicBezTo>
                      <a:pt x="149971" y="1962478"/>
                      <a:pt x="189500" y="2147549"/>
                      <a:pt x="186928" y="2172981"/>
                    </a:cubicBezTo>
                    <a:cubicBezTo>
                      <a:pt x="186833" y="2174315"/>
                      <a:pt x="186547" y="2175362"/>
                      <a:pt x="186166" y="2175743"/>
                    </a:cubicBezTo>
                    <a:lnTo>
                      <a:pt x="1476518" y="2174410"/>
                    </a:lnTo>
                    <a:cubicBezTo>
                      <a:pt x="1492330" y="2174410"/>
                      <a:pt x="1500807" y="2174410"/>
                      <a:pt x="1500807" y="2174410"/>
                    </a:cubicBezTo>
                    <a:lnTo>
                      <a:pt x="1697213" y="2174124"/>
                    </a:lnTo>
                    <a:cubicBezTo>
                      <a:pt x="1732455" y="2034202"/>
                      <a:pt x="1751410" y="1882087"/>
                      <a:pt x="1755125" y="1725782"/>
                    </a:cubicBezTo>
                    <a:cubicBezTo>
                      <a:pt x="1761983" y="1439746"/>
                      <a:pt x="1717786" y="1140185"/>
                      <a:pt x="1629394" y="878248"/>
                    </a:cubicBezTo>
                    <a:close/>
                    <a:moveTo>
                      <a:pt x="490490" y="1736545"/>
                    </a:moveTo>
                    <a:cubicBezTo>
                      <a:pt x="450104" y="1731592"/>
                      <a:pt x="410861" y="1726735"/>
                      <a:pt x="373618" y="1722353"/>
                    </a:cubicBezTo>
                    <a:lnTo>
                      <a:pt x="436007" y="1328876"/>
                    </a:lnTo>
                    <a:cubicBezTo>
                      <a:pt x="436007" y="1328780"/>
                      <a:pt x="616887" y="1665489"/>
                      <a:pt x="490490" y="1736545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  <p:sp>
            <p:nvSpPr>
              <p:cNvPr id="220" name="Freeform: Shape 272">
                <a:extLst>
                  <a:ext uri="{FF2B5EF4-FFF2-40B4-BE49-F238E27FC236}">
                    <a16:creationId xmlns:a16="http://schemas.microsoft.com/office/drawing/2014/main" id="{F4037E54-EB83-7D5B-E620-A3CBC89F0844}"/>
                  </a:ext>
                </a:extLst>
              </p:cNvPr>
              <p:cNvSpPr/>
              <p:nvPr/>
            </p:nvSpPr>
            <p:spPr>
              <a:xfrm>
                <a:off x="5295219" y="2037367"/>
                <a:ext cx="1168349" cy="1179018"/>
              </a:xfrm>
              <a:custGeom>
                <a:avLst/>
                <a:gdLst>
                  <a:gd name="connsiteX0" fmla="*/ 958609 w 1168349"/>
                  <a:gd name="connsiteY0" fmla="*/ 861947 h 1179018"/>
                  <a:gd name="connsiteX1" fmla="*/ 942322 w 1168349"/>
                  <a:gd name="connsiteY1" fmla="*/ 681924 h 1179018"/>
                  <a:gd name="connsiteX2" fmla="*/ 943179 w 1168349"/>
                  <a:gd name="connsiteY2" fmla="*/ 680496 h 1179018"/>
                  <a:gd name="connsiteX3" fmla="*/ 1012807 w 1168349"/>
                  <a:gd name="connsiteY3" fmla="*/ 463040 h 1179018"/>
                  <a:gd name="connsiteX4" fmla="*/ 1005949 w 1168349"/>
                  <a:gd name="connsiteY4" fmla="*/ 392745 h 1179018"/>
                  <a:gd name="connsiteX5" fmla="*/ 1003663 w 1168349"/>
                  <a:gd name="connsiteY5" fmla="*/ 384268 h 1179018"/>
                  <a:gd name="connsiteX6" fmla="*/ 884886 w 1168349"/>
                  <a:gd name="connsiteY6" fmla="*/ 173575 h 1179018"/>
                  <a:gd name="connsiteX7" fmla="*/ 820878 w 1168349"/>
                  <a:gd name="connsiteY7" fmla="*/ 108615 h 1179018"/>
                  <a:gd name="connsiteX8" fmla="*/ 820878 w 1168349"/>
                  <a:gd name="connsiteY8" fmla="*/ 108519 h 1179018"/>
                  <a:gd name="connsiteX9" fmla="*/ 548653 w 1168349"/>
                  <a:gd name="connsiteY9" fmla="*/ 125 h 1179018"/>
                  <a:gd name="connsiteX10" fmla="*/ 540557 w 1168349"/>
                  <a:gd name="connsiteY10" fmla="*/ 411 h 1179018"/>
                  <a:gd name="connsiteX11" fmla="*/ 508744 w 1168349"/>
                  <a:gd name="connsiteY11" fmla="*/ 2030 h 1179018"/>
                  <a:gd name="connsiteX12" fmla="*/ 287859 w 1168349"/>
                  <a:gd name="connsiteY12" fmla="*/ 67848 h 1179018"/>
                  <a:gd name="connsiteX13" fmla="*/ 74308 w 1168349"/>
                  <a:gd name="connsiteY13" fmla="*/ 300067 h 1179018"/>
                  <a:gd name="connsiteX14" fmla="*/ 30303 w 1168349"/>
                  <a:gd name="connsiteY14" fmla="*/ 325975 h 1179018"/>
                  <a:gd name="connsiteX15" fmla="*/ 490 w 1168349"/>
                  <a:gd name="connsiteY15" fmla="*/ 441037 h 1179018"/>
                  <a:gd name="connsiteX16" fmla="*/ 1252 w 1168349"/>
                  <a:gd name="connsiteY16" fmla="*/ 452467 h 1179018"/>
                  <a:gd name="connsiteX17" fmla="*/ 2299 w 1168349"/>
                  <a:gd name="connsiteY17" fmla="*/ 463421 h 1179018"/>
                  <a:gd name="connsiteX18" fmla="*/ 9824 w 1168349"/>
                  <a:gd name="connsiteY18" fmla="*/ 509236 h 1179018"/>
                  <a:gd name="connsiteX19" fmla="*/ 12586 w 1168349"/>
                  <a:gd name="connsiteY19" fmla="*/ 521809 h 1179018"/>
                  <a:gd name="connsiteX20" fmla="*/ 39923 w 1168349"/>
                  <a:gd name="connsiteY20" fmla="*/ 605058 h 1179018"/>
                  <a:gd name="connsiteX21" fmla="*/ 44495 w 1168349"/>
                  <a:gd name="connsiteY21" fmla="*/ 615249 h 1179018"/>
                  <a:gd name="connsiteX22" fmla="*/ 293574 w 1168349"/>
                  <a:gd name="connsiteY22" fmla="*/ 834039 h 1179018"/>
                  <a:gd name="connsiteX23" fmla="*/ 359677 w 1168349"/>
                  <a:gd name="connsiteY23" fmla="*/ 1159222 h 1179018"/>
                  <a:gd name="connsiteX24" fmla="*/ 1168350 w 1168349"/>
                  <a:gd name="connsiteY24" fmla="*/ 982914 h 1179018"/>
                  <a:gd name="connsiteX25" fmla="*/ 958609 w 1168349"/>
                  <a:gd name="connsiteY25" fmla="*/ 861947 h 1179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168349" h="1179018">
                    <a:moveTo>
                      <a:pt x="958609" y="861947"/>
                    </a:moveTo>
                    <a:cubicBezTo>
                      <a:pt x="915747" y="811560"/>
                      <a:pt x="909937" y="739646"/>
                      <a:pt x="942322" y="681924"/>
                    </a:cubicBezTo>
                    <a:cubicBezTo>
                      <a:pt x="942607" y="681448"/>
                      <a:pt x="942893" y="680972"/>
                      <a:pt x="943179" y="680496"/>
                    </a:cubicBezTo>
                    <a:cubicBezTo>
                      <a:pt x="975088" y="623536"/>
                      <a:pt x="1010235" y="543431"/>
                      <a:pt x="1012807" y="463040"/>
                    </a:cubicBezTo>
                    <a:cubicBezTo>
                      <a:pt x="1013664" y="439513"/>
                      <a:pt x="1011664" y="415796"/>
                      <a:pt x="1005949" y="392745"/>
                    </a:cubicBezTo>
                    <a:cubicBezTo>
                      <a:pt x="1005282" y="389983"/>
                      <a:pt x="1004615" y="387126"/>
                      <a:pt x="1003663" y="384268"/>
                    </a:cubicBezTo>
                    <a:cubicBezTo>
                      <a:pt x="986994" y="324165"/>
                      <a:pt x="945465" y="244727"/>
                      <a:pt x="884886" y="173575"/>
                    </a:cubicBezTo>
                    <a:cubicBezTo>
                      <a:pt x="865455" y="150810"/>
                      <a:pt x="844024" y="128712"/>
                      <a:pt x="820878" y="108615"/>
                    </a:cubicBezTo>
                    <a:lnTo>
                      <a:pt x="820878" y="108519"/>
                    </a:lnTo>
                    <a:cubicBezTo>
                      <a:pt x="746392" y="43749"/>
                      <a:pt x="653524" y="-2733"/>
                      <a:pt x="548653" y="125"/>
                    </a:cubicBezTo>
                    <a:cubicBezTo>
                      <a:pt x="545891" y="220"/>
                      <a:pt x="543129" y="220"/>
                      <a:pt x="540557" y="411"/>
                    </a:cubicBezTo>
                    <a:cubicBezTo>
                      <a:pt x="529603" y="792"/>
                      <a:pt x="519031" y="1268"/>
                      <a:pt x="508744" y="2030"/>
                    </a:cubicBezTo>
                    <a:cubicBezTo>
                      <a:pt x="398254" y="9269"/>
                      <a:pt x="333198" y="33939"/>
                      <a:pt x="287859" y="67848"/>
                    </a:cubicBezTo>
                    <a:cubicBezTo>
                      <a:pt x="204325" y="130236"/>
                      <a:pt x="187084" y="224248"/>
                      <a:pt x="74308" y="300067"/>
                    </a:cubicBezTo>
                    <a:cubicBezTo>
                      <a:pt x="61069" y="309021"/>
                      <a:pt x="46495" y="317593"/>
                      <a:pt x="30303" y="325975"/>
                    </a:cubicBezTo>
                    <a:cubicBezTo>
                      <a:pt x="8776" y="337119"/>
                      <a:pt x="-2558" y="381887"/>
                      <a:pt x="490" y="441037"/>
                    </a:cubicBezTo>
                    <a:cubicBezTo>
                      <a:pt x="775" y="444752"/>
                      <a:pt x="966" y="448657"/>
                      <a:pt x="1252" y="452467"/>
                    </a:cubicBezTo>
                    <a:cubicBezTo>
                      <a:pt x="1633" y="456087"/>
                      <a:pt x="1918" y="459706"/>
                      <a:pt x="2299" y="463421"/>
                    </a:cubicBezTo>
                    <a:cubicBezTo>
                      <a:pt x="3919" y="478089"/>
                      <a:pt x="6395" y="493425"/>
                      <a:pt x="9824" y="509236"/>
                    </a:cubicBezTo>
                    <a:cubicBezTo>
                      <a:pt x="10586" y="513332"/>
                      <a:pt x="11539" y="517618"/>
                      <a:pt x="12586" y="521809"/>
                    </a:cubicBezTo>
                    <a:cubicBezTo>
                      <a:pt x="18968" y="548955"/>
                      <a:pt x="28017" y="577149"/>
                      <a:pt x="39923" y="605058"/>
                    </a:cubicBezTo>
                    <a:cubicBezTo>
                      <a:pt x="41447" y="608391"/>
                      <a:pt x="42876" y="611916"/>
                      <a:pt x="44495" y="615249"/>
                    </a:cubicBezTo>
                    <a:cubicBezTo>
                      <a:pt x="88501" y="711928"/>
                      <a:pt x="167749" y="802892"/>
                      <a:pt x="293574" y="834039"/>
                    </a:cubicBezTo>
                    <a:cubicBezTo>
                      <a:pt x="296431" y="952530"/>
                      <a:pt x="332626" y="1095119"/>
                      <a:pt x="359677" y="1159222"/>
                    </a:cubicBezTo>
                    <a:cubicBezTo>
                      <a:pt x="399206" y="1253043"/>
                      <a:pt x="1168350" y="982914"/>
                      <a:pt x="1168350" y="982914"/>
                    </a:cubicBezTo>
                    <a:cubicBezTo>
                      <a:pt x="1092626" y="957483"/>
                      <a:pt x="1004425" y="915763"/>
                      <a:pt x="958609" y="861947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21" name="Freeform: Shape 273">
                <a:extLst>
                  <a:ext uri="{FF2B5EF4-FFF2-40B4-BE49-F238E27FC236}">
                    <a16:creationId xmlns:a16="http://schemas.microsoft.com/office/drawing/2014/main" id="{58260ABC-0ADF-26D9-6ED4-D4DD5227DA71}"/>
                  </a:ext>
                </a:extLst>
              </p:cNvPr>
              <p:cNvSpPr/>
              <p:nvPr/>
            </p:nvSpPr>
            <p:spPr>
              <a:xfrm>
                <a:off x="5801693" y="1757341"/>
                <a:ext cx="314518" cy="496258"/>
              </a:xfrm>
              <a:custGeom>
                <a:avLst/>
                <a:gdLst>
                  <a:gd name="connsiteX0" fmla="*/ 314499 w 314518"/>
                  <a:gd name="connsiteY0" fmla="*/ 388831 h 496258"/>
                  <a:gd name="connsiteX1" fmla="*/ 81136 w 314518"/>
                  <a:gd name="connsiteY1" fmla="*/ 20 h 496258"/>
                  <a:gd name="connsiteX2" fmla="*/ 81136 w 314518"/>
                  <a:gd name="connsiteY2" fmla="*/ 496178 h 496258"/>
                  <a:gd name="connsiteX3" fmla="*/ 314499 w 314518"/>
                  <a:gd name="connsiteY3" fmla="*/ 388831 h 496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4518" h="496258">
                    <a:moveTo>
                      <a:pt x="314499" y="388831"/>
                    </a:moveTo>
                    <a:cubicBezTo>
                      <a:pt x="316213" y="374162"/>
                      <a:pt x="207057" y="3735"/>
                      <a:pt x="81136" y="20"/>
                    </a:cubicBezTo>
                    <a:cubicBezTo>
                      <a:pt x="-44784" y="-3694"/>
                      <a:pt x="-7732" y="503607"/>
                      <a:pt x="81136" y="496178"/>
                    </a:cubicBezTo>
                    <a:cubicBezTo>
                      <a:pt x="170005" y="488843"/>
                      <a:pt x="303355" y="481414"/>
                      <a:pt x="314499" y="388831"/>
                    </a:cubicBezTo>
                    <a:close/>
                  </a:path>
                </a:pathLst>
              </a:custGeom>
              <a:solidFill>
                <a:srgbClr val="7F4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22" name="Freeform: Shape 274">
                <a:extLst>
                  <a:ext uri="{FF2B5EF4-FFF2-40B4-BE49-F238E27FC236}">
                    <a16:creationId xmlns:a16="http://schemas.microsoft.com/office/drawing/2014/main" id="{DB5EF3A6-C2D3-07B9-CEAD-D201CCE6B133}"/>
                  </a:ext>
                </a:extLst>
              </p:cNvPr>
              <p:cNvSpPr/>
              <p:nvPr/>
            </p:nvSpPr>
            <p:spPr>
              <a:xfrm>
                <a:off x="5580999" y="1826493"/>
                <a:ext cx="314425" cy="496258"/>
              </a:xfrm>
              <a:custGeom>
                <a:avLst/>
                <a:gdLst>
                  <a:gd name="connsiteX0" fmla="*/ 314404 w 314425"/>
                  <a:gd name="connsiteY0" fmla="*/ 388831 h 496258"/>
                  <a:gd name="connsiteX1" fmla="*/ 81136 w 314425"/>
                  <a:gd name="connsiteY1" fmla="*/ 20 h 496258"/>
                  <a:gd name="connsiteX2" fmla="*/ 81136 w 314425"/>
                  <a:gd name="connsiteY2" fmla="*/ 496178 h 496258"/>
                  <a:gd name="connsiteX3" fmla="*/ 314404 w 314425"/>
                  <a:gd name="connsiteY3" fmla="*/ 388831 h 496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4425" h="496258">
                    <a:moveTo>
                      <a:pt x="314404" y="388831"/>
                    </a:moveTo>
                    <a:cubicBezTo>
                      <a:pt x="316213" y="374162"/>
                      <a:pt x="207057" y="3735"/>
                      <a:pt x="81136" y="20"/>
                    </a:cubicBezTo>
                    <a:cubicBezTo>
                      <a:pt x="-44784" y="-3694"/>
                      <a:pt x="-7732" y="503607"/>
                      <a:pt x="81136" y="496178"/>
                    </a:cubicBezTo>
                    <a:cubicBezTo>
                      <a:pt x="170005" y="488843"/>
                      <a:pt x="303355" y="481414"/>
                      <a:pt x="314404" y="388831"/>
                    </a:cubicBezTo>
                    <a:close/>
                  </a:path>
                </a:pathLst>
              </a:custGeom>
              <a:solidFill>
                <a:srgbClr val="B77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grpSp>
            <p:nvGrpSpPr>
              <p:cNvPr id="223" name="Graphic 69">
                <a:extLst>
                  <a:ext uri="{FF2B5EF4-FFF2-40B4-BE49-F238E27FC236}">
                    <a16:creationId xmlns:a16="http://schemas.microsoft.com/office/drawing/2014/main" id="{7E64C472-98FE-50A1-B072-1DE7E90A990E}"/>
                  </a:ext>
                </a:extLst>
              </p:cNvPr>
              <p:cNvGrpSpPr/>
              <p:nvPr/>
            </p:nvGrpSpPr>
            <p:grpSpPr>
              <a:xfrm>
                <a:off x="5984271" y="2210942"/>
                <a:ext cx="1294473" cy="2438590"/>
                <a:chOff x="5984271" y="2210942"/>
                <a:chExt cx="1294473" cy="2438590"/>
              </a:xfrm>
              <a:solidFill>
                <a:srgbClr val="EF544D"/>
              </a:solidFill>
            </p:grpSpPr>
            <p:sp>
              <p:nvSpPr>
                <p:cNvPr id="227" name="Freeform: Shape 279">
                  <a:extLst>
                    <a:ext uri="{FF2B5EF4-FFF2-40B4-BE49-F238E27FC236}">
                      <a16:creationId xmlns:a16="http://schemas.microsoft.com/office/drawing/2014/main" id="{2BA00ABB-FC00-4586-E626-3AA2FF52FD09}"/>
                    </a:ext>
                  </a:extLst>
                </p:cNvPr>
                <p:cNvSpPr/>
                <p:nvPr/>
              </p:nvSpPr>
              <p:spPr>
                <a:xfrm>
                  <a:off x="6269614" y="3173538"/>
                  <a:ext cx="740308" cy="561177"/>
                </a:xfrm>
                <a:custGeom>
                  <a:avLst/>
                  <a:gdLst>
                    <a:gd name="connsiteX0" fmla="*/ 483324 w 740308"/>
                    <a:gd name="connsiteY0" fmla="*/ 0 h 561177"/>
                    <a:gd name="connsiteX1" fmla="*/ 164522 w 740308"/>
                    <a:gd name="connsiteY1" fmla="*/ 150781 h 561177"/>
                    <a:gd name="connsiteX2" fmla="*/ 38602 w 740308"/>
                    <a:gd name="connsiteY2" fmla="*/ 493490 h 561177"/>
                    <a:gd name="connsiteX3" fmla="*/ 487325 w 740308"/>
                    <a:gd name="connsiteY3" fmla="*/ 472726 h 561177"/>
                    <a:gd name="connsiteX4" fmla="*/ 740309 w 740308"/>
                    <a:gd name="connsiteY4" fmla="*/ 308039 h 561177"/>
                    <a:gd name="connsiteX5" fmla="*/ 483324 w 740308"/>
                    <a:gd name="connsiteY5" fmla="*/ 0 h 561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40308" h="561177">
                      <a:moveTo>
                        <a:pt x="483324" y="0"/>
                      </a:moveTo>
                      <a:cubicBezTo>
                        <a:pt x="483324" y="0"/>
                        <a:pt x="178143" y="7430"/>
                        <a:pt x="164522" y="150781"/>
                      </a:cubicBezTo>
                      <a:cubicBezTo>
                        <a:pt x="150806" y="294037"/>
                        <a:pt x="-92367" y="381286"/>
                        <a:pt x="38602" y="493490"/>
                      </a:cubicBezTo>
                      <a:cubicBezTo>
                        <a:pt x="169571" y="605600"/>
                        <a:pt x="393884" y="564166"/>
                        <a:pt x="487325" y="472726"/>
                      </a:cubicBezTo>
                      <a:cubicBezTo>
                        <a:pt x="580765" y="381286"/>
                        <a:pt x="740309" y="308039"/>
                        <a:pt x="740309" y="308039"/>
                      </a:cubicBezTo>
                      <a:cubicBezTo>
                        <a:pt x="740309" y="308039"/>
                        <a:pt x="624389" y="80582"/>
                        <a:pt x="483324" y="0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28" name="Freeform: Shape 280">
                  <a:extLst>
                    <a:ext uri="{FF2B5EF4-FFF2-40B4-BE49-F238E27FC236}">
                      <a16:creationId xmlns:a16="http://schemas.microsoft.com/office/drawing/2014/main" id="{9C9FC422-7A82-694C-F8A8-0310DC933851}"/>
                    </a:ext>
                  </a:extLst>
                </p:cNvPr>
                <p:cNvSpPr/>
                <p:nvPr/>
              </p:nvSpPr>
              <p:spPr>
                <a:xfrm>
                  <a:off x="6400015" y="3801998"/>
                  <a:ext cx="878729" cy="847534"/>
                </a:xfrm>
                <a:custGeom>
                  <a:avLst/>
                  <a:gdLst>
                    <a:gd name="connsiteX0" fmla="*/ 878036 w 878729"/>
                    <a:gd name="connsiteY0" fmla="*/ 847535 h 847534"/>
                    <a:gd name="connsiteX1" fmla="*/ 462841 w 878729"/>
                    <a:gd name="connsiteY1" fmla="*/ 705993 h 847534"/>
                    <a:gd name="connsiteX2" fmla="*/ 784 w 878729"/>
                    <a:gd name="connsiteY2" fmla="*/ 413195 h 847534"/>
                    <a:gd name="connsiteX3" fmla="*/ 488749 w 878729"/>
                    <a:gd name="connsiteY3" fmla="*/ 182689 h 847534"/>
                    <a:gd name="connsiteX4" fmla="*/ 752306 w 878729"/>
                    <a:gd name="connsiteY4" fmla="*/ 0 h 847534"/>
                    <a:gd name="connsiteX5" fmla="*/ 878036 w 878729"/>
                    <a:gd name="connsiteY5" fmla="*/ 847535 h 847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78729" h="847534">
                      <a:moveTo>
                        <a:pt x="878036" y="847535"/>
                      </a:moveTo>
                      <a:cubicBezTo>
                        <a:pt x="747353" y="796671"/>
                        <a:pt x="600954" y="612362"/>
                        <a:pt x="462841" y="705993"/>
                      </a:cubicBezTo>
                      <a:cubicBezTo>
                        <a:pt x="269674" y="836866"/>
                        <a:pt x="-16933" y="656177"/>
                        <a:pt x="784" y="413195"/>
                      </a:cubicBezTo>
                      <a:cubicBezTo>
                        <a:pt x="18595" y="170212"/>
                        <a:pt x="444172" y="288608"/>
                        <a:pt x="488749" y="182689"/>
                      </a:cubicBezTo>
                      <a:cubicBezTo>
                        <a:pt x="519134" y="110680"/>
                        <a:pt x="663057" y="38767"/>
                        <a:pt x="752306" y="0"/>
                      </a:cubicBezTo>
                      <a:cubicBezTo>
                        <a:pt x="840698" y="261938"/>
                        <a:pt x="884894" y="561499"/>
                        <a:pt x="878036" y="847535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29" name="Freeform: Shape 281">
                  <a:extLst>
                    <a:ext uri="{FF2B5EF4-FFF2-40B4-BE49-F238E27FC236}">
                      <a16:creationId xmlns:a16="http://schemas.microsoft.com/office/drawing/2014/main" id="{20854BC7-514B-322A-D648-DBB9701C81AD}"/>
                    </a:ext>
                  </a:extLst>
                </p:cNvPr>
                <p:cNvSpPr/>
                <p:nvPr/>
              </p:nvSpPr>
              <p:spPr>
                <a:xfrm>
                  <a:off x="6139242" y="3185430"/>
                  <a:ext cx="195999" cy="187677"/>
                </a:xfrm>
                <a:custGeom>
                  <a:avLst/>
                  <a:gdLst>
                    <a:gd name="connsiteX0" fmla="*/ 116111 w 195999"/>
                    <a:gd name="connsiteY0" fmla="*/ 14207 h 187677"/>
                    <a:gd name="connsiteX1" fmla="*/ 858 w 195999"/>
                    <a:gd name="connsiteY1" fmla="*/ 138794 h 187677"/>
                    <a:gd name="connsiteX2" fmla="*/ 168974 w 195999"/>
                    <a:gd name="connsiteY2" fmla="*/ 154415 h 187677"/>
                    <a:gd name="connsiteX3" fmla="*/ 116111 w 195999"/>
                    <a:gd name="connsiteY3" fmla="*/ 14207 h 187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5999" h="187677">
                      <a:moveTo>
                        <a:pt x="116111" y="14207"/>
                      </a:moveTo>
                      <a:cubicBezTo>
                        <a:pt x="116111" y="14207"/>
                        <a:pt x="-11620" y="76500"/>
                        <a:pt x="858" y="138794"/>
                      </a:cubicBezTo>
                      <a:cubicBezTo>
                        <a:pt x="13336" y="201087"/>
                        <a:pt x="122111" y="201087"/>
                        <a:pt x="168974" y="154415"/>
                      </a:cubicBezTo>
                      <a:cubicBezTo>
                        <a:pt x="215837" y="107647"/>
                        <a:pt x="203931" y="-47230"/>
                        <a:pt x="116111" y="14207"/>
                      </a:cubicBezTo>
                      <a:close/>
                    </a:path>
                  </a:pathLst>
                </a:custGeom>
                <a:solidFill>
                  <a:srgbClr val="7F4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 dirty="0">
                    <a:latin typeface="Cairo ExtraBold" pitchFamily="2" charset="-78"/>
                  </a:endParaRPr>
                </a:p>
              </p:txBody>
            </p:sp>
            <p:sp>
              <p:nvSpPr>
                <p:cNvPr id="230" name="Freeform: Shape 282">
                  <a:extLst>
                    <a:ext uri="{FF2B5EF4-FFF2-40B4-BE49-F238E27FC236}">
                      <a16:creationId xmlns:a16="http://schemas.microsoft.com/office/drawing/2014/main" id="{798984E9-5BA1-A27F-CD8D-D57AD31AE289}"/>
                    </a:ext>
                  </a:extLst>
                </p:cNvPr>
                <p:cNvSpPr/>
                <p:nvPr/>
              </p:nvSpPr>
              <p:spPr>
                <a:xfrm>
                  <a:off x="6020655" y="2210942"/>
                  <a:ext cx="278321" cy="228016"/>
                </a:xfrm>
                <a:custGeom>
                  <a:avLst/>
                  <a:gdLst>
                    <a:gd name="connsiteX0" fmla="*/ 278321 w 278321"/>
                    <a:gd name="connsiteY0" fmla="*/ 210693 h 228016"/>
                    <a:gd name="connsiteX1" fmla="*/ 138113 w 278321"/>
                    <a:gd name="connsiteY1" fmla="*/ 196977 h 228016"/>
                    <a:gd name="connsiteX2" fmla="*/ 7240 w 278321"/>
                    <a:gd name="connsiteY2" fmla="*/ 196977 h 228016"/>
                    <a:gd name="connsiteX3" fmla="*/ 78868 w 278321"/>
                    <a:gd name="connsiteY3" fmla="*/ 60389 h 228016"/>
                    <a:gd name="connsiteX4" fmla="*/ 159450 w 278321"/>
                    <a:gd name="connsiteY4" fmla="*/ 0 h 228016"/>
                    <a:gd name="connsiteX5" fmla="*/ 278321 w 278321"/>
                    <a:gd name="connsiteY5" fmla="*/ 210693 h 228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8321" h="228016">
                      <a:moveTo>
                        <a:pt x="278321" y="210693"/>
                      </a:moveTo>
                      <a:cubicBezTo>
                        <a:pt x="228982" y="206978"/>
                        <a:pt x="165260" y="184785"/>
                        <a:pt x="138113" y="196977"/>
                      </a:cubicBezTo>
                      <a:cubicBezTo>
                        <a:pt x="97632" y="215074"/>
                        <a:pt x="38387" y="256699"/>
                        <a:pt x="7240" y="196977"/>
                      </a:cubicBezTo>
                      <a:cubicBezTo>
                        <a:pt x="-23907" y="137160"/>
                        <a:pt x="54008" y="119634"/>
                        <a:pt x="78868" y="60389"/>
                      </a:cubicBezTo>
                      <a:cubicBezTo>
                        <a:pt x="91727" y="30004"/>
                        <a:pt x="127636" y="11144"/>
                        <a:pt x="159450" y="0"/>
                      </a:cubicBezTo>
                      <a:cubicBezTo>
                        <a:pt x="220124" y="71057"/>
                        <a:pt x="261653" y="150590"/>
                        <a:pt x="278321" y="210693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31" name="Freeform: Shape 283">
                  <a:extLst>
                    <a:ext uri="{FF2B5EF4-FFF2-40B4-BE49-F238E27FC236}">
                      <a16:creationId xmlns:a16="http://schemas.microsoft.com/office/drawing/2014/main" id="{C9E0F3C0-5D05-BBDA-8EA7-EB1B5F73EF53}"/>
                    </a:ext>
                  </a:extLst>
                </p:cNvPr>
                <p:cNvSpPr/>
                <p:nvPr/>
              </p:nvSpPr>
              <p:spPr>
                <a:xfrm>
                  <a:off x="5984271" y="2479028"/>
                  <a:ext cx="323754" cy="238739"/>
                </a:xfrm>
                <a:custGeom>
                  <a:avLst/>
                  <a:gdLst>
                    <a:gd name="connsiteX0" fmla="*/ 323755 w 323754"/>
                    <a:gd name="connsiteY0" fmla="*/ 21284 h 238739"/>
                    <a:gd name="connsiteX1" fmla="*/ 254127 w 323754"/>
                    <a:gd name="connsiteY1" fmla="*/ 238739 h 238739"/>
                    <a:gd name="connsiteX2" fmla="*/ 142970 w 323754"/>
                    <a:gd name="connsiteY2" fmla="*/ 175589 h 238739"/>
                    <a:gd name="connsiteX3" fmla="*/ 131921 w 323754"/>
                    <a:gd name="connsiteY3" fmla="*/ 173588 h 238739"/>
                    <a:gd name="connsiteX4" fmla="*/ 3905 w 323754"/>
                    <a:gd name="connsiteY4" fmla="*/ 74814 h 238739"/>
                    <a:gd name="connsiteX5" fmla="*/ 0 w 323754"/>
                    <a:gd name="connsiteY5" fmla="*/ 46144 h 238739"/>
                    <a:gd name="connsiteX6" fmla="*/ 183833 w 323754"/>
                    <a:gd name="connsiteY6" fmla="*/ 10139 h 238739"/>
                    <a:gd name="connsiteX7" fmla="*/ 323755 w 323754"/>
                    <a:gd name="connsiteY7" fmla="*/ 21284 h 238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3754" h="238739">
                      <a:moveTo>
                        <a:pt x="323755" y="21284"/>
                      </a:moveTo>
                      <a:cubicBezTo>
                        <a:pt x="321183" y="101675"/>
                        <a:pt x="286036" y="181780"/>
                        <a:pt x="254127" y="238739"/>
                      </a:cubicBezTo>
                      <a:cubicBezTo>
                        <a:pt x="222694" y="219594"/>
                        <a:pt x="187452" y="185685"/>
                        <a:pt x="142970" y="175589"/>
                      </a:cubicBezTo>
                      <a:cubicBezTo>
                        <a:pt x="139351" y="174731"/>
                        <a:pt x="135636" y="174065"/>
                        <a:pt x="131921" y="173588"/>
                      </a:cubicBezTo>
                      <a:cubicBezTo>
                        <a:pt x="60008" y="164254"/>
                        <a:pt x="16383" y="121963"/>
                        <a:pt x="3905" y="74814"/>
                      </a:cubicBezTo>
                      <a:cubicBezTo>
                        <a:pt x="1334" y="65384"/>
                        <a:pt x="0" y="55764"/>
                        <a:pt x="0" y="46144"/>
                      </a:cubicBezTo>
                      <a:cubicBezTo>
                        <a:pt x="0" y="-11578"/>
                        <a:pt x="114776" y="46144"/>
                        <a:pt x="183833" y="10139"/>
                      </a:cubicBezTo>
                      <a:cubicBezTo>
                        <a:pt x="223838" y="-10816"/>
                        <a:pt x="282035" y="4615"/>
                        <a:pt x="323755" y="21284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grpSp>
            <p:nvGrpSpPr>
              <p:cNvPr id="224" name="Graphic 69">
                <a:extLst>
                  <a:ext uri="{FF2B5EF4-FFF2-40B4-BE49-F238E27FC236}">
                    <a16:creationId xmlns:a16="http://schemas.microsoft.com/office/drawing/2014/main" id="{E9868D6F-479A-550E-C6A3-29C72517EC4A}"/>
                  </a:ext>
                </a:extLst>
              </p:cNvPr>
              <p:cNvGrpSpPr/>
              <p:nvPr/>
            </p:nvGrpSpPr>
            <p:grpSpPr>
              <a:xfrm>
                <a:off x="4910162" y="4617260"/>
                <a:ext cx="2113477" cy="480804"/>
                <a:chOff x="4910162" y="4617260"/>
                <a:chExt cx="2113477" cy="480804"/>
              </a:xfrm>
            </p:grpSpPr>
            <p:sp>
              <p:nvSpPr>
                <p:cNvPr id="225" name="Freeform: Shape 277">
                  <a:extLst>
                    <a:ext uri="{FF2B5EF4-FFF2-40B4-BE49-F238E27FC236}">
                      <a16:creationId xmlns:a16="http://schemas.microsoft.com/office/drawing/2014/main" id="{B7CBC6D5-C78E-3304-0594-0614DD479F4B}"/>
                    </a:ext>
                  </a:extLst>
                </p:cNvPr>
                <p:cNvSpPr/>
                <p:nvPr/>
              </p:nvSpPr>
              <p:spPr>
                <a:xfrm>
                  <a:off x="4910162" y="4617260"/>
                  <a:ext cx="2113477" cy="480804"/>
                </a:xfrm>
                <a:custGeom>
                  <a:avLst/>
                  <a:gdLst>
                    <a:gd name="connsiteX0" fmla="*/ 1977555 w 2113477"/>
                    <a:gd name="connsiteY0" fmla="*/ 174099 h 480804"/>
                    <a:gd name="connsiteX1" fmla="*/ 245815 w 2113477"/>
                    <a:gd name="connsiteY1" fmla="*/ 21223 h 480804"/>
                    <a:gd name="connsiteX2" fmla="*/ 166948 w 2113477"/>
                    <a:gd name="connsiteY2" fmla="*/ 476804 h 480804"/>
                    <a:gd name="connsiteX3" fmla="*/ 2113477 w 2113477"/>
                    <a:gd name="connsiteY3" fmla="*/ 480805 h 480804"/>
                    <a:gd name="connsiteX4" fmla="*/ 1977555 w 2113477"/>
                    <a:gd name="connsiteY4" fmla="*/ 174099 h 480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13477" h="480804">
                      <a:moveTo>
                        <a:pt x="1977555" y="174099"/>
                      </a:moveTo>
                      <a:cubicBezTo>
                        <a:pt x="1977555" y="174099"/>
                        <a:pt x="532137" y="-72408"/>
                        <a:pt x="245815" y="21223"/>
                      </a:cubicBezTo>
                      <a:cubicBezTo>
                        <a:pt x="-40411" y="114854"/>
                        <a:pt x="-89655" y="472994"/>
                        <a:pt x="166948" y="476804"/>
                      </a:cubicBezTo>
                      <a:cubicBezTo>
                        <a:pt x="423552" y="480614"/>
                        <a:pt x="2113477" y="480805"/>
                        <a:pt x="2113477" y="480805"/>
                      </a:cubicBezTo>
                      <a:lnTo>
                        <a:pt x="1977555" y="17409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26" name="Freeform: Shape 278">
                  <a:extLst>
                    <a:ext uri="{FF2B5EF4-FFF2-40B4-BE49-F238E27FC236}">
                      <a16:creationId xmlns:a16="http://schemas.microsoft.com/office/drawing/2014/main" id="{3E790F60-5C35-BD98-5D12-D91166510F98}"/>
                    </a:ext>
                  </a:extLst>
                </p:cNvPr>
                <p:cNvSpPr/>
                <p:nvPr/>
              </p:nvSpPr>
              <p:spPr>
                <a:xfrm>
                  <a:off x="5627845" y="4620767"/>
                  <a:ext cx="1260919" cy="177926"/>
                </a:xfrm>
                <a:custGeom>
                  <a:avLst/>
                  <a:gdLst>
                    <a:gd name="connsiteX0" fmla="*/ 1260920 w 1260919"/>
                    <a:gd name="connsiteY0" fmla="*/ 163259 h 177926"/>
                    <a:gd name="connsiteX1" fmla="*/ 1259777 w 1260919"/>
                    <a:gd name="connsiteY1" fmla="*/ 170593 h 177926"/>
                    <a:gd name="connsiteX2" fmla="*/ 1258634 w 1260919"/>
                    <a:gd name="connsiteY2" fmla="*/ 177927 h 177926"/>
                    <a:gd name="connsiteX3" fmla="*/ 354235 w 1260919"/>
                    <a:gd name="connsiteY3" fmla="*/ 50483 h 177926"/>
                    <a:gd name="connsiteX4" fmla="*/ 352997 w 1260919"/>
                    <a:gd name="connsiteY4" fmla="*/ 50387 h 177926"/>
                    <a:gd name="connsiteX5" fmla="*/ 1524 w 1260919"/>
                    <a:gd name="connsiteY5" fmla="*/ 14859 h 177926"/>
                    <a:gd name="connsiteX6" fmla="*/ 0 w 1260919"/>
                    <a:gd name="connsiteY6" fmla="*/ 14859 h 177926"/>
                    <a:gd name="connsiteX7" fmla="*/ 286 w 1260919"/>
                    <a:gd name="connsiteY7" fmla="*/ 7334 h 177926"/>
                    <a:gd name="connsiteX8" fmla="*/ 286 w 1260919"/>
                    <a:gd name="connsiteY8" fmla="*/ 7239 h 177926"/>
                    <a:gd name="connsiteX9" fmla="*/ 572 w 1260919"/>
                    <a:gd name="connsiteY9" fmla="*/ 0 h 177926"/>
                    <a:gd name="connsiteX10" fmla="*/ 268700 w 1260919"/>
                    <a:gd name="connsiteY10" fmla="*/ 25337 h 177926"/>
                    <a:gd name="connsiteX11" fmla="*/ 385572 w 1260919"/>
                    <a:gd name="connsiteY11" fmla="*/ 39529 h 177926"/>
                    <a:gd name="connsiteX12" fmla="*/ 1260920 w 1260919"/>
                    <a:gd name="connsiteY12" fmla="*/ 163259 h 177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60919" h="177926">
                      <a:moveTo>
                        <a:pt x="1260920" y="163259"/>
                      </a:moveTo>
                      <a:lnTo>
                        <a:pt x="1259777" y="170593"/>
                      </a:lnTo>
                      <a:lnTo>
                        <a:pt x="1258634" y="177927"/>
                      </a:lnTo>
                      <a:cubicBezTo>
                        <a:pt x="1251490" y="176784"/>
                        <a:pt x="738759" y="98393"/>
                        <a:pt x="354235" y="50483"/>
                      </a:cubicBezTo>
                      <a:cubicBezTo>
                        <a:pt x="353759" y="50483"/>
                        <a:pt x="353378" y="50483"/>
                        <a:pt x="352997" y="50387"/>
                      </a:cubicBezTo>
                      <a:cubicBezTo>
                        <a:pt x="204216" y="31909"/>
                        <a:pt x="74867" y="18002"/>
                        <a:pt x="1524" y="14859"/>
                      </a:cubicBezTo>
                      <a:lnTo>
                        <a:pt x="0" y="14859"/>
                      </a:lnTo>
                      <a:lnTo>
                        <a:pt x="286" y="7334"/>
                      </a:lnTo>
                      <a:lnTo>
                        <a:pt x="286" y="7239"/>
                      </a:lnTo>
                      <a:lnTo>
                        <a:pt x="572" y="0"/>
                      </a:lnTo>
                      <a:cubicBezTo>
                        <a:pt x="59531" y="2381"/>
                        <a:pt x="155448" y="12002"/>
                        <a:pt x="268700" y="25337"/>
                      </a:cubicBezTo>
                      <a:cubicBezTo>
                        <a:pt x="305943" y="29718"/>
                        <a:pt x="345186" y="34576"/>
                        <a:pt x="385572" y="39529"/>
                      </a:cubicBezTo>
                      <a:cubicBezTo>
                        <a:pt x="766667" y="87725"/>
                        <a:pt x="1254062" y="162306"/>
                        <a:pt x="1260920" y="163259"/>
                      </a:cubicBezTo>
                      <a:close/>
                    </a:path>
                  </a:pathLst>
                </a:custGeom>
                <a:solidFill>
                  <a:srgbClr val="0606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  <p:sp>
          <p:nvSpPr>
            <p:cNvPr id="218" name="Freeform: Shape 270">
              <a:extLst>
                <a:ext uri="{FF2B5EF4-FFF2-40B4-BE49-F238E27FC236}">
                  <a16:creationId xmlns:a16="http://schemas.microsoft.com/office/drawing/2014/main" id="{F783EDBC-E8FE-B125-00D4-1A1334FF8D2A}"/>
                </a:ext>
              </a:extLst>
            </p:cNvPr>
            <p:cNvSpPr/>
            <p:nvPr/>
          </p:nvSpPr>
          <p:spPr>
            <a:xfrm>
              <a:off x="5291763" y="2334481"/>
              <a:ext cx="93372" cy="142113"/>
            </a:xfrm>
            <a:custGeom>
              <a:avLst/>
              <a:gdLst>
                <a:gd name="connsiteX0" fmla="*/ 82051 w 93372"/>
                <a:gd name="connsiteY0" fmla="*/ 0 h 142113"/>
                <a:gd name="connsiteX1" fmla="*/ 10232 w 93372"/>
                <a:gd name="connsiteY1" fmla="*/ 51245 h 142113"/>
                <a:gd name="connsiteX2" fmla="*/ 3946 w 93372"/>
                <a:gd name="connsiteY2" fmla="*/ 142113 h 142113"/>
                <a:gd name="connsiteX3" fmla="*/ 82051 w 93372"/>
                <a:gd name="connsiteY3" fmla="*/ 0 h 14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372" h="142113">
                  <a:moveTo>
                    <a:pt x="82051" y="0"/>
                  </a:moveTo>
                  <a:cubicBezTo>
                    <a:pt x="82051" y="0"/>
                    <a:pt x="29092" y="12192"/>
                    <a:pt x="10232" y="51245"/>
                  </a:cubicBezTo>
                  <a:cubicBezTo>
                    <a:pt x="-8246" y="89630"/>
                    <a:pt x="3946" y="142113"/>
                    <a:pt x="3946" y="142113"/>
                  </a:cubicBezTo>
                  <a:cubicBezTo>
                    <a:pt x="3946" y="142113"/>
                    <a:pt x="131295" y="87439"/>
                    <a:pt x="82051" y="0"/>
                  </a:cubicBezTo>
                  <a:close/>
                </a:path>
              </a:pathLst>
            </a:custGeom>
            <a:solidFill>
              <a:srgbClr val="0E0E6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pic>
        <p:nvPicPr>
          <p:cNvPr id="232" name="Image 0" descr="preencoded.png">
            <a:extLst>
              <a:ext uri="{FF2B5EF4-FFF2-40B4-BE49-F238E27FC236}">
                <a16:creationId xmlns:a16="http://schemas.microsoft.com/office/drawing/2014/main" id="{68C171F2-823B-F958-F751-38A39B549EA0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332213" y="-6987486"/>
            <a:ext cx="9329192" cy="64038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670614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Rectangle 99">
            <a:extLst>
              <a:ext uri="{FF2B5EF4-FFF2-40B4-BE49-F238E27FC236}">
                <a16:creationId xmlns:a16="http://schemas.microsoft.com/office/drawing/2014/main" id="{2E9ECA39-A694-4BD6-B51F-03F39F2EC1C2}"/>
              </a:ext>
            </a:extLst>
          </p:cNvPr>
          <p:cNvSpPr/>
          <p:nvPr/>
        </p:nvSpPr>
        <p:spPr>
          <a:xfrm>
            <a:off x="1571" y="-8098"/>
            <a:ext cx="12248100" cy="6858733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sp>
        <p:nvSpPr>
          <p:cNvPr id="106" name="Graphic 92">
            <a:extLst>
              <a:ext uri="{FF2B5EF4-FFF2-40B4-BE49-F238E27FC236}">
                <a16:creationId xmlns:a16="http://schemas.microsoft.com/office/drawing/2014/main" id="{B9E472CA-EF4F-4089-8940-284FFF5BB936}"/>
              </a:ext>
            </a:extLst>
          </p:cNvPr>
          <p:cNvSpPr/>
          <p:nvPr/>
        </p:nvSpPr>
        <p:spPr>
          <a:xfrm>
            <a:off x="11302822" y="-3887720"/>
            <a:ext cx="2135297" cy="13546719"/>
          </a:xfrm>
          <a:custGeom>
            <a:avLst/>
            <a:gdLst>
              <a:gd name="connsiteX0" fmla="*/ 94685 w 389853"/>
              <a:gd name="connsiteY0" fmla="*/ 19071 h 2721295"/>
              <a:gd name="connsiteX1" fmla="*/ 59348 w 389853"/>
              <a:gd name="connsiteY1" fmla="*/ 202522 h 2721295"/>
              <a:gd name="connsiteX2" fmla="*/ 120593 w 389853"/>
              <a:gd name="connsiteY2" fmla="*/ 388546 h 2721295"/>
              <a:gd name="connsiteX3" fmla="*/ 35916 w 389853"/>
              <a:gd name="connsiteY3" fmla="*/ 934328 h 2721295"/>
              <a:gd name="connsiteX4" fmla="*/ 95733 w 389853"/>
              <a:gd name="connsiteY4" fmla="*/ 1497351 h 2721295"/>
              <a:gd name="connsiteX5" fmla="*/ 102 w 389853"/>
              <a:gd name="connsiteY5" fmla="*/ 1817581 h 2721295"/>
              <a:gd name="connsiteX6" fmla="*/ 86970 w 389853"/>
              <a:gd name="connsiteY6" fmla="*/ 2117524 h 2721295"/>
              <a:gd name="connsiteX7" fmla="*/ 49251 w 389853"/>
              <a:gd name="connsiteY7" fmla="*/ 2354887 h 2721295"/>
              <a:gd name="connsiteX8" fmla="*/ 31058 w 389853"/>
              <a:gd name="connsiteY8" fmla="*/ 2593012 h 2721295"/>
              <a:gd name="connsiteX9" fmla="*/ 211176 w 389853"/>
              <a:gd name="connsiteY9" fmla="*/ 2717980 h 2721295"/>
              <a:gd name="connsiteX10" fmla="*/ 318047 w 389853"/>
              <a:gd name="connsiteY10" fmla="*/ 2612443 h 2721295"/>
              <a:gd name="connsiteX11" fmla="*/ 340526 w 389853"/>
              <a:gd name="connsiteY11" fmla="*/ 2458519 h 2721295"/>
              <a:gd name="connsiteX12" fmla="*/ 388436 w 389853"/>
              <a:gd name="connsiteY12" fmla="*/ 209571 h 2721295"/>
              <a:gd name="connsiteX13" fmla="*/ 362528 w 389853"/>
              <a:gd name="connsiteY13" fmla="*/ 76507 h 2721295"/>
              <a:gd name="connsiteX14" fmla="*/ 244418 w 389853"/>
              <a:gd name="connsiteY14" fmla="*/ 4402 h 2721295"/>
              <a:gd name="connsiteX15" fmla="*/ 102305 w 389853"/>
              <a:gd name="connsiteY15" fmla="*/ 6212 h 272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9853" h="2721295">
                <a:moveTo>
                  <a:pt x="94685" y="19071"/>
                </a:moveTo>
                <a:cubicBezTo>
                  <a:pt x="47156" y="63934"/>
                  <a:pt x="43441" y="139181"/>
                  <a:pt x="59348" y="202522"/>
                </a:cubicBezTo>
                <a:cubicBezTo>
                  <a:pt x="75254" y="265864"/>
                  <a:pt x="107258" y="324633"/>
                  <a:pt x="120593" y="388546"/>
                </a:cubicBezTo>
                <a:cubicBezTo>
                  <a:pt x="158693" y="570187"/>
                  <a:pt x="42774" y="748781"/>
                  <a:pt x="35916" y="934328"/>
                </a:cubicBezTo>
                <a:cubicBezTo>
                  <a:pt x="28868" y="1124257"/>
                  <a:pt x="136691" y="1311804"/>
                  <a:pt x="95733" y="1497351"/>
                </a:cubicBezTo>
                <a:cubicBezTo>
                  <a:pt x="71540" y="1606793"/>
                  <a:pt x="-3136" y="1705472"/>
                  <a:pt x="102" y="1817581"/>
                </a:cubicBezTo>
                <a:cubicBezTo>
                  <a:pt x="3150" y="1922071"/>
                  <a:pt x="74207" y="2013701"/>
                  <a:pt x="86970" y="2117524"/>
                </a:cubicBezTo>
                <a:cubicBezTo>
                  <a:pt x="96876" y="2197629"/>
                  <a:pt x="71349" y="2277258"/>
                  <a:pt x="49251" y="2354887"/>
                </a:cubicBezTo>
                <a:cubicBezTo>
                  <a:pt x="27153" y="2432516"/>
                  <a:pt x="8294" y="2515574"/>
                  <a:pt x="31058" y="2593012"/>
                </a:cubicBezTo>
                <a:cubicBezTo>
                  <a:pt x="53823" y="2670450"/>
                  <a:pt x="132785" y="2737125"/>
                  <a:pt x="211176" y="2717980"/>
                </a:cubicBezTo>
                <a:cubicBezTo>
                  <a:pt x="261754" y="2705597"/>
                  <a:pt x="299568" y="2661211"/>
                  <a:pt x="318047" y="2612443"/>
                </a:cubicBezTo>
                <a:cubicBezTo>
                  <a:pt x="336430" y="2563675"/>
                  <a:pt x="338621" y="2510621"/>
                  <a:pt x="340526" y="2458519"/>
                </a:cubicBezTo>
                <a:cubicBezTo>
                  <a:pt x="368529" y="1709187"/>
                  <a:pt x="396533" y="959474"/>
                  <a:pt x="388436" y="209571"/>
                </a:cubicBezTo>
                <a:cubicBezTo>
                  <a:pt x="387960" y="163756"/>
                  <a:pt x="386627" y="115464"/>
                  <a:pt x="362528" y="76507"/>
                </a:cubicBezTo>
                <a:cubicBezTo>
                  <a:pt x="337478" y="36121"/>
                  <a:pt x="291186" y="12689"/>
                  <a:pt x="244418" y="4402"/>
                </a:cubicBezTo>
                <a:cubicBezTo>
                  <a:pt x="197651" y="-3884"/>
                  <a:pt x="149645" y="1164"/>
                  <a:pt x="102305" y="6212"/>
                </a:cubicBezTo>
              </a:path>
            </a:pathLst>
          </a:custGeom>
          <a:solidFill>
            <a:srgbClr val="F2F9FE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grpSp>
        <p:nvGrpSpPr>
          <p:cNvPr id="125" name="Graphic 13">
            <a:extLst>
              <a:ext uri="{FF2B5EF4-FFF2-40B4-BE49-F238E27FC236}">
                <a16:creationId xmlns:a16="http://schemas.microsoft.com/office/drawing/2014/main" id="{1D38B8CF-3FA0-4FCF-A3F3-0D85D6004781}"/>
              </a:ext>
            </a:extLst>
          </p:cNvPr>
          <p:cNvGrpSpPr/>
          <p:nvPr/>
        </p:nvGrpSpPr>
        <p:grpSpPr>
          <a:xfrm rot="13419823">
            <a:off x="-7442351" y="2481333"/>
            <a:ext cx="1324154" cy="1320807"/>
            <a:chOff x="5810290" y="3176621"/>
            <a:chExt cx="571790" cy="507934"/>
          </a:xfrm>
          <a:solidFill>
            <a:schemeClr val="bg1"/>
          </a:solidFill>
        </p:grpSpPr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55D18934-A10A-4DA8-B829-537DD6D8F531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9A3CDF2D-74D0-4022-825D-A7CF109F633B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148EC7F0-5D0B-4558-A558-B2DFD3E3240B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056DB3A3-2E81-4965-88D5-9D1EF83F5360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8998EB64-0BDF-4502-8FB9-BA8AD6A16E66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773981DC-4A38-44FC-9CC6-52E138176868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D428FE6D-5583-41AD-BA53-31CBCF2C832E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1AF261C9-DF35-4AC1-8F9B-9C428EE481DF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D37D9B-C893-440D-AC0E-CEADD89C201B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C2E976B-F330-4A7D-9704-22581C985518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30459B1E-7E2C-4D1C-8114-11F78C5C971B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651BF1EA-6C33-4ED5-B7A0-310E35328363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9A6A5B4-8F16-4741-8FB8-2A450BA6EC30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grpSp>
        <p:nvGrpSpPr>
          <p:cNvPr id="188" name="Graphic 72">
            <a:extLst>
              <a:ext uri="{FF2B5EF4-FFF2-40B4-BE49-F238E27FC236}">
                <a16:creationId xmlns:a16="http://schemas.microsoft.com/office/drawing/2014/main" id="{8FE543E9-DC07-4453-ACAF-27AB6A50E1D5}"/>
              </a:ext>
            </a:extLst>
          </p:cNvPr>
          <p:cNvGrpSpPr/>
          <p:nvPr/>
        </p:nvGrpSpPr>
        <p:grpSpPr>
          <a:xfrm rot="4990580">
            <a:off x="15311852" y="6280463"/>
            <a:ext cx="2193776" cy="1847323"/>
            <a:chOff x="4737085" y="-486867"/>
            <a:chExt cx="3695984" cy="2475729"/>
          </a:xfrm>
          <a:solidFill>
            <a:srgbClr val="002060"/>
          </a:solidFill>
        </p:grpSpPr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C0D3B31-752A-4BEE-8684-8FF607A166EC}"/>
                </a:ext>
              </a:extLst>
            </p:cNvPr>
            <p:cNvSpPr/>
            <p:nvPr/>
          </p:nvSpPr>
          <p:spPr>
            <a:xfrm>
              <a:off x="5329142" y="-486867"/>
              <a:ext cx="1813155" cy="1149149"/>
            </a:xfrm>
            <a:custGeom>
              <a:avLst/>
              <a:gdLst>
                <a:gd name="connsiteX0" fmla="*/ 40210 w 1813155"/>
                <a:gd name="connsiteY0" fmla="*/ 582601 h 1149149"/>
                <a:gd name="connsiteX1" fmla="*/ 183824 w 1813155"/>
                <a:gd name="connsiteY1" fmla="*/ 719983 h 1149149"/>
                <a:gd name="connsiteX2" fmla="*/ 243233 w 1813155"/>
                <a:gd name="connsiteY2" fmla="*/ 823417 h 1149149"/>
                <a:gd name="connsiteX3" fmla="*/ 408992 w 1813155"/>
                <a:gd name="connsiteY3" fmla="*/ 1106534 h 1149149"/>
                <a:gd name="connsiteX4" fmla="*/ 694496 w 1813155"/>
                <a:gd name="connsiteY4" fmla="*/ 1068608 h 1149149"/>
                <a:gd name="connsiteX5" fmla="*/ 880942 w 1813155"/>
                <a:gd name="connsiteY5" fmla="*/ 940509 h 1149149"/>
                <a:gd name="connsiteX6" fmla="*/ 1100673 w 1813155"/>
                <a:gd name="connsiteY6" fmla="*/ 883355 h 1149149"/>
                <a:gd name="connsiteX7" fmla="*/ 1545174 w 1813155"/>
                <a:gd name="connsiteY7" fmla="*/ 802067 h 1149149"/>
                <a:gd name="connsiteX8" fmla="*/ 1791956 w 1813155"/>
                <a:gd name="connsiteY8" fmla="*/ 688422 h 1149149"/>
                <a:gd name="connsiteX9" fmla="*/ 1727642 w 1813155"/>
                <a:gd name="connsiteY9" fmla="*/ 415118 h 1149149"/>
                <a:gd name="connsiteX10" fmla="*/ 1686931 w 1813155"/>
                <a:gd name="connsiteY10" fmla="*/ 305584 h 1149149"/>
                <a:gd name="connsiteX11" fmla="*/ 1584691 w 1813155"/>
                <a:gd name="connsiteY11" fmla="*/ 62515 h 1149149"/>
                <a:gd name="connsiteX12" fmla="*/ 1124012 w 1813155"/>
                <a:gd name="connsiteY12" fmla="*/ 120332 h 1149149"/>
                <a:gd name="connsiteX13" fmla="*/ 1040469 w 1813155"/>
                <a:gd name="connsiteY13" fmla="*/ 187298 h 1149149"/>
                <a:gd name="connsiteX14" fmla="*/ 605517 w 1813155"/>
                <a:gd name="connsiteY14" fmla="*/ 363136 h 1149149"/>
                <a:gd name="connsiteX15" fmla="*/ 493330 w 1813155"/>
                <a:gd name="connsiteY15" fmla="*/ 345234 h 1149149"/>
                <a:gd name="connsiteX16" fmla="*/ 103464 w 1813155"/>
                <a:gd name="connsiteY16" fmla="*/ 303860 h 1149149"/>
                <a:gd name="connsiteX17" fmla="*/ 40210 w 1813155"/>
                <a:gd name="connsiteY17" fmla="*/ 582601 h 1149149"/>
                <a:gd name="connsiteX18" fmla="*/ 198279 w 1813155"/>
                <a:gd name="connsiteY18" fmla="*/ 392840 h 1149149"/>
                <a:gd name="connsiteX19" fmla="*/ 422518 w 1813155"/>
                <a:gd name="connsiteY19" fmla="*/ 452646 h 1149149"/>
                <a:gd name="connsiteX20" fmla="*/ 605649 w 1813155"/>
                <a:gd name="connsiteY20" fmla="*/ 495478 h 1149149"/>
                <a:gd name="connsiteX21" fmla="*/ 1099612 w 1813155"/>
                <a:gd name="connsiteY21" fmla="*/ 294843 h 1149149"/>
                <a:gd name="connsiteX22" fmla="*/ 1201455 w 1813155"/>
                <a:gd name="connsiteY22" fmla="*/ 208250 h 1149149"/>
                <a:gd name="connsiteX23" fmla="*/ 1480594 w 1813155"/>
                <a:gd name="connsiteY23" fmla="*/ 130808 h 1149149"/>
                <a:gd name="connsiteX24" fmla="*/ 1565065 w 1813155"/>
                <a:gd name="connsiteY24" fmla="*/ 323752 h 1149149"/>
                <a:gd name="connsiteX25" fmla="*/ 1618240 w 1813155"/>
                <a:gd name="connsiteY25" fmla="*/ 460868 h 1149149"/>
                <a:gd name="connsiteX26" fmla="*/ 1704701 w 1813155"/>
                <a:gd name="connsiteY26" fmla="*/ 573186 h 1149149"/>
                <a:gd name="connsiteX27" fmla="*/ 1679240 w 1813155"/>
                <a:gd name="connsiteY27" fmla="*/ 672775 h 1149149"/>
                <a:gd name="connsiteX28" fmla="*/ 1571828 w 1813155"/>
                <a:gd name="connsiteY28" fmla="*/ 697572 h 1149149"/>
                <a:gd name="connsiteX29" fmla="*/ 1374773 w 1813155"/>
                <a:gd name="connsiteY29" fmla="*/ 701418 h 1149149"/>
                <a:gd name="connsiteX30" fmla="*/ 799919 w 1813155"/>
                <a:gd name="connsiteY30" fmla="*/ 837473 h 1149149"/>
                <a:gd name="connsiteX31" fmla="*/ 611219 w 1813155"/>
                <a:gd name="connsiteY31" fmla="*/ 977109 h 1149149"/>
                <a:gd name="connsiteX32" fmla="*/ 480865 w 1813155"/>
                <a:gd name="connsiteY32" fmla="*/ 1008006 h 1149149"/>
                <a:gd name="connsiteX33" fmla="*/ 383001 w 1813155"/>
                <a:gd name="connsiteY33" fmla="*/ 776871 h 1149149"/>
                <a:gd name="connsiteX34" fmla="*/ 320278 w 1813155"/>
                <a:gd name="connsiteY34" fmla="*/ 655801 h 1149149"/>
                <a:gd name="connsiteX35" fmla="*/ 161016 w 1813155"/>
                <a:gd name="connsiteY35" fmla="*/ 537780 h 1149149"/>
                <a:gd name="connsiteX36" fmla="*/ 198279 w 1813155"/>
                <a:gd name="connsiteY36" fmla="*/ 392840 h 114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13155" h="1149149">
                  <a:moveTo>
                    <a:pt x="40210" y="582601"/>
                  </a:moveTo>
                  <a:cubicBezTo>
                    <a:pt x="78269" y="638164"/>
                    <a:pt x="129323" y="681924"/>
                    <a:pt x="183824" y="719983"/>
                  </a:cubicBezTo>
                  <a:cubicBezTo>
                    <a:pt x="221352" y="746239"/>
                    <a:pt x="239254" y="775015"/>
                    <a:pt x="243233" y="823417"/>
                  </a:cubicBezTo>
                  <a:cubicBezTo>
                    <a:pt x="253709" y="952311"/>
                    <a:pt x="322930" y="1048452"/>
                    <a:pt x="408992" y="1106534"/>
                  </a:cubicBezTo>
                  <a:cubicBezTo>
                    <a:pt x="529532" y="1174429"/>
                    <a:pt x="641321" y="1160770"/>
                    <a:pt x="694496" y="1068608"/>
                  </a:cubicBezTo>
                  <a:cubicBezTo>
                    <a:pt x="739185" y="991033"/>
                    <a:pt x="802306" y="959870"/>
                    <a:pt x="880942" y="940509"/>
                  </a:cubicBezTo>
                  <a:cubicBezTo>
                    <a:pt x="954407" y="922475"/>
                    <a:pt x="1026678" y="898870"/>
                    <a:pt x="1100673" y="883355"/>
                  </a:cubicBezTo>
                  <a:cubicBezTo>
                    <a:pt x="1248265" y="852458"/>
                    <a:pt x="1395990" y="809626"/>
                    <a:pt x="1545174" y="802067"/>
                  </a:cubicBezTo>
                  <a:cubicBezTo>
                    <a:pt x="1651658" y="796763"/>
                    <a:pt x="1737587" y="781778"/>
                    <a:pt x="1791956" y="688422"/>
                  </a:cubicBezTo>
                  <a:cubicBezTo>
                    <a:pt x="1836910" y="611377"/>
                    <a:pt x="1808002" y="495611"/>
                    <a:pt x="1727642" y="415118"/>
                  </a:cubicBezTo>
                  <a:cubicBezTo>
                    <a:pt x="1695551" y="382894"/>
                    <a:pt x="1674333" y="355843"/>
                    <a:pt x="1686931" y="305584"/>
                  </a:cubicBezTo>
                  <a:cubicBezTo>
                    <a:pt x="1713055" y="201487"/>
                    <a:pt x="1666244" y="122321"/>
                    <a:pt x="1584691" y="62515"/>
                  </a:cubicBezTo>
                  <a:cubicBezTo>
                    <a:pt x="1446116" y="-39063"/>
                    <a:pt x="1259404" y="-14796"/>
                    <a:pt x="1124012" y="120332"/>
                  </a:cubicBezTo>
                  <a:cubicBezTo>
                    <a:pt x="1098419" y="145925"/>
                    <a:pt x="1078262" y="181596"/>
                    <a:pt x="1040469" y="187298"/>
                  </a:cubicBezTo>
                  <a:cubicBezTo>
                    <a:pt x="881075" y="211168"/>
                    <a:pt x="741970" y="283571"/>
                    <a:pt x="605517" y="363136"/>
                  </a:cubicBezTo>
                  <a:cubicBezTo>
                    <a:pt x="563612" y="387536"/>
                    <a:pt x="530991" y="381303"/>
                    <a:pt x="493330" y="345234"/>
                  </a:cubicBezTo>
                  <a:cubicBezTo>
                    <a:pt x="376105" y="233181"/>
                    <a:pt x="243365" y="221776"/>
                    <a:pt x="103464" y="303860"/>
                  </a:cubicBezTo>
                  <a:cubicBezTo>
                    <a:pt x="-5804" y="368042"/>
                    <a:pt x="-31265" y="478372"/>
                    <a:pt x="40210" y="582601"/>
                  </a:cubicBezTo>
                  <a:close/>
                  <a:moveTo>
                    <a:pt x="198279" y="392840"/>
                  </a:moveTo>
                  <a:cubicBezTo>
                    <a:pt x="292430" y="355710"/>
                    <a:pt x="356745" y="369369"/>
                    <a:pt x="422518" y="452646"/>
                  </a:cubicBezTo>
                  <a:cubicBezTo>
                    <a:pt x="474765" y="518817"/>
                    <a:pt x="533113" y="533006"/>
                    <a:pt x="605649" y="495478"/>
                  </a:cubicBezTo>
                  <a:cubicBezTo>
                    <a:pt x="764115" y="413394"/>
                    <a:pt x="917675" y="320304"/>
                    <a:pt x="1099612" y="294843"/>
                  </a:cubicBezTo>
                  <a:cubicBezTo>
                    <a:pt x="1148279" y="288080"/>
                    <a:pt x="1170425" y="240607"/>
                    <a:pt x="1201455" y="208250"/>
                  </a:cubicBezTo>
                  <a:cubicBezTo>
                    <a:pt x="1283804" y="122453"/>
                    <a:pt x="1399571" y="90230"/>
                    <a:pt x="1480594" y="130808"/>
                  </a:cubicBezTo>
                  <a:cubicBezTo>
                    <a:pt x="1565993" y="173507"/>
                    <a:pt x="1593973" y="230528"/>
                    <a:pt x="1565065" y="323752"/>
                  </a:cubicBezTo>
                  <a:cubicBezTo>
                    <a:pt x="1545306" y="387536"/>
                    <a:pt x="1563606" y="429042"/>
                    <a:pt x="1618240" y="460868"/>
                  </a:cubicBezTo>
                  <a:cubicBezTo>
                    <a:pt x="1662001" y="486328"/>
                    <a:pt x="1691705" y="523856"/>
                    <a:pt x="1704701" y="573186"/>
                  </a:cubicBezTo>
                  <a:cubicBezTo>
                    <a:pt x="1714513" y="610714"/>
                    <a:pt x="1710535" y="645325"/>
                    <a:pt x="1679240" y="672775"/>
                  </a:cubicBezTo>
                  <a:cubicBezTo>
                    <a:pt x="1647547" y="700490"/>
                    <a:pt x="1607499" y="722105"/>
                    <a:pt x="1571828" y="697572"/>
                  </a:cubicBezTo>
                  <a:cubicBezTo>
                    <a:pt x="1501811" y="649303"/>
                    <a:pt x="1442005" y="685107"/>
                    <a:pt x="1374773" y="701418"/>
                  </a:cubicBezTo>
                  <a:cubicBezTo>
                    <a:pt x="1183420" y="747963"/>
                    <a:pt x="988620" y="779126"/>
                    <a:pt x="799919" y="837473"/>
                  </a:cubicBezTo>
                  <a:cubicBezTo>
                    <a:pt x="718631" y="862536"/>
                    <a:pt x="648614" y="891179"/>
                    <a:pt x="611219" y="977109"/>
                  </a:cubicBezTo>
                  <a:cubicBezTo>
                    <a:pt x="585758" y="1035589"/>
                    <a:pt x="534306" y="1038904"/>
                    <a:pt x="480865" y="1008006"/>
                  </a:cubicBezTo>
                  <a:cubicBezTo>
                    <a:pt x="403555" y="963318"/>
                    <a:pt x="358999" y="863597"/>
                    <a:pt x="383001" y="776871"/>
                  </a:cubicBezTo>
                  <a:cubicBezTo>
                    <a:pt x="400373" y="714016"/>
                    <a:pt x="376503" y="677283"/>
                    <a:pt x="320278" y="655801"/>
                  </a:cubicBezTo>
                  <a:cubicBezTo>
                    <a:pt x="255963" y="631268"/>
                    <a:pt x="205572" y="587641"/>
                    <a:pt x="161016" y="537780"/>
                  </a:cubicBezTo>
                  <a:cubicBezTo>
                    <a:pt x="103464" y="473731"/>
                    <a:pt x="117388" y="424798"/>
                    <a:pt x="198279" y="39284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042A303-F120-4D7D-8762-F3B9C5E29659}"/>
                </a:ext>
              </a:extLst>
            </p:cNvPr>
            <p:cNvSpPr/>
            <p:nvPr/>
          </p:nvSpPr>
          <p:spPr>
            <a:xfrm>
              <a:off x="6555540" y="987080"/>
              <a:ext cx="580443" cy="1001781"/>
            </a:xfrm>
            <a:custGeom>
              <a:avLst/>
              <a:gdLst>
                <a:gd name="connsiteX0" fmla="*/ 48654 w 580443"/>
                <a:gd name="connsiteY0" fmla="*/ 349197 h 1001781"/>
                <a:gd name="connsiteX1" fmla="*/ 79817 w 580443"/>
                <a:gd name="connsiteY1" fmla="*/ 400649 h 1001781"/>
                <a:gd name="connsiteX2" fmla="*/ 145590 w 580443"/>
                <a:gd name="connsiteY2" fmla="*/ 656051 h 1001781"/>
                <a:gd name="connsiteX3" fmla="*/ 127290 w 580443"/>
                <a:gd name="connsiteY3" fmla="*/ 717316 h 1001781"/>
                <a:gd name="connsiteX4" fmla="*/ 75308 w 580443"/>
                <a:gd name="connsiteY4" fmla="*/ 931477 h 1001781"/>
                <a:gd name="connsiteX5" fmla="*/ 225818 w 580443"/>
                <a:gd name="connsiteY5" fmla="*/ 987305 h 1001781"/>
                <a:gd name="connsiteX6" fmla="*/ 313073 w 580443"/>
                <a:gd name="connsiteY6" fmla="*/ 917421 h 1001781"/>
                <a:gd name="connsiteX7" fmla="*/ 375134 w 580443"/>
                <a:gd name="connsiteY7" fmla="*/ 891960 h 1001781"/>
                <a:gd name="connsiteX8" fmla="*/ 545137 w 580443"/>
                <a:gd name="connsiteY8" fmla="*/ 820484 h 1001781"/>
                <a:gd name="connsiteX9" fmla="*/ 545137 w 580443"/>
                <a:gd name="connsiteY9" fmla="*/ 658571 h 1001781"/>
                <a:gd name="connsiteX10" fmla="*/ 487585 w 580443"/>
                <a:gd name="connsiteY10" fmla="*/ 545191 h 1001781"/>
                <a:gd name="connsiteX11" fmla="*/ 471937 w 580443"/>
                <a:gd name="connsiteY11" fmla="*/ 418551 h 1001781"/>
                <a:gd name="connsiteX12" fmla="*/ 459605 w 580443"/>
                <a:gd name="connsiteY12" fmla="*/ 164873 h 1001781"/>
                <a:gd name="connsiteX13" fmla="*/ 414518 w 580443"/>
                <a:gd name="connsiteY13" fmla="*/ 19004 h 1001781"/>
                <a:gd name="connsiteX14" fmla="*/ 257511 w 580443"/>
                <a:gd name="connsiteY14" fmla="*/ 34652 h 1001781"/>
                <a:gd name="connsiteX15" fmla="*/ 193462 w 580443"/>
                <a:gd name="connsiteY15" fmla="*/ 49239 h 1001781"/>
                <a:gd name="connsiteX16" fmla="*/ 50510 w 580443"/>
                <a:gd name="connsiteY16" fmla="*/ 88226 h 1001781"/>
                <a:gd name="connsiteX17" fmla="*/ 48654 w 580443"/>
                <a:gd name="connsiteY17" fmla="*/ 349197 h 1001781"/>
                <a:gd name="connsiteX18" fmla="*/ 194522 w 580443"/>
                <a:gd name="connsiteY18" fmla="*/ 118460 h 1001781"/>
                <a:gd name="connsiteX19" fmla="*/ 274883 w 580443"/>
                <a:gd name="connsiteY19" fmla="*/ 98967 h 1001781"/>
                <a:gd name="connsiteX20" fmla="*/ 343839 w 580443"/>
                <a:gd name="connsiteY20" fmla="*/ 59052 h 1001781"/>
                <a:gd name="connsiteX21" fmla="*/ 397412 w 580443"/>
                <a:gd name="connsiteY21" fmla="*/ 80667 h 1001781"/>
                <a:gd name="connsiteX22" fmla="*/ 403247 w 580443"/>
                <a:gd name="connsiteY22" fmla="*/ 142330 h 1001781"/>
                <a:gd name="connsiteX23" fmla="*/ 390782 w 580443"/>
                <a:gd name="connsiteY23" fmla="*/ 252394 h 1001781"/>
                <a:gd name="connsiteX24" fmla="*/ 424066 w 580443"/>
                <a:gd name="connsiteY24" fmla="*/ 582852 h 1001781"/>
                <a:gd name="connsiteX25" fmla="*/ 487850 w 580443"/>
                <a:gd name="connsiteY25" fmla="*/ 698353 h 1001781"/>
                <a:gd name="connsiteX26" fmla="*/ 495409 w 580443"/>
                <a:gd name="connsiteY26" fmla="*/ 773276 h 1001781"/>
                <a:gd name="connsiteX27" fmla="*/ 359354 w 580443"/>
                <a:gd name="connsiteY27" fmla="*/ 810672 h 1001781"/>
                <a:gd name="connsiteX28" fmla="*/ 287215 w 580443"/>
                <a:gd name="connsiteY28" fmla="*/ 836663 h 1001781"/>
                <a:gd name="connsiteX29" fmla="*/ 209640 w 580443"/>
                <a:gd name="connsiteY29" fmla="*/ 916625 h 1001781"/>
                <a:gd name="connsiteX30" fmla="*/ 131534 w 580443"/>
                <a:gd name="connsiteY30" fmla="*/ 885064 h 1001781"/>
                <a:gd name="connsiteX31" fmla="*/ 181527 w 580443"/>
                <a:gd name="connsiteY31" fmla="*/ 764524 h 1001781"/>
                <a:gd name="connsiteX32" fmla="*/ 218922 w 580443"/>
                <a:gd name="connsiteY32" fmla="*/ 665731 h 1001781"/>
                <a:gd name="connsiteX33" fmla="*/ 143734 w 580443"/>
                <a:gd name="connsiteY33" fmla="*/ 375586 h 1001781"/>
                <a:gd name="connsiteX34" fmla="*/ 103023 w 580443"/>
                <a:gd name="connsiteY34" fmla="*/ 312465 h 1001781"/>
                <a:gd name="connsiteX35" fmla="*/ 80480 w 580443"/>
                <a:gd name="connsiteY35" fmla="*/ 151214 h 1001781"/>
                <a:gd name="connsiteX36" fmla="*/ 194522 w 580443"/>
                <a:gd name="connsiteY36" fmla="*/ 118460 h 1001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80443" h="1001781">
                  <a:moveTo>
                    <a:pt x="48654" y="349197"/>
                  </a:moveTo>
                  <a:cubicBezTo>
                    <a:pt x="60987" y="365375"/>
                    <a:pt x="79419" y="379299"/>
                    <a:pt x="79817" y="400649"/>
                  </a:cubicBezTo>
                  <a:cubicBezTo>
                    <a:pt x="81275" y="491220"/>
                    <a:pt x="111377" y="574100"/>
                    <a:pt x="145590" y="656051"/>
                  </a:cubicBezTo>
                  <a:cubicBezTo>
                    <a:pt x="156066" y="681246"/>
                    <a:pt x="150231" y="698883"/>
                    <a:pt x="127290" y="717316"/>
                  </a:cubicBezTo>
                  <a:cubicBezTo>
                    <a:pt x="56213" y="774337"/>
                    <a:pt x="40035" y="847536"/>
                    <a:pt x="75308" y="931477"/>
                  </a:cubicBezTo>
                  <a:cubicBezTo>
                    <a:pt x="102891" y="996985"/>
                    <a:pt x="162431" y="1019396"/>
                    <a:pt x="225818" y="987305"/>
                  </a:cubicBezTo>
                  <a:cubicBezTo>
                    <a:pt x="259633" y="970198"/>
                    <a:pt x="287746" y="945003"/>
                    <a:pt x="313073" y="917421"/>
                  </a:cubicBezTo>
                  <a:cubicBezTo>
                    <a:pt x="330445" y="898458"/>
                    <a:pt x="347817" y="890634"/>
                    <a:pt x="375134" y="891960"/>
                  </a:cubicBezTo>
                  <a:cubicBezTo>
                    <a:pt x="447670" y="895673"/>
                    <a:pt x="506415" y="864245"/>
                    <a:pt x="545137" y="820484"/>
                  </a:cubicBezTo>
                  <a:cubicBezTo>
                    <a:pt x="591947" y="758292"/>
                    <a:pt x="592478" y="695038"/>
                    <a:pt x="545137" y="658571"/>
                  </a:cubicBezTo>
                  <a:cubicBezTo>
                    <a:pt x="505222" y="627938"/>
                    <a:pt x="492491" y="590410"/>
                    <a:pt x="487585" y="545191"/>
                  </a:cubicBezTo>
                  <a:cubicBezTo>
                    <a:pt x="482944" y="502889"/>
                    <a:pt x="475120" y="460853"/>
                    <a:pt x="471937" y="418551"/>
                  </a:cubicBezTo>
                  <a:cubicBezTo>
                    <a:pt x="465572" y="333947"/>
                    <a:pt x="452709" y="248548"/>
                    <a:pt x="459605" y="164873"/>
                  </a:cubicBezTo>
                  <a:cubicBezTo>
                    <a:pt x="464511" y="105067"/>
                    <a:pt x="462522" y="56135"/>
                    <a:pt x="414518" y="19004"/>
                  </a:cubicBezTo>
                  <a:cubicBezTo>
                    <a:pt x="374869" y="-11761"/>
                    <a:pt x="308300" y="-4202"/>
                    <a:pt x="257511" y="34652"/>
                  </a:cubicBezTo>
                  <a:cubicBezTo>
                    <a:pt x="237222" y="50167"/>
                    <a:pt x="220513" y="59980"/>
                    <a:pt x="193462" y="49239"/>
                  </a:cubicBezTo>
                  <a:cubicBezTo>
                    <a:pt x="137368" y="26961"/>
                    <a:pt x="89895" y="47250"/>
                    <a:pt x="50510" y="88226"/>
                  </a:cubicBezTo>
                  <a:cubicBezTo>
                    <a:pt x="-16324" y="157977"/>
                    <a:pt x="-16721" y="263798"/>
                    <a:pt x="48654" y="349197"/>
                  </a:cubicBezTo>
                  <a:close/>
                  <a:moveTo>
                    <a:pt x="194522" y="118460"/>
                  </a:moveTo>
                  <a:cubicBezTo>
                    <a:pt x="228603" y="134240"/>
                    <a:pt x="253002" y="127080"/>
                    <a:pt x="274883" y="98967"/>
                  </a:cubicBezTo>
                  <a:cubicBezTo>
                    <a:pt x="292387" y="76424"/>
                    <a:pt x="315328" y="62632"/>
                    <a:pt x="343839" y="59052"/>
                  </a:cubicBezTo>
                  <a:cubicBezTo>
                    <a:pt x="365453" y="56400"/>
                    <a:pt x="384416" y="61174"/>
                    <a:pt x="397412" y="80667"/>
                  </a:cubicBezTo>
                  <a:cubicBezTo>
                    <a:pt x="410540" y="100425"/>
                    <a:pt x="419557" y="124295"/>
                    <a:pt x="403247" y="142330"/>
                  </a:cubicBezTo>
                  <a:cubicBezTo>
                    <a:pt x="371156" y="177736"/>
                    <a:pt x="386671" y="213805"/>
                    <a:pt x="390782" y="252394"/>
                  </a:cubicBezTo>
                  <a:cubicBezTo>
                    <a:pt x="402584" y="362458"/>
                    <a:pt x="405501" y="473318"/>
                    <a:pt x="424066" y="582852"/>
                  </a:cubicBezTo>
                  <a:cubicBezTo>
                    <a:pt x="432022" y="629927"/>
                    <a:pt x="442764" y="671168"/>
                    <a:pt x="487850" y="698353"/>
                  </a:cubicBezTo>
                  <a:cubicBezTo>
                    <a:pt x="518615" y="716785"/>
                    <a:pt x="516626" y="745826"/>
                    <a:pt x="495409" y="773276"/>
                  </a:cubicBezTo>
                  <a:cubicBezTo>
                    <a:pt x="464777" y="813058"/>
                    <a:pt x="405899" y="830563"/>
                    <a:pt x="359354" y="810672"/>
                  </a:cubicBezTo>
                  <a:cubicBezTo>
                    <a:pt x="325539" y="796350"/>
                    <a:pt x="303393" y="806959"/>
                    <a:pt x="287215" y="836663"/>
                  </a:cubicBezTo>
                  <a:cubicBezTo>
                    <a:pt x="268783" y="870743"/>
                    <a:pt x="240802" y="895540"/>
                    <a:pt x="209640" y="916625"/>
                  </a:cubicBezTo>
                  <a:cubicBezTo>
                    <a:pt x="169725" y="943809"/>
                    <a:pt x="143336" y="932538"/>
                    <a:pt x="131534" y="885064"/>
                  </a:cubicBezTo>
                  <a:cubicBezTo>
                    <a:pt x="117875" y="829767"/>
                    <a:pt x="130208" y="795024"/>
                    <a:pt x="181527" y="764524"/>
                  </a:cubicBezTo>
                  <a:cubicBezTo>
                    <a:pt x="222237" y="740390"/>
                    <a:pt x="234570" y="708829"/>
                    <a:pt x="218922" y="665731"/>
                  </a:cubicBezTo>
                  <a:cubicBezTo>
                    <a:pt x="184975" y="571315"/>
                    <a:pt x="144397" y="478887"/>
                    <a:pt x="143734" y="375586"/>
                  </a:cubicBezTo>
                  <a:cubicBezTo>
                    <a:pt x="143601" y="348004"/>
                    <a:pt x="118803" y="332091"/>
                    <a:pt x="103023" y="312465"/>
                  </a:cubicBezTo>
                  <a:cubicBezTo>
                    <a:pt x="61384" y="260217"/>
                    <a:pt x="51969" y="193251"/>
                    <a:pt x="80480" y="151214"/>
                  </a:cubicBezTo>
                  <a:cubicBezTo>
                    <a:pt x="110847" y="106791"/>
                    <a:pt x="144662" y="95386"/>
                    <a:pt x="194522" y="11846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F84F879-345F-4BBA-9AD8-48F2B52B1C77}"/>
                </a:ext>
              </a:extLst>
            </p:cNvPr>
            <p:cNvSpPr/>
            <p:nvPr/>
          </p:nvSpPr>
          <p:spPr>
            <a:xfrm>
              <a:off x="4737085" y="1013243"/>
              <a:ext cx="1165150" cy="919531"/>
            </a:xfrm>
            <a:custGeom>
              <a:avLst/>
              <a:gdLst>
                <a:gd name="connsiteX0" fmla="*/ 1107665 w 1165150"/>
                <a:gd name="connsiteY0" fmla="*/ 245061 h 919531"/>
                <a:gd name="connsiteX1" fmla="*/ 988186 w 1165150"/>
                <a:gd name="connsiteY1" fmla="*/ 192151 h 919531"/>
                <a:gd name="connsiteX2" fmla="*/ 928380 w 1165150"/>
                <a:gd name="connsiteY2" fmla="*/ 141495 h 919531"/>
                <a:gd name="connsiteX3" fmla="*/ 762753 w 1165150"/>
                <a:gd name="connsiteY3" fmla="*/ 3583 h 919531"/>
                <a:gd name="connsiteX4" fmla="*/ 594872 w 1165150"/>
                <a:gd name="connsiteY4" fmla="*/ 90706 h 919531"/>
                <a:gd name="connsiteX5" fmla="*/ 508279 w 1165150"/>
                <a:gd name="connsiteY5" fmla="*/ 211379 h 919531"/>
                <a:gd name="connsiteX6" fmla="*/ 385219 w 1165150"/>
                <a:gd name="connsiteY6" fmla="*/ 295717 h 919531"/>
                <a:gd name="connsiteX7" fmla="*/ 128756 w 1165150"/>
                <a:gd name="connsiteY7" fmla="*/ 445033 h 919531"/>
                <a:gd name="connsiteX8" fmla="*/ 1586 w 1165150"/>
                <a:gd name="connsiteY8" fmla="*/ 570347 h 919531"/>
                <a:gd name="connsiteX9" fmla="*/ 102235 w 1165150"/>
                <a:gd name="connsiteY9" fmla="*/ 724835 h 919531"/>
                <a:gd name="connsiteX10" fmla="*/ 151830 w 1165150"/>
                <a:gd name="connsiteY10" fmla="*/ 783448 h 919531"/>
                <a:gd name="connsiteX11" fmla="*/ 269188 w 1165150"/>
                <a:gd name="connsiteY11" fmla="*/ 910751 h 919531"/>
                <a:gd name="connsiteX12" fmla="*/ 540901 w 1165150"/>
                <a:gd name="connsiteY12" fmla="*/ 772309 h 919531"/>
                <a:gd name="connsiteX13" fmla="*/ 577500 w 1165150"/>
                <a:gd name="connsiteY13" fmla="*/ 712370 h 919531"/>
                <a:gd name="connsiteX14" fmla="*/ 807044 w 1165150"/>
                <a:gd name="connsiteY14" fmla="*/ 506696 h 919531"/>
                <a:gd name="connsiteX15" fmla="*/ 880376 w 1165150"/>
                <a:gd name="connsiteY15" fmla="*/ 492639 h 919531"/>
                <a:gd name="connsiteX16" fmla="*/ 1130474 w 1165150"/>
                <a:gd name="connsiteY16" fmla="*/ 431242 h 919531"/>
                <a:gd name="connsiteX17" fmla="*/ 1107665 w 1165150"/>
                <a:gd name="connsiteY17" fmla="*/ 245061 h 919531"/>
                <a:gd name="connsiteX18" fmla="*/ 1052368 w 1165150"/>
                <a:gd name="connsiteY18" fmla="*/ 397560 h 919531"/>
                <a:gd name="connsiteX19" fmla="*/ 900532 w 1165150"/>
                <a:gd name="connsiteY19" fmla="*/ 410555 h 919531"/>
                <a:gd name="connsiteX20" fmla="*/ 777871 w 1165150"/>
                <a:gd name="connsiteY20" fmla="*/ 424877 h 919531"/>
                <a:gd name="connsiteX21" fmla="*/ 517429 w 1165150"/>
                <a:gd name="connsiteY21" fmla="*/ 659062 h 919531"/>
                <a:gd name="connsiteX22" fmla="*/ 473801 w 1165150"/>
                <a:gd name="connsiteY22" fmla="*/ 735311 h 919531"/>
                <a:gd name="connsiteX23" fmla="*/ 318650 w 1165150"/>
                <a:gd name="connsiteY23" fmla="*/ 845375 h 919531"/>
                <a:gd name="connsiteX24" fmla="*/ 223438 w 1165150"/>
                <a:gd name="connsiteY24" fmla="*/ 744991 h 919531"/>
                <a:gd name="connsiteX25" fmla="*/ 160052 w 1165150"/>
                <a:gd name="connsiteY25" fmla="*/ 672190 h 919531"/>
                <a:gd name="connsiteX26" fmla="*/ 81548 w 1165150"/>
                <a:gd name="connsiteY26" fmla="*/ 622064 h 919531"/>
                <a:gd name="connsiteX27" fmla="*/ 75050 w 1165150"/>
                <a:gd name="connsiteY27" fmla="*/ 554832 h 919531"/>
                <a:gd name="connsiteX28" fmla="*/ 135917 w 1165150"/>
                <a:gd name="connsiteY28" fmla="*/ 515581 h 919531"/>
                <a:gd name="connsiteX29" fmla="*/ 256855 w 1165150"/>
                <a:gd name="connsiteY29" fmla="*/ 469300 h 919531"/>
                <a:gd name="connsiteX30" fmla="*/ 581744 w 1165150"/>
                <a:gd name="connsiteY30" fmla="*/ 256996 h 919531"/>
                <a:gd name="connsiteX31" fmla="*/ 667143 w 1165150"/>
                <a:gd name="connsiteY31" fmla="*/ 128632 h 919531"/>
                <a:gd name="connsiteX32" fmla="*/ 740740 w 1165150"/>
                <a:gd name="connsiteY32" fmla="*/ 80495 h 919531"/>
                <a:gd name="connsiteX33" fmla="*/ 852794 w 1165150"/>
                <a:gd name="connsiteY33" fmla="*/ 201433 h 919531"/>
                <a:gd name="connsiteX34" fmla="*/ 918567 w 1165150"/>
                <a:gd name="connsiteY34" fmla="*/ 262168 h 919531"/>
                <a:gd name="connsiteX35" fmla="*/ 1043218 w 1165150"/>
                <a:gd name="connsiteY35" fmla="*/ 299563 h 919531"/>
                <a:gd name="connsiteX36" fmla="*/ 1052368 w 1165150"/>
                <a:gd name="connsiteY36" fmla="*/ 397560 h 919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65150" h="919531">
                  <a:moveTo>
                    <a:pt x="1107665" y="245061"/>
                  </a:moveTo>
                  <a:cubicBezTo>
                    <a:pt x="1071729" y="219203"/>
                    <a:pt x="1030488" y="203555"/>
                    <a:pt x="988186" y="192151"/>
                  </a:cubicBezTo>
                  <a:cubicBezTo>
                    <a:pt x="959145" y="184327"/>
                    <a:pt x="941641" y="170536"/>
                    <a:pt x="928380" y="141495"/>
                  </a:cubicBezTo>
                  <a:cubicBezTo>
                    <a:pt x="893106" y="64184"/>
                    <a:pt x="828924" y="20159"/>
                    <a:pt x="762753" y="3583"/>
                  </a:cubicBezTo>
                  <a:cubicBezTo>
                    <a:pt x="673111" y="-11535"/>
                    <a:pt x="607072" y="21883"/>
                    <a:pt x="594872" y="90706"/>
                  </a:cubicBezTo>
                  <a:cubicBezTo>
                    <a:pt x="584529" y="148523"/>
                    <a:pt x="552570" y="181940"/>
                    <a:pt x="508279" y="211379"/>
                  </a:cubicBezTo>
                  <a:cubicBezTo>
                    <a:pt x="466906" y="238961"/>
                    <a:pt x="427521" y="269594"/>
                    <a:pt x="385219" y="295717"/>
                  </a:cubicBezTo>
                  <a:cubicBezTo>
                    <a:pt x="300881" y="347699"/>
                    <a:pt x="219195" y="407107"/>
                    <a:pt x="128756" y="445033"/>
                  </a:cubicBezTo>
                  <a:cubicBezTo>
                    <a:pt x="64177" y="472085"/>
                    <a:pt x="14449" y="500463"/>
                    <a:pt x="1586" y="570347"/>
                  </a:cubicBezTo>
                  <a:cubicBezTo>
                    <a:pt x="-9023" y="628032"/>
                    <a:pt x="34605" y="693009"/>
                    <a:pt x="102235" y="724835"/>
                  </a:cubicBezTo>
                  <a:cubicBezTo>
                    <a:pt x="129287" y="737565"/>
                    <a:pt x="148382" y="749500"/>
                    <a:pt x="151830" y="783448"/>
                  </a:cubicBezTo>
                  <a:cubicBezTo>
                    <a:pt x="158858" y="853597"/>
                    <a:pt x="205404" y="892053"/>
                    <a:pt x="269188" y="910751"/>
                  </a:cubicBezTo>
                  <a:cubicBezTo>
                    <a:pt x="377396" y="942577"/>
                    <a:pt x="487460" y="885953"/>
                    <a:pt x="540901" y="772309"/>
                  </a:cubicBezTo>
                  <a:cubicBezTo>
                    <a:pt x="550979" y="750826"/>
                    <a:pt x="555488" y="724172"/>
                    <a:pt x="577500" y="712370"/>
                  </a:cubicBezTo>
                  <a:cubicBezTo>
                    <a:pt x="670724" y="662112"/>
                    <a:pt x="740475" y="586260"/>
                    <a:pt x="807044" y="506696"/>
                  </a:cubicBezTo>
                  <a:cubicBezTo>
                    <a:pt x="827466" y="482296"/>
                    <a:pt x="849081" y="478848"/>
                    <a:pt x="880376" y="492639"/>
                  </a:cubicBezTo>
                  <a:cubicBezTo>
                    <a:pt x="977843" y="535737"/>
                    <a:pt x="1062314" y="513194"/>
                    <a:pt x="1130474" y="431242"/>
                  </a:cubicBezTo>
                  <a:cubicBezTo>
                    <a:pt x="1183915" y="367325"/>
                    <a:pt x="1175030" y="293463"/>
                    <a:pt x="1107665" y="245061"/>
                  </a:cubicBezTo>
                  <a:close/>
                  <a:moveTo>
                    <a:pt x="1052368" y="397560"/>
                  </a:moveTo>
                  <a:cubicBezTo>
                    <a:pt x="1002508" y="441453"/>
                    <a:pt x="959675" y="447420"/>
                    <a:pt x="900532" y="410555"/>
                  </a:cubicBezTo>
                  <a:cubicBezTo>
                    <a:pt x="853589" y="381382"/>
                    <a:pt x="814205" y="385625"/>
                    <a:pt x="777871" y="424877"/>
                  </a:cubicBezTo>
                  <a:cubicBezTo>
                    <a:pt x="698306" y="510939"/>
                    <a:pt x="624178" y="602704"/>
                    <a:pt x="517429" y="659062"/>
                  </a:cubicBezTo>
                  <a:cubicBezTo>
                    <a:pt x="488919" y="674179"/>
                    <a:pt x="485736" y="708259"/>
                    <a:pt x="473801" y="735311"/>
                  </a:cubicBezTo>
                  <a:cubicBezTo>
                    <a:pt x="441976" y="806654"/>
                    <a:pt x="377661" y="852404"/>
                    <a:pt x="318650" y="845375"/>
                  </a:cubicBezTo>
                  <a:cubicBezTo>
                    <a:pt x="256325" y="837949"/>
                    <a:pt x="226356" y="809041"/>
                    <a:pt x="223438" y="744991"/>
                  </a:cubicBezTo>
                  <a:cubicBezTo>
                    <a:pt x="221449" y="701098"/>
                    <a:pt x="200895" y="679616"/>
                    <a:pt x="160052" y="672190"/>
                  </a:cubicBezTo>
                  <a:cubicBezTo>
                    <a:pt x="127298" y="666223"/>
                    <a:pt x="100644" y="649647"/>
                    <a:pt x="81548" y="622064"/>
                  </a:cubicBezTo>
                  <a:cubicBezTo>
                    <a:pt x="67094" y="601112"/>
                    <a:pt x="61790" y="578834"/>
                    <a:pt x="75050" y="554832"/>
                  </a:cubicBezTo>
                  <a:cubicBezTo>
                    <a:pt x="88444" y="530698"/>
                    <a:pt x="108335" y="508287"/>
                    <a:pt x="135917" y="515581"/>
                  </a:cubicBezTo>
                  <a:cubicBezTo>
                    <a:pt x="189889" y="529769"/>
                    <a:pt x="218930" y="494363"/>
                    <a:pt x="256855" y="469300"/>
                  </a:cubicBezTo>
                  <a:cubicBezTo>
                    <a:pt x="364665" y="397825"/>
                    <a:pt x="478045" y="335102"/>
                    <a:pt x="581744" y="256996"/>
                  </a:cubicBezTo>
                  <a:cubicBezTo>
                    <a:pt x="626300" y="223313"/>
                    <a:pt x="663298" y="190029"/>
                    <a:pt x="667143" y="128632"/>
                  </a:cubicBezTo>
                  <a:cubicBezTo>
                    <a:pt x="669795" y="86860"/>
                    <a:pt x="700958" y="73334"/>
                    <a:pt x="740740" y="80495"/>
                  </a:cubicBezTo>
                  <a:cubicBezTo>
                    <a:pt x="798557" y="90838"/>
                    <a:pt x="848285" y="142555"/>
                    <a:pt x="852794" y="201433"/>
                  </a:cubicBezTo>
                  <a:cubicBezTo>
                    <a:pt x="856109" y="244133"/>
                    <a:pt x="879050" y="261504"/>
                    <a:pt x="918567" y="262168"/>
                  </a:cubicBezTo>
                  <a:cubicBezTo>
                    <a:pt x="963786" y="262963"/>
                    <a:pt x="1004629" y="278743"/>
                    <a:pt x="1043218" y="299563"/>
                  </a:cubicBezTo>
                  <a:cubicBezTo>
                    <a:pt x="1092813" y="326350"/>
                    <a:pt x="1095200" y="359767"/>
                    <a:pt x="1052368" y="397560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6535AA9-0D61-4B9B-A8B3-E9055C48F420}"/>
                </a:ext>
              </a:extLst>
            </p:cNvPr>
            <p:cNvSpPr/>
            <p:nvPr/>
          </p:nvSpPr>
          <p:spPr>
            <a:xfrm>
              <a:off x="7223241" y="367038"/>
              <a:ext cx="1209828" cy="998764"/>
            </a:xfrm>
            <a:custGeom>
              <a:avLst/>
              <a:gdLst>
                <a:gd name="connsiteX0" fmla="*/ 40941 w 1209828"/>
                <a:gd name="connsiteY0" fmla="*/ 273448 h 998764"/>
                <a:gd name="connsiteX1" fmla="*/ 28741 w 1209828"/>
                <a:gd name="connsiteY1" fmla="*/ 297052 h 998764"/>
                <a:gd name="connsiteX2" fmla="*/ 180974 w 1209828"/>
                <a:gd name="connsiteY2" fmla="*/ 544896 h 998764"/>
                <a:gd name="connsiteX3" fmla="*/ 309869 w 1209828"/>
                <a:gd name="connsiteY3" fmla="*/ 591308 h 998764"/>
                <a:gd name="connsiteX4" fmla="*/ 509443 w 1209828"/>
                <a:gd name="connsiteY4" fmla="*/ 722457 h 998764"/>
                <a:gd name="connsiteX5" fmla="*/ 758613 w 1209828"/>
                <a:gd name="connsiteY5" fmla="*/ 925745 h 998764"/>
                <a:gd name="connsiteX6" fmla="*/ 891221 w 1209828"/>
                <a:gd name="connsiteY6" fmla="*/ 994435 h 998764"/>
                <a:gd name="connsiteX7" fmla="*/ 1093580 w 1209828"/>
                <a:gd name="connsiteY7" fmla="*/ 794861 h 998764"/>
                <a:gd name="connsiteX8" fmla="*/ 1139197 w 1209828"/>
                <a:gd name="connsiteY8" fmla="*/ 674321 h 998764"/>
                <a:gd name="connsiteX9" fmla="*/ 1196881 w 1209828"/>
                <a:gd name="connsiteY9" fmla="*/ 487079 h 998764"/>
                <a:gd name="connsiteX10" fmla="*/ 1016800 w 1209828"/>
                <a:gd name="connsiteY10" fmla="*/ 425416 h 998764"/>
                <a:gd name="connsiteX11" fmla="*/ 891088 w 1209828"/>
                <a:gd name="connsiteY11" fmla="*/ 406984 h 998764"/>
                <a:gd name="connsiteX12" fmla="*/ 517532 w 1209828"/>
                <a:gd name="connsiteY12" fmla="*/ 191629 h 998764"/>
                <a:gd name="connsiteX13" fmla="*/ 466744 w 1209828"/>
                <a:gd name="connsiteY13" fmla="*/ 120684 h 998764"/>
                <a:gd name="connsiteX14" fmla="*/ 362647 w 1209828"/>
                <a:gd name="connsiteY14" fmla="*/ 9161 h 998764"/>
                <a:gd name="connsiteX15" fmla="*/ 193970 w 1209828"/>
                <a:gd name="connsiteY15" fmla="*/ 51330 h 998764"/>
                <a:gd name="connsiteX16" fmla="*/ 40941 w 1209828"/>
                <a:gd name="connsiteY16" fmla="*/ 273448 h 998764"/>
                <a:gd name="connsiteX17" fmla="*/ 323660 w 1209828"/>
                <a:gd name="connsiteY17" fmla="*/ 86869 h 998764"/>
                <a:gd name="connsiteX18" fmla="*/ 376968 w 1209828"/>
                <a:gd name="connsiteY18" fmla="*/ 159936 h 998764"/>
                <a:gd name="connsiteX19" fmla="*/ 419536 w 1209828"/>
                <a:gd name="connsiteY19" fmla="*/ 229555 h 998764"/>
                <a:gd name="connsiteX20" fmla="*/ 904216 w 1209828"/>
                <a:gd name="connsiteY20" fmla="*/ 502461 h 998764"/>
                <a:gd name="connsiteX21" fmla="*/ 1013485 w 1209828"/>
                <a:gd name="connsiteY21" fmla="*/ 500472 h 998764"/>
                <a:gd name="connsiteX22" fmla="*/ 1132566 w 1209828"/>
                <a:gd name="connsiteY22" fmla="*/ 530707 h 998764"/>
                <a:gd name="connsiteX23" fmla="*/ 1059102 w 1209828"/>
                <a:gd name="connsiteY23" fmla="*/ 634936 h 998764"/>
                <a:gd name="connsiteX24" fmla="*/ 991737 w 1209828"/>
                <a:gd name="connsiteY24" fmla="*/ 741155 h 998764"/>
                <a:gd name="connsiteX25" fmla="*/ 998633 w 1209828"/>
                <a:gd name="connsiteY25" fmla="*/ 773511 h 998764"/>
                <a:gd name="connsiteX26" fmla="*/ 974100 w 1209828"/>
                <a:gd name="connsiteY26" fmla="*/ 897764 h 998764"/>
                <a:gd name="connsiteX27" fmla="*/ 825580 w 1209828"/>
                <a:gd name="connsiteY27" fmla="*/ 862491 h 998764"/>
                <a:gd name="connsiteX28" fmla="*/ 588875 w 1209828"/>
                <a:gd name="connsiteY28" fmla="*/ 667292 h 998764"/>
                <a:gd name="connsiteX29" fmla="*/ 372990 w 1209828"/>
                <a:gd name="connsiteY29" fmla="*/ 525402 h 998764"/>
                <a:gd name="connsiteX30" fmla="*/ 163205 w 1209828"/>
                <a:gd name="connsiteY30" fmla="*/ 458170 h 998764"/>
                <a:gd name="connsiteX31" fmla="*/ 95575 w 1209828"/>
                <a:gd name="connsiteY31" fmla="*/ 357123 h 998764"/>
                <a:gd name="connsiteX32" fmla="*/ 110958 w 1209828"/>
                <a:gd name="connsiteY32" fmla="*/ 326889 h 998764"/>
                <a:gd name="connsiteX33" fmla="*/ 193572 w 1209828"/>
                <a:gd name="connsiteY33" fmla="*/ 219344 h 998764"/>
                <a:gd name="connsiteX34" fmla="*/ 238659 w 1209828"/>
                <a:gd name="connsiteY34" fmla="*/ 149593 h 998764"/>
                <a:gd name="connsiteX35" fmla="*/ 323660 w 1209828"/>
                <a:gd name="connsiteY35" fmla="*/ 86869 h 99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09828" h="998764">
                  <a:moveTo>
                    <a:pt x="40941" y="273448"/>
                  </a:moveTo>
                  <a:cubicBezTo>
                    <a:pt x="36830" y="281272"/>
                    <a:pt x="32719" y="289096"/>
                    <a:pt x="28741" y="297052"/>
                  </a:cubicBezTo>
                  <a:cubicBezTo>
                    <a:pt x="-42071" y="439605"/>
                    <a:pt x="21448" y="544365"/>
                    <a:pt x="180974" y="544896"/>
                  </a:cubicBezTo>
                  <a:cubicBezTo>
                    <a:pt x="230968" y="545028"/>
                    <a:pt x="270617" y="566378"/>
                    <a:pt x="309869" y="591308"/>
                  </a:cubicBezTo>
                  <a:cubicBezTo>
                    <a:pt x="377101" y="634008"/>
                    <a:pt x="445527" y="675116"/>
                    <a:pt x="509443" y="722457"/>
                  </a:cubicBezTo>
                  <a:cubicBezTo>
                    <a:pt x="595373" y="785976"/>
                    <a:pt x="698409" y="826952"/>
                    <a:pt x="758613" y="925745"/>
                  </a:cubicBezTo>
                  <a:cubicBezTo>
                    <a:pt x="784604" y="968444"/>
                    <a:pt x="840167" y="984622"/>
                    <a:pt x="891221" y="994435"/>
                  </a:cubicBezTo>
                  <a:cubicBezTo>
                    <a:pt x="1025685" y="1020161"/>
                    <a:pt x="1122355" y="928397"/>
                    <a:pt x="1093580" y="794861"/>
                  </a:cubicBezTo>
                  <a:cubicBezTo>
                    <a:pt x="1081380" y="738237"/>
                    <a:pt x="1092121" y="707207"/>
                    <a:pt x="1139197" y="674321"/>
                  </a:cubicBezTo>
                  <a:cubicBezTo>
                    <a:pt x="1205235" y="628306"/>
                    <a:pt x="1226187" y="544233"/>
                    <a:pt x="1196881" y="487079"/>
                  </a:cubicBezTo>
                  <a:cubicBezTo>
                    <a:pt x="1168503" y="431781"/>
                    <a:pt x="1095038" y="403138"/>
                    <a:pt x="1016800" y="425416"/>
                  </a:cubicBezTo>
                  <a:cubicBezTo>
                    <a:pt x="969459" y="438810"/>
                    <a:pt x="931401" y="430588"/>
                    <a:pt x="891088" y="406984"/>
                  </a:cubicBezTo>
                  <a:cubicBezTo>
                    <a:pt x="767100" y="334182"/>
                    <a:pt x="642316" y="262839"/>
                    <a:pt x="517532" y="191629"/>
                  </a:cubicBezTo>
                  <a:cubicBezTo>
                    <a:pt x="489154" y="175451"/>
                    <a:pt x="467407" y="157416"/>
                    <a:pt x="466744" y="120684"/>
                  </a:cubicBezTo>
                  <a:cubicBezTo>
                    <a:pt x="465550" y="53319"/>
                    <a:pt x="419933" y="23218"/>
                    <a:pt x="362647" y="9161"/>
                  </a:cubicBezTo>
                  <a:cubicBezTo>
                    <a:pt x="299658" y="-6354"/>
                    <a:pt x="226061" y="-7945"/>
                    <a:pt x="193970" y="51330"/>
                  </a:cubicBezTo>
                  <a:cubicBezTo>
                    <a:pt x="150210" y="131691"/>
                    <a:pt x="78469" y="190568"/>
                    <a:pt x="40941" y="273448"/>
                  </a:cubicBezTo>
                  <a:close/>
                  <a:moveTo>
                    <a:pt x="323660" y="86869"/>
                  </a:moveTo>
                  <a:cubicBezTo>
                    <a:pt x="369542" y="90847"/>
                    <a:pt x="381610" y="117501"/>
                    <a:pt x="376968" y="159936"/>
                  </a:cubicBezTo>
                  <a:cubicBezTo>
                    <a:pt x="373521" y="191894"/>
                    <a:pt x="393279" y="214968"/>
                    <a:pt x="419536" y="229555"/>
                  </a:cubicBezTo>
                  <a:cubicBezTo>
                    <a:pt x="581847" y="319198"/>
                    <a:pt x="736600" y="422101"/>
                    <a:pt x="904216" y="502461"/>
                  </a:cubicBezTo>
                  <a:cubicBezTo>
                    <a:pt x="941479" y="520363"/>
                    <a:pt x="977018" y="512407"/>
                    <a:pt x="1013485" y="500472"/>
                  </a:cubicBezTo>
                  <a:cubicBezTo>
                    <a:pt x="1059632" y="485487"/>
                    <a:pt x="1113736" y="473685"/>
                    <a:pt x="1132566" y="530707"/>
                  </a:cubicBezTo>
                  <a:cubicBezTo>
                    <a:pt x="1150336" y="584678"/>
                    <a:pt x="1115062" y="620747"/>
                    <a:pt x="1059102" y="634936"/>
                  </a:cubicBezTo>
                  <a:cubicBezTo>
                    <a:pt x="1004865" y="648727"/>
                    <a:pt x="986831" y="688642"/>
                    <a:pt x="991737" y="741155"/>
                  </a:cubicBezTo>
                  <a:cubicBezTo>
                    <a:pt x="992798" y="752029"/>
                    <a:pt x="995715" y="762903"/>
                    <a:pt x="998633" y="773511"/>
                  </a:cubicBezTo>
                  <a:cubicBezTo>
                    <a:pt x="1010965" y="819261"/>
                    <a:pt x="1026215" y="870580"/>
                    <a:pt x="974100" y="897764"/>
                  </a:cubicBezTo>
                  <a:cubicBezTo>
                    <a:pt x="919068" y="926408"/>
                    <a:pt x="852101" y="910627"/>
                    <a:pt x="825580" y="862491"/>
                  </a:cubicBezTo>
                  <a:cubicBezTo>
                    <a:pt x="770680" y="763168"/>
                    <a:pt x="670960" y="727496"/>
                    <a:pt x="588875" y="667292"/>
                  </a:cubicBezTo>
                  <a:cubicBezTo>
                    <a:pt x="519522" y="616371"/>
                    <a:pt x="446587" y="570091"/>
                    <a:pt x="372990" y="525402"/>
                  </a:cubicBezTo>
                  <a:cubicBezTo>
                    <a:pt x="309206" y="486681"/>
                    <a:pt x="245820" y="449020"/>
                    <a:pt x="163205" y="458170"/>
                  </a:cubicBezTo>
                  <a:cubicBezTo>
                    <a:pt x="100349" y="465066"/>
                    <a:pt x="72369" y="417195"/>
                    <a:pt x="95575" y="357123"/>
                  </a:cubicBezTo>
                  <a:cubicBezTo>
                    <a:pt x="101940" y="340680"/>
                    <a:pt x="111488" y="325695"/>
                    <a:pt x="110958" y="326889"/>
                  </a:cubicBezTo>
                  <a:cubicBezTo>
                    <a:pt x="136684" y="273581"/>
                    <a:pt x="156442" y="240296"/>
                    <a:pt x="193572" y="219344"/>
                  </a:cubicBezTo>
                  <a:cubicBezTo>
                    <a:pt x="219431" y="204757"/>
                    <a:pt x="234017" y="180490"/>
                    <a:pt x="238659" y="149593"/>
                  </a:cubicBezTo>
                  <a:cubicBezTo>
                    <a:pt x="245687" y="101589"/>
                    <a:pt x="276717" y="82758"/>
                    <a:pt x="323660" y="86869"/>
                  </a:cubicBezTo>
                  <a:close/>
                </a:path>
              </a:pathLst>
            </a:custGeom>
            <a:grpFill/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93" name="Graphic 13">
            <a:extLst>
              <a:ext uri="{FF2B5EF4-FFF2-40B4-BE49-F238E27FC236}">
                <a16:creationId xmlns:a16="http://schemas.microsoft.com/office/drawing/2014/main" id="{E2F0F82A-1475-4248-B007-A9491FA8E5F4}"/>
              </a:ext>
            </a:extLst>
          </p:cNvPr>
          <p:cNvGrpSpPr/>
          <p:nvPr/>
        </p:nvGrpSpPr>
        <p:grpSpPr>
          <a:xfrm rot="13419823">
            <a:off x="11528351" y="-653039"/>
            <a:ext cx="1324154" cy="1320807"/>
            <a:chOff x="5810290" y="3176621"/>
            <a:chExt cx="571790" cy="507934"/>
          </a:xfrm>
          <a:solidFill>
            <a:schemeClr val="bg1"/>
          </a:solidFill>
        </p:grpSpPr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3F1455-F6C9-4396-936A-6F159B835209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854B911F-2ABA-492E-94B0-172197C3B10E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B20D895-8E48-424A-8B7F-51B5AF8735CC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02F0812-2D50-43C3-B41D-AB72CCF58E35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63B9A19E-CC2D-454A-94AC-94A4B9E62ADD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092689A7-EE83-4467-B19C-766BC3E52E98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FF189011-FBC5-4FF3-AA06-B68393CEA505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6A866D67-73B1-420D-926B-713FEE98A5B7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7097C51-596A-4D5E-B312-649161C930F9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435823F-5915-4108-A117-63FED4FE6B8C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32CB604-C44B-4609-83E5-28E8E65336F7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8C71E9B-75A4-41CA-A5FC-9C66774A2B12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24A620F0-6A07-44D6-A64C-FA7677F125B7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grpSp>
        <p:nvGrpSpPr>
          <p:cNvPr id="269" name="Graphic 69">
            <a:extLst>
              <a:ext uri="{FF2B5EF4-FFF2-40B4-BE49-F238E27FC236}">
                <a16:creationId xmlns:a16="http://schemas.microsoft.com/office/drawing/2014/main" id="{C4F50AC1-0FFF-40E1-B71D-AA5C765489BA}"/>
              </a:ext>
            </a:extLst>
          </p:cNvPr>
          <p:cNvGrpSpPr/>
          <p:nvPr/>
        </p:nvGrpSpPr>
        <p:grpSpPr>
          <a:xfrm>
            <a:off x="290390" y="5821959"/>
            <a:ext cx="761217" cy="1006869"/>
            <a:chOff x="4910162" y="1757341"/>
            <a:chExt cx="2368583" cy="3342152"/>
          </a:xfrm>
        </p:grpSpPr>
        <p:grpSp>
          <p:nvGrpSpPr>
            <p:cNvPr id="270" name="Graphic 69">
              <a:extLst>
                <a:ext uri="{FF2B5EF4-FFF2-40B4-BE49-F238E27FC236}">
                  <a16:creationId xmlns:a16="http://schemas.microsoft.com/office/drawing/2014/main" id="{BF322093-C9D1-4FD9-8F2A-346431C0A847}"/>
                </a:ext>
              </a:extLst>
            </p:cNvPr>
            <p:cNvGrpSpPr/>
            <p:nvPr/>
          </p:nvGrpSpPr>
          <p:grpSpPr>
            <a:xfrm>
              <a:off x="4910162" y="1757341"/>
              <a:ext cx="2368583" cy="3342152"/>
              <a:chOff x="4910162" y="1757341"/>
              <a:chExt cx="2368583" cy="3342152"/>
            </a:xfrm>
          </p:grpSpPr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B5C17223-91CA-4DE8-9B9D-5B38C5029854}"/>
                  </a:ext>
                </a:extLst>
              </p:cNvPr>
              <p:cNvSpPr/>
              <p:nvPr/>
            </p:nvSpPr>
            <p:spPr>
              <a:xfrm>
                <a:off x="5522927" y="2923750"/>
                <a:ext cx="1755817" cy="2175743"/>
              </a:xfrm>
              <a:custGeom>
                <a:avLst/>
                <a:gdLst>
                  <a:gd name="connsiteX0" fmla="*/ 1629394 w 1755817"/>
                  <a:gd name="connsiteY0" fmla="*/ 878248 h 2175743"/>
                  <a:gd name="connsiteX1" fmla="*/ 1615679 w 1755817"/>
                  <a:gd name="connsiteY1" fmla="*/ 838719 h 2175743"/>
                  <a:gd name="connsiteX2" fmla="*/ 1548908 w 1755817"/>
                  <a:gd name="connsiteY2" fmla="*/ 676699 h 2175743"/>
                  <a:gd name="connsiteX3" fmla="*/ 1291447 w 1755817"/>
                  <a:gd name="connsiteY3" fmla="*/ 302462 h 2175743"/>
                  <a:gd name="connsiteX4" fmla="*/ 1286113 w 1755817"/>
                  <a:gd name="connsiteY4" fmla="*/ 297127 h 2175743"/>
                  <a:gd name="connsiteX5" fmla="*/ 1231440 w 1755817"/>
                  <a:gd name="connsiteY5" fmla="*/ 250550 h 2175743"/>
                  <a:gd name="connsiteX6" fmla="*/ 1230202 w 1755817"/>
                  <a:gd name="connsiteY6" fmla="*/ 249693 h 2175743"/>
                  <a:gd name="connsiteX7" fmla="*/ 1128760 w 1755817"/>
                  <a:gd name="connsiteY7" fmla="*/ 183875 h 2175743"/>
                  <a:gd name="connsiteX8" fmla="*/ 1113044 w 1755817"/>
                  <a:gd name="connsiteY8" fmla="*/ 175779 h 2175743"/>
                  <a:gd name="connsiteX9" fmla="*/ 940546 w 1755817"/>
                  <a:gd name="connsiteY9" fmla="*/ 96531 h 2175743"/>
                  <a:gd name="connsiteX10" fmla="*/ 882349 w 1755817"/>
                  <a:gd name="connsiteY10" fmla="*/ 74433 h 2175743"/>
                  <a:gd name="connsiteX11" fmla="*/ 881206 w 1755817"/>
                  <a:gd name="connsiteY11" fmla="*/ 73957 h 2175743"/>
                  <a:gd name="connsiteX12" fmla="*/ 814340 w 1755817"/>
                  <a:gd name="connsiteY12" fmla="*/ 51668 h 2175743"/>
                  <a:gd name="connsiteX13" fmla="*/ 109585 w 1755817"/>
                  <a:gd name="connsiteY13" fmla="*/ 172255 h 2175743"/>
                  <a:gd name="connsiteX14" fmla="*/ 102442 w 1755817"/>
                  <a:gd name="connsiteY14" fmla="*/ 182732 h 2175743"/>
                  <a:gd name="connsiteX15" fmla="*/ 102346 w 1755817"/>
                  <a:gd name="connsiteY15" fmla="*/ 182827 h 2175743"/>
                  <a:gd name="connsiteX16" fmla="*/ 105204 w 1755817"/>
                  <a:gd name="connsiteY16" fmla="*/ 1704160 h 2175743"/>
                  <a:gd name="connsiteX17" fmla="*/ 105204 w 1755817"/>
                  <a:gd name="connsiteY17" fmla="*/ 1704256 h 2175743"/>
                  <a:gd name="connsiteX18" fmla="*/ 106442 w 1755817"/>
                  <a:gd name="connsiteY18" fmla="*/ 1711781 h 2175743"/>
                  <a:gd name="connsiteX19" fmla="*/ 186928 w 1755817"/>
                  <a:gd name="connsiteY19" fmla="*/ 2172981 h 2175743"/>
                  <a:gd name="connsiteX20" fmla="*/ 186166 w 1755817"/>
                  <a:gd name="connsiteY20" fmla="*/ 2175743 h 2175743"/>
                  <a:gd name="connsiteX21" fmla="*/ 1476518 w 1755817"/>
                  <a:gd name="connsiteY21" fmla="*/ 2174410 h 2175743"/>
                  <a:gd name="connsiteX22" fmla="*/ 1500807 w 1755817"/>
                  <a:gd name="connsiteY22" fmla="*/ 2174410 h 2175743"/>
                  <a:gd name="connsiteX23" fmla="*/ 1697213 w 1755817"/>
                  <a:gd name="connsiteY23" fmla="*/ 2174124 h 2175743"/>
                  <a:gd name="connsiteX24" fmla="*/ 1755125 w 1755817"/>
                  <a:gd name="connsiteY24" fmla="*/ 1725782 h 2175743"/>
                  <a:gd name="connsiteX25" fmla="*/ 1629394 w 1755817"/>
                  <a:gd name="connsiteY25" fmla="*/ 878248 h 2175743"/>
                  <a:gd name="connsiteX26" fmla="*/ 490490 w 1755817"/>
                  <a:gd name="connsiteY26" fmla="*/ 1736545 h 2175743"/>
                  <a:gd name="connsiteX27" fmla="*/ 373618 w 1755817"/>
                  <a:gd name="connsiteY27" fmla="*/ 1722353 h 2175743"/>
                  <a:gd name="connsiteX28" fmla="*/ 436007 w 1755817"/>
                  <a:gd name="connsiteY28" fmla="*/ 1328876 h 2175743"/>
                  <a:gd name="connsiteX29" fmla="*/ 490490 w 1755817"/>
                  <a:gd name="connsiteY29" fmla="*/ 1736545 h 2175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755817" h="2175743">
                    <a:moveTo>
                      <a:pt x="1629394" y="878248"/>
                    </a:moveTo>
                    <a:cubicBezTo>
                      <a:pt x="1624918" y="865008"/>
                      <a:pt x="1620346" y="851863"/>
                      <a:pt x="1615679" y="838719"/>
                    </a:cubicBezTo>
                    <a:cubicBezTo>
                      <a:pt x="1595485" y="782617"/>
                      <a:pt x="1573197" y="728419"/>
                      <a:pt x="1548908" y="676699"/>
                    </a:cubicBezTo>
                    <a:cubicBezTo>
                      <a:pt x="1479090" y="527633"/>
                      <a:pt x="1392793" y="398854"/>
                      <a:pt x="1291447" y="302462"/>
                    </a:cubicBezTo>
                    <a:cubicBezTo>
                      <a:pt x="1289733" y="300556"/>
                      <a:pt x="1287828" y="298842"/>
                      <a:pt x="1286113" y="297127"/>
                    </a:cubicBezTo>
                    <a:cubicBezTo>
                      <a:pt x="1268302" y="280649"/>
                      <a:pt x="1250109" y="264933"/>
                      <a:pt x="1231440" y="250550"/>
                    </a:cubicBezTo>
                    <a:cubicBezTo>
                      <a:pt x="1231059" y="250169"/>
                      <a:pt x="1230583" y="249883"/>
                      <a:pt x="1230202" y="249693"/>
                    </a:cubicBezTo>
                    <a:cubicBezTo>
                      <a:pt x="1197721" y="224261"/>
                      <a:pt x="1163908" y="202354"/>
                      <a:pt x="1128760" y="183875"/>
                    </a:cubicBezTo>
                    <a:cubicBezTo>
                      <a:pt x="1123522" y="181113"/>
                      <a:pt x="1118283" y="178351"/>
                      <a:pt x="1113044" y="175779"/>
                    </a:cubicBezTo>
                    <a:cubicBezTo>
                      <a:pt x="1053513" y="145013"/>
                      <a:pt x="995887" y="118724"/>
                      <a:pt x="940546" y="96531"/>
                    </a:cubicBezTo>
                    <a:cubicBezTo>
                      <a:pt x="920830" y="88720"/>
                      <a:pt x="901589" y="81196"/>
                      <a:pt x="882349" y="74433"/>
                    </a:cubicBezTo>
                    <a:cubicBezTo>
                      <a:pt x="881968" y="74147"/>
                      <a:pt x="881587" y="74052"/>
                      <a:pt x="881206" y="73957"/>
                    </a:cubicBezTo>
                    <a:cubicBezTo>
                      <a:pt x="858536" y="65860"/>
                      <a:pt x="836248" y="58336"/>
                      <a:pt x="814340" y="51668"/>
                    </a:cubicBezTo>
                    <a:cubicBezTo>
                      <a:pt x="470392" y="-54155"/>
                      <a:pt x="224933" y="10711"/>
                      <a:pt x="109585" y="172255"/>
                    </a:cubicBezTo>
                    <a:cubicBezTo>
                      <a:pt x="107109" y="175779"/>
                      <a:pt x="104728" y="179113"/>
                      <a:pt x="102442" y="182732"/>
                    </a:cubicBezTo>
                    <a:cubicBezTo>
                      <a:pt x="102346" y="182732"/>
                      <a:pt x="102346" y="182827"/>
                      <a:pt x="102346" y="182827"/>
                    </a:cubicBezTo>
                    <a:cubicBezTo>
                      <a:pt x="-79486" y="459910"/>
                      <a:pt x="19384" y="1207622"/>
                      <a:pt x="105204" y="1704160"/>
                    </a:cubicBezTo>
                    <a:lnTo>
                      <a:pt x="105204" y="1704256"/>
                    </a:lnTo>
                    <a:cubicBezTo>
                      <a:pt x="105680" y="1706732"/>
                      <a:pt x="106061" y="1709209"/>
                      <a:pt x="106442" y="1711781"/>
                    </a:cubicBezTo>
                    <a:cubicBezTo>
                      <a:pt x="149971" y="1962478"/>
                      <a:pt x="189500" y="2147549"/>
                      <a:pt x="186928" y="2172981"/>
                    </a:cubicBezTo>
                    <a:cubicBezTo>
                      <a:pt x="186833" y="2174315"/>
                      <a:pt x="186547" y="2175362"/>
                      <a:pt x="186166" y="2175743"/>
                    </a:cubicBezTo>
                    <a:lnTo>
                      <a:pt x="1476518" y="2174410"/>
                    </a:lnTo>
                    <a:cubicBezTo>
                      <a:pt x="1492330" y="2174410"/>
                      <a:pt x="1500807" y="2174410"/>
                      <a:pt x="1500807" y="2174410"/>
                    </a:cubicBezTo>
                    <a:lnTo>
                      <a:pt x="1697213" y="2174124"/>
                    </a:lnTo>
                    <a:cubicBezTo>
                      <a:pt x="1732455" y="2034202"/>
                      <a:pt x="1751410" y="1882087"/>
                      <a:pt x="1755125" y="1725782"/>
                    </a:cubicBezTo>
                    <a:cubicBezTo>
                      <a:pt x="1761983" y="1439746"/>
                      <a:pt x="1717786" y="1140185"/>
                      <a:pt x="1629394" y="878248"/>
                    </a:cubicBezTo>
                    <a:close/>
                    <a:moveTo>
                      <a:pt x="490490" y="1736545"/>
                    </a:moveTo>
                    <a:cubicBezTo>
                      <a:pt x="450104" y="1731592"/>
                      <a:pt x="410861" y="1726735"/>
                      <a:pt x="373618" y="1722353"/>
                    </a:cubicBezTo>
                    <a:lnTo>
                      <a:pt x="436007" y="1328876"/>
                    </a:lnTo>
                    <a:cubicBezTo>
                      <a:pt x="436007" y="1328780"/>
                      <a:pt x="616887" y="1665489"/>
                      <a:pt x="490490" y="1736545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7636315A-C5FE-4FFD-AB23-2EE17BDCED92}"/>
                  </a:ext>
                </a:extLst>
              </p:cNvPr>
              <p:cNvSpPr/>
              <p:nvPr/>
            </p:nvSpPr>
            <p:spPr>
              <a:xfrm>
                <a:off x="5295219" y="2037367"/>
                <a:ext cx="1168349" cy="1179018"/>
              </a:xfrm>
              <a:custGeom>
                <a:avLst/>
                <a:gdLst>
                  <a:gd name="connsiteX0" fmla="*/ 958609 w 1168349"/>
                  <a:gd name="connsiteY0" fmla="*/ 861947 h 1179018"/>
                  <a:gd name="connsiteX1" fmla="*/ 942322 w 1168349"/>
                  <a:gd name="connsiteY1" fmla="*/ 681924 h 1179018"/>
                  <a:gd name="connsiteX2" fmla="*/ 943179 w 1168349"/>
                  <a:gd name="connsiteY2" fmla="*/ 680496 h 1179018"/>
                  <a:gd name="connsiteX3" fmla="*/ 1012807 w 1168349"/>
                  <a:gd name="connsiteY3" fmla="*/ 463040 h 1179018"/>
                  <a:gd name="connsiteX4" fmla="*/ 1005949 w 1168349"/>
                  <a:gd name="connsiteY4" fmla="*/ 392745 h 1179018"/>
                  <a:gd name="connsiteX5" fmla="*/ 1003663 w 1168349"/>
                  <a:gd name="connsiteY5" fmla="*/ 384268 h 1179018"/>
                  <a:gd name="connsiteX6" fmla="*/ 884886 w 1168349"/>
                  <a:gd name="connsiteY6" fmla="*/ 173575 h 1179018"/>
                  <a:gd name="connsiteX7" fmla="*/ 820878 w 1168349"/>
                  <a:gd name="connsiteY7" fmla="*/ 108615 h 1179018"/>
                  <a:gd name="connsiteX8" fmla="*/ 820878 w 1168349"/>
                  <a:gd name="connsiteY8" fmla="*/ 108519 h 1179018"/>
                  <a:gd name="connsiteX9" fmla="*/ 548653 w 1168349"/>
                  <a:gd name="connsiteY9" fmla="*/ 125 h 1179018"/>
                  <a:gd name="connsiteX10" fmla="*/ 540557 w 1168349"/>
                  <a:gd name="connsiteY10" fmla="*/ 411 h 1179018"/>
                  <a:gd name="connsiteX11" fmla="*/ 508744 w 1168349"/>
                  <a:gd name="connsiteY11" fmla="*/ 2030 h 1179018"/>
                  <a:gd name="connsiteX12" fmla="*/ 287859 w 1168349"/>
                  <a:gd name="connsiteY12" fmla="*/ 67848 h 1179018"/>
                  <a:gd name="connsiteX13" fmla="*/ 74308 w 1168349"/>
                  <a:gd name="connsiteY13" fmla="*/ 300067 h 1179018"/>
                  <a:gd name="connsiteX14" fmla="*/ 30303 w 1168349"/>
                  <a:gd name="connsiteY14" fmla="*/ 325975 h 1179018"/>
                  <a:gd name="connsiteX15" fmla="*/ 490 w 1168349"/>
                  <a:gd name="connsiteY15" fmla="*/ 441037 h 1179018"/>
                  <a:gd name="connsiteX16" fmla="*/ 1252 w 1168349"/>
                  <a:gd name="connsiteY16" fmla="*/ 452467 h 1179018"/>
                  <a:gd name="connsiteX17" fmla="*/ 2299 w 1168349"/>
                  <a:gd name="connsiteY17" fmla="*/ 463421 h 1179018"/>
                  <a:gd name="connsiteX18" fmla="*/ 9824 w 1168349"/>
                  <a:gd name="connsiteY18" fmla="*/ 509236 h 1179018"/>
                  <a:gd name="connsiteX19" fmla="*/ 12586 w 1168349"/>
                  <a:gd name="connsiteY19" fmla="*/ 521809 h 1179018"/>
                  <a:gd name="connsiteX20" fmla="*/ 39923 w 1168349"/>
                  <a:gd name="connsiteY20" fmla="*/ 605058 h 1179018"/>
                  <a:gd name="connsiteX21" fmla="*/ 44495 w 1168349"/>
                  <a:gd name="connsiteY21" fmla="*/ 615249 h 1179018"/>
                  <a:gd name="connsiteX22" fmla="*/ 293574 w 1168349"/>
                  <a:gd name="connsiteY22" fmla="*/ 834039 h 1179018"/>
                  <a:gd name="connsiteX23" fmla="*/ 359677 w 1168349"/>
                  <a:gd name="connsiteY23" fmla="*/ 1159222 h 1179018"/>
                  <a:gd name="connsiteX24" fmla="*/ 1168350 w 1168349"/>
                  <a:gd name="connsiteY24" fmla="*/ 982914 h 1179018"/>
                  <a:gd name="connsiteX25" fmla="*/ 958609 w 1168349"/>
                  <a:gd name="connsiteY25" fmla="*/ 861947 h 1179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168349" h="1179018">
                    <a:moveTo>
                      <a:pt x="958609" y="861947"/>
                    </a:moveTo>
                    <a:cubicBezTo>
                      <a:pt x="915747" y="811560"/>
                      <a:pt x="909937" y="739646"/>
                      <a:pt x="942322" y="681924"/>
                    </a:cubicBezTo>
                    <a:cubicBezTo>
                      <a:pt x="942607" y="681448"/>
                      <a:pt x="942893" y="680972"/>
                      <a:pt x="943179" y="680496"/>
                    </a:cubicBezTo>
                    <a:cubicBezTo>
                      <a:pt x="975088" y="623536"/>
                      <a:pt x="1010235" y="543431"/>
                      <a:pt x="1012807" y="463040"/>
                    </a:cubicBezTo>
                    <a:cubicBezTo>
                      <a:pt x="1013664" y="439513"/>
                      <a:pt x="1011664" y="415796"/>
                      <a:pt x="1005949" y="392745"/>
                    </a:cubicBezTo>
                    <a:cubicBezTo>
                      <a:pt x="1005282" y="389983"/>
                      <a:pt x="1004615" y="387126"/>
                      <a:pt x="1003663" y="384268"/>
                    </a:cubicBezTo>
                    <a:cubicBezTo>
                      <a:pt x="986994" y="324165"/>
                      <a:pt x="945465" y="244727"/>
                      <a:pt x="884886" y="173575"/>
                    </a:cubicBezTo>
                    <a:cubicBezTo>
                      <a:pt x="865455" y="150810"/>
                      <a:pt x="844024" y="128712"/>
                      <a:pt x="820878" y="108615"/>
                    </a:cubicBezTo>
                    <a:lnTo>
                      <a:pt x="820878" y="108519"/>
                    </a:lnTo>
                    <a:cubicBezTo>
                      <a:pt x="746392" y="43749"/>
                      <a:pt x="653524" y="-2733"/>
                      <a:pt x="548653" y="125"/>
                    </a:cubicBezTo>
                    <a:cubicBezTo>
                      <a:pt x="545891" y="220"/>
                      <a:pt x="543129" y="220"/>
                      <a:pt x="540557" y="411"/>
                    </a:cubicBezTo>
                    <a:cubicBezTo>
                      <a:pt x="529603" y="792"/>
                      <a:pt x="519031" y="1268"/>
                      <a:pt x="508744" y="2030"/>
                    </a:cubicBezTo>
                    <a:cubicBezTo>
                      <a:pt x="398254" y="9269"/>
                      <a:pt x="333198" y="33939"/>
                      <a:pt x="287859" y="67848"/>
                    </a:cubicBezTo>
                    <a:cubicBezTo>
                      <a:pt x="204325" y="130236"/>
                      <a:pt x="187084" y="224248"/>
                      <a:pt x="74308" y="300067"/>
                    </a:cubicBezTo>
                    <a:cubicBezTo>
                      <a:pt x="61069" y="309021"/>
                      <a:pt x="46495" y="317593"/>
                      <a:pt x="30303" y="325975"/>
                    </a:cubicBezTo>
                    <a:cubicBezTo>
                      <a:pt x="8776" y="337119"/>
                      <a:pt x="-2558" y="381887"/>
                      <a:pt x="490" y="441037"/>
                    </a:cubicBezTo>
                    <a:cubicBezTo>
                      <a:pt x="775" y="444752"/>
                      <a:pt x="966" y="448657"/>
                      <a:pt x="1252" y="452467"/>
                    </a:cubicBezTo>
                    <a:cubicBezTo>
                      <a:pt x="1633" y="456087"/>
                      <a:pt x="1918" y="459706"/>
                      <a:pt x="2299" y="463421"/>
                    </a:cubicBezTo>
                    <a:cubicBezTo>
                      <a:pt x="3919" y="478089"/>
                      <a:pt x="6395" y="493425"/>
                      <a:pt x="9824" y="509236"/>
                    </a:cubicBezTo>
                    <a:cubicBezTo>
                      <a:pt x="10586" y="513332"/>
                      <a:pt x="11539" y="517618"/>
                      <a:pt x="12586" y="521809"/>
                    </a:cubicBezTo>
                    <a:cubicBezTo>
                      <a:pt x="18968" y="548955"/>
                      <a:pt x="28017" y="577149"/>
                      <a:pt x="39923" y="605058"/>
                    </a:cubicBezTo>
                    <a:cubicBezTo>
                      <a:pt x="41447" y="608391"/>
                      <a:pt x="42876" y="611916"/>
                      <a:pt x="44495" y="615249"/>
                    </a:cubicBezTo>
                    <a:cubicBezTo>
                      <a:pt x="88501" y="711928"/>
                      <a:pt x="167749" y="802892"/>
                      <a:pt x="293574" y="834039"/>
                    </a:cubicBezTo>
                    <a:cubicBezTo>
                      <a:pt x="296431" y="952530"/>
                      <a:pt x="332626" y="1095119"/>
                      <a:pt x="359677" y="1159222"/>
                    </a:cubicBezTo>
                    <a:cubicBezTo>
                      <a:pt x="399206" y="1253043"/>
                      <a:pt x="1168350" y="982914"/>
                      <a:pt x="1168350" y="982914"/>
                    </a:cubicBezTo>
                    <a:cubicBezTo>
                      <a:pt x="1092626" y="957483"/>
                      <a:pt x="1004425" y="915763"/>
                      <a:pt x="958609" y="861947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7DFF1487-C4FA-454A-9132-6B6308AB3F28}"/>
                  </a:ext>
                </a:extLst>
              </p:cNvPr>
              <p:cNvSpPr/>
              <p:nvPr/>
            </p:nvSpPr>
            <p:spPr>
              <a:xfrm>
                <a:off x="5801693" y="1757341"/>
                <a:ext cx="314518" cy="496258"/>
              </a:xfrm>
              <a:custGeom>
                <a:avLst/>
                <a:gdLst>
                  <a:gd name="connsiteX0" fmla="*/ 314499 w 314518"/>
                  <a:gd name="connsiteY0" fmla="*/ 388831 h 496258"/>
                  <a:gd name="connsiteX1" fmla="*/ 81136 w 314518"/>
                  <a:gd name="connsiteY1" fmla="*/ 20 h 496258"/>
                  <a:gd name="connsiteX2" fmla="*/ 81136 w 314518"/>
                  <a:gd name="connsiteY2" fmla="*/ 496178 h 496258"/>
                  <a:gd name="connsiteX3" fmla="*/ 314499 w 314518"/>
                  <a:gd name="connsiteY3" fmla="*/ 388831 h 496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4518" h="496258">
                    <a:moveTo>
                      <a:pt x="314499" y="388831"/>
                    </a:moveTo>
                    <a:cubicBezTo>
                      <a:pt x="316213" y="374162"/>
                      <a:pt x="207057" y="3735"/>
                      <a:pt x="81136" y="20"/>
                    </a:cubicBezTo>
                    <a:cubicBezTo>
                      <a:pt x="-44784" y="-3694"/>
                      <a:pt x="-7732" y="503607"/>
                      <a:pt x="81136" y="496178"/>
                    </a:cubicBezTo>
                    <a:cubicBezTo>
                      <a:pt x="170005" y="488843"/>
                      <a:pt x="303355" y="481414"/>
                      <a:pt x="314499" y="388831"/>
                    </a:cubicBezTo>
                    <a:close/>
                  </a:path>
                </a:pathLst>
              </a:custGeom>
              <a:solidFill>
                <a:srgbClr val="7F4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90F86E92-48E5-42DE-ADBA-681F38E9E0A4}"/>
                  </a:ext>
                </a:extLst>
              </p:cNvPr>
              <p:cNvSpPr/>
              <p:nvPr/>
            </p:nvSpPr>
            <p:spPr>
              <a:xfrm>
                <a:off x="5580999" y="1826493"/>
                <a:ext cx="314425" cy="496258"/>
              </a:xfrm>
              <a:custGeom>
                <a:avLst/>
                <a:gdLst>
                  <a:gd name="connsiteX0" fmla="*/ 314404 w 314425"/>
                  <a:gd name="connsiteY0" fmla="*/ 388831 h 496258"/>
                  <a:gd name="connsiteX1" fmla="*/ 81136 w 314425"/>
                  <a:gd name="connsiteY1" fmla="*/ 20 h 496258"/>
                  <a:gd name="connsiteX2" fmla="*/ 81136 w 314425"/>
                  <a:gd name="connsiteY2" fmla="*/ 496178 h 496258"/>
                  <a:gd name="connsiteX3" fmla="*/ 314404 w 314425"/>
                  <a:gd name="connsiteY3" fmla="*/ 388831 h 496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4425" h="496258">
                    <a:moveTo>
                      <a:pt x="314404" y="388831"/>
                    </a:moveTo>
                    <a:cubicBezTo>
                      <a:pt x="316213" y="374162"/>
                      <a:pt x="207057" y="3735"/>
                      <a:pt x="81136" y="20"/>
                    </a:cubicBezTo>
                    <a:cubicBezTo>
                      <a:pt x="-44784" y="-3694"/>
                      <a:pt x="-7732" y="503607"/>
                      <a:pt x="81136" y="496178"/>
                    </a:cubicBezTo>
                    <a:cubicBezTo>
                      <a:pt x="170005" y="488843"/>
                      <a:pt x="303355" y="481414"/>
                      <a:pt x="314404" y="388831"/>
                    </a:cubicBezTo>
                    <a:close/>
                  </a:path>
                </a:pathLst>
              </a:custGeom>
              <a:solidFill>
                <a:srgbClr val="B77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grpSp>
            <p:nvGrpSpPr>
              <p:cNvPr id="276" name="Graphic 69">
                <a:extLst>
                  <a:ext uri="{FF2B5EF4-FFF2-40B4-BE49-F238E27FC236}">
                    <a16:creationId xmlns:a16="http://schemas.microsoft.com/office/drawing/2014/main" id="{9C1DAA22-99A4-4396-A793-CC12C6479D5E}"/>
                  </a:ext>
                </a:extLst>
              </p:cNvPr>
              <p:cNvGrpSpPr/>
              <p:nvPr/>
            </p:nvGrpSpPr>
            <p:grpSpPr>
              <a:xfrm>
                <a:off x="5984271" y="2210942"/>
                <a:ext cx="1294473" cy="2438590"/>
                <a:chOff x="5984271" y="2210942"/>
                <a:chExt cx="1294473" cy="2438590"/>
              </a:xfrm>
              <a:solidFill>
                <a:srgbClr val="EF544D"/>
              </a:solidFill>
            </p:grpSpPr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913BCD3A-31B5-455B-97D8-5FF0431662C2}"/>
                    </a:ext>
                  </a:extLst>
                </p:cNvPr>
                <p:cNvSpPr/>
                <p:nvPr/>
              </p:nvSpPr>
              <p:spPr>
                <a:xfrm>
                  <a:off x="6269614" y="3173538"/>
                  <a:ext cx="740308" cy="561177"/>
                </a:xfrm>
                <a:custGeom>
                  <a:avLst/>
                  <a:gdLst>
                    <a:gd name="connsiteX0" fmla="*/ 483324 w 740308"/>
                    <a:gd name="connsiteY0" fmla="*/ 0 h 561177"/>
                    <a:gd name="connsiteX1" fmla="*/ 164522 w 740308"/>
                    <a:gd name="connsiteY1" fmla="*/ 150781 h 561177"/>
                    <a:gd name="connsiteX2" fmla="*/ 38602 w 740308"/>
                    <a:gd name="connsiteY2" fmla="*/ 493490 h 561177"/>
                    <a:gd name="connsiteX3" fmla="*/ 487325 w 740308"/>
                    <a:gd name="connsiteY3" fmla="*/ 472726 h 561177"/>
                    <a:gd name="connsiteX4" fmla="*/ 740309 w 740308"/>
                    <a:gd name="connsiteY4" fmla="*/ 308039 h 561177"/>
                    <a:gd name="connsiteX5" fmla="*/ 483324 w 740308"/>
                    <a:gd name="connsiteY5" fmla="*/ 0 h 561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40308" h="561177">
                      <a:moveTo>
                        <a:pt x="483324" y="0"/>
                      </a:moveTo>
                      <a:cubicBezTo>
                        <a:pt x="483324" y="0"/>
                        <a:pt x="178143" y="7430"/>
                        <a:pt x="164522" y="150781"/>
                      </a:cubicBezTo>
                      <a:cubicBezTo>
                        <a:pt x="150806" y="294037"/>
                        <a:pt x="-92367" y="381286"/>
                        <a:pt x="38602" y="493490"/>
                      </a:cubicBezTo>
                      <a:cubicBezTo>
                        <a:pt x="169571" y="605600"/>
                        <a:pt x="393884" y="564166"/>
                        <a:pt x="487325" y="472726"/>
                      </a:cubicBezTo>
                      <a:cubicBezTo>
                        <a:pt x="580765" y="381286"/>
                        <a:pt x="740309" y="308039"/>
                        <a:pt x="740309" y="308039"/>
                      </a:cubicBezTo>
                      <a:cubicBezTo>
                        <a:pt x="740309" y="308039"/>
                        <a:pt x="624389" y="80582"/>
                        <a:pt x="483324" y="0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81" name="Freeform: Shape 280">
                  <a:extLst>
                    <a:ext uri="{FF2B5EF4-FFF2-40B4-BE49-F238E27FC236}">
                      <a16:creationId xmlns:a16="http://schemas.microsoft.com/office/drawing/2014/main" id="{406A313A-AD41-4193-9801-4A437128B4CB}"/>
                    </a:ext>
                  </a:extLst>
                </p:cNvPr>
                <p:cNvSpPr/>
                <p:nvPr/>
              </p:nvSpPr>
              <p:spPr>
                <a:xfrm>
                  <a:off x="6400015" y="3801998"/>
                  <a:ext cx="878729" cy="847534"/>
                </a:xfrm>
                <a:custGeom>
                  <a:avLst/>
                  <a:gdLst>
                    <a:gd name="connsiteX0" fmla="*/ 878036 w 878729"/>
                    <a:gd name="connsiteY0" fmla="*/ 847535 h 847534"/>
                    <a:gd name="connsiteX1" fmla="*/ 462841 w 878729"/>
                    <a:gd name="connsiteY1" fmla="*/ 705993 h 847534"/>
                    <a:gd name="connsiteX2" fmla="*/ 784 w 878729"/>
                    <a:gd name="connsiteY2" fmla="*/ 413195 h 847534"/>
                    <a:gd name="connsiteX3" fmla="*/ 488749 w 878729"/>
                    <a:gd name="connsiteY3" fmla="*/ 182689 h 847534"/>
                    <a:gd name="connsiteX4" fmla="*/ 752306 w 878729"/>
                    <a:gd name="connsiteY4" fmla="*/ 0 h 847534"/>
                    <a:gd name="connsiteX5" fmla="*/ 878036 w 878729"/>
                    <a:gd name="connsiteY5" fmla="*/ 847535 h 847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78729" h="847534">
                      <a:moveTo>
                        <a:pt x="878036" y="847535"/>
                      </a:moveTo>
                      <a:cubicBezTo>
                        <a:pt x="747353" y="796671"/>
                        <a:pt x="600954" y="612362"/>
                        <a:pt x="462841" y="705993"/>
                      </a:cubicBezTo>
                      <a:cubicBezTo>
                        <a:pt x="269674" y="836866"/>
                        <a:pt x="-16933" y="656177"/>
                        <a:pt x="784" y="413195"/>
                      </a:cubicBezTo>
                      <a:cubicBezTo>
                        <a:pt x="18595" y="170212"/>
                        <a:pt x="444172" y="288608"/>
                        <a:pt x="488749" y="182689"/>
                      </a:cubicBezTo>
                      <a:cubicBezTo>
                        <a:pt x="519134" y="110680"/>
                        <a:pt x="663057" y="38767"/>
                        <a:pt x="752306" y="0"/>
                      </a:cubicBezTo>
                      <a:cubicBezTo>
                        <a:pt x="840698" y="261938"/>
                        <a:pt x="884894" y="561499"/>
                        <a:pt x="878036" y="847535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82" name="Freeform: Shape 281">
                  <a:extLst>
                    <a:ext uri="{FF2B5EF4-FFF2-40B4-BE49-F238E27FC236}">
                      <a16:creationId xmlns:a16="http://schemas.microsoft.com/office/drawing/2014/main" id="{BED8B448-A155-4D67-8F7F-001ADB8B9256}"/>
                    </a:ext>
                  </a:extLst>
                </p:cNvPr>
                <p:cNvSpPr/>
                <p:nvPr/>
              </p:nvSpPr>
              <p:spPr>
                <a:xfrm>
                  <a:off x="6139242" y="3185430"/>
                  <a:ext cx="195999" cy="187677"/>
                </a:xfrm>
                <a:custGeom>
                  <a:avLst/>
                  <a:gdLst>
                    <a:gd name="connsiteX0" fmla="*/ 116111 w 195999"/>
                    <a:gd name="connsiteY0" fmla="*/ 14207 h 187677"/>
                    <a:gd name="connsiteX1" fmla="*/ 858 w 195999"/>
                    <a:gd name="connsiteY1" fmla="*/ 138794 h 187677"/>
                    <a:gd name="connsiteX2" fmla="*/ 168974 w 195999"/>
                    <a:gd name="connsiteY2" fmla="*/ 154415 h 187677"/>
                    <a:gd name="connsiteX3" fmla="*/ 116111 w 195999"/>
                    <a:gd name="connsiteY3" fmla="*/ 14207 h 187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5999" h="187677">
                      <a:moveTo>
                        <a:pt x="116111" y="14207"/>
                      </a:moveTo>
                      <a:cubicBezTo>
                        <a:pt x="116111" y="14207"/>
                        <a:pt x="-11620" y="76500"/>
                        <a:pt x="858" y="138794"/>
                      </a:cubicBezTo>
                      <a:cubicBezTo>
                        <a:pt x="13336" y="201087"/>
                        <a:pt x="122111" y="201087"/>
                        <a:pt x="168974" y="154415"/>
                      </a:cubicBezTo>
                      <a:cubicBezTo>
                        <a:pt x="215837" y="107647"/>
                        <a:pt x="203931" y="-47230"/>
                        <a:pt x="116111" y="14207"/>
                      </a:cubicBezTo>
                      <a:close/>
                    </a:path>
                  </a:pathLst>
                </a:custGeom>
                <a:solidFill>
                  <a:srgbClr val="7F4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 dirty="0">
                    <a:latin typeface="Cairo ExtraBold" pitchFamily="2" charset="-78"/>
                  </a:endParaRPr>
                </a:p>
              </p:txBody>
            </p:sp>
            <p:sp>
              <p:nvSpPr>
                <p:cNvPr id="283" name="Freeform: Shape 282">
                  <a:extLst>
                    <a:ext uri="{FF2B5EF4-FFF2-40B4-BE49-F238E27FC236}">
                      <a16:creationId xmlns:a16="http://schemas.microsoft.com/office/drawing/2014/main" id="{E6C11A55-71BA-45E5-A261-A875A2C20BA0}"/>
                    </a:ext>
                  </a:extLst>
                </p:cNvPr>
                <p:cNvSpPr/>
                <p:nvPr/>
              </p:nvSpPr>
              <p:spPr>
                <a:xfrm>
                  <a:off x="6020655" y="2210942"/>
                  <a:ext cx="278321" cy="228016"/>
                </a:xfrm>
                <a:custGeom>
                  <a:avLst/>
                  <a:gdLst>
                    <a:gd name="connsiteX0" fmla="*/ 278321 w 278321"/>
                    <a:gd name="connsiteY0" fmla="*/ 210693 h 228016"/>
                    <a:gd name="connsiteX1" fmla="*/ 138113 w 278321"/>
                    <a:gd name="connsiteY1" fmla="*/ 196977 h 228016"/>
                    <a:gd name="connsiteX2" fmla="*/ 7240 w 278321"/>
                    <a:gd name="connsiteY2" fmla="*/ 196977 h 228016"/>
                    <a:gd name="connsiteX3" fmla="*/ 78868 w 278321"/>
                    <a:gd name="connsiteY3" fmla="*/ 60389 h 228016"/>
                    <a:gd name="connsiteX4" fmla="*/ 159450 w 278321"/>
                    <a:gd name="connsiteY4" fmla="*/ 0 h 228016"/>
                    <a:gd name="connsiteX5" fmla="*/ 278321 w 278321"/>
                    <a:gd name="connsiteY5" fmla="*/ 210693 h 228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8321" h="228016">
                      <a:moveTo>
                        <a:pt x="278321" y="210693"/>
                      </a:moveTo>
                      <a:cubicBezTo>
                        <a:pt x="228982" y="206978"/>
                        <a:pt x="165260" y="184785"/>
                        <a:pt x="138113" y="196977"/>
                      </a:cubicBezTo>
                      <a:cubicBezTo>
                        <a:pt x="97632" y="215074"/>
                        <a:pt x="38387" y="256699"/>
                        <a:pt x="7240" y="196977"/>
                      </a:cubicBezTo>
                      <a:cubicBezTo>
                        <a:pt x="-23907" y="137160"/>
                        <a:pt x="54008" y="119634"/>
                        <a:pt x="78868" y="60389"/>
                      </a:cubicBezTo>
                      <a:cubicBezTo>
                        <a:pt x="91727" y="30004"/>
                        <a:pt x="127636" y="11144"/>
                        <a:pt x="159450" y="0"/>
                      </a:cubicBezTo>
                      <a:cubicBezTo>
                        <a:pt x="220124" y="71057"/>
                        <a:pt x="261653" y="150590"/>
                        <a:pt x="278321" y="210693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84" name="Freeform: Shape 283">
                  <a:extLst>
                    <a:ext uri="{FF2B5EF4-FFF2-40B4-BE49-F238E27FC236}">
                      <a16:creationId xmlns:a16="http://schemas.microsoft.com/office/drawing/2014/main" id="{431E9C73-C093-4E17-8543-091881098522}"/>
                    </a:ext>
                  </a:extLst>
                </p:cNvPr>
                <p:cNvSpPr/>
                <p:nvPr/>
              </p:nvSpPr>
              <p:spPr>
                <a:xfrm>
                  <a:off x="5984271" y="2479028"/>
                  <a:ext cx="323754" cy="238739"/>
                </a:xfrm>
                <a:custGeom>
                  <a:avLst/>
                  <a:gdLst>
                    <a:gd name="connsiteX0" fmla="*/ 323755 w 323754"/>
                    <a:gd name="connsiteY0" fmla="*/ 21284 h 238739"/>
                    <a:gd name="connsiteX1" fmla="*/ 254127 w 323754"/>
                    <a:gd name="connsiteY1" fmla="*/ 238739 h 238739"/>
                    <a:gd name="connsiteX2" fmla="*/ 142970 w 323754"/>
                    <a:gd name="connsiteY2" fmla="*/ 175589 h 238739"/>
                    <a:gd name="connsiteX3" fmla="*/ 131921 w 323754"/>
                    <a:gd name="connsiteY3" fmla="*/ 173588 h 238739"/>
                    <a:gd name="connsiteX4" fmla="*/ 3905 w 323754"/>
                    <a:gd name="connsiteY4" fmla="*/ 74814 h 238739"/>
                    <a:gd name="connsiteX5" fmla="*/ 0 w 323754"/>
                    <a:gd name="connsiteY5" fmla="*/ 46144 h 238739"/>
                    <a:gd name="connsiteX6" fmla="*/ 183833 w 323754"/>
                    <a:gd name="connsiteY6" fmla="*/ 10139 h 238739"/>
                    <a:gd name="connsiteX7" fmla="*/ 323755 w 323754"/>
                    <a:gd name="connsiteY7" fmla="*/ 21284 h 238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3754" h="238739">
                      <a:moveTo>
                        <a:pt x="323755" y="21284"/>
                      </a:moveTo>
                      <a:cubicBezTo>
                        <a:pt x="321183" y="101675"/>
                        <a:pt x="286036" y="181780"/>
                        <a:pt x="254127" y="238739"/>
                      </a:cubicBezTo>
                      <a:cubicBezTo>
                        <a:pt x="222694" y="219594"/>
                        <a:pt x="187452" y="185685"/>
                        <a:pt x="142970" y="175589"/>
                      </a:cubicBezTo>
                      <a:cubicBezTo>
                        <a:pt x="139351" y="174731"/>
                        <a:pt x="135636" y="174065"/>
                        <a:pt x="131921" y="173588"/>
                      </a:cubicBezTo>
                      <a:cubicBezTo>
                        <a:pt x="60008" y="164254"/>
                        <a:pt x="16383" y="121963"/>
                        <a:pt x="3905" y="74814"/>
                      </a:cubicBezTo>
                      <a:cubicBezTo>
                        <a:pt x="1334" y="65384"/>
                        <a:pt x="0" y="55764"/>
                        <a:pt x="0" y="46144"/>
                      </a:cubicBezTo>
                      <a:cubicBezTo>
                        <a:pt x="0" y="-11578"/>
                        <a:pt x="114776" y="46144"/>
                        <a:pt x="183833" y="10139"/>
                      </a:cubicBezTo>
                      <a:cubicBezTo>
                        <a:pt x="223838" y="-10816"/>
                        <a:pt x="282035" y="4615"/>
                        <a:pt x="323755" y="21284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grpSp>
            <p:nvGrpSpPr>
              <p:cNvPr id="277" name="Graphic 69">
                <a:extLst>
                  <a:ext uri="{FF2B5EF4-FFF2-40B4-BE49-F238E27FC236}">
                    <a16:creationId xmlns:a16="http://schemas.microsoft.com/office/drawing/2014/main" id="{A5B15E08-7A29-401B-9171-8BCA8B763FB3}"/>
                  </a:ext>
                </a:extLst>
              </p:cNvPr>
              <p:cNvGrpSpPr/>
              <p:nvPr/>
            </p:nvGrpSpPr>
            <p:grpSpPr>
              <a:xfrm>
                <a:off x="4910162" y="4617260"/>
                <a:ext cx="2113477" cy="480804"/>
                <a:chOff x="4910162" y="4617260"/>
                <a:chExt cx="2113477" cy="480804"/>
              </a:xfrm>
            </p:grpSpPr>
            <p:sp>
              <p:nvSpPr>
                <p:cNvPr id="278" name="Freeform: Shape 277">
                  <a:extLst>
                    <a:ext uri="{FF2B5EF4-FFF2-40B4-BE49-F238E27FC236}">
                      <a16:creationId xmlns:a16="http://schemas.microsoft.com/office/drawing/2014/main" id="{19A5D409-63CF-4D2D-B232-CBEEB15ED4C7}"/>
                    </a:ext>
                  </a:extLst>
                </p:cNvPr>
                <p:cNvSpPr/>
                <p:nvPr/>
              </p:nvSpPr>
              <p:spPr>
                <a:xfrm>
                  <a:off x="4910162" y="4617260"/>
                  <a:ext cx="2113477" cy="480804"/>
                </a:xfrm>
                <a:custGeom>
                  <a:avLst/>
                  <a:gdLst>
                    <a:gd name="connsiteX0" fmla="*/ 1977555 w 2113477"/>
                    <a:gd name="connsiteY0" fmla="*/ 174099 h 480804"/>
                    <a:gd name="connsiteX1" fmla="*/ 245815 w 2113477"/>
                    <a:gd name="connsiteY1" fmla="*/ 21223 h 480804"/>
                    <a:gd name="connsiteX2" fmla="*/ 166948 w 2113477"/>
                    <a:gd name="connsiteY2" fmla="*/ 476804 h 480804"/>
                    <a:gd name="connsiteX3" fmla="*/ 2113477 w 2113477"/>
                    <a:gd name="connsiteY3" fmla="*/ 480805 h 480804"/>
                    <a:gd name="connsiteX4" fmla="*/ 1977555 w 2113477"/>
                    <a:gd name="connsiteY4" fmla="*/ 174099 h 480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13477" h="480804">
                      <a:moveTo>
                        <a:pt x="1977555" y="174099"/>
                      </a:moveTo>
                      <a:cubicBezTo>
                        <a:pt x="1977555" y="174099"/>
                        <a:pt x="532137" y="-72408"/>
                        <a:pt x="245815" y="21223"/>
                      </a:cubicBezTo>
                      <a:cubicBezTo>
                        <a:pt x="-40411" y="114854"/>
                        <a:pt x="-89655" y="472994"/>
                        <a:pt x="166948" y="476804"/>
                      </a:cubicBezTo>
                      <a:cubicBezTo>
                        <a:pt x="423552" y="480614"/>
                        <a:pt x="2113477" y="480805"/>
                        <a:pt x="2113477" y="480805"/>
                      </a:cubicBezTo>
                      <a:lnTo>
                        <a:pt x="1977555" y="17409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79" name="Freeform: Shape 278">
                  <a:extLst>
                    <a:ext uri="{FF2B5EF4-FFF2-40B4-BE49-F238E27FC236}">
                      <a16:creationId xmlns:a16="http://schemas.microsoft.com/office/drawing/2014/main" id="{A5303B0C-A0EF-4E9F-9808-9CBF41A76763}"/>
                    </a:ext>
                  </a:extLst>
                </p:cNvPr>
                <p:cNvSpPr/>
                <p:nvPr/>
              </p:nvSpPr>
              <p:spPr>
                <a:xfrm>
                  <a:off x="5627845" y="4620767"/>
                  <a:ext cx="1260919" cy="177926"/>
                </a:xfrm>
                <a:custGeom>
                  <a:avLst/>
                  <a:gdLst>
                    <a:gd name="connsiteX0" fmla="*/ 1260920 w 1260919"/>
                    <a:gd name="connsiteY0" fmla="*/ 163259 h 177926"/>
                    <a:gd name="connsiteX1" fmla="*/ 1259777 w 1260919"/>
                    <a:gd name="connsiteY1" fmla="*/ 170593 h 177926"/>
                    <a:gd name="connsiteX2" fmla="*/ 1258634 w 1260919"/>
                    <a:gd name="connsiteY2" fmla="*/ 177927 h 177926"/>
                    <a:gd name="connsiteX3" fmla="*/ 354235 w 1260919"/>
                    <a:gd name="connsiteY3" fmla="*/ 50483 h 177926"/>
                    <a:gd name="connsiteX4" fmla="*/ 352997 w 1260919"/>
                    <a:gd name="connsiteY4" fmla="*/ 50387 h 177926"/>
                    <a:gd name="connsiteX5" fmla="*/ 1524 w 1260919"/>
                    <a:gd name="connsiteY5" fmla="*/ 14859 h 177926"/>
                    <a:gd name="connsiteX6" fmla="*/ 0 w 1260919"/>
                    <a:gd name="connsiteY6" fmla="*/ 14859 h 177926"/>
                    <a:gd name="connsiteX7" fmla="*/ 286 w 1260919"/>
                    <a:gd name="connsiteY7" fmla="*/ 7334 h 177926"/>
                    <a:gd name="connsiteX8" fmla="*/ 286 w 1260919"/>
                    <a:gd name="connsiteY8" fmla="*/ 7239 h 177926"/>
                    <a:gd name="connsiteX9" fmla="*/ 572 w 1260919"/>
                    <a:gd name="connsiteY9" fmla="*/ 0 h 177926"/>
                    <a:gd name="connsiteX10" fmla="*/ 268700 w 1260919"/>
                    <a:gd name="connsiteY10" fmla="*/ 25337 h 177926"/>
                    <a:gd name="connsiteX11" fmla="*/ 385572 w 1260919"/>
                    <a:gd name="connsiteY11" fmla="*/ 39529 h 177926"/>
                    <a:gd name="connsiteX12" fmla="*/ 1260920 w 1260919"/>
                    <a:gd name="connsiteY12" fmla="*/ 163259 h 177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60919" h="177926">
                      <a:moveTo>
                        <a:pt x="1260920" y="163259"/>
                      </a:moveTo>
                      <a:lnTo>
                        <a:pt x="1259777" y="170593"/>
                      </a:lnTo>
                      <a:lnTo>
                        <a:pt x="1258634" y="177927"/>
                      </a:lnTo>
                      <a:cubicBezTo>
                        <a:pt x="1251490" y="176784"/>
                        <a:pt x="738759" y="98393"/>
                        <a:pt x="354235" y="50483"/>
                      </a:cubicBezTo>
                      <a:cubicBezTo>
                        <a:pt x="353759" y="50483"/>
                        <a:pt x="353378" y="50483"/>
                        <a:pt x="352997" y="50387"/>
                      </a:cubicBezTo>
                      <a:cubicBezTo>
                        <a:pt x="204216" y="31909"/>
                        <a:pt x="74867" y="18002"/>
                        <a:pt x="1524" y="14859"/>
                      </a:cubicBezTo>
                      <a:lnTo>
                        <a:pt x="0" y="14859"/>
                      </a:lnTo>
                      <a:lnTo>
                        <a:pt x="286" y="7334"/>
                      </a:lnTo>
                      <a:lnTo>
                        <a:pt x="286" y="7239"/>
                      </a:lnTo>
                      <a:lnTo>
                        <a:pt x="572" y="0"/>
                      </a:lnTo>
                      <a:cubicBezTo>
                        <a:pt x="59531" y="2381"/>
                        <a:pt x="155448" y="12002"/>
                        <a:pt x="268700" y="25337"/>
                      </a:cubicBezTo>
                      <a:cubicBezTo>
                        <a:pt x="305943" y="29718"/>
                        <a:pt x="345186" y="34576"/>
                        <a:pt x="385572" y="39529"/>
                      </a:cubicBezTo>
                      <a:cubicBezTo>
                        <a:pt x="766667" y="87725"/>
                        <a:pt x="1254062" y="162306"/>
                        <a:pt x="1260920" y="163259"/>
                      </a:cubicBezTo>
                      <a:close/>
                    </a:path>
                  </a:pathLst>
                </a:custGeom>
                <a:solidFill>
                  <a:srgbClr val="0606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2D534E49-65E5-450E-B7DD-99D5C496A007}"/>
                </a:ext>
              </a:extLst>
            </p:cNvPr>
            <p:cNvSpPr/>
            <p:nvPr/>
          </p:nvSpPr>
          <p:spPr>
            <a:xfrm>
              <a:off x="5291763" y="2334481"/>
              <a:ext cx="93372" cy="142113"/>
            </a:xfrm>
            <a:custGeom>
              <a:avLst/>
              <a:gdLst>
                <a:gd name="connsiteX0" fmla="*/ 82051 w 93372"/>
                <a:gd name="connsiteY0" fmla="*/ 0 h 142113"/>
                <a:gd name="connsiteX1" fmla="*/ 10232 w 93372"/>
                <a:gd name="connsiteY1" fmla="*/ 51245 h 142113"/>
                <a:gd name="connsiteX2" fmla="*/ 3946 w 93372"/>
                <a:gd name="connsiteY2" fmla="*/ 142113 h 142113"/>
                <a:gd name="connsiteX3" fmla="*/ 82051 w 93372"/>
                <a:gd name="connsiteY3" fmla="*/ 0 h 14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372" h="142113">
                  <a:moveTo>
                    <a:pt x="82051" y="0"/>
                  </a:moveTo>
                  <a:cubicBezTo>
                    <a:pt x="82051" y="0"/>
                    <a:pt x="29092" y="12192"/>
                    <a:pt x="10232" y="51245"/>
                  </a:cubicBezTo>
                  <a:cubicBezTo>
                    <a:pt x="-8246" y="89630"/>
                    <a:pt x="3946" y="142113"/>
                    <a:pt x="3946" y="142113"/>
                  </a:cubicBezTo>
                  <a:cubicBezTo>
                    <a:pt x="3946" y="142113"/>
                    <a:pt x="131295" y="87439"/>
                    <a:pt x="82051" y="0"/>
                  </a:cubicBezTo>
                  <a:close/>
                </a:path>
              </a:pathLst>
            </a:custGeom>
            <a:solidFill>
              <a:srgbClr val="0E0E6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316" name="Freeform: Shape 315">
            <a:extLst>
              <a:ext uri="{FF2B5EF4-FFF2-40B4-BE49-F238E27FC236}">
                <a16:creationId xmlns:a16="http://schemas.microsoft.com/office/drawing/2014/main" id="{A4A18F8A-0E26-4842-9CB3-3A3E8A29751D}"/>
              </a:ext>
            </a:extLst>
          </p:cNvPr>
          <p:cNvSpPr/>
          <p:nvPr/>
        </p:nvSpPr>
        <p:spPr>
          <a:xfrm flipH="1">
            <a:off x="9151166" y="3546493"/>
            <a:ext cx="104130" cy="126018"/>
          </a:xfrm>
          <a:custGeom>
            <a:avLst/>
            <a:gdLst>
              <a:gd name="connsiteX0" fmla="*/ 6060 w 104130"/>
              <a:gd name="connsiteY0" fmla="*/ 126018 h 126018"/>
              <a:gd name="connsiteX1" fmla="*/ 35422 w 104130"/>
              <a:gd name="connsiteY1" fmla="*/ 106718 h 126018"/>
              <a:gd name="connsiteX2" fmla="*/ 90763 w 104130"/>
              <a:gd name="connsiteY2" fmla="*/ 74703 h 126018"/>
              <a:gd name="connsiteX3" fmla="*/ 96891 w 104130"/>
              <a:gd name="connsiteY3" fmla="*/ 21284 h 126018"/>
              <a:gd name="connsiteX4" fmla="*/ 26184 w 104130"/>
              <a:gd name="connsiteY4" fmla="*/ 24302 h 126018"/>
              <a:gd name="connsiteX5" fmla="*/ 14109 w 104130"/>
              <a:gd name="connsiteY5" fmla="*/ 29424 h 126018"/>
              <a:gd name="connsiteX6" fmla="*/ 13652 w 104130"/>
              <a:gd name="connsiteY6" fmla="*/ 30614 h 126018"/>
              <a:gd name="connsiteX7" fmla="*/ 6060 w 104130"/>
              <a:gd name="connsiteY7" fmla="*/ 126018 h 126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4130" h="126018">
                <a:moveTo>
                  <a:pt x="6060" y="126018"/>
                </a:moveTo>
                <a:cubicBezTo>
                  <a:pt x="17860" y="122177"/>
                  <a:pt x="28104" y="116048"/>
                  <a:pt x="35422" y="106718"/>
                </a:cubicBezTo>
                <a:cubicBezTo>
                  <a:pt x="42283" y="142758"/>
                  <a:pt x="102197" y="101961"/>
                  <a:pt x="90763" y="74703"/>
                </a:cubicBezTo>
                <a:cubicBezTo>
                  <a:pt x="101922" y="64275"/>
                  <a:pt x="111069" y="42413"/>
                  <a:pt x="96891" y="21284"/>
                </a:cubicBezTo>
                <a:cubicBezTo>
                  <a:pt x="85732" y="-22257"/>
                  <a:pt x="49417" y="12594"/>
                  <a:pt x="26184" y="24302"/>
                </a:cubicBezTo>
                <a:cubicBezTo>
                  <a:pt x="22159" y="26406"/>
                  <a:pt x="18043" y="28052"/>
                  <a:pt x="14109" y="29424"/>
                </a:cubicBezTo>
                <a:cubicBezTo>
                  <a:pt x="13926" y="29790"/>
                  <a:pt x="13835" y="30248"/>
                  <a:pt x="13652" y="30614"/>
                </a:cubicBezTo>
                <a:cubicBezTo>
                  <a:pt x="-4642" y="59976"/>
                  <a:pt x="-1715" y="95467"/>
                  <a:pt x="6060" y="126018"/>
                </a:cubicBezTo>
                <a:close/>
              </a:path>
            </a:pathLst>
          </a:custGeom>
          <a:solidFill>
            <a:srgbClr val="F8F9F8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sp>
        <p:nvSpPr>
          <p:cNvPr id="318" name="Freeform: Shape 317">
            <a:extLst>
              <a:ext uri="{FF2B5EF4-FFF2-40B4-BE49-F238E27FC236}">
                <a16:creationId xmlns:a16="http://schemas.microsoft.com/office/drawing/2014/main" id="{B0753D08-6DDF-4839-87E0-2A2D64BEE902}"/>
              </a:ext>
            </a:extLst>
          </p:cNvPr>
          <p:cNvSpPr/>
          <p:nvPr/>
        </p:nvSpPr>
        <p:spPr>
          <a:xfrm flipH="1">
            <a:off x="9162452" y="3607532"/>
            <a:ext cx="35961" cy="17018"/>
          </a:xfrm>
          <a:custGeom>
            <a:avLst/>
            <a:gdLst>
              <a:gd name="connsiteX0" fmla="*/ 0 w 35961"/>
              <a:gd name="connsiteY0" fmla="*/ 13360 h 17018"/>
              <a:gd name="connsiteX1" fmla="*/ 7318 w 35961"/>
              <a:gd name="connsiteY1" fmla="*/ 3298 h 17018"/>
              <a:gd name="connsiteX2" fmla="*/ 19026 w 35961"/>
              <a:gd name="connsiteY2" fmla="*/ 5 h 17018"/>
              <a:gd name="connsiteX3" fmla="*/ 31283 w 35961"/>
              <a:gd name="connsiteY3" fmla="*/ 4670 h 17018"/>
              <a:gd name="connsiteX4" fmla="*/ 35491 w 35961"/>
              <a:gd name="connsiteY4" fmla="*/ 17019 h 17018"/>
              <a:gd name="connsiteX5" fmla="*/ 25795 w 35961"/>
              <a:gd name="connsiteY5" fmla="*/ 15555 h 17018"/>
              <a:gd name="connsiteX6" fmla="*/ 18752 w 35961"/>
              <a:gd name="connsiteY6" fmla="*/ 15738 h 17018"/>
              <a:gd name="connsiteX7" fmla="*/ 10794 w 35961"/>
              <a:gd name="connsiteY7" fmla="*/ 15098 h 17018"/>
              <a:gd name="connsiteX8" fmla="*/ 0 w 35961"/>
              <a:gd name="connsiteY8" fmla="*/ 13360 h 17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961" h="17018">
                <a:moveTo>
                  <a:pt x="0" y="13360"/>
                </a:moveTo>
                <a:cubicBezTo>
                  <a:pt x="915" y="8787"/>
                  <a:pt x="3933" y="5494"/>
                  <a:pt x="7318" y="3298"/>
                </a:cubicBezTo>
                <a:cubicBezTo>
                  <a:pt x="10702" y="1011"/>
                  <a:pt x="14818" y="-86"/>
                  <a:pt x="19026" y="5"/>
                </a:cubicBezTo>
                <a:cubicBezTo>
                  <a:pt x="23234" y="97"/>
                  <a:pt x="27807" y="1469"/>
                  <a:pt x="31283" y="4670"/>
                </a:cubicBezTo>
                <a:cubicBezTo>
                  <a:pt x="34851" y="7597"/>
                  <a:pt x="36955" y="12537"/>
                  <a:pt x="35491" y="17019"/>
                </a:cubicBezTo>
                <a:cubicBezTo>
                  <a:pt x="31009" y="15464"/>
                  <a:pt x="28173" y="15555"/>
                  <a:pt x="25795" y="15555"/>
                </a:cubicBezTo>
                <a:cubicBezTo>
                  <a:pt x="23325" y="15738"/>
                  <a:pt x="21221" y="15738"/>
                  <a:pt x="18752" y="15738"/>
                </a:cubicBezTo>
                <a:cubicBezTo>
                  <a:pt x="16373" y="15647"/>
                  <a:pt x="13721" y="15555"/>
                  <a:pt x="10794" y="15098"/>
                </a:cubicBezTo>
                <a:cubicBezTo>
                  <a:pt x="7684" y="14641"/>
                  <a:pt x="4574" y="14092"/>
                  <a:pt x="0" y="13360"/>
                </a:cubicBezTo>
                <a:close/>
              </a:path>
            </a:pathLst>
          </a:custGeom>
          <a:solidFill>
            <a:srgbClr val="D27F4F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20" name="Freeform: Shape 319">
            <a:extLst>
              <a:ext uri="{FF2B5EF4-FFF2-40B4-BE49-F238E27FC236}">
                <a16:creationId xmlns:a16="http://schemas.microsoft.com/office/drawing/2014/main" id="{9DA9AA3A-C804-451F-90FE-45CCB25D730C}"/>
              </a:ext>
            </a:extLst>
          </p:cNvPr>
          <p:cNvSpPr/>
          <p:nvPr/>
        </p:nvSpPr>
        <p:spPr>
          <a:xfrm flipH="1">
            <a:off x="9146547" y="3562623"/>
            <a:ext cx="39058" cy="16670"/>
          </a:xfrm>
          <a:custGeom>
            <a:avLst/>
            <a:gdLst>
              <a:gd name="connsiteX0" fmla="*/ 39058 w 39058"/>
              <a:gd name="connsiteY0" fmla="*/ 12315 h 16670"/>
              <a:gd name="connsiteX1" fmla="*/ 28814 w 39058"/>
              <a:gd name="connsiteY1" fmla="*/ 13778 h 16670"/>
              <a:gd name="connsiteX2" fmla="*/ 20673 w 39058"/>
              <a:gd name="connsiteY2" fmla="*/ 15699 h 16670"/>
              <a:gd name="connsiteX3" fmla="*/ 11525 w 39058"/>
              <a:gd name="connsiteY3" fmla="*/ 16614 h 16670"/>
              <a:gd name="connsiteX4" fmla="*/ 0 w 39058"/>
              <a:gd name="connsiteY4" fmla="*/ 15974 h 16670"/>
              <a:gd name="connsiteX5" fmla="*/ 6952 w 39058"/>
              <a:gd name="connsiteY5" fmla="*/ 5363 h 16670"/>
              <a:gd name="connsiteX6" fmla="*/ 17928 w 39058"/>
              <a:gd name="connsiteY6" fmla="*/ 332 h 16670"/>
              <a:gd name="connsiteX7" fmla="*/ 30735 w 39058"/>
              <a:gd name="connsiteY7" fmla="*/ 1796 h 16670"/>
              <a:gd name="connsiteX8" fmla="*/ 39058 w 39058"/>
              <a:gd name="connsiteY8" fmla="*/ 12315 h 16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9058" h="16670">
                <a:moveTo>
                  <a:pt x="39058" y="12315"/>
                </a:moveTo>
                <a:cubicBezTo>
                  <a:pt x="34210" y="12040"/>
                  <a:pt x="31558" y="13138"/>
                  <a:pt x="28814" y="13778"/>
                </a:cubicBezTo>
                <a:cubicBezTo>
                  <a:pt x="26161" y="14602"/>
                  <a:pt x="23508" y="15242"/>
                  <a:pt x="20673" y="15699"/>
                </a:cubicBezTo>
                <a:cubicBezTo>
                  <a:pt x="17837" y="16157"/>
                  <a:pt x="14818" y="16614"/>
                  <a:pt x="11525" y="16614"/>
                </a:cubicBezTo>
                <a:cubicBezTo>
                  <a:pt x="8232" y="16797"/>
                  <a:pt x="4757" y="16522"/>
                  <a:pt x="0" y="15974"/>
                </a:cubicBezTo>
                <a:cubicBezTo>
                  <a:pt x="1006" y="11217"/>
                  <a:pt x="3842" y="7833"/>
                  <a:pt x="6952" y="5363"/>
                </a:cubicBezTo>
                <a:cubicBezTo>
                  <a:pt x="10153" y="2710"/>
                  <a:pt x="13904" y="1064"/>
                  <a:pt x="17928" y="332"/>
                </a:cubicBezTo>
                <a:cubicBezTo>
                  <a:pt x="21953" y="-308"/>
                  <a:pt x="26527" y="-125"/>
                  <a:pt x="30735" y="1796"/>
                </a:cubicBezTo>
                <a:cubicBezTo>
                  <a:pt x="34942" y="3442"/>
                  <a:pt x="39058" y="7375"/>
                  <a:pt x="39058" y="12315"/>
                </a:cubicBezTo>
                <a:close/>
              </a:path>
            </a:pathLst>
          </a:custGeom>
          <a:solidFill>
            <a:srgbClr val="D27F4F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22" name="Freeform: Shape 321">
            <a:extLst>
              <a:ext uri="{FF2B5EF4-FFF2-40B4-BE49-F238E27FC236}">
                <a16:creationId xmlns:a16="http://schemas.microsoft.com/office/drawing/2014/main" id="{E1C84E1C-3798-4518-81B7-E0822A2FA972}"/>
              </a:ext>
            </a:extLst>
          </p:cNvPr>
          <p:cNvSpPr/>
          <p:nvPr/>
        </p:nvSpPr>
        <p:spPr>
          <a:xfrm flipH="1">
            <a:off x="9364390" y="4090991"/>
            <a:ext cx="48133" cy="54368"/>
          </a:xfrm>
          <a:custGeom>
            <a:avLst/>
            <a:gdLst>
              <a:gd name="connsiteX0" fmla="*/ 13923 w 48133"/>
              <a:gd name="connsiteY0" fmla="*/ 54369 h 54368"/>
              <a:gd name="connsiteX1" fmla="*/ 4410 w 48133"/>
              <a:gd name="connsiteY1" fmla="*/ 47691 h 54368"/>
              <a:gd name="connsiteX2" fmla="*/ 294 w 48133"/>
              <a:gd name="connsiteY2" fmla="*/ 36257 h 54368"/>
              <a:gd name="connsiteX3" fmla="*/ 5782 w 48133"/>
              <a:gd name="connsiteY3" fmla="*/ 12932 h 54368"/>
              <a:gd name="connsiteX4" fmla="*/ 27278 w 48133"/>
              <a:gd name="connsiteY4" fmla="*/ 35 h 54368"/>
              <a:gd name="connsiteX5" fmla="*/ 48133 w 48133"/>
              <a:gd name="connsiteY5" fmla="*/ 9273 h 54368"/>
              <a:gd name="connsiteX6" fmla="*/ 29656 w 48133"/>
              <a:gd name="connsiteY6" fmla="*/ 12017 h 54368"/>
              <a:gd name="connsiteX7" fmla="*/ 18771 w 48133"/>
              <a:gd name="connsiteY7" fmla="*/ 21622 h 54368"/>
              <a:gd name="connsiteX8" fmla="*/ 12459 w 48133"/>
              <a:gd name="connsiteY8" fmla="*/ 36440 h 54368"/>
              <a:gd name="connsiteX9" fmla="*/ 13923 w 48133"/>
              <a:gd name="connsiteY9" fmla="*/ 54369 h 54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8133" h="54368">
                <a:moveTo>
                  <a:pt x="13923" y="54369"/>
                </a:moveTo>
                <a:cubicBezTo>
                  <a:pt x="10356" y="53728"/>
                  <a:pt x="6605" y="51167"/>
                  <a:pt x="4410" y="47691"/>
                </a:cubicBezTo>
                <a:cubicBezTo>
                  <a:pt x="2032" y="44307"/>
                  <a:pt x="842" y="40282"/>
                  <a:pt x="294" y="36257"/>
                </a:cubicBezTo>
                <a:cubicBezTo>
                  <a:pt x="-804" y="28208"/>
                  <a:pt x="1208" y="19884"/>
                  <a:pt x="5782" y="12932"/>
                </a:cubicBezTo>
                <a:cubicBezTo>
                  <a:pt x="10264" y="5980"/>
                  <a:pt x="18588" y="309"/>
                  <a:pt x="27278" y="35"/>
                </a:cubicBezTo>
                <a:cubicBezTo>
                  <a:pt x="35968" y="-423"/>
                  <a:pt x="43377" y="3694"/>
                  <a:pt x="48133" y="9273"/>
                </a:cubicBezTo>
                <a:cubicBezTo>
                  <a:pt x="40541" y="9456"/>
                  <a:pt x="34413" y="9914"/>
                  <a:pt x="29656" y="12017"/>
                </a:cubicBezTo>
                <a:cubicBezTo>
                  <a:pt x="24991" y="14213"/>
                  <a:pt x="21698" y="17414"/>
                  <a:pt x="18771" y="21622"/>
                </a:cubicBezTo>
                <a:cubicBezTo>
                  <a:pt x="15935" y="25830"/>
                  <a:pt x="13740" y="31044"/>
                  <a:pt x="12459" y="36440"/>
                </a:cubicBezTo>
                <a:cubicBezTo>
                  <a:pt x="11453" y="42020"/>
                  <a:pt x="10539" y="47691"/>
                  <a:pt x="13923" y="54369"/>
                </a:cubicBezTo>
                <a:close/>
              </a:path>
            </a:pathLst>
          </a:custGeom>
          <a:solidFill>
            <a:srgbClr val="BC6238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sp>
        <p:nvSpPr>
          <p:cNvPr id="324" name="Freeform: Shape 323">
            <a:extLst>
              <a:ext uri="{FF2B5EF4-FFF2-40B4-BE49-F238E27FC236}">
                <a16:creationId xmlns:a16="http://schemas.microsoft.com/office/drawing/2014/main" id="{6B6F9EFD-0732-4BFB-8BAA-2C11A8A0E63E}"/>
              </a:ext>
            </a:extLst>
          </p:cNvPr>
          <p:cNvSpPr/>
          <p:nvPr/>
        </p:nvSpPr>
        <p:spPr>
          <a:xfrm flipH="1">
            <a:off x="9339235" y="4106873"/>
            <a:ext cx="38682" cy="53952"/>
          </a:xfrm>
          <a:custGeom>
            <a:avLst/>
            <a:gdLst>
              <a:gd name="connsiteX0" fmla="*/ 38683 w 38682"/>
              <a:gd name="connsiteY0" fmla="*/ 5289 h 53952"/>
              <a:gd name="connsiteX1" fmla="*/ 30907 w 38682"/>
              <a:gd name="connsiteY1" fmla="*/ 7576 h 53952"/>
              <a:gd name="connsiteX2" fmla="*/ 25693 w 38682"/>
              <a:gd name="connsiteY2" fmla="*/ 12424 h 53952"/>
              <a:gd name="connsiteX3" fmla="*/ 17735 w 38682"/>
              <a:gd name="connsiteY3" fmla="*/ 24407 h 53952"/>
              <a:gd name="connsiteX4" fmla="*/ 13436 w 38682"/>
              <a:gd name="connsiteY4" fmla="*/ 53952 h 53952"/>
              <a:gd name="connsiteX5" fmla="*/ 722 w 38682"/>
              <a:gd name="connsiteY5" fmla="*/ 38219 h 53952"/>
              <a:gd name="connsiteX6" fmla="*/ 3740 w 38682"/>
              <a:gd name="connsiteY6" fmla="*/ 17181 h 53952"/>
              <a:gd name="connsiteX7" fmla="*/ 18559 w 38682"/>
              <a:gd name="connsiteY7" fmla="*/ 2454 h 53952"/>
              <a:gd name="connsiteX8" fmla="*/ 23681 w 38682"/>
              <a:gd name="connsiteY8" fmla="*/ 533 h 53952"/>
              <a:gd name="connsiteX9" fmla="*/ 29352 w 38682"/>
              <a:gd name="connsiteY9" fmla="*/ 75 h 53952"/>
              <a:gd name="connsiteX10" fmla="*/ 38683 w 38682"/>
              <a:gd name="connsiteY10" fmla="*/ 5289 h 53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8682" h="53952">
                <a:moveTo>
                  <a:pt x="38683" y="5289"/>
                </a:moveTo>
                <a:cubicBezTo>
                  <a:pt x="35115" y="5289"/>
                  <a:pt x="32920" y="6021"/>
                  <a:pt x="30907" y="7576"/>
                </a:cubicBezTo>
                <a:cubicBezTo>
                  <a:pt x="28895" y="8857"/>
                  <a:pt x="27340" y="10778"/>
                  <a:pt x="25693" y="12424"/>
                </a:cubicBezTo>
                <a:cubicBezTo>
                  <a:pt x="22583" y="16174"/>
                  <a:pt x="19839" y="20199"/>
                  <a:pt x="17735" y="24407"/>
                </a:cubicBezTo>
                <a:cubicBezTo>
                  <a:pt x="13528" y="33097"/>
                  <a:pt x="10784" y="40689"/>
                  <a:pt x="13436" y="53952"/>
                </a:cubicBezTo>
                <a:cubicBezTo>
                  <a:pt x="7125" y="51574"/>
                  <a:pt x="2277" y="45445"/>
                  <a:pt x="722" y="38219"/>
                </a:cubicBezTo>
                <a:cubicBezTo>
                  <a:pt x="-1016" y="30993"/>
                  <a:pt x="539" y="23401"/>
                  <a:pt x="3740" y="17181"/>
                </a:cubicBezTo>
                <a:cubicBezTo>
                  <a:pt x="7033" y="10869"/>
                  <a:pt x="12064" y="5655"/>
                  <a:pt x="18559" y="2454"/>
                </a:cubicBezTo>
                <a:cubicBezTo>
                  <a:pt x="20297" y="1722"/>
                  <a:pt x="21943" y="990"/>
                  <a:pt x="23681" y="533"/>
                </a:cubicBezTo>
                <a:cubicBezTo>
                  <a:pt x="25693" y="350"/>
                  <a:pt x="27340" y="-199"/>
                  <a:pt x="29352" y="75"/>
                </a:cubicBezTo>
                <a:cubicBezTo>
                  <a:pt x="33286" y="75"/>
                  <a:pt x="37219" y="2271"/>
                  <a:pt x="38683" y="5289"/>
                </a:cubicBezTo>
                <a:close/>
              </a:path>
            </a:pathLst>
          </a:custGeom>
          <a:solidFill>
            <a:srgbClr val="BC6238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pic>
        <p:nvPicPr>
          <p:cNvPr id="7" name="Image 0" descr="preencoded.png">
            <a:extLst>
              <a:ext uri="{FF2B5EF4-FFF2-40B4-BE49-F238E27FC236}">
                <a16:creationId xmlns:a16="http://schemas.microsoft.com/office/drawing/2014/main" id="{074939CF-EDC8-97D5-C127-E04A7119342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31404" y="227064"/>
            <a:ext cx="9329192" cy="6403873"/>
          </a:xfrm>
          <a:prstGeom prst="rect">
            <a:avLst/>
          </a:prstGeom>
        </p:spPr>
      </p:pic>
      <p:pic>
        <p:nvPicPr>
          <p:cNvPr id="9" name="Image 0" descr="preencoded.png">
            <a:extLst>
              <a:ext uri="{FF2B5EF4-FFF2-40B4-BE49-F238E27FC236}">
                <a16:creationId xmlns:a16="http://schemas.microsoft.com/office/drawing/2014/main" id="{F7F188FC-F1B1-92BB-623F-381F6C96A7E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12354" y="-6578682"/>
            <a:ext cx="6567292" cy="6365428"/>
          </a:xfrm>
          <a:prstGeom prst="rect">
            <a:avLst/>
          </a:prstGeom>
        </p:spPr>
      </p:pic>
      <p:pic>
        <p:nvPicPr>
          <p:cNvPr id="11" name="Image 0" descr="preencoded.png">
            <a:extLst>
              <a:ext uri="{FF2B5EF4-FFF2-40B4-BE49-F238E27FC236}">
                <a16:creationId xmlns:a16="http://schemas.microsoft.com/office/drawing/2014/main" id="{A38220DC-748B-886E-8D87-233D5C7E1C1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85976" y="-8899491"/>
            <a:ext cx="7020049" cy="6429942"/>
          </a:xfrm>
          <a:prstGeom prst="rect">
            <a:avLst/>
          </a:prstGeom>
        </p:spPr>
      </p:pic>
      <p:pic>
        <p:nvPicPr>
          <p:cNvPr id="13" name="Image 0" descr="preencoded.png">
            <a:extLst>
              <a:ext uri="{FF2B5EF4-FFF2-40B4-BE49-F238E27FC236}">
                <a16:creationId xmlns:a16="http://schemas.microsoft.com/office/drawing/2014/main" id="{723471F9-6A46-BFAC-1243-F907F08A07F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13103" y="-11360942"/>
            <a:ext cx="9365793" cy="6351179"/>
          </a:xfrm>
          <a:prstGeom prst="rect">
            <a:avLst/>
          </a:prstGeom>
        </p:spPr>
      </p:pic>
      <p:pic>
        <p:nvPicPr>
          <p:cNvPr id="15" name="Image 0" descr="preencoded.png">
            <a:extLst>
              <a:ext uri="{FF2B5EF4-FFF2-40B4-BE49-F238E27FC236}">
                <a16:creationId xmlns:a16="http://schemas.microsoft.com/office/drawing/2014/main" id="{D852CABA-1867-047A-5F89-77AE5FB199E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270755" y="-15146171"/>
            <a:ext cx="9650491" cy="6372966"/>
          </a:xfrm>
          <a:prstGeom prst="rect">
            <a:avLst/>
          </a:prstGeom>
        </p:spPr>
      </p:pic>
      <p:sp>
        <p:nvSpPr>
          <p:cNvPr id="5" name="Rectangle 37">
            <a:extLst>
              <a:ext uri="{FF2B5EF4-FFF2-40B4-BE49-F238E27FC236}">
                <a16:creationId xmlns:a16="http://schemas.microsoft.com/office/drawing/2014/main" id="{17C4E5E0-4D55-2CD4-2D57-7D3E891BFE2F}"/>
              </a:ext>
            </a:extLst>
          </p:cNvPr>
          <p:cNvSpPr/>
          <p:nvPr/>
        </p:nvSpPr>
        <p:spPr>
          <a:xfrm>
            <a:off x="-21591" y="113845"/>
            <a:ext cx="1298084" cy="64401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rPr>
              <a:t>07/21</a:t>
            </a:r>
            <a:endParaRPr lang="th-TH" sz="2000" b="1" dirty="0">
              <a:solidFill>
                <a:schemeClr val="bg1"/>
              </a:solidFill>
              <a:latin typeface="Cairo ExtraBold" pitchFamily="2" charset="-78"/>
            </a:endParaRPr>
          </a:p>
        </p:txBody>
      </p:sp>
      <p:pic>
        <p:nvPicPr>
          <p:cNvPr id="17" name="Image 0" descr="preencoded.png">
            <a:extLst>
              <a:ext uri="{FF2B5EF4-FFF2-40B4-BE49-F238E27FC236}">
                <a16:creationId xmlns:a16="http://schemas.microsoft.com/office/drawing/2014/main" id="{8B0C2FB7-655F-72AC-DB29-A767CE7F1521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0314" y="-16578798"/>
            <a:ext cx="11451373" cy="5549720"/>
          </a:xfrm>
          <a:prstGeom prst="rect">
            <a:avLst/>
          </a:prstGeom>
        </p:spPr>
      </p:pic>
      <p:sp>
        <p:nvSpPr>
          <p:cNvPr id="18" name="شكل حر: شكل 17">
            <a:extLst>
              <a:ext uri="{FF2B5EF4-FFF2-40B4-BE49-F238E27FC236}">
                <a16:creationId xmlns:a16="http://schemas.microsoft.com/office/drawing/2014/main" id="{B448007C-86A9-CD3E-8642-61526E30F5E8}"/>
              </a:ext>
            </a:extLst>
          </p:cNvPr>
          <p:cNvSpPr/>
          <p:nvPr/>
        </p:nvSpPr>
        <p:spPr>
          <a:xfrm rot="280111" flipV="1">
            <a:off x="-9433449" y="-6679952"/>
            <a:ext cx="8068803" cy="8664449"/>
          </a:xfrm>
          <a:custGeom>
            <a:avLst/>
            <a:gdLst>
              <a:gd name="csX0" fmla="*/ 2280277 w 7792399"/>
              <a:gd name="csY0" fmla="*/ 8653184 h 8664449"/>
              <a:gd name="csX1" fmla="*/ 5091312 w 7792399"/>
              <a:gd name="csY1" fmla="*/ 7371552 h 8664449"/>
              <a:gd name="csX2" fmla="*/ 7003093 w 7792399"/>
              <a:gd name="csY2" fmla="*/ 7408165 h 8664449"/>
              <a:gd name="csX3" fmla="*/ 7537756 w 7792399"/>
              <a:gd name="csY3" fmla="*/ 6144335 h 8664449"/>
              <a:gd name="csX4" fmla="*/ 6634871 w 7792399"/>
              <a:gd name="csY4" fmla="*/ 4345164 h 8664449"/>
              <a:gd name="csX5" fmla="*/ 7210249 w 7792399"/>
              <a:gd name="csY5" fmla="*/ 3830292 h 8664449"/>
              <a:gd name="csX6" fmla="*/ 6207243 w 7792399"/>
              <a:gd name="csY6" fmla="*/ 2001140 h 8664449"/>
              <a:gd name="csX7" fmla="*/ 4704142 w 7792399"/>
              <a:gd name="csY7" fmla="*/ 1660967 h 8664449"/>
              <a:gd name="csX8" fmla="*/ 2801324 w 7792399"/>
              <a:gd name="csY8" fmla="*/ 48891 h 8664449"/>
              <a:gd name="csX9" fmla="*/ 617603 w 7792399"/>
              <a:gd name="csY9" fmla="*/ 6514 h 8664449"/>
              <a:gd name="csX10" fmla="*/ 603508 w 7792399"/>
              <a:gd name="csY10" fmla="*/ 0 h 8664449"/>
              <a:gd name="csX11" fmla="*/ 0 w 7792399"/>
              <a:gd name="csY11" fmla="*/ 7390326 h 8664449"/>
              <a:gd name="csX12" fmla="*/ 77049 w 7792399"/>
              <a:gd name="csY12" fmla="*/ 7433821 h 8664449"/>
              <a:gd name="csX13" fmla="*/ 1995232 w 7792399"/>
              <a:gd name="csY13" fmla="*/ 8612032 h 8664449"/>
              <a:gd name="csX14" fmla="*/ 2280277 w 7792399"/>
              <a:gd name="csY14" fmla="*/ 8653184 h 8664449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7792399" h="8664449">
                <a:moveTo>
                  <a:pt x="2280277" y="8653184"/>
                </a:moveTo>
                <a:cubicBezTo>
                  <a:pt x="3666221" y="8781305"/>
                  <a:pt x="4471716" y="7782896"/>
                  <a:pt x="5091312" y="7371552"/>
                </a:cubicBezTo>
                <a:cubicBezTo>
                  <a:pt x="5768348" y="6922121"/>
                  <a:pt x="6316327" y="7357714"/>
                  <a:pt x="7003093" y="7408165"/>
                </a:cubicBezTo>
                <a:cubicBezTo>
                  <a:pt x="7718793" y="7460632"/>
                  <a:pt x="8064738" y="6763276"/>
                  <a:pt x="7537756" y="6144335"/>
                </a:cubicBezTo>
                <a:cubicBezTo>
                  <a:pt x="6959305" y="5464853"/>
                  <a:pt x="6290720" y="5146590"/>
                  <a:pt x="6634871" y="4345164"/>
                </a:cubicBezTo>
                <a:cubicBezTo>
                  <a:pt x="6728335" y="4127512"/>
                  <a:pt x="7020761" y="4202176"/>
                  <a:pt x="7210249" y="3830292"/>
                </a:cubicBezTo>
                <a:cubicBezTo>
                  <a:pt x="7498835" y="3263528"/>
                  <a:pt x="7150842" y="1987302"/>
                  <a:pt x="6207243" y="2001140"/>
                </a:cubicBezTo>
                <a:cubicBezTo>
                  <a:pt x="5748631" y="2007770"/>
                  <a:pt x="5199372" y="2202938"/>
                  <a:pt x="4704142" y="1660967"/>
                </a:cubicBezTo>
                <a:cubicBezTo>
                  <a:pt x="3979223" y="867902"/>
                  <a:pt x="3614330" y="-7900"/>
                  <a:pt x="2801324" y="48891"/>
                </a:cubicBezTo>
                <a:cubicBezTo>
                  <a:pt x="2057199" y="101071"/>
                  <a:pt x="1590137" y="435479"/>
                  <a:pt x="617603" y="6514"/>
                </a:cubicBezTo>
                <a:lnTo>
                  <a:pt x="603508" y="0"/>
                </a:lnTo>
                <a:lnTo>
                  <a:pt x="0" y="7390326"/>
                </a:lnTo>
                <a:lnTo>
                  <a:pt x="77049" y="7433821"/>
                </a:lnTo>
                <a:cubicBezTo>
                  <a:pt x="765095" y="7843759"/>
                  <a:pt x="1126404" y="8442522"/>
                  <a:pt x="1995232" y="8612032"/>
                </a:cubicBezTo>
                <a:cubicBezTo>
                  <a:pt x="2092905" y="8631095"/>
                  <a:pt x="2187881" y="8644643"/>
                  <a:pt x="2280277" y="8653184"/>
                </a:cubicBezTo>
                <a:close/>
              </a:path>
            </a:pathLst>
          </a:custGeom>
          <a:solidFill>
            <a:srgbClr val="F2F9FE"/>
          </a:solidFill>
          <a:ln w="18148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th-TH" dirty="0">
              <a:latin typeface="Cairo ExtraBold" pitchFamily="2" charset="-78"/>
            </a:endParaRPr>
          </a:p>
        </p:txBody>
      </p:sp>
      <p:sp>
        <p:nvSpPr>
          <p:cNvPr id="19" name="Graphic 4">
            <a:extLst>
              <a:ext uri="{FF2B5EF4-FFF2-40B4-BE49-F238E27FC236}">
                <a16:creationId xmlns:a16="http://schemas.microsoft.com/office/drawing/2014/main" id="{E8BF461F-FE63-253D-C58D-61F8B217840D}"/>
              </a:ext>
            </a:extLst>
          </p:cNvPr>
          <p:cNvSpPr/>
          <p:nvPr/>
        </p:nvSpPr>
        <p:spPr>
          <a:xfrm rot="1357597">
            <a:off x="14945081" y="-4368300"/>
            <a:ext cx="5919882" cy="1707179"/>
          </a:xfrm>
          <a:custGeom>
            <a:avLst/>
            <a:gdLst>
              <a:gd name="connsiteX0" fmla="*/ 0 w 5919882"/>
              <a:gd name="connsiteY0" fmla="*/ 248888 h 1707179"/>
              <a:gd name="connsiteX1" fmla="*/ 423767 w 5919882"/>
              <a:gd name="connsiteY1" fmla="*/ 551498 h 1707179"/>
              <a:gd name="connsiteX2" fmla="*/ 3097721 w 5919882"/>
              <a:gd name="connsiteY2" fmla="*/ 1246061 h 1707179"/>
              <a:gd name="connsiteX3" fmla="*/ 3533966 w 5919882"/>
              <a:gd name="connsiteY3" fmla="*/ 1490186 h 1707179"/>
              <a:gd name="connsiteX4" fmla="*/ 3591782 w 5919882"/>
              <a:gd name="connsiteY4" fmla="*/ 1664399 h 1707179"/>
              <a:gd name="connsiteX5" fmla="*/ 3537966 w 5919882"/>
              <a:gd name="connsiteY5" fmla="*/ 1696117 h 1707179"/>
              <a:gd name="connsiteX6" fmla="*/ 3270409 w 5919882"/>
              <a:gd name="connsiteY6" fmla="*/ 1563719 h 1707179"/>
              <a:gd name="connsiteX7" fmla="*/ 3426143 w 5919882"/>
              <a:gd name="connsiteY7" fmla="*/ 1369981 h 1707179"/>
              <a:gd name="connsiteX8" fmla="*/ 4245864 w 5919882"/>
              <a:gd name="connsiteY8" fmla="*/ 1269111 h 1707179"/>
              <a:gd name="connsiteX9" fmla="*/ 5652897 w 5919882"/>
              <a:gd name="connsiteY9" fmla="*/ 467678 h 1707179"/>
              <a:gd name="connsiteX10" fmla="*/ 5919883 w 5919882"/>
              <a:gd name="connsiteY10" fmla="*/ 0 h 1707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19882" h="1707179">
                <a:moveTo>
                  <a:pt x="0" y="248888"/>
                </a:moveTo>
                <a:cubicBezTo>
                  <a:pt x="74295" y="411290"/>
                  <a:pt x="254984" y="493014"/>
                  <a:pt x="423767" y="551498"/>
                </a:cubicBezTo>
                <a:cubicBezTo>
                  <a:pt x="1295019" y="853154"/>
                  <a:pt x="2242852" y="900684"/>
                  <a:pt x="3097721" y="1246061"/>
                </a:cubicBezTo>
                <a:cubicBezTo>
                  <a:pt x="3252883" y="1308735"/>
                  <a:pt x="3406045" y="1382173"/>
                  <a:pt x="3533966" y="1490186"/>
                </a:cubicBezTo>
                <a:cubicBezTo>
                  <a:pt x="3586163" y="1534287"/>
                  <a:pt x="3635978" y="1612297"/>
                  <a:pt x="3591782" y="1664399"/>
                </a:cubicBezTo>
                <a:cubicBezTo>
                  <a:pt x="3578162" y="1680496"/>
                  <a:pt x="3557969" y="1689545"/>
                  <a:pt x="3537966" y="1696117"/>
                </a:cubicBezTo>
                <a:cubicBezTo>
                  <a:pt x="3428619" y="1732026"/>
                  <a:pt x="3276791" y="1678591"/>
                  <a:pt x="3270409" y="1563719"/>
                </a:cubicBezTo>
                <a:cubicBezTo>
                  <a:pt x="3265551" y="1475804"/>
                  <a:pt x="3346514" y="1407605"/>
                  <a:pt x="3426143" y="1369981"/>
                </a:cubicBezTo>
                <a:cubicBezTo>
                  <a:pt x="3676936" y="1251395"/>
                  <a:pt x="3968877" y="1285399"/>
                  <a:pt x="4245864" y="1269111"/>
                </a:cubicBezTo>
                <a:cubicBezTo>
                  <a:pt x="4807458" y="1236059"/>
                  <a:pt x="5373053" y="955738"/>
                  <a:pt x="5652897" y="467678"/>
                </a:cubicBezTo>
                <a:cubicBezTo>
                  <a:pt x="5742432" y="311563"/>
                  <a:pt x="5802820" y="136684"/>
                  <a:pt x="5919883" y="0"/>
                </a:cubicBezTo>
              </a:path>
            </a:pathLst>
          </a:custGeom>
          <a:noFill/>
          <a:ln w="19050" cap="rnd">
            <a:solidFill>
              <a:schemeClr val="tx1">
                <a:lumMod val="85000"/>
                <a:lumOff val="15000"/>
              </a:schemeClr>
            </a:solidFill>
            <a:custDash>
              <a:ds d="375000" sp="375000"/>
            </a:custDash>
            <a:round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pic>
        <p:nvPicPr>
          <p:cNvPr id="20" name="Graphic 150">
            <a:extLst>
              <a:ext uri="{FF2B5EF4-FFF2-40B4-BE49-F238E27FC236}">
                <a16:creationId xmlns:a16="http://schemas.microsoft.com/office/drawing/2014/main" id="{E817FDF9-31E9-C941-E151-8F9015E34A6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 rot="8546894">
            <a:off x="16192475" y="-523680"/>
            <a:ext cx="2796816" cy="4151975"/>
          </a:xfrm>
          <a:prstGeom prst="rect">
            <a:avLst/>
          </a:prstGeom>
        </p:spPr>
      </p:pic>
      <p:pic>
        <p:nvPicPr>
          <p:cNvPr id="21" name="Graphic 175">
            <a:extLst>
              <a:ext uri="{FF2B5EF4-FFF2-40B4-BE49-F238E27FC236}">
                <a16:creationId xmlns:a16="http://schemas.microsoft.com/office/drawing/2014/main" id="{850757C0-4C0D-6E8B-C049-26DE6A44722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-3675690" y="7373773"/>
            <a:ext cx="1240468" cy="2086905"/>
          </a:xfrm>
          <a:prstGeom prst="rect">
            <a:avLst/>
          </a:prstGeom>
        </p:spPr>
      </p:pic>
      <p:grpSp>
        <p:nvGrpSpPr>
          <p:cNvPr id="22" name="Graphic 72">
            <a:extLst>
              <a:ext uri="{FF2B5EF4-FFF2-40B4-BE49-F238E27FC236}">
                <a16:creationId xmlns:a16="http://schemas.microsoft.com/office/drawing/2014/main" id="{3B2D4906-7436-9666-3649-2113156B8A92}"/>
              </a:ext>
            </a:extLst>
          </p:cNvPr>
          <p:cNvGrpSpPr/>
          <p:nvPr/>
        </p:nvGrpSpPr>
        <p:grpSpPr>
          <a:xfrm rot="10056400">
            <a:off x="-8037842" y="-2713139"/>
            <a:ext cx="3695984" cy="2475729"/>
            <a:chOff x="4737085" y="-486867"/>
            <a:chExt cx="3695984" cy="2475729"/>
          </a:xfrm>
          <a:solidFill>
            <a:srgbClr val="361C58"/>
          </a:solidFill>
        </p:grpSpPr>
        <p:sp>
          <p:nvSpPr>
            <p:cNvPr id="23" name="Freeform: Shape 187">
              <a:extLst>
                <a:ext uri="{FF2B5EF4-FFF2-40B4-BE49-F238E27FC236}">
                  <a16:creationId xmlns:a16="http://schemas.microsoft.com/office/drawing/2014/main" id="{92122EA0-60E3-06D3-8A78-79DE4C6C28CA}"/>
                </a:ext>
              </a:extLst>
            </p:cNvPr>
            <p:cNvSpPr/>
            <p:nvPr/>
          </p:nvSpPr>
          <p:spPr>
            <a:xfrm>
              <a:off x="5329142" y="-486867"/>
              <a:ext cx="1813155" cy="1149149"/>
            </a:xfrm>
            <a:custGeom>
              <a:avLst/>
              <a:gdLst>
                <a:gd name="connsiteX0" fmla="*/ 40210 w 1813155"/>
                <a:gd name="connsiteY0" fmla="*/ 582601 h 1149149"/>
                <a:gd name="connsiteX1" fmla="*/ 183824 w 1813155"/>
                <a:gd name="connsiteY1" fmla="*/ 719983 h 1149149"/>
                <a:gd name="connsiteX2" fmla="*/ 243233 w 1813155"/>
                <a:gd name="connsiteY2" fmla="*/ 823417 h 1149149"/>
                <a:gd name="connsiteX3" fmla="*/ 408992 w 1813155"/>
                <a:gd name="connsiteY3" fmla="*/ 1106534 h 1149149"/>
                <a:gd name="connsiteX4" fmla="*/ 694496 w 1813155"/>
                <a:gd name="connsiteY4" fmla="*/ 1068608 h 1149149"/>
                <a:gd name="connsiteX5" fmla="*/ 880942 w 1813155"/>
                <a:gd name="connsiteY5" fmla="*/ 940509 h 1149149"/>
                <a:gd name="connsiteX6" fmla="*/ 1100673 w 1813155"/>
                <a:gd name="connsiteY6" fmla="*/ 883355 h 1149149"/>
                <a:gd name="connsiteX7" fmla="*/ 1545174 w 1813155"/>
                <a:gd name="connsiteY7" fmla="*/ 802067 h 1149149"/>
                <a:gd name="connsiteX8" fmla="*/ 1791956 w 1813155"/>
                <a:gd name="connsiteY8" fmla="*/ 688422 h 1149149"/>
                <a:gd name="connsiteX9" fmla="*/ 1727642 w 1813155"/>
                <a:gd name="connsiteY9" fmla="*/ 415118 h 1149149"/>
                <a:gd name="connsiteX10" fmla="*/ 1686931 w 1813155"/>
                <a:gd name="connsiteY10" fmla="*/ 305584 h 1149149"/>
                <a:gd name="connsiteX11" fmla="*/ 1584691 w 1813155"/>
                <a:gd name="connsiteY11" fmla="*/ 62515 h 1149149"/>
                <a:gd name="connsiteX12" fmla="*/ 1124012 w 1813155"/>
                <a:gd name="connsiteY12" fmla="*/ 120332 h 1149149"/>
                <a:gd name="connsiteX13" fmla="*/ 1040469 w 1813155"/>
                <a:gd name="connsiteY13" fmla="*/ 187298 h 1149149"/>
                <a:gd name="connsiteX14" fmla="*/ 605517 w 1813155"/>
                <a:gd name="connsiteY14" fmla="*/ 363136 h 1149149"/>
                <a:gd name="connsiteX15" fmla="*/ 493330 w 1813155"/>
                <a:gd name="connsiteY15" fmla="*/ 345234 h 1149149"/>
                <a:gd name="connsiteX16" fmla="*/ 103464 w 1813155"/>
                <a:gd name="connsiteY16" fmla="*/ 303860 h 1149149"/>
                <a:gd name="connsiteX17" fmla="*/ 40210 w 1813155"/>
                <a:gd name="connsiteY17" fmla="*/ 582601 h 1149149"/>
                <a:gd name="connsiteX18" fmla="*/ 198279 w 1813155"/>
                <a:gd name="connsiteY18" fmla="*/ 392840 h 1149149"/>
                <a:gd name="connsiteX19" fmla="*/ 422518 w 1813155"/>
                <a:gd name="connsiteY19" fmla="*/ 452646 h 1149149"/>
                <a:gd name="connsiteX20" fmla="*/ 605649 w 1813155"/>
                <a:gd name="connsiteY20" fmla="*/ 495478 h 1149149"/>
                <a:gd name="connsiteX21" fmla="*/ 1099612 w 1813155"/>
                <a:gd name="connsiteY21" fmla="*/ 294843 h 1149149"/>
                <a:gd name="connsiteX22" fmla="*/ 1201455 w 1813155"/>
                <a:gd name="connsiteY22" fmla="*/ 208250 h 1149149"/>
                <a:gd name="connsiteX23" fmla="*/ 1480594 w 1813155"/>
                <a:gd name="connsiteY23" fmla="*/ 130808 h 1149149"/>
                <a:gd name="connsiteX24" fmla="*/ 1565065 w 1813155"/>
                <a:gd name="connsiteY24" fmla="*/ 323752 h 1149149"/>
                <a:gd name="connsiteX25" fmla="*/ 1618240 w 1813155"/>
                <a:gd name="connsiteY25" fmla="*/ 460868 h 1149149"/>
                <a:gd name="connsiteX26" fmla="*/ 1704701 w 1813155"/>
                <a:gd name="connsiteY26" fmla="*/ 573186 h 1149149"/>
                <a:gd name="connsiteX27" fmla="*/ 1679240 w 1813155"/>
                <a:gd name="connsiteY27" fmla="*/ 672775 h 1149149"/>
                <a:gd name="connsiteX28" fmla="*/ 1571828 w 1813155"/>
                <a:gd name="connsiteY28" fmla="*/ 697572 h 1149149"/>
                <a:gd name="connsiteX29" fmla="*/ 1374773 w 1813155"/>
                <a:gd name="connsiteY29" fmla="*/ 701418 h 1149149"/>
                <a:gd name="connsiteX30" fmla="*/ 799919 w 1813155"/>
                <a:gd name="connsiteY30" fmla="*/ 837473 h 1149149"/>
                <a:gd name="connsiteX31" fmla="*/ 611219 w 1813155"/>
                <a:gd name="connsiteY31" fmla="*/ 977109 h 1149149"/>
                <a:gd name="connsiteX32" fmla="*/ 480865 w 1813155"/>
                <a:gd name="connsiteY32" fmla="*/ 1008006 h 1149149"/>
                <a:gd name="connsiteX33" fmla="*/ 383001 w 1813155"/>
                <a:gd name="connsiteY33" fmla="*/ 776871 h 1149149"/>
                <a:gd name="connsiteX34" fmla="*/ 320278 w 1813155"/>
                <a:gd name="connsiteY34" fmla="*/ 655801 h 1149149"/>
                <a:gd name="connsiteX35" fmla="*/ 161016 w 1813155"/>
                <a:gd name="connsiteY35" fmla="*/ 537780 h 1149149"/>
                <a:gd name="connsiteX36" fmla="*/ 198279 w 1813155"/>
                <a:gd name="connsiteY36" fmla="*/ 392840 h 114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13155" h="1149149">
                  <a:moveTo>
                    <a:pt x="40210" y="582601"/>
                  </a:moveTo>
                  <a:cubicBezTo>
                    <a:pt x="78269" y="638164"/>
                    <a:pt x="129323" y="681924"/>
                    <a:pt x="183824" y="719983"/>
                  </a:cubicBezTo>
                  <a:cubicBezTo>
                    <a:pt x="221352" y="746239"/>
                    <a:pt x="239254" y="775015"/>
                    <a:pt x="243233" y="823417"/>
                  </a:cubicBezTo>
                  <a:cubicBezTo>
                    <a:pt x="253709" y="952311"/>
                    <a:pt x="322930" y="1048452"/>
                    <a:pt x="408992" y="1106534"/>
                  </a:cubicBezTo>
                  <a:cubicBezTo>
                    <a:pt x="529532" y="1174429"/>
                    <a:pt x="641321" y="1160770"/>
                    <a:pt x="694496" y="1068608"/>
                  </a:cubicBezTo>
                  <a:cubicBezTo>
                    <a:pt x="739185" y="991033"/>
                    <a:pt x="802306" y="959870"/>
                    <a:pt x="880942" y="940509"/>
                  </a:cubicBezTo>
                  <a:cubicBezTo>
                    <a:pt x="954407" y="922475"/>
                    <a:pt x="1026678" y="898870"/>
                    <a:pt x="1100673" y="883355"/>
                  </a:cubicBezTo>
                  <a:cubicBezTo>
                    <a:pt x="1248265" y="852458"/>
                    <a:pt x="1395990" y="809626"/>
                    <a:pt x="1545174" y="802067"/>
                  </a:cubicBezTo>
                  <a:cubicBezTo>
                    <a:pt x="1651658" y="796763"/>
                    <a:pt x="1737587" y="781778"/>
                    <a:pt x="1791956" y="688422"/>
                  </a:cubicBezTo>
                  <a:cubicBezTo>
                    <a:pt x="1836910" y="611377"/>
                    <a:pt x="1808002" y="495611"/>
                    <a:pt x="1727642" y="415118"/>
                  </a:cubicBezTo>
                  <a:cubicBezTo>
                    <a:pt x="1695551" y="382894"/>
                    <a:pt x="1674333" y="355843"/>
                    <a:pt x="1686931" y="305584"/>
                  </a:cubicBezTo>
                  <a:cubicBezTo>
                    <a:pt x="1713055" y="201487"/>
                    <a:pt x="1666244" y="122321"/>
                    <a:pt x="1584691" y="62515"/>
                  </a:cubicBezTo>
                  <a:cubicBezTo>
                    <a:pt x="1446116" y="-39063"/>
                    <a:pt x="1259404" y="-14796"/>
                    <a:pt x="1124012" y="120332"/>
                  </a:cubicBezTo>
                  <a:cubicBezTo>
                    <a:pt x="1098419" y="145925"/>
                    <a:pt x="1078262" y="181596"/>
                    <a:pt x="1040469" y="187298"/>
                  </a:cubicBezTo>
                  <a:cubicBezTo>
                    <a:pt x="881075" y="211168"/>
                    <a:pt x="741970" y="283571"/>
                    <a:pt x="605517" y="363136"/>
                  </a:cubicBezTo>
                  <a:cubicBezTo>
                    <a:pt x="563612" y="387536"/>
                    <a:pt x="530991" y="381303"/>
                    <a:pt x="493330" y="345234"/>
                  </a:cubicBezTo>
                  <a:cubicBezTo>
                    <a:pt x="376105" y="233181"/>
                    <a:pt x="243365" y="221776"/>
                    <a:pt x="103464" y="303860"/>
                  </a:cubicBezTo>
                  <a:cubicBezTo>
                    <a:pt x="-5804" y="368042"/>
                    <a:pt x="-31265" y="478372"/>
                    <a:pt x="40210" y="582601"/>
                  </a:cubicBezTo>
                  <a:close/>
                  <a:moveTo>
                    <a:pt x="198279" y="392840"/>
                  </a:moveTo>
                  <a:cubicBezTo>
                    <a:pt x="292430" y="355710"/>
                    <a:pt x="356745" y="369369"/>
                    <a:pt x="422518" y="452646"/>
                  </a:cubicBezTo>
                  <a:cubicBezTo>
                    <a:pt x="474765" y="518817"/>
                    <a:pt x="533113" y="533006"/>
                    <a:pt x="605649" y="495478"/>
                  </a:cubicBezTo>
                  <a:cubicBezTo>
                    <a:pt x="764115" y="413394"/>
                    <a:pt x="917675" y="320304"/>
                    <a:pt x="1099612" y="294843"/>
                  </a:cubicBezTo>
                  <a:cubicBezTo>
                    <a:pt x="1148279" y="288080"/>
                    <a:pt x="1170425" y="240607"/>
                    <a:pt x="1201455" y="208250"/>
                  </a:cubicBezTo>
                  <a:cubicBezTo>
                    <a:pt x="1283804" y="122453"/>
                    <a:pt x="1399571" y="90230"/>
                    <a:pt x="1480594" y="130808"/>
                  </a:cubicBezTo>
                  <a:cubicBezTo>
                    <a:pt x="1565993" y="173507"/>
                    <a:pt x="1593973" y="230528"/>
                    <a:pt x="1565065" y="323752"/>
                  </a:cubicBezTo>
                  <a:cubicBezTo>
                    <a:pt x="1545306" y="387536"/>
                    <a:pt x="1563606" y="429042"/>
                    <a:pt x="1618240" y="460868"/>
                  </a:cubicBezTo>
                  <a:cubicBezTo>
                    <a:pt x="1662001" y="486328"/>
                    <a:pt x="1691705" y="523856"/>
                    <a:pt x="1704701" y="573186"/>
                  </a:cubicBezTo>
                  <a:cubicBezTo>
                    <a:pt x="1714513" y="610714"/>
                    <a:pt x="1710535" y="645325"/>
                    <a:pt x="1679240" y="672775"/>
                  </a:cubicBezTo>
                  <a:cubicBezTo>
                    <a:pt x="1647547" y="700490"/>
                    <a:pt x="1607499" y="722105"/>
                    <a:pt x="1571828" y="697572"/>
                  </a:cubicBezTo>
                  <a:cubicBezTo>
                    <a:pt x="1501811" y="649303"/>
                    <a:pt x="1442005" y="685107"/>
                    <a:pt x="1374773" y="701418"/>
                  </a:cubicBezTo>
                  <a:cubicBezTo>
                    <a:pt x="1183420" y="747963"/>
                    <a:pt x="988620" y="779126"/>
                    <a:pt x="799919" y="837473"/>
                  </a:cubicBezTo>
                  <a:cubicBezTo>
                    <a:pt x="718631" y="862536"/>
                    <a:pt x="648614" y="891179"/>
                    <a:pt x="611219" y="977109"/>
                  </a:cubicBezTo>
                  <a:cubicBezTo>
                    <a:pt x="585758" y="1035589"/>
                    <a:pt x="534306" y="1038904"/>
                    <a:pt x="480865" y="1008006"/>
                  </a:cubicBezTo>
                  <a:cubicBezTo>
                    <a:pt x="403555" y="963318"/>
                    <a:pt x="358999" y="863597"/>
                    <a:pt x="383001" y="776871"/>
                  </a:cubicBezTo>
                  <a:cubicBezTo>
                    <a:pt x="400373" y="714016"/>
                    <a:pt x="376503" y="677283"/>
                    <a:pt x="320278" y="655801"/>
                  </a:cubicBezTo>
                  <a:cubicBezTo>
                    <a:pt x="255963" y="631268"/>
                    <a:pt x="205572" y="587641"/>
                    <a:pt x="161016" y="537780"/>
                  </a:cubicBezTo>
                  <a:cubicBezTo>
                    <a:pt x="103464" y="473731"/>
                    <a:pt x="117388" y="424798"/>
                    <a:pt x="198279" y="39284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4" name="Freeform: Shape 188">
              <a:extLst>
                <a:ext uri="{FF2B5EF4-FFF2-40B4-BE49-F238E27FC236}">
                  <a16:creationId xmlns:a16="http://schemas.microsoft.com/office/drawing/2014/main" id="{E45E0994-2813-80B8-91EA-37A9D2CF3101}"/>
                </a:ext>
              </a:extLst>
            </p:cNvPr>
            <p:cNvSpPr/>
            <p:nvPr/>
          </p:nvSpPr>
          <p:spPr>
            <a:xfrm>
              <a:off x="6555540" y="987080"/>
              <a:ext cx="580443" cy="1001781"/>
            </a:xfrm>
            <a:custGeom>
              <a:avLst/>
              <a:gdLst>
                <a:gd name="connsiteX0" fmla="*/ 48654 w 580443"/>
                <a:gd name="connsiteY0" fmla="*/ 349197 h 1001781"/>
                <a:gd name="connsiteX1" fmla="*/ 79817 w 580443"/>
                <a:gd name="connsiteY1" fmla="*/ 400649 h 1001781"/>
                <a:gd name="connsiteX2" fmla="*/ 145590 w 580443"/>
                <a:gd name="connsiteY2" fmla="*/ 656051 h 1001781"/>
                <a:gd name="connsiteX3" fmla="*/ 127290 w 580443"/>
                <a:gd name="connsiteY3" fmla="*/ 717316 h 1001781"/>
                <a:gd name="connsiteX4" fmla="*/ 75308 w 580443"/>
                <a:gd name="connsiteY4" fmla="*/ 931477 h 1001781"/>
                <a:gd name="connsiteX5" fmla="*/ 225818 w 580443"/>
                <a:gd name="connsiteY5" fmla="*/ 987305 h 1001781"/>
                <a:gd name="connsiteX6" fmla="*/ 313073 w 580443"/>
                <a:gd name="connsiteY6" fmla="*/ 917421 h 1001781"/>
                <a:gd name="connsiteX7" fmla="*/ 375134 w 580443"/>
                <a:gd name="connsiteY7" fmla="*/ 891960 h 1001781"/>
                <a:gd name="connsiteX8" fmla="*/ 545137 w 580443"/>
                <a:gd name="connsiteY8" fmla="*/ 820484 h 1001781"/>
                <a:gd name="connsiteX9" fmla="*/ 545137 w 580443"/>
                <a:gd name="connsiteY9" fmla="*/ 658571 h 1001781"/>
                <a:gd name="connsiteX10" fmla="*/ 487585 w 580443"/>
                <a:gd name="connsiteY10" fmla="*/ 545191 h 1001781"/>
                <a:gd name="connsiteX11" fmla="*/ 471937 w 580443"/>
                <a:gd name="connsiteY11" fmla="*/ 418551 h 1001781"/>
                <a:gd name="connsiteX12" fmla="*/ 459605 w 580443"/>
                <a:gd name="connsiteY12" fmla="*/ 164873 h 1001781"/>
                <a:gd name="connsiteX13" fmla="*/ 414518 w 580443"/>
                <a:gd name="connsiteY13" fmla="*/ 19004 h 1001781"/>
                <a:gd name="connsiteX14" fmla="*/ 257511 w 580443"/>
                <a:gd name="connsiteY14" fmla="*/ 34652 h 1001781"/>
                <a:gd name="connsiteX15" fmla="*/ 193462 w 580443"/>
                <a:gd name="connsiteY15" fmla="*/ 49239 h 1001781"/>
                <a:gd name="connsiteX16" fmla="*/ 50510 w 580443"/>
                <a:gd name="connsiteY16" fmla="*/ 88226 h 1001781"/>
                <a:gd name="connsiteX17" fmla="*/ 48654 w 580443"/>
                <a:gd name="connsiteY17" fmla="*/ 349197 h 1001781"/>
                <a:gd name="connsiteX18" fmla="*/ 194522 w 580443"/>
                <a:gd name="connsiteY18" fmla="*/ 118460 h 1001781"/>
                <a:gd name="connsiteX19" fmla="*/ 274883 w 580443"/>
                <a:gd name="connsiteY19" fmla="*/ 98967 h 1001781"/>
                <a:gd name="connsiteX20" fmla="*/ 343839 w 580443"/>
                <a:gd name="connsiteY20" fmla="*/ 59052 h 1001781"/>
                <a:gd name="connsiteX21" fmla="*/ 397412 w 580443"/>
                <a:gd name="connsiteY21" fmla="*/ 80667 h 1001781"/>
                <a:gd name="connsiteX22" fmla="*/ 403247 w 580443"/>
                <a:gd name="connsiteY22" fmla="*/ 142330 h 1001781"/>
                <a:gd name="connsiteX23" fmla="*/ 390782 w 580443"/>
                <a:gd name="connsiteY23" fmla="*/ 252394 h 1001781"/>
                <a:gd name="connsiteX24" fmla="*/ 424066 w 580443"/>
                <a:gd name="connsiteY24" fmla="*/ 582852 h 1001781"/>
                <a:gd name="connsiteX25" fmla="*/ 487850 w 580443"/>
                <a:gd name="connsiteY25" fmla="*/ 698353 h 1001781"/>
                <a:gd name="connsiteX26" fmla="*/ 495409 w 580443"/>
                <a:gd name="connsiteY26" fmla="*/ 773276 h 1001781"/>
                <a:gd name="connsiteX27" fmla="*/ 359354 w 580443"/>
                <a:gd name="connsiteY27" fmla="*/ 810672 h 1001781"/>
                <a:gd name="connsiteX28" fmla="*/ 287215 w 580443"/>
                <a:gd name="connsiteY28" fmla="*/ 836663 h 1001781"/>
                <a:gd name="connsiteX29" fmla="*/ 209640 w 580443"/>
                <a:gd name="connsiteY29" fmla="*/ 916625 h 1001781"/>
                <a:gd name="connsiteX30" fmla="*/ 131534 w 580443"/>
                <a:gd name="connsiteY30" fmla="*/ 885064 h 1001781"/>
                <a:gd name="connsiteX31" fmla="*/ 181527 w 580443"/>
                <a:gd name="connsiteY31" fmla="*/ 764524 h 1001781"/>
                <a:gd name="connsiteX32" fmla="*/ 218922 w 580443"/>
                <a:gd name="connsiteY32" fmla="*/ 665731 h 1001781"/>
                <a:gd name="connsiteX33" fmla="*/ 143734 w 580443"/>
                <a:gd name="connsiteY33" fmla="*/ 375586 h 1001781"/>
                <a:gd name="connsiteX34" fmla="*/ 103023 w 580443"/>
                <a:gd name="connsiteY34" fmla="*/ 312465 h 1001781"/>
                <a:gd name="connsiteX35" fmla="*/ 80480 w 580443"/>
                <a:gd name="connsiteY35" fmla="*/ 151214 h 1001781"/>
                <a:gd name="connsiteX36" fmla="*/ 194522 w 580443"/>
                <a:gd name="connsiteY36" fmla="*/ 118460 h 1001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80443" h="1001781">
                  <a:moveTo>
                    <a:pt x="48654" y="349197"/>
                  </a:moveTo>
                  <a:cubicBezTo>
                    <a:pt x="60987" y="365375"/>
                    <a:pt x="79419" y="379299"/>
                    <a:pt x="79817" y="400649"/>
                  </a:cubicBezTo>
                  <a:cubicBezTo>
                    <a:pt x="81275" y="491220"/>
                    <a:pt x="111377" y="574100"/>
                    <a:pt x="145590" y="656051"/>
                  </a:cubicBezTo>
                  <a:cubicBezTo>
                    <a:pt x="156066" y="681246"/>
                    <a:pt x="150231" y="698883"/>
                    <a:pt x="127290" y="717316"/>
                  </a:cubicBezTo>
                  <a:cubicBezTo>
                    <a:pt x="56213" y="774337"/>
                    <a:pt x="40035" y="847536"/>
                    <a:pt x="75308" y="931477"/>
                  </a:cubicBezTo>
                  <a:cubicBezTo>
                    <a:pt x="102891" y="996985"/>
                    <a:pt x="162431" y="1019396"/>
                    <a:pt x="225818" y="987305"/>
                  </a:cubicBezTo>
                  <a:cubicBezTo>
                    <a:pt x="259633" y="970198"/>
                    <a:pt x="287746" y="945003"/>
                    <a:pt x="313073" y="917421"/>
                  </a:cubicBezTo>
                  <a:cubicBezTo>
                    <a:pt x="330445" y="898458"/>
                    <a:pt x="347817" y="890634"/>
                    <a:pt x="375134" y="891960"/>
                  </a:cubicBezTo>
                  <a:cubicBezTo>
                    <a:pt x="447670" y="895673"/>
                    <a:pt x="506415" y="864245"/>
                    <a:pt x="545137" y="820484"/>
                  </a:cubicBezTo>
                  <a:cubicBezTo>
                    <a:pt x="591947" y="758292"/>
                    <a:pt x="592478" y="695038"/>
                    <a:pt x="545137" y="658571"/>
                  </a:cubicBezTo>
                  <a:cubicBezTo>
                    <a:pt x="505222" y="627938"/>
                    <a:pt x="492491" y="590410"/>
                    <a:pt x="487585" y="545191"/>
                  </a:cubicBezTo>
                  <a:cubicBezTo>
                    <a:pt x="482944" y="502889"/>
                    <a:pt x="475120" y="460853"/>
                    <a:pt x="471937" y="418551"/>
                  </a:cubicBezTo>
                  <a:cubicBezTo>
                    <a:pt x="465572" y="333947"/>
                    <a:pt x="452709" y="248548"/>
                    <a:pt x="459605" y="164873"/>
                  </a:cubicBezTo>
                  <a:cubicBezTo>
                    <a:pt x="464511" y="105067"/>
                    <a:pt x="462522" y="56135"/>
                    <a:pt x="414518" y="19004"/>
                  </a:cubicBezTo>
                  <a:cubicBezTo>
                    <a:pt x="374869" y="-11761"/>
                    <a:pt x="308300" y="-4202"/>
                    <a:pt x="257511" y="34652"/>
                  </a:cubicBezTo>
                  <a:cubicBezTo>
                    <a:pt x="237222" y="50167"/>
                    <a:pt x="220513" y="59980"/>
                    <a:pt x="193462" y="49239"/>
                  </a:cubicBezTo>
                  <a:cubicBezTo>
                    <a:pt x="137368" y="26961"/>
                    <a:pt x="89895" y="47250"/>
                    <a:pt x="50510" y="88226"/>
                  </a:cubicBezTo>
                  <a:cubicBezTo>
                    <a:pt x="-16324" y="157977"/>
                    <a:pt x="-16721" y="263798"/>
                    <a:pt x="48654" y="349197"/>
                  </a:cubicBezTo>
                  <a:close/>
                  <a:moveTo>
                    <a:pt x="194522" y="118460"/>
                  </a:moveTo>
                  <a:cubicBezTo>
                    <a:pt x="228603" y="134240"/>
                    <a:pt x="253002" y="127080"/>
                    <a:pt x="274883" y="98967"/>
                  </a:cubicBezTo>
                  <a:cubicBezTo>
                    <a:pt x="292387" y="76424"/>
                    <a:pt x="315328" y="62632"/>
                    <a:pt x="343839" y="59052"/>
                  </a:cubicBezTo>
                  <a:cubicBezTo>
                    <a:pt x="365453" y="56400"/>
                    <a:pt x="384416" y="61174"/>
                    <a:pt x="397412" y="80667"/>
                  </a:cubicBezTo>
                  <a:cubicBezTo>
                    <a:pt x="410540" y="100425"/>
                    <a:pt x="419557" y="124295"/>
                    <a:pt x="403247" y="142330"/>
                  </a:cubicBezTo>
                  <a:cubicBezTo>
                    <a:pt x="371156" y="177736"/>
                    <a:pt x="386671" y="213805"/>
                    <a:pt x="390782" y="252394"/>
                  </a:cubicBezTo>
                  <a:cubicBezTo>
                    <a:pt x="402584" y="362458"/>
                    <a:pt x="405501" y="473318"/>
                    <a:pt x="424066" y="582852"/>
                  </a:cubicBezTo>
                  <a:cubicBezTo>
                    <a:pt x="432022" y="629927"/>
                    <a:pt x="442764" y="671168"/>
                    <a:pt x="487850" y="698353"/>
                  </a:cubicBezTo>
                  <a:cubicBezTo>
                    <a:pt x="518615" y="716785"/>
                    <a:pt x="516626" y="745826"/>
                    <a:pt x="495409" y="773276"/>
                  </a:cubicBezTo>
                  <a:cubicBezTo>
                    <a:pt x="464777" y="813058"/>
                    <a:pt x="405899" y="830563"/>
                    <a:pt x="359354" y="810672"/>
                  </a:cubicBezTo>
                  <a:cubicBezTo>
                    <a:pt x="325539" y="796350"/>
                    <a:pt x="303393" y="806959"/>
                    <a:pt x="287215" y="836663"/>
                  </a:cubicBezTo>
                  <a:cubicBezTo>
                    <a:pt x="268783" y="870743"/>
                    <a:pt x="240802" y="895540"/>
                    <a:pt x="209640" y="916625"/>
                  </a:cubicBezTo>
                  <a:cubicBezTo>
                    <a:pt x="169725" y="943809"/>
                    <a:pt x="143336" y="932538"/>
                    <a:pt x="131534" y="885064"/>
                  </a:cubicBezTo>
                  <a:cubicBezTo>
                    <a:pt x="117875" y="829767"/>
                    <a:pt x="130208" y="795024"/>
                    <a:pt x="181527" y="764524"/>
                  </a:cubicBezTo>
                  <a:cubicBezTo>
                    <a:pt x="222237" y="740390"/>
                    <a:pt x="234570" y="708829"/>
                    <a:pt x="218922" y="665731"/>
                  </a:cubicBezTo>
                  <a:cubicBezTo>
                    <a:pt x="184975" y="571315"/>
                    <a:pt x="144397" y="478887"/>
                    <a:pt x="143734" y="375586"/>
                  </a:cubicBezTo>
                  <a:cubicBezTo>
                    <a:pt x="143601" y="348004"/>
                    <a:pt x="118803" y="332091"/>
                    <a:pt x="103023" y="312465"/>
                  </a:cubicBezTo>
                  <a:cubicBezTo>
                    <a:pt x="61384" y="260217"/>
                    <a:pt x="51969" y="193251"/>
                    <a:pt x="80480" y="151214"/>
                  </a:cubicBezTo>
                  <a:cubicBezTo>
                    <a:pt x="110847" y="106791"/>
                    <a:pt x="144662" y="95386"/>
                    <a:pt x="194522" y="11846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5" name="Freeform: Shape 189">
              <a:extLst>
                <a:ext uri="{FF2B5EF4-FFF2-40B4-BE49-F238E27FC236}">
                  <a16:creationId xmlns:a16="http://schemas.microsoft.com/office/drawing/2014/main" id="{27C7CEB3-6AD4-FD1B-0ACE-F6A26736D089}"/>
                </a:ext>
              </a:extLst>
            </p:cNvPr>
            <p:cNvSpPr/>
            <p:nvPr/>
          </p:nvSpPr>
          <p:spPr>
            <a:xfrm>
              <a:off x="4737085" y="1013243"/>
              <a:ext cx="1165150" cy="919531"/>
            </a:xfrm>
            <a:custGeom>
              <a:avLst/>
              <a:gdLst>
                <a:gd name="connsiteX0" fmla="*/ 1107665 w 1165150"/>
                <a:gd name="connsiteY0" fmla="*/ 245061 h 919531"/>
                <a:gd name="connsiteX1" fmla="*/ 988186 w 1165150"/>
                <a:gd name="connsiteY1" fmla="*/ 192151 h 919531"/>
                <a:gd name="connsiteX2" fmla="*/ 928380 w 1165150"/>
                <a:gd name="connsiteY2" fmla="*/ 141495 h 919531"/>
                <a:gd name="connsiteX3" fmla="*/ 762753 w 1165150"/>
                <a:gd name="connsiteY3" fmla="*/ 3583 h 919531"/>
                <a:gd name="connsiteX4" fmla="*/ 594872 w 1165150"/>
                <a:gd name="connsiteY4" fmla="*/ 90706 h 919531"/>
                <a:gd name="connsiteX5" fmla="*/ 508279 w 1165150"/>
                <a:gd name="connsiteY5" fmla="*/ 211379 h 919531"/>
                <a:gd name="connsiteX6" fmla="*/ 385219 w 1165150"/>
                <a:gd name="connsiteY6" fmla="*/ 295717 h 919531"/>
                <a:gd name="connsiteX7" fmla="*/ 128756 w 1165150"/>
                <a:gd name="connsiteY7" fmla="*/ 445033 h 919531"/>
                <a:gd name="connsiteX8" fmla="*/ 1586 w 1165150"/>
                <a:gd name="connsiteY8" fmla="*/ 570347 h 919531"/>
                <a:gd name="connsiteX9" fmla="*/ 102235 w 1165150"/>
                <a:gd name="connsiteY9" fmla="*/ 724835 h 919531"/>
                <a:gd name="connsiteX10" fmla="*/ 151830 w 1165150"/>
                <a:gd name="connsiteY10" fmla="*/ 783448 h 919531"/>
                <a:gd name="connsiteX11" fmla="*/ 269188 w 1165150"/>
                <a:gd name="connsiteY11" fmla="*/ 910751 h 919531"/>
                <a:gd name="connsiteX12" fmla="*/ 540901 w 1165150"/>
                <a:gd name="connsiteY12" fmla="*/ 772309 h 919531"/>
                <a:gd name="connsiteX13" fmla="*/ 577500 w 1165150"/>
                <a:gd name="connsiteY13" fmla="*/ 712370 h 919531"/>
                <a:gd name="connsiteX14" fmla="*/ 807044 w 1165150"/>
                <a:gd name="connsiteY14" fmla="*/ 506696 h 919531"/>
                <a:gd name="connsiteX15" fmla="*/ 880376 w 1165150"/>
                <a:gd name="connsiteY15" fmla="*/ 492639 h 919531"/>
                <a:gd name="connsiteX16" fmla="*/ 1130474 w 1165150"/>
                <a:gd name="connsiteY16" fmla="*/ 431242 h 919531"/>
                <a:gd name="connsiteX17" fmla="*/ 1107665 w 1165150"/>
                <a:gd name="connsiteY17" fmla="*/ 245061 h 919531"/>
                <a:gd name="connsiteX18" fmla="*/ 1052368 w 1165150"/>
                <a:gd name="connsiteY18" fmla="*/ 397560 h 919531"/>
                <a:gd name="connsiteX19" fmla="*/ 900532 w 1165150"/>
                <a:gd name="connsiteY19" fmla="*/ 410555 h 919531"/>
                <a:gd name="connsiteX20" fmla="*/ 777871 w 1165150"/>
                <a:gd name="connsiteY20" fmla="*/ 424877 h 919531"/>
                <a:gd name="connsiteX21" fmla="*/ 517429 w 1165150"/>
                <a:gd name="connsiteY21" fmla="*/ 659062 h 919531"/>
                <a:gd name="connsiteX22" fmla="*/ 473801 w 1165150"/>
                <a:gd name="connsiteY22" fmla="*/ 735311 h 919531"/>
                <a:gd name="connsiteX23" fmla="*/ 318650 w 1165150"/>
                <a:gd name="connsiteY23" fmla="*/ 845375 h 919531"/>
                <a:gd name="connsiteX24" fmla="*/ 223438 w 1165150"/>
                <a:gd name="connsiteY24" fmla="*/ 744991 h 919531"/>
                <a:gd name="connsiteX25" fmla="*/ 160052 w 1165150"/>
                <a:gd name="connsiteY25" fmla="*/ 672190 h 919531"/>
                <a:gd name="connsiteX26" fmla="*/ 81548 w 1165150"/>
                <a:gd name="connsiteY26" fmla="*/ 622064 h 919531"/>
                <a:gd name="connsiteX27" fmla="*/ 75050 w 1165150"/>
                <a:gd name="connsiteY27" fmla="*/ 554832 h 919531"/>
                <a:gd name="connsiteX28" fmla="*/ 135917 w 1165150"/>
                <a:gd name="connsiteY28" fmla="*/ 515581 h 919531"/>
                <a:gd name="connsiteX29" fmla="*/ 256855 w 1165150"/>
                <a:gd name="connsiteY29" fmla="*/ 469300 h 919531"/>
                <a:gd name="connsiteX30" fmla="*/ 581744 w 1165150"/>
                <a:gd name="connsiteY30" fmla="*/ 256996 h 919531"/>
                <a:gd name="connsiteX31" fmla="*/ 667143 w 1165150"/>
                <a:gd name="connsiteY31" fmla="*/ 128632 h 919531"/>
                <a:gd name="connsiteX32" fmla="*/ 740740 w 1165150"/>
                <a:gd name="connsiteY32" fmla="*/ 80495 h 919531"/>
                <a:gd name="connsiteX33" fmla="*/ 852794 w 1165150"/>
                <a:gd name="connsiteY33" fmla="*/ 201433 h 919531"/>
                <a:gd name="connsiteX34" fmla="*/ 918567 w 1165150"/>
                <a:gd name="connsiteY34" fmla="*/ 262168 h 919531"/>
                <a:gd name="connsiteX35" fmla="*/ 1043218 w 1165150"/>
                <a:gd name="connsiteY35" fmla="*/ 299563 h 919531"/>
                <a:gd name="connsiteX36" fmla="*/ 1052368 w 1165150"/>
                <a:gd name="connsiteY36" fmla="*/ 397560 h 919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65150" h="919531">
                  <a:moveTo>
                    <a:pt x="1107665" y="245061"/>
                  </a:moveTo>
                  <a:cubicBezTo>
                    <a:pt x="1071729" y="219203"/>
                    <a:pt x="1030488" y="203555"/>
                    <a:pt x="988186" y="192151"/>
                  </a:cubicBezTo>
                  <a:cubicBezTo>
                    <a:pt x="959145" y="184327"/>
                    <a:pt x="941641" y="170536"/>
                    <a:pt x="928380" y="141495"/>
                  </a:cubicBezTo>
                  <a:cubicBezTo>
                    <a:pt x="893106" y="64184"/>
                    <a:pt x="828924" y="20159"/>
                    <a:pt x="762753" y="3583"/>
                  </a:cubicBezTo>
                  <a:cubicBezTo>
                    <a:pt x="673111" y="-11535"/>
                    <a:pt x="607072" y="21883"/>
                    <a:pt x="594872" y="90706"/>
                  </a:cubicBezTo>
                  <a:cubicBezTo>
                    <a:pt x="584529" y="148523"/>
                    <a:pt x="552570" y="181940"/>
                    <a:pt x="508279" y="211379"/>
                  </a:cubicBezTo>
                  <a:cubicBezTo>
                    <a:pt x="466906" y="238961"/>
                    <a:pt x="427521" y="269594"/>
                    <a:pt x="385219" y="295717"/>
                  </a:cubicBezTo>
                  <a:cubicBezTo>
                    <a:pt x="300881" y="347699"/>
                    <a:pt x="219195" y="407107"/>
                    <a:pt x="128756" y="445033"/>
                  </a:cubicBezTo>
                  <a:cubicBezTo>
                    <a:pt x="64177" y="472085"/>
                    <a:pt x="14449" y="500463"/>
                    <a:pt x="1586" y="570347"/>
                  </a:cubicBezTo>
                  <a:cubicBezTo>
                    <a:pt x="-9023" y="628032"/>
                    <a:pt x="34605" y="693009"/>
                    <a:pt x="102235" y="724835"/>
                  </a:cubicBezTo>
                  <a:cubicBezTo>
                    <a:pt x="129287" y="737565"/>
                    <a:pt x="148382" y="749500"/>
                    <a:pt x="151830" y="783448"/>
                  </a:cubicBezTo>
                  <a:cubicBezTo>
                    <a:pt x="158858" y="853597"/>
                    <a:pt x="205404" y="892053"/>
                    <a:pt x="269188" y="910751"/>
                  </a:cubicBezTo>
                  <a:cubicBezTo>
                    <a:pt x="377396" y="942577"/>
                    <a:pt x="487460" y="885953"/>
                    <a:pt x="540901" y="772309"/>
                  </a:cubicBezTo>
                  <a:cubicBezTo>
                    <a:pt x="550979" y="750826"/>
                    <a:pt x="555488" y="724172"/>
                    <a:pt x="577500" y="712370"/>
                  </a:cubicBezTo>
                  <a:cubicBezTo>
                    <a:pt x="670724" y="662112"/>
                    <a:pt x="740475" y="586260"/>
                    <a:pt x="807044" y="506696"/>
                  </a:cubicBezTo>
                  <a:cubicBezTo>
                    <a:pt x="827466" y="482296"/>
                    <a:pt x="849081" y="478848"/>
                    <a:pt x="880376" y="492639"/>
                  </a:cubicBezTo>
                  <a:cubicBezTo>
                    <a:pt x="977843" y="535737"/>
                    <a:pt x="1062314" y="513194"/>
                    <a:pt x="1130474" y="431242"/>
                  </a:cubicBezTo>
                  <a:cubicBezTo>
                    <a:pt x="1183915" y="367325"/>
                    <a:pt x="1175030" y="293463"/>
                    <a:pt x="1107665" y="245061"/>
                  </a:cubicBezTo>
                  <a:close/>
                  <a:moveTo>
                    <a:pt x="1052368" y="397560"/>
                  </a:moveTo>
                  <a:cubicBezTo>
                    <a:pt x="1002508" y="441453"/>
                    <a:pt x="959675" y="447420"/>
                    <a:pt x="900532" y="410555"/>
                  </a:cubicBezTo>
                  <a:cubicBezTo>
                    <a:pt x="853589" y="381382"/>
                    <a:pt x="814205" y="385625"/>
                    <a:pt x="777871" y="424877"/>
                  </a:cubicBezTo>
                  <a:cubicBezTo>
                    <a:pt x="698306" y="510939"/>
                    <a:pt x="624178" y="602704"/>
                    <a:pt x="517429" y="659062"/>
                  </a:cubicBezTo>
                  <a:cubicBezTo>
                    <a:pt x="488919" y="674179"/>
                    <a:pt x="485736" y="708259"/>
                    <a:pt x="473801" y="735311"/>
                  </a:cubicBezTo>
                  <a:cubicBezTo>
                    <a:pt x="441976" y="806654"/>
                    <a:pt x="377661" y="852404"/>
                    <a:pt x="318650" y="845375"/>
                  </a:cubicBezTo>
                  <a:cubicBezTo>
                    <a:pt x="256325" y="837949"/>
                    <a:pt x="226356" y="809041"/>
                    <a:pt x="223438" y="744991"/>
                  </a:cubicBezTo>
                  <a:cubicBezTo>
                    <a:pt x="221449" y="701098"/>
                    <a:pt x="200895" y="679616"/>
                    <a:pt x="160052" y="672190"/>
                  </a:cubicBezTo>
                  <a:cubicBezTo>
                    <a:pt x="127298" y="666223"/>
                    <a:pt x="100644" y="649647"/>
                    <a:pt x="81548" y="622064"/>
                  </a:cubicBezTo>
                  <a:cubicBezTo>
                    <a:pt x="67094" y="601112"/>
                    <a:pt x="61790" y="578834"/>
                    <a:pt x="75050" y="554832"/>
                  </a:cubicBezTo>
                  <a:cubicBezTo>
                    <a:pt x="88444" y="530698"/>
                    <a:pt x="108335" y="508287"/>
                    <a:pt x="135917" y="515581"/>
                  </a:cubicBezTo>
                  <a:cubicBezTo>
                    <a:pt x="189889" y="529769"/>
                    <a:pt x="218930" y="494363"/>
                    <a:pt x="256855" y="469300"/>
                  </a:cubicBezTo>
                  <a:cubicBezTo>
                    <a:pt x="364665" y="397825"/>
                    <a:pt x="478045" y="335102"/>
                    <a:pt x="581744" y="256996"/>
                  </a:cubicBezTo>
                  <a:cubicBezTo>
                    <a:pt x="626300" y="223313"/>
                    <a:pt x="663298" y="190029"/>
                    <a:pt x="667143" y="128632"/>
                  </a:cubicBezTo>
                  <a:cubicBezTo>
                    <a:pt x="669795" y="86860"/>
                    <a:pt x="700958" y="73334"/>
                    <a:pt x="740740" y="80495"/>
                  </a:cubicBezTo>
                  <a:cubicBezTo>
                    <a:pt x="798557" y="90838"/>
                    <a:pt x="848285" y="142555"/>
                    <a:pt x="852794" y="201433"/>
                  </a:cubicBezTo>
                  <a:cubicBezTo>
                    <a:pt x="856109" y="244133"/>
                    <a:pt x="879050" y="261504"/>
                    <a:pt x="918567" y="262168"/>
                  </a:cubicBezTo>
                  <a:cubicBezTo>
                    <a:pt x="963786" y="262963"/>
                    <a:pt x="1004629" y="278743"/>
                    <a:pt x="1043218" y="299563"/>
                  </a:cubicBezTo>
                  <a:cubicBezTo>
                    <a:pt x="1092813" y="326350"/>
                    <a:pt x="1095200" y="359767"/>
                    <a:pt x="1052368" y="39756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6" name="Freeform: Shape 190">
              <a:extLst>
                <a:ext uri="{FF2B5EF4-FFF2-40B4-BE49-F238E27FC236}">
                  <a16:creationId xmlns:a16="http://schemas.microsoft.com/office/drawing/2014/main" id="{06D8B630-D7C1-88E2-FCB3-CAE5FD9BADCC}"/>
                </a:ext>
              </a:extLst>
            </p:cNvPr>
            <p:cNvSpPr/>
            <p:nvPr/>
          </p:nvSpPr>
          <p:spPr>
            <a:xfrm>
              <a:off x="7223241" y="367038"/>
              <a:ext cx="1209828" cy="998764"/>
            </a:xfrm>
            <a:custGeom>
              <a:avLst/>
              <a:gdLst>
                <a:gd name="connsiteX0" fmla="*/ 40941 w 1209828"/>
                <a:gd name="connsiteY0" fmla="*/ 273448 h 998764"/>
                <a:gd name="connsiteX1" fmla="*/ 28741 w 1209828"/>
                <a:gd name="connsiteY1" fmla="*/ 297052 h 998764"/>
                <a:gd name="connsiteX2" fmla="*/ 180974 w 1209828"/>
                <a:gd name="connsiteY2" fmla="*/ 544896 h 998764"/>
                <a:gd name="connsiteX3" fmla="*/ 309869 w 1209828"/>
                <a:gd name="connsiteY3" fmla="*/ 591308 h 998764"/>
                <a:gd name="connsiteX4" fmla="*/ 509443 w 1209828"/>
                <a:gd name="connsiteY4" fmla="*/ 722457 h 998764"/>
                <a:gd name="connsiteX5" fmla="*/ 758613 w 1209828"/>
                <a:gd name="connsiteY5" fmla="*/ 925745 h 998764"/>
                <a:gd name="connsiteX6" fmla="*/ 891221 w 1209828"/>
                <a:gd name="connsiteY6" fmla="*/ 994435 h 998764"/>
                <a:gd name="connsiteX7" fmla="*/ 1093580 w 1209828"/>
                <a:gd name="connsiteY7" fmla="*/ 794861 h 998764"/>
                <a:gd name="connsiteX8" fmla="*/ 1139197 w 1209828"/>
                <a:gd name="connsiteY8" fmla="*/ 674321 h 998764"/>
                <a:gd name="connsiteX9" fmla="*/ 1196881 w 1209828"/>
                <a:gd name="connsiteY9" fmla="*/ 487079 h 998764"/>
                <a:gd name="connsiteX10" fmla="*/ 1016800 w 1209828"/>
                <a:gd name="connsiteY10" fmla="*/ 425416 h 998764"/>
                <a:gd name="connsiteX11" fmla="*/ 891088 w 1209828"/>
                <a:gd name="connsiteY11" fmla="*/ 406984 h 998764"/>
                <a:gd name="connsiteX12" fmla="*/ 517532 w 1209828"/>
                <a:gd name="connsiteY12" fmla="*/ 191629 h 998764"/>
                <a:gd name="connsiteX13" fmla="*/ 466744 w 1209828"/>
                <a:gd name="connsiteY13" fmla="*/ 120684 h 998764"/>
                <a:gd name="connsiteX14" fmla="*/ 362647 w 1209828"/>
                <a:gd name="connsiteY14" fmla="*/ 9161 h 998764"/>
                <a:gd name="connsiteX15" fmla="*/ 193970 w 1209828"/>
                <a:gd name="connsiteY15" fmla="*/ 51330 h 998764"/>
                <a:gd name="connsiteX16" fmla="*/ 40941 w 1209828"/>
                <a:gd name="connsiteY16" fmla="*/ 273448 h 998764"/>
                <a:gd name="connsiteX17" fmla="*/ 323660 w 1209828"/>
                <a:gd name="connsiteY17" fmla="*/ 86869 h 998764"/>
                <a:gd name="connsiteX18" fmla="*/ 376968 w 1209828"/>
                <a:gd name="connsiteY18" fmla="*/ 159936 h 998764"/>
                <a:gd name="connsiteX19" fmla="*/ 419536 w 1209828"/>
                <a:gd name="connsiteY19" fmla="*/ 229555 h 998764"/>
                <a:gd name="connsiteX20" fmla="*/ 904216 w 1209828"/>
                <a:gd name="connsiteY20" fmla="*/ 502461 h 998764"/>
                <a:gd name="connsiteX21" fmla="*/ 1013485 w 1209828"/>
                <a:gd name="connsiteY21" fmla="*/ 500472 h 998764"/>
                <a:gd name="connsiteX22" fmla="*/ 1132566 w 1209828"/>
                <a:gd name="connsiteY22" fmla="*/ 530707 h 998764"/>
                <a:gd name="connsiteX23" fmla="*/ 1059102 w 1209828"/>
                <a:gd name="connsiteY23" fmla="*/ 634936 h 998764"/>
                <a:gd name="connsiteX24" fmla="*/ 991737 w 1209828"/>
                <a:gd name="connsiteY24" fmla="*/ 741155 h 998764"/>
                <a:gd name="connsiteX25" fmla="*/ 998633 w 1209828"/>
                <a:gd name="connsiteY25" fmla="*/ 773511 h 998764"/>
                <a:gd name="connsiteX26" fmla="*/ 974100 w 1209828"/>
                <a:gd name="connsiteY26" fmla="*/ 897764 h 998764"/>
                <a:gd name="connsiteX27" fmla="*/ 825580 w 1209828"/>
                <a:gd name="connsiteY27" fmla="*/ 862491 h 998764"/>
                <a:gd name="connsiteX28" fmla="*/ 588875 w 1209828"/>
                <a:gd name="connsiteY28" fmla="*/ 667292 h 998764"/>
                <a:gd name="connsiteX29" fmla="*/ 372990 w 1209828"/>
                <a:gd name="connsiteY29" fmla="*/ 525402 h 998764"/>
                <a:gd name="connsiteX30" fmla="*/ 163205 w 1209828"/>
                <a:gd name="connsiteY30" fmla="*/ 458170 h 998764"/>
                <a:gd name="connsiteX31" fmla="*/ 95575 w 1209828"/>
                <a:gd name="connsiteY31" fmla="*/ 357123 h 998764"/>
                <a:gd name="connsiteX32" fmla="*/ 110958 w 1209828"/>
                <a:gd name="connsiteY32" fmla="*/ 326889 h 998764"/>
                <a:gd name="connsiteX33" fmla="*/ 193572 w 1209828"/>
                <a:gd name="connsiteY33" fmla="*/ 219344 h 998764"/>
                <a:gd name="connsiteX34" fmla="*/ 238659 w 1209828"/>
                <a:gd name="connsiteY34" fmla="*/ 149593 h 998764"/>
                <a:gd name="connsiteX35" fmla="*/ 323660 w 1209828"/>
                <a:gd name="connsiteY35" fmla="*/ 86869 h 99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09828" h="998764">
                  <a:moveTo>
                    <a:pt x="40941" y="273448"/>
                  </a:moveTo>
                  <a:cubicBezTo>
                    <a:pt x="36830" y="281272"/>
                    <a:pt x="32719" y="289096"/>
                    <a:pt x="28741" y="297052"/>
                  </a:cubicBezTo>
                  <a:cubicBezTo>
                    <a:pt x="-42071" y="439605"/>
                    <a:pt x="21448" y="544365"/>
                    <a:pt x="180974" y="544896"/>
                  </a:cubicBezTo>
                  <a:cubicBezTo>
                    <a:pt x="230968" y="545028"/>
                    <a:pt x="270617" y="566378"/>
                    <a:pt x="309869" y="591308"/>
                  </a:cubicBezTo>
                  <a:cubicBezTo>
                    <a:pt x="377101" y="634008"/>
                    <a:pt x="445527" y="675116"/>
                    <a:pt x="509443" y="722457"/>
                  </a:cubicBezTo>
                  <a:cubicBezTo>
                    <a:pt x="595373" y="785976"/>
                    <a:pt x="698409" y="826952"/>
                    <a:pt x="758613" y="925745"/>
                  </a:cubicBezTo>
                  <a:cubicBezTo>
                    <a:pt x="784604" y="968444"/>
                    <a:pt x="840167" y="984622"/>
                    <a:pt x="891221" y="994435"/>
                  </a:cubicBezTo>
                  <a:cubicBezTo>
                    <a:pt x="1025685" y="1020161"/>
                    <a:pt x="1122355" y="928397"/>
                    <a:pt x="1093580" y="794861"/>
                  </a:cubicBezTo>
                  <a:cubicBezTo>
                    <a:pt x="1081380" y="738237"/>
                    <a:pt x="1092121" y="707207"/>
                    <a:pt x="1139197" y="674321"/>
                  </a:cubicBezTo>
                  <a:cubicBezTo>
                    <a:pt x="1205235" y="628306"/>
                    <a:pt x="1226187" y="544233"/>
                    <a:pt x="1196881" y="487079"/>
                  </a:cubicBezTo>
                  <a:cubicBezTo>
                    <a:pt x="1168503" y="431781"/>
                    <a:pt x="1095038" y="403138"/>
                    <a:pt x="1016800" y="425416"/>
                  </a:cubicBezTo>
                  <a:cubicBezTo>
                    <a:pt x="969459" y="438810"/>
                    <a:pt x="931401" y="430588"/>
                    <a:pt x="891088" y="406984"/>
                  </a:cubicBezTo>
                  <a:cubicBezTo>
                    <a:pt x="767100" y="334182"/>
                    <a:pt x="642316" y="262839"/>
                    <a:pt x="517532" y="191629"/>
                  </a:cubicBezTo>
                  <a:cubicBezTo>
                    <a:pt x="489154" y="175451"/>
                    <a:pt x="467407" y="157416"/>
                    <a:pt x="466744" y="120684"/>
                  </a:cubicBezTo>
                  <a:cubicBezTo>
                    <a:pt x="465550" y="53319"/>
                    <a:pt x="419933" y="23218"/>
                    <a:pt x="362647" y="9161"/>
                  </a:cubicBezTo>
                  <a:cubicBezTo>
                    <a:pt x="299658" y="-6354"/>
                    <a:pt x="226061" y="-7945"/>
                    <a:pt x="193970" y="51330"/>
                  </a:cubicBezTo>
                  <a:cubicBezTo>
                    <a:pt x="150210" y="131691"/>
                    <a:pt x="78469" y="190568"/>
                    <a:pt x="40941" y="273448"/>
                  </a:cubicBezTo>
                  <a:close/>
                  <a:moveTo>
                    <a:pt x="323660" y="86869"/>
                  </a:moveTo>
                  <a:cubicBezTo>
                    <a:pt x="369542" y="90847"/>
                    <a:pt x="381610" y="117501"/>
                    <a:pt x="376968" y="159936"/>
                  </a:cubicBezTo>
                  <a:cubicBezTo>
                    <a:pt x="373521" y="191894"/>
                    <a:pt x="393279" y="214968"/>
                    <a:pt x="419536" y="229555"/>
                  </a:cubicBezTo>
                  <a:cubicBezTo>
                    <a:pt x="581847" y="319198"/>
                    <a:pt x="736600" y="422101"/>
                    <a:pt x="904216" y="502461"/>
                  </a:cubicBezTo>
                  <a:cubicBezTo>
                    <a:pt x="941479" y="520363"/>
                    <a:pt x="977018" y="512407"/>
                    <a:pt x="1013485" y="500472"/>
                  </a:cubicBezTo>
                  <a:cubicBezTo>
                    <a:pt x="1059632" y="485487"/>
                    <a:pt x="1113736" y="473685"/>
                    <a:pt x="1132566" y="530707"/>
                  </a:cubicBezTo>
                  <a:cubicBezTo>
                    <a:pt x="1150336" y="584678"/>
                    <a:pt x="1115062" y="620747"/>
                    <a:pt x="1059102" y="634936"/>
                  </a:cubicBezTo>
                  <a:cubicBezTo>
                    <a:pt x="1004865" y="648727"/>
                    <a:pt x="986831" y="688642"/>
                    <a:pt x="991737" y="741155"/>
                  </a:cubicBezTo>
                  <a:cubicBezTo>
                    <a:pt x="992798" y="752029"/>
                    <a:pt x="995715" y="762903"/>
                    <a:pt x="998633" y="773511"/>
                  </a:cubicBezTo>
                  <a:cubicBezTo>
                    <a:pt x="1010965" y="819261"/>
                    <a:pt x="1026215" y="870580"/>
                    <a:pt x="974100" y="897764"/>
                  </a:cubicBezTo>
                  <a:cubicBezTo>
                    <a:pt x="919068" y="926408"/>
                    <a:pt x="852101" y="910627"/>
                    <a:pt x="825580" y="862491"/>
                  </a:cubicBezTo>
                  <a:cubicBezTo>
                    <a:pt x="770680" y="763168"/>
                    <a:pt x="670960" y="727496"/>
                    <a:pt x="588875" y="667292"/>
                  </a:cubicBezTo>
                  <a:cubicBezTo>
                    <a:pt x="519522" y="616371"/>
                    <a:pt x="446587" y="570091"/>
                    <a:pt x="372990" y="525402"/>
                  </a:cubicBezTo>
                  <a:cubicBezTo>
                    <a:pt x="309206" y="486681"/>
                    <a:pt x="245820" y="449020"/>
                    <a:pt x="163205" y="458170"/>
                  </a:cubicBezTo>
                  <a:cubicBezTo>
                    <a:pt x="100349" y="465066"/>
                    <a:pt x="72369" y="417195"/>
                    <a:pt x="95575" y="357123"/>
                  </a:cubicBezTo>
                  <a:cubicBezTo>
                    <a:pt x="101940" y="340680"/>
                    <a:pt x="111488" y="325695"/>
                    <a:pt x="110958" y="326889"/>
                  </a:cubicBezTo>
                  <a:cubicBezTo>
                    <a:pt x="136684" y="273581"/>
                    <a:pt x="156442" y="240296"/>
                    <a:pt x="193572" y="219344"/>
                  </a:cubicBezTo>
                  <a:cubicBezTo>
                    <a:pt x="219431" y="204757"/>
                    <a:pt x="234017" y="180490"/>
                    <a:pt x="238659" y="149593"/>
                  </a:cubicBezTo>
                  <a:cubicBezTo>
                    <a:pt x="245687" y="101589"/>
                    <a:pt x="276717" y="82758"/>
                    <a:pt x="323660" y="86869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8" name="مجموعة 27">
            <a:extLst>
              <a:ext uri="{FF2B5EF4-FFF2-40B4-BE49-F238E27FC236}">
                <a16:creationId xmlns:a16="http://schemas.microsoft.com/office/drawing/2014/main" id="{161566D6-690D-FE93-5B0F-D222C6344AA6}"/>
              </a:ext>
            </a:extLst>
          </p:cNvPr>
          <p:cNvGrpSpPr/>
          <p:nvPr/>
        </p:nvGrpSpPr>
        <p:grpSpPr>
          <a:xfrm>
            <a:off x="-6683098" y="1383103"/>
            <a:ext cx="3237433" cy="4607050"/>
            <a:chOff x="8132573" y="1383103"/>
            <a:chExt cx="3237433" cy="4607050"/>
          </a:xfrm>
        </p:grpSpPr>
        <p:sp>
          <p:nvSpPr>
            <p:cNvPr id="29" name="مستطيل: زوايا مستديرة 28">
              <a:extLst>
                <a:ext uri="{FF2B5EF4-FFF2-40B4-BE49-F238E27FC236}">
                  <a16:creationId xmlns:a16="http://schemas.microsoft.com/office/drawing/2014/main" id="{25B3A8D9-B448-8B38-C5EC-267065599527}"/>
                </a:ext>
              </a:extLst>
            </p:cNvPr>
            <p:cNvSpPr/>
            <p:nvPr/>
          </p:nvSpPr>
          <p:spPr>
            <a:xfrm>
              <a:off x="8132573" y="1383103"/>
              <a:ext cx="3237433" cy="4607050"/>
            </a:xfrm>
            <a:prstGeom prst="roundRect">
              <a:avLst>
                <a:gd name="adj" fmla="val 6528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30" name="مستطيل: زوايا مستديرة 29">
              <a:extLst>
                <a:ext uri="{FF2B5EF4-FFF2-40B4-BE49-F238E27FC236}">
                  <a16:creationId xmlns:a16="http://schemas.microsoft.com/office/drawing/2014/main" id="{7DA7B2F7-186F-B2A1-BFF3-A36B85FD5D6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349145" y="2253369"/>
              <a:ext cx="2790836" cy="3491894"/>
            </a:xfrm>
            <a:prstGeom prst="roundRect">
              <a:avLst>
                <a:gd name="adj" fmla="val 65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31" name="TextBox 9">
              <a:extLst>
                <a:ext uri="{FF2B5EF4-FFF2-40B4-BE49-F238E27FC236}">
                  <a16:creationId xmlns:a16="http://schemas.microsoft.com/office/drawing/2014/main" id="{A1D532AC-AE73-BC5D-E278-2634FDDF1BEB}"/>
                </a:ext>
              </a:extLst>
            </p:cNvPr>
            <p:cNvSpPr txBox="1"/>
            <p:nvPr/>
          </p:nvSpPr>
          <p:spPr>
            <a:xfrm>
              <a:off x="9059629" y="1702352"/>
              <a:ext cx="1356822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1800" b="1" dirty="0">
                  <a:solidFill>
                    <a:schemeClr val="bg1"/>
                  </a:solidFill>
                  <a:latin typeface="Cairo ExtraBold" pitchFamily="2" charset="-78"/>
                  <a:ea typeface="Adobe Fan Heiti Std B" panose="020B0700000000000000" pitchFamily="34" charset="-128"/>
                  <a:cs typeface="Cairo ExtraBold" pitchFamily="2" charset="-78"/>
                </a:rPr>
                <a:t>Back-End</a:t>
              </a:r>
              <a:endParaRPr lang="th-TH" sz="1800" b="1" dirty="0">
                <a:solidFill>
                  <a:schemeClr val="bg1"/>
                </a:solidFill>
                <a:latin typeface="Cairo ExtraBold" pitchFamily="2" charset="-78"/>
                <a:ea typeface="Adobe Fan Heiti Std B" panose="020B0700000000000000" pitchFamily="34" charset="-128"/>
              </a:endParaRPr>
            </a:p>
          </p:txBody>
        </p:sp>
        <p:sp>
          <p:nvSpPr>
            <p:cNvPr id="32" name="مربع نص 31">
              <a:extLst>
                <a:ext uri="{FF2B5EF4-FFF2-40B4-BE49-F238E27FC236}">
                  <a16:creationId xmlns:a16="http://schemas.microsoft.com/office/drawing/2014/main" id="{7A1A1F48-CE97-F11F-85C9-1BACC1F703EF}"/>
                </a:ext>
              </a:extLst>
            </p:cNvPr>
            <p:cNvSpPr txBox="1"/>
            <p:nvPr/>
          </p:nvSpPr>
          <p:spPr>
            <a:xfrm>
              <a:off x="8482647" y="3890625"/>
              <a:ext cx="2526764" cy="1358064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Laravel 12 (MVC)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 err="1">
                  <a:latin typeface="Cairo ExtraBold" pitchFamily="2" charset="-78"/>
                  <a:cs typeface="Cairo ExtraBold" pitchFamily="2" charset="-78"/>
                </a:rPr>
                <a:t>RESTFul</a:t>
              </a: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 API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 err="1">
                  <a:latin typeface="Cairo ExtraBold" pitchFamily="2" charset="-78"/>
                  <a:cs typeface="Cairo ExtraBold" pitchFamily="2" charset="-78"/>
                </a:rPr>
                <a:t>Spatie</a:t>
              </a: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 Permission (RBAC)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Eloquent ORM</a:t>
              </a:r>
            </a:p>
          </p:txBody>
        </p:sp>
        <p:pic>
          <p:nvPicPr>
            <p:cNvPr id="33" name="صورة 32">
              <a:extLst>
                <a:ext uri="{FF2B5EF4-FFF2-40B4-BE49-F238E27FC236}">
                  <a16:creationId xmlns:a16="http://schemas.microsoft.com/office/drawing/2014/main" id="{AA338275-C200-230F-8DFD-A8868077DF2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>
              <a:off x="9375650" y="2476500"/>
              <a:ext cx="952500" cy="952500"/>
            </a:xfrm>
            <a:prstGeom prst="rect">
              <a:avLst/>
            </a:prstGeom>
          </p:spPr>
        </p:pic>
      </p:grpSp>
      <p:grpSp>
        <p:nvGrpSpPr>
          <p:cNvPr id="34" name="مجموعة 33">
            <a:extLst>
              <a:ext uri="{FF2B5EF4-FFF2-40B4-BE49-F238E27FC236}">
                <a16:creationId xmlns:a16="http://schemas.microsoft.com/office/drawing/2014/main" id="{2E56ABA1-8B44-130F-1252-9AFE683DC017}"/>
              </a:ext>
            </a:extLst>
          </p:cNvPr>
          <p:cNvGrpSpPr/>
          <p:nvPr/>
        </p:nvGrpSpPr>
        <p:grpSpPr>
          <a:xfrm>
            <a:off x="-6683098" y="1383103"/>
            <a:ext cx="3237433" cy="4607050"/>
            <a:chOff x="4477284" y="1383103"/>
            <a:chExt cx="3237433" cy="4607050"/>
          </a:xfrm>
        </p:grpSpPr>
        <p:sp>
          <p:nvSpPr>
            <p:cNvPr id="35" name="مستطيل: زوايا مستديرة 34">
              <a:extLst>
                <a:ext uri="{FF2B5EF4-FFF2-40B4-BE49-F238E27FC236}">
                  <a16:creationId xmlns:a16="http://schemas.microsoft.com/office/drawing/2014/main" id="{B7A279D0-C4D3-F433-0520-72E7A41CF40B}"/>
                </a:ext>
              </a:extLst>
            </p:cNvPr>
            <p:cNvSpPr/>
            <p:nvPr/>
          </p:nvSpPr>
          <p:spPr>
            <a:xfrm>
              <a:off x="4477284" y="1383103"/>
              <a:ext cx="3237433" cy="4607050"/>
            </a:xfrm>
            <a:prstGeom prst="roundRect">
              <a:avLst>
                <a:gd name="adj" fmla="val 6528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36" name="مستطيل: زوايا مستديرة 35">
              <a:extLst>
                <a:ext uri="{FF2B5EF4-FFF2-40B4-BE49-F238E27FC236}">
                  <a16:creationId xmlns:a16="http://schemas.microsoft.com/office/drawing/2014/main" id="{E86E1A47-2046-A50B-FAF4-E4790B62833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705340" y="2253369"/>
              <a:ext cx="2790836" cy="3491894"/>
            </a:xfrm>
            <a:prstGeom prst="roundRect">
              <a:avLst>
                <a:gd name="adj" fmla="val 65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37" name="TextBox 9">
              <a:extLst>
                <a:ext uri="{FF2B5EF4-FFF2-40B4-BE49-F238E27FC236}">
                  <a16:creationId xmlns:a16="http://schemas.microsoft.com/office/drawing/2014/main" id="{9A509AF0-541B-544C-6473-99CFFDF1223D}"/>
                </a:ext>
              </a:extLst>
            </p:cNvPr>
            <p:cNvSpPr txBox="1"/>
            <p:nvPr/>
          </p:nvSpPr>
          <p:spPr>
            <a:xfrm>
              <a:off x="5409296" y="1702352"/>
              <a:ext cx="1356822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1800" b="1" dirty="0">
                  <a:solidFill>
                    <a:schemeClr val="bg1"/>
                  </a:solidFill>
                  <a:latin typeface="Cairo ExtraBold" pitchFamily="2" charset="-78"/>
                  <a:ea typeface="Adobe Fan Heiti Std B" panose="020B0700000000000000" pitchFamily="34" charset="-128"/>
                  <a:cs typeface="Cairo ExtraBold" pitchFamily="2" charset="-78"/>
                </a:rPr>
                <a:t>Front-End</a:t>
              </a:r>
              <a:endParaRPr lang="th-TH" sz="1800" b="1" dirty="0">
                <a:solidFill>
                  <a:schemeClr val="bg1"/>
                </a:solidFill>
                <a:latin typeface="Cairo ExtraBold" pitchFamily="2" charset="-78"/>
                <a:ea typeface="Adobe Fan Heiti Std B" panose="020B0700000000000000" pitchFamily="34" charset="-128"/>
              </a:endParaRPr>
            </a:p>
          </p:txBody>
        </p:sp>
        <p:pic>
          <p:nvPicPr>
            <p:cNvPr id="38" name="صورة 37">
              <a:extLst>
                <a:ext uri="{FF2B5EF4-FFF2-40B4-BE49-F238E27FC236}">
                  <a16:creationId xmlns:a16="http://schemas.microsoft.com/office/drawing/2014/main" id="{863904EA-776D-2BC3-87F7-28A5EA09914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5626761" y="2461876"/>
              <a:ext cx="952500" cy="952500"/>
            </a:xfrm>
            <a:prstGeom prst="rect">
              <a:avLst/>
            </a:prstGeom>
          </p:spPr>
        </p:pic>
        <p:sp>
          <p:nvSpPr>
            <p:cNvPr id="39" name="مربع نص 38">
              <a:extLst>
                <a:ext uri="{FF2B5EF4-FFF2-40B4-BE49-F238E27FC236}">
                  <a16:creationId xmlns:a16="http://schemas.microsoft.com/office/drawing/2014/main" id="{A09C5216-781D-1948-E287-BED0144AC14A}"/>
                </a:ext>
              </a:extLst>
            </p:cNvPr>
            <p:cNvSpPr txBox="1"/>
            <p:nvPr/>
          </p:nvSpPr>
          <p:spPr>
            <a:xfrm>
              <a:off x="4841823" y="3837735"/>
              <a:ext cx="2526764" cy="1681229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Tailwind CSS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Alpine.js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Blade Template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Vite Build Tool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Axios (AJAX)</a:t>
              </a:r>
            </a:p>
          </p:txBody>
        </p:sp>
      </p:grpSp>
      <p:grpSp>
        <p:nvGrpSpPr>
          <p:cNvPr id="40" name="مجموعة 39">
            <a:extLst>
              <a:ext uri="{FF2B5EF4-FFF2-40B4-BE49-F238E27FC236}">
                <a16:creationId xmlns:a16="http://schemas.microsoft.com/office/drawing/2014/main" id="{2D271841-28FC-D882-8971-2F9F43BA4B6F}"/>
              </a:ext>
            </a:extLst>
          </p:cNvPr>
          <p:cNvGrpSpPr/>
          <p:nvPr/>
        </p:nvGrpSpPr>
        <p:grpSpPr>
          <a:xfrm>
            <a:off x="-6683098" y="1383103"/>
            <a:ext cx="3237433" cy="4607050"/>
            <a:chOff x="821994" y="1383103"/>
            <a:chExt cx="3237433" cy="4607050"/>
          </a:xfrm>
        </p:grpSpPr>
        <p:sp>
          <p:nvSpPr>
            <p:cNvPr id="41" name="مستطيل: زوايا مستديرة 40">
              <a:extLst>
                <a:ext uri="{FF2B5EF4-FFF2-40B4-BE49-F238E27FC236}">
                  <a16:creationId xmlns:a16="http://schemas.microsoft.com/office/drawing/2014/main" id="{35E64F07-5BE8-C01A-7BB9-4BA03EB0AF01}"/>
                </a:ext>
              </a:extLst>
            </p:cNvPr>
            <p:cNvSpPr/>
            <p:nvPr/>
          </p:nvSpPr>
          <p:spPr>
            <a:xfrm>
              <a:off x="821994" y="1383103"/>
              <a:ext cx="3237433" cy="4607050"/>
            </a:xfrm>
            <a:prstGeom prst="roundRect">
              <a:avLst>
                <a:gd name="adj" fmla="val 6528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42" name="مستطيل: زوايا مستديرة 41">
              <a:extLst>
                <a:ext uri="{FF2B5EF4-FFF2-40B4-BE49-F238E27FC236}">
                  <a16:creationId xmlns:a16="http://schemas.microsoft.com/office/drawing/2014/main" id="{90B4FF04-B7A4-FC03-E8A6-480AEEB1CEC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1957" y="2253369"/>
              <a:ext cx="2790836" cy="3491894"/>
            </a:xfrm>
            <a:prstGeom prst="roundRect">
              <a:avLst>
                <a:gd name="adj" fmla="val 65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43" name="TextBox 9">
              <a:extLst>
                <a:ext uri="{FF2B5EF4-FFF2-40B4-BE49-F238E27FC236}">
                  <a16:creationId xmlns:a16="http://schemas.microsoft.com/office/drawing/2014/main" id="{99DB3174-2522-3AC9-9D2D-AE4CA605F3C9}"/>
                </a:ext>
              </a:extLst>
            </p:cNvPr>
            <p:cNvSpPr txBox="1"/>
            <p:nvPr/>
          </p:nvSpPr>
          <p:spPr>
            <a:xfrm>
              <a:off x="1229320" y="1702352"/>
              <a:ext cx="2416110" cy="36933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1800" b="1" dirty="0">
                  <a:solidFill>
                    <a:schemeClr val="bg1"/>
                  </a:solidFill>
                  <a:latin typeface="Cairo ExtraBold" pitchFamily="2" charset="-78"/>
                  <a:ea typeface="Adobe Fan Heiti Std B" panose="020B0700000000000000" pitchFamily="34" charset="-128"/>
                  <a:cs typeface="Cairo ExtraBold" pitchFamily="2" charset="-78"/>
                </a:rPr>
                <a:t>Artificial Intelligence</a:t>
              </a:r>
              <a:endParaRPr lang="th-TH" sz="1800" b="1" dirty="0">
                <a:solidFill>
                  <a:schemeClr val="bg1"/>
                </a:solidFill>
                <a:latin typeface="Cairo ExtraBold" pitchFamily="2" charset="-78"/>
                <a:ea typeface="Adobe Fan Heiti Std B" panose="020B0700000000000000" pitchFamily="34" charset="-128"/>
              </a:endParaRPr>
            </a:p>
          </p:txBody>
        </p:sp>
        <p:pic>
          <p:nvPicPr>
            <p:cNvPr id="44" name="صورة 43">
              <a:extLst>
                <a:ext uri="{FF2B5EF4-FFF2-40B4-BE49-F238E27FC236}">
                  <a16:creationId xmlns:a16="http://schemas.microsoft.com/office/drawing/2014/main" id="{E1AA30E3-F4BE-EE66-1AB8-D8A69A7D8463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1959552" y="2461876"/>
              <a:ext cx="952500" cy="952500"/>
            </a:xfrm>
            <a:prstGeom prst="rect">
              <a:avLst/>
            </a:prstGeom>
          </p:spPr>
        </p:pic>
        <p:sp>
          <p:nvSpPr>
            <p:cNvPr id="45" name="مربع نص 44">
              <a:extLst>
                <a:ext uri="{FF2B5EF4-FFF2-40B4-BE49-F238E27FC236}">
                  <a16:creationId xmlns:a16="http://schemas.microsoft.com/office/drawing/2014/main" id="{9F6B9789-5D28-5D64-854C-411DEF78595C}"/>
                </a:ext>
              </a:extLst>
            </p:cNvPr>
            <p:cNvSpPr txBox="1"/>
            <p:nvPr/>
          </p:nvSpPr>
          <p:spPr>
            <a:xfrm>
              <a:off x="1169572" y="4217399"/>
              <a:ext cx="2526764" cy="1034899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Google Gemini API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Gemini 2.5 Flash</a:t>
              </a:r>
            </a:p>
            <a:p>
              <a:pPr marL="285750" indent="-285750" algn="justLow" rtl="1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en-US" sz="1400" dirty="0">
                  <a:latin typeface="Cairo ExtraBold" pitchFamily="2" charset="-78"/>
                  <a:cs typeface="Cairo ExtraBold" pitchFamily="2" charset="-78"/>
                </a:rPr>
                <a:t>Gemini 3.1 pro Preview</a:t>
              </a:r>
            </a:p>
          </p:txBody>
        </p:sp>
      </p:grpSp>
      <p:grpSp>
        <p:nvGrpSpPr>
          <p:cNvPr id="46" name="Group 11">
            <a:extLst>
              <a:ext uri="{FF2B5EF4-FFF2-40B4-BE49-F238E27FC236}">
                <a16:creationId xmlns:a16="http://schemas.microsoft.com/office/drawing/2014/main" id="{D30941E4-7123-EA43-D700-0549FD94570A}"/>
              </a:ext>
            </a:extLst>
          </p:cNvPr>
          <p:cNvGrpSpPr/>
          <p:nvPr/>
        </p:nvGrpSpPr>
        <p:grpSpPr>
          <a:xfrm flipH="1">
            <a:off x="16410890" y="4351425"/>
            <a:ext cx="4262977" cy="3573660"/>
            <a:chOff x="-81280" y="1012755"/>
            <a:chExt cx="4262977" cy="3573660"/>
          </a:xfrm>
          <a:solidFill>
            <a:schemeClr val="bg1"/>
          </a:solidFill>
        </p:grpSpPr>
        <p:sp>
          <p:nvSpPr>
            <p:cNvPr id="47" name="Freeform: Shape 7">
              <a:extLst>
                <a:ext uri="{FF2B5EF4-FFF2-40B4-BE49-F238E27FC236}">
                  <a16:creationId xmlns:a16="http://schemas.microsoft.com/office/drawing/2014/main" id="{680372EA-B95C-A381-8998-E2688CC06898}"/>
                </a:ext>
              </a:extLst>
            </p:cNvPr>
            <p:cNvSpPr/>
            <p:nvPr/>
          </p:nvSpPr>
          <p:spPr>
            <a:xfrm>
              <a:off x="-81280" y="1012755"/>
              <a:ext cx="624916" cy="150591"/>
            </a:xfrm>
            <a:custGeom>
              <a:avLst/>
              <a:gdLst>
                <a:gd name="connsiteX0" fmla="*/ 383476 w 397857"/>
                <a:gd name="connsiteY0" fmla="*/ 85749 h 85772"/>
                <a:gd name="connsiteX1" fmla="*/ 377475 w 397857"/>
                <a:gd name="connsiteY1" fmla="*/ 84415 h 85772"/>
                <a:gd name="connsiteX2" fmla="*/ 260413 w 397857"/>
                <a:gd name="connsiteY2" fmla="*/ 30028 h 85772"/>
                <a:gd name="connsiteX3" fmla="*/ 143350 w 397857"/>
                <a:gd name="connsiteY3" fmla="*/ 84415 h 85772"/>
                <a:gd name="connsiteX4" fmla="*/ 131349 w 397857"/>
                <a:gd name="connsiteY4" fmla="*/ 84415 h 85772"/>
                <a:gd name="connsiteX5" fmla="*/ 8286 w 397857"/>
                <a:gd name="connsiteY5" fmla="*/ 27265 h 85772"/>
                <a:gd name="connsiteX6" fmla="*/ 1333 w 397857"/>
                <a:gd name="connsiteY6" fmla="*/ 8311 h 85772"/>
                <a:gd name="connsiteX7" fmla="*/ 20287 w 397857"/>
                <a:gd name="connsiteY7" fmla="*/ 1357 h 85772"/>
                <a:gd name="connsiteX8" fmla="*/ 137350 w 397857"/>
                <a:gd name="connsiteY8" fmla="*/ 55745 h 85772"/>
                <a:gd name="connsiteX9" fmla="*/ 254412 w 397857"/>
                <a:gd name="connsiteY9" fmla="*/ 1357 h 85772"/>
                <a:gd name="connsiteX10" fmla="*/ 266413 w 397857"/>
                <a:gd name="connsiteY10" fmla="*/ 1357 h 85772"/>
                <a:gd name="connsiteX11" fmla="*/ 389572 w 397857"/>
                <a:gd name="connsiteY11" fmla="*/ 58507 h 85772"/>
                <a:gd name="connsiteX12" fmla="*/ 396525 w 397857"/>
                <a:gd name="connsiteY12" fmla="*/ 77462 h 85772"/>
                <a:gd name="connsiteX13" fmla="*/ 383476 w 397857"/>
                <a:gd name="connsiteY13" fmla="*/ 85749 h 8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857" h="85772">
                  <a:moveTo>
                    <a:pt x="383476" y="85749"/>
                  </a:moveTo>
                  <a:cubicBezTo>
                    <a:pt x="381475" y="85749"/>
                    <a:pt x="379380" y="85368"/>
                    <a:pt x="377475" y="84415"/>
                  </a:cubicBezTo>
                  <a:lnTo>
                    <a:pt x="260413" y="30028"/>
                  </a:lnTo>
                  <a:lnTo>
                    <a:pt x="143350" y="84415"/>
                  </a:lnTo>
                  <a:cubicBezTo>
                    <a:pt x="139540" y="86225"/>
                    <a:pt x="135159" y="86225"/>
                    <a:pt x="131349" y="84415"/>
                  </a:cubicBezTo>
                  <a:lnTo>
                    <a:pt x="8286" y="27265"/>
                  </a:lnTo>
                  <a:cubicBezTo>
                    <a:pt x="1142" y="23932"/>
                    <a:pt x="-2001" y="15454"/>
                    <a:pt x="1333" y="8311"/>
                  </a:cubicBezTo>
                  <a:cubicBezTo>
                    <a:pt x="4666" y="1167"/>
                    <a:pt x="13144" y="-1976"/>
                    <a:pt x="20287" y="1357"/>
                  </a:cubicBezTo>
                  <a:lnTo>
                    <a:pt x="137350" y="55745"/>
                  </a:lnTo>
                  <a:lnTo>
                    <a:pt x="254412" y="1357"/>
                  </a:lnTo>
                  <a:cubicBezTo>
                    <a:pt x="258222" y="-452"/>
                    <a:pt x="262603" y="-452"/>
                    <a:pt x="266413" y="1357"/>
                  </a:cubicBezTo>
                  <a:lnTo>
                    <a:pt x="389572" y="58507"/>
                  </a:lnTo>
                  <a:cubicBezTo>
                    <a:pt x="396715" y="61841"/>
                    <a:pt x="399859" y="70318"/>
                    <a:pt x="396525" y="77462"/>
                  </a:cubicBezTo>
                  <a:cubicBezTo>
                    <a:pt x="394048" y="82701"/>
                    <a:pt x="388810" y="85749"/>
                    <a:pt x="383476" y="857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48" name="Freeform: Shape 8">
              <a:extLst>
                <a:ext uri="{FF2B5EF4-FFF2-40B4-BE49-F238E27FC236}">
                  <a16:creationId xmlns:a16="http://schemas.microsoft.com/office/drawing/2014/main" id="{EE3C9AC8-CA48-7137-9F31-A0DED9254E05}"/>
                </a:ext>
              </a:extLst>
            </p:cNvPr>
            <p:cNvSpPr/>
            <p:nvPr/>
          </p:nvSpPr>
          <p:spPr>
            <a:xfrm>
              <a:off x="301421" y="1213767"/>
              <a:ext cx="624767" cy="150758"/>
            </a:xfrm>
            <a:custGeom>
              <a:avLst/>
              <a:gdLst>
                <a:gd name="connsiteX0" fmla="*/ 383476 w 397762"/>
                <a:gd name="connsiteY0" fmla="*/ 85844 h 85867"/>
                <a:gd name="connsiteX1" fmla="*/ 377475 w 397762"/>
                <a:gd name="connsiteY1" fmla="*/ 84511 h 85867"/>
                <a:gd name="connsiteX2" fmla="*/ 260413 w 397762"/>
                <a:gd name="connsiteY2" fmla="*/ 30123 h 85867"/>
                <a:gd name="connsiteX3" fmla="*/ 143350 w 397762"/>
                <a:gd name="connsiteY3" fmla="*/ 84511 h 85867"/>
                <a:gd name="connsiteX4" fmla="*/ 131349 w 397762"/>
                <a:gd name="connsiteY4" fmla="*/ 84511 h 85867"/>
                <a:gd name="connsiteX5" fmla="*/ 8286 w 397762"/>
                <a:gd name="connsiteY5" fmla="*/ 27361 h 85867"/>
                <a:gd name="connsiteX6" fmla="*/ 1333 w 397762"/>
                <a:gd name="connsiteY6" fmla="*/ 8406 h 85867"/>
                <a:gd name="connsiteX7" fmla="*/ 20287 w 397762"/>
                <a:gd name="connsiteY7" fmla="*/ 1453 h 85867"/>
                <a:gd name="connsiteX8" fmla="*/ 137254 w 397762"/>
                <a:gd name="connsiteY8" fmla="*/ 55745 h 85867"/>
                <a:gd name="connsiteX9" fmla="*/ 254317 w 397762"/>
                <a:gd name="connsiteY9" fmla="*/ 1357 h 85867"/>
                <a:gd name="connsiteX10" fmla="*/ 266318 w 397762"/>
                <a:gd name="connsiteY10" fmla="*/ 1357 h 85867"/>
                <a:gd name="connsiteX11" fmla="*/ 389476 w 397762"/>
                <a:gd name="connsiteY11" fmla="*/ 58507 h 85867"/>
                <a:gd name="connsiteX12" fmla="*/ 396430 w 397762"/>
                <a:gd name="connsiteY12" fmla="*/ 77462 h 85867"/>
                <a:gd name="connsiteX13" fmla="*/ 383476 w 397762"/>
                <a:gd name="connsiteY13" fmla="*/ 85844 h 85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762" h="85867">
                  <a:moveTo>
                    <a:pt x="383476" y="85844"/>
                  </a:moveTo>
                  <a:cubicBezTo>
                    <a:pt x="381475" y="85844"/>
                    <a:pt x="379380" y="85463"/>
                    <a:pt x="377475" y="84511"/>
                  </a:cubicBezTo>
                  <a:lnTo>
                    <a:pt x="260413" y="30123"/>
                  </a:lnTo>
                  <a:lnTo>
                    <a:pt x="143350" y="84511"/>
                  </a:lnTo>
                  <a:cubicBezTo>
                    <a:pt x="139540" y="86320"/>
                    <a:pt x="135159" y="86320"/>
                    <a:pt x="131349" y="84511"/>
                  </a:cubicBezTo>
                  <a:lnTo>
                    <a:pt x="8286" y="27361"/>
                  </a:lnTo>
                  <a:cubicBezTo>
                    <a:pt x="1142" y="24027"/>
                    <a:pt x="-2001" y="15550"/>
                    <a:pt x="1333" y="8406"/>
                  </a:cubicBezTo>
                  <a:cubicBezTo>
                    <a:pt x="4666" y="1262"/>
                    <a:pt x="13144" y="-1881"/>
                    <a:pt x="20287" y="1453"/>
                  </a:cubicBezTo>
                  <a:lnTo>
                    <a:pt x="137254" y="55745"/>
                  </a:lnTo>
                  <a:lnTo>
                    <a:pt x="254317" y="1357"/>
                  </a:lnTo>
                  <a:cubicBezTo>
                    <a:pt x="258127" y="-452"/>
                    <a:pt x="262508" y="-452"/>
                    <a:pt x="266318" y="1357"/>
                  </a:cubicBezTo>
                  <a:lnTo>
                    <a:pt x="389476" y="58507"/>
                  </a:lnTo>
                  <a:cubicBezTo>
                    <a:pt x="396620" y="61841"/>
                    <a:pt x="399763" y="70318"/>
                    <a:pt x="396430" y="77462"/>
                  </a:cubicBezTo>
                  <a:cubicBezTo>
                    <a:pt x="394048" y="82796"/>
                    <a:pt x="388905" y="85844"/>
                    <a:pt x="383476" y="858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9" name="Freeform: Shape 9">
              <a:extLst>
                <a:ext uri="{FF2B5EF4-FFF2-40B4-BE49-F238E27FC236}">
                  <a16:creationId xmlns:a16="http://schemas.microsoft.com/office/drawing/2014/main" id="{A155769A-62A3-957D-1AFC-8C49EE081584}"/>
                </a:ext>
              </a:extLst>
            </p:cNvPr>
            <p:cNvSpPr/>
            <p:nvPr/>
          </p:nvSpPr>
          <p:spPr>
            <a:xfrm>
              <a:off x="3173929" y="4234643"/>
              <a:ext cx="624916" cy="150591"/>
            </a:xfrm>
            <a:custGeom>
              <a:avLst/>
              <a:gdLst>
                <a:gd name="connsiteX0" fmla="*/ 383476 w 397857"/>
                <a:gd name="connsiteY0" fmla="*/ 85749 h 85772"/>
                <a:gd name="connsiteX1" fmla="*/ 377475 w 397857"/>
                <a:gd name="connsiteY1" fmla="*/ 84415 h 85772"/>
                <a:gd name="connsiteX2" fmla="*/ 260413 w 397857"/>
                <a:gd name="connsiteY2" fmla="*/ 30028 h 85772"/>
                <a:gd name="connsiteX3" fmla="*/ 143350 w 397857"/>
                <a:gd name="connsiteY3" fmla="*/ 84415 h 85772"/>
                <a:gd name="connsiteX4" fmla="*/ 131349 w 397857"/>
                <a:gd name="connsiteY4" fmla="*/ 84415 h 85772"/>
                <a:gd name="connsiteX5" fmla="*/ 8286 w 397857"/>
                <a:gd name="connsiteY5" fmla="*/ 27265 h 85772"/>
                <a:gd name="connsiteX6" fmla="*/ 1333 w 397857"/>
                <a:gd name="connsiteY6" fmla="*/ 8311 h 85772"/>
                <a:gd name="connsiteX7" fmla="*/ 20287 w 397857"/>
                <a:gd name="connsiteY7" fmla="*/ 1357 h 85772"/>
                <a:gd name="connsiteX8" fmla="*/ 137350 w 397857"/>
                <a:gd name="connsiteY8" fmla="*/ 55745 h 85772"/>
                <a:gd name="connsiteX9" fmla="*/ 254412 w 397857"/>
                <a:gd name="connsiteY9" fmla="*/ 1357 h 85772"/>
                <a:gd name="connsiteX10" fmla="*/ 266413 w 397857"/>
                <a:gd name="connsiteY10" fmla="*/ 1357 h 85772"/>
                <a:gd name="connsiteX11" fmla="*/ 389572 w 397857"/>
                <a:gd name="connsiteY11" fmla="*/ 58507 h 85772"/>
                <a:gd name="connsiteX12" fmla="*/ 396525 w 397857"/>
                <a:gd name="connsiteY12" fmla="*/ 77462 h 85772"/>
                <a:gd name="connsiteX13" fmla="*/ 383476 w 397857"/>
                <a:gd name="connsiteY13" fmla="*/ 85749 h 8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857" h="85772">
                  <a:moveTo>
                    <a:pt x="383476" y="85749"/>
                  </a:moveTo>
                  <a:cubicBezTo>
                    <a:pt x="381475" y="85749"/>
                    <a:pt x="379380" y="85368"/>
                    <a:pt x="377475" y="84415"/>
                  </a:cubicBezTo>
                  <a:lnTo>
                    <a:pt x="260413" y="30028"/>
                  </a:lnTo>
                  <a:lnTo>
                    <a:pt x="143350" y="84415"/>
                  </a:lnTo>
                  <a:cubicBezTo>
                    <a:pt x="139540" y="86225"/>
                    <a:pt x="135159" y="86225"/>
                    <a:pt x="131349" y="84415"/>
                  </a:cubicBezTo>
                  <a:lnTo>
                    <a:pt x="8286" y="27265"/>
                  </a:lnTo>
                  <a:cubicBezTo>
                    <a:pt x="1142" y="23932"/>
                    <a:pt x="-2001" y="15454"/>
                    <a:pt x="1333" y="8311"/>
                  </a:cubicBezTo>
                  <a:cubicBezTo>
                    <a:pt x="4666" y="1167"/>
                    <a:pt x="13144" y="-1976"/>
                    <a:pt x="20287" y="1357"/>
                  </a:cubicBezTo>
                  <a:lnTo>
                    <a:pt x="137350" y="55745"/>
                  </a:lnTo>
                  <a:lnTo>
                    <a:pt x="254412" y="1357"/>
                  </a:lnTo>
                  <a:cubicBezTo>
                    <a:pt x="258222" y="-452"/>
                    <a:pt x="262603" y="-452"/>
                    <a:pt x="266413" y="1357"/>
                  </a:cubicBezTo>
                  <a:lnTo>
                    <a:pt x="389572" y="58507"/>
                  </a:lnTo>
                  <a:cubicBezTo>
                    <a:pt x="396715" y="61841"/>
                    <a:pt x="399859" y="70318"/>
                    <a:pt x="396525" y="77462"/>
                  </a:cubicBezTo>
                  <a:cubicBezTo>
                    <a:pt x="394048" y="82701"/>
                    <a:pt x="388905" y="85749"/>
                    <a:pt x="383476" y="857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0" name="Freeform: Shape 10">
              <a:extLst>
                <a:ext uri="{FF2B5EF4-FFF2-40B4-BE49-F238E27FC236}">
                  <a16:creationId xmlns:a16="http://schemas.microsoft.com/office/drawing/2014/main" id="{0B62DE33-0A38-A0B6-CB8A-32A501A43300}"/>
                </a:ext>
              </a:extLst>
            </p:cNvPr>
            <p:cNvSpPr/>
            <p:nvPr/>
          </p:nvSpPr>
          <p:spPr>
            <a:xfrm>
              <a:off x="3556781" y="4435824"/>
              <a:ext cx="624916" cy="150591"/>
            </a:xfrm>
            <a:custGeom>
              <a:avLst/>
              <a:gdLst>
                <a:gd name="connsiteX0" fmla="*/ 383476 w 397857"/>
                <a:gd name="connsiteY0" fmla="*/ 85749 h 85772"/>
                <a:gd name="connsiteX1" fmla="*/ 377475 w 397857"/>
                <a:gd name="connsiteY1" fmla="*/ 84415 h 85772"/>
                <a:gd name="connsiteX2" fmla="*/ 260412 w 397857"/>
                <a:gd name="connsiteY2" fmla="*/ 30028 h 85772"/>
                <a:gd name="connsiteX3" fmla="*/ 143350 w 397857"/>
                <a:gd name="connsiteY3" fmla="*/ 84415 h 85772"/>
                <a:gd name="connsiteX4" fmla="*/ 131349 w 397857"/>
                <a:gd name="connsiteY4" fmla="*/ 84415 h 85772"/>
                <a:gd name="connsiteX5" fmla="*/ 8286 w 397857"/>
                <a:gd name="connsiteY5" fmla="*/ 27265 h 85772"/>
                <a:gd name="connsiteX6" fmla="*/ 1333 w 397857"/>
                <a:gd name="connsiteY6" fmla="*/ 8311 h 85772"/>
                <a:gd name="connsiteX7" fmla="*/ 20287 w 397857"/>
                <a:gd name="connsiteY7" fmla="*/ 1357 h 85772"/>
                <a:gd name="connsiteX8" fmla="*/ 137350 w 397857"/>
                <a:gd name="connsiteY8" fmla="*/ 55745 h 85772"/>
                <a:gd name="connsiteX9" fmla="*/ 254412 w 397857"/>
                <a:gd name="connsiteY9" fmla="*/ 1357 h 85772"/>
                <a:gd name="connsiteX10" fmla="*/ 266413 w 397857"/>
                <a:gd name="connsiteY10" fmla="*/ 1357 h 85772"/>
                <a:gd name="connsiteX11" fmla="*/ 389571 w 397857"/>
                <a:gd name="connsiteY11" fmla="*/ 58507 h 85772"/>
                <a:gd name="connsiteX12" fmla="*/ 396525 w 397857"/>
                <a:gd name="connsiteY12" fmla="*/ 77462 h 85772"/>
                <a:gd name="connsiteX13" fmla="*/ 383476 w 397857"/>
                <a:gd name="connsiteY13" fmla="*/ 85749 h 8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857" h="85772">
                  <a:moveTo>
                    <a:pt x="383476" y="85749"/>
                  </a:moveTo>
                  <a:cubicBezTo>
                    <a:pt x="381475" y="85749"/>
                    <a:pt x="379380" y="85368"/>
                    <a:pt x="377475" y="84415"/>
                  </a:cubicBezTo>
                  <a:lnTo>
                    <a:pt x="260412" y="30028"/>
                  </a:lnTo>
                  <a:lnTo>
                    <a:pt x="143350" y="84415"/>
                  </a:lnTo>
                  <a:cubicBezTo>
                    <a:pt x="139540" y="86225"/>
                    <a:pt x="135159" y="86225"/>
                    <a:pt x="131349" y="84415"/>
                  </a:cubicBezTo>
                  <a:lnTo>
                    <a:pt x="8286" y="27265"/>
                  </a:lnTo>
                  <a:cubicBezTo>
                    <a:pt x="1142" y="23932"/>
                    <a:pt x="-2001" y="15454"/>
                    <a:pt x="1333" y="8311"/>
                  </a:cubicBezTo>
                  <a:cubicBezTo>
                    <a:pt x="4666" y="1167"/>
                    <a:pt x="13144" y="-1976"/>
                    <a:pt x="20287" y="1357"/>
                  </a:cubicBezTo>
                  <a:lnTo>
                    <a:pt x="137350" y="55745"/>
                  </a:lnTo>
                  <a:lnTo>
                    <a:pt x="254412" y="1357"/>
                  </a:lnTo>
                  <a:cubicBezTo>
                    <a:pt x="258222" y="-452"/>
                    <a:pt x="262603" y="-452"/>
                    <a:pt x="266413" y="1357"/>
                  </a:cubicBezTo>
                  <a:lnTo>
                    <a:pt x="389571" y="58507"/>
                  </a:lnTo>
                  <a:cubicBezTo>
                    <a:pt x="396715" y="61841"/>
                    <a:pt x="399859" y="70318"/>
                    <a:pt x="396525" y="77462"/>
                  </a:cubicBezTo>
                  <a:cubicBezTo>
                    <a:pt x="393953" y="82701"/>
                    <a:pt x="388810" y="85749"/>
                    <a:pt x="383476" y="857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52" name="TextBox 9">
            <a:extLst>
              <a:ext uri="{FF2B5EF4-FFF2-40B4-BE49-F238E27FC236}">
                <a16:creationId xmlns:a16="http://schemas.microsoft.com/office/drawing/2014/main" id="{FF9F5075-BA5C-7DDE-6C2B-7E44BB65386D}"/>
              </a:ext>
            </a:extLst>
          </p:cNvPr>
          <p:cNvSpPr txBox="1"/>
          <p:nvPr/>
        </p:nvSpPr>
        <p:spPr>
          <a:xfrm>
            <a:off x="10763034" y="570860"/>
            <a:ext cx="800219" cy="5716281"/>
          </a:xfrm>
          <a:prstGeom prst="rect">
            <a:avLst/>
          </a:prstGeom>
          <a:noFill/>
        </p:spPr>
        <p:txBody>
          <a:bodyPr vert="vert"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مخطط حالات الاستخدام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94503685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A7331B-B87E-2A5D-F454-F2E19073C3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Rectangle 99">
            <a:extLst>
              <a:ext uri="{FF2B5EF4-FFF2-40B4-BE49-F238E27FC236}">
                <a16:creationId xmlns:a16="http://schemas.microsoft.com/office/drawing/2014/main" id="{F7311ED9-DA06-0252-4D98-137B9D79D056}"/>
              </a:ext>
            </a:extLst>
          </p:cNvPr>
          <p:cNvSpPr/>
          <p:nvPr/>
        </p:nvSpPr>
        <p:spPr>
          <a:xfrm>
            <a:off x="1571" y="-8098"/>
            <a:ext cx="12248100" cy="6858733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sp>
        <p:nvSpPr>
          <p:cNvPr id="106" name="Graphic 92">
            <a:extLst>
              <a:ext uri="{FF2B5EF4-FFF2-40B4-BE49-F238E27FC236}">
                <a16:creationId xmlns:a16="http://schemas.microsoft.com/office/drawing/2014/main" id="{D5A9D422-E601-45DE-9C89-451ECC93D44E}"/>
              </a:ext>
            </a:extLst>
          </p:cNvPr>
          <p:cNvSpPr/>
          <p:nvPr/>
        </p:nvSpPr>
        <p:spPr>
          <a:xfrm>
            <a:off x="11302822" y="-3887720"/>
            <a:ext cx="2135297" cy="13546719"/>
          </a:xfrm>
          <a:custGeom>
            <a:avLst/>
            <a:gdLst>
              <a:gd name="connsiteX0" fmla="*/ 94685 w 389853"/>
              <a:gd name="connsiteY0" fmla="*/ 19071 h 2721295"/>
              <a:gd name="connsiteX1" fmla="*/ 59348 w 389853"/>
              <a:gd name="connsiteY1" fmla="*/ 202522 h 2721295"/>
              <a:gd name="connsiteX2" fmla="*/ 120593 w 389853"/>
              <a:gd name="connsiteY2" fmla="*/ 388546 h 2721295"/>
              <a:gd name="connsiteX3" fmla="*/ 35916 w 389853"/>
              <a:gd name="connsiteY3" fmla="*/ 934328 h 2721295"/>
              <a:gd name="connsiteX4" fmla="*/ 95733 w 389853"/>
              <a:gd name="connsiteY4" fmla="*/ 1497351 h 2721295"/>
              <a:gd name="connsiteX5" fmla="*/ 102 w 389853"/>
              <a:gd name="connsiteY5" fmla="*/ 1817581 h 2721295"/>
              <a:gd name="connsiteX6" fmla="*/ 86970 w 389853"/>
              <a:gd name="connsiteY6" fmla="*/ 2117524 h 2721295"/>
              <a:gd name="connsiteX7" fmla="*/ 49251 w 389853"/>
              <a:gd name="connsiteY7" fmla="*/ 2354887 h 2721295"/>
              <a:gd name="connsiteX8" fmla="*/ 31058 w 389853"/>
              <a:gd name="connsiteY8" fmla="*/ 2593012 h 2721295"/>
              <a:gd name="connsiteX9" fmla="*/ 211176 w 389853"/>
              <a:gd name="connsiteY9" fmla="*/ 2717980 h 2721295"/>
              <a:gd name="connsiteX10" fmla="*/ 318047 w 389853"/>
              <a:gd name="connsiteY10" fmla="*/ 2612443 h 2721295"/>
              <a:gd name="connsiteX11" fmla="*/ 340526 w 389853"/>
              <a:gd name="connsiteY11" fmla="*/ 2458519 h 2721295"/>
              <a:gd name="connsiteX12" fmla="*/ 388436 w 389853"/>
              <a:gd name="connsiteY12" fmla="*/ 209571 h 2721295"/>
              <a:gd name="connsiteX13" fmla="*/ 362528 w 389853"/>
              <a:gd name="connsiteY13" fmla="*/ 76507 h 2721295"/>
              <a:gd name="connsiteX14" fmla="*/ 244418 w 389853"/>
              <a:gd name="connsiteY14" fmla="*/ 4402 h 2721295"/>
              <a:gd name="connsiteX15" fmla="*/ 102305 w 389853"/>
              <a:gd name="connsiteY15" fmla="*/ 6212 h 272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9853" h="2721295">
                <a:moveTo>
                  <a:pt x="94685" y="19071"/>
                </a:moveTo>
                <a:cubicBezTo>
                  <a:pt x="47156" y="63934"/>
                  <a:pt x="43441" y="139181"/>
                  <a:pt x="59348" y="202522"/>
                </a:cubicBezTo>
                <a:cubicBezTo>
                  <a:pt x="75254" y="265864"/>
                  <a:pt x="107258" y="324633"/>
                  <a:pt x="120593" y="388546"/>
                </a:cubicBezTo>
                <a:cubicBezTo>
                  <a:pt x="158693" y="570187"/>
                  <a:pt x="42774" y="748781"/>
                  <a:pt x="35916" y="934328"/>
                </a:cubicBezTo>
                <a:cubicBezTo>
                  <a:pt x="28868" y="1124257"/>
                  <a:pt x="136691" y="1311804"/>
                  <a:pt x="95733" y="1497351"/>
                </a:cubicBezTo>
                <a:cubicBezTo>
                  <a:pt x="71540" y="1606793"/>
                  <a:pt x="-3136" y="1705472"/>
                  <a:pt x="102" y="1817581"/>
                </a:cubicBezTo>
                <a:cubicBezTo>
                  <a:pt x="3150" y="1922071"/>
                  <a:pt x="74207" y="2013701"/>
                  <a:pt x="86970" y="2117524"/>
                </a:cubicBezTo>
                <a:cubicBezTo>
                  <a:pt x="96876" y="2197629"/>
                  <a:pt x="71349" y="2277258"/>
                  <a:pt x="49251" y="2354887"/>
                </a:cubicBezTo>
                <a:cubicBezTo>
                  <a:pt x="27153" y="2432516"/>
                  <a:pt x="8294" y="2515574"/>
                  <a:pt x="31058" y="2593012"/>
                </a:cubicBezTo>
                <a:cubicBezTo>
                  <a:pt x="53823" y="2670450"/>
                  <a:pt x="132785" y="2737125"/>
                  <a:pt x="211176" y="2717980"/>
                </a:cubicBezTo>
                <a:cubicBezTo>
                  <a:pt x="261754" y="2705597"/>
                  <a:pt x="299568" y="2661211"/>
                  <a:pt x="318047" y="2612443"/>
                </a:cubicBezTo>
                <a:cubicBezTo>
                  <a:pt x="336430" y="2563675"/>
                  <a:pt x="338621" y="2510621"/>
                  <a:pt x="340526" y="2458519"/>
                </a:cubicBezTo>
                <a:cubicBezTo>
                  <a:pt x="368529" y="1709187"/>
                  <a:pt x="396533" y="959474"/>
                  <a:pt x="388436" y="209571"/>
                </a:cubicBezTo>
                <a:cubicBezTo>
                  <a:pt x="387960" y="163756"/>
                  <a:pt x="386627" y="115464"/>
                  <a:pt x="362528" y="76507"/>
                </a:cubicBezTo>
                <a:cubicBezTo>
                  <a:pt x="337478" y="36121"/>
                  <a:pt x="291186" y="12689"/>
                  <a:pt x="244418" y="4402"/>
                </a:cubicBezTo>
                <a:cubicBezTo>
                  <a:pt x="197651" y="-3884"/>
                  <a:pt x="149645" y="1164"/>
                  <a:pt x="102305" y="6212"/>
                </a:cubicBezTo>
              </a:path>
            </a:pathLst>
          </a:custGeom>
          <a:solidFill>
            <a:srgbClr val="F2F9FE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grpSp>
        <p:nvGrpSpPr>
          <p:cNvPr id="125" name="Graphic 13">
            <a:extLst>
              <a:ext uri="{FF2B5EF4-FFF2-40B4-BE49-F238E27FC236}">
                <a16:creationId xmlns:a16="http://schemas.microsoft.com/office/drawing/2014/main" id="{A104C256-D8A5-AA1C-AA98-B2E63CAD7334}"/>
              </a:ext>
            </a:extLst>
          </p:cNvPr>
          <p:cNvGrpSpPr/>
          <p:nvPr/>
        </p:nvGrpSpPr>
        <p:grpSpPr>
          <a:xfrm rot="13419823">
            <a:off x="-596085" y="2102237"/>
            <a:ext cx="1324154" cy="1320807"/>
            <a:chOff x="5810290" y="3176621"/>
            <a:chExt cx="571790" cy="507934"/>
          </a:xfrm>
          <a:solidFill>
            <a:schemeClr val="bg1"/>
          </a:solidFill>
        </p:grpSpPr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CC308483-9FC0-DE88-1D76-9DF309EBFC81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5D1878A-B32D-A36C-0B46-0489B995B90F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81660DE6-2CC8-851A-3513-5626D16F8329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8BB17CB-7CAF-61AD-2F31-D5271CA88CE4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77EEA08-C425-E326-7E98-8C3FC78CAAA5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C31B9451-A26D-0DF1-2F9C-1DDA770B7B81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A1EC44F-26C7-1D40-22C8-56B3D566E7D4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4C2B31BE-3421-6729-EA79-7733C737BFEE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402DA64B-E20F-97B1-432B-C76C0D3072C5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83B5F435-5F13-7D2A-9F4E-D6A84D617E49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1E87D616-C929-B4B0-12D0-DFE7EFE681FA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5AFDF552-9505-6242-D691-5223ACF9118E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8EFC853F-CFAE-0E0F-2BA2-8F0A5AA3F926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grpSp>
        <p:nvGrpSpPr>
          <p:cNvPr id="193" name="Graphic 13">
            <a:extLst>
              <a:ext uri="{FF2B5EF4-FFF2-40B4-BE49-F238E27FC236}">
                <a16:creationId xmlns:a16="http://schemas.microsoft.com/office/drawing/2014/main" id="{DB67BC8A-DD45-C2B0-AFC3-81A95D4DABD9}"/>
              </a:ext>
            </a:extLst>
          </p:cNvPr>
          <p:cNvGrpSpPr/>
          <p:nvPr/>
        </p:nvGrpSpPr>
        <p:grpSpPr>
          <a:xfrm rot="13419823">
            <a:off x="11528351" y="-653039"/>
            <a:ext cx="1324154" cy="1320807"/>
            <a:chOff x="5810290" y="3176621"/>
            <a:chExt cx="571790" cy="507934"/>
          </a:xfrm>
          <a:solidFill>
            <a:schemeClr val="bg1"/>
          </a:solidFill>
        </p:grpSpPr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01D207BE-1AFF-E7EB-FD22-AD54F06BF33A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F3AFF95C-FA34-FE3E-6C05-C759834420DC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E947EB6-F54F-62DA-8798-8C9741BA99DC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B528B679-02FD-3E0F-34BF-B11EFC9AF65B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8DBD7841-78EA-EB7F-8472-AABDF56095F8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188260FD-11F5-BD6F-3ADC-EF681EF718A5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F487AB6-5D4E-D8D5-88FD-5DDE3CA715E6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24E5B6F7-5460-A41D-CA58-58A9B8FD09F3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40652CD-6212-9ED8-739F-8A50155F170A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AF34E857-214D-5549-F483-636B42C183E0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C18F3DE-B650-F079-8771-1AF2F0277810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AFCFE15D-2771-2B57-4F69-39A998F06A01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F30260-11E5-F220-4D74-F693E3F9059C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grpSp>
        <p:nvGrpSpPr>
          <p:cNvPr id="269" name="Graphic 69">
            <a:extLst>
              <a:ext uri="{FF2B5EF4-FFF2-40B4-BE49-F238E27FC236}">
                <a16:creationId xmlns:a16="http://schemas.microsoft.com/office/drawing/2014/main" id="{C1319704-7ACA-5468-5E28-73D5E10652B3}"/>
              </a:ext>
            </a:extLst>
          </p:cNvPr>
          <p:cNvGrpSpPr/>
          <p:nvPr/>
        </p:nvGrpSpPr>
        <p:grpSpPr>
          <a:xfrm>
            <a:off x="290390" y="5821959"/>
            <a:ext cx="761217" cy="1006869"/>
            <a:chOff x="4910162" y="1757341"/>
            <a:chExt cx="2368583" cy="3342152"/>
          </a:xfrm>
        </p:grpSpPr>
        <p:grpSp>
          <p:nvGrpSpPr>
            <p:cNvPr id="270" name="Graphic 69">
              <a:extLst>
                <a:ext uri="{FF2B5EF4-FFF2-40B4-BE49-F238E27FC236}">
                  <a16:creationId xmlns:a16="http://schemas.microsoft.com/office/drawing/2014/main" id="{961EC80D-499E-2CEF-B534-E290FAEB0D59}"/>
                </a:ext>
              </a:extLst>
            </p:cNvPr>
            <p:cNvGrpSpPr/>
            <p:nvPr/>
          </p:nvGrpSpPr>
          <p:grpSpPr>
            <a:xfrm>
              <a:off x="4910162" y="1757341"/>
              <a:ext cx="2368583" cy="3342152"/>
              <a:chOff x="4910162" y="1757341"/>
              <a:chExt cx="2368583" cy="3342152"/>
            </a:xfrm>
          </p:grpSpPr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0CB42B52-880B-9B87-0020-9D1850F50A02}"/>
                  </a:ext>
                </a:extLst>
              </p:cNvPr>
              <p:cNvSpPr/>
              <p:nvPr/>
            </p:nvSpPr>
            <p:spPr>
              <a:xfrm>
                <a:off x="5522927" y="2923750"/>
                <a:ext cx="1755817" cy="2175743"/>
              </a:xfrm>
              <a:custGeom>
                <a:avLst/>
                <a:gdLst>
                  <a:gd name="connsiteX0" fmla="*/ 1629394 w 1755817"/>
                  <a:gd name="connsiteY0" fmla="*/ 878248 h 2175743"/>
                  <a:gd name="connsiteX1" fmla="*/ 1615679 w 1755817"/>
                  <a:gd name="connsiteY1" fmla="*/ 838719 h 2175743"/>
                  <a:gd name="connsiteX2" fmla="*/ 1548908 w 1755817"/>
                  <a:gd name="connsiteY2" fmla="*/ 676699 h 2175743"/>
                  <a:gd name="connsiteX3" fmla="*/ 1291447 w 1755817"/>
                  <a:gd name="connsiteY3" fmla="*/ 302462 h 2175743"/>
                  <a:gd name="connsiteX4" fmla="*/ 1286113 w 1755817"/>
                  <a:gd name="connsiteY4" fmla="*/ 297127 h 2175743"/>
                  <a:gd name="connsiteX5" fmla="*/ 1231440 w 1755817"/>
                  <a:gd name="connsiteY5" fmla="*/ 250550 h 2175743"/>
                  <a:gd name="connsiteX6" fmla="*/ 1230202 w 1755817"/>
                  <a:gd name="connsiteY6" fmla="*/ 249693 h 2175743"/>
                  <a:gd name="connsiteX7" fmla="*/ 1128760 w 1755817"/>
                  <a:gd name="connsiteY7" fmla="*/ 183875 h 2175743"/>
                  <a:gd name="connsiteX8" fmla="*/ 1113044 w 1755817"/>
                  <a:gd name="connsiteY8" fmla="*/ 175779 h 2175743"/>
                  <a:gd name="connsiteX9" fmla="*/ 940546 w 1755817"/>
                  <a:gd name="connsiteY9" fmla="*/ 96531 h 2175743"/>
                  <a:gd name="connsiteX10" fmla="*/ 882349 w 1755817"/>
                  <a:gd name="connsiteY10" fmla="*/ 74433 h 2175743"/>
                  <a:gd name="connsiteX11" fmla="*/ 881206 w 1755817"/>
                  <a:gd name="connsiteY11" fmla="*/ 73957 h 2175743"/>
                  <a:gd name="connsiteX12" fmla="*/ 814340 w 1755817"/>
                  <a:gd name="connsiteY12" fmla="*/ 51668 h 2175743"/>
                  <a:gd name="connsiteX13" fmla="*/ 109585 w 1755817"/>
                  <a:gd name="connsiteY13" fmla="*/ 172255 h 2175743"/>
                  <a:gd name="connsiteX14" fmla="*/ 102442 w 1755817"/>
                  <a:gd name="connsiteY14" fmla="*/ 182732 h 2175743"/>
                  <a:gd name="connsiteX15" fmla="*/ 102346 w 1755817"/>
                  <a:gd name="connsiteY15" fmla="*/ 182827 h 2175743"/>
                  <a:gd name="connsiteX16" fmla="*/ 105204 w 1755817"/>
                  <a:gd name="connsiteY16" fmla="*/ 1704160 h 2175743"/>
                  <a:gd name="connsiteX17" fmla="*/ 105204 w 1755817"/>
                  <a:gd name="connsiteY17" fmla="*/ 1704256 h 2175743"/>
                  <a:gd name="connsiteX18" fmla="*/ 106442 w 1755817"/>
                  <a:gd name="connsiteY18" fmla="*/ 1711781 h 2175743"/>
                  <a:gd name="connsiteX19" fmla="*/ 186928 w 1755817"/>
                  <a:gd name="connsiteY19" fmla="*/ 2172981 h 2175743"/>
                  <a:gd name="connsiteX20" fmla="*/ 186166 w 1755817"/>
                  <a:gd name="connsiteY20" fmla="*/ 2175743 h 2175743"/>
                  <a:gd name="connsiteX21" fmla="*/ 1476518 w 1755817"/>
                  <a:gd name="connsiteY21" fmla="*/ 2174410 h 2175743"/>
                  <a:gd name="connsiteX22" fmla="*/ 1500807 w 1755817"/>
                  <a:gd name="connsiteY22" fmla="*/ 2174410 h 2175743"/>
                  <a:gd name="connsiteX23" fmla="*/ 1697213 w 1755817"/>
                  <a:gd name="connsiteY23" fmla="*/ 2174124 h 2175743"/>
                  <a:gd name="connsiteX24" fmla="*/ 1755125 w 1755817"/>
                  <a:gd name="connsiteY24" fmla="*/ 1725782 h 2175743"/>
                  <a:gd name="connsiteX25" fmla="*/ 1629394 w 1755817"/>
                  <a:gd name="connsiteY25" fmla="*/ 878248 h 2175743"/>
                  <a:gd name="connsiteX26" fmla="*/ 490490 w 1755817"/>
                  <a:gd name="connsiteY26" fmla="*/ 1736545 h 2175743"/>
                  <a:gd name="connsiteX27" fmla="*/ 373618 w 1755817"/>
                  <a:gd name="connsiteY27" fmla="*/ 1722353 h 2175743"/>
                  <a:gd name="connsiteX28" fmla="*/ 436007 w 1755817"/>
                  <a:gd name="connsiteY28" fmla="*/ 1328876 h 2175743"/>
                  <a:gd name="connsiteX29" fmla="*/ 490490 w 1755817"/>
                  <a:gd name="connsiteY29" fmla="*/ 1736545 h 2175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755817" h="2175743">
                    <a:moveTo>
                      <a:pt x="1629394" y="878248"/>
                    </a:moveTo>
                    <a:cubicBezTo>
                      <a:pt x="1624918" y="865008"/>
                      <a:pt x="1620346" y="851863"/>
                      <a:pt x="1615679" y="838719"/>
                    </a:cubicBezTo>
                    <a:cubicBezTo>
                      <a:pt x="1595485" y="782617"/>
                      <a:pt x="1573197" y="728419"/>
                      <a:pt x="1548908" y="676699"/>
                    </a:cubicBezTo>
                    <a:cubicBezTo>
                      <a:pt x="1479090" y="527633"/>
                      <a:pt x="1392793" y="398854"/>
                      <a:pt x="1291447" y="302462"/>
                    </a:cubicBezTo>
                    <a:cubicBezTo>
                      <a:pt x="1289733" y="300556"/>
                      <a:pt x="1287828" y="298842"/>
                      <a:pt x="1286113" y="297127"/>
                    </a:cubicBezTo>
                    <a:cubicBezTo>
                      <a:pt x="1268302" y="280649"/>
                      <a:pt x="1250109" y="264933"/>
                      <a:pt x="1231440" y="250550"/>
                    </a:cubicBezTo>
                    <a:cubicBezTo>
                      <a:pt x="1231059" y="250169"/>
                      <a:pt x="1230583" y="249883"/>
                      <a:pt x="1230202" y="249693"/>
                    </a:cubicBezTo>
                    <a:cubicBezTo>
                      <a:pt x="1197721" y="224261"/>
                      <a:pt x="1163908" y="202354"/>
                      <a:pt x="1128760" y="183875"/>
                    </a:cubicBezTo>
                    <a:cubicBezTo>
                      <a:pt x="1123522" y="181113"/>
                      <a:pt x="1118283" y="178351"/>
                      <a:pt x="1113044" y="175779"/>
                    </a:cubicBezTo>
                    <a:cubicBezTo>
                      <a:pt x="1053513" y="145013"/>
                      <a:pt x="995887" y="118724"/>
                      <a:pt x="940546" y="96531"/>
                    </a:cubicBezTo>
                    <a:cubicBezTo>
                      <a:pt x="920830" y="88720"/>
                      <a:pt x="901589" y="81196"/>
                      <a:pt x="882349" y="74433"/>
                    </a:cubicBezTo>
                    <a:cubicBezTo>
                      <a:pt x="881968" y="74147"/>
                      <a:pt x="881587" y="74052"/>
                      <a:pt x="881206" y="73957"/>
                    </a:cubicBezTo>
                    <a:cubicBezTo>
                      <a:pt x="858536" y="65860"/>
                      <a:pt x="836248" y="58336"/>
                      <a:pt x="814340" y="51668"/>
                    </a:cubicBezTo>
                    <a:cubicBezTo>
                      <a:pt x="470392" y="-54155"/>
                      <a:pt x="224933" y="10711"/>
                      <a:pt x="109585" y="172255"/>
                    </a:cubicBezTo>
                    <a:cubicBezTo>
                      <a:pt x="107109" y="175779"/>
                      <a:pt x="104728" y="179113"/>
                      <a:pt x="102442" y="182732"/>
                    </a:cubicBezTo>
                    <a:cubicBezTo>
                      <a:pt x="102346" y="182732"/>
                      <a:pt x="102346" y="182827"/>
                      <a:pt x="102346" y="182827"/>
                    </a:cubicBezTo>
                    <a:cubicBezTo>
                      <a:pt x="-79486" y="459910"/>
                      <a:pt x="19384" y="1207622"/>
                      <a:pt x="105204" y="1704160"/>
                    </a:cubicBezTo>
                    <a:lnTo>
                      <a:pt x="105204" y="1704256"/>
                    </a:lnTo>
                    <a:cubicBezTo>
                      <a:pt x="105680" y="1706732"/>
                      <a:pt x="106061" y="1709209"/>
                      <a:pt x="106442" y="1711781"/>
                    </a:cubicBezTo>
                    <a:cubicBezTo>
                      <a:pt x="149971" y="1962478"/>
                      <a:pt x="189500" y="2147549"/>
                      <a:pt x="186928" y="2172981"/>
                    </a:cubicBezTo>
                    <a:cubicBezTo>
                      <a:pt x="186833" y="2174315"/>
                      <a:pt x="186547" y="2175362"/>
                      <a:pt x="186166" y="2175743"/>
                    </a:cubicBezTo>
                    <a:lnTo>
                      <a:pt x="1476518" y="2174410"/>
                    </a:lnTo>
                    <a:cubicBezTo>
                      <a:pt x="1492330" y="2174410"/>
                      <a:pt x="1500807" y="2174410"/>
                      <a:pt x="1500807" y="2174410"/>
                    </a:cubicBezTo>
                    <a:lnTo>
                      <a:pt x="1697213" y="2174124"/>
                    </a:lnTo>
                    <a:cubicBezTo>
                      <a:pt x="1732455" y="2034202"/>
                      <a:pt x="1751410" y="1882087"/>
                      <a:pt x="1755125" y="1725782"/>
                    </a:cubicBezTo>
                    <a:cubicBezTo>
                      <a:pt x="1761983" y="1439746"/>
                      <a:pt x="1717786" y="1140185"/>
                      <a:pt x="1629394" y="878248"/>
                    </a:cubicBezTo>
                    <a:close/>
                    <a:moveTo>
                      <a:pt x="490490" y="1736545"/>
                    </a:moveTo>
                    <a:cubicBezTo>
                      <a:pt x="450104" y="1731592"/>
                      <a:pt x="410861" y="1726735"/>
                      <a:pt x="373618" y="1722353"/>
                    </a:cubicBezTo>
                    <a:lnTo>
                      <a:pt x="436007" y="1328876"/>
                    </a:lnTo>
                    <a:cubicBezTo>
                      <a:pt x="436007" y="1328780"/>
                      <a:pt x="616887" y="1665489"/>
                      <a:pt x="490490" y="1736545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C227B187-F7F3-EC4F-E2F1-C3D59A7DABC4}"/>
                  </a:ext>
                </a:extLst>
              </p:cNvPr>
              <p:cNvSpPr/>
              <p:nvPr/>
            </p:nvSpPr>
            <p:spPr>
              <a:xfrm>
                <a:off x="5295219" y="2037367"/>
                <a:ext cx="1168349" cy="1179018"/>
              </a:xfrm>
              <a:custGeom>
                <a:avLst/>
                <a:gdLst>
                  <a:gd name="connsiteX0" fmla="*/ 958609 w 1168349"/>
                  <a:gd name="connsiteY0" fmla="*/ 861947 h 1179018"/>
                  <a:gd name="connsiteX1" fmla="*/ 942322 w 1168349"/>
                  <a:gd name="connsiteY1" fmla="*/ 681924 h 1179018"/>
                  <a:gd name="connsiteX2" fmla="*/ 943179 w 1168349"/>
                  <a:gd name="connsiteY2" fmla="*/ 680496 h 1179018"/>
                  <a:gd name="connsiteX3" fmla="*/ 1012807 w 1168349"/>
                  <a:gd name="connsiteY3" fmla="*/ 463040 h 1179018"/>
                  <a:gd name="connsiteX4" fmla="*/ 1005949 w 1168349"/>
                  <a:gd name="connsiteY4" fmla="*/ 392745 h 1179018"/>
                  <a:gd name="connsiteX5" fmla="*/ 1003663 w 1168349"/>
                  <a:gd name="connsiteY5" fmla="*/ 384268 h 1179018"/>
                  <a:gd name="connsiteX6" fmla="*/ 884886 w 1168349"/>
                  <a:gd name="connsiteY6" fmla="*/ 173575 h 1179018"/>
                  <a:gd name="connsiteX7" fmla="*/ 820878 w 1168349"/>
                  <a:gd name="connsiteY7" fmla="*/ 108615 h 1179018"/>
                  <a:gd name="connsiteX8" fmla="*/ 820878 w 1168349"/>
                  <a:gd name="connsiteY8" fmla="*/ 108519 h 1179018"/>
                  <a:gd name="connsiteX9" fmla="*/ 548653 w 1168349"/>
                  <a:gd name="connsiteY9" fmla="*/ 125 h 1179018"/>
                  <a:gd name="connsiteX10" fmla="*/ 540557 w 1168349"/>
                  <a:gd name="connsiteY10" fmla="*/ 411 h 1179018"/>
                  <a:gd name="connsiteX11" fmla="*/ 508744 w 1168349"/>
                  <a:gd name="connsiteY11" fmla="*/ 2030 h 1179018"/>
                  <a:gd name="connsiteX12" fmla="*/ 287859 w 1168349"/>
                  <a:gd name="connsiteY12" fmla="*/ 67848 h 1179018"/>
                  <a:gd name="connsiteX13" fmla="*/ 74308 w 1168349"/>
                  <a:gd name="connsiteY13" fmla="*/ 300067 h 1179018"/>
                  <a:gd name="connsiteX14" fmla="*/ 30303 w 1168349"/>
                  <a:gd name="connsiteY14" fmla="*/ 325975 h 1179018"/>
                  <a:gd name="connsiteX15" fmla="*/ 490 w 1168349"/>
                  <a:gd name="connsiteY15" fmla="*/ 441037 h 1179018"/>
                  <a:gd name="connsiteX16" fmla="*/ 1252 w 1168349"/>
                  <a:gd name="connsiteY16" fmla="*/ 452467 h 1179018"/>
                  <a:gd name="connsiteX17" fmla="*/ 2299 w 1168349"/>
                  <a:gd name="connsiteY17" fmla="*/ 463421 h 1179018"/>
                  <a:gd name="connsiteX18" fmla="*/ 9824 w 1168349"/>
                  <a:gd name="connsiteY18" fmla="*/ 509236 h 1179018"/>
                  <a:gd name="connsiteX19" fmla="*/ 12586 w 1168349"/>
                  <a:gd name="connsiteY19" fmla="*/ 521809 h 1179018"/>
                  <a:gd name="connsiteX20" fmla="*/ 39923 w 1168349"/>
                  <a:gd name="connsiteY20" fmla="*/ 605058 h 1179018"/>
                  <a:gd name="connsiteX21" fmla="*/ 44495 w 1168349"/>
                  <a:gd name="connsiteY21" fmla="*/ 615249 h 1179018"/>
                  <a:gd name="connsiteX22" fmla="*/ 293574 w 1168349"/>
                  <a:gd name="connsiteY22" fmla="*/ 834039 h 1179018"/>
                  <a:gd name="connsiteX23" fmla="*/ 359677 w 1168349"/>
                  <a:gd name="connsiteY23" fmla="*/ 1159222 h 1179018"/>
                  <a:gd name="connsiteX24" fmla="*/ 1168350 w 1168349"/>
                  <a:gd name="connsiteY24" fmla="*/ 982914 h 1179018"/>
                  <a:gd name="connsiteX25" fmla="*/ 958609 w 1168349"/>
                  <a:gd name="connsiteY25" fmla="*/ 861947 h 1179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168349" h="1179018">
                    <a:moveTo>
                      <a:pt x="958609" y="861947"/>
                    </a:moveTo>
                    <a:cubicBezTo>
                      <a:pt x="915747" y="811560"/>
                      <a:pt x="909937" y="739646"/>
                      <a:pt x="942322" y="681924"/>
                    </a:cubicBezTo>
                    <a:cubicBezTo>
                      <a:pt x="942607" y="681448"/>
                      <a:pt x="942893" y="680972"/>
                      <a:pt x="943179" y="680496"/>
                    </a:cubicBezTo>
                    <a:cubicBezTo>
                      <a:pt x="975088" y="623536"/>
                      <a:pt x="1010235" y="543431"/>
                      <a:pt x="1012807" y="463040"/>
                    </a:cubicBezTo>
                    <a:cubicBezTo>
                      <a:pt x="1013664" y="439513"/>
                      <a:pt x="1011664" y="415796"/>
                      <a:pt x="1005949" y="392745"/>
                    </a:cubicBezTo>
                    <a:cubicBezTo>
                      <a:pt x="1005282" y="389983"/>
                      <a:pt x="1004615" y="387126"/>
                      <a:pt x="1003663" y="384268"/>
                    </a:cubicBezTo>
                    <a:cubicBezTo>
                      <a:pt x="986994" y="324165"/>
                      <a:pt x="945465" y="244727"/>
                      <a:pt x="884886" y="173575"/>
                    </a:cubicBezTo>
                    <a:cubicBezTo>
                      <a:pt x="865455" y="150810"/>
                      <a:pt x="844024" y="128712"/>
                      <a:pt x="820878" y="108615"/>
                    </a:cubicBezTo>
                    <a:lnTo>
                      <a:pt x="820878" y="108519"/>
                    </a:lnTo>
                    <a:cubicBezTo>
                      <a:pt x="746392" y="43749"/>
                      <a:pt x="653524" y="-2733"/>
                      <a:pt x="548653" y="125"/>
                    </a:cubicBezTo>
                    <a:cubicBezTo>
                      <a:pt x="545891" y="220"/>
                      <a:pt x="543129" y="220"/>
                      <a:pt x="540557" y="411"/>
                    </a:cubicBezTo>
                    <a:cubicBezTo>
                      <a:pt x="529603" y="792"/>
                      <a:pt x="519031" y="1268"/>
                      <a:pt x="508744" y="2030"/>
                    </a:cubicBezTo>
                    <a:cubicBezTo>
                      <a:pt x="398254" y="9269"/>
                      <a:pt x="333198" y="33939"/>
                      <a:pt x="287859" y="67848"/>
                    </a:cubicBezTo>
                    <a:cubicBezTo>
                      <a:pt x="204325" y="130236"/>
                      <a:pt x="187084" y="224248"/>
                      <a:pt x="74308" y="300067"/>
                    </a:cubicBezTo>
                    <a:cubicBezTo>
                      <a:pt x="61069" y="309021"/>
                      <a:pt x="46495" y="317593"/>
                      <a:pt x="30303" y="325975"/>
                    </a:cubicBezTo>
                    <a:cubicBezTo>
                      <a:pt x="8776" y="337119"/>
                      <a:pt x="-2558" y="381887"/>
                      <a:pt x="490" y="441037"/>
                    </a:cubicBezTo>
                    <a:cubicBezTo>
                      <a:pt x="775" y="444752"/>
                      <a:pt x="966" y="448657"/>
                      <a:pt x="1252" y="452467"/>
                    </a:cubicBezTo>
                    <a:cubicBezTo>
                      <a:pt x="1633" y="456087"/>
                      <a:pt x="1918" y="459706"/>
                      <a:pt x="2299" y="463421"/>
                    </a:cubicBezTo>
                    <a:cubicBezTo>
                      <a:pt x="3919" y="478089"/>
                      <a:pt x="6395" y="493425"/>
                      <a:pt x="9824" y="509236"/>
                    </a:cubicBezTo>
                    <a:cubicBezTo>
                      <a:pt x="10586" y="513332"/>
                      <a:pt x="11539" y="517618"/>
                      <a:pt x="12586" y="521809"/>
                    </a:cubicBezTo>
                    <a:cubicBezTo>
                      <a:pt x="18968" y="548955"/>
                      <a:pt x="28017" y="577149"/>
                      <a:pt x="39923" y="605058"/>
                    </a:cubicBezTo>
                    <a:cubicBezTo>
                      <a:pt x="41447" y="608391"/>
                      <a:pt x="42876" y="611916"/>
                      <a:pt x="44495" y="615249"/>
                    </a:cubicBezTo>
                    <a:cubicBezTo>
                      <a:pt x="88501" y="711928"/>
                      <a:pt x="167749" y="802892"/>
                      <a:pt x="293574" y="834039"/>
                    </a:cubicBezTo>
                    <a:cubicBezTo>
                      <a:pt x="296431" y="952530"/>
                      <a:pt x="332626" y="1095119"/>
                      <a:pt x="359677" y="1159222"/>
                    </a:cubicBezTo>
                    <a:cubicBezTo>
                      <a:pt x="399206" y="1253043"/>
                      <a:pt x="1168350" y="982914"/>
                      <a:pt x="1168350" y="982914"/>
                    </a:cubicBezTo>
                    <a:cubicBezTo>
                      <a:pt x="1092626" y="957483"/>
                      <a:pt x="1004425" y="915763"/>
                      <a:pt x="958609" y="861947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D841D726-8F92-FA85-FF98-4BCDABDAC84C}"/>
                  </a:ext>
                </a:extLst>
              </p:cNvPr>
              <p:cNvSpPr/>
              <p:nvPr/>
            </p:nvSpPr>
            <p:spPr>
              <a:xfrm>
                <a:off x="5801693" y="1757341"/>
                <a:ext cx="314518" cy="496258"/>
              </a:xfrm>
              <a:custGeom>
                <a:avLst/>
                <a:gdLst>
                  <a:gd name="connsiteX0" fmla="*/ 314499 w 314518"/>
                  <a:gd name="connsiteY0" fmla="*/ 388831 h 496258"/>
                  <a:gd name="connsiteX1" fmla="*/ 81136 w 314518"/>
                  <a:gd name="connsiteY1" fmla="*/ 20 h 496258"/>
                  <a:gd name="connsiteX2" fmla="*/ 81136 w 314518"/>
                  <a:gd name="connsiteY2" fmla="*/ 496178 h 496258"/>
                  <a:gd name="connsiteX3" fmla="*/ 314499 w 314518"/>
                  <a:gd name="connsiteY3" fmla="*/ 388831 h 496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4518" h="496258">
                    <a:moveTo>
                      <a:pt x="314499" y="388831"/>
                    </a:moveTo>
                    <a:cubicBezTo>
                      <a:pt x="316213" y="374162"/>
                      <a:pt x="207057" y="3735"/>
                      <a:pt x="81136" y="20"/>
                    </a:cubicBezTo>
                    <a:cubicBezTo>
                      <a:pt x="-44784" y="-3694"/>
                      <a:pt x="-7732" y="503607"/>
                      <a:pt x="81136" y="496178"/>
                    </a:cubicBezTo>
                    <a:cubicBezTo>
                      <a:pt x="170005" y="488843"/>
                      <a:pt x="303355" y="481414"/>
                      <a:pt x="314499" y="388831"/>
                    </a:cubicBezTo>
                    <a:close/>
                  </a:path>
                </a:pathLst>
              </a:custGeom>
              <a:solidFill>
                <a:srgbClr val="7F4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3110DB5C-B38A-143E-1F8C-8AAD7D6030D3}"/>
                  </a:ext>
                </a:extLst>
              </p:cNvPr>
              <p:cNvSpPr/>
              <p:nvPr/>
            </p:nvSpPr>
            <p:spPr>
              <a:xfrm>
                <a:off x="5580999" y="1826493"/>
                <a:ext cx="314425" cy="496258"/>
              </a:xfrm>
              <a:custGeom>
                <a:avLst/>
                <a:gdLst>
                  <a:gd name="connsiteX0" fmla="*/ 314404 w 314425"/>
                  <a:gd name="connsiteY0" fmla="*/ 388831 h 496258"/>
                  <a:gd name="connsiteX1" fmla="*/ 81136 w 314425"/>
                  <a:gd name="connsiteY1" fmla="*/ 20 h 496258"/>
                  <a:gd name="connsiteX2" fmla="*/ 81136 w 314425"/>
                  <a:gd name="connsiteY2" fmla="*/ 496178 h 496258"/>
                  <a:gd name="connsiteX3" fmla="*/ 314404 w 314425"/>
                  <a:gd name="connsiteY3" fmla="*/ 388831 h 496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4425" h="496258">
                    <a:moveTo>
                      <a:pt x="314404" y="388831"/>
                    </a:moveTo>
                    <a:cubicBezTo>
                      <a:pt x="316213" y="374162"/>
                      <a:pt x="207057" y="3735"/>
                      <a:pt x="81136" y="20"/>
                    </a:cubicBezTo>
                    <a:cubicBezTo>
                      <a:pt x="-44784" y="-3694"/>
                      <a:pt x="-7732" y="503607"/>
                      <a:pt x="81136" y="496178"/>
                    </a:cubicBezTo>
                    <a:cubicBezTo>
                      <a:pt x="170005" y="488843"/>
                      <a:pt x="303355" y="481414"/>
                      <a:pt x="314404" y="388831"/>
                    </a:cubicBezTo>
                    <a:close/>
                  </a:path>
                </a:pathLst>
              </a:custGeom>
              <a:solidFill>
                <a:srgbClr val="B77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grpSp>
            <p:nvGrpSpPr>
              <p:cNvPr id="276" name="Graphic 69">
                <a:extLst>
                  <a:ext uri="{FF2B5EF4-FFF2-40B4-BE49-F238E27FC236}">
                    <a16:creationId xmlns:a16="http://schemas.microsoft.com/office/drawing/2014/main" id="{969D2E3D-EECF-9EAE-C48F-BB4340F7AA14}"/>
                  </a:ext>
                </a:extLst>
              </p:cNvPr>
              <p:cNvGrpSpPr/>
              <p:nvPr/>
            </p:nvGrpSpPr>
            <p:grpSpPr>
              <a:xfrm>
                <a:off x="5984271" y="2210942"/>
                <a:ext cx="1294473" cy="2438590"/>
                <a:chOff x="5984271" y="2210942"/>
                <a:chExt cx="1294473" cy="2438590"/>
              </a:xfrm>
              <a:solidFill>
                <a:srgbClr val="EF544D"/>
              </a:solidFill>
            </p:grpSpPr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8442941D-25A1-EDFF-AB34-E1E556606FC1}"/>
                    </a:ext>
                  </a:extLst>
                </p:cNvPr>
                <p:cNvSpPr/>
                <p:nvPr/>
              </p:nvSpPr>
              <p:spPr>
                <a:xfrm>
                  <a:off x="6269614" y="3173538"/>
                  <a:ext cx="740308" cy="561177"/>
                </a:xfrm>
                <a:custGeom>
                  <a:avLst/>
                  <a:gdLst>
                    <a:gd name="connsiteX0" fmla="*/ 483324 w 740308"/>
                    <a:gd name="connsiteY0" fmla="*/ 0 h 561177"/>
                    <a:gd name="connsiteX1" fmla="*/ 164522 w 740308"/>
                    <a:gd name="connsiteY1" fmla="*/ 150781 h 561177"/>
                    <a:gd name="connsiteX2" fmla="*/ 38602 w 740308"/>
                    <a:gd name="connsiteY2" fmla="*/ 493490 h 561177"/>
                    <a:gd name="connsiteX3" fmla="*/ 487325 w 740308"/>
                    <a:gd name="connsiteY3" fmla="*/ 472726 h 561177"/>
                    <a:gd name="connsiteX4" fmla="*/ 740309 w 740308"/>
                    <a:gd name="connsiteY4" fmla="*/ 308039 h 561177"/>
                    <a:gd name="connsiteX5" fmla="*/ 483324 w 740308"/>
                    <a:gd name="connsiteY5" fmla="*/ 0 h 561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40308" h="561177">
                      <a:moveTo>
                        <a:pt x="483324" y="0"/>
                      </a:moveTo>
                      <a:cubicBezTo>
                        <a:pt x="483324" y="0"/>
                        <a:pt x="178143" y="7430"/>
                        <a:pt x="164522" y="150781"/>
                      </a:cubicBezTo>
                      <a:cubicBezTo>
                        <a:pt x="150806" y="294037"/>
                        <a:pt x="-92367" y="381286"/>
                        <a:pt x="38602" y="493490"/>
                      </a:cubicBezTo>
                      <a:cubicBezTo>
                        <a:pt x="169571" y="605600"/>
                        <a:pt x="393884" y="564166"/>
                        <a:pt x="487325" y="472726"/>
                      </a:cubicBezTo>
                      <a:cubicBezTo>
                        <a:pt x="580765" y="381286"/>
                        <a:pt x="740309" y="308039"/>
                        <a:pt x="740309" y="308039"/>
                      </a:cubicBezTo>
                      <a:cubicBezTo>
                        <a:pt x="740309" y="308039"/>
                        <a:pt x="624389" y="80582"/>
                        <a:pt x="483324" y="0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81" name="Freeform: Shape 280">
                  <a:extLst>
                    <a:ext uri="{FF2B5EF4-FFF2-40B4-BE49-F238E27FC236}">
                      <a16:creationId xmlns:a16="http://schemas.microsoft.com/office/drawing/2014/main" id="{2C34D288-CD3B-C312-83C4-EC15DCA28830}"/>
                    </a:ext>
                  </a:extLst>
                </p:cNvPr>
                <p:cNvSpPr/>
                <p:nvPr/>
              </p:nvSpPr>
              <p:spPr>
                <a:xfrm>
                  <a:off x="6400015" y="3801998"/>
                  <a:ext cx="878729" cy="847534"/>
                </a:xfrm>
                <a:custGeom>
                  <a:avLst/>
                  <a:gdLst>
                    <a:gd name="connsiteX0" fmla="*/ 878036 w 878729"/>
                    <a:gd name="connsiteY0" fmla="*/ 847535 h 847534"/>
                    <a:gd name="connsiteX1" fmla="*/ 462841 w 878729"/>
                    <a:gd name="connsiteY1" fmla="*/ 705993 h 847534"/>
                    <a:gd name="connsiteX2" fmla="*/ 784 w 878729"/>
                    <a:gd name="connsiteY2" fmla="*/ 413195 h 847534"/>
                    <a:gd name="connsiteX3" fmla="*/ 488749 w 878729"/>
                    <a:gd name="connsiteY3" fmla="*/ 182689 h 847534"/>
                    <a:gd name="connsiteX4" fmla="*/ 752306 w 878729"/>
                    <a:gd name="connsiteY4" fmla="*/ 0 h 847534"/>
                    <a:gd name="connsiteX5" fmla="*/ 878036 w 878729"/>
                    <a:gd name="connsiteY5" fmla="*/ 847535 h 847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78729" h="847534">
                      <a:moveTo>
                        <a:pt x="878036" y="847535"/>
                      </a:moveTo>
                      <a:cubicBezTo>
                        <a:pt x="747353" y="796671"/>
                        <a:pt x="600954" y="612362"/>
                        <a:pt x="462841" y="705993"/>
                      </a:cubicBezTo>
                      <a:cubicBezTo>
                        <a:pt x="269674" y="836866"/>
                        <a:pt x="-16933" y="656177"/>
                        <a:pt x="784" y="413195"/>
                      </a:cubicBezTo>
                      <a:cubicBezTo>
                        <a:pt x="18595" y="170212"/>
                        <a:pt x="444172" y="288608"/>
                        <a:pt x="488749" y="182689"/>
                      </a:cubicBezTo>
                      <a:cubicBezTo>
                        <a:pt x="519134" y="110680"/>
                        <a:pt x="663057" y="38767"/>
                        <a:pt x="752306" y="0"/>
                      </a:cubicBezTo>
                      <a:cubicBezTo>
                        <a:pt x="840698" y="261938"/>
                        <a:pt x="884894" y="561499"/>
                        <a:pt x="878036" y="847535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82" name="Freeform: Shape 281">
                  <a:extLst>
                    <a:ext uri="{FF2B5EF4-FFF2-40B4-BE49-F238E27FC236}">
                      <a16:creationId xmlns:a16="http://schemas.microsoft.com/office/drawing/2014/main" id="{8016B010-90A4-8D7F-CC1A-E45642BA0865}"/>
                    </a:ext>
                  </a:extLst>
                </p:cNvPr>
                <p:cNvSpPr/>
                <p:nvPr/>
              </p:nvSpPr>
              <p:spPr>
                <a:xfrm>
                  <a:off x="6139242" y="3185430"/>
                  <a:ext cx="195999" cy="187677"/>
                </a:xfrm>
                <a:custGeom>
                  <a:avLst/>
                  <a:gdLst>
                    <a:gd name="connsiteX0" fmla="*/ 116111 w 195999"/>
                    <a:gd name="connsiteY0" fmla="*/ 14207 h 187677"/>
                    <a:gd name="connsiteX1" fmla="*/ 858 w 195999"/>
                    <a:gd name="connsiteY1" fmla="*/ 138794 h 187677"/>
                    <a:gd name="connsiteX2" fmla="*/ 168974 w 195999"/>
                    <a:gd name="connsiteY2" fmla="*/ 154415 h 187677"/>
                    <a:gd name="connsiteX3" fmla="*/ 116111 w 195999"/>
                    <a:gd name="connsiteY3" fmla="*/ 14207 h 187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5999" h="187677">
                      <a:moveTo>
                        <a:pt x="116111" y="14207"/>
                      </a:moveTo>
                      <a:cubicBezTo>
                        <a:pt x="116111" y="14207"/>
                        <a:pt x="-11620" y="76500"/>
                        <a:pt x="858" y="138794"/>
                      </a:cubicBezTo>
                      <a:cubicBezTo>
                        <a:pt x="13336" y="201087"/>
                        <a:pt x="122111" y="201087"/>
                        <a:pt x="168974" y="154415"/>
                      </a:cubicBezTo>
                      <a:cubicBezTo>
                        <a:pt x="215837" y="107647"/>
                        <a:pt x="203931" y="-47230"/>
                        <a:pt x="116111" y="14207"/>
                      </a:cubicBezTo>
                      <a:close/>
                    </a:path>
                  </a:pathLst>
                </a:custGeom>
                <a:solidFill>
                  <a:srgbClr val="7F4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 dirty="0">
                    <a:latin typeface="Cairo ExtraBold" pitchFamily="2" charset="-78"/>
                  </a:endParaRPr>
                </a:p>
              </p:txBody>
            </p:sp>
            <p:sp>
              <p:nvSpPr>
                <p:cNvPr id="283" name="Freeform: Shape 282">
                  <a:extLst>
                    <a:ext uri="{FF2B5EF4-FFF2-40B4-BE49-F238E27FC236}">
                      <a16:creationId xmlns:a16="http://schemas.microsoft.com/office/drawing/2014/main" id="{DE390F6E-921F-2A84-D8E4-B27C39DE935D}"/>
                    </a:ext>
                  </a:extLst>
                </p:cNvPr>
                <p:cNvSpPr/>
                <p:nvPr/>
              </p:nvSpPr>
              <p:spPr>
                <a:xfrm>
                  <a:off x="6020655" y="2210942"/>
                  <a:ext cx="278321" cy="228016"/>
                </a:xfrm>
                <a:custGeom>
                  <a:avLst/>
                  <a:gdLst>
                    <a:gd name="connsiteX0" fmla="*/ 278321 w 278321"/>
                    <a:gd name="connsiteY0" fmla="*/ 210693 h 228016"/>
                    <a:gd name="connsiteX1" fmla="*/ 138113 w 278321"/>
                    <a:gd name="connsiteY1" fmla="*/ 196977 h 228016"/>
                    <a:gd name="connsiteX2" fmla="*/ 7240 w 278321"/>
                    <a:gd name="connsiteY2" fmla="*/ 196977 h 228016"/>
                    <a:gd name="connsiteX3" fmla="*/ 78868 w 278321"/>
                    <a:gd name="connsiteY3" fmla="*/ 60389 h 228016"/>
                    <a:gd name="connsiteX4" fmla="*/ 159450 w 278321"/>
                    <a:gd name="connsiteY4" fmla="*/ 0 h 228016"/>
                    <a:gd name="connsiteX5" fmla="*/ 278321 w 278321"/>
                    <a:gd name="connsiteY5" fmla="*/ 210693 h 228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8321" h="228016">
                      <a:moveTo>
                        <a:pt x="278321" y="210693"/>
                      </a:moveTo>
                      <a:cubicBezTo>
                        <a:pt x="228982" y="206978"/>
                        <a:pt x="165260" y="184785"/>
                        <a:pt x="138113" y="196977"/>
                      </a:cubicBezTo>
                      <a:cubicBezTo>
                        <a:pt x="97632" y="215074"/>
                        <a:pt x="38387" y="256699"/>
                        <a:pt x="7240" y="196977"/>
                      </a:cubicBezTo>
                      <a:cubicBezTo>
                        <a:pt x="-23907" y="137160"/>
                        <a:pt x="54008" y="119634"/>
                        <a:pt x="78868" y="60389"/>
                      </a:cubicBezTo>
                      <a:cubicBezTo>
                        <a:pt x="91727" y="30004"/>
                        <a:pt x="127636" y="11144"/>
                        <a:pt x="159450" y="0"/>
                      </a:cubicBezTo>
                      <a:cubicBezTo>
                        <a:pt x="220124" y="71057"/>
                        <a:pt x="261653" y="150590"/>
                        <a:pt x="278321" y="210693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84" name="Freeform: Shape 283">
                  <a:extLst>
                    <a:ext uri="{FF2B5EF4-FFF2-40B4-BE49-F238E27FC236}">
                      <a16:creationId xmlns:a16="http://schemas.microsoft.com/office/drawing/2014/main" id="{1721BAC0-3E33-59B7-724D-FA7F266E12B7}"/>
                    </a:ext>
                  </a:extLst>
                </p:cNvPr>
                <p:cNvSpPr/>
                <p:nvPr/>
              </p:nvSpPr>
              <p:spPr>
                <a:xfrm>
                  <a:off x="5984271" y="2479028"/>
                  <a:ext cx="323754" cy="238739"/>
                </a:xfrm>
                <a:custGeom>
                  <a:avLst/>
                  <a:gdLst>
                    <a:gd name="connsiteX0" fmla="*/ 323755 w 323754"/>
                    <a:gd name="connsiteY0" fmla="*/ 21284 h 238739"/>
                    <a:gd name="connsiteX1" fmla="*/ 254127 w 323754"/>
                    <a:gd name="connsiteY1" fmla="*/ 238739 h 238739"/>
                    <a:gd name="connsiteX2" fmla="*/ 142970 w 323754"/>
                    <a:gd name="connsiteY2" fmla="*/ 175589 h 238739"/>
                    <a:gd name="connsiteX3" fmla="*/ 131921 w 323754"/>
                    <a:gd name="connsiteY3" fmla="*/ 173588 h 238739"/>
                    <a:gd name="connsiteX4" fmla="*/ 3905 w 323754"/>
                    <a:gd name="connsiteY4" fmla="*/ 74814 h 238739"/>
                    <a:gd name="connsiteX5" fmla="*/ 0 w 323754"/>
                    <a:gd name="connsiteY5" fmla="*/ 46144 h 238739"/>
                    <a:gd name="connsiteX6" fmla="*/ 183833 w 323754"/>
                    <a:gd name="connsiteY6" fmla="*/ 10139 h 238739"/>
                    <a:gd name="connsiteX7" fmla="*/ 323755 w 323754"/>
                    <a:gd name="connsiteY7" fmla="*/ 21284 h 238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3754" h="238739">
                      <a:moveTo>
                        <a:pt x="323755" y="21284"/>
                      </a:moveTo>
                      <a:cubicBezTo>
                        <a:pt x="321183" y="101675"/>
                        <a:pt x="286036" y="181780"/>
                        <a:pt x="254127" y="238739"/>
                      </a:cubicBezTo>
                      <a:cubicBezTo>
                        <a:pt x="222694" y="219594"/>
                        <a:pt x="187452" y="185685"/>
                        <a:pt x="142970" y="175589"/>
                      </a:cubicBezTo>
                      <a:cubicBezTo>
                        <a:pt x="139351" y="174731"/>
                        <a:pt x="135636" y="174065"/>
                        <a:pt x="131921" y="173588"/>
                      </a:cubicBezTo>
                      <a:cubicBezTo>
                        <a:pt x="60008" y="164254"/>
                        <a:pt x="16383" y="121963"/>
                        <a:pt x="3905" y="74814"/>
                      </a:cubicBezTo>
                      <a:cubicBezTo>
                        <a:pt x="1334" y="65384"/>
                        <a:pt x="0" y="55764"/>
                        <a:pt x="0" y="46144"/>
                      </a:cubicBezTo>
                      <a:cubicBezTo>
                        <a:pt x="0" y="-11578"/>
                        <a:pt x="114776" y="46144"/>
                        <a:pt x="183833" y="10139"/>
                      </a:cubicBezTo>
                      <a:cubicBezTo>
                        <a:pt x="223838" y="-10816"/>
                        <a:pt x="282035" y="4615"/>
                        <a:pt x="323755" y="21284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grpSp>
            <p:nvGrpSpPr>
              <p:cNvPr id="277" name="Graphic 69">
                <a:extLst>
                  <a:ext uri="{FF2B5EF4-FFF2-40B4-BE49-F238E27FC236}">
                    <a16:creationId xmlns:a16="http://schemas.microsoft.com/office/drawing/2014/main" id="{C39509B6-D902-D66B-5ADD-CFEE04C373CF}"/>
                  </a:ext>
                </a:extLst>
              </p:cNvPr>
              <p:cNvGrpSpPr/>
              <p:nvPr/>
            </p:nvGrpSpPr>
            <p:grpSpPr>
              <a:xfrm>
                <a:off x="4910162" y="4617260"/>
                <a:ext cx="2113477" cy="480804"/>
                <a:chOff x="4910162" y="4617260"/>
                <a:chExt cx="2113477" cy="480804"/>
              </a:xfrm>
            </p:grpSpPr>
            <p:sp>
              <p:nvSpPr>
                <p:cNvPr id="278" name="Freeform: Shape 277">
                  <a:extLst>
                    <a:ext uri="{FF2B5EF4-FFF2-40B4-BE49-F238E27FC236}">
                      <a16:creationId xmlns:a16="http://schemas.microsoft.com/office/drawing/2014/main" id="{4682888F-3F17-E1B2-DE2D-63C1F4C5813A}"/>
                    </a:ext>
                  </a:extLst>
                </p:cNvPr>
                <p:cNvSpPr/>
                <p:nvPr/>
              </p:nvSpPr>
              <p:spPr>
                <a:xfrm>
                  <a:off x="4910162" y="4617260"/>
                  <a:ext cx="2113477" cy="480804"/>
                </a:xfrm>
                <a:custGeom>
                  <a:avLst/>
                  <a:gdLst>
                    <a:gd name="connsiteX0" fmla="*/ 1977555 w 2113477"/>
                    <a:gd name="connsiteY0" fmla="*/ 174099 h 480804"/>
                    <a:gd name="connsiteX1" fmla="*/ 245815 w 2113477"/>
                    <a:gd name="connsiteY1" fmla="*/ 21223 h 480804"/>
                    <a:gd name="connsiteX2" fmla="*/ 166948 w 2113477"/>
                    <a:gd name="connsiteY2" fmla="*/ 476804 h 480804"/>
                    <a:gd name="connsiteX3" fmla="*/ 2113477 w 2113477"/>
                    <a:gd name="connsiteY3" fmla="*/ 480805 h 480804"/>
                    <a:gd name="connsiteX4" fmla="*/ 1977555 w 2113477"/>
                    <a:gd name="connsiteY4" fmla="*/ 174099 h 480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13477" h="480804">
                      <a:moveTo>
                        <a:pt x="1977555" y="174099"/>
                      </a:moveTo>
                      <a:cubicBezTo>
                        <a:pt x="1977555" y="174099"/>
                        <a:pt x="532137" y="-72408"/>
                        <a:pt x="245815" y="21223"/>
                      </a:cubicBezTo>
                      <a:cubicBezTo>
                        <a:pt x="-40411" y="114854"/>
                        <a:pt x="-89655" y="472994"/>
                        <a:pt x="166948" y="476804"/>
                      </a:cubicBezTo>
                      <a:cubicBezTo>
                        <a:pt x="423552" y="480614"/>
                        <a:pt x="2113477" y="480805"/>
                        <a:pt x="2113477" y="480805"/>
                      </a:cubicBezTo>
                      <a:lnTo>
                        <a:pt x="1977555" y="17409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79" name="Freeform: Shape 278">
                  <a:extLst>
                    <a:ext uri="{FF2B5EF4-FFF2-40B4-BE49-F238E27FC236}">
                      <a16:creationId xmlns:a16="http://schemas.microsoft.com/office/drawing/2014/main" id="{116A4751-1E89-A5DC-6FFA-176D0D4BA476}"/>
                    </a:ext>
                  </a:extLst>
                </p:cNvPr>
                <p:cNvSpPr/>
                <p:nvPr/>
              </p:nvSpPr>
              <p:spPr>
                <a:xfrm>
                  <a:off x="5627845" y="4620767"/>
                  <a:ext cx="1260919" cy="177926"/>
                </a:xfrm>
                <a:custGeom>
                  <a:avLst/>
                  <a:gdLst>
                    <a:gd name="connsiteX0" fmla="*/ 1260920 w 1260919"/>
                    <a:gd name="connsiteY0" fmla="*/ 163259 h 177926"/>
                    <a:gd name="connsiteX1" fmla="*/ 1259777 w 1260919"/>
                    <a:gd name="connsiteY1" fmla="*/ 170593 h 177926"/>
                    <a:gd name="connsiteX2" fmla="*/ 1258634 w 1260919"/>
                    <a:gd name="connsiteY2" fmla="*/ 177927 h 177926"/>
                    <a:gd name="connsiteX3" fmla="*/ 354235 w 1260919"/>
                    <a:gd name="connsiteY3" fmla="*/ 50483 h 177926"/>
                    <a:gd name="connsiteX4" fmla="*/ 352997 w 1260919"/>
                    <a:gd name="connsiteY4" fmla="*/ 50387 h 177926"/>
                    <a:gd name="connsiteX5" fmla="*/ 1524 w 1260919"/>
                    <a:gd name="connsiteY5" fmla="*/ 14859 h 177926"/>
                    <a:gd name="connsiteX6" fmla="*/ 0 w 1260919"/>
                    <a:gd name="connsiteY6" fmla="*/ 14859 h 177926"/>
                    <a:gd name="connsiteX7" fmla="*/ 286 w 1260919"/>
                    <a:gd name="connsiteY7" fmla="*/ 7334 h 177926"/>
                    <a:gd name="connsiteX8" fmla="*/ 286 w 1260919"/>
                    <a:gd name="connsiteY8" fmla="*/ 7239 h 177926"/>
                    <a:gd name="connsiteX9" fmla="*/ 572 w 1260919"/>
                    <a:gd name="connsiteY9" fmla="*/ 0 h 177926"/>
                    <a:gd name="connsiteX10" fmla="*/ 268700 w 1260919"/>
                    <a:gd name="connsiteY10" fmla="*/ 25337 h 177926"/>
                    <a:gd name="connsiteX11" fmla="*/ 385572 w 1260919"/>
                    <a:gd name="connsiteY11" fmla="*/ 39529 h 177926"/>
                    <a:gd name="connsiteX12" fmla="*/ 1260920 w 1260919"/>
                    <a:gd name="connsiteY12" fmla="*/ 163259 h 177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60919" h="177926">
                      <a:moveTo>
                        <a:pt x="1260920" y="163259"/>
                      </a:moveTo>
                      <a:lnTo>
                        <a:pt x="1259777" y="170593"/>
                      </a:lnTo>
                      <a:lnTo>
                        <a:pt x="1258634" y="177927"/>
                      </a:lnTo>
                      <a:cubicBezTo>
                        <a:pt x="1251490" y="176784"/>
                        <a:pt x="738759" y="98393"/>
                        <a:pt x="354235" y="50483"/>
                      </a:cubicBezTo>
                      <a:cubicBezTo>
                        <a:pt x="353759" y="50483"/>
                        <a:pt x="353378" y="50483"/>
                        <a:pt x="352997" y="50387"/>
                      </a:cubicBezTo>
                      <a:cubicBezTo>
                        <a:pt x="204216" y="31909"/>
                        <a:pt x="74867" y="18002"/>
                        <a:pt x="1524" y="14859"/>
                      </a:cubicBezTo>
                      <a:lnTo>
                        <a:pt x="0" y="14859"/>
                      </a:lnTo>
                      <a:lnTo>
                        <a:pt x="286" y="7334"/>
                      </a:lnTo>
                      <a:lnTo>
                        <a:pt x="286" y="7239"/>
                      </a:lnTo>
                      <a:lnTo>
                        <a:pt x="572" y="0"/>
                      </a:lnTo>
                      <a:cubicBezTo>
                        <a:pt x="59531" y="2381"/>
                        <a:pt x="155448" y="12002"/>
                        <a:pt x="268700" y="25337"/>
                      </a:cubicBezTo>
                      <a:cubicBezTo>
                        <a:pt x="305943" y="29718"/>
                        <a:pt x="345186" y="34576"/>
                        <a:pt x="385572" y="39529"/>
                      </a:cubicBezTo>
                      <a:cubicBezTo>
                        <a:pt x="766667" y="87725"/>
                        <a:pt x="1254062" y="162306"/>
                        <a:pt x="1260920" y="163259"/>
                      </a:cubicBezTo>
                      <a:close/>
                    </a:path>
                  </a:pathLst>
                </a:custGeom>
                <a:solidFill>
                  <a:srgbClr val="0606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2FC5B28-5594-5493-9AF7-EB7926098B63}"/>
                </a:ext>
              </a:extLst>
            </p:cNvPr>
            <p:cNvSpPr/>
            <p:nvPr/>
          </p:nvSpPr>
          <p:spPr>
            <a:xfrm>
              <a:off x="5291763" y="2334481"/>
              <a:ext cx="93372" cy="142113"/>
            </a:xfrm>
            <a:custGeom>
              <a:avLst/>
              <a:gdLst>
                <a:gd name="connsiteX0" fmla="*/ 82051 w 93372"/>
                <a:gd name="connsiteY0" fmla="*/ 0 h 142113"/>
                <a:gd name="connsiteX1" fmla="*/ 10232 w 93372"/>
                <a:gd name="connsiteY1" fmla="*/ 51245 h 142113"/>
                <a:gd name="connsiteX2" fmla="*/ 3946 w 93372"/>
                <a:gd name="connsiteY2" fmla="*/ 142113 h 142113"/>
                <a:gd name="connsiteX3" fmla="*/ 82051 w 93372"/>
                <a:gd name="connsiteY3" fmla="*/ 0 h 14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372" h="142113">
                  <a:moveTo>
                    <a:pt x="82051" y="0"/>
                  </a:moveTo>
                  <a:cubicBezTo>
                    <a:pt x="82051" y="0"/>
                    <a:pt x="29092" y="12192"/>
                    <a:pt x="10232" y="51245"/>
                  </a:cubicBezTo>
                  <a:cubicBezTo>
                    <a:pt x="-8246" y="89630"/>
                    <a:pt x="3946" y="142113"/>
                    <a:pt x="3946" y="142113"/>
                  </a:cubicBezTo>
                  <a:cubicBezTo>
                    <a:pt x="3946" y="142113"/>
                    <a:pt x="131295" y="87439"/>
                    <a:pt x="82051" y="0"/>
                  </a:cubicBezTo>
                  <a:close/>
                </a:path>
              </a:pathLst>
            </a:custGeom>
            <a:solidFill>
              <a:srgbClr val="0E0E6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316" name="Freeform: Shape 315">
            <a:extLst>
              <a:ext uri="{FF2B5EF4-FFF2-40B4-BE49-F238E27FC236}">
                <a16:creationId xmlns:a16="http://schemas.microsoft.com/office/drawing/2014/main" id="{C702E6DE-D689-A877-E713-820CF13DE0BC}"/>
              </a:ext>
            </a:extLst>
          </p:cNvPr>
          <p:cNvSpPr/>
          <p:nvPr/>
        </p:nvSpPr>
        <p:spPr>
          <a:xfrm flipH="1">
            <a:off x="9151166" y="3546493"/>
            <a:ext cx="104130" cy="126018"/>
          </a:xfrm>
          <a:custGeom>
            <a:avLst/>
            <a:gdLst>
              <a:gd name="connsiteX0" fmla="*/ 6060 w 104130"/>
              <a:gd name="connsiteY0" fmla="*/ 126018 h 126018"/>
              <a:gd name="connsiteX1" fmla="*/ 35422 w 104130"/>
              <a:gd name="connsiteY1" fmla="*/ 106718 h 126018"/>
              <a:gd name="connsiteX2" fmla="*/ 90763 w 104130"/>
              <a:gd name="connsiteY2" fmla="*/ 74703 h 126018"/>
              <a:gd name="connsiteX3" fmla="*/ 96891 w 104130"/>
              <a:gd name="connsiteY3" fmla="*/ 21284 h 126018"/>
              <a:gd name="connsiteX4" fmla="*/ 26184 w 104130"/>
              <a:gd name="connsiteY4" fmla="*/ 24302 h 126018"/>
              <a:gd name="connsiteX5" fmla="*/ 14109 w 104130"/>
              <a:gd name="connsiteY5" fmla="*/ 29424 h 126018"/>
              <a:gd name="connsiteX6" fmla="*/ 13652 w 104130"/>
              <a:gd name="connsiteY6" fmla="*/ 30614 h 126018"/>
              <a:gd name="connsiteX7" fmla="*/ 6060 w 104130"/>
              <a:gd name="connsiteY7" fmla="*/ 126018 h 126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4130" h="126018">
                <a:moveTo>
                  <a:pt x="6060" y="126018"/>
                </a:moveTo>
                <a:cubicBezTo>
                  <a:pt x="17860" y="122177"/>
                  <a:pt x="28104" y="116048"/>
                  <a:pt x="35422" y="106718"/>
                </a:cubicBezTo>
                <a:cubicBezTo>
                  <a:pt x="42283" y="142758"/>
                  <a:pt x="102197" y="101961"/>
                  <a:pt x="90763" y="74703"/>
                </a:cubicBezTo>
                <a:cubicBezTo>
                  <a:pt x="101922" y="64275"/>
                  <a:pt x="111069" y="42413"/>
                  <a:pt x="96891" y="21284"/>
                </a:cubicBezTo>
                <a:cubicBezTo>
                  <a:pt x="85732" y="-22257"/>
                  <a:pt x="49417" y="12594"/>
                  <a:pt x="26184" y="24302"/>
                </a:cubicBezTo>
                <a:cubicBezTo>
                  <a:pt x="22159" y="26406"/>
                  <a:pt x="18043" y="28052"/>
                  <a:pt x="14109" y="29424"/>
                </a:cubicBezTo>
                <a:cubicBezTo>
                  <a:pt x="13926" y="29790"/>
                  <a:pt x="13835" y="30248"/>
                  <a:pt x="13652" y="30614"/>
                </a:cubicBezTo>
                <a:cubicBezTo>
                  <a:pt x="-4642" y="59976"/>
                  <a:pt x="-1715" y="95467"/>
                  <a:pt x="6060" y="126018"/>
                </a:cubicBezTo>
                <a:close/>
              </a:path>
            </a:pathLst>
          </a:custGeom>
          <a:solidFill>
            <a:srgbClr val="F8F9F8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sp>
        <p:nvSpPr>
          <p:cNvPr id="318" name="Freeform: Shape 317">
            <a:extLst>
              <a:ext uri="{FF2B5EF4-FFF2-40B4-BE49-F238E27FC236}">
                <a16:creationId xmlns:a16="http://schemas.microsoft.com/office/drawing/2014/main" id="{A9B50B57-E58F-9E76-B2DD-697BB235693A}"/>
              </a:ext>
            </a:extLst>
          </p:cNvPr>
          <p:cNvSpPr/>
          <p:nvPr/>
        </p:nvSpPr>
        <p:spPr>
          <a:xfrm flipH="1">
            <a:off x="9162452" y="3607532"/>
            <a:ext cx="35961" cy="17018"/>
          </a:xfrm>
          <a:custGeom>
            <a:avLst/>
            <a:gdLst>
              <a:gd name="connsiteX0" fmla="*/ 0 w 35961"/>
              <a:gd name="connsiteY0" fmla="*/ 13360 h 17018"/>
              <a:gd name="connsiteX1" fmla="*/ 7318 w 35961"/>
              <a:gd name="connsiteY1" fmla="*/ 3298 h 17018"/>
              <a:gd name="connsiteX2" fmla="*/ 19026 w 35961"/>
              <a:gd name="connsiteY2" fmla="*/ 5 h 17018"/>
              <a:gd name="connsiteX3" fmla="*/ 31283 w 35961"/>
              <a:gd name="connsiteY3" fmla="*/ 4670 h 17018"/>
              <a:gd name="connsiteX4" fmla="*/ 35491 w 35961"/>
              <a:gd name="connsiteY4" fmla="*/ 17019 h 17018"/>
              <a:gd name="connsiteX5" fmla="*/ 25795 w 35961"/>
              <a:gd name="connsiteY5" fmla="*/ 15555 h 17018"/>
              <a:gd name="connsiteX6" fmla="*/ 18752 w 35961"/>
              <a:gd name="connsiteY6" fmla="*/ 15738 h 17018"/>
              <a:gd name="connsiteX7" fmla="*/ 10794 w 35961"/>
              <a:gd name="connsiteY7" fmla="*/ 15098 h 17018"/>
              <a:gd name="connsiteX8" fmla="*/ 0 w 35961"/>
              <a:gd name="connsiteY8" fmla="*/ 13360 h 17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961" h="17018">
                <a:moveTo>
                  <a:pt x="0" y="13360"/>
                </a:moveTo>
                <a:cubicBezTo>
                  <a:pt x="915" y="8787"/>
                  <a:pt x="3933" y="5494"/>
                  <a:pt x="7318" y="3298"/>
                </a:cubicBezTo>
                <a:cubicBezTo>
                  <a:pt x="10702" y="1011"/>
                  <a:pt x="14818" y="-86"/>
                  <a:pt x="19026" y="5"/>
                </a:cubicBezTo>
                <a:cubicBezTo>
                  <a:pt x="23234" y="97"/>
                  <a:pt x="27807" y="1469"/>
                  <a:pt x="31283" y="4670"/>
                </a:cubicBezTo>
                <a:cubicBezTo>
                  <a:pt x="34851" y="7597"/>
                  <a:pt x="36955" y="12537"/>
                  <a:pt x="35491" y="17019"/>
                </a:cubicBezTo>
                <a:cubicBezTo>
                  <a:pt x="31009" y="15464"/>
                  <a:pt x="28173" y="15555"/>
                  <a:pt x="25795" y="15555"/>
                </a:cubicBezTo>
                <a:cubicBezTo>
                  <a:pt x="23325" y="15738"/>
                  <a:pt x="21221" y="15738"/>
                  <a:pt x="18752" y="15738"/>
                </a:cubicBezTo>
                <a:cubicBezTo>
                  <a:pt x="16373" y="15647"/>
                  <a:pt x="13721" y="15555"/>
                  <a:pt x="10794" y="15098"/>
                </a:cubicBezTo>
                <a:cubicBezTo>
                  <a:pt x="7684" y="14641"/>
                  <a:pt x="4574" y="14092"/>
                  <a:pt x="0" y="13360"/>
                </a:cubicBezTo>
                <a:close/>
              </a:path>
            </a:pathLst>
          </a:custGeom>
          <a:solidFill>
            <a:srgbClr val="D27F4F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20" name="Freeform: Shape 319">
            <a:extLst>
              <a:ext uri="{FF2B5EF4-FFF2-40B4-BE49-F238E27FC236}">
                <a16:creationId xmlns:a16="http://schemas.microsoft.com/office/drawing/2014/main" id="{06C49877-C9AD-5F09-0771-9349AC84FC81}"/>
              </a:ext>
            </a:extLst>
          </p:cNvPr>
          <p:cNvSpPr/>
          <p:nvPr/>
        </p:nvSpPr>
        <p:spPr>
          <a:xfrm flipH="1">
            <a:off x="9146547" y="3562623"/>
            <a:ext cx="39058" cy="16670"/>
          </a:xfrm>
          <a:custGeom>
            <a:avLst/>
            <a:gdLst>
              <a:gd name="connsiteX0" fmla="*/ 39058 w 39058"/>
              <a:gd name="connsiteY0" fmla="*/ 12315 h 16670"/>
              <a:gd name="connsiteX1" fmla="*/ 28814 w 39058"/>
              <a:gd name="connsiteY1" fmla="*/ 13778 h 16670"/>
              <a:gd name="connsiteX2" fmla="*/ 20673 w 39058"/>
              <a:gd name="connsiteY2" fmla="*/ 15699 h 16670"/>
              <a:gd name="connsiteX3" fmla="*/ 11525 w 39058"/>
              <a:gd name="connsiteY3" fmla="*/ 16614 h 16670"/>
              <a:gd name="connsiteX4" fmla="*/ 0 w 39058"/>
              <a:gd name="connsiteY4" fmla="*/ 15974 h 16670"/>
              <a:gd name="connsiteX5" fmla="*/ 6952 w 39058"/>
              <a:gd name="connsiteY5" fmla="*/ 5363 h 16670"/>
              <a:gd name="connsiteX6" fmla="*/ 17928 w 39058"/>
              <a:gd name="connsiteY6" fmla="*/ 332 h 16670"/>
              <a:gd name="connsiteX7" fmla="*/ 30735 w 39058"/>
              <a:gd name="connsiteY7" fmla="*/ 1796 h 16670"/>
              <a:gd name="connsiteX8" fmla="*/ 39058 w 39058"/>
              <a:gd name="connsiteY8" fmla="*/ 12315 h 16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9058" h="16670">
                <a:moveTo>
                  <a:pt x="39058" y="12315"/>
                </a:moveTo>
                <a:cubicBezTo>
                  <a:pt x="34210" y="12040"/>
                  <a:pt x="31558" y="13138"/>
                  <a:pt x="28814" y="13778"/>
                </a:cubicBezTo>
                <a:cubicBezTo>
                  <a:pt x="26161" y="14602"/>
                  <a:pt x="23508" y="15242"/>
                  <a:pt x="20673" y="15699"/>
                </a:cubicBezTo>
                <a:cubicBezTo>
                  <a:pt x="17837" y="16157"/>
                  <a:pt x="14818" y="16614"/>
                  <a:pt x="11525" y="16614"/>
                </a:cubicBezTo>
                <a:cubicBezTo>
                  <a:pt x="8232" y="16797"/>
                  <a:pt x="4757" y="16522"/>
                  <a:pt x="0" y="15974"/>
                </a:cubicBezTo>
                <a:cubicBezTo>
                  <a:pt x="1006" y="11217"/>
                  <a:pt x="3842" y="7833"/>
                  <a:pt x="6952" y="5363"/>
                </a:cubicBezTo>
                <a:cubicBezTo>
                  <a:pt x="10153" y="2710"/>
                  <a:pt x="13904" y="1064"/>
                  <a:pt x="17928" y="332"/>
                </a:cubicBezTo>
                <a:cubicBezTo>
                  <a:pt x="21953" y="-308"/>
                  <a:pt x="26527" y="-125"/>
                  <a:pt x="30735" y="1796"/>
                </a:cubicBezTo>
                <a:cubicBezTo>
                  <a:pt x="34942" y="3442"/>
                  <a:pt x="39058" y="7375"/>
                  <a:pt x="39058" y="12315"/>
                </a:cubicBezTo>
                <a:close/>
              </a:path>
            </a:pathLst>
          </a:custGeom>
          <a:solidFill>
            <a:srgbClr val="D27F4F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22" name="Freeform: Shape 321">
            <a:extLst>
              <a:ext uri="{FF2B5EF4-FFF2-40B4-BE49-F238E27FC236}">
                <a16:creationId xmlns:a16="http://schemas.microsoft.com/office/drawing/2014/main" id="{93992C79-0E56-F5D0-EBDD-1F00B6595C1F}"/>
              </a:ext>
            </a:extLst>
          </p:cNvPr>
          <p:cNvSpPr/>
          <p:nvPr/>
        </p:nvSpPr>
        <p:spPr>
          <a:xfrm flipH="1">
            <a:off x="9364390" y="4090991"/>
            <a:ext cx="48133" cy="54368"/>
          </a:xfrm>
          <a:custGeom>
            <a:avLst/>
            <a:gdLst>
              <a:gd name="connsiteX0" fmla="*/ 13923 w 48133"/>
              <a:gd name="connsiteY0" fmla="*/ 54369 h 54368"/>
              <a:gd name="connsiteX1" fmla="*/ 4410 w 48133"/>
              <a:gd name="connsiteY1" fmla="*/ 47691 h 54368"/>
              <a:gd name="connsiteX2" fmla="*/ 294 w 48133"/>
              <a:gd name="connsiteY2" fmla="*/ 36257 h 54368"/>
              <a:gd name="connsiteX3" fmla="*/ 5782 w 48133"/>
              <a:gd name="connsiteY3" fmla="*/ 12932 h 54368"/>
              <a:gd name="connsiteX4" fmla="*/ 27278 w 48133"/>
              <a:gd name="connsiteY4" fmla="*/ 35 h 54368"/>
              <a:gd name="connsiteX5" fmla="*/ 48133 w 48133"/>
              <a:gd name="connsiteY5" fmla="*/ 9273 h 54368"/>
              <a:gd name="connsiteX6" fmla="*/ 29656 w 48133"/>
              <a:gd name="connsiteY6" fmla="*/ 12017 h 54368"/>
              <a:gd name="connsiteX7" fmla="*/ 18771 w 48133"/>
              <a:gd name="connsiteY7" fmla="*/ 21622 h 54368"/>
              <a:gd name="connsiteX8" fmla="*/ 12459 w 48133"/>
              <a:gd name="connsiteY8" fmla="*/ 36440 h 54368"/>
              <a:gd name="connsiteX9" fmla="*/ 13923 w 48133"/>
              <a:gd name="connsiteY9" fmla="*/ 54369 h 54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8133" h="54368">
                <a:moveTo>
                  <a:pt x="13923" y="54369"/>
                </a:moveTo>
                <a:cubicBezTo>
                  <a:pt x="10356" y="53728"/>
                  <a:pt x="6605" y="51167"/>
                  <a:pt x="4410" y="47691"/>
                </a:cubicBezTo>
                <a:cubicBezTo>
                  <a:pt x="2032" y="44307"/>
                  <a:pt x="842" y="40282"/>
                  <a:pt x="294" y="36257"/>
                </a:cubicBezTo>
                <a:cubicBezTo>
                  <a:pt x="-804" y="28208"/>
                  <a:pt x="1208" y="19884"/>
                  <a:pt x="5782" y="12932"/>
                </a:cubicBezTo>
                <a:cubicBezTo>
                  <a:pt x="10264" y="5980"/>
                  <a:pt x="18588" y="309"/>
                  <a:pt x="27278" y="35"/>
                </a:cubicBezTo>
                <a:cubicBezTo>
                  <a:pt x="35968" y="-423"/>
                  <a:pt x="43377" y="3694"/>
                  <a:pt x="48133" y="9273"/>
                </a:cubicBezTo>
                <a:cubicBezTo>
                  <a:pt x="40541" y="9456"/>
                  <a:pt x="34413" y="9914"/>
                  <a:pt x="29656" y="12017"/>
                </a:cubicBezTo>
                <a:cubicBezTo>
                  <a:pt x="24991" y="14213"/>
                  <a:pt x="21698" y="17414"/>
                  <a:pt x="18771" y="21622"/>
                </a:cubicBezTo>
                <a:cubicBezTo>
                  <a:pt x="15935" y="25830"/>
                  <a:pt x="13740" y="31044"/>
                  <a:pt x="12459" y="36440"/>
                </a:cubicBezTo>
                <a:cubicBezTo>
                  <a:pt x="11453" y="42020"/>
                  <a:pt x="10539" y="47691"/>
                  <a:pt x="13923" y="54369"/>
                </a:cubicBezTo>
                <a:close/>
              </a:path>
            </a:pathLst>
          </a:custGeom>
          <a:solidFill>
            <a:srgbClr val="BC6238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sp>
        <p:nvSpPr>
          <p:cNvPr id="324" name="Freeform: Shape 323">
            <a:extLst>
              <a:ext uri="{FF2B5EF4-FFF2-40B4-BE49-F238E27FC236}">
                <a16:creationId xmlns:a16="http://schemas.microsoft.com/office/drawing/2014/main" id="{9D2D8175-91C7-32DD-3218-9F3A2319F3C3}"/>
              </a:ext>
            </a:extLst>
          </p:cNvPr>
          <p:cNvSpPr/>
          <p:nvPr/>
        </p:nvSpPr>
        <p:spPr>
          <a:xfrm flipH="1">
            <a:off x="9339235" y="4106873"/>
            <a:ext cx="38682" cy="53952"/>
          </a:xfrm>
          <a:custGeom>
            <a:avLst/>
            <a:gdLst>
              <a:gd name="connsiteX0" fmla="*/ 38683 w 38682"/>
              <a:gd name="connsiteY0" fmla="*/ 5289 h 53952"/>
              <a:gd name="connsiteX1" fmla="*/ 30907 w 38682"/>
              <a:gd name="connsiteY1" fmla="*/ 7576 h 53952"/>
              <a:gd name="connsiteX2" fmla="*/ 25693 w 38682"/>
              <a:gd name="connsiteY2" fmla="*/ 12424 h 53952"/>
              <a:gd name="connsiteX3" fmla="*/ 17735 w 38682"/>
              <a:gd name="connsiteY3" fmla="*/ 24407 h 53952"/>
              <a:gd name="connsiteX4" fmla="*/ 13436 w 38682"/>
              <a:gd name="connsiteY4" fmla="*/ 53952 h 53952"/>
              <a:gd name="connsiteX5" fmla="*/ 722 w 38682"/>
              <a:gd name="connsiteY5" fmla="*/ 38219 h 53952"/>
              <a:gd name="connsiteX6" fmla="*/ 3740 w 38682"/>
              <a:gd name="connsiteY6" fmla="*/ 17181 h 53952"/>
              <a:gd name="connsiteX7" fmla="*/ 18559 w 38682"/>
              <a:gd name="connsiteY7" fmla="*/ 2454 h 53952"/>
              <a:gd name="connsiteX8" fmla="*/ 23681 w 38682"/>
              <a:gd name="connsiteY8" fmla="*/ 533 h 53952"/>
              <a:gd name="connsiteX9" fmla="*/ 29352 w 38682"/>
              <a:gd name="connsiteY9" fmla="*/ 75 h 53952"/>
              <a:gd name="connsiteX10" fmla="*/ 38683 w 38682"/>
              <a:gd name="connsiteY10" fmla="*/ 5289 h 53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8682" h="53952">
                <a:moveTo>
                  <a:pt x="38683" y="5289"/>
                </a:moveTo>
                <a:cubicBezTo>
                  <a:pt x="35115" y="5289"/>
                  <a:pt x="32920" y="6021"/>
                  <a:pt x="30907" y="7576"/>
                </a:cubicBezTo>
                <a:cubicBezTo>
                  <a:pt x="28895" y="8857"/>
                  <a:pt x="27340" y="10778"/>
                  <a:pt x="25693" y="12424"/>
                </a:cubicBezTo>
                <a:cubicBezTo>
                  <a:pt x="22583" y="16174"/>
                  <a:pt x="19839" y="20199"/>
                  <a:pt x="17735" y="24407"/>
                </a:cubicBezTo>
                <a:cubicBezTo>
                  <a:pt x="13528" y="33097"/>
                  <a:pt x="10784" y="40689"/>
                  <a:pt x="13436" y="53952"/>
                </a:cubicBezTo>
                <a:cubicBezTo>
                  <a:pt x="7125" y="51574"/>
                  <a:pt x="2277" y="45445"/>
                  <a:pt x="722" y="38219"/>
                </a:cubicBezTo>
                <a:cubicBezTo>
                  <a:pt x="-1016" y="30993"/>
                  <a:pt x="539" y="23401"/>
                  <a:pt x="3740" y="17181"/>
                </a:cubicBezTo>
                <a:cubicBezTo>
                  <a:pt x="7033" y="10869"/>
                  <a:pt x="12064" y="5655"/>
                  <a:pt x="18559" y="2454"/>
                </a:cubicBezTo>
                <a:cubicBezTo>
                  <a:pt x="20297" y="1722"/>
                  <a:pt x="21943" y="990"/>
                  <a:pt x="23681" y="533"/>
                </a:cubicBezTo>
                <a:cubicBezTo>
                  <a:pt x="25693" y="350"/>
                  <a:pt x="27340" y="-199"/>
                  <a:pt x="29352" y="75"/>
                </a:cubicBezTo>
                <a:cubicBezTo>
                  <a:pt x="33286" y="75"/>
                  <a:pt x="37219" y="2271"/>
                  <a:pt x="38683" y="5289"/>
                </a:cubicBezTo>
                <a:close/>
              </a:path>
            </a:pathLst>
          </a:custGeom>
          <a:solidFill>
            <a:srgbClr val="BC6238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pic>
        <p:nvPicPr>
          <p:cNvPr id="7" name="Image 0" descr="preencoded.png">
            <a:extLst>
              <a:ext uri="{FF2B5EF4-FFF2-40B4-BE49-F238E27FC236}">
                <a16:creationId xmlns:a16="http://schemas.microsoft.com/office/drawing/2014/main" id="{BBAD6DF8-589E-0AA6-AAB9-92444912D79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31404" y="7085064"/>
            <a:ext cx="9329192" cy="6403873"/>
          </a:xfrm>
          <a:prstGeom prst="rect">
            <a:avLst/>
          </a:prstGeom>
        </p:spPr>
      </p:pic>
      <p:pic>
        <p:nvPicPr>
          <p:cNvPr id="9" name="Image 0" descr="preencoded.png">
            <a:extLst>
              <a:ext uri="{FF2B5EF4-FFF2-40B4-BE49-F238E27FC236}">
                <a16:creationId xmlns:a16="http://schemas.microsoft.com/office/drawing/2014/main" id="{69143DD7-2836-3B4F-E348-732CC2FECA2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12354" y="246286"/>
            <a:ext cx="6567292" cy="6365428"/>
          </a:xfrm>
          <a:prstGeom prst="rect">
            <a:avLst/>
          </a:prstGeom>
        </p:spPr>
      </p:pic>
      <p:pic>
        <p:nvPicPr>
          <p:cNvPr id="11" name="Image 0" descr="preencoded.png">
            <a:extLst>
              <a:ext uri="{FF2B5EF4-FFF2-40B4-BE49-F238E27FC236}">
                <a16:creationId xmlns:a16="http://schemas.microsoft.com/office/drawing/2014/main" id="{B98BD0E2-4719-162C-350B-27504FC5A83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85976" y="-8899491"/>
            <a:ext cx="7020049" cy="6429942"/>
          </a:xfrm>
          <a:prstGeom prst="rect">
            <a:avLst/>
          </a:prstGeom>
        </p:spPr>
      </p:pic>
      <p:pic>
        <p:nvPicPr>
          <p:cNvPr id="13" name="Image 0" descr="preencoded.png">
            <a:extLst>
              <a:ext uri="{FF2B5EF4-FFF2-40B4-BE49-F238E27FC236}">
                <a16:creationId xmlns:a16="http://schemas.microsoft.com/office/drawing/2014/main" id="{1BF53501-BB40-5E30-D022-8D5D7783137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13103" y="-11360942"/>
            <a:ext cx="9365793" cy="6351179"/>
          </a:xfrm>
          <a:prstGeom prst="rect">
            <a:avLst/>
          </a:prstGeom>
        </p:spPr>
      </p:pic>
      <p:pic>
        <p:nvPicPr>
          <p:cNvPr id="15" name="Image 0" descr="preencoded.png">
            <a:extLst>
              <a:ext uri="{FF2B5EF4-FFF2-40B4-BE49-F238E27FC236}">
                <a16:creationId xmlns:a16="http://schemas.microsoft.com/office/drawing/2014/main" id="{283930F1-9704-74A9-BBB5-1E49AE47D72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270755" y="-15146171"/>
            <a:ext cx="9650491" cy="6372966"/>
          </a:xfrm>
          <a:prstGeom prst="rect">
            <a:avLst/>
          </a:prstGeom>
        </p:spPr>
      </p:pic>
      <p:sp>
        <p:nvSpPr>
          <p:cNvPr id="5" name="Rectangle 37">
            <a:extLst>
              <a:ext uri="{FF2B5EF4-FFF2-40B4-BE49-F238E27FC236}">
                <a16:creationId xmlns:a16="http://schemas.microsoft.com/office/drawing/2014/main" id="{34258AD2-852F-D3B8-1945-29152987AEEB}"/>
              </a:ext>
            </a:extLst>
          </p:cNvPr>
          <p:cNvSpPr/>
          <p:nvPr/>
        </p:nvSpPr>
        <p:spPr>
          <a:xfrm>
            <a:off x="-21591" y="113845"/>
            <a:ext cx="1298084" cy="64401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rPr>
              <a:t>08/21</a:t>
            </a:r>
            <a:endParaRPr lang="th-TH" sz="2000" b="1" dirty="0">
              <a:solidFill>
                <a:schemeClr val="bg1"/>
              </a:solidFill>
              <a:latin typeface="Cairo ExtraBold" pitchFamily="2" charset="-78"/>
            </a:endParaRPr>
          </a:p>
        </p:txBody>
      </p:sp>
      <p:pic>
        <p:nvPicPr>
          <p:cNvPr id="17" name="Image 0" descr="preencoded.png">
            <a:extLst>
              <a:ext uri="{FF2B5EF4-FFF2-40B4-BE49-F238E27FC236}">
                <a16:creationId xmlns:a16="http://schemas.microsoft.com/office/drawing/2014/main" id="{0EF00645-FF5B-0AC8-B95B-A4A569460A4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0314" y="-16578798"/>
            <a:ext cx="11451373" cy="5549720"/>
          </a:xfrm>
          <a:prstGeom prst="rect">
            <a:avLst/>
          </a:prstGeom>
        </p:spPr>
      </p:pic>
      <p:sp>
        <p:nvSpPr>
          <p:cNvPr id="3" name="TextBox 9">
            <a:extLst>
              <a:ext uri="{FF2B5EF4-FFF2-40B4-BE49-F238E27FC236}">
                <a16:creationId xmlns:a16="http://schemas.microsoft.com/office/drawing/2014/main" id="{FEE3F895-99B6-4DE2-A557-FB1E69AE8EC5}"/>
              </a:ext>
            </a:extLst>
          </p:cNvPr>
          <p:cNvSpPr txBox="1"/>
          <p:nvPr/>
        </p:nvSpPr>
        <p:spPr>
          <a:xfrm>
            <a:off x="10763034" y="570860"/>
            <a:ext cx="800219" cy="5716281"/>
          </a:xfrm>
          <a:prstGeom prst="rect">
            <a:avLst/>
          </a:prstGeom>
          <a:noFill/>
        </p:spPr>
        <p:txBody>
          <a:bodyPr vert="vert"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مخطط الحالة (الحيوان)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5697487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D86918-C573-0F82-7614-8B5ECA6752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Rectangle 99">
            <a:extLst>
              <a:ext uri="{FF2B5EF4-FFF2-40B4-BE49-F238E27FC236}">
                <a16:creationId xmlns:a16="http://schemas.microsoft.com/office/drawing/2014/main" id="{DB48CD64-F314-4635-8D63-B504AF40BAEA}"/>
              </a:ext>
            </a:extLst>
          </p:cNvPr>
          <p:cNvSpPr/>
          <p:nvPr/>
        </p:nvSpPr>
        <p:spPr>
          <a:xfrm>
            <a:off x="1571" y="-8098"/>
            <a:ext cx="12248100" cy="6858733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sp>
        <p:nvSpPr>
          <p:cNvPr id="106" name="Graphic 92">
            <a:extLst>
              <a:ext uri="{FF2B5EF4-FFF2-40B4-BE49-F238E27FC236}">
                <a16:creationId xmlns:a16="http://schemas.microsoft.com/office/drawing/2014/main" id="{E58F7052-28E4-8FF3-80CE-161B02C13D54}"/>
              </a:ext>
            </a:extLst>
          </p:cNvPr>
          <p:cNvSpPr/>
          <p:nvPr/>
        </p:nvSpPr>
        <p:spPr>
          <a:xfrm>
            <a:off x="11302822" y="-3887720"/>
            <a:ext cx="2135297" cy="13546719"/>
          </a:xfrm>
          <a:custGeom>
            <a:avLst/>
            <a:gdLst>
              <a:gd name="connsiteX0" fmla="*/ 94685 w 389853"/>
              <a:gd name="connsiteY0" fmla="*/ 19071 h 2721295"/>
              <a:gd name="connsiteX1" fmla="*/ 59348 w 389853"/>
              <a:gd name="connsiteY1" fmla="*/ 202522 h 2721295"/>
              <a:gd name="connsiteX2" fmla="*/ 120593 w 389853"/>
              <a:gd name="connsiteY2" fmla="*/ 388546 h 2721295"/>
              <a:gd name="connsiteX3" fmla="*/ 35916 w 389853"/>
              <a:gd name="connsiteY3" fmla="*/ 934328 h 2721295"/>
              <a:gd name="connsiteX4" fmla="*/ 95733 w 389853"/>
              <a:gd name="connsiteY4" fmla="*/ 1497351 h 2721295"/>
              <a:gd name="connsiteX5" fmla="*/ 102 w 389853"/>
              <a:gd name="connsiteY5" fmla="*/ 1817581 h 2721295"/>
              <a:gd name="connsiteX6" fmla="*/ 86970 w 389853"/>
              <a:gd name="connsiteY6" fmla="*/ 2117524 h 2721295"/>
              <a:gd name="connsiteX7" fmla="*/ 49251 w 389853"/>
              <a:gd name="connsiteY7" fmla="*/ 2354887 h 2721295"/>
              <a:gd name="connsiteX8" fmla="*/ 31058 w 389853"/>
              <a:gd name="connsiteY8" fmla="*/ 2593012 h 2721295"/>
              <a:gd name="connsiteX9" fmla="*/ 211176 w 389853"/>
              <a:gd name="connsiteY9" fmla="*/ 2717980 h 2721295"/>
              <a:gd name="connsiteX10" fmla="*/ 318047 w 389853"/>
              <a:gd name="connsiteY10" fmla="*/ 2612443 h 2721295"/>
              <a:gd name="connsiteX11" fmla="*/ 340526 w 389853"/>
              <a:gd name="connsiteY11" fmla="*/ 2458519 h 2721295"/>
              <a:gd name="connsiteX12" fmla="*/ 388436 w 389853"/>
              <a:gd name="connsiteY12" fmla="*/ 209571 h 2721295"/>
              <a:gd name="connsiteX13" fmla="*/ 362528 w 389853"/>
              <a:gd name="connsiteY13" fmla="*/ 76507 h 2721295"/>
              <a:gd name="connsiteX14" fmla="*/ 244418 w 389853"/>
              <a:gd name="connsiteY14" fmla="*/ 4402 h 2721295"/>
              <a:gd name="connsiteX15" fmla="*/ 102305 w 389853"/>
              <a:gd name="connsiteY15" fmla="*/ 6212 h 272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9853" h="2721295">
                <a:moveTo>
                  <a:pt x="94685" y="19071"/>
                </a:moveTo>
                <a:cubicBezTo>
                  <a:pt x="47156" y="63934"/>
                  <a:pt x="43441" y="139181"/>
                  <a:pt x="59348" y="202522"/>
                </a:cubicBezTo>
                <a:cubicBezTo>
                  <a:pt x="75254" y="265864"/>
                  <a:pt x="107258" y="324633"/>
                  <a:pt x="120593" y="388546"/>
                </a:cubicBezTo>
                <a:cubicBezTo>
                  <a:pt x="158693" y="570187"/>
                  <a:pt x="42774" y="748781"/>
                  <a:pt x="35916" y="934328"/>
                </a:cubicBezTo>
                <a:cubicBezTo>
                  <a:pt x="28868" y="1124257"/>
                  <a:pt x="136691" y="1311804"/>
                  <a:pt x="95733" y="1497351"/>
                </a:cubicBezTo>
                <a:cubicBezTo>
                  <a:pt x="71540" y="1606793"/>
                  <a:pt x="-3136" y="1705472"/>
                  <a:pt x="102" y="1817581"/>
                </a:cubicBezTo>
                <a:cubicBezTo>
                  <a:pt x="3150" y="1922071"/>
                  <a:pt x="74207" y="2013701"/>
                  <a:pt x="86970" y="2117524"/>
                </a:cubicBezTo>
                <a:cubicBezTo>
                  <a:pt x="96876" y="2197629"/>
                  <a:pt x="71349" y="2277258"/>
                  <a:pt x="49251" y="2354887"/>
                </a:cubicBezTo>
                <a:cubicBezTo>
                  <a:pt x="27153" y="2432516"/>
                  <a:pt x="8294" y="2515574"/>
                  <a:pt x="31058" y="2593012"/>
                </a:cubicBezTo>
                <a:cubicBezTo>
                  <a:pt x="53823" y="2670450"/>
                  <a:pt x="132785" y="2737125"/>
                  <a:pt x="211176" y="2717980"/>
                </a:cubicBezTo>
                <a:cubicBezTo>
                  <a:pt x="261754" y="2705597"/>
                  <a:pt x="299568" y="2661211"/>
                  <a:pt x="318047" y="2612443"/>
                </a:cubicBezTo>
                <a:cubicBezTo>
                  <a:pt x="336430" y="2563675"/>
                  <a:pt x="338621" y="2510621"/>
                  <a:pt x="340526" y="2458519"/>
                </a:cubicBezTo>
                <a:cubicBezTo>
                  <a:pt x="368529" y="1709187"/>
                  <a:pt x="396533" y="959474"/>
                  <a:pt x="388436" y="209571"/>
                </a:cubicBezTo>
                <a:cubicBezTo>
                  <a:pt x="387960" y="163756"/>
                  <a:pt x="386627" y="115464"/>
                  <a:pt x="362528" y="76507"/>
                </a:cubicBezTo>
                <a:cubicBezTo>
                  <a:pt x="337478" y="36121"/>
                  <a:pt x="291186" y="12689"/>
                  <a:pt x="244418" y="4402"/>
                </a:cubicBezTo>
                <a:cubicBezTo>
                  <a:pt x="197651" y="-3884"/>
                  <a:pt x="149645" y="1164"/>
                  <a:pt x="102305" y="6212"/>
                </a:cubicBezTo>
              </a:path>
            </a:pathLst>
          </a:custGeom>
          <a:solidFill>
            <a:srgbClr val="F2F9FE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grpSp>
        <p:nvGrpSpPr>
          <p:cNvPr id="125" name="Graphic 13">
            <a:extLst>
              <a:ext uri="{FF2B5EF4-FFF2-40B4-BE49-F238E27FC236}">
                <a16:creationId xmlns:a16="http://schemas.microsoft.com/office/drawing/2014/main" id="{65876F35-92F2-6FE6-5D94-AA1574ECEB70}"/>
              </a:ext>
            </a:extLst>
          </p:cNvPr>
          <p:cNvGrpSpPr/>
          <p:nvPr/>
        </p:nvGrpSpPr>
        <p:grpSpPr>
          <a:xfrm rot="13419823">
            <a:off x="-596085" y="2102237"/>
            <a:ext cx="1324154" cy="1320807"/>
            <a:chOff x="5810290" y="3176621"/>
            <a:chExt cx="571790" cy="507934"/>
          </a:xfrm>
          <a:solidFill>
            <a:schemeClr val="bg1"/>
          </a:solidFill>
        </p:grpSpPr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B21EDF84-EE29-EB30-1891-18C26E85D86A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9E3D334D-D389-A9A0-DE2A-38C01861BAF1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17133395-32FB-2B04-F707-151E26B3B372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C71B36-1531-613E-36E7-16B6A641377D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17A9E466-8DCF-A541-182A-5A6400D258B0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2A236A4E-9D8A-FE16-A93D-84DDFF1F6769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1958C94-4E48-A22D-A8FA-681FAB2A8B65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E43A67E-962A-B9DF-8BD3-A8251240FA64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FE37EEBC-866E-51D2-3846-9DA775E5B7FF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C0468AC4-45E4-A6D1-0C63-FCC0DBCAA75B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CD90B95E-B004-7B98-02B9-A60CB00690CA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E9568401-C04F-D67B-6B00-2C4523A23DB0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A009CAD7-AB61-18D5-C77C-4B6D595C1C16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grpSp>
        <p:nvGrpSpPr>
          <p:cNvPr id="193" name="Graphic 13">
            <a:extLst>
              <a:ext uri="{FF2B5EF4-FFF2-40B4-BE49-F238E27FC236}">
                <a16:creationId xmlns:a16="http://schemas.microsoft.com/office/drawing/2014/main" id="{165BA5BA-72B6-0E74-DF2F-DCECF69531C2}"/>
              </a:ext>
            </a:extLst>
          </p:cNvPr>
          <p:cNvGrpSpPr/>
          <p:nvPr/>
        </p:nvGrpSpPr>
        <p:grpSpPr>
          <a:xfrm rot="13419823">
            <a:off x="11528351" y="-653039"/>
            <a:ext cx="1324154" cy="1320807"/>
            <a:chOff x="5810290" y="3176621"/>
            <a:chExt cx="571790" cy="507934"/>
          </a:xfrm>
          <a:solidFill>
            <a:schemeClr val="bg1"/>
          </a:solidFill>
        </p:grpSpPr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730C6075-6BE0-C4EC-8DFA-EEF3E1964E9A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95B97E9-9C61-7242-C63B-9457B648829E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634FCEE-73F6-049A-0EDB-0919FF8FB7A4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7AD0367E-F099-0398-1DB8-524E87CC0E08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DCB81842-38FB-0785-5E43-6BD809A91434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30C457B5-CA85-2109-5791-B3CBE376D71D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74146EC1-FC3C-33BF-CBFC-B2770DA5B6BB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31574ED-D670-8598-2A53-D2CC4220613D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F529047C-5A0B-A701-CF7B-697F367D4B8E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D1482A9-5AF4-58FB-1272-95899897EE0E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9533CF12-324C-5C24-4777-6C22AE6C3493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7E3E4B0D-83D2-8632-9DE8-C8F3CD3B48BB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2F8D398C-CD17-CD37-3473-33D89B7F95D0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grpSp>
        <p:nvGrpSpPr>
          <p:cNvPr id="269" name="Graphic 69">
            <a:extLst>
              <a:ext uri="{FF2B5EF4-FFF2-40B4-BE49-F238E27FC236}">
                <a16:creationId xmlns:a16="http://schemas.microsoft.com/office/drawing/2014/main" id="{8CFD2EC6-9A9F-3A00-26F3-BC7F5EF7C644}"/>
              </a:ext>
            </a:extLst>
          </p:cNvPr>
          <p:cNvGrpSpPr/>
          <p:nvPr/>
        </p:nvGrpSpPr>
        <p:grpSpPr>
          <a:xfrm>
            <a:off x="290390" y="5821959"/>
            <a:ext cx="761217" cy="1006869"/>
            <a:chOff x="4910162" y="1757341"/>
            <a:chExt cx="2368583" cy="3342152"/>
          </a:xfrm>
        </p:grpSpPr>
        <p:grpSp>
          <p:nvGrpSpPr>
            <p:cNvPr id="270" name="Graphic 69">
              <a:extLst>
                <a:ext uri="{FF2B5EF4-FFF2-40B4-BE49-F238E27FC236}">
                  <a16:creationId xmlns:a16="http://schemas.microsoft.com/office/drawing/2014/main" id="{87425E4E-70CB-A9D2-9764-B5B9DF3EC33E}"/>
                </a:ext>
              </a:extLst>
            </p:cNvPr>
            <p:cNvGrpSpPr/>
            <p:nvPr/>
          </p:nvGrpSpPr>
          <p:grpSpPr>
            <a:xfrm>
              <a:off x="4910162" y="1757341"/>
              <a:ext cx="2368583" cy="3342152"/>
              <a:chOff x="4910162" y="1757341"/>
              <a:chExt cx="2368583" cy="3342152"/>
            </a:xfrm>
          </p:grpSpPr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AF769EC9-1A83-1368-C724-D9791BC0F8D9}"/>
                  </a:ext>
                </a:extLst>
              </p:cNvPr>
              <p:cNvSpPr/>
              <p:nvPr/>
            </p:nvSpPr>
            <p:spPr>
              <a:xfrm>
                <a:off x="5522927" y="2923750"/>
                <a:ext cx="1755817" cy="2175743"/>
              </a:xfrm>
              <a:custGeom>
                <a:avLst/>
                <a:gdLst>
                  <a:gd name="connsiteX0" fmla="*/ 1629394 w 1755817"/>
                  <a:gd name="connsiteY0" fmla="*/ 878248 h 2175743"/>
                  <a:gd name="connsiteX1" fmla="*/ 1615679 w 1755817"/>
                  <a:gd name="connsiteY1" fmla="*/ 838719 h 2175743"/>
                  <a:gd name="connsiteX2" fmla="*/ 1548908 w 1755817"/>
                  <a:gd name="connsiteY2" fmla="*/ 676699 h 2175743"/>
                  <a:gd name="connsiteX3" fmla="*/ 1291447 w 1755817"/>
                  <a:gd name="connsiteY3" fmla="*/ 302462 h 2175743"/>
                  <a:gd name="connsiteX4" fmla="*/ 1286113 w 1755817"/>
                  <a:gd name="connsiteY4" fmla="*/ 297127 h 2175743"/>
                  <a:gd name="connsiteX5" fmla="*/ 1231440 w 1755817"/>
                  <a:gd name="connsiteY5" fmla="*/ 250550 h 2175743"/>
                  <a:gd name="connsiteX6" fmla="*/ 1230202 w 1755817"/>
                  <a:gd name="connsiteY6" fmla="*/ 249693 h 2175743"/>
                  <a:gd name="connsiteX7" fmla="*/ 1128760 w 1755817"/>
                  <a:gd name="connsiteY7" fmla="*/ 183875 h 2175743"/>
                  <a:gd name="connsiteX8" fmla="*/ 1113044 w 1755817"/>
                  <a:gd name="connsiteY8" fmla="*/ 175779 h 2175743"/>
                  <a:gd name="connsiteX9" fmla="*/ 940546 w 1755817"/>
                  <a:gd name="connsiteY9" fmla="*/ 96531 h 2175743"/>
                  <a:gd name="connsiteX10" fmla="*/ 882349 w 1755817"/>
                  <a:gd name="connsiteY10" fmla="*/ 74433 h 2175743"/>
                  <a:gd name="connsiteX11" fmla="*/ 881206 w 1755817"/>
                  <a:gd name="connsiteY11" fmla="*/ 73957 h 2175743"/>
                  <a:gd name="connsiteX12" fmla="*/ 814340 w 1755817"/>
                  <a:gd name="connsiteY12" fmla="*/ 51668 h 2175743"/>
                  <a:gd name="connsiteX13" fmla="*/ 109585 w 1755817"/>
                  <a:gd name="connsiteY13" fmla="*/ 172255 h 2175743"/>
                  <a:gd name="connsiteX14" fmla="*/ 102442 w 1755817"/>
                  <a:gd name="connsiteY14" fmla="*/ 182732 h 2175743"/>
                  <a:gd name="connsiteX15" fmla="*/ 102346 w 1755817"/>
                  <a:gd name="connsiteY15" fmla="*/ 182827 h 2175743"/>
                  <a:gd name="connsiteX16" fmla="*/ 105204 w 1755817"/>
                  <a:gd name="connsiteY16" fmla="*/ 1704160 h 2175743"/>
                  <a:gd name="connsiteX17" fmla="*/ 105204 w 1755817"/>
                  <a:gd name="connsiteY17" fmla="*/ 1704256 h 2175743"/>
                  <a:gd name="connsiteX18" fmla="*/ 106442 w 1755817"/>
                  <a:gd name="connsiteY18" fmla="*/ 1711781 h 2175743"/>
                  <a:gd name="connsiteX19" fmla="*/ 186928 w 1755817"/>
                  <a:gd name="connsiteY19" fmla="*/ 2172981 h 2175743"/>
                  <a:gd name="connsiteX20" fmla="*/ 186166 w 1755817"/>
                  <a:gd name="connsiteY20" fmla="*/ 2175743 h 2175743"/>
                  <a:gd name="connsiteX21" fmla="*/ 1476518 w 1755817"/>
                  <a:gd name="connsiteY21" fmla="*/ 2174410 h 2175743"/>
                  <a:gd name="connsiteX22" fmla="*/ 1500807 w 1755817"/>
                  <a:gd name="connsiteY22" fmla="*/ 2174410 h 2175743"/>
                  <a:gd name="connsiteX23" fmla="*/ 1697213 w 1755817"/>
                  <a:gd name="connsiteY23" fmla="*/ 2174124 h 2175743"/>
                  <a:gd name="connsiteX24" fmla="*/ 1755125 w 1755817"/>
                  <a:gd name="connsiteY24" fmla="*/ 1725782 h 2175743"/>
                  <a:gd name="connsiteX25" fmla="*/ 1629394 w 1755817"/>
                  <a:gd name="connsiteY25" fmla="*/ 878248 h 2175743"/>
                  <a:gd name="connsiteX26" fmla="*/ 490490 w 1755817"/>
                  <a:gd name="connsiteY26" fmla="*/ 1736545 h 2175743"/>
                  <a:gd name="connsiteX27" fmla="*/ 373618 w 1755817"/>
                  <a:gd name="connsiteY27" fmla="*/ 1722353 h 2175743"/>
                  <a:gd name="connsiteX28" fmla="*/ 436007 w 1755817"/>
                  <a:gd name="connsiteY28" fmla="*/ 1328876 h 2175743"/>
                  <a:gd name="connsiteX29" fmla="*/ 490490 w 1755817"/>
                  <a:gd name="connsiteY29" fmla="*/ 1736545 h 2175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755817" h="2175743">
                    <a:moveTo>
                      <a:pt x="1629394" y="878248"/>
                    </a:moveTo>
                    <a:cubicBezTo>
                      <a:pt x="1624918" y="865008"/>
                      <a:pt x="1620346" y="851863"/>
                      <a:pt x="1615679" y="838719"/>
                    </a:cubicBezTo>
                    <a:cubicBezTo>
                      <a:pt x="1595485" y="782617"/>
                      <a:pt x="1573197" y="728419"/>
                      <a:pt x="1548908" y="676699"/>
                    </a:cubicBezTo>
                    <a:cubicBezTo>
                      <a:pt x="1479090" y="527633"/>
                      <a:pt x="1392793" y="398854"/>
                      <a:pt x="1291447" y="302462"/>
                    </a:cubicBezTo>
                    <a:cubicBezTo>
                      <a:pt x="1289733" y="300556"/>
                      <a:pt x="1287828" y="298842"/>
                      <a:pt x="1286113" y="297127"/>
                    </a:cubicBezTo>
                    <a:cubicBezTo>
                      <a:pt x="1268302" y="280649"/>
                      <a:pt x="1250109" y="264933"/>
                      <a:pt x="1231440" y="250550"/>
                    </a:cubicBezTo>
                    <a:cubicBezTo>
                      <a:pt x="1231059" y="250169"/>
                      <a:pt x="1230583" y="249883"/>
                      <a:pt x="1230202" y="249693"/>
                    </a:cubicBezTo>
                    <a:cubicBezTo>
                      <a:pt x="1197721" y="224261"/>
                      <a:pt x="1163908" y="202354"/>
                      <a:pt x="1128760" y="183875"/>
                    </a:cubicBezTo>
                    <a:cubicBezTo>
                      <a:pt x="1123522" y="181113"/>
                      <a:pt x="1118283" y="178351"/>
                      <a:pt x="1113044" y="175779"/>
                    </a:cubicBezTo>
                    <a:cubicBezTo>
                      <a:pt x="1053513" y="145013"/>
                      <a:pt x="995887" y="118724"/>
                      <a:pt x="940546" y="96531"/>
                    </a:cubicBezTo>
                    <a:cubicBezTo>
                      <a:pt x="920830" y="88720"/>
                      <a:pt x="901589" y="81196"/>
                      <a:pt x="882349" y="74433"/>
                    </a:cubicBezTo>
                    <a:cubicBezTo>
                      <a:pt x="881968" y="74147"/>
                      <a:pt x="881587" y="74052"/>
                      <a:pt x="881206" y="73957"/>
                    </a:cubicBezTo>
                    <a:cubicBezTo>
                      <a:pt x="858536" y="65860"/>
                      <a:pt x="836248" y="58336"/>
                      <a:pt x="814340" y="51668"/>
                    </a:cubicBezTo>
                    <a:cubicBezTo>
                      <a:pt x="470392" y="-54155"/>
                      <a:pt x="224933" y="10711"/>
                      <a:pt x="109585" y="172255"/>
                    </a:cubicBezTo>
                    <a:cubicBezTo>
                      <a:pt x="107109" y="175779"/>
                      <a:pt x="104728" y="179113"/>
                      <a:pt x="102442" y="182732"/>
                    </a:cubicBezTo>
                    <a:cubicBezTo>
                      <a:pt x="102346" y="182732"/>
                      <a:pt x="102346" y="182827"/>
                      <a:pt x="102346" y="182827"/>
                    </a:cubicBezTo>
                    <a:cubicBezTo>
                      <a:pt x="-79486" y="459910"/>
                      <a:pt x="19384" y="1207622"/>
                      <a:pt x="105204" y="1704160"/>
                    </a:cubicBezTo>
                    <a:lnTo>
                      <a:pt x="105204" y="1704256"/>
                    </a:lnTo>
                    <a:cubicBezTo>
                      <a:pt x="105680" y="1706732"/>
                      <a:pt x="106061" y="1709209"/>
                      <a:pt x="106442" y="1711781"/>
                    </a:cubicBezTo>
                    <a:cubicBezTo>
                      <a:pt x="149971" y="1962478"/>
                      <a:pt x="189500" y="2147549"/>
                      <a:pt x="186928" y="2172981"/>
                    </a:cubicBezTo>
                    <a:cubicBezTo>
                      <a:pt x="186833" y="2174315"/>
                      <a:pt x="186547" y="2175362"/>
                      <a:pt x="186166" y="2175743"/>
                    </a:cubicBezTo>
                    <a:lnTo>
                      <a:pt x="1476518" y="2174410"/>
                    </a:lnTo>
                    <a:cubicBezTo>
                      <a:pt x="1492330" y="2174410"/>
                      <a:pt x="1500807" y="2174410"/>
                      <a:pt x="1500807" y="2174410"/>
                    </a:cubicBezTo>
                    <a:lnTo>
                      <a:pt x="1697213" y="2174124"/>
                    </a:lnTo>
                    <a:cubicBezTo>
                      <a:pt x="1732455" y="2034202"/>
                      <a:pt x="1751410" y="1882087"/>
                      <a:pt x="1755125" y="1725782"/>
                    </a:cubicBezTo>
                    <a:cubicBezTo>
                      <a:pt x="1761983" y="1439746"/>
                      <a:pt x="1717786" y="1140185"/>
                      <a:pt x="1629394" y="878248"/>
                    </a:cubicBezTo>
                    <a:close/>
                    <a:moveTo>
                      <a:pt x="490490" y="1736545"/>
                    </a:moveTo>
                    <a:cubicBezTo>
                      <a:pt x="450104" y="1731592"/>
                      <a:pt x="410861" y="1726735"/>
                      <a:pt x="373618" y="1722353"/>
                    </a:cubicBezTo>
                    <a:lnTo>
                      <a:pt x="436007" y="1328876"/>
                    </a:lnTo>
                    <a:cubicBezTo>
                      <a:pt x="436007" y="1328780"/>
                      <a:pt x="616887" y="1665489"/>
                      <a:pt x="490490" y="1736545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4EC27D57-DC54-D9B5-2E31-590A012F7838}"/>
                  </a:ext>
                </a:extLst>
              </p:cNvPr>
              <p:cNvSpPr/>
              <p:nvPr/>
            </p:nvSpPr>
            <p:spPr>
              <a:xfrm>
                <a:off x="5295219" y="2037367"/>
                <a:ext cx="1168349" cy="1179018"/>
              </a:xfrm>
              <a:custGeom>
                <a:avLst/>
                <a:gdLst>
                  <a:gd name="connsiteX0" fmla="*/ 958609 w 1168349"/>
                  <a:gd name="connsiteY0" fmla="*/ 861947 h 1179018"/>
                  <a:gd name="connsiteX1" fmla="*/ 942322 w 1168349"/>
                  <a:gd name="connsiteY1" fmla="*/ 681924 h 1179018"/>
                  <a:gd name="connsiteX2" fmla="*/ 943179 w 1168349"/>
                  <a:gd name="connsiteY2" fmla="*/ 680496 h 1179018"/>
                  <a:gd name="connsiteX3" fmla="*/ 1012807 w 1168349"/>
                  <a:gd name="connsiteY3" fmla="*/ 463040 h 1179018"/>
                  <a:gd name="connsiteX4" fmla="*/ 1005949 w 1168349"/>
                  <a:gd name="connsiteY4" fmla="*/ 392745 h 1179018"/>
                  <a:gd name="connsiteX5" fmla="*/ 1003663 w 1168349"/>
                  <a:gd name="connsiteY5" fmla="*/ 384268 h 1179018"/>
                  <a:gd name="connsiteX6" fmla="*/ 884886 w 1168349"/>
                  <a:gd name="connsiteY6" fmla="*/ 173575 h 1179018"/>
                  <a:gd name="connsiteX7" fmla="*/ 820878 w 1168349"/>
                  <a:gd name="connsiteY7" fmla="*/ 108615 h 1179018"/>
                  <a:gd name="connsiteX8" fmla="*/ 820878 w 1168349"/>
                  <a:gd name="connsiteY8" fmla="*/ 108519 h 1179018"/>
                  <a:gd name="connsiteX9" fmla="*/ 548653 w 1168349"/>
                  <a:gd name="connsiteY9" fmla="*/ 125 h 1179018"/>
                  <a:gd name="connsiteX10" fmla="*/ 540557 w 1168349"/>
                  <a:gd name="connsiteY10" fmla="*/ 411 h 1179018"/>
                  <a:gd name="connsiteX11" fmla="*/ 508744 w 1168349"/>
                  <a:gd name="connsiteY11" fmla="*/ 2030 h 1179018"/>
                  <a:gd name="connsiteX12" fmla="*/ 287859 w 1168349"/>
                  <a:gd name="connsiteY12" fmla="*/ 67848 h 1179018"/>
                  <a:gd name="connsiteX13" fmla="*/ 74308 w 1168349"/>
                  <a:gd name="connsiteY13" fmla="*/ 300067 h 1179018"/>
                  <a:gd name="connsiteX14" fmla="*/ 30303 w 1168349"/>
                  <a:gd name="connsiteY14" fmla="*/ 325975 h 1179018"/>
                  <a:gd name="connsiteX15" fmla="*/ 490 w 1168349"/>
                  <a:gd name="connsiteY15" fmla="*/ 441037 h 1179018"/>
                  <a:gd name="connsiteX16" fmla="*/ 1252 w 1168349"/>
                  <a:gd name="connsiteY16" fmla="*/ 452467 h 1179018"/>
                  <a:gd name="connsiteX17" fmla="*/ 2299 w 1168349"/>
                  <a:gd name="connsiteY17" fmla="*/ 463421 h 1179018"/>
                  <a:gd name="connsiteX18" fmla="*/ 9824 w 1168349"/>
                  <a:gd name="connsiteY18" fmla="*/ 509236 h 1179018"/>
                  <a:gd name="connsiteX19" fmla="*/ 12586 w 1168349"/>
                  <a:gd name="connsiteY19" fmla="*/ 521809 h 1179018"/>
                  <a:gd name="connsiteX20" fmla="*/ 39923 w 1168349"/>
                  <a:gd name="connsiteY20" fmla="*/ 605058 h 1179018"/>
                  <a:gd name="connsiteX21" fmla="*/ 44495 w 1168349"/>
                  <a:gd name="connsiteY21" fmla="*/ 615249 h 1179018"/>
                  <a:gd name="connsiteX22" fmla="*/ 293574 w 1168349"/>
                  <a:gd name="connsiteY22" fmla="*/ 834039 h 1179018"/>
                  <a:gd name="connsiteX23" fmla="*/ 359677 w 1168349"/>
                  <a:gd name="connsiteY23" fmla="*/ 1159222 h 1179018"/>
                  <a:gd name="connsiteX24" fmla="*/ 1168350 w 1168349"/>
                  <a:gd name="connsiteY24" fmla="*/ 982914 h 1179018"/>
                  <a:gd name="connsiteX25" fmla="*/ 958609 w 1168349"/>
                  <a:gd name="connsiteY25" fmla="*/ 861947 h 1179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168349" h="1179018">
                    <a:moveTo>
                      <a:pt x="958609" y="861947"/>
                    </a:moveTo>
                    <a:cubicBezTo>
                      <a:pt x="915747" y="811560"/>
                      <a:pt x="909937" y="739646"/>
                      <a:pt x="942322" y="681924"/>
                    </a:cubicBezTo>
                    <a:cubicBezTo>
                      <a:pt x="942607" y="681448"/>
                      <a:pt x="942893" y="680972"/>
                      <a:pt x="943179" y="680496"/>
                    </a:cubicBezTo>
                    <a:cubicBezTo>
                      <a:pt x="975088" y="623536"/>
                      <a:pt x="1010235" y="543431"/>
                      <a:pt x="1012807" y="463040"/>
                    </a:cubicBezTo>
                    <a:cubicBezTo>
                      <a:pt x="1013664" y="439513"/>
                      <a:pt x="1011664" y="415796"/>
                      <a:pt x="1005949" y="392745"/>
                    </a:cubicBezTo>
                    <a:cubicBezTo>
                      <a:pt x="1005282" y="389983"/>
                      <a:pt x="1004615" y="387126"/>
                      <a:pt x="1003663" y="384268"/>
                    </a:cubicBezTo>
                    <a:cubicBezTo>
                      <a:pt x="986994" y="324165"/>
                      <a:pt x="945465" y="244727"/>
                      <a:pt x="884886" y="173575"/>
                    </a:cubicBezTo>
                    <a:cubicBezTo>
                      <a:pt x="865455" y="150810"/>
                      <a:pt x="844024" y="128712"/>
                      <a:pt x="820878" y="108615"/>
                    </a:cubicBezTo>
                    <a:lnTo>
                      <a:pt x="820878" y="108519"/>
                    </a:lnTo>
                    <a:cubicBezTo>
                      <a:pt x="746392" y="43749"/>
                      <a:pt x="653524" y="-2733"/>
                      <a:pt x="548653" y="125"/>
                    </a:cubicBezTo>
                    <a:cubicBezTo>
                      <a:pt x="545891" y="220"/>
                      <a:pt x="543129" y="220"/>
                      <a:pt x="540557" y="411"/>
                    </a:cubicBezTo>
                    <a:cubicBezTo>
                      <a:pt x="529603" y="792"/>
                      <a:pt x="519031" y="1268"/>
                      <a:pt x="508744" y="2030"/>
                    </a:cubicBezTo>
                    <a:cubicBezTo>
                      <a:pt x="398254" y="9269"/>
                      <a:pt x="333198" y="33939"/>
                      <a:pt x="287859" y="67848"/>
                    </a:cubicBezTo>
                    <a:cubicBezTo>
                      <a:pt x="204325" y="130236"/>
                      <a:pt x="187084" y="224248"/>
                      <a:pt x="74308" y="300067"/>
                    </a:cubicBezTo>
                    <a:cubicBezTo>
                      <a:pt x="61069" y="309021"/>
                      <a:pt x="46495" y="317593"/>
                      <a:pt x="30303" y="325975"/>
                    </a:cubicBezTo>
                    <a:cubicBezTo>
                      <a:pt x="8776" y="337119"/>
                      <a:pt x="-2558" y="381887"/>
                      <a:pt x="490" y="441037"/>
                    </a:cubicBezTo>
                    <a:cubicBezTo>
                      <a:pt x="775" y="444752"/>
                      <a:pt x="966" y="448657"/>
                      <a:pt x="1252" y="452467"/>
                    </a:cubicBezTo>
                    <a:cubicBezTo>
                      <a:pt x="1633" y="456087"/>
                      <a:pt x="1918" y="459706"/>
                      <a:pt x="2299" y="463421"/>
                    </a:cubicBezTo>
                    <a:cubicBezTo>
                      <a:pt x="3919" y="478089"/>
                      <a:pt x="6395" y="493425"/>
                      <a:pt x="9824" y="509236"/>
                    </a:cubicBezTo>
                    <a:cubicBezTo>
                      <a:pt x="10586" y="513332"/>
                      <a:pt x="11539" y="517618"/>
                      <a:pt x="12586" y="521809"/>
                    </a:cubicBezTo>
                    <a:cubicBezTo>
                      <a:pt x="18968" y="548955"/>
                      <a:pt x="28017" y="577149"/>
                      <a:pt x="39923" y="605058"/>
                    </a:cubicBezTo>
                    <a:cubicBezTo>
                      <a:pt x="41447" y="608391"/>
                      <a:pt x="42876" y="611916"/>
                      <a:pt x="44495" y="615249"/>
                    </a:cubicBezTo>
                    <a:cubicBezTo>
                      <a:pt x="88501" y="711928"/>
                      <a:pt x="167749" y="802892"/>
                      <a:pt x="293574" y="834039"/>
                    </a:cubicBezTo>
                    <a:cubicBezTo>
                      <a:pt x="296431" y="952530"/>
                      <a:pt x="332626" y="1095119"/>
                      <a:pt x="359677" y="1159222"/>
                    </a:cubicBezTo>
                    <a:cubicBezTo>
                      <a:pt x="399206" y="1253043"/>
                      <a:pt x="1168350" y="982914"/>
                      <a:pt x="1168350" y="982914"/>
                    </a:cubicBezTo>
                    <a:cubicBezTo>
                      <a:pt x="1092626" y="957483"/>
                      <a:pt x="1004425" y="915763"/>
                      <a:pt x="958609" y="861947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DFEE6354-EF28-B89C-DBC8-F008DD5D0D55}"/>
                  </a:ext>
                </a:extLst>
              </p:cNvPr>
              <p:cNvSpPr/>
              <p:nvPr/>
            </p:nvSpPr>
            <p:spPr>
              <a:xfrm>
                <a:off x="5801693" y="1757341"/>
                <a:ext cx="314518" cy="496258"/>
              </a:xfrm>
              <a:custGeom>
                <a:avLst/>
                <a:gdLst>
                  <a:gd name="connsiteX0" fmla="*/ 314499 w 314518"/>
                  <a:gd name="connsiteY0" fmla="*/ 388831 h 496258"/>
                  <a:gd name="connsiteX1" fmla="*/ 81136 w 314518"/>
                  <a:gd name="connsiteY1" fmla="*/ 20 h 496258"/>
                  <a:gd name="connsiteX2" fmla="*/ 81136 w 314518"/>
                  <a:gd name="connsiteY2" fmla="*/ 496178 h 496258"/>
                  <a:gd name="connsiteX3" fmla="*/ 314499 w 314518"/>
                  <a:gd name="connsiteY3" fmla="*/ 388831 h 496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4518" h="496258">
                    <a:moveTo>
                      <a:pt x="314499" y="388831"/>
                    </a:moveTo>
                    <a:cubicBezTo>
                      <a:pt x="316213" y="374162"/>
                      <a:pt x="207057" y="3735"/>
                      <a:pt x="81136" y="20"/>
                    </a:cubicBezTo>
                    <a:cubicBezTo>
                      <a:pt x="-44784" y="-3694"/>
                      <a:pt x="-7732" y="503607"/>
                      <a:pt x="81136" y="496178"/>
                    </a:cubicBezTo>
                    <a:cubicBezTo>
                      <a:pt x="170005" y="488843"/>
                      <a:pt x="303355" y="481414"/>
                      <a:pt x="314499" y="388831"/>
                    </a:cubicBezTo>
                    <a:close/>
                  </a:path>
                </a:pathLst>
              </a:custGeom>
              <a:solidFill>
                <a:srgbClr val="7F4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F9FED04D-4B61-0A2E-4C7F-DBB1B864FF9D}"/>
                  </a:ext>
                </a:extLst>
              </p:cNvPr>
              <p:cNvSpPr/>
              <p:nvPr/>
            </p:nvSpPr>
            <p:spPr>
              <a:xfrm>
                <a:off x="5580999" y="1826493"/>
                <a:ext cx="314425" cy="496258"/>
              </a:xfrm>
              <a:custGeom>
                <a:avLst/>
                <a:gdLst>
                  <a:gd name="connsiteX0" fmla="*/ 314404 w 314425"/>
                  <a:gd name="connsiteY0" fmla="*/ 388831 h 496258"/>
                  <a:gd name="connsiteX1" fmla="*/ 81136 w 314425"/>
                  <a:gd name="connsiteY1" fmla="*/ 20 h 496258"/>
                  <a:gd name="connsiteX2" fmla="*/ 81136 w 314425"/>
                  <a:gd name="connsiteY2" fmla="*/ 496178 h 496258"/>
                  <a:gd name="connsiteX3" fmla="*/ 314404 w 314425"/>
                  <a:gd name="connsiteY3" fmla="*/ 388831 h 496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4425" h="496258">
                    <a:moveTo>
                      <a:pt x="314404" y="388831"/>
                    </a:moveTo>
                    <a:cubicBezTo>
                      <a:pt x="316213" y="374162"/>
                      <a:pt x="207057" y="3735"/>
                      <a:pt x="81136" y="20"/>
                    </a:cubicBezTo>
                    <a:cubicBezTo>
                      <a:pt x="-44784" y="-3694"/>
                      <a:pt x="-7732" y="503607"/>
                      <a:pt x="81136" y="496178"/>
                    </a:cubicBezTo>
                    <a:cubicBezTo>
                      <a:pt x="170005" y="488843"/>
                      <a:pt x="303355" y="481414"/>
                      <a:pt x="314404" y="388831"/>
                    </a:cubicBezTo>
                    <a:close/>
                  </a:path>
                </a:pathLst>
              </a:custGeom>
              <a:solidFill>
                <a:srgbClr val="B77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grpSp>
            <p:nvGrpSpPr>
              <p:cNvPr id="276" name="Graphic 69">
                <a:extLst>
                  <a:ext uri="{FF2B5EF4-FFF2-40B4-BE49-F238E27FC236}">
                    <a16:creationId xmlns:a16="http://schemas.microsoft.com/office/drawing/2014/main" id="{040052C4-79EC-FF1E-24B5-291D253927E0}"/>
                  </a:ext>
                </a:extLst>
              </p:cNvPr>
              <p:cNvGrpSpPr/>
              <p:nvPr/>
            </p:nvGrpSpPr>
            <p:grpSpPr>
              <a:xfrm>
                <a:off x="5984271" y="2210942"/>
                <a:ext cx="1294473" cy="2438590"/>
                <a:chOff x="5984271" y="2210942"/>
                <a:chExt cx="1294473" cy="2438590"/>
              </a:xfrm>
              <a:solidFill>
                <a:srgbClr val="EF544D"/>
              </a:solidFill>
            </p:grpSpPr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D590BCCA-E30A-5D43-F2AC-7069B0509521}"/>
                    </a:ext>
                  </a:extLst>
                </p:cNvPr>
                <p:cNvSpPr/>
                <p:nvPr/>
              </p:nvSpPr>
              <p:spPr>
                <a:xfrm>
                  <a:off x="6269614" y="3173538"/>
                  <a:ext cx="740308" cy="561177"/>
                </a:xfrm>
                <a:custGeom>
                  <a:avLst/>
                  <a:gdLst>
                    <a:gd name="connsiteX0" fmla="*/ 483324 w 740308"/>
                    <a:gd name="connsiteY0" fmla="*/ 0 h 561177"/>
                    <a:gd name="connsiteX1" fmla="*/ 164522 w 740308"/>
                    <a:gd name="connsiteY1" fmla="*/ 150781 h 561177"/>
                    <a:gd name="connsiteX2" fmla="*/ 38602 w 740308"/>
                    <a:gd name="connsiteY2" fmla="*/ 493490 h 561177"/>
                    <a:gd name="connsiteX3" fmla="*/ 487325 w 740308"/>
                    <a:gd name="connsiteY3" fmla="*/ 472726 h 561177"/>
                    <a:gd name="connsiteX4" fmla="*/ 740309 w 740308"/>
                    <a:gd name="connsiteY4" fmla="*/ 308039 h 561177"/>
                    <a:gd name="connsiteX5" fmla="*/ 483324 w 740308"/>
                    <a:gd name="connsiteY5" fmla="*/ 0 h 561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40308" h="561177">
                      <a:moveTo>
                        <a:pt x="483324" y="0"/>
                      </a:moveTo>
                      <a:cubicBezTo>
                        <a:pt x="483324" y="0"/>
                        <a:pt x="178143" y="7430"/>
                        <a:pt x="164522" y="150781"/>
                      </a:cubicBezTo>
                      <a:cubicBezTo>
                        <a:pt x="150806" y="294037"/>
                        <a:pt x="-92367" y="381286"/>
                        <a:pt x="38602" y="493490"/>
                      </a:cubicBezTo>
                      <a:cubicBezTo>
                        <a:pt x="169571" y="605600"/>
                        <a:pt x="393884" y="564166"/>
                        <a:pt x="487325" y="472726"/>
                      </a:cubicBezTo>
                      <a:cubicBezTo>
                        <a:pt x="580765" y="381286"/>
                        <a:pt x="740309" y="308039"/>
                        <a:pt x="740309" y="308039"/>
                      </a:cubicBezTo>
                      <a:cubicBezTo>
                        <a:pt x="740309" y="308039"/>
                        <a:pt x="624389" y="80582"/>
                        <a:pt x="483324" y="0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81" name="Freeform: Shape 280">
                  <a:extLst>
                    <a:ext uri="{FF2B5EF4-FFF2-40B4-BE49-F238E27FC236}">
                      <a16:creationId xmlns:a16="http://schemas.microsoft.com/office/drawing/2014/main" id="{7F0EB3F2-BCDE-7691-8786-C5F20EA14814}"/>
                    </a:ext>
                  </a:extLst>
                </p:cNvPr>
                <p:cNvSpPr/>
                <p:nvPr/>
              </p:nvSpPr>
              <p:spPr>
                <a:xfrm>
                  <a:off x="6400015" y="3801998"/>
                  <a:ext cx="878729" cy="847534"/>
                </a:xfrm>
                <a:custGeom>
                  <a:avLst/>
                  <a:gdLst>
                    <a:gd name="connsiteX0" fmla="*/ 878036 w 878729"/>
                    <a:gd name="connsiteY0" fmla="*/ 847535 h 847534"/>
                    <a:gd name="connsiteX1" fmla="*/ 462841 w 878729"/>
                    <a:gd name="connsiteY1" fmla="*/ 705993 h 847534"/>
                    <a:gd name="connsiteX2" fmla="*/ 784 w 878729"/>
                    <a:gd name="connsiteY2" fmla="*/ 413195 h 847534"/>
                    <a:gd name="connsiteX3" fmla="*/ 488749 w 878729"/>
                    <a:gd name="connsiteY3" fmla="*/ 182689 h 847534"/>
                    <a:gd name="connsiteX4" fmla="*/ 752306 w 878729"/>
                    <a:gd name="connsiteY4" fmla="*/ 0 h 847534"/>
                    <a:gd name="connsiteX5" fmla="*/ 878036 w 878729"/>
                    <a:gd name="connsiteY5" fmla="*/ 847535 h 847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78729" h="847534">
                      <a:moveTo>
                        <a:pt x="878036" y="847535"/>
                      </a:moveTo>
                      <a:cubicBezTo>
                        <a:pt x="747353" y="796671"/>
                        <a:pt x="600954" y="612362"/>
                        <a:pt x="462841" y="705993"/>
                      </a:cubicBezTo>
                      <a:cubicBezTo>
                        <a:pt x="269674" y="836866"/>
                        <a:pt x="-16933" y="656177"/>
                        <a:pt x="784" y="413195"/>
                      </a:cubicBezTo>
                      <a:cubicBezTo>
                        <a:pt x="18595" y="170212"/>
                        <a:pt x="444172" y="288608"/>
                        <a:pt x="488749" y="182689"/>
                      </a:cubicBezTo>
                      <a:cubicBezTo>
                        <a:pt x="519134" y="110680"/>
                        <a:pt x="663057" y="38767"/>
                        <a:pt x="752306" y="0"/>
                      </a:cubicBezTo>
                      <a:cubicBezTo>
                        <a:pt x="840698" y="261938"/>
                        <a:pt x="884894" y="561499"/>
                        <a:pt x="878036" y="847535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82" name="Freeform: Shape 281">
                  <a:extLst>
                    <a:ext uri="{FF2B5EF4-FFF2-40B4-BE49-F238E27FC236}">
                      <a16:creationId xmlns:a16="http://schemas.microsoft.com/office/drawing/2014/main" id="{531E3D13-2F23-F2B2-0495-64817DB984B2}"/>
                    </a:ext>
                  </a:extLst>
                </p:cNvPr>
                <p:cNvSpPr/>
                <p:nvPr/>
              </p:nvSpPr>
              <p:spPr>
                <a:xfrm>
                  <a:off x="6139242" y="3185430"/>
                  <a:ext cx="195999" cy="187677"/>
                </a:xfrm>
                <a:custGeom>
                  <a:avLst/>
                  <a:gdLst>
                    <a:gd name="connsiteX0" fmla="*/ 116111 w 195999"/>
                    <a:gd name="connsiteY0" fmla="*/ 14207 h 187677"/>
                    <a:gd name="connsiteX1" fmla="*/ 858 w 195999"/>
                    <a:gd name="connsiteY1" fmla="*/ 138794 h 187677"/>
                    <a:gd name="connsiteX2" fmla="*/ 168974 w 195999"/>
                    <a:gd name="connsiteY2" fmla="*/ 154415 h 187677"/>
                    <a:gd name="connsiteX3" fmla="*/ 116111 w 195999"/>
                    <a:gd name="connsiteY3" fmla="*/ 14207 h 187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5999" h="187677">
                      <a:moveTo>
                        <a:pt x="116111" y="14207"/>
                      </a:moveTo>
                      <a:cubicBezTo>
                        <a:pt x="116111" y="14207"/>
                        <a:pt x="-11620" y="76500"/>
                        <a:pt x="858" y="138794"/>
                      </a:cubicBezTo>
                      <a:cubicBezTo>
                        <a:pt x="13336" y="201087"/>
                        <a:pt x="122111" y="201087"/>
                        <a:pt x="168974" y="154415"/>
                      </a:cubicBezTo>
                      <a:cubicBezTo>
                        <a:pt x="215837" y="107647"/>
                        <a:pt x="203931" y="-47230"/>
                        <a:pt x="116111" y="14207"/>
                      </a:cubicBezTo>
                      <a:close/>
                    </a:path>
                  </a:pathLst>
                </a:custGeom>
                <a:solidFill>
                  <a:srgbClr val="7F4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 dirty="0">
                    <a:latin typeface="Cairo ExtraBold" pitchFamily="2" charset="-78"/>
                  </a:endParaRPr>
                </a:p>
              </p:txBody>
            </p:sp>
            <p:sp>
              <p:nvSpPr>
                <p:cNvPr id="283" name="Freeform: Shape 282">
                  <a:extLst>
                    <a:ext uri="{FF2B5EF4-FFF2-40B4-BE49-F238E27FC236}">
                      <a16:creationId xmlns:a16="http://schemas.microsoft.com/office/drawing/2014/main" id="{4B47DF8F-FF32-5DCA-67FA-E9C7C2EE386D}"/>
                    </a:ext>
                  </a:extLst>
                </p:cNvPr>
                <p:cNvSpPr/>
                <p:nvPr/>
              </p:nvSpPr>
              <p:spPr>
                <a:xfrm>
                  <a:off x="6020655" y="2210942"/>
                  <a:ext cx="278321" cy="228016"/>
                </a:xfrm>
                <a:custGeom>
                  <a:avLst/>
                  <a:gdLst>
                    <a:gd name="connsiteX0" fmla="*/ 278321 w 278321"/>
                    <a:gd name="connsiteY0" fmla="*/ 210693 h 228016"/>
                    <a:gd name="connsiteX1" fmla="*/ 138113 w 278321"/>
                    <a:gd name="connsiteY1" fmla="*/ 196977 h 228016"/>
                    <a:gd name="connsiteX2" fmla="*/ 7240 w 278321"/>
                    <a:gd name="connsiteY2" fmla="*/ 196977 h 228016"/>
                    <a:gd name="connsiteX3" fmla="*/ 78868 w 278321"/>
                    <a:gd name="connsiteY3" fmla="*/ 60389 h 228016"/>
                    <a:gd name="connsiteX4" fmla="*/ 159450 w 278321"/>
                    <a:gd name="connsiteY4" fmla="*/ 0 h 228016"/>
                    <a:gd name="connsiteX5" fmla="*/ 278321 w 278321"/>
                    <a:gd name="connsiteY5" fmla="*/ 210693 h 228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8321" h="228016">
                      <a:moveTo>
                        <a:pt x="278321" y="210693"/>
                      </a:moveTo>
                      <a:cubicBezTo>
                        <a:pt x="228982" y="206978"/>
                        <a:pt x="165260" y="184785"/>
                        <a:pt x="138113" y="196977"/>
                      </a:cubicBezTo>
                      <a:cubicBezTo>
                        <a:pt x="97632" y="215074"/>
                        <a:pt x="38387" y="256699"/>
                        <a:pt x="7240" y="196977"/>
                      </a:cubicBezTo>
                      <a:cubicBezTo>
                        <a:pt x="-23907" y="137160"/>
                        <a:pt x="54008" y="119634"/>
                        <a:pt x="78868" y="60389"/>
                      </a:cubicBezTo>
                      <a:cubicBezTo>
                        <a:pt x="91727" y="30004"/>
                        <a:pt x="127636" y="11144"/>
                        <a:pt x="159450" y="0"/>
                      </a:cubicBezTo>
                      <a:cubicBezTo>
                        <a:pt x="220124" y="71057"/>
                        <a:pt x="261653" y="150590"/>
                        <a:pt x="278321" y="210693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84" name="Freeform: Shape 283">
                  <a:extLst>
                    <a:ext uri="{FF2B5EF4-FFF2-40B4-BE49-F238E27FC236}">
                      <a16:creationId xmlns:a16="http://schemas.microsoft.com/office/drawing/2014/main" id="{E6693386-4DC1-6589-7A99-1C3298733C8F}"/>
                    </a:ext>
                  </a:extLst>
                </p:cNvPr>
                <p:cNvSpPr/>
                <p:nvPr/>
              </p:nvSpPr>
              <p:spPr>
                <a:xfrm>
                  <a:off x="5984271" y="2479028"/>
                  <a:ext cx="323754" cy="238739"/>
                </a:xfrm>
                <a:custGeom>
                  <a:avLst/>
                  <a:gdLst>
                    <a:gd name="connsiteX0" fmla="*/ 323755 w 323754"/>
                    <a:gd name="connsiteY0" fmla="*/ 21284 h 238739"/>
                    <a:gd name="connsiteX1" fmla="*/ 254127 w 323754"/>
                    <a:gd name="connsiteY1" fmla="*/ 238739 h 238739"/>
                    <a:gd name="connsiteX2" fmla="*/ 142970 w 323754"/>
                    <a:gd name="connsiteY2" fmla="*/ 175589 h 238739"/>
                    <a:gd name="connsiteX3" fmla="*/ 131921 w 323754"/>
                    <a:gd name="connsiteY3" fmla="*/ 173588 h 238739"/>
                    <a:gd name="connsiteX4" fmla="*/ 3905 w 323754"/>
                    <a:gd name="connsiteY4" fmla="*/ 74814 h 238739"/>
                    <a:gd name="connsiteX5" fmla="*/ 0 w 323754"/>
                    <a:gd name="connsiteY5" fmla="*/ 46144 h 238739"/>
                    <a:gd name="connsiteX6" fmla="*/ 183833 w 323754"/>
                    <a:gd name="connsiteY6" fmla="*/ 10139 h 238739"/>
                    <a:gd name="connsiteX7" fmla="*/ 323755 w 323754"/>
                    <a:gd name="connsiteY7" fmla="*/ 21284 h 238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3754" h="238739">
                      <a:moveTo>
                        <a:pt x="323755" y="21284"/>
                      </a:moveTo>
                      <a:cubicBezTo>
                        <a:pt x="321183" y="101675"/>
                        <a:pt x="286036" y="181780"/>
                        <a:pt x="254127" y="238739"/>
                      </a:cubicBezTo>
                      <a:cubicBezTo>
                        <a:pt x="222694" y="219594"/>
                        <a:pt x="187452" y="185685"/>
                        <a:pt x="142970" y="175589"/>
                      </a:cubicBezTo>
                      <a:cubicBezTo>
                        <a:pt x="139351" y="174731"/>
                        <a:pt x="135636" y="174065"/>
                        <a:pt x="131921" y="173588"/>
                      </a:cubicBezTo>
                      <a:cubicBezTo>
                        <a:pt x="60008" y="164254"/>
                        <a:pt x="16383" y="121963"/>
                        <a:pt x="3905" y="74814"/>
                      </a:cubicBezTo>
                      <a:cubicBezTo>
                        <a:pt x="1334" y="65384"/>
                        <a:pt x="0" y="55764"/>
                        <a:pt x="0" y="46144"/>
                      </a:cubicBezTo>
                      <a:cubicBezTo>
                        <a:pt x="0" y="-11578"/>
                        <a:pt x="114776" y="46144"/>
                        <a:pt x="183833" y="10139"/>
                      </a:cubicBezTo>
                      <a:cubicBezTo>
                        <a:pt x="223838" y="-10816"/>
                        <a:pt x="282035" y="4615"/>
                        <a:pt x="323755" y="21284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grpSp>
            <p:nvGrpSpPr>
              <p:cNvPr id="277" name="Graphic 69">
                <a:extLst>
                  <a:ext uri="{FF2B5EF4-FFF2-40B4-BE49-F238E27FC236}">
                    <a16:creationId xmlns:a16="http://schemas.microsoft.com/office/drawing/2014/main" id="{28DF44AC-538A-A3E0-11AB-503664F50CCD}"/>
                  </a:ext>
                </a:extLst>
              </p:cNvPr>
              <p:cNvGrpSpPr/>
              <p:nvPr/>
            </p:nvGrpSpPr>
            <p:grpSpPr>
              <a:xfrm>
                <a:off x="4910162" y="4617260"/>
                <a:ext cx="2113477" cy="480804"/>
                <a:chOff x="4910162" y="4617260"/>
                <a:chExt cx="2113477" cy="480804"/>
              </a:xfrm>
            </p:grpSpPr>
            <p:sp>
              <p:nvSpPr>
                <p:cNvPr id="278" name="Freeform: Shape 277">
                  <a:extLst>
                    <a:ext uri="{FF2B5EF4-FFF2-40B4-BE49-F238E27FC236}">
                      <a16:creationId xmlns:a16="http://schemas.microsoft.com/office/drawing/2014/main" id="{F774D994-529D-F78D-9B29-C77980A0588C}"/>
                    </a:ext>
                  </a:extLst>
                </p:cNvPr>
                <p:cNvSpPr/>
                <p:nvPr/>
              </p:nvSpPr>
              <p:spPr>
                <a:xfrm>
                  <a:off x="4910162" y="4617260"/>
                  <a:ext cx="2113477" cy="480804"/>
                </a:xfrm>
                <a:custGeom>
                  <a:avLst/>
                  <a:gdLst>
                    <a:gd name="connsiteX0" fmla="*/ 1977555 w 2113477"/>
                    <a:gd name="connsiteY0" fmla="*/ 174099 h 480804"/>
                    <a:gd name="connsiteX1" fmla="*/ 245815 w 2113477"/>
                    <a:gd name="connsiteY1" fmla="*/ 21223 h 480804"/>
                    <a:gd name="connsiteX2" fmla="*/ 166948 w 2113477"/>
                    <a:gd name="connsiteY2" fmla="*/ 476804 h 480804"/>
                    <a:gd name="connsiteX3" fmla="*/ 2113477 w 2113477"/>
                    <a:gd name="connsiteY3" fmla="*/ 480805 h 480804"/>
                    <a:gd name="connsiteX4" fmla="*/ 1977555 w 2113477"/>
                    <a:gd name="connsiteY4" fmla="*/ 174099 h 480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13477" h="480804">
                      <a:moveTo>
                        <a:pt x="1977555" y="174099"/>
                      </a:moveTo>
                      <a:cubicBezTo>
                        <a:pt x="1977555" y="174099"/>
                        <a:pt x="532137" y="-72408"/>
                        <a:pt x="245815" y="21223"/>
                      </a:cubicBezTo>
                      <a:cubicBezTo>
                        <a:pt x="-40411" y="114854"/>
                        <a:pt x="-89655" y="472994"/>
                        <a:pt x="166948" y="476804"/>
                      </a:cubicBezTo>
                      <a:cubicBezTo>
                        <a:pt x="423552" y="480614"/>
                        <a:pt x="2113477" y="480805"/>
                        <a:pt x="2113477" y="480805"/>
                      </a:cubicBezTo>
                      <a:lnTo>
                        <a:pt x="1977555" y="17409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79" name="Freeform: Shape 278">
                  <a:extLst>
                    <a:ext uri="{FF2B5EF4-FFF2-40B4-BE49-F238E27FC236}">
                      <a16:creationId xmlns:a16="http://schemas.microsoft.com/office/drawing/2014/main" id="{45FC8A71-BE79-1556-5D93-96A7981C966B}"/>
                    </a:ext>
                  </a:extLst>
                </p:cNvPr>
                <p:cNvSpPr/>
                <p:nvPr/>
              </p:nvSpPr>
              <p:spPr>
                <a:xfrm>
                  <a:off x="5627845" y="4620767"/>
                  <a:ext cx="1260919" cy="177926"/>
                </a:xfrm>
                <a:custGeom>
                  <a:avLst/>
                  <a:gdLst>
                    <a:gd name="connsiteX0" fmla="*/ 1260920 w 1260919"/>
                    <a:gd name="connsiteY0" fmla="*/ 163259 h 177926"/>
                    <a:gd name="connsiteX1" fmla="*/ 1259777 w 1260919"/>
                    <a:gd name="connsiteY1" fmla="*/ 170593 h 177926"/>
                    <a:gd name="connsiteX2" fmla="*/ 1258634 w 1260919"/>
                    <a:gd name="connsiteY2" fmla="*/ 177927 h 177926"/>
                    <a:gd name="connsiteX3" fmla="*/ 354235 w 1260919"/>
                    <a:gd name="connsiteY3" fmla="*/ 50483 h 177926"/>
                    <a:gd name="connsiteX4" fmla="*/ 352997 w 1260919"/>
                    <a:gd name="connsiteY4" fmla="*/ 50387 h 177926"/>
                    <a:gd name="connsiteX5" fmla="*/ 1524 w 1260919"/>
                    <a:gd name="connsiteY5" fmla="*/ 14859 h 177926"/>
                    <a:gd name="connsiteX6" fmla="*/ 0 w 1260919"/>
                    <a:gd name="connsiteY6" fmla="*/ 14859 h 177926"/>
                    <a:gd name="connsiteX7" fmla="*/ 286 w 1260919"/>
                    <a:gd name="connsiteY7" fmla="*/ 7334 h 177926"/>
                    <a:gd name="connsiteX8" fmla="*/ 286 w 1260919"/>
                    <a:gd name="connsiteY8" fmla="*/ 7239 h 177926"/>
                    <a:gd name="connsiteX9" fmla="*/ 572 w 1260919"/>
                    <a:gd name="connsiteY9" fmla="*/ 0 h 177926"/>
                    <a:gd name="connsiteX10" fmla="*/ 268700 w 1260919"/>
                    <a:gd name="connsiteY10" fmla="*/ 25337 h 177926"/>
                    <a:gd name="connsiteX11" fmla="*/ 385572 w 1260919"/>
                    <a:gd name="connsiteY11" fmla="*/ 39529 h 177926"/>
                    <a:gd name="connsiteX12" fmla="*/ 1260920 w 1260919"/>
                    <a:gd name="connsiteY12" fmla="*/ 163259 h 177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60919" h="177926">
                      <a:moveTo>
                        <a:pt x="1260920" y="163259"/>
                      </a:moveTo>
                      <a:lnTo>
                        <a:pt x="1259777" y="170593"/>
                      </a:lnTo>
                      <a:lnTo>
                        <a:pt x="1258634" y="177927"/>
                      </a:lnTo>
                      <a:cubicBezTo>
                        <a:pt x="1251490" y="176784"/>
                        <a:pt x="738759" y="98393"/>
                        <a:pt x="354235" y="50483"/>
                      </a:cubicBezTo>
                      <a:cubicBezTo>
                        <a:pt x="353759" y="50483"/>
                        <a:pt x="353378" y="50483"/>
                        <a:pt x="352997" y="50387"/>
                      </a:cubicBezTo>
                      <a:cubicBezTo>
                        <a:pt x="204216" y="31909"/>
                        <a:pt x="74867" y="18002"/>
                        <a:pt x="1524" y="14859"/>
                      </a:cubicBezTo>
                      <a:lnTo>
                        <a:pt x="0" y="14859"/>
                      </a:lnTo>
                      <a:lnTo>
                        <a:pt x="286" y="7334"/>
                      </a:lnTo>
                      <a:lnTo>
                        <a:pt x="286" y="7239"/>
                      </a:lnTo>
                      <a:lnTo>
                        <a:pt x="572" y="0"/>
                      </a:lnTo>
                      <a:cubicBezTo>
                        <a:pt x="59531" y="2381"/>
                        <a:pt x="155448" y="12002"/>
                        <a:pt x="268700" y="25337"/>
                      </a:cubicBezTo>
                      <a:cubicBezTo>
                        <a:pt x="305943" y="29718"/>
                        <a:pt x="345186" y="34576"/>
                        <a:pt x="385572" y="39529"/>
                      </a:cubicBezTo>
                      <a:cubicBezTo>
                        <a:pt x="766667" y="87725"/>
                        <a:pt x="1254062" y="162306"/>
                        <a:pt x="1260920" y="163259"/>
                      </a:cubicBezTo>
                      <a:close/>
                    </a:path>
                  </a:pathLst>
                </a:custGeom>
                <a:solidFill>
                  <a:srgbClr val="0606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4FD188BB-A82B-17CB-5C19-ECFADF792F64}"/>
                </a:ext>
              </a:extLst>
            </p:cNvPr>
            <p:cNvSpPr/>
            <p:nvPr/>
          </p:nvSpPr>
          <p:spPr>
            <a:xfrm>
              <a:off x="5291763" y="2334481"/>
              <a:ext cx="93372" cy="142113"/>
            </a:xfrm>
            <a:custGeom>
              <a:avLst/>
              <a:gdLst>
                <a:gd name="connsiteX0" fmla="*/ 82051 w 93372"/>
                <a:gd name="connsiteY0" fmla="*/ 0 h 142113"/>
                <a:gd name="connsiteX1" fmla="*/ 10232 w 93372"/>
                <a:gd name="connsiteY1" fmla="*/ 51245 h 142113"/>
                <a:gd name="connsiteX2" fmla="*/ 3946 w 93372"/>
                <a:gd name="connsiteY2" fmla="*/ 142113 h 142113"/>
                <a:gd name="connsiteX3" fmla="*/ 82051 w 93372"/>
                <a:gd name="connsiteY3" fmla="*/ 0 h 14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372" h="142113">
                  <a:moveTo>
                    <a:pt x="82051" y="0"/>
                  </a:moveTo>
                  <a:cubicBezTo>
                    <a:pt x="82051" y="0"/>
                    <a:pt x="29092" y="12192"/>
                    <a:pt x="10232" y="51245"/>
                  </a:cubicBezTo>
                  <a:cubicBezTo>
                    <a:pt x="-8246" y="89630"/>
                    <a:pt x="3946" y="142113"/>
                    <a:pt x="3946" y="142113"/>
                  </a:cubicBezTo>
                  <a:cubicBezTo>
                    <a:pt x="3946" y="142113"/>
                    <a:pt x="131295" y="87439"/>
                    <a:pt x="82051" y="0"/>
                  </a:cubicBezTo>
                  <a:close/>
                </a:path>
              </a:pathLst>
            </a:custGeom>
            <a:solidFill>
              <a:srgbClr val="0E0E6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316" name="Freeform: Shape 315">
            <a:extLst>
              <a:ext uri="{FF2B5EF4-FFF2-40B4-BE49-F238E27FC236}">
                <a16:creationId xmlns:a16="http://schemas.microsoft.com/office/drawing/2014/main" id="{7AE93897-1F2E-9627-15E2-7877906897E7}"/>
              </a:ext>
            </a:extLst>
          </p:cNvPr>
          <p:cNvSpPr/>
          <p:nvPr/>
        </p:nvSpPr>
        <p:spPr>
          <a:xfrm flipH="1">
            <a:off x="9151166" y="3546493"/>
            <a:ext cx="104130" cy="126018"/>
          </a:xfrm>
          <a:custGeom>
            <a:avLst/>
            <a:gdLst>
              <a:gd name="connsiteX0" fmla="*/ 6060 w 104130"/>
              <a:gd name="connsiteY0" fmla="*/ 126018 h 126018"/>
              <a:gd name="connsiteX1" fmla="*/ 35422 w 104130"/>
              <a:gd name="connsiteY1" fmla="*/ 106718 h 126018"/>
              <a:gd name="connsiteX2" fmla="*/ 90763 w 104130"/>
              <a:gd name="connsiteY2" fmla="*/ 74703 h 126018"/>
              <a:gd name="connsiteX3" fmla="*/ 96891 w 104130"/>
              <a:gd name="connsiteY3" fmla="*/ 21284 h 126018"/>
              <a:gd name="connsiteX4" fmla="*/ 26184 w 104130"/>
              <a:gd name="connsiteY4" fmla="*/ 24302 h 126018"/>
              <a:gd name="connsiteX5" fmla="*/ 14109 w 104130"/>
              <a:gd name="connsiteY5" fmla="*/ 29424 h 126018"/>
              <a:gd name="connsiteX6" fmla="*/ 13652 w 104130"/>
              <a:gd name="connsiteY6" fmla="*/ 30614 h 126018"/>
              <a:gd name="connsiteX7" fmla="*/ 6060 w 104130"/>
              <a:gd name="connsiteY7" fmla="*/ 126018 h 126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4130" h="126018">
                <a:moveTo>
                  <a:pt x="6060" y="126018"/>
                </a:moveTo>
                <a:cubicBezTo>
                  <a:pt x="17860" y="122177"/>
                  <a:pt x="28104" y="116048"/>
                  <a:pt x="35422" y="106718"/>
                </a:cubicBezTo>
                <a:cubicBezTo>
                  <a:pt x="42283" y="142758"/>
                  <a:pt x="102197" y="101961"/>
                  <a:pt x="90763" y="74703"/>
                </a:cubicBezTo>
                <a:cubicBezTo>
                  <a:pt x="101922" y="64275"/>
                  <a:pt x="111069" y="42413"/>
                  <a:pt x="96891" y="21284"/>
                </a:cubicBezTo>
                <a:cubicBezTo>
                  <a:pt x="85732" y="-22257"/>
                  <a:pt x="49417" y="12594"/>
                  <a:pt x="26184" y="24302"/>
                </a:cubicBezTo>
                <a:cubicBezTo>
                  <a:pt x="22159" y="26406"/>
                  <a:pt x="18043" y="28052"/>
                  <a:pt x="14109" y="29424"/>
                </a:cubicBezTo>
                <a:cubicBezTo>
                  <a:pt x="13926" y="29790"/>
                  <a:pt x="13835" y="30248"/>
                  <a:pt x="13652" y="30614"/>
                </a:cubicBezTo>
                <a:cubicBezTo>
                  <a:pt x="-4642" y="59976"/>
                  <a:pt x="-1715" y="95467"/>
                  <a:pt x="6060" y="126018"/>
                </a:cubicBezTo>
                <a:close/>
              </a:path>
            </a:pathLst>
          </a:custGeom>
          <a:solidFill>
            <a:srgbClr val="F8F9F8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sp>
        <p:nvSpPr>
          <p:cNvPr id="318" name="Freeform: Shape 317">
            <a:extLst>
              <a:ext uri="{FF2B5EF4-FFF2-40B4-BE49-F238E27FC236}">
                <a16:creationId xmlns:a16="http://schemas.microsoft.com/office/drawing/2014/main" id="{21A5A161-9433-C43E-F62D-4BA55929EA34}"/>
              </a:ext>
            </a:extLst>
          </p:cNvPr>
          <p:cNvSpPr/>
          <p:nvPr/>
        </p:nvSpPr>
        <p:spPr>
          <a:xfrm flipH="1">
            <a:off x="9162452" y="3607532"/>
            <a:ext cx="35961" cy="17018"/>
          </a:xfrm>
          <a:custGeom>
            <a:avLst/>
            <a:gdLst>
              <a:gd name="connsiteX0" fmla="*/ 0 w 35961"/>
              <a:gd name="connsiteY0" fmla="*/ 13360 h 17018"/>
              <a:gd name="connsiteX1" fmla="*/ 7318 w 35961"/>
              <a:gd name="connsiteY1" fmla="*/ 3298 h 17018"/>
              <a:gd name="connsiteX2" fmla="*/ 19026 w 35961"/>
              <a:gd name="connsiteY2" fmla="*/ 5 h 17018"/>
              <a:gd name="connsiteX3" fmla="*/ 31283 w 35961"/>
              <a:gd name="connsiteY3" fmla="*/ 4670 h 17018"/>
              <a:gd name="connsiteX4" fmla="*/ 35491 w 35961"/>
              <a:gd name="connsiteY4" fmla="*/ 17019 h 17018"/>
              <a:gd name="connsiteX5" fmla="*/ 25795 w 35961"/>
              <a:gd name="connsiteY5" fmla="*/ 15555 h 17018"/>
              <a:gd name="connsiteX6" fmla="*/ 18752 w 35961"/>
              <a:gd name="connsiteY6" fmla="*/ 15738 h 17018"/>
              <a:gd name="connsiteX7" fmla="*/ 10794 w 35961"/>
              <a:gd name="connsiteY7" fmla="*/ 15098 h 17018"/>
              <a:gd name="connsiteX8" fmla="*/ 0 w 35961"/>
              <a:gd name="connsiteY8" fmla="*/ 13360 h 17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961" h="17018">
                <a:moveTo>
                  <a:pt x="0" y="13360"/>
                </a:moveTo>
                <a:cubicBezTo>
                  <a:pt x="915" y="8787"/>
                  <a:pt x="3933" y="5494"/>
                  <a:pt x="7318" y="3298"/>
                </a:cubicBezTo>
                <a:cubicBezTo>
                  <a:pt x="10702" y="1011"/>
                  <a:pt x="14818" y="-86"/>
                  <a:pt x="19026" y="5"/>
                </a:cubicBezTo>
                <a:cubicBezTo>
                  <a:pt x="23234" y="97"/>
                  <a:pt x="27807" y="1469"/>
                  <a:pt x="31283" y="4670"/>
                </a:cubicBezTo>
                <a:cubicBezTo>
                  <a:pt x="34851" y="7597"/>
                  <a:pt x="36955" y="12537"/>
                  <a:pt x="35491" y="17019"/>
                </a:cubicBezTo>
                <a:cubicBezTo>
                  <a:pt x="31009" y="15464"/>
                  <a:pt x="28173" y="15555"/>
                  <a:pt x="25795" y="15555"/>
                </a:cubicBezTo>
                <a:cubicBezTo>
                  <a:pt x="23325" y="15738"/>
                  <a:pt x="21221" y="15738"/>
                  <a:pt x="18752" y="15738"/>
                </a:cubicBezTo>
                <a:cubicBezTo>
                  <a:pt x="16373" y="15647"/>
                  <a:pt x="13721" y="15555"/>
                  <a:pt x="10794" y="15098"/>
                </a:cubicBezTo>
                <a:cubicBezTo>
                  <a:pt x="7684" y="14641"/>
                  <a:pt x="4574" y="14092"/>
                  <a:pt x="0" y="13360"/>
                </a:cubicBezTo>
                <a:close/>
              </a:path>
            </a:pathLst>
          </a:custGeom>
          <a:solidFill>
            <a:srgbClr val="D27F4F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20" name="Freeform: Shape 319">
            <a:extLst>
              <a:ext uri="{FF2B5EF4-FFF2-40B4-BE49-F238E27FC236}">
                <a16:creationId xmlns:a16="http://schemas.microsoft.com/office/drawing/2014/main" id="{5C2C7C54-A189-D2F1-814E-3471EAC8E1EE}"/>
              </a:ext>
            </a:extLst>
          </p:cNvPr>
          <p:cNvSpPr/>
          <p:nvPr/>
        </p:nvSpPr>
        <p:spPr>
          <a:xfrm flipH="1">
            <a:off x="9146547" y="3562623"/>
            <a:ext cx="39058" cy="16670"/>
          </a:xfrm>
          <a:custGeom>
            <a:avLst/>
            <a:gdLst>
              <a:gd name="connsiteX0" fmla="*/ 39058 w 39058"/>
              <a:gd name="connsiteY0" fmla="*/ 12315 h 16670"/>
              <a:gd name="connsiteX1" fmla="*/ 28814 w 39058"/>
              <a:gd name="connsiteY1" fmla="*/ 13778 h 16670"/>
              <a:gd name="connsiteX2" fmla="*/ 20673 w 39058"/>
              <a:gd name="connsiteY2" fmla="*/ 15699 h 16670"/>
              <a:gd name="connsiteX3" fmla="*/ 11525 w 39058"/>
              <a:gd name="connsiteY3" fmla="*/ 16614 h 16670"/>
              <a:gd name="connsiteX4" fmla="*/ 0 w 39058"/>
              <a:gd name="connsiteY4" fmla="*/ 15974 h 16670"/>
              <a:gd name="connsiteX5" fmla="*/ 6952 w 39058"/>
              <a:gd name="connsiteY5" fmla="*/ 5363 h 16670"/>
              <a:gd name="connsiteX6" fmla="*/ 17928 w 39058"/>
              <a:gd name="connsiteY6" fmla="*/ 332 h 16670"/>
              <a:gd name="connsiteX7" fmla="*/ 30735 w 39058"/>
              <a:gd name="connsiteY7" fmla="*/ 1796 h 16670"/>
              <a:gd name="connsiteX8" fmla="*/ 39058 w 39058"/>
              <a:gd name="connsiteY8" fmla="*/ 12315 h 16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9058" h="16670">
                <a:moveTo>
                  <a:pt x="39058" y="12315"/>
                </a:moveTo>
                <a:cubicBezTo>
                  <a:pt x="34210" y="12040"/>
                  <a:pt x="31558" y="13138"/>
                  <a:pt x="28814" y="13778"/>
                </a:cubicBezTo>
                <a:cubicBezTo>
                  <a:pt x="26161" y="14602"/>
                  <a:pt x="23508" y="15242"/>
                  <a:pt x="20673" y="15699"/>
                </a:cubicBezTo>
                <a:cubicBezTo>
                  <a:pt x="17837" y="16157"/>
                  <a:pt x="14818" y="16614"/>
                  <a:pt x="11525" y="16614"/>
                </a:cubicBezTo>
                <a:cubicBezTo>
                  <a:pt x="8232" y="16797"/>
                  <a:pt x="4757" y="16522"/>
                  <a:pt x="0" y="15974"/>
                </a:cubicBezTo>
                <a:cubicBezTo>
                  <a:pt x="1006" y="11217"/>
                  <a:pt x="3842" y="7833"/>
                  <a:pt x="6952" y="5363"/>
                </a:cubicBezTo>
                <a:cubicBezTo>
                  <a:pt x="10153" y="2710"/>
                  <a:pt x="13904" y="1064"/>
                  <a:pt x="17928" y="332"/>
                </a:cubicBezTo>
                <a:cubicBezTo>
                  <a:pt x="21953" y="-308"/>
                  <a:pt x="26527" y="-125"/>
                  <a:pt x="30735" y="1796"/>
                </a:cubicBezTo>
                <a:cubicBezTo>
                  <a:pt x="34942" y="3442"/>
                  <a:pt x="39058" y="7375"/>
                  <a:pt x="39058" y="12315"/>
                </a:cubicBezTo>
                <a:close/>
              </a:path>
            </a:pathLst>
          </a:custGeom>
          <a:solidFill>
            <a:srgbClr val="D27F4F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22" name="Freeform: Shape 321">
            <a:extLst>
              <a:ext uri="{FF2B5EF4-FFF2-40B4-BE49-F238E27FC236}">
                <a16:creationId xmlns:a16="http://schemas.microsoft.com/office/drawing/2014/main" id="{B6AE4FBE-AAED-FBD6-0915-D976C3FA4C22}"/>
              </a:ext>
            </a:extLst>
          </p:cNvPr>
          <p:cNvSpPr/>
          <p:nvPr/>
        </p:nvSpPr>
        <p:spPr>
          <a:xfrm flipH="1">
            <a:off x="9364390" y="4090991"/>
            <a:ext cx="48133" cy="54368"/>
          </a:xfrm>
          <a:custGeom>
            <a:avLst/>
            <a:gdLst>
              <a:gd name="connsiteX0" fmla="*/ 13923 w 48133"/>
              <a:gd name="connsiteY0" fmla="*/ 54369 h 54368"/>
              <a:gd name="connsiteX1" fmla="*/ 4410 w 48133"/>
              <a:gd name="connsiteY1" fmla="*/ 47691 h 54368"/>
              <a:gd name="connsiteX2" fmla="*/ 294 w 48133"/>
              <a:gd name="connsiteY2" fmla="*/ 36257 h 54368"/>
              <a:gd name="connsiteX3" fmla="*/ 5782 w 48133"/>
              <a:gd name="connsiteY3" fmla="*/ 12932 h 54368"/>
              <a:gd name="connsiteX4" fmla="*/ 27278 w 48133"/>
              <a:gd name="connsiteY4" fmla="*/ 35 h 54368"/>
              <a:gd name="connsiteX5" fmla="*/ 48133 w 48133"/>
              <a:gd name="connsiteY5" fmla="*/ 9273 h 54368"/>
              <a:gd name="connsiteX6" fmla="*/ 29656 w 48133"/>
              <a:gd name="connsiteY6" fmla="*/ 12017 h 54368"/>
              <a:gd name="connsiteX7" fmla="*/ 18771 w 48133"/>
              <a:gd name="connsiteY7" fmla="*/ 21622 h 54368"/>
              <a:gd name="connsiteX8" fmla="*/ 12459 w 48133"/>
              <a:gd name="connsiteY8" fmla="*/ 36440 h 54368"/>
              <a:gd name="connsiteX9" fmla="*/ 13923 w 48133"/>
              <a:gd name="connsiteY9" fmla="*/ 54369 h 54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8133" h="54368">
                <a:moveTo>
                  <a:pt x="13923" y="54369"/>
                </a:moveTo>
                <a:cubicBezTo>
                  <a:pt x="10356" y="53728"/>
                  <a:pt x="6605" y="51167"/>
                  <a:pt x="4410" y="47691"/>
                </a:cubicBezTo>
                <a:cubicBezTo>
                  <a:pt x="2032" y="44307"/>
                  <a:pt x="842" y="40282"/>
                  <a:pt x="294" y="36257"/>
                </a:cubicBezTo>
                <a:cubicBezTo>
                  <a:pt x="-804" y="28208"/>
                  <a:pt x="1208" y="19884"/>
                  <a:pt x="5782" y="12932"/>
                </a:cubicBezTo>
                <a:cubicBezTo>
                  <a:pt x="10264" y="5980"/>
                  <a:pt x="18588" y="309"/>
                  <a:pt x="27278" y="35"/>
                </a:cubicBezTo>
                <a:cubicBezTo>
                  <a:pt x="35968" y="-423"/>
                  <a:pt x="43377" y="3694"/>
                  <a:pt x="48133" y="9273"/>
                </a:cubicBezTo>
                <a:cubicBezTo>
                  <a:pt x="40541" y="9456"/>
                  <a:pt x="34413" y="9914"/>
                  <a:pt x="29656" y="12017"/>
                </a:cubicBezTo>
                <a:cubicBezTo>
                  <a:pt x="24991" y="14213"/>
                  <a:pt x="21698" y="17414"/>
                  <a:pt x="18771" y="21622"/>
                </a:cubicBezTo>
                <a:cubicBezTo>
                  <a:pt x="15935" y="25830"/>
                  <a:pt x="13740" y="31044"/>
                  <a:pt x="12459" y="36440"/>
                </a:cubicBezTo>
                <a:cubicBezTo>
                  <a:pt x="11453" y="42020"/>
                  <a:pt x="10539" y="47691"/>
                  <a:pt x="13923" y="54369"/>
                </a:cubicBezTo>
                <a:close/>
              </a:path>
            </a:pathLst>
          </a:custGeom>
          <a:solidFill>
            <a:srgbClr val="BC6238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sp>
        <p:nvSpPr>
          <p:cNvPr id="324" name="Freeform: Shape 323">
            <a:extLst>
              <a:ext uri="{FF2B5EF4-FFF2-40B4-BE49-F238E27FC236}">
                <a16:creationId xmlns:a16="http://schemas.microsoft.com/office/drawing/2014/main" id="{3D635946-4C21-79E7-05FF-2DCD7A3EB508}"/>
              </a:ext>
            </a:extLst>
          </p:cNvPr>
          <p:cNvSpPr/>
          <p:nvPr/>
        </p:nvSpPr>
        <p:spPr>
          <a:xfrm flipH="1">
            <a:off x="9339235" y="4106873"/>
            <a:ext cx="38682" cy="53952"/>
          </a:xfrm>
          <a:custGeom>
            <a:avLst/>
            <a:gdLst>
              <a:gd name="connsiteX0" fmla="*/ 38683 w 38682"/>
              <a:gd name="connsiteY0" fmla="*/ 5289 h 53952"/>
              <a:gd name="connsiteX1" fmla="*/ 30907 w 38682"/>
              <a:gd name="connsiteY1" fmla="*/ 7576 h 53952"/>
              <a:gd name="connsiteX2" fmla="*/ 25693 w 38682"/>
              <a:gd name="connsiteY2" fmla="*/ 12424 h 53952"/>
              <a:gd name="connsiteX3" fmla="*/ 17735 w 38682"/>
              <a:gd name="connsiteY3" fmla="*/ 24407 h 53952"/>
              <a:gd name="connsiteX4" fmla="*/ 13436 w 38682"/>
              <a:gd name="connsiteY4" fmla="*/ 53952 h 53952"/>
              <a:gd name="connsiteX5" fmla="*/ 722 w 38682"/>
              <a:gd name="connsiteY5" fmla="*/ 38219 h 53952"/>
              <a:gd name="connsiteX6" fmla="*/ 3740 w 38682"/>
              <a:gd name="connsiteY6" fmla="*/ 17181 h 53952"/>
              <a:gd name="connsiteX7" fmla="*/ 18559 w 38682"/>
              <a:gd name="connsiteY7" fmla="*/ 2454 h 53952"/>
              <a:gd name="connsiteX8" fmla="*/ 23681 w 38682"/>
              <a:gd name="connsiteY8" fmla="*/ 533 h 53952"/>
              <a:gd name="connsiteX9" fmla="*/ 29352 w 38682"/>
              <a:gd name="connsiteY9" fmla="*/ 75 h 53952"/>
              <a:gd name="connsiteX10" fmla="*/ 38683 w 38682"/>
              <a:gd name="connsiteY10" fmla="*/ 5289 h 53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8682" h="53952">
                <a:moveTo>
                  <a:pt x="38683" y="5289"/>
                </a:moveTo>
                <a:cubicBezTo>
                  <a:pt x="35115" y="5289"/>
                  <a:pt x="32920" y="6021"/>
                  <a:pt x="30907" y="7576"/>
                </a:cubicBezTo>
                <a:cubicBezTo>
                  <a:pt x="28895" y="8857"/>
                  <a:pt x="27340" y="10778"/>
                  <a:pt x="25693" y="12424"/>
                </a:cubicBezTo>
                <a:cubicBezTo>
                  <a:pt x="22583" y="16174"/>
                  <a:pt x="19839" y="20199"/>
                  <a:pt x="17735" y="24407"/>
                </a:cubicBezTo>
                <a:cubicBezTo>
                  <a:pt x="13528" y="33097"/>
                  <a:pt x="10784" y="40689"/>
                  <a:pt x="13436" y="53952"/>
                </a:cubicBezTo>
                <a:cubicBezTo>
                  <a:pt x="7125" y="51574"/>
                  <a:pt x="2277" y="45445"/>
                  <a:pt x="722" y="38219"/>
                </a:cubicBezTo>
                <a:cubicBezTo>
                  <a:pt x="-1016" y="30993"/>
                  <a:pt x="539" y="23401"/>
                  <a:pt x="3740" y="17181"/>
                </a:cubicBezTo>
                <a:cubicBezTo>
                  <a:pt x="7033" y="10869"/>
                  <a:pt x="12064" y="5655"/>
                  <a:pt x="18559" y="2454"/>
                </a:cubicBezTo>
                <a:cubicBezTo>
                  <a:pt x="20297" y="1722"/>
                  <a:pt x="21943" y="990"/>
                  <a:pt x="23681" y="533"/>
                </a:cubicBezTo>
                <a:cubicBezTo>
                  <a:pt x="25693" y="350"/>
                  <a:pt x="27340" y="-199"/>
                  <a:pt x="29352" y="75"/>
                </a:cubicBezTo>
                <a:cubicBezTo>
                  <a:pt x="33286" y="75"/>
                  <a:pt x="37219" y="2271"/>
                  <a:pt x="38683" y="5289"/>
                </a:cubicBezTo>
                <a:close/>
              </a:path>
            </a:pathLst>
          </a:custGeom>
          <a:solidFill>
            <a:srgbClr val="BC6238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pic>
        <p:nvPicPr>
          <p:cNvPr id="7" name="Image 0" descr="preencoded.png">
            <a:extLst>
              <a:ext uri="{FF2B5EF4-FFF2-40B4-BE49-F238E27FC236}">
                <a16:creationId xmlns:a16="http://schemas.microsoft.com/office/drawing/2014/main" id="{BC6EE3E8-1F27-9A3A-1699-292BACC6FC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31404" y="7085064"/>
            <a:ext cx="9329192" cy="6403873"/>
          </a:xfrm>
          <a:prstGeom prst="rect">
            <a:avLst/>
          </a:prstGeom>
        </p:spPr>
      </p:pic>
      <p:pic>
        <p:nvPicPr>
          <p:cNvPr id="9" name="Image 0" descr="preencoded.png">
            <a:extLst>
              <a:ext uri="{FF2B5EF4-FFF2-40B4-BE49-F238E27FC236}">
                <a16:creationId xmlns:a16="http://schemas.microsoft.com/office/drawing/2014/main" id="{2EDC2592-7FB2-BBD9-A89B-5BF29A18076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12354" y="6911246"/>
            <a:ext cx="6567292" cy="6365428"/>
          </a:xfrm>
          <a:prstGeom prst="rect">
            <a:avLst/>
          </a:prstGeom>
        </p:spPr>
      </p:pic>
      <p:pic>
        <p:nvPicPr>
          <p:cNvPr id="11" name="Image 0" descr="preencoded.png">
            <a:extLst>
              <a:ext uri="{FF2B5EF4-FFF2-40B4-BE49-F238E27FC236}">
                <a16:creationId xmlns:a16="http://schemas.microsoft.com/office/drawing/2014/main" id="{2E843484-FBAA-4556-47AD-750D3F41431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85976" y="214029"/>
            <a:ext cx="7020049" cy="6429942"/>
          </a:xfrm>
          <a:prstGeom prst="rect">
            <a:avLst/>
          </a:prstGeom>
        </p:spPr>
      </p:pic>
      <p:pic>
        <p:nvPicPr>
          <p:cNvPr id="13" name="Image 0" descr="preencoded.png">
            <a:extLst>
              <a:ext uri="{FF2B5EF4-FFF2-40B4-BE49-F238E27FC236}">
                <a16:creationId xmlns:a16="http://schemas.microsoft.com/office/drawing/2014/main" id="{7BFBF37E-DBD1-6222-F046-75BB9E91472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13103" y="-11360942"/>
            <a:ext cx="9365793" cy="6351179"/>
          </a:xfrm>
          <a:prstGeom prst="rect">
            <a:avLst/>
          </a:prstGeom>
        </p:spPr>
      </p:pic>
      <p:pic>
        <p:nvPicPr>
          <p:cNvPr id="15" name="Image 0" descr="preencoded.png">
            <a:extLst>
              <a:ext uri="{FF2B5EF4-FFF2-40B4-BE49-F238E27FC236}">
                <a16:creationId xmlns:a16="http://schemas.microsoft.com/office/drawing/2014/main" id="{85C7F559-EE4B-0D5A-9D16-780C7041E3C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270755" y="-15146171"/>
            <a:ext cx="9650491" cy="6372966"/>
          </a:xfrm>
          <a:prstGeom prst="rect">
            <a:avLst/>
          </a:prstGeom>
        </p:spPr>
      </p:pic>
      <p:sp>
        <p:nvSpPr>
          <p:cNvPr id="5" name="Rectangle 37">
            <a:extLst>
              <a:ext uri="{FF2B5EF4-FFF2-40B4-BE49-F238E27FC236}">
                <a16:creationId xmlns:a16="http://schemas.microsoft.com/office/drawing/2014/main" id="{276531A8-2C9C-0BC3-1530-3C1860A95771}"/>
              </a:ext>
            </a:extLst>
          </p:cNvPr>
          <p:cNvSpPr/>
          <p:nvPr/>
        </p:nvSpPr>
        <p:spPr>
          <a:xfrm>
            <a:off x="-21591" y="113845"/>
            <a:ext cx="1298084" cy="64401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rPr>
              <a:t>09/21</a:t>
            </a:r>
            <a:endParaRPr lang="th-TH" sz="2000" b="1" dirty="0">
              <a:solidFill>
                <a:schemeClr val="bg1"/>
              </a:solidFill>
              <a:latin typeface="Cairo ExtraBold" pitchFamily="2" charset="-78"/>
            </a:endParaRPr>
          </a:p>
        </p:txBody>
      </p:sp>
      <p:pic>
        <p:nvPicPr>
          <p:cNvPr id="17" name="Image 0" descr="preencoded.png">
            <a:extLst>
              <a:ext uri="{FF2B5EF4-FFF2-40B4-BE49-F238E27FC236}">
                <a16:creationId xmlns:a16="http://schemas.microsoft.com/office/drawing/2014/main" id="{BB5C2F84-12E0-DC9F-2497-7E1AEB533F88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0314" y="-16578798"/>
            <a:ext cx="11451373" cy="5549720"/>
          </a:xfrm>
          <a:prstGeom prst="rect">
            <a:avLst/>
          </a:prstGeom>
        </p:spPr>
      </p:pic>
      <p:sp>
        <p:nvSpPr>
          <p:cNvPr id="3" name="TextBox 9">
            <a:extLst>
              <a:ext uri="{FF2B5EF4-FFF2-40B4-BE49-F238E27FC236}">
                <a16:creationId xmlns:a16="http://schemas.microsoft.com/office/drawing/2014/main" id="{478E0501-E3B1-8D40-B573-6789244CC6B2}"/>
              </a:ext>
            </a:extLst>
          </p:cNvPr>
          <p:cNvSpPr txBox="1"/>
          <p:nvPr/>
        </p:nvSpPr>
        <p:spPr>
          <a:xfrm>
            <a:off x="10763034" y="570860"/>
            <a:ext cx="800219" cy="5716281"/>
          </a:xfrm>
          <a:prstGeom prst="rect">
            <a:avLst/>
          </a:prstGeom>
          <a:noFill/>
        </p:spPr>
        <p:txBody>
          <a:bodyPr vert="vert"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البنية المعمارية للنظام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59870412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3C1739-9A0C-FD8C-8100-A5E6BD55C0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Rectangle 99">
            <a:extLst>
              <a:ext uri="{FF2B5EF4-FFF2-40B4-BE49-F238E27FC236}">
                <a16:creationId xmlns:a16="http://schemas.microsoft.com/office/drawing/2014/main" id="{5BFC8177-0393-90B0-BCAE-DF46D3FC35DE}"/>
              </a:ext>
            </a:extLst>
          </p:cNvPr>
          <p:cNvSpPr/>
          <p:nvPr/>
        </p:nvSpPr>
        <p:spPr>
          <a:xfrm>
            <a:off x="1571" y="-8098"/>
            <a:ext cx="12248100" cy="6858733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sp>
        <p:nvSpPr>
          <p:cNvPr id="106" name="Graphic 92">
            <a:extLst>
              <a:ext uri="{FF2B5EF4-FFF2-40B4-BE49-F238E27FC236}">
                <a16:creationId xmlns:a16="http://schemas.microsoft.com/office/drawing/2014/main" id="{9C2B6954-DB52-799F-20F7-E74F9183671B}"/>
              </a:ext>
            </a:extLst>
          </p:cNvPr>
          <p:cNvSpPr/>
          <p:nvPr/>
        </p:nvSpPr>
        <p:spPr>
          <a:xfrm>
            <a:off x="11302822" y="-3887720"/>
            <a:ext cx="2135297" cy="13546719"/>
          </a:xfrm>
          <a:custGeom>
            <a:avLst/>
            <a:gdLst>
              <a:gd name="connsiteX0" fmla="*/ 94685 w 389853"/>
              <a:gd name="connsiteY0" fmla="*/ 19071 h 2721295"/>
              <a:gd name="connsiteX1" fmla="*/ 59348 w 389853"/>
              <a:gd name="connsiteY1" fmla="*/ 202522 h 2721295"/>
              <a:gd name="connsiteX2" fmla="*/ 120593 w 389853"/>
              <a:gd name="connsiteY2" fmla="*/ 388546 h 2721295"/>
              <a:gd name="connsiteX3" fmla="*/ 35916 w 389853"/>
              <a:gd name="connsiteY3" fmla="*/ 934328 h 2721295"/>
              <a:gd name="connsiteX4" fmla="*/ 95733 w 389853"/>
              <a:gd name="connsiteY4" fmla="*/ 1497351 h 2721295"/>
              <a:gd name="connsiteX5" fmla="*/ 102 w 389853"/>
              <a:gd name="connsiteY5" fmla="*/ 1817581 h 2721295"/>
              <a:gd name="connsiteX6" fmla="*/ 86970 w 389853"/>
              <a:gd name="connsiteY6" fmla="*/ 2117524 h 2721295"/>
              <a:gd name="connsiteX7" fmla="*/ 49251 w 389853"/>
              <a:gd name="connsiteY7" fmla="*/ 2354887 h 2721295"/>
              <a:gd name="connsiteX8" fmla="*/ 31058 w 389853"/>
              <a:gd name="connsiteY8" fmla="*/ 2593012 h 2721295"/>
              <a:gd name="connsiteX9" fmla="*/ 211176 w 389853"/>
              <a:gd name="connsiteY9" fmla="*/ 2717980 h 2721295"/>
              <a:gd name="connsiteX10" fmla="*/ 318047 w 389853"/>
              <a:gd name="connsiteY10" fmla="*/ 2612443 h 2721295"/>
              <a:gd name="connsiteX11" fmla="*/ 340526 w 389853"/>
              <a:gd name="connsiteY11" fmla="*/ 2458519 h 2721295"/>
              <a:gd name="connsiteX12" fmla="*/ 388436 w 389853"/>
              <a:gd name="connsiteY12" fmla="*/ 209571 h 2721295"/>
              <a:gd name="connsiteX13" fmla="*/ 362528 w 389853"/>
              <a:gd name="connsiteY13" fmla="*/ 76507 h 2721295"/>
              <a:gd name="connsiteX14" fmla="*/ 244418 w 389853"/>
              <a:gd name="connsiteY14" fmla="*/ 4402 h 2721295"/>
              <a:gd name="connsiteX15" fmla="*/ 102305 w 389853"/>
              <a:gd name="connsiteY15" fmla="*/ 6212 h 272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9853" h="2721295">
                <a:moveTo>
                  <a:pt x="94685" y="19071"/>
                </a:moveTo>
                <a:cubicBezTo>
                  <a:pt x="47156" y="63934"/>
                  <a:pt x="43441" y="139181"/>
                  <a:pt x="59348" y="202522"/>
                </a:cubicBezTo>
                <a:cubicBezTo>
                  <a:pt x="75254" y="265864"/>
                  <a:pt x="107258" y="324633"/>
                  <a:pt x="120593" y="388546"/>
                </a:cubicBezTo>
                <a:cubicBezTo>
                  <a:pt x="158693" y="570187"/>
                  <a:pt x="42774" y="748781"/>
                  <a:pt x="35916" y="934328"/>
                </a:cubicBezTo>
                <a:cubicBezTo>
                  <a:pt x="28868" y="1124257"/>
                  <a:pt x="136691" y="1311804"/>
                  <a:pt x="95733" y="1497351"/>
                </a:cubicBezTo>
                <a:cubicBezTo>
                  <a:pt x="71540" y="1606793"/>
                  <a:pt x="-3136" y="1705472"/>
                  <a:pt x="102" y="1817581"/>
                </a:cubicBezTo>
                <a:cubicBezTo>
                  <a:pt x="3150" y="1922071"/>
                  <a:pt x="74207" y="2013701"/>
                  <a:pt x="86970" y="2117524"/>
                </a:cubicBezTo>
                <a:cubicBezTo>
                  <a:pt x="96876" y="2197629"/>
                  <a:pt x="71349" y="2277258"/>
                  <a:pt x="49251" y="2354887"/>
                </a:cubicBezTo>
                <a:cubicBezTo>
                  <a:pt x="27153" y="2432516"/>
                  <a:pt x="8294" y="2515574"/>
                  <a:pt x="31058" y="2593012"/>
                </a:cubicBezTo>
                <a:cubicBezTo>
                  <a:pt x="53823" y="2670450"/>
                  <a:pt x="132785" y="2737125"/>
                  <a:pt x="211176" y="2717980"/>
                </a:cubicBezTo>
                <a:cubicBezTo>
                  <a:pt x="261754" y="2705597"/>
                  <a:pt x="299568" y="2661211"/>
                  <a:pt x="318047" y="2612443"/>
                </a:cubicBezTo>
                <a:cubicBezTo>
                  <a:pt x="336430" y="2563675"/>
                  <a:pt x="338621" y="2510621"/>
                  <a:pt x="340526" y="2458519"/>
                </a:cubicBezTo>
                <a:cubicBezTo>
                  <a:pt x="368529" y="1709187"/>
                  <a:pt x="396533" y="959474"/>
                  <a:pt x="388436" y="209571"/>
                </a:cubicBezTo>
                <a:cubicBezTo>
                  <a:pt x="387960" y="163756"/>
                  <a:pt x="386627" y="115464"/>
                  <a:pt x="362528" y="76507"/>
                </a:cubicBezTo>
                <a:cubicBezTo>
                  <a:pt x="337478" y="36121"/>
                  <a:pt x="291186" y="12689"/>
                  <a:pt x="244418" y="4402"/>
                </a:cubicBezTo>
                <a:cubicBezTo>
                  <a:pt x="197651" y="-3884"/>
                  <a:pt x="149645" y="1164"/>
                  <a:pt x="102305" y="6212"/>
                </a:cubicBezTo>
              </a:path>
            </a:pathLst>
          </a:custGeom>
          <a:solidFill>
            <a:srgbClr val="F2F9FE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grpSp>
        <p:nvGrpSpPr>
          <p:cNvPr id="125" name="Graphic 13">
            <a:extLst>
              <a:ext uri="{FF2B5EF4-FFF2-40B4-BE49-F238E27FC236}">
                <a16:creationId xmlns:a16="http://schemas.microsoft.com/office/drawing/2014/main" id="{53967CCA-4D8E-3E98-2170-BDF7A7DAC498}"/>
              </a:ext>
            </a:extLst>
          </p:cNvPr>
          <p:cNvGrpSpPr/>
          <p:nvPr/>
        </p:nvGrpSpPr>
        <p:grpSpPr>
          <a:xfrm rot="13419823">
            <a:off x="-596085" y="2102237"/>
            <a:ext cx="1324154" cy="1320807"/>
            <a:chOff x="5810290" y="3176621"/>
            <a:chExt cx="571790" cy="507934"/>
          </a:xfrm>
          <a:solidFill>
            <a:schemeClr val="bg1"/>
          </a:solidFill>
        </p:grpSpPr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652D64F8-67D7-922F-21F1-F8BC3FF315DA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E099CDB8-E434-3365-049D-DB9A70B8C4A0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1FD1AC1D-A2CE-DC6D-07EA-8FFF232F66ED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A87CB12C-6F2E-DE61-98BC-FE2BCDF1C353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5EAF88F9-C237-6F00-EF38-8178151D1F3F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8C2D72AA-03EE-B903-0733-BA19FA8917B7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C788AC54-C722-0761-B5CF-00A76C89F8E3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B75EAC18-192D-4571-7106-B7519E25778C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BBBD782F-FFBC-4359-87FE-2A167AA78EF4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DCFADB4E-37D7-B647-4DA3-044FA6BCD896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FCA6961B-32C8-94C5-C6F7-C292BA2E4D65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74353DF-81D4-47CB-7A57-E5B196D0B1A7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CE592E8-EDB9-0F0E-107D-B375160E890B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grpSp>
        <p:nvGrpSpPr>
          <p:cNvPr id="193" name="Graphic 13">
            <a:extLst>
              <a:ext uri="{FF2B5EF4-FFF2-40B4-BE49-F238E27FC236}">
                <a16:creationId xmlns:a16="http://schemas.microsoft.com/office/drawing/2014/main" id="{B43AA416-0898-C323-C655-0BD80AD73B09}"/>
              </a:ext>
            </a:extLst>
          </p:cNvPr>
          <p:cNvGrpSpPr/>
          <p:nvPr/>
        </p:nvGrpSpPr>
        <p:grpSpPr>
          <a:xfrm rot="13419823">
            <a:off x="11528351" y="-653039"/>
            <a:ext cx="1324154" cy="1320807"/>
            <a:chOff x="5810290" y="3176621"/>
            <a:chExt cx="571790" cy="507934"/>
          </a:xfrm>
          <a:solidFill>
            <a:schemeClr val="bg1"/>
          </a:solidFill>
        </p:grpSpPr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F509D8C0-6B9A-9FD4-A33D-5C72FC4ECA94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BBFCFC5-71B2-A45F-FF9A-858B4B02E4FB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5A33B81-5B19-E510-8067-3CEE37990479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03A05C4A-3309-54E3-EEF9-62CC632923CE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CA5B772-F451-342D-77C8-05755E0E1D91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0AD21A30-9A03-8ADD-5B67-F87F98C87F97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3F1A6062-077D-F6D7-4915-BB16F7C5153C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1D912FB6-C028-5403-AC18-EE0C321F4153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A64D65-71A7-9BED-E20D-155D7EA9DB55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DAACA98B-AF7D-1BEC-F73F-167C4960D42F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8EF5F9A0-B1A9-D8FE-1C56-B3CE6F5AD3B3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32803C05-5447-8EAC-78B2-9FE1386F3A8D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C3D0AA7-AEF7-B60E-95F1-9C68A975491F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grpSp>
        <p:nvGrpSpPr>
          <p:cNvPr id="269" name="Graphic 69">
            <a:extLst>
              <a:ext uri="{FF2B5EF4-FFF2-40B4-BE49-F238E27FC236}">
                <a16:creationId xmlns:a16="http://schemas.microsoft.com/office/drawing/2014/main" id="{09F75226-36D1-FC6E-E4C6-688BBD64151D}"/>
              </a:ext>
            </a:extLst>
          </p:cNvPr>
          <p:cNvGrpSpPr/>
          <p:nvPr/>
        </p:nvGrpSpPr>
        <p:grpSpPr>
          <a:xfrm>
            <a:off x="290390" y="5821959"/>
            <a:ext cx="761217" cy="1006869"/>
            <a:chOff x="4910162" y="1757341"/>
            <a:chExt cx="2368583" cy="3342152"/>
          </a:xfrm>
        </p:grpSpPr>
        <p:grpSp>
          <p:nvGrpSpPr>
            <p:cNvPr id="270" name="Graphic 69">
              <a:extLst>
                <a:ext uri="{FF2B5EF4-FFF2-40B4-BE49-F238E27FC236}">
                  <a16:creationId xmlns:a16="http://schemas.microsoft.com/office/drawing/2014/main" id="{05E4F05D-DD20-EBF8-08E4-0B4E80140259}"/>
                </a:ext>
              </a:extLst>
            </p:cNvPr>
            <p:cNvGrpSpPr/>
            <p:nvPr/>
          </p:nvGrpSpPr>
          <p:grpSpPr>
            <a:xfrm>
              <a:off x="4910162" y="1757341"/>
              <a:ext cx="2368583" cy="3342152"/>
              <a:chOff x="4910162" y="1757341"/>
              <a:chExt cx="2368583" cy="3342152"/>
            </a:xfrm>
          </p:grpSpPr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F498A44A-A8A4-337B-AF83-DF2C4DAB75DF}"/>
                  </a:ext>
                </a:extLst>
              </p:cNvPr>
              <p:cNvSpPr/>
              <p:nvPr/>
            </p:nvSpPr>
            <p:spPr>
              <a:xfrm>
                <a:off x="5522927" y="2923750"/>
                <a:ext cx="1755817" cy="2175743"/>
              </a:xfrm>
              <a:custGeom>
                <a:avLst/>
                <a:gdLst>
                  <a:gd name="connsiteX0" fmla="*/ 1629394 w 1755817"/>
                  <a:gd name="connsiteY0" fmla="*/ 878248 h 2175743"/>
                  <a:gd name="connsiteX1" fmla="*/ 1615679 w 1755817"/>
                  <a:gd name="connsiteY1" fmla="*/ 838719 h 2175743"/>
                  <a:gd name="connsiteX2" fmla="*/ 1548908 w 1755817"/>
                  <a:gd name="connsiteY2" fmla="*/ 676699 h 2175743"/>
                  <a:gd name="connsiteX3" fmla="*/ 1291447 w 1755817"/>
                  <a:gd name="connsiteY3" fmla="*/ 302462 h 2175743"/>
                  <a:gd name="connsiteX4" fmla="*/ 1286113 w 1755817"/>
                  <a:gd name="connsiteY4" fmla="*/ 297127 h 2175743"/>
                  <a:gd name="connsiteX5" fmla="*/ 1231440 w 1755817"/>
                  <a:gd name="connsiteY5" fmla="*/ 250550 h 2175743"/>
                  <a:gd name="connsiteX6" fmla="*/ 1230202 w 1755817"/>
                  <a:gd name="connsiteY6" fmla="*/ 249693 h 2175743"/>
                  <a:gd name="connsiteX7" fmla="*/ 1128760 w 1755817"/>
                  <a:gd name="connsiteY7" fmla="*/ 183875 h 2175743"/>
                  <a:gd name="connsiteX8" fmla="*/ 1113044 w 1755817"/>
                  <a:gd name="connsiteY8" fmla="*/ 175779 h 2175743"/>
                  <a:gd name="connsiteX9" fmla="*/ 940546 w 1755817"/>
                  <a:gd name="connsiteY9" fmla="*/ 96531 h 2175743"/>
                  <a:gd name="connsiteX10" fmla="*/ 882349 w 1755817"/>
                  <a:gd name="connsiteY10" fmla="*/ 74433 h 2175743"/>
                  <a:gd name="connsiteX11" fmla="*/ 881206 w 1755817"/>
                  <a:gd name="connsiteY11" fmla="*/ 73957 h 2175743"/>
                  <a:gd name="connsiteX12" fmla="*/ 814340 w 1755817"/>
                  <a:gd name="connsiteY12" fmla="*/ 51668 h 2175743"/>
                  <a:gd name="connsiteX13" fmla="*/ 109585 w 1755817"/>
                  <a:gd name="connsiteY13" fmla="*/ 172255 h 2175743"/>
                  <a:gd name="connsiteX14" fmla="*/ 102442 w 1755817"/>
                  <a:gd name="connsiteY14" fmla="*/ 182732 h 2175743"/>
                  <a:gd name="connsiteX15" fmla="*/ 102346 w 1755817"/>
                  <a:gd name="connsiteY15" fmla="*/ 182827 h 2175743"/>
                  <a:gd name="connsiteX16" fmla="*/ 105204 w 1755817"/>
                  <a:gd name="connsiteY16" fmla="*/ 1704160 h 2175743"/>
                  <a:gd name="connsiteX17" fmla="*/ 105204 w 1755817"/>
                  <a:gd name="connsiteY17" fmla="*/ 1704256 h 2175743"/>
                  <a:gd name="connsiteX18" fmla="*/ 106442 w 1755817"/>
                  <a:gd name="connsiteY18" fmla="*/ 1711781 h 2175743"/>
                  <a:gd name="connsiteX19" fmla="*/ 186928 w 1755817"/>
                  <a:gd name="connsiteY19" fmla="*/ 2172981 h 2175743"/>
                  <a:gd name="connsiteX20" fmla="*/ 186166 w 1755817"/>
                  <a:gd name="connsiteY20" fmla="*/ 2175743 h 2175743"/>
                  <a:gd name="connsiteX21" fmla="*/ 1476518 w 1755817"/>
                  <a:gd name="connsiteY21" fmla="*/ 2174410 h 2175743"/>
                  <a:gd name="connsiteX22" fmla="*/ 1500807 w 1755817"/>
                  <a:gd name="connsiteY22" fmla="*/ 2174410 h 2175743"/>
                  <a:gd name="connsiteX23" fmla="*/ 1697213 w 1755817"/>
                  <a:gd name="connsiteY23" fmla="*/ 2174124 h 2175743"/>
                  <a:gd name="connsiteX24" fmla="*/ 1755125 w 1755817"/>
                  <a:gd name="connsiteY24" fmla="*/ 1725782 h 2175743"/>
                  <a:gd name="connsiteX25" fmla="*/ 1629394 w 1755817"/>
                  <a:gd name="connsiteY25" fmla="*/ 878248 h 2175743"/>
                  <a:gd name="connsiteX26" fmla="*/ 490490 w 1755817"/>
                  <a:gd name="connsiteY26" fmla="*/ 1736545 h 2175743"/>
                  <a:gd name="connsiteX27" fmla="*/ 373618 w 1755817"/>
                  <a:gd name="connsiteY27" fmla="*/ 1722353 h 2175743"/>
                  <a:gd name="connsiteX28" fmla="*/ 436007 w 1755817"/>
                  <a:gd name="connsiteY28" fmla="*/ 1328876 h 2175743"/>
                  <a:gd name="connsiteX29" fmla="*/ 490490 w 1755817"/>
                  <a:gd name="connsiteY29" fmla="*/ 1736545 h 2175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755817" h="2175743">
                    <a:moveTo>
                      <a:pt x="1629394" y="878248"/>
                    </a:moveTo>
                    <a:cubicBezTo>
                      <a:pt x="1624918" y="865008"/>
                      <a:pt x="1620346" y="851863"/>
                      <a:pt x="1615679" y="838719"/>
                    </a:cubicBezTo>
                    <a:cubicBezTo>
                      <a:pt x="1595485" y="782617"/>
                      <a:pt x="1573197" y="728419"/>
                      <a:pt x="1548908" y="676699"/>
                    </a:cubicBezTo>
                    <a:cubicBezTo>
                      <a:pt x="1479090" y="527633"/>
                      <a:pt x="1392793" y="398854"/>
                      <a:pt x="1291447" y="302462"/>
                    </a:cubicBezTo>
                    <a:cubicBezTo>
                      <a:pt x="1289733" y="300556"/>
                      <a:pt x="1287828" y="298842"/>
                      <a:pt x="1286113" y="297127"/>
                    </a:cubicBezTo>
                    <a:cubicBezTo>
                      <a:pt x="1268302" y="280649"/>
                      <a:pt x="1250109" y="264933"/>
                      <a:pt x="1231440" y="250550"/>
                    </a:cubicBezTo>
                    <a:cubicBezTo>
                      <a:pt x="1231059" y="250169"/>
                      <a:pt x="1230583" y="249883"/>
                      <a:pt x="1230202" y="249693"/>
                    </a:cubicBezTo>
                    <a:cubicBezTo>
                      <a:pt x="1197721" y="224261"/>
                      <a:pt x="1163908" y="202354"/>
                      <a:pt x="1128760" y="183875"/>
                    </a:cubicBezTo>
                    <a:cubicBezTo>
                      <a:pt x="1123522" y="181113"/>
                      <a:pt x="1118283" y="178351"/>
                      <a:pt x="1113044" y="175779"/>
                    </a:cubicBezTo>
                    <a:cubicBezTo>
                      <a:pt x="1053513" y="145013"/>
                      <a:pt x="995887" y="118724"/>
                      <a:pt x="940546" y="96531"/>
                    </a:cubicBezTo>
                    <a:cubicBezTo>
                      <a:pt x="920830" y="88720"/>
                      <a:pt x="901589" y="81196"/>
                      <a:pt x="882349" y="74433"/>
                    </a:cubicBezTo>
                    <a:cubicBezTo>
                      <a:pt x="881968" y="74147"/>
                      <a:pt x="881587" y="74052"/>
                      <a:pt x="881206" y="73957"/>
                    </a:cubicBezTo>
                    <a:cubicBezTo>
                      <a:pt x="858536" y="65860"/>
                      <a:pt x="836248" y="58336"/>
                      <a:pt x="814340" y="51668"/>
                    </a:cubicBezTo>
                    <a:cubicBezTo>
                      <a:pt x="470392" y="-54155"/>
                      <a:pt x="224933" y="10711"/>
                      <a:pt x="109585" y="172255"/>
                    </a:cubicBezTo>
                    <a:cubicBezTo>
                      <a:pt x="107109" y="175779"/>
                      <a:pt x="104728" y="179113"/>
                      <a:pt x="102442" y="182732"/>
                    </a:cubicBezTo>
                    <a:cubicBezTo>
                      <a:pt x="102346" y="182732"/>
                      <a:pt x="102346" y="182827"/>
                      <a:pt x="102346" y="182827"/>
                    </a:cubicBezTo>
                    <a:cubicBezTo>
                      <a:pt x="-79486" y="459910"/>
                      <a:pt x="19384" y="1207622"/>
                      <a:pt x="105204" y="1704160"/>
                    </a:cubicBezTo>
                    <a:lnTo>
                      <a:pt x="105204" y="1704256"/>
                    </a:lnTo>
                    <a:cubicBezTo>
                      <a:pt x="105680" y="1706732"/>
                      <a:pt x="106061" y="1709209"/>
                      <a:pt x="106442" y="1711781"/>
                    </a:cubicBezTo>
                    <a:cubicBezTo>
                      <a:pt x="149971" y="1962478"/>
                      <a:pt x="189500" y="2147549"/>
                      <a:pt x="186928" y="2172981"/>
                    </a:cubicBezTo>
                    <a:cubicBezTo>
                      <a:pt x="186833" y="2174315"/>
                      <a:pt x="186547" y="2175362"/>
                      <a:pt x="186166" y="2175743"/>
                    </a:cubicBezTo>
                    <a:lnTo>
                      <a:pt x="1476518" y="2174410"/>
                    </a:lnTo>
                    <a:cubicBezTo>
                      <a:pt x="1492330" y="2174410"/>
                      <a:pt x="1500807" y="2174410"/>
                      <a:pt x="1500807" y="2174410"/>
                    </a:cubicBezTo>
                    <a:lnTo>
                      <a:pt x="1697213" y="2174124"/>
                    </a:lnTo>
                    <a:cubicBezTo>
                      <a:pt x="1732455" y="2034202"/>
                      <a:pt x="1751410" y="1882087"/>
                      <a:pt x="1755125" y="1725782"/>
                    </a:cubicBezTo>
                    <a:cubicBezTo>
                      <a:pt x="1761983" y="1439746"/>
                      <a:pt x="1717786" y="1140185"/>
                      <a:pt x="1629394" y="878248"/>
                    </a:cubicBezTo>
                    <a:close/>
                    <a:moveTo>
                      <a:pt x="490490" y="1736545"/>
                    </a:moveTo>
                    <a:cubicBezTo>
                      <a:pt x="450104" y="1731592"/>
                      <a:pt x="410861" y="1726735"/>
                      <a:pt x="373618" y="1722353"/>
                    </a:cubicBezTo>
                    <a:lnTo>
                      <a:pt x="436007" y="1328876"/>
                    </a:lnTo>
                    <a:cubicBezTo>
                      <a:pt x="436007" y="1328780"/>
                      <a:pt x="616887" y="1665489"/>
                      <a:pt x="490490" y="1736545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5D5C62B0-776A-5127-1B1B-D4F38ADF29B0}"/>
                  </a:ext>
                </a:extLst>
              </p:cNvPr>
              <p:cNvSpPr/>
              <p:nvPr/>
            </p:nvSpPr>
            <p:spPr>
              <a:xfrm>
                <a:off x="5295219" y="2037367"/>
                <a:ext cx="1168349" cy="1179018"/>
              </a:xfrm>
              <a:custGeom>
                <a:avLst/>
                <a:gdLst>
                  <a:gd name="connsiteX0" fmla="*/ 958609 w 1168349"/>
                  <a:gd name="connsiteY0" fmla="*/ 861947 h 1179018"/>
                  <a:gd name="connsiteX1" fmla="*/ 942322 w 1168349"/>
                  <a:gd name="connsiteY1" fmla="*/ 681924 h 1179018"/>
                  <a:gd name="connsiteX2" fmla="*/ 943179 w 1168349"/>
                  <a:gd name="connsiteY2" fmla="*/ 680496 h 1179018"/>
                  <a:gd name="connsiteX3" fmla="*/ 1012807 w 1168349"/>
                  <a:gd name="connsiteY3" fmla="*/ 463040 h 1179018"/>
                  <a:gd name="connsiteX4" fmla="*/ 1005949 w 1168349"/>
                  <a:gd name="connsiteY4" fmla="*/ 392745 h 1179018"/>
                  <a:gd name="connsiteX5" fmla="*/ 1003663 w 1168349"/>
                  <a:gd name="connsiteY5" fmla="*/ 384268 h 1179018"/>
                  <a:gd name="connsiteX6" fmla="*/ 884886 w 1168349"/>
                  <a:gd name="connsiteY6" fmla="*/ 173575 h 1179018"/>
                  <a:gd name="connsiteX7" fmla="*/ 820878 w 1168349"/>
                  <a:gd name="connsiteY7" fmla="*/ 108615 h 1179018"/>
                  <a:gd name="connsiteX8" fmla="*/ 820878 w 1168349"/>
                  <a:gd name="connsiteY8" fmla="*/ 108519 h 1179018"/>
                  <a:gd name="connsiteX9" fmla="*/ 548653 w 1168349"/>
                  <a:gd name="connsiteY9" fmla="*/ 125 h 1179018"/>
                  <a:gd name="connsiteX10" fmla="*/ 540557 w 1168349"/>
                  <a:gd name="connsiteY10" fmla="*/ 411 h 1179018"/>
                  <a:gd name="connsiteX11" fmla="*/ 508744 w 1168349"/>
                  <a:gd name="connsiteY11" fmla="*/ 2030 h 1179018"/>
                  <a:gd name="connsiteX12" fmla="*/ 287859 w 1168349"/>
                  <a:gd name="connsiteY12" fmla="*/ 67848 h 1179018"/>
                  <a:gd name="connsiteX13" fmla="*/ 74308 w 1168349"/>
                  <a:gd name="connsiteY13" fmla="*/ 300067 h 1179018"/>
                  <a:gd name="connsiteX14" fmla="*/ 30303 w 1168349"/>
                  <a:gd name="connsiteY14" fmla="*/ 325975 h 1179018"/>
                  <a:gd name="connsiteX15" fmla="*/ 490 w 1168349"/>
                  <a:gd name="connsiteY15" fmla="*/ 441037 h 1179018"/>
                  <a:gd name="connsiteX16" fmla="*/ 1252 w 1168349"/>
                  <a:gd name="connsiteY16" fmla="*/ 452467 h 1179018"/>
                  <a:gd name="connsiteX17" fmla="*/ 2299 w 1168349"/>
                  <a:gd name="connsiteY17" fmla="*/ 463421 h 1179018"/>
                  <a:gd name="connsiteX18" fmla="*/ 9824 w 1168349"/>
                  <a:gd name="connsiteY18" fmla="*/ 509236 h 1179018"/>
                  <a:gd name="connsiteX19" fmla="*/ 12586 w 1168349"/>
                  <a:gd name="connsiteY19" fmla="*/ 521809 h 1179018"/>
                  <a:gd name="connsiteX20" fmla="*/ 39923 w 1168349"/>
                  <a:gd name="connsiteY20" fmla="*/ 605058 h 1179018"/>
                  <a:gd name="connsiteX21" fmla="*/ 44495 w 1168349"/>
                  <a:gd name="connsiteY21" fmla="*/ 615249 h 1179018"/>
                  <a:gd name="connsiteX22" fmla="*/ 293574 w 1168349"/>
                  <a:gd name="connsiteY22" fmla="*/ 834039 h 1179018"/>
                  <a:gd name="connsiteX23" fmla="*/ 359677 w 1168349"/>
                  <a:gd name="connsiteY23" fmla="*/ 1159222 h 1179018"/>
                  <a:gd name="connsiteX24" fmla="*/ 1168350 w 1168349"/>
                  <a:gd name="connsiteY24" fmla="*/ 982914 h 1179018"/>
                  <a:gd name="connsiteX25" fmla="*/ 958609 w 1168349"/>
                  <a:gd name="connsiteY25" fmla="*/ 861947 h 1179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168349" h="1179018">
                    <a:moveTo>
                      <a:pt x="958609" y="861947"/>
                    </a:moveTo>
                    <a:cubicBezTo>
                      <a:pt x="915747" y="811560"/>
                      <a:pt x="909937" y="739646"/>
                      <a:pt x="942322" y="681924"/>
                    </a:cubicBezTo>
                    <a:cubicBezTo>
                      <a:pt x="942607" y="681448"/>
                      <a:pt x="942893" y="680972"/>
                      <a:pt x="943179" y="680496"/>
                    </a:cubicBezTo>
                    <a:cubicBezTo>
                      <a:pt x="975088" y="623536"/>
                      <a:pt x="1010235" y="543431"/>
                      <a:pt x="1012807" y="463040"/>
                    </a:cubicBezTo>
                    <a:cubicBezTo>
                      <a:pt x="1013664" y="439513"/>
                      <a:pt x="1011664" y="415796"/>
                      <a:pt x="1005949" y="392745"/>
                    </a:cubicBezTo>
                    <a:cubicBezTo>
                      <a:pt x="1005282" y="389983"/>
                      <a:pt x="1004615" y="387126"/>
                      <a:pt x="1003663" y="384268"/>
                    </a:cubicBezTo>
                    <a:cubicBezTo>
                      <a:pt x="986994" y="324165"/>
                      <a:pt x="945465" y="244727"/>
                      <a:pt x="884886" y="173575"/>
                    </a:cubicBezTo>
                    <a:cubicBezTo>
                      <a:pt x="865455" y="150810"/>
                      <a:pt x="844024" y="128712"/>
                      <a:pt x="820878" y="108615"/>
                    </a:cubicBezTo>
                    <a:lnTo>
                      <a:pt x="820878" y="108519"/>
                    </a:lnTo>
                    <a:cubicBezTo>
                      <a:pt x="746392" y="43749"/>
                      <a:pt x="653524" y="-2733"/>
                      <a:pt x="548653" y="125"/>
                    </a:cubicBezTo>
                    <a:cubicBezTo>
                      <a:pt x="545891" y="220"/>
                      <a:pt x="543129" y="220"/>
                      <a:pt x="540557" y="411"/>
                    </a:cubicBezTo>
                    <a:cubicBezTo>
                      <a:pt x="529603" y="792"/>
                      <a:pt x="519031" y="1268"/>
                      <a:pt x="508744" y="2030"/>
                    </a:cubicBezTo>
                    <a:cubicBezTo>
                      <a:pt x="398254" y="9269"/>
                      <a:pt x="333198" y="33939"/>
                      <a:pt x="287859" y="67848"/>
                    </a:cubicBezTo>
                    <a:cubicBezTo>
                      <a:pt x="204325" y="130236"/>
                      <a:pt x="187084" y="224248"/>
                      <a:pt x="74308" y="300067"/>
                    </a:cubicBezTo>
                    <a:cubicBezTo>
                      <a:pt x="61069" y="309021"/>
                      <a:pt x="46495" y="317593"/>
                      <a:pt x="30303" y="325975"/>
                    </a:cubicBezTo>
                    <a:cubicBezTo>
                      <a:pt x="8776" y="337119"/>
                      <a:pt x="-2558" y="381887"/>
                      <a:pt x="490" y="441037"/>
                    </a:cubicBezTo>
                    <a:cubicBezTo>
                      <a:pt x="775" y="444752"/>
                      <a:pt x="966" y="448657"/>
                      <a:pt x="1252" y="452467"/>
                    </a:cubicBezTo>
                    <a:cubicBezTo>
                      <a:pt x="1633" y="456087"/>
                      <a:pt x="1918" y="459706"/>
                      <a:pt x="2299" y="463421"/>
                    </a:cubicBezTo>
                    <a:cubicBezTo>
                      <a:pt x="3919" y="478089"/>
                      <a:pt x="6395" y="493425"/>
                      <a:pt x="9824" y="509236"/>
                    </a:cubicBezTo>
                    <a:cubicBezTo>
                      <a:pt x="10586" y="513332"/>
                      <a:pt x="11539" y="517618"/>
                      <a:pt x="12586" y="521809"/>
                    </a:cubicBezTo>
                    <a:cubicBezTo>
                      <a:pt x="18968" y="548955"/>
                      <a:pt x="28017" y="577149"/>
                      <a:pt x="39923" y="605058"/>
                    </a:cubicBezTo>
                    <a:cubicBezTo>
                      <a:pt x="41447" y="608391"/>
                      <a:pt x="42876" y="611916"/>
                      <a:pt x="44495" y="615249"/>
                    </a:cubicBezTo>
                    <a:cubicBezTo>
                      <a:pt x="88501" y="711928"/>
                      <a:pt x="167749" y="802892"/>
                      <a:pt x="293574" y="834039"/>
                    </a:cubicBezTo>
                    <a:cubicBezTo>
                      <a:pt x="296431" y="952530"/>
                      <a:pt x="332626" y="1095119"/>
                      <a:pt x="359677" y="1159222"/>
                    </a:cubicBezTo>
                    <a:cubicBezTo>
                      <a:pt x="399206" y="1253043"/>
                      <a:pt x="1168350" y="982914"/>
                      <a:pt x="1168350" y="982914"/>
                    </a:cubicBezTo>
                    <a:cubicBezTo>
                      <a:pt x="1092626" y="957483"/>
                      <a:pt x="1004425" y="915763"/>
                      <a:pt x="958609" y="861947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940DAB22-B15D-5FB5-1F10-377877E84B5D}"/>
                  </a:ext>
                </a:extLst>
              </p:cNvPr>
              <p:cNvSpPr/>
              <p:nvPr/>
            </p:nvSpPr>
            <p:spPr>
              <a:xfrm>
                <a:off x="5801693" y="1757341"/>
                <a:ext cx="314518" cy="496258"/>
              </a:xfrm>
              <a:custGeom>
                <a:avLst/>
                <a:gdLst>
                  <a:gd name="connsiteX0" fmla="*/ 314499 w 314518"/>
                  <a:gd name="connsiteY0" fmla="*/ 388831 h 496258"/>
                  <a:gd name="connsiteX1" fmla="*/ 81136 w 314518"/>
                  <a:gd name="connsiteY1" fmla="*/ 20 h 496258"/>
                  <a:gd name="connsiteX2" fmla="*/ 81136 w 314518"/>
                  <a:gd name="connsiteY2" fmla="*/ 496178 h 496258"/>
                  <a:gd name="connsiteX3" fmla="*/ 314499 w 314518"/>
                  <a:gd name="connsiteY3" fmla="*/ 388831 h 496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4518" h="496258">
                    <a:moveTo>
                      <a:pt x="314499" y="388831"/>
                    </a:moveTo>
                    <a:cubicBezTo>
                      <a:pt x="316213" y="374162"/>
                      <a:pt x="207057" y="3735"/>
                      <a:pt x="81136" y="20"/>
                    </a:cubicBezTo>
                    <a:cubicBezTo>
                      <a:pt x="-44784" y="-3694"/>
                      <a:pt x="-7732" y="503607"/>
                      <a:pt x="81136" y="496178"/>
                    </a:cubicBezTo>
                    <a:cubicBezTo>
                      <a:pt x="170005" y="488843"/>
                      <a:pt x="303355" y="481414"/>
                      <a:pt x="314499" y="388831"/>
                    </a:cubicBezTo>
                    <a:close/>
                  </a:path>
                </a:pathLst>
              </a:custGeom>
              <a:solidFill>
                <a:srgbClr val="7F4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2DF2550D-6E2F-63C6-6036-EA70B8B8C4C0}"/>
                  </a:ext>
                </a:extLst>
              </p:cNvPr>
              <p:cNvSpPr/>
              <p:nvPr/>
            </p:nvSpPr>
            <p:spPr>
              <a:xfrm>
                <a:off x="5580999" y="1826493"/>
                <a:ext cx="314425" cy="496258"/>
              </a:xfrm>
              <a:custGeom>
                <a:avLst/>
                <a:gdLst>
                  <a:gd name="connsiteX0" fmla="*/ 314404 w 314425"/>
                  <a:gd name="connsiteY0" fmla="*/ 388831 h 496258"/>
                  <a:gd name="connsiteX1" fmla="*/ 81136 w 314425"/>
                  <a:gd name="connsiteY1" fmla="*/ 20 h 496258"/>
                  <a:gd name="connsiteX2" fmla="*/ 81136 w 314425"/>
                  <a:gd name="connsiteY2" fmla="*/ 496178 h 496258"/>
                  <a:gd name="connsiteX3" fmla="*/ 314404 w 314425"/>
                  <a:gd name="connsiteY3" fmla="*/ 388831 h 496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4425" h="496258">
                    <a:moveTo>
                      <a:pt x="314404" y="388831"/>
                    </a:moveTo>
                    <a:cubicBezTo>
                      <a:pt x="316213" y="374162"/>
                      <a:pt x="207057" y="3735"/>
                      <a:pt x="81136" y="20"/>
                    </a:cubicBezTo>
                    <a:cubicBezTo>
                      <a:pt x="-44784" y="-3694"/>
                      <a:pt x="-7732" y="503607"/>
                      <a:pt x="81136" y="496178"/>
                    </a:cubicBezTo>
                    <a:cubicBezTo>
                      <a:pt x="170005" y="488843"/>
                      <a:pt x="303355" y="481414"/>
                      <a:pt x="314404" y="388831"/>
                    </a:cubicBezTo>
                    <a:close/>
                  </a:path>
                </a:pathLst>
              </a:custGeom>
              <a:solidFill>
                <a:srgbClr val="B77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grpSp>
            <p:nvGrpSpPr>
              <p:cNvPr id="276" name="Graphic 69">
                <a:extLst>
                  <a:ext uri="{FF2B5EF4-FFF2-40B4-BE49-F238E27FC236}">
                    <a16:creationId xmlns:a16="http://schemas.microsoft.com/office/drawing/2014/main" id="{5710E445-F345-1EE1-9DAF-B9A7ED27EBD3}"/>
                  </a:ext>
                </a:extLst>
              </p:cNvPr>
              <p:cNvGrpSpPr/>
              <p:nvPr/>
            </p:nvGrpSpPr>
            <p:grpSpPr>
              <a:xfrm>
                <a:off x="5984271" y="2210942"/>
                <a:ext cx="1294473" cy="2438590"/>
                <a:chOff x="5984271" y="2210942"/>
                <a:chExt cx="1294473" cy="2438590"/>
              </a:xfrm>
              <a:solidFill>
                <a:srgbClr val="EF544D"/>
              </a:solidFill>
            </p:grpSpPr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59A23CF4-E5C0-1C00-0474-C6B1BD9BBA46}"/>
                    </a:ext>
                  </a:extLst>
                </p:cNvPr>
                <p:cNvSpPr/>
                <p:nvPr/>
              </p:nvSpPr>
              <p:spPr>
                <a:xfrm>
                  <a:off x="6269614" y="3173538"/>
                  <a:ext cx="740308" cy="561177"/>
                </a:xfrm>
                <a:custGeom>
                  <a:avLst/>
                  <a:gdLst>
                    <a:gd name="connsiteX0" fmla="*/ 483324 w 740308"/>
                    <a:gd name="connsiteY0" fmla="*/ 0 h 561177"/>
                    <a:gd name="connsiteX1" fmla="*/ 164522 w 740308"/>
                    <a:gd name="connsiteY1" fmla="*/ 150781 h 561177"/>
                    <a:gd name="connsiteX2" fmla="*/ 38602 w 740308"/>
                    <a:gd name="connsiteY2" fmla="*/ 493490 h 561177"/>
                    <a:gd name="connsiteX3" fmla="*/ 487325 w 740308"/>
                    <a:gd name="connsiteY3" fmla="*/ 472726 h 561177"/>
                    <a:gd name="connsiteX4" fmla="*/ 740309 w 740308"/>
                    <a:gd name="connsiteY4" fmla="*/ 308039 h 561177"/>
                    <a:gd name="connsiteX5" fmla="*/ 483324 w 740308"/>
                    <a:gd name="connsiteY5" fmla="*/ 0 h 561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40308" h="561177">
                      <a:moveTo>
                        <a:pt x="483324" y="0"/>
                      </a:moveTo>
                      <a:cubicBezTo>
                        <a:pt x="483324" y="0"/>
                        <a:pt x="178143" y="7430"/>
                        <a:pt x="164522" y="150781"/>
                      </a:cubicBezTo>
                      <a:cubicBezTo>
                        <a:pt x="150806" y="294037"/>
                        <a:pt x="-92367" y="381286"/>
                        <a:pt x="38602" y="493490"/>
                      </a:cubicBezTo>
                      <a:cubicBezTo>
                        <a:pt x="169571" y="605600"/>
                        <a:pt x="393884" y="564166"/>
                        <a:pt x="487325" y="472726"/>
                      </a:cubicBezTo>
                      <a:cubicBezTo>
                        <a:pt x="580765" y="381286"/>
                        <a:pt x="740309" y="308039"/>
                        <a:pt x="740309" y="308039"/>
                      </a:cubicBezTo>
                      <a:cubicBezTo>
                        <a:pt x="740309" y="308039"/>
                        <a:pt x="624389" y="80582"/>
                        <a:pt x="483324" y="0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81" name="Freeform: Shape 280">
                  <a:extLst>
                    <a:ext uri="{FF2B5EF4-FFF2-40B4-BE49-F238E27FC236}">
                      <a16:creationId xmlns:a16="http://schemas.microsoft.com/office/drawing/2014/main" id="{326DF001-A0B8-07E1-1ED6-CCBECCC9D486}"/>
                    </a:ext>
                  </a:extLst>
                </p:cNvPr>
                <p:cNvSpPr/>
                <p:nvPr/>
              </p:nvSpPr>
              <p:spPr>
                <a:xfrm>
                  <a:off x="6400015" y="3801998"/>
                  <a:ext cx="878729" cy="847534"/>
                </a:xfrm>
                <a:custGeom>
                  <a:avLst/>
                  <a:gdLst>
                    <a:gd name="connsiteX0" fmla="*/ 878036 w 878729"/>
                    <a:gd name="connsiteY0" fmla="*/ 847535 h 847534"/>
                    <a:gd name="connsiteX1" fmla="*/ 462841 w 878729"/>
                    <a:gd name="connsiteY1" fmla="*/ 705993 h 847534"/>
                    <a:gd name="connsiteX2" fmla="*/ 784 w 878729"/>
                    <a:gd name="connsiteY2" fmla="*/ 413195 h 847534"/>
                    <a:gd name="connsiteX3" fmla="*/ 488749 w 878729"/>
                    <a:gd name="connsiteY3" fmla="*/ 182689 h 847534"/>
                    <a:gd name="connsiteX4" fmla="*/ 752306 w 878729"/>
                    <a:gd name="connsiteY4" fmla="*/ 0 h 847534"/>
                    <a:gd name="connsiteX5" fmla="*/ 878036 w 878729"/>
                    <a:gd name="connsiteY5" fmla="*/ 847535 h 847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78729" h="847534">
                      <a:moveTo>
                        <a:pt x="878036" y="847535"/>
                      </a:moveTo>
                      <a:cubicBezTo>
                        <a:pt x="747353" y="796671"/>
                        <a:pt x="600954" y="612362"/>
                        <a:pt x="462841" y="705993"/>
                      </a:cubicBezTo>
                      <a:cubicBezTo>
                        <a:pt x="269674" y="836866"/>
                        <a:pt x="-16933" y="656177"/>
                        <a:pt x="784" y="413195"/>
                      </a:cubicBezTo>
                      <a:cubicBezTo>
                        <a:pt x="18595" y="170212"/>
                        <a:pt x="444172" y="288608"/>
                        <a:pt x="488749" y="182689"/>
                      </a:cubicBezTo>
                      <a:cubicBezTo>
                        <a:pt x="519134" y="110680"/>
                        <a:pt x="663057" y="38767"/>
                        <a:pt x="752306" y="0"/>
                      </a:cubicBezTo>
                      <a:cubicBezTo>
                        <a:pt x="840698" y="261938"/>
                        <a:pt x="884894" y="561499"/>
                        <a:pt x="878036" y="847535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82" name="Freeform: Shape 281">
                  <a:extLst>
                    <a:ext uri="{FF2B5EF4-FFF2-40B4-BE49-F238E27FC236}">
                      <a16:creationId xmlns:a16="http://schemas.microsoft.com/office/drawing/2014/main" id="{7BF84C95-4714-624E-872C-85305675A327}"/>
                    </a:ext>
                  </a:extLst>
                </p:cNvPr>
                <p:cNvSpPr/>
                <p:nvPr/>
              </p:nvSpPr>
              <p:spPr>
                <a:xfrm>
                  <a:off x="6139242" y="3185430"/>
                  <a:ext cx="195999" cy="187677"/>
                </a:xfrm>
                <a:custGeom>
                  <a:avLst/>
                  <a:gdLst>
                    <a:gd name="connsiteX0" fmla="*/ 116111 w 195999"/>
                    <a:gd name="connsiteY0" fmla="*/ 14207 h 187677"/>
                    <a:gd name="connsiteX1" fmla="*/ 858 w 195999"/>
                    <a:gd name="connsiteY1" fmla="*/ 138794 h 187677"/>
                    <a:gd name="connsiteX2" fmla="*/ 168974 w 195999"/>
                    <a:gd name="connsiteY2" fmla="*/ 154415 h 187677"/>
                    <a:gd name="connsiteX3" fmla="*/ 116111 w 195999"/>
                    <a:gd name="connsiteY3" fmla="*/ 14207 h 187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5999" h="187677">
                      <a:moveTo>
                        <a:pt x="116111" y="14207"/>
                      </a:moveTo>
                      <a:cubicBezTo>
                        <a:pt x="116111" y="14207"/>
                        <a:pt x="-11620" y="76500"/>
                        <a:pt x="858" y="138794"/>
                      </a:cubicBezTo>
                      <a:cubicBezTo>
                        <a:pt x="13336" y="201087"/>
                        <a:pt x="122111" y="201087"/>
                        <a:pt x="168974" y="154415"/>
                      </a:cubicBezTo>
                      <a:cubicBezTo>
                        <a:pt x="215837" y="107647"/>
                        <a:pt x="203931" y="-47230"/>
                        <a:pt x="116111" y="14207"/>
                      </a:cubicBezTo>
                      <a:close/>
                    </a:path>
                  </a:pathLst>
                </a:custGeom>
                <a:solidFill>
                  <a:srgbClr val="7F4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 dirty="0">
                    <a:latin typeface="Cairo ExtraBold" pitchFamily="2" charset="-78"/>
                  </a:endParaRPr>
                </a:p>
              </p:txBody>
            </p:sp>
            <p:sp>
              <p:nvSpPr>
                <p:cNvPr id="283" name="Freeform: Shape 282">
                  <a:extLst>
                    <a:ext uri="{FF2B5EF4-FFF2-40B4-BE49-F238E27FC236}">
                      <a16:creationId xmlns:a16="http://schemas.microsoft.com/office/drawing/2014/main" id="{4BAB7A52-30C3-5326-E290-E1B6E7C87958}"/>
                    </a:ext>
                  </a:extLst>
                </p:cNvPr>
                <p:cNvSpPr/>
                <p:nvPr/>
              </p:nvSpPr>
              <p:spPr>
                <a:xfrm>
                  <a:off x="6020655" y="2210942"/>
                  <a:ext cx="278321" cy="228016"/>
                </a:xfrm>
                <a:custGeom>
                  <a:avLst/>
                  <a:gdLst>
                    <a:gd name="connsiteX0" fmla="*/ 278321 w 278321"/>
                    <a:gd name="connsiteY0" fmla="*/ 210693 h 228016"/>
                    <a:gd name="connsiteX1" fmla="*/ 138113 w 278321"/>
                    <a:gd name="connsiteY1" fmla="*/ 196977 h 228016"/>
                    <a:gd name="connsiteX2" fmla="*/ 7240 w 278321"/>
                    <a:gd name="connsiteY2" fmla="*/ 196977 h 228016"/>
                    <a:gd name="connsiteX3" fmla="*/ 78868 w 278321"/>
                    <a:gd name="connsiteY3" fmla="*/ 60389 h 228016"/>
                    <a:gd name="connsiteX4" fmla="*/ 159450 w 278321"/>
                    <a:gd name="connsiteY4" fmla="*/ 0 h 228016"/>
                    <a:gd name="connsiteX5" fmla="*/ 278321 w 278321"/>
                    <a:gd name="connsiteY5" fmla="*/ 210693 h 228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8321" h="228016">
                      <a:moveTo>
                        <a:pt x="278321" y="210693"/>
                      </a:moveTo>
                      <a:cubicBezTo>
                        <a:pt x="228982" y="206978"/>
                        <a:pt x="165260" y="184785"/>
                        <a:pt x="138113" y="196977"/>
                      </a:cubicBezTo>
                      <a:cubicBezTo>
                        <a:pt x="97632" y="215074"/>
                        <a:pt x="38387" y="256699"/>
                        <a:pt x="7240" y="196977"/>
                      </a:cubicBezTo>
                      <a:cubicBezTo>
                        <a:pt x="-23907" y="137160"/>
                        <a:pt x="54008" y="119634"/>
                        <a:pt x="78868" y="60389"/>
                      </a:cubicBezTo>
                      <a:cubicBezTo>
                        <a:pt x="91727" y="30004"/>
                        <a:pt x="127636" y="11144"/>
                        <a:pt x="159450" y="0"/>
                      </a:cubicBezTo>
                      <a:cubicBezTo>
                        <a:pt x="220124" y="71057"/>
                        <a:pt x="261653" y="150590"/>
                        <a:pt x="278321" y="210693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84" name="Freeform: Shape 283">
                  <a:extLst>
                    <a:ext uri="{FF2B5EF4-FFF2-40B4-BE49-F238E27FC236}">
                      <a16:creationId xmlns:a16="http://schemas.microsoft.com/office/drawing/2014/main" id="{8EDA2901-6FC8-7DB9-4307-3EA737189028}"/>
                    </a:ext>
                  </a:extLst>
                </p:cNvPr>
                <p:cNvSpPr/>
                <p:nvPr/>
              </p:nvSpPr>
              <p:spPr>
                <a:xfrm>
                  <a:off x="5984271" y="2479028"/>
                  <a:ext cx="323754" cy="238739"/>
                </a:xfrm>
                <a:custGeom>
                  <a:avLst/>
                  <a:gdLst>
                    <a:gd name="connsiteX0" fmla="*/ 323755 w 323754"/>
                    <a:gd name="connsiteY0" fmla="*/ 21284 h 238739"/>
                    <a:gd name="connsiteX1" fmla="*/ 254127 w 323754"/>
                    <a:gd name="connsiteY1" fmla="*/ 238739 h 238739"/>
                    <a:gd name="connsiteX2" fmla="*/ 142970 w 323754"/>
                    <a:gd name="connsiteY2" fmla="*/ 175589 h 238739"/>
                    <a:gd name="connsiteX3" fmla="*/ 131921 w 323754"/>
                    <a:gd name="connsiteY3" fmla="*/ 173588 h 238739"/>
                    <a:gd name="connsiteX4" fmla="*/ 3905 w 323754"/>
                    <a:gd name="connsiteY4" fmla="*/ 74814 h 238739"/>
                    <a:gd name="connsiteX5" fmla="*/ 0 w 323754"/>
                    <a:gd name="connsiteY5" fmla="*/ 46144 h 238739"/>
                    <a:gd name="connsiteX6" fmla="*/ 183833 w 323754"/>
                    <a:gd name="connsiteY6" fmla="*/ 10139 h 238739"/>
                    <a:gd name="connsiteX7" fmla="*/ 323755 w 323754"/>
                    <a:gd name="connsiteY7" fmla="*/ 21284 h 238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3754" h="238739">
                      <a:moveTo>
                        <a:pt x="323755" y="21284"/>
                      </a:moveTo>
                      <a:cubicBezTo>
                        <a:pt x="321183" y="101675"/>
                        <a:pt x="286036" y="181780"/>
                        <a:pt x="254127" y="238739"/>
                      </a:cubicBezTo>
                      <a:cubicBezTo>
                        <a:pt x="222694" y="219594"/>
                        <a:pt x="187452" y="185685"/>
                        <a:pt x="142970" y="175589"/>
                      </a:cubicBezTo>
                      <a:cubicBezTo>
                        <a:pt x="139351" y="174731"/>
                        <a:pt x="135636" y="174065"/>
                        <a:pt x="131921" y="173588"/>
                      </a:cubicBezTo>
                      <a:cubicBezTo>
                        <a:pt x="60008" y="164254"/>
                        <a:pt x="16383" y="121963"/>
                        <a:pt x="3905" y="74814"/>
                      </a:cubicBezTo>
                      <a:cubicBezTo>
                        <a:pt x="1334" y="65384"/>
                        <a:pt x="0" y="55764"/>
                        <a:pt x="0" y="46144"/>
                      </a:cubicBezTo>
                      <a:cubicBezTo>
                        <a:pt x="0" y="-11578"/>
                        <a:pt x="114776" y="46144"/>
                        <a:pt x="183833" y="10139"/>
                      </a:cubicBezTo>
                      <a:cubicBezTo>
                        <a:pt x="223838" y="-10816"/>
                        <a:pt x="282035" y="4615"/>
                        <a:pt x="323755" y="21284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grpSp>
            <p:nvGrpSpPr>
              <p:cNvPr id="277" name="Graphic 69">
                <a:extLst>
                  <a:ext uri="{FF2B5EF4-FFF2-40B4-BE49-F238E27FC236}">
                    <a16:creationId xmlns:a16="http://schemas.microsoft.com/office/drawing/2014/main" id="{90EC98E0-2717-5071-48A7-27CF2E8FB8F3}"/>
                  </a:ext>
                </a:extLst>
              </p:cNvPr>
              <p:cNvGrpSpPr/>
              <p:nvPr/>
            </p:nvGrpSpPr>
            <p:grpSpPr>
              <a:xfrm>
                <a:off x="4910162" y="4617260"/>
                <a:ext cx="2113477" cy="480804"/>
                <a:chOff x="4910162" y="4617260"/>
                <a:chExt cx="2113477" cy="480804"/>
              </a:xfrm>
            </p:grpSpPr>
            <p:sp>
              <p:nvSpPr>
                <p:cNvPr id="278" name="Freeform: Shape 277">
                  <a:extLst>
                    <a:ext uri="{FF2B5EF4-FFF2-40B4-BE49-F238E27FC236}">
                      <a16:creationId xmlns:a16="http://schemas.microsoft.com/office/drawing/2014/main" id="{903C3DF3-82D9-E9F7-ECD2-9CD1F1C60102}"/>
                    </a:ext>
                  </a:extLst>
                </p:cNvPr>
                <p:cNvSpPr/>
                <p:nvPr/>
              </p:nvSpPr>
              <p:spPr>
                <a:xfrm>
                  <a:off x="4910162" y="4617260"/>
                  <a:ext cx="2113477" cy="480804"/>
                </a:xfrm>
                <a:custGeom>
                  <a:avLst/>
                  <a:gdLst>
                    <a:gd name="connsiteX0" fmla="*/ 1977555 w 2113477"/>
                    <a:gd name="connsiteY0" fmla="*/ 174099 h 480804"/>
                    <a:gd name="connsiteX1" fmla="*/ 245815 w 2113477"/>
                    <a:gd name="connsiteY1" fmla="*/ 21223 h 480804"/>
                    <a:gd name="connsiteX2" fmla="*/ 166948 w 2113477"/>
                    <a:gd name="connsiteY2" fmla="*/ 476804 h 480804"/>
                    <a:gd name="connsiteX3" fmla="*/ 2113477 w 2113477"/>
                    <a:gd name="connsiteY3" fmla="*/ 480805 h 480804"/>
                    <a:gd name="connsiteX4" fmla="*/ 1977555 w 2113477"/>
                    <a:gd name="connsiteY4" fmla="*/ 174099 h 480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13477" h="480804">
                      <a:moveTo>
                        <a:pt x="1977555" y="174099"/>
                      </a:moveTo>
                      <a:cubicBezTo>
                        <a:pt x="1977555" y="174099"/>
                        <a:pt x="532137" y="-72408"/>
                        <a:pt x="245815" y="21223"/>
                      </a:cubicBezTo>
                      <a:cubicBezTo>
                        <a:pt x="-40411" y="114854"/>
                        <a:pt x="-89655" y="472994"/>
                        <a:pt x="166948" y="476804"/>
                      </a:cubicBezTo>
                      <a:cubicBezTo>
                        <a:pt x="423552" y="480614"/>
                        <a:pt x="2113477" y="480805"/>
                        <a:pt x="2113477" y="480805"/>
                      </a:cubicBezTo>
                      <a:lnTo>
                        <a:pt x="1977555" y="17409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79" name="Freeform: Shape 278">
                  <a:extLst>
                    <a:ext uri="{FF2B5EF4-FFF2-40B4-BE49-F238E27FC236}">
                      <a16:creationId xmlns:a16="http://schemas.microsoft.com/office/drawing/2014/main" id="{7E478E58-5C2F-E899-C0C2-8BBED568B8B2}"/>
                    </a:ext>
                  </a:extLst>
                </p:cNvPr>
                <p:cNvSpPr/>
                <p:nvPr/>
              </p:nvSpPr>
              <p:spPr>
                <a:xfrm>
                  <a:off x="5627845" y="4620767"/>
                  <a:ext cx="1260919" cy="177926"/>
                </a:xfrm>
                <a:custGeom>
                  <a:avLst/>
                  <a:gdLst>
                    <a:gd name="connsiteX0" fmla="*/ 1260920 w 1260919"/>
                    <a:gd name="connsiteY0" fmla="*/ 163259 h 177926"/>
                    <a:gd name="connsiteX1" fmla="*/ 1259777 w 1260919"/>
                    <a:gd name="connsiteY1" fmla="*/ 170593 h 177926"/>
                    <a:gd name="connsiteX2" fmla="*/ 1258634 w 1260919"/>
                    <a:gd name="connsiteY2" fmla="*/ 177927 h 177926"/>
                    <a:gd name="connsiteX3" fmla="*/ 354235 w 1260919"/>
                    <a:gd name="connsiteY3" fmla="*/ 50483 h 177926"/>
                    <a:gd name="connsiteX4" fmla="*/ 352997 w 1260919"/>
                    <a:gd name="connsiteY4" fmla="*/ 50387 h 177926"/>
                    <a:gd name="connsiteX5" fmla="*/ 1524 w 1260919"/>
                    <a:gd name="connsiteY5" fmla="*/ 14859 h 177926"/>
                    <a:gd name="connsiteX6" fmla="*/ 0 w 1260919"/>
                    <a:gd name="connsiteY6" fmla="*/ 14859 h 177926"/>
                    <a:gd name="connsiteX7" fmla="*/ 286 w 1260919"/>
                    <a:gd name="connsiteY7" fmla="*/ 7334 h 177926"/>
                    <a:gd name="connsiteX8" fmla="*/ 286 w 1260919"/>
                    <a:gd name="connsiteY8" fmla="*/ 7239 h 177926"/>
                    <a:gd name="connsiteX9" fmla="*/ 572 w 1260919"/>
                    <a:gd name="connsiteY9" fmla="*/ 0 h 177926"/>
                    <a:gd name="connsiteX10" fmla="*/ 268700 w 1260919"/>
                    <a:gd name="connsiteY10" fmla="*/ 25337 h 177926"/>
                    <a:gd name="connsiteX11" fmla="*/ 385572 w 1260919"/>
                    <a:gd name="connsiteY11" fmla="*/ 39529 h 177926"/>
                    <a:gd name="connsiteX12" fmla="*/ 1260920 w 1260919"/>
                    <a:gd name="connsiteY12" fmla="*/ 163259 h 177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60919" h="177926">
                      <a:moveTo>
                        <a:pt x="1260920" y="163259"/>
                      </a:moveTo>
                      <a:lnTo>
                        <a:pt x="1259777" y="170593"/>
                      </a:lnTo>
                      <a:lnTo>
                        <a:pt x="1258634" y="177927"/>
                      </a:lnTo>
                      <a:cubicBezTo>
                        <a:pt x="1251490" y="176784"/>
                        <a:pt x="738759" y="98393"/>
                        <a:pt x="354235" y="50483"/>
                      </a:cubicBezTo>
                      <a:cubicBezTo>
                        <a:pt x="353759" y="50483"/>
                        <a:pt x="353378" y="50483"/>
                        <a:pt x="352997" y="50387"/>
                      </a:cubicBezTo>
                      <a:cubicBezTo>
                        <a:pt x="204216" y="31909"/>
                        <a:pt x="74867" y="18002"/>
                        <a:pt x="1524" y="14859"/>
                      </a:cubicBezTo>
                      <a:lnTo>
                        <a:pt x="0" y="14859"/>
                      </a:lnTo>
                      <a:lnTo>
                        <a:pt x="286" y="7334"/>
                      </a:lnTo>
                      <a:lnTo>
                        <a:pt x="286" y="7239"/>
                      </a:lnTo>
                      <a:lnTo>
                        <a:pt x="572" y="0"/>
                      </a:lnTo>
                      <a:cubicBezTo>
                        <a:pt x="59531" y="2381"/>
                        <a:pt x="155448" y="12002"/>
                        <a:pt x="268700" y="25337"/>
                      </a:cubicBezTo>
                      <a:cubicBezTo>
                        <a:pt x="305943" y="29718"/>
                        <a:pt x="345186" y="34576"/>
                        <a:pt x="385572" y="39529"/>
                      </a:cubicBezTo>
                      <a:cubicBezTo>
                        <a:pt x="766667" y="87725"/>
                        <a:pt x="1254062" y="162306"/>
                        <a:pt x="1260920" y="163259"/>
                      </a:cubicBezTo>
                      <a:close/>
                    </a:path>
                  </a:pathLst>
                </a:custGeom>
                <a:solidFill>
                  <a:srgbClr val="0606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076D9696-3F86-C1BA-0D1A-0898186B9A4E}"/>
                </a:ext>
              </a:extLst>
            </p:cNvPr>
            <p:cNvSpPr/>
            <p:nvPr/>
          </p:nvSpPr>
          <p:spPr>
            <a:xfrm>
              <a:off x="5291763" y="2334481"/>
              <a:ext cx="93372" cy="142113"/>
            </a:xfrm>
            <a:custGeom>
              <a:avLst/>
              <a:gdLst>
                <a:gd name="connsiteX0" fmla="*/ 82051 w 93372"/>
                <a:gd name="connsiteY0" fmla="*/ 0 h 142113"/>
                <a:gd name="connsiteX1" fmla="*/ 10232 w 93372"/>
                <a:gd name="connsiteY1" fmla="*/ 51245 h 142113"/>
                <a:gd name="connsiteX2" fmla="*/ 3946 w 93372"/>
                <a:gd name="connsiteY2" fmla="*/ 142113 h 142113"/>
                <a:gd name="connsiteX3" fmla="*/ 82051 w 93372"/>
                <a:gd name="connsiteY3" fmla="*/ 0 h 14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372" h="142113">
                  <a:moveTo>
                    <a:pt x="82051" y="0"/>
                  </a:moveTo>
                  <a:cubicBezTo>
                    <a:pt x="82051" y="0"/>
                    <a:pt x="29092" y="12192"/>
                    <a:pt x="10232" y="51245"/>
                  </a:cubicBezTo>
                  <a:cubicBezTo>
                    <a:pt x="-8246" y="89630"/>
                    <a:pt x="3946" y="142113"/>
                    <a:pt x="3946" y="142113"/>
                  </a:cubicBezTo>
                  <a:cubicBezTo>
                    <a:pt x="3946" y="142113"/>
                    <a:pt x="131295" y="87439"/>
                    <a:pt x="82051" y="0"/>
                  </a:cubicBezTo>
                  <a:close/>
                </a:path>
              </a:pathLst>
            </a:custGeom>
            <a:solidFill>
              <a:srgbClr val="0E0E6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316" name="Freeform: Shape 315">
            <a:extLst>
              <a:ext uri="{FF2B5EF4-FFF2-40B4-BE49-F238E27FC236}">
                <a16:creationId xmlns:a16="http://schemas.microsoft.com/office/drawing/2014/main" id="{90D5FBD7-BC3A-AED7-826A-C7CFD4CDE0FE}"/>
              </a:ext>
            </a:extLst>
          </p:cNvPr>
          <p:cNvSpPr/>
          <p:nvPr/>
        </p:nvSpPr>
        <p:spPr>
          <a:xfrm flipH="1">
            <a:off x="9151166" y="3546493"/>
            <a:ext cx="104130" cy="126018"/>
          </a:xfrm>
          <a:custGeom>
            <a:avLst/>
            <a:gdLst>
              <a:gd name="connsiteX0" fmla="*/ 6060 w 104130"/>
              <a:gd name="connsiteY0" fmla="*/ 126018 h 126018"/>
              <a:gd name="connsiteX1" fmla="*/ 35422 w 104130"/>
              <a:gd name="connsiteY1" fmla="*/ 106718 h 126018"/>
              <a:gd name="connsiteX2" fmla="*/ 90763 w 104130"/>
              <a:gd name="connsiteY2" fmla="*/ 74703 h 126018"/>
              <a:gd name="connsiteX3" fmla="*/ 96891 w 104130"/>
              <a:gd name="connsiteY3" fmla="*/ 21284 h 126018"/>
              <a:gd name="connsiteX4" fmla="*/ 26184 w 104130"/>
              <a:gd name="connsiteY4" fmla="*/ 24302 h 126018"/>
              <a:gd name="connsiteX5" fmla="*/ 14109 w 104130"/>
              <a:gd name="connsiteY5" fmla="*/ 29424 h 126018"/>
              <a:gd name="connsiteX6" fmla="*/ 13652 w 104130"/>
              <a:gd name="connsiteY6" fmla="*/ 30614 h 126018"/>
              <a:gd name="connsiteX7" fmla="*/ 6060 w 104130"/>
              <a:gd name="connsiteY7" fmla="*/ 126018 h 126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4130" h="126018">
                <a:moveTo>
                  <a:pt x="6060" y="126018"/>
                </a:moveTo>
                <a:cubicBezTo>
                  <a:pt x="17860" y="122177"/>
                  <a:pt x="28104" y="116048"/>
                  <a:pt x="35422" y="106718"/>
                </a:cubicBezTo>
                <a:cubicBezTo>
                  <a:pt x="42283" y="142758"/>
                  <a:pt x="102197" y="101961"/>
                  <a:pt x="90763" y="74703"/>
                </a:cubicBezTo>
                <a:cubicBezTo>
                  <a:pt x="101922" y="64275"/>
                  <a:pt x="111069" y="42413"/>
                  <a:pt x="96891" y="21284"/>
                </a:cubicBezTo>
                <a:cubicBezTo>
                  <a:pt x="85732" y="-22257"/>
                  <a:pt x="49417" y="12594"/>
                  <a:pt x="26184" y="24302"/>
                </a:cubicBezTo>
                <a:cubicBezTo>
                  <a:pt x="22159" y="26406"/>
                  <a:pt x="18043" y="28052"/>
                  <a:pt x="14109" y="29424"/>
                </a:cubicBezTo>
                <a:cubicBezTo>
                  <a:pt x="13926" y="29790"/>
                  <a:pt x="13835" y="30248"/>
                  <a:pt x="13652" y="30614"/>
                </a:cubicBezTo>
                <a:cubicBezTo>
                  <a:pt x="-4642" y="59976"/>
                  <a:pt x="-1715" y="95467"/>
                  <a:pt x="6060" y="126018"/>
                </a:cubicBezTo>
                <a:close/>
              </a:path>
            </a:pathLst>
          </a:custGeom>
          <a:solidFill>
            <a:srgbClr val="F8F9F8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sp>
        <p:nvSpPr>
          <p:cNvPr id="318" name="Freeform: Shape 317">
            <a:extLst>
              <a:ext uri="{FF2B5EF4-FFF2-40B4-BE49-F238E27FC236}">
                <a16:creationId xmlns:a16="http://schemas.microsoft.com/office/drawing/2014/main" id="{66EAC4E0-9B72-567E-DD4A-528EE50FE45D}"/>
              </a:ext>
            </a:extLst>
          </p:cNvPr>
          <p:cNvSpPr/>
          <p:nvPr/>
        </p:nvSpPr>
        <p:spPr>
          <a:xfrm flipH="1">
            <a:off x="9162452" y="3607532"/>
            <a:ext cx="35961" cy="17018"/>
          </a:xfrm>
          <a:custGeom>
            <a:avLst/>
            <a:gdLst>
              <a:gd name="connsiteX0" fmla="*/ 0 w 35961"/>
              <a:gd name="connsiteY0" fmla="*/ 13360 h 17018"/>
              <a:gd name="connsiteX1" fmla="*/ 7318 w 35961"/>
              <a:gd name="connsiteY1" fmla="*/ 3298 h 17018"/>
              <a:gd name="connsiteX2" fmla="*/ 19026 w 35961"/>
              <a:gd name="connsiteY2" fmla="*/ 5 h 17018"/>
              <a:gd name="connsiteX3" fmla="*/ 31283 w 35961"/>
              <a:gd name="connsiteY3" fmla="*/ 4670 h 17018"/>
              <a:gd name="connsiteX4" fmla="*/ 35491 w 35961"/>
              <a:gd name="connsiteY4" fmla="*/ 17019 h 17018"/>
              <a:gd name="connsiteX5" fmla="*/ 25795 w 35961"/>
              <a:gd name="connsiteY5" fmla="*/ 15555 h 17018"/>
              <a:gd name="connsiteX6" fmla="*/ 18752 w 35961"/>
              <a:gd name="connsiteY6" fmla="*/ 15738 h 17018"/>
              <a:gd name="connsiteX7" fmla="*/ 10794 w 35961"/>
              <a:gd name="connsiteY7" fmla="*/ 15098 h 17018"/>
              <a:gd name="connsiteX8" fmla="*/ 0 w 35961"/>
              <a:gd name="connsiteY8" fmla="*/ 13360 h 17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961" h="17018">
                <a:moveTo>
                  <a:pt x="0" y="13360"/>
                </a:moveTo>
                <a:cubicBezTo>
                  <a:pt x="915" y="8787"/>
                  <a:pt x="3933" y="5494"/>
                  <a:pt x="7318" y="3298"/>
                </a:cubicBezTo>
                <a:cubicBezTo>
                  <a:pt x="10702" y="1011"/>
                  <a:pt x="14818" y="-86"/>
                  <a:pt x="19026" y="5"/>
                </a:cubicBezTo>
                <a:cubicBezTo>
                  <a:pt x="23234" y="97"/>
                  <a:pt x="27807" y="1469"/>
                  <a:pt x="31283" y="4670"/>
                </a:cubicBezTo>
                <a:cubicBezTo>
                  <a:pt x="34851" y="7597"/>
                  <a:pt x="36955" y="12537"/>
                  <a:pt x="35491" y="17019"/>
                </a:cubicBezTo>
                <a:cubicBezTo>
                  <a:pt x="31009" y="15464"/>
                  <a:pt x="28173" y="15555"/>
                  <a:pt x="25795" y="15555"/>
                </a:cubicBezTo>
                <a:cubicBezTo>
                  <a:pt x="23325" y="15738"/>
                  <a:pt x="21221" y="15738"/>
                  <a:pt x="18752" y="15738"/>
                </a:cubicBezTo>
                <a:cubicBezTo>
                  <a:pt x="16373" y="15647"/>
                  <a:pt x="13721" y="15555"/>
                  <a:pt x="10794" y="15098"/>
                </a:cubicBezTo>
                <a:cubicBezTo>
                  <a:pt x="7684" y="14641"/>
                  <a:pt x="4574" y="14092"/>
                  <a:pt x="0" y="13360"/>
                </a:cubicBezTo>
                <a:close/>
              </a:path>
            </a:pathLst>
          </a:custGeom>
          <a:solidFill>
            <a:srgbClr val="D27F4F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20" name="Freeform: Shape 319">
            <a:extLst>
              <a:ext uri="{FF2B5EF4-FFF2-40B4-BE49-F238E27FC236}">
                <a16:creationId xmlns:a16="http://schemas.microsoft.com/office/drawing/2014/main" id="{EA78CFBD-FF90-D476-7D86-C75DC33C4317}"/>
              </a:ext>
            </a:extLst>
          </p:cNvPr>
          <p:cNvSpPr/>
          <p:nvPr/>
        </p:nvSpPr>
        <p:spPr>
          <a:xfrm flipH="1">
            <a:off x="9146547" y="3562623"/>
            <a:ext cx="39058" cy="16670"/>
          </a:xfrm>
          <a:custGeom>
            <a:avLst/>
            <a:gdLst>
              <a:gd name="connsiteX0" fmla="*/ 39058 w 39058"/>
              <a:gd name="connsiteY0" fmla="*/ 12315 h 16670"/>
              <a:gd name="connsiteX1" fmla="*/ 28814 w 39058"/>
              <a:gd name="connsiteY1" fmla="*/ 13778 h 16670"/>
              <a:gd name="connsiteX2" fmla="*/ 20673 w 39058"/>
              <a:gd name="connsiteY2" fmla="*/ 15699 h 16670"/>
              <a:gd name="connsiteX3" fmla="*/ 11525 w 39058"/>
              <a:gd name="connsiteY3" fmla="*/ 16614 h 16670"/>
              <a:gd name="connsiteX4" fmla="*/ 0 w 39058"/>
              <a:gd name="connsiteY4" fmla="*/ 15974 h 16670"/>
              <a:gd name="connsiteX5" fmla="*/ 6952 w 39058"/>
              <a:gd name="connsiteY5" fmla="*/ 5363 h 16670"/>
              <a:gd name="connsiteX6" fmla="*/ 17928 w 39058"/>
              <a:gd name="connsiteY6" fmla="*/ 332 h 16670"/>
              <a:gd name="connsiteX7" fmla="*/ 30735 w 39058"/>
              <a:gd name="connsiteY7" fmla="*/ 1796 h 16670"/>
              <a:gd name="connsiteX8" fmla="*/ 39058 w 39058"/>
              <a:gd name="connsiteY8" fmla="*/ 12315 h 16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9058" h="16670">
                <a:moveTo>
                  <a:pt x="39058" y="12315"/>
                </a:moveTo>
                <a:cubicBezTo>
                  <a:pt x="34210" y="12040"/>
                  <a:pt x="31558" y="13138"/>
                  <a:pt x="28814" y="13778"/>
                </a:cubicBezTo>
                <a:cubicBezTo>
                  <a:pt x="26161" y="14602"/>
                  <a:pt x="23508" y="15242"/>
                  <a:pt x="20673" y="15699"/>
                </a:cubicBezTo>
                <a:cubicBezTo>
                  <a:pt x="17837" y="16157"/>
                  <a:pt x="14818" y="16614"/>
                  <a:pt x="11525" y="16614"/>
                </a:cubicBezTo>
                <a:cubicBezTo>
                  <a:pt x="8232" y="16797"/>
                  <a:pt x="4757" y="16522"/>
                  <a:pt x="0" y="15974"/>
                </a:cubicBezTo>
                <a:cubicBezTo>
                  <a:pt x="1006" y="11217"/>
                  <a:pt x="3842" y="7833"/>
                  <a:pt x="6952" y="5363"/>
                </a:cubicBezTo>
                <a:cubicBezTo>
                  <a:pt x="10153" y="2710"/>
                  <a:pt x="13904" y="1064"/>
                  <a:pt x="17928" y="332"/>
                </a:cubicBezTo>
                <a:cubicBezTo>
                  <a:pt x="21953" y="-308"/>
                  <a:pt x="26527" y="-125"/>
                  <a:pt x="30735" y="1796"/>
                </a:cubicBezTo>
                <a:cubicBezTo>
                  <a:pt x="34942" y="3442"/>
                  <a:pt x="39058" y="7375"/>
                  <a:pt x="39058" y="12315"/>
                </a:cubicBezTo>
                <a:close/>
              </a:path>
            </a:pathLst>
          </a:custGeom>
          <a:solidFill>
            <a:srgbClr val="D27F4F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22" name="Freeform: Shape 321">
            <a:extLst>
              <a:ext uri="{FF2B5EF4-FFF2-40B4-BE49-F238E27FC236}">
                <a16:creationId xmlns:a16="http://schemas.microsoft.com/office/drawing/2014/main" id="{7F3B7BED-ED77-AFFA-61ED-ADFCF7641629}"/>
              </a:ext>
            </a:extLst>
          </p:cNvPr>
          <p:cNvSpPr/>
          <p:nvPr/>
        </p:nvSpPr>
        <p:spPr>
          <a:xfrm flipH="1">
            <a:off x="9364390" y="4090991"/>
            <a:ext cx="48133" cy="54368"/>
          </a:xfrm>
          <a:custGeom>
            <a:avLst/>
            <a:gdLst>
              <a:gd name="connsiteX0" fmla="*/ 13923 w 48133"/>
              <a:gd name="connsiteY0" fmla="*/ 54369 h 54368"/>
              <a:gd name="connsiteX1" fmla="*/ 4410 w 48133"/>
              <a:gd name="connsiteY1" fmla="*/ 47691 h 54368"/>
              <a:gd name="connsiteX2" fmla="*/ 294 w 48133"/>
              <a:gd name="connsiteY2" fmla="*/ 36257 h 54368"/>
              <a:gd name="connsiteX3" fmla="*/ 5782 w 48133"/>
              <a:gd name="connsiteY3" fmla="*/ 12932 h 54368"/>
              <a:gd name="connsiteX4" fmla="*/ 27278 w 48133"/>
              <a:gd name="connsiteY4" fmla="*/ 35 h 54368"/>
              <a:gd name="connsiteX5" fmla="*/ 48133 w 48133"/>
              <a:gd name="connsiteY5" fmla="*/ 9273 h 54368"/>
              <a:gd name="connsiteX6" fmla="*/ 29656 w 48133"/>
              <a:gd name="connsiteY6" fmla="*/ 12017 h 54368"/>
              <a:gd name="connsiteX7" fmla="*/ 18771 w 48133"/>
              <a:gd name="connsiteY7" fmla="*/ 21622 h 54368"/>
              <a:gd name="connsiteX8" fmla="*/ 12459 w 48133"/>
              <a:gd name="connsiteY8" fmla="*/ 36440 h 54368"/>
              <a:gd name="connsiteX9" fmla="*/ 13923 w 48133"/>
              <a:gd name="connsiteY9" fmla="*/ 54369 h 54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8133" h="54368">
                <a:moveTo>
                  <a:pt x="13923" y="54369"/>
                </a:moveTo>
                <a:cubicBezTo>
                  <a:pt x="10356" y="53728"/>
                  <a:pt x="6605" y="51167"/>
                  <a:pt x="4410" y="47691"/>
                </a:cubicBezTo>
                <a:cubicBezTo>
                  <a:pt x="2032" y="44307"/>
                  <a:pt x="842" y="40282"/>
                  <a:pt x="294" y="36257"/>
                </a:cubicBezTo>
                <a:cubicBezTo>
                  <a:pt x="-804" y="28208"/>
                  <a:pt x="1208" y="19884"/>
                  <a:pt x="5782" y="12932"/>
                </a:cubicBezTo>
                <a:cubicBezTo>
                  <a:pt x="10264" y="5980"/>
                  <a:pt x="18588" y="309"/>
                  <a:pt x="27278" y="35"/>
                </a:cubicBezTo>
                <a:cubicBezTo>
                  <a:pt x="35968" y="-423"/>
                  <a:pt x="43377" y="3694"/>
                  <a:pt x="48133" y="9273"/>
                </a:cubicBezTo>
                <a:cubicBezTo>
                  <a:pt x="40541" y="9456"/>
                  <a:pt x="34413" y="9914"/>
                  <a:pt x="29656" y="12017"/>
                </a:cubicBezTo>
                <a:cubicBezTo>
                  <a:pt x="24991" y="14213"/>
                  <a:pt x="21698" y="17414"/>
                  <a:pt x="18771" y="21622"/>
                </a:cubicBezTo>
                <a:cubicBezTo>
                  <a:pt x="15935" y="25830"/>
                  <a:pt x="13740" y="31044"/>
                  <a:pt x="12459" y="36440"/>
                </a:cubicBezTo>
                <a:cubicBezTo>
                  <a:pt x="11453" y="42020"/>
                  <a:pt x="10539" y="47691"/>
                  <a:pt x="13923" y="54369"/>
                </a:cubicBezTo>
                <a:close/>
              </a:path>
            </a:pathLst>
          </a:custGeom>
          <a:solidFill>
            <a:srgbClr val="BC6238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sp>
        <p:nvSpPr>
          <p:cNvPr id="324" name="Freeform: Shape 323">
            <a:extLst>
              <a:ext uri="{FF2B5EF4-FFF2-40B4-BE49-F238E27FC236}">
                <a16:creationId xmlns:a16="http://schemas.microsoft.com/office/drawing/2014/main" id="{12E62A69-0E71-AAC4-8079-7D4813DE6393}"/>
              </a:ext>
            </a:extLst>
          </p:cNvPr>
          <p:cNvSpPr/>
          <p:nvPr/>
        </p:nvSpPr>
        <p:spPr>
          <a:xfrm flipH="1">
            <a:off x="9339235" y="4106873"/>
            <a:ext cx="38682" cy="53952"/>
          </a:xfrm>
          <a:custGeom>
            <a:avLst/>
            <a:gdLst>
              <a:gd name="connsiteX0" fmla="*/ 38683 w 38682"/>
              <a:gd name="connsiteY0" fmla="*/ 5289 h 53952"/>
              <a:gd name="connsiteX1" fmla="*/ 30907 w 38682"/>
              <a:gd name="connsiteY1" fmla="*/ 7576 h 53952"/>
              <a:gd name="connsiteX2" fmla="*/ 25693 w 38682"/>
              <a:gd name="connsiteY2" fmla="*/ 12424 h 53952"/>
              <a:gd name="connsiteX3" fmla="*/ 17735 w 38682"/>
              <a:gd name="connsiteY3" fmla="*/ 24407 h 53952"/>
              <a:gd name="connsiteX4" fmla="*/ 13436 w 38682"/>
              <a:gd name="connsiteY4" fmla="*/ 53952 h 53952"/>
              <a:gd name="connsiteX5" fmla="*/ 722 w 38682"/>
              <a:gd name="connsiteY5" fmla="*/ 38219 h 53952"/>
              <a:gd name="connsiteX6" fmla="*/ 3740 w 38682"/>
              <a:gd name="connsiteY6" fmla="*/ 17181 h 53952"/>
              <a:gd name="connsiteX7" fmla="*/ 18559 w 38682"/>
              <a:gd name="connsiteY7" fmla="*/ 2454 h 53952"/>
              <a:gd name="connsiteX8" fmla="*/ 23681 w 38682"/>
              <a:gd name="connsiteY8" fmla="*/ 533 h 53952"/>
              <a:gd name="connsiteX9" fmla="*/ 29352 w 38682"/>
              <a:gd name="connsiteY9" fmla="*/ 75 h 53952"/>
              <a:gd name="connsiteX10" fmla="*/ 38683 w 38682"/>
              <a:gd name="connsiteY10" fmla="*/ 5289 h 53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8682" h="53952">
                <a:moveTo>
                  <a:pt x="38683" y="5289"/>
                </a:moveTo>
                <a:cubicBezTo>
                  <a:pt x="35115" y="5289"/>
                  <a:pt x="32920" y="6021"/>
                  <a:pt x="30907" y="7576"/>
                </a:cubicBezTo>
                <a:cubicBezTo>
                  <a:pt x="28895" y="8857"/>
                  <a:pt x="27340" y="10778"/>
                  <a:pt x="25693" y="12424"/>
                </a:cubicBezTo>
                <a:cubicBezTo>
                  <a:pt x="22583" y="16174"/>
                  <a:pt x="19839" y="20199"/>
                  <a:pt x="17735" y="24407"/>
                </a:cubicBezTo>
                <a:cubicBezTo>
                  <a:pt x="13528" y="33097"/>
                  <a:pt x="10784" y="40689"/>
                  <a:pt x="13436" y="53952"/>
                </a:cubicBezTo>
                <a:cubicBezTo>
                  <a:pt x="7125" y="51574"/>
                  <a:pt x="2277" y="45445"/>
                  <a:pt x="722" y="38219"/>
                </a:cubicBezTo>
                <a:cubicBezTo>
                  <a:pt x="-1016" y="30993"/>
                  <a:pt x="539" y="23401"/>
                  <a:pt x="3740" y="17181"/>
                </a:cubicBezTo>
                <a:cubicBezTo>
                  <a:pt x="7033" y="10869"/>
                  <a:pt x="12064" y="5655"/>
                  <a:pt x="18559" y="2454"/>
                </a:cubicBezTo>
                <a:cubicBezTo>
                  <a:pt x="20297" y="1722"/>
                  <a:pt x="21943" y="990"/>
                  <a:pt x="23681" y="533"/>
                </a:cubicBezTo>
                <a:cubicBezTo>
                  <a:pt x="25693" y="350"/>
                  <a:pt x="27340" y="-199"/>
                  <a:pt x="29352" y="75"/>
                </a:cubicBezTo>
                <a:cubicBezTo>
                  <a:pt x="33286" y="75"/>
                  <a:pt x="37219" y="2271"/>
                  <a:pt x="38683" y="5289"/>
                </a:cubicBezTo>
                <a:close/>
              </a:path>
            </a:pathLst>
          </a:custGeom>
          <a:solidFill>
            <a:srgbClr val="BC6238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pic>
        <p:nvPicPr>
          <p:cNvPr id="7" name="Image 0" descr="preencoded.png">
            <a:extLst>
              <a:ext uri="{FF2B5EF4-FFF2-40B4-BE49-F238E27FC236}">
                <a16:creationId xmlns:a16="http://schemas.microsoft.com/office/drawing/2014/main" id="{A6B50920-4DD8-650F-8633-544F40AFF2D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31404" y="7085064"/>
            <a:ext cx="9329192" cy="6403873"/>
          </a:xfrm>
          <a:prstGeom prst="rect">
            <a:avLst/>
          </a:prstGeom>
        </p:spPr>
      </p:pic>
      <p:pic>
        <p:nvPicPr>
          <p:cNvPr id="9" name="Image 0" descr="preencoded.png">
            <a:extLst>
              <a:ext uri="{FF2B5EF4-FFF2-40B4-BE49-F238E27FC236}">
                <a16:creationId xmlns:a16="http://schemas.microsoft.com/office/drawing/2014/main" id="{6ED57CA3-E88C-BF8C-C53C-9497FF0B83E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12354" y="6911246"/>
            <a:ext cx="6567292" cy="6365428"/>
          </a:xfrm>
          <a:prstGeom prst="rect">
            <a:avLst/>
          </a:prstGeom>
        </p:spPr>
      </p:pic>
      <p:pic>
        <p:nvPicPr>
          <p:cNvPr id="11" name="Image 0" descr="preencoded.png">
            <a:extLst>
              <a:ext uri="{FF2B5EF4-FFF2-40B4-BE49-F238E27FC236}">
                <a16:creationId xmlns:a16="http://schemas.microsoft.com/office/drawing/2014/main" id="{3C8ABAED-D6AE-032F-63B6-F9DFD64E4C9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85976" y="7488589"/>
            <a:ext cx="7020049" cy="6429942"/>
          </a:xfrm>
          <a:prstGeom prst="rect">
            <a:avLst/>
          </a:prstGeom>
        </p:spPr>
      </p:pic>
      <p:pic>
        <p:nvPicPr>
          <p:cNvPr id="13" name="Image 0" descr="preencoded.png">
            <a:extLst>
              <a:ext uri="{FF2B5EF4-FFF2-40B4-BE49-F238E27FC236}">
                <a16:creationId xmlns:a16="http://schemas.microsoft.com/office/drawing/2014/main" id="{D9CE0322-2D1E-551C-F037-D56F3169A8F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13104" y="253411"/>
            <a:ext cx="9365793" cy="6351179"/>
          </a:xfrm>
          <a:prstGeom prst="rect">
            <a:avLst/>
          </a:prstGeom>
        </p:spPr>
      </p:pic>
      <p:pic>
        <p:nvPicPr>
          <p:cNvPr id="15" name="Image 0" descr="preencoded.png">
            <a:extLst>
              <a:ext uri="{FF2B5EF4-FFF2-40B4-BE49-F238E27FC236}">
                <a16:creationId xmlns:a16="http://schemas.microsoft.com/office/drawing/2014/main" id="{49AC30F0-4151-010D-6933-997D89CD45A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270755" y="-15146171"/>
            <a:ext cx="9650491" cy="6372966"/>
          </a:xfrm>
          <a:prstGeom prst="rect">
            <a:avLst/>
          </a:prstGeom>
        </p:spPr>
      </p:pic>
      <p:sp>
        <p:nvSpPr>
          <p:cNvPr id="5" name="Rectangle 37">
            <a:extLst>
              <a:ext uri="{FF2B5EF4-FFF2-40B4-BE49-F238E27FC236}">
                <a16:creationId xmlns:a16="http://schemas.microsoft.com/office/drawing/2014/main" id="{CEB7C460-6A4D-91F0-1F5E-7469E50D0F4A}"/>
              </a:ext>
            </a:extLst>
          </p:cNvPr>
          <p:cNvSpPr/>
          <p:nvPr/>
        </p:nvSpPr>
        <p:spPr>
          <a:xfrm>
            <a:off x="-21591" y="113845"/>
            <a:ext cx="1298084" cy="64401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rPr>
              <a:t>10/21</a:t>
            </a:r>
            <a:endParaRPr lang="th-TH" sz="2000" b="1" dirty="0">
              <a:solidFill>
                <a:schemeClr val="bg1"/>
              </a:solidFill>
              <a:latin typeface="Cairo ExtraBold" pitchFamily="2" charset="-78"/>
            </a:endParaRPr>
          </a:p>
        </p:txBody>
      </p:sp>
      <p:pic>
        <p:nvPicPr>
          <p:cNvPr id="17" name="Image 0" descr="preencoded.png">
            <a:extLst>
              <a:ext uri="{FF2B5EF4-FFF2-40B4-BE49-F238E27FC236}">
                <a16:creationId xmlns:a16="http://schemas.microsoft.com/office/drawing/2014/main" id="{19E6DFB7-2621-10EB-D7F4-FD6AC4A98C25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0314" y="-16578798"/>
            <a:ext cx="11451373" cy="5549720"/>
          </a:xfrm>
          <a:prstGeom prst="rect">
            <a:avLst/>
          </a:prstGeom>
        </p:spPr>
      </p:pic>
      <p:sp>
        <p:nvSpPr>
          <p:cNvPr id="3" name="TextBox 9">
            <a:extLst>
              <a:ext uri="{FF2B5EF4-FFF2-40B4-BE49-F238E27FC236}">
                <a16:creationId xmlns:a16="http://schemas.microsoft.com/office/drawing/2014/main" id="{10CA99CF-B599-CEDA-2E9F-6330A086554D}"/>
              </a:ext>
            </a:extLst>
          </p:cNvPr>
          <p:cNvSpPr txBox="1"/>
          <p:nvPr/>
        </p:nvSpPr>
        <p:spPr>
          <a:xfrm>
            <a:off x="10886145" y="570860"/>
            <a:ext cx="677108" cy="5716281"/>
          </a:xfrm>
          <a:prstGeom prst="rect">
            <a:avLst/>
          </a:prstGeom>
          <a:noFill/>
        </p:spPr>
        <p:txBody>
          <a:bodyPr vert="vert" wrap="square" rtlCol="0">
            <a:spAutoFit/>
          </a:bodyPr>
          <a:lstStyle/>
          <a:p>
            <a:pPr algn="ctr" rtl="1"/>
            <a:r>
              <a:rPr lang="ar-SA" sz="32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مخطط جداول قاعدة البيانات</a:t>
            </a:r>
            <a:endParaRPr lang="th-TH" sz="32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9331638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BE1C35-F12A-7EFD-0E3F-6991DDDEBB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Rectangle 99">
            <a:extLst>
              <a:ext uri="{FF2B5EF4-FFF2-40B4-BE49-F238E27FC236}">
                <a16:creationId xmlns:a16="http://schemas.microsoft.com/office/drawing/2014/main" id="{CF7E5415-42F2-69B0-2E2A-4859B285143C}"/>
              </a:ext>
            </a:extLst>
          </p:cNvPr>
          <p:cNvSpPr/>
          <p:nvPr/>
        </p:nvSpPr>
        <p:spPr>
          <a:xfrm>
            <a:off x="1571" y="-8098"/>
            <a:ext cx="12248100" cy="6858733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sp>
        <p:nvSpPr>
          <p:cNvPr id="106" name="Graphic 92">
            <a:extLst>
              <a:ext uri="{FF2B5EF4-FFF2-40B4-BE49-F238E27FC236}">
                <a16:creationId xmlns:a16="http://schemas.microsoft.com/office/drawing/2014/main" id="{D88DFEE2-7F02-FDB0-E59C-9C0C8009B89A}"/>
              </a:ext>
            </a:extLst>
          </p:cNvPr>
          <p:cNvSpPr/>
          <p:nvPr/>
        </p:nvSpPr>
        <p:spPr>
          <a:xfrm>
            <a:off x="11302822" y="-3887720"/>
            <a:ext cx="2135297" cy="13546719"/>
          </a:xfrm>
          <a:custGeom>
            <a:avLst/>
            <a:gdLst>
              <a:gd name="connsiteX0" fmla="*/ 94685 w 389853"/>
              <a:gd name="connsiteY0" fmla="*/ 19071 h 2721295"/>
              <a:gd name="connsiteX1" fmla="*/ 59348 w 389853"/>
              <a:gd name="connsiteY1" fmla="*/ 202522 h 2721295"/>
              <a:gd name="connsiteX2" fmla="*/ 120593 w 389853"/>
              <a:gd name="connsiteY2" fmla="*/ 388546 h 2721295"/>
              <a:gd name="connsiteX3" fmla="*/ 35916 w 389853"/>
              <a:gd name="connsiteY3" fmla="*/ 934328 h 2721295"/>
              <a:gd name="connsiteX4" fmla="*/ 95733 w 389853"/>
              <a:gd name="connsiteY4" fmla="*/ 1497351 h 2721295"/>
              <a:gd name="connsiteX5" fmla="*/ 102 w 389853"/>
              <a:gd name="connsiteY5" fmla="*/ 1817581 h 2721295"/>
              <a:gd name="connsiteX6" fmla="*/ 86970 w 389853"/>
              <a:gd name="connsiteY6" fmla="*/ 2117524 h 2721295"/>
              <a:gd name="connsiteX7" fmla="*/ 49251 w 389853"/>
              <a:gd name="connsiteY7" fmla="*/ 2354887 h 2721295"/>
              <a:gd name="connsiteX8" fmla="*/ 31058 w 389853"/>
              <a:gd name="connsiteY8" fmla="*/ 2593012 h 2721295"/>
              <a:gd name="connsiteX9" fmla="*/ 211176 w 389853"/>
              <a:gd name="connsiteY9" fmla="*/ 2717980 h 2721295"/>
              <a:gd name="connsiteX10" fmla="*/ 318047 w 389853"/>
              <a:gd name="connsiteY10" fmla="*/ 2612443 h 2721295"/>
              <a:gd name="connsiteX11" fmla="*/ 340526 w 389853"/>
              <a:gd name="connsiteY11" fmla="*/ 2458519 h 2721295"/>
              <a:gd name="connsiteX12" fmla="*/ 388436 w 389853"/>
              <a:gd name="connsiteY12" fmla="*/ 209571 h 2721295"/>
              <a:gd name="connsiteX13" fmla="*/ 362528 w 389853"/>
              <a:gd name="connsiteY13" fmla="*/ 76507 h 2721295"/>
              <a:gd name="connsiteX14" fmla="*/ 244418 w 389853"/>
              <a:gd name="connsiteY14" fmla="*/ 4402 h 2721295"/>
              <a:gd name="connsiteX15" fmla="*/ 102305 w 389853"/>
              <a:gd name="connsiteY15" fmla="*/ 6212 h 272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9853" h="2721295">
                <a:moveTo>
                  <a:pt x="94685" y="19071"/>
                </a:moveTo>
                <a:cubicBezTo>
                  <a:pt x="47156" y="63934"/>
                  <a:pt x="43441" y="139181"/>
                  <a:pt x="59348" y="202522"/>
                </a:cubicBezTo>
                <a:cubicBezTo>
                  <a:pt x="75254" y="265864"/>
                  <a:pt x="107258" y="324633"/>
                  <a:pt x="120593" y="388546"/>
                </a:cubicBezTo>
                <a:cubicBezTo>
                  <a:pt x="158693" y="570187"/>
                  <a:pt x="42774" y="748781"/>
                  <a:pt x="35916" y="934328"/>
                </a:cubicBezTo>
                <a:cubicBezTo>
                  <a:pt x="28868" y="1124257"/>
                  <a:pt x="136691" y="1311804"/>
                  <a:pt x="95733" y="1497351"/>
                </a:cubicBezTo>
                <a:cubicBezTo>
                  <a:pt x="71540" y="1606793"/>
                  <a:pt x="-3136" y="1705472"/>
                  <a:pt x="102" y="1817581"/>
                </a:cubicBezTo>
                <a:cubicBezTo>
                  <a:pt x="3150" y="1922071"/>
                  <a:pt x="74207" y="2013701"/>
                  <a:pt x="86970" y="2117524"/>
                </a:cubicBezTo>
                <a:cubicBezTo>
                  <a:pt x="96876" y="2197629"/>
                  <a:pt x="71349" y="2277258"/>
                  <a:pt x="49251" y="2354887"/>
                </a:cubicBezTo>
                <a:cubicBezTo>
                  <a:pt x="27153" y="2432516"/>
                  <a:pt x="8294" y="2515574"/>
                  <a:pt x="31058" y="2593012"/>
                </a:cubicBezTo>
                <a:cubicBezTo>
                  <a:pt x="53823" y="2670450"/>
                  <a:pt x="132785" y="2737125"/>
                  <a:pt x="211176" y="2717980"/>
                </a:cubicBezTo>
                <a:cubicBezTo>
                  <a:pt x="261754" y="2705597"/>
                  <a:pt x="299568" y="2661211"/>
                  <a:pt x="318047" y="2612443"/>
                </a:cubicBezTo>
                <a:cubicBezTo>
                  <a:pt x="336430" y="2563675"/>
                  <a:pt x="338621" y="2510621"/>
                  <a:pt x="340526" y="2458519"/>
                </a:cubicBezTo>
                <a:cubicBezTo>
                  <a:pt x="368529" y="1709187"/>
                  <a:pt x="396533" y="959474"/>
                  <a:pt x="388436" y="209571"/>
                </a:cubicBezTo>
                <a:cubicBezTo>
                  <a:pt x="387960" y="163756"/>
                  <a:pt x="386627" y="115464"/>
                  <a:pt x="362528" y="76507"/>
                </a:cubicBezTo>
                <a:cubicBezTo>
                  <a:pt x="337478" y="36121"/>
                  <a:pt x="291186" y="12689"/>
                  <a:pt x="244418" y="4402"/>
                </a:cubicBezTo>
                <a:cubicBezTo>
                  <a:pt x="197651" y="-3884"/>
                  <a:pt x="149645" y="1164"/>
                  <a:pt x="102305" y="6212"/>
                </a:cubicBezTo>
              </a:path>
            </a:pathLst>
          </a:custGeom>
          <a:solidFill>
            <a:srgbClr val="F2F9FE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grpSp>
        <p:nvGrpSpPr>
          <p:cNvPr id="125" name="Graphic 13">
            <a:extLst>
              <a:ext uri="{FF2B5EF4-FFF2-40B4-BE49-F238E27FC236}">
                <a16:creationId xmlns:a16="http://schemas.microsoft.com/office/drawing/2014/main" id="{2A43D605-5D10-38C9-293E-22380FE5631F}"/>
              </a:ext>
            </a:extLst>
          </p:cNvPr>
          <p:cNvGrpSpPr/>
          <p:nvPr/>
        </p:nvGrpSpPr>
        <p:grpSpPr>
          <a:xfrm rot="13419823">
            <a:off x="-596085" y="2102237"/>
            <a:ext cx="1324154" cy="1320807"/>
            <a:chOff x="5810290" y="3176621"/>
            <a:chExt cx="571790" cy="507934"/>
          </a:xfrm>
          <a:solidFill>
            <a:schemeClr val="bg1"/>
          </a:solidFill>
        </p:grpSpPr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CB736386-EF1D-5A8C-C0C7-A0F84CC4A8F9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D93109E6-6AFA-F519-77D0-5418CFCDF694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73CDBEB6-59AE-F426-B156-EE41D6169520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2917D2E-8A27-A095-C8D6-185DAD2DC1C7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BA51D5D6-FD2B-B181-73E0-A5C49C37BC77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E268AAAF-08CF-79F3-64CA-7AC246463F0D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DEB1DF-2B09-D0D4-E6DA-CBDF7F8733C6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8954393C-6E3C-F739-D7EF-3D4F31EBE952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926C9FA-45F6-0054-56B2-258E4FBEC72B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26DE06EA-0234-0BC1-BFD2-35ACBB1D0C3E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F2B18F61-D328-7D3F-E4EC-C9F349A6F80E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02913073-B5CA-FC5A-5C61-8DFCAF04A64F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8322341-5EB7-E68A-973D-3E4E9A6B67FD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grpSp>
        <p:nvGrpSpPr>
          <p:cNvPr id="193" name="Graphic 13">
            <a:extLst>
              <a:ext uri="{FF2B5EF4-FFF2-40B4-BE49-F238E27FC236}">
                <a16:creationId xmlns:a16="http://schemas.microsoft.com/office/drawing/2014/main" id="{89E93AB7-E436-E46E-9773-DC1B2CDD359D}"/>
              </a:ext>
            </a:extLst>
          </p:cNvPr>
          <p:cNvGrpSpPr/>
          <p:nvPr/>
        </p:nvGrpSpPr>
        <p:grpSpPr>
          <a:xfrm rot="13419823">
            <a:off x="11528351" y="-653039"/>
            <a:ext cx="1324154" cy="1320807"/>
            <a:chOff x="5810290" y="3176621"/>
            <a:chExt cx="571790" cy="507934"/>
          </a:xfrm>
          <a:solidFill>
            <a:schemeClr val="bg1"/>
          </a:solidFill>
        </p:grpSpPr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D7D936A-3E84-00BC-BD1B-06B266573876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2744325B-D4C0-E25C-ECA1-8AE8C52233F2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8E3EDDBC-5DD2-A08C-2CE3-D6AAD213A745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2BEB3166-1A62-87D9-D189-9875EE1511A6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879FCCF-87B9-A466-33F4-E964172A5966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A7A67B3-0C20-289B-DB64-A96DF1DAFD7B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CD79D3A-0E59-B886-7171-06A28CA55190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31C7D65-3306-77F1-AA5A-20F5B06A4B0C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D537127-B95D-A04B-0F30-FA98CDFFD90F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9954609-4EF7-966B-C0BB-CC664E95AE83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8E45E139-F88F-9087-8157-54EFD3EDA4B5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581AED4-5376-9E78-9B40-4A59C44BAE4D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853D6940-B894-11EC-EB9D-7041F51AA88E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grpSp>
        <p:nvGrpSpPr>
          <p:cNvPr id="269" name="Graphic 69">
            <a:extLst>
              <a:ext uri="{FF2B5EF4-FFF2-40B4-BE49-F238E27FC236}">
                <a16:creationId xmlns:a16="http://schemas.microsoft.com/office/drawing/2014/main" id="{AD4FA4C5-CB71-C37A-6540-FCB14CE7AFFD}"/>
              </a:ext>
            </a:extLst>
          </p:cNvPr>
          <p:cNvGrpSpPr/>
          <p:nvPr/>
        </p:nvGrpSpPr>
        <p:grpSpPr>
          <a:xfrm>
            <a:off x="290390" y="5821959"/>
            <a:ext cx="761217" cy="1006869"/>
            <a:chOff x="4910162" y="1757341"/>
            <a:chExt cx="2368583" cy="3342152"/>
          </a:xfrm>
        </p:grpSpPr>
        <p:grpSp>
          <p:nvGrpSpPr>
            <p:cNvPr id="270" name="Graphic 69">
              <a:extLst>
                <a:ext uri="{FF2B5EF4-FFF2-40B4-BE49-F238E27FC236}">
                  <a16:creationId xmlns:a16="http://schemas.microsoft.com/office/drawing/2014/main" id="{8AC92483-5166-19A3-F700-319D80871C15}"/>
                </a:ext>
              </a:extLst>
            </p:cNvPr>
            <p:cNvGrpSpPr/>
            <p:nvPr/>
          </p:nvGrpSpPr>
          <p:grpSpPr>
            <a:xfrm>
              <a:off x="4910162" y="1757341"/>
              <a:ext cx="2368583" cy="3342152"/>
              <a:chOff x="4910162" y="1757341"/>
              <a:chExt cx="2368583" cy="3342152"/>
            </a:xfrm>
          </p:grpSpPr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19B4667B-C0B0-3510-8CB6-9F96BE826E65}"/>
                  </a:ext>
                </a:extLst>
              </p:cNvPr>
              <p:cNvSpPr/>
              <p:nvPr/>
            </p:nvSpPr>
            <p:spPr>
              <a:xfrm>
                <a:off x="5522927" y="2923750"/>
                <a:ext cx="1755817" cy="2175743"/>
              </a:xfrm>
              <a:custGeom>
                <a:avLst/>
                <a:gdLst>
                  <a:gd name="connsiteX0" fmla="*/ 1629394 w 1755817"/>
                  <a:gd name="connsiteY0" fmla="*/ 878248 h 2175743"/>
                  <a:gd name="connsiteX1" fmla="*/ 1615679 w 1755817"/>
                  <a:gd name="connsiteY1" fmla="*/ 838719 h 2175743"/>
                  <a:gd name="connsiteX2" fmla="*/ 1548908 w 1755817"/>
                  <a:gd name="connsiteY2" fmla="*/ 676699 h 2175743"/>
                  <a:gd name="connsiteX3" fmla="*/ 1291447 w 1755817"/>
                  <a:gd name="connsiteY3" fmla="*/ 302462 h 2175743"/>
                  <a:gd name="connsiteX4" fmla="*/ 1286113 w 1755817"/>
                  <a:gd name="connsiteY4" fmla="*/ 297127 h 2175743"/>
                  <a:gd name="connsiteX5" fmla="*/ 1231440 w 1755817"/>
                  <a:gd name="connsiteY5" fmla="*/ 250550 h 2175743"/>
                  <a:gd name="connsiteX6" fmla="*/ 1230202 w 1755817"/>
                  <a:gd name="connsiteY6" fmla="*/ 249693 h 2175743"/>
                  <a:gd name="connsiteX7" fmla="*/ 1128760 w 1755817"/>
                  <a:gd name="connsiteY7" fmla="*/ 183875 h 2175743"/>
                  <a:gd name="connsiteX8" fmla="*/ 1113044 w 1755817"/>
                  <a:gd name="connsiteY8" fmla="*/ 175779 h 2175743"/>
                  <a:gd name="connsiteX9" fmla="*/ 940546 w 1755817"/>
                  <a:gd name="connsiteY9" fmla="*/ 96531 h 2175743"/>
                  <a:gd name="connsiteX10" fmla="*/ 882349 w 1755817"/>
                  <a:gd name="connsiteY10" fmla="*/ 74433 h 2175743"/>
                  <a:gd name="connsiteX11" fmla="*/ 881206 w 1755817"/>
                  <a:gd name="connsiteY11" fmla="*/ 73957 h 2175743"/>
                  <a:gd name="connsiteX12" fmla="*/ 814340 w 1755817"/>
                  <a:gd name="connsiteY12" fmla="*/ 51668 h 2175743"/>
                  <a:gd name="connsiteX13" fmla="*/ 109585 w 1755817"/>
                  <a:gd name="connsiteY13" fmla="*/ 172255 h 2175743"/>
                  <a:gd name="connsiteX14" fmla="*/ 102442 w 1755817"/>
                  <a:gd name="connsiteY14" fmla="*/ 182732 h 2175743"/>
                  <a:gd name="connsiteX15" fmla="*/ 102346 w 1755817"/>
                  <a:gd name="connsiteY15" fmla="*/ 182827 h 2175743"/>
                  <a:gd name="connsiteX16" fmla="*/ 105204 w 1755817"/>
                  <a:gd name="connsiteY16" fmla="*/ 1704160 h 2175743"/>
                  <a:gd name="connsiteX17" fmla="*/ 105204 w 1755817"/>
                  <a:gd name="connsiteY17" fmla="*/ 1704256 h 2175743"/>
                  <a:gd name="connsiteX18" fmla="*/ 106442 w 1755817"/>
                  <a:gd name="connsiteY18" fmla="*/ 1711781 h 2175743"/>
                  <a:gd name="connsiteX19" fmla="*/ 186928 w 1755817"/>
                  <a:gd name="connsiteY19" fmla="*/ 2172981 h 2175743"/>
                  <a:gd name="connsiteX20" fmla="*/ 186166 w 1755817"/>
                  <a:gd name="connsiteY20" fmla="*/ 2175743 h 2175743"/>
                  <a:gd name="connsiteX21" fmla="*/ 1476518 w 1755817"/>
                  <a:gd name="connsiteY21" fmla="*/ 2174410 h 2175743"/>
                  <a:gd name="connsiteX22" fmla="*/ 1500807 w 1755817"/>
                  <a:gd name="connsiteY22" fmla="*/ 2174410 h 2175743"/>
                  <a:gd name="connsiteX23" fmla="*/ 1697213 w 1755817"/>
                  <a:gd name="connsiteY23" fmla="*/ 2174124 h 2175743"/>
                  <a:gd name="connsiteX24" fmla="*/ 1755125 w 1755817"/>
                  <a:gd name="connsiteY24" fmla="*/ 1725782 h 2175743"/>
                  <a:gd name="connsiteX25" fmla="*/ 1629394 w 1755817"/>
                  <a:gd name="connsiteY25" fmla="*/ 878248 h 2175743"/>
                  <a:gd name="connsiteX26" fmla="*/ 490490 w 1755817"/>
                  <a:gd name="connsiteY26" fmla="*/ 1736545 h 2175743"/>
                  <a:gd name="connsiteX27" fmla="*/ 373618 w 1755817"/>
                  <a:gd name="connsiteY27" fmla="*/ 1722353 h 2175743"/>
                  <a:gd name="connsiteX28" fmla="*/ 436007 w 1755817"/>
                  <a:gd name="connsiteY28" fmla="*/ 1328876 h 2175743"/>
                  <a:gd name="connsiteX29" fmla="*/ 490490 w 1755817"/>
                  <a:gd name="connsiteY29" fmla="*/ 1736545 h 2175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755817" h="2175743">
                    <a:moveTo>
                      <a:pt x="1629394" y="878248"/>
                    </a:moveTo>
                    <a:cubicBezTo>
                      <a:pt x="1624918" y="865008"/>
                      <a:pt x="1620346" y="851863"/>
                      <a:pt x="1615679" y="838719"/>
                    </a:cubicBezTo>
                    <a:cubicBezTo>
                      <a:pt x="1595485" y="782617"/>
                      <a:pt x="1573197" y="728419"/>
                      <a:pt x="1548908" y="676699"/>
                    </a:cubicBezTo>
                    <a:cubicBezTo>
                      <a:pt x="1479090" y="527633"/>
                      <a:pt x="1392793" y="398854"/>
                      <a:pt x="1291447" y="302462"/>
                    </a:cubicBezTo>
                    <a:cubicBezTo>
                      <a:pt x="1289733" y="300556"/>
                      <a:pt x="1287828" y="298842"/>
                      <a:pt x="1286113" y="297127"/>
                    </a:cubicBezTo>
                    <a:cubicBezTo>
                      <a:pt x="1268302" y="280649"/>
                      <a:pt x="1250109" y="264933"/>
                      <a:pt x="1231440" y="250550"/>
                    </a:cubicBezTo>
                    <a:cubicBezTo>
                      <a:pt x="1231059" y="250169"/>
                      <a:pt x="1230583" y="249883"/>
                      <a:pt x="1230202" y="249693"/>
                    </a:cubicBezTo>
                    <a:cubicBezTo>
                      <a:pt x="1197721" y="224261"/>
                      <a:pt x="1163908" y="202354"/>
                      <a:pt x="1128760" y="183875"/>
                    </a:cubicBezTo>
                    <a:cubicBezTo>
                      <a:pt x="1123522" y="181113"/>
                      <a:pt x="1118283" y="178351"/>
                      <a:pt x="1113044" y="175779"/>
                    </a:cubicBezTo>
                    <a:cubicBezTo>
                      <a:pt x="1053513" y="145013"/>
                      <a:pt x="995887" y="118724"/>
                      <a:pt x="940546" y="96531"/>
                    </a:cubicBezTo>
                    <a:cubicBezTo>
                      <a:pt x="920830" y="88720"/>
                      <a:pt x="901589" y="81196"/>
                      <a:pt x="882349" y="74433"/>
                    </a:cubicBezTo>
                    <a:cubicBezTo>
                      <a:pt x="881968" y="74147"/>
                      <a:pt x="881587" y="74052"/>
                      <a:pt x="881206" y="73957"/>
                    </a:cubicBezTo>
                    <a:cubicBezTo>
                      <a:pt x="858536" y="65860"/>
                      <a:pt x="836248" y="58336"/>
                      <a:pt x="814340" y="51668"/>
                    </a:cubicBezTo>
                    <a:cubicBezTo>
                      <a:pt x="470392" y="-54155"/>
                      <a:pt x="224933" y="10711"/>
                      <a:pt x="109585" y="172255"/>
                    </a:cubicBezTo>
                    <a:cubicBezTo>
                      <a:pt x="107109" y="175779"/>
                      <a:pt x="104728" y="179113"/>
                      <a:pt x="102442" y="182732"/>
                    </a:cubicBezTo>
                    <a:cubicBezTo>
                      <a:pt x="102346" y="182732"/>
                      <a:pt x="102346" y="182827"/>
                      <a:pt x="102346" y="182827"/>
                    </a:cubicBezTo>
                    <a:cubicBezTo>
                      <a:pt x="-79486" y="459910"/>
                      <a:pt x="19384" y="1207622"/>
                      <a:pt x="105204" y="1704160"/>
                    </a:cubicBezTo>
                    <a:lnTo>
                      <a:pt x="105204" y="1704256"/>
                    </a:lnTo>
                    <a:cubicBezTo>
                      <a:pt x="105680" y="1706732"/>
                      <a:pt x="106061" y="1709209"/>
                      <a:pt x="106442" y="1711781"/>
                    </a:cubicBezTo>
                    <a:cubicBezTo>
                      <a:pt x="149971" y="1962478"/>
                      <a:pt x="189500" y="2147549"/>
                      <a:pt x="186928" y="2172981"/>
                    </a:cubicBezTo>
                    <a:cubicBezTo>
                      <a:pt x="186833" y="2174315"/>
                      <a:pt x="186547" y="2175362"/>
                      <a:pt x="186166" y="2175743"/>
                    </a:cubicBezTo>
                    <a:lnTo>
                      <a:pt x="1476518" y="2174410"/>
                    </a:lnTo>
                    <a:cubicBezTo>
                      <a:pt x="1492330" y="2174410"/>
                      <a:pt x="1500807" y="2174410"/>
                      <a:pt x="1500807" y="2174410"/>
                    </a:cubicBezTo>
                    <a:lnTo>
                      <a:pt x="1697213" y="2174124"/>
                    </a:lnTo>
                    <a:cubicBezTo>
                      <a:pt x="1732455" y="2034202"/>
                      <a:pt x="1751410" y="1882087"/>
                      <a:pt x="1755125" y="1725782"/>
                    </a:cubicBezTo>
                    <a:cubicBezTo>
                      <a:pt x="1761983" y="1439746"/>
                      <a:pt x="1717786" y="1140185"/>
                      <a:pt x="1629394" y="878248"/>
                    </a:cubicBezTo>
                    <a:close/>
                    <a:moveTo>
                      <a:pt x="490490" y="1736545"/>
                    </a:moveTo>
                    <a:cubicBezTo>
                      <a:pt x="450104" y="1731592"/>
                      <a:pt x="410861" y="1726735"/>
                      <a:pt x="373618" y="1722353"/>
                    </a:cubicBezTo>
                    <a:lnTo>
                      <a:pt x="436007" y="1328876"/>
                    </a:lnTo>
                    <a:cubicBezTo>
                      <a:pt x="436007" y="1328780"/>
                      <a:pt x="616887" y="1665489"/>
                      <a:pt x="490490" y="1736545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1E1C21AA-53F9-3835-A36A-1850D4446A13}"/>
                  </a:ext>
                </a:extLst>
              </p:cNvPr>
              <p:cNvSpPr/>
              <p:nvPr/>
            </p:nvSpPr>
            <p:spPr>
              <a:xfrm>
                <a:off x="5295219" y="2037367"/>
                <a:ext cx="1168349" cy="1179018"/>
              </a:xfrm>
              <a:custGeom>
                <a:avLst/>
                <a:gdLst>
                  <a:gd name="connsiteX0" fmla="*/ 958609 w 1168349"/>
                  <a:gd name="connsiteY0" fmla="*/ 861947 h 1179018"/>
                  <a:gd name="connsiteX1" fmla="*/ 942322 w 1168349"/>
                  <a:gd name="connsiteY1" fmla="*/ 681924 h 1179018"/>
                  <a:gd name="connsiteX2" fmla="*/ 943179 w 1168349"/>
                  <a:gd name="connsiteY2" fmla="*/ 680496 h 1179018"/>
                  <a:gd name="connsiteX3" fmla="*/ 1012807 w 1168349"/>
                  <a:gd name="connsiteY3" fmla="*/ 463040 h 1179018"/>
                  <a:gd name="connsiteX4" fmla="*/ 1005949 w 1168349"/>
                  <a:gd name="connsiteY4" fmla="*/ 392745 h 1179018"/>
                  <a:gd name="connsiteX5" fmla="*/ 1003663 w 1168349"/>
                  <a:gd name="connsiteY5" fmla="*/ 384268 h 1179018"/>
                  <a:gd name="connsiteX6" fmla="*/ 884886 w 1168349"/>
                  <a:gd name="connsiteY6" fmla="*/ 173575 h 1179018"/>
                  <a:gd name="connsiteX7" fmla="*/ 820878 w 1168349"/>
                  <a:gd name="connsiteY7" fmla="*/ 108615 h 1179018"/>
                  <a:gd name="connsiteX8" fmla="*/ 820878 w 1168349"/>
                  <a:gd name="connsiteY8" fmla="*/ 108519 h 1179018"/>
                  <a:gd name="connsiteX9" fmla="*/ 548653 w 1168349"/>
                  <a:gd name="connsiteY9" fmla="*/ 125 h 1179018"/>
                  <a:gd name="connsiteX10" fmla="*/ 540557 w 1168349"/>
                  <a:gd name="connsiteY10" fmla="*/ 411 h 1179018"/>
                  <a:gd name="connsiteX11" fmla="*/ 508744 w 1168349"/>
                  <a:gd name="connsiteY11" fmla="*/ 2030 h 1179018"/>
                  <a:gd name="connsiteX12" fmla="*/ 287859 w 1168349"/>
                  <a:gd name="connsiteY12" fmla="*/ 67848 h 1179018"/>
                  <a:gd name="connsiteX13" fmla="*/ 74308 w 1168349"/>
                  <a:gd name="connsiteY13" fmla="*/ 300067 h 1179018"/>
                  <a:gd name="connsiteX14" fmla="*/ 30303 w 1168349"/>
                  <a:gd name="connsiteY14" fmla="*/ 325975 h 1179018"/>
                  <a:gd name="connsiteX15" fmla="*/ 490 w 1168349"/>
                  <a:gd name="connsiteY15" fmla="*/ 441037 h 1179018"/>
                  <a:gd name="connsiteX16" fmla="*/ 1252 w 1168349"/>
                  <a:gd name="connsiteY16" fmla="*/ 452467 h 1179018"/>
                  <a:gd name="connsiteX17" fmla="*/ 2299 w 1168349"/>
                  <a:gd name="connsiteY17" fmla="*/ 463421 h 1179018"/>
                  <a:gd name="connsiteX18" fmla="*/ 9824 w 1168349"/>
                  <a:gd name="connsiteY18" fmla="*/ 509236 h 1179018"/>
                  <a:gd name="connsiteX19" fmla="*/ 12586 w 1168349"/>
                  <a:gd name="connsiteY19" fmla="*/ 521809 h 1179018"/>
                  <a:gd name="connsiteX20" fmla="*/ 39923 w 1168349"/>
                  <a:gd name="connsiteY20" fmla="*/ 605058 h 1179018"/>
                  <a:gd name="connsiteX21" fmla="*/ 44495 w 1168349"/>
                  <a:gd name="connsiteY21" fmla="*/ 615249 h 1179018"/>
                  <a:gd name="connsiteX22" fmla="*/ 293574 w 1168349"/>
                  <a:gd name="connsiteY22" fmla="*/ 834039 h 1179018"/>
                  <a:gd name="connsiteX23" fmla="*/ 359677 w 1168349"/>
                  <a:gd name="connsiteY23" fmla="*/ 1159222 h 1179018"/>
                  <a:gd name="connsiteX24" fmla="*/ 1168350 w 1168349"/>
                  <a:gd name="connsiteY24" fmla="*/ 982914 h 1179018"/>
                  <a:gd name="connsiteX25" fmla="*/ 958609 w 1168349"/>
                  <a:gd name="connsiteY25" fmla="*/ 861947 h 1179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168349" h="1179018">
                    <a:moveTo>
                      <a:pt x="958609" y="861947"/>
                    </a:moveTo>
                    <a:cubicBezTo>
                      <a:pt x="915747" y="811560"/>
                      <a:pt x="909937" y="739646"/>
                      <a:pt x="942322" y="681924"/>
                    </a:cubicBezTo>
                    <a:cubicBezTo>
                      <a:pt x="942607" y="681448"/>
                      <a:pt x="942893" y="680972"/>
                      <a:pt x="943179" y="680496"/>
                    </a:cubicBezTo>
                    <a:cubicBezTo>
                      <a:pt x="975088" y="623536"/>
                      <a:pt x="1010235" y="543431"/>
                      <a:pt x="1012807" y="463040"/>
                    </a:cubicBezTo>
                    <a:cubicBezTo>
                      <a:pt x="1013664" y="439513"/>
                      <a:pt x="1011664" y="415796"/>
                      <a:pt x="1005949" y="392745"/>
                    </a:cubicBezTo>
                    <a:cubicBezTo>
                      <a:pt x="1005282" y="389983"/>
                      <a:pt x="1004615" y="387126"/>
                      <a:pt x="1003663" y="384268"/>
                    </a:cubicBezTo>
                    <a:cubicBezTo>
                      <a:pt x="986994" y="324165"/>
                      <a:pt x="945465" y="244727"/>
                      <a:pt x="884886" y="173575"/>
                    </a:cubicBezTo>
                    <a:cubicBezTo>
                      <a:pt x="865455" y="150810"/>
                      <a:pt x="844024" y="128712"/>
                      <a:pt x="820878" y="108615"/>
                    </a:cubicBezTo>
                    <a:lnTo>
                      <a:pt x="820878" y="108519"/>
                    </a:lnTo>
                    <a:cubicBezTo>
                      <a:pt x="746392" y="43749"/>
                      <a:pt x="653524" y="-2733"/>
                      <a:pt x="548653" y="125"/>
                    </a:cubicBezTo>
                    <a:cubicBezTo>
                      <a:pt x="545891" y="220"/>
                      <a:pt x="543129" y="220"/>
                      <a:pt x="540557" y="411"/>
                    </a:cubicBezTo>
                    <a:cubicBezTo>
                      <a:pt x="529603" y="792"/>
                      <a:pt x="519031" y="1268"/>
                      <a:pt x="508744" y="2030"/>
                    </a:cubicBezTo>
                    <a:cubicBezTo>
                      <a:pt x="398254" y="9269"/>
                      <a:pt x="333198" y="33939"/>
                      <a:pt x="287859" y="67848"/>
                    </a:cubicBezTo>
                    <a:cubicBezTo>
                      <a:pt x="204325" y="130236"/>
                      <a:pt x="187084" y="224248"/>
                      <a:pt x="74308" y="300067"/>
                    </a:cubicBezTo>
                    <a:cubicBezTo>
                      <a:pt x="61069" y="309021"/>
                      <a:pt x="46495" y="317593"/>
                      <a:pt x="30303" y="325975"/>
                    </a:cubicBezTo>
                    <a:cubicBezTo>
                      <a:pt x="8776" y="337119"/>
                      <a:pt x="-2558" y="381887"/>
                      <a:pt x="490" y="441037"/>
                    </a:cubicBezTo>
                    <a:cubicBezTo>
                      <a:pt x="775" y="444752"/>
                      <a:pt x="966" y="448657"/>
                      <a:pt x="1252" y="452467"/>
                    </a:cubicBezTo>
                    <a:cubicBezTo>
                      <a:pt x="1633" y="456087"/>
                      <a:pt x="1918" y="459706"/>
                      <a:pt x="2299" y="463421"/>
                    </a:cubicBezTo>
                    <a:cubicBezTo>
                      <a:pt x="3919" y="478089"/>
                      <a:pt x="6395" y="493425"/>
                      <a:pt x="9824" y="509236"/>
                    </a:cubicBezTo>
                    <a:cubicBezTo>
                      <a:pt x="10586" y="513332"/>
                      <a:pt x="11539" y="517618"/>
                      <a:pt x="12586" y="521809"/>
                    </a:cubicBezTo>
                    <a:cubicBezTo>
                      <a:pt x="18968" y="548955"/>
                      <a:pt x="28017" y="577149"/>
                      <a:pt x="39923" y="605058"/>
                    </a:cubicBezTo>
                    <a:cubicBezTo>
                      <a:pt x="41447" y="608391"/>
                      <a:pt x="42876" y="611916"/>
                      <a:pt x="44495" y="615249"/>
                    </a:cubicBezTo>
                    <a:cubicBezTo>
                      <a:pt x="88501" y="711928"/>
                      <a:pt x="167749" y="802892"/>
                      <a:pt x="293574" y="834039"/>
                    </a:cubicBezTo>
                    <a:cubicBezTo>
                      <a:pt x="296431" y="952530"/>
                      <a:pt x="332626" y="1095119"/>
                      <a:pt x="359677" y="1159222"/>
                    </a:cubicBezTo>
                    <a:cubicBezTo>
                      <a:pt x="399206" y="1253043"/>
                      <a:pt x="1168350" y="982914"/>
                      <a:pt x="1168350" y="982914"/>
                    </a:cubicBezTo>
                    <a:cubicBezTo>
                      <a:pt x="1092626" y="957483"/>
                      <a:pt x="1004425" y="915763"/>
                      <a:pt x="958609" y="861947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A76F87C8-2634-F93A-59DA-E2EF0CC3DB40}"/>
                  </a:ext>
                </a:extLst>
              </p:cNvPr>
              <p:cNvSpPr/>
              <p:nvPr/>
            </p:nvSpPr>
            <p:spPr>
              <a:xfrm>
                <a:off x="5801693" y="1757341"/>
                <a:ext cx="314518" cy="496258"/>
              </a:xfrm>
              <a:custGeom>
                <a:avLst/>
                <a:gdLst>
                  <a:gd name="connsiteX0" fmla="*/ 314499 w 314518"/>
                  <a:gd name="connsiteY0" fmla="*/ 388831 h 496258"/>
                  <a:gd name="connsiteX1" fmla="*/ 81136 w 314518"/>
                  <a:gd name="connsiteY1" fmla="*/ 20 h 496258"/>
                  <a:gd name="connsiteX2" fmla="*/ 81136 w 314518"/>
                  <a:gd name="connsiteY2" fmla="*/ 496178 h 496258"/>
                  <a:gd name="connsiteX3" fmla="*/ 314499 w 314518"/>
                  <a:gd name="connsiteY3" fmla="*/ 388831 h 496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4518" h="496258">
                    <a:moveTo>
                      <a:pt x="314499" y="388831"/>
                    </a:moveTo>
                    <a:cubicBezTo>
                      <a:pt x="316213" y="374162"/>
                      <a:pt x="207057" y="3735"/>
                      <a:pt x="81136" y="20"/>
                    </a:cubicBezTo>
                    <a:cubicBezTo>
                      <a:pt x="-44784" y="-3694"/>
                      <a:pt x="-7732" y="503607"/>
                      <a:pt x="81136" y="496178"/>
                    </a:cubicBezTo>
                    <a:cubicBezTo>
                      <a:pt x="170005" y="488843"/>
                      <a:pt x="303355" y="481414"/>
                      <a:pt x="314499" y="388831"/>
                    </a:cubicBezTo>
                    <a:close/>
                  </a:path>
                </a:pathLst>
              </a:custGeom>
              <a:solidFill>
                <a:srgbClr val="7F4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D597582A-962F-6F22-757A-BE0518F15844}"/>
                  </a:ext>
                </a:extLst>
              </p:cNvPr>
              <p:cNvSpPr/>
              <p:nvPr/>
            </p:nvSpPr>
            <p:spPr>
              <a:xfrm>
                <a:off x="5580999" y="1826493"/>
                <a:ext cx="314425" cy="496258"/>
              </a:xfrm>
              <a:custGeom>
                <a:avLst/>
                <a:gdLst>
                  <a:gd name="connsiteX0" fmla="*/ 314404 w 314425"/>
                  <a:gd name="connsiteY0" fmla="*/ 388831 h 496258"/>
                  <a:gd name="connsiteX1" fmla="*/ 81136 w 314425"/>
                  <a:gd name="connsiteY1" fmla="*/ 20 h 496258"/>
                  <a:gd name="connsiteX2" fmla="*/ 81136 w 314425"/>
                  <a:gd name="connsiteY2" fmla="*/ 496178 h 496258"/>
                  <a:gd name="connsiteX3" fmla="*/ 314404 w 314425"/>
                  <a:gd name="connsiteY3" fmla="*/ 388831 h 496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4425" h="496258">
                    <a:moveTo>
                      <a:pt x="314404" y="388831"/>
                    </a:moveTo>
                    <a:cubicBezTo>
                      <a:pt x="316213" y="374162"/>
                      <a:pt x="207057" y="3735"/>
                      <a:pt x="81136" y="20"/>
                    </a:cubicBezTo>
                    <a:cubicBezTo>
                      <a:pt x="-44784" y="-3694"/>
                      <a:pt x="-7732" y="503607"/>
                      <a:pt x="81136" y="496178"/>
                    </a:cubicBezTo>
                    <a:cubicBezTo>
                      <a:pt x="170005" y="488843"/>
                      <a:pt x="303355" y="481414"/>
                      <a:pt x="314404" y="388831"/>
                    </a:cubicBezTo>
                    <a:close/>
                  </a:path>
                </a:pathLst>
              </a:custGeom>
              <a:solidFill>
                <a:srgbClr val="B77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grpSp>
            <p:nvGrpSpPr>
              <p:cNvPr id="276" name="Graphic 69">
                <a:extLst>
                  <a:ext uri="{FF2B5EF4-FFF2-40B4-BE49-F238E27FC236}">
                    <a16:creationId xmlns:a16="http://schemas.microsoft.com/office/drawing/2014/main" id="{8489E409-D8F8-F9CB-F705-B6CDBA99C541}"/>
                  </a:ext>
                </a:extLst>
              </p:cNvPr>
              <p:cNvGrpSpPr/>
              <p:nvPr/>
            </p:nvGrpSpPr>
            <p:grpSpPr>
              <a:xfrm>
                <a:off x="5984271" y="2210942"/>
                <a:ext cx="1294473" cy="2438590"/>
                <a:chOff x="5984271" y="2210942"/>
                <a:chExt cx="1294473" cy="2438590"/>
              </a:xfrm>
              <a:solidFill>
                <a:srgbClr val="EF544D"/>
              </a:solidFill>
            </p:grpSpPr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F5C0A1E5-DEEA-18B3-D53E-B9714674BB67}"/>
                    </a:ext>
                  </a:extLst>
                </p:cNvPr>
                <p:cNvSpPr/>
                <p:nvPr/>
              </p:nvSpPr>
              <p:spPr>
                <a:xfrm>
                  <a:off x="6269614" y="3173538"/>
                  <a:ext cx="740308" cy="561177"/>
                </a:xfrm>
                <a:custGeom>
                  <a:avLst/>
                  <a:gdLst>
                    <a:gd name="connsiteX0" fmla="*/ 483324 w 740308"/>
                    <a:gd name="connsiteY0" fmla="*/ 0 h 561177"/>
                    <a:gd name="connsiteX1" fmla="*/ 164522 w 740308"/>
                    <a:gd name="connsiteY1" fmla="*/ 150781 h 561177"/>
                    <a:gd name="connsiteX2" fmla="*/ 38602 w 740308"/>
                    <a:gd name="connsiteY2" fmla="*/ 493490 h 561177"/>
                    <a:gd name="connsiteX3" fmla="*/ 487325 w 740308"/>
                    <a:gd name="connsiteY3" fmla="*/ 472726 h 561177"/>
                    <a:gd name="connsiteX4" fmla="*/ 740309 w 740308"/>
                    <a:gd name="connsiteY4" fmla="*/ 308039 h 561177"/>
                    <a:gd name="connsiteX5" fmla="*/ 483324 w 740308"/>
                    <a:gd name="connsiteY5" fmla="*/ 0 h 561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40308" h="561177">
                      <a:moveTo>
                        <a:pt x="483324" y="0"/>
                      </a:moveTo>
                      <a:cubicBezTo>
                        <a:pt x="483324" y="0"/>
                        <a:pt x="178143" y="7430"/>
                        <a:pt x="164522" y="150781"/>
                      </a:cubicBezTo>
                      <a:cubicBezTo>
                        <a:pt x="150806" y="294037"/>
                        <a:pt x="-92367" y="381286"/>
                        <a:pt x="38602" y="493490"/>
                      </a:cubicBezTo>
                      <a:cubicBezTo>
                        <a:pt x="169571" y="605600"/>
                        <a:pt x="393884" y="564166"/>
                        <a:pt x="487325" y="472726"/>
                      </a:cubicBezTo>
                      <a:cubicBezTo>
                        <a:pt x="580765" y="381286"/>
                        <a:pt x="740309" y="308039"/>
                        <a:pt x="740309" y="308039"/>
                      </a:cubicBezTo>
                      <a:cubicBezTo>
                        <a:pt x="740309" y="308039"/>
                        <a:pt x="624389" y="80582"/>
                        <a:pt x="483324" y="0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81" name="Freeform: Shape 280">
                  <a:extLst>
                    <a:ext uri="{FF2B5EF4-FFF2-40B4-BE49-F238E27FC236}">
                      <a16:creationId xmlns:a16="http://schemas.microsoft.com/office/drawing/2014/main" id="{F5431616-BF0F-72BF-C333-7AF32BC7B1D2}"/>
                    </a:ext>
                  </a:extLst>
                </p:cNvPr>
                <p:cNvSpPr/>
                <p:nvPr/>
              </p:nvSpPr>
              <p:spPr>
                <a:xfrm>
                  <a:off x="6400015" y="3801998"/>
                  <a:ext cx="878729" cy="847534"/>
                </a:xfrm>
                <a:custGeom>
                  <a:avLst/>
                  <a:gdLst>
                    <a:gd name="connsiteX0" fmla="*/ 878036 w 878729"/>
                    <a:gd name="connsiteY0" fmla="*/ 847535 h 847534"/>
                    <a:gd name="connsiteX1" fmla="*/ 462841 w 878729"/>
                    <a:gd name="connsiteY1" fmla="*/ 705993 h 847534"/>
                    <a:gd name="connsiteX2" fmla="*/ 784 w 878729"/>
                    <a:gd name="connsiteY2" fmla="*/ 413195 h 847534"/>
                    <a:gd name="connsiteX3" fmla="*/ 488749 w 878729"/>
                    <a:gd name="connsiteY3" fmla="*/ 182689 h 847534"/>
                    <a:gd name="connsiteX4" fmla="*/ 752306 w 878729"/>
                    <a:gd name="connsiteY4" fmla="*/ 0 h 847534"/>
                    <a:gd name="connsiteX5" fmla="*/ 878036 w 878729"/>
                    <a:gd name="connsiteY5" fmla="*/ 847535 h 847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78729" h="847534">
                      <a:moveTo>
                        <a:pt x="878036" y="847535"/>
                      </a:moveTo>
                      <a:cubicBezTo>
                        <a:pt x="747353" y="796671"/>
                        <a:pt x="600954" y="612362"/>
                        <a:pt x="462841" y="705993"/>
                      </a:cubicBezTo>
                      <a:cubicBezTo>
                        <a:pt x="269674" y="836866"/>
                        <a:pt x="-16933" y="656177"/>
                        <a:pt x="784" y="413195"/>
                      </a:cubicBezTo>
                      <a:cubicBezTo>
                        <a:pt x="18595" y="170212"/>
                        <a:pt x="444172" y="288608"/>
                        <a:pt x="488749" y="182689"/>
                      </a:cubicBezTo>
                      <a:cubicBezTo>
                        <a:pt x="519134" y="110680"/>
                        <a:pt x="663057" y="38767"/>
                        <a:pt x="752306" y="0"/>
                      </a:cubicBezTo>
                      <a:cubicBezTo>
                        <a:pt x="840698" y="261938"/>
                        <a:pt x="884894" y="561499"/>
                        <a:pt x="878036" y="847535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82" name="Freeform: Shape 281">
                  <a:extLst>
                    <a:ext uri="{FF2B5EF4-FFF2-40B4-BE49-F238E27FC236}">
                      <a16:creationId xmlns:a16="http://schemas.microsoft.com/office/drawing/2014/main" id="{38280CB9-6510-D7FB-0C70-B97D0F808F7B}"/>
                    </a:ext>
                  </a:extLst>
                </p:cNvPr>
                <p:cNvSpPr/>
                <p:nvPr/>
              </p:nvSpPr>
              <p:spPr>
                <a:xfrm>
                  <a:off x="6139242" y="3185430"/>
                  <a:ext cx="195999" cy="187677"/>
                </a:xfrm>
                <a:custGeom>
                  <a:avLst/>
                  <a:gdLst>
                    <a:gd name="connsiteX0" fmla="*/ 116111 w 195999"/>
                    <a:gd name="connsiteY0" fmla="*/ 14207 h 187677"/>
                    <a:gd name="connsiteX1" fmla="*/ 858 w 195999"/>
                    <a:gd name="connsiteY1" fmla="*/ 138794 h 187677"/>
                    <a:gd name="connsiteX2" fmla="*/ 168974 w 195999"/>
                    <a:gd name="connsiteY2" fmla="*/ 154415 h 187677"/>
                    <a:gd name="connsiteX3" fmla="*/ 116111 w 195999"/>
                    <a:gd name="connsiteY3" fmla="*/ 14207 h 187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5999" h="187677">
                      <a:moveTo>
                        <a:pt x="116111" y="14207"/>
                      </a:moveTo>
                      <a:cubicBezTo>
                        <a:pt x="116111" y="14207"/>
                        <a:pt x="-11620" y="76500"/>
                        <a:pt x="858" y="138794"/>
                      </a:cubicBezTo>
                      <a:cubicBezTo>
                        <a:pt x="13336" y="201087"/>
                        <a:pt x="122111" y="201087"/>
                        <a:pt x="168974" y="154415"/>
                      </a:cubicBezTo>
                      <a:cubicBezTo>
                        <a:pt x="215837" y="107647"/>
                        <a:pt x="203931" y="-47230"/>
                        <a:pt x="116111" y="14207"/>
                      </a:cubicBezTo>
                      <a:close/>
                    </a:path>
                  </a:pathLst>
                </a:custGeom>
                <a:solidFill>
                  <a:srgbClr val="7F4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 dirty="0">
                    <a:latin typeface="Cairo ExtraBold" pitchFamily="2" charset="-78"/>
                  </a:endParaRPr>
                </a:p>
              </p:txBody>
            </p:sp>
            <p:sp>
              <p:nvSpPr>
                <p:cNvPr id="283" name="Freeform: Shape 282">
                  <a:extLst>
                    <a:ext uri="{FF2B5EF4-FFF2-40B4-BE49-F238E27FC236}">
                      <a16:creationId xmlns:a16="http://schemas.microsoft.com/office/drawing/2014/main" id="{5C50E613-D5BC-96CD-AB10-77546B9B7F83}"/>
                    </a:ext>
                  </a:extLst>
                </p:cNvPr>
                <p:cNvSpPr/>
                <p:nvPr/>
              </p:nvSpPr>
              <p:spPr>
                <a:xfrm>
                  <a:off x="6020655" y="2210942"/>
                  <a:ext cx="278321" cy="228016"/>
                </a:xfrm>
                <a:custGeom>
                  <a:avLst/>
                  <a:gdLst>
                    <a:gd name="connsiteX0" fmla="*/ 278321 w 278321"/>
                    <a:gd name="connsiteY0" fmla="*/ 210693 h 228016"/>
                    <a:gd name="connsiteX1" fmla="*/ 138113 w 278321"/>
                    <a:gd name="connsiteY1" fmla="*/ 196977 h 228016"/>
                    <a:gd name="connsiteX2" fmla="*/ 7240 w 278321"/>
                    <a:gd name="connsiteY2" fmla="*/ 196977 h 228016"/>
                    <a:gd name="connsiteX3" fmla="*/ 78868 w 278321"/>
                    <a:gd name="connsiteY3" fmla="*/ 60389 h 228016"/>
                    <a:gd name="connsiteX4" fmla="*/ 159450 w 278321"/>
                    <a:gd name="connsiteY4" fmla="*/ 0 h 228016"/>
                    <a:gd name="connsiteX5" fmla="*/ 278321 w 278321"/>
                    <a:gd name="connsiteY5" fmla="*/ 210693 h 228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8321" h="228016">
                      <a:moveTo>
                        <a:pt x="278321" y="210693"/>
                      </a:moveTo>
                      <a:cubicBezTo>
                        <a:pt x="228982" y="206978"/>
                        <a:pt x="165260" y="184785"/>
                        <a:pt x="138113" y="196977"/>
                      </a:cubicBezTo>
                      <a:cubicBezTo>
                        <a:pt x="97632" y="215074"/>
                        <a:pt x="38387" y="256699"/>
                        <a:pt x="7240" y="196977"/>
                      </a:cubicBezTo>
                      <a:cubicBezTo>
                        <a:pt x="-23907" y="137160"/>
                        <a:pt x="54008" y="119634"/>
                        <a:pt x="78868" y="60389"/>
                      </a:cubicBezTo>
                      <a:cubicBezTo>
                        <a:pt x="91727" y="30004"/>
                        <a:pt x="127636" y="11144"/>
                        <a:pt x="159450" y="0"/>
                      </a:cubicBezTo>
                      <a:cubicBezTo>
                        <a:pt x="220124" y="71057"/>
                        <a:pt x="261653" y="150590"/>
                        <a:pt x="278321" y="210693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84" name="Freeform: Shape 283">
                  <a:extLst>
                    <a:ext uri="{FF2B5EF4-FFF2-40B4-BE49-F238E27FC236}">
                      <a16:creationId xmlns:a16="http://schemas.microsoft.com/office/drawing/2014/main" id="{B3E164C7-B978-45EE-319A-CA65578C0511}"/>
                    </a:ext>
                  </a:extLst>
                </p:cNvPr>
                <p:cNvSpPr/>
                <p:nvPr/>
              </p:nvSpPr>
              <p:spPr>
                <a:xfrm>
                  <a:off x="5984271" y="2479028"/>
                  <a:ext cx="323754" cy="238739"/>
                </a:xfrm>
                <a:custGeom>
                  <a:avLst/>
                  <a:gdLst>
                    <a:gd name="connsiteX0" fmla="*/ 323755 w 323754"/>
                    <a:gd name="connsiteY0" fmla="*/ 21284 h 238739"/>
                    <a:gd name="connsiteX1" fmla="*/ 254127 w 323754"/>
                    <a:gd name="connsiteY1" fmla="*/ 238739 h 238739"/>
                    <a:gd name="connsiteX2" fmla="*/ 142970 w 323754"/>
                    <a:gd name="connsiteY2" fmla="*/ 175589 h 238739"/>
                    <a:gd name="connsiteX3" fmla="*/ 131921 w 323754"/>
                    <a:gd name="connsiteY3" fmla="*/ 173588 h 238739"/>
                    <a:gd name="connsiteX4" fmla="*/ 3905 w 323754"/>
                    <a:gd name="connsiteY4" fmla="*/ 74814 h 238739"/>
                    <a:gd name="connsiteX5" fmla="*/ 0 w 323754"/>
                    <a:gd name="connsiteY5" fmla="*/ 46144 h 238739"/>
                    <a:gd name="connsiteX6" fmla="*/ 183833 w 323754"/>
                    <a:gd name="connsiteY6" fmla="*/ 10139 h 238739"/>
                    <a:gd name="connsiteX7" fmla="*/ 323755 w 323754"/>
                    <a:gd name="connsiteY7" fmla="*/ 21284 h 238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3754" h="238739">
                      <a:moveTo>
                        <a:pt x="323755" y="21284"/>
                      </a:moveTo>
                      <a:cubicBezTo>
                        <a:pt x="321183" y="101675"/>
                        <a:pt x="286036" y="181780"/>
                        <a:pt x="254127" y="238739"/>
                      </a:cubicBezTo>
                      <a:cubicBezTo>
                        <a:pt x="222694" y="219594"/>
                        <a:pt x="187452" y="185685"/>
                        <a:pt x="142970" y="175589"/>
                      </a:cubicBezTo>
                      <a:cubicBezTo>
                        <a:pt x="139351" y="174731"/>
                        <a:pt x="135636" y="174065"/>
                        <a:pt x="131921" y="173588"/>
                      </a:cubicBezTo>
                      <a:cubicBezTo>
                        <a:pt x="60008" y="164254"/>
                        <a:pt x="16383" y="121963"/>
                        <a:pt x="3905" y="74814"/>
                      </a:cubicBezTo>
                      <a:cubicBezTo>
                        <a:pt x="1334" y="65384"/>
                        <a:pt x="0" y="55764"/>
                        <a:pt x="0" y="46144"/>
                      </a:cubicBezTo>
                      <a:cubicBezTo>
                        <a:pt x="0" y="-11578"/>
                        <a:pt x="114776" y="46144"/>
                        <a:pt x="183833" y="10139"/>
                      </a:cubicBezTo>
                      <a:cubicBezTo>
                        <a:pt x="223838" y="-10816"/>
                        <a:pt x="282035" y="4615"/>
                        <a:pt x="323755" y="21284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grpSp>
            <p:nvGrpSpPr>
              <p:cNvPr id="277" name="Graphic 69">
                <a:extLst>
                  <a:ext uri="{FF2B5EF4-FFF2-40B4-BE49-F238E27FC236}">
                    <a16:creationId xmlns:a16="http://schemas.microsoft.com/office/drawing/2014/main" id="{D9562488-D964-36A9-F46C-8EEA4F18DA10}"/>
                  </a:ext>
                </a:extLst>
              </p:cNvPr>
              <p:cNvGrpSpPr/>
              <p:nvPr/>
            </p:nvGrpSpPr>
            <p:grpSpPr>
              <a:xfrm>
                <a:off x="4910162" y="4617260"/>
                <a:ext cx="2113477" cy="480804"/>
                <a:chOff x="4910162" y="4617260"/>
                <a:chExt cx="2113477" cy="480804"/>
              </a:xfrm>
            </p:grpSpPr>
            <p:sp>
              <p:nvSpPr>
                <p:cNvPr id="278" name="Freeform: Shape 277">
                  <a:extLst>
                    <a:ext uri="{FF2B5EF4-FFF2-40B4-BE49-F238E27FC236}">
                      <a16:creationId xmlns:a16="http://schemas.microsoft.com/office/drawing/2014/main" id="{45D14D68-83FB-85F1-1F74-03019F6F07E4}"/>
                    </a:ext>
                  </a:extLst>
                </p:cNvPr>
                <p:cNvSpPr/>
                <p:nvPr/>
              </p:nvSpPr>
              <p:spPr>
                <a:xfrm>
                  <a:off x="4910162" y="4617260"/>
                  <a:ext cx="2113477" cy="480804"/>
                </a:xfrm>
                <a:custGeom>
                  <a:avLst/>
                  <a:gdLst>
                    <a:gd name="connsiteX0" fmla="*/ 1977555 w 2113477"/>
                    <a:gd name="connsiteY0" fmla="*/ 174099 h 480804"/>
                    <a:gd name="connsiteX1" fmla="*/ 245815 w 2113477"/>
                    <a:gd name="connsiteY1" fmla="*/ 21223 h 480804"/>
                    <a:gd name="connsiteX2" fmla="*/ 166948 w 2113477"/>
                    <a:gd name="connsiteY2" fmla="*/ 476804 h 480804"/>
                    <a:gd name="connsiteX3" fmla="*/ 2113477 w 2113477"/>
                    <a:gd name="connsiteY3" fmla="*/ 480805 h 480804"/>
                    <a:gd name="connsiteX4" fmla="*/ 1977555 w 2113477"/>
                    <a:gd name="connsiteY4" fmla="*/ 174099 h 480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13477" h="480804">
                      <a:moveTo>
                        <a:pt x="1977555" y="174099"/>
                      </a:moveTo>
                      <a:cubicBezTo>
                        <a:pt x="1977555" y="174099"/>
                        <a:pt x="532137" y="-72408"/>
                        <a:pt x="245815" y="21223"/>
                      </a:cubicBezTo>
                      <a:cubicBezTo>
                        <a:pt x="-40411" y="114854"/>
                        <a:pt x="-89655" y="472994"/>
                        <a:pt x="166948" y="476804"/>
                      </a:cubicBezTo>
                      <a:cubicBezTo>
                        <a:pt x="423552" y="480614"/>
                        <a:pt x="2113477" y="480805"/>
                        <a:pt x="2113477" y="480805"/>
                      </a:cubicBezTo>
                      <a:lnTo>
                        <a:pt x="1977555" y="17409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79" name="Freeform: Shape 278">
                  <a:extLst>
                    <a:ext uri="{FF2B5EF4-FFF2-40B4-BE49-F238E27FC236}">
                      <a16:creationId xmlns:a16="http://schemas.microsoft.com/office/drawing/2014/main" id="{A76BBB30-E75E-92E2-DB18-D9BA1D1F5517}"/>
                    </a:ext>
                  </a:extLst>
                </p:cNvPr>
                <p:cNvSpPr/>
                <p:nvPr/>
              </p:nvSpPr>
              <p:spPr>
                <a:xfrm>
                  <a:off x="5627845" y="4620767"/>
                  <a:ext cx="1260919" cy="177926"/>
                </a:xfrm>
                <a:custGeom>
                  <a:avLst/>
                  <a:gdLst>
                    <a:gd name="connsiteX0" fmla="*/ 1260920 w 1260919"/>
                    <a:gd name="connsiteY0" fmla="*/ 163259 h 177926"/>
                    <a:gd name="connsiteX1" fmla="*/ 1259777 w 1260919"/>
                    <a:gd name="connsiteY1" fmla="*/ 170593 h 177926"/>
                    <a:gd name="connsiteX2" fmla="*/ 1258634 w 1260919"/>
                    <a:gd name="connsiteY2" fmla="*/ 177927 h 177926"/>
                    <a:gd name="connsiteX3" fmla="*/ 354235 w 1260919"/>
                    <a:gd name="connsiteY3" fmla="*/ 50483 h 177926"/>
                    <a:gd name="connsiteX4" fmla="*/ 352997 w 1260919"/>
                    <a:gd name="connsiteY4" fmla="*/ 50387 h 177926"/>
                    <a:gd name="connsiteX5" fmla="*/ 1524 w 1260919"/>
                    <a:gd name="connsiteY5" fmla="*/ 14859 h 177926"/>
                    <a:gd name="connsiteX6" fmla="*/ 0 w 1260919"/>
                    <a:gd name="connsiteY6" fmla="*/ 14859 h 177926"/>
                    <a:gd name="connsiteX7" fmla="*/ 286 w 1260919"/>
                    <a:gd name="connsiteY7" fmla="*/ 7334 h 177926"/>
                    <a:gd name="connsiteX8" fmla="*/ 286 w 1260919"/>
                    <a:gd name="connsiteY8" fmla="*/ 7239 h 177926"/>
                    <a:gd name="connsiteX9" fmla="*/ 572 w 1260919"/>
                    <a:gd name="connsiteY9" fmla="*/ 0 h 177926"/>
                    <a:gd name="connsiteX10" fmla="*/ 268700 w 1260919"/>
                    <a:gd name="connsiteY10" fmla="*/ 25337 h 177926"/>
                    <a:gd name="connsiteX11" fmla="*/ 385572 w 1260919"/>
                    <a:gd name="connsiteY11" fmla="*/ 39529 h 177926"/>
                    <a:gd name="connsiteX12" fmla="*/ 1260920 w 1260919"/>
                    <a:gd name="connsiteY12" fmla="*/ 163259 h 177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60919" h="177926">
                      <a:moveTo>
                        <a:pt x="1260920" y="163259"/>
                      </a:moveTo>
                      <a:lnTo>
                        <a:pt x="1259777" y="170593"/>
                      </a:lnTo>
                      <a:lnTo>
                        <a:pt x="1258634" y="177927"/>
                      </a:lnTo>
                      <a:cubicBezTo>
                        <a:pt x="1251490" y="176784"/>
                        <a:pt x="738759" y="98393"/>
                        <a:pt x="354235" y="50483"/>
                      </a:cubicBezTo>
                      <a:cubicBezTo>
                        <a:pt x="353759" y="50483"/>
                        <a:pt x="353378" y="50483"/>
                        <a:pt x="352997" y="50387"/>
                      </a:cubicBezTo>
                      <a:cubicBezTo>
                        <a:pt x="204216" y="31909"/>
                        <a:pt x="74867" y="18002"/>
                        <a:pt x="1524" y="14859"/>
                      </a:cubicBezTo>
                      <a:lnTo>
                        <a:pt x="0" y="14859"/>
                      </a:lnTo>
                      <a:lnTo>
                        <a:pt x="286" y="7334"/>
                      </a:lnTo>
                      <a:lnTo>
                        <a:pt x="286" y="7239"/>
                      </a:lnTo>
                      <a:lnTo>
                        <a:pt x="572" y="0"/>
                      </a:lnTo>
                      <a:cubicBezTo>
                        <a:pt x="59531" y="2381"/>
                        <a:pt x="155448" y="12002"/>
                        <a:pt x="268700" y="25337"/>
                      </a:cubicBezTo>
                      <a:cubicBezTo>
                        <a:pt x="305943" y="29718"/>
                        <a:pt x="345186" y="34576"/>
                        <a:pt x="385572" y="39529"/>
                      </a:cubicBezTo>
                      <a:cubicBezTo>
                        <a:pt x="766667" y="87725"/>
                        <a:pt x="1254062" y="162306"/>
                        <a:pt x="1260920" y="163259"/>
                      </a:cubicBezTo>
                      <a:close/>
                    </a:path>
                  </a:pathLst>
                </a:custGeom>
                <a:solidFill>
                  <a:srgbClr val="0606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7A1C95B-0092-E001-0E10-CB8B49007A09}"/>
                </a:ext>
              </a:extLst>
            </p:cNvPr>
            <p:cNvSpPr/>
            <p:nvPr/>
          </p:nvSpPr>
          <p:spPr>
            <a:xfrm>
              <a:off x="5291763" y="2334481"/>
              <a:ext cx="93372" cy="142113"/>
            </a:xfrm>
            <a:custGeom>
              <a:avLst/>
              <a:gdLst>
                <a:gd name="connsiteX0" fmla="*/ 82051 w 93372"/>
                <a:gd name="connsiteY0" fmla="*/ 0 h 142113"/>
                <a:gd name="connsiteX1" fmla="*/ 10232 w 93372"/>
                <a:gd name="connsiteY1" fmla="*/ 51245 h 142113"/>
                <a:gd name="connsiteX2" fmla="*/ 3946 w 93372"/>
                <a:gd name="connsiteY2" fmla="*/ 142113 h 142113"/>
                <a:gd name="connsiteX3" fmla="*/ 82051 w 93372"/>
                <a:gd name="connsiteY3" fmla="*/ 0 h 14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372" h="142113">
                  <a:moveTo>
                    <a:pt x="82051" y="0"/>
                  </a:moveTo>
                  <a:cubicBezTo>
                    <a:pt x="82051" y="0"/>
                    <a:pt x="29092" y="12192"/>
                    <a:pt x="10232" y="51245"/>
                  </a:cubicBezTo>
                  <a:cubicBezTo>
                    <a:pt x="-8246" y="89630"/>
                    <a:pt x="3946" y="142113"/>
                    <a:pt x="3946" y="142113"/>
                  </a:cubicBezTo>
                  <a:cubicBezTo>
                    <a:pt x="3946" y="142113"/>
                    <a:pt x="131295" y="87439"/>
                    <a:pt x="82051" y="0"/>
                  </a:cubicBezTo>
                  <a:close/>
                </a:path>
              </a:pathLst>
            </a:custGeom>
            <a:solidFill>
              <a:srgbClr val="0E0E6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316" name="Freeform: Shape 315">
            <a:extLst>
              <a:ext uri="{FF2B5EF4-FFF2-40B4-BE49-F238E27FC236}">
                <a16:creationId xmlns:a16="http://schemas.microsoft.com/office/drawing/2014/main" id="{B986D315-A4C2-0699-42AA-A201E852B800}"/>
              </a:ext>
            </a:extLst>
          </p:cNvPr>
          <p:cNvSpPr/>
          <p:nvPr/>
        </p:nvSpPr>
        <p:spPr>
          <a:xfrm flipH="1">
            <a:off x="9151166" y="3546493"/>
            <a:ext cx="104130" cy="126018"/>
          </a:xfrm>
          <a:custGeom>
            <a:avLst/>
            <a:gdLst>
              <a:gd name="connsiteX0" fmla="*/ 6060 w 104130"/>
              <a:gd name="connsiteY0" fmla="*/ 126018 h 126018"/>
              <a:gd name="connsiteX1" fmla="*/ 35422 w 104130"/>
              <a:gd name="connsiteY1" fmla="*/ 106718 h 126018"/>
              <a:gd name="connsiteX2" fmla="*/ 90763 w 104130"/>
              <a:gd name="connsiteY2" fmla="*/ 74703 h 126018"/>
              <a:gd name="connsiteX3" fmla="*/ 96891 w 104130"/>
              <a:gd name="connsiteY3" fmla="*/ 21284 h 126018"/>
              <a:gd name="connsiteX4" fmla="*/ 26184 w 104130"/>
              <a:gd name="connsiteY4" fmla="*/ 24302 h 126018"/>
              <a:gd name="connsiteX5" fmla="*/ 14109 w 104130"/>
              <a:gd name="connsiteY5" fmla="*/ 29424 h 126018"/>
              <a:gd name="connsiteX6" fmla="*/ 13652 w 104130"/>
              <a:gd name="connsiteY6" fmla="*/ 30614 h 126018"/>
              <a:gd name="connsiteX7" fmla="*/ 6060 w 104130"/>
              <a:gd name="connsiteY7" fmla="*/ 126018 h 126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4130" h="126018">
                <a:moveTo>
                  <a:pt x="6060" y="126018"/>
                </a:moveTo>
                <a:cubicBezTo>
                  <a:pt x="17860" y="122177"/>
                  <a:pt x="28104" y="116048"/>
                  <a:pt x="35422" y="106718"/>
                </a:cubicBezTo>
                <a:cubicBezTo>
                  <a:pt x="42283" y="142758"/>
                  <a:pt x="102197" y="101961"/>
                  <a:pt x="90763" y="74703"/>
                </a:cubicBezTo>
                <a:cubicBezTo>
                  <a:pt x="101922" y="64275"/>
                  <a:pt x="111069" y="42413"/>
                  <a:pt x="96891" y="21284"/>
                </a:cubicBezTo>
                <a:cubicBezTo>
                  <a:pt x="85732" y="-22257"/>
                  <a:pt x="49417" y="12594"/>
                  <a:pt x="26184" y="24302"/>
                </a:cubicBezTo>
                <a:cubicBezTo>
                  <a:pt x="22159" y="26406"/>
                  <a:pt x="18043" y="28052"/>
                  <a:pt x="14109" y="29424"/>
                </a:cubicBezTo>
                <a:cubicBezTo>
                  <a:pt x="13926" y="29790"/>
                  <a:pt x="13835" y="30248"/>
                  <a:pt x="13652" y="30614"/>
                </a:cubicBezTo>
                <a:cubicBezTo>
                  <a:pt x="-4642" y="59976"/>
                  <a:pt x="-1715" y="95467"/>
                  <a:pt x="6060" y="126018"/>
                </a:cubicBezTo>
                <a:close/>
              </a:path>
            </a:pathLst>
          </a:custGeom>
          <a:solidFill>
            <a:srgbClr val="F8F9F8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sp>
        <p:nvSpPr>
          <p:cNvPr id="318" name="Freeform: Shape 317">
            <a:extLst>
              <a:ext uri="{FF2B5EF4-FFF2-40B4-BE49-F238E27FC236}">
                <a16:creationId xmlns:a16="http://schemas.microsoft.com/office/drawing/2014/main" id="{B0953FD3-3CE4-E7AE-9A89-6074A00E3EBA}"/>
              </a:ext>
            </a:extLst>
          </p:cNvPr>
          <p:cNvSpPr/>
          <p:nvPr/>
        </p:nvSpPr>
        <p:spPr>
          <a:xfrm flipH="1">
            <a:off x="9162452" y="3607532"/>
            <a:ext cx="35961" cy="17018"/>
          </a:xfrm>
          <a:custGeom>
            <a:avLst/>
            <a:gdLst>
              <a:gd name="connsiteX0" fmla="*/ 0 w 35961"/>
              <a:gd name="connsiteY0" fmla="*/ 13360 h 17018"/>
              <a:gd name="connsiteX1" fmla="*/ 7318 w 35961"/>
              <a:gd name="connsiteY1" fmla="*/ 3298 h 17018"/>
              <a:gd name="connsiteX2" fmla="*/ 19026 w 35961"/>
              <a:gd name="connsiteY2" fmla="*/ 5 h 17018"/>
              <a:gd name="connsiteX3" fmla="*/ 31283 w 35961"/>
              <a:gd name="connsiteY3" fmla="*/ 4670 h 17018"/>
              <a:gd name="connsiteX4" fmla="*/ 35491 w 35961"/>
              <a:gd name="connsiteY4" fmla="*/ 17019 h 17018"/>
              <a:gd name="connsiteX5" fmla="*/ 25795 w 35961"/>
              <a:gd name="connsiteY5" fmla="*/ 15555 h 17018"/>
              <a:gd name="connsiteX6" fmla="*/ 18752 w 35961"/>
              <a:gd name="connsiteY6" fmla="*/ 15738 h 17018"/>
              <a:gd name="connsiteX7" fmla="*/ 10794 w 35961"/>
              <a:gd name="connsiteY7" fmla="*/ 15098 h 17018"/>
              <a:gd name="connsiteX8" fmla="*/ 0 w 35961"/>
              <a:gd name="connsiteY8" fmla="*/ 13360 h 17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961" h="17018">
                <a:moveTo>
                  <a:pt x="0" y="13360"/>
                </a:moveTo>
                <a:cubicBezTo>
                  <a:pt x="915" y="8787"/>
                  <a:pt x="3933" y="5494"/>
                  <a:pt x="7318" y="3298"/>
                </a:cubicBezTo>
                <a:cubicBezTo>
                  <a:pt x="10702" y="1011"/>
                  <a:pt x="14818" y="-86"/>
                  <a:pt x="19026" y="5"/>
                </a:cubicBezTo>
                <a:cubicBezTo>
                  <a:pt x="23234" y="97"/>
                  <a:pt x="27807" y="1469"/>
                  <a:pt x="31283" y="4670"/>
                </a:cubicBezTo>
                <a:cubicBezTo>
                  <a:pt x="34851" y="7597"/>
                  <a:pt x="36955" y="12537"/>
                  <a:pt x="35491" y="17019"/>
                </a:cubicBezTo>
                <a:cubicBezTo>
                  <a:pt x="31009" y="15464"/>
                  <a:pt x="28173" y="15555"/>
                  <a:pt x="25795" y="15555"/>
                </a:cubicBezTo>
                <a:cubicBezTo>
                  <a:pt x="23325" y="15738"/>
                  <a:pt x="21221" y="15738"/>
                  <a:pt x="18752" y="15738"/>
                </a:cubicBezTo>
                <a:cubicBezTo>
                  <a:pt x="16373" y="15647"/>
                  <a:pt x="13721" y="15555"/>
                  <a:pt x="10794" y="15098"/>
                </a:cubicBezTo>
                <a:cubicBezTo>
                  <a:pt x="7684" y="14641"/>
                  <a:pt x="4574" y="14092"/>
                  <a:pt x="0" y="13360"/>
                </a:cubicBezTo>
                <a:close/>
              </a:path>
            </a:pathLst>
          </a:custGeom>
          <a:solidFill>
            <a:srgbClr val="D27F4F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20" name="Freeform: Shape 319">
            <a:extLst>
              <a:ext uri="{FF2B5EF4-FFF2-40B4-BE49-F238E27FC236}">
                <a16:creationId xmlns:a16="http://schemas.microsoft.com/office/drawing/2014/main" id="{EB5827BB-944B-4748-0C7C-5D8C3C44A896}"/>
              </a:ext>
            </a:extLst>
          </p:cNvPr>
          <p:cNvSpPr/>
          <p:nvPr/>
        </p:nvSpPr>
        <p:spPr>
          <a:xfrm flipH="1">
            <a:off x="9146547" y="3562623"/>
            <a:ext cx="39058" cy="16670"/>
          </a:xfrm>
          <a:custGeom>
            <a:avLst/>
            <a:gdLst>
              <a:gd name="connsiteX0" fmla="*/ 39058 w 39058"/>
              <a:gd name="connsiteY0" fmla="*/ 12315 h 16670"/>
              <a:gd name="connsiteX1" fmla="*/ 28814 w 39058"/>
              <a:gd name="connsiteY1" fmla="*/ 13778 h 16670"/>
              <a:gd name="connsiteX2" fmla="*/ 20673 w 39058"/>
              <a:gd name="connsiteY2" fmla="*/ 15699 h 16670"/>
              <a:gd name="connsiteX3" fmla="*/ 11525 w 39058"/>
              <a:gd name="connsiteY3" fmla="*/ 16614 h 16670"/>
              <a:gd name="connsiteX4" fmla="*/ 0 w 39058"/>
              <a:gd name="connsiteY4" fmla="*/ 15974 h 16670"/>
              <a:gd name="connsiteX5" fmla="*/ 6952 w 39058"/>
              <a:gd name="connsiteY5" fmla="*/ 5363 h 16670"/>
              <a:gd name="connsiteX6" fmla="*/ 17928 w 39058"/>
              <a:gd name="connsiteY6" fmla="*/ 332 h 16670"/>
              <a:gd name="connsiteX7" fmla="*/ 30735 w 39058"/>
              <a:gd name="connsiteY7" fmla="*/ 1796 h 16670"/>
              <a:gd name="connsiteX8" fmla="*/ 39058 w 39058"/>
              <a:gd name="connsiteY8" fmla="*/ 12315 h 16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9058" h="16670">
                <a:moveTo>
                  <a:pt x="39058" y="12315"/>
                </a:moveTo>
                <a:cubicBezTo>
                  <a:pt x="34210" y="12040"/>
                  <a:pt x="31558" y="13138"/>
                  <a:pt x="28814" y="13778"/>
                </a:cubicBezTo>
                <a:cubicBezTo>
                  <a:pt x="26161" y="14602"/>
                  <a:pt x="23508" y="15242"/>
                  <a:pt x="20673" y="15699"/>
                </a:cubicBezTo>
                <a:cubicBezTo>
                  <a:pt x="17837" y="16157"/>
                  <a:pt x="14818" y="16614"/>
                  <a:pt x="11525" y="16614"/>
                </a:cubicBezTo>
                <a:cubicBezTo>
                  <a:pt x="8232" y="16797"/>
                  <a:pt x="4757" y="16522"/>
                  <a:pt x="0" y="15974"/>
                </a:cubicBezTo>
                <a:cubicBezTo>
                  <a:pt x="1006" y="11217"/>
                  <a:pt x="3842" y="7833"/>
                  <a:pt x="6952" y="5363"/>
                </a:cubicBezTo>
                <a:cubicBezTo>
                  <a:pt x="10153" y="2710"/>
                  <a:pt x="13904" y="1064"/>
                  <a:pt x="17928" y="332"/>
                </a:cubicBezTo>
                <a:cubicBezTo>
                  <a:pt x="21953" y="-308"/>
                  <a:pt x="26527" y="-125"/>
                  <a:pt x="30735" y="1796"/>
                </a:cubicBezTo>
                <a:cubicBezTo>
                  <a:pt x="34942" y="3442"/>
                  <a:pt x="39058" y="7375"/>
                  <a:pt x="39058" y="12315"/>
                </a:cubicBezTo>
                <a:close/>
              </a:path>
            </a:pathLst>
          </a:custGeom>
          <a:solidFill>
            <a:srgbClr val="D27F4F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22" name="Freeform: Shape 321">
            <a:extLst>
              <a:ext uri="{FF2B5EF4-FFF2-40B4-BE49-F238E27FC236}">
                <a16:creationId xmlns:a16="http://schemas.microsoft.com/office/drawing/2014/main" id="{8B20FC55-88BF-7DF6-1246-71E261ADCE99}"/>
              </a:ext>
            </a:extLst>
          </p:cNvPr>
          <p:cNvSpPr/>
          <p:nvPr/>
        </p:nvSpPr>
        <p:spPr>
          <a:xfrm flipH="1">
            <a:off x="9364390" y="4090991"/>
            <a:ext cx="48133" cy="54368"/>
          </a:xfrm>
          <a:custGeom>
            <a:avLst/>
            <a:gdLst>
              <a:gd name="connsiteX0" fmla="*/ 13923 w 48133"/>
              <a:gd name="connsiteY0" fmla="*/ 54369 h 54368"/>
              <a:gd name="connsiteX1" fmla="*/ 4410 w 48133"/>
              <a:gd name="connsiteY1" fmla="*/ 47691 h 54368"/>
              <a:gd name="connsiteX2" fmla="*/ 294 w 48133"/>
              <a:gd name="connsiteY2" fmla="*/ 36257 h 54368"/>
              <a:gd name="connsiteX3" fmla="*/ 5782 w 48133"/>
              <a:gd name="connsiteY3" fmla="*/ 12932 h 54368"/>
              <a:gd name="connsiteX4" fmla="*/ 27278 w 48133"/>
              <a:gd name="connsiteY4" fmla="*/ 35 h 54368"/>
              <a:gd name="connsiteX5" fmla="*/ 48133 w 48133"/>
              <a:gd name="connsiteY5" fmla="*/ 9273 h 54368"/>
              <a:gd name="connsiteX6" fmla="*/ 29656 w 48133"/>
              <a:gd name="connsiteY6" fmla="*/ 12017 h 54368"/>
              <a:gd name="connsiteX7" fmla="*/ 18771 w 48133"/>
              <a:gd name="connsiteY7" fmla="*/ 21622 h 54368"/>
              <a:gd name="connsiteX8" fmla="*/ 12459 w 48133"/>
              <a:gd name="connsiteY8" fmla="*/ 36440 h 54368"/>
              <a:gd name="connsiteX9" fmla="*/ 13923 w 48133"/>
              <a:gd name="connsiteY9" fmla="*/ 54369 h 54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8133" h="54368">
                <a:moveTo>
                  <a:pt x="13923" y="54369"/>
                </a:moveTo>
                <a:cubicBezTo>
                  <a:pt x="10356" y="53728"/>
                  <a:pt x="6605" y="51167"/>
                  <a:pt x="4410" y="47691"/>
                </a:cubicBezTo>
                <a:cubicBezTo>
                  <a:pt x="2032" y="44307"/>
                  <a:pt x="842" y="40282"/>
                  <a:pt x="294" y="36257"/>
                </a:cubicBezTo>
                <a:cubicBezTo>
                  <a:pt x="-804" y="28208"/>
                  <a:pt x="1208" y="19884"/>
                  <a:pt x="5782" y="12932"/>
                </a:cubicBezTo>
                <a:cubicBezTo>
                  <a:pt x="10264" y="5980"/>
                  <a:pt x="18588" y="309"/>
                  <a:pt x="27278" y="35"/>
                </a:cubicBezTo>
                <a:cubicBezTo>
                  <a:pt x="35968" y="-423"/>
                  <a:pt x="43377" y="3694"/>
                  <a:pt x="48133" y="9273"/>
                </a:cubicBezTo>
                <a:cubicBezTo>
                  <a:pt x="40541" y="9456"/>
                  <a:pt x="34413" y="9914"/>
                  <a:pt x="29656" y="12017"/>
                </a:cubicBezTo>
                <a:cubicBezTo>
                  <a:pt x="24991" y="14213"/>
                  <a:pt x="21698" y="17414"/>
                  <a:pt x="18771" y="21622"/>
                </a:cubicBezTo>
                <a:cubicBezTo>
                  <a:pt x="15935" y="25830"/>
                  <a:pt x="13740" y="31044"/>
                  <a:pt x="12459" y="36440"/>
                </a:cubicBezTo>
                <a:cubicBezTo>
                  <a:pt x="11453" y="42020"/>
                  <a:pt x="10539" y="47691"/>
                  <a:pt x="13923" y="54369"/>
                </a:cubicBezTo>
                <a:close/>
              </a:path>
            </a:pathLst>
          </a:custGeom>
          <a:solidFill>
            <a:srgbClr val="BC6238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sp>
        <p:nvSpPr>
          <p:cNvPr id="324" name="Freeform: Shape 323">
            <a:extLst>
              <a:ext uri="{FF2B5EF4-FFF2-40B4-BE49-F238E27FC236}">
                <a16:creationId xmlns:a16="http://schemas.microsoft.com/office/drawing/2014/main" id="{98C31F56-1CAA-2A78-F895-D23ADFF9DFD9}"/>
              </a:ext>
            </a:extLst>
          </p:cNvPr>
          <p:cNvSpPr/>
          <p:nvPr/>
        </p:nvSpPr>
        <p:spPr>
          <a:xfrm flipH="1">
            <a:off x="9339235" y="4106873"/>
            <a:ext cx="38682" cy="53952"/>
          </a:xfrm>
          <a:custGeom>
            <a:avLst/>
            <a:gdLst>
              <a:gd name="connsiteX0" fmla="*/ 38683 w 38682"/>
              <a:gd name="connsiteY0" fmla="*/ 5289 h 53952"/>
              <a:gd name="connsiteX1" fmla="*/ 30907 w 38682"/>
              <a:gd name="connsiteY1" fmla="*/ 7576 h 53952"/>
              <a:gd name="connsiteX2" fmla="*/ 25693 w 38682"/>
              <a:gd name="connsiteY2" fmla="*/ 12424 h 53952"/>
              <a:gd name="connsiteX3" fmla="*/ 17735 w 38682"/>
              <a:gd name="connsiteY3" fmla="*/ 24407 h 53952"/>
              <a:gd name="connsiteX4" fmla="*/ 13436 w 38682"/>
              <a:gd name="connsiteY4" fmla="*/ 53952 h 53952"/>
              <a:gd name="connsiteX5" fmla="*/ 722 w 38682"/>
              <a:gd name="connsiteY5" fmla="*/ 38219 h 53952"/>
              <a:gd name="connsiteX6" fmla="*/ 3740 w 38682"/>
              <a:gd name="connsiteY6" fmla="*/ 17181 h 53952"/>
              <a:gd name="connsiteX7" fmla="*/ 18559 w 38682"/>
              <a:gd name="connsiteY7" fmla="*/ 2454 h 53952"/>
              <a:gd name="connsiteX8" fmla="*/ 23681 w 38682"/>
              <a:gd name="connsiteY8" fmla="*/ 533 h 53952"/>
              <a:gd name="connsiteX9" fmla="*/ 29352 w 38682"/>
              <a:gd name="connsiteY9" fmla="*/ 75 h 53952"/>
              <a:gd name="connsiteX10" fmla="*/ 38683 w 38682"/>
              <a:gd name="connsiteY10" fmla="*/ 5289 h 53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8682" h="53952">
                <a:moveTo>
                  <a:pt x="38683" y="5289"/>
                </a:moveTo>
                <a:cubicBezTo>
                  <a:pt x="35115" y="5289"/>
                  <a:pt x="32920" y="6021"/>
                  <a:pt x="30907" y="7576"/>
                </a:cubicBezTo>
                <a:cubicBezTo>
                  <a:pt x="28895" y="8857"/>
                  <a:pt x="27340" y="10778"/>
                  <a:pt x="25693" y="12424"/>
                </a:cubicBezTo>
                <a:cubicBezTo>
                  <a:pt x="22583" y="16174"/>
                  <a:pt x="19839" y="20199"/>
                  <a:pt x="17735" y="24407"/>
                </a:cubicBezTo>
                <a:cubicBezTo>
                  <a:pt x="13528" y="33097"/>
                  <a:pt x="10784" y="40689"/>
                  <a:pt x="13436" y="53952"/>
                </a:cubicBezTo>
                <a:cubicBezTo>
                  <a:pt x="7125" y="51574"/>
                  <a:pt x="2277" y="45445"/>
                  <a:pt x="722" y="38219"/>
                </a:cubicBezTo>
                <a:cubicBezTo>
                  <a:pt x="-1016" y="30993"/>
                  <a:pt x="539" y="23401"/>
                  <a:pt x="3740" y="17181"/>
                </a:cubicBezTo>
                <a:cubicBezTo>
                  <a:pt x="7033" y="10869"/>
                  <a:pt x="12064" y="5655"/>
                  <a:pt x="18559" y="2454"/>
                </a:cubicBezTo>
                <a:cubicBezTo>
                  <a:pt x="20297" y="1722"/>
                  <a:pt x="21943" y="990"/>
                  <a:pt x="23681" y="533"/>
                </a:cubicBezTo>
                <a:cubicBezTo>
                  <a:pt x="25693" y="350"/>
                  <a:pt x="27340" y="-199"/>
                  <a:pt x="29352" y="75"/>
                </a:cubicBezTo>
                <a:cubicBezTo>
                  <a:pt x="33286" y="75"/>
                  <a:pt x="37219" y="2271"/>
                  <a:pt x="38683" y="5289"/>
                </a:cubicBezTo>
                <a:close/>
              </a:path>
            </a:pathLst>
          </a:custGeom>
          <a:solidFill>
            <a:srgbClr val="BC6238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pic>
        <p:nvPicPr>
          <p:cNvPr id="7" name="Image 0" descr="preencoded.png">
            <a:extLst>
              <a:ext uri="{FF2B5EF4-FFF2-40B4-BE49-F238E27FC236}">
                <a16:creationId xmlns:a16="http://schemas.microsoft.com/office/drawing/2014/main" id="{F9B20AA8-48EE-5E49-1A60-D25B3AF30E9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31404" y="7085064"/>
            <a:ext cx="9329192" cy="6403873"/>
          </a:xfrm>
          <a:prstGeom prst="rect">
            <a:avLst/>
          </a:prstGeom>
        </p:spPr>
      </p:pic>
      <p:pic>
        <p:nvPicPr>
          <p:cNvPr id="9" name="Image 0" descr="preencoded.png">
            <a:extLst>
              <a:ext uri="{FF2B5EF4-FFF2-40B4-BE49-F238E27FC236}">
                <a16:creationId xmlns:a16="http://schemas.microsoft.com/office/drawing/2014/main" id="{4C605992-E55B-3205-FC83-2F74AFE5B04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12354" y="6911246"/>
            <a:ext cx="6567292" cy="6365428"/>
          </a:xfrm>
          <a:prstGeom prst="rect">
            <a:avLst/>
          </a:prstGeom>
        </p:spPr>
      </p:pic>
      <p:pic>
        <p:nvPicPr>
          <p:cNvPr id="11" name="Image 0" descr="preencoded.png">
            <a:extLst>
              <a:ext uri="{FF2B5EF4-FFF2-40B4-BE49-F238E27FC236}">
                <a16:creationId xmlns:a16="http://schemas.microsoft.com/office/drawing/2014/main" id="{FE550A9E-B46B-5030-7823-27245D6B5C6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85976" y="7488589"/>
            <a:ext cx="7020049" cy="6429942"/>
          </a:xfrm>
          <a:prstGeom prst="rect">
            <a:avLst/>
          </a:prstGeom>
        </p:spPr>
      </p:pic>
      <p:pic>
        <p:nvPicPr>
          <p:cNvPr id="13" name="Image 0" descr="preencoded.png">
            <a:extLst>
              <a:ext uri="{FF2B5EF4-FFF2-40B4-BE49-F238E27FC236}">
                <a16:creationId xmlns:a16="http://schemas.microsoft.com/office/drawing/2014/main" id="{D0C41413-C62F-68A9-ABE5-F576C03DB10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13104" y="9069173"/>
            <a:ext cx="9365793" cy="6351179"/>
          </a:xfrm>
          <a:prstGeom prst="rect">
            <a:avLst/>
          </a:prstGeom>
        </p:spPr>
      </p:pic>
      <p:pic>
        <p:nvPicPr>
          <p:cNvPr id="15" name="Image 0" descr="preencoded.png">
            <a:extLst>
              <a:ext uri="{FF2B5EF4-FFF2-40B4-BE49-F238E27FC236}">
                <a16:creationId xmlns:a16="http://schemas.microsoft.com/office/drawing/2014/main" id="{02B0EB92-D48F-2D85-31C4-CF1E807FAA5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786831" y="583322"/>
            <a:ext cx="8618339" cy="5691356"/>
          </a:xfrm>
          <a:prstGeom prst="rect">
            <a:avLst/>
          </a:prstGeom>
        </p:spPr>
      </p:pic>
      <p:sp>
        <p:nvSpPr>
          <p:cNvPr id="5" name="Rectangle 37">
            <a:extLst>
              <a:ext uri="{FF2B5EF4-FFF2-40B4-BE49-F238E27FC236}">
                <a16:creationId xmlns:a16="http://schemas.microsoft.com/office/drawing/2014/main" id="{2C654D3C-9715-A321-7193-11BA9CFE2F78}"/>
              </a:ext>
            </a:extLst>
          </p:cNvPr>
          <p:cNvSpPr/>
          <p:nvPr/>
        </p:nvSpPr>
        <p:spPr>
          <a:xfrm>
            <a:off x="-21591" y="113845"/>
            <a:ext cx="1298084" cy="64401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rPr>
              <a:t>11/21</a:t>
            </a:r>
            <a:endParaRPr lang="th-TH" sz="2000" b="1" dirty="0">
              <a:solidFill>
                <a:schemeClr val="bg1"/>
              </a:solidFill>
              <a:latin typeface="Cairo ExtraBold" pitchFamily="2" charset="-78"/>
            </a:endParaRPr>
          </a:p>
        </p:txBody>
      </p:sp>
      <p:pic>
        <p:nvPicPr>
          <p:cNvPr id="17" name="Image 0" descr="preencoded.png">
            <a:extLst>
              <a:ext uri="{FF2B5EF4-FFF2-40B4-BE49-F238E27FC236}">
                <a16:creationId xmlns:a16="http://schemas.microsoft.com/office/drawing/2014/main" id="{3BF61154-FBE4-A9A7-8124-38E636E2854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70314" y="-16578798"/>
            <a:ext cx="11451373" cy="5549720"/>
          </a:xfrm>
          <a:prstGeom prst="rect">
            <a:avLst/>
          </a:prstGeom>
        </p:spPr>
      </p:pic>
      <p:sp>
        <p:nvSpPr>
          <p:cNvPr id="3" name="TextBox 9">
            <a:extLst>
              <a:ext uri="{FF2B5EF4-FFF2-40B4-BE49-F238E27FC236}">
                <a16:creationId xmlns:a16="http://schemas.microsoft.com/office/drawing/2014/main" id="{E2D4D9FF-536E-9524-A122-255D495FCEDF}"/>
              </a:ext>
            </a:extLst>
          </p:cNvPr>
          <p:cNvSpPr txBox="1"/>
          <p:nvPr/>
        </p:nvSpPr>
        <p:spPr>
          <a:xfrm>
            <a:off x="10763034" y="570860"/>
            <a:ext cx="800219" cy="5716281"/>
          </a:xfrm>
          <a:prstGeom prst="rect">
            <a:avLst/>
          </a:prstGeom>
          <a:noFill/>
        </p:spPr>
        <p:txBody>
          <a:bodyPr vert="vert"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مخطط التسلسل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59478056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41A0F5-B1E6-9D20-F8C0-BEFFEDF4BA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Rectangle 99">
            <a:extLst>
              <a:ext uri="{FF2B5EF4-FFF2-40B4-BE49-F238E27FC236}">
                <a16:creationId xmlns:a16="http://schemas.microsoft.com/office/drawing/2014/main" id="{26A0517C-A607-3FBD-8A66-E3EADA7FE960}"/>
              </a:ext>
            </a:extLst>
          </p:cNvPr>
          <p:cNvSpPr/>
          <p:nvPr/>
        </p:nvSpPr>
        <p:spPr>
          <a:xfrm>
            <a:off x="1571" y="-8098"/>
            <a:ext cx="12248100" cy="6858733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sp>
        <p:nvSpPr>
          <p:cNvPr id="106" name="Graphic 92">
            <a:extLst>
              <a:ext uri="{FF2B5EF4-FFF2-40B4-BE49-F238E27FC236}">
                <a16:creationId xmlns:a16="http://schemas.microsoft.com/office/drawing/2014/main" id="{577D7963-635C-52FB-7849-A45E3771F0E2}"/>
              </a:ext>
            </a:extLst>
          </p:cNvPr>
          <p:cNvSpPr/>
          <p:nvPr/>
        </p:nvSpPr>
        <p:spPr>
          <a:xfrm>
            <a:off x="11302822" y="-3887720"/>
            <a:ext cx="2135297" cy="13546719"/>
          </a:xfrm>
          <a:custGeom>
            <a:avLst/>
            <a:gdLst>
              <a:gd name="connsiteX0" fmla="*/ 94685 w 389853"/>
              <a:gd name="connsiteY0" fmla="*/ 19071 h 2721295"/>
              <a:gd name="connsiteX1" fmla="*/ 59348 w 389853"/>
              <a:gd name="connsiteY1" fmla="*/ 202522 h 2721295"/>
              <a:gd name="connsiteX2" fmla="*/ 120593 w 389853"/>
              <a:gd name="connsiteY2" fmla="*/ 388546 h 2721295"/>
              <a:gd name="connsiteX3" fmla="*/ 35916 w 389853"/>
              <a:gd name="connsiteY3" fmla="*/ 934328 h 2721295"/>
              <a:gd name="connsiteX4" fmla="*/ 95733 w 389853"/>
              <a:gd name="connsiteY4" fmla="*/ 1497351 h 2721295"/>
              <a:gd name="connsiteX5" fmla="*/ 102 w 389853"/>
              <a:gd name="connsiteY5" fmla="*/ 1817581 h 2721295"/>
              <a:gd name="connsiteX6" fmla="*/ 86970 w 389853"/>
              <a:gd name="connsiteY6" fmla="*/ 2117524 h 2721295"/>
              <a:gd name="connsiteX7" fmla="*/ 49251 w 389853"/>
              <a:gd name="connsiteY7" fmla="*/ 2354887 h 2721295"/>
              <a:gd name="connsiteX8" fmla="*/ 31058 w 389853"/>
              <a:gd name="connsiteY8" fmla="*/ 2593012 h 2721295"/>
              <a:gd name="connsiteX9" fmla="*/ 211176 w 389853"/>
              <a:gd name="connsiteY9" fmla="*/ 2717980 h 2721295"/>
              <a:gd name="connsiteX10" fmla="*/ 318047 w 389853"/>
              <a:gd name="connsiteY10" fmla="*/ 2612443 h 2721295"/>
              <a:gd name="connsiteX11" fmla="*/ 340526 w 389853"/>
              <a:gd name="connsiteY11" fmla="*/ 2458519 h 2721295"/>
              <a:gd name="connsiteX12" fmla="*/ 388436 w 389853"/>
              <a:gd name="connsiteY12" fmla="*/ 209571 h 2721295"/>
              <a:gd name="connsiteX13" fmla="*/ 362528 w 389853"/>
              <a:gd name="connsiteY13" fmla="*/ 76507 h 2721295"/>
              <a:gd name="connsiteX14" fmla="*/ 244418 w 389853"/>
              <a:gd name="connsiteY14" fmla="*/ 4402 h 2721295"/>
              <a:gd name="connsiteX15" fmla="*/ 102305 w 389853"/>
              <a:gd name="connsiteY15" fmla="*/ 6212 h 272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9853" h="2721295">
                <a:moveTo>
                  <a:pt x="94685" y="19071"/>
                </a:moveTo>
                <a:cubicBezTo>
                  <a:pt x="47156" y="63934"/>
                  <a:pt x="43441" y="139181"/>
                  <a:pt x="59348" y="202522"/>
                </a:cubicBezTo>
                <a:cubicBezTo>
                  <a:pt x="75254" y="265864"/>
                  <a:pt x="107258" y="324633"/>
                  <a:pt x="120593" y="388546"/>
                </a:cubicBezTo>
                <a:cubicBezTo>
                  <a:pt x="158693" y="570187"/>
                  <a:pt x="42774" y="748781"/>
                  <a:pt x="35916" y="934328"/>
                </a:cubicBezTo>
                <a:cubicBezTo>
                  <a:pt x="28868" y="1124257"/>
                  <a:pt x="136691" y="1311804"/>
                  <a:pt x="95733" y="1497351"/>
                </a:cubicBezTo>
                <a:cubicBezTo>
                  <a:pt x="71540" y="1606793"/>
                  <a:pt x="-3136" y="1705472"/>
                  <a:pt x="102" y="1817581"/>
                </a:cubicBezTo>
                <a:cubicBezTo>
                  <a:pt x="3150" y="1922071"/>
                  <a:pt x="74207" y="2013701"/>
                  <a:pt x="86970" y="2117524"/>
                </a:cubicBezTo>
                <a:cubicBezTo>
                  <a:pt x="96876" y="2197629"/>
                  <a:pt x="71349" y="2277258"/>
                  <a:pt x="49251" y="2354887"/>
                </a:cubicBezTo>
                <a:cubicBezTo>
                  <a:pt x="27153" y="2432516"/>
                  <a:pt x="8294" y="2515574"/>
                  <a:pt x="31058" y="2593012"/>
                </a:cubicBezTo>
                <a:cubicBezTo>
                  <a:pt x="53823" y="2670450"/>
                  <a:pt x="132785" y="2737125"/>
                  <a:pt x="211176" y="2717980"/>
                </a:cubicBezTo>
                <a:cubicBezTo>
                  <a:pt x="261754" y="2705597"/>
                  <a:pt x="299568" y="2661211"/>
                  <a:pt x="318047" y="2612443"/>
                </a:cubicBezTo>
                <a:cubicBezTo>
                  <a:pt x="336430" y="2563675"/>
                  <a:pt x="338621" y="2510621"/>
                  <a:pt x="340526" y="2458519"/>
                </a:cubicBezTo>
                <a:cubicBezTo>
                  <a:pt x="368529" y="1709187"/>
                  <a:pt x="396533" y="959474"/>
                  <a:pt x="388436" y="209571"/>
                </a:cubicBezTo>
                <a:cubicBezTo>
                  <a:pt x="387960" y="163756"/>
                  <a:pt x="386627" y="115464"/>
                  <a:pt x="362528" y="76507"/>
                </a:cubicBezTo>
                <a:cubicBezTo>
                  <a:pt x="337478" y="36121"/>
                  <a:pt x="291186" y="12689"/>
                  <a:pt x="244418" y="4402"/>
                </a:cubicBezTo>
                <a:cubicBezTo>
                  <a:pt x="197651" y="-3884"/>
                  <a:pt x="149645" y="1164"/>
                  <a:pt x="102305" y="6212"/>
                </a:cubicBezTo>
              </a:path>
            </a:pathLst>
          </a:custGeom>
          <a:solidFill>
            <a:srgbClr val="F2F9FE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grpSp>
        <p:nvGrpSpPr>
          <p:cNvPr id="125" name="Graphic 13">
            <a:extLst>
              <a:ext uri="{FF2B5EF4-FFF2-40B4-BE49-F238E27FC236}">
                <a16:creationId xmlns:a16="http://schemas.microsoft.com/office/drawing/2014/main" id="{5A921A8A-DA95-0EE7-B6BC-1A05B04B1D5F}"/>
              </a:ext>
            </a:extLst>
          </p:cNvPr>
          <p:cNvGrpSpPr/>
          <p:nvPr/>
        </p:nvGrpSpPr>
        <p:grpSpPr>
          <a:xfrm rot="13419823">
            <a:off x="-596085" y="2102237"/>
            <a:ext cx="1324154" cy="1320807"/>
            <a:chOff x="5810290" y="3176621"/>
            <a:chExt cx="571790" cy="507934"/>
          </a:xfrm>
          <a:solidFill>
            <a:schemeClr val="bg1"/>
          </a:solidFill>
        </p:grpSpPr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2A26E666-BD9E-21AF-F286-04C06529C673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88D42D88-9C0F-24B0-EC3F-12FC591FF595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CC74767D-AF91-650E-D6E1-E3ABDB8103C8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9CEEB2F1-2543-20CC-2773-20073D7CAD7D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C91AAA94-71A5-6074-1E34-C9F6EE68E739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785DD0E1-B283-58BA-9630-47497C4044F8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318DCC8-101F-CD4F-99EC-1B03171E331B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73CAD87D-5BB3-3A8E-6994-45D7D3B2BFF8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1A9026DD-F320-3093-A32C-B03CDA761D4B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CCF66A64-9DF0-10EB-E3BC-2F48108813BA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25EEE8C-2E12-17D4-66DC-3A3EBEBE62DF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B063D85-7D51-559F-94A4-B6CCB577AEE7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9DD1BB2-4C34-A0AF-4102-3F52FF665FD9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grpSp>
        <p:nvGrpSpPr>
          <p:cNvPr id="193" name="Graphic 13">
            <a:extLst>
              <a:ext uri="{FF2B5EF4-FFF2-40B4-BE49-F238E27FC236}">
                <a16:creationId xmlns:a16="http://schemas.microsoft.com/office/drawing/2014/main" id="{50FDA52B-8452-7C71-7C0F-8C450113F2F7}"/>
              </a:ext>
            </a:extLst>
          </p:cNvPr>
          <p:cNvGrpSpPr/>
          <p:nvPr/>
        </p:nvGrpSpPr>
        <p:grpSpPr>
          <a:xfrm rot="13419823">
            <a:off x="11528351" y="-653039"/>
            <a:ext cx="1324154" cy="1320807"/>
            <a:chOff x="5810290" y="3176621"/>
            <a:chExt cx="571790" cy="507934"/>
          </a:xfrm>
          <a:solidFill>
            <a:schemeClr val="bg1"/>
          </a:solidFill>
        </p:grpSpPr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6148C9E9-23FA-4255-FB4D-969236669371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40F92185-8957-1FA8-DA30-2B0BBF7C0C9D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F7F308F3-474A-D9F3-DCEF-572AC37821F8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0AFECCED-9E5D-C835-DCD4-5619E0F76DF1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FE6D8582-D689-81CD-F270-521FACB06EEF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B44F769-EAF6-1D4E-4B96-4C7A4FBBE972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0C9900C-0805-9186-EB19-6D61A8F7C951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42B3818B-BDEF-14AC-76DC-40D8CABB4D58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86D94FA-6F11-089D-A21A-A147A2C6E38A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E17472EA-BD31-C62F-F06D-95A722793732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FCBEE2A-A8BA-E9DA-5AFC-A4C3565C441B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13C88292-6F9D-EB12-C1D9-8CD4B2F46931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E41C2A89-58D7-AAE0-307F-1B724E60F1D1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sp>
        <p:nvSpPr>
          <p:cNvPr id="316" name="Freeform: Shape 315">
            <a:extLst>
              <a:ext uri="{FF2B5EF4-FFF2-40B4-BE49-F238E27FC236}">
                <a16:creationId xmlns:a16="http://schemas.microsoft.com/office/drawing/2014/main" id="{11339792-8ABF-80CD-881F-CE7311FA681F}"/>
              </a:ext>
            </a:extLst>
          </p:cNvPr>
          <p:cNvSpPr/>
          <p:nvPr/>
        </p:nvSpPr>
        <p:spPr>
          <a:xfrm flipH="1">
            <a:off x="9151166" y="3546493"/>
            <a:ext cx="104130" cy="126018"/>
          </a:xfrm>
          <a:custGeom>
            <a:avLst/>
            <a:gdLst>
              <a:gd name="connsiteX0" fmla="*/ 6060 w 104130"/>
              <a:gd name="connsiteY0" fmla="*/ 126018 h 126018"/>
              <a:gd name="connsiteX1" fmla="*/ 35422 w 104130"/>
              <a:gd name="connsiteY1" fmla="*/ 106718 h 126018"/>
              <a:gd name="connsiteX2" fmla="*/ 90763 w 104130"/>
              <a:gd name="connsiteY2" fmla="*/ 74703 h 126018"/>
              <a:gd name="connsiteX3" fmla="*/ 96891 w 104130"/>
              <a:gd name="connsiteY3" fmla="*/ 21284 h 126018"/>
              <a:gd name="connsiteX4" fmla="*/ 26184 w 104130"/>
              <a:gd name="connsiteY4" fmla="*/ 24302 h 126018"/>
              <a:gd name="connsiteX5" fmla="*/ 14109 w 104130"/>
              <a:gd name="connsiteY5" fmla="*/ 29424 h 126018"/>
              <a:gd name="connsiteX6" fmla="*/ 13652 w 104130"/>
              <a:gd name="connsiteY6" fmla="*/ 30614 h 126018"/>
              <a:gd name="connsiteX7" fmla="*/ 6060 w 104130"/>
              <a:gd name="connsiteY7" fmla="*/ 126018 h 126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4130" h="126018">
                <a:moveTo>
                  <a:pt x="6060" y="126018"/>
                </a:moveTo>
                <a:cubicBezTo>
                  <a:pt x="17860" y="122177"/>
                  <a:pt x="28104" y="116048"/>
                  <a:pt x="35422" y="106718"/>
                </a:cubicBezTo>
                <a:cubicBezTo>
                  <a:pt x="42283" y="142758"/>
                  <a:pt x="102197" y="101961"/>
                  <a:pt x="90763" y="74703"/>
                </a:cubicBezTo>
                <a:cubicBezTo>
                  <a:pt x="101922" y="64275"/>
                  <a:pt x="111069" y="42413"/>
                  <a:pt x="96891" y="21284"/>
                </a:cubicBezTo>
                <a:cubicBezTo>
                  <a:pt x="85732" y="-22257"/>
                  <a:pt x="49417" y="12594"/>
                  <a:pt x="26184" y="24302"/>
                </a:cubicBezTo>
                <a:cubicBezTo>
                  <a:pt x="22159" y="26406"/>
                  <a:pt x="18043" y="28052"/>
                  <a:pt x="14109" y="29424"/>
                </a:cubicBezTo>
                <a:cubicBezTo>
                  <a:pt x="13926" y="29790"/>
                  <a:pt x="13835" y="30248"/>
                  <a:pt x="13652" y="30614"/>
                </a:cubicBezTo>
                <a:cubicBezTo>
                  <a:pt x="-4642" y="59976"/>
                  <a:pt x="-1715" y="95467"/>
                  <a:pt x="6060" y="126018"/>
                </a:cubicBezTo>
                <a:close/>
              </a:path>
            </a:pathLst>
          </a:custGeom>
          <a:solidFill>
            <a:srgbClr val="F8F9F8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sp>
        <p:nvSpPr>
          <p:cNvPr id="318" name="Freeform: Shape 317">
            <a:extLst>
              <a:ext uri="{FF2B5EF4-FFF2-40B4-BE49-F238E27FC236}">
                <a16:creationId xmlns:a16="http://schemas.microsoft.com/office/drawing/2014/main" id="{9B2DC3A4-A6D4-64C1-9A80-4B301EAA6BCF}"/>
              </a:ext>
            </a:extLst>
          </p:cNvPr>
          <p:cNvSpPr/>
          <p:nvPr/>
        </p:nvSpPr>
        <p:spPr>
          <a:xfrm flipH="1">
            <a:off x="9162452" y="3607532"/>
            <a:ext cx="35961" cy="17018"/>
          </a:xfrm>
          <a:custGeom>
            <a:avLst/>
            <a:gdLst>
              <a:gd name="connsiteX0" fmla="*/ 0 w 35961"/>
              <a:gd name="connsiteY0" fmla="*/ 13360 h 17018"/>
              <a:gd name="connsiteX1" fmla="*/ 7318 w 35961"/>
              <a:gd name="connsiteY1" fmla="*/ 3298 h 17018"/>
              <a:gd name="connsiteX2" fmla="*/ 19026 w 35961"/>
              <a:gd name="connsiteY2" fmla="*/ 5 h 17018"/>
              <a:gd name="connsiteX3" fmla="*/ 31283 w 35961"/>
              <a:gd name="connsiteY3" fmla="*/ 4670 h 17018"/>
              <a:gd name="connsiteX4" fmla="*/ 35491 w 35961"/>
              <a:gd name="connsiteY4" fmla="*/ 17019 h 17018"/>
              <a:gd name="connsiteX5" fmla="*/ 25795 w 35961"/>
              <a:gd name="connsiteY5" fmla="*/ 15555 h 17018"/>
              <a:gd name="connsiteX6" fmla="*/ 18752 w 35961"/>
              <a:gd name="connsiteY6" fmla="*/ 15738 h 17018"/>
              <a:gd name="connsiteX7" fmla="*/ 10794 w 35961"/>
              <a:gd name="connsiteY7" fmla="*/ 15098 h 17018"/>
              <a:gd name="connsiteX8" fmla="*/ 0 w 35961"/>
              <a:gd name="connsiteY8" fmla="*/ 13360 h 17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961" h="17018">
                <a:moveTo>
                  <a:pt x="0" y="13360"/>
                </a:moveTo>
                <a:cubicBezTo>
                  <a:pt x="915" y="8787"/>
                  <a:pt x="3933" y="5494"/>
                  <a:pt x="7318" y="3298"/>
                </a:cubicBezTo>
                <a:cubicBezTo>
                  <a:pt x="10702" y="1011"/>
                  <a:pt x="14818" y="-86"/>
                  <a:pt x="19026" y="5"/>
                </a:cubicBezTo>
                <a:cubicBezTo>
                  <a:pt x="23234" y="97"/>
                  <a:pt x="27807" y="1469"/>
                  <a:pt x="31283" y="4670"/>
                </a:cubicBezTo>
                <a:cubicBezTo>
                  <a:pt x="34851" y="7597"/>
                  <a:pt x="36955" y="12537"/>
                  <a:pt x="35491" y="17019"/>
                </a:cubicBezTo>
                <a:cubicBezTo>
                  <a:pt x="31009" y="15464"/>
                  <a:pt x="28173" y="15555"/>
                  <a:pt x="25795" y="15555"/>
                </a:cubicBezTo>
                <a:cubicBezTo>
                  <a:pt x="23325" y="15738"/>
                  <a:pt x="21221" y="15738"/>
                  <a:pt x="18752" y="15738"/>
                </a:cubicBezTo>
                <a:cubicBezTo>
                  <a:pt x="16373" y="15647"/>
                  <a:pt x="13721" y="15555"/>
                  <a:pt x="10794" y="15098"/>
                </a:cubicBezTo>
                <a:cubicBezTo>
                  <a:pt x="7684" y="14641"/>
                  <a:pt x="4574" y="14092"/>
                  <a:pt x="0" y="13360"/>
                </a:cubicBezTo>
                <a:close/>
              </a:path>
            </a:pathLst>
          </a:custGeom>
          <a:solidFill>
            <a:srgbClr val="D27F4F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20" name="Freeform: Shape 319">
            <a:extLst>
              <a:ext uri="{FF2B5EF4-FFF2-40B4-BE49-F238E27FC236}">
                <a16:creationId xmlns:a16="http://schemas.microsoft.com/office/drawing/2014/main" id="{257C26D8-3B4E-4A75-5174-CAEDD6E67234}"/>
              </a:ext>
            </a:extLst>
          </p:cNvPr>
          <p:cNvSpPr/>
          <p:nvPr/>
        </p:nvSpPr>
        <p:spPr>
          <a:xfrm flipH="1">
            <a:off x="9146547" y="3562623"/>
            <a:ext cx="39058" cy="16670"/>
          </a:xfrm>
          <a:custGeom>
            <a:avLst/>
            <a:gdLst>
              <a:gd name="connsiteX0" fmla="*/ 39058 w 39058"/>
              <a:gd name="connsiteY0" fmla="*/ 12315 h 16670"/>
              <a:gd name="connsiteX1" fmla="*/ 28814 w 39058"/>
              <a:gd name="connsiteY1" fmla="*/ 13778 h 16670"/>
              <a:gd name="connsiteX2" fmla="*/ 20673 w 39058"/>
              <a:gd name="connsiteY2" fmla="*/ 15699 h 16670"/>
              <a:gd name="connsiteX3" fmla="*/ 11525 w 39058"/>
              <a:gd name="connsiteY3" fmla="*/ 16614 h 16670"/>
              <a:gd name="connsiteX4" fmla="*/ 0 w 39058"/>
              <a:gd name="connsiteY4" fmla="*/ 15974 h 16670"/>
              <a:gd name="connsiteX5" fmla="*/ 6952 w 39058"/>
              <a:gd name="connsiteY5" fmla="*/ 5363 h 16670"/>
              <a:gd name="connsiteX6" fmla="*/ 17928 w 39058"/>
              <a:gd name="connsiteY6" fmla="*/ 332 h 16670"/>
              <a:gd name="connsiteX7" fmla="*/ 30735 w 39058"/>
              <a:gd name="connsiteY7" fmla="*/ 1796 h 16670"/>
              <a:gd name="connsiteX8" fmla="*/ 39058 w 39058"/>
              <a:gd name="connsiteY8" fmla="*/ 12315 h 16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9058" h="16670">
                <a:moveTo>
                  <a:pt x="39058" y="12315"/>
                </a:moveTo>
                <a:cubicBezTo>
                  <a:pt x="34210" y="12040"/>
                  <a:pt x="31558" y="13138"/>
                  <a:pt x="28814" y="13778"/>
                </a:cubicBezTo>
                <a:cubicBezTo>
                  <a:pt x="26161" y="14602"/>
                  <a:pt x="23508" y="15242"/>
                  <a:pt x="20673" y="15699"/>
                </a:cubicBezTo>
                <a:cubicBezTo>
                  <a:pt x="17837" y="16157"/>
                  <a:pt x="14818" y="16614"/>
                  <a:pt x="11525" y="16614"/>
                </a:cubicBezTo>
                <a:cubicBezTo>
                  <a:pt x="8232" y="16797"/>
                  <a:pt x="4757" y="16522"/>
                  <a:pt x="0" y="15974"/>
                </a:cubicBezTo>
                <a:cubicBezTo>
                  <a:pt x="1006" y="11217"/>
                  <a:pt x="3842" y="7833"/>
                  <a:pt x="6952" y="5363"/>
                </a:cubicBezTo>
                <a:cubicBezTo>
                  <a:pt x="10153" y="2710"/>
                  <a:pt x="13904" y="1064"/>
                  <a:pt x="17928" y="332"/>
                </a:cubicBezTo>
                <a:cubicBezTo>
                  <a:pt x="21953" y="-308"/>
                  <a:pt x="26527" y="-125"/>
                  <a:pt x="30735" y="1796"/>
                </a:cubicBezTo>
                <a:cubicBezTo>
                  <a:pt x="34942" y="3442"/>
                  <a:pt x="39058" y="7375"/>
                  <a:pt x="39058" y="12315"/>
                </a:cubicBezTo>
                <a:close/>
              </a:path>
            </a:pathLst>
          </a:custGeom>
          <a:solidFill>
            <a:srgbClr val="D27F4F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22" name="Freeform: Shape 321">
            <a:extLst>
              <a:ext uri="{FF2B5EF4-FFF2-40B4-BE49-F238E27FC236}">
                <a16:creationId xmlns:a16="http://schemas.microsoft.com/office/drawing/2014/main" id="{1B0EB392-A61C-8F5A-23AF-A1791602F161}"/>
              </a:ext>
            </a:extLst>
          </p:cNvPr>
          <p:cNvSpPr/>
          <p:nvPr/>
        </p:nvSpPr>
        <p:spPr>
          <a:xfrm flipH="1">
            <a:off x="9364390" y="4090991"/>
            <a:ext cx="48133" cy="54368"/>
          </a:xfrm>
          <a:custGeom>
            <a:avLst/>
            <a:gdLst>
              <a:gd name="connsiteX0" fmla="*/ 13923 w 48133"/>
              <a:gd name="connsiteY0" fmla="*/ 54369 h 54368"/>
              <a:gd name="connsiteX1" fmla="*/ 4410 w 48133"/>
              <a:gd name="connsiteY1" fmla="*/ 47691 h 54368"/>
              <a:gd name="connsiteX2" fmla="*/ 294 w 48133"/>
              <a:gd name="connsiteY2" fmla="*/ 36257 h 54368"/>
              <a:gd name="connsiteX3" fmla="*/ 5782 w 48133"/>
              <a:gd name="connsiteY3" fmla="*/ 12932 h 54368"/>
              <a:gd name="connsiteX4" fmla="*/ 27278 w 48133"/>
              <a:gd name="connsiteY4" fmla="*/ 35 h 54368"/>
              <a:gd name="connsiteX5" fmla="*/ 48133 w 48133"/>
              <a:gd name="connsiteY5" fmla="*/ 9273 h 54368"/>
              <a:gd name="connsiteX6" fmla="*/ 29656 w 48133"/>
              <a:gd name="connsiteY6" fmla="*/ 12017 h 54368"/>
              <a:gd name="connsiteX7" fmla="*/ 18771 w 48133"/>
              <a:gd name="connsiteY7" fmla="*/ 21622 h 54368"/>
              <a:gd name="connsiteX8" fmla="*/ 12459 w 48133"/>
              <a:gd name="connsiteY8" fmla="*/ 36440 h 54368"/>
              <a:gd name="connsiteX9" fmla="*/ 13923 w 48133"/>
              <a:gd name="connsiteY9" fmla="*/ 54369 h 54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8133" h="54368">
                <a:moveTo>
                  <a:pt x="13923" y="54369"/>
                </a:moveTo>
                <a:cubicBezTo>
                  <a:pt x="10356" y="53728"/>
                  <a:pt x="6605" y="51167"/>
                  <a:pt x="4410" y="47691"/>
                </a:cubicBezTo>
                <a:cubicBezTo>
                  <a:pt x="2032" y="44307"/>
                  <a:pt x="842" y="40282"/>
                  <a:pt x="294" y="36257"/>
                </a:cubicBezTo>
                <a:cubicBezTo>
                  <a:pt x="-804" y="28208"/>
                  <a:pt x="1208" y="19884"/>
                  <a:pt x="5782" y="12932"/>
                </a:cubicBezTo>
                <a:cubicBezTo>
                  <a:pt x="10264" y="5980"/>
                  <a:pt x="18588" y="309"/>
                  <a:pt x="27278" y="35"/>
                </a:cubicBezTo>
                <a:cubicBezTo>
                  <a:pt x="35968" y="-423"/>
                  <a:pt x="43377" y="3694"/>
                  <a:pt x="48133" y="9273"/>
                </a:cubicBezTo>
                <a:cubicBezTo>
                  <a:pt x="40541" y="9456"/>
                  <a:pt x="34413" y="9914"/>
                  <a:pt x="29656" y="12017"/>
                </a:cubicBezTo>
                <a:cubicBezTo>
                  <a:pt x="24991" y="14213"/>
                  <a:pt x="21698" y="17414"/>
                  <a:pt x="18771" y="21622"/>
                </a:cubicBezTo>
                <a:cubicBezTo>
                  <a:pt x="15935" y="25830"/>
                  <a:pt x="13740" y="31044"/>
                  <a:pt x="12459" y="36440"/>
                </a:cubicBezTo>
                <a:cubicBezTo>
                  <a:pt x="11453" y="42020"/>
                  <a:pt x="10539" y="47691"/>
                  <a:pt x="13923" y="54369"/>
                </a:cubicBezTo>
                <a:close/>
              </a:path>
            </a:pathLst>
          </a:custGeom>
          <a:solidFill>
            <a:srgbClr val="BC6238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sp>
        <p:nvSpPr>
          <p:cNvPr id="324" name="Freeform: Shape 323">
            <a:extLst>
              <a:ext uri="{FF2B5EF4-FFF2-40B4-BE49-F238E27FC236}">
                <a16:creationId xmlns:a16="http://schemas.microsoft.com/office/drawing/2014/main" id="{72F6AFF6-F74E-2E19-E6AA-36B23E53964F}"/>
              </a:ext>
            </a:extLst>
          </p:cNvPr>
          <p:cNvSpPr/>
          <p:nvPr/>
        </p:nvSpPr>
        <p:spPr>
          <a:xfrm flipH="1">
            <a:off x="9339235" y="4106873"/>
            <a:ext cx="38682" cy="53952"/>
          </a:xfrm>
          <a:custGeom>
            <a:avLst/>
            <a:gdLst>
              <a:gd name="connsiteX0" fmla="*/ 38683 w 38682"/>
              <a:gd name="connsiteY0" fmla="*/ 5289 h 53952"/>
              <a:gd name="connsiteX1" fmla="*/ 30907 w 38682"/>
              <a:gd name="connsiteY1" fmla="*/ 7576 h 53952"/>
              <a:gd name="connsiteX2" fmla="*/ 25693 w 38682"/>
              <a:gd name="connsiteY2" fmla="*/ 12424 h 53952"/>
              <a:gd name="connsiteX3" fmla="*/ 17735 w 38682"/>
              <a:gd name="connsiteY3" fmla="*/ 24407 h 53952"/>
              <a:gd name="connsiteX4" fmla="*/ 13436 w 38682"/>
              <a:gd name="connsiteY4" fmla="*/ 53952 h 53952"/>
              <a:gd name="connsiteX5" fmla="*/ 722 w 38682"/>
              <a:gd name="connsiteY5" fmla="*/ 38219 h 53952"/>
              <a:gd name="connsiteX6" fmla="*/ 3740 w 38682"/>
              <a:gd name="connsiteY6" fmla="*/ 17181 h 53952"/>
              <a:gd name="connsiteX7" fmla="*/ 18559 w 38682"/>
              <a:gd name="connsiteY7" fmla="*/ 2454 h 53952"/>
              <a:gd name="connsiteX8" fmla="*/ 23681 w 38682"/>
              <a:gd name="connsiteY8" fmla="*/ 533 h 53952"/>
              <a:gd name="connsiteX9" fmla="*/ 29352 w 38682"/>
              <a:gd name="connsiteY9" fmla="*/ 75 h 53952"/>
              <a:gd name="connsiteX10" fmla="*/ 38683 w 38682"/>
              <a:gd name="connsiteY10" fmla="*/ 5289 h 53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8682" h="53952">
                <a:moveTo>
                  <a:pt x="38683" y="5289"/>
                </a:moveTo>
                <a:cubicBezTo>
                  <a:pt x="35115" y="5289"/>
                  <a:pt x="32920" y="6021"/>
                  <a:pt x="30907" y="7576"/>
                </a:cubicBezTo>
                <a:cubicBezTo>
                  <a:pt x="28895" y="8857"/>
                  <a:pt x="27340" y="10778"/>
                  <a:pt x="25693" y="12424"/>
                </a:cubicBezTo>
                <a:cubicBezTo>
                  <a:pt x="22583" y="16174"/>
                  <a:pt x="19839" y="20199"/>
                  <a:pt x="17735" y="24407"/>
                </a:cubicBezTo>
                <a:cubicBezTo>
                  <a:pt x="13528" y="33097"/>
                  <a:pt x="10784" y="40689"/>
                  <a:pt x="13436" y="53952"/>
                </a:cubicBezTo>
                <a:cubicBezTo>
                  <a:pt x="7125" y="51574"/>
                  <a:pt x="2277" y="45445"/>
                  <a:pt x="722" y="38219"/>
                </a:cubicBezTo>
                <a:cubicBezTo>
                  <a:pt x="-1016" y="30993"/>
                  <a:pt x="539" y="23401"/>
                  <a:pt x="3740" y="17181"/>
                </a:cubicBezTo>
                <a:cubicBezTo>
                  <a:pt x="7033" y="10869"/>
                  <a:pt x="12064" y="5655"/>
                  <a:pt x="18559" y="2454"/>
                </a:cubicBezTo>
                <a:cubicBezTo>
                  <a:pt x="20297" y="1722"/>
                  <a:pt x="21943" y="990"/>
                  <a:pt x="23681" y="533"/>
                </a:cubicBezTo>
                <a:cubicBezTo>
                  <a:pt x="25693" y="350"/>
                  <a:pt x="27340" y="-199"/>
                  <a:pt x="29352" y="75"/>
                </a:cubicBezTo>
                <a:cubicBezTo>
                  <a:pt x="33286" y="75"/>
                  <a:pt x="37219" y="2271"/>
                  <a:pt x="38683" y="5289"/>
                </a:cubicBezTo>
                <a:close/>
              </a:path>
            </a:pathLst>
          </a:custGeom>
          <a:solidFill>
            <a:srgbClr val="BC6238"/>
          </a:solidFill>
          <a:ln w="9077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pic>
        <p:nvPicPr>
          <p:cNvPr id="7" name="Image 0" descr="preencoded.png">
            <a:extLst>
              <a:ext uri="{FF2B5EF4-FFF2-40B4-BE49-F238E27FC236}">
                <a16:creationId xmlns:a16="http://schemas.microsoft.com/office/drawing/2014/main" id="{D936338E-4C86-6C00-1261-4AA76C89AB2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31404" y="7085064"/>
            <a:ext cx="9329192" cy="6403873"/>
          </a:xfrm>
          <a:prstGeom prst="rect">
            <a:avLst/>
          </a:prstGeom>
        </p:spPr>
      </p:pic>
      <p:pic>
        <p:nvPicPr>
          <p:cNvPr id="9" name="Image 0" descr="preencoded.png">
            <a:extLst>
              <a:ext uri="{FF2B5EF4-FFF2-40B4-BE49-F238E27FC236}">
                <a16:creationId xmlns:a16="http://schemas.microsoft.com/office/drawing/2014/main" id="{FBAE13D8-2BB7-4CBB-E2B4-31CDF17790A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12354" y="6911246"/>
            <a:ext cx="6567292" cy="6365428"/>
          </a:xfrm>
          <a:prstGeom prst="rect">
            <a:avLst/>
          </a:prstGeom>
        </p:spPr>
      </p:pic>
      <p:pic>
        <p:nvPicPr>
          <p:cNvPr id="11" name="Image 0" descr="preencoded.png">
            <a:extLst>
              <a:ext uri="{FF2B5EF4-FFF2-40B4-BE49-F238E27FC236}">
                <a16:creationId xmlns:a16="http://schemas.microsoft.com/office/drawing/2014/main" id="{2220D94F-30D5-2AA5-EAB0-F79480B4350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85976" y="7488589"/>
            <a:ext cx="7020049" cy="6429942"/>
          </a:xfrm>
          <a:prstGeom prst="rect">
            <a:avLst/>
          </a:prstGeom>
        </p:spPr>
      </p:pic>
      <p:pic>
        <p:nvPicPr>
          <p:cNvPr id="13" name="Image 0" descr="preencoded.png">
            <a:extLst>
              <a:ext uri="{FF2B5EF4-FFF2-40B4-BE49-F238E27FC236}">
                <a16:creationId xmlns:a16="http://schemas.microsoft.com/office/drawing/2014/main" id="{6D2F0CCB-7A97-6D0E-5EAC-F67457AD3BC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13104" y="9069173"/>
            <a:ext cx="9365793" cy="6351179"/>
          </a:xfrm>
          <a:prstGeom prst="rect">
            <a:avLst/>
          </a:prstGeom>
        </p:spPr>
      </p:pic>
      <p:pic>
        <p:nvPicPr>
          <p:cNvPr id="15" name="Image 0" descr="preencoded.png">
            <a:extLst>
              <a:ext uri="{FF2B5EF4-FFF2-40B4-BE49-F238E27FC236}">
                <a16:creationId xmlns:a16="http://schemas.microsoft.com/office/drawing/2014/main" id="{152A2DB7-DE13-68F0-5CF2-5D794F2D458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632473" y="8005865"/>
            <a:ext cx="9650491" cy="6372966"/>
          </a:xfrm>
          <a:prstGeom prst="rect">
            <a:avLst/>
          </a:prstGeom>
        </p:spPr>
      </p:pic>
      <p:pic>
        <p:nvPicPr>
          <p:cNvPr id="17" name="Image 0" descr="preencoded.png">
            <a:extLst>
              <a:ext uri="{FF2B5EF4-FFF2-40B4-BE49-F238E27FC236}">
                <a16:creationId xmlns:a16="http://schemas.microsoft.com/office/drawing/2014/main" id="{013D3C8D-131F-3561-DA49-D1CC40775678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445581" y="1175251"/>
            <a:ext cx="9300839" cy="4507499"/>
          </a:xfrm>
          <a:prstGeom prst="rect">
            <a:avLst/>
          </a:prstGeom>
        </p:spPr>
      </p:pic>
      <p:sp>
        <p:nvSpPr>
          <p:cNvPr id="5" name="Rectangle 37">
            <a:extLst>
              <a:ext uri="{FF2B5EF4-FFF2-40B4-BE49-F238E27FC236}">
                <a16:creationId xmlns:a16="http://schemas.microsoft.com/office/drawing/2014/main" id="{5EF076CD-2D28-D9B2-5A1B-82035F544B12}"/>
              </a:ext>
            </a:extLst>
          </p:cNvPr>
          <p:cNvSpPr/>
          <p:nvPr/>
        </p:nvSpPr>
        <p:spPr>
          <a:xfrm>
            <a:off x="-21591" y="113845"/>
            <a:ext cx="1298084" cy="64401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rPr>
              <a:t>12/21</a:t>
            </a:r>
            <a:endParaRPr lang="th-TH" sz="2000" b="1" dirty="0">
              <a:solidFill>
                <a:schemeClr val="bg1"/>
              </a:solidFill>
              <a:latin typeface="Cairo ExtraBold" pitchFamily="2" charset="-78"/>
            </a:endParaRPr>
          </a:p>
        </p:txBody>
      </p:sp>
      <p:grpSp>
        <p:nvGrpSpPr>
          <p:cNvPr id="269" name="Graphic 69">
            <a:extLst>
              <a:ext uri="{FF2B5EF4-FFF2-40B4-BE49-F238E27FC236}">
                <a16:creationId xmlns:a16="http://schemas.microsoft.com/office/drawing/2014/main" id="{8A9C439E-DDC0-6682-B154-231674B8AC4B}"/>
              </a:ext>
            </a:extLst>
          </p:cNvPr>
          <p:cNvGrpSpPr/>
          <p:nvPr/>
        </p:nvGrpSpPr>
        <p:grpSpPr>
          <a:xfrm>
            <a:off x="290390" y="5821959"/>
            <a:ext cx="761217" cy="1006869"/>
            <a:chOff x="4910162" y="1757341"/>
            <a:chExt cx="2368583" cy="3342152"/>
          </a:xfrm>
        </p:grpSpPr>
        <p:grpSp>
          <p:nvGrpSpPr>
            <p:cNvPr id="270" name="Graphic 69">
              <a:extLst>
                <a:ext uri="{FF2B5EF4-FFF2-40B4-BE49-F238E27FC236}">
                  <a16:creationId xmlns:a16="http://schemas.microsoft.com/office/drawing/2014/main" id="{E9B7D1FA-1457-5B7E-4E54-497146008FDC}"/>
                </a:ext>
              </a:extLst>
            </p:cNvPr>
            <p:cNvGrpSpPr/>
            <p:nvPr/>
          </p:nvGrpSpPr>
          <p:grpSpPr>
            <a:xfrm>
              <a:off x="4910162" y="1757341"/>
              <a:ext cx="2368583" cy="3342152"/>
              <a:chOff x="4910162" y="1757341"/>
              <a:chExt cx="2368583" cy="3342152"/>
            </a:xfrm>
          </p:grpSpPr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91AE573C-85B2-E02F-1EF7-19390A5913C1}"/>
                  </a:ext>
                </a:extLst>
              </p:cNvPr>
              <p:cNvSpPr/>
              <p:nvPr/>
            </p:nvSpPr>
            <p:spPr>
              <a:xfrm>
                <a:off x="5522927" y="2923750"/>
                <a:ext cx="1755817" cy="2175743"/>
              </a:xfrm>
              <a:custGeom>
                <a:avLst/>
                <a:gdLst>
                  <a:gd name="connsiteX0" fmla="*/ 1629394 w 1755817"/>
                  <a:gd name="connsiteY0" fmla="*/ 878248 h 2175743"/>
                  <a:gd name="connsiteX1" fmla="*/ 1615679 w 1755817"/>
                  <a:gd name="connsiteY1" fmla="*/ 838719 h 2175743"/>
                  <a:gd name="connsiteX2" fmla="*/ 1548908 w 1755817"/>
                  <a:gd name="connsiteY2" fmla="*/ 676699 h 2175743"/>
                  <a:gd name="connsiteX3" fmla="*/ 1291447 w 1755817"/>
                  <a:gd name="connsiteY3" fmla="*/ 302462 h 2175743"/>
                  <a:gd name="connsiteX4" fmla="*/ 1286113 w 1755817"/>
                  <a:gd name="connsiteY4" fmla="*/ 297127 h 2175743"/>
                  <a:gd name="connsiteX5" fmla="*/ 1231440 w 1755817"/>
                  <a:gd name="connsiteY5" fmla="*/ 250550 h 2175743"/>
                  <a:gd name="connsiteX6" fmla="*/ 1230202 w 1755817"/>
                  <a:gd name="connsiteY6" fmla="*/ 249693 h 2175743"/>
                  <a:gd name="connsiteX7" fmla="*/ 1128760 w 1755817"/>
                  <a:gd name="connsiteY7" fmla="*/ 183875 h 2175743"/>
                  <a:gd name="connsiteX8" fmla="*/ 1113044 w 1755817"/>
                  <a:gd name="connsiteY8" fmla="*/ 175779 h 2175743"/>
                  <a:gd name="connsiteX9" fmla="*/ 940546 w 1755817"/>
                  <a:gd name="connsiteY9" fmla="*/ 96531 h 2175743"/>
                  <a:gd name="connsiteX10" fmla="*/ 882349 w 1755817"/>
                  <a:gd name="connsiteY10" fmla="*/ 74433 h 2175743"/>
                  <a:gd name="connsiteX11" fmla="*/ 881206 w 1755817"/>
                  <a:gd name="connsiteY11" fmla="*/ 73957 h 2175743"/>
                  <a:gd name="connsiteX12" fmla="*/ 814340 w 1755817"/>
                  <a:gd name="connsiteY12" fmla="*/ 51668 h 2175743"/>
                  <a:gd name="connsiteX13" fmla="*/ 109585 w 1755817"/>
                  <a:gd name="connsiteY13" fmla="*/ 172255 h 2175743"/>
                  <a:gd name="connsiteX14" fmla="*/ 102442 w 1755817"/>
                  <a:gd name="connsiteY14" fmla="*/ 182732 h 2175743"/>
                  <a:gd name="connsiteX15" fmla="*/ 102346 w 1755817"/>
                  <a:gd name="connsiteY15" fmla="*/ 182827 h 2175743"/>
                  <a:gd name="connsiteX16" fmla="*/ 105204 w 1755817"/>
                  <a:gd name="connsiteY16" fmla="*/ 1704160 h 2175743"/>
                  <a:gd name="connsiteX17" fmla="*/ 105204 w 1755817"/>
                  <a:gd name="connsiteY17" fmla="*/ 1704256 h 2175743"/>
                  <a:gd name="connsiteX18" fmla="*/ 106442 w 1755817"/>
                  <a:gd name="connsiteY18" fmla="*/ 1711781 h 2175743"/>
                  <a:gd name="connsiteX19" fmla="*/ 186928 w 1755817"/>
                  <a:gd name="connsiteY19" fmla="*/ 2172981 h 2175743"/>
                  <a:gd name="connsiteX20" fmla="*/ 186166 w 1755817"/>
                  <a:gd name="connsiteY20" fmla="*/ 2175743 h 2175743"/>
                  <a:gd name="connsiteX21" fmla="*/ 1476518 w 1755817"/>
                  <a:gd name="connsiteY21" fmla="*/ 2174410 h 2175743"/>
                  <a:gd name="connsiteX22" fmla="*/ 1500807 w 1755817"/>
                  <a:gd name="connsiteY22" fmla="*/ 2174410 h 2175743"/>
                  <a:gd name="connsiteX23" fmla="*/ 1697213 w 1755817"/>
                  <a:gd name="connsiteY23" fmla="*/ 2174124 h 2175743"/>
                  <a:gd name="connsiteX24" fmla="*/ 1755125 w 1755817"/>
                  <a:gd name="connsiteY24" fmla="*/ 1725782 h 2175743"/>
                  <a:gd name="connsiteX25" fmla="*/ 1629394 w 1755817"/>
                  <a:gd name="connsiteY25" fmla="*/ 878248 h 2175743"/>
                  <a:gd name="connsiteX26" fmla="*/ 490490 w 1755817"/>
                  <a:gd name="connsiteY26" fmla="*/ 1736545 h 2175743"/>
                  <a:gd name="connsiteX27" fmla="*/ 373618 w 1755817"/>
                  <a:gd name="connsiteY27" fmla="*/ 1722353 h 2175743"/>
                  <a:gd name="connsiteX28" fmla="*/ 436007 w 1755817"/>
                  <a:gd name="connsiteY28" fmla="*/ 1328876 h 2175743"/>
                  <a:gd name="connsiteX29" fmla="*/ 490490 w 1755817"/>
                  <a:gd name="connsiteY29" fmla="*/ 1736545 h 2175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755817" h="2175743">
                    <a:moveTo>
                      <a:pt x="1629394" y="878248"/>
                    </a:moveTo>
                    <a:cubicBezTo>
                      <a:pt x="1624918" y="865008"/>
                      <a:pt x="1620346" y="851863"/>
                      <a:pt x="1615679" y="838719"/>
                    </a:cubicBezTo>
                    <a:cubicBezTo>
                      <a:pt x="1595485" y="782617"/>
                      <a:pt x="1573197" y="728419"/>
                      <a:pt x="1548908" y="676699"/>
                    </a:cubicBezTo>
                    <a:cubicBezTo>
                      <a:pt x="1479090" y="527633"/>
                      <a:pt x="1392793" y="398854"/>
                      <a:pt x="1291447" y="302462"/>
                    </a:cubicBezTo>
                    <a:cubicBezTo>
                      <a:pt x="1289733" y="300556"/>
                      <a:pt x="1287828" y="298842"/>
                      <a:pt x="1286113" y="297127"/>
                    </a:cubicBezTo>
                    <a:cubicBezTo>
                      <a:pt x="1268302" y="280649"/>
                      <a:pt x="1250109" y="264933"/>
                      <a:pt x="1231440" y="250550"/>
                    </a:cubicBezTo>
                    <a:cubicBezTo>
                      <a:pt x="1231059" y="250169"/>
                      <a:pt x="1230583" y="249883"/>
                      <a:pt x="1230202" y="249693"/>
                    </a:cubicBezTo>
                    <a:cubicBezTo>
                      <a:pt x="1197721" y="224261"/>
                      <a:pt x="1163908" y="202354"/>
                      <a:pt x="1128760" y="183875"/>
                    </a:cubicBezTo>
                    <a:cubicBezTo>
                      <a:pt x="1123522" y="181113"/>
                      <a:pt x="1118283" y="178351"/>
                      <a:pt x="1113044" y="175779"/>
                    </a:cubicBezTo>
                    <a:cubicBezTo>
                      <a:pt x="1053513" y="145013"/>
                      <a:pt x="995887" y="118724"/>
                      <a:pt x="940546" y="96531"/>
                    </a:cubicBezTo>
                    <a:cubicBezTo>
                      <a:pt x="920830" y="88720"/>
                      <a:pt x="901589" y="81196"/>
                      <a:pt x="882349" y="74433"/>
                    </a:cubicBezTo>
                    <a:cubicBezTo>
                      <a:pt x="881968" y="74147"/>
                      <a:pt x="881587" y="74052"/>
                      <a:pt x="881206" y="73957"/>
                    </a:cubicBezTo>
                    <a:cubicBezTo>
                      <a:pt x="858536" y="65860"/>
                      <a:pt x="836248" y="58336"/>
                      <a:pt x="814340" y="51668"/>
                    </a:cubicBezTo>
                    <a:cubicBezTo>
                      <a:pt x="470392" y="-54155"/>
                      <a:pt x="224933" y="10711"/>
                      <a:pt x="109585" y="172255"/>
                    </a:cubicBezTo>
                    <a:cubicBezTo>
                      <a:pt x="107109" y="175779"/>
                      <a:pt x="104728" y="179113"/>
                      <a:pt x="102442" y="182732"/>
                    </a:cubicBezTo>
                    <a:cubicBezTo>
                      <a:pt x="102346" y="182732"/>
                      <a:pt x="102346" y="182827"/>
                      <a:pt x="102346" y="182827"/>
                    </a:cubicBezTo>
                    <a:cubicBezTo>
                      <a:pt x="-79486" y="459910"/>
                      <a:pt x="19384" y="1207622"/>
                      <a:pt x="105204" y="1704160"/>
                    </a:cubicBezTo>
                    <a:lnTo>
                      <a:pt x="105204" y="1704256"/>
                    </a:lnTo>
                    <a:cubicBezTo>
                      <a:pt x="105680" y="1706732"/>
                      <a:pt x="106061" y="1709209"/>
                      <a:pt x="106442" y="1711781"/>
                    </a:cubicBezTo>
                    <a:cubicBezTo>
                      <a:pt x="149971" y="1962478"/>
                      <a:pt x="189500" y="2147549"/>
                      <a:pt x="186928" y="2172981"/>
                    </a:cubicBezTo>
                    <a:cubicBezTo>
                      <a:pt x="186833" y="2174315"/>
                      <a:pt x="186547" y="2175362"/>
                      <a:pt x="186166" y="2175743"/>
                    </a:cubicBezTo>
                    <a:lnTo>
                      <a:pt x="1476518" y="2174410"/>
                    </a:lnTo>
                    <a:cubicBezTo>
                      <a:pt x="1492330" y="2174410"/>
                      <a:pt x="1500807" y="2174410"/>
                      <a:pt x="1500807" y="2174410"/>
                    </a:cubicBezTo>
                    <a:lnTo>
                      <a:pt x="1697213" y="2174124"/>
                    </a:lnTo>
                    <a:cubicBezTo>
                      <a:pt x="1732455" y="2034202"/>
                      <a:pt x="1751410" y="1882087"/>
                      <a:pt x="1755125" y="1725782"/>
                    </a:cubicBezTo>
                    <a:cubicBezTo>
                      <a:pt x="1761983" y="1439746"/>
                      <a:pt x="1717786" y="1140185"/>
                      <a:pt x="1629394" y="878248"/>
                    </a:cubicBezTo>
                    <a:close/>
                    <a:moveTo>
                      <a:pt x="490490" y="1736545"/>
                    </a:moveTo>
                    <a:cubicBezTo>
                      <a:pt x="450104" y="1731592"/>
                      <a:pt x="410861" y="1726735"/>
                      <a:pt x="373618" y="1722353"/>
                    </a:cubicBezTo>
                    <a:lnTo>
                      <a:pt x="436007" y="1328876"/>
                    </a:lnTo>
                    <a:cubicBezTo>
                      <a:pt x="436007" y="1328780"/>
                      <a:pt x="616887" y="1665489"/>
                      <a:pt x="490490" y="1736545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7B2F2DDE-C259-710A-0F2D-6D4C4C24ED4A}"/>
                  </a:ext>
                </a:extLst>
              </p:cNvPr>
              <p:cNvSpPr/>
              <p:nvPr/>
            </p:nvSpPr>
            <p:spPr>
              <a:xfrm>
                <a:off x="5295219" y="2037367"/>
                <a:ext cx="1168349" cy="1179018"/>
              </a:xfrm>
              <a:custGeom>
                <a:avLst/>
                <a:gdLst>
                  <a:gd name="connsiteX0" fmla="*/ 958609 w 1168349"/>
                  <a:gd name="connsiteY0" fmla="*/ 861947 h 1179018"/>
                  <a:gd name="connsiteX1" fmla="*/ 942322 w 1168349"/>
                  <a:gd name="connsiteY1" fmla="*/ 681924 h 1179018"/>
                  <a:gd name="connsiteX2" fmla="*/ 943179 w 1168349"/>
                  <a:gd name="connsiteY2" fmla="*/ 680496 h 1179018"/>
                  <a:gd name="connsiteX3" fmla="*/ 1012807 w 1168349"/>
                  <a:gd name="connsiteY3" fmla="*/ 463040 h 1179018"/>
                  <a:gd name="connsiteX4" fmla="*/ 1005949 w 1168349"/>
                  <a:gd name="connsiteY4" fmla="*/ 392745 h 1179018"/>
                  <a:gd name="connsiteX5" fmla="*/ 1003663 w 1168349"/>
                  <a:gd name="connsiteY5" fmla="*/ 384268 h 1179018"/>
                  <a:gd name="connsiteX6" fmla="*/ 884886 w 1168349"/>
                  <a:gd name="connsiteY6" fmla="*/ 173575 h 1179018"/>
                  <a:gd name="connsiteX7" fmla="*/ 820878 w 1168349"/>
                  <a:gd name="connsiteY7" fmla="*/ 108615 h 1179018"/>
                  <a:gd name="connsiteX8" fmla="*/ 820878 w 1168349"/>
                  <a:gd name="connsiteY8" fmla="*/ 108519 h 1179018"/>
                  <a:gd name="connsiteX9" fmla="*/ 548653 w 1168349"/>
                  <a:gd name="connsiteY9" fmla="*/ 125 h 1179018"/>
                  <a:gd name="connsiteX10" fmla="*/ 540557 w 1168349"/>
                  <a:gd name="connsiteY10" fmla="*/ 411 h 1179018"/>
                  <a:gd name="connsiteX11" fmla="*/ 508744 w 1168349"/>
                  <a:gd name="connsiteY11" fmla="*/ 2030 h 1179018"/>
                  <a:gd name="connsiteX12" fmla="*/ 287859 w 1168349"/>
                  <a:gd name="connsiteY12" fmla="*/ 67848 h 1179018"/>
                  <a:gd name="connsiteX13" fmla="*/ 74308 w 1168349"/>
                  <a:gd name="connsiteY13" fmla="*/ 300067 h 1179018"/>
                  <a:gd name="connsiteX14" fmla="*/ 30303 w 1168349"/>
                  <a:gd name="connsiteY14" fmla="*/ 325975 h 1179018"/>
                  <a:gd name="connsiteX15" fmla="*/ 490 w 1168349"/>
                  <a:gd name="connsiteY15" fmla="*/ 441037 h 1179018"/>
                  <a:gd name="connsiteX16" fmla="*/ 1252 w 1168349"/>
                  <a:gd name="connsiteY16" fmla="*/ 452467 h 1179018"/>
                  <a:gd name="connsiteX17" fmla="*/ 2299 w 1168349"/>
                  <a:gd name="connsiteY17" fmla="*/ 463421 h 1179018"/>
                  <a:gd name="connsiteX18" fmla="*/ 9824 w 1168349"/>
                  <a:gd name="connsiteY18" fmla="*/ 509236 h 1179018"/>
                  <a:gd name="connsiteX19" fmla="*/ 12586 w 1168349"/>
                  <a:gd name="connsiteY19" fmla="*/ 521809 h 1179018"/>
                  <a:gd name="connsiteX20" fmla="*/ 39923 w 1168349"/>
                  <a:gd name="connsiteY20" fmla="*/ 605058 h 1179018"/>
                  <a:gd name="connsiteX21" fmla="*/ 44495 w 1168349"/>
                  <a:gd name="connsiteY21" fmla="*/ 615249 h 1179018"/>
                  <a:gd name="connsiteX22" fmla="*/ 293574 w 1168349"/>
                  <a:gd name="connsiteY22" fmla="*/ 834039 h 1179018"/>
                  <a:gd name="connsiteX23" fmla="*/ 359677 w 1168349"/>
                  <a:gd name="connsiteY23" fmla="*/ 1159222 h 1179018"/>
                  <a:gd name="connsiteX24" fmla="*/ 1168350 w 1168349"/>
                  <a:gd name="connsiteY24" fmla="*/ 982914 h 1179018"/>
                  <a:gd name="connsiteX25" fmla="*/ 958609 w 1168349"/>
                  <a:gd name="connsiteY25" fmla="*/ 861947 h 1179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168349" h="1179018">
                    <a:moveTo>
                      <a:pt x="958609" y="861947"/>
                    </a:moveTo>
                    <a:cubicBezTo>
                      <a:pt x="915747" y="811560"/>
                      <a:pt x="909937" y="739646"/>
                      <a:pt x="942322" y="681924"/>
                    </a:cubicBezTo>
                    <a:cubicBezTo>
                      <a:pt x="942607" y="681448"/>
                      <a:pt x="942893" y="680972"/>
                      <a:pt x="943179" y="680496"/>
                    </a:cubicBezTo>
                    <a:cubicBezTo>
                      <a:pt x="975088" y="623536"/>
                      <a:pt x="1010235" y="543431"/>
                      <a:pt x="1012807" y="463040"/>
                    </a:cubicBezTo>
                    <a:cubicBezTo>
                      <a:pt x="1013664" y="439513"/>
                      <a:pt x="1011664" y="415796"/>
                      <a:pt x="1005949" y="392745"/>
                    </a:cubicBezTo>
                    <a:cubicBezTo>
                      <a:pt x="1005282" y="389983"/>
                      <a:pt x="1004615" y="387126"/>
                      <a:pt x="1003663" y="384268"/>
                    </a:cubicBezTo>
                    <a:cubicBezTo>
                      <a:pt x="986994" y="324165"/>
                      <a:pt x="945465" y="244727"/>
                      <a:pt x="884886" y="173575"/>
                    </a:cubicBezTo>
                    <a:cubicBezTo>
                      <a:pt x="865455" y="150810"/>
                      <a:pt x="844024" y="128712"/>
                      <a:pt x="820878" y="108615"/>
                    </a:cubicBezTo>
                    <a:lnTo>
                      <a:pt x="820878" y="108519"/>
                    </a:lnTo>
                    <a:cubicBezTo>
                      <a:pt x="746392" y="43749"/>
                      <a:pt x="653524" y="-2733"/>
                      <a:pt x="548653" y="125"/>
                    </a:cubicBezTo>
                    <a:cubicBezTo>
                      <a:pt x="545891" y="220"/>
                      <a:pt x="543129" y="220"/>
                      <a:pt x="540557" y="411"/>
                    </a:cubicBezTo>
                    <a:cubicBezTo>
                      <a:pt x="529603" y="792"/>
                      <a:pt x="519031" y="1268"/>
                      <a:pt x="508744" y="2030"/>
                    </a:cubicBezTo>
                    <a:cubicBezTo>
                      <a:pt x="398254" y="9269"/>
                      <a:pt x="333198" y="33939"/>
                      <a:pt x="287859" y="67848"/>
                    </a:cubicBezTo>
                    <a:cubicBezTo>
                      <a:pt x="204325" y="130236"/>
                      <a:pt x="187084" y="224248"/>
                      <a:pt x="74308" y="300067"/>
                    </a:cubicBezTo>
                    <a:cubicBezTo>
                      <a:pt x="61069" y="309021"/>
                      <a:pt x="46495" y="317593"/>
                      <a:pt x="30303" y="325975"/>
                    </a:cubicBezTo>
                    <a:cubicBezTo>
                      <a:pt x="8776" y="337119"/>
                      <a:pt x="-2558" y="381887"/>
                      <a:pt x="490" y="441037"/>
                    </a:cubicBezTo>
                    <a:cubicBezTo>
                      <a:pt x="775" y="444752"/>
                      <a:pt x="966" y="448657"/>
                      <a:pt x="1252" y="452467"/>
                    </a:cubicBezTo>
                    <a:cubicBezTo>
                      <a:pt x="1633" y="456087"/>
                      <a:pt x="1918" y="459706"/>
                      <a:pt x="2299" y="463421"/>
                    </a:cubicBezTo>
                    <a:cubicBezTo>
                      <a:pt x="3919" y="478089"/>
                      <a:pt x="6395" y="493425"/>
                      <a:pt x="9824" y="509236"/>
                    </a:cubicBezTo>
                    <a:cubicBezTo>
                      <a:pt x="10586" y="513332"/>
                      <a:pt x="11539" y="517618"/>
                      <a:pt x="12586" y="521809"/>
                    </a:cubicBezTo>
                    <a:cubicBezTo>
                      <a:pt x="18968" y="548955"/>
                      <a:pt x="28017" y="577149"/>
                      <a:pt x="39923" y="605058"/>
                    </a:cubicBezTo>
                    <a:cubicBezTo>
                      <a:pt x="41447" y="608391"/>
                      <a:pt x="42876" y="611916"/>
                      <a:pt x="44495" y="615249"/>
                    </a:cubicBezTo>
                    <a:cubicBezTo>
                      <a:pt x="88501" y="711928"/>
                      <a:pt x="167749" y="802892"/>
                      <a:pt x="293574" y="834039"/>
                    </a:cubicBezTo>
                    <a:cubicBezTo>
                      <a:pt x="296431" y="952530"/>
                      <a:pt x="332626" y="1095119"/>
                      <a:pt x="359677" y="1159222"/>
                    </a:cubicBezTo>
                    <a:cubicBezTo>
                      <a:pt x="399206" y="1253043"/>
                      <a:pt x="1168350" y="982914"/>
                      <a:pt x="1168350" y="982914"/>
                    </a:cubicBezTo>
                    <a:cubicBezTo>
                      <a:pt x="1092626" y="957483"/>
                      <a:pt x="1004425" y="915763"/>
                      <a:pt x="958609" y="861947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EFA16F18-50E7-CC25-D98F-E36C52B980D4}"/>
                  </a:ext>
                </a:extLst>
              </p:cNvPr>
              <p:cNvSpPr/>
              <p:nvPr/>
            </p:nvSpPr>
            <p:spPr>
              <a:xfrm>
                <a:off x="5801693" y="1757341"/>
                <a:ext cx="314518" cy="496258"/>
              </a:xfrm>
              <a:custGeom>
                <a:avLst/>
                <a:gdLst>
                  <a:gd name="connsiteX0" fmla="*/ 314499 w 314518"/>
                  <a:gd name="connsiteY0" fmla="*/ 388831 h 496258"/>
                  <a:gd name="connsiteX1" fmla="*/ 81136 w 314518"/>
                  <a:gd name="connsiteY1" fmla="*/ 20 h 496258"/>
                  <a:gd name="connsiteX2" fmla="*/ 81136 w 314518"/>
                  <a:gd name="connsiteY2" fmla="*/ 496178 h 496258"/>
                  <a:gd name="connsiteX3" fmla="*/ 314499 w 314518"/>
                  <a:gd name="connsiteY3" fmla="*/ 388831 h 496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4518" h="496258">
                    <a:moveTo>
                      <a:pt x="314499" y="388831"/>
                    </a:moveTo>
                    <a:cubicBezTo>
                      <a:pt x="316213" y="374162"/>
                      <a:pt x="207057" y="3735"/>
                      <a:pt x="81136" y="20"/>
                    </a:cubicBezTo>
                    <a:cubicBezTo>
                      <a:pt x="-44784" y="-3694"/>
                      <a:pt x="-7732" y="503607"/>
                      <a:pt x="81136" y="496178"/>
                    </a:cubicBezTo>
                    <a:cubicBezTo>
                      <a:pt x="170005" y="488843"/>
                      <a:pt x="303355" y="481414"/>
                      <a:pt x="314499" y="388831"/>
                    </a:cubicBezTo>
                    <a:close/>
                  </a:path>
                </a:pathLst>
              </a:custGeom>
              <a:solidFill>
                <a:srgbClr val="7F4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A5606765-07E3-98E2-80C1-E9FA40DDD2CA}"/>
                  </a:ext>
                </a:extLst>
              </p:cNvPr>
              <p:cNvSpPr/>
              <p:nvPr/>
            </p:nvSpPr>
            <p:spPr>
              <a:xfrm>
                <a:off x="5580999" y="1826493"/>
                <a:ext cx="314425" cy="496258"/>
              </a:xfrm>
              <a:custGeom>
                <a:avLst/>
                <a:gdLst>
                  <a:gd name="connsiteX0" fmla="*/ 314404 w 314425"/>
                  <a:gd name="connsiteY0" fmla="*/ 388831 h 496258"/>
                  <a:gd name="connsiteX1" fmla="*/ 81136 w 314425"/>
                  <a:gd name="connsiteY1" fmla="*/ 20 h 496258"/>
                  <a:gd name="connsiteX2" fmla="*/ 81136 w 314425"/>
                  <a:gd name="connsiteY2" fmla="*/ 496178 h 496258"/>
                  <a:gd name="connsiteX3" fmla="*/ 314404 w 314425"/>
                  <a:gd name="connsiteY3" fmla="*/ 388831 h 496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4425" h="496258">
                    <a:moveTo>
                      <a:pt x="314404" y="388831"/>
                    </a:moveTo>
                    <a:cubicBezTo>
                      <a:pt x="316213" y="374162"/>
                      <a:pt x="207057" y="3735"/>
                      <a:pt x="81136" y="20"/>
                    </a:cubicBezTo>
                    <a:cubicBezTo>
                      <a:pt x="-44784" y="-3694"/>
                      <a:pt x="-7732" y="503607"/>
                      <a:pt x="81136" y="496178"/>
                    </a:cubicBezTo>
                    <a:cubicBezTo>
                      <a:pt x="170005" y="488843"/>
                      <a:pt x="303355" y="481414"/>
                      <a:pt x="314404" y="388831"/>
                    </a:cubicBezTo>
                    <a:close/>
                  </a:path>
                </a:pathLst>
              </a:custGeom>
              <a:solidFill>
                <a:srgbClr val="B77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grpSp>
            <p:nvGrpSpPr>
              <p:cNvPr id="276" name="Graphic 69">
                <a:extLst>
                  <a:ext uri="{FF2B5EF4-FFF2-40B4-BE49-F238E27FC236}">
                    <a16:creationId xmlns:a16="http://schemas.microsoft.com/office/drawing/2014/main" id="{C6144CB0-1190-E7E8-91C7-2A73AF69386B}"/>
                  </a:ext>
                </a:extLst>
              </p:cNvPr>
              <p:cNvGrpSpPr/>
              <p:nvPr/>
            </p:nvGrpSpPr>
            <p:grpSpPr>
              <a:xfrm>
                <a:off x="5984271" y="2210942"/>
                <a:ext cx="1294473" cy="2438590"/>
                <a:chOff x="5984271" y="2210942"/>
                <a:chExt cx="1294473" cy="2438590"/>
              </a:xfrm>
              <a:solidFill>
                <a:srgbClr val="EF544D"/>
              </a:solidFill>
            </p:grpSpPr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C09398CC-7E63-4DFC-E03A-147E8CE07313}"/>
                    </a:ext>
                  </a:extLst>
                </p:cNvPr>
                <p:cNvSpPr/>
                <p:nvPr/>
              </p:nvSpPr>
              <p:spPr>
                <a:xfrm>
                  <a:off x="6269614" y="3173538"/>
                  <a:ext cx="740308" cy="561177"/>
                </a:xfrm>
                <a:custGeom>
                  <a:avLst/>
                  <a:gdLst>
                    <a:gd name="connsiteX0" fmla="*/ 483324 w 740308"/>
                    <a:gd name="connsiteY0" fmla="*/ 0 h 561177"/>
                    <a:gd name="connsiteX1" fmla="*/ 164522 w 740308"/>
                    <a:gd name="connsiteY1" fmla="*/ 150781 h 561177"/>
                    <a:gd name="connsiteX2" fmla="*/ 38602 w 740308"/>
                    <a:gd name="connsiteY2" fmla="*/ 493490 h 561177"/>
                    <a:gd name="connsiteX3" fmla="*/ 487325 w 740308"/>
                    <a:gd name="connsiteY3" fmla="*/ 472726 h 561177"/>
                    <a:gd name="connsiteX4" fmla="*/ 740309 w 740308"/>
                    <a:gd name="connsiteY4" fmla="*/ 308039 h 561177"/>
                    <a:gd name="connsiteX5" fmla="*/ 483324 w 740308"/>
                    <a:gd name="connsiteY5" fmla="*/ 0 h 561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40308" h="561177">
                      <a:moveTo>
                        <a:pt x="483324" y="0"/>
                      </a:moveTo>
                      <a:cubicBezTo>
                        <a:pt x="483324" y="0"/>
                        <a:pt x="178143" y="7430"/>
                        <a:pt x="164522" y="150781"/>
                      </a:cubicBezTo>
                      <a:cubicBezTo>
                        <a:pt x="150806" y="294037"/>
                        <a:pt x="-92367" y="381286"/>
                        <a:pt x="38602" y="493490"/>
                      </a:cubicBezTo>
                      <a:cubicBezTo>
                        <a:pt x="169571" y="605600"/>
                        <a:pt x="393884" y="564166"/>
                        <a:pt x="487325" y="472726"/>
                      </a:cubicBezTo>
                      <a:cubicBezTo>
                        <a:pt x="580765" y="381286"/>
                        <a:pt x="740309" y="308039"/>
                        <a:pt x="740309" y="308039"/>
                      </a:cubicBezTo>
                      <a:cubicBezTo>
                        <a:pt x="740309" y="308039"/>
                        <a:pt x="624389" y="80582"/>
                        <a:pt x="483324" y="0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81" name="Freeform: Shape 280">
                  <a:extLst>
                    <a:ext uri="{FF2B5EF4-FFF2-40B4-BE49-F238E27FC236}">
                      <a16:creationId xmlns:a16="http://schemas.microsoft.com/office/drawing/2014/main" id="{367054EC-C4B0-174C-64B3-4D9859380225}"/>
                    </a:ext>
                  </a:extLst>
                </p:cNvPr>
                <p:cNvSpPr/>
                <p:nvPr/>
              </p:nvSpPr>
              <p:spPr>
                <a:xfrm>
                  <a:off x="6400015" y="3801998"/>
                  <a:ext cx="878729" cy="847534"/>
                </a:xfrm>
                <a:custGeom>
                  <a:avLst/>
                  <a:gdLst>
                    <a:gd name="connsiteX0" fmla="*/ 878036 w 878729"/>
                    <a:gd name="connsiteY0" fmla="*/ 847535 h 847534"/>
                    <a:gd name="connsiteX1" fmla="*/ 462841 w 878729"/>
                    <a:gd name="connsiteY1" fmla="*/ 705993 h 847534"/>
                    <a:gd name="connsiteX2" fmla="*/ 784 w 878729"/>
                    <a:gd name="connsiteY2" fmla="*/ 413195 h 847534"/>
                    <a:gd name="connsiteX3" fmla="*/ 488749 w 878729"/>
                    <a:gd name="connsiteY3" fmla="*/ 182689 h 847534"/>
                    <a:gd name="connsiteX4" fmla="*/ 752306 w 878729"/>
                    <a:gd name="connsiteY4" fmla="*/ 0 h 847534"/>
                    <a:gd name="connsiteX5" fmla="*/ 878036 w 878729"/>
                    <a:gd name="connsiteY5" fmla="*/ 847535 h 847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78729" h="847534">
                      <a:moveTo>
                        <a:pt x="878036" y="847535"/>
                      </a:moveTo>
                      <a:cubicBezTo>
                        <a:pt x="747353" y="796671"/>
                        <a:pt x="600954" y="612362"/>
                        <a:pt x="462841" y="705993"/>
                      </a:cubicBezTo>
                      <a:cubicBezTo>
                        <a:pt x="269674" y="836866"/>
                        <a:pt x="-16933" y="656177"/>
                        <a:pt x="784" y="413195"/>
                      </a:cubicBezTo>
                      <a:cubicBezTo>
                        <a:pt x="18595" y="170212"/>
                        <a:pt x="444172" y="288608"/>
                        <a:pt x="488749" y="182689"/>
                      </a:cubicBezTo>
                      <a:cubicBezTo>
                        <a:pt x="519134" y="110680"/>
                        <a:pt x="663057" y="38767"/>
                        <a:pt x="752306" y="0"/>
                      </a:cubicBezTo>
                      <a:cubicBezTo>
                        <a:pt x="840698" y="261938"/>
                        <a:pt x="884894" y="561499"/>
                        <a:pt x="878036" y="847535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82" name="Freeform: Shape 281">
                  <a:extLst>
                    <a:ext uri="{FF2B5EF4-FFF2-40B4-BE49-F238E27FC236}">
                      <a16:creationId xmlns:a16="http://schemas.microsoft.com/office/drawing/2014/main" id="{632BD233-A2B5-A3F5-D542-A3311145D885}"/>
                    </a:ext>
                  </a:extLst>
                </p:cNvPr>
                <p:cNvSpPr/>
                <p:nvPr/>
              </p:nvSpPr>
              <p:spPr>
                <a:xfrm>
                  <a:off x="6139242" y="3185430"/>
                  <a:ext cx="195999" cy="187677"/>
                </a:xfrm>
                <a:custGeom>
                  <a:avLst/>
                  <a:gdLst>
                    <a:gd name="connsiteX0" fmla="*/ 116111 w 195999"/>
                    <a:gd name="connsiteY0" fmla="*/ 14207 h 187677"/>
                    <a:gd name="connsiteX1" fmla="*/ 858 w 195999"/>
                    <a:gd name="connsiteY1" fmla="*/ 138794 h 187677"/>
                    <a:gd name="connsiteX2" fmla="*/ 168974 w 195999"/>
                    <a:gd name="connsiteY2" fmla="*/ 154415 h 187677"/>
                    <a:gd name="connsiteX3" fmla="*/ 116111 w 195999"/>
                    <a:gd name="connsiteY3" fmla="*/ 14207 h 187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5999" h="187677">
                      <a:moveTo>
                        <a:pt x="116111" y="14207"/>
                      </a:moveTo>
                      <a:cubicBezTo>
                        <a:pt x="116111" y="14207"/>
                        <a:pt x="-11620" y="76500"/>
                        <a:pt x="858" y="138794"/>
                      </a:cubicBezTo>
                      <a:cubicBezTo>
                        <a:pt x="13336" y="201087"/>
                        <a:pt x="122111" y="201087"/>
                        <a:pt x="168974" y="154415"/>
                      </a:cubicBezTo>
                      <a:cubicBezTo>
                        <a:pt x="215837" y="107647"/>
                        <a:pt x="203931" y="-47230"/>
                        <a:pt x="116111" y="14207"/>
                      </a:cubicBezTo>
                      <a:close/>
                    </a:path>
                  </a:pathLst>
                </a:custGeom>
                <a:solidFill>
                  <a:srgbClr val="7F4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 dirty="0">
                    <a:latin typeface="Cairo ExtraBold" pitchFamily="2" charset="-78"/>
                  </a:endParaRPr>
                </a:p>
              </p:txBody>
            </p:sp>
            <p:sp>
              <p:nvSpPr>
                <p:cNvPr id="283" name="Freeform: Shape 282">
                  <a:extLst>
                    <a:ext uri="{FF2B5EF4-FFF2-40B4-BE49-F238E27FC236}">
                      <a16:creationId xmlns:a16="http://schemas.microsoft.com/office/drawing/2014/main" id="{04D6B92E-A7BB-C3A8-819E-FD35FEEA8ACA}"/>
                    </a:ext>
                  </a:extLst>
                </p:cNvPr>
                <p:cNvSpPr/>
                <p:nvPr/>
              </p:nvSpPr>
              <p:spPr>
                <a:xfrm>
                  <a:off x="6020655" y="2210942"/>
                  <a:ext cx="278321" cy="228016"/>
                </a:xfrm>
                <a:custGeom>
                  <a:avLst/>
                  <a:gdLst>
                    <a:gd name="connsiteX0" fmla="*/ 278321 w 278321"/>
                    <a:gd name="connsiteY0" fmla="*/ 210693 h 228016"/>
                    <a:gd name="connsiteX1" fmla="*/ 138113 w 278321"/>
                    <a:gd name="connsiteY1" fmla="*/ 196977 h 228016"/>
                    <a:gd name="connsiteX2" fmla="*/ 7240 w 278321"/>
                    <a:gd name="connsiteY2" fmla="*/ 196977 h 228016"/>
                    <a:gd name="connsiteX3" fmla="*/ 78868 w 278321"/>
                    <a:gd name="connsiteY3" fmla="*/ 60389 h 228016"/>
                    <a:gd name="connsiteX4" fmla="*/ 159450 w 278321"/>
                    <a:gd name="connsiteY4" fmla="*/ 0 h 228016"/>
                    <a:gd name="connsiteX5" fmla="*/ 278321 w 278321"/>
                    <a:gd name="connsiteY5" fmla="*/ 210693 h 228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8321" h="228016">
                      <a:moveTo>
                        <a:pt x="278321" y="210693"/>
                      </a:moveTo>
                      <a:cubicBezTo>
                        <a:pt x="228982" y="206978"/>
                        <a:pt x="165260" y="184785"/>
                        <a:pt x="138113" y="196977"/>
                      </a:cubicBezTo>
                      <a:cubicBezTo>
                        <a:pt x="97632" y="215074"/>
                        <a:pt x="38387" y="256699"/>
                        <a:pt x="7240" y="196977"/>
                      </a:cubicBezTo>
                      <a:cubicBezTo>
                        <a:pt x="-23907" y="137160"/>
                        <a:pt x="54008" y="119634"/>
                        <a:pt x="78868" y="60389"/>
                      </a:cubicBezTo>
                      <a:cubicBezTo>
                        <a:pt x="91727" y="30004"/>
                        <a:pt x="127636" y="11144"/>
                        <a:pt x="159450" y="0"/>
                      </a:cubicBezTo>
                      <a:cubicBezTo>
                        <a:pt x="220124" y="71057"/>
                        <a:pt x="261653" y="150590"/>
                        <a:pt x="278321" y="210693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84" name="Freeform: Shape 283">
                  <a:extLst>
                    <a:ext uri="{FF2B5EF4-FFF2-40B4-BE49-F238E27FC236}">
                      <a16:creationId xmlns:a16="http://schemas.microsoft.com/office/drawing/2014/main" id="{505E1182-3669-80D1-2A86-0BE9276B2CB1}"/>
                    </a:ext>
                  </a:extLst>
                </p:cNvPr>
                <p:cNvSpPr/>
                <p:nvPr/>
              </p:nvSpPr>
              <p:spPr>
                <a:xfrm>
                  <a:off x="5984271" y="2479028"/>
                  <a:ext cx="323754" cy="238739"/>
                </a:xfrm>
                <a:custGeom>
                  <a:avLst/>
                  <a:gdLst>
                    <a:gd name="connsiteX0" fmla="*/ 323755 w 323754"/>
                    <a:gd name="connsiteY0" fmla="*/ 21284 h 238739"/>
                    <a:gd name="connsiteX1" fmla="*/ 254127 w 323754"/>
                    <a:gd name="connsiteY1" fmla="*/ 238739 h 238739"/>
                    <a:gd name="connsiteX2" fmla="*/ 142970 w 323754"/>
                    <a:gd name="connsiteY2" fmla="*/ 175589 h 238739"/>
                    <a:gd name="connsiteX3" fmla="*/ 131921 w 323754"/>
                    <a:gd name="connsiteY3" fmla="*/ 173588 h 238739"/>
                    <a:gd name="connsiteX4" fmla="*/ 3905 w 323754"/>
                    <a:gd name="connsiteY4" fmla="*/ 74814 h 238739"/>
                    <a:gd name="connsiteX5" fmla="*/ 0 w 323754"/>
                    <a:gd name="connsiteY5" fmla="*/ 46144 h 238739"/>
                    <a:gd name="connsiteX6" fmla="*/ 183833 w 323754"/>
                    <a:gd name="connsiteY6" fmla="*/ 10139 h 238739"/>
                    <a:gd name="connsiteX7" fmla="*/ 323755 w 323754"/>
                    <a:gd name="connsiteY7" fmla="*/ 21284 h 238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3754" h="238739">
                      <a:moveTo>
                        <a:pt x="323755" y="21284"/>
                      </a:moveTo>
                      <a:cubicBezTo>
                        <a:pt x="321183" y="101675"/>
                        <a:pt x="286036" y="181780"/>
                        <a:pt x="254127" y="238739"/>
                      </a:cubicBezTo>
                      <a:cubicBezTo>
                        <a:pt x="222694" y="219594"/>
                        <a:pt x="187452" y="185685"/>
                        <a:pt x="142970" y="175589"/>
                      </a:cubicBezTo>
                      <a:cubicBezTo>
                        <a:pt x="139351" y="174731"/>
                        <a:pt x="135636" y="174065"/>
                        <a:pt x="131921" y="173588"/>
                      </a:cubicBezTo>
                      <a:cubicBezTo>
                        <a:pt x="60008" y="164254"/>
                        <a:pt x="16383" y="121963"/>
                        <a:pt x="3905" y="74814"/>
                      </a:cubicBezTo>
                      <a:cubicBezTo>
                        <a:pt x="1334" y="65384"/>
                        <a:pt x="0" y="55764"/>
                        <a:pt x="0" y="46144"/>
                      </a:cubicBezTo>
                      <a:cubicBezTo>
                        <a:pt x="0" y="-11578"/>
                        <a:pt x="114776" y="46144"/>
                        <a:pt x="183833" y="10139"/>
                      </a:cubicBezTo>
                      <a:cubicBezTo>
                        <a:pt x="223838" y="-10816"/>
                        <a:pt x="282035" y="4615"/>
                        <a:pt x="323755" y="21284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grpSp>
            <p:nvGrpSpPr>
              <p:cNvPr id="277" name="Graphic 69">
                <a:extLst>
                  <a:ext uri="{FF2B5EF4-FFF2-40B4-BE49-F238E27FC236}">
                    <a16:creationId xmlns:a16="http://schemas.microsoft.com/office/drawing/2014/main" id="{4EF8165B-3084-F236-5CF8-1A7976B7412C}"/>
                  </a:ext>
                </a:extLst>
              </p:cNvPr>
              <p:cNvGrpSpPr/>
              <p:nvPr/>
            </p:nvGrpSpPr>
            <p:grpSpPr>
              <a:xfrm>
                <a:off x="4910162" y="4617260"/>
                <a:ext cx="2113477" cy="480804"/>
                <a:chOff x="4910162" y="4617260"/>
                <a:chExt cx="2113477" cy="480804"/>
              </a:xfrm>
            </p:grpSpPr>
            <p:sp>
              <p:nvSpPr>
                <p:cNvPr id="278" name="Freeform: Shape 277">
                  <a:extLst>
                    <a:ext uri="{FF2B5EF4-FFF2-40B4-BE49-F238E27FC236}">
                      <a16:creationId xmlns:a16="http://schemas.microsoft.com/office/drawing/2014/main" id="{F1299752-76BF-4B93-E44B-1032639B3951}"/>
                    </a:ext>
                  </a:extLst>
                </p:cNvPr>
                <p:cNvSpPr/>
                <p:nvPr/>
              </p:nvSpPr>
              <p:spPr>
                <a:xfrm>
                  <a:off x="4910162" y="4617260"/>
                  <a:ext cx="2113477" cy="480804"/>
                </a:xfrm>
                <a:custGeom>
                  <a:avLst/>
                  <a:gdLst>
                    <a:gd name="connsiteX0" fmla="*/ 1977555 w 2113477"/>
                    <a:gd name="connsiteY0" fmla="*/ 174099 h 480804"/>
                    <a:gd name="connsiteX1" fmla="*/ 245815 w 2113477"/>
                    <a:gd name="connsiteY1" fmla="*/ 21223 h 480804"/>
                    <a:gd name="connsiteX2" fmla="*/ 166948 w 2113477"/>
                    <a:gd name="connsiteY2" fmla="*/ 476804 h 480804"/>
                    <a:gd name="connsiteX3" fmla="*/ 2113477 w 2113477"/>
                    <a:gd name="connsiteY3" fmla="*/ 480805 h 480804"/>
                    <a:gd name="connsiteX4" fmla="*/ 1977555 w 2113477"/>
                    <a:gd name="connsiteY4" fmla="*/ 174099 h 480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13477" h="480804">
                      <a:moveTo>
                        <a:pt x="1977555" y="174099"/>
                      </a:moveTo>
                      <a:cubicBezTo>
                        <a:pt x="1977555" y="174099"/>
                        <a:pt x="532137" y="-72408"/>
                        <a:pt x="245815" y="21223"/>
                      </a:cubicBezTo>
                      <a:cubicBezTo>
                        <a:pt x="-40411" y="114854"/>
                        <a:pt x="-89655" y="472994"/>
                        <a:pt x="166948" y="476804"/>
                      </a:cubicBezTo>
                      <a:cubicBezTo>
                        <a:pt x="423552" y="480614"/>
                        <a:pt x="2113477" y="480805"/>
                        <a:pt x="2113477" y="480805"/>
                      </a:cubicBezTo>
                      <a:lnTo>
                        <a:pt x="1977555" y="17409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279" name="Freeform: Shape 278">
                  <a:extLst>
                    <a:ext uri="{FF2B5EF4-FFF2-40B4-BE49-F238E27FC236}">
                      <a16:creationId xmlns:a16="http://schemas.microsoft.com/office/drawing/2014/main" id="{B02DF380-D3BF-C2DE-020A-A2382882DE59}"/>
                    </a:ext>
                  </a:extLst>
                </p:cNvPr>
                <p:cNvSpPr/>
                <p:nvPr/>
              </p:nvSpPr>
              <p:spPr>
                <a:xfrm>
                  <a:off x="5627845" y="4620767"/>
                  <a:ext cx="1260919" cy="177926"/>
                </a:xfrm>
                <a:custGeom>
                  <a:avLst/>
                  <a:gdLst>
                    <a:gd name="connsiteX0" fmla="*/ 1260920 w 1260919"/>
                    <a:gd name="connsiteY0" fmla="*/ 163259 h 177926"/>
                    <a:gd name="connsiteX1" fmla="*/ 1259777 w 1260919"/>
                    <a:gd name="connsiteY1" fmla="*/ 170593 h 177926"/>
                    <a:gd name="connsiteX2" fmla="*/ 1258634 w 1260919"/>
                    <a:gd name="connsiteY2" fmla="*/ 177927 h 177926"/>
                    <a:gd name="connsiteX3" fmla="*/ 354235 w 1260919"/>
                    <a:gd name="connsiteY3" fmla="*/ 50483 h 177926"/>
                    <a:gd name="connsiteX4" fmla="*/ 352997 w 1260919"/>
                    <a:gd name="connsiteY4" fmla="*/ 50387 h 177926"/>
                    <a:gd name="connsiteX5" fmla="*/ 1524 w 1260919"/>
                    <a:gd name="connsiteY5" fmla="*/ 14859 h 177926"/>
                    <a:gd name="connsiteX6" fmla="*/ 0 w 1260919"/>
                    <a:gd name="connsiteY6" fmla="*/ 14859 h 177926"/>
                    <a:gd name="connsiteX7" fmla="*/ 286 w 1260919"/>
                    <a:gd name="connsiteY7" fmla="*/ 7334 h 177926"/>
                    <a:gd name="connsiteX8" fmla="*/ 286 w 1260919"/>
                    <a:gd name="connsiteY8" fmla="*/ 7239 h 177926"/>
                    <a:gd name="connsiteX9" fmla="*/ 572 w 1260919"/>
                    <a:gd name="connsiteY9" fmla="*/ 0 h 177926"/>
                    <a:gd name="connsiteX10" fmla="*/ 268700 w 1260919"/>
                    <a:gd name="connsiteY10" fmla="*/ 25337 h 177926"/>
                    <a:gd name="connsiteX11" fmla="*/ 385572 w 1260919"/>
                    <a:gd name="connsiteY11" fmla="*/ 39529 h 177926"/>
                    <a:gd name="connsiteX12" fmla="*/ 1260920 w 1260919"/>
                    <a:gd name="connsiteY12" fmla="*/ 163259 h 177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60919" h="177926">
                      <a:moveTo>
                        <a:pt x="1260920" y="163259"/>
                      </a:moveTo>
                      <a:lnTo>
                        <a:pt x="1259777" y="170593"/>
                      </a:lnTo>
                      <a:lnTo>
                        <a:pt x="1258634" y="177927"/>
                      </a:lnTo>
                      <a:cubicBezTo>
                        <a:pt x="1251490" y="176784"/>
                        <a:pt x="738759" y="98393"/>
                        <a:pt x="354235" y="50483"/>
                      </a:cubicBezTo>
                      <a:cubicBezTo>
                        <a:pt x="353759" y="50483"/>
                        <a:pt x="353378" y="50483"/>
                        <a:pt x="352997" y="50387"/>
                      </a:cubicBezTo>
                      <a:cubicBezTo>
                        <a:pt x="204216" y="31909"/>
                        <a:pt x="74867" y="18002"/>
                        <a:pt x="1524" y="14859"/>
                      </a:cubicBezTo>
                      <a:lnTo>
                        <a:pt x="0" y="14859"/>
                      </a:lnTo>
                      <a:lnTo>
                        <a:pt x="286" y="7334"/>
                      </a:lnTo>
                      <a:lnTo>
                        <a:pt x="286" y="7239"/>
                      </a:lnTo>
                      <a:lnTo>
                        <a:pt x="572" y="0"/>
                      </a:lnTo>
                      <a:cubicBezTo>
                        <a:pt x="59531" y="2381"/>
                        <a:pt x="155448" y="12002"/>
                        <a:pt x="268700" y="25337"/>
                      </a:cubicBezTo>
                      <a:cubicBezTo>
                        <a:pt x="305943" y="29718"/>
                        <a:pt x="345186" y="34576"/>
                        <a:pt x="385572" y="39529"/>
                      </a:cubicBezTo>
                      <a:cubicBezTo>
                        <a:pt x="766667" y="87725"/>
                        <a:pt x="1254062" y="162306"/>
                        <a:pt x="1260920" y="163259"/>
                      </a:cubicBezTo>
                      <a:close/>
                    </a:path>
                  </a:pathLst>
                </a:custGeom>
                <a:solidFill>
                  <a:srgbClr val="0606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61CECFCC-34FE-CEAE-B2C4-C06BF69B2C8C}"/>
                </a:ext>
              </a:extLst>
            </p:cNvPr>
            <p:cNvSpPr/>
            <p:nvPr/>
          </p:nvSpPr>
          <p:spPr>
            <a:xfrm>
              <a:off x="5291763" y="2334481"/>
              <a:ext cx="93372" cy="142113"/>
            </a:xfrm>
            <a:custGeom>
              <a:avLst/>
              <a:gdLst>
                <a:gd name="connsiteX0" fmla="*/ 82051 w 93372"/>
                <a:gd name="connsiteY0" fmla="*/ 0 h 142113"/>
                <a:gd name="connsiteX1" fmla="*/ 10232 w 93372"/>
                <a:gd name="connsiteY1" fmla="*/ 51245 h 142113"/>
                <a:gd name="connsiteX2" fmla="*/ 3946 w 93372"/>
                <a:gd name="connsiteY2" fmla="*/ 142113 h 142113"/>
                <a:gd name="connsiteX3" fmla="*/ 82051 w 93372"/>
                <a:gd name="connsiteY3" fmla="*/ 0 h 14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372" h="142113">
                  <a:moveTo>
                    <a:pt x="82051" y="0"/>
                  </a:moveTo>
                  <a:cubicBezTo>
                    <a:pt x="82051" y="0"/>
                    <a:pt x="29092" y="12192"/>
                    <a:pt x="10232" y="51245"/>
                  </a:cubicBezTo>
                  <a:cubicBezTo>
                    <a:pt x="-8246" y="89630"/>
                    <a:pt x="3946" y="142113"/>
                    <a:pt x="3946" y="142113"/>
                  </a:cubicBezTo>
                  <a:cubicBezTo>
                    <a:pt x="3946" y="142113"/>
                    <a:pt x="131295" y="87439"/>
                    <a:pt x="82051" y="0"/>
                  </a:cubicBezTo>
                  <a:close/>
                </a:path>
              </a:pathLst>
            </a:custGeom>
            <a:solidFill>
              <a:srgbClr val="0E0E6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3" name="TextBox 9">
            <a:extLst>
              <a:ext uri="{FF2B5EF4-FFF2-40B4-BE49-F238E27FC236}">
                <a16:creationId xmlns:a16="http://schemas.microsoft.com/office/drawing/2014/main" id="{530BBB98-B4DC-AD69-639E-1E349A4F3AE1}"/>
              </a:ext>
            </a:extLst>
          </p:cNvPr>
          <p:cNvSpPr txBox="1"/>
          <p:nvPr/>
        </p:nvSpPr>
        <p:spPr>
          <a:xfrm>
            <a:off x="10763034" y="570860"/>
            <a:ext cx="800219" cy="5716281"/>
          </a:xfrm>
          <a:prstGeom prst="rect">
            <a:avLst/>
          </a:prstGeom>
          <a:noFill/>
        </p:spPr>
        <p:txBody>
          <a:bodyPr vert="vert"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مخطط النشاط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  <p:pic>
        <p:nvPicPr>
          <p:cNvPr id="4" name="Graphic 11">
            <a:extLst>
              <a:ext uri="{FF2B5EF4-FFF2-40B4-BE49-F238E27FC236}">
                <a16:creationId xmlns:a16="http://schemas.microsoft.com/office/drawing/2014/main" id="{8BA6CCCE-F9E0-96C2-053D-499360DC1A3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 rot="15535588">
            <a:off x="9745399" y="5664745"/>
            <a:ext cx="1641039" cy="8096781"/>
          </a:xfrm>
          <a:prstGeom prst="rect">
            <a:avLst/>
          </a:prstGeom>
        </p:spPr>
      </p:pic>
      <p:grpSp>
        <p:nvGrpSpPr>
          <p:cNvPr id="6" name="Graphic 3">
            <a:extLst>
              <a:ext uri="{FF2B5EF4-FFF2-40B4-BE49-F238E27FC236}">
                <a16:creationId xmlns:a16="http://schemas.microsoft.com/office/drawing/2014/main" id="{568A80D9-3CC3-6A93-5655-13DD4AA70508}"/>
              </a:ext>
            </a:extLst>
          </p:cNvPr>
          <p:cNvGrpSpPr/>
          <p:nvPr/>
        </p:nvGrpSpPr>
        <p:grpSpPr>
          <a:xfrm rot="17003371">
            <a:off x="-6165412" y="-6976106"/>
            <a:ext cx="6474469" cy="7794150"/>
            <a:chOff x="9688222" y="466942"/>
            <a:chExt cx="3882005" cy="5043094"/>
          </a:xfrm>
        </p:grpSpPr>
        <p:sp>
          <p:nvSpPr>
            <p:cNvPr id="8" name="Freeform: Shape 21">
              <a:extLst>
                <a:ext uri="{FF2B5EF4-FFF2-40B4-BE49-F238E27FC236}">
                  <a16:creationId xmlns:a16="http://schemas.microsoft.com/office/drawing/2014/main" id="{8EA783AF-9A2D-5630-3175-6F2A022D61C0}"/>
                </a:ext>
              </a:extLst>
            </p:cNvPr>
            <p:cNvSpPr/>
            <p:nvPr/>
          </p:nvSpPr>
          <p:spPr>
            <a:xfrm>
              <a:off x="9688222" y="700347"/>
              <a:ext cx="3882005" cy="4809689"/>
            </a:xfrm>
            <a:custGeom>
              <a:avLst/>
              <a:gdLst>
                <a:gd name="connsiteX0" fmla="*/ 1021900 w 3882005"/>
                <a:gd name="connsiteY0" fmla="*/ 49401 h 4809689"/>
                <a:gd name="connsiteX1" fmla="*/ 18309 w 3882005"/>
                <a:gd name="connsiteY1" fmla="*/ 983890 h 4809689"/>
                <a:gd name="connsiteX2" fmla="*/ 613016 w 3882005"/>
                <a:gd name="connsiteY2" fmla="*/ 2219493 h 4809689"/>
                <a:gd name="connsiteX3" fmla="*/ 979472 w 3882005"/>
                <a:gd name="connsiteY3" fmla="*/ 2383834 h 4809689"/>
                <a:gd name="connsiteX4" fmla="*/ 1361324 w 3882005"/>
                <a:gd name="connsiteY4" fmla="*/ 2756197 h 4809689"/>
                <a:gd name="connsiteX5" fmla="*/ 1369380 w 3882005"/>
                <a:gd name="connsiteY5" fmla="*/ 3463688 h 4809689"/>
                <a:gd name="connsiteX6" fmla="*/ 1911813 w 3882005"/>
                <a:gd name="connsiteY6" fmla="*/ 4589371 h 4809689"/>
                <a:gd name="connsiteX7" fmla="*/ 3147415 w 3882005"/>
                <a:gd name="connsiteY7" fmla="*/ 4684789 h 4809689"/>
                <a:gd name="connsiteX8" fmla="*/ 3626296 w 3882005"/>
                <a:gd name="connsiteY8" fmla="*/ 4248873 h 4809689"/>
                <a:gd name="connsiteX9" fmla="*/ 3857233 w 3882005"/>
                <a:gd name="connsiteY9" fmla="*/ 3145210 h 4809689"/>
                <a:gd name="connsiteX10" fmla="*/ 3227258 w 3882005"/>
                <a:gd name="connsiteY10" fmla="*/ 2213585 h 4809689"/>
                <a:gd name="connsiteX11" fmla="*/ 2880137 w 3882005"/>
                <a:gd name="connsiteY11" fmla="*/ 1943800 h 4809689"/>
                <a:gd name="connsiteX12" fmla="*/ 2818196 w 3882005"/>
                <a:gd name="connsiteY12" fmla="*/ 1438424 h 4809689"/>
                <a:gd name="connsiteX13" fmla="*/ 2381027 w 3882005"/>
                <a:gd name="connsiteY13" fmla="*/ 349619 h 4809689"/>
                <a:gd name="connsiteX14" fmla="*/ 1269128 w 3882005"/>
                <a:gd name="connsiteY14" fmla="*/ 29351 h 4809689"/>
                <a:gd name="connsiteX15" fmla="*/ 1021900 w 3882005"/>
                <a:gd name="connsiteY15" fmla="*/ 49401 h 4809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82005" h="4809689">
                  <a:moveTo>
                    <a:pt x="1021900" y="49401"/>
                  </a:moveTo>
                  <a:cubicBezTo>
                    <a:pt x="535859" y="105435"/>
                    <a:pt x="108894" y="503040"/>
                    <a:pt x="18309" y="983890"/>
                  </a:cubicBezTo>
                  <a:cubicBezTo>
                    <a:pt x="-72275" y="1464741"/>
                    <a:pt x="180681" y="1990346"/>
                    <a:pt x="613016" y="2219493"/>
                  </a:cubicBezTo>
                  <a:cubicBezTo>
                    <a:pt x="731349" y="2282150"/>
                    <a:pt x="859707" y="2323862"/>
                    <a:pt x="979472" y="2383834"/>
                  </a:cubicBezTo>
                  <a:cubicBezTo>
                    <a:pt x="1142023" y="2465109"/>
                    <a:pt x="1293654" y="2587559"/>
                    <a:pt x="1361324" y="2756197"/>
                  </a:cubicBezTo>
                  <a:cubicBezTo>
                    <a:pt x="1449939" y="2977288"/>
                    <a:pt x="1379405" y="3225590"/>
                    <a:pt x="1369380" y="3463688"/>
                  </a:cubicBezTo>
                  <a:cubicBezTo>
                    <a:pt x="1351120" y="3897634"/>
                    <a:pt x="1556994" y="4338742"/>
                    <a:pt x="1911813" y="4589371"/>
                  </a:cubicBezTo>
                  <a:cubicBezTo>
                    <a:pt x="2266632" y="4839821"/>
                    <a:pt x="2761446" y="4883861"/>
                    <a:pt x="3147415" y="4684789"/>
                  </a:cubicBezTo>
                  <a:cubicBezTo>
                    <a:pt x="3341295" y="4584716"/>
                    <a:pt x="3504383" y="4429685"/>
                    <a:pt x="3626296" y="4248873"/>
                  </a:cubicBezTo>
                  <a:cubicBezTo>
                    <a:pt x="3842016" y="3929321"/>
                    <a:pt x="3929199" y="3524018"/>
                    <a:pt x="3857233" y="3145210"/>
                  </a:cubicBezTo>
                  <a:cubicBezTo>
                    <a:pt x="3785267" y="2766401"/>
                    <a:pt x="3553435" y="2419280"/>
                    <a:pt x="3227258" y="2213585"/>
                  </a:cubicBezTo>
                  <a:cubicBezTo>
                    <a:pt x="3101944" y="2134637"/>
                    <a:pt x="2957653" y="2070010"/>
                    <a:pt x="2880137" y="1943800"/>
                  </a:cubicBezTo>
                  <a:cubicBezTo>
                    <a:pt x="2789911" y="1797003"/>
                    <a:pt x="2815869" y="1610822"/>
                    <a:pt x="2818196" y="1438424"/>
                  </a:cubicBezTo>
                  <a:cubicBezTo>
                    <a:pt x="2823387" y="1036165"/>
                    <a:pt x="2671578" y="627997"/>
                    <a:pt x="2381027" y="349619"/>
                  </a:cubicBezTo>
                  <a:cubicBezTo>
                    <a:pt x="2091013" y="71063"/>
                    <a:pt x="1660468" y="-63919"/>
                    <a:pt x="1269128" y="29351"/>
                  </a:cubicBezTo>
                  <a:cubicBezTo>
                    <a:pt x="1210230" y="43494"/>
                    <a:pt x="1082051" y="42420"/>
                    <a:pt x="1021900" y="49401"/>
                  </a:cubicBezTo>
                  <a:close/>
                </a:path>
              </a:pathLst>
            </a:custGeom>
            <a:solidFill>
              <a:srgbClr val="F2F9FE"/>
            </a:solidFill>
            <a:ln w="178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0" name="Freeform: Shape 22">
              <a:extLst>
                <a:ext uri="{FF2B5EF4-FFF2-40B4-BE49-F238E27FC236}">
                  <a16:creationId xmlns:a16="http://schemas.microsoft.com/office/drawing/2014/main" id="{F0AD4713-05BF-1CFC-03A5-90047C909E91}"/>
                </a:ext>
              </a:extLst>
            </p:cNvPr>
            <p:cNvSpPr/>
            <p:nvPr/>
          </p:nvSpPr>
          <p:spPr>
            <a:xfrm>
              <a:off x="9967804" y="466942"/>
              <a:ext cx="3550938" cy="4761316"/>
            </a:xfrm>
            <a:custGeom>
              <a:avLst/>
              <a:gdLst>
                <a:gd name="connsiteX0" fmla="*/ 1638361 w 3550938"/>
                <a:gd name="connsiteY0" fmla="*/ 4435455 h 4761316"/>
                <a:gd name="connsiteX1" fmla="*/ 1483508 w 3550938"/>
                <a:gd name="connsiteY1" fmla="*/ 4172116 h 4761316"/>
                <a:gd name="connsiteX2" fmla="*/ 1377706 w 3550938"/>
                <a:gd name="connsiteY2" fmla="*/ 3302074 h 4761316"/>
                <a:gd name="connsiteX3" fmla="*/ 1379318 w 3550938"/>
                <a:gd name="connsiteY3" fmla="*/ 3278085 h 4761316"/>
                <a:gd name="connsiteX4" fmla="*/ 1360699 w 3550938"/>
                <a:gd name="connsiteY4" fmla="*/ 2972855 h 4761316"/>
                <a:gd name="connsiteX5" fmla="*/ 804481 w 3550938"/>
                <a:gd name="connsiteY5" fmla="*/ 2557168 h 4761316"/>
                <a:gd name="connsiteX6" fmla="*/ 474725 w 3550938"/>
                <a:gd name="connsiteY6" fmla="*/ 2411087 h 4761316"/>
                <a:gd name="connsiteX7" fmla="*/ 160543 w 3550938"/>
                <a:gd name="connsiteY7" fmla="*/ 730618 h 4761316"/>
                <a:gd name="connsiteX8" fmla="*/ 1173802 w 3550938"/>
                <a:gd name="connsiteY8" fmla="*/ 3435 h 4761316"/>
                <a:gd name="connsiteX9" fmla="*/ 1798047 w 3550938"/>
                <a:gd name="connsiteY9" fmla="*/ 275547 h 4761316"/>
                <a:gd name="connsiteX10" fmla="*/ 2073561 w 3550938"/>
                <a:gd name="connsiteY10" fmla="*/ 953678 h 4761316"/>
                <a:gd name="connsiteX11" fmla="*/ 2080005 w 3550938"/>
                <a:gd name="connsiteY11" fmla="*/ 982143 h 4761316"/>
                <a:gd name="connsiteX12" fmla="*/ 2180615 w 3550938"/>
                <a:gd name="connsiteY12" fmla="*/ 1316017 h 4761316"/>
                <a:gd name="connsiteX13" fmla="*/ 2750976 w 3550938"/>
                <a:gd name="connsiteY13" fmla="*/ 1903026 h 4761316"/>
                <a:gd name="connsiteX14" fmla="*/ 3126740 w 3550938"/>
                <a:gd name="connsiteY14" fmla="*/ 2212016 h 4761316"/>
                <a:gd name="connsiteX15" fmla="*/ 3498746 w 3550938"/>
                <a:gd name="connsiteY15" fmla="*/ 3650986 h 4761316"/>
                <a:gd name="connsiteX16" fmla="*/ 3027205 w 3550938"/>
                <a:gd name="connsiteY16" fmla="*/ 4413794 h 4761316"/>
                <a:gd name="connsiteX17" fmla="*/ 2117063 w 3550938"/>
                <a:gd name="connsiteY17" fmla="*/ 4746056 h 4761316"/>
                <a:gd name="connsiteX18" fmla="*/ 1638361 w 3550938"/>
                <a:gd name="connsiteY18" fmla="*/ 4435455 h 4761316"/>
                <a:gd name="connsiteX19" fmla="*/ 1300011 w 3550938"/>
                <a:gd name="connsiteY19" fmla="*/ 2814600 h 4761316"/>
                <a:gd name="connsiteX20" fmla="*/ 1381824 w 3550938"/>
                <a:gd name="connsiteY20" fmla="*/ 2965694 h 4761316"/>
                <a:gd name="connsiteX21" fmla="*/ 1401516 w 3550938"/>
                <a:gd name="connsiteY21" fmla="*/ 3279518 h 4761316"/>
                <a:gd name="connsiteX22" fmla="*/ 1399905 w 3550938"/>
                <a:gd name="connsiteY22" fmla="*/ 3303506 h 4761316"/>
                <a:gd name="connsiteX23" fmla="*/ 1504095 w 3550938"/>
                <a:gd name="connsiteY23" fmla="*/ 4163523 h 4761316"/>
                <a:gd name="connsiteX24" fmla="*/ 2121717 w 3550938"/>
                <a:gd name="connsiteY24" fmla="*/ 4724037 h 4761316"/>
                <a:gd name="connsiteX25" fmla="*/ 3011988 w 3550938"/>
                <a:gd name="connsiteY25" fmla="*/ 4397324 h 4761316"/>
                <a:gd name="connsiteX26" fmla="*/ 3477442 w 3550938"/>
                <a:gd name="connsiteY26" fmla="*/ 3644899 h 4761316"/>
                <a:gd name="connsiteX27" fmla="*/ 3110987 w 3550938"/>
                <a:gd name="connsiteY27" fmla="*/ 2227591 h 4761316"/>
                <a:gd name="connsiteX28" fmla="*/ 2737907 w 3550938"/>
                <a:gd name="connsiteY28" fmla="*/ 1920928 h 4761316"/>
                <a:gd name="connsiteX29" fmla="*/ 2160565 w 3550938"/>
                <a:gd name="connsiteY29" fmla="*/ 1325326 h 4761316"/>
                <a:gd name="connsiteX30" fmla="*/ 2058523 w 3550938"/>
                <a:gd name="connsiteY30" fmla="*/ 987155 h 4761316"/>
                <a:gd name="connsiteX31" fmla="*/ 2052078 w 3550938"/>
                <a:gd name="connsiteY31" fmla="*/ 958691 h 4761316"/>
                <a:gd name="connsiteX32" fmla="*/ 1780861 w 3550938"/>
                <a:gd name="connsiteY32" fmla="*/ 289511 h 4761316"/>
                <a:gd name="connsiteX33" fmla="*/ 1777818 w 3550938"/>
                <a:gd name="connsiteY33" fmla="*/ 285751 h 4761316"/>
                <a:gd name="connsiteX34" fmla="*/ 1175950 w 3550938"/>
                <a:gd name="connsiteY34" fmla="*/ 25634 h 4761316"/>
                <a:gd name="connsiteX35" fmla="*/ 180415 w 3550938"/>
                <a:gd name="connsiteY35" fmla="*/ 741001 h 4761316"/>
                <a:gd name="connsiteX36" fmla="*/ 486719 w 3550938"/>
                <a:gd name="connsiteY36" fmla="*/ 2392111 h 4761316"/>
                <a:gd name="connsiteX37" fmla="*/ 812000 w 3550938"/>
                <a:gd name="connsiteY37" fmla="*/ 2535865 h 4761316"/>
                <a:gd name="connsiteX38" fmla="*/ 1300011 w 3550938"/>
                <a:gd name="connsiteY38" fmla="*/ 2814600 h 476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550938" h="4761316">
                  <a:moveTo>
                    <a:pt x="1638361" y="4435455"/>
                  </a:moveTo>
                  <a:cubicBezTo>
                    <a:pt x="1576241" y="4357939"/>
                    <a:pt x="1523608" y="4269145"/>
                    <a:pt x="1483508" y="4172116"/>
                  </a:cubicBezTo>
                  <a:cubicBezTo>
                    <a:pt x="1358909" y="3869928"/>
                    <a:pt x="1363564" y="3530863"/>
                    <a:pt x="1377706" y="3302074"/>
                  </a:cubicBezTo>
                  <a:lnTo>
                    <a:pt x="1379318" y="3278085"/>
                  </a:lnTo>
                  <a:cubicBezTo>
                    <a:pt x="1385941" y="3175506"/>
                    <a:pt x="1392744" y="3069526"/>
                    <a:pt x="1360699" y="2972855"/>
                  </a:cubicBezTo>
                  <a:cubicBezTo>
                    <a:pt x="1279603" y="2728491"/>
                    <a:pt x="1038104" y="2641487"/>
                    <a:pt x="804481" y="2557168"/>
                  </a:cubicBezTo>
                  <a:cubicBezTo>
                    <a:pt x="689013" y="2515636"/>
                    <a:pt x="569785" y="2472491"/>
                    <a:pt x="474725" y="2411087"/>
                  </a:cubicBezTo>
                  <a:cubicBezTo>
                    <a:pt x="-53029" y="2070231"/>
                    <a:pt x="-114254" y="1251927"/>
                    <a:pt x="160543" y="730618"/>
                  </a:cubicBezTo>
                  <a:cubicBezTo>
                    <a:pt x="330792" y="407844"/>
                    <a:pt x="743793" y="43178"/>
                    <a:pt x="1173802" y="3435"/>
                  </a:cubicBezTo>
                  <a:cubicBezTo>
                    <a:pt x="1422820" y="-19658"/>
                    <a:pt x="1638719" y="73970"/>
                    <a:pt x="1798047" y="275547"/>
                  </a:cubicBezTo>
                  <a:cubicBezTo>
                    <a:pt x="1954333" y="472828"/>
                    <a:pt x="2022182" y="729007"/>
                    <a:pt x="2073561" y="953678"/>
                  </a:cubicBezTo>
                  <a:lnTo>
                    <a:pt x="2080005" y="982143"/>
                  </a:lnTo>
                  <a:cubicBezTo>
                    <a:pt x="2105426" y="1094389"/>
                    <a:pt x="2131742" y="1210573"/>
                    <a:pt x="2180615" y="1316017"/>
                  </a:cubicBezTo>
                  <a:cubicBezTo>
                    <a:pt x="2296800" y="1567362"/>
                    <a:pt x="2517532" y="1730450"/>
                    <a:pt x="2750976" y="1903026"/>
                  </a:cubicBezTo>
                  <a:cubicBezTo>
                    <a:pt x="2880408" y="1998623"/>
                    <a:pt x="3014136" y="2097443"/>
                    <a:pt x="3126740" y="2212016"/>
                  </a:cubicBezTo>
                  <a:cubicBezTo>
                    <a:pt x="3492301" y="2583842"/>
                    <a:pt x="3638382" y="3148653"/>
                    <a:pt x="3498746" y="3650986"/>
                  </a:cubicBezTo>
                  <a:cubicBezTo>
                    <a:pt x="3420693" y="3932049"/>
                    <a:pt x="3257605" y="4195746"/>
                    <a:pt x="3027205" y="4413794"/>
                  </a:cubicBezTo>
                  <a:cubicBezTo>
                    <a:pt x="2740055" y="4685369"/>
                    <a:pt x="2408330" y="4806565"/>
                    <a:pt x="2117063" y="4746056"/>
                  </a:cubicBezTo>
                  <a:cubicBezTo>
                    <a:pt x="1936431" y="4708462"/>
                    <a:pt x="1767256" y="4596037"/>
                    <a:pt x="1638361" y="4435455"/>
                  </a:cubicBezTo>
                  <a:close/>
                  <a:moveTo>
                    <a:pt x="1300011" y="2814600"/>
                  </a:moveTo>
                  <a:cubicBezTo>
                    <a:pt x="1334383" y="2857565"/>
                    <a:pt x="1362311" y="2907333"/>
                    <a:pt x="1381824" y="2965694"/>
                  </a:cubicBezTo>
                  <a:cubicBezTo>
                    <a:pt x="1415301" y="3066483"/>
                    <a:pt x="1408319" y="3174790"/>
                    <a:pt x="1401516" y="3279518"/>
                  </a:cubicBezTo>
                  <a:lnTo>
                    <a:pt x="1399905" y="3303506"/>
                  </a:lnTo>
                  <a:cubicBezTo>
                    <a:pt x="1385762" y="3530147"/>
                    <a:pt x="1381287" y="3865632"/>
                    <a:pt x="1504095" y="4163523"/>
                  </a:cubicBezTo>
                  <a:cubicBezTo>
                    <a:pt x="1624218" y="4455148"/>
                    <a:pt x="1860884" y="4669972"/>
                    <a:pt x="2121717" y="4724037"/>
                  </a:cubicBezTo>
                  <a:cubicBezTo>
                    <a:pt x="2525051" y="4807819"/>
                    <a:pt x="2878618" y="4523534"/>
                    <a:pt x="3011988" y="4397324"/>
                  </a:cubicBezTo>
                  <a:cubicBezTo>
                    <a:pt x="3239345" y="4182141"/>
                    <a:pt x="3400284" y="3922023"/>
                    <a:pt x="3477442" y="3644899"/>
                  </a:cubicBezTo>
                  <a:cubicBezTo>
                    <a:pt x="3614930" y="3150086"/>
                    <a:pt x="3470998" y="2593689"/>
                    <a:pt x="3110987" y="2227591"/>
                  </a:cubicBezTo>
                  <a:cubicBezTo>
                    <a:pt x="2999636" y="2114271"/>
                    <a:pt x="2866444" y="2015988"/>
                    <a:pt x="2737907" y="1920928"/>
                  </a:cubicBezTo>
                  <a:cubicBezTo>
                    <a:pt x="2512341" y="1754260"/>
                    <a:pt x="2279256" y="1581863"/>
                    <a:pt x="2160565" y="1325326"/>
                  </a:cubicBezTo>
                  <a:cubicBezTo>
                    <a:pt x="2110797" y="1217913"/>
                    <a:pt x="2084302" y="1100475"/>
                    <a:pt x="2058523" y="987155"/>
                  </a:cubicBezTo>
                  <a:lnTo>
                    <a:pt x="2052078" y="958691"/>
                  </a:lnTo>
                  <a:cubicBezTo>
                    <a:pt x="2001415" y="736526"/>
                    <a:pt x="1934282" y="483211"/>
                    <a:pt x="1780861" y="289511"/>
                  </a:cubicBezTo>
                  <a:cubicBezTo>
                    <a:pt x="1779787" y="288258"/>
                    <a:pt x="1778892" y="287004"/>
                    <a:pt x="1777818" y="285751"/>
                  </a:cubicBezTo>
                  <a:cubicBezTo>
                    <a:pt x="1623681" y="93304"/>
                    <a:pt x="1415659" y="3435"/>
                    <a:pt x="1175950" y="25634"/>
                  </a:cubicBezTo>
                  <a:cubicBezTo>
                    <a:pt x="753819" y="64840"/>
                    <a:pt x="347799" y="423418"/>
                    <a:pt x="180415" y="741001"/>
                  </a:cubicBezTo>
                  <a:cubicBezTo>
                    <a:pt x="-90086" y="1253717"/>
                    <a:pt x="-30651" y="2058058"/>
                    <a:pt x="486719" y="2392111"/>
                  </a:cubicBezTo>
                  <a:cubicBezTo>
                    <a:pt x="579631" y="2452083"/>
                    <a:pt x="692593" y="2492900"/>
                    <a:pt x="812000" y="2535865"/>
                  </a:cubicBezTo>
                  <a:cubicBezTo>
                    <a:pt x="995855" y="2602282"/>
                    <a:pt x="1184543" y="2670310"/>
                    <a:pt x="1300011" y="2814600"/>
                  </a:cubicBezTo>
                  <a:close/>
                </a:path>
              </a:pathLst>
            </a:custGeom>
            <a:solidFill>
              <a:srgbClr val="7F4B00"/>
            </a:solidFill>
            <a:ln w="17875" cap="flat">
              <a:solidFill>
                <a:srgbClr val="7F4B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sp>
        <p:nvSpPr>
          <p:cNvPr id="12" name="TextBox 9">
            <a:extLst>
              <a:ext uri="{FF2B5EF4-FFF2-40B4-BE49-F238E27FC236}">
                <a16:creationId xmlns:a16="http://schemas.microsoft.com/office/drawing/2014/main" id="{4ED1A66C-6F2F-1397-F644-F03FF56297E8}"/>
              </a:ext>
            </a:extLst>
          </p:cNvPr>
          <p:cNvSpPr txBox="1"/>
          <p:nvPr/>
        </p:nvSpPr>
        <p:spPr>
          <a:xfrm>
            <a:off x="1793822" y="-1763809"/>
            <a:ext cx="896677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أهم واجهات المنصة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  <p:pic>
        <p:nvPicPr>
          <p:cNvPr id="16" name="صورة 15">
            <a:extLst>
              <a:ext uri="{FF2B5EF4-FFF2-40B4-BE49-F238E27FC236}">
                <a16:creationId xmlns:a16="http://schemas.microsoft.com/office/drawing/2014/main" id="{847BFED7-D0E7-11A0-247A-10E6B49478E0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4180827" y="1716030"/>
            <a:ext cx="8495730" cy="40082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899985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C0904539-CADD-4F17-A3BF-5E5899EBBCEA}"/>
              </a:ext>
            </a:extLst>
          </p:cNvPr>
          <p:cNvSpPr/>
          <p:nvPr/>
        </p:nvSpPr>
        <p:spPr>
          <a:xfrm>
            <a:off x="-323" y="-733"/>
            <a:ext cx="12194980" cy="6858733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pic>
        <p:nvPicPr>
          <p:cNvPr id="12" name="Graphic 11">
            <a:extLst>
              <a:ext uri="{FF2B5EF4-FFF2-40B4-BE49-F238E27FC236}">
                <a16:creationId xmlns:a16="http://schemas.microsoft.com/office/drawing/2014/main" id="{EC9D9717-9EBE-47A6-8610-55E499098AA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15535588">
            <a:off x="9031380" y="2874360"/>
            <a:ext cx="1641039" cy="8096781"/>
          </a:xfrm>
          <a:prstGeom prst="rect">
            <a:avLst/>
          </a:prstGeom>
        </p:spPr>
      </p:pic>
      <p:grpSp>
        <p:nvGrpSpPr>
          <p:cNvPr id="21" name="Graphic 3">
            <a:extLst>
              <a:ext uri="{FF2B5EF4-FFF2-40B4-BE49-F238E27FC236}">
                <a16:creationId xmlns:a16="http://schemas.microsoft.com/office/drawing/2014/main" id="{865DAAEC-5BBD-4BAC-A69B-01D0D1078B81}"/>
              </a:ext>
            </a:extLst>
          </p:cNvPr>
          <p:cNvGrpSpPr/>
          <p:nvPr/>
        </p:nvGrpSpPr>
        <p:grpSpPr>
          <a:xfrm rot="17003371">
            <a:off x="-1456842" y="-4677830"/>
            <a:ext cx="6474469" cy="7794150"/>
            <a:chOff x="9688222" y="466942"/>
            <a:chExt cx="3882005" cy="5043094"/>
          </a:xfrm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D2AE4C8-EEE7-42CF-9161-8A5569C451C6}"/>
                </a:ext>
              </a:extLst>
            </p:cNvPr>
            <p:cNvSpPr/>
            <p:nvPr/>
          </p:nvSpPr>
          <p:spPr>
            <a:xfrm>
              <a:off x="9688222" y="700347"/>
              <a:ext cx="3882005" cy="4809689"/>
            </a:xfrm>
            <a:custGeom>
              <a:avLst/>
              <a:gdLst>
                <a:gd name="connsiteX0" fmla="*/ 1021900 w 3882005"/>
                <a:gd name="connsiteY0" fmla="*/ 49401 h 4809689"/>
                <a:gd name="connsiteX1" fmla="*/ 18309 w 3882005"/>
                <a:gd name="connsiteY1" fmla="*/ 983890 h 4809689"/>
                <a:gd name="connsiteX2" fmla="*/ 613016 w 3882005"/>
                <a:gd name="connsiteY2" fmla="*/ 2219493 h 4809689"/>
                <a:gd name="connsiteX3" fmla="*/ 979472 w 3882005"/>
                <a:gd name="connsiteY3" fmla="*/ 2383834 h 4809689"/>
                <a:gd name="connsiteX4" fmla="*/ 1361324 w 3882005"/>
                <a:gd name="connsiteY4" fmla="*/ 2756197 h 4809689"/>
                <a:gd name="connsiteX5" fmla="*/ 1369380 w 3882005"/>
                <a:gd name="connsiteY5" fmla="*/ 3463688 h 4809689"/>
                <a:gd name="connsiteX6" fmla="*/ 1911813 w 3882005"/>
                <a:gd name="connsiteY6" fmla="*/ 4589371 h 4809689"/>
                <a:gd name="connsiteX7" fmla="*/ 3147415 w 3882005"/>
                <a:gd name="connsiteY7" fmla="*/ 4684789 h 4809689"/>
                <a:gd name="connsiteX8" fmla="*/ 3626296 w 3882005"/>
                <a:gd name="connsiteY8" fmla="*/ 4248873 h 4809689"/>
                <a:gd name="connsiteX9" fmla="*/ 3857233 w 3882005"/>
                <a:gd name="connsiteY9" fmla="*/ 3145210 h 4809689"/>
                <a:gd name="connsiteX10" fmla="*/ 3227258 w 3882005"/>
                <a:gd name="connsiteY10" fmla="*/ 2213585 h 4809689"/>
                <a:gd name="connsiteX11" fmla="*/ 2880137 w 3882005"/>
                <a:gd name="connsiteY11" fmla="*/ 1943800 h 4809689"/>
                <a:gd name="connsiteX12" fmla="*/ 2818196 w 3882005"/>
                <a:gd name="connsiteY12" fmla="*/ 1438424 h 4809689"/>
                <a:gd name="connsiteX13" fmla="*/ 2381027 w 3882005"/>
                <a:gd name="connsiteY13" fmla="*/ 349619 h 4809689"/>
                <a:gd name="connsiteX14" fmla="*/ 1269128 w 3882005"/>
                <a:gd name="connsiteY14" fmla="*/ 29351 h 4809689"/>
                <a:gd name="connsiteX15" fmla="*/ 1021900 w 3882005"/>
                <a:gd name="connsiteY15" fmla="*/ 49401 h 4809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82005" h="4809689">
                  <a:moveTo>
                    <a:pt x="1021900" y="49401"/>
                  </a:moveTo>
                  <a:cubicBezTo>
                    <a:pt x="535859" y="105435"/>
                    <a:pt x="108894" y="503040"/>
                    <a:pt x="18309" y="983890"/>
                  </a:cubicBezTo>
                  <a:cubicBezTo>
                    <a:pt x="-72275" y="1464741"/>
                    <a:pt x="180681" y="1990346"/>
                    <a:pt x="613016" y="2219493"/>
                  </a:cubicBezTo>
                  <a:cubicBezTo>
                    <a:pt x="731349" y="2282150"/>
                    <a:pt x="859707" y="2323862"/>
                    <a:pt x="979472" y="2383834"/>
                  </a:cubicBezTo>
                  <a:cubicBezTo>
                    <a:pt x="1142023" y="2465109"/>
                    <a:pt x="1293654" y="2587559"/>
                    <a:pt x="1361324" y="2756197"/>
                  </a:cubicBezTo>
                  <a:cubicBezTo>
                    <a:pt x="1449939" y="2977288"/>
                    <a:pt x="1379405" y="3225590"/>
                    <a:pt x="1369380" y="3463688"/>
                  </a:cubicBezTo>
                  <a:cubicBezTo>
                    <a:pt x="1351120" y="3897634"/>
                    <a:pt x="1556994" y="4338742"/>
                    <a:pt x="1911813" y="4589371"/>
                  </a:cubicBezTo>
                  <a:cubicBezTo>
                    <a:pt x="2266632" y="4839821"/>
                    <a:pt x="2761446" y="4883861"/>
                    <a:pt x="3147415" y="4684789"/>
                  </a:cubicBezTo>
                  <a:cubicBezTo>
                    <a:pt x="3341295" y="4584716"/>
                    <a:pt x="3504383" y="4429685"/>
                    <a:pt x="3626296" y="4248873"/>
                  </a:cubicBezTo>
                  <a:cubicBezTo>
                    <a:pt x="3842016" y="3929321"/>
                    <a:pt x="3929199" y="3524018"/>
                    <a:pt x="3857233" y="3145210"/>
                  </a:cubicBezTo>
                  <a:cubicBezTo>
                    <a:pt x="3785267" y="2766401"/>
                    <a:pt x="3553435" y="2419280"/>
                    <a:pt x="3227258" y="2213585"/>
                  </a:cubicBezTo>
                  <a:cubicBezTo>
                    <a:pt x="3101944" y="2134637"/>
                    <a:pt x="2957653" y="2070010"/>
                    <a:pt x="2880137" y="1943800"/>
                  </a:cubicBezTo>
                  <a:cubicBezTo>
                    <a:pt x="2789911" y="1797003"/>
                    <a:pt x="2815869" y="1610822"/>
                    <a:pt x="2818196" y="1438424"/>
                  </a:cubicBezTo>
                  <a:cubicBezTo>
                    <a:pt x="2823387" y="1036165"/>
                    <a:pt x="2671578" y="627997"/>
                    <a:pt x="2381027" y="349619"/>
                  </a:cubicBezTo>
                  <a:cubicBezTo>
                    <a:pt x="2091013" y="71063"/>
                    <a:pt x="1660468" y="-63919"/>
                    <a:pt x="1269128" y="29351"/>
                  </a:cubicBezTo>
                  <a:cubicBezTo>
                    <a:pt x="1210230" y="43494"/>
                    <a:pt x="1082051" y="42420"/>
                    <a:pt x="1021900" y="49401"/>
                  </a:cubicBezTo>
                  <a:close/>
                </a:path>
              </a:pathLst>
            </a:custGeom>
            <a:solidFill>
              <a:srgbClr val="F2F9FE"/>
            </a:solidFill>
            <a:ln w="178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FA975C0-C060-431C-81B5-1844BD28BF1F}"/>
                </a:ext>
              </a:extLst>
            </p:cNvPr>
            <p:cNvSpPr/>
            <p:nvPr/>
          </p:nvSpPr>
          <p:spPr>
            <a:xfrm>
              <a:off x="9967804" y="466942"/>
              <a:ext cx="3550938" cy="4761316"/>
            </a:xfrm>
            <a:custGeom>
              <a:avLst/>
              <a:gdLst>
                <a:gd name="connsiteX0" fmla="*/ 1638361 w 3550938"/>
                <a:gd name="connsiteY0" fmla="*/ 4435455 h 4761316"/>
                <a:gd name="connsiteX1" fmla="*/ 1483508 w 3550938"/>
                <a:gd name="connsiteY1" fmla="*/ 4172116 h 4761316"/>
                <a:gd name="connsiteX2" fmla="*/ 1377706 w 3550938"/>
                <a:gd name="connsiteY2" fmla="*/ 3302074 h 4761316"/>
                <a:gd name="connsiteX3" fmla="*/ 1379318 w 3550938"/>
                <a:gd name="connsiteY3" fmla="*/ 3278085 h 4761316"/>
                <a:gd name="connsiteX4" fmla="*/ 1360699 w 3550938"/>
                <a:gd name="connsiteY4" fmla="*/ 2972855 h 4761316"/>
                <a:gd name="connsiteX5" fmla="*/ 804481 w 3550938"/>
                <a:gd name="connsiteY5" fmla="*/ 2557168 h 4761316"/>
                <a:gd name="connsiteX6" fmla="*/ 474725 w 3550938"/>
                <a:gd name="connsiteY6" fmla="*/ 2411087 h 4761316"/>
                <a:gd name="connsiteX7" fmla="*/ 160543 w 3550938"/>
                <a:gd name="connsiteY7" fmla="*/ 730618 h 4761316"/>
                <a:gd name="connsiteX8" fmla="*/ 1173802 w 3550938"/>
                <a:gd name="connsiteY8" fmla="*/ 3435 h 4761316"/>
                <a:gd name="connsiteX9" fmla="*/ 1798047 w 3550938"/>
                <a:gd name="connsiteY9" fmla="*/ 275547 h 4761316"/>
                <a:gd name="connsiteX10" fmla="*/ 2073561 w 3550938"/>
                <a:gd name="connsiteY10" fmla="*/ 953678 h 4761316"/>
                <a:gd name="connsiteX11" fmla="*/ 2080005 w 3550938"/>
                <a:gd name="connsiteY11" fmla="*/ 982143 h 4761316"/>
                <a:gd name="connsiteX12" fmla="*/ 2180615 w 3550938"/>
                <a:gd name="connsiteY12" fmla="*/ 1316017 h 4761316"/>
                <a:gd name="connsiteX13" fmla="*/ 2750976 w 3550938"/>
                <a:gd name="connsiteY13" fmla="*/ 1903026 h 4761316"/>
                <a:gd name="connsiteX14" fmla="*/ 3126740 w 3550938"/>
                <a:gd name="connsiteY14" fmla="*/ 2212016 h 4761316"/>
                <a:gd name="connsiteX15" fmla="*/ 3498746 w 3550938"/>
                <a:gd name="connsiteY15" fmla="*/ 3650986 h 4761316"/>
                <a:gd name="connsiteX16" fmla="*/ 3027205 w 3550938"/>
                <a:gd name="connsiteY16" fmla="*/ 4413794 h 4761316"/>
                <a:gd name="connsiteX17" fmla="*/ 2117063 w 3550938"/>
                <a:gd name="connsiteY17" fmla="*/ 4746056 h 4761316"/>
                <a:gd name="connsiteX18" fmla="*/ 1638361 w 3550938"/>
                <a:gd name="connsiteY18" fmla="*/ 4435455 h 4761316"/>
                <a:gd name="connsiteX19" fmla="*/ 1300011 w 3550938"/>
                <a:gd name="connsiteY19" fmla="*/ 2814600 h 4761316"/>
                <a:gd name="connsiteX20" fmla="*/ 1381824 w 3550938"/>
                <a:gd name="connsiteY20" fmla="*/ 2965694 h 4761316"/>
                <a:gd name="connsiteX21" fmla="*/ 1401516 w 3550938"/>
                <a:gd name="connsiteY21" fmla="*/ 3279518 h 4761316"/>
                <a:gd name="connsiteX22" fmla="*/ 1399905 w 3550938"/>
                <a:gd name="connsiteY22" fmla="*/ 3303506 h 4761316"/>
                <a:gd name="connsiteX23" fmla="*/ 1504095 w 3550938"/>
                <a:gd name="connsiteY23" fmla="*/ 4163523 h 4761316"/>
                <a:gd name="connsiteX24" fmla="*/ 2121717 w 3550938"/>
                <a:gd name="connsiteY24" fmla="*/ 4724037 h 4761316"/>
                <a:gd name="connsiteX25" fmla="*/ 3011988 w 3550938"/>
                <a:gd name="connsiteY25" fmla="*/ 4397324 h 4761316"/>
                <a:gd name="connsiteX26" fmla="*/ 3477442 w 3550938"/>
                <a:gd name="connsiteY26" fmla="*/ 3644899 h 4761316"/>
                <a:gd name="connsiteX27" fmla="*/ 3110987 w 3550938"/>
                <a:gd name="connsiteY27" fmla="*/ 2227591 h 4761316"/>
                <a:gd name="connsiteX28" fmla="*/ 2737907 w 3550938"/>
                <a:gd name="connsiteY28" fmla="*/ 1920928 h 4761316"/>
                <a:gd name="connsiteX29" fmla="*/ 2160565 w 3550938"/>
                <a:gd name="connsiteY29" fmla="*/ 1325326 h 4761316"/>
                <a:gd name="connsiteX30" fmla="*/ 2058523 w 3550938"/>
                <a:gd name="connsiteY30" fmla="*/ 987155 h 4761316"/>
                <a:gd name="connsiteX31" fmla="*/ 2052078 w 3550938"/>
                <a:gd name="connsiteY31" fmla="*/ 958691 h 4761316"/>
                <a:gd name="connsiteX32" fmla="*/ 1780861 w 3550938"/>
                <a:gd name="connsiteY32" fmla="*/ 289511 h 4761316"/>
                <a:gd name="connsiteX33" fmla="*/ 1777818 w 3550938"/>
                <a:gd name="connsiteY33" fmla="*/ 285751 h 4761316"/>
                <a:gd name="connsiteX34" fmla="*/ 1175950 w 3550938"/>
                <a:gd name="connsiteY34" fmla="*/ 25634 h 4761316"/>
                <a:gd name="connsiteX35" fmla="*/ 180415 w 3550938"/>
                <a:gd name="connsiteY35" fmla="*/ 741001 h 4761316"/>
                <a:gd name="connsiteX36" fmla="*/ 486719 w 3550938"/>
                <a:gd name="connsiteY36" fmla="*/ 2392111 h 4761316"/>
                <a:gd name="connsiteX37" fmla="*/ 812000 w 3550938"/>
                <a:gd name="connsiteY37" fmla="*/ 2535865 h 4761316"/>
                <a:gd name="connsiteX38" fmla="*/ 1300011 w 3550938"/>
                <a:gd name="connsiteY38" fmla="*/ 2814600 h 476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550938" h="4761316">
                  <a:moveTo>
                    <a:pt x="1638361" y="4435455"/>
                  </a:moveTo>
                  <a:cubicBezTo>
                    <a:pt x="1576241" y="4357939"/>
                    <a:pt x="1523608" y="4269145"/>
                    <a:pt x="1483508" y="4172116"/>
                  </a:cubicBezTo>
                  <a:cubicBezTo>
                    <a:pt x="1358909" y="3869928"/>
                    <a:pt x="1363564" y="3530863"/>
                    <a:pt x="1377706" y="3302074"/>
                  </a:cubicBezTo>
                  <a:lnTo>
                    <a:pt x="1379318" y="3278085"/>
                  </a:lnTo>
                  <a:cubicBezTo>
                    <a:pt x="1385941" y="3175506"/>
                    <a:pt x="1392744" y="3069526"/>
                    <a:pt x="1360699" y="2972855"/>
                  </a:cubicBezTo>
                  <a:cubicBezTo>
                    <a:pt x="1279603" y="2728491"/>
                    <a:pt x="1038104" y="2641487"/>
                    <a:pt x="804481" y="2557168"/>
                  </a:cubicBezTo>
                  <a:cubicBezTo>
                    <a:pt x="689013" y="2515636"/>
                    <a:pt x="569785" y="2472491"/>
                    <a:pt x="474725" y="2411087"/>
                  </a:cubicBezTo>
                  <a:cubicBezTo>
                    <a:pt x="-53029" y="2070231"/>
                    <a:pt x="-114254" y="1251927"/>
                    <a:pt x="160543" y="730618"/>
                  </a:cubicBezTo>
                  <a:cubicBezTo>
                    <a:pt x="330792" y="407844"/>
                    <a:pt x="743793" y="43178"/>
                    <a:pt x="1173802" y="3435"/>
                  </a:cubicBezTo>
                  <a:cubicBezTo>
                    <a:pt x="1422820" y="-19658"/>
                    <a:pt x="1638719" y="73970"/>
                    <a:pt x="1798047" y="275547"/>
                  </a:cubicBezTo>
                  <a:cubicBezTo>
                    <a:pt x="1954333" y="472828"/>
                    <a:pt x="2022182" y="729007"/>
                    <a:pt x="2073561" y="953678"/>
                  </a:cubicBezTo>
                  <a:lnTo>
                    <a:pt x="2080005" y="982143"/>
                  </a:lnTo>
                  <a:cubicBezTo>
                    <a:pt x="2105426" y="1094389"/>
                    <a:pt x="2131742" y="1210573"/>
                    <a:pt x="2180615" y="1316017"/>
                  </a:cubicBezTo>
                  <a:cubicBezTo>
                    <a:pt x="2296800" y="1567362"/>
                    <a:pt x="2517532" y="1730450"/>
                    <a:pt x="2750976" y="1903026"/>
                  </a:cubicBezTo>
                  <a:cubicBezTo>
                    <a:pt x="2880408" y="1998623"/>
                    <a:pt x="3014136" y="2097443"/>
                    <a:pt x="3126740" y="2212016"/>
                  </a:cubicBezTo>
                  <a:cubicBezTo>
                    <a:pt x="3492301" y="2583842"/>
                    <a:pt x="3638382" y="3148653"/>
                    <a:pt x="3498746" y="3650986"/>
                  </a:cubicBezTo>
                  <a:cubicBezTo>
                    <a:pt x="3420693" y="3932049"/>
                    <a:pt x="3257605" y="4195746"/>
                    <a:pt x="3027205" y="4413794"/>
                  </a:cubicBezTo>
                  <a:cubicBezTo>
                    <a:pt x="2740055" y="4685369"/>
                    <a:pt x="2408330" y="4806565"/>
                    <a:pt x="2117063" y="4746056"/>
                  </a:cubicBezTo>
                  <a:cubicBezTo>
                    <a:pt x="1936431" y="4708462"/>
                    <a:pt x="1767256" y="4596037"/>
                    <a:pt x="1638361" y="4435455"/>
                  </a:cubicBezTo>
                  <a:close/>
                  <a:moveTo>
                    <a:pt x="1300011" y="2814600"/>
                  </a:moveTo>
                  <a:cubicBezTo>
                    <a:pt x="1334383" y="2857565"/>
                    <a:pt x="1362311" y="2907333"/>
                    <a:pt x="1381824" y="2965694"/>
                  </a:cubicBezTo>
                  <a:cubicBezTo>
                    <a:pt x="1415301" y="3066483"/>
                    <a:pt x="1408319" y="3174790"/>
                    <a:pt x="1401516" y="3279518"/>
                  </a:cubicBezTo>
                  <a:lnTo>
                    <a:pt x="1399905" y="3303506"/>
                  </a:lnTo>
                  <a:cubicBezTo>
                    <a:pt x="1385762" y="3530147"/>
                    <a:pt x="1381287" y="3865632"/>
                    <a:pt x="1504095" y="4163523"/>
                  </a:cubicBezTo>
                  <a:cubicBezTo>
                    <a:pt x="1624218" y="4455148"/>
                    <a:pt x="1860884" y="4669972"/>
                    <a:pt x="2121717" y="4724037"/>
                  </a:cubicBezTo>
                  <a:cubicBezTo>
                    <a:pt x="2525051" y="4807819"/>
                    <a:pt x="2878618" y="4523534"/>
                    <a:pt x="3011988" y="4397324"/>
                  </a:cubicBezTo>
                  <a:cubicBezTo>
                    <a:pt x="3239345" y="4182141"/>
                    <a:pt x="3400284" y="3922023"/>
                    <a:pt x="3477442" y="3644899"/>
                  </a:cubicBezTo>
                  <a:cubicBezTo>
                    <a:pt x="3614930" y="3150086"/>
                    <a:pt x="3470998" y="2593689"/>
                    <a:pt x="3110987" y="2227591"/>
                  </a:cubicBezTo>
                  <a:cubicBezTo>
                    <a:pt x="2999636" y="2114271"/>
                    <a:pt x="2866444" y="2015988"/>
                    <a:pt x="2737907" y="1920928"/>
                  </a:cubicBezTo>
                  <a:cubicBezTo>
                    <a:pt x="2512341" y="1754260"/>
                    <a:pt x="2279256" y="1581863"/>
                    <a:pt x="2160565" y="1325326"/>
                  </a:cubicBezTo>
                  <a:cubicBezTo>
                    <a:pt x="2110797" y="1217913"/>
                    <a:pt x="2084302" y="1100475"/>
                    <a:pt x="2058523" y="987155"/>
                  </a:cubicBezTo>
                  <a:lnTo>
                    <a:pt x="2052078" y="958691"/>
                  </a:lnTo>
                  <a:cubicBezTo>
                    <a:pt x="2001415" y="736526"/>
                    <a:pt x="1934282" y="483211"/>
                    <a:pt x="1780861" y="289511"/>
                  </a:cubicBezTo>
                  <a:cubicBezTo>
                    <a:pt x="1779787" y="288258"/>
                    <a:pt x="1778892" y="287004"/>
                    <a:pt x="1777818" y="285751"/>
                  </a:cubicBezTo>
                  <a:cubicBezTo>
                    <a:pt x="1623681" y="93304"/>
                    <a:pt x="1415659" y="3435"/>
                    <a:pt x="1175950" y="25634"/>
                  </a:cubicBezTo>
                  <a:cubicBezTo>
                    <a:pt x="753819" y="64840"/>
                    <a:pt x="347799" y="423418"/>
                    <a:pt x="180415" y="741001"/>
                  </a:cubicBezTo>
                  <a:cubicBezTo>
                    <a:pt x="-90086" y="1253717"/>
                    <a:pt x="-30651" y="2058058"/>
                    <a:pt x="486719" y="2392111"/>
                  </a:cubicBezTo>
                  <a:cubicBezTo>
                    <a:pt x="579631" y="2452083"/>
                    <a:pt x="692593" y="2492900"/>
                    <a:pt x="812000" y="2535865"/>
                  </a:cubicBezTo>
                  <a:cubicBezTo>
                    <a:pt x="995855" y="2602282"/>
                    <a:pt x="1184543" y="2670310"/>
                    <a:pt x="1300011" y="2814600"/>
                  </a:cubicBezTo>
                  <a:close/>
                </a:path>
              </a:pathLst>
            </a:custGeom>
            <a:solidFill>
              <a:srgbClr val="7F4B00"/>
            </a:solidFill>
            <a:ln w="17875" cap="flat">
              <a:solidFill>
                <a:srgbClr val="7F4B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sp>
        <p:nvSpPr>
          <p:cNvPr id="11" name="TextBox 9">
            <a:extLst>
              <a:ext uri="{FF2B5EF4-FFF2-40B4-BE49-F238E27FC236}">
                <a16:creationId xmlns:a16="http://schemas.microsoft.com/office/drawing/2014/main" id="{B5191E3F-EE13-C87D-A634-E80BF90C960A}"/>
              </a:ext>
            </a:extLst>
          </p:cNvPr>
          <p:cNvSpPr txBox="1"/>
          <p:nvPr/>
        </p:nvSpPr>
        <p:spPr>
          <a:xfrm>
            <a:off x="1612613" y="463943"/>
            <a:ext cx="896677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أهم واجهات المنصة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  <p:sp>
        <p:nvSpPr>
          <p:cNvPr id="14" name="Rectangle 37">
            <a:extLst>
              <a:ext uri="{FF2B5EF4-FFF2-40B4-BE49-F238E27FC236}">
                <a16:creationId xmlns:a16="http://schemas.microsoft.com/office/drawing/2014/main" id="{02ECC7F0-D7A8-C90A-91EB-3A409673DCB0}"/>
              </a:ext>
            </a:extLst>
          </p:cNvPr>
          <p:cNvSpPr/>
          <p:nvPr/>
        </p:nvSpPr>
        <p:spPr>
          <a:xfrm>
            <a:off x="2354123" y="6278736"/>
            <a:ext cx="7497777" cy="64401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13/21</a:t>
            </a:r>
            <a:endParaRPr lang="th-TH" sz="2000" b="1" dirty="0">
              <a:solidFill>
                <a:schemeClr val="accent4"/>
              </a:solidFill>
              <a:latin typeface="Cairo ExtraBold" pitchFamily="2" charset="-78"/>
            </a:endParaRPr>
          </a:p>
        </p:txBody>
      </p:sp>
      <p:pic>
        <p:nvPicPr>
          <p:cNvPr id="16" name="صورة 15">
            <a:extLst>
              <a:ext uri="{FF2B5EF4-FFF2-40B4-BE49-F238E27FC236}">
                <a16:creationId xmlns:a16="http://schemas.microsoft.com/office/drawing/2014/main" id="{3F372D46-54C0-78CD-C12A-83718DA63E4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48135" y="1716030"/>
            <a:ext cx="8495730" cy="4008242"/>
          </a:xfrm>
          <a:prstGeom prst="rect">
            <a:avLst/>
          </a:prstGeom>
        </p:spPr>
      </p:pic>
      <p:pic>
        <p:nvPicPr>
          <p:cNvPr id="17" name="صورة 16">
            <a:extLst>
              <a:ext uri="{FF2B5EF4-FFF2-40B4-BE49-F238E27FC236}">
                <a16:creationId xmlns:a16="http://schemas.microsoft.com/office/drawing/2014/main" id="{22A8E165-88BD-F2AF-F962-A145FAAA10B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809372" y="1716030"/>
            <a:ext cx="8495730" cy="4008242"/>
          </a:xfrm>
          <a:prstGeom prst="rect">
            <a:avLst/>
          </a:prstGeom>
        </p:spPr>
      </p:pic>
      <p:pic>
        <p:nvPicPr>
          <p:cNvPr id="18" name="صورة 17">
            <a:extLst>
              <a:ext uri="{FF2B5EF4-FFF2-40B4-BE49-F238E27FC236}">
                <a16:creationId xmlns:a16="http://schemas.microsoft.com/office/drawing/2014/main" id="{8692903C-0BBD-B897-66C1-4D01273E96F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68727" y="1726294"/>
            <a:ext cx="8495730" cy="3997978"/>
          </a:xfrm>
          <a:prstGeom prst="rect">
            <a:avLst/>
          </a:prstGeom>
        </p:spPr>
      </p:pic>
      <p:pic>
        <p:nvPicPr>
          <p:cNvPr id="19" name="صورة 18">
            <a:extLst>
              <a:ext uri="{FF2B5EF4-FFF2-40B4-BE49-F238E27FC236}">
                <a16:creationId xmlns:a16="http://schemas.microsoft.com/office/drawing/2014/main" id="{562D49A5-631E-1E73-B5CB-FBFBF1CEF70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726197" y="1726294"/>
            <a:ext cx="8495730" cy="3997978"/>
          </a:xfrm>
          <a:prstGeom prst="rect">
            <a:avLst/>
          </a:prstGeom>
        </p:spPr>
      </p:pic>
      <p:pic>
        <p:nvPicPr>
          <p:cNvPr id="24" name="صورة 23">
            <a:extLst>
              <a:ext uri="{FF2B5EF4-FFF2-40B4-BE49-F238E27FC236}">
                <a16:creationId xmlns:a16="http://schemas.microsoft.com/office/drawing/2014/main" id="{F0841C7A-6A54-4E89-D97F-28F0F058FCFD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775618" y="1716029"/>
            <a:ext cx="8495730" cy="4008241"/>
          </a:xfrm>
          <a:prstGeom prst="rect">
            <a:avLst/>
          </a:prstGeom>
        </p:spPr>
      </p:pic>
      <p:pic>
        <p:nvPicPr>
          <p:cNvPr id="52" name="صورة 51">
            <a:extLst>
              <a:ext uri="{FF2B5EF4-FFF2-40B4-BE49-F238E27FC236}">
                <a16:creationId xmlns:a16="http://schemas.microsoft.com/office/drawing/2014/main" id="{D153CB0D-D75C-3308-3A50-09A0FDD145AC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90216" y="1726293"/>
            <a:ext cx="8495730" cy="3997977"/>
          </a:xfrm>
          <a:prstGeom prst="rect">
            <a:avLst/>
          </a:prstGeom>
        </p:spPr>
      </p:pic>
      <p:pic>
        <p:nvPicPr>
          <p:cNvPr id="53" name="صورة 52">
            <a:extLst>
              <a:ext uri="{FF2B5EF4-FFF2-40B4-BE49-F238E27FC236}">
                <a16:creationId xmlns:a16="http://schemas.microsoft.com/office/drawing/2014/main" id="{3B9E8137-C154-0B1B-A4B2-F685B984B1C6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526535" y="1726293"/>
            <a:ext cx="8439296" cy="3997977"/>
          </a:xfrm>
          <a:prstGeom prst="rect">
            <a:avLst/>
          </a:prstGeom>
        </p:spPr>
      </p:pic>
      <p:sp>
        <p:nvSpPr>
          <p:cNvPr id="102" name="Graphic 92">
            <a:extLst>
              <a:ext uri="{FF2B5EF4-FFF2-40B4-BE49-F238E27FC236}">
                <a16:creationId xmlns:a16="http://schemas.microsoft.com/office/drawing/2014/main" id="{FBD9E533-AA03-4E07-FDDC-64EB50445B5F}"/>
              </a:ext>
            </a:extLst>
          </p:cNvPr>
          <p:cNvSpPr/>
          <p:nvPr/>
        </p:nvSpPr>
        <p:spPr>
          <a:xfrm>
            <a:off x="15240884" y="-4147034"/>
            <a:ext cx="2135297" cy="13546719"/>
          </a:xfrm>
          <a:custGeom>
            <a:avLst/>
            <a:gdLst>
              <a:gd name="connsiteX0" fmla="*/ 94685 w 389853"/>
              <a:gd name="connsiteY0" fmla="*/ 19071 h 2721295"/>
              <a:gd name="connsiteX1" fmla="*/ 59348 w 389853"/>
              <a:gd name="connsiteY1" fmla="*/ 202522 h 2721295"/>
              <a:gd name="connsiteX2" fmla="*/ 120593 w 389853"/>
              <a:gd name="connsiteY2" fmla="*/ 388546 h 2721295"/>
              <a:gd name="connsiteX3" fmla="*/ 35916 w 389853"/>
              <a:gd name="connsiteY3" fmla="*/ 934328 h 2721295"/>
              <a:gd name="connsiteX4" fmla="*/ 95733 w 389853"/>
              <a:gd name="connsiteY4" fmla="*/ 1497351 h 2721295"/>
              <a:gd name="connsiteX5" fmla="*/ 102 w 389853"/>
              <a:gd name="connsiteY5" fmla="*/ 1817581 h 2721295"/>
              <a:gd name="connsiteX6" fmla="*/ 86970 w 389853"/>
              <a:gd name="connsiteY6" fmla="*/ 2117524 h 2721295"/>
              <a:gd name="connsiteX7" fmla="*/ 49251 w 389853"/>
              <a:gd name="connsiteY7" fmla="*/ 2354887 h 2721295"/>
              <a:gd name="connsiteX8" fmla="*/ 31058 w 389853"/>
              <a:gd name="connsiteY8" fmla="*/ 2593012 h 2721295"/>
              <a:gd name="connsiteX9" fmla="*/ 211176 w 389853"/>
              <a:gd name="connsiteY9" fmla="*/ 2717980 h 2721295"/>
              <a:gd name="connsiteX10" fmla="*/ 318047 w 389853"/>
              <a:gd name="connsiteY10" fmla="*/ 2612443 h 2721295"/>
              <a:gd name="connsiteX11" fmla="*/ 340526 w 389853"/>
              <a:gd name="connsiteY11" fmla="*/ 2458519 h 2721295"/>
              <a:gd name="connsiteX12" fmla="*/ 388436 w 389853"/>
              <a:gd name="connsiteY12" fmla="*/ 209571 h 2721295"/>
              <a:gd name="connsiteX13" fmla="*/ 362528 w 389853"/>
              <a:gd name="connsiteY13" fmla="*/ 76507 h 2721295"/>
              <a:gd name="connsiteX14" fmla="*/ 244418 w 389853"/>
              <a:gd name="connsiteY14" fmla="*/ 4402 h 2721295"/>
              <a:gd name="connsiteX15" fmla="*/ 102305 w 389853"/>
              <a:gd name="connsiteY15" fmla="*/ 6212 h 272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9853" h="2721295">
                <a:moveTo>
                  <a:pt x="94685" y="19071"/>
                </a:moveTo>
                <a:cubicBezTo>
                  <a:pt x="47156" y="63934"/>
                  <a:pt x="43441" y="139181"/>
                  <a:pt x="59348" y="202522"/>
                </a:cubicBezTo>
                <a:cubicBezTo>
                  <a:pt x="75254" y="265864"/>
                  <a:pt x="107258" y="324633"/>
                  <a:pt x="120593" y="388546"/>
                </a:cubicBezTo>
                <a:cubicBezTo>
                  <a:pt x="158693" y="570187"/>
                  <a:pt x="42774" y="748781"/>
                  <a:pt x="35916" y="934328"/>
                </a:cubicBezTo>
                <a:cubicBezTo>
                  <a:pt x="28868" y="1124257"/>
                  <a:pt x="136691" y="1311804"/>
                  <a:pt x="95733" y="1497351"/>
                </a:cubicBezTo>
                <a:cubicBezTo>
                  <a:pt x="71540" y="1606793"/>
                  <a:pt x="-3136" y="1705472"/>
                  <a:pt x="102" y="1817581"/>
                </a:cubicBezTo>
                <a:cubicBezTo>
                  <a:pt x="3150" y="1922071"/>
                  <a:pt x="74207" y="2013701"/>
                  <a:pt x="86970" y="2117524"/>
                </a:cubicBezTo>
                <a:cubicBezTo>
                  <a:pt x="96876" y="2197629"/>
                  <a:pt x="71349" y="2277258"/>
                  <a:pt x="49251" y="2354887"/>
                </a:cubicBezTo>
                <a:cubicBezTo>
                  <a:pt x="27153" y="2432516"/>
                  <a:pt x="8294" y="2515574"/>
                  <a:pt x="31058" y="2593012"/>
                </a:cubicBezTo>
                <a:cubicBezTo>
                  <a:pt x="53823" y="2670450"/>
                  <a:pt x="132785" y="2737125"/>
                  <a:pt x="211176" y="2717980"/>
                </a:cubicBezTo>
                <a:cubicBezTo>
                  <a:pt x="261754" y="2705597"/>
                  <a:pt x="299568" y="2661211"/>
                  <a:pt x="318047" y="2612443"/>
                </a:cubicBezTo>
                <a:cubicBezTo>
                  <a:pt x="336430" y="2563675"/>
                  <a:pt x="338621" y="2510621"/>
                  <a:pt x="340526" y="2458519"/>
                </a:cubicBezTo>
                <a:cubicBezTo>
                  <a:pt x="368529" y="1709187"/>
                  <a:pt x="396533" y="959474"/>
                  <a:pt x="388436" y="209571"/>
                </a:cubicBezTo>
                <a:cubicBezTo>
                  <a:pt x="387960" y="163756"/>
                  <a:pt x="386627" y="115464"/>
                  <a:pt x="362528" y="76507"/>
                </a:cubicBezTo>
                <a:cubicBezTo>
                  <a:pt x="337478" y="36121"/>
                  <a:pt x="291186" y="12689"/>
                  <a:pt x="244418" y="4402"/>
                </a:cubicBezTo>
                <a:cubicBezTo>
                  <a:pt x="197651" y="-3884"/>
                  <a:pt x="149645" y="1164"/>
                  <a:pt x="102305" y="6212"/>
                </a:cubicBezTo>
              </a:path>
            </a:pathLst>
          </a:custGeom>
          <a:solidFill>
            <a:srgbClr val="F2F9FE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grpSp>
        <p:nvGrpSpPr>
          <p:cNvPr id="103" name="Graphic 13">
            <a:extLst>
              <a:ext uri="{FF2B5EF4-FFF2-40B4-BE49-F238E27FC236}">
                <a16:creationId xmlns:a16="http://schemas.microsoft.com/office/drawing/2014/main" id="{8401416C-5F40-A5CD-2AB1-C408BFFF96EF}"/>
              </a:ext>
            </a:extLst>
          </p:cNvPr>
          <p:cNvGrpSpPr/>
          <p:nvPr/>
        </p:nvGrpSpPr>
        <p:grpSpPr>
          <a:xfrm rot="13419823">
            <a:off x="-3693737" y="4291719"/>
            <a:ext cx="1324154" cy="1320807"/>
            <a:chOff x="5810290" y="3176621"/>
            <a:chExt cx="571790" cy="507934"/>
          </a:xfrm>
          <a:solidFill>
            <a:schemeClr val="bg1"/>
          </a:solidFill>
        </p:grpSpPr>
        <p:sp>
          <p:nvSpPr>
            <p:cNvPr id="104" name="Freeform: Shape 125">
              <a:extLst>
                <a:ext uri="{FF2B5EF4-FFF2-40B4-BE49-F238E27FC236}">
                  <a16:creationId xmlns:a16="http://schemas.microsoft.com/office/drawing/2014/main" id="{DB10368C-0B29-0706-0973-390804ADF8C5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05" name="Freeform: Shape 126">
              <a:extLst>
                <a:ext uri="{FF2B5EF4-FFF2-40B4-BE49-F238E27FC236}">
                  <a16:creationId xmlns:a16="http://schemas.microsoft.com/office/drawing/2014/main" id="{4E59A827-6B6E-1889-A643-E0D05DDFA6D2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06" name="Freeform: Shape 127">
              <a:extLst>
                <a:ext uri="{FF2B5EF4-FFF2-40B4-BE49-F238E27FC236}">
                  <a16:creationId xmlns:a16="http://schemas.microsoft.com/office/drawing/2014/main" id="{D93BA00F-4C53-9381-9B6E-60140F8EE5EE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07" name="Freeform: Shape 128">
              <a:extLst>
                <a:ext uri="{FF2B5EF4-FFF2-40B4-BE49-F238E27FC236}">
                  <a16:creationId xmlns:a16="http://schemas.microsoft.com/office/drawing/2014/main" id="{A1A38C70-7B12-9F9F-4F4F-EC5C4A59A280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08" name="Freeform: Shape 129">
              <a:extLst>
                <a:ext uri="{FF2B5EF4-FFF2-40B4-BE49-F238E27FC236}">
                  <a16:creationId xmlns:a16="http://schemas.microsoft.com/office/drawing/2014/main" id="{24D6079A-030C-41D2-D979-D9C323E03897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09" name="Freeform: Shape 130">
              <a:extLst>
                <a:ext uri="{FF2B5EF4-FFF2-40B4-BE49-F238E27FC236}">
                  <a16:creationId xmlns:a16="http://schemas.microsoft.com/office/drawing/2014/main" id="{0DC24FA7-ED91-46EE-0570-27E584387523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10" name="Freeform: Shape 131">
              <a:extLst>
                <a:ext uri="{FF2B5EF4-FFF2-40B4-BE49-F238E27FC236}">
                  <a16:creationId xmlns:a16="http://schemas.microsoft.com/office/drawing/2014/main" id="{2095FBFE-CAC7-A20B-2DE2-34428959AE04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11" name="Freeform: Shape 132">
              <a:extLst>
                <a:ext uri="{FF2B5EF4-FFF2-40B4-BE49-F238E27FC236}">
                  <a16:creationId xmlns:a16="http://schemas.microsoft.com/office/drawing/2014/main" id="{60E39C89-97BD-CAA5-46CC-4B90FD4C9380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12" name="Freeform: Shape 133">
              <a:extLst>
                <a:ext uri="{FF2B5EF4-FFF2-40B4-BE49-F238E27FC236}">
                  <a16:creationId xmlns:a16="http://schemas.microsoft.com/office/drawing/2014/main" id="{0189234D-7ABA-0E2C-DA7B-C208DF69E6CE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13" name="Freeform: Shape 134">
              <a:extLst>
                <a:ext uri="{FF2B5EF4-FFF2-40B4-BE49-F238E27FC236}">
                  <a16:creationId xmlns:a16="http://schemas.microsoft.com/office/drawing/2014/main" id="{9F2C9ED8-7BE4-7AD4-E83F-8A21E52561DB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14" name="Freeform: Shape 135">
              <a:extLst>
                <a:ext uri="{FF2B5EF4-FFF2-40B4-BE49-F238E27FC236}">
                  <a16:creationId xmlns:a16="http://schemas.microsoft.com/office/drawing/2014/main" id="{06F65858-EC10-1728-665E-AFDD1B1A8C66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15" name="Freeform: Shape 136">
              <a:extLst>
                <a:ext uri="{FF2B5EF4-FFF2-40B4-BE49-F238E27FC236}">
                  <a16:creationId xmlns:a16="http://schemas.microsoft.com/office/drawing/2014/main" id="{06D0E0ED-328F-FB62-DBE9-6289A4709BE0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16" name="Freeform: Shape 137">
              <a:extLst>
                <a:ext uri="{FF2B5EF4-FFF2-40B4-BE49-F238E27FC236}">
                  <a16:creationId xmlns:a16="http://schemas.microsoft.com/office/drawing/2014/main" id="{5DEB19FB-AEB1-903A-D3F9-6F45F72136AA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grpSp>
        <p:nvGrpSpPr>
          <p:cNvPr id="117" name="Graphic 13">
            <a:extLst>
              <a:ext uri="{FF2B5EF4-FFF2-40B4-BE49-F238E27FC236}">
                <a16:creationId xmlns:a16="http://schemas.microsoft.com/office/drawing/2014/main" id="{B616D8BA-3F24-C2CD-BEEE-C1B29A4C8179}"/>
              </a:ext>
            </a:extLst>
          </p:cNvPr>
          <p:cNvGrpSpPr/>
          <p:nvPr/>
        </p:nvGrpSpPr>
        <p:grpSpPr>
          <a:xfrm rot="13419823">
            <a:off x="13014713" y="-3714426"/>
            <a:ext cx="1324154" cy="1320807"/>
            <a:chOff x="5810290" y="3176621"/>
            <a:chExt cx="571790" cy="507934"/>
          </a:xfrm>
          <a:solidFill>
            <a:schemeClr val="bg1"/>
          </a:solidFill>
        </p:grpSpPr>
        <p:sp>
          <p:nvSpPr>
            <p:cNvPr id="118" name="Freeform: Shape 193">
              <a:extLst>
                <a:ext uri="{FF2B5EF4-FFF2-40B4-BE49-F238E27FC236}">
                  <a16:creationId xmlns:a16="http://schemas.microsoft.com/office/drawing/2014/main" id="{2BE5F927-1C65-E94A-1CAC-D5C35FA2A3E9}"/>
                </a:ext>
              </a:extLst>
            </p:cNvPr>
            <p:cNvSpPr/>
            <p:nvPr/>
          </p:nvSpPr>
          <p:spPr>
            <a:xfrm>
              <a:off x="6260208" y="3225035"/>
              <a:ext cx="50390" cy="52325"/>
            </a:xfrm>
            <a:custGeom>
              <a:avLst/>
              <a:gdLst>
                <a:gd name="connsiteX0" fmla="*/ 6480 w 50390"/>
                <a:gd name="connsiteY0" fmla="*/ 7558 h 52325"/>
                <a:gd name="connsiteX1" fmla="*/ 34674 w 50390"/>
                <a:gd name="connsiteY1" fmla="*/ 4415 h 52325"/>
                <a:gd name="connsiteX2" fmla="*/ 50390 w 50390"/>
                <a:gd name="connsiteY2" fmla="*/ 26704 h 52325"/>
                <a:gd name="connsiteX3" fmla="*/ 35245 w 50390"/>
                <a:gd name="connsiteY3" fmla="*/ 50230 h 52325"/>
                <a:gd name="connsiteX4" fmla="*/ 25625 w 50390"/>
                <a:gd name="connsiteY4" fmla="*/ 52326 h 52325"/>
                <a:gd name="connsiteX5" fmla="*/ 7528 w 50390"/>
                <a:gd name="connsiteY5" fmla="*/ 44896 h 52325"/>
                <a:gd name="connsiteX6" fmla="*/ 7242 w 50390"/>
                <a:gd name="connsiteY6" fmla="*/ 44801 h 52325"/>
                <a:gd name="connsiteX7" fmla="*/ 6480 w 50390"/>
                <a:gd name="connsiteY7" fmla="*/ 7558 h 5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390" h="52325">
                  <a:moveTo>
                    <a:pt x="6480" y="7558"/>
                  </a:moveTo>
                  <a:cubicBezTo>
                    <a:pt x="12195" y="700"/>
                    <a:pt x="22577" y="-3776"/>
                    <a:pt x="34674" y="4415"/>
                  </a:cubicBezTo>
                  <a:cubicBezTo>
                    <a:pt x="44389" y="8701"/>
                    <a:pt x="50295" y="16988"/>
                    <a:pt x="50390" y="26704"/>
                  </a:cubicBezTo>
                  <a:cubicBezTo>
                    <a:pt x="50390" y="36610"/>
                    <a:pt x="44294" y="46039"/>
                    <a:pt x="35245" y="50230"/>
                  </a:cubicBezTo>
                  <a:cubicBezTo>
                    <a:pt x="32102" y="51659"/>
                    <a:pt x="28864" y="52326"/>
                    <a:pt x="25625" y="52326"/>
                  </a:cubicBezTo>
                  <a:cubicBezTo>
                    <a:pt x="19434" y="52326"/>
                    <a:pt x="13147" y="49849"/>
                    <a:pt x="7528" y="44896"/>
                  </a:cubicBezTo>
                  <a:lnTo>
                    <a:pt x="7242" y="44801"/>
                  </a:lnTo>
                  <a:cubicBezTo>
                    <a:pt x="-3045" y="34609"/>
                    <a:pt x="-1521" y="17274"/>
                    <a:pt x="6480" y="755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19" name="Freeform: Shape 194">
              <a:extLst>
                <a:ext uri="{FF2B5EF4-FFF2-40B4-BE49-F238E27FC236}">
                  <a16:creationId xmlns:a16="http://schemas.microsoft.com/office/drawing/2014/main" id="{0156DE86-8195-AC9C-A17C-EA141458268A}"/>
                </a:ext>
              </a:extLst>
            </p:cNvPr>
            <p:cNvSpPr/>
            <p:nvPr/>
          </p:nvSpPr>
          <p:spPr>
            <a:xfrm>
              <a:off x="6050605" y="3591861"/>
              <a:ext cx="68808" cy="71548"/>
            </a:xfrm>
            <a:custGeom>
              <a:avLst/>
              <a:gdLst>
                <a:gd name="connsiteX0" fmla="*/ 32154 w 68808"/>
                <a:gd name="connsiteY0" fmla="*/ 71548 h 71548"/>
                <a:gd name="connsiteX1" fmla="*/ 13962 w 68808"/>
                <a:gd name="connsiteY1" fmla="*/ 65643 h 71548"/>
                <a:gd name="connsiteX2" fmla="*/ 13771 w 68808"/>
                <a:gd name="connsiteY2" fmla="*/ 65548 h 71548"/>
                <a:gd name="connsiteX3" fmla="*/ 436 w 68808"/>
                <a:gd name="connsiteY3" fmla="*/ 33258 h 71548"/>
                <a:gd name="connsiteX4" fmla="*/ 25582 w 68808"/>
                <a:gd name="connsiteY4" fmla="*/ 1730 h 71548"/>
                <a:gd name="connsiteX5" fmla="*/ 57872 w 68808"/>
                <a:gd name="connsiteY5" fmla="*/ 9445 h 71548"/>
                <a:gd name="connsiteX6" fmla="*/ 60158 w 68808"/>
                <a:gd name="connsiteY6" fmla="*/ 56975 h 71548"/>
                <a:gd name="connsiteX7" fmla="*/ 32154 w 68808"/>
                <a:gd name="connsiteY7" fmla="*/ 71548 h 7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808" h="71548">
                  <a:moveTo>
                    <a:pt x="32154" y="71548"/>
                  </a:moveTo>
                  <a:cubicBezTo>
                    <a:pt x="26249" y="71548"/>
                    <a:pt x="20058" y="69739"/>
                    <a:pt x="13962" y="65643"/>
                  </a:cubicBezTo>
                  <a:lnTo>
                    <a:pt x="13771" y="65548"/>
                  </a:lnTo>
                  <a:cubicBezTo>
                    <a:pt x="3389" y="57737"/>
                    <a:pt x="-1564" y="45926"/>
                    <a:pt x="436" y="33258"/>
                  </a:cubicBezTo>
                  <a:cubicBezTo>
                    <a:pt x="2627" y="18970"/>
                    <a:pt x="12723" y="6302"/>
                    <a:pt x="25582" y="1730"/>
                  </a:cubicBezTo>
                  <a:cubicBezTo>
                    <a:pt x="36726" y="-2175"/>
                    <a:pt x="48156" y="587"/>
                    <a:pt x="57872" y="9445"/>
                  </a:cubicBezTo>
                  <a:cubicBezTo>
                    <a:pt x="73874" y="23733"/>
                    <a:pt x="70254" y="44116"/>
                    <a:pt x="60158" y="56975"/>
                  </a:cubicBezTo>
                  <a:cubicBezTo>
                    <a:pt x="53681" y="65262"/>
                    <a:pt x="43394" y="71548"/>
                    <a:pt x="32154" y="7154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0" name="Freeform: Shape 195">
              <a:extLst>
                <a:ext uri="{FF2B5EF4-FFF2-40B4-BE49-F238E27FC236}">
                  <a16:creationId xmlns:a16="http://schemas.microsoft.com/office/drawing/2014/main" id="{B2C83AFE-926F-33A2-66E5-9DA372AB9771}"/>
                </a:ext>
              </a:extLst>
            </p:cNvPr>
            <p:cNvSpPr/>
            <p:nvPr/>
          </p:nvSpPr>
          <p:spPr>
            <a:xfrm>
              <a:off x="6008499" y="3176621"/>
              <a:ext cx="104942" cy="110932"/>
            </a:xfrm>
            <a:custGeom>
              <a:avLst/>
              <a:gdLst>
                <a:gd name="connsiteX0" fmla="*/ 11491 w 104942"/>
                <a:gd name="connsiteY0" fmla="*/ 23683 h 110932"/>
                <a:gd name="connsiteX1" fmla="*/ 79119 w 104942"/>
                <a:gd name="connsiteY1" fmla="*/ 6824 h 110932"/>
                <a:gd name="connsiteX2" fmla="*/ 104931 w 104942"/>
                <a:gd name="connsiteY2" fmla="*/ 51306 h 110932"/>
                <a:gd name="connsiteX3" fmla="*/ 71880 w 104942"/>
                <a:gd name="connsiteY3" fmla="*/ 104455 h 110932"/>
                <a:gd name="connsiteX4" fmla="*/ 47400 w 104942"/>
                <a:gd name="connsiteY4" fmla="*/ 110932 h 110932"/>
                <a:gd name="connsiteX5" fmla="*/ 19873 w 104942"/>
                <a:gd name="connsiteY5" fmla="*/ 102645 h 110932"/>
                <a:gd name="connsiteX6" fmla="*/ 19302 w 104942"/>
                <a:gd name="connsiteY6" fmla="*/ 102264 h 110932"/>
                <a:gd name="connsiteX7" fmla="*/ 11491 w 104942"/>
                <a:gd name="connsiteY7" fmla="*/ 23683 h 11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42" h="110932">
                  <a:moveTo>
                    <a:pt x="11491" y="23683"/>
                  </a:moveTo>
                  <a:cubicBezTo>
                    <a:pt x="23778" y="5871"/>
                    <a:pt x="48829" y="-9273"/>
                    <a:pt x="79119" y="6824"/>
                  </a:cubicBezTo>
                  <a:cubicBezTo>
                    <a:pt x="96264" y="17206"/>
                    <a:pt x="105312" y="32827"/>
                    <a:pt x="104931" y="51306"/>
                  </a:cubicBezTo>
                  <a:cubicBezTo>
                    <a:pt x="104455" y="72642"/>
                    <a:pt x="91120" y="93882"/>
                    <a:pt x="71880" y="104455"/>
                  </a:cubicBezTo>
                  <a:cubicBezTo>
                    <a:pt x="63974" y="108741"/>
                    <a:pt x="55687" y="110932"/>
                    <a:pt x="47400" y="110932"/>
                  </a:cubicBezTo>
                  <a:cubicBezTo>
                    <a:pt x="38066" y="110932"/>
                    <a:pt x="28731" y="108170"/>
                    <a:pt x="19873" y="102645"/>
                  </a:cubicBezTo>
                  <a:lnTo>
                    <a:pt x="19302" y="102264"/>
                  </a:lnTo>
                  <a:cubicBezTo>
                    <a:pt x="-6130" y="79976"/>
                    <a:pt x="-3939" y="45972"/>
                    <a:pt x="11491" y="2368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1" name="Freeform: Shape 196">
              <a:extLst>
                <a:ext uri="{FF2B5EF4-FFF2-40B4-BE49-F238E27FC236}">
                  <a16:creationId xmlns:a16="http://schemas.microsoft.com/office/drawing/2014/main" id="{47B74EC4-EC2F-1DF0-94BC-AD8498254F84}"/>
                </a:ext>
              </a:extLst>
            </p:cNvPr>
            <p:cNvSpPr/>
            <p:nvPr/>
          </p:nvSpPr>
          <p:spPr>
            <a:xfrm>
              <a:off x="5918259" y="3287091"/>
              <a:ext cx="90296" cy="84757"/>
            </a:xfrm>
            <a:custGeom>
              <a:avLst/>
              <a:gdLst>
                <a:gd name="connsiteX0" fmla="*/ 671 w 90296"/>
                <a:gd name="connsiteY0" fmla="*/ 57135 h 84757"/>
                <a:gd name="connsiteX1" fmla="*/ 22673 w 90296"/>
                <a:gd name="connsiteY1" fmla="*/ 8939 h 84757"/>
                <a:gd name="connsiteX2" fmla="*/ 76109 w 90296"/>
                <a:gd name="connsiteY2" fmla="*/ 6653 h 84757"/>
                <a:gd name="connsiteX3" fmla="*/ 88967 w 90296"/>
                <a:gd name="connsiteY3" fmla="*/ 48658 h 84757"/>
                <a:gd name="connsiteX4" fmla="*/ 32960 w 90296"/>
                <a:gd name="connsiteY4" fmla="*/ 84758 h 84757"/>
                <a:gd name="connsiteX5" fmla="*/ 28579 w 90296"/>
                <a:gd name="connsiteY5" fmla="*/ 84567 h 84757"/>
                <a:gd name="connsiteX6" fmla="*/ 671 w 90296"/>
                <a:gd name="connsiteY6" fmla="*/ 57135 h 8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296" h="84757">
                  <a:moveTo>
                    <a:pt x="671" y="57135"/>
                  </a:moveTo>
                  <a:cubicBezTo>
                    <a:pt x="-2473" y="37419"/>
                    <a:pt x="5528" y="19893"/>
                    <a:pt x="22673" y="8939"/>
                  </a:cubicBezTo>
                  <a:cubicBezTo>
                    <a:pt x="40104" y="-2110"/>
                    <a:pt x="62012" y="-2967"/>
                    <a:pt x="76109" y="6653"/>
                  </a:cubicBezTo>
                  <a:cubicBezTo>
                    <a:pt x="83157" y="11415"/>
                    <a:pt x="94111" y="23417"/>
                    <a:pt x="88967" y="48658"/>
                  </a:cubicBezTo>
                  <a:cubicBezTo>
                    <a:pt x="82300" y="70185"/>
                    <a:pt x="54582" y="84758"/>
                    <a:pt x="32960" y="84758"/>
                  </a:cubicBezTo>
                  <a:cubicBezTo>
                    <a:pt x="31436" y="84758"/>
                    <a:pt x="30008" y="84663"/>
                    <a:pt x="28579" y="84567"/>
                  </a:cubicBezTo>
                  <a:cubicBezTo>
                    <a:pt x="12577" y="83043"/>
                    <a:pt x="2385" y="73042"/>
                    <a:pt x="671" y="5713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2" name="Freeform: Shape 197">
              <a:extLst>
                <a:ext uri="{FF2B5EF4-FFF2-40B4-BE49-F238E27FC236}">
                  <a16:creationId xmlns:a16="http://schemas.microsoft.com/office/drawing/2014/main" id="{6F789BBC-5B68-6E64-86B7-C560FA6BB0AD}"/>
                </a:ext>
              </a:extLst>
            </p:cNvPr>
            <p:cNvSpPr/>
            <p:nvPr/>
          </p:nvSpPr>
          <p:spPr>
            <a:xfrm>
              <a:off x="6310690" y="3309079"/>
              <a:ext cx="71390" cy="75628"/>
            </a:xfrm>
            <a:custGeom>
              <a:avLst/>
              <a:gdLst>
                <a:gd name="connsiteX0" fmla="*/ 33531 w 71390"/>
                <a:gd name="connsiteY0" fmla="*/ 0 h 75628"/>
                <a:gd name="connsiteX1" fmla="*/ 34102 w 71390"/>
                <a:gd name="connsiteY1" fmla="*/ 0 h 75628"/>
                <a:gd name="connsiteX2" fmla="*/ 68773 w 71390"/>
                <a:gd name="connsiteY2" fmla="*/ 22765 h 75628"/>
                <a:gd name="connsiteX3" fmla="*/ 59725 w 71390"/>
                <a:gd name="connsiteY3" fmla="*/ 66199 h 75628"/>
                <a:gd name="connsiteX4" fmla="*/ 36293 w 71390"/>
                <a:gd name="connsiteY4" fmla="*/ 75629 h 75628"/>
                <a:gd name="connsiteX5" fmla="*/ 19529 w 71390"/>
                <a:gd name="connsiteY5" fmla="*/ 72104 h 75628"/>
                <a:gd name="connsiteX6" fmla="*/ 479 w 71390"/>
                <a:gd name="connsiteY6" fmla="*/ 35528 h 75628"/>
                <a:gd name="connsiteX7" fmla="*/ 33531 w 71390"/>
                <a:gd name="connsiteY7" fmla="*/ 0 h 7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390" h="75628">
                  <a:moveTo>
                    <a:pt x="33531" y="0"/>
                  </a:moveTo>
                  <a:lnTo>
                    <a:pt x="34102" y="0"/>
                  </a:lnTo>
                  <a:cubicBezTo>
                    <a:pt x="50771" y="667"/>
                    <a:pt x="63439" y="8954"/>
                    <a:pt x="68773" y="22765"/>
                  </a:cubicBezTo>
                  <a:cubicBezTo>
                    <a:pt x="74393" y="37433"/>
                    <a:pt x="70774" y="55340"/>
                    <a:pt x="59725" y="66199"/>
                  </a:cubicBezTo>
                  <a:cubicBezTo>
                    <a:pt x="53343" y="72390"/>
                    <a:pt x="45247" y="75629"/>
                    <a:pt x="36293" y="75629"/>
                  </a:cubicBezTo>
                  <a:cubicBezTo>
                    <a:pt x="30864" y="75629"/>
                    <a:pt x="25149" y="74390"/>
                    <a:pt x="19529" y="72104"/>
                  </a:cubicBezTo>
                  <a:cubicBezTo>
                    <a:pt x="5242" y="66675"/>
                    <a:pt x="-1997" y="52673"/>
                    <a:pt x="479" y="35528"/>
                  </a:cubicBezTo>
                  <a:cubicBezTo>
                    <a:pt x="2860" y="18860"/>
                    <a:pt x="15052" y="1334"/>
                    <a:pt x="33531" y="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3" name="Freeform: Shape 198">
              <a:extLst>
                <a:ext uri="{FF2B5EF4-FFF2-40B4-BE49-F238E27FC236}">
                  <a16:creationId xmlns:a16="http://schemas.microsoft.com/office/drawing/2014/main" id="{694CC319-B3AA-FAD0-3D62-576A11031D52}"/>
                </a:ext>
              </a:extLst>
            </p:cNvPr>
            <p:cNvSpPr/>
            <p:nvPr/>
          </p:nvSpPr>
          <p:spPr>
            <a:xfrm>
              <a:off x="6130766" y="3316637"/>
              <a:ext cx="89749" cy="80739"/>
            </a:xfrm>
            <a:custGeom>
              <a:avLst/>
              <a:gdLst>
                <a:gd name="connsiteX0" fmla="*/ 78105 w 89749"/>
                <a:gd name="connsiteY0" fmla="*/ 11302 h 80739"/>
                <a:gd name="connsiteX1" fmla="*/ 84106 w 89749"/>
                <a:gd name="connsiteY1" fmla="*/ 59403 h 80739"/>
                <a:gd name="connsiteX2" fmla="*/ 41910 w 89749"/>
                <a:gd name="connsiteY2" fmla="*/ 80739 h 80739"/>
                <a:gd name="connsiteX3" fmla="*/ 30956 w 89749"/>
                <a:gd name="connsiteY3" fmla="*/ 79406 h 80739"/>
                <a:gd name="connsiteX4" fmla="*/ 95 w 89749"/>
                <a:gd name="connsiteY4" fmla="*/ 39972 h 80739"/>
                <a:gd name="connsiteX5" fmla="*/ 0 w 89749"/>
                <a:gd name="connsiteY5" fmla="*/ 39401 h 80739"/>
                <a:gd name="connsiteX6" fmla="*/ 25241 w 89749"/>
                <a:gd name="connsiteY6" fmla="*/ 4444 h 80739"/>
                <a:gd name="connsiteX7" fmla="*/ 78105 w 89749"/>
                <a:gd name="connsiteY7" fmla="*/ 11302 h 80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49" h="80739">
                  <a:moveTo>
                    <a:pt x="78105" y="11302"/>
                  </a:moveTo>
                  <a:cubicBezTo>
                    <a:pt x="95821" y="33876"/>
                    <a:pt x="89440" y="51117"/>
                    <a:pt x="84106" y="59403"/>
                  </a:cubicBezTo>
                  <a:cubicBezTo>
                    <a:pt x="75628" y="72453"/>
                    <a:pt x="58579" y="80739"/>
                    <a:pt x="41910" y="80739"/>
                  </a:cubicBezTo>
                  <a:cubicBezTo>
                    <a:pt x="38195" y="80739"/>
                    <a:pt x="34576" y="80263"/>
                    <a:pt x="30956" y="79406"/>
                  </a:cubicBezTo>
                  <a:cubicBezTo>
                    <a:pt x="13240" y="75120"/>
                    <a:pt x="2000" y="60737"/>
                    <a:pt x="95" y="39972"/>
                  </a:cubicBezTo>
                  <a:lnTo>
                    <a:pt x="0" y="39401"/>
                  </a:lnTo>
                  <a:cubicBezTo>
                    <a:pt x="190" y="24256"/>
                    <a:pt x="9620" y="11112"/>
                    <a:pt x="25241" y="4444"/>
                  </a:cubicBezTo>
                  <a:cubicBezTo>
                    <a:pt x="43624" y="-3462"/>
                    <a:pt x="65341" y="-604"/>
                    <a:pt x="78105" y="1130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4" name="Freeform: Shape 199">
              <a:extLst>
                <a:ext uri="{FF2B5EF4-FFF2-40B4-BE49-F238E27FC236}">
                  <a16:creationId xmlns:a16="http://schemas.microsoft.com/office/drawing/2014/main" id="{9BD2A0B0-D93A-B03A-F6D6-30BF796A14F0}"/>
                </a:ext>
              </a:extLst>
            </p:cNvPr>
            <p:cNvSpPr/>
            <p:nvPr/>
          </p:nvSpPr>
          <p:spPr>
            <a:xfrm>
              <a:off x="5810290" y="3412514"/>
              <a:ext cx="97346" cy="90019"/>
            </a:xfrm>
            <a:custGeom>
              <a:avLst/>
              <a:gdLst>
                <a:gd name="connsiteX0" fmla="*/ 15771 w 97346"/>
                <a:gd name="connsiteY0" fmla="*/ 76588 h 90019"/>
                <a:gd name="connsiteX1" fmla="*/ 8722 w 97346"/>
                <a:gd name="connsiteY1" fmla="*/ 23439 h 90019"/>
                <a:gd name="connsiteX2" fmla="*/ 79112 w 97346"/>
                <a:gd name="connsiteY2" fmla="*/ 7913 h 90019"/>
                <a:gd name="connsiteX3" fmla="*/ 96924 w 97346"/>
                <a:gd name="connsiteY3" fmla="*/ 45346 h 90019"/>
                <a:gd name="connsiteX4" fmla="*/ 58443 w 97346"/>
                <a:gd name="connsiteY4" fmla="*/ 87923 h 90019"/>
                <a:gd name="connsiteX5" fmla="*/ 45298 w 97346"/>
                <a:gd name="connsiteY5" fmla="*/ 90018 h 90019"/>
                <a:gd name="connsiteX6" fmla="*/ 15771 w 97346"/>
                <a:gd name="connsiteY6" fmla="*/ 76588 h 9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46" h="90019">
                  <a:moveTo>
                    <a:pt x="15771" y="76588"/>
                  </a:moveTo>
                  <a:cubicBezTo>
                    <a:pt x="-5946" y="59538"/>
                    <a:pt x="-2136" y="37917"/>
                    <a:pt x="8722" y="23439"/>
                  </a:cubicBezTo>
                  <a:cubicBezTo>
                    <a:pt x="24248" y="2674"/>
                    <a:pt x="56157" y="-8565"/>
                    <a:pt x="79112" y="7913"/>
                  </a:cubicBezTo>
                  <a:cubicBezTo>
                    <a:pt x="92733" y="17152"/>
                    <a:pt x="99114" y="30392"/>
                    <a:pt x="96924" y="45346"/>
                  </a:cubicBezTo>
                  <a:cubicBezTo>
                    <a:pt x="94066" y="64110"/>
                    <a:pt x="77969" y="82017"/>
                    <a:pt x="58443" y="87923"/>
                  </a:cubicBezTo>
                  <a:cubicBezTo>
                    <a:pt x="53966" y="89256"/>
                    <a:pt x="49584" y="90018"/>
                    <a:pt x="45298" y="90018"/>
                  </a:cubicBezTo>
                  <a:cubicBezTo>
                    <a:pt x="34154" y="90114"/>
                    <a:pt x="23962" y="85542"/>
                    <a:pt x="15771" y="7658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5" name="Freeform: Shape 200">
              <a:extLst>
                <a:ext uri="{FF2B5EF4-FFF2-40B4-BE49-F238E27FC236}">
                  <a16:creationId xmlns:a16="http://schemas.microsoft.com/office/drawing/2014/main" id="{66C63D33-F281-0986-79FA-9EB9C3CFA15D}"/>
                </a:ext>
              </a:extLst>
            </p:cNvPr>
            <p:cNvSpPr/>
            <p:nvPr/>
          </p:nvSpPr>
          <p:spPr>
            <a:xfrm>
              <a:off x="5864666" y="3561986"/>
              <a:ext cx="116459" cy="112662"/>
            </a:xfrm>
            <a:custGeom>
              <a:avLst/>
              <a:gdLst>
                <a:gd name="connsiteX0" fmla="*/ 111224 w 116459"/>
                <a:gd name="connsiteY0" fmla="*/ 39606 h 112662"/>
                <a:gd name="connsiteX1" fmla="*/ 102556 w 116459"/>
                <a:gd name="connsiteY1" fmla="*/ 95232 h 112662"/>
                <a:gd name="connsiteX2" fmla="*/ 55788 w 116459"/>
                <a:gd name="connsiteY2" fmla="*/ 112663 h 112662"/>
                <a:gd name="connsiteX3" fmla="*/ 27594 w 116459"/>
                <a:gd name="connsiteY3" fmla="*/ 106662 h 112662"/>
                <a:gd name="connsiteX4" fmla="*/ 257 w 116459"/>
                <a:gd name="connsiteY4" fmla="*/ 55989 h 112662"/>
                <a:gd name="connsiteX5" fmla="*/ 58360 w 116459"/>
                <a:gd name="connsiteY5" fmla="*/ 172 h 112662"/>
                <a:gd name="connsiteX6" fmla="*/ 111224 w 116459"/>
                <a:gd name="connsiteY6" fmla="*/ 39606 h 11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59" h="112662">
                  <a:moveTo>
                    <a:pt x="111224" y="39606"/>
                  </a:moveTo>
                  <a:cubicBezTo>
                    <a:pt x="120463" y="61323"/>
                    <a:pt x="117415" y="81040"/>
                    <a:pt x="102556" y="95232"/>
                  </a:cubicBezTo>
                  <a:cubicBezTo>
                    <a:pt x="90840" y="106567"/>
                    <a:pt x="73219" y="112663"/>
                    <a:pt x="55788" y="112663"/>
                  </a:cubicBezTo>
                  <a:cubicBezTo>
                    <a:pt x="45977" y="112663"/>
                    <a:pt x="36167" y="110663"/>
                    <a:pt x="27594" y="106662"/>
                  </a:cubicBezTo>
                  <a:cubicBezTo>
                    <a:pt x="7973" y="97328"/>
                    <a:pt x="-1743" y="79325"/>
                    <a:pt x="257" y="55989"/>
                  </a:cubicBezTo>
                  <a:cubicBezTo>
                    <a:pt x="2924" y="22461"/>
                    <a:pt x="32261" y="2173"/>
                    <a:pt x="58360" y="172"/>
                  </a:cubicBezTo>
                  <a:cubicBezTo>
                    <a:pt x="78648" y="-1447"/>
                    <a:pt x="103413" y="8078"/>
                    <a:pt x="111224" y="3960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6" name="Freeform: Shape 201">
              <a:extLst>
                <a:ext uri="{FF2B5EF4-FFF2-40B4-BE49-F238E27FC236}">
                  <a16:creationId xmlns:a16="http://schemas.microsoft.com/office/drawing/2014/main" id="{9C962CFF-BDFA-F197-A7BB-B51277716B88}"/>
                </a:ext>
              </a:extLst>
            </p:cNvPr>
            <p:cNvSpPr/>
            <p:nvPr/>
          </p:nvSpPr>
          <p:spPr>
            <a:xfrm>
              <a:off x="5976757" y="3412616"/>
              <a:ext cx="108365" cy="110680"/>
            </a:xfrm>
            <a:custGeom>
              <a:avLst/>
              <a:gdLst>
                <a:gd name="connsiteX0" fmla="*/ 44471 w 108365"/>
                <a:gd name="connsiteY0" fmla="*/ 110681 h 110680"/>
                <a:gd name="connsiteX1" fmla="*/ 3514 w 108365"/>
                <a:gd name="connsiteY1" fmla="*/ 85440 h 110680"/>
                <a:gd name="connsiteX2" fmla="*/ 23707 w 108365"/>
                <a:gd name="connsiteY2" fmla="*/ 15621 h 110680"/>
                <a:gd name="connsiteX3" fmla="*/ 85715 w 108365"/>
                <a:gd name="connsiteY3" fmla="*/ 7525 h 110680"/>
                <a:gd name="connsiteX4" fmla="*/ 105336 w 108365"/>
                <a:gd name="connsiteY4" fmla="*/ 75153 h 110680"/>
                <a:gd name="connsiteX5" fmla="*/ 48472 w 108365"/>
                <a:gd name="connsiteY5" fmla="*/ 110586 h 110680"/>
                <a:gd name="connsiteX6" fmla="*/ 44471 w 108365"/>
                <a:gd name="connsiteY6" fmla="*/ 110681 h 11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65" h="110680">
                  <a:moveTo>
                    <a:pt x="44471" y="110681"/>
                  </a:moveTo>
                  <a:cubicBezTo>
                    <a:pt x="17801" y="110681"/>
                    <a:pt x="7419" y="95060"/>
                    <a:pt x="3514" y="85440"/>
                  </a:cubicBezTo>
                  <a:cubicBezTo>
                    <a:pt x="-5440" y="63056"/>
                    <a:pt x="3228" y="33052"/>
                    <a:pt x="23707" y="15621"/>
                  </a:cubicBezTo>
                  <a:cubicBezTo>
                    <a:pt x="54282" y="-8096"/>
                    <a:pt x="75713" y="381"/>
                    <a:pt x="85715" y="7525"/>
                  </a:cubicBezTo>
                  <a:cubicBezTo>
                    <a:pt x="104765" y="21051"/>
                    <a:pt x="113432" y="50769"/>
                    <a:pt x="105336" y="75153"/>
                  </a:cubicBezTo>
                  <a:cubicBezTo>
                    <a:pt x="97621" y="98394"/>
                    <a:pt x="76571" y="111157"/>
                    <a:pt x="48472" y="110586"/>
                  </a:cubicBezTo>
                  <a:cubicBezTo>
                    <a:pt x="47043" y="110586"/>
                    <a:pt x="45710" y="110681"/>
                    <a:pt x="44471" y="11068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7" name="Freeform: Shape 202">
              <a:extLst>
                <a:ext uri="{FF2B5EF4-FFF2-40B4-BE49-F238E27FC236}">
                  <a16:creationId xmlns:a16="http://schemas.microsoft.com/office/drawing/2014/main" id="{72D81B5C-ED26-32BE-3366-8313899B2842}"/>
                </a:ext>
              </a:extLst>
            </p:cNvPr>
            <p:cNvSpPr/>
            <p:nvPr/>
          </p:nvSpPr>
          <p:spPr>
            <a:xfrm>
              <a:off x="6152031" y="3205411"/>
              <a:ext cx="52797" cy="53186"/>
            </a:xfrm>
            <a:custGeom>
              <a:avLst/>
              <a:gdLst>
                <a:gd name="connsiteX0" fmla="*/ 452 w 52797"/>
                <a:gd name="connsiteY0" fmla="*/ 32898 h 53186"/>
                <a:gd name="connsiteX1" fmla="*/ 22074 w 52797"/>
                <a:gd name="connsiteY1" fmla="*/ 703 h 53186"/>
                <a:gd name="connsiteX2" fmla="*/ 51887 w 52797"/>
                <a:gd name="connsiteY2" fmla="*/ 18991 h 53186"/>
                <a:gd name="connsiteX3" fmla="*/ 43981 w 52797"/>
                <a:gd name="connsiteY3" fmla="*/ 44709 h 53186"/>
                <a:gd name="connsiteX4" fmla="*/ 22645 w 52797"/>
                <a:gd name="connsiteY4" fmla="*/ 53186 h 53186"/>
                <a:gd name="connsiteX5" fmla="*/ 14359 w 52797"/>
                <a:gd name="connsiteY5" fmla="*/ 51757 h 53186"/>
                <a:gd name="connsiteX6" fmla="*/ 452 w 52797"/>
                <a:gd name="connsiteY6" fmla="*/ 32898 h 5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97" h="53186">
                  <a:moveTo>
                    <a:pt x="452" y="32898"/>
                  </a:moveTo>
                  <a:cubicBezTo>
                    <a:pt x="-2501" y="15848"/>
                    <a:pt x="9501" y="3656"/>
                    <a:pt x="22074" y="703"/>
                  </a:cubicBezTo>
                  <a:cubicBezTo>
                    <a:pt x="33504" y="-1964"/>
                    <a:pt x="47220" y="2704"/>
                    <a:pt x="51887" y="18991"/>
                  </a:cubicBezTo>
                  <a:cubicBezTo>
                    <a:pt x="54459" y="28516"/>
                    <a:pt x="51506" y="37851"/>
                    <a:pt x="43981" y="44709"/>
                  </a:cubicBezTo>
                  <a:cubicBezTo>
                    <a:pt x="38076" y="50138"/>
                    <a:pt x="30075" y="53186"/>
                    <a:pt x="22645" y="53186"/>
                  </a:cubicBezTo>
                  <a:cubicBezTo>
                    <a:pt x="19693" y="53186"/>
                    <a:pt x="16835" y="52710"/>
                    <a:pt x="14359" y="51757"/>
                  </a:cubicBezTo>
                  <a:cubicBezTo>
                    <a:pt x="6548" y="48900"/>
                    <a:pt x="1690" y="42232"/>
                    <a:pt x="452" y="3289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8" name="Freeform: Shape 203">
              <a:extLst>
                <a:ext uri="{FF2B5EF4-FFF2-40B4-BE49-F238E27FC236}">
                  <a16:creationId xmlns:a16="http://schemas.microsoft.com/office/drawing/2014/main" id="{85EBE2C4-2303-F134-BF64-6BEC0A39ECF5}"/>
                </a:ext>
              </a:extLst>
            </p:cNvPr>
            <p:cNvSpPr/>
            <p:nvPr/>
          </p:nvSpPr>
          <p:spPr>
            <a:xfrm>
              <a:off x="6122848" y="3484984"/>
              <a:ext cx="55589" cy="54600"/>
            </a:xfrm>
            <a:custGeom>
              <a:avLst/>
              <a:gdLst>
                <a:gd name="connsiteX0" fmla="*/ 52495 w 55589"/>
                <a:gd name="connsiteY0" fmla="*/ 14309 h 54600"/>
                <a:gd name="connsiteX1" fmla="*/ 51733 w 55589"/>
                <a:gd name="connsiteY1" fmla="*/ 38503 h 54600"/>
                <a:gd name="connsiteX2" fmla="*/ 23253 w 55589"/>
                <a:gd name="connsiteY2" fmla="*/ 54600 h 54600"/>
                <a:gd name="connsiteX3" fmla="*/ 21729 w 55589"/>
                <a:gd name="connsiteY3" fmla="*/ 54505 h 54600"/>
                <a:gd name="connsiteX4" fmla="*/ 3441 w 55589"/>
                <a:gd name="connsiteY4" fmla="*/ 42122 h 54600"/>
                <a:gd name="connsiteX5" fmla="*/ 16014 w 55589"/>
                <a:gd name="connsiteY5" fmla="*/ 3546 h 54600"/>
                <a:gd name="connsiteX6" fmla="*/ 52495 w 55589"/>
                <a:gd name="connsiteY6" fmla="*/ 14309 h 5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89" h="54600">
                  <a:moveTo>
                    <a:pt x="52495" y="14309"/>
                  </a:moveTo>
                  <a:cubicBezTo>
                    <a:pt x="56876" y="22025"/>
                    <a:pt x="56590" y="30692"/>
                    <a:pt x="51733" y="38503"/>
                  </a:cubicBezTo>
                  <a:cubicBezTo>
                    <a:pt x="45827" y="48028"/>
                    <a:pt x="34016" y="54600"/>
                    <a:pt x="23253" y="54600"/>
                  </a:cubicBezTo>
                  <a:cubicBezTo>
                    <a:pt x="22777" y="54600"/>
                    <a:pt x="22300" y="54600"/>
                    <a:pt x="21729" y="54505"/>
                  </a:cubicBezTo>
                  <a:cubicBezTo>
                    <a:pt x="13442" y="54029"/>
                    <a:pt x="6965" y="49647"/>
                    <a:pt x="3441" y="42122"/>
                  </a:cubicBezTo>
                  <a:cubicBezTo>
                    <a:pt x="-5132" y="26216"/>
                    <a:pt x="3536" y="10309"/>
                    <a:pt x="16014" y="3546"/>
                  </a:cubicBezTo>
                  <a:cubicBezTo>
                    <a:pt x="27444" y="-2550"/>
                    <a:pt x="43636" y="-1883"/>
                    <a:pt x="52495" y="1430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9" name="Freeform: Shape 204">
              <a:extLst>
                <a:ext uri="{FF2B5EF4-FFF2-40B4-BE49-F238E27FC236}">
                  <a16:creationId xmlns:a16="http://schemas.microsoft.com/office/drawing/2014/main" id="{78DB3EC6-ED68-1EA6-5D82-917BE647AC82}"/>
                </a:ext>
              </a:extLst>
            </p:cNvPr>
            <p:cNvSpPr/>
            <p:nvPr/>
          </p:nvSpPr>
          <p:spPr>
            <a:xfrm>
              <a:off x="6170693" y="3582494"/>
              <a:ext cx="109980" cy="102060"/>
            </a:xfrm>
            <a:custGeom>
              <a:avLst/>
              <a:gdLst>
                <a:gd name="connsiteX0" fmla="*/ 102853 w 109980"/>
                <a:gd name="connsiteY0" fmla="*/ 29670 h 102060"/>
                <a:gd name="connsiteX1" fmla="*/ 88946 w 109980"/>
                <a:gd name="connsiteY1" fmla="*/ 90535 h 102060"/>
                <a:gd name="connsiteX2" fmla="*/ 52085 w 109980"/>
                <a:gd name="connsiteY2" fmla="*/ 102060 h 102060"/>
                <a:gd name="connsiteX3" fmla="*/ 12365 w 109980"/>
                <a:gd name="connsiteY3" fmla="*/ 83677 h 102060"/>
                <a:gd name="connsiteX4" fmla="*/ 4650 w 109980"/>
                <a:gd name="connsiteY4" fmla="*/ 29099 h 102060"/>
                <a:gd name="connsiteX5" fmla="*/ 51418 w 109980"/>
                <a:gd name="connsiteY5" fmla="*/ 48 h 102060"/>
                <a:gd name="connsiteX6" fmla="*/ 102853 w 109980"/>
                <a:gd name="connsiteY6" fmla="*/ 29670 h 10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80" h="102060">
                  <a:moveTo>
                    <a:pt x="102853" y="29670"/>
                  </a:moveTo>
                  <a:cubicBezTo>
                    <a:pt x="116093" y="51673"/>
                    <a:pt x="110568" y="75486"/>
                    <a:pt x="88946" y="90535"/>
                  </a:cubicBezTo>
                  <a:cubicBezTo>
                    <a:pt x="78469" y="97774"/>
                    <a:pt x="65134" y="102060"/>
                    <a:pt x="52085" y="102060"/>
                  </a:cubicBezTo>
                  <a:cubicBezTo>
                    <a:pt x="37226" y="102060"/>
                    <a:pt x="22652" y="96536"/>
                    <a:pt x="12365" y="83677"/>
                  </a:cubicBezTo>
                  <a:cubicBezTo>
                    <a:pt x="-874" y="65199"/>
                    <a:pt x="-3541" y="45768"/>
                    <a:pt x="4650" y="29099"/>
                  </a:cubicBezTo>
                  <a:cubicBezTo>
                    <a:pt x="12937" y="12240"/>
                    <a:pt x="31320" y="714"/>
                    <a:pt x="51418" y="48"/>
                  </a:cubicBezTo>
                  <a:cubicBezTo>
                    <a:pt x="72373" y="-810"/>
                    <a:pt x="91232" y="9954"/>
                    <a:pt x="102853" y="2967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0" name="Freeform: Shape 205">
              <a:extLst>
                <a:ext uri="{FF2B5EF4-FFF2-40B4-BE49-F238E27FC236}">
                  <a16:creationId xmlns:a16="http://schemas.microsoft.com/office/drawing/2014/main" id="{080AB731-BB95-1C18-F433-B5A6914A74ED}"/>
                </a:ext>
              </a:extLst>
            </p:cNvPr>
            <p:cNvSpPr/>
            <p:nvPr/>
          </p:nvSpPr>
          <p:spPr>
            <a:xfrm>
              <a:off x="6237941" y="3428472"/>
              <a:ext cx="129522" cy="123971"/>
            </a:xfrm>
            <a:custGeom>
              <a:avLst/>
              <a:gdLst>
                <a:gd name="connsiteX0" fmla="*/ 128188 w 129522"/>
                <a:gd name="connsiteY0" fmla="*/ 45104 h 123971"/>
                <a:gd name="connsiteX1" fmla="*/ 74181 w 129522"/>
                <a:gd name="connsiteY1" fmla="*/ 121114 h 123971"/>
                <a:gd name="connsiteX2" fmla="*/ 54178 w 129522"/>
                <a:gd name="connsiteY2" fmla="*/ 123971 h 123971"/>
                <a:gd name="connsiteX3" fmla="*/ 3601 w 129522"/>
                <a:gd name="connsiteY3" fmla="*/ 88157 h 123971"/>
                <a:gd name="connsiteX4" fmla="*/ 17126 w 129522"/>
                <a:gd name="connsiteY4" fmla="*/ 23768 h 123971"/>
                <a:gd name="connsiteX5" fmla="*/ 85516 w 129522"/>
                <a:gd name="connsiteY5" fmla="*/ 1670 h 123971"/>
                <a:gd name="connsiteX6" fmla="*/ 128092 w 129522"/>
                <a:gd name="connsiteY6" fmla="*/ 45009 h 123971"/>
                <a:gd name="connsiteX7" fmla="*/ 128188 w 129522"/>
                <a:gd name="connsiteY7" fmla="*/ 45104 h 12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522" h="123971">
                  <a:moveTo>
                    <a:pt x="128188" y="45104"/>
                  </a:moveTo>
                  <a:cubicBezTo>
                    <a:pt x="136189" y="80918"/>
                    <a:pt x="106947" y="111875"/>
                    <a:pt x="74181" y="121114"/>
                  </a:cubicBezTo>
                  <a:cubicBezTo>
                    <a:pt x="67894" y="122924"/>
                    <a:pt x="61036" y="123971"/>
                    <a:pt x="54178" y="123971"/>
                  </a:cubicBezTo>
                  <a:cubicBezTo>
                    <a:pt x="33700" y="123971"/>
                    <a:pt x="12745" y="114732"/>
                    <a:pt x="3601" y="88157"/>
                  </a:cubicBezTo>
                  <a:cubicBezTo>
                    <a:pt x="-4115" y="64345"/>
                    <a:pt x="648" y="41485"/>
                    <a:pt x="17126" y="23768"/>
                  </a:cubicBezTo>
                  <a:cubicBezTo>
                    <a:pt x="34557" y="4909"/>
                    <a:pt x="62084" y="-3949"/>
                    <a:pt x="85516" y="1670"/>
                  </a:cubicBezTo>
                  <a:cubicBezTo>
                    <a:pt x="106375" y="6528"/>
                    <a:pt x="121520" y="21959"/>
                    <a:pt x="128092" y="45009"/>
                  </a:cubicBezTo>
                  <a:lnTo>
                    <a:pt x="128188" y="451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pic>
        <p:nvPicPr>
          <p:cNvPr id="131" name="Image 0" descr="preencoded.png">
            <a:extLst>
              <a:ext uri="{FF2B5EF4-FFF2-40B4-BE49-F238E27FC236}">
                <a16:creationId xmlns:a16="http://schemas.microsoft.com/office/drawing/2014/main" id="{C9A983D7-3E34-84A2-D474-BB30E837C213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445581" y="8584241"/>
            <a:ext cx="9300839" cy="4507499"/>
          </a:xfrm>
          <a:prstGeom prst="rect">
            <a:avLst/>
          </a:prstGeom>
        </p:spPr>
      </p:pic>
      <p:sp>
        <p:nvSpPr>
          <p:cNvPr id="132" name="Rectangle 37">
            <a:extLst>
              <a:ext uri="{FF2B5EF4-FFF2-40B4-BE49-F238E27FC236}">
                <a16:creationId xmlns:a16="http://schemas.microsoft.com/office/drawing/2014/main" id="{B574FCAF-F5BC-AF69-EF5C-3F2EA476A0EF}"/>
              </a:ext>
            </a:extLst>
          </p:cNvPr>
          <p:cNvSpPr/>
          <p:nvPr/>
        </p:nvSpPr>
        <p:spPr>
          <a:xfrm>
            <a:off x="-5561854" y="-733"/>
            <a:ext cx="1298084" cy="64401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chemeClr val="bg1"/>
                </a:solidFill>
                <a:latin typeface="Cairo ExtraBold" pitchFamily="2" charset="-78"/>
                <a:cs typeface="Cairo ExtraBold" pitchFamily="2" charset="-78"/>
              </a:rPr>
              <a:t>12/21</a:t>
            </a:r>
            <a:endParaRPr lang="th-TH" sz="2000" b="1" dirty="0">
              <a:solidFill>
                <a:schemeClr val="bg1"/>
              </a:solidFill>
              <a:latin typeface="Cairo ExtraBold" pitchFamily="2" charset="-78"/>
            </a:endParaRPr>
          </a:p>
        </p:txBody>
      </p:sp>
      <p:grpSp>
        <p:nvGrpSpPr>
          <p:cNvPr id="133" name="Graphic 69">
            <a:extLst>
              <a:ext uri="{FF2B5EF4-FFF2-40B4-BE49-F238E27FC236}">
                <a16:creationId xmlns:a16="http://schemas.microsoft.com/office/drawing/2014/main" id="{54C4B00F-3B92-3E5F-F0C6-D69909AA00FA}"/>
              </a:ext>
            </a:extLst>
          </p:cNvPr>
          <p:cNvGrpSpPr/>
          <p:nvPr/>
        </p:nvGrpSpPr>
        <p:grpSpPr>
          <a:xfrm>
            <a:off x="-2432787" y="8896250"/>
            <a:ext cx="761217" cy="1006869"/>
            <a:chOff x="4910162" y="1757341"/>
            <a:chExt cx="2368583" cy="3342152"/>
          </a:xfrm>
        </p:grpSpPr>
        <p:grpSp>
          <p:nvGrpSpPr>
            <p:cNvPr id="134" name="Graphic 69">
              <a:extLst>
                <a:ext uri="{FF2B5EF4-FFF2-40B4-BE49-F238E27FC236}">
                  <a16:creationId xmlns:a16="http://schemas.microsoft.com/office/drawing/2014/main" id="{56E3F93A-802F-30A0-0A59-6ACA22A715E6}"/>
                </a:ext>
              </a:extLst>
            </p:cNvPr>
            <p:cNvGrpSpPr/>
            <p:nvPr/>
          </p:nvGrpSpPr>
          <p:grpSpPr>
            <a:xfrm>
              <a:off x="4910162" y="1757341"/>
              <a:ext cx="2368583" cy="3342152"/>
              <a:chOff x="4910162" y="1757341"/>
              <a:chExt cx="2368583" cy="3342152"/>
            </a:xfrm>
          </p:grpSpPr>
          <p:sp>
            <p:nvSpPr>
              <p:cNvPr id="136" name="Freeform: Shape 271">
                <a:extLst>
                  <a:ext uri="{FF2B5EF4-FFF2-40B4-BE49-F238E27FC236}">
                    <a16:creationId xmlns:a16="http://schemas.microsoft.com/office/drawing/2014/main" id="{E82BA90B-1347-8697-D7E8-0B015DDF7C31}"/>
                  </a:ext>
                </a:extLst>
              </p:cNvPr>
              <p:cNvSpPr/>
              <p:nvPr/>
            </p:nvSpPr>
            <p:spPr>
              <a:xfrm>
                <a:off x="5522927" y="2923750"/>
                <a:ext cx="1755817" cy="2175743"/>
              </a:xfrm>
              <a:custGeom>
                <a:avLst/>
                <a:gdLst>
                  <a:gd name="connsiteX0" fmla="*/ 1629394 w 1755817"/>
                  <a:gd name="connsiteY0" fmla="*/ 878248 h 2175743"/>
                  <a:gd name="connsiteX1" fmla="*/ 1615679 w 1755817"/>
                  <a:gd name="connsiteY1" fmla="*/ 838719 h 2175743"/>
                  <a:gd name="connsiteX2" fmla="*/ 1548908 w 1755817"/>
                  <a:gd name="connsiteY2" fmla="*/ 676699 h 2175743"/>
                  <a:gd name="connsiteX3" fmla="*/ 1291447 w 1755817"/>
                  <a:gd name="connsiteY3" fmla="*/ 302462 h 2175743"/>
                  <a:gd name="connsiteX4" fmla="*/ 1286113 w 1755817"/>
                  <a:gd name="connsiteY4" fmla="*/ 297127 h 2175743"/>
                  <a:gd name="connsiteX5" fmla="*/ 1231440 w 1755817"/>
                  <a:gd name="connsiteY5" fmla="*/ 250550 h 2175743"/>
                  <a:gd name="connsiteX6" fmla="*/ 1230202 w 1755817"/>
                  <a:gd name="connsiteY6" fmla="*/ 249693 h 2175743"/>
                  <a:gd name="connsiteX7" fmla="*/ 1128760 w 1755817"/>
                  <a:gd name="connsiteY7" fmla="*/ 183875 h 2175743"/>
                  <a:gd name="connsiteX8" fmla="*/ 1113044 w 1755817"/>
                  <a:gd name="connsiteY8" fmla="*/ 175779 h 2175743"/>
                  <a:gd name="connsiteX9" fmla="*/ 940546 w 1755817"/>
                  <a:gd name="connsiteY9" fmla="*/ 96531 h 2175743"/>
                  <a:gd name="connsiteX10" fmla="*/ 882349 w 1755817"/>
                  <a:gd name="connsiteY10" fmla="*/ 74433 h 2175743"/>
                  <a:gd name="connsiteX11" fmla="*/ 881206 w 1755817"/>
                  <a:gd name="connsiteY11" fmla="*/ 73957 h 2175743"/>
                  <a:gd name="connsiteX12" fmla="*/ 814340 w 1755817"/>
                  <a:gd name="connsiteY12" fmla="*/ 51668 h 2175743"/>
                  <a:gd name="connsiteX13" fmla="*/ 109585 w 1755817"/>
                  <a:gd name="connsiteY13" fmla="*/ 172255 h 2175743"/>
                  <a:gd name="connsiteX14" fmla="*/ 102442 w 1755817"/>
                  <a:gd name="connsiteY14" fmla="*/ 182732 h 2175743"/>
                  <a:gd name="connsiteX15" fmla="*/ 102346 w 1755817"/>
                  <a:gd name="connsiteY15" fmla="*/ 182827 h 2175743"/>
                  <a:gd name="connsiteX16" fmla="*/ 105204 w 1755817"/>
                  <a:gd name="connsiteY16" fmla="*/ 1704160 h 2175743"/>
                  <a:gd name="connsiteX17" fmla="*/ 105204 w 1755817"/>
                  <a:gd name="connsiteY17" fmla="*/ 1704256 h 2175743"/>
                  <a:gd name="connsiteX18" fmla="*/ 106442 w 1755817"/>
                  <a:gd name="connsiteY18" fmla="*/ 1711781 h 2175743"/>
                  <a:gd name="connsiteX19" fmla="*/ 186928 w 1755817"/>
                  <a:gd name="connsiteY19" fmla="*/ 2172981 h 2175743"/>
                  <a:gd name="connsiteX20" fmla="*/ 186166 w 1755817"/>
                  <a:gd name="connsiteY20" fmla="*/ 2175743 h 2175743"/>
                  <a:gd name="connsiteX21" fmla="*/ 1476518 w 1755817"/>
                  <a:gd name="connsiteY21" fmla="*/ 2174410 h 2175743"/>
                  <a:gd name="connsiteX22" fmla="*/ 1500807 w 1755817"/>
                  <a:gd name="connsiteY22" fmla="*/ 2174410 h 2175743"/>
                  <a:gd name="connsiteX23" fmla="*/ 1697213 w 1755817"/>
                  <a:gd name="connsiteY23" fmla="*/ 2174124 h 2175743"/>
                  <a:gd name="connsiteX24" fmla="*/ 1755125 w 1755817"/>
                  <a:gd name="connsiteY24" fmla="*/ 1725782 h 2175743"/>
                  <a:gd name="connsiteX25" fmla="*/ 1629394 w 1755817"/>
                  <a:gd name="connsiteY25" fmla="*/ 878248 h 2175743"/>
                  <a:gd name="connsiteX26" fmla="*/ 490490 w 1755817"/>
                  <a:gd name="connsiteY26" fmla="*/ 1736545 h 2175743"/>
                  <a:gd name="connsiteX27" fmla="*/ 373618 w 1755817"/>
                  <a:gd name="connsiteY27" fmla="*/ 1722353 h 2175743"/>
                  <a:gd name="connsiteX28" fmla="*/ 436007 w 1755817"/>
                  <a:gd name="connsiteY28" fmla="*/ 1328876 h 2175743"/>
                  <a:gd name="connsiteX29" fmla="*/ 490490 w 1755817"/>
                  <a:gd name="connsiteY29" fmla="*/ 1736545 h 2175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755817" h="2175743">
                    <a:moveTo>
                      <a:pt x="1629394" y="878248"/>
                    </a:moveTo>
                    <a:cubicBezTo>
                      <a:pt x="1624918" y="865008"/>
                      <a:pt x="1620346" y="851863"/>
                      <a:pt x="1615679" y="838719"/>
                    </a:cubicBezTo>
                    <a:cubicBezTo>
                      <a:pt x="1595485" y="782617"/>
                      <a:pt x="1573197" y="728419"/>
                      <a:pt x="1548908" y="676699"/>
                    </a:cubicBezTo>
                    <a:cubicBezTo>
                      <a:pt x="1479090" y="527633"/>
                      <a:pt x="1392793" y="398854"/>
                      <a:pt x="1291447" y="302462"/>
                    </a:cubicBezTo>
                    <a:cubicBezTo>
                      <a:pt x="1289733" y="300556"/>
                      <a:pt x="1287828" y="298842"/>
                      <a:pt x="1286113" y="297127"/>
                    </a:cubicBezTo>
                    <a:cubicBezTo>
                      <a:pt x="1268302" y="280649"/>
                      <a:pt x="1250109" y="264933"/>
                      <a:pt x="1231440" y="250550"/>
                    </a:cubicBezTo>
                    <a:cubicBezTo>
                      <a:pt x="1231059" y="250169"/>
                      <a:pt x="1230583" y="249883"/>
                      <a:pt x="1230202" y="249693"/>
                    </a:cubicBezTo>
                    <a:cubicBezTo>
                      <a:pt x="1197721" y="224261"/>
                      <a:pt x="1163908" y="202354"/>
                      <a:pt x="1128760" y="183875"/>
                    </a:cubicBezTo>
                    <a:cubicBezTo>
                      <a:pt x="1123522" y="181113"/>
                      <a:pt x="1118283" y="178351"/>
                      <a:pt x="1113044" y="175779"/>
                    </a:cubicBezTo>
                    <a:cubicBezTo>
                      <a:pt x="1053513" y="145013"/>
                      <a:pt x="995887" y="118724"/>
                      <a:pt x="940546" y="96531"/>
                    </a:cubicBezTo>
                    <a:cubicBezTo>
                      <a:pt x="920830" y="88720"/>
                      <a:pt x="901589" y="81196"/>
                      <a:pt x="882349" y="74433"/>
                    </a:cubicBezTo>
                    <a:cubicBezTo>
                      <a:pt x="881968" y="74147"/>
                      <a:pt x="881587" y="74052"/>
                      <a:pt x="881206" y="73957"/>
                    </a:cubicBezTo>
                    <a:cubicBezTo>
                      <a:pt x="858536" y="65860"/>
                      <a:pt x="836248" y="58336"/>
                      <a:pt x="814340" y="51668"/>
                    </a:cubicBezTo>
                    <a:cubicBezTo>
                      <a:pt x="470392" y="-54155"/>
                      <a:pt x="224933" y="10711"/>
                      <a:pt x="109585" y="172255"/>
                    </a:cubicBezTo>
                    <a:cubicBezTo>
                      <a:pt x="107109" y="175779"/>
                      <a:pt x="104728" y="179113"/>
                      <a:pt x="102442" y="182732"/>
                    </a:cubicBezTo>
                    <a:cubicBezTo>
                      <a:pt x="102346" y="182732"/>
                      <a:pt x="102346" y="182827"/>
                      <a:pt x="102346" y="182827"/>
                    </a:cubicBezTo>
                    <a:cubicBezTo>
                      <a:pt x="-79486" y="459910"/>
                      <a:pt x="19384" y="1207622"/>
                      <a:pt x="105204" y="1704160"/>
                    </a:cubicBezTo>
                    <a:lnTo>
                      <a:pt x="105204" y="1704256"/>
                    </a:lnTo>
                    <a:cubicBezTo>
                      <a:pt x="105680" y="1706732"/>
                      <a:pt x="106061" y="1709209"/>
                      <a:pt x="106442" y="1711781"/>
                    </a:cubicBezTo>
                    <a:cubicBezTo>
                      <a:pt x="149971" y="1962478"/>
                      <a:pt x="189500" y="2147549"/>
                      <a:pt x="186928" y="2172981"/>
                    </a:cubicBezTo>
                    <a:cubicBezTo>
                      <a:pt x="186833" y="2174315"/>
                      <a:pt x="186547" y="2175362"/>
                      <a:pt x="186166" y="2175743"/>
                    </a:cubicBezTo>
                    <a:lnTo>
                      <a:pt x="1476518" y="2174410"/>
                    </a:lnTo>
                    <a:cubicBezTo>
                      <a:pt x="1492330" y="2174410"/>
                      <a:pt x="1500807" y="2174410"/>
                      <a:pt x="1500807" y="2174410"/>
                    </a:cubicBezTo>
                    <a:lnTo>
                      <a:pt x="1697213" y="2174124"/>
                    </a:lnTo>
                    <a:cubicBezTo>
                      <a:pt x="1732455" y="2034202"/>
                      <a:pt x="1751410" y="1882087"/>
                      <a:pt x="1755125" y="1725782"/>
                    </a:cubicBezTo>
                    <a:cubicBezTo>
                      <a:pt x="1761983" y="1439746"/>
                      <a:pt x="1717786" y="1140185"/>
                      <a:pt x="1629394" y="878248"/>
                    </a:cubicBezTo>
                    <a:close/>
                    <a:moveTo>
                      <a:pt x="490490" y="1736545"/>
                    </a:moveTo>
                    <a:cubicBezTo>
                      <a:pt x="450104" y="1731592"/>
                      <a:pt x="410861" y="1726735"/>
                      <a:pt x="373618" y="1722353"/>
                    </a:cubicBezTo>
                    <a:lnTo>
                      <a:pt x="436007" y="1328876"/>
                    </a:lnTo>
                    <a:cubicBezTo>
                      <a:pt x="436007" y="1328780"/>
                      <a:pt x="616887" y="1665489"/>
                      <a:pt x="490490" y="1736545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th-TH" dirty="0">
                  <a:latin typeface="Cairo ExtraBold" pitchFamily="2" charset="-78"/>
                </a:endParaRPr>
              </a:p>
            </p:txBody>
          </p:sp>
          <p:sp>
            <p:nvSpPr>
              <p:cNvPr id="137" name="Freeform: Shape 272">
                <a:extLst>
                  <a:ext uri="{FF2B5EF4-FFF2-40B4-BE49-F238E27FC236}">
                    <a16:creationId xmlns:a16="http://schemas.microsoft.com/office/drawing/2014/main" id="{2B61551D-B0FB-73B8-6EA5-66C15C50B6F2}"/>
                  </a:ext>
                </a:extLst>
              </p:cNvPr>
              <p:cNvSpPr/>
              <p:nvPr/>
            </p:nvSpPr>
            <p:spPr>
              <a:xfrm>
                <a:off x="5295219" y="2037367"/>
                <a:ext cx="1168349" cy="1179018"/>
              </a:xfrm>
              <a:custGeom>
                <a:avLst/>
                <a:gdLst>
                  <a:gd name="connsiteX0" fmla="*/ 958609 w 1168349"/>
                  <a:gd name="connsiteY0" fmla="*/ 861947 h 1179018"/>
                  <a:gd name="connsiteX1" fmla="*/ 942322 w 1168349"/>
                  <a:gd name="connsiteY1" fmla="*/ 681924 h 1179018"/>
                  <a:gd name="connsiteX2" fmla="*/ 943179 w 1168349"/>
                  <a:gd name="connsiteY2" fmla="*/ 680496 h 1179018"/>
                  <a:gd name="connsiteX3" fmla="*/ 1012807 w 1168349"/>
                  <a:gd name="connsiteY3" fmla="*/ 463040 h 1179018"/>
                  <a:gd name="connsiteX4" fmla="*/ 1005949 w 1168349"/>
                  <a:gd name="connsiteY4" fmla="*/ 392745 h 1179018"/>
                  <a:gd name="connsiteX5" fmla="*/ 1003663 w 1168349"/>
                  <a:gd name="connsiteY5" fmla="*/ 384268 h 1179018"/>
                  <a:gd name="connsiteX6" fmla="*/ 884886 w 1168349"/>
                  <a:gd name="connsiteY6" fmla="*/ 173575 h 1179018"/>
                  <a:gd name="connsiteX7" fmla="*/ 820878 w 1168349"/>
                  <a:gd name="connsiteY7" fmla="*/ 108615 h 1179018"/>
                  <a:gd name="connsiteX8" fmla="*/ 820878 w 1168349"/>
                  <a:gd name="connsiteY8" fmla="*/ 108519 h 1179018"/>
                  <a:gd name="connsiteX9" fmla="*/ 548653 w 1168349"/>
                  <a:gd name="connsiteY9" fmla="*/ 125 h 1179018"/>
                  <a:gd name="connsiteX10" fmla="*/ 540557 w 1168349"/>
                  <a:gd name="connsiteY10" fmla="*/ 411 h 1179018"/>
                  <a:gd name="connsiteX11" fmla="*/ 508744 w 1168349"/>
                  <a:gd name="connsiteY11" fmla="*/ 2030 h 1179018"/>
                  <a:gd name="connsiteX12" fmla="*/ 287859 w 1168349"/>
                  <a:gd name="connsiteY12" fmla="*/ 67848 h 1179018"/>
                  <a:gd name="connsiteX13" fmla="*/ 74308 w 1168349"/>
                  <a:gd name="connsiteY13" fmla="*/ 300067 h 1179018"/>
                  <a:gd name="connsiteX14" fmla="*/ 30303 w 1168349"/>
                  <a:gd name="connsiteY14" fmla="*/ 325975 h 1179018"/>
                  <a:gd name="connsiteX15" fmla="*/ 490 w 1168349"/>
                  <a:gd name="connsiteY15" fmla="*/ 441037 h 1179018"/>
                  <a:gd name="connsiteX16" fmla="*/ 1252 w 1168349"/>
                  <a:gd name="connsiteY16" fmla="*/ 452467 h 1179018"/>
                  <a:gd name="connsiteX17" fmla="*/ 2299 w 1168349"/>
                  <a:gd name="connsiteY17" fmla="*/ 463421 h 1179018"/>
                  <a:gd name="connsiteX18" fmla="*/ 9824 w 1168349"/>
                  <a:gd name="connsiteY18" fmla="*/ 509236 h 1179018"/>
                  <a:gd name="connsiteX19" fmla="*/ 12586 w 1168349"/>
                  <a:gd name="connsiteY19" fmla="*/ 521809 h 1179018"/>
                  <a:gd name="connsiteX20" fmla="*/ 39923 w 1168349"/>
                  <a:gd name="connsiteY20" fmla="*/ 605058 h 1179018"/>
                  <a:gd name="connsiteX21" fmla="*/ 44495 w 1168349"/>
                  <a:gd name="connsiteY21" fmla="*/ 615249 h 1179018"/>
                  <a:gd name="connsiteX22" fmla="*/ 293574 w 1168349"/>
                  <a:gd name="connsiteY22" fmla="*/ 834039 h 1179018"/>
                  <a:gd name="connsiteX23" fmla="*/ 359677 w 1168349"/>
                  <a:gd name="connsiteY23" fmla="*/ 1159222 h 1179018"/>
                  <a:gd name="connsiteX24" fmla="*/ 1168350 w 1168349"/>
                  <a:gd name="connsiteY24" fmla="*/ 982914 h 1179018"/>
                  <a:gd name="connsiteX25" fmla="*/ 958609 w 1168349"/>
                  <a:gd name="connsiteY25" fmla="*/ 861947 h 1179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168349" h="1179018">
                    <a:moveTo>
                      <a:pt x="958609" y="861947"/>
                    </a:moveTo>
                    <a:cubicBezTo>
                      <a:pt x="915747" y="811560"/>
                      <a:pt x="909937" y="739646"/>
                      <a:pt x="942322" y="681924"/>
                    </a:cubicBezTo>
                    <a:cubicBezTo>
                      <a:pt x="942607" y="681448"/>
                      <a:pt x="942893" y="680972"/>
                      <a:pt x="943179" y="680496"/>
                    </a:cubicBezTo>
                    <a:cubicBezTo>
                      <a:pt x="975088" y="623536"/>
                      <a:pt x="1010235" y="543431"/>
                      <a:pt x="1012807" y="463040"/>
                    </a:cubicBezTo>
                    <a:cubicBezTo>
                      <a:pt x="1013664" y="439513"/>
                      <a:pt x="1011664" y="415796"/>
                      <a:pt x="1005949" y="392745"/>
                    </a:cubicBezTo>
                    <a:cubicBezTo>
                      <a:pt x="1005282" y="389983"/>
                      <a:pt x="1004615" y="387126"/>
                      <a:pt x="1003663" y="384268"/>
                    </a:cubicBezTo>
                    <a:cubicBezTo>
                      <a:pt x="986994" y="324165"/>
                      <a:pt x="945465" y="244727"/>
                      <a:pt x="884886" y="173575"/>
                    </a:cubicBezTo>
                    <a:cubicBezTo>
                      <a:pt x="865455" y="150810"/>
                      <a:pt x="844024" y="128712"/>
                      <a:pt x="820878" y="108615"/>
                    </a:cubicBezTo>
                    <a:lnTo>
                      <a:pt x="820878" y="108519"/>
                    </a:lnTo>
                    <a:cubicBezTo>
                      <a:pt x="746392" y="43749"/>
                      <a:pt x="653524" y="-2733"/>
                      <a:pt x="548653" y="125"/>
                    </a:cubicBezTo>
                    <a:cubicBezTo>
                      <a:pt x="545891" y="220"/>
                      <a:pt x="543129" y="220"/>
                      <a:pt x="540557" y="411"/>
                    </a:cubicBezTo>
                    <a:cubicBezTo>
                      <a:pt x="529603" y="792"/>
                      <a:pt x="519031" y="1268"/>
                      <a:pt x="508744" y="2030"/>
                    </a:cubicBezTo>
                    <a:cubicBezTo>
                      <a:pt x="398254" y="9269"/>
                      <a:pt x="333198" y="33939"/>
                      <a:pt x="287859" y="67848"/>
                    </a:cubicBezTo>
                    <a:cubicBezTo>
                      <a:pt x="204325" y="130236"/>
                      <a:pt x="187084" y="224248"/>
                      <a:pt x="74308" y="300067"/>
                    </a:cubicBezTo>
                    <a:cubicBezTo>
                      <a:pt x="61069" y="309021"/>
                      <a:pt x="46495" y="317593"/>
                      <a:pt x="30303" y="325975"/>
                    </a:cubicBezTo>
                    <a:cubicBezTo>
                      <a:pt x="8776" y="337119"/>
                      <a:pt x="-2558" y="381887"/>
                      <a:pt x="490" y="441037"/>
                    </a:cubicBezTo>
                    <a:cubicBezTo>
                      <a:pt x="775" y="444752"/>
                      <a:pt x="966" y="448657"/>
                      <a:pt x="1252" y="452467"/>
                    </a:cubicBezTo>
                    <a:cubicBezTo>
                      <a:pt x="1633" y="456087"/>
                      <a:pt x="1918" y="459706"/>
                      <a:pt x="2299" y="463421"/>
                    </a:cubicBezTo>
                    <a:cubicBezTo>
                      <a:pt x="3919" y="478089"/>
                      <a:pt x="6395" y="493425"/>
                      <a:pt x="9824" y="509236"/>
                    </a:cubicBezTo>
                    <a:cubicBezTo>
                      <a:pt x="10586" y="513332"/>
                      <a:pt x="11539" y="517618"/>
                      <a:pt x="12586" y="521809"/>
                    </a:cubicBezTo>
                    <a:cubicBezTo>
                      <a:pt x="18968" y="548955"/>
                      <a:pt x="28017" y="577149"/>
                      <a:pt x="39923" y="605058"/>
                    </a:cubicBezTo>
                    <a:cubicBezTo>
                      <a:pt x="41447" y="608391"/>
                      <a:pt x="42876" y="611916"/>
                      <a:pt x="44495" y="615249"/>
                    </a:cubicBezTo>
                    <a:cubicBezTo>
                      <a:pt x="88501" y="711928"/>
                      <a:pt x="167749" y="802892"/>
                      <a:pt x="293574" y="834039"/>
                    </a:cubicBezTo>
                    <a:cubicBezTo>
                      <a:pt x="296431" y="952530"/>
                      <a:pt x="332626" y="1095119"/>
                      <a:pt x="359677" y="1159222"/>
                    </a:cubicBezTo>
                    <a:cubicBezTo>
                      <a:pt x="399206" y="1253043"/>
                      <a:pt x="1168350" y="982914"/>
                      <a:pt x="1168350" y="982914"/>
                    </a:cubicBezTo>
                    <a:cubicBezTo>
                      <a:pt x="1092626" y="957483"/>
                      <a:pt x="1004425" y="915763"/>
                      <a:pt x="958609" y="861947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138" name="Freeform: Shape 273">
                <a:extLst>
                  <a:ext uri="{FF2B5EF4-FFF2-40B4-BE49-F238E27FC236}">
                    <a16:creationId xmlns:a16="http://schemas.microsoft.com/office/drawing/2014/main" id="{14728A58-7D78-C267-D5FB-D55DC79DC119}"/>
                  </a:ext>
                </a:extLst>
              </p:cNvPr>
              <p:cNvSpPr/>
              <p:nvPr/>
            </p:nvSpPr>
            <p:spPr>
              <a:xfrm>
                <a:off x="5801693" y="1757341"/>
                <a:ext cx="314518" cy="496258"/>
              </a:xfrm>
              <a:custGeom>
                <a:avLst/>
                <a:gdLst>
                  <a:gd name="connsiteX0" fmla="*/ 314499 w 314518"/>
                  <a:gd name="connsiteY0" fmla="*/ 388831 h 496258"/>
                  <a:gd name="connsiteX1" fmla="*/ 81136 w 314518"/>
                  <a:gd name="connsiteY1" fmla="*/ 20 h 496258"/>
                  <a:gd name="connsiteX2" fmla="*/ 81136 w 314518"/>
                  <a:gd name="connsiteY2" fmla="*/ 496178 h 496258"/>
                  <a:gd name="connsiteX3" fmla="*/ 314499 w 314518"/>
                  <a:gd name="connsiteY3" fmla="*/ 388831 h 496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4518" h="496258">
                    <a:moveTo>
                      <a:pt x="314499" y="388831"/>
                    </a:moveTo>
                    <a:cubicBezTo>
                      <a:pt x="316213" y="374162"/>
                      <a:pt x="207057" y="3735"/>
                      <a:pt x="81136" y="20"/>
                    </a:cubicBezTo>
                    <a:cubicBezTo>
                      <a:pt x="-44784" y="-3694"/>
                      <a:pt x="-7732" y="503607"/>
                      <a:pt x="81136" y="496178"/>
                    </a:cubicBezTo>
                    <a:cubicBezTo>
                      <a:pt x="170005" y="488843"/>
                      <a:pt x="303355" y="481414"/>
                      <a:pt x="314499" y="388831"/>
                    </a:cubicBezTo>
                    <a:close/>
                  </a:path>
                </a:pathLst>
              </a:custGeom>
              <a:solidFill>
                <a:srgbClr val="7F4B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139" name="Freeform: Shape 274">
                <a:extLst>
                  <a:ext uri="{FF2B5EF4-FFF2-40B4-BE49-F238E27FC236}">
                    <a16:creationId xmlns:a16="http://schemas.microsoft.com/office/drawing/2014/main" id="{DFCD4330-865C-B32C-E550-8557FED169F1}"/>
                  </a:ext>
                </a:extLst>
              </p:cNvPr>
              <p:cNvSpPr/>
              <p:nvPr/>
            </p:nvSpPr>
            <p:spPr>
              <a:xfrm>
                <a:off x="5580999" y="1826493"/>
                <a:ext cx="314425" cy="496258"/>
              </a:xfrm>
              <a:custGeom>
                <a:avLst/>
                <a:gdLst>
                  <a:gd name="connsiteX0" fmla="*/ 314404 w 314425"/>
                  <a:gd name="connsiteY0" fmla="*/ 388831 h 496258"/>
                  <a:gd name="connsiteX1" fmla="*/ 81136 w 314425"/>
                  <a:gd name="connsiteY1" fmla="*/ 20 h 496258"/>
                  <a:gd name="connsiteX2" fmla="*/ 81136 w 314425"/>
                  <a:gd name="connsiteY2" fmla="*/ 496178 h 496258"/>
                  <a:gd name="connsiteX3" fmla="*/ 314404 w 314425"/>
                  <a:gd name="connsiteY3" fmla="*/ 388831 h 496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4425" h="496258">
                    <a:moveTo>
                      <a:pt x="314404" y="388831"/>
                    </a:moveTo>
                    <a:cubicBezTo>
                      <a:pt x="316213" y="374162"/>
                      <a:pt x="207057" y="3735"/>
                      <a:pt x="81136" y="20"/>
                    </a:cubicBezTo>
                    <a:cubicBezTo>
                      <a:pt x="-44784" y="-3694"/>
                      <a:pt x="-7732" y="503607"/>
                      <a:pt x="81136" y="496178"/>
                    </a:cubicBezTo>
                    <a:cubicBezTo>
                      <a:pt x="170005" y="488843"/>
                      <a:pt x="303355" y="481414"/>
                      <a:pt x="314404" y="388831"/>
                    </a:cubicBezTo>
                    <a:close/>
                  </a:path>
                </a:pathLst>
              </a:custGeom>
              <a:solidFill>
                <a:srgbClr val="B771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grpSp>
            <p:nvGrpSpPr>
              <p:cNvPr id="140" name="Graphic 69">
                <a:extLst>
                  <a:ext uri="{FF2B5EF4-FFF2-40B4-BE49-F238E27FC236}">
                    <a16:creationId xmlns:a16="http://schemas.microsoft.com/office/drawing/2014/main" id="{5AB0ACBB-74EB-8431-B404-590C9E0CBE88}"/>
                  </a:ext>
                </a:extLst>
              </p:cNvPr>
              <p:cNvGrpSpPr/>
              <p:nvPr/>
            </p:nvGrpSpPr>
            <p:grpSpPr>
              <a:xfrm>
                <a:off x="5984271" y="2210942"/>
                <a:ext cx="1294473" cy="2438590"/>
                <a:chOff x="5984271" y="2210942"/>
                <a:chExt cx="1294473" cy="2438590"/>
              </a:xfrm>
              <a:solidFill>
                <a:srgbClr val="EF544D"/>
              </a:solidFill>
            </p:grpSpPr>
            <p:sp>
              <p:nvSpPr>
                <p:cNvPr id="144" name="Freeform: Shape 279">
                  <a:extLst>
                    <a:ext uri="{FF2B5EF4-FFF2-40B4-BE49-F238E27FC236}">
                      <a16:creationId xmlns:a16="http://schemas.microsoft.com/office/drawing/2014/main" id="{29E09D55-2841-AF18-AEF2-42F33607E6EA}"/>
                    </a:ext>
                  </a:extLst>
                </p:cNvPr>
                <p:cNvSpPr/>
                <p:nvPr/>
              </p:nvSpPr>
              <p:spPr>
                <a:xfrm>
                  <a:off x="6269614" y="3173538"/>
                  <a:ext cx="740308" cy="561177"/>
                </a:xfrm>
                <a:custGeom>
                  <a:avLst/>
                  <a:gdLst>
                    <a:gd name="connsiteX0" fmla="*/ 483324 w 740308"/>
                    <a:gd name="connsiteY0" fmla="*/ 0 h 561177"/>
                    <a:gd name="connsiteX1" fmla="*/ 164522 w 740308"/>
                    <a:gd name="connsiteY1" fmla="*/ 150781 h 561177"/>
                    <a:gd name="connsiteX2" fmla="*/ 38602 w 740308"/>
                    <a:gd name="connsiteY2" fmla="*/ 493490 h 561177"/>
                    <a:gd name="connsiteX3" fmla="*/ 487325 w 740308"/>
                    <a:gd name="connsiteY3" fmla="*/ 472726 h 561177"/>
                    <a:gd name="connsiteX4" fmla="*/ 740309 w 740308"/>
                    <a:gd name="connsiteY4" fmla="*/ 308039 h 561177"/>
                    <a:gd name="connsiteX5" fmla="*/ 483324 w 740308"/>
                    <a:gd name="connsiteY5" fmla="*/ 0 h 561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40308" h="561177">
                      <a:moveTo>
                        <a:pt x="483324" y="0"/>
                      </a:moveTo>
                      <a:cubicBezTo>
                        <a:pt x="483324" y="0"/>
                        <a:pt x="178143" y="7430"/>
                        <a:pt x="164522" y="150781"/>
                      </a:cubicBezTo>
                      <a:cubicBezTo>
                        <a:pt x="150806" y="294037"/>
                        <a:pt x="-92367" y="381286"/>
                        <a:pt x="38602" y="493490"/>
                      </a:cubicBezTo>
                      <a:cubicBezTo>
                        <a:pt x="169571" y="605600"/>
                        <a:pt x="393884" y="564166"/>
                        <a:pt x="487325" y="472726"/>
                      </a:cubicBezTo>
                      <a:cubicBezTo>
                        <a:pt x="580765" y="381286"/>
                        <a:pt x="740309" y="308039"/>
                        <a:pt x="740309" y="308039"/>
                      </a:cubicBezTo>
                      <a:cubicBezTo>
                        <a:pt x="740309" y="308039"/>
                        <a:pt x="624389" y="80582"/>
                        <a:pt x="483324" y="0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145" name="Freeform: Shape 280">
                  <a:extLst>
                    <a:ext uri="{FF2B5EF4-FFF2-40B4-BE49-F238E27FC236}">
                      <a16:creationId xmlns:a16="http://schemas.microsoft.com/office/drawing/2014/main" id="{8FA727CA-434E-C0D4-357D-FA3A62050FAC}"/>
                    </a:ext>
                  </a:extLst>
                </p:cNvPr>
                <p:cNvSpPr/>
                <p:nvPr/>
              </p:nvSpPr>
              <p:spPr>
                <a:xfrm>
                  <a:off x="6400015" y="3801998"/>
                  <a:ext cx="878729" cy="847534"/>
                </a:xfrm>
                <a:custGeom>
                  <a:avLst/>
                  <a:gdLst>
                    <a:gd name="connsiteX0" fmla="*/ 878036 w 878729"/>
                    <a:gd name="connsiteY0" fmla="*/ 847535 h 847534"/>
                    <a:gd name="connsiteX1" fmla="*/ 462841 w 878729"/>
                    <a:gd name="connsiteY1" fmla="*/ 705993 h 847534"/>
                    <a:gd name="connsiteX2" fmla="*/ 784 w 878729"/>
                    <a:gd name="connsiteY2" fmla="*/ 413195 h 847534"/>
                    <a:gd name="connsiteX3" fmla="*/ 488749 w 878729"/>
                    <a:gd name="connsiteY3" fmla="*/ 182689 h 847534"/>
                    <a:gd name="connsiteX4" fmla="*/ 752306 w 878729"/>
                    <a:gd name="connsiteY4" fmla="*/ 0 h 847534"/>
                    <a:gd name="connsiteX5" fmla="*/ 878036 w 878729"/>
                    <a:gd name="connsiteY5" fmla="*/ 847535 h 847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78729" h="847534">
                      <a:moveTo>
                        <a:pt x="878036" y="847535"/>
                      </a:moveTo>
                      <a:cubicBezTo>
                        <a:pt x="747353" y="796671"/>
                        <a:pt x="600954" y="612362"/>
                        <a:pt x="462841" y="705993"/>
                      </a:cubicBezTo>
                      <a:cubicBezTo>
                        <a:pt x="269674" y="836866"/>
                        <a:pt x="-16933" y="656177"/>
                        <a:pt x="784" y="413195"/>
                      </a:cubicBezTo>
                      <a:cubicBezTo>
                        <a:pt x="18595" y="170212"/>
                        <a:pt x="444172" y="288608"/>
                        <a:pt x="488749" y="182689"/>
                      </a:cubicBezTo>
                      <a:cubicBezTo>
                        <a:pt x="519134" y="110680"/>
                        <a:pt x="663057" y="38767"/>
                        <a:pt x="752306" y="0"/>
                      </a:cubicBezTo>
                      <a:cubicBezTo>
                        <a:pt x="840698" y="261938"/>
                        <a:pt x="884894" y="561499"/>
                        <a:pt x="878036" y="847535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146" name="Freeform: Shape 281">
                  <a:extLst>
                    <a:ext uri="{FF2B5EF4-FFF2-40B4-BE49-F238E27FC236}">
                      <a16:creationId xmlns:a16="http://schemas.microsoft.com/office/drawing/2014/main" id="{B5359D76-5810-9391-3E1D-28FC755F1D12}"/>
                    </a:ext>
                  </a:extLst>
                </p:cNvPr>
                <p:cNvSpPr/>
                <p:nvPr/>
              </p:nvSpPr>
              <p:spPr>
                <a:xfrm>
                  <a:off x="6139242" y="3185430"/>
                  <a:ext cx="195999" cy="187677"/>
                </a:xfrm>
                <a:custGeom>
                  <a:avLst/>
                  <a:gdLst>
                    <a:gd name="connsiteX0" fmla="*/ 116111 w 195999"/>
                    <a:gd name="connsiteY0" fmla="*/ 14207 h 187677"/>
                    <a:gd name="connsiteX1" fmla="*/ 858 w 195999"/>
                    <a:gd name="connsiteY1" fmla="*/ 138794 h 187677"/>
                    <a:gd name="connsiteX2" fmla="*/ 168974 w 195999"/>
                    <a:gd name="connsiteY2" fmla="*/ 154415 h 187677"/>
                    <a:gd name="connsiteX3" fmla="*/ 116111 w 195999"/>
                    <a:gd name="connsiteY3" fmla="*/ 14207 h 187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5999" h="187677">
                      <a:moveTo>
                        <a:pt x="116111" y="14207"/>
                      </a:moveTo>
                      <a:cubicBezTo>
                        <a:pt x="116111" y="14207"/>
                        <a:pt x="-11620" y="76500"/>
                        <a:pt x="858" y="138794"/>
                      </a:cubicBezTo>
                      <a:cubicBezTo>
                        <a:pt x="13336" y="201087"/>
                        <a:pt x="122111" y="201087"/>
                        <a:pt x="168974" y="154415"/>
                      </a:cubicBezTo>
                      <a:cubicBezTo>
                        <a:pt x="215837" y="107647"/>
                        <a:pt x="203931" y="-47230"/>
                        <a:pt x="116111" y="14207"/>
                      </a:cubicBezTo>
                      <a:close/>
                    </a:path>
                  </a:pathLst>
                </a:custGeom>
                <a:solidFill>
                  <a:srgbClr val="7F4B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 dirty="0">
                    <a:latin typeface="Cairo ExtraBold" pitchFamily="2" charset="-78"/>
                  </a:endParaRPr>
                </a:p>
              </p:txBody>
            </p:sp>
            <p:sp>
              <p:nvSpPr>
                <p:cNvPr id="147" name="Freeform: Shape 282">
                  <a:extLst>
                    <a:ext uri="{FF2B5EF4-FFF2-40B4-BE49-F238E27FC236}">
                      <a16:creationId xmlns:a16="http://schemas.microsoft.com/office/drawing/2014/main" id="{08E11DAA-C79E-A957-74D7-EC6ACB4AD386}"/>
                    </a:ext>
                  </a:extLst>
                </p:cNvPr>
                <p:cNvSpPr/>
                <p:nvPr/>
              </p:nvSpPr>
              <p:spPr>
                <a:xfrm>
                  <a:off x="6020655" y="2210942"/>
                  <a:ext cx="278321" cy="228016"/>
                </a:xfrm>
                <a:custGeom>
                  <a:avLst/>
                  <a:gdLst>
                    <a:gd name="connsiteX0" fmla="*/ 278321 w 278321"/>
                    <a:gd name="connsiteY0" fmla="*/ 210693 h 228016"/>
                    <a:gd name="connsiteX1" fmla="*/ 138113 w 278321"/>
                    <a:gd name="connsiteY1" fmla="*/ 196977 h 228016"/>
                    <a:gd name="connsiteX2" fmla="*/ 7240 w 278321"/>
                    <a:gd name="connsiteY2" fmla="*/ 196977 h 228016"/>
                    <a:gd name="connsiteX3" fmla="*/ 78868 w 278321"/>
                    <a:gd name="connsiteY3" fmla="*/ 60389 h 228016"/>
                    <a:gd name="connsiteX4" fmla="*/ 159450 w 278321"/>
                    <a:gd name="connsiteY4" fmla="*/ 0 h 228016"/>
                    <a:gd name="connsiteX5" fmla="*/ 278321 w 278321"/>
                    <a:gd name="connsiteY5" fmla="*/ 210693 h 228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8321" h="228016">
                      <a:moveTo>
                        <a:pt x="278321" y="210693"/>
                      </a:moveTo>
                      <a:cubicBezTo>
                        <a:pt x="228982" y="206978"/>
                        <a:pt x="165260" y="184785"/>
                        <a:pt x="138113" y="196977"/>
                      </a:cubicBezTo>
                      <a:cubicBezTo>
                        <a:pt x="97632" y="215074"/>
                        <a:pt x="38387" y="256699"/>
                        <a:pt x="7240" y="196977"/>
                      </a:cubicBezTo>
                      <a:cubicBezTo>
                        <a:pt x="-23907" y="137160"/>
                        <a:pt x="54008" y="119634"/>
                        <a:pt x="78868" y="60389"/>
                      </a:cubicBezTo>
                      <a:cubicBezTo>
                        <a:pt x="91727" y="30004"/>
                        <a:pt x="127636" y="11144"/>
                        <a:pt x="159450" y="0"/>
                      </a:cubicBezTo>
                      <a:cubicBezTo>
                        <a:pt x="220124" y="71057"/>
                        <a:pt x="261653" y="150590"/>
                        <a:pt x="278321" y="210693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148" name="Freeform: Shape 283">
                  <a:extLst>
                    <a:ext uri="{FF2B5EF4-FFF2-40B4-BE49-F238E27FC236}">
                      <a16:creationId xmlns:a16="http://schemas.microsoft.com/office/drawing/2014/main" id="{5C8D9707-7805-1DAF-48F7-5388B8E28BDA}"/>
                    </a:ext>
                  </a:extLst>
                </p:cNvPr>
                <p:cNvSpPr/>
                <p:nvPr/>
              </p:nvSpPr>
              <p:spPr>
                <a:xfrm>
                  <a:off x="5984271" y="2479028"/>
                  <a:ext cx="323754" cy="238739"/>
                </a:xfrm>
                <a:custGeom>
                  <a:avLst/>
                  <a:gdLst>
                    <a:gd name="connsiteX0" fmla="*/ 323755 w 323754"/>
                    <a:gd name="connsiteY0" fmla="*/ 21284 h 238739"/>
                    <a:gd name="connsiteX1" fmla="*/ 254127 w 323754"/>
                    <a:gd name="connsiteY1" fmla="*/ 238739 h 238739"/>
                    <a:gd name="connsiteX2" fmla="*/ 142970 w 323754"/>
                    <a:gd name="connsiteY2" fmla="*/ 175589 h 238739"/>
                    <a:gd name="connsiteX3" fmla="*/ 131921 w 323754"/>
                    <a:gd name="connsiteY3" fmla="*/ 173588 h 238739"/>
                    <a:gd name="connsiteX4" fmla="*/ 3905 w 323754"/>
                    <a:gd name="connsiteY4" fmla="*/ 74814 h 238739"/>
                    <a:gd name="connsiteX5" fmla="*/ 0 w 323754"/>
                    <a:gd name="connsiteY5" fmla="*/ 46144 h 238739"/>
                    <a:gd name="connsiteX6" fmla="*/ 183833 w 323754"/>
                    <a:gd name="connsiteY6" fmla="*/ 10139 h 238739"/>
                    <a:gd name="connsiteX7" fmla="*/ 323755 w 323754"/>
                    <a:gd name="connsiteY7" fmla="*/ 21284 h 238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3754" h="238739">
                      <a:moveTo>
                        <a:pt x="323755" y="21284"/>
                      </a:moveTo>
                      <a:cubicBezTo>
                        <a:pt x="321183" y="101675"/>
                        <a:pt x="286036" y="181780"/>
                        <a:pt x="254127" y="238739"/>
                      </a:cubicBezTo>
                      <a:cubicBezTo>
                        <a:pt x="222694" y="219594"/>
                        <a:pt x="187452" y="185685"/>
                        <a:pt x="142970" y="175589"/>
                      </a:cubicBezTo>
                      <a:cubicBezTo>
                        <a:pt x="139351" y="174731"/>
                        <a:pt x="135636" y="174065"/>
                        <a:pt x="131921" y="173588"/>
                      </a:cubicBezTo>
                      <a:cubicBezTo>
                        <a:pt x="60008" y="164254"/>
                        <a:pt x="16383" y="121963"/>
                        <a:pt x="3905" y="74814"/>
                      </a:cubicBezTo>
                      <a:cubicBezTo>
                        <a:pt x="1334" y="65384"/>
                        <a:pt x="0" y="55764"/>
                        <a:pt x="0" y="46144"/>
                      </a:cubicBezTo>
                      <a:cubicBezTo>
                        <a:pt x="0" y="-11578"/>
                        <a:pt x="114776" y="46144"/>
                        <a:pt x="183833" y="10139"/>
                      </a:cubicBezTo>
                      <a:cubicBezTo>
                        <a:pt x="223838" y="-10816"/>
                        <a:pt x="282035" y="4615"/>
                        <a:pt x="323755" y="21284"/>
                      </a:cubicBezTo>
                      <a:close/>
                    </a:path>
                  </a:pathLst>
                </a:custGeom>
                <a:solidFill>
                  <a:srgbClr val="B771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  <p:grpSp>
            <p:nvGrpSpPr>
              <p:cNvPr id="141" name="Graphic 69">
                <a:extLst>
                  <a:ext uri="{FF2B5EF4-FFF2-40B4-BE49-F238E27FC236}">
                    <a16:creationId xmlns:a16="http://schemas.microsoft.com/office/drawing/2014/main" id="{CB4E29EE-EA1C-3705-E23B-E59E3E409649}"/>
                  </a:ext>
                </a:extLst>
              </p:cNvPr>
              <p:cNvGrpSpPr/>
              <p:nvPr/>
            </p:nvGrpSpPr>
            <p:grpSpPr>
              <a:xfrm>
                <a:off x="4910162" y="4617260"/>
                <a:ext cx="2113477" cy="480804"/>
                <a:chOff x="4910162" y="4617260"/>
                <a:chExt cx="2113477" cy="480804"/>
              </a:xfrm>
            </p:grpSpPr>
            <p:sp>
              <p:nvSpPr>
                <p:cNvPr id="142" name="Freeform: Shape 277">
                  <a:extLst>
                    <a:ext uri="{FF2B5EF4-FFF2-40B4-BE49-F238E27FC236}">
                      <a16:creationId xmlns:a16="http://schemas.microsoft.com/office/drawing/2014/main" id="{673F19A3-854E-4053-FB20-5CA9D83989A3}"/>
                    </a:ext>
                  </a:extLst>
                </p:cNvPr>
                <p:cNvSpPr/>
                <p:nvPr/>
              </p:nvSpPr>
              <p:spPr>
                <a:xfrm>
                  <a:off x="4910162" y="4617260"/>
                  <a:ext cx="2113477" cy="480804"/>
                </a:xfrm>
                <a:custGeom>
                  <a:avLst/>
                  <a:gdLst>
                    <a:gd name="connsiteX0" fmla="*/ 1977555 w 2113477"/>
                    <a:gd name="connsiteY0" fmla="*/ 174099 h 480804"/>
                    <a:gd name="connsiteX1" fmla="*/ 245815 w 2113477"/>
                    <a:gd name="connsiteY1" fmla="*/ 21223 h 480804"/>
                    <a:gd name="connsiteX2" fmla="*/ 166948 w 2113477"/>
                    <a:gd name="connsiteY2" fmla="*/ 476804 h 480804"/>
                    <a:gd name="connsiteX3" fmla="*/ 2113477 w 2113477"/>
                    <a:gd name="connsiteY3" fmla="*/ 480805 h 480804"/>
                    <a:gd name="connsiteX4" fmla="*/ 1977555 w 2113477"/>
                    <a:gd name="connsiteY4" fmla="*/ 174099 h 480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13477" h="480804">
                      <a:moveTo>
                        <a:pt x="1977555" y="174099"/>
                      </a:moveTo>
                      <a:cubicBezTo>
                        <a:pt x="1977555" y="174099"/>
                        <a:pt x="532137" y="-72408"/>
                        <a:pt x="245815" y="21223"/>
                      </a:cubicBezTo>
                      <a:cubicBezTo>
                        <a:pt x="-40411" y="114854"/>
                        <a:pt x="-89655" y="472994"/>
                        <a:pt x="166948" y="476804"/>
                      </a:cubicBezTo>
                      <a:cubicBezTo>
                        <a:pt x="423552" y="480614"/>
                        <a:pt x="2113477" y="480805"/>
                        <a:pt x="2113477" y="480805"/>
                      </a:cubicBezTo>
                      <a:lnTo>
                        <a:pt x="1977555" y="17409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  <p:sp>
              <p:nvSpPr>
                <p:cNvPr id="143" name="Freeform: Shape 278">
                  <a:extLst>
                    <a:ext uri="{FF2B5EF4-FFF2-40B4-BE49-F238E27FC236}">
                      <a16:creationId xmlns:a16="http://schemas.microsoft.com/office/drawing/2014/main" id="{F805951E-85BD-EC95-D35F-7ADA8C0FE950}"/>
                    </a:ext>
                  </a:extLst>
                </p:cNvPr>
                <p:cNvSpPr/>
                <p:nvPr/>
              </p:nvSpPr>
              <p:spPr>
                <a:xfrm>
                  <a:off x="5627845" y="4620767"/>
                  <a:ext cx="1260919" cy="177926"/>
                </a:xfrm>
                <a:custGeom>
                  <a:avLst/>
                  <a:gdLst>
                    <a:gd name="connsiteX0" fmla="*/ 1260920 w 1260919"/>
                    <a:gd name="connsiteY0" fmla="*/ 163259 h 177926"/>
                    <a:gd name="connsiteX1" fmla="*/ 1259777 w 1260919"/>
                    <a:gd name="connsiteY1" fmla="*/ 170593 h 177926"/>
                    <a:gd name="connsiteX2" fmla="*/ 1258634 w 1260919"/>
                    <a:gd name="connsiteY2" fmla="*/ 177927 h 177926"/>
                    <a:gd name="connsiteX3" fmla="*/ 354235 w 1260919"/>
                    <a:gd name="connsiteY3" fmla="*/ 50483 h 177926"/>
                    <a:gd name="connsiteX4" fmla="*/ 352997 w 1260919"/>
                    <a:gd name="connsiteY4" fmla="*/ 50387 h 177926"/>
                    <a:gd name="connsiteX5" fmla="*/ 1524 w 1260919"/>
                    <a:gd name="connsiteY5" fmla="*/ 14859 h 177926"/>
                    <a:gd name="connsiteX6" fmla="*/ 0 w 1260919"/>
                    <a:gd name="connsiteY6" fmla="*/ 14859 h 177926"/>
                    <a:gd name="connsiteX7" fmla="*/ 286 w 1260919"/>
                    <a:gd name="connsiteY7" fmla="*/ 7334 h 177926"/>
                    <a:gd name="connsiteX8" fmla="*/ 286 w 1260919"/>
                    <a:gd name="connsiteY8" fmla="*/ 7239 h 177926"/>
                    <a:gd name="connsiteX9" fmla="*/ 572 w 1260919"/>
                    <a:gd name="connsiteY9" fmla="*/ 0 h 177926"/>
                    <a:gd name="connsiteX10" fmla="*/ 268700 w 1260919"/>
                    <a:gd name="connsiteY10" fmla="*/ 25337 h 177926"/>
                    <a:gd name="connsiteX11" fmla="*/ 385572 w 1260919"/>
                    <a:gd name="connsiteY11" fmla="*/ 39529 h 177926"/>
                    <a:gd name="connsiteX12" fmla="*/ 1260920 w 1260919"/>
                    <a:gd name="connsiteY12" fmla="*/ 163259 h 177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60919" h="177926">
                      <a:moveTo>
                        <a:pt x="1260920" y="163259"/>
                      </a:moveTo>
                      <a:lnTo>
                        <a:pt x="1259777" y="170593"/>
                      </a:lnTo>
                      <a:lnTo>
                        <a:pt x="1258634" y="177927"/>
                      </a:lnTo>
                      <a:cubicBezTo>
                        <a:pt x="1251490" y="176784"/>
                        <a:pt x="738759" y="98393"/>
                        <a:pt x="354235" y="50483"/>
                      </a:cubicBezTo>
                      <a:cubicBezTo>
                        <a:pt x="353759" y="50483"/>
                        <a:pt x="353378" y="50483"/>
                        <a:pt x="352997" y="50387"/>
                      </a:cubicBezTo>
                      <a:cubicBezTo>
                        <a:pt x="204216" y="31909"/>
                        <a:pt x="74867" y="18002"/>
                        <a:pt x="1524" y="14859"/>
                      </a:cubicBezTo>
                      <a:lnTo>
                        <a:pt x="0" y="14859"/>
                      </a:lnTo>
                      <a:lnTo>
                        <a:pt x="286" y="7334"/>
                      </a:lnTo>
                      <a:lnTo>
                        <a:pt x="286" y="7239"/>
                      </a:lnTo>
                      <a:lnTo>
                        <a:pt x="572" y="0"/>
                      </a:lnTo>
                      <a:cubicBezTo>
                        <a:pt x="59531" y="2381"/>
                        <a:pt x="155448" y="12002"/>
                        <a:pt x="268700" y="25337"/>
                      </a:cubicBezTo>
                      <a:cubicBezTo>
                        <a:pt x="305943" y="29718"/>
                        <a:pt x="345186" y="34576"/>
                        <a:pt x="385572" y="39529"/>
                      </a:cubicBezTo>
                      <a:cubicBezTo>
                        <a:pt x="766667" y="87725"/>
                        <a:pt x="1254062" y="162306"/>
                        <a:pt x="1260920" y="163259"/>
                      </a:cubicBezTo>
                      <a:close/>
                    </a:path>
                  </a:pathLst>
                </a:custGeom>
                <a:solidFill>
                  <a:srgbClr val="0606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th-TH">
                    <a:latin typeface="Cairo ExtraBold" pitchFamily="2" charset="-78"/>
                  </a:endParaRPr>
                </a:p>
              </p:txBody>
            </p:sp>
          </p:grpSp>
        </p:grpSp>
        <p:sp>
          <p:nvSpPr>
            <p:cNvPr id="135" name="Freeform: Shape 270">
              <a:extLst>
                <a:ext uri="{FF2B5EF4-FFF2-40B4-BE49-F238E27FC236}">
                  <a16:creationId xmlns:a16="http://schemas.microsoft.com/office/drawing/2014/main" id="{15610CA1-5F56-0FE7-54FA-3F49889281B3}"/>
                </a:ext>
              </a:extLst>
            </p:cNvPr>
            <p:cNvSpPr/>
            <p:nvPr/>
          </p:nvSpPr>
          <p:spPr>
            <a:xfrm>
              <a:off x="5291763" y="2334481"/>
              <a:ext cx="93372" cy="142113"/>
            </a:xfrm>
            <a:custGeom>
              <a:avLst/>
              <a:gdLst>
                <a:gd name="connsiteX0" fmla="*/ 82051 w 93372"/>
                <a:gd name="connsiteY0" fmla="*/ 0 h 142113"/>
                <a:gd name="connsiteX1" fmla="*/ 10232 w 93372"/>
                <a:gd name="connsiteY1" fmla="*/ 51245 h 142113"/>
                <a:gd name="connsiteX2" fmla="*/ 3946 w 93372"/>
                <a:gd name="connsiteY2" fmla="*/ 142113 h 142113"/>
                <a:gd name="connsiteX3" fmla="*/ 82051 w 93372"/>
                <a:gd name="connsiteY3" fmla="*/ 0 h 14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372" h="142113">
                  <a:moveTo>
                    <a:pt x="82051" y="0"/>
                  </a:moveTo>
                  <a:cubicBezTo>
                    <a:pt x="82051" y="0"/>
                    <a:pt x="29092" y="12192"/>
                    <a:pt x="10232" y="51245"/>
                  </a:cubicBezTo>
                  <a:cubicBezTo>
                    <a:pt x="-8246" y="89630"/>
                    <a:pt x="3946" y="142113"/>
                    <a:pt x="3946" y="142113"/>
                  </a:cubicBezTo>
                  <a:cubicBezTo>
                    <a:pt x="3946" y="142113"/>
                    <a:pt x="131295" y="87439"/>
                    <a:pt x="82051" y="0"/>
                  </a:cubicBezTo>
                  <a:close/>
                </a:path>
              </a:pathLst>
            </a:custGeom>
            <a:solidFill>
              <a:srgbClr val="0E0E6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149" name="TextBox 9">
            <a:extLst>
              <a:ext uri="{FF2B5EF4-FFF2-40B4-BE49-F238E27FC236}">
                <a16:creationId xmlns:a16="http://schemas.microsoft.com/office/drawing/2014/main" id="{94EB033B-F2B7-4EB3-F019-B3FDD76ACAB2}"/>
              </a:ext>
            </a:extLst>
          </p:cNvPr>
          <p:cNvSpPr txBox="1"/>
          <p:nvPr/>
        </p:nvSpPr>
        <p:spPr>
          <a:xfrm>
            <a:off x="14346202" y="412791"/>
            <a:ext cx="800219" cy="5716281"/>
          </a:xfrm>
          <a:prstGeom prst="rect">
            <a:avLst/>
          </a:prstGeom>
          <a:noFill/>
        </p:spPr>
        <p:txBody>
          <a:bodyPr vert="vert"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مخطط النشاط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45100469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766347-0516-72C2-C44A-19DF7C6798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CC9A8D9F-4F70-49F5-F225-B1BEDABC84E1}"/>
              </a:ext>
            </a:extLst>
          </p:cNvPr>
          <p:cNvSpPr/>
          <p:nvPr/>
        </p:nvSpPr>
        <p:spPr>
          <a:xfrm>
            <a:off x="-323" y="-733"/>
            <a:ext cx="12194980" cy="6858733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pic>
        <p:nvPicPr>
          <p:cNvPr id="12" name="Graphic 11">
            <a:extLst>
              <a:ext uri="{FF2B5EF4-FFF2-40B4-BE49-F238E27FC236}">
                <a16:creationId xmlns:a16="http://schemas.microsoft.com/office/drawing/2014/main" id="{0D3AF763-5108-568B-5C46-150357697D2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15535588">
            <a:off x="9031380" y="2874360"/>
            <a:ext cx="1641039" cy="8096781"/>
          </a:xfrm>
          <a:prstGeom prst="rect">
            <a:avLst/>
          </a:prstGeom>
        </p:spPr>
      </p:pic>
      <p:grpSp>
        <p:nvGrpSpPr>
          <p:cNvPr id="21" name="Graphic 3">
            <a:extLst>
              <a:ext uri="{FF2B5EF4-FFF2-40B4-BE49-F238E27FC236}">
                <a16:creationId xmlns:a16="http://schemas.microsoft.com/office/drawing/2014/main" id="{8267606A-BCAA-EA52-6728-5E5BD21E1140}"/>
              </a:ext>
            </a:extLst>
          </p:cNvPr>
          <p:cNvGrpSpPr/>
          <p:nvPr/>
        </p:nvGrpSpPr>
        <p:grpSpPr>
          <a:xfrm rot="17003371">
            <a:off x="-1456842" y="-4677830"/>
            <a:ext cx="6474469" cy="7794150"/>
            <a:chOff x="9688222" y="466942"/>
            <a:chExt cx="3882005" cy="5043094"/>
          </a:xfrm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871235E4-4939-D4EC-3E12-945F7AEFD914}"/>
                </a:ext>
              </a:extLst>
            </p:cNvPr>
            <p:cNvSpPr/>
            <p:nvPr/>
          </p:nvSpPr>
          <p:spPr>
            <a:xfrm>
              <a:off x="9688222" y="700347"/>
              <a:ext cx="3882005" cy="4809689"/>
            </a:xfrm>
            <a:custGeom>
              <a:avLst/>
              <a:gdLst>
                <a:gd name="connsiteX0" fmla="*/ 1021900 w 3882005"/>
                <a:gd name="connsiteY0" fmla="*/ 49401 h 4809689"/>
                <a:gd name="connsiteX1" fmla="*/ 18309 w 3882005"/>
                <a:gd name="connsiteY1" fmla="*/ 983890 h 4809689"/>
                <a:gd name="connsiteX2" fmla="*/ 613016 w 3882005"/>
                <a:gd name="connsiteY2" fmla="*/ 2219493 h 4809689"/>
                <a:gd name="connsiteX3" fmla="*/ 979472 w 3882005"/>
                <a:gd name="connsiteY3" fmla="*/ 2383834 h 4809689"/>
                <a:gd name="connsiteX4" fmla="*/ 1361324 w 3882005"/>
                <a:gd name="connsiteY4" fmla="*/ 2756197 h 4809689"/>
                <a:gd name="connsiteX5" fmla="*/ 1369380 w 3882005"/>
                <a:gd name="connsiteY5" fmla="*/ 3463688 h 4809689"/>
                <a:gd name="connsiteX6" fmla="*/ 1911813 w 3882005"/>
                <a:gd name="connsiteY6" fmla="*/ 4589371 h 4809689"/>
                <a:gd name="connsiteX7" fmla="*/ 3147415 w 3882005"/>
                <a:gd name="connsiteY7" fmla="*/ 4684789 h 4809689"/>
                <a:gd name="connsiteX8" fmla="*/ 3626296 w 3882005"/>
                <a:gd name="connsiteY8" fmla="*/ 4248873 h 4809689"/>
                <a:gd name="connsiteX9" fmla="*/ 3857233 w 3882005"/>
                <a:gd name="connsiteY9" fmla="*/ 3145210 h 4809689"/>
                <a:gd name="connsiteX10" fmla="*/ 3227258 w 3882005"/>
                <a:gd name="connsiteY10" fmla="*/ 2213585 h 4809689"/>
                <a:gd name="connsiteX11" fmla="*/ 2880137 w 3882005"/>
                <a:gd name="connsiteY11" fmla="*/ 1943800 h 4809689"/>
                <a:gd name="connsiteX12" fmla="*/ 2818196 w 3882005"/>
                <a:gd name="connsiteY12" fmla="*/ 1438424 h 4809689"/>
                <a:gd name="connsiteX13" fmla="*/ 2381027 w 3882005"/>
                <a:gd name="connsiteY13" fmla="*/ 349619 h 4809689"/>
                <a:gd name="connsiteX14" fmla="*/ 1269128 w 3882005"/>
                <a:gd name="connsiteY14" fmla="*/ 29351 h 4809689"/>
                <a:gd name="connsiteX15" fmla="*/ 1021900 w 3882005"/>
                <a:gd name="connsiteY15" fmla="*/ 49401 h 4809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82005" h="4809689">
                  <a:moveTo>
                    <a:pt x="1021900" y="49401"/>
                  </a:moveTo>
                  <a:cubicBezTo>
                    <a:pt x="535859" y="105435"/>
                    <a:pt x="108894" y="503040"/>
                    <a:pt x="18309" y="983890"/>
                  </a:cubicBezTo>
                  <a:cubicBezTo>
                    <a:pt x="-72275" y="1464741"/>
                    <a:pt x="180681" y="1990346"/>
                    <a:pt x="613016" y="2219493"/>
                  </a:cubicBezTo>
                  <a:cubicBezTo>
                    <a:pt x="731349" y="2282150"/>
                    <a:pt x="859707" y="2323862"/>
                    <a:pt x="979472" y="2383834"/>
                  </a:cubicBezTo>
                  <a:cubicBezTo>
                    <a:pt x="1142023" y="2465109"/>
                    <a:pt x="1293654" y="2587559"/>
                    <a:pt x="1361324" y="2756197"/>
                  </a:cubicBezTo>
                  <a:cubicBezTo>
                    <a:pt x="1449939" y="2977288"/>
                    <a:pt x="1379405" y="3225590"/>
                    <a:pt x="1369380" y="3463688"/>
                  </a:cubicBezTo>
                  <a:cubicBezTo>
                    <a:pt x="1351120" y="3897634"/>
                    <a:pt x="1556994" y="4338742"/>
                    <a:pt x="1911813" y="4589371"/>
                  </a:cubicBezTo>
                  <a:cubicBezTo>
                    <a:pt x="2266632" y="4839821"/>
                    <a:pt x="2761446" y="4883861"/>
                    <a:pt x="3147415" y="4684789"/>
                  </a:cubicBezTo>
                  <a:cubicBezTo>
                    <a:pt x="3341295" y="4584716"/>
                    <a:pt x="3504383" y="4429685"/>
                    <a:pt x="3626296" y="4248873"/>
                  </a:cubicBezTo>
                  <a:cubicBezTo>
                    <a:pt x="3842016" y="3929321"/>
                    <a:pt x="3929199" y="3524018"/>
                    <a:pt x="3857233" y="3145210"/>
                  </a:cubicBezTo>
                  <a:cubicBezTo>
                    <a:pt x="3785267" y="2766401"/>
                    <a:pt x="3553435" y="2419280"/>
                    <a:pt x="3227258" y="2213585"/>
                  </a:cubicBezTo>
                  <a:cubicBezTo>
                    <a:pt x="3101944" y="2134637"/>
                    <a:pt x="2957653" y="2070010"/>
                    <a:pt x="2880137" y="1943800"/>
                  </a:cubicBezTo>
                  <a:cubicBezTo>
                    <a:pt x="2789911" y="1797003"/>
                    <a:pt x="2815869" y="1610822"/>
                    <a:pt x="2818196" y="1438424"/>
                  </a:cubicBezTo>
                  <a:cubicBezTo>
                    <a:pt x="2823387" y="1036165"/>
                    <a:pt x="2671578" y="627997"/>
                    <a:pt x="2381027" y="349619"/>
                  </a:cubicBezTo>
                  <a:cubicBezTo>
                    <a:pt x="2091013" y="71063"/>
                    <a:pt x="1660468" y="-63919"/>
                    <a:pt x="1269128" y="29351"/>
                  </a:cubicBezTo>
                  <a:cubicBezTo>
                    <a:pt x="1210230" y="43494"/>
                    <a:pt x="1082051" y="42420"/>
                    <a:pt x="1021900" y="49401"/>
                  </a:cubicBezTo>
                  <a:close/>
                </a:path>
              </a:pathLst>
            </a:custGeom>
            <a:solidFill>
              <a:srgbClr val="F2F9FE"/>
            </a:solidFill>
            <a:ln w="178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1BAE7FA-C854-F64E-E9F4-F90F0A956563}"/>
                </a:ext>
              </a:extLst>
            </p:cNvPr>
            <p:cNvSpPr/>
            <p:nvPr/>
          </p:nvSpPr>
          <p:spPr>
            <a:xfrm>
              <a:off x="9967804" y="466942"/>
              <a:ext cx="3550938" cy="4761316"/>
            </a:xfrm>
            <a:custGeom>
              <a:avLst/>
              <a:gdLst>
                <a:gd name="connsiteX0" fmla="*/ 1638361 w 3550938"/>
                <a:gd name="connsiteY0" fmla="*/ 4435455 h 4761316"/>
                <a:gd name="connsiteX1" fmla="*/ 1483508 w 3550938"/>
                <a:gd name="connsiteY1" fmla="*/ 4172116 h 4761316"/>
                <a:gd name="connsiteX2" fmla="*/ 1377706 w 3550938"/>
                <a:gd name="connsiteY2" fmla="*/ 3302074 h 4761316"/>
                <a:gd name="connsiteX3" fmla="*/ 1379318 w 3550938"/>
                <a:gd name="connsiteY3" fmla="*/ 3278085 h 4761316"/>
                <a:gd name="connsiteX4" fmla="*/ 1360699 w 3550938"/>
                <a:gd name="connsiteY4" fmla="*/ 2972855 h 4761316"/>
                <a:gd name="connsiteX5" fmla="*/ 804481 w 3550938"/>
                <a:gd name="connsiteY5" fmla="*/ 2557168 h 4761316"/>
                <a:gd name="connsiteX6" fmla="*/ 474725 w 3550938"/>
                <a:gd name="connsiteY6" fmla="*/ 2411087 h 4761316"/>
                <a:gd name="connsiteX7" fmla="*/ 160543 w 3550938"/>
                <a:gd name="connsiteY7" fmla="*/ 730618 h 4761316"/>
                <a:gd name="connsiteX8" fmla="*/ 1173802 w 3550938"/>
                <a:gd name="connsiteY8" fmla="*/ 3435 h 4761316"/>
                <a:gd name="connsiteX9" fmla="*/ 1798047 w 3550938"/>
                <a:gd name="connsiteY9" fmla="*/ 275547 h 4761316"/>
                <a:gd name="connsiteX10" fmla="*/ 2073561 w 3550938"/>
                <a:gd name="connsiteY10" fmla="*/ 953678 h 4761316"/>
                <a:gd name="connsiteX11" fmla="*/ 2080005 w 3550938"/>
                <a:gd name="connsiteY11" fmla="*/ 982143 h 4761316"/>
                <a:gd name="connsiteX12" fmla="*/ 2180615 w 3550938"/>
                <a:gd name="connsiteY12" fmla="*/ 1316017 h 4761316"/>
                <a:gd name="connsiteX13" fmla="*/ 2750976 w 3550938"/>
                <a:gd name="connsiteY13" fmla="*/ 1903026 h 4761316"/>
                <a:gd name="connsiteX14" fmla="*/ 3126740 w 3550938"/>
                <a:gd name="connsiteY14" fmla="*/ 2212016 h 4761316"/>
                <a:gd name="connsiteX15" fmla="*/ 3498746 w 3550938"/>
                <a:gd name="connsiteY15" fmla="*/ 3650986 h 4761316"/>
                <a:gd name="connsiteX16" fmla="*/ 3027205 w 3550938"/>
                <a:gd name="connsiteY16" fmla="*/ 4413794 h 4761316"/>
                <a:gd name="connsiteX17" fmla="*/ 2117063 w 3550938"/>
                <a:gd name="connsiteY17" fmla="*/ 4746056 h 4761316"/>
                <a:gd name="connsiteX18" fmla="*/ 1638361 w 3550938"/>
                <a:gd name="connsiteY18" fmla="*/ 4435455 h 4761316"/>
                <a:gd name="connsiteX19" fmla="*/ 1300011 w 3550938"/>
                <a:gd name="connsiteY19" fmla="*/ 2814600 h 4761316"/>
                <a:gd name="connsiteX20" fmla="*/ 1381824 w 3550938"/>
                <a:gd name="connsiteY20" fmla="*/ 2965694 h 4761316"/>
                <a:gd name="connsiteX21" fmla="*/ 1401516 w 3550938"/>
                <a:gd name="connsiteY21" fmla="*/ 3279518 h 4761316"/>
                <a:gd name="connsiteX22" fmla="*/ 1399905 w 3550938"/>
                <a:gd name="connsiteY22" fmla="*/ 3303506 h 4761316"/>
                <a:gd name="connsiteX23" fmla="*/ 1504095 w 3550938"/>
                <a:gd name="connsiteY23" fmla="*/ 4163523 h 4761316"/>
                <a:gd name="connsiteX24" fmla="*/ 2121717 w 3550938"/>
                <a:gd name="connsiteY24" fmla="*/ 4724037 h 4761316"/>
                <a:gd name="connsiteX25" fmla="*/ 3011988 w 3550938"/>
                <a:gd name="connsiteY25" fmla="*/ 4397324 h 4761316"/>
                <a:gd name="connsiteX26" fmla="*/ 3477442 w 3550938"/>
                <a:gd name="connsiteY26" fmla="*/ 3644899 h 4761316"/>
                <a:gd name="connsiteX27" fmla="*/ 3110987 w 3550938"/>
                <a:gd name="connsiteY27" fmla="*/ 2227591 h 4761316"/>
                <a:gd name="connsiteX28" fmla="*/ 2737907 w 3550938"/>
                <a:gd name="connsiteY28" fmla="*/ 1920928 h 4761316"/>
                <a:gd name="connsiteX29" fmla="*/ 2160565 w 3550938"/>
                <a:gd name="connsiteY29" fmla="*/ 1325326 h 4761316"/>
                <a:gd name="connsiteX30" fmla="*/ 2058523 w 3550938"/>
                <a:gd name="connsiteY30" fmla="*/ 987155 h 4761316"/>
                <a:gd name="connsiteX31" fmla="*/ 2052078 w 3550938"/>
                <a:gd name="connsiteY31" fmla="*/ 958691 h 4761316"/>
                <a:gd name="connsiteX32" fmla="*/ 1780861 w 3550938"/>
                <a:gd name="connsiteY32" fmla="*/ 289511 h 4761316"/>
                <a:gd name="connsiteX33" fmla="*/ 1777818 w 3550938"/>
                <a:gd name="connsiteY33" fmla="*/ 285751 h 4761316"/>
                <a:gd name="connsiteX34" fmla="*/ 1175950 w 3550938"/>
                <a:gd name="connsiteY34" fmla="*/ 25634 h 4761316"/>
                <a:gd name="connsiteX35" fmla="*/ 180415 w 3550938"/>
                <a:gd name="connsiteY35" fmla="*/ 741001 h 4761316"/>
                <a:gd name="connsiteX36" fmla="*/ 486719 w 3550938"/>
                <a:gd name="connsiteY36" fmla="*/ 2392111 h 4761316"/>
                <a:gd name="connsiteX37" fmla="*/ 812000 w 3550938"/>
                <a:gd name="connsiteY37" fmla="*/ 2535865 h 4761316"/>
                <a:gd name="connsiteX38" fmla="*/ 1300011 w 3550938"/>
                <a:gd name="connsiteY38" fmla="*/ 2814600 h 476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550938" h="4761316">
                  <a:moveTo>
                    <a:pt x="1638361" y="4435455"/>
                  </a:moveTo>
                  <a:cubicBezTo>
                    <a:pt x="1576241" y="4357939"/>
                    <a:pt x="1523608" y="4269145"/>
                    <a:pt x="1483508" y="4172116"/>
                  </a:cubicBezTo>
                  <a:cubicBezTo>
                    <a:pt x="1358909" y="3869928"/>
                    <a:pt x="1363564" y="3530863"/>
                    <a:pt x="1377706" y="3302074"/>
                  </a:cubicBezTo>
                  <a:lnTo>
                    <a:pt x="1379318" y="3278085"/>
                  </a:lnTo>
                  <a:cubicBezTo>
                    <a:pt x="1385941" y="3175506"/>
                    <a:pt x="1392744" y="3069526"/>
                    <a:pt x="1360699" y="2972855"/>
                  </a:cubicBezTo>
                  <a:cubicBezTo>
                    <a:pt x="1279603" y="2728491"/>
                    <a:pt x="1038104" y="2641487"/>
                    <a:pt x="804481" y="2557168"/>
                  </a:cubicBezTo>
                  <a:cubicBezTo>
                    <a:pt x="689013" y="2515636"/>
                    <a:pt x="569785" y="2472491"/>
                    <a:pt x="474725" y="2411087"/>
                  </a:cubicBezTo>
                  <a:cubicBezTo>
                    <a:pt x="-53029" y="2070231"/>
                    <a:pt x="-114254" y="1251927"/>
                    <a:pt x="160543" y="730618"/>
                  </a:cubicBezTo>
                  <a:cubicBezTo>
                    <a:pt x="330792" y="407844"/>
                    <a:pt x="743793" y="43178"/>
                    <a:pt x="1173802" y="3435"/>
                  </a:cubicBezTo>
                  <a:cubicBezTo>
                    <a:pt x="1422820" y="-19658"/>
                    <a:pt x="1638719" y="73970"/>
                    <a:pt x="1798047" y="275547"/>
                  </a:cubicBezTo>
                  <a:cubicBezTo>
                    <a:pt x="1954333" y="472828"/>
                    <a:pt x="2022182" y="729007"/>
                    <a:pt x="2073561" y="953678"/>
                  </a:cubicBezTo>
                  <a:lnTo>
                    <a:pt x="2080005" y="982143"/>
                  </a:lnTo>
                  <a:cubicBezTo>
                    <a:pt x="2105426" y="1094389"/>
                    <a:pt x="2131742" y="1210573"/>
                    <a:pt x="2180615" y="1316017"/>
                  </a:cubicBezTo>
                  <a:cubicBezTo>
                    <a:pt x="2296800" y="1567362"/>
                    <a:pt x="2517532" y="1730450"/>
                    <a:pt x="2750976" y="1903026"/>
                  </a:cubicBezTo>
                  <a:cubicBezTo>
                    <a:pt x="2880408" y="1998623"/>
                    <a:pt x="3014136" y="2097443"/>
                    <a:pt x="3126740" y="2212016"/>
                  </a:cubicBezTo>
                  <a:cubicBezTo>
                    <a:pt x="3492301" y="2583842"/>
                    <a:pt x="3638382" y="3148653"/>
                    <a:pt x="3498746" y="3650986"/>
                  </a:cubicBezTo>
                  <a:cubicBezTo>
                    <a:pt x="3420693" y="3932049"/>
                    <a:pt x="3257605" y="4195746"/>
                    <a:pt x="3027205" y="4413794"/>
                  </a:cubicBezTo>
                  <a:cubicBezTo>
                    <a:pt x="2740055" y="4685369"/>
                    <a:pt x="2408330" y="4806565"/>
                    <a:pt x="2117063" y="4746056"/>
                  </a:cubicBezTo>
                  <a:cubicBezTo>
                    <a:pt x="1936431" y="4708462"/>
                    <a:pt x="1767256" y="4596037"/>
                    <a:pt x="1638361" y="4435455"/>
                  </a:cubicBezTo>
                  <a:close/>
                  <a:moveTo>
                    <a:pt x="1300011" y="2814600"/>
                  </a:moveTo>
                  <a:cubicBezTo>
                    <a:pt x="1334383" y="2857565"/>
                    <a:pt x="1362311" y="2907333"/>
                    <a:pt x="1381824" y="2965694"/>
                  </a:cubicBezTo>
                  <a:cubicBezTo>
                    <a:pt x="1415301" y="3066483"/>
                    <a:pt x="1408319" y="3174790"/>
                    <a:pt x="1401516" y="3279518"/>
                  </a:cubicBezTo>
                  <a:lnTo>
                    <a:pt x="1399905" y="3303506"/>
                  </a:lnTo>
                  <a:cubicBezTo>
                    <a:pt x="1385762" y="3530147"/>
                    <a:pt x="1381287" y="3865632"/>
                    <a:pt x="1504095" y="4163523"/>
                  </a:cubicBezTo>
                  <a:cubicBezTo>
                    <a:pt x="1624218" y="4455148"/>
                    <a:pt x="1860884" y="4669972"/>
                    <a:pt x="2121717" y="4724037"/>
                  </a:cubicBezTo>
                  <a:cubicBezTo>
                    <a:pt x="2525051" y="4807819"/>
                    <a:pt x="2878618" y="4523534"/>
                    <a:pt x="3011988" y="4397324"/>
                  </a:cubicBezTo>
                  <a:cubicBezTo>
                    <a:pt x="3239345" y="4182141"/>
                    <a:pt x="3400284" y="3922023"/>
                    <a:pt x="3477442" y="3644899"/>
                  </a:cubicBezTo>
                  <a:cubicBezTo>
                    <a:pt x="3614930" y="3150086"/>
                    <a:pt x="3470998" y="2593689"/>
                    <a:pt x="3110987" y="2227591"/>
                  </a:cubicBezTo>
                  <a:cubicBezTo>
                    <a:pt x="2999636" y="2114271"/>
                    <a:pt x="2866444" y="2015988"/>
                    <a:pt x="2737907" y="1920928"/>
                  </a:cubicBezTo>
                  <a:cubicBezTo>
                    <a:pt x="2512341" y="1754260"/>
                    <a:pt x="2279256" y="1581863"/>
                    <a:pt x="2160565" y="1325326"/>
                  </a:cubicBezTo>
                  <a:cubicBezTo>
                    <a:pt x="2110797" y="1217913"/>
                    <a:pt x="2084302" y="1100475"/>
                    <a:pt x="2058523" y="987155"/>
                  </a:cubicBezTo>
                  <a:lnTo>
                    <a:pt x="2052078" y="958691"/>
                  </a:lnTo>
                  <a:cubicBezTo>
                    <a:pt x="2001415" y="736526"/>
                    <a:pt x="1934282" y="483211"/>
                    <a:pt x="1780861" y="289511"/>
                  </a:cubicBezTo>
                  <a:cubicBezTo>
                    <a:pt x="1779787" y="288258"/>
                    <a:pt x="1778892" y="287004"/>
                    <a:pt x="1777818" y="285751"/>
                  </a:cubicBezTo>
                  <a:cubicBezTo>
                    <a:pt x="1623681" y="93304"/>
                    <a:pt x="1415659" y="3435"/>
                    <a:pt x="1175950" y="25634"/>
                  </a:cubicBezTo>
                  <a:cubicBezTo>
                    <a:pt x="753819" y="64840"/>
                    <a:pt x="347799" y="423418"/>
                    <a:pt x="180415" y="741001"/>
                  </a:cubicBezTo>
                  <a:cubicBezTo>
                    <a:pt x="-90086" y="1253717"/>
                    <a:pt x="-30651" y="2058058"/>
                    <a:pt x="486719" y="2392111"/>
                  </a:cubicBezTo>
                  <a:cubicBezTo>
                    <a:pt x="579631" y="2452083"/>
                    <a:pt x="692593" y="2492900"/>
                    <a:pt x="812000" y="2535865"/>
                  </a:cubicBezTo>
                  <a:cubicBezTo>
                    <a:pt x="995855" y="2602282"/>
                    <a:pt x="1184543" y="2670310"/>
                    <a:pt x="1300011" y="2814600"/>
                  </a:cubicBezTo>
                  <a:close/>
                </a:path>
              </a:pathLst>
            </a:custGeom>
            <a:solidFill>
              <a:srgbClr val="7F4B00"/>
            </a:solidFill>
            <a:ln w="17875" cap="flat">
              <a:solidFill>
                <a:srgbClr val="7F4B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sp>
        <p:nvSpPr>
          <p:cNvPr id="11" name="TextBox 9">
            <a:extLst>
              <a:ext uri="{FF2B5EF4-FFF2-40B4-BE49-F238E27FC236}">
                <a16:creationId xmlns:a16="http://schemas.microsoft.com/office/drawing/2014/main" id="{24F90CB8-D6CE-2BC8-9165-B71993BAF1BD}"/>
              </a:ext>
            </a:extLst>
          </p:cNvPr>
          <p:cNvSpPr txBox="1"/>
          <p:nvPr/>
        </p:nvSpPr>
        <p:spPr>
          <a:xfrm>
            <a:off x="1612613" y="463943"/>
            <a:ext cx="896677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أهم واجهات المنصة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  <p:sp>
        <p:nvSpPr>
          <p:cNvPr id="14" name="Rectangle 37">
            <a:extLst>
              <a:ext uri="{FF2B5EF4-FFF2-40B4-BE49-F238E27FC236}">
                <a16:creationId xmlns:a16="http://schemas.microsoft.com/office/drawing/2014/main" id="{E2FA3C9D-80F6-07AB-412C-189688895484}"/>
              </a:ext>
            </a:extLst>
          </p:cNvPr>
          <p:cNvSpPr/>
          <p:nvPr/>
        </p:nvSpPr>
        <p:spPr>
          <a:xfrm>
            <a:off x="2354123" y="6278736"/>
            <a:ext cx="7497777" cy="64401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14/21</a:t>
            </a:r>
            <a:endParaRPr lang="th-TH" sz="2000" b="1" dirty="0">
              <a:solidFill>
                <a:schemeClr val="accent4"/>
              </a:solidFill>
              <a:latin typeface="Cairo ExtraBold" pitchFamily="2" charset="-78"/>
            </a:endParaRPr>
          </a:p>
        </p:txBody>
      </p:sp>
      <p:pic>
        <p:nvPicPr>
          <p:cNvPr id="16" name="صورة 15">
            <a:extLst>
              <a:ext uri="{FF2B5EF4-FFF2-40B4-BE49-F238E27FC236}">
                <a16:creationId xmlns:a16="http://schemas.microsoft.com/office/drawing/2014/main" id="{10E49137-5897-12BD-A079-9E2D35631A0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9312247" y="1716030"/>
            <a:ext cx="8495730" cy="4008242"/>
          </a:xfrm>
          <a:prstGeom prst="rect">
            <a:avLst/>
          </a:prstGeom>
        </p:spPr>
      </p:pic>
      <p:pic>
        <p:nvPicPr>
          <p:cNvPr id="17" name="صورة 16">
            <a:extLst>
              <a:ext uri="{FF2B5EF4-FFF2-40B4-BE49-F238E27FC236}">
                <a16:creationId xmlns:a16="http://schemas.microsoft.com/office/drawing/2014/main" id="{4585641D-1E8B-914D-79D5-8AFAABBABA3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8135" y="1716030"/>
            <a:ext cx="8495730" cy="4008242"/>
          </a:xfrm>
          <a:prstGeom prst="rect">
            <a:avLst/>
          </a:prstGeom>
        </p:spPr>
      </p:pic>
      <p:pic>
        <p:nvPicPr>
          <p:cNvPr id="18" name="صورة 17">
            <a:extLst>
              <a:ext uri="{FF2B5EF4-FFF2-40B4-BE49-F238E27FC236}">
                <a16:creationId xmlns:a16="http://schemas.microsoft.com/office/drawing/2014/main" id="{5AE5EAAE-CC79-6DCF-BE17-9F53D84F199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68727" y="1726294"/>
            <a:ext cx="8495730" cy="3997978"/>
          </a:xfrm>
          <a:prstGeom prst="rect">
            <a:avLst/>
          </a:prstGeom>
        </p:spPr>
      </p:pic>
      <p:pic>
        <p:nvPicPr>
          <p:cNvPr id="19" name="صورة 18">
            <a:extLst>
              <a:ext uri="{FF2B5EF4-FFF2-40B4-BE49-F238E27FC236}">
                <a16:creationId xmlns:a16="http://schemas.microsoft.com/office/drawing/2014/main" id="{AC59D65D-4D0A-3AA1-251A-570872B7D67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726197" y="1726294"/>
            <a:ext cx="8495730" cy="3997978"/>
          </a:xfrm>
          <a:prstGeom prst="rect">
            <a:avLst/>
          </a:prstGeom>
        </p:spPr>
      </p:pic>
      <p:pic>
        <p:nvPicPr>
          <p:cNvPr id="24" name="صورة 23">
            <a:extLst>
              <a:ext uri="{FF2B5EF4-FFF2-40B4-BE49-F238E27FC236}">
                <a16:creationId xmlns:a16="http://schemas.microsoft.com/office/drawing/2014/main" id="{E06B5A34-E284-E416-131C-2A4029BD91D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775618" y="1716029"/>
            <a:ext cx="8495730" cy="4008241"/>
          </a:xfrm>
          <a:prstGeom prst="rect">
            <a:avLst/>
          </a:prstGeom>
        </p:spPr>
      </p:pic>
      <p:pic>
        <p:nvPicPr>
          <p:cNvPr id="52" name="صورة 51">
            <a:extLst>
              <a:ext uri="{FF2B5EF4-FFF2-40B4-BE49-F238E27FC236}">
                <a16:creationId xmlns:a16="http://schemas.microsoft.com/office/drawing/2014/main" id="{3B520B89-56AE-28FE-AFBF-C0DF4F57DD13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90216" y="1726293"/>
            <a:ext cx="8495730" cy="3997977"/>
          </a:xfrm>
          <a:prstGeom prst="rect">
            <a:avLst/>
          </a:prstGeom>
        </p:spPr>
      </p:pic>
      <p:pic>
        <p:nvPicPr>
          <p:cNvPr id="53" name="صورة 52">
            <a:extLst>
              <a:ext uri="{FF2B5EF4-FFF2-40B4-BE49-F238E27FC236}">
                <a16:creationId xmlns:a16="http://schemas.microsoft.com/office/drawing/2014/main" id="{709484B7-53CE-EEED-809E-006A0E45CFD8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526535" y="1726293"/>
            <a:ext cx="8439296" cy="39979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1524273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4C70EB-0F40-728F-AC23-A35ECC0A55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26DA467A-54E9-EBC4-472F-642BC168765B}"/>
              </a:ext>
            </a:extLst>
          </p:cNvPr>
          <p:cNvSpPr/>
          <p:nvPr/>
        </p:nvSpPr>
        <p:spPr>
          <a:xfrm>
            <a:off x="-323" y="-733"/>
            <a:ext cx="12194980" cy="6858733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pic>
        <p:nvPicPr>
          <p:cNvPr id="12" name="Graphic 11">
            <a:extLst>
              <a:ext uri="{FF2B5EF4-FFF2-40B4-BE49-F238E27FC236}">
                <a16:creationId xmlns:a16="http://schemas.microsoft.com/office/drawing/2014/main" id="{E8A90F38-7543-2FFA-7387-21F27E9E6CB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15535588">
            <a:off x="9031380" y="2874360"/>
            <a:ext cx="1641039" cy="8096781"/>
          </a:xfrm>
          <a:prstGeom prst="rect">
            <a:avLst/>
          </a:prstGeom>
        </p:spPr>
      </p:pic>
      <p:grpSp>
        <p:nvGrpSpPr>
          <p:cNvPr id="21" name="Graphic 3">
            <a:extLst>
              <a:ext uri="{FF2B5EF4-FFF2-40B4-BE49-F238E27FC236}">
                <a16:creationId xmlns:a16="http://schemas.microsoft.com/office/drawing/2014/main" id="{AFFBFD3F-AD41-8F52-1A01-FBEF32F24C3D}"/>
              </a:ext>
            </a:extLst>
          </p:cNvPr>
          <p:cNvGrpSpPr/>
          <p:nvPr/>
        </p:nvGrpSpPr>
        <p:grpSpPr>
          <a:xfrm rot="17003371">
            <a:off x="-1456842" y="-4677830"/>
            <a:ext cx="6474469" cy="7794150"/>
            <a:chOff x="9688222" y="466942"/>
            <a:chExt cx="3882005" cy="5043094"/>
          </a:xfrm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CB3F262B-269E-0B94-48A9-AAD6DCB102FA}"/>
                </a:ext>
              </a:extLst>
            </p:cNvPr>
            <p:cNvSpPr/>
            <p:nvPr/>
          </p:nvSpPr>
          <p:spPr>
            <a:xfrm>
              <a:off x="9688222" y="700347"/>
              <a:ext cx="3882005" cy="4809689"/>
            </a:xfrm>
            <a:custGeom>
              <a:avLst/>
              <a:gdLst>
                <a:gd name="connsiteX0" fmla="*/ 1021900 w 3882005"/>
                <a:gd name="connsiteY0" fmla="*/ 49401 h 4809689"/>
                <a:gd name="connsiteX1" fmla="*/ 18309 w 3882005"/>
                <a:gd name="connsiteY1" fmla="*/ 983890 h 4809689"/>
                <a:gd name="connsiteX2" fmla="*/ 613016 w 3882005"/>
                <a:gd name="connsiteY2" fmla="*/ 2219493 h 4809689"/>
                <a:gd name="connsiteX3" fmla="*/ 979472 w 3882005"/>
                <a:gd name="connsiteY3" fmla="*/ 2383834 h 4809689"/>
                <a:gd name="connsiteX4" fmla="*/ 1361324 w 3882005"/>
                <a:gd name="connsiteY4" fmla="*/ 2756197 h 4809689"/>
                <a:gd name="connsiteX5" fmla="*/ 1369380 w 3882005"/>
                <a:gd name="connsiteY5" fmla="*/ 3463688 h 4809689"/>
                <a:gd name="connsiteX6" fmla="*/ 1911813 w 3882005"/>
                <a:gd name="connsiteY6" fmla="*/ 4589371 h 4809689"/>
                <a:gd name="connsiteX7" fmla="*/ 3147415 w 3882005"/>
                <a:gd name="connsiteY7" fmla="*/ 4684789 h 4809689"/>
                <a:gd name="connsiteX8" fmla="*/ 3626296 w 3882005"/>
                <a:gd name="connsiteY8" fmla="*/ 4248873 h 4809689"/>
                <a:gd name="connsiteX9" fmla="*/ 3857233 w 3882005"/>
                <a:gd name="connsiteY9" fmla="*/ 3145210 h 4809689"/>
                <a:gd name="connsiteX10" fmla="*/ 3227258 w 3882005"/>
                <a:gd name="connsiteY10" fmla="*/ 2213585 h 4809689"/>
                <a:gd name="connsiteX11" fmla="*/ 2880137 w 3882005"/>
                <a:gd name="connsiteY11" fmla="*/ 1943800 h 4809689"/>
                <a:gd name="connsiteX12" fmla="*/ 2818196 w 3882005"/>
                <a:gd name="connsiteY12" fmla="*/ 1438424 h 4809689"/>
                <a:gd name="connsiteX13" fmla="*/ 2381027 w 3882005"/>
                <a:gd name="connsiteY13" fmla="*/ 349619 h 4809689"/>
                <a:gd name="connsiteX14" fmla="*/ 1269128 w 3882005"/>
                <a:gd name="connsiteY14" fmla="*/ 29351 h 4809689"/>
                <a:gd name="connsiteX15" fmla="*/ 1021900 w 3882005"/>
                <a:gd name="connsiteY15" fmla="*/ 49401 h 4809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82005" h="4809689">
                  <a:moveTo>
                    <a:pt x="1021900" y="49401"/>
                  </a:moveTo>
                  <a:cubicBezTo>
                    <a:pt x="535859" y="105435"/>
                    <a:pt x="108894" y="503040"/>
                    <a:pt x="18309" y="983890"/>
                  </a:cubicBezTo>
                  <a:cubicBezTo>
                    <a:pt x="-72275" y="1464741"/>
                    <a:pt x="180681" y="1990346"/>
                    <a:pt x="613016" y="2219493"/>
                  </a:cubicBezTo>
                  <a:cubicBezTo>
                    <a:pt x="731349" y="2282150"/>
                    <a:pt x="859707" y="2323862"/>
                    <a:pt x="979472" y="2383834"/>
                  </a:cubicBezTo>
                  <a:cubicBezTo>
                    <a:pt x="1142023" y="2465109"/>
                    <a:pt x="1293654" y="2587559"/>
                    <a:pt x="1361324" y="2756197"/>
                  </a:cubicBezTo>
                  <a:cubicBezTo>
                    <a:pt x="1449939" y="2977288"/>
                    <a:pt x="1379405" y="3225590"/>
                    <a:pt x="1369380" y="3463688"/>
                  </a:cubicBezTo>
                  <a:cubicBezTo>
                    <a:pt x="1351120" y="3897634"/>
                    <a:pt x="1556994" y="4338742"/>
                    <a:pt x="1911813" y="4589371"/>
                  </a:cubicBezTo>
                  <a:cubicBezTo>
                    <a:pt x="2266632" y="4839821"/>
                    <a:pt x="2761446" y="4883861"/>
                    <a:pt x="3147415" y="4684789"/>
                  </a:cubicBezTo>
                  <a:cubicBezTo>
                    <a:pt x="3341295" y="4584716"/>
                    <a:pt x="3504383" y="4429685"/>
                    <a:pt x="3626296" y="4248873"/>
                  </a:cubicBezTo>
                  <a:cubicBezTo>
                    <a:pt x="3842016" y="3929321"/>
                    <a:pt x="3929199" y="3524018"/>
                    <a:pt x="3857233" y="3145210"/>
                  </a:cubicBezTo>
                  <a:cubicBezTo>
                    <a:pt x="3785267" y="2766401"/>
                    <a:pt x="3553435" y="2419280"/>
                    <a:pt x="3227258" y="2213585"/>
                  </a:cubicBezTo>
                  <a:cubicBezTo>
                    <a:pt x="3101944" y="2134637"/>
                    <a:pt x="2957653" y="2070010"/>
                    <a:pt x="2880137" y="1943800"/>
                  </a:cubicBezTo>
                  <a:cubicBezTo>
                    <a:pt x="2789911" y="1797003"/>
                    <a:pt x="2815869" y="1610822"/>
                    <a:pt x="2818196" y="1438424"/>
                  </a:cubicBezTo>
                  <a:cubicBezTo>
                    <a:pt x="2823387" y="1036165"/>
                    <a:pt x="2671578" y="627997"/>
                    <a:pt x="2381027" y="349619"/>
                  </a:cubicBezTo>
                  <a:cubicBezTo>
                    <a:pt x="2091013" y="71063"/>
                    <a:pt x="1660468" y="-63919"/>
                    <a:pt x="1269128" y="29351"/>
                  </a:cubicBezTo>
                  <a:cubicBezTo>
                    <a:pt x="1210230" y="43494"/>
                    <a:pt x="1082051" y="42420"/>
                    <a:pt x="1021900" y="49401"/>
                  </a:cubicBezTo>
                  <a:close/>
                </a:path>
              </a:pathLst>
            </a:custGeom>
            <a:solidFill>
              <a:srgbClr val="F2F9FE"/>
            </a:solidFill>
            <a:ln w="178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235E9F6-C437-8123-B84E-F7C0D9ADA0C1}"/>
                </a:ext>
              </a:extLst>
            </p:cNvPr>
            <p:cNvSpPr/>
            <p:nvPr/>
          </p:nvSpPr>
          <p:spPr>
            <a:xfrm>
              <a:off x="9967804" y="466942"/>
              <a:ext cx="3550938" cy="4761316"/>
            </a:xfrm>
            <a:custGeom>
              <a:avLst/>
              <a:gdLst>
                <a:gd name="connsiteX0" fmla="*/ 1638361 w 3550938"/>
                <a:gd name="connsiteY0" fmla="*/ 4435455 h 4761316"/>
                <a:gd name="connsiteX1" fmla="*/ 1483508 w 3550938"/>
                <a:gd name="connsiteY1" fmla="*/ 4172116 h 4761316"/>
                <a:gd name="connsiteX2" fmla="*/ 1377706 w 3550938"/>
                <a:gd name="connsiteY2" fmla="*/ 3302074 h 4761316"/>
                <a:gd name="connsiteX3" fmla="*/ 1379318 w 3550938"/>
                <a:gd name="connsiteY3" fmla="*/ 3278085 h 4761316"/>
                <a:gd name="connsiteX4" fmla="*/ 1360699 w 3550938"/>
                <a:gd name="connsiteY4" fmla="*/ 2972855 h 4761316"/>
                <a:gd name="connsiteX5" fmla="*/ 804481 w 3550938"/>
                <a:gd name="connsiteY5" fmla="*/ 2557168 h 4761316"/>
                <a:gd name="connsiteX6" fmla="*/ 474725 w 3550938"/>
                <a:gd name="connsiteY6" fmla="*/ 2411087 h 4761316"/>
                <a:gd name="connsiteX7" fmla="*/ 160543 w 3550938"/>
                <a:gd name="connsiteY7" fmla="*/ 730618 h 4761316"/>
                <a:gd name="connsiteX8" fmla="*/ 1173802 w 3550938"/>
                <a:gd name="connsiteY8" fmla="*/ 3435 h 4761316"/>
                <a:gd name="connsiteX9" fmla="*/ 1798047 w 3550938"/>
                <a:gd name="connsiteY9" fmla="*/ 275547 h 4761316"/>
                <a:gd name="connsiteX10" fmla="*/ 2073561 w 3550938"/>
                <a:gd name="connsiteY10" fmla="*/ 953678 h 4761316"/>
                <a:gd name="connsiteX11" fmla="*/ 2080005 w 3550938"/>
                <a:gd name="connsiteY11" fmla="*/ 982143 h 4761316"/>
                <a:gd name="connsiteX12" fmla="*/ 2180615 w 3550938"/>
                <a:gd name="connsiteY12" fmla="*/ 1316017 h 4761316"/>
                <a:gd name="connsiteX13" fmla="*/ 2750976 w 3550938"/>
                <a:gd name="connsiteY13" fmla="*/ 1903026 h 4761316"/>
                <a:gd name="connsiteX14" fmla="*/ 3126740 w 3550938"/>
                <a:gd name="connsiteY14" fmla="*/ 2212016 h 4761316"/>
                <a:gd name="connsiteX15" fmla="*/ 3498746 w 3550938"/>
                <a:gd name="connsiteY15" fmla="*/ 3650986 h 4761316"/>
                <a:gd name="connsiteX16" fmla="*/ 3027205 w 3550938"/>
                <a:gd name="connsiteY16" fmla="*/ 4413794 h 4761316"/>
                <a:gd name="connsiteX17" fmla="*/ 2117063 w 3550938"/>
                <a:gd name="connsiteY17" fmla="*/ 4746056 h 4761316"/>
                <a:gd name="connsiteX18" fmla="*/ 1638361 w 3550938"/>
                <a:gd name="connsiteY18" fmla="*/ 4435455 h 4761316"/>
                <a:gd name="connsiteX19" fmla="*/ 1300011 w 3550938"/>
                <a:gd name="connsiteY19" fmla="*/ 2814600 h 4761316"/>
                <a:gd name="connsiteX20" fmla="*/ 1381824 w 3550938"/>
                <a:gd name="connsiteY20" fmla="*/ 2965694 h 4761316"/>
                <a:gd name="connsiteX21" fmla="*/ 1401516 w 3550938"/>
                <a:gd name="connsiteY21" fmla="*/ 3279518 h 4761316"/>
                <a:gd name="connsiteX22" fmla="*/ 1399905 w 3550938"/>
                <a:gd name="connsiteY22" fmla="*/ 3303506 h 4761316"/>
                <a:gd name="connsiteX23" fmla="*/ 1504095 w 3550938"/>
                <a:gd name="connsiteY23" fmla="*/ 4163523 h 4761316"/>
                <a:gd name="connsiteX24" fmla="*/ 2121717 w 3550938"/>
                <a:gd name="connsiteY24" fmla="*/ 4724037 h 4761316"/>
                <a:gd name="connsiteX25" fmla="*/ 3011988 w 3550938"/>
                <a:gd name="connsiteY25" fmla="*/ 4397324 h 4761316"/>
                <a:gd name="connsiteX26" fmla="*/ 3477442 w 3550938"/>
                <a:gd name="connsiteY26" fmla="*/ 3644899 h 4761316"/>
                <a:gd name="connsiteX27" fmla="*/ 3110987 w 3550938"/>
                <a:gd name="connsiteY27" fmla="*/ 2227591 h 4761316"/>
                <a:gd name="connsiteX28" fmla="*/ 2737907 w 3550938"/>
                <a:gd name="connsiteY28" fmla="*/ 1920928 h 4761316"/>
                <a:gd name="connsiteX29" fmla="*/ 2160565 w 3550938"/>
                <a:gd name="connsiteY29" fmla="*/ 1325326 h 4761316"/>
                <a:gd name="connsiteX30" fmla="*/ 2058523 w 3550938"/>
                <a:gd name="connsiteY30" fmla="*/ 987155 h 4761316"/>
                <a:gd name="connsiteX31" fmla="*/ 2052078 w 3550938"/>
                <a:gd name="connsiteY31" fmla="*/ 958691 h 4761316"/>
                <a:gd name="connsiteX32" fmla="*/ 1780861 w 3550938"/>
                <a:gd name="connsiteY32" fmla="*/ 289511 h 4761316"/>
                <a:gd name="connsiteX33" fmla="*/ 1777818 w 3550938"/>
                <a:gd name="connsiteY33" fmla="*/ 285751 h 4761316"/>
                <a:gd name="connsiteX34" fmla="*/ 1175950 w 3550938"/>
                <a:gd name="connsiteY34" fmla="*/ 25634 h 4761316"/>
                <a:gd name="connsiteX35" fmla="*/ 180415 w 3550938"/>
                <a:gd name="connsiteY35" fmla="*/ 741001 h 4761316"/>
                <a:gd name="connsiteX36" fmla="*/ 486719 w 3550938"/>
                <a:gd name="connsiteY36" fmla="*/ 2392111 h 4761316"/>
                <a:gd name="connsiteX37" fmla="*/ 812000 w 3550938"/>
                <a:gd name="connsiteY37" fmla="*/ 2535865 h 4761316"/>
                <a:gd name="connsiteX38" fmla="*/ 1300011 w 3550938"/>
                <a:gd name="connsiteY38" fmla="*/ 2814600 h 476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550938" h="4761316">
                  <a:moveTo>
                    <a:pt x="1638361" y="4435455"/>
                  </a:moveTo>
                  <a:cubicBezTo>
                    <a:pt x="1576241" y="4357939"/>
                    <a:pt x="1523608" y="4269145"/>
                    <a:pt x="1483508" y="4172116"/>
                  </a:cubicBezTo>
                  <a:cubicBezTo>
                    <a:pt x="1358909" y="3869928"/>
                    <a:pt x="1363564" y="3530863"/>
                    <a:pt x="1377706" y="3302074"/>
                  </a:cubicBezTo>
                  <a:lnTo>
                    <a:pt x="1379318" y="3278085"/>
                  </a:lnTo>
                  <a:cubicBezTo>
                    <a:pt x="1385941" y="3175506"/>
                    <a:pt x="1392744" y="3069526"/>
                    <a:pt x="1360699" y="2972855"/>
                  </a:cubicBezTo>
                  <a:cubicBezTo>
                    <a:pt x="1279603" y="2728491"/>
                    <a:pt x="1038104" y="2641487"/>
                    <a:pt x="804481" y="2557168"/>
                  </a:cubicBezTo>
                  <a:cubicBezTo>
                    <a:pt x="689013" y="2515636"/>
                    <a:pt x="569785" y="2472491"/>
                    <a:pt x="474725" y="2411087"/>
                  </a:cubicBezTo>
                  <a:cubicBezTo>
                    <a:pt x="-53029" y="2070231"/>
                    <a:pt x="-114254" y="1251927"/>
                    <a:pt x="160543" y="730618"/>
                  </a:cubicBezTo>
                  <a:cubicBezTo>
                    <a:pt x="330792" y="407844"/>
                    <a:pt x="743793" y="43178"/>
                    <a:pt x="1173802" y="3435"/>
                  </a:cubicBezTo>
                  <a:cubicBezTo>
                    <a:pt x="1422820" y="-19658"/>
                    <a:pt x="1638719" y="73970"/>
                    <a:pt x="1798047" y="275547"/>
                  </a:cubicBezTo>
                  <a:cubicBezTo>
                    <a:pt x="1954333" y="472828"/>
                    <a:pt x="2022182" y="729007"/>
                    <a:pt x="2073561" y="953678"/>
                  </a:cubicBezTo>
                  <a:lnTo>
                    <a:pt x="2080005" y="982143"/>
                  </a:lnTo>
                  <a:cubicBezTo>
                    <a:pt x="2105426" y="1094389"/>
                    <a:pt x="2131742" y="1210573"/>
                    <a:pt x="2180615" y="1316017"/>
                  </a:cubicBezTo>
                  <a:cubicBezTo>
                    <a:pt x="2296800" y="1567362"/>
                    <a:pt x="2517532" y="1730450"/>
                    <a:pt x="2750976" y="1903026"/>
                  </a:cubicBezTo>
                  <a:cubicBezTo>
                    <a:pt x="2880408" y="1998623"/>
                    <a:pt x="3014136" y="2097443"/>
                    <a:pt x="3126740" y="2212016"/>
                  </a:cubicBezTo>
                  <a:cubicBezTo>
                    <a:pt x="3492301" y="2583842"/>
                    <a:pt x="3638382" y="3148653"/>
                    <a:pt x="3498746" y="3650986"/>
                  </a:cubicBezTo>
                  <a:cubicBezTo>
                    <a:pt x="3420693" y="3932049"/>
                    <a:pt x="3257605" y="4195746"/>
                    <a:pt x="3027205" y="4413794"/>
                  </a:cubicBezTo>
                  <a:cubicBezTo>
                    <a:pt x="2740055" y="4685369"/>
                    <a:pt x="2408330" y="4806565"/>
                    <a:pt x="2117063" y="4746056"/>
                  </a:cubicBezTo>
                  <a:cubicBezTo>
                    <a:pt x="1936431" y="4708462"/>
                    <a:pt x="1767256" y="4596037"/>
                    <a:pt x="1638361" y="4435455"/>
                  </a:cubicBezTo>
                  <a:close/>
                  <a:moveTo>
                    <a:pt x="1300011" y="2814600"/>
                  </a:moveTo>
                  <a:cubicBezTo>
                    <a:pt x="1334383" y="2857565"/>
                    <a:pt x="1362311" y="2907333"/>
                    <a:pt x="1381824" y="2965694"/>
                  </a:cubicBezTo>
                  <a:cubicBezTo>
                    <a:pt x="1415301" y="3066483"/>
                    <a:pt x="1408319" y="3174790"/>
                    <a:pt x="1401516" y="3279518"/>
                  </a:cubicBezTo>
                  <a:lnTo>
                    <a:pt x="1399905" y="3303506"/>
                  </a:lnTo>
                  <a:cubicBezTo>
                    <a:pt x="1385762" y="3530147"/>
                    <a:pt x="1381287" y="3865632"/>
                    <a:pt x="1504095" y="4163523"/>
                  </a:cubicBezTo>
                  <a:cubicBezTo>
                    <a:pt x="1624218" y="4455148"/>
                    <a:pt x="1860884" y="4669972"/>
                    <a:pt x="2121717" y="4724037"/>
                  </a:cubicBezTo>
                  <a:cubicBezTo>
                    <a:pt x="2525051" y="4807819"/>
                    <a:pt x="2878618" y="4523534"/>
                    <a:pt x="3011988" y="4397324"/>
                  </a:cubicBezTo>
                  <a:cubicBezTo>
                    <a:pt x="3239345" y="4182141"/>
                    <a:pt x="3400284" y="3922023"/>
                    <a:pt x="3477442" y="3644899"/>
                  </a:cubicBezTo>
                  <a:cubicBezTo>
                    <a:pt x="3614930" y="3150086"/>
                    <a:pt x="3470998" y="2593689"/>
                    <a:pt x="3110987" y="2227591"/>
                  </a:cubicBezTo>
                  <a:cubicBezTo>
                    <a:pt x="2999636" y="2114271"/>
                    <a:pt x="2866444" y="2015988"/>
                    <a:pt x="2737907" y="1920928"/>
                  </a:cubicBezTo>
                  <a:cubicBezTo>
                    <a:pt x="2512341" y="1754260"/>
                    <a:pt x="2279256" y="1581863"/>
                    <a:pt x="2160565" y="1325326"/>
                  </a:cubicBezTo>
                  <a:cubicBezTo>
                    <a:pt x="2110797" y="1217913"/>
                    <a:pt x="2084302" y="1100475"/>
                    <a:pt x="2058523" y="987155"/>
                  </a:cubicBezTo>
                  <a:lnTo>
                    <a:pt x="2052078" y="958691"/>
                  </a:lnTo>
                  <a:cubicBezTo>
                    <a:pt x="2001415" y="736526"/>
                    <a:pt x="1934282" y="483211"/>
                    <a:pt x="1780861" y="289511"/>
                  </a:cubicBezTo>
                  <a:cubicBezTo>
                    <a:pt x="1779787" y="288258"/>
                    <a:pt x="1778892" y="287004"/>
                    <a:pt x="1777818" y="285751"/>
                  </a:cubicBezTo>
                  <a:cubicBezTo>
                    <a:pt x="1623681" y="93304"/>
                    <a:pt x="1415659" y="3435"/>
                    <a:pt x="1175950" y="25634"/>
                  </a:cubicBezTo>
                  <a:cubicBezTo>
                    <a:pt x="753819" y="64840"/>
                    <a:pt x="347799" y="423418"/>
                    <a:pt x="180415" y="741001"/>
                  </a:cubicBezTo>
                  <a:cubicBezTo>
                    <a:pt x="-90086" y="1253717"/>
                    <a:pt x="-30651" y="2058058"/>
                    <a:pt x="486719" y="2392111"/>
                  </a:cubicBezTo>
                  <a:cubicBezTo>
                    <a:pt x="579631" y="2452083"/>
                    <a:pt x="692593" y="2492900"/>
                    <a:pt x="812000" y="2535865"/>
                  </a:cubicBezTo>
                  <a:cubicBezTo>
                    <a:pt x="995855" y="2602282"/>
                    <a:pt x="1184543" y="2670310"/>
                    <a:pt x="1300011" y="2814600"/>
                  </a:cubicBezTo>
                  <a:close/>
                </a:path>
              </a:pathLst>
            </a:custGeom>
            <a:solidFill>
              <a:srgbClr val="7F4B00"/>
            </a:solidFill>
            <a:ln w="17875" cap="flat">
              <a:solidFill>
                <a:srgbClr val="7F4B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sp>
        <p:nvSpPr>
          <p:cNvPr id="11" name="TextBox 9">
            <a:extLst>
              <a:ext uri="{FF2B5EF4-FFF2-40B4-BE49-F238E27FC236}">
                <a16:creationId xmlns:a16="http://schemas.microsoft.com/office/drawing/2014/main" id="{D029FD84-7AE2-B5DF-46FE-BD04E8B1D94B}"/>
              </a:ext>
            </a:extLst>
          </p:cNvPr>
          <p:cNvSpPr txBox="1"/>
          <p:nvPr/>
        </p:nvSpPr>
        <p:spPr>
          <a:xfrm>
            <a:off x="1612613" y="463943"/>
            <a:ext cx="896677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أهم واجهات المنصة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  <p:sp>
        <p:nvSpPr>
          <p:cNvPr id="14" name="Rectangle 37">
            <a:extLst>
              <a:ext uri="{FF2B5EF4-FFF2-40B4-BE49-F238E27FC236}">
                <a16:creationId xmlns:a16="http://schemas.microsoft.com/office/drawing/2014/main" id="{09B8C312-178E-02E3-7E29-D3C172EE7B1D}"/>
              </a:ext>
            </a:extLst>
          </p:cNvPr>
          <p:cNvSpPr/>
          <p:nvPr/>
        </p:nvSpPr>
        <p:spPr>
          <a:xfrm>
            <a:off x="2354123" y="6278736"/>
            <a:ext cx="7497777" cy="64401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15/21</a:t>
            </a:r>
            <a:endParaRPr lang="th-TH" sz="2000" b="1" dirty="0">
              <a:solidFill>
                <a:schemeClr val="accent4"/>
              </a:solidFill>
              <a:latin typeface="Cairo ExtraBold" pitchFamily="2" charset="-78"/>
            </a:endParaRPr>
          </a:p>
        </p:txBody>
      </p:sp>
      <p:pic>
        <p:nvPicPr>
          <p:cNvPr id="16" name="صورة 15">
            <a:extLst>
              <a:ext uri="{FF2B5EF4-FFF2-40B4-BE49-F238E27FC236}">
                <a16:creationId xmlns:a16="http://schemas.microsoft.com/office/drawing/2014/main" id="{2583830A-FE30-A91E-6E36-4A37CD4E5D1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9312247" y="1716030"/>
            <a:ext cx="8495730" cy="4008242"/>
          </a:xfrm>
          <a:prstGeom prst="rect">
            <a:avLst/>
          </a:prstGeom>
        </p:spPr>
      </p:pic>
      <p:pic>
        <p:nvPicPr>
          <p:cNvPr id="17" name="صورة 16">
            <a:extLst>
              <a:ext uri="{FF2B5EF4-FFF2-40B4-BE49-F238E27FC236}">
                <a16:creationId xmlns:a16="http://schemas.microsoft.com/office/drawing/2014/main" id="{4A5604EE-167C-AA4B-1CD5-688867BCF18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312243" y="1716030"/>
            <a:ext cx="8495730" cy="4008242"/>
          </a:xfrm>
          <a:prstGeom prst="rect">
            <a:avLst/>
          </a:prstGeom>
        </p:spPr>
      </p:pic>
      <p:pic>
        <p:nvPicPr>
          <p:cNvPr id="18" name="صورة 17">
            <a:extLst>
              <a:ext uri="{FF2B5EF4-FFF2-40B4-BE49-F238E27FC236}">
                <a16:creationId xmlns:a16="http://schemas.microsoft.com/office/drawing/2014/main" id="{7E438500-3D0B-1C9D-06BD-C79BD3BA25A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8135" y="1726294"/>
            <a:ext cx="8495730" cy="3997978"/>
          </a:xfrm>
          <a:prstGeom prst="rect">
            <a:avLst/>
          </a:prstGeom>
        </p:spPr>
      </p:pic>
      <p:pic>
        <p:nvPicPr>
          <p:cNvPr id="19" name="صورة 18">
            <a:extLst>
              <a:ext uri="{FF2B5EF4-FFF2-40B4-BE49-F238E27FC236}">
                <a16:creationId xmlns:a16="http://schemas.microsoft.com/office/drawing/2014/main" id="{56114D60-DF84-6BDD-4D8A-C30602883D6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726197" y="1726294"/>
            <a:ext cx="8495730" cy="3997978"/>
          </a:xfrm>
          <a:prstGeom prst="rect">
            <a:avLst/>
          </a:prstGeom>
        </p:spPr>
      </p:pic>
      <p:pic>
        <p:nvPicPr>
          <p:cNvPr id="24" name="صورة 23">
            <a:extLst>
              <a:ext uri="{FF2B5EF4-FFF2-40B4-BE49-F238E27FC236}">
                <a16:creationId xmlns:a16="http://schemas.microsoft.com/office/drawing/2014/main" id="{C48091E4-F38B-BF0A-5269-56029BD9DA6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775618" y="1716029"/>
            <a:ext cx="8495730" cy="4008241"/>
          </a:xfrm>
          <a:prstGeom prst="rect">
            <a:avLst/>
          </a:prstGeom>
        </p:spPr>
      </p:pic>
      <p:pic>
        <p:nvPicPr>
          <p:cNvPr id="52" name="صورة 51">
            <a:extLst>
              <a:ext uri="{FF2B5EF4-FFF2-40B4-BE49-F238E27FC236}">
                <a16:creationId xmlns:a16="http://schemas.microsoft.com/office/drawing/2014/main" id="{2BD5827C-6179-033C-8329-09C0A8BA589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90216" y="1726293"/>
            <a:ext cx="8495730" cy="3997977"/>
          </a:xfrm>
          <a:prstGeom prst="rect">
            <a:avLst/>
          </a:prstGeom>
        </p:spPr>
      </p:pic>
      <p:pic>
        <p:nvPicPr>
          <p:cNvPr id="53" name="صورة 52">
            <a:extLst>
              <a:ext uri="{FF2B5EF4-FFF2-40B4-BE49-F238E27FC236}">
                <a16:creationId xmlns:a16="http://schemas.microsoft.com/office/drawing/2014/main" id="{1D524DA7-FDAE-3E25-1524-8F924169B4F5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526535" y="1726293"/>
            <a:ext cx="8439296" cy="39979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9742787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169021-51CE-2247-DD37-57C4CE065B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70271067-E837-FCC2-7C2C-086C3AF265DF}"/>
              </a:ext>
            </a:extLst>
          </p:cNvPr>
          <p:cNvSpPr/>
          <p:nvPr/>
        </p:nvSpPr>
        <p:spPr>
          <a:xfrm>
            <a:off x="-323" y="-733"/>
            <a:ext cx="12194980" cy="6858733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pic>
        <p:nvPicPr>
          <p:cNvPr id="12" name="Graphic 11">
            <a:extLst>
              <a:ext uri="{FF2B5EF4-FFF2-40B4-BE49-F238E27FC236}">
                <a16:creationId xmlns:a16="http://schemas.microsoft.com/office/drawing/2014/main" id="{367CD665-03CE-F720-FA37-6353005AF23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15535588">
            <a:off x="9031380" y="2874360"/>
            <a:ext cx="1641039" cy="8096781"/>
          </a:xfrm>
          <a:prstGeom prst="rect">
            <a:avLst/>
          </a:prstGeom>
        </p:spPr>
      </p:pic>
      <p:grpSp>
        <p:nvGrpSpPr>
          <p:cNvPr id="21" name="Graphic 3">
            <a:extLst>
              <a:ext uri="{FF2B5EF4-FFF2-40B4-BE49-F238E27FC236}">
                <a16:creationId xmlns:a16="http://schemas.microsoft.com/office/drawing/2014/main" id="{3C8530C0-82F5-B96D-4620-506F382F6F1D}"/>
              </a:ext>
            </a:extLst>
          </p:cNvPr>
          <p:cNvGrpSpPr/>
          <p:nvPr/>
        </p:nvGrpSpPr>
        <p:grpSpPr>
          <a:xfrm rot="17003371">
            <a:off x="-1456842" y="-4677830"/>
            <a:ext cx="6474469" cy="7794150"/>
            <a:chOff x="9688222" y="466942"/>
            <a:chExt cx="3882005" cy="5043094"/>
          </a:xfrm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26E020E0-6BE8-12C9-CC80-4C3398B64752}"/>
                </a:ext>
              </a:extLst>
            </p:cNvPr>
            <p:cNvSpPr/>
            <p:nvPr/>
          </p:nvSpPr>
          <p:spPr>
            <a:xfrm>
              <a:off x="9688222" y="700347"/>
              <a:ext cx="3882005" cy="4809689"/>
            </a:xfrm>
            <a:custGeom>
              <a:avLst/>
              <a:gdLst>
                <a:gd name="connsiteX0" fmla="*/ 1021900 w 3882005"/>
                <a:gd name="connsiteY0" fmla="*/ 49401 h 4809689"/>
                <a:gd name="connsiteX1" fmla="*/ 18309 w 3882005"/>
                <a:gd name="connsiteY1" fmla="*/ 983890 h 4809689"/>
                <a:gd name="connsiteX2" fmla="*/ 613016 w 3882005"/>
                <a:gd name="connsiteY2" fmla="*/ 2219493 h 4809689"/>
                <a:gd name="connsiteX3" fmla="*/ 979472 w 3882005"/>
                <a:gd name="connsiteY3" fmla="*/ 2383834 h 4809689"/>
                <a:gd name="connsiteX4" fmla="*/ 1361324 w 3882005"/>
                <a:gd name="connsiteY4" fmla="*/ 2756197 h 4809689"/>
                <a:gd name="connsiteX5" fmla="*/ 1369380 w 3882005"/>
                <a:gd name="connsiteY5" fmla="*/ 3463688 h 4809689"/>
                <a:gd name="connsiteX6" fmla="*/ 1911813 w 3882005"/>
                <a:gd name="connsiteY6" fmla="*/ 4589371 h 4809689"/>
                <a:gd name="connsiteX7" fmla="*/ 3147415 w 3882005"/>
                <a:gd name="connsiteY7" fmla="*/ 4684789 h 4809689"/>
                <a:gd name="connsiteX8" fmla="*/ 3626296 w 3882005"/>
                <a:gd name="connsiteY8" fmla="*/ 4248873 h 4809689"/>
                <a:gd name="connsiteX9" fmla="*/ 3857233 w 3882005"/>
                <a:gd name="connsiteY9" fmla="*/ 3145210 h 4809689"/>
                <a:gd name="connsiteX10" fmla="*/ 3227258 w 3882005"/>
                <a:gd name="connsiteY10" fmla="*/ 2213585 h 4809689"/>
                <a:gd name="connsiteX11" fmla="*/ 2880137 w 3882005"/>
                <a:gd name="connsiteY11" fmla="*/ 1943800 h 4809689"/>
                <a:gd name="connsiteX12" fmla="*/ 2818196 w 3882005"/>
                <a:gd name="connsiteY12" fmla="*/ 1438424 h 4809689"/>
                <a:gd name="connsiteX13" fmla="*/ 2381027 w 3882005"/>
                <a:gd name="connsiteY13" fmla="*/ 349619 h 4809689"/>
                <a:gd name="connsiteX14" fmla="*/ 1269128 w 3882005"/>
                <a:gd name="connsiteY14" fmla="*/ 29351 h 4809689"/>
                <a:gd name="connsiteX15" fmla="*/ 1021900 w 3882005"/>
                <a:gd name="connsiteY15" fmla="*/ 49401 h 4809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82005" h="4809689">
                  <a:moveTo>
                    <a:pt x="1021900" y="49401"/>
                  </a:moveTo>
                  <a:cubicBezTo>
                    <a:pt x="535859" y="105435"/>
                    <a:pt x="108894" y="503040"/>
                    <a:pt x="18309" y="983890"/>
                  </a:cubicBezTo>
                  <a:cubicBezTo>
                    <a:pt x="-72275" y="1464741"/>
                    <a:pt x="180681" y="1990346"/>
                    <a:pt x="613016" y="2219493"/>
                  </a:cubicBezTo>
                  <a:cubicBezTo>
                    <a:pt x="731349" y="2282150"/>
                    <a:pt x="859707" y="2323862"/>
                    <a:pt x="979472" y="2383834"/>
                  </a:cubicBezTo>
                  <a:cubicBezTo>
                    <a:pt x="1142023" y="2465109"/>
                    <a:pt x="1293654" y="2587559"/>
                    <a:pt x="1361324" y="2756197"/>
                  </a:cubicBezTo>
                  <a:cubicBezTo>
                    <a:pt x="1449939" y="2977288"/>
                    <a:pt x="1379405" y="3225590"/>
                    <a:pt x="1369380" y="3463688"/>
                  </a:cubicBezTo>
                  <a:cubicBezTo>
                    <a:pt x="1351120" y="3897634"/>
                    <a:pt x="1556994" y="4338742"/>
                    <a:pt x="1911813" y="4589371"/>
                  </a:cubicBezTo>
                  <a:cubicBezTo>
                    <a:pt x="2266632" y="4839821"/>
                    <a:pt x="2761446" y="4883861"/>
                    <a:pt x="3147415" y="4684789"/>
                  </a:cubicBezTo>
                  <a:cubicBezTo>
                    <a:pt x="3341295" y="4584716"/>
                    <a:pt x="3504383" y="4429685"/>
                    <a:pt x="3626296" y="4248873"/>
                  </a:cubicBezTo>
                  <a:cubicBezTo>
                    <a:pt x="3842016" y="3929321"/>
                    <a:pt x="3929199" y="3524018"/>
                    <a:pt x="3857233" y="3145210"/>
                  </a:cubicBezTo>
                  <a:cubicBezTo>
                    <a:pt x="3785267" y="2766401"/>
                    <a:pt x="3553435" y="2419280"/>
                    <a:pt x="3227258" y="2213585"/>
                  </a:cubicBezTo>
                  <a:cubicBezTo>
                    <a:pt x="3101944" y="2134637"/>
                    <a:pt x="2957653" y="2070010"/>
                    <a:pt x="2880137" y="1943800"/>
                  </a:cubicBezTo>
                  <a:cubicBezTo>
                    <a:pt x="2789911" y="1797003"/>
                    <a:pt x="2815869" y="1610822"/>
                    <a:pt x="2818196" y="1438424"/>
                  </a:cubicBezTo>
                  <a:cubicBezTo>
                    <a:pt x="2823387" y="1036165"/>
                    <a:pt x="2671578" y="627997"/>
                    <a:pt x="2381027" y="349619"/>
                  </a:cubicBezTo>
                  <a:cubicBezTo>
                    <a:pt x="2091013" y="71063"/>
                    <a:pt x="1660468" y="-63919"/>
                    <a:pt x="1269128" y="29351"/>
                  </a:cubicBezTo>
                  <a:cubicBezTo>
                    <a:pt x="1210230" y="43494"/>
                    <a:pt x="1082051" y="42420"/>
                    <a:pt x="1021900" y="49401"/>
                  </a:cubicBezTo>
                  <a:close/>
                </a:path>
              </a:pathLst>
            </a:custGeom>
            <a:solidFill>
              <a:srgbClr val="F2F9FE"/>
            </a:solidFill>
            <a:ln w="178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B367B935-E5D8-87E3-F81C-4D3517AFED30}"/>
                </a:ext>
              </a:extLst>
            </p:cNvPr>
            <p:cNvSpPr/>
            <p:nvPr/>
          </p:nvSpPr>
          <p:spPr>
            <a:xfrm>
              <a:off x="9967804" y="466942"/>
              <a:ext cx="3550938" cy="4761316"/>
            </a:xfrm>
            <a:custGeom>
              <a:avLst/>
              <a:gdLst>
                <a:gd name="connsiteX0" fmla="*/ 1638361 w 3550938"/>
                <a:gd name="connsiteY0" fmla="*/ 4435455 h 4761316"/>
                <a:gd name="connsiteX1" fmla="*/ 1483508 w 3550938"/>
                <a:gd name="connsiteY1" fmla="*/ 4172116 h 4761316"/>
                <a:gd name="connsiteX2" fmla="*/ 1377706 w 3550938"/>
                <a:gd name="connsiteY2" fmla="*/ 3302074 h 4761316"/>
                <a:gd name="connsiteX3" fmla="*/ 1379318 w 3550938"/>
                <a:gd name="connsiteY3" fmla="*/ 3278085 h 4761316"/>
                <a:gd name="connsiteX4" fmla="*/ 1360699 w 3550938"/>
                <a:gd name="connsiteY4" fmla="*/ 2972855 h 4761316"/>
                <a:gd name="connsiteX5" fmla="*/ 804481 w 3550938"/>
                <a:gd name="connsiteY5" fmla="*/ 2557168 h 4761316"/>
                <a:gd name="connsiteX6" fmla="*/ 474725 w 3550938"/>
                <a:gd name="connsiteY6" fmla="*/ 2411087 h 4761316"/>
                <a:gd name="connsiteX7" fmla="*/ 160543 w 3550938"/>
                <a:gd name="connsiteY7" fmla="*/ 730618 h 4761316"/>
                <a:gd name="connsiteX8" fmla="*/ 1173802 w 3550938"/>
                <a:gd name="connsiteY8" fmla="*/ 3435 h 4761316"/>
                <a:gd name="connsiteX9" fmla="*/ 1798047 w 3550938"/>
                <a:gd name="connsiteY9" fmla="*/ 275547 h 4761316"/>
                <a:gd name="connsiteX10" fmla="*/ 2073561 w 3550938"/>
                <a:gd name="connsiteY10" fmla="*/ 953678 h 4761316"/>
                <a:gd name="connsiteX11" fmla="*/ 2080005 w 3550938"/>
                <a:gd name="connsiteY11" fmla="*/ 982143 h 4761316"/>
                <a:gd name="connsiteX12" fmla="*/ 2180615 w 3550938"/>
                <a:gd name="connsiteY12" fmla="*/ 1316017 h 4761316"/>
                <a:gd name="connsiteX13" fmla="*/ 2750976 w 3550938"/>
                <a:gd name="connsiteY13" fmla="*/ 1903026 h 4761316"/>
                <a:gd name="connsiteX14" fmla="*/ 3126740 w 3550938"/>
                <a:gd name="connsiteY14" fmla="*/ 2212016 h 4761316"/>
                <a:gd name="connsiteX15" fmla="*/ 3498746 w 3550938"/>
                <a:gd name="connsiteY15" fmla="*/ 3650986 h 4761316"/>
                <a:gd name="connsiteX16" fmla="*/ 3027205 w 3550938"/>
                <a:gd name="connsiteY16" fmla="*/ 4413794 h 4761316"/>
                <a:gd name="connsiteX17" fmla="*/ 2117063 w 3550938"/>
                <a:gd name="connsiteY17" fmla="*/ 4746056 h 4761316"/>
                <a:gd name="connsiteX18" fmla="*/ 1638361 w 3550938"/>
                <a:gd name="connsiteY18" fmla="*/ 4435455 h 4761316"/>
                <a:gd name="connsiteX19" fmla="*/ 1300011 w 3550938"/>
                <a:gd name="connsiteY19" fmla="*/ 2814600 h 4761316"/>
                <a:gd name="connsiteX20" fmla="*/ 1381824 w 3550938"/>
                <a:gd name="connsiteY20" fmla="*/ 2965694 h 4761316"/>
                <a:gd name="connsiteX21" fmla="*/ 1401516 w 3550938"/>
                <a:gd name="connsiteY21" fmla="*/ 3279518 h 4761316"/>
                <a:gd name="connsiteX22" fmla="*/ 1399905 w 3550938"/>
                <a:gd name="connsiteY22" fmla="*/ 3303506 h 4761316"/>
                <a:gd name="connsiteX23" fmla="*/ 1504095 w 3550938"/>
                <a:gd name="connsiteY23" fmla="*/ 4163523 h 4761316"/>
                <a:gd name="connsiteX24" fmla="*/ 2121717 w 3550938"/>
                <a:gd name="connsiteY24" fmla="*/ 4724037 h 4761316"/>
                <a:gd name="connsiteX25" fmla="*/ 3011988 w 3550938"/>
                <a:gd name="connsiteY25" fmla="*/ 4397324 h 4761316"/>
                <a:gd name="connsiteX26" fmla="*/ 3477442 w 3550938"/>
                <a:gd name="connsiteY26" fmla="*/ 3644899 h 4761316"/>
                <a:gd name="connsiteX27" fmla="*/ 3110987 w 3550938"/>
                <a:gd name="connsiteY27" fmla="*/ 2227591 h 4761316"/>
                <a:gd name="connsiteX28" fmla="*/ 2737907 w 3550938"/>
                <a:gd name="connsiteY28" fmla="*/ 1920928 h 4761316"/>
                <a:gd name="connsiteX29" fmla="*/ 2160565 w 3550938"/>
                <a:gd name="connsiteY29" fmla="*/ 1325326 h 4761316"/>
                <a:gd name="connsiteX30" fmla="*/ 2058523 w 3550938"/>
                <a:gd name="connsiteY30" fmla="*/ 987155 h 4761316"/>
                <a:gd name="connsiteX31" fmla="*/ 2052078 w 3550938"/>
                <a:gd name="connsiteY31" fmla="*/ 958691 h 4761316"/>
                <a:gd name="connsiteX32" fmla="*/ 1780861 w 3550938"/>
                <a:gd name="connsiteY32" fmla="*/ 289511 h 4761316"/>
                <a:gd name="connsiteX33" fmla="*/ 1777818 w 3550938"/>
                <a:gd name="connsiteY33" fmla="*/ 285751 h 4761316"/>
                <a:gd name="connsiteX34" fmla="*/ 1175950 w 3550938"/>
                <a:gd name="connsiteY34" fmla="*/ 25634 h 4761316"/>
                <a:gd name="connsiteX35" fmla="*/ 180415 w 3550938"/>
                <a:gd name="connsiteY35" fmla="*/ 741001 h 4761316"/>
                <a:gd name="connsiteX36" fmla="*/ 486719 w 3550938"/>
                <a:gd name="connsiteY36" fmla="*/ 2392111 h 4761316"/>
                <a:gd name="connsiteX37" fmla="*/ 812000 w 3550938"/>
                <a:gd name="connsiteY37" fmla="*/ 2535865 h 4761316"/>
                <a:gd name="connsiteX38" fmla="*/ 1300011 w 3550938"/>
                <a:gd name="connsiteY38" fmla="*/ 2814600 h 476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550938" h="4761316">
                  <a:moveTo>
                    <a:pt x="1638361" y="4435455"/>
                  </a:moveTo>
                  <a:cubicBezTo>
                    <a:pt x="1576241" y="4357939"/>
                    <a:pt x="1523608" y="4269145"/>
                    <a:pt x="1483508" y="4172116"/>
                  </a:cubicBezTo>
                  <a:cubicBezTo>
                    <a:pt x="1358909" y="3869928"/>
                    <a:pt x="1363564" y="3530863"/>
                    <a:pt x="1377706" y="3302074"/>
                  </a:cubicBezTo>
                  <a:lnTo>
                    <a:pt x="1379318" y="3278085"/>
                  </a:lnTo>
                  <a:cubicBezTo>
                    <a:pt x="1385941" y="3175506"/>
                    <a:pt x="1392744" y="3069526"/>
                    <a:pt x="1360699" y="2972855"/>
                  </a:cubicBezTo>
                  <a:cubicBezTo>
                    <a:pt x="1279603" y="2728491"/>
                    <a:pt x="1038104" y="2641487"/>
                    <a:pt x="804481" y="2557168"/>
                  </a:cubicBezTo>
                  <a:cubicBezTo>
                    <a:pt x="689013" y="2515636"/>
                    <a:pt x="569785" y="2472491"/>
                    <a:pt x="474725" y="2411087"/>
                  </a:cubicBezTo>
                  <a:cubicBezTo>
                    <a:pt x="-53029" y="2070231"/>
                    <a:pt x="-114254" y="1251927"/>
                    <a:pt x="160543" y="730618"/>
                  </a:cubicBezTo>
                  <a:cubicBezTo>
                    <a:pt x="330792" y="407844"/>
                    <a:pt x="743793" y="43178"/>
                    <a:pt x="1173802" y="3435"/>
                  </a:cubicBezTo>
                  <a:cubicBezTo>
                    <a:pt x="1422820" y="-19658"/>
                    <a:pt x="1638719" y="73970"/>
                    <a:pt x="1798047" y="275547"/>
                  </a:cubicBezTo>
                  <a:cubicBezTo>
                    <a:pt x="1954333" y="472828"/>
                    <a:pt x="2022182" y="729007"/>
                    <a:pt x="2073561" y="953678"/>
                  </a:cubicBezTo>
                  <a:lnTo>
                    <a:pt x="2080005" y="982143"/>
                  </a:lnTo>
                  <a:cubicBezTo>
                    <a:pt x="2105426" y="1094389"/>
                    <a:pt x="2131742" y="1210573"/>
                    <a:pt x="2180615" y="1316017"/>
                  </a:cubicBezTo>
                  <a:cubicBezTo>
                    <a:pt x="2296800" y="1567362"/>
                    <a:pt x="2517532" y="1730450"/>
                    <a:pt x="2750976" y="1903026"/>
                  </a:cubicBezTo>
                  <a:cubicBezTo>
                    <a:pt x="2880408" y="1998623"/>
                    <a:pt x="3014136" y="2097443"/>
                    <a:pt x="3126740" y="2212016"/>
                  </a:cubicBezTo>
                  <a:cubicBezTo>
                    <a:pt x="3492301" y="2583842"/>
                    <a:pt x="3638382" y="3148653"/>
                    <a:pt x="3498746" y="3650986"/>
                  </a:cubicBezTo>
                  <a:cubicBezTo>
                    <a:pt x="3420693" y="3932049"/>
                    <a:pt x="3257605" y="4195746"/>
                    <a:pt x="3027205" y="4413794"/>
                  </a:cubicBezTo>
                  <a:cubicBezTo>
                    <a:pt x="2740055" y="4685369"/>
                    <a:pt x="2408330" y="4806565"/>
                    <a:pt x="2117063" y="4746056"/>
                  </a:cubicBezTo>
                  <a:cubicBezTo>
                    <a:pt x="1936431" y="4708462"/>
                    <a:pt x="1767256" y="4596037"/>
                    <a:pt x="1638361" y="4435455"/>
                  </a:cubicBezTo>
                  <a:close/>
                  <a:moveTo>
                    <a:pt x="1300011" y="2814600"/>
                  </a:moveTo>
                  <a:cubicBezTo>
                    <a:pt x="1334383" y="2857565"/>
                    <a:pt x="1362311" y="2907333"/>
                    <a:pt x="1381824" y="2965694"/>
                  </a:cubicBezTo>
                  <a:cubicBezTo>
                    <a:pt x="1415301" y="3066483"/>
                    <a:pt x="1408319" y="3174790"/>
                    <a:pt x="1401516" y="3279518"/>
                  </a:cubicBezTo>
                  <a:lnTo>
                    <a:pt x="1399905" y="3303506"/>
                  </a:lnTo>
                  <a:cubicBezTo>
                    <a:pt x="1385762" y="3530147"/>
                    <a:pt x="1381287" y="3865632"/>
                    <a:pt x="1504095" y="4163523"/>
                  </a:cubicBezTo>
                  <a:cubicBezTo>
                    <a:pt x="1624218" y="4455148"/>
                    <a:pt x="1860884" y="4669972"/>
                    <a:pt x="2121717" y="4724037"/>
                  </a:cubicBezTo>
                  <a:cubicBezTo>
                    <a:pt x="2525051" y="4807819"/>
                    <a:pt x="2878618" y="4523534"/>
                    <a:pt x="3011988" y="4397324"/>
                  </a:cubicBezTo>
                  <a:cubicBezTo>
                    <a:pt x="3239345" y="4182141"/>
                    <a:pt x="3400284" y="3922023"/>
                    <a:pt x="3477442" y="3644899"/>
                  </a:cubicBezTo>
                  <a:cubicBezTo>
                    <a:pt x="3614930" y="3150086"/>
                    <a:pt x="3470998" y="2593689"/>
                    <a:pt x="3110987" y="2227591"/>
                  </a:cubicBezTo>
                  <a:cubicBezTo>
                    <a:pt x="2999636" y="2114271"/>
                    <a:pt x="2866444" y="2015988"/>
                    <a:pt x="2737907" y="1920928"/>
                  </a:cubicBezTo>
                  <a:cubicBezTo>
                    <a:pt x="2512341" y="1754260"/>
                    <a:pt x="2279256" y="1581863"/>
                    <a:pt x="2160565" y="1325326"/>
                  </a:cubicBezTo>
                  <a:cubicBezTo>
                    <a:pt x="2110797" y="1217913"/>
                    <a:pt x="2084302" y="1100475"/>
                    <a:pt x="2058523" y="987155"/>
                  </a:cubicBezTo>
                  <a:lnTo>
                    <a:pt x="2052078" y="958691"/>
                  </a:lnTo>
                  <a:cubicBezTo>
                    <a:pt x="2001415" y="736526"/>
                    <a:pt x="1934282" y="483211"/>
                    <a:pt x="1780861" y="289511"/>
                  </a:cubicBezTo>
                  <a:cubicBezTo>
                    <a:pt x="1779787" y="288258"/>
                    <a:pt x="1778892" y="287004"/>
                    <a:pt x="1777818" y="285751"/>
                  </a:cubicBezTo>
                  <a:cubicBezTo>
                    <a:pt x="1623681" y="93304"/>
                    <a:pt x="1415659" y="3435"/>
                    <a:pt x="1175950" y="25634"/>
                  </a:cubicBezTo>
                  <a:cubicBezTo>
                    <a:pt x="753819" y="64840"/>
                    <a:pt x="347799" y="423418"/>
                    <a:pt x="180415" y="741001"/>
                  </a:cubicBezTo>
                  <a:cubicBezTo>
                    <a:pt x="-90086" y="1253717"/>
                    <a:pt x="-30651" y="2058058"/>
                    <a:pt x="486719" y="2392111"/>
                  </a:cubicBezTo>
                  <a:cubicBezTo>
                    <a:pt x="579631" y="2452083"/>
                    <a:pt x="692593" y="2492900"/>
                    <a:pt x="812000" y="2535865"/>
                  </a:cubicBezTo>
                  <a:cubicBezTo>
                    <a:pt x="995855" y="2602282"/>
                    <a:pt x="1184543" y="2670310"/>
                    <a:pt x="1300011" y="2814600"/>
                  </a:cubicBezTo>
                  <a:close/>
                </a:path>
              </a:pathLst>
            </a:custGeom>
            <a:solidFill>
              <a:srgbClr val="7F4B00"/>
            </a:solidFill>
            <a:ln w="17875" cap="flat">
              <a:solidFill>
                <a:srgbClr val="7F4B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sp>
        <p:nvSpPr>
          <p:cNvPr id="11" name="TextBox 9">
            <a:extLst>
              <a:ext uri="{FF2B5EF4-FFF2-40B4-BE49-F238E27FC236}">
                <a16:creationId xmlns:a16="http://schemas.microsoft.com/office/drawing/2014/main" id="{7BE3585F-135E-4F48-37F7-7E6361A261BB}"/>
              </a:ext>
            </a:extLst>
          </p:cNvPr>
          <p:cNvSpPr txBox="1"/>
          <p:nvPr/>
        </p:nvSpPr>
        <p:spPr>
          <a:xfrm>
            <a:off x="1612613" y="463943"/>
            <a:ext cx="896677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أهم واجهات المنصة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  <p:sp>
        <p:nvSpPr>
          <p:cNvPr id="14" name="Rectangle 37">
            <a:extLst>
              <a:ext uri="{FF2B5EF4-FFF2-40B4-BE49-F238E27FC236}">
                <a16:creationId xmlns:a16="http://schemas.microsoft.com/office/drawing/2014/main" id="{DC6F0445-D034-EC46-F0F5-8AFED1E5F6C6}"/>
              </a:ext>
            </a:extLst>
          </p:cNvPr>
          <p:cNvSpPr/>
          <p:nvPr/>
        </p:nvSpPr>
        <p:spPr>
          <a:xfrm>
            <a:off x="2354123" y="6278736"/>
            <a:ext cx="7497777" cy="64401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16/21</a:t>
            </a:r>
            <a:endParaRPr lang="th-TH" sz="2000" b="1" dirty="0">
              <a:solidFill>
                <a:schemeClr val="accent4"/>
              </a:solidFill>
              <a:latin typeface="Cairo ExtraBold" pitchFamily="2" charset="-78"/>
            </a:endParaRPr>
          </a:p>
        </p:txBody>
      </p:sp>
      <p:pic>
        <p:nvPicPr>
          <p:cNvPr id="16" name="صورة 15">
            <a:extLst>
              <a:ext uri="{FF2B5EF4-FFF2-40B4-BE49-F238E27FC236}">
                <a16:creationId xmlns:a16="http://schemas.microsoft.com/office/drawing/2014/main" id="{4BD8D132-F68F-00B4-526D-E3C354E5BD2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9312247" y="1716030"/>
            <a:ext cx="8495730" cy="4008242"/>
          </a:xfrm>
          <a:prstGeom prst="rect">
            <a:avLst/>
          </a:prstGeom>
        </p:spPr>
      </p:pic>
      <p:pic>
        <p:nvPicPr>
          <p:cNvPr id="17" name="صورة 16">
            <a:extLst>
              <a:ext uri="{FF2B5EF4-FFF2-40B4-BE49-F238E27FC236}">
                <a16:creationId xmlns:a16="http://schemas.microsoft.com/office/drawing/2014/main" id="{32457B4E-A897-C004-3735-E3E3B57DAF9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312243" y="1716030"/>
            <a:ext cx="8495730" cy="4008242"/>
          </a:xfrm>
          <a:prstGeom prst="rect">
            <a:avLst/>
          </a:prstGeom>
        </p:spPr>
      </p:pic>
      <p:pic>
        <p:nvPicPr>
          <p:cNvPr id="18" name="صورة 17">
            <a:extLst>
              <a:ext uri="{FF2B5EF4-FFF2-40B4-BE49-F238E27FC236}">
                <a16:creationId xmlns:a16="http://schemas.microsoft.com/office/drawing/2014/main" id="{009BA76A-730B-B89F-DAB2-EC68AF34736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546709" y="1726294"/>
            <a:ext cx="8495730" cy="3997978"/>
          </a:xfrm>
          <a:prstGeom prst="rect">
            <a:avLst/>
          </a:prstGeom>
        </p:spPr>
      </p:pic>
      <p:pic>
        <p:nvPicPr>
          <p:cNvPr id="19" name="صورة 18">
            <a:extLst>
              <a:ext uri="{FF2B5EF4-FFF2-40B4-BE49-F238E27FC236}">
                <a16:creationId xmlns:a16="http://schemas.microsoft.com/office/drawing/2014/main" id="{2E056EB4-95C9-8F92-F177-A3EFA4874AE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8135" y="1726294"/>
            <a:ext cx="8495730" cy="3997978"/>
          </a:xfrm>
          <a:prstGeom prst="rect">
            <a:avLst/>
          </a:prstGeom>
        </p:spPr>
      </p:pic>
      <p:pic>
        <p:nvPicPr>
          <p:cNvPr id="24" name="صورة 23">
            <a:extLst>
              <a:ext uri="{FF2B5EF4-FFF2-40B4-BE49-F238E27FC236}">
                <a16:creationId xmlns:a16="http://schemas.microsoft.com/office/drawing/2014/main" id="{44409354-D436-3057-68F0-DCEED40D9BC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775618" y="1716029"/>
            <a:ext cx="8495730" cy="4008241"/>
          </a:xfrm>
          <a:prstGeom prst="rect">
            <a:avLst/>
          </a:prstGeom>
        </p:spPr>
      </p:pic>
      <p:pic>
        <p:nvPicPr>
          <p:cNvPr id="52" name="صورة 51">
            <a:extLst>
              <a:ext uri="{FF2B5EF4-FFF2-40B4-BE49-F238E27FC236}">
                <a16:creationId xmlns:a16="http://schemas.microsoft.com/office/drawing/2014/main" id="{30532ECA-18C7-25CB-4F49-89557180B9F8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90216" y="1726293"/>
            <a:ext cx="8495730" cy="3997977"/>
          </a:xfrm>
          <a:prstGeom prst="rect">
            <a:avLst/>
          </a:prstGeom>
        </p:spPr>
      </p:pic>
      <p:pic>
        <p:nvPicPr>
          <p:cNvPr id="53" name="صورة 52">
            <a:extLst>
              <a:ext uri="{FF2B5EF4-FFF2-40B4-BE49-F238E27FC236}">
                <a16:creationId xmlns:a16="http://schemas.microsoft.com/office/drawing/2014/main" id="{195E9B6F-B8DA-95CB-7397-B103AFFFB7A1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526535" y="1726293"/>
            <a:ext cx="8439296" cy="39979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28950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AC9021-67F9-234D-2F05-DD00E9D48B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7E983E73-8CA1-AD3F-3CCF-F2568D2AA028}"/>
              </a:ext>
            </a:extLst>
          </p:cNvPr>
          <p:cNvSpPr/>
          <p:nvPr/>
        </p:nvSpPr>
        <p:spPr>
          <a:xfrm>
            <a:off x="-323" y="-733"/>
            <a:ext cx="12194980" cy="6858733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pic>
        <p:nvPicPr>
          <p:cNvPr id="12" name="Graphic 11">
            <a:extLst>
              <a:ext uri="{FF2B5EF4-FFF2-40B4-BE49-F238E27FC236}">
                <a16:creationId xmlns:a16="http://schemas.microsoft.com/office/drawing/2014/main" id="{3B40874B-4F52-F73E-6484-77E18446674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15535588">
            <a:off x="9031380" y="2874360"/>
            <a:ext cx="1641039" cy="8096781"/>
          </a:xfrm>
          <a:prstGeom prst="rect">
            <a:avLst/>
          </a:prstGeom>
        </p:spPr>
      </p:pic>
      <p:grpSp>
        <p:nvGrpSpPr>
          <p:cNvPr id="21" name="Graphic 3">
            <a:extLst>
              <a:ext uri="{FF2B5EF4-FFF2-40B4-BE49-F238E27FC236}">
                <a16:creationId xmlns:a16="http://schemas.microsoft.com/office/drawing/2014/main" id="{626055BC-0BB5-A3E9-C847-6BD35CCAD284}"/>
              </a:ext>
            </a:extLst>
          </p:cNvPr>
          <p:cNvGrpSpPr/>
          <p:nvPr/>
        </p:nvGrpSpPr>
        <p:grpSpPr>
          <a:xfrm rot="17003371">
            <a:off x="-1456842" y="-4677830"/>
            <a:ext cx="6474469" cy="7794150"/>
            <a:chOff x="9688222" y="466942"/>
            <a:chExt cx="3882005" cy="5043094"/>
          </a:xfrm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58C3E4B-2929-5E6B-7EAD-1E07EA41704E}"/>
                </a:ext>
              </a:extLst>
            </p:cNvPr>
            <p:cNvSpPr/>
            <p:nvPr/>
          </p:nvSpPr>
          <p:spPr>
            <a:xfrm>
              <a:off x="9688222" y="700347"/>
              <a:ext cx="3882005" cy="4809689"/>
            </a:xfrm>
            <a:custGeom>
              <a:avLst/>
              <a:gdLst>
                <a:gd name="connsiteX0" fmla="*/ 1021900 w 3882005"/>
                <a:gd name="connsiteY0" fmla="*/ 49401 h 4809689"/>
                <a:gd name="connsiteX1" fmla="*/ 18309 w 3882005"/>
                <a:gd name="connsiteY1" fmla="*/ 983890 h 4809689"/>
                <a:gd name="connsiteX2" fmla="*/ 613016 w 3882005"/>
                <a:gd name="connsiteY2" fmla="*/ 2219493 h 4809689"/>
                <a:gd name="connsiteX3" fmla="*/ 979472 w 3882005"/>
                <a:gd name="connsiteY3" fmla="*/ 2383834 h 4809689"/>
                <a:gd name="connsiteX4" fmla="*/ 1361324 w 3882005"/>
                <a:gd name="connsiteY4" fmla="*/ 2756197 h 4809689"/>
                <a:gd name="connsiteX5" fmla="*/ 1369380 w 3882005"/>
                <a:gd name="connsiteY5" fmla="*/ 3463688 h 4809689"/>
                <a:gd name="connsiteX6" fmla="*/ 1911813 w 3882005"/>
                <a:gd name="connsiteY6" fmla="*/ 4589371 h 4809689"/>
                <a:gd name="connsiteX7" fmla="*/ 3147415 w 3882005"/>
                <a:gd name="connsiteY7" fmla="*/ 4684789 h 4809689"/>
                <a:gd name="connsiteX8" fmla="*/ 3626296 w 3882005"/>
                <a:gd name="connsiteY8" fmla="*/ 4248873 h 4809689"/>
                <a:gd name="connsiteX9" fmla="*/ 3857233 w 3882005"/>
                <a:gd name="connsiteY9" fmla="*/ 3145210 h 4809689"/>
                <a:gd name="connsiteX10" fmla="*/ 3227258 w 3882005"/>
                <a:gd name="connsiteY10" fmla="*/ 2213585 h 4809689"/>
                <a:gd name="connsiteX11" fmla="*/ 2880137 w 3882005"/>
                <a:gd name="connsiteY11" fmla="*/ 1943800 h 4809689"/>
                <a:gd name="connsiteX12" fmla="*/ 2818196 w 3882005"/>
                <a:gd name="connsiteY12" fmla="*/ 1438424 h 4809689"/>
                <a:gd name="connsiteX13" fmla="*/ 2381027 w 3882005"/>
                <a:gd name="connsiteY13" fmla="*/ 349619 h 4809689"/>
                <a:gd name="connsiteX14" fmla="*/ 1269128 w 3882005"/>
                <a:gd name="connsiteY14" fmla="*/ 29351 h 4809689"/>
                <a:gd name="connsiteX15" fmla="*/ 1021900 w 3882005"/>
                <a:gd name="connsiteY15" fmla="*/ 49401 h 4809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82005" h="4809689">
                  <a:moveTo>
                    <a:pt x="1021900" y="49401"/>
                  </a:moveTo>
                  <a:cubicBezTo>
                    <a:pt x="535859" y="105435"/>
                    <a:pt x="108894" y="503040"/>
                    <a:pt x="18309" y="983890"/>
                  </a:cubicBezTo>
                  <a:cubicBezTo>
                    <a:pt x="-72275" y="1464741"/>
                    <a:pt x="180681" y="1990346"/>
                    <a:pt x="613016" y="2219493"/>
                  </a:cubicBezTo>
                  <a:cubicBezTo>
                    <a:pt x="731349" y="2282150"/>
                    <a:pt x="859707" y="2323862"/>
                    <a:pt x="979472" y="2383834"/>
                  </a:cubicBezTo>
                  <a:cubicBezTo>
                    <a:pt x="1142023" y="2465109"/>
                    <a:pt x="1293654" y="2587559"/>
                    <a:pt x="1361324" y="2756197"/>
                  </a:cubicBezTo>
                  <a:cubicBezTo>
                    <a:pt x="1449939" y="2977288"/>
                    <a:pt x="1379405" y="3225590"/>
                    <a:pt x="1369380" y="3463688"/>
                  </a:cubicBezTo>
                  <a:cubicBezTo>
                    <a:pt x="1351120" y="3897634"/>
                    <a:pt x="1556994" y="4338742"/>
                    <a:pt x="1911813" y="4589371"/>
                  </a:cubicBezTo>
                  <a:cubicBezTo>
                    <a:pt x="2266632" y="4839821"/>
                    <a:pt x="2761446" y="4883861"/>
                    <a:pt x="3147415" y="4684789"/>
                  </a:cubicBezTo>
                  <a:cubicBezTo>
                    <a:pt x="3341295" y="4584716"/>
                    <a:pt x="3504383" y="4429685"/>
                    <a:pt x="3626296" y="4248873"/>
                  </a:cubicBezTo>
                  <a:cubicBezTo>
                    <a:pt x="3842016" y="3929321"/>
                    <a:pt x="3929199" y="3524018"/>
                    <a:pt x="3857233" y="3145210"/>
                  </a:cubicBezTo>
                  <a:cubicBezTo>
                    <a:pt x="3785267" y="2766401"/>
                    <a:pt x="3553435" y="2419280"/>
                    <a:pt x="3227258" y="2213585"/>
                  </a:cubicBezTo>
                  <a:cubicBezTo>
                    <a:pt x="3101944" y="2134637"/>
                    <a:pt x="2957653" y="2070010"/>
                    <a:pt x="2880137" y="1943800"/>
                  </a:cubicBezTo>
                  <a:cubicBezTo>
                    <a:pt x="2789911" y="1797003"/>
                    <a:pt x="2815869" y="1610822"/>
                    <a:pt x="2818196" y="1438424"/>
                  </a:cubicBezTo>
                  <a:cubicBezTo>
                    <a:pt x="2823387" y="1036165"/>
                    <a:pt x="2671578" y="627997"/>
                    <a:pt x="2381027" y="349619"/>
                  </a:cubicBezTo>
                  <a:cubicBezTo>
                    <a:pt x="2091013" y="71063"/>
                    <a:pt x="1660468" y="-63919"/>
                    <a:pt x="1269128" y="29351"/>
                  </a:cubicBezTo>
                  <a:cubicBezTo>
                    <a:pt x="1210230" y="43494"/>
                    <a:pt x="1082051" y="42420"/>
                    <a:pt x="1021900" y="49401"/>
                  </a:cubicBezTo>
                  <a:close/>
                </a:path>
              </a:pathLst>
            </a:custGeom>
            <a:solidFill>
              <a:srgbClr val="F2F9FE"/>
            </a:solidFill>
            <a:ln w="178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8D8F37CC-9DFC-B70C-13C3-622659086EC9}"/>
                </a:ext>
              </a:extLst>
            </p:cNvPr>
            <p:cNvSpPr/>
            <p:nvPr/>
          </p:nvSpPr>
          <p:spPr>
            <a:xfrm>
              <a:off x="9967804" y="466942"/>
              <a:ext cx="3550938" cy="4761316"/>
            </a:xfrm>
            <a:custGeom>
              <a:avLst/>
              <a:gdLst>
                <a:gd name="connsiteX0" fmla="*/ 1638361 w 3550938"/>
                <a:gd name="connsiteY0" fmla="*/ 4435455 h 4761316"/>
                <a:gd name="connsiteX1" fmla="*/ 1483508 w 3550938"/>
                <a:gd name="connsiteY1" fmla="*/ 4172116 h 4761316"/>
                <a:gd name="connsiteX2" fmla="*/ 1377706 w 3550938"/>
                <a:gd name="connsiteY2" fmla="*/ 3302074 h 4761316"/>
                <a:gd name="connsiteX3" fmla="*/ 1379318 w 3550938"/>
                <a:gd name="connsiteY3" fmla="*/ 3278085 h 4761316"/>
                <a:gd name="connsiteX4" fmla="*/ 1360699 w 3550938"/>
                <a:gd name="connsiteY4" fmla="*/ 2972855 h 4761316"/>
                <a:gd name="connsiteX5" fmla="*/ 804481 w 3550938"/>
                <a:gd name="connsiteY5" fmla="*/ 2557168 h 4761316"/>
                <a:gd name="connsiteX6" fmla="*/ 474725 w 3550938"/>
                <a:gd name="connsiteY6" fmla="*/ 2411087 h 4761316"/>
                <a:gd name="connsiteX7" fmla="*/ 160543 w 3550938"/>
                <a:gd name="connsiteY7" fmla="*/ 730618 h 4761316"/>
                <a:gd name="connsiteX8" fmla="*/ 1173802 w 3550938"/>
                <a:gd name="connsiteY8" fmla="*/ 3435 h 4761316"/>
                <a:gd name="connsiteX9" fmla="*/ 1798047 w 3550938"/>
                <a:gd name="connsiteY9" fmla="*/ 275547 h 4761316"/>
                <a:gd name="connsiteX10" fmla="*/ 2073561 w 3550938"/>
                <a:gd name="connsiteY10" fmla="*/ 953678 h 4761316"/>
                <a:gd name="connsiteX11" fmla="*/ 2080005 w 3550938"/>
                <a:gd name="connsiteY11" fmla="*/ 982143 h 4761316"/>
                <a:gd name="connsiteX12" fmla="*/ 2180615 w 3550938"/>
                <a:gd name="connsiteY12" fmla="*/ 1316017 h 4761316"/>
                <a:gd name="connsiteX13" fmla="*/ 2750976 w 3550938"/>
                <a:gd name="connsiteY13" fmla="*/ 1903026 h 4761316"/>
                <a:gd name="connsiteX14" fmla="*/ 3126740 w 3550938"/>
                <a:gd name="connsiteY14" fmla="*/ 2212016 h 4761316"/>
                <a:gd name="connsiteX15" fmla="*/ 3498746 w 3550938"/>
                <a:gd name="connsiteY15" fmla="*/ 3650986 h 4761316"/>
                <a:gd name="connsiteX16" fmla="*/ 3027205 w 3550938"/>
                <a:gd name="connsiteY16" fmla="*/ 4413794 h 4761316"/>
                <a:gd name="connsiteX17" fmla="*/ 2117063 w 3550938"/>
                <a:gd name="connsiteY17" fmla="*/ 4746056 h 4761316"/>
                <a:gd name="connsiteX18" fmla="*/ 1638361 w 3550938"/>
                <a:gd name="connsiteY18" fmla="*/ 4435455 h 4761316"/>
                <a:gd name="connsiteX19" fmla="*/ 1300011 w 3550938"/>
                <a:gd name="connsiteY19" fmla="*/ 2814600 h 4761316"/>
                <a:gd name="connsiteX20" fmla="*/ 1381824 w 3550938"/>
                <a:gd name="connsiteY20" fmla="*/ 2965694 h 4761316"/>
                <a:gd name="connsiteX21" fmla="*/ 1401516 w 3550938"/>
                <a:gd name="connsiteY21" fmla="*/ 3279518 h 4761316"/>
                <a:gd name="connsiteX22" fmla="*/ 1399905 w 3550938"/>
                <a:gd name="connsiteY22" fmla="*/ 3303506 h 4761316"/>
                <a:gd name="connsiteX23" fmla="*/ 1504095 w 3550938"/>
                <a:gd name="connsiteY23" fmla="*/ 4163523 h 4761316"/>
                <a:gd name="connsiteX24" fmla="*/ 2121717 w 3550938"/>
                <a:gd name="connsiteY24" fmla="*/ 4724037 h 4761316"/>
                <a:gd name="connsiteX25" fmla="*/ 3011988 w 3550938"/>
                <a:gd name="connsiteY25" fmla="*/ 4397324 h 4761316"/>
                <a:gd name="connsiteX26" fmla="*/ 3477442 w 3550938"/>
                <a:gd name="connsiteY26" fmla="*/ 3644899 h 4761316"/>
                <a:gd name="connsiteX27" fmla="*/ 3110987 w 3550938"/>
                <a:gd name="connsiteY27" fmla="*/ 2227591 h 4761316"/>
                <a:gd name="connsiteX28" fmla="*/ 2737907 w 3550938"/>
                <a:gd name="connsiteY28" fmla="*/ 1920928 h 4761316"/>
                <a:gd name="connsiteX29" fmla="*/ 2160565 w 3550938"/>
                <a:gd name="connsiteY29" fmla="*/ 1325326 h 4761316"/>
                <a:gd name="connsiteX30" fmla="*/ 2058523 w 3550938"/>
                <a:gd name="connsiteY30" fmla="*/ 987155 h 4761316"/>
                <a:gd name="connsiteX31" fmla="*/ 2052078 w 3550938"/>
                <a:gd name="connsiteY31" fmla="*/ 958691 h 4761316"/>
                <a:gd name="connsiteX32" fmla="*/ 1780861 w 3550938"/>
                <a:gd name="connsiteY32" fmla="*/ 289511 h 4761316"/>
                <a:gd name="connsiteX33" fmla="*/ 1777818 w 3550938"/>
                <a:gd name="connsiteY33" fmla="*/ 285751 h 4761316"/>
                <a:gd name="connsiteX34" fmla="*/ 1175950 w 3550938"/>
                <a:gd name="connsiteY34" fmla="*/ 25634 h 4761316"/>
                <a:gd name="connsiteX35" fmla="*/ 180415 w 3550938"/>
                <a:gd name="connsiteY35" fmla="*/ 741001 h 4761316"/>
                <a:gd name="connsiteX36" fmla="*/ 486719 w 3550938"/>
                <a:gd name="connsiteY36" fmla="*/ 2392111 h 4761316"/>
                <a:gd name="connsiteX37" fmla="*/ 812000 w 3550938"/>
                <a:gd name="connsiteY37" fmla="*/ 2535865 h 4761316"/>
                <a:gd name="connsiteX38" fmla="*/ 1300011 w 3550938"/>
                <a:gd name="connsiteY38" fmla="*/ 2814600 h 476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550938" h="4761316">
                  <a:moveTo>
                    <a:pt x="1638361" y="4435455"/>
                  </a:moveTo>
                  <a:cubicBezTo>
                    <a:pt x="1576241" y="4357939"/>
                    <a:pt x="1523608" y="4269145"/>
                    <a:pt x="1483508" y="4172116"/>
                  </a:cubicBezTo>
                  <a:cubicBezTo>
                    <a:pt x="1358909" y="3869928"/>
                    <a:pt x="1363564" y="3530863"/>
                    <a:pt x="1377706" y="3302074"/>
                  </a:cubicBezTo>
                  <a:lnTo>
                    <a:pt x="1379318" y="3278085"/>
                  </a:lnTo>
                  <a:cubicBezTo>
                    <a:pt x="1385941" y="3175506"/>
                    <a:pt x="1392744" y="3069526"/>
                    <a:pt x="1360699" y="2972855"/>
                  </a:cubicBezTo>
                  <a:cubicBezTo>
                    <a:pt x="1279603" y="2728491"/>
                    <a:pt x="1038104" y="2641487"/>
                    <a:pt x="804481" y="2557168"/>
                  </a:cubicBezTo>
                  <a:cubicBezTo>
                    <a:pt x="689013" y="2515636"/>
                    <a:pt x="569785" y="2472491"/>
                    <a:pt x="474725" y="2411087"/>
                  </a:cubicBezTo>
                  <a:cubicBezTo>
                    <a:pt x="-53029" y="2070231"/>
                    <a:pt x="-114254" y="1251927"/>
                    <a:pt x="160543" y="730618"/>
                  </a:cubicBezTo>
                  <a:cubicBezTo>
                    <a:pt x="330792" y="407844"/>
                    <a:pt x="743793" y="43178"/>
                    <a:pt x="1173802" y="3435"/>
                  </a:cubicBezTo>
                  <a:cubicBezTo>
                    <a:pt x="1422820" y="-19658"/>
                    <a:pt x="1638719" y="73970"/>
                    <a:pt x="1798047" y="275547"/>
                  </a:cubicBezTo>
                  <a:cubicBezTo>
                    <a:pt x="1954333" y="472828"/>
                    <a:pt x="2022182" y="729007"/>
                    <a:pt x="2073561" y="953678"/>
                  </a:cubicBezTo>
                  <a:lnTo>
                    <a:pt x="2080005" y="982143"/>
                  </a:lnTo>
                  <a:cubicBezTo>
                    <a:pt x="2105426" y="1094389"/>
                    <a:pt x="2131742" y="1210573"/>
                    <a:pt x="2180615" y="1316017"/>
                  </a:cubicBezTo>
                  <a:cubicBezTo>
                    <a:pt x="2296800" y="1567362"/>
                    <a:pt x="2517532" y="1730450"/>
                    <a:pt x="2750976" y="1903026"/>
                  </a:cubicBezTo>
                  <a:cubicBezTo>
                    <a:pt x="2880408" y="1998623"/>
                    <a:pt x="3014136" y="2097443"/>
                    <a:pt x="3126740" y="2212016"/>
                  </a:cubicBezTo>
                  <a:cubicBezTo>
                    <a:pt x="3492301" y="2583842"/>
                    <a:pt x="3638382" y="3148653"/>
                    <a:pt x="3498746" y="3650986"/>
                  </a:cubicBezTo>
                  <a:cubicBezTo>
                    <a:pt x="3420693" y="3932049"/>
                    <a:pt x="3257605" y="4195746"/>
                    <a:pt x="3027205" y="4413794"/>
                  </a:cubicBezTo>
                  <a:cubicBezTo>
                    <a:pt x="2740055" y="4685369"/>
                    <a:pt x="2408330" y="4806565"/>
                    <a:pt x="2117063" y="4746056"/>
                  </a:cubicBezTo>
                  <a:cubicBezTo>
                    <a:pt x="1936431" y="4708462"/>
                    <a:pt x="1767256" y="4596037"/>
                    <a:pt x="1638361" y="4435455"/>
                  </a:cubicBezTo>
                  <a:close/>
                  <a:moveTo>
                    <a:pt x="1300011" y="2814600"/>
                  </a:moveTo>
                  <a:cubicBezTo>
                    <a:pt x="1334383" y="2857565"/>
                    <a:pt x="1362311" y="2907333"/>
                    <a:pt x="1381824" y="2965694"/>
                  </a:cubicBezTo>
                  <a:cubicBezTo>
                    <a:pt x="1415301" y="3066483"/>
                    <a:pt x="1408319" y="3174790"/>
                    <a:pt x="1401516" y="3279518"/>
                  </a:cubicBezTo>
                  <a:lnTo>
                    <a:pt x="1399905" y="3303506"/>
                  </a:lnTo>
                  <a:cubicBezTo>
                    <a:pt x="1385762" y="3530147"/>
                    <a:pt x="1381287" y="3865632"/>
                    <a:pt x="1504095" y="4163523"/>
                  </a:cubicBezTo>
                  <a:cubicBezTo>
                    <a:pt x="1624218" y="4455148"/>
                    <a:pt x="1860884" y="4669972"/>
                    <a:pt x="2121717" y="4724037"/>
                  </a:cubicBezTo>
                  <a:cubicBezTo>
                    <a:pt x="2525051" y="4807819"/>
                    <a:pt x="2878618" y="4523534"/>
                    <a:pt x="3011988" y="4397324"/>
                  </a:cubicBezTo>
                  <a:cubicBezTo>
                    <a:pt x="3239345" y="4182141"/>
                    <a:pt x="3400284" y="3922023"/>
                    <a:pt x="3477442" y="3644899"/>
                  </a:cubicBezTo>
                  <a:cubicBezTo>
                    <a:pt x="3614930" y="3150086"/>
                    <a:pt x="3470998" y="2593689"/>
                    <a:pt x="3110987" y="2227591"/>
                  </a:cubicBezTo>
                  <a:cubicBezTo>
                    <a:pt x="2999636" y="2114271"/>
                    <a:pt x="2866444" y="2015988"/>
                    <a:pt x="2737907" y="1920928"/>
                  </a:cubicBezTo>
                  <a:cubicBezTo>
                    <a:pt x="2512341" y="1754260"/>
                    <a:pt x="2279256" y="1581863"/>
                    <a:pt x="2160565" y="1325326"/>
                  </a:cubicBezTo>
                  <a:cubicBezTo>
                    <a:pt x="2110797" y="1217913"/>
                    <a:pt x="2084302" y="1100475"/>
                    <a:pt x="2058523" y="987155"/>
                  </a:cubicBezTo>
                  <a:lnTo>
                    <a:pt x="2052078" y="958691"/>
                  </a:lnTo>
                  <a:cubicBezTo>
                    <a:pt x="2001415" y="736526"/>
                    <a:pt x="1934282" y="483211"/>
                    <a:pt x="1780861" y="289511"/>
                  </a:cubicBezTo>
                  <a:cubicBezTo>
                    <a:pt x="1779787" y="288258"/>
                    <a:pt x="1778892" y="287004"/>
                    <a:pt x="1777818" y="285751"/>
                  </a:cubicBezTo>
                  <a:cubicBezTo>
                    <a:pt x="1623681" y="93304"/>
                    <a:pt x="1415659" y="3435"/>
                    <a:pt x="1175950" y="25634"/>
                  </a:cubicBezTo>
                  <a:cubicBezTo>
                    <a:pt x="753819" y="64840"/>
                    <a:pt x="347799" y="423418"/>
                    <a:pt x="180415" y="741001"/>
                  </a:cubicBezTo>
                  <a:cubicBezTo>
                    <a:pt x="-90086" y="1253717"/>
                    <a:pt x="-30651" y="2058058"/>
                    <a:pt x="486719" y="2392111"/>
                  </a:cubicBezTo>
                  <a:cubicBezTo>
                    <a:pt x="579631" y="2452083"/>
                    <a:pt x="692593" y="2492900"/>
                    <a:pt x="812000" y="2535865"/>
                  </a:cubicBezTo>
                  <a:cubicBezTo>
                    <a:pt x="995855" y="2602282"/>
                    <a:pt x="1184543" y="2670310"/>
                    <a:pt x="1300011" y="2814600"/>
                  </a:cubicBezTo>
                  <a:close/>
                </a:path>
              </a:pathLst>
            </a:custGeom>
            <a:solidFill>
              <a:srgbClr val="7F4B00"/>
            </a:solidFill>
            <a:ln w="17875" cap="flat">
              <a:solidFill>
                <a:srgbClr val="7F4B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sp>
        <p:nvSpPr>
          <p:cNvPr id="11" name="TextBox 9">
            <a:extLst>
              <a:ext uri="{FF2B5EF4-FFF2-40B4-BE49-F238E27FC236}">
                <a16:creationId xmlns:a16="http://schemas.microsoft.com/office/drawing/2014/main" id="{A3D53C92-4A68-C989-6E4C-2D391414AAE3}"/>
              </a:ext>
            </a:extLst>
          </p:cNvPr>
          <p:cNvSpPr txBox="1"/>
          <p:nvPr/>
        </p:nvSpPr>
        <p:spPr>
          <a:xfrm>
            <a:off x="1612613" y="463943"/>
            <a:ext cx="896677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أهم واجهات المنصة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  <p:sp>
        <p:nvSpPr>
          <p:cNvPr id="14" name="Rectangle 37">
            <a:extLst>
              <a:ext uri="{FF2B5EF4-FFF2-40B4-BE49-F238E27FC236}">
                <a16:creationId xmlns:a16="http://schemas.microsoft.com/office/drawing/2014/main" id="{BDCA35F5-617E-BE2E-D47B-3E656612A0B8}"/>
              </a:ext>
            </a:extLst>
          </p:cNvPr>
          <p:cNvSpPr/>
          <p:nvPr/>
        </p:nvSpPr>
        <p:spPr>
          <a:xfrm>
            <a:off x="2354123" y="6278736"/>
            <a:ext cx="7497777" cy="64401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17/21</a:t>
            </a:r>
            <a:endParaRPr lang="th-TH" sz="2000" b="1" dirty="0">
              <a:solidFill>
                <a:schemeClr val="accent4"/>
              </a:solidFill>
              <a:latin typeface="Cairo ExtraBold" pitchFamily="2" charset="-78"/>
            </a:endParaRPr>
          </a:p>
        </p:txBody>
      </p:sp>
      <p:pic>
        <p:nvPicPr>
          <p:cNvPr id="16" name="صورة 15">
            <a:extLst>
              <a:ext uri="{FF2B5EF4-FFF2-40B4-BE49-F238E27FC236}">
                <a16:creationId xmlns:a16="http://schemas.microsoft.com/office/drawing/2014/main" id="{E75C0DA4-A0EF-B9C2-59C0-8682EA1689A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9312247" y="1716030"/>
            <a:ext cx="8495730" cy="4008242"/>
          </a:xfrm>
          <a:prstGeom prst="rect">
            <a:avLst/>
          </a:prstGeom>
        </p:spPr>
      </p:pic>
      <p:pic>
        <p:nvPicPr>
          <p:cNvPr id="17" name="صورة 16">
            <a:extLst>
              <a:ext uri="{FF2B5EF4-FFF2-40B4-BE49-F238E27FC236}">
                <a16:creationId xmlns:a16="http://schemas.microsoft.com/office/drawing/2014/main" id="{B972F129-C413-9A8E-454D-C326E64B00A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312243" y="1716030"/>
            <a:ext cx="8495730" cy="4008242"/>
          </a:xfrm>
          <a:prstGeom prst="rect">
            <a:avLst/>
          </a:prstGeom>
        </p:spPr>
      </p:pic>
      <p:pic>
        <p:nvPicPr>
          <p:cNvPr id="18" name="صورة 17">
            <a:extLst>
              <a:ext uri="{FF2B5EF4-FFF2-40B4-BE49-F238E27FC236}">
                <a16:creationId xmlns:a16="http://schemas.microsoft.com/office/drawing/2014/main" id="{43399949-5D8C-2122-44F5-3E9A2942EF5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546709" y="1726294"/>
            <a:ext cx="8495730" cy="3997978"/>
          </a:xfrm>
          <a:prstGeom prst="rect">
            <a:avLst/>
          </a:prstGeom>
        </p:spPr>
      </p:pic>
      <p:pic>
        <p:nvPicPr>
          <p:cNvPr id="19" name="صورة 18">
            <a:extLst>
              <a:ext uri="{FF2B5EF4-FFF2-40B4-BE49-F238E27FC236}">
                <a16:creationId xmlns:a16="http://schemas.microsoft.com/office/drawing/2014/main" id="{AE951826-9737-5F94-1E9A-7F6C04783A6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781171" y="1726294"/>
            <a:ext cx="8495730" cy="3997978"/>
          </a:xfrm>
          <a:prstGeom prst="rect">
            <a:avLst/>
          </a:prstGeom>
        </p:spPr>
      </p:pic>
      <p:pic>
        <p:nvPicPr>
          <p:cNvPr id="24" name="صورة 23">
            <a:extLst>
              <a:ext uri="{FF2B5EF4-FFF2-40B4-BE49-F238E27FC236}">
                <a16:creationId xmlns:a16="http://schemas.microsoft.com/office/drawing/2014/main" id="{D07E100F-AABE-498E-9155-114364BBCF3C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8135" y="1716029"/>
            <a:ext cx="8495730" cy="4008241"/>
          </a:xfrm>
          <a:prstGeom prst="rect">
            <a:avLst/>
          </a:prstGeom>
        </p:spPr>
      </p:pic>
      <p:pic>
        <p:nvPicPr>
          <p:cNvPr id="52" name="صورة 51">
            <a:extLst>
              <a:ext uri="{FF2B5EF4-FFF2-40B4-BE49-F238E27FC236}">
                <a16:creationId xmlns:a16="http://schemas.microsoft.com/office/drawing/2014/main" id="{4E2A49B4-F240-458C-145F-981777AD7C55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90216" y="1726293"/>
            <a:ext cx="8495730" cy="3997977"/>
          </a:xfrm>
          <a:prstGeom prst="rect">
            <a:avLst/>
          </a:prstGeom>
        </p:spPr>
      </p:pic>
      <p:pic>
        <p:nvPicPr>
          <p:cNvPr id="53" name="صورة 52">
            <a:extLst>
              <a:ext uri="{FF2B5EF4-FFF2-40B4-BE49-F238E27FC236}">
                <a16:creationId xmlns:a16="http://schemas.microsoft.com/office/drawing/2014/main" id="{173D6CAD-A979-19D1-8CFC-E895A03DFE32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526535" y="1726293"/>
            <a:ext cx="8439296" cy="39979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4304808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365436-267E-8091-4BC5-CBE08634F0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B3FF28A9-D580-7AA2-2296-F9AB8E8EC0B4}"/>
              </a:ext>
            </a:extLst>
          </p:cNvPr>
          <p:cNvSpPr/>
          <p:nvPr/>
        </p:nvSpPr>
        <p:spPr>
          <a:xfrm>
            <a:off x="-323" y="-733"/>
            <a:ext cx="12194980" cy="6858733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pic>
        <p:nvPicPr>
          <p:cNvPr id="12" name="Graphic 11">
            <a:extLst>
              <a:ext uri="{FF2B5EF4-FFF2-40B4-BE49-F238E27FC236}">
                <a16:creationId xmlns:a16="http://schemas.microsoft.com/office/drawing/2014/main" id="{12BE0EF9-A361-F196-369C-76CE999CBDB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15535588">
            <a:off x="9031380" y="2874360"/>
            <a:ext cx="1641039" cy="8096781"/>
          </a:xfrm>
          <a:prstGeom prst="rect">
            <a:avLst/>
          </a:prstGeom>
        </p:spPr>
      </p:pic>
      <p:grpSp>
        <p:nvGrpSpPr>
          <p:cNvPr id="21" name="Graphic 3">
            <a:extLst>
              <a:ext uri="{FF2B5EF4-FFF2-40B4-BE49-F238E27FC236}">
                <a16:creationId xmlns:a16="http://schemas.microsoft.com/office/drawing/2014/main" id="{1E7432EB-5738-ABA9-D0A2-5709E85AD259}"/>
              </a:ext>
            </a:extLst>
          </p:cNvPr>
          <p:cNvGrpSpPr/>
          <p:nvPr/>
        </p:nvGrpSpPr>
        <p:grpSpPr>
          <a:xfrm rot="17003371">
            <a:off x="-1456842" y="-4677830"/>
            <a:ext cx="6474469" cy="7794150"/>
            <a:chOff x="9688222" y="466942"/>
            <a:chExt cx="3882005" cy="5043094"/>
          </a:xfrm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8CDB7A24-82F2-93A8-5F9F-FA5AF3E6B66D}"/>
                </a:ext>
              </a:extLst>
            </p:cNvPr>
            <p:cNvSpPr/>
            <p:nvPr/>
          </p:nvSpPr>
          <p:spPr>
            <a:xfrm>
              <a:off x="9688222" y="700347"/>
              <a:ext cx="3882005" cy="4809689"/>
            </a:xfrm>
            <a:custGeom>
              <a:avLst/>
              <a:gdLst>
                <a:gd name="connsiteX0" fmla="*/ 1021900 w 3882005"/>
                <a:gd name="connsiteY0" fmla="*/ 49401 h 4809689"/>
                <a:gd name="connsiteX1" fmla="*/ 18309 w 3882005"/>
                <a:gd name="connsiteY1" fmla="*/ 983890 h 4809689"/>
                <a:gd name="connsiteX2" fmla="*/ 613016 w 3882005"/>
                <a:gd name="connsiteY2" fmla="*/ 2219493 h 4809689"/>
                <a:gd name="connsiteX3" fmla="*/ 979472 w 3882005"/>
                <a:gd name="connsiteY3" fmla="*/ 2383834 h 4809689"/>
                <a:gd name="connsiteX4" fmla="*/ 1361324 w 3882005"/>
                <a:gd name="connsiteY4" fmla="*/ 2756197 h 4809689"/>
                <a:gd name="connsiteX5" fmla="*/ 1369380 w 3882005"/>
                <a:gd name="connsiteY5" fmla="*/ 3463688 h 4809689"/>
                <a:gd name="connsiteX6" fmla="*/ 1911813 w 3882005"/>
                <a:gd name="connsiteY6" fmla="*/ 4589371 h 4809689"/>
                <a:gd name="connsiteX7" fmla="*/ 3147415 w 3882005"/>
                <a:gd name="connsiteY7" fmla="*/ 4684789 h 4809689"/>
                <a:gd name="connsiteX8" fmla="*/ 3626296 w 3882005"/>
                <a:gd name="connsiteY8" fmla="*/ 4248873 h 4809689"/>
                <a:gd name="connsiteX9" fmla="*/ 3857233 w 3882005"/>
                <a:gd name="connsiteY9" fmla="*/ 3145210 h 4809689"/>
                <a:gd name="connsiteX10" fmla="*/ 3227258 w 3882005"/>
                <a:gd name="connsiteY10" fmla="*/ 2213585 h 4809689"/>
                <a:gd name="connsiteX11" fmla="*/ 2880137 w 3882005"/>
                <a:gd name="connsiteY11" fmla="*/ 1943800 h 4809689"/>
                <a:gd name="connsiteX12" fmla="*/ 2818196 w 3882005"/>
                <a:gd name="connsiteY12" fmla="*/ 1438424 h 4809689"/>
                <a:gd name="connsiteX13" fmla="*/ 2381027 w 3882005"/>
                <a:gd name="connsiteY13" fmla="*/ 349619 h 4809689"/>
                <a:gd name="connsiteX14" fmla="*/ 1269128 w 3882005"/>
                <a:gd name="connsiteY14" fmla="*/ 29351 h 4809689"/>
                <a:gd name="connsiteX15" fmla="*/ 1021900 w 3882005"/>
                <a:gd name="connsiteY15" fmla="*/ 49401 h 4809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82005" h="4809689">
                  <a:moveTo>
                    <a:pt x="1021900" y="49401"/>
                  </a:moveTo>
                  <a:cubicBezTo>
                    <a:pt x="535859" y="105435"/>
                    <a:pt x="108894" y="503040"/>
                    <a:pt x="18309" y="983890"/>
                  </a:cubicBezTo>
                  <a:cubicBezTo>
                    <a:pt x="-72275" y="1464741"/>
                    <a:pt x="180681" y="1990346"/>
                    <a:pt x="613016" y="2219493"/>
                  </a:cubicBezTo>
                  <a:cubicBezTo>
                    <a:pt x="731349" y="2282150"/>
                    <a:pt x="859707" y="2323862"/>
                    <a:pt x="979472" y="2383834"/>
                  </a:cubicBezTo>
                  <a:cubicBezTo>
                    <a:pt x="1142023" y="2465109"/>
                    <a:pt x="1293654" y="2587559"/>
                    <a:pt x="1361324" y="2756197"/>
                  </a:cubicBezTo>
                  <a:cubicBezTo>
                    <a:pt x="1449939" y="2977288"/>
                    <a:pt x="1379405" y="3225590"/>
                    <a:pt x="1369380" y="3463688"/>
                  </a:cubicBezTo>
                  <a:cubicBezTo>
                    <a:pt x="1351120" y="3897634"/>
                    <a:pt x="1556994" y="4338742"/>
                    <a:pt x="1911813" y="4589371"/>
                  </a:cubicBezTo>
                  <a:cubicBezTo>
                    <a:pt x="2266632" y="4839821"/>
                    <a:pt x="2761446" y="4883861"/>
                    <a:pt x="3147415" y="4684789"/>
                  </a:cubicBezTo>
                  <a:cubicBezTo>
                    <a:pt x="3341295" y="4584716"/>
                    <a:pt x="3504383" y="4429685"/>
                    <a:pt x="3626296" y="4248873"/>
                  </a:cubicBezTo>
                  <a:cubicBezTo>
                    <a:pt x="3842016" y="3929321"/>
                    <a:pt x="3929199" y="3524018"/>
                    <a:pt x="3857233" y="3145210"/>
                  </a:cubicBezTo>
                  <a:cubicBezTo>
                    <a:pt x="3785267" y="2766401"/>
                    <a:pt x="3553435" y="2419280"/>
                    <a:pt x="3227258" y="2213585"/>
                  </a:cubicBezTo>
                  <a:cubicBezTo>
                    <a:pt x="3101944" y="2134637"/>
                    <a:pt x="2957653" y="2070010"/>
                    <a:pt x="2880137" y="1943800"/>
                  </a:cubicBezTo>
                  <a:cubicBezTo>
                    <a:pt x="2789911" y="1797003"/>
                    <a:pt x="2815869" y="1610822"/>
                    <a:pt x="2818196" y="1438424"/>
                  </a:cubicBezTo>
                  <a:cubicBezTo>
                    <a:pt x="2823387" y="1036165"/>
                    <a:pt x="2671578" y="627997"/>
                    <a:pt x="2381027" y="349619"/>
                  </a:cubicBezTo>
                  <a:cubicBezTo>
                    <a:pt x="2091013" y="71063"/>
                    <a:pt x="1660468" y="-63919"/>
                    <a:pt x="1269128" y="29351"/>
                  </a:cubicBezTo>
                  <a:cubicBezTo>
                    <a:pt x="1210230" y="43494"/>
                    <a:pt x="1082051" y="42420"/>
                    <a:pt x="1021900" y="49401"/>
                  </a:cubicBezTo>
                  <a:close/>
                </a:path>
              </a:pathLst>
            </a:custGeom>
            <a:solidFill>
              <a:srgbClr val="F2F9FE"/>
            </a:solidFill>
            <a:ln w="178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04E3205-41F7-6C80-60B2-AFACAAAC1F99}"/>
                </a:ext>
              </a:extLst>
            </p:cNvPr>
            <p:cNvSpPr/>
            <p:nvPr/>
          </p:nvSpPr>
          <p:spPr>
            <a:xfrm>
              <a:off x="9967804" y="466942"/>
              <a:ext cx="3550938" cy="4761316"/>
            </a:xfrm>
            <a:custGeom>
              <a:avLst/>
              <a:gdLst>
                <a:gd name="connsiteX0" fmla="*/ 1638361 w 3550938"/>
                <a:gd name="connsiteY0" fmla="*/ 4435455 h 4761316"/>
                <a:gd name="connsiteX1" fmla="*/ 1483508 w 3550938"/>
                <a:gd name="connsiteY1" fmla="*/ 4172116 h 4761316"/>
                <a:gd name="connsiteX2" fmla="*/ 1377706 w 3550938"/>
                <a:gd name="connsiteY2" fmla="*/ 3302074 h 4761316"/>
                <a:gd name="connsiteX3" fmla="*/ 1379318 w 3550938"/>
                <a:gd name="connsiteY3" fmla="*/ 3278085 h 4761316"/>
                <a:gd name="connsiteX4" fmla="*/ 1360699 w 3550938"/>
                <a:gd name="connsiteY4" fmla="*/ 2972855 h 4761316"/>
                <a:gd name="connsiteX5" fmla="*/ 804481 w 3550938"/>
                <a:gd name="connsiteY5" fmla="*/ 2557168 h 4761316"/>
                <a:gd name="connsiteX6" fmla="*/ 474725 w 3550938"/>
                <a:gd name="connsiteY6" fmla="*/ 2411087 h 4761316"/>
                <a:gd name="connsiteX7" fmla="*/ 160543 w 3550938"/>
                <a:gd name="connsiteY7" fmla="*/ 730618 h 4761316"/>
                <a:gd name="connsiteX8" fmla="*/ 1173802 w 3550938"/>
                <a:gd name="connsiteY8" fmla="*/ 3435 h 4761316"/>
                <a:gd name="connsiteX9" fmla="*/ 1798047 w 3550938"/>
                <a:gd name="connsiteY9" fmla="*/ 275547 h 4761316"/>
                <a:gd name="connsiteX10" fmla="*/ 2073561 w 3550938"/>
                <a:gd name="connsiteY10" fmla="*/ 953678 h 4761316"/>
                <a:gd name="connsiteX11" fmla="*/ 2080005 w 3550938"/>
                <a:gd name="connsiteY11" fmla="*/ 982143 h 4761316"/>
                <a:gd name="connsiteX12" fmla="*/ 2180615 w 3550938"/>
                <a:gd name="connsiteY12" fmla="*/ 1316017 h 4761316"/>
                <a:gd name="connsiteX13" fmla="*/ 2750976 w 3550938"/>
                <a:gd name="connsiteY13" fmla="*/ 1903026 h 4761316"/>
                <a:gd name="connsiteX14" fmla="*/ 3126740 w 3550938"/>
                <a:gd name="connsiteY14" fmla="*/ 2212016 h 4761316"/>
                <a:gd name="connsiteX15" fmla="*/ 3498746 w 3550938"/>
                <a:gd name="connsiteY15" fmla="*/ 3650986 h 4761316"/>
                <a:gd name="connsiteX16" fmla="*/ 3027205 w 3550938"/>
                <a:gd name="connsiteY16" fmla="*/ 4413794 h 4761316"/>
                <a:gd name="connsiteX17" fmla="*/ 2117063 w 3550938"/>
                <a:gd name="connsiteY17" fmla="*/ 4746056 h 4761316"/>
                <a:gd name="connsiteX18" fmla="*/ 1638361 w 3550938"/>
                <a:gd name="connsiteY18" fmla="*/ 4435455 h 4761316"/>
                <a:gd name="connsiteX19" fmla="*/ 1300011 w 3550938"/>
                <a:gd name="connsiteY19" fmla="*/ 2814600 h 4761316"/>
                <a:gd name="connsiteX20" fmla="*/ 1381824 w 3550938"/>
                <a:gd name="connsiteY20" fmla="*/ 2965694 h 4761316"/>
                <a:gd name="connsiteX21" fmla="*/ 1401516 w 3550938"/>
                <a:gd name="connsiteY21" fmla="*/ 3279518 h 4761316"/>
                <a:gd name="connsiteX22" fmla="*/ 1399905 w 3550938"/>
                <a:gd name="connsiteY22" fmla="*/ 3303506 h 4761316"/>
                <a:gd name="connsiteX23" fmla="*/ 1504095 w 3550938"/>
                <a:gd name="connsiteY23" fmla="*/ 4163523 h 4761316"/>
                <a:gd name="connsiteX24" fmla="*/ 2121717 w 3550938"/>
                <a:gd name="connsiteY24" fmla="*/ 4724037 h 4761316"/>
                <a:gd name="connsiteX25" fmla="*/ 3011988 w 3550938"/>
                <a:gd name="connsiteY25" fmla="*/ 4397324 h 4761316"/>
                <a:gd name="connsiteX26" fmla="*/ 3477442 w 3550938"/>
                <a:gd name="connsiteY26" fmla="*/ 3644899 h 4761316"/>
                <a:gd name="connsiteX27" fmla="*/ 3110987 w 3550938"/>
                <a:gd name="connsiteY27" fmla="*/ 2227591 h 4761316"/>
                <a:gd name="connsiteX28" fmla="*/ 2737907 w 3550938"/>
                <a:gd name="connsiteY28" fmla="*/ 1920928 h 4761316"/>
                <a:gd name="connsiteX29" fmla="*/ 2160565 w 3550938"/>
                <a:gd name="connsiteY29" fmla="*/ 1325326 h 4761316"/>
                <a:gd name="connsiteX30" fmla="*/ 2058523 w 3550938"/>
                <a:gd name="connsiteY30" fmla="*/ 987155 h 4761316"/>
                <a:gd name="connsiteX31" fmla="*/ 2052078 w 3550938"/>
                <a:gd name="connsiteY31" fmla="*/ 958691 h 4761316"/>
                <a:gd name="connsiteX32" fmla="*/ 1780861 w 3550938"/>
                <a:gd name="connsiteY32" fmla="*/ 289511 h 4761316"/>
                <a:gd name="connsiteX33" fmla="*/ 1777818 w 3550938"/>
                <a:gd name="connsiteY33" fmla="*/ 285751 h 4761316"/>
                <a:gd name="connsiteX34" fmla="*/ 1175950 w 3550938"/>
                <a:gd name="connsiteY34" fmla="*/ 25634 h 4761316"/>
                <a:gd name="connsiteX35" fmla="*/ 180415 w 3550938"/>
                <a:gd name="connsiteY35" fmla="*/ 741001 h 4761316"/>
                <a:gd name="connsiteX36" fmla="*/ 486719 w 3550938"/>
                <a:gd name="connsiteY36" fmla="*/ 2392111 h 4761316"/>
                <a:gd name="connsiteX37" fmla="*/ 812000 w 3550938"/>
                <a:gd name="connsiteY37" fmla="*/ 2535865 h 4761316"/>
                <a:gd name="connsiteX38" fmla="*/ 1300011 w 3550938"/>
                <a:gd name="connsiteY38" fmla="*/ 2814600 h 476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550938" h="4761316">
                  <a:moveTo>
                    <a:pt x="1638361" y="4435455"/>
                  </a:moveTo>
                  <a:cubicBezTo>
                    <a:pt x="1576241" y="4357939"/>
                    <a:pt x="1523608" y="4269145"/>
                    <a:pt x="1483508" y="4172116"/>
                  </a:cubicBezTo>
                  <a:cubicBezTo>
                    <a:pt x="1358909" y="3869928"/>
                    <a:pt x="1363564" y="3530863"/>
                    <a:pt x="1377706" y="3302074"/>
                  </a:cubicBezTo>
                  <a:lnTo>
                    <a:pt x="1379318" y="3278085"/>
                  </a:lnTo>
                  <a:cubicBezTo>
                    <a:pt x="1385941" y="3175506"/>
                    <a:pt x="1392744" y="3069526"/>
                    <a:pt x="1360699" y="2972855"/>
                  </a:cubicBezTo>
                  <a:cubicBezTo>
                    <a:pt x="1279603" y="2728491"/>
                    <a:pt x="1038104" y="2641487"/>
                    <a:pt x="804481" y="2557168"/>
                  </a:cubicBezTo>
                  <a:cubicBezTo>
                    <a:pt x="689013" y="2515636"/>
                    <a:pt x="569785" y="2472491"/>
                    <a:pt x="474725" y="2411087"/>
                  </a:cubicBezTo>
                  <a:cubicBezTo>
                    <a:pt x="-53029" y="2070231"/>
                    <a:pt x="-114254" y="1251927"/>
                    <a:pt x="160543" y="730618"/>
                  </a:cubicBezTo>
                  <a:cubicBezTo>
                    <a:pt x="330792" y="407844"/>
                    <a:pt x="743793" y="43178"/>
                    <a:pt x="1173802" y="3435"/>
                  </a:cubicBezTo>
                  <a:cubicBezTo>
                    <a:pt x="1422820" y="-19658"/>
                    <a:pt x="1638719" y="73970"/>
                    <a:pt x="1798047" y="275547"/>
                  </a:cubicBezTo>
                  <a:cubicBezTo>
                    <a:pt x="1954333" y="472828"/>
                    <a:pt x="2022182" y="729007"/>
                    <a:pt x="2073561" y="953678"/>
                  </a:cubicBezTo>
                  <a:lnTo>
                    <a:pt x="2080005" y="982143"/>
                  </a:lnTo>
                  <a:cubicBezTo>
                    <a:pt x="2105426" y="1094389"/>
                    <a:pt x="2131742" y="1210573"/>
                    <a:pt x="2180615" y="1316017"/>
                  </a:cubicBezTo>
                  <a:cubicBezTo>
                    <a:pt x="2296800" y="1567362"/>
                    <a:pt x="2517532" y="1730450"/>
                    <a:pt x="2750976" y="1903026"/>
                  </a:cubicBezTo>
                  <a:cubicBezTo>
                    <a:pt x="2880408" y="1998623"/>
                    <a:pt x="3014136" y="2097443"/>
                    <a:pt x="3126740" y="2212016"/>
                  </a:cubicBezTo>
                  <a:cubicBezTo>
                    <a:pt x="3492301" y="2583842"/>
                    <a:pt x="3638382" y="3148653"/>
                    <a:pt x="3498746" y="3650986"/>
                  </a:cubicBezTo>
                  <a:cubicBezTo>
                    <a:pt x="3420693" y="3932049"/>
                    <a:pt x="3257605" y="4195746"/>
                    <a:pt x="3027205" y="4413794"/>
                  </a:cubicBezTo>
                  <a:cubicBezTo>
                    <a:pt x="2740055" y="4685369"/>
                    <a:pt x="2408330" y="4806565"/>
                    <a:pt x="2117063" y="4746056"/>
                  </a:cubicBezTo>
                  <a:cubicBezTo>
                    <a:pt x="1936431" y="4708462"/>
                    <a:pt x="1767256" y="4596037"/>
                    <a:pt x="1638361" y="4435455"/>
                  </a:cubicBezTo>
                  <a:close/>
                  <a:moveTo>
                    <a:pt x="1300011" y="2814600"/>
                  </a:moveTo>
                  <a:cubicBezTo>
                    <a:pt x="1334383" y="2857565"/>
                    <a:pt x="1362311" y="2907333"/>
                    <a:pt x="1381824" y="2965694"/>
                  </a:cubicBezTo>
                  <a:cubicBezTo>
                    <a:pt x="1415301" y="3066483"/>
                    <a:pt x="1408319" y="3174790"/>
                    <a:pt x="1401516" y="3279518"/>
                  </a:cubicBezTo>
                  <a:lnTo>
                    <a:pt x="1399905" y="3303506"/>
                  </a:lnTo>
                  <a:cubicBezTo>
                    <a:pt x="1385762" y="3530147"/>
                    <a:pt x="1381287" y="3865632"/>
                    <a:pt x="1504095" y="4163523"/>
                  </a:cubicBezTo>
                  <a:cubicBezTo>
                    <a:pt x="1624218" y="4455148"/>
                    <a:pt x="1860884" y="4669972"/>
                    <a:pt x="2121717" y="4724037"/>
                  </a:cubicBezTo>
                  <a:cubicBezTo>
                    <a:pt x="2525051" y="4807819"/>
                    <a:pt x="2878618" y="4523534"/>
                    <a:pt x="3011988" y="4397324"/>
                  </a:cubicBezTo>
                  <a:cubicBezTo>
                    <a:pt x="3239345" y="4182141"/>
                    <a:pt x="3400284" y="3922023"/>
                    <a:pt x="3477442" y="3644899"/>
                  </a:cubicBezTo>
                  <a:cubicBezTo>
                    <a:pt x="3614930" y="3150086"/>
                    <a:pt x="3470998" y="2593689"/>
                    <a:pt x="3110987" y="2227591"/>
                  </a:cubicBezTo>
                  <a:cubicBezTo>
                    <a:pt x="2999636" y="2114271"/>
                    <a:pt x="2866444" y="2015988"/>
                    <a:pt x="2737907" y="1920928"/>
                  </a:cubicBezTo>
                  <a:cubicBezTo>
                    <a:pt x="2512341" y="1754260"/>
                    <a:pt x="2279256" y="1581863"/>
                    <a:pt x="2160565" y="1325326"/>
                  </a:cubicBezTo>
                  <a:cubicBezTo>
                    <a:pt x="2110797" y="1217913"/>
                    <a:pt x="2084302" y="1100475"/>
                    <a:pt x="2058523" y="987155"/>
                  </a:cubicBezTo>
                  <a:lnTo>
                    <a:pt x="2052078" y="958691"/>
                  </a:lnTo>
                  <a:cubicBezTo>
                    <a:pt x="2001415" y="736526"/>
                    <a:pt x="1934282" y="483211"/>
                    <a:pt x="1780861" y="289511"/>
                  </a:cubicBezTo>
                  <a:cubicBezTo>
                    <a:pt x="1779787" y="288258"/>
                    <a:pt x="1778892" y="287004"/>
                    <a:pt x="1777818" y="285751"/>
                  </a:cubicBezTo>
                  <a:cubicBezTo>
                    <a:pt x="1623681" y="93304"/>
                    <a:pt x="1415659" y="3435"/>
                    <a:pt x="1175950" y="25634"/>
                  </a:cubicBezTo>
                  <a:cubicBezTo>
                    <a:pt x="753819" y="64840"/>
                    <a:pt x="347799" y="423418"/>
                    <a:pt x="180415" y="741001"/>
                  </a:cubicBezTo>
                  <a:cubicBezTo>
                    <a:pt x="-90086" y="1253717"/>
                    <a:pt x="-30651" y="2058058"/>
                    <a:pt x="486719" y="2392111"/>
                  </a:cubicBezTo>
                  <a:cubicBezTo>
                    <a:pt x="579631" y="2452083"/>
                    <a:pt x="692593" y="2492900"/>
                    <a:pt x="812000" y="2535865"/>
                  </a:cubicBezTo>
                  <a:cubicBezTo>
                    <a:pt x="995855" y="2602282"/>
                    <a:pt x="1184543" y="2670310"/>
                    <a:pt x="1300011" y="2814600"/>
                  </a:cubicBezTo>
                  <a:close/>
                </a:path>
              </a:pathLst>
            </a:custGeom>
            <a:solidFill>
              <a:srgbClr val="7F4B00"/>
            </a:solidFill>
            <a:ln w="17875" cap="flat">
              <a:solidFill>
                <a:srgbClr val="7F4B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sp>
        <p:nvSpPr>
          <p:cNvPr id="11" name="TextBox 9">
            <a:extLst>
              <a:ext uri="{FF2B5EF4-FFF2-40B4-BE49-F238E27FC236}">
                <a16:creationId xmlns:a16="http://schemas.microsoft.com/office/drawing/2014/main" id="{D475CCA8-A6B0-30EC-47F5-58BE57C5F92E}"/>
              </a:ext>
            </a:extLst>
          </p:cNvPr>
          <p:cNvSpPr txBox="1"/>
          <p:nvPr/>
        </p:nvSpPr>
        <p:spPr>
          <a:xfrm>
            <a:off x="1612613" y="463943"/>
            <a:ext cx="896677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أهم واجهات المنصة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  <p:sp>
        <p:nvSpPr>
          <p:cNvPr id="14" name="Rectangle 37">
            <a:extLst>
              <a:ext uri="{FF2B5EF4-FFF2-40B4-BE49-F238E27FC236}">
                <a16:creationId xmlns:a16="http://schemas.microsoft.com/office/drawing/2014/main" id="{52C5A617-2CAD-73FF-B9AF-028CDE72E940}"/>
              </a:ext>
            </a:extLst>
          </p:cNvPr>
          <p:cNvSpPr/>
          <p:nvPr/>
        </p:nvSpPr>
        <p:spPr>
          <a:xfrm>
            <a:off x="2354123" y="6278736"/>
            <a:ext cx="7497777" cy="64401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18/21</a:t>
            </a:r>
            <a:endParaRPr lang="th-TH" sz="2000" b="1" dirty="0">
              <a:solidFill>
                <a:schemeClr val="accent4"/>
              </a:solidFill>
              <a:latin typeface="Cairo ExtraBold" pitchFamily="2" charset="-78"/>
            </a:endParaRPr>
          </a:p>
        </p:txBody>
      </p:sp>
      <p:pic>
        <p:nvPicPr>
          <p:cNvPr id="16" name="صورة 15">
            <a:extLst>
              <a:ext uri="{FF2B5EF4-FFF2-40B4-BE49-F238E27FC236}">
                <a16:creationId xmlns:a16="http://schemas.microsoft.com/office/drawing/2014/main" id="{898D96F5-1EB3-67A6-527B-7CF9FA0D0C6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9312247" y="1716030"/>
            <a:ext cx="8495730" cy="4008242"/>
          </a:xfrm>
          <a:prstGeom prst="rect">
            <a:avLst/>
          </a:prstGeom>
        </p:spPr>
      </p:pic>
      <p:pic>
        <p:nvPicPr>
          <p:cNvPr id="17" name="صورة 16">
            <a:extLst>
              <a:ext uri="{FF2B5EF4-FFF2-40B4-BE49-F238E27FC236}">
                <a16:creationId xmlns:a16="http://schemas.microsoft.com/office/drawing/2014/main" id="{29AB96D1-C2BB-5575-91B8-0FCD6717E72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312243" y="1716030"/>
            <a:ext cx="8495730" cy="4008242"/>
          </a:xfrm>
          <a:prstGeom prst="rect">
            <a:avLst/>
          </a:prstGeom>
        </p:spPr>
      </p:pic>
      <p:pic>
        <p:nvPicPr>
          <p:cNvPr id="18" name="صورة 17">
            <a:extLst>
              <a:ext uri="{FF2B5EF4-FFF2-40B4-BE49-F238E27FC236}">
                <a16:creationId xmlns:a16="http://schemas.microsoft.com/office/drawing/2014/main" id="{43191E8F-0739-282D-446D-9C027724963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546709" y="1726294"/>
            <a:ext cx="8495730" cy="3997978"/>
          </a:xfrm>
          <a:prstGeom prst="rect">
            <a:avLst/>
          </a:prstGeom>
        </p:spPr>
      </p:pic>
      <p:pic>
        <p:nvPicPr>
          <p:cNvPr id="19" name="صورة 18">
            <a:extLst>
              <a:ext uri="{FF2B5EF4-FFF2-40B4-BE49-F238E27FC236}">
                <a16:creationId xmlns:a16="http://schemas.microsoft.com/office/drawing/2014/main" id="{4954581B-BE5D-E820-21F5-836AF420007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781171" y="1726294"/>
            <a:ext cx="8495730" cy="3997978"/>
          </a:xfrm>
          <a:prstGeom prst="rect">
            <a:avLst/>
          </a:prstGeom>
        </p:spPr>
      </p:pic>
      <p:pic>
        <p:nvPicPr>
          <p:cNvPr id="24" name="صورة 23">
            <a:extLst>
              <a:ext uri="{FF2B5EF4-FFF2-40B4-BE49-F238E27FC236}">
                <a16:creationId xmlns:a16="http://schemas.microsoft.com/office/drawing/2014/main" id="{5202C2E3-D152-46D9-5FE2-DFCEFEFE9C8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312247" y="1716029"/>
            <a:ext cx="8495730" cy="4008241"/>
          </a:xfrm>
          <a:prstGeom prst="rect">
            <a:avLst/>
          </a:prstGeom>
        </p:spPr>
      </p:pic>
      <p:pic>
        <p:nvPicPr>
          <p:cNvPr id="52" name="صورة 51">
            <a:extLst>
              <a:ext uri="{FF2B5EF4-FFF2-40B4-BE49-F238E27FC236}">
                <a16:creationId xmlns:a16="http://schemas.microsoft.com/office/drawing/2014/main" id="{DD366587-A938-2570-8FE6-F278C8FD23B2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8135" y="1726293"/>
            <a:ext cx="8495730" cy="3997977"/>
          </a:xfrm>
          <a:prstGeom prst="rect">
            <a:avLst/>
          </a:prstGeom>
        </p:spPr>
      </p:pic>
      <p:pic>
        <p:nvPicPr>
          <p:cNvPr id="53" name="صورة 52">
            <a:extLst>
              <a:ext uri="{FF2B5EF4-FFF2-40B4-BE49-F238E27FC236}">
                <a16:creationId xmlns:a16="http://schemas.microsoft.com/office/drawing/2014/main" id="{2E40EDC0-C290-CBC3-706F-832FAAE3878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526535" y="1726293"/>
            <a:ext cx="8439296" cy="39979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3283661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7DFF68-2DF8-463A-407B-B2F1BA4104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CA8C5FE8-0CD7-4492-6BE6-BD080032E2A5}"/>
              </a:ext>
            </a:extLst>
          </p:cNvPr>
          <p:cNvSpPr/>
          <p:nvPr/>
        </p:nvSpPr>
        <p:spPr>
          <a:xfrm>
            <a:off x="-323" y="-733"/>
            <a:ext cx="12194980" cy="6858733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grpSp>
        <p:nvGrpSpPr>
          <p:cNvPr id="21" name="Graphic 3">
            <a:extLst>
              <a:ext uri="{FF2B5EF4-FFF2-40B4-BE49-F238E27FC236}">
                <a16:creationId xmlns:a16="http://schemas.microsoft.com/office/drawing/2014/main" id="{150FADB6-AA75-9748-FA93-B3C959A743AE}"/>
              </a:ext>
            </a:extLst>
          </p:cNvPr>
          <p:cNvGrpSpPr/>
          <p:nvPr/>
        </p:nvGrpSpPr>
        <p:grpSpPr>
          <a:xfrm rot="17003371">
            <a:off x="-1456842" y="-4677830"/>
            <a:ext cx="6474469" cy="7794150"/>
            <a:chOff x="9688222" y="466942"/>
            <a:chExt cx="3882005" cy="5043094"/>
          </a:xfrm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B2A43BC-532A-3C72-AE61-A7C08B105413}"/>
                </a:ext>
              </a:extLst>
            </p:cNvPr>
            <p:cNvSpPr/>
            <p:nvPr/>
          </p:nvSpPr>
          <p:spPr>
            <a:xfrm>
              <a:off x="9688222" y="700347"/>
              <a:ext cx="3882005" cy="4809689"/>
            </a:xfrm>
            <a:custGeom>
              <a:avLst/>
              <a:gdLst>
                <a:gd name="connsiteX0" fmla="*/ 1021900 w 3882005"/>
                <a:gd name="connsiteY0" fmla="*/ 49401 h 4809689"/>
                <a:gd name="connsiteX1" fmla="*/ 18309 w 3882005"/>
                <a:gd name="connsiteY1" fmla="*/ 983890 h 4809689"/>
                <a:gd name="connsiteX2" fmla="*/ 613016 w 3882005"/>
                <a:gd name="connsiteY2" fmla="*/ 2219493 h 4809689"/>
                <a:gd name="connsiteX3" fmla="*/ 979472 w 3882005"/>
                <a:gd name="connsiteY3" fmla="*/ 2383834 h 4809689"/>
                <a:gd name="connsiteX4" fmla="*/ 1361324 w 3882005"/>
                <a:gd name="connsiteY4" fmla="*/ 2756197 h 4809689"/>
                <a:gd name="connsiteX5" fmla="*/ 1369380 w 3882005"/>
                <a:gd name="connsiteY5" fmla="*/ 3463688 h 4809689"/>
                <a:gd name="connsiteX6" fmla="*/ 1911813 w 3882005"/>
                <a:gd name="connsiteY6" fmla="*/ 4589371 h 4809689"/>
                <a:gd name="connsiteX7" fmla="*/ 3147415 w 3882005"/>
                <a:gd name="connsiteY7" fmla="*/ 4684789 h 4809689"/>
                <a:gd name="connsiteX8" fmla="*/ 3626296 w 3882005"/>
                <a:gd name="connsiteY8" fmla="*/ 4248873 h 4809689"/>
                <a:gd name="connsiteX9" fmla="*/ 3857233 w 3882005"/>
                <a:gd name="connsiteY9" fmla="*/ 3145210 h 4809689"/>
                <a:gd name="connsiteX10" fmla="*/ 3227258 w 3882005"/>
                <a:gd name="connsiteY10" fmla="*/ 2213585 h 4809689"/>
                <a:gd name="connsiteX11" fmla="*/ 2880137 w 3882005"/>
                <a:gd name="connsiteY11" fmla="*/ 1943800 h 4809689"/>
                <a:gd name="connsiteX12" fmla="*/ 2818196 w 3882005"/>
                <a:gd name="connsiteY12" fmla="*/ 1438424 h 4809689"/>
                <a:gd name="connsiteX13" fmla="*/ 2381027 w 3882005"/>
                <a:gd name="connsiteY13" fmla="*/ 349619 h 4809689"/>
                <a:gd name="connsiteX14" fmla="*/ 1269128 w 3882005"/>
                <a:gd name="connsiteY14" fmla="*/ 29351 h 4809689"/>
                <a:gd name="connsiteX15" fmla="*/ 1021900 w 3882005"/>
                <a:gd name="connsiteY15" fmla="*/ 49401 h 4809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82005" h="4809689">
                  <a:moveTo>
                    <a:pt x="1021900" y="49401"/>
                  </a:moveTo>
                  <a:cubicBezTo>
                    <a:pt x="535859" y="105435"/>
                    <a:pt x="108894" y="503040"/>
                    <a:pt x="18309" y="983890"/>
                  </a:cubicBezTo>
                  <a:cubicBezTo>
                    <a:pt x="-72275" y="1464741"/>
                    <a:pt x="180681" y="1990346"/>
                    <a:pt x="613016" y="2219493"/>
                  </a:cubicBezTo>
                  <a:cubicBezTo>
                    <a:pt x="731349" y="2282150"/>
                    <a:pt x="859707" y="2323862"/>
                    <a:pt x="979472" y="2383834"/>
                  </a:cubicBezTo>
                  <a:cubicBezTo>
                    <a:pt x="1142023" y="2465109"/>
                    <a:pt x="1293654" y="2587559"/>
                    <a:pt x="1361324" y="2756197"/>
                  </a:cubicBezTo>
                  <a:cubicBezTo>
                    <a:pt x="1449939" y="2977288"/>
                    <a:pt x="1379405" y="3225590"/>
                    <a:pt x="1369380" y="3463688"/>
                  </a:cubicBezTo>
                  <a:cubicBezTo>
                    <a:pt x="1351120" y="3897634"/>
                    <a:pt x="1556994" y="4338742"/>
                    <a:pt x="1911813" y="4589371"/>
                  </a:cubicBezTo>
                  <a:cubicBezTo>
                    <a:pt x="2266632" y="4839821"/>
                    <a:pt x="2761446" y="4883861"/>
                    <a:pt x="3147415" y="4684789"/>
                  </a:cubicBezTo>
                  <a:cubicBezTo>
                    <a:pt x="3341295" y="4584716"/>
                    <a:pt x="3504383" y="4429685"/>
                    <a:pt x="3626296" y="4248873"/>
                  </a:cubicBezTo>
                  <a:cubicBezTo>
                    <a:pt x="3842016" y="3929321"/>
                    <a:pt x="3929199" y="3524018"/>
                    <a:pt x="3857233" y="3145210"/>
                  </a:cubicBezTo>
                  <a:cubicBezTo>
                    <a:pt x="3785267" y="2766401"/>
                    <a:pt x="3553435" y="2419280"/>
                    <a:pt x="3227258" y="2213585"/>
                  </a:cubicBezTo>
                  <a:cubicBezTo>
                    <a:pt x="3101944" y="2134637"/>
                    <a:pt x="2957653" y="2070010"/>
                    <a:pt x="2880137" y="1943800"/>
                  </a:cubicBezTo>
                  <a:cubicBezTo>
                    <a:pt x="2789911" y="1797003"/>
                    <a:pt x="2815869" y="1610822"/>
                    <a:pt x="2818196" y="1438424"/>
                  </a:cubicBezTo>
                  <a:cubicBezTo>
                    <a:pt x="2823387" y="1036165"/>
                    <a:pt x="2671578" y="627997"/>
                    <a:pt x="2381027" y="349619"/>
                  </a:cubicBezTo>
                  <a:cubicBezTo>
                    <a:pt x="2091013" y="71063"/>
                    <a:pt x="1660468" y="-63919"/>
                    <a:pt x="1269128" y="29351"/>
                  </a:cubicBezTo>
                  <a:cubicBezTo>
                    <a:pt x="1210230" y="43494"/>
                    <a:pt x="1082051" y="42420"/>
                    <a:pt x="1021900" y="49401"/>
                  </a:cubicBezTo>
                  <a:close/>
                </a:path>
              </a:pathLst>
            </a:custGeom>
            <a:solidFill>
              <a:srgbClr val="F2F9FE"/>
            </a:solidFill>
            <a:ln w="178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0486BBDF-193F-B0BC-FDE0-B568C63B0083}"/>
                </a:ext>
              </a:extLst>
            </p:cNvPr>
            <p:cNvSpPr/>
            <p:nvPr/>
          </p:nvSpPr>
          <p:spPr>
            <a:xfrm>
              <a:off x="9967804" y="466942"/>
              <a:ext cx="3550938" cy="4761316"/>
            </a:xfrm>
            <a:custGeom>
              <a:avLst/>
              <a:gdLst>
                <a:gd name="connsiteX0" fmla="*/ 1638361 w 3550938"/>
                <a:gd name="connsiteY0" fmla="*/ 4435455 h 4761316"/>
                <a:gd name="connsiteX1" fmla="*/ 1483508 w 3550938"/>
                <a:gd name="connsiteY1" fmla="*/ 4172116 h 4761316"/>
                <a:gd name="connsiteX2" fmla="*/ 1377706 w 3550938"/>
                <a:gd name="connsiteY2" fmla="*/ 3302074 h 4761316"/>
                <a:gd name="connsiteX3" fmla="*/ 1379318 w 3550938"/>
                <a:gd name="connsiteY3" fmla="*/ 3278085 h 4761316"/>
                <a:gd name="connsiteX4" fmla="*/ 1360699 w 3550938"/>
                <a:gd name="connsiteY4" fmla="*/ 2972855 h 4761316"/>
                <a:gd name="connsiteX5" fmla="*/ 804481 w 3550938"/>
                <a:gd name="connsiteY5" fmla="*/ 2557168 h 4761316"/>
                <a:gd name="connsiteX6" fmla="*/ 474725 w 3550938"/>
                <a:gd name="connsiteY6" fmla="*/ 2411087 h 4761316"/>
                <a:gd name="connsiteX7" fmla="*/ 160543 w 3550938"/>
                <a:gd name="connsiteY7" fmla="*/ 730618 h 4761316"/>
                <a:gd name="connsiteX8" fmla="*/ 1173802 w 3550938"/>
                <a:gd name="connsiteY8" fmla="*/ 3435 h 4761316"/>
                <a:gd name="connsiteX9" fmla="*/ 1798047 w 3550938"/>
                <a:gd name="connsiteY9" fmla="*/ 275547 h 4761316"/>
                <a:gd name="connsiteX10" fmla="*/ 2073561 w 3550938"/>
                <a:gd name="connsiteY10" fmla="*/ 953678 h 4761316"/>
                <a:gd name="connsiteX11" fmla="*/ 2080005 w 3550938"/>
                <a:gd name="connsiteY11" fmla="*/ 982143 h 4761316"/>
                <a:gd name="connsiteX12" fmla="*/ 2180615 w 3550938"/>
                <a:gd name="connsiteY12" fmla="*/ 1316017 h 4761316"/>
                <a:gd name="connsiteX13" fmla="*/ 2750976 w 3550938"/>
                <a:gd name="connsiteY13" fmla="*/ 1903026 h 4761316"/>
                <a:gd name="connsiteX14" fmla="*/ 3126740 w 3550938"/>
                <a:gd name="connsiteY14" fmla="*/ 2212016 h 4761316"/>
                <a:gd name="connsiteX15" fmla="*/ 3498746 w 3550938"/>
                <a:gd name="connsiteY15" fmla="*/ 3650986 h 4761316"/>
                <a:gd name="connsiteX16" fmla="*/ 3027205 w 3550938"/>
                <a:gd name="connsiteY16" fmla="*/ 4413794 h 4761316"/>
                <a:gd name="connsiteX17" fmla="*/ 2117063 w 3550938"/>
                <a:gd name="connsiteY17" fmla="*/ 4746056 h 4761316"/>
                <a:gd name="connsiteX18" fmla="*/ 1638361 w 3550938"/>
                <a:gd name="connsiteY18" fmla="*/ 4435455 h 4761316"/>
                <a:gd name="connsiteX19" fmla="*/ 1300011 w 3550938"/>
                <a:gd name="connsiteY19" fmla="*/ 2814600 h 4761316"/>
                <a:gd name="connsiteX20" fmla="*/ 1381824 w 3550938"/>
                <a:gd name="connsiteY20" fmla="*/ 2965694 h 4761316"/>
                <a:gd name="connsiteX21" fmla="*/ 1401516 w 3550938"/>
                <a:gd name="connsiteY21" fmla="*/ 3279518 h 4761316"/>
                <a:gd name="connsiteX22" fmla="*/ 1399905 w 3550938"/>
                <a:gd name="connsiteY22" fmla="*/ 3303506 h 4761316"/>
                <a:gd name="connsiteX23" fmla="*/ 1504095 w 3550938"/>
                <a:gd name="connsiteY23" fmla="*/ 4163523 h 4761316"/>
                <a:gd name="connsiteX24" fmla="*/ 2121717 w 3550938"/>
                <a:gd name="connsiteY24" fmla="*/ 4724037 h 4761316"/>
                <a:gd name="connsiteX25" fmla="*/ 3011988 w 3550938"/>
                <a:gd name="connsiteY25" fmla="*/ 4397324 h 4761316"/>
                <a:gd name="connsiteX26" fmla="*/ 3477442 w 3550938"/>
                <a:gd name="connsiteY26" fmla="*/ 3644899 h 4761316"/>
                <a:gd name="connsiteX27" fmla="*/ 3110987 w 3550938"/>
                <a:gd name="connsiteY27" fmla="*/ 2227591 h 4761316"/>
                <a:gd name="connsiteX28" fmla="*/ 2737907 w 3550938"/>
                <a:gd name="connsiteY28" fmla="*/ 1920928 h 4761316"/>
                <a:gd name="connsiteX29" fmla="*/ 2160565 w 3550938"/>
                <a:gd name="connsiteY29" fmla="*/ 1325326 h 4761316"/>
                <a:gd name="connsiteX30" fmla="*/ 2058523 w 3550938"/>
                <a:gd name="connsiteY30" fmla="*/ 987155 h 4761316"/>
                <a:gd name="connsiteX31" fmla="*/ 2052078 w 3550938"/>
                <a:gd name="connsiteY31" fmla="*/ 958691 h 4761316"/>
                <a:gd name="connsiteX32" fmla="*/ 1780861 w 3550938"/>
                <a:gd name="connsiteY32" fmla="*/ 289511 h 4761316"/>
                <a:gd name="connsiteX33" fmla="*/ 1777818 w 3550938"/>
                <a:gd name="connsiteY33" fmla="*/ 285751 h 4761316"/>
                <a:gd name="connsiteX34" fmla="*/ 1175950 w 3550938"/>
                <a:gd name="connsiteY34" fmla="*/ 25634 h 4761316"/>
                <a:gd name="connsiteX35" fmla="*/ 180415 w 3550938"/>
                <a:gd name="connsiteY35" fmla="*/ 741001 h 4761316"/>
                <a:gd name="connsiteX36" fmla="*/ 486719 w 3550938"/>
                <a:gd name="connsiteY36" fmla="*/ 2392111 h 4761316"/>
                <a:gd name="connsiteX37" fmla="*/ 812000 w 3550938"/>
                <a:gd name="connsiteY37" fmla="*/ 2535865 h 4761316"/>
                <a:gd name="connsiteX38" fmla="*/ 1300011 w 3550938"/>
                <a:gd name="connsiteY38" fmla="*/ 2814600 h 476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550938" h="4761316">
                  <a:moveTo>
                    <a:pt x="1638361" y="4435455"/>
                  </a:moveTo>
                  <a:cubicBezTo>
                    <a:pt x="1576241" y="4357939"/>
                    <a:pt x="1523608" y="4269145"/>
                    <a:pt x="1483508" y="4172116"/>
                  </a:cubicBezTo>
                  <a:cubicBezTo>
                    <a:pt x="1358909" y="3869928"/>
                    <a:pt x="1363564" y="3530863"/>
                    <a:pt x="1377706" y="3302074"/>
                  </a:cubicBezTo>
                  <a:lnTo>
                    <a:pt x="1379318" y="3278085"/>
                  </a:lnTo>
                  <a:cubicBezTo>
                    <a:pt x="1385941" y="3175506"/>
                    <a:pt x="1392744" y="3069526"/>
                    <a:pt x="1360699" y="2972855"/>
                  </a:cubicBezTo>
                  <a:cubicBezTo>
                    <a:pt x="1279603" y="2728491"/>
                    <a:pt x="1038104" y="2641487"/>
                    <a:pt x="804481" y="2557168"/>
                  </a:cubicBezTo>
                  <a:cubicBezTo>
                    <a:pt x="689013" y="2515636"/>
                    <a:pt x="569785" y="2472491"/>
                    <a:pt x="474725" y="2411087"/>
                  </a:cubicBezTo>
                  <a:cubicBezTo>
                    <a:pt x="-53029" y="2070231"/>
                    <a:pt x="-114254" y="1251927"/>
                    <a:pt x="160543" y="730618"/>
                  </a:cubicBezTo>
                  <a:cubicBezTo>
                    <a:pt x="330792" y="407844"/>
                    <a:pt x="743793" y="43178"/>
                    <a:pt x="1173802" y="3435"/>
                  </a:cubicBezTo>
                  <a:cubicBezTo>
                    <a:pt x="1422820" y="-19658"/>
                    <a:pt x="1638719" y="73970"/>
                    <a:pt x="1798047" y="275547"/>
                  </a:cubicBezTo>
                  <a:cubicBezTo>
                    <a:pt x="1954333" y="472828"/>
                    <a:pt x="2022182" y="729007"/>
                    <a:pt x="2073561" y="953678"/>
                  </a:cubicBezTo>
                  <a:lnTo>
                    <a:pt x="2080005" y="982143"/>
                  </a:lnTo>
                  <a:cubicBezTo>
                    <a:pt x="2105426" y="1094389"/>
                    <a:pt x="2131742" y="1210573"/>
                    <a:pt x="2180615" y="1316017"/>
                  </a:cubicBezTo>
                  <a:cubicBezTo>
                    <a:pt x="2296800" y="1567362"/>
                    <a:pt x="2517532" y="1730450"/>
                    <a:pt x="2750976" y="1903026"/>
                  </a:cubicBezTo>
                  <a:cubicBezTo>
                    <a:pt x="2880408" y="1998623"/>
                    <a:pt x="3014136" y="2097443"/>
                    <a:pt x="3126740" y="2212016"/>
                  </a:cubicBezTo>
                  <a:cubicBezTo>
                    <a:pt x="3492301" y="2583842"/>
                    <a:pt x="3638382" y="3148653"/>
                    <a:pt x="3498746" y="3650986"/>
                  </a:cubicBezTo>
                  <a:cubicBezTo>
                    <a:pt x="3420693" y="3932049"/>
                    <a:pt x="3257605" y="4195746"/>
                    <a:pt x="3027205" y="4413794"/>
                  </a:cubicBezTo>
                  <a:cubicBezTo>
                    <a:pt x="2740055" y="4685369"/>
                    <a:pt x="2408330" y="4806565"/>
                    <a:pt x="2117063" y="4746056"/>
                  </a:cubicBezTo>
                  <a:cubicBezTo>
                    <a:pt x="1936431" y="4708462"/>
                    <a:pt x="1767256" y="4596037"/>
                    <a:pt x="1638361" y="4435455"/>
                  </a:cubicBezTo>
                  <a:close/>
                  <a:moveTo>
                    <a:pt x="1300011" y="2814600"/>
                  </a:moveTo>
                  <a:cubicBezTo>
                    <a:pt x="1334383" y="2857565"/>
                    <a:pt x="1362311" y="2907333"/>
                    <a:pt x="1381824" y="2965694"/>
                  </a:cubicBezTo>
                  <a:cubicBezTo>
                    <a:pt x="1415301" y="3066483"/>
                    <a:pt x="1408319" y="3174790"/>
                    <a:pt x="1401516" y="3279518"/>
                  </a:cubicBezTo>
                  <a:lnTo>
                    <a:pt x="1399905" y="3303506"/>
                  </a:lnTo>
                  <a:cubicBezTo>
                    <a:pt x="1385762" y="3530147"/>
                    <a:pt x="1381287" y="3865632"/>
                    <a:pt x="1504095" y="4163523"/>
                  </a:cubicBezTo>
                  <a:cubicBezTo>
                    <a:pt x="1624218" y="4455148"/>
                    <a:pt x="1860884" y="4669972"/>
                    <a:pt x="2121717" y="4724037"/>
                  </a:cubicBezTo>
                  <a:cubicBezTo>
                    <a:pt x="2525051" y="4807819"/>
                    <a:pt x="2878618" y="4523534"/>
                    <a:pt x="3011988" y="4397324"/>
                  </a:cubicBezTo>
                  <a:cubicBezTo>
                    <a:pt x="3239345" y="4182141"/>
                    <a:pt x="3400284" y="3922023"/>
                    <a:pt x="3477442" y="3644899"/>
                  </a:cubicBezTo>
                  <a:cubicBezTo>
                    <a:pt x="3614930" y="3150086"/>
                    <a:pt x="3470998" y="2593689"/>
                    <a:pt x="3110987" y="2227591"/>
                  </a:cubicBezTo>
                  <a:cubicBezTo>
                    <a:pt x="2999636" y="2114271"/>
                    <a:pt x="2866444" y="2015988"/>
                    <a:pt x="2737907" y="1920928"/>
                  </a:cubicBezTo>
                  <a:cubicBezTo>
                    <a:pt x="2512341" y="1754260"/>
                    <a:pt x="2279256" y="1581863"/>
                    <a:pt x="2160565" y="1325326"/>
                  </a:cubicBezTo>
                  <a:cubicBezTo>
                    <a:pt x="2110797" y="1217913"/>
                    <a:pt x="2084302" y="1100475"/>
                    <a:pt x="2058523" y="987155"/>
                  </a:cubicBezTo>
                  <a:lnTo>
                    <a:pt x="2052078" y="958691"/>
                  </a:lnTo>
                  <a:cubicBezTo>
                    <a:pt x="2001415" y="736526"/>
                    <a:pt x="1934282" y="483211"/>
                    <a:pt x="1780861" y="289511"/>
                  </a:cubicBezTo>
                  <a:cubicBezTo>
                    <a:pt x="1779787" y="288258"/>
                    <a:pt x="1778892" y="287004"/>
                    <a:pt x="1777818" y="285751"/>
                  </a:cubicBezTo>
                  <a:cubicBezTo>
                    <a:pt x="1623681" y="93304"/>
                    <a:pt x="1415659" y="3435"/>
                    <a:pt x="1175950" y="25634"/>
                  </a:cubicBezTo>
                  <a:cubicBezTo>
                    <a:pt x="753819" y="64840"/>
                    <a:pt x="347799" y="423418"/>
                    <a:pt x="180415" y="741001"/>
                  </a:cubicBezTo>
                  <a:cubicBezTo>
                    <a:pt x="-90086" y="1253717"/>
                    <a:pt x="-30651" y="2058058"/>
                    <a:pt x="486719" y="2392111"/>
                  </a:cubicBezTo>
                  <a:cubicBezTo>
                    <a:pt x="579631" y="2452083"/>
                    <a:pt x="692593" y="2492900"/>
                    <a:pt x="812000" y="2535865"/>
                  </a:cubicBezTo>
                  <a:cubicBezTo>
                    <a:pt x="995855" y="2602282"/>
                    <a:pt x="1184543" y="2670310"/>
                    <a:pt x="1300011" y="2814600"/>
                  </a:cubicBezTo>
                  <a:close/>
                </a:path>
              </a:pathLst>
            </a:custGeom>
            <a:solidFill>
              <a:srgbClr val="7F4B00"/>
            </a:solidFill>
            <a:ln w="17875" cap="flat">
              <a:solidFill>
                <a:srgbClr val="7F4B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sp>
        <p:nvSpPr>
          <p:cNvPr id="11" name="TextBox 9">
            <a:extLst>
              <a:ext uri="{FF2B5EF4-FFF2-40B4-BE49-F238E27FC236}">
                <a16:creationId xmlns:a16="http://schemas.microsoft.com/office/drawing/2014/main" id="{A88F334C-CC6C-34B7-AC00-643D906333B6}"/>
              </a:ext>
            </a:extLst>
          </p:cNvPr>
          <p:cNvSpPr txBox="1"/>
          <p:nvPr/>
        </p:nvSpPr>
        <p:spPr>
          <a:xfrm>
            <a:off x="1612613" y="463943"/>
            <a:ext cx="896677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أهم واجهات المنصة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  <p:sp>
        <p:nvSpPr>
          <p:cNvPr id="14" name="Rectangle 37">
            <a:extLst>
              <a:ext uri="{FF2B5EF4-FFF2-40B4-BE49-F238E27FC236}">
                <a16:creationId xmlns:a16="http://schemas.microsoft.com/office/drawing/2014/main" id="{6A051FBA-175F-5DCC-16A7-8376A2E25F0A}"/>
              </a:ext>
            </a:extLst>
          </p:cNvPr>
          <p:cNvSpPr/>
          <p:nvPr/>
        </p:nvSpPr>
        <p:spPr>
          <a:xfrm>
            <a:off x="2354123" y="6278736"/>
            <a:ext cx="7497777" cy="64401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19/21</a:t>
            </a:r>
            <a:endParaRPr lang="th-TH" sz="2000" b="1" dirty="0">
              <a:solidFill>
                <a:schemeClr val="accent4"/>
              </a:solidFill>
              <a:latin typeface="Cairo ExtraBold" pitchFamily="2" charset="-78"/>
            </a:endParaRPr>
          </a:p>
        </p:txBody>
      </p:sp>
      <p:pic>
        <p:nvPicPr>
          <p:cNvPr id="16" name="صورة 15">
            <a:extLst>
              <a:ext uri="{FF2B5EF4-FFF2-40B4-BE49-F238E27FC236}">
                <a16:creationId xmlns:a16="http://schemas.microsoft.com/office/drawing/2014/main" id="{AFCEF26F-FE46-7C04-241D-DA9F9BC0633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312247" y="1716030"/>
            <a:ext cx="8495730" cy="4008242"/>
          </a:xfrm>
          <a:prstGeom prst="rect">
            <a:avLst/>
          </a:prstGeom>
        </p:spPr>
      </p:pic>
      <p:pic>
        <p:nvPicPr>
          <p:cNvPr id="17" name="صورة 16">
            <a:extLst>
              <a:ext uri="{FF2B5EF4-FFF2-40B4-BE49-F238E27FC236}">
                <a16:creationId xmlns:a16="http://schemas.microsoft.com/office/drawing/2014/main" id="{33EAF7F5-6E27-3247-5ABE-9BCD85CBE88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312243" y="1716030"/>
            <a:ext cx="8495730" cy="4008242"/>
          </a:xfrm>
          <a:prstGeom prst="rect">
            <a:avLst/>
          </a:prstGeom>
        </p:spPr>
      </p:pic>
      <p:pic>
        <p:nvPicPr>
          <p:cNvPr id="18" name="صورة 17">
            <a:extLst>
              <a:ext uri="{FF2B5EF4-FFF2-40B4-BE49-F238E27FC236}">
                <a16:creationId xmlns:a16="http://schemas.microsoft.com/office/drawing/2014/main" id="{D2AD033C-56EB-C669-7F82-0BBC41F3303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546709" y="1726294"/>
            <a:ext cx="8495730" cy="3997978"/>
          </a:xfrm>
          <a:prstGeom prst="rect">
            <a:avLst/>
          </a:prstGeom>
        </p:spPr>
      </p:pic>
      <p:pic>
        <p:nvPicPr>
          <p:cNvPr id="19" name="صورة 18">
            <a:extLst>
              <a:ext uri="{FF2B5EF4-FFF2-40B4-BE49-F238E27FC236}">
                <a16:creationId xmlns:a16="http://schemas.microsoft.com/office/drawing/2014/main" id="{B30F7D5E-93B5-CDDD-7168-ECEEE4F4D91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781171" y="1726294"/>
            <a:ext cx="8495730" cy="3997978"/>
          </a:xfrm>
          <a:prstGeom prst="rect">
            <a:avLst/>
          </a:prstGeom>
        </p:spPr>
      </p:pic>
      <p:pic>
        <p:nvPicPr>
          <p:cNvPr id="24" name="صورة 23">
            <a:extLst>
              <a:ext uri="{FF2B5EF4-FFF2-40B4-BE49-F238E27FC236}">
                <a16:creationId xmlns:a16="http://schemas.microsoft.com/office/drawing/2014/main" id="{27D87520-354B-4F26-7319-347CE284228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312247" y="1716029"/>
            <a:ext cx="8495730" cy="4008241"/>
          </a:xfrm>
          <a:prstGeom prst="rect">
            <a:avLst/>
          </a:prstGeom>
        </p:spPr>
      </p:pic>
      <p:pic>
        <p:nvPicPr>
          <p:cNvPr id="52" name="صورة 51">
            <a:extLst>
              <a:ext uri="{FF2B5EF4-FFF2-40B4-BE49-F238E27FC236}">
                <a16:creationId xmlns:a16="http://schemas.microsoft.com/office/drawing/2014/main" id="{20E1B28B-9A5D-24E6-99EF-A9B97BFBA0CE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077785" y="1726293"/>
            <a:ext cx="8495730" cy="3997977"/>
          </a:xfrm>
          <a:prstGeom prst="rect">
            <a:avLst/>
          </a:prstGeom>
        </p:spPr>
      </p:pic>
      <p:pic>
        <p:nvPicPr>
          <p:cNvPr id="53" name="صورة 52">
            <a:extLst>
              <a:ext uri="{FF2B5EF4-FFF2-40B4-BE49-F238E27FC236}">
                <a16:creationId xmlns:a16="http://schemas.microsoft.com/office/drawing/2014/main" id="{429A465A-A28B-C550-29B0-DFEE2E8F6DF8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76352" y="1726293"/>
            <a:ext cx="8439296" cy="3997977"/>
          </a:xfrm>
          <a:prstGeom prst="rect">
            <a:avLst/>
          </a:prstGeom>
        </p:spPr>
      </p:pic>
      <p:sp>
        <p:nvSpPr>
          <p:cNvPr id="103" name="Graphic 3">
            <a:extLst>
              <a:ext uri="{FF2B5EF4-FFF2-40B4-BE49-F238E27FC236}">
                <a16:creationId xmlns:a16="http://schemas.microsoft.com/office/drawing/2014/main" id="{FA071772-CBE7-2F3D-4566-FE81ABF9F24C}"/>
              </a:ext>
            </a:extLst>
          </p:cNvPr>
          <p:cNvSpPr/>
          <p:nvPr/>
        </p:nvSpPr>
        <p:spPr>
          <a:xfrm>
            <a:off x="-3488711" y="5068371"/>
            <a:ext cx="2509736" cy="4289518"/>
          </a:xfrm>
          <a:custGeom>
            <a:avLst/>
            <a:gdLst>
              <a:gd name="connsiteX0" fmla="*/ 269285 w 2951397"/>
              <a:gd name="connsiteY0" fmla="*/ 0 h 5376363"/>
              <a:gd name="connsiteX1" fmla="*/ 546680 w 2951397"/>
              <a:gd name="connsiteY1" fmla="*/ 920252 h 5376363"/>
              <a:gd name="connsiteX2" fmla="*/ 1184357 w 2951397"/>
              <a:gd name="connsiteY2" fmla="*/ 1703456 h 5376363"/>
              <a:gd name="connsiteX3" fmla="*/ 1266775 w 2951397"/>
              <a:gd name="connsiteY3" fmla="*/ 3406912 h 5376363"/>
              <a:gd name="connsiteX4" fmla="*/ 1857828 w 2951397"/>
              <a:gd name="connsiteY4" fmla="*/ 4016332 h 5376363"/>
              <a:gd name="connsiteX5" fmla="*/ 2739932 w 2951397"/>
              <a:gd name="connsiteY5" fmla="*/ 4310210 h 5376363"/>
              <a:gd name="connsiteX6" fmla="*/ 2948567 w 2951397"/>
              <a:gd name="connsiteY6" fmla="*/ 4950242 h 5376363"/>
              <a:gd name="connsiteX7" fmla="*/ 2766306 w 2951397"/>
              <a:gd name="connsiteY7" fmla="*/ 5329835 h 5376363"/>
              <a:gd name="connsiteX8" fmla="*/ 2461596 w 2951397"/>
              <a:gd name="connsiteY8" fmla="*/ 5373634 h 5376363"/>
              <a:gd name="connsiteX9" fmla="*/ 786397 w 2951397"/>
              <a:gd name="connsiteY9" fmla="*/ 5290745 h 5376363"/>
              <a:gd name="connsiteX10" fmla="*/ 378077 w 2951397"/>
              <a:gd name="connsiteY10" fmla="*/ 5176303 h 5376363"/>
              <a:gd name="connsiteX11" fmla="*/ 215596 w 2951397"/>
              <a:gd name="connsiteY11" fmla="*/ 4799065 h 5376363"/>
              <a:gd name="connsiteX12" fmla="*/ 184513 w 2951397"/>
              <a:gd name="connsiteY12" fmla="*/ 164835 h 5376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951397" h="5376363">
                <a:moveTo>
                  <a:pt x="269285" y="0"/>
                </a:moveTo>
                <a:cubicBezTo>
                  <a:pt x="135062" y="311303"/>
                  <a:pt x="318736" y="669232"/>
                  <a:pt x="546680" y="920252"/>
                </a:cubicBezTo>
                <a:cubicBezTo>
                  <a:pt x="774624" y="1171273"/>
                  <a:pt x="1058611" y="1388856"/>
                  <a:pt x="1184357" y="1703456"/>
                </a:cubicBezTo>
                <a:cubicBezTo>
                  <a:pt x="1397230" y="2236581"/>
                  <a:pt x="1084985" y="2862955"/>
                  <a:pt x="1266775" y="3406912"/>
                </a:cubicBezTo>
                <a:cubicBezTo>
                  <a:pt x="1359554" y="3684307"/>
                  <a:pt x="1583259" y="3915076"/>
                  <a:pt x="1857828" y="4016332"/>
                </a:cubicBezTo>
                <a:cubicBezTo>
                  <a:pt x="2151705" y="4124653"/>
                  <a:pt x="2508221" y="4098750"/>
                  <a:pt x="2739932" y="4310210"/>
                </a:cubicBezTo>
                <a:cubicBezTo>
                  <a:pt x="2911361" y="4467039"/>
                  <a:pt x="2965050" y="4718531"/>
                  <a:pt x="2948567" y="4950242"/>
                </a:cubicBezTo>
                <a:cubicBezTo>
                  <a:pt x="2938206" y="5096239"/>
                  <a:pt x="2892523" y="5256365"/>
                  <a:pt x="2766306" y="5329835"/>
                </a:cubicBezTo>
                <a:cubicBezTo>
                  <a:pt x="2676353" y="5382111"/>
                  <a:pt x="2565678" y="5378814"/>
                  <a:pt x="2461596" y="5373634"/>
                </a:cubicBezTo>
                <a:cubicBezTo>
                  <a:pt x="1903039" y="5345847"/>
                  <a:pt x="1344954" y="5318532"/>
                  <a:pt x="786397" y="5290745"/>
                </a:cubicBezTo>
                <a:cubicBezTo>
                  <a:pt x="642284" y="5283681"/>
                  <a:pt x="486397" y="5271907"/>
                  <a:pt x="378077" y="5176303"/>
                </a:cubicBezTo>
                <a:cubicBezTo>
                  <a:pt x="273524" y="5083994"/>
                  <a:pt x="240557" y="4936585"/>
                  <a:pt x="215596" y="4799065"/>
                </a:cubicBezTo>
                <a:cubicBezTo>
                  <a:pt x="-60856" y="3271747"/>
                  <a:pt x="-71689" y="1696392"/>
                  <a:pt x="184513" y="164835"/>
                </a:cubicBezTo>
              </a:path>
            </a:pathLst>
          </a:custGeom>
          <a:solidFill>
            <a:srgbClr val="F2F9FE"/>
          </a:solidFill>
          <a:ln w="47020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pic>
        <p:nvPicPr>
          <p:cNvPr id="104" name="Graphic 35">
            <a:extLst>
              <a:ext uri="{FF2B5EF4-FFF2-40B4-BE49-F238E27FC236}">
                <a16:creationId xmlns:a16="http://schemas.microsoft.com/office/drawing/2014/main" id="{7F501C0B-2E62-0C57-4C8E-8F408C28283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rot="2798807">
            <a:off x="-6091695" y="6534265"/>
            <a:ext cx="2796816" cy="4151975"/>
          </a:xfrm>
          <a:prstGeom prst="rect">
            <a:avLst/>
          </a:prstGeom>
        </p:spPr>
      </p:pic>
      <p:grpSp>
        <p:nvGrpSpPr>
          <p:cNvPr id="105" name="Graphic 72">
            <a:extLst>
              <a:ext uri="{FF2B5EF4-FFF2-40B4-BE49-F238E27FC236}">
                <a16:creationId xmlns:a16="http://schemas.microsoft.com/office/drawing/2014/main" id="{3EB157AD-1CBA-E3CA-7C75-08B006CD5BB5}"/>
              </a:ext>
            </a:extLst>
          </p:cNvPr>
          <p:cNvGrpSpPr/>
          <p:nvPr/>
        </p:nvGrpSpPr>
        <p:grpSpPr>
          <a:xfrm rot="4409672">
            <a:off x="15628293" y="5019905"/>
            <a:ext cx="3233546" cy="2517661"/>
            <a:chOff x="4737085" y="-486867"/>
            <a:chExt cx="3695984" cy="2475729"/>
          </a:xfrm>
          <a:solidFill>
            <a:srgbClr val="361C58"/>
          </a:solidFill>
        </p:grpSpPr>
        <p:sp>
          <p:nvSpPr>
            <p:cNvPr id="106" name="Freeform: Shape 22">
              <a:extLst>
                <a:ext uri="{FF2B5EF4-FFF2-40B4-BE49-F238E27FC236}">
                  <a16:creationId xmlns:a16="http://schemas.microsoft.com/office/drawing/2014/main" id="{01CC8BE2-F931-3228-3B4E-ED128923F5F0}"/>
                </a:ext>
              </a:extLst>
            </p:cNvPr>
            <p:cNvSpPr/>
            <p:nvPr/>
          </p:nvSpPr>
          <p:spPr>
            <a:xfrm>
              <a:off x="5329142" y="-486867"/>
              <a:ext cx="1813155" cy="1149149"/>
            </a:xfrm>
            <a:custGeom>
              <a:avLst/>
              <a:gdLst>
                <a:gd name="connsiteX0" fmla="*/ 40210 w 1813155"/>
                <a:gd name="connsiteY0" fmla="*/ 582601 h 1149149"/>
                <a:gd name="connsiteX1" fmla="*/ 183824 w 1813155"/>
                <a:gd name="connsiteY1" fmla="*/ 719983 h 1149149"/>
                <a:gd name="connsiteX2" fmla="*/ 243233 w 1813155"/>
                <a:gd name="connsiteY2" fmla="*/ 823417 h 1149149"/>
                <a:gd name="connsiteX3" fmla="*/ 408992 w 1813155"/>
                <a:gd name="connsiteY3" fmla="*/ 1106534 h 1149149"/>
                <a:gd name="connsiteX4" fmla="*/ 694496 w 1813155"/>
                <a:gd name="connsiteY4" fmla="*/ 1068608 h 1149149"/>
                <a:gd name="connsiteX5" fmla="*/ 880942 w 1813155"/>
                <a:gd name="connsiteY5" fmla="*/ 940509 h 1149149"/>
                <a:gd name="connsiteX6" fmla="*/ 1100673 w 1813155"/>
                <a:gd name="connsiteY6" fmla="*/ 883355 h 1149149"/>
                <a:gd name="connsiteX7" fmla="*/ 1545174 w 1813155"/>
                <a:gd name="connsiteY7" fmla="*/ 802067 h 1149149"/>
                <a:gd name="connsiteX8" fmla="*/ 1791956 w 1813155"/>
                <a:gd name="connsiteY8" fmla="*/ 688422 h 1149149"/>
                <a:gd name="connsiteX9" fmla="*/ 1727642 w 1813155"/>
                <a:gd name="connsiteY9" fmla="*/ 415118 h 1149149"/>
                <a:gd name="connsiteX10" fmla="*/ 1686931 w 1813155"/>
                <a:gd name="connsiteY10" fmla="*/ 305584 h 1149149"/>
                <a:gd name="connsiteX11" fmla="*/ 1584691 w 1813155"/>
                <a:gd name="connsiteY11" fmla="*/ 62515 h 1149149"/>
                <a:gd name="connsiteX12" fmla="*/ 1124012 w 1813155"/>
                <a:gd name="connsiteY12" fmla="*/ 120332 h 1149149"/>
                <a:gd name="connsiteX13" fmla="*/ 1040469 w 1813155"/>
                <a:gd name="connsiteY13" fmla="*/ 187298 h 1149149"/>
                <a:gd name="connsiteX14" fmla="*/ 605517 w 1813155"/>
                <a:gd name="connsiteY14" fmla="*/ 363136 h 1149149"/>
                <a:gd name="connsiteX15" fmla="*/ 493330 w 1813155"/>
                <a:gd name="connsiteY15" fmla="*/ 345234 h 1149149"/>
                <a:gd name="connsiteX16" fmla="*/ 103464 w 1813155"/>
                <a:gd name="connsiteY16" fmla="*/ 303860 h 1149149"/>
                <a:gd name="connsiteX17" fmla="*/ 40210 w 1813155"/>
                <a:gd name="connsiteY17" fmla="*/ 582601 h 1149149"/>
                <a:gd name="connsiteX18" fmla="*/ 198279 w 1813155"/>
                <a:gd name="connsiteY18" fmla="*/ 392840 h 1149149"/>
                <a:gd name="connsiteX19" fmla="*/ 422518 w 1813155"/>
                <a:gd name="connsiteY19" fmla="*/ 452646 h 1149149"/>
                <a:gd name="connsiteX20" fmla="*/ 605649 w 1813155"/>
                <a:gd name="connsiteY20" fmla="*/ 495478 h 1149149"/>
                <a:gd name="connsiteX21" fmla="*/ 1099612 w 1813155"/>
                <a:gd name="connsiteY21" fmla="*/ 294843 h 1149149"/>
                <a:gd name="connsiteX22" fmla="*/ 1201455 w 1813155"/>
                <a:gd name="connsiteY22" fmla="*/ 208250 h 1149149"/>
                <a:gd name="connsiteX23" fmla="*/ 1480594 w 1813155"/>
                <a:gd name="connsiteY23" fmla="*/ 130808 h 1149149"/>
                <a:gd name="connsiteX24" fmla="*/ 1565065 w 1813155"/>
                <a:gd name="connsiteY24" fmla="*/ 323752 h 1149149"/>
                <a:gd name="connsiteX25" fmla="*/ 1618240 w 1813155"/>
                <a:gd name="connsiteY25" fmla="*/ 460868 h 1149149"/>
                <a:gd name="connsiteX26" fmla="*/ 1704701 w 1813155"/>
                <a:gd name="connsiteY26" fmla="*/ 573186 h 1149149"/>
                <a:gd name="connsiteX27" fmla="*/ 1679240 w 1813155"/>
                <a:gd name="connsiteY27" fmla="*/ 672775 h 1149149"/>
                <a:gd name="connsiteX28" fmla="*/ 1571828 w 1813155"/>
                <a:gd name="connsiteY28" fmla="*/ 697572 h 1149149"/>
                <a:gd name="connsiteX29" fmla="*/ 1374773 w 1813155"/>
                <a:gd name="connsiteY29" fmla="*/ 701418 h 1149149"/>
                <a:gd name="connsiteX30" fmla="*/ 799919 w 1813155"/>
                <a:gd name="connsiteY30" fmla="*/ 837473 h 1149149"/>
                <a:gd name="connsiteX31" fmla="*/ 611219 w 1813155"/>
                <a:gd name="connsiteY31" fmla="*/ 977109 h 1149149"/>
                <a:gd name="connsiteX32" fmla="*/ 480865 w 1813155"/>
                <a:gd name="connsiteY32" fmla="*/ 1008006 h 1149149"/>
                <a:gd name="connsiteX33" fmla="*/ 383001 w 1813155"/>
                <a:gd name="connsiteY33" fmla="*/ 776871 h 1149149"/>
                <a:gd name="connsiteX34" fmla="*/ 320278 w 1813155"/>
                <a:gd name="connsiteY34" fmla="*/ 655801 h 1149149"/>
                <a:gd name="connsiteX35" fmla="*/ 161016 w 1813155"/>
                <a:gd name="connsiteY35" fmla="*/ 537780 h 1149149"/>
                <a:gd name="connsiteX36" fmla="*/ 198279 w 1813155"/>
                <a:gd name="connsiteY36" fmla="*/ 392840 h 114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13155" h="1149149">
                  <a:moveTo>
                    <a:pt x="40210" y="582601"/>
                  </a:moveTo>
                  <a:cubicBezTo>
                    <a:pt x="78269" y="638164"/>
                    <a:pt x="129323" y="681924"/>
                    <a:pt x="183824" y="719983"/>
                  </a:cubicBezTo>
                  <a:cubicBezTo>
                    <a:pt x="221352" y="746239"/>
                    <a:pt x="239254" y="775015"/>
                    <a:pt x="243233" y="823417"/>
                  </a:cubicBezTo>
                  <a:cubicBezTo>
                    <a:pt x="253709" y="952311"/>
                    <a:pt x="322930" y="1048452"/>
                    <a:pt x="408992" y="1106534"/>
                  </a:cubicBezTo>
                  <a:cubicBezTo>
                    <a:pt x="529532" y="1174429"/>
                    <a:pt x="641321" y="1160770"/>
                    <a:pt x="694496" y="1068608"/>
                  </a:cubicBezTo>
                  <a:cubicBezTo>
                    <a:pt x="739185" y="991033"/>
                    <a:pt x="802306" y="959870"/>
                    <a:pt x="880942" y="940509"/>
                  </a:cubicBezTo>
                  <a:cubicBezTo>
                    <a:pt x="954407" y="922475"/>
                    <a:pt x="1026678" y="898870"/>
                    <a:pt x="1100673" y="883355"/>
                  </a:cubicBezTo>
                  <a:cubicBezTo>
                    <a:pt x="1248265" y="852458"/>
                    <a:pt x="1395990" y="809626"/>
                    <a:pt x="1545174" y="802067"/>
                  </a:cubicBezTo>
                  <a:cubicBezTo>
                    <a:pt x="1651658" y="796763"/>
                    <a:pt x="1737587" y="781778"/>
                    <a:pt x="1791956" y="688422"/>
                  </a:cubicBezTo>
                  <a:cubicBezTo>
                    <a:pt x="1836910" y="611377"/>
                    <a:pt x="1808002" y="495611"/>
                    <a:pt x="1727642" y="415118"/>
                  </a:cubicBezTo>
                  <a:cubicBezTo>
                    <a:pt x="1695551" y="382894"/>
                    <a:pt x="1674333" y="355843"/>
                    <a:pt x="1686931" y="305584"/>
                  </a:cubicBezTo>
                  <a:cubicBezTo>
                    <a:pt x="1713055" y="201487"/>
                    <a:pt x="1666244" y="122321"/>
                    <a:pt x="1584691" y="62515"/>
                  </a:cubicBezTo>
                  <a:cubicBezTo>
                    <a:pt x="1446116" y="-39063"/>
                    <a:pt x="1259404" y="-14796"/>
                    <a:pt x="1124012" y="120332"/>
                  </a:cubicBezTo>
                  <a:cubicBezTo>
                    <a:pt x="1098419" y="145925"/>
                    <a:pt x="1078262" y="181596"/>
                    <a:pt x="1040469" y="187298"/>
                  </a:cubicBezTo>
                  <a:cubicBezTo>
                    <a:pt x="881075" y="211168"/>
                    <a:pt x="741970" y="283571"/>
                    <a:pt x="605517" y="363136"/>
                  </a:cubicBezTo>
                  <a:cubicBezTo>
                    <a:pt x="563612" y="387536"/>
                    <a:pt x="530991" y="381303"/>
                    <a:pt x="493330" y="345234"/>
                  </a:cubicBezTo>
                  <a:cubicBezTo>
                    <a:pt x="376105" y="233181"/>
                    <a:pt x="243365" y="221776"/>
                    <a:pt x="103464" y="303860"/>
                  </a:cubicBezTo>
                  <a:cubicBezTo>
                    <a:pt x="-5804" y="368042"/>
                    <a:pt x="-31265" y="478372"/>
                    <a:pt x="40210" y="582601"/>
                  </a:cubicBezTo>
                  <a:close/>
                  <a:moveTo>
                    <a:pt x="198279" y="392840"/>
                  </a:moveTo>
                  <a:cubicBezTo>
                    <a:pt x="292430" y="355710"/>
                    <a:pt x="356745" y="369369"/>
                    <a:pt x="422518" y="452646"/>
                  </a:cubicBezTo>
                  <a:cubicBezTo>
                    <a:pt x="474765" y="518817"/>
                    <a:pt x="533113" y="533006"/>
                    <a:pt x="605649" y="495478"/>
                  </a:cubicBezTo>
                  <a:cubicBezTo>
                    <a:pt x="764115" y="413394"/>
                    <a:pt x="917675" y="320304"/>
                    <a:pt x="1099612" y="294843"/>
                  </a:cubicBezTo>
                  <a:cubicBezTo>
                    <a:pt x="1148279" y="288080"/>
                    <a:pt x="1170425" y="240607"/>
                    <a:pt x="1201455" y="208250"/>
                  </a:cubicBezTo>
                  <a:cubicBezTo>
                    <a:pt x="1283804" y="122453"/>
                    <a:pt x="1399571" y="90230"/>
                    <a:pt x="1480594" y="130808"/>
                  </a:cubicBezTo>
                  <a:cubicBezTo>
                    <a:pt x="1565993" y="173507"/>
                    <a:pt x="1593973" y="230528"/>
                    <a:pt x="1565065" y="323752"/>
                  </a:cubicBezTo>
                  <a:cubicBezTo>
                    <a:pt x="1545306" y="387536"/>
                    <a:pt x="1563606" y="429042"/>
                    <a:pt x="1618240" y="460868"/>
                  </a:cubicBezTo>
                  <a:cubicBezTo>
                    <a:pt x="1662001" y="486328"/>
                    <a:pt x="1691705" y="523856"/>
                    <a:pt x="1704701" y="573186"/>
                  </a:cubicBezTo>
                  <a:cubicBezTo>
                    <a:pt x="1714513" y="610714"/>
                    <a:pt x="1710535" y="645325"/>
                    <a:pt x="1679240" y="672775"/>
                  </a:cubicBezTo>
                  <a:cubicBezTo>
                    <a:pt x="1647547" y="700490"/>
                    <a:pt x="1607499" y="722105"/>
                    <a:pt x="1571828" y="697572"/>
                  </a:cubicBezTo>
                  <a:cubicBezTo>
                    <a:pt x="1501811" y="649303"/>
                    <a:pt x="1442005" y="685107"/>
                    <a:pt x="1374773" y="701418"/>
                  </a:cubicBezTo>
                  <a:cubicBezTo>
                    <a:pt x="1183420" y="747963"/>
                    <a:pt x="988620" y="779126"/>
                    <a:pt x="799919" y="837473"/>
                  </a:cubicBezTo>
                  <a:cubicBezTo>
                    <a:pt x="718631" y="862536"/>
                    <a:pt x="648614" y="891179"/>
                    <a:pt x="611219" y="977109"/>
                  </a:cubicBezTo>
                  <a:cubicBezTo>
                    <a:pt x="585758" y="1035589"/>
                    <a:pt x="534306" y="1038904"/>
                    <a:pt x="480865" y="1008006"/>
                  </a:cubicBezTo>
                  <a:cubicBezTo>
                    <a:pt x="403555" y="963318"/>
                    <a:pt x="358999" y="863597"/>
                    <a:pt x="383001" y="776871"/>
                  </a:cubicBezTo>
                  <a:cubicBezTo>
                    <a:pt x="400373" y="714016"/>
                    <a:pt x="376503" y="677283"/>
                    <a:pt x="320278" y="655801"/>
                  </a:cubicBezTo>
                  <a:cubicBezTo>
                    <a:pt x="255963" y="631268"/>
                    <a:pt x="205572" y="587641"/>
                    <a:pt x="161016" y="537780"/>
                  </a:cubicBezTo>
                  <a:cubicBezTo>
                    <a:pt x="103464" y="473731"/>
                    <a:pt x="117388" y="424798"/>
                    <a:pt x="198279" y="39284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07" name="Freeform: Shape 23">
              <a:extLst>
                <a:ext uri="{FF2B5EF4-FFF2-40B4-BE49-F238E27FC236}">
                  <a16:creationId xmlns:a16="http://schemas.microsoft.com/office/drawing/2014/main" id="{0A940E65-00AB-EF9A-B4BD-4FC1BF7718BB}"/>
                </a:ext>
              </a:extLst>
            </p:cNvPr>
            <p:cNvSpPr/>
            <p:nvPr/>
          </p:nvSpPr>
          <p:spPr>
            <a:xfrm>
              <a:off x="6555540" y="987080"/>
              <a:ext cx="580443" cy="1001781"/>
            </a:xfrm>
            <a:custGeom>
              <a:avLst/>
              <a:gdLst>
                <a:gd name="connsiteX0" fmla="*/ 48654 w 580443"/>
                <a:gd name="connsiteY0" fmla="*/ 349197 h 1001781"/>
                <a:gd name="connsiteX1" fmla="*/ 79817 w 580443"/>
                <a:gd name="connsiteY1" fmla="*/ 400649 h 1001781"/>
                <a:gd name="connsiteX2" fmla="*/ 145590 w 580443"/>
                <a:gd name="connsiteY2" fmla="*/ 656051 h 1001781"/>
                <a:gd name="connsiteX3" fmla="*/ 127290 w 580443"/>
                <a:gd name="connsiteY3" fmla="*/ 717316 h 1001781"/>
                <a:gd name="connsiteX4" fmla="*/ 75308 w 580443"/>
                <a:gd name="connsiteY4" fmla="*/ 931477 h 1001781"/>
                <a:gd name="connsiteX5" fmla="*/ 225818 w 580443"/>
                <a:gd name="connsiteY5" fmla="*/ 987305 h 1001781"/>
                <a:gd name="connsiteX6" fmla="*/ 313073 w 580443"/>
                <a:gd name="connsiteY6" fmla="*/ 917421 h 1001781"/>
                <a:gd name="connsiteX7" fmla="*/ 375134 w 580443"/>
                <a:gd name="connsiteY7" fmla="*/ 891960 h 1001781"/>
                <a:gd name="connsiteX8" fmla="*/ 545137 w 580443"/>
                <a:gd name="connsiteY8" fmla="*/ 820484 h 1001781"/>
                <a:gd name="connsiteX9" fmla="*/ 545137 w 580443"/>
                <a:gd name="connsiteY9" fmla="*/ 658571 h 1001781"/>
                <a:gd name="connsiteX10" fmla="*/ 487585 w 580443"/>
                <a:gd name="connsiteY10" fmla="*/ 545191 h 1001781"/>
                <a:gd name="connsiteX11" fmla="*/ 471937 w 580443"/>
                <a:gd name="connsiteY11" fmla="*/ 418551 h 1001781"/>
                <a:gd name="connsiteX12" fmla="*/ 459605 w 580443"/>
                <a:gd name="connsiteY12" fmla="*/ 164873 h 1001781"/>
                <a:gd name="connsiteX13" fmla="*/ 414518 w 580443"/>
                <a:gd name="connsiteY13" fmla="*/ 19004 h 1001781"/>
                <a:gd name="connsiteX14" fmla="*/ 257511 w 580443"/>
                <a:gd name="connsiteY14" fmla="*/ 34652 h 1001781"/>
                <a:gd name="connsiteX15" fmla="*/ 193462 w 580443"/>
                <a:gd name="connsiteY15" fmla="*/ 49239 h 1001781"/>
                <a:gd name="connsiteX16" fmla="*/ 50510 w 580443"/>
                <a:gd name="connsiteY16" fmla="*/ 88226 h 1001781"/>
                <a:gd name="connsiteX17" fmla="*/ 48654 w 580443"/>
                <a:gd name="connsiteY17" fmla="*/ 349197 h 1001781"/>
                <a:gd name="connsiteX18" fmla="*/ 194522 w 580443"/>
                <a:gd name="connsiteY18" fmla="*/ 118460 h 1001781"/>
                <a:gd name="connsiteX19" fmla="*/ 274883 w 580443"/>
                <a:gd name="connsiteY19" fmla="*/ 98967 h 1001781"/>
                <a:gd name="connsiteX20" fmla="*/ 343839 w 580443"/>
                <a:gd name="connsiteY20" fmla="*/ 59052 h 1001781"/>
                <a:gd name="connsiteX21" fmla="*/ 397412 w 580443"/>
                <a:gd name="connsiteY21" fmla="*/ 80667 h 1001781"/>
                <a:gd name="connsiteX22" fmla="*/ 403247 w 580443"/>
                <a:gd name="connsiteY22" fmla="*/ 142330 h 1001781"/>
                <a:gd name="connsiteX23" fmla="*/ 390782 w 580443"/>
                <a:gd name="connsiteY23" fmla="*/ 252394 h 1001781"/>
                <a:gd name="connsiteX24" fmla="*/ 424066 w 580443"/>
                <a:gd name="connsiteY24" fmla="*/ 582852 h 1001781"/>
                <a:gd name="connsiteX25" fmla="*/ 487850 w 580443"/>
                <a:gd name="connsiteY25" fmla="*/ 698353 h 1001781"/>
                <a:gd name="connsiteX26" fmla="*/ 495409 w 580443"/>
                <a:gd name="connsiteY26" fmla="*/ 773276 h 1001781"/>
                <a:gd name="connsiteX27" fmla="*/ 359354 w 580443"/>
                <a:gd name="connsiteY27" fmla="*/ 810672 h 1001781"/>
                <a:gd name="connsiteX28" fmla="*/ 287215 w 580443"/>
                <a:gd name="connsiteY28" fmla="*/ 836663 h 1001781"/>
                <a:gd name="connsiteX29" fmla="*/ 209640 w 580443"/>
                <a:gd name="connsiteY29" fmla="*/ 916625 h 1001781"/>
                <a:gd name="connsiteX30" fmla="*/ 131534 w 580443"/>
                <a:gd name="connsiteY30" fmla="*/ 885064 h 1001781"/>
                <a:gd name="connsiteX31" fmla="*/ 181527 w 580443"/>
                <a:gd name="connsiteY31" fmla="*/ 764524 h 1001781"/>
                <a:gd name="connsiteX32" fmla="*/ 218922 w 580443"/>
                <a:gd name="connsiteY32" fmla="*/ 665731 h 1001781"/>
                <a:gd name="connsiteX33" fmla="*/ 143734 w 580443"/>
                <a:gd name="connsiteY33" fmla="*/ 375586 h 1001781"/>
                <a:gd name="connsiteX34" fmla="*/ 103023 w 580443"/>
                <a:gd name="connsiteY34" fmla="*/ 312465 h 1001781"/>
                <a:gd name="connsiteX35" fmla="*/ 80480 w 580443"/>
                <a:gd name="connsiteY35" fmla="*/ 151214 h 1001781"/>
                <a:gd name="connsiteX36" fmla="*/ 194522 w 580443"/>
                <a:gd name="connsiteY36" fmla="*/ 118460 h 1001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80443" h="1001781">
                  <a:moveTo>
                    <a:pt x="48654" y="349197"/>
                  </a:moveTo>
                  <a:cubicBezTo>
                    <a:pt x="60987" y="365375"/>
                    <a:pt x="79419" y="379299"/>
                    <a:pt x="79817" y="400649"/>
                  </a:cubicBezTo>
                  <a:cubicBezTo>
                    <a:pt x="81275" y="491220"/>
                    <a:pt x="111377" y="574100"/>
                    <a:pt x="145590" y="656051"/>
                  </a:cubicBezTo>
                  <a:cubicBezTo>
                    <a:pt x="156066" y="681246"/>
                    <a:pt x="150231" y="698883"/>
                    <a:pt x="127290" y="717316"/>
                  </a:cubicBezTo>
                  <a:cubicBezTo>
                    <a:pt x="56213" y="774337"/>
                    <a:pt x="40035" y="847536"/>
                    <a:pt x="75308" y="931477"/>
                  </a:cubicBezTo>
                  <a:cubicBezTo>
                    <a:pt x="102891" y="996985"/>
                    <a:pt x="162431" y="1019396"/>
                    <a:pt x="225818" y="987305"/>
                  </a:cubicBezTo>
                  <a:cubicBezTo>
                    <a:pt x="259633" y="970198"/>
                    <a:pt x="287746" y="945003"/>
                    <a:pt x="313073" y="917421"/>
                  </a:cubicBezTo>
                  <a:cubicBezTo>
                    <a:pt x="330445" y="898458"/>
                    <a:pt x="347817" y="890634"/>
                    <a:pt x="375134" y="891960"/>
                  </a:cubicBezTo>
                  <a:cubicBezTo>
                    <a:pt x="447670" y="895673"/>
                    <a:pt x="506415" y="864245"/>
                    <a:pt x="545137" y="820484"/>
                  </a:cubicBezTo>
                  <a:cubicBezTo>
                    <a:pt x="591947" y="758292"/>
                    <a:pt x="592478" y="695038"/>
                    <a:pt x="545137" y="658571"/>
                  </a:cubicBezTo>
                  <a:cubicBezTo>
                    <a:pt x="505222" y="627938"/>
                    <a:pt x="492491" y="590410"/>
                    <a:pt x="487585" y="545191"/>
                  </a:cubicBezTo>
                  <a:cubicBezTo>
                    <a:pt x="482944" y="502889"/>
                    <a:pt x="475120" y="460853"/>
                    <a:pt x="471937" y="418551"/>
                  </a:cubicBezTo>
                  <a:cubicBezTo>
                    <a:pt x="465572" y="333947"/>
                    <a:pt x="452709" y="248548"/>
                    <a:pt x="459605" y="164873"/>
                  </a:cubicBezTo>
                  <a:cubicBezTo>
                    <a:pt x="464511" y="105067"/>
                    <a:pt x="462522" y="56135"/>
                    <a:pt x="414518" y="19004"/>
                  </a:cubicBezTo>
                  <a:cubicBezTo>
                    <a:pt x="374869" y="-11761"/>
                    <a:pt x="308300" y="-4202"/>
                    <a:pt x="257511" y="34652"/>
                  </a:cubicBezTo>
                  <a:cubicBezTo>
                    <a:pt x="237222" y="50167"/>
                    <a:pt x="220513" y="59980"/>
                    <a:pt x="193462" y="49239"/>
                  </a:cubicBezTo>
                  <a:cubicBezTo>
                    <a:pt x="137368" y="26961"/>
                    <a:pt x="89895" y="47250"/>
                    <a:pt x="50510" y="88226"/>
                  </a:cubicBezTo>
                  <a:cubicBezTo>
                    <a:pt x="-16324" y="157977"/>
                    <a:pt x="-16721" y="263798"/>
                    <a:pt x="48654" y="349197"/>
                  </a:cubicBezTo>
                  <a:close/>
                  <a:moveTo>
                    <a:pt x="194522" y="118460"/>
                  </a:moveTo>
                  <a:cubicBezTo>
                    <a:pt x="228603" y="134240"/>
                    <a:pt x="253002" y="127080"/>
                    <a:pt x="274883" y="98967"/>
                  </a:cubicBezTo>
                  <a:cubicBezTo>
                    <a:pt x="292387" y="76424"/>
                    <a:pt x="315328" y="62632"/>
                    <a:pt x="343839" y="59052"/>
                  </a:cubicBezTo>
                  <a:cubicBezTo>
                    <a:pt x="365453" y="56400"/>
                    <a:pt x="384416" y="61174"/>
                    <a:pt x="397412" y="80667"/>
                  </a:cubicBezTo>
                  <a:cubicBezTo>
                    <a:pt x="410540" y="100425"/>
                    <a:pt x="419557" y="124295"/>
                    <a:pt x="403247" y="142330"/>
                  </a:cubicBezTo>
                  <a:cubicBezTo>
                    <a:pt x="371156" y="177736"/>
                    <a:pt x="386671" y="213805"/>
                    <a:pt x="390782" y="252394"/>
                  </a:cubicBezTo>
                  <a:cubicBezTo>
                    <a:pt x="402584" y="362458"/>
                    <a:pt x="405501" y="473318"/>
                    <a:pt x="424066" y="582852"/>
                  </a:cubicBezTo>
                  <a:cubicBezTo>
                    <a:pt x="432022" y="629927"/>
                    <a:pt x="442764" y="671168"/>
                    <a:pt x="487850" y="698353"/>
                  </a:cubicBezTo>
                  <a:cubicBezTo>
                    <a:pt x="518615" y="716785"/>
                    <a:pt x="516626" y="745826"/>
                    <a:pt x="495409" y="773276"/>
                  </a:cubicBezTo>
                  <a:cubicBezTo>
                    <a:pt x="464777" y="813058"/>
                    <a:pt x="405899" y="830563"/>
                    <a:pt x="359354" y="810672"/>
                  </a:cubicBezTo>
                  <a:cubicBezTo>
                    <a:pt x="325539" y="796350"/>
                    <a:pt x="303393" y="806959"/>
                    <a:pt x="287215" y="836663"/>
                  </a:cubicBezTo>
                  <a:cubicBezTo>
                    <a:pt x="268783" y="870743"/>
                    <a:pt x="240802" y="895540"/>
                    <a:pt x="209640" y="916625"/>
                  </a:cubicBezTo>
                  <a:cubicBezTo>
                    <a:pt x="169725" y="943809"/>
                    <a:pt x="143336" y="932538"/>
                    <a:pt x="131534" y="885064"/>
                  </a:cubicBezTo>
                  <a:cubicBezTo>
                    <a:pt x="117875" y="829767"/>
                    <a:pt x="130208" y="795024"/>
                    <a:pt x="181527" y="764524"/>
                  </a:cubicBezTo>
                  <a:cubicBezTo>
                    <a:pt x="222237" y="740390"/>
                    <a:pt x="234570" y="708829"/>
                    <a:pt x="218922" y="665731"/>
                  </a:cubicBezTo>
                  <a:cubicBezTo>
                    <a:pt x="184975" y="571315"/>
                    <a:pt x="144397" y="478887"/>
                    <a:pt x="143734" y="375586"/>
                  </a:cubicBezTo>
                  <a:cubicBezTo>
                    <a:pt x="143601" y="348004"/>
                    <a:pt x="118803" y="332091"/>
                    <a:pt x="103023" y="312465"/>
                  </a:cubicBezTo>
                  <a:cubicBezTo>
                    <a:pt x="61384" y="260217"/>
                    <a:pt x="51969" y="193251"/>
                    <a:pt x="80480" y="151214"/>
                  </a:cubicBezTo>
                  <a:cubicBezTo>
                    <a:pt x="110847" y="106791"/>
                    <a:pt x="144662" y="95386"/>
                    <a:pt x="194522" y="11846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08" name="Freeform: Shape 24">
              <a:extLst>
                <a:ext uri="{FF2B5EF4-FFF2-40B4-BE49-F238E27FC236}">
                  <a16:creationId xmlns:a16="http://schemas.microsoft.com/office/drawing/2014/main" id="{A92F0E62-69A3-A6C2-D127-1F613AF96E9F}"/>
                </a:ext>
              </a:extLst>
            </p:cNvPr>
            <p:cNvSpPr/>
            <p:nvPr/>
          </p:nvSpPr>
          <p:spPr>
            <a:xfrm>
              <a:off x="4737085" y="1013243"/>
              <a:ext cx="1165150" cy="919531"/>
            </a:xfrm>
            <a:custGeom>
              <a:avLst/>
              <a:gdLst>
                <a:gd name="connsiteX0" fmla="*/ 1107665 w 1165150"/>
                <a:gd name="connsiteY0" fmla="*/ 245061 h 919531"/>
                <a:gd name="connsiteX1" fmla="*/ 988186 w 1165150"/>
                <a:gd name="connsiteY1" fmla="*/ 192151 h 919531"/>
                <a:gd name="connsiteX2" fmla="*/ 928380 w 1165150"/>
                <a:gd name="connsiteY2" fmla="*/ 141495 h 919531"/>
                <a:gd name="connsiteX3" fmla="*/ 762753 w 1165150"/>
                <a:gd name="connsiteY3" fmla="*/ 3583 h 919531"/>
                <a:gd name="connsiteX4" fmla="*/ 594872 w 1165150"/>
                <a:gd name="connsiteY4" fmla="*/ 90706 h 919531"/>
                <a:gd name="connsiteX5" fmla="*/ 508279 w 1165150"/>
                <a:gd name="connsiteY5" fmla="*/ 211379 h 919531"/>
                <a:gd name="connsiteX6" fmla="*/ 385219 w 1165150"/>
                <a:gd name="connsiteY6" fmla="*/ 295717 h 919531"/>
                <a:gd name="connsiteX7" fmla="*/ 128756 w 1165150"/>
                <a:gd name="connsiteY7" fmla="*/ 445033 h 919531"/>
                <a:gd name="connsiteX8" fmla="*/ 1586 w 1165150"/>
                <a:gd name="connsiteY8" fmla="*/ 570347 h 919531"/>
                <a:gd name="connsiteX9" fmla="*/ 102235 w 1165150"/>
                <a:gd name="connsiteY9" fmla="*/ 724835 h 919531"/>
                <a:gd name="connsiteX10" fmla="*/ 151830 w 1165150"/>
                <a:gd name="connsiteY10" fmla="*/ 783448 h 919531"/>
                <a:gd name="connsiteX11" fmla="*/ 269188 w 1165150"/>
                <a:gd name="connsiteY11" fmla="*/ 910751 h 919531"/>
                <a:gd name="connsiteX12" fmla="*/ 540901 w 1165150"/>
                <a:gd name="connsiteY12" fmla="*/ 772309 h 919531"/>
                <a:gd name="connsiteX13" fmla="*/ 577500 w 1165150"/>
                <a:gd name="connsiteY13" fmla="*/ 712370 h 919531"/>
                <a:gd name="connsiteX14" fmla="*/ 807044 w 1165150"/>
                <a:gd name="connsiteY14" fmla="*/ 506696 h 919531"/>
                <a:gd name="connsiteX15" fmla="*/ 880376 w 1165150"/>
                <a:gd name="connsiteY15" fmla="*/ 492639 h 919531"/>
                <a:gd name="connsiteX16" fmla="*/ 1130474 w 1165150"/>
                <a:gd name="connsiteY16" fmla="*/ 431242 h 919531"/>
                <a:gd name="connsiteX17" fmla="*/ 1107665 w 1165150"/>
                <a:gd name="connsiteY17" fmla="*/ 245061 h 919531"/>
                <a:gd name="connsiteX18" fmla="*/ 1052368 w 1165150"/>
                <a:gd name="connsiteY18" fmla="*/ 397560 h 919531"/>
                <a:gd name="connsiteX19" fmla="*/ 900532 w 1165150"/>
                <a:gd name="connsiteY19" fmla="*/ 410555 h 919531"/>
                <a:gd name="connsiteX20" fmla="*/ 777871 w 1165150"/>
                <a:gd name="connsiteY20" fmla="*/ 424877 h 919531"/>
                <a:gd name="connsiteX21" fmla="*/ 517429 w 1165150"/>
                <a:gd name="connsiteY21" fmla="*/ 659062 h 919531"/>
                <a:gd name="connsiteX22" fmla="*/ 473801 w 1165150"/>
                <a:gd name="connsiteY22" fmla="*/ 735311 h 919531"/>
                <a:gd name="connsiteX23" fmla="*/ 318650 w 1165150"/>
                <a:gd name="connsiteY23" fmla="*/ 845375 h 919531"/>
                <a:gd name="connsiteX24" fmla="*/ 223438 w 1165150"/>
                <a:gd name="connsiteY24" fmla="*/ 744991 h 919531"/>
                <a:gd name="connsiteX25" fmla="*/ 160052 w 1165150"/>
                <a:gd name="connsiteY25" fmla="*/ 672190 h 919531"/>
                <a:gd name="connsiteX26" fmla="*/ 81548 w 1165150"/>
                <a:gd name="connsiteY26" fmla="*/ 622064 h 919531"/>
                <a:gd name="connsiteX27" fmla="*/ 75050 w 1165150"/>
                <a:gd name="connsiteY27" fmla="*/ 554832 h 919531"/>
                <a:gd name="connsiteX28" fmla="*/ 135917 w 1165150"/>
                <a:gd name="connsiteY28" fmla="*/ 515581 h 919531"/>
                <a:gd name="connsiteX29" fmla="*/ 256855 w 1165150"/>
                <a:gd name="connsiteY29" fmla="*/ 469300 h 919531"/>
                <a:gd name="connsiteX30" fmla="*/ 581744 w 1165150"/>
                <a:gd name="connsiteY30" fmla="*/ 256996 h 919531"/>
                <a:gd name="connsiteX31" fmla="*/ 667143 w 1165150"/>
                <a:gd name="connsiteY31" fmla="*/ 128632 h 919531"/>
                <a:gd name="connsiteX32" fmla="*/ 740740 w 1165150"/>
                <a:gd name="connsiteY32" fmla="*/ 80495 h 919531"/>
                <a:gd name="connsiteX33" fmla="*/ 852794 w 1165150"/>
                <a:gd name="connsiteY33" fmla="*/ 201433 h 919531"/>
                <a:gd name="connsiteX34" fmla="*/ 918567 w 1165150"/>
                <a:gd name="connsiteY34" fmla="*/ 262168 h 919531"/>
                <a:gd name="connsiteX35" fmla="*/ 1043218 w 1165150"/>
                <a:gd name="connsiteY35" fmla="*/ 299563 h 919531"/>
                <a:gd name="connsiteX36" fmla="*/ 1052368 w 1165150"/>
                <a:gd name="connsiteY36" fmla="*/ 397560 h 919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65150" h="919531">
                  <a:moveTo>
                    <a:pt x="1107665" y="245061"/>
                  </a:moveTo>
                  <a:cubicBezTo>
                    <a:pt x="1071729" y="219203"/>
                    <a:pt x="1030488" y="203555"/>
                    <a:pt x="988186" y="192151"/>
                  </a:cubicBezTo>
                  <a:cubicBezTo>
                    <a:pt x="959145" y="184327"/>
                    <a:pt x="941641" y="170536"/>
                    <a:pt x="928380" y="141495"/>
                  </a:cubicBezTo>
                  <a:cubicBezTo>
                    <a:pt x="893106" y="64184"/>
                    <a:pt x="828924" y="20159"/>
                    <a:pt x="762753" y="3583"/>
                  </a:cubicBezTo>
                  <a:cubicBezTo>
                    <a:pt x="673111" y="-11535"/>
                    <a:pt x="607072" y="21883"/>
                    <a:pt x="594872" y="90706"/>
                  </a:cubicBezTo>
                  <a:cubicBezTo>
                    <a:pt x="584529" y="148523"/>
                    <a:pt x="552570" y="181940"/>
                    <a:pt x="508279" y="211379"/>
                  </a:cubicBezTo>
                  <a:cubicBezTo>
                    <a:pt x="466906" y="238961"/>
                    <a:pt x="427521" y="269594"/>
                    <a:pt x="385219" y="295717"/>
                  </a:cubicBezTo>
                  <a:cubicBezTo>
                    <a:pt x="300881" y="347699"/>
                    <a:pt x="219195" y="407107"/>
                    <a:pt x="128756" y="445033"/>
                  </a:cubicBezTo>
                  <a:cubicBezTo>
                    <a:pt x="64177" y="472085"/>
                    <a:pt x="14449" y="500463"/>
                    <a:pt x="1586" y="570347"/>
                  </a:cubicBezTo>
                  <a:cubicBezTo>
                    <a:pt x="-9023" y="628032"/>
                    <a:pt x="34605" y="693009"/>
                    <a:pt x="102235" y="724835"/>
                  </a:cubicBezTo>
                  <a:cubicBezTo>
                    <a:pt x="129287" y="737565"/>
                    <a:pt x="148382" y="749500"/>
                    <a:pt x="151830" y="783448"/>
                  </a:cubicBezTo>
                  <a:cubicBezTo>
                    <a:pt x="158858" y="853597"/>
                    <a:pt x="205404" y="892053"/>
                    <a:pt x="269188" y="910751"/>
                  </a:cubicBezTo>
                  <a:cubicBezTo>
                    <a:pt x="377396" y="942577"/>
                    <a:pt x="487460" y="885953"/>
                    <a:pt x="540901" y="772309"/>
                  </a:cubicBezTo>
                  <a:cubicBezTo>
                    <a:pt x="550979" y="750826"/>
                    <a:pt x="555488" y="724172"/>
                    <a:pt x="577500" y="712370"/>
                  </a:cubicBezTo>
                  <a:cubicBezTo>
                    <a:pt x="670724" y="662112"/>
                    <a:pt x="740475" y="586260"/>
                    <a:pt x="807044" y="506696"/>
                  </a:cubicBezTo>
                  <a:cubicBezTo>
                    <a:pt x="827466" y="482296"/>
                    <a:pt x="849081" y="478848"/>
                    <a:pt x="880376" y="492639"/>
                  </a:cubicBezTo>
                  <a:cubicBezTo>
                    <a:pt x="977843" y="535737"/>
                    <a:pt x="1062314" y="513194"/>
                    <a:pt x="1130474" y="431242"/>
                  </a:cubicBezTo>
                  <a:cubicBezTo>
                    <a:pt x="1183915" y="367325"/>
                    <a:pt x="1175030" y="293463"/>
                    <a:pt x="1107665" y="245061"/>
                  </a:cubicBezTo>
                  <a:close/>
                  <a:moveTo>
                    <a:pt x="1052368" y="397560"/>
                  </a:moveTo>
                  <a:cubicBezTo>
                    <a:pt x="1002508" y="441453"/>
                    <a:pt x="959675" y="447420"/>
                    <a:pt x="900532" y="410555"/>
                  </a:cubicBezTo>
                  <a:cubicBezTo>
                    <a:pt x="853589" y="381382"/>
                    <a:pt x="814205" y="385625"/>
                    <a:pt x="777871" y="424877"/>
                  </a:cubicBezTo>
                  <a:cubicBezTo>
                    <a:pt x="698306" y="510939"/>
                    <a:pt x="624178" y="602704"/>
                    <a:pt x="517429" y="659062"/>
                  </a:cubicBezTo>
                  <a:cubicBezTo>
                    <a:pt x="488919" y="674179"/>
                    <a:pt x="485736" y="708259"/>
                    <a:pt x="473801" y="735311"/>
                  </a:cubicBezTo>
                  <a:cubicBezTo>
                    <a:pt x="441976" y="806654"/>
                    <a:pt x="377661" y="852404"/>
                    <a:pt x="318650" y="845375"/>
                  </a:cubicBezTo>
                  <a:cubicBezTo>
                    <a:pt x="256325" y="837949"/>
                    <a:pt x="226356" y="809041"/>
                    <a:pt x="223438" y="744991"/>
                  </a:cubicBezTo>
                  <a:cubicBezTo>
                    <a:pt x="221449" y="701098"/>
                    <a:pt x="200895" y="679616"/>
                    <a:pt x="160052" y="672190"/>
                  </a:cubicBezTo>
                  <a:cubicBezTo>
                    <a:pt x="127298" y="666223"/>
                    <a:pt x="100644" y="649647"/>
                    <a:pt x="81548" y="622064"/>
                  </a:cubicBezTo>
                  <a:cubicBezTo>
                    <a:pt x="67094" y="601112"/>
                    <a:pt x="61790" y="578834"/>
                    <a:pt x="75050" y="554832"/>
                  </a:cubicBezTo>
                  <a:cubicBezTo>
                    <a:pt x="88444" y="530698"/>
                    <a:pt x="108335" y="508287"/>
                    <a:pt x="135917" y="515581"/>
                  </a:cubicBezTo>
                  <a:cubicBezTo>
                    <a:pt x="189889" y="529769"/>
                    <a:pt x="218930" y="494363"/>
                    <a:pt x="256855" y="469300"/>
                  </a:cubicBezTo>
                  <a:cubicBezTo>
                    <a:pt x="364665" y="397825"/>
                    <a:pt x="478045" y="335102"/>
                    <a:pt x="581744" y="256996"/>
                  </a:cubicBezTo>
                  <a:cubicBezTo>
                    <a:pt x="626300" y="223313"/>
                    <a:pt x="663298" y="190029"/>
                    <a:pt x="667143" y="128632"/>
                  </a:cubicBezTo>
                  <a:cubicBezTo>
                    <a:pt x="669795" y="86860"/>
                    <a:pt x="700958" y="73334"/>
                    <a:pt x="740740" y="80495"/>
                  </a:cubicBezTo>
                  <a:cubicBezTo>
                    <a:pt x="798557" y="90838"/>
                    <a:pt x="848285" y="142555"/>
                    <a:pt x="852794" y="201433"/>
                  </a:cubicBezTo>
                  <a:cubicBezTo>
                    <a:pt x="856109" y="244133"/>
                    <a:pt x="879050" y="261504"/>
                    <a:pt x="918567" y="262168"/>
                  </a:cubicBezTo>
                  <a:cubicBezTo>
                    <a:pt x="963786" y="262963"/>
                    <a:pt x="1004629" y="278743"/>
                    <a:pt x="1043218" y="299563"/>
                  </a:cubicBezTo>
                  <a:cubicBezTo>
                    <a:pt x="1092813" y="326350"/>
                    <a:pt x="1095200" y="359767"/>
                    <a:pt x="1052368" y="39756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09" name="Freeform: Shape 25">
              <a:extLst>
                <a:ext uri="{FF2B5EF4-FFF2-40B4-BE49-F238E27FC236}">
                  <a16:creationId xmlns:a16="http://schemas.microsoft.com/office/drawing/2014/main" id="{E2F9B6F7-309D-14B2-510A-81F5811320E6}"/>
                </a:ext>
              </a:extLst>
            </p:cNvPr>
            <p:cNvSpPr/>
            <p:nvPr/>
          </p:nvSpPr>
          <p:spPr>
            <a:xfrm>
              <a:off x="7223241" y="367038"/>
              <a:ext cx="1209828" cy="998764"/>
            </a:xfrm>
            <a:custGeom>
              <a:avLst/>
              <a:gdLst>
                <a:gd name="connsiteX0" fmla="*/ 40941 w 1209828"/>
                <a:gd name="connsiteY0" fmla="*/ 273448 h 998764"/>
                <a:gd name="connsiteX1" fmla="*/ 28741 w 1209828"/>
                <a:gd name="connsiteY1" fmla="*/ 297052 h 998764"/>
                <a:gd name="connsiteX2" fmla="*/ 180974 w 1209828"/>
                <a:gd name="connsiteY2" fmla="*/ 544896 h 998764"/>
                <a:gd name="connsiteX3" fmla="*/ 309869 w 1209828"/>
                <a:gd name="connsiteY3" fmla="*/ 591308 h 998764"/>
                <a:gd name="connsiteX4" fmla="*/ 509443 w 1209828"/>
                <a:gd name="connsiteY4" fmla="*/ 722457 h 998764"/>
                <a:gd name="connsiteX5" fmla="*/ 758613 w 1209828"/>
                <a:gd name="connsiteY5" fmla="*/ 925745 h 998764"/>
                <a:gd name="connsiteX6" fmla="*/ 891221 w 1209828"/>
                <a:gd name="connsiteY6" fmla="*/ 994435 h 998764"/>
                <a:gd name="connsiteX7" fmla="*/ 1093580 w 1209828"/>
                <a:gd name="connsiteY7" fmla="*/ 794861 h 998764"/>
                <a:gd name="connsiteX8" fmla="*/ 1139197 w 1209828"/>
                <a:gd name="connsiteY8" fmla="*/ 674321 h 998764"/>
                <a:gd name="connsiteX9" fmla="*/ 1196881 w 1209828"/>
                <a:gd name="connsiteY9" fmla="*/ 487079 h 998764"/>
                <a:gd name="connsiteX10" fmla="*/ 1016800 w 1209828"/>
                <a:gd name="connsiteY10" fmla="*/ 425416 h 998764"/>
                <a:gd name="connsiteX11" fmla="*/ 891088 w 1209828"/>
                <a:gd name="connsiteY11" fmla="*/ 406984 h 998764"/>
                <a:gd name="connsiteX12" fmla="*/ 517532 w 1209828"/>
                <a:gd name="connsiteY12" fmla="*/ 191629 h 998764"/>
                <a:gd name="connsiteX13" fmla="*/ 466744 w 1209828"/>
                <a:gd name="connsiteY13" fmla="*/ 120684 h 998764"/>
                <a:gd name="connsiteX14" fmla="*/ 362647 w 1209828"/>
                <a:gd name="connsiteY14" fmla="*/ 9161 h 998764"/>
                <a:gd name="connsiteX15" fmla="*/ 193970 w 1209828"/>
                <a:gd name="connsiteY15" fmla="*/ 51330 h 998764"/>
                <a:gd name="connsiteX16" fmla="*/ 40941 w 1209828"/>
                <a:gd name="connsiteY16" fmla="*/ 273448 h 998764"/>
                <a:gd name="connsiteX17" fmla="*/ 323660 w 1209828"/>
                <a:gd name="connsiteY17" fmla="*/ 86869 h 998764"/>
                <a:gd name="connsiteX18" fmla="*/ 376968 w 1209828"/>
                <a:gd name="connsiteY18" fmla="*/ 159936 h 998764"/>
                <a:gd name="connsiteX19" fmla="*/ 419536 w 1209828"/>
                <a:gd name="connsiteY19" fmla="*/ 229555 h 998764"/>
                <a:gd name="connsiteX20" fmla="*/ 904216 w 1209828"/>
                <a:gd name="connsiteY20" fmla="*/ 502461 h 998764"/>
                <a:gd name="connsiteX21" fmla="*/ 1013485 w 1209828"/>
                <a:gd name="connsiteY21" fmla="*/ 500472 h 998764"/>
                <a:gd name="connsiteX22" fmla="*/ 1132566 w 1209828"/>
                <a:gd name="connsiteY22" fmla="*/ 530707 h 998764"/>
                <a:gd name="connsiteX23" fmla="*/ 1059102 w 1209828"/>
                <a:gd name="connsiteY23" fmla="*/ 634936 h 998764"/>
                <a:gd name="connsiteX24" fmla="*/ 991737 w 1209828"/>
                <a:gd name="connsiteY24" fmla="*/ 741155 h 998764"/>
                <a:gd name="connsiteX25" fmla="*/ 998633 w 1209828"/>
                <a:gd name="connsiteY25" fmla="*/ 773511 h 998764"/>
                <a:gd name="connsiteX26" fmla="*/ 974100 w 1209828"/>
                <a:gd name="connsiteY26" fmla="*/ 897764 h 998764"/>
                <a:gd name="connsiteX27" fmla="*/ 825580 w 1209828"/>
                <a:gd name="connsiteY27" fmla="*/ 862491 h 998764"/>
                <a:gd name="connsiteX28" fmla="*/ 588875 w 1209828"/>
                <a:gd name="connsiteY28" fmla="*/ 667292 h 998764"/>
                <a:gd name="connsiteX29" fmla="*/ 372990 w 1209828"/>
                <a:gd name="connsiteY29" fmla="*/ 525402 h 998764"/>
                <a:gd name="connsiteX30" fmla="*/ 163205 w 1209828"/>
                <a:gd name="connsiteY30" fmla="*/ 458170 h 998764"/>
                <a:gd name="connsiteX31" fmla="*/ 95575 w 1209828"/>
                <a:gd name="connsiteY31" fmla="*/ 357123 h 998764"/>
                <a:gd name="connsiteX32" fmla="*/ 110958 w 1209828"/>
                <a:gd name="connsiteY32" fmla="*/ 326889 h 998764"/>
                <a:gd name="connsiteX33" fmla="*/ 193572 w 1209828"/>
                <a:gd name="connsiteY33" fmla="*/ 219344 h 998764"/>
                <a:gd name="connsiteX34" fmla="*/ 238659 w 1209828"/>
                <a:gd name="connsiteY34" fmla="*/ 149593 h 998764"/>
                <a:gd name="connsiteX35" fmla="*/ 323660 w 1209828"/>
                <a:gd name="connsiteY35" fmla="*/ 86869 h 99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09828" h="998764">
                  <a:moveTo>
                    <a:pt x="40941" y="273448"/>
                  </a:moveTo>
                  <a:cubicBezTo>
                    <a:pt x="36830" y="281272"/>
                    <a:pt x="32719" y="289096"/>
                    <a:pt x="28741" y="297052"/>
                  </a:cubicBezTo>
                  <a:cubicBezTo>
                    <a:pt x="-42071" y="439605"/>
                    <a:pt x="21448" y="544365"/>
                    <a:pt x="180974" y="544896"/>
                  </a:cubicBezTo>
                  <a:cubicBezTo>
                    <a:pt x="230968" y="545028"/>
                    <a:pt x="270617" y="566378"/>
                    <a:pt x="309869" y="591308"/>
                  </a:cubicBezTo>
                  <a:cubicBezTo>
                    <a:pt x="377101" y="634008"/>
                    <a:pt x="445527" y="675116"/>
                    <a:pt x="509443" y="722457"/>
                  </a:cubicBezTo>
                  <a:cubicBezTo>
                    <a:pt x="595373" y="785976"/>
                    <a:pt x="698409" y="826952"/>
                    <a:pt x="758613" y="925745"/>
                  </a:cubicBezTo>
                  <a:cubicBezTo>
                    <a:pt x="784604" y="968444"/>
                    <a:pt x="840167" y="984622"/>
                    <a:pt x="891221" y="994435"/>
                  </a:cubicBezTo>
                  <a:cubicBezTo>
                    <a:pt x="1025685" y="1020161"/>
                    <a:pt x="1122355" y="928397"/>
                    <a:pt x="1093580" y="794861"/>
                  </a:cubicBezTo>
                  <a:cubicBezTo>
                    <a:pt x="1081380" y="738237"/>
                    <a:pt x="1092121" y="707207"/>
                    <a:pt x="1139197" y="674321"/>
                  </a:cubicBezTo>
                  <a:cubicBezTo>
                    <a:pt x="1205235" y="628306"/>
                    <a:pt x="1226187" y="544233"/>
                    <a:pt x="1196881" y="487079"/>
                  </a:cubicBezTo>
                  <a:cubicBezTo>
                    <a:pt x="1168503" y="431781"/>
                    <a:pt x="1095038" y="403138"/>
                    <a:pt x="1016800" y="425416"/>
                  </a:cubicBezTo>
                  <a:cubicBezTo>
                    <a:pt x="969459" y="438810"/>
                    <a:pt x="931401" y="430588"/>
                    <a:pt x="891088" y="406984"/>
                  </a:cubicBezTo>
                  <a:cubicBezTo>
                    <a:pt x="767100" y="334182"/>
                    <a:pt x="642316" y="262839"/>
                    <a:pt x="517532" y="191629"/>
                  </a:cubicBezTo>
                  <a:cubicBezTo>
                    <a:pt x="489154" y="175451"/>
                    <a:pt x="467407" y="157416"/>
                    <a:pt x="466744" y="120684"/>
                  </a:cubicBezTo>
                  <a:cubicBezTo>
                    <a:pt x="465550" y="53319"/>
                    <a:pt x="419933" y="23218"/>
                    <a:pt x="362647" y="9161"/>
                  </a:cubicBezTo>
                  <a:cubicBezTo>
                    <a:pt x="299658" y="-6354"/>
                    <a:pt x="226061" y="-7945"/>
                    <a:pt x="193970" y="51330"/>
                  </a:cubicBezTo>
                  <a:cubicBezTo>
                    <a:pt x="150210" y="131691"/>
                    <a:pt x="78469" y="190568"/>
                    <a:pt x="40941" y="273448"/>
                  </a:cubicBezTo>
                  <a:close/>
                  <a:moveTo>
                    <a:pt x="323660" y="86869"/>
                  </a:moveTo>
                  <a:cubicBezTo>
                    <a:pt x="369542" y="90847"/>
                    <a:pt x="381610" y="117501"/>
                    <a:pt x="376968" y="159936"/>
                  </a:cubicBezTo>
                  <a:cubicBezTo>
                    <a:pt x="373521" y="191894"/>
                    <a:pt x="393279" y="214968"/>
                    <a:pt x="419536" y="229555"/>
                  </a:cubicBezTo>
                  <a:cubicBezTo>
                    <a:pt x="581847" y="319198"/>
                    <a:pt x="736600" y="422101"/>
                    <a:pt x="904216" y="502461"/>
                  </a:cubicBezTo>
                  <a:cubicBezTo>
                    <a:pt x="941479" y="520363"/>
                    <a:pt x="977018" y="512407"/>
                    <a:pt x="1013485" y="500472"/>
                  </a:cubicBezTo>
                  <a:cubicBezTo>
                    <a:pt x="1059632" y="485487"/>
                    <a:pt x="1113736" y="473685"/>
                    <a:pt x="1132566" y="530707"/>
                  </a:cubicBezTo>
                  <a:cubicBezTo>
                    <a:pt x="1150336" y="584678"/>
                    <a:pt x="1115062" y="620747"/>
                    <a:pt x="1059102" y="634936"/>
                  </a:cubicBezTo>
                  <a:cubicBezTo>
                    <a:pt x="1004865" y="648727"/>
                    <a:pt x="986831" y="688642"/>
                    <a:pt x="991737" y="741155"/>
                  </a:cubicBezTo>
                  <a:cubicBezTo>
                    <a:pt x="992798" y="752029"/>
                    <a:pt x="995715" y="762903"/>
                    <a:pt x="998633" y="773511"/>
                  </a:cubicBezTo>
                  <a:cubicBezTo>
                    <a:pt x="1010965" y="819261"/>
                    <a:pt x="1026215" y="870580"/>
                    <a:pt x="974100" y="897764"/>
                  </a:cubicBezTo>
                  <a:cubicBezTo>
                    <a:pt x="919068" y="926408"/>
                    <a:pt x="852101" y="910627"/>
                    <a:pt x="825580" y="862491"/>
                  </a:cubicBezTo>
                  <a:cubicBezTo>
                    <a:pt x="770680" y="763168"/>
                    <a:pt x="670960" y="727496"/>
                    <a:pt x="588875" y="667292"/>
                  </a:cubicBezTo>
                  <a:cubicBezTo>
                    <a:pt x="519522" y="616371"/>
                    <a:pt x="446587" y="570091"/>
                    <a:pt x="372990" y="525402"/>
                  </a:cubicBezTo>
                  <a:cubicBezTo>
                    <a:pt x="309206" y="486681"/>
                    <a:pt x="245820" y="449020"/>
                    <a:pt x="163205" y="458170"/>
                  </a:cubicBezTo>
                  <a:cubicBezTo>
                    <a:pt x="100349" y="465066"/>
                    <a:pt x="72369" y="417195"/>
                    <a:pt x="95575" y="357123"/>
                  </a:cubicBezTo>
                  <a:cubicBezTo>
                    <a:pt x="101940" y="340680"/>
                    <a:pt x="111488" y="325695"/>
                    <a:pt x="110958" y="326889"/>
                  </a:cubicBezTo>
                  <a:cubicBezTo>
                    <a:pt x="136684" y="273581"/>
                    <a:pt x="156442" y="240296"/>
                    <a:pt x="193572" y="219344"/>
                  </a:cubicBezTo>
                  <a:cubicBezTo>
                    <a:pt x="219431" y="204757"/>
                    <a:pt x="234017" y="180490"/>
                    <a:pt x="238659" y="149593"/>
                  </a:cubicBezTo>
                  <a:cubicBezTo>
                    <a:pt x="245687" y="101589"/>
                    <a:pt x="276717" y="82758"/>
                    <a:pt x="323660" y="86869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110" name="Graphic 92">
            <a:extLst>
              <a:ext uri="{FF2B5EF4-FFF2-40B4-BE49-F238E27FC236}">
                <a16:creationId xmlns:a16="http://schemas.microsoft.com/office/drawing/2014/main" id="{5CC4F167-4D6D-E8EA-6587-79EA0AF0C6BD}"/>
              </a:ext>
            </a:extLst>
          </p:cNvPr>
          <p:cNvSpPr/>
          <p:nvPr/>
        </p:nvSpPr>
        <p:spPr>
          <a:xfrm rot="15481086">
            <a:off x="3815404" y="-11450840"/>
            <a:ext cx="2135297" cy="13546719"/>
          </a:xfrm>
          <a:custGeom>
            <a:avLst/>
            <a:gdLst>
              <a:gd name="connsiteX0" fmla="*/ 94685 w 389853"/>
              <a:gd name="connsiteY0" fmla="*/ 19071 h 2721295"/>
              <a:gd name="connsiteX1" fmla="*/ 59348 w 389853"/>
              <a:gd name="connsiteY1" fmla="*/ 202522 h 2721295"/>
              <a:gd name="connsiteX2" fmla="*/ 120593 w 389853"/>
              <a:gd name="connsiteY2" fmla="*/ 388546 h 2721295"/>
              <a:gd name="connsiteX3" fmla="*/ 35916 w 389853"/>
              <a:gd name="connsiteY3" fmla="*/ 934328 h 2721295"/>
              <a:gd name="connsiteX4" fmla="*/ 95733 w 389853"/>
              <a:gd name="connsiteY4" fmla="*/ 1497351 h 2721295"/>
              <a:gd name="connsiteX5" fmla="*/ 102 w 389853"/>
              <a:gd name="connsiteY5" fmla="*/ 1817581 h 2721295"/>
              <a:gd name="connsiteX6" fmla="*/ 86970 w 389853"/>
              <a:gd name="connsiteY6" fmla="*/ 2117524 h 2721295"/>
              <a:gd name="connsiteX7" fmla="*/ 49251 w 389853"/>
              <a:gd name="connsiteY7" fmla="*/ 2354887 h 2721295"/>
              <a:gd name="connsiteX8" fmla="*/ 31058 w 389853"/>
              <a:gd name="connsiteY8" fmla="*/ 2593012 h 2721295"/>
              <a:gd name="connsiteX9" fmla="*/ 211176 w 389853"/>
              <a:gd name="connsiteY9" fmla="*/ 2717980 h 2721295"/>
              <a:gd name="connsiteX10" fmla="*/ 318047 w 389853"/>
              <a:gd name="connsiteY10" fmla="*/ 2612443 h 2721295"/>
              <a:gd name="connsiteX11" fmla="*/ 340526 w 389853"/>
              <a:gd name="connsiteY11" fmla="*/ 2458519 h 2721295"/>
              <a:gd name="connsiteX12" fmla="*/ 388436 w 389853"/>
              <a:gd name="connsiteY12" fmla="*/ 209571 h 2721295"/>
              <a:gd name="connsiteX13" fmla="*/ 362528 w 389853"/>
              <a:gd name="connsiteY13" fmla="*/ 76507 h 2721295"/>
              <a:gd name="connsiteX14" fmla="*/ 244418 w 389853"/>
              <a:gd name="connsiteY14" fmla="*/ 4402 h 2721295"/>
              <a:gd name="connsiteX15" fmla="*/ 102305 w 389853"/>
              <a:gd name="connsiteY15" fmla="*/ 6212 h 272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9853" h="2721295">
                <a:moveTo>
                  <a:pt x="94685" y="19071"/>
                </a:moveTo>
                <a:cubicBezTo>
                  <a:pt x="47156" y="63934"/>
                  <a:pt x="43441" y="139181"/>
                  <a:pt x="59348" y="202522"/>
                </a:cubicBezTo>
                <a:cubicBezTo>
                  <a:pt x="75254" y="265864"/>
                  <a:pt x="107258" y="324633"/>
                  <a:pt x="120593" y="388546"/>
                </a:cubicBezTo>
                <a:cubicBezTo>
                  <a:pt x="158693" y="570187"/>
                  <a:pt x="42774" y="748781"/>
                  <a:pt x="35916" y="934328"/>
                </a:cubicBezTo>
                <a:cubicBezTo>
                  <a:pt x="28868" y="1124257"/>
                  <a:pt x="136691" y="1311804"/>
                  <a:pt x="95733" y="1497351"/>
                </a:cubicBezTo>
                <a:cubicBezTo>
                  <a:pt x="71540" y="1606793"/>
                  <a:pt x="-3136" y="1705472"/>
                  <a:pt x="102" y="1817581"/>
                </a:cubicBezTo>
                <a:cubicBezTo>
                  <a:pt x="3150" y="1922071"/>
                  <a:pt x="74207" y="2013701"/>
                  <a:pt x="86970" y="2117524"/>
                </a:cubicBezTo>
                <a:cubicBezTo>
                  <a:pt x="96876" y="2197629"/>
                  <a:pt x="71349" y="2277258"/>
                  <a:pt x="49251" y="2354887"/>
                </a:cubicBezTo>
                <a:cubicBezTo>
                  <a:pt x="27153" y="2432516"/>
                  <a:pt x="8294" y="2515574"/>
                  <a:pt x="31058" y="2593012"/>
                </a:cubicBezTo>
                <a:cubicBezTo>
                  <a:pt x="53823" y="2670450"/>
                  <a:pt x="132785" y="2737125"/>
                  <a:pt x="211176" y="2717980"/>
                </a:cubicBezTo>
                <a:cubicBezTo>
                  <a:pt x="261754" y="2705597"/>
                  <a:pt x="299568" y="2661211"/>
                  <a:pt x="318047" y="2612443"/>
                </a:cubicBezTo>
                <a:cubicBezTo>
                  <a:pt x="336430" y="2563675"/>
                  <a:pt x="338621" y="2510621"/>
                  <a:pt x="340526" y="2458519"/>
                </a:cubicBezTo>
                <a:cubicBezTo>
                  <a:pt x="368529" y="1709187"/>
                  <a:pt x="396533" y="959474"/>
                  <a:pt x="388436" y="209571"/>
                </a:cubicBezTo>
                <a:cubicBezTo>
                  <a:pt x="387960" y="163756"/>
                  <a:pt x="386627" y="115464"/>
                  <a:pt x="362528" y="76507"/>
                </a:cubicBezTo>
                <a:cubicBezTo>
                  <a:pt x="337478" y="36121"/>
                  <a:pt x="291186" y="12689"/>
                  <a:pt x="244418" y="4402"/>
                </a:cubicBezTo>
                <a:cubicBezTo>
                  <a:pt x="197651" y="-3884"/>
                  <a:pt x="149645" y="1164"/>
                  <a:pt x="102305" y="6212"/>
                </a:cubicBezTo>
              </a:path>
            </a:pathLst>
          </a:custGeom>
          <a:solidFill>
            <a:srgbClr val="00206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sp>
        <p:nvSpPr>
          <p:cNvPr id="111" name="Rectangle 31">
            <a:extLst>
              <a:ext uri="{FF2B5EF4-FFF2-40B4-BE49-F238E27FC236}">
                <a16:creationId xmlns:a16="http://schemas.microsoft.com/office/drawing/2014/main" id="{81EBAB65-81F7-CC3B-B39F-3ED8A008C1EC}"/>
              </a:ext>
            </a:extLst>
          </p:cNvPr>
          <p:cNvSpPr/>
          <p:nvPr/>
        </p:nvSpPr>
        <p:spPr>
          <a:xfrm>
            <a:off x="2058539" y="-2653994"/>
            <a:ext cx="7638215" cy="79321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ar-SA" sz="4000" b="1" dirty="0">
                <a:solidFill>
                  <a:srgbClr val="4483D9"/>
                </a:solidFill>
                <a:latin typeface="Cairo ExtraBold" pitchFamily="2" charset="-78"/>
                <a:cs typeface="Cairo ExtraBold" pitchFamily="2" charset="-78"/>
              </a:rPr>
              <a:t>الآفاق المستقبلية</a:t>
            </a:r>
            <a:endParaRPr lang="en-US" sz="4000" b="1" dirty="0">
              <a:solidFill>
                <a:srgbClr val="4483D9"/>
              </a:solidFill>
              <a:latin typeface="Cairo ExtraBold" pitchFamily="2" charset="-78"/>
              <a:cs typeface="Cairo ExtraBold" pitchFamily="2" charset="-78"/>
            </a:endParaRPr>
          </a:p>
        </p:txBody>
      </p:sp>
      <p:grpSp>
        <p:nvGrpSpPr>
          <p:cNvPr id="112" name="Graphic 3">
            <a:extLst>
              <a:ext uri="{FF2B5EF4-FFF2-40B4-BE49-F238E27FC236}">
                <a16:creationId xmlns:a16="http://schemas.microsoft.com/office/drawing/2014/main" id="{13D6EDAA-2DFE-F49D-7532-5DDCE3498A2F}"/>
              </a:ext>
            </a:extLst>
          </p:cNvPr>
          <p:cNvGrpSpPr/>
          <p:nvPr/>
        </p:nvGrpSpPr>
        <p:grpSpPr>
          <a:xfrm rot="650280">
            <a:off x="-5419903" y="533591"/>
            <a:ext cx="539731" cy="585705"/>
            <a:chOff x="5356926" y="-1697566"/>
            <a:chExt cx="539731" cy="585704"/>
          </a:xfrm>
          <a:solidFill>
            <a:schemeClr val="bg1"/>
          </a:solidFill>
        </p:grpSpPr>
        <p:sp>
          <p:nvSpPr>
            <p:cNvPr id="113" name="Freeform: Shape 39">
              <a:extLst>
                <a:ext uri="{FF2B5EF4-FFF2-40B4-BE49-F238E27FC236}">
                  <a16:creationId xmlns:a16="http://schemas.microsoft.com/office/drawing/2014/main" id="{5475A580-196B-4390-EB29-7E8E66EBD2FC}"/>
                </a:ext>
              </a:extLst>
            </p:cNvPr>
            <p:cNvSpPr/>
            <p:nvPr/>
          </p:nvSpPr>
          <p:spPr>
            <a:xfrm>
              <a:off x="5497441" y="-1421145"/>
              <a:ext cx="375064" cy="309283"/>
            </a:xfrm>
            <a:custGeom>
              <a:avLst/>
              <a:gdLst>
                <a:gd name="connsiteX0" fmla="*/ 295952 w 375064"/>
                <a:gd name="connsiteY0" fmla="*/ 244313 h 309283"/>
                <a:gd name="connsiteX1" fmla="*/ 204182 w 375064"/>
                <a:gd name="connsiteY1" fmla="*/ 253215 h 309283"/>
                <a:gd name="connsiteX2" fmla="*/ 143438 w 375064"/>
                <a:gd name="connsiteY2" fmla="*/ 282409 h 309283"/>
                <a:gd name="connsiteX3" fmla="*/ 113197 w 375064"/>
                <a:gd name="connsiteY3" fmla="*/ 301129 h 309283"/>
                <a:gd name="connsiteX4" fmla="*/ 50620 w 375064"/>
                <a:gd name="connsiteY4" fmla="*/ 298773 h 309283"/>
                <a:gd name="connsiteX5" fmla="*/ 481 w 375064"/>
                <a:gd name="connsiteY5" fmla="*/ 209883 h 309283"/>
                <a:gd name="connsiteX6" fmla="*/ 14619 w 375064"/>
                <a:gd name="connsiteY6" fmla="*/ 149270 h 309283"/>
                <a:gd name="connsiteX7" fmla="*/ 53893 w 375064"/>
                <a:gd name="connsiteY7" fmla="*/ 123218 h 309283"/>
                <a:gd name="connsiteX8" fmla="*/ 62926 w 375064"/>
                <a:gd name="connsiteY8" fmla="*/ 114578 h 309283"/>
                <a:gd name="connsiteX9" fmla="*/ 73530 w 375064"/>
                <a:gd name="connsiteY9" fmla="*/ 71638 h 309283"/>
                <a:gd name="connsiteX10" fmla="*/ 89109 w 375064"/>
                <a:gd name="connsiteY10" fmla="*/ 36946 h 309283"/>
                <a:gd name="connsiteX11" fmla="*/ 185854 w 375064"/>
                <a:gd name="connsiteY11" fmla="*/ 8145 h 309283"/>
                <a:gd name="connsiteX12" fmla="*/ 233506 w 375064"/>
                <a:gd name="connsiteY12" fmla="*/ 42314 h 309283"/>
                <a:gd name="connsiteX13" fmla="*/ 253798 w 375064"/>
                <a:gd name="connsiteY13" fmla="*/ 61296 h 309283"/>
                <a:gd name="connsiteX14" fmla="*/ 265056 w 375064"/>
                <a:gd name="connsiteY14" fmla="*/ 63129 h 309283"/>
                <a:gd name="connsiteX15" fmla="*/ 326193 w 375064"/>
                <a:gd name="connsiteY15" fmla="*/ 68365 h 309283"/>
                <a:gd name="connsiteX16" fmla="*/ 366252 w 375064"/>
                <a:gd name="connsiteY16" fmla="*/ 206479 h 309283"/>
                <a:gd name="connsiteX17" fmla="*/ 309698 w 375064"/>
                <a:gd name="connsiteY17" fmla="*/ 244182 h 309283"/>
                <a:gd name="connsiteX18" fmla="*/ 295952 w 375064"/>
                <a:gd name="connsiteY18" fmla="*/ 244313 h 309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5064" h="309283">
                  <a:moveTo>
                    <a:pt x="295952" y="244313"/>
                  </a:moveTo>
                  <a:cubicBezTo>
                    <a:pt x="264664" y="239993"/>
                    <a:pt x="234161" y="243527"/>
                    <a:pt x="204182" y="253215"/>
                  </a:cubicBezTo>
                  <a:cubicBezTo>
                    <a:pt x="182581" y="260284"/>
                    <a:pt x="161897" y="268925"/>
                    <a:pt x="143438" y="282409"/>
                  </a:cubicBezTo>
                  <a:cubicBezTo>
                    <a:pt x="133881" y="289347"/>
                    <a:pt x="123539" y="295238"/>
                    <a:pt x="113197" y="301129"/>
                  </a:cubicBezTo>
                  <a:cubicBezTo>
                    <a:pt x="91989" y="313042"/>
                    <a:pt x="70650" y="311602"/>
                    <a:pt x="50620" y="298773"/>
                  </a:cubicBezTo>
                  <a:cubicBezTo>
                    <a:pt x="18416" y="278219"/>
                    <a:pt x="3753" y="246931"/>
                    <a:pt x="481" y="209883"/>
                  </a:cubicBezTo>
                  <a:cubicBezTo>
                    <a:pt x="-1483" y="188282"/>
                    <a:pt x="2444" y="167729"/>
                    <a:pt x="14619" y="149270"/>
                  </a:cubicBezTo>
                  <a:cubicBezTo>
                    <a:pt x="23914" y="135131"/>
                    <a:pt x="36744" y="125574"/>
                    <a:pt x="53893" y="123218"/>
                  </a:cubicBezTo>
                  <a:cubicBezTo>
                    <a:pt x="59522" y="122432"/>
                    <a:pt x="61879" y="119552"/>
                    <a:pt x="62926" y="114578"/>
                  </a:cubicBezTo>
                  <a:cubicBezTo>
                    <a:pt x="66330" y="100177"/>
                    <a:pt x="68948" y="85646"/>
                    <a:pt x="73530" y="71638"/>
                  </a:cubicBezTo>
                  <a:cubicBezTo>
                    <a:pt x="77458" y="59594"/>
                    <a:pt x="82432" y="47681"/>
                    <a:pt x="89109" y="36946"/>
                  </a:cubicBezTo>
                  <a:cubicBezTo>
                    <a:pt x="110710" y="2516"/>
                    <a:pt x="149460" y="-9659"/>
                    <a:pt x="185854" y="8145"/>
                  </a:cubicBezTo>
                  <a:cubicBezTo>
                    <a:pt x="203134" y="16654"/>
                    <a:pt x="218059" y="30400"/>
                    <a:pt x="233506" y="42314"/>
                  </a:cubicBezTo>
                  <a:cubicBezTo>
                    <a:pt x="240837" y="47943"/>
                    <a:pt x="246598" y="55536"/>
                    <a:pt x="253798" y="61296"/>
                  </a:cubicBezTo>
                  <a:cubicBezTo>
                    <a:pt x="256416" y="63391"/>
                    <a:pt x="262176" y="64438"/>
                    <a:pt x="265056" y="63129"/>
                  </a:cubicBezTo>
                  <a:cubicBezTo>
                    <a:pt x="286657" y="53048"/>
                    <a:pt x="306818" y="56190"/>
                    <a:pt x="326193" y="68365"/>
                  </a:cubicBezTo>
                  <a:cubicBezTo>
                    <a:pt x="368609" y="95202"/>
                    <a:pt x="387591" y="161183"/>
                    <a:pt x="366252" y="206479"/>
                  </a:cubicBezTo>
                  <a:cubicBezTo>
                    <a:pt x="354994" y="230305"/>
                    <a:pt x="336535" y="243658"/>
                    <a:pt x="309698" y="244182"/>
                  </a:cubicBezTo>
                  <a:cubicBezTo>
                    <a:pt x="305116" y="244313"/>
                    <a:pt x="300534" y="244313"/>
                    <a:pt x="295952" y="24431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14" name="Freeform: Shape 40">
              <a:extLst>
                <a:ext uri="{FF2B5EF4-FFF2-40B4-BE49-F238E27FC236}">
                  <a16:creationId xmlns:a16="http://schemas.microsoft.com/office/drawing/2014/main" id="{0E60AB9E-5881-0641-F9B9-F1271BAF5220}"/>
                </a:ext>
              </a:extLst>
            </p:cNvPr>
            <p:cNvSpPr/>
            <p:nvPr/>
          </p:nvSpPr>
          <p:spPr>
            <a:xfrm>
              <a:off x="5596558" y="-1697566"/>
              <a:ext cx="160440" cy="205941"/>
            </a:xfrm>
            <a:custGeom>
              <a:avLst/>
              <a:gdLst>
                <a:gd name="connsiteX0" fmla="*/ 160441 w 160440"/>
                <a:gd name="connsiteY0" fmla="*/ 110583 h 205941"/>
                <a:gd name="connsiteX1" fmla="*/ 140804 w 160440"/>
                <a:gd name="connsiteY1" fmla="*/ 175909 h 205941"/>
                <a:gd name="connsiteX2" fmla="*/ 43273 w 160440"/>
                <a:gd name="connsiteY2" fmla="*/ 190702 h 205941"/>
                <a:gd name="connsiteX3" fmla="*/ 19709 w 160440"/>
                <a:gd name="connsiteY3" fmla="*/ 29940 h 205941"/>
                <a:gd name="connsiteX4" fmla="*/ 126403 w 160440"/>
                <a:gd name="connsiteY4" fmla="*/ 23133 h 205941"/>
                <a:gd name="connsiteX5" fmla="*/ 160441 w 160440"/>
                <a:gd name="connsiteY5" fmla="*/ 110583 h 20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440" h="205941">
                  <a:moveTo>
                    <a:pt x="160441" y="110583"/>
                  </a:moveTo>
                  <a:cubicBezTo>
                    <a:pt x="160310" y="134278"/>
                    <a:pt x="154812" y="156534"/>
                    <a:pt x="140804" y="175909"/>
                  </a:cubicBezTo>
                  <a:cubicBezTo>
                    <a:pt x="116454" y="209554"/>
                    <a:pt x="76525" y="215575"/>
                    <a:pt x="43273" y="190702"/>
                  </a:cubicBezTo>
                  <a:cubicBezTo>
                    <a:pt x="-2677" y="156272"/>
                    <a:pt x="-14459" y="76153"/>
                    <a:pt x="19709" y="29940"/>
                  </a:cubicBezTo>
                  <a:cubicBezTo>
                    <a:pt x="47070" y="-7239"/>
                    <a:pt x="92890" y="-10119"/>
                    <a:pt x="126403" y="23133"/>
                  </a:cubicBezTo>
                  <a:cubicBezTo>
                    <a:pt x="148004" y="44864"/>
                    <a:pt x="160441" y="76676"/>
                    <a:pt x="160441" y="11058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15" name="Freeform: Shape 41">
              <a:extLst>
                <a:ext uri="{FF2B5EF4-FFF2-40B4-BE49-F238E27FC236}">
                  <a16:creationId xmlns:a16="http://schemas.microsoft.com/office/drawing/2014/main" id="{E7435664-5D79-4F3E-B706-0322382F1995}"/>
                </a:ext>
              </a:extLst>
            </p:cNvPr>
            <p:cNvSpPr/>
            <p:nvPr/>
          </p:nvSpPr>
          <p:spPr>
            <a:xfrm>
              <a:off x="5416091" y="-1641732"/>
              <a:ext cx="166793" cy="197618"/>
            </a:xfrm>
            <a:custGeom>
              <a:avLst/>
              <a:gdLst>
                <a:gd name="connsiteX0" fmla="*/ 166793 w 166793"/>
                <a:gd name="connsiteY0" fmla="*/ 119289 h 197618"/>
                <a:gd name="connsiteX1" fmla="*/ 161426 w 166793"/>
                <a:gd name="connsiteY1" fmla="*/ 147697 h 197618"/>
                <a:gd name="connsiteX2" fmla="*/ 66383 w 166793"/>
                <a:gd name="connsiteY2" fmla="*/ 190113 h 197618"/>
                <a:gd name="connsiteX3" fmla="*/ 4461 w 166793"/>
                <a:gd name="connsiteY3" fmla="*/ 50036 h 197618"/>
                <a:gd name="connsiteX4" fmla="*/ 100289 w 166793"/>
                <a:gd name="connsiteY4" fmla="*/ 8405 h 197618"/>
                <a:gd name="connsiteX5" fmla="*/ 166793 w 166793"/>
                <a:gd name="connsiteY5" fmla="*/ 119289 h 1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793" h="197618">
                  <a:moveTo>
                    <a:pt x="166793" y="119289"/>
                  </a:moveTo>
                  <a:cubicBezTo>
                    <a:pt x="165353" y="127275"/>
                    <a:pt x="164306" y="137748"/>
                    <a:pt x="161426" y="147697"/>
                  </a:cubicBezTo>
                  <a:cubicBezTo>
                    <a:pt x="148465" y="191029"/>
                    <a:pt x="107359" y="209096"/>
                    <a:pt x="66383" y="190113"/>
                  </a:cubicBezTo>
                  <a:cubicBezTo>
                    <a:pt x="17421" y="167334"/>
                    <a:pt x="-11642" y="101747"/>
                    <a:pt x="4461" y="50036"/>
                  </a:cubicBezTo>
                  <a:cubicBezTo>
                    <a:pt x="17945" y="6573"/>
                    <a:pt x="59575" y="-12279"/>
                    <a:pt x="100289" y="8405"/>
                  </a:cubicBezTo>
                  <a:cubicBezTo>
                    <a:pt x="144276" y="30530"/>
                    <a:pt x="162735" y="69411"/>
                    <a:pt x="166793" y="119289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16" name="Freeform: Shape 42">
              <a:extLst>
                <a:ext uri="{FF2B5EF4-FFF2-40B4-BE49-F238E27FC236}">
                  <a16:creationId xmlns:a16="http://schemas.microsoft.com/office/drawing/2014/main" id="{20F8A3D5-D622-44AD-8E83-DEF0437BC932}"/>
                </a:ext>
              </a:extLst>
            </p:cNvPr>
            <p:cNvSpPr/>
            <p:nvPr/>
          </p:nvSpPr>
          <p:spPr>
            <a:xfrm>
              <a:off x="5756737" y="-1568785"/>
              <a:ext cx="139920" cy="180106"/>
            </a:xfrm>
            <a:custGeom>
              <a:avLst/>
              <a:gdLst>
                <a:gd name="connsiteX0" fmla="*/ 0 w 139920"/>
                <a:gd name="connsiteY0" fmla="*/ 88496 h 180106"/>
                <a:gd name="connsiteX1" fmla="*/ 26575 w 139920"/>
                <a:gd name="connsiteY1" fmla="*/ 18850 h 180106"/>
                <a:gd name="connsiteX2" fmla="*/ 109182 w 139920"/>
                <a:gd name="connsiteY2" fmla="*/ 15970 h 180106"/>
                <a:gd name="connsiteX3" fmla="*/ 114156 w 139920"/>
                <a:gd name="connsiteY3" fmla="*/ 160629 h 180106"/>
                <a:gd name="connsiteX4" fmla="*/ 20815 w 139920"/>
                <a:gd name="connsiteY4" fmla="*/ 153298 h 180106"/>
                <a:gd name="connsiteX5" fmla="*/ 0 w 139920"/>
                <a:gd name="connsiteY5" fmla="*/ 88496 h 180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920" h="180106">
                  <a:moveTo>
                    <a:pt x="0" y="88496"/>
                  </a:moveTo>
                  <a:cubicBezTo>
                    <a:pt x="785" y="62706"/>
                    <a:pt x="7593" y="38356"/>
                    <a:pt x="26575" y="18850"/>
                  </a:cubicBezTo>
                  <a:cubicBezTo>
                    <a:pt x="50140" y="-5238"/>
                    <a:pt x="83915" y="-6285"/>
                    <a:pt x="109182" y="15970"/>
                  </a:cubicBezTo>
                  <a:cubicBezTo>
                    <a:pt x="147932" y="50269"/>
                    <a:pt x="150550" y="123581"/>
                    <a:pt x="114156" y="160629"/>
                  </a:cubicBezTo>
                  <a:cubicBezTo>
                    <a:pt x="86272" y="189168"/>
                    <a:pt x="45951" y="186026"/>
                    <a:pt x="20815" y="153298"/>
                  </a:cubicBezTo>
                  <a:cubicBezTo>
                    <a:pt x="6546" y="134447"/>
                    <a:pt x="785" y="112715"/>
                    <a:pt x="0" y="88496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17" name="Freeform: Shape 43">
              <a:extLst>
                <a:ext uri="{FF2B5EF4-FFF2-40B4-BE49-F238E27FC236}">
                  <a16:creationId xmlns:a16="http://schemas.microsoft.com/office/drawing/2014/main" id="{0226817C-6030-EF9B-CF25-E24BAAFD95EF}"/>
                </a:ext>
              </a:extLst>
            </p:cNvPr>
            <p:cNvSpPr/>
            <p:nvPr/>
          </p:nvSpPr>
          <p:spPr>
            <a:xfrm>
              <a:off x="5356926" y="-1451386"/>
              <a:ext cx="150906" cy="170756"/>
            </a:xfrm>
            <a:custGeom>
              <a:avLst/>
              <a:gdLst>
                <a:gd name="connsiteX0" fmla="*/ 2 w 150906"/>
                <a:gd name="connsiteY0" fmla="*/ 66271 h 170756"/>
                <a:gd name="connsiteX1" fmla="*/ 44774 w 150906"/>
                <a:gd name="connsiteY1" fmla="*/ 1731 h 170756"/>
                <a:gd name="connsiteX2" fmla="*/ 84048 w 150906"/>
                <a:gd name="connsiteY2" fmla="*/ 4742 h 170756"/>
                <a:gd name="connsiteX3" fmla="*/ 149505 w 150906"/>
                <a:gd name="connsiteY3" fmla="*/ 119422 h 170756"/>
                <a:gd name="connsiteX4" fmla="*/ 68077 w 150906"/>
                <a:gd name="connsiteY4" fmla="*/ 166420 h 170756"/>
                <a:gd name="connsiteX5" fmla="*/ 2 w 150906"/>
                <a:gd name="connsiteY5" fmla="*/ 66271 h 170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906" h="170756">
                  <a:moveTo>
                    <a:pt x="2" y="66271"/>
                  </a:moveTo>
                  <a:cubicBezTo>
                    <a:pt x="133" y="33281"/>
                    <a:pt x="17413" y="8276"/>
                    <a:pt x="44774" y="1731"/>
                  </a:cubicBezTo>
                  <a:cubicBezTo>
                    <a:pt x="58127" y="-1542"/>
                    <a:pt x="71219" y="29"/>
                    <a:pt x="84048" y="4742"/>
                  </a:cubicBezTo>
                  <a:cubicBezTo>
                    <a:pt x="127773" y="20844"/>
                    <a:pt x="157883" y="73602"/>
                    <a:pt x="149505" y="119422"/>
                  </a:cubicBezTo>
                  <a:cubicBezTo>
                    <a:pt x="142043" y="159874"/>
                    <a:pt x="106827" y="180297"/>
                    <a:pt x="68077" y="166420"/>
                  </a:cubicBezTo>
                  <a:cubicBezTo>
                    <a:pt x="29065" y="152412"/>
                    <a:pt x="-260" y="109342"/>
                    <a:pt x="2" y="66271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18" name="Graphic 3">
            <a:extLst>
              <a:ext uri="{FF2B5EF4-FFF2-40B4-BE49-F238E27FC236}">
                <a16:creationId xmlns:a16="http://schemas.microsoft.com/office/drawing/2014/main" id="{BF042BAF-64DC-5F7B-9DAA-33C0DB9A3814}"/>
              </a:ext>
            </a:extLst>
          </p:cNvPr>
          <p:cNvGrpSpPr/>
          <p:nvPr/>
        </p:nvGrpSpPr>
        <p:grpSpPr>
          <a:xfrm rot="650280">
            <a:off x="-3767556" y="-291252"/>
            <a:ext cx="442311" cy="495632"/>
            <a:chOff x="5864788" y="-2553670"/>
            <a:chExt cx="442311" cy="495632"/>
          </a:xfrm>
          <a:solidFill>
            <a:schemeClr val="bg1"/>
          </a:solidFill>
        </p:grpSpPr>
        <p:sp>
          <p:nvSpPr>
            <p:cNvPr id="119" name="Freeform: Shape 45">
              <a:extLst>
                <a:ext uri="{FF2B5EF4-FFF2-40B4-BE49-F238E27FC236}">
                  <a16:creationId xmlns:a16="http://schemas.microsoft.com/office/drawing/2014/main" id="{49F96B53-ECA3-1801-A153-86A911E51FB0}"/>
                </a:ext>
              </a:extLst>
            </p:cNvPr>
            <p:cNvSpPr/>
            <p:nvPr/>
          </p:nvSpPr>
          <p:spPr>
            <a:xfrm>
              <a:off x="5864788" y="-2326409"/>
              <a:ext cx="304550" cy="268372"/>
            </a:xfrm>
            <a:custGeom>
              <a:avLst/>
              <a:gdLst>
                <a:gd name="connsiteX0" fmla="*/ 183100 w 304550"/>
                <a:gd name="connsiteY0" fmla="*/ 246668 h 268372"/>
                <a:gd name="connsiteX1" fmla="*/ 122225 w 304550"/>
                <a:gd name="connsiteY1" fmla="*/ 199670 h 268372"/>
                <a:gd name="connsiteX2" fmla="*/ 68551 w 304550"/>
                <a:gd name="connsiteY2" fmla="*/ 182651 h 268372"/>
                <a:gd name="connsiteX3" fmla="*/ 39488 w 304550"/>
                <a:gd name="connsiteY3" fmla="*/ 176760 h 268372"/>
                <a:gd name="connsiteX4" fmla="*/ 2832 w 304550"/>
                <a:gd name="connsiteY4" fmla="*/ 139580 h 268372"/>
                <a:gd name="connsiteX5" fmla="*/ 23124 w 304550"/>
                <a:gd name="connsiteY5" fmla="*/ 56974 h 268372"/>
                <a:gd name="connsiteX6" fmla="*/ 66325 w 304550"/>
                <a:gd name="connsiteY6" fmla="*/ 28173 h 268372"/>
                <a:gd name="connsiteX7" fmla="*/ 105076 w 304550"/>
                <a:gd name="connsiteY7" fmla="*/ 34719 h 268372"/>
                <a:gd name="connsiteX8" fmla="*/ 115549 w 304550"/>
                <a:gd name="connsiteY8" fmla="*/ 34588 h 268372"/>
                <a:gd name="connsiteX9" fmla="*/ 146575 w 304550"/>
                <a:gd name="connsiteY9" fmla="*/ 14558 h 268372"/>
                <a:gd name="connsiteX10" fmla="*/ 175900 w 304550"/>
                <a:gd name="connsiteY10" fmla="*/ 2383 h 268372"/>
                <a:gd name="connsiteX11" fmla="*/ 251175 w 304550"/>
                <a:gd name="connsiteY11" fmla="*/ 40217 h 268372"/>
                <a:gd name="connsiteX12" fmla="*/ 260601 w 304550"/>
                <a:gd name="connsiteY12" fmla="*/ 88262 h 268372"/>
                <a:gd name="connsiteX13" fmla="*/ 262172 w 304550"/>
                <a:gd name="connsiteY13" fmla="*/ 111303 h 268372"/>
                <a:gd name="connsiteX14" fmla="*/ 268063 w 304550"/>
                <a:gd name="connsiteY14" fmla="*/ 118896 h 268372"/>
                <a:gd name="connsiteX15" fmla="*/ 302231 w 304550"/>
                <a:gd name="connsiteY15" fmla="*/ 156992 h 268372"/>
                <a:gd name="connsiteX16" fmla="*/ 247640 w 304550"/>
                <a:gd name="connsiteY16" fmla="*/ 263817 h 268372"/>
                <a:gd name="connsiteX17" fmla="*/ 191740 w 304550"/>
                <a:gd name="connsiteY17" fmla="*/ 254391 h 268372"/>
                <a:gd name="connsiteX18" fmla="*/ 183100 w 304550"/>
                <a:gd name="connsiteY18" fmla="*/ 246668 h 268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550" h="268372">
                  <a:moveTo>
                    <a:pt x="183100" y="246668"/>
                  </a:moveTo>
                  <a:cubicBezTo>
                    <a:pt x="166605" y="226114"/>
                    <a:pt x="146052" y="210928"/>
                    <a:pt x="122225" y="199670"/>
                  </a:cubicBezTo>
                  <a:cubicBezTo>
                    <a:pt x="105076" y="191553"/>
                    <a:pt x="87533" y="185138"/>
                    <a:pt x="68551" y="182651"/>
                  </a:cubicBezTo>
                  <a:cubicBezTo>
                    <a:pt x="58732" y="181342"/>
                    <a:pt x="49045" y="179116"/>
                    <a:pt x="39488" y="176760"/>
                  </a:cubicBezTo>
                  <a:cubicBezTo>
                    <a:pt x="19720" y="171916"/>
                    <a:pt x="7676" y="158825"/>
                    <a:pt x="2832" y="139580"/>
                  </a:cubicBezTo>
                  <a:cubicBezTo>
                    <a:pt x="-5022" y="108685"/>
                    <a:pt x="4011" y="81324"/>
                    <a:pt x="23124" y="56974"/>
                  </a:cubicBezTo>
                  <a:cubicBezTo>
                    <a:pt x="34252" y="42835"/>
                    <a:pt x="48521" y="32493"/>
                    <a:pt x="66325" y="28173"/>
                  </a:cubicBezTo>
                  <a:cubicBezTo>
                    <a:pt x="80071" y="24900"/>
                    <a:pt x="93293" y="26340"/>
                    <a:pt x="105076" y="34719"/>
                  </a:cubicBezTo>
                  <a:cubicBezTo>
                    <a:pt x="109003" y="37468"/>
                    <a:pt x="112014" y="37075"/>
                    <a:pt x="115549" y="34588"/>
                  </a:cubicBezTo>
                  <a:cubicBezTo>
                    <a:pt x="125760" y="27780"/>
                    <a:pt x="135709" y="20449"/>
                    <a:pt x="146575" y="14558"/>
                  </a:cubicBezTo>
                  <a:cubicBezTo>
                    <a:pt x="155870" y="9583"/>
                    <a:pt x="165689" y="5132"/>
                    <a:pt x="175900" y="2383"/>
                  </a:cubicBezTo>
                  <a:cubicBezTo>
                    <a:pt x="208628" y="-6126"/>
                    <a:pt x="239262" y="8536"/>
                    <a:pt x="251175" y="40217"/>
                  </a:cubicBezTo>
                  <a:cubicBezTo>
                    <a:pt x="256804" y="55272"/>
                    <a:pt x="257982" y="72160"/>
                    <a:pt x="260601" y="88262"/>
                  </a:cubicBezTo>
                  <a:cubicBezTo>
                    <a:pt x="261779" y="95855"/>
                    <a:pt x="260994" y="103710"/>
                    <a:pt x="262172" y="111303"/>
                  </a:cubicBezTo>
                  <a:cubicBezTo>
                    <a:pt x="262564" y="114183"/>
                    <a:pt x="265445" y="117980"/>
                    <a:pt x="268063" y="118896"/>
                  </a:cubicBezTo>
                  <a:cubicBezTo>
                    <a:pt x="286914" y="125049"/>
                    <a:pt x="297387" y="138533"/>
                    <a:pt x="302231" y="156992"/>
                  </a:cubicBezTo>
                  <a:cubicBezTo>
                    <a:pt x="312704" y="197444"/>
                    <a:pt x="286522" y="248500"/>
                    <a:pt x="247640" y="263817"/>
                  </a:cubicBezTo>
                  <a:cubicBezTo>
                    <a:pt x="227087" y="271934"/>
                    <a:pt x="208366" y="269447"/>
                    <a:pt x="191740" y="254391"/>
                  </a:cubicBezTo>
                  <a:cubicBezTo>
                    <a:pt x="188729" y="252035"/>
                    <a:pt x="185849" y="249286"/>
                    <a:pt x="183100" y="246668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0" name="Freeform: Shape 46">
              <a:extLst>
                <a:ext uri="{FF2B5EF4-FFF2-40B4-BE49-F238E27FC236}">
                  <a16:creationId xmlns:a16="http://schemas.microsoft.com/office/drawing/2014/main" id="{87C6164B-FC3C-91C3-22AD-7FD8059B3BDC}"/>
                </a:ext>
              </a:extLst>
            </p:cNvPr>
            <p:cNvSpPr/>
            <p:nvPr/>
          </p:nvSpPr>
          <p:spPr>
            <a:xfrm>
              <a:off x="6141946" y="-2480466"/>
              <a:ext cx="147387" cy="160328"/>
            </a:xfrm>
            <a:custGeom>
              <a:avLst/>
              <a:gdLst>
                <a:gd name="connsiteX0" fmla="*/ 118153 w 147387"/>
                <a:gd name="connsiteY0" fmla="*/ 130650 h 160328"/>
                <a:gd name="connsiteX1" fmla="*/ 68798 w 147387"/>
                <a:gd name="connsiteY1" fmla="*/ 159059 h 160328"/>
                <a:gd name="connsiteX2" fmla="*/ 1116 w 147387"/>
                <a:gd name="connsiteY2" fmla="*/ 112323 h 160328"/>
                <a:gd name="connsiteX3" fmla="*/ 78617 w 147387"/>
                <a:gd name="connsiteY3" fmla="*/ 1177 h 160328"/>
                <a:gd name="connsiteX4" fmla="*/ 147346 w 147387"/>
                <a:gd name="connsiteY4" fmla="*/ 57994 h 160328"/>
                <a:gd name="connsiteX5" fmla="*/ 118153 w 147387"/>
                <a:gd name="connsiteY5" fmla="*/ 130650 h 16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7" h="160328">
                  <a:moveTo>
                    <a:pt x="118153" y="130650"/>
                  </a:moveTo>
                  <a:cubicBezTo>
                    <a:pt x="104538" y="145051"/>
                    <a:pt x="88566" y="155393"/>
                    <a:pt x="68798" y="159059"/>
                  </a:cubicBezTo>
                  <a:cubicBezTo>
                    <a:pt x="34761" y="165604"/>
                    <a:pt x="7138" y="146360"/>
                    <a:pt x="1116" y="112323"/>
                  </a:cubicBezTo>
                  <a:cubicBezTo>
                    <a:pt x="-7131" y="65194"/>
                    <a:pt x="31488" y="9817"/>
                    <a:pt x="78617" y="1177"/>
                  </a:cubicBezTo>
                  <a:cubicBezTo>
                    <a:pt x="116582" y="-5761"/>
                    <a:pt x="146037" y="18589"/>
                    <a:pt x="147346" y="57994"/>
                  </a:cubicBezTo>
                  <a:cubicBezTo>
                    <a:pt x="148132" y="83653"/>
                    <a:pt x="137528" y="109966"/>
                    <a:pt x="118153" y="13065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1" name="Freeform: Shape 47">
              <a:extLst>
                <a:ext uri="{FF2B5EF4-FFF2-40B4-BE49-F238E27FC236}">
                  <a16:creationId xmlns:a16="http://schemas.microsoft.com/office/drawing/2014/main" id="{E043D530-8D60-A2FC-F732-19059E00AB23}"/>
                </a:ext>
              </a:extLst>
            </p:cNvPr>
            <p:cNvSpPr/>
            <p:nvPr/>
          </p:nvSpPr>
          <p:spPr>
            <a:xfrm>
              <a:off x="6009975" y="-2553670"/>
              <a:ext cx="136593" cy="166547"/>
            </a:xfrm>
            <a:custGeom>
              <a:avLst/>
              <a:gdLst>
                <a:gd name="connsiteX0" fmla="*/ 107428 w 136593"/>
                <a:gd name="connsiteY0" fmla="*/ 143634 h 166547"/>
                <a:gd name="connsiteX1" fmla="*/ 87922 w 136593"/>
                <a:gd name="connsiteY1" fmla="*/ 157772 h 166547"/>
                <a:gd name="connsiteX2" fmla="*/ 5970 w 136593"/>
                <a:gd name="connsiteY2" fmla="*/ 129233 h 166547"/>
                <a:gd name="connsiteX3" fmla="*/ 48386 w 136593"/>
                <a:gd name="connsiteY3" fmla="*/ 8662 h 166547"/>
                <a:gd name="connsiteX4" fmla="*/ 130469 w 136593"/>
                <a:gd name="connsiteY4" fmla="*/ 38118 h 166547"/>
                <a:gd name="connsiteX5" fmla="*/ 107428 w 136593"/>
                <a:gd name="connsiteY5" fmla="*/ 143634 h 16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593" h="166547">
                  <a:moveTo>
                    <a:pt x="107428" y="143634"/>
                  </a:moveTo>
                  <a:cubicBezTo>
                    <a:pt x="101930" y="147692"/>
                    <a:pt x="95384" y="153452"/>
                    <a:pt x="87922" y="157772"/>
                  </a:cubicBezTo>
                  <a:cubicBezTo>
                    <a:pt x="55325" y="176624"/>
                    <a:pt x="19978" y="164187"/>
                    <a:pt x="5970" y="129233"/>
                  </a:cubicBezTo>
                  <a:cubicBezTo>
                    <a:pt x="-10787" y="87472"/>
                    <a:pt x="9112" y="30917"/>
                    <a:pt x="48386" y="8662"/>
                  </a:cubicBezTo>
                  <a:cubicBezTo>
                    <a:pt x="81507" y="-10058"/>
                    <a:pt x="117509" y="2378"/>
                    <a:pt x="130469" y="38118"/>
                  </a:cubicBezTo>
                  <a:cubicBezTo>
                    <a:pt x="144477" y="76868"/>
                    <a:pt x="133480" y="110905"/>
                    <a:pt x="107428" y="14363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2" name="Freeform: Shape 48">
              <a:extLst>
                <a:ext uri="{FF2B5EF4-FFF2-40B4-BE49-F238E27FC236}">
                  <a16:creationId xmlns:a16="http://schemas.microsoft.com/office/drawing/2014/main" id="{577552E6-B2B0-D826-6B28-F63954593682}"/>
                </a:ext>
              </a:extLst>
            </p:cNvPr>
            <p:cNvSpPr/>
            <p:nvPr/>
          </p:nvSpPr>
          <p:spPr>
            <a:xfrm>
              <a:off x="6174382" y="-2312166"/>
              <a:ext cx="132717" cy="136252"/>
            </a:xfrm>
            <a:custGeom>
              <a:avLst/>
              <a:gdLst>
                <a:gd name="connsiteX0" fmla="*/ 24580 w 132717"/>
                <a:gd name="connsiteY0" fmla="*/ 27152 h 136252"/>
                <a:gd name="connsiteX1" fmla="*/ 80611 w 132717"/>
                <a:gd name="connsiteY1" fmla="*/ 53 h 136252"/>
                <a:gd name="connsiteX2" fmla="*/ 132453 w 132717"/>
                <a:gd name="connsiteY2" fmla="*/ 45480 h 136252"/>
                <a:gd name="connsiteX3" fmla="*/ 52857 w 132717"/>
                <a:gd name="connsiteY3" fmla="*/ 136203 h 136252"/>
                <a:gd name="connsiteX4" fmla="*/ 361 w 132717"/>
                <a:gd name="connsiteY4" fmla="*/ 78470 h 136252"/>
                <a:gd name="connsiteX5" fmla="*/ 24580 w 132717"/>
                <a:gd name="connsiteY5" fmla="*/ 27152 h 136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717" h="136252">
                  <a:moveTo>
                    <a:pt x="24580" y="27152"/>
                  </a:moveTo>
                  <a:cubicBezTo>
                    <a:pt x="39766" y="11835"/>
                    <a:pt x="57832" y="969"/>
                    <a:pt x="80611" y="53"/>
                  </a:cubicBezTo>
                  <a:cubicBezTo>
                    <a:pt x="108757" y="-1125"/>
                    <a:pt x="129834" y="17464"/>
                    <a:pt x="132453" y="45480"/>
                  </a:cubicBezTo>
                  <a:cubicBezTo>
                    <a:pt x="136380" y="88550"/>
                    <a:pt x="96059" y="134501"/>
                    <a:pt x="52857" y="136203"/>
                  </a:cubicBezTo>
                  <a:cubicBezTo>
                    <a:pt x="19605" y="137512"/>
                    <a:pt x="-3174" y="112638"/>
                    <a:pt x="361" y="78470"/>
                  </a:cubicBezTo>
                  <a:cubicBezTo>
                    <a:pt x="2325" y="58702"/>
                    <a:pt x="11227" y="42207"/>
                    <a:pt x="24580" y="27152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3" name="Freeform: Shape 49">
              <a:extLst>
                <a:ext uri="{FF2B5EF4-FFF2-40B4-BE49-F238E27FC236}">
                  <a16:creationId xmlns:a16="http://schemas.microsoft.com/office/drawing/2014/main" id="{4C4C33D5-ABA5-E461-CD78-4B49FCC0051C}"/>
                </a:ext>
              </a:extLst>
            </p:cNvPr>
            <p:cNvSpPr/>
            <p:nvPr/>
          </p:nvSpPr>
          <p:spPr>
            <a:xfrm>
              <a:off x="5877392" y="-2475426"/>
              <a:ext cx="118574" cy="148677"/>
            </a:xfrm>
            <a:custGeom>
              <a:avLst/>
              <a:gdLst>
                <a:gd name="connsiteX0" fmla="*/ 24266 w 118574"/>
                <a:gd name="connsiteY0" fmla="*/ 19701 h 148677"/>
                <a:gd name="connsiteX1" fmla="*/ 88414 w 118574"/>
                <a:gd name="connsiteY1" fmla="*/ 6086 h 148677"/>
                <a:gd name="connsiteX2" fmla="*/ 110538 w 118574"/>
                <a:gd name="connsiteY2" fmla="*/ 30305 h 148677"/>
                <a:gd name="connsiteX3" fmla="*/ 84748 w 118574"/>
                <a:gd name="connsiteY3" fmla="*/ 137392 h 148677"/>
                <a:gd name="connsiteX4" fmla="*/ 8426 w 118574"/>
                <a:gd name="connsiteY4" fmla="*/ 119457 h 148677"/>
                <a:gd name="connsiteX5" fmla="*/ 24266 w 118574"/>
                <a:gd name="connsiteY5" fmla="*/ 19701 h 14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574" h="148677">
                  <a:moveTo>
                    <a:pt x="24266" y="19701"/>
                  </a:moveTo>
                  <a:cubicBezTo>
                    <a:pt x="43249" y="-198"/>
                    <a:pt x="67991" y="-5565"/>
                    <a:pt x="88414" y="6086"/>
                  </a:cubicBezTo>
                  <a:cubicBezTo>
                    <a:pt x="98363" y="11715"/>
                    <a:pt x="105433" y="20094"/>
                    <a:pt x="110538" y="30305"/>
                  </a:cubicBezTo>
                  <a:cubicBezTo>
                    <a:pt x="127950" y="65128"/>
                    <a:pt x="116037" y="114352"/>
                    <a:pt x="84748" y="137392"/>
                  </a:cubicBezTo>
                  <a:cubicBezTo>
                    <a:pt x="57126" y="157684"/>
                    <a:pt x="24004" y="149960"/>
                    <a:pt x="8426" y="119457"/>
                  </a:cubicBezTo>
                  <a:cubicBezTo>
                    <a:pt x="-7284" y="88693"/>
                    <a:pt x="-476" y="45753"/>
                    <a:pt x="24266" y="19701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24" name="Graphic 3">
            <a:extLst>
              <a:ext uri="{FF2B5EF4-FFF2-40B4-BE49-F238E27FC236}">
                <a16:creationId xmlns:a16="http://schemas.microsoft.com/office/drawing/2014/main" id="{FCCDE213-5A5E-BF35-E767-906F976B7B5F}"/>
              </a:ext>
            </a:extLst>
          </p:cNvPr>
          <p:cNvGrpSpPr/>
          <p:nvPr/>
        </p:nvGrpSpPr>
        <p:grpSpPr>
          <a:xfrm rot="650280">
            <a:off x="-4076921" y="-2091488"/>
            <a:ext cx="409815" cy="461426"/>
            <a:chOff x="7309798" y="3176109"/>
            <a:chExt cx="409815" cy="461426"/>
          </a:xfrm>
          <a:solidFill>
            <a:schemeClr val="bg1"/>
          </a:solidFill>
        </p:grpSpPr>
        <p:sp>
          <p:nvSpPr>
            <p:cNvPr id="125" name="Freeform: Shape 52">
              <a:extLst>
                <a:ext uri="{FF2B5EF4-FFF2-40B4-BE49-F238E27FC236}">
                  <a16:creationId xmlns:a16="http://schemas.microsoft.com/office/drawing/2014/main" id="{566C4C50-2888-0DCF-5B5D-D0B1A9908423}"/>
                </a:ext>
              </a:extLst>
            </p:cNvPr>
            <p:cNvSpPr/>
            <p:nvPr/>
          </p:nvSpPr>
          <p:spPr>
            <a:xfrm>
              <a:off x="7309798" y="3388654"/>
              <a:ext cx="285138" cy="248882"/>
            </a:xfrm>
            <a:custGeom>
              <a:avLst/>
              <a:gdLst>
                <a:gd name="connsiteX0" fmla="*/ 174472 w 285138"/>
                <a:gd name="connsiteY0" fmla="*/ 229870 h 248882"/>
                <a:gd name="connsiteX1" fmla="*/ 116347 w 285138"/>
                <a:gd name="connsiteY1" fmla="*/ 188109 h 248882"/>
                <a:gd name="connsiteX2" fmla="*/ 65945 w 285138"/>
                <a:gd name="connsiteY2" fmla="*/ 174101 h 248882"/>
                <a:gd name="connsiteX3" fmla="*/ 38715 w 285138"/>
                <a:gd name="connsiteY3" fmla="*/ 169519 h 248882"/>
                <a:gd name="connsiteX4" fmla="*/ 3368 w 285138"/>
                <a:gd name="connsiteY4" fmla="*/ 136136 h 248882"/>
                <a:gd name="connsiteX5" fmla="*/ 19602 w 285138"/>
                <a:gd name="connsiteY5" fmla="*/ 58504 h 248882"/>
                <a:gd name="connsiteX6" fmla="*/ 58876 w 285138"/>
                <a:gd name="connsiteY6" fmla="*/ 30358 h 248882"/>
                <a:gd name="connsiteX7" fmla="*/ 95139 w 285138"/>
                <a:gd name="connsiteY7" fmla="*/ 35202 h 248882"/>
                <a:gd name="connsiteX8" fmla="*/ 104826 w 285138"/>
                <a:gd name="connsiteY8" fmla="*/ 34809 h 248882"/>
                <a:gd name="connsiteX9" fmla="*/ 132973 w 285138"/>
                <a:gd name="connsiteY9" fmla="*/ 15172 h 248882"/>
                <a:gd name="connsiteX10" fmla="*/ 159810 w 285138"/>
                <a:gd name="connsiteY10" fmla="*/ 2866 h 248882"/>
                <a:gd name="connsiteX11" fmla="*/ 231158 w 285138"/>
                <a:gd name="connsiteY11" fmla="*/ 35594 h 248882"/>
                <a:gd name="connsiteX12" fmla="*/ 241500 w 285138"/>
                <a:gd name="connsiteY12" fmla="*/ 79974 h 248882"/>
                <a:gd name="connsiteX13" fmla="*/ 243725 w 285138"/>
                <a:gd name="connsiteY13" fmla="*/ 101444 h 248882"/>
                <a:gd name="connsiteX14" fmla="*/ 249355 w 285138"/>
                <a:gd name="connsiteY14" fmla="*/ 108251 h 248882"/>
                <a:gd name="connsiteX15" fmla="*/ 282345 w 285138"/>
                <a:gd name="connsiteY15" fmla="*/ 142682 h 248882"/>
                <a:gd name="connsiteX16" fmla="*/ 235085 w 285138"/>
                <a:gd name="connsiteY16" fmla="*/ 243878 h 248882"/>
                <a:gd name="connsiteX17" fmla="*/ 182720 w 285138"/>
                <a:gd name="connsiteY17" fmla="*/ 236939 h 248882"/>
                <a:gd name="connsiteX18" fmla="*/ 174472 w 285138"/>
                <a:gd name="connsiteY18" fmla="*/ 229870 h 248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138" h="248882">
                  <a:moveTo>
                    <a:pt x="174472" y="229870"/>
                  </a:moveTo>
                  <a:cubicBezTo>
                    <a:pt x="158370" y="211281"/>
                    <a:pt x="138733" y="197796"/>
                    <a:pt x="116347" y="188109"/>
                  </a:cubicBezTo>
                  <a:cubicBezTo>
                    <a:pt x="100113" y="181170"/>
                    <a:pt x="83618" y="175672"/>
                    <a:pt x="65945" y="174101"/>
                  </a:cubicBezTo>
                  <a:cubicBezTo>
                    <a:pt x="56781" y="173316"/>
                    <a:pt x="47748" y="171483"/>
                    <a:pt x="38715" y="169519"/>
                  </a:cubicBezTo>
                  <a:cubicBezTo>
                    <a:pt x="20256" y="165591"/>
                    <a:pt x="8474" y="153941"/>
                    <a:pt x="3368" y="136136"/>
                  </a:cubicBezTo>
                  <a:cubicBezTo>
                    <a:pt x="-4879" y="107597"/>
                    <a:pt x="2583" y="81807"/>
                    <a:pt x="19602" y="58504"/>
                  </a:cubicBezTo>
                  <a:cubicBezTo>
                    <a:pt x="29551" y="44890"/>
                    <a:pt x="42381" y="34809"/>
                    <a:pt x="58876" y="30358"/>
                  </a:cubicBezTo>
                  <a:cubicBezTo>
                    <a:pt x="71574" y="26823"/>
                    <a:pt x="83880" y="27740"/>
                    <a:pt x="95139" y="35202"/>
                  </a:cubicBezTo>
                  <a:cubicBezTo>
                    <a:pt x="98804" y="37690"/>
                    <a:pt x="101684" y="37165"/>
                    <a:pt x="104826" y="34809"/>
                  </a:cubicBezTo>
                  <a:cubicBezTo>
                    <a:pt x="114121" y="28132"/>
                    <a:pt x="123154" y="20932"/>
                    <a:pt x="132973" y="15172"/>
                  </a:cubicBezTo>
                  <a:cubicBezTo>
                    <a:pt x="141482" y="10197"/>
                    <a:pt x="150515" y="5747"/>
                    <a:pt x="159810" y="2866"/>
                  </a:cubicBezTo>
                  <a:cubicBezTo>
                    <a:pt x="190051" y="-6167"/>
                    <a:pt x="218983" y="6532"/>
                    <a:pt x="231158" y="35594"/>
                  </a:cubicBezTo>
                  <a:cubicBezTo>
                    <a:pt x="236918" y="49471"/>
                    <a:pt x="238620" y="65050"/>
                    <a:pt x="241500" y="79974"/>
                  </a:cubicBezTo>
                  <a:cubicBezTo>
                    <a:pt x="242809" y="87043"/>
                    <a:pt x="242416" y="94374"/>
                    <a:pt x="243725" y="101444"/>
                  </a:cubicBezTo>
                  <a:cubicBezTo>
                    <a:pt x="244249" y="104063"/>
                    <a:pt x="246998" y="107597"/>
                    <a:pt x="249355" y="108251"/>
                  </a:cubicBezTo>
                  <a:cubicBezTo>
                    <a:pt x="267159" y="113357"/>
                    <a:pt x="277370" y="125532"/>
                    <a:pt x="282345" y="142682"/>
                  </a:cubicBezTo>
                  <a:cubicBezTo>
                    <a:pt x="293341" y="179992"/>
                    <a:pt x="270693" y="228430"/>
                    <a:pt x="235085" y="243878"/>
                  </a:cubicBezTo>
                  <a:cubicBezTo>
                    <a:pt x="216233" y="252126"/>
                    <a:pt x="198691" y="250424"/>
                    <a:pt x="182720" y="236939"/>
                  </a:cubicBezTo>
                  <a:cubicBezTo>
                    <a:pt x="179840" y="234714"/>
                    <a:pt x="177221" y="232227"/>
                    <a:pt x="174472" y="22987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6" name="Freeform: Shape 53">
              <a:extLst>
                <a:ext uri="{FF2B5EF4-FFF2-40B4-BE49-F238E27FC236}">
                  <a16:creationId xmlns:a16="http://schemas.microsoft.com/office/drawing/2014/main" id="{D9174305-2D53-F206-1014-459A09DE81CC}"/>
                </a:ext>
              </a:extLst>
            </p:cNvPr>
            <p:cNvSpPr/>
            <p:nvPr/>
          </p:nvSpPr>
          <p:spPr>
            <a:xfrm>
              <a:off x="7561937" y="3239678"/>
              <a:ext cx="136027" cy="150470"/>
            </a:xfrm>
            <a:custGeom>
              <a:avLst/>
              <a:gdLst>
                <a:gd name="connsiteX0" fmla="*/ 110979 w 136027"/>
                <a:gd name="connsiteY0" fmla="*/ 120684 h 150470"/>
                <a:gd name="connsiteX1" fmla="*/ 66076 w 136027"/>
                <a:gd name="connsiteY1" fmla="*/ 148831 h 150470"/>
                <a:gd name="connsiteX2" fmla="*/ 1535 w 136027"/>
                <a:gd name="connsiteY2" fmla="*/ 107593 h 150470"/>
                <a:gd name="connsiteX3" fmla="*/ 70003 w 136027"/>
                <a:gd name="connsiteY3" fmla="*/ 1554 h 150470"/>
                <a:gd name="connsiteX4" fmla="*/ 135853 w 136027"/>
                <a:gd name="connsiteY4" fmla="*/ 52217 h 150470"/>
                <a:gd name="connsiteX5" fmla="*/ 110979 w 136027"/>
                <a:gd name="connsiteY5" fmla="*/ 120684 h 15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027" h="150470">
                  <a:moveTo>
                    <a:pt x="110979" y="120684"/>
                  </a:moveTo>
                  <a:cubicBezTo>
                    <a:pt x="98804" y="134431"/>
                    <a:pt x="84273" y="144642"/>
                    <a:pt x="66076" y="148831"/>
                  </a:cubicBezTo>
                  <a:cubicBezTo>
                    <a:pt x="34656" y="156031"/>
                    <a:pt x="8212" y="139013"/>
                    <a:pt x="1535" y="107593"/>
                  </a:cubicBezTo>
                  <a:cubicBezTo>
                    <a:pt x="-7759" y="64000"/>
                    <a:pt x="26409" y="11110"/>
                    <a:pt x="70003" y="1554"/>
                  </a:cubicBezTo>
                  <a:cubicBezTo>
                    <a:pt x="105088" y="-6171"/>
                    <a:pt x="133365" y="15561"/>
                    <a:pt x="135853" y="52217"/>
                  </a:cubicBezTo>
                  <a:cubicBezTo>
                    <a:pt x="137423" y="75912"/>
                    <a:pt x="128390" y="100786"/>
                    <a:pt x="110979" y="12068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7" name="Freeform: Shape 54">
              <a:extLst>
                <a:ext uri="{FF2B5EF4-FFF2-40B4-BE49-F238E27FC236}">
                  <a16:creationId xmlns:a16="http://schemas.microsoft.com/office/drawing/2014/main" id="{3FFC91E2-DE6A-AA6B-55E3-C9790022C8AB}"/>
                </a:ext>
              </a:extLst>
            </p:cNvPr>
            <p:cNvSpPr/>
            <p:nvPr/>
          </p:nvSpPr>
          <p:spPr>
            <a:xfrm>
              <a:off x="7436583" y="3176109"/>
              <a:ext cx="126401" cy="155690"/>
            </a:xfrm>
            <a:custGeom>
              <a:avLst/>
              <a:gdLst>
                <a:gd name="connsiteX0" fmla="*/ 101623 w 126401"/>
                <a:gd name="connsiteY0" fmla="*/ 132673 h 155690"/>
                <a:gd name="connsiteX1" fmla="*/ 83950 w 126401"/>
                <a:gd name="connsiteY1" fmla="*/ 146420 h 155690"/>
                <a:gd name="connsiteX2" fmla="*/ 6711 w 126401"/>
                <a:gd name="connsiteY2" fmla="*/ 122594 h 155690"/>
                <a:gd name="connsiteX3" fmla="*/ 42188 w 126401"/>
                <a:gd name="connsiteY3" fmla="*/ 9091 h 155690"/>
                <a:gd name="connsiteX4" fmla="*/ 119558 w 126401"/>
                <a:gd name="connsiteY4" fmla="*/ 33834 h 155690"/>
                <a:gd name="connsiteX5" fmla="*/ 101623 w 126401"/>
                <a:gd name="connsiteY5" fmla="*/ 132673 h 155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01" h="155690">
                  <a:moveTo>
                    <a:pt x="101623" y="132673"/>
                  </a:moveTo>
                  <a:cubicBezTo>
                    <a:pt x="96648" y="136601"/>
                    <a:pt x="90757" y="142231"/>
                    <a:pt x="83950" y="146420"/>
                  </a:cubicBezTo>
                  <a:cubicBezTo>
                    <a:pt x="54232" y="165140"/>
                    <a:pt x="20849" y="154667"/>
                    <a:pt x="6711" y="122594"/>
                  </a:cubicBezTo>
                  <a:cubicBezTo>
                    <a:pt x="-10308" y="84236"/>
                    <a:pt x="6318" y="31085"/>
                    <a:pt x="42188" y="9091"/>
                  </a:cubicBezTo>
                  <a:cubicBezTo>
                    <a:pt x="72298" y="-9367"/>
                    <a:pt x="106336" y="975"/>
                    <a:pt x="119558" y="33834"/>
                  </a:cubicBezTo>
                  <a:cubicBezTo>
                    <a:pt x="133828" y="69443"/>
                    <a:pt x="124795" y="101516"/>
                    <a:pt x="101623" y="13267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8" name="Freeform: Shape 55">
              <a:extLst>
                <a:ext uri="{FF2B5EF4-FFF2-40B4-BE49-F238E27FC236}">
                  <a16:creationId xmlns:a16="http://schemas.microsoft.com/office/drawing/2014/main" id="{D765E56E-C828-03B2-79E9-0C8F3E0F13E8}"/>
                </a:ext>
              </a:extLst>
            </p:cNvPr>
            <p:cNvSpPr/>
            <p:nvPr/>
          </p:nvSpPr>
          <p:spPr>
            <a:xfrm>
              <a:off x="7597110" y="3395290"/>
              <a:ext cx="122503" cy="127966"/>
            </a:xfrm>
            <a:custGeom>
              <a:avLst/>
              <a:gdLst>
                <a:gd name="connsiteX0" fmla="*/ 21084 w 122503"/>
                <a:gd name="connsiteY0" fmla="*/ 27256 h 127966"/>
                <a:gd name="connsiteX1" fmla="*/ 72271 w 122503"/>
                <a:gd name="connsiteY1" fmla="*/ 157 h 127966"/>
                <a:gd name="connsiteX2" fmla="*/ 122018 w 122503"/>
                <a:gd name="connsiteY2" fmla="*/ 40741 h 127966"/>
                <a:gd name="connsiteX3" fmla="*/ 50932 w 122503"/>
                <a:gd name="connsiteY3" fmla="*/ 127797 h 127966"/>
                <a:gd name="connsiteX4" fmla="*/ 138 w 122503"/>
                <a:gd name="connsiteY4" fmla="*/ 75694 h 127966"/>
                <a:gd name="connsiteX5" fmla="*/ 21084 w 122503"/>
                <a:gd name="connsiteY5" fmla="*/ 27256 h 127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503" h="127966">
                  <a:moveTo>
                    <a:pt x="21084" y="27256"/>
                  </a:moveTo>
                  <a:cubicBezTo>
                    <a:pt x="34699" y="12594"/>
                    <a:pt x="51194" y="1859"/>
                    <a:pt x="72271" y="157"/>
                  </a:cubicBezTo>
                  <a:cubicBezTo>
                    <a:pt x="98454" y="-1806"/>
                    <a:pt x="118615" y="14820"/>
                    <a:pt x="122018" y="40741"/>
                  </a:cubicBezTo>
                  <a:cubicBezTo>
                    <a:pt x="127124" y="80669"/>
                    <a:pt x="91123" y="124787"/>
                    <a:pt x="50932" y="127797"/>
                  </a:cubicBezTo>
                  <a:cubicBezTo>
                    <a:pt x="20037" y="130155"/>
                    <a:pt x="-1957" y="107637"/>
                    <a:pt x="138" y="75694"/>
                  </a:cubicBezTo>
                  <a:cubicBezTo>
                    <a:pt x="1447" y="57367"/>
                    <a:pt x="9171" y="41657"/>
                    <a:pt x="21084" y="27256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9" name="Freeform: Shape 56">
              <a:extLst>
                <a:ext uri="{FF2B5EF4-FFF2-40B4-BE49-F238E27FC236}">
                  <a16:creationId xmlns:a16="http://schemas.microsoft.com/office/drawing/2014/main" id="{1A0FC905-3567-385D-DACA-8F60FE58DD4D}"/>
                </a:ext>
              </a:extLst>
            </p:cNvPr>
            <p:cNvSpPr/>
            <p:nvPr/>
          </p:nvSpPr>
          <p:spPr>
            <a:xfrm>
              <a:off x="7315272" y="3253662"/>
              <a:ext cx="109857" cy="138991"/>
            </a:xfrm>
            <a:custGeom>
              <a:avLst/>
              <a:gdLst>
                <a:gd name="connsiteX0" fmla="*/ 20542 w 109857"/>
                <a:gd name="connsiteY0" fmla="*/ 19774 h 138991"/>
                <a:gd name="connsiteX1" fmla="*/ 79845 w 109857"/>
                <a:gd name="connsiteY1" fmla="*/ 4981 h 138991"/>
                <a:gd name="connsiteX2" fmla="*/ 101184 w 109857"/>
                <a:gd name="connsiteY2" fmla="*/ 26843 h 138991"/>
                <a:gd name="connsiteX3" fmla="*/ 80762 w 109857"/>
                <a:gd name="connsiteY3" fmla="*/ 127385 h 138991"/>
                <a:gd name="connsiteX4" fmla="*/ 9152 w 109857"/>
                <a:gd name="connsiteY4" fmla="*/ 113115 h 138991"/>
                <a:gd name="connsiteX5" fmla="*/ 20542 w 109857"/>
                <a:gd name="connsiteY5" fmla="*/ 19774 h 13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857" h="138991">
                  <a:moveTo>
                    <a:pt x="20542" y="19774"/>
                  </a:moveTo>
                  <a:cubicBezTo>
                    <a:pt x="37560" y="530"/>
                    <a:pt x="60339" y="-5231"/>
                    <a:pt x="79845" y="4981"/>
                  </a:cubicBezTo>
                  <a:cubicBezTo>
                    <a:pt x="89271" y="9956"/>
                    <a:pt x="96209" y="17548"/>
                    <a:pt x="101184" y="26843"/>
                  </a:cubicBezTo>
                  <a:cubicBezTo>
                    <a:pt x="118465" y="58655"/>
                    <a:pt x="109039" y="104868"/>
                    <a:pt x="80762" y="127385"/>
                  </a:cubicBezTo>
                  <a:cubicBezTo>
                    <a:pt x="55757" y="147284"/>
                    <a:pt x="24600" y="140999"/>
                    <a:pt x="9152" y="113115"/>
                  </a:cubicBezTo>
                  <a:cubicBezTo>
                    <a:pt x="-6557" y="84969"/>
                    <a:pt x="-1583" y="44778"/>
                    <a:pt x="20542" y="1977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pic>
        <p:nvPicPr>
          <p:cNvPr id="173" name="Graphic 11">
            <a:extLst>
              <a:ext uri="{FF2B5EF4-FFF2-40B4-BE49-F238E27FC236}">
                <a16:creationId xmlns:a16="http://schemas.microsoft.com/office/drawing/2014/main" id="{F6AACF05-70B8-F09E-ABA8-665CDCFC674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 rot="15535588">
            <a:off x="9031380" y="2874360"/>
            <a:ext cx="1641039" cy="8096781"/>
          </a:xfrm>
          <a:prstGeom prst="rect">
            <a:avLst/>
          </a:prstGeom>
        </p:spPr>
      </p:pic>
      <p:grpSp>
        <p:nvGrpSpPr>
          <p:cNvPr id="2" name="مجموعة 1">
            <a:extLst>
              <a:ext uri="{FF2B5EF4-FFF2-40B4-BE49-F238E27FC236}">
                <a16:creationId xmlns:a16="http://schemas.microsoft.com/office/drawing/2014/main" id="{BE4112DE-8A3B-8E20-D1BC-0094E62F9098}"/>
              </a:ext>
            </a:extLst>
          </p:cNvPr>
          <p:cNvGrpSpPr/>
          <p:nvPr/>
        </p:nvGrpSpPr>
        <p:grpSpPr>
          <a:xfrm>
            <a:off x="3366988" y="-1571530"/>
            <a:ext cx="5268820" cy="776328"/>
            <a:chOff x="556629" y="1813628"/>
            <a:chExt cx="5268820" cy="776328"/>
          </a:xfrm>
        </p:grpSpPr>
        <p:sp>
          <p:nvSpPr>
            <p:cNvPr id="3" name="Shape 3">
              <a:extLst>
                <a:ext uri="{FF2B5EF4-FFF2-40B4-BE49-F238E27FC236}">
                  <a16:creationId xmlns:a16="http://schemas.microsoft.com/office/drawing/2014/main" id="{47826010-05CA-66FA-ED46-FED00914A124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56629" y="1813628"/>
              <a:ext cx="5268820" cy="77632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E8F5E9"/>
              </a:solidFill>
              <a:prstDash val="solid"/>
            </a:ln>
            <a:effectLst>
              <a:outerShdw blurRad="76200" dist="25400" dir="5400000" algn="bl" rotWithShape="0">
                <a:srgbClr val="000000">
                  <a:alpha val="12000"/>
                </a:srgbClr>
              </a:outerShdw>
            </a:effectLst>
          </p:spPr>
        </p:sp>
        <p:sp>
          <p:nvSpPr>
            <p:cNvPr id="4" name="Text 5">
              <a:extLst>
                <a:ext uri="{FF2B5EF4-FFF2-40B4-BE49-F238E27FC236}">
                  <a16:creationId xmlns:a16="http://schemas.microsoft.com/office/drawing/2014/main" id="{BCD5ECF7-14F9-8E06-EC8F-599155653FF8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166847" y="2043651"/>
              <a:ext cx="482975" cy="316282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ctr">
                <a:buNone/>
              </a:pPr>
              <a:r>
                <a:rPr lang="ar-SA" sz="3200" dirty="0">
                  <a:solidFill>
                    <a:srgbClr val="000000"/>
                  </a:solidFill>
                  <a:latin typeface="Cairo ExtraBold" pitchFamily="2" charset="-78"/>
                  <a:cs typeface="Cairo ExtraBold" pitchFamily="2" charset="-78"/>
                </a:rPr>
                <a:t>5</a:t>
              </a:r>
              <a:endParaRPr lang="en-US" sz="3200" dirty="0">
                <a:latin typeface="Cairo ExtraBold" pitchFamily="2" charset="-78"/>
                <a:cs typeface="Cairo ExtraBold" pitchFamily="2" charset="-78"/>
              </a:endParaRPr>
            </a:p>
          </p:txBody>
        </p:sp>
        <p:grpSp>
          <p:nvGrpSpPr>
            <p:cNvPr id="5" name="مجموعة 4">
              <a:extLst>
                <a:ext uri="{FF2B5EF4-FFF2-40B4-BE49-F238E27FC236}">
                  <a16:creationId xmlns:a16="http://schemas.microsoft.com/office/drawing/2014/main" id="{A36C52DE-EB02-F51C-2242-91FEC7CB3065}"/>
                </a:ext>
              </a:extLst>
            </p:cNvPr>
            <p:cNvGrpSpPr/>
            <p:nvPr/>
          </p:nvGrpSpPr>
          <p:grpSpPr>
            <a:xfrm>
              <a:off x="820070" y="1876885"/>
              <a:ext cx="4346777" cy="649815"/>
              <a:chOff x="820070" y="1882635"/>
              <a:chExt cx="4346777" cy="649815"/>
            </a:xfrm>
          </p:grpSpPr>
          <p:sp>
            <p:nvSpPr>
              <p:cNvPr id="6" name="Text 6">
                <a:extLst>
                  <a:ext uri="{FF2B5EF4-FFF2-40B4-BE49-F238E27FC236}">
                    <a16:creationId xmlns:a16="http://schemas.microsoft.com/office/drawing/2014/main" id="{9A38922C-7047-EC68-4C05-8D451D9BAA39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820070" y="1882635"/>
                <a:ext cx="4346777" cy="230023"/>
              </a:xfrm>
              <a:prstGeom prst="rect">
                <a:avLst/>
              </a:prstGeom>
              <a:noFill/>
              <a:ln/>
            </p:spPr>
            <p:txBody>
              <a:bodyPr wrap="square" rtlCol="0" anchor="ctr"/>
              <a:lstStyle/>
              <a:p>
                <a:pPr marL="0" indent="0" algn="r" rtl="1">
                  <a:buNone/>
                </a:pPr>
                <a:r>
                  <a:rPr lang="en-US" sz="1600" b="1" dirty="0">
                    <a:solidFill>
                      <a:schemeClr val="accent4"/>
                    </a:solidFill>
                    <a:latin typeface="Cairo ExtraBold" pitchFamily="2" charset="-78"/>
                    <a:ea typeface="Calibri" pitchFamily="34" charset="-122"/>
                    <a:cs typeface="Cairo ExtraBold" pitchFamily="2" charset="-78"/>
                  </a:rPr>
                  <a:t>تطبيقات الهواتف الذكية</a:t>
                </a:r>
                <a:endParaRPr lang="en-US" sz="1600" dirty="0">
                  <a:solidFill>
                    <a:schemeClr val="accent4"/>
                  </a:solidFill>
                  <a:latin typeface="Cairo ExtraBold" pitchFamily="2" charset="-78"/>
                  <a:cs typeface="Cairo ExtraBold" pitchFamily="2" charset="-78"/>
                </a:endParaRPr>
              </a:p>
            </p:txBody>
          </p:sp>
          <p:sp>
            <p:nvSpPr>
              <p:cNvPr id="7" name="Text 7">
                <a:extLst>
                  <a:ext uri="{FF2B5EF4-FFF2-40B4-BE49-F238E27FC236}">
                    <a16:creationId xmlns:a16="http://schemas.microsoft.com/office/drawing/2014/main" id="{EC731559-B580-2C8C-EBEB-569F95406649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820070" y="2101157"/>
                <a:ext cx="4346777" cy="431293"/>
              </a:xfrm>
              <a:prstGeom prst="rect">
                <a:avLst/>
              </a:prstGeom>
              <a:noFill/>
              <a:ln/>
            </p:spPr>
            <p:txBody>
              <a:bodyPr wrap="square" rtlCol="0" anchor="t"/>
              <a:lstStyle/>
              <a:p>
                <a:pPr marL="0" indent="0" algn="r" rtl="1">
                  <a:buNone/>
                </a:pP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بناء تطبيقات Android و iOS باستخدام Flutter أو React Native لتوسيع قاعدة المستخدمين</a:t>
                </a:r>
                <a:endParaRPr lang="en-US" sz="1200" dirty="0">
                  <a:latin typeface="Cairo Medium" pitchFamily="2" charset="-78"/>
                  <a:cs typeface="Cairo Medium" pitchFamily="2" charset="-78"/>
                </a:endParaRPr>
              </a:p>
            </p:txBody>
          </p:sp>
        </p:grpSp>
      </p:grpSp>
      <p:grpSp>
        <p:nvGrpSpPr>
          <p:cNvPr id="8" name="مجموعة 7">
            <a:extLst>
              <a:ext uri="{FF2B5EF4-FFF2-40B4-BE49-F238E27FC236}">
                <a16:creationId xmlns:a16="http://schemas.microsoft.com/office/drawing/2014/main" id="{4ACA238F-D6A2-231D-6C68-262206B3C211}"/>
              </a:ext>
            </a:extLst>
          </p:cNvPr>
          <p:cNvGrpSpPr/>
          <p:nvPr/>
        </p:nvGrpSpPr>
        <p:grpSpPr>
          <a:xfrm>
            <a:off x="3366988" y="-1571530"/>
            <a:ext cx="5268820" cy="776328"/>
            <a:chOff x="6197735" y="1811529"/>
            <a:chExt cx="5268820" cy="776328"/>
          </a:xfrm>
        </p:grpSpPr>
        <p:sp>
          <p:nvSpPr>
            <p:cNvPr id="9" name="Shape 8">
              <a:extLst>
                <a:ext uri="{FF2B5EF4-FFF2-40B4-BE49-F238E27FC236}">
                  <a16:creationId xmlns:a16="http://schemas.microsoft.com/office/drawing/2014/main" id="{68328C6C-F12A-8C7B-2F7E-438E5C12C37B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197735" y="1811529"/>
              <a:ext cx="5268820" cy="77632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E8F5E9"/>
              </a:solidFill>
              <a:prstDash val="solid"/>
            </a:ln>
            <a:effectLst>
              <a:outerShdw blurRad="76200" dist="25400" dir="5400000" algn="bl" rotWithShape="0">
                <a:srgbClr val="000000">
                  <a:alpha val="12000"/>
                </a:srgbClr>
              </a:outerShdw>
            </a:effectLst>
          </p:spPr>
        </p:sp>
        <p:sp>
          <p:nvSpPr>
            <p:cNvPr id="12" name="Text 10">
              <a:extLst>
                <a:ext uri="{FF2B5EF4-FFF2-40B4-BE49-F238E27FC236}">
                  <a16:creationId xmlns:a16="http://schemas.microsoft.com/office/drawing/2014/main" id="{99537143-F828-1BDA-90CF-9D803E201F31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10807953" y="2041552"/>
              <a:ext cx="482975" cy="316282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ctr">
                <a:buNone/>
              </a:pPr>
              <a:r>
                <a:rPr lang="ar-SA" sz="3200" dirty="0">
                  <a:solidFill>
                    <a:srgbClr val="000000"/>
                  </a:solidFill>
                  <a:latin typeface="Cairo ExtraBold" pitchFamily="2" charset="-78"/>
                  <a:cs typeface="Cairo ExtraBold" pitchFamily="2" charset="-78"/>
                </a:rPr>
                <a:t>1</a:t>
              </a:r>
              <a:endParaRPr lang="en-US" sz="3200" dirty="0">
                <a:latin typeface="Cairo ExtraBold" pitchFamily="2" charset="-78"/>
                <a:cs typeface="Cairo ExtraBold" pitchFamily="2" charset="-78"/>
              </a:endParaRPr>
            </a:p>
          </p:txBody>
        </p:sp>
        <p:grpSp>
          <p:nvGrpSpPr>
            <p:cNvPr id="13" name="مجموعة 12">
              <a:extLst>
                <a:ext uri="{FF2B5EF4-FFF2-40B4-BE49-F238E27FC236}">
                  <a16:creationId xmlns:a16="http://schemas.microsoft.com/office/drawing/2014/main" id="{560912DA-E117-6416-1516-2F855A1F6E56}"/>
                </a:ext>
              </a:extLst>
            </p:cNvPr>
            <p:cNvGrpSpPr/>
            <p:nvPr/>
          </p:nvGrpSpPr>
          <p:grpSpPr>
            <a:xfrm>
              <a:off x="6461176" y="1874786"/>
              <a:ext cx="4346777" cy="649815"/>
              <a:chOff x="6461176" y="1880536"/>
              <a:chExt cx="4346777" cy="649815"/>
            </a:xfrm>
          </p:grpSpPr>
          <p:sp>
            <p:nvSpPr>
              <p:cNvPr id="15" name="Text 11">
                <a:extLst>
                  <a:ext uri="{FF2B5EF4-FFF2-40B4-BE49-F238E27FC236}">
                    <a16:creationId xmlns:a16="http://schemas.microsoft.com/office/drawing/2014/main" id="{1D854513-D0D2-0C06-6BC4-21F907E9F648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6461176" y="1880536"/>
                <a:ext cx="4346777" cy="230023"/>
              </a:xfrm>
              <a:prstGeom prst="rect">
                <a:avLst/>
              </a:prstGeom>
              <a:noFill/>
              <a:ln/>
            </p:spPr>
            <p:txBody>
              <a:bodyPr wrap="square" rtlCol="0" anchor="ctr"/>
              <a:lstStyle/>
              <a:p>
                <a:pPr marL="0" indent="0" algn="r" rtl="1">
                  <a:buNone/>
                </a:pPr>
                <a:r>
                  <a:rPr lang="en-US" sz="1600" b="1" dirty="0">
                    <a:solidFill>
                      <a:schemeClr val="accent4"/>
                    </a:solidFill>
                    <a:latin typeface="Cairo ExtraBold" pitchFamily="2" charset="-78"/>
                    <a:ea typeface="Calibri" pitchFamily="34" charset="-122"/>
                    <a:cs typeface="Cairo ExtraBold" pitchFamily="2" charset="-78"/>
                  </a:rPr>
                  <a:t>نظام الدفع الإلكتروني</a:t>
                </a:r>
                <a:endParaRPr lang="en-US" sz="1600" dirty="0">
                  <a:solidFill>
                    <a:schemeClr val="accent4"/>
                  </a:solidFill>
                  <a:latin typeface="Cairo ExtraBold" pitchFamily="2" charset="-78"/>
                  <a:cs typeface="Cairo ExtraBold" pitchFamily="2" charset="-78"/>
                </a:endParaRPr>
              </a:p>
            </p:txBody>
          </p:sp>
          <p:sp>
            <p:nvSpPr>
              <p:cNvPr id="20" name="Text 12">
                <a:extLst>
                  <a:ext uri="{FF2B5EF4-FFF2-40B4-BE49-F238E27FC236}">
                    <a16:creationId xmlns:a16="http://schemas.microsoft.com/office/drawing/2014/main" id="{E9850337-A8D7-4317-3EEB-645F8249741A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6461176" y="2099058"/>
                <a:ext cx="4346777" cy="431293"/>
              </a:xfrm>
              <a:prstGeom prst="rect">
                <a:avLst/>
              </a:prstGeom>
              <a:noFill/>
              <a:ln/>
            </p:spPr>
            <p:txBody>
              <a:bodyPr wrap="square" rtlCol="0" anchor="t"/>
              <a:lstStyle/>
              <a:p>
                <a:pPr marL="0" indent="0" algn="r" rtl="1">
                  <a:buNone/>
                </a:pP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دمج بوابات دفع إلكترونية آمنة داخل المتجر لتمكين الشراء الكامل والآلي</a:t>
                </a:r>
                <a:endParaRPr lang="en-US" sz="1200" dirty="0">
                  <a:latin typeface="Cairo Medium" pitchFamily="2" charset="-78"/>
                  <a:cs typeface="Cairo Medium" pitchFamily="2" charset="-78"/>
                </a:endParaRPr>
              </a:p>
            </p:txBody>
          </p:sp>
        </p:grpSp>
      </p:grpSp>
      <p:grpSp>
        <p:nvGrpSpPr>
          <p:cNvPr id="25" name="مجموعة 24">
            <a:extLst>
              <a:ext uri="{FF2B5EF4-FFF2-40B4-BE49-F238E27FC236}">
                <a16:creationId xmlns:a16="http://schemas.microsoft.com/office/drawing/2014/main" id="{048A17F4-CF71-FE1F-FBB8-BD57B13506A0}"/>
              </a:ext>
            </a:extLst>
          </p:cNvPr>
          <p:cNvGrpSpPr/>
          <p:nvPr/>
        </p:nvGrpSpPr>
        <p:grpSpPr>
          <a:xfrm>
            <a:off x="3366988" y="-1571530"/>
            <a:ext cx="5268820" cy="776328"/>
            <a:chOff x="556629" y="3020602"/>
            <a:chExt cx="5268820" cy="776328"/>
          </a:xfrm>
        </p:grpSpPr>
        <p:sp>
          <p:nvSpPr>
            <p:cNvPr id="26" name="Shape 13">
              <a:extLst>
                <a:ext uri="{FF2B5EF4-FFF2-40B4-BE49-F238E27FC236}">
                  <a16:creationId xmlns:a16="http://schemas.microsoft.com/office/drawing/2014/main" id="{E5EC995A-2FF9-19D5-4828-1D8280CF697E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56629" y="3020602"/>
              <a:ext cx="5268820" cy="77632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E8F5E9"/>
              </a:solidFill>
              <a:prstDash val="solid"/>
            </a:ln>
            <a:effectLst>
              <a:outerShdw blurRad="76200" dist="25400" dir="5400000" algn="bl" rotWithShape="0">
                <a:srgbClr val="000000">
                  <a:alpha val="12000"/>
                </a:srgbClr>
              </a:outerShdw>
            </a:effectLst>
          </p:spPr>
        </p:sp>
        <p:sp>
          <p:nvSpPr>
            <p:cNvPr id="27" name="Text 15">
              <a:extLst>
                <a:ext uri="{FF2B5EF4-FFF2-40B4-BE49-F238E27FC236}">
                  <a16:creationId xmlns:a16="http://schemas.microsoft.com/office/drawing/2014/main" id="{43C30897-7BA9-BA28-5183-A1FA9B70EF97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166847" y="3135614"/>
              <a:ext cx="482975" cy="316282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ctr">
                <a:buNone/>
              </a:pPr>
              <a:r>
                <a:rPr lang="ar-SA" sz="3200" dirty="0">
                  <a:solidFill>
                    <a:srgbClr val="000000"/>
                  </a:solidFill>
                  <a:latin typeface="Cairo ExtraBold" pitchFamily="2" charset="-78"/>
                  <a:cs typeface="Cairo ExtraBold" pitchFamily="2" charset="-78"/>
                </a:rPr>
                <a:t>6</a:t>
              </a:r>
              <a:endParaRPr lang="en-US" sz="3200" dirty="0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28" name="Text 16">
              <a:extLst>
                <a:ext uri="{FF2B5EF4-FFF2-40B4-BE49-F238E27FC236}">
                  <a16:creationId xmlns:a16="http://schemas.microsoft.com/office/drawing/2014/main" id="{7030B892-6068-D0AA-B7AA-ED106B59494A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820070" y="3089609"/>
              <a:ext cx="4346777" cy="230023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r" rtl="1">
                <a:buNone/>
              </a:pPr>
              <a:r>
                <a:rPr lang="en-US" sz="1600" b="1" dirty="0">
                  <a:solidFill>
                    <a:schemeClr val="accent4"/>
                  </a:solidFill>
                  <a:latin typeface="Cairo ExtraBold" pitchFamily="2" charset="-78"/>
                  <a:ea typeface="Calibri" pitchFamily="34" charset="-122"/>
                  <a:cs typeface="Cairo ExtraBold" pitchFamily="2" charset="-78"/>
                </a:rPr>
                <a:t>توسيع الذكاء الاصطناعي</a:t>
              </a:r>
              <a:endParaRPr lang="en-US" sz="16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29" name="Text 17">
              <a:extLst>
                <a:ext uri="{FF2B5EF4-FFF2-40B4-BE49-F238E27FC236}">
                  <a16:creationId xmlns:a16="http://schemas.microsoft.com/office/drawing/2014/main" id="{C7612E5D-7D9C-8599-1DB9-8ACBA86DE990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820070" y="3308131"/>
              <a:ext cx="4346777" cy="431293"/>
            </a:xfrm>
            <a:prstGeom prst="rect">
              <a:avLst/>
            </a:prstGeom>
            <a:noFill/>
            <a:ln/>
          </p:spPr>
          <p:txBody>
            <a:bodyPr wrap="square" rtlCol="0" anchor="t"/>
            <a:lstStyle/>
            <a:p>
              <a:pPr marL="0" indent="0" algn="r" rtl="1">
                <a:buNone/>
              </a:pPr>
              <a:r>
                <a:rPr lang="en-US" sz="1200" dirty="0">
                  <a:solidFill>
                    <a:srgbClr val="5F6F5F"/>
                  </a:solidFill>
                  <a:latin typeface="Cairo Medium" pitchFamily="2" charset="-78"/>
                  <a:ea typeface="Calibri" pitchFamily="34" charset="-122"/>
                  <a:cs typeface="Cairo Medium" pitchFamily="2" charset="-78"/>
                </a:rPr>
                <a:t>إضافة تحليل الأشعة السينية وال Ultrasonic، نظام توصيات ذكي، ودعم لغات متعددة</a:t>
              </a:r>
              <a:endParaRPr lang="en-US" sz="1200" dirty="0">
                <a:latin typeface="Cairo Medium" pitchFamily="2" charset="-78"/>
                <a:cs typeface="Cairo Medium" pitchFamily="2" charset="-78"/>
              </a:endParaRPr>
            </a:p>
          </p:txBody>
        </p:sp>
      </p:grpSp>
      <p:grpSp>
        <p:nvGrpSpPr>
          <p:cNvPr id="30" name="مجموعة 29">
            <a:extLst>
              <a:ext uri="{FF2B5EF4-FFF2-40B4-BE49-F238E27FC236}">
                <a16:creationId xmlns:a16="http://schemas.microsoft.com/office/drawing/2014/main" id="{498C5531-9FE2-DA7B-E7FA-5BBEE53E4130}"/>
              </a:ext>
            </a:extLst>
          </p:cNvPr>
          <p:cNvGrpSpPr/>
          <p:nvPr/>
        </p:nvGrpSpPr>
        <p:grpSpPr>
          <a:xfrm>
            <a:off x="3366988" y="-1571530"/>
            <a:ext cx="5268820" cy="776328"/>
            <a:chOff x="6197735" y="3011933"/>
            <a:chExt cx="5268820" cy="776328"/>
          </a:xfrm>
        </p:grpSpPr>
        <p:sp>
          <p:nvSpPr>
            <p:cNvPr id="31" name="Shape 18">
              <a:extLst>
                <a:ext uri="{FF2B5EF4-FFF2-40B4-BE49-F238E27FC236}">
                  <a16:creationId xmlns:a16="http://schemas.microsoft.com/office/drawing/2014/main" id="{0C42B066-8E26-17F3-4C3C-66793C966F5E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197735" y="3011933"/>
              <a:ext cx="5268820" cy="77632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E8F5E9"/>
              </a:solidFill>
              <a:prstDash val="solid"/>
            </a:ln>
            <a:effectLst>
              <a:outerShdw blurRad="76200" dist="25400" dir="5400000" algn="bl" rotWithShape="0">
                <a:srgbClr val="000000">
                  <a:alpha val="12000"/>
                </a:srgbClr>
              </a:outerShdw>
            </a:effectLst>
          </p:spPr>
        </p:sp>
        <p:sp>
          <p:nvSpPr>
            <p:cNvPr id="32" name="Text 20">
              <a:extLst>
                <a:ext uri="{FF2B5EF4-FFF2-40B4-BE49-F238E27FC236}">
                  <a16:creationId xmlns:a16="http://schemas.microsoft.com/office/drawing/2014/main" id="{0D842C7C-FAD6-67BF-1E56-9A7611228DFC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10807953" y="3241956"/>
              <a:ext cx="482975" cy="316282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ctr">
                <a:buNone/>
              </a:pPr>
              <a:r>
                <a:rPr lang="ar-SA" sz="3200" dirty="0">
                  <a:solidFill>
                    <a:srgbClr val="000000"/>
                  </a:solidFill>
                  <a:latin typeface="Cairo ExtraBold" pitchFamily="2" charset="-78"/>
                  <a:cs typeface="Cairo ExtraBold" pitchFamily="2" charset="-78"/>
                </a:rPr>
                <a:t>2</a:t>
              </a:r>
              <a:endParaRPr lang="en-US" sz="3200" dirty="0">
                <a:latin typeface="Cairo ExtraBold" pitchFamily="2" charset="-78"/>
                <a:cs typeface="Cairo ExtraBold" pitchFamily="2" charset="-78"/>
              </a:endParaRPr>
            </a:p>
          </p:txBody>
        </p:sp>
        <p:grpSp>
          <p:nvGrpSpPr>
            <p:cNvPr id="33" name="مجموعة 32">
              <a:extLst>
                <a:ext uri="{FF2B5EF4-FFF2-40B4-BE49-F238E27FC236}">
                  <a16:creationId xmlns:a16="http://schemas.microsoft.com/office/drawing/2014/main" id="{BE4DCAAF-A290-F1DE-AEE9-D62E147519BA}"/>
                </a:ext>
              </a:extLst>
            </p:cNvPr>
            <p:cNvGrpSpPr/>
            <p:nvPr/>
          </p:nvGrpSpPr>
          <p:grpSpPr>
            <a:xfrm>
              <a:off x="6461176" y="3075190"/>
              <a:ext cx="4346777" cy="649815"/>
              <a:chOff x="6461176" y="3080940"/>
              <a:chExt cx="4346777" cy="649815"/>
            </a:xfrm>
          </p:grpSpPr>
          <p:sp>
            <p:nvSpPr>
              <p:cNvPr id="34" name="Text 21">
                <a:extLst>
                  <a:ext uri="{FF2B5EF4-FFF2-40B4-BE49-F238E27FC236}">
                    <a16:creationId xmlns:a16="http://schemas.microsoft.com/office/drawing/2014/main" id="{0AE8A8E4-B834-5391-BE9D-5734739A979E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6461176" y="3080940"/>
                <a:ext cx="4346777" cy="230023"/>
              </a:xfrm>
              <a:prstGeom prst="rect">
                <a:avLst/>
              </a:prstGeom>
              <a:noFill/>
              <a:ln/>
            </p:spPr>
            <p:txBody>
              <a:bodyPr wrap="square" rtlCol="0" anchor="ctr"/>
              <a:lstStyle/>
              <a:p>
                <a:pPr marL="0" indent="0" algn="r" rtl="1">
                  <a:buNone/>
                </a:pPr>
                <a:r>
                  <a:rPr lang="en-US" sz="1600" b="1" dirty="0">
                    <a:solidFill>
                      <a:schemeClr val="accent4"/>
                    </a:solidFill>
                    <a:latin typeface="Cairo ExtraBold" pitchFamily="2" charset="-78"/>
                    <a:ea typeface="Calibri" pitchFamily="34" charset="-122"/>
                    <a:cs typeface="Cairo ExtraBold" pitchFamily="2" charset="-78"/>
                  </a:rPr>
                  <a:t>نظام تتبع GPS</a:t>
                </a:r>
                <a:endParaRPr lang="en-US" sz="1600" dirty="0">
                  <a:solidFill>
                    <a:schemeClr val="accent4"/>
                  </a:solidFill>
                  <a:latin typeface="Cairo ExtraBold" pitchFamily="2" charset="-78"/>
                  <a:cs typeface="Cairo ExtraBold" pitchFamily="2" charset="-78"/>
                </a:endParaRPr>
              </a:p>
            </p:txBody>
          </p:sp>
          <p:sp>
            <p:nvSpPr>
              <p:cNvPr id="35" name="Text 22">
                <a:extLst>
                  <a:ext uri="{FF2B5EF4-FFF2-40B4-BE49-F238E27FC236}">
                    <a16:creationId xmlns:a16="http://schemas.microsoft.com/office/drawing/2014/main" id="{374111D3-8C72-10B7-A981-AF2F945DD0AE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6461176" y="3299462"/>
                <a:ext cx="4346777" cy="431293"/>
              </a:xfrm>
              <a:prstGeom prst="rect">
                <a:avLst/>
              </a:prstGeom>
              <a:noFill/>
              <a:ln/>
            </p:spPr>
            <p:txBody>
              <a:bodyPr wrap="square" rtlCol="0" anchor="t"/>
              <a:lstStyle/>
              <a:p>
                <a:pPr marL="0" indent="0" algn="r" rtl="1">
                  <a:buNone/>
                </a:pP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دمج </a:t>
                </a:r>
                <a:r>
                  <a:rPr lang="en-US" sz="1200" dirty="0" err="1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رقاقاتGPS</a:t>
                </a: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</a:t>
                </a:r>
                <a:r>
                  <a:rPr lang="ar-SA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</a:t>
                </a: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مع </a:t>
                </a:r>
                <a:r>
                  <a:rPr lang="en-US" sz="1200" dirty="0" err="1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رموزQR</a:t>
                </a: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</a:t>
                </a:r>
                <a:r>
                  <a:rPr lang="ar-SA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</a:t>
                </a:r>
                <a:r>
                  <a:rPr lang="en-US" sz="1200" dirty="0" err="1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لتتبع</a:t>
                </a: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الحيوانات المفقودة أو الشاردة جغرافياً</a:t>
                </a:r>
                <a:endParaRPr lang="en-US" sz="1200" dirty="0">
                  <a:latin typeface="Cairo Medium" pitchFamily="2" charset="-78"/>
                  <a:cs typeface="Cairo Medium" pitchFamily="2" charset="-78"/>
                </a:endParaRPr>
              </a:p>
            </p:txBody>
          </p:sp>
        </p:grpSp>
      </p:grpSp>
      <p:grpSp>
        <p:nvGrpSpPr>
          <p:cNvPr id="36" name="مجموعة 35">
            <a:extLst>
              <a:ext uri="{FF2B5EF4-FFF2-40B4-BE49-F238E27FC236}">
                <a16:creationId xmlns:a16="http://schemas.microsoft.com/office/drawing/2014/main" id="{DC1A9EC9-9EFF-B8DB-F887-7185398F82E4}"/>
              </a:ext>
            </a:extLst>
          </p:cNvPr>
          <p:cNvGrpSpPr/>
          <p:nvPr/>
        </p:nvGrpSpPr>
        <p:grpSpPr>
          <a:xfrm>
            <a:off x="3366988" y="-1571530"/>
            <a:ext cx="5268820" cy="776328"/>
            <a:chOff x="556629" y="4227576"/>
            <a:chExt cx="5268820" cy="776328"/>
          </a:xfrm>
        </p:grpSpPr>
        <p:sp>
          <p:nvSpPr>
            <p:cNvPr id="37" name="Shape 23">
              <a:extLst>
                <a:ext uri="{FF2B5EF4-FFF2-40B4-BE49-F238E27FC236}">
                  <a16:creationId xmlns:a16="http://schemas.microsoft.com/office/drawing/2014/main" id="{CF5F355D-B197-D75C-AD80-C1664970D97D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56629" y="4227576"/>
              <a:ext cx="5268820" cy="77632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E8F5E9"/>
              </a:solidFill>
              <a:prstDash val="solid"/>
            </a:ln>
            <a:effectLst>
              <a:outerShdw blurRad="76200" dist="25400" dir="5400000" algn="bl" rotWithShape="0">
                <a:srgbClr val="000000">
                  <a:alpha val="12000"/>
                </a:srgbClr>
              </a:outerShdw>
            </a:effectLst>
          </p:spPr>
        </p:sp>
        <p:sp>
          <p:nvSpPr>
            <p:cNvPr id="38" name="Text 25">
              <a:extLst>
                <a:ext uri="{FF2B5EF4-FFF2-40B4-BE49-F238E27FC236}">
                  <a16:creationId xmlns:a16="http://schemas.microsoft.com/office/drawing/2014/main" id="{A92A8053-3B1D-8872-7FA7-241167EAD4FA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166847" y="4457599"/>
              <a:ext cx="482975" cy="316282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ctr">
                <a:buNone/>
              </a:pPr>
              <a:r>
                <a:rPr lang="ar-SA" sz="3200" dirty="0">
                  <a:solidFill>
                    <a:srgbClr val="000000"/>
                  </a:solidFill>
                  <a:latin typeface="Cairo ExtraBold" pitchFamily="2" charset="-78"/>
                  <a:cs typeface="Cairo ExtraBold" pitchFamily="2" charset="-78"/>
                </a:rPr>
                <a:t>7</a:t>
              </a:r>
              <a:endParaRPr lang="en-US" sz="3200" dirty="0">
                <a:latin typeface="Cairo ExtraBold" pitchFamily="2" charset="-78"/>
                <a:cs typeface="Cairo ExtraBold" pitchFamily="2" charset="-78"/>
              </a:endParaRPr>
            </a:p>
          </p:txBody>
        </p:sp>
        <p:grpSp>
          <p:nvGrpSpPr>
            <p:cNvPr id="39" name="مجموعة 38">
              <a:extLst>
                <a:ext uri="{FF2B5EF4-FFF2-40B4-BE49-F238E27FC236}">
                  <a16:creationId xmlns:a16="http://schemas.microsoft.com/office/drawing/2014/main" id="{05227D11-5F54-E83C-181B-94B0267F70C0}"/>
                </a:ext>
              </a:extLst>
            </p:cNvPr>
            <p:cNvGrpSpPr/>
            <p:nvPr/>
          </p:nvGrpSpPr>
          <p:grpSpPr>
            <a:xfrm>
              <a:off x="820070" y="4290833"/>
              <a:ext cx="4346777" cy="649815"/>
              <a:chOff x="820070" y="4296583"/>
              <a:chExt cx="4346777" cy="649815"/>
            </a:xfrm>
          </p:grpSpPr>
          <p:sp>
            <p:nvSpPr>
              <p:cNvPr id="40" name="Text 26">
                <a:extLst>
                  <a:ext uri="{FF2B5EF4-FFF2-40B4-BE49-F238E27FC236}">
                    <a16:creationId xmlns:a16="http://schemas.microsoft.com/office/drawing/2014/main" id="{A996E06F-7F3F-F3A0-0F75-9FD09B78E700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820070" y="4296583"/>
                <a:ext cx="4346777" cy="230023"/>
              </a:xfrm>
              <a:prstGeom prst="rect">
                <a:avLst/>
              </a:prstGeom>
              <a:noFill/>
              <a:ln/>
            </p:spPr>
            <p:txBody>
              <a:bodyPr wrap="square" rtlCol="0" anchor="ctr"/>
              <a:lstStyle/>
              <a:p>
                <a:pPr marL="0" indent="0" algn="r" rtl="1">
                  <a:buNone/>
                </a:pPr>
                <a:r>
                  <a:rPr lang="en-US" sz="1600" b="1" dirty="0">
                    <a:solidFill>
                      <a:schemeClr val="accent4"/>
                    </a:solidFill>
                    <a:latin typeface="Cairo ExtraBold" pitchFamily="2" charset="-78"/>
                    <a:ea typeface="Calibri" pitchFamily="34" charset="-122"/>
                    <a:cs typeface="Cairo ExtraBold" pitchFamily="2" charset="-78"/>
                  </a:rPr>
                  <a:t>التكامل مع المنصات الحكومية</a:t>
                </a:r>
                <a:endParaRPr lang="en-US" sz="1600" dirty="0">
                  <a:solidFill>
                    <a:schemeClr val="accent4"/>
                  </a:solidFill>
                  <a:latin typeface="Cairo ExtraBold" pitchFamily="2" charset="-78"/>
                  <a:cs typeface="Cairo ExtraBold" pitchFamily="2" charset="-78"/>
                </a:endParaRPr>
              </a:p>
            </p:txBody>
          </p:sp>
          <p:sp>
            <p:nvSpPr>
              <p:cNvPr id="41" name="Text 27">
                <a:extLst>
                  <a:ext uri="{FF2B5EF4-FFF2-40B4-BE49-F238E27FC236}">
                    <a16:creationId xmlns:a16="http://schemas.microsoft.com/office/drawing/2014/main" id="{BC91D338-FCA5-4A46-5212-98F48055FDF1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820070" y="4515105"/>
                <a:ext cx="4346777" cy="431293"/>
              </a:xfrm>
              <a:prstGeom prst="rect">
                <a:avLst/>
              </a:prstGeom>
              <a:noFill/>
              <a:ln/>
            </p:spPr>
            <p:txBody>
              <a:bodyPr wrap="square" rtlCol="0" anchor="t"/>
              <a:lstStyle/>
              <a:p>
                <a:pPr marL="0" indent="0" algn="r" rtl="1">
                  <a:buNone/>
                </a:pP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ربط النظام مع قواعد البيانات الحكومية ليكون مرجعاً رقمياً معتمداً</a:t>
                </a:r>
                <a:endParaRPr lang="en-US" sz="1200" dirty="0">
                  <a:latin typeface="Cairo Medium" pitchFamily="2" charset="-78"/>
                  <a:cs typeface="Cairo Medium" pitchFamily="2" charset="-78"/>
                </a:endParaRPr>
              </a:p>
            </p:txBody>
          </p:sp>
        </p:grpSp>
      </p:grpSp>
      <p:grpSp>
        <p:nvGrpSpPr>
          <p:cNvPr id="42" name="مجموعة 41">
            <a:extLst>
              <a:ext uri="{FF2B5EF4-FFF2-40B4-BE49-F238E27FC236}">
                <a16:creationId xmlns:a16="http://schemas.microsoft.com/office/drawing/2014/main" id="{E94D64F7-5E70-1606-037A-A6A8C8E31663}"/>
              </a:ext>
            </a:extLst>
          </p:cNvPr>
          <p:cNvGrpSpPr/>
          <p:nvPr/>
        </p:nvGrpSpPr>
        <p:grpSpPr>
          <a:xfrm>
            <a:off x="3366988" y="-1571530"/>
            <a:ext cx="5268820" cy="776328"/>
            <a:chOff x="6197735" y="4212336"/>
            <a:chExt cx="5268820" cy="776328"/>
          </a:xfrm>
        </p:grpSpPr>
        <p:sp>
          <p:nvSpPr>
            <p:cNvPr id="43" name="Shape 28">
              <a:extLst>
                <a:ext uri="{FF2B5EF4-FFF2-40B4-BE49-F238E27FC236}">
                  <a16:creationId xmlns:a16="http://schemas.microsoft.com/office/drawing/2014/main" id="{9908E18D-3C84-4268-E2CF-CC3826AEDAA1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197735" y="4212336"/>
              <a:ext cx="5268820" cy="77632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E8F5E9"/>
              </a:solidFill>
              <a:prstDash val="solid"/>
            </a:ln>
            <a:effectLst>
              <a:outerShdw blurRad="76200" dist="25400" dir="5400000" algn="bl" rotWithShape="0">
                <a:srgbClr val="000000">
                  <a:alpha val="12000"/>
                </a:srgbClr>
              </a:outerShdw>
            </a:effectLst>
          </p:spPr>
        </p:sp>
        <p:sp>
          <p:nvSpPr>
            <p:cNvPr id="44" name="Text 30">
              <a:extLst>
                <a:ext uri="{FF2B5EF4-FFF2-40B4-BE49-F238E27FC236}">
                  <a16:creationId xmlns:a16="http://schemas.microsoft.com/office/drawing/2014/main" id="{AE19739E-87A6-2092-110C-DED7FE2442EB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10807953" y="4442359"/>
              <a:ext cx="482975" cy="316282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ctr">
                <a:buNone/>
              </a:pPr>
              <a:r>
                <a:rPr lang="ar-SA" sz="3200" dirty="0">
                  <a:solidFill>
                    <a:srgbClr val="000000"/>
                  </a:solidFill>
                  <a:latin typeface="Cairo ExtraBold" pitchFamily="2" charset="-78"/>
                  <a:cs typeface="Cairo ExtraBold" pitchFamily="2" charset="-78"/>
                </a:rPr>
                <a:t>3</a:t>
              </a:r>
              <a:endParaRPr lang="en-US" sz="3200" dirty="0">
                <a:latin typeface="Cairo ExtraBold" pitchFamily="2" charset="-78"/>
                <a:cs typeface="Cairo ExtraBold" pitchFamily="2" charset="-78"/>
              </a:endParaRPr>
            </a:p>
          </p:txBody>
        </p:sp>
        <p:grpSp>
          <p:nvGrpSpPr>
            <p:cNvPr id="45" name="مجموعة 44">
              <a:extLst>
                <a:ext uri="{FF2B5EF4-FFF2-40B4-BE49-F238E27FC236}">
                  <a16:creationId xmlns:a16="http://schemas.microsoft.com/office/drawing/2014/main" id="{4C41F763-571C-ED6F-4937-02542C28C2CE}"/>
                </a:ext>
              </a:extLst>
            </p:cNvPr>
            <p:cNvGrpSpPr/>
            <p:nvPr/>
          </p:nvGrpSpPr>
          <p:grpSpPr>
            <a:xfrm>
              <a:off x="6461176" y="4275593"/>
              <a:ext cx="4346777" cy="649815"/>
              <a:chOff x="6461176" y="4281343"/>
              <a:chExt cx="4346777" cy="649815"/>
            </a:xfrm>
          </p:grpSpPr>
          <p:sp>
            <p:nvSpPr>
              <p:cNvPr id="46" name="Text 31">
                <a:extLst>
                  <a:ext uri="{FF2B5EF4-FFF2-40B4-BE49-F238E27FC236}">
                    <a16:creationId xmlns:a16="http://schemas.microsoft.com/office/drawing/2014/main" id="{DA70FED4-A73D-D2E5-4375-1518C8F076EB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6461176" y="4281343"/>
                <a:ext cx="4346777" cy="230023"/>
              </a:xfrm>
              <a:prstGeom prst="rect">
                <a:avLst/>
              </a:prstGeom>
              <a:noFill/>
              <a:ln/>
            </p:spPr>
            <p:txBody>
              <a:bodyPr wrap="square" rtlCol="0" anchor="ctr"/>
              <a:lstStyle/>
              <a:p>
                <a:pPr marL="0" indent="0" algn="r" rtl="1">
                  <a:buNone/>
                </a:pPr>
                <a:r>
                  <a:rPr lang="en-US" sz="1600" b="1" dirty="0">
                    <a:solidFill>
                      <a:schemeClr val="accent4"/>
                    </a:solidFill>
                    <a:latin typeface="Cairo ExtraBold" pitchFamily="2" charset="-78"/>
                    <a:ea typeface="Calibri" pitchFamily="34" charset="-122"/>
                    <a:cs typeface="Cairo ExtraBold" pitchFamily="2" charset="-78"/>
                  </a:rPr>
                  <a:t>لوحات معلومات متقدمة</a:t>
                </a:r>
                <a:endParaRPr lang="en-US" sz="1600" dirty="0">
                  <a:solidFill>
                    <a:schemeClr val="accent4"/>
                  </a:solidFill>
                  <a:latin typeface="Cairo ExtraBold" pitchFamily="2" charset="-78"/>
                  <a:cs typeface="Cairo ExtraBold" pitchFamily="2" charset="-78"/>
                </a:endParaRPr>
              </a:p>
            </p:txBody>
          </p:sp>
          <p:sp>
            <p:nvSpPr>
              <p:cNvPr id="47" name="Text 32">
                <a:extLst>
                  <a:ext uri="{FF2B5EF4-FFF2-40B4-BE49-F238E27FC236}">
                    <a16:creationId xmlns:a16="http://schemas.microsoft.com/office/drawing/2014/main" id="{09AA0161-77F1-C62E-E12E-C1EDB2C6EDC1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6461176" y="4499865"/>
                <a:ext cx="4346777" cy="431293"/>
              </a:xfrm>
              <a:prstGeom prst="rect">
                <a:avLst/>
              </a:prstGeom>
              <a:noFill/>
              <a:ln/>
            </p:spPr>
            <p:txBody>
              <a:bodyPr wrap="square" rtlCol="0" anchor="t"/>
              <a:lstStyle/>
              <a:p>
                <a:pPr marL="0" indent="0" algn="r" rtl="1">
                  <a:buNone/>
                </a:pP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إضافة </a:t>
                </a:r>
                <a:r>
                  <a:rPr lang="en-US" sz="1200" dirty="0" err="1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تحليلاتBig</a:t>
                </a: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Data </a:t>
                </a:r>
                <a:r>
                  <a:rPr lang="ar-SA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</a:t>
                </a:r>
                <a:r>
                  <a:rPr lang="en-US" sz="1200" dirty="0" err="1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لرؤى</a:t>
                </a: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استراتيجية حول أنماط التبني والأمراض</a:t>
                </a:r>
                <a:endParaRPr lang="en-US" sz="1200" dirty="0">
                  <a:latin typeface="Cairo Medium" pitchFamily="2" charset="-78"/>
                  <a:cs typeface="Cairo Medium" pitchFamily="2" charset="-78"/>
                </a:endParaRPr>
              </a:p>
            </p:txBody>
          </p:sp>
        </p:grpSp>
      </p:grpSp>
      <p:grpSp>
        <p:nvGrpSpPr>
          <p:cNvPr id="48" name="مجموعة 47">
            <a:extLst>
              <a:ext uri="{FF2B5EF4-FFF2-40B4-BE49-F238E27FC236}">
                <a16:creationId xmlns:a16="http://schemas.microsoft.com/office/drawing/2014/main" id="{553F76EA-0A94-880A-793E-6CDD983CCC58}"/>
              </a:ext>
            </a:extLst>
          </p:cNvPr>
          <p:cNvGrpSpPr/>
          <p:nvPr/>
        </p:nvGrpSpPr>
        <p:grpSpPr>
          <a:xfrm>
            <a:off x="542441" y="-1571530"/>
            <a:ext cx="10917915" cy="776328"/>
            <a:chOff x="548639" y="5266944"/>
            <a:chExt cx="10917915" cy="776328"/>
          </a:xfrm>
        </p:grpSpPr>
        <p:sp>
          <p:nvSpPr>
            <p:cNvPr id="49" name="Shape 33">
              <a:extLst>
                <a:ext uri="{FF2B5EF4-FFF2-40B4-BE49-F238E27FC236}">
                  <a16:creationId xmlns:a16="http://schemas.microsoft.com/office/drawing/2014/main" id="{82281A69-1F64-3461-3073-341E95E7054F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48639" y="5266944"/>
              <a:ext cx="10917915" cy="77632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E8F5E9"/>
              </a:solidFill>
              <a:prstDash val="solid"/>
            </a:ln>
            <a:effectLst>
              <a:outerShdw blurRad="76200" dist="25400" dir="5400000" algn="bl" rotWithShape="0">
                <a:srgbClr val="000000">
                  <a:alpha val="12000"/>
                </a:srgbClr>
              </a:outerShdw>
            </a:effectLst>
          </p:spPr>
        </p:sp>
        <p:sp>
          <p:nvSpPr>
            <p:cNvPr id="50" name="Text 35">
              <a:extLst>
                <a:ext uri="{FF2B5EF4-FFF2-40B4-BE49-F238E27FC236}">
                  <a16:creationId xmlns:a16="http://schemas.microsoft.com/office/drawing/2014/main" id="{2772CE8F-F2CA-8717-09CE-CDF5FF76A8BA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10789824" y="5496967"/>
              <a:ext cx="496269" cy="316282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ctr">
                <a:buNone/>
              </a:pPr>
              <a:r>
                <a:rPr lang="ar-SA" sz="3200" dirty="0">
                  <a:solidFill>
                    <a:srgbClr val="000000"/>
                  </a:solidFill>
                  <a:latin typeface="Cairo ExtraBold" pitchFamily="2" charset="-78"/>
                  <a:cs typeface="Cairo ExtraBold" pitchFamily="2" charset="-78"/>
                </a:rPr>
                <a:t>4</a:t>
              </a:r>
              <a:endParaRPr lang="en-US" sz="3200" dirty="0">
                <a:latin typeface="Cairo ExtraBold" pitchFamily="2" charset="-78"/>
                <a:cs typeface="Cairo ExtraBold" pitchFamily="2" charset="-78"/>
              </a:endParaRPr>
            </a:p>
          </p:txBody>
        </p:sp>
        <p:grpSp>
          <p:nvGrpSpPr>
            <p:cNvPr id="51" name="مجموعة 50">
              <a:extLst>
                <a:ext uri="{FF2B5EF4-FFF2-40B4-BE49-F238E27FC236}">
                  <a16:creationId xmlns:a16="http://schemas.microsoft.com/office/drawing/2014/main" id="{918B25CF-CA2A-5FD8-F560-52C4F6D193FF}"/>
                </a:ext>
              </a:extLst>
            </p:cNvPr>
            <p:cNvGrpSpPr/>
            <p:nvPr/>
          </p:nvGrpSpPr>
          <p:grpSpPr>
            <a:xfrm>
              <a:off x="819331" y="5330201"/>
              <a:ext cx="9970493" cy="649815"/>
              <a:chOff x="819331" y="5335951"/>
              <a:chExt cx="9970493" cy="649815"/>
            </a:xfrm>
          </p:grpSpPr>
          <p:sp>
            <p:nvSpPr>
              <p:cNvPr id="54" name="Text 36">
                <a:extLst>
                  <a:ext uri="{FF2B5EF4-FFF2-40B4-BE49-F238E27FC236}">
                    <a16:creationId xmlns:a16="http://schemas.microsoft.com/office/drawing/2014/main" id="{D50B0631-87BD-552B-CEAE-4FB460065767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819331" y="5335951"/>
                <a:ext cx="9970493" cy="230023"/>
              </a:xfrm>
              <a:prstGeom prst="rect">
                <a:avLst/>
              </a:prstGeom>
              <a:noFill/>
              <a:ln/>
            </p:spPr>
            <p:txBody>
              <a:bodyPr wrap="square" rtlCol="0" anchor="ctr"/>
              <a:lstStyle/>
              <a:p>
                <a:pPr marL="0" indent="0" algn="r" rtl="1">
                  <a:buNone/>
                </a:pPr>
                <a:r>
                  <a:rPr lang="en-US" sz="1600" b="1" dirty="0">
                    <a:solidFill>
                      <a:schemeClr val="accent4"/>
                    </a:solidFill>
                    <a:latin typeface="Cairo ExtraBold" pitchFamily="2" charset="-78"/>
                    <a:ea typeface="Calibri" pitchFamily="34" charset="-122"/>
                    <a:cs typeface="Cairo ExtraBold" pitchFamily="2" charset="-78"/>
                  </a:rPr>
                  <a:t>دعم المجتمع التطوعي</a:t>
                </a:r>
                <a:endParaRPr lang="en-US" sz="1600" dirty="0">
                  <a:solidFill>
                    <a:schemeClr val="accent4"/>
                  </a:solidFill>
                  <a:latin typeface="Cairo ExtraBold" pitchFamily="2" charset="-78"/>
                  <a:cs typeface="Cairo ExtraBold" pitchFamily="2" charset="-78"/>
                </a:endParaRPr>
              </a:p>
            </p:txBody>
          </p:sp>
          <p:sp>
            <p:nvSpPr>
              <p:cNvPr id="55" name="Text 37">
                <a:extLst>
                  <a:ext uri="{FF2B5EF4-FFF2-40B4-BE49-F238E27FC236}">
                    <a16:creationId xmlns:a16="http://schemas.microsoft.com/office/drawing/2014/main" id="{835CF8B8-20F1-4B14-F6A2-0D78E969C434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819331" y="5554473"/>
                <a:ext cx="9970493" cy="431293"/>
              </a:xfrm>
              <a:prstGeom prst="rect">
                <a:avLst/>
              </a:prstGeom>
              <a:noFill/>
              <a:ln/>
            </p:spPr>
            <p:txBody>
              <a:bodyPr wrap="square" rtlCol="0" anchor="ctr"/>
              <a:lstStyle/>
              <a:p>
                <a:pPr marL="0" indent="0" algn="r" rtl="1">
                  <a:buNone/>
                </a:pP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بناء وحدة تطوع تسمح للأفراد بالتسجيل وعرض الفرص التطوعية في الملاجئ</a:t>
                </a:r>
                <a:endParaRPr lang="en-US" sz="1200" dirty="0">
                  <a:latin typeface="Cairo Medium" pitchFamily="2" charset="-78"/>
                  <a:cs typeface="Cairo Medium" pitchFamily="2" charset="-7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0951433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4B54A17C-CA2C-4C30-B1DA-79DD5C92AF6B}"/>
              </a:ext>
            </a:extLst>
          </p:cNvPr>
          <p:cNvSpPr/>
          <p:nvPr/>
        </p:nvSpPr>
        <p:spPr>
          <a:xfrm>
            <a:off x="-14622" y="0"/>
            <a:ext cx="12248100" cy="6858733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sp>
        <p:nvSpPr>
          <p:cNvPr id="5" name="Graphic 3">
            <a:extLst>
              <a:ext uri="{FF2B5EF4-FFF2-40B4-BE49-F238E27FC236}">
                <a16:creationId xmlns:a16="http://schemas.microsoft.com/office/drawing/2014/main" id="{4C590B3F-5EE2-4CD3-A45D-8253DF3F1620}"/>
              </a:ext>
            </a:extLst>
          </p:cNvPr>
          <p:cNvSpPr/>
          <p:nvPr/>
        </p:nvSpPr>
        <p:spPr>
          <a:xfrm>
            <a:off x="-735364" y="3037115"/>
            <a:ext cx="2509736" cy="4289518"/>
          </a:xfrm>
          <a:custGeom>
            <a:avLst/>
            <a:gdLst>
              <a:gd name="connsiteX0" fmla="*/ 269285 w 2951397"/>
              <a:gd name="connsiteY0" fmla="*/ 0 h 5376363"/>
              <a:gd name="connsiteX1" fmla="*/ 546680 w 2951397"/>
              <a:gd name="connsiteY1" fmla="*/ 920252 h 5376363"/>
              <a:gd name="connsiteX2" fmla="*/ 1184357 w 2951397"/>
              <a:gd name="connsiteY2" fmla="*/ 1703456 h 5376363"/>
              <a:gd name="connsiteX3" fmla="*/ 1266775 w 2951397"/>
              <a:gd name="connsiteY3" fmla="*/ 3406912 h 5376363"/>
              <a:gd name="connsiteX4" fmla="*/ 1857828 w 2951397"/>
              <a:gd name="connsiteY4" fmla="*/ 4016332 h 5376363"/>
              <a:gd name="connsiteX5" fmla="*/ 2739932 w 2951397"/>
              <a:gd name="connsiteY5" fmla="*/ 4310210 h 5376363"/>
              <a:gd name="connsiteX6" fmla="*/ 2948567 w 2951397"/>
              <a:gd name="connsiteY6" fmla="*/ 4950242 h 5376363"/>
              <a:gd name="connsiteX7" fmla="*/ 2766306 w 2951397"/>
              <a:gd name="connsiteY7" fmla="*/ 5329835 h 5376363"/>
              <a:gd name="connsiteX8" fmla="*/ 2461596 w 2951397"/>
              <a:gd name="connsiteY8" fmla="*/ 5373634 h 5376363"/>
              <a:gd name="connsiteX9" fmla="*/ 786397 w 2951397"/>
              <a:gd name="connsiteY9" fmla="*/ 5290745 h 5376363"/>
              <a:gd name="connsiteX10" fmla="*/ 378077 w 2951397"/>
              <a:gd name="connsiteY10" fmla="*/ 5176303 h 5376363"/>
              <a:gd name="connsiteX11" fmla="*/ 215596 w 2951397"/>
              <a:gd name="connsiteY11" fmla="*/ 4799065 h 5376363"/>
              <a:gd name="connsiteX12" fmla="*/ 184513 w 2951397"/>
              <a:gd name="connsiteY12" fmla="*/ 164835 h 5376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951397" h="5376363">
                <a:moveTo>
                  <a:pt x="269285" y="0"/>
                </a:moveTo>
                <a:cubicBezTo>
                  <a:pt x="135062" y="311303"/>
                  <a:pt x="318736" y="669232"/>
                  <a:pt x="546680" y="920252"/>
                </a:cubicBezTo>
                <a:cubicBezTo>
                  <a:pt x="774624" y="1171273"/>
                  <a:pt x="1058611" y="1388856"/>
                  <a:pt x="1184357" y="1703456"/>
                </a:cubicBezTo>
                <a:cubicBezTo>
                  <a:pt x="1397230" y="2236581"/>
                  <a:pt x="1084985" y="2862955"/>
                  <a:pt x="1266775" y="3406912"/>
                </a:cubicBezTo>
                <a:cubicBezTo>
                  <a:pt x="1359554" y="3684307"/>
                  <a:pt x="1583259" y="3915076"/>
                  <a:pt x="1857828" y="4016332"/>
                </a:cubicBezTo>
                <a:cubicBezTo>
                  <a:pt x="2151705" y="4124653"/>
                  <a:pt x="2508221" y="4098750"/>
                  <a:pt x="2739932" y="4310210"/>
                </a:cubicBezTo>
                <a:cubicBezTo>
                  <a:pt x="2911361" y="4467039"/>
                  <a:pt x="2965050" y="4718531"/>
                  <a:pt x="2948567" y="4950242"/>
                </a:cubicBezTo>
                <a:cubicBezTo>
                  <a:pt x="2938206" y="5096239"/>
                  <a:pt x="2892523" y="5256365"/>
                  <a:pt x="2766306" y="5329835"/>
                </a:cubicBezTo>
                <a:cubicBezTo>
                  <a:pt x="2676353" y="5382111"/>
                  <a:pt x="2565678" y="5378814"/>
                  <a:pt x="2461596" y="5373634"/>
                </a:cubicBezTo>
                <a:cubicBezTo>
                  <a:pt x="1903039" y="5345847"/>
                  <a:pt x="1344954" y="5318532"/>
                  <a:pt x="786397" y="5290745"/>
                </a:cubicBezTo>
                <a:cubicBezTo>
                  <a:pt x="642284" y="5283681"/>
                  <a:pt x="486397" y="5271907"/>
                  <a:pt x="378077" y="5176303"/>
                </a:cubicBezTo>
                <a:cubicBezTo>
                  <a:pt x="273524" y="5083994"/>
                  <a:pt x="240557" y="4936585"/>
                  <a:pt x="215596" y="4799065"/>
                </a:cubicBezTo>
                <a:cubicBezTo>
                  <a:pt x="-60856" y="3271747"/>
                  <a:pt x="-71689" y="1696392"/>
                  <a:pt x="184513" y="164835"/>
                </a:cubicBezTo>
              </a:path>
            </a:pathLst>
          </a:custGeom>
          <a:solidFill>
            <a:srgbClr val="F2F9FE"/>
          </a:solidFill>
          <a:ln w="47020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pic>
        <p:nvPicPr>
          <p:cNvPr id="36" name="Graphic 35">
            <a:extLst>
              <a:ext uri="{FF2B5EF4-FFF2-40B4-BE49-F238E27FC236}">
                <a16:creationId xmlns:a16="http://schemas.microsoft.com/office/drawing/2014/main" id="{EC54E182-4BE3-4FDC-92D8-CC15E8918A9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2798807">
            <a:off x="-30661" y="2800375"/>
            <a:ext cx="2796816" cy="4151975"/>
          </a:xfrm>
          <a:prstGeom prst="rect">
            <a:avLst/>
          </a:prstGeom>
        </p:spPr>
      </p:pic>
      <p:grpSp>
        <p:nvGrpSpPr>
          <p:cNvPr id="22" name="Graphic 72">
            <a:extLst>
              <a:ext uri="{FF2B5EF4-FFF2-40B4-BE49-F238E27FC236}">
                <a16:creationId xmlns:a16="http://schemas.microsoft.com/office/drawing/2014/main" id="{A8734CC9-42BD-4F63-9F02-72B8B73D68FF}"/>
              </a:ext>
            </a:extLst>
          </p:cNvPr>
          <p:cNvGrpSpPr/>
          <p:nvPr/>
        </p:nvGrpSpPr>
        <p:grpSpPr>
          <a:xfrm rot="4409672">
            <a:off x="10054571" y="4470400"/>
            <a:ext cx="3233546" cy="2517661"/>
            <a:chOff x="4737085" y="-486867"/>
            <a:chExt cx="3695984" cy="2475729"/>
          </a:xfrm>
          <a:solidFill>
            <a:srgbClr val="361C58"/>
          </a:solidFill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781C05F-91FD-49C6-BEAB-6D28D39AA2E1}"/>
                </a:ext>
              </a:extLst>
            </p:cNvPr>
            <p:cNvSpPr/>
            <p:nvPr/>
          </p:nvSpPr>
          <p:spPr>
            <a:xfrm>
              <a:off x="5329142" y="-486867"/>
              <a:ext cx="1813155" cy="1149149"/>
            </a:xfrm>
            <a:custGeom>
              <a:avLst/>
              <a:gdLst>
                <a:gd name="connsiteX0" fmla="*/ 40210 w 1813155"/>
                <a:gd name="connsiteY0" fmla="*/ 582601 h 1149149"/>
                <a:gd name="connsiteX1" fmla="*/ 183824 w 1813155"/>
                <a:gd name="connsiteY1" fmla="*/ 719983 h 1149149"/>
                <a:gd name="connsiteX2" fmla="*/ 243233 w 1813155"/>
                <a:gd name="connsiteY2" fmla="*/ 823417 h 1149149"/>
                <a:gd name="connsiteX3" fmla="*/ 408992 w 1813155"/>
                <a:gd name="connsiteY3" fmla="*/ 1106534 h 1149149"/>
                <a:gd name="connsiteX4" fmla="*/ 694496 w 1813155"/>
                <a:gd name="connsiteY4" fmla="*/ 1068608 h 1149149"/>
                <a:gd name="connsiteX5" fmla="*/ 880942 w 1813155"/>
                <a:gd name="connsiteY5" fmla="*/ 940509 h 1149149"/>
                <a:gd name="connsiteX6" fmla="*/ 1100673 w 1813155"/>
                <a:gd name="connsiteY6" fmla="*/ 883355 h 1149149"/>
                <a:gd name="connsiteX7" fmla="*/ 1545174 w 1813155"/>
                <a:gd name="connsiteY7" fmla="*/ 802067 h 1149149"/>
                <a:gd name="connsiteX8" fmla="*/ 1791956 w 1813155"/>
                <a:gd name="connsiteY8" fmla="*/ 688422 h 1149149"/>
                <a:gd name="connsiteX9" fmla="*/ 1727642 w 1813155"/>
                <a:gd name="connsiteY9" fmla="*/ 415118 h 1149149"/>
                <a:gd name="connsiteX10" fmla="*/ 1686931 w 1813155"/>
                <a:gd name="connsiteY10" fmla="*/ 305584 h 1149149"/>
                <a:gd name="connsiteX11" fmla="*/ 1584691 w 1813155"/>
                <a:gd name="connsiteY11" fmla="*/ 62515 h 1149149"/>
                <a:gd name="connsiteX12" fmla="*/ 1124012 w 1813155"/>
                <a:gd name="connsiteY12" fmla="*/ 120332 h 1149149"/>
                <a:gd name="connsiteX13" fmla="*/ 1040469 w 1813155"/>
                <a:gd name="connsiteY13" fmla="*/ 187298 h 1149149"/>
                <a:gd name="connsiteX14" fmla="*/ 605517 w 1813155"/>
                <a:gd name="connsiteY14" fmla="*/ 363136 h 1149149"/>
                <a:gd name="connsiteX15" fmla="*/ 493330 w 1813155"/>
                <a:gd name="connsiteY15" fmla="*/ 345234 h 1149149"/>
                <a:gd name="connsiteX16" fmla="*/ 103464 w 1813155"/>
                <a:gd name="connsiteY16" fmla="*/ 303860 h 1149149"/>
                <a:gd name="connsiteX17" fmla="*/ 40210 w 1813155"/>
                <a:gd name="connsiteY17" fmla="*/ 582601 h 1149149"/>
                <a:gd name="connsiteX18" fmla="*/ 198279 w 1813155"/>
                <a:gd name="connsiteY18" fmla="*/ 392840 h 1149149"/>
                <a:gd name="connsiteX19" fmla="*/ 422518 w 1813155"/>
                <a:gd name="connsiteY19" fmla="*/ 452646 h 1149149"/>
                <a:gd name="connsiteX20" fmla="*/ 605649 w 1813155"/>
                <a:gd name="connsiteY20" fmla="*/ 495478 h 1149149"/>
                <a:gd name="connsiteX21" fmla="*/ 1099612 w 1813155"/>
                <a:gd name="connsiteY21" fmla="*/ 294843 h 1149149"/>
                <a:gd name="connsiteX22" fmla="*/ 1201455 w 1813155"/>
                <a:gd name="connsiteY22" fmla="*/ 208250 h 1149149"/>
                <a:gd name="connsiteX23" fmla="*/ 1480594 w 1813155"/>
                <a:gd name="connsiteY23" fmla="*/ 130808 h 1149149"/>
                <a:gd name="connsiteX24" fmla="*/ 1565065 w 1813155"/>
                <a:gd name="connsiteY24" fmla="*/ 323752 h 1149149"/>
                <a:gd name="connsiteX25" fmla="*/ 1618240 w 1813155"/>
                <a:gd name="connsiteY25" fmla="*/ 460868 h 1149149"/>
                <a:gd name="connsiteX26" fmla="*/ 1704701 w 1813155"/>
                <a:gd name="connsiteY26" fmla="*/ 573186 h 1149149"/>
                <a:gd name="connsiteX27" fmla="*/ 1679240 w 1813155"/>
                <a:gd name="connsiteY27" fmla="*/ 672775 h 1149149"/>
                <a:gd name="connsiteX28" fmla="*/ 1571828 w 1813155"/>
                <a:gd name="connsiteY28" fmla="*/ 697572 h 1149149"/>
                <a:gd name="connsiteX29" fmla="*/ 1374773 w 1813155"/>
                <a:gd name="connsiteY29" fmla="*/ 701418 h 1149149"/>
                <a:gd name="connsiteX30" fmla="*/ 799919 w 1813155"/>
                <a:gd name="connsiteY30" fmla="*/ 837473 h 1149149"/>
                <a:gd name="connsiteX31" fmla="*/ 611219 w 1813155"/>
                <a:gd name="connsiteY31" fmla="*/ 977109 h 1149149"/>
                <a:gd name="connsiteX32" fmla="*/ 480865 w 1813155"/>
                <a:gd name="connsiteY32" fmla="*/ 1008006 h 1149149"/>
                <a:gd name="connsiteX33" fmla="*/ 383001 w 1813155"/>
                <a:gd name="connsiteY33" fmla="*/ 776871 h 1149149"/>
                <a:gd name="connsiteX34" fmla="*/ 320278 w 1813155"/>
                <a:gd name="connsiteY34" fmla="*/ 655801 h 1149149"/>
                <a:gd name="connsiteX35" fmla="*/ 161016 w 1813155"/>
                <a:gd name="connsiteY35" fmla="*/ 537780 h 1149149"/>
                <a:gd name="connsiteX36" fmla="*/ 198279 w 1813155"/>
                <a:gd name="connsiteY36" fmla="*/ 392840 h 114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13155" h="1149149">
                  <a:moveTo>
                    <a:pt x="40210" y="582601"/>
                  </a:moveTo>
                  <a:cubicBezTo>
                    <a:pt x="78269" y="638164"/>
                    <a:pt x="129323" y="681924"/>
                    <a:pt x="183824" y="719983"/>
                  </a:cubicBezTo>
                  <a:cubicBezTo>
                    <a:pt x="221352" y="746239"/>
                    <a:pt x="239254" y="775015"/>
                    <a:pt x="243233" y="823417"/>
                  </a:cubicBezTo>
                  <a:cubicBezTo>
                    <a:pt x="253709" y="952311"/>
                    <a:pt x="322930" y="1048452"/>
                    <a:pt x="408992" y="1106534"/>
                  </a:cubicBezTo>
                  <a:cubicBezTo>
                    <a:pt x="529532" y="1174429"/>
                    <a:pt x="641321" y="1160770"/>
                    <a:pt x="694496" y="1068608"/>
                  </a:cubicBezTo>
                  <a:cubicBezTo>
                    <a:pt x="739185" y="991033"/>
                    <a:pt x="802306" y="959870"/>
                    <a:pt x="880942" y="940509"/>
                  </a:cubicBezTo>
                  <a:cubicBezTo>
                    <a:pt x="954407" y="922475"/>
                    <a:pt x="1026678" y="898870"/>
                    <a:pt x="1100673" y="883355"/>
                  </a:cubicBezTo>
                  <a:cubicBezTo>
                    <a:pt x="1248265" y="852458"/>
                    <a:pt x="1395990" y="809626"/>
                    <a:pt x="1545174" y="802067"/>
                  </a:cubicBezTo>
                  <a:cubicBezTo>
                    <a:pt x="1651658" y="796763"/>
                    <a:pt x="1737587" y="781778"/>
                    <a:pt x="1791956" y="688422"/>
                  </a:cubicBezTo>
                  <a:cubicBezTo>
                    <a:pt x="1836910" y="611377"/>
                    <a:pt x="1808002" y="495611"/>
                    <a:pt x="1727642" y="415118"/>
                  </a:cubicBezTo>
                  <a:cubicBezTo>
                    <a:pt x="1695551" y="382894"/>
                    <a:pt x="1674333" y="355843"/>
                    <a:pt x="1686931" y="305584"/>
                  </a:cubicBezTo>
                  <a:cubicBezTo>
                    <a:pt x="1713055" y="201487"/>
                    <a:pt x="1666244" y="122321"/>
                    <a:pt x="1584691" y="62515"/>
                  </a:cubicBezTo>
                  <a:cubicBezTo>
                    <a:pt x="1446116" y="-39063"/>
                    <a:pt x="1259404" y="-14796"/>
                    <a:pt x="1124012" y="120332"/>
                  </a:cubicBezTo>
                  <a:cubicBezTo>
                    <a:pt x="1098419" y="145925"/>
                    <a:pt x="1078262" y="181596"/>
                    <a:pt x="1040469" y="187298"/>
                  </a:cubicBezTo>
                  <a:cubicBezTo>
                    <a:pt x="881075" y="211168"/>
                    <a:pt x="741970" y="283571"/>
                    <a:pt x="605517" y="363136"/>
                  </a:cubicBezTo>
                  <a:cubicBezTo>
                    <a:pt x="563612" y="387536"/>
                    <a:pt x="530991" y="381303"/>
                    <a:pt x="493330" y="345234"/>
                  </a:cubicBezTo>
                  <a:cubicBezTo>
                    <a:pt x="376105" y="233181"/>
                    <a:pt x="243365" y="221776"/>
                    <a:pt x="103464" y="303860"/>
                  </a:cubicBezTo>
                  <a:cubicBezTo>
                    <a:pt x="-5804" y="368042"/>
                    <a:pt x="-31265" y="478372"/>
                    <a:pt x="40210" y="582601"/>
                  </a:cubicBezTo>
                  <a:close/>
                  <a:moveTo>
                    <a:pt x="198279" y="392840"/>
                  </a:moveTo>
                  <a:cubicBezTo>
                    <a:pt x="292430" y="355710"/>
                    <a:pt x="356745" y="369369"/>
                    <a:pt x="422518" y="452646"/>
                  </a:cubicBezTo>
                  <a:cubicBezTo>
                    <a:pt x="474765" y="518817"/>
                    <a:pt x="533113" y="533006"/>
                    <a:pt x="605649" y="495478"/>
                  </a:cubicBezTo>
                  <a:cubicBezTo>
                    <a:pt x="764115" y="413394"/>
                    <a:pt x="917675" y="320304"/>
                    <a:pt x="1099612" y="294843"/>
                  </a:cubicBezTo>
                  <a:cubicBezTo>
                    <a:pt x="1148279" y="288080"/>
                    <a:pt x="1170425" y="240607"/>
                    <a:pt x="1201455" y="208250"/>
                  </a:cubicBezTo>
                  <a:cubicBezTo>
                    <a:pt x="1283804" y="122453"/>
                    <a:pt x="1399571" y="90230"/>
                    <a:pt x="1480594" y="130808"/>
                  </a:cubicBezTo>
                  <a:cubicBezTo>
                    <a:pt x="1565993" y="173507"/>
                    <a:pt x="1593973" y="230528"/>
                    <a:pt x="1565065" y="323752"/>
                  </a:cubicBezTo>
                  <a:cubicBezTo>
                    <a:pt x="1545306" y="387536"/>
                    <a:pt x="1563606" y="429042"/>
                    <a:pt x="1618240" y="460868"/>
                  </a:cubicBezTo>
                  <a:cubicBezTo>
                    <a:pt x="1662001" y="486328"/>
                    <a:pt x="1691705" y="523856"/>
                    <a:pt x="1704701" y="573186"/>
                  </a:cubicBezTo>
                  <a:cubicBezTo>
                    <a:pt x="1714513" y="610714"/>
                    <a:pt x="1710535" y="645325"/>
                    <a:pt x="1679240" y="672775"/>
                  </a:cubicBezTo>
                  <a:cubicBezTo>
                    <a:pt x="1647547" y="700490"/>
                    <a:pt x="1607499" y="722105"/>
                    <a:pt x="1571828" y="697572"/>
                  </a:cubicBezTo>
                  <a:cubicBezTo>
                    <a:pt x="1501811" y="649303"/>
                    <a:pt x="1442005" y="685107"/>
                    <a:pt x="1374773" y="701418"/>
                  </a:cubicBezTo>
                  <a:cubicBezTo>
                    <a:pt x="1183420" y="747963"/>
                    <a:pt x="988620" y="779126"/>
                    <a:pt x="799919" y="837473"/>
                  </a:cubicBezTo>
                  <a:cubicBezTo>
                    <a:pt x="718631" y="862536"/>
                    <a:pt x="648614" y="891179"/>
                    <a:pt x="611219" y="977109"/>
                  </a:cubicBezTo>
                  <a:cubicBezTo>
                    <a:pt x="585758" y="1035589"/>
                    <a:pt x="534306" y="1038904"/>
                    <a:pt x="480865" y="1008006"/>
                  </a:cubicBezTo>
                  <a:cubicBezTo>
                    <a:pt x="403555" y="963318"/>
                    <a:pt x="358999" y="863597"/>
                    <a:pt x="383001" y="776871"/>
                  </a:cubicBezTo>
                  <a:cubicBezTo>
                    <a:pt x="400373" y="714016"/>
                    <a:pt x="376503" y="677283"/>
                    <a:pt x="320278" y="655801"/>
                  </a:cubicBezTo>
                  <a:cubicBezTo>
                    <a:pt x="255963" y="631268"/>
                    <a:pt x="205572" y="587641"/>
                    <a:pt x="161016" y="537780"/>
                  </a:cubicBezTo>
                  <a:cubicBezTo>
                    <a:pt x="103464" y="473731"/>
                    <a:pt x="117388" y="424798"/>
                    <a:pt x="198279" y="39284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8DA5100E-B11C-4D5A-9CCF-E581968E6F65}"/>
                </a:ext>
              </a:extLst>
            </p:cNvPr>
            <p:cNvSpPr/>
            <p:nvPr/>
          </p:nvSpPr>
          <p:spPr>
            <a:xfrm>
              <a:off x="6555540" y="987080"/>
              <a:ext cx="580443" cy="1001781"/>
            </a:xfrm>
            <a:custGeom>
              <a:avLst/>
              <a:gdLst>
                <a:gd name="connsiteX0" fmla="*/ 48654 w 580443"/>
                <a:gd name="connsiteY0" fmla="*/ 349197 h 1001781"/>
                <a:gd name="connsiteX1" fmla="*/ 79817 w 580443"/>
                <a:gd name="connsiteY1" fmla="*/ 400649 h 1001781"/>
                <a:gd name="connsiteX2" fmla="*/ 145590 w 580443"/>
                <a:gd name="connsiteY2" fmla="*/ 656051 h 1001781"/>
                <a:gd name="connsiteX3" fmla="*/ 127290 w 580443"/>
                <a:gd name="connsiteY3" fmla="*/ 717316 h 1001781"/>
                <a:gd name="connsiteX4" fmla="*/ 75308 w 580443"/>
                <a:gd name="connsiteY4" fmla="*/ 931477 h 1001781"/>
                <a:gd name="connsiteX5" fmla="*/ 225818 w 580443"/>
                <a:gd name="connsiteY5" fmla="*/ 987305 h 1001781"/>
                <a:gd name="connsiteX6" fmla="*/ 313073 w 580443"/>
                <a:gd name="connsiteY6" fmla="*/ 917421 h 1001781"/>
                <a:gd name="connsiteX7" fmla="*/ 375134 w 580443"/>
                <a:gd name="connsiteY7" fmla="*/ 891960 h 1001781"/>
                <a:gd name="connsiteX8" fmla="*/ 545137 w 580443"/>
                <a:gd name="connsiteY8" fmla="*/ 820484 h 1001781"/>
                <a:gd name="connsiteX9" fmla="*/ 545137 w 580443"/>
                <a:gd name="connsiteY9" fmla="*/ 658571 h 1001781"/>
                <a:gd name="connsiteX10" fmla="*/ 487585 w 580443"/>
                <a:gd name="connsiteY10" fmla="*/ 545191 h 1001781"/>
                <a:gd name="connsiteX11" fmla="*/ 471937 w 580443"/>
                <a:gd name="connsiteY11" fmla="*/ 418551 h 1001781"/>
                <a:gd name="connsiteX12" fmla="*/ 459605 w 580443"/>
                <a:gd name="connsiteY12" fmla="*/ 164873 h 1001781"/>
                <a:gd name="connsiteX13" fmla="*/ 414518 w 580443"/>
                <a:gd name="connsiteY13" fmla="*/ 19004 h 1001781"/>
                <a:gd name="connsiteX14" fmla="*/ 257511 w 580443"/>
                <a:gd name="connsiteY14" fmla="*/ 34652 h 1001781"/>
                <a:gd name="connsiteX15" fmla="*/ 193462 w 580443"/>
                <a:gd name="connsiteY15" fmla="*/ 49239 h 1001781"/>
                <a:gd name="connsiteX16" fmla="*/ 50510 w 580443"/>
                <a:gd name="connsiteY16" fmla="*/ 88226 h 1001781"/>
                <a:gd name="connsiteX17" fmla="*/ 48654 w 580443"/>
                <a:gd name="connsiteY17" fmla="*/ 349197 h 1001781"/>
                <a:gd name="connsiteX18" fmla="*/ 194522 w 580443"/>
                <a:gd name="connsiteY18" fmla="*/ 118460 h 1001781"/>
                <a:gd name="connsiteX19" fmla="*/ 274883 w 580443"/>
                <a:gd name="connsiteY19" fmla="*/ 98967 h 1001781"/>
                <a:gd name="connsiteX20" fmla="*/ 343839 w 580443"/>
                <a:gd name="connsiteY20" fmla="*/ 59052 h 1001781"/>
                <a:gd name="connsiteX21" fmla="*/ 397412 w 580443"/>
                <a:gd name="connsiteY21" fmla="*/ 80667 h 1001781"/>
                <a:gd name="connsiteX22" fmla="*/ 403247 w 580443"/>
                <a:gd name="connsiteY22" fmla="*/ 142330 h 1001781"/>
                <a:gd name="connsiteX23" fmla="*/ 390782 w 580443"/>
                <a:gd name="connsiteY23" fmla="*/ 252394 h 1001781"/>
                <a:gd name="connsiteX24" fmla="*/ 424066 w 580443"/>
                <a:gd name="connsiteY24" fmla="*/ 582852 h 1001781"/>
                <a:gd name="connsiteX25" fmla="*/ 487850 w 580443"/>
                <a:gd name="connsiteY25" fmla="*/ 698353 h 1001781"/>
                <a:gd name="connsiteX26" fmla="*/ 495409 w 580443"/>
                <a:gd name="connsiteY26" fmla="*/ 773276 h 1001781"/>
                <a:gd name="connsiteX27" fmla="*/ 359354 w 580443"/>
                <a:gd name="connsiteY27" fmla="*/ 810672 h 1001781"/>
                <a:gd name="connsiteX28" fmla="*/ 287215 w 580443"/>
                <a:gd name="connsiteY28" fmla="*/ 836663 h 1001781"/>
                <a:gd name="connsiteX29" fmla="*/ 209640 w 580443"/>
                <a:gd name="connsiteY29" fmla="*/ 916625 h 1001781"/>
                <a:gd name="connsiteX30" fmla="*/ 131534 w 580443"/>
                <a:gd name="connsiteY30" fmla="*/ 885064 h 1001781"/>
                <a:gd name="connsiteX31" fmla="*/ 181527 w 580443"/>
                <a:gd name="connsiteY31" fmla="*/ 764524 h 1001781"/>
                <a:gd name="connsiteX32" fmla="*/ 218922 w 580443"/>
                <a:gd name="connsiteY32" fmla="*/ 665731 h 1001781"/>
                <a:gd name="connsiteX33" fmla="*/ 143734 w 580443"/>
                <a:gd name="connsiteY33" fmla="*/ 375586 h 1001781"/>
                <a:gd name="connsiteX34" fmla="*/ 103023 w 580443"/>
                <a:gd name="connsiteY34" fmla="*/ 312465 h 1001781"/>
                <a:gd name="connsiteX35" fmla="*/ 80480 w 580443"/>
                <a:gd name="connsiteY35" fmla="*/ 151214 h 1001781"/>
                <a:gd name="connsiteX36" fmla="*/ 194522 w 580443"/>
                <a:gd name="connsiteY36" fmla="*/ 118460 h 1001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80443" h="1001781">
                  <a:moveTo>
                    <a:pt x="48654" y="349197"/>
                  </a:moveTo>
                  <a:cubicBezTo>
                    <a:pt x="60987" y="365375"/>
                    <a:pt x="79419" y="379299"/>
                    <a:pt x="79817" y="400649"/>
                  </a:cubicBezTo>
                  <a:cubicBezTo>
                    <a:pt x="81275" y="491220"/>
                    <a:pt x="111377" y="574100"/>
                    <a:pt x="145590" y="656051"/>
                  </a:cubicBezTo>
                  <a:cubicBezTo>
                    <a:pt x="156066" y="681246"/>
                    <a:pt x="150231" y="698883"/>
                    <a:pt x="127290" y="717316"/>
                  </a:cubicBezTo>
                  <a:cubicBezTo>
                    <a:pt x="56213" y="774337"/>
                    <a:pt x="40035" y="847536"/>
                    <a:pt x="75308" y="931477"/>
                  </a:cubicBezTo>
                  <a:cubicBezTo>
                    <a:pt x="102891" y="996985"/>
                    <a:pt x="162431" y="1019396"/>
                    <a:pt x="225818" y="987305"/>
                  </a:cubicBezTo>
                  <a:cubicBezTo>
                    <a:pt x="259633" y="970198"/>
                    <a:pt x="287746" y="945003"/>
                    <a:pt x="313073" y="917421"/>
                  </a:cubicBezTo>
                  <a:cubicBezTo>
                    <a:pt x="330445" y="898458"/>
                    <a:pt x="347817" y="890634"/>
                    <a:pt x="375134" y="891960"/>
                  </a:cubicBezTo>
                  <a:cubicBezTo>
                    <a:pt x="447670" y="895673"/>
                    <a:pt x="506415" y="864245"/>
                    <a:pt x="545137" y="820484"/>
                  </a:cubicBezTo>
                  <a:cubicBezTo>
                    <a:pt x="591947" y="758292"/>
                    <a:pt x="592478" y="695038"/>
                    <a:pt x="545137" y="658571"/>
                  </a:cubicBezTo>
                  <a:cubicBezTo>
                    <a:pt x="505222" y="627938"/>
                    <a:pt x="492491" y="590410"/>
                    <a:pt x="487585" y="545191"/>
                  </a:cubicBezTo>
                  <a:cubicBezTo>
                    <a:pt x="482944" y="502889"/>
                    <a:pt x="475120" y="460853"/>
                    <a:pt x="471937" y="418551"/>
                  </a:cubicBezTo>
                  <a:cubicBezTo>
                    <a:pt x="465572" y="333947"/>
                    <a:pt x="452709" y="248548"/>
                    <a:pt x="459605" y="164873"/>
                  </a:cubicBezTo>
                  <a:cubicBezTo>
                    <a:pt x="464511" y="105067"/>
                    <a:pt x="462522" y="56135"/>
                    <a:pt x="414518" y="19004"/>
                  </a:cubicBezTo>
                  <a:cubicBezTo>
                    <a:pt x="374869" y="-11761"/>
                    <a:pt x="308300" y="-4202"/>
                    <a:pt x="257511" y="34652"/>
                  </a:cubicBezTo>
                  <a:cubicBezTo>
                    <a:pt x="237222" y="50167"/>
                    <a:pt x="220513" y="59980"/>
                    <a:pt x="193462" y="49239"/>
                  </a:cubicBezTo>
                  <a:cubicBezTo>
                    <a:pt x="137368" y="26961"/>
                    <a:pt x="89895" y="47250"/>
                    <a:pt x="50510" y="88226"/>
                  </a:cubicBezTo>
                  <a:cubicBezTo>
                    <a:pt x="-16324" y="157977"/>
                    <a:pt x="-16721" y="263798"/>
                    <a:pt x="48654" y="349197"/>
                  </a:cubicBezTo>
                  <a:close/>
                  <a:moveTo>
                    <a:pt x="194522" y="118460"/>
                  </a:moveTo>
                  <a:cubicBezTo>
                    <a:pt x="228603" y="134240"/>
                    <a:pt x="253002" y="127080"/>
                    <a:pt x="274883" y="98967"/>
                  </a:cubicBezTo>
                  <a:cubicBezTo>
                    <a:pt x="292387" y="76424"/>
                    <a:pt x="315328" y="62632"/>
                    <a:pt x="343839" y="59052"/>
                  </a:cubicBezTo>
                  <a:cubicBezTo>
                    <a:pt x="365453" y="56400"/>
                    <a:pt x="384416" y="61174"/>
                    <a:pt x="397412" y="80667"/>
                  </a:cubicBezTo>
                  <a:cubicBezTo>
                    <a:pt x="410540" y="100425"/>
                    <a:pt x="419557" y="124295"/>
                    <a:pt x="403247" y="142330"/>
                  </a:cubicBezTo>
                  <a:cubicBezTo>
                    <a:pt x="371156" y="177736"/>
                    <a:pt x="386671" y="213805"/>
                    <a:pt x="390782" y="252394"/>
                  </a:cubicBezTo>
                  <a:cubicBezTo>
                    <a:pt x="402584" y="362458"/>
                    <a:pt x="405501" y="473318"/>
                    <a:pt x="424066" y="582852"/>
                  </a:cubicBezTo>
                  <a:cubicBezTo>
                    <a:pt x="432022" y="629927"/>
                    <a:pt x="442764" y="671168"/>
                    <a:pt x="487850" y="698353"/>
                  </a:cubicBezTo>
                  <a:cubicBezTo>
                    <a:pt x="518615" y="716785"/>
                    <a:pt x="516626" y="745826"/>
                    <a:pt x="495409" y="773276"/>
                  </a:cubicBezTo>
                  <a:cubicBezTo>
                    <a:pt x="464777" y="813058"/>
                    <a:pt x="405899" y="830563"/>
                    <a:pt x="359354" y="810672"/>
                  </a:cubicBezTo>
                  <a:cubicBezTo>
                    <a:pt x="325539" y="796350"/>
                    <a:pt x="303393" y="806959"/>
                    <a:pt x="287215" y="836663"/>
                  </a:cubicBezTo>
                  <a:cubicBezTo>
                    <a:pt x="268783" y="870743"/>
                    <a:pt x="240802" y="895540"/>
                    <a:pt x="209640" y="916625"/>
                  </a:cubicBezTo>
                  <a:cubicBezTo>
                    <a:pt x="169725" y="943809"/>
                    <a:pt x="143336" y="932538"/>
                    <a:pt x="131534" y="885064"/>
                  </a:cubicBezTo>
                  <a:cubicBezTo>
                    <a:pt x="117875" y="829767"/>
                    <a:pt x="130208" y="795024"/>
                    <a:pt x="181527" y="764524"/>
                  </a:cubicBezTo>
                  <a:cubicBezTo>
                    <a:pt x="222237" y="740390"/>
                    <a:pt x="234570" y="708829"/>
                    <a:pt x="218922" y="665731"/>
                  </a:cubicBezTo>
                  <a:cubicBezTo>
                    <a:pt x="184975" y="571315"/>
                    <a:pt x="144397" y="478887"/>
                    <a:pt x="143734" y="375586"/>
                  </a:cubicBezTo>
                  <a:cubicBezTo>
                    <a:pt x="143601" y="348004"/>
                    <a:pt x="118803" y="332091"/>
                    <a:pt x="103023" y="312465"/>
                  </a:cubicBezTo>
                  <a:cubicBezTo>
                    <a:pt x="61384" y="260217"/>
                    <a:pt x="51969" y="193251"/>
                    <a:pt x="80480" y="151214"/>
                  </a:cubicBezTo>
                  <a:cubicBezTo>
                    <a:pt x="110847" y="106791"/>
                    <a:pt x="144662" y="95386"/>
                    <a:pt x="194522" y="11846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8A8A22B-B4E1-49C9-B8AB-B3341F386D37}"/>
                </a:ext>
              </a:extLst>
            </p:cNvPr>
            <p:cNvSpPr/>
            <p:nvPr/>
          </p:nvSpPr>
          <p:spPr>
            <a:xfrm>
              <a:off x="4737085" y="1013243"/>
              <a:ext cx="1165150" cy="919531"/>
            </a:xfrm>
            <a:custGeom>
              <a:avLst/>
              <a:gdLst>
                <a:gd name="connsiteX0" fmla="*/ 1107665 w 1165150"/>
                <a:gd name="connsiteY0" fmla="*/ 245061 h 919531"/>
                <a:gd name="connsiteX1" fmla="*/ 988186 w 1165150"/>
                <a:gd name="connsiteY1" fmla="*/ 192151 h 919531"/>
                <a:gd name="connsiteX2" fmla="*/ 928380 w 1165150"/>
                <a:gd name="connsiteY2" fmla="*/ 141495 h 919531"/>
                <a:gd name="connsiteX3" fmla="*/ 762753 w 1165150"/>
                <a:gd name="connsiteY3" fmla="*/ 3583 h 919531"/>
                <a:gd name="connsiteX4" fmla="*/ 594872 w 1165150"/>
                <a:gd name="connsiteY4" fmla="*/ 90706 h 919531"/>
                <a:gd name="connsiteX5" fmla="*/ 508279 w 1165150"/>
                <a:gd name="connsiteY5" fmla="*/ 211379 h 919531"/>
                <a:gd name="connsiteX6" fmla="*/ 385219 w 1165150"/>
                <a:gd name="connsiteY6" fmla="*/ 295717 h 919531"/>
                <a:gd name="connsiteX7" fmla="*/ 128756 w 1165150"/>
                <a:gd name="connsiteY7" fmla="*/ 445033 h 919531"/>
                <a:gd name="connsiteX8" fmla="*/ 1586 w 1165150"/>
                <a:gd name="connsiteY8" fmla="*/ 570347 h 919531"/>
                <a:gd name="connsiteX9" fmla="*/ 102235 w 1165150"/>
                <a:gd name="connsiteY9" fmla="*/ 724835 h 919531"/>
                <a:gd name="connsiteX10" fmla="*/ 151830 w 1165150"/>
                <a:gd name="connsiteY10" fmla="*/ 783448 h 919531"/>
                <a:gd name="connsiteX11" fmla="*/ 269188 w 1165150"/>
                <a:gd name="connsiteY11" fmla="*/ 910751 h 919531"/>
                <a:gd name="connsiteX12" fmla="*/ 540901 w 1165150"/>
                <a:gd name="connsiteY12" fmla="*/ 772309 h 919531"/>
                <a:gd name="connsiteX13" fmla="*/ 577500 w 1165150"/>
                <a:gd name="connsiteY13" fmla="*/ 712370 h 919531"/>
                <a:gd name="connsiteX14" fmla="*/ 807044 w 1165150"/>
                <a:gd name="connsiteY14" fmla="*/ 506696 h 919531"/>
                <a:gd name="connsiteX15" fmla="*/ 880376 w 1165150"/>
                <a:gd name="connsiteY15" fmla="*/ 492639 h 919531"/>
                <a:gd name="connsiteX16" fmla="*/ 1130474 w 1165150"/>
                <a:gd name="connsiteY16" fmla="*/ 431242 h 919531"/>
                <a:gd name="connsiteX17" fmla="*/ 1107665 w 1165150"/>
                <a:gd name="connsiteY17" fmla="*/ 245061 h 919531"/>
                <a:gd name="connsiteX18" fmla="*/ 1052368 w 1165150"/>
                <a:gd name="connsiteY18" fmla="*/ 397560 h 919531"/>
                <a:gd name="connsiteX19" fmla="*/ 900532 w 1165150"/>
                <a:gd name="connsiteY19" fmla="*/ 410555 h 919531"/>
                <a:gd name="connsiteX20" fmla="*/ 777871 w 1165150"/>
                <a:gd name="connsiteY20" fmla="*/ 424877 h 919531"/>
                <a:gd name="connsiteX21" fmla="*/ 517429 w 1165150"/>
                <a:gd name="connsiteY21" fmla="*/ 659062 h 919531"/>
                <a:gd name="connsiteX22" fmla="*/ 473801 w 1165150"/>
                <a:gd name="connsiteY22" fmla="*/ 735311 h 919531"/>
                <a:gd name="connsiteX23" fmla="*/ 318650 w 1165150"/>
                <a:gd name="connsiteY23" fmla="*/ 845375 h 919531"/>
                <a:gd name="connsiteX24" fmla="*/ 223438 w 1165150"/>
                <a:gd name="connsiteY24" fmla="*/ 744991 h 919531"/>
                <a:gd name="connsiteX25" fmla="*/ 160052 w 1165150"/>
                <a:gd name="connsiteY25" fmla="*/ 672190 h 919531"/>
                <a:gd name="connsiteX26" fmla="*/ 81548 w 1165150"/>
                <a:gd name="connsiteY26" fmla="*/ 622064 h 919531"/>
                <a:gd name="connsiteX27" fmla="*/ 75050 w 1165150"/>
                <a:gd name="connsiteY27" fmla="*/ 554832 h 919531"/>
                <a:gd name="connsiteX28" fmla="*/ 135917 w 1165150"/>
                <a:gd name="connsiteY28" fmla="*/ 515581 h 919531"/>
                <a:gd name="connsiteX29" fmla="*/ 256855 w 1165150"/>
                <a:gd name="connsiteY29" fmla="*/ 469300 h 919531"/>
                <a:gd name="connsiteX30" fmla="*/ 581744 w 1165150"/>
                <a:gd name="connsiteY30" fmla="*/ 256996 h 919531"/>
                <a:gd name="connsiteX31" fmla="*/ 667143 w 1165150"/>
                <a:gd name="connsiteY31" fmla="*/ 128632 h 919531"/>
                <a:gd name="connsiteX32" fmla="*/ 740740 w 1165150"/>
                <a:gd name="connsiteY32" fmla="*/ 80495 h 919531"/>
                <a:gd name="connsiteX33" fmla="*/ 852794 w 1165150"/>
                <a:gd name="connsiteY33" fmla="*/ 201433 h 919531"/>
                <a:gd name="connsiteX34" fmla="*/ 918567 w 1165150"/>
                <a:gd name="connsiteY34" fmla="*/ 262168 h 919531"/>
                <a:gd name="connsiteX35" fmla="*/ 1043218 w 1165150"/>
                <a:gd name="connsiteY35" fmla="*/ 299563 h 919531"/>
                <a:gd name="connsiteX36" fmla="*/ 1052368 w 1165150"/>
                <a:gd name="connsiteY36" fmla="*/ 397560 h 919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65150" h="919531">
                  <a:moveTo>
                    <a:pt x="1107665" y="245061"/>
                  </a:moveTo>
                  <a:cubicBezTo>
                    <a:pt x="1071729" y="219203"/>
                    <a:pt x="1030488" y="203555"/>
                    <a:pt x="988186" y="192151"/>
                  </a:cubicBezTo>
                  <a:cubicBezTo>
                    <a:pt x="959145" y="184327"/>
                    <a:pt x="941641" y="170536"/>
                    <a:pt x="928380" y="141495"/>
                  </a:cubicBezTo>
                  <a:cubicBezTo>
                    <a:pt x="893106" y="64184"/>
                    <a:pt x="828924" y="20159"/>
                    <a:pt x="762753" y="3583"/>
                  </a:cubicBezTo>
                  <a:cubicBezTo>
                    <a:pt x="673111" y="-11535"/>
                    <a:pt x="607072" y="21883"/>
                    <a:pt x="594872" y="90706"/>
                  </a:cubicBezTo>
                  <a:cubicBezTo>
                    <a:pt x="584529" y="148523"/>
                    <a:pt x="552570" y="181940"/>
                    <a:pt x="508279" y="211379"/>
                  </a:cubicBezTo>
                  <a:cubicBezTo>
                    <a:pt x="466906" y="238961"/>
                    <a:pt x="427521" y="269594"/>
                    <a:pt x="385219" y="295717"/>
                  </a:cubicBezTo>
                  <a:cubicBezTo>
                    <a:pt x="300881" y="347699"/>
                    <a:pt x="219195" y="407107"/>
                    <a:pt x="128756" y="445033"/>
                  </a:cubicBezTo>
                  <a:cubicBezTo>
                    <a:pt x="64177" y="472085"/>
                    <a:pt x="14449" y="500463"/>
                    <a:pt x="1586" y="570347"/>
                  </a:cubicBezTo>
                  <a:cubicBezTo>
                    <a:pt x="-9023" y="628032"/>
                    <a:pt x="34605" y="693009"/>
                    <a:pt x="102235" y="724835"/>
                  </a:cubicBezTo>
                  <a:cubicBezTo>
                    <a:pt x="129287" y="737565"/>
                    <a:pt x="148382" y="749500"/>
                    <a:pt x="151830" y="783448"/>
                  </a:cubicBezTo>
                  <a:cubicBezTo>
                    <a:pt x="158858" y="853597"/>
                    <a:pt x="205404" y="892053"/>
                    <a:pt x="269188" y="910751"/>
                  </a:cubicBezTo>
                  <a:cubicBezTo>
                    <a:pt x="377396" y="942577"/>
                    <a:pt x="487460" y="885953"/>
                    <a:pt x="540901" y="772309"/>
                  </a:cubicBezTo>
                  <a:cubicBezTo>
                    <a:pt x="550979" y="750826"/>
                    <a:pt x="555488" y="724172"/>
                    <a:pt x="577500" y="712370"/>
                  </a:cubicBezTo>
                  <a:cubicBezTo>
                    <a:pt x="670724" y="662112"/>
                    <a:pt x="740475" y="586260"/>
                    <a:pt x="807044" y="506696"/>
                  </a:cubicBezTo>
                  <a:cubicBezTo>
                    <a:pt x="827466" y="482296"/>
                    <a:pt x="849081" y="478848"/>
                    <a:pt x="880376" y="492639"/>
                  </a:cubicBezTo>
                  <a:cubicBezTo>
                    <a:pt x="977843" y="535737"/>
                    <a:pt x="1062314" y="513194"/>
                    <a:pt x="1130474" y="431242"/>
                  </a:cubicBezTo>
                  <a:cubicBezTo>
                    <a:pt x="1183915" y="367325"/>
                    <a:pt x="1175030" y="293463"/>
                    <a:pt x="1107665" y="245061"/>
                  </a:cubicBezTo>
                  <a:close/>
                  <a:moveTo>
                    <a:pt x="1052368" y="397560"/>
                  </a:moveTo>
                  <a:cubicBezTo>
                    <a:pt x="1002508" y="441453"/>
                    <a:pt x="959675" y="447420"/>
                    <a:pt x="900532" y="410555"/>
                  </a:cubicBezTo>
                  <a:cubicBezTo>
                    <a:pt x="853589" y="381382"/>
                    <a:pt x="814205" y="385625"/>
                    <a:pt x="777871" y="424877"/>
                  </a:cubicBezTo>
                  <a:cubicBezTo>
                    <a:pt x="698306" y="510939"/>
                    <a:pt x="624178" y="602704"/>
                    <a:pt x="517429" y="659062"/>
                  </a:cubicBezTo>
                  <a:cubicBezTo>
                    <a:pt x="488919" y="674179"/>
                    <a:pt x="485736" y="708259"/>
                    <a:pt x="473801" y="735311"/>
                  </a:cubicBezTo>
                  <a:cubicBezTo>
                    <a:pt x="441976" y="806654"/>
                    <a:pt x="377661" y="852404"/>
                    <a:pt x="318650" y="845375"/>
                  </a:cubicBezTo>
                  <a:cubicBezTo>
                    <a:pt x="256325" y="837949"/>
                    <a:pt x="226356" y="809041"/>
                    <a:pt x="223438" y="744991"/>
                  </a:cubicBezTo>
                  <a:cubicBezTo>
                    <a:pt x="221449" y="701098"/>
                    <a:pt x="200895" y="679616"/>
                    <a:pt x="160052" y="672190"/>
                  </a:cubicBezTo>
                  <a:cubicBezTo>
                    <a:pt x="127298" y="666223"/>
                    <a:pt x="100644" y="649647"/>
                    <a:pt x="81548" y="622064"/>
                  </a:cubicBezTo>
                  <a:cubicBezTo>
                    <a:pt x="67094" y="601112"/>
                    <a:pt x="61790" y="578834"/>
                    <a:pt x="75050" y="554832"/>
                  </a:cubicBezTo>
                  <a:cubicBezTo>
                    <a:pt x="88444" y="530698"/>
                    <a:pt x="108335" y="508287"/>
                    <a:pt x="135917" y="515581"/>
                  </a:cubicBezTo>
                  <a:cubicBezTo>
                    <a:pt x="189889" y="529769"/>
                    <a:pt x="218930" y="494363"/>
                    <a:pt x="256855" y="469300"/>
                  </a:cubicBezTo>
                  <a:cubicBezTo>
                    <a:pt x="364665" y="397825"/>
                    <a:pt x="478045" y="335102"/>
                    <a:pt x="581744" y="256996"/>
                  </a:cubicBezTo>
                  <a:cubicBezTo>
                    <a:pt x="626300" y="223313"/>
                    <a:pt x="663298" y="190029"/>
                    <a:pt x="667143" y="128632"/>
                  </a:cubicBezTo>
                  <a:cubicBezTo>
                    <a:pt x="669795" y="86860"/>
                    <a:pt x="700958" y="73334"/>
                    <a:pt x="740740" y="80495"/>
                  </a:cubicBezTo>
                  <a:cubicBezTo>
                    <a:pt x="798557" y="90838"/>
                    <a:pt x="848285" y="142555"/>
                    <a:pt x="852794" y="201433"/>
                  </a:cubicBezTo>
                  <a:cubicBezTo>
                    <a:pt x="856109" y="244133"/>
                    <a:pt x="879050" y="261504"/>
                    <a:pt x="918567" y="262168"/>
                  </a:cubicBezTo>
                  <a:cubicBezTo>
                    <a:pt x="963786" y="262963"/>
                    <a:pt x="1004629" y="278743"/>
                    <a:pt x="1043218" y="299563"/>
                  </a:cubicBezTo>
                  <a:cubicBezTo>
                    <a:pt x="1092813" y="326350"/>
                    <a:pt x="1095200" y="359767"/>
                    <a:pt x="1052368" y="39756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B621E16C-DE88-407A-B3D1-0E4D0B5C2DEA}"/>
                </a:ext>
              </a:extLst>
            </p:cNvPr>
            <p:cNvSpPr/>
            <p:nvPr/>
          </p:nvSpPr>
          <p:spPr>
            <a:xfrm>
              <a:off x="7223241" y="367038"/>
              <a:ext cx="1209828" cy="998764"/>
            </a:xfrm>
            <a:custGeom>
              <a:avLst/>
              <a:gdLst>
                <a:gd name="connsiteX0" fmla="*/ 40941 w 1209828"/>
                <a:gd name="connsiteY0" fmla="*/ 273448 h 998764"/>
                <a:gd name="connsiteX1" fmla="*/ 28741 w 1209828"/>
                <a:gd name="connsiteY1" fmla="*/ 297052 h 998764"/>
                <a:gd name="connsiteX2" fmla="*/ 180974 w 1209828"/>
                <a:gd name="connsiteY2" fmla="*/ 544896 h 998764"/>
                <a:gd name="connsiteX3" fmla="*/ 309869 w 1209828"/>
                <a:gd name="connsiteY3" fmla="*/ 591308 h 998764"/>
                <a:gd name="connsiteX4" fmla="*/ 509443 w 1209828"/>
                <a:gd name="connsiteY4" fmla="*/ 722457 h 998764"/>
                <a:gd name="connsiteX5" fmla="*/ 758613 w 1209828"/>
                <a:gd name="connsiteY5" fmla="*/ 925745 h 998764"/>
                <a:gd name="connsiteX6" fmla="*/ 891221 w 1209828"/>
                <a:gd name="connsiteY6" fmla="*/ 994435 h 998764"/>
                <a:gd name="connsiteX7" fmla="*/ 1093580 w 1209828"/>
                <a:gd name="connsiteY7" fmla="*/ 794861 h 998764"/>
                <a:gd name="connsiteX8" fmla="*/ 1139197 w 1209828"/>
                <a:gd name="connsiteY8" fmla="*/ 674321 h 998764"/>
                <a:gd name="connsiteX9" fmla="*/ 1196881 w 1209828"/>
                <a:gd name="connsiteY9" fmla="*/ 487079 h 998764"/>
                <a:gd name="connsiteX10" fmla="*/ 1016800 w 1209828"/>
                <a:gd name="connsiteY10" fmla="*/ 425416 h 998764"/>
                <a:gd name="connsiteX11" fmla="*/ 891088 w 1209828"/>
                <a:gd name="connsiteY11" fmla="*/ 406984 h 998764"/>
                <a:gd name="connsiteX12" fmla="*/ 517532 w 1209828"/>
                <a:gd name="connsiteY12" fmla="*/ 191629 h 998764"/>
                <a:gd name="connsiteX13" fmla="*/ 466744 w 1209828"/>
                <a:gd name="connsiteY13" fmla="*/ 120684 h 998764"/>
                <a:gd name="connsiteX14" fmla="*/ 362647 w 1209828"/>
                <a:gd name="connsiteY14" fmla="*/ 9161 h 998764"/>
                <a:gd name="connsiteX15" fmla="*/ 193970 w 1209828"/>
                <a:gd name="connsiteY15" fmla="*/ 51330 h 998764"/>
                <a:gd name="connsiteX16" fmla="*/ 40941 w 1209828"/>
                <a:gd name="connsiteY16" fmla="*/ 273448 h 998764"/>
                <a:gd name="connsiteX17" fmla="*/ 323660 w 1209828"/>
                <a:gd name="connsiteY17" fmla="*/ 86869 h 998764"/>
                <a:gd name="connsiteX18" fmla="*/ 376968 w 1209828"/>
                <a:gd name="connsiteY18" fmla="*/ 159936 h 998764"/>
                <a:gd name="connsiteX19" fmla="*/ 419536 w 1209828"/>
                <a:gd name="connsiteY19" fmla="*/ 229555 h 998764"/>
                <a:gd name="connsiteX20" fmla="*/ 904216 w 1209828"/>
                <a:gd name="connsiteY20" fmla="*/ 502461 h 998764"/>
                <a:gd name="connsiteX21" fmla="*/ 1013485 w 1209828"/>
                <a:gd name="connsiteY21" fmla="*/ 500472 h 998764"/>
                <a:gd name="connsiteX22" fmla="*/ 1132566 w 1209828"/>
                <a:gd name="connsiteY22" fmla="*/ 530707 h 998764"/>
                <a:gd name="connsiteX23" fmla="*/ 1059102 w 1209828"/>
                <a:gd name="connsiteY23" fmla="*/ 634936 h 998764"/>
                <a:gd name="connsiteX24" fmla="*/ 991737 w 1209828"/>
                <a:gd name="connsiteY24" fmla="*/ 741155 h 998764"/>
                <a:gd name="connsiteX25" fmla="*/ 998633 w 1209828"/>
                <a:gd name="connsiteY25" fmla="*/ 773511 h 998764"/>
                <a:gd name="connsiteX26" fmla="*/ 974100 w 1209828"/>
                <a:gd name="connsiteY26" fmla="*/ 897764 h 998764"/>
                <a:gd name="connsiteX27" fmla="*/ 825580 w 1209828"/>
                <a:gd name="connsiteY27" fmla="*/ 862491 h 998764"/>
                <a:gd name="connsiteX28" fmla="*/ 588875 w 1209828"/>
                <a:gd name="connsiteY28" fmla="*/ 667292 h 998764"/>
                <a:gd name="connsiteX29" fmla="*/ 372990 w 1209828"/>
                <a:gd name="connsiteY29" fmla="*/ 525402 h 998764"/>
                <a:gd name="connsiteX30" fmla="*/ 163205 w 1209828"/>
                <a:gd name="connsiteY30" fmla="*/ 458170 h 998764"/>
                <a:gd name="connsiteX31" fmla="*/ 95575 w 1209828"/>
                <a:gd name="connsiteY31" fmla="*/ 357123 h 998764"/>
                <a:gd name="connsiteX32" fmla="*/ 110958 w 1209828"/>
                <a:gd name="connsiteY32" fmla="*/ 326889 h 998764"/>
                <a:gd name="connsiteX33" fmla="*/ 193572 w 1209828"/>
                <a:gd name="connsiteY33" fmla="*/ 219344 h 998764"/>
                <a:gd name="connsiteX34" fmla="*/ 238659 w 1209828"/>
                <a:gd name="connsiteY34" fmla="*/ 149593 h 998764"/>
                <a:gd name="connsiteX35" fmla="*/ 323660 w 1209828"/>
                <a:gd name="connsiteY35" fmla="*/ 86869 h 99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09828" h="998764">
                  <a:moveTo>
                    <a:pt x="40941" y="273448"/>
                  </a:moveTo>
                  <a:cubicBezTo>
                    <a:pt x="36830" y="281272"/>
                    <a:pt x="32719" y="289096"/>
                    <a:pt x="28741" y="297052"/>
                  </a:cubicBezTo>
                  <a:cubicBezTo>
                    <a:pt x="-42071" y="439605"/>
                    <a:pt x="21448" y="544365"/>
                    <a:pt x="180974" y="544896"/>
                  </a:cubicBezTo>
                  <a:cubicBezTo>
                    <a:pt x="230968" y="545028"/>
                    <a:pt x="270617" y="566378"/>
                    <a:pt x="309869" y="591308"/>
                  </a:cubicBezTo>
                  <a:cubicBezTo>
                    <a:pt x="377101" y="634008"/>
                    <a:pt x="445527" y="675116"/>
                    <a:pt x="509443" y="722457"/>
                  </a:cubicBezTo>
                  <a:cubicBezTo>
                    <a:pt x="595373" y="785976"/>
                    <a:pt x="698409" y="826952"/>
                    <a:pt x="758613" y="925745"/>
                  </a:cubicBezTo>
                  <a:cubicBezTo>
                    <a:pt x="784604" y="968444"/>
                    <a:pt x="840167" y="984622"/>
                    <a:pt x="891221" y="994435"/>
                  </a:cubicBezTo>
                  <a:cubicBezTo>
                    <a:pt x="1025685" y="1020161"/>
                    <a:pt x="1122355" y="928397"/>
                    <a:pt x="1093580" y="794861"/>
                  </a:cubicBezTo>
                  <a:cubicBezTo>
                    <a:pt x="1081380" y="738237"/>
                    <a:pt x="1092121" y="707207"/>
                    <a:pt x="1139197" y="674321"/>
                  </a:cubicBezTo>
                  <a:cubicBezTo>
                    <a:pt x="1205235" y="628306"/>
                    <a:pt x="1226187" y="544233"/>
                    <a:pt x="1196881" y="487079"/>
                  </a:cubicBezTo>
                  <a:cubicBezTo>
                    <a:pt x="1168503" y="431781"/>
                    <a:pt x="1095038" y="403138"/>
                    <a:pt x="1016800" y="425416"/>
                  </a:cubicBezTo>
                  <a:cubicBezTo>
                    <a:pt x="969459" y="438810"/>
                    <a:pt x="931401" y="430588"/>
                    <a:pt x="891088" y="406984"/>
                  </a:cubicBezTo>
                  <a:cubicBezTo>
                    <a:pt x="767100" y="334182"/>
                    <a:pt x="642316" y="262839"/>
                    <a:pt x="517532" y="191629"/>
                  </a:cubicBezTo>
                  <a:cubicBezTo>
                    <a:pt x="489154" y="175451"/>
                    <a:pt x="467407" y="157416"/>
                    <a:pt x="466744" y="120684"/>
                  </a:cubicBezTo>
                  <a:cubicBezTo>
                    <a:pt x="465550" y="53319"/>
                    <a:pt x="419933" y="23218"/>
                    <a:pt x="362647" y="9161"/>
                  </a:cubicBezTo>
                  <a:cubicBezTo>
                    <a:pt x="299658" y="-6354"/>
                    <a:pt x="226061" y="-7945"/>
                    <a:pt x="193970" y="51330"/>
                  </a:cubicBezTo>
                  <a:cubicBezTo>
                    <a:pt x="150210" y="131691"/>
                    <a:pt x="78469" y="190568"/>
                    <a:pt x="40941" y="273448"/>
                  </a:cubicBezTo>
                  <a:close/>
                  <a:moveTo>
                    <a:pt x="323660" y="86869"/>
                  </a:moveTo>
                  <a:cubicBezTo>
                    <a:pt x="369542" y="90847"/>
                    <a:pt x="381610" y="117501"/>
                    <a:pt x="376968" y="159936"/>
                  </a:cubicBezTo>
                  <a:cubicBezTo>
                    <a:pt x="373521" y="191894"/>
                    <a:pt x="393279" y="214968"/>
                    <a:pt x="419536" y="229555"/>
                  </a:cubicBezTo>
                  <a:cubicBezTo>
                    <a:pt x="581847" y="319198"/>
                    <a:pt x="736600" y="422101"/>
                    <a:pt x="904216" y="502461"/>
                  </a:cubicBezTo>
                  <a:cubicBezTo>
                    <a:pt x="941479" y="520363"/>
                    <a:pt x="977018" y="512407"/>
                    <a:pt x="1013485" y="500472"/>
                  </a:cubicBezTo>
                  <a:cubicBezTo>
                    <a:pt x="1059632" y="485487"/>
                    <a:pt x="1113736" y="473685"/>
                    <a:pt x="1132566" y="530707"/>
                  </a:cubicBezTo>
                  <a:cubicBezTo>
                    <a:pt x="1150336" y="584678"/>
                    <a:pt x="1115062" y="620747"/>
                    <a:pt x="1059102" y="634936"/>
                  </a:cubicBezTo>
                  <a:cubicBezTo>
                    <a:pt x="1004865" y="648727"/>
                    <a:pt x="986831" y="688642"/>
                    <a:pt x="991737" y="741155"/>
                  </a:cubicBezTo>
                  <a:cubicBezTo>
                    <a:pt x="992798" y="752029"/>
                    <a:pt x="995715" y="762903"/>
                    <a:pt x="998633" y="773511"/>
                  </a:cubicBezTo>
                  <a:cubicBezTo>
                    <a:pt x="1010965" y="819261"/>
                    <a:pt x="1026215" y="870580"/>
                    <a:pt x="974100" y="897764"/>
                  </a:cubicBezTo>
                  <a:cubicBezTo>
                    <a:pt x="919068" y="926408"/>
                    <a:pt x="852101" y="910627"/>
                    <a:pt x="825580" y="862491"/>
                  </a:cubicBezTo>
                  <a:cubicBezTo>
                    <a:pt x="770680" y="763168"/>
                    <a:pt x="670960" y="727496"/>
                    <a:pt x="588875" y="667292"/>
                  </a:cubicBezTo>
                  <a:cubicBezTo>
                    <a:pt x="519522" y="616371"/>
                    <a:pt x="446587" y="570091"/>
                    <a:pt x="372990" y="525402"/>
                  </a:cubicBezTo>
                  <a:cubicBezTo>
                    <a:pt x="309206" y="486681"/>
                    <a:pt x="245820" y="449020"/>
                    <a:pt x="163205" y="458170"/>
                  </a:cubicBezTo>
                  <a:cubicBezTo>
                    <a:pt x="100349" y="465066"/>
                    <a:pt x="72369" y="417195"/>
                    <a:pt x="95575" y="357123"/>
                  </a:cubicBezTo>
                  <a:cubicBezTo>
                    <a:pt x="101940" y="340680"/>
                    <a:pt x="111488" y="325695"/>
                    <a:pt x="110958" y="326889"/>
                  </a:cubicBezTo>
                  <a:cubicBezTo>
                    <a:pt x="136684" y="273581"/>
                    <a:pt x="156442" y="240296"/>
                    <a:pt x="193572" y="219344"/>
                  </a:cubicBezTo>
                  <a:cubicBezTo>
                    <a:pt x="219431" y="204757"/>
                    <a:pt x="234017" y="180490"/>
                    <a:pt x="238659" y="149593"/>
                  </a:cubicBezTo>
                  <a:cubicBezTo>
                    <a:pt x="245687" y="101589"/>
                    <a:pt x="276717" y="82758"/>
                    <a:pt x="323660" y="86869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30" name="Graphic 92">
            <a:extLst>
              <a:ext uri="{FF2B5EF4-FFF2-40B4-BE49-F238E27FC236}">
                <a16:creationId xmlns:a16="http://schemas.microsoft.com/office/drawing/2014/main" id="{31BBCFFF-746D-457C-80A9-B4A65E44B395}"/>
              </a:ext>
            </a:extLst>
          </p:cNvPr>
          <p:cNvSpPr/>
          <p:nvPr/>
        </p:nvSpPr>
        <p:spPr>
          <a:xfrm rot="15481086">
            <a:off x="5028352" y="-7827661"/>
            <a:ext cx="2135297" cy="13546719"/>
          </a:xfrm>
          <a:custGeom>
            <a:avLst/>
            <a:gdLst>
              <a:gd name="connsiteX0" fmla="*/ 94685 w 389853"/>
              <a:gd name="connsiteY0" fmla="*/ 19071 h 2721295"/>
              <a:gd name="connsiteX1" fmla="*/ 59348 w 389853"/>
              <a:gd name="connsiteY1" fmla="*/ 202522 h 2721295"/>
              <a:gd name="connsiteX2" fmla="*/ 120593 w 389853"/>
              <a:gd name="connsiteY2" fmla="*/ 388546 h 2721295"/>
              <a:gd name="connsiteX3" fmla="*/ 35916 w 389853"/>
              <a:gd name="connsiteY3" fmla="*/ 934328 h 2721295"/>
              <a:gd name="connsiteX4" fmla="*/ 95733 w 389853"/>
              <a:gd name="connsiteY4" fmla="*/ 1497351 h 2721295"/>
              <a:gd name="connsiteX5" fmla="*/ 102 w 389853"/>
              <a:gd name="connsiteY5" fmla="*/ 1817581 h 2721295"/>
              <a:gd name="connsiteX6" fmla="*/ 86970 w 389853"/>
              <a:gd name="connsiteY6" fmla="*/ 2117524 h 2721295"/>
              <a:gd name="connsiteX7" fmla="*/ 49251 w 389853"/>
              <a:gd name="connsiteY7" fmla="*/ 2354887 h 2721295"/>
              <a:gd name="connsiteX8" fmla="*/ 31058 w 389853"/>
              <a:gd name="connsiteY8" fmla="*/ 2593012 h 2721295"/>
              <a:gd name="connsiteX9" fmla="*/ 211176 w 389853"/>
              <a:gd name="connsiteY9" fmla="*/ 2717980 h 2721295"/>
              <a:gd name="connsiteX10" fmla="*/ 318047 w 389853"/>
              <a:gd name="connsiteY10" fmla="*/ 2612443 h 2721295"/>
              <a:gd name="connsiteX11" fmla="*/ 340526 w 389853"/>
              <a:gd name="connsiteY11" fmla="*/ 2458519 h 2721295"/>
              <a:gd name="connsiteX12" fmla="*/ 388436 w 389853"/>
              <a:gd name="connsiteY12" fmla="*/ 209571 h 2721295"/>
              <a:gd name="connsiteX13" fmla="*/ 362528 w 389853"/>
              <a:gd name="connsiteY13" fmla="*/ 76507 h 2721295"/>
              <a:gd name="connsiteX14" fmla="*/ 244418 w 389853"/>
              <a:gd name="connsiteY14" fmla="*/ 4402 h 2721295"/>
              <a:gd name="connsiteX15" fmla="*/ 102305 w 389853"/>
              <a:gd name="connsiteY15" fmla="*/ 6212 h 272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9853" h="2721295">
                <a:moveTo>
                  <a:pt x="94685" y="19071"/>
                </a:moveTo>
                <a:cubicBezTo>
                  <a:pt x="47156" y="63934"/>
                  <a:pt x="43441" y="139181"/>
                  <a:pt x="59348" y="202522"/>
                </a:cubicBezTo>
                <a:cubicBezTo>
                  <a:pt x="75254" y="265864"/>
                  <a:pt x="107258" y="324633"/>
                  <a:pt x="120593" y="388546"/>
                </a:cubicBezTo>
                <a:cubicBezTo>
                  <a:pt x="158693" y="570187"/>
                  <a:pt x="42774" y="748781"/>
                  <a:pt x="35916" y="934328"/>
                </a:cubicBezTo>
                <a:cubicBezTo>
                  <a:pt x="28868" y="1124257"/>
                  <a:pt x="136691" y="1311804"/>
                  <a:pt x="95733" y="1497351"/>
                </a:cubicBezTo>
                <a:cubicBezTo>
                  <a:pt x="71540" y="1606793"/>
                  <a:pt x="-3136" y="1705472"/>
                  <a:pt x="102" y="1817581"/>
                </a:cubicBezTo>
                <a:cubicBezTo>
                  <a:pt x="3150" y="1922071"/>
                  <a:pt x="74207" y="2013701"/>
                  <a:pt x="86970" y="2117524"/>
                </a:cubicBezTo>
                <a:cubicBezTo>
                  <a:pt x="96876" y="2197629"/>
                  <a:pt x="71349" y="2277258"/>
                  <a:pt x="49251" y="2354887"/>
                </a:cubicBezTo>
                <a:cubicBezTo>
                  <a:pt x="27153" y="2432516"/>
                  <a:pt x="8294" y="2515574"/>
                  <a:pt x="31058" y="2593012"/>
                </a:cubicBezTo>
                <a:cubicBezTo>
                  <a:pt x="53823" y="2670450"/>
                  <a:pt x="132785" y="2737125"/>
                  <a:pt x="211176" y="2717980"/>
                </a:cubicBezTo>
                <a:cubicBezTo>
                  <a:pt x="261754" y="2705597"/>
                  <a:pt x="299568" y="2661211"/>
                  <a:pt x="318047" y="2612443"/>
                </a:cubicBezTo>
                <a:cubicBezTo>
                  <a:pt x="336430" y="2563675"/>
                  <a:pt x="338621" y="2510621"/>
                  <a:pt x="340526" y="2458519"/>
                </a:cubicBezTo>
                <a:cubicBezTo>
                  <a:pt x="368529" y="1709187"/>
                  <a:pt x="396533" y="959474"/>
                  <a:pt x="388436" y="209571"/>
                </a:cubicBezTo>
                <a:cubicBezTo>
                  <a:pt x="387960" y="163756"/>
                  <a:pt x="386627" y="115464"/>
                  <a:pt x="362528" y="76507"/>
                </a:cubicBezTo>
                <a:cubicBezTo>
                  <a:pt x="337478" y="36121"/>
                  <a:pt x="291186" y="12689"/>
                  <a:pt x="244418" y="4402"/>
                </a:cubicBezTo>
                <a:cubicBezTo>
                  <a:pt x="197651" y="-3884"/>
                  <a:pt x="149645" y="1164"/>
                  <a:pt x="102305" y="6212"/>
                </a:cubicBezTo>
              </a:path>
            </a:pathLst>
          </a:custGeom>
          <a:solidFill>
            <a:srgbClr val="00206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0A2BF5F4-5C39-4E85-B1F0-744A015907A2}"/>
              </a:ext>
            </a:extLst>
          </p:cNvPr>
          <p:cNvSpPr/>
          <p:nvPr/>
        </p:nvSpPr>
        <p:spPr>
          <a:xfrm>
            <a:off x="2276893" y="636892"/>
            <a:ext cx="7638215" cy="79321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ar-SA" sz="4000" b="1" dirty="0">
                <a:solidFill>
                  <a:srgbClr val="4483D9"/>
                </a:solidFill>
                <a:latin typeface="Cairo ExtraBold" pitchFamily="2" charset="-78"/>
                <a:cs typeface="Cairo ExtraBold" pitchFamily="2" charset="-78"/>
              </a:rPr>
              <a:t>الآفاق المستقبلية</a:t>
            </a:r>
            <a:endParaRPr lang="en-US" sz="4000" b="1" dirty="0">
              <a:solidFill>
                <a:srgbClr val="4483D9"/>
              </a:solidFill>
              <a:latin typeface="Cairo ExtraBold" pitchFamily="2" charset="-78"/>
              <a:cs typeface="Cairo ExtraBold" pitchFamily="2" charset="-78"/>
            </a:endParaRPr>
          </a:p>
        </p:txBody>
      </p:sp>
      <p:grpSp>
        <p:nvGrpSpPr>
          <p:cNvPr id="39" name="Graphic 3">
            <a:extLst>
              <a:ext uri="{FF2B5EF4-FFF2-40B4-BE49-F238E27FC236}">
                <a16:creationId xmlns:a16="http://schemas.microsoft.com/office/drawing/2014/main" id="{D216311D-FFB0-42B3-BD12-97ADE23FAC81}"/>
              </a:ext>
            </a:extLst>
          </p:cNvPr>
          <p:cNvGrpSpPr/>
          <p:nvPr/>
        </p:nvGrpSpPr>
        <p:grpSpPr>
          <a:xfrm rot="650280">
            <a:off x="-418557" y="192321"/>
            <a:ext cx="539731" cy="585705"/>
            <a:chOff x="5356926" y="-1697566"/>
            <a:chExt cx="539731" cy="585704"/>
          </a:xfrm>
          <a:solidFill>
            <a:schemeClr val="bg1"/>
          </a:solidFill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3B3EDAE-0948-49BD-9204-83A8E4CC5C23}"/>
                </a:ext>
              </a:extLst>
            </p:cNvPr>
            <p:cNvSpPr/>
            <p:nvPr/>
          </p:nvSpPr>
          <p:spPr>
            <a:xfrm>
              <a:off x="5497441" y="-1421145"/>
              <a:ext cx="375064" cy="309283"/>
            </a:xfrm>
            <a:custGeom>
              <a:avLst/>
              <a:gdLst>
                <a:gd name="connsiteX0" fmla="*/ 295952 w 375064"/>
                <a:gd name="connsiteY0" fmla="*/ 244313 h 309283"/>
                <a:gd name="connsiteX1" fmla="*/ 204182 w 375064"/>
                <a:gd name="connsiteY1" fmla="*/ 253215 h 309283"/>
                <a:gd name="connsiteX2" fmla="*/ 143438 w 375064"/>
                <a:gd name="connsiteY2" fmla="*/ 282409 h 309283"/>
                <a:gd name="connsiteX3" fmla="*/ 113197 w 375064"/>
                <a:gd name="connsiteY3" fmla="*/ 301129 h 309283"/>
                <a:gd name="connsiteX4" fmla="*/ 50620 w 375064"/>
                <a:gd name="connsiteY4" fmla="*/ 298773 h 309283"/>
                <a:gd name="connsiteX5" fmla="*/ 481 w 375064"/>
                <a:gd name="connsiteY5" fmla="*/ 209883 h 309283"/>
                <a:gd name="connsiteX6" fmla="*/ 14619 w 375064"/>
                <a:gd name="connsiteY6" fmla="*/ 149270 h 309283"/>
                <a:gd name="connsiteX7" fmla="*/ 53893 w 375064"/>
                <a:gd name="connsiteY7" fmla="*/ 123218 h 309283"/>
                <a:gd name="connsiteX8" fmla="*/ 62926 w 375064"/>
                <a:gd name="connsiteY8" fmla="*/ 114578 h 309283"/>
                <a:gd name="connsiteX9" fmla="*/ 73530 w 375064"/>
                <a:gd name="connsiteY9" fmla="*/ 71638 h 309283"/>
                <a:gd name="connsiteX10" fmla="*/ 89109 w 375064"/>
                <a:gd name="connsiteY10" fmla="*/ 36946 h 309283"/>
                <a:gd name="connsiteX11" fmla="*/ 185854 w 375064"/>
                <a:gd name="connsiteY11" fmla="*/ 8145 h 309283"/>
                <a:gd name="connsiteX12" fmla="*/ 233506 w 375064"/>
                <a:gd name="connsiteY12" fmla="*/ 42314 h 309283"/>
                <a:gd name="connsiteX13" fmla="*/ 253798 w 375064"/>
                <a:gd name="connsiteY13" fmla="*/ 61296 h 309283"/>
                <a:gd name="connsiteX14" fmla="*/ 265056 w 375064"/>
                <a:gd name="connsiteY14" fmla="*/ 63129 h 309283"/>
                <a:gd name="connsiteX15" fmla="*/ 326193 w 375064"/>
                <a:gd name="connsiteY15" fmla="*/ 68365 h 309283"/>
                <a:gd name="connsiteX16" fmla="*/ 366252 w 375064"/>
                <a:gd name="connsiteY16" fmla="*/ 206479 h 309283"/>
                <a:gd name="connsiteX17" fmla="*/ 309698 w 375064"/>
                <a:gd name="connsiteY17" fmla="*/ 244182 h 309283"/>
                <a:gd name="connsiteX18" fmla="*/ 295952 w 375064"/>
                <a:gd name="connsiteY18" fmla="*/ 244313 h 309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5064" h="309283">
                  <a:moveTo>
                    <a:pt x="295952" y="244313"/>
                  </a:moveTo>
                  <a:cubicBezTo>
                    <a:pt x="264664" y="239993"/>
                    <a:pt x="234161" y="243527"/>
                    <a:pt x="204182" y="253215"/>
                  </a:cubicBezTo>
                  <a:cubicBezTo>
                    <a:pt x="182581" y="260284"/>
                    <a:pt x="161897" y="268925"/>
                    <a:pt x="143438" y="282409"/>
                  </a:cubicBezTo>
                  <a:cubicBezTo>
                    <a:pt x="133881" y="289347"/>
                    <a:pt x="123539" y="295238"/>
                    <a:pt x="113197" y="301129"/>
                  </a:cubicBezTo>
                  <a:cubicBezTo>
                    <a:pt x="91989" y="313042"/>
                    <a:pt x="70650" y="311602"/>
                    <a:pt x="50620" y="298773"/>
                  </a:cubicBezTo>
                  <a:cubicBezTo>
                    <a:pt x="18416" y="278219"/>
                    <a:pt x="3753" y="246931"/>
                    <a:pt x="481" y="209883"/>
                  </a:cubicBezTo>
                  <a:cubicBezTo>
                    <a:pt x="-1483" y="188282"/>
                    <a:pt x="2444" y="167729"/>
                    <a:pt x="14619" y="149270"/>
                  </a:cubicBezTo>
                  <a:cubicBezTo>
                    <a:pt x="23914" y="135131"/>
                    <a:pt x="36744" y="125574"/>
                    <a:pt x="53893" y="123218"/>
                  </a:cubicBezTo>
                  <a:cubicBezTo>
                    <a:pt x="59522" y="122432"/>
                    <a:pt x="61879" y="119552"/>
                    <a:pt x="62926" y="114578"/>
                  </a:cubicBezTo>
                  <a:cubicBezTo>
                    <a:pt x="66330" y="100177"/>
                    <a:pt x="68948" y="85646"/>
                    <a:pt x="73530" y="71638"/>
                  </a:cubicBezTo>
                  <a:cubicBezTo>
                    <a:pt x="77458" y="59594"/>
                    <a:pt x="82432" y="47681"/>
                    <a:pt x="89109" y="36946"/>
                  </a:cubicBezTo>
                  <a:cubicBezTo>
                    <a:pt x="110710" y="2516"/>
                    <a:pt x="149460" y="-9659"/>
                    <a:pt x="185854" y="8145"/>
                  </a:cubicBezTo>
                  <a:cubicBezTo>
                    <a:pt x="203134" y="16654"/>
                    <a:pt x="218059" y="30400"/>
                    <a:pt x="233506" y="42314"/>
                  </a:cubicBezTo>
                  <a:cubicBezTo>
                    <a:pt x="240837" y="47943"/>
                    <a:pt x="246598" y="55536"/>
                    <a:pt x="253798" y="61296"/>
                  </a:cubicBezTo>
                  <a:cubicBezTo>
                    <a:pt x="256416" y="63391"/>
                    <a:pt x="262176" y="64438"/>
                    <a:pt x="265056" y="63129"/>
                  </a:cubicBezTo>
                  <a:cubicBezTo>
                    <a:pt x="286657" y="53048"/>
                    <a:pt x="306818" y="56190"/>
                    <a:pt x="326193" y="68365"/>
                  </a:cubicBezTo>
                  <a:cubicBezTo>
                    <a:pt x="368609" y="95202"/>
                    <a:pt x="387591" y="161183"/>
                    <a:pt x="366252" y="206479"/>
                  </a:cubicBezTo>
                  <a:cubicBezTo>
                    <a:pt x="354994" y="230305"/>
                    <a:pt x="336535" y="243658"/>
                    <a:pt x="309698" y="244182"/>
                  </a:cubicBezTo>
                  <a:cubicBezTo>
                    <a:pt x="305116" y="244313"/>
                    <a:pt x="300534" y="244313"/>
                    <a:pt x="295952" y="24431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A0989507-4D2E-4F9C-B38B-3485F35233DD}"/>
                </a:ext>
              </a:extLst>
            </p:cNvPr>
            <p:cNvSpPr/>
            <p:nvPr/>
          </p:nvSpPr>
          <p:spPr>
            <a:xfrm>
              <a:off x="5596558" y="-1697566"/>
              <a:ext cx="160440" cy="205941"/>
            </a:xfrm>
            <a:custGeom>
              <a:avLst/>
              <a:gdLst>
                <a:gd name="connsiteX0" fmla="*/ 160441 w 160440"/>
                <a:gd name="connsiteY0" fmla="*/ 110583 h 205941"/>
                <a:gd name="connsiteX1" fmla="*/ 140804 w 160440"/>
                <a:gd name="connsiteY1" fmla="*/ 175909 h 205941"/>
                <a:gd name="connsiteX2" fmla="*/ 43273 w 160440"/>
                <a:gd name="connsiteY2" fmla="*/ 190702 h 205941"/>
                <a:gd name="connsiteX3" fmla="*/ 19709 w 160440"/>
                <a:gd name="connsiteY3" fmla="*/ 29940 h 205941"/>
                <a:gd name="connsiteX4" fmla="*/ 126403 w 160440"/>
                <a:gd name="connsiteY4" fmla="*/ 23133 h 205941"/>
                <a:gd name="connsiteX5" fmla="*/ 160441 w 160440"/>
                <a:gd name="connsiteY5" fmla="*/ 110583 h 20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440" h="205941">
                  <a:moveTo>
                    <a:pt x="160441" y="110583"/>
                  </a:moveTo>
                  <a:cubicBezTo>
                    <a:pt x="160310" y="134278"/>
                    <a:pt x="154812" y="156534"/>
                    <a:pt x="140804" y="175909"/>
                  </a:cubicBezTo>
                  <a:cubicBezTo>
                    <a:pt x="116454" y="209554"/>
                    <a:pt x="76525" y="215575"/>
                    <a:pt x="43273" y="190702"/>
                  </a:cubicBezTo>
                  <a:cubicBezTo>
                    <a:pt x="-2677" y="156272"/>
                    <a:pt x="-14459" y="76153"/>
                    <a:pt x="19709" y="29940"/>
                  </a:cubicBezTo>
                  <a:cubicBezTo>
                    <a:pt x="47070" y="-7239"/>
                    <a:pt x="92890" y="-10119"/>
                    <a:pt x="126403" y="23133"/>
                  </a:cubicBezTo>
                  <a:cubicBezTo>
                    <a:pt x="148004" y="44864"/>
                    <a:pt x="160441" y="76676"/>
                    <a:pt x="160441" y="11058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EF926E6A-C447-4B1D-839C-54B50205FBB4}"/>
                </a:ext>
              </a:extLst>
            </p:cNvPr>
            <p:cNvSpPr/>
            <p:nvPr/>
          </p:nvSpPr>
          <p:spPr>
            <a:xfrm>
              <a:off x="5416091" y="-1641732"/>
              <a:ext cx="166793" cy="197618"/>
            </a:xfrm>
            <a:custGeom>
              <a:avLst/>
              <a:gdLst>
                <a:gd name="connsiteX0" fmla="*/ 166793 w 166793"/>
                <a:gd name="connsiteY0" fmla="*/ 119289 h 197618"/>
                <a:gd name="connsiteX1" fmla="*/ 161426 w 166793"/>
                <a:gd name="connsiteY1" fmla="*/ 147697 h 197618"/>
                <a:gd name="connsiteX2" fmla="*/ 66383 w 166793"/>
                <a:gd name="connsiteY2" fmla="*/ 190113 h 197618"/>
                <a:gd name="connsiteX3" fmla="*/ 4461 w 166793"/>
                <a:gd name="connsiteY3" fmla="*/ 50036 h 197618"/>
                <a:gd name="connsiteX4" fmla="*/ 100289 w 166793"/>
                <a:gd name="connsiteY4" fmla="*/ 8405 h 197618"/>
                <a:gd name="connsiteX5" fmla="*/ 166793 w 166793"/>
                <a:gd name="connsiteY5" fmla="*/ 119289 h 1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793" h="197618">
                  <a:moveTo>
                    <a:pt x="166793" y="119289"/>
                  </a:moveTo>
                  <a:cubicBezTo>
                    <a:pt x="165353" y="127275"/>
                    <a:pt x="164306" y="137748"/>
                    <a:pt x="161426" y="147697"/>
                  </a:cubicBezTo>
                  <a:cubicBezTo>
                    <a:pt x="148465" y="191029"/>
                    <a:pt x="107359" y="209096"/>
                    <a:pt x="66383" y="190113"/>
                  </a:cubicBezTo>
                  <a:cubicBezTo>
                    <a:pt x="17421" y="167334"/>
                    <a:pt x="-11642" y="101747"/>
                    <a:pt x="4461" y="50036"/>
                  </a:cubicBezTo>
                  <a:cubicBezTo>
                    <a:pt x="17945" y="6573"/>
                    <a:pt x="59575" y="-12279"/>
                    <a:pt x="100289" y="8405"/>
                  </a:cubicBezTo>
                  <a:cubicBezTo>
                    <a:pt x="144276" y="30530"/>
                    <a:pt x="162735" y="69411"/>
                    <a:pt x="166793" y="119289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CA36233-16FE-491E-8B4D-5D3C4B613594}"/>
                </a:ext>
              </a:extLst>
            </p:cNvPr>
            <p:cNvSpPr/>
            <p:nvPr/>
          </p:nvSpPr>
          <p:spPr>
            <a:xfrm>
              <a:off x="5756737" y="-1568785"/>
              <a:ext cx="139920" cy="180106"/>
            </a:xfrm>
            <a:custGeom>
              <a:avLst/>
              <a:gdLst>
                <a:gd name="connsiteX0" fmla="*/ 0 w 139920"/>
                <a:gd name="connsiteY0" fmla="*/ 88496 h 180106"/>
                <a:gd name="connsiteX1" fmla="*/ 26575 w 139920"/>
                <a:gd name="connsiteY1" fmla="*/ 18850 h 180106"/>
                <a:gd name="connsiteX2" fmla="*/ 109182 w 139920"/>
                <a:gd name="connsiteY2" fmla="*/ 15970 h 180106"/>
                <a:gd name="connsiteX3" fmla="*/ 114156 w 139920"/>
                <a:gd name="connsiteY3" fmla="*/ 160629 h 180106"/>
                <a:gd name="connsiteX4" fmla="*/ 20815 w 139920"/>
                <a:gd name="connsiteY4" fmla="*/ 153298 h 180106"/>
                <a:gd name="connsiteX5" fmla="*/ 0 w 139920"/>
                <a:gd name="connsiteY5" fmla="*/ 88496 h 180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920" h="180106">
                  <a:moveTo>
                    <a:pt x="0" y="88496"/>
                  </a:moveTo>
                  <a:cubicBezTo>
                    <a:pt x="785" y="62706"/>
                    <a:pt x="7593" y="38356"/>
                    <a:pt x="26575" y="18850"/>
                  </a:cubicBezTo>
                  <a:cubicBezTo>
                    <a:pt x="50140" y="-5238"/>
                    <a:pt x="83915" y="-6285"/>
                    <a:pt x="109182" y="15970"/>
                  </a:cubicBezTo>
                  <a:cubicBezTo>
                    <a:pt x="147932" y="50269"/>
                    <a:pt x="150550" y="123581"/>
                    <a:pt x="114156" y="160629"/>
                  </a:cubicBezTo>
                  <a:cubicBezTo>
                    <a:pt x="86272" y="189168"/>
                    <a:pt x="45951" y="186026"/>
                    <a:pt x="20815" y="153298"/>
                  </a:cubicBezTo>
                  <a:cubicBezTo>
                    <a:pt x="6546" y="134447"/>
                    <a:pt x="785" y="112715"/>
                    <a:pt x="0" y="88496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DD29E6A3-4344-41E9-9AEF-89DC7A2C8638}"/>
                </a:ext>
              </a:extLst>
            </p:cNvPr>
            <p:cNvSpPr/>
            <p:nvPr/>
          </p:nvSpPr>
          <p:spPr>
            <a:xfrm>
              <a:off x="5356926" y="-1451386"/>
              <a:ext cx="150906" cy="170756"/>
            </a:xfrm>
            <a:custGeom>
              <a:avLst/>
              <a:gdLst>
                <a:gd name="connsiteX0" fmla="*/ 2 w 150906"/>
                <a:gd name="connsiteY0" fmla="*/ 66271 h 170756"/>
                <a:gd name="connsiteX1" fmla="*/ 44774 w 150906"/>
                <a:gd name="connsiteY1" fmla="*/ 1731 h 170756"/>
                <a:gd name="connsiteX2" fmla="*/ 84048 w 150906"/>
                <a:gd name="connsiteY2" fmla="*/ 4742 h 170756"/>
                <a:gd name="connsiteX3" fmla="*/ 149505 w 150906"/>
                <a:gd name="connsiteY3" fmla="*/ 119422 h 170756"/>
                <a:gd name="connsiteX4" fmla="*/ 68077 w 150906"/>
                <a:gd name="connsiteY4" fmla="*/ 166420 h 170756"/>
                <a:gd name="connsiteX5" fmla="*/ 2 w 150906"/>
                <a:gd name="connsiteY5" fmla="*/ 66271 h 170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906" h="170756">
                  <a:moveTo>
                    <a:pt x="2" y="66271"/>
                  </a:moveTo>
                  <a:cubicBezTo>
                    <a:pt x="133" y="33281"/>
                    <a:pt x="17413" y="8276"/>
                    <a:pt x="44774" y="1731"/>
                  </a:cubicBezTo>
                  <a:cubicBezTo>
                    <a:pt x="58127" y="-1542"/>
                    <a:pt x="71219" y="29"/>
                    <a:pt x="84048" y="4742"/>
                  </a:cubicBezTo>
                  <a:cubicBezTo>
                    <a:pt x="127773" y="20844"/>
                    <a:pt x="157883" y="73602"/>
                    <a:pt x="149505" y="119422"/>
                  </a:cubicBezTo>
                  <a:cubicBezTo>
                    <a:pt x="142043" y="159874"/>
                    <a:pt x="106827" y="180297"/>
                    <a:pt x="68077" y="166420"/>
                  </a:cubicBezTo>
                  <a:cubicBezTo>
                    <a:pt x="29065" y="152412"/>
                    <a:pt x="-260" y="109342"/>
                    <a:pt x="2" y="66271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45" name="Graphic 3">
            <a:extLst>
              <a:ext uri="{FF2B5EF4-FFF2-40B4-BE49-F238E27FC236}">
                <a16:creationId xmlns:a16="http://schemas.microsoft.com/office/drawing/2014/main" id="{79842F02-A802-4430-8F45-DF7014160A40}"/>
              </a:ext>
            </a:extLst>
          </p:cNvPr>
          <p:cNvGrpSpPr/>
          <p:nvPr/>
        </p:nvGrpSpPr>
        <p:grpSpPr>
          <a:xfrm rot="650280">
            <a:off x="636447" y="-161886"/>
            <a:ext cx="442311" cy="495632"/>
            <a:chOff x="5864788" y="-2553670"/>
            <a:chExt cx="442311" cy="495632"/>
          </a:xfrm>
          <a:solidFill>
            <a:schemeClr val="bg1"/>
          </a:solidFill>
        </p:grpSpPr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4000BEAB-8E6D-4D5C-96FB-C9E2AFB33FB0}"/>
                </a:ext>
              </a:extLst>
            </p:cNvPr>
            <p:cNvSpPr/>
            <p:nvPr/>
          </p:nvSpPr>
          <p:spPr>
            <a:xfrm>
              <a:off x="5864788" y="-2326409"/>
              <a:ext cx="304550" cy="268372"/>
            </a:xfrm>
            <a:custGeom>
              <a:avLst/>
              <a:gdLst>
                <a:gd name="connsiteX0" fmla="*/ 183100 w 304550"/>
                <a:gd name="connsiteY0" fmla="*/ 246668 h 268372"/>
                <a:gd name="connsiteX1" fmla="*/ 122225 w 304550"/>
                <a:gd name="connsiteY1" fmla="*/ 199670 h 268372"/>
                <a:gd name="connsiteX2" fmla="*/ 68551 w 304550"/>
                <a:gd name="connsiteY2" fmla="*/ 182651 h 268372"/>
                <a:gd name="connsiteX3" fmla="*/ 39488 w 304550"/>
                <a:gd name="connsiteY3" fmla="*/ 176760 h 268372"/>
                <a:gd name="connsiteX4" fmla="*/ 2832 w 304550"/>
                <a:gd name="connsiteY4" fmla="*/ 139580 h 268372"/>
                <a:gd name="connsiteX5" fmla="*/ 23124 w 304550"/>
                <a:gd name="connsiteY5" fmla="*/ 56974 h 268372"/>
                <a:gd name="connsiteX6" fmla="*/ 66325 w 304550"/>
                <a:gd name="connsiteY6" fmla="*/ 28173 h 268372"/>
                <a:gd name="connsiteX7" fmla="*/ 105076 w 304550"/>
                <a:gd name="connsiteY7" fmla="*/ 34719 h 268372"/>
                <a:gd name="connsiteX8" fmla="*/ 115549 w 304550"/>
                <a:gd name="connsiteY8" fmla="*/ 34588 h 268372"/>
                <a:gd name="connsiteX9" fmla="*/ 146575 w 304550"/>
                <a:gd name="connsiteY9" fmla="*/ 14558 h 268372"/>
                <a:gd name="connsiteX10" fmla="*/ 175900 w 304550"/>
                <a:gd name="connsiteY10" fmla="*/ 2383 h 268372"/>
                <a:gd name="connsiteX11" fmla="*/ 251175 w 304550"/>
                <a:gd name="connsiteY11" fmla="*/ 40217 h 268372"/>
                <a:gd name="connsiteX12" fmla="*/ 260601 w 304550"/>
                <a:gd name="connsiteY12" fmla="*/ 88262 h 268372"/>
                <a:gd name="connsiteX13" fmla="*/ 262172 w 304550"/>
                <a:gd name="connsiteY13" fmla="*/ 111303 h 268372"/>
                <a:gd name="connsiteX14" fmla="*/ 268063 w 304550"/>
                <a:gd name="connsiteY14" fmla="*/ 118896 h 268372"/>
                <a:gd name="connsiteX15" fmla="*/ 302231 w 304550"/>
                <a:gd name="connsiteY15" fmla="*/ 156992 h 268372"/>
                <a:gd name="connsiteX16" fmla="*/ 247640 w 304550"/>
                <a:gd name="connsiteY16" fmla="*/ 263817 h 268372"/>
                <a:gd name="connsiteX17" fmla="*/ 191740 w 304550"/>
                <a:gd name="connsiteY17" fmla="*/ 254391 h 268372"/>
                <a:gd name="connsiteX18" fmla="*/ 183100 w 304550"/>
                <a:gd name="connsiteY18" fmla="*/ 246668 h 268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550" h="268372">
                  <a:moveTo>
                    <a:pt x="183100" y="246668"/>
                  </a:moveTo>
                  <a:cubicBezTo>
                    <a:pt x="166605" y="226114"/>
                    <a:pt x="146052" y="210928"/>
                    <a:pt x="122225" y="199670"/>
                  </a:cubicBezTo>
                  <a:cubicBezTo>
                    <a:pt x="105076" y="191553"/>
                    <a:pt x="87533" y="185138"/>
                    <a:pt x="68551" y="182651"/>
                  </a:cubicBezTo>
                  <a:cubicBezTo>
                    <a:pt x="58732" y="181342"/>
                    <a:pt x="49045" y="179116"/>
                    <a:pt x="39488" y="176760"/>
                  </a:cubicBezTo>
                  <a:cubicBezTo>
                    <a:pt x="19720" y="171916"/>
                    <a:pt x="7676" y="158825"/>
                    <a:pt x="2832" y="139580"/>
                  </a:cubicBezTo>
                  <a:cubicBezTo>
                    <a:pt x="-5022" y="108685"/>
                    <a:pt x="4011" y="81324"/>
                    <a:pt x="23124" y="56974"/>
                  </a:cubicBezTo>
                  <a:cubicBezTo>
                    <a:pt x="34252" y="42835"/>
                    <a:pt x="48521" y="32493"/>
                    <a:pt x="66325" y="28173"/>
                  </a:cubicBezTo>
                  <a:cubicBezTo>
                    <a:pt x="80071" y="24900"/>
                    <a:pt x="93293" y="26340"/>
                    <a:pt x="105076" y="34719"/>
                  </a:cubicBezTo>
                  <a:cubicBezTo>
                    <a:pt x="109003" y="37468"/>
                    <a:pt x="112014" y="37075"/>
                    <a:pt x="115549" y="34588"/>
                  </a:cubicBezTo>
                  <a:cubicBezTo>
                    <a:pt x="125760" y="27780"/>
                    <a:pt x="135709" y="20449"/>
                    <a:pt x="146575" y="14558"/>
                  </a:cubicBezTo>
                  <a:cubicBezTo>
                    <a:pt x="155870" y="9583"/>
                    <a:pt x="165689" y="5132"/>
                    <a:pt x="175900" y="2383"/>
                  </a:cubicBezTo>
                  <a:cubicBezTo>
                    <a:pt x="208628" y="-6126"/>
                    <a:pt x="239262" y="8536"/>
                    <a:pt x="251175" y="40217"/>
                  </a:cubicBezTo>
                  <a:cubicBezTo>
                    <a:pt x="256804" y="55272"/>
                    <a:pt x="257982" y="72160"/>
                    <a:pt x="260601" y="88262"/>
                  </a:cubicBezTo>
                  <a:cubicBezTo>
                    <a:pt x="261779" y="95855"/>
                    <a:pt x="260994" y="103710"/>
                    <a:pt x="262172" y="111303"/>
                  </a:cubicBezTo>
                  <a:cubicBezTo>
                    <a:pt x="262564" y="114183"/>
                    <a:pt x="265445" y="117980"/>
                    <a:pt x="268063" y="118896"/>
                  </a:cubicBezTo>
                  <a:cubicBezTo>
                    <a:pt x="286914" y="125049"/>
                    <a:pt x="297387" y="138533"/>
                    <a:pt x="302231" y="156992"/>
                  </a:cubicBezTo>
                  <a:cubicBezTo>
                    <a:pt x="312704" y="197444"/>
                    <a:pt x="286522" y="248500"/>
                    <a:pt x="247640" y="263817"/>
                  </a:cubicBezTo>
                  <a:cubicBezTo>
                    <a:pt x="227087" y="271934"/>
                    <a:pt x="208366" y="269447"/>
                    <a:pt x="191740" y="254391"/>
                  </a:cubicBezTo>
                  <a:cubicBezTo>
                    <a:pt x="188729" y="252035"/>
                    <a:pt x="185849" y="249286"/>
                    <a:pt x="183100" y="246668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F26A463-205F-48E3-B9F0-5A594194283D}"/>
                </a:ext>
              </a:extLst>
            </p:cNvPr>
            <p:cNvSpPr/>
            <p:nvPr/>
          </p:nvSpPr>
          <p:spPr>
            <a:xfrm>
              <a:off x="6141946" y="-2480466"/>
              <a:ext cx="147387" cy="160328"/>
            </a:xfrm>
            <a:custGeom>
              <a:avLst/>
              <a:gdLst>
                <a:gd name="connsiteX0" fmla="*/ 118153 w 147387"/>
                <a:gd name="connsiteY0" fmla="*/ 130650 h 160328"/>
                <a:gd name="connsiteX1" fmla="*/ 68798 w 147387"/>
                <a:gd name="connsiteY1" fmla="*/ 159059 h 160328"/>
                <a:gd name="connsiteX2" fmla="*/ 1116 w 147387"/>
                <a:gd name="connsiteY2" fmla="*/ 112323 h 160328"/>
                <a:gd name="connsiteX3" fmla="*/ 78617 w 147387"/>
                <a:gd name="connsiteY3" fmla="*/ 1177 h 160328"/>
                <a:gd name="connsiteX4" fmla="*/ 147346 w 147387"/>
                <a:gd name="connsiteY4" fmla="*/ 57994 h 160328"/>
                <a:gd name="connsiteX5" fmla="*/ 118153 w 147387"/>
                <a:gd name="connsiteY5" fmla="*/ 130650 h 16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7" h="160328">
                  <a:moveTo>
                    <a:pt x="118153" y="130650"/>
                  </a:moveTo>
                  <a:cubicBezTo>
                    <a:pt x="104538" y="145051"/>
                    <a:pt x="88566" y="155393"/>
                    <a:pt x="68798" y="159059"/>
                  </a:cubicBezTo>
                  <a:cubicBezTo>
                    <a:pt x="34761" y="165604"/>
                    <a:pt x="7138" y="146360"/>
                    <a:pt x="1116" y="112323"/>
                  </a:cubicBezTo>
                  <a:cubicBezTo>
                    <a:pt x="-7131" y="65194"/>
                    <a:pt x="31488" y="9817"/>
                    <a:pt x="78617" y="1177"/>
                  </a:cubicBezTo>
                  <a:cubicBezTo>
                    <a:pt x="116582" y="-5761"/>
                    <a:pt x="146037" y="18589"/>
                    <a:pt x="147346" y="57994"/>
                  </a:cubicBezTo>
                  <a:cubicBezTo>
                    <a:pt x="148132" y="83653"/>
                    <a:pt x="137528" y="109966"/>
                    <a:pt x="118153" y="13065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7ED3B1B5-EFDE-49C7-A899-A73EBE3BEB77}"/>
                </a:ext>
              </a:extLst>
            </p:cNvPr>
            <p:cNvSpPr/>
            <p:nvPr/>
          </p:nvSpPr>
          <p:spPr>
            <a:xfrm>
              <a:off x="6009975" y="-2553670"/>
              <a:ext cx="136593" cy="166547"/>
            </a:xfrm>
            <a:custGeom>
              <a:avLst/>
              <a:gdLst>
                <a:gd name="connsiteX0" fmla="*/ 107428 w 136593"/>
                <a:gd name="connsiteY0" fmla="*/ 143634 h 166547"/>
                <a:gd name="connsiteX1" fmla="*/ 87922 w 136593"/>
                <a:gd name="connsiteY1" fmla="*/ 157772 h 166547"/>
                <a:gd name="connsiteX2" fmla="*/ 5970 w 136593"/>
                <a:gd name="connsiteY2" fmla="*/ 129233 h 166547"/>
                <a:gd name="connsiteX3" fmla="*/ 48386 w 136593"/>
                <a:gd name="connsiteY3" fmla="*/ 8662 h 166547"/>
                <a:gd name="connsiteX4" fmla="*/ 130469 w 136593"/>
                <a:gd name="connsiteY4" fmla="*/ 38118 h 166547"/>
                <a:gd name="connsiteX5" fmla="*/ 107428 w 136593"/>
                <a:gd name="connsiteY5" fmla="*/ 143634 h 16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593" h="166547">
                  <a:moveTo>
                    <a:pt x="107428" y="143634"/>
                  </a:moveTo>
                  <a:cubicBezTo>
                    <a:pt x="101930" y="147692"/>
                    <a:pt x="95384" y="153452"/>
                    <a:pt x="87922" y="157772"/>
                  </a:cubicBezTo>
                  <a:cubicBezTo>
                    <a:pt x="55325" y="176624"/>
                    <a:pt x="19978" y="164187"/>
                    <a:pt x="5970" y="129233"/>
                  </a:cubicBezTo>
                  <a:cubicBezTo>
                    <a:pt x="-10787" y="87472"/>
                    <a:pt x="9112" y="30917"/>
                    <a:pt x="48386" y="8662"/>
                  </a:cubicBezTo>
                  <a:cubicBezTo>
                    <a:pt x="81507" y="-10058"/>
                    <a:pt x="117509" y="2378"/>
                    <a:pt x="130469" y="38118"/>
                  </a:cubicBezTo>
                  <a:cubicBezTo>
                    <a:pt x="144477" y="76868"/>
                    <a:pt x="133480" y="110905"/>
                    <a:pt x="107428" y="14363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08E179C5-D2C4-4296-B0EE-E129D162EA67}"/>
                </a:ext>
              </a:extLst>
            </p:cNvPr>
            <p:cNvSpPr/>
            <p:nvPr/>
          </p:nvSpPr>
          <p:spPr>
            <a:xfrm>
              <a:off x="6174382" y="-2312166"/>
              <a:ext cx="132717" cy="136252"/>
            </a:xfrm>
            <a:custGeom>
              <a:avLst/>
              <a:gdLst>
                <a:gd name="connsiteX0" fmla="*/ 24580 w 132717"/>
                <a:gd name="connsiteY0" fmla="*/ 27152 h 136252"/>
                <a:gd name="connsiteX1" fmla="*/ 80611 w 132717"/>
                <a:gd name="connsiteY1" fmla="*/ 53 h 136252"/>
                <a:gd name="connsiteX2" fmla="*/ 132453 w 132717"/>
                <a:gd name="connsiteY2" fmla="*/ 45480 h 136252"/>
                <a:gd name="connsiteX3" fmla="*/ 52857 w 132717"/>
                <a:gd name="connsiteY3" fmla="*/ 136203 h 136252"/>
                <a:gd name="connsiteX4" fmla="*/ 361 w 132717"/>
                <a:gd name="connsiteY4" fmla="*/ 78470 h 136252"/>
                <a:gd name="connsiteX5" fmla="*/ 24580 w 132717"/>
                <a:gd name="connsiteY5" fmla="*/ 27152 h 136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717" h="136252">
                  <a:moveTo>
                    <a:pt x="24580" y="27152"/>
                  </a:moveTo>
                  <a:cubicBezTo>
                    <a:pt x="39766" y="11835"/>
                    <a:pt x="57832" y="969"/>
                    <a:pt x="80611" y="53"/>
                  </a:cubicBezTo>
                  <a:cubicBezTo>
                    <a:pt x="108757" y="-1125"/>
                    <a:pt x="129834" y="17464"/>
                    <a:pt x="132453" y="45480"/>
                  </a:cubicBezTo>
                  <a:cubicBezTo>
                    <a:pt x="136380" y="88550"/>
                    <a:pt x="96059" y="134501"/>
                    <a:pt x="52857" y="136203"/>
                  </a:cubicBezTo>
                  <a:cubicBezTo>
                    <a:pt x="19605" y="137512"/>
                    <a:pt x="-3174" y="112638"/>
                    <a:pt x="361" y="78470"/>
                  </a:cubicBezTo>
                  <a:cubicBezTo>
                    <a:pt x="2325" y="58702"/>
                    <a:pt x="11227" y="42207"/>
                    <a:pt x="24580" y="27152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1021843-033D-413B-87A3-6DDDF083DAFC}"/>
                </a:ext>
              </a:extLst>
            </p:cNvPr>
            <p:cNvSpPr/>
            <p:nvPr/>
          </p:nvSpPr>
          <p:spPr>
            <a:xfrm>
              <a:off x="5877392" y="-2475426"/>
              <a:ext cx="118574" cy="148677"/>
            </a:xfrm>
            <a:custGeom>
              <a:avLst/>
              <a:gdLst>
                <a:gd name="connsiteX0" fmla="*/ 24266 w 118574"/>
                <a:gd name="connsiteY0" fmla="*/ 19701 h 148677"/>
                <a:gd name="connsiteX1" fmla="*/ 88414 w 118574"/>
                <a:gd name="connsiteY1" fmla="*/ 6086 h 148677"/>
                <a:gd name="connsiteX2" fmla="*/ 110538 w 118574"/>
                <a:gd name="connsiteY2" fmla="*/ 30305 h 148677"/>
                <a:gd name="connsiteX3" fmla="*/ 84748 w 118574"/>
                <a:gd name="connsiteY3" fmla="*/ 137392 h 148677"/>
                <a:gd name="connsiteX4" fmla="*/ 8426 w 118574"/>
                <a:gd name="connsiteY4" fmla="*/ 119457 h 148677"/>
                <a:gd name="connsiteX5" fmla="*/ 24266 w 118574"/>
                <a:gd name="connsiteY5" fmla="*/ 19701 h 14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574" h="148677">
                  <a:moveTo>
                    <a:pt x="24266" y="19701"/>
                  </a:moveTo>
                  <a:cubicBezTo>
                    <a:pt x="43249" y="-198"/>
                    <a:pt x="67991" y="-5565"/>
                    <a:pt x="88414" y="6086"/>
                  </a:cubicBezTo>
                  <a:cubicBezTo>
                    <a:pt x="98363" y="11715"/>
                    <a:pt x="105433" y="20094"/>
                    <a:pt x="110538" y="30305"/>
                  </a:cubicBezTo>
                  <a:cubicBezTo>
                    <a:pt x="127950" y="65128"/>
                    <a:pt x="116037" y="114352"/>
                    <a:pt x="84748" y="137392"/>
                  </a:cubicBezTo>
                  <a:cubicBezTo>
                    <a:pt x="57126" y="157684"/>
                    <a:pt x="24004" y="149960"/>
                    <a:pt x="8426" y="119457"/>
                  </a:cubicBezTo>
                  <a:cubicBezTo>
                    <a:pt x="-7284" y="88693"/>
                    <a:pt x="-476" y="45753"/>
                    <a:pt x="24266" y="19701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52" name="Graphic 3">
            <a:extLst>
              <a:ext uri="{FF2B5EF4-FFF2-40B4-BE49-F238E27FC236}">
                <a16:creationId xmlns:a16="http://schemas.microsoft.com/office/drawing/2014/main" id="{D28204BE-9BD4-4B8F-A580-8DB223F03A3C}"/>
              </a:ext>
            </a:extLst>
          </p:cNvPr>
          <p:cNvGrpSpPr/>
          <p:nvPr/>
        </p:nvGrpSpPr>
        <p:grpSpPr>
          <a:xfrm rot="650280">
            <a:off x="200864" y="-909654"/>
            <a:ext cx="409815" cy="461426"/>
            <a:chOff x="7309798" y="3176109"/>
            <a:chExt cx="409815" cy="461426"/>
          </a:xfrm>
          <a:solidFill>
            <a:schemeClr val="bg1"/>
          </a:solidFill>
        </p:grpSpPr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E1BF7E0B-1BD7-45D4-978F-3AA22BA6901B}"/>
                </a:ext>
              </a:extLst>
            </p:cNvPr>
            <p:cNvSpPr/>
            <p:nvPr/>
          </p:nvSpPr>
          <p:spPr>
            <a:xfrm>
              <a:off x="7309798" y="3388654"/>
              <a:ext cx="285138" cy="248882"/>
            </a:xfrm>
            <a:custGeom>
              <a:avLst/>
              <a:gdLst>
                <a:gd name="connsiteX0" fmla="*/ 174472 w 285138"/>
                <a:gd name="connsiteY0" fmla="*/ 229870 h 248882"/>
                <a:gd name="connsiteX1" fmla="*/ 116347 w 285138"/>
                <a:gd name="connsiteY1" fmla="*/ 188109 h 248882"/>
                <a:gd name="connsiteX2" fmla="*/ 65945 w 285138"/>
                <a:gd name="connsiteY2" fmla="*/ 174101 h 248882"/>
                <a:gd name="connsiteX3" fmla="*/ 38715 w 285138"/>
                <a:gd name="connsiteY3" fmla="*/ 169519 h 248882"/>
                <a:gd name="connsiteX4" fmla="*/ 3368 w 285138"/>
                <a:gd name="connsiteY4" fmla="*/ 136136 h 248882"/>
                <a:gd name="connsiteX5" fmla="*/ 19602 w 285138"/>
                <a:gd name="connsiteY5" fmla="*/ 58504 h 248882"/>
                <a:gd name="connsiteX6" fmla="*/ 58876 w 285138"/>
                <a:gd name="connsiteY6" fmla="*/ 30358 h 248882"/>
                <a:gd name="connsiteX7" fmla="*/ 95139 w 285138"/>
                <a:gd name="connsiteY7" fmla="*/ 35202 h 248882"/>
                <a:gd name="connsiteX8" fmla="*/ 104826 w 285138"/>
                <a:gd name="connsiteY8" fmla="*/ 34809 h 248882"/>
                <a:gd name="connsiteX9" fmla="*/ 132973 w 285138"/>
                <a:gd name="connsiteY9" fmla="*/ 15172 h 248882"/>
                <a:gd name="connsiteX10" fmla="*/ 159810 w 285138"/>
                <a:gd name="connsiteY10" fmla="*/ 2866 h 248882"/>
                <a:gd name="connsiteX11" fmla="*/ 231158 w 285138"/>
                <a:gd name="connsiteY11" fmla="*/ 35594 h 248882"/>
                <a:gd name="connsiteX12" fmla="*/ 241500 w 285138"/>
                <a:gd name="connsiteY12" fmla="*/ 79974 h 248882"/>
                <a:gd name="connsiteX13" fmla="*/ 243725 w 285138"/>
                <a:gd name="connsiteY13" fmla="*/ 101444 h 248882"/>
                <a:gd name="connsiteX14" fmla="*/ 249355 w 285138"/>
                <a:gd name="connsiteY14" fmla="*/ 108251 h 248882"/>
                <a:gd name="connsiteX15" fmla="*/ 282345 w 285138"/>
                <a:gd name="connsiteY15" fmla="*/ 142682 h 248882"/>
                <a:gd name="connsiteX16" fmla="*/ 235085 w 285138"/>
                <a:gd name="connsiteY16" fmla="*/ 243878 h 248882"/>
                <a:gd name="connsiteX17" fmla="*/ 182720 w 285138"/>
                <a:gd name="connsiteY17" fmla="*/ 236939 h 248882"/>
                <a:gd name="connsiteX18" fmla="*/ 174472 w 285138"/>
                <a:gd name="connsiteY18" fmla="*/ 229870 h 248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138" h="248882">
                  <a:moveTo>
                    <a:pt x="174472" y="229870"/>
                  </a:moveTo>
                  <a:cubicBezTo>
                    <a:pt x="158370" y="211281"/>
                    <a:pt x="138733" y="197796"/>
                    <a:pt x="116347" y="188109"/>
                  </a:cubicBezTo>
                  <a:cubicBezTo>
                    <a:pt x="100113" y="181170"/>
                    <a:pt x="83618" y="175672"/>
                    <a:pt x="65945" y="174101"/>
                  </a:cubicBezTo>
                  <a:cubicBezTo>
                    <a:pt x="56781" y="173316"/>
                    <a:pt x="47748" y="171483"/>
                    <a:pt x="38715" y="169519"/>
                  </a:cubicBezTo>
                  <a:cubicBezTo>
                    <a:pt x="20256" y="165591"/>
                    <a:pt x="8474" y="153941"/>
                    <a:pt x="3368" y="136136"/>
                  </a:cubicBezTo>
                  <a:cubicBezTo>
                    <a:pt x="-4879" y="107597"/>
                    <a:pt x="2583" y="81807"/>
                    <a:pt x="19602" y="58504"/>
                  </a:cubicBezTo>
                  <a:cubicBezTo>
                    <a:pt x="29551" y="44890"/>
                    <a:pt x="42381" y="34809"/>
                    <a:pt x="58876" y="30358"/>
                  </a:cubicBezTo>
                  <a:cubicBezTo>
                    <a:pt x="71574" y="26823"/>
                    <a:pt x="83880" y="27740"/>
                    <a:pt x="95139" y="35202"/>
                  </a:cubicBezTo>
                  <a:cubicBezTo>
                    <a:pt x="98804" y="37690"/>
                    <a:pt x="101684" y="37165"/>
                    <a:pt x="104826" y="34809"/>
                  </a:cubicBezTo>
                  <a:cubicBezTo>
                    <a:pt x="114121" y="28132"/>
                    <a:pt x="123154" y="20932"/>
                    <a:pt x="132973" y="15172"/>
                  </a:cubicBezTo>
                  <a:cubicBezTo>
                    <a:pt x="141482" y="10197"/>
                    <a:pt x="150515" y="5747"/>
                    <a:pt x="159810" y="2866"/>
                  </a:cubicBezTo>
                  <a:cubicBezTo>
                    <a:pt x="190051" y="-6167"/>
                    <a:pt x="218983" y="6532"/>
                    <a:pt x="231158" y="35594"/>
                  </a:cubicBezTo>
                  <a:cubicBezTo>
                    <a:pt x="236918" y="49471"/>
                    <a:pt x="238620" y="65050"/>
                    <a:pt x="241500" y="79974"/>
                  </a:cubicBezTo>
                  <a:cubicBezTo>
                    <a:pt x="242809" y="87043"/>
                    <a:pt x="242416" y="94374"/>
                    <a:pt x="243725" y="101444"/>
                  </a:cubicBezTo>
                  <a:cubicBezTo>
                    <a:pt x="244249" y="104063"/>
                    <a:pt x="246998" y="107597"/>
                    <a:pt x="249355" y="108251"/>
                  </a:cubicBezTo>
                  <a:cubicBezTo>
                    <a:pt x="267159" y="113357"/>
                    <a:pt x="277370" y="125532"/>
                    <a:pt x="282345" y="142682"/>
                  </a:cubicBezTo>
                  <a:cubicBezTo>
                    <a:pt x="293341" y="179992"/>
                    <a:pt x="270693" y="228430"/>
                    <a:pt x="235085" y="243878"/>
                  </a:cubicBezTo>
                  <a:cubicBezTo>
                    <a:pt x="216233" y="252126"/>
                    <a:pt x="198691" y="250424"/>
                    <a:pt x="182720" y="236939"/>
                  </a:cubicBezTo>
                  <a:cubicBezTo>
                    <a:pt x="179840" y="234714"/>
                    <a:pt x="177221" y="232227"/>
                    <a:pt x="174472" y="22987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C46EA2C-ABB4-4268-B3F2-5E1E91B9C5E7}"/>
                </a:ext>
              </a:extLst>
            </p:cNvPr>
            <p:cNvSpPr/>
            <p:nvPr/>
          </p:nvSpPr>
          <p:spPr>
            <a:xfrm>
              <a:off x="7561937" y="3239678"/>
              <a:ext cx="136027" cy="150470"/>
            </a:xfrm>
            <a:custGeom>
              <a:avLst/>
              <a:gdLst>
                <a:gd name="connsiteX0" fmla="*/ 110979 w 136027"/>
                <a:gd name="connsiteY0" fmla="*/ 120684 h 150470"/>
                <a:gd name="connsiteX1" fmla="*/ 66076 w 136027"/>
                <a:gd name="connsiteY1" fmla="*/ 148831 h 150470"/>
                <a:gd name="connsiteX2" fmla="*/ 1535 w 136027"/>
                <a:gd name="connsiteY2" fmla="*/ 107593 h 150470"/>
                <a:gd name="connsiteX3" fmla="*/ 70003 w 136027"/>
                <a:gd name="connsiteY3" fmla="*/ 1554 h 150470"/>
                <a:gd name="connsiteX4" fmla="*/ 135853 w 136027"/>
                <a:gd name="connsiteY4" fmla="*/ 52217 h 150470"/>
                <a:gd name="connsiteX5" fmla="*/ 110979 w 136027"/>
                <a:gd name="connsiteY5" fmla="*/ 120684 h 15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027" h="150470">
                  <a:moveTo>
                    <a:pt x="110979" y="120684"/>
                  </a:moveTo>
                  <a:cubicBezTo>
                    <a:pt x="98804" y="134431"/>
                    <a:pt x="84273" y="144642"/>
                    <a:pt x="66076" y="148831"/>
                  </a:cubicBezTo>
                  <a:cubicBezTo>
                    <a:pt x="34656" y="156031"/>
                    <a:pt x="8212" y="139013"/>
                    <a:pt x="1535" y="107593"/>
                  </a:cubicBezTo>
                  <a:cubicBezTo>
                    <a:pt x="-7759" y="64000"/>
                    <a:pt x="26409" y="11110"/>
                    <a:pt x="70003" y="1554"/>
                  </a:cubicBezTo>
                  <a:cubicBezTo>
                    <a:pt x="105088" y="-6171"/>
                    <a:pt x="133365" y="15561"/>
                    <a:pt x="135853" y="52217"/>
                  </a:cubicBezTo>
                  <a:cubicBezTo>
                    <a:pt x="137423" y="75912"/>
                    <a:pt x="128390" y="100786"/>
                    <a:pt x="110979" y="12068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56C4BCA3-4812-47BD-A94E-C0C2EB68D038}"/>
                </a:ext>
              </a:extLst>
            </p:cNvPr>
            <p:cNvSpPr/>
            <p:nvPr/>
          </p:nvSpPr>
          <p:spPr>
            <a:xfrm>
              <a:off x="7436583" y="3176109"/>
              <a:ext cx="126401" cy="155690"/>
            </a:xfrm>
            <a:custGeom>
              <a:avLst/>
              <a:gdLst>
                <a:gd name="connsiteX0" fmla="*/ 101623 w 126401"/>
                <a:gd name="connsiteY0" fmla="*/ 132673 h 155690"/>
                <a:gd name="connsiteX1" fmla="*/ 83950 w 126401"/>
                <a:gd name="connsiteY1" fmla="*/ 146420 h 155690"/>
                <a:gd name="connsiteX2" fmla="*/ 6711 w 126401"/>
                <a:gd name="connsiteY2" fmla="*/ 122594 h 155690"/>
                <a:gd name="connsiteX3" fmla="*/ 42188 w 126401"/>
                <a:gd name="connsiteY3" fmla="*/ 9091 h 155690"/>
                <a:gd name="connsiteX4" fmla="*/ 119558 w 126401"/>
                <a:gd name="connsiteY4" fmla="*/ 33834 h 155690"/>
                <a:gd name="connsiteX5" fmla="*/ 101623 w 126401"/>
                <a:gd name="connsiteY5" fmla="*/ 132673 h 155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01" h="155690">
                  <a:moveTo>
                    <a:pt x="101623" y="132673"/>
                  </a:moveTo>
                  <a:cubicBezTo>
                    <a:pt x="96648" y="136601"/>
                    <a:pt x="90757" y="142231"/>
                    <a:pt x="83950" y="146420"/>
                  </a:cubicBezTo>
                  <a:cubicBezTo>
                    <a:pt x="54232" y="165140"/>
                    <a:pt x="20849" y="154667"/>
                    <a:pt x="6711" y="122594"/>
                  </a:cubicBezTo>
                  <a:cubicBezTo>
                    <a:pt x="-10308" y="84236"/>
                    <a:pt x="6318" y="31085"/>
                    <a:pt x="42188" y="9091"/>
                  </a:cubicBezTo>
                  <a:cubicBezTo>
                    <a:pt x="72298" y="-9367"/>
                    <a:pt x="106336" y="975"/>
                    <a:pt x="119558" y="33834"/>
                  </a:cubicBezTo>
                  <a:cubicBezTo>
                    <a:pt x="133828" y="69443"/>
                    <a:pt x="124795" y="101516"/>
                    <a:pt x="101623" y="13267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933F68B-E7CC-470C-BAE4-CE8381524F57}"/>
                </a:ext>
              </a:extLst>
            </p:cNvPr>
            <p:cNvSpPr/>
            <p:nvPr/>
          </p:nvSpPr>
          <p:spPr>
            <a:xfrm>
              <a:off x="7597110" y="3395290"/>
              <a:ext cx="122503" cy="127966"/>
            </a:xfrm>
            <a:custGeom>
              <a:avLst/>
              <a:gdLst>
                <a:gd name="connsiteX0" fmla="*/ 21084 w 122503"/>
                <a:gd name="connsiteY0" fmla="*/ 27256 h 127966"/>
                <a:gd name="connsiteX1" fmla="*/ 72271 w 122503"/>
                <a:gd name="connsiteY1" fmla="*/ 157 h 127966"/>
                <a:gd name="connsiteX2" fmla="*/ 122018 w 122503"/>
                <a:gd name="connsiteY2" fmla="*/ 40741 h 127966"/>
                <a:gd name="connsiteX3" fmla="*/ 50932 w 122503"/>
                <a:gd name="connsiteY3" fmla="*/ 127797 h 127966"/>
                <a:gd name="connsiteX4" fmla="*/ 138 w 122503"/>
                <a:gd name="connsiteY4" fmla="*/ 75694 h 127966"/>
                <a:gd name="connsiteX5" fmla="*/ 21084 w 122503"/>
                <a:gd name="connsiteY5" fmla="*/ 27256 h 127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503" h="127966">
                  <a:moveTo>
                    <a:pt x="21084" y="27256"/>
                  </a:moveTo>
                  <a:cubicBezTo>
                    <a:pt x="34699" y="12594"/>
                    <a:pt x="51194" y="1859"/>
                    <a:pt x="72271" y="157"/>
                  </a:cubicBezTo>
                  <a:cubicBezTo>
                    <a:pt x="98454" y="-1806"/>
                    <a:pt x="118615" y="14820"/>
                    <a:pt x="122018" y="40741"/>
                  </a:cubicBezTo>
                  <a:cubicBezTo>
                    <a:pt x="127124" y="80669"/>
                    <a:pt x="91123" y="124787"/>
                    <a:pt x="50932" y="127797"/>
                  </a:cubicBezTo>
                  <a:cubicBezTo>
                    <a:pt x="20037" y="130155"/>
                    <a:pt x="-1957" y="107637"/>
                    <a:pt x="138" y="75694"/>
                  </a:cubicBezTo>
                  <a:cubicBezTo>
                    <a:pt x="1447" y="57367"/>
                    <a:pt x="9171" y="41657"/>
                    <a:pt x="21084" y="27256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63D9964-F33A-47E2-8EC0-722D9323EF1F}"/>
                </a:ext>
              </a:extLst>
            </p:cNvPr>
            <p:cNvSpPr/>
            <p:nvPr/>
          </p:nvSpPr>
          <p:spPr>
            <a:xfrm>
              <a:off x="7315272" y="3253662"/>
              <a:ext cx="109857" cy="138991"/>
            </a:xfrm>
            <a:custGeom>
              <a:avLst/>
              <a:gdLst>
                <a:gd name="connsiteX0" fmla="*/ 20542 w 109857"/>
                <a:gd name="connsiteY0" fmla="*/ 19774 h 138991"/>
                <a:gd name="connsiteX1" fmla="*/ 79845 w 109857"/>
                <a:gd name="connsiteY1" fmla="*/ 4981 h 138991"/>
                <a:gd name="connsiteX2" fmla="*/ 101184 w 109857"/>
                <a:gd name="connsiteY2" fmla="*/ 26843 h 138991"/>
                <a:gd name="connsiteX3" fmla="*/ 80762 w 109857"/>
                <a:gd name="connsiteY3" fmla="*/ 127385 h 138991"/>
                <a:gd name="connsiteX4" fmla="*/ 9152 w 109857"/>
                <a:gd name="connsiteY4" fmla="*/ 113115 h 138991"/>
                <a:gd name="connsiteX5" fmla="*/ 20542 w 109857"/>
                <a:gd name="connsiteY5" fmla="*/ 19774 h 13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857" h="138991">
                  <a:moveTo>
                    <a:pt x="20542" y="19774"/>
                  </a:moveTo>
                  <a:cubicBezTo>
                    <a:pt x="37560" y="530"/>
                    <a:pt x="60339" y="-5231"/>
                    <a:pt x="79845" y="4981"/>
                  </a:cubicBezTo>
                  <a:cubicBezTo>
                    <a:pt x="89271" y="9956"/>
                    <a:pt x="96209" y="17548"/>
                    <a:pt x="101184" y="26843"/>
                  </a:cubicBezTo>
                  <a:cubicBezTo>
                    <a:pt x="118465" y="58655"/>
                    <a:pt x="109039" y="104868"/>
                    <a:pt x="80762" y="127385"/>
                  </a:cubicBezTo>
                  <a:cubicBezTo>
                    <a:pt x="55757" y="147284"/>
                    <a:pt x="24600" y="140999"/>
                    <a:pt x="9152" y="113115"/>
                  </a:cubicBezTo>
                  <a:cubicBezTo>
                    <a:pt x="-6557" y="84969"/>
                    <a:pt x="-1583" y="44778"/>
                    <a:pt x="20542" y="1977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27" name="مجموعة 126">
            <a:extLst>
              <a:ext uri="{FF2B5EF4-FFF2-40B4-BE49-F238E27FC236}">
                <a16:creationId xmlns:a16="http://schemas.microsoft.com/office/drawing/2014/main" id="{4114AA16-3741-2549-08D9-452BDC09A632}"/>
              </a:ext>
            </a:extLst>
          </p:cNvPr>
          <p:cNvGrpSpPr/>
          <p:nvPr/>
        </p:nvGrpSpPr>
        <p:grpSpPr>
          <a:xfrm>
            <a:off x="556629" y="1813628"/>
            <a:ext cx="5268820" cy="776328"/>
            <a:chOff x="556629" y="1813628"/>
            <a:chExt cx="5268820" cy="776328"/>
          </a:xfrm>
        </p:grpSpPr>
        <p:sp>
          <p:nvSpPr>
            <p:cNvPr id="3" name="Shape 3">
              <a:extLst>
                <a:ext uri="{FF2B5EF4-FFF2-40B4-BE49-F238E27FC236}">
                  <a16:creationId xmlns:a16="http://schemas.microsoft.com/office/drawing/2014/main" id="{EEEFB366-1A8D-3CD4-9C9A-4E0B8A3DBE9E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56629" y="1813628"/>
              <a:ext cx="5268820" cy="77632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E8F5E9"/>
              </a:solidFill>
              <a:prstDash val="solid"/>
            </a:ln>
            <a:effectLst>
              <a:outerShdw blurRad="76200" dist="25400" dir="5400000" algn="bl" rotWithShape="0">
                <a:srgbClr val="000000">
                  <a:alpha val="12000"/>
                </a:srgbClr>
              </a:outerShdw>
            </a:effectLst>
          </p:spPr>
        </p:sp>
        <p:sp>
          <p:nvSpPr>
            <p:cNvPr id="28" name="Text 5">
              <a:extLst>
                <a:ext uri="{FF2B5EF4-FFF2-40B4-BE49-F238E27FC236}">
                  <a16:creationId xmlns:a16="http://schemas.microsoft.com/office/drawing/2014/main" id="{D5139D69-8752-E6B5-2332-D40E3210C6D2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166847" y="2043651"/>
              <a:ext cx="482975" cy="316282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ctr">
                <a:buNone/>
              </a:pPr>
              <a:r>
                <a:rPr lang="ar-SA" sz="3200" dirty="0">
                  <a:solidFill>
                    <a:srgbClr val="000000"/>
                  </a:solidFill>
                  <a:latin typeface="Cairo ExtraBold" pitchFamily="2" charset="-78"/>
                  <a:cs typeface="Cairo ExtraBold" pitchFamily="2" charset="-78"/>
                </a:rPr>
                <a:t>5</a:t>
              </a:r>
              <a:endParaRPr lang="en-US" sz="3200" dirty="0">
                <a:latin typeface="Cairo ExtraBold" pitchFamily="2" charset="-78"/>
                <a:cs typeface="Cairo ExtraBold" pitchFamily="2" charset="-78"/>
              </a:endParaRPr>
            </a:p>
          </p:txBody>
        </p:sp>
        <p:grpSp>
          <p:nvGrpSpPr>
            <p:cNvPr id="126" name="مجموعة 125">
              <a:extLst>
                <a:ext uri="{FF2B5EF4-FFF2-40B4-BE49-F238E27FC236}">
                  <a16:creationId xmlns:a16="http://schemas.microsoft.com/office/drawing/2014/main" id="{538D3987-DEDF-1EBE-0919-5EB164631EF1}"/>
                </a:ext>
              </a:extLst>
            </p:cNvPr>
            <p:cNvGrpSpPr/>
            <p:nvPr/>
          </p:nvGrpSpPr>
          <p:grpSpPr>
            <a:xfrm>
              <a:off x="820070" y="1876885"/>
              <a:ext cx="4346777" cy="649815"/>
              <a:chOff x="820070" y="1882635"/>
              <a:chExt cx="4346777" cy="649815"/>
            </a:xfrm>
          </p:grpSpPr>
          <p:sp>
            <p:nvSpPr>
              <p:cNvPr id="31" name="Text 6">
                <a:extLst>
                  <a:ext uri="{FF2B5EF4-FFF2-40B4-BE49-F238E27FC236}">
                    <a16:creationId xmlns:a16="http://schemas.microsoft.com/office/drawing/2014/main" id="{57503575-45D4-9780-B2E1-75EE630361AD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820070" y="1882635"/>
                <a:ext cx="4346777" cy="230023"/>
              </a:xfrm>
              <a:prstGeom prst="rect">
                <a:avLst/>
              </a:prstGeom>
              <a:noFill/>
              <a:ln/>
            </p:spPr>
            <p:txBody>
              <a:bodyPr wrap="square" rtlCol="0" anchor="ctr"/>
              <a:lstStyle/>
              <a:p>
                <a:pPr marL="0" indent="0" algn="r" rtl="1">
                  <a:buNone/>
                </a:pPr>
                <a:r>
                  <a:rPr lang="en-US" sz="1600" b="1" dirty="0">
                    <a:solidFill>
                      <a:schemeClr val="accent4"/>
                    </a:solidFill>
                    <a:latin typeface="Cairo ExtraBold" pitchFamily="2" charset="-78"/>
                    <a:ea typeface="Calibri" pitchFamily="34" charset="-122"/>
                    <a:cs typeface="Cairo ExtraBold" pitchFamily="2" charset="-78"/>
                  </a:rPr>
                  <a:t>تطبيقات الهواتف الذكية</a:t>
                </a:r>
                <a:endParaRPr lang="en-US" sz="1600" dirty="0">
                  <a:solidFill>
                    <a:schemeClr val="accent4"/>
                  </a:solidFill>
                  <a:latin typeface="Cairo ExtraBold" pitchFamily="2" charset="-78"/>
                  <a:cs typeface="Cairo ExtraBold" pitchFamily="2" charset="-78"/>
                </a:endParaRPr>
              </a:p>
            </p:txBody>
          </p:sp>
          <p:sp>
            <p:nvSpPr>
              <p:cNvPr id="35" name="Text 7">
                <a:extLst>
                  <a:ext uri="{FF2B5EF4-FFF2-40B4-BE49-F238E27FC236}">
                    <a16:creationId xmlns:a16="http://schemas.microsoft.com/office/drawing/2014/main" id="{DB1E04E1-EA69-5768-118E-9079CB062C5F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820070" y="2101157"/>
                <a:ext cx="4346777" cy="431293"/>
              </a:xfrm>
              <a:prstGeom prst="rect">
                <a:avLst/>
              </a:prstGeom>
              <a:noFill/>
              <a:ln/>
            </p:spPr>
            <p:txBody>
              <a:bodyPr wrap="square" rtlCol="0" anchor="t"/>
              <a:lstStyle/>
              <a:p>
                <a:pPr marL="0" indent="0" algn="r" rtl="1">
                  <a:buNone/>
                </a:pP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بناء تطبيقات Android و iOS باستخدام Flutter أو React Native لتوسيع قاعدة المستخدمين</a:t>
                </a:r>
                <a:endParaRPr lang="en-US" sz="1200" dirty="0">
                  <a:latin typeface="Cairo Medium" pitchFamily="2" charset="-78"/>
                  <a:cs typeface="Cairo Medium" pitchFamily="2" charset="-78"/>
                </a:endParaRPr>
              </a:p>
            </p:txBody>
          </p:sp>
        </p:grpSp>
      </p:grpSp>
      <p:grpSp>
        <p:nvGrpSpPr>
          <p:cNvPr id="125" name="مجموعة 124">
            <a:extLst>
              <a:ext uri="{FF2B5EF4-FFF2-40B4-BE49-F238E27FC236}">
                <a16:creationId xmlns:a16="http://schemas.microsoft.com/office/drawing/2014/main" id="{7A9972F3-BD08-7B5F-6853-E9B8EB9D092E}"/>
              </a:ext>
            </a:extLst>
          </p:cNvPr>
          <p:cNvGrpSpPr/>
          <p:nvPr/>
        </p:nvGrpSpPr>
        <p:grpSpPr>
          <a:xfrm>
            <a:off x="6197735" y="1811529"/>
            <a:ext cx="5268820" cy="776328"/>
            <a:chOff x="6197735" y="1811529"/>
            <a:chExt cx="5268820" cy="776328"/>
          </a:xfrm>
        </p:grpSpPr>
        <p:sp>
          <p:nvSpPr>
            <p:cNvPr id="51" name="Shape 8">
              <a:extLst>
                <a:ext uri="{FF2B5EF4-FFF2-40B4-BE49-F238E27FC236}">
                  <a16:creationId xmlns:a16="http://schemas.microsoft.com/office/drawing/2014/main" id="{E7E186B6-C015-C387-FF2A-3804494B9EB7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197735" y="1811529"/>
              <a:ext cx="5268820" cy="77632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E8F5E9"/>
              </a:solidFill>
              <a:prstDash val="solid"/>
            </a:ln>
            <a:effectLst>
              <a:outerShdw blurRad="76200" dist="25400" dir="5400000" algn="bl" rotWithShape="0">
                <a:srgbClr val="000000">
                  <a:alpha val="12000"/>
                </a:srgbClr>
              </a:outerShdw>
            </a:effectLst>
          </p:spPr>
        </p:sp>
        <p:sp>
          <p:nvSpPr>
            <p:cNvPr id="61" name="Text 10">
              <a:extLst>
                <a:ext uri="{FF2B5EF4-FFF2-40B4-BE49-F238E27FC236}">
                  <a16:creationId xmlns:a16="http://schemas.microsoft.com/office/drawing/2014/main" id="{5FE9A114-DDCD-508A-6D6B-18CF2F903841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10807953" y="2041552"/>
              <a:ext cx="482975" cy="316282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ctr">
                <a:buNone/>
              </a:pPr>
              <a:r>
                <a:rPr lang="ar-SA" sz="3200" dirty="0">
                  <a:solidFill>
                    <a:srgbClr val="000000"/>
                  </a:solidFill>
                  <a:latin typeface="Cairo ExtraBold" pitchFamily="2" charset="-78"/>
                  <a:cs typeface="Cairo ExtraBold" pitchFamily="2" charset="-78"/>
                </a:rPr>
                <a:t>1</a:t>
              </a:r>
              <a:endParaRPr lang="en-US" sz="3200" dirty="0">
                <a:latin typeface="Cairo ExtraBold" pitchFamily="2" charset="-78"/>
                <a:cs typeface="Cairo ExtraBold" pitchFamily="2" charset="-78"/>
              </a:endParaRPr>
            </a:p>
          </p:txBody>
        </p:sp>
        <p:grpSp>
          <p:nvGrpSpPr>
            <p:cNvPr id="124" name="مجموعة 123">
              <a:extLst>
                <a:ext uri="{FF2B5EF4-FFF2-40B4-BE49-F238E27FC236}">
                  <a16:creationId xmlns:a16="http://schemas.microsoft.com/office/drawing/2014/main" id="{36E3C93E-3CF6-4ED4-AC09-73C0FF95193E}"/>
                </a:ext>
              </a:extLst>
            </p:cNvPr>
            <p:cNvGrpSpPr/>
            <p:nvPr/>
          </p:nvGrpSpPr>
          <p:grpSpPr>
            <a:xfrm>
              <a:off x="6461176" y="1874786"/>
              <a:ext cx="4346777" cy="649815"/>
              <a:chOff x="6461176" y="1880536"/>
              <a:chExt cx="4346777" cy="649815"/>
            </a:xfrm>
          </p:grpSpPr>
          <p:sp>
            <p:nvSpPr>
              <p:cNvPr id="63" name="Text 11">
                <a:extLst>
                  <a:ext uri="{FF2B5EF4-FFF2-40B4-BE49-F238E27FC236}">
                    <a16:creationId xmlns:a16="http://schemas.microsoft.com/office/drawing/2014/main" id="{0952D4A3-EA1F-34DE-14CE-3DB326AB9103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6461176" y="1880536"/>
                <a:ext cx="4346777" cy="230023"/>
              </a:xfrm>
              <a:prstGeom prst="rect">
                <a:avLst/>
              </a:prstGeom>
              <a:noFill/>
              <a:ln/>
            </p:spPr>
            <p:txBody>
              <a:bodyPr wrap="square" rtlCol="0" anchor="ctr"/>
              <a:lstStyle/>
              <a:p>
                <a:pPr marL="0" indent="0" algn="r" rtl="1">
                  <a:buNone/>
                </a:pPr>
                <a:r>
                  <a:rPr lang="en-US" sz="1600" b="1" dirty="0">
                    <a:solidFill>
                      <a:schemeClr val="accent4"/>
                    </a:solidFill>
                    <a:latin typeface="Cairo ExtraBold" pitchFamily="2" charset="-78"/>
                    <a:ea typeface="Calibri" pitchFamily="34" charset="-122"/>
                    <a:cs typeface="Cairo ExtraBold" pitchFamily="2" charset="-78"/>
                  </a:rPr>
                  <a:t>نظام الدفع الإلكتروني</a:t>
                </a:r>
                <a:endParaRPr lang="en-US" sz="1600" dirty="0">
                  <a:solidFill>
                    <a:schemeClr val="accent4"/>
                  </a:solidFill>
                  <a:latin typeface="Cairo ExtraBold" pitchFamily="2" charset="-78"/>
                  <a:cs typeface="Cairo ExtraBold" pitchFamily="2" charset="-78"/>
                </a:endParaRPr>
              </a:p>
            </p:txBody>
          </p:sp>
          <p:sp>
            <p:nvSpPr>
              <p:cNvPr id="65" name="Text 12">
                <a:extLst>
                  <a:ext uri="{FF2B5EF4-FFF2-40B4-BE49-F238E27FC236}">
                    <a16:creationId xmlns:a16="http://schemas.microsoft.com/office/drawing/2014/main" id="{83FDC209-6E63-FF3E-1AE0-7C27647D0E62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6461176" y="2099058"/>
                <a:ext cx="4346777" cy="431293"/>
              </a:xfrm>
              <a:prstGeom prst="rect">
                <a:avLst/>
              </a:prstGeom>
              <a:noFill/>
              <a:ln/>
            </p:spPr>
            <p:txBody>
              <a:bodyPr wrap="square" rtlCol="0" anchor="t"/>
              <a:lstStyle/>
              <a:p>
                <a:pPr marL="0" indent="0" algn="r" rtl="1">
                  <a:buNone/>
                </a:pP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دمج بوابات دفع إلكترونية آمنة داخل المتجر لتمكين الشراء الكامل والآلي</a:t>
                </a:r>
                <a:endParaRPr lang="en-US" sz="1200" dirty="0">
                  <a:latin typeface="Cairo Medium" pitchFamily="2" charset="-78"/>
                  <a:cs typeface="Cairo Medium" pitchFamily="2" charset="-78"/>
                </a:endParaRPr>
              </a:p>
            </p:txBody>
          </p:sp>
        </p:grpSp>
      </p:grpSp>
      <p:grpSp>
        <p:nvGrpSpPr>
          <p:cNvPr id="139" name="مجموعة 138">
            <a:extLst>
              <a:ext uri="{FF2B5EF4-FFF2-40B4-BE49-F238E27FC236}">
                <a16:creationId xmlns:a16="http://schemas.microsoft.com/office/drawing/2014/main" id="{ACAEA62F-0ECC-E20E-A72E-4C42B49A01C8}"/>
              </a:ext>
            </a:extLst>
          </p:cNvPr>
          <p:cNvGrpSpPr/>
          <p:nvPr/>
        </p:nvGrpSpPr>
        <p:grpSpPr>
          <a:xfrm>
            <a:off x="556629" y="3020602"/>
            <a:ext cx="5268820" cy="776328"/>
            <a:chOff x="556629" y="3020602"/>
            <a:chExt cx="5268820" cy="776328"/>
          </a:xfrm>
        </p:grpSpPr>
        <p:sp>
          <p:nvSpPr>
            <p:cNvPr id="67" name="Shape 13">
              <a:extLst>
                <a:ext uri="{FF2B5EF4-FFF2-40B4-BE49-F238E27FC236}">
                  <a16:creationId xmlns:a16="http://schemas.microsoft.com/office/drawing/2014/main" id="{15A7E131-429A-0F68-DC2B-746808313418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56629" y="3020602"/>
              <a:ext cx="5268820" cy="77632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E8F5E9"/>
              </a:solidFill>
              <a:prstDash val="solid"/>
            </a:ln>
            <a:effectLst>
              <a:outerShdw blurRad="76200" dist="25400" dir="5400000" algn="bl" rotWithShape="0">
                <a:srgbClr val="000000">
                  <a:alpha val="12000"/>
                </a:srgbClr>
              </a:outerShdw>
            </a:effectLst>
          </p:spPr>
        </p:sp>
        <p:sp>
          <p:nvSpPr>
            <p:cNvPr id="71" name="Text 15">
              <a:extLst>
                <a:ext uri="{FF2B5EF4-FFF2-40B4-BE49-F238E27FC236}">
                  <a16:creationId xmlns:a16="http://schemas.microsoft.com/office/drawing/2014/main" id="{44AA0AE0-303B-4A6C-006F-6C32A11D39C3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166847" y="3135614"/>
              <a:ext cx="482975" cy="316282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ctr">
                <a:buNone/>
              </a:pPr>
              <a:r>
                <a:rPr lang="ar-SA" sz="3200" dirty="0">
                  <a:solidFill>
                    <a:srgbClr val="000000"/>
                  </a:solidFill>
                  <a:latin typeface="Cairo ExtraBold" pitchFamily="2" charset="-78"/>
                  <a:cs typeface="Cairo ExtraBold" pitchFamily="2" charset="-78"/>
                </a:rPr>
                <a:t>6</a:t>
              </a:r>
              <a:endParaRPr lang="en-US" sz="3200" dirty="0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73" name="Text 16">
              <a:extLst>
                <a:ext uri="{FF2B5EF4-FFF2-40B4-BE49-F238E27FC236}">
                  <a16:creationId xmlns:a16="http://schemas.microsoft.com/office/drawing/2014/main" id="{D11FC7C2-8EE5-D512-33BF-AD7ED82C7481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820070" y="3089609"/>
              <a:ext cx="4346777" cy="230023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r" rtl="1">
                <a:buNone/>
              </a:pPr>
              <a:r>
                <a:rPr lang="en-US" sz="1600" b="1" dirty="0">
                  <a:solidFill>
                    <a:schemeClr val="accent4"/>
                  </a:solidFill>
                  <a:latin typeface="Cairo ExtraBold" pitchFamily="2" charset="-78"/>
                  <a:ea typeface="Calibri" pitchFamily="34" charset="-122"/>
                  <a:cs typeface="Cairo ExtraBold" pitchFamily="2" charset="-78"/>
                </a:rPr>
                <a:t>توسيع الذكاء الاصطناعي</a:t>
              </a:r>
              <a:endParaRPr lang="en-US" sz="16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75" name="Text 17">
              <a:extLst>
                <a:ext uri="{FF2B5EF4-FFF2-40B4-BE49-F238E27FC236}">
                  <a16:creationId xmlns:a16="http://schemas.microsoft.com/office/drawing/2014/main" id="{3A338BC2-4B29-E46A-6D6D-75D5023B2C4B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820070" y="3308131"/>
              <a:ext cx="4346777" cy="431293"/>
            </a:xfrm>
            <a:prstGeom prst="rect">
              <a:avLst/>
            </a:prstGeom>
            <a:noFill/>
            <a:ln/>
          </p:spPr>
          <p:txBody>
            <a:bodyPr wrap="square" rtlCol="0" anchor="t"/>
            <a:lstStyle/>
            <a:p>
              <a:pPr marL="0" indent="0" algn="r" rtl="1">
                <a:buNone/>
              </a:pPr>
              <a:r>
                <a:rPr lang="en-US" sz="1200" dirty="0">
                  <a:solidFill>
                    <a:srgbClr val="5F6F5F"/>
                  </a:solidFill>
                  <a:latin typeface="Cairo Medium" pitchFamily="2" charset="-78"/>
                  <a:ea typeface="Calibri" pitchFamily="34" charset="-122"/>
                  <a:cs typeface="Cairo Medium" pitchFamily="2" charset="-78"/>
                </a:rPr>
                <a:t>إضافة تحليل الأشعة السينية وال Ultrasonic، نظام توصيات ذكي، ودعم لغات متعددة</a:t>
              </a:r>
              <a:endParaRPr lang="en-US" sz="1200" dirty="0">
                <a:latin typeface="Cairo Medium" pitchFamily="2" charset="-78"/>
                <a:cs typeface="Cairo Medium" pitchFamily="2" charset="-78"/>
              </a:endParaRPr>
            </a:p>
          </p:txBody>
        </p:sp>
      </p:grpSp>
      <p:grpSp>
        <p:nvGrpSpPr>
          <p:cNvPr id="130" name="مجموعة 129">
            <a:extLst>
              <a:ext uri="{FF2B5EF4-FFF2-40B4-BE49-F238E27FC236}">
                <a16:creationId xmlns:a16="http://schemas.microsoft.com/office/drawing/2014/main" id="{4BFDA52F-B1BA-0EAE-8F1A-50CDFB3B24BD}"/>
              </a:ext>
            </a:extLst>
          </p:cNvPr>
          <p:cNvGrpSpPr/>
          <p:nvPr/>
        </p:nvGrpSpPr>
        <p:grpSpPr>
          <a:xfrm>
            <a:off x="6197735" y="3011933"/>
            <a:ext cx="5268820" cy="776328"/>
            <a:chOff x="6197735" y="3011933"/>
            <a:chExt cx="5268820" cy="776328"/>
          </a:xfrm>
        </p:grpSpPr>
        <p:sp>
          <p:nvSpPr>
            <p:cNvPr id="77" name="Shape 18">
              <a:extLst>
                <a:ext uri="{FF2B5EF4-FFF2-40B4-BE49-F238E27FC236}">
                  <a16:creationId xmlns:a16="http://schemas.microsoft.com/office/drawing/2014/main" id="{CFE13C85-37D0-A4FC-5C12-F6A95427958B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197735" y="3011933"/>
              <a:ext cx="5268820" cy="77632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E8F5E9"/>
              </a:solidFill>
              <a:prstDash val="solid"/>
            </a:ln>
            <a:effectLst>
              <a:outerShdw blurRad="76200" dist="25400" dir="5400000" algn="bl" rotWithShape="0">
                <a:srgbClr val="000000">
                  <a:alpha val="12000"/>
                </a:srgbClr>
              </a:outerShdw>
            </a:effectLst>
          </p:spPr>
        </p:sp>
        <p:sp>
          <p:nvSpPr>
            <p:cNvPr id="81" name="Text 20">
              <a:extLst>
                <a:ext uri="{FF2B5EF4-FFF2-40B4-BE49-F238E27FC236}">
                  <a16:creationId xmlns:a16="http://schemas.microsoft.com/office/drawing/2014/main" id="{24B3844B-4A84-E5A6-10AA-8FF0C33F7717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10807953" y="3241956"/>
              <a:ext cx="482975" cy="316282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ctr">
                <a:buNone/>
              </a:pPr>
              <a:r>
                <a:rPr lang="ar-SA" sz="3200" dirty="0">
                  <a:solidFill>
                    <a:srgbClr val="000000"/>
                  </a:solidFill>
                  <a:latin typeface="Cairo ExtraBold" pitchFamily="2" charset="-78"/>
                  <a:cs typeface="Cairo ExtraBold" pitchFamily="2" charset="-78"/>
                </a:rPr>
                <a:t>2</a:t>
              </a:r>
              <a:endParaRPr lang="en-US" sz="3200" dirty="0">
                <a:latin typeface="Cairo ExtraBold" pitchFamily="2" charset="-78"/>
                <a:cs typeface="Cairo ExtraBold" pitchFamily="2" charset="-78"/>
              </a:endParaRPr>
            </a:p>
          </p:txBody>
        </p:sp>
        <p:grpSp>
          <p:nvGrpSpPr>
            <p:cNvPr id="129" name="مجموعة 128">
              <a:extLst>
                <a:ext uri="{FF2B5EF4-FFF2-40B4-BE49-F238E27FC236}">
                  <a16:creationId xmlns:a16="http://schemas.microsoft.com/office/drawing/2014/main" id="{57E7B935-55C1-3C21-EDF3-15847584CDD8}"/>
                </a:ext>
              </a:extLst>
            </p:cNvPr>
            <p:cNvGrpSpPr/>
            <p:nvPr/>
          </p:nvGrpSpPr>
          <p:grpSpPr>
            <a:xfrm>
              <a:off x="6461176" y="3075190"/>
              <a:ext cx="4346777" cy="649815"/>
              <a:chOff x="6461176" y="3080940"/>
              <a:chExt cx="4346777" cy="649815"/>
            </a:xfrm>
          </p:grpSpPr>
          <p:sp>
            <p:nvSpPr>
              <p:cNvPr id="83" name="Text 21">
                <a:extLst>
                  <a:ext uri="{FF2B5EF4-FFF2-40B4-BE49-F238E27FC236}">
                    <a16:creationId xmlns:a16="http://schemas.microsoft.com/office/drawing/2014/main" id="{900A8A5A-390E-765A-D670-6A51E4DC4402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6461176" y="3080940"/>
                <a:ext cx="4346777" cy="230023"/>
              </a:xfrm>
              <a:prstGeom prst="rect">
                <a:avLst/>
              </a:prstGeom>
              <a:noFill/>
              <a:ln/>
            </p:spPr>
            <p:txBody>
              <a:bodyPr wrap="square" rtlCol="0" anchor="ctr"/>
              <a:lstStyle/>
              <a:p>
                <a:pPr marL="0" indent="0" algn="r" rtl="1">
                  <a:buNone/>
                </a:pPr>
                <a:r>
                  <a:rPr lang="en-US" sz="1600" b="1" dirty="0">
                    <a:solidFill>
                      <a:schemeClr val="accent4"/>
                    </a:solidFill>
                    <a:latin typeface="Cairo ExtraBold" pitchFamily="2" charset="-78"/>
                    <a:ea typeface="Calibri" pitchFamily="34" charset="-122"/>
                    <a:cs typeface="Cairo ExtraBold" pitchFamily="2" charset="-78"/>
                  </a:rPr>
                  <a:t>نظام تتبع GPS</a:t>
                </a:r>
                <a:endParaRPr lang="en-US" sz="1600" dirty="0">
                  <a:solidFill>
                    <a:schemeClr val="accent4"/>
                  </a:solidFill>
                  <a:latin typeface="Cairo ExtraBold" pitchFamily="2" charset="-78"/>
                  <a:cs typeface="Cairo ExtraBold" pitchFamily="2" charset="-78"/>
                </a:endParaRPr>
              </a:p>
            </p:txBody>
          </p:sp>
          <p:sp>
            <p:nvSpPr>
              <p:cNvPr id="85" name="Text 22">
                <a:extLst>
                  <a:ext uri="{FF2B5EF4-FFF2-40B4-BE49-F238E27FC236}">
                    <a16:creationId xmlns:a16="http://schemas.microsoft.com/office/drawing/2014/main" id="{11FFABAC-68C5-098A-314D-E5C8E8596730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6461176" y="3299462"/>
                <a:ext cx="4346777" cy="431293"/>
              </a:xfrm>
              <a:prstGeom prst="rect">
                <a:avLst/>
              </a:prstGeom>
              <a:noFill/>
              <a:ln/>
            </p:spPr>
            <p:txBody>
              <a:bodyPr wrap="square" rtlCol="0" anchor="t"/>
              <a:lstStyle/>
              <a:p>
                <a:pPr marL="0" indent="0" algn="r" rtl="1">
                  <a:buNone/>
                </a:pP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دمج </a:t>
                </a:r>
                <a:r>
                  <a:rPr lang="en-US" sz="1200" dirty="0" err="1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رقاقاتGPS</a:t>
                </a: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</a:t>
                </a:r>
                <a:r>
                  <a:rPr lang="ar-SA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</a:t>
                </a: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مع </a:t>
                </a:r>
                <a:r>
                  <a:rPr lang="en-US" sz="1200" dirty="0" err="1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رموزQR</a:t>
                </a: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</a:t>
                </a:r>
                <a:r>
                  <a:rPr lang="ar-SA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</a:t>
                </a:r>
                <a:r>
                  <a:rPr lang="en-US" sz="1200" dirty="0" err="1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لتتبع</a:t>
                </a: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الحيوانات المفقودة أو الشاردة جغرافياً</a:t>
                </a:r>
                <a:endParaRPr lang="en-US" sz="1200" dirty="0">
                  <a:latin typeface="Cairo Medium" pitchFamily="2" charset="-78"/>
                  <a:cs typeface="Cairo Medium" pitchFamily="2" charset="-78"/>
                </a:endParaRPr>
              </a:p>
            </p:txBody>
          </p:sp>
        </p:grpSp>
      </p:grpSp>
      <p:grpSp>
        <p:nvGrpSpPr>
          <p:cNvPr id="132" name="مجموعة 131">
            <a:extLst>
              <a:ext uri="{FF2B5EF4-FFF2-40B4-BE49-F238E27FC236}">
                <a16:creationId xmlns:a16="http://schemas.microsoft.com/office/drawing/2014/main" id="{AF3AD926-4AFE-2812-39E9-019AB626261A}"/>
              </a:ext>
            </a:extLst>
          </p:cNvPr>
          <p:cNvGrpSpPr/>
          <p:nvPr/>
        </p:nvGrpSpPr>
        <p:grpSpPr>
          <a:xfrm>
            <a:off x="556629" y="4227576"/>
            <a:ext cx="5268820" cy="776328"/>
            <a:chOff x="556629" y="4227576"/>
            <a:chExt cx="5268820" cy="776328"/>
          </a:xfrm>
        </p:grpSpPr>
        <p:sp>
          <p:nvSpPr>
            <p:cNvPr id="87" name="Shape 23">
              <a:extLst>
                <a:ext uri="{FF2B5EF4-FFF2-40B4-BE49-F238E27FC236}">
                  <a16:creationId xmlns:a16="http://schemas.microsoft.com/office/drawing/2014/main" id="{AF3C8327-D9E4-552F-DFDA-BDAAE9C3F6EE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56629" y="4227576"/>
              <a:ext cx="5268820" cy="77632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E8F5E9"/>
              </a:solidFill>
              <a:prstDash val="solid"/>
            </a:ln>
            <a:effectLst>
              <a:outerShdw blurRad="76200" dist="25400" dir="5400000" algn="bl" rotWithShape="0">
                <a:srgbClr val="000000">
                  <a:alpha val="12000"/>
                </a:srgbClr>
              </a:outerShdw>
            </a:effectLst>
          </p:spPr>
        </p:sp>
        <p:sp>
          <p:nvSpPr>
            <p:cNvPr id="91" name="Text 25">
              <a:extLst>
                <a:ext uri="{FF2B5EF4-FFF2-40B4-BE49-F238E27FC236}">
                  <a16:creationId xmlns:a16="http://schemas.microsoft.com/office/drawing/2014/main" id="{2856F825-8871-3333-9378-09169784919F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166847" y="4457599"/>
              <a:ext cx="482975" cy="316282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ctr">
                <a:buNone/>
              </a:pPr>
              <a:r>
                <a:rPr lang="ar-SA" sz="3200" dirty="0">
                  <a:solidFill>
                    <a:srgbClr val="000000"/>
                  </a:solidFill>
                  <a:latin typeface="Cairo ExtraBold" pitchFamily="2" charset="-78"/>
                  <a:cs typeface="Cairo ExtraBold" pitchFamily="2" charset="-78"/>
                </a:rPr>
                <a:t>7</a:t>
              </a:r>
              <a:endParaRPr lang="en-US" sz="3200" dirty="0">
                <a:latin typeface="Cairo ExtraBold" pitchFamily="2" charset="-78"/>
                <a:cs typeface="Cairo ExtraBold" pitchFamily="2" charset="-78"/>
              </a:endParaRPr>
            </a:p>
          </p:txBody>
        </p:sp>
        <p:grpSp>
          <p:nvGrpSpPr>
            <p:cNvPr id="131" name="مجموعة 130">
              <a:extLst>
                <a:ext uri="{FF2B5EF4-FFF2-40B4-BE49-F238E27FC236}">
                  <a16:creationId xmlns:a16="http://schemas.microsoft.com/office/drawing/2014/main" id="{5969C2F1-779B-C551-264F-0E0FC73F9657}"/>
                </a:ext>
              </a:extLst>
            </p:cNvPr>
            <p:cNvGrpSpPr/>
            <p:nvPr/>
          </p:nvGrpSpPr>
          <p:grpSpPr>
            <a:xfrm>
              <a:off x="820070" y="4290833"/>
              <a:ext cx="4346777" cy="649815"/>
              <a:chOff x="820070" y="4296583"/>
              <a:chExt cx="4346777" cy="649815"/>
            </a:xfrm>
          </p:grpSpPr>
          <p:sp>
            <p:nvSpPr>
              <p:cNvPr id="93" name="Text 26">
                <a:extLst>
                  <a:ext uri="{FF2B5EF4-FFF2-40B4-BE49-F238E27FC236}">
                    <a16:creationId xmlns:a16="http://schemas.microsoft.com/office/drawing/2014/main" id="{BC334A29-23E0-9F10-30FE-C00D16EA1725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820070" y="4296583"/>
                <a:ext cx="4346777" cy="230023"/>
              </a:xfrm>
              <a:prstGeom prst="rect">
                <a:avLst/>
              </a:prstGeom>
              <a:noFill/>
              <a:ln/>
            </p:spPr>
            <p:txBody>
              <a:bodyPr wrap="square" rtlCol="0" anchor="ctr"/>
              <a:lstStyle/>
              <a:p>
                <a:pPr marL="0" indent="0" algn="r" rtl="1">
                  <a:buNone/>
                </a:pPr>
                <a:r>
                  <a:rPr lang="en-US" sz="1600" b="1" dirty="0">
                    <a:solidFill>
                      <a:schemeClr val="accent4"/>
                    </a:solidFill>
                    <a:latin typeface="Cairo ExtraBold" pitchFamily="2" charset="-78"/>
                    <a:ea typeface="Calibri" pitchFamily="34" charset="-122"/>
                    <a:cs typeface="Cairo ExtraBold" pitchFamily="2" charset="-78"/>
                  </a:rPr>
                  <a:t>التكامل مع المنصات الحكومية</a:t>
                </a:r>
                <a:endParaRPr lang="en-US" sz="1600" dirty="0">
                  <a:solidFill>
                    <a:schemeClr val="accent4"/>
                  </a:solidFill>
                  <a:latin typeface="Cairo ExtraBold" pitchFamily="2" charset="-78"/>
                  <a:cs typeface="Cairo ExtraBold" pitchFamily="2" charset="-78"/>
                </a:endParaRPr>
              </a:p>
            </p:txBody>
          </p:sp>
          <p:sp>
            <p:nvSpPr>
              <p:cNvPr id="95" name="Text 27">
                <a:extLst>
                  <a:ext uri="{FF2B5EF4-FFF2-40B4-BE49-F238E27FC236}">
                    <a16:creationId xmlns:a16="http://schemas.microsoft.com/office/drawing/2014/main" id="{84221AC1-AA05-DE3A-343E-E536D8AEA517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820070" y="4515105"/>
                <a:ext cx="4346777" cy="431293"/>
              </a:xfrm>
              <a:prstGeom prst="rect">
                <a:avLst/>
              </a:prstGeom>
              <a:noFill/>
              <a:ln/>
            </p:spPr>
            <p:txBody>
              <a:bodyPr wrap="square" rtlCol="0" anchor="t"/>
              <a:lstStyle/>
              <a:p>
                <a:pPr marL="0" indent="0" algn="r" rtl="1">
                  <a:buNone/>
                </a:pP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ربط النظام مع قواعد البيانات الحكومية ليكون مرجعاً رقمياً معتمداً</a:t>
                </a:r>
                <a:endParaRPr lang="en-US" sz="1200" dirty="0">
                  <a:latin typeface="Cairo Medium" pitchFamily="2" charset="-78"/>
                  <a:cs typeface="Cairo Medium" pitchFamily="2" charset="-78"/>
                </a:endParaRPr>
              </a:p>
            </p:txBody>
          </p:sp>
        </p:grpSp>
      </p:grpSp>
      <p:grpSp>
        <p:nvGrpSpPr>
          <p:cNvPr id="134" name="مجموعة 133">
            <a:extLst>
              <a:ext uri="{FF2B5EF4-FFF2-40B4-BE49-F238E27FC236}">
                <a16:creationId xmlns:a16="http://schemas.microsoft.com/office/drawing/2014/main" id="{E4FD9883-D762-31EC-8EDC-62C404405C30}"/>
              </a:ext>
            </a:extLst>
          </p:cNvPr>
          <p:cNvGrpSpPr/>
          <p:nvPr/>
        </p:nvGrpSpPr>
        <p:grpSpPr>
          <a:xfrm>
            <a:off x="6197735" y="4212336"/>
            <a:ext cx="5268820" cy="776328"/>
            <a:chOff x="6197735" y="4212336"/>
            <a:chExt cx="5268820" cy="776328"/>
          </a:xfrm>
        </p:grpSpPr>
        <p:sp>
          <p:nvSpPr>
            <p:cNvPr id="97" name="Shape 28">
              <a:extLst>
                <a:ext uri="{FF2B5EF4-FFF2-40B4-BE49-F238E27FC236}">
                  <a16:creationId xmlns:a16="http://schemas.microsoft.com/office/drawing/2014/main" id="{F0CA8217-9595-B110-9ADD-ABC6A0FACE45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197735" y="4212336"/>
              <a:ext cx="5268820" cy="77632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E8F5E9"/>
              </a:solidFill>
              <a:prstDash val="solid"/>
            </a:ln>
            <a:effectLst>
              <a:outerShdw blurRad="76200" dist="25400" dir="5400000" algn="bl" rotWithShape="0">
                <a:srgbClr val="000000">
                  <a:alpha val="12000"/>
                </a:srgbClr>
              </a:outerShdw>
            </a:effectLst>
          </p:spPr>
        </p:sp>
        <p:sp>
          <p:nvSpPr>
            <p:cNvPr id="101" name="Text 30">
              <a:extLst>
                <a:ext uri="{FF2B5EF4-FFF2-40B4-BE49-F238E27FC236}">
                  <a16:creationId xmlns:a16="http://schemas.microsoft.com/office/drawing/2014/main" id="{58F7BC27-E7C6-623C-460C-ADD1C878E3DE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10807953" y="4442359"/>
              <a:ext cx="482975" cy="316282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ctr">
                <a:buNone/>
              </a:pPr>
              <a:r>
                <a:rPr lang="ar-SA" sz="3200" dirty="0">
                  <a:solidFill>
                    <a:srgbClr val="000000"/>
                  </a:solidFill>
                  <a:latin typeface="Cairo ExtraBold" pitchFamily="2" charset="-78"/>
                  <a:cs typeface="Cairo ExtraBold" pitchFamily="2" charset="-78"/>
                </a:rPr>
                <a:t>3</a:t>
              </a:r>
              <a:endParaRPr lang="en-US" sz="3200" dirty="0">
                <a:latin typeface="Cairo ExtraBold" pitchFamily="2" charset="-78"/>
                <a:cs typeface="Cairo ExtraBold" pitchFamily="2" charset="-78"/>
              </a:endParaRPr>
            </a:p>
          </p:txBody>
        </p:sp>
        <p:grpSp>
          <p:nvGrpSpPr>
            <p:cNvPr id="133" name="مجموعة 132">
              <a:extLst>
                <a:ext uri="{FF2B5EF4-FFF2-40B4-BE49-F238E27FC236}">
                  <a16:creationId xmlns:a16="http://schemas.microsoft.com/office/drawing/2014/main" id="{3D03AD21-F37E-6126-0738-CDDF3AE0AC59}"/>
                </a:ext>
              </a:extLst>
            </p:cNvPr>
            <p:cNvGrpSpPr/>
            <p:nvPr/>
          </p:nvGrpSpPr>
          <p:grpSpPr>
            <a:xfrm>
              <a:off x="6461176" y="4275593"/>
              <a:ext cx="4346777" cy="649815"/>
              <a:chOff x="6461176" y="4281343"/>
              <a:chExt cx="4346777" cy="649815"/>
            </a:xfrm>
          </p:grpSpPr>
          <p:sp>
            <p:nvSpPr>
              <p:cNvPr id="103" name="Text 31">
                <a:extLst>
                  <a:ext uri="{FF2B5EF4-FFF2-40B4-BE49-F238E27FC236}">
                    <a16:creationId xmlns:a16="http://schemas.microsoft.com/office/drawing/2014/main" id="{08C5FB41-8CDE-BBE1-A798-01DE48143CF1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6461176" y="4281343"/>
                <a:ext cx="4346777" cy="230023"/>
              </a:xfrm>
              <a:prstGeom prst="rect">
                <a:avLst/>
              </a:prstGeom>
              <a:noFill/>
              <a:ln/>
            </p:spPr>
            <p:txBody>
              <a:bodyPr wrap="square" rtlCol="0" anchor="ctr"/>
              <a:lstStyle/>
              <a:p>
                <a:pPr marL="0" indent="0" algn="r" rtl="1">
                  <a:buNone/>
                </a:pPr>
                <a:r>
                  <a:rPr lang="en-US" sz="1600" b="1" dirty="0">
                    <a:solidFill>
                      <a:schemeClr val="accent4"/>
                    </a:solidFill>
                    <a:latin typeface="Cairo ExtraBold" pitchFamily="2" charset="-78"/>
                    <a:ea typeface="Calibri" pitchFamily="34" charset="-122"/>
                    <a:cs typeface="Cairo ExtraBold" pitchFamily="2" charset="-78"/>
                  </a:rPr>
                  <a:t>لوحات معلومات متقدمة</a:t>
                </a:r>
                <a:endParaRPr lang="en-US" sz="1600" dirty="0">
                  <a:solidFill>
                    <a:schemeClr val="accent4"/>
                  </a:solidFill>
                  <a:latin typeface="Cairo ExtraBold" pitchFamily="2" charset="-78"/>
                  <a:cs typeface="Cairo ExtraBold" pitchFamily="2" charset="-78"/>
                </a:endParaRPr>
              </a:p>
            </p:txBody>
          </p:sp>
          <p:sp>
            <p:nvSpPr>
              <p:cNvPr id="105" name="Text 32">
                <a:extLst>
                  <a:ext uri="{FF2B5EF4-FFF2-40B4-BE49-F238E27FC236}">
                    <a16:creationId xmlns:a16="http://schemas.microsoft.com/office/drawing/2014/main" id="{22F62D88-3B55-3F0B-D59D-B81AF721F717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6461176" y="4499865"/>
                <a:ext cx="4346777" cy="431293"/>
              </a:xfrm>
              <a:prstGeom prst="rect">
                <a:avLst/>
              </a:prstGeom>
              <a:noFill/>
              <a:ln/>
            </p:spPr>
            <p:txBody>
              <a:bodyPr wrap="square" rtlCol="0" anchor="t"/>
              <a:lstStyle/>
              <a:p>
                <a:pPr marL="0" indent="0" algn="r" rtl="1">
                  <a:buNone/>
                </a:pP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إضافة </a:t>
                </a:r>
                <a:r>
                  <a:rPr lang="en-US" sz="1200" dirty="0" err="1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تحليلاتBig</a:t>
                </a: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Data </a:t>
                </a:r>
                <a:r>
                  <a:rPr lang="ar-SA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</a:t>
                </a:r>
                <a:r>
                  <a:rPr lang="en-US" sz="1200" dirty="0" err="1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لرؤى</a:t>
                </a: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استراتيجية حول أنماط التبني والأمراض</a:t>
                </a:r>
                <a:endParaRPr lang="en-US" sz="1200" dirty="0">
                  <a:latin typeface="Cairo Medium" pitchFamily="2" charset="-78"/>
                  <a:cs typeface="Cairo Medium" pitchFamily="2" charset="-78"/>
                </a:endParaRPr>
              </a:p>
            </p:txBody>
          </p:sp>
        </p:grpSp>
      </p:grpSp>
      <p:grpSp>
        <p:nvGrpSpPr>
          <p:cNvPr id="136" name="مجموعة 135">
            <a:extLst>
              <a:ext uri="{FF2B5EF4-FFF2-40B4-BE49-F238E27FC236}">
                <a16:creationId xmlns:a16="http://schemas.microsoft.com/office/drawing/2014/main" id="{E381417F-A075-DCF1-116F-130DE4C236F4}"/>
              </a:ext>
            </a:extLst>
          </p:cNvPr>
          <p:cNvGrpSpPr/>
          <p:nvPr/>
        </p:nvGrpSpPr>
        <p:grpSpPr>
          <a:xfrm>
            <a:off x="536242" y="5408600"/>
            <a:ext cx="10917915" cy="776328"/>
            <a:chOff x="548639" y="5266944"/>
            <a:chExt cx="10917915" cy="776328"/>
          </a:xfrm>
        </p:grpSpPr>
        <p:sp>
          <p:nvSpPr>
            <p:cNvPr id="107" name="Shape 33">
              <a:extLst>
                <a:ext uri="{FF2B5EF4-FFF2-40B4-BE49-F238E27FC236}">
                  <a16:creationId xmlns:a16="http://schemas.microsoft.com/office/drawing/2014/main" id="{8EEB7812-BE9E-814B-D90C-CF546F857B13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48639" y="5266944"/>
              <a:ext cx="10917915" cy="77632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E8F5E9"/>
              </a:solidFill>
              <a:prstDash val="solid"/>
            </a:ln>
            <a:effectLst>
              <a:outerShdw blurRad="76200" dist="25400" dir="5400000" algn="bl" rotWithShape="0">
                <a:srgbClr val="000000">
                  <a:alpha val="12000"/>
                </a:srgbClr>
              </a:outerShdw>
            </a:effectLst>
          </p:spPr>
        </p:sp>
        <p:sp>
          <p:nvSpPr>
            <p:cNvPr id="111" name="Text 35">
              <a:extLst>
                <a:ext uri="{FF2B5EF4-FFF2-40B4-BE49-F238E27FC236}">
                  <a16:creationId xmlns:a16="http://schemas.microsoft.com/office/drawing/2014/main" id="{F3B3BAD9-2BC6-76DA-B9E9-3D5C6293EC9D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10789824" y="5496967"/>
              <a:ext cx="496269" cy="316282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ctr">
                <a:buNone/>
              </a:pPr>
              <a:r>
                <a:rPr lang="ar-SA" sz="3200" dirty="0">
                  <a:solidFill>
                    <a:srgbClr val="000000"/>
                  </a:solidFill>
                  <a:latin typeface="Cairo ExtraBold" pitchFamily="2" charset="-78"/>
                  <a:cs typeface="Cairo ExtraBold" pitchFamily="2" charset="-78"/>
                </a:rPr>
                <a:t>4</a:t>
              </a:r>
              <a:endParaRPr lang="en-US" sz="3200" dirty="0">
                <a:latin typeface="Cairo ExtraBold" pitchFamily="2" charset="-78"/>
                <a:cs typeface="Cairo ExtraBold" pitchFamily="2" charset="-78"/>
              </a:endParaRPr>
            </a:p>
          </p:txBody>
        </p:sp>
        <p:grpSp>
          <p:nvGrpSpPr>
            <p:cNvPr id="135" name="مجموعة 134">
              <a:extLst>
                <a:ext uri="{FF2B5EF4-FFF2-40B4-BE49-F238E27FC236}">
                  <a16:creationId xmlns:a16="http://schemas.microsoft.com/office/drawing/2014/main" id="{1684C659-E09A-C042-C161-45812BCBFFCF}"/>
                </a:ext>
              </a:extLst>
            </p:cNvPr>
            <p:cNvGrpSpPr/>
            <p:nvPr/>
          </p:nvGrpSpPr>
          <p:grpSpPr>
            <a:xfrm>
              <a:off x="819331" y="5330201"/>
              <a:ext cx="9970493" cy="649815"/>
              <a:chOff x="819331" y="5335951"/>
              <a:chExt cx="9970493" cy="649815"/>
            </a:xfrm>
          </p:grpSpPr>
          <p:sp>
            <p:nvSpPr>
              <p:cNvPr id="113" name="Text 36">
                <a:extLst>
                  <a:ext uri="{FF2B5EF4-FFF2-40B4-BE49-F238E27FC236}">
                    <a16:creationId xmlns:a16="http://schemas.microsoft.com/office/drawing/2014/main" id="{CB289A7F-8201-8490-B229-FE997BA6BB0B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819331" y="5335951"/>
                <a:ext cx="9970493" cy="230023"/>
              </a:xfrm>
              <a:prstGeom prst="rect">
                <a:avLst/>
              </a:prstGeom>
              <a:noFill/>
              <a:ln/>
            </p:spPr>
            <p:txBody>
              <a:bodyPr wrap="square" rtlCol="0" anchor="ctr"/>
              <a:lstStyle/>
              <a:p>
                <a:pPr marL="0" indent="0" algn="r" rtl="1">
                  <a:buNone/>
                </a:pPr>
                <a:r>
                  <a:rPr lang="en-US" sz="1600" b="1" dirty="0">
                    <a:solidFill>
                      <a:schemeClr val="accent4"/>
                    </a:solidFill>
                    <a:latin typeface="Cairo ExtraBold" pitchFamily="2" charset="-78"/>
                    <a:ea typeface="Calibri" pitchFamily="34" charset="-122"/>
                    <a:cs typeface="Cairo ExtraBold" pitchFamily="2" charset="-78"/>
                  </a:rPr>
                  <a:t>دعم المجتمع التطوعي</a:t>
                </a:r>
                <a:endParaRPr lang="en-US" sz="1600" dirty="0">
                  <a:solidFill>
                    <a:schemeClr val="accent4"/>
                  </a:solidFill>
                  <a:latin typeface="Cairo ExtraBold" pitchFamily="2" charset="-78"/>
                  <a:cs typeface="Cairo ExtraBold" pitchFamily="2" charset="-78"/>
                </a:endParaRPr>
              </a:p>
            </p:txBody>
          </p:sp>
          <p:sp>
            <p:nvSpPr>
              <p:cNvPr id="115" name="Text 37">
                <a:extLst>
                  <a:ext uri="{FF2B5EF4-FFF2-40B4-BE49-F238E27FC236}">
                    <a16:creationId xmlns:a16="http://schemas.microsoft.com/office/drawing/2014/main" id="{F565CB21-C246-BEA5-0372-5E70D88A9FA2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819331" y="5554473"/>
                <a:ext cx="9970493" cy="431293"/>
              </a:xfrm>
              <a:prstGeom prst="rect">
                <a:avLst/>
              </a:prstGeom>
              <a:noFill/>
              <a:ln/>
            </p:spPr>
            <p:txBody>
              <a:bodyPr wrap="square" rtlCol="0" anchor="ctr"/>
              <a:lstStyle/>
              <a:p>
                <a:pPr marL="0" indent="0" algn="r" rtl="1">
                  <a:buNone/>
                </a:pP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بناء وحدة تطوع تسمح للأفراد بالتسجيل وعرض الفرص التطوعية في الملاجئ</a:t>
                </a:r>
                <a:endParaRPr lang="en-US" sz="1200" dirty="0">
                  <a:latin typeface="Cairo Medium" pitchFamily="2" charset="-78"/>
                  <a:cs typeface="Cairo Medium" pitchFamily="2" charset="-78"/>
                </a:endParaRPr>
              </a:p>
            </p:txBody>
          </p:sp>
        </p:grpSp>
      </p:grpSp>
      <p:sp>
        <p:nvSpPr>
          <p:cNvPr id="138" name="Rectangle 37">
            <a:extLst>
              <a:ext uri="{FF2B5EF4-FFF2-40B4-BE49-F238E27FC236}">
                <a16:creationId xmlns:a16="http://schemas.microsoft.com/office/drawing/2014/main" id="{00D1C397-0E44-7B57-B34F-A5170E1FC148}"/>
              </a:ext>
            </a:extLst>
          </p:cNvPr>
          <p:cNvSpPr/>
          <p:nvPr/>
        </p:nvSpPr>
        <p:spPr>
          <a:xfrm>
            <a:off x="2354123" y="6278736"/>
            <a:ext cx="7497777" cy="64401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20/21</a:t>
            </a:r>
            <a:endParaRPr lang="th-TH" sz="2000" b="1" dirty="0">
              <a:solidFill>
                <a:schemeClr val="accent4"/>
              </a:solidFill>
              <a:latin typeface="Cairo ExtraBold" pitchFamily="2" charset="-78"/>
            </a:endParaRPr>
          </a:p>
        </p:txBody>
      </p:sp>
      <p:grpSp>
        <p:nvGrpSpPr>
          <p:cNvPr id="140" name="Graphic 3">
            <a:extLst>
              <a:ext uri="{FF2B5EF4-FFF2-40B4-BE49-F238E27FC236}">
                <a16:creationId xmlns:a16="http://schemas.microsoft.com/office/drawing/2014/main" id="{32837AB9-E9B4-F427-F5A7-B5537B7272A6}"/>
              </a:ext>
            </a:extLst>
          </p:cNvPr>
          <p:cNvGrpSpPr/>
          <p:nvPr/>
        </p:nvGrpSpPr>
        <p:grpSpPr>
          <a:xfrm rot="17003371">
            <a:off x="-6286479" y="-7584504"/>
            <a:ext cx="6474469" cy="7794150"/>
            <a:chOff x="9688222" y="466942"/>
            <a:chExt cx="3882005" cy="5043094"/>
          </a:xfrm>
        </p:grpSpPr>
        <p:sp>
          <p:nvSpPr>
            <p:cNvPr id="141" name="Freeform: Shape 21">
              <a:extLst>
                <a:ext uri="{FF2B5EF4-FFF2-40B4-BE49-F238E27FC236}">
                  <a16:creationId xmlns:a16="http://schemas.microsoft.com/office/drawing/2014/main" id="{171F3D96-385E-44A5-2962-4AA80030CBA8}"/>
                </a:ext>
              </a:extLst>
            </p:cNvPr>
            <p:cNvSpPr/>
            <p:nvPr/>
          </p:nvSpPr>
          <p:spPr>
            <a:xfrm>
              <a:off x="9688222" y="700347"/>
              <a:ext cx="3882005" cy="4809689"/>
            </a:xfrm>
            <a:custGeom>
              <a:avLst/>
              <a:gdLst>
                <a:gd name="connsiteX0" fmla="*/ 1021900 w 3882005"/>
                <a:gd name="connsiteY0" fmla="*/ 49401 h 4809689"/>
                <a:gd name="connsiteX1" fmla="*/ 18309 w 3882005"/>
                <a:gd name="connsiteY1" fmla="*/ 983890 h 4809689"/>
                <a:gd name="connsiteX2" fmla="*/ 613016 w 3882005"/>
                <a:gd name="connsiteY2" fmla="*/ 2219493 h 4809689"/>
                <a:gd name="connsiteX3" fmla="*/ 979472 w 3882005"/>
                <a:gd name="connsiteY3" fmla="*/ 2383834 h 4809689"/>
                <a:gd name="connsiteX4" fmla="*/ 1361324 w 3882005"/>
                <a:gd name="connsiteY4" fmla="*/ 2756197 h 4809689"/>
                <a:gd name="connsiteX5" fmla="*/ 1369380 w 3882005"/>
                <a:gd name="connsiteY5" fmla="*/ 3463688 h 4809689"/>
                <a:gd name="connsiteX6" fmla="*/ 1911813 w 3882005"/>
                <a:gd name="connsiteY6" fmla="*/ 4589371 h 4809689"/>
                <a:gd name="connsiteX7" fmla="*/ 3147415 w 3882005"/>
                <a:gd name="connsiteY7" fmla="*/ 4684789 h 4809689"/>
                <a:gd name="connsiteX8" fmla="*/ 3626296 w 3882005"/>
                <a:gd name="connsiteY8" fmla="*/ 4248873 h 4809689"/>
                <a:gd name="connsiteX9" fmla="*/ 3857233 w 3882005"/>
                <a:gd name="connsiteY9" fmla="*/ 3145210 h 4809689"/>
                <a:gd name="connsiteX10" fmla="*/ 3227258 w 3882005"/>
                <a:gd name="connsiteY10" fmla="*/ 2213585 h 4809689"/>
                <a:gd name="connsiteX11" fmla="*/ 2880137 w 3882005"/>
                <a:gd name="connsiteY11" fmla="*/ 1943800 h 4809689"/>
                <a:gd name="connsiteX12" fmla="*/ 2818196 w 3882005"/>
                <a:gd name="connsiteY12" fmla="*/ 1438424 h 4809689"/>
                <a:gd name="connsiteX13" fmla="*/ 2381027 w 3882005"/>
                <a:gd name="connsiteY13" fmla="*/ 349619 h 4809689"/>
                <a:gd name="connsiteX14" fmla="*/ 1269128 w 3882005"/>
                <a:gd name="connsiteY14" fmla="*/ 29351 h 4809689"/>
                <a:gd name="connsiteX15" fmla="*/ 1021900 w 3882005"/>
                <a:gd name="connsiteY15" fmla="*/ 49401 h 4809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82005" h="4809689">
                  <a:moveTo>
                    <a:pt x="1021900" y="49401"/>
                  </a:moveTo>
                  <a:cubicBezTo>
                    <a:pt x="535859" y="105435"/>
                    <a:pt x="108894" y="503040"/>
                    <a:pt x="18309" y="983890"/>
                  </a:cubicBezTo>
                  <a:cubicBezTo>
                    <a:pt x="-72275" y="1464741"/>
                    <a:pt x="180681" y="1990346"/>
                    <a:pt x="613016" y="2219493"/>
                  </a:cubicBezTo>
                  <a:cubicBezTo>
                    <a:pt x="731349" y="2282150"/>
                    <a:pt x="859707" y="2323862"/>
                    <a:pt x="979472" y="2383834"/>
                  </a:cubicBezTo>
                  <a:cubicBezTo>
                    <a:pt x="1142023" y="2465109"/>
                    <a:pt x="1293654" y="2587559"/>
                    <a:pt x="1361324" y="2756197"/>
                  </a:cubicBezTo>
                  <a:cubicBezTo>
                    <a:pt x="1449939" y="2977288"/>
                    <a:pt x="1379405" y="3225590"/>
                    <a:pt x="1369380" y="3463688"/>
                  </a:cubicBezTo>
                  <a:cubicBezTo>
                    <a:pt x="1351120" y="3897634"/>
                    <a:pt x="1556994" y="4338742"/>
                    <a:pt x="1911813" y="4589371"/>
                  </a:cubicBezTo>
                  <a:cubicBezTo>
                    <a:pt x="2266632" y="4839821"/>
                    <a:pt x="2761446" y="4883861"/>
                    <a:pt x="3147415" y="4684789"/>
                  </a:cubicBezTo>
                  <a:cubicBezTo>
                    <a:pt x="3341295" y="4584716"/>
                    <a:pt x="3504383" y="4429685"/>
                    <a:pt x="3626296" y="4248873"/>
                  </a:cubicBezTo>
                  <a:cubicBezTo>
                    <a:pt x="3842016" y="3929321"/>
                    <a:pt x="3929199" y="3524018"/>
                    <a:pt x="3857233" y="3145210"/>
                  </a:cubicBezTo>
                  <a:cubicBezTo>
                    <a:pt x="3785267" y="2766401"/>
                    <a:pt x="3553435" y="2419280"/>
                    <a:pt x="3227258" y="2213585"/>
                  </a:cubicBezTo>
                  <a:cubicBezTo>
                    <a:pt x="3101944" y="2134637"/>
                    <a:pt x="2957653" y="2070010"/>
                    <a:pt x="2880137" y="1943800"/>
                  </a:cubicBezTo>
                  <a:cubicBezTo>
                    <a:pt x="2789911" y="1797003"/>
                    <a:pt x="2815869" y="1610822"/>
                    <a:pt x="2818196" y="1438424"/>
                  </a:cubicBezTo>
                  <a:cubicBezTo>
                    <a:pt x="2823387" y="1036165"/>
                    <a:pt x="2671578" y="627997"/>
                    <a:pt x="2381027" y="349619"/>
                  </a:cubicBezTo>
                  <a:cubicBezTo>
                    <a:pt x="2091013" y="71063"/>
                    <a:pt x="1660468" y="-63919"/>
                    <a:pt x="1269128" y="29351"/>
                  </a:cubicBezTo>
                  <a:cubicBezTo>
                    <a:pt x="1210230" y="43494"/>
                    <a:pt x="1082051" y="42420"/>
                    <a:pt x="1021900" y="49401"/>
                  </a:cubicBezTo>
                  <a:close/>
                </a:path>
              </a:pathLst>
            </a:custGeom>
            <a:solidFill>
              <a:srgbClr val="F2F9FE"/>
            </a:solidFill>
            <a:ln w="178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42" name="Freeform: Shape 22">
              <a:extLst>
                <a:ext uri="{FF2B5EF4-FFF2-40B4-BE49-F238E27FC236}">
                  <a16:creationId xmlns:a16="http://schemas.microsoft.com/office/drawing/2014/main" id="{22A2E3DD-80D7-91B2-6F38-A5F0BE45ECF8}"/>
                </a:ext>
              </a:extLst>
            </p:cNvPr>
            <p:cNvSpPr/>
            <p:nvPr/>
          </p:nvSpPr>
          <p:spPr>
            <a:xfrm>
              <a:off x="9967804" y="466942"/>
              <a:ext cx="3550938" cy="4761316"/>
            </a:xfrm>
            <a:custGeom>
              <a:avLst/>
              <a:gdLst>
                <a:gd name="connsiteX0" fmla="*/ 1638361 w 3550938"/>
                <a:gd name="connsiteY0" fmla="*/ 4435455 h 4761316"/>
                <a:gd name="connsiteX1" fmla="*/ 1483508 w 3550938"/>
                <a:gd name="connsiteY1" fmla="*/ 4172116 h 4761316"/>
                <a:gd name="connsiteX2" fmla="*/ 1377706 w 3550938"/>
                <a:gd name="connsiteY2" fmla="*/ 3302074 h 4761316"/>
                <a:gd name="connsiteX3" fmla="*/ 1379318 w 3550938"/>
                <a:gd name="connsiteY3" fmla="*/ 3278085 h 4761316"/>
                <a:gd name="connsiteX4" fmla="*/ 1360699 w 3550938"/>
                <a:gd name="connsiteY4" fmla="*/ 2972855 h 4761316"/>
                <a:gd name="connsiteX5" fmla="*/ 804481 w 3550938"/>
                <a:gd name="connsiteY5" fmla="*/ 2557168 h 4761316"/>
                <a:gd name="connsiteX6" fmla="*/ 474725 w 3550938"/>
                <a:gd name="connsiteY6" fmla="*/ 2411087 h 4761316"/>
                <a:gd name="connsiteX7" fmla="*/ 160543 w 3550938"/>
                <a:gd name="connsiteY7" fmla="*/ 730618 h 4761316"/>
                <a:gd name="connsiteX8" fmla="*/ 1173802 w 3550938"/>
                <a:gd name="connsiteY8" fmla="*/ 3435 h 4761316"/>
                <a:gd name="connsiteX9" fmla="*/ 1798047 w 3550938"/>
                <a:gd name="connsiteY9" fmla="*/ 275547 h 4761316"/>
                <a:gd name="connsiteX10" fmla="*/ 2073561 w 3550938"/>
                <a:gd name="connsiteY10" fmla="*/ 953678 h 4761316"/>
                <a:gd name="connsiteX11" fmla="*/ 2080005 w 3550938"/>
                <a:gd name="connsiteY11" fmla="*/ 982143 h 4761316"/>
                <a:gd name="connsiteX12" fmla="*/ 2180615 w 3550938"/>
                <a:gd name="connsiteY12" fmla="*/ 1316017 h 4761316"/>
                <a:gd name="connsiteX13" fmla="*/ 2750976 w 3550938"/>
                <a:gd name="connsiteY13" fmla="*/ 1903026 h 4761316"/>
                <a:gd name="connsiteX14" fmla="*/ 3126740 w 3550938"/>
                <a:gd name="connsiteY14" fmla="*/ 2212016 h 4761316"/>
                <a:gd name="connsiteX15" fmla="*/ 3498746 w 3550938"/>
                <a:gd name="connsiteY15" fmla="*/ 3650986 h 4761316"/>
                <a:gd name="connsiteX16" fmla="*/ 3027205 w 3550938"/>
                <a:gd name="connsiteY16" fmla="*/ 4413794 h 4761316"/>
                <a:gd name="connsiteX17" fmla="*/ 2117063 w 3550938"/>
                <a:gd name="connsiteY17" fmla="*/ 4746056 h 4761316"/>
                <a:gd name="connsiteX18" fmla="*/ 1638361 w 3550938"/>
                <a:gd name="connsiteY18" fmla="*/ 4435455 h 4761316"/>
                <a:gd name="connsiteX19" fmla="*/ 1300011 w 3550938"/>
                <a:gd name="connsiteY19" fmla="*/ 2814600 h 4761316"/>
                <a:gd name="connsiteX20" fmla="*/ 1381824 w 3550938"/>
                <a:gd name="connsiteY20" fmla="*/ 2965694 h 4761316"/>
                <a:gd name="connsiteX21" fmla="*/ 1401516 w 3550938"/>
                <a:gd name="connsiteY21" fmla="*/ 3279518 h 4761316"/>
                <a:gd name="connsiteX22" fmla="*/ 1399905 w 3550938"/>
                <a:gd name="connsiteY22" fmla="*/ 3303506 h 4761316"/>
                <a:gd name="connsiteX23" fmla="*/ 1504095 w 3550938"/>
                <a:gd name="connsiteY23" fmla="*/ 4163523 h 4761316"/>
                <a:gd name="connsiteX24" fmla="*/ 2121717 w 3550938"/>
                <a:gd name="connsiteY24" fmla="*/ 4724037 h 4761316"/>
                <a:gd name="connsiteX25" fmla="*/ 3011988 w 3550938"/>
                <a:gd name="connsiteY25" fmla="*/ 4397324 h 4761316"/>
                <a:gd name="connsiteX26" fmla="*/ 3477442 w 3550938"/>
                <a:gd name="connsiteY26" fmla="*/ 3644899 h 4761316"/>
                <a:gd name="connsiteX27" fmla="*/ 3110987 w 3550938"/>
                <a:gd name="connsiteY27" fmla="*/ 2227591 h 4761316"/>
                <a:gd name="connsiteX28" fmla="*/ 2737907 w 3550938"/>
                <a:gd name="connsiteY28" fmla="*/ 1920928 h 4761316"/>
                <a:gd name="connsiteX29" fmla="*/ 2160565 w 3550938"/>
                <a:gd name="connsiteY29" fmla="*/ 1325326 h 4761316"/>
                <a:gd name="connsiteX30" fmla="*/ 2058523 w 3550938"/>
                <a:gd name="connsiteY30" fmla="*/ 987155 h 4761316"/>
                <a:gd name="connsiteX31" fmla="*/ 2052078 w 3550938"/>
                <a:gd name="connsiteY31" fmla="*/ 958691 h 4761316"/>
                <a:gd name="connsiteX32" fmla="*/ 1780861 w 3550938"/>
                <a:gd name="connsiteY32" fmla="*/ 289511 h 4761316"/>
                <a:gd name="connsiteX33" fmla="*/ 1777818 w 3550938"/>
                <a:gd name="connsiteY33" fmla="*/ 285751 h 4761316"/>
                <a:gd name="connsiteX34" fmla="*/ 1175950 w 3550938"/>
                <a:gd name="connsiteY34" fmla="*/ 25634 h 4761316"/>
                <a:gd name="connsiteX35" fmla="*/ 180415 w 3550938"/>
                <a:gd name="connsiteY35" fmla="*/ 741001 h 4761316"/>
                <a:gd name="connsiteX36" fmla="*/ 486719 w 3550938"/>
                <a:gd name="connsiteY36" fmla="*/ 2392111 h 4761316"/>
                <a:gd name="connsiteX37" fmla="*/ 812000 w 3550938"/>
                <a:gd name="connsiteY37" fmla="*/ 2535865 h 4761316"/>
                <a:gd name="connsiteX38" fmla="*/ 1300011 w 3550938"/>
                <a:gd name="connsiteY38" fmla="*/ 2814600 h 476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550938" h="4761316">
                  <a:moveTo>
                    <a:pt x="1638361" y="4435455"/>
                  </a:moveTo>
                  <a:cubicBezTo>
                    <a:pt x="1576241" y="4357939"/>
                    <a:pt x="1523608" y="4269145"/>
                    <a:pt x="1483508" y="4172116"/>
                  </a:cubicBezTo>
                  <a:cubicBezTo>
                    <a:pt x="1358909" y="3869928"/>
                    <a:pt x="1363564" y="3530863"/>
                    <a:pt x="1377706" y="3302074"/>
                  </a:cubicBezTo>
                  <a:lnTo>
                    <a:pt x="1379318" y="3278085"/>
                  </a:lnTo>
                  <a:cubicBezTo>
                    <a:pt x="1385941" y="3175506"/>
                    <a:pt x="1392744" y="3069526"/>
                    <a:pt x="1360699" y="2972855"/>
                  </a:cubicBezTo>
                  <a:cubicBezTo>
                    <a:pt x="1279603" y="2728491"/>
                    <a:pt x="1038104" y="2641487"/>
                    <a:pt x="804481" y="2557168"/>
                  </a:cubicBezTo>
                  <a:cubicBezTo>
                    <a:pt x="689013" y="2515636"/>
                    <a:pt x="569785" y="2472491"/>
                    <a:pt x="474725" y="2411087"/>
                  </a:cubicBezTo>
                  <a:cubicBezTo>
                    <a:pt x="-53029" y="2070231"/>
                    <a:pt x="-114254" y="1251927"/>
                    <a:pt x="160543" y="730618"/>
                  </a:cubicBezTo>
                  <a:cubicBezTo>
                    <a:pt x="330792" y="407844"/>
                    <a:pt x="743793" y="43178"/>
                    <a:pt x="1173802" y="3435"/>
                  </a:cubicBezTo>
                  <a:cubicBezTo>
                    <a:pt x="1422820" y="-19658"/>
                    <a:pt x="1638719" y="73970"/>
                    <a:pt x="1798047" y="275547"/>
                  </a:cubicBezTo>
                  <a:cubicBezTo>
                    <a:pt x="1954333" y="472828"/>
                    <a:pt x="2022182" y="729007"/>
                    <a:pt x="2073561" y="953678"/>
                  </a:cubicBezTo>
                  <a:lnTo>
                    <a:pt x="2080005" y="982143"/>
                  </a:lnTo>
                  <a:cubicBezTo>
                    <a:pt x="2105426" y="1094389"/>
                    <a:pt x="2131742" y="1210573"/>
                    <a:pt x="2180615" y="1316017"/>
                  </a:cubicBezTo>
                  <a:cubicBezTo>
                    <a:pt x="2296800" y="1567362"/>
                    <a:pt x="2517532" y="1730450"/>
                    <a:pt x="2750976" y="1903026"/>
                  </a:cubicBezTo>
                  <a:cubicBezTo>
                    <a:pt x="2880408" y="1998623"/>
                    <a:pt x="3014136" y="2097443"/>
                    <a:pt x="3126740" y="2212016"/>
                  </a:cubicBezTo>
                  <a:cubicBezTo>
                    <a:pt x="3492301" y="2583842"/>
                    <a:pt x="3638382" y="3148653"/>
                    <a:pt x="3498746" y="3650986"/>
                  </a:cubicBezTo>
                  <a:cubicBezTo>
                    <a:pt x="3420693" y="3932049"/>
                    <a:pt x="3257605" y="4195746"/>
                    <a:pt x="3027205" y="4413794"/>
                  </a:cubicBezTo>
                  <a:cubicBezTo>
                    <a:pt x="2740055" y="4685369"/>
                    <a:pt x="2408330" y="4806565"/>
                    <a:pt x="2117063" y="4746056"/>
                  </a:cubicBezTo>
                  <a:cubicBezTo>
                    <a:pt x="1936431" y="4708462"/>
                    <a:pt x="1767256" y="4596037"/>
                    <a:pt x="1638361" y="4435455"/>
                  </a:cubicBezTo>
                  <a:close/>
                  <a:moveTo>
                    <a:pt x="1300011" y="2814600"/>
                  </a:moveTo>
                  <a:cubicBezTo>
                    <a:pt x="1334383" y="2857565"/>
                    <a:pt x="1362311" y="2907333"/>
                    <a:pt x="1381824" y="2965694"/>
                  </a:cubicBezTo>
                  <a:cubicBezTo>
                    <a:pt x="1415301" y="3066483"/>
                    <a:pt x="1408319" y="3174790"/>
                    <a:pt x="1401516" y="3279518"/>
                  </a:cubicBezTo>
                  <a:lnTo>
                    <a:pt x="1399905" y="3303506"/>
                  </a:lnTo>
                  <a:cubicBezTo>
                    <a:pt x="1385762" y="3530147"/>
                    <a:pt x="1381287" y="3865632"/>
                    <a:pt x="1504095" y="4163523"/>
                  </a:cubicBezTo>
                  <a:cubicBezTo>
                    <a:pt x="1624218" y="4455148"/>
                    <a:pt x="1860884" y="4669972"/>
                    <a:pt x="2121717" y="4724037"/>
                  </a:cubicBezTo>
                  <a:cubicBezTo>
                    <a:pt x="2525051" y="4807819"/>
                    <a:pt x="2878618" y="4523534"/>
                    <a:pt x="3011988" y="4397324"/>
                  </a:cubicBezTo>
                  <a:cubicBezTo>
                    <a:pt x="3239345" y="4182141"/>
                    <a:pt x="3400284" y="3922023"/>
                    <a:pt x="3477442" y="3644899"/>
                  </a:cubicBezTo>
                  <a:cubicBezTo>
                    <a:pt x="3614930" y="3150086"/>
                    <a:pt x="3470998" y="2593689"/>
                    <a:pt x="3110987" y="2227591"/>
                  </a:cubicBezTo>
                  <a:cubicBezTo>
                    <a:pt x="2999636" y="2114271"/>
                    <a:pt x="2866444" y="2015988"/>
                    <a:pt x="2737907" y="1920928"/>
                  </a:cubicBezTo>
                  <a:cubicBezTo>
                    <a:pt x="2512341" y="1754260"/>
                    <a:pt x="2279256" y="1581863"/>
                    <a:pt x="2160565" y="1325326"/>
                  </a:cubicBezTo>
                  <a:cubicBezTo>
                    <a:pt x="2110797" y="1217913"/>
                    <a:pt x="2084302" y="1100475"/>
                    <a:pt x="2058523" y="987155"/>
                  </a:cubicBezTo>
                  <a:lnTo>
                    <a:pt x="2052078" y="958691"/>
                  </a:lnTo>
                  <a:cubicBezTo>
                    <a:pt x="2001415" y="736526"/>
                    <a:pt x="1934282" y="483211"/>
                    <a:pt x="1780861" y="289511"/>
                  </a:cubicBezTo>
                  <a:cubicBezTo>
                    <a:pt x="1779787" y="288258"/>
                    <a:pt x="1778892" y="287004"/>
                    <a:pt x="1777818" y="285751"/>
                  </a:cubicBezTo>
                  <a:cubicBezTo>
                    <a:pt x="1623681" y="93304"/>
                    <a:pt x="1415659" y="3435"/>
                    <a:pt x="1175950" y="25634"/>
                  </a:cubicBezTo>
                  <a:cubicBezTo>
                    <a:pt x="753819" y="64840"/>
                    <a:pt x="347799" y="423418"/>
                    <a:pt x="180415" y="741001"/>
                  </a:cubicBezTo>
                  <a:cubicBezTo>
                    <a:pt x="-90086" y="1253717"/>
                    <a:pt x="-30651" y="2058058"/>
                    <a:pt x="486719" y="2392111"/>
                  </a:cubicBezTo>
                  <a:cubicBezTo>
                    <a:pt x="579631" y="2452083"/>
                    <a:pt x="692593" y="2492900"/>
                    <a:pt x="812000" y="2535865"/>
                  </a:cubicBezTo>
                  <a:cubicBezTo>
                    <a:pt x="995855" y="2602282"/>
                    <a:pt x="1184543" y="2670310"/>
                    <a:pt x="1300011" y="2814600"/>
                  </a:cubicBezTo>
                  <a:close/>
                </a:path>
              </a:pathLst>
            </a:custGeom>
            <a:solidFill>
              <a:srgbClr val="7F4B00"/>
            </a:solidFill>
            <a:ln w="17875" cap="flat">
              <a:solidFill>
                <a:srgbClr val="7F4B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</p:grpSp>
      <p:sp>
        <p:nvSpPr>
          <p:cNvPr id="143" name="TextBox 9">
            <a:extLst>
              <a:ext uri="{FF2B5EF4-FFF2-40B4-BE49-F238E27FC236}">
                <a16:creationId xmlns:a16="http://schemas.microsoft.com/office/drawing/2014/main" id="{7A5F6E24-5D36-9573-6048-0367E022E817}"/>
              </a:ext>
            </a:extLst>
          </p:cNvPr>
          <p:cNvSpPr txBox="1"/>
          <p:nvPr/>
        </p:nvSpPr>
        <p:spPr>
          <a:xfrm>
            <a:off x="1490272" y="-2060238"/>
            <a:ext cx="896677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4000" b="1" dirty="0">
                <a:solidFill>
                  <a:schemeClr val="accent3"/>
                </a:solidFill>
                <a:latin typeface="Cairo ExtraBold" pitchFamily="2" charset="-78"/>
                <a:ea typeface="Adobe Fan Heiti Std B" panose="020B0700000000000000" pitchFamily="34" charset="-128"/>
                <a:cs typeface="Cairo ExtraBold" pitchFamily="2" charset="-78"/>
              </a:rPr>
              <a:t>أهم واجهات المنصة</a:t>
            </a:r>
            <a:endParaRPr lang="th-TH" sz="4000" b="1" dirty="0">
              <a:solidFill>
                <a:schemeClr val="accent3"/>
              </a:solidFill>
              <a:latin typeface="Cairo ExtraBold" pitchFamily="2" charset="-78"/>
              <a:ea typeface="Adobe Fan Heiti Std B" panose="020B0700000000000000" pitchFamily="34" charset="-128"/>
            </a:endParaRPr>
          </a:p>
        </p:txBody>
      </p:sp>
      <p:pic>
        <p:nvPicPr>
          <p:cNvPr id="145" name="صورة 144">
            <a:extLst>
              <a:ext uri="{FF2B5EF4-FFF2-40B4-BE49-F238E27FC236}">
                <a16:creationId xmlns:a16="http://schemas.microsoft.com/office/drawing/2014/main" id="{09C07D83-C12B-90AB-2397-9CE0B9C240A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0456340" y="1726293"/>
            <a:ext cx="8439296" cy="3997977"/>
          </a:xfrm>
          <a:prstGeom prst="rect">
            <a:avLst/>
          </a:prstGeom>
        </p:spPr>
      </p:pic>
      <p:pic>
        <p:nvPicPr>
          <p:cNvPr id="146" name="Graphic 11">
            <a:extLst>
              <a:ext uri="{FF2B5EF4-FFF2-40B4-BE49-F238E27FC236}">
                <a16:creationId xmlns:a16="http://schemas.microsoft.com/office/drawing/2014/main" id="{B5339C29-5FC4-D306-12CC-947CA6052D5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rot="15535588">
            <a:off x="9832309" y="5857017"/>
            <a:ext cx="1641039" cy="8096781"/>
          </a:xfrm>
          <a:prstGeom prst="rect">
            <a:avLst/>
          </a:prstGeom>
        </p:spPr>
      </p:pic>
      <p:sp>
        <p:nvSpPr>
          <p:cNvPr id="216" name="Freeform: Shape 5">
            <a:extLst>
              <a:ext uri="{FF2B5EF4-FFF2-40B4-BE49-F238E27FC236}">
                <a16:creationId xmlns:a16="http://schemas.microsoft.com/office/drawing/2014/main" id="{F4FC6CD8-AFCC-8DA8-0929-E55D4F511EE5}"/>
              </a:ext>
            </a:extLst>
          </p:cNvPr>
          <p:cNvSpPr/>
          <p:nvPr/>
        </p:nvSpPr>
        <p:spPr>
          <a:xfrm rot="650280">
            <a:off x="16432006" y="-1018139"/>
            <a:ext cx="5532100" cy="6709605"/>
          </a:xfrm>
          <a:custGeom>
            <a:avLst/>
            <a:gdLst>
              <a:gd name="connsiteX0" fmla="*/ 3936674 w 5532100"/>
              <a:gd name="connsiteY0" fmla="*/ 44776 h 6709605"/>
              <a:gd name="connsiteX1" fmla="*/ 2572163 w 5532100"/>
              <a:gd name="connsiteY1" fmla="*/ 86276 h 6709605"/>
              <a:gd name="connsiteX2" fmla="*/ 1676454 w 5532100"/>
              <a:gd name="connsiteY2" fmla="*/ 559528 h 6709605"/>
              <a:gd name="connsiteX3" fmla="*/ 1324166 w 5532100"/>
              <a:gd name="connsiteY3" fmla="*/ 1581307 h 6709605"/>
              <a:gd name="connsiteX4" fmla="*/ 778519 w 5532100"/>
              <a:gd name="connsiteY4" fmla="*/ 2489453 h 6709605"/>
              <a:gd name="connsiteX5" fmla="*/ 285761 w 5532100"/>
              <a:gd name="connsiteY5" fmla="*/ 2785579 h 6709605"/>
              <a:gd name="connsiteX6" fmla="*/ 1025 w 5532100"/>
              <a:gd name="connsiteY6" fmla="*/ 3499450 h 6709605"/>
              <a:gd name="connsiteX7" fmla="*/ 1564000 w 5532100"/>
              <a:gd name="connsiteY7" fmla="*/ 4684085 h 6709605"/>
              <a:gd name="connsiteX8" fmla="*/ 2381554 w 5532100"/>
              <a:gd name="connsiteY8" fmla="*/ 5406988 h 6709605"/>
              <a:gd name="connsiteX9" fmla="*/ 2950111 w 5532100"/>
              <a:gd name="connsiteY9" fmla="*/ 6470136 h 6709605"/>
              <a:gd name="connsiteX10" fmla="*/ 4468575 w 5532100"/>
              <a:gd name="connsiteY10" fmla="*/ 6265387 h 6709605"/>
              <a:gd name="connsiteX11" fmla="*/ 4872050 w 5532100"/>
              <a:gd name="connsiteY11" fmla="*/ 5544316 h 6709605"/>
              <a:gd name="connsiteX12" fmla="*/ 5462077 w 5532100"/>
              <a:gd name="connsiteY12" fmla="*/ 3387126 h 6709605"/>
              <a:gd name="connsiteX13" fmla="*/ 5343076 w 5532100"/>
              <a:gd name="connsiteY13" fmla="*/ 1190661 h 6709605"/>
              <a:gd name="connsiteX14" fmla="*/ 4011425 w 5532100"/>
              <a:gd name="connsiteY14" fmla="*/ 51977 h 6709605"/>
              <a:gd name="connsiteX15" fmla="*/ 3936674 w 5532100"/>
              <a:gd name="connsiteY15" fmla="*/ 44776 h 6709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532100" h="6709605">
                <a:moveTo>
                  <a:pt x="3936674" y="44776"/>
                </a:moveTo>
                <a:cubicBezTo>
                  <a:pt x="3486986" y="-26309"/>
                  <a:pt x="3009152" y="-12956"/>
                  <a:pt x="2572163" y="86276"/>
                </a:cubicBezTo>
                <a:cubicBezTo>
                  <a:pt x="2243571" y="160897"/>
                  <a:pt x="1912622" y="297832"/>
                  <a:pt x="1676454" y="559528"/>
                </a:cubicBezTo>
                <a:cubicBezTo>
                  <a:pt x="1439370" y="822140"/>
                  <a:pt x="1395514" y="1232815"/>
                  <a:pt x="1324166" y="1581307"/>
                </a:cubicBezTo>
                <a:cubicBezTo>
                  <a:pt x="1246535" y="1960039"/>
                  <a:pt x="1089570" y="2285752"/>
                  <a:pt x="778519" y="2489453"/>
                </a:cubicBezTo>
                <a:cubicBezTo>
                  <a:pt x="617627" y="2594838"/>
                  <a:pt x="431992" y="2657938"/>
                  <a:pt x="285761" y="2785579"/>
                </a:cubicBezTo>
                <a:cubicBezTo>
                  <a:pt x="94235" y="2952755"/>
                  <a:pt x="-11674" y="3225840"/>
                  <a:pt x="1025" y="3499450"/>
                </a:cubicBezTo>
                <a:cubicBezTo>
                  <a:pt x="42132" y="4388089"/>
                  <a:pt x="962845" y="4468339"/>
                  <a:pt x="1564000" y="4684085"/>
                </a:cubicBezTo>
                <a:cubicBezTo>
                  <a:pt x="1933699" y="4816700"/>
                  <a:pt x="2188849" y="5038991"/>
                  <a:pt x="2381554" y="5406988"/>
                </a:cubicBezTo>
                <a:cubicBezTo>
                  <a:pt x="2569676" y="5766476"/>
                  <a:pt x="2652152" y="6184483"/>
                  <a:pt x="2950111" y="6470136"/>
                </a:cubicBezTo>
                <a:cubicBezTo>
                  <a:pt x="3395609" y="6897175"/>
                  <a:pt x="4129771" y="6706172"/>
                  <a:pt x="4468575" y="6265387"/>
                </a:cubicBezTo>
                <a:cubicBezTo>
                  <a:pt x="4634049" y="6050035"/>
                  <a:pt x="4760773" y="5798026"/>
                  <a:pt x="4872050" y="5544316"/>
                </a:cubicBezTo>
                <a:cubicBezTo>
                  <a:pt x="5167259" y="4871160"/>
                  <a:pt x="5361142" y="4132678"/>
                  <a:pt x="5462077" y="3387126"/>
                </a:cubicBezTo>
                <a:cubicBezTo>
                  <a:pt x="5558298" y="2675873"/>
                  <a:pt x="5585920" y="1889870"/>
                  <a:pt x="5343076" y="1190661"/>
                </a:cubicBezTo>
                <a:cubicBezTo>
                  <a:pt x="5118822" y="544996"/>
                  <a:pt x="4637191" y="124765"/>
                  <a:pt x="4011425" y="51977"/>
                </a:cubicBezTo>
                <a:cubicBezTo>
                  <a:pt x="3986683" y="49097"/>
                  <a:pt x="3961416" y="48573"/>
                  <a:pt x="3936674" y="44776"/>
                </a:cubicBezTo>
                <a:close/>
              </a:path>
            </a:pathLst>
          </a:custGeom>
          <a:solidFill>
            <a:srgbClr val="002060"/>
          </a:solidFill>
          <a:ln w="13091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grpSp>
        <p:nvGrpSpPr>
          <p:cNvPr id="217" name="Graphic 3">
            <a:extLst>
              <a:ext uri="{FF2B5EF4-FFF2-40B4-BE49-F238E27FC236}">
                <a16:creationId xmlns:a16="http://schemas.microsoft.com/office/drawing/2014/main" id="{9917E53B-54F2-5804-9893-D9C740CDDA0B}"/>
              </a:ext>
            </a:extLst>
          </p:cNvPr>
          <p:cNvGrpSpPr/>
          <p:nvPr/>
        </p:nvGrpSpPr>
        <p:grpSpPr>
          <a:xfrm rot="650280">
            <a:off x="9463956" y="-4168091"/>
            <a:ext cx="539731" cy="585705"/>
            <a:chOff x="5356926" y="-1697566"/>
            <a:chExt cx="539731" cy="585705"/>
          </a:xfrm>
          <a:solidFill>
            <a:schemeClr val="bg1"/>
          </a:solidFill>
        </p:grpSpPr>
        <p:sp>
          <p:nvSpPr>
            <p:cNvPr id="218" name="Freeform: Shape 8">
              <a:extLst>
                <a:ext uri="{FF2B5EF4-FFF2-40B4-BE49-F238E27FC236}">
                  <a16:creationId xmlns:a16="http://schemas.microsoft.com/office/drawing/2014/main" id="{BDAD6491-F5CD-079F-70C6-8D7C03106A8C}"/>
                </a:ext>
              </a:extLst>
            </p:cNvPr>
            <p:cNvSpPr/>
            <p:nvPr/>
          </p:nvSpPr>
          <p:spPr>
            <a:xfrm>
              <a:off x="5497441" y="-1421145"/>
              <a:ext cx="375064" cy="309283"/>
            </a:xfrm>
            <a:custGeom>
              <a:avLst/>
              <a:gdLst>
                <a:gd name="connsiteX0" fmla="*/ 295952 w 375064"/>
                <a:gd name="connsiteY0" fmla="*/ 244313 h 309283"/>
                <a:gd name="connsiteX1" fmla="*/ 204182 w 375064"/>
                <a:gd name="connsiteY1" fmla="*/ 253215 h 309283"/>
                <a:gd name="connsiteX2" fmla="*/ 143438 w 375064"/>
                <a:gd name="connsiteY2" fmla="*/ 282409 h 309283"/>
                <a:gd name="connsiteX3" fmla="*/ 113197 w 375064"/>
                <a:gd name="connsiteY3" fmla="*/ 301129 h 309283"/>
                <a:gd name="connsiteX4" fmla="*/ 50620 w 375064"/>
                <a:gd name="connsiteY4" fmla="*/ 298773 h 309283"/>
                <a:gd name="connsiteX5" fmla="*/ 481 w 375064"/>
                <a:gd name="connsiteY5" fmla="*/ 209883 h 309283"/>
                <a:gd name="connsiteX6" fmla="*/ 14619 w 375064"/>
                <a:gd name="connsiteY6" fmla="*/ 149270 h 309283"/>
                <a:gd name="connsiteX7" fmla="*/ 53893 w 375064"/>
                <a:gd name="connsiteY7" fmla="*/ 123218 h 309283"/>
                <a:gd name="connsiteX8" fmla="*/ 62926 w 375064"/>
                <a:gd name="connsiteY8" fmla="*/ 114578 h 309283"/>
                <a:gd name="connsiteX9" fmla="*/ 73530 w 375064"/>
                <a:gd name="connsiteY9" fmla="*/ 71638 h 309283"/>
                <a:gd name="connsiteX10" fmla="*/ 89109 w 375064"/>
                <a:gd name="connsiteY10" fmla="*/ 36946 h 309283"/>
                <a:gd name="connsiteX11" fmla="*/ 185854 w 375064"/>
                <a:gd name="connsiteY11" fmla="*/ 8145 h 309283"/>
                <a:gd name="connsiteX12" fmla="*/ 233506 w 375064"/>
                <a:gd name="connsiteY12" fmla="*/ 42314 h 309283"/>
                <a:gd name="connsiteX13" fmla="*/ 253798 w 375064"/>
                <a:gd name="connsiteY13" fmla="*/ 61296 h 309283"/>
                <a:gd name="connsiteX14" fmla="*/ 265056 w 375064"/>
                <a:gd name="connsiteY14" fmla="*/ 63129 h 309283"/>
                <a:gd name="connsiteX15" fmla="*/ 326193 w 375064"/>
                <a:gd name="connsiteY15" fmla="*/ 68365 h 309283"/>
                <a:gd name="connsiteX16" fmla="*/ 366252 w 375064"/>
                <a:gd name="connsiteY16" fmla="*/ 206479 h 309283"/>
                <a:gd name="connsiteX17" fmla="*/ 309698 w 375064"/>
                <a:gd name="connsiteY17" fmla="*/ 244182 h 309283"/>
                <a:gd name="connsiteX18" fmla="*/ 295952 w 375064"/>
                <a:gd name="connsiteY18" fmla="*/ 244313 h 309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5064" h="309283">
                  <a:moveTo>
                    <a:pt x="295952" y="244313"/>
                  </a:moveTo>
                  <a:cubicBezTo>
                    <a:pt x="264664" y="239993"/>
                    <a:pt x="234161" y="243527"/>
                    <a:pt x="204182" y="253215"/>
                  </a:cubicBezTo>
                  <a:cubicBezTo>
                    <a:pt x="182581" y="260284"/>
                    <a:pt x="161897" y="268925"/>
                    <a:pt x="143438" y="282409"/>
                  </a:cubicBezTo>
                  <a:cubicBezTo>
                    <a:pt x="133881" y="289347"/>
                    <a:pt x="123539" y="295238"/>
                    <a:pt x="113197" y="301129"/>
                  </a:cubicBezTo>
                  <a:cubicBezTo>
                    <a:pt x="91989" y="313042"/>
                    <a:pt x="70650" y="311602"/>
                    <a:pt x="50620" y="298773"/>
                  </a:cubicBezTo>
                  <a:cubicBezTo>
                    <a:pt x="18416" y="278219"/>
                    <a:pt x="3753" y="246931"/>
                    <a:pt x="481" y="209883"/>
                  </a:cubicBezTo>
                  <a:cubicBezTo>
                    <a:pt x="-1483" y="188282"/>
                    <a:pt x="2444" y="167729"/>
                    <a:pt x="14619" y="149270"/>
                  </a:cubicBezTo>
                  <a:cubicBezTo>
                    <a:pt x="23914" y="135131"/>
                    <a:pt x="36744" y="125574"/>
                    <a:pt x="53893" y="123218"/>
                  </a:cubicBezTo>
                  <a:cubicBezTo>
                    <a:pt x="59522" y="122432"/>
                    <a:pt x="61879" y="119552"/>
                    <a:pt x="62926" y="114578"/>
                  </a:cubicBezTo>
                  <a:cubicBezTo>
                    <a:pt x="66330" y="100177"/>
                    <a:pt x="68948" y="85646"/>
                    <a:pt x="73530" y="71638"/>
                  </a:cubicBezTo>
                  <a:cubicBezTo>
                    <a:pt x="77458" y="59594"/>
                    <a:pt x="82432" y="47681"/>
                    <a:pt x="89109" y="36946"/>
                  </a:cubicBezTo>
                  <a:cubicBezTo>
                    <a:pt x="110710" y="2516"/>
                    <a:pt x="149460" y="-9659"/>
                    <a:pt x="185854" y="8145"/>
                  </a:cubicBezTo>
                  <a:cubicBezTo>
                    <a:pt x="203134" y="16654"/>
                    <a:pt x="218059" y="30400"/>
                    <a:pt x="233506" y="42314"/>
                  </a:cubicBezTo>
                  <a:cubicBezTo>
                    <a:pt x="240837" y="47943"/>
                    <a:pt x="246598" y="55536"/>
                    <a:pt x="253798" y="61296"/>
                  </a:cubicBezTo>
                  <a:cubicBezTo>
                    <a:pt x="256416" y="63391"/>
                    <a:pt x="262176" y="64438"/>
                    <a:pt x="265056" y="63129"/>
                  </a:cubicBezTo>
                  <a:cubicBezTo>
                    <a:pt x="286657" y="53048"/>
                    <a:pt x="306818" y="56190"/>
                    <a:pt x="326193" y="68365"/>
                  </a:cubicBezTo>
                  <a:cubicBezTo>
                    <a:pt x="368609" y="95202"/>
                    <a:pt x="387591" y="161183"/>
                    <a:pt x="366252" y="206479"/>
                  </a:cubicBezTo>
                  <a:cubicBezTo>
                    <a:pt x="354994" y="230305"/>
                    <a:pt x="336535" y="243658"/>
                    <a:pt x="309698" y="244182"/>
                  </a:cubicBezTo>
                  <a:cubicBezTo>
                    <a:pt x="305116" y="244313"/>
                    <a:pt x="300534" y="244313"/>
                    <a:pt x="295952" y="24431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19" name="Freeform: Shape 9">
              <a:extLst>
                <a:ext uri="{FF2B5EF4-FFF2-40B4-BE49-F238E27FC236}">
                  <a16:creationId xmlns:a16="http://schemas.microsoft.com/office/drawing/2014/main" id="{024FF64B-8B16-F296-02A5-015B5D2A7F7E}"/>
                </a:ext>
              </a:extLst>
            </p:cNvPr>
            <p:cNvSpPr/>
            <p:nvPr/>
          </p:nvSpPr>
          <p:spPr>
            <a:xfrm>
              <a:off x="5596558" y="-1697566"/>
              <a:ext cx="160440" cy="205941"/>
            </a:xfrm>
            <a:custGeom>
              <a:avLst/>
              <a:gdLst>
                <a:gd name="connsiteX0" fmla="*/ 160441 w 160440"/>
                <a:gd name="connsiteY0" fmla="*/ 110583 h 205941"/>
                <a:gd name="connsiteX1" fmla="*/ 140804 w 160440"/>
                <a:gd name="connsiteY1" fmla="*/ 175909 h 205941"/>
                <a:gd name="connsiteX2" fmla="*/ 43273 w 160440"/>
                <a:gd name="connsiteY2" fmla="*/ 190702 h 205941"/>
                <a:gd name="connsiteX3" fmla="*/ 19709 w 160440"/>
                <a:gd name="connsiteY3" fmla="*/ 29940 h 205941"/>
                <a:gd name="connsiteX4" fmla="*/ 126403 w 160440"/>
                <a:gd name="connsiteY4" fmla="*/ 23133 h 205941"/>
                <a:gd name="connsiteX5" fmla="*/ 160441 w 160440"/>
                <a:gd name="connsiteY5" fmla="*/ 110583 h 20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440" h="205941">
                  <a:moveTo>
                    <a:pt x="160441" y="110583"/>
                  </a:moveTo>
                  <a:cubicBezTo>
                    <a:pt x="160310" y="134278"/>
                    <a:pt x="154812" y="156534"/>
                    <a:pt x="140804" y="175909"/>
                  </a:cubicBezTo>
                  <a:cubicBezTo>
                    <a:pt x="116454" y="209554"/>
                    <a:pt x="76525" y="215575"/>
                    <a:pt x="43273" y="190702"/>
                  </a:cubicBezTo>
                  <a:cubicBezTo>
                    <a:pt x="-2677" y="156272"/>
                    <a:pt x="-14459" y="76153"/>
                    <a:pt x="19709" y="29940"/>
                  </a:cubicBezTo>
                  <a:cubicBezTo>
                    <a:pt x="47070" y="-7239"/>
                    <a:pt x="92890" y="-10119"/>
                    <a:pt x="126403" y="23133"/>
                  </a:cubicBezTo>
                  <a:cubicBezTo>
                    <a:pt x="148004" y="44864"/>
                    <a:pt x="160441" y="76676"/>
                    <a:pt x="160441" y="11058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20" name="Freeform: Shape 10">
              <a:extLst>
                <a:ext uri="{FF2B5EF4-FFF2-40B4-BE49-F238E27FC236}">
                  <a16:creationId xmlns:a16="http://schemas.microsoft.com/office/drawing/2014/main" id="{57EDFA3B-CD05-B069-24F3-031AFF39ABC2}"/>
                </a:ext>
              </a:extLst>
            </p:cNvPr>
            <p:cNvSpPr/>
            <p:nvPr/>
          </p:nvSpPr>
          <p:spPr>
            <a:xfrm>
              <a:off x="5416091" y="-1641732"/>
              <a:ext cx="166793" cy="197618"/>
            </a:xfrm>
            <a:custGeom>
              <a:avLst/>
              <a:gdLst>
                <a:gd name="connsiteX0" fmla="*/ 166793 w 166793"/>
                <a:gd name="connsiteY0" fmla="*/ 119289 h 197618"/>
                <a:gd name="connsiteX1" fmla="*/ 161426 w 166793"/>
                <a:gd name="connsiteY1" fmla="*/ 147697 h 197618"/>
                <a:gd name="connsiteX2" fmla="*/ 66383 w 166793"/>
                <a:gd name="connsiteY2" fmla="*/ 190113 h 197618"/>
                <a:gd name="connsiteX3" fmla="*/ 4461 w 166793"/>
                <a:gd name="connsiteY3" fmla="*/ 50036 h 197618"/>
                <a:gd name="connsiteX4" fmla="*/ 100289 w 166793"/>
                <a:gd name="connsiteY4" fmla="*/ 8405 h 197618"/>
                <a:gd name="connsiteX5" fmla="*/ 166793 w 166793"/>
                <a:gd name="connsiteY5" fmla="*/ 119289 h 1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793" h="197618">
                  <a:moveTo>
                    <a:pt x="166793" y="119289"/>
                  </a:moveTo>
                  <a:cubicBezTo>
                    <a:pt x="165353" y="127275"/>
                    <a:pt x="164306" y="137748"/>
                    <a:pt x="161426" y="147697"/>
                  </a:cubicBezTo>
                  <a:cubicBezTo>
                    <a:pt x="148465" y="191029"/>
                    <a:pt x="107359" y="209096"/>
                    <a:pt x="66383" y="190113"/>
                  </a:cubicBezTo>
                  <a:cubicBezTo>
                    <a:pt x="17421" y="167334"/>
                    <a:pt x="-11642" y="101747"/>
                    <a:pt x="4461" y="50036"/>
                  </a:cubicBezTo>
                  <a:cubicBezTo>
                    <a:pt x="17945" y="6573"/>
                    <a:pt x="59575" y="-12279"/>
                    <a:pt x="100289" y="8405"/>
                  </a:cubicBezTo>
                  <a:cubicBezTo>
                    <a:pt x="144276" y="30530"/>
                    <a:pt x="162735" y="69411"/>
                    <a:pt x="166793" y="119289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21" name="Freeform: Shape 11">
              <a:extLst>
                <a:ext uri="{FF2B5EF4-FFF2-40B4-BE49-F238E27FC236}">
                  <a16:creationId xmlns:a16="http://schemas.microsoft.com/office/drawing/2014/main" id="{4B02F4BF-4106-8D14-3E09-C81DC4E17A6B}"/>
                </a:ext>
              </a:extLst>
            </p:cNvPr>
            <p:cNvSpPr/>
            <p:nvPr/>
          </p:nvSpPr>
          <p:spPr>
            <a:xfrm>
              <a:off x="5756737" y="-1568785"/>
              <a:ext cx="139920" cy="180106"/>
            </a:xfrm>
            <a:custGeom>
              <a:avLst/>
              <a:gdLst>
                <a:gd name="connsiteX0" fmla="*/ 0 w 139920"/>
                <a:gd name="connsiteY0" fmla="*/ 88496 h 180106"/>
                <a:gd name="connsiteX1" fmla="*/ 26575 w 139920"/>
                <a:gd name="connsiteY1" fmla="*/ 18850 h 180106"/>
                <a:gd name="connsiteX2" fmla="*/ 109182 w 139920"/>
                <a:gd name="connsiteY2" fmla="*/ 15970 h 180106"/>
                <a:gd name="connsiteX3" fmla="*/ 114156 w 139920"/>
                <a:gd name="connsiteY3" fmla="*/ 160629 h 180106"/>
                <a:gd name="connsiteX4" fmla="*/ 20815 w 139920"/>
                <a:gd name="connsiteY4" fmla="*/ 153298 h 180106"/>
                <a:gd name="connsiteX5" fmla="*/ 0 w 139920"/>
                <a:gd name="connsiteY5" fmla="*/ 88496 h 180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920" h="180106">
                  <a:moveTo>
                    <a:pt x="0" y="88496"/>
                  </a:moveTo>
                  <a:cubicBezTo>
                    <a:pt x="785" y="62706"/>
                    <a:pt x="7593" y="38356"/>
                    <a:pt x="26575" y="18850"/>
                  </a:cubicBezTo>
                  <a:cubicBezTo>
                    <a:pt x="50140" y="-5238"/>
                    <a:pt x="83915" y="-6285"/>
                    <a:pt x="109182" y="15970"/>
                  </a:cubicBezTo>
                  <a:cubicBezTo>
                    <a:pt x="147932" y="50269"/>
                    <a:pt x="150550" y="123581"/>
                    <a:pt x="114156" y="160629"/>
                  </a:cubicBezTo>
                  <a:cubicBezTo>
                    <a:pt x="86272" y="189168"/>
                    <a:pt x="45951" y="186026"/>
                    <a:pt x="20815" y="153298"/>
                  </a:cubicBezTo>
                  <a:cubicBezTo>
                    <a:pt x="6546" y="134447"/>
                    <a:pt x="785" y="112715"/>
                    <a:pt x="0" y="88496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22" name="Freeform: Shape 12">
              <a:extLst>
                <a:ext uri="{FF2B5EF4-FFF2-40B4-BE49-F238E27FC236}">
                  <a16:creationId xmlns:a16="http://schemas.microsoft.com/office/drawing/2014/main" id="{C5DC10F7-1741-80AA-0974-6758A2B2F6FF}"/>
                </a:ext>
              </a:extLst>
            </p:cNvPr>
            <p:cNvSpPr/>
            <p:nvPr/>
          </p:nvSpPr>
          <p:spPr>
            <a:xfrm>
              <a:off x="5356926" y="-1451386"/>
              <a:ext cx="150906" cy="170756"/>
            </a:xfrm>
            <a:custGeom>
              <a:avLst/>
              <a:gdLst>
                <a:gd name="connsiteX0" fmla="*/ 2 w 150906"/>
                <a:gd name="connsiteY0" fmla="*/ 66271 h 170756"/>
                <a:gd name="connsiteX1" fmla="*/ 44774 w 150906"/>
                <a:gd name="connsiteY1" fmla="*/ 1731 h 170756"/>
                <a:gd name="connsiteX2" fmla="*/ 84048 w 150906"/>
                <a:gd name="connsiteY2" fmla="*/ 4742 h 170756"/>
                <a:gd name="connsiteX3" fmla="*/ 149505 w 150906"/>
                <a:gd name="connsiteY3" fmla="*/ 119422 h 170756"/>
                <a:gd name="connsiteX4" fmla="*/ 68077 w 150906"/>
                <a:gd name="connsiteY4" fmla="*/ 166420 h 170756"/>
                <a:gd name="connsiteX5" fmla="*/ 2 w 150906"/>
                <a:gd name="connsiteY5" fmla="*/ 66271 h 170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906" h="170756">
                  <a:moveTo>
                    <a:pt x="2" y="66271"/>
                  </a:moveTo>
                  <a:cubicBezTo>
                    <a:pt x="133" y="33281"/>
                    <a:pt x="17413" y="8276"/>
                    <a:pt x="44774" y="1731"/>
                  </a:cubicBezTo>
                  <a:cubicBezTo>
                    <a:pt x="58127" y="-1542"/>
                    <a:pt x="71219" y="29"/>
                    <a:pt x="84048" y="4742"/>
                  </a:cubicBezTo>
                  <a:cubicBezTo>
                    <a:pt x="127773" y="20844"/>
                    <a:pt x="157883" y="73602"/>
                    <a:pt x="149505" y="119422"/>
                  </a:cubicBezTo>
                  <a:cubicBezTo>
                    <a:pt x="142043" y="159874"/>
                    <a:pt x="106827" y="180297"/>
                    <a:pt x="68077" y="166420"/>
                  </a:cubicBezTo>
                  <a:cubicBezTo>
                    <a:pt x="29065" y="152412"/>
                    <a:pt x="-260" y="109342"/>
                    <a:pt x="2" y="66271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23" name="Graphic 3">
            <a:extLst>
              <a:ext uri="{FF2B5EF4-FFF2-40B4-BE49-F238E27FC236}">
                <a16:creationId xmlns:a16="http://schemas.microsoft.com/office/drawing/2014/main" id="{DD6CD66D-E79F-296A-4B0F-A6A86717E0E3}"/>
              </a:ext>
            </a:extLst>
          </p:cNvPr>
          <p:cNvGrpSpPr/>
          <p:nvPr/>
        </p:nvGrpSpPr>
        <p:grpSpPr>
          <a:xfrm rot="650280">
            <a:off x="9891627" y="9077203"/>
            <a:ext cx="409815" cy="461426"/>
            <a:chOff x="7309798" y="3176109"/>
            <a:chExt cx="409815" cy="461426"/>
          </a:xfrm>
          <a:solidFill>
            <a:schemeClr val="bg1"/>
          </a:solidFill>
        </p:grpSpPr>
        <p:sp>
          <p:nvSpPr>
            <p:cNvPr id="224" name="Freeform: Shape 14">
              <a:extLst>
                <a:ext uri="{FF2B5EF4-FFF2-40B4-BE49-F238E27FC236}">
                  <a16:creationId xmlns:a16="http://schemas.microsoft.com/office/drawing/2014/main" id="{0BD06ADF-F126-DA0D-16E5-5EEC5A7E2080}"/>
                </a:ext>
              </a:extLst>
            </p:cNvPr>
            <p:cNvSpPr/>
            <p:nvPr/>
          </p:nvSpPr>
          <p:spPr>
            <a:xfrm>
              <a:off x="7309798" y="3388654"/>
              <a:ext cx="285138" cy="248882"/>
            </a:xfrm>
            <a:custGeom>
              <a:avLst/>
              <a:gdLst>
                <a:gd name="connsiteX0" fmla="*/ 174472 w 285138"/>
                <a:gd name="connsiteY0" fmla="*/ 229870 h 248882"/>
                <a:gd name="connsiteX1" fmla="*/ 116347 w 285138"/>
                <a:gd name="connsiteY1" fmla="*/ 188109 h 248882"/>
                <a:gd name="connsiteX2" fmla="*/ 65945 w 285138"/>
                <a:gd name="connsiteY2" fmla="*/ 174101 h 248882"/>
                <a:gd name="connsiteX3" fmla="*/ 38715 w 285138"/>
                <a:gd name="connsiteY3" fmla="*/ 169519 h 248882"/>
                <a:gd name="connsiteX4" fmla="*/ 3368 w 285138"/>
                <a:gd name="connsiteY4" fmla="*/ 136136 h 248882"/>
                <a:gd name="connsiteX5" fmla="*/ 19602 w 285138"/>
                <a:gd name="connsiteY5" fmla="*/ 58504 h 248882"/>
                <a:gd name="connsiteX6" fmla="*/ 58876 w 285138"/>
                <a:gd name="connsiteY6" fmla="*/ 30358 h 248882"/>
                <a:gd name="connsiteX7" fmla="*/ 95139 w 285138"/>
                <a:gd name="connsiteY7" fmla="*/ 35202 h 248882"/>
                <a:gd name="connsiteX8" fmla="*/ 104826 w 285138"/>
                <a:gd name="connsiteY8" fmla="*/ 34809 h 248882"/>
                <a:gd name="connsiteX9" fmla="*/ 132973 w 285138"/>
                <a:gd name="connsiteY9" fmla="*/ 15172 h 248882"/>
                <a:gd name="connsiteX10" fmla="*/ 159810 w 285138"/>
                <a:gd name="connsiteY10" fmla="*/ 2866 h 248882"/>
                <a:gd name="connsiteX11" fmla="*/ 231158 w 285138"/>
                <a:gd name="connsiteY11" fmla="*/ 35594 h 248882"/>
                <a:gd name="connsiteX12" fmla="*/ 241500 w 285138"/>
                <a:gd name="connsiteY12" fmla="*/ 79974 h 248882"/>
                <a:gd name="connsiteX13" fmla="*/ 243725 w 285138"/>
                <a:gd name="connsiteY13" fmla="*/ 101444 h 248882"/>
                <a:gd name="connsiteX14" fmla="*/ 249355 w 285138"/>
                <a:gd name="connsiteY14" fmla="*/ 108251 h 248882"/>
                <a:gd name="connsiteX15" fmla="*/ 282345 w 285138"/>
                <a:gd name="connsiteY15" fmla="*/ 142682 h 248882"/>
                <a:gd name="connsiteX16" fmla="*/ 235085 w 285138"/>
                <a:gd name="connsiteY16" fmla="*/ 243878 h 248882"/>
                <a:gd name="connsiteX17" fmla="*/ 182720 w 285138"/>
                <a:gd name="connsiteY17" fmla="*/ 236939 h 248882"/>
                <a:gd name="connsiteX18" fmla="*/ 174472 w 285138"/>
                <a:gd name="connsiteY18" fmla="*/ 229870 h 248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138" h="248882">
                  <a:moveTo>
                    <a:pt x="174472" y="229870"/>
                  </a:moveTo>
                  <a:cubicBezTo>
                    <a:pt x="158370" y="211281"/>
                    <a:pt x="138733" y="197796"/>
                    <a:pt x="116347" y="188109"/>
                  </a:cubicBezTo>
                  <a:cubicBezTo>
                    <a:pt x="100113" y="181170"/>
                    <a:pt x="83618" y="175672"/>
                    <a:pt x="65945" y="174101"/>
                  </a:cubicBezTo>
                  <a:cubicBezTo>
                    <a:pt x="56781" y="173316"/>
                    <a:pt x="47748" y="171483"/>
                    <a:pt x="38715" y="169519"/>
                  </a:cubicBezTo>
                  <a:cubicBezTo>
                    <a:pt x="20256" y="165591"/>
                    <a:pt x="8474" y="153941"/>
                    <a:pt x="3368" y="136136"/>
                  </a:cubicBezTo>
                  <a:cubicBezTo>
                    <a:pt x="-4879" y="107597"/>
                    <a:pt x="2583" y="81807"/>
                    <a:pt x="19602" y="58504"/>
                  </a:cubicBezTo>
                  <a:cubicBezTo>
                    <a:pt x="29551" y="44890"/>
                    <a:pt x="42381" y="34809"/>
                    <a:pt x="58876" y="30358"/>
                  </a:cubicBezTo>
                  <a:cubicBezTo>
                    <a:pt x="71574" y="26823"/>
                    <a:pt x="83880" y="27740"/>
                    <a:pt x="95139" y="35202"/>
                  </a:cubicBezTo>
                  <a:cubicBezTo>
                    <a:pt x="98804" y="37690"/>
                    <a:pt x="101684" y="37165"/>
                    <a:pt x="104826" y="34809"/>
                  </a:cubicBezTo>
                  <a:cubicBezTo>
                    <a:pt x="114121" y="28132"/>
                    <a:pt x="123154" y="20932"/>
                    <a:pt x="132973" y="15172"/>
                  </a:cubicBezTo>
                  <a:cubicBezTo>
                    <a:pt x="141482" y="10197"/>
                    <a:pt x="150515" y="5747"/>
                    <a:pt x="159810" y="2866"/>
                  </a:cubicBezTo>
                  <a:cubicBezTo>
                    <a:pt x="190051" y="-6167"/>
                    <a:pt x="218983" y="6532"/>
                    <a:pt x="231158" y="35594"/>
                  </a:cubicBezTo>
                  <a:cubicBezTo>
                    <a:pt x="236918" y="49471"/>
                    <a:pt x="238620" y="65050"/>
                    <a:pt x="241500" y="79974"/>
                  </a:cubicBezTo>
                  <a:cubicBezTo>
                    <a:pt x="242809" y="87043"/>
                    <a:pt x="242416" y="94374"/>
                    <a:pt x="243725" y="101444"/>
                  </a:cubicBezTo>
                  <a:cubicBezTo>
                    <a:pt x="244249" y="104063"/>
                    <a:pt x="246998" y="107597"/>
                    <a:pt x="249355" y="108251"/>
                  </a:cubicBezTo>
                  <a:cubicBezTo>
                    <a:pt x="267159" y="113357"/>
                    <a:pt x="277370" y="125532"/>
                    <a:pt x="282345" y="142682"/>
                  </a:cubicBezTo>
                  <a:cubicBezTo>
                    <a:pt x="293341" y="179992"/>
                    <a:pt x="270693" y="228430"/>
                    <a:pt x="235085" y="243878"/>
                  </a:cubicBezTo>
                  <a:cubicBezTo>
                    <a:pt x="216233" y="252126"/>
                    <a:pt x="198691" y="250424"/>
                    <a:pt x="182720" y="236939"/>
                  </a:cubicBezTo>
                  <a:cubicBezTo>
                    <a:pt x="179840" y="234714"/>
                    <a:pt x="177221" y="232227"/>
                    <a:pt x="174472" y="22987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25" name="Freeform: Shape 15">
              <a:extLst>
                <a:ext uri="{FF2B5EF4-FFF2-40B4-BE49-F238E27FC236}">
                  <a16:creationId xmlns:a16="http://schemas.microsoft.com/office/drawing/2014/main" id="{7A234C44-1FB2-8C2A-47DE-76F83CC3B1F8}"/>
                </a:ext>
              </a:extLst>
            </p:cNvPr>
            <p:cNvSpPr/>
            <p:nvPr/>
          </p:nvSpPr>
          <p:spPr>
            <a:xfrm>
              <a:off x="7561937" y="3239678"/>
              <a:ext cx="136027" cy="150470"/>
            </a:xfrm>
            <a:custGeom>
              <a:avLst/>
              <a:gdLst>
                <a:gd name="connsiteX0" fmla="*/ 110979 w 136027"/>
                <a:gd name="connsiteY0" fmla="*/ 120684 h 150470"/>
                <a:gd name="connsiteX1" fmla="*/ 66076 w 136027"/>
                <a:gd name="connsiteY1" fmla="*/ 148831 h 150470"/>
                <a:gd name="connsiteX2" fmla="*/ 1535 w 136027"/>
                <a:gd name="connsiteY2" fmla="*/ 107593 h 150470"/>
                <a:gd name="connsiteX3" fmla="*/ 70003 w 136027"/>
                <a:gd name="connsiteY3" fmla="*/ 1554 h 150470"/>
                <a:gd name="connsiteX4" fmla="*/ 135853 w 136027"/>
                <a:gd name="connsiteY4" fmla="*/ 52217 h 150470"/>
                <a:gd name="connsiteX5" fmla="*/ 110979 w 136027"/>
                <a:gd name="connsiteY5" fmla="*/ 120684 h 15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027" h="150470">
                  <a:moveTo>
                    <a:pt x="110979" y="120684"/>
                  </a:moveTo>
                  <a:cubicBezTo>
                    <a:pt x="98804" y="134431"/>
                    <a:pt x="84273" y="144642"/>
                    <a:pt x="66076" y="148831"/>
                  </a:cubicBezTo>
                  <a:cubicBezTo>
                    <a:pt x="34656" y="156031"/>
                    <a:pt x="8212" y="139013"/>
                    <a:pt x="1535" y="107593"/>
                  </a:cubicBezTo>
                  <a:cubicBezTo>
                    <a:pt x="-7759" y="64000"/>
                    <a:pt x="26409" y="11110"/>
                    <a:pt x="70003" y="1554"/>
                  </a:cubicBezTo>
                  <a:cubicBezTo>
                    <a:pt x="105088" y="-6171"/>
                    <a:pt x="133365" y="15561"/>
                    <a:pt x="135853" y="52217"/>
                  </a:cubicBezTo>
                  <a:cubicBezTo>
                    <a:pt x="137423" y="75912"/>
                    <a:pt x="128390" y="100786"/>
                    <a:pt x="110979" y="12068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26" name="Freeform: Shape 16">
              <a:extLst>
                <a:ext uri="{FF2B5EF4-FFF2-40B4-BE49-F238E27FC236}">
                  <a16:creationId xmlns:a16="http://schemas.microsoft.com/office/drawing/2014/main" id="{D4492FF7-0DCD-4BC8-A413-CC7C1441D9A3}"/>
                </a:ext>
              </a:extLst>
            </p:cNvPr>
            <p:cNvSpPr/>
            <p:nvPr/>
          </p:nvSpPr>
          <p:spPr>
            <a:xfrm>
              <a:off x="7436583" y="3176109"/>
              <a:ext cx="126401" cy="155690"/>
            </a:xfrm>
            <a:custGeom>
              <a:avLst/>
              <a:gdLst>
                <a:gd name="connsiteX0" fmla="*/ 101623 w 126401"/>
                <a:gd name="connsiteY0" fmla="*/ 132673 h 155690"/>
                <a:gd name="connsiteX1" fmla="*/ 83950 w 126401"/>
                <a:gd name="connsiteY1" fmla="*/ 146420 h 155690"/>
                <a:gd name="connsiteX2" fmla="*/ 6711 w 126401"/>
                <a:gd name="connsiteY2" fmla="*/ 122594 h 155690"/>
                <a:gd name="connsiteX3" fmla="*/ 42188 w 126401"/>
                <a:gd name="connsiteY3" fmla="*/ 9091 h 155690"/>
                <a:gd name="connsiteX4" fmla="*/ 119558 w 126401"/>
                <a:gd name="connsiteY4" fmla="*/ 33834 h 155690"/>
                <a:gd name="connsiteX5" fmla="*/ 101623 w 126401"/>
                <a:gd name="connsiteY5" fmla="*/ 132673 h 155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01" h="155690">
                  <a:moveTo>
                    <a:pt x="101623" y="132673"/>
                  </a:moveTo>
                  <a:cubicBezTo>
                    <a:pt x="96648" y="136601"/>
                    <a:pt x="90757" y="142231"/>
                    <a:pt x="83950" y="146420"/>
                  </a:cubicBezTo>
                  <a:cubicBezTo>
                    <a:pt x="54232" y="165140"/>
                    <a:pt x="20849" y="154667"/>
                    <a:pt x="6711" y="122594"/>
                  </a:cubicBezTo>
                  <a:cubicBezTo>
                    <a:pt x="-10308" y="84236"/>
                    <a:pt x="6318" y="31085"/>
                    <a:pt x="42188" y="9091"/>
                  </a:cubicBezTo>
                  <a:cubicBezTo>
                    <a:pt x="72298" y="-9367"/>
                    <a:pt x="106336" y="975"/>
                    <a:pt x="119558" y="33834"/>
                  </a:cubicBezTo>
                  <a:cubicBezTo>
                    <a:pt x="133828" y="69443"/>
                    <a:pt x="124795" y="101516"/>
                    <a:pt x="101623" y="13267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27" name="Freeform: Shape 17">
              <a:extLst>
                <a:ext uri="{FF2B5EF4-FFF2-40B4-BE49-F238E27FC236}">
                  <a16:creationId xmlns:a16="http://schemas.microsoft.com/office/drawing/2014/main" id="{637BB3A9-DF55-D6E8-5A05-8BB0857E1251}"/>
                </a:ext>
              </a:extLst>
            </p:cNvPr>
            <p:cNvSpPr/>
            <p:nvPr/>
          </p:nvSpPr>
          <p:spPr>
            <a:xfrm>
              <a:off x="7597110" y="3395290"/>
              <a:ext cx="122503" cy="127966"/>
            </a:xfrm>
            <a:custGeom>
              <a:avLst/>
              <a:gdLst>
                <a:gd name="connsiteX0" fmla="*/ 21084 w 122503"/>
                <a:gd name="connsiteY0" fmla="*/ 27256 h 127966"/>
                <a:gd name="connsiteX1" fmla="*/ 72271 w 122503"/>
                <a:gd name="connsiteY1" fmla="*/ 157 h 127966"/>
                <a:gd name="connsiteX2" fmla="*/ 122018 w 122503"/>
                <a:gd name="connsiteY2" fmla="*/ 40741 h 127966"/>
                <a:gd name="connsiteX3" fmla="*/ 50932 w 122503"/>
                <a:gd name="connsiteY3" fmla="*/ 127797 h 127966"/>
                <a:gd name="connsiteX4" fmla="*/ 138 w 122503"/>
                <a:gd name="connsiteY4" fmla="*/ 75694 h 127966"/>
                <a:gd name="connsiteX5" fmla="*/ 21084 w 122503"/>
                <a:gd name="connsiteY5" fmla="*/ 27256 h 127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503" h="127966">
                  <a:moveTo>
                    <a:pt x="21084" y="27256"/>
                  </a:moveTo>
                  <a:cubicBezTo>
                    <a:pt x="34699" y="12594"/>
                    <a:pt x="51194" y="1859"/>
                    <a:pt x="72271" y="157"/>
                  </a:cubicBezTo>
                  <a:cubicBezTo>
                    <a:pt x="98454" y="-1806"/>
                    <a:pt x="118615" y="14820"/>
                    <a:pt x="122018" y="40741"/>
                  </a:cubicBezTo>
                  <a:cubicBezTo>
                    <a:pt x="127124" y="80669"/>
                    <a:pt x="91123" y="124787"/>
                    <a:pt x="50932" y="127797"/>
                  </a:cubicBezTo>
                  <a:cubicBezTo>
                    <a:pt x="20037" y="130155"/>
                    <a:pt x="-1957" y="107637"/>
                    <a:pt x="138" y="75694"/>
                  </a:cubicBezTo>
                  <a:cubicBezTo>
                    <a:pt x="1447" y="57367"/>
                    <a:pt x="9171" y="41657"/>
                    <a:pt x="21084" y="27256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28" name="Freeform: Shape 18">
              <a:extLst>
                <a:ext uri="{FF2B5EF4-FFF2-40B4-BE49-F238E27FC236}">
                  <a16:creationId xmlns:a16="http://schemas.microsoft.com/office/drawing/2014/main" id="{4E9B890D-8D28-ED76-BBDC-7334C4262A96}"/>
                </a:ext>
              </a:extLst>
            </p:cNvPr>
            <p:cNvSpPr/>
            <p:nvPr/>
          </p:nvSpPr>
          <p:spPr>
            <a:xfrm>
              <a:off x="7315272" y="3253662"/>
              <a:ext cx="109857" cy="138991"/>
            </a:xfrm>
            <a:custGeom>
              <a:avLst/>
              <a:gdLst>
                <a:gd name="connsiteX0" fmla="*/ 20542 w 109857"/>
                <a:gd name="connsiteY0" fmla="*/ 19774 h 138991"/>
                <a:gd name="connsiteX1" fmla="*/ 79845 w 109857"/>
                <a:gd name="connsiteY1" fmla="*/ 4981 h 138991"/>
                <a:gd name="connsiteX2" fmla="*/ 101184 w 109857"/>
                <a:gd name="connsiteY2" fmla="*/ 26843 h 138991"/>
                <a:gd name="connsiteX3" fmla="*/ 80762 w 109857"/>
                <a:gd name="connsiteY3" fmla="*/ 127385 h 138991"/>
                <a:gd name="connsiteX4" fmla="*/ 9152 w 109857"/>
                <a:gd name="connsiteY4" fmla="*/ 113115 h 138991"/>
                <a:gd name="connsiteX5" fmla="*/ 20542 w 109857"/>
                <a:gd name="connsiteY5" fmla="*/ 19774 h 13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857" h="138991">
                  <a:moveTo>
                    <a:pt x="20542" y="19774"/>
                  </a:moveTo>
                  <a:cubicBezTo>
                    <a:pt x="37560" y="530"/>
                    <a:pt x="60339" y="-5231"/>
                    <a:pt x="79845" y="4981"/>
                  </a:cubicBezTo>
                  <a:cubicBezTo>
                    <a:pt x="89271" y="9956"/>
                    <a:pt x="96209" y="17548"/>
                    <a:pt x="101184" y="26843"/>
                  </a:cubicBezTo>
                  <a:cubicBezTo>
                    <a:pt x="118465" y="58655"/>
                    <a:pt x="109039" y="104868"/>
                    <a:pt x="80762" y="127385"/>
                  </a:cubicBezTo>
                  <a:cubicBezTo>
                    <a:pt x="55757" y="147284"/>
                    <a:pt x="24600" y="140999"/>
                    <a:pt x="9152" y="113115"/>
                  </a:cubicBezTo>
                  <a:cubicBezTo>
                    <a:pt x="-6557" y="84969"/>
                    <a:pt x="-1583" y="44778"/>
                    <a:pt x="20542" y="1977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29" name="Graphic 3">
            <a:extLst>
              <a:ext uri="{FF2B5EF4-FFF2-40B4-BE49-F238E27FC236}">
                <a16:creationId xmlns:a16="http://schemas.microsoft.com/office/drawing/2014/main" id="{42137F96-DB02-4F20-CEDB-7878E8C6B551}"/>
              </a:ext>
            </a:extLst>
          </p:cNvPr>
          <p:cNvGrpSpPr/>
          <p:nvPr/>
        </p:nvGrpSpPr>
        <p:grpSpPr>
          <a:xfrm rot="650280">
            <a:off x="10925005" y="-4280947"/>
            <a:ext cx="442311" cy="495632"/>
            <a:chOff x="5864788" y="-2553670"/>
            <a:chExt cx="442311" cy="495632"/>
          </a:xfrm>
          <a:solidFill>
            <a:schemeClr val="bg1"/>
          </a:solidFill>
        </p:grpSpPr>
        <p:sp>
          <p:nvSpPr>
            <p:cNvPr id="230" name="Freeform: Shape 26">
              <a:extLst>
                <a:ext uri="{FF2B5EF4-FFF2-40B4-BE49-F238E27FC236}">
                  <a16:creationId xmlns:a16="http://schemas.microsoft.com/office/drawing/2014/main" id="{5B7A3892-7E37-77AF-3946-ABEE81B6F864}"/>
                </a:ext>
              </a:extLst>
            </p:cNvPr>
            <p:cNvSpPr/>
            <p:nvPr/>
          </p:nvSpPr>
          <p:spPr>
            <a:xfrm>
              <a:off x="5864788" y="-2326409"/>
              <a:ext cx="304550" cy="268372"/>
            </a:xfrm>
            <a:custGeom>
              <a:avLst/>
              <a:gdLst>
                <a:gd name="connsiteX0" fmla="*/ 183100 w 304550"/>
                <a:gd name="connsiteY0" fmla="*/ 246668 h 268372"/>
                <a:gd name="connsiteX1" fmla="*/ 122225 w 304550"/>
                <a:gd name="connsiteY1" fmla="*/ 199670 h 268372"/>
                <a:gd name="connsiteX2" fmla="*/ 68551 w 304550"/>
                <a:gd name="connsiteY2" fmla="*/ 182651 h 268372"/>
                <a:gd name="connsiteX3" fmla="*/ 39488 w 304550"/>
                <a:gd name="connsiteY3" fmla="*/ 176760 h 268372"/>
                <a:gd name="connsiteX4" fmla="*/ 2832 w 304550"/>
                <a:gd name="connsiteY4" fmla="*/ 139580 h 268372"/>
                <a:gd name="connsiteX5" fmla="*/ 23124 w 304550"/>
                <a:gd name="connsiteY5" fmla="*/ 56974 h 268372"/>
                <a:gd name="connsiteX6" fmla="*/ 66325 w 304550"/>
                <a:gd name="connsiteY6" fmla="*/ 28173 h 268372"/>
                <a:gd name="connsiteX7" fmla="*/ 105076 w 304550"/>
                <a:gd name="connsiteY7" fmla="*/ 34719 h 268372"/>
                <a:gd name="connsiteX8" fmla="*/ 115549 w 304550"/>
                <a:gd name="connsiteY8" fmla="*/ 34588 h 268372"/>
                <a:gd name="connsiteX9" fmla="*/ 146575 w 304550"/>
                <a:gd name="connsiteY9" fmla="*/ 14558 h 268372"/>
                <a:gd name="connsiteX10" fmla="*/ 175900 w 304550"/>
                <a:gd name="connsiteY10" fmla="*/ 2383 h 268372"/>
                <a:gd name="connsiteX11" fmla="*/ 251175 w 304550"/>
                <a:gd name="connsiteY11" fmla="*/ 40217 h 268372"/>
                <a:gd name="connsiteX12" fmla="*/ 260601 w 304550"/>
                <a:gd name="connsiteY12" fmla="*/ 88262 h 268372"/>
                <a:gd name="connsiteX13" fmla="*/ 262172 w 304550"/>
                <a:gd name="connsiteY13" fmla="*/ 111303 h 268372"/>
                <a:gd name="connsiteX14" fmla="*/ 268063 w 304550"/>
                <a:gd name="connsiteY14" fmla="*/ 118896 h 268372"/>
                <a:gd name="connsiteX15" fmla="*/ 302231 w 304550"/>
                <a:gd name="connsiteY15" fmla="*/ 156992 h 268372"/>
                <a:gd name="connsiteX16" fmla="*/ 247640 w 304550"/>
                <a:gd name="connsiteY16" fmla="*/ 263817 h 268372"/>
                <a:gd name="connsiteX17" fmla="*/ 191740 w 304550"/>
                <a:gd name="connsiteY17" fmla="*/ 254391 h 268372"/>
                <a:gd name="connsiteX18" fmla="*/ 183100 w 304550"/>
                <a:gd name="connsiteY18" fmla="*/ 246668 h 268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550" h="268372">
                  <a:moveTo>
                    <a:pt x="183100" y="246668"/>
                  </a:moveTo>
                  <a:cubicBezTo>
                    <a:pt x="166605" y="226114"/>
                    <a:pt x="146052" y="210928"/>
                    <a:pt x="122225" y="199670"/>
                  </a:cubicBezTo>
                  <a:cubicBezTo>
                    <a:pt x="105076" y="191553"/>
                    <a:pt x="87533" y="185138"/>
                    <a:pt x="68551" y="182651"/>
                  </a:cubicBezTo>
                  <a:cubicBezTo>
                    <a:pt x="58732" y="181342"/>
                    <a:pt x="49045" y="179116"/>
                    <a:pt x="39488" y="176760"/>
                  </a:cubicBezTo>
                  <a:cubicBezTo>
                    <a:pt x="19720" y="171916"/>
                    <a:pt x="7676" y="158825"/>
                    <a:pt x="2832" y="139580"/>
                  </a:cubicBezTo>
                  <a:cubicBezTo>
                    <a:pt x="-5022" y="108685"/>
                    <a:pt x="4011" y="81324"/>
                    <a:pt x="23124" y="56974"/>
                  </a:cubicBezTo>
                  <a:cubicBezTo>
                    <a:pt x="34252" y="42835"/>
                    <a:pt x="48521" y="32493"/>
                    <a:pt x="66325" y="28173"/>
                  </a:cubicBezTo>
                  <a:cubicBezTo>
                    <a:pt x="80071" y="24900"/>
                    <a:pt x="93293" y="26340"/>
                    <a:pt x="105076" y="34719"/>
                  </a:cubicBezTo>
                  <a:cubicBezTo>
                    <a:pt x="109003" y="37468"/>
                    <a:pt x="112014" y="37075"/>
                    <a:pt x="115549" y="34588"/>
                  </a:cubicBezTo>
                  <a:cubicBezTo>
                    <a:pt x="125760" y="27780"/>
                    <a:pt x="135709" y="20449"/>
                    <a:pt x="146575" y="14558"/>
                  </a:cubicBezTo>
                  <a:cubicBezTo>
                    <a:pt x="155870" y="9583"/>
                    <a:pt x="165689" y="5132"/>
                    <a:pt x="175900" y="2383"/>
                  </a:cubicBezTo>
                  <a:cubicBezTo>
                    <a:pt x="208628" y="-6126"/>
                    <a:pt x="239262" y="8536"/>
                    <a:pt x="251175" y="40217"/>
                  </a:cubicBezTo>
                  <a:cubicBezTo>
                    <a:pt x="256804" y="55272"/>
                    <a:pt x="257982" y="72160"/>
                    <a:pt x="260601" y="88262"/>
                  </a:cubicBezTo>
                  <a:cubicBezTo>
                    <a:pt x="261779" y="95855"/>
                    <a:pt x="260994" y="103710"/>
                    <a:pt x="262172" y="111303"/>
                  </a:cubicBezTo>
                  <a:cubicBezTo>
                    <a:pt x="262564" y="114183"/>
                    <a:pt x="265445" y="117980"/>
                    <a:pt x="268063" y="118896"/>
                  </a:cubicBezTo>
                  <a:cubicBezTo>
                    <a:pt x="286914" y="125049"/>
                    <a:pt x="297387" y="138533"/>
                    <a:pt x="302231" y="156992"/>
                  </a:cubicBezTo>
                  <a:cubicBezTo>
                    <a:pt x="312704" y="197444"/>
                    <a:pt x="286522" y="248500"/>
                    <a:pt x="247640" y="263817"/>
                  </a:cubicBezTo>
                  <a:cubicBezTo>
                    <a:pt x="227087" y="271934"/>
                    <a:pt x="208366" y="269447"/>
                    <a:pt x="191740" y="254391"/>
                  </a:cubicBezTo>
                  <a:cubicBezTo>
                    <a:pt x="188729" y="252035"/>
                    <a:pt x="185849" y="249286"/>
                    <a:pt x="183100" y="246668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31" name="Freeform: Shape 27">
              <a:extLst>
                <a:ext uri="{FF2B5EF4-FFF2-40B4-BE49-F238E27FC236}">
                  <a16:creationId xmlns:a16="http://schemas.microsoft.com/office/drawing/2014/main" id="{56D58B94-7AAD-A6E5-9E44-6943A4BE3B5F}"/>
                </a:ext>
              </a:extLst>
            </p:cNvPr>
            <p:cNvSpPr/>
            <p:nvPr/>
          </p:nvSpPr>
          <p:spPr>
            <a:xfrm>
              <a:off x="6141946" y="-2480466"/>
              <a:ext cx="147387" cy="160328"/>
            </a:xfrm>
            <a:custGeom>
              <a:avLst/>
              <a:gdLst>
                <a:gd name="connsiteX0" fmla="*/ 118153 w 147387"/>
                <a:gd name="connsiteY0" fmla="*/ 130650 h 160328"/>
                <a:gd name="connsiteX1" fmla="*/ 68798 w 147387"/>
                <a:gd name="connsiteY1" fmla="*/ 159059 h 160328"/>
                <a:gd name="connsiteX2" fmla="*/ 1116 w 147387"/>
                <a:gd name="connsiteY2" fmla="*/ 112323 h 160328"/>
                <a:gd name="connsiteX3" fmla="*/ 78617 w 147387"/>
                <a:gd name="connsiteY3" fmla="*/ 1177 h 160328"/>
                <a:gd name="connsiteX4" fmla="*/ 147346 w 147387"/>
                <a:gd name="connsiteY4" fmla="*/ 57994 h 160328"/>
                <a:gd name="connsiteX5" fmla="*/ 118153 w 147387"/>
                <a:gd name="connsiteY5" fmla="*/ 130650 h 16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7" h="160328">
                  <a:moveTo>
                    <a:pt x="118153" y="130650"/>
                  </a:moveTo>
                  <a:cubicBezTo>
                    <a:pt x="104538" y="145051"/>
                    <a:pt x="88566" y="155393"/>
                    <a:pt x="68798" y="159059"/>
                  </a:cubicBezTo>
                  <a:cubicBezTo>
                    <a:pt x="34761" y="165604"/>
                    <a:pt x="7138" y="146360"/>
                    <a:pt x="1116" y="112323"/>
                  </a:cubicBezTo>
                  <a:cubicBezTo>
                    <a:pt x="-7131" y="65194"/>
                    <a:pt x="31488" y="9817"/>
                    <a:pt x="78617" y="1177"/>
                  </a:cubicBezTo>
                  <a:cubicBezTo>
                    <a:pt x="116582" y="-5761"/>
                    <a:pt x="146037" y="18589"/>
                    <a:pt x="147346" y="57994"/>
                  </a:cubicBezTo>
                  <a:cubicBezTo>
                    <a:pt x="148132" y="83653"/>
                    <a:pt x="137528" y="109966"/>
                    <a:pt x="118153" y="13065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32" name="Freeform: Shape 28">
              <a:extLst>
                <a:ext uri="{FF2B5EF4-FFF2-40B4-BE49-F238E27FC236}">
                  <a16:creationId xmlns:a16="http://schemas.microsoft.com/office/drawing/2014/main" id="{913375D7-13C3-2EDA-C54C-B47837A338DD}"/>
                </a:ext>
              </a:extLst>
            </p:cNvPr>
            <p:cNvSpPr/>
            <p:nvPr/>
          </p:nvSpPr>
          <p:spPr>
            <a:xfrm>
              <a:off x="6009975" y="-2553670"/>
              <a:ext cx="136593" cy="166547"/>
            </a:xfrm>
            <a:custGeom>
              <a:avLst/>
              <a:gdLst>
                <a:gd name="connsiteX0" fmla="*/ 107428 w 136593"/>
                <a:gd name="connsiteY0" fmla="*/ 143634 h 166547"/>
                <a:gd name="connsiteX1" fmla="*/ 87922 w 136593"/>
                <a:gd name="connsiteY1" fmla="*/ 157772 h 166547"/>
                <a:gd name="connsiteX2" fmla="*/ 5970 w 136593"/>
                <a:gd name="connsiteY2" fmla="*/ 129233 h 166547"/>
                <a:gd name="connsiteX3" fmla="*/ 48386 w 136593"/>
                <a:gd name="connsiteY3" fmla="*/ 8662 h 166547"/>
                <a:gd name="connsiteX4" fmla="*/ 130469 w 136593"/>
                <a:gd name="connsiteY4" fmla="*/ 38118 h 166547"/>
                <a:gd name="connsiteX5" fmla="*/ 107428 w 136593"/>
                <a:gd name="connsiteY5" fmla="*/ 143634 h 16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593" h="166547">
                  <a:moveTo>
                    <a:pt x="107428" y="143634"/>
                  </a:moveTo>
                  <a:cubicBezTo>
                    <a:pt x="101930" y="147692"/>
                    <a:pt x="95384" y="153452"/>
                    <a:pt x="87922" y="157772"/>
                  </a:cubicBezTo>
                  <a:cubicBezTo>
                    <a:pt x="55325" y="176624"/>
                    <a:pt x="19978" y="164187"/>
                    <a:pt x="5970" y="129233"/>
                  </a:cubicBezTo>
                  <a:cubicBezTo>
                    <a:pt x="-10787" y="87472"/>
                    <a:pt x="9112" y="30917"/>
                    <a:pt x="48386" y="8662"/>
                  </a:cubicBezTo>
                  <a:cubicBezTo>
                    <a:pt x="81507" y="-10058"/>
                    <a:pt x="117509" y="2378"/>
                    <a:pt x="130469" y="38118"/>
                  </a:cubicBezTo>
                  <a:cubicBezTo>
                    <a:pt x="144477" y="76868"/>
                    <a:pt x="133480" y="110905"/>
                    <a:pt x="107428" y="14363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33" name="Freeform: Shape 29">
              <a:extLst>
                <a:ext uri="{FF2B5EF4-FFF2-40B4-BE49-F238E27FC236}">
                  <a16:creationId xmlns:a16="http://schemas.microsoft.com/office/drawing/2014/main" id="{07843AA5-D0EB-1E67-3E66-96B14A9368E0}"/>
                </a:ext>
              </a:extLst>
            </p:cNvPr>
            <p:cNvSpPr/>
            <p:nvPr/>
          </p:nvSpPr>
          <p:spPr>
            <a:xfrm>
              <a:off x="6174382" y="-2312166"/>
              <a:ext cx="132717" cy="136252"/>
            </a:xfrm>
            <a:custGeom>
              <a:avLst/>
              <a:gdLst>
                <a:gd name="connsiteX0" fmla="*/ 24580 w 132717"/>
                <a:gd name="connsiteY0" fmla="*/ 27152 h 136252"/>
                <a:gd name="connsiteX1" fmla="*/ 80611 w 132717"/>
                <a:gd name="connsiteY1" fmla="*/ 53 h 136252"/>
                <a:gd name="connsiteX2" fmla="*/ 132453 w 132717"/>
                <a:gd name="connsiteY2" fmla="*/ 45480 h 136252"/>
                <a:gd name="connsiteX3" fmla="*/ 52857 w 132717"/>
                <a:gd name="connsiteY3" fmla="*/ 136203 h 136252"/>
                <a:gd name="connsiteX4" fmla="*/ 361 w 132717"/>
                <a:gd name="connsiteY4" fmla="*/ 78470 h 136252"/>
                <a:gd name="connsiteX5" fmla="*/ 24580 w 132717"/>
                <a:gd name="connsiteY5" fmla="*/ 27152 h 136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717" h="136252">
                  <a:moveTo>
                    <a:pt x="24580" y="27152"/>
                  </a:moveTo>
                  <a:cubicBezTo>
                    <a:pt x="39766" y="11835"/>
                    <a:pt x="57832" y="969"/>
                    <a:pt x="80611" y="53"/>
                  </a:cubicBezTo>
                  <a:cubicBezTo>
                    <a:pt x="108757" y="-1125"/>
                    <a:pt x="129834" y="17464"/>
                    <a:pt x="132453" y="45480"/>
                  </a:cubicBezTo>
                  <a:cubicBezTo>
                    <a:pt x="136380" y="88550"/>
                    <a:pt x="96059" y="134501"/>
                    <a:pt x="52857" y="136203"/>
                  </a:cubicBezTo>
                  <a:cubicBezTo>
                    <a:pt x="19605" y="137512"/>
                    <a:pt x="-3174" y="112638"/>
                    <a:pt x="361" y="78470"/>
                  </a:cubicBezTo>
                  <a:cubicBezTo>
                    <a:pt x="2325" y="58702"/>
                    <a:pt x="11227" y="42207"/>
                    <a:pt x="24580" y="27152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34" name="Freeform: Shape 30">
              <a:extLst>
                <a:ext uri="{FF2B5EF4-FFF2-40B4-BE49-F238E27FC236}">
                  <a16:creationId xmlns:a16="http://schemas.microsoft.com/office/drawing/2014/main" id="{B6695500-7BFD-E595-DF13-755C34DDCAF5}"/>
                </a:ext>
              </a:extLst>
            </p:cNvPr>
            <p:cNvSpPr/>
            <p:nvPr/>
          </p:nvSpPr>
          <p:spPr>
            <a:xfrm>
              <a:off x="5877392" y="-2475426"/>
              <a:ext cx="118574" cy="148677"/>
            </a:xfrm>
            <a:custGeom>
              <a:avLst/>
              <a:gdLst>
                <a:gd name="connsiteX0" fmla="*/ 24266 w 118574"/>
                <a:gd name="connsiteY0" fmla="*/ 19701 h 148677"/>
                <a:gd name="connsiteX1" fmla="*/ 88414 w 118574"/>
                <a:gd name="connsiteY1" fmla="*/ 6086 h 148677"/>
                <a:gd name="connsiteX2" fmla="*/ 110538 w 118574"/>
                <a:gd name="connsiteY2" fmla="*/ 30305 h 148677"/>
                <a:gd name="connsiteX3" fmla="*/ 84748 w 118574"/>
                <a:gd name="connsiteY3" fmla="*/ 137392 h 148677"/>
                <a:gd name="connsiteX4" fmla="*/ 8426 w 118574"/>
                <a:gd name="connsiteY4" fmla="*/ 119457 h 148677"/>
                <a:gd name="connsiteX5" fmla="*/ 24266 w 118574"/>
                <a:gd name="connsiteY5" fmla="*/ 19701 h 14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574" h="148677">
                  <a:moveTo>
                    <a:pt x="24266" y="19701"/>
                  </a:moveTo>
                  <a:cubicBezTo>
                    <a:pt x="43249" y="-198"/>
                    <a:pt x="67991" y="-5565"/>
                    <a:pt x="88414" y="6086"/>
                  </a:cubicBezTo>
                  <a:cubicBezTo>
                    <a:pt x="98363" y="11715"/>
                    <a:pt x="105433" y="20094"/>
                    <a:pt x="110538" y="30305"/>
                  </a:cubicBezTo>
                  <a:cubicBezTo>
                    <a:pt x="127950" y="65128"/>
                    <a:pt x="116037" y="114352"/>
                    <a:pt x="84748" y="137392"/>
                  </a:cubicBezTo>
                  <a:cubicBezTo>
                    <a:pt x="57126" y="157684"/>
                    <a:pt x="24004" y="149960"/>
                    <a:pt x="8426" y="119457"/>
                  </a:cubicBezTo>
                  <a:cubicBezTo>
                    <a:pt x="-7284" y="88693"/>
                    <a:pt x="-476" y="45753"/>
                    <a:pt x="24266" y="19701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235" name="Freeform: Shape 31">
            <a:extLst>
              <a:ext uri="{FF2B5EF4-FFF2-40B4-BE49-F238E27FC236}">
                <a16:creationId xmlns:a16="http://schemas.microsoft.com/office/drawing/2014/main" id="{F940911F-A193-AE01-D2E8-E95A95EDBD07}"/>
              </a:ext>
            </a:extLst>
          </p:cNvPr>
          <p:cNvSpPr/>
          <p:nvPr/>
        </p:nvSpPr>
        <p:spPr>
          <a:xfrm rot="650280">
            <a:off x="11659433" y="414508"/>
            <a:ext cx="870316" cy="707011"/>
          </a:xfrm>
          <a:custGeom>
            <a:avLst/>
            <a:gdLst>
              <a:gd name="connsiteX0" fmla="*/ 605797 w 870316"/>
              <a:gd name="connsiteY0" fmla="*/ 684896 h 707011"/>
              <a:gd name="connsiteX1" fmla="*/ 551861 w 870316"/>
              <a:gd name="connsiteY1" fmla="*/ 581213 h 707011"/>
              <a:gd name="connsiteX2" fmla="*/ 508529 w 870316"/>
              <a:gd name="connsiteY2" fmla="*/ 509211 h 707011"/>
              <a:gd name="connsiteX3" fmla="*/ 253509 w 870316"/>
              <a:gd name="connsiteY3" fmla="*/ 351198 h 707011"/>
              <a:gd name="connsiteX4" fmla="*/ 188053 w 870316"/>
              <a:gd name="connsiteY4" fmla="*/ 346878 h 707011"/>
              <a:gd name="connsiteX5" fmla="*/ 50594 w 870316"/>
              <a:gd name="connsiteY5" fmla="*/ 339678 h 707011"/>
              <a:gd name="connsiteX6" fmla="*/ 40383 w 870316"/>
              <a:gd name="connsiteY6" fmla="*/ 161898 h 707011"/>
              <a:gd name="connsiteX7" fmla="*/ 67612 w 870316"/>
              <a:gd name="connsiteY7" fmla="*/ 142261 h 707011"/>
              <a:gd name="connsiteX8" fmla="*/ 82537 w 870316"/>
              <a:gd name="connsiteY8" fmla="*/ 118173 h 707011"/>
              <a:gd name="connsiteX9" fmla="*/ 124036 w 870316"/>
              <a:gd name="connsiteY9" fmla="*/ 26533 h 707011"/>
              <a:gd name="connsiteX10" fmla="*/ 288725 w 870316"/>
              <a:gd name="connsiteY10" fmla="*/ 45908 h 707011"/>
              <a:gd name="connsiteX11" fmla="*/ 319490 w 870316"/>
              <a:gd name="connsiteY11" fmla="*/ 134013 h 707011"/>
              <a:gd name="connsiteX12" fmla="*/ 352218 w 870316"/>
              <a:gd name="connsiteY12" fmla="*/ 192138 h 707011"/>
              <a:gd name="connsiteX13" fmla="*/ 618365 w 870316"/>
              <a:gd name="connsiteY13" fmla="*/ 357351 h 707011"/>
              <a:gd name="connsiteX14" fmla="*/ 681727 w 870316"/>
              <a:gd name="connsiteY14" fmla="*/ 360886 h 707011"/>
              <a:gd name="connsiteX15" fmla="*/ 791563 w 870316"/>
              <a:gd name="connsiteY15" fmla="*/ 353162 h 707011"/>
              <a:gd name="connsiteX16" fmla="*/ 868279 w 870316"/>
              <a:gd name="connsiteY16" fmla="*/ 440219 h 707011"/>
              <a:gd name="connsiteX17" fmla="*/ 827041 w 870316"/>
              <a:gd name="connsiteY17" fmla="*/ 548354 h 707011"/>
              <a:gd name="connsiteX18" fmla="*/ 802560 w 870316"/>
              <a:gd name="connsiteY18" fmla="*/ 565765 h 707011"/>
              <a:gd name="connsiteX19" fmla="*/ 788160 w 870316"/>
              <a:gd name="connsiteY19" fmla="*/ 588937 h 707011"/>
              <a:gd name="connsiteX20" fmla="*/ 750326 w 870316"/>
              <a:gd name="connsiteY20" fmla="*/ 677565 h 707011"/>
              <a:gd name="connsiteX21" fmla="*/ 605797 w 870316"/>
              <a:gd name="connsiteY21" fmla="*/ 684896 h 7070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870316" h="707011">
                <a:moveTo>
                  <a:pt x="605797" y="684896"/>
                </a:moveTo>
                <a:cubicBezTo>
                  <a:pt x="574116" y="664212"/>
                  <a:pt x="552516" y="627033"/>
                  <a:pt x="551861" y="581213"/>
                </a:cubicBezTo>
                <a:cubicBezTo>
                  <a:pt x="551337" y="546652"/>
                  <a:pt x="537330" y="526491"/>
                  <a:pt x="508529" y="509211"/>
                </a:cubicBezTo>
                <a:cubicBezTo>
                  <a:pt x="422650" y="457892"/>
                  <a:pt x="338080" y="404742"/>
                  <a:pt x="253509" y="351198"/>
                </a:cubicBezTo>
                <a:cubicBezTo>
                  <a:pt x="231516" y="337190"/>
                  <a:pt x="211617" y="335750"/>
                  <a:pt x="188053" y="346878"/>
                </a:cubicBezTo>
                <a:cubicBezTo>
                  <a:pt x="141448" y="368872"/>
                  <a:pt x="94712" y="369526"/>
                  <a:pt x="50594" y="339678"/>
                </a:cubicBezTo>
                <a:cubicBezTo>
                  <a:pt x="-12507" y="296869"/>
                  <a:pt x="-17350" y="211776"/>
                  <a:pt x="40383" y="161898"/>
                </a:cubicBezTo>
                <a:cubicBezTo>
                  <a:pt x="48892" y="154566"/>
                  <a:pt x="58056" y="147890"/>
                  <a:pt x="67612" y="142261"/>
                </a:cubicBezTo>
                <a:cubicBezTo>
                  <a:pt x="77300" y="136631"/>
                  <a:pt x="81751" y="129431"/>
                  <a:pt x="82537" y="118173"/>
                </a:cubicBezTo>
                <a:cubicBezTo>
                  <a:pt x="84893" y="82564"/>
                  <a:pt x="96152" y="50752"/>
                  <a:pt x="124036" y="26533"/>
                </a:cubicBezTo>
                <a:cubicBezTo>
                  <a:pt x="172081" y="-15359"/>
                  <a:pt x="246833" y="-6719"/>
                  <a:pt x="288725" y="45908"/>
                </a:cubicBezTo>
                <a:cubicBezTo>
                  <a:pt x="309148" y="71698"/>
                  <a:pt x="319883" y="101285"/>
                  <a:pt x="319490" y="134013"/>
                </a:cubicBezTo>
                <a:cubicBezTo>
                  <a:pt x="319097" y="160588"/>
                  <a:pt x="329570" y="178393"/>
                  <a:pt x="352218" y="192138"/>
                </a:cubicBezTo>
                <a:cubicBezTo>
                  <a:pt x="441370" y="246599"/>
                  <a:pt x="529999" y="301713"/>
                  <a:pt x="618365" y="357351"/>
                </a:cubicBezTo>
                <a:cubicBezTo>
                  <a:pt x="639573" y="370704"/>
                  <a:pt x="659341" y="372013"/>
                  <a:pt x="681727" y="360886"/>
                </a:cubicBezTo>
                <a:cubicBezTo>
                  <a:pt x="716943" y="343343"/>
                  <a:pt x="754253" y="339285"/>
                  <a:pt x="791563" y="353162"/>
                </a:cubicBezTo>
                <a:cubicBezTo>
                  <a:pt x="832278" y="368348"/>
                  <a:pt x="860293" y="396625"/>
                  <a:pt x="868279" y="440219"/>
                </a:cubicBezTo>
                <a:cubicBezTo>
                  <a:pt x="876264" y="483813"/>
                  <a:pt x="860424" y="519946"/>
                  <a:pt x="827041" y="548354"/>
                </a:cubicBezTo>
                <a:cubicBezTo>
                  <a:pt x="819448" y="554769"/>
                  <a:pt x="811200" y="560660"/>
                  <a:pt x="802560" y="565765"/>
                </a:cubicBezTo>
                <a:cubicBezTo>
                  <a:pt x="793265" y="571133"/>
                  <a:pt x="788945" y="578202"/>
                  <a:pt x="788160" y="588937"/>
                </a:cubicBezTo>
                <a:cubicBezTo>
                  <a:pt x="785803" y="622712"/>
                  <a:pt x="775592" y="653477"/>
                  <a:pt x="750326" y="677565"/>
                </a:cubicBezTo>
                <a:cubicBezTo>
                  <a:pt x="713277" y="712912"/>
                  <a:pt x="659996" y="717756"/>
                  <a:pt x="605797" y="684896"/>
                </a:cubicBezTo>
                <a:close/>
              </a:path>
            </a:pathLst>
          </a:custGeom>
          <a:solidFill>
            <a:schemeClr val="bg1"/>
          </a:solidFill>
          <a:ln w="13091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pic>
        <p:nvPicPr>
          <p:cNvPr id="236" name="Graphic 115">
            <a:extLst>
              <a:ext uri="{FF2B5EF4-FFF2-40B4-BE49-F238E27FC236}">
                <a16:creationId xmlns:a16="http://schemas.microsoft.com/office/drawing/2014/main" id="{EA3DF9B3-B64F-C7E5-15F7-7E9726CD5AB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3012949">
            <a:off x="454564" y="3137890"/>
            <a:ext cx="2796816" cy="4151975"/>
          </a:xfrm>
          <a:prstGeom prst="rect">
            <a:avLst/>
          </a:prstGeom>
        </p:spPr>
      </p:pic>
      <p:sp>
        <p:nvSpPr>
          <p:cNvPr id="237" name="Rectangle 1">
            <a:extLst>
              <a:ext uri="{FF2B5EF4-FFF2-40B4-BE49-F238E27FC236}">
                <a16:creationId xmlns:a16="http://schemas.microsoft.com/office/drawing/2014/main" id="{4DAA39B4-10D2-1925-1D1D-C6DFD4102063}"/>
              </a:ext>
            </a:extLst>
          </p:cNvPr>
          <p:cNvSpPr/>
          <p:nvPr/>
        </p:nvSpPr>
        <p:spPr>
          <a:xfrm>
            <a:off x="1184079" y="8600299"/>
            <a:ext cx="4504607" cy="944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 rtl="1"/>
            <a:r>
              <a:rPr lang="ar-SA" sz="3200" b="1" dirty="0">
                <a:solidFill>
                  <a:srgbClr val="4483D9"/>
                </a:solidFill>
                <a:latin typeface="Cairo ExtraBold" pitchFamily="2" charset="-78"/>
                <a:cs typeface="Cairo ExtraBold" pitchFamily="2" charset="-78"/>
              </a:rPr>
              <a:t>الخاتمة</a:t>
            </a:r>
            <a:endParaRPr lang="th-TH" sz="6000" b="1" dirty="0">
              <a:solidFill>
                <a:srgbClr val="4483D9"/>
              </a:solidFill>
              <a:latin typeface="Cairo ExtraBold" pitchFamily="2" charset="-78"/>
            </a:endParaRPr>
          </a:p>
        </p:txBody>
      </p:sp>
      <p:sp>
        <p:nvSpPr>
          <p:cNvPr id="238" name="Freeform: Shape 66">
            <a:extLst>
              <a:ext uri="{FF2B5EF4-FFF2-40B4-BE49-F238E27FC236}">
                <a16:creationId xmlns:a16="http://schemas.microsoft.com/office/drawing/2014/main" id="{FD12352B-EF59-4400-E201-E4125E0ADCEF}"/>
              </a:ext>
            </a:extLst>
          </p:cNvPr>
          <p:cNvSpPr/>
          <p:nvPr/>
        </p:nvSpPr>
        <p:spPr>
          <a:xfrm>
            <a:off x="5081588" y="5140136"/>
            <a:ext cx="2470583" cy="974935"/>
          </a:xfrm>
          <a:custGeom>
            <a:avLst/>
            <a:gdLst>
              <a:gd name="connsiteX0" fmla="*/ 0 w 1389792"/>
              <a:gd name="connsiteY0" fmla="*/ 0 h 503777"/>
              <a:gd name="connsiteX1" fmla="*/ 1389793 w 1389792"/>
              <a:gd name="connsiteY1" fmla="*/ 0 h 503777"/>
              <a:gd name="connsiteX2" fmla="*/ 1389793 w 1389792"/>
              <a:gd name="connsiteY2" fmla="*/ 503777 h 503777"/>
              <a:gd name="connsiteX3" fmla="*/ 0 w 1389792"/>
              <a:gd name="connsiteY3" fmla="*/ 503777 h 503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9792" h="503777">
                <a:moveTo>
                  <a:pt x="0" y="0"/>
                </a:moveTo>
                <a:lnTo>
                  <a:pt x="1389793" y="0"/>
                </a:lnTo>
                <a:lnTo>
                  <a:pt x="1389793" y="503777"/>
                </a:lnTo>
                <a:lnTo>
                  <a:pt x="0" y="503777"/>
                </a:lnTo>
                <a:close/>
              </a:path>
            </a:pathLst>
          </a:custGeom>
          <a:noFill/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grpSp>
        <p:nvGrpSpPr>
          <p:cNvPr id="240" name="Graphic 18">
            <a:extLst>
              <a:ext uri="{FF2B5EF4-FFF2-40B4-BE49-F238E27FC236}">
                <a16:creationId xmlns:a16="http://schemas.microsoft.com/office/drawing/2014/main" id="{425D8AA6-31FE-3949-3853-2C93289B4627}"/>
              </a:ext>
            </a:extLst>
          </p:cNvPr>
          <p:cNvGrpSpPr/>
          <p:nvPr/>
        </p:nvGrpSpPr>
        <p:grpSpPr>
          <a:xfrm>
            <a:off x="-5860637" y="1158800"/>
            <a:ext cx="804054" cy="567493"/>
            <a:chOff x="5188266" y="2825080"/>
            <a:chExt cx="804054" cy="567493"/>
          </a:xfrm>
          <a:solidFill>
            <a:srgbClr val="F7B756"/>
          </a:solidFill>
        </p:grpSpPr>
        <p:sp>
          <p:nvSpPr>
            <p:cNvPr id="241" name="Freeform: Shape 73">
              <a:extLst>
                <a:ext uri="{FF2B5EF4-FFF2-40B4-BE49-F238E27FC236}">
                  <a16:creationId xmlns:a16="http://schemas.microsoft.com/office/drawing/2014/main" id="{63A44454-DB09-2752-9336-8DCEB5067246}"/>
                </a:ext>
              </a:extLst>
            </p:cNvPr>
            <p:cNvSpPr/>
            <p:nvPr/>
          </p:nvSpPr>
          <p:spPr>
            <a:xfrm>
              <a:off x="5188266" y="3075982"/>
              <a:ext cx="212744" cy="179164"/>
            </a:xfrm>
            <a:custGeom>
              <a:avLst/>
              <a:gdLst>
                <a:gd name="connsiteX0" fmla="*/ 198025 w 212744"/>
                <a:gd name="connsiteY0" fmla="*/ 154897 h 179164"/>
                <a:gd name="connsiteX1" fmla="*/ 202216 w 212744"/>
                <a:gd name="connsiteY1" fmla="*/ 149753 h 179164"/>
                <a:gd name="connsiteX2" fmla="*/ 202216 w 212744"/>
                <a:gd name="connsiteY2" fmla="*/ 149753 h 179164"/>
                <a:gd name="connsiteX3" fmla="*/ 208788 w 212744"/>
                <a:gd name="connsiteY3" fmla="*/ 138800 h 179164"/>
                <a:gd name="connsiteX4" fmla="*/ 210598 w 212744"/>
                <a:gd name="connsiteY4" fmla="*/ 132037 h 179164"/>
                <a:gd name="connsiteX5" fmla="*/ 210598 w 212744"/>
                <a:gd name="connsiteY5" fmla="*/ 132037 h 179164"/>
                <a:gd name="connsiteX6" fmla="*/ 210598 w 212744"/>
                <a:gd name="connsiteY6" fmla="*/ 132037 h 179164"/>
                <a:gd name="connsiteX7" fmla="*/ 211741 w 212744"/>
                <a:gd name="connsiteY7" fmla="*/ 115749 h 179164"/>
                <a:gd name="connsiteX8" fmla="*/ 205359 w 212744"/>
                <a:gd name="connsiteY8" fmla="*/ 92032 h 179164"/>
                <a:gd name="connsiteX9" fmla="*/ 202311 w 212744"/>
                <a:gd name="connsiteY9" fmla="*/ 84793 h 179164"/>
                <a:gd name="connsiteX10" fmla="*/ 192977 w 212744"/>
                <a:gd name="connsiteY10" fmla="*/ 71362 h 179164"/>
                <a:gd name="connsiteX11" fmla="*/ 192977 w 212744"/>
                <a:gd name="connsiteY11" fmla="*/ 71362 h 179164"/>
                <a:gd name="connsiteX12" fmla="*/ 192405 w 212744"/>
                <a:gd name="connsiteY12" fmla="*/ 70029 h 179164"/>
                <a:gd name="connsiteX13" fmla="*/ 180308 w 212744"/>
                <a:gd name="connsiteY13" fmla="*/ 54122 h 179164"/>
                <a:gd name="connsiteX14" fmla="*/ 180308 w 212744"/>
                <a:gd name="connsiteY14" fmla="*/ 54122 h 179164"/>
                <a:gd name="connsiteX15" fmla="*/ 180308 w 212744"/>
                <a:gd name="connsiteY15" fmla="*/ 54122 h 179164"/>
                <a:gd name="connsiteX16" fmla="*/ 172688 w 212744"/>
                <a:gd name="connsiteY16" fmla="*/ 45454 h 179164"/>
                <a:gd name="connsiteX17" fmla="*/ 172307 w 212744"/>
                <a:gd name="connsiteY17" fmla="*/ 46026 h 179164"/>
                <a:gd name="connsiteX18" fmla="*/ 172212 w 212744"/>
                <a:gd name="connsiteY18" fmla="*/ 45740 h 179164"/>
                <a:gd name="connsiteX19" fmla="*/ 172688 w 212744"/>
                <a:gd name="connsiteY19" fmla="*/ 45454 h 179164"/>
                <a:gd name="connsiteX20" fmla="*/ 171069 w 212744"/>
                <a:gd name="connsiteY20" fmla="*/ 43930 h 179164"/>
                <a:gd name="connsiteX21" fmla="*/ 171069 w 212744"/>
                <a:gd name="connsiteY21" fmla="*/ 43930 h 179164"/>
                <a:gd name="connsiteX22" fmla="*/ 166973 w 212744"/>
                <a:gd name="connsiteY22" fmla="*/ 39739 h 179164"/>
                <a:gd name="connsiteX23" fmla="*/ 166973 w 212744"/>
                <a:gd name="connsiteY23" fmla="*/ 39739 h 179164"/>
                <a:gd name="connsiteX24" fmla="*/ 166973 w 212744"/>
                <a:gd name="connsiteY24" fmla="*/ 39739 h 179164"/>
                <a:gd name="connsiteX25" fmla="*/ 161925 w 212744"/>
                <a:gd name="connsiteY25" fmla="*/ 35549 h 179164"/>
                <a:gd name="connsiteX26" fmla="*/ 161925 w 212744"/>
                <a:gd name="connsiteY26" fmla="*/ 35549 h 179164"/>
                <a:gd name="connsiteX27" fmla="*/ 156020 w 212744"/>
                <a:gd name="connsiteY27" fmla="*/ 29262 h 179164"/>
                <a:gd name="connsiteX28" fmla="*/ 156020 w 212744"/>
                <a:gd name="connsiteY28" fmla="*/ 29262 h 179164"/>
                <a:gd name="connsiteX29" fmla="*/ 151257 w 212744"/>
                <a:gd name="connsiteY29" fmla="*/ 25738 h 179164"/>
                <a:gd name="connsiteX30" fmla="*/ 141542 w 212744"/>
                <a:gd name="connsiteY30" fmla="*/ 18594 h 179164"/>
                <a:gd name="connsiteX31" fmla="*/ 141637 w 212744"/>
                <a:gd name="connsiteY31" fmla="*/ 19166 h 179164"/>
                <a:gd name="connsiteX32" fmla="*/ 141637 w 212744"/>
                <a:gd name="connsiteY32" fmla="*/ 19166 h 179164"/>
                <a:gd name="connsiteX33" fmla="*/ 141637 w 212744"/>
                <a:gd name="connsiteY33" fmla="*/ 19166 h 179164"/>
                <a:gd name="connsiteX34" fmla="*/ 141446 w 212744"/>
                <a:gd name="connsiteY34" fmla="*/ 19166 h 179164"/>
                <a:gd name="connsiteX35" fmla="*/ 141637 w 212744"/>
                <a:gd name="connsiteY35" fmla="*/ 18594 h 179164"/>
                <a:gd name="connsiteX36" fmla="*/ 129445 w 212744"/>
                <a:gd name="connsiteY36" fmla="*/ 12593 h 179164"/>
                <a:gd name="connsiteX37" fmla="*/ 123254 w 212744"/>
                <a:gd name="connsiteY37" fmla="*/ 10307 h 179164"/>
                <a:gd name="connsiteX38" fmla="*/ 123254 w 212744"/>
                <a:gd name="connsiteY38" fmla="*/ 10307 h 179164"/>
                <a:gd name="connsiteX39" fmla="*/ 105442 w 212744"/>
                <a:gd name="connsiteY39" fmla="*/ 2783 h 179164"/>
                <a:gd name="connsiteX40" fmla="*/ 105442 w 212744"/>
                <a:gd name="connsiteY40" fmla="*/ 2783 h 179164"/>
                <a:gd name="connsiteX41" fmla="*/ 97060 w 212744"/>
                <a:gd name="connsiteY41" fmla="*/ 1354 h 179164"/>
                <a:gd name="connsiteX42" fmla="*/ 95726 w 212744"/>
                <a:gd name="connsiteY42" fmla="*/ 1259 h 179164"/>
                <a:gd name="connsiteX43" fmla="*/ 95726 w 212744"/>
                <a:gd name="connsiteY43" fmla="*/ 1259 h 179164"/>
                <a:gd name="connsiteX44" fmla="*/ 79248 w 212744"/>
                <a:gd name="connsiteY44" fmla="*/ 782 h 179164"/>
                <a:gd name="connsiteX45" fmla="*/ 74486 w 212744"/>
                <a:gd name="connsiteY45" fmla="*/ 1449 h 179164"/>
                <a:gd name="connsiteX46" fmla="*/ 74486 w 212744"/>
                <a:gd name="connsiteY46" fmla="*/ 1449 h 179164"/>
                <a:gd name="connsiteX47" fmla="*/ 74486 w 212744"/>
                <a:gd name="connsiteY47" fmla="*/ 1449 h 179164"/>
                <a:gd name="connsiteX48" fmla="*/ 71247 w 212744"/>
                <a:gd name="connsiteY48" fmla="*/ 1830 h 179164"/>
                <a:gd name="connsiteX49" fmla="*/ 55531 w 212744"/>
                <a:gd name="connsiteY49" fmla="*/ 4211 h 179164"/>
                <a:gd name="connsiteX50" fmla="*/ 55531 w 212744"/>
                <a:gd name="connsiteY50" fmla="*/ 4211 h 179164"/>
                <a:gd name="connsiteX51" fmla="*/ 55531 w 212744"/>
                <a:gd name="connsiteY51" fmla="*/ 4211 h 179164"/>
                <a:gd name="connsiteX52" fmla="*/ 41339 w 212744"/>
                <a:gd name="connsiteY52" fmla="*/ 8878 h 179164"/>
                <a:gd name="connsiteX53" fmla="*/ 32480 w 212744"/>
                <a:gd name="connsiteY53" fmla="*/ 12308 h 179164"/>
                <a:gd name="connsiteX54" fmla="*/ 32480 w 212744"/>
                <a:gd name="connsiteY54" fmla="*/ 12308 h 179164"/>
                <a:gd name="connsiteX55" fmla="*/ 32480 w 212744"/>
                <a:gd name="connsiteY55" fmla="*/ 12308 h 179164"/>
                <a:gd name="connsiteX56" fmla="*/ 21812 w 212744"/>
                <a:gd name="connsiteY56" fmla="*/ 19642 h 179164"/>
                <a:gd name="connsiteX57" fmla="*/ 13430 w 212744"/>
                <a:gd name="connsiteY57" fmla="*/ 28881 h 179164"/>
                <a:gd name="connsiteX58" fmla="*/ 13430 w 212744"/>
                <a:gd name="connsiteY58" fmla="*/ 28881 h 179164"/>
                <a:gd name="connsiteX59" fmla="*/ 8382 w 212744"/>
                <a:gd name="connsiteY59" fmla="*/ 36501 h 179164"/>
                <a:gd name="connsiteX60" fmla="*/ 7144 w 212744"/>
                <a:gd name="connsiteY60" fmla="*/ 39835 h 179164"/>
                <a:gd name="connsiteX61" fmla="*/ 7144 w 212744"/>
                <a:gd name="connsiteY61" fmla="*/ 39835 h 179164"/>
                <a:gd name="connsiteX62" fmla="*/ 3810 w 212744"/>
                <a:gd name="connsiteY62" fmla="*/ 51265 h 179164"/>
                <a:gd name="connsiteX63" fmla="*/ 3810 w 212744"/>
                <a:gd name="connsiteY63" fmla="*/ 51265 h 179164"/>
                <a:gd name="connsiteX64" fmla="*/ 1524 w 212744"/>
                <a:gd name="connsiteY64" fmla="*/ 66505 h 179164"/>
                <a:gd name="connsiteX65" fmla="*/ 1524 w 212744"/>
                <a:gd name="connsiteY65" fmla="*/ 66505 h 179164"/>
                <a:gd name="connsiteX66" fmla="*/ 0 w 212744"/>
                <a:gd name="connsiteY66" fmla="*/ 68314 h 179164"/>
                <a:gd name="connsiteX67" fmla="*/ 1619 w 212744"/>
                <a:gd name="connsiteY67" fmla="*/ 79363 h 179164"/>
                <a:gd name="connsiteX68" fmla="*/ 2286 w 212744"/>
                <a:gd name="connsiteY68" fmla="*/ 84126 h 179164"/>
                <a:gd name="connsiteX69" fmla="*/ 2477 w 212744"/>
                <a:gd name="connsiteY69" fmla="*/ 85745 h 179164"/>
                <a:gd name="connsiteX70" fmla="*/ 8763 w 212744"/>
                <a:gd name="connsiteY70" fmla="*/ 97937 h 179164"/>
                <a:gd name="connsiteX71" fmla="*/ 8763 w 212744"/>
                <a:gd name="connsiteY71" fmla="*/ 97937 h 179164"/>
                <a:gd name="connsiteX72" fmla="*/ 15812 w 212744"/>
                <a:gd name="connsiteY72" fmla="*/ 111272 h 179164"/>
                <a:gd name="connsiteX73" fmla="*/ 25527 w 212744"/>
                <a:gd name="connsiteY73" fmla="*/ 124798 h 179164"/>
                <a:gd name="connsiteX74" fmla="*/ 25527 w 212744"/>
                <a:gd name="connsiteY74" fmla="*/ 124798 h 179164"/>
                <a:gd name="connsiteX75" fmla="*/ 29718 w 212744"/>
                <a:gd name="connsiteY75" fmla="*/ 130322 h 179164"/>
                <a:gd name="connsiteX76" fmla="*/ 37052 w 212744"/>
                <a:gd name="connsiteY76" fmla="*/ 137466 h 179164"/>
                <a:gd name="connsiteX77" fmla="*/ 41053 w 212744"/>
                <a:gd name="connsiteY77" fmla="*/ 141467 h 179164"/>
                <a:gd name="connsiteX78" fmla="*/ 41053 w 212744"/>
                <a:gd name="connsiteY78" fmla="*/ 141467 h 179164"/>
                <a:gd name="connsiteX79" fmla="*/ 41053 w 212744"/>
                <a:gd name="connsiteY79" fmla="*/ 141467 h 179164"/>
                <a:gd name="connsiteX80" fmla="*/ 55626 w 212744"/>
                <a:gd name="connsiteY80" fmla="*/ 153182 h 179164"/>
                <a:gd name="connsiteX81" fmla="*/ 65437 w 212744"/>
                <a:gd name="connsiteY81" fmla="*/ 154135 h 179164"/>
                <a:gd name="connsiteX82" fmla="*/ 69056 w 212744"/>
                <a:gd name="connsiteY82" fmla="*/ 158421 h 179164"/>
                <a:gd name="connsiteX83" fmla="*/ 69056 w 212744"/>
                <a:gd name="connsiteY83" fmla="*/ 158421 h 179164"/>
                <a:gd name="connsiteX84" fmla="*/ 79915 w 212744"/>
                <a:gd name="connsiteY84" fmla="*/ 166708 h 179164"/>
                <a:gd name="connsiteX85" fmla="*/ 79915 w 212744"/>
                <a:gd name="connsiteY85" fmla="*/ 166708 h 179164"/>
                <a:gd name="connsiteX86" fmla="*/ 88678 w 212744"/>
                <a:gd name="connsiteY86" fmla="*/ 170422 h 179164"/>
                <a:gd name="connsiteX87" fmla="*/ 88678 w 212744"/>
                <a:gd name="connsiteY87" fmla="*/ 170422 h 179164"/>
                <a:gd name="connsiteX88" fmla="*/ 91726 w 212744"/>
                <a:gd name="connsiteY88" fmla="*/ 171375 h 179164"/>
                <a:gd name="connsiteX89" fmla="*/ 102299 w 212744"/>
                <a:gd name="connsiteY89" fmla="*/ 174613 h 179164"/>
                <a:gd name="connsiteX90" fmla="*/ 115729 w 212744"/>
                <a:gd name="connsiteY90" fmla="*/ 177376 h 179164"/>
                <a:gd name="connsiteX91" fmla="*/ 118777 w 212744"/>
                <a:gd name="connsiteY91" fmla="*/ 177376 h 179164"/>
                <a:gd name="connsiteX92" fmla="*/ 125444 w 212744"/>
                <a:gd name="connsiteY92" fmla="*/ 177661 h 179164"/>
                <a:gd name="connsiteX93" fmla="*/ 133445 w 212744"/>
                <a:gd name="connsiteY93" fmla="*/ 178328 h 179164"/>
                <a:gd name="connsiteX94" fmla="*/ 144780 w 212744"/>
                <a:gd name="connsiteY94" fmla="*/ 178042 h 179164"/>
                <a:gd name="connsiteX95" fmla="*/ 144780 w 212744"/>
                <a:gd name="connsiteY95" fmla="*/ 178042 h 179164"/>
                <a:gd name="connsiteX96" fmla="*/ 144780 w 212744"/>
                <a:gd name="connsiteY96" fmla="*/ 178042 h 179164"/>
                <a:gd name="connsiteX97" fmla="*/ 148019 w 212744"/>
                <a:gd name="connsiteY97" fmla="*/ 177566 h 179164"/>
                <a:gd name="connsiteX98" fmla="*/ 148019 w 212744"/>
                <a:gd name="connsiteY98" fmla="*/ 177566 h 179164"/>
                <a:gd name="connsiteX99" fmla="*/ 176117 w 212744"/>
                <a:gd name="connsiteY99" fmla="*/ 170518 h 179164"/>
                <a:gd name="connsiteX100" fmla="*/ 179070 w 212744"/>
                <a:gd name="connsiteY100" fmla="*/ 169660 h 179164"/>
                <a:gd name="connsiteX101" fmla="*/ 179070 w 212744"/>
                <a:gd name="connsiteY101" fmla="*/ 169660 h 179164"/>
                <a:gd name="connsiteX102" fmla="*/ 179070 w 212744"/>
                <a:gd name="connsiteY102" fmla="*/ 169660 h 179164"/>
                <a:gd name="connsiteX103" fmla="*/ 185166 w 212744"/>
                <a:gd name="connsiteY103" fmla="*/ 166136 h 179164"/>
                <a:gd name="connsiteX104" fmla="*/ 185166 w 212744"/>
                <a:gd name="connsiteY104" fmla="*/ 166136 h 179164"/>
                <a:gd name="connsiteX105" fmla="*/ 191072 w 212744"/>
                <a:gd name="connsiteY105" fmla="*/ 162136 h 179164"/>
                <a:gd name="connsiteX106" fmla="*/ 198025 w 212744"/>
                <a:gd name="connsiteY106" fmla="*/ 154897 h 179164"/>
                <a:gd name="connsiteX107" fmla="*/ 53340 w 212744"/>
                <a:gd name="connsiteY107" fmla="*/ 80316 h 179164"/>
                <a:gd name="connsiteX108" fmla="*/ 53340 w 212744"/>
                <a:gd name="connsiteY108" fmla="*/ 80316 h 179164"/>
                <a:gd name="connsiteX109" fmla="*/ 53340 w 212744"/>
                <a:gd name="connsiteY109" fmla="*/ 80126 h 179164"/>
                <a:gd name="connsiteX110" fmla="*/ 53531 w 212744"/>
                <a:gd name="connsiteY110" fmla="*/ 80316 h 179164"/>
                <a:gd name="connsiteX111" fmla="*/ 53340 w 212744"/>
                <a:gd name="connsiteY111" fmla="*/ 80316 h 179164"/>
                <a:gd name="connsiteX112" fmla="*/ 119063 w 212744"/>
                <a:gd name="connsiteY112" fmla="*/ 88698 h 179164"/>
                <a:gd name="connsiteX113" fmla="*/ 119063 w 212744"/>
                <a:gd name="connsiteY113" fmla="*/ 88698 h 179164"/>
                <a:gd name="connsiteX114" fmla="*/ 119063 w 212744"/>
                <a:gd name="connsiteY114" fmla="*/ 88698 h 179164"/>
                <a:gd name="connsiteX115" fmla="*/ 119063 w 212744"/>
                <a:gd name="connsiteY115" fmla="*/ 88603 h 179164"/>
                <a:gd name="connsiteX116" fmla="*/ 119158 w 212744"/>
                <a:gd name="connsiteY116" fmla="*/ 88603 h 179164"/>
                <a:gd name="connsiteX117" fmla="*/ 119063 w 212744"/>
                <a:gd name="connsiteY117" fmla="*/ 88698 h 179164"/>
                <a:gd name="connsiteX118" fmla="*/ 87154 w 212744"/>
                <a:gd name="connsiteY118" fmla="*/ 75268 h 179164"/>
                <a:gd name="connsiteX119" fmla="*/ 87058 w 212744"/>
                <a:gd name="connsiteY119" fmla="*/ 76601 h 179164"/>
                <a:gd name="connsiteX120" fmla="*/ 86106 w 212744"/>
                <a:gd name="connsiteY120" fmla="*/ 75934 h 179164"/>
                <a:gd name="connsiteX121" fmla="*/ 87154 w 212744"/>
                <a:gd name="connsiteY121" fmla="*/ 75268 h 179164"/>
                <a:gd name="connsiteX122" fmla="*/ 100108 w 212744"/>
                <a:gd name="connsiteY122" fmla="*/ 99080 h 179164"/>
                <a:gd name="connsiteX123" fmla="*/ 100108 w 212744"/>
                <a:gd name="connsiteY123" fmla="*/ 99080 h 179164"/>
                <a:gd name="connsiteX124" fmla="*/ 100108 w 212744"/>
                <a:gd name="connsiteY124" fmla="*/ 99080 h 179164"/>
                <a:gd name="connsiteX125" fmla="*/ 117824 w 212744"/>
                <a:gd name="connsiteY125" fmla="*/ 115654 h 179164"/>
                <a:gd name="connsiteX126" fmla="*/ 117539 w 212744"/>
                <a:gd name="connsiteY126" fmla="*/ 115273 h 179164"/>
                <a:gd name="connsiteX127" fmla="*/ 117824 w 212744"/>
                <a:gd name="connsiteY127" fmla="*/ 115654 h 179164"/>
                <a:gd name="connsiteX128" fmla="*/ 127635 w 212744"/>
                <a:gd name="connsiteY128" fmla="*/ 92222 h 179164"/>
                <a:gd name="connsiteX129" fmla="*/ 127635 w 212744"/>
                <a:gd name="connsiteY129" fmla="*/ 92222 h 179164"/>
                <a:gd name="connsiteX130" fmla="*/ 127635 w 212744"/>
                <a:gd name="connsiteY130" fmla="*/ 92222 h 179164"/>
                <a:gd name="connsiteX131" fmla="*/ 127635 w 212744"/>
                <a:gd name="connsiteY131" fmla="*/ 92222 h 179164"/>
                <a:gd name="connsiteX132" fmla="*/ 127635 w 212744"/>
                <a:gd name="connsiteY132" fmla="*/ 92222 h 179164"/>
                <a:gd name="connsiteX133" fmla="*/ 127635 w 212744"/>
                <a:gd name="connsiteY133" fmla="*/ 92222 h 179164"/>
                <a:gd name="connsiteX134" fmla="*/ 127635 w 212744"/>
                <a:gd name="connsiteY134" fmla="*/ 92222 h 179164"/>
                <a:gd name="connsiteX135" fmla="*/ 69056 w 212744"/>
                <a:gd name="connsiteY135" fmla="*/ 89174 h 179164"/>
                <a:gd name="connsiteX136" fmla="*/ 69152 w 212744"/>
                <a:gd name="connsiteY136" fmla="*/ 89269 h 179164"/>
                <a:gd name="connsiteX137" fmla="*/ 69056 w 212744"/>
                <a:gd name="connsiteY137" fmla="*/ 89269 h 179164"/>
                <a:gd name="connsiteX138" fmla="*/ 69056 w 212744"/>
                <a:gd name="connsiteY138" fmla="*/ 89174 h 179164"/>
                <a:gd name="connsiteX139" fmla="*/ 114014 w 212744"/>
                <a:gd name="connsiteY139" fmla="*/ 110320 h 179164"/>
                <a:gd name="connsiteX140" fmla="*/ 113633 w 212744"/>
                <a:gd name="connsiteY140" fmla="*/ 111367 h 179164"/>
                <a:gd name="connsiteX141" fmla="*/ 113538 w 212744"/>
                <a:gd name="connsiteY141" fmla="*/ 110320 h 179164"/>
                <a:gd name="connsiteX142" fmla="*/ 114014 w 212744"/>
                <a:gd name="connsiteY142" fmla="*/ 110320 h 179164"/>
                <a:gd name="connsiteX143" fmla="*/ 106585 w 212744"/>
                <a:gd name="connsiteY143" fmla="*/ 125941 h 179164"/>
                <a:gd name="connsiteX144" fmla="*/ 106585 w 212744"/>
                <a:gd name="connsiteY144" fmla="*/ 125941 h 179164"/>
                <a:gd name="connsiteX145" fmla="*/ 106585 w 212744"/>
                <a:gd name="connsiteY145" fmla="*/ 125941 h 179164"/>
                <a:gd name="connsiteX146" fmla="*/ 106585 w 212744"/>
                <a:gd name="connsiteY146" fmla="*/ 125941 h 179164"/>
                <a:gd name="connsiteX147" fmla="*/ 130778 w 212744"/>
                <a:gd name="connsiteY147" fmla="*/ 80507 h 179164"/>
                <a:gd name="connsiteX148" fmla="*/ 130778 w 212744"/>
                <a:gd name="connsiteY148" fmla="*/ 80030 h 179164"/>
                <a:gd name="connsiteX149" fmla="*/ 131159 w 212744"/>
                <a:gd name="connsiteY149" fmla="*/ 80411 h 179164"/>
                <a:gd name="connsiteX150" fmla="*/ 130778 w 212744"/>
                <a:gd name="connsiteY150" fmla="*/ 80507 h 179164"/>
                <a:gd name="connsiteX151" fmla="*/ 92107 w 212744"/>
                <a:gd name="connsiteY151" fmla="*/ 115082 h 179164"/>
                <a:gd name="connsiteX152" fmla="*/ 92107 w 212744"/>
                <a:gd name="connsiteY152" fmla="*/ 115082 h 179164"/>
                <a:gd name="connsiteX153" fmla="*/ 92107 w 212744"/>
                <a:gd name="connsiteY153" fmla="*/ 115082 h 179164"/>
                <a:gd name="connsiteX154" fmla="*/ 92107 w 212744"/>
                <a:gd name="connsiteY154" fmla="*/ 115082 h 179164"/>
                <a:gd name="connsiteX155" fmla="*/ 86487 w 212744"/>
                <a:gd name="connsiteY155" fmla="*/ 41454 h 179164"/>
                <a:gd name="connsiteX156" fmla="*/ 86582 w 212744"/>
                <a:gd name="connsiteY156" fmla="*/ 41454 h 179164"/>
                <a:gd name="connsiteX157" fmla="*/ 86487 w 212744"/>
                <a:gd name="connsiteY157" fmla="*/ 41644 h 179164"/>
                <a:gd name="connsiteX158" fmla="*/ 86487 w 212744"/>
                <a:gd name="connsiteY158" fmla="*/ 41644 h 179164"/>
                <a:gd name="connsiteX159" fmla="*/ 86487 w 212744"/>
                <a:gd name="connsiteY159" fmla="*/ 41644 h 179164"/>
                <a:gd name="connsiteX160" fmla="*/ 86487 w 212744"/>
                <a:gd name="connsiteY160" fmla="*/ 41454 h 179164"/>
                <a:gd name="connsiteX161" fmla="*/ 46673 w 212744"/>
                <a:gd name="connsiteY161" fmla="*/ 124798 h 179164"/>
                <a:gd name="connsiteX162" fmla="*/ 46673 w 212744"/>
                <a:gd name="connsiteY162" fmla="*/ 124798 h 179164"/>
                <a:gd name="connsiteX163" fmla="*/ 46673 w 212744"/>
                <a:gd name="connsiteY163" fmla="*/ 124798 h 179164"/>
                <a:gd name="connsiteX164" fmla="*/ 46673 w 212744"/>
                <a:gd name="connsiteY164" fmla="*/ 124798 h 179164"/>
                <a:gd name="connsiteX165" fmla="*/ 66199 w 212744"/>
                <a:gd name="connsiteY165" fmla="*/ 102414 h 179164"/>
                <a:gd name="connsiteX166" fmla="*/ 66199 w 212744"/>
                <a:gd name="connsiteY166" fmla="*/ 102604 h 179164"/>
                <a:gd name="connsiteX167" fmla="*/ 66199 w 212744"/>
                <a:gd name="connsiteY167" fmla="*/ 102604 h 179164"/>
                <a:gd name="connsiteX168" fmla="*/ 66199 w 212744"/>
                <a:gd name="connsiteY168" fmla="*/ 102604 h 179164"/>
                <a:gd name="connsiteX169" fmla="*/ 66008 w 212744"/>
                <a:gd name="connsiteY169" fmla="*/ 102509 h 179164"/>
                <a:gd name="connsiteX170" fmla="*/ 66199 w 212744"/>
                <a:gd name="connsiteY170" fmla="*/ 102414 h 179164"/>
                <a:gd name="connsiteX171" fmla="*/ 86392 w 212744"/>
                <a:gd name="connsiteY171" fmla="*/ 119654 h 179164"/>
                <a:gd name="connsiteX172" fmla="*/ 86201 w 212744"/>
                <a:gd name="connsiteY172" fmla="*/ 119083 h 179164"/>
                <a:gd name="connsiteX173" fmla="*/ 87916 w 212744"/>
                <a:gd name="connsiteY173" fmla="*/ 119654 h 179164"/>
                <a:gd name="connsiteX174" fmla="*/ 86392 w 212744"/>
                <a:gd name="connsiteY174" fmla="*/ 119654 h 179164"/>
                <a:gd name="connsiteX175" fmla="*/ 21050 w 212744"/>
                <a:gd name="connsiteY175" fmla="*/ 74601 h 179164"/>
                <a:gd name="connsiteX176" fmla="*/ 20669 w 212744"/>
                <a:gd name="connsiteY176" fmla="*/ 74315 h 179164"/>
                <a:gd name="connsiteX177" fmla="*/ 20765 w 212744"/>
                <a:gd name="connsiteY177" fmla="*/ 74315 h 179164"/>
                <a:gd name="connsiteX178" fmla="*/ 21050 w 212744"/>
                <a:gd name="connsiteY178" fmla="*/ 74601 h 179164"/>
                <a:gd name="connsiteX179" fmla="*/ 134398 w 212744"/>
                <a:gd name="connsiteY179" fmla="*/ 44407 h 179164"/>
                <a:gd name="connsiteX180" fmla="*/ 134398 w 212744"/>
                <a:gd name="connsiteY180" fmla="*/ 44407 h 179164"/>
                <a:gd name="connsiteX181" fmla="*/ 134493 w 212744"/>
                <a:gd name="connsiteY181" fmla="*/ 45359 h 179164"/>
                <a:gd name="connsiteX182" fmla="*/ 134398 w 212744"/>
                <a:gd name="connsiteY182" fmla="*/ 44407 h 179164"/>
                <a:gd name="connsiteX183" fmla="*/ 94869 w 212744"/>
                <a:gd name="connsiteY183" fmla="*/ 134037 h 179164"/>
                <a:gd name="connsiteX184" fmla="*/ 94869 w 212744"/>
                <a:gd name="connsiteY184" fmla="*/ 134037 h 179164"/>
                <a:gd name="connsiteX185" fmla="*/ 95250 w 212744"/>
                <a:gd name="connsiteY185" fmla="*/ 134323 h 179164"/>
                <a:gd name="connsiteX186" fmla="*/ 94869 w 212744"/>
                <a:gd name="connsiteY186" fmla="*/ 134323 h 179164"/>
                <a:gd name="connsiteX187" fmla="*/ 94869 w 212744"/>
                <a:gd name="connsiteY187" fmla="*/ 134037 h 179164"/>
                <a:gd name="connsiteX188" fmla="*/ 144113 w 212744"/>
                <a:gd name="connsiteY188" fmla="*/ 128608 h 179164"/>
                <a:gd name="connsiteX189" fmla="*/ 144113 w 212744"/>
                <a:gd name="connsiteY189" fmla="*/ 128608 h 179164"/>
                <a:gd name="connsiteX190" fmla="*/ 144113 w 212744"/>
                <a:gd name="connsiteY190" fmla="*/ 128608 h 179164"/>
                <a:gd name="connsiteX191" fmla="*/ 144113 w 212744"/>
                <a:gd name="connsiteY191" fmla="*/ 128608 h 179164"/>
                <a:gd name="connsiteX192" fmla="*/ 144209 w 212744"/>
                <a:gd name="connsiteY192" fmla="*/ 128703 h 179164"/>
                <a:gd name="connsiteX193" fmla="*/ 144018 w 212744"/>
                <a:gd name="connsiteY193" fmla="*/ 128703 h 179164"/>
                <a:gd name="connsiteX194" fmla="*/ 144113 w 212744"/>
                <a:gd name="connsiteY194" fmla="*/ 128608 h 179164"/>
                <a:gd name="connsiteX195" fmla="*/ 195644 w 212744"/>
                <a:gd name="connsiteY195" fmla="*/ 116511 h 179164"/>
                <a:gd name="connsiteX196" fmla="*/ 195644 w 212744"/>
                <a:gd name="connsiteY196" fmla="*/ 116511 h 179164"/>
                <a:gd name="connsiteX197" fmla="*/ 195644 w 212744"/>
                <a:gd name="connsiteY197" fmla="*/ 116511 h 179164"/>
                <a:gd name="connsiteX198" fmla="*/ 195644 w 212744"/>
                <a:gd name="connsiteY198" fmla="*/ 116511 h 179164"/>
                <a:gd name="connsiteX199" fmla="*/ 195644 w 212744"/>
                <a:gd name="connsiteY199" fmla="*/ 116511 h 179164"/>
                <a:gd name="connsiteX200" fmla="*/ 195644 w 212744"/>
                <a:gd name="connsiteY200" fmla="*/ 116511 h 179164"/>
                <a:gd name="connsiteX201" fmla="*/ 195834 w 212744"/>
                <a:gd name="connsiteY201" fmla="*/ 116511 h 179164"/>
                <a:gd name="connsiteX202" fmla="*/ 195739 w 212744"/>
                <a:gd name="connsiteY202" fmla="*/ 116606 h 179164"/>
                <a:gd name="connsiteX203" fmla="*/ 195644 w 212744"/>
                <a:gd name="connsiteY203" fmla="*/ 116511 h 179164"/>
                <a:gd name="connsiteX204" fmla="*/ 154972 w 212744"/>
                <a:gd name="connsiteY204" fmla="*/ 46407 h 179164"/>
                <a:gd name="connsiteX205" fmla="*/ 154972 w 212744"/>
                <a:gd name="connsiteY205" fmla="*/ 46407 h 179164"/>
                <a:gd name="connsiteX206" fmla="*/ 154972 w 212744"/>
                <a:gd name="connsiteY206" fmla="*/ 46312 h 179164"/>
                <a:gd name="connsiteX207" fmla="*/ 155067 w 212744"/>
                <a:gd name="connsiteY207" fmla="*/ 46407 h 179164"/>
                <a:gd name="connsiteX208" fmla="*/ 154972 w 212744"/>
                <a:gd name="connsiteY208" fmla="*/ 46407 h 179164"/>
                <a:gd name="connsiteX209" fmla="*/ 64580 w 212744"/>
                <a:gd name="connsiteY209" fmla="*/ 23737 h 179164"/>
                <a:gd name="connsiteX210" fmla="*/ 64580 w 212744"/>
                <a:gd name="connsiteY210" fmla="*/ 23737 h 179164"/>
                <a:gd name="connsiteX211" fmla="*/ 64580 w 212744"/>
                <a:gd name="connsiteY211" fmla="*/ 23737 h 179164"/>
                <a:gd name="connsiteX212" fmla="*/ 64580 w 212744"/>
                <a:gd name="connsiteY212" fmla="*/ 23737 h 179164"/>
                <a:gd name="connsiteX213" fmla="*/ 18479 w 212744"/>
                <a:gd name="connsiteY213" fmla="*/ 96509 h 179164"/>
                <a:gd name="connsiteX214" fmla="*/ 18669 w 212744"/>
                <a:gd name="connsiteY214" fmla="*/ 96509 h 179164"/>
                <a:gd name="connsiteX215" fmla="*/ 18574 w 212744"/>
                <a:gd name="connsiteY215" fmla="*/ 96604 h 179164"/>
                <a:gd name="connsiteX216" fmla="*/ 18479 w 212744"/>
                <a:gd name="connsiteY216" fmla="*/ 96509 h 179164"/>
                <a:gd name="connsiteX217" fmla="*/ 194310 w 212744"/>
                <a:gd name="connsiteY217" fmla="*/ 84317 h 179164"/>
                <a:gd name="connsiteX218" fmla="*/ 194310 w 212744"/>
                <a:gd name="connsiteY218" fmla="*/ 84317 h 179164"/>
                <a:gd name="connsiteX219" fmla="*/ 194215 w 212744"/>
                <a:gd name="connsiteY219" fmla="*/ 84412 h 179164"/>
                <a:gd name="connsiteX220" fmla="*/ 194120 w 212744"/>
                <a:gd name="connsiteY220" fmla="*/ 84412 h 179164"/>
                <a:gd name="connsiteX221" fmla="*/ 194310 w 212744"/>
                <a:gd name="connsiteY221" fmla="*/ 84317 h 179164"/>
                <a:gd name="connsiteX222" fmla="*/ 164497 w 212744"/>
                <a:gd name="connsiteY222" fmla="*/ 56313 h 179164"/>
                <a:gd name="connsiteX223" fmla="*/ 164497 w 212744"/>
                <a:gd name="connsiteY223" fmla="*/ 56313 h 179164"/>
                <a:gd name="connsiteX224" fmla="*/ 164497 w 212744"/>
                <a:gd name="connsiteY224" fmla="*/ 56313 h 179164"/>
                <a:gd name="connsiteX225" fmla="*/ 164497 w 212744"/>
                <a:gd name="connsiteY225" fmla="*/ 56313 h 179164"/>
                <a:gd name="connsiteX226" fmla="*/ 164497 w 212744"/>
                <a:gd name="connsiteY226" fmla="*/ 56027 h 179164"/>
                <a:gd name="connsiteX227" fmla="*/ 164687 w 212744"/>
                <a:gd name="connsiteY227" fmla="*/ 56218 h 179164"/>
                <a:gd name="connsiteX228" fmla="*/ 164497 w 212744"/>
                <a:gd name="connsiteY228" fmla="*/ 56313 h 179164"/>
                <a:gd name="connsiteX229" fmla="*/ 153353 w 212744"/>
                <a:gd name="connsiteY229" fmla="*/ 37644 h 179164"/>
                <a:gd name="connsiteX230" fmla="*/ 155067 w 212744"/>
                <a:gd name="connsiteY230" fmla="*/ 38311 h 179164"/>
                <a:gd name="connsiteX231" fmla="*/ 153353 w 212744"/>
                <a:gd name="connsiteY231" fmla="*/ 37644 h 179164"/>
                <a:gd name="connsiteX232" fmla="*/ 31909 w 212744"/>
                <a:gd name="connsiteY232" fmla="*/ 20594 h 179164"/>
                <a:gd name="connsiteX233" fmla="*/ 31909 w 212744"/>
                <a:gd name="connsiteY233" fmla="*/ 20404 h 179164"/>
                <a:gd name="connsiteX234" fmla="*/ 31909 w 212744"/>
                <a:gd name="connsiteY234" fmla="*/ 20404 h 179164"/>
                <a:gd name="connsiteX235" fmla="*/ 32004 w 212744"/>
                <a:gd name="connsiteY235" fmla="*/ 20404 h 179164"/>
                <a:gd name="connsiteX236" fmla="*/ 31909 w 212744"/>
                <a:gd name="connsiteY236" fmla="*/ 20594 h 179164"/>
                <a:gd name="connsiteX237" fmla="*/ 20860 w 212744"/>
                <a:gd name="connsiteY237" fmla="*/ 31643 h 179164"/>
                <a:gd name="connsiteX238" fmla="*/ 20669 w 212744"/>
                <a:gd name="connsiteY238" fmla="*/ 31643 h 179164"/>
                <a:gd name="connsiteX239" fmla="*/ 20765 w 212744"/>
                <a:gd name="connsiteY239" fmla="*/ 31453 h 179164"/>
                <a:gd name="connsiteX240" fmla="*/ 20860 w 212744"/>
                <a:gd name="connsiteY240" fmla="*/ 31643 h 179164"/>
                <a:gd name="connsiteX241" fmla="*/ 12383 w 212744"/>
                <a:gd name="connsiteY241" fmla="*/ 90889 h 179164"/>
                <a:gd name="connsiteX242" fmla="*/ 12859 w 212744"/>
                <a:gd name="connsiteY242" fmla="*/ 90793 h 179164"/>
                <a:gd name="connsiteX243" fmla="*/ 12859 w 212744"/>
                <a:gd name="connsiteY243" fmla="*/ 90889 h 179164"/>
                <a:gd name="connsiteX244" fmla="*/ 12383 w 212744"/>
                <a:gd name="connsiteY244" fmla="*/ 90889 h 179164"/>
                <a:gd name="connsiteX245" fmla="*/ 12383 w 212744"/>
                <a:gd name="connsiteY245" fmla="*/ 90889 h 179164"/>
                <a:gd name="connsiteX246" fmla="*/ 87821 w 212744"/>
                <a:gd name="connsiteY246" fmla="*/ 164136 h 179164"/>
                <a:gd name="connsiteX247" fmla="*/ 87821 w 212744"/>
                <a:gd name="connsiteY247" fmla="*/ 164422 h 179164"/>
                <a:gd name="connsiteX248" fmla="*/ 86773 w 212744"/>
                <a:gd name="connsiteY248" fmla="*/ 164422 h 179164"/>
                <a:gd name="connsiteX249" fmla="*/ 87821 w 212744"/>
                <a:gd name="connsiteY249" fmla="*/ 164136 h 179164"/>
                <a:gd name="connsiteX250" fmla="*/ 181547 w 212744"/>
                <a:gd name="connsiteY250" fmla="*/ 165279 h 179164"/>
                <a:gd name="connsiteX251" fmla="*/ 181547 w 212744"/>
                <a:gd name="connsiteY251" fmla="*/ 165279 h 179164"/>
                <a:gd name="connsiteX252" fmla="*/ 181547 w 212744"/>
                <a:gd name="connsiteY252" fmla="*/ 165279 h 179164"/>
                <a:gd name="connsiteX253" fmla="*/ 181547 w 212744"/>
                <a:gd name="connsiteY253" fmla="*/ 165279 h 179164"/>
                <a:gd name="connsiteX254" fmla="*/ 180880 w 212744"/>
                <a:gd name="connsiteY254" fmla="*/ 58789 h 179164"/>
                <a:gd name="connsiteX255" fmla="*/ 180880 w 212744"/>
                <a:gd name="connsiteY255" fmla="*/ 58789 h 179164"/>
                <a:gd name="connsiteX256" fmla="*/ 180880 w 212744"/>
                <a:gd name="connsiteY256" fmla="*/ 58789 h 179164"/>
                <a:gd name="connsiteX257" fmla="*/ 180880 w 212744"/>
                <a:gd name="connsiteY257" fmla="*/ 58789 h 179164"/>
                <a:gd name="connsiteX258" fmla="*/ 88011 w 212744"/>
                <a:gd name="connsiteY258" fmla="*/ 5545 h 179164"/>
                <a:gd name="connsiteX259" fmla="*/ 87916 w 212744"/>
                <a:gd name="connsiteY259" fmla="*/ 5926 h 179164"/>
                <a:gd name="connsiteX260" fmla="*/ 87916 w 212744"/>
                <a:gd name="connsiteY260" fmla="*/ 5926 h 179164"/>
                <a:gd name="connsiteX261" fmla="*/ 88011 w 212744"/>
                <a:gd name="connsiteY261" fmla="*/ 5545 h 1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212744" h="179164">
                  <a:moveTo>
                    <a:pt x="198025" y="154897"/>
                  </a:moveTo>
                  <a:cubicBezTo>
                    <a:pt x="201168" y="154611"/>
                    <a:pt x="202216" y="152611"/>
                    <a:pt x="202216" y="149753"/>
                  </a:cubicBezTo>
                  <a:lnTo>
                    <a:pt x="202216" y="149753"/>
                  </a:lnTo>
                  <a:cubicBezTo>
                    <a:pt x="207740" y="148134"/>
                    <a:pt x="205359" y="141752"/>
                    <a:pt x="208788" y="138800"/>
                  </a:cubicBezTo>
                  <a:cubicBezTo>
                    <a:pt x="210979" y="136990"/>
                    <a:pt x="211646" y="134704"/>
                    <a:pt x="210598" y="132037"/>
                  </a:cubicBezTo>
                  <a:lnTo>
                    <a:pt x="210598" y="132037"/>
                  </a:lnTo>
                  <a:lnTo>
                    <a:pt x="210598" y="132037"/>
                  </a:lnTo>
                  <a:cubicBezTo>
                    <a:pt x="213646" y="126798"/>
                    <a:pt x="212884" y="121274"/>
                    <a:pt x="211741" y="115749"/>
                  </a:cubicBezTo>
                  <a:cubicBezTo>
                    <a:pt x="211074" y="107462"/>
                    <a:pt x="209455" y="99366"/>
                    <a:pt x="205359" y="92032"/>
                  </a:cubicBezTo>
                  <a:cubicBezTo>
                    <a:pt x="204788" y="89460"/>
                    <a:pt x="204121" y="86888"/>
                    <a:pt x="202311" y="84793"/>
                  </a:cubicBezTo>
                  <a:cubicBezTo>
                    <a:pt x="199644" y="80030"/>
                    <a:pt x="198787" y="73934"/>
                    <a:pt x="192977" y="71362"/>
                  </a:cubicBezTo>
                  <a:cubicBezTo>
                    <a:pt x="192977" y="71362"/>
                    <a:pt x="192977" y="71362"/>
                    <a:pt x="192977" y="71362"/>
                  </a:cubicBezTo>
                  <a:cubicBezTo>
                    <a:pt x="192881" y="70886"/>
                    <a:pt x="192596" y="70410"/>
                    <a:pt x="192405" y="70029"/>
                  </a:cubicBezTo>
                  <a:cubicBezTo>
                    <a:pt x="189452" y="63933"/>
                    <a:pt x="184880" y="59075"/>
                    <a:pt x="180308" y="54122"/>
                  </a:cubicBezTo>
                  <a:cubicBezTo>
                    <a:pt x="180308" y="54122"/>
                    <a:pt x="180308" y="54122"/>
                    <a:pt x="180308" y="54122"/>
                  </a:cubicBezTo>
                  <a:cubicBezTo>
                    <a:pt x="180308" y="54122"/>
                    <a:pt x="180308" y="54122"/>
                    <a:pt x="180308" y="54122"/>
                  </a:cubicBezTo>
                  <a:cubicBezTo>
                    <a:pt x="177737" y="51265"/>
                    <a:pt x="175260" y="48312"/>
                    <a:pt x="172688" y="45454"/>
                  </a:cubicBezTo>
                  <a:cubicBezTo>
                    <a:pt x="172593" y="45645"/>
                    <a:pt x="172403" y="45835"/>
                    <a:pt x="172307" y="46026"/>
                  </a:cubicBezTo>
                  <a:cubicBezTo>
                    <a:pt x="172307" y="45931"/>
                    <a:pt x="172307" y="45835"/>
                    <a:pt x="172212" y="45740"/>
                  </a:cubicBezTo>
                  <a:cubicBezTo>
                    <a:pt x="172212" y="45740"/>
                    <a:pt x="172688" y="45454"/>
                    <a:pt x="172688" y="45454"/>
                  </a:cubicBezTo>
                  <a:cubicBezTo>
                    <a:pt x="172117" y="44978"/>
                    <a:pt x="171641" y="44407"/>
                    <a:pt x="171069" y="43930"/>
                  </a:cubicBezTo>
                  <a:lnTo>
                    <a:pt x="171069" y="43930"/>
                  </a:lnTo>
                  <a:cubicBezTo>
                    <a:pt x="170307" y="42025"/>
                    <a:pt x="169069" y="40406"/>
                    <a:pt x="166973" y="39739"/>
                  </a:cubicBezTo>
                  <a:lnTo>
                    <a:pt x="166973" y="39739"/>
                  </a:lnTo>
                  <a:lnTo>
                    <a:pt x="166973" y="39739"/>
                  </a:lnTo>
                  <a:cubicBezTo>
                    <a:pt x="165640" y="37930"/>
                    <a:pt x="164783" y="35453"/>
                    <a:pt x="161925" y="35549"/>
                  </a:cubicBezTo>
                  <a:lnTo>
                    <a:pt x="161925" y="35549"/>
                  </a:lnTo>
                  <a:cubicBezTo>
                    <a:pt x="161163" y="32310"/>
                    <a:pt x="158306" y="31072"/>
                    <a:pt x="156020" y="29262"/>
                  </a:cubicBezTo>
                  <a:lnTo>
                    <a:pt x="156020" y="29262"/>
                  </a:lnTo>
                  <a:cubicBezTo>
                    <a:pt x="154400" y="28119"/>
                    <a:pt x="152876" y="26976"/>
                    <a:pt x="151257" y="25738"/>
                  </a:cubicBezTo>
                  <a:cubicBezTo>
                    <a:pt x="148781" y="22213"/>
                    <a:pt x="144780" y="20880"/>
                    <a:pt x="141542" y="18594"/>
                  </a:cubicBezTo>
                  <a:lnTo>
                    <a:pt x="141637" y="19166"/>
                  </a:lnTo>
                  <a:lnTo>
                    <a:pt x="141637" y="19166"/>
                  </a:lnTo>
                  <a:lnTo>
                    <a:pt x="141637" y="19166"/>
                  </a:lnTo>
                  <a:cubicBezTo>
                    <a:pt x="141542" y="19166"/>
                    <a:pt x="141446" y="19166"/>
                    <a:pt x="141446" y="19166"/>
                  </a:cubicBezTo>
                  <a:cubicBezTo>
                    <a:pt x="141542" y="18975"/>
                    <a:pt x="141542" y="18784"/>
                    <a:pt x="141637" y="18594"/>
                  </a:cubicBezTo>
                  <a:cubicBezTo>
                    <a:pt x="138494" y="14784"/>
                    <a:pt x="133922" y="13736"/>
                    <a:pt x="129445" y="12593"/>
                  </a:cubicBezTo>
                  <a:cubicBezTo>
                    <a:pt x="128492" y="8783"/>
                    <a:pt x="125730" y="10021"/>
                    <a:pt x="123254" y="10307"/>
                  </a:cubicBezTo>
                  <a:lnTo>
                    <a:pt x="123254" y="10307"/>
                  </a:lnTo>
                  <a:cubicBezTo>
                    <a:pt x="118396" y="5259"/>
                    <a:pt x="112109" y="3640"/>
                    <a:pt x="105442" y="2783"/>
                  </a:cubicBezTo>
                  <a:cubicBezTo>
                    <a:pt x="105442" y="2783"/>
                    <a:pt x="105442" y="2783"/>
                    <a:pt x="105442" y="2783"/>
                  </a:cubicBezTo>
                  <a:cubicBezTo>
                    <a:pt x="102775" y="1639"/>
                    <a:pt x="100013" y="1068"/>
                    <a:pt x="97060" y="1354"/>
                  </a:cubicBezTo>
                  <a:cubicBezTo>
                    <a:pt x="96679" y="1163"/>
                    <a:pt x="96203" y="1163"/>
                    <a:pt x="95726" y="1259"/>
                  </a:cubicBezTo>
                  <a:lnTo>
                    <a:pt x="95726" y="1259"/>
                  </a:lnTo>
                  <a:cubicBezTo>
                    <a:pt x="90297" y="-170"/>
                    <a:pt x="84773" y="-456"/>
                    <a:pt x="79248" y="782"/>
                  </a:cubicBezTo>
                  <a:cubicBezTo>
                    <a:pt x="77629" y="973"/>
                    <a:pt x="76010" y="1259"/>
                    <a:pt x="74486" y="1449"/>
                  </a:cubicBezTo>
                  <a:cubicBezTo>
                    <a:pt x="74486" y="1449"/>
                    <a:pt x="74486" y="1449"/>
                    <a:pt x="74486" y="1449"/>
                  </a:cubicBezTo>
                  <a:lnTo>
                    <a:pt x="74486" y="1449"/>
                  </a:lnTo>
                  <a:cubicBezTo>
                    <a:pt x="73438" y="1544"/>
                    <a:pt x="72295" y="1735"/>
                    <a:pt x="71247" y="1830"/>
                  </a:cubicBezTo>
                  <a:cubicBezTo>
                    <a:pt x="66008" y="2592"/>
                    <a:pt x="60770" y="3449"/>
                    <a:pt x="55531" y="4211"/>
                  </a:cubicBezTo>
                  <a:lnTo>
                    <a:pt x="55531" y="4211"/>
                  </a:lnTo>
                  <a:lnTo>
                    <a:pt x="55531" y="4211"/>
                  </a:lnTo>
                  <a:cubicBezTo>
                    <a:pt x="50483" y="4783"/>
                    <a:pt x="45720" y="6402"/>
                    <a:pt x="41339" y="8878"/>
                  </a:cubicBezTo>
                  <a:cubicBezTo>
                    <a:pt x="38100" y="9259"/>
                    <a:pt x="35338" y="10688"/>
                    <a:pt x="32480" y="12308"/>
                  </a:cubicBezTo>
                  <a:lnTo>
                    <a:pt x="32480" y="12308"/>
                  </a:lnTo>
                  <a:lnTo>
                    <a:pt x="32480" y="12308"/>
                  </a:lnTo>
                  <a:cubicBezTo>
                    <a:pt x="28480" y="14117"/>
                    <a:pt x="24860" y="16403"/>
                    <a:pt x="21812" y="19642"/>
                  </a:cubicBezTo>
                  <a:cubicBezTo>
                    <a:pt x="18002" y="21833"/>
                    <a:pt x="15335" y="24976"/>
                    <a:pt x="13430" y="28881"/>
                  </a:cubicBezTo>
                  <a:cubicBezTo>
                    <a:pt x="13430" y="28881"/>
                    <a:pt x="13430" y="28881"/>
                    <a:pt x="13430" y="28881"/>
                  </a:cubicBezTo>
                  <a:cubicBezTo>
                    <a:pt x="11240" y="31072"/>
                    <a:pt x="9525" y="33548"/>
                    <a:pt x="8382" y="36501"/>
                  </a:cubicBezTo>
                  <a:cubicBezTo>
                    <a:pt x="7239" y="37358"/>
                    <a:pt x="7049" y="38501"/>
                    <a:pt x="7144" y="39835"/>
                  </a:cubicBezTo>
                  <a:lnTo>
                    <a:pt x="7144" y="39835"/>
                  </a:lnTo>
                  <a:cubicBezTo>
                    <a:pt x="4858" y="43359"/>
                    <a:pt x="4477" y="47359"/>
                    <a:pt x="3810" y="51265"/>
                  </a:cubicBezTo>
                  <a:cubicBezTo>
                    <a:pt x="3810" y="51265"/>
                    <a:pt x="3810" y="51265"/>
                    <a:pt x="3810" y="51265"/>
                  </a:cubicBezTo>
                  <a:cubicBezTo>
                    <a:pt x="1810" y="56122"/>
                    <a:pt x="1810" y="61361"/>
                    <a:pt x="1524" y="66505"/>
                  </a:cubicBezTo>
                  <a:lnTo>
                    <a:pt x="1524" y="66505"/>
                  </a:lnTo>
                  <a:cubicBezTo>
                    <a:pt x="1048" y="67076"/>
                    <a:pt x="476" y="67743"/>
                    <a:pt x="0" y="68314"/>
                  </a:cubicBezTo>
                  <a:cubicBezTo>
                    <a:pt x="572" y="72029"/>
                    <a:pt x="1048" y="75744"/>
                    <a:pt x="1619" y="79363"/>
                  </a:cubicBezTo>
                  <a:cubicBezTo>
                    <a:pt x="1810" y="80983"/>
                    <a:pt x="2096" y="82507"/>
                    <a:pt x="2286" y="84126"/>
                  </a:cubicBezTo>
                  <a:cubicBezTo>
                    <a:pt x="2381" y="84697"/>
                    <a:pt x="2477" y="85174"/>
                    <a:pt x="2477" y="85745"/>
                  </a:cubicBezTo>
                  <a:cubicBezTo>
                    <a:pt x="6096" y="88984"/>
                    <a:pt x="5525" y="94508"/>
                    <a:pt x="8763" y="97937"/>
                  </a:cubicBezTo>
                  <a:lnTo>
                    <a:pt x="8763" y="97937"/>
                  </a:lnTo>
                  <a:cubicBezTo>
                    <a:pt x="10478" y="102700"/>
                    <a:pt x="12478" y="107367"/>
                    <a:pt x="15812" y="111272"/>
                  </a:cubicBezTo>
                  <a:cubicBezTo>
                    <a:pt x="18383" y="116320"/>
                    <a:pt x="21050" y="121178"/>
                    <a:pt x="25527" y="124798"/>
                  </a:cubicBezTo>
                  <a:lnTo>
                    <a:pt x="25527" y="124798"/>
                  </a:lnTo>
                  <a:cubicBezTo>
                    <a:pt x="26860" y="126703"/>
                    <a:pt x="27337" y="129275"/>
                    <a:pt x="29718" y="130322"/>
                  </a:cubicBezTo>
                  <a:cubicBezTo>
                    <a:pt x="32195" y="132703"/>
                    <a:pt x="34576" y="135085"/>
                    <a:pt x="37052" y="137466"/>
                  </a:cubicBezTo>
                  <a:cubicBezTo>
                    <a:pt x="38386" y="138800"/>
                    <a:pt x="39719" y="140133"/>
                    <a:pt x="41053" y="141467"/>
                  </a:cubicBezTo>
                  <a:lnTo>
                    <a:pt x="41053" y="141467"/>
                  </a:lnTo>
                  <a:cubicBezTo>
                    <a:pt x="41053" y="141467"/>
                    <a:pt x="41053" y="141467"/>
                    <a:pt x="41053" y="141467"/>
                  </a:cubicBezTo>
                  <a:cubicBezTo>
                    <a:pt x="45910" y="145372"/>
                    <a:pt x="50959" y="149086"/>
                    <a:pt x="55626" y="153182"/>
                  </a:cubicBezTo>
                  <a:cubicBezTo>
                    <a:pt x="58865" y="156135"/>
                    <a:pt x="61913" y="156135"/>
                    <a:pt x="65437" y="154135"/>
                  </a:cubicBezTo>
                  <a:cubicBezTo>
                    <a:pt x="66675" y="155563"/>
                    <a:pt x="67818" y="156992"/>
                    <a:pt x="69056" y="158421"/>
                  </a:cubicBezTo>
                  <a:lnTo>
                    <a:pt x="69056" y="158421"/>
                  </a:lnTo>
                  <a:cubicBezTo>
                    <a:pt x="70676" y="163850"/>
                    <a:pt x="76391" y="163945"/>
                    <a:pt x="79915" y="166708"/>
                  </a:cubicBezTo>
                  <a:lnTo>
                    <a:pt x="79915" y="166708"/>
                  </a:lnTo>
                  <a:cubicBezTo>
                    <a:pt x="82677" y="168327"/>
                    <a:pt x="85344" y="170137"/>
                    <a:pt x="88678" y="170422"/>
                  </a:cubicBezTo>
                  <a:cubicBezTo>
                    <a:pt x="88678" y="170422"/>
                    <a:pt x="88678" y="170422"/>
                    <a:pt x="88678" y="170422"/>
                  </a:cubicBezTo>
                  <a:cubicBezTo>
                    <a:pt x="89726" y="170708"/>
                    <a:pt x="90678" y="171089"/>
                    <a:pt x="91726" y="171375"/>
                  </a:cubicBezTo>
                  <a:cubicBezTo>
                    <a:pt x="94964" y="173470"/>
                    <a:pt x="98489" y="174328"/>
                    <a:pt x="102299" y="174613"/>
                  </a:cubicBezTo>
                  <a:cubicBezTo>
                    <a:pt x="106490" y="176709"/>
                    <a:pt x="111157" y="176995"/>
                    <a:pt x="115729" y="177376"/>
                  </a:cubicBezTo>
                  <a:cubicBezTo>
                    <a:pt x="116777" y="177376"/>
                    <a:pt x="117824" y="177376"/>
                    <a:pt x="118777" y="177376"/>
                  </a:cubicBezTo>
                  <a:cubicBezTo>
                    <a:pt x="120968" y="178804"/>
                    <a:pt x="123158" y="178328"/>
                    <a:pt x="125444" y="177661"/>
                  </a:cubicBezTo>
                  <a:cubicBezTo>
                    <a:pt x="128016" y="178995"/>
                    <a:pt x="130778" y="178900"/>
                    <a:pt x="133445" y="178328"/>
                  </a:cubicBezTo>
                  <a:cubicBezTo>
                    <a:pt x="137255" y="180138"/>
                    <a:pt x="140970" y="178519"/>
                    <a:pt x="144780" y="178042"/>
                  </a:cubicBezTo>
                  <a:lnTo>
                    <a:pt x="144780" y="178042"/>
                  </a:lnTo>
                  <a:lnTo>
                    <a:pt x="144780" y="178042"/>
                  </a:lnTo>
                  <a:cubicBezTo>
                    <a:pt x="145828" y="177852"/>
                    <a:pt x="146971" y="177757"/>
                    <a:pt x="148019" y="177566"/>
                  </a:cubicBezTo>
                  <a:lnTo>
                    <a:pt x="148019" y="177566"/>
                  </a:lnTo>
                  <a:cubicBezTo>
                    <a:pt x="157734" y="176804"/>
                    <a:pt x="167354" y="175376"/>
                    <a:pt x="176117" y="170518"/>
                  </a:cubicBezTo>
                  <a:cubicBezTo>
                    <a:pt x="177070" y="170232"/>
                    <a:pt x="178118" y="169946"/>
                    <a:pt x="179070" y="169660"/>
                  </a:cubicBezTo>
                  <a:lnTo>
                    <a:pt x="179070" y="169660"/>
                  </a:lnTo>
                  <a:cubicBezTo>
                    <a:pt x="179070" y="169660"/>
                    <a:pt x="179070" y="169660"/>
                    <a:pt x="179070" y="169660"/>
                  </a:cubicBezTo>
                  <a:cubicBezTo>
                    <a:pt x="181070" y="168517"/>
                    <a:pt x="183166" y="167279"/>
                    <a:pt x="185166" y="166136"/>
                  </a:cubicBezTo>
                  <a:lnTo>
                    <a:pt x="185166" y="166136"/>
                  </a:lnTo>
                  <a:cubicBezTo>
                    <a:pt x="187643" y="165469"/>
                    <a:pt x="189643" y="164231"/>
                    <a:pt x="191072" y="162136"/>
                  </a:cubicBezTo>
                  <a:cubicBezTo>
                    <a:pt x="194120" y="160707"/>
                    <a:pt x="197739" y="159278"/>
                    <a:pt x="198025" y="154897"/>
                  </a:cubicBezTo>
                  <a:close/>
                  <a:moveTo>
                    <a:pt x="53340" y="80316"/>
                  </a:moveTo>
                  <a:cubicBezTo>
                    <a:pt x="53340" y="80221"/>
                    <a:pt x="53340" y="80221"/>
                    <a:pt x="53340" y="80316"/>
                  </a:cubicBezTo>
                  <a:cubicBezTo>
                    <a:pt x="53340" y="80221"/>
                    <a:pt x="53340" y="80221"/>
                    <a:pt x="53340" y="80126"/>
                  </a:cubicBezTo>
                  <a:cubicBezTo>
                    <a:pt x="53435" y="80221"/>
                    <a:pt x="53531" y="80221"/>
                    <a:pt x="53531" y="80316"/>
                  </a:cubicBezTo>
                  <a:cubicBezTo>
                    <a:pt x="53531" y="80316"/>
                    <a:pt x="53435" y="80316"/>
                    <a:pt x="53340" y="80316"/>
                  </a:cubicBezTo>
                  <a:close/>
                  <a:moveTo>
                    <a:pt x="119063" y="88698"/>
                  </a:moveTo>
                  <a:lnTo>
                    <a:pt x="119063" y="88698"/>
                  </a:lnTo>
                  <a:lnTo>
                    <a:pt x="119063" y="88698"/>
                  </a:lnTo>
                  <a:cubicBezTo>
                    <a:pt x="119063" y="88698"/>
                    <a:pt x="119063" y="88603"/>
                    <a:pt x="119063" y="88603"/>
                  </a:cubicBezTo>
                  <a:cubicBezTo>
                    <a:pt x="119063" y="88603"/>
                    <a:pt x="119158" y="88603"/>
                    <a:pt x="119158" y="88603"/>
                  </a:cubicBezTo>
                  <a:cubicBezTo>
                    <a:pt x="119063" y="88603"/>
                    <a:pt x="119063" y="88603"/>
                    <a:pt x="119063" y="88698"/>
                  </a:cubicBezTo>
                  <a:close/>
                  <a:moveTo>
                    <a:pt x="87154" y="75268"/>
                  </a:moveTo>
                  <a:cubicBezTo>
                    <a:pt x="87154" y="75649"/>
                    <a:pt x="87249" y="76125"/>
                    <a:pt x="87058" y="76601"/>
                  </a:cubicBezTo>
                  <a:cubicBezTo>
                    <a:pt x="86773" y="76411"/>
                    <a:pt x="86392" y="76125"/>
                    <a:pt x="86106" y="75934"/>
                  </a:cubicBezTo>
                  <a:cubicBezTo>
                    <a:pt x="86487" y="75649"/>
                    <a:pt x="86868" y="75458"/>
                    <a:pt x="87154" y="75268"/>
                  </a:cubicBezTo>
                  <a:close/>
                  <a:moveTo>
                    <a:pt x="100108" y="99080"/>
                  </a:moveTo>
                  <a:cubicBezTo>
                    <a:pt x="100108" y="99176"/>
                    <a:pt x="100108" y="99176"/>
                    <a:pt x="100108" y="99080"/>
                  </a:cubicBezTo>
                  <a:cubicBezTo>
                    <a:pt x="100108" y="99176"/>
                    <a:pt x="100108" y="99176"/>
                    <a:pt x="100108" y="99080"/>
                  </a:cubicBezTo>
                  <a:close/>
                  <a:moveTo>
                    <a:pt x="117824" y="115654"/>
                  </a:moveTo>
                  <a:cubicBezTo>
                    <a:pt x="117729" y="115559"/>
                    <a:pt x="117634" y="115368"/>
                    <a:pt x="117539" y="115273"/>
                  </a:cubicBezTo>
                  <a:cubicBezTo>
                    <a:pt x="117729" y="115273"/>
                    <a:pt x="117824" y="115368"/>
                    <a:pt x="117824" y="115654"/>
                  </a:cubicBezTo>
                  <a:close/>
                  <a:moveTo>
                    <a:pt x="127635" y="92222"/>
                  </a:moveTo>
                  <a:lnTo>
                    <a:pt x="127635" y="92222"/>
                  </a:lnTo>
                  <a:cubicBezTo>
                    <a:pt x="127635" y="92222"/>
                    <a:pt x="127635" y="92222"/>
                    <a:pt x="127635" y="92222"/>
                  </a:cubicBezTo>
                  <a:cubicBezTo>
                    <a:pt x="127635" y="92222"/>
                    <a:pt x="127635" y="92222"/>
                    <a:pt x="127635" y="92222"/>
                  </a:cubicBezTo>
                  <a:lnTo>
                    <a:pt x="127635" y="92222"/>
                  </a:lnTo>
                  <a:cubicBezTo>
                    <a:pt x="127635" y="92222"/>
                    <a:pt x="127635" y="92222"/>
                    <a:pt x="127635" y="92222"/>
                  </a:cubicBezTo>
                  <a:cubicBezTo>
                    <a:pt x="127635" y="92222"/>
                    <a:pt x="127635" y="92222"/>
                    <a:pt x="127635" y="92222"/>
                  </a:cubicBezTo>
                  <a:close/>
                  <a:moveTo>
                    <a:pt x="69056" y="89174"/>
                  </a:moveTo>
                  <a:cubicBezTo>
                    <a:pt x="69056" y="89174"/>
                    <a:pt x="69056" y="89269"/>
                    <a:pt x="69152" y="89269"/>
                  </a:cubicBezTo>
                  <a:cubicBezTo>
                    <a:pt x="69152" y="89269"/>
                    <a:pt x="69056" y="89269"/>
                    <a:pt x="69056" y="89269"/>
                  </a:cubicBezTo>
                  <a:cubicBezTo>
                    <a:pt x="69056" y="89269"/>
                    <a:pt x="69056" y="89174"/>
                    <a:pt x="69056" y="89174"/>
                  </a:cubicBezTo>
                  <a:close/>
                  <a:moveTo>
                    <a:pt x="114014" y="110320"/>
                  </a:moveTo>
                  <a:cubicBezTo>
                    <a:pt x="113824" y="110701"/>
                    <a:pt x="113824" y="111082"/>
                    <a:pt x="113633" y="111367"/>
                  </a:cubicBezTo>
                  <a:cubicBezTo>
                    <a:pt x="113633" y="110986"/>
                    <a:pt x="113538" y="110701"/>
                    <a:pt x="113538" y="110320"/>
                  </a:cubicBezTo>
                  <a:cubicBezTo>
                    <a:pt x="113729" y="110415"/>
                    <a:pt x="113919" y="110320"/>
                    <a:pt x="114014" y="110320"/>
                  </a:cubicBezTo>
                  <a:close/>
                  <a:moveTo>
                    <a:pt x="106585" y="125941"/>
                  </a:moveTo>
                  <a:cubicBezTo>
                    <a:pt x="106585" y="125941"/>
                    <a:pt x="106585" y="125941"/>
                    <a:pt x="106585" y="125941"/>
                  </a:cubicBezTo>
                  <a:cubicBezTo>
                    <a:pt x="106585" y="125941"/>
                    <a:pt x="106490" y="125941"/>
                    <a:pt x="106585" y="125941"/>
                  </a:cubicBezTo>
                  <a:cubicBezTo>
                    <a:pt x="106490" y="125941"/>
                    <a:pt x="106585" y="125941"/>
                    <a:pt x="106585" y="125941"/>
                  </a:cubicBezTo>
                  <a:close/>
                  <a:moveTo>
                    <a:pt x="130778" y="80507"/>
                  </a:moveTo>
                  <a:cubicBezTo>
                    <a:pt x="130778" y="80316"/>
                    <a:pt x="130778" y="80126"/>
                    <a:pt x="130778" y="80030"/>
                  </a:cubicBezTo>
                  <a:cubicBezTo>
                    <a:pt x="130874" y="80126"/>
                    <a:pt x="131064" y="80316"/>
                    <a:pt x="131159" y="80411"/>
                  </a:cubicBezTo>
                  <a:cubicBezTo>
                    <a:pt x="130969" y="80411"/>
                    <a:pt x="130969" y="80507"/>
                    <a:pt x="130778" y="80507"/>
                  </a:cubicBezTo>
                  <a:close/>
                  <a:moveTo>
                    <a:pt x="92107" y="115082"/>
                  </a:moveTo>
                  <a:cubicBezTo>
                    <a:pt x="92107" y="115082"/>
                    <a:pt x="92107" y="115082"/>
                    <a:pt x="92107" y="115082"/>
                  </a:cubicBezTo>
                  <a:cubicBezTo>
                    <a:pt x="92107" y="115082"/>
                    <a:pt x="92107" y="115082"/>
                    <a:pt x="92107" y="115082"/>
                  </a:cubicBezTo>
                  <a:cubicBezTo>
                    <a:pt x="92107" y="115082"/>
                    <a:pt x="92107" y="115082"/>
                    <a:pt x="92107" y="115082"/>
                  </a:cubicBezTo>
                  <a:close/>
                  <a:moveTo>
                    <a:pt x="86487" y="41454"/>
                  </a:moveTo>
                  <a:cubicBezTo>
                    <a:pt x="86487" y="41454"/>
                    <a:pt x="86582" y="41454"/>
                    <a:pt x="86582" y="41454"/>
                  </a:cubicBezTo>
                  <a:cubicBezTo>
                    <a:pt x="86582" y="41549"/>
                    <a:pt x="86487" y="41549"/>
                    <a:pt x="86487" y="41644"/>
                  </a:cubicBezTo>
                  <a:lnTo>
                    <a:pt x="86487" y="41644"/>
                  </a:lnTo>
                  <a:lnTo>
                    <a:pt x="86487" y="41644"/>
                  </a:lnTo>
                  <a:cubicBezTo>
                    <a:pt x="86487" y="41549"/>
                    <a:pt x="86582" y="41549"/>
                    <a:pt x="86487" y="41454"/>
                  </a:cubicBezTo>
                  <a:close/>
                  <a:moveTo>
                    <a:pt x="46673" y="124798"/>
                  </a:moveTo>
                  <a:cubicBezTo>
                    <a:pt x="46768" y="124798"/>
                    <a:pt x="46768" y="124798"/>
                    <a:pt x="46673" y="124798"/>
                  </a:cubicBezTo>
                  <a:cubicBezTo>
                    <a:pt x="46768" y="124798"/>
                    <a:pt x="46768" y="124798"/>
                    <a:pt x="46673" y="124798"/>
                  </a:cubicBezTo>
                  <a:cubicBezTo>
                    <a:pt x="46768" y="124798"/>
                    <a:pt x="46768" y="124798"/>
                    <a:pt x="46673" y="124798"/>
                  </a:cubicBezTo>
                  <a:close/>
                  <a:moveTo>
                    <a:pt x="66199" y="102414"/>
                  </a:moveTo>
                  <a:cubicBezTo>
                    <a:pt x="66199" y="102509"/>
                    <a:pt x="66199" y="102604"/>
                    <a:pt x="66199" y="102604"/>
                  </a:cubicBezTo>
                  <a:lnTo>
                    <a:pt x="66199" y="102604"/>
                  </a:lnTo>
                  <a:lnTo>
                    <a:pt x="66199" y="102604"/>
                  </a:lnTo>
                  <a:cubicBezTo>
                    <a:pt x="66104" y="102509"/>
                    <a:pt x="66008" y="102509"/>
                    <a:pt x="66008" y="102509"/>
                  </a:cubicBezTo>
                  <a:cubicBezTo>
                    <a:pt x="66008" y="102509"/>
                    <a:pt x="66104" y="102414"/>
                    <a:pt x="66199" y="102414"/>
                  </a:cubicBezTo>
                  <a:close/>
                  <a:moveTo>
                    <a:pt x="86392" y="119654"/>
                  </a:moveTo>
                  <a:cubicBezTo>
                    <a:pt x="86297" y="119464"/>
                    <a:pt x="86297" y="119273"/>
                    <a:pt x="86201" y="119083"/>
                  </a:cubicBezTo>
                  <a:cubicBezTo>
                    <a:pt x="86868" y="119083"/>
                    <a:pt x="87440" y="119273"/>
                    <a:pt x="87916" y="119654"/>
                  </a:cubicBezTo>
                  <a:cubicBezTo>
                    <a:pt x="87440" y="119750"/>
                    <a:pt x="86963" y="119750"/>
                    <a:pt x="86392" y="119654"/>
                  </a:cubicBezTo>
                  <a:close/>
                  <a:moveTo>
                    <a:pt x="21050" y="74601"/>
                  </a:moveTo>
                  <a:cubicBezTo>
                    <a:pt x="20955" y="74506"/>
                    <a:pt x="20860" y="74410"/>
                    <a:pt x="20669" y="74315"/>
                  </a:cubicBezTo>
                  <a:cubicBezTo>
                    <a:pt x="20669" y="74315"/>
                    <a:pt x="20669" y="74315"/>
                    <a:pt x="20765" y="74315"/>
                  </a:cubicBezTo>
                  <a:cubicBezTo>
                    <a:pt x="20860" y="74315"/>
                    <a:pt x="21050" y="74410"/>
                    <a:pt x="21050" y="74601"/>
                  </a:cubicBezTo>
                  <a:close/>
                  <a:moveTo>
                    <a:pt x="134398" y="44407"/>
                  </a:moveTo>
                  <a:cubicBezTo>
                    <a:pt x="134398" y="44407"/>
                    <a:pt x="134493" y="44407"/>
                    <a:pt x="134398" y="44407"/>
                  </a:cubicBezTo>
                  <a:cubicBezTo>
                    <a:pt x="134493" y="44692"/>
                    <a:pt x="134588" y="44978"/>
                    <a:pt x="134493" y="45359"/>
                  </a:cubicBezTo>
                  <a:cubicBezTo>
                    <a:pt x="134398" y="44978"/>
                    <a:pt x="134398" y="44692"/>
                    <a:pt x="134398" y="44407"/>
                  </a:cubicBezTo>
                  <a:close/>
                  <a:moveTo>
                    <a:pt x="94869" y="134037"/>
                  </a:moveTo>
                  <a:lnTo>
                    <a:pt x="94869" y="134037"/>
                  </a:lnTo>
                  <a:cubicBezTo>
                    <a:pt x="94964" y="134132"/>
                    <a:pt x="95155" y="134227"/>
                    <a:pt x="95250" y="134323"/>
                  </a:cubicBezTo>
                  <a:cubicBezTo>
                    <a:pt x="95155" y="134323"/>
                    <a:pt x="95060" y="134323"/>
                    <a:pt x="94869" y="134323"/>
                  </a:cubicBezTo>
                  <a:cubicBezTo>
                    <a:pt x="94869" y="134227"/>
                    <a:pt x="94869" y="134132"/>
                    <a:pt x="94869" y="134037"/>
                  </a:cubicBezTo>
                  <a:close/>
                  <a:moveTo>
                    <a:pt x="144113" y="128608"/>
                  </a:moveTo>
                  <a:lnTo>
                    <a:pt x="144113" y="128608"/>
                  </a:lnTo>
                  <a:lnTo>
                    <a:pt x="144113" y="128608"/>
                  </a:lnTo>
                  <a:lnTo>
                    <a:pt x="144113" y="128608"/>
                  </a:lnTo>
                  <a:cubicBezTo>
                    <a:pt x="144113" y="128608"/>
                    <a:pt x="144113" y="128703"/>
                    <a:pt x="144209" y="128703"/>
                  </a:cubicBezTo>
                  <a:cubicBezTo>
                    <a:pt x="144113" y="128703"/>
                    <a:pt x="144113" y="128703"/>
                    <a:pt x="144018" y="128703"/>
                  </a:cubicBezTo>
                  <a:cubicBezTo>
                    <a:pt x="144018" y="128703"/>
                    <a:pt x="144113" y="128703"/>
                    <a:pt x="144113" y="128608"/>
                  </a:cubicBezTo>
                  <a:close/>
                  <a:moveTo>
                    <a:pt x="195644" y="116511"/>
                  </a:moveTo>
                  <a:lnTo>
                    <a:pt x="195644" y="116511"/>
                  </a:lnTo>
                  <a:lnTo>
                    <a:pt x="195644" y="116511"/>
                  </a:lnTo>
                  <a:lnTo>
                    <a:pt x="195644" y="116511"/>
                  </a:lnTo>
                  <a:lnTo>
                    <a:pt x="195644" y="116511"/>
                  </a:lnTo>
                  <a:cubicBezTo>
                    <a:pt x="195644" y="116511"/>
                    <a:pt x="195644" y="116416"/>
                    <a:pt x="195644" y="116511"/>
                  </a:cubicBezTo>
                  <a:cubicBezTo>
                    <a:pt x="195739" y="116511"/>
                    <a:pt x="195739" y="116511"/>
                    <a:pt x="195834" y="116511"/>
                  </a:cubicBezTo>
                  <a:cubicBezTo>
                    <a:pt x="195739" y="116511"/>
                    <a:pt x="195739" y="116606"/>
                    <a:pt x="195739" y="116606"/>
                  </a:cubicBezTo>
                  <a:cubicBezTo>
                    <a:pt x="195644" y="116511"/>
                    <a:pt x="195644" y="116511"/>
                    <a:pt x="195644" y="116511"/>
                  </a:cubicBezTo>
                  <a:close/>
                  <a:moveTo>
                    <a:pt x="154972" y="46407"/>
                  </a:moveTo>
                  <a:lnTo>
                    <a:pt x="154972" y="46407"/>
                  </a:lnTo>
                  <a:cubicBezTo>
                    <a:pt x="154972" y="46407"/>
                    <a:pt x="154972" y="46312"/>
                    <a:pt x="154972" y="46312"/>
                  </a:cubicBezTo>
                  <a:cubicBezTo>
                    <a:pt x="154972" y="46312"/>
                    <a:pt x="155067" y="46312"/>
                    <a:pt x="155067" y="46407"/>
                  </a:cubicBezTo>
                  <a:cubicBezTo>
                    <a:pt x="155067" y="46312"/>
                    <a:pt x="155067" y="46312"/>
                    <a:pt x="154972" y="46407"/>
                  </a:cubicBezTo>
                  <a:close/>
                  <a:moveTo>
                    <a:pt x="64580" y="23737"/>
                  </a:moveTo>
                  <a:cubicBezTo>
                    <a:pt x="64580" y="23737"/>
                    <a:pt x="64580" y="23737"/>
                    <a:pt x="64580" y="23737"/>
                  </a:cubicBezTo>
                  <a:cubicBezTo>
                    <a:pt x="64580" y="23737"/>
                    <a:pt x="64580" y="23737"/>
                    <a:pt x="64580" y="23737"/>
                  </a:cubicBezTo>
                  <a:cubicBezTo>
                    <a:pt x="64580" y="23737"/>
                    <a:pt x="64580" y="23737"/>
                    <a:pt x="64580" y="23737"/>
                  </a:cubicBezTo>
                  <a:close/>
                  <a:moveTo>
                    <a:pt x="18479" y="96509"/>
                  </a:moveTo>
                  <a:cubicBezTo>
                    <a:pt x="18574" y="96509"/>
                    <a:pt x="18574" y="96509"/>
                    <a:pt x="18669" y="96509"/>
                  </a:cubicBezTo>
                  <a:cubicBezTo>
                    <a:pt x="18669" y="96509"/>
                    <a:pt x="18574" y="96604"/>
                    <a:pt x="18574" y="96604"/>
                  </a:cubicBezTo>
                  <a:cubicBezTo>
                    <a:pt x="18479" y="96604"/>
                    <a:pt x="18479" y="96509"/>
                    <a:pt x="18479" y="96509"/>
                  </a:cubicBezTo>
                  <a:close/>
                  <a:moveTo>
                    <a:pt x="194310" y="84317"/>
                  </a:moveTo>
                  <a:cubicBezTo>
                    <a:pt x="194310" y="84317"/>
                    <a:pt x="194310" y="84317"/>
                    <a:pt x="194310" y="84317"/>
                  </a:cubicBezTo>
                  <a:lnTo>
                    <a:pt x="194215" y="84412"/>
                  </a:lnTo>
                  <a:cubicBezTo>
                    <a:pt x="194215" y="84412"/>
                    <a:pt x="194215" y="84412"/>
                    <a:pt x="194120" y="84412"/>
                  </a:cubicBezTo>
                  <a:cubicBezTo>
                    <a:pt x="194215" y="84317"/>
                    <a:pt x="194215" y="84317"/>
                    <a:pt x="194310" y="84317"/>
                  </a:cubicBezTo>
                  <a:close/>
                  <a:moveTo>
                    <a:pt x="164497" y="56313"/>
                  </a:moveTo>
                  <a:cubicBezTo>
                    <a:pt x="164497" y="56408"/>
                    <a:pt x="164497" y="56408"/>
                    <a:pt x="164497" y="56313"/>
                  </a:cubicBezTo>
                  <a:cubicBezTo>
                    <a:pt x="164402" y="56408"/>
                    <a:pt x="164402" y="56313"/>
                    <a:pt x="164497" y="56313"/>
                  </a:cubicBezTo>
                  <a:lnTo>
                    <a:pt x="164497" y="56313"/>
                  </a:lnTo>
                  <a:cubicBezTo>
                    <a:pt x="164497" y="56218"/>
                    <a:pt x="164497" y="56122"/>
                    <a:pt x="164497" y="56027"/>
                  </a:cubicBezTo>
                  <a:cubicBezTo>
                    <a:pt x="164592" y="56122"/>
                    <a:pt x="164592" y="56122"/>
                    <a:pt x="164687" y="56218"/>
                  </a:cubicBezTo>
                  <a:cubicBezTo>
                    <a:pt x="164592" y="56313"/>
                    <a:pt x="164497" y="56313"/>
                    <a:pt x="164497" y="56313"/>
                  </a:cubicBezTo>
                  <a:close/>
                  <a:moveTo>
                    <a:pt x="153353" y="37644"/>
                  </a:moveTo>
                  <a:cubicBezTo>
                    <a:pt x="153924" y="37834"/>
                    <a:pt x="154496" y="38120"/>
                    <a:pt x="155067" y="38311"/>
                  </a:cubicBezTo>
                  <a:cubicBezTo>
                    <a:pt x="154210" y="38311"/>
                    <a:pt x="153638" y="38025"/>
                    <a:pt x="153353" y="37644"/>
                  </a:cubicBezTo>
                  <a:close/>
                  <a:moveTo>
                    <a:pt x="31909" y="20594"/>
                  </a:moveTo>
                  <a:cubicBezTo>
                    <a:pt x="31909" y="20499"/>
                    <a:pt x="31909" y="20499"/>
                    <a:pt x="31909" y="20404"/>
                  </a:cubicBezTo>
                  <a:cubicBezTo>
                    <a:pt x="31909" y="20404"/>
                    <a:pt x="31909" y="20404"/>
                    <a:pt x="31909" y="20404"/>
                  </a:cubicBezTo>
                  <a:cubicBezTo>
                    <a:pt x="32004" y="20404"/>
                    <a:pt x="32004" y="20404"/>
                    <a:pt x="32004" y="20404"/>
                  </a:cubicBezTo>
                  <a:cubicBezTo>
                    <a:pt x="32004" y="20404"/>
                    <a:pt x="31909" y="20499"/>
                    <a:pt x="31909" y="20594"/>
                  </a:cubicBezTo>
                  <a:close/>
                  <a:moveTo>
                    <a:pt x="20860" y="31643"/>
                  </a:moveTo>
                  <a:cubicBezTo>
                    <a:pt x="20765" y="31643"/>
                    <a:pt x="20765" y="31643"/>
                    <a:pt x="20669" y="31643"/>
                  </a:cubicBezTo>
                  <a:cubicBezTo>
                    <a:pt x="20669" y="31548"/>
                    <a:pt x="20765" y="31453"/>
                    <a:pt x="20765" y="31453"/>
                  </a:cubicBezTo>
                  <a:cubicBezTo>
                    <a:pt x="20765" y="31548"/>
                    <a:pt x="20765" y="31643"/>
                    <a:pt x="20860" y="31643"/>
                  </a:cubicBezTo>
                  <a:close/>
                  <a:moveTo>
                    <a:pt x="12383" y="90889"/>
                  </a:moveTo>
                  <a:cubicBezTo>
                    <a:pt x="12573" y="90889"/>
                    <a:pt x="12668" y="90889"/>
                    <a:pt x="12859" y="90793"/>
                  </a:cubicBezTo>
                  <a:cubicBezTo>
                    <a:pt x="12859" y="90793"/>
                    <a:pt x="12859" y="90889"/>
                    <a:pt x="12859" y="90889"/>
                  </a:cubicBezTo>
                  <a:cubicBezTo>
                    <a:pt x="12668" y="90984"/>
                    <a:pt x="12573" y="90984"/>
                    <a:pt x="12383" y="90889"/>
                  </a:cubicBezTo>
                  <a:cubicBezTo>
                    <a:pt x="12383" y="90984"/>
                    <a:pt x="12383" y="90984"/>
                    <a:pt x="12383" y="90889"/>
                  </a:cubicBezTo>
                  <a:close/>
                  <a:moveTo>
                    <a:pt x="87821" y="164136"/>
                  </a:moveTo>
                  <a:cubicBezTo>
                    <a:pt x="87821" y="164231"/>
                    <a:pt x="87821" y="164326"/>
                    <a:pt x="87821" y="164422"/>
                  </a:cubicBezTo>
                  <a:cubicBezTo>
                    <a:pt x="87440" y="164517"/>
                    <a:pt x="87058" y="164517"/>
                    <a:pt x="86773" y="164422"/>
                  </a:cubicBezTo>
                  <a:cubicBezTo>
                    <a:pt x="87154" y="164231"/>
                    <a:pt x="87344" y="164326"/>
                    <a:pt x="87821" y="164136"/>
                  </a:cubicBezTo>
                  <a:close/>
                  <a:moveTo>
                    <a:pt x="181547" y="165279"/>
                  </a:moveTo>
                  <a:cubicBezTo>
                    <a:pt x="181547" y="165279"/>
                    <a:pt x="181547" y="165279"/>
                    <a:pt x="181547" y="165279"/>
                  </a:cubicBezTo>
                  <a:cubicBezTo>
                    <a:pt x="181547" y="165279"/>
                    <a:pt x="181547" y="165279"/>
                    <a:pt x="181547" y="165279"/>
                  </a:cubicBezTo>
                  <a:cubicBezTo>
                    <a:pt x="181547" y="165279"/>
                    <a:pt x="181547" y="165279"/>
                    <a:pt x="181547" y="165279"/>
                  </a:cubicBezTo>
                  <a:close/>
                  <a:moveTo>
                    <a:pt x="180880" y="58789"/>
                  </a:moveTo>
                  <a:cubicBezTo>
                    <a:pt x="180880" y="58885"/>
                    <a:pt x="180880" y="58885"/>
                    <a:pt x="180880" y="58789"/>
                  </a:cubicBezTo>
                  <a:cubicBezTo>
                    <a:pt x="180880" y="58885"/>
                    <a:pt x="180880" y="58885"/>
                    <a:pt x="180880" y="58789"/>
                  </a:cubicBezTo>
                  <a:cubicBezTo>
                    <a:pt x="180880" y="58885"/>
                    <a:pt x="180880" y="58885"/>
                    <a:pt x="180880" y="58789"/>
                  </a:cubicBezTo>
                  <a:close/>
                  <a:moveTo>
                    <a:pt x="88011" y="5545"/>
                  </a:moveTo>
                  <a:cubicBezTo>
                    <a:pt x="88011" y="5640"/>
                    <a:pt x="87916" y="5830"/>
                    <a:pt x="87916" y="5926"/>
                  </a:cubicBezTo>
                  <a:cubicBezTo>
                    <a:pt x="87916" y="5926"/>
                    <a:pt x="87916" y="5926"/>
                    <a:pt x="87916" y="5926"/>
                  </a:cubicBezTo>
                  <a:cubicBezTo>
                    <a:pt x="87821" y="5735"/>
                    <a:pt x="87821" y="5450"/>
                    <a:pt x="88011" y="554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42" name="Freeform: Shape 74">
              <a:extLst>
                <a:ext uri="{FF2B5EF4-FFF2-40B4-BE49-F238E27FC236}">
                  <a16:creationId xmlns:a16="http://schemas.microsoft.com/office/drawing/2014/main" id="{883AA07C-FA9C-E54B-CD57-E53696205A0A}"/>
                </a:ext>
              </a:extLst>
            </p:cNvPr>
            <p:cNvSpPr/>
            <p:nvPr/>
          </p:nvSpPr>
          <p:spPr>
            <a:xfrm>
              <a:off x="5611993" y="2825080"/>
              <a:ext cx="161582" cy="235508"/>
            </a:xfrm>
            <a:custGeom>
              <a:avLst/>
              <a:gdLst>
                <a:gd name="connsiteX0" fmla="*/ 4136 w 161582"/>
                <a:gd name="connsiteY0" fmla="*/ 163579 h 235508"/>
                <a:gd name="connsiteX1" fmla="*/ 4136 w 161582"/>
                <a:gd name="connsiteY1" fmla="*/ 163579 h 235508"/>
                <a:gd name="connsiteX2" fmla="*/ 5660 w 161582"/>
                <a:gd name="connsiteY2" fmla="*/ 171008 h 235508"/>
                <a:gd name="connsiteX3" fmla="*/ 5660 w 161582"/>
                <a:gd name="connsiteY3" fmla="*/ 171008 h 235508"/>
                <a:gd name="connsiteX4" fmla="*/ 5660 w 161582"/>
                <a:gd name="connsiteY4" fmla="*/ 171008 h 235508"/>
                <a:gd name="connsiteX5" fmla="*/ 7946 w 161582"/>
                <a:gd name="connsiteY5" fmla="*/ 177295 h 235508"/>
                <a:gd name="connsiteX6" fmla="*/ 10709 w 161582"/>
                <a:gd name="connsiteY6" fmla="*/ 184915 h 235508"/>
                <a:gd name="connsiteX7" fmla="*/ 12899 w 161582"/>
                <a:gd name="connsiteY7" fmla="*/ 189487 h 235508"/>
                <a:gd name="connsiteX8" fmla="*/ 16614 w 161582"/>
                <a:gd name="connsiteY8" fmla="*/ 196059 h 235508"/>
                <a:gd name="connsiteX9" fmla="*/ 16614 w 161582"/>
                <a:gd name="connsiteY9" fmla="*/ 196059 h 235508"/>
                <a:gd name="connsiteX10" fmla="*/ 21091 w 161582"/>
                <a:gd name="connsiteY10" fmla="*/ 202917 h 235508"/>
                <a:gd name="connsiteX11" fmla="*/ 22329 w 161582"/>
                <a:gd name="connsiteY11" fmla="*/ 204536 h 235508"/>
                <a:gd name="connsiteX12" fmla="*/ 22329 w 161582"/>
                <a:gd name="connsiteY12" fmla="*/ 204536 h 235508"/>
                <a:gd name="connsiteX13" fmla="*/ 32521 w 161582"/>
                <a:gd name="connsiteY13" fmla="*/ 216157 h 235508"/>
                <a:gd name="connsiteX14" fmla="*/ 34331 w 161582"/>
                <a:gd name="connsiteY14" fmla="*/ 217681 h 235508"/>
                <a:gd name="connsiteX15" fmla="*/ 37855 w 161582"/>
                <a:gd name="connsiteY15" fmla="*/ 220062 h 235508"/>
                <a:gd name="connsiteX16" fmla="*/ 39665 w 161582"/>
                <a:gd name="connsiteY16" fmla="*/ 221395 h 235508"/>
                <a:gd name="connsiteX17" fmla="*/ 39665 w 161582"/>
                <a:gd name="connsiteY17" fmla="*/ 221395 h 235508"/>
                <a:gd name="connsiteX18" fmla="*/ 47285 w 161582"/>
                <a:gd name="connsiteY18" fmla="*/ 227872 h 235508"/>
                <a:gd name="connsiteX19" fmla="*/ 48332 w 161582"/>
                <a:gd name="connsiteY19" fmla="*/ 228349 h 235508"/>
                <a:gd name="connsiteX20" fmla="*/ 48332 w 161582"/>
                <a:gd name="connsiteY20" fmla="*/ 228349 h 235508"/>
                <a:gd name="connsiteX21" fmla="*/ 62620 w 161582"/>
                <a:gd name="connsiteY21" fmla="*/ 233968 h 235508"/>
                <a:gd name="connsiteX22" fmla="*/ 69192 w 161582"/>
                <a:gd name="connsiteY22" fmla="*/ 234826 h 235508"/>
                <a:gd name="connsiteX23" fmla="*/ 86813 w 161582"/>
                <a:gd name="connsiteY23" fmla="*/ 232635 h 235508"/>
                <a:gd name="connsiteX24" fmla="*/ 89576 w 161582"/>
                <a:gd name="connsiteY24" fmla="*/ 230349 h 235508"/>
                <a:gd name="connsiteX25" fmla="*/ 95957 w 161582"/>
                <a:gd name="connsiteY25" fmla="*/ 228349 h 235508"/>
                <a:gd name="connsiteX26" fmla="*/ 95957 w 161582"/>
                <a:gd name="connsiteY26" fmla="*/ 228349 h 235508"/>
                <a:gd name="connsiteX27" fmla="*/ 97196 w 161582"/>
                <a:gd name="connsiteY27" fmla="*/ 227492 h 235508"/>
                <a:gd name="connsiteX28" fmla="*/ 107864 w 161582"/>
                <a:gd name="connsiteY28" fmla="*/ 221395 h 235508"/>
                <a:gd name="connsiteX29" fmla="*/ 112626 w 161582"/>
                <a:gd name="connsiteY29" fmla="*/ 217490 h 235508"/>
                <a:gd name="connsiteX30" fmla="*/ 112626 w 161582"/>
                <a:gd name="connsiteY30" fmla="*/ 217490 h 235508"/>
                <a:gd name="connsiteX31" fmla="*/ 112626 w 161582"/>
                <a:gd name="connsiteY31" fmla="*/ 217490 h 235508"/>
                <a:gd name="connsiteX32" fmla="*/ 113483 w 161582"/>
                <a:gd name="connsiteY32" fmla="*/ 217014 h 235508"/>
                <a:gd name="connsiteX33" fmla="*/ 113483 w 161582"/>
                <a:gd name="connsiteY33" fmla="*/ 217014 h 235508"/>
                <a:gd name="connsiteX34" fmla="*/ 113483 w 161582"/>
                <a:gd name="connsiteY34" fmla="*/ 217014 h 235508"/>
                <a:gd name="connsiteX35" fmla="*/ 116341 w 161582"/>
                <a:gd name="connsiteY35" fmla="*/ 213775 h 235508"/>
                <a:gd name="connsiteX36" fmla="*/ 116341 w 161582"/>
                <a:gd name="connsiteY36" fmla="*/ 213775 h 235508"/>
                <a:gd name="connsiteX37" fmla="*/ 116341 w 161582"/>
                <a:gd name="connsiteY37" fmla="*/ 213775 h 235508"/>
                <a:gd name="connsiteX38" fmla="*/ 120818 w 161582"/>
                <a:gd name="connsiteY38" fmla="*/ 210061 h 235508"/>
                <a:gd name="connsiteX39" fmla="*/ 127866 w 161582"/>
                <a:gd name="connsiteY39" fmla="*/ 202822 h 235508"/>
                <a:gd name="connsiteX40" fmla="*/ 127866 w 161582"/>
                <a:gd name="connsiteY40" fmla="*/ 202822 h 235508"/>
                <a:gd name="connsiteX41" fmla="*/ 131390 w 161582"/>
                <a:gd name="connsiteY41" fmla="*/ 198345 h 235508"/>
                <a:gd name="connsiteX42" fmla="*/ 140439 w 161582"/>
                <a:gd name="connsiteY42" fmla="*/ 186058 h 235508"/>
                <a:gd name="connsiteX43" fmla="*/ 140439 w 161582"/>
                <a:gd name="connsiteY43" fmla="*/ 186058 h 235508"/>
                <a:gd name="connsiteX44" fmla="*/ 143773 w 161582"/>
                <a:gd name="connsiteY44" fmla="*/ 179009 h 235508"/>
                <a:gd name="connsiteX45" fmla="*/ 143773 w 161582"/>
                <a:gd name="connsiteY45" fmla="*/ 179009 h 235508"/>
                <a:gd name="connsiteX46" fmla="*/ 149774 w 161582"/>
                <a:gd name="connsiteY46" fmla="*/ 165388 h 235508"/>
                <a:gd name="connsiteX47" fmla="*/ 151107 w 161582"/>
                <a:gd name="connsiteY47" fmla="*/ 163579 h 235508"/>
                <a:gd name="connsiteX48" fmla="*/ 151107 w 161582"/>
                <a:gd name="connsiteY48" fmla="*/ 163579 h 235508"/>
                <a:gd name="connsiteX49" fmla="*/ 151107 w 161582"/>
                <a:gd name="connsiteY49" fmla="*/ 163579 h 235508"/>
                <a:gd name="connsiteX50" fmla="*/ 156727 w 161582"/>
                <a:gd name="connsiteY50" fmla="*/ 147958 h 235508"/>
                <a:gd name="connsiteX51" fmla="*/ 156727 w 161582"/>
                <a:gd name="connsiteY51" fmla="*/ 147958 h 235508"/>
                <a:gd name="connsiteX52" fmla="*/ 156822 w 161582"/>
                <a:gd name="connsiteY52" fmla="*/ 146529 h 235508"/>
                <a:gd name="connsiteX53" fmla="*/ 158822 w 161582"/>
                <a:gd name="connsiteY53" fmla="*/ 138052 h 235508"/>
                <a:gd name="connsiteX54" fmla="*/ 158822 w 161582"/>
                <a:gd name="connsiteY54" fmla="*/ 138052 h 235508"/>
                <a:gd name="connsiteX55" fmla="*/ 159584 w 161582"/>
                <a:gd name="connsiteY55" fmla="*/ 131670 h 235508"/>
                <a:gd name="connsiteX56" fmla="*/ 159584 w 161582"/>
                <a:gd name="connsiteY56" fmla="*/ 131670 h 235508"/>
                <a:gd name="connsiteX57" fmla="*/ 160346 w 161582"/>
                <a:gd name="connsiteY57" fmla="*/ 123478 h 235508"/>
                <a:gd name="connsiteX58" fmla="*/ 160346 w 161582"/>
                <a:gd name="connsiteY58" fmla="*/ 123478 h 235508"/>
                <a:gd name="connsiteX59" fmla="*/ 160918 w 161582"/>
                <a:gd name="connsiteY59" fmla="*/ 108715 h 235508"/>
                <a:gd name="connsiteX60" fmla="*/ 160918 w 161582"/>
                <a:gd name="connsiteY60" fmla="*/ 108715 h 235508"/>
                <a:gd name="connsiteX61" fmla="*/ 160918 w 161582"/>
                <a:gd name="connsiteY61" fmla="*/ 108715 h 235508"/>
                <a:gd name="connsiteX62" fmla="*/ 160727 w 161582"/>
                <a:gd name="connsiteY62" fmla="*/ 105857 h 235508"/>
                <a:gd name="connsiteX63" fmla="*/ 160727 w 161582"/>
                <a:gd name="connsiteY63" fmla="*/ 105857 h 235508"/>
                <a:gd name="connsiteX64" fmla="*/ 160727 w 161582"/>
                <a:gd name="connsiteY64" fmla="*/ 105857 h 235508"/>
                <a:gd name="connsiteX65" fmla="*/ 160346 w 161582"/>
                <a:gd name="connsiteY65" fmla="*/ 94332 h 235508"/>
                <a:gd name="connsiteX66" fmla="*/ 160346 w 161582"/>
                <a:gd name="connsiteY66" fmla="*/ 94332 h 235508"/>
                <a:gd name="connsiteX67" fmla="*/ 160346 w 161582"/>
                <a:gd name="connsiteY67" fmla="*/ 94332 h 235508"/>
                <a:gd name="connsiteX68" fmla="*/ 159870 w 161582"/>
                <a:gd name="connsiteY68" fmla="*/ 91093 h 235508"/>
                <a:gd name="connsiteX69" fmla="*/ 159013 w 161582"/>
                <a:gd name="connsiteY69" fmla="*/ 84807 h 235508"/>
                <a:gd name="connsiteX70" fmla="*/ 157775 w 161582"/>
                <a:gd name="connsiteY70" fmla="*/ 76996 h 235508"/>
                <a:gd name="connsiteX71" fmla="*/ 155203 w 161582"/>
                <a:gd name="connsiteY71" fmla="*/ 67567 h 235508"/>
                <a:gd name="connsiteX72" fmla="*/ 151774 w 161582"/>
                <a:gd name="connsiteY72" fmla="*/ 55184 h 235508"/>
                <a:gd name="connsiteX73" fmla="*/ 148916 w 161582"/>
                <a:gd name="connsiteY73" fmla="*/ 45659 h 235508"/>
                <a:gd name="connsiteX74" fmla="*/ 145868 w 161582"/>
                <a:gd name="connsiteY74" fmla="*/ 38420 h 235508"/>
                <a:gd name="connsiteX75" fmla="*/ 142154 w 161582"/>
                <a:gd name="connsiteY75" fmla="*/ 32229 h 235508"/>
                <a:gd name="connsiteX76" fmla="*/ 139582 w 161582"/>
                <a:gd name="connsiteY76" fmla="*/ 27943 h 235508"/>
                <a:gd name="connsiteX77" fmla="*/ 139582 w 161582"/>
                <a:gd name="connsiteY77" fmla="*/ 27943 h 235508"/>
                <a:gd name="connsiteX78" fmla="*/ 139582 w 161582"/>
                <a:gd name="connsiteY78" fmla="*/ 27943 h 235508"/>
                <a:gd name="connsiteX79" fmla="*/ 138153 w 161582"/>
                <a:gd name="connsiteY79" fmla="*/ 26514 h 235508"/>
                <a:gd name="connsiteX80" fmla="*/ 138153 w 161582"/>
                <a:gd name="connsiteY80" fmla="*/ 26514 h 235508"/>
                <a:gd name="connsiteX81" fmla="*/ 138153 w 161582"/>
                <a:gd name="connsiteY81" fmla="*/ 26514 h 235508"/>
                <a:gd name="connsiteX82" fmla="*/ 134153 w 161582"/>
                <a:gd name="connsiteY82" fmla="*/ 22133 h 235508"/>
                <a:gd name="connsiteX83" fmla="*/ 134153 w 161582"/>
                <a:gd name="connsiteY83" fmla="*/ 22133 h 235508"/>
                <a:gd name="connsiteX84" fmla="*/ 134153 w 161582"/>
                <a:gd name="connsiteY84" fmla="*/ 22133 h 235508"/>
                <a:gd name="connsiteX85" fmla="*/ 126533 w 161582"/>
                <a:gd name="connsiteY85" fmla="*/ 15370 h 235508"/>
                <a:gd name="connsiteX86" fmla="*/ 126533 w 161582"/>
                <a:gd name="connsiteY86" fmla="*/ 15370 h 235508"/>
                <a:gd name="connsiteX87" fmla="*/ 126533 w 161582"/>
                <a:gd name="connsiteY87" fmla="*/ 15370 h 235508"/>
                <a:gd name="connsiteX88" fmla="*/ 111674 w 161582"/>
                <a:gd name="connsiteY88" fmla="*/ 9083 h 235508"/>
                <a:gd name="connsiteX89" fmla="*/ 105863 w 161582"/>
                <a:gd name="connsiteY89" fmla="*/ 5368 h 235508"/>
                <a:gd name="connsiteX90" fmla="*/ 102911 w 161582"/>
                <a:gd name="connsiteY90" fmla="*/ 5273 h 235508"/>
                <a:gd name="connsiteX91" fmla="*/ 95672 w 161582"/>
                <a:gd name="connsiteY91" fmla="*/ 2225 h 235508"/>
                <a:gd name="connsiteX92" fmla="*/ 90814 w 161582"/>
                <a:gd name="connsiteY92" fmla="*/ 1177 h 235508"/>
                <a:gd name="connsiteX93" fmla="*/ 81479 w 161582"/>
                <a:gd name="connsiteY93" fmla="*/ 606 h 235508"/>
                <a:gd name="connsiteX94" fmla="*/ 81479 w 161582"/>
                <a:gd name="connsiteY94" fmla="*/ 606 h 235508"/>
                <a:gd name="connsiteX95" fmla="*/ 66906 w 161582"/>
                <a:gd name="connsiteY95" fmla="*/ 3083 h 235508"/>
                <a:gd name="connsiteX96" fmla="*/ 54524 w 161582"/>
                <a:gd name="connsiteY96" fmla="*/ 9178 h 235508"/>
                <a:gd name="connsiteX97" fmla="*/ 54524 w 161582"/>
                <a:gd name="connsiteY97" fmla="*/ 9178 h 235508"/>
                <a:gd name="connsiteX98" fmla="*/ 48809 w 161582"/>
                <a:gd name="connsiteY98" fmla="*/ 13369 h 235508"/>
                <a:gd name="connsiteX99" fmla="*/ 42713 w 161582"/>
                <a:gd name="connsiteY99" fmla="*/ 18894 h 235508"/>
                <a:gd name="connsiteX100" fmla="*/ 42713 w 161582"/>
                <a:gd name="connsiteY100" fmla="*/ 18894 h 235508"/>
                <a:gd name="connsiteX101" fmla="*/ 40427 w 161582"/>
                <a:gd name="connsiteY101" fmla="*/ 21370 h 235508"/>
                <a:gd name="connsiteX102" fmla="*/ 34616 w 161582"/>
                <a:gd name="connsiteY102" fmla="*/ 28324 h 235508"/>
                <a:gd name="connsiteX103" fmla="*/ 30711 w 161582"/>
                <a:gd name="connsiteY103" fmla="*/ 33658 h 235508"/>
                <a:gd name="connsiteX104" fmla="*/ 25568 w 161582"/>
                <a:gd name="connsiteY104" fmla="*/ 42325 h 235508"/>
                <a:gd name="connsiteX105" fmla="*/ 25568 w 161582"/>
                <a:gd name="connsiteY105" fmla="*/ 42325 h 235508"/>
                <a:gd name="connsiteX106" fmla="*/ 20996 w 161582"/>
                <a:gd name="connsiteY106" fmla="*/ 52993 h 235508"/>
                <a:gd name="connsiteX107" fmla="*/ 20996 w 161582"/>
                <a:gd name="connsiteY107" fmla="*/ 52993 h 235508"/>
                <a:gd name="connsiteX108" fmla="*/ 20996 w 161582"/>
                <a:gd name="connsiteY108" fmla="*/ 52993 h 235508"/>
                <a:gd name="connsiteX109" fmla="*/ 17948 w 161582"/>
                <a:gd name="connsiteY109" fmla="*/ 58137 h 235508"/>
                <a:gd name="connsiteX110" fmla="*/ 15566 w 161582"/>
                <a:gd name="connsiteY110" fmla="*/ 63280 h 235508"/>
                <a:gd name="connsiteX111" fmla="*/ 11947 w 161582"/>
                <a:gd name="connsiteY111" fmla="*/ 71853 h 235508"/>
                <a:gd name="connsiteX112" fmla="*/ 9851 w 161582"/>
                <a:gd name="connsiteY112" fmla="*/ 78806 h 235508"/>
                <a:gd name="connsiteX113" fmla="*/ 7946 w 161582"/>
                <a:gd name="connsiteY113" fmla="*/ 83950 h 235508"/>
                <a:gd name="connsiteX114" fmla="*/ 5660 w 161582"/>
                <a:gd name="connsiteY114" fmla="*/ 93951 h 235508"/>
                <a:gd name="connsiteX115" fmla="*/ 2041 w 161582"/>
                <a:gd name="connsiteY115" fmla="*/ 113858 h 235508"/>
                <a:gd name="connsiteX116" fmla="*/ 1374 w 161582"/>
                <a:gd name="connsiteY116" fmla="*/ 120430 h 235508"/>
                <a:gd name="connsiteX117" fmla="*/ 707 w 161582"/>
                <a:gd name="connsiteY117" fmla="*/ 125383 h 235508"/>
                <a:gd name="connsiteX118" fmla="*/ 898 w 161582"/>
                <a:gd name="connsiteY118" fmla="*/ 130146 h 235508"/>
                <a:gd name="connsiteX119" fmla="*/ 1279 w 161582"/>
                <a:gd name="connsiteY119" fmla="*/ 144338 h 235508"/>
                <a:gd name="connsiteX120" fmla="*/ 1088 w 161582"/>
                <a:gd name="connsiteY120" fmla="*/ 147100 h 235508"/>
                <a:gd name="connsiteX121" fmla="*/ 4136 w 161582"/>
                <a:gd name="connsiteY121" fmla="*/ 163579 h 235508"/>
                <a:gd name="connsiteX122" fmla="*/ 45284 w 161582"/>
                <a:gd name="connsiteY122" fmla="*/ 213871 h 235508"/>
                <a:gd name="connsiteX123" fmla="*/ 45284 w 161582"/>
                <a:gd name="connsiteY123" fmla="*/ 213871 h 235508"/>
                <a:gd name="connsiteX124" fmla="*/ 45284 w 161582"/>
                <a:gd name="connsiteY124" fmla="*/ 213871 h 235508"/>
                <a:gd name="connsiteX125" fmla="*/ 45284 w 161582"/>
                <a:gd name="connsiteY125" fmla="*/ 213871 h 235508"/>
                <a:gd name="connsiteX126" fmla="*/ 45284 w 161582"/>
                <a:gd name="connsiteY126" fmla="*/ 213871 h 235508"/>
                <a:gd name="connsiteX127" fmla="*/ 60715 w 161582"/>
                <a:gd name="connsiteY127" fmla="*/ 219776 h 235508"/>
                <a:gd name="connsiteX128" fmla="*/ 60620 w 161582"/>
                <a:gd name="connsiteY128" fmla="*/ 220062 h 235508"/>
                <a:gd name="connsiteX129" fmla="*/ 60429 w 161582"/>
                <a:gd name="connsiteY129" fmla="*/ 219776 h 235508"/>
                <a:gd name="connsiteX130" fmla="*/ 60715 w 161582"/>
                <a:gd name="connsiteY130" fmla="*/ 219776 h 235508"/>
                <a:gd name="connsiteX131" fmla="*/ 60715 w 161582"/>
                <a:gd name="connsiteY131" fmla="*/ 219776 h 235508"/>
                <a:gd name="connsiteX132" fmla="*/ 60715 w 161582"/>
                <a:gd name="connsiteY132" fmla="*/ 219776 h 235508"/>
                <a:gd name="connsiteX133" fmla="*/ 60715 w 161582"/>
                <a:gd name="connsiteY133" fmla="*/ 219776 h 235508"/>
                <a:gd name="connsiteX134" fmla="*/ 56429 w 161582"/>
                <a:gd name="connsiteY134" fmla="*/ 212347 h 235508"/>
                <a:gd name="connsiteX135" fmla="*/ 56429 w 161582"/>
                <a:gd name="connsiteY135" fmla="*/ 212347 h 235508"/>
                <a:gd name="connsiteX136" fmla="*/ 56429 w 161582"/>
                <a:gd name="connsiteY136" fmla="*/ 212347 h 235508"/>
                <a:gd name="connsiteX137" fmla="*/ 56429 w 161582"/>
                <a:gd name="connsiteY137" fmla="*/ 212347 h 235508"/>
                <a:gd name="connsiteX138" fmla="*/ 18043 w 161582"/>
                <a:gd name="connsiteY138" fmla="*/ 112906 h 235508"/>
                <a:gd name="connsiteX139" fmla="*/ 18043 w 161582"/>
                <a:gd name="connsiteY139" fmla="*/ 112906 h 235508"/>
                <a:gd name="connsiteX140" fmla="*/ 18043 w 161582"/>
                <a:gd name="connsiteY140" fmla="*/ 112906 h 235508"/>
                <a:gd name="connsiteX141" fmla="*/ 18043 w 161582"/>
                <a:gd name="connsiteY141" fmla="*/ 112906 h 235508"/>
                <a:gd name="connsiteX142" fmla="*/ 61572 w 161582"/>
                <a:gd name="connsiteY142" fmla="*/ 203488 h 235508"/>
                <a:gd name="connsiteX143" fmla="*/ 61572 w 161582"/>
                <a:gd name="connsiteY143" fmla="*/ 203488 h 235508"/>
                <a:gd name="connsiteX144" fmla="*/ 61572 w 161582"/>
                <a:gd name="connsiteY144" fmla="*/ 203488 h 235508"/>
                <a:gd name="connsiteX145" fmla="*/ 61382 w 161582"/>
                <a:gd name="connsiteY145" fmla="*/ 203584 h 235508"/>
                <a:gd name="connsiteX146" fmla="*/ 61477 w 161582"/>
                <a:gd name="connsiteY146" fmla="*/ 203488 h 235508"/>
                <a:gd name="connsiteX147" fmla="*/ 61572 w 161582"/>
                <a:gd name="connsiteY147" fmla="*/ 203488 h 235508"/>
                <a:gd name="connsiteX148" fmla="*/ 61572 w 161582"/>
                <a:gd name="connsiteY148" fmla="*/ 203488 h 235508"/>
                <a:gd name="connsiteX149" fmla="*/ 61572 w 161582"/>
                <a:gd name="connsiteY149" fmla="*/ 203488 h 235508"/>
                <a:gd name="connsiteX150" fmla="*/ 61572 w 161582"/>
                <a:gd name="connsiteY150" fmla="*/ 203488 h 235508"/>
                <a:gd name="connsiteX151" fmla="*/ 75764 w 161582"/>
                <a:gd name="connsiteY151" fmla="*/ 174056 h 235508"/>
                <a:gd name="connsiteX152" fmla="*/ 75764 w 161582"/>
                <a:gd name="connsiteY152" fmla="*/ 174056 h 235508"/>
                <a:gd name="connsiteX153" fmla="*/ 75860 w 161582"/>
                <a:gd name="connsiteY153" fmla="*/ 173961 h 235508"/>
                <a:gd name="connsiteX154" fmla="*/ 76622 w 161582"/>
                <a:gd name="connsiteY154" fmla="*/ 173866 h 235508"/>
                <a:gd name="connsiteX155" fmla="*/ 76622 w 161582"/>
                <a:gd name="connsiteY155" fmla="*/ 173961 h 235508"/>
                <a:gd name="connsiteX156" fmla="*/ 75764 w 161582"/>
                <a:gd name="connsiteY156" fmla="*/ 174056 h 235508"/>
                <a:gd name="connsiteX157" fmla="*/ 75764 w 161582"/>
                <a:gd name="connsiteY157" fmla="*/ 174056 h 235508"/>
                <a:gd name="connsiteX158" fmla="*/ 62715 w 161582"/>
                <a:gd name="connsiteY158" fmla="*/ 143576 h 235508"/>
                <a:gd name="connsiteX159" fmla="*/ 63001 w 161582"/>
                <a:gd name="connsiteY159" fmla="*/ 143671 h 235508"/>
                <a:gd name="connsiteX160" fmla="*/ 62906 w 161582"/>
                <a:gd name="connsiteY160" fmla="*/ 143957 h 235508"/>
                <a:gd name="connsiteX161" fmla="*/ 62715 w 161582"/>
                <a:gd name="connsiteY161" fmla="*/ 143576 h 235508"/>
                <a:gd name="connsiteX162" fmla="*/ 103768 w 161582"/>
                <a:gd name="connsiteY162" fmla="*/ 115096 h 235508"/>
                <a:gd name="connsiteX163" fmla="*/ 102625 w 161582"/>
                <a:gd name="connsiteY163" fmla="*/ 115096 h 235508"/>
                <a:gd name="connsiteX164" fmla="*/ 102339 w 161582"/>
                <a:gd name="connsiteY164" fmla="*/ 115096 h 235508"/>
                <a:gd name="connsiteX165" fmla="*/ 103768 w 161582"/>
                <a:gd name="connsiteY165" fmla="*/ 115096 h 235508"/>
                <a:gd name="connsiteX166" fmla="*/ 103768 w 161582"/>
                <a:gd name="connsiteY166" fmla="*/ 115096 h 235508"/>
                <a:gd name="connsiteX167" fmla="*/ 82432 w 161582"/>
                <a:gd name="connsiteY167" fmla="*/ 134337 h 235508"/>
                <a:gd name="connsiteX168" fmla="*/ 82432 w 161582"/>
                <a:gd name="connsiteY168" fmla="*/ 134337 h 235508"/>
                <a:gd name="connsiteX169" fmla="*/ 82432 w 161582"/>
                <a:gd name="connsiteY169" fmla="*/ 134337 h 235508"/>
                <a:gd name="connsiteX170" fmla="*/ 82432 w 161582"/>
                <a:gd name="connsiteY170" fmla="*/ 134337 h 235508"/>
                <a:gd name="connsiteX171" fmla="*/ 70430 w 161582"/>
                <a:gd name="connsiteY171" fmla="*/ 118335 h 235508"/>
                <a:gd name="connsiteX172" fmla="*/ 70430 w 161582"/>
                <a:gd name="connsiteY172" fmla="*/ 118335 h 235508"/>
                <a:gd name="connsiteX173" fmla="*/ 70430 w 161582"/>
                <a:gd name="connsiteY173" fmla="*/ 118335 h 235508"/>
                <a:gd name="connsiteX174" fmla="*/ 70430 w 161582"/>
                <a:gd name="connsiteY174" fmla="*/ 118335 h 235508"/>
                <a:gd name="connsiteX175" fmla="*/ 73288 w 161582"/>
                <a:gd name="connsiteY175" fmla="*/ 154530 h 235508"/>
                <a:gd name="connsiteX176" fmla="*/ 74050 w 161582"/>
                <a:gd name="connsiteY176" fmla="*/ 154816 h 235508"/>
                <a:gd name="connsiteX177" fmla="*/ 74050 w 161582"/>
                <a:gd name="connsiteY177" fmla="*/ 154816 h 235508"/>
                <a:gd name="connsiteX178" fmla="*/ 74145 w 161582"/>
                <a:gd name="connsiteY178" fmla="*/ 155006 h 235508"/>
                <a:gd name="connsiteX179" fmla="*/ 73859 w 161582"/>
                <a:gd name="connsiteY179" fmla="*/ 154911 h 235508"/>
                <a:gd name="connsiteX180" fmla="*/ 74050 w 161582"/>
                <a:gd name="connsiteY180" fmla="*/ 154816 h 235508"/>
                <a:gd name="connsiteX181" fmla="*/ 73288 w 161582"/>
                <a:gd name="connsiteY181" fmla="*/ 154530 h 235508"/>
                <a:gd name="connsiteX182" fmla="*/ 78336 w 161582"/>
                <a:gd name="connsiteY182" fmla="*/ 173675 h 235508"/>
                <a:gd name="connsiteX183" fmla="*/ 78241 w 161582"/>
                <a:gd name="connsiteY183" fmla="*/ 173675 h 235508"/>
                <a:gd name="connsiteX184" fmla="*/ 78336 w 161582"/>
                <a:gd name="connsiteY184" fmla="*/ 173675 h 235508"/>
                <a:gd name="connsiteX185" fmla="*/ 78336 w 161582"/>
                <a:gd name="connsiteY185" fmla="*/ 173675 h 235508"/>
                <a:gd name="connsiteX186" fmla="*/ 107006 w 161582"/>
                <a:gd name="connsiteY186" fmla="*/ 132813 h 235508"/>
                <a:gd name="connsiteX187" fmla="*/ 107006 w 161582"/>
                <a:gd name="connsiteY187" fmla="*/ 132813 h 235508"/>
                <a:gd name="connsiteX188" fmla="*/ 107006 w 161582"/>
                <a:gd name="connsiteY188" fmla="*/ 132813 h 235508"/>
                <a:gd name="connsiteX189" fmla="*/ 107006 w 161582"/>
                <a:gd name="connsiteY189" fmla="*/ 132813 h 235508"/>
                <a:gd name="connsiteX190" fmla="*/ 55286 w 161582"/>
                <a:gd name="connsiteY190" fmla="*/ 102809 h 235508"/>
                <a:gd name="connsiteX191" fmla="*/ 55286 w 161582"/>
                <a:gd name="connsiteY191" fmla="*/ 102809 h 235508"/>
                <a:gd name="connsiteX192" fmla="*/ 55286 w 161582"/>
                <a:gd name="connsiteY192" fmla="*/ 102809 h 235508"/>
                <a:gd name="connsiteX193" fmla="*/ 55286 w 161582"/>
                <a:gd name="connsiteY193" fmla="*/ 102809 h 235508"/>
                <a:gd name="connsiteX194" fmla="*/ 87575 w 161582"/>
                <a:gd name="connsiteY194" fmla="*/ 170627 h 235508"/>
                <a:gd name="connsiteX195" fmla="*/ 87575 w 161582"/>
                <a:gd name="connsiteY195" fmla="*/ 170722 h 235508"/>
                <a:gd name="connsiteX196" fmla="*/ 87575 w 161582"/>
                <a:gd name="connsiteY196" fmla="*/ 170722 h 235508"/>
                <a:gd name="connsiteX197" fmla="*/ 87480 w 161582"/>
                <a:gd name="connsiteY197" fmla="*/ 170627 h 235508"/>
                <a:gd name="connsiteX198" fmla="*/ 87575 w 161582"/>
                <a:gd name="connsiteY198" fmla="*/ 170627 h 235508"/>
                <a:gd name="connsiteX199" fmla="*/ 68811 w 161582"/>
                <a:gd name="connsiteY199" fmla="*/ 163674 h 235508"/>
                <a:gd name="connsiteX200" fmla="*/ 68811 w 161582"/>
                <a:gd name="connsiteY200" fmla="*/ 163674 h 235508"/>
                <a:gd name="connsiteX201" fmla="*/ 68811 w 161582"/>
                <a:gd name="connsiteY201" fmla="*/ 163674 h 235508"/>
                <a:gd name="connsiteX202" fmla="*/ 68811 w 161582"/>
                <a:gd name="connsiteY202" fmla="*/ 163674 h 235508"/>
                <a:gd name="connsiteX203" fmla="*/ 68716 w 161582"/>
                <a:gd name="connsiteY203" fmla="*/ 164055 h 235508"/>
                <a:gd name="connsiteX204" fmla="*/ 68525 w 161582"/>
                <a:gd name="connsiteY204" fmla="*/ 163769 h 235508"/>
                <a:gd name="connsiteX205" fmla="*/ 68811 w 161582"/>
                <a:gd name="connsiteY205" fmla="*/ 163674 h 235508"/>
                <a:gd name="connsiteX206" fmla="*/ 128533 w 161582"/>
                <a:gd name="connsiteY206" fmla="*/ 84235 h 235508"/>
                <a:gd name="connsiteX207" fmla="*/ 128533 w 161582"/>
                <a:gd name="connsiteY207" fmla="*/ 84235 h 235508"/>
                <a:gd name="connsiteX208" fmla="*/ 128533 w 161582"/>
                <a:gd name="connsiteY208" fmla="*/ 84235 h 235508"/>
                <a:gd name="connsiteX209" fmla="*/ 128438 w 161582"/>
                <a:gd name="connsiteY209" fmla="*/ 84902 h 235508"/>
                <a:gd name="connsiteX210" fmla="*/ 128247 w 161582"/>
                <a:gd name="connsiteY210" fmla="*/ 84331 h 235508"/>
                <a:gd name="connsiteX211" fmla="*/ 128533 w 161582"/>
                <a:gd name="connsiteY211" fmla="*/ 84235 h 235508"/>
                <a:gd name="connsiteX212" fmla="*/ 125294 w 161582"/>
                <a:gd name="connsiteY212" fmla="*/ 84616 h 235508"/>
                <a:gd name="connsiteX213" fmla="*/ 125294 w 161582"/>
                <a:gd name="connsiteY213" fmla="*/ 84616 h 235508"/>
                <a:gd name="connsiteX214" fmla="*/ 125294 w 161582"/>
                <a:gd name="connsiteY214" fmla="*/ 84616 h 235508"/>
                <a:gd name="connsiteX215" fmla="*/ 125294 w 161582"/>
                <a:gd name="connsiteY215" fmla="*/ 84616 h 235508"/>
                <a:gd name="connsiteX216" fmla="*/ 125390 w 161582"/>
                <a:gd name="connsiteY216" fmla="*/ 84997 h 235508"/>
                <a:gd name="connsiteX217" fmla="*/ 125294 w 161582"/>
                <a:gd name="connsiteY217" fmla="*/ 84902 h 235508"/>
                <a:gd name="connsiteX218" fmla="*/ 125294 w 161582"/>
                <a:gd name="connsiteY218" fmla="*/ 84616 h 235508"/>
                <a:gd name="connsiteX219" fmla="*/ 50333 w 161582"/>
                <a:gd name="connsiteY219" fmla="*/ 90522 h 235508"/>
                <a:gd name="connsiteX220" fmla="*/ 50333 w 161582"/>
                <a:gd name="connsiteY220" fmla="*/ 90522 h 235508"/>
                <a:gd name="connsiteX221" fmla="*/ 50237 w 161582"/>
                <a:gd name="connsiteY221" fmla="*/ 90617 h 235508"/>
                <a:gd name="connsiteX222" fmla="*/ 50333 w 161582"/>
                <a:gd name="connsiteY222" fmla="*/ 90522 h 235508"/>
                <a:gd name="connsiteX223" fmla="*/ 67954 w 161582"/>
                <a:gd name="connsiteY223" fmla="*/ 171770 h 235508"/>
                <a:gd name="connsiteX224" fmla="*/ 68430 w 161582"/>
                <a:gd name="connsiteY224" fmla="*/ 171866 h 235508"/>
                <a:gd name="connsiteX225" fmla="*/ 68430 w 161582"/>
                <a:gd name="connsiteY225" fmla="*/ 171866 h 235508"/>
                <a:gd name="connsiteX226" fmla="*/ 67954 w 161582"/>
                <a:gd name="connsiteY226" fmla="*/ 171770 h 235508"/>
                <a:gd name="connsiteX227" fmla="*/ 80336 w 161582"/>
                <a:gd name="connsiteY227" fmla="*/ 190725 h 235508"/>
                <a:gd name="connsiteX228" fmla="*/ 80717 w 161582"/>
                <a:gd name="connsiteY228" fmla="*/ 190820 h 235508"/>
                <a:gd name="connsiteX229" fmla="*/ 80717 w 161582"/>
                <a:gd name="connsiteY229" fmla="*/ 191011 h 235508"/>
                <a:gd name="connsiteX230" fmla="*/ 80336 w 161582"/>
                <a:gd name="connsiteY230" fmla="*/ 190725 h 235508"/>
                <a:gd name="connsiteX231" fmla="*/ 67859 w 161582"/>
                <a:gd name="connsiteY231" fmla="*/ 202441 h 235508"/>
                <a:gd name="connsiteX232" fmla="*/ 67954 w 161582"/>
                <a:gd name="connsiteY232" fmla="*/ 202631 h 235508"/>
                <a:gd name="connsiteX233" fmla="*/ 67954 w 161582"/>
                <a:gd name="connsiteY233" fmla="*/ 202631 h 235508"/>
                <a:gd name="connsiteX234" fmla="*/ 67859 w 161582"/>
                <a:gd name="connsiteY234" fmla="*/ 202441 h 235508"/>
                <a:gd name="connsiteX235" fmla="*/ 99577 w 161582"/>
                <a:gd name="connsiteY235" fmla="*/ 186725 h 235508"/>
                <a:gd name="connsiteX236" fmla="*/ 99863 w 161582"/>
                <a:gd name="connsiteY236" fmla="*/ 186725 h 235508"/>
                <a:gd name="connsiteX237" fmla="*/ 99577 w 161582"/>
                <a:gd name="connsiteY237" fmla="*/ 186915 h 235508"/>
                <a:gd name="connsiteX238" fmla="*/ 99577 w 161582"/>
                <a:gd name="connsiteY238" fmla="*/ 186725 h 235508"/>
                <a:gd name="connsiteX239" fmla="*/ 29759 w 161582"/>
                <a:gd name="connsiteY239" fmla="*/ 93570 h 235508"/>
                <a:gd name="connsiteX240" fmla="*/ 29282 w 161582"/>
                <a:gd name="connsiteY240" fmla="*/ 93570 h 235508"/>
                <a:gd name="connsiteX241" fmla="*/ 29663 w 161582"/>
                <a:gd name="connsiteY241" fmla="*/ 93379 h 235508"/>
                <a:gd name="connsiteX242" fmla="*/ 29759 w 161582"/>
                <a:gd name="connsiteY242" fmla="*/ 93570 h 235508"/>
                <a:gd name="connsiteX243" fmla="*/ 124247 w 161582"/>
                <a:gd name="connsiteY243" fmla="*/ 42897 h 235508"/>
                <a:gd name="connsiteX244" fmla="*/ 124247 w 161582"/>
                <a:gd name="connsiteY244" fmla="*/ 42897 h 235508"/>
                <a:gd name="connsiteX245" fmla="*/ 124247 w 161582"/>
                <a:gd name="connsiteY245" fmla="*/ 42897 h 235508"/>
                <a:gd name="connsiteX246" fmla="*/ 124247 w 161582"/>
                <a:gd name="connsiteY246" fmla="*/ 42897 h 235508"/>
                <a:gd name="connsiteX247" fmla="*/ 112912 w 161582"/>
                <a:gd name="connsiteY247" fmla="*/ 42897 h 235508"/>
                <a:gd name="connsiteX248" fmla="*/ 112912 w 161582"/>
                <a:gd name="connsiteY248" fmla="*/ 42897 h 235508"/>
                <a:gd name="connsiteX249" fmla="*/ 112912 w 161582"/>
                <a:gd name="connsiteY249" fmla="*/ 42897 h 235508"/>
                <a:gd name="connsiteX250" fmla="*/ 112912 w 161582"/>
                <a:gd name="connsiteY250" fmla="*/ 42897 h 235508"/>
                <a:gd name="connsiteX251" fmla="*/ 16900 w 161582"/>
                <a:gd name="connsiteY251" fmla="*/ 161388 h 235508"/>
                <a:gd name="connsiteX252" fmla="*/ 16900 w 161582"/>
                <a:gd name="connsiteY252" fmla="*/ 161388 h 235508"/>
                <a:gd name="connsiteX253" fmla="*/ 16614 w 161582"/>
                <a:gd name="connsiteY253" fmla="*/ 161959 h 235508"/>
                <a:gd name="connsiteX254" fmla="*/ 16614 w 161582"/>
                <a:gd name="connsiteY254" fmla="*/ 161959 h 235508"/>
                <a:gd name="connsiteX255" fmla="*/ 16900 w 161582"/>
                <a:gd name="connsiteY255" fmla="*/ 161388 h 235508"/>
                <a:gd name="connsiteX256" fmla="*/ 136058 w 161582"/>
                <a:gd name="connsiteY256" fmla="*/ 133289 h 235508"/>
                <a:gd name="connsiteX257" fmla="*/ 135962 w 161582"/>
                <a:gd name="connsiteY257" fmla="*/ 133099 h 235508"/>
                <a:gd name="connsiteX258" fmla="*/ 137391 w 161582"/>
                <a:gd name="connsiteY258" fmla="*/ 133289 h 235508"/>
                <a:gd name="connsiteX259" fmla="*/ 136058 w 161582"/>
                <a:gd name="connsiteY259" fmla="*/ 133289 h 235508"/>
                <a:gd name="connsiteX260" fmla="*/ 142630 w 161582"/>
                <a:gd name="connsiteY260" fmla="*/ 127003 h 235508"/>
                <a:gd name="connsiteX261" fmla="*/ 142916 w 161582"/>
                <a:gd name="connsiteY261" fmla="*/ 126526 h 235508"/>
                <a:gd name="connsiteX262" fmla="*/ 143011 w 161582"/>
                <a:gd name="connsiteY262" fmla="*/ 126717 h 235508"/>
                <a:gd name="connsiteX263" fmla="*/ 142630 w 161582"/>
                <a:gd name="connsiteY263" fmla="*/ 127003 h 235508"/>
                <a:gd name="connsiteX264" fmla="*/ 117008 w 161582"/>
                <a:gd name="connsiteY264" fmla="*/ 37468 h 235508"/>
                <a:gd name="connsiteX265" fmla="*/ 117008 w 161582"/>
                <a:gd name="connsiteY265" fmla="*/ 37372 h 235508"/>
                <a:gd name="connsiteX266" fmla="*/ 117008 w 161582"/>
                <a:gd name="connsiteY266" fmla="*/ 37468 h 235508"/>
                <a:gd name="connsiteX267" fmla="*/ 117008 w 161582"/>
                <a:gd name="connsiteY267" fmla="*/ 37468 h 235508"/>
                <a:gd name="connsiteX268" fmla="*/ 117674 w 161582"/>
                <a:gd name="connsiteY268" fmla="*/ 42135 h 235508"/>
                <a:gd name="connsiteX269" fmla="*/ 117674 w 161582"/>
                <a:gd name="connsiteY269" fmla="*/ 42135 h 235508"/>
                <a:gd name="connsiteX270" fmla="*/ 117579 w 161582"/>
                <a:gd name="connsiteY270" fmla="*/ 42230 h 235508"/>
                <a:gd name="connsiteX271" fmla="*/ 117674 w 161582"/>
                <a:gd name="connsiteY271" fmla="*/ 42135 h 235508"/>
                <a:gd name="connsiteX272" fmla="*/ 18710 w 161582"/>
                <a:gd name="connsiteY272" fmla="*/ 151482 h 235508"/>
                <a:gd name="connsiteX273" fmla="*/ 18710 w 161582"/>
                <a:gd name="connsiteY273" fmla="*/ 151482 h 235508"/>
                <a:gd name="connsiteX274" fmla="*/ 18710 w 161582"/>
                <a:gd name="connsiteY274" fmla="*/ 151482 h 235508"/>
                <a:gd name="connsiteX275" fmla="*/ 18424 w 161582"/>
                <a:gd name="connsiteY275" fmla="*/ 151863 h 235508"/>
                <a:gd name="connsiteX276" fmla="*/ 18233 w 161582"/>
                <a:gd name="connsiteY276" fmla="*/ 151577 h 235508"/>
                <a:gd name="connsiteX277" fmla="*/ 18710 w 161582"/>
                <a:gd name="connsiteY277" fmla="*/ 151482 h 235508"/>
                <a:gd name="connsiteX278" fmla="*/ 94148 w 161582"/>
                <a:gd name="connsiteY278" fmla="*/ 205298 h 235508"/>
                <a:gd name="connsiteX279" fmla="*/ 94148 w 161582"/>
                <a:gd name="connsiteY279" fmla="*/ 205393 h 235508"/>
                <a:gd name="connsiteX280" fmla="*/ 94052 w 161582"/>
                <a:gd name="connsiteY280" fmla="*/ 205298 h 235508"/>
                <a:gd name="connsiteX281" fmla="*/ 94148 w 161582"/>
                <a:gd name="connsiteY281" fmla="*/ 205298 h 235508"/>
                <a:gd name="connsiteX282" fmla="*/ 122342 w 161582"/>
                <a:gd name="connsiteY282" fmla="*/ 177009 h 235508"/>
                <a:gd name="connsiteX283" fmla="*/ 122342 w 161582"/>
                <a:gd name="connsiteY283" fmla="*/ 177009 h 235508"/>
                <a:gd name="connsiteX284" fmla="*/ 122437 w 161582"/>
                <a:gd name="connsiteY284" fmla="*/ 177866 h 235508"/>
                <a:gd name="connsiteX285" fmla="*/ 122342 w 161582"/>
                <a:gd name="connsiteY285" fmla="*/ 177009 h 235508"/>
                <a:gd name="connsiteX286" fmla="*/ 48047 w 161582"/>
                <a:gd name="connsiteY286" fmla="*/ 40801 h 235508"/>
                <a:gd name="connsiteX287" fmla="*/ 48047 w 161582"/>
                <a:gd name="connsiteY287" fmla="*/ 40801 h 235508"/>
                <a:gd name="connsiteX288" fmla="*/ 48047 w 161582"/>
                <a:gd name="connsiteY288" fmla="*/ 40801 h 235508"/>
                <a:gd name="connsiteX289" fmla="*/ 48047 w 161582"/>
                <a:gd name="connsiteY289" fmla="*/ 40801 h 235508"/>
                <a:gd name="connsiteX290" fmla="*/ 44618 w 161582"/>
                <a:gd name="connsiteY290" fmla="*/ 40135 h 235508"/>
                <a:gd name="connsiteX291" fmla="*/ 44427 w 161582"/>
                <a:gd name="connsiteY291" fmla="*/ 39754 h 235508"/>
                <a:gd name="connsiteX292" fmla="*/ 44808 w 161582"/>
                <a:gd name="connsiteY292" fmla="*/ 39658 h 235508"/>
                <a:gd name="connsiteX293" fmla="*/ 44618 w 161582"/>
                <a:gd name="connsiteY293" fmla="*/ 40135 h 235508"/>
                <a:gd name="connsiteX294" fmla="*/ 32521 w 161582"/>
                <a:gd name="connsiteY294" fmla="*/ 78520 h 235508"/>
                <a:gd name="connsiteX295" fmla="*/ 32521 w 161582"/>
                <a:gd name="connsiteY295" fmla="*/ 78520 h 235508"/>
                <a:gd name="connsiteX296" fmla="*/ 32521 w 161582"/>
                <a:gd name="connsiteY296" fmla="*/ 78520 h 235508"/>
                <a:gd name="connsiteX297" fmla="*/ 32521 w 161582"/>
                <a:gd name="connsiteY297" fmla="*/ 78520 h 235508"/>
                <a:gd name="connsiteX298" fmla="*/ 22901 w 161582"/>
                <a:gd name="connsiteY298" fmla="*/ 188629 h 235508"/>
                <a:gd name="connsiteX299" fmla="*/ 22805 w 161582"/>
                <a:gd name="connsiteY299" fmla="*/ 188820 h 235508"/>
                <a:gd name="connsiteX300" fmla="*/ 22710 w 161582"/>
                <a:gd name="connsiteY300" fmla="*/ 188725 h 235508"/>
                <a:gd name="connsiteX301" fmla="*/ 22901 w 161582"/>
                <a:gd name="connsiteY301" fmla="*/ 188629 h 235508"/>
                <a:gd name="connsiteX302" fmla="*/ 55000 w 161582"/>
                <a:gd name="connsiteY302" fmla="*/ 191487 h 235508"/>
                <a:gd name="connsiteX303" fmla="*/ 55000 w 161582"/>
                <a:gd name="connsiteY303" fmla="*/ 191487 h 235508"/>
                <a:gd name="connsiteX304" fmla="*/ 55000 w 161582"/>
                <a:gd name="connsiteY304" fmla="*/ 191487 h 235508"/>
                <a:gd name="connsiteX305" fmla="*/ 55000 w 161582"/>
                <a:gd name="connsiteY305" fmla="*/ 191487 h 235508"/>
                <a:gd name="connsiteX306" fmla="*/ 55000 w 161582"/>
                <a:gd name="connsiteY306" fmla="*/ 191487 h 235508"/>
                <a:gd name="connsiteX307" fmla="*/ 55000 w 161582"/>
                <a:gd name="connsiteY307" fmla="*/ 191487 h 235508"/>
                <a:gd name="connsiteX308" fmla="*/ 55000 w 161582"/>
                <a:gd name="connsiteY308" fmla="*/ 191487 h 235508"/>
                <a:gd name="connsiteX309" fmla="*/ 55000 w 161582"/>
                <a:gd name="connsiteY309" fmla="*/ 191487 h 235508"/>
                <a:gd name="connsiteX310" fmla="*/ 95005 w 161582"/>
                <a:gd name="connsiteY310" fmla="*/ 211585 h 235508"/>
                <a:gd name="connsiteX311" fmla="*/ 94910 w 161582"/>
                <a:gd name="connsiteY311" fmla="*/ 211966 h 235508"/>
                <a:gd name="connsiteX312" fmla="*/ 94624 w 161582"/>
                <a:gd name="connsiteY312" fmla="*/ 211775 h 235508"/>
                <a:gd name="connsiteX313" fmla="*/ 95005 w 161582"/>
                <a:gd name="connsiteY313" fmla="*/ 211585 h 235508"/>
                <a:gd name="connsiteX314" fmla="*/ 151964 w 161582"/>
                <a:gd name="connsiteY314" fmla="*/ 124431 h 235508"/>
                <a:gd name="connsiteX315" fmla="*/ 152155 w 161582"/>
                <a:gd name="connsiteY315" fmla="*/ 124431 h 235508"/>
                <a:gd name="connsiteX316" fmla="*/ 152060 w 161582"/>
                <a:gd name="connsiteY316" fmla="*/ 124717 h 235508"/>
                <a:gd name="connsiteX317" fmla="*/ 151964 w 161582"/>
                <a:gd name="connsiteY317" fmla="*/ 124431 h 235508"/>
                <a:gd name="connsiteX318" fmla="*/ 27282 w 161582"/>
                <a:gd name="connsiteY318" fmla="*/ 64709 h 235508"/>
                <a:gd name="connsiteX319" fmla="*/ 27282 w 161582"/>
                <a:gd name="connsiteY319" fmla="*/ 64709 h 235508"/>
                <a:gd name="connsiteX320" fmla="*/ 27282 w 161582"/>
                <a:gd name="connsiteY320" fmla="*/ 64709 h 235508"/>
                <a:gd name="connsiteX321" fmla="*/ 27282 w 161582"/>
                <a:gd name="connsiteY321" fmla="*/ 64709 h 235508"/>
                <a:gd name="connsiteX322" fmla="*/ 32997 w 161582"/>
                <a:gd name="connsiteY322" fmla="*/ 194630 h 235508"/>
                <a:gd name="connsiteX323" fmla="*/ 32997 w 161582"/>
                <a:gd name="connsiteY323" fmla="*/ 194630 h 235508"/>
                <a:gd name="connsiteX324" fmla="*/ 33188 w 161582"/>
                <a:gd name="connsiteY324" fmla="*/ 194725 h 235508"/>
                <a:gd name="connsiteX325" fmla="*/ 33092 w 161582"/>
                <a:gd name="connsiteY325" fmla="*/ 194821 h 235508"/>
                <a:gd name="connsiteX326" fmla="*/ 32997 w 161582"/>
                <a:gd name="connsiteY326" fmla="*/ 194630 h 235508"/>
                <a:gd name="connsiteX327" fmla="*/ 32997 w 161582"/>
                <a:gd name="connsiteY327" fmla="*/ 194630 h 235508"/>
                <a:gd name="connsiteX328" fmla="*/ 59381 w 161582"/>
                <a:gd name="connsiteY328" fmla="*/ 18227 h 235508"/>
                <a:gd name="connsiteX329" fmla="*/ 59381 w 161582"/>
                <a:gd name="connsiteY329" fmla="*/ 18227 h 235508"/>
                <a:gd name="connsiteX330" fmla="*/ 59381 w 161582"/>
                <a:gd name="connsiteY330" fmla="*/ 18227 h 235508"/>
                <a:gd name="connsiteX331" fmla="*/ 59381 w 161582"/>
                <a:gd name="connsiteY331" fmla="*/ 18227 h 235508"/>
                <a:gd name="connsiteX332" fmla="*/ 59381 w 161582"/>
                <a:gd name="connsiteY332" fmla="*/ 18227 h 235508"/>
                <a:gd name="connsiteX333" fmla="*/ 19853 w 161582"/>
                <a:gd name="connsiteY333" fmla="*/ 80330 h 235508"/>
                <a:gd name="connsiteX334" fmla="*/ 19853 w 161582"/>
                <a:gd name="connsiteY334" fmla="*/ 80330 h 235508"/>
                <a:gd name="connsiteX335" fmla="*/ 19853 w 161582"/>
                <a:gd name="connsiteY335" fmla="*/ 80330 h 235508"/>
                <a:gd name="connsiteX336" fmla="*/ 19853 w 161582"/>
                <a:gd name="connsiteY336" fmla="*/ 80330 h 235508"/>
                <a:gd name="connsiteX337" fmla="*/ 25091 w 161582"/>
                <a:gd name="connsiteY337" fmla="*/ 48898 h 235508"/>
                <a:gd name="connsiteX338" fmla="*/ 25091 w 161582"/>
                <a:gd name="connsiteY338" fmla="*/ 48898 h 235508"/>
                <a:gd name="connsiteX339" fmla="*/ 25091 w 161582"/>
                <a:gd name="connsiteY339" fmla="*/ 48898 h 235508"/>
                <a:gd name="connsiteX340" fmla="*/ 25091 w 161582"/>
                <a:gd name="connsiteY340" fmla="*/ 48898 h 235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161582" h="235508">
                  <a:moveTo>
                    <a:pt x="4136" y="163579"/>
                  </a:moveTo>
                  <a:lnTo>
                    <a:pt x="4136" y="163579"/>
                  </a:lnTo>
                  <a:cubicBezTo>
                    <a:pt x="4613" y="166055"/>
                    <a:pt x="5184" y="168532"/>
                    <a:pt x="5660" y="171008"/>
                  </a:cubicBezTo>
                  <a:lnTo>
                    <a:pt x="5660" y="171008"/>
                  </a:lnTo>
                  <a:lnTo>
                    <a:pt x="5660" y="171008"/>
                  </a:lnTo>
                  <a:cubicBezTo>
                    <a:pt x="6422" y="173104"/>
                    <a:pt x="7184" y="175199"/>
                    <a:pt x="7946" y="177295"/>
                  </a:cubicBezTo>
                  <a:cubicBezTo>
                    <a:pt x="7565" y="180343"/>
                    <a:pt x="9470" y="182533"/>
                    <a:pt x="10709" y="184915"/>
                  </a:cubicBezTo>
                  <a:cubicBezTo>
                    <a:pt x="11471" y="186439"/>
                    <a:pt x="12137" y="187963"/>
                    <a:pt x="12899" y="189487"/>
                  </a:cubicBezTo>
                  <a:cubicBezTo>
                    <a:pt x="13376" y="192058"/>
                    <a:pt x="14900" y="194154"/>
                    <a:pt x="16614" y="196059"/>
                  </a:cubicBezTo>
                  <a:lnTo>
                    <a:pt x="16614" y="196059"/>
                  </a:lnTo>
                  <a:cubicBezTo>
                    <a:pt x="17281" y="198917"/>
                    <a:pt x="18900" y="201107"/>
                    <a:pt x="21091" y="202917"/>
                  </a:cubicBezTo>
                  <a:cubicBezTo>
                    <a:pt x="21472" y="203488"/>
                    <a:pt x="21948" y="203965"/>
                    <a:pt x="22329" y="204536"/>
                  </a:cubicBezTo>
                  <a:lnTo>
                    <a:pt x="22329" y="204536"/>
                  </a:lnTo>
                  <a:cubicBezTo>
                    <a:pt x="25568" y="208632"/>
                    <a:pt x="28139" y="213204"/>
                    <a:pt x="32521" y="216157"/>
                  </a:cubicBezTo>
                  <a:cubicBezTo>
                    <a:pt x="33092" y="216633"/>
                    <a:pt x="33664" y="217109"/>
                    <a:pt x="34331" y="217681"/>
                  </a:cubicBezTo>
                  <a:cubicBezTo>
                    <a:pt x="34807" y="219491"/>
                    <a:pt x="36140" y="220062"/>
                    <a:pt x="37855" y="220062"/>
                  </a:cubicBezTo>
                  <a:cubicBezTo>
                    <a:pt x="38426" y="220538"/>
                    <a:pt x="38998" y="220919"/>
                    <a:pt x="39665" y="221395"/>
                  </a:cubicBezTo>
                  <a:lnTo>
                    <a:pt x="39665" y="221395"/>
                  </a:lnTo>
                  <a:cubicBezTo>
                    <a:pt x="40808" y="225205"/>
                    <a:pt x="44046" y="226634"/>
                    <a:pt x="47285" y="227872"/>
                  </a:cubicBezTo>
                  <a:cubicBezTo>
                    <a:pt x="47570" y="228253"/>
                    <a:pt x="47951" y="228349"/>
                    <a:pt x="48332" y="228349"/>
                  </a:cubicBezTo>
                  <a:lnTo>
                    <a:pt x="48332" y="228349"/>
                  </a:lnTo>
                  <a:cubicBezTo>
                    <a:pt x="52714" y="231206"/>
                    <a:pt x="57191" y="233778"/>
                    <a:pt x="62620" y="233968"/>
                  </a:cubicBezTo>
                  <a:cubicBezTo>
                    <a:pt x="64715" y="235302"/>
                    <a:pt x="66906" y="235302"/>
                    <a:pt x="69192" y="234826"/>
                  </a:cubicBezTo>
                  <a:cubicBezTo>
                    <a:pt x="75288" y="236064"/>
                    <a:pt x="81289" y="235778"/>
                    <a:pt x="86813" y="232635"/>
                  </a:cubicBezTo>
                  <a:cubicBezTo>
                    <a:pt x="88052" y="232254"/>
                    <a:pt x="89385" y="232063"/>
                    <a:pt x="89576" y="230349"/>
                  </a:cubicBezTo>
                  <a:cubicBezTo>
                    <a:pt x="91862" y="230063"/>
                    <a:pt x="94338" y="230730"/>
                    <a:pt x="95957" y="228349"/>
                  </a:cubicBezTo>
                  <a:lnTo>
                    <a:pt x="95957" y="228349"/>
                  </a:lnTo>
                  <a:cubicBezTo>
                    <a:pt x="96434" y="228158"/>
                    <a:pt x="96910" y="227872"/>
                    <a:pt x="97196" y="227492"/>
                  </a:cubicBezTo>
                  <a:cubicBezTo>
                    <a:pt x="101196" y="226158"/>
                    <a:pt x="105006" y="224634"/>
                    <a:pt x="107864" y="221395"/>
                  </a:cubicBezTo>
                  <a:cubicBezTo>
                    <a:pt x="109959" y="220729"/>
                    <a:pt x="111483" y="219395"/>
                    <a:pt x="112626" y="217490"/>
                  </a:cubicBezTo>
                  <a:lnTo>
                    <a:pt x="112626" y="217490"/>
                  </a:lnTo>
                  <a:lnTo>
                    <a:pt x="112626" y="217490"/>
                  </a:lnTo>
                  <a:cubicBezTo>
                    <a:pt x="113007" y="217585"/>
                    <a:pt x="113293" y="217395"/>
                    <a:pt x="113483" y="217014"/>
                  </a:cubicBezTo>
                  <a:lnTo>
                    <a:pt x="113483" y="217014"/>
                  </a:lnTo>
                  <a:lnTo>
                    <a:pt x="113483" y="217014"/>
                  </a:lnTo>
                  <a:cubicBezTo>
                    <a:pt x="115007" y="216442"/>
                    <a:pt x="115769" y="215204"/>
                    <a:pt x="116341" y="213775"/>
                  </a:cubicBezTo>
                  <a:lnTo>
                    <a:pt x="116341" y="213775"/>
                  </a:lnTo>
                  <a:lnTo>
                    <a:pt x="116341" y="213775"/>
                  </a:lnTo>
                  <a:cubicBezTo>
                    <a:pt x="118341" y="213109"/>
                    <a:pt x="119770" y="211870"/>
                    <a:pt x="120818" y="210061"/>
                  </a:cubicBezTo>
                  <a:cubicBezTo>
                    <a:pt x="124056" y="208537"/>
                    <a:pt x="125961" y="205679"/>
                    <a:pt x="127866" y="202822"/>
                  </a:cubicBezTo>
                  <a:lnTo>
                    <a:pt x="127866" y="202822"/>
                  </a:lnTo>
                  <a:cubicBezTo>
                    <a:pt x="129581" y="201774"/>
                    <a:pt x="131200" y="200631"/>
                    <a:pt x="131390" y="198345"/>
                  </a:cubicBezTo>
                  <a:cubicBezTo>
                    <a:pt x="135105" y="194821"/>
                    <a:pt x="138629" y="191106"/>
                    <a:pt x="140439" y="186058"/>
                  </a:cubicBezTo>
                  <a:lnTo>
                    <a:pt x="140439" y="186058"/>
                  </a:lnTo>
                  <a:cubicBezTo>
                    <a:pt x="142725" y="184248"/>
                    <a:pt x="142535" y="181295"/>
                    <a:pt x="143773" y="179009"/>
                  </a:cubicBezTo>
                  <a:lnTo>
                    <a:pt x="143773" y="179009"/>
                  </a:lnTo>
                  <a:cubicBezTo>
                    <a:pt x="147773" y="175294"/>
                    <a:pt x="150345" y="171008"/>
                    <a:pt x="149774" y="165388"/>
                  </a:cubicBezTo>
                  <a:cubicBezTo>
                    <a:pt x="150250" y="164817"/>
                    <a:pt x="150631" y="164245"/>
                    <a:pt x="151107" y="163579"/>
                  </a:cubicBezTo>
                  <a:lnTo>
                    <a:pt x="151107" y="163579"/>
                  </a:lnTo>
                  <a:cubicBezTo>
                    <a:pt x="151107" y="163579"/>
                    <a:pt x="151107" y="163579"/>
                    <a:pt x="151107" y="163579"/>
                  </a:cubicBezTo>
                  <a:cubicBezTo>
                    <a:pt x="155108" y="159102"/>
                    <a:pt x="155393" y="153387"/>
                    <a:pt x="156727" y="147958"/>
                  </a:cubicBezTo>
                  <a:lnTo>
                    <a:pt x="156727" y="147958"/>
                  </a:lnTo>
                  <a:cubicBezTo>
                    <a:pt x="156917" y="147481"/>
                    <a:pt x="156917" y="147005"/>
                    <a:pt x="156822" y="146529"/>
                  </a:cubicBezTo>
                  <a:cubicBezTo>
                    <a:pt x="158632" y="143957"/>
                    <a:pt x="158441" y="140909"/>
                    <a:pt x="158822" y="138052"/>
                  </a:cubicBezTo>
                  <a:lnTo>
                    <a:pt x="158822" y="138052"/>
                  </a:lnTo>
                  <a:cubicBezTo>
                    <a:pt x="160346" y="136051"/>
                    <a:pt x="159489" y="133766"/>
                    <a:pt x="159584" y="131670"/>
                  </a:cubicBezTo>
                  <a:lnTo>
                    <a:pt x="159584" y="131670"/>
                  </a:lnTo>
                  <a:cubicBezTo>
                    <a:pt x="161204" y="129098"/>
                    <a:pt x="160442" y="126241"/>
                    <a:pt x="160346" y="123478"/>
                  </a:cubicBezTo>
                  <a:lnTo>
                    <a:pt x="160346" y="123478"/>
                  </a:lnTo>
                  <a:cubicBezTo>
                    <a:pt x="161489" y="118621"/>
                    <a:pt x="162156" y="113668"/>
                    <a:pt x="160918" y="108715"/>
                  </a:cubicBezTo>
                  <a:lnTo>
                    <a:pt x="160918" y="108715"/>
                  </a:lnTo>
                  <a:lnTo>
                    <a:pt x="160918" y="108715"/>
                  </a:lnTo>
                  <a:cubicBezTo>
                    <a:pt x="160823" y="107762"/>
                    <a:pt x="160823" y="106810"/>
                    <a:pt x="160727" y="105857"/>
                  </a:cubicBezTo>
                  <a:lnTo>
                    <a:pt x="160727" y="105857"/>
                  </a:lnTo>
                  <a:lnTo>
                    <a:pt x="160727" y="105857"/>
                  </a:lnTo>
                  <a:cubicBezTo>
                    <a:pt x="161966" y="101952"/>
                    <a:pt x="161013" y="98142"/>
                    <a:pt x="160346" y="94332"/>
                  </a:cubicBezTo>
                  <a:lnTo>
                    <a:pt x="160346" y="94332"/>
                  </a:lnTo>
                  <a:lnTo>
                    <a:pt x="160346" y="94332"/>
                  </a:lnTo>
                  <a:cubicBezTo>
                    <a:pt x="160156" y="93284"/>
                    <a:pt x="160061" y="92236"/>
                    <a:pt x="159870" y="91093"/>
                  </a:cubicBezTo>
                  <a:cubicBezTo>
                    <a:pt x="159584" y="88998"/>
                    <a:pt x="159299" y="86902"/>
                    <a:pt x="159013" y="84807"/>
                  </a:cubicBezTo>
                  <a:cubicBezTo>
                    <a:pt x="158632" y="82235"/>
                    <a:pt x="158251" y="79663"/>
                    <a:pt x="157775" y="76996"/>
                  </a:cubicBezTo>
                  <a:cubicBezTo>
                    <a:pt x="157489" y="73663"/>
                    <a:pt x="157775" y="70234"/>
                    <a:pt x="155203" y="67567"/>
                  </a:cubicBezTo>
                  <a:cubicBezTo>
                    <a:pt x="155203" y="63090"/>
                    <a:pt x="153965" y="58994"/>
                    <a:pt x="151774" y="55184"/>
                  </a:cubicBezTo>
                  <a:cubicBezTo>
                    <a:pt x="151583" y="51755"/>
                    <a:pt x="151488" y="48326"/>
                    <a:pt x="148916" y="45659"/>
                  </a:cubicBezTo>
                  <a:cubicBezTo>
                    <a:pt x="147869" y="43278"/>
                    <a:pt x="146916" y="40801"/>
                    <a:pt x="145868" y="38420"/>
                  </a:cubicBezTo>
                  <a:cubicBezTo>
                    <a:pt x="145392" y="35848"/>
                    <a:pt x="144249" y="33753"/>
                    <a:pt x="142154" y="32229"/>
                  </a:cubicBezTo>
                  <a:cubicBezTo>
                    <a:pt x="141296" y="30800"/>
                    <a:pt x="140439" y="29371"/>
                    <a:pt x="139582" y="27943"/>
                  </a:cubicBezTo>
                  <a:lnTo>
                    <a:pt x="139582" y="27943"/>
                  </a:lnTo>
                  <a:cubicBezTo>
                    <a:pt x="139582" y="27943"/>
                    <a:pt x="139582" y="27943"/>
                    <a:pt x="139582" y="27943"/>
                  </a:cubicBezTo>
                  <a:cubicBezTo>
                    <a:pt x="139106" y="27466"/>
                    <a:pt x="138629" y="26990"/>
                    <a:pt x="138153" y="26514"/>
                  </a:cubicBezTo>
                  <a:lnTo>
                    <a:pt x="138153" y="26514"/>
                  </a:lnTo>
                  <a:lnTo>
                    <a:pt x="138153" y="26514"/>
                  </a:lnTo>
                  <a:cubicBezTo>
                    <a:pt x="137486" y="24514"/>
                    <a:pt x="136058" y="23085"/>
                    <a:pt x="134153" y="22133"/>
                  </a:cubicBezTo>
                  <a:lnTo>
                    <a:pt x="134153" y="22133"/>
                  </a:lnTo>
                  <a:lnTo>
                    <a:pt x="134153" y="22133"/>
                  </a:lnTo>
                  <a:cubicBezTo>
                    <a:pt x="132248" y="19180"/>
                    <a:pt x="129962" y="16608"/>
                    <a:pt x="126533" y="15370"/>
                  </a:cubicBezTo>
                  <a:lnTo>
                    <a:pt x="126533" y="15370"/>
                  </a:lnTo>
                  <a:lnTo>
                    <a:pt x="126533" y="15370"/>
                  </a:lnTo>
                  <a:cubicBezTo>
                    <a:pt x="122056" y="12226"/>
                    <a:pt x="117008" y="10226"/>
                    <a:pt x="111674" y="9083"/>
                  </a:cubicBezTo>
                  <a:cubicBezTo>
                    <a:pt x="109769" y="7845"/>
                    <a:pt x="107768" y="6607"/>
                    <a:pt x="105863" y="5368"/>
                  </a:cubicBezTo>
                  <a:cubicBezTo>
                    <a:pt x="104911" y="3559"/>
                    <a:pt x="103863" y="5273"/>
                    <a:pt x="102911" y="5273"/>
                  </a:cubicBezTo>
                  <a:cubicBezTo>
                    <a:pt x="100720" y="3654"/>
                    <a:pt x="98910" y="1177"/>
                    <a:pt x="95672" y="2225"/>
                  </a:cubicBezTo>
                  <a:cubicBezTo>
                    <a:pt x="94052" y="1749"/>
                    <a:pt x="92624" y="320"/>
                    <a:pt x="90814" y="1177"/>
                  </a:cubicBezTo>
                  <a:cubicBezTo>
                    <a:pt x="87766" y="-728"/>
                    <a:pt x="84623" y="225"/>
                    <a:pt x="81479" y="606"/>
                  </a:cubicBezTo>
                  <a:cubicBezTo>
                    <a:pt x="81479" y="606"/>
                    <a:pt x="81479" y="606"/>
                    <a:pt x="81479" y="606"/>
                  </a:cubicBezTo>
                  <a:cubicBezTo>
                    <a:pt x="76145" y="-1204"/>
                    <a:pt x="71573" y="1463"/>
                    <a:pt x="66906" y="3083"/>
                  </a:cubicBezTo>
                  <a:cubicBezTo>
                    <a:pt x="62429" y="4416"/>
                    <a:pt x="57953" y="5750"/>
                    <a:pt x="54524" y="9178"/>
                  </a:cubicBezTo>
                  <a:lnTo>
                    <a:pt x="54524" y="9178"/>
                  </a:lnTo>
                  <a:cubicBezTo>
                    <a:pt x="52238" y="9941"/>
                    <a:pt x="50237" y="11274"/>
                    <a:pt x="48809" y="13369"/>
                  </a:cubicBezTo>
                  <a:cubicBezTo>
                    <a:pt x="46142" y="14512"/>
                    <a:pt x="44141" y="16417"/>
                    <a:pt x="42713" y="18894"/>
                  </a:cubicBezTo>
                  <a:lnTo>
                    <a:pt x="42713" y="18894"/>
                  </a:lnTo>
                  <a:cubicBezTo>
                    <a:pt x="41951" y="19751"/>
                    <a:pt x="41189" y="20513"/>
                    <a:pt x="40427" y="21370"/>
                  </a:cubicBezTo>
                  <a:cubicBezTo>
                    <a:pt x="37379" y="22799"/>
                    <a:pt x="36140" y="25657"/>
                    <a:pt x="34616" y="28324"/>
                  </a:cubicBezTo>
                  <a:cubicBezTo>
                    <a:pt x="33283" y="30133"/>
                    <a:pt x="32045" y="31848"/>
                    <a:pt x="30711" y="33658"/>
                  </a:cubicBezTo>
                  <a:cubicBezTo>
                    <a:pt x="28997" y="36515"/>
                    <a:pt x="27282" y="39468"/>
                    <a:pt x="25568" y="42325"/>
                  </a:cubicBezTo>
                  <a:lnTo>
                    <a:pt x="25568" y="42325"/>
                  </a:lnTo>
                  <a:cubicBezTo>
                    <a:pt x="23186" y="45469"/>
                    <a:pt x="20710" y="48612"/>
                    <a:pt x="20996" y="52993"/>
                  </a:cubicBezTo>
                  <a:lnTo>
                    <a:pt x="20996" y="52993"/>
                  </a:lnTo>
                  <a:lnTo>
                    <a:pt x="20996" y="52993"/>
                  </a:lnTo>
                  <a:cubicBezTo>
                    <a:pt x="19948" y="54708"/>
                    <a:pt x="18900" y="56422"/>
                    <a:pt x="17948" y="58137"/>
                  </a:cubicBezTo>
                  <a:cubicBezTo>
                    <a:pt x="16424" y="59566"/>
                    <a:pt x="15662" y="61280"/>
                    <a:pt x="15566" y="63280"/>
                  </a:cubicBezTo>
                  <a:cubicBezTo>
                    <a:pt x="14328" y="66138"/>
                    <a:pt x="13185" y="68995"/>
                    <a:pt x="11947" y="71853"/>
                  </a:cubicBezTo>
                  <a:cubicBezTo>
                    <a:pt x="10423" y="73948"/>
                    <a:pt x="9566" y="76234"/>
                    <a:pt x="9851" y="78806"/>
                  </a:cubicBezTo>
                  <a:cubicBezTo>
                    <a:pt x="9185" y="80521"/>
                    <a:pt x="8613" y="82235"/>
                    <a:pt x="7946" y="83950"/>
                  </a:cubicBezTo>
                  <a:cubicBezTo>
                    <a:pt x="7184" y="87283"/>
                    <a:pt x="5089" y="90331"/>
                    <a:pt x="5660" y="93951"/>
                  </a:cubicBezTo>
                  <a:cubicBezTo>
                    <a:pt x="3279" y="100333"/>
                    <a:pt x="1946" y="107000"/>
                    <a:pt x="2041" y="113858"/>
                  </a:cubicBezTo>
                  <a:cubicBezTo>
                    <a:pt x="993" y="115954"/>
                    <a:pt x="803" y="118144"/>
                    <a:pt x="1374" y="120430"/>
                  </a:cubicBezTo>
                  <a:cubicBezTo>
                    <a:pt x="1184" y="122050"/>
                    <a:pt x="993" y="123764"/>
                    <a:pt x="707" y="125383"/>
                  </a:cubicBezTo>
                  <a:cubicBezTo>
                    <a:pt x="803" y="127003"/>
                    <a:pt x="898" y="128527"/>
                    <a:pt x="898" y="130146"/>
                  </a:cubicBezTo>
                  <a:cubicBezTo>
                    <a:pt x="-1198" y="134908"/>
                    <a:pt x="993" y="139576"/>
                    <a:pt x="1279" y="144338"/>
                  </a:cubicBezTo>
                  <a:cubicBezTo>
                    <a:pt x="898" y="145291"/>
                    <a:pt x="898" y="146148"/>
                    <a:pt x="1088" y="147100"/>
                  </a:cubicBezTo>
                  <a:cubicBezTo>
                    <a:pt x="707" y="152530"/>
                    <a:pt x="1565" y="158150"/>
                    <a:pt x="4136" y="163579"/>
                  </a:cubicBezTo>
                  <a:close/>
                  <a:moveTo>
                    <a:pt x="45284" y="213871"/>
                  </a:moveTo>
                  <a:cubicBezTo>
                    <a:pt x="45284" y="213871"/>
                    <a:pt x="45284" y="213871"/>
                    <a:pt x="45284" y="213871"/>
                  </a:cubicBezTo>
                  <a:cubicBezTo>
                    <a:pt x="45284" y="213775"/>
                    <a:pt x="45284" y="213775"/>
                    <a:pt x="45284" y="213871"/>
                  </a:cubicBezTo>
                  <a:cubicBezTo>
                    <a:pt x="45284" y="213775"/>
                    <a:pt x="45284" y="213775"/>
                    <a:pt x="45284" y="213871"/>
                  </a:cubicBezTo>
                  <a:cubicBezTo>
                    <a:pt x="45380" y="213871"/>
                    <a:pt x="45380" y="213871"/>
                    <a:pt x="45284" y="213871"/>
                  </a:cubicBezTo>
                  <a:close/>
                  <a:moveTo>
                    <a:pt x="60715" y="219776"/>
                  </a:moveTo>
                  <a:cubicBezTo>
                    <a:pt x="60715" y="219871"/>
                    <a:pt x="60715" y="219967"/>
                    <a:pt x="60620" y="220062"/>
                  </a:cubicBezTo>
                  <a:cubicBezTo>
                    <a:pt x="60524" y="219967"/>
                    <a:pt x="60524" y="219871"/>
                    <a:pt x="60429" y="219776"/>
                  </a:cubicBezTo>
                  <a:cubicBezTo>
                    <a:pt x="60524" y="219776"/>
                    <a:pt x="60620" y="219776"/>
                    <a:pt x="60715" y="219776"/>
                  </a:cubicBezTo>
                  <a:lnTo>
                    <a:pt x="60715" y="219776"/>
                  </a:lnTo>
                  <a:lnTo>
                    <a:pt x="60715" y="219776"/>
                  </a:lnTo>
                  <a:lnTo>
                    <a:pt x="60715" y="219776"/>
                  </a:lnTo>
                  <a:close/>
                  <a:moveTo>
                    <a:pt x="56429" y="212347"/>
                  </a:moveTo>
                  <a:cubicBezTo>
                    <a:pt x="56429" y="212347"/>
                    <a:pt x="56333" y="212251"/>
                    <a:pt x="56429" y="212347"/>
                  </a:cubicBezTo>
                  <a:cubicBezTo>
                    <a:pt x="56429" y="212251"/>
                    <a:pt x="56429" y="212251"/>
                    <a:pt x="56429" y="212347"/>
                  </a:cubicBezTo>
                  <a:cubicBezTo>
                    <a:pt x="56429" y="212251"/>
                    <a:pt x="56429" y="212251"/>
                    <a:pt x="56429" y="212347"/>
                  </a:cubicBezTo>
                  <a:close/>
                  <a:moveTo>
                    <a:pt x="18043" y="112906"/>
                  </a:moveTo>
                  <a:cubicBezTo>
                    <a:pt x="18043" y="112906"/>
                    <a:pt x="18043" y="112810"/>
                    <a:pt x="18043" y="112906"/>
                  </a:cubicBezTo>
                  <a:cubicBezTo>
                    <a:pt x="18043" y="112906"/>
                    <a:pt x="18043" y="112906"/>
                    <a:pt x="18043" y="112906"/>
                  </a:cubicBezTo>
                  <a:cubicBezTo>
                    <a:pt x="18043" y="112906"/>
                    <a:pt x="18043" y="112906"/>
                    <a:pt x="18043" y="112906"/>
                  </a:cubicBezTo>
                  <a:close/>
                  <a:moveTo>
                    <a:pt x="61572" y="203488"/>
                  </a:moveTo>
                  <a:cubicBezTo>
                    <a:pt x="61572" y="203488"/>
                    <a:pt x="61572" y="203488"/>
                    <a:pt x="61572" y="203488"/>
                  </a:cubicBezTo>
                  <a:cubicBezTo>
                    <a:pt x="61572" y="203488"/>
                    <a:pt x="61572" y="203488"/>
                    <a:pt x="61572" y="203488"/>
                  </a:cubicBezTo>
                  <a:cubicBezTo>
                    <a:pt x="61477" y="203488"/>
                    <a:pt x="61477" y="203584"/>
                    <a:pt x="61382" y="203584"/>
                  </a:cubicBezTo>
                  <a:cubicBezTo>
                    <a:pt x="61382" y="203584"/>
                    <a:pt x="61477" y="203584"/>
                    <a:pt x="61477" y="203488"/>
                  </a:cubicBezTo>
                  <a:cubicBezTo>
                    <a:pt x="61572" y="203488"/>
                    <a:pt x="61572" y="203488"/>
                    <a:pt x="61572" y="203488"/>
                  </a:cubicBezTo>
                  <a:lnTo>
                    <a:pt x="61572" y="203488"/>
                  </a:lnTo>
                  <a:lnTo>
                    <a:pt x="61572" y="203488"/>
                  </a:lnTo>
                  <a:lnTo>
                    <a:pt x="61572" y="203488"/>
                  </a:lnTo>
                  <a:close/>
                  <a:moveTo>
                    <a:pt x="75764" y="174056"/>
                  </a:moveTo>
                  <a:cubicBezTo>
                    <a:pt x="75764" y="174056"/>
                    <a:pt x="75764" y="174056"/>
                    <a:pt x="75764" y="174056"/>
                  </a:cubicBezTo>
                  <a:cubicBezTo>
                    <a:pt x="75764" y="174056"/>
                    <a:pt x="75860" y="173961"/>
                    <a:pt x="75860" y="173961"/>
                  </a:cubicBezTo>
                  <a:lnTo>
                    <a:pt x="76622" y="173866"/>
                  </a:lnTo>
                  <a:cubicBezTo>
                    <a:pt x="76622" y="173866"/>
                    <a:pt x="76622" y="173961"/>
                    <a:pt x="76622" y="173961"/>
                  </a:cubicBezTo>
                  <a:cubicBezTo>
                    <a:pt x="76431" y="173961"/>
                    <a:pt x="76145" y="173961"/>
                    <a:pt x="75764" y="174056"/>
                  </a:cubicBezTo>
                  <a:cubicBezTo>
                    <a:pt x="75764" y="174056"/>
                    <a:pt x="75764" y="174056"/>
                    <a:pt x="75764" y="174056"/>
                  </a:cubicBezTo>
                  <a:close/>
                  <a:moveTo>
                    <a:pt x="62715" y="143576"/>
                  </a:moveTo>
                  <a:cubicBezTo>
                    <a:pt x="62810" y="143576"/>
                    <a:pt x="62906" y="143576"/>
                    <a:pt x="63001" y="143671"/>
                  </a:cubicBezTo>
                  <a:cubicBezTo>
                    <a:pt x="63001" y="143767"/>
                    <a:pt x="63001" y="143862"/>
                    <a:pt x="62906" y="143957"/>
                  </a:cubicBezTo>
                  <a:cubicBezTo>
                    <a:pt x="62906" y="143862"/>
                    <a:pt x="62810" y="143671"/>
                    <a:pt x="62715" y="143576"/>
                  </a:cubicBezTo>
                  <a:close/>
                  <a:moveTo>
                    <a:pt x="103768" y="115096"/>
                  </a:moveTo>
                  <a:cubicBezTo>
                    <a:pt x="103292" y="114906"/>
                    <a:pt x="102911" y="114906"/>
                    <a:pt x="102625" y="115096"/>
                  </a:cubicBezTo>
                  <a:cubicBezTo>
                    <a:pt x="102530" y="115096"/>
                    <a:pt x="102434" y="115096"/>
                    <a:pt x="102339" y="115096"/>
                  </a:cubicBezTo>
                  <a:cubicBezTo>
                    <a:pt x="102815" y="114906"/>
                    <a:pt x="103196" y="114906"/>
                    <a:pt x="103768" y="115096"/>
                  </a:cubicBezTo>
                  <a:lnTo>
                    <a:pt x="103768" y="115096"/>
                  </a:lnTo>
                  <a:close/>
                  <a:moveTo>
                    <a:pt x="82432" y="134337"/>
                  </a:moveTo>
                  <a:cubicBezTo>
                    <a:pt x="82432" y="134337"/>
                    <a:pt x="82432" y="134337"/>
                    <a:pt x="82432" y="134337"/>
                  </a:cubicBezTo>
                  <a:cubicBezTo>
                    <a:pt x="82432" y="134337"/>
                    <a:pt x="82432" y="134337"/>
                    <a:pt x="82432" y="134337"/>
                  </a:cubicBezTo>
                  <a:cubicBezTo>
                    <a:pt x="82432" y="134337"/>
                    <a:pt x="82432" y="134337"/>
                    <a:pt x="82432" y="134337"/>
                  </a:cubicBezTo>
                  <a:close/>
                  <a:moveTo>
                    <a:pt x="70430" y="118335"/>
                  </a:moveTo>
                  <a:cubicBezTo>
                    <a:pt x="70430" y="118335"/>
                    <a:pt x="70430" y="118335"/>
                    <a:pt x="70430" y="118335"/>
                  </a:cubicBezTo>
                  <a:lnTo>
                    <a:pt x="70430" y="118335"/>
                  </a:lnTo>
                  <a:cubicBezTo>
                    <a:pt x="70430" y="118335"/>
                    <a:pt x="70430" y="118335"/>
                    <a:pt x="70430" y="118335"/>
                  </a:cubicBezTo>
                  <a:close/>
                  <a:moveTo>
                    <a:pt x="73288" y="154530"/>
                  </a:moveTo>
                  <a:cubicBezTo>
                    <a:pt x="73574" y="154625"/>
                    <a:pt x="73764" y="154720"/>
                    <a:pt x="74050" y="154816"/>
                  </a:cubicBezTo>
                  <a:cubicBezTo>
                    <a:pt x="74050" y="154816"/>
                    <a:pt x="74050" y="154816"/>
                    <a:pt x="74050" y="154816"/>
                  </a:cubicBezTo>
                  <a:cubicBezTo>
                    <a:pt x="74050" y="154816"/>
                    <a:pt x="74050" y="154911"/>
                    <a:pt x="74145" y="155006"/>
                  </a:cubicBezTo>
                  <a:cubicBezTo>
                    <a:pt x="74050" y="154911"/>
                    <a:pt x="73955" y="154911"/>
                    <a:pt x="73859" y="154911"/>
                  </a:cubicBezTo>
                  <a:cubicBezTo>
                    <a:pt x="73955" y="154911"/>
                    <a:pt x="73955" y="154816"/>
                    <a:pt x="74050" y="154816"/>
                  </a:cubicBezTo>
                  <a:cubicBezTo>
                    <a:pt x="73859" y="154720"/>
                    <a:pt x="73478" y="154720"/>
                    <a:pt x="73288" y="154530"/>
                  </a:cubicBezTo>
                  <a:close/>
                  <a:moveTo>
                    <a:pt x="78336" y="173675"/>
                  </a:moveTo>
                  <a:cubicBezTo>
                    <a:pt x="78336" y="173675"/>
                    <a:pt x="78241" y="173675"/>
                    <a:pt x="78241" y="173675"/>
                  </a:cubicBezTo>
                  <a:cubicBezTo>
                    <a:pt x="78241" y="173675"/>
                    <a:pt x="78241" y="173580"/>
                    <a:pt x="78336" y="173675"/>
                  </a:cubicBezTo>
                  <a:cubicBezTo>
                    <a:pt x="78241" y="173580"/>
                    <a:pt x="78336" y="173580"/>
                    <a:pt x="78336" y="173675"/>
                  </a:cubicBezTo>
                  <a:close/>
                  <a:moveTo>
                    <a:pt x="107006" y="132813"/>
                  </a:moveTo>
                  <a:lnTo>
                    <a:pt x="107006" y="132813"/>
                  </a:lnTo>
                  <a:lnTo>
                    <a:pt x="107006" y="132813"/>
                  </a:lnTo>
                  <a:lnTo>
                    <a:pt x="107006" y="132813"/>
                  </a:lnTo>
                  <a:close/>
                  <a:moveTo>
                    <a:pt x="55286" y="102809"/>
                  </a:moveTo>
                  <a:cubicBezTo>
                    <a:pt x="55286" y="102809"/>
                    <a:pt x="55286" y="102809"/>
                    <a:pt x="55286" y="102809"/>
                  </a:cubicBezTo>
                  <a:cubicBezTo>
                    <a:pt x="55286" y="102714"/>
                    <a:pt x="55286" y="102714"/>
                    <a:pt x="55286" y="102809"/>
                  </a:cubicBezTo>
                  <a:cubicBezTo>
                    <a:pt x="55286" y="102714"/>
                    <a:pt x="55286" y="102809"/>
                    <a:pt x="55286" y="102809"/>
                  </a:cubicBezTo>
                  <a:close/>
                  <a:moveTo>
                    <a:pt x="87575" y="170627"/>
                  </a:moveTo>
                  <a:cubicBezTo>
                    <a:pt x="87575" y="170627"/>
                    <a:pt x="87575" y="170722"/>
                    <a:pt x="87575" y="170722"/>
                  </a:cubicBezTo>
                  <a:lnTo>
                    <a:pt x="87575" y="170722"/>
                  </a:lnTo>
                  <a:cubicBezTo>
                    <a:pt x="87480" y="170722"/>
                    <a:pt x="87480" y="170722"/>
                    <a:pt x="87480" y="170627"/>
                  </a:cubicBezTo>
                  <a:cubicBezTo>
                    <a:pt x="87480" y="170627"/>
                    <a:pt x="87480" y="170627"/>
                    <a:pt x="87575" y="170627"/>
                  </a:cubicBezTo>
                  <a:close/>
                  <a:moveTo>
                    <a:pt x="68811" y="163674"/>
                  </a:moveTo>
                  <a:cubicBezTo>
                    <a:pt x="68811" y="163674"/>
                    <a:pt x="68811" y="163674"/>
                    <a:pt x="68811" y="163674"/>
                  </a:cubicBezTo>
                  <a:cubicBezTo>
                    <a:pt x="68811" y="163674"/>
                    <a:pt x="68811" y="163674"/>
                    <a:pt x="68811" y="163674"/>
                  </a:cubicBezTo>
                  <a:lnTo>
                    <a:pt x="68811" y="163674"/>
                  </a:lnTo>
                  <a:cubicBezTo>
                    <a:pt x="68811" y="163769"/>
                    <a:pt x="68716" y="163960"/>
                    <a:pt x="68716" y="164055"/>
                  </a:cubicBezTo>
                  <a:cubicBezTo>
                    <a:pt x="68621" y="163960"/>
                    <a:pt x="68621" y="163864"/>
                    <a:pt x="68525" y="163769"/>
                  </a:cubicBezTo>
                  <a:cubicBezTo>
                    <a:pt x="68621" y="163864"/>
                    <a:pt x="68716" y="163769"/>
                    <a:pt x="68811" y="163674"/>
                  </a:cubicBezTo>
                  <a:close/>
                  <a:moveTo>
                    <a:pt x="128533" y="84235"/>
                  </a:moveTo>
                  <a:lnTo>
                    <a:pt x="128533" y="84235"/>
                  </a:lnTo>
                  <a:cubicBezTo>
                    <a:pt x="128533" y="84235"/>
                    <a:pt x="128533" y="84235"/>
                    <a:pt x="128533" y="84235"/>
                  </a:cubicBezTo>
                  <a:cubicBezTo>
                    <a:pt x="128438" y="84426"/>
                    <a:pt x="128533" y="84616"/>
                    <a:pt x="128438" y="84902"/>
                  </a:cubicBezTo>
                  <a:cubicBezTo>
                    <a:pt x="128342" y="84712"/>
                    <a:pt x="128342" y="84521"/>
                    <a:pt x="128247" y="84331"/>
                  </a:cubicBezTo>
                  <a:cubicBezTo>
                    <a:pt x="128247" y="84235"/>
                    <a:pt x="128438" y="84235"/>
                    <a:pt x="128533" y="84235"/>
                  </a:cubicBezTo>
                  <a:close/>
                  <a:moveTo>
                    <a:pt x="125294" y="84616"/>
                  </a:moveTo>
                  <a:lnTo>
                    <a:pt x="125294" y="84616"/>
                  </a:lnTo>
                  <a:lnTo>
                    <a:pt x="125294" y="84616"/>
                  </a:lnTo>
                  <a:lnTo>
                    <a:pt x="125294" y="84616"/>
                  </a:lnTo>
                  <a:cubicBezTo>
                    <a:pt x="125294" y="84712"/>
                    <a:pt x="125294" y="84902"/>
                    <a:pt x="125390" y="84997"/>
                  </a:cubicBezTo>
                  <a:cubicBezTo>
                    <a:pt x="125390" y="84997"/>
                    <a:pt x="125294" y="84902"/>
                    <a:pt x="125294" y="84902"/>
                  </a:cubicBezTo>
                  <a:cubicBezTo>
                    <a:pt x="125294" y="84902"/>
                    <a:pt x="125294" y="84712"/>
                    <a:pt x="125294" y="84616"/>
                  </a:cubicBezTo>
                  <a:close/>
                  <a:moveTo>
                    <a:pt x="50333" y="90522"/>
                  </a:moveTo>
                  <a:cubicBezTo>
                    <a:pt x="50333" y="90522"/>
                    <a:pt x="50333" y="90522"/>
                    <a:pt x="50333" y="90522"/>
                  </a:cubicBezTo>
                  <a:cubicBezTo>
                    <a:pt x="50237" y="90617"/>
                    <a:pt x="50237" y="90522"/>
                    <a:pt x="50237" y="90617"/>
                  </a:cubicBezTo>
                  <a:cubicBezTo>
                    <a:pt x="50237" y="90522"/>
                    <a:pt x="50237" y="90522"/>
                    <a:pt x="50333" y="90522"/>
                  </a:cubicBezTo>
                  <a:close/>
                  <a:moveTo>
                    <a:pt x="67954" y="171770"/>
                  </a:moveTo>
                  <a:cubicBezTo>
                    <a:pt x="68144" y="171770"/>
                    <a:pt x="68240" y="171866"/>
                    <a:pt x="68430" y="171866"/>
                  </a:cubicBezTo>
                  <a:cubicBezTo>
                    <a:pt x="68430" y="171866"/>
                    <a:pt x="68430" y="171866"/>
                    <a:pt x="68430" y="171866"/>
                  </a:cubicBezTo>
                  <a:cubicBezTo>
                    <a:pt x="68240" y="171866"/>
                    <a:pt x="68049" y="171770"/>
                    <a:pt x="67954" y="171770"/>
                  </a:cubicBezTo>
                  <a:close/>
                  <a:moveTo>
                    <a:pt x="80336" y="190725"/>
                  </a:moveTo>
                  <a:cubicBezTo>
                    <a:pt x="80432" y="190725"/>
                    <a:pt x="80622" y="190725"/>
                    <a:pt x="80717" y="190820"/>
                  </a:cubicBezTo>
                  <a:cubicBezTo>
                    <a:pt x="80717" y="190916"/>
                    <a:pt x="80717" y="190916"/>
                    <a:pt x="80717" y="191011"/>
                  </a:cubicBezTo>
                  <a:cubicBezTo>
                    <a:pt x="80622" y="190916"/>
                    <a:pt x="80527" y="190820"/>
                    <a:pt x="80336" y="190725"/>
                  </a:cubicBezTo>
                  <a:close/>
                  <a:moveTo>
                    <a:pt x="67859" y="202441"/>
                  </a:moveTo>
                  <a:cubicBezTo>
                    <a:pt x="67859" y="202536"/>
                    <a:pt x="67859" y="202536"/>
                    <a:pt x="67954" y="202631"/>
                  </a:cubicBezTo>
                  <a:cubicBezTo>
                    <a:pt x="67954" y="202631"/>
                    <a:pt x="67954" y="202631"/>
                    <a:pt x="67954" y="202631"/>
                  </a:cubicBezTo>
                  <a:cubicBezTo>
                    <a:pt x="67859" y="202536"/>
                    <a:pt x="67859" y="202441"/>
                    <a:pt x="67859" y="202441"/>
                  </a:cubicBezTo>
                  <a:close/>
                  <a:moveTo>
                    <a:pt x="99577" y="186725"/>
                  </a:moveTo>
                  <a:lnTo>
                    <a:pt x="99863" y="186725"/>
                  </a:lnTo>
                  <a:cubicBezTo>
                    <a:pt x="99767" y="186820"/>
                    <a:pt x="99672" y="186820"/>
                    <a:pt x="99577" y="186915"/>
                  </a:cubicBezTo>
                  <a:cubicBezTo>
                    <a:pt x="99577" y="186915"/>
                    <a:pt x="99577" y="186820"/>
                    <a:pt x="99577" y="186725"/>
                  </a:cubicBezTo>
                  <a:close/>
                  <a:moveTo>
                    <a:pt x="29759" y="93570"/>
                  </a:moveTo>
                  <a:cubicBezTo>
                    <a:pt x="29568" y="93570"/>
                    <a:pt x="29473" y="93570"/>
                    <a:pt x="29282" y="93570"/>
                  </a:cubicBezTo>
                  <a:cubicBezTo>
                    <a:pt x="29473" y="93475"/>
                    <a:pt x="29473" y="93475"/>
                    <a:pt x="29663" y="93379"/>
                  </a:cubicBezTo>
                  <a:cubicBezTo>
                    <a:pt x="29759" y="93475"/>
                    <a:pt x="29759" y="93570"/>
                    <a:pt x="29759" y="93570"/>
                  </a:cubicBezTo>
                  <a:close/>
                  <a:moveTo>
                    <a:pt x="124247" y="42897"/>
                  </a:moveTo>
                  <a:lnTo>
                    <a:pt x="124247" y="42897"/>
                  </a:lnTo>
                  <a:lnTo>
                    <a:pt x="124247" y="42897"/>
                  </a:lnTo>
                  <a:lnTo>
                    <a:pt x="124247" y="42897"/>
                  </a:lnTo>
                  <a:close/>
                  <a:moveTo>
                    <a:pt x="112912" y="42897"/>
                  </a:moveTo>
                  <a:cubicBezTo>
                    <a:pt x="112912" y="42897"/>
                    <a:pt x="113007" y="42897"/>
                    <a:pt x="112912" y="42897"/>
                  </a:cubicBezTo>
                  <a:cubicBezTo>
                    <a:pt x="113007" y="42897"/>
                    <a:pt x="112912" y="42897"/>
                    <a:pt x="112912" y="42897"/>
                  </a:cubicBezTo>
                  <a:cubicBezTo>
                    <a:pt x="112912" y="42897"/>
                    <a:pt x="112912" y="42897"/>
                    <a:pt x="112912" y="42897"/>
                  </a:cubicBezTo>
                  <a:close/>
                  <a:moveTo>
                    <a:pt x="16900" y="161388"/>
                  </a:moveTo>
                  <a:lnTo>
                    <a:pt x="16900" y="161388"/>
                  </a:lnTo>
                  <a:cubicBezTo>
                    <a:pt x="16805" y="161578"/>
                    <a:pt x="16709" y="161769"/>
                    <a:pt x="16614" y="161959"/>
                  </a:cubicBezTo>
                  <a:lnTo>
                    <a:pt x="16614" y="161959"/>
                  </a:lnTo>
                  <a:cubicBezTo>
                    <a:pt x="16709" y="161769"/>
                    <a:pt x="16805" y="161578"/>
                    <a:pt x="16900" y="161388"/>
                  </a:cubicBezTo>
                  <a:close/>
                  <a:moveTo>
                    <a:pt x="136058" y="133289"/>
                  </a:moveTo>
                  <a:cubicBezTo>
                    <a:pt x="136058" y="133194"/>
                    <a:pt x="135962" y="133194"/>
                    <a:pt x="135962" y="133099"/>
                  </a:cubicBezTo>
                  <a:cubicBezTo>
                    <a:pt x="136534" y="132908"/>
                    <a:pt x="137010" y="133003"/>
                    <a:pt x="137391" y="133289"/>
                  </a:cubicBezTo>
                  <a:cubicBezTo>
                    <a:pt x="137010" y="133289"/>
                    <a:pt x="136534" y="133289"/>
                    <a:pt x="136058" y="133289"/>
                  </a:cubicBezTo>
                  <a:close/>
                  <a:moveTo>
                    <a:pt x="142630" y="127003"/>
                  </a:moveTo>
                  <a:cubicBezTo>
                    <a:pt x="142820" y="126812"/>
                    <a:pt x="142820" y="126622"/>
                    <a:pt x="142916" y="126526"/>
                  </a:cubicBezTo>
                  <a:cubicBezTo>
                    <a:pt x="142916" y="126622"/>
                    <a:pt x="142916" y="126622"/>
                    <a:pt x="143011" y="126717"/>
                  </a:cubicBezTo>
                  <a:cubicBezTo>
                    <a:pt x="142820" y="126812"/>
                    <a:pt x="142820" y="126908"/>
                    <a:pt x="142630" y="127003"/>
                  </a:cubicBezTo>
                  <a:close/>
                  <a:moveTo>
                    <a:pt x="117008" y="37468"/>
                  </a:moveTo>
                  <a:cubicBezTo>
                    <a:pt x="117008" y="37468"/>
                    <a:pt x="117008" y="37372"/>
                    <a:pt x="117008" y="37372"/>
                  </a:cubicBezTo>
                  <a:cubicBezTo>
                    <a:pt x="117008" y="37372"/>
                    <a:pt x="117008" y="37372"/>
                    <a:pt x="117008" y="37468"/>
                  </a:cubicBezTo>
                  <a:cubicBezTo>
                    <a:pt x="117008" y="37372"/>
                    <a:pt x="117008" y="37468"/>
                    <a:pt x="117008" y="37468"/>
                  </a:cubicBezTo>
                  <a:close/>
                  <a:moveTo>
                    <a:pt x="117674" y="42135"/>
                  </a:moveTo>
                  <a:cubicBezTo>
                    <a:pt x="117674" y="42135"/>
                    <a:pt x="117674" y="42135"/>
                    <a:pt x="117674" y="42135"/>
                  </a:cubicBezTo>
                  <a:cubicBezTo>
                    <a:pt x="117674" y="42135"/>
                    <a:pt x="117579" y="42230"/>
                    <a:pt x="117579" y="42230"/>
                  </a:cubicBezTo>
                  <a:cubicBezTo>
                    <a:pt x="117579" y="42135"/>
                    <a:pt x="117674" y="42135"/>
                    <a:pt x="117674" y="42135"/>
                  </a:cubicBezTo>
                  <a:close/>
                  <a:moveTo>
                    <a:pt x="18710" y="151482"/>
                  </a:moveTo>
                  <a:cubicBezTo>
                    <a:pt x="18710" y="151482"/>
                    <a:pt x="18710" y="151482"/>
                    <a:pt x="18710" y="151482"/>
                  </a:cubicBezTo>
                  <a:lnTo>
                    <a:pt x="18710" y="151482"/>
                  </a:lnTo>
                  <a:cubicBezTo>
                    <a:pt x="18614" y="151577"/>
                    <a:pt x="18519" y="151672"/>
                    <a:pt x="18424" y="151863"/>
                  </a:cubicBezTo>
                  <a:cubicBezTo>
                    <a:pt x="18329" y="151768"/>
                    <a:pt x="18329" y="151672"/>
                    <a:pt x="18233" y="151577"/>
                  </a:cubicBezTo>
                  <a:cubicBezTo>
                    <a:pt x="18329" y="151482"/>
                    <a:pt x="18519" y="151482"/>
                    <a:pt x="18710" y="151482"/>
                  </a:cubicBezTo>
                  <a:close/>
                  <a:moveTo>
                    <a:pt x="94148" y="205298"/>
                  </a:moveTo>
                  <a:cubicBezTo>
                    <a:pt x="94148" y="205298"/>
                    <a:pt x="94148" y="205393"/>
                    <a:pt x="94148" y="205393"/>
                  </a:cubicBezTo>
                  <a:cubicBezTo>
                    <a:pt x="94148" y="205393"/>
                    <a:pt x="94052" y="205393"/>
                    <a:pt x="94052" y="205298"/>
                  </a:cubicBezTo>
                  <a:cubicBezTo>
                    <a:pt x="94052" y="205298"/>
                    <a:pt x="94052" y="205298"/>
                    <a:pt x="94148" y="205298"/>
                  </a:cubicBezTo>
                  <a:close/>
                  <a:moveTo>
                    <a:pt x="122342" y="177009"/>
                  </a:moveTo>
                  <a:cubicBezTo>
                    <a:pt x="122437" y="177009"/>
                    <a:pt x="122437" y="177009"/>
                    <a:pt x="122342" y="177009"/>
                  </a:cubicBezTo>
                  <a:cubicBezTo>
                    <a:pt x="122342" y="177295"/>
                    <a:pt x="122437" y="177676"/>
                    <a:pt x="122437" y="177866"/>
                  </a:cubicBezTo>
                  <a:cubicBezTo>
                    <a:pt x="122437" y="177580"/>
                    <a:pt x="122342" y="177295"/>
                    <a:pt x="122342" y="177009"/>
                  </a:cubicBezTo>
                  <a:close/>
                  <a:moveTo>
                    <a:pt x="48047" y="40801"/>
                  </a:moveTo>
                  <a:cubicBezTo>
                    <a:pt x="48047" y="40801"/>
                    <a:pt x="48047" y="40801"/>
                    <a:pt x="48047" y="40801"/>
                  </a:cubicBezTo>
                  <a:lnTo>
                    <a:pt x="48047" y="40801"/>
                  </a:lnTo>
                  <a:cubicBezTo>
                    <a:pt x="48047" y="40801"/>
                    <a:pt x="48047" y="40801"/>
                    <a:pt x="48047" y="40801"/>
                  </a:cubicBezTo>
                  <a:close/>
                  <a:moveTo>
                    <a:pt x="44618" y="40135"/>
                  </a:moveTo>
                  <a:cubicBezTo>
                    <a:pt x="44522" y="40039"/>
                    <a:pt x="44522" y="39849"/>
                    <a:pt x="44427" y="39754"/>
                  </a:cubicBezTo>
                  <a:cubicBezTo>
                    <a:pt x="44522" y="39754"/>
                    <a:pt x="44618" y="39754"/>
                    <a:pt x="44808" y="39658"/>
                  </a:cubicBezTo>
                  <a:cubicBezTo>
                    <a:pt x="44713" y="39849"/>
                    <a:pt x="44618" y="39944"/>
                    <a:pt x="44618" y="40135"/>
                  </a:cubicBezTo>
                  <a:close/>
                  <a:moveTo>
                    <a:pt x="32521" y="78520"/>
                  </a:moveTo>
                  <a:cubicBezTo>
                    <a:pt x="32521" y="78520"/>
                    <a:pt x="32521" y="78520"/>
                    <a:pt x="32521" y="78520"/>
                  </a:cubicBezTo>
                  <a:cubicBezTo>
                    <a:pt x="32521" y="78520"/>
                    <a:pt x="32521" y="78520"/>
                    <a:pt x="32521" y="78520"/>
                  </a:cubicBezTo>
                  <a:cubicBezTo>
                    <a:pt x="32521" y="78520"/>
                    <a:pt x="32521" y="78520"/>
                    <a:pt x="32521" y="78520"/>
                  </a:cubicBezTo>
                  <a:close/>
                  <a:moveTo>
                    <a:pt x="22901" y="188629"/>
                  </a:moveTo>
                  <a:cubicBezTo>
                    <a:pt x="22901" y="188725"/>
                    <a:pt x="22805" y="188725"/>
                    <a:pt x="22805" y="188820"/>
                  </a:cubicBezTo>
                  <a:cubicBezTo>
                    <a:pt x="22805" y="188820"/>
                    <a:pt x="22805" y="188725"/>
                    <a:pt x="22710" y="188725"/>
                  </a:cubicBezTo>
                  <a:cubicBezTo>
                    <a:pt x="22805" y="188725"/>
                    <a:pt x="22901" y="188725"/>
                    <a:pt x="22901" y="188629"/>
                  </a:cubicBezTo>
                  <a:close/>
                  <a:moveTo>
                    <a:pt x="55000" y="191487"/>
                  </a:moveTo>
                  <a:lnTo>
                    <a:pt x="55000" y="191487"/>
                  </a:lnTo>
                  <a:lnTo>
                    <a:pt x="55000" y="191487"/>
                  </a:lnTo>
                  <a:lnTo>
                    <a:pt x="55000" y="191487"/>
                  </a:lnTo>
                  <a:cubicBezTo>
                    <a:pt x="55000" y="191487"/>
                    <a:pt x="55000" y="191487"/>
                    <a:pt x="55000" y="191487"/>
                  </a:cubicBezTo>
                  <a:cubicBezTo>
                    <a:pt x="55000" y="191487"/>
                    <a:pt x="55000" y="191487"/>
                    <a:pt x="55000" y="191487"/>
                  </a:cubicBezTo>
                  <a:lnTo>
                    <a:pt x="55000" y="191487"/>
                  </a:lnTo>
                  <a:lnTo>
                    <a:pt x="55000" y="191487"/>
                  </a:lnTo>
                  <a:close/>
                  <a:moveTo>
                    <a:pt x="95005" y="211585"/>
                  </a:moveTo>
                  <a:cubicBezTo>
                    <a:pt x="94910" y="211680"/>
                    <a:pt x="94910" y="211775"/>
                    <a:pt x="94910" y="211966"/>
                  </a:cubicBezTo>
                  <a:cubicBezTo>
                    <a:pt x="94814" y="211870"/>
                    <a:pt x="94719" y="211775"/>
                    <a:pt x="94624" y="211775"/>
                  </a:cubicBezTo>
                  <a:cubicBezTo>
                    <a:pt x="94719" y="211680"/>
                    <a:pt x="94910" y="211680"/>
                    <a:pt x="95005" y="211585"/>
                  </a:cubicBezTo>
                  <a:close/>
                  <a:moveTo>
                    <a:pt x="151964" y="124431"/>
                  </a:moveTo>
                  <a:cubicBezTo>
                    <a:pt x="152060" y="124431"/>
                    <a:pt x="152060" y="124431"/>
                    <a:pt x="152155" y="124431"/>
                  </a:cubicBezTo>
                  <a:cubicBezTo>
                    <a:pt x="152155" y="124526"/>
                    <a:pt x="152060" y="124621"/>
                    <a:pt x="152060" y="124717"/>
                  </a:cubicBezTo>
                  <a:cubicBezTo>
                    <a:pt x="152060" y="124621"/>
                    <a:pt x="152060" y="124526"/>
                    <a:pt x="151964" y="124431"/>
                  </a:cubicBezTo>
                  <a:close/>
                  <a:moveTo>
                    <a:pt x="27282" y="64709"/>
                  </a:moveTo>
                  <a:cubicBezTo>
                    <a:pt x="27282" y="64709"/>
                    <a:pt x="27282" y="64709"/>
                    <a:pt x="27282" y="64709"/>
                  </a:cubicBezTo>
                  <a:cubicBezTo>
                    <a:pt x="27282" y="64709"/>
                    <a:pt x="27282" y="64709"/>
                    <a:pt x="27282" y="64709"/>
                  </a:cubicBezTo>
                  <a:lnTo>
                    <a:pt x="27282" y="64709"/>
                  </a:lnTo>
                  <a:close/>
                  <a:moveTo>
                    <a:pt x="32997" y="194630"/>
                  </a:moveTo>
                  <a:cubicBezTo>
                    <a:pt x="32997" y="194630"/>
                    <a:pt x="32997" y="194630"/>
                    <a:pt x="32997" y="194630"/>
                  </a:cubicBezTo>
                  <a:cubicBezTo>
                    <a:pt x="33092" y="194630"/>
                    <a:pt x="33092" y="194725"/>
                    <a:pt x="33188" y="194725"/>
                  </a:cubicBezTo>
                  <a:cubicBezTo>
                    <a:pt x="33188" y="194725"/>
                    <a:pt x="33092" y="194821"/>
                    <a:pt x="33092" y="194821"/>
                  </a:cubicBezTo>
                  <a:cubicBezTo>
                    <a:pt x="32997" y="194821"/>
                    <a:pt x="32997" y="194725"/>
                    <a:pt x="32997" y="194630"/>
                  </a:cubicBezTo>
                  <a:lnTo>
                    <a:pt x="32997" y="194630"/>
                  </a:lnTo>
                  <a:close/>
                  <a:moveTo>
                    <a:pt x="59381" y="18227"/>
                  </a:moveTo>
                  <a:cubicBezTo>
                    <a:pt x="59381" y="18227"/>
                    <a:pt x="59477" y="18227"/>
                    <a:pt x="59381" y="18227"/>
                  </a:cubicBezTo>
                  <a:cubicBezTo>
                    <a:pt x="59477" y="18227"/>
                    <a:pt x="59381" y="18227"/>
                    <a:pt x="59381" y="18227"/>
                  </a:cubicBezTo>
                  <a:cubicBezTo>
                    <a:pt x="59381" y="18227"/>
                    <a:pt x="59381" y="18227"/>
                    <a:pt x="59381" y="18227"/>
                  </a:cubicBezTo>
                  <a:cubicBezTo>
                    <a:pt x="59381" y="18132"/>
                    <a:pt x="59381" y="18132"/>
                    <a:pt x="59381" y="18227"/>
                  </a:cubicBezTo>
                  <a:close/>
                  <a:moveTo>
                    <a:pt x="19853" y="80330"/>
                  </a:moveTo>
                  <a:cubicBezTo>
                    <a:pt x="19757" y="80330"/>
                    <a:pt x="19757" y="80330"/>
                    <a:pt x="19853" y="80330"/>
                  </a:cubicBezTo>
                  <a:cubicBezTo>
                    <a:pt x="19757" y="80235"/>
                    <a:pt x="19757" y="80235"/>
                    <a:pt x="19853" y="80330"/>
                  </a:cubicBezTo>
                  <a:cubicBezTo>
                    <a:pt x="19853" y="80235"/>
                    <a:pt x="19853" y="80330"/>
                    <a:pt x="19853" y="80330"/>
                  </a:cubicBezTo>
                  <a:close/>
                  <a:moveTo>
                    <a:pt x="25091" y="48898"/>
                  </a:moveTo>
                  <a:cubicBezTo>
                    <a:pt x="25091" y="48993"/>
                    <a:pt x="25091" y="48993"/>
                    <a:pt x="25091" y="48898"/>
                  </a:cubicBezTo>
                  <a:cubicBezTo>
                    <a:pt x="25091" y="48993"/>
                    <a:pt x="24996" y="48993"/>
                    <a:pt x="25091" y="48898"/>
                  </a:cubicBezTo>
                  <a:cubicBezTo>
                    <a:pt x="24996" y="48993"/>
                    <a:pt x="25091" y="48898"/>
                    <a:pt x="25091" y="4889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43" name="Freeform: Shape 75">
              <a:extLst>
                <a:ext uri="{FF2B5EF4-FFF2-40B4-BE49-F238E27FC236}">
                  <a16:creationId xmlns:a16="http://schemas.microsoft.com/office/drawing/2014/main" id="{5FDE5B88-5AED-9A50-7002-4A9845AFB423}"/>
                </a:ext>
              </a:extLst>
            </p:cNvPr>
            <p:cNvSpPr/>
            <p:nvPr/>
          </p:nvSpPr>
          <p:spPr>
            <a:xfrm>
              <a:off x="5769577" y="2985945"/>
              <a:ext cx="222743" cy="201274"/>
            </a:xfrm>
            <a:custGeom>
              <a:avLst/>
              <a:gdLst>
                <a:gd name="connsiteX0" fmla="*/ 219837 w 222743"/>
                <a:gd name="connsiteY0" fmla="*/ 63864 h 201274"/>
                <a:gd name="connsiteX1" fmla="*/ 217075 w 222743"/>
                <a:gd name="connsiteY1" fmla="*/ 54529 h 201274"/>
                <a:gd name="connsiteX2" fmla="*/ 216694 w 222743"/>
                <a:gd name="connsiteY2" fmla="*/ 52910 h 201274"/>
                <a:gd name="connsiteX3" fmla="*/ 213646 w 222743"/>
                <a:gd name="connsiteY3" fmla="*/ 43671 h 201274"/>
                <a:gd name="connsiteX4" fmla="*/ 209455 w 222743"/>
                <a:gd name="connsiteY4" fmla="*/ 34622 h 201274"/>
                <a:gd name="connsiteX5" fmla="*/ 207836 w 222743"/>
                <a:gd name="connsiteY5" fmla="*/ 31574 h 201274"/>
                <a:gd name="connsiteX6" fmla="*/ 207836 w 222743"/>
                <a:gd name="connsiteY6" fmla="*/ 31574 h 201274"/>
                <a:gd name="connsiteX7" fmla="*/ 195834 w 222743"/>
                <a:gd name="connsiteY7" fmla="*/ 19096 h 201274"/>
                <a:gd name="connsiteX8" fmla="*/ 195834 w 222743"/>
                <a:gd name="connsiteY8" fmla="*/ 19096 h 201274"/>
                <a:gd name="connsiteX9" fmla="*/ 192596 w 222743"/>
                <a:gd name="connsiteY9" fmla="*/ 15953 h 201274"/>
                <a:gd name="connsiteX10" fmla="*/ 183166 w 222743"/>
                <a:gd name="connsiteY10" fmla="*/ 7475 h 201274"/>
                <a:gd name="connsiteX11" fmla="*/ 174308 w 222743"/>
                <a:gd name="connsiteY11" fmla="*/ 2427 h 201274"/>
                <a:gd name="connsiteX12" fmla="*/ 174308 w 222743"/>
                <a:gd name="connsiteY12" fmla="*/ 2618 h 201274"/>
                <a:gd name="connsiteX13" fmla="*/ 174212 w 222743"/>
                <a:gd name="connsiteY13" fmla="*/ 2618 h 201274"/>
                <a:gd name="connsiteX14" fmla="*/ 174308 w 222743"/>
                <a:gd name="connsiteY14" fmla="*/ 2427 h 201274"/>
                <a:gd name="connsiteX15" fmla="*/ 161163 w 222743"/>
                <a:gd name="connsiteY15" fmla="*/ 1475 h 201274"/>
                <a:gd name="connsiteX16" fmla="*/ 152971 w 222743"/>
                <a:gd name="connsiteY16" fmla="*/ 713 h 201274"/>
                <a:gd name="connsiteX17" fmla="*/ 143351 w 222743"/>
                <a:gd name="connsiteY17" fmla="*/ 808 h 201274"/>
                <a:gd name="connsiteX18" fmla="*/ 143351 w 222743"/>
                <a:gd name="connsiteY18" fmla="*/ 808 h 201274"/>
                <a:gd name="connsiteX19" fmla="*/ 143351 w 222743"/>
                <a:gd name="connsiteY19" fmla="*/ 808 h 201274"/>
                <a:gd name="connsiteX20" fmla="*/ 132302 w 222743"/>
                <a:gd name="connsiteY20" fmla="*/ 2332 h 201274"/>
                <a:gd name="connsiteX21" fmla="*/ 132398 w 222743"/>
                <a:gd name="connsiteY21" fmla="*/ 3666 h 201274"/>
                <a:gd name="connsiteX22" fmla="*/ 132398 w 222743"/>
                <a:gd name="connsiteY22" fmla="*/ 3666 h 201274"/>
                <a:gd name="connsiteX23" fmla="*/ 132398 w 222743"/>
                <a:gd name="connsiteY23" fmla="*/ 3666 h 201274"/>
                <a:gd name="connsiteX24" fmla="*/ 132017 w 222743"/>
                <a:gd name="connsiteY24" fmla="*/ 3761 h 201274"/>
                <a:gd name="connsiteX25" fmla="*/ 132302 w 222743"/>
                <a:gd name="connsiteY25" fmla="*/ 2427 h 201274"/>
                <a:gd name="connsiteX26" fmla="*/ 121349 w 222743"/>
                <a:gd name="connsiteY26" fmla="*/ 4237 h 201274"/>
                <a:gd name="connsiteX27" fmla="*/ 121349 w 222743"/>
                <a:gd name="connsiteY27" fmla="*/ 4237 h 201274"/>
                <a:gd name="connsiteX28" fmla="*/ 121349 w 222743"/>
                <a:gd name="connsiteY28" fmla="*/ 4237 h 201274"/>
                <a:gd name="connsiteX29" fmla="*/ 116586 w 222743"/>
                <a:gd name="connsiteY29" fmla="*/ 5856 h 201274"/>
                <a:gd name="connsiteX30" fmla="*/ 108585 w 222743"/>
                <a:gd name="connsiteY30" fmla="*/ 7761 h 201274"/>
                <a:gd name="connsiteX31" fmla="*/ 108585 w 222743"/>
                <a:gd name="connsiteY31" fmla="*/ 7761 h 201274"/>
                <a:gd name="connsiteX32" fmla="*/ 108585 w 222743"/>
                <a:gd name="connsiteY32" fmla="*/ 7761 h 201274"/>
                <a:gd name="connsiteX33" fmla="*/ 97822 w 222743"/>
                <a:gd name="connsiteY33" fmla="*/ 11762 h 201274"/>
                <a:gd name="connsiteX34" fmla="*/ 97822 w 222743"/>
                <a:gd name="connsiteY34" fmla="*/ 11762 h 201274"/>
                <a:gd name="connsiteX35" fmla="*/ 97822 w 222743"/>
                <a:gd name="connsiteY35" fmla="*/ 11762 h 201274"/>
                <a:gd name="connsiteX36" fmla="*/ 96488 w 222743"/>
                <a:gd name="connsiteY36" fmla="*/ 12238 h 201274"/>
                <a:gd name="connsiteX37" fmla="*/ 91916 w 222743"/>
                <a:gd name="connsiteY37" fmla="*/ 14333 h 201274"/>
                <a:gd name="connsiteX38" fmla="*/ 73533 w 222743"/>
                <a:gd name="connsiteY38" fmla="*/ 23287 h 201274"/>
                <a:gd name="connsiteX39" fmla="*/ 73533 w 222743"/>
                <a:gd name="connsiteY39" fmla="*/ 23287 h 201274"/>
                <a:gd name="connsiteX40" fmla="*/ 54292 w 222743"/>
                <a:gd name="connsiteY40" fmla="*/ 35193 h 201274"/>
                <a:gd name="connsiteX41" fmla="*/ 54292 w 222743"/>
                <a:gd name="connsiteY41" fmla="*/ 35193 h 201274"/>
                <a:gd name="connsiteX42" fmla="*/ 50102 w 222743"/>
                <a:gd name="connsiteY42" fmla="*/ 39289 h 201274"/>
                <a:gd name="connsiteX43" fmla="*/ 50102 w 222743"/>
                <a:gd name="connsiteY43" fmla="*/ 39289 h 201274"/>
                <a:gd name="connsiteX44" fmla="*/ 44101 w 222743"/>
                <a:gd name="connsiteY44" fmla="*/ 43385 h 201274"/>
                <a:gd name="connsiteX45" fmla="*/ 34004 w 222743"/>
                <a:gd name="connsiteY45" fmla="*/ 52910 h 201274"/>
                <a:gd name="connsiteX46" fmla="*/ 34004 w 222743"/>
                <a:gd name="connsiteY46" fmla="*/ 52910 h 201274"/>
                <a:gd name="connsiteX47" fmla="*/ 31718 w 222743"/>
                <a:gd name="connsiteY47" fmla="*/ 55196 h 201274"/>
                <a:gd name="connsiteX48" fmla="*/ 28766 w 222743"/>
                <a:gd name="connsiteY48" fmla="*/ 58530 h 201274"/>
                <a:gd name="connsiteX49" fmla="*/ 28766 w 222743"/>
                <a:gd name="connsiteY49" fmla="*/ 58530 h 201274"/>
                <a:gd name="connsiteX50" fmla="*/ 24670 w 222743"/>
                <a:gd name="connsiteY50" fmla="*/ 63768 h 201274"/>
                <a:gd name="connsiteX51" fmla="*/ 17812 w 222743"/>
                <a:gd name="connsiteY51" fmla="*/ 72912 h 201274"/>
                <a:gd name="connsiteX52" fmla="*/ 17812 w 222743"/>
                <a:gd name="connsiteY52" fmla="*/ 72912 h 201274"/>
                <a:gd name="connsiteX53" fmla="*/ 13049 w 222743"/>
                <a:gd name="connsiteY53" fmla="*/ 80532 h 201274"/>
                <a:gd name="connsiteX54" fmla="*/ 13049 w 222743"/>
                <a:gd name="connsiteY54" fmla="*/ 80532 h 201274"/>
                <a:gd name="connsiteX55" fmla="*/ 13049 w 222743"/>
                <a:gd name="connsiteY55" fmla="*/ 80532 h 201274"/>
                <a:gd name="connsiteX56" fmla="*/ 7525 w 222743"/>
                <a:gd name="connsiteY56" fmla="*/ 92343 h 201274"/>
                <a:gd name="connsiteX57" fmla="*/ 7525 w 222743"/>
                <a:gd name="connsiteY57" fmla="*/ 92343 h 201274"/>
                <a:gd name="connsiteX58" fmla="*/ 3334 w 222743"/>
                <a:gd name="connsiteY58" fmla="*/ 104440 h 201274"/>
                <a:gd name="connsiteX59" fmla="*/ 3334 w 222743"/>
                <a:gd name="connsiteY59" fmla="*/ 104440 h 201274"/>
                <a:gd name="connsiteX60" fmla="*/ 1333 w 222743"/>
                <a:gd name="connsiteY60" fmla="*/ 111108 h 201274"/>
                <a:gd name="connsiteX61" fmla="*/ 1333 w 222743"/>
                <a:gd name="connsiteY61" fmla="*/ 111108 h 201274"/>
                <a:gd name="connsiteX62" fmla="*/ 0 w 222743"/>
                <a:gd name="connsiteY62" fmla="*/ 124252 h 201274"/>
                <a:gd name="connsiteX63" fmla="*/ 0 w 222743"/>
                <a:gd name="connsiteY63" fmla="*/ 124252 h 201274"/>
                <a:gd name="connsiteX64" fmla="*/ 0 w 222743"/>
                <a:gd name="connsiteY64" fmla="*/ 124252 h 201274"/>
                <a:gd name="connsiteX65" fmla="*/ 191 w 222743"/>
                <a:gd name="connsiteY65" fmla="*/ 125967 h 201274"/>
                <a:gd name="connsiteX66" fmla="*/ 2286 w 222743"/>
                <a:gd name="connsiteY66" fmla="*/ 143588 h 201274"/>
                <a:gd name="connsiteX67" fmla="*/ 2572 w 222743"/>
                <a:gd name="connsiteY67" fmla="*/ 144826 h 201274"/>
                <a:gd name="connsiteX68" fmla="*/ 2572 w 222743"/>
                <a:gd name="connsiteY68" fmla="*/ 144826 h 201274"/>
                <a:gd name="connsiteX69" fmla="*/ 2572 w 222743"/>
                <a:gd name="connsiteY69" fmla="*/ 144826 h 201274"/>
                <a:gd name="connsiteX70" fmla="*/ 5048 w 222743"/>
                <a:gd name="connsiteY70" fmla="*/ 152637 h 201274"/>
                <a:gd name="connsiteX71" fmla="*/ 5048 w 222743"/>
                <a:gd name="connsiteY71" fmla="*/ 152637 h 201274"/>
                <a:gd name="connsiteX72" fmla="*/ 9525 w 222743"/>
                <a:gd name="connsiteY72" fmla="*/ 159971 h 201274"/>
                <a:gd name="connsiteX73" fmla="*/ 9525 w 222743"/>
                <a:gd name="connsiteY73" fmla="*/ 159971 h 201274"/>
                <a:gd name="connsiteX74" fmla="*/ 12002 w 222743"/>
                <a:gd name="connsiteY74" fmla="*/ 166448 h 201274"/>
                <a:gd name="connsiteX75" fmla="*/ 12002 w 222743"/>
                <a:gd name="connsiteY75" fmla="*/ 166448 h 201274"/>
                <a:gd name="connsiteX76" fmla="*/ 14478 w 222743"/>
                <a:gd name="connsiteY76" fmla="*/ 170639 h 201274"/>
                <a:gd name="connsiteX77" fmla="*/ 14478 w 222743"/>
                <a:gd name="connsiteY77" fmla="*/ 170639 h 201274"/>
                <a:gd name="connsiteX78" fmla="*/ 14478 w 222743"/>
                <a:gd name="connsiteY78" fmla="*/ 170639 h 201274"/>
                <a:gd name="connsiteX79" fmla="*/ 18383 w 222743"/>
                <a:gd name="connsiteY79" fmla="*/ 174830 h 201274"/>
                <a:gd name="connsiteX80" fmla="*/ 18383 w 222743"/>
                <a:gd name="connsiteY80" fmla="*/ 174830 h 201274"/>
                <a:gd name="connsiteX81" fmla="*/ 18383 w 222743"/>
                <a:gd name="connsiteY81" fmla="*/ 174830 h 201274"/>
                <a:gd name="connsiteX82" fmla="*/ 23813 w 222743"/>
                <a:gd name="connsiteY82" fmla="*/ 180831 h 201274"/>
                <a:gd name="connsiteX83" fmla="*/ 23813 w 222743"/>
                <a:gd name="connsiteY83" fmla="*/ 180831 h 201274"/>
                <a:gd name="connsiteX84" fmla="*/ 34671 w 222743"/>
                <a:gd name="connsiteY84" fmla="*/ 188736 h 201274"/>
                <a:gd name="connsiteX85" fmla="*/ 45053 w 222743"/>
                <a:gd name="connsiteY85" fmla="*/ 193975 h 201274"/>
                <a:gd name="connsiteX86" fmla="*/ 45053 w 222743"/>
                <a:gd name="connsiteY86" fmla="*/ 193975 h 201274"/>
                <a:gd name="connsiteX87" fmla="*/ 48101 w 222743"/>
                <a:gd name="connsiteY87" fmla="*/ 195118 h 201274"/>
                <a:gd name="connsiteX88" fmla="*/ 48101 w 222743"/>
                <a:gd name="connsiteY88" fmla="*/ 195118 h 201274"/>
                <a:gd name="connsiteX89" fmla="*/ 51816 w 222743"/>
                <a:gd name="connsiteY89" fmla="*/ 196356 h 201274"/>
                <a:gd name="connsiteX90" fmla="*/ 57150 w 222743"/>
                <a:gd name="connsiteY90" fmla="*/ 198071 h 201274"/>
                <a:gd name="connsiteX91" fmla="*/ 57150 w 222743"/>
                <a:gd name="connsiteY91" fmla="*/ 198071 h 201274"/>
                <a:gd name="connsiteX92" fmla="*/ 57150 w 222743"/>
                <a:gd name="connsiteY92" fmla="*/ 198071 h 201274"/>
                <a:gd name="connsiteX93" fmla="*/ 79820 w 222743"/>
                <a:gd name="connsiteY93" fmla="*/ 200547 h 201274"/>
                <a:gd name="connsiteX94" fmla="*/ 79820 w 222743"/>
                <a:gd name="connsiteY94" fmla="*/ 200547 h 201274"/>
                <a:gd name="connsiteX95" fmla="*/ 83249 w 222743"/>
                <a:gd name="connsiteY95" fmla="*/ 200928 h 201274"/>
                <a:gd name="connsiteX96" fmla="*/ 92774 w 222743"/>
                <a:gd name="connsiteY96" fmla="*/ 199785 h 201274"/>
                <a:gd name="connsiteX97" fmla="*/ 105442 w 222743"/>
                <a:gd name="connsiteY97" fmla="*/ 198071 h 201274"/>
                <a:gd name="connsiteX98" fmla="*/ 107061 w 222743"/>
                <a:gd name="connsiteY98" fmla="*/ 197785 h 201274"/>
                <a:gd name="connsiteX99" fmla="*/ 116586 w 222743"/>
                <a:gd name="connsiteY99" fmla="*/ 196166 h 201274"/>
                <a:gd name="connsiteX100" fmla="*/ 116586 w 222743"/>
                <a:gd name="connsiteY100" fmla="*/ 196166 h 201274"/>
                <a:gd name="connsiteX101" fmla="*/ 138303 w 222743"/>
                <a:gd name="connsiteY101" fmla="*/ 189879 h 201274"/>
                <a:gd name="connsiteX102" fmla="*/ 155162 w 222743"/>
                <a:gd name="connsiteY102" fmla="*/ 183021 h 201274"/>
                <a:gd name="connsiteX103" fmla="*/ 158210 w 222743"/>
                <a:gd name="connsiteY103" fmla="*/ 181307 h 201274"/>
                <a:gd name="connsiteX104" fmla="*/ 162592 w 222743"/>
                <a:gd name="connsiteY104" fmla="*/ 179878 h 201274"/>
                <a:gd name="connsiteX105" fmla="*/ 164211 w 222743"/>
                <a:gd name="connsiteY105" fmla="*/ 178735 h 201274"/>
                <a:gd name="connsiteX106" fmla="*/ 173165 w 222743"/>
                <a:gd name="connsiteY106" fmla="*/ 173877 h 201274"/>
                <a:gd name="connsiteX107" fmla="*/ 180785 w 222743"/>
                <a:gd name="connsiteY107" fmla="*/ 169686 h 201274"/>
                <a:gd name="connsiteX108" fmla="*/ 186785 w 222743"/>
                <a:gd name="connsiteY108" fmla="*/ 165591 h 201274"/>
                <a:gd name="connsiteX109" fmla="*/ 189452 w 222743"/>
                <a:gd name="connsiteY109" fmla="*/ 163400 h 201274"/>
                <a:gd name="connsiteX110" fmla="*/ 192215 w 222743"/>
                <a:gd name="connsiteY110" fmla="*/ 161209 h 201274"/>
                <a:gd name="connsiteX111" fmla="*/ 199358 w 222743"/>
                <a:gd name="connsiteY111" fmla="*/ 152446 h 201274"/>
                <a:gd name="connsiteX112" fmla="*/ 200501 w 222743"/>
                <a:gd name="connsiteY112" fmla="*/ 150541 h 201274"/>
                <a:gd name="connsiteX113" fmla="*/ 203073 w 222743"/>
                <a:gd name="connsiteY113" fmla="*/ 145398 h 201274"/>
                <a:gd name="connsiteX114" fmla="*/ 203073 w 222743"/>
                <a:gd name="connsiteY114" fmla="*/ 145398 h 201274"/>
                <a:gd name="connsiteX115" fmla="*/ 203073 w 222743"/>
                <a:gd name="connsiteY115" fmla="*/ 145398 h 201274"/>
                <a:gd name="connsiteX116" fmla="*/ 203740 w 222743"/>
                <a:gd name="connsiteY116" fmla="*/ 139016 h 201274"/>
                <a:gd name="connsiteX117" fmla="*/ 203740 w 222743"/>
                <a:gd name="connsiteY117" fmla="*/ 139016 h 201274"/>
                <a:gd name="connsiteX118" fmla="*/ 203740 w 222743"/>
                <a:gd name="connsiteY118" fmla="*/ 139016 h 201274"/>
                <a:gd name="connsiteX119" fmla="*/ 211550 w 222743"/>
                <a:gd name="connsiteY119" fmla="*/ 126348 h 201274"/>
                <a:gd name="connsiteX120" fmla="*/ 215551 w 222743"/>
                <a:gd name="connsiteY120" fmla="*/ 117870 h 201274"/>
                <a:gd name="connsiteX121" fmla="*/ 215551 w 222743"/>
                <a:gd name="connsiteY121" fmla="*/ 117870 h 201274"/>
                <a:gd name="connsiteX122" fmla="*/ 218694 w 222743"/>
                <a:gd name="connsiteY122" fmla="*/ 109203 h 201274"/>
                <a:gd name="connsiteX123" fmla="*/ 220409 w 222743"/>
                <a:gd name="connsiteY123" fmla="*/ 98154 h 201274"/>
                <a:gd name="connsiteX124" fmla="*/ 221837 w 222743"/>
                <a:gd name="connsiteY124" fmla="*/ 86247 h 201274"/>
                <a:gd name="connsiteX125" fmla="*/ 221837 w 222743"/>
                <a:gd name="connsiteY125" fmla="*/ 86247 h 201274"/>
                <a:gd name="connsiteX126" fmla="*/ 221933 w 222743"/>
                <a:gd name="connsiteY126" fmla="*/ 84628 h 201274"/>
                <a:gd name="connsiteX127" fmla="*/ 221933 w 222743"/>
                <a:gd name="connsiteY127" fmla="*/ 84628 h 201274"/>
                <a:gd name="connsiteX128" fmla="*/ 222314 w 222743"/>
                <a:gd name="connsiteY128" fmla="*/ 79580 h 201274"/>
                <a:gd name="connsiteX129" fmla="*/ 221552 w 222743"/>
                <a:gd name="connsiteY129" fmla="*/ 73198 h 201274"/>
                <a:gd name="connsiteX130" fmla="*/ 219837 w 222743"/>
                <a:gd name="connsiteY130" fmla="*/ 63864 h 201274"/>
                <a:gd name="connsiteX131" fmla="*/ 180213 w 222743"/>
                <a:gd name="connsiteY131" fmla="*/ 147112 h 201274"/>
                <a:gd name="connsiteX132" fmla="*/ 179927 w 222743"/>
                <a:gd name="connsiteY132" fmla="*/ 146922 h 201274"/>
                <a:gd name="connsiteX133" fmla="*/ 180213 w 222743"/>
                <a:gd name="connsiteY133" fmla="*/ 146826 h 201274"/>
                <a:gd name="connsiteX134" fmla="*/ 180213 w 222743"/>
                <a:gd name="connsiteY134" fmla="*/ 147112 h 201274"/>
                <a:gd name="connsiteX135" fmla="*/ 120206 w 222743"/>
                <a:gd name="connsiteY135" fmla="*/ 144159 h 201274"/>
                <a:gd name="connsiteX136" fmla="*/ 120301 w 222743"/>
                <a:gd name="connsiteY136" fmla="*/ 144159 h 201274"/>
                <a:gd name="connsiteX137" fmla="*/ 120206 w 222743"/>
                <a:gd name="connsiteY137" fmla="*/ 144255 h 201274"/>
                <a:gd name="connsiteX138" fmla="*/ 120206 w 222743"/>
                <a:gd name="connsiteY138" fmla="*/ 144159 h 201274"/>
                <a:gd name="connsiteX139" fmla="*/ 158591 w 222743"/>
                <a:gd name="connsiteY139" fmla="*/ 40242 h 201274"/>
                <a:gd name="connsiteX140" fmla="*/ 158591 w 222743"/>
                <a:gd name="connsiteY140" fmla="*/ 40242 h 201274"/>
                <a:gd name="connsiteX141" fmla="*/ 158782 w 222743"/>
                <a:gd name="connsiteY141" fmla="*/ 40337 h 201274"/>
                <a:gd name="connsiteX142" fmla="*/ 158687 w 222743"/>
                <a:gd name="connsiteY142" fmla="*/ 40337 h 201274"/>
                <a:gd name="connsiteX143" fmla="*/ 158591 w 222743"/>
                <a:gd name="connsiteY143" fmla="*/ 40242 h 201274"/>
                <a:gd name="connsiteX144" fmla="*/ 158591 w 222743"/>
                <a:gd name="connsiteY144" fmla="*/ 40242 h 201274"/>
                <a:gd name="connsiteX145" fmla="*/ 105918 w 222743"/>
                <a:gd name="connsiteY145" fmla="*/ 89676 h 201274"/>
                <a:gd name="connsiteX146" fmla="*/ 105918 w 222743"/>
                <a:gd name="connsiteY146" fmla="*/ 89676 h 201274"/>
                <a:gd name="connsiteX147" fmla="*/ 105918 w 222743"/>
                <a:gd name="connsiteY147" fmla="*/ 89676 h 201274"/>
                <a:gd name="connsiteX148" fmla="*/ 105918 w 222743"/>
                <a:gd name="connsiteY148" fmla="*/ 89676 h 201274"/>
                <a:gd name="connsiteX149" fmla="*/ 126778 w 222743"/>
                <a:gd name="connsiteY149" fmla="*/ 65769 h 201274"/>
                <a:gd name="connsiteX150" fmla="*/ 126778 w 222743"/>
                <a:gd name="connsiteY150" fmla="*/ 65769 h 201274"/>
                <a:gd name="connsiteX151" fmla="*/ 126778 w 222743"/>
                <a:gd name="connsiteY151" fmla="*/ 65769 h 201274"/>
                <a:gd name="connsiteX152" fmla="*/ 126778 w 222743"/>
                <a:gd name="connsiteY152" fmla="*/ 65769 h 201274"/>
                <a:gd name="connsiteX153" fmla="*/ 131064 w 222743"/>
                <a:gd name="connsiteY153" fmla="*/ 84533 h 201274"/>
                <a:gd name="connsiteX154" fmla="*/ 131064 w 222743"/>
                <a:gd name="connsiteY154" fmla="*/ 84533 h 201274"/>
                <a:gd name="connsiteX155" fmla="*/ 131159 w 222743"/>
                <a:gd name="connsiteY155" fmla="*/ 84533 h 201274"/>
                <a:gd name="connsiteX156" fmla="*/ 131159 w 222743"/>
                <a:gd name="connsiteY156" fmla="*/ 84628 h 201274"/>
                <a:gd name="connsiteX157" fmla="*/ 131064 w 222743"/>
                <a:gd name="connsiteY157" fmla="*/ 84533 h 201274"/>
                <a:gd name="connsiteX158" fmla="*/ 165164 w 222743"/>
                <a:gd name="connsiteY158" fmla="*/ 63483 h 201274"/>
                <a:gd name="connsiteX159" fmla="*/ 165164 w 222743"/>
                <a:gd name="connsiteY159" fmla="*/ 63483 h 201274"/>
                <a:gd name="connsiteX160" fmla="*/ 165164 w 222743"/>
                <a:gd name="connsiteY160" fmla="*/ 63483 h 201274"/>
                <a:gd name="connsiteX161" fmla="*/ 165164 w 222743"/>
                <a:gd name="connsiteY161" fmla="*/ 63483 h 201274"/>
                <a:gd name="connsiteX162" fmla="*/ 114300 w 222743"/>
                <a:gd name="connsiteY162" fmla="*/ 91676 h 201274"/>
                <a:gd name="connsiteX163" fmla="*/ 114300 w 222743"/>
                <a:gd name="connsiteY163" fmla="*/ 91676 h 201274"/>
                <a:gd name="connsiteX164" fmla="*/ 114300 w 222743"/>
                <a:gd name="connsiteY164" fmla="*/ 91676 h 201274"/>
                <a:gd name="connsiteX165" fmla="*/ 114014 w 222743"/>
                <a:gd name="connsiteY165" fmla="*/ 91581 h 201274"/>
                <a:gd name="connsiteX166" fmla="*/ 114205 w 222743"/>
                <a:gd name="connsiteY166" fmla="*/ 91391 h 201274"/>
                <a:gd name="connsiteX167" fmla="*/ 114300 w 222743"/>
                <a:gd name="connsiteY167" fmla="*/ 91676 h 201274"/>
                <a:gd name="connsiteX168" fmla="*/ 138970 w 222743"/>
                <a:gd name="connsiteY168" fmla="*/ 82342 h 201274"/>
                <a:gd name="connsiteX169" fmla="*/ 138684 w 222743"/>
                <a:gd name="connsiteY169" fmla="*/ 81771 h 201274"/>
                <a:gd name="connsiteX170" fmla="*/ 138970 w 222743"/>
                <a:gd name="connsiteY170" fmla="*/ 81771 h 201274"/>
                <a:gd name="connsiteX171" fmla="*/ 138970 w 222743"/>
                <a:gd name="connsiteY171" fmla="*/ 82342 h 201274"/>
                <a:gd name="connsiteX172" fmla="*/ 120206 w 222743"/>
                <a:gd name="connsiteY172" fmla="*/ 65102 h 201274"/>
                <a:gd name="connsiteX173" fmla="*/ 120110 w 222743"/>
                <a:gd name="connsiteY173" fmla="*/ 65007 h 201274"/>
                <a:gd name="connsiteX174" fmla="*/ 120206 w 222743"/>
                <a:gd name="connsiteY174" fmla="*/ 65102 h 201274"/>
                <a:gd name="connsiteX175" fmla="*/ 120206 w 222743"/>
                <a:gd name="connsiteY175" fmla="*/ 65102 h 201274"/>
                <a:gd name="connsiteX176" fmla="*/ 58960 w 222743"/>
                <a:gd name="connsiteY176" fmla="*/ 110917 h 201274"/>
                <a:gd name="connsiteX177" fmla="*/ 58960 w 222743"/>
                <a:gd name="connsiteY177" fmla="*/ 111012 h 201274"/>
                <a:gd name="connsiteX178" fmla="*/ 58865 w 222743"/>
                <a:gd name="connsiteY178" fmla="*/ 110917 h 201274"/>
                <a:gd name="connsiteX179" fmla="*/ 58960 w 222743"/>
                <a:gd name="connsiteY179" fmla="*/ 110917 h 201274"/>
                <a:gd name="connsiteX180" fmla="*/ 187262 w 222743"/>
                <a:gd name="connsiteY180" fmla="*/ 60244 h 201274"/>
                <a:gd name="connsiteX181" fmla="*/ 187262 w 222743"/>
                <a:gd name="connsiteY181" fmla="*/ 60244 h 201274"/>
                <a:gd name="connsiteX182" fmla="*/ 187166 w 222743"/>
                <a:gd name="connsiteY182" fmla="*/ 60244 h 201274"/>
                <a:gd name="connsiteX183" fmla="*/ 187262 w 222743"/>
                <a:gd name="connsiteY183" fmla="*/ 60149 h 201274"/>
                <a:gd name="connsiteX184" fmla="*/ 187262 w 222743"/>
                <a:gd name="connsiteY184" fmla="*/ 60244 h 201274"/>
                <a:gd name="connsiteX185" fmla="*/ 133636 w 222743"/>
                <a:gd name="connsiteY185" fmla="*/ 57196 h 201274"/>
                <a:gd name="connsiteX186" fmla="*/ 131921 w 222743"/>
                <a:gd name="connsiteY186" fmla="*/ 57291 h 201274"/>
                <a:gd name="connsiteX187" fmla="*/ 132398 w 222743"/>
                <a:gd name="connsiteY187" fmla="*/ 56339 h 201274"/>
                <a:gd name="connsiteX188" fmla="*/ 133636 w 222743"/>
                <a:gd name="connsiteY188" fmla="*/ 57196 h 201274"/>
                <a:gd name="connsiteX189" fmla="*/ 110395 w 222743"/>
                <a:gd name="connsiteY189" fmla="*/ 58244 h 201274"/>
                <a:gd name="connsiteX190" fmla="*/ 109633 w 222743"/>
                <a:gd name="connsiteY190" fmla="*/ 58625 h 201274"/>
                <a:gd name="connsiteX191" fmla="*/ 109538 w 222743"/>
                <a:gd name="connsiteY191" fmla="*/ 58530 h 201274"/>
                <a:gd name="connsiteX192" fmla="*/ 109538 w 222743"/>
                <a:gd name="connsiteY192" fmla="*/ 58530 h 201274"/>
                <a:gd name="connsiteX193" fmla="*/ 110395 w 222743"/>
                <a:gd name="connsiteY193" fmla="*/ 58244 h 201274"/>
                <a:gd name="connsiteX194" fmla="*/ 52864 w 222743"/>
                <a:gd name="connsiteY194" fmla="*/ 88914 h 201274"/>
                <a:gd name="connsiteX195" fmla="*/ 52864 w 222743"/>
                <a:gd name="connsiteY195" fmla="*/ 89200 h 201274"/>
                <a:gd name="connsiteX196" fmla="*/ 52864 w 222743"/>
                <a:gd name="connsiteY196" fmla="*/ 88914 h 201274"/>
                <a:gd name="connsiteX197" fmla="*/ 52864 w 222743"/>
                <a:gd name="connsiteY197" fmla="*/ 88914 h 201274"/>
                <a:gd name="connsiteX198" fmla="*/ 56483 w 222743"/>
                <a:gd name="connsiteY198" fmla="*/ 93486 h 201274"/>
                <a:gd name="connsiteX199" fmla="*/ 56483 w 222743"/>
                <a:gd name="connsiteY199" fmla="*/ 93486 h 201274"/>
                <a:gd name="connsiteX200" fmla="*/ 56483 w 222743"/>
                <a:gd name="connsiteY200" fmla="*/ 93486 h 201274"/>
                <a:gd name="connsiteX201" fmla="*/ 56483 w 222743"/>
                <a:gd name="connsiteY201" fmla="*/ 93486 h 201274"/>
                <a:gd name="connsiteX202" fmla="*/ 172117 w 222743"/>
                <a:gd name="connsiteY202" fmla="*/ 32050 h 201274"/>
                <a:gd name="connsiteX203" fmla="*/ 172403 w 222743"/>
                <a:gd name="connsiteY203" fmla="*/ 31098 h 201274"/>
                <a:gd name="connsiteX204" fmla="*/ 172498 w 222743"/>
                <a:gd name="connsiteY204" fmla="*/ 31288 h 201274"/>
                <a:gd name="connsiteX205" fmla="*/ 172117 w 222743"/>
                <a:gd name="connsiteY205" fmla="*/ 32050 h 201274"/>
                <a:gd name="connsiteX206" fmla="*/ 81153 w 222743"/>
                <a:gd name="connsiteY206" fmla="*/ 87390 h 201274"/>
                <a:gd name="connsiteX207" fmla="*/ 81534 w 222743"/>
                <a:gd name="connsiteY207" fmla="*/ 88248 h 201274"/>
                <a:gd name="connsiteX208" fmla="*/ 81629 w 222743"/>
                <a:gd name="connsiteY208" fmla="*/ 88248 h 201274"/>
                <a:gd name="connsiteX209" fmla="*/ 81629 w 222743"/>
                <a:gd name="connsiteY209" fmla="*/ 88248 h 201274"/>
                <a:gd name="connsiteX210" fmla="*/ 81629 w 222743"/>
                <a:gd name="connsiteY210" fmla="*/ 88248 h 201274"/>
                <a:gd name="connsiteX211" fmla="*/ 81629 w 222743"/>
                <a:gd name="connsiteY211" fmla="*/ 88248 h 201274"/>
                <a:gd name="connsiteX212" fmla="*/ 81534 w 222743"/>
                <a:gd name="connsiteY212" fmla="*/ 88152 h 201274"/>
                <a:gd name="connsiteX213" fmla="*/ 80867 w 222743"/>
                <a:gd name="connsiteY213" fmla="*/ 87771 h 201274"/>
                <a:gd name="connsiteX214" fmla="*/ 81153 w 222743"/>
                <a:gd name="connsiteY214" fmla="*/ 87390 h 201274"/>
                <a:gd name="connsiteX215" fmla="*/ 37433 w 222743"/>
                <a:gd name="connsiteY215" fmla="*/ 96153 h 201274"/>
                <a:gd name="connsiteX216" fmla="*/ 37243 w 222743"/>
                <a:gd name="connsiteY216" fmla="*/ 96058 h 201274"/>
                <a:gd name="connsiteX217" fmla="*/ 37529 w 222743"/>
                <a:gd name="connsiteY217" fmla="*/ 95963 h 201274"/>
                <a:gd name="connsiteX218" fmla="*/ 37433 w 222743"/>
                <a:gd name="connsiteY218" fmla="*/ 96153 h 201274"/>
                <a:gd name="connsiteX219" fmla="*/ 37433 w 222743"/>
                <a:gd name="connsiteY219" fmla="*/ 96153 h 201274"/>
                <a:gd name="connsiteX220" fmla="*/ 147161 w 222743"/>
                <a:gd name="connsiteY220" fmla="*/ 117680 h 201274"/>
                <a:gd name="connsiteX221" fmla="*/ 147161 w 222743"/>
                <a:gd name="connsiteY221" fmla="*/ 117680 h 201274"/>
                <a:gd name="connsiteX222" fmla="*/ 147161 w 222743"/>
                <a:gd name="connsiteY222" fmla="*/ 117680 h 201274"/>
                <a:gd name="connsiteX223" fmla="*/ 147161 w 222743"/>
                <a:gd name="connsiteY223" fmla="*/ 117680 h 201274"/>
                <a:gd name="connsiteX224" fmla="*/ 176403 w 222743"/>
                <a:gd name="connsiteY224" fmla="*/ 131300 h 201274"/>
                <a:gd name="connsiteX225" fmla="*/ 176403 w 222743"/>
                <a:gd name="connsiteY225" fmla="*/ 131586 h 201274"/>
                <a:gd name="connsiteX226" fmla="*/ 176213 w 222743"/>
                <a:gd name="connsiteY226" fmla="*/ 131682 h 201274"/>
                <a:gd name="connsiteX227" fmla="*/ 176403 w 222743"/>
                <a:gd name="connsiteY227" fmla="*/ 131300 h 201274"/>
                <a:gd name="connsiteX228" fmla="*/ 189833 w 222743"/>
                <a:gd name="connsiteY228" fmla="*/ 47100 h 201274"/>
                <a:gd name="connsiteX229" fmla="*/ 188690 w 222743"/>
                <a:gd name="connsiteY229" fmla="*/ 47290 h 201274"/>
                <a:gd name="connsiteX230" fmla="*/ 188690 w 222743"/>
                <a:gd name="connsiteY230" fmla="*/ 47195 h 201274"/>
                <a:gd name="connsiteX231" fmla="*/ 189833 w 222743"/>
                <a:gd name="connsiteY231" fmla="*/ 47100 h 201274"/>
                <a:gd name="connsiteX232" fmla="*/ 189833 w 222743"/>
                <a:gd name="connsiteY232" fmla="*/ 47100 h 201274"/>
                <a:gd name="connsiteX233" fmla="*/ 148495 w 222743"/>
                <a:gd name="connsiteY233" fmla="*/ 36717 h 201274"/>
                <a:gd name="connsiteX234" fmla="*/ 148495 w 222743"/>
                <a:gd name="connsiteY234" fmla="*/ 36717 h 201274"/>
                <a:gd name="connsiteX235" fmla="*/ 148495 w 222743"/>
                <a:gd name="connsiteY235" fmla="*/ 36813 h 201274"/>
                <a:gd name="connsiteX236" fmla="*/ 148495 w 222743"/>
                <a:gd name="connsiteY236" fmla="*/ 36717 h 201274"/>
                <a:gd name="connsiteX237" fmla="*/ 129064 w 222743"/>
                <a:gd name="connsiteY237" fmla="*/ 47576 h 201274"/>
                <a:gd name="connsiteX238" fmla="*/ 129064 w 222743"/>
                <a:gd name="connsiteY238" fmla="*/ 47576 h 201274"/>
                <a:gd name="connsiteX239" fmla="*/ 129064 w 222743"/>
                <a:gd name="connsiteY239" fmla="*/ 47576 h 201274"/>
                <a:gd name="connsiteX240" fmla="*/ 129064 w 222743"/>
                <a:gd name="connsiteY240" fmla="*/ 47576 h 201274"/>
                <a:gd name="connsiteX241" fmla="*/ 129064 w 222743"/>
                <a:gd name="connsiteY241" fmla="*/ 47576 h 201274"/>
                <a:gd name="connsiteX242" fmla="*/ 129064 w 222743"/>
                <a:gd name="connsiteY242" fmla="*/ 47576 h 201274"/>
                <a:gd name="connsiteX243" fmla="*/ 100965 w 222743"/>
                <a:gd name="connsiteY243" fmla="*/ 54910 h 201274"/>
                <a:gd name="connsiteX244" fmla="*/ 100965 w 222743"/>
                <a:gd name="connsiteY244" fmla="*/ 54910 h 201274"/>
                <a:gd name="connsiteX245" fmla="*/ 100870 w 222743"/>
                <a:gd name="connsiteY245" fmla="*/ 54910 h 201274"/>
                <a:gd name="connsiteX246" fmla="*/ 100965 w 222743"/>
                <a:gd name="connsiteY246" fmla="*/ 54910 h 201274"/>
                <a:gd name="connsiteX247" fmla="*/ 100965 w 222743"/>
                <a:gd name="connsiteY247" fmla="*/ 54910 h 201274"/>
                <a:gd name="connsiteX248" fmla="*/ 100965 w 222743"/>
                <a:gd name="connsiteY248" fmla="*/ 54910 h 201274"/>
                <a:gd name="connsiteX249" fmla="*/ 20765 w 222743"/>
                <a:gd name="connsiteY249" fmla="*/ 114727 h 201274"/>
                <a:gd name="connsiteX250" fmla="*/ 20765 w 222743"/>
                <a:gd name="connsiteY250" fmla="*/ 114727 h 201274"/>
                <a:gd name="connsiteX251" fmla="*/ 20765 w 222743"/>
                <a:gd name="connsiteY251" fmla="*/ 114727 h 201274"/>
                <a:gd name="connsiteX252" fmla="*/ 20765 w 222743"/>
                <a:gd name="connsiteY252" fmla="*/ 114727 h 201274"/>
                <a:gd name="connsiteX253" fmla="*/ 65437 w 222743"/>
                <a:gd name="connsiteY253" fmla="*/ 145302 h 201274"/>
                <a:gd name="connsiteX254" fmla="*/ 65532 w 222743"/>
                <a:gd name="connsiteY254" fmla="*/ 145398 h 201274"/>
                <a:gd name="connsiteX255" fmla="*/ 65627 w 222743"/>
                <a:gd name="connsiteY255" fmla="*/ 145302 h 201274"/>
                <a:gd name="connsiteX256" fmla="*/ 65532 w 222743"/>
                <a:gd name="connsiteY256" fmla="*/ 145493 h 201274"/>
                <a:gd name="connsiteX257" fmla="*/ 65532 w 222743"/>
                <a:gd name="connsiteY257" fmla="*/ 145398 h 201274"/>
                <a:gd name="connsiteX258" fmla="*/ 65342 w 222743"/>
                <a:gd name="connsiteY258" fmla="*/ 145398 h 201274"/>
                <a:gd name="connsiteX259" fmla="*/ 65437 w 222743"/>
                <a:gd name="connsiteY259" fmla="*/ 145302 h 201274"/>
                <a:gd name="connsiteX260" fmla="*/ 119729 w 222743"/>
                <a:gd name="connsiteY260" fmla="*/ 141016 h 201274"/>
                <a:gd name="connsiteX261" fmla="*/ 119729 w 222743"/>
                <a:gd name="connsiteY261" fmla="*/ 141016 h 201274"/>
                <a:gd name="connsiteX262" fmla="*/ 119729 w 222743"/>
                <a:gd name="connsiteY262" fmla="*/ 141016 h 201274"/>
                <a:gd name="connsiteX263" fmla="*/ 119729 w 222743"/>
                <a:gd name="connsiteY263" fmla="*/ 141016 h 201274"/>
                <a:gd name="connsiteX264" fmla="*/ 186404 w 222743"/>
                <a:gd name="connsiteY264" fmla="*/ 121775 h 201274"/>
                <a:gd name="connsiteX265" fmla="*/ 186309 w 222743"/>
                <a:gd name="connsiteY265" fmla="*/ 121109 h 201274"/>
                <a:gd name="connsiteX266" fmla="*/ 186785 w 222743"/>
                <a:gd name="connsiteY266" fmla="*/ 121109 h 201274"/>
                <a:gd name="connsiteX267" fmla="*/ 186404 w 222743"/>
                <a:gd name="connsiteY267" fmla="*/ 121775 h 201274"/>
                <a:gd name="connsiteX268" fmla="*/ 190405 w 222743"/>
                <a:gd name="connsiteY268" fmla="*/ 37098 h 201274"/>
                <a:gd name="connsiteX269" fmla="*/ 190500 w 222743"/>
                <a:gd name="connsiteY269" fmla="*/ 37098 h 201274"/>
                <a:gd name="connsiteX270" fmla="*/ 190405 w 222743"/>
                <a:gd name="connsiteY270" fmla="*/ 37194 h 201274"/>
                <a:gd name="connsiteX271" fmla="*/ 190405 w 222743"/>
                <a:gd name="connsiteY271" fmla="*/ 37098 h 201274"/>
                <a:gd name="connsiteX272" fmla="*/ 107156 w 222743"/>
                <a:gd name="connsiteY272" fmla="*/ 29764 h 201274"/>
                <a:gd name="connsiteX273" fmla="*/ 107156 w 222743"/>
                <a:gd name="connsiteY273" fmla="*/ 29764 h 201274"/>
                <a:gd name="connsiteX274" fmla="*/ 107156 w 222743"/>
                <a:gd name="connsiteY274" fmla="*/ 29764 h 201274"/>
                <a:gd name="connsiteX275" fmla="*/ 107156 w 222743"/>
                <a:gd name="connsiteY275" fmla="*/ 29764 h 201274"/>
                <a:gd name="connsiteX276" fmla="*/ 107156 w 222743"/>
                <a:gd name="connsiteY276" fmla="*/ 29859 h 201274"/>
                <a:gd name="connsiteX277" fmla="*/ 107061 w 222743"/>
                <a:gd name="connsiteY277" fmla="*/ 29955 h 201274"/>
                <a:gd name="connsiteX278" fmla="*/ 106966 w 222743"/>
                <a:gd name="connsiteY278" fmla="*/ 29764 h 201274"/>
                <a:gd name="connsiteX279" fmla="*/ 107156 w 222743"/>
                <a:gd name="connsiteY279" fmla="*/ 29859 h 201274"/>
                <a:gd name="connsiteX280" fmla="*/ 86392 w 222743"/>
                <a:gd name="connsiteY280" fmla="*/ 66531 h 201274"/>
                <a:gd name="connsiteX281" fmla="*/ 86487 w 222743"/>
                <a:gd name="connsiteY281" fmla="*/ 66626 h 201274"/>
                <a:gd name="connsiteX282" fmla="*/ 86392 w 222743"/>
                <a:gd name="connsiteY282" fmla="*/ 66531 h 201274"/>
                <a:gd name="connsiteX283" fmla="*/ 86392 w 222743"/>
                <a:gd name="connsiteY283" fmla="*/ 66531 h 201274"/>
                <a:gd name="connsiteX284" fmla="*/ 164021 w 222743"/>
                <a:gd name="connsiteY284" fmla="*/ 21668 h 201274"/>
                <a:gd name="connsiteX285" fmla="*/ 164021 w 222743"/>
                <a:gd name="connsiteY285" fmla="*/ 21668 h 201274"/>
                <a:gd name="connsiteX286" fmla="*/ 164021 w 222743"/>
                <a:gd name="connsiteY286" fmla="*/ 21668 h 201274"/>
                <a:gd name="connsiteX287" fmla="*/ 164021 w 222743"/>
                <a:gd name="connsiteY287" fmla="*/ 21668 h 201274"/>
                <a:gd name="connsiteX288" fmla="*/ 164021 w 222743"/>
                <a:gd name="connsiteY288" fmla="*/ 21668 h 201274"/>
                <a:gd name="connsiteX289" fmla="*/ 155258 w 222743"/>
                <a:gd name="connsiteY289" fmla="*/ 27954 h 201274"/>
                <a:gd name="connsiteX290" fmla="*/ 155448 w 222743"/>
                <a:gd name="connsiteY290" fmla="*/ 29383 h 201274"/>
                <a:gd name="connsiteX291" fmla="*/ 155448 w 222743"/>
                <a:gd name="connsiteY291" fmla="*/ 29383 h 201274"/>
                <a:gd name="connsiteX292" fmla="*/ 155448 w 222743"/>
                <a:gd name="connsiteY292" fmla="*/ 29383 h 201274"/>
                <a:gd name="connsiteX293" fmla="*/ 155258 w 222743"/>
                <a:gd name="connsiteY293" fmla="*/ 27954 h 201274"/>
                <a:gd name="connsiteX294" fmla="*/ 155258 w 222743"/>
                <a:gd name="connsiteY294" fmla="*/ 27954 h 201274"/>
                <a:gd name="connsiteX295" fmla="*/ 120872 w 222743"/>
                <a:gd name="connsiteY295" fmla="*/ 24621 h 201274"/>
                <a:gd name="connsiteX296" fmla="*/ 120872 w 222743"/>
                <a:gd name="connsiteY296" fmla="*/ 24621 h 201274"/>
                <a:gd name="connsiteX297" fmla="*/ 120872 w 222743"/>
                <a:gd name="connsiteY297" fmla="*/ 24621 h 201274"/>
                <a:gd name="connsiteX298" fmla="*/ 120872 w 222743"/>
                <a:gd name="connsiteY298" fmla="*/ 24621 h 201274"/>
                <a:gd name="connsiteX299" fmla="*/ 121063 w 222743"/>
                <a:gd name="connsiteY299" fmla="*/ 24430 h 201274"/>
                <a:gd name="connsiteX300" fmla="*/ 121158 w 222743"/>
                <a:gd name="connsiteY300" fmla="*/ 24621 h 201274"/>
                <a:gd name="connsiteX301" fmla="*/ 120872 w 222743"/>
                <a:gd name="connsiteY301" fmla="*/ 24621 h 201274"/>
                <a:gd name="connsiteX302" fmla="*/ 73247 w 222743"/>
                <a:gd name="connsiteY302" fmla="*/ 158637 h 201274"/>
                <a:gd name="connsiteX303" fmla="*/ 73914 w 222743"/>
                <a:gd name="connsiteY303" fmla="*/ 158828 h 201274"/>
                <a:gd name="connsiteX304" fmla="*/ 73724 w 222743"/>
                <a:gd name="connsiteY304" fmla="*/ 159018 h 201274"/>
                <a:gd name="connsiteX305" fmla="*/ 73247 w 222743"/>
                <a:gd name="connsiteY305" fmla="*/ 158637 h 201274"/>
                <a:gd name="connsiteX306" fmla="*/ 128969 w 222743"/>
                <a:gd name="connsiteY306" fmla="*/ 155684 h 201274"/>
                <a:gd name="connsiteX307" fmla="*/ 129064 w 222743"/>
                <a:gd name="connsiteY307" fmla="*/ 155780 h 201274"/>
                <a:gd name="connsiteX308" fmla="*/ 128969 w 222743"/>
                <a:gd name="connsiteY308" fmla="*/ 155684 h 201274"/>
                <a:gd name="connsiteX309" fmla="*/ 128969 w 222743"/>
                <a:gd name="connsiteY309" fmla="*/ 155684 h 201274"/>
                <a:gd name="connsiteX310" fmla="*/ 206502 w 222743"/>
                <a:gd name="connsiteY310" fmla="*/ 93200 h 201274"/>
                <a:gd name="connsiteX311" fmla="*/ 206502 w 222743"/>
                <a:gd name="connsiteY311" fmla="*/ 93200 h 201274"/>
                <a:gd name="connsiteX312" fmla="*/ 207550 w 222743"/>
                <a:gd name="connsiteY312" fmla="*/ 91772 h 201274"/>
                <a:gd name="connsiteX313" fmla="*/ 207550 w 222743"/>
                <a:gd name="connsiteY313" fmla="*/ 91772 h 201274"/>
                <a:gd name="connsiteX314" fmla="*/ 206502 w 222743"/>
                <a:gd name="connsiteY314" fmla="*/ 93200 h 201274"/>
                <a:gd name="connsiteX315" fmla="*/ 63056 w 222743"/>
                <a:gd name="connsiteY315" fmla="*/ 49005 h 201274"/>
                <a:gd name="connsiteX316" fmla="*/ 63056 w 222743"/>
                <a:gd name="connsiteY316" fmla="*/ 49005 h 201274"/>
                <a:gd name="connsiteX317" fmla="*/ 63056 w 222743"/>
                <a:gd name="connsiteY317" fmla="*/ 49005 h 201274"/>
                <a:gd name="connsiteX318" fmla="*/ 63056 w 222743"/>
                <a:gd name="connsiteY318" fmla="*/ 49005 h 201274"/>
                <a:gd name="connsiteX319" fmla="*/ 63056 w 222743"/>
                <a:gd name="connsiteY319" fmla="*/ 49005 h 201274"/>
                <a:gd name="connsiteX320" fmla="*/ 39053 w 222743"/>
                <a:gd name="connsiteY320" fmla="*/ 152446 h 201274"/>
                <a:gd name="connsiteX321" fmla="*/ 39053 w 222743"/>
                <a:gd name="connsiteY321" fmla="*/ 152637 h 201274"/>
                <a:gd name="connsiteX322" fmla="*/ 38767 w 222743"/>
                <a:gd name="connsiteY322" fmla="*/ 152541 h 201274"/>
                <a:gd name="connsiteX323" fmla="*/ 39053 w 222743"/>
                <a:gd name="connsiteY323" fmla="*/ 152446 h 201274"/>
                <a:gd name="connsiteX324" fmla="*/ 56864 w 222743"/>
                <a:gd name="connsiteY324" fmla="*/ 164448 h 201274"/>
                <a:gd name="connsiteX325" fmla="*/ 56864 w 222743"/>
                <a:gd name="connsiteY325" fmla="*/ 164448 h 201274"/>
                <a:gd name="connsiteX326" fmla="*/ 56864 w 222743"/>
                <a:gd name="connsiteY326" fmla="*/ 164448 h 201274"/>
                <a:gd name="connsiteX327" fmla="*/ 56864 w 222743"/>
                <a:gd name="connsiteY327" fmla="*/ 164448 h 201274"/>
                <a:gd name="connsiteX328" fmla="*/ 52007 w 222743"/>
                <a:gd name="connsiteY328" fmla="*/ 50529 h 201274"/>
                <a:gd name="connsiteX329" fmla="*/ 52007 w 222743"/>
                <a:gd name="connsiteY329" fmla="*/ 50529 h 201274"/>
                <a:gd name="connsiteX330" fmla="*/ 52007 w 222743"/>
                <a:gd name="connsiteY330" fmla="*/ 50529 h 201274"/>
                <a:gd name="connsiteX331" fmla="*/ 52007 w 222743"/>
                <a:gd name="connsiteY331" fmla="*/ 50529 h 201274"/>
                <a:gd name="connsiteX332" fmla="*/ 8954 w 222743"/>
                <a:gd name="connsiteY332" fmla="*/ 111584 h 201274"/>
                <a:gd name="connsiteX333" fmla="*/ 8954 w 222743"/>
                <a:gd name="connsiteY333" fmla="*/ 111584 h 201274"/>
                <a:gd name="connsiteX334" fmla="*/ 8954 w 222743"/>
                <a:gd name="connsiteY334" fmla="*/ 111584 h 201274"/>
                <a:gd name="connsiteX335" fmla="*/ 8954 w 222743"/>
                <a:gd name="connsiteY335" fmla="*/ 111584 h 201274"/>
                <a:gd name="connsiteX336" fmla="*/ 8573 w 222743"/>
                <a:gd name="connsiteY336" fmla="*/ 131015 h 201274"/>
                <a:gd name="connsiteX337" fmla="*/ 8573 w 222743"/>
                <a:gd name="connsiteY337" fmla="*/ 131015 h 201274"/>
                <a:gd name="connsiteX338" fmla="*/ 8573 w 222743"/>
                <a:gd name="connsiteY338" fmla="*/ 131015 h 201274"/>
                <a:gd name="connsiteX339" fmla="*/ 8573 w 222743"/>
                <a:gd name="connsiteY339" fmla="*/ 131015 h 201274"/>
                <a:gd name="connsiteX340" fmla="*/ 29337 w 222743"/>
                <a:gd name="connsiteY340" fmla="*/ 171020 h 201274"/>
                <a:gd name="connsiteX341" fmla="*/ 30099 w 222743"/>
                <a:gd name="connsiteY341" fmla="*/ 169972 h 201274"/>
                <a:gd name="connsiteX342" fmla="*/ 30099 w 222743"/>
                <a:gd name="connsiteY342" fmla="*/ 169972 h 201274"/>
                <a:gd name="connsiteX343" fmla="*/ 29337 w 222743"/>
                <a:gd name="connsiteY343" fmla="*/ 171020 h 201274"/>
                <a:gd name="connsiteX344" fmla="*/ 29337 w 222743"/>
                <a:gd name="connsiteY344" fmla="*/ 171020 h 201274"/>
                <a:gd name="connsiteX345" fmla="*/ 211455 w 222743"/>
                <a:gd name="connsiteY345" fmla="*/ 94058 h 201274"/>
                <a:gd name="connsiteX346" fmla="*/ 211455 w 222743"/>
                <a:gd name="connsiteY346" fmla="*/ 94058 h 201274"/>
                <a:gd name="connsiteX347" fmla="*/ 211455 w 222743"/>
                <a:gd name="connsiteY347" fmla="*/ 94058 h 201274"/>
                <a:gd name="connsiteX348" fmla="*/ 211455 w 222743"/>
                <a:gd name="connsiteY348" fmla="*/ 94058 h 201274"/>
                <a:gd name="connsiteX349" fmla="*/ 211455 w 222743"/>
                <a:gd name="connsiteY349" fmla="*/ 94248 h 201274"/>
                <a:gd name="connsiteX350" fmla="*/ 211455 w 222743"/>
                <a:gd name="connsiteY350" fmla="*/ 94058 h 201274"/>
                <a:gd name="connsiteX351" fmla="*/ 161925 w 222743"/>
                <a:gd name="connsiteY351" fmla="*/ 154351 h 201274"/>
                <a:gd name="connsiteX352" fmla="*/ 161925 w 222743"/>
                <a:gd name="connsiteY352" fmla="*/ 154351 h 201274"/>
                <a:gd name="connsiteX353" fmla="*/ 161925 w 222743"/>
                <a:gd name="connsiteY353" fmla="*/ 154351 h 201274"/>
                <a:gd name="connsiteX354" fmla="*/ 161925 w 222743"/>
                <a:gd name="connsiteY354" fmla="*/ 154351 h 201274"/>
                <a:gd name="connsiteX355" fmla="*/ 161925 w 222743"/>
                <a:gd name="connsiteY355" fmla="*/ 154637 h 201274"/>
                <a:gd name="connsiteX356" fmla="*/ 161639 w 222743"/>
                <a:gd name="connsiteY356" fmla="*/ 154542 h 201274"/>
                <a:gd name="connsiteX357" fmla="*/ 161925 w 222743"/>
                <a:gd name="connsiteY357" fmla="*/ 154351 h 201274"/>
                <a:gd name="connsiteX358" fmla="*/ 100108 w 222743"/>
                <a:gd name="connsiteY358" fmla="*/ 14619 h 201274"/>
                <a:gd name="connsiteX359" fmla="*/ 100108 w 222743"/>
                <a:gd name="connsiteY359" fmla="*/ 14619 h 201274"/>
                <a:gd name="connsiteX360" fmla="*/ 100108 w 222743"/>
                <a:gd name="connsiteY360" fmla="*/ 14619 h 201274"/>
                <a:gd name="connsiteX361" fmla="*/ 100108 w 222743"/>
                <a:gd name="connsiteY361" fmla="*/ 14619 h 201274"/>
                <a:gd name="connsiteX362" fmla="*/ 18098 w 222743"/>
                <a:gd name="connsiteY362" fmla="*/ 73198 h 201274"/>
                <a:gd name="connsiteX363" fmla="*/ 18098 w 222743"/>
                <a:gd name="connsiteY363" fmla="*/ 73198 h 201274"/>
                <a:gd name="connsiteX364" fmla="*/ 17717 w 222743"/>
                <a:gd name="connsiteY364" fmla="*/ 72817 h 201274"/>
                <a:gd name="connsiteX365" fmla="*/ 18098 w 222743"/>
                <a:gd name="connsiteY365" fmla="*/ 73198 h 201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222743" h="201274">
                  <a:moveTo>
                    <a:pt x="219837" y="63864"/>
                  </a:moveTo>
                  <a:cubicBezTo>
                    <a:pt x="220028" y="60434"/>
                    <a:pt x="218123" y="57577"/>
                    <a:pt x="217075" y="54529"/>
                  </a:cubicBezTo>
                  <a:cubicBezTo>
                    <a:pt x="216979" y="53958"/>
                    <a:pt x="216884" y="53481"/>
                    <a:pt x="216694" y="52910"/>
                  </a:cubicBezTo>
                  <a:cubicBezTo>
                    <a:pt x="216884" y="49386"/>
                    <a:pt x="214789" y="46719"/>
                    <a:pt x="213646" y="43671"/>
                  </a:cubicBezTo>
                  <a:cubicBezTo>
                    <a:pt x="212693" y="40432"/>
                    <a:pt x="211836" y="37194"/>
                    <a:pt x="209455" y="34622"/>
                  </a:cubicBezTo>
                  <a:cubicBezTo>
                    <a:pt x="209264" y="33384"/>
                    <a:pt x="209169" y="32145"/>
                    <a:pt x="207836" y="31574"/>
                  </a:cubicBezTo>
                  <a:lnTo>
                    <a:pt x="207836" y="31574"/>
                  </a:lnTo>
                  <a:cubicBezTo>
                    <a:pt x="203835" y="27383"/>
                    <a:pt x="199835" y="23287"/>
                    <a:pt x="195834" y="19096"/>
                  </a:cubicBezTo>
                  <a:lnTo>
                    <a:pt x="195834" y="19096"/>
                  </a:lnTo>
                  <a:cubicBezTo>
                    <a:pt x="194786" y="18048"/>
                    <a:pt x="193643" y="17000"/>
                    <a:pt x="192596" y="15953"/>
                  </a:cubicBezTo>
                  <a:cubicBezTo>
                    <a:pt x="191453" y="10905"/>
                    <a:pt x="187166" y="9381"/>
                    <a:pt x="183166" y="7475"/>
                  </a:cubicBezTo>
                  <a:cubicBezTo>
                    <a:pt x="180499" y="5285"/>
                    <a:pt x="178594" y="1761"/>
                    <a:pt x="174308" y="2427"/>
                  </a:cubicBezTo>
                  <a:lnTo>
                    <a:pt x="174308" y="2618"/>
                  </a:lnTo>
                  <a:cubicBezTo>
                    <a:pt x="174308" y="2618"/>
                    <a:pt x="174212" y="2618"/>
                    <a:pt x="174212" y="2618"/>
                  </a:cubicBezTo>
                  <a:cubicBezTo>
                    <a:pt x="174212" y="2523"/>
                    <a:pt x="174308" y="2427"/>
                    <a:pt x="174308" y="2427"/>
                  </a:cubicBezTo>
                  <a:cubicBezTo>
                    <a:pt x="170117" y="-906"/>
                    <a:pt x="165640" y="46"/>
                    <a:pt x="161163" y="1475"/>
                  </a:cubicBezTo>
                  <a:cubicBezTo>
                    <a:pt x="158591" y="-144"/>
                    <a:pt x="155829" y="-144"/>
                    <a:pt x="152971" y="713"/>
                  </a:cubicBezTo>
                  <a:cubicBezTo>
                    <a:pt x="149733" y="-430"/>
                    <a:pt x="146590" y="-49"/>
                    <a:pt x="143351" y="808"/>
                  </a:cubicBezTo>
                  <a:cubicBezTo>
                    <a:pt x="143351" y="808"/>
                    <a:pt x="143351" y="808"/>
                    <a:pt x="143351" y="808"/>
                  </a:cubicBezTo>
                  <a:cubicBezTo>
                    <a:pt x="143351" y="808"/>
                    <a:pt x="143351" y="808"/>
                    <a:pt x="143351" y="808"/>
                  </a:cubicBezTo>
                  <a:cubicBezTo>
                    <a:pt x="139637" y="1284"/>
                    <a:pt x="136017" y="1856"/>
                    <a:pt x="132302" y="2332"/>
                  </a:cubicBezTo>
                  <a:cubicBezTo>
                    <a:pt x="132302" y="2808"/>
                    <a:pt x="132398" y="3189"/>
                    <a:pt x="132398" y="3666"/>
                  </a:cubicBezTo>
                  <a:cubicBezTo>
                    <a:pt x="132398" y="3666"/>
                    <a:pt x="132398" y="3666"/>
                    <a:pt x="132398" y="3666"/>
                  </a:cubicBezTo>
                  <a:cubicBezTo>
                    <a:pt x="132398" y="3666"/>
                    <a:pt x="132398" y="3666"/>
                    <a:pt x="132398" y="3666"/>
                  </a:cubicBezTo>
                  <a:cubicBezTo>
                    <a:pt x="132302" y="3666"/>
                    <a:pt x="132112" y="3666"/>
                    <a:pt x="132017" y="3761"/>
                  </a:cubicBezTo>
                  <a:cubicBezTo>
                    <a:pt x="132207" y="3284"/>
                    <a:pt x="132398" y="2904"/>
                    <a:pt x="132302" y="2427"/>
                  </a:cubicBezTo>
                  <a:cubicBezTo>
                    <a:pt x="128683" y="2999"/>
                    <a:pt x="125063" y="3666"/>
                    <a:pt x="121349" y="4237"/>
                  </a:cubicBezTo>
                  <a:lnTo>
                    <a:pt x="121349" y="4237"/>
                  </a:lnTo>
                  <a:lnTo>
                    <a:pt x="121349" y="4237"/>
                  </a:lnTo>
                  <a:cubicBezTo>
                    <a:pt x="119539" y="4237"/>
                    <a:pt x="117824" y="4237"/>
                    <a:pt x="116586" y="5856"/>
                  </a:cubicBezTo>
                  <a:cubicBezTo>
                    <a:pt x="113919" y="6523"/>
                    <a:pt x="111252" y="7190"/>
                    <a:pt x="108585" y="7761"/>
                  </a:cubicBezTo>
                  <a:lnTo>
                    <a:pt x="108585" y="7761"/>
                  </a:lnTo>
                  <a:lnTo>
                    <a:pt x="108585" y="7761"/>
                  </a:lnTo>
                  <a:cubicBezTo>
                    <a:pt x="104966" y="8904"/>
                    <a:pt x="101060" y="9381"/>
                    <a:pt x="97822" y="11762"/>
                  </a:cubicBezTo>
                  <a:lnTo>
                    <a:pt x="97822" y="11762"/>
                  </a:lnTo>
                  <a:lnTo>
                    <a:pt x="97822" y="11762"/>
                  </a:lnTo>
                  <a:cubicBezTo>
                    <a:pt x="97346" y="11667"/>
                    <a:pt x="96869" y="11857"/>
                    <a:pt x="96488" y="12238"/>
                  </a:cubicBezTo>
                  <a:cubicBezTo>
                    <a:pt x="94488" y="12048"/>
                    <a:pt x="93250" y="13191"/>
                    <a:pt x="91916" y="14333"/>
                  </a:cubicBezTo>
                  <a:cubicBezTo>
                    <a:pt x="85820" y="17286"/>
                    <a:pt x="78391" y="17667"/>
                    <a:pt x="73533" y="23287"/>
                  </a:cubicBezTo>
                  <a:lnTo>
                    <a:pt x="73533" y="23287"/>
                  </a:lnTo>
                  <a:cubicBezTo>
                    <a:pt x="66008" y="25478"/>
                    <a:pt x="60484" y="30907"/>
                    <a:pt x="54292" y="35193"/>
                  </a:cubicBezTo>
                  <a:cubicBezTo>
                    <a:pt x="54292" y="35193"/>
                    <a:pt x="54292" y="35193"/>
                    <a:pt x="54292" y="35193"/>
                  </a:cubicBezTo>
                  <a:cubicBezTo>
                    <a:pt x="52483" y="36146"/>
                    <a:pt x="50768" y="37194"/>
                    <a:pt x="50102" y="39289"/>
                  </a:cubicBezTo>
                  <a:lnTo>
                    <a:pt x="50102" y="39289"/>
                  </a:lnTo>
                  <a:cubicBezTo>
                    <a:pt x="47625" y="40051"/>
                    <a:pt x="45244" y="40908"/>
                    <a:pt x="44101" y="43385"/>
                  </a:cubicBezTo>
                  <a:cubicBezTo>
                    <a:pt x="39910" y="45671"/>
                    <a:pt x="36767" y="49100"/>
                    <a:pt x="34004" y="52910"/>
                  </a:cubicBezTo>
                  <a:cubicBezTo>
                    <a:pt x="34004" y="52910"/>
                    <a:pt x="34004" y="52910"/>
                    <a:pt x="34004" y="52910"/>
                  </a:cubicBezTo>
                  <a:cubicBezTo>
                    <a:pt x="32861" y="53291"/>
                    <a:pt x="31909" y="53862"/>
                    <a:pt x="31718" y="55196"/>
                  </a:cubicBezTo>
                  <a:cubicBezTo>
                    <a:pt x="30766" y="56339"/>
                    <a:pt x="29718" y="57482"/>
                    <a:pt x="28766" y="58530"/>
                  </a:cubicBezTo>
                  <a:lnTo>
                    <a:pt x="28766" y="58530"/>
                  </a:lnTo>
                  <a:cubicBezTo>
                    <a:pt x="27432" y="60244"/>
                    <a:pt x="26003" y="62054"/>
                    <a:pt x="24670" y="63768"/>
                  </a:cubicBezTo>
                  <a:cubicBezTo>
                    <a:pt x="20955" y="65769"/>
                    <a:pt x="19431" y="69388"/>
                    <a:pt x="17812" y="72912"/>
                  </a:cubicBezTo>
                  <a:lnTo>
                    <a:pt x="17812" y="72912"/>
                  </a:lnTo>
                  <a:cubicBezTo>
                    <a:pt x="15716" y="75103"/>
                    <a:pt x="13811" y="77484"/>
                    <a:pt x="13049" y="80532"/>
                  </a:cubicBezTo>
                  <a:lnTo>
                    <a:pt x="13049" y="80532"/>
                  </a:lnTo>
                  <a:lnTo>
                    <a:pt x="13049" y="80532"/>
                  </a:lnTo>
                  <a:cubicBezTo>
                    <a:pt x="10573" y="84152"/>
                    <a:pt x="8192" y="87867"/>
                    <a:pt x="7525" y="92343"/>
                  </a:cubicBezTo>
                  <a:lnTo>
                    <a:pt x="7525" y="92343"/>
                  </a:lnTo>
                  <a:cubicBezTo>
                    <a:pt x="4953" y="95963"/>
                    <a:pt x="3715" y="100059"/>
                    <a:pt x="3334" y="104440"/>
                  </a:cubicBezTo>
                  <a:lnTo>
                    <a:pt x="3334" y="104440"/>
                  </a:lnTo>
                  <a:cubicBezTo>
                    <a:pt x="2667" y="106631"/>
                    <a:pt x="2000" y="108917"/>
                    <a:pt x="1333" y="111108"/>
                  </a:cubicBezTo>
                  <a:lnTo>
                    <a:pt x="1333" y="111108"/>
                  </a:lnTo>
                  <a:cubicBezTo>
                    <a:pt x="857" y="115489"/>
                    <a:pt x="381" y="119871"/>
                    <a:pt x="0" y="124252"/>
                  </a:cubicBezTo>
                  <a:lnTo>
                    <a:pt x="0" y="124252"/>
                  </a:lnTo>
                  <a:lnTo>
                    <a:pt x="0" y="124252"/>
                  </a:lnTo>
                  <a:cubicBezTo>
                    <a:pt x="95" y="124824"/>
                    <a:pt x="191" y="125395"/>
                    <a:pt x="191" y="125967"/>
                  </a:cubicBezTo>
                  <a:cubicBezTo>
                    <a:pt x="953" y="131872"/>
                    <a:pt x="-1333" y="138063"/>
                    <a:pt x="2286" y="143588"/>
                  </a:cubicBezTo>
                  <a:cubicBezTo>
                    <a:pt x="2191" y="144064"/>
                    <a:pt x="2286" y="144445"/>
                    <a:pt x="2572" y="144826"/>
                  </a:cubicBezTo>
                  <a:lnTo>
                    <a:pt x="2572" y="144826"/>
                  </a:lnTo>
                  <a:lnTo>
                    <a:pt x="2572" y="144826"/>
                  </a:lnTo>
                  <a:cubicBezTo>
                    <a:pt x="3048" y="147493"/>
                    <a:pt x="2667" y="150541"/>
                    <a:pt x="5048" y="152637"/>
                  </a:cubicBezTo>
                  <a:lnTo>
                    <a:pt x="5048" y="152637"/>
                  </a:lnTo>
                  <a:cubicBezTo>
                    <a:pt x="5620" y="155684"/>
                    <a:pt x="9430" y="156637"/>
                    <a:pt x="9525" y="159971"/>
                  </a:cubicBezTo>
                  <a:lnTo>
                    <a:pt x="9525" y="159971"/>
                  </a:lnTo>
                  <a:cubicBezTo>
                    <a:pt x="8858" y="162733"/>
                    <a:pt x="10001" y="164733"/>
                    <a:pt x="12002" y="166448"/>
                  </a:cubicBezTo>
                  <a:lnTo>
                    <a:pt x="12002" y="166448"/>
                  </a:lnTo>
                  <a:cubicBezTo>
                    <a:pt x="12097" y="168258"/>
                    <a:pt x="13240" y="169496"/>
                    <a:pt x="14478" y="170639"/>
                  </a:cubicBezTo>
                  <a:lnTo>
                    <a:pt x="14478" y="170639"/>
                  </a:lnTo>
                  <a:lnTo>
                    <a:pt x="14478" y="170639"/>
                  </a:lnTo>
                  <a:cubicBezTo>
                    <a:pt x="15812" y="172067"/>
                    <a:pt x="17050" y="173401"/>
                    <a:pt x="18383" y="174830"/>
                  </a:cubicBezTo>
                  <a:lnTo>
                    <a:pt x="18383" y="174830"/>
                  </a:lnTo>
                  <a:lnTo>
                    <a:pt x="18383" y="174830"/>
                  </a:lnTo>
                  <a:cubicBezTo>
                    <a:pt x="19431" y="177497"/>
                    <a:pt x="21241" y="179592"/>
                    <a:pt x="23813" y="180831"/>
                  </a:cubicBezTo>
                  <a:lnTo>
                    <a:pt x="23813" y="180831"/>
                  </a:lnTo>
                  <a:cubicBezTo>
                    <a:pt x="26956" y="184069"/>
                    <a:pt x="30575" y="186831"/>
                    <a:pt x="34671" y="188736"/>
                  </a:cubicBezTo>
                  <a:cubicBezTo>
                    <a:pt x="37624" y="191499"/>
                    <a:pt x="41148" y="193118"/>
                    <a:pt x="45053" y="193975"/>
                  </a:cubicBezTo>
                  <a:cubicBezTo>
                    <a:pt x="45053" y="193975"/>
                    <a:pt x="45053" y="193975"/>
                    <a:pt x="45053" y="193975"/>
                  </a:cubicBezTo>
                  <a:cubicBezTo>
                    <a:pt x="46101" y="194356"/>
                    <a:pt x="47054" y="194737"/>
                    <a:pt x="48101" y="195118"/>
                  </a:cubicBezTo>
                  <a:cubicBezTo>
                    <a:pt x="48101" y="195118"/>
                    <a:pt x="48101" y="195118"/>
                    <a:pt x="48101" y="195118"/>
                  </a:cubicBezTo>
                  <a:cubicBezTo>
                    <a:pt x="49340" y="195499"/>
                    <a:pt x="50578" y="195880"/>
                    <a:pt x="51816" y="196356"/>
                  </a:cubicBezTo>
                  <a:cubicBezTo>
                    <a:pt x="53626" y="196928"/>
                    <a:pt x="55340" y="197499"/>
                    <a:pt x="57150" y="198071"/>
                  </a:cubicBezTo>
                  <a:lnTo>
                    <a:pt x="57150" y="198071"/>
                  </a:lnTo>
                  <a:lnTo>
                    <a:pt x="57150" y="198071"/>
                  </a:lnTo>
                  <a:cubicBezTo>
                    <a:pt x="64579" y="199976"/>
                    <a:pt x="72104" y="201405"/>
                    <a:pt x="79820" y="200547"/>
                  </a:cubicBezTo>
                  <a:lnTo>
                    <a:pt x="79820" y="200547"/>
                  </a:lnTo>
                  <a:cubicBezTo>
                    <a:pt x="80867" y="201595"/>
                    <a:pt x="82010" y="201309"/>
                    <a:pt x="83249" y="200928"/>
                  </a:cubicBezTo>
                  <a:cubicBezTo>
                    <a:pt x="86392" y="200547"/>
                    <a:pt x="89630" y="200166"/>
                    <a:pt x="92774" y="199785"/>
                  </a:cubicBezTo>
                  <a:cubicBezTo>
                    <a:pt x="96965" y="199214"/>
                    <a:pt x="101251" y="198642"/>
                    <a:pt x="105442" y="198071"/>
                  </a:cubicBezTo>
                  <a:cubicBezTo>
                    <a:pt x="106013" y="197975"/>
                    <a:pt x="106490" y="197880"/>
                    <a:pt x="107061" y="197785"/>
                  </a:cubicBezTo>
                  <a:cubicBezTo>
                    <a:pt x="110204" y="197214"/>
                    <a:pt x="113348" y="196737"/>
                    <a:pt x="116586" y="196166"/>
                  </a:cubicBezTo>
                  <a:lnTo>
                    <a:pt x="116586" y="196166"/>
                  </a:lnTo>
                  <a:cubicBezTo>
                    <a:pt x="124016" y="194832"/>
                    <a:pt x="131159" y="192451"/>
                    <a:pt x="138303" y="189879"/>
                  </a:cubicBezTo>
                  <a:cubicBezTo>
                    <a:pt x="144018" y="187784"/>
                    <a:pt x="150114" y="186641"/>
                    <a:pt x="155162" y="183021"/>
                  </a:cubicBezTo>
                  <a:cubicBezTo>
                    <a:pt x="156210" y="182450"/>
                    <a:pt x="157163" y="181878"/>
                    <a:pt x="158210" y="181307"/>
                  </a:cubicBezTo>
                  <a:cubicBezTo>
                    <a:pt x="159639" y="180831"/>
                    <a:pt x="161163" y="180354"/>
                    <a:pt x="162592" y="179878"/>
                  </a:cubicBezTo>
                  <a:cubicBezTo>
                    <a:pt x="163163" y="179497"/>
                    <a:pt x="163640" y="179116"/>
                    <a:pt x="164211" y="178735"/>
                  </a:cubicBezTo>
                  <a:cubicBezTo>
                    <a:pt x="167450" y="177687"/>
                    <a:pt x="170688" y="176354"/>
                    <a:pt x="173165" y="173877"/>
                  </a:cubicBezTo>
                  <a:cubicBezTo>
                    <a:pt x="176213" y="173306"/>
                    <a:pt x="178784" y="172067"/>
                    <a:pt x="180785" y="169686"/>
                  </a:cubicBezTo>
                  <a:cubicBezTo>
                    <a:pt x="183071" y="168734"/>
                    <a:pt x="185261" y="167591"/>
                    <a:pt x="186785" y="165591"/>
                  </a:cubicBezTo>
                  <a:cubicBezTo>
                    <a:pt x="187642" y="164924"/>
                    <a:pt x="188595" y="164162"/>
                    <a:pt x="189452" y="163400"/>
                  </a:cubicBezTo>
                  <a:cubicBezTo>
                    <a:pt x="190405" y="162638"/>
                    <a:pt x="191357" y="161876"/>
                    <a:pt x="192215" y="161209"/>
                  </a:cubicBezTo>
                  <a:cubicBezTo>
                    <a:pt x="195453" y="159018"/>
                    <a:pt x="197929" y="156161"/>
                    <a:pt x="199358" y="152446"/>
                  </a:cubicBezTo>
                  <a:cubicBezTo>
                    <a:pt x="199739" y="151779"/>
                    <a:pt x="200120" y="151208"/>
                    <a:pt x="200501" y="150541"/>
                  </a:cubicBezTo>
                  <a:cubicBezTo>
                    <a:pt x="202311" y="149303"/>
                    <a:pt x="203740" y="147874"/>
                    <a:pt x="203073" y="145398"/>
                  </a:cubicBezTo>
                  <a:lnTo>
                    <a:pt x="203073" y="145398"/>
                  </a:lnTo>
                  <a:lnTo>
                    <a:pt x="203073" y="145398"/>
                  </a:lnTo>
                  <a:cubicBezTo>
                    <a:pt x="205550" y="143492"/>
                    <a:pt x="205740" y="141397"/>
                    <a:pt x="203740" y="139016"/>
                  </a:cubicBezTo>
                  <a:lnTo>
                    <a:pt x="203740" y="139016"/>
                  </a:lnTo>
                  <a:lnTo>
                    <a:pt x="203740" y="139016"/>
                  </a:lnTo>
                  <a:cubicBezTo>
                    <a:pt x="206312" y="134825"/>
                    <a:pt x="208979" y="130634"/>
                    <a:pt x="211550" y="126348"/>
                  </a:cubicBezTo>
                  <a:cubicBezTo>
                    <a:pt x="214979" y="124538"/>
                    <a:pt x="215646" y="121299"/>
                    <a:pt x="215551" y="117870"/>
                  </a:cubicBezTo>
                  <a:lnTo>
                    <a:pt x="215551" y="117870"/>
                  </a:lnTo>
                  <a:cubicBezTo>
                    <a:pt x="218313" y="115584"/>
                    <a:pt x="218504" y="112441"/>
                    <a:pt x="218694" y="109203"/>
                  </a:cubicBezTo>
                  <a:cubicBezTo>
                    <a:pt x="220599" y="105678"/>
                    <a:pt x="221266" y="102059"/>
                    <a:pt x="220409" y="98154"/>
                  </a:cubicBezTo>
                  <a:cubicBezTo>
                    <a:pt x="222980" y="94439"/>
                    <a:pt x="219932" y="90057"/>
                    <a:pt x="221837" y="86247"/>
                  </a:cubicBezTo>
                  <a:lnTo>
                    <a:pt x="221837" y="86247"/>
                  </a:lnTo>
                  <a:cubicBezTo>
                    <a:pt x="221837" y="85676"/>
                    <a:pt x="221933" y="85200"/>
                    <a:pt x="221933" y="84628"/>
                  </a:cubicBezTo>
                  <a:cubicBezTo>
                    <a:pt x="221933" y="84628"/>
                    <a:pt x="221933" y="84628"/>
                    <a:pt x="221933" y="84628"/>
                  </a:cubicBezTo>
                  <a:cubicBezTo>
                    <a:pt x="222885" y="83009"/>
                    <a:pt x="222980" y="81294"/>
                    <a:pt x="222314" y="79580"/>
                  </a:cubicBezTo>
                  <a:cubicBezTo>
                    <a:pt x="222028" y="77484"/>
                    <a:pt x="221837" y="75294"/>
                    <a:pt x="221552" y="73198"/>
                  </a:cubicBezTo>
                  <a:cubicBezTo>
                    <a:pt x="220790" y="70055"/>
                    <a:pt x="220313" y="66912"/>
                    <a:pt x="219837" y="63864"/>
                  </a:cubicBezTo>
                  <a:close/>
                  <a:moveTo>
                    <a:pt x="180213" y="147112"/>
                  </a:moveTo>
                  <a:cubicBezTo>
                    <a:pt x="180118" y="147017"/>
                    <a:pt x="180023" y="146922"/>
                    <a:pt x="179927" y="146922"/>
                  </a:cubicBezTo>
                  <a:cubicBezTo>
                    <a:pt x="180023" y="146922"/>
                    <a:pt x="180118" y="146922"/>
                    <a:pt x="180213" y="146826"/>
                  </a:cubicBezTo>
                  <a:cubicBezTo>
                    <a:pt x="180213" y="147017"/>
                    <a:pt x="180213" y="147017"/>
                    <a:pt x="180213" y="147112"/>
                  </a:cubicBezTo>
                  <a:close/>
                  <a:moveTo>
                    <a:pt x="120206" y="144159"/>
                  </a:moveTo>
                  <a:cubicBezTo>
                    <a:pt x="120301" y="144159"/>
                    <a:pt x="120301" y="144159"/>
                    <a:pt x="120301" y="144159"/>
                  </a:cubicBezTo>
                  <a:cubicBezTo>
                    <a:pt x="120301" y="144159"/>
                    <a:pt x="120206" y="144159"/>
                    <a:pt x="120206" y="144255"/>
                  </a:cubicBezTo>
                  <a:cubicBezTo>
                    <a:pt x="120206" y="144159"/>
                    <a:pt x="120206" y="144159"/>
                    <a:pt x="120206" y="144159"/>
                  </a:cubicBezTo>
                  <a:close/>
                  <a:moveTo>
                    <a:pt x="158591" y="40242"/>
                  </a:moveTo>
                  <a:cubicBezTo>
                    <a:pt x="158591" y="40242"/>
                    <a:pt x="158591" y="40242"/>
                    <a:pt x="158591" y="40242"/>
                  </a:cubicBezTo>
                  <a:cubicBezTo>
                    <a:pt x="158687" y="40242"/>
                    <a:pt x="158687" y="40337"/>
                    <a:pt x="158782" y="40337"/>
                  </a:cubicBezTo>
                  <a:cubicBezTo>
                    <a:pt x="158782" y="40337"/>
                    <a:pt x="158687" y="40337"/>
                    <a:pt x="158687" y="40337"/>
                  </a:cubicBezTo>
                  <a:cubicBezTo>
                    <a:pt x="158591" y="40337"/>
                    <a:pt x="158591" y="40242"/>
                    <a:pt x="158591" y="40242"/>
                  </a:cubicBezTo>
                  <a:lnTo>
                    <a:pt x="158591" y="40242"/>
                  </a:lnTo>
                  <a:close/>
                  <a:moveTo>
                    <a:pt x="105918" y="89676"/>
                  </a:moveTo>
                  <a:cubicBezTo>
                    <a:pt x="105918" y="89676"/>
                    <a:pt x="105918" y="89676"/>
                    <a:pt x="105918" y="89676"/>
                  </a:cubicBezTo>
                  <a:lnTo>
                    <a:pt x="105918" y="89676"/>
                  </a:lnTo>
                  <a:lnTo>
                    <a:pt x="105918" y="89676"/>
                  </a:lnTo>
                  <a:close/>
                  <a:moveTo>
                    <a:pt x="126778" y="65769"/>
                  </a:moveTo>
                  <a:cubicBezTo>
                    <a:pt x="126778" y="65769"/>
                    <a:pt x="126683" y="65769"/>
                    <a:pt x="126778" y="65769"/>
                  </a:cubicBezTo>
                  <a:cubicBezTo>
                    <a:pt x="126683" y="65769"/>
                    <a:pt x="126778" y="65769"/>
                    <a:pt x="126778" y="65769"/>
                  </a:cubicBezTo>
                  <a:cubicBezTo>
                    <a:pt x="126778" y="65769"/>
                    <a:pt x="126778" y="65769"/>
                    <a:pt x="126778" y="65769"/>
                  </a:cubicBezTo>
                  <a:close/>
                  <a:moveTo>
                    <a:pt x="131064" y="84533"/>
                  </a:moveTo>
                  <a:lnTo>
                    <a:pt x="131064" y="84533"/>
                  </a:lnTo>
                  <a:cubicBezTo>
                    <a:pt x="131064" y="84533"/>
                    <a:pt x="131159" y="84533"/>
                    <a:pt x="131159" y="84533"/>
                  </a:cubicBezTo>
                  <a:cubicBezTo>
                    <a:pt x="131159" y="84533"/>
                    <a:pt x="131159" y="84628"/>
                    <a:pt x="131159" y="84628"/>
                  </a:cubicBezTo>
                  <a:cubicBezTo>
                    <a:pt x="131159" y="84533"/>
                    <a:pt x="131064" y="84533"/>
                    <a:pt x="131064" y="84533"/>
                  </a:cubicBezTo>
                  <a:close/>
                  <a:moveTo>
                    <a:pt x="165164" y="63483"/>
                  </a:moveTo>
                  <a:cubicBezTo>
                    <a:pt x="165164" y="63483"/>
                    <a:pt x="165164" y="63483"/>
                    <a:pt x="165164" y="63483"/>
                  </a:cubicBezTo>
                  <a:cubicBezTo>
                    <a:pt x="165164" y="63483"/>
                    <a:pt x="165164" y="63483"/>
                    <a:pt x="165164" y="63483"/>
                  </a:cubicBezTo>
                  <a:cubicBezTo>
                    <a:pt x="165164" y="63483"/>
                    <a:pt x="165164" y="63483"/>
                    <a:pt x="165164" y="63483"/>
                  </a:cubicBezTo>
                  <a:close/>
                  <a:moveTo>
                    <a:pt x="114300" y="91676"/>
                  </a:moveTo>
                  <a:lnTo>
                    <a:pt x="114300" y="91676"/>
                  </a:lnTo>
                  <a:lnTo>
                    <a:pt x="114300" y="91676"/>
                  </a:lnTo>
                  <a:cubicBezTo>
                    <a:pt x="114205" y="91676"/>
                    <a:pt x="114110" y="91676"/>
                    <a:pt x="114014" y="91581"/>
                  </a:cubicBezTo>
                  <a:cubicBezTo>
                    <a:pt x="114110" y="91486"/>
                    <a:pt x="114110" y="91391"/>
                    <a:pt x="114205" y="91391"/>
                  </a:cubicBezTo>
                  <a:cubicBezTo>
                    <a:pt x="114300" y="91581"/>
                    <a:pt x="114300" y="91581"/>
                    <a:pt x="114300" y="91676"/>
                  </a:cubicBezTo>
                  <a:close/>
                  <a:moveTo>
                    <a:pt x="138970" y="82342"/>
                  </a:moveTo>
                  <a:cubicBezTo>
                    <a:pt x="138875" y="82151"/>
                    <a:pt x="138875" y="81961"/>
                    <a:pt x="138684" y="81771"/>
                  </a:cubicBezTo>
                  <a:cubicBezTo>
                    <a:pt x="138779" y="81771"/>
                    <a:pt x="138875" y="81771"/>
                    <a:pt x="138970" y="81771"/>
                  </a:cubicBezTo>
                  <a:cubicBezTo>
                    <a:pt x="139065" y="81961"/>
                    <a:pt x="139065" y="82151"/>
                    <a:pt x="138970" y="82342"/>
                  </a:cubicBezTo>
                  <a:close/>
                  <a:moveTo>
                    <a:pt x="120206" y="65102"/>
                  </a:moveTo>
                  <a:cubicBezTo>
                    <a:pt x="120110" y="65102"/>
                    <a:pt x="120110" y="65007"/>
                    <a:pt x="120110" y="65007"/>
                  </a:cubicBezTo>
                  <a:cubicBezTo>
                    <a:pt x="120110" y="65007"/>
                    <a:pt x="120110" y="65007"/>
                    <a:pt x="120206" y="65102"/>
                  </a:cubicBezTo>
                  <a:cubicBezTo>
                    <a:pt x="120206" y="65007"/>
                    <a:pt x="120206" y="65007"/>
                    <a:pt x="120206" y="65102"/>
                  </a:cubicBezTo>
                  <a:close/>
                  <a:moveTo>
                    <a:pt x="58960" y="110917"/>
                  </a:moveTo>
                  <a:cubicBezTo>
                    <a:pt x="58960" y="110917"/>
                    <a:pt x="58960" y="111012"/>
                    <a:pt x="58960" y="111012"/>
                  </a:cubicBezTo>
                  <a:cubicBezTo>
                    <a:pt x="58960" y="111012"/>
                    <a:pt x="58865" y="110917"/>
                    <a:pt x="58865" y="110917"/>
                  </a:cubicBezTo>
                  <a:cubicBezTo>
                    <a:pt x="58865" y="110917"/>
                    <a:pt x="58865" y="110917"/>
                    <a:pt x="58960" y="110917"/>
                  </a:cubicBezTo>
                  <a:close/>
                  <a:moveTo>
                    <a:pt x="187262" y="60244"/>
                  </a:moveTo>
                  <a:cubicBezTo>
                    <a:pt x="187262" y="60339"/>
                    <a:pt x="187262" y="60339"/>
                    <a:pt x="187262" y="60244"/>
                  </a:cubicBezTo>
                  <a:cubicBezTo>
                    <a:pt x="187166" y="60244"/>
                    <a:pt x="187166" y="60244"/>
                    <a:pt x="187166" y="60244"/>
                  </a:cubicBezTo>
                  <a:cubicBezTo>
                    <a:pt x="187166" y="60244"/>
                    <a:pt x="187262" y="60149"/>
                    <a:pt x="187262" y="60149"/>
                  </a:cubicBezTo>
                  <a:cubicBezTo>
                    <a:pt x="187357" y="60244"/>
                    <a:pt x="187262" y="60244"/>
                    <a:pt x="187262" y="60244"/>
                  </a:cubicBezTo>
                  <a:close/>
                  <a:moveTo>
                    <a:pt x="133636" y="57196"/>
                  </a:moveTo>
                  <a:cubicBezTo>
                    <a:pt x="132969" y="57196"/>
                    <a:pt x="132493" y="57196"/>
                    <a:pt x="131921" y="57291"/>
                  </a:cubicBezTo>
                  <a:cubicBezTo>
                    <a:pt x="132112" y="57006"/>
                    <a:pt x="132302" y="56720"/>
                    <a:pt x="132398" y="56339"/>
                  </a:cubicBezTo>
                  <a:cubicBezTo>
                    <a:pt x="132874" y="56625"/>
                    <a:pt x="133160" y="56815"/>
                    <a:pt x="133636" y="57196"/>
                  </a:cubicBezTo>
                  <a:close/>
                  <a:moveTo>
                    <a:pt x="110395" y="58244"/>
                  </a:moveTo>
                  <a:cubicBezTo>
                    <a:pt x="110109" y="58339"/>
                    <a:pt x="109919" y="58434"/>
                    <a:pt x="109633" y="58625"/>
                  </a:cubicBezTo>
                  <a:cubicBezTo>
                    <a:pt x="109633" y="58625"/>
                    <a:pt x="109633" y="58530"/>
                    <a:pt x="109538" y="58530"/>
                  </a:cubicBezTo>
                  <a:lnTo>
                    <a:pt x="109538" y="58530"/>
                  </a:lnTo>
                  <a:cubicBezTo>
                    <a:pt x="109823" y="58339"/>
                    <a:pt x="110109" y="58244"/>
                    <a:pt x="110395" y="58244"/>
                  </a:cubicBezTo>
                  <a:close/>
                  <a:moveTo>
                    <a:pt x="52864" y="88914"/>
                  </a:moveTo>
                  <a:cubicBezTo>
                    <a:pt x="52864" y="89009"/>
                    <a:pt x="52864" y="89105"/>
                    <a:pt x="52864" y="89200"/>
                  </a:cubicBezTo>
                  <a:cubicBezTo>
                    <a:pt x="52864" y="89105"/>
                    <a:pt x="52864" y="89009"/>
                    <a:pt x="52864" y="88914"/>
                  </a:cubicBezTo>
                  <a:cubicBezTo>
                    <a:pt x="52864" y="88914"/>
                    <a:pt x="52864" y="88914"/>
                    <a:pt x="52864" y="88914"/>
                  </a:cubicBezTo>
                  <a:close/>
                  <a:moveTo>
                    <a:pt x="56483" y="93486"/>
                  </a:moveTo>
                  <a:cubicBezTo>
                    <a:pt x="56483" y="93486"/>
                    <a:pt x="56483" y="93486"/>
                    <a:pt x="56483" y="93486"/>
                  </a:cubicBezTo>
                  <a:cubicBezTo>
                    <a:pt x="56579" y="93486"/>
                    <a:pt x="56483" y="93486"/>
                    <a:pt x="56483" y="93486"/>
                  </a:cubicBezTo>
                  <a:cubicBezTo>
                    <a:pt x="56483" y="93486"/>
                    <a:pt x="56483" y="93486"/>
                    <a:pt x="56483" y="93486"/>
                  </a:cubicBezTo>
                  <a:close/>
                  <a:moveTo>
                    <a:pt x="172117" y="32050"/>
                  </a:moveTo>
                  <a:cubicBezTo>
                    <a:pt x="172403" y="31669"/>
                    <a:pt x="172307" y="31383"/>
                    <a:pt x="172403" y="31098"/>
                  </a:cubicBezTo>
                  <a:cubicBezTo>
                    <a:pt x="172403" y="31193"/>
                    <a:pt x="172498" y="31193"/>
                    <a:pt x="172498" y="31288"/>
                  </a:cubicBezTo>
                  <a:cubicBezTo>
                    <a:pt x="172307" y="31479"/>
                    <a:pt x="172307" y="31764"/>
                    <a:pt x="172117" y="32050"/>
                  </a:cubicBezTo>
                  <a:close/>
                  <a:moveTo>
                    <a:pt x="81153" y="87390"/>
                  </a:moveTo>
                  <a:cubicBezTo>
                    <a:pt x="81344" y="87676"/>
                    <a:pt x="81344" y="87962"/>
                    <a:pt x="81534" y="88248"/>
                  </a:cubicBezTo>
                  <a:cubicBezTo>
                    <a:pt x="81534" y="88248"/>
                    <a:pt x="81534" y="88248"/>
                    <a:pt x="81629" y="88248"/>
                  </a:cubicBezTo>
                  <a:cubicBezTo>
                    <a:pt x="81629" y="88248"/>
                    <a:pt x="81629" y="88248"/>
                    <a:pt x="81629" y="88248"/>
                  </a:cubicBezTo>
                  <a:lnTo>
                    <a:pt x="81629" y="88248"/>
                  </a:lnTo>
                  <a:lnTo>
                    <a:pt x="81629" y="88248"/>
                  </a:lnTo>
                  <a:lnTo>
                    <a:pt x="81534" y="88152"/>
                  </a:lnTo>
                  <a:cubicBezTo>
                    <a:pt x="81248" y="88057"/>
                    <a:pt x="81058" y="87867"/>
                    <a:pt x="80867" y="87771"/>
                  </a:cubicBezTo>
                  <a:cubicBezTo>
                    <a:pt x="80963" y="87771"/>
                    <a:pt x="81058" y="87581"/>
                    <a:pt x="81153" y="87390"/>
                  </a:cubicBezTo>
                  <a:close/>
                  <a:moveTo>
                    <a:pt x="37433" y="96153"/>
                  </a:moveTo>
                  <a:cubicBezTo>
                    <a:pt x="37338" y="96153"/>
                    <a:pt x="37338" y="96153"/>
                    <a:pt x="37243" y="96058"/>
                  </a:cubicBezTo>
                  <a:cubicBezTo>
                    <a:pt x="37338" y="96058"/>
                    <a:pt x="37433" y="95963"/>
                    <a:pt x="37529" y="95963"/>
                  </a:cubicBezTo>
                  <a:cubicBezTo>
                    <a:pt x="37433" y="96058"/>
                    <a:pt x="37433" y="96058"/>
                    <a:pt x="37433" y="96153"/>
                  </a:cubicBezTo>
                  <a:cubicBezTo>
                    <a:pt x="37433" y="96153"/>
                    <a:pt x="37433" y="96153"/>
                    <a:pt x="37433" y="96153"/>
                  </a:cubicBezTo>
                  <a:close/>
                  <a:moveTo>
                    <a:pt x="147161" y="117680"/>
                  </a:moveTo>
                  <a:cubicBezTo>
                    <a:pt x="147161" y="117680"/>
                    <a:pt x="147066" y="117680"/>
                    <a:pt x="147161" y="117680"/>
                  </a:cubicBezTo>
                  <a:cubicBezTo>
                    <a:pt x="147161" y="117680"/>
                    <a:pt x="147161" y="117680"/>
                    <a:pt x="147161" y="117680"/>
                  </a:cubicBezTo>
                  <a:cubicBezTo>
                    <a:pt x="147161" y="117680"/>
                    <a:pt x="147161" y="117680"/>
                    <a:pt x="147161" y="117680"/>
                  </a:cubicBezTo>
                  <a:close/>
                  <a:moveTo>
                    <a:pt x="176403" y="131300"/>
                  </a:moveTo>
                  <a:cubicBezTo>
                    <a:pt x="176403" y="131396"/>
                    <a:pt x="176403" y="131491"/>
                    <a:pt x="176403" y="131586"/>
                  </a:cubicBezTo>
                  <a:cubicBezTo>
                    <a:pt x="176308" y="131586"/>
                    <a:pt x="176308" y="131586"/>
                    <a:pt x="176213" y="131682"/>
                  </a:cubicBezTo>
                  <a:cubicBezTo>
                    <a:pt x="176403" y="131491"/>
                    <a:pt x="176403" y="131396"/>
                    <a:pt x="176403" y="131300"/>
                  </a:cubicBezTo>
                  <a:close/>
                  <a:moveTo>
                    <a:pt x="189833" y="47100"/>
                  </a:moveTo>
                  <a:cubicBezTo>
                    <a:pt x="189452" y="47195"/>
                    <a:pt x="189071" y="47195"/>
                    <a:pt x="188690" y="47290"/>
                  </a:cubicBezTo>
                  <a:cubicBezTo>
                    <a:pt x="188690" y="47290"/>
                    <a:pt x="188690" y="47290"/>
                    <a:pt x="188690" y="47195"/>
                  </a:cubicBezTo>
                  <a:cubicBezTo>
                    <a:pt x="189071" y="47290"/>
                    <a:pt x="189452" y="47290"/>
                    <a:pt x="189833" y="47100"/>
                  </a:cubicBezTo>
                  <a:cubicBezTo>
                    <a:pt x="189738" y="47100"/>
                    <a:pt x="189738" y="47100"/>
                    <a:pt x="189833" y="47100"/>
                  </a:cubicBezTo>
                  <a:close/>
                  <a:moveTo>
                    <a:pt x="148495" y="36717"/>
                  </a:moveTo>
                  <a:cubicBezTo>
                    <a:pt x="148495" y="36717"/>
                    <a:pt x="148495" y="36717"/>
                    <a:pt x="148495" y="36717"/>
                  </a:cubicBezTo>
                  <a:cubicBezTo>
                    <a:pt x="148495" y="36717"/>
                    <a:pt x="148495" y="36813"/>
                    <a:pt x="148495" y="36813"/>
                  </a:cubicBezTo>
                  <a:cubicBezTo>
                    <a:pt x="148495" y="36813"/>
                    <a:pt x="148495" y="36717"/>
                    <a:pt x="148495" y="36717"/>
                  </a:cubicBezTo>
                  <a:close/>
                  <a:moveTo>
                    <a:pt x="129064" y="47576"/>
                  </a:moveTo>
                  <a:cubicBezTo>
                    <a:pt x="129064" y="47576"/>
                    <a:pt x="129064" y="47671"/>
                    <a:pt x="129064" y="47576"/>
                  </a:cubicBezTo>
                  <a:cubicBezTo>
                    <a:pt x="129064" y="47671"/>
                    <a:pt x="129064" y="47671"/>
                    <a:pt x="129064" y="47576"/>
                  </a:cubicBezTo>
                  <a:cubicBezTo>
                    <a:pt x="129064" y="47671"/>
                    <a:pt x="129064" y="47671"/>
                    <a:pt x="129064" y="47576"/>
                  </a:cubicBezTo>
                  <a:cubicBezTo>
                    <a:pt x="129064" y="47576"/>
                    <a:pt x="128969" y="47576"/>
                    <a:pt x="129064" y="47576"/>
                  </a:cubicBezTo>
                  <a:cubicBezTo>
                    <a:pt x="129064" y="47576"/>
                    <a:pt x="129064" y="47576"/>
                    <a:pt x="129064" y="47576"/>
                  </a:cubicBezTo>
                  <a:close/>
                  <a:moveTo>
                    <a:pt x="100965" y="54910"/>
                  </a:moveTo>
                  <a:cubicBezTo>
                    <a:pt x="100965" y="54910"/>
                    <a:pt x="100965" y="54910"/>
                    <a:pt x="100965" y="54910"/>
                  </a:cubicBezTo>
                  <a:cubicBezTo>
                    <a:pt x="100965" y="54910"/>
                    <a:pt x="100870" y="54910"/>
                    <a:pt x="100870" y="54910"/>
                  </a:cubicBezTo>
                  <a:cubicBezTo>
                    <a:pt x="100870" y="54910"/>
                    <a:pt x="100965" y="54910"/>
                    <a:pt x="100965" y="54910"/>
                  </a:cubicBezTo>
                  <a:lnTo>
                    <a:pt x="100965" y="54910"/>
                  </a:lnTo>
                  <a:lnTo>
                    <a:pt x="100965" y="54910"/>
                  </a:lnTo>
                  <a:close/>
                  <a:moveTo>
                    <a:pt x="20765" y="114727"/>
                  </a:moveTo>
                  <a:lnTo>
                    <a:pt x="20765" y="114727"/>
                  </a:lnTo>
                  <a:lnTo>
                    <a:pt x="20765" y="114727"/>
                  </a:lnTo>
                  <a:lnTo>
                    <a:pt x="20765" y="114727"/>
                  </a:lnTo>
                  <a:close/>
                  <a:moveTo>
                    <a:pt x="65437" y="145302"/>
                  </a:moveTo>
                  <a:cubicBezTo>
                    <a:pt x="65437" y="145302"/>
                    <a:pt x="65437" y="145398"/>
                    <a:pt x="65532" y="145398"/>
                  </a:cubicBezTo>
                  <a:cubicBezTo>
                    <a:pt x="65532" y="145398"/>
                    <a:pt x="65627" y="145302"/>
                    <a:pt x="65627" y="145302"/>
                  </a:cubicBezTo>
                  <a:cubicBezTo>
                    <a:pt x="65627" y="145398"/>
                    <a:pt x="65532" y="145398"/>
                    <a:pt x="65532" y="145493"/>
                  </a:cubicBezTo>
                  <a:cubicBezTo>
                    <a:pt x="65532" y="145493"/>
                    <a:pt x="65532" y="145398"/>
                    <a:pt x="65532" y="145398"/>
                  </a:cubicBezTo>
                  <a:cubicBezTo>
                    <a:pt x="65437" y="145398"/>
                    <a:pt x="65437" y="145398"/>
                    <a:pt x="65342" y="145398"/>
                  </a:cubicBezTo>
                  <a:cubicBezTo>
                    <a:pt x="65342" y="145398"/>
                    <a:pt x="65342" y="145398"/>
                    <a:pt x="65437" y="145302"/>
                  </a:cubicBezTo>
                  <a:close/>
                  <a:moveTo>
                    <a:pt x="119729" y="141016"/>
                  </a:moveTo>
                  <a:cubicBezTo>
                    <a:pt x="119729" y="141016"/>
                    <a:pt x="119729" y="141016"/>
                    <a:pt x="119729" y="141016"/>
                  </a:cubicBezTo>
                  <a:cubicBezTo>
                    <a:pt x="119729" y="141016"/>
                    <a:pt x="119729" y="141016"/>
                    <a:pt x="119729" y="141016"/>
                  </a:cubicBezTo>
                  <a:cubicBezTo>
                    <a:pt x="119729" y="141016"/>
                    <a:pt x="119729" y="141016"/>
                    <a:pt x="119729" y="141016"/>
                  </a:cubicBezTo>
                  <a:close/>
                  <a:moveTo>
                    <a:pt x="186404" y="121775"/>
                  </a:moveTo>
                  <a:cubicBezTo>
                    <a:pt x="186404" y="121585"/>
                    <a:pt x="186309" y="121299"/>
                    <a:pt x="186309" y="121109"/>
                  </a:cubicBezTo>
                  <a:cubicBezTo>
                    <a:pt x="186500" y="121109"/>
                    <a:pt x="186595" y="121109"/>
                    <a:pt x="186785" y="121109"/>
                  </a:cubicBezTo>
                  <a:cubicBezTo>
                    <a:pt x="186595" y="121299"/>
                    <a:pt x="186500" y="121585"/>
                    <a:pt x="186404" y="121775"/>
                  </a:cubicBezTo>
                  <a:close/>
                  <a:moveTo>
                    <a:pt x="190405" y="37098"/>
                  </a:moveTo>
                  <a:cubicBezTo>
                    <a:pt x="190405" y="37098"/>
                    <a:pt x="190500" y="37098"/>
                    <a:pt x="190500" y="37098"/>
                  </a:cubicBezTo>
                  <a:cubicBezTo>
                    <a:pt x="190500" y="37194"/>
                    <a:pt x="190405" y="37194"/>
                    <a:pt x="190405" y="37194"/>
                  </a:cubicBezTo>
                  <a:cubicBezTo>
                    <a:pt x="190500" y="37194"/>
                    <a:pt x="190500" y="37194"/>
                    <a:pt x="190405" y="37098"/>
                  </a:cubicBezTo>
                  <a:close/>
                  <a:moveTo>
                    <a:pt x="107156" y="29764"/>
                  </a:moveTo>
                  <a:cubicBezTo>
                    <a:pt x="107156" y="29764"/>
                    <a:pt x="107156" y="29764"/>
                    <a:pt x="107156" y="29764"/>
                  </a:cubicBezTo>
                  <a:cubicBezTo>
                    <a:pt x="107156" y="29859"/>
                    <a:pt x="107156" y="29859"/>
                    <a:pt x="107156" y="29764"/>
                  </a:cubicBezTo>
                  <a:cubicBezTo>
                    <a:pt x="107156" y="29764"/>
                    <a:pt x="107156" y="29764"/>
                    <a:pt x="107156" y="29764"/>
                  </a:cubicBezTo>
                  <a:close/>
                  <a:moveTo>
                    <a:pt x="107156" y="29859"/>
                  </a:moveTo>
                  <a:cubicBezTo>
                    <a:pt x="107156" y="29955"/>
                    <a:pt x="107061" y="29955"/>
                    <a:pt x="107061" y="29955"/>
                  </a:cubicBezTo>
                  <a:cubicBezTo>
                    <a:pt x="107061" y="29859"/>
                    <a:pt x="106966" y="29859"/>
                    <a:pt x="106966" y="29764"/>
                  </a:cubicBezTo>
                  <a:cubicBezTo>
                    <a:pt x="107061" y="29764"/>
                    <a:pt x="107061" y="29764"/>
                    <a:pt x="107156" y="29859"/>
                  </a:cubicBezTo>
                  <a:close/>
                  <a:moveTo>
                    <a:pt x="86392" y="66531"/>
                  </a:moveTo>
                  <a:cubicBezTo>
                    <a:pt x="86392" y="66531"/>
                    <a:pt x="86487" y="66626"/>
                    <a:pt x="86487" y="66626"/>
                  </a:cubicBezTo>
                  <a:cubicBezTo>
                    <a:pt x="86487" y="66626"/>
                    <a:pt x="86392" y="66626"/>
                    <a:pt x="86392" y="66531"/>
                  </a:cubicBezTo>
                  <a:cubicBezTo>
                    <a:pt x="86392" y="66626"/>
                    <a:pt x="86392" y="66531"/>
                    <a:pt x="86392" y="66531"/>
                  </a:cubicBezTo>
                  <a:close/>
                  <a:moveTo>
                    <a:pt x="164021" y="21668"/>
                  </a:moveTo>
                  <a:cubicBezTo>
                    <a:pt x="164021" y="21668"/>
                    <a:pt x="164021" y="21668"/>
                    <a:pt x="164021" y="21668"/>
                  </a:cubicBezTo>
                  <a:lnTo>
                    <a:pt x="164021" y="21668"/>
                  </a:lnTo>
                  <a:cubicBezTo>
                    <a:pt x="164021" y="21668"/>
                    <a:pt x="164021" y="21668"/>
                    <a:pt x="164021" y="21668"/>
                  </a:cubicBezTo>
                  <a:cubicBezTo>
                    <a:pt x="164021" y="21668"/>
                    <a:pt x="164021" y="21668"/>
                    <a:pt x="164021" y="21668"/>
                  </a:cubicBezTo>
                  <a:close/>
                  <a:moveTo>
                    <a:pt x="155258" y="27954"/>
                  </a:moveTo>
                  <a:cubicBezTo>
                    <a:pt x="155067" y="28431"/>
                    <a:pt x="155258" y="28907"/>
                    <a:pt x="155448" y="29383"/>
                  </a:cubicBezTo>
                  <a:lnTo>
                    <a:pt x="155448" y="29383"/>
                  </a:lnTo>
                  <a:lnTo>
                    <a:pt x="155448" y="29383"/>
                  </a:lnTo>
                  <a:cubicBezTo>
                    <a:pt x="155353" y="28907"/>
                    <a:pt x="155353" y="28431"/>
                    <a:pt x="155258" y="27954"/>
                  </a:cubicBezTo>
                  <a:lnTo>
                    <a:pt x="155258" y="27954"/>
                  </a:lnTo>
                  <a:close/>
                  <a:moveTo>
                    <a:pt x="120872" y="24621"/>
                  </a:moveTo>
                  <a:lnTo>
                    <a:pt x="120872" y="24621"/>
                  </a:lnTo>
                  <a:cubicBezTo>
                    <a:pt x="120872" y="24621"/>
                    <a:pt x="120872" y="24621"/>
                    <a:pt x="120872" y="24621"/>
                  </a:cubicBezTo>
                  <a:cubicBezTo>
                    <a:pt x="120872" y="24621"/>
                    <a:pt x="120872" y="24621"/>
                    <a:pt x="120872" y="24621"/>
                  </a:cubicBezTo>
                  <a:cubicBezTo>
                    <a:pt x="120872" y="24525"/>
                    <a:pt x="120967" y="24525"/>
                    <a:pt x="121063" y="24430"/>
                  </a:cubicBezTo>
                  <a:cubicBezTo>
                    <a:pt x="121063" y="24525"/>
                    <a:pt x="121158" y="24525"/>
                    <a:pt x="121158" y="24621"/>
                  </a:cubicBezTo>
                  <a:cubicBezTo>
                    <a:pt x="121063" y="24621"/>
                    <a:pt x="120967" y="24621"/>
                    <a:pt x="120872" y="24621"/>
                  </a:cubicBezTo>
                  <a:close/>
                  <a:moveTo>
                    <a:pt x="73247" y="158637"/>
                  </a:moveTo>
                  <a:cubicBezTo>
                    <a:pt x="73438" y="158733"/>
                    <a:pt x="73628" y="158733"/>
                    <a:pt x="73914" y="158828"/>
                  </a:cubicBezTo>
                  <a:cubicBezTo>
                    <a:pt x="73914" y="158923"/>
                    <a:pt x="73819" y="158923"/>
                    <a:pt x="73724" y="159018"/>
                  </a:cubicBezTo>
                  <a:cubicBezTo>
                    <a:pt x="73533" y="158828"/>
                    <a:pt x="73342" y="158733"/>
                    <a:pt x="73247" y="158637"/>
                  </a:cubicBezTo>
                  <a:close/>
                  <a:moveTo>
                    <a:pt x="128969" y="155684"/>
                  </a:moveTo>
                  <a:cubicBezTo>
                    <a:pt x="128969" y="155684"/>
                    <a:pt x="128969" y="155780"/>
                    <a:pt x="129064" y="155780"/>
                  </a:cubicBezTo>
                  <a:cubicBezTo>
                    <a:pt x="129064" y="155780"/>
                    <a:pt x="128969" y="155684"/>
                    <a:pt x="128969" y="155684"/>
                  </a:cubicBezTo>
                  <a:cubicBezTo>
                    <a:pt x="128969" y="155684"/>
                    <a:pt x="128969" y="155684"/>
                    <a:pt x="128969" y="155684"/>
                  </a:cubicBezTo>
                  <a:close/>
                  <a:moveTo>
                    <a:pt x="206502" y="93200"/>
                  </a:moveTo>
                  <a:cubicBezTo>
                    <a:pt x="206502" y="93105"/>
                    <a:pt x="206502" y="93105"/>
                    <a:pt x="206502" y="93200"/>
                  </a:cubicBezTo>
                  <a:cubicBezTo>
                    <a:pt x="206883" y="92724"/>
                    <a:pt x="207169" y="92248"/>
                    <a:pt x="207550" y="91772"/>
                  </a:cubicBezTo>
                  <a:lnTo>
                    <a:pt x="207550" y="91772"/>
                  </a:lnTo>
                  <a:cubicBezTo>
                    <a:pt x="206978" y="92058"/>
                    <a:pt x="206692" y="92534"/>
                    <a:pt x="206502" y="93200"/>
                  </a:cubicBezTo>
                  <a:close/>
                  <a:moveTo>
                    <a:pt x="63056" y="49005"/>
                  </a:moveTo>
                  <a:cubicBezTo>
                    <a:pt x="63056" y="49005"/>
                    <a:pt x="63056" y="49005"/>
                    <a:pt x="63056" y="49005"/>
                  </a:cubicBezTo>
                  <a:cubicBezTo>
                    <a:pt x="63056" y="49005"/>
                    <a:pt x="63056" y="49005"/>
                    <a:pt x="63056" y="49005"/>
                  </a:cubicBezTo>
                  <a:lnTo>
                    <a:pt x="63056" y="49005"/>
                  </a:lnTo>
                  <a:lnTo>
                    <a:pt x="63056" y="49005"/>
                  </a:lnTo>
                  <a:close/>
                  <a:moveTo>
                    <a:pt x="39053" y="152446"/>
                  </a:moveTo>
                  <a:cubicBezTo>
                    <a:pt x="39053" y="152541"/>
                    <a:pt x="39053" y="152541"/>
                    <a:pt x="39053" y="152637"/>
                  </a:cubicBezTo>
                  <a:cubicBezTo>
                    <a:pt x="38957" y="152637"/>
                    <a:pt x="38862" y="152637"/>
                    <a:pt x="38767" y="152541"/>
                  </a:cubicBezTo>
                  <a:cubicBezTo>
                    <a:pt x="38862" y="152541"/>
                    <a:pt x="38957" y="152541"/>
                    <a:pt x="39053" y="152446"/>
                  </a:cubicBezTo>
                  <a:close/>
                  <a:moveTo>
                    <a:pt x="56864" y="164448"/>
                  </a:moveTo>
                  <a:cubicBezTo>
                    <a:pt x="56864" y="164448"/>
                    <a:pt x="56864" y="164448"/>
                    <a:pt x="56864" y="164448"/>
                  </a:cubicBezTo>
                  <a:cubicBezTo>
                    <a:pt x="56864" y="164448"/>
                    <a:pt x="56864" y="164448"/>
                    <a:pt x="56864" y="164448"/>
                  </a:cubicBezTo>
                  <a:cubicBezTo>
                    <a:pt x="56864" y="164448"/>
                    <a:pt x="56864" y="164448"/>
                    <a:pt x="56864" y="164448"/>
                  </a:cubicBezTo>
                  <a:close/>
                  <a:moveTo>
                    <a:pt x="52007" y="50529"/>
                  </a:moveTo>
                  <a:cubicBezTo>
                    <a:pt x="52007" y="50624"/>
                    <a:pt x="52007" y="50624"/>
                    <a:pt x="52007" y="50529"/>
                  </a:cubicBezTo>
                  <a:cubicBezTo>
                    <a:pt x="51911" y="50624"/>
                    <a:pt x="51911" y="50624"/>
                    <a:pt x="52007" y="50529"/>
                  </a:cubicBezTo>
                  <a:cubicBezTo>
                    <a:pt x="51911" y="50529"/>
                    <a:pt x="51911" y="50529"/>
                    <a:pt x="52007" y="50529"/>
                  </a:cubicBezTo>
                  <a:close/>
                  <a:moveTo>
                    <a:pt x="8954" y="111584"/>
                  </a:moveTo>
                  <a:cubicBezTo>
                    <a:pt x="8954" y="111584"/>
                    <a:pt x="8954" y="111584"/>
                    <a:pt x="8954" y="111584"/>
                  </a:cubicBezTo>
                  <a:cubicBezTo>
                    <a:pt x="8954" y="111584"/>
                    <a:pt x="8954" y="111584"/>
                    <a:pt x="8954" y="111584"/>
                  </a:cubicBezTo>
                  <a:cubicBezTo>
                    <a:pt x="8954" y="111584"/>
                    <a:pt x="8954" y="111584"/>
                    <a:pt x="8954" y="111584"/>
                  </a:cubicBezTo>
                  <a:close/>
                  <a:moveTo>
                    <a:pt x="8573" y="131015"/>
                  </a:moveTo>
                  <a:lnTo>
                    <a:pt x="8573" y="131015"/>
                  </a:lnTo>
                  <a:lnTo>
                    <a:pt x="8573" y="131015"/>
                  </a:lnTo>
                  <a:lnTo>
                    <a:pt x="8573" y="131015"/>
                  </a:lnTo>
                  <a:close/>
                  <a:moveTo>
                    <a:pt x="29337" y="171020"/>
                  </a:moveTo>
                  <a:cubicBezTo>
                    <a:pt x="29623" y="170639"/>
                    <a:pt x="29813" y="170353"/>
                    <a:pt x="30099" y="169972"/>
                  </a:cubicBezTo>
                  <a:lnTo>
                    <a:pt x="30099" y="169972"/>
                  </a:lnTo>
                  <a:cubicBezTo>
                    <a:pt x="29718" y="170163"/>
                    <a:pt x="29528" y="170639"/>
                    <a:pt x="29337" y="171020"/>
                  </a:cubicBezTo>
                  <a:lnTo>
                    <a:pt x="29337" y="171020"/>
                  </a:lnTo>
                  <a:close/>
                  <a:moveTo>
                    <a:pt x="211455" y="94058"/>
                  </a:moveTo>
                  <a:lnTo>
                    <a:pt x="211455" y="94058"/>
                  </a:lnTo>
                  <a:lnTo>
                    <a:pt x="211455" y="94058"/>
                  </a:lnTo>
                  <a:cubicBezTo>
                    <a:pt x="211455" y="93963"/>
                    <a:pt x="211550" y="93963"/>
                    <a:pt x="211455" y="94058"/>
                  </a:cubicBezTo>
                  <a:cubicBezTo>
                    <a:pt x="211455" y="94058"/>
                    <a:pt x="211550" y="94153"/>
                    <a:pt x="211455" y="94248"/>
                  </a:cubicBezTo>
                  <a:cubicBezTo>
                    <a:pt x="211455" y="94153"/>
                    <a:pt x="211455" y="94058"/>
                    <a:pt x="211455" y="94058"/>
                  </a:cubicBezTo>
                  <a:close/>
                  <a:moveTo>
                    <a:pt x="161925" y="154351"/>
                  </a:moveTo>
                  <a:cubicBezTo>
                    <a:pt x="161925" y="154351"/>
                    <a:pt x="161925" y="154256"/>
                    <a:pt x="161925" y="154351"/>
                  </a:cubicBezTo>
                  <a:cubicBezTo>
                    <a:pt x="162020" y="154256"/>
                    <a:pt x="162020" y="154256"/>
                    <a:pt x="161925" y="154351"/>
                  </a:cubicBezTo>
                  <a:lnTo>
                    <a:pt x="161925" y="154351"/>
                  </a:lnTo>
                  <a:cubicBezTo>
                    <a:pt x="161925" y="154446"/>
                    <a:pt x="161925" y="154542"/>
                    <a:pt x="161925" y="154637"/>
                  </a:cubicBezTo>
                  <a:cubicBezTo>
                    <a:pt x="161830" y="154542"/>
                    <a:pt x="161735" y="154542"/>
                    <a:pt x="161639" y="154542"/>
                  </a:cubicBezTo>
                  <a:cubicBezTo>
                    <a:pt x="161735" y="154446"/>
                    <a:pt x="161830" y="154446"/>
                    <a:pt x="161925" y="154351"/>
                  </a:cubicBezTo>
                  <a:close/>
                  <a:moveTo>
                    <a:pt x="100108" y="14619"/>
                  </a:moveTo>
                  <a:cubicBezTo>
                    <a:pt x="100108" y="14619"/>
                    <a:pt x="100108" y="14619"/>
                    <a:pt x="100108" y="14619"/>
                  </a:cubicBezTo>
                  <a:cubicBezTo>
                    <a:pt x="100108" y="14619"/>
                    <a:pt x="100108" y="14619"/>
                    <a:pt x="100108" y="14619"/>
                  </a:cubicBezTo>
                  <a:cubicBezTo>
                    <a:pt x="100108" y="14619"/>
                    <a:pt x="100108" y="14619"/>
                    <a:pt x="100108" y="14619"/>
                  </a:cubicBezTo>
                  <a:close/>
                  <a:moveTo>
                    <a:pt x="18098" y="73198"/>
                  </a:moveTo>
                  <a:cubicBezTo>
                    <a:pt x="18098" y="73198"/>
                    <a:pt x="18098" y="73198"/>
                    <a:pt x="18098" y="73198"/>
                  </a:cubicBezTo>
                  <a:cubicBezTo>
                    <a:pt x="18098" y="73198"/>
                    <a:pt x="17717" y="72817"/>
                    <a:pt x="17717" y="72817"/>
                  </a:cubicBezTo>
                  <a:cubicBezTo>
                    <a:pt x="17812" y="73008"/>
                    <a:pt x="18002" y="73008"/>
                    <a:pt x="18098" y="7319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44" name="Freeform: Shape 76">
              <a:extLst>
                <a:ext uri="{FF2B5EF4-FFF2-40B4-BE49-F238E27FC236}">
                  <a16:creationId xmlns:a16="http://schemas.microsoft.com/office/drawing/2014/main" id="{D5969A3D-AB53-2C63-90EC-E7077B8D0CA8}"/>
                </a:ext>
              </a:extLst>
            </p:cNvPr>
            <p:cNvSpPr/>
            <p:nvPr/>
          </p:nvSpPr>
          <p:spPr>
            <a:xfrm>
              <a:off x="5356834" y="2862914"/>
              <a:ext cx="180547" cy="223354"/>
            </a:xfrm>
            <a:custGeom>
              <a:avLst/>
              <a:gdLst>
                <a:gd name="connsiteX0" fmla="*/ 4025 w 180547"/>
                <a:gd name="connsiteY0" fmla="*/ 108409 h 223354"/>
                <a:gd name="connsiteX1" fmla="*/ 4025 w 180547"/>
                <a:gd name="connsiteY1" fmla="*/ 108409 h 223354"/>
                <a:gd name="connsiteX2" fmla="*/ 4025 w 180547"/>
                <a:gd name="connsiteY2" fmla="*/ 108409 h 223354"/>
                <a:gd name="connsiteX3" fmla="*/ 7169 w 180547"/>
                <a:gd name="connsiteY3" fmla="*/ 120982 h 223354"/>
                <a:gd name="connsiteX4" fmla="*/ 12884 w 180547"/>
                <a:gd name="connsiteY4" fmla="*/ 137841 h 223354"/>
                <a:gd name="connsiteX5" fmla="*/ 12884 w 180547"/>
                <a:gd name="connsiteY5" fmla="*/ 137841 h 223354"/>
                <a:gd name="connsiteX6" fmla="*/ 12884 w 180547"/>
                <a:gd name="connsiteY6" fmla="*/ 137841 h 223354"/>
                <a:gd name="connsiteX7" fmla="*/ 17456 w 180547"/>
                <a:gd name="connsiteY7" fmla="*/ 148509 h 223354"/>
                <a:gd name="connsiteX8" fmla="*/ 17456 w 180547"/>
                <a:gd name="connsiteY8" fmla="*/ 148509 h 223354"/>
                <a:gd name="connsiteX9" fmla="*/ 19170 w 180547"/>
                <a:gd name="connsiteY9" fmla="*/ 151557 h 223354"/>
                <a:gd name="connsiteX10" fmla="*/ 23837 w 180547"/>
                <a:gd name="connsiteY10" fmla="*/ 160511 h 223354"/>
                <a:gd name="connsiteX11" fmla="*/ 23837 w 180547"/>
                <a:gd name="connsiteY11" fmla="*/ 160511 h 223354"/>
                <a:gd name="connsiteX12" fmla="*/ 31934 w 180547"/>
                <a:gd name="connsiteY12" fmla="*/ 173941 h 223354"/>
                <a:gd name="connsiteX13" fmla="*/ 31934 w 180547"/>
                <a:gd name="connsiteY13" fmla="*/ 173941 h 223354"/>
                <a:gd name="connsiteX14" fmla="*/ 36315 w 180547"/>
                <a:gd name="connsiteY14" fmla="*/ 180037 h 223354"/>
                <a:gd name="connsiteX15" fmla="*/ 36315 w 180547"/>
                <a:gd name="connsiteY15" fmla="*/ 180037 h 223354"/>
                <a:gd name="connsiteX16" fmla="*/ 38125 w 180547"/>
                <a:gd name="connsiteY16" fmla="*/ 182799 h 223354"/>
                <a:gd name="connsiteX17" fmla="*/ 38125 w 180547"/>
                <a:gd name="connsiteY17" fmla="*/ 182799 h 223354"/>
                <a:gd name="connsiteX18" fmla="*/ 38125 w 180547"/>
                <a:gd name="connsiteY18" fmla="*/ 182799 h 223354"/>
                <a:gd name="connsiteX19" fmla="*/ 41840 w 180547"/>
                <a:gd name="connsiteY19" fmla="*/ 186990 h 223354"/>
                <a:gd name="connsiteX20" fmla="*/ 41840 w 180547"/>
                <a:gd name="connsiteY20" fmla="*/ 186990 h 223354"/>
                <a:gd name="connsiteX21" fmla="*/ 48031 w 180547"/>
                <a:gd name="connsiteY21" fmla="*/ 194039 h 223354"/>
                <a:gd name="connsiteX22" fmla="*/ 52317 w 180547"/>
                <a:gd name="connsiteY22" fmla="*/ 198230 h 223354"/>
                <a:gd name="connsiteX23" fmla="*/ 52317 w 180547"/>
                <a:gd name="connsiteY23" fmla="*/ 198230 h 223354"/>
                <a:gd name="connsiteX24" fmla="*/ 52317 w 180547"/>
                <a:gd name="connsiteY24" fmla="*/ 198230 h 223354"/>
                <a:gd name="connsiteX25" fmla="*/ 55556 w 180547"/>
                <a:gd name="connsiteY25" fmla="*/ 201087 h 223354"/>
                <a:gd name="connsiteX26" fmla="*/ 68129 w 180547"/>
                <a:gd name="connsiteY26" fmla="*/ 210231 h 223354"/>
                <a:gd name="connsiteX27" fmla="*/ 68129 w 180547"/>
                <a:gd name="connsiteY27" fmla="*/ 210231 h 223354"/>
                <a:gd name="connsiteX28" fmla="*/ 85274 w 180547"/>
                <a:gd name="connsiteY28" fmla="*/ 218137 h 223354"/>
                <a:gd name="connsiteX29" fmla="*/ 85274 w 180547"/>
                <a:gd name="connsiteY29" fmla="*/ 218137 h 223354"/>
                <a:gd name="connsiteX30" fmla="*/ 106991 w 180547"/>
                <a:gd name="connsiteY30" fmla="*/ 222518 h 223354"/>
                <a:gd name="connsiteX31" fmla="*/ 124707 w 180547"/>
                <a:gd name="connsiteY31" fmla="*/ 221661 h 223354"/>
                <a:gd name="connsiteX32" fmla="*/ 132422 w 180547"/>
                <a:gd name="connsiteY32" fmla="*/ 220518 h 223354"/>
                <a:gd name="connsiteX33" fmla="*/ 130803 w 180547"/>
                <a:gd name="connsiteY33" fmla="*/ 219280 h 223354"/>
                <a:gd name="connsiteX34" fmla="*/ 130803 w 180547"/>
                <a:gd name="connsiteY34" fmla="*/ 219280 h 223354"/>
                <a:gd name="connsiteX35" fmla="*/ 132422 w 180547"/>
                <a:gd name="connsiteY35" fmla="*/ 220518 h 223354"/>
                <a:gd name="connsiteX36" fmla="*/ 143281 w 180547"/>
                <a:gd name="connsiteY36" fmla="*/ 216041 h 223354"/>
                <a:gd name="connsiteX37" fmla="*/ 143281 w 180547"/>
                <a:gd name="connsiteY37" fmla="*/ 216041 h 223354"/>
                <a:gd name="connsiteX38" fmla="*/ 143281 w 180547"/>
                <a:gd name="connsiteY38" fmla="*/ 216041 h 223354"/>
                <a:gd name="connsiteX39" fmla="*/ 153473 w 180547"/>
                <a:gd name="connsiteY39" fmla="*/ 209659 h 223354"/>
                <a:gd name="connsiteX40" fmla="*/ 166712 w 180547"/>
                <a:gd name="connsiteY40" fmla="*/ 198134 h 223354"/>
                <a:gd name="connsiteX41" fmla="*/ 171951 w 180547"/>
                <a:gd name="connsiteY41" fmla="*/ 189371 h 223354"/>
                <a:gd name="connsiteX42" fmla="*/ 174332 w 180547"/>
                <a:gd name="connsiteY42" fmla="*/ 184514 h 223354"/>
                <a:gd name="connsiteX43" fmla="*/ 174332 w 180547"/>
                <a:gd name="connsiteY43" fmla="*/ 184514 h 223354"/>
                <a:gd name="connsiteX44" fmla="*/ 179762 w 180547"/>
                <a:gd name="connsiteY44" fmla="*/ 154224 h 223354"/>
                <a:gd name="connsiteX45" fmla="*/ 179762 w 180547"/>
                <a:gd name="connsiteY45" fmla="*/ 154224 h 223354"/>
                <a:gd name="connsiteX46" fmla="*/ 179571 w 180547"/>
                <a:gd name="connsiteY46" fmla="*/ 153176 h 223354"/>
                <a:gd name="connsiteX47" fmla="*/ 178809 w 180547"/>
                <a:gd name="connsiteY47" fmla="*/ 139937 h 223354"/>
                <a:gd name="connsiteX48" fmla="*/ 176428 w 180547"/>
                <a:gd name="connsiteY48" fmla="*/ 131840 h 223354"/>
                <a:gd name="connsiteX49" fmla="*/ 176428 w 180547"/>
                <a:gd name="connsiteY49" fmla="*/ 131840 h 223354"/>
                <a:gd name="connsiteX50" fmla="*/ 176047 w 180547"/>
                <a:gd name="connsiteY50" fmla="*/ 130602 h 223354"/>
                <a:gd name="connsiteX51" fmla="*/ 172808 w 180547"/>
                <a:gd name="connsiteY51" fmla="*/ 117839 h 223354"/>
                <a:gd name="connsiteX52" fmla="*/ 171475 w 180547"/>
                <a:gd name="connsiteY52" fmla="*/ 112028 h 223354"/>
                <a:gd name="connsiteX53" fmla="*/ 171475 w 180547"/>
                <a:gd name="connsiteY53" fmla="*/ 112028 h 223354"/>
                <a:gd name="connsiteX54" fmla="*/ 164141 w 180547"/>
                <a:gd name="connsiteY54" fmla="*/ 91454 h 223354"/>
                <a:gd name="connsiteX55" fmla="*/ 164141 w 180547"/>
                <a:gd name="connsiteY55" fmla="*/ 91454 h 223354"/>
                <a:gd name="connsiteX56" fmla="*/ 158807 w 180547"/>
                <a:gd name="connsiteY56" fmla="*/ 78215 h 223354"/>
                <a:gd name="connsiteX57" fmla="*/ 156711 w 180547"/>
                <a:gd name="connsiteY57" fmla="*/ 73643 h 223354"/>
                <a:gd name="connsiteX58" fmla="*/ 156235 w 180547"/>
                <a:gd name="connsiteY58" fmla="*/ 72214 h 223354"/>
                <a:gd name="connsiteX59" fmla="*/ 156235 w 180547"/>
                <a:gd name="connsiteY59" fmla="*/ 72214 h 223354"/>
                <a:gd name="connsiteX60" fmla="*/ 149948 w 180547"/>
                <a:gd name="connsiteY60" fmla="*/ 59926 h 223354"/>
                <a:gd name="connsiteX61" fmla="*/ 149948 w 180547"/>
                <a:gd name="connsiteY61" fmla="*/ 59926 h 223354"/>
                <a:gd name="connsiteX62" fmla="*/ 143090 w 180547"/>
                <a:gd name="connsiteY62" fmla="*/ 48306 h 223354"/>
                <a:gd name="connsiteX63" fmla="*/ 135947 w 180547"/>
                <a:gd name="connsiteY63" fmla="*/ 39353 h 223354"/>
                <a:gd name="connsiteX64" fmla="*/ 135947 w 180547"/>
                <a:gd name="connsiteY64" fmla="*/ 39353 h 223354"/>
                <a:gd name="connsiteX65" fmla="*/ 132994 w 180547"/>
                <a:gd name="connsiteY65" fmla="*/ 33542 h 223354"/>
                <a:gd name="connsiteX66" fmla="*/ 132994 w 180547"/>
                <a:gd name="connsiteY66" fmla="*/ 33542 h 223354"/>
                <a:gd name="connsiteX67" fmla="*/ 132994 w 180547"/>
                <a:gd name="connsiteY67" fmla="*/ 33542 h 223354"/>
                <a:gd name="connsiteX68" fmla="*/ 129374 w 180547"/>
                <a:gd name="connsiteY68" fmla="*/ 29161 h 223354"/>
                <a:gd name="connsiteX69" fmla="*/ 123945 w 180547"/>
                <a:gd name="connsiteY69" fmla="*/ 23351 h 223354"/>
                <a:gd name="connsiteX70" fmla="*/ 118040 w 180547"/>
                <a:gd name="connsiteY70" fmla="*/ 18112 h 223354"/>
                <a:gd name="connsiteX71" fmla="*/ 118040 w 180547"/>
                <a:gd name="connsiteY71" fmla="*/ 18112 h 223354"/>
                <a:gd name="connsiteX72" fmla="*/ 118040 w 180547"/>
                <a:gd name="connsiteY72" fmla="*/ 18112 h 223354"/>
                <a:gd name="connsiteX73" fmla="*/ 116516 w 180547"/>
                <a:gd name="connsiteY73" fmla="*/ 17731 h 223354"/>
                <a:gd name="connsiteX74" fmla="*/ 101371 w 180547"/>
                <a:gd name="connsiteY74" fmla="*/ 5729 h 223354"/>
                <a:gd name="connsiteX75" fmla="*/ 101371 w 180547"/>
                <a:gd name="connsiteY75" fmla="*/ 5729 h 223354"/>
                <a:gd name="connsiteX76" fmla="*/ 101371 w 180547"/>
                <a:gd name="connsiteY76" fmla="*/ 5729 h 223354"/>
                <a:gd name="connsiteX77" fmla="*/ 98799 w 180547"/>
                <a:gd name="connsiteY77" fmla="*/ 4110 h 223354"/>
                <a:gd name="connsiteX78" fmla="*/ 98799 w 180547"/>
                <a:gd name="connsiteY78" fmla="*/ 4110 h 223354"/>
                <a:gd name="connsiteX79" fmla="*/ 96799 w 180547"/>
                <a:gd name="connsiteY79" fmla="*/ 2967 h 223354"/>
                <a:gd name="connsiteX80" fmla="*/ 96799 w 180547"/>
                <a:gd name="connsiteY80" fmla="*/ 2967 h 223354"/>
                <a:gd name="connsiteX81" fmla="*/ 83369 w 180547"/>
                <a:gd name="connsiteY81" fmla="*/ 395 h 223354"/>
                <a:gd name="connsiteX82" fmla="*/ 83369 w 180547"/>
                <a:gd name="connsiteY82" fmla="*/ 395 h 223354"/>
                <a:gd name="connsiteX83" fmla="*/ 75558 w 180547"/>
                <a:gd name="connsiteY83" fmla="*/ 1157 h 223354"/>
                <a:gd name="connsiteX84" fmla="*/ 64414 w 180547"/>
                <a:gd name="connsiteY84" fmla="*/ 967 h 223354"/>
                <a:gd name="connsiteX85" fmla="*/ 49841 w 180547"/>
                <a:gd name="connsiteY85" fmla="*/ 3253 h 223354"/>
                <a:gd name="connsiteX86" fmla="*/ 49745 w 180547"/>
                <a:gd name="connsiteY86" fmla="*/ 3253 h 223354"/>
                <a:gd name="connsiteX87" fmla="*/ 49745 w 180547"/>
                <a:gd name="connsiteY87" fmla="*/ 3253 h 223354"/>
                <a:gd name="connsiteX88" fmla="*/ 45173 w 180547"/>
                <a:gd name="connsiteY88" fmla="*/ 4205 h 223354"/>
                <a:gd name="connsiteX89" fmla="*/ 38887 w 180547"/>
                <a:gd name="connsiteY89" fmla="*/ 6396 h 223354"/>
                <a:gd name="connsiteX90" fmla="*/ 38887 w 180547"/>
                <a:gd name="connsiteY90" fmla="*/ 6396 h 223354"/>
                <a:gd name="connsiteX91" fmla="*/ 32886 w 180547"/>
                <a:gd name="connsiteY91" fmla="*/ 9158 h 223354"/>
                <a:gd name="connsiteX92" fmla="*/ 21075 w 180547"/>
                <a:gd name="connsiteY92" fmla="*/ 17159 h 223354"/>
                <a:gd name="connsiteX93" fmla="*/ 18408 w 180547"/>
                <a:gd name="connsiteY93" fmla="*/ 19541 h 223354"/>
                <a:gd name="connsiteX94" fmla="*/ 18408 w 180547"/>
                <a:gd name="connsiteY94" fmla="*/ 19541 h 223354"/>
                <a:gd name="connsiteX95" fmla="*/ 10217 w 180547"/>
                <a:gd name="connsiteY95" fmla="*/ 30113 h 223354"/>
                <a:gd name="connsiteX96" fmla="*/ 8788 w 180547"/>
                <a:gd name="connsiteY96" fmla="*/ 33257 h 223354"/>
                <a:gd name="connsiteX97" fmla="*/ 8788 w 180547"/>
                <a:gd name="connsiteY97" fmla="*/ 33257 h 223354"/>
                <a:gd name="connsiteX98" fmla="*/ 4406 w 180547"/>
                <a:gd name="connsiteY98" fmla="*/ 46973 h 223354"/>
                <a:gd name="connsiteX99" fmla="*/ 4406 w 180547"/>
                <a:gd name="connsiteY99" fmla="*/ 46973 h 223354"/>
                <a:gd name="connsiteX100" fmla="*/ 2406 w 180547"/>
                <a:gd name="connsiteY100" fmla="*/ 53831 h 223354"/>
                <a:gd name="connsiteX101" fmla="*/ 1454 w 180547"/>
                <a:gd name="connsiteY101" fmla="*/ 61736 h 223354"/>
                <a:gd name="connsiteX102" fmla="*/ 1168 w 180547"/>
                <a:gd name="connsiteY102" fmla="*/ 68404 h 223354"/>
                <a:gd name="connsiteX103" fmla="*/ 1263 w 180547"/>
                <a:gd name="connsiteY103" fmla="*/ 70118 h 223354"/>
                <a:gd name="connsiteX104" fmla="*/ 596 w 180547"/>
                <a:gd name="connsiteY104" fmla="*/ 77929 h 223354"/>
                <a:gd name="connsiteX105" fmla="*/ 596 w 180547"/>
                <a:gd name="connsiteY105" fmla="*/ 77929 h 223354"/>
                <a:gd name="connsiteX106" fmla="*/ 596 w 180547"/>
                <a:gd name="connsiteY106" fmla="*/ 77929 h 223354"/>
                <a:gd name="connsiteX107" fmla="*/ 3263 w 180547"/>
                <a:gd name="connsiteY107" fmla="*/ 95836 h 223354"/>
                <a:gd name="connsiteX108" fmla="*/ 3263 w 180547"/>
                <a:gd name="connsiteY108" fmla="*/ 95836 h 223354"/>
                <a:gd name="connsiteX109" fmla="*/ 3263 w 180547"/>
                <a:gd name="connsiteY109" fmla="*/ 95836 h 223354"/>
                <a:gd name="connsiteX110" fmla="*/ 3454 w 180547"/>
                <a:gd name="connsiteY110" fmla="*/ 96979 h 223354"/>
                <a:gd name="connsiteX111" fmla="*/ 3359 w 180547"/>
                <a:gd name="connsiteY111" fmla="*/ 97265 h 223354"/>
                <a:gd name="connsiteX112" fmla="*/ 4025 w 180547"/>
                <a:gd name="connsiteY112" fmla="*/ 108409 h 223354"/>
                <a:gd name="connsiteX113" fmla="*/ 169856 w 180547"/>
                <a:gd name="connsiteY113" fmla="*/ 120125 h 223354"/>
                <a:gd name="connsiteX114" fmla="*/ 169856 w 180547"/>
                <a:gd name="connsiteY114" fmla="*/ 120315 h 223354"/>
                <a:gd name="connsiteX115" fmla="*/ 169570 w 180547"/>
                <a:gd name="connsiteY115" fmla="*/ 120125 h 223354"/>
                <a:gd name="connsiteX116" fmla="*/ 169856 w 180547"/>
                <a:gd name="connsiteY116" fmla="*/ 120125 h 223354"/>
                <a:gd name="connsiteX117" fmla="*/ 98704 w 180547"/>
                <a:gd name="connsiteY117" fmla="*/ 17350 h 223354"/>
                <a:gd name="connsiteX118" fmla="*/ 99085 w 180547"/>
                <a:gd name="connsiteY118" fmla="*/ 17445 h 223354"/>
                <a:gd name="connsiteX119" fmla="*/ 98704 w 180547"/>
                <a:gd name="connsiteY119" fmla="*/ 17540 h 223354"/>
                <a:gd name="connsiteX120" fmla="*/ 98704 w 180547"/>
                <a:gd name="connsiteY120" fmla="*/ 17350 h 223354"/>
                <a:gd name="connsiteX121" fmla="*/ 153473 w 180547"/>
                <a:gd name="connsiteY121" fmla="*/ 105932 h 223354"/>
                <a:gd name="connsiteX122" fmla="*/ 153473 w 180547"/>
                <a:gd name="connsiteY122" fmla="*/ 105932 h 223354"/>
                <a:gd name="connsiteX123" fmla="*/ 152996 w 180547"/>
                <a:gd name="connsiteY123" fmla="*/ 106123 h 223354"/>
                <a:gd name="connsiteX124" fmla="*/ 153473 w 180547"/>
                <a:gd name="connsiteY124" fmla="*/ 105932 h 223354"/>
                <a:gd name="connsiteX125" fmla="*/ 100704 w 180547"/>
                <a:gd name="connsiteY125" fmla="*/ 80882 h 223354"/>
                <a:gd name="connsiteX126" fmla="*/ 100704 w 180547"/>
                <a:gd name="connsiteY126" fmla="*/ 80882 h 223354"/>
                <a:gd name="connsiteX127" fmla="*/ 100037 w 180547"/>
                <a:gd name="connsiteY127" fmla="*/ 81739 h 223354"/>
                <a:gd name="connsiteX128" fmla="*/ 100037 w 180547"/>
                <a:gd name="connsiteY128" fmla="*/ 81739 h 223354"/>
                <a:gd name="connsiteX129" fmla="*/ 100704 w 180547"/>
                <a:gd name="connsiteY129" fmla="*/ 80882 h 223354"/>
                <a:gd name="connsiteX130" fmla="*/ 123850 w 180547"/>
                <a:gd name="connsiteY130" fmla="*/ 159844 h 223354"/>
                <a:gd name="connsiteX131" fmla="*/ 123945 w 180547"/>
                <a:gd name="connsiteY131" fmla="*/ 160606 h 223354"/>
                <a:gd name="connsiteX132" fmla="*/ 123469 w 180547"/>
                <a:gd name="connsiteY132" fmla="*/ 160130 h 223354"/>
                <a:gd name="connsiteX133" fmla="*/ 123850 w 180547"/>
                <a:gd name="connsiteY133" fmla="*/ 159844 h 223354"/>
                <a:gd name="connsiteX134" fmla="*/ 82226 w 180547"/>
                <a:gd name="connsiteY134" fmla="*/ 94121 h 223354"/>
                <a:gd name="connsiteX135" fmla="*/ 82226 w 180547"/>
                <a:gd name="connsiteY135" fmla="*/ 94121 h 223354"/>
                <a:gd name="connsiteX136" fmla="*/ 82226 w 180547"/>
                <a:gd name="connsiteY136" fmla="*/ 94121 h 223354"/>
                <a:gd name="connsiteX137" fmla="*/ 82130 w 180547"/>
                <a:gd name="connsiteY137" fmla="*/ 94217 h 223354"/>
                <a:gd name="connsiteX138" fmla="*/ 82226 w 180547"/>
                <a:gd name="connsiteY138" fmla="*/ 94121 h 223354"/>
                <a:gd name="connsiteX139" fmla="*/ 82226 w 180547"/>
                <a:gd name="connsiteY139" fmla="*/ 94121 h 223354"/>
                <a:gd name="connsiteX140" fmla="*/ 82226 w 180547"/>
                <a:gd name="connsiteY140" fmla="*/ 94121 h 223354"/>
                <a:gd name="connsiteX141" fmla="*/ 105943 w 180547"/>
                <a:gd name="connsiteY141" fmla="*/ 124697 h 223354"/>
                <a:gd name="connsiteX142" fmla="*/ 105943 w 180547"/>
                <a:gd name="connsiteY142" fmla="*/ 124697 h 223354"/>
                <a:gd name="connsiteX143" fmla="*/ 105943 w 180547"/>
                <a:gd name="connsiteY143" fmla="*/ 124697 h 223354"/>
                <a:gd name="connsiteX144" fmla="*/ 105943 w 180547"/>
                <a:gd name="connsiteY144" fmla="*/ 124697 h 223354"/>
                <a:gd name="connsiteX145" fmla="*/ 105943 w 180547"/>
                <a:gd name="connsiteY145" fmla="*/ 124697 h 223354"/>
                <a:gd name="connsiteX146" fmla="*/ 105943 w 180547"/>
                <a:gd name="connsiteY146" fmla="*/ 124697 h 223354"/>
                <a:gd name="connsiteX147" fmla="*/ 129089 w 180547"/>
                <a:gd name="connsiteY147" fmla="*/ 116505 h 223354"/>
                <a:gd name="connsiteX148" fmla="*/ 129089 w 180547"/>
                <a:gd name="connsiteY148" fmla="*/ 116505 h 223354"/>
                <a:gd name="connsiteX149" fmla="*/ 129089 w 180547"/>
                <a:gd name="connsiteY149" fmla="*/ 116505 h 223354"/>
                <a:gd name="connsiteX150" fmla="*/ 129089 w 180547"/>
                <a:gd name="connsiteY150" fmla="*/ 116505 h 223354"/>
                <a:gd name="connsiteX151" fmla="*/ 129089 w 180547"/>
                <a:gd name="connsiteY151" fmla="*/ 116505 h 223354"/>
                <a:gd name="connsiteX152" fmla="*/ 128327 w 180547"/>
                <a:gd name="connsiteY152" fmla="*/ 159368 h 223354"/>
                <a:gd name="connsiteX153" fmla="*/ 126898 w 180547"/>
                <a:gd name="connsiteY153" fmla="*/ 156224 h 223354"/>
                <a:gd name="connsiteX154" fmla="*/ 129565 w 180547"/>
                <a:gd name="connsiteY154" fmla="*/ 158320 h 223354"/>
                <a:gd name="connsiteX155" fmla="*/ 128327 w 180547"/>
                <a:gd name="connsiteY155" fmla="*/ 159368 h 223354"/>
                <a:gd name="connsiteX156" fmla="*/ 124136 w 180547"/>
                <a:gd name="connsiteY156" fmla="*/ 83549 h 223354"/>
                <a:gd name="connsiteX157" fmla="*/ 124231 w 180547"/>
                <a:gd name="connsiteY157" fmla="*/ 83358 h 223354"/>
                <a:gd name="connsiteX158" fmla="*/ 124326 w 180547"/>
                <a:gd name="connsiteY158" fmla="*/ 83739 h 223354"/>
                <a:gd name="connsiteX159" fmla="*/ 124136 w 180547"/>
                <a:gd name="connsiteY159" fmla="*/ 83549 h 223354"/>
                <a:gd name="connsiteX160" fmla="*/ 67557 w 180547"/>
                <a:gd name="connsiteY160" fmla="*/ 70404 h 223354"/>
                <a:gd name="connsiteX161" fmla="*/ 67557 w 180547"/>
                <a:gd name="connsiteY161" fmla="*/ 70404 h 223354"/>
                <a:gd name="connsiteX162" fmla="*/ 67557 w 180547"/>
                <a:gd name="connsiteY162" fmla="*/ 70404 h 223354"/>
                <a:gd name="connsiteX163" fmla="*/ 67557 w 180547"/>
                <a:gd name="connsiteY163" fmla="*/ 70404 h 223354"/>
                <a:gd name="connsiteX164" fmla="*/ 42221 w 180547"/>
                <a:gd name="connsiteY164" fmla="*/ 107361 h 223354"/>
                <a:gd name="connsiteX165" fmla="*/ 42316 w 180547"/>
                <a:gd name="connsiteY165" fmla="*/ 107933 h 223354"/>
                <a:gd name="connsiteX166" fmla="*/ 42030 w 180547"/>
                <a:gd name="connsiteY166" fmla="*/ 107647 h 223354"/>
                <a:gd name="connsiteX167" fmla="*/ 42221 w 180547"/>
                <a:gd name="connsiteY167" fmla="*/ 107361 h 223354"/>
                <a:gd name="connsiteX168" fmla="*/ 102895 w 180547"/>
                <a:gd name="connsiteY168" fmla="*/ 170131 h 223354"/>
                <a:gd name="connsiteX169" fmla="*/ 102990 w 180547"/>
                <a:gd name="connsiteY169" fmla="*/ 170226 h 223354"/>
                <a:gd name="connsiteX170" fmla="*/ 102800 w 180547"/>
                <a:gd name="connsiteY170" fmla="*/ 170321 h 223354"/>
                <a:gd name="connsiteX171" fmla="*/ 102895 w 180547"/>
                <a:gd name="connsiteY171" fmla="*/ 170131 h 223354"/>
                <a:gd name="connsiteX172" fmla="*/ 23552 w 180547"/>
                <a:gd name="connsiteY172" fmla="*/ 97550 h 223354"/>
                <a:gd name="connsiteX173" fmla="*/ 23552 w 180547"/>
                <a:gd name="connsiteY173" fmla="*/ 97741 h 223354"/>
                <a:gd name="connsiteX174" fmla="*/ 23456 w 180547"/>
                <a:gd name="connsiteY174" fmla="*/ 97741 h 223354"/>
                <a:gd name="connsiteX175" fmla="*/ 23552 w 180547"/>
                <a:gd name="connsiteY175" fmla="*/ 97550 h 223354"/>
                <a:gd name="connsiteX176" fmla="*/ 23171 w 180547"/>
                <a:gd name="connsiteY176" fmla="*/ 98217 h 223354"/>
                <a:gd name="connsiteX177" fmla="*/ 23171 w 180547"/>
                <a:gd name="connsiteY177" fmla="*/ 98313 h 223354"/>
                <a:gd name="connsiteX178" fmla="*/ 23075 w 180547"/>
                <a:gd name="connsiteY178" fmla="*/ 98313 h 223354"/>
                <a:gd name="connsiteX179" fmla="*/ 23171 w 180547"/>
                <a:gd name="connsiteY179" fmla="*/ 98217 h 223354"/>
                <a:gd name="connsiteX180" fmla="*/ 24409 w 180547"/>
                <a:gd name="connsiteY180" fmla="*/ 84596 h 223354"/>
                <a:gd name="connsiteX181" fmla="*/ 24409 w 180547"/>
                <a:gd name="connsiteY181" fmla="*/ 84596 h 223354"/>
                <a:gd name="connsiteX182" fmla="*/ 24409 w 180547"/>
                <a:gd name="connsiteY182" fmla="*/ 84596 h 223354"/>
                <a:gd name="connsiteX183" fmla="*/ 24409 w 180547"/>
                <a:gd name="connsiteY183" fmla="*/ 84596 h 223354"/>
                <a:gd name="connsiteX184" fmla="*/ 58699 w 180547"/>
                <a:gd name="connsiteY184" fmla="*/ 155558 h 223354"/>
                <a:gd name="connsiteX185" fmla="*/ 58699 w 180547"/>
                <a:gd name="connsiteY185" fmla="*/ 155558 h 223354"/>
                <a:gd name="connsiteX186" fmla="*/ 58699 w 180547"/>
                <a:gd name="connsiteY186" fmla="*/ 155558 h 223354"/>
                <a:gd name="connsiteX187" fmla="*/ 58699 w 180547"/>
                <a:gd name="connsiteY187" fmla="*/ 155558 h 223354"/>
                <a:gd name="connsiteX188" fmla="*/ 89274 w 180547"/>
                <a:gd name="connsiteY188" fmla="*/ 165940 h 223354"/>
                <a:gd name="connsiteX189" fmla="*/ 89084 w 180547"/>
                <a:gd name="connsiteY189" fmla="*/ 165940 h 223354"/>
                <a:gd name="connsiteX190" fmla="*/ 89274 w 180547"/>
                <a:gd name="connsiteY190" fmla="*/ 165749 h 223354"/>
                <a:gd name="connsiteX191" fmla="*/ 89274 w 180547"/>
                <a:gd name="connsiteY191" fmla="*/ 165940 h 223354"/>
                <a:gd name="connsiteX192" fmla="*/ 93941 w 180547"/>
                <a:gd name="connsiteY192" fmla="*/ 165083 h 223354"/>
                <a:gd name="connsiteX193" fmla="*/ 93941 w 180547"/>
                <a:gd name="connsiteY193" fmla="*/ 165273 h 223354"/>
                <a:gd name="connsiteX194" fmla="*/ 93846 w 180547"/>
                <a:gd name="connsiteY194" fmla="*/ 165273 h 223354"/>
                <a:gd name="connsiteX195" fmla="*/ 93941 w 180547"/>
                <a:gd name="connsiteY195" fmla="*/ 165083 h 223354"/>
                <a:gd name="connsiteX196" fmla="*/ 130898 w 180547"/>
                <a:gd name="connsiteY196" fmla="*/ 61451 h 223354"/>
                <a:gd name="connsiteX197" fmla="*/ 130898 w 180547"/>
                <a:gd name="connsiteY197" fmla="*/ 61451 h 223354"/>
                <a:gd name="connsiteX198" fmla="*/ 131184 w 180547"/>
                <a:gd name="connsiteY198" fmla="*/ 61451 h 223354"/>
                <a:gd name="connsiteX199" fmla="*/ 130898 w 180547"/>
                <a:gd name="connsiteY199" fmla="*/ 61641 h 223354"/>
                <a:gd name="connsiteX200" fmla="*/ 130898 w 180547"/>
                <a:gd name="connsiteY200" fmla="*/ 61451 h 223354"/>
                <a:gd name="connsiteX201" fmla="*/ 20313 w 180547"/>
                <a:gd name="connsiteY201" fmla="*/ 72404 h 223354"/>
                <a:gd name="connsiteX202" fmla="*/ 20218 w 180547"/>
                <a:gd name="connsiteY202" fmla="*/ 71738 h 223354"/>
                <a:gd name="connsiteX203" fmla="*/ 20789 w 180547"/>
                <a:gd name="connsiteY203" fmla="*/ 72500 h 223354"/>
                <a:gd name="connsiteX204" fmla="*/ 20313 w 180547"/>
                <a:gd name="connsiteY204" fmla="*/ 72404 h 223354"/>
                <a:gd name="connsiteX205" fmla="*/ 77749 w 180547"/>
                <a:gd name="connsiteY205" fmla="*/ 164225 h 223354"/>
                <a:gd name="connsiteX206" fmla="*/ 77749 w 180547"/>
                <a:gd name="connsiteY206" fmla="*/ 164225 h 223354"/>
                <a:gd name="connsiteX207" fmla="*/ 77749 w 180547"/>
                <a:gd name="connsiteY207" fmla="*/ 164225 h 223354"/>
                <a:gd name="connsiteX208" fmla="*/ 77749 w 180547"/>
                <a:gd name="connsiteY208" fmla="*/ 164225 h 223354"/>
                <a:gd name="connsiteX209" fmla="*/ 168332 w 180547"/>
                <a:gd name="connsiteY209" fmla="*/ 167369 h 223354"/>
                <a:gd name="connsiteX210" fmla="*/ 168522 w 180547"/>
                <a:gd name="connsiteY210" fmla="*/ 167178 h 223354"/>
                <a:gd name="connsiteX211" fmla="*/ 168522 w 180547"/>
                <a:gd name="connsiteY211" fmla="*/ 167369 h 223354"/>
                <a:gd name="connsiteX212" fmla="*/ 168522 w 180547"/>
                <a:gd name="connsiteY212" fmla="*/ 167369 h 223354"/>
                <a:gd name="connsiteX213" fmla="*/ 168522 w 180547"/>
                <a:gd name="connsiteY213" fmla="*/ 167369 h 223354"/>
                <a:gd name="connsiteX214" fmla="*/ 168522 w 180547"/>
                <a:gd name="connsiteY214" fmla="*/ 167369 h 223354"/>
                <a:gd name="connsiteX215" fmla="*/ 168332 w 180547"/>
                <a:gd name="connsiteY215" fmla="*/ 167369 h 223354"/>
                <a:gd name="connsiteX216" fmla="*/ 94894 w 180547"/>
                <a:gd name="connsiteY216" fmla="*/ 24779 h 223354"/>
                <a:gd name="connsiteX217" fmla="*/ 94799 w 180547"/>
                <a:gd name="connsiteY217" fmla="*/ 24684 h 223354"/>
                <a:gd name="connsiteX218" fmla="*/ 94894 w 180547"/>
                <a:gd name="connsiteY218" fmla="*/ 24589 h 223354"/>
                <a:gd name="connsiteX219" fmla="*/ 94894 w 180547"/>
                <a:gd name="connsiteY219" fmla="*/ 24779 h 223354"/>
                <a:gd name="connsiteX220" fmla="*/ 15074 w 180547"/>
                <a:gd name="connsiteY220" fmla="*/ 98598 h 223354"/>
                <a:gd name="connsiteX221" fmla="*/ 15170 w 180547"/>
                <a:gd name="connsiteY221" fmla="*/ 98884 h 223354"/>
                <a:gd name="connsiteX222" fmla="*/ 15170 w 180547"/>
                <a:gd name="connsiteY222" fmla="*/ 98884 h 223354"/>
                <a:gd name="connsiteX223" fmla="*/ 14789 w 180547"/>
                <a:gd name="connsiteY223" fmla="*/ 98789 h 223354"/>
                <a:gd name="connsiteX224" fmla="*/ 15074 w 180547"/>
                <a:gd name="connsiteY224" fmla="*/ 98598 h 223354"/>
                <a:gd name="connsiteX225" fmla="*/ 46983 w 180547"/>
                <a:gd name="connsiteY225" fmla="*/ 174798 h 223354"/>
                <a:gd name="connsiteX226" fmla="*/ 46983 w 180547"/>
                <a:gd name="connsiteY226" fmla="*/ 174989 h 223354"/>
                <a:gd name="connsiteX227" fmla="*/ 46983 w 180547"/>
                <a:gd name="connsiteY227" fmla="*/ 174989 h 223354"/>
                <a:gd name="connsiteX228" fmla="*/ 46983 w 180547"/>
                <a:gd name="connsiteY228" fmla="*/ 174989 h 223354"/>
                <a:gd name="connsiteX229" fmla="*/ 46983 w 180547"/>
                <a:gd name="connsiteY229" fmla="*/ 174989 h 223354"/>
                <a:gd name="connsiteX230" fmla="*/ 46697 w 180547"/>
                <a:gd name="connsiteY230" fmla="*/ 174893 h 223354"/>
                <a:gd name="connsiteX231" fmla="*/ 46983 w 180547"/>
                <a:gd name="connsiteY231" fmla="*/ 174798 h 223354"/>
                <a:gd name="connsiteX232" fmla="*/ 59175 w 180547"/>
                <a:gd name="connsiteY232" fmla="*/ 192610 h 223354"/>
                <a:gd name="connsiteX233" fmla="*/ 59366 w 180547"/>
                <a:gd name="connsiteY233" fmla="*/ 192705 h 223354"/>
                <a:gd name="connsiteX234" fmla="*/ 59270 w 180547"/>
                <a:gd name="connsiteY234" fmla="*/ 192800 h 223354"/>
                <a:gd name="connsiteX235" fmla="*/ 59175 w 180547"/>
                <a:gd name="connsiteY235" fmla="*/ 192610 h 223354"/>
                <a:gd name="connsiteX236" fmla="*/ 135756 w 180547"/>
                <a:gd name="connsiteY236" fmla="*/ 60879 h 223354"/>
                <a:gd name="connsiteX237" fmla="*/ 135661 w 180547"/>
                <a:gd name="connsiteY237" fmla="*/ 60689 h 223354"/>
                <a:gd name="connsiteX238" fmla="*/ 135661 w 180547"/>
                <a:gd name="connsiteY238" fmla="*/ 60689 h 223354"/>
                <a:gd name="connsiteX239" fmla="*/ 135661 w 180547"/>
                <a:gd name="connsiteY239" fmla="*/ 60689 h 223354"/>
                <a:gd name="connsiteX240" fmla="*/ 135851 w 180547"/>
                <a:gd name="connsiteY240" fmla="*/ 60689 h 223354"/>
                <a:gd name="connsiteX241" fmla="*/ 135756 w 180547"/>
                <a:gd name="connsiteY241" fmla="*/ 60879 h 223354"/>
                <a:gd name="connsiteX242" fmla="*/ 104324 w 180547"/>
                <a:gd name="connsiteY242" fmla="*/ 21731 h 223354"/>
                <a:gd name="connsiteX243" fmla="*/ 104324 w 180547"/>
                <a:gd name="connsiteY243" fmla="*/ 21731 h 223354"/>
                <a:gd name="connsiteX244" fmla="*/ 104324 w 180547"/>
                <a:gd name="connsiteY244" fmla="*/ 21731 h 223354"/>
                <a:gd name="connsiteX245" fmla="*/ 104324 w 180547"/>
                <a:gd name="connsiteY245" fmla="*/ 21731 h 223354"/>
                <a:gd name="connsiteX246" fmla="*/ 104324 w 180547"/>
                <a:gd name="connsiteY246" fmla="*/ 21731 h 223354"/>
                <a:gd name="connsiteX247" fmla="*/ 104324 w 180547"/>
                <a:gd name="connsiteY247" fmla="*/ 21731 h 223354"/>
                <a:gd name="connsiteX248" fmla="*/ 138899 w 180547"/>
                <a:gd name="connsiteY248" fmla="*/ 197468 h 223354"/>
                <a:gd name="connsiteX249" fmla="*/ 138899 w 180547"/>
                <a:gd name="connsiteY249" fmla="*/ 197468 h 223354"/>
                <a:gd name="connsiteX250" fmla="*/ 138899 w 180547"/>
                <a:gd name="connsiteY250" fmla="*/ 197468 h 223354"/>
                <a:gd name="connsiteX251" fmla="*/ 138899 w 180547"/>
                <a:gd name="connsiteY251" fmla="*/ 197468 h 223354"/>
                <a:gd name="connsiteX252" fmla="*/ 162426 w 180547"/>
                <a:gd name="connsiteY252" fmla="*/ 192515 h 223354"/>
                <a:gd name="connsiteX253" fmla="*/ 162426 w 180547"/>
                <a:gd name="connsiteY253" fmla="*/ 192515 h 223354"/>
                <a:gd name="connsiteX254" fmla="*/ 162426 w 180547"/>
                <a:gd name="connsiteY254" fmla="*/ 192515 h 223354"/>
                <a:gd name="connsiteX255" fmla="*/ 162426 w 180547"/>
                <a:gd name="connsiteY255" fmla="*/ 192515 h 223354"/>
                <a:gd name="connsiteX256" fmla="*/ 162426 w 180547"/>
                <a:gd name="connsiteY256" fmla="*/ 192515 h 223354"/>
                <a:gd name="connsiteX257" fmla="*/ 170713 w 180547"/>
                <a:gd name="connsiteY257" fmla="*/ 149366 h 223354"/>
                <a:gd name="connsiteX258" fmla="*/ 170713 w 180547"/>
                <a:gd name="connsiteY258" fmla="*/ 149271 h 223354"/>
                <a:gd name="connsiteX259" fmla="*/ 170713 w 180547"/>
                <a:gd name="connsiteY259" fmla="*/ 149366 h 223354"/>
                <a:gd name="connsiteX260" fmla="*/ 170713 w 180547"/>
                <a:gd name="connsiteY260" fmla="*/ 149366 h 223354"/>
                <a:gd name="connsiteX261" fmla="*/ 123659 w 180547"/>
                <a:gd name="connsiteY261" fmla="*/ 33352 h 223354"/>
                <a:gd name="connsiteX262" fmla="*/ 123659 w 180547"/>
                <a:gd name="connsiteY262" fmla="*/ 33352 h 223354"/>
                <a:gd name="connsiteX263" fmla="*/ 123659 w 180547"/>
                <a:gd name="connsiteY263" fmla="*/ 33352 h 223354"/>
                <a:gd name="connsiteX264" fmla="*/ 123659 w 180547"/>
                <a:gd name="connsiteY264" fmla="*/ 33352 h 223354"/>
                <a:gd name="connsiteX265" fmla="*/ 79559 w 180547"/>
                <a:gd name="connsiteY265" fmla="*/ 18683 h 223354"/>
                <a:gd name="connsiteX266" fmla="*/ 79559 w 180547"/>
                <a:gd name="connsiteY266" fmla="*/ 18683 h 223354"/>
                <a:gd name="connsiteX267" fmla="*/ 79559 w 180547"/>
                <a:gd name="connsiteY267" fmla="*/ 18683 h 223354"/>
                <a:gd name="connsiteX268" fmla="*/ 79559 w 180547"/>
                <a:gd name="connsiteY268" fmla="*/ 18683 h 223354"/>
                <a:gd name="connsiteX269" fmla="*/ 130517 w 180547"/>
                <a:gd name="connsiteY269" fmla="*/ 218042 h 223354"/>
                <a:gd name="connsiteX270" fmla="*/ 130517 w 180547"/>
                <a:gd name="connsiteY270" fmla="*/ 218042 h 223354"/>
                <a:gd name="connsiteX271" fmla="*/ 130517 w 180547"/>
                <a:gd name="connsiteY271" fmla="*/ 218042 h 223354"/>
                <a:gd name="connsiteX272" fmla="*/ 130613 w 180547"/>
                <a:gd name="connsiteY272" fmla="*/ 218423 h 223354"/>
                <a:gd name="connsiteX273" fmla="*/ 130422 w 180547"/>
                <a:gd name="connsiteY273" fmla="*/ 218042 h 223354"/>
                <a:gd name="connsiteX274" fmla="*/ 130517 w 180547"/>
                <a:gd name="connsiteY274" fmla="*/ 218042 h 223354"/>
                <a:gd name="connsiteX275" fmla="*/ 175761 w 180547"/>
                <a:gd name="connsiteY275" fmla="*/ 150224 h 223354"/>
                <a:gd name="connsiteX276" fmla="*/ 176047 w 180547"/>
                <a:gd name="connsiteY276" fmla="*/ 150128 h 223354"/>
                <a:gd name="connsiteX277" fmla="*/ 175761 w 180547"/>
                <a:gd name="connsiteY277" fmla="*/ 150319 h 223354"/>
                <a:gd name="connsiteX278" fmla="*/ 175761 w 180547"/>
                <a:gd name="connsiteY278" fmla="*/ 150224 h 223354"/>
                <a:gd name="connsiteX279" fmla="*/ 174428 w 180547"/>
                <a:gd name="connsiteY279" fmla="*/ 140699 h 223354"/>
                <a:gd name="connsiteX280" fmla="*/ 174428 w 180547"/>
                <a:gd name="connsiteY280" fmla="*/ 140699 h 223354"/>
                <a:gd name="connsiteX281" fmla="*/ 174428 w 180547"/>
                <a:gd name="connsiteY281" fmla="*/ 140699 h 223354"/>
                <a:gd name="connsiteX282" fmla="*/ 174428 w 180547"/>
                <a:gd name="connsiteY282" fmla="*/ 140699 h 223354"/>
                <a:gd name="connsiteX283" fmla="*/ 174428 w 180547"/>
                <a:gd name="connsiteY283" fmla="*/ 140699 h 223354"/>
                <a:gd name="connsiteX284" fmla="*/ 163093 w 180547"/>
                <a:gd name="connsiteY284" fmla="*/ 106790 h 223354"/>
                <a:gd name="connsiteX285" fmla="*/ 163093 w 180547"/>
                <a:gd name="connsiteY285" fmla="*/ 106790 h 223354"/>
                <a:gd name="connsiteX286" fmla="*/ 163093 w 180547"/>
                <a:gd name="connsiteY286" fmla="*/ 106790 h 223354"/>
                <a:gd name="connsiteX287" fmla="*/ 163093 w 180547"/>
                <a:gd name="connsiteY287" fmla="*/ 106790 h 223354"/>
                <a:gd name="connsiteX288" fmla="*/ 162998 w 180547"/>
                <a:gd name="connsiteY288" fmla="*/ 106218 h 223354"/>
                <a:gd name="connsiteX289" fmla="*/ 163474 w 180547"/>
                <a:gd name="connsiteY289" fmla="*/ 106409 h 223354"/>
                <a:gd name="connsiteX290" fmla="*/ 163093 w 180547"/>
                <a:gd name="connsiteY290" fmla="*/ 106790 h 223354"/>
                <a:gd name="connsiteX291" fmla="*/ 126993 w 180547"/>
                <a:gd name="connsiteY291" fmla="*/ 34495 h 223354"/>
                <a:gd name="connsiteX292" fmla="*/ 126993 w 180547"/>
                <a:gd name="connsiteY292" fmla="*/ 34495 h 223354"/>
                <a:gd name="connsiteX293" fmla="*/ 126993 w 180547"/>
                <a:gd name="connsiteY293" fmla="*/ 34495 h 223354"/>
                <a:gd name="connsiteX294" fmla="*/ 126993 w 180547"/>
                <a:gd name="connsiteY294" fmla="*/ 34495 h 223354"/>
                <a:gd name="connsiteX295" fmla="*/ 86607 w 180547"/>
                <a:gd name="connsiteY295" fmla="*/ 11063 h 223354"/>
                <a:gd name="connsiteX296" fmla="*/ 86607 w 180547"/>
                <a:gd name="connsiteY296" fmla="*/ 11159 h 223354"/>
                <a:gd name="connsiteX297" fmla="*/ 86607 w 180547"/>
                <a:gd name="connsiteY297" fmla="*/ 11159 h 223354"/>
                <a:gd name="connsiteX298" fmla="*/ 86607 w 180547"/>
                <a:gd name="connsiteY298" fmla="*/ 11159 h 223354"/>
                <a:gd name="connsiteX299" fmla="*/ 86607 w 180547"/>
                <a:gd name="connsiteY299" fmla="*/ 11159 h 223354"/>
                <a:gd name="connsiteX300" fmla="*/ 86417 w 180547"/>
                <a:gd name="connsiteY300" fmla="*/ 11063 h 223354"/>
                <a:gd name="connsiteX301" fmla="*/ 86607 w 180547"/>
                <a:gd name="connsiteY301" fmla="*/ 11063 h 223354"/>
                <a:gd name="connsiteX302" fmla="*/ 15836 w 180547"/>
                <a:gd name="connsiteY302" fmla="*/ 137460 h 223354"/>
                <a:gd name="connsiteX303" fmla="*/ 15836 w 180547"/>
                <a:gd name="connsiteY303" fmla="*/ 137460 h 223354"/>
                <a:gd name="connsiteX304" fmla="*/ 15836 w 180547"/>
                <a:gd name="connsiteY304" fmla="*/ 137460 h 223354"/>
                <a:gd name="connsiteX305" fmla="*/ 15836 w 180547"/>
                <a:gd name="connsiteY305" fmla="*/ 137460 h 223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180547" h="223354">
                  <a:moveTo>
                    <a:pt x="4025" y="108409"/>
                  </a:moveTo>
                  <a:cubicBezTo>
                    <a:pt x="4025" y="108409"/>
                    <a:pt x="4025" y="108409"/>
                    <a:pt x="4025" y="108409"/>
                  </a:cubicBezTo>
                  <a:cubicBezTo>
                    <a:pt x="4025" y="108409"/>
                    <a:pt x="4025" y="108409"/>
                    <a:pt x="4025" y="108409"/>
                  </a:cubicBezTo>
                  <a:cubicBezTo>
                    <a:pt x="5073" y="112600"/>
                    <a:pt x="6121" y="116791"/>
                    <a:pt x="7169" y="120982"/>
                  </a:cubicBezTo>
                  <a:cubicBezTo>
                    <a:pt x="8026" y="126983"/>
                    <a:pt x="10121" y="132507"/>
                    <a:pt x="12884" y="137841"/>
                  </a:cubicBezTo>
                  <a:lnTo>
                    <a:pt x="12884" y="137841"/>
                  </a:lnTo>
                  <a:lnTo>
                    <a:pt x="12884" y="137841"/>
                  </a:lnTo>
                  <a:cubicBezTo>
                    <a:pt x="14027" y="141556"/>
                    <a:pt x="15170" y="145271"/>
                    <a:pt x="17456" y="148509"/>
                  </a:cubicBezTo>
                  <a:lnTo>
                    <a:pt x="17456" y="148509"/>
                  </a:lnTo>
                  <a:cubicBezTo>
                    <a:pt x="17551" y="149747"/>
                    <a:pt x="17837" y="150890"/>
                    <a:pt x="19170" y="151557"/>
                  </a:cubicBezTo>
                  <a:cubicBezTo>
                    <a:pt x="20123" y="154891"/>
                    <a:pt x="21266" y="158034"/>
                    <a:pt x="23837" y="160511"/>
                  </a:cubicBezTo>
                  <a:lnTo>
                    <a:pt x="23837" y="160511"/>
                  </a:lnTo>
                  <a:cubicBezTo>
                    <a:pt x="25171" y="165845"/>
                    <a:pt x="28600" y="169845"/>
                    <a:pt x="31934" y="173941"/>
                  </a:cubicBezTo>
                  <a:lnTo>
                    <a:pt x="31934" y="173941"/>
                  </a:lnTo>
                  <a:cubicBezTo>
                    <a:pt x="32981" y="176322"/>
                    <a:pt x="34220" y="178513"/>
                    <a:pt x="36315" y="180037"/>
                  </a:cubicBezTo>
                  <a:cubicBezTo>
                    <a:pt x="36315" y="180037"/>
                    <a:pt x="36315" y="180037"/>
                    <a:pt x="36315" y="180037"/>
                  </a:cubicBezTo>
                  <a:cubicBezTo>
                    <a:pt x="36887" y="180989"/>
                    <a:pt x="37553" y="181847"/>
                    <a:pt x="38125" y="182799"/>
                  </a:cubicBezTo>
                  <a:lnTo>
                    <a:pt x="38125" y="182799"/>
                  </a:lnTo>
                  <a:lnTo>
                    <a:pt x="38125" y="182799"/>
                  </a:lnTo>
                  <a:cubicBezTo>
                    <a:pt x="38887" y="184609"/>
                    <a:pt x="40030" y="186133"/>
                    <a:pt x="41840" y="186990"/>
                  </a:cubicBezTo>
                  <a:cubicBezTo>
                    <a:pt x="41840" y="186990"/>
                    <a:pt x="41840" y="186990"/>
                    <a:pt x="41840" y="186990"/>
                  </a:cubicBezTo>
                  <a:cubicBezTo>
                    <a:pt x="43173" y="189943"/>
                    <a:pt x="45459" y="192134"/>
                    <a:pt x="48031" y="194039"/>
                  </a:cubicBezTo>
                  <a:cubicBezTo>
                    <a:pt x="49460" y="195467"/>
                    <a:pt x="50888" y="196801"/>
                    <a:pt x="52317" y="198230"/>
                  </a:cubicBezTo>
                  <a:lnTo>
                    <a:pt x="52317" y="198230"/>
                  </a:lnTo>
                  <a:lnTo>
                    <a:pt x="52317" y="198230"/>
                  </a:lnTo>
                  <a:cubicBezTo>
                    <a:pt x="53365" y="199182"/>
                    <a:pt x="54508" y="200134"/>
                    <a:pt x="55556" y="201087"/>
                  </a:cubicBezTo>
                  <a:cubicBezTo>
                    <a:pt x="59175" y="204802"/>
                    <a:pt x="63271" y="208136"/>
                    <a:pt x="68129" y="210231"/>
                  </a:cubicBezTo>
                  <a:lnTo>
                    <a:pt x="68129" y="210231"/>
                  </a:lnTo>
                  <a:cubicBezTo>
                    <a:pt x="73653" y="213184"/>
                    <a:pt x="78701" y="217280"/>
                    <a:pt x="85274" y="218137"/>
                  </a:cubicBezTo>
                  <a:lnTo>
                    <a:pt x="85274" y="218137"/>
                  </a:lnTo>
                  <a:cubicBezTo>
                    <a:pt x="92227" y="220899"/>
                    <a:pt x="99466" y="222614"/>
                    <a:pt x="106991" y="222518"/>
                  </a:cubicBezTo>
                  <a:cubicBezTo>
                    <a:pt x="112991" y="224328"/>
                    <a:pt x="118802" y="222804"/>
                    <a:pt x="124707" y="221661"/>
                  </a:cubicBezTo>
                  <a:cubicBezTo>
                    <a:pt x="127279" y="221280"/>
                    <a:pt x="129851" y="220899"/>
                    <a:pt x="132422" y="220518"/>
                  </a:cubicBezTo>
                  <a:cubicBezTo>
                    <a:pt x="131851" y="220137"/>
                    <a:pt x="131375" y="219756"/>
                    <a:pt x="130803" y="219280"/>
                  </a:cubicBezTo>
                  <a:lnTo>
                    <a:pt x="130803" y="219280"/>
                  </a:lnTo>
                  <a:cubicBezTo>
                    <a:pt x="131184" y="219851"/>
                    <a:pt x="131756" y="220328"/>
                    <a:pt x="132422" y="220518"/>
                  </a:cubicBezTo>
                  <a:cubicBezTo>
                    <a:pt x="136423" y="220042"/>
                    <a:pt x="140042" y="218518"/>
                    <a:pt x="143281" y="216041"/>
                  </a:cubicBezTo>
                  <a:lnTo>
                    <a:pt x="143281" y="216041"/>
                  </a:lnTo>
                  <a:lnTo>
                    <a:pt x="143281" y="216041"/>
                  </a:lnTo>
                  <a:cubicBezTo>
                    <a:pt x="146900" y="214232"/>
                    <a:pt x="150806" y="212993"/>
                    <a:pt x="153473" y="209659"/>
                  </a:cubicBezTo>
                  <a:cubicBezTo>
                    <a:pt x="159092" y="207278"/>
                    <a:pt x="163283" y="203088"/>
                    <a:pt x="166712" y="198134"/>
                  </a:cubicBezTo>
                  <a:cubicBezTo>
                    <a:pt x="169094" y="195563"/>
                    <a:pt x="171475" y="193086"/>
                    <a:pt x="171951" y="189371"/>
                  </a:cubicBezTo>
                  <a:cubicBezTo>
                    <a:pt x="173475" y="188133"/>
                    <a:pt x="174237" y="186514"/>
                    <a:pt x="174332" y="184514"/>
                  </a:cubicBezTo>
                  <a:lnTo>
                    <a:pt x="174332" y="184514"/>
                  </a:lnTo>
                  <a:cubicBezTo>
                    <a:pt x="179381" y="174989"/>
                    <a:pt x="181952" y="165083"/>
                    <a:pt x="179762" y="154224"/>
                  </a:cubicBezTo>
                  <a:lnTo>
                    <a:pt x="179762" y="154224"/>
                  </a:lnTo>
                  <a:cubicBezTo>
                    <a:pt x="179952" y="153843"/>
                    <a:pt x="179857" y="153462"/>
                    <a:pt x="179571" y="153176"/>
                  </a:cubicBezTo>
                  <a:cubicBezTo>
                    <a:pt x="181000" y="148700"/>
                    <a:pt x="179571" y="144318"/>
                    <a:pt x="178809" y="139937"/>
                  </a:cubicBezTo>
                  <a:cubicBezTo>
                    <a:pt x="178714" y="137079"/>
                    <a:pt x="178714" y="134126"/>
                    <a:pt x="176428" y="131840"/>
                  </a:cubicBezTo>
                  <a:cubicBezTo>
                    <a:pt x="176428" y="131840"/>
                    <a:pt x="176428" y="131840"/>
                    <a:pt x="176428" y="131840"/>
                  </a:cubicBezTo>
                  <a:cubicBezTo>
                    <a:pt x="176523" y="131364"/>
                    <a:pt x="176428" y="130983"/>
                    <a:pt x="176047" y="130602"/>
                  </a:cubicBezTo>
                  <a:cubicBezTo>
                    <a:pt x="175475" y="126221"/>
                    <a:pt x="175380" y="121744"/>
                    <a:pt x="172808" y="117839"/>
                  </a:cubicBezTo>
                  <a:cubicBezTo>
                    <a:pt x="172332" y="115934"/>
                    <a:pt x="171951" y="113933"/>
                    <a:pt x="171475" y="112028"/>
                  </a:cubicBezTo>
                  <a:lnTo>
                    <a:pt x="171475" y="112028"/>
                  </a:lnTo>
                  <a:cubicBezTo>
                    <a:pt x="168998" y="105170"/>
                    <a:pt x="166617" y="98313"/>
                    <a:pt x="164141" y="91454"/>
                  </a:cubicBezTo>
                  <a:cubicBezTo>
                    <a:pt x="164141" y="91454"/>
                    <a:pt x="164141" y="91454"/>
                    <a:pt x="164141" y="91454"/>
                  </a:cubicBezTo>
                  <a:cubicBezTo>
                    <a:pt x="163569" y="86501"/>
                    <a:pt x="161378" y="82310"/>
                    <a:pt x="158807" y="78215"/>
                  </a:cubicBezTo>
                  <a:cubicBezTo>
                    <a:pt x="158616" y="76405"/>
                    <a:pt x="158235" y="74786"/>
                    <a:pt x="156711" y="73643"/>
                  </a:cubicBezTo>
                  <a:cubicBezTo>
                    <a:pt x="156711" y="73071"/>
                    <a:pt x="156616" y="72595"/>
                    <a:pt x="156235" y="72214"/>
                  </a:cubicBezTo>
                  <a:lnTo>
                    <a:pt x="156235" y="72214"/>
                  </a:lnTo>
                  <a:cubicBezTo>
                    <a:pt x="154616" y="67928"/>
                    <a:pt x="153092" y="63546"/>
                    <a:pt x="149948" y="59926"/>
                  </a:cubicBezTo>
                  <a:lnTo>
                    <a:pt x="149948" y="59926"/>
                  </a:lnTo>
                  <a:cubicBezTo>
                    <a:pt x="147662" y="56117"/>
                    <a:pt x="145376" y="52211"/>
                    <a:pt x="143090" y="48306"/>
                  </a:cubicBezTo>
                  <a:cubicBezTo>
                    <a:pt x="140995" y="45163"/>
                    <a:pt x="140614" y="40591"/>
                    <a:pt x="135947" y="39353"/>
                  </a:cubicBezTo>
                  <a:lnTo>
                    <a:pt x="135947" y="39353"/>
                  </a:lnTo>
                  <a:cubicBezTo>
                    <a:pt x="136042" y="36876"/>
                    <a:pt x="134423" y="35257"/>
                    <a:pt x="132994" y="33542"/>
                  </a:cubicBezTo>
                  <a:cubicBezTo>
                    <a:pt x="132994" y="33542"/>
                    <a:pt x="132994" y="33542"/>
                    <a:pt x="132994" y="33542"/>
                  </a:cubicBezTo>
                  <a:cubicBezTo>
                    <a:pt x="132994" y="33542"/>
                    <a:pt x="132994" y="33542"/>
                    <a:pt x="132994" y="33542"/>
                  </a:cubicBezTo>
                  <a:cubicBezTo>
                    <a:pt x="132422" y="31542"/>
                    <a:pt x="131089" y="30113"/>
                    <a:pt x="129374" y="29161"/>
                  </a:cubicBezTo>
                  <a:cubicBezTo>
                    <a:pt x="128041" y="26875"/>
                    <a:pt x="126517" y="24589"/>
                    <a:pt x="123945" y="23351"/>
                  </a:cubicBezTo>
                  <a:cubicBezTo>
                    <a:pt x="122707" y="20779"/>
                    <a:pt x="121183" y="18588"/>
                    <a:pt x="118040" y="18112"/>
                  </a:cubicBezTo>
                  <a:lnTo>
                    <a:pt x="118040" y="18112"/>
                  </a:lnTo>
                  <a:lnTo>
                    <a:pt x="118040" y="18112"/>
                  </a:lnTo>
                  <a:cubicBezTo>
                    <a:pt x="117563" y="18017"/>
                    <a:pt x="116992" y="17826"/>
                    <a:pt x="116516" y="17731"/>
                  </a:cubicBezTo>
                  <a:cubicBezTo>
                    <a:pt x="114134" y="10397"/>
                    <a:pt x="107086" y="8968"/>
                    <a:pt x="101371" y="5729"/>
                  </a:cubicBezTo>
                  <a:lnTo>
                    <a:pt x="101371" y="5729"/>
                  </a:lnTo>
                  <a:lnTo>
                    <a:pt x="101371" y="5729"/>
                  </a:lnTo>
                  <a:cubicBezTo>
                    <a:pt x="100990" y="4396"/>
                    <a:pt x="99942" y="4205"/>
                    <a:pt x="98799" y="4110"/>
                  </a:cubicBezTo>
                  <a:lnTo>
                    <a:pt x="98799" y="4110"/>
                  </a:lnTo>
                  <a:cubicBezTo>
                    <a:pt x="98132" y="3729"/>
                    <a:pt x="97466" y="3348"/>
                    <a:pt x="96799" y="2967"/>
                  </a:cubicBezTo>
                  <a:lnTo>
                    <a:pt x="96799" y="2967"/>
                  </a:lnTo>
                  <a:cubicBezTo>
                    <a:pt x="92703" y="109"/>
                    <a:pt x="87845" y="967"/>
                    <a:pt x="83369" y="395"/>
                  </a:cubicBezTo>
                  <a:lnTo>
                    <a:pt x="83369" y="395"/>
                  </a:lnTo>
                  <a:cubicBezTo>
                    <a:pt x="80797" y="681"/>
                    <a:pt x="78130" y="872"/>
                    <a:pt x="75558" y="1157"/>
                  </a:cubicBezTo>
                  <a:cubicBezTo>
                    <a:pt x="71843" y="-1224"/>
                    <a:pt x="68129" y="776"/>
                    <a:pt x="64414" y="967"/>
                  </a:cubicBezTo>
                  <a:cubicBezTo>
                    <a:pt x="59270" y="109"/>
                    <a:pt x="54317" y="300"/>
                    <a:pt x="49841" y="3253"/>
                  </a:cubicBezTo>
                  <a:lnTo>
                    <a:pt x="49745" y="3253"/>
                  </a:lnTo>
                  <a:lnTo>
                    <a:pt x="49745" y="3253"/>
                  </a:lnTo>
                  <a:cubicBezTo>
                    <a:pt x="48221" y="3539"/>
                    <a:pt x="46697" y="3824"/>
                    <a:pt x="45173" y="4205"/>
                  </a:cubicBezTo>
                  <a:cubicBezTo>
                    <a:pt x="42887" y="4396"/>
                    <a:pt x="40601" y="4396"/>
                    <a:pt x="38887" y="6396"/>
                  </a:cubicBezTo>
                  <a:lnTo>
                    <a:pt x="38887" y="6396"/>
                  </a:lnTo>
                  <a:cubicBezTo>
                    <a:pt x="36601" y="6682"/>
                    <a:pt x="34601" y="7539"/>
                    <a:pt x="32886" y="9158"/>
                  </a:cubicBezTo>
                  <a:cubicBezTo>
                    <a:pt x="28219" y="10682"/>
                    <a:pt x="24409" y="13635"/>
                    <a:pt x="21075" y="17159"/>
                  </a:cubicBezTo>
                  <a:cubicBezTo>
                    <a:pt x="20218" y="17921"/>
                    <a:pt x="19265" y="18779"/>
                    <a:pt x="18408" y="19541"/>
                  </a:cubicBezTo>
                  <a:lnTo>
                    <a:pt x="18408" y="19541"/>
                  </a:lnTo>
                  <a:cubicBezTo>
                    <a:pt x="14693" y="22303"/>
                    <a:pt x="11931" y="25827"/>
                    <a:pt x="10217" y="30113"/>
                  </a:cubicBezTo>
                  <a:cubicBezTo>
                    <a:pt x="9740" y="31161"/>
                    <a:pt x="9264" y="32209"/>
                    <a:pt x="8788" y="33257"/>
                  </a:cubicBezTo>
                  <a:lnTo>
                    <a:pt x="8788" y="33257"/>
                  </a:lnTo>
                  <a:cubicBezTo>
                    <a:pt x="5549" y="37257"/>
                    <a:pt x="4216" y="41924"/>
                    <a:pt x="4406" y="46973"/>
                  </a:cubicBezTo>
                  <a:lnTo>
                    <a:pt x="4406" y="46973"/>
                  </a:lnTo>
                  <a:cubicBezTo>
                    <a:pt x="2025" y="48782"/>
                    <a:pt x="1835" y="51164"/>
                    <a:pt x="2406" y="53831"/>
                  </a:cubicBezTo>
                  <a:cubicBezTo>
                    <a:pt x="25" y="56212"/>
                    <a:pt x="1644" y="59069"/>
                    <a:pt x="1454" y="61736"/>
                  </a:cubicBezTo>
                  <a:cubicBezTo>
                    <a:pt x="-166" y="63927"/>
                    <a:pt x="1073" y="66118"/>
                    <a:pt x="1168" y="68404"/>
                  </a:cubicBezTo>
                  <a:cubicBezTo>
                    <a:pt x="1168" y="68975"/>
                    <a:pt x="1263" y="69547"/>
                    <a:pt x="1263" y="70118"/>
                  </a:cubicBezTo>
                  <a:cubicBezTo>
                    <a:pt x="-737" y="72595"/>
                    <a:pt x="311" y="75262"/>
                    <a:pt x="596" y="77929"/>
                  </a:cubicBezTo>
                  <a:cubicBezTo>
                    <a:pt x="596" y="77929"/>
                    <a:pt x="596" y="77929"/>
                    <a:pt x="596" y="77929"/>
                  </a:cubicBezTo>
                  <a:cubicBezTo>
                    <a:pt x="596" y="77929"/>
                    <a:pt x="596" y="77929"/>
                    <a:pt x="596" y="77929"/>
                  </a:cubicBezTo>
                  <a:cubicBezTo>
                    <a:pt x="-1309" y="84311"/>
                    <a:pt x="1835" y="89930"/>
                    <a:pt x="3263" y="95836"/>
                  </a:cubicBezTo>
                  <a:lnTo>
                    <a:pt x="3263" y="95836"/>
                  </a:lnTo>
                  <a:cubicBezTo>
                    <a:pt x="3263" y="95836"/>
                    <a:pt x="3263" y="95836"/>
                    <a:pt x="3263" y="95836"/>
                  </a:cubicBezTo>
                  <a:cubicBezTo>
                    <a:pt x="3168" y="96217"/>
                    <a:pt x="3263" y="96598"/>
                    <a:pt x="3454" y="96979"/>
                  </a:cubicBezTo>
                  <a:cubicBezTo>
                    <a:pt x="3359" y="97074"/>
                    <a:pt x="3454" y="97169"/>
                    <a:pt x="3359" y="97265"/>
                  </a:cubicBezTo>
                  <a:cubicBezTo>
                    <a:pt x="1644" y="101075"/>
                    <a:pt x="2978" y="104694"/>
                    <a:pt x="4025" y="108409"/>
                  </a:cubicBezTo>
                  <a:close/>
                  <a:moveTo>
                    <a:pt x="169856" y="120125"/>
                  </a:moveTo>
                  <a:cubicBezTo>
                    <a:pt x="169856" y="120220"/>
                    <a:pt x="169856" y="120315"/>
                    <a:pt x="169856" y="120315"/>
                  </a:cubicBezTo>
                  <a:cubicBezTo>
                    <a:pt x="169760" y="120315"/>
                    <a:pt x="169665" y="120125"/>
                    <a:pt x="169570" y="120125"/>
                  </a:cubicBezTo>
                  <a:cubicBezTo>
                    <a:pt x="169760" y="120125"/>
                    <a:pt x="169760" y="120220"/>
                    <a:pt x="169856" y="120125"/>
                  </a:cubicBezTo>
                  <a:close/>
                  <a:moveTo>
                    <a:pt x="98704" y="17350"/>
                  </a:moveTo>
                  <a:cubicBezTo>
                    <a:pt x="98799" y="17350"/>
                    <a:pt x="98990" y="17445"/>
                    <a:pt x="99085" y="17445"/>
                  </a:cubicBezTo>
                  <a:cubicBezTo>
                    <a:pt x="98894" y="17540"/>
                    <a:pt x="98894" y="17445"/>
                    <a:pt x="98704" y="17540"/>
                  </a:cubicBezTo>
                  <a:cubicBezTo>
                    <a:pt x="98704" y="17445"/>
                    <a:pt x="98704" y="17445"/>
                    <a:pt x="98704" y="17350"/>
                  </a:cubicBezTo>
                  <a:close/>
                  <a:moveTo>
                    <a:pt x="153473" y="105932"/>
                  </a:moveTo>
                  <a:cubicBezTo>
                    <a:pt x="153473" y="105932"/>
                    <a:pt x="153568" y="105932"/>
                    <a:pt x="153473" y="105932"/>
                  </a:cubicBezTo>
                  <a:cubicBezTo>
                    <a:pt x="153377" y="106028"/>
                    <a:pt x="153187" y="106028"/>
                    <a:pt x="152996" y="106123"/>
                  </a:cubicBezTo>
                  <a:cubicBezTo>
                    <a:pt x="153187" y="105932"/>
                    <a:pt x="153377" y="105932"/>
                    <a:pt x="153473" y="105932"/>
                  </a:cubicBezTo>
                  <a:close/>
                  <a:moveTo>
                    <a:pt x="100704" y="80882"/>
                  </a:moveTo>
                  <a:lnTo>
                    <a:pt x="100704" y="80882"/>
                  </a:lnTo>
                  <a:cubicBezTo>
                    <a:pt x="100514" y="81167"/>
                    <a:pt x="100228" y="81453"/>
                    <a:pt x="100037" y="81739"/>
                  </a:cubicBezTo>
                  <a:lnTo>
                    <a:pt x="100037" y="81739"/>
                  </a:lnTo>
                  <a:cubicBezTo>
                    <a:pt x="100418" y="81644"/>
                    <a:pt x="100514" y="81263"/>
                    <a:pt x="100704" y="80882"/>
                  </a:cubicBezTo>
                  <a:close/>
                  <a:moveTo>
                    <a:pt x="123850" y="159844"/>
                  </a:moveTo>
                  <a:cubicBezTo>
                    <a:pt x="123850" y="160130"/>
                    <a:pt x="123945" y="160320"/>
                    <a:pt x="123945" y="160606"/>
                  </a:cubicBezTo>
                  <a:cubicBezTo>
                    <a:pt x="123755" y="160511"/>
                    <a:pt x="123659" y="160320"/>
                    <a:pt x="123469" y="160130"/>
                  </a:cubicBezTo>
                  <a:cubicBezTo>
                    <a:pt x="123659" y="160034"/>
                    <a:pt x="123755" y="159939"/>
                    <a:pt x="123850" y="159844"/>
                  </a:cubicBezTo>
                  <a:close/>
                  <a:moveTo>
                    <a:pt x="82226" y="94121"/>
                  </a:moveTo>
                  <a:lnTo>
                    <a:pt x="82226" y="94121"/>
                  </a:lnTo>
                  <a:cubicBezTo>
                    <a:pt x="82226" y="94121"/>
                    <a:pt x="82321" y="94217"/>
                    <a:pt x="82226" y="94121"/>
                  </a:cubicBezTo>
                  <a:cubicBezTo>
                    <a:pt x="82226" y="94121"/>
                    <a:pt x="82130" y="94217"/>
                    <a:pt x="82130" y="94217"/>
                  </a:cubicBezTo>
                  <a:cubicBezTo>
                    <a:pt x="82226" y="94217"/>
                    <a:pt x="82226" y="94121"/>
                    <a:pt x="82226" y="94121"/>
                  </a:cubicBezTo>
                  <a:cubicBezTo>
                    <a:pt x="82226" y="94121"/>
                    <a:pt x="82226" y="94121"/>
                    <a:pt x="82226" y="94121"/>
                  </a:cubicBezTo>
                  <a:lnTo>
                    <a:pt x="82226" y="94121"/>
                  </a:lnTo>
                  <a:close/>
                  <a:moveTo>
                    <a:pt x="105943" y="124697"/>
                  </a:moveTo>
                  <a:lnTo>
                    <a:pt x="105943" y="124697"/>
                  </a:lnTo>
                  <a:cubicBezTo>
                    <a:pt x="106038" y="124697"/>
                    <a:pt x="106038" y="124601"/>
                    <a:pt x="105943" y="124697"/>
                  </a:cubicBezTo>
                  <a:cubicBezTo>
                    <a:pt x="106038" y="124697"/>
                    <a:pt x="106038" y="124697"/>
                    <a:pt x="105943" y="124697"/>
                  </a:cubicBezTo>
                  <a:cubicBezTo>
                    <a:pt x="105943" y="124697"/>
                    <a:pt x="105943" y="124697"/>
                    <a:pt x="105943" y="124697"/>
                  </a:cubicBezTo>
                  <a:lnTo>
                    <a:pt x="105943" y="124697"/>
                  </a:lnTo>
                  <a:close/>
                  <a:moveTo>
                    <a:pt x="129089" y="116505"/>
                  </a:moveTo>
                  <a:lnTo>
                    <a:pt x="129089" y="116505"/>
                  </a:lnTo>
                  <a:cubicBezTo>
                    <a:pt x="128993" y="116505"/>
                    <a:pt x="128993" y="116505"/>
                    <a:pt x="129089" y="116505"/>
                  </a:cubicBezTo>
                  <a:cubicBezTo>
                    <a:pt x="128993" y="116505"/>
                    <a:pt x="129089" y="116505"/>
                    <a:pt x="129089" y="116505"/>
                  </a:cubicBezTo>
                  <a:cubicBezTo>
                    <a:pt x="129089" y="116505"/>
                    <a:pt x="129089" y="116505"/>
                    <a:pt x="129089" y="116505"/>
                  </a:cubicBezTo>
                  <a:close/>
                  <a:moveTo>
                    <a:pt x="128327" y="159368"/>
                  </a:moveTo>
                  <a:cubicBezTo>
                    <a:pt x="127946" y="158415"/>
                    <a:pt x="127469" y="157367"/>
                    <a:pt x="126898" y="156224"/>
                  </a:cubicBezTo>
                  <a:cubicBezTo>
                    <a:pt x="127946" y="157272"/>
                    <a:pt x="128708" y="157844"/>
                    <a:pt x="129565" y="158320"/>
                  </a:cubicBezTo>
                  <a:cubicBezTo>
                    <a:pt x="129184" y="158701"/>
                    <a:pt x="128803" y="158987"/>
                    <a:pt x="128327" y="159368"/>
                  </a:cubicBezTo>
                  <a:close/>
                  <a:moveTo>
                    <a:pt x="124136" y="83549"/>
                  </a:moveTo>
                  <a:cubicBezTo>
                    <a:pt x="124231" y="83453"/>
                    <a:pt x="124231" y="83453"/>
                    <a:pt x="124231" y="83358"/>
                  </a:cubicBezTo>
                  <a:cubicBezTo>
                    <a:pt x="124231" y="83453"/>
                    <a:pt x="124231" y="83644"/>
                    <a:pt x="124326" y="83739"/>
                  </a:cubicBezTo>
                  <a:cubicBezTo>
                    <a:pt x="124231" y="83644"/>
                    <a:pt x="124231" y="83549"/>
                    <a:pt x="124136" y="83549"/>
                  </a:cubicBezTo>
                  <a:close/>
                  <a:moveTo>
                    <a:pt x="67557" y="70404"/>
                  </a:moveTo>
                  <a:lnTo>
                    <a:pt x="67557" y="70404"/>
                  </a:lnTo>
                  <a:cubicBezTo>
                    <a:pt x="67557" y="70404"/>
                    <a:pt x="67557" y="70404"/>
                    <a:pt x="67557" y="70404"/>
                  </a:cubicBezTo>
                  <a:cubicBezTo>
                    <a:pt x="67557" y="70404"/>
                    <a:pt x="67557" y="70404"/>
                    <a:pt x="67557" y="70404"/>
                  </a:cubicBezTo>
                  <a:close/>
                  <a:moveTo>
                    <a:pt x="42221" y="107361"/>
                  </a:moveTo>
                  <a:cubicBezTo>
                    <a:pt x="42221" y="107551"/>
                    <a:pt x="42316" y="107742"/>
                    <a:pt x="42316" y="107933"/>
                  </a:cubicBezTo>
                  <a:cubicBezTo>
                    <a:pt x="42221" y="107838"/>
                    <a:pt x="42221" y="107742"/>
                    <a:pt x="42030" y="107647"/>
                  </a:cubicBezTo>
                  <a:cubicBezTo>
                    <a:pt x="42125" y="107456"/>
                    <a:pt x="42125" y="107456"/>
                    <a:pt x="42221" y="107361"/>
                  </a:cubicBezTo>
                  <a:close/>
                  <a:moveTo>
                    <a:pt x="102895" y="170131"/>
                  </a:moveTo>
                  <a:cubicBezTo>
                    <a:pt x="102895" y="170131"/>
                    <a:pt x="102990" y="170226"/>
                    <a:pt x="102990" y="170226"/>
                  </a:cubicBezTo>
                  <a:cubicBezTo>
                    <a:pt x="102895" y="170226"/>
                    <a:pt x="102895" y="170226"/>
                    <a:pt x="102800" y="170321"/>
                  </a:cubicBezTo>
                  <a:cubicBezTo>
                    <a:pt x="102800" y="170226"/>
                    <a:pt x="102895" y="170226"/>
                    <a:pt x="102895" y="170131"/>
                  </a:cubicBezTo>
                  <a:close/>
                  <a:moveTo>
                    <a:pt x="23552" y="97550"/>
                  </a:moveTo>
                  <a:cubicBezTo>
                    <a:pt x="23552" y="97646"/>
                    <a:pt x="23552" y="97646"/>
                    <a:pt x="23552" y="97741"/>
                  </a:cubicBezTo>
                  <a:cubicBezTo>
                    <a:pt x="23552" y="97741"/>
                    <a:pt x="23456" y="97741"/>
                    <a:pt x="23456" y="97741"/>
                  </a:cubicBezTo>
                  <a:cubicBezTo>
                    <a:pt x="23456" y="97646"/>
                    <a:pt x="23552" y="97550"/>
                    <a:pt x="23552" y="97550"/>
                  </a:cubicBezTo>
                  <a:close/>
                  <a:moveTo>
                    <a:pt x="23171" y="98217"/>
                  </a:moveTo>
                  <a:cubicBezTo>
                    <a:pt x="23171" y="98217"/>
                    <a:pt x="23171" y="98313"/>
                    <a:pt x="23171" y="98313"/>
                  </a:cubicBezTo>
                  <a:cubicBezTo>
                    <a:pt x="23171" y="98313"/>
                    <a:pt x="23075" y="98313"/>
                    <a:pt x="23075" y="98313"/>
                  </a:cubicBezTo>
                  <a:cubicBezTo>
                    <a:pt x="23171" y="98313"/>
                    <a:pt x="23171" y="98217"/>
                    <a:pt x="23171" y="98217"/>
                  </a:cubicBezTo>
                  <a:close/>
                  <a:moveTo>
                    <a:pt x="24409" y="84596"/>
                  </a:moveTo>
                  <a:cubicBezTo>
                    <a:pt x="24409" y="84596"/>
                    <a:pt x="24409" y="84596"/>
                    <a:pt x="24409" y="84596"/>
                  </a:cubicBezTo>
                  <a:cubicBezTo>
                    <a:pt x="24409" y="84596"/>
                    <a:pt x="24409" y="84596"/>
                    <a:pt x="24409" y="84596"/>
                  </a:cubicBezTo>
                  <a:cubicBezTo>
                    <a:pt x="24409" y="84596"/>
                    <a:pt x="24409" y="84596"/>
                    <a:pt x="24409" y="84596"/>
                  </a:cubicBezTo>
                  <a:close/>
                  <a:moveTo>
                    <a:pt x="58699" y="155558"/>
                  </a:moveTo>
                  <a:cubicBezTo>
                    <a:pt x="58699" y="155558"/>
                    <a:pt x="58699" y="155558"/>
                    <a:pt x="58699" y="155558"/>
                  </a:cubicBezTo>
                  <a:cubicBezTo>
                    <a:pt x="58699" y="155558"/>
                    <a:pt x="58699" y="155558"/>
                    <a:pt x="58699" y="155558"/>
                  </a:cubicBezTo>
                  <a:cubicBezTo>
                    <a:pt x="58699" y="155558"/>
                    <a:pt x="58699" y="155558"/>
                    <a:pt x="58699" y="155558"/>
                  </a:cubicBezTo>
                  <a:close/>
                  <a:moveTo>
                    <a:pt x="89274" y="165940"/>
                  </a:moveTo>
                  <a:cubicBezTo>
                    <a:pt x="89179" y="165940"/>
                    <a:pt x="89179" y="165940"/>
                    <a:pt x="89084" y="165940"/>
                  </a:cubicBezTo>
                  <a:cubicBezTo>
                    <a:pt x="89179" y="165845"/>
                    <a:pt x="89179" y="165845"/>
                    <a:pt x="89274" y="165749"/>
                  </a:cubicBezTo>
                  <a:cubicBezTo>
                    <a:pt x="89274" y="165845"/>
                    <a:pt x="89274" y="165940"/>
                    <a:pt x="89274" y="165940"/>
                  </a:cubicBezTo>
                  <a:close/>
                  <a:moveTo>
                    <a:pt x="93941" y="165083"/>
                  </a:moveTo>
                  <a:cubicBezTo>
                    <a:pt x="93941" y="165178"/>
                    <a:pt x="93941" y="165178"/>
                    <a:pt x="93941" y="165273"/>
                  </a:cubicBezTo>
                  <a:cubicBezTo>
                    <a:pt x="93941" y="165273"/>
                    <a:pt x="93846" y="165273"/>
                    <a:pt x="93846" y="165273"/>
                  </a:cubicBezTo>
                  <a:cubicBezTo>
                    <a:pt x="93941" y="165178"/>
                    <a:pt x="93941" y="165178"/>
                    <a:pt x="93941" y="165083"/>
                  </a:cubicBezTo>
                  <a:close/>
                  <a:moveTo>
                    <a:pt x="130898" y="61451"/>
                  </a:moveTo>
                  <a:lnTo>
                    <a:pt x="130898" y="61451"/>
                  </a:lnTo>
                  <a:cubicBezTo>
                    <a:pt x="130994" y="61451"/>
                    <a:pt x="131089" y="61451"/>
                    <a:pt x="131184" y="61451"/>
                  </a:cubicBezTo>
                  <a:cubicBezTo>
                    <a:pt x="131089" y="61546"/>
                    <a:pt x="130994" y="61546"/>
                    <a:pt x="130898" y="61641"/>
                  </a:cubicBezTo>
                  <a:cubicBezTo>
                    <a:pt x="130898" y="61546"/>
                    <a:pt x="130898" y="61451"/>
                    <a:pt x="130898" y="61451"/>
                  </a:cubicBezTo>
                  <a:close/>
                  <a:moveTo>
                    <a:pt x="20313" y="72404"/>
                  </a:moveTo>
                  <a:cubicBezTo>
                    <a:pt x="20313" y="72214"/>
                    <a:pt x="20218" y="71928"/>
                    <a:pt x="20218" y="71738"/>
                  </a:cubicBezTo>
                  <a:cubicBezTo>
                    <a:pt x="20408" y="72023"/>
                    <a:pt x="20599" y="72214"/>
                    <a:pt x="20789" y="72500"/>
                  </a:cubicBezTo>
                  <a:cubicBezTo>
                    <a:pt x="20599" y="72500"/>
                    <a:pt x="20504" y="72404"/>
                    <a:pt x="20313" y="72404"/>
                  </a:cubicBezTo>
                  <a:close/>
                  <a:moveTo>
                    <a:pt x="77749" y="164225"/>
                  </a:moveTo>
                  <a:cubicBezTo>
                    <a:pt x="77749" y="164225"/>
                    <a:pt x="77749" y="164225"/>
                    <a:pt x="77749" y="164225"/>
                  </a:cubicBezTo>
                  <a:cubicBezTo>
                    <a:pt x="77749" y="164225"/>
                    <a:pt x="77749" y="164225"/>
                    <a:pt x="77749" y="164225"/>
                  </a:cubicBezTo>
                  <a:cubicBezTo>
                    <a:pt x="77749" y="164225"/>
                    <a:pt x="77749" y="164225"/>
                    <a:pt x="77749" y="164225"/>
                  </a:cubicBezTo>
                  <a:close/>
                  <a:moveTo>
                    <a:pt x="168332" y="167369"/>
                  </a:moveTo>
                  <a:cubicBezTo>
                    <a:pt x="168427" y="167273"/>
                    <a:pt x="168427" y="167178"/>
                    <a:pt x="168522" y="167178"/>
                  </a:cubicBezTo>
                  <a:cubicBezTo>
                    <a:pt x="168522" y="167273"/>
                    <a:pt x="168522" y="167273"/>
                    <a:pt x="168522" y="167369"/>
                  </a:cubicBezTo>
                  <a:lnTo>
                    <a:pt x="168522" y="167369"/>
                  </a:lnTo>
                  <a:lnTo>
                    <a:pt x="168522" y="167369"/>
                  </a:lnTo>
                  <a:lnTo>
                    <a:pt x="168522" y="167369"/>
                  </a:lnTo>
                  <a:cubicBezTo>
                    <a:pt x="168427" y="167369"/>
                    <a:pt x="168427" y="167369"/>
                    <a:pt x="168332" y="167369"/>
                  </a:cubicBezTo>
                  <a:close/>
                  <a:moveTo>
                    <a:pt x="94894" y="24779"/>
                  </a:moveTo>
                  <a:cubicBezTo>
                    <a:pt x="94894" y="24779"/>
                    <a:pt x="94799" y="24684"/>
                    <a:pt x="94799" y="24684"/>
                  </a:cubicBezTo>
                  <a:cubicBezTo>
                    <a:pt x="94799" y="24684"/>
                    <a:pt x="94894" y="24684"/>
                    <a:pt x="94894" y="24589"/>
                  </a:cubicBezTo>
                  <a:cubicBezTo>
                    <a:pt x="94894" y="24684"/>
                    <a:pt x="94894" y="24684"/>
                    <a:pt x="94894" y="24779"/>
                  </a:cubicBezTo>
                  <a:close/>
                  <a:moveTo>
                    <a:pt x="15074" y="98598"/>
                  </a:moveTo>
                  <a:cubicBezTo>
                    <a:pt x="15170" y="98693"/>
                    <a:pt x="15074" y="98789"/>
                    <a:pt x="15170" y="98884"/>
                  </a:cubicBezTo>
                  <a:lnTo>
                    <a:pt x="15170" y="98884"/>
                  </a:lnTo>
                  <a:cubicBezTo>
                    <a:pt x="15074" y="98789"/>
                    <a:pt x="14979" y="98789"/>
                    <a:pt x="14789" y="98789"/>
                  </a:cubicBezTo>
                  <a:cubicBezTo>
                    <a:pt x="14884" y="98693"/>
                    <a:pt x="14979" y="98598"/>
                    <a:pt x="15074" y="98598"/>
                  </a:cubicBezTo>
                  <a:close/>
                  <a:moveTo>
                    <a:pt x="46983" y="174798"/>
                  </a:moveTo>
                  <a:cubicBezTo>
                    <a:pt x="46983" y="174893"/>
                    <a:pt x="46983" y="174893"/>
                    <a:pt x="46983" y="174989"/>
                  </a:cubicBezTo>
                  <a:lnTo>
                    <a:pt x="46983" y="174989"/>
                  </a:lnTo>
                  <a:lnTo>
                    <a:pt x="46983" y="174989"/>
                  </a:lnTo>
                  <a:cubicBezTo>
                    <a:pt x="46983" y="174989"/>
                    <a:pt x="46983" y="174989"/>
                    <a:pt x="46983" y="174989"/>
                  </a:cubicBezTo>
                  <a:cubicBezTo>
                    <a:pt x="46888" y="174989"/>
                    <a:pt x="46793" y="174989"/>
                    <a:pt x="46697" y="174893"/>
                  </a:cubicBezTo>
                  <a:cubicBezTo>
                    <a:pt x="46793" y="174893"/>
                    <a:pt x="46888" y="174893"/>
                    <a:pt x="46983" y="174798"/>
                  </a:cubicBezTo>
                  <a:close/>
                  <a:moveTo>
                    <a:pt x="59175" y="192610"/>
                  </a:moveTo>
                  <a:cubicBezTo>
                    <a:pt x="59270" y="192705"/>
                    <a:pt x="59270" y="192610"/>
                    <a:pt x="59366" y="192705"/>
                  </a:cubicBezTo>
                  <a:cubicBezTo>
                    <a:pt x="59270" y="192705"/>
                    <a:pt x="59270" y="192705"/>
                    <a:pt x="59270" y="192800"/>
                  </a:cubicBezTo>
                  <a:cubicBezTo>
                    <a:pt x="59175" y="192705"/>
                    <a:pt x="59175" y="192705"/>
                    <a:pt x="59175" y="192610"/>
                  </a:cubicBezTo>
                  <a:close/>
                  <a:moveTo>
                    <a:pt x="135756" y="60879"/>
                  </a:moveTo>
                  <a:cubicBezTo>
                    <a:pt x="135756" y="60784"/>
                    <a:pt x="135661" y="60784"/>
                    <a:pt x="135661" y="60689"/>
                  </a:cubicBezTo>
                  <a:lnTo>
                    <a:pt x="135661" y="60689"/>
                  </a:lnTo>
                  <a:lnTo>
                    <a:pt x="135661" y="60689"/>
                  </a:lnTo>
                  <a:cubicBezTo>
                    <a:pt x="135756" y="60689"/>
                    <a:pt x="135756" y="60689"/>
                    <a:pt x="135851" y="60689"/>
                  </a:cubicBezTo>
                  <a:cubicBezTo>
                    <a:pt x="135756" y="60784"/>
                    <a:pt x="135756" y="60784"/>
                    <a:pt x="135756" y="60879"/>
                  </a:cubicBezTo>
                  <a:close/>
                  <a:moveTo>
                    <a:pt x="104324" y="21731"/>
                  </a:moveTo>
                  <a:cubicBezTo>
                    <a:pt x="104324" y="21636"/>
                    <a:pt x="104324" y="21636"/>
                    <a:pt x="104324" y="21731"/>
                  </a:cubicBezTo>
                  <a:lnTo>
                    <a:pt x="104324" y="21731"/>
                  </a:lnTo>
                  <a:lnTo>
                    <a:pt x="104324" y="21731"/>
                  </a:lnTo>
                  <a:cubicBezTo>
                    <a:pt x="104324" y="21636"/>
                    <a:pt x="104419" y="21636"/>
                    <a:pt x="104324" y="21731"/>
                  </a:cubicBezTo>
                  <a:cubicBezTo>
                    <a:pt x="104419" y="21636"/>
                    <a:pt x="104419" y="21636"/>
                    <a:pt x="104324" y="21731"/>
                  </a:cubicBezTo>
                  <a:close/>
                  <a:moveTo>
                    <a:pt x="138899" y="197468"/>
                  </a:moveTo>
                  <a:cubicBezTo>
                    <a:pt x="138899" y="197372"/>
                    <a:pt x="138899" y="197372"/>
                    <a:pt x="138899" y="197468"/>
                  </a:cubicBezTo>
                  <a:cubicBezTo>
                    <a:pt x="138899" y="197468"/>
                    <a:pt x="138899" y="197468"/>
                    <a:pt x="138899" y="197468"/>
                  </a:cubicBezTo>
                  <a:cubicBezTo>
                    <a:pt x="138899" y="197468"/>
                    <a:pt x="138899" y="197468"/>
                    <a:pt x="138899" y="197468"/>
                  </a:cubicBezTo>
                  <a:close/>
                  <a:moveTo>
                    <a:pt x="162426" y="192515"/>
                  </a:moveTo>
                  <a:cubicBezTo>
                    <a:pt x="162426" y="192515"/>
                    <a:pt x="162426" y="192419"/>
                    <a:pt x="162426" y="192515"/>
                  </a:cubicBezTo>
                  <a:lnTo>
                    <a:pt x="162426" y="192515"/>
                  </a:lnTo>
                  <a:cubicBezTo>
                    <a:pt x="162426" y="192515"/>
                    <a:pt x="162426" y="192515"/>
                    <a:pt x="162426" y="192515"/>
                  </a:cubicBezTo>
                  <a:cubicBezTo>
                    <a:pt x="162426" y="192515"/>
                    <a:pt x="162426" y="192515"/>
                    <a:pt x="162426" y="192515"/>
                  </a:cubicBezTo>
                  <a:close/>
                  <a:moveTo>
                    <a:pt x="170713" y="149366"/>
                  </a:moveTo>
                  <a:cubicBezTo>
                    <a:pt x="170713" y="149366"/>
                    <a:pt x="170713" y="149271"/>
                    <a:pt x="170713" y="149271"/>
                  </a:cubicBezTo>
                  <a:cubicBezTo>
                    <a:pt x="170808" y="149366"/>
                    <a:pt x="170808" y="149366"/>
                    <a:pt x="170713" y="149366"/>
                  </a:cubicBezTo>
                  <a:cubicBezTo>
                    <a:pt x="170808" y="149462"/>
                    <a:pt x="170808" y="149366"/>
                    <a:pt x="170713" y="149366"/>
                  </a:cubicBezTo>
                  <a:close/>
                  <a:moveTo>
                    <a:pt x="123659" y="33352"/>
                  </a:moveTo>
                  <a:lnTo>
                    <a:pt x="123659" y="33352"/>
                  </a:lnTo>
                  <a:lnTo>
                    <a:pt x="123659" y="33352"/>
                  </a:lnTo>
                  <a:cubicBezTo>
                    <a:pt x="123659" y="33352"/>
                    <a:pt x="123659" y="33352"/>
                    <a:pt x="123659" y="33352"/>
                  </a:cubicBezTo>
                  <a:close/>
                  <a:moveTo>
                    <a:pt x="79559" y="18683"/>
                  </a:moveTo>
                  <a:cubicBezTo>
                    <a:pt x="79559" y="18683"/>
                    <a:pt x="79559" y="18683"/>
                    <a:pt x="79559" y="18683"/>
                  </a:cubicBezTo>
                  <a:cubicBezTo>
                    <a:pt x="79559" y="18683"/>
                    <a:pt x="79559" y="18683"/>
                    <a:pt x="79559" y="18683"/>
                  </a:cubicBezTo>
                  <a:cubicBezTo>
                    <a:pt x="79559" y="18683"/>
                    <a:pt x="79559" y="18683"/>
                    <a:pt x="79559" y="18683"/>
                  </a:cubicBezTo>
                  <a:close/>
                  <a:moveTo>
                    <a:pt x="130517" y="218042"/>
                  </a:moveTo>
                  <a:lnTo>
                    <a:pt x="130517" y="218042"/>
                  </a:lnTo>
                  <a:lnTo>
                    <a:pt x="130517" y="218042"/>
                  </a:lnTo>
                  <a:cubicBezTo>
                    <a:pt x="130517" y="218137"/>
                    <a:pt x="130517" y="218327"/>
                    <a:pt x="130613" y="218423"/>
                  </a:cubicBezTo>
                  <a:cubicBezTo>
                    <a:pt x="130517" y="218327"/>
                    <a:pt x="130517" y="218137"/>
                    <a:pt x="130422" y="218042"/>
                  </a:cubicBezTo>
                  <a:cubicBezTo>
                    <a:pt x="130422" y="218042"/>
                    <a:pt x="130517" y="218042"/>
                    <a:pt x="130517" y="218042"/>
                  </a:cubicBezTo>
                  <a:close/>
                  <a:moveTo>
                    <a:pt x="175761" y="150224"/>
                  </a:moveTo>
                  <a:cubicBezTo>
                    <a:pt x="175856" y="150224"/>
                    <a:pt x="175952" y="150224"/>
                    <a:pt x="176047" y="150128"/>
                  </a:cubicBezTo>
                  <a:cubicBezTo>
                    <a:pt x="175952" y="150224"/>
                    <a:pt x="175856" y="150224"/>
                    <a:pt x="175761" y="150319"/>
                  </a:cubicBezTo>
                  <a:cubicBezTo>
                    <a:pt x="175761" y="150319"/>
                    <a:pt x="175761" y="150319"/>
                    <a:pt x="175761" y="150224"/>
                  </a:cubicBezTo>
                  <a:close/>
                  <a:moveTo>
                    <a:pt x="174428" y="140699"/>
                  </a:moveTo>
                  <a:lnTo>
                    <a:pt x="174428" y="140699"/>
                  </a:lnTo>
                  <a:cubicBezTo>
                    <a:pt x="174428" y="140699"/>
                    <a:pt x="174428" y="140699"/>
                    <a:pt x="174428" y="140699"/>
                  </a:cubicBezTo>
                  <a:cubicBezTo>
                    <a:pt x="174428" y="140699"/>
                    <a:pt x="174428" y="140699"/>
                    <a:pt x="174428" y="140699"/>
                  </a:cubicBezTo>
                  <a:cubicBezTo>
                    <a:pt x="174428" y="140699"/>
                    <a:pt x="174428" y="140699"/>
                    <a:pt x="174428" y="140699"/>
                  </a:cubicBezTo>
                  <a:close/>
                  <a:moveTo>
                    <a:pt x="163093" y="106790"/>
                  </a:moveTo>
                  <a:lnTo>
                    <a:pt x="163093" y="106790"/>
                  </a:lnTo>
                  <a:cubicBezTo>
                    <a:pt x="163093" y="106885"/>
                    <a:pt x="163093" y="106885"/>
                    <a:pt x="163093" y="106790"/>
                  </a:cubicBezTo>
                  <a:lnTo>
                    <a:pt x="163093" y="106790"/>
                  </a:lnTo>
                  <a:cubicBezTo>
                    <a:pt x="163093" y="106599"/>
                    <a:pt x="162998" y="106409"/>
                    <a:pt x="162998" y="106218"/>
                  </a:cubicBezTo>
                  <a:cubicBezTo>
                    <a:pt x="163093" y="106313"/>
                    <a:pt x="163283" y="106313"/>
                    <a:pt x="163474" y="106409"/>
                  </a:cubicBezTo>
                  <a:cubicBezTo>
                    <a:pt x="163379" y="106504"/>
                    <a:pt x="163283" y="106694"/>
                    <a:pt x="163093" y="106790"/>
                  </a:cubicBezTo>
                  <a:close/>
                  <a:moveTo>
                    <a:pt x="126993" y="34495"/>
                  </a:moveTo>
                  <a:lnTo>
                    <a:pt x="126993" y="34495"/>
                  </a:lnTo>
                  <a:cubicBezTo>
                    <a:pt x="126993" y="34495"/>
                    <a:pt x="126993" y="34495"/>
                    <a:pt x="126993" y="34495"/>
                  </a:cubicBezTo>
                  <a:cubicBezTo>
                    <a:pt x="126993" y="34495"/>
                    <a:pt x="126993" y="34495"/>
                    <a:pt x="126993" y="34495"/>
                  </a:cubicBezTo>
                  <a:close/>
                  <a:moveTo>
                    <a:pt x="86607" y="11063"/>
                  </a:moveTo>
                  <a:cubicBezTo>
                    <a:pt x="86607" y="11063"/>
                    <a:pt x="86607" y="11159"/>
                    <a:pt x="86607" y="11159"/>
                  </a:cubicBezTo>
                  <a:lnTo>
                    <a:pt x="86607" y="11159"/>
                  </a:lnTo>
                  <a:cubicBezTo>
                    <a:pt x="86607" y="11159"/>
                    <a:pt x="86607" y="11159"/>
                    <a:pt x="86607" y="11159"/>
                  </a:cubicBezTo>
                  <a:lnTo>
                    <a:pt x="86607" y="11159"/>
                  </a:lnTo>
                  <a:cubicBezTo>
                    <a:pt x="86512" y="11159"/>
                    <a:pt x="86512" y="11063"/>
                    <a:pt x="86417" y="11063"/>
                  </a:cubicBezTo>
                  <a:cubicBezTo>
                    <a:pt x="86417" y="11063"/>
                    <a:pt x="86512" y="11159"/>
                    <a:pt x="86607" y="11063"/>
                  </a:cubicBezTo>
                  <a:close/>
                  <a:moveTo>
                    <a:pt x="15836" y="137460"/>
                  </a:moveTo>
                  <a:cubicBezTo>
                    <a:pt x="15836" y="137460"/>
                    <a:pt x="15836" y="137460"/>
                    <a:pt x="15836" y="137460"/>
                  </a:cubicBezTo>
                  <a:cubicBezTo>
                    <a:pt x="15836" y="137460"/>
                    <a:pt x="15836" y="137460"/>
                    <a:pt x="15836" y="137460"/>
                  </a:cubicBezTo>
                  <a:cubicBezTo>
                    <a:pt x="15836" y="137460"/>
                    <a:pt x="15836" y="137460"/>
                    <a:pt x="15836" y="13746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45" name="Freeform: Shape 77">
              <a:extLst>
                <a:ext uri="{FF2B5EF4-FFF2-40B4-BE49-F238E27FC236}">
                  <a16:creationId xmlns:a16="http://schemas.microsoft.com/office/drawing/2014/main" id="{82D5A5EC-BB6F-3B65-4FDD-C6A0C6B7E43D}"/>
                </a:ext>
              </a:extLst>
            </p:cNvPr>
            <p:cNvSpPr/>
            <p:nvPr/>
          </p:nvSpPr>
          <p:spPr>
            <a:xfrm>
              <a:off x="5393702" y="3056004"/>
              <a:ext cx="405186" cy="336568"/>
            </a:xfrm>
            <a:custGeom>
              <a:avLst/>
              <a:gdLst>
                <a:gd name="connsiteX0" fmla="*/ 404069 w 405186"/>
                <a:gd name="connsiteY0" fmla="*/ 234025 h 336568"/>
                <a:gd name="connsiteX1" fmla="*/ 403402 w 405186"/>
                <a:gd name="connsiteY1" fmla="*/ 229358 h 336568"/>
                <a:gd name="connsiteX2" fmla="*/ 402450 w 405186"/>
                <a:gd name="connsiteY2" fmla="*/ 222976 h 336568"/>
                <a:gd name="connsiteX3" fmla="*/ 400164 w 405186"/>
                <a:gd name="connsiteY3" fmla="*/ 214880 h 336568"/>
                <a:gd name="connsiteX4" fmla="*/ 400164 w 405186"/>
                <a:gd name="connsiteY4" fmla="*/ 214880 h 336568"/>
                <a:gd name="connsiteX5" fmla="*/ 385686 w 405186"/>
                <a:gd name="connsiteY5" fmla="*/ 179732 h 336568"/>
                <a:gd name="connsiteX6" fmla="*/ 385686 w 405186"/>
                <a:gd name="connsiteY6" fmla="*/ 179732 h 336568"/>
                <a:gd name="connsiteX7" fmla="*/ 385686 w 405186"/>
                <a:gd name="connsiteY7" fmla="*/ 179732 h 336568"/>
                <a:gd name="connsiteX8" fmla="*/ 384543 w 405186"/>
                <a:gd name="connsiteY8" fmla="*/ 177351 h 336568"/>
                <a:gd name="connsiteX9" fmla="*/ 384543 w 405186"/>
                <a:gd name="connsiteY9" fmla="*/ 177351 h 336568"/>
                <a:gd name="connsiteX10" fmla="*/ 384543 w 405186"/>
                <a:gd name="connsiteY10" fmla="*/ 177351 h 336568"/>
                <a:gd name="connsiteX11" fmla="*/ 375018 w 405186"/>
                <a:gd name="connsiteY11" fmla="*/ 164207 h 336568"/>
                <a:gd name="connsiteX12" fmla="*/ 372827 w 405186"/>
                <a:gd name="connsiteY12" fmla="*/ 161159 h 336568"/>
                <a:gd name="connsiteX13" fmla="*/ 371017 w 405186"/>
                <a:gd name="connsiteY13" fmla="*/ 158015 h 336568"/>
                <a:gd name="connsiteX14" fmla="*/ 371017 w 405186"/>
                <a:gd name="connsiteY14" fmla="*/ 158015 h 336568"/>
                <a:gd name="connsiteX15" fmla="*/ 371017 w 405186"/>
                <a:gd name="connsiteY15" fmla="*/ 158015 h 336568"/>
                <a:gd name="connsiteX16" fmla="*/ 367207 w 405186"/>
                <a:gd name="connsiteY16" fmla="*/ 153444 h 336568"/>
                <a:gd name="connsiteX17" fmla="*/ 367207 w 405186"/>
                <a:gd name="connsiteY17" fmla="*/ 153444 h 336568"/>
                <a:gd name="connsiteX18" fmla="*/ 366541 w 405186"/>
                <a:gd name="connsiteY18" fmla="*/ 152396 h 336568"/>
                <a:gd name="connsiteX19" fmla="*/ 355968 w 405186"/>
                <a:gd name="connsiteY19" fmla="*/ 142204 h 336568"/>
                <a:gd name="connsiteX20" fmla="*/ 351967 w 405186"/>
                <a:gd name="connsiteY20" fmla="*/ 136584 h 336568"/>
                <a:gd name="connsiteX21" fmla="*/ 346443 w 405186"/>
                <a:gd name="connsiteY21" fmla="*/ 132584 h 336568"/>
                <a:gd name="connsiteX22" fmla="*/ 342919 w 405186"/>
                <a:gd name="connsiteY22" fmla="*/ 129345 h 336568"/>
                <a:gd name="connsiteX23" fmla="*/ 342919 w 405186"/>
                <a:gd name="connsiteY23" fmla="*/ 129345 h 336568"/>
                <a:gd name="connsiteX24" fmla="*/ 337203 w 405186"/>
                <a:gd name="connsiteY24" fmla="*/ 122487 h 336568"/>
                <a:gd name="connsiteX25" fmla="*/ 331298 w 405186"/>
                <a:gd name="connsiteY25" fmla="*/ 116487 h 336568"/>
                <a:gd name="connsiteX26" fmla="*/ 331298 w 405186"/>
                <a:gd name="connsiteY26" fmla="*/ 116487 h 336568"/>
                <a:gd name="connsiteX27" fmla="*/ 325583 w 405186"/>
                <a:gd name="connsiteY27" fmla="*/ 111343 h 336568"/>
                <a:gd name="connsiteX28" fmla="*/ 315867 w 405186"/>
                <a:gd name="connsiteY28" fmla="*/ 101532 h 336568"/>
                <a:gd name="connsiteX29" fmla="*/ 306819 w 405186"/>
                <a:gd name="connsiteY29" fmla="*/ 93150 h 336568"/>
                <a:gd name="connsiteX30" fmla="*/ 304628 w 405186"/>
                <a:gd name="connsiteY30" fmla="*/ 90197 h 336568"/>
                <a:gd name="connsiteX31" fmla="*/ 304628 w 405186"/>
                <a:gd name="connsiteY31" fmla="*/ 90197 h 336568"/>
                <a:gd name="connsiteX32" fmla="*/ 304628 w 405186"/>
                <a:gd name="connsiteY32" fmla="*/ 90197 h 336568"/>
                <a:gd name="connsiteX33" fmla="*/ 297294 w 405186"/>
                <a:gd name="connsiteY33" fmla="*/ 81149 h 336568"/>
                <a:gd name="connsiteX34" fmla="*/ 297294 w 405186"/>
                <a:gd name="connsiteY34" fmla="*/ 81149 h 336568"/>
                <a:gd name="connsiteX35" fmla="*/ 294722 w 405186"/>
                <a:gd name="connsiteY35" fmla="*/ 77148 h 336568"/>
                <a:gd name="connsiteX36" fmla="*/ 288626 w 405186"/>
                <a:gd name="connsiteY36" fmla="*/ 70005 h 336568"/>
                <a:gd name="connsiteX37" fmla="*/ 288626 w 405186"/>
                <a:gd name="connsiteY37" fmla="*/ 70005 h 336568"/>
                <a:gd name="connsiteX38" fmla="*/ 280911 w 405186"/>
                <a:gd name="connsiteY38" fmla="*/ 58098 h 336568"/>
                <a:gd name="connsiteX39" fmla="*/ 273005 w 405186"/>
                <a:gd name="connsiteY39" fmla="*/ 47811 h 336568"/>
                <a:gd name="connsiteX40" fmla="*/ 273005 w 405186"/>
                <a:gd name="connsiteY40" fmla="*/ 47811 h 336568"/>
                <a:gd name="connsiteX41" fmla="*/ 270814 w 405186"/>
                <a:gd name="connsiteY41" fmla="*/ 45144 h 336568"/>
                <a:gd name="connsiteX42" fmla="*/ 270814 w 405186"/>
                <a:gd name="connsiteY42" fmla="*/ 45144 h 336568"/>
                <a:gd name="connsiteX43" fmla="*/ 265099 w 405186"/>
                <a:gd name="connsiteY43" fmla="*/ 37905 h 336568"/>
                <a:gd name="connsiteX44" fmla="*/ 259479 w 405186"/>
                <a:gd name="connsiteY44" fmla="*/ 32190 h 336568"/>
                <a:gd name="connsiteX45" fmla="*/ 252907 w 405186"/>
                <a:gd name="connsiteY45" fmla="*/ 27904 h 336568"/>
                <a:gd name="connsiteX46" fmla="*/ 252907 w 405186"/>
                <a:gd name="connsiteY46" fmla="*/ 27904 h 336568"/>
                <a:gd name="connsiteX47" fmla="*/ 252145 w 405186"/>
                <a:gd name="connsiteY47" fmla="*/ 26761 h 336568"/>
                <a:gd name="connsiteX48" fmla="*/ 252145 w 405186"/>
                <a:gd name="connsiteY48" fmla="*/ 26761 h 336568"/>
                <a:gd name="connsiteX49" fmla="*/ 248335 w 405186"/>
                <a:gd name="connsiteY49" fmla="*/ 22951 h 336568"/>
                <a:gd name="connsiteX50" fmla="*/ 231476 w 405186"/>
                <a:gd name="connsiteY50" fmla="*/ 11807 h 336568"/>
                <a:gd name="connsiteX51" fmla="*/ 231476 w 405186"/>
                <a:gd name="connsiteY51" fmla="*/ 11807 h 336568"/>
                <a:gd name="connsiteX52" fmla="*/ 217284 w 405186"/>
                <a:gd name="connsiteY52" fmla="*/ 6949 h 336568"/>
                <a:gd name="connsiteX53" fmla="*/ 217284 w 405186"/>
                <a:gd name="connsiteY53" fmla="*/ 6949 h 336568"/>
                <a:gd name="connsiteX54" fmla="*/ 210426 w 405186"/>
                <a:gd name="connsiteY54" fmla="*/ 3330 h 336568"/>
                <a:gd name="connsiteX55" fmla="*/ 208521 w 405186"/>
                <a:gd name="connsiteY55" fmla="*/ 2567 h 336568"/>
                <a:gd name="connsiteX56" fmla="*/ 203568 w 405186"/>
                <a:gd name="connsiteY56" fmla="*/ 1615 h 336568"/>
                <a:gd name="connsiteX57" fmla="*/ 200520 w 405186"/>
                <a:gd name="connsiteY57" fmla="*/ 1805 h 336568"/>
                <a:gd name="connsiteX58" fmla="*/ 197091 w 405186"/>
                <a:gd name="connsiteY58" fmla="*/ 567 h 336568"/>
                <a:gd name="connsiteX59" fmla="*/ 197091 w 405186"/>
                <a:gd name="connsiteY59" fmla="*/ 567 h 336568"/>
                <a:gd name="connsiteX60" fmla="*/ 197091 w 405186"/>
                <a:gd name="connsiteY60" fmla="*/ 567 h 336568"/>
                <a:gd name="connsiteX61" fmla="*/ 187470 w 405186"/>
                <a:gd name="connsiteY61" fmla="*/ 2091 h 336568"/>
                <a:gd name="connsiteX62" fmla="*/ 181279 w 405186"/>
                <a:gd name="connsiteY62" fmla="*/ 4568 h 336568"/>
                <a:gd name="connsiteX63" fmla="*/ 178231 w 405186"/>
                <a:gd name="connsiteY63" fmla="*/ 6282 h 336568"/>
                <a:gd name="connsiteX64" fmla="*/ 173945 w 405186"/>
                <a:gd name="connsiteY64" fmla="*/ 8949 h 336568"/>
                <a:gd name="connsiteX65" fmla="*/ 169564 w 405186"/>
                <a:gd name="connsiteY65" fmla="*/ 12569 h 336568"/>
                <a:gd name="connsiteX66" fmla="*/ 162229 w 405186"/>
                <a:gd name="connsiteY66" fmla="*/ 20094 h 336568"/>
                <a:gd name="connsiteX67" fmla="*/ 151371 w 405186"/>
                <a:gd name="connsiteY67" fmla="*/ 32952 h 336568"/>
                <a:gd name="connsiteX68" fmla="*/ 149180 w 405186"/>
                <a:gd name="connsiteY68" fmla="*/ 36572 h 336568"/>
                <a:gd name="connsiteX69" fmla="*/ 149180 w 405186"/>
                <a:gd name="connsiteY69" fmla="*/ 36572 h 336568"/>
                <a:gd name="connsiteX70" fmla="*/ 143274 w 405186"/>
                <a:gd name="connsiteY70" fmla="*/ 43811 h 336568"/>
                <a:gd name="connsiteX71" fmla="*/ 139083 w 405186"/>
                <a:gd name="connsiteY71" fmla="*/ 49049 h 336568"/>
                <a:gd name="connsiteX72" fmla="*/ 128511 w 405186"/>
                <a:gd name="connsiteY72" fmla="*/ 66766 h 336568"/>
                <a:gd name="connsiteX73" fmla="*/ 125749 w 405186"/>
                <a:gd name="connsiteY73" fmla="*/ 68576 h 336568"/>
                <a:gd name="connsiteX74" fmla="*/ 125749 w 405186"/>
                <a:gd name="connsiteY74" fmla="*/ 68576 h 336568"/>
                <a:gd name="connsiteX75" fmla="*/ 120510 w 405186"/>
                <a:gd name="connsiteY75" fmla="*/ 75910 h 336568"/>
                <a:gd name="connsiteX76" fmla="*/ 117652 w 405186"/>
                <a:gd name="connsiteY76" fmla="*/ 79434 h 336568"/>
                <a:gd name="connsiteX77" fmla="*/ 110699 w 405186"/>
                <a:gd name="connsiteY77" fmla="*/ 88578 h 336568"/>
                <a:gd name="connsiteX78" fmla="*/ 107841 w 405186"/>
                <a:gd name="connsiteY78" fmla="*/ 92103 h 336568"/>
                <a:gd name="connsiteX79" fmla="*/ 104032 w 405186"/>
                <a:gd name="connsiteY79" fmla="*/ 96103 h 336568"/>
                <a:gd name="connsiteX80" fmla="*/ 95840 w 405186"/>
                <a:gd name="connsiteY80" fmla="*/ 105438 h 336568"/>
                <a:gd name="connsiteX81" fmla="*/ 95840 w 405186"/>
                <a:gd name="connsiteY81" fmla="*/ 105438 h 336568"/>
                <a:gd name="connsiteX82" fmla="*/ 95840 w 405186"/>
                <a:gd name="connsiteY82" fmla="*/ 105438 h 336568"/>
                <a:gd name="connsiteX83" fmla="*/ 94221 w 405186"/>
                <a:gd name="connsiteY83" fmla="*/ 107152 h 336568"/>
                <a:gd name="connsiteX84" fmla="*/ 94221 w 405186"/>
                <a:gd name="connsiteY84" fmla="*/ 107152 h 336568"/>
                <a:gd name="connsiteX85" fmla="*/ 88696 w 405186"/>
                <a:gd name="connsiteY85" fmla="*/ 112867 h 336568"/>
                <a:gd name="connsiteX86" fmla="*/ 85744 w 405186"/>
                <a:gd name="connsiteY86" fmla="*/ 114867 h 336568"/>
                <a:gd name="connsiteX87" fmla="*/ 85744 w 405186"/>
                <a:gd name="connsiteY87" fmla="*/ 114867 h 336568"/>
                <a:gd name="connsiteX88" fmla="*/ 81362 w 405186"/>
                <a:gd name="connsiteY88" fmla="*/ 118677 h 336568"/>
                <a:gd name="connsiteX89" fmla="*/ 77266 w 405186"/>
                <a:gd name="connsiteY89" fmla="*/ 123725 h 336568"/>
                <a:gd name="connsiteX90" fmla="*/ 62979 w 405186"/>
                <a:gd name="connsiteY90" fmla="*/ 135822 h 336568"/>
                <a:gd name="connsiteX91" fmla="*/ 54311 w 405186"/>
                <a:gd name="connsiteY91" fmla="*/ 144776 h 336568"/>
                <a:gd name="connsiteX92" fmla="*/ 50215 w 405186"/>
                <a:gd name="connsiteY92" fmla="*/ 148871 h 336568"/>
                <a:gd name="connsiteX93" fmla="*/ 39071 w 405186"/>
                <a:gd name="connsiteY93" fmla="*/ 161635 h 336568"/>
                <a:gd name="connsiteX94" fmla="*/ 36404 w 405186"/>
                <a:gd name="connsiteY94" fmla="*/ 165445 h 336568"/>
                <a:gd name="connsiteX95" fmla="*/ 28403 w 405186"/>
                <a:gd name="connsiteY95" fmla="*/ 176399 h 336568"/>
                <a:gd name="connsiteX96" fmla="*/ 21831 w 405186"/>
                <a:gd name="connsiteY96" fmla="*/ 186876 h 336568"/>
                <a:gd name="connsiteX97" fmla="*/ 20307 w 405186"/>
                <a:gd name="connsiteY97" fmla="*/ 189829 h 336568"/>
                <a:gd name="connsiteX98" fmla="*/ 17735 w 405186"/>
                <a:gd name="connsiteY98" fmla="*/ 195639 h 336568"/>
                <a:gd name="connsiteX99" fmla="*/ 18116 w 405186"/>
                <a:gd name="connsiteY99" fmla="*/ 196687 h 336568"/>
                <a:gd name="connsiteX100" fmla="*/ 18116 w 405186"/>
                <a:gd name="connsiteY100" fmla="*/ 196687 h 336568"/>
                <a:gd name="connsiteX101" fmla="*/ 18116 w 405186"/>
                <a:gd name="connsiteY101" fmla="*/ 196687 h 336568"/>
                <a:gd name="connsiteX102" fmla="*/ 11544 w 405186"/>
                <a:gd name="connsiteY102" fmla="*/ 207546 h 336568"/>
                <a:gd name="connsiteX103" fmla="*/ 8115 w 405186"/>
                <a:gd name="connsiteY103" fmla="*/ 217642 h 336568"/>
                <a:gd name="connsiteX104" fmla="*/ 8782 w 405186"/>
                <a:gd name="connsiteY104" fmla="*/ 217928 h 336568"/>
                <a:gd name="connsiteX105" fmla="*/ 8686 w 405186"/>
                <a:gd name="connsiteY105" fmla="*/ 218023 h 336568"/>
                <a:gd name="connsiteX106" fmla="*/ 8210 w 405186"/>
                <a:gd name="connsiteY106" fmla="*/ 217642 h 336568"/>
                <a:gd name="connsiteX107" fmla="*/ 6115 w 405186"/>
                <a:gd name="connsiteY107" fmla="*/ 224595 h 336568"/>
                <a:gd name="connsiteX108" fmla="*/ 5067 w 405186"/>
                <a:gd name="connsiteY108" fmla="*/ 228024 h 336568"/>
                <a:gd name="connsiteX109" fmla="*/ 5067 w 405186"/>
                <a:gd name="connsiteY109" fmla="*/ 228024 h 336568"/>
                <a:gd name="connsiteX110" fmla="*/ 5067 w 405186"/>
                <a:gd name="connsiteY110" fmla="*/ 228024 h 336568"/>
                <a:gd name="connsiteX111" fmla="*/ 4019 w 405186"/>
                <a:gd name="connsiteY111" fmla="*/ 232882 h 336568"/>
                <a:gd name="connsiteX112" fmla="*/ 4019 w 405186"/>
                <a:gd name="connsiteY112" fmla="*/ 232882 h 336568"/>
                <a:gd name="connsiteX113" fmla="*/ 4019 w 405186"/>
                <a:gd name="connsiteY113" fmla="*/ 232882 h 336568"/>
                <a:gd name="connsiteX114" fmla="*/ 3352 w 405186"/>
                <a:gd name="connsiteY114" fmla="*/ 234787 h 336568"/>
                <a:gd name="connsiteX115" fmla="*/ 2114 w 405186"/>
                <a:gd name="connsiteY115" fmla="*/ 242693 h 336568"/>
                <a:gd name="connsiteX116" fmla="*/ 2114 w 405186"/>
                <a:gd name="connsiteY116" fmla="*/ 242693 h 336568"/>
                <a:gd name="connsiteX117" fmla="*/ 2114 w 405186"/>
                <a:gd name="connsiteY117" fmla="*/ 242693 h 336568"/>
                <a:gd name="connsiteX118" fmla="*/ 1352 w 405186"/>
                <a:gd name="connsiteY118" fmla="*/ 247741 h 336568"/>
                <a:gd name="connsiteX119" fmla="*/ 685 w 405186"/>
                <a:gd name="connsiteY119" fmla="*/ 264219 h 336568"/>
                <a:gd name="connsiteX120" fmla="*/ 1257 w 405186"/>
                <a:gd name="connsiteY120" fmla="*/ 270506 h 336568"/>
                <a:gd name="connsiteX121" fmla="*/ 2114 w 405186"/>
                <a:gd name="connsiteY121" fmla="*/ 276792 h 336568"/>
                <a:gd name="connsiteX122" fmla="*/ 2114 w 405186"/>
                <a:gd name="connsiteY122" fmla="*/ 276792 h 336568"/>
                <a:gd name="connsiteX123" fmla="*/ 6400 w 405186"/>
                <a:gd name="connsiteY123" fmla="*/ 292318 h 336568"/>
                <a:gd name="connsiteX124" fmla="*/ 10877 w 405186"/>
                <a:gd name="connsiteY124" fmla="*/ 301367 h 336568"/>
                <a:gd name="connsiteX125" fmla="*/ 20307 w 405186"/>
                <a:gd name="connsiteY125" fmla="*/ 312892 h 336568"/>
                <a:gd name="connsiteX126" fmla="*/ 23926 w 405186"/>
                <a:gd name="connsiteY126" fmla="*/ 315940 h 336568"/>
                <a:gd name="connsiteX127" fmla="*/ 27260 w 405186"/>
                <a:gd name="connsiteY127" fmla="*/ 318607 h 336568"/>
                <a:gd name="connsiteX128" fmla="*/ 36404 w 405186"/>
                <a:gd name="connsiteY128" fmla="*/ 324417 h 336568"/>
                <a:gd name="connsiteX129" fmla="*/ 36404 w 405186"/>
                <a:gd name="connsiteY129" fmla="*/ 324417 h 336568"/>
                <a:gd name="connsiteX130" fmla="*/ 40024 w 405186"/>
                <a:gd name="connsiteY130" fmla="*/ 326227 h 336568"/>
                <a:gd name="connsiteX131" fmla="*/ 45262 w 405186"/>
                <a:gd name="connsiteY131" fmla="*/ 328418 h 336568"/>
                <a:gd name="connsiteX132" fmla="*/ 49929 w 405186"/>
                <a:gd name="connsiteY132" fmla="*/ 330037 h 336568"/>
                <a:gd name="connsiteX133" fmla="*/ 49929 w 405186"/>
                <a:gd name="connsiteY133" fmla="*/ 330037 h 336568"/>
                <a:gd name="connsiteX134" fmla="*/ 56978 w 405186"/>
                <a:gd name="connsiteY134" fmla="*/ 331847 h 336568"/>
                <a:gd name="connsiteX135" fmla="*/ 61645 w 405186"/>
                <a:gd name="connsiteY135" fmla="*/ 333085 h 336568"/>
                <a:gd name="connsiteX136" fmla="*/ 66884 w 405186"/>
                <a:gd name="connsiteY136" fmla="*/ 333847 h 336568"/>
                <a:gd name="connsiteX137" fmla="*/ 71932 w 405186"/>
                <a:gd name="connsiteY137" fmla="*/ 334609 h 336568"/>
                <a:gd name="connsiteX138" fmla="*/ 71932 w 405186"/>
                <a:gd name="connsiteY138" fmla="*/ 334609 h 336568"/>
                <a:gd name="connsiteX139" fmla="*/ 99555 w 405186"/>
                <a:gd name="connsiteY139" fmla="*/ 335752 h 336568"/>
                <a:gd name="connsiteX140" fmla="*/ 106127 w 405186"/>
                <a:gd name="connsiteY140" fmla="*/ 335942 h 336568"/>
                <a:gd name="connsiteX141" fmla="*/ 115557 w 405186"/>
                <a:gd name="connsiteY141" fmla="*/ 334704 h 336568"/>
                <a:gd name="connsiteX142" fmla="*/ 125177 w 405186"/>
                <a:gd name="connsiteY142" fmla="*/ 333371 h 336568"/>
                <a:gd name="connsiteX143" fmla="*/ 136226 w 405186"/>
                <a:gd name="connsiteY143" fmla="*/ 331656 h 336568"/>
                <a:gd name="connsiteX144" fmla="*/ 150609 w 405186"/>
                <a:gd name="connsiteY144" fmla="*/ 328418 h 336568"/>
                <a:gd name="connsiteX145" fmla="*/ 150609 w 405186"/>
                <a:gd name="connsiteY145" fmla="*/ 328418 h 336568"/>
                <a:gd name="connsiteX146" fmla="*/ 162896 w 405186"/>
                <a:gd name="connsiteY146" fmla="*/ 326227 h 336568"/>
                <a:gd name="connsiteX147" fmla="*/ 200615 w 405186"/>
                <a:gd name="connsiteY147" fmla="*/ 319560 h 336568"/>
                <a:gd name="connsiteX148" fmla="*/ 208711 w 405186"/>
                <a:gd name="connsiteY148" fmla="*/ 319560 h 336568"/>
                <a:gd name="connsiteX149" fmla="*/ 208711 w 405186"/>
                <a:gd name="connsiteY149" fmla="*/ 319560 h 336568"/>
                <a:gd name="connsiteX150" fmla="*/ 208711 w 405186"/>
                <a:gd name="connsiteY150" fmla="*/ 319560 h 336568"/>
                <a:gd name="connsiteX151" fmla="*/ 226332 w 405186"/>
                <a:gd name="connsiteY151" fmla="*/ 318607 h 336568"/>
                <a:gd name="connsiteX152" fmla="*/ 237667 w 405186"/>
                <a:gd name="connsiteY152" fmla="*/ 318797 h 336568"/>
                <a:gd name="connsiteX153" fmla="*/ 271671 w 405186"/>
                <a:gd name="connsiteY153" fmla="*/ 319274 h 336568"/>
                <a:gd name="connsiteX154" fmla="*/ 278244 w 405186"/>
                <a:gd name="connsiteY154" fmla="*/ 319369 h 336568"/>
                <a:gd name="connsiteX155" fmla="*/ 278244 w 405186"/>
                <a:gd name="connsiteY155" fmla="*/ 319369 h 336568"/>
                <a:gd name="connsiteX156" fmla="*/ 278244 w 405186"/>
                <a:gd name="connsiteY156" fmla="*/ 319369 h 336568"/>
                <a:gd name="connsiteX157" fmla="*/ 283006 w 405186"/>
                <a:gd name="connsiteY157" fmla="*/ 318988 h 336568"/>
                <a:gd name="connsiteX158" fmla="*/ 285864 w 405186"/>
                <a:gd name="connsiteY158" fmla="*/ 318893 h 336568"/>
                <a:gd name="connsiteX159" fmla="*/ 285864 w 405186"/>
                <a:gd name="connsiteY159" fmla="*/ 318893 h 336568"/>
                <a:gd name="connsiteX160" fmla="*/ 300532 w 405186"/>
                <a:gd name="connsiteY160" fmla="*/ 317940 h 336568"/>
                <a:gd name="connsiteX161" fmla="*/ 302247 w 405186"/>
                <a:gd name="connsiteY161" fmla="*/ 317655 h 336568"/>
                <a:gd name="connsiteX162" fmla="*/ 302247 w 405186"/>
                <a:gd name="connsiteY162" fmla="*/ 317655 h 336568"/>
                <a:gd name="connsiteX163" fmla="*/ 303771 w 405186"/>
                <a:gd name="connsiteY163" fmla="*/ 317940 h 336568"/>
                <a:gd name="connsiteX164" fmla="*/ 303771 w 405186"/>
                <a:gd name="connsiteY164" fmla="*/ 317940 h 336568"/>
                <a:gd name="connsiteX165" fmla="*/ 303771 w 405186"/>
                <a:gd name="connsiteY165" fmla="*/ 317940 h 336568"/>
                <a:gd name="connsiteX166" fmla="*/ 303961 w 405186"/>
                <a:gd name="connsiteY166" fmla="*/ 319274 h 336568"/>
                <a:gd name="connsiteX167" fmla="*/ 319773 w 405186"/>
                <a:gd name="connsiteY167" fmla="*/ 316988 h 336568"/>
                <a:gd name="connsiteX168" fmla="*/ 319582 w 405186"/>
                <a:gd name="connsiteY168" fmla="*/ 315654 h 336568"/>
                <a:gd name="connsiteX169" fmla="*/ 319582 w 405186"/>
                <a:gd name="connsiteY169" fmla="*/ 315654 h 336568"/>
                <a:gd name="connsiteX170" fmla="*/ 319582 w 405186"/>
                <a:gd name="connsiteY170" fmla="*/ 315654 h 336568"/>
                <a:gd name="connsiteX171" fmla="*/ 322535 w 405186"/>
                <a:gd name="connsiteY171" fmla="*/ 314702 h 336568"/>
                <a:gd name="connsiteX172" fmla="*/ 322535 w 405186"/>
                <a:gd name="connsiteY172" fmla="*/ 314702 h 336568"/>
                <a:gd name="connsiteX173" fmla="*/ 322535 w 405186"/>
                <a:gd name="connsiteY173" fmla="*/ 314702 h 336568"/>
                <a:gd name="connsiteX174" fmla="*/ 346157 w 405186"/>
                <a:gd name="connsiteY174" fmla="*/ 308701 h 336568"/>
                <a:gd name="connsiteX175" fmla="*/ 364636 w 405186"/>
                <a:gd name="connsiteY175" fmla="*/ 301081 h 336568"/>
                <a:gd name="connsiteX176" fmla="*/ 364636 w 405186"/>
                <a:gd name="connsiteY176" fmla="*/ 301081 h 336568"/>
                <a:gd name="connsiteX177" fmla="*/ 367207 w 405186"/>
                <a:gd name="connsiteY177" fmla="*/ 299081 h 336568"/>
                <a:gd name="connsiteX178" fmla="*/ 367207 w 405186"/>
                <a:gd name="connsiteY178" fmla="*/ 299081 h 336568"/>
                <a:gd name="connsiteX179" fmla="*/ 379018 w 405186"/>
                <a:gd name="connsiteY179" fmla="*/ 292128 h 336568"/>
                <a:gd name="connsiteX180" fmla="*/ 379018 w 405186"/>
                <a:gd name="connsiteY180" fmla="*/ 292128 h 336568"/>
                <a:gd name="connsiteX181" fmla="*/ 379018 w 405186"/>
                <a:gd name="connsiteY181" fmla="*/ 292128 h 336568"/>
                <a:gd name="connsiteX182" fmla="*/ 390067 w 405186"/>
                <a:gd name="connsiteY182" fmla="*/ 281079 h 336568"/>
                <a:gd name="connsiteX183" fmla="*/ 403116 w 405186"/>
                <a:gd name="connsiteY183" fmla="*/ 256695 h 336568"/>
                <a:gd name="connsiteX184" fmla="*/ 403593 w 405186"/>
                <a:gd name="connsiteY184" fmla="*/ 248694 h 336568"/>
                <a:gd name="connsiteX185" fmla="*/ 404736 w 405186"/>
                <a:gd name="connsiteY185" fmla="*/ 243931 h 336568"/>
                <a:gd name="connsiteX186" fmla="*/ 404736 w 405186"/>
                <a:gd name="connsiteY186" fmla="*/ 243931 h 336568"/>
                <a:gd name="connsiteX187" fmla="*/ 404069 w 405186"/>
                <a:gd name="connsiteY187" fmla="*/ 234025 h 336568"/>
                <a:gd name="connsiteX188" fmla="*/ 22593 w 405186"/>
                <a:gd name="connsiteY188" fmla="*/ 307748 h 336568"/>
                <a:gd name="connsiteX189" fmla="*/ 22593 w 405186"/>
                <a:gd name="connsiteY189" fmla="*/ 307748 h 336568"/>
                <a:gd name="connsiteX190" fmla="*/ 22593 w 405186"/>
                <a:gd name="connsiteY190" fmla="*/ 307748 h 336568"/>
                <a:gd name="connsiteX191" fmla="*/ 22593 w 405186"/>
                <a:gd name="connsiteY191" fmla="*/ 307748 h 336568"/>
                <a:gd name="connsiteX192" fmla="*/ 22593 w 405186"/>
                <a:gd name="connsiteY192" fmla="*/ 307748 h 336568"/>
                <a:gd name="connsiteX193" fmla="*/ 22688 w 405186"/>
                <a:gd name="connsiteY193" fmla="*/ 307748 h 336568"/>
                <a:gd name="connsiteX194" fmla="*/ 22593 w 405186"/>
                <a:gd name="connsiteY194" fmla="*/ 307939 h 336568"/>
                <a:gd name="connsiteX195" fmla="*/ 22593 w 405186"/>
                <a:gd name="connsiteY195" fmla="*/ 307748 h 336568"/>
                <a:gd name="connsiteX196" fmla="*/ 14782 w 405186"/>
                <a:gd name="connsiteY196" fmla="*/ 274982 h 336568"/>
                <a:gd name="connsiteX197" fmla="*/ 15354 w 405186"/>
                <a:gd name="connsiteY197" fmla="*/ 274887 h 336568"/>
                <a:gd name="connsiteX198" fmla="*/ 14782 w 405186"/>
                <a:gd name="connsiteY198" fmla="*/ 276602 h 336568"/>
                <a:gd name="connsiteX199" fmla="*/ 14782 w 405186"/>
                <a:gd name="connsiteY199" fmla="*/ 274982 h 336568"/>
                <a:gd name="connsiteX200" fmla="*/ 16306 w 405186"/>
                <a:gd name="connsiteY200" fmla="*/ 274697 h 336568"/>
                <a:gd name="connsiteX201" fmla="*/ 16306 w 405186"/>
                <a:gd name="connsiteY201" fmla="*/ 274697 h 336568"/>
                <a:gd name="connsiteX202" fmla="*/ 16306 w 405186"/>
                <a:gd name="connsiteY202" fmla="*/ 274697 h 336568"/>
                <a:gd name="connsiteX203" fmla="*/ 16306 w 405186"/>
                <a:gd name="connsiteY203" fmla="*/ 274697 h 336568"/>
                <a:gd name="connsiteX204" fmla="*/ 16306 w 405186"/>
                <a:gd name="connsiteY204" fmla="*/ 274697 h 336568"/>
                <a:gd name="connsiteX205" fmla="*/ 16306 w 405186"/>
                <a:gd name="connsiteY205" fmla="*/ 274697 h 336568"/>
                <a:gd name="connsiteX206" fmla="*/ 98888 w 405186"/>
                <a:gd name="connsiteY206" fmla="*/ 185447 h 336568"/>
                <a:gd name="connsiteX207" fmla="*/ 98888 w 405186"/>
                <a:gd name="connsiteY207" fmla="*/ 185447 h 336568"/>
                <a:gd name="connsiteX208" fmla="*/ 98888 w 405186"/>
                <a:gd name="connsiteY208" fmla="*/ 185447 h 336568"/>
                <a:gd name="connsiteX209" fmla="*/ 98888 w 405186"/>
                <a:gd name="connsiteY209" fmla="*/ 185447 h 336568"/>
                <a:gd name="connsiteX210" fmla="*/ 98888 w 405186"/>
                <a:gd name="connsiteY210" fmla="*/ 185447 h 336568"/>
                <a:gd name="connsiteX211" fmla="*/ 98888 w 405186"/>
                <a:gd name="connsiteY211" fmla="*/ 185447 h 336568"/>
                <a:gd name="connsiteX212" fmla="*/ 98888 w 405186"/>
                <a:gd name="connsiteY212" fmla="*/ 185447 h 336568"/>
                <a:gd name="connsiteX213" fmla="*/ 298532 w 405186"/>
                <a:gd name="connsiteY213" fmla="*/ 126392 h 336568"/>
                <a:gd name="connsiteX214" fmla="*/ 298341 w 405186"/>
                <a:gd name="connsiteY214" fmla="*/ 126392 h 336568"/>
                <a:gd name="connsiteX215" fmla="*/ 298532 w 405186"/>
                <a:gd name="connsiteY215" fmla="*/ 126297 h 336568"/>
                <a:gd name="connsiteX216" fmla="*/ 298532 w 405186"/>
                <a:gd name="connsiteY216" fmla="*/ 126392 h 336568"/>
                <a:gd name="connsiteX217" fmla="*/ 169564 w 405186"/>
                <a:gd name="connsiteY217" fmla="*/ 58955 h 336568"/>
                <a:gd name="connsiteX218" fmla="*/ 169849 w 405186"/>
                <a:gd name="connsiteY218" fmla="*/ 59051 h 336568"/>
                <a:gd name="connsiteX219" fmla="*/ 169564 w 405186"/>
                <a:gd name="connsiteY219" fmla="*/ 59146 h 336568"/>
                <a:gd name="connsiteX220" fmla="*/ 169564 w 405186"/>
                <a:gd name="connsiteY220" fmla="*/ 59146 h 336568"/>
                <a:gd name="connsiteX221" fmla="*/ 169564 w 405186"/>
                <a:gd name="connsiteY221" fmla="*/ 59146 h 336568"/>
                <a:gd name="connsiteX222" fmla="*/ 169564 w 405186"/>
                <a:gd name="connsiteY222" fmla="*/ 59146 h 336568"/>
                <a:gd name="connsiteX223" fmla="*/ 169564 w 405186"/>
                <a:gd name="connsiteY223" fmla="*/ 58955 h 336568"/>
                <a:gd name="connsiteX224" fmla="*/ 100888 w 405186"/>
                <a:gd name="connsiteY224" fmla="*/ 189162 h 336568"/>
                <a:gd name="connsiteX225" fmla="*/ 100888 w 405186"/>
                <a:gd name="connsiteY225" fmla="*/ 189162 h 336568"/>
                <a:gd name="connsiteX226" fmla="*/ 101079 w 405186"/>
                <a:gd name="connsiteY226" fmla="*/ 190020 h 336568"/>
                <a:gd name="connsiteX227" fmla="*/ 101174 w 405186"/>
                <a:gd name="connsiteY227" fmla="*/ 190020 h 336568"/>
                <a:gd name="connsiteX228" fmla="*/ 101174 w 405186"/>
                <a:gd name="connsiteY228" fmla="*/ 190020 h 336568"/>
                <a:gd name="connsiteX229" fmla="*/ 101174 w 405186"/>
                <a:gd name="connsiteY229" fmla="*/ 189924 h 336568"/>
                <a:gd name="connsiteX230" fmla="*/ 101079 w 405186"/>
                <a:gd name="connsiteY230" fmla="*/ 189924 h 336568"/>
                <a:gd name="connsiteX231" fmla="*/ 100888 w 405186"/>
                <a:gd name="connsiteY231" fmla="*/ 189162 h 336568"/>
                <a:gd name="connsiteX232" fmla="*/ 232619 w 405186"/>
                <a:gd name="connsiteY232" fmla="*/ 81435 h 336568"/>
                <a:gd name="connsiteX233" fmla="*/ 232810 w 405186"/>
                <a:gd name="connsiteY233" fmla="*/ 81720 h 336568"/>
                <a:gd name="connsiteX234" fmla="*/ 232714 w 405186"/>
                <a:gd name="connsiteY234" fmla="*/ 82101 h 336568"/>
                <a:gd name="connsiteX235" fmla="*/ 232619 w 405186"/>
                <a:gd name="connsiteY235" fmla="*/ 81435 h 336568"/>
                <a:gd name="connsiteX236" fmla="*/ 185375 w 405186"/>
                <a:gd name="connsiteY236" fmla="*/ 68290 h 336568"/>
                <a:gd name="connsiteX237" fmla="*/ 185375 w 405186"/>
                <a:gd name="connsiteY237" fmla="*/ 68290 h 336568"/>
                <a:gd name="connsiteX238" fmla="*/ 185470 w 405186"/>
                <a:gd name="connsiteY238" fmla="*/ 68290 h 336568"/>
                <a:gd name="connsiteX239" fmla="*/ 185375 w 405186"/>
                <a:gd name="connsiteY239" fmla="*/ 68385 h 336568"/>
                <a:gd name="connsiteX240" fmla="*/ 185375 w 405186"/>
                <a:gd name="connsiteY240" fmla="*/ 68290 h 336568"/>
                <a:gd name="connsiteX241" fmla="*/ 185375 w 405186"/>
                <a:gd name="connsiteY241" fmla="*/ 68290 h 336568"/>
                <a:gd name="connsiteX242" fmla="*/ 185375 w 405186"/>
                <a:gd name="connsiteY242" fmla="*/ 68290 h 336568"/>
                <a:gd name="connsiteX243" fmla="*/ 208902 w 405186"/>
                <a:gd name="connsiteY243" fmla="*/ 52002 h 336568"/>
                <a:gd name="connsiteX244" fmla="*/ 208902 w 405186"/>
                <a:gd name="connsiteY244" fmla="*/ 52002 h 336568"/>
                <a:gd name="connsiteX245" fmla="*/ 208902 w 405186"/>
                <a:gd name="connsiteY245" fmla="*/ 52002 h 336568"/>
                <a:gd name="connsiteX246" fmla="*/ 208902 w 405186"/>
                <a:gd name="connsiteY246" fmla="*/ 52002 h 336568"/>
                <a:gd name="connsiteX247" fmla="*/ 208902 w 405186"/>
                <a:gd name="connsiteY247" fmla="*/ 52002 h 336568"/>
                <a:gd name="connsiteX248" fmla="*/ 208902 w 405186"/>
                <a:gd name="connsiteY248" fmla="*/ 52002 h 336568"/>
                <a:gd name="connsiteX249" fmla="*/ 182232 w 405186"/>
                <a:gd name="connsiteY249" fmla="*/ 204307 h 336568"/>
                <a:gd name="connsiteX250" fmla="*/ 182232 w 405186"/>
                <a:gd name="connsiteY250" fmla="*/ 204307 h 336568"/>
                <a:gd name="connsiteX251" fmla="*/ 182136 w 405186"/>
                <a:gd name="connsiteY251" fmla="*/ 204116 h 336568"/>
                <a:gd name="connsiteX252" fmla="*/ 182232 w 405186"/>
                <a:gd name="connsiteY252" fmla="*/ 204307 h 336568"/>
                <a:gd name="connsiteX253" fmla="*/ 182232 w 405186"/>
                <a:gd name="connsiteY253" fmla="*/ 204307 h 336568"/>
                <a:gd name="connsiteX254" fmla="*/ 216331 w 405186"/>
                <a:gd name="connsiteY254" fmla="*/ 59051 h 336568"/>
                <a:gd name="connsiteX255" fmla="*/ 216522 w 405186"/>
                <a:gd name="connsiteY255" fmla="*/ 59432 h 336568"/>
                <a:gd name="connsiteX256" fmla="*/ 216141 w 405186"/>
                <a:gd name="connsiteY256" fmla="*/ 59241 h 336568"/>
                <a:gd name="connsiteX257" fmla="*/ 216331 w 405186"/>
                <a:gd name="connsiteY257" fmla="*/ 59051 h 336568"/>
                <a:gd name="connsiteX258" fmla="*/ 342919 w 405186"/>
                <a:gd name="connsiteY258" fmla="*/ 209260 h 336568"/>
                <a:gd name="connsiteX259" fmla="*/ 342919 w 405186"/>
                <a:gd name="connsiteY259" fmla="*/ 209260 h 336568"/>
                <a:gd name="connsiteX260" fmla="*/ 342919 w 405186"/>
                <a:gd name="connsiteY260" fmla="*/ 209260 h 336568"/>
                <a:gd name="connsiteX261" fmla="*/ 342919 w 405186"/>
                <a:gd name="connsiteY261" fmla="*/ 209260 h 336568"/>
                <a:gd name="connsiteX262" fmla="*/ 306914 w 405186"/>
                <a:gd name="connsiteY262" fmla="*/ 211451 h 336568"/>
                <a:gd name="connsiteX263" fmla="*/ 306914 w 405186"/>
                <a:gd name="connsiteY263" fmla="*/ 211451 h 336568"/>
                <a:gd name="connsiteX264" fmla="*/ 307009 w 405186"/>
                <a:gd name="connsiteY264" fmla="*/ 211260 h 336568"/>
                <a:gd name="connsiteX265" fmla="*/ 306914 w 405186"/>
                <a:gd name="connsiteY265" fmla="*/ 211451 h 336568"/>
                <a:gd name="connsiteX266" fmla="*/ 319296 w 405186"/>
                <a:gd name="connsiteY266" fmla="*/ 192877 h 336568"/>
                <a:gd name="connsiteX267" fmla="*/ 319296 w 405186"/>
                <a:gd name="connsiteY267" fmla="*/ 192877 h 336568"/>
                <a:gd name="connsiteX268" fmla="*/ 319296 w 405186"/>
                <a:gd name="connsiteY268" fmla="*/ 192877 h 336568"/>
                <a:gd name="connsiteX269" fmla="*/ 319296 w 405186"/>
                <a:gd name="connsiteY269" fmla="*/ 192877 h 336568"/>
                <a:gd name="connsiteX270" fmla="*/ 309867 w 405186"/>
                <a:gd name="connsiteY270" fmla="*/ 182876 h 336568"/>
                <a:gd name="connsiteX271" fmla="*/ 309867 w 405186"/>
                <a:gd name="connsiteY271" fmla="*/ 183066 h 336568"/>
                <a:gd name="connsiteX272" fmla="*/ 309867 w 405186"/>
                <a:gd name="connsiteY272" fmla="*/ 182876 h 336568"/>
                <a:gd name="connsiteX273" fmla="*/ 309867 w 405186"/>
                <a:gd name="connsiteY273" fmla="*/ 182876 h 336568"/>
                <a:gd name="connsiteX274" fmla="*/ 308248 w 405186"/>
                <a:gd name="connsiteY274" fmla="*/ 183162 h 336568"/>
                <a:gd name="connsiteX275" fmla="*/ 308248 w 405186"/>
                <a:gd name="connsiteY275" fmla="*/ 183162 h 336568"/>
                <a:gd name="connsiteX276" fmla="*/ 308248 w 405186"/>
                <a:gd name="connsiteY276" fmla="*/ 183162 h 336568"/>
                <a:gd name="connsiteX277" fmla="*/ 308248 w 405186"/>
                <a:gd name="connsiteY277" fmla="*/ 183162 h 336568"/>
                <a:gd name="connsiteX278" fmla="*/ 308438 w 405186"/>
                <a:gd name="connsiteY278" fmla="*/ 207069 h 336568"/>
                <a:gd name="connsiteX279" fmla="*/ 308533 w 405186"/>
                <a:gd name="connsiteY279" fmla="*/ 207546 h 336568"/>
                <a:gd name="connsiteX280" fmla="*/ 308343 w 405186"/>
                <a:gd name="connsiteY280" fmla="*/ 207546 h 336568"/>
                <a:gd name="connsiteX281" fmla="*/ 308438 w 405186"/>
                <a:gd name="connsiteY281" fmla="*/ 207069 h 336568"/>
                <a:gd name="connsiteX282" fmla="*/ 309200 w 405186"/>
                <a:gd name="connsiteY282" fmla="*/ 178208 h 336568"/>
                <a:gd name="connsiteX283" fmla="*/ 309200 w 405186"/>
                <a:gd name="connsiteY283" fmla="*/ 178208 h 336568"/>
                <a:gd name="connsiteX284" fmla="*/ 309200 w 405186"/>
                <a:gd name="connsiteY284" fmla="*/ 178208 h 336568"/>
                <a:gd name="connsiteX285" fmla="*/ 309200 w 405186"/>
                <a:gd name="connsiteY285" fmla="*/ 178208 h 336568"/>
                <a:gd name="connsiteX286" fmla="*/ 294722 w 405186"/>
                <a:gd name="connsiteY286" fmla="*/ 167350 h 336568"/>
                <a:gd name="connsiteX287" fmla="*/ 294722 w 405186"/>
                <a:gd name="connsiteY287" fmla="*/ 167350 h 336568"/>
                <a:gd name="connsiteX288" fmla="*/ 294722 w 405186"/>
                <a:gd name="connsiteY288" fmla="*/ 167350 h 336568"/>
                <a:gd name="connsiteX289" fmla="*/ 294722 w 405186"/>
                <a:gd name="connsiteY289" fmla="*/ 167350 h 336568"/>
                <a:gd name="connsiteX290" fmla="*/ 176517 w 405186"/>
                <a:gd name="connsiteY290" fmla="*/ 198687 h 336568"/>
                <a:gd name="connsiteX291" fmla="*/ 176421 w 405186"/>
                <a:gd name="connsiteY291" fmla="*/ 198592 h 336568"/>
                <a:gd name="connsiteX292" fmla="*/ 176517 w 405186"/>
                <a:gd name="connsiteY292" fmla="*/ 198592 h 336568"/>
                <a:gd name="connsiteX293" fmla="*/ 176517 w 405186"/>
                <a:gd name="connsiteY293" fmla="*/ 198687 h 336568"/>
                <a:gd name="connsiteX294" fmla="*/ 176517 w 405186"/>
                <a:gd name="connsiteY294" fmla="*/ 198687 h 336568"/>
                <a:gd name="connsiteX295" fmla="*/ 265004 w 405186"/>
                <a:gd name="connsiteY295" fmla="*/ 140013 h 336568"/>
                <a:gd name="connsiteX296" fmla="*/ 264718 w 405186"/>
                <a:gd name="connsiteY296" fmla="*/ 140299 h 336568"/>
                <a:gd name="connsiteX297" fmla="*/ 264718 w 405186"/>
                <a:gd name="connsiteY297" fmla="*/ 140299 h 336568"/>
                <a:gd name="connsiteX298" fmla="*/ 264718 w 405186"/>
                <a:gd name="connsiteY298" fmla="*/ 140108 h 336568"/>
                <a:gd name="connsiteX299" fmla="*/ 265004 w 405186"/>
                <a:gd name="connsiteY299" fmla="*/ 140013 h 336568"/>
                <a:gd name="connsiteX300" fmla="*/ 265195 w 405186"/>
                <a:gd name="connsiteY300" fmla="*/ 150014 h 336568"/>
                <a:gd name="connsiteX301" fmla="*/ 266528 w 405186"/>
                <a:gd name="connsiteY301" fmla="*/ 148300 h 336568"/>
                <a:gd name="connsiteX302" fmla="*/ 267671 w 405186"/>
                <a:gd name="connsiteY302" fmla="*/ 148967 h 336568"/>
                <a:gd name="connsiteX303" fmla="*/ 265195 w 405186"/>
                <a:gd name="connsiteY303" fmla="*/ 150014 h 336568"/>
                <a:gd name="connsiteX304" fmla="*/ 113937 w 405186"/>
                <a:gd name="connsiteY304" fmla="*/ 212403 h 336568"/>
                <a:gd name="connsiteX305" fmla="*/ 114319 w 405186"/>
                <a:gd name="connsiteY305" fmla="*/ 212498 h 336568"/>
                <a:gd name="connsiteX306" fmla="*/ 114033 w 405186"/>
                <a:gd name="connsiteY306" fmla="*/ 212594 h 336568"/>
                <a:gd name="connsiteX307" fmla="*/ 113937 w 405186"/>
                <a:gd name="connsiteY307" fmla="*/ 212403 h 336568"/>
                <a:gd name="connsiteX308" fmla="*/ 202711 w 405186"/>
                <a:gd name="connsiteY308" fmla="*/ 144871 h 336568"/>
                <a:gd name="connsiteX309" fmla="*/ 202711 w 405186"/>
                <a:gd name="connsiteY309" fmla="*/ 144871 h 336568"/>
                <a:gd name="connsiteX310" fmla="*/ 202711 w 405186"/>
                <a:gd name="connsiteY310" fmla="*/ 144871 h 336568"/>
                <a:gd name="connsiteX311" fmla="*/ 202711 w 405186"/>
                <a:gd name="connsiteY311" fmla="*/ 144871 h 336568"/>
                <a:gd name="connsiteX312" fmla="*/ 204044 w 405186"/>
                <a:gd name="connsiteY312" fmla="*/ 144680 h 336568"/>
                <a:gd name="connsiteX313" fmla="*/ 204330 w 405186"/>
                <a:gd name="connsiteY313" fmla="*/ 144490 h 336568"/>
                <a:gd name="connsiteX314" fmla="*/ 204330 w 405186"/>
                <a:gd name="connsiteY314" fmla="*/ 144680 h 336568"/>
                <a:gd name="connsiteX315" fmla="*/ 204044 w 405186"/>
                <a:gd name="connsiteY315" fmla="*/ 144680 h 336568"/>
                <a:gd name="connsiteX316" fmla="*/ 214045 w 405186"/>
                <a:gd name="connsiteY316" fmla="*/ 133536 h 336568"/>
                <a:gd name="connsiteX317" fmla="*/ 214045 w 405186"/>
                <a:gd name="connsiteY317" fmla="*/ 133536 h 336568"/>
                <a:gd name="connsiteX318" fmla="*/ 214045 w 405186"/>
                <a:gd name="connsiteY318" fmla="*/ 133536 h 336568"/>
                <a:gd name="connsiteX319" fmla="*/ 214045 w 405186"/>
                <a:gd name="connsiteY319" fmla="*/ 133536 h 336568"/>
                <a:gd name="connsiteX320" fmla="*/ 188328 w 405186"/>
                <a:gd name="connsiteY320" fmla="*/ 134013 h 336568"/>
                <a:gd name="connsiteX321" fmla="*/ 188328 w 405186"/>
                <a:gd name="connsiteY321" fmla="*/ 134013 h 336568"/>
                <a:gd name="connsiteX322" fmla="*/ 188328 w 405186"/>
                <a:gd name="connsiteY322" fmla="*/ 134013 h 336568"/>
                <a:gd name="connsiteX323" fmla="*/ 188328 w 405186"/>
                <a:gd name="connsiteY323" fmla="*/ 134013 h 336568"/>
                <a:gd name="connsiteX324" fmla="*/ 188328 w 405186"/>
                <a:gd name="connsiteY324" fmla="*/ 134013 h 336568"/>
                <a:gd name="connsiteX325" fmla="*/ 188328 w 405186"/>
                <a:gd name="connsiteY325" fmla="*/ 134013 h 336568"/>
                <a:gd name="connsiteX326" fmla="*/ 181279 w 405186"/>
                <a:gd name="connsiteY326" fmla="*/ 152777 h 336568"/>
                <a:gd name="connsiteX327" fmla="*/ 181279 w 405186"/>
                <a:gd name="connsiteY327" fmla="*/ 152777 h 336568"/>
                <a:gd name="connsiteX328" fmla="*/ 181279 w 405186"/>
                <a:gd name="connsiteY328" fmla="*/ 152777 h 336568"/>
                <a:gd name="connsiteX329" fmla="*/ 181279 w 405186"/>
                <a:gd name="connsiteY329" fmla="*/ 152777 h 336568"/>
                <a:gd name="connsiteX330" fmla="*/ 200901 w 405186"/>
                <a:gd name="connsiteY330" fmla="*/ 96770 h 336568"/>
                <a:gd name="connsiteX331" fmla="*/ 200806 w 405186"/>
                <a:gd name="connsiteY331" fmla="*/ 96865 h 336568"/>
                <a:gd name="connsiteX332" fmla="*/ 200806 w 405186"/>
                <a:gd name="connsiteY332" fmla="*/ 96674 h 336568"/>
                <a:gd name="connsiteX333" fmla="*/ 200901 w 405186"/>
                <a:gd name="connsiteY333" fmla="*/ 96770 h 336568"/>
                <a:gd name="connsiteX334" fmla="*/ 177945 w 405186"/>
                <a:gd name="connsiteY334" fmla="*/ 129060 h 336568"/>
                <a:gd name="connsiteX335" fmla="*/ 177850 w 405186"/>
                <a:gd name="connsiteY335" fmla="*/ 128869 h 336568"/>
                <a:gd name="connsiteX336" fmla="*/ 178041 w 405186"/>
                <a:gd name="connsiteY336" fmla="*/ 128869 h 336568"/>
                <a:gd name="connsiteX337" fmla="*/ 177945 w 405186"/>
                <a:gd name="connsiteY337" fmla="*/ 129060 h 336568"/>
                <a:gd name="connsiteX338" fmla="*/ 223761 w 405186"/>
                <a:gd name="connsiteY338" fmla="*/ 111248 h 336568"/>
                <a:gd name="connsiteX339" fmla="*/ 223761 w 405186"/>
                <a:gd name="connsiteY339" fmla="*/ 111248 h 336568"/>
                <a:gd name="connsiteX340" fmla="*/ 223761 w 405186"/>
                <a:gd name="connsiteY340" fmla="*/ 111438 h 336568"/>
                <a:gd name="connsiteX341" fmla="*/ 223665 w 405186"/>
                <a:gd name="connsiteY341" fmla="*/ 111343 h 336568"/>
                <a:gd name="connsiteX342" fmla="*/ 223761 w 405186"/>
                <a:gd name="connsiteY342" fmla="*/ 111248 h 336568"/>
                <a:gd name="connsiteX343" fmla="*/ 173850 w 405186"/>
                <a:gd name="connsiteY343" fmla="*/ 134489 h 336568"/>
                <a:gd name="connsiteX344" fmla="*/ 173659 w 405186"/>
                <a:gd name="connsiteY344" fmla="*/ 134489 h 336568"/>
                <a:gd name="connsiteX345" fmla="*/ 173850 w 405186"/>
                <a:gd name="connsiteY345" fmla="*/ 134394 h 336568"/>
                <a:gd name="connsiteX346" fmla="*/ 173850 w 405186"/>
                <a:gd name="connsiteY346" fmla="*/ 134489 h 336568"/>
                <a:gd name="connsiteX347" fmla="*/ 203853 w 405186"/>
                <a:gd name="connsiteY347" fmla="*/ 197925 h 336568"/>
                <a:gd name="connsiteX348" fmla="*/ 203853 w 405186"/>
                <a:gd name="connsiteY348" fmla="*/ 197925 h 336568"/>
                <a:gd name="connsiteX349" fmla="*/ 203853 w 405186"/>
                <a:gd name="connsiteY349" fmla="*/ 197925 h 336568"/>
                <a:gd name="connsiteX350" fmla="*/ 203853 w 405186"/>
                <a:gd name="connsiteY350" fmla="*/ 197925 h 336568"/>
                <a:gd name="connsiteX351" fmla="*/ 252240 w 405186"/>
                <a:gd name="connsiteY351" fmla="*/ 174970 h 336568"/>
                <a:gd name="connsiteX352" fmla="*/ 252240 w 405186"/>
                <a:gd name="connsiteY352" fmla="*/ 174970 h 336568"/>
                <a:gd name="connsiteX353" fmla="*/ 253003 w 405186"/>
                <a:gd name="connsiteY353" fmla="*/ 174875 h 336568"/>
                <a:gd name="connsiteX354" fmla="*/ 253003 w 405186"/>
                <a:gd name="connsiteY354" fmla="*/ 174875 h 336568"/>
                <a:gd name="connsiteX355" fmla="*/ 252240 w 405186"/>
                <a:gd name="connsiteY355" fmla="*/ 174970 h 336568"/>
                <a:gd name="connsiteX356" fmla="*/ 252240 w 405186"/>
                <a:gd name="connsiteY356" fmla="*/ 174970 h 336568"/>
                <a:gd name="connsiteX357" fmla="*/ 252240 w 405186"/>
                <a:gd name="connsiteY357" fmla="*/ 174970 h 336568"/>
                <a:gd name="connsiteX358" fmla="*/ 252240 w 405186"/>
                <a:gd name="connsiteY358" fmla="*/ 174970 h 336568"/>
                <a:gd name="connsiteX359" fmla="*/ 259479 w 405186"/>
                <a:gd name="connsiteY359" fmla="*/ 135155 h 336568"/>
                <a:gd name="connsiteX360" fmla="*/ 259479 w 405186"/>
                <a:gd name="connsiteY360" fmla="*/ 135155 h 336568"/>
                <a:gd name="connsiteX361" fmla="*/ 259479 w 405186"/>
                <a:gd name="connsiteY361" fmla="*/ 135155 h 336568"/>
                <a:gd name="connsiteX362" fmla="*/ 259479 w 405186"/>
                <a:gd name="connsiteY362" fmla="*/ 135155 h 336568"/>
                <a:gd name="connsiteX363" fmla="*/ 259479 w 405186"/>
                <a:gd name="connsiteY363" fmla="*/ 135155 h 336568"/>
                <a:gd name="connsiteX364" fmla="*/ 259479 w 405186"/>
                <a:gd name="connsiteY364" fmla="*/ 135155 h 336568"/>
                <a:gd name="connsiteX365" fmla="*/ 145370 w 405186"/>
                <a:gd name="connsiteY365" fmla="*/ 217356 h 336568"/>
                <a:gd name="connsiteX366" fmla="*/ 145370 w 405186"/>
                <a:gd name="connsiteY366" fmla="*/ 217642 h 336568"/>
                <a:gd name="connsiteX367" fmla="*/ 145179 w 405186"/>
                <a:gd name="connsiteY367" fmla="*/ 217547 h 336568"/>
                <a:gd name="connsiteX368" fmla="*/ 145370 w 405186"/>
                <a:gd name="connsiteY368" fmla="*/ 217356 h 336568"/>
                <a:gd name="connsiteX369" fmla="*/ 198710 w 405186"/>
                <a:gd name="connsiteY369" fmla="*/ 184209 h 336568"/>
                <a:gd name="connsiteX370" fmla="*/ 198805 w 405186"/>
                <a:gd name="connsiteY370" fmla="*/ 184590 h 336568"/>
                <a:gd name="connsiteX371" fmla="*/ 198139 w 405186"/>
                <a:gd name="connsiteY371" fmla="*/ 184590 h 336568"/>
                <a:gd name="connsiteX372" fmla="*/ 198710 w 405186"/>
                <a:gd name="connsiteY372" fmla="*/ 184209 h 336568"/>
                <a:gd name="connsiteX373" fmla="*/ 243478 w 405186"/>
                <a:gd name="connsiteY373" fmla="*/ 147157 h 336568"/>
                <a:gd name="connsiteX374" fmla="*/ 243573 w 405186"/>
                <a:gd name="connsiteY374" fmla="*/ 146871 h 336568"/>
                <a:gd name="connsiteX375" fmla="*/ 244240 w 405186"/>
                <a:gd name="connsiteY375" fmla="*/ 146776 h 336568"/>
                <a:gd name="connsiteX376" fmla="*/ 243478 w 405186"/>
                <a:gd name="connsiteY376" fmla="*/ 147157 h 336568"/>
                <a:gd name="connsiteX377" fmla="*/ 150609 w 405186"/>
                <a:gd name="connsiteY377" fmla="*/ 208784 h 336568"/>
                <a:gd name="connsiteX378" fmla="*/ 150609 w 405186"/>
                <a:gd name="connsiteY378" fmla="*/ 208784 h 336568"/>
                <a:gd name="connsiteX379" fmla="*/ 150704 w 405186"/>
                <a:gd name="connsiteY379" fmla="*/ 208879 h 336568"/>
                <a:gd name="connsiteX380" fmla="*/ 150609 w 405186"/>
                <a:gd name="connsiteY380" fmla="*/ 208879 h 336568"/>
                <a:gd name="connsiteX381" fmla="*/ 150609 w 405186"/>
                <a:gd name="connsiteY381" fmla="*/ 208784 h 336568"/>
                <a:gd name="connsiteX382" fmla="*/ 151657 w 405186"/>
                <a:gd name="connsiteY382" fmla="*/ 151348 h 336568"/>
                <a:gd name="connsiteX383" fmla="*/ 151657 w 405186"/>
                <a:gd name="connsiteY383" fmla="*/ 152491 h 336568"/>
                <a:gd name="connsiteX384" fmla="*/ 150895 w 405186"/>
                <a:gd name="connsiteY384" fmla="*/ 151253 h 336568"/>
                <a:gd name="connsiteX385" fmla="*/ 151657 w 405186"/>
                <a:gd name="connsiteY385" fmla="*/ 151348 h 336568"/>
                <a:gd name="connsiteX386" fmla="*/ 167754 w 405186"/>
                <a:gd name="connsiteY386" fmla="*/ 227357 h 336568"/>
                <a:gd name="connsiteX387" fmla="*/ 168040 w 405186"/>
                <a:gd name="connsiteY387" fmla="*/ 227548 h 336568"/>
                <a:gd name="connsiteX388" fmla="*/ 167849 w 405186"/>
                <a:gd name="connsiteY388" fmla="*/ 227643 h 336568"/>
                <a:gd name="connsiteX389" fmla="*/ 167754 w 405186"/>
                <a:gd name="connsiteY389" fmla="*/ 227357 h 336568"/>
                <a:gd name="connsiteX390" fmla="*/ 178136 w 405186"/>
                <a:gd name="connsiteY390" fmla="*/ 221071 h 336568"/>
                <a:gd name="connsiteX391" fmla="*/ 178136 w 405186"/>
                <a:gd name="connsiteY391" fmla="*/ 221071 h 336568"/>
                <a:gd name="connsiteX392" fmla="*/ 178136 w 405186"/>
                <a:gd name="connsiteY392" fmla="*/ 221071 h 336568"/>
                <a:gd name="connsiteX393" fmla="*/ 178136 w 405186"/>
                <a:gd name="connsiteY393" fmla="*/ 221071 h 336568"/>
                <a:gd name="connsiteX394" fmla="*/ 329298 w 405186"/>
                <a:gd name="connsiteY394" fmla="*/ 217356 h 336568"/>
                <a:gd name="connsiteX395" fmla="*/ 329298 w 405186"/>
                <a:gd name="connsiteY395" fmla="*/ 217261 h 336568"/>
                <a:gd name="connsiteX396" fmla="*/ 329298 w 405186"/>
                <a:gd name="connsiteY396" fmla="*/ 217261 h 336568"/>
                <a:gd name="connsiteX397" fmla="*/ 329298 w 405186"/>
                <a:gd name="connsiteY397" fmla="*/ 217261 h 336568"/>
                <a:gd name="connsiteX398" fmla="*/ 329393 w 405186"/>
                <a:gd name="connsiteY398" fmla="*/ 217261 h 336568"/>
                <a:gd name="connsiteX399" fmla="*/ 329298 w 405186"/>
                <a:gd name="connsiteY399" fmla="*/ 217356 h 336568"/>
                <a:gd name="connsiteX400" fmla="*/ 74123 w 405186"/>
                <a:gd name="connsiteY400" fmla="*/ 250313 h 336568"/>
                <a:gd name="connsiteX401" fmla="*/ 74028 w 405186"/>
                <a:gd name="connsiteY401" fmla="*/ 250313 h 336568"/>
                <a:gd name="connsiteX402" fmla="*/ 74314 w 405186"/>
                <a:gd name="connsiteY402" fmla="*/ 249837 h 336568"/>
                <a:gd name="connsiteX403" fmla="*/ 74123 w 405186"/>
                <a:gd name="connsiteY403" fmla="*/ 250313 h 336568"/>
                <a:gd name="connsiteX404" fmla="*/ 67170 w 405186"/>
                <a:gd name="connsiteY404" fmla="*/ 246503 h 336568"/>
                <a:gd name="connsiteX405" fmla="*/ 67170 w 405186"/>
                <a:gd name="connsiteY405" fmla="*/ 246503 h 336568"/>
                <a:gd name="connsiteX406" fmla="*/ 66979 w 405186"/>
                <a:gd name="connsiteY406" fmla="*/ 246407 h 336568"/>
                <a:gd name="connsiteX407" fmla="*/ 67074 w 405186"/>
                <a:gd name="connsiteY407" fmla="*/ 246312 h 336568"/>
                <a:gd name="connsiteX408" fmla="*/ 67170 w 405186"/>
                <a:gd name="connsiteY408" fmla="*/ 246503 h 336568"/>
                <a:gd name="connsiteX409" fmla="*/ 67170 w 405186"/>
                <a:gd name="connsiteY409" fmla="*/ 246503 h 336568"/>
                <a:gd name="connsiteX410" fmla="*/ 60693 w 405186"/>
                <a:gd name="connsiteY410" fmla="*/ 234692 h 336568"/>
                <a:gd name="connsiteX411" fmla="*/ 60407 w 405186"/>
                <a:gd name="connsiteY411" fmla="*/ 234596 h 336568"/>
                <a:gd name="connsiteX412" fmla="*/ 60693 w 405186"/>
                <a:gd name="connsiteY412" fmla="*/ 234596 h 336568"/>
                <a:gd name="connsiteX413" fmla="*/ 60693 w 405186"/>
                <a:gd name="connsiteY413" fmla="*/ 234692 h 336568"/>
                <a:gd name="connsiteX414" fmla="*/ 72599 w 405186"/>
                <a:gd name="connsiteY414" fmla="*/ 250503 h 336568"/>
                <a:gd name="connsiteX415" fmla="*/ 72599 w 405186"/>
                <a:gd name="connsiteY415" fmla="*/ 250503 h 336568"/>
                <a:gd name="connsiteX416" fmla="*/ 72599 w 405186"/>
                <a:gd name="connsiteY416" fmla="*/ 250503 h 336568"/>
                <a:gd name="connsiteX417" fmla="*/ 72599 w 405186"/>
                <a:gd name="connsiteY417" fmla="*/ 250503 h 336568"/>
                <a:gd name="connsiteX418" fmla="*/ 87077 w 405186"/>
                <a:gd name="connsiteY418" fmla="*/ 238788 h 336568"/>
                <a:gd name="connsiteX419" fmla="*/ 87077 w 405186"/>
                <a:gd name="connsiteY419" fmla="*/ 238788 h 336568"/>
                <a:gd name="connsiteX420" fmla="*/ 87077 w 405186"/>
                <a:gd name="connsiteY420" fmla="*/ 238788 h 336568"/>
                <a:gd name="connsiteX421" fmla="*/ 87077 w 405186"/>
                <a:gd name="connsiteY421" fmla="*/ 238788 h 336568"/>
                <a:gd name="connsiteX422" fmla="*/ 144703 w 405186"/>
                <a:gd name="connsiteY422" fmla="*/ 235454 h 336568"/>
                <a:gd name="connsiteX423" fmla="*/ 144703 w 405186"/>
                <a:gd name="connsiteY423" fmla="*/ 235454 h 336568"/>
                <a:gd name="connsiteX424" fmla="*/ 144703 w 405186"/>
                <a:gd name="connsiteY424" fmla="*/ 235454 h 336568"/>
                <a:gd name="connsiteX425" fmla="*/ 144703 w 405186"/>
                <a:gd name="connsiteY425" fmla="*/ 235454 h 336568"/>
                <a:gd name="connsiteX426" fmla="*/ 144703 w 405186"/>
                <a:gd name="connsiteY426" fmla="*/ 235454 h 336568"/>
                <a:gd name="connsiteX427" fmla="*/ 144703 w 405186"/>
                <a:gd name="connsiteY427" fmla="*/ 235454 h 336568"/>
                <a:gd name="connsiteX428" fmla="*/ 184041 w 405186"/>
                <a:gd name="connsiteY428" fmla="*/ 194306 h 336568"/>
                <a:gd name="connsiteX429" fmla="*/ 183946 w 405186"/>
                <a:gd name="connsiteY429" fmla="*/ 193925 h 336568"/>
                <a:gd name="connsiteX430" fmla="*/ 184327 w 405186"/>
                <a:gd name="connsiteY430" fmla="*/ 194211 h 336568"/>
                <a:gd name="connsiteX431" fmla="*/ 184041 w 405186"/>
                <a:gd name="connsiteY431" fmla="*/ 194306 h 336568"/>
                <a:gd name="connsiteX432" fmla="*/ 322059 w 405186"/>
                <a:gd name="connsiteY432" fmla="*/ 223071 h 336568"/>
                <a:gd name="connsiteX433" fmla="*/ 322059 w 405186"/>
                <a:gd name="connsiteY433" fmla="*/ 223071 h 336568"/>
                <a:gd name="connsiteX434" fmla="*/ 322059 w 405186"/>
                <a:gd name="connsiteY434" fmla="*/ 223071 h 336568"/>
                <a:gd name="connsiteX435" fmla="*/ 322059 w 405186"/>
                <a:gd name="connsiteY435" fmla="*/ 223071 h 336568"/>
                <a:gd name="connsiteX436" fmla="*/ 244144 w 405186"/>
                <a:gd name="connsiteY436" fmla="*/ 95436 h 336568"/>
                <a:gd name="connsiteX437" fmla="*/ 244144 w 405186"/>
                <a:gd name="connsiteY437" fmla="*/ 95436 h 336568"/>
                <a:gd name="connsiteX438" fmla="*/ 244144 w 405186"/>
                <a:gd name="connsiteY438" fmla="*/ 95436 h 336568"/>
                <a:gd name="connsiteX439" fmla="*/ 244144 w 405186"/>
                <a:gd name="connsiteY439" fmla="*/ 95436 h 336568"/>
                <a:gd name="connsiteX440" fmla="*/ 237953 w 405186"/>
                <a:gd name="connsiteY440" fmla="*/ 103818 h 336568"/>
                <a:gd name="connsiteX441" fmla="*/ 238620 w 405186"/>
                <a:gd name="connsiteY441" fmla="*/ 105342 h 336568"/>
                <a:gd name="connsiteX442" fmla="*/ 237953 w 405186"/>
                <a:gd name="connsiteY442" fmla="*/ 103818 h 336568"/>
                <a:gd name="connsiteX443" fmla="*/ 167087 w 405186"/>
                <a:gd name="connsiteY443" fmla="*/ 87054 h 336568"/>
                <a:gd name="connsiteX444" fmla="*/ 167087 w 405186"/>
                <a:gd name="connsiteY444" fmla="*/ 87054 h 336568"/>
                <a:gd name="connsiteX445" fmla="*/ 167087 w 405186"/>
                <a:gd name="connsiteY445" fmla="*/ 87054 h 336568"/>
                <a:gd name="connsiteX446" fmla="*/ 167087 w 405186"/>
                <a:gd name="connsiteY446" fmla="*/ 87054 h 336568"/>
                <a:gd name="connsiteX447" fmla="*/ 180803 w 405186"/>
                <a:gd name="connsiteY447" fmla="*/ 240026 h 336568"/>
                <a:gd name="connsiteX448" fmla="*/ 180898 w 405186"/>
                <a:gd name="connsiteY448" fmla="*/ 240026 h 336568"/>
                <a:gd name="connsiteX449" fmla="*/ 180803 w 405186"/>
                <a:gd name="connsiteY449" fmla="*/ 240026 h 336568"/>
                <a:gd name="connsiteX450" fmla="*/ 180803 w 405186"/>
                <a:gd name="connsiteY450" fmla="*/ 240026 h 336568"/>
                <a:gd name="connsiteX451" fmla="*/ 273481 w 405186"/>
                <a:gd name="connsiteY451" fmla="*/ 176780 h 336568"/>
                <a:gd name="connsiteX452" fmla="*/ 273672 w 405186"/>
                <a:gd name="connsiteY452" fmla="*/ 177065 h 336568"/>
                <a:gd name="connsiteX453" fmla="*/ 273386 w 405186"/>
                <a:gd name="connsiteY453" fmla="*/ 176875 h 336568"/>
                <a:gd name="connsiteX454" fmla="*/ 273481 w 405186"/>
                <a:gd name="connsiteY454" fmla="*/ 176780 h 336568"/>
                <a:gd name="connsiteX455" fmla="*/ 322059 w 405186"/>
                <a:gd name="connsiteY455" fmla="*/ 223071 h 336568"/>
                <a:gd name="connsiteX456" fmla="*/ 322059 w 405186"/>
                <a:gd name="connsiteY456" fmla="*/ 223357 h 336568"/>
                <a:gd name="connsiteX457" fmla="*/ 321773 w 405186"/>
                <a:gd name="connsiteY457" fmla="*/ 223166 h 336568"/>
                <a:gd name="connsiteX458" fmla="*/ 322059 w 405186"/>
                <a:gd name="connsiteY458" fmla="*/ 223071 h 336568"/>
                <a:gd name="connsiteX459" fmla="*/ 323583 w 405186"/>
                <a:gd name="connsiteY459" fmla="*/ 222881 h 336568"/>
                <a:gd name="connsiteX460" fmla="*/ 323583 w 405186"/>
                <a:gd name="connsiteY460" fmla="*/ 222881 h 336568"/>
                <a:gd name="connsiteX461" fmla="*/ 323583 w 405186"/>
                <a:gd name="connsiteY461" fmla="*/ 222881 h 336568"/>
                <a:gd name="connsiteX462" fmla="*/ 323583 w 405186"/>
                <a:gd name="connsiteY462" fmla="*/ 222881 h 336568"/>
                <a:gd name="connsiteX463" fmla="*/ 243001 w 405186"/>
                <a:gd name="connsiteY463" fmla="*/ 87530 h 336568"/>
                <a:gd name="connsiteX464" fmla="*/ 242906 w 405186"/>
                <a:gd name="connsiteY464" fmla="*/ 86959 h 336568"/>
                <a:gd name="connsiteX465" fmla="*/ 243192 w 405186"/>
                <a:gd name="connsiteY465" fmla="*/ 87054 h 336568"/>
                <a:gd name="connsiteX466" fmla="*/ 243001 w 405186"/>
                <a:gd name="connsiteY466" fmla="*/ 87530 h 336568"/>
                <a:gd name="connsiteX467" fmla="*/ 71361 w 405186"/>
                <a:gd name="connsiteY467" fmla="*/ 213261 h 336568"/>
                <a:gd name="connsiteX468" fmla="*/ 71932 w 405186"/>
                <a:gd name="connsiteY468" fmla="*/ 213546 h 336568"/>
                <a:gd name="connsiteX469" fmla="*/ 71646 w 405186"/>
                <a:gd name="connsiteY469" fmla="*/ 213737 h 336568"/>
                <a:gd name="connsiteX470" fmla="*/ 71456 w 405186"/>
                <a:gd name="connsiteY470" fmla="*/ 213356 h 336568"/>
                <a:gd name="connsiteX471" fmla="*/ 71361 w 405186"/>
                <a:gd name="connsiteY471" fmla="*/ 213261 h 336568"/>
                <a:gd name="connsiteX472" fmla="*/ 49167 w 405186"/>
                <a:gd name="connsiteY472" fmla="*/ 231358 h 336568"/>
                <a:gd name="connsiteX473" fmla="*/ 50311 w 405186"/>
                <a:gd name="connsiteY473" fmla="*/ 232406 h 336568"/>
                <a:gd name="connsiteX474" fmla="*/ 49167 w 405186"/>
                <a:gd name="connsiteY474" fmla="*/ 231358 h 336568"/>
                <a:gd name="connsiteX475" fmla="*/ 224904 w 405186"/>
                <a:gd name="connsiteY475" fmla="*/ 51526 h 336568"/>
                <a:gd name="connsiteX476" fmla="*/ 224999 w 405186"/>
                <a:gd name="connsiteY476" fmla="*/ 51431 h 336568"/>
                <a:gd name="connsiteX477" fmla="*/ 225094 w 405186"/>
                <a:gd name="connsiteY477" fmla="*/ 51621 h 336568"/>
                <a:gd name="connsiteX478" fmla="*/ 224904 w 405186"/>
                <a:gd name="connsiteY478" fmla="*/ 51526 h 336568"/>
                <a:gd name="connsiteX479" fmla="*/ 173850 w 405186"/>
                <a:gd name="connsiteY479" fmla="*/ 66671 h 336568"/>
                <a:gd name="connsiteX480" fmla="*/ 173850 w 405186"/>
                <a:gd name="connsiteY480" fmla="*/ 66671 h 336568"/>
                <a:gd name="connsiteX481" fmla="*/ 173850 w 405186"/>
                <a:gd name="connsiteY481" fmla="*/ 66671 h 336568"/>
                <a:gd name="connsiteX482" fmla="*/ 173850 w 405186"/>
                <a:gd name="connsiteY482" fmla="*/ 66671 h 336568"/>
                <a:gd name="connsiteX483" fmla="*/ 173659 w 405186"/>
                <a:gd name="connsiteY483" fmla="*/ 66671 h 336568"/>
                <a:gd name="connsiteX484" fmla="*/ 173754 w 405186"/>
                <a:gd name="connsiteY484" fmla="*/ 66480 h 336568"/>
                <a:gd name="connsiteX485" fmla="*/ 173850 w 405186"/>
                <a:gd name="connsiteY485" fmla="*/ 66671 h 336568"/>
                <a:gd name="connsiteX486" fmla="*/ 119271 w 405186"/>
                <a:gd name="connsiteY486" fmla="*/ 273078 h 336568"/>
                <a:gd name="connsiteX487" fmla="*/ 119271 w 405186"/>
                <a:gd name="connsiteY487" fmla="*/ 273078 h 336568"/>
                <a:gd name="connsiteX488" fmla="*/ 119367 w 405186"/>
                <a:gd name="connsiteY488" fmla="*/ 272887 h 336568"/>
                <a:gd name="connsiteX489" fmla="*/ 119367 w 405186"/>
                <a:gd name="connsiteY489" fmla="*/ 272887 h 336568"/>
                <a:gd name="connsiteX490" fmla="*/ 119367 w 405186"/>
                <a:gd name="connsiteY490" fmla="*/ 272792 h 336568"/>
                <a:gd name="connsiteX491" fmla="*/ 119271 w 405186"/>
                <a:gd name="connsiteY491" fmla="*/ 273078 h 336568"/>
                <a:gd name="connsiteX492" fmla="*/ 121557 w 405186"/>
                <a:gd name="connsiteY492" fmla="*/ 269363 h 336568"/>
                <a:gd name="connsiteX493" fmla="*/ 121557 w 405186"/>
                <a:gd name="connsiteY493" fmla="*/ 269363 h 336568"/>
                <a:gd name="connsiteX494" fmla="*/ 121557 w 405186"/>
                <a:gd name="connsiteY494" fmla="*/ 269363 h 336568"/>
                <a:gd name="connsiteX495" fmla="*/ 121557 w 405186"/>
                <a:gd name="connsiteY495" fmla="*/ 269363 h 336568"/>
                <a:gd name="connsiteX496" fmla="*/ 290817 w 405186"/>
                <a:gd name="connsiteY496" fmla="*/ 209927 h 336568"/>
                <a:gd name="connsiteX497" fmla="*/ 290817 w 405186"/>
                <a:gd name="connsiteY497" fmla="*/ 209927 h 336568"/>
                <a:gd name="connsiteX498" fmla="*/ 290817 w 405186"/>
                <a:gd name="connsiteY498" fmla="*/ 209927 h 336568"/>
                <a:gd name="connsiteX499" fmla="*/ 290817 w 405186"/>
                <a:gd name="connsiteY499" fmla="*/ 209927 h 336568"/>
                <a:gd name="connsiteX500" fmla="*/ 346633 w 405186"/>
                <a:gd name="connsiteY500" fmla="*/ 237359 h 336568"/>
                <a:gd name="connsiteX501" fmla="*/ 346633 w 405186"/>
                <a:gd name="connsiteY501" fmla="*/ 237359 h 336568"/>
                <a:gd name="connsiteX502" fmla="*/ 346633 w 405186"/>
                <a:gd name="connsiteY502" fmla="*/ 237359 h 336568"/>
                <a:gd name="connsiteX503" fmla="*/ 346633 w 405186"/>
                <a:gd name="connsiteY503" fmla="*/ 237359 h 336568"/>
                <a:gd name="connsiteX504" fmla="*/ 337870 w 405186"/>
                <a:gd name="connsiteY504" fmla="*/ 164397 h 336568"/>
                <a:gd name="connsiteX505" fmla="*/ 337870 w 405186"/>
                <a:gd name="connsiteY505" fmla="*/ 164397 h 336568"/>
                <a:gd name="connsiteX506" fmla="*/ 337870 w 405186"/>
                <a:gd name="connsiteY506" fmla="*/ 164207 h 336568"/>
                <a:gd name="connsiteX507" fmla="*/ 337870 w 405186"/>
                <a:gd name="connsiteY507" fmla="*/ 164397 h 336568"/>
                <a:gd name="connsiteX508" fmla="*/ 160800 w 405186"/>
                <a:gd name="connsiteY508" fmla="*/ 76672 h 336568"/>
                <a:gd name="connsiteX509" fmla="*/ 160800 w 405186"/>
                <a:gd name="connsiteY509" fmla="*/ 76672 h 336568"/>
                <a:gd name="connsiteX510" fmla="*/ 160800 w 405186"/>
                <a:gd name="connsiteY510" fmla="*/ 76672 h 336568"/>
                <a:gd name="connsiteX511" fmla="*/ 160800 w 405186"/>
                <a:gd name="connsiteY511" fmla="*/ 76672 h 336568"/>
                <a:gd name="connsiteX512" fmla="*/ 160800 w 405186"/>
                <a:gd name="connsiteY512" fmla="*/ 76672 h 336568"/>
                <a:gd name="connsiteX513" fmla="*/ 160800 w 405186"/>
                <a:gd name="connsiteY513" fmla="*/ 76672 h 336568"/>
                <a:gd name="connsiteX514" fmla="*/ 160800 w 405186"/>
                <a:gd name="connsiteY514" fmla="*/ 76672 h 336568"/>
                <a:gd name="connsiteX515" fmla="*/ 160800 w 405186"/>
                <a:gd name="connsiteY515" fmla="*/ 76672 h 336568"/>
                <a:gd name="connsiteX516" fmla="*/ 160800 w 405186"/>
                <a:gd name="connsiteY516" fmla="*/ 76672 h 336568"/>
                <a:gd name="connsiteX517" fmla="*/ 163277 w 405186"/>
                <a:gd name="connsiteY517" fmla="*/ 82768 h 336568"/>
                <a:gd name="connsiteX518" fmla="*/ 163277 w 405186"/>
                <a:gd name="connsiteY518" fmla="*/ 82768 h 336568"/>
                <a:gd name="connsiteX519" fmla="*/ 163277 w 405186"/>
                <a:gd name="connsiteY519" fmla="*/ 82768 h 336568"/>
                <a:gd name="connsiteX520" fmla="*/ 163277 w 405186"/>
                <a:gd name="connsiteY520" fmla="*/ 82768 h 336568"/>
                <a:gd name="connsiteX521" fmla="*/ 118986 w 405186"/>
                <a:gd name="connsiteY521" fmla="*/ 134203 h 336568"/>
                <a:gd name="connsiteX522" fmla="*/ 118986 w 405186"/>
                <a:gd name="connsiteY522" fmla="*/ 134013 h 336568"/>
                <a:gd name="connsiteX523" fmla="*/ 119176 w 405186"/>
                <a:gd name="connsiteY523" fmla="*/ 134013 h 336568"/>
                <a:gd name="connsiteX524" fmla="*/ 118986 w 405186"/>
                <a:gd name="connsiteY524" fmla="*/ 134203 h 336568"/>
                <a:gd name="connsiteX525" fmla="*/ 44310 w 405186"/>
                <a:gd name="connsiteY525" fmla="*/ 210974 h 336568"/>
                <a:gd name="connsiteX526" fmla="*/ 44215 w 405186"/>
                <a:gd name="connsiteY526" fmla="*/ 210879 h 336568"/>
                <a:gd name="connsiteX527" fmla="*/ 44405 w 405186"/>
                <a:gd name="connsiteY527" fmla="*/ 210689 h 336568"/>
                <a:gd name="connsiteX528" fmla="*/ 44310 w 405186"/>
                <a:gd name="connsiteY528" fmla="*/ 210974 h 336568"/>
                <a:gd name="connsiteX529" fmla="*/ 71456 w 405186"/>
                <a:gd name="connsiteY529" fmla="*/ 276602 h 336568"/>
                <a:gd name="connsiteX530" fmla="*/ 71456 w 405186"/>
                <a:gd name="connsiteY530" fmla="*/ 276602 h 336568"/>
                <a:gd name="connsiteX531" fmla="*/ 71456 w 405186"/>
                <a:gd name="connsiteY531" fmla="*/ 276602 h 336568"/>
                <a:gd name="connsiteX532" fmla="*/ 71456 w 405186"/>
                <a:gd name="connsiteY532" fmla="*/ 276602 h 336568"/>
                <a:gd name="connsiteX533" fmla="*/ 71456 w 405186"/>
                <a:gd name="connsiteY533" fmla="*/ 276602 h 336568"/>
                <a:gd name="connsiteX534" fmla="*/ 166801 w 405186"/>
                <a:gd name="connsiteY534" fmla="*/ 266220 h 336568"/>
                <a:gd name="connsiteX535" fmla="*/ 166801 w 405186"/>
                <a:gd name="connsiteY535" fmla="*/ 266220 h 336568"/>
                <a:gd name="connsiteX536" fmla="*/ 166896 w 405186"/>
                <a:gd name="connsiteY536" fmla="*/ 266505 h 336568"/>
                <a:gd name="connsiteX537" fmla="*/ 166706 w 405186"/>
                <a:gd name="connsiteY537" fmla="*/ 266315 h 336568"/>
                <a:gd name="connsiteX538" fmla="*/ 166801 w 405186"/>
                <a:gd name="connsiteY538" fmla="*/ 266220 h 336568"/>
                <a:gd name="connsiteX539" fmla="*/ 285483 w 405186"/>
                <a:gd name="connsiteY539" fmla="*/ 215642 h 336568"/>
                <a:gd name="connsiteX540" fmla="*/ 285483 w 405186"/>
                <a:gd name="connsiteY540" fmla="*/ 215356 h 336568"/>
                <a:gd name="connsiteX541" fmla="*/ 285483 w 405186"/>
                <a:gd name="connsiteY541" fmla="*/ 215356 h 336568"/>
                <a:gd name="connsiteX542" fmla="*/ 285483 w 405186"/>
                <a:gd name="connsiteY542" fmla="*/ 215356 h 336568"/>
                <a:gd name="connsiteX543" fmla="*/ 285483 w 405186"/>
                <a:gd name="connsiteY543" fmla="*/ 215356 h 336568"/>
                <a:gd name="connsiteX544" fmla="*/ 285673 w 405186"/>
                <a:gd name="connsiteY544" fmla="*/ 215546 h 336568"/>
                <a:gd name="connsiteX545" fmla="*/ 285483 w 405186"/>
                <a:gd name="connsiteY545" fmla="*/ 215642 h 336568"/>
                <a:gd name="connsiteX546" fmla="*/ 364350 w 405186"/>
                <a:gd name="connsiteY546" fmla="*/ 213832 h 336568"/>
                <a:gd name="connsiteX547" fmla="*/ 364350 w 405186"/>
                <a:gd name="connsiteY547" fmla="*/ 213832 h 336568"/>
                <a:gd name="connsiteX548" fmla="*/ 364350 w 405186"/>
                <a:gd name="connsiteY548" fmla="*/ 213832 h 336568"/>
                <a:gd name="connsiteX549" fmla="*/ 364350 w 405186"/>
                <a:gd name="connsiteY549" fmla="*/ 213832 h 336568"/>
                <a:gd name="connsiteX550" fmla="*/ 106889 w 405186"/>
                <a:gd name="connsiteY550" fmla="*/ 276316 h 336568"/>
                <a:gd name="connsiteX551" fmla="*/ 106984 w 405186"/>
                <a:gd name="connsiteY551" fmla="*/ 276888 h 336568"/>
                <a:gd name="connsiteX552" fmla="*/ 105936 w 405186"/>
                <a:gd name="connsiteY552" fmla="*/ 276506 h 336568"/>
                <a:gd name="connsiteX553" fmla="*/ 106889 w 405186"/>
                <a:gd name="connsiteY553" fmla="*/ 276316 h 336568"/>
                <a:gd name="connsiteX554" fmla="*/ 207473 w 405186"/>
                <a:gd name="connsiteY554" fmla="*/ 234596 h 336568"/>
                <a:gd name="connsiteX555" fmla="*/ 207473 w 405186"/>
                <a:gd name="connsiteY555" fmla="*/ 234596 h 336568"/>
                <a:gd name="connsiteX556" fmla="*/ 207473 w 405186"/>
                <a:gd name="connsiteY556" fmla="*/ 234596 h 336568"/>
                <a:gd name="connsiteX557" fmla="*/ 207473 w 405186"/>
                <a:gd name="connsiteY557" fmla="*/ 234596 h 336568"/>
                <a:gd name="connsiteX558" fmla="*/ 348062 w 405186"/>
                <a:gd name="connsiteY558" fmla="*/ 237930 h 336568"/>
                <a:gd name="connsiteX559" fmla="*/ 348253 w 405186"/>
                <a:gd name="connsiteY559" fmla="*/ 237073 h 336568"/>
                <a:gd name="connsiteX560" fmla="*/ 348253 w 405186"/>
                <a:gd name="connsiteY560" fmla="*/ 237073 h 336568"/>
                <a:gd name="connsiteX561" fmla="*/ 348253 w 405186"/>
                <a:gd name="connsiteY561" fmla="*/ 237073 h 336568"/>
                <a:gd name="connsiteX562" fmla="*/ 348538 w 405186"/>
                <a:gd name="connsiteY562" fmla="*/ 237073 h 336568"/>
                <a:gd name="connsiteX563" fmla="*/ 348062 w 405186"/>
                <a:gd name="connsiteY563" fmla="*/ 237930 h 336568"/>
                <a:gd name="connsiteX564" fmla="*/ 313200 w 405186"/>
                <a:gd name="connsiteY564" fmla="*/ 138870 h 336568"/>
                <a:gd name="connsiteX565" fmla="*/ 313200 w 405186"/>
                <a:gd name="connsiteY565" fmla="*/ 138870 h 336568"/>
                <a:gd name="connsiteX566" fmla="*/ 313105 w 405186"/>
                <a:gd name="connsiteY566" fmla="*/ 138870 h 336568"/>
                <a:gd name="connsiteX567" fmla="*/ 313200 w 405186"/>
                <a:gd name="connsiteY567" fmla="*/ 138870 h 336568"/>
                <a:gd name="connsiteX568" fmla="*/ 224999 w 405186"/>
                <a:gd name="connsiteY568" fmla="*/ 40096 h 336568"/>
                <a:gd name="connsiteX569" fmla="*/ 224999 w 405186"/>
                <a:gd name="connsiteY569" fmla="*/ 40001 h 336568"/>
                <a:gd name="connsiteX570" fmla="*/ 225190 w 405186"/>
                <a:gd name="connsiteY570" fmla="*/ 40096 h 336568"/>
                <a:gd name="connsiteX571" fmla="*/ 224999 w 405186"/>
                <a:gd name="connsiteY571" fmla="*/ 40096 h 336568"/>
                <a:gd name="connsiteX572" fmla="*/ 157371 w 405186"/>
                <a:gd name="connsiteY572" fmla="*/ 86769 h 336568"/>
                <a:gd name="connsiteX573" fmla="*/ 157371 w 405186"/>
                <a:gd name="connsiteY573" fmla="*/ 86673 h 336568"/>
                <a:gd name="connsiteX574" fmla="*/ 157371 w 405186"/>
                <a:gd name="connsiteY574" fmla="*/ 86769 h 336568"/>
                <a:gd name="connsiteX575" fmla="*/ 157371 w 405186"/>
                <a:gd name="connsiteY575" fmla="*/ 86769 h 336568"/>
                <a:gd name="connsiteX576" fmla="*/ 48215 w 405186"/>
                <a:gd name="connsiteY576" fmla="*/ 204021 h 336568"/>
                <a:gd name="connsiteX577" fmla="*/ 48215 w 405186"/>
                <a:gd name="connsiteY577" fmla="*/ 204021 h 336568"/>
                <a:gd name="connsiteX578" fmla="*/ 48215 w 405186"/>
                <a:gd name="connsiteY578" fmla="*/ 204021 h 336568"/>
                <a:gd name="connsiteX579" fmla="*/ 48215 w 405186"/>
                <a:gd name="connsiteY579" fmla="*/ 204021 h 336568"/>
                <a:gd name="connsiteX580" fmla="*/ 48215 w 405186"/>
                <a:gd name="connsiteY580" fmla="*/ 204021 h 336568"/>
                <a:gd name="connsiteX581" fmla="*/ 33451 w 405186"/>
                <a:gd name="connsiteY581" fmla="*/ 224976 h 336568"/>
                <a:gd name="connsiteX582" fmla="*/ 32308 w 405186"/>
                <a:gd name="connsiteY582" fmla="*/ 224405 h 336568"/>
                <a:gd name="connsiteX583" fmla="*/ 32308 w 405186"/>
                <a:gd name="connsiteY583" fmla="*/ 224405 h 336568"/>
                <a:gd name="connsiteX584" fmla="*/ 33451 w 405186"/>
                <a:gd name="connsiteY584" fmla="*/ 224976 h 336568"/>
                <a:gd name="connsiteX585" fmla="*/ 45453 w 405186"/>
                <a:gd name="connsiteY585" fmla="*/ 275268 h 336568"/>
                <a:gd name="connsiteX586" fmla="*/ 45453 w 405186"/>
                <a:gd name="connsiteY586" fmla="*/ 275268 h 336568"/>
                <a:gd name="connsiteX587" fmla="*/ 45262 w 405186"/>
                <a:gd name="connsiteY587" fmla="*/ 273744 h 336568"/>
                <a:gd name="connsiteX588" fmla="*/ 45357 w 405186"/>
                <a:gd name="connsiteY588" fmla="*/ 273744 h 336568"/>
                <a:gd name="connsiteX589" fmla="*/ 45453 w 405186"/>
                <a:gd name="connsiteY589" fmla="*/ 275268 h 336568"/>
                <a:gd name="connsiteX590" fmla="*/ 202901 w 405186"/>
                <a:gd name="connsiteY590" fmla="*/ 248122 h 336568"/>
                <a:gd name="connsiteX591" fmla="*/ 203091 w 405186"/>
                <a:gd name="connsiteY591" fmla="*/ 248122 h 336568"/>
                <a:gd name="connsiteX592" fmla="*/ 202901 w 405186"/>
                <a:gd name="connsiteY592" fmla="*/ 248122 h 336568"/>
                <a:gd name="connsiteX593" fmla="*/ 202901 w 405186"/>
                <a:gd name="connsiteY593" fmla="*/ 248122 h 336568"/>
                <a:gd name="connsiteX594" fmla="*/ 359111 w 405186"/>
                <a:gd name="connsiteY594" fmla="*/ 222881 h 336568"/>
                <a:gd name="connsiteX595" fmla="*/ 359111 w 405186"/>
                <a:gd name="connsiteY595" fmla="*/ 222690 h 336568"/>
                <a:gd name="connsiteX596" fmla="*/ 361016 w 405186"/>
                <a:gd name="connsiteY596" fmla="*/ 222881 h 336568"/>
                <a:gd name="connsiteX597" fmla="*/ 359111 w 405186"/>
                <a:gd name="connsiteY597" fmla="*/ 222881 h 336568"/>
                <a:gd name="connsiteX598" fmla="*/ 381876 w 405186"/>
                <a:gd name="connsiteY598" fmla="*/ 235549 h 336568"/>
                <a:gd name="connsiteX599" fmla="*/ 381685 w 405186"/>
                <a:gd name="connsiteY599" fmla="*/ 235358 h 336568"/>
                <a:gd name="connsiteX600" fmla="*/ 381876 w 405186"/>
                <a:gd name="connsiteY600" fmla="*/ 235263 h 336568"/>
                <a:gd name="connsiteX601" fmla="*/ 381876 w 405186"/>
                <a:gd name="connsiteY601" fmla="*/ 235549 h 336568"/>
                <a:gd name="connsiteX602" fmla="*/ 381876 w 405186"/>
                <a:gd name="connsiteY602" fmla="*/ 235549 h 336568"/>
                <a:gd name="connsiteX603" fmla="*/ 238524 w 405186"/>
                <a:gd name="connsiteY603" fmla="*/ 44573 h 336568"/>
                <a:gd name="connsiteX604" fmla="*/ 238524 w 405186"/>
                <a:gd name="connsiteY604" fmla="*/ 44573 h 336568"/>
                <a:gd name="connsiteX605" fmla="*/ 238524 w 405186"/>
                <a:gd name="connsiteY605" fmla="*/ 44478 h 336568"/>
                <a:gd name="connsiteX606" fmla="*/ 238524 w 405186"/>
                <a:gd name="connsiteY606" fmla="*/ 44573 h 336568"/>
                <a:gd name="connsiteX607" fmla="*/ 238524 w 405186"/>
                <a:gd name="connsiteY607" fmla="*/ 44573 h 336568"/>
                <a:gd name="connsiteX608" fmla="*/ 196233 w 405186"/>
                <a:gd name="connsiteY608" fmla="*/ 19998 h 336568"/>
                <a:gd name="connsiteX609" fmla="*/ 196233 w 405186"/>
                <a:gd name="connsiteY609" fmla="*/ 19998 h 336568"/>
                <a:gd name="connsiteX610" fmla="*/ 196233 w 405186"/>
                <a:gd name="connsiteY610" fmla="*/ 19998 h 336568"/>
                <a:gd name="connsiteX611" fmla="*/ 196233 w 405186"/>
                <a:gd name="connsiteY611" fmla="*/ 19998 h 336568"/>
                <a:gd name="connsiteX612" fmla="*/ 189757 w 405186"/>
                <a:gd name="connsiteY612" fmla="*/ 19236 h 336568"/>
                <a:gd name="connsiteX613" fmla="*/ 189757 w 405186"/>
                <a:gd name="connsiteY613" fmla="*/ 19236 h 336568"/>
                <a:gd name="connsiteX614" fmla="*/ 189757 w 405186"/>
                <a:gd name="connsiteY614" fmla="*/ 19236 h 336568"/>
                <a:gd name="connsiteX615" fmla="*/ 189661 w 405186"/>
                <a:gd name="connsiteY615" fmla="*/ 19331 h 336568"/>
                <a:gd name="connsiteX616" fmla="*/ 188995 w 405186"/>
                <a:gd name="connsiteY616" fmla="*/ 19236 h 336568"/>
                <a:gd name="connsiteX617" fmla="*/ 189757 w 405186"/>
                <a:gd name="connsiteY617" fmla="*/ 19236 h 336568"/>
                <a:gd name="connsiteX618" fmla="*/ 157181 w 405186"/>
                <a:gd name="connsiteY618" fmla="*/ 62670 h 336568"/>
                <a:gd name="connsiteX619" fmla="*/ 157181 w 405186"/>
                <a:gd name="connsiteY619" fmla="*/ 62670 h 336568"/>
                <a:gd name="connsiteX620" fmla="*/ 157181 w 405186"/>
                <a:gd name="connsiteY620" fmla="*/ 62670 h 336568"/>
                <a:gd name="connsiteX621" fmla="*/ 157181 w 405186"/>
                <a:gd name="connsiteY621" fmla="*/ 62670 h 336568"/>
                <a:gd name="connsiteX622" fmla="*/ 92602 w 405186"/>
                <a:gd name="connsiteY622" fmla="*/ 143156 h 336568"/>
                <a:gd name="connsiteX623" fmla="*/ 92411 w 405186"/>
                <a:gd name="connsiteY623" fmla="*/ 142966 h 336568"/>
                <a:gd name="connsiteX624" fmla="*/ 92697 w 405186"/>
                <a:gd name="connsiteY624" fmla="*/ 142871 h 336568"/>
                <a:gd name="connsiteX625" fmla="*/ 92602 w 405186"/>
                <a:gd name="connsiteY625" fmla="*/ 143156 h 336568"/>
                <a:gd name="connsiteX626" fmla="*/ 59931 w 405186"/>
                <a:gd name="connsiteY626" fmla="*/ 184590 h 336568"/>
                <a:gd name="connsiteX627" fmla="*/ 59931 w 405186"/>
                <a:gd name="connsiteY627" fmla="*/ 184590 h 336568"/>
                <a:gd name="connsiteX628" fmla="*/ 59931 w 405186"/>
                <a:gd name="connsiteY628" fmla="*/ 184590 h 336568"/>
                <a:gd name="connsiteX629" fmla="*/ 59931 w 405186"/>
                <a:gd name="connsiteY629" fmla="*/ 184590 h 336568"/>
                <a:gd name="connsiteX630" fmla="*/ 34880 w 405186"/>
                <a:gd name="connsiteY630" fmla="*/ 212403 h 336568"/>
                <a:gd name="connsiteX631" fmla="*/ 34785 w 405186"/>
                <a:gd name="connsiteY631" fmla="*/ 212213 h 336568"/>
                <a:gd name="connsiteX632" fmla="*/ 34880 w 405186"/>
                <a:gd name="connsiteY632" fmla="*/ 212403 h 336568"/>
                <a:gd name="connsiteX633" fmla="*/ 34880 w 405186"/>
                <a:gd name="connsiteY633" fmla="*/ 212403 h 336568"/>
                <a:gd name="connsiteX634" fmla="*/ 16306 w 405186"/>
                <a:gd name="connsiteY634" fmla="*/ 274697 h 336568"/>
                <a:gd name="connsiteX635" fmla="*/ 16306 w 405186"/>
                <a:gd name="connsiteY635" fmla="*/ 274697 h 336568"/>
                <a:gd name="connsiteX636" fmla="*/ 16306 w 405186"/>
                <a:gd name="connsiteY636" fmla="*/ 274982 h 336568"/>
                <a:gd name="connsiteX637" fmla="*/ 15925 w 405186"/>
                <a:gd name="connsiteY637" fmla="*/ 274792 h 336568"/>
                <a:gd name="connsiteX638" fmla="*/ 16306 w 405186"/>
                <a:gd name="connsiteY638" fmla="*/ 274697 h 336568"/>
                <a:gd name="connsiteX639" fmla="*/ 100603 w 405186"/>
                <a:gd name="connsiteY639" fmla="*/ 288508 h 336568"/>
                <a:gd name="connsiteX640" fmla="*/ 100603 w 405186"/>
                <a:gd name="connsiteY640" fmla="*/ 288698 h 336568"/>
                <a:gd name="connsiteX641" fmla="*/ 100317 w 405186"/>
                <a:gd name="connsiteY641" fmla="*/ 288508 h 336568"/>
                <a:gd name="connsiteX642" fmla="*/ 100603 w 405186"/>
                <a:gd name="connsiteY642" fmla="*/ 288508 h 336568"/>
                <a:gd name="connsiteX643" fmla="*/ 100126 w 405186"/>
                <a:gd name="connsiteY643" fmla="*/ 285460 h 336568"/>
                <a:gd name="connsiteX644" fmla="*/ 100126 w 405186"/>
                <a:gd name="connsiteY644" fmla="*/ 285365 h 336568"/>
                <a:gd name="connsiteX645" fmla="*/ 100221 w 405186"/>
                <a:gd name="connsiteY645" fmla="*/ 285460 h 336568"/>
                <a:gd name="connsiteX646" fmla="*/ 100126 w 405186"/>
                <a:gd name="connsiteY646" fmla="*/ 285460 h 336568"/>
                <a:gd name="connsiteX647" fmla="*/ 202520 w 405186"/>
                <a:gd name="connsiteY647" fmla="*/ 256218 h 336568"/>
                <a:gd name="connsiteX648" fmla="*/ 202520 w 405186"/>
                <a:gd name="connsiteY648" fmla="*/ 256218 h 336568"/>
                <a:gd name="connsiteX649" fmla="*/ 202520 w 405186"/>
                <a:gd name="connsiteY649" fmla="*/ 256218 h 336568"/>
                <a:gd name="connsiteX650" fmla="*/ 202520 w 405186"/>
                <a:gd name="connsiteY650" fmla="*/ 256218 h 336568"/>
                <a:gd name="connsiteX651" fmla="*/ 315106 w 405186"/>
                <a:gd name="connsiteY651" fmla="*/ 128869 h 336568"/>
                <a:gd name="connsiteX652" fmla="*/ 315106 w 405186"/>
                <a:gd name="connsiteY652" fmla="*/ 128679 h 336568"/>
                <a:gd name="connsiteX653" fmla="*/ 315391 w 405186"/>
                <a:gd name="connsiteY653" fmla="*/ 128583 h 336568"/>
                <a:gd name="connsiteX654" fmla="*/ 315106 w 405186"/>
                <a:gd name="connsiteY654" fmla="*/ 128869 h 336568"/>
                <a:gd name="connsiteX655" fmla="*/ 228333 w 405186"/>
                <a:gd name="connsiteY655" fmla="*/ 29904 h 336568"/>
                <a:gd name="connsiteX656" fmla="*/ 228333 w 405186"/>
                <a:gd name="connsiteY656" fmla="*/ 29904 h 336568"/>
                <a:gd name="connsiteX657" fmla="*/ 228333 w 405186"/>
                <a:gd name="connsiteY657" fmla="*/ 29904 h 336568"/>
                <a:gd name="connsiteX658" fmla="*/ 228333 w 405186"/>
                <a:gd name="connsiteY658" fmla="*/ 29904 h 336568"/>
                <a:gd name="connsiteX659" fmla="*/ 176803 w 405186"/>
                <a:gd name="connsiteY659" fmla="*/ 30476 h 336568"/>
                <a:gd name="connsiteX660" fmla="*/ 176803 w 405186"/>
                <a:gd name="connsiteY660" fmla="*/ 30762 h 336568"/>
                <a:gd name="connsiteX661" fmla="*/ 176612 w 405186"/>
                <a:gd name="connsiteY661" fmla="*/ 30666 h 336568"/>
                <a:gd name="connsiteX662" fmla="*/ 176803 w 405186"/>
                <a:gd name="connsiteY662" fmla="*/ 30476 h 336568"/>
                <a:gd name="connsiteX663" fmla="*/ 154895 w 405186"/>
                <a:gd name="connsiteY663" fmla="*/ 69338 h 336568"/>
                <a:gd name="connsiteX664" fmla="*/ 154895 w 405186"/>
                <a:gd name="connsiteY664" fmla="*/ 69338 h 336568"/>
                <a:gd name="connsiteX665" fmla="*/ 154895 w 405186"/>
                <a:gd name="connsiteY665" fmla="*/ 69338 h 336568"/>
                <a:gd name="connsiteX666" fmla="*/ 154895 w 405186"/>
                <a:gd name="connsiteY666" fmla="*/ 69338 h 336568"/>
                <a:gd name="connsiteX667" fmla="*/ 154895 w 405186"/>
                <a:gd name="connsiteY667" fmla="*/ 69338 h 336568"/>
                <a:gd name="connsiteX668" fmla="*/ 154895 w 405186"/>
                <a:gd name="connsiteY668" fmla="*/ 69338 h 336568"/>
                <a:gd name="connsiteX669" fmla="*/ 24688 w 405186"/>
                <a:gd name="connsiteY669" fmla="*/ 218404 h 336568"/>
                <a:gd name="connsiteX670" fmla="*/ 24688 w 405186"/>
                <a:gd name="connsiteY670" fmla="*/ 218404 h 336568"/>
                <a:gd name="connsiteX671" fmla="*/ 25260 w 405186"/>
                <a:gd name="connsiteY671" fmla="*/ 217642 h 336568"/>
                <a:gd name="connsiteX672" fmla="*/ 25260 w 405186"/>
                <a:gd name="connsiteY672" fmla="*/ 217642 h 336568"/>
                <a:gd name="connsiteX673" fmla="*/ 24688 w 405186"/>
                <a:gd name="connsiteY673" fmla="*/ 218404 h 336568"/>
                <a:gd name="connsiteX674" fmla="*/ 18592 w 405186"/>
                <a:gd name="connsiteY674" fmla="*/ 222881 h 336568"/>
                <a:gd name="connsiteX675" fmla="*/ 18402 w 405186"/>
                <a:gd name="connsiteY675" fmla="*/ 222786 h 336568"/>
                <a:gd name="connsiteX676" fmla="*/ 18592 w 405186"/>
                <a:gd name="connsiteY676" fmla="*/ 222881 h 336568"/>
                <a:gd name="connsiteX677" fmla="*/ 18592 w 405186"/>
                <a:gd name="connsiteY677" fmla="*/ 222881 h 336568"/>
                <a:gd name="connsiteX678" fmla="*/ 13639 w 405186"/>
                <a:gd name="connsiteY678" fmla="*/ 266981 h 336568"/>
                <a:gd name="connsiteX679" fmla="*/ 13639 w 405186"/>
                <a:gd name="connsiteY679" fmla="*/ 266981 h 336568"/>
                <a:gd name="connsiteX680" fmla="*/ 13639 w 405186"/>
                <a:gd name="connsiteY680" fmla="*/ 266981 h 336568"/>
                <a:gd name="connsiteX681" fmla="*/ 13639 w 405186"/>
                <a:gd name="connsiteY681" fmla="*/ 266981 h 336568"/>
                <a:gd name="connsiteX682" fmla="*/ 65074 w 405186"/>
                <a:gd name="connsiteY682" fmla="*/ 298509 h 336568"/>
                <a:gd name="connsiteX683" fmla="*/ 64979 w 405186"/>
                <a:gd name="connsiteY683" fmla="*/ 298605 h 336568"/>
                <a:gd name="connsiteX684" fmla="*/ 64884 w 405186"/>
                <a:gd name="connsiteY684" fmla="*/ 298414 h 336568"/>
                <a:gd name="connsiteX685" fmla="*/ 65074 w 405186"/>
                <a:gd name="connsiteY685" fmla="*/ 298509 h 336568"/>
                <a:gd name="connsiteX686" fmla="*/ 110032 w 405186"/>
                <a:gd name="connsiteY686" fmla="*/ 298509 h 336568"/>
                <a:gd name="connsiteX687" fmla="*/ 110032 w 405186"/>
                <a:gd name="connsiteY687" fmla="*/ 298700 h 336568"/>
                <a:gd name="connsiteX688" fmla="*/ 109842 w 405186"/>
                <a:gd name="connsiteY688" fmla="*/ 298605 h 336568"/>
                <a:gd name="connsiteX689" fmla="*/ 110032 w 405186"/>
                <a:gd name="connsiteY689" fmla="*/ 298509 h 336568"/>
                <a:gd name="connsiteX690" fmla="*/ 317677 w 405186"/>
                <a:gd name="connsiteY690" fmla="*/ 283364 h 336568"/>
                <a:gd name="connsiteX691" fmla="*/ 317677 w 405186"/>
                <a:gd name="connsiteY691" fmla="*/ 283364 h 336568"/>
                <a:gd name="connsiteX692" fmla="*/ 317677 w 405186"/>
                <a:gd name="connsiteY692" fmla="*/ 283364 h 336568"/>
                <a:gd name="connsiteX693" fmla="*/ 317677 w 405186"/>
                <a:gd name="connsiteY693" fmla="*/ 283364 h 336568"/>
                <a:gd name="connsiteX694" fmla="*/ 328441 w 405186"/>
                <a:gd name="connsiteY694" fmla="*/ 287365 h 336568"/>
                <a:gd name="connsiteX695" fmla="*/ 328821 w 405186"/>
                <a:gd name="connsiteY695" fmla="*/ 287746 h 336568"/>
                <a:gd name="connsiteX696" fmla="*/ 328441 w 405186"/>
                <a:gd name="connsiteY696" fmla="*/ 287365 h 336568"/>
                <a:gd name="connsiteX697" fmla="*/ 351110 w 405186"/>
                <a:gd name="connsiteY697" fmla="*/ 268982 h 336568"/>
                <a:gd name="connsiteX698" fmla="*/ 351110 w 405186"/>
                <a:gd name="connsiteY698" fmla="*/ 268982 h 336568"/>
                <a:gd name="connsiteX699" fmla="*/ 351110 w 405186"/>
                <a:gd name="connsiteY699" fmla="*/ 268982 h 336568"/>
                <a:gd name="connsiteX700" fmla="*/ 351110 w 405186"/>
                <a:gd name="connsiteY700" fmla="*/ 268982 h 336568"/>
                <a:gd name="connsiteX701" fmla="*/ 362254 w 405186"/>
                <a:gd name="connsiteY701" fmla="*/ 267458 h 336568"/>
                <a:gd name="connsiteX702" fmla="*/ 363397 w 405186"/>
                <a:gd name="connsiteY702" fmla="*/ 268220 h 336568"/>
                <a:gd name="connsiteX703" fmla="*/ 362349 w 405186"/>
                <a:gd name="connsiteY703" fmla="*/ 268029 h 336568"/>
                <a:gd name="connsiteX704" fmla="*/ 362254 w 405186"/>
                <a:gd name="connsiteY704" fmla="*/ 267458 h 336568"/>
                <a:gd name="connsiteX705" fmla="*/ 250050 w 405186"/>
                <a:gd name="connsiteY705" fmla="*/ 46192 h 336568"/>
                <a:gd name="connsiteX706" fmla="*/ 250050 w 405186"/>
                <a:gd name="connsiteY706" fmla="*/ 46097 h 336568"/>
                <a:gd name="connsiteX707" fmla="*/ 250145 w 405186"/>
                <a:gd name="connsiteY707" fmla="*/ 46192 h 336568"/>
                <a:gd name="connsiteX708" fmla="*/ 250050 w 405186"/>
                <a:gd name="connsiteY708" fmla="*/ 46192 h 336568"/>
                <a:gd name="connsiteX709" fmla="*/ 192804 w 405186"/>
                <a:gd name="connsiteY709" fmla="*/ 301272 h 336568"/>
                <a:gd name="connsiteX710" fmla="*/ 192804 w 405186"/>
                <a:gd name="connsiteY710" fmla="*/ 301272 h 336568"/>
                <a:gd name="connsiteX711" fmla="*/ 192804 w 405186"/>
                <a:gd name="connsiteY711" fmla="*/ 301272 h 336568"/>
                <a:gd name="connsiteX712" fmla="*/ 192804 w 405186"/>
                <a:gd name="connsiteY712" fmla="*/ 301272 h 336568"/>
                <a:gd name="connsiteX713" fmla="*/ 280244 w 405186"/>
                <a:gd name="connsiteY713" fmla="*/ 303367 h 336568"/>
                <a:gd name="connsiteX714" fmla="*/ 280244 w 405186"/>
                <a:gd name="connsiteY714" fmla="*/ 303367 h 336568"/>
                <a:gd name="connsiteX715" fmla="*/ 280244 w 405186"/>
                <a:gd name="connsiteY715" fmla="*/ 303367 h 336568"/>
                <a:gd name="connsiteX716" fmla="*/ 280244 w 405186"/>
                <a:gd name="connsiteY716" fmla="*/ 303367 h 336568"/>
                <a:gd name="connsiteX717" fmla="*/ 301199 w 405186"/>
                <a:gd name="connsiteY717" fmla="*/ 306796 h 336568"/>
                <a:gd name="connsiteX718" fmla="*/ 301580 w 405186"/>
                <a:gd name="connsiteY718" fmla="*/ 306129 h 336568"/>
                <a:gd name="connsiteX719" fmla="*/ 301675 w 405186"/>
                <a:gd name="connsiteY719" fmla="*/ 306701 h 336568"/>
                <a:gd name="connsiteX720" fmla="*/ 301199 w 405186"/>
                <a:gd name="connsiteY720" fmla="*/ 306796 h 336568"/>
                <a:gd name="connsiteX721" fmla="*/ 141274 w 405186"/>
                <a:gd name="connsiteY721" fmla="*/ 64671 h 336568"/>
                <a:gd name="connsiteX722" fmla="*/ 141274 w 405186"/>
                <a:gd name="connsiteY722" fmla="*/ 64956 h 336568"/>
                <a:gd name="connsiteX723" fmla="*/ 141274 w 405186"/>
                <a:gd name="connsiteY723" fmla="*/ 64956 h 336568"/>
                <a:gd name="connsiteX724" fmla="*/ 141274 w 405186"/>
                <a:gd name="connsiteY724" fmla="*/ 64956 h 336568"/>
                <a:gd name="connsiteX725" fmla="*/ 141274 w 405186"/>
                <a:gd name="connsiteY725" fmla="*/ 64956 h 336568"/>
                <a:gd name="connsiteX726" fmla="*/ 141274 w 405186"/>
                <a:gd name="connsiteY726" fmla="*/ 64956 h 336568"/>
                <a:gd name="connsiteX727" fmla="*/ 141084 w 405186"/>
                <a:gd name="connsiteY727" fmla="*/ 64861 h 336568"/>
                <a:gd name="connsiteX728" fmla="*/ 141274 w 405186"/>
                <a:gd name="connsiteY728" fmla="*/ 64671 h 336568"/>
                <a:gd name="connsiteX729" fmla="*/ 90030 w 405186"/>
                <a:gd name="connsiteY729" fmla="*/ 135155 h 336568"/>
                <a:gd name="connsiteX730" fmla="*/ 90030 w 405186"/>
                <a:gd name="connsiteY730" fmla="*/ 135155 h 336568"/>
                <a:gd name="connsiteX731" fmla="*/ 90030 w 405186"/>
                <a:gd name="connsiteY731" fmla="*/ 135155 h 336568"/>
                <a:gd name="connsiteX732" fmla="*/ 90030 w 405186"/>
                <a:gd name="connsiteY732" fmla="*/ 135155 h 336568"/>
                <a:gd name="connsiteX733" fmla="*/ 60407 w 405186"/>
                <a:gd name="connsiteY733" fmla="*/ 300700 h 336568"/>
                <a:gd name="connsiteX734" fmla="*/ 60502 w 405186"/>
                <a:gd name="connsiteY734" fmla="*/ 300795 h 336568"/>
                <a:gd name="connsiteX735" fmla="*/ 60407 w 405186"/>
                <a:gd name="connsiteY735" fmla="*/ 300795 h 336568"/>
                <a:gd name="connsiteX736" fmla="*/ 60407 w 405186"/>
                <a:gd name="connsiteY736" fmla="*/ 300700 h 336568"/>
                <a:gd name="connsiteX737" fmla="*/ 288816 w 405186"/>
                <a:gd name="connsiteY737" fmla="*/ 261743 h 336568"/>
                <a:gd name="connsiteX738" fmla="*/ 288816 w 405186"/>
                <a:gd name="connsiteY738" fmla="*/ 261743 h 336568"/>
                <a:gd name="connsiteX739" fmla="*/ 288816 w 405186"/>
                <a:gd name="connsiteY739" fmla="*/ 261743 h 336568"/>
                <a:gd name="connsiteX740" fmla="*/ 288816 w 405186"/>
                <a:gd name="connsiteY740" fmla="*/ 261743 h 336568"/>
                <a:gd name="connsiteX741" fmla="*/ 288816 w 405186"/>
                <a:gd name="connsiteY741" fmla="*/ 262029 h 336568"/>
                <a:gd name="connsiteX742" fmla="*/ 288626 w 405186"/>
                <a:gd name="connsiteY742" fmla="*/ 261743 h 336568"/>
                <a:gd name="connsiteX743" fmla="*/ 288816 w 405186"/>
                <a:gd name="connsiteY743" fmla="*/ 261743 h 336568"/>
                <a:gd name="connsiteX744" fmla="*/ 319011 w 405186"/>
                <a:gd name="connsiteY744" fmla="*/ 292889 h 336568"/>
                <a:gd name="connsiteX745" fmla="*/ 319011 w 405186"/>
                <a:gd name="connsiteY745" fmla="*/ 292889 h 336568"/>
                <a:gd name="connsiteX746" fmla="*/ 319011 w 405186"/>
                <a:gd name="connsiteY746" fmla="*/ 292889 h 336568"/>
                <a:gd name="connsiteX747" fmla="*/ 319011 w 405186"/>
                <a:gd name="connsiteY747" fmla="*/ 292889 h 336568"/>
                <a:gd name="connsiteX748" fmla="*/ 319011 w 405186"/>
                <a:gd name="connsiteY748" fmla="*/ 292889 h 336568"/>
                <a:gd name="connsiteX749" fmla="*/ 319011 w 405186"/>
                <a:gd name="connsiteY749" fmla="*/ 292889 h 336568"/>
                <a:gd name="connsiteX750" fmla="*/ 319011 w 405186"/>
                <a:gd name="connsiteY750" fmla="*/ 292889 h 336568"/>
                <a:gd name="connsiteX751" fmla="*/ 329203 w 405186"/>
                <a:gd name="connsiteY751" fmla="*/ 307463 h 336568"/>
                <a:gd name="connsiteX752" fmla="*/ 329298 w 405186"/>
                <a:gd name="connsiteY752" fmla="*/ 307558 h 336568"/>
                <a:gd name="connsiteX753" fmla="*/ 329203 w 405186"/>
                <a:gd name="connsiteY753" fmla="*/ 307558 h 336568"/>
                <a:gd name="connsiteX754" fmla="*/ 329203 w 405186"/>
                <a:gd name="connsiteY754" fmla="*/ 307463 h 336568"/>
                <a:gd name="connsiteX755" fmla="*/ 330727 w 405186"/>
                <a:gd name="connsiteY755" fmla="*/ 307082 h 336568"/>
                <a:gd name="connsiteX756" fmla="*/ 330727 w 405186"/>
                <a:gd name="connsiteY756" fmla="*/ 307367 h 336568"/>
                <a:gd name="connsiteX757" fmla="*/ 330441 w 405186"/>
                <a:gd name="connsiteY757" fmla="*/ 307367 h 336568"/>
                <a:gd name="connsiteX758" fmla="*/ 330727 w 405186"/>
                <a:gd name="connsiteY758" fmla="*/ 307082 h 336568"/>
                <a:gd name="connsiteX759" fmla="*/ 340728 w 405186"/>
                <a:gd name="connsiteY759" fmla="*/ 297938 h 336568"/>
                <a:gd name="connsiteX760" fmla="*/ 340728 w 405186"/>
                <a:gd name="connsiteY760" fmla="*/ 297938 h 336568"/>
                <a:gd name="connsiteX761" fmla="*/ 340728 w 405186"/>
                <a:gd name="connsiteY761" fmla="*/ 297938 h 336568"/>
                <a:gd name="connsiteX762" fmla="*/ 340728 w 405186"/>
                <a:gd name="connsiteY762" fmla="*/ 297938 h 336568"/>
                <a:gd name="connsiteX763" fmla="*/ 340728 w 405186"/>
                <a:gd name="connsiteY763" fmla="*/ 297938 h 336568"/>
                <a:gd name="connsiteX764" fmla="*/ 340728 w 405186"/>
                <a:gd name="connsiteY764" fmla="*/ 297938 h 336568"/>
                <a:gd name="connsiteX765" fmla="*/ 397306 w 405186"/>
                <a:gd name="connsiteY765" fmla="*/ 239930 h 336568"/>
                <a:gd name="connsiteX766" fmla="*/ 397306 w 405186"/>
                <a:gd name="connsiteY766" fmla="*/ 239930 h 336568"/>
                <a:gd name="connsiteX767" fmla="*/ 397306 w 405186"/>
                <a:gd name="connsiteY767" fmla="*/ 239930 h 336568"/>
                <a:gd name="connsiteX768" fmla="*/ 397687 w 405186"/>
                <a:gd name="connsiteY768" fmla="*/ 222023 h 336568"/>
                <a:gd name="connsiteX769" fmla="*/ 397687 w 405186"/>
                <a:gd name="connsiteY769" fmla="*/ 222023 h 336568"/>
                <a:gd name="connsiteX770" fmla="*/ 397687 w 405186"/>
                <a:gd name="connsiteY770" fmla="*/ 221833 h 336568"/>
                <a:gd name="connsiteX771" fmla="*/ 397782 w 405186"/>
                <a:gd name="connsiteY771" fmla="*/ 221928 h 336568"/>
                <a:gd name="connsiteX772" fmla="*/ 397687 w 405186"/>
                <a:gd name="connsiteY772" fmla="*/ 222023 h 336568"/>
                <a:gd name="connsiteX773" fmla="*/ 397687 w 405186"/>
                <a:gd name="connsiteY773" fmla="*/ 222023 h 336568"/>
                <a:gd name="connsiteX774" fmla="*/ 397687 w 405186"/>
                <a:gd name="connsiteY774" fmla="*/ 222023 h 336568"/>
                <a:gd name="connsiteX775" fmla="*/ 199662 w 405186"/>
                <a:gd name="connsiteY775" fmla="*/ 9806 h 336568"/>
                <a:gd name="connsiteX776" fmla="*/ 199662 w 405186"/>
                <a:gd name="connsiteY776" fmla="*/ 9806 h 336568"/>
                <a:gd name="connsiteX777" fmla="*/ 199662 w 405186"/>
                <a:gd name="connsiteY777" fmla="*/ 9806 h 336568"/>
                <a:gd name="connsiteX778" fmla="*/ 199662 w 405186"/>
                <a:gd name="connsiteY778" fmla="*/ 9806 h 336568"/>
                <a:gd name="connsiteX779" fmla="*/ 134797 w 405186"/>
                <a:gd name="connsiteY779" fmla="*/ 64480 h 336568"/>
                <a:gd name="connsiteX780" fmla="*/ 134988 w 405186"/>
                <a:gd name="connsiteY780" fmla="*/ 65813 h 336568"/>
                <a:gd name="connsiteX781" fmla="*/ 134797 w 405186"/>
                <a:gd name="connsiteY781" fmla="*/ 65813 h 336568"/>
                <a:gd name="connsiteX782" fmla="*/ 134797 w 405186"/>
                <a:gd name="connsiteY782" fmla="*/ 64480 h 336568"/>
                <a:gd name="connsiteX783" fmla="*/ 134797 w 405186"/>
                <a:gd name="connsiteY783" fmla="*/ 64480 h 336568"/>
                <a:gd name="connsiteX784" fmla="*/ 89935 w 405186"/>
                <a:gd name="connsiteY784" fmla="*/ 134965 h 336568"/>
                <a:gd name="connsiteX785" fmla="*/ 89935 w 405186"/>
                <a:gd name="connsiteY785" fmla="*/ 135060 h 336568"/>
                <a:gd name="connsiteX786" fmla="*/ 89839 w 405186"/>
                <a:gd name="connsiteY786" fmla="*/ 135060 h 336568"/>
                <a:gd name="connsiteX787" fmla="*/ 89935 w 405186"/>
                <a:gd name="connsiteY787" fmla="*/ 134965 h 336568"/>
                <a:gd name="connsiteX788" fmla="*/ 5162 w 405186"/>
                <a:gd name="connsiteY788" fmla="*/ 241645 h 336568"/>
                <a:gd name="connsiteX789" fmla="*/ 5162 w 405186"/>
                <a:gd name="connsiteY789" fmla="*/ 242216 h 336568"/>
                <a:gd name="connsiteX790" fmla="*/ 5162 w 405186"/>
                <a:gd name="connsiteY790" fmla="*/ 242216 h 336568"/>
                <a:gd name="connsiteX791" fmla="*/ 5162 w 405186"/>
                <a:gd name="connsiteY791" fmla="*/ 241645 h 336568"/>
                <a:gd name="connsiteX792" fmla="*/ 86791 w 405186"/>
                <a:gd name="connsiteY792" fmla="*/ 316321 h 336568"/>
                <a:gd name="connsiteX793" fmla="*/ 86791 w 405186"/>
                <a:gd name="connsiteY793" fmla="*/ 316321 h 336568"/>
                <a:gd name="connsiteX794" fmla="*/ 86791 w 405186"/>
                <a:gd name="connsiteY794" fmla="*/ 316321 h 336568"/>
                <a:gd name="connsiteX795" fmla="*/ 86791 w 405186"/>
                <a:gd name="connsiteY795" fmla="*/ 316321 h 336568"/>
                <a:gd name="connsiteX796" fmla="*/ 172611 w 405186"/>
                <a:gd name="connsiteY796" fmla="*/ 318607 h 336568"/>
                <a:gd name="connsiteX797" fmla="*/ 172611 w 405186"/>
                <a:gd name="connsiteY797" fmla="*/ 318893 h 336568"/>
                <a:gd name="connsiteX798" fmla="*/ 172231 w 405186"/>
                <a:gd name="connsiteY798" fmla="*/ 318797 h 336568"/>
                <a:gd name="connsiteX799" fmla="*/ 172611 w 405186"/>
                <a:gd name="connsiteY799" fmla="*/ 318607 h 336568"/>
                <a:gd name="connsiteX800" fmla="*/ 369493 w 405186"/>
                <a:gd name="connsiteY800" fmla="*/ 261647 h 336568"/>
                <a:gd name="connsiteX801" fmla="*/ 369493 w 405186"/>
                <a:gd name="connsiteY801" fmla="*/ 261647 h 336568"/>
                <a:gd name="connsiteX802" fmla="*/ 369493 w 405186"/>
                <a:gd name="connsiteY802" fmla="*/ 261647 h 336568"/>
                <a:gd name="connsiteX803" fmla="*/ 369493 w 405186"/>
                <a:gd name="connsiteY803" fmla="*/ 261647 h 336568"/>
                <a:gd name="connsiteX804" fmla="*/ 369493 w 405186"/>
                <a:gd name="connsiteY804" fmla="*/ 261647 h 336568"/>
                <a:gd name="connsiteX805" fmla="*/ 224523 w 405186"/>
                <a:gd name="connsiteY805" fmla="*/ 14283 h 336568"/>
                <a:gd name="connsiteX806" fmla="*/ 224523 w 405186"/>
                <a:gd name="connsiteY806" fmla="*/ 14283 h 336568"/>
                <a:gd name="connsiteX807" fmla="*/ 224523 w 405186"/>
                <a:gd name="connsiteY807" fmla="*/ 14283 h 336568"/>
                <a:gd name="connsiteX808" fmla="*/ 224523 w 405186"/>
                <a:gd name="connsiteY808" fmla="*/ 14283 h 336568"/>
                <a:gd name="connsiteX809" fmla="*/ 224523 w 405186"/>
                <a:gd name="connsiteY809" fmla="*/ 14283 h 336568"/>
                <a:gd name="connsiteX810" fmla="*/ 224523 w 405186"/>
                <a:gd name="connsiteY810" fmla="*/ 14283 h 336568"/>
                <a:gd name="connsiteX811" fmla="*/ 224523 w 405186"/>
                <a:gd name="connsiteY811" fmla="*/ 14283 h 336568"/>
                <a:gd name="connsiteX812" fmla="*/ 218046 w 405186"/>
                <a:gd name="connsiteY812" fmla="*/ 7616 h 336568"/>
                <a:gd name="connsiteX813" fmla="*/ 216998 w 405186"/>
                <a:gd name="connsiteY813" fmla="*/ 6663 h 336568"/>
                <a:gd name="connsiteX814" fmla="*/ 218046 w 405186"/>
                <a:gd name="connsiteY814" fmla="*/ 7616 h 336568"/>
                <a:gd name="connsiteX815" fmla="*/ 214712 w 405186"/>
                <a:gd name="connsiteY815" fmla="*/ 7235 h 336568"/>
                <a:gd name="connsiteX816" fmla="*/ 214712 w 405186"/>
                <a:gd name="connsiteY816" fmla="*/ 7235 h 336568"/>
                <a:gd name="connsiteX817" fmla="*/ 214712 w 405186"/>
                <a:gd name="connsiteY817" fmla="*/ 7139 h 336568"/>
                <a:gd name="connsiteX818" fmla="*/ 214712 w 405186"/>
                <a:gd name="connsiteY818" fmla="*/ 7235 h 336568"/>
                <a:gd name="connsiteX819" fmla="*/ 28974 w 405186"/>
                <a:gd name="connsiteY819" fmla="*/ 180780 h 336568"/>
                <a:gd name="connsiteX820" fmla="*/ 28784 w 405186"/>
                <a:gd name="connsiteY820" fmla="*/ 180971 h 336568"/>
                <a:gd name="connsiteX821" fmla="*/ 28784 w 405186"/>
                <a:gd name="connsiteY821" fmla="*/ 180780 h 336568"/>
                <a:gd name="connsiteX822" fmla="*/ 28974 w 405186"/>
                <a:gd name="connsiteY822" fmla="*/ 180780 h 33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405186" h="336568">
                  <a:moveTo>
                    <a:pt x="404069" y="234025"/>
                  </a:moveTo>
                  <a:cubicBezTo>
                    <a:pt x="403878" y="232406"/>
                    <a:pt x="403593" y="230882"/>
                    <a:pt x="403402" y="229358"/>
                  </a:cubicBezTo>
                  <a:cubicBezTo>
                    <a:pt x="403116" y="227262"/>
                    <a:pt x="402736" y="225071"/>
                    <a:pt x="402450" y="222976"/>
                  </a:cubicBezTo>
                  <a:cubicBezTo>
                    <a:pt x="402164" y="220119"/>
                    <a:pt x="402259" y="217166"/>
                    <a:pt x="400164" y="214880"/>
                  </a:cubicBezTo>
                  <a:lnTo>
                    <a:pt x="400164" y="214880"/>
                  </a:lnTo>
                  <a:cubicBezTo>
                    <a:pt x="397497" y="202307"/>
                    <a:pt x="392544" y="190591"/>
                    <a:pt x="385686" y="179732"/>
                  </a:cubicBezTo>
                  <a:lnTo>
                    <a:pt x="385686" y="179732"/>
                  </a:lnTo>
                  <a:lnTo>
                    <a:pt x="385686" y="179732"/>
                  </a:lnTo>
                  <a:cubicBezTo>
                    <a:pt x="385305" y="178971"/>
                    <a:pt x="384924" y="178208"/>
                    <a:pt x="384543" y="177351"/>
                  </a:cubicBezTo>
                  <a:lnTo>
                    <a:pt x="384543" y="177351"/>
                  </a:lnTo>
                  <a:lnTo>
                    <a:pt x="384543" y="177351"/>
                  </a:lnTo>
                  <a:cubicBezTo>
                    <a:pt x="381781" y="172684"/>
                    <a:pt x="379590" y="167540"/>
                    <a:pt x="375018" y="164207"/>
                  </a:cubicBezTo>
                  <a:cubicBezTo>
                    <a:pt x="374256" y="163159"/>
                    <a:pt x="373589" y="162206"/>
                    <a:pt x="372827" y="161159"/>
                  </a:cubicBezTo>
                  <a:cubicBezTo>
                    <a:pt x="372922" y="159635"/>
                    <a:pt x="372256" y="158587"/>
                    <a:pt x="371017" y="158015"/>
                  </a:cubicBezTo>
                  <a:lnTo>
                    <a:pt x="371017" y="158015"/>
                  </a:lnTo>
                  <a:lnTo>
                    <a:pt x="371017" y="158015"/>
                  </a:lnTo>
                  <a:cubicBezTo>
                    <a:pt x="369779" y="156491"/>
                    <a:pt x="368445" y="154967"/>
                    <a:pt x="367207" y="153444"/>
                  </a:cubicBezTo>
                  <a:lnTo>
                    <a:pt x="367207" y="153444"/>
                  </a:lnTo>
                  <a:cubicBezTo>
                    <a:pt x="367207" y="152967"/>
                    <a:pt x="366921" y="152586"/>
                    <a:pt x="366541" y="152396"/>
                  </a:cubicBezTo>
                  <a:cubicBezTo>
                    <a:pt x="363588" y="148395"/>
                    <a:pt x="360730" y="144299"/>
                    <a:pt x="355968" y="142204"/>
                  </a:cubicBezTo>
                  <a:cubicBezTo>
                    <a:pt x="355968" y="139346"/>
                    <a:pt x="354349" y="137727"/>
                    <a:pt x="351967" y="136584"/>
                  </a:cubicBezTo>
                  <a:cubicBezTo>
                    <a:pt x="350157" y="135251"/>
                    <a:pt x="348348" y="133917"/>
                    <a:pt x="346443" y="132584"/>
                  </a:cubicBezTo>
                  <a:cubicBezTo>
                    <a:pt x="345300" y="131536"/>
                    <a:pt x="344061" y="130393"/>
                    <a:pt x="342919" y="129345"/>
                  </a:cubicBezTo>
                  <a:lnTo>
                    <a:pt x="342919" y="129345"/>
                  </a:lnTo>
                  <a:cubicBezTo>
                    <a:pt x="342537" y="125821"/>
                    <a:pt x="339775" y="124297"/>
                    <a:pt x="337203" y="122487"/>
                  </a:cubicBezTo>
                  <a:cubicBezTo>
                    <a:pt x="335965" y="119725"/>
                    <a:pt x="333774" y="117915"/>
                    <a:pt x="331298" y="116487"/>
                  </a:cubicBezTo>
                  <a:lnTo>
                    <a:pt x="331298" y="116487"/>
                  </a:lnTo>
                  <a:cubicBezTo>
                    <a:pt x="329965" y="114105"/>
                    <a:pt x="328060" y="112391"/>
                    <a:pt x="325583" y="111343"/>
                  </a:cubicBezTo>
                  <a:cubicBezTo>
                    <a:pt x="322345" y="108105"/>
                    <a:pt x="319106" y="104771"/>
                    <a:pt x="315867" y="101532"/>
                  </a:cubicBezTo>
                  <a:cubicBezTo>
                    <a:pt x="313010" y="98580"/>
                    <a:pt x="310629" y="95055"/>
                    <a:pt x="306819" y="93150"/>
                  </a:cubicBezTo>
                  <a:cubicBezTo>
                    <a:pt x="306057" y="92198"/>
                    <a:pt x="305390" y="91245"/>
                    <a:pt x="304628" y="90197"/>
                  </a:cubicBezTo>
                  <a:lnTo>
                    <a:pt x="304628" y="90197"/>
                  </a:lnTo>
                  <a:lnTo>
                    <a:pt x="304628" y="90197"/>
                  </a:lnTo>
                  <a:cubicBezTo>
                    <a:pt x="302152" y="87149"/>
                    <a:pt x="299675" y="84102"/>
                    <a:pt x="297294" y="81149"/>
                  </a:cubicBezTo>
                  <a:lnTo>
                    <a:pt x="297294" y="81149"/>
                  </a:lnTo>
                  <a:cubicBezTo>
                    <a:pt x="296436" y="79815"/>
                    <a:pt x="295579" y="78482"/>
                    <a:pt x="294722" y="77148"/>
                  </a:cubicBezTo>
                  <a:cubicBezTo>
                    <a:pt x="293960" y="73719"/>
                    <a:pt x="290055" y="72957"/>
                    <a:pt x="288626" y="70005"/>
                  </a:cubicBezTo>
                  <a:lnTo>
                    <a:pt x="288626" y="70005"/>
                  </a:lnTo>
                  <a:cubicBezTo>
                    <a:pt x="288054" y="64766"/>
                    <a:pt x="283959" y="61718"/>
                    <a:pt x="280911" y="58098"/>
                  </a:cubicBezTo>
                  <a:cubicBezTo>
                    <a:pt x="278529" y="54479"/>
                    <a:pt x="276720" y="50288"/>
                    <a:pt x="273005" y="47811"/>
                  </a:cubicBezTo>
                  <a:lnTo>
                    <a:pt x="273005" y="47811"/>
                  </a:lnTo>
                  <a:cubicBezTo>
                    <a:pt x="272243" y="46954"/>
                    <a:pt x="271481" y="46002"/>
                    <a:pt x="270814" y="45144"/>
                  </a:cubicBezTo>
                  <a:lnTo>
                    <a:pt x="270814" y="45144"/>
                  </a:lnTo>
                  <a:cubicBezTo>
                    <a:pt x="269766" y="42096"/>
                    <a:pt x="267671" y="39905"/>
                    <a:pt x="265099" y="37905"/>
                  </a:cubicBezTo>
                  <a:cubicBezTo>
                    <a:pt x="263194" y="36000"/>
                    <a:pt x="261385" y="34095"/>
                    <a:pt x="259479" y="32190"/>
                  </a:cubicBezTo>
                  <a:cubicBezTo>
                    <a:pt x="257765" y="30095"/>
                    <a:pt x="256146" y="27713"/>
                    <a:pt x="252907" y="27904"/>
                  </a:cubicBezTo>
                  <a:lnTo>
                    <a:pt x="252907" y="27904"/>
                  </a:lnTo>
                  <a:cubicBezTo>
                    <a:pt x="252812" y="27428"/>
                    <a:pt x="252526" y="27047"/>
                    <a:pt x="252145" y="26761"/>
                  </a:cubicBezTo>
                  <a:lnTo>
                    <a:pt x="252145" y="26761"/>
                  </a:lnTo>
                  <a:cubicBezTo>
                    <a:pt x="251669" y="24665"/>
                    <a:pt x="250526" y="23237"/>
                    <a:pt x="248335" y="22951"/>
                  </a:cubicBezTo>
                  <a:cubicBezTo>
                    <a:pt x="242620" y="19331"/>
                    <a:pt x="238144" y="13902"/>
                    <a:pt x="231476" y="11807"/>
                  </a:cubicBezTo>
                  <a:lnTo>
                    <a:pt x="231476" y="11807"/>
                  </a:lnTo>
                  <a:cubicBezTo>
                    <a:pt x="227285" y="8663"/>
                    <a:pt x="222427" y="7425"/>
                    <a:pt x="217284" y="6949"/>
                  </a:cubicBezTo>
                  <a:cubicBezTo>
                    <a:pt x="217284" y="6949"/>
                    <a:pt x="217284" y="6949"/>
                    <a:pt x="217284" y="6949"/>
                  </a:cubicBezTo>
                  <a:cubicBezTo>
                    <a:pt x="216427" y="3044"/>
                    <a:pt x="213188" y="3615"/>
                    <a:pt x="210426" y="3330"/>
                  </a:cubicBezTo>
                  <a:cubicBezTo>
                    <a:pt x="209759" y="3044"/>
                    <a:pt x="209092" y="2853"/>
                    <a:pt x="208521" y="2567"/>
                  </a:cubicBezTo>
                  <a:cubicBezTo>
                    <a:pt x="206997" y="1805"/>
                    <a:pt x="205473" y="758"/>
                    <a:pt x="203568" y="1615"/>
                  </a:cubicBezTo>
                  <a:cubicBezTo>
                    <a:pt x="202520" y="1710"/>
                    <a:pt x="201567" y="1710"/>
                    <a:pt x="200520" y="1805"/>
                  </a:cubicBezTo>
                  <a:cubicBezTo>
                    <a:pt x="199758" y="186"/>
                    <a:pt x="198424" y="281"/>
                    <a:pt x="197091" y="567"/>
                  </a:cubicBezTo>
                  <a:lnTo>
                    <a:pt x="197091" y="567"/>
                  </a:lnTo>
                  <a:lnTo>
                    <a:pt x="197091" y="567"/>
                  </a:lnTo>
                  <a:cubicBezTo>
                    <a:pt x="193566" y="-957"/>
                    <a:pt x="190614" y="948"/>
                    <a:pt x="187470" y="2091"/>
                  </a:cubicBezTo>
                  <a:cubicBezTo>
                    <a:pt x="185185" y="2282"/>
                    <a:pt x="182803" y="2472"/>
                    <a:pt x="181279" y="4568"/>
                  </a:cubicBezTo>
                  <a:cubicBezTo>
                    <a:pt x="180232" y="5139"/>
                    <a:pt x="179279" y="5711"/>
                    <a:pt x="178231" y="6282"/>
                  </a:cubicBezTo>
                  <a:cubicBezTo>
                    <a:pt x="176421" y="6568"/>
                    <a:pt x="174993" y="7521"/>
                    <a:pt x="173945" y="8949"/>
                  </a:cubicBezTo>
                  <a:cubicBezTo>
                    <a:pt x="172040" y="9711"/>
                    <a:pt x="170421" y="10664"/>
                    <a:pt x="169564" y="12569"/>
                  </a:cubicBezTo>
                  <a:cubicBezTo>
                    <a:pt x="166515" y="14474"/>
                    <a:pt x="163849" y="16760"/>
                    <a:pt x="162229" y="20094"/>
                  </a:cubicBezTo>
                  <a:cubicBezTo>
                    <a:pt x="158419" y="24189"/>
                    <a:pt x="153847" y="27618"/>
                    <a:pt x="151371" y="32952"/>
                  </a:cubicBezTo>
                  <a:cubicBezTo>
                    <a:pt x="150323" y="34000"/>
                    <a:pt x="149085" y="34857"/>
                    <a:pt x="149180" y="36572"/>
                  </a:cubicBezTo>
                  <a:lnTo>
                    <a:pt x="149180" y="36572"/>
                  </a:lnTo>
                  <a:cubicBezTo>
                    <a:pt x="147180" y="38953"/>
                    <a:pt x="145275" y="41430"/>
                    <a:pt x="143274" y="43811"/>
                  </a:cubicBezTo>
                  <a:cubicBezTo>
                    <a:pt x="141179" y="44954"/>
                    <a:pt x="140036" y="46954"/>
                    <a:pt x="139083" y="49049"/>
                  </a:cubicBezTo>
                  <a:cubicBezTo>
                    <a:pt x="136036" y="55241"/>
                    <a:pt x="129940" y="59622"/>
                    <a:pt x="128511" y="66766"/>
                  </a:cubicBezTo>
                  <a:cubicBezTo>
                    <a:pt x="127273" y="66956"/>
                    <a:pt x="126129" y="67147"/>
                    <a:pt x="125749" y="68576"/>
                  </a:cubicBezTo>
                  <a:cubicBezTo>
                    <a:pt x="125749" y="68576"/>
                    <a:pt x="125749" y="68576"/>
                    <a:pt x="125749" y="68576"/>
                  </a:cubicBezTo>
                  <a:cubicBezTo>
                    <a:pt x="123462" y="70671"/>
                    <a:pt x="121557" y="72957"/>
                    <a:pt x="120510" y="75910"/>
                  </a:cubicBezTo>
                  <a:cubicBezTo>
                    <a:pt x="119557" y="77053"/>
                    <a:pt x="118605" y="78196"/>
                    <a:pt x="117652" y="79434"/>
                  </a:cubicBezTo>
                  <a:cubicBezTo>
                    <a:pt x="115366" y="82482"/>
                    <a:pt x="112985" y="85530"/>
                    <a:pt x="110699" y="88578"/>
                  </a:cubicBezTo>
                  <a:cubicBezTo>
                    <a:pt x="109746" y="89721"/>
                    <a:pt x="108794" y="90960"/>
                    <a:pt x="107841" y="92103"/>
                  </a:cubicBezTo>
                  <a:cubicBezTo>
                    <a:pt x="106603" y="93436"/>
                    <a:pt x="105270" y="94770"/>
                    <a:pt x="104032" y="96103"/>
                  </a:cubicBezTo>
                  <a:cubicBezTo>
                    <a:pt x="101269" y="99246"/>
                    <a:pt x="98507" y="102294"/>
                    <a:pt x="95840" y="105438"/>
                  </a:cubicBezTo>
                  <a:cubicBezTo>
                    <a:pt x="95840" y="105438"/>
                    <a:pt x="95840" y="105438"/>
                    <a:pt x="95840" y="105438"/>
                  </a:cubicBezTo>
                  <a:cubicBezTo>
                    <a:pt x="95840" y="105438"/>
                    <a:pt x="95840" y="105438"/>
                    <a:pt x="95840" y="105438"/>
                  </a:cubicBezTo>
                  <a:cubicBezTo>
                    <a:pt x="95269" y="106009"/>
                    <a:pt x="94792" y="106580"/>
                    <a:pt x="94221" y="107152"/>
                  </a:cubicBezTo>
                  <a:lnTo>
                    <a:pt x="94221" y="107152"/>
                  </a:lnTo>
                  <a:cubicBezTo>
                    <a:pt x="91458" y="108200"/>
                    <a:pt x="90411" y="110771"/>
                    <a:pt x="88696" y="112867"/>
                  </a:cubicBezTo>
                  <a:cubicBezTo>
                    <a:pt x="87172" y="112867"/>
                    <a:pt x="86315" y="113629"/>
                    <a:pt x="85744" y="114867"/>
                  </a:cubicBezTo>
                  <a:lnTo>
                    <a:pt x="85744" y="114867"/>
                  </a:lnTo>
                  <a:cubicBezTo>
                    <a:pt x="83934" y="115820"/>
                    <a:pt x="82315" y="116772"/>
                    <a:pt x="81362" y="118677"/>
                  </a:cubicBezTo>
                  <a:cubicBezTo>
                    <a:pt x="79552" y="120011"/>
                    <a:pt x="77076" y="120868"/>
                    <a:pt x="77266" y="123725"/>
                  </a:cubicBezTo>
                  <a:cubicBezTo>
                    <a:pt x="70599" y="125535"/>
                    <a:pt x="67265" y="131250"/>
                    <a:pt x="62979" y="135822"/>
                  </a:cubicBezTo>
                  <a:cubicBezTo>
                    <a:pt x="59169" y="137918"/>
                    <a:pt x="57359" y="141918"/>
                    <a:pt x="54311" y="144776"/>
                  </a:cubicBezTo>
                  <a:cubicBezTo>
                    <a:pt x="51930" y="145157"/>
                    <a:pt x="50977" y="146871"/>
                    <a:pt x="50215" y="148871"/>
                  </a:cubicBezTo>
                  <a:cubicBezTo>
                    <a:pt x="46405" y="153063"/>
                    <a:pt x="41738" y="156491"/>
                    <a:pt x="39071" y="161635"/>
                  </a:cubicBezTo>
                  <a:cubicBezTo>
                    <a:pt x="38214" y="162873"/>
                    <a:pt x="37261" y="164207"/>
                    <a:pt x="36404" y="165445"/>
                  </a:cubicBezTo>
                  <a:cubicBezTo>
                    <a:pt x="33070" y="168588"/>
                    <a:pt x="30403" y="172303"/>
                    <a:pt x="28403" y="176399"/>
                  </a:cubicBezTo>
                  <a:cubicBezTo>
                    <a:pt x="26212" y="179923"/>
                    <a:pt x="24021" y="183352"/>
                    <a:pt x="21831" y="186876"/>
                  </a:cubicBezTo>
                  <a:cubicBezTo>
                    <a:pt x="21354" y="187829"/>
                    <a:pt x="20783" y="188877"/>
                    <a:pt x="20307" y="189829"/>
                  </a:cubicBezTo>
                  <a:cubicBezTo>
                    <a:pt x="19164" y="191639"/>
                    <a:pt x="16211" y="192687"/>
                    <a:pt x="17735" y="195639"/>
                  </a:cubicBezTo>
                  <a:cubicBezTo>
                    <a:pt x="17830" y="196020"/>
                    <a:pt x="18021" y="196306"/>
                    <a:pt x="18116" y="196687"/>
                  </a:cubicBezTo>
                  <a:lnTo>
                    <a:pt x="18116" y="196687"/>
                  </a:lnTo>
                  <a:lnTo>
                    <a:pt x="18116" y="196687"/>
                  </a:lnTo>
                  <a:cubicBezTo>
                    <a:pt x="13068" y="198592"/>
                    <a:pt x="13449" y="203736"/>
                    <a:pt x="11544" y="207546"/>
                  </a:cubicBezTo>
                  <a:cubicBezTo>
                    <a:pt x="9924" y="210784"/>
                    <a:pt x="8400" y="214022"/>
                    <a:pt x="8115" y="217642"/>
                  </a:cubicBezTo>
                  <a:cubicBezTo>
                    <a:pt x="8305" y="217832"/>
                    <a:pt x="8496" y="217832"/>
                    <a:pt x="8782" y="217928"/>
                  </a:cubicBezTo>
                  <a:cubicBezTo>
                    <a:pt x="8782" y="217928"/>
                    <a:pt x="8686" y="218023"/>
                    <a:pt x="8686" y="218023"/>
                  </a:cubicBezTo>
                  <a:lnTo>
                    <a:pt x="8210" y="217642"/>
                  </a:lnTo>
                  <a:cubicBezTo>
                    <a:pt x="6877" y="219738"/>
                    <a:pt x="5829" y="222023"/>
                    <a:pt x="6115" y="224595"/>
                  </a:cubicBezTo>
                  <a:cubicBezTo>
                    <a:pt x="5067" y="225548"/>
                    <a:pt x="4876" y="226691"/>
                    <a:pt x="5067" y="228024"/>
                  </a:cubicBezTo>
                  <a:lnTo>
                    <a:pt x="5067" y="228024"/>
                  </a:lnTo>
                  <a:lnTo>
                    <a:pt x="5067" y="228024"/>
                  </a:lnTo>
                  <a:cubicBezTo>
                    <a:pt x="3828" y="229453"/>
                    <a:pt x="3828" y="231167"/>
                    <a:pt x="4019" y="232882"/>
                  </a:cubicBezTo>
                  <a:lnTo>
                    <a:pt x="4019" y="232882"/>
                  </a:lnTo>
                  <a:lnTo>
                    <a:pt x="4019" y="232882"/>
                  </a:lnTo>
                  <a:cubicBezTo>
                    <a:pt x="3828" y="233549"/>
                    <a:pt x="3543" y="234120"/>
                    <a:pt x="3352" y="234787"/>
                  </a:cubicBezTo>
                  <a:cubicBezTo>
                    <a:pt x="2590" y="237359"/>
                    <a:pt x="1638" y="239930"/>
                    <a:pt x="2114" y="242693"/>
                  </a:cubicBezTo>
                  <a:lnTo>
                    <a:pt x="2114" y="242693"/>
                  </a:lnTo>
                  <a:lnTo>
                    <a:pt x="2114" y="242693"/>
                  </a:lnTo>
                  <a:cubicBezTo>
                    <a:pt x="1066" y="244217"/>
                    <a:pt x="1161" y="246027"/>
                    <a:pt x="1352" y="247741"/>
                  </a:cubicBezTo>
                  <a:cubicBezTo>
                    <a:pt x="18" y="253170"/>
                    <a:pt x="-553" y="258599"/>
                    <a:pt x="685" y="264219"/>
                  </a:cubicBezTo>
                  <a:cubicBezTo>
                    <a:pt x="876" y="266315"/>
                    <a:pt x="1066" y="268410"/>
                    <a:pt x="1257" y="270506"/>
                  </a:cubicBezTo>
                  <a:cubicBezTo>
                    <a:pt x="495" y="272697"/>
                    <a:pt x="780" y="274792"/>
                    <a:pt x="2114" y="276792"/>
                  </a:cubicBezTo>
                  <a:lnTo>
                    <a:pt x="2114" y="276792"/>
                  </a:lnTo>
                  <a:cubicBezTo>
                    <a:pt x="2495" y="282222"/>
                    <a:pt x="3924" y="287460"/>
                    <a:pt x="6400" y="292318"/>
                  </a:cubicBezTo>
                  <a:cubicBezTo>
                    <a:pt x="7162" y="295747"/>
                    <a:pt x="8972" y="298605"/>
                    <a:pt x="10877" y="301367"/>
                  </a:cubicBezTo>
                  <a:cubicBezTo>
                    <a:pt x="13353" y="305748"/>
                    <a:pt x="16402" y="309654"/>
                    <a:pt x="20307" y="312892"/>
                  </a:cubicBezTo>
                  <a:cubicBezTo>
                    <a:pt x="20974" y="314511"/>
                    <a:pt x="22307" y="315369"/>
                    <a:pt x="23926" y="315940"/>
                  </a:cubicBezTo>
                  <a:cubicBezTo>
                    <a:pt x="25069" y="316797"/>
                    <a:pt x="26117" y="317655"/>
                    <a:pt x="27260" y="318607"/>
                  </a:cubicBezTo>
                  <a:cubicBezTo>
                    <a:pt x="29832" y="321369"/>
                    <a:pt x="32880" y="323179"/>
                    <a:pt x="36404" y="324417"/>
                  </a:cubicBezTo>
                  <a:cubicBezTo>
                    <a:pt x="36404" y="324417"/>
                    <a:pt x="36404" y="324417"/>
                    <a:pt x="36404" y="324417"/>
                  </a:cubicBezTo>
                  <a:cubicBezTo>
                    <a:pt x="37642" y="324989"/>
                    <a:pt x="38785" y="325560"/>
                    <a:pt x="40024" y="326227"/>
                  </a:cubicBezTo>
                  <a:cubicBezTo>
                    <a:pt x="41738" y="326989"/>
                    <a:pt x="43548" y="327656"/>
                    <a:pt x="45262" y="328418"/>
                  </a:cubicBezTo>
                  <a:cubicBezTo>
                    <a:pt x="46786" y="328989"/>
                    <a:pt x="48310" y="329465"/>
                    <a:pt x="49929" y="330037"/>
                  </a:cubicBezTo>
                  <a:lnTo>
                    <a:pt x="49929" y="330037"/>
                  </a:lnTo>
                  <a:cubicBezTo>
                    <a:pt x="52120" y="331275"/>
                    <a:pt x="54311" y="332609"/>
                    <a:pt x="56978" y="331847"/>
                  </a:cubicBezTo>
                  <a:cubicBezTo>
                    <a:pt x="58502" y="332228"/>
                    <a:pt x="60026" y="332704"/>
                    <a:pt x="61645" y="333085"/>
                  </a:cubicBezTo>
                  <a:cubicBezTo>
                    <a:pt x="63169" y="334799"/>
                    <a:pt x="65074" y="333942"/>
                    <a:pt x="66884" y="333847"/>
                  </a:cubicBezTo>
                  <a:cubicBezTo>
                    <a:pt x="68408" y="335180"/>
                    <a:pt x="70123" y="335085"/>
                    <a:pt x="71932" y="334609"/>
                  </a:cubicBezTo>
                  <a:lnTo>
                    <a:pt x="71932" y="334609"/>
                  </a:lnTo>
                  <a:cubicBezTo>
                    <a:pt x="81076" y="336419"/>
                    <a:pt x="90220" y="336990"/>
                    <a:pt x="99555" y="335752"/>
                  </a:cubicBezTo>
                  <a:cubicBezTo>
                    <a:pt x="101650" y="337086"/>
                    <a:pt x="103936" y="336514"/>
                    <a:pt x="106127" y="335942"/>
                  </a:cubicBezTo>
                  <a:cubicBezTo>
                    <a:pt x="109270" y="335562"/>
                    <a:pt x="112414" y="335085"/>
                    <a:pt x="115557" y="334704"/>
                  </a:cubicBezTo>
                  <a:cubicBezTo>
                    <a:pt x="118795" y="334228"/>
                    <a:pt x="121939" y="333847"/>
                    <a:pt x="125177" y="333371"/>
                  </a:cubicBezTo>
                  <a:cubicBezTo>
                    <a:pt x="128892" y="332799"/>
                    <a:pt x="132511" y="332228"/>
                    <a:pt x="136226" y="331656"/>
                  </a:cubicBezTo>
                  <a:cubicBezTo>
                    <a:pt x="141084" y="330894"/>
                    <a:pt x="146227" y="331275"/>
                    <a:pt x="150609" y="328418"/>
                  </a:cubicBezTo>
                  <a:cubicBezTo>
                    <a:pt x="150609" y="328418"/>
                    <a:pt x="150609" y="328418"/>
                    <a:pt x="150609" y="328418"/>
                  </a:cubicBezTo>
                  <a:cubicBezTo>
                    <a:pt x="154704" y="327656"/>
                    <a:pt x="158800" y="326989"/>
                    <a:pt x="162896" y="326227"/>
                  </a:cubicBezTo>
                  <a:cubicBezTo>
                    <a:pt x="175564" y="324703"/>
                    <a:pt x="188232" y="322607"/>
                    <a:pt x="200615" y="319560"/>
                  </a:cubicBezTo>
                  <a:cubicBezTo>
                    <a:pt x="203282" y="320417"/>
                    <a:pt x="205949" y="320417"/>
                    <a:pt x="208711" y="319560"/>
                  </a:cubicBezTo>
                  <a:lnTo>
                    <a:pt x="208711" y="319560"/>
                  </a:lnTo>
                  <a:lnTo>
                    <a:pt x="208711" y="319560"/>
                  </a:lnTo>
                  <a:cubicBezTo>
                    <a:pt x="214617" y="319274"/>
                    <a:pt x="220427" y="318893"/>
                    <a:pt x="226332" y="318607"/>
                  </a:cubicBezTo>
                  <a:cubicBezTo>
                    <a:pt x="230142" y="318131"/>
                    <a:pt x="233857" y="320226"/>
                    <a:pt x="237667" y="318797"/>
                  </a:cubicBezTo>
                  <a:cubicBezTo>
                    <a:pt x="249002" y="319274"/>
                    <a:pt x="260337" y="320322"/>
                    <a:pt x="271671" y="319274"/>
                  </a:cubicBezTo>
                  <a:cubicBezTo>
                    <a:pt x="273862" y="320607"/>
                    <a:pt x="276053" y="319940"/>
                    <a:pt x="278244" y="319369"/>
                  </a:cubicBezTo>
                  <a:cubicBezTo>
                    <a:pt x="278244" y="319369"/>
                    <a:pt x="278244" y="319369"/>
                    <a:pt x="278244" y="319369"/>
                  </a:cubicBezTo>
                  <a:cubicBezTo>
                    <a:pt x="278244" y="319369"/>
                    <a:pt x="278244" y="319369"/>
                    <a:pt x="278244" y="319369"/>
                  </a:cubicBezTo>
                  <a:cubicBezTo>
                    <a:pt x="279863" y="319274"/>
                    <a:pt x="281387" y="319083"/>
                    <a:pt x="283006" y="318988"/>
                  </a:cubicBezTo>
                  <a:cubicBezTo>
                    <a:pt x="283959" y="318988"/>
                    <a:pt x="284911" y="318893"/>
                    <a:pt x="285864" y="318893"/>
                  </a:cubicBezTo>
                  <a:lnTo>
                    <a:pt x="285864" y="318893"/>
                  </a:lnTo>
                  <a:cubicBezTo>
                    <a:pt x="290912" y="320417"/>
                    <a:pt x="295674" y="318512"/>
                    <a:pt x="300532" y="317940"/>
                  </a:cubicBezTo>
                  <a:cubicBezTo>
                    <a:pt x="301104" y="317845"/>
                    <a:pt x="301675" y="317750"/>
                    <a:pt x="302247" y="317655"/>
                  </a:cubicBezTo>
                  <a:lnTo>
                    <a:pt x="302247" y="317655"/>
                  </a:lnTo>
                  <a:cubicBezTo>
                    <a:pt x="302723" y="317750"/>
                    <a:pt x="303295" y="317845"/>
                    <a:pt x="303771" y="317940"/>
                  </a:cubicBezTo>
                  <a:cubicBezTo>
                    <a:pt x="303771" y="317940"/>
                    <a:pt x="303771" y="317940"/>
                    <a:pt x="303771" y="317940"/>
                  </a:cubicBezTo>
                  <a:cubicBezTo>
                    <a:pt x="303771" y="317940"/>
                    <a:pt x="303771" y="317940"/>
                    <a:pt x="303771" y="317940"/>
                  </a:cubicBezTo>
                  <a:cubicBezTo>
                    <a:pt x="303866" y="318416"/>
                    <a:pt x="303961" y="318797"/>
                    <a:pt x="303961" y="319274"/>
                  </a:cubicBezTo>
                  <a:cubicBezTo>
                    <a:pt x="309200" y="318512"/>
                    <a:pt x="314534" y="317750"/>
                    <a:pt x="319773" y="316988"/>
                  </a:cubicBezTo>
                  <a:cubicBezTo>
                    <a:pt x="319678" y="316512"/>
                    <a:pt x="319678" y="316130"/>
                    <a:pt x="319582" y="315654"/>
                  </a:cubicBezTo>
                  <a:lnTo>
                    <a:pt x="319582" y="315654"/>
                  </a:lnTo>
                  <a:lnTo>
                    <a:pt x="319582" y="315654"/>
                  </a:lnTo>
                  <a:cubicBezTo>
                    <a:pt x="320535" y="315369"/>
                    <a:pt x="321582" y="314988"/>
                    <a:pt x="322535" y="314702"/>
                  </a:cubicBezTo>
                  <a:cubicBezTo>
                    <a:pt x="322535" y="314702"/>
                    <a:pt x="322535" y="314702"/>
                    <a:pt x="322535" y="314702"/>
                  </a:cubicBezTo>
                  <a:cubicBezTo>
                    <a:pt x="322535" y="314702"/>
                    <a:pt x="322535" y="314702"/>
                    <a:pt x="322535" y="314702"/>
                  </a:cubicBezTo>
                  <a:cubicBezTo>
                    <a:pt x="330727" y="313845"/>
                    <a:pt x="338537" y="311654"/>
                    <a:pt x="346157" y="308701"/>
                  </a:cubicBezTo>
                  <a:cubicBezTo>
                    <a:pt x="352539" y="306605"/>
                    <a:pt x="359111" y="305081"/>
                    <a:pt x="364636" y="301081"/>
                  </a:cubicBezTo>
                  <a:lnTo>
                    <a:pt x="364636" y="301081"/>
                  </a:lnTo>
                  <a:cubicBezTo>
                    <a:pt x="365874" y="300890"/>
                    <a:pt x="367017" y="300510"/>
                    <a:pt x="367207" y="299081"/>
                  </a:cubicBezTo>
                  <a:lnTo>
                    <a:pt x="367207" y="299081"/>
                  </a:lnTo>
                  <a:cubicBezTo>
                    <a:pt x="372160" y="298414"/>
                    <a:pt x="375685" y="295461"/>
                    <a:pt x="379018" y="292128"/>
                  </a:cubicBezTo>
                  <a:cubicBezTo>
                    <a:pt x="379018" y="292128"/>
                    <a:pt x="379018" y="292128"/>
                    <a:pt x="379018" y="292128"/>
                  </a:cubicBezTo>
                  <a:lnTo>
                    <a:pt x="379018" y="292128"/>
                  </a:lnTo>
                  <a:cubicBezTo>
                    <a:pt x="383400" y="289080"/>
                    <a:pt x="387495" y="285936"/>
                    <a:pt x="390067" y="281079"/>
                  </a:cubicBezTo>
                  <a:cubicBezTo>
                    <a:pt x="395592" y="273554"/>
                    <a:pt x="400831" y="265934"/>
                    <a:pt x="403116" y="256695"/>
                  </a:cubicBezTo>
                  <a:cubicBezTo>
                    <a:pt x="405212" y="254123"/>
                    <a:pt x="404069" y="251361"/>
                    <a:pt x="403593" y="248694"/>
                  </a:cubicBezTo>
                  <a:cubicBezTo>
                    <a:pt x="405498" y="247455"/>
                    <a:pt x="404926" y="245646"/>
                    <a:pt x="404736" y="243931"/>
                  </a:cubicBezTo>
                  <a:lnTo>
                    <a:pt x="404736" y="243931"/>
                  </a:lnTo>
                  <a:cubicBezTo>
                    <a:pt x="405879" y="240597"/>
                    <a:pt x="404545" y="237359"/>
                    <a:pt x="404069" y="234025"/>
                  </a:cubicBezTo>
                  <a:close/>
                  <a:moveTo>
                    <a:pt x="22593" y="307748"/>
                  </a:moveTo>
                  <a:cubicBezTo>
                    <a:pt x="22593" y="307748"/>
                    <a:pt x="22593" y="307748"/>
                    <a:pt x="22593" y="307748"/>
                  </a:cubicBezTo>
                  <a:lnTo>
                    <a:pt x="22593" y="307748"/>
                  </a:lnTo>
                  <a:lnTo>
                    <a:pt x="22593" y="307748"/>
                  </a:lnTo>
                  <a:lnTo>
                    <a:pt x="22593" y="307748"/>
                  </a:lnTo>
                  <a:cubicBezTo>
                    <a:pt x="22593" y="307748"/>
                    <a:pt x="22688" y="307748"/>
                    <a:pt x="22688" y="307748"/>
                  </a:cubicBezTo>
                  <a:cubicBezTo>
                    <a:pt x="22688" y="307844"/>
                    <a:pt x="22688" y="307844"/>
                    <a:pt x="22593" y="307939"/>
                  </a:cubicBezTo>
                  <a:cubicBezTo>
                    <a:pt x="22593" y="307844"/>
                    <a:pt x="22593" y="307748"/>
                    <a:pt x="22593" y="307748"/>
                  </a:cubicBezTo>
                  <a:close/>
                  <a:moveTo>
                    <a:pt x="14782" y="274982"/>
                  </a:moveTo>
                  <a:cubicBezTo>
                    <a:pt x="14973" y="274982"/>
                    <a:pt x="15163" y="274887"/>
                    <a:pt x="15354" y="274887"/>
                  </a:cubicBezTo>
                  <a:cubicBezTo>
                    <a:pt x="15163" y="275745"/>
                    <a:pt x="14973" y="276316"/>
                    <a:pt x="14782" y="276602"/>
                  </a:cubicBezTo>
                  <a:cubicBezTo>
                    <a:pt x="14782" y="276030"/>
                    <a:pt x="14782" y="275459"/>
                    <a:pt x="14782" y="274982"/>
                  </a:cubicBezTo>
                  <a:close/>
                  <a:moveTo>
                    <a:pt x="16306" y="274697"/>
                  </a:moveTo>
                  <a:cubicBezTo>
                    <a:pt x="16306" y="274697"/>
                    <a:pt x="16306" y="274697"/>
                    <a:pt x="16306" y="274697"/>
                  </a:cubicBezTo>
                  <a:lnTo>
                    <a:pt x="16306" y="274697"/>
                  </a:lnTo>
                  <a:lnTo>
                    <a:pt x="16306" y="274697"/>
                  </a:lnTo>
                  <a:lnTo>
                    <a:pt x="16306" y="274697"/>
                  </a:lnTo>
                  <a:cubicBezTo>
                    <a:pt x="16306" y="274697"/>
                    <a:pt x="16306" y="274697"/>
                    <a:pt x="16306" y="274697"/>
                  </a:cubicBezTo>
                  <a:close/>
                  <a:moveTo>
                    <a:pt x="98888" y="185447"/>
                  </a:moveTo>
                  <a:cubicBezTo>
                    <a:pt x="98888" y="185447"/>
                    <a:pt x="98888" y="185447"/>
                    <a:pt x="98888" y="185447"/>
                  </a:cubicBezTo>
                  <a:lnTo>
                    <a:pt x="98888" y="185447"/>
                  </a:lnTo>
                  <a:cubicBezTo>
                    <a:pt x="98793" y="185543"/>
                    <a:pt x="98793" y="185543"/>
                    <a:pt x="98888" y="185447"/>
                  </a:cubicBezTo>
                  <a:cubicBezTo>
                    <a:pt x="98793" y="185543"/>
                    <a:pt x="98793" y="185543"/>
                    <a:pt x="98888" y="185447"/>
                  </a:cubicBezTo>
                  <a:cubicBezTo>
                    <a:pt x="98793" y="185543"/>
                    <a:pt x="98888" y="185447"/>
                    <a:pt x="98888" y="185447"/>
                  </a:cubicBezTo>
                  <a:lnTo>
                    <a:pt x="98888" y="185447"/>
                  </a:lnTo>
                  <a:close/>
                  <a:moveTo>
                    <a:pt x="298532" y="126392"/>
                  </a:moveTo>
                  <a:cubicBezTo>
                    <a:pt x="298437" y="126392"/>
                    <a:pt x="298437" y="126392"/>
                    <a:pt x="298341" y="126392"/>
                  </a:cubicBezTo>
                  <a:cubicBezTo>
                    <a:pt x="298437" y="126392"/>
                    <a:pt x="298437" y="126297"/>
                    <a:pt x="298532" y="126297"/>
                  </a:cubicBezTo>
                  <a:cubicBezTo>
                    <a:pt x="298532" y="126297"/>
                    <a:pt x="298532" y="126297"/>
                    <a:pt x="298532" y="126392"/>
                  </a:cubicBezTo>
                  <a:close/>
                  <a:moveTo>
                    <a:pt x="169564" y="58955"/>
                  </a:moveTo>
                  <a:cubicBezTo>
                    <a:pt x="169659" y="58955"/>
                    <a:pt x="169754" y="59051"/>
                    <a:pt x="169849" y="59051"/>
                  </a:cubicBezTo>
                  <a:cubicBezTo>
                    <a:pt x="169754" y="59146"/>
                    <a:pt x="169659" y="59146"/>
                    <a:pt x="169564" y="59146"/>
                  </a:cubicBezTo>
                  <a:lnTo>
                    <a:pt x="169564" y="59146"/>
                  </a:lnTo>
                  <a:cubicBezTo>
                    <a:pt x="169564" y="59146"/>
                    <a:pt x="169564" y="59146"/>
                    <a:pt x="169564" y="59146"/>
                  </a:cubicBezTo>
                  <a:cubicBezTo>
                    <a:pt x="169564" y="59146"/>
                    <a:pt x="169564" y="59146"/>
                    <a:pt x="169564" y="59146"/>
                  </a:cubicBezTo>
                  <a:cubicBezTo>
                    <a:pt x="169564" y="59146"/>
                    <a:pt x="169564" y="59051"/>
                    <a:pt x="169564" y="58955"/>
                  </a:cubicBezTo>
                  <a:close/>
                  <a:moveTo>
                    <a:pt x="100888" y="189162"/>
                  </a:moveTo>
                  <a:cubicBezTo>
                    <a:pt x="100888" y="189162"/>
                    <a:pt x="100983" y="189162"/>
                    <a:pt x="100888" y="189162"/>
                  </a:cubicBezTo>
                  <a:cubicBezTo>
                    <a:pt x="100983" y="189448"/>
                    <a:pt x="100983" y="189734"/>
                    <a:pt x="101079" y="190020"/>
                  </a:cubicBezTo>
                  <a:cubicBezTo>
                    <a:pt x="101079" y="190020"/>
                    <a:pt x="101079" y="190020"/>
                    <a:pt x="101174" y="190020"/>
                  </a:cubicBezTo>
                  <a:cubicBezTo>
                    <a:pt x="101174" y="190020"/>
                    <a:pt x="101174" y="190020"/>
                    <a:pt x="101174" y="190020"/>
                  </a:cubicBezTo>
                  <a:lnTo>
                    <a:pt x="101174" y="189924"/>
                  </a:lnTo>
                  <a:cubicBezTo>
                    <a:pt x="101174" y="189924"/>
                    <a:pt x="101079" y="189924"/>
                    <a:pt x="101079" y="189924"/>
                  </a:cubicBezTo>
                  <a:cubicBezTo>
                    <a:pt x="101079" y="189734"/>
                    <a:pt x="100983" y="189448"/>
                    <a:pt x="100888" y="189162"/>
                  </a:cubicBezTo>
                  <a:close/>
                  <a:moveTo>
                    <a:pt x="232619" y="81435"/>
                  </a:moveTo>
                  <a:cubicBezTo>
                    <a:pt x="232810" y="81530"/>
                    <a:pt x="232714" y="81625"/>
                    <a:pt x="232810" y="81720"/>
                  </a:cubicBezTo>
                  <a:cubicBezTo>
                    <a:pt x="232810" y="81815"/>
                    <a:pt x="232714" y="82006"/>
                    <a:pt x="232714" y="82101"/>
                  </a:cubicBezTo>
                  <a:cubicBezTo>
                    <a:pt x="232619" y="81815"/>
                    <a:pt x="232810" y="81625"/>
                    <a:pt x="232619" y="81435"/>
                  </a:cubicBezTo>
                  <a:close/>
                  <a:moveTo>
                    <a:pt x="185375" y="68290"/>
                  </a:moveTo>
                  <a:cubicBezTo>
                    <a:pt x="185375" y="68290"/>
                    <a:pt x="185375" y="68290"/>
                    <a:pt x="185375" y="68290"/>
                  </a:cubicBezTo>
                  <a:cubicBezTo>
                    <a:pt x="185470" y="68290"/>
                    <a:pt x="185470" y="68290"/>
                    <a:pt x="185470" y="68290"/>
                  </a:cubicBezTo>
                  <a:cubicBezTo>
                    <a:pt x="185470" y="68290"/>
                    <a:pt x="185470" y="68385"/>
                    <a:pt x="185375" y="68385"/>
                  </a:cubicBezTo>
                  <a:cubicBezTo>
                    <a:pt x="185375" y="68385"/>
                    <a:pt x="185470" y="68290"/>
                    <a:pt x="185375" y="68290"/>
                  </a:cubicBezTo>
                  <a:lnTo>
                    <a:pt x="185375" y="68290"/>
                  </a:lnTo>
                  <a:cubicBezTo>
                    <a:pt x="185375" y="68290"/>
                    <a:pt x="185375" y="68290"/>
                    <a:pt x="185375" y="68290"/>
                  </a:cubicBezTo>
                  <a:close/>
                  <a:moveTo>
                    <a:pt x="208902" y="52002"/>
                  </a:moveTo>
                  <a:lnTo>
                    <a:pt x="208902" y="52002"/>
                  </a:lnTo>
                  <a:lnTo>
                    <a:pt x="208902" y="52002"/>
                  </a:lnTo>
                  <a:lnTo>
                    <a:pt x="208902" y="52002"/>
                  </a:lnTo>
                  <a:cubicBezTo>
                    <a:pt x="208902" y="52002"/>
                    <a:pt x="208902" y="52002"/>
                    <a:pt x="208902" y="52002"/>
                  </a:cubicBezTo>
                  <a:cubicBezTo>
                    <a:pt x="208902" y="52002"/>
                    <a:pt x="208902" y="52002"/>
                    <a:pt x="208902" y="52002"/>
                  </a:cubicBezTo>
                  <a:close/>
                  <a:moveTo>
                    <a:pt x="182232" y="204307"/>
                  </a:moveTo>
                  <a:cubicBezTo>
                    <a:pt x="182232" y="204307"/>
                    <a:pt x="182232" y="204307"/>
                    <a:pt x="182232" y="204307"/>
                  </a:cubicBezTo>
                  <a:cubicBezTo>
                    <a:pt x="182136" y="204212"/>
                    <a:pt x="182136" y="204116"/>
                    <a:pt x="182136" y="204116"/>
                  </a:cubicBezTo>
                  <a:cubicBezTo>
                    <a:pt x="182232" y="204212"/>
                    <a:pt x="182232" y="204307"/>
                    <a:pt x="182232" y="204307"/>
                  </a:cubicBezTo>
                  <a:cubicBezTo>
                    <a:pt x="182232" y="204307"/>
                    <a:pt x="182232" y="204307"/>
                    <a:pt x="182232" y="204307"/>
                  </a:cubicBezTo>
                  <a:close/>
                  <a:moveTo>
                    <a:pt x="216331" y="59051"/>
                  </a:moveTo>
                  <a:cubicBezTo>
                    <a:pt x="216331" y="59241"/>
                    <a:pt x="216427" y="59337"/>
                    <a:pt x="216522" y="59432"/>
                  </a:cubicBezTo>
                  <a:cubicBezTo>
                    <a:pt x="216427" y="59337"/>
                    <a:pt x="216236" y="59337"/>
                    <a:pt x="216141" y="59241"/>
                  </a:cubicBezTo>
                  <a:cubicBezTo>
                    <a:pt x="216236" y="59241"/>
                    <a:pt x="216236" y="59146"/>
                    <a:pt x="216331" y="59051"/>
                  </a:cubicBezTo>
                  <a:close/>
                  <a:moveTo>
                    <a:pt x="342919" y="209260"/>
                  </a:moveTo>
                  <a:cubicBezTo>
                    <a:pt x="343014" y="209260"/>
                    <a:pt x="343014" y="209260"/>
                    <a:pt x="342919" y="209260"/>
                  </a:cubicBezTo>
                  <a:cubicBezTo>
                    <a:pt x="343014" y="209260"/>
                    <a:pt x="343014" y="209260"/>
                    <a:pt x="342919" y="209260"/>
                  </a:cubicBezTo>
                  <a:cubicBezTo>
                    <a:pt x="343014" y="209260"/>
                    <a:pt x="343014" y="209260"/>
                    <a:pt x="342919" y="209260"/>
                  </a:cubicBezTo>
                  <a:close/>
                  <a:moveTo>
                    <a:pt x="306914" y="211451"/>
                  </a:moveTo>
                  <a:lnTo>
                    <a:pt x="306914" y="211451"/>
                  </a:lnTo>
                  <a:cubicBezTo>
                    <a:pt x="306914" y="211355"/>
                    <a:pt x="307009" y="211260"/>
                    <a:pt x="307009" y="211260"/>
                  </a:cubicBezTo>
                  <a:cubicBezTo>
                    <a:pt x="307962" y="210784"/>
                    <a:pt x="306914" y="212403"/>
                    <a:pt x="306914" y="211451"/>
                  </a:cubicBezTo>
                  <a:close/>
                  <a:moveTo>
                    <a:pt x="319296" y="192877"/>
                  </a:moveTo>
                  <a:cubicBezTo>
                    <a:pt x="319296" y="192782"/>
                    <a:pt x="319392" y="192782"/>
                    <a:pt x="319296" y="192877"/>
                  </a:cubicBezTo>
                  <a:cubicBezTo>
                    <a:pt x="319392" y="192782"/>
                    <a:pt x="319392" y="192782"/>
                    <a:pt x="319296" y="192877"/>
                  </a:cubicBezTo>
                  <a:cubicBezTo>
                    <a:pt x="319392" y="192877"/>
                    <a:pt x="319392" y="192782"/>
                    <a:pt x="319296" y="192877"/>
                  </a:cubicBezTo>
                  <a:close/>
                  <a:moveTo>
                    <a:pt x="309867" y="182876"/>
                  </a:moveTo>
                  <a:cubicBezTo>
                    <a:pt x="309867" y="182971"/>
                    <a:pt x="309867" y="182971"/>
                    <a:pt x="309867" y="183066"/>
                  </a:cubicBezTo>
                  <a:cubicBezTo>
                    <a:pt x="309867" y="182971"/>
                    <a:pt x="309771" y="182971"/>
                    <a:pt x="309867" y="182876"/>
                  </a:cubicBezTo>
                  <a:cubicBezTo>
                    <a:pt x="309771" y="182876"/>
                    <a:pt x="309771" y="182876"/>
                    <a:pt x="309867" y="182876"/>
                  </a:cubicBezTo>
                  <a:close/>
                  <a:moveTo>
                    <a:pt x="308248" y="183162"/>
                  </a:moveTo>
                  <a:cubicBezTo>
                    <a:pt x="308248" y="183162"/>
                    <a:pt x="308248" y="183162"/>
                    <a:pt x="308248" y="183162"/>
                  </a:cubicBezTo>
                  <a:cubicBezTo>
                    <a:pt x="308248" y="183066"/>
                    <a:pt x="308343" y="183066"/>
                    <a:pt x="308248" y="183162"/>
                  </a:cubicBezTo>
                  <a:cubicBezTo>
                    <a:pt x="308343" y="183162"/>
                    <a:pt x="308248" y="183162"/>
                    <a:pt x="308248" y="183162"/>
                  </a:cubicBezTo>
                  <a:close/>
                  <a:moveTo>
                    <a:pt x="308438" y="207069"/>
                  </a:moveTo>
                  <a:cubicBezTo>
                    <a:pt x="308438" y="207260"/>
                    <a:pt x="308438" y="207355"/>
                    <a:pt x="308533" y="207546"/>
                  </a:cubicBezTo>
                  <a:cubicBezTo>
                    <a:pt x="308438" y="207546"/>
                    <a:pt x="308343" y="207546"/>
                    <a:pt x="308343" y="207546"/>
                  </a:cubicBezTo>
                  <a:cubicBezTo>
                    <a:pt x="308343" y="207355"/>
                    <a:pt x="308438" y="207260"/>
                    <a:pt x="308438" y="207069"/>
                  </a:cubicBezTo>
                  <a:close/>
                  <a:moveTo>
                    <a:pt x="309200" y="178208"/>
                  </a:moveTo>
                  <a:cubicBezTo>
                    <a:pt x="309200" y="178208"/>
                    <a:pt x="309200" y="178113"/>
                    <a:pt x="309200" y="178208"/>
                  </a:cubicBezTo>
                  <a:cubicBezTo>
                    <a:pt x="309200" y="178113"/>
                    <a:pt x="309200" y="178113"/>
                    <a:pt x="309200" y="178208"/>
                  </a:cubicBezTo>
                  <a:cubicBezTo>
                    <a:pt x="309200" y="178113"/>
                    <a:pt x="309200" y="178208"/>
                    <a:pt x="309200" y="178208"/>
                  </a:cubicBezTo>
                  <a:close/>
                  <a:moveTo>
                    <a:pt x="294722" y="167350"/>
                  </a:moveTo>
                  <a:cubicBezTo>
                    <a:pt x="294722" y="167350"/>
                    <a:pt x="294722" y="167350"/>
                    <a:pt x="294722" y="167350"/>
                  </a:cubicBezTo>
                  <a:cubicBezTo>
                    <a:pt x="294722" y="167255"/>
                    <a:pt x="294722" y="167255"/>
                    <a:pt x="294722" y="167350"/>
                  </a:cubicBezTo>
                  <a:cubicBezTo>
                    <a:pt x="294722" y="167350"/>
                    <a:pt x="294722" y="167350"/>
                    <a:pt x="294722" y="167350"/>
                  </a:cubicBezTo>
                  <a:close/>
                  <a:moveTo>
                    <a:pt x="176517" y="198687"/>
                  </a:moveTo>
                  <a:cubicBezTo>
                    <a:pt x="176517" y="198592"/>
                    <a:pt x="176421" y="198592"/>
                    <a:pt x="176421" y="198592"/>
                  </a:cubicBezTo>
                  <a:cubicBezTo>
                    <a:pt x="176421" y="198592"/>
                    <a:pt x="176421" y="198592"/>
                    <a:pt x="176517" y="198592"/>
                  </a:cubicBezTo>
                  <a:cubicBezTo>
                    <a:pt x="176517" y="198497"/>
                    <a:pt x="176517" y="198592"/>
                    <a:pt x="176517" y="198687"/>
                  </a:cubicBezTo>
                  <a:lnTo>
                    <a:pt x="176517" y="198687"/>
                  </a:lnTo>
                  <a:close/>
                  <a:moveTo>
                    <a:pt x="265004" y="140013"/>
                  </a:moveTo>
                  <a:cubicBezTo>
                    <a:pt x="265861" y="139346"/>
                    <a:pt x="264909" y="141156"/>
                    <a:pt x="264718" y="140299"/>
                  </a:cubicBezTo>
                  <a:cubicBezTo>
                    <a:pt x="264718" y="140299"/>
                    <a:pt x="264718" y="140299"/>
                    <a:pt x="264718" y="140299"/>
                  </a:cubicBezTo>
                  <a:cubicBezTo>
                    <a:pt x="264718" y="140204"/>
                    <a:pt x="264718" y="140108"/>
                    <a:pt x="264718" y="140108"/>
                  </a:cubicBezTo>
                  <a:cubicBezTo>
                    <a:pt x="264814" y="140108"/>
                    <a:pt x="264909" y="140108"/>
                    <a:pt x="265004" y="140013"/>
                  </a:cubicBezTo>
                  <a:close/>
                  <a:moveTo>
                    <a:pt x="265195" y="150014"/>
                  </a:moveTo>
                  <a:cubicBezTo>
                    <a:pt x="265385" y="149253"/>
                    <a:pt x="265671" y="148586"/>
                    <a:pt x="266528" y="148300"/>
                  </a:cubicBezTo>
                  <a:cubicBezTo>
                    <a:pt x="267195" y="148395"/>
                    <a:pt x="267481" y="148681"/>
                    <a:pt x="267671" y="148967"/>
                  </a:cubicBezTo>
                  <a:cubicBezTo>
                    <a:pt x="266623" y="149443"/>
                    <a:pt x="265766" y="149729"/>
                    <a:pt x="265195" y="150014"/>
                  </a:cubicBezTo>
                  <a:close/>
                  <a:moveTo>
                    <a:pt x="113937" y="212403"/>
                  </a:moveTo>
                  <a:cubicBezTo>
                    <a:pt x="114033" y="212403"/>
                    <a:pt x="114223" y="212498"/>
                    <a:pt x="114319" y="212498"/>
                  </a:cubicBezTo>
                  <a:cubicBezTo>
                    <a:pt x="114223" y="212498"/>
                    <a:pt x="114128" y="212594"/>
                    <a:pt x="114033" y="212594"/>
                  </a:cubicBezTo>
                  <a:cubicBezTo>
                    <a:pt x="114033" y="212498"/>
                    <a:pt x="114033" y="212498"/>
                    <a:pt x="113937" y="212403"/>
                  </a:cubicBezTo>
                  <a:close/>
                  <a:moveTo>
                    <a:pt x="202711" y="144871"/>
                  </a:moveTo>
                  <a:lnTo>
                    <a:pt x="202711" y="144871"/>
                  </a:lnTo>
                  <a:lnTo>
                    <a:pt x="202711" y="144871"/>
                  </a:lnTo>
                  <a:lnTo>
                    <a:pt x="202711" y="144871"/>
                  </a:lnTo>
                  <a:close/>
                  <a:moveTo>
                    <a:pt x="204044" y="144680"/>
                  </a:moveTo>
                  <a:cubicBezTo>
                    <a:pt x="204139" y="144585"/>
                    <a:pt x="204235" y="144490"/>
                    <a:pt x="204330" y="144490"/>
                  </a:cubicBezTo>
                  <a:cubicBezTo>
                    <a:pt x="204330" y="144585"/>
                    <a:pt x="204330" y="144585"/>
                    <a:pt x="204330" y="144680"/>
                  </a:cubicBezTo>
                  <a:cubicBezTo>
                    <a:pt x="204235" y="144680"/>
                    <a:pt x="204139" y="144680"/>
                    <a:pt x="204044" y="144680"/>
                  </a:cubicBezTo>
                  <a:close/>
                  <a:moveTo>
                    <a:pt x="214045" y="133536"/>
                  </a:moveTo>
                  <a:cubicBezTo>
                    <a:pt x="214140" y="133536"/>
                    <a:pt x="214140" y="133536"/>
                    <a:pt x="214045" y="133536"/>
                  </a:cubicBezTo>
                  <a:cubicBezTo>
                    <a:pt x="214140" y="133631"/>
                    <a:pt x="214140" y="133631"/>
                    <a:pt x="214045" y="133536"/>
                  </a:cubicBezTo>
                  <a:cubicBezTo>
                    <a:pt x="214045" y="133536"/>
                    <a:pt x="214045" y="133536"/>
                    <a:pt x="214045" y="133536"/>
                  </a:cubicBezTo>
                  <a:close/>
                  <a:moveTo>
                    <a:pt x="188328" y="134013"/>
                  </a:moveTo>
                  <a:lnTo>
                    <a:pt x="188328" y="134013"/>
                  </a:lnTo>
                  <a:lnTo>
                    <a:pt x="188328" y="134013"/>
                  </a:lnTo>
                  <a:cubicBezTo>
                    <a:pt x="188328" y="134013"/>
                    <a:pt x="188232" y="134013"/>
                    <a:pt x="188328" y="134013"/>
                  </a:cubicBezTo>
                  <a:cubicBezTo>
                    <a:pt x="188328" y="134013"/>
                    <a:pt x="188328" y="134013"/>
                    <a:pt x="188328" y="134013"/>
                  </a:cubicBezTo>
                  <a:cubicBezTo>
                    <a:pt x="188328" y="134013"/>
                    <a:pt x="188328" y="134013"/>
                    <a:pt x="188328" y="134013"/>
                  </a:cubicBezTo>
                  <a:close/>
                  <a:moveTo>
                    <a:pt x="181279" y="152777"/>
                  </a:moveTo>
                  <a:lnTo>
                    <a:pt x="181279" y="152777"/>
                  </a:lnTo>
                  <a:cubicBezTo>
                    <a:pt x="181279" y="152777"/>
                    <a:pt x="181279" y="152777"/>
                    <a:pt x="181279" y="152777"/>
                  </a:cubicBezTo>
                  <a:cubicBezTo>
                    <a:pt x="181279" y="152777"/>
                    <a:pt x="181279" y="152777"/>
                    <a:pt x="181279" y="152777"/>
                  </a:cubicBezTo>
                  <a:close/>
                  <a:moveTo>
                    <a:pt x="200901" y="96770"/>
                  </a:moveTo>
                  <a:cubicBezTo>
                    <a:pt x="200901" y="96770"/>
                    <a:pt x="200806" y="96865"/>
                    <a:pt x="200806" y="96865"/>
                  </a:cubicBezTo>
                  <a:cubicBezTo>
                    <a:pt x="200806" y="96770"/>
                    <a:pt x="200806" y="96770"/>
                    <a:pt x="200806" y="96674"/>
                  </a:cubicBezTo>
                  <a:cubicBezTo>
                    <a:pt x="200806" y="96770"/>
                    <a:pt x="200901" y="96770"/>
                    <a:pt x="200901" y="96770"/>
                  </a:cubicBezTo>
                  <a:close/>
                  <a:moveTo>
                    <a:pt x="177945" y="129060"/>
                  </a:moveTo>
                  <a:cubicBezTo>
                    <a:pt x="177945" y="128964"/>
                    <a:pt x="177850" y="128869"/>
                    <a:pt x="177850" y="128869"/>
                  </a:cubicBezTo>
                  <a:cubicBezTo>
                    <a:pt x="177945" y="128869"/>
                    <a:pt x="177945" y="128869"/>
                    <a:pt x="178041" y="128869"/>
                  </a:cubicBezTo>
                  <a:cubicBezTo>
                    <a:pt x="177945" y="128964"/>
                    <a:pt x="177945" y="128964"/>
                    <a:pt x="177945" y="129060"/>
                  </a:cubicBezTo>
                  <a:close/>
                  <a:moveTo>
                    <a:pt x="223761" y="111248"/>
                  </a:moveTo>
                  <a:lnTo>
                    <a:pt x="223761" y="111248"/>
                  </a:lnTo>
                  <a:cubicBezTo>
                    <a:pt x="223761" y="111343"/>
                    <a:pt x="223761" y="111343"/>
                    <a:pt x="223761" y="111438"/>
                  </a:cubicBezTo>
                  <a:cubicBezTo>
                    <a:pt x="223761" y="111438"/>
                    <a:pt x="223665" y="111343"/>
                    <a:pt x="223665" y="111343"/>
                  </a:cubicBezTo>
                  <a:cubicBezTo>
                    <a:pt x="223761" y="111343"/>
                    <a:pt x="223761" y="111248"/>
                    <a:pt x="223761" y="111248"/>
                  </a:cubicBezTo>
                  <a:close/>
                  <a:moveTo>
                    <a:pt x="173850" y="134489"/>
                  </a:moveTo>
                  <a:cubicBezTo>
                    <a:pt x="173754" y="134489"/>
                    <a:pt x="173754" y="134489"/>
                    <a:pt x="173659" y="134489"/>
                  </a:cubicBezTo>
                  <a:cubicBezTo>
                    <a:pt x="173754" y="134489"/>
                    <a:pt x="173754" y="134394"/>
                    <a:pt x="173850" y="134394"/>
                  </a:cubicBezTo>
                  <a:cubicBezTo>
                    <a:pt x="173850" y="134394"/>
                    <a:pt x="173850" y="134394"/>
                    <a:pt x="173850" y="134489"/>
                  </a:cubicBezTo>
                  <a:close/>
                  <a:moveTo>
                    <a:pt x="203853" y="197925"/>
                  </a:moveTo>
                  <a:cubicBezTo>
                    <a:pt x="203853" y="197925"/>
                    <a:pt x="203853" y="197830"/>
                    <a:pt x="203853" y="197925"/>
                  </a:cubicBezTo>
                  <a:cubicBezTo>
                    <a:pt x="203853" y="197925"/>
                    <a:pt x="203853" y="197925"/>
                    <a:pt x="203853" y="197925"/>
                  </a:cubicBezTo>
                  <a:cubicBezTo>
                    <a:pt x="203853" y="197925"/>
                    <a:pt x="203853" y="197925"/>
                    <a:pt x="203853" y="197925"/>
                  </a:cubicBezTo>
                  <a:close/>
                  <a:moveTo>
                    <a:pt x="252240" y="174970"/>
                  </a:move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526" y="174970"/>
                    <a:pt x="252717" y="174875"/>
                    <a:pt x="253003" y="174875"/>
                  </a:cubicBezTo>
                  <a:lnTo>
                    <a:pt x="253003" y="174875"/>
                  </a:lnTo>
                  <a:cubicBezTo>
                    <a:pt x="252717" y="174875"/>
                    <a:pt x="252431" y="17478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lose/>
                  <a:moveTo>
                    <a:pt x="259479" y="135155"/>
                  </a:moveTo>
                  <a:lnTo>
                    <a:pt x="259479" y="135155"/>
                  </a:lnTo>
                  <a:lnTo>
                    <a:pt x="259479" y="135155"/>
                  </a:lnTo>
                  <a:cubicBezTo>
                    <a:pt x="259479" y="135155"/>
                    <a:pt x="259479" y="135155"/>
                    <a:pt x="259479" y="135155"/>
                  </a:cubicBezTo>
                  <a:cubicBezTo>
                    <a:pt x="259479" y="135155"/>
                    <a:pt x="259479" y="135155"/>
                    <a:pt x="259479" y="135155"/>
                  </a:cubicBezTo>
                  <a:cubicBezTo>
                    <a:pt x="259479" y="135155"/>
                    <a:pt x="259479" y="135155"/>
                    <a:pt x="259479" y="135155"/>
                  </a:cubicBezTo>
                  <a:close/>
                  <a:moveTo>
                    <a:pt x="145370" y="217356"/>
                  </a:moveTo>
                  <a:cubicBezTo>
                    <a:pt x="145370" y="217452"/>
                    <a:pt x="145370" y="217547"/>
                    <a:pt x="145370" y="217642"/>
                  </a:cubicBezTo>
                  <a:cubicBezTo>
                    <a:pt x="145275" y="217642"/>
                    <a:pt x="145275" y="217547"/>
                    <a:pt x="145179" y="217547"/>
                  </a:cubicBezTo>
                  <a:cubicBezTo>
                    <a:pt x="145275" y="217452"/>
                    <a:pt x="145275" y="217356"/>
                    <a:pt x="145370" y="217356"/>
                  </a:cubicBezTo>
                  <a:close/>
                  <a:moveTo>
                    <a:pt x="198710" y="184209"/>
                  </a:moveTo>
                  <a:cubicBezTo>
                    <a:pt x="198710" y="184305"/>
                    <a:pt x="198710" y="184495"/>
                    <a:pt x="198805" y="184590"/>
                  </a:cubicBezTo>
                  <a:cubicBezTo>
                    <a:pt x="198615" y="184590"/>
                    <a:pt x="198329" y="184590"/>
                    <a:pt x="198139" y="184590"/>
                  </a:cubicBezTo>
                  <a:cubicBezTo>
                    <a:pt x="198234" y="184400"/>
                    <a:pt x="198520" y="184400"/>
                    <a:pt x="198710" y="184209"/>
                  </a:cubicBezTo>
                  <a:close/>
                  <a:moveTo>
                    <a:pt x="243478" y="147157"/>
                  </a:moveTo>
                  <a:cubicBezTo>
                    <a:pt x="243478" y="147062"/>
                    <a:pt x="243573" y="146966"/>
                    <a:pt x="243573" y="146871"/>
                  </a:cubicBezTo>
                  <a:cubicBezTo>
                    <a:pt x="243858" y="146871"/>
                    <a:pt x="243954" y="146776"/>
                    <a:pt x="244240" y="146776"/>
                  </a:cubicBezTo>
                  <a:cubicBezTo>
                    <a:pt x="243954" y="146871"/>
                    <a:pt x="243668" y="147062"/>
                    <a:pt x="243478" y="147157"/>
                  </a:cubicBezTo>
                  <a:close/>
                  <a:moveTo>
                    <a:pt x="150609" y="208784"/>
                  </a:moveTo>
                  <a:lnTo>
                    <a:pt x="150609" y="208784"/>
                  </a:lnTo>
                  <a:cubicBezTo>
                    <a:pt x="150704" y="208784"/>
                    <a:pt x="150704" y="208879"/>
                    <a:pt x="150704" y="208879"/>
                  </a:cubicBezTo>
                  <a:cubicBezTo>
                    <a:pt x="150704" y="208879"/>
                    <a:pt x="150609" y="208879"/>
                    <a:pt x="150609" y="208879"/>
                  </a:cubicBezTo>
                  <a:cubicBezTo>
                    <a:pt x="150609" y="208879"/>
                    <a:pt x="150609" y="208879"/>
                    <a:pt x="150609" y="208784"/>
                  </a:cubicBezTo>
                  <a:close/>
                  <a:moveTo>
                    <a:pt x="151657" y="151348"/>
                  </a:moveTo>
                  <a:cubicBezTo>
                    <a:pt x="151657" y="151729"/>
                    <a:pt x="151657" y="152110"/>
                    <a:pt x="151657" y="152491"/>
                  </a:cubicBezTo>
                  <a:cubicBezTo>
                    <a:pt x="151466" y="152015"/>
                    <a:pt x="151180" y="151634"/>
                    <a:pt x="150895" y="151253"/>
                  </a:cubicBezTo>
                  <a:cubicBezTo>
                    <a:pt x="151180" y="151348"/>
                    <a:pt x="151371" y="151348"/>
                    <a:pt x="151657" y="151348"/>
                  </a:cubicBezTo>
                  <a:close/>
                  <a:moveTo>
                    <a:pt x="167754" y="227357"/>
                  </a:moveTo>
                  <a:cubicBezTo>
                    <a:pt x="167849" y="227357"/>
                    <a:pt x="167944" y="227453"/>
                    <a:pt x="168040" y="227548"/>
                  </a:cubicBezTo>
                  <a:cubicBezTo>
                    <a:pt x="167944" y="227548"/>
                    <a:pt x="167849" y="227643"/>
                    <a:pt x="167849" y="227643"/>
                  </a:cubicBezTo>
                  <a:cubicBezTo>
                    <a:pt x="167754" y="227548"/>
                    <a:pt x="167754" y="227453"/>
                    <a:pt x="167754" y="227357"/>
                  </a:cubicBezTo>
                  <a:close/>
                  <a:moveTo>
                    <a:pt x="178136" y="221071"/>
                  </a:moveTo>
                  <a:cubicBezTo>
                    <a:pt x="178136" y="221071"/>
                    <a:pt x="178136" y="221071"/>
                    <a:pt x="178136" y="221071"/>
                  </a:cubicBezTo>
                  <a:cubicBezTo>
                    <a:pt x="178136" y="221071"/>
                    <a:pt x="178136" y="221071"/>
                    <a:pt x="178136" y="221071"/>
                  </a:cubicBezTo>
                  <a:cubicBezTo>
                    <a:pt x="178136" y="221071"/>
                    <a:pt x="178136" y="221071"/>
                    <a:pt x="178136" y="221071"/>
                  </a:cubicBezTo>
                  <a:close/>
                  <a:moveTo>
                    <a:pt x="329298" y="217356"/>
                  </a:moveTo>
                  <a:cubicBezTo>
                    <a:pt x="329298" y="217261"/>
                    <a:pt x="329298" y="217261"/>
                    <a:pt x="329298" y="217261"/>
                  </a:cubicBezTo>
                  <a:lnTo>
                    <a:pt x="329298" y="217261"/>
                  </a:lnTo>
                  <a:lnTo>
                    <a:pt x="329298" y="217261"/>
                  </a:lnTo>
                  <a:cubicBezTo>
                    <a:pt x="329298" y="217261"/>
                    <a:pt x="329298" y="217261"/>
                    <a:pt x="329393" y="217261"/>
                  </a:cubicBezTo>
                  <a:cubicBezTo>
                    <a:pt x="329298" y="217261"/>
                    <a:pt x="329298" y="217261"/>
                    <a:pt x="329298" y="217356"/>
                  </a:cubicBezTo>
                  <a:close/>
                  <a:moveTo>
                    <a:pt x="74123" y="250313"/>
                  </a:moveTo>
                  <a:cubicBezTo>
                    <a:pt x="74123" y="250313"/>
                    <a:pt x="74028" y="250313"/>
                    <a:pt x="74028" y="250313"/>
                  </a:cubicBezTo>
                  <a:cubicBezTo>
                    <a:pt x="74123" y="250122"/>
                    <a:pt x="74218" y="249932"/>
                    <a:pt x="74314" y="249837"/>
                  </a:cubicBezTo>
                  <a:cubicBezTo>
                    <a:pt x="74218" y="250027"/>
                    <a:pt x="74314" y="250217"/>
                    <a:pt x="74123" y="250313"/>
                  </a:cubicBezTo>
                  <a:close/>
                  <a:moveTo>
                    <a:pt x="67170" y="246503"/>
                  </a:moveTo>
                  <a:cubicBezTo>
                    <a:pt x="67170" y="246503"/>
                    <a:pt x="67170" y="246503"/>
                    <a:pt x="67170" y="246503"/>
                  </a:cubicBezTo>
                  <a:cubicBezTo>
                    <a:pt x="67074" y="246503"/>
                    <a:pt x="67074" y="246407"/>
                    <a:pt x="66979" y="246407"/>
                  </a:cubicBezTo>
                  <a:cubicBezTo>
                    <a:pt x="66979" y="246407"/>
                    <a:pt x="67074" y="246407"/>
                    <a:pt x="67074" y="246312"/>
                  </a:cubicBezTo>
                  <a:cubicBezTo>
                    <a:pt x="67170" y="246407"/>
                    <a:pt x="67170" y="246503"/>
                    <a:pt x="67170" y="246503"/>
                  </a:cubicBezTo>
                  <a:cubicBezTo>
                    <a:pt x="67170" y="246503"/>
                    <a:pt x="67170" y="246503"/>
                    <a:pt x="67170" y="246503"/>
                  </a:cubicBezTo>
                  <a:close/>
                  <a:moveTo>
                    <a:pt x="60693" y="234692"/>
                  </a:moveTo>
                  <a:cubicBezTo>
                    <a:pt x="60598" y="234596"/>
                    <a:pt x="60502" y="234596"/>
                    <a:pt x="60407" y="234596"/>
                  </a:cubicBezTo>
                  <a:cubicBezTo>
                    <a:pt x="60502" y="234596"/>
                    <a:pt x="60598" y="234596"/>
                    <a:pt x="60693" y="234596"/>
                  </a:cubicBezTo>
                  <a:cubicBezTo>
                    <a:pt x="60598" y="234596"/>
                    <a:pt x="60598" y="234596"/>
                    <a:pt x="60693" y="234692"/>
                  </a:cubicBezTo>
                  <a:close/>
                  <a:moveTo>
                    <a:pt x="72599" y="250503"/>
                  </a:moveTo>
                  <a:cubicBezTo>
                    <a:pt x="72599" y="250503"/>
                    <a:pt x="72599" y="250503"/>
                    <a:pt x="72599" y="250503"/>
                  </a:cubicBezTo>
                  <a:cubicBezTo>
                    <a:pt x="72599" y="250598"/>
                    <a:pt x="72599" y="250598"/>
                    <a:pt x="72599" y="250503"/>
                  </a:cubicBezTo>
                  <a:cubicBezTo>
                    <a:pt x="72599" y="250598"/>
                    <a:pt x="72599" y="250503"/>
                    <a:pt x="72599" y="250503"/>
                  </a:cubicBezTo>
                  <a:close/>
                  <a:moveTo>
                    <a:pt x="87077" y="238788"/>
                  </a:moveTo>
                  <a:cubicBezTo>
                    <a:pt x="87077" y="238788"/>
                    <a:pt x="87077" y="238788"/>
                    <a:pt x="87077" y="238788"/>
                  </a:cubicBezTo>
                  <a:cubicBezTo>
                    <a:pt x="87077" y="238788"/>
                    <a:pt x="87077" y="238788"/>
                    <a:pt x="87077" y="238788"/>
                  </a:cubicBezTo>
                  <a:cubicBezTo>
                    <a:pt x="86982" y="238788"/>
                    <a:pt x="87077" y="238788"/>
                    <a:pt x="87077" y="238788"/>
                  </a:cubicBezTo>
                  <a:close/>
                  <a:moveTo>
                    <a:pt x="144703" y="235454"/>
                  </a:moveTo>
                  <a:cubicBezTo>
                    <a:pt x="144703" y="235454"/>
                    <a:pt x="144703" y="235454"/>
                    <a:pt x="144703" y="235454"/>
                  </a:cubicBezTo>
                  <a:cubicBezTo>
                    <a:pt x="144703" y="235454"/>
                    <a:pt x="144703" y="235454"/>
                    <a:pt x="144703" y="235454"/>
                  </a:cubicBezTo>
                  <a:lnTo>
                    <a:pt x="144703" y="235454"/>
                  </a:lnTo>
                  <a:lnTo>
                    <a:pt x="144703" y="235454"/>
                  </a:lnTo>
                  <a:cubicBezTo>
                    <a:pt x="144703" y="235454"/>
                    <a:pt x="144703" y="235454"/>
                    <a:pt x="144703" y="235454"/>
                  </a:cubicBezTo>
                  <a:close/>
                  <a:moveTo>
                    <a:pt x="184041" y="194306"/>
                  </a:moveTo>
                  <a:cubicBezTo>
                    <a:pt x="184041" y="194115"/>
                    <a:pt x="184041" y="194020"/>
                    <a:pt x="183946" y="193925"/>
                  </a:cubicBezTo>
                  <a:cubicBezTo>
                    <a:pt x="184041" y="194020"/>
                    <a:pt x="184232" y="194115"/>
                    <a:pt x="184327" y="194211"/>
                  </a:cubicBezTo>
                  <a:cubicBezTo>
                    <a:pt x="184232" y="194306"/>
                    <a:pt x="184137" y="194306"/>
                    <a:pt x="184041" y="194306"/>
                  </a:cubicBezTo>
                  <a:close/>
                  <a:moveTo>
                    <a:pt x="322059" y="223071"/>
                  </a:moveTo>
                  <a:lnTo>
                    <a:pt x="322059" y="223071"/>
                  </a:lnTo>
                  <a:lnTo>
                    <a:pt x="322059" y="223071"/>
                  </a:lnTo>
                  <a:lnTo>
                    <a:pt x="322059" y="223071"/>
                  </a:lnTo>
                  <a:close/>
                  <a:moveTo>
                    <a:pt x="244144" y="95436"/>
                  </a:moveTo>
                  <a:cubicBezTo>
                    <a:pt x="244144" y="95436"/>
                    <a:pt x="244144" y="95436"/>
                    <a:pt x="244144" y="95436"/>
                  </a:cubicBezTo>
                  <a:cubicBezTo>
                    <a:pt x="244144" y="95436"/>
                    <a:pt x="244144" y="95436"/>
                    <a:pt x="244144" y="95436"/>
                  </a:cubicBezTo>
                  <a:cubicBezTo>
                    <a:pt x="244144" y="95436"/>
                    <a:pt x="244144" y="95436"/>
                    <a:pt x="244144" y="95436"/>
                  </a:cubicBezTo>
                  <a:close/>
                  <a:moveTo>
                    <a:pt x="237953" y="103818"/>
                  </a:moveTo>
                  <a:cubicBezTo>
                    <a:pt x="238144" y="104295"/>
                    <a:pt x="238334" y="104771"/>
                    <a:pt x="238620" y="105342"/>
                  </a:cubicBezTo>
                  <a:cubicBezTo>
                    <a:pt x="237667" y="104961"/>
                    <a:pt x="237572" y="104390"/>
                    <a:pt x="237953" y="103818"/>
                  </a:cubicBezTo>
                  <a:close/>
                  <a:moveTo>
                    <a:pt x="167087" y="87054"/>
                  </a:moveTo>
                  <a:cubicBezTo>
                    <a:pt x="167087" y="87054"/>
                    <a:pt x="167087" y="87054"/>
                    <a:pt x="167087" y="87054"/>
                  </a:cubicBezTo>
                  <a:cubicBezTo>
                    <a:pt x="167087" y="87054"/>
                    <a:pt x="167087" y="87054"/>
                    <a:pt x="167087" y="87054"/>
                  </a:cubicBezTo>
                  <a:cubicBezTo>
                    <a:pt x="167087" y="87054"/>
                    <a:pt x="167087" y="87054"/>
                    <a:pt x="167087" y="87054"/>
                  </a:cubicBezTo>
                  <a:close/>
                  <a:moveTo>
                    <a:pt x="180803" y="240026"/>
                  </a:moveTo>
                  <a:cubicBezTo>
                    <a:pt x="180803" y="240026"/>
                    <a:pt x="180898" y="240026"/>
                    <a:pt x="180898" y="240026"/>
                  </a:cubicBezTo>
                  <a:cubicBezTo>
                    <a:pt x="180898" y="240026"/>
                    <a:pt x="180898" y="240026"/>
                    <a:pt x="180803" y="240026"/>
                  </a:cubicBezTo>
                  <a:cubicBezTo>
                    <a:pt x="180803" y="240026"/>
                    <a:pt x="180803" y="240026"/>
                    <a:pt x="180803" y="240026"/>
                  </a:cubicBezTo>
                  <a:close/>
                  <a:moveTo>
                    <a:pt x="273481" y="176780"/>
                  </a:moveTo>
                  <a:cubicBezTo>
                    <a:pt x="273577" y="176875"/>
                    <a:pt x="273672" y="176970"/>
                    <a:pt x="273672" y="177065"/>
                  </a:cubicBezTo>
                  <a:cubicBezTo>
                    <a:pt x="273577" y="176970"/>
                    <a:pt x="273481" y="176970"/>
                    <a:pt x="273386" y="176875"/>
                  </a:cubicBezTo>
                  <a:cubicBezTo>
                    <a:pt x="273481" y="176875"/>
                    <a:pt x="273386" y="176780"/>
                    <a:pt x="273481" y="176780"/>
                  </a:cubicBezTo>
                  <a:close/>
                  <a:moveTo>
                    <a:pt x="322059" y="223071"/>
                  </a:moveTo>
                  <a:cubicBezTo>
                    <a:pt x="322059" y="223166"/>
                    <a:pt x="322059" y="223262"/>
                    <a:pt x="322059" y="223357"/>
                  </a:cubicBezTo>
                  <a:cubicBezTo>
                    <a:pt x="321964" y="223262"/>
                    <a:pt x="321868" y="223262"/>
                    <a:pt x="321773" y="223166"/>
                  </a:cubicBezTo>
                  <a:cubicBezTo>
                    <a:pt x="321868" y="223166"/>
                    <a:pt x="321964" y="223166"/>
                    <a:pt x="322059" y="223071"/>
                  </a:cubicBezTo>
                  <a:close/>
                  <a:moveTo>
                    <a:pt x="323583" y="222881"/>
                  </a:moveTo>
                  <a:cubicBezTo>
                    <a:pt x="323583" y="222881"/>
                    <a:pt x="323583" y="222881"/>
                    <a:pt x="323583" y="222881"/>
                  </a:cubicBezTo>
                  <a:cubicBezTo>
                    <a:pt x="323583" y="222881"/>
                    <a:pt x="323583" y="222881"/>
                    <a:pt x="323583" y="222881"/>
                  </a:cubicBezTo>
                  <a:cubicBezTo>
                    <a:pt x="323583" y="222881"/>
                    <a:pt x="323583" y="222881"/>
                    <a:pt x="323583" y="222881"/>
                  </a:cubicBezTo>
                  <a:close/>
                  <a:moveTo>
                    <a:pt x="243001" y="87530"/>
                  </a:moveTo>
                  <a:cubicBezTo>
                    <a:pt x="243001" y="87340"/>
                    <a:pt x="242906" y="87149"/>
                    <a:pt x="242906" y="86959"/>
                  </a:cubicBezTo>
                  <a:cubicBezTo>
                    <a:pt x="243001" y="87054"/>
                    <a:pt x="243096" y="87054"/>
                    <a:pt x="243192" y="87054"/>
                  </a:cubicBezTo>
                  <a:cubicBezTo>
                    <a:pt x="243096" y="87245"/>
                    <a:pt x="243096" y="87340"/>
                    <a:pt x="243001" y="87530"/>
                  </a:cubicBezTo>
                  <a:close/>
                  <a:moveTo>
                    <a:pt x="71361" y="213261"/>
                  </a:moveTo>
                  <a:cubicBezTo>
                    <a:pt x="71551" y="213451"/>
                    <a:pt x="71742" y="213641"/>
                    <a:pt x="71932" y="213546"/>
                  </a:cubicBezTo>
                  <a:cubicBezTo>
                    <a:pt x="72980" y="213261"/>
                    <a:pt x="71742" y="214404"/>
                    <a:pt x="71646" y="213737"/>
                  </a:cubicBezTo>
                  <a:cubicBezTo>
                    <a:pt x="71551" y="213641"/>
                    <a:pt x="71551" y="213451"/>
                    <a:pt x="71456" y="213356"/>
                  </a:cubicBezTo>
                  <a:cubicBezTo>
                    <a:pt x="71361" y="213356"/>
                    <a:pt x="71361" y="213261"/>
                    <a:pt x="71361" y="213261"/>
                  </a:cubicBezTo>
                  <a:close/>
                  <a:moveTo>
                    <a:pt x="49167" y="231358"/>
                  </a:moveTo>
                  <a:cubicBezTo>
                    <a:pt x="49549" y="231358"/>
                    <a:pt x="49929" y="231739"/>
                    <a:pt x="50311" y="232406"/>
                  </a:cubicBezTo>
                  <a:cubicBezTo>
                    <a:pt x="49929" y="232120"/>
                    <a:pt x="49549" y="231834"/>
                    <a:pt x="49167" y="231358"/>
                  </a:cubicBezTo>
                  <a:close/>
                  <a:moveTo>
                    <a:pt x="224904" y="51526"/>
                  </a:moveTo>
                  <a:cubicBezTo>
                    <a:pt x="224904" y="51526"/>
                    <a:pt x="224904" y="51431"/>
                    <a:pt x="224999" y="51431"/>
                  </a:cubicBezTo>
                  <a:cubicBezTo>
                    <a:pt x="224999" y="51526"/>
                    <a:pt x="224999" y="51526"/>
                    <a:pt x="225094" y="51621"/>
                  </a:cubicBezTo>
                  <a:cubicBezTo>
                    <a:pt x="224999" y="51526"/>
                    <a:pt x="224904" y="51526"/>
                    <a:pt x="224904" y="51526"/>
                  </a:cubicBezTo>
                  <a:close/>
                  <a:moveTo>
                    <a:pt x="173850" y="66671"/>
                  </a:moveTo>
                  <a:cubicBezTo>
                    <a:pt x="173850" y="66671"/>
                    <a:pt x="173850" y="66766"/>
                    <a:pt x="173850" y="66671"/>
                  </a:cubicBezTo>
                  <a:lnTo>
                    <a:pt x="173850" y="66671"/>
                  </a:lnTo>
                  <a:lnTo>
                    <a:pt x="173850" y="66671"/>
                  </a:lnTo>
                  <a:cubicBezTo>
                    <a:pt x="173754" y="66671"/>
                    <a:pt x="173659" y="66671"/>
                    <a:pt x="173659" y="66671"/>
                  </a:cubicBezTo>
                  <a:cubicBezTo>
                    <a:pt x="173659" y="66575"/>
                    <a:pt x="173754" y="66575"/>
                    <a:pt x="173754" y="66480"/>
                  </a:cubicBezTo>
                  <a:cubicBezTo>
                    <a:pt x="173850" y="66575"/>
                    <a:pt x="173850" y="66671"/>
                    <a:pt x="173850" y="66671"/>
                  </a:cubicBezTo>
                  <a:close/>
                  <a:moveTo>
                    <a:pt x="119271" y="273078"/>
                  </a:moveTo>
                  <a:cubicBezTo>
                    <a:pt x="119271" y="273078"/>
                    <a:pt x="119271" y="273078"/>
                    <a:pt x="119271" y="273078"/>
                  </a:cubicBezTo>
                  <a:cubicBezTo>
                    <a:pt x="119271" y="272982"/>
                    <a:pt x="119271" y="272982"/>
                    <a:pt x="119367" y="272887"/>
                  </a:cubicBezTo>
                  <a:cubicBezTo>
                    <a:pt x="119367" y="272887"/>
                    <a:pt x="119367" y="272887"/>
                    <a:pt x="119367" y="272887"/>
                  </a:cubicBezTo>
                  <a:cubicBezTo>
                    <a:pt x="119367" y="272887"/>
                    <a:pt x="119367" y="272887"/>
                    <a:pt x="119367" y="272792"/>
                  </a:cubicBezTo>
                  <a:cubicBezTo>
                    <a:pt x="119367" y="272982"/>
                    <a:pt x="119367" y="273078"/>
                    <a:pt x="119271" y="273078"/>
                  </a:cubicBezTo>
                  <a:close/>
                  <a:moveTo>
                    <a:pt x="121557" y="269363"/>
                  </a:moveTo>
                  <a:cubicBezTo>
                    <a:pt x="121557" y="269363"/>
                    <a:pt x="121557" y="269363"/>
                    <a:pt x="121557" y="269363"/>
                  </a:cubicBezTo>
                  <a:cubicBezTo>
                    <a:pt x="121557" y="269363"/>
                    <a:pt x="121557" y="269363"/>
                    <a:pt x="121557" y="269363"/>
                  </a:cubicBezTo>
                  <a:cubicBezTo>
                    <a:pt x="121557" y="269363"/>
                    <a:pt x="121557" y="269363"/>
                    <a:pt x="121557" y="269363"/>
                  </a:cubicBezTo>
                  <a:close/>
                  <a:moveTo>
                    <a:pt x="290817" y="209927"/>
                  </a:moveTo>
                  <a:cubicBezTo>
                    <a:pt x="290912" y="209831"/>
                    <a:pt x="290912" y="209831"/>
                    <a:pt x="290817" y="209927"/>
                  </a:cubicBezTo>
                  <a:cubicBezTo>
                    <a:pt x="290912" y="209831"/>
                    <a:pt x="290912" y="209927"/>
                    <a:pt x="290817" y="209927"/>
                  </a:cubicBezTo>
                  <a:cubicBezTo>
                    <a:pt x="290912" y="209927"/>
                    <a:pt x="290912" y="209927"/>
                    <a:pt x="290817" y="209927"/>
                  </a:cubicBezTo>
                  <a:close/>
                  <a:moveTo>
                    <a:pt x="346633" y="237359"/>
                  </a:moveTo>
                  <a:cubicBezTo>
                    <a:pt x="346633" y="237359"/>
                    <a:pt x="346633" y="237359"/>
                    <a:pt x="346633" y="237359"/>
                  </a:cubicBezTo>
                  <a:cubicBezTo>
                    <a:pt x="346633" y="237359"/>
                    <a:pt x="346633" y="237359"/>
                    <a:pt x="346633" y="237359"/>
                  </a:cubicBezTo>
                  <a:cubicBezTo>
                    <a:pt x="346633" y="237359"/>
                    <a:pt x="346633" y="237359"/>
                    <a:pt x="346633" y="237359"/>
                  </a:cubicBezTo>
                  <a:close/>
                  <a:moveTo>
                    <a:pt x="337870" y="164397"/>
                  </a:moveTo>
                  <a:cubicBezTo>
                    <a:pt x="337870" y="164397"/>
                    <a:pt x="337775" y="164302"/>
                    <a:pt x="337870" y="164397"/>
                  </a:cubicBezTo>
                  <a:cubicBezTo>
                    <a:pt x="337775" y="164302"/>
                    <a:pt x="337870" y="164302"/>
                    <a:pt x="337870" y="164207"/>
                  </a:cubicBezTo>
                  <a:cubicBezTo>
                    <a:pt x="337870" y="164302"/>
                    <a:pt x="337870" y="164302"/>
                    <a:pt x="337870" y="164397"/>
                  </a:cubicBezTo>
                  <a:close/>
                  <a:moveTo>
                    <a:pt x="160800" y="76672"/>
                  </a:moveTo>
                  <a:lnTo>
                    <a:pt x="160800" y="76672"/>
                  </a:lnTo>
                  <a:lnTo>
                    <a:pt x="160800" y="76672"/>
                  </a:lnTo>
                  <a:cubicBezTo>
                    <a:pt x="160800" y="76672"/>
                    <a:pt x="160800" y="76672"/>
                    <a:pt x="160800" y="76672"/>
                  </a:cubicBezTo>
                  <a:cubicBezTo>
                    <a:pt x="160800" y="76672"/>
                    <a:pt x="160705" y="76672"/>
                    <a:pt x="160800" y="76672"/>
                  </a:cubicBezTo>
                  <a:cubicBezTo>
                    <a:pt x="160705" y="76672"/>
                    <a:pt x="160800" y="76672"/>
                    <a:pt x="160800" y="76672"/>
                  </a:cubicBezTo>
                  <a:cubicBezTo>
                    <a:pt x="160800" y="76672"/>
                    <a:pt x="160800" y="76672"/>
                    <a:pt x="160800" y="76672"/>
                  </a:cubicBezTo>
                  <a:lnTo>
                    <a:pt x="160800" y="76672"/>
                  </a:lnTo>
                  <a:lnTo>
                    <a:pt x="160800" y="76672"/>
                  </a:lnTo>
                  <a:close/>
                  <a:moveTo>
                    <a:pt x="163277" y="82768"/>
                  </a:moveTo>
                  <a:cubicBezTo>
                    <a:pt x="163277" y="82768"/>
                    <a:pt x="163277" y="82768"/>
                    <a:pt x="163277" y="82768"/>
                  </a:cubicBezTo>
                  <a:cubicBezTo>
                    <a:pt x="163277" y="82863"/>
                    <a:pt x="163277" y="82768"/>
                    <a:pt x="163277" y="82768"/>
                  </a:cubicBezTo>
                  <a:cubicBezTo>
                    <a:pt x="163277" y="82768"/>
                    <a:pt x="163277" y="82768"/>
                    <a:pt x="163277" y="82768"/>
                  </a:cubicBezTo>
                  <a:close/>
                  <a:moveTo>
                    <a:pt x="118986" y="134203"/>
                  </a:moveTo>
                  <a:cubicBezTo>
                    <a:pt x="118986" y="134108"/>
                    <a:pt x="118986" y="134108"/>
                    <a:pt x="118986" y="134013"/>
                  </a:cubicBezTo>
                  <a:cubicBezTo>
                    <a:pt x="119081" y="134013"/>
                    <a:pt x="119081" y="134013"/>
                    <a:pt x="119176" y="134013"/>
                  </a:cubicBezTo>
                  <a:cubicBezTo>
                    <a:pt x="119081" y="134108"/>
                    <a:pt x="118986" y="134203"/>
                    <a:pt x="118986" y="134203"/>
                  </a:cubicBezTo>
                  <a:close/>
                  <a:moveTo>
                    <a:pt x="44310" y="210974"/>
                  </a:moveTo>
                  <a:cubicBezTo>
                    <a:pt x="44310" y="210974"/>
                    <a:pt x="44215" y="210879"/>
                    <a:pt x="44215" y="210879"/>
                  </a:cubicBezTo>
                  <a:cubicBezTo>
                    <a:pt x="44310" y="210879"/>
                    <a:pt x="44310" y="210784"/>
                    <a:pt x="44405" y="210689"/>
                  </a:cubicBezTo>
                  <a:cubicBezTo>
                    <a:pt x="44405" y="210879"/>
                    <a:pt x="44405" y="210879"/>
                    <a:pt x="44310" y="210974"/>
                  </a:cubicBezTo>
                  <a:close/>
                  <a:moveTo>
                    <a:pt x="71456" y="276602"/>
                  </a:moveTo>
                  <a:cubicBezTo>
                    <a:pt x="71456" y="276602"/>
                    <a:pt x="71456" y="276602"/>
                    <a:pt x="71456" y="276602"/>
                  </a:cubicBezTo>
                  <a:lnTo>
                    <a:pt x="71456" y="276602"/>
                  </a:lnTo>
                  <a:cubicBezTo>
                    <a:pt x="71456" y="276602"/>
                    <a:pt x="71456" y="276602"/>
                    <a:pt x="71456" y="276602"/>
                  </a:cubicBezTo>
                  <a:cubicBezTo>
                    <a:pt x="71456" y="276602"/>
                    <a:pt x="71456" y="276602"/>
                    <a:pt x="71456" y="276602"/>
                  </a:cubicBezTo>
                  <a:close/>
                  <a:moveTo>
                    <a:pt x="166801" y="266220"/>
                  </a:moveTo>
                  <a:lnTo>
                    <a:pt x="166801" y="266220"/>
                  </a:lnTo>
                  <a:cubicBezTo>
                    <a:pt x="166801" y="266315"/>
                    <a:pt x="166896" y="266410"/>
                    <a:pt x="166896" y="266505"/>
                  </a:cubicBezTo>
                  <a:cubicBezTo>
                    <a:pt x="166801" y="266505"/>
                    <a:pt x="166801" y="266410"/>
                    <a:pt x="166706" y="266315"/>
                  </a:cubicBezTo>
                  <a:cubicBezTo>
                    <a:pt x="166706" y="266315"/>
                    <a:pt x="166706" y="266220"/>
                    <a:pt x="166801" y="266220"/>
                  </a:cubicBezTo>
                  <a:close/>
                  <a:moveTo>
                    <a:pt x="285483" y="215642"/>
                  </a:moveTo>
                  <a:cubicBezTo>
                    <a:pt x="285483" y="215546"/>
                    <a:pt x="285483" y="215451"/>
                    <a:pt x="285483" y="215356"/>
                  </a:cubicBezTo>
                  <a:lnTo>
                    <a:pt x="285483" y="215356"/>
                  </a:lnTo>
                  <a:lnTo>
                    <a:pt x="285483" y="215356"/>
                  </a:lnTo>
                  <a:lnTo>
                    <a:pt x="285483" y="215356"/>
                  </a:lnTo>
                  <a:cubicBezTo>
                    <a:pt x="285578" y="215451"/>
                    <a:pt x="285578" y="215451"/>
                    <a:pt x="285673" y="215546"/>
                  </a:cubicBezTo>
                  <a:cubicBezTo>
                    <a:pt x="285578" y="215642"/>
                    <a:pt x="285483" y="215642"/>
                    <a:pt x="285483" y="215642"/>
                  </a:cubicBezTo>
                  <a:close/>
                  <a:moveTo>
                    <a:pt x="364350" y="213832"/>
                  </a:moveTo>
                  <a:cubicBezTo>
                    <a:pt x="364350" y="213832"/>
                    <a:pt x="364350" y="213832"/>
                    <a:pt x="364350" y="213832"/>
                  </a:cubicBezTo>
                  <a:cubicBezTo>
                    <a:pt x="364350" y="213832"/>
                    <a:pt x="364350" y="213832"/>
                    <a:pt x="364350" y="213832"/>
                  </a:cubicBezTo>
                  <a:cubicBezTo>
                    <a:pt x="364254" y="213832"/>
                    <a:pt x="364350" y="213832"/>
                    <a:pt x="364350" y="213832"/>
                  </a:cubicBezTo>
                  <a:close/>
                  <a:moveTo>
                    <a:pt x="106889" y="276316"/>
                  </a:moveTo>
                  <a:cubicBezTo>
                    <a:pt x="106889" y="276506"/>
                    <a:pt x="106984" y="276697"/>
                    <a:pt x="106984" y="276888"/>
                  </a:cubicBezTo>
                  <a:cubicBezTo>
                    <a:pt x="106603" y="276792"/>
                    <a:pt x="106222" y="276602"/>
                    <a:pt x="105936" y="276506"/>
                  </a:cubicBezTo>
                  <a:cubicBezTo>
                    <a:pt x="106317" y="276411"/>
                    <a:pt x="106508" y="276411"/>
                    <a:pt x="106889" y="276316"/>
                  </a:cubicBezTo>
                  <a:close/>
                  <a:moveTo>
                    <a:pt x="207473" y="234596"/>
                  </a:moveTo>
                  <a:lnTo>
                    <a:pt x="207473" y="234596"/>
                  </a:lnTo>
                  <a:lnTo>
                    <a:pt x="207473" y="234596"/>
                  </a:lnTo>
                  <a:lnTo>
                    <a:pt x="207473" y="234596"/>
                  </a:lnTo>
                  <a:close/>
                  <a:moveTo>
                    <a:pt x="348062" y="237930"/>
                  </a:moveTo>
                  <a:cubicBezTo>
                    <a:pt x="348157" y="237645"/>
                    <a:pt x="348157" y="237359"/>
                    <a:pt x="348253" y="237073"/>
                  </a:cubicBezTo>
                  <a:lnTo>
                    <a:pt x="348253" y="237073"/>
                  </a:lnTo>
                  <a:lnTo>
                    <a:pt x="348253" y="237073"/>
                  </a:lnTo>
                  <a:cubicBezTo>
                    <a:pt x="348348" y="237073"/>
                    <a:pt x="348443" y="237073"/>
                    <a:pt x="348538" y="237073"/>
                  </a:cubicBezTo>
                  <a:cubicBezTo>
                    <a:pt x="348443" y="237645"/>
                    <a:pt x="348253" y="237930"/>
                    <a:pt x="348062" y="237930"/>
                  </a:cubicBezTo>
                  <a:close/>
                  <a:moveTo>
                    <a:pt x="313200" y="138870"/>
                  </a:moveTo>
                  <a:cubicBezTo>
                    <a:pt x="313200" y="138870"/>
                    <a:pt x="313200" y="138870"/>
                    <a:pt x="313200" y="138870"/>
                  </a:cubicBezTo>
                  <a:cubicBezTo>
                    <a:pt x="313200" y="138965"/>
                    <a:pt x="313105" y="138870"/>
                    <a:pt x="313105" y="138870"/>
                  </a:cubicBezTo>
                  <a:cubicBezTo>
                    <a:pt x="313200" y="138870"/>
                    <a:pt x="313200" y="138870"/>
                    <a:pt x="313200" y="138870"/>
                  </a:cubicBezTo>
                  <a:close/>
                  <a:moveTo>
                    <a:pt x="224999" y="40096"/>
                  </a:moveTo>
                  <a:cubicBezTo>
                    <a:pt x="224999" y="40096"/>
                    <a:pt x="224999" y="40001"/>
                    <a:pt x="224999" y="40001"/>
                  </a:cubicBezTo>
                  <a:cubicBezTo>
                    <a:pt x="225094" y="40001"/>
                    <a:pt x="225094" y="40096"/>
                    <a:pt x="225190" y="40096"/>
                  </a:cubicBezTo>
                  <a:cubicBezTo>
                    <a:pt x="225094" y="40096"/>
                    <a:pt x="224999" y="40096"/>
                    <a:pt x="224999" y="40096"/>
                  </a:cubicBezTo>
                  <a:close/>
                  <a:moveTo>
                    <a:pt x="157371" y="86769"/>
                  </a:moveTo>
                  <a:cubicBezTo>
                    <a:pt x="157371" y="86769"/>
                    <a:pt x="157371" y="86673"/>
                    <a:pt x="157371" y="86673"/>
                  </a:cubicBezTo>
                  <a:cubicBezTo>
                    <a:pt x="157371" y="86673"/>
                    <a:pt x="157371" y="86673"/>
                    <a:pt x="157371" y="86769"/>
                  </a:cubicBezTo>
                  <a:cubicBezTo>
                    <a:pt x="157467" y="86769"/>
                    <a:pt x="157371" y="86769"/>
                    <a:pt x="157371" y="86769"/>
                  </a:cubicBezTo>
                  <a:close/>
                  <a:moveTo>
                    <a:pt x="48215" y="204021"/>
                  </a:moveTo>
                  <a:lnTo>
                    <a:pt x="48215" y="204021"/>
                  </a:lnTo>
                  <a:cubicBezTo>
                    <a:pt x="48215" y="204021"/>
                    <a:pt x="48215" y="204021"/>
                    <a:pt x="48215" y="204021"/>
                  </a:cubicBezTo>
                  <a:cubicBezTo>
                    <a:pt x="48215" y="204021"/>
                    <a:pt x="48215" y="204021"/>
                    <a:pt x="48215" y="204021"/>
                  </a:cubicBezTo>
                  <a:cubicBezTo>
                    <a:pt x="48215" y="204021"/>
                    <a:pt x="48215" y="204021"/>
                    <a:pt x="48215" y="204021"/>
                  </a:cubicBezTo>
                  <a:close/>
                  <a:moveTo>
                    <a:pt x="33451" y="224976"/>
                  </a:moveTo>
                  <a:cubicBezTo>
                    <a:pt x="33165" y="224786"/>
                    <a:pt x="32785" y="224595"/>
                    <a:pt x="32308" y="224405"/>
                  </a:cubicBezTo>
                  <a:cubicBezTo>
                    <a:pt x="32308" y="224405"/>
                    <a:pt x="32308" y="224405"/>
                    <a:pt x="32308" y="224405"/>
                  </a:cubicBezTo>
                  <a:cubicBezTo>
                    <a:pt x="32785" y="224595"/>
                    <a:pt x="33165" y="224786"/>
                    <a:pt x="33451" y="224976"/>
                  </a:cubicBezTo>
                  <a:close/>
                  <a:moveTo>
                    <a:pt x="45453" y="275268"/>
                  </a:moveTo>
                  <a:lnTo>
                    <a:pt x="45453" y="275268"/>
                  </a:lnTo>
                  <a:cubicBezTo>
                    <a:pt x="45357" y="274792"/>
                    <a:pt x="45262" y="274316"/>
                    <a:pt x="45262" y="273744"/>
                  </a:cubicBezTo>
                  <a:cubicBezTo>
                    <a:pt x="45262" y="273744"/>
                    <a:pt x="45262" y="273744"/>
                    <a:pt x="45357" y="273744"/>
                  </a:cubicBezTo>
                  <a:cubicBezTo>
                    <a:pt x="45167" y="274316"/>
                    <a:pt x="45072" y="274887"/>
                    <a:pt x="45453" y="275268"/>
                  </a:cubicBezTo>
                  <a:close/>
                  <a:moveTo>
                    <a:pt x="202901" y="248122"/>
                  </a:moveTo>
                  <a:cubicBezTo>
                    <a:pt x="202996" y="248122"/>
                    <a:pt x="202996" y="248122"/>
                    <a:pt x="203091" y="248122"/>
                  </a:cubicBezTo>
                  <a:cubicBezTo>
                    <a:pt x="202996" y="248122"/>
                    <a:pt x="202996" y="248217"/>
                    <a:pt x="202901" y="248122"/>
                  </a:cubicBezTo>
                  <a:cubicBezTo>
                    <a:pt x="202901" y="248217"/>
                    <a:pt x="202901" y="248122"/>
                    <a:pt x="202901" y="248122"/>
                  </a:cubicBezTo>
                  <a:close/>
                  <a:moveTo>
                    <a:pt x="359111" y="222881"/>
                  </a:moveTo>
                  <a:cubicBezTo>
                    <a:pt x="359111" y="222786"/>
                    <a:pt x="359111" y="222690"/>
                    <a:pt x="359111" y="222690"/>
                  </a:cubicBezTo>
                  <a:cubicBezTo>
                    <a:pt x="359968" y="222309"/>
                    <a:pt x="360540" y="222500"/>
                    <a:pt x="361016" y="222881"/>
                  </a:cubicBezTo>
                  <a:cubicBezTo>
                    <a:pt x="360540" y="223071"/>
                    <a:pt x="359873" y="223071"/>
                    <a:pt x="359111" y="222881"/>
                  </a:cubicBezTo>
                  <a:close/>
                  <a:moveTo>
                    <a:pt x="381876" y="235549"/>
                  </a:moveTo>
                  <a:cubicBezTo>
                    <a:pt x="381781" y="235549"/>
                    <a:pt x="381781" y="235454"/>
                    <a:pt x="381685" y="235358"/>
                  </a:cubicBezTo>
                  <a:cubicBezTo>
                    <a:pt x="381685" y="235358"/>
                    <a:pt x="381781" y="235358"/>
                    <a:pt x="381876" y="235263"/>
                  </a:cubicBezTo>
                  <a:cubicBezTo>
                    <a:pt x="381876" y="235454"/>
                    <a:pt x="381876" y="235454"/>
                    <a:pt x="381876" y="235549"/>
                  </a:cubicBezTo>
                  <a:lnTo>
                    <a:pt x="381876" y="235549"/>
                  </a:lnTo>
                  <a:close/>
                  <a:moveTo>
                    <a:pt x="238524" y="44573"/>
                  </a:moveTo>
                  <a:cubicBezTo>
                    <a:pt x="238524" y="44573"/>
                    <a:pt x="238524" y="44573"/>
                    <a:pt x="238524" y="44573"/>
                  </a:cubicBezTo>
                  <a:cubicBezTo>
                    <a:pt x="238524" y="44478"/>
                    <a:pt x="238524" y="44478"/>
                    <a:pt x="238524" y="44478"/>
                  </a:cubicBezTo>
                  <a:cubicBezTo>
                    <a:pt x="238524" y="44478"/>
                    <a:pt x="238524" y="44478"/>
                    <a:pt x="238524" y="44573"/>
                  </a:cubicBezTo>
                  <a:cubicBezTo>
                    <a:pt x="238620" y="44573"/>
                    <a:pt x="238524" y="44573"/>
                    <a:pt x="238524" y="44573"/>
                  </a:cubicBezTo>
                  <a:close/>
                  <a:moveTo>
                    <a:pt x="196233" y="19998"/>
                  </a:moveTo>
                  <a:cubicBezTo>
                    <a:pt x="196233" y="19903"/>
                    <a:pt x="196233" y="19903"/>
                    <a:pt x="196233" y="19998"/>
                  </a:cubicBezTo>
                  <a:cubicBezTo>
                    <a:pt x="196233" y="19903"/>
                    <a:pt x="196233" y="19903"/>
                    <a:pt x="196233" y="19998"/>
                  </a:cubicBezTo>
                  <a:cubicBezTo>
                    <a:pt x="196233" y="19903"/>
                    <a:pt x="196233" y="19998"/>
                    <a:pt x="196233" y="19998"/>
                  </a:cubicBezTo>
                  <a:close/>
                  <a:moveTo>
                    <a:pt x="189757" y="19236"/>
                  </a:moveTo>
                  <a:cubicBezTo>
                    <a:pt x="189757" y="19236"/>
                    <a:pt x="189757" y="19236"/>
                    <a:pt x="189757" y="19236"/>
                  </a:cubicBezTo>
                  <a:cubicBezTo>
                    <a:pt x="189757" y="19236"/>
                    <a:pt x="189757" y="19236"/>
                    <a:pt x="189757" y="19236"/>
                  </a:cubicBezTo>
                  <a:cubicBezTo>
                    <a:pt x="189757" y="19331"/>
                    <a:pt x="189661" y="19331"/>
                    <a:pt x="189661" y="19331"/>
                  </a:cubicBezTo>
                  <a:cubicBezTo>
                    <a:pt x="189471" y="19331"/>
                    <a:pt x="189185" y="19236"/>
                    <a:pt x="188995" y="19236"/>
                  </a:cubicBezTo>
                  <a:cubicBezTo>
                    <a:pt x="189280" y="19331"/>
                    <a:pt x="189471" y="19236"/>
                    <a:pt x="189757" y="19236"/>
                  </a:cubicBezTo>
                  <a:close/>
                  <a:moveTo>
                    <a:pt x="157181" y="62670"/>
                  </a:moveTo>
                  <a:cubicBezTo>
                    <a:pt x="157181" y="62670"/>
                    <a:pt x="157181" y="62670"/>
                    <a:pt x="157181" y="62670"/>
                  </a:cubicBezTo>
                  <a:cubicBezTo>
                    <a:pt x="157181" y="62670"/>
                    <a:pt x="157181" y="62670"/>
                    <a:pt x="157181" y="62670"/>
                  </a:cubicBezTo>
                  <a:cubicBezTo>
                    <a:pt x="157181" y="62670"/>
                    <a:pt x="157181" y="62670"/>
                    <a:pt x="157181" y="62670"/>
                  </a:cubicBezTo>
                  <a:close/>
                  <a:moveTo>
                    <a:pt x="92602" y="143156"/>
                  </a:moveTo>
                  <a:cubicBezTo>
                    <a:pt x="92506" y="143061"/>
                    <a:pt x="92506" y="142966"/>
                    <a:pt x="92411" y="142966"/>
                  </a:cubicBezTo>
                  <a:cubicBezTo>
                    <a:pt x="92506" y="142966"/>
                    <a:pt x="92602" y="142871"/>
                    <a:pt x="92697" y="142871"/>
                  </a:cubicBezTo>
                  <a:cubicBezTo>
                    <a:pt x="92697" y="142966"/>
                    <a:pt x="92697" y="143061"/>
                    <a:pt x="92602" y="143156"/>
                  </a:cubicBezTo>
                  <a:close/>
                  <a:moveTo>
                    <a:pt x="59931" y="184590"/>
                  </a:moveTo>
                  <a:cubicBezTo>
                    <a:pt x="59931" y="184590"/>
                    <a:pt x="59931" y="184590"/>
                    <a:pt x="59931" y="184590"/>
                  </a:cubicBezTo>
                  <a:cubicBezTo>
                    <a:pt x="59931" y="184590"/>
                    <a:pt x="59931" y="184590"/>
                    <a:pt x="59931" y="184590"/>
                  </a:cubicBezTo>
                  <a:cubicBezTo>
                    <a:pt x="59931" y="184590"/>
                    <a:pt x="59931" y="184590"/>
                    <a:pt x="59931" y="184590"/>
                  </a:cubicBezTo>
                  <a:close/>
                  <a:moveTo>
                    <a:pt x="34880" y="212403"/>
                  </a:moveTo>
                  <a:cubicBezTo>
                    <a:pt x="34880" y="212308"/>
                    <a:pt x="34785" y="212308"/>
                    <a:pt x="34785" y="212213"/>
                  </a:cubicBezTo>
                  <a:cubicBezTo>
                    <a:pt x="34880" y="212308"/>
                    <a:pt x="34880" y="212308"/>
                    <a:pt x="34880" y="212403"/>
                  </a:cubicBezTo>
                  <a:cubicBezTo>
                    <a:pt x="34880" y="212403"/>
                    <a:pt x="34880" y="212403"/>
                    <a:pt x="34880" y="212403"/>
                  </a:cubicBezTo>
                  <a:close/>
                  <a:moveTo>
                    <a:pt x="16306" y="274697"/>
                  </a:moveTo>
                  <a:lnTo>
                    <a:pt x="16306" y="274697"/>
                  </a:lnTo>
                  <a:cubicBezTo>
                    <a:pt x="16306" y="274792"/>
                    <a:pt x="16306" y="274887"/>
                    <a:pt x="16306" y="274982"/>
                  </a:cubicBezTo>
                  <a:cubicBezTo>
                    <a:pt x="16211" y="274887"/>
                    <a:pt x="16020" y="274792"/>
                    <a:pt x="15925" y="274792"/>
                  </a:cubicBezTo>
                  <a:cubicBezTo>
                    <a:pt x="16116" y="274792"/>
                    <a:pt x="16211" y="274697"/>
                    <a:pt x="16306" y="274697"/>
                  </a:cubicBezTo>
                  <a:close/>
                  <a:moveTo>
                    <a:pt x="100603" y="288508"/>
                  </a:moveTo>
                  <a:cubicBezTo>
                    <a:pt x="100603" y="288603"/>
                    <a:pt x="100603" y="288603"/>
                    <a:pt x="100603" y="288698"/>
                  </a:cubicBezTo>
                  <a:cubicBezTo>
                    <a:pt x="100507" y="288603"/>
                    <a:pt x="100412" y="288603"/>
                    <a:pt x="100317" y="288508"/>
                  </a:cubicBezTo>
                  <a:cubicBezTo>
                    <a:pt x="100412" y="288508"/>
                    <a:pt x="100507" y="288508"/>
                    <a:pt x="100603" y="288508"/>
                  </a:cubicBezTo>
                  <a:close/>
                  <a:moveTo>
                    <a:pt x="100126" y="285460"/>
                  </a:moveTo>
                  <a:cubicBezTo>
                    <a:pt x="100126" y="285460"/>
                    <a:pt x="100126" y="285365"/>
                    <a:pt x="100126" y="285365"/>
                  </a:cubicBezTo>
                  <a:cubicBezTo>
                    <a:pt x="100126" y="285365"/>
                    <a:pt x="100221" y="285365"/>
                    <a:pt x="100221" y="285460"/>
                  </a:cubicBezTo>
                  <a:cubicBezTo>
                    <a:pt x="100221" y="285460"/>
                    <a:pt x="100221" y="285460"/>
                    <a:pt x="100126" y="285460"/>
                  </a:cubicBezTo>
                  <a:close/>
                  <a:moveTo>
                    <a:pt x="202520" y="256218"/>
                  </a:moveTo>
                  <a:cubicBezTo>
                    <a:pt x="202520" y="256313"/>
                    <a:pt x="202520" y="256313"/>
                    <a:pt x="202520" y="256218"/>
                  </a:cubicBezTo>
                  <a:cubicBezTo>
                    <a:pt x="202520" y="256313"/>
                    <a:pt x="202520" y="256313"/>
                    <a:pt x="202520" y="256218"/>
                  </a:cubicBezTo>
                  <a:cubicBezTo>
                    <a:pt x="202520" y="256313"/>
                    <a:pt x="202520" y="256313"/>
                    <a:pt x="202520" y="256218"/>
                  </a:cubicBezTo>
                  <a:close/>
                  <a:moveTo>
                    <a:pt x="315106" y="128869"/>
                  </a:moveTo>
                  <a:cubicBezTo>
                    <a:pt x="315106" y="128774"/>
                    <a:pt x="315106" y="128774"/>
                    <a:pt x="315106" y="128679"/>
                  </a:cubicBezTo>
                  <a:cubicBezTo>
                    <a:pt x="315201" y="128679"/>
                    <a:pt x="315296" y="128583"/>
                    <a:pt x="315391" y="128583"/>
                  </a:cubicBezTo>
                  <a:cubicBezTo>
                    <a:pt x="315201" y="128679"/>
                    <a:pt x="315201" y="128869"/>
                    <a:pt x="315106" y="128869"/>
                  </a:cubicBezTo>
                  <a:close/>
                  <a:moveTo>
                    <a:pt x="228333" y="29904"/>
                  </a:moveTo>
                  <a:cubicBezTo>
                    <a:pt x="228333" y="29904"/>
                    <a:pt x="228333" y="29904"/>
                    <a:pt x="228333" y="29904"/>
                  </a:cubicBezTo>
                  <a:cubicBezTo>
                    <a:pt x="228333" y="29904"/>
                    <a:pt x="228333" y="29809"/>
                    <a:pt x="228333" y="29904"/>
                  </a:cubicBezTo>
                  <a:cubicBezTo>
                    <a:pt x="228333" y="29809"/>
                    <a:pt x="228333" y="29904"/>
                    <a:pt x="228333" y="29904"/>
                  </a:cubicBezTo>
                  <a:close/>
                  <a:moveTo>
                    <a:pt x="176803" y="30476"/>
                  </a:moveTo>
                  <a:cubicBezTo>
                    <a:pt x="176803" y="30571"/>
                    <a:pt x="176803" y="30666"/>
                    <a:pt x="176803" y="30762"/>
                  </a:cubicBezTo>
                  <a:cubicBezTo>
                    <a:pt x="176707" y="30666"/>
                    <a:pt x="176707" y="30666"/>
                    <a:pt x="176612" y="30666"/>
                  </a:cubicBezTo>
                  <a:cubicBezTo>
                    <a:pt x="176707" y="30666"/>
                    <a:pt x="176707" y="30571"/>
                    <a:pt x="176803" y="30476"/>
                  </a:cubicBezTo>
                  <a:close/>
                  <a:moveTo>
                    <a:pt x="154895" y="69338"/>
                  </a:moveTo>
                  <a:cubicBezTo>
                    <a:pt x="154895" y="69338"/>
                    <a:pt x="154895" y="69338"/>
                    <a:pt x="154895" y="69338"/>
                  </a:cubicBezTo>
                  <a:lnTo>
                    <a:pt x="154895" y="69338"/>
                  </a:lnTo>
                  <a:lnTo>
                    <a:pt x="154895" y="69338"/>
                  </a:lnTo>
                  <a:cubicBezTo>
                    <a:pt x="154895" y="69433"/>
                    <a:pt x="154895" y="69338"/>
                    <a:pt x="154895" y="69338"/>
                  </a:cubicBezTo>
                  <a:cubicBezTo>
                    <a:pt x="154895" y="69338"/>
                    <a:pt x="154895" y="69338"/>
                    <a:pt x="154895" y="69338"/>
                  </a:cubicBezTo>
                  <a:close/>
                  <a:moveTo>
                    <a:pt x="24688" y="218404"/>
                  </a:moveTo>
                  <a:cubicBezTo>
                    <a:pt x="24688" y="218404"/>
                    <a:pt x="24688" y="218404"/>
                    <a:pt x="24688" y="218404"/>
                  </a:cubicBezTo>
                  <a:cubicBezTo>
                    <a:pt x="24974" y="218213"/>
                    <a:pt x="25069" y="217928"/>
                    <a:pt x="25260" y="217642"/>
                  </a:cubicBezTo>
                  <a:lnTo>
                    <a:pt x="25260" y="217642"/>
                  </a:lnTo>
                  <a:cubicBezTo>
                    <a:pt x="25069" y="217928"/>
                    <a:pt x="24879" y="218213"/>
                    <a:pt x="24688" y="218404"/>
                  </a:cubicBezTo>
                  <a:close/>
                  <a:moveTo>
                    <a:pt x="18592" y="222881"/>
                  </a:moveTo>
                  <a:cubicBezTo>
                    <a:pt x="18497" y="222881"/>
                    <a:pt x="18497" y="222881"/>
                    <a:pt x="18402" y="222786"/>
                  </a:cubicBezTo>
                  <a:cubicBezTo>
                    <a:pt x="18497" y="222786"/>
                    <a:pt x="18497" y="222786"/>
                    <a:pt x="18592" y="222881"/>
                  </a:cubicBezTo>
                  <a:cubicBezTo>
                    <a:pt x="18592" y="222786"/>
                    <a:pt x="18592" y="222786"/>
                    <a:pt x="18592" y="222881"/>
                  </a:cubicBezTo>
                  <a:close/>
                  <a:moveTo>
                    <a:pt x="13639" y="266981"/>
                  </a:moveTo>
                  <a:cubicBezTo>
                    <a:pt x="13639" y="266981"/>
                    <a:pt x="13639" y="266981"/>
                    <a:pt x="13639" y="266981"/>
                  </a:cubicBezTo>
                  <a:cubicBezTo>
                    <a:pt x="13639" y="266981"/>
                    <a:pt x="13639" y="266981"/>
                    <a:pt x="13639" y="266981"/>
                  </a:cubicBezTo>
                  <a:cubicBezTo>
                    <a:pt x="13639" y="266981"/>
                    <a:pt x="13639" y="266981"/>
                    <a:pt x="13639" y="266981"/>
                  </a:cubicBezTo>
                  <a:close/>
                  <a:moveTo>
                    <a:pt x="65074" y="298509"/>
                  </a:moveTo>
                  <a:cubicBezTo>
                    <a:pt x="65074" y="298509"/>
                    <a:pt x="65074" y="298605"/>
                    <a:pt x="64979" y="298605"/>
                  </a:cubicBezTo>
                  <a:cubicBezTo>
                    <a:pt x="64884" y="298509"/>
                    <a:pt x="64884" y="298509"/>
                    <a:pt x="64884" y="298414"/>
                  </a:cubicBezTo>
                  <a:cubicBezTo>
                    <a:pt x="64979" y="298509"/>
                    <a:pt x="64979" y="298509"/>
                    <a:pt x="65074" y="298509"/>
                  </a:cubicBezTo>
                  <a:close/>
                  <a:moveTo>
                    <a:pt x="110032" y="298509"/>
                  </a:moveTo>
                  <a:cubicBezTo>
                    <a:pt x="110032" y="298605"/>
                    <a:pt x="110032" y="298605"/>
                    <a:pt x="110032" y="298700"/>
                  </a:cubicBezTo>
                  <a:cubicBezTo>
                    <a:pt x="109937" y="298700"/>
                    <a:pt x="109937" y="298605"/>
                    <a:pt x="109842" y="298605"/>
                  </a:cubicBezTo>
                  <a:cubicBezTo>
                    <a:pt x="110032" y="298509"/>
                    <a:pt x="110032" y="298509"/>
                    <a:pt x="110032" y="298509"/>
                  </a:cubicBezTo>
                  <a:close/>
                  <a:moveTo>
                    <a:pt x="317677" y="283364"/>
                  </a:moveTo>
                  <a:cubicBezTo>
                    <a:pt x="317677" y="283364"/>
                    <a:pt x="317677" y="283364"/>
                    <a:pt x="317677" y="283364"/>
                  </a:cubicBezTo>
                  <a:cubicBezTo>
                    <a:pt x="317677" y="283364"/>
                    <a:pt x="317677" y="283364"/>
                    <a:pt x="317677" y="283364"/>
                  </a:cubicBezTo>
                  <a:cubicBezTo>
                    <a:pt x="317677" y="283364"/>
                    <a:pt x="317677" y="283364"/>
                    <a:pt x="317677" y="283364"/>
                  </a:cubicBezTo>
                  <a:close/>
                  <a:moveTo>
                    <a:pt x="328441" y="287365"/>
                  </a:moveTo>
                  <a:cubicBezTo>
                    <a:pt x="328631" y="287460"/>
                    <a:pt x="328726" y="287651"/>
                    <a:pt x="328821" y="287746"/>
                  </a:cubicBezTo>
                  <a:cubicBezTo>
                    <a:pt x="328726" y="287555"/>
                    <a:pt x="328631" y="287460"/>
                    <a:pt x="328441" y="287365"/>
                  </a:cubicBezTo>
                  <a:close/>
                  <a:moveTo>
                    <a:pt x="351110" y="268982"/>
                  </a:moveTo>
                  <a:lnTo>
                    <a:pt x="351110" y="268982"/>
                  </a:lnTo>
                  <a:cubicBezTo>
                    <a:pt x="351110" y="268982"/>
                    <a:pt x="351110" y="268982"/>
                    <a:pt x="351110" y="268982"/>
                  </a:cubicBezTo>
                  <a:cubicBezTo>
                    <a:pt x="351110" y="268982"/>
                    <a:pt x="351110" y="268982"/>
                    <a:pt x="351110" y="268982"/>
                  </a:cubicBezTo>
                  <a:close/>
                  <a:moveTo>
                    <a:pt x="362254" y="267458"/>
                  </a:moveTo>
                  <a:cubicBezTo>
                    <a:pt x="362826" y="267553"/>
                    <a:pt x="363111" y="267839"/>
                    <a:pt x="363397" y="268220"/>
                  </a:cubicBezTo>
                  <a:cubicBezTo>
                    <a:pt x="363111" y="268220"/>
                    <a:pt x="362731" y="268124"/>
                    <a:pt x="362349" y="268029"/>
                  </a:cubicBezTo>
                  <a:cubicBezTo>
                    <a:pt x="362254" y="267839"/>
                    <a:pt x="362254" y="267648"/>
                    <a:pt x="362254" y="267458"/>
                  </a:cubicBezTo>
                  <a:close/>
                  <a:moveTo>
                    <a:pt x="250050" y="46192"/>
                  </a:moveTo>
                  <a:cubicBezTo>
                    <a:pt x="250050" y="46192"/>
                    <a:pt x="250050" y="46097"/>
                    <a:pt x="250050" y="46097"/>
                  </a:cubicBezTo>
                  <a:cubicBezTo>
                    <a:pt x="250050" y="46097"/>
                    <a:pt x="250145" y="46192"/>
                    <a:pt x="250145" y="46192"/>
                  </a:cubicBezTo>
                  <a:cubicBezTo>
                    <a:pt x="250145" y="46097"/>
                    <a:pt x="250050" y="46097"/>
                    <a:pt x="250050" y="46192"/>
                  </a:cubicBezTo>
                  <a:close/>
                  <a:moveTo>
                    <a:pt x="192804" y="301272"/>
                  </a:moveTo>
                  <a:cubicBezTo>
                    <a:pt x="192804" y="301272"/>
                    <a:pt x="192804" y="301272"/>
                    <a:pt x="192804" y="301272"/>
                  </a:cubicBezTo>
                  <a:lnTo>
                    <a:pt x="192804" y="301272"/>
                  </a:lnTo>
                  <a:cubicBezTo>
                    <a:pt x="192804" y="301272"/>
                    <a:pt x="192804" y="301272"/>
                    <a:pt x="192804" y="301272"/>
                  </a:cubicBezTo>
                  <a:close/>
                  <a:moveTo>
                    <a:pt x="280244" y="303367"/>
                  </a:moveTo>
                  <a:cubicBezTo>
                    <a:pt x="280244" y="303367"/>
                    <a:pt x="280244" y="303272"/>
                    <a:pt x="280244" y="303367"/>
                  </a:cubicBezTo>
                  <a:cubicBezTo>
                    <a:pt x="280244" y="303367"/>
                    <a:pt x="280244" y="303367"/>
                    <a:pt x="280244" y="303367"/>
                  </a:cubicBezTo>
                  <a:cubicBezTo>
                    <a:pt x="280244" y="303367"/>
                    <a:pt x="280244" y="303367"/>
                    <a:pt x="280244" y="303367"/>
                  </a:cubicBezTo>
                  <a:close/>
                  <a:moveTo>
                    <a:pt x="301199" y="306796"/>
                  </a:moveTo>
                  <a:cubicBezTo>
                    <a:pt x="301294" y="306605"/>
                    <a:pt x="301485" y="306320"/>
                    <a:pt x="301580" y="306129"/>
                  </a:cubicBezTo>
                  <a:cubicBezTo>
                    <a:pt x="301580" y="306320"/>
                    <a:pt x="301580" y="306510"/>
                    <a:pt x="301675" y="306701"/>
                  </a:cubicBezTo>
                  <a:cubicBezTo>
                    <a:pt x="301485" y="306701"/>
                    <a:pt x="301390" y="306796"/>
                    <a:pt x="301199" y="306796"/>
                  </a:cubicBezTo>
                  <a:close/>
                  <a:moveTo>
                    <a:pt x="141274" y="64671"/>
                  </a:moveTo>
                  <a:cubicBezTo>
                    <a:pt x="141274" y="64766"/>
                    <a:pt x="141274" y="64861"/>
                    <a:pt x="141274" y="64956"/>
                  </a:cubicBezTo>
                  <a:lnTo>
                    <a:pt x="141274" y="64956"/>
                  </a:lnTo>
                  <a:lnTo>
                    <a:pt x="141274" y="64956"/>
                  </a:lnTo>
                  <a:cubicBezTo>
                    <a:pt x="141274" y="64956"/>
                    <a:pt x="141274" y="64956"/>
                    <a:pt x="141274" y="64956"/>
                  </a:cubicBezTo>
                  <a:cubicBezTo>
                    <a:pt x="141274" y="64956"/>
                    <a:pt x="141274" y="64956"/>
                    <a:pt x="141274" y="64956"/>
                  </a:cubicBezTo>
                  <a:cubicBezTo>
                    <a:pt x="141179" y="64956"/>
                    <a:pt x="141179" y="64956"/>
                    <a:pt x="141084" y="64861"/>
                  </a:cubicBezTo>
                  <a:cubicBezTo>
                    <a:pt x="141179" y="64766"/>
                    <a:pt x="141179" y="64671"/>
                    <a:pt x="141274" y="64671"/>
                  </a:cubicBezTo>
                  <a:close/>
                  <a:moveTo>
                    <a:pt x="90030" y="135155"/>
                  </a:moveTo>
                  <a:lnTo>
                    <a:pt x="90030" y="135155"/>
                  </a:lnTo>
                  <a:cubicBezTo>
                    <a:pt x="90030" y="135155"/>
                    <a:pt x="90030" y="135155"/>
                    <a:pt x="90030" y="135155"/>
                  </a:cubicBezTo>
                  <a:cubicBezTo>
                    <a:pt x="90030" y="135155"/>
                    <a:pt x="90030" y="135155"/>
                    <a:pt x="90030" y="135155"/>
                  </a:cubicBezTo>
                  <a:close/>
                  <a:moveTo>
                    <a:pt x="60407" y="300700"/>
                  </a:moveTo>
                  <a:cubicBezTo>
                    <a:pt x="60407" y="300700"/>
                    <a:pt x="60502" y="300795"/>
                    <a:pt x="60502" y="300795"/>
                  </a:cubicBezTo>
                  <a:cubicBezTo>
                    <a:pt x="60502" y="300795"/>
                    <a:pt x="60407" y="300795"/>
                    <a:pt x="60407" y="300795"/>
                  </a:cubicBezTo>
                  <a:cubicBezTo>
                    <a:pt x="60312" y="300795"/>
                    <a:pt x="60312" y="300795"/>
                    <a:pt x="60407" y="300700"/>
                  </a:cubicBezTo>
                  <a:close/>
                  <a:moveTo>
                    <a:pt x="288816" y="261743"/>
                  </a:moveTo>
                  <a:lnTo>
                    <a:pt x="288816" y="261743"/>
                  </a:lnTo>
                  <a:cubicBezTo>
                    <a:pt x="288816" y="261743"/>
                    <a:pt x="288816" y="261743"/>
                    <a:pt x="288816" y="261743"/>
                  </a:cubicBezTo>
                  <a:cubicBezTo>
                    <a:pt x="288816" y="261743"/>
                    <a:pt x="288816" y="261743"/>
                    <a:pt x="288816" y="261743"/>
                  </a:cubicBezTo>
                  <a:cubicBezTo>
                    <a:pt x="288816" y="261838"/>
                    <a:pt x="288816" y="261933"/>
                    <a:pt x="288816" y="262029"/>
                  </a:cubicBezTo>
                  <a:cubicBezTo>
                    <a:pt x="288721" y="261933"/>
                    <a:pt x="288721" y="261838"/>
                    <a:pt x="288626" y="261743"/>
                  </a:cubicBezTo>
                  <a:cubicBezTo>
                    <a:pt x="288721" y="261743"/>
                    <a:pt x="288721" y="261743"/>
                    <a:pt x="288816" y="261743"/>
                  </a:cubicBezTo>
                  <a:close/>
                  <a:moveTo>
                    <a:pt x="319011" y="292889"/>
                  </a:moveTo>
                  <a:cubicBezTo>
                    <a:pt x="319011" y="292889"/>
                    <a:pt x="319011" y="292889"/>
                    <a:pt x="319011" y="292889"/>
                  </a:cubicBezTo>
                  <a:cubicBezTo>
                    <a:pt x="319106" y="292889"/>
                    <a:pt x="319106" y="292889"/>
                    <a:pt x="319011" y="292889"/>
                  </a:cubicBezTo>
                  <a:cubicBezTo>
                    <a:pt x="319106" y="292985"/>
                    <a:pt x="319106" y="292985"/>
                    <a:pt x="319011" y="292889"/>
                  </a:cubicBezTo>
                  <a:cubicBezTo>
                    <a:pt x="319106" y="292985"/>
                    <a:pt x="319106" y="292985"/>
                    <a:pt x="319011" y="292889"/>
                  </a:cubicBezTo>
                  <a:lnTo>
                    <a:pt x="319011" y="292889"/>
                  </a:lnTo>
                  <a:lnTo>
                    <a:pt x="319011" y="292889"/>
                  </a:lnTo>
                  <a:close/>
                  <a:moveTo>
                    <a:pt x="329203" y="307463"/>
                  </a:moveTo>
                  <a:cubicBezTo>
                    <a:pt x="329298" y="307463"/>
                    <a:pt x="329298" y="307558"/>
                    <a:pt x="329298" y="307558"/>
                  </a:cubicBezTo>
                  <a:cubicBezTo>
                    <a:pt x="329298" y="307558"/>
                    <a:pt x="329203" y="307558"/>
                    <a:pt x="329203" y="307558"/>
                  </a:cubicBezTo>
                  <a:cubicBezTo>
                    <a:pt x="329203" y="307558"/>
                    <a:pt x="329203" y="307558"/>
                    <a:pt x="329203" y="307463"/>
                  </a:cubicBezTo>
                  <a:close/>
                  <a:moveTo>
                    <a:pt x="330727" y="307082"/>
                  </a:moveTo>
                  <a:cubicBezTo>
                    <a:pt x="330727" y="307177"/>
                    <a:pt x="330727" y="307272"/>
                    <a:pt x="330727" y="307367"/>
                  </a:cubicBezTo>
                  <a:cubicBezTo>
                    <a:pt x="330631" y="307367"/>
                    <a:pt x="330536" y="307367"/>
                    <a:pt x="330441" y="307367"/>
                  </a:cubicBezTo>
                  <a:cubicBezTo>
                    <a:pt x="330631" y="307367"/>
                    <a:pt x="330631" y="307177"/>
                    <a:pt x="330727" y="307082"/>
                  </a:cubicBezTo>
                  <a:close/>
                  <a:moveTo>
                    <a:pt x="340728" y="297938"/>
                  </a:moveTo>
                  <a:lnTo>
                    <a:pt x="340728" y="297938"/>
                  </a:lnTo>
                  <a:cubicBezTo>
                    <a:pt x="340728" y="297938"/>
                    <a:pt x="340823" y="297938"/>
                    <a:pt x="340728" y="297938"/>
                  </a:cubicBezTo>
                  <a:cubicBezTo>
                    <a:pt x="340823" y="297938"/>
                    <a:pt x="340728" y="297938"/>
                    <a:pt x="340728" y="297938"/>
                  </a:cubicBezTo>
                  <a:cubicBezTo>
                    <a:pt x="340728" y="297938"/>
                    <a:pt x="340728" y="297938"/>
                    <a:pt x="340728" y="297938"/>
                  </a:cubicBezTo>
                  <a:lnTo>
                    <a:pt x="340728" y="297938"/>
                  </a:lnTo>
                  <a:close/>
                  <a:moveTo>
                    <a:pt x="397306" y="239930"/>
                  </a:moveTo>
                  <a:cubicBezTo>
                    <a:pt x="397306" y="239930"/>
                    <a:pt x="397306" y="239930"/>
                    <a:pt x="397306" y="239930"/>
                  </a:cubicBezTo>
                  <a:cubicBezTo>
                    <a:pt x="397306" y="239930"/>
                    <a:pt x="397306" y="239930"/>
                    <a:pt x="397306" y="239930"/>
                  </a:cubicBezTo>
                  <a:close/>
                  <a:moveTo>
                    <a:pt x="397687" y="222023"/>
                  </a:moveTo>
                  <a:lnTo>
                    <a:pt x="397687" y="222023"/>
                  </a:lnTo>
                  <a:cubicBezTo>
                    <a:pt x="397687" y="222023"/>
                    <a:pt x="397782" y="221928"/>
                    <a:pt x="397687" y="221833"/>
                  </a:cubicBezTo>
                  <a:cubicBezTo>
                    <a:pt x="397687" y="221833"/>
                    <a:pt x="397687" y="221928"/>
                    <a:pt x="397782" y="221928"/>
                  </a:cubicBezTo>
                  <a:cubicBezTo>
                    <a:pt x="397782" y="221928"/>
                    <a:pt x="397782" y="222023"/>
                    <a:pt x="397687" y="222023"/>
                  </a:cubicBezTo>
                  <a:cubicBezTo>
                    <a:pt x="397687" y="222023"/>
                    <a:pt x="397687" y="222023"/>
                    <a:pt x="397687" y="222023"/>
                  </a:cubicBezTo>
                  <a:cubicBezTo>
                    <a:pt x="397687" y="222023"/>
                    <a:pt x="397687" y="222023"/>
                    <a:pt x="397687" y="222023"/>
                  </a:cubicBezTo>
                  <a:close/>
                  <a:moveTo>
                    <a:pt x="199662" y="9806"/>
                  </a:moveTo>
                  <a:cubicBezTo>
                    <a:pt x="199662" y="9806"/>
                    <a:pt x="199662" y="9711"/>
                    <a:pt x="199662" y="9806"/>
                  </a:cubicBezTo>
                  <a:cubicBezTo>
                    <a:pt x="199662" y="9711"/>
                    <a:pt x="199662" y="9806"/>
                    <a:pt x="199662" y="9806"/>
                  </a:cubicBezTo>
                  <a:cubicBezTo>
                    <a:pt x="199662" y="9806"/>
                    <a:pt x="199662" y="9806"/>
                    <a:pt x="199662" y="9806"/>
                  </a:cubicBezTo>
                  <a:close/>
                  <a:moveTo>
                    <a:pt x="134797" y="64480"/>
                  </a:moveTo>
                  <a:cubicBezTo>
                    <a:pt x="134892" y="64956"/>
                    <a:pt x="134892" y="65432"/>
                    <a:pt x="134988" y="65813"/>
                  </a:cubicBezTo>
                  <a:cubicBezTo>
                    <a:pt x="134892" y="65813"/>
                    <a:pt x="134892" y="65813"/>
                    <a:pt x="134797" y="65813"/>
                  </a:cubicBezTo>
                  <a:cubicBezTo>
                    <a:pt x="135083" y="65337"/>
                    <a:pt x="135083" y="64861"/>
                    <a:pt x="134797" y="64480"/>
                  </a:cubicBezTo>
                  <a:cubicBezTo>
                    <a:pt x="134797" y="64385"/>
                    <a:pt x="134797" y="64385"/>
                    <a:pt x="134797" y="64480"/>
                  </a:cubicBezTo>
                  <a:close/>
                  <a:moveTo>
                    <a:pt x="89935" y="134965"/>
                  </a:moveTo>
                  <a:cubicBezTo>
                    <a:pt x="89935" y="134965"/>
                    <a:pt x="89935" y="135060"/>
                    <a:pt x="89935" y="135060"/>
                  </a:cubicBezTo>
                  <a:cubicBezTo>
                    <a:pt x="89935" y="135060"/>
                    <a:pt x="89935" y="135060"/>
                    <a:pt x="89839" y="135060"/>
                  </a:cubicBezTo>
                  <a:cubicBezTo>
                    <a:pt x="89935" y="135060"/>
                    <a:pt x="89935" y="135060"/>
                    <a:pt x="89935" y="134965"/>
                  </a:cubicBezTo>
                  <a:close/>
                  <a:moveTo>
                    <a:pt x="5162" y="241645"/>
                  </a:moveTo>
                  <a:cubicBezTo>
                    <a:pt x="5162" y="241836"/>
                    <a:pt x="5162" y="242026"/>
                    <a:pt x="5162" y="242216"/>
                  </a:cubicBezTo>
                  <a:cubicBezTo>
                    <a:pt x="5162" y="242216"/>
                    <a:pt x="5162" y="242216"/>
                    <a:pt x="5162" y="242216"/>
                  </a:cubicBezTo>
                  <a:cubicBezTo>
                    <a:pt x="5353" y="241931"/>
                    <a:pt x="5162" y="241836"/>
                    <a:pt x="5162" y="241645"/>
                  </a:cubicBezTo>
                  <a:close/>
                  <a:moveTo>
                    <a:pt x="86791" y="316321"/>
                  </a:moveTo>
                  <a:cubicBezTo>
                    <a:pt x="86791" y="316321"/>
                    <a:pt x="86791" y="316321"/>
                    <a:pt x="86791" y="316321"/>
                  </a:cubicBezTo>
                  <a:cubicBezTo>
                    <a:pt x="86791" y="316416"/>
                    <a:pt x="86791" y="316416"/>
                    <a:pt x="86791" y="316321"/>
                  </a:cubicBezTo>
                  <a:cubicBezTo>
                    <a:pt x="86791" y="316321"/>
                    <a:pt x="86791" y="316321"/>
                    <a:pt x="86791" y="316321"/>
                  </a:cubicBezTo>
                  <a:close/>
                  <a:moveTo>
                    <a:pt x="172611" y="318607"/>
                  </a:moveTo>
                  <a:cubicBezTo>
                    <a:pt x="172611" y="318702"/>
                    <a:pt x="172611" y="318797"/>
                    <a:pt x="172611" y="318893"/>
                  </a:cubicBezTo>
                  <a:cubicBezTo>
                    <a:pt x="172516" y="318797"/>
                    <a:pt x="172326" y="318797"/>
                    <a:pt x="172231" y="318797"/>
                  </a:cubicBezTo>
                  <a:cubicBezTo>
                    <a:pt x="172421" y="318702"/>
                    <a:pt x="172516" y="318702"/>
                    <a:pt x="172611" y="318607"/>
                  </a:cubicBezTo>
                  <a:close/>
                  <a:moveTo>
                    <a:pt x="369493" y="261647"/>
                  </a:moveTo>
                  <a:cubicBezTo>
                    <a:pt x="369493" y="261552"/>
                    <a:pt x="369493" y="261552"/>
                    <a:pt x="369493" y="261647"/>
                  </a:cubicBezTo>
                  <a:lnTo>
                    <a:pt x="369493" y="261647"/>
                  </a:lnTo>
                  <a:cubicBezTo>
                    <a:pt x="369493" y="261552"/>
                    <a:pt x="369493" y="261552"/>
                    <a:pt x="369493" y="261647"/>
                  </a:cubicBezTo>
                  <a:cubicBezTo>
                    <a:pt x="369493" y="261647"/>
                    <a:pt x="369493" y="261647"/>
                    <a:pt x="369493" y="261647"/>
                  </a:cubicBezTo>
                  <a:close/>
                  <a:moveTo>
                    <a:pt x="224523" y="14283"/>
                  </a:move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lnTo>
                    <a:pt x="224523" y="14283"/>
                  </a:ln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close/>
                  <a:moveTo>
                    <a:pt x="218046" y="7616"/>
                  </a:moveTo>
                  <a:cubicBezTo>
                    <a:pt x="217570" y="7425"/>
                    <a:pt x="217189" y="7235"/>
                    <a:pt x="216998" y="6663"/>
                  </a:cubicBezTo>
                  <a:cubicBezTo>
                    <a:pt x="217379" y="7044"/>
                    <a:pt x="217760" y="7330"/>
                    <a:pt x="218046" y="7616"/>
                  </a:cubicBezTo>
                  <a:close/>
                  <a:moveTo>
                    <a:pt x="214712" y="7235"/>
                  </a:moveTo>
                  <a:cubicBezTo>
                    <a:pt x="214712" y="7235"/>
                    <a:pt x="214712" y="7235"/>
                    <a:pt x="214712" y="7235"/>
                  </a:cubicBezTo>
                  <a:cubicBezTo>
                    <a:pt x="214712" y="7139"/>
                    <a:pt x="214712" y="7139"/>
                    <a:pt x="214712" y="7139"/>
                  </a:cubicBezTo>
                  <a:cubicBezTo>
                    <a:pt x="214712" y="7235"/>
                    <a:pt x="214712" y="7235"/>
                    <a:pt x="214712" y="7235"/>
                  </a:cubicBezTo>
                  <a:close/>
                  <a:moveTo>
                    <a:pt x="28974" y="180780"/>
                  </a:moveTo>
                  <a:cubicBezTo>
                    <a:pt x="28879" y="180780"/>
                    <a:pt x="28879" y="180875"/>
                    <a:pt x="28784" y="180971"/>
                  </a:cubicBezTo>
                  <a:cubicBezTo>
                    <a:pt x="28784" y="180875"/>
                    <a:pt x="28784" y="180875"/>
                    <a:pt x="28784" y="180780"/>
                  </a:cubicBezTo>
                  <a:cubicBezTo>
                    <a:pt x="28784" y="180780"/>
                    <a:pt x="28879" y="180780"/>
                    <a:pt x="28974" y="18078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46" name="Freeform: Shape 78">
              <a:extLst>
                <a:ext uri="{FF2B5EF4-FFF2-40B4-BE49-F238E27FC236}">
                  <a16:creationId xmlns:a16="http://schemas.microsoft.com/office/drawing/2014/main" id="{AFB8F13D-D8C1-21D6-918C-A9F15DE6E71C}"/>
                </a:ext>
              </a:extLst>
            </p:cNvPr>
            <p:cNvSpPr/>
            <p:nvPr/>
          </p:nvSpPr>
          <p:spPr>
            <a:xfrm>
              <a:off x="5686043" y="2979990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47" name="Graphic 18">
            <a:extLst>
              <a:ext uri="{FF2B5EF4-FFF2-40B4-BE49-F238E27FC236}">
                <a16:creationId xmlns:a16="http://schemas.microsoft.com/office/drawing/2014/main" id="{302094AE-3303-16CE-CF4E-C81E89C44AB7}"/>
              </a:ext>
            </a:extLst>
          </p:cNvPr>
          <p:cNvGrpSpPr/>
          <p:nvPr/>
        </p:nvGrpSpPr>
        <p:grpSpPr>
          <a:xfrm>
            <a:off x="-4786003" y="578957"/>
            <a:ext cx="579682" cy="509869"/>
            <a:chOff x="4176590" y="5457946"/>
            <a:chExt cx="579682" cy="509869"/>
          </a:xfrm>
          <a:solidFill>
            <a:srgbClr val="F7B756"/>
          </a:solidFill>
        </p:grpSpPr>
        <p:sp>
          <p:nvSpPr>
            <p:cNvPr id="248" name="Freeform: Shape 80">
              <a:extLst>
                <a:ext uri="{FF2B5EF4-FFF2-40B4-BE49-F238E27FC236}">
                  <a16:creationId xmlns:a16="http://schemas.microsoft.com/office/drawing/2014/main" id="{6FA9788A-873B-00CD-B3CF-B863C35936B4}"/>
                </a:ext>
              </a:extLst>
            </p:cNvPr>
            <p:cNvSpPr/>
            <p:nvPr/>
          </p:nvSpPr>
          <p:spPr>
            <a:xfrm>
              <a:off x="4176590" y="5791798"/>
              <a:ext cx="185574" cy="132894"/>
            </a:xfrm>
            <a:custGeom>
              <a:avLst/>
              <a:gdLst>
                <a:gd name="connsiteX0" fmla="*/ 182906 w 185574"/>
                <a:gd name="connsiteY0" fmla="*/ 81316 h 132894"/>
                <a:gd name="connsiteX1" fmla="*/ 184144 w 185574"/>
                <a:gd name="connsiteY1" fmla="*/ 76078 h 132894"/>
                <a:gd name="connsiteX2" fmla="*/ 184144 w 185574"/>
                <a:gd name="connsiteY2" fmla="*/ 76078 h 132894"/>
                <a:gd name="connsiteX3" fmla="*/ 185001 w 185574"/>
                <a:gd name="connsiteY3" fmla="*/ 65696 h 132894"/>
                <a:gd name="connsiteX4" fmla="*/ 183858 w 185574"/>
                <a:gd name="connsiteY4" fmla="*/ 60076 h 132894"/>
                <a:gd name="connsiteX5" fmla="*/ 183858 w 185574"/>
                <a:gd name="connsiteY5" fmla="*/ 60076 h 132894"/>
                <a:gd name="connsiteX6" fmla="*/ 183858 w 185574"/>
                <a:gd name="connsiteY6" fmla="*/ 60076 h 132894"/>
                <a:gd name="connsiteX7" fmla="*/ 178810 w 185574"/>
                <a:gd name="connsiteY7" fmla="*/ 47598 h 132894"/>
                <a:gd name="connsiteX8" fmla="*/ 165570 w 185574"/>
                <a:gd name="connsiteY8" fmla="*/ 32358 h 132894"/>
                <a:gd name="connsiteX9" fmla="*/ 160713 w 185574"/>
                <a:gd name="connsiteY9" fmla="*/ 28167 h 132894"/>
                <a:gd name="connsiteX10" fmla="*/ 148902 w 185574"/>
                <a:gd name="connsiteY10" fmla="*/ 21595 h 132894"/>
                <a:gd name="connsiteX11" fmla="*/ 148902 w 185574"/>
                <a:gd name="connsiteY11" fmla="*/ 21595 h 132894"/>
                <a:gd name="connsiteX12" fmla="*/ 147949 w 185574"/>
                <a:gd name="connsiteY12" fmla="*/ 20833 h 132894"/>
                <a:gd name="connsiteX13" fmla="*/ 133376 w 185574"/>
                <a:gd name="connsiteY13" fmla="*/ 13498 h 132894"/>
                <a:gd name="connsiteX14" fmla="*/ 133376 w 185574"/>
                <a:gd name="connsiteY14" fmla="*/ 13498 h 132894"/>
                <a:gd name="connsiteX15" fmla="*/ 133376 w 185574"/>
                <a:gd name="connsiteY15" fmla="*/ 13498 h 132894"/>
                <a:gd name="connsiteX16" fmla="*/ 124613 w 185574"/>
                <a:gd name="connsiteY16" fmla="*/ 9784 h 132894"/>
                <a:gd name="connsiteX17" fmla="*/ 124518 w 185574"/>
                <a:gd name="connsiteY17" fmla="*/ 10355 h 132894"/>
                <a:gd name="connsiteX18" fmla="*/ 124422 w 185574"/>
                <a:gd name="connsiteY18" fmla="*/ 10165 h 132894"/>
                <a:gd name="connsiteX19" fmla="*/ 124613 w 185574"/>
                <a:gd name="connsiteY19" fmla="*/ 9784 h 132894"/>
                <a:gd name="connsiteX20" fmla="*/ 122898 w 185574"/>
                <a:gd name="connsiteY20" fmla="*/ 9212 h 132894"/>
                <a:gd name="connsiteX21" fmla="*/ 122898 w 185574"/>
                <a:gd name="connsiteY21" fmla="*/ 9212 h 132894"/>
                <a:gd name="connsiteX22" fmla="*/ 118326 w 185574"/>
                <a:gd name="connsiteY22" fmla="*/ 7593 h 132894"/>
                <a:gd name="connsiteX23" fmla="*/ 118326 w 185574"/>
                <a:gd name="connsiteY23" fmla="*/ 7593 h 132894"/>
                <a:gd name="connsiteX24" fmla="*/ 118326 w 185574"/>
                <a:gd name="connsiteY24" fmla="*/ 7593 h 132894"/>
                <a:gd name="connsiteX25" fmla="*/ 113088 w 185574"/>
                <a:gd name="connsiteY25" fmla="*/ 6354 h 132894"/>
                <a:gd name="connsiteX26" fmla="*/ 113088 w 185574"/>
                <a:gd name="connsiteY26" fmla="*/ 6354 h 132894"/>
                <a:gd name="connsiteX27" fmla="*/ 106420 w 185574"/>
                <a:gd name="connsiteY27" fmla="*/ 3878 h 132894"/>
                <a:gd name="connsiteX28" fmla="*/ 106420 w 185574"/>
                <a:gd name="connsiteY28" fmla="*/ 3878 h 132894"/>
                <a:gd name="connsiteX29" fmla="*/ 101658 w 185574"/>
                <a:gd name="connsiteY29" fmla="*/ 3021 h 132894"/>
                <a:gd name="connsiteX30" fmla="*/ 91847 w 185574"/>
                <a:gd name="connsiteY30" fmla="*/ 1211 h 132894"/>
                <a:gd name="connsiteX31" fmla="*/ 92133 w 185574"/>
                <a:gd name="connsiteY31" fmla="*/ 1592 h 132894"/>
                <a:gd name="connsiteX32" fmla="*/ 92133 w 185574"/>
                <a:gd name="connsiteY32" fmla="*/ 1592 h 132894"/>
                <a:gd name="connsiteX33" fmla="*/ 92133 w 185574"/>
                <a:gd name="connsiteY33" fmla="*/ 1592 h 132894"/>
                <a:gd name="connsiteX34" fmla="*/ 91942 w 185574"/>
                <a:gd name="connsiteY34" fmla="*/ 1687 h 132894"/>
                <a:gd name="connsiteX35" fmla="*/ 91847 w 185574"/>
                <a:gd name="connsiteY35" fmla="*/ 1211 h 132894"/>
                <a:gd name="connsiteX36" fmla="*/ 80703 w 185574"/>
                <a:gd name="connsiteY36" fmla="*/ 1211 h 132894"/>
                <a:gd name="connsiteX37" fmla="*/ 75369 w 185574"/>
                <a:gd name="connsiteY37" fmla="*/ 1783 h 132894"/>
                <a:gd name="connsiteX38" fmla="*/ 75369 w 185574"/>
                <a:gd name="connsiteY38" fmla="*/ 1783 h 132894"/>
                <a:gd name="connsiteX39" fmla="*/ 59557 w 185574"/>
                <a:gd name="connsiteY39" fmla="*/ 2640 h 132894"/>
                <a:gd name="connsiteX40" fmla="*/ 59557 w 185574"/>
                <a:gd name="connsiteY40" fmla="*/ 2640 h 132894"/>
                <a:gd name="connsiteX41" fmla="*/ 52890 w 185574"/>
                <a:gd name="connsiteY41" fmla="*/ 4545 h 132894"/>
                <a:gd name="connsiteX42" fmla="*/ 51937 w 185574"/>
                <a:gd name="connsiteY42" fmla="*/ 4926 h 132894"/>
                <a:gd name="connsiteX43" fmla="*/ 51937 w 185574"/>
                <a:gd name="connsiteY43" fmla="*/ 4926 h 132894"/>
                <a:gd name="connsiteX44" fmla="*/ 39650 w 185574"/>
                <a:gd name="connsiteY44" fmla="*/ 10545 h 132894"/>
                <a:gd name="connsiteX45" fmla="*/ 36316 w 185574"/>
                <a:gd name="connsiteY45" fmla="*/ 12737 h 132894"/>
                <a:gd name="connsiteX46" fmla="*/ 36316 w 185574"/>
                <a:gd name="connsiteY46" fmla="*/ 12737 h 132894"/>
                <a:gd name="connsiteX47" fmla="*/ 36316 w 185574"/>
                <a:gd name="connsiteY47" fmla="*/ 12737 h 132894"/>
                <a:gd name="connsiteX48" fmla="*/ 34125 w 185574"/>
                <a:gd name="connsiteY48" fmla="*/ 14165 h 132894"/>
                <a:gd name="connsiteX49" fmla="*/ 23457 w 185574"/>
                <a:gd name="connsiteY49" fmla="*/ 21595 h 132894"/>
                <a:gd name="connsiteX50" fmla="*/ 23457 w 185574"/>
                <a:gd name="connsiteY50" fmla="*/ 21595 h 132894"/>
                <a:gd name="connsiteX51" fmla="*/ 23457 w 185574"/>
                <a:gd name="connsiteY51" fmla="*/ 21595 h 132894"/>
                <a:gd name="connsiteX52" fmla="*/ 14694 w 185574"/>
                <a:gd name="connsiteY52" fmla="*/ 30167 h 132894"/>
                <a:gd name="connsiteX53" fmla="*/ 9360 w 185574"/>
                <a:gd name="connsiteY53" fmla="*/ 35882 h 132894"/>
                <a:gd name="connsiteX54" fmla="*/ 9360 w 185574"/>
                <a:gd name="connsiteY54" fmla="*/ 35882 h 132894"/>
                <a:gd name="connsiteX55" fmla="*/ 9360 w 185574"/>
                <a:gd name="connsiteY55" fmla="*/ 35882 h 132894"/>
                <a:gd name="connsiteX56" fmla="*/ 4122 w 185574"/>
                <a:gd name="connsiteY56" fmla="*/ 45121 h 132894"/>
                <a:gd name="connsiteX57" fmla="*/ 1264 w 185574"/>
                <a:gd name="connsiteY57" fmla="*/ 54932 h 132894"/>
                <a:gd name="connsiteX58" fmla="*/ 1264 w 185574"/>
                <a:gd name="connsiteY58" fmla="*/ 54932 h 132894"/>
                <a:gd name="connsiteX59" fmla="*/ 312 w 185574"/>
                <a:gd name="connsiteY59" fmla="*/ 62361 h 132894"/>
                <a:gd name="connsiteX60" fmla="*/ 597 w 185574"/>
                <a:gd name="connsiteY60" fmla="*/ 65219 h 132894"/>
                <a:gd name="connsiteX61" fmla="*/ 597 w 185574"/>
                <a:gd name="connsiteY61" fmla="*/ 65219 h 132894"/>
                <a:gd name="connsiteX62" fmla="*/ 2312 w 185574"/>
                <a:gd name="connsiteY62" fmla="*/ 74839 h 132894"/>
                <a:gd name="connsiteX63" fmla="*/ 2312 w 185574"/>
                <a:gd name="connsiteY63" fmla="*/ 74839 h 132894"/>
                <a:gd name="connsiteX64" fmla="*/ 6122 w 185574"/>
                <a:gd name="connsiteY64" fmla="*/ 86841 h 132894"/>
                <a:gd name="connsiteX65" fmla="*/ 6122 w 185574"/>
                <a:gd name="connsiteY65" fmla="*/ 86841 h 132894"/>
                <a:gd name="connsiteX66" fmla="*/ 5646 w 185574"/>
                <a:gd name="connsiteY66" fmla="*/ 88746 h 132894"/>
                <a:gd name="connsiteX67" fmla="*/ 10789 w 185574"/>
                <a:gd name="connsiteY67" fmla="*/ 96366 h 132894"/>
                <a:gd name="connsiteX68" fmla="*/ 12980 w 185574"/>
                <a:gd name="connsiteY68" fmla="*/ 99605 h 132894"/>
                <a:gd name="connsiteX69" fmla="*/ 13742 w 185574"/>
                <a:gd name="connsiteY69" fmla="*/ 100652 h 132894"/>
                <a:gd name="connsiteX70" fmla="*/ 22791 w 185574"/>
                <a:gd name="connsiteY70" fmla="*/ 107415 h 132894"/>
                <a:gd name="connsiteX71" fmla="*/ 22791 w 185574"/>
                <a:gd name="connsiteY71" fmla="*/ 107415 h 132894"/>
                <a:gd name="connsiteX72" fmla="*/ 32792 w 185574"/>
                <a:gd name="connsiteY72" fmla="*/ 114749 h 132894"/>
                <a:gd name="connsiteX73" fmla="*/ 44889 w 185574"/>
                <a:gd name="connsiteY73" fmla="*/ 121226 h 132894"/>
                <a:gd name="connsiteX74" fmla="*/ 44889 w 185574"/>
                <a:gd name="connsiteY74" fmla="*/ 121226 h 132894"/>
                <a:gd name="connsiteX75" fmla="*/ 50032 w 185574"/>
                <a:gd name="connsiteY75" fmla="*/ 123798 h 132894"/>
                <a:gd name="connsiteX76" fmla="*/ 58033 w 185574"/>
                <a:gd name="connsiteY76" fmla="*/ 126465 h 132894"/>
                <a:gd name="connsiteX77" fmla="*/ 62415 w 185574"/>
                <a:gd name="connsiteY77" fmla="*/ 127989 h 132894"/>
                <a:gd name="connsiteX78" fmla="*/ 62415 w 185574"/>
                <a:gd name="connsiteY78" fmla="*/ 127989 h 132894"/>
                <a:gd name="connsiteX79" fmla="*/ 62415 w 185574"/>
                <a:gd name="connsiteY79" fmla="*/ 127989 h 132894"/>
                <a:gd name="connsiteX80" fmla="*/ 77369 w 185574"/>
                <a:gd name="connsiteY80" fmla="*/ 131418 h 132894"/>
                <a:gd name="connsiteX81" fmla="*/ 84894 w 185574"/>
                <a:gd name="connsiteY81" fmla="*/ 128560 h 132894"/>
                <a:gd name="connsiteX82" fmla="*/ 89085 w 185574"/>
                <a:gd name="connsiteY82" fmla="*/ 130465 h 132894"/>
                <a:gd name="connsiteX83" fmla="*/ 89085 w 185574"/>
                <a:gd name="connsiteY83" fmla="*/ 130465 h 132894"/>
                <a:gd name="connsiteX84" fmla="*/ 100134 w 185574"/>
                <a:gd name="connsiteY84" fmla="*/ 132656 h 132894"/>
                <a:gd name="connsiteX85" fmla="*/ 100134 w 185574"/>
                <a:gd name="connsiteY85" fmla="*/ 132656 h 132894"/>
                <a:gd name="connsiteX86" fmla="*/ 107944 w 185574"/>
                <a:gd name="connsiteY86" fmla="*/ 132275 h 132894"/>
                <a:gd name="connsiteX87" fmla="*/ 107944 w 185574"/>
                <a:gd name="connsiteY87" fmla="*/ 132275 h 132894"/>
                <a:gd name="connsiteX88" fmla="*/ 110516 w 185574"/>
                <a:gd name="connsiteY88" fmla="*/ 131894 h 132894"/>
                <a:gd name="connsiteX89" fmla="*/ 119469 w 185574"/>
                <a:gd name="connsiteY89" fmla="*/ 130465 h 132894"/>
                <a:gd name="connsiteX90" fmla="*/ 130328 w 185574"/>
                <a:gd name="connsiteY90" fmla="*/ 127608 h 132894"/>
                <a:gd name="connsiteX91" fmla="*/ 132614 w 185574"/>
                <a:gd name="connsiteY91" fmla="*/ 126560 h 132894"/>
                <a:gd name="connsiteX92" fmla="*/ 137567 w 185574"/>
                <a:gd name="connsiteY92" fmla="*/ 124369 h 132894"/>
                <a:gd name="connsiteX93" fmla="*/ 143758 w 185574"/>
                <a:gd name="connsiteY93" fmla="*/ 121893 h 132894"/>
                <a:gd name="connsiteX94" fmla="*/ 151950 w 185574"/>
                <a:gd name="connsiteY94" fmla="*/ 117606 h 132894"/>
                <a:gd name="connsiteX95" fmla="*/ 151950 w 185574"/>
                <a:gd name="connsiteY95" fmla="*/ 117606 h 132894"/>
                <a:gd name="connsiteX96" fmla="*/ 151950 w 185574"/>
                <a:gd name="connsiteY96" fmla="*/ 117606 h 132894"/>
                <a:gd name="connsiteX97" fmla="*/ 154236 w 185574"/>
                <a:gd name="connsiteY97" fmla="*/ 116083 h 132894"/>
                <a:gd name="connsiteX98" fmla="*/ 154236 w 185574"/>
                <a:gd name="connsiteY98" fmla="*/ 116083 h 132894"/>
                <a:gd name="connsiteX99" fmla="*/ 172428 w 185574"/>
                <a:gd name="connsiteY99" fmla="*/ 100748 h 132894"/>
                <a:gd name="connsiteX100" fmla="*/ 174238 w 185574"/>
                <a:gd name="connsiteY100" fmla="*/ 99033 h 132894"/>
                <a:gd name="connsiteX101" fmla="*/ 174238 w 185574"/>
                <a:gd name="connsiteY101" fmla="*/ 99033 h 132894"/>
                <a:gd name="connsiteX102" fmla="*/ 174238 w 185574"/>
                <a:gd name="connsiteY102" fmla="*/ 99033 h 132894"/>
                <a:gd name="connsiteX103" fmla="*/ 177477 w 185574"/>
                <a:gd name="connsiteY103" fmla="*/ 94175 h 132894"/>
                <a:gd name="connsiteX104" fmla="*/ 177477 w 185574"/>
                <a:gd name="connsiteY104" fmla="*/ 94175 h 132894"/>
                <a:gd name="connsiteX105" fmla="*/ 180429 w 185574"/>
                <a:gd name="connsiteY105" fmla="*/ 89031 h 132894"/>
                <a:gd name="connsiteX106" fmla="*/ 182906 w 185574"/>
                <a:gd name="connsiteY106" fmla="*/ 81316 h 132894"/>
                <a:gd name="connsiteX107" fmla="*/ 49270 w 185574"/>
                <a:gd name="connsiteY107" fmla="*/ 78459 h 132894"/>
                <a:gd name="connsiteX108" fmla="*/ 49270 w 185574"/>
                <a:gd name="connsiteY108" fmla="*/ 78459 h 132894"/>
                <a:gd name="connsiteX109" fmla="*/ 49175 w 185574"/>
                <a:gd name="connsiteY109" fmla="*/ 78363 h 132894"/>
                <a:gd name="connsiteX110" fmla="*/ 49365 w 185574"/>
                <a:gd name="connsiteY110" fmla="*/ 78459 h 132894"/>
                <a:gd name="connsiteX111" fmla="*/ 49270 w 185574"/>
                <a:gd name="connsiteY111" fmla="*/ 78459 h 132894"/>
                <a:gd name="connsiteX112" fmla="*/ 100800 w 185574"/>
                <a:gd name="connsiteY112" fmla="*/ 61028 h 132894"/>
                <a:gd name="connsiteX113" fmla="*/ 100800 w 185574"/>
                <a:gd name="connsiteY113" fmla="*/ 61028 h 132894"/>
                <a:gd name="connsiteX114" fmla="*/ 100800 w 185574"/>
                <a:gd name="connsiteY114" fmla="*/ 61028 h 132894"/>
                <a:gd name="connsiteX115" fmla="*/ 100705 w 185574"/>
                <a:gd name="connsiteY115" fmla="*/ 60933 h 132894"/>
                <a:gd name="connsiteX116" fmla="*/ 100800 w 185574"/>
                <a:gd name="connsiteY116" fmla="*/ 60933 h 132894"/>
                <a:gd name="connsiteX117" fmla="*/ 100800 w 185574"/>
                <a:gd name="connsiteY117" fmla="*/ 61028 h 132894"/>
                <a:gd name="connsiteX118" fmla="*/ 72416 w 185574"/>
                <a:gd name="connsiteY118" fmla="*/ 62648 h 132894"/>
                <a:gd name="connsiteX119" fmla="*/ 72797 w 185574"/>
                <a:gd name="connsiteY119" fmla="*/ 63695 h 132894"/>
                <a:gd name="connsiteX120" fmla="*/ 71844 w 185574"/>
                <a:gd name="connsiteY120" fmla="*/ 63504 h 132894"/>
                <a:gd name="connsiteX121" fmla="*/ 72416 w 185574"/>
                <a:gd name="connsiteY121" fmla="*/ 62648 h 132894"/>
                <a:gd name="connsiteX122" fmla="*/ 90513 w 185574"/>
                <a:gd name="connsiteY122" fmla="*/ 75506 h 132894"/>
                <a:gd name="connsiteX123" fmla="*/ 90513 w 185574"/>
                <a:gd name="connsiteY123" fmla="*/ 75506 h 132894"/>
                <a:gd name="connsiteX124" fmla="*/ 90513 w 185574"/>
                <a:gd name="connsiteY124" fmla="*/ 75506 h 132894"/>
                <a:gd name="connsiteX125" fmla="*/ 109563 w 185574"/>
                <a:gd name="connsiteY125" fmla="*/ 81316 h 132894"/>
                <a:gd name="connsiteX126" fmla="*/ 109182 w 185574"/>
                <a:gd name="connsiteY126" fmla="*/ 81126 h 132894"/>
                <a:gd name="connsiteX127" fmla="*/ 109563 w 185574"/>
                <a:gd name="connsiteY127" fmla="*/ 81316 h 132894"/>
                <a:gd name="connsiteX128" fmla="*/ 108420 w 185574"/>
                <a:gd name="connsiteY128" fmla="*/ 60552 h 132894"/>
                <a:gd name="connsiteX129" fmla="*/ 108420 w 185574"/>
                <a:gd name="connsiteY129" fmla="*/ 60552 h 132894"/>
                <a:gd name="connsiteX130" fmla="*/ 108420 w 185574"/>
                <a:gd name="connsiteY130" fmla="*/ 60552 h 132894"/>
                <a:gd name="connsiteX131" fmla="*/ 108420 w 185574"/>
                <a:gd name="connsiteY131" fmla="*/ 60552 h 132894"/>
                <a:gd name="connsiteX132" fmla="*/ 108420 w 185574"/>
                <a:gd name="connsiteY132" fmla="*/ 60552 h 132894"/>
                <a:gd name="connsiteX133" fmla="*/ 108420 w 185574"/>
                <a:gd name="connsiteY133" fmla="*/ 60552 h 132894"/>
                <a:gd name="connsiteX134" fmla="*/ 108420 w 185574"/>
                <a:gd name="connsiteY134" fmla="*/ 60552 h 132894"/>
                <a:gd name="connsiteX135" fmla="*/ 64034 w 185574"/>
                <a:gd name="connsiteY135" fmla="*/ 79412 h 132894"/>
                <a:gd name="connsiteX136" fmla="*/ 64034 w 185574"/>
                <a:gd name="connsiteY136" fmla="*/ 79412 h 132894"/>
                <a:gd name="connsiteX137" fmla="*/ 64034 w 185574"/>
                <a:gd name="connsiteY137" fmla="*/ 79412 h 132894"/>
                <a:gd name="connsiteX138" fmla="*/ 64034 w 185574"/>
                <a:gd name="connsiteY138" fmla="*/ 79412 h 132894"/>
                <a:gd name="connsiteX139" fmla="*/ 104896 w 185574"/>
                <a:gd name="connsiteY139" fmla="*/ 78745 h 132894"/>
                <a:gd name="connsiteX140" fmla="*/ 104991 w 185574"/>
                <a:gd name="connsiteY140" fmla="*/ 79697 h 132894"/>
                <a:gd name="connsiteX141" fmla="*/ 104515 w 185574"/>
                <a:gd name="connsiteY141" fmla="*/ 78935 h 132894"/>
                <a:gd name="connsiteX142" fmla="*/ 104896 w 185574"/>
                <a:gd name="connsiteY142" fmla="*/ 78745 h 132894"/>
                <a:gd name="connsiteX143" fmla="*/ 104991 w 185574"/>
                <a:gd name="connsiteY143" fmla="*/ 92937 h 132894"/>
                <a:gd name="connsiteX144" fmla="*/ 104991 w 185574"/>
                <a:gd name="connsiteY144" fmla="*/ 92937 h 132894"/>
                <a:gd name="connsiteX145" fmla="*/ 104991 w 185574"/>
                <a:gd name="connsiteY145" fmla="*/ 92937 h 132894"/>
                <a:gd name="connsiteX146" fmla="*/ 104991 w 185574"/>
                <a:gd name="connsiteY146" fmla="*/ 92937 h 132894"/>
                <a:gd name="connsiteX147" fmla="*/ 106515 w 185574"/>
                <a:gd name="connsiteY147" fmla="*/ 50741 h 132894"/>
                <a:gd name="connsiteX148" fmla="*/ 106325 w 185574"/>
                <a:gd name="connsiteY148" fmla="*/ 50360 h 132894"/>
                <a:gd name="connsiteX149" fmla="*/ 106706 w 185574"/>
                <a:gd name="connsiteY149" fmla="*/ 50455 h 132894"/>
                <a:gd name="connsiteX150" fmla="*/ 106515 w 185574"/>
                <a:gd name="connsiteY150" fmla="*/ 50741 h 132894"/>
                <a:gd name="connsiteX151" fmla="*/ 90418 w 185574"/>
                <a:gd name="connsiteY151" fmla="*/ 90175 h 132894"/>
                <a:gd name="connsiteX152" fmla="*/ 90418 w 185574"/>
                <a:gd name="connsiteY152" fmla="*/ 90175 h 132894"/>
                <a:gd name="connsiteX153" fmla="*/ 90418 w 185574"/>
                <a:gd name="connsiteY153" fmla="*/ 90175 h 132894"/>
                <a:gd name="connsiteX154" fmla="*/ 90418 w 185574"/>
                <a:gd name="connsiteY154" fmla="*/ 90175 h 132894"/>
                <a:gd name="connsiteX155" fmla="*/ 59748 w 185574"/>
                <a:gd name="connsiteY155" fmla="*/ 37978 h 132894"/>
                <a:gd name="connsiteX156" fmla="*/ 59843 w 185574"/>
                <a:gd name="connsiteY156" fmla="*/ 37882 h 132894"/>
                <a:gd name="connsiteX157" fmla="*/ 59843 w 185574"/>
                <a:gd name="connsiteY157" fmla="*/ 38073 h 132894"/>
                <a:gd name="connsiteX158" fmla="*/ 59843 w 185574"/>
                <a:gd name="connsiteY158" fmla="*/ 38073 h 132894"/>
                <a:gd name="connsiteX159" fmla="*/ 59843 w 185574"/>
                <a:gd name="connsiteY159" fmla="*/ 38073 h 132894"/>
                <a:gd name="connsiteX160" fmla="*/ 59748 w 185574"/>
                <a:gd name="connsiteY160" fmla="*/ 37978 h 132894"/>
                <a:gd name="connsiteX161" fmla="*/ 60414 w 185574"/>
                <a:gd name="connsiteY161" fmla="*/ 113701 h 132894"/>
                <a:gd name="connsiteX162" fmla="*/ 60414 w 185574"/>
                <a:gd name="connsiteY162" fmla="*/ 113701 h 132894"/>
                <a:gd name="connsiteX163" fmla="*/ 60414 w 185574"/>
                <a:gd name="connsiteY163" fmla="*/ 113701 h 132894"/>
                <a:gd name="connsiteX164" fmla="*/ 60414 w 185574"/>
                <a:gd name="connsiteY164" fmla="*/ 113701 h 132894"/>
                <a:gd name="connsiteX165" fmla="*/ 66701 w 185574"/>
                <a:gd name="connsiteY165" fmla="*/ 90175 h 132894"/>
                <a:gd name="connsiteX166" fmla="*/ 66796 w 185574"/>
                <a:gd name="connsiteY166" fmla="*/ 90365 h 132894"/>
                <a:gd name="connsiteX167" fmla="*/ 66796 w 185574"/>
                <a:gd name="connsiteY167" fmla="*/ 90365 h 132894"/>
                <a:gd name="connsiteX168" fmla="*/ 66796 w 185574"/>
                <a:gd name="connsiteY168" fmla="*/ 90365 h 132894"/>
                <a:gd name="connsiteX169" fmla="*/ 66606 w 185574"/>
                <a:gd name="connsiteY169" fmla="*/ 90365 h 132894"/>
                <a:gd name="connsiteX170" fmla="*/ 66701 w 185574"/>
                <a:gd name="connsiteY170" fmla="*/ 90175 h 132894"/>
                <a:gd name="connsiteX171" fmla="*/ 87846 w 185574"/>
                <a:gd name="connsiteY171" fmla="*/ 95604 h 132894"/>
                <a:gd name="connsiteX172" fmla="*/ 87561 w 185574"/>
                <a:gd name="connsiteY172" fmla="*/ 95223 h 132894"/>
                <a:gd name="connsiteX173" fmla="*/ 89085 w 185574"/>
                <a:gd name="connsiteY173" fmla="*/ 95032 h 132894"/>
                <a:gd name="connsiteX174" fmla="*/ 87846 w 185574"/>
                <a:gd name="connsiteY174" fmla="*/ 95604 h 132894"/>
                <a:gd name="connsiteX175" fmla="*/ 23457 w 185574"/>
                <a:gd name="connsiteY175" fmla="*/ 85889 h 132894"/>
                <a:gd name="connsiteX176" fmla="*/ 23076 w 185574"/>
                <a:gd name="connsiteY176" fmla="*/ 85793 h 132894"/>
                <a:gd name="connsiteX177" fmla="*/ 23076 w 185574"/>
                <a:gd name="connsiteY177" fmla="*/ 85793 h 132894"/>
                <a:gd name="connsiteX178" fmla="*/ 23457 w 185574"/>
                <a:gd name="connsiteY178" fmla="*/ 85889 h 132894"/>
                <a:gd name="connsiteX179" fmla="*/ 96133 w 185574"/>
                <a:gd name="connsiteY179" fmla="*/ 22833 h 132894"/>
                <a:gd name="connsiteX180" fmla="*/ 96133 w 185574"/>
                <a:gd name="connsiteY180" fmla="*/ 22833 h 132894"/>
                <a:gd name="connsiteX181" fmla="*/ 96514 w 185574"/>
                <a:gd name="connsiteY181" fmla="*/ 23500 h 132894"/>
                <a:gd name="connsiteX182" fmla="*/ 96133 w 185574"/>
                <a:gd name="connsiteY182" fmla="*/ 22833 h 132894"/>
                <a:gd name="connsiteX183" fmla="*/ 99276 w 185574"/>
                <a:gd name="connsiteY183" fmla="*/ 103224 h 132894"/>
                <a:gd name="connsiteX184" fmla="*/ 99276 w 185574"/>
                <a:gd name="connsiteY184" fmla="*/ 103224 h 132894"/>
                <a:gd name="connsiteX185" fmla="*/ 99657 w 185574"/>
                <a:gd name="connsiteY185" fmla="*/ 103319 h 132894"/>
                <a:gd name="connsiteX186" fmla="*/ 99372 w 185574"/>
                <a:gd name="connsiteY186" fmla="*/ 103414 h 132894"/>
                <a:gd name="connsiteX187" fmla="*/ 99276 w 185574"/>
                <a:gd name="connsiteY187" fmla="*/ 103224 h 132894"/>
                <a:gd name="connsiteX188" fmla="*/ 133662 w 185574"/>
                <a:gd name="connsiteY188" fmla="*/ 81411 h 132894"/>
                <a:gd name="connsiteX189" fmla="*/ 133662 w 185574"/>
                <a:gd name="connsiteY189" fmla="*/ 81411 h 132894"/>
                <a:gd name="connsiteX190" fmla="*/ 133662 w 185574"/>
                <a:gd name="connsiteY190" fmla="*/ 81411 h 132894"/>
                <a:gd name="connsiteX191" fmla="*/ 133662 w 185574"/>
                <a:gd name="connsiteY191" fmla="*/ 81411 h 132894"/>
                <a:gd name="connsiteX192" fmla="*/ 133662 w 185574"/>
                <a:gd name="connsiteY192" fmla="*/ 81411 h 132894"/>
                <a:gd name="connsiteX193" fmla="*/ 133662 w 185574"/>
                <a:gd name="connsiteY193" fmla="*/ 81507 h 132894"/>
                <a:gd name="connsiteX194" fmla="*/ 133662 w 185574"/>
                <a:gd name="connsiteY194" fmla="*/ 81411 h 132894"/>
                <a:gd name="connsiteX195" fmla="*/ 167190 w 185574"/>
                <a:gd name="connsiteY195" fmla="*/ 53884 h 132894"/>
                <a:gd name="connsiteX196" fmla="*/ 167190 w 185574"/>
                <a:gd name="connsiteY196" fmla="*/ 53884 h 132894"/>
                <a:gd name="connsiteX197" fmla="*/ 167190 w 185574"/>
                <a:gd name="connsiteY197" fmla="*/ 53884 h 132894"/>
                <a:gd name="connsiteX198" fmla="*/ 167190 w 185574"/>
                <a:gd name="connsiteY198" fmla="*/ 53884 h 132894"/>
                <a:gd name="connsiteX199" fmla="*/ 167190 w 185574"/>
                <a:gd name="connsiteY199" fmla="*/ 53884 h 132894"/>
                <a:gd name="connsiteX200" fmla="*/ 167190 w 185574"/>
                <a:gd name="connsiteY200" fmla="*/ 53884 h 132894"/>
                <a:gd name="connsiteX201" fmla="*/ 167380 w 185574"/>
                <a:gd name="connsiteY201" fmla="*/ 53789 h 132894"/>
                <a:gd name="connsiteX202" fmla="*/ 167285 w 185574"/>
                <a:gd name="connsiteY202" fmla="*/ 53979 h 132894"/>
                <a:gd name="connsiteX203" fmla="*/ 167190 w 185574"/>
                <a:gd name="connsiteY203" fmla="*/ 53884 h 132894"/>
                <a:gd name="connsiteX204" fmla="*/ 112040 w 185574"/>
                <a:gd name="connsiteY204" fmla="*/ 16832 h 132894"/>
                <a:gd name="connsiteX205" fmla="*/ 112040 w 185574"/>
                <a:gd name="connsiteY205" fmla="*/ 16832 h 132894"/>
                <a:gd name="connsiteX206" fmla="*/ 112040 w 185574"/>
                <a:gd name="connsiteY206" fmla="*/ 16737 h 132894"/>
                <a:gd name="connsiteX207" fmla="*/ 112135 w 185574"/>
                <a:gd name="connsiteY207" fmla="*/ 16737 h 132894"/>
                <a:gd name="connsiteX208" fmla="*/ 112040 w 185574"/>
                <a:gd name="connsiteY208" fmla="*/ 16832 h 132894"/>
                <a:gd name="connsiteX209" fmla="*/ 37173 w 185574"/>
                <a:gd name="connsiteY209" fmla="*/ 32739 h 132894"/>
                <a:gd name="connsiteX210" fmla="*/ 37173 w 185574"/>
                <a:gd name="connsiteY210" fmla="*/ 32739 h 132894"/>
                <a:gd name="connsiteX211" fmla="*/ 37173 w 185574"/>
                <a:gd name="connsiteY211" fmla="*/ 32739 h 132894"/>
                <a:gd name="connsiteX212" fmla="*/ 37173 w 185574"/>
                <a:gd name="connsiteY212" fmla="*/ 32739 h 132894"/>
                <a:gd name="connsiteX213" fmla="*/ 29458 w 185574"/>
                <a:gd name="connsiteY213" fmla="*/ 103033 h 132894"/>
                <a:gd name="connsiteX214" fmla="*/ 29553 w 185574"/>
                <a:gd name="connsiteY214" fmla="*/ 102938 h 132894"/>
                <a:gd name="connsiteX215" fmla="*/ 29458 w 185574"/>
                <a:gd name="connsiteY215" fmla="*/ 103033 h 132894"/>
                <a:gd name="connsiteX216" fmla="*/ 29458 w 185574"/>
                <a:gd name="connsiteY216" fmla="*/ 103033 h 132894"/>
                <a:gd name="connsiteX217" fmla="*/ 154617 w 185574"/>
                <a:gd name="connsiteY217" fmla="*/ 30644 h 132894"/>
                <a:gd name="connsiteX218" fmla="*/ 154617 w 185574"/>
                <a:gd name="connsiteY218" fmla="*/ 30644 h 132894"/>
                <a:gd name="connsiteX219" fmla="*/ 154617 w 185574"/>
                <a:gd name="connsiteY219" fmla="*/ 30738 h 132894"/>
                <a:gd name="connsiteX220" fmla="*/ 154521 w 185574"/>
                <a:gd name="connsiteY220" fmla="*/ 30738 h 132894"/>
                <a:gd name="connsiteX221" fmla="*/ 154617 w 185574"/>
                <a:gd name="connsiteY221" fmla="*/ 30644 h 132894"/>
                <a:gd name="connsiteX222" fmla="*/ 122613 w 185574"/>
                <a:gd name="connsiteY222" fmla="*/ 20833 h 132894"/>
                <a:gd name="connsiteX223" fmla="*/ 122613 w 185574"/>
                <a:gd name="connsiteY223" fmla="*/ 20833 h 132894"/>
                <a:gd name="connsiteX224" fmla="*/ 122613 w 185574"/>
                <a:gd name="connsiteY224" fmla="*/ 20833 h 132894"/>
                <a:gd name="connsiteX225" fmla="*/ 122613 w 185574"/>
                <a:gd name="connsiteY225" fmla="*/ 20833 h 132894"/>
                <a:gd name="connsiteX226" fmla="*/ 122517 w 185574"/>
                <a:gd name="connsiteY226" fmla="*/ 20642 h 132894"/>
                <a:gd name="connsiteX227" fmla="*/ 122613 w 185574"/>
                <a:gd name="connsiteY227" fmla="*/ 20833 h 132894"/>
                <a:gd name="connsiteX228" fmla="*/ 122613 w 185574"/>
                <a:gd name="connsiteY228" fmla="*/ 20833 h 132894"/>
                <a:gd name="connsiteX229" fmla="*/ 107658 w 185574"/>
                <a:gd name="connsiteY229" fmla="*/ 11022 h 132894"/>
                <a:gd name="connsiteX230" fmla="*/ 109182 w 185574"/>
                <a:gd name="connsiteY230" fmla="*/ 10831 h 132894"/>
                <a:gd name="connsiteX231" fmla="*/ 107658 w 185574"/>
                <a:gd name="connsiteY231" fmla="*/ 11022 h 132894"/>
                <a:gd name="connsiteX232" fmla="*/ 11932 w 185574"/>
                <a:gd name="connsiteY232" fmla="*/ 42264 h 132894"/>
                <a:gd name="connsiteX233" fmla="*/ 11837 w 185574"/>
                <a:gd name="connsiteY233" fmla="*/ 42169 h 132894"/>
                <a:gd name="connsiteX234" fmla="*/ 11837 w 185574"/>
                <a:gd name="connsiteY234" fmla="*/ 42169 h 132894"/>
                <a:gd name="connsiteX235" fmla="*/ 11932 w 185574"/>
                <a:gd name="connsiteY235" fmla="*/ 42073 h 132894"/>
                <a:gd name="connsiteX236" fmla="*/ 11932 w 185574"/>
                <a:gd name="connsiteY236" fmla="*/ 42264 h 132894"/>
                <a:gd name="connsiteX237" fmla="*/ 7836 w 185574"/>
                <a:gd name="connsiteY237" fmla="*/ 54361 h 132894"/>
                <a:gd name="connsiteX238" fmla="*/ 7646 w 185574"/>
                <a:gd name="connsiteY238" fmla="*/ 54456 h 132894"/>
                <a:gd name="connsiteX239" fmla="*/ 7646 w 185574"/>
                <a:gd name="connsiteY239" fmla="*/ 54265 h 132894"/>
                <a:gd name="connsiteX240" fmla="*/ 7836 w 185574"/>
                <a:gd name="connsiteY240" fmla="*/ 54361 h 132894"/>
                <a:gd name="connsiteX241" fmla="*/ 22886 w 185574"/>
                <a:gd name="connsiteY241" fmla="*/ 101128 h 132894"/>
                <a:gd name="connsiteX242" fmla="*/ 23172 w 185574"/>
                <a:gd name="connsiteY242" fmla="*/ 100938 h 132894"/>
                <a:gd name="connsiteX243" fmla="*/ 23267 w 185574"/>
                <a:gd name="connsiteY243" fmla="*/ 101033 h 132894"/>
                <a:gd name="connsiteX244" fmla="*/ 22886 w 185574"/>
                <a:gd name="connsiteY244" fmla="*/ 101128 h 132894"/>
                <a:gd name="connsiteX245" fmla="*/ 22886 w 185574"/>
                <a:gd name="connsiteY245" fmla="*/ 101128 h 132894"/>
                <a:gd name="connsiteX246" fmla="*/ 104896 w 185574"/>
                <a:gd name="connsiteY246" fmla="*/ 127894 h 132894"/>
                <a:gd name="connsiteX247" fmla="*/ 104991 w 185574"/>
                <a:gd name="connsiteY247" fmla="*/ 128084 h 132894"/>
                <a:gd name="connsiteX248" fmla="*/ 104134 w 185574"/>
                <a:gd name="connsiteY248" fmla="*/ 128465 h 132894"/>
                <a:gd name="connsiteX249" fmla="*/ 104896 w 185574"/>
                <a:gd name="connsiteY249" fmla="*/ 127894 h 132894"/>
                <a:gd name="connsiteX250" fmla="*/ 174429 w 185574"/>
                <a:gd name="connsiteY250" fmla="*/ 94937 h 132894"/>
                <a:gd name="connsiteX251" fmla="*/ 174429 w 185574"/>
                <a:gd name="connsiteY251" fmla="*/ 94937 h 132894"/>
                <a:gd name="connsiteX252" fmla="*/ 174429 w 185574"/>
                <a:gd name="connsiteY252" fmla="*/ 94937 h 132894"/>
                <a:gd name="connsiteX253" fmla="*/ 174429 w 185574"/>
                <a:gd name="connsiteY253" fmla="*/ 94937 h 132894"/>
                <a:gd name="connsiteX254" fmla="*/ 135567 w 185574"/>
                <a:gd name="connsiteY254" fmla="*/ 16737 h 132894"/>
                <a:gd name="connsiteX255" fmla="*/ 135567 w 185574"/>
                <a:gd name="connsiteY255" fmla="*/ 16737 h 132894"/>
                <a:gd name="connsiteX256" fmla="*/ 135567 w 185574"/>
                <a:gd name="connsiteY256" fmla="*/ 16737 h 132894"/>
                <a:gd name="connsiteX257" fmla="*/ 135567 w 185574"/>
                <a:gd name="connsiteY257" fmla="*/ 16737 h 132894"/>
                <a:gd name="connsiteX258" fmla="*/ 47841 w 185574"/>
                <a:gd name="connsiteY258" fmla="*/ 10927 h 132894"/>
                <a:gd name="connsiteX259" fmla="*/ 47937 w 185574"/>
                <a:gd name="connsiteY259" fmla="*/ 11212 h 132894"/>
                <a:gd name="connsiteX260" fmla="*/ 47937 w 185574"/>
                <a:gd name="connsiteY260" fmla="*/ 11212 h 132894"/>
                <a:gd name="connsiteX261" fmla="*/ 47841 w 185574"/>
                <a:gd name="connsiteY261" fmla="*/ 10927 h 13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185574" h="132894">
                  <a:moveTo>
                    <a:pt x="182906" y="81316"/>
                  </a:moveTo>
                  <a:cubicBezTo>
                    <a:pt x="185097" y="79983"/>
                    <a:pt x="185192" y="78173"/>
                    <a:pt x="184144" y="76078"/>
                  </a:cubicBezTo>
                  <a:lnTo>
                    <a:pt x="184144" y="76078"/>
                  </a:lnTo>
                  <a:cubicBezTo>
                    <a:pt x="187573" y="72839"/>
                    <a:pt x="183573" y="69029"/>
                    <a:pt x="185001" y="65696"/>
                  </a:cubicBezTo>
                  <a:cubicBezTo>
                    <a:pt x="185954" y="63504"/>
                    <a:pt x="185668" y="61695"/>
                    <a:pt x="183858" y="60076"/>
                  </a:cubicBezTo>
                  <a:lnTo>
                    <a:pt x="183858" y="60076"/>
                  </a:lnTo>
                  <a:lnTo>
                    <a:pt x="183858" y="60076"/>
                  </a:lnTo>
                  <a:cubicBezTo>
                    <a:pt x="184239" y="55122"/>
                    <a:pt x="181668" y="51313"/>
                    <a:pt x="178810" y="47598"/>
                  </a:cubicBezTo>
                  <a:cubicBezTo>
                    <a:pt x="175286" y="41692"/>
                    <a:pt x="171190" y="36358"/>
                    <a:pt x="165570" y="32358"/>
                  </a:cubicBezTo>
                  <a:cubicBezTo>
                    <a:pt x="164237" y="30644"/>
                    <a:pt x="162808" y="29024"/>
                    <a:pt x="160713" y="28167"/>
                  </a:cubicBezTo>
                  <a:cubicBezTo>
                    <a:pt x="156998" y="25595"/>
                    <a:pt x="154236" y="21404"/>
                    <a:pt x="148902" y="21595"/>
                  </a:cubicBezTo>
                  <a:lnTo>
                    <a:pt x="148902" y="21595"/>
                  </a:lnTo>
                  <a:cubicBezTo>
                    <a:pt x="148616" y="21309"/>
                    <a:pt x="148330" y="21023"/>
                    <a:pt x="147949" y="20833"/>
                  </a:cubicBezTo>
                  <a:cubicBezTo>
                    <a:pt x="143568" y="17404"/>
                    <a:pt x="138424" y="15403"/>
                    <a:pt x="133376" y="13498"/>
                  </a:cubicBezTo>
                  <a:lnTo>
                    <a:pt x="133376" y="13498"/>
                  </a:lnTo>
                  <a:lnTo>
                    <a:pt x="133376" y="13498"/>
                  </a:lnTo>
                  <a:cubicBezTo>
                    <a:pt x="130423" y="12260"/>
                    <a:pt x="127566" y="11022"/>
                    <a:pt x="124613" y="9784"/>
                  </a:cubicBezTo>
                  <a:cubicBezTo>
                    <a:pt x="124613" y="9974"/>
                    <a:pt x="124518" y="10165"/>
                    <a:pt x="124518" y="10355"/>
                  </a:cubicBezTo>
                  <a:cubicBezTo>
                    <a:pt x="124518" y="10260"/>
                    <a:pt x="124422" y="10260"/>
                    <a:pt x="124422" y="10165"/>
                  </a:cubicBezTo>
                  <a:cubicBezTo>
                    <a:pt x="124422" y="10165"/>
                    <a:pt x="124613" y="9784"/>
                    <a:pt x="124613" y="9784"/>
                  </a:cubicBezTo>
                  <a:cubicBezTo>
                    <a:pt x="124041" y="9593"/>
                    <a:pt x="123470" y="9403"/>
                    <a:pt x="122898" y="9212"/>
                  </a:cubicBezTo>
                  <a:lnTo>
                    <a:pt x="122898" y="9212"/>
                  </a:lnTo>
                  <a:cubicBezTo>
                    <a:pt x="121565" y="8069"/>
                    <a:pt x="120136" y="7307"/>
                    <a:pt x="118326" y="7593"/>
                  </a:cubicBezTo>
                  <a:lnTo>
                    <a:pt x="118326" y="7593"/>
                  </a:lnTo>
                  <a:lnTo>
                    <a:pt x="118326" y="7593"/>
                  </a:lnTo>
                  <a:cubicBezTo>
                    <a:pt x="116707" y="6736"/>
                    <a:pt x="115183" y="5211"/>
                    <a:pt x="113088" y="6354"/>
                  </a:cubicBezTo>
                  <a:lnTo>
                    <a:pt x="113088" y="6354"/>
                  </a:lnTo>
                  <a:cubicBezTo>
                    <a:pt x="111373" y="4259"/>
                    <a:pt x="108801" y="4355"/>
                    <a:pt x="106420" y="3878"/>
                  </a:cubicBezTo>
                  <a:lnTo>
                    <a:pt x="106420" y="3878"/>
                  </a:lnTo>
                  <a:cubicBezTo>
                    <a:pt x="104801" y="3592"/>
                    <a:pt x="103277" y="3306"/>
                    <a:pt x="101658" y="3021"/>
                  </a:cubicBezTo>
                  <a:cubicBezTo>
                    <a:pt x="98610" y="1306"/>
                    <a:pt x="95181" y="1783"/>
                    <a:pt x="91847" y="1211"/>
                  </a:cubicBezTo>
                  <a:cubicBezTo>
                    <a:pt x="91847" y="1211"/>
                    <a:pt x="92133" y="1592"/>
                    <a:pt x="92133" y="1592"/>
                  </a:cubicBezTo>
                  <a:lnTo>
                    <a:pt x="92133" y="1592"/>
                  </a:lnTo>
                  <a:lnTo>
                    <a:pt x="92133" y="1592"/>
                  </a:lnTo>
                  <a:cubicBezTo>
                    <a:pt x="92037" y="1592"/>
                    <a:pt x="92037" y="1592"/>
                    <a:pt x="91942" y="1687"/>
                  </a:cubicBezTo>
                  <a:cubicBezTo>
                    <a:pt x="91942" y="1497"/>
                    <a:pt x="91942" y="1402"/>
                    <a:pt x="91847" y="1211"/>
                  </a:cubicBezTo>
                  <a:cubicBezTo>
                    <a:pt x="88132" y="-503"/>
                    <a:pt x="84417" y="449"/>
                    <a:pt x="80703" y="1211"/>
                  </a:cubicBezTo>
                  <a:cubicBezTo>
                    <a:pt x="78607" y="-1265"/>
                    <a:pt x="76988" y="640"/>
                    <a:pt x="75369" y="1783"/>
                  </a:cubicBezTo>
                  <a:lnTo>
                    <a:pt x="75369" y="1783"/>
                  </a:lnTo>
                  <a:cubicBezTo>
                    <a:pt x="69939" y="-122"/>
                    <a:pt x="64701" y="830"/>
                    <a:pt x="59557" y="2640"/>
                  </a:cubicBezTo>
                  <a:lnTo>
                    <a:pt x="59557" y="2640"/>
                  </a:lnTo>
                  <a:cubicBezTo>
                    <a:pt x="57176" y="2830"/>
                    <a:pt x="54985" y="3402"/>
                    <a:pt x="52890" y="4545"/>
                  </a:cubicBezTo>
                  <a:cubicBezTo>
                    <a:pt x="52509" y="4545"/>
                    <a:pt x="52223" y="4735"/>
                    <a:pt x="51937" y="4926"/>
                  </a:cubicBezTo>
                  <a:lnTo>
                    <a:pt x="51937" y="4926"/>
                  </a:lnTo>
                  <a:cubicBezTo>
                    <a:pt x="47460" y="5878"/>
                    <a:pt x="43269" y="7593"/>
                    <a:pt x="39650" y="10545"/>
                  </a:cubicBezTo>
                  <a:cubicBezTo>
                    <a:pt x="38507" y="11308"/>
                    <a:pt x="37459" y="12070"/>
                    <a:pt x="36316" y="12737"/>
                  </a:cubicBezTo>
                  <a:cubicBezTo>
                    <a:pt x="36316" y="12737"/>
                    <a:pt x="36316" y="12737"/>
                    <a:pt x="36316" y="12737"/>
                  </a:cubicBezTo>
                  <a:lnTo>
                    <a:pt x="36316" y="12737"/>
                  </a:lnTo>
                  <a:cubicBezTo>
                    <a:pt x="35554" y="13213"/>
                    <a:pt x="34792" y="13689"/>
                    <a:pt x="34125" y="14165"/>
                  </a:cubicBezTo>
                  <a:cubicBezTo>
                    <a:pt x="30601" y="16642"/>
                    <a:pt x="26982" y="19118"/>
                    <a:pt x="23457" y="21595"/>
                  </a:cubicBezTo>
                  <a:lnTo>
                    <a:pt x="23457" y="21595"/>
                  </a:lnTo>
                  <a:lnTo>
                    <a:pt x="23457" y="21595"/>
                  </a:lnTo>
                  <a:cubicBezTo>
                    <a:pt x="19933" y="23785"/>
                    <a:pt x="17076" y="26738"/>
                    <a:pt x="14694" y="30167"/>
                  </a:cubicBezTo>
                  <a:cubicBezTo>
                    <a:pt x="12408" y="31596"/>
                    <a:pt x="10884" y="33691"/>
                    <a:pt x="9360" y="35882"/>
                  </a:cubicBezTo>
                  <a:cubicBezTo>
                    <a:pt x="9360" y="35882"/>
                    <a:pt x="9360" y="35882"/>
                    <a:pt x="9360" y="35882"/>
                  </a:cubicBezTo>
                  <a:cubicBezTo>
                    <a:pt x="9360" y="35882"/>
                    <a:pt x="9360" y="35882"/>
                    <a:pt x="9360" y="35882"/>
                  </a:cubicBezTo>
                  <a:cubicBezTo>
                    <a:pt x="7074" y="38644"/>
                    <a:pt x="5265" y="41692"/>
                    <a:pt x="4122" y="45121"/>
                  </a:cubicBezTo>
                  <a:cubicBezTo>
                    <a:pt x="2121" y="48074"/>
                    <a:pt x="1264" y="51408"/>
                    <a:pt x="1264" y="54932"/>
                  </a:cubicBezTo>
                  <a:lnTo>
                    <a:pt x="1264" y="54932"/>
                  </a:lnTo>
                  <a:cubicBezTo>
                    <a:pt x="407" y="57314"/>
                    <a:pt x="26" y="59790"/>
                    <a:pt x="312" y="62361"/>
                  </a:cubicBezTo>
                  <a:cubicBezTo>
                    <a:pt x="-260" y="63409"/>
                    <a:pt x="26" y="64362"/>
                    <a:pt x="597" y="65219"/>
                  </a:cubicBezTo>
                  <a:lnTo>
                    <a:pt x="597" y="65219"/>
                  </a:lnTo>
                  <a:cubicBezTo>
                    <a:pt x="216" y="68648"/>
                    <a:pt x="1359" y="71696"/>
                    <a:pt x="2312" y="74839"/>
                  </a:cubicBezTo>
                  <a:lnTo>
                    <a:pt x="2312" y="74839"/>
                  </a:lnTo>
                  <a:cubicBezTo>
                    <a:pt x="2598" y="79126"/>
                    <a:pt x="4503" y="82936"/>
                    <a:pt x="6122" y="86841"/>
                  </a:cubicBezTo>
                  <a:lnTo>
                    <a:pt x="6122" y="86841"/>
                  </a:lnTo>
                  <a:cubicBezTo>
                    <a:pt x="5931" y="87508"/>
                    <a:pt x="5836" y="88079"/>
                    <a:pt x="5646" y="88746"/>
                  </a:cubicBezTo>
                  <a:cubicBezTo>
                    <a:pt x="7360" y="91318"/>
                    <a:pt x="9075" y="93794"/>
                    <a:pt x="10789" y="96366"/>
                  </a:cubicBezTo>
                  <a:cubicBezTo>
                    <a:pt x="11551" y="97413"/>
                    <a:pt x="12218" y="98556"/>
                    <a:pt x="12980" y="99605"/>
                  </a:cubicBezTo>
                  <a:cubicBezTo>
                    <a:pt x="13266" y="99985"/>
                    <a:pt x="13456" y="100366"/>
                    <a:pt x="13742" y="100652"/>
                  </a:cubicBezTo>
                  <a:cubicBezTo>
                    <a:pt x="17647" y="101700"/>
                    <a:pt x="19076" y="105986"/>
                    <a:pt x="22791" y="107415"/>
                  </a:cubicBezTo>
                  <a:lnTo>
                    <a:pt x="22791" y="107415"/>
                  </a:lnTo>
                  <a:cubicBezTo>
                    <a:pt x="25839" y="110273"/>
                    <a:pt x="28887" y="113035"/>
                    <a:pt x="32792" y="114749"/>
                  </a:cubicBezTo>
                  <a:cubicBezTo>
                    <a:pt x="36507" y="117512"/>
                    <a:pt x="40221" y="120178"/>
                    <a:pt x="44889" y="121226"/>
                  </a:cubicBezTo>
                  <a:lnTo>
                    <a:pt x="44889" y="121226"/>
                  </a:lnTo>
                  <a:cubicBezTo>
                    <a:pt x="46508" y="122179"/>
                    <a:pt x="47841" y="123798"/>
                    <a:pt x="50032" y="123798"/>
                  </a:cubicBezTo>
                  <a:cubicBezTo>
                    <a:pt x="52699" y="124655"/>
                    <a:pt x="55366" y="125608"/>
                    <a:pt x="58033" y="126465"/>
                  </a:cubicBezTo>
                  <a:cubicBezTo>
                    <a:pt x="59462" y="126941"/>
                    <a:pt x="60986" y="127417"/>
                    <a:pt x="62415" y="127989"/>
                  </a:cubicBezTo>
                  <a:lnTo>
                    <a:pt x="62415" y="127989"/>
                  </a:lnTo>
                  <a:lnTo>
                    <a:pt x="62415" y="127989"/>
                  </a:lnTo>
                  <a:cubicBezTo>
                    <a:pt x="67368" y="129132"/>
                    <a:pt x="72511" y="129989"/>
                    <a:pt x="77369" y="131418"/>
                  </a:cubicBezTo>
                  <a:cubicBezTo>
                    <a:pt x="80798" y="132371"/>
                    <a:pt x="83084" y="131322"/>
                    <a:pt x="84894" y="128560"/>
                  </a:cubicBezTo>
                  <a:cubicBezTo>
                    <a:pt x="86322" y="129227"/>
                    <a:pt x="87751" y="129799"/>
                    <a:pt x="89085" y="130465"/>
                  </a:cubicBezTo>
                  <a:lnTo>
                    <a:pt x="89085" y="130465"/>
                  </a:lnTo>
                  <a:cubicBezTo>
                    <a:pt x="92228" y="133894"/>
                    <a:pt x="96419" y="131894"/>
                    <a:pt x="100134" y="132656"/>
                  </a:cubicBezTo>
                  <a:lnTo>
                    <a:pt x="100134" y="132656"/>
                  </a:lnTo>
                  <a:cubicBezTo>
                    <a:pt x="102705" y="132847"/>
                    <a:pt x="105372" y="133228"/>
                    <a:pt x="107944" y="132275"/>
                  </a:cubicBezTo>
                  <a:lnTo>
                    <a:pt x="107944" y="132275"/>
                  </a:lnTo>
                  <a:cubicBezTo>
                    <a:pt x="108801" y="132180"/>
                    <a:pt x="109659" y="131989"/>
                    <a:pt x="110516" y="131894"/>
                  </a:cubicBezTo>
                  <a:cubicBezTo>
                    <a:pt x="113659" y="132275"/>
                    <a:pt x="116612" y="131608"/>
                    <a:pt x="119469" y="130465"/>
                  </a:cubicBezTo>
                  <a:cubicBezTo>
                    <a:pt x="123375" y="130465"/>
                    <a:pt x="126804" y="129036"/>
                    <a:pt x="130328" y="127608"/>
                  </a:cubicBezTo>
                  <a:cubicBezTo>
                    <a:pt x="131090" y="127227"/>
                    <a:pt x="131852" y="126846"/>
                    <a:pt x="132614" y="126560"/>
                  </a:cubicBezTo>
                  <a:cubicBezTo>
                    <a:pt x="134709" y="126846"/>
                    <a:pt x="136233" y="125703"/>
                    <a:pt x="137567" y="124369"/>
                  </a:cubicBezTo>
                  <a:cubicBezTo>
                    <a:pt x="139948" y="124369"/>
                    <a:pt x="141948" y="123417"/>
                    <a:pt x="143758" y="121893"/>
                  </a:cubicBezTo>
                  <a:cubicBezTo>
                    <a:pt x="147187" y="121893"/>
                    <a:pt x="149378" y="119321"/>
                    <a:pt x="151950" y="117606"/>
                  </a:cubicBezTo>
                  <a:cubicBezTo>
                    <a:pt x="151950" y="117606"/>
                    <a:pt x="151950" y="117606"/>
                    <a:pt x="151950" y="117606"/>
                  </a:cubicBezTo>
                  <a:lnTo>
                    <a:pt x="151950" y="117606"/>
                  </a:lnTo>
                  <a:cubicBezTo>
                    <a:pt x="152712" y="117130"/>
                    <a:pt x="153474" y="116559"/>
                    <a:pt x="154236" y="116083"/>
                  </a:cubicBezTo>
                  <a:lnTo>
                    <a:pt x="154236" y="116083"/>
                  </a:lnTo>
                  <a:cubicBezTo>
                    <a:pt x="161189" y="111987"/>
                    <a:pt x="167666" y="107510"/>
                    <a:pt x="172428" y="100748"/>
                  </a:cubicBezTo>
                  <a:cubicBezTo>
                    <a:pt x="173000" y="100176"/>
                    <a:pt x="173667" y="99605"/>
                    <a:pt x="174238" y="99033"/>
                  </a:cubicBezTo>
                  <a:lnTo>
                    <a:pt x="174238" y="99033"/>
                  </a:lnTo>
                  <a:lnTo>
                    <a:pt x="174238" y="99033"/>
                  </a:lnTo>
                  <a:cubicBezTo>
                    <a:pt x="175286" y="97413"/>
                    <a:pt x="176429" y="95794"/>
                    <a:pt x="177477" y="94175"/>
                  </a:cubicBezTo>
                  <a:lnTo>
                    <a:pt x="177477" y="94175"/>
                  </a:lnTo>
                  <a:cubicBezTo>
                    <a:pt x="179096" y="92842"/>
                    <a:pt x="180048" y="91127"/>
                    <a:pt x="180429" y="89031"/>
                  </a:cubicBezTo>
                  <a:cubicBezTo>
                    <a:pt x="182144" y="87031"/>
                    <a:pt x="184239" y="84746"/>
                    <a:pt x="182906" y="81316"/>
                  </a:cubicBezTo>
                  <a:close/>
                  <a:moveTo>
                    <a:pt x="49270" y="78459"/>
                  </a:moveTo>
                  <a:cubicBezTo>
                    <a:pt x="49270" y="78459"/>
                    <a:pt x="49270" y="78459"/>
                    <a:pt x="49270" y="78459"/>
                  </a:cubicBezTo>
                  <a:cubicBezTo>
                    <a:pt x="49175" y="78363"/>
                    <a:pt x="49175" y="78363"/>
                    <a:pt x="49175" y="78363"/>
                  </a:cubicBezTo>
                  <a:cubicBezTo>
                    <a:pt x="49270" y="78363"/>
                    <a:pt x="49365" y="78363"/>
                    <a:pt x="49365" y="78459"/>
                  </a:cubicBezTo>
                  <a:cubicBezTo>
                    <a:pt x="49365" y="78459"/>
                    <a:pt x="49365" y="78459"/>
                    <a:pt x="49270" y="78459"/>
                  </a:cubicBezTo>
                  <a:close/>
                  <a:moveTo>
                    <a:pt x="100800" y="61028"/>
                  </a:moveTo>
                  <a:lnTo>
                    <a:pt x="100800" y="61028"/>
                  </a:lnTo>
                  <a:lnTo>
                    <a:pt x="100800" y="61028"/>
                  </a:lnTo>
                  <a:cubicBezTo>
                    <a:pt x="100800" y="61028"/>
                    <a:pt x="100800" y="60933"/>
                    <a:pt x="100705" y="60933"/>
                  </a:cubicBezTo>
                  <a:cubicBezTo>
                    <a:pt x="100705" y="60933"/>
                    <a:pt x="100705" y="60933"/>
                    <a:pt x="100800" y="60933"/>
                  </a:cubicBezTo>
                  <a:cubicBezTo>
                    <a:pt x="100705" y="60933"/>
                    <a:pt x="100800" y="60933"/>
                    <a:pt x="100800" y="61028"/>
                  </a:cubicBezTo>
                  <a:close/>
                  <a:moveTo>
                    <a:pt x="72416" y="62648"/>
                  </a:moveTo>
                  <a:cubicBezTo>
                    <a:pt x="72606" y="62933"/>
                    <a:pt x="72797" y="63219"/>
                    <a:pt x="72797" y="63695"/>
                  </a:cubicBezTo>
                  <a:cubicBezTo>
                    <a:pt x="72511" y="63695"/>
                    <a:pt x="72130" y="63600"/>
                    <a:pt x="71844" y="63504"/>
                  </a:cubicBezTo>
                  <a:cubicBezTo>
                    <a:pt x="72035" y="63219"/>
                    <a:pt x="72225" y="62838"/>
                    <a:pt x="72416" y="62648"/>
                  </a:cubicBezTo>
                  <a:close/>
                  <a:moveTo>
                    <a:pt x="90513" y="75506"/>
                  </a:moveTo>
                  <a:cubicBezTo>
                    <a:pt x="90513" y="75601"/>
                    <a:pt x="90513" y="75601"/>
                    <a:pt x="90513" y="75506"/>
                  </a:cubicBezTo>
                  <a:cubicBezTo>
                    <a:pt x="90513" y="75601"/>
                    <a:pt x="90513" y="75601"/>
                    <a:pt x="90513" y="75506"/>
                  </a:cubicBezTo>
                  <a:close/>
                  <a:moveTo>
                    <a:pt x="109563" y="81316"/>
                  </a:moveTo>
                  <a:cubicBezTo>
                    <a:pt x="109468" y="81221"/>
                    <a:pt x="109373" y="81126"/>
                    <a:pt x="109182" y="81126"/>
                  </a:cubicBezTo>
                  <a:cubicBezTo>
                    <a:pt x="109373" y="81031"/>
                    <a:pt x="109468" y="81126"/>
                    <a:pt x="109563" y="81316"/>
                  </a:cubicBezTo>
                  <a:close/>
                  <a:moveTo>
                    <a:pt x="108420" y="60552"/>
                  </a:moveTo>
                  <a:lnTo>
                    <a:pt x="108420" y="60552"/>
                  </a:lnTo>
                  <a:cubicBezTo>
                    <a:pt x="108420" y="60552"/>
                    <a:pt x="108325" y="60552"/>
                    <a:pt x="108420" y="60552"/>
                  </a:cubicBezTo>
                  <a:cubicBezTo>
                    <a:pt x="108325" y="60552"/>
                    <a:pt x="108420" y="60552"/>
                    <a:pt x="108420" y="60552"/>
                  </a:cubicBezTo>
                  <a:cubicBezTo>
                    <a:pt x="108420" y="60552"/>
                    <a:pt x="108420" y="60552"/>
                    <a:pt x="108420" y="60552"/>
                  </a:cubicBezTo>
                  <a:lnTo>
                    <a:pt x="108420" y="60552"/>
                  </a:lnTo>
                  <a:cubicBezTo>
                    <a:pt x="108420" y="60552"/>
                    <a:pt x="108420" y="60552"/>
                    <a:pt x="108420" y="60552"/>
                  </a:cubicBezTo>
                  <a:close/>
                  <a:moveTo>
                    <a:pt x="64034" y="79412"/>
                  </a:moveTo>
                  <a:cubicBezTo>
                    <a:pt x="64129" y="79412"/>
                    <a:pt x="64129" y="79506"/>
                    <a:pt x="64034" y="79412"/>
                  </a:cubicBezTo>
                  <a:cubicBezTo>
                    <a:pt x="64129" y="79506"/>
                    <a:pt x="64129" y="79506"/>
                    <a:pt x="64034" y="79412"/>
                  </a:cubicBezTo>
                  <a:cubicBezTo>
                    <a:pt x="64129" y="79506"/>
                    <a:pt x="64034" y="79412"/>
                    <a:pt x="64034" y="79412"/>
                  </a:cubicBezTo>
                  <a:close/>
                  <a:moveTo>
                    <a:pt x="104896" y="78745"/>
                  </a:moveTo>
                  <a:cubicBezTo>
                    <a:pt x="104896" y="79030"/>
                    <a:pt x="104991" y="79412"/>
                    <a:pt x="104991" y="79697"/>
                  </a:cubicBezTo>
                  <a:cubicBezTo>
                    <a:pt x="104801" y="79412"/>
                    <a:pt x="104706" y="79221"/>
                    <a:pt x="104515" y="78935"/>
                  </a:cubicBezTo>
                  <a:cubicBezTo>
                    <a:pt x="104610" y="78935"/>
                    <a:pt x="104706" y="78840"/>
                    <a:pt x="104896" y="78745"/>
                  </a:cubicBezTo>
                  <a:close/>
                  <a:moveTo>
                    <a:pt x="104991" y="92937"/>
                  </a:moveTo>
                  <a:cubicBezTo>
                    <a:pt x="104991" y="92937"/>
                    <a:pt x="104991" y="93032"/>
                    <a:pt x="104991" y="92937"/>
                  </a:cubicBezTo>
                  <a:cubicBezTo>
                    <a:pt x="104991" y="93032"/>
                    <a:pt x="104991" y="93032"/>
                    <a:pt x="104991" y="92937"/>
                  </a:cubicBezTo>
                  <a:cubicBezTo>
                    <a:pt x="104991" y="93032"/>
                    <a:pt x="104991" y="93032"/>
                    <a:pt x="104991" y="92937"/>
                  </a:cubicBezTo>
                  <a:close/>
                  <a:moveTo>
                    <a:pt x="106515" y="50741"/>
                  </a:moveTo>
                  <a:cubicBezTo>
                    <a:pt x="106420" y="50551"/>
                    <a:pt x="106420" y="50455"/>
                    <a:pt x="106325" y="50360"/>
                  </a:cubicBezTo>
                  <a:cubicBezTo>
                    <a:pt x="106420" y="50455"/>
                    <a:pt x="106611" y="50455"/>
                    <a:pt x="106706" y="50455"/>
                  </a:cubicBezTo>
                  <a:cubicBezTo>
                    <a:pt x="106611" y="50551"/>
                    <a:pt x="106611" y="50646"/>
                    <a:pt x="106515" y="50741"/>
                  </a:cubicBezTo>
                  <a:close/>
                  <a:moveTo>
                    <a:pt x="90418" y="90175"/>
                  </a:moveTo>
                  <a:cubicBezTo>
                    <a:pt x="90418" y="90175"/>
                    <a:pt x="90418" y="90175"/>
                    <a:pt x="90418" y="90175"/>
                  </a:cubicBezTo>
                  <a:cubicBezTo>
                    <a:pt x="90418" y="90175"/>
                    <a:pt x="90418" y="90175"/>
                    <a:pt x="90418" y="90175"/>
                  </a:cubicBezTo>
                  <a:cubicBezTo>
                    <a:pt x="90418" y="90175"/>
                    <a:pt x="90418" y="90175"/>
                    <a:pt x="90418" y="90175"/>
                  </a:cubicBezTo>
                  <a:close/>
                  <a:moveTo>
                    <a:pt x="59748" y="37978"/>
                  </a:moveTo>
                  <a:cubicBezTo>
                    <a:pt x="59748" y="37978"/>
                    <a:pt x="59843" y="37978"/>
                    <a:pt x="59843" y="37882"/>
                  </a:cubicBezTo>
                  <a:cubicBezTo>
                    <a:pt x="59843" y="37978"/>
                    <a:pt x="59843" y="37978"/>
                    <a:pt x="59843" y="38073"/>
                  </a:cubicBezTo>
                  <a:lnTo>
                    <a:pt x="59843" y="38073"/>
                  </a:lnTo>
                  <a:lnTo>
                    <a:pt x="59843" y="38073"/>
                  </a:lnTo>
                  <a:cubicBezTo>
                    <a:pt x="59748" y="38073"/>
                    <a:pt x="59843" y="37978"/>
                    <a:pt x="59748" y="37978"/>
                  </a:cubicBezTo>
                  <a:close/>
                  <a:moveTo>
                    <a:pt x="60414" y="113701"/>
                  </a:moveTo>
                  <a:cubicBezTo>
                    <a:pt x="60414" y="113701"/>
                    <a:pt x="60510" y="113701"/>
                    <a:pt x="60414" y="113701"/>
                  </a:cubicBezTo>
                  <a:cubicBezTo>
                    <a:pt x="60510" y="113701"/>
                    <a:pt x="60510" y="113701"/>
                    <a:pt x="60414" y="113701"/>
                  </a:cubicBezTo>
                  <a:cubicBezTo>
                    <a:pt x="60510" y="113701"/>
                    <a:pt x="60510" y="113701"/>
                    <a:pt x="60414" y="113701"/>
                  </a:cubicBezTo>
                  <a:close/>
                  <a:moveTo>
                    <a:pt x="66701" y="90175"/>
                  </a:moveTo>
                  <a:cubicBezTo>
                    <a:pt x="66701" y="90270"/>
                    <a:pt x="66701" y="90270"/>
                    <a:pt x="66796" y="90365"/>
                  </a:cubicBezTo>
                  <a:lnTo>
                    <a:pt x="66796" y="90365"/>
                  </a:lnTo>
                  <a:lnTo>
                    <a:pt x="66796" y="90365"/>
                  </a:lnTo>
                  <a:cubicBezTo>
                    <a:pt x="66701" y="90365"/>
                    <a:pt x="66701" y="90365"/>
                    <a:pt x="66606" y="90365"/>
                  </a:cubicBezTo>
                  <a:cubicBezTo>
                    <a:pt x="66606" y="90270"/>
                    <a:pt x="66701" y="90270"/>
                    <a:pt x="66701" y="90175"/>
                  </a:cubicBezTo>
                  <a:close/>
                  <a:moveTo>
                    <a:pt x="87846" y="95604"/>
                  </a:moveTo>
                  <a:cubicBezTo>
                    <a:pt x="87751" y="95509"/>
                    <a:pt x="87656" y="95414"/>
                    <a:pt x="87561" y="95223"/>
                  </a:cubicBezTo>
                  <a:cubicBezTo>
                    <a:pt x="88037" y="94937"/>
                    <a:pt x="88513" y="94937"/>
                    <a:pt x="89085" y="95032"/>
                  </a:cubicBezTo>
                  <a:cubicBezTo>
                    <a:pt x="88704" y="95318"/>
                    <a:pt x="88323" y="95509"/>
                    <a:pt x="87846" y="95604"/>
                  </a:cubicBezTo>
                  <a:close/>
                  <a:moveTo>
                    <a:pt x="23457" y="85889"/>
                  </a:moveTo>
                  <a:cubicBezTo>
                    <a:pt x="23362" y="85889"/>
                    <a:pt x="23267" y="85793"/>
                    <a:pt x="23076" y="85793"/>
                  </a:cubicBezTo>
                  <a:cubicBezTo>
                    <a:pt x="23076" y="85793"/>
                    <a:pt x="23076" y="85793"/>
                    <a:pt x="23076" y="85793"/>
                  </a:cubicBezTo>
                  <a:cubicBezTo>
                    <a:pt x="23267" y="85793"/>
                    <a:pt x="23362" y="85889"/>
                    <a:pt x="23457" y="85889"/>
                  </a:cubicBezTo>
                  <a:close/>
                  <a:moveTo>
                    <a:pt x="96133" y="22833"/>
                  </a:moveTo>
                  <a:cubicBezTo>
                    <a:pt x="96133" y="22833"/>
                    <a:pt x="96133" y="22833"/>
                    <a:pt x="96133" y="22833"/>
                  </a:cubicBezTo>
                  <a:cubicBezTo>
                    <a:pt x="96324" y="23023"/>
                    <a:pt x="96419" y="23214"/>
                    <a:pt x="96514" y="23500"/>
                  </a:cubicBezTo>
                  <a:cubicBezTo>
                    <a:pt x="96324" y="23309"/>
                    <a:pt x="96228" y="23023"/>
                    <a:pt x="96133" y="22833"/>
                  </a:cubicBezTo>
                  <a:close/>
                  <a:moveTo>
                    <a:pt x="99276" y="103224"/>
                  </a:moveTo>
                  <a:lnTo>
                    <a:pt x="99276" y="103224"/>
                  </a:lnTo>
                  <a:cubicBezTo>
                    <a:pt x="99467" y="103319"/>
                    <a:pt x="99562" y="103224"/>
                    <a:pt x="99657" y="103319"/>
                  </a:cubicBezTo>
                  <a:cubicBezTo>
                    <a:pt x="99562" y="103319"/>
                    <a:pt x="99467" y="103414"/>
                    <a:pt x="99372" y="103414"/>
                  </a:cubicBezTo>
                  <a:cubicBezTo>
                    <a:pt x="99372" y="103319"/>
                    <a:pt x="99372" y="103224"/>
                    <a:pt x="99276" y="103224"/>
                  </a:cubicBezTo>
                  <a:close/>
                  <a:moveTo>
                    <a:pt x="133662" y="81411"/>
                  </a:moveTo>
                  <a:lnTo>
                    <a:pt x="133662" y="81411"/>
                  </a:lnTo>
                  <a:lnTo>
                    <a:pt x="133662" y="81411"/>
                  </a:lnTo>
                  <a:lnTo>
                    <a:pt x="133662" y="81411"/>
                  </a:lnTo>
                  <a:cubicBezTo>
                    <a:pt x="133662" y="81507"/>
                    <a:pt x="133662" y="81507"/>
                    <a:pt x="133662" y="81411"/>
                  </a:cubicBezTo>
                  <a:cubicBezTo>
                    <a:pt x="133662" y="81507"/>
                    <a:pt x="133662" y="81507"/>
                    <a:pt x="133662" y="81507"/>
                  </a:cubicBezTo>
                  <a:cubicBezTo>
                    <a:pt x="133662" y="81507"/>
                    <a:pt x="133662" y="81507"/>
                    <a:pt x="133662" y="81411"/>
                  </a:cubicBezTo>
                  <a:close/>
                  <a:moveTo>
                    <a:pt x="167190" y="53884"/>
                  </a:moveTo>
                  <a:lnTo>
                    <a:pt x="167190" y="53884"/>
                  </a:lnTo>
                  <a:lnTo>
                    <a:pt x="167190" y="53884"/>
                  </a:lnTo>
                  <a:lnTo>
                    <a:pt x="167190" y="53884"/>
                  </a:lnTo>
                  <a:lnTo>
                    <a:pt x="167190" y="53884"/>
                  </a:lnTo>
                  <a:cubicBezTo>
                    <a:pt x="167190" y="53884"/>
                    <a:pt x="167190" y="53884"/>
                    <a:pt x="167190" y="53884"/>
                  </a:cubicBezTo>
                  <a:cubicBezTo>
                    <a:pt x="167285" y="53884"/>
                    <a:pt x="167285" y="53789"/>
                    <a:pt x="167380" y="53789"/>
                  </a:cubicBezTo>
                  <a:cubicBezTo>
                    <a:pt x="167380" y="53884"/>
                    <a:pt x="167380" y="53884"/>
                    <a:pt x="167285" y="53979"/>
                  </a:cubicBezTo>
                  <a:cubicBezTo>
                    <a:pt x="167285" y="53979"/>
                    <a:pt x="167285" y="53884"/>
                    <a:pt x="167190" y="53884"/>
                  </a:cubicBezTo>
                  <a:close/>
                  <a:moveTo>
                    <a:pt x="112040" y="16832"/>
                  </a:moveTo>
                  <a:lnTo>
                    <a:pt x="112040" y="16832"/>
                  </a:lnTo>
                  <a:cubicBezTo>
                    <a:pt x="112040" y="16832"/>
                    <a:pt x="112040" y="16737"/>
                    <a:pt x="112040" y="16737"/>
                  </a:cubicBezTo>
                  <a:cubicBezTo>
                    <a:pt x="112040" y="16737"/>
                    <a:pt x="112135" y="16737"/>
                    <a:pt x="112135" y="16737"/>
                  </a:cubicBezTo>
                  <a:cubicBezTo>
                    <a:pt x="112040" y="16832"/>
                    <a:pt x="112040" y="16832"/>
                    <a:pt x="112040" y="16832"/>
                  </a:cubicBezTo>
                  <a:close/>
                  <a:moveTo>
                    <a:pt x="37173" y="32739"/>
                  </a:moveTo>
                  <a:cubicBezTo>
                    <a:pt x="37173" y="32739"/>
                    <a:pt x="37173" y="32739"/>
                    <a:pt x="37173" y="32739"/>
                  </a:cubicBezTo>
                  <a:cubicBezTo>
                    <a:pt x="37173" y="32834"/>
                    <a:pt x="37173" y="32834"/>
                    <a:pt x="37173" y="32739"/>
                  </a:cubicBezTo>
                  <a:cubicBezTo>
                    <a:pt x="37173" y="32739"/>
                    <a:pt x="37173" y="32739"/>
                    <a:pt x="37173" y="32739"/>
                  </a:cubicBezTo>
                  <a:close/>
                  <a:moveTo>
                    <a:pt x="29458" y="103033"/>
                  </a:moveTo>
                  <a:cubicBezTo>
                    <a:pt x="29458" y="103033"/>
                    <a:pt x="29553" y="103033"/>
                    <a:pt x="29553" y="102938"/>
                  </a:cubicBezTo>
                  <a:cubicBezTo>
                    <a:pt x="29553" y="103033"/>
                    <a:pt x="29553" y="103033"/>
                    <a:pt x="29458" y="103033"/>
                  </a:cubicBezTo>
                  <a:cubicBezTo>
                    <a:pt x="29458" y="103033"/>
                    <a:pt x="29458" y="103033"/>
                    <a:pt x="29458" y="103033"/>
                  </a:cubicBezTo>
                  <a:close/>
                  <a:moveTo>
                    <a:pt x="154617" y="30644"/>
                  </a:moveTo>
                  <a:cubicBezTo>
                    <a:pt x="154712" y="30644"/>
                    <a:pt x="154712" y="30644"/>
                    <a:pt x="154617" y="30644"/>
                  </a:cubicBezTo>
                  <a:lnTo>
                    <a:pt x="154617" y="30738"/>
                  </a:lnTo>
                  <a:cubicBezTo>
                    <a:pt x="154617" y="30738"/>
                    <a:pt x="154617" y="30738"/>
                    <a:pt x="154521" y="30738"/>
                  </a:cubicBezTo>
                  <a:cubicBezTo>
                    <a:pt x="154617" y="30738"/>
                    <a:pt x="154617" y="30644"/>
                    <a:pt x="154617" y="30644"/>
                  </a:cubicBezTo>
                  <a:close/>
                  <a:moveTo>
                    <a:pt x="122613" y="20833"/>
                  </a:moveTo>
                  <a:cubicBezTo>
                    <a:pt x="122613" y="20833"/>
                    <a:pt x="122613" y="20833"/>
                    <a:pt x="122613" y="20833"/>
                  </a:cubicBezTo>
                  <a:cubicBezTo>
                    <a:pt x="122613" y="20833"/>
                    <a:pt x="122613" y="20833"/>
                    <a:pt x="122613" y="20833"/>
                  </a:cubicBezTo>
                  <a:lnTo>
                    <a:pt x="122613" y="20833"/>
                  </a:lnTo>
                  <a:cubicBezTo>
                    <a:pt x="122613" y="20737"/>
                    <a:pt x="122517" y="20737"/>
                    <a:pt x="122517" y="20642"/>
                  </a:cubicBezTo>
                  <a:cubicBezTo>
                    <a:pt x="122517" y="20642"/>
                    <a:pt x="122613" y="20737"/>
                    <a:pt x="122613" y="20833"/>
                  </a:cubicBezTo>
                  <a:cubicBezTo>
                    <a:pt x="122613" y="20737"/>
                    <a:pt x="122613" y="20737"/>
                    <a:pt x="122613" y="20833"/>
                  </a:cubicBezTo>
                  <a:close/>
                  <a:moveTo>
                    <a:pt x="107658" y="11022"/>
                  </a:moveTo>
                  <a:cubicBezTo>
                    <a:pt x="108135" y="11022"/>
                    <a:pt x="108611" y="11022"/>
                    <a:pt x="109182" y="10831"/>
                  </a:cubicBezTo>
                  <a:cubicBezTo>
                    <a:pt x="108516" y="11212"/>
                    <a:pt x="108039" y="11212"/>
                    <a:pt x="107658" y="11022"/>
                  </a:cubicBezTo>
                  <a:close/>
                  <a:moveTo>
                    <a:pt x="11932" y="42264"/>
                  </a:moveTo>
                  <a:cubicBezTo>
                    <a:pt x="11932" y="42264"/>
                    <a:pt x="11837" y="42169"/>
                    <a:pt x="11837" y="42169"/>
                  </a:cubicBezTo>
                  <a:cubicBezTo>
                    <a:pt x="11837" y="42169"/>
                    <a:pt x="11837" y="42169"/>
                    <a:pt x="11837" y="42169"/>
                  </a:cubicBezTo>
                  <a:cubicBezTo>
                    <a:pt x="11837" y="42169"/>
                    <a:pt x="11932" y="42073"/>
                    <a:pt x="11932" y="42073"/>
                  </a:cubicBezTo>
                  <a:cubicBezTo>
                    <a:pt x="11932" y="42073"/>
                    <a:pt x="11932" y="42169"/>
                    <a:pt x="11932" y="42264"/>
                  </a:cubicBezTo>
                  <a:close/>
                  <a:moveTo>
                    <a:pt x="7836" y="54361"/>
                  </a:moveTo>
                  <a:cubicBezTo>
                    <a:pt x="7741" y="54361"/>
                    <a:pt x="7741" y="54361"/>
                    <a:pt x="7646" y="54456"/>
                  </a:cubicBezTo>
                  <a:cubicBezTo>
                    <a:pt x="7646" y="54361"/>
                    <a:pt x="7646" y="54265"/>
                    <a:pt x="7646" y="54265"/>
                  </a:cubicBezTo>
                  <a:cubicBezTo>
                    <a:pt x="7741" y="54361"/>
                    <a:pt x="7741" y="54361"/>
                    <a:pt x="7836" y="54361"/>
                  </a:cubicBezTo>
                  <a:close/>
                  <a:moveTo>
                    <a:pt x="22886" y="101128"/>
                  </a:moveTo>
                  <a:cubicBezTo>
                    <a:pt x="22981" y="101033"/>
                    <a:pt x="23076" y="100938"/>
                    <a:pt x="23172" y="100938"/>
                  </a:cubicBezTo>
                  <a:cubicBezTo>
                    <a:pt x="23172" y="100938"/>
                    <a:pt x="23172" y="101033"/>
                    <a:pt x="23267" y="101033"/>
                  </a:cubicBezTo>
                  <a:cubicBezTo>
                    <a:pt x="23172" y="101033"/>
                    <a:pt x="23076" y="101128"/>
                    <a:pt x="22886" y="101128"/>
                  </a:cubicBezTo>
                  <a:cubicBezTo>
                    <a:pt x="22981" y="101224"/>
                    <a:pt x="22886" y="101128"/>
                    <a:pt x="22886" y="101128"/>
                  </a:cubicBezTo>
                  <a:close/>
                  <a:moveTo>
                    <a:pt x="104896" y="127894"/>
                  </a:moveTo>
                  <a:cubicBezTo>
                    <a:pt x="104896" y="127989"/>
                    <a:pt x="104991" y="127989"/>
                    <a:pt x="104991" y="128084"/>
                  </a:cubicBezTo>
                  <a:cubicBezTo>
                    <a:pt x="104706" y="128275"/>
                    <a:pt x="104420" y="128465"/>
                    <a:pt x="104134" y="128465"/>
                  </a:cubicBezTo>
                  <a:cubicBezTo>
                    <a:pt x="104515" y="128275"/>
                    <a:pt x="104706" y="128275"/>
                    <a:pt x="104896" y="127894"/>
                  </a:cubicBezTo>
                  <a:close/>
                  <a:moveTo>
                    <a:pt x="174429" y="94937"/>
                  </a:moveTo>
                  <a:cubicBezTo>
                    <a:pt x="174429" y="94937"/>
                    <a:pt x="174429" y="94937"/>
                    <a:pt x="174429" y="94937"/>
                  </a:cubicBezTo>
                  <a:cubicBezTo>
                    <a:pt x="174429" y="94937"/>
                    <a:pt x="174429" y="94937"/>
                    <a:pt x="174429" y="94937"/>
                  </a:cubicBezTo>
                  <a:cubicBezTo>
                    <a:pt x="174429" y="94937"/>
                    <a:pt x="174429" y="94937"/>
                    <a:pt x="174429" y="94937"/>
                  </a:cubicBezTo>
                  <a:close/>
                  <a:moveTo>
                    <a:pt x="135567" y="16737"/>
                  </a:moveTo>
                  <a:cubicBezTo>
                    <a:pt x="135567" y="16737"/>
                    <a:pt x="135567" y="16737"/>
                    <a:pt x="135567" y="16737"/>
                  </a:cubicBezTo>
                  <a:cubicBezTo>
                    <a:pt x="135567" y="16737"/>
                    <a:pt x="135567" y="16737"/>
                    <a:pt x="135567" y="16737"/>
                  </a:cubicBezTo>
                  <a:cubicBezTo>
                    <a:pt x="135567" y="16737"/>
                    <a:pt x="135567" y="16737"/>
                    <a:pt x="135567" y="16737"/>
                  </a:cubicBezTo>
                  <a:close/>
                  <a:moveTo>
                    <a:pt x="47841" y="10927"/>
                  </a:moveTo>
                  <a:cubicBezTo>
                    <a:pt x="47841" y="11022"/>
                    <a:pt x="47937" y="11117"/>
                    <a:pt x="47937" y="11212"/>
                  </a:cubicBezTo>
                  <a:cubicBezTo>
                    <a:pt x="47937" y="11212"/>
                    <a:pt x="47937" y="11212"/>
                    <a:pt x="47937" y="11212"/>
                  </a:cubicBezTo>
                  <a:cubicBezTo>
                    <a:pt x="47841" y="11117"/>
                    <a:pt x="47746" y="10927"/>
                    <a:pt x="47841" y="10927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49" name="Freeform: Shape 81">
              <a:extLst>
                <a:ext uri="{FF2B5EF4-FFF2-40B4-BE49-F238E27FC236}">
                  <a16:creationId xmlns:a16="http://schemas.microsoft.com/office/drawing/2014/main" id="{8EA1AEE8-9B39-B841-40BF-F82F20D373EB}"/>
                </a:ext>
              </a:extLst>
            </p:cNvPr>
            <p:cNvSpPr/>
            <p:nvPr/>
          </p:nvSpPr>
          <p:spPr>
            <a:xfrm>
              <a:off x="4412882" y="5457946"/>
              <a:ext cx="138411" cy="185859"/>
            </a:xfrm>
            <a:custGeom>
              <a:avLst/>
              <a:gdLst>
                <a:gd name="connsiteX0" fmla="*/ 28719 w 138411"/>
                <a:gd name="connsiteY0" fmla="*/ 153707 h 185859"/>
                <a:gd name="connsiteX1" fmla="*/ 28719 w 138411"/>
                <a:gd name="connsiteY1" fmla="*/ 153707 h 185859"/>
                <a:gd name="connsiteX2" fmla="*/ 32529 w 138411"/>
                <a:gd name="connsiteY2" fmla="*/ 158660 h 185859"/>
                <a:gd name="connsiteX3" fmla="*/ 32529 w 138411"/>
                <a:gd name="connsiteY3" fmla="*/ 158660 h 185859"/>
                <a:gd name="connsiteX4" fmla="*/ 32529 w 138411"/>
                <a:gd name="connsiteY4" fmla="*/ 158660 h 185859"/>
                <a:gd name="connsiteX5" fmla="*/ 36530 w 138411"/>
                <a:gd name="connsiteY5" fmla="*/ 162470 h 185859"/>
                <a:gd name="connsiteX6" fmla="*/ 41292 w 138411"/>
                <a:gd name="connsiteY6" fmla="*/ 167042 h 185859"/>
                <a:gd name="connsiteX7" fmla="*/ 44531 w 138411"/>
                <a:gd name="connsiteY7" fmla="*/ 169614 h 185859"/>
                <a:gd name="connsiteX8" fmla="*/ 49579 w 138411"/>
                <a:gd name="connsiteY8" fmla="*/ 173138 h 185859"/>
                <a:gd name="connsiteX9" fmla="*/ 49579 w 138411"/>
                <a:gd name="connsiteY9" fmla="*/ 173138 h 185859"/>
                <a:gd name="connsiteX10" fmla="*/ 55294 w 138411"/>
                <a:gd name="connsiteY10" fmla="*/ 176567 h 185859"/>
                <a:gd name="connsiteX11" fmla="*/ 56818 w 138411"/>
                <a:gd name="connsiteY11" fmla="*/ 177329 h 185859"/>
                <a:gd name="connsiteX12" fmla="*/ 56818 w 138411"/>
                <a:gd name="connsiteY12" fmla="*/ 177329 h 185859"/>
                <a:gd name="connsiteX13" fmla="*/ 68534 w 138411"/>
                <a:gd name="connsiteY13" fmla="*/ 182282 h 185859"/>
                <a:gd name="connsiteX14" fmla="*/ 70344 w 138411"/>
                <a:gd name="connsiteY14" fmla="*/ 182758 h 185859"/>
                <a:gd name="connsiteX15" fmla="*/ 73773 w 138411"/>
                <a:gd name="connsiteY15" fmla="*/ 183234 h 185859"/>
                <a:gd name="connsiteX16" fmla="*/ 75582 w 138411"/>
                <a:gd name="connsiteY16" fmla="*/ 183520 h 185859"/>
                <a:gd name="connsiteX17" fmla="*/ 75582 w 138411"/>
                <a:gd name="connsiteY17" fmla="*/ 183520 h 185859"/>
                <a:gd name="connsiteX18" fmla="*/ 83583 w 138411"/>
                <a:gd name="connsiteY18" fmla="*/ 185520 h 185859"/>
                <a:gd name="connsiteX19" fmla="*/ 84536 w 138411"/>
                <a:gd name="connsiteY19" fmla="*/ 185425 h 185859"/>
                <a:gd name="connsiteX20" fmla="*/ 84536 w 138411"/>
                <a:gd name="connsiteY20" fmla="*/ 185425 h 185859"/>
                <a:gd name="connsiteX21" fmla="*/ 97109 w 138411"/>
                <a:gd name="connsiteY21" fmla="*/ 184473 h 185859"/>
                <a:gd name="connsiteX22" fmla="*/ 102252 w 138411"/>
                <a:gd name="connsiteY22" fmla="*/ 182758 h 185859"/>
                <a:gd name="connsiteX23" fmla="*/ 114444 w 138411"/>
                <a:gd name="connsiteY23" fmla="*/ 174757 h 185859"/>
                <a:gd name="connsiteX24" fmla="*/ 115683 w 138411"/>
                <a:gd name="connsiteY24" fmla="*/ 172090 h 185859"/>
                <a:gd name="connsiteX25" fmla="*/ 119588 w 138411"/>
                <a:gd name="connsiteY25" fmla="*/ 168280 h 185859"/>
                <a:gd name="connsiteX26" fmla="*/ 119588 w 138411"/>
                <a:gd name="connsiteY26" fmla="*/ 168280 h 185859"/>
                <a:gd name="connsiteX27" fmla="*/ 120159 w 138411"/>
                <a:gd name="connsiteY27" fmla="*/ 167232 h 185859"/>
                <a:gd name="connsiteX28" fmla="*/ 125874 w 138411"/>
                <a:gd name="connsiteY28" fmla="*/ 158946 h 185859"/>
                <a:gd name="connsiteX29" fmla="*/ 127970 w 138411"/>
                <a:gd name="connsiteY29" fmla="*/ 154373 h 185859"/>
                <a:gd name="connsiteX30" fmla="*/ 127970 w 138411"/>
                <a:gd name="connsiteY30" fmla="*/ 154373 h 185859"/>
                <a:gd name="connsiteX31" fmla="*/ 127970 w 138411"/>
                <a:gd name="connsiteY31" fmla="*/ 154373 h 185859"/>
                <a:gd name="connsiteX32" fmla="*/ 128351 w 138411"/>
                <a:gd name="connsiteY32" fmla="*/ 153707 h 185859"/>
                <a:gd name="connsiteX33" fmla="*/ 128351 w 138411"/>
                <a:gd name="connsiteY33" fmla="*/ 153707 h 185859"/>
                <a:gd name="connsiteX34" fmla="*/ 128351 w 138411"/>
                <a:gd name="connsiteY34" fmla="*/ 153707 h 185859"/>
                <a:gd name="connsiteX35" fmla="*/ 129303 w 138411"/>
                <a:gd name="connsiteY35" fmla="*/ 150278 h 185859"/>
                <a:gd name="connsiteX36" fmla="*/ 129303 w 138411"/>
                <a:gd name="connsiteY36" fmla="*/ 150278 h 185859"/>
                <a:gd name="connsiteX37" fmla="*/ 129303 w 138411"/>
                <a:gd name="connsiteY37" fmla="*/ 150278 h 185859"/>
                <a:gd name="connsiteX38" fmla="*/ 131304 w 138411"/>
                <a:gd name="connsiteY38" fmla="*/ 145896 h 185859"/>
                <a:gd name="connsiteX39" fmla="*/ 133971 w 138411"/>
                <a:gd name="connsiteY39" fmla="*/ 137991 h 185859"/>
                <a:gd name="connsiteX40" fmla="*/ 133971 w 138411"/>
                <a:gd name="connsiteY40" fmla="*/ 137991 h 185859"/>
                <a:gd name="connsiteX41" fmla="*/ 134923 w 138411"/>
                <a:gd name="connsiteY41" fmla="*/ 133419 h 185859"/>
                <a:gd name="connsiteX42" fmla="*/ 137209 w 138411"/>
                <a:gd name="connsiteY42" fmla="*/ 121131 h 185859"/>
                <a:gd name="connsiteX43" fmla="*/ 137209 w 138411"/>
                <a:gd name="connsiteY43" fmla="*/ 121131 h 185859"/>
                <a:gd name="connsiteX44" fmla="*/ 137114 w 138411"/>
                <a:gd name="connsiteY44" fmla="*/ 114750 h 185859"/>
                <a:gd name="connsiteX45" fmla="*/ 137114 w 138411"/>
                <a:gd name="connsiteY45" fmla="*/ 114750 h 185859"/>
                <a:gd name="connsiteX46" fmla="*/ 136638 w 138411"/>
                <a:gd name="connsiteY46" fmla="*/ 102558 h 185859"/>
                <a:gd name="connsiteX47" fmla="*/ 137019 w 138411"/>
                <a:gd name="connsiteY47" fmla="*/ 100748 h 185859"/>
                <a:gd name="connsiteX48" fmla="*/ 137019 w 138411"/>
                <a:gd name="connsiteY48" fmla="*/ 100748 h 185859"/>
                <a:gd name="connsiteX49" fmla="*/ 137019 w 138411"/>
                <a:gd name="connsiteY49" fmla="*/ 100748 h 185859"/>
                <a:gd name="connsiteX50" fmla="*/ 135495 w 138411"/>
                <a:gd name="connsiteY50" fmla="*/ 87222 h 185859"/>
                <a:gd name="connsiteX51" fmla="*/ 135495 w 138411"/>
                <a:gd name="connsiteY51" fmla="*/ 87222 h 185859"/>
                <a:gd name="connsiteX52" fmla="*/ 135018 w 138411"/>
                <a:gd name="connsiteY52" fmla="*/ 86175 h 185859"/>
                <a:gd name="connsiteX53" fmla="*/ 133399 w 138411"/>
                <a:gd name="connsiteY53" fmla="*/ 79126 h 185859"/>
                <a:gd name="connsiteX54" fmla="*/ 133399 w 138411"/>
                <a:gd name="connsiteY54" fmla="*/ 79126 h 185859"/>
                <a:gd name="connsiteX55" fmla="*/ 131685 w 138411"/>
                <a:gd name="connsiteY55" fmla="*/ 74173 h 185859"/>
                <a:gd name="connsiteX56" fmla="*/ 131685 w 138411"/>
                <a:gd name="connsiteY56" fmla="*/ 74173 h 185859"/>
                <a:gd name="connsiteX57" fmla="*/ 129303 w 138411"/>
                <a:gd name="connsiteY57" fmla="*/ 67887 h 185859"/>
                <a:gd name="connsiteX58" fmla="*/ 129303 w 138411"/>
                <a:gd name="connsiteY58" fmla="*/ 67887 h 185859"/>
                <a:gd name="connsiteX59" fmla="*/ 124350 w 138411"/>
                <a:gd name="connsiteY59" fmla="*/ 56837 h 185859"/>
                <a:gd name="connsiteX60" fmla="*/ 124350 w 138411"/>
                <a:gd name="connsiteY60" fmla="*/ 56837 h 185859"/>
                <a:gd name="connsiteX61" fmla="*/ 124350 w 138411"/>
                <a:gd name="connsiteY61" fmla="*/ 56837 h 185859"/>
                <a:gd name="connsiteX62" fmla="*/ 123207 w 138411"/>
                <a:gd name="connsiteY62" fmla="*/ 54742 h 185859"/>
                <a:gd name="connsiteX63" fmla="*/ 123207 w 138411"/>
                <a:gd name="connsiteY63" fmla="*/ 54742 h 185859"/>
                <a:gd name="connsiteX64" fmla="*/ 123207 w 138411"/>
                <a:gd name="connsiteY64" fmla="*/ 54742 h 185859"/>
                <a:gd name="connsiteX65" fmla="*/ 118731 w 138411"/>
                <a:gd name="connsiteY65" fmla="*/ 46360 h 185859"/>
                <a:gd name="connsiteX66" fmla="*/ 118731 w 138411"/>
                <a:gd name="connsiteY66" fmla="*/ 46360 h 185859"/>
                <a:gd name="connsiteX67" fmla="*/ 118731 w 138411"/>
                <a:gd name="connsiteY67" fmla="*/ 46360 h 185859"/>
                <a:gd name="connsiteX68" fmla="*/ 117207 w 138411"/>
                <a:gd name="connsiteY68" fmla="*/ 44170 h 185859"/>
                <a:gd name="connsiteX69" fmla="*/ 114254 w 138411"/>
                <a:gd name="connsiteY69" fmla="*/ 39883 h 185859"/>
                <a:gd name="connsiteX70" fmla="*/ 110539 w 138411"/>
                <a:gd name="connsiteY70" fmla="*/ 34549 h 185859"/>
                <a:gd name="connsiteX71" fmla="*/ 105300 w 138411"/>
                <a:gd name="connsiteY71" fmla="*/ 28548 h 185859"/>
                <a:gd name="connsiteX72" fmla="*/ 98252 w 138411"/>
                <a:gd name="connsiteY72" fmla="*/ 20643 h 185859"/>
                <a:gd name="connsiteX73" fmla="*/ 92727 w 138411"/>
                <a:gd name="connsiteY73" fmla="*/ 14642 h 185859"/>
                <a:gd name="connsiteX74" fmla="*/ 87870 w 138411"/>
                <a:gd name="connsiteY74" fmla="*/ 10451 h 185859"/>
                <a:gd name="connsiteX75" fmla="*/ 82821 w 138411"/>
                <a:gd name="connsiteY75" fmla="*/ 7213 h 185859"/>
                <a:gd name="connsiteX76" fmla="*/ 79392 w 138411"/>
                <a:gd name="connsiteY76" fmla="*/ 5021 h 185859"/>
                <a:gd name="connsiteX77" fmla="*/ 79392 w 138411"/>
                <a:gd name="connsiteY77" fmla="*/ 5021 h 185859"/>
                <a:gd name="connsiteX78" fmla="*/ 79392 w 138411"/>
                <a:gd name="connsiteY78" fmla="*/ 5021 h 185859"/>
                <a:gd name="connsiteX79" fmla="*/ 77868 w 138411"/>
                <a:gd name="connsiteY79" fmla="*/ 4450 h 185859"/>
                <a:gd name="connsiteX80" fmla="*/ 77868 w 138411"/>
                <a:gd name="connsiteY80" fmla="*/ 4450 h 185859"/>
                <a:gd name="connsiteX81" fmla="*/ 77868 w 138411"/>
                <a:gd name="connsiteY81" fmla="*/ 4450 h 185859"/>
                <a:gd name="connsiteX82" fmla="*/ 73392 w 138411"/>
                <a:gd name="connsiteY82" fmla="*/ 2640 h 185859"/>
                <a:gd name="connsiteX83" fmla="*/ 73392 w 138411"/>
                <a:gd name="connsiteY83" fmla="*/ 2640 h 185859"/>
                <a:gd name="connsiteX84" fmla="*/ 73392 w 138411"/>
                <a:gd name="connsiteY84" fmla="*/ 2640 h 185859"/>
                <a:gd name="connsiteX85" fmla="*/ 65391 w 138411"/>
                <a:gd name="connsiteY85" fmla="*/ 354 h 185859"/>
                <a:gd name="connsiteX86" fmla="*/ 65391 w 138411"/>
                <a:gd name="connsiteY86" fmla="*/ 354 h 185859"/>
                <a:gd name="connsiteX87" fmla="*/ 65391 w 138411"/>
                <a:gd name="connsiteY87" fmla="*/ 354 h 185859"/>
                <a:gd name="connsiteX88" fmla="*/ 52151 w 138411"/>
                <a:gd name="connsiteY88" fmla="*/ 1116 h 185859"/>
                <a:gd name="connsiteX89" fmla="*/ 46531 w 138411"/>
                <a:gd name="connsiteY89" fmla="*/ 450 h 185859"/>
                <a:gd name="connsiteX90" fmla="*/ 44340 w 138411"/>
                <a:gd name="connsiteY90" fmla="*/ 1497 h 185859"/>
                <a:gd name="connsiteX91" fmla="*/ 37863 w 138411"/>
                <a:gd name="connsiteY91" fmla="*/ 1879 h 185859"/>
                <a:gd name="connsiteX92" fmla="*/ 33863 w 138411"/>
                <a:gd name="connsiteY92" fmla="*/ 2831 h 185859"/>
                <a:gd name="connsiteX93" fmla="*/ 26814 w 138411"/>
                <a:gd name="connsiteY93" fmla="*/ 5784 h 185859"/>
                <a:gd name="connsiteX94" fmla="*/ 26814 w 138411"/>
                <a:gd name="connsiteY94" fmla="*/ 5784 h 185859"/>
                <a:gd name="connsiteX95" fmla="*/ 16908 w 138411"/>
                <a:gd name="connsiteY95" fmla="*/ 12927 h 185859"/>
                <a:gd name="connsiteX96" fmla="*/ 9955 w 138411"/>
                <a:gd name="connsiteY96" fmla="*/ 21881 h 185859"/>
                <a:gd name="connsiteX97" fmla="*/ 9955 w 138411"/>
                <a:gd name="connsiteY97" fmla="*/ 21881 h 185859"/>
                <a:gd name="connsiteX98" fmla="*/ 7288 w 138411"/>
                <a:gd name="connsiteY98" fmla="*/ 27024 h 185859"/>
                <a:gd name="connsiteX99" fmla="*/ 4812 w 138411"/>
                <a:gd name="connsiteY99" fmla="*/ 33311 h 185859"/>
                <a:gd name="connsiteX100" fmla="*/ 4812 w 138411"/>
                <a:gd name="connsiteY100" fmla="*/ 33311 h 185859"/>
                <a:gd name="connsiteX101" fmla="*/ 4050 w 138411"/>
                <a:gd name="connsiteY101" fmla="*/ 35978 h 185859"/>
                <a:gd name="connsiteX102" fmla="*/ 2240 w 138411"/>
                <a:gd name="connsiteY102" fmla="*/ 43217 h 185859"/>
                <a:gd name="connsiteX103" fmla="*/ 1287 w 138411"/>
                <a:gd name="connsiteY103" fmla="*/ 48551 h 185859"/>
                <a:gd name="connsiteX104" fmla="*/ 621 w 138411"/>
                <a:gd name="connsiteY104" fmla="*/ 56837 h 185859"/>
                <a:gd name="connsiteX105" fmla="*/ 621 w 138411"/>
                <a:gd name="connsiteY105" fmla="*/ 56837 h 185859"/>
                <a:gd name="connsiteX106" fmla="*/ 1097 w 138411"/>
                <a:gd name="connsiteY106" fmla="*/ 66362 h 185859"/>
                <a:gd name="connsiteX107" fmla="*/ 1097 w 138411"/>
                <a:gd name="connsiteY107" fmla="*/ 66362 h 185859"/>
                <a:gd name="connsiteX108" fmla="*/ 1097 w 138411"/>
                <a:gd name="connsiteY108" fmla="*/ 66362 h 185859"/>
                <a:gd name="connsiteX109" fmla="*/ 716 w 138411"/>
                <a:gd name="connsiteY109" fmla="*/ 71220 h 185859"/>
                <a:gd name="connsiteX110" fmla="*/ 811 w 138411"/>
                <a:gd name="connsiteY110" fmla="*/ 75887 h 185859"/>
                <a:gd name="connsiteX111" fmla="*/ 1287 w 138411"/>
                <a:gd name="connsiteY111" fmla="*/ 83508 h 185859"/>
                <a:gd name="connsiteX112" fmla="*/ 2240 w 138411"/>
                <a:gd name="connsiteY112" fmla="*/ 89413 h 185859"/>
                <a:gd name="connsiteX113" fmla="*/ 2716 w 138411"/>
                <a:gd name="connsiteY113" fmla="*/ 93890 h 185859"/>
                <a:gd name="connsiteX114" fmla="*/ 4621 w 138411"/>
                <a:gd name="connsiteY114" fmla="*/ 102081 h 185859"/>
                <a:gd name="connsiteX115" fmla="*/ 9098 w 138411"/>
                <a:gd name="connsiteY115" fmla="*/ 118083 h 185859"/>
                <a:gd name="connsiteX116" fmla="*/ 10908 w 138411"/>
                <a:gd name="connsiteY116" fmla="*/ 123132 h 185859"/>
                <a:gd name="connsiteX117" fmla="*/ 12241 w 138411"/>
                <a:gd name="connsiteY117" fmla="*/ 127037 h 185859"/>
                <a:gd name="connsiteX118" fmla="*/ 14146 w 138411"/>
                <a:gd name="connsiteY118" fmla="*/ 130466 h 185859"/>
                <a:gd name="connsiteX119" fmla="*/ 19575 w 138411"/>
                <a:gd name="connsiteY119" fmla="*/ 140753 h 185859"/>
                <a:gd name="connsiteX120" fmla="*/ 20433 w 138411"/>
                <a:gd name="connsiteY120" fmla="*/ 142848 h 185859"/>
                <a:gd name="connsiteX121" fmla="*/ 28719 w 138411"/>
                <a:gd name="connsiteY121" fmla="*/ 153707 h 185859"/>
                <a:gd name="connsiteX122" fmla="*/ 77202 w 138411"/>
                <a:gd name="connsiteY122" fmla="*/ 175995 h 185859"/>
                <a:gd name="connsiteX123" fmla="*/ 77202 w 138411"/>
                <a:gd name="connsiteY123" fmla="*/ 175995 h 185859"/>
                <a:gd name="connsiteX124" fmla="*/ 77202 w 138411"/>
                <a:gd name="connsiteY124" fmla="*/ 175995 h 185859"/>
                <a:gd name="connsiteX125" fmla="*/ 77202 w 138411"/>
                <a:gd name="connsiteY125" fmla="*/ 175995 h 185859"/>
                <a:gd name="connsiteX126" fmla="*/ 77202 w 138411"/>
                <a:gd name="connsiteY126" fmla="*/ 175995 h 185859"/>
                <a:gd name="connsiteX127" fmla="*/ 90632 w 138411"/>
                <a:gd name="connsiteY127" fmla="*/ 174757 h 185859"/>
                <a:gd name="connsiteX128" fmla="*/ 90727 w 138411"/>
                <a:gd name="connsiteY128" fmla="*/ 174948 h 185859"/>
                <a:gd name="connsiteX129" fmla="*/ 90537 w 138411"/>
                <a:gd name="connsiteY129" fmla="*/ 174852 h 185859"/>
                <a:gd name="connsiteX130" fmla="*/ 90632 w 138411"/>
                <a:gd name="connsiteY130" fmla="*/ 174757 h 185859"/>
                <a:gd name="connsiteX131" fmla="*/ 90632 w 138411"/>
                <a:gd name="connsiteY131" fmla="*/ 174757 h 185859"/>
                <a:gd name="connsiteX132" fmla="*/ 90632 w 138411"/>
                <a:gd name="connsiteY132" fmla="*/ 174757 h 185859"/>
                <a:gd name="connsiteX133" fmla="*/ 90632 w 138411"/>
                <a:gd name="connsiteY133" fmla="*/ 174757 h 185859"/>
                <a:gd name="connsiteX134" fmla="*/ 84822 w 138411"/>
                <a:gd name="connsiteY134" fmla="*/ 170852 h 185859"/>
                <a:gd name="connsiteX135" fmla="*/ 84822 w 138411"/>
                <a:gd name="connsiteY135" fmla="*/ 170852 h 185859"/>
                <a:gd name="connsiteX136" fmla="*/ 84822 w 138411"/>
                <a:gd name="connsiteY136" fmla="*/ 170852 h 185859"/>
                <a:gd name="connsiteX137" fmla="*/ 84822 w 138411"/>
                <a:gd name="connsiteY137" fmla="*/ 170852 h 185859"/>
                <a:gd name="connsiteX138" fmla="*/ 20623 w 138411"/>
                <a:gd name="connsiteY138" fmla="*/ 111321 h 185859"/>
                <a:gd name="connsiteX139" fmla="*/ 20623 w 138411"/>
                <a:gd name="connsiteY139" fmla="*/ 111321 h 185859"/>
                <a:gd name="connsiteX140" fmla="*/ 20623 w 138411"/>
                <a:gd name="connsiteY140" fmla="*/ 111321 h 185859"/>
                <a:gd name="connsiteX141" fmla="*/ 20623 w 138411"/>
                <a:gd name="connsiteY141" fmla="*/ 111321 h 185859"/>
                <a:gd name="connsiteX142" fmla="*/ 85488 w 138411"/>
                <a:gd name="connsiteY142" fmla="*/ 162375 h 185859"/>
                <a:gd name="connsiteX143" fmla="*/ 85488 w 138411"/>
                <a:gd name="connsiteY143" fmla="*/ 162375 h 185859"/>
                <a:gd name="connsiteX144" fmla="*/ 85488 w 138411"/>
                <a:gd name="connsiteY144" fmla="*/ 162375 h 185859"/>
                <a:gd name="connsiteX145" fmla="*/ 85393 w 138411"/>
                <a:gd name="connsiteY145" fmla="*/ 162470 h 185859"/>
                <a:gd name="connsiteX146" fmla="*/ 85488 w 138411"/>
                <a:gd name="connsiteY146" fmla="*/ 162375 h 185859"/>
                <a:gd name="connsiteX147" fmla="*/ 85488 w 138411"/>
                <a:gd name="connsiteY147" fmla="*/ 162375 h 185859"/>
                <a:gd name="connsiteX148" fmla="*/ 85488 w 138411"/>
                <a:gd name="connsiteY148" fmla="*/ 162375 h 185859"/>
                <a:gd name="connsiteX149" fmla="*/ 85488 w 138411"/>
                <a:gd name="connsiteY149" fmla="*/ 162375 h 185859"/>
                <a:gd name="connsiteX150" fmla="*/ 85488 w 138411"/>
                <a:gd name="connsiteY150" fmla="*/ 162375 h 185859"/>
                <a:gd name="connsiteX151" fmla="*/ 85298 w 138411"/>
                <a:gd name="connsiteY151" fmla="*/ 135609 h 185859"/>
                <a:gd name="connsiteX152" fmla="*/ 85298 w 138411"/>
                <a:gd name="connsiteY152" fmla="*/ 135609 h 185859"/>
                <a:gd name="connsiteX153" fmla="*/ 85298 w 138411"/>
                <a:gd name="connsiteY153" fmla="*/ 135609 h 185859"/>
                <a:gd name="connsiteX154" fmla="*/ 85965 w 138411"/>
                <a:gd name="connsiteY154" fmla="*/ 135133 h 185859"/>
                <a:gd name="connsiteX155" fmla="*/ 86060 w 138411"/>
                <a:gd name="connsiteY155" fmla="*/ 135229 h 185859"/>
                <a:gd name="connsiteX156" fmla="*/ 85298 w 138411"/>
                <a:gd name="connsiteY156" fmla="*/ 135609 h 185859"/>
                <a:gd name="connsiteX157" fmla="*/ 85298 w 138411"/>
                <a:gd name="connsiteY157" fmla="*/ 135609 h 185859"/>
                <a:gd name="connsiteX158" fmla="*/ 64724 w 138411"/>
                <a:gd name="connsiteY158" fmla="*/ 117893 h 185859"/>
                <a:gd name="connsiteX159" fmla="*/ 64914 w 138411"/>
                <a:gd name="connsiteY159" fmla="*/ 117798 h 185859"/>
                <a:gd name="connsiteX160" fmla="*/ 65010 w 138411"/>
                <a:gd name="connsiteY160" fmla="*/ 118083 h 185859"/>
                <a:gd name="connsiteX161" fmla="*/ 64724 w 138411"/>
                <a:gd name="connsiteY161" fmla="*/ 117893 h 185859"/>
                <a:gd name="connsiteX162" fmla="*/ 84631 w 138411"/>
                <a:gd name="connsiteY162" fmla="*/ 82079 h 185859"/>
                <a:gd name="connsiteX163" fmla="*/ 83774 w 138411"/>
                <a:gd name="connsiteY163" fmla="*/ 82460 h 185859"/>
                <a:gd name="connsiteX164" fmla="*/ 83583 w 138411"/>
                <a:gd name="connsiteY164" fmla="*/ 82555 h 185859"/>
                <a:gd name="connsiteX165" fmla="*/ 84631 w 138411"/>
                <a:gd name="connsiteY165" fmla="*/ 82079 h 185859"/>
                <a:gd name="connsiteX166" fmla="*/ 84631 w 138411"/>
                <a:gd name="connsiteY166" fmla="*/ 82079 h 185859"/>
                <a:gd name="connsiteX167" fmla="*/ 75868 w 138411"/>
                <a:gd name="connsiteY167" fmla="*/ 103986 h 185859"/>
                <a:gd name="connsiteX168" fmla="*/ 75868 w 138411"/>
                <a:gd name="connsiteY168" fmla="*/ 103986 h 185859"/>
                <a:gd name="connsiteX169" fmla="*/ 75868 w 138411"/>
                <a:gd name="connsiteY169" fmla="*/ 103986 h 185859"/>
                <a:gd name="connsiteX170" fmla="*/ 75868 w 138411"/>
                <a:gd name="connsiteY170" fmla="*/ 103986 h 185859"/>
                <a:gd name="connsiteX171" fmla="*/ 61200 w 138411"/>
                <a:gd name="connsiteY171" fmla="*/ 96462 h 185859"/>
                <a:gd name="connsiteX172" fmla="*/ 61200 w 138411"/>
                <a:gd name="connsiteY172" fmla="*/ 96462 h 185859"/>
                <a:gd name="connsiteX173" fmla="*/ 61200 w 138411"/>
                <a:gd name="connsiteY173" fmla="*/ 96462 h 185859"/>
                <a:gd name="connsiteX174" fmla="*/ 61200 w 138411"/>
                <a:gd name="connsiteY174" fmla="*/ 96462 h 185859"/>
                <a:gd name="connsiteX175" fmla="*/ 76440 w 138411"/>
                <a:gd name="connsiteY175" fmla="*/ 122179 h 185859"/>
                <a:gd name="connsiteX176" fmla="*/ 77106 w 138411"/>
                <a:gd name="connsiteY176" fmla="*/ 122179 h 185859"/>
                <a:gd name="connsiteX177" fmla="*/ 77106 w 138411"/>
                <a:gd name="connsiteY177" fmla="*/ 122179 h 185859"/>
                <a:gd name="connsiteX178" fmla="*/ 77202 w 138411"/>
                <a:gd name="connsiteY178" fmla="*/ 122274 h 185859"/>
                <a:gd name="connsiteX179" fmla="*/ 76916 w 138411"/>
                <a:gd name="connsiteY179" fmla="*/ 122274 h 185859"/>
                <a:gd name="connsiteX180" fmla="*/ 77011 w 138411"/>
                <a:gd name="connsiteY180" fmla="*/ 122179 h 185859"/>
                <a:gd name="connsiteX181" fmla="*/ 76440 w 138411"/>
                <a:gd name="connsiteY181" fmla="*/ 122179 h 185859"/>
                <a:gd name="connsiteX182" fmla="*/ 87012 w 138411"/>
                <a:gd name="connsiteY182" fmla="*/ 134466 h 185859"/>
                <a:gd name="connsiteX183" fmla="*/ 87012 w 138411"/>
                <a:gd name="connsiteY183" fmla="*/ 134466 h 185859"/>
                <a:gd name="connsiteX184" fmla="*/ 87012 w 138411"/>
                <a:gd name="connsiteY184" fmla="*/ 134466 h 185859"/>
                <a:gd name="connsiteX185" fmla="*/ 87012 w 138411"/>
                <a:gd name="connsiteY185" fmla="*/ 134466 h 185859"/>
                <a:gd name="connsiteX186" fmla="*/ 93394 w 138411"/>
                <a:gd name="connsiteY186" fmla="*/ 93985 h 185859"/>
                <a:gd name="connsiteX187" fmla="*/ 93394 w 138411"/>
                <a:gd name="connsiteY187" fmla="*/ 93985 h 185859"/>
                <a:gd name="connsiteX188" fmla="*/ 93394 w 138411"/>
                <a:gd name="connsiteY188" fmla="*/ 93985 h 185859"/>
                <a:gd name="connsiteX189" fmla="*/ 93394 w 138411"/>
                <a:gd name="connsiteY189" fmla="*/ 93985 h 185859"/>
                <a:gd name="connsiteX190" fmla="*/ 44531 w 138411"/>
                <a:gd name="connsiteY190" fmla="*/ 90461 h 185859"/>
                <a:gd name="connsiteX191" fmla="*/ 44531 w 138411"/>
                <a:gd name="connsiteY191" fmla="*/ 90461 h 185859"/>
                <a:gd name="connsiteX192" fmla="*/ 44531 w 138411"/>
                <a:gd name="connsiteY192" fmla="*/ 90461 h 185859"/>
                <a:gd name="connsiteX193" fmla="*/ 44531 w 138411"/>
                <a:gd name="connsiteY193" fmla="*/ 90461 h 185859"/>
                <a:gd name="connsiteX194" fmla="*/ 92727 w 138411"/>
                <a:gd name="connsiteY194" fmla="*/ 128846 h 185859"/>
                <a:gd name="connsiteX195" fmla="*/ 92727 w 138411"/>
                <a:gd name="connsiteY195" fmla="*/ 128846 h 185859"/>
                <a:gd name="connsiteX196" fmla="*/ 92727 w 138411"/>
                <a:gd name="connsiteY196" fmla="*/ 128846 h 185859"/>
                <a:gd name="connsiteX197" fmla="*/ 92727 w 138411"/>
                <a:gd name="connsiteY197" fmla="*/ 128846 h 185859"/>
                <a:gd name="connsiteX198" fmla="*/ 92727 w 138411"/>
                <a:gd name="connsiteY198" fmla="*/ 128846 h 185859"/>
                <a:gd name="connsiteX199" fmla="*/ 76440 w 138411"/>
                <a:gd name="connsiteY199" fmla="*/ 130561 h 185859"/>
                <a:gd name="connsiteX200" fmla="*/ 76440 w 138411"/>
                <a:gd name="connsiteY200" fmla="*/ 130561 h 185859"/>
                <a:gd name="connsiteX201" fmla="*/ 76440 w 138411"/>
                <a:gd name="connsiteY201" fmla="*/ 130561 h 185859"/>
                <a:gd name="connsiteX202" fmla="*/ 76440 w 138411"/>
                <a:gd name="connsiteY202" fmla="*/ 130561 h 185859"/>
                <a:gd name="connsiteX203" fmla="*/ 76535 w 138411"/>
                <a:gd name="connsiteY203" fmla="*/ 130942 h 185859"/>
                <a:gd name="connsiteX204" fmla="*/ 76344 w 138411"/>
                <a:gd name="connsiteY204" fmla="*/ 130847 h 185859"/>
                <a:gd name="connsiteX205" fmla="*/ 76440 w 138411"/>
                <a:gd name="connsiteY205" fmla="*/ 130561 h 185859"/>
                <a:gd name="connsiteX206" fmla="*/ 91775 w 138411"/>
                <a:gd name="connsiteY206" fmla="*/ 50360 h 185859"/>
                <a:gd name="connsiteX207" fmla="*/ 91775 w 138411"/>
                <a:gd name="connsiteY207" fmla="*/ 50360 h 185859"/>
                <a:gd name="connsiteX208" fmla="*/ 91775 w 138411"/>
                <a:gd name="connsiteY208" fmla="*/ 50360 h 185859"/>
                <a:gd name="connsiteX209" fmla="*/ 91870 w 138411"/>
                <a:gd name="connsiteY209" fmla="*/ 50837 h 185859"/>
                <a:gd name="connsiteX210" fmla="*/ 91489 w 138411"/>
                <a:gd name="connsiteY210" fmla="*/ 50456 h 185859"/>
                <a:gd name="connsiteX211" fmla="*/ 91775 w 138411"/>
                <a:gd name="connsiteY211" fmla="*/ 50360 h 185859"/>
                <a:gd name="connsiteX212" fmla="*/ 89584 w 138411"/>
                <a:gd name="connsiteY212" fmla="*/ 51885 h 185859"/>
                <a:gd name="connsiteX213" fmla="*/ 89584 w 138411"/>
                <a:gd name="connsiteY213" fmla="*/ 51885 h 185859"/>
                <a:gd name="connsiteX214" fmla="*/ 89584 w 138411"/>
                <a:gd name="connsiteY214" fmla="*/ 51885 h 185859"/>
                <a:gd name="connsiteX215" fmla="*/ 89584 w 138411"/>
                <a:gd name="connsiteY215" fmla="*/ 51885 h 185859"/>
                <a:gd name="connsiteX216" fmla="*/ 89775 w 138411"/>
                <a:gd name="connsiteY216" fmla="*/ 52170 h 185859"/>
                <a:gd name="connsiteX217" fmla="*/ 89679 w 138411"/>
                <a:gd name="connsiteY217" fmla="*/ 52170 h 185859"/>
                <a:gd name="connsiteX218" fmla="*/ 89584 w 138411"/>
                <a:gd name="connsiteY218" fmla="*/ 51885 h 185859"/>
                <a:gd name="connsiteX219" fmla="*/ 36435 w 138411"/>
                <a:gd name="connsiteY219" fmla="*/ 83222 h 185859"/>
                <a:gd name="connsiteX220" fmla="*/ 36435 w 138411"/>
                <a:gd name="connsiteY220" fmla="*/ 83222 h 185859"/>
                <a:gd name="connsiteX221" fmla="*/ 36435 w 138411"/>
                <a:gd name="connsiteY221" fmla="*/ 83222 h 185859"/>
                <a:gd name="connsiteX222" fmla="*/ 36435 w 138411"/>
                <a:gd name="connsiteY222" fmla="*/ 83222 h 185859"/>
                <a:gd name="connsiteX223" fmla="*/ 78726 w 138411"/>
                <a:gd name="connsiteY223" fmla="*/ 136752 h 185859"/>
                <a:gd name="connsiteX224" fmla="*/ 79107 w 138411"/>
                <a:gd name="connsiteY224" fmla="*/ 136657 h 185859"/>
                <a:gd name="connsiteX225" fmla="*/ 79107 w 138411"/>
                <a:gd name="connsiteY225" fmla="*/ 136657 h 185859"/>
                <a:gd name="connsiteX226" fmla="*/ 78726 w 138411"/>
                <a:gd name="connsiteY226" fmla="*/ 136752 h 185859"/>
                <a:gd name="connsiteX227" fmla="*/ 94728 w 138411"/>
                <a:gd name="connsiteY227" fmla="*/ 146277 h 185859"/>
                <a:gd name="connsiteX228" fmla="*/ 95109 w 138411"/>
                <a:gd name="connsiteY228" fmla="*/ 146182 h 185859"/>
                <a:gd name="connsiteX229" fmla="*/ 95204 w 138411"/>
                <a:gd name="connsiteY229" fmla="*/ 146373 h 185859"/>
                <a:gd name="connsiteX230" fmla="*/ 94728 w 138411"/>
                <a:gd name="connsiteY230" fmla="*/ 146277 h 185859"/>
                <a:gd name="connsiteX231" fmla="*/ 89679 w 138411"/>
                <a:gd name="connsiteY231" fmla="*/ 159422 h 185859"/>
                <a:gd name="connsiteX232" fmla="*/ 89775 w 138411"/>
                <a:gd name="connsiteY232" fmla="*/ 159517 h 185859"/>
                <a:gd name="connsiteX233" fmla="*/ 89775 w 138411"/>
                <a:gd name="connsiteY233" fmla="*/ 159517 h 185859"/>
                <a:gd name="connsiteX234" fmla="*/ 89679 w 138411"/>
                <a:gd name="connsiteY234" fmla="*/ 159422 h 185859"/>
                <a:gd name="connsiteX235" fmla="*/ 107396 w 138411"/>
                <a:gd name="connsiteY235" fmla="*/ 136467 h 185859"/>
                <a:gd name="connsiteX236" fmla="*/ 107586 w 138411"/>
                <a:gd name="connsiteY236" fmla="*/ 136276 h 185859"/>
                <a:gd name="connsiteX237" fmla="*/ 107396 w 138411"/>
                <a:gd name="connsiteY237" fmla="*/ 136562 h 185859"/>
                <a:gd name="connsiteX238" fmla="*/ 107396 w 138411"/>
                <a:gd name="connsiteY238" fmla="*/ 136467 h 185859"/>
                <a:gd name="connsiteX239" fmla="*/ 22338 w 138411"/>
                <a:gd name="connsiteY239" fmla="*/ 92842 h 185859"/>
                <a:gd name="connsiteX240" fmla="*/ 22052 w 138411"/>
                <a:gd name="connsiteY240" fmla="*/ 93033 h 185859"/>
                <a:gd name="connsiteX241" fmla="*/ 22338 w 138411"/>
                <a:gd name="connsiteY241" fmla="*/ 92747 h 185859"/>
                <a:gd name="connsiteX242" fmla="*/ 22338 w 138411"/>
                <a:gd name="connsiteY242" fmla="*/ 92842 h 185859"/>
                <a:gd name="connsiteX243" fmla="*/ 73677 w 138411"/>
                <a:gd name="connsiteY243" fmla="*/ 21405 h 185859"/>
                <a:gd name="connsiteX244" fmla="*/ 73677 w 138411"/>
                <a:gd name="connsiteY244" fmla="*/ 21405 h 185859"/>
                <a:gd name="connsiteX245" fmla="*/ 73677 w 138411"/>
                <a:gd name="connsiteY245" fmla="*/ 21405 h 185859"/>
                <a:gd name="connsiteX246" fmla="*/ 73677 w 138411"/>
                <a:gd name="connsiteY246" fmla="*/ 21405 h 185859"/>
                <a:gd name="connsiteX247" fmla="*/ 65391 w 138411"/>
                <a:gd name="connsiteY247" fmla="*/ 25500 h 185859"/>
                <a:gd name="connsiteX248" fmla="*/ 65391 w 138411"/>
                <a:gd name="connsiteY248" fmla="*/ 25500 h 185859"/>
                <a:gd name="connsiteX249" fmla="*/ 65391 w 138411"/>
                <a:gd name="connsiteY249" fmla="*/ 25500 h 185859"/>
                <a:gd name="connsiteX250" fmla="*/ 65391 w 138411"/>
                <a:gd name="connsiteY250" fmla="*/ 25500 h 185859"/>
                <a:gd name="connsiteX251" fmla="*/ 37292 w 138411"/>
                <a:gd name="connsiteY251" fmla="*/ 147611 h 185859"/>
                <a:gd name="connsiteX252" fmla="*/ 37292 w 138411"/>
                <a:gd name="connsiteY252" fmla="*/ 147611 h 185859"/>
                <a:gd name="connsiteX253" fmla="*/ 37292 w 138411"/>
                <a:gd name="connsiteY253" fmla="*/ 148087 h 185859"/>
                <a:gd name="connsiteX254" fmla="*/ 37292 w 138411"/>
                <a:gd name="connsiteY254" fmla="*/ 148087 h 185859"/>
                <a:gd name="connsiteX255" fmla="*/ 37292 w 138411"/>
                <a:gd name="connsiteY255" fmla="*/ 147611 h 185859"/>
                <a:gd name="connsiteX256" fmla="*/ 115016 w 138411"/>
                <a:gd name="connsiteY256" fmla="*/ 83793 h 185859"/>
                <a:gd name="connsiteX257" fmla="*/ 114921 w 138411"/>
                <a:gd name="connsiteY257" fmla="*/ 83698 h 185859"/>
                <a:gd name="connsiteX258" fmla="*/ 116064 w 138411"/>
                <a:gd name="connsiteY258" fmla="*/ 83317 h 185859"/>
                <a:gd name="connsiteX259" fmla="*/ 115016 w 138411"/>
                <a:gd name="connsiteY259" fmla="*/ 83793 h 185859"/>
                <a:gd name="connsiteX260" fmla="*/ 117588 w 138411"/>
                <a:gd name="connsiteY260" fmla="*/ 76840 h 185859"/>
                <a:gd name="connsiteX261" fmla="*/ 117588 w 138411"/>
                <a:gd name="connsiteY261" fmla="*/ 76364 h 185859"/>
                <a:gd name="connsiteX262" fmla="*/ 117683 w 138411"/>
                <a:gd name="connsiteY262" fmla="*/ 76459 h 185859"/>
                <a:gd name="connsiteX263" fmla="*/ 117588 w 138411"/>
                <a:gd name="connsiteY263" fmla="*/ 76840 h 185859"/>
                <a:gd name="connsiteX264" fmla="*/ 66438 w 138411"/>
                <a:gd name="connsiteY264" fmla="*/ 20071 h 185859"/>
                <a:gd name="connsiteX265" fmla="*/ 66438 w 138411"/>
                <a:gd name="connsiteY265" fmla="*/ 20071 h 185859"/>
                <a:gd name="connsiteX266" fmla="*/ 66438 w 138411"/>
                <a:gd name="connsiteY266" fmla="*/ 20071 h 185859"/>
                <a:gd name="connsiteX267" fmla="*/ 66438 w 138411"/>
                <a:gd name="connsiteY267" fmla="*/ 20071 h 185859"/>
                <a:gd name="connsiteX268" fmla="*/ 68629 w 138411"/>
                <a:gd name="connsiteY268" fmla="*/ 23310 h 185859"/>
                <a:gd name="connsiteX269" fmla="*/ 68629 w 138411"/>
                <a:gd name="connsiteY269" fmla="*/ 23310 h 185859"/>
                <a:gd name="connsiteX270" fmla="*/ 68629 w 138411"/>
                <a:gd name="connsiteY270" fmla="*/ 23310 h 185859"/>
                <a:gd name="connsiteX271" fmla="*/ 68629 w 138411"/>
                <a:gd name="connsiteY271" fmla="*/ 23310 h 185859"/>
                <a:gd name="connsiteX272" fmla="*/ 35006 w 138411"/>
                <a:gd name="connsiteY272" fmla="*/ 139610 h 185859"/>
                <a:gd name="connsiteX273" fmla="*/ 35006 w 138411"/>
                <a:gd name="connsiteY273" fmla="*/ 139610 h 185859"/>
                <a:gd name="connsiteX274" fmla="*/ 35006 w 138411"/>
                <a:gd name="connsiteY274" fmla="*/ 139610 h 185859"/>
                <a:gd name="connsiteX275" fmla="*/ 34911 w 138411"/>
                <a:gd name="connsiteY275" fmla="*/ 139991 h 185859"/>
                <a:gd name="connsiteX276" fmla="*/ 34625 w 138411"/>
                <a:gd name="connsiteY276" fmla="*/ 139896 h 185859"/>
                <a:gd name="connsiteX277" fmla="*/ 35006 w 138411"/>
                <a:gd name="connsiteY277" fmla="*/ 139610 h 185859"/>
                <a:gd name="connsiteX278" fmla="*/ 110063 w 138411"/>
                <a:gd name="connsiteY278" fmla="*/ 152087 h 185859"/>
                <a:gd name="connsiteX279" fmla="*/ 110063 w 138411"/>
                <a:gd name="connsiteY279" fmla="*/ 152087 h 185859"/>
                <a:gd name="connsiteX280" fmla="*/ 110063 w 138411"/>
                <a:gd name="connsiteY280" fmla="*/ 152087 h 185859"/>
                <a:gd name="connsiteX281" fmla="*/ 110063 w 138411"/>
                <a:gd name="connsiteY281" fmla="*/ 152087 h 185859"/>
                <a:gd name="connsiteX282" fmla="*/ 120731 w 138411"/>
                <a:gd name="connsiteY282" fmla="*/ 121036 h 185859"/>
                <a:gd name="connsiteX283" fmla="*/ 120731 w 138411"/>
                <a:gd name="connsiteY283" fmla="*/ 121036 h 185859"/>
                <a:gd name="connsiteX284" fmla="*/ 121112 w 138411"/>
                <a:gd name="connsiteY284" fmla="*/ 121608 h 185859"/>
                <a:gd name="connsiteX285" fmla="*/ 120731 w 138411"/>
                <a:gd name="connsiteY285" fmla="*/ 121036 h 185859"/>
                <a:gd name="connsiteX286" fmla="*/ 16813 w 138411"/>
                <a:gd name="connsiteY286" fmla="*/ 47408 h 185859"/>
                <a:gd name="connsiteX287" fmla="*/ 16813 w 138411"/>
                <a:gd name="connsiteY287" fmla="*/ 47408 h 185859"/>
                <a:gd name="connsiteX288" fmla="*/ 16813 w 138411"/>
                <a:gd name="connsiteY288" fmla="*/ 47408 h 185859"/>
                <a:gd name="connsiteX289" fmla="*/ 16813 w 138411"/>
                <a:gd name="connsiteY289" fmla="*/ 47408 h 185859"/>
                <a:gd name="connsiteX290" fmla="*/ 13956 w 138411"/>
                <a:gd name="connsiteY290" fmla="*/ 48170 h 185859"/>
                <a:gd name="connsiteX291" fmla="*/ 13670 w 138411"/>
                <a:gd name="connsiteY291" fmla="*/ 47979 h 185859"/>
                <a:gd name="connsiteX292" fmla="*/ 13860 w 138411"/>
                <a:gd name="connsiteY292" fmla="*/ 47789 h 185859"/>
                <a:gd name="connsiteX293" fmla="*/ 13956 w 138411"/>
                <a:gd name="connsiteY293" fmla="*/ 48170 h 185859"/>
                <a:gd name="connsiteX294" fmla="*/ 18909 w 138411"/>
                <a:gd name="connsiteY294" fmla="*/ 80841 h 185859"/>
                <a:gd name="connsiteX295" fmla="*/ 18909 w 138411"/>
                <a:gd name="connsiteY295" fmla="*/ 80841 h 185859"/>
                <a:gd name="connsiteX296" fmla="*/ 18909 w 138411"/>
                <a:gd name="connsiteY296" fmla="*/ 80841 h 185859"/>
                <a:gd name="connsiteX297" fmla="*/ 18909 w 138411"/>
                <a:gd name="connsiteY297" fmla="*/ 80841 h 185859"/>
                <a:gd name="connsiteX298" fmla="*/ 51579 w 138411"/>
                <a:gd name="connsiteY298" fmla="*/ 165518 h 185859"/>
                <a:gd name="connsiteX299" fmla="*/ 51579 w 138411"/>
                <a:gd name="connsiteY299" fmla="*/ 165613 h 185859"/>
                <a:gd name="connsiteX300" fmla="*/ 51484 w 138411"/>
                <a:gd name="connsiteY300" fmla="*/ 165613 h 185859"/>
                <a:gd name="connsiteX301" fmla="*/ 51579 w 138411"/>
                <a:gd name="connsiteY301" fmla="*/ 165518 h 185859"/>
                <a:gd name="connsiteX302" fmla="*/ 76249 w 138411"/>
                <a:gd name="connsiteY302" fmla="*/ 155993 h 185859"/>
                <a:gd name="connsiteX303" fmla="*/ 76249 w 138411"/>
                <a:gd name="connsiteY303" fmla="*/ 155993 h 185859"/>
                <a:gd name="connsiteX304" fmla="*/ 76249 w 138411"/>
                <a:gd name="connsiteY304" fmla="*/ 155993 h 185859"/>
                <a:gd name="connsiteX305" fmla="*/ 76249 w 138411"/>
                <a:gd name="connsiteY305" fmla="*/ 155993 h 185859"/>
                <a:gd name="connsiteX306" fmla="*/ 76249 w 138411"/>
                <a:gd name="connsiteY306" fmla="*/ 155993 h 185859"/>
                <a:gd name="connsiteX307" fmla="*/ 76249 w 138411"/>
                <a:gd name="connsiteY307" fmla="*/ 155993 h 185859"/>
                <a:gd name="connsiteX308" fmla="*/ 76249 w 138411"/>
                <a:gd name="connsiteY308" fmla="*/ 155993 h 185859"/>
                <a:gd name="connsiteX309" fmla="*/ 76249 w 138411"/>
                <a:gd name="connsiteY309" fmla="*/ 155993 h 185859"/>
                <a:gd name="connsiteX310" fmla="*/ 113016 w 138411"/>
                <a:gd name="connsiteY310" fmla="*/ 156374 h 185859"/>
                <a:gd name="connsiteX311" fmla="*/ 113016 w 138411"/>
                <a:gd name="connsiteY311" fmla="*/ 156660 h 185859"/>
                <a:gd name="connsiteX312" fmla="*/ 112730 w 138411"/>
                <a:gd name="connsiteY312" fmla="*/ 156564 h 185859"/>
                <a:gd name="connsiteX313" fmla="*/ 113016 w 138411"/>
                <a:gd name="connsiteY313" fmla="*/ 156374 h 185859"/>
                <a:gd name="connsiteX314" fmla="*/ 123588 w 138411"/>
                <a:gd name="connsiteY314" fmla="*/ 71602 h 185859"/>
                <a:gd name="connsiteX315" fmla="*/ 123684 w 138411"/>
                <a:gd name="connsiteY315" fmla="*/ 71506 h 185859"/>
                <a:gd name="connsiteX316" fmla="*/ 123684 w 138411"/>
                <a:gd name="connsiteY316" fmla="*/ 71696 h 185859"/>
                <a:gd name="connsiteX317" fmla="*/ 123588 w 138411"/>
                <a:gd name="connsiteY317" fmla="*/ 71602 h 185859"/>
                <a:gd name="connsiteX318" fmla="*/ 10146 w 138411"/>
                <a:gd name="connsiteY318" fmla="*/ 72554 h 185859"/>
                <a:gd name="connsiteX319" fmla="*/ 10146 w 138411"/>
                <a:gd name="connsiteY319" fmla="*/ 72554 h 185859"/>
                <a:gd name="connsiteX320" fmla="*/ 10146 w 138411"/>
                <a:gd name="connsiteY320" fmla="*/ 72554 h 185859"/>
                <a:gd name="connsiteX321" fmla="*/ 10146 w 138411"/>
                <a:gd name="connsiteY321" fmla="*/ 72554 h 185859"/>
                <a:gd name="connsiteX322" fmla="*/ 61104 w 138411"/>
                <a:gd name="connsiteY322" fmla="*/ 166280 h 185859"/>
                <a:gd name="connsiteX323" fmla="*/ 61104 w 138411"/>
                <a:gd name="connsiteY323" fmla="*/ 166280 h 185859"/>
                <a:gd name="connsiteX324" fmla="*/ 61295 w 138411"/>
                <a:gd name="connsiteY324" fmla="*/ 166375 h 185859"/>
                <a:gd name="connsiteX325" fmla="*/ 61200 w 138411"/>
                <a:gd name="connsiteY325" fmla="*/ 166470 h 185859"/>
                <a:gd name="connsiteX326" fmla="*/ 61104 w 138411"/>
                <a:gd name="connsiteY326" fmla="*/ 166280 h 185859"/>
                <a:gd name="connsiteX327" fmla="*/ 61104 w 138411"/>
                <a:gd name="connsiteY327" fmla="*/ 166280 h 185859"/>
                <a:gd name="connsiteX328" fmla="*/ 17004 w 138411"/>
                <a:gd name="connsiteY328" fmla="*/ 26643 h 185859"/>
                <a:gd name="connsiteX329" fmla="*/ 17004 w 138411"/>
                <a:gd name="connsiteY329" fmla="*/ 26643 h 185859"/>
                <a:gd name="connsiteX330" fmla="*/ 17004 w 138411"/>
                <a:gd name="connsiteY330" fmla="*/ 26643 h 185859"/>
                <a:gd name="connsiteX331" fmla="*/ 17004 w 138411"/>
                <a:gd name="connsiteY331" fmla="*/ 26643 h 185859"/>
                <a:gd name="connsiteX332" fmla="*/ 17004 w 138411"/>
                <a:gd name="connsiteY332" fmla="*/ 26643 h 185859"/>
                <a:gd name="connsiteX333" fmla="*/ 10241 w 138411"/>
                <a:gd name="connsiteY333" fmla="*/ 86746 h 185859"/>
                <a:gd name="connsiteX334" fmla="*/ 10241 w 138411"/>
                <a:gd name="connsiteY334" fmla="*/ 86746 h 185859"/>
                <a:gd name="connsiteX335" fmla="*/ 10241 w 138411"/>
                <a:gd name="connsiteY335" fmla="*/ 86746 h 185859"/>
                <a:gd name="connsiteX336" fmla="*/ 10241 w 138411"/>
                <a:gd name="connsiteY336" fmla="*/ 86746 h 185859"/>
                <a:gd name="connsiteX337" fmla="*/ 2811 w 138411"/>
                <a:gd name="connsiteY337" fmla="*/ 61695 h 185859"/>
                <a:gd name="connsiteX338" fmla="*/ 2811 w 138411"/>
                <a:gd name="connsiteY338" fmla="*/ 61695 h 185859"/>
                <a:gd name="connsiteX339" fmla="*/ 2811 w 138411"/>
                <a:gd name="connsiteY339" fmla="*/ 61695 h 185859"/>
                <a:gd name="connsiteX340" fmla="*/ 2811 w 138411"/>
                <a:gd name="connsiteY340" fmla="*/ 61695 h 185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138411" h="185859">
                  <a:moveTo>
                    <a:pt x="28719" y="153707"/>
                  </a:moveTo>
                  <a:lnTo>
                    <a:pt x="28719" y="153707"/>
                  </a:lnTo>
                  <a:cubicBezTo>
                    <a:pt x="29958" y="155326"/>
                    <a:pt x="31291" y="156945"/>
                    <a:pt x="32529" y="158660"/>
                  </a:cubicBezTo>
                  <a:lnTo>
                    <a:pt x="32529" y="158660"/>
                  </a:lnTo>
                  <a:lnTo>
                    <a:pt x="32529" y="158660"/>
                  </a:lnTo>
                  <a:cubicBezTo>
                    <a:pt x="33863" y="159898"/>
                    <a:pt x="35196" y="161136"/>
                    <a:pt x="36530" y="162470"/>
                  </a:cubicBezTo>
                  <a:cubicBezTo>
                    <a:pt x="37292" y="164851"/>
                    <a:pt x="39483" y="165708"/>
                    <a:pt x="41292" y="167042"/>
                  </a:cubicBezTo>
                  <a:cubicBezTo>
                    <a:pt x="42340" y="167899"/>
                    <a:pt x="43483" y="168756"/>
                    <a:pt x="44531" y="169614"/>
                  </a:cubicBezTo>
                  <a:cubicBezTo>
                    <a:pt x="45864" y="171328"/>
                    <a:pt x="47674" y="172280"/>
                    <a:pt x="49579" y="173138"/>
                  </a:cubicBezTo>
                  <a:lnTo>
                    <a:pt x="49579" y="173138"/>
                  </a:lnTo>
                  <a:cubicBezTo>
                    <a:pt x="51103" y="174948"/>
                    <a:pt x="53008" y="175995"/>
                    <a:pt x="55294" y="176567"/>
                  </a:cubicBezTo>
                  <a:cubicBezTo>
                    <a:pt x="55770" y="176853"/>
                    <a:pt x="56247" y="177043"/>
                    <a:pt x="56818" y="177329"/>
                  </a:cubicBezTo>
                  <a:lnTo>
                    <a:pt x="56818" y="177329"/>
                  </a:lnTo>
                  <a:cubicBezTo>
                    <a:pt x="60628" y="179139"/>
                    <a:pt x="64248" y="181615"/>
                    <a:pt x="68534" y="182282"/>
                  </a:cubicBezTo>
                  <a:cubicBezTo>
                    <a:pt x="69105" y="182472"/>
                    <a:pt x="69772" y="182568"/>
                    <a:pt x="70344" y="182758"/>
                  </a:cubicBezTo>
                  <a:cubicBezTo>
                    <a:pt x="71391" y="183901"/>
                    <a:pt x="72534" y="183806"/>
                    <a:pt x="73773" y="183234"/>
                  </a:cubicBezTo>
                  <a:cubicBezTo>
                    <a:pt x="74344" y="183330"/>
                    <a:pt x="74916" y="183425"/>
                    <a:pt x="75582" y="183520"/>
                  </a:cubicBezTo>
                  <a:lnTo>
                    <a:pt x="75582" y="183520"/>
                  </a:lnTo>
                  <a:cubicBezTo>
                    <a:pt x="77773" y="185902"/>
                    <a:pt x="80631" y="185806"/>
                    <a:pt x="83583" y="185520"/>
                  </a:cubicBezTo>
                  <a:cubicBezTo>
                    <a:pt x="83869" y="185711"/>
                    <a:pt x="84250" y="185616"/>
                    <a:pt x="84536" y="185425"/>
                  </a:cubicBezTo>
                  <a:lnTo>
                    <a:pt x="84536" y="185425"/>
                  </a:lnTo>
                  <a:cubicBezTo>
                    <a:pt x="88822" y="185996"/>
                    <a:pt x="93013" y="186282"/>
                    <a:pt x="97109" y="184473"/>
                  </a:cubicBezTo>
                  <a:cubicBezTo>
                    <a:pt x="99109" y="184758"/>
                    <a:pt x="100728" y="183901"/>
                    <a:pt x="102252" y="182758"/>
                  </a:cubicBezTo>
                  <a:cubicBezTo>
                    <a:pt x="107205" y="181425"/>
                    <a:pt x="111492" y="179043"/>
                    <a:pt x="114444" y="174757"/>
                  </a:cubicBezTo>
                  <a:cubicBezTo>
                    <a:pt x="115206" y="173995"/>
                    <a:pt x="116159" y="173423"/>
                    <a:pt x="115683" y="172090"/>
                  </a:cubicBezTo>
                  <a:cubicBezTo>
                    <a:pt x="117207" y="171042"/>
                    <a:pt x="119397" y="170661"/>
                    <a:pt x="119588" y="168280"/>
                  </a:cubicBezTo>
                  <a:lnTo>
                    <a:pt x="119588" y="168280"/>
                  </a:lnTo>
                  <a:cubicBezTo>
                    <a:pt x="119874" y="167995"/>
                    <a:pt x="120064" y="167613"/>
                    <a:pt x="120159" y="167232"/>
                  </a:cubicBezTo>
                  <a:cubicBezTo>
                    <a:pt x="122636" y="164851"/>
                    <a:pt x="124922" y="162279"/>
                    <a:pt x="125874" y="158946"/>
                  </a:cubicBezTo>
                  <a:cubicBezTo>
                    <a:pt x="127113" y="157707"/>
                    <a:pt x="127779" y="156183"/>
                    <a:pt x="127970" y="154373"/>
                  </a:cubicBezTo>
                  <a:lnTo>
                    <a:pt x="127970" y="154373"/>
                  </a:lnTo>
                  <a:cubicBezTo>
                    <a:pt x="127970" y="154373"/>
                    <a:pt x="127970" y="154373"/>
                    <a:pt x="127970" y="154373"/>
                  </a:cubicBezTo>
                  <a:cubicBezTo>
                    <a:pt x="128256" y="154279"/>
                    <a:pt x="128446" y="154088"/>
                    <a:pt x="128351" y="153707"/>
                  </a:cubicBezTo>
                  <a:lnTo>
                    <a:pt x="128351" y="153707"/>
                  </a:lnTo>
                  <a:lnTo>
                    <a:pt x="128351" y="153707"/>
                  </a:lnTo>
                  <a:cubicBezTo>
                    <a:pt x="129303" y="152754"/>
                    <a:pt x="129399" y="151516"/>
                    <a:pt x="129303" y="150278"/>
                  </a:cubicBezTo>
                  <a:lnTo>
                    <a:pt x="129303" y="150278"/>
                  </a:lnTo>
                  <a:lnTo>
                    <a:pt x="129303" y="150278"/>
                  </a:lnTo>
                  <a:cubicBezTo>
                    <a:pt x="130542" y="149135"/>
                    <a:pt x="131113" y="147611"/>
                    <a:pt x="131304" y="145896"/>
                  </a:cubicBezTo>
                  <a:cubicBezTo>
                    <a:pt x="133113" y="143611"/>
                    <a:pt x="133494" y="140753"/>
                    <a:pt x="133971" y="137991"/>
                  </a:cubicBezTo>
                  <a:lnTo>
                    <a:pt x="133971" y="137991"/>
                  </a:lnTo>
                  <a:cubicBezTo>
                    <a:pt x="134828" y="136562"/>
                    <a:pt x="135590" y="135229"/>
                    <a:pt x="134923" y="133419"/>
                  </a:cubicBezTo>
                  <a:cubicBezTo>
                    <a:pt x="136447" y="129418"/>
                    <a:pt x="137685" y="125418"/>
                    <a:pt x="137209" y="121131"/>
                  </a:cubicBezTo>
                  <a:lnTo>
                    <a:pt x="137209" y="121131"/>
                  </a:lnTo>
                  <a:cubicBezTo>
                    <a:pt x="138257" y="119036"/>
                    <a:pt x="137114" y="116845"/>
                    <a:pt x="137114" y="114750"/>
                  </a:cubicBezTo>
                  <a:lnTo>
                    <a:pt x="137114" y="114750"/>
                  </a:lnTo>
                  <a:cubicBezTo>
                    <a:pt x="138733" y="110559"/>
                    <a:pt x="139114" y="106463"/>
                    <a:pt x="136638" y="102558"/>
                  </a:cubicBezTo>
                  <a:cubicBezTo>
                    <a:pt x="136733" y="101986"/>
                    <a:pt x="136923" y="101320"/>
                    <a:pt x="137019" y="100748"/>
                  </a:cubicBezTo>
                  <a:lnTo>
                    <a:pt x="137019" y="100748"/>
                  </a:lnTo>
                  <a:lnTo>
                    <a:pt x="137019" y="100748"/>
                  </a:lnTo>
                  <a:cubicBezTo>
                    <a:pt x="138352" y="95986"/>
                    <a:pt x="136542" y="91699"/>
                    <a:pt x="135495" y="87222"/>
                  </a:cubicBezTo>
                  <a:lnTo>
                    <a:pt x="135495" y="87222"/>
                  </a:lnTo>
                  <a:cubicBezTo>
                    <a:pt x="135495" y="86841"/>
                    <a:pt x="135304" y="86461"/>
                    <a:pt x="135018" y="86175"/>
                  </a:cubicBezTo>
                  <a:cubicBezTo>
                    <a:pt x="135399" y="83603"/>
                    <a:pt x="134161" y="81412"/>
                    <a:pt x="133399" y="79126"/>
                  </a:cubicBezTo>
                  <a:lnTo>
                    <a:pt x="133399" y="79126"/>
                  </a:lnTo>
                  <a:cubicBezTo>
                    <a:pt x="133780" y="77126"/>
                    <a:pt x="132351" y="75792"/>
                    <a:pt x="131685" y="74173"/>
                  </a:cubicBezTo>
                  <a:lnTo>
                    <a:pt x="131685" y="74173"/>
                  </a:lnTo>
                  <a:cubicBezTo>
                    <a:pt x="131875" y="71696"/>
                    <a:pt x="130351" y="69887"/>
                    <a:pt x="129303" y="67887"/>
                  </a:cubicBezTo>
                  <a:lnTo>
                    <a:pt x="129303" y="67887"/>
                  </a:lnTo>
                  <a:cubicBezTo>
                    <a:pt x="128351" y="63886"/>
                    <a:pt x="127113" y="59981"/>
                    <a:pt x="124350" y="56837"/>
                  </a:cubicBezTo>
                  <a:lnTo>
                    <a:pt x="124350" y="56837"/>
                  </a:lnTo>
                  <a:lnTo>
                    <a:pt x="124350" y="56837"/>
                  </a:lnTo>
                  <a:cubicBezTo>
                    <a:pt x="123969" y="56171"/>
                    <a:pt x="123588" y="55409"/>
                    <a:pt x="123207" y="54742"/>
                  </a:cubicBezTo>
                  <a:lnTo>
                    <a:pt x="123207" y="54742"/>
                  </a:lnTo>
                  <a:lnTo>
                    <a:pt x="123207" y="54742"/>
                  </a:lnTo>
                  <a:cubicBezTo>
                    <a:pt x="122731" y="51408"/>
                    <a:pt x="120636" y="48932"/>
                    <a:pt x="118731" y="46360"/>
                  </a:cubicBezTo>
                  <a:lnTo>
                    <a:pt x="118731" y="46360"/>
                  </a:lnTo>
                  <a:cubicBezTo>
                    <a:pt x="118731" y="46360"/>
                    <a:pt x="118731" y="46360"/>
                    <a:pt x="118731" y="46360"/>
                  </a:cubicBezTo>
                  <a:cubicBezTo>
                    <a:pt x="118254" y="45598"/>
                    <a:pt x="117778" y="44931"/>
                    <a:pt x="117207" y="44170"/>
                  </a:cubicBezTo>
                  <a:cubicBezTo>
                    <a:pt x="116254" y="42741"/>
                    <a:pt x="115302" y="41312"/>
                    <a:pt x="114254" y="39883"/>
                  </a:cubicBezTo>
                  <a:cubicBezTo>
                    <a:pt x="113016" y="38073"/>
                    <a:pt x="111777" y="36359"/>
                    <a:pt x="110539" y="34549"/>
                  </a:cubicBezTo>
                  <a:cubicBezTo>
                    <a:pt x="109110" y="32263"/>
                    <a:pt x="108158" y="29596"/>
                    <a:pt x="105300" y="28548"/>
                  </a:cubicBezTo>
                  <a:cubicBezTo>
                    <a:pt x="103681" y="25214"/>
                    <a:pt x="101300" y="22643"/>
                    <a:pt x="98252" y="20643"/>
                  </a:cubicBezTo>
                  <a:cubicBezTo>
                    <a:pt x="96918" y="18166"/>
                    <a:pt x="95585" y="15689"/>
                    <a:pt x="92727" y="14642"/>
                  </a:cubicBezTo>
                  <a:cubicBezTo>
                    <a:pt x="91108" y="13213"/>
                    <a:pt x="89489" y="11784"/>
                    <a:pt x="87870" y="10451"/>
                  </a:cubicBezTo>
                  <a:cubicBezTo>
                    <a:pt x="86631" y="8736"/>
                    <a:pt x="85012" y="7593"/>
                    <a:pt x="82821" y="7213"/>
                  </a:cubicBezTo>
                  <a:cubicBezTo>
                    <a:pt x="81678" y="6450"/>
                    <a:pt x="80535" y="5784"/>
                    <a:pt x="79392" y="5021"/>
                  </a:cubicBezTo>
                  <a:cubicBezTo>
                    <a:pt x="79392" y="5021"/>
                    <a:pt x="79392" y="5021"/>
                    <a:pt x="79392" y="5021"/>
                  </a:cubicBezTo>
                  <a:cubicBezTo>
                    <a:pt x="79392" y="5021"/>
                    <a:pt x="79392" y="5021"/>
                    <a:pt x="79392" y="5021"/>
                  </a:cubicBezTo>
                  <a:cubicBezTo>
                    <a:pt x="78916" y="4831"/>
                    <a:pt x="78345" y="4641"/>
                    <a:pt x="77868" y="4450"/>
                  </a:cubicBezTo>
                  <a:lnTo>
                    <a:pt x="77868" y="4450"/>
                  </a:lnTo>
                  <a:lnTo>
                    <a:pt x="77868" y="4450"/>
                  </a:lnTo>
                  <a:cubicBezTo>
                    <a:pt x="76630" y="3212"/>
                    <a:pt x="75106" y="2640"/>
                    <a:pt x="73392" y="2640"/>
                  </a:cubicBezTo>
                  <a:lnTo>
                    <a:pt x="73392" y="2640"/>
                  </a:lnTo>
                  <a:lnTo>
                    <a:pt x="73392" y="2640"/>
                  </a:lnTo>
                  <a:cubicBezTo>
                    <a:pt x="70915" y="1212"/>
                    <a:pt x="68343" y="69"/>
                    <a:pt x="65391" y="354"/>
                  </a:cubicBezTo>
                  <a:lnTo>
                    <a:pt x="65391" y="354"/>
                  </a:lnTo>
                  <a:lnTo>
                    <a:pt x="65391" y="354"/>
                  </a:lnTo>
                  <a:cubicBezTo>
                    <a:pt x="60914" y="-313"/>
                    <a:pt x="56532" y="-27"/>
                    <a:pt x="52151" y="1116"/>
                  </a:cubicBezTo>
                  <a:cubicBezTo>
                    <a:pt x="50246" y="926"/>
                    <a:pt x="48341" y="640"/>
                    <a:pt x="46531" y="450"/>
                  </a:cubicBezTo>
                  <a:cubicBezTo>
                    <a:pt x="45198" y="-598"/>
                    <a:pt x="45007" y="1116"/>
                    <a:pt x="44340" y="1497"/>
                  </a:cubicBezTo>
                  <a:cubicBezTo>
                    <a:pt x="42150" y="1116"/>
                    <a:pt x="39959" y="-27"/>
                    <a:pt x="37863" y="1879"/>
                  </a:cubicBezTo>
                  <a:cubicBezTo>
                    <a:pt x="36530" y="2069"/>
                    <a:pt x="35006" y="1593"/>
                    <a:pt x="33863" y="2831"/>
                  </a:cubicBezTo>
                  <a:cubicBezTo>
                    <a:pt x="31005" y="2545"/>
                    <a:pt x="29005" y="4355"/>
                    <a:pt x="26814" y="5784"/>
                  </a:cubicBezTo>
                  <a:lnTo>
                    <a:pt x="26814" y="5784"/>
                  </a:lnTo>
                  <a:cubicBezTo>
                    <a:pt x="22242" y="6355"/>
                    <a:pt x="19861" y="9975"/>
                    <a:pt x="16908" y="12927"/>
                  </a:cubicBezTo>
                  <a:cubicBezTo>
                    <a:pt x="14051" y="15499"/>
                    <a:pt x="11289" y="18166"/>
                    <a:pt x="9955" y="21881"/>
                  </a:cubicBezTo>
                  <a:lnTo>
                    <a:pt x="9955" y="21881"/>
                  </a:lnTo>
                  <a:cubicBezTo>
                    <a:pt x="8526" y="23310"/>
                    <a:pt x="7574" y="24929"/>
                    <a:pt x="7288" y="27024"/>
                  </a:cubicBezTo>
                  <a:cubicBezTo>
                    <a:pt x="5669" y="28834"/>
                    <a:pt x="4907" y="30930"/>
                    <a:pt x="4812" y="33311"/>
                  </a:cubicBezTo>
                  <a:lnTo>
                    <a:pt x="4812" y="33311"/>
                  </a:lnTo>
                  <a:cubicBezTo>
                    <a:pt x="4526" y="34168"/>
                    <a:pt x="4335" y="35025"/>
                    <a:pt x="4050" y="35978"/>
                  </a:cubicBezTo>
                  <a:cubicBezTo>
                    <a:pt x="2335" y="38073"/>
                    <a:pt x="2430" y="40645"/>
                    <a:pt x="2240" y="43217"/>
                  </a:cubicBezTo>
                  <a:cubicBezTo>
                    <a:pt x="1954" y="45026"/>
                    <a:pt x="1573" y="46741"/>
                    <a:pt x="1287" y="48551"/>
                  </a:cubicBezTo>
                  <a:cubicBezTo>
                    <a:pt x="1097" y="51313"/>
                    <a:pt x="811" y="54075"/>
                    <a:pt x="621" y="56837"/>
                  </a:cubicBezTo>
                  <a:lnTo>
                    <a:pt x="621" y="56837"/>
                  </a:lnTo>
                  <a:cubicBezTo>
                    <a:pt x="49" y="60076"/>
                    <a:pt x="-618" y="63220"/>
                    <a:pt x="1097" y="66362"/>
                  </a:cubicBezTo>
                  <a:lnTo>
                    <a:pt x="1097" y="66362"/>
                  </a:lnTo>
                  <a:lnTo>
                    <a:pt x="1097" y="66362"/>
                  </a:lnTo>
                  <a:cubicBezTo>
                    <a:pt x="1002" y="67982"/>
                    <a:pt x="811" y="69601"/>
                    <a:pt x="716" y="71220"/>
                  </a:cubicBezTo>
                  <a:cubicBezTo>
                    <a:pt x="144" y="72745"/>
                    <a:pt x="144" y="74364"/>
                    <a:pt x="811" y="75887"/>
                  </a:cubicBezTo>
                  <a:cubicBezTo>
                    <a:pt x="1002" y="78459"/>
                    <a:pt x="1097" y="80936"/>
                    <a:pt x="1287" y="83508"/>
                  </a:cubicBezTo>
                  <a:cubicBezTo>
                    <a:pt x="906" y="85603"/>
                    <a:pt x="1097" y="87604"/>
                    <a:pt x="2240" y="89413"/>
                  </a:cubicBezTo>
                  <a:cubicBezTo>
                    <a:pt x="2430" y="90937"/>
                    <a:pt x="2526" y="92366"/>
                    <a:pt x="2716" y="93890"/>
                  </a:cubicBezTo>
                  <a:cubicBezTo>
                    <a:pt x="3383" y="96652"/>
                    <a:pt x="2907" y="99605"/>
                    <a:pt x="4621" y="102081"/>
                  </a:cubicBezTo>
                  <a:cubicBezTo>
                    <a:pt x="5193" y="107701"/>
                    <a:pt x="6526" y="113035"/>
                    <a:pt x="9098" y="118083"/>
                  </a:cubicBezTo>
                  <a:cubicBezTo>
                    <a:pt x="9098" y="119988"/>
                    <a:pt x="9669" y="121703"/>
                    <a:pt x="10908" y="123132"/>
                  </a:cubicBezTo>
                  <a:cubicBezTo>
                    <a:pt x="11384" y="124465"/>
                    <a:pt x="11765" y="125704"/>
                    <a:pt x="12241" y="127037"/>
                  </a:cubicBezTo>
                  <a:cubicBezTo>
                    <a:pt x="12908" y="128180"/>
                    <a:pt x="13479" y="129323"/>
                    <a:pt x="14146" y="130466"/>
                  </a:cubicBezTo>
                  <a:cubicBezTo>
                    <a:pt x="14337" y="134752"/>
                    <a:pt x="17670" y="137419"/>
                    <a:pt x="19575" y="140753"/>
                  </a:cubicBezTo>
                  <a:cubicBezTo>
                    <a:pt x="19671" y="141610"/>
                    <a:pt x="19956" y="142277"/>
                    <a:pt x="20433" y="142848"/>
                  </a:cubicBezTo>
                  <a:cubicBezTo>
                    <a:pt x="22147" y="146849"/>
                    <a:pt x="24909" y="150659"/>
                    <a:pt x="28719" y="153707"/>
                  </a:cubicBezTo>
                  <a:close/>
                  <a:moveTo>
                    <a:pt x="77202" y="175995"/>
                  </a:moveTo>
                  <a:cubicBezTo>
                    <a:pt x="77202" y="175995"/>
                    <a:pt x="77106" y="175995"/>
                    <a:pt x="77202" y="175995"/>
                  </a:cubicBezTo>
                  <a:lnTo>
                    <a:pt x="77202" y="175995"/>
                  </a:lnTo>
                  <a:cubicBezTo>
                    <a:pt x="77106" y="175900"/>
                    <a:pt x="77202" y="175900"/>
                    <a:pt x="77202" y="175995"/>
                  </a:cubicBezTo>
                  <a:cubicBezTo>
                    <a:pt x="77202" y="175900"/>
                    <a:pt x="77202" y="175995"/>
                    <a:pt x="77202" y="175995"/>
                  </a:cubicBezTo>
                  <a:close/>
                  <a:moveTo>
                    <a:pt x="90632" y="174757"/>
                  </a:moveTo>
                  <a:cubicBezTo>
                    <a:pt x="90632" y="174852"/>
                    <a:pt x="90632" y="174948"/>
                    <a:pt x="90727" y="174948"/>
                  </a:cubicBezTo>
                  <a:cubicBezTo>
                    <a:pt x="90632" y="174948"/>
                    <a:pt x="90632" y="174852"/>
                    <a:pt x="90537" y="174852"/>
                  </a:cubicBezTo>
                  <a:cubicBezTo>
                    <a:pt x="90537" y="174852"/>
                    <a:pt x="90537" y="174757"/>
                    <a:pt x="90632" y="174757"/>
                  </a:cubicBezTo>
                  <a:lnTo>
                    <a:pt x="90632" y="174757"/>
                  </a:lnTo>
                  <a:lnTo>
                    <a:pt x="90632" y="174757"/>
                  </a:lnTo>
                  <a:lnTo>
                    <a:pt x="90632" y="174757"/>
                  </a:lnTo>
                  <a:close/>
                  <a:moveTo>
                    <a:pt x="84822" y="170852"/>
                  </a:moveTo>
                  <a:cubicBezTo>
                    <a:pt x="84822" y="170852"/>
                    <a:pt x="84822" y="170852"/>
                    <a:pt x="84822" y="170852"/>
                  </a:cubicBezTo>
                  <a:cubicBezTo>
                    <a:pt x="84822" y="170852"/>
                    <a:pt x="84822" y="170852"/>
                    <a:pt x="84822" y="170852"/>
                  </a:cubicBezTo>
                  <a:cubicBezTo>
                    <a:pt x="84822" y="170852"/>
                    <a:pt x="84822" y="170852"/>
                    <a:pt x="84822" y="170852"/>
                  </a:cubicBezTo>
                  <a:close/>
                  <a:moveTo>
                    <a:pt x="20623" y="111321"/>
                  </a:moveTo>
                  <a:cubicBezTo>
                    <a:pt x="20623" y="111321"/>
                    <a:pt x="20623" y="111321"/>
                    <a:pt x="20623" y="111321"/>
                  </a:cubicBezTo>
                  <a:cubicBezTo>
                    <a:pt x="20623" y="111321"/>
                    <a:pt x="20718" y="111321"/>
                    <a:pt x="20623" y="111321"/>
                  </a:cubicBezTo>
                  <a:cubicBezTo>
                    <a:pt x="20623" y="111321"/>
                    <a:pt x="20623" y="111321"/>
                    <a:pt x="20623" y="111321"/>
                  </a:cubicBezTo>
                  <a:close/>
                  <a:moveTo>
                    <a:pt x="85488" y="162375"/>
                  </a:moveTo>
                  <a:cubicBezTo>
                    <a:pt x="85488" y="162470"/>
                    <a:pt x="85488" y="162470"/>
                    <a:pt x="85488" y="162375"/>
                  </a:cubicBezTo>
                  <a:cubicBezTo>
                    <a:pt x="85488" y="162470"/>
                    <a:pt x="85393" y="162470"/>
                    <a:pt x="85488" y="162375"/>
                  </a:cubicBezTo>
                  <a:cubicBezTo>
                    <a:pt x="85393" y="162470"/>
                    <a:pt x="85393" y="162470"/>
                    <a:pt x="85393" y="162470"/>
                  </a:cubicBezTo>
                  <a:cubicBezTo>
                    <a:pt x="85298" y="162470"/>
                    <a:pt x="85393" y="162470"/>
                    <a:pt x="85488" y="162375"/>
                  </a:cubicBezTo>
                  <a:cubicBezTo>
                    <a:pt x="85393" y="162470"/>
                    <a:pt x="85393" y="162470"/>
                    <a:pt x="85488" y="162375"/>
                  </a:cubicBezTo>
                  <a:lnTo>
                    <a:pt x="85488" y="162375"/>
                  </a:lnTo>
                  <a:lnTo>
                    <a:pt x="85488" y="162375"/>
                  </a:lnTo>
                  <a:lnTo>
                    <a:pt x="85488" y="162375"/>
                  </a:lnTo>
                  <a:close/>
                  <a:moveTo>
                    <a:pt x="85298" y="135609"/>
                  </a:moveTo>
                  <a:cubicBezTo>
                    <a:pt x="85298" y="135609"/>
                    <a:pt x="85298" y="135609"/>
                    <a:pt x="85298" y="135609"/>
                  </a:cubicBezTo>
                  <a:cubicBezTo>
                    <a:pt x="85298" y="135609"/>
                    <a:pt x="85393" y="135514"/>
                    <a:pt x="85298" y="135609"/>
                  </a:cubicBezTo>
                  <a:lnTo>
                    <a:pt x="85965" y="135133"/>
                  </a:lnTo>
                  <a:cubicBezTo>
                    <a:pt x="85965" y="135133"/>
                    <a:pt x="85965" y="135229"/>
                    <a:pt x="86060" y="135229"/>
                  </a:cubicBezTo>
                  <a:cubicBezTo>
                    <a:pt x="85679" y="135323"/>
                    <a:pt x="85488" y="135419"/>
                    <a:pt x="85298" y="135609"/>
                  </a:cubicBezTo>
                  <a:cubicBezTo>
                    <a:pt x="85298" y="135609"/>
                    <a:pt x="85298" y="135609"/>
                    <a:pt x="85298" y="135609"/>
                  </a:cubicBezTo>
                  <a:close/>
                  <a:moveTo>
                    <a:pt x="64724" y="117893"/>
                  </a:moveTo>
                  <a:cubicBezTo>
                    <a:pt x="64819" y="117893"/>
                    <a:pt x="64914" y="117893"/>
                    <a:pt x="64914" y="117798"/>
                  </a:cubicBezTo>
                  <a:cubicBezTo>
                    <a:pt x="64914" y="117893"/>
                    <a:pt x="64914" y="117988"/>
                    <a:pt x="65010" y="118083"/>
                  </a:cubicBezTo>
                  <a:cubicBezTo>
                    <a:pt x="64914" y="117988"/>
                    <a:pt x="64819" y="117893"/>
                    <a:pt x="64724" y="117893"/>
                  </a:cubicBezTo>
                  <a:close/>
                  <a:moveTo>
                    <a:pt x="84631" y="82079"/>
                  </a:moveTo>
                  <a:cubicBezTo>
                    <a:pt x="84250" y="82079"/>
                    <a:pt x="83964" y="82270"/>
                    <a:pt x="83774" y="82460"/>
                  </a:cubicBezTo>
                  <a:cubicBezTo>
                    <a:pt x="83679" y="82460"/>
                    <a:pt x="83679" y="82555"/>
                    <a:pt x="83583" y="82555"/>
                  </a:cubicBezTo>
                  <a:cubicBezTo>
                    <a:pt x="83869" y="82270"/>
                    <a:pt x="84155" y="82079"/>
                    <a:pt x="84631" y="82079"/>
                  </a:cubicBezTo>
                  <a:lnTo>
                    <a:pt x="84631" y="82079"/>
                  </a:lnTo>
                  <a:close/>
                  <a:moveTo>
                    <a:pt x="75868" y="103986"/>
                  </a:moveTo>
                  <a:cubicBezTo>
                    <a:pt x="75868" y="103986"/>
                    <a:pt x="75868" y="103986"/>
                    <a:pt x="75868" y="103986"/>
                  </a:cubicBezTo>
                  <a:cubicBezTo>
                    <a:pt x="75868" y="103986"/>
                    <a:pt x="75868" y="103986"/>
                    <a:pt x="75868" y="103986"/>
                  </a:cubicBezTo>
                  <a:cubicBezTo>
                    <a:pt x="75868" y="103986"/>
                    <a:pt x="75868" y="103986"/>
                    <a:pt x="75868" y="103986"/>
                  </a:cubicBezTo>
                  <a:close/>
                  <a:moveTo>
                    <a:pt x="61200" y="96462"/>
                  </a:moveTo>
                  <a:cubicBezTo>
                    <a:pt x="61200" y="96462"/>
                    <a:pt x="61200" y="96462"/>
                    <a:pt x="61200" y="96462"/>
                  </a:cubicBezTo>
                  <a:lnTo>
                    <a:pt x="61200" y="96462"/>
                  </a:lnTo>
                  <a:cubicBezTo>
                    <a:pt x="61200" y="96462"/>
                    <a:pt x="61200" y="96462"/>
                    <a:pt x="61200" y="96462"/>
                  </a:cubicBezTo>
                  <a:close/>
                  <a:moveTo>
                    <a:pt x="76440" y="122179"/>
                  </a:moveTo>
                  <a:cubicBezTo>
                    <a:pt x="76630" y="122179"/>
                    <a:pt x="76916" y="122179"/>
                    <a:pt x="77106" y="122179"/>
                  </a:cubicBezTo>
                  <a:cubicBezTo>
                    <a:pt x="77106" y="122179"/>
                    <a:pt x="77106" y="122179"/>
                    <a:pt x="77106" y="122179"/>
                  </a:cubicBezTo>
                  <a:cubicBezTo>
                    <a:pt x="77202" y="122179"/>
                    <a:pt x="77202" y="122274"/>
                    <a:pt x="77202" y="122274"/>
                  </a:cubicBezTo>
                  <a:cubicBezTo>
                    <a:pt x="77106" y="122274"/>
                    <a:pt x="77011" y="122274"/>
                    <a:pt x="76916" y="122274"/>
                  </a:cubicBezTo>
                  <a:cubicBezTo>
                    <a:pt x="77011" y="122274"/>
                    <a:pt x="77011" y="122179"/>
                    <a:pt x="77011" y="122179"/>
                  </a:cubicBezTo>
                  <a:cubicBezTo>
                    <a:pt x="76916" y="122084"/>
                    <a:pt x="76630" y="122179"/>
                    <a:pt x="76440" y="122179"/>
                  </a:cubicBezTo>
                  <a:close/>
                  <a:moveTo>
                    <a:pt x="87012" y="134466"/>
                  </a:moveTo>
                  <a:cubicBezTo>
                    <a:pt x="87012" y="134466"/>
                    <a:pt x="86917" y="134466"/>
                    <a:pt x="87012" y="134466"/>
                  </a:cubicBezTo>
                  <a:cubicBezTo>
                    <a:pt x="86917" y="134466"/>
                    <a:pt x="86917" y="134466"/>
                    <a:pt x="87012" y="134466"/>
                  </a:cubicBezTo>
                  <a:cubicBezTo>
                    <a:pt x="87012" y="134466"/>
                    <a:pt x="87012" y="134371"/>
                    <a:pt x="87012" y="134466"/>
                  </a:cubicBezTo>
                  <a:close/>
                  <a:moveTo>
                    <a:pt x="93394" y="93985"/>
                  </a:moveTo>
                  <a:lnTo>
                    <a:pt x="93394" y="93985"/>
                  </a:lnTo>
                  <a:lnTo>
                    <a:pt x="93394" y="93985"/>
                  </a:lnTo>
                  <a:lnTo>
                    <a:pt x="93394" y="93985"/>
                  </a:lnTo>
                  <a:close/>
                  <a:moveTo>
                    <a:pt x="44531" y="90461"/>
                  </a:moveTo>
                  <a:cubicBezTo>
                    <a:pt x="44531" y="90461"/>
                    <a:pt x="44436" y="90461"/>
                    <a:pt x="44531" y="90461"/>
                  </a:cubicBezTo>
                  <a:cubicBezTo>
                    <a:pt x="44436" y="90461"/>
                    <a:pt x="44436" y="90461"/>
                    <a:pt x="44531" y="90461"/>
                  </a:cubicBezTo>
                  <a:cubicBezTo>
                    <a:pt x="44436" y="90461"/>
                    <a:pt x="44531" y="90461"/>
                    <a:pt x="44531" y="90461"/>
                  </a:cubicBezTo>
                  <a:close/>
                  <a:moveTo>
                    <a:pt x="92727" y="128846"/>
                  </a:moveTo>
                  <a:cubicBezTo>
                    <a:pt x="92727" y="128846"/>
                    <a:pt x="92727" y="128942"/>
                    <a:pt x="92727" y="128846"/>
                  </a:cubicBezTo>
                  <a:lnTo>
                    <a:pt x="92727" y="128846"/>
                  </a:lnTo>
                  <a:cubicBezTo>
                    <a:pt x="92727" y="128942"/>
                    <a:pt x="92727" y="128942"/>
                    <a:pt x="92727" y="128846"/>
                  </a:cubicBezTo>
                  <a:cubicBezTo>
                    <a:pt x="92727" y="128846"/>
                    <a:pt x="92727" y="128846"/>
                    <a:pt x="92727" y="128846"/>
                  </a:cubicBezTo>
                  <a:close/>
                  <a:moveTo>
                    <a:pt x="76440" y="130561"/>
                  </a:moveTo>
                  <a:cubicBezTo>
                    <a:pt x="76440" y="130561"/>
                    <a:pt x="76440" y="130466"/>
                    <a:pt x="76440" y="130561"/>
                  </a:cubicBezTo>
                  <a:lnTo>
                    <a:pt x="76440" y="130561"/>
                  </a:lnTo>
                  <a:lnTo>
                    <a:pt x="76440" y="130561"/>
                  </a:lnTo>
                  <a:cubicBezTo>
                    <a:pt x="76440" y="130656"/>
                    <a:pt x="76440" y="130847"/>
                    <a:pt x="76535" y="130942"/>
                  </a:cubicBezTo>
                  <a:cubicBezTo>
                    <a:pt x="76440" y="130942"/>
                    <a:pt x="76440" y="130847"/>
                    <a:pt x="76344" y="130847"/>
                  </a:cubicBezTo>
                  <a:cubicBezTo>
                    <a:pt x="76344" y="130656"/>
                    <a:pt x="76344" y="130561"/>
                    <a:pt x="76440" y="130561"/>
                  </a:cubicBezTo>
                  <a:close/>
                  <a:moveTo>
                    <a:pt x="91775" y="50360"/>
                  </a:moveTo>
                  <a:lnTo>
                    <a:pt x="91775" y="50360"/>
                  </a:lnTo>
                  <a:lnTo>
                    <a:pt x="91775" y="50360"/>
                  </a:lnTo>
                  <a:cubicBezTo>
                    <a:pt x="91775" y="50551"/>
                    <a:pt x="91870" y="50646"/>
                    <a:pt x="91870" y="50837"/>
                  </a:cubicBezTo>
                  <a:cubicBezTo>
                    <a:pt x="91775" y="50742"/>
                    <a:pt x="91680" y="50551"/>
                    <a:pt x="91489" y="50456"/>
                  </a:cubicBezTo>
                  <a:cubicBezTo>
                    <a:pt x="91584" y="50456"/>
                    <a:pt x="91680" y="50456"/>
                    <a:pt x="91775" y="50360"/>
                  </a:cubicBezTo>
                  <a:close/>
                  <a:moveTo>
                    <a:pt x="89584" y="51885"/>
                  </a:moveTo>
                  <a:cubicBezTo>
                    <a:pt x="89584" y="51885"/>
                    <a:pt x="89584" y="51885"/>
                    <a:pt x="89584" y="51885"/>
                  </a:cubicBezTo>
                  <a:cubicBezTo>
                    <a:pt x="89584" y="51885"/>
                    <a:pt x="89584" y="51885"/>
                    <a:pt x="89584" y="51885"/>
                  </a:cubicBezTo>
                  <a:lnTo>
                    <a:pt x="89584" y="51885"/>
                  </a:lnTo>
                  <a:cubicBezTo>
                    <a:pt x="89679" y="51980"/>
                    <a:pt x="89679" y="52075"/>
                    <a:pt x="89775" y="52170"/>
                  </a:cubicBezTo>
                  <a:cubicBezTo>
                    <a:pt x="89775" y="52170"/>
                    <a:pt x="89679" y="52170"/>
                    <a:pt x="89679" y="52170"/>
                  </a:cubicBezTo>
                  <a:cubicBezTo>
                    <a:pt x="89679" y="51980"/>
                    <a:pt x="89584" y="51980"/>
                    <a:pt x="89584" y="51885"/>
                  </a:cubicBezTo>
                  <a:close/>
                  <a:moveTo>
                    <a:pt x="36435" y="83222"/>
                  </a:moveTo>
                  <a:cubicBezTo>
                    <a:pt x="36435" y="83222"/>
                    <a:pt x="36435" y="83222"/>
                    <a:pt x="36435" y="83222"/>
                  </a:cubicBezTo>
                  <a:cubicBezTo>
                    <a:pt x="36339" y="83317"/>
                    <a:pt x="36339" y="83317"/>
                    <a:pt x="36435" y="83222"/>
                  </a:cubicBezTo>
                  <a:cubicBezTo>
                    <a:pt x="36339" y="83222"/>
                    <a:pt x="36339" y="83222"/>
                    <a:pt x="36435" y="83222"/>
                  </a:cubicBezTo>
                  <a:close/>
                  <a:moveTo>
                    <a:pt x="78726" y="136752"/>
                  </a:moveTo>
                  <a:cubicBezTo>
                    <a:pt x="78821" y="136752"/>
                    <a:pt x="78916" y="136752"/>
                    <a:pt x="79107" y="136657"/>
                  </a:cubicBezTo>
                  <a:cubicBezTo>
                    <a:pt x="79107" y="136657"/>
                    <a:pt x="79107" y="136657"/>
                    <a:pt x="79107" y="136657"/>
                  </a:cubicBezTo>
                  <a:cubicBezTo>
                    <a:pt x="78916" y="136752"/>
                    <a:pt x="78821" y="136752"/>
                    <a:pt x="78726" y="136752"/>
                  </a:cubicBezTo>
                  <a:close/>
                  <a:moveTo>
                    <a:pt x="94728" y="146277"/>
                  </a:moveTo>
                  <a:cubicBezTo>
                    <a:pt x="94823" y="146277"/>
                    <a:pt x="94918" y="146182"/>
                    <a:pt x="95109" y="146182"/>
                  </a:cubicBezTo>
                  <a:cubicBezTo>
                    <a:pt x="95204" y="146277"/>
                    <a:pt x="95109" y="146277"/>
                    <a:pt x="95204" y="146373"/>
                  </a:cubicBezTo>
                  <a:cubicBezTo>
                    <a:pt x="94918" y="146277"/>
                    <a:pt x="94823" y="146277"/>
                    <a:pt x="94728" y="146277"/>
                  </a:cubicBezTo>
                  <a:close/>
                  <a:moveTo>
                    <a:pt x="89679" y="159422"/>
                  </a:moveTo>
                  <a:cubicBezTo>
                    <a:pt x="89775" y="159422"/>
                    <a:pt x="89775" y="159517"/>
                    <a:pt x="89775" y="159517"/>
                  </a:cubicBezTo>
                  <a:cubicBezTo>
                    <a:pt x="89775" y="159517"/>
                    <a:pt x="89775" y="159517"/>
                    <a:pt x="89775" y="159517"/>
                  </a:cubicBezTo>
                  <a:cubicBezTo>
                    <a:pt x="89679" y="159422"/>
                    <a:pt x="89679" y="159422"/>
                    <a:pt x="89679" y="159422"/>
                  </a:cubicBezTo>
                  <a:close/>
                  <a:moveTo>
                    <a:pt x="107396" y="136467"/>
                  </a:moveTo>
                  <a:lnTo>
                    <a:pt x="107586" y="136276"/>
                  </a:lnTo>
                  <a:cubicBezTo>
                    <a:pt x="107491" y="136371"/>
                    <a:pt x="107491" y="136467"/>
                    <a:pt x="107396" y="136562"/>
                  </a:cubicBezTo>
                  <a:cubicBezTo>
                    <a:pt x="107396" y="136467"/>
                    <a:pt x="107396" y="136467"/>
                    <a:pt x="107396" y="136467"/>
                  </a:cubicBezTo>
                  <a:close/>
                  <a:moveTo>
                    <a:pt x="22338" y="92842"/>
                  </a:moveTo>
                  <a:cubicBezTo>
                    <a:pt x="22242" y="92938"/>
                    <a:pt x="22147" y="92938"/>
                    <a:pt x="22052" y="93033"/>
                  </a:cubicBezTo>
                  <a:cubicBezTo>
                    <a:pt x="22147" y="92938"/>
                    <a:pt x="22242" y="92938"/>
                    <a:pt x="22338" y="92747"/>
                  </a:cubicBezTo>
                  <a:cubicBezTo>
                    <a:pt x="22338" y="92842"/>
                    <a:pt x="22338" y="92842"/>
                    <a:pt x="22338" y="92842"/>
                  </a:cubicBezTo>
                  <a:close/>
                  <a:moveTo>
                    <a:pt x="73677" y="21405"/>
                  </a:moveTo>
                  <a:cubicBezTo>
                    <a:pt x="73677" y="21405"/>
                    <a:pt x="73677" y="21405"/>
                    <a:pt x="73677" y="21405"/>
                  </a:cubicBezTo>
                  <a:lnTo>
                    <a:pt x="73677" y="21405"/>
                  </a:lnTo>
                  <a:cubicBezTo>
                    <a:pt x="73677" y="21405"/>
                    <a:pt x="73677" y="21405"/>
                    <a:pt x="73677" y="21405"/>
                  </a:cubicBezTo>
                  <a:close/>
                  <a:moveTo>
                    <a:pt x="65391" y="25500"/>
                  </a:moveTo>
                  <a:cubicBezTo>
                    <a:pt x="65391" y="25500"/>
                    <a:pt x="65391" y="25500"/>
                    <a:pt x="65391" y="25500"/>
                  </a:cubicBezTo>
                  <a:cubicBezTo>
                    <a:pt x="65391" y="25500"/>
                    <a:pt x="65391" y="25500"/>
                    <a:pt x="65391" y="25500"/>
                  </a:cubicBezTo>
                  <a:cubicBezTo>
                    <a:pt x="65391" y="25500"/>
                    <a:pt x="65391" y="25500"/>
                    <a:pt x="65391" y="25500"/>
                  </a:cubicBezTo>
                  <a:close/>
                  <a:moveTo>
                    <a:pt x="37292" y="147611"/>
                  </a:moveTo>
                  <a:lnTo>
                    <a:pt x="37292" y="147611"/>
                  </a:lnTo>
                  <a:cubicBezTo>
                    <a:pt x="37292" y="147802"/>
                    <a:pt x="37292" y="147992"/>
                    <a:pt x="37292" y="148087"/>
                  </a:cubicBezTo>
                  <a:cubicBezTo>
                    <a:pt x="37292" y="148087"/>
                    <a:pt x="37292" y="148087"/>
                    <a:pt x="37292" y="148087"/>
                  </a:cubicBezTo>
                  <a:cubicBezTo>
                    <a:pt x="37292" y="147896"/>
                    <a:pt x="37292" y="147706"/>
                    <a:pt x="37292" y="147611"/>
                  </a:cubicBezTo>
                  <a:close/>
                  <a:moveTo>
                    <a:pt x="115016" y="83793"/>
                  </a:moveTo>
                  <a:cubicBezTo>
                    <a:pt x="115016" y="83793"/>
                    <a:pt x="114921" y="83698"/>
                    <a:pt x="114921" y="83698"/>
                  </a:cubicBezTo>
                  <a:cubicBezTo>
                    <a:pt x="115302" y="83317"/>
                    <a:pt x="115683" y="83222"/>
                    <a:pt x="116064" y="83317"/>
                  </a:cubicBezTo>
                  <a:cubicBezTo>
                    <a:pt x="115778" y="83508"/>
                    <a:pt x="115397" y="83698"/>
                    <a:pt x="115016" y="83793"/>
                  </a:cubicBezTo>
                  <a:close/>
                  <a:moveTo>
                    <a:pt x="117588" y="76840"/>
                  </a:moveTo>
                  <a:cubicBezTo>
                    <a:pt x="117588" y="76650"/>
                    <a:pt x="117588" y="76554"/>
                    <a:pt x="117588" y="76364"/>
                  </a:cubicBezTo>
                  <a:cubicBezTo>
                    <a:pt x="117588" y="76364"/>
                    <a:pt x="117683" y="76459"/>
                    <a:pt x="117683" y="76459"/>
                  </a:cubicBezTo>
                  <a:cubicBezTo>
                    <a:pt x="117683" y="76650"/>
                    <a:pt x="117778" y="76745"/>
                    <a:pt x="117588" y="76840"/>
                  </a:cubicBezTo>
                  <a:close/>
                  <a:moveTo>
                    <a:pt x="66438" y="20071"/>
                  </a:moveTo>
                  <a:cubicBezTo>
                    <a:pt x="66438" y="19976"/>
                    <a:pt x="66438" y="19976"/>
                    <a:pt x="66438" y="20071"/>
                  </a:cubicBezTo>
                  <a:cubicBezTo>
                    <a:pt x="66438" y="19976"/>
                    <a:pt x="66438" y="19976"/>
                    <a:pt x="66438" y="20071"/>
                  </a:cubicBezTo>
                  <a:cubicBezTo>
                    <a:pt x="66438" y="19976"/>
                    <a:pt x="66438" y="19976"/>
                    <a:pt x="66438" y="20071"/>
                  </a:cubicBezTo>
                  <a:close/>
                  <a:moveTo>
                    <a:pt x="68629" y="23310"/>
                  </a:moveTo>
                  <a:cubicBezTo>
                    <a:pt x="68629" y="23310"/>
                    <a:pt x="68629" y="23310"/>
                    <a:pt x="68629" y="23310"/>
                  </a:cubicBezTo>
                  <a:cubicBezTo>
                    <a:pt x="68629" y="23310"/>
                    <a:pt x="68534" y="23310"/>
                    <a:pt x="68629" y="23310"/>
                  </a:cubicBezTo>
                  <a:cubicBezTo>
                    <a:pt x="68534" y="23310"/>
                    <a:pt x="68629" y="23310"/>
                    <a:pt x="68629" y="23310"/>
                  </a:cubicBezTo>
                  <a:close/>
                  <a:moveTo>
                    <a:pt x="35006" y="139610"/>
                  </a:moveTo>
                  <a:lnTo>
                    <a:pt x="35006" y="139610"/>
                  </a:lnTo>
                  <a:lnTo>
                    <a:pt x="35006" y="139610"/>
                  </a:lnTo>
                  <a:cubicBezTo>
                    <a:pt x="35006" y="139705"/>
                    <a:pt x="35006" y="139800"/>
                    <a:pt x="34911" y="139991"/>
                  </a:cubicBezTo>
                  <a:cubicBezTo>
                    <a:pt x="34815" y="139896"/>
                    <a:pt x="34720" y="139896"/>
                    <a:pt x="34625" y="139896"/>
                  </a:cubicBezTo>
                  <a:cubicBezTo>
                    <a:pt x="34815" y="139705"/>
                    <a:pt x="34911" y="139610"/>
                    <a:pt x="35006" y="139610"/>
                  </a:cubicBezTo>
                  <a:close/>
                  <a:moveTo>
                    <a:pt x="110063" y="152087"/>
                  </a:moveTo>
                  <a:cubicBezTo>
                    <a:pt x="110063" y="152087"/>
                    <a:pt x="110063" y="152087"/>
                    <a:pt x="110063" y="152087"/>
                  </a:cubicBezTo>
                  <a:cubicBezTo>
                    <a:pt x="110063" y="152087"/>
                    <a:pt x="110063" y="152087"/>
                    <a:pt x="110063" y="152087"/>
                  </a:cubicBezTo>
                  <a:cubicBezTo>
                    <a:pt x="110063" y="152087"/>
                    <a:pt x="110063" y="152087"/>
                    <a:pt x="110063" y="152087"/>
                  </a:cubicBezTo>
                  <a:close/>
                  <a:moveTo>
                    <a:pt x="120731" y="121036"/>
                  </a:moveTo>
                  <a:cubicBezTo>
                    <a:pt x="120731" y="121036"/>
                    <a:pt x="120731" y="121036"/>
                    <a:pt x="120731" y="121036"/>
                  </a:cubicBezTo>
                  <a:cubicBezTo>
                    <a:pt x="120826" y="121226"/>
                    <a:pt x="121017" y="121513"/>
                    <a:pt x="121112" y="121608"/>
                  </a:cubicBezTo>
                  <a:cubicBezTo>
                    <a:pt x="120921" y="121417"/>
                    <a:pt x="120826" y="121226"/>
                    <a:pt x="120731" y="121036"/>
                  </a:cubicBezTo>
                  <a:close/>
                  <a:moveTo>
                    <a:pt x="16813" y="47408"/>
                  </a:moveTo>
                  <a:cubicBezTo>
                    <a:pt x="16813" y="47408"/>
                    <a:pt x="16813" y="47408"/>
                    <a:pt x="16813" y="47408"/>
                  </a:cubicBezTo>
                  <a:cubicBezTo>
                    <a:pt x="16813" y="47408"/>
                    <a:pt x="16813" y="47408"/>
                    <a:pt x="16813" y="47408"/>
                  </a:cubicBezTo>
                  <a:cubicBezTo>
                    <a:pt x="16813" y="47408"/>
                    <a:pt x="16813" y="47408"/>
                    <a:pt x="16813" y="47408"/>
                  </a:cubicBezTo>
                  <a:close/>
                  <a:moveTo>
                    <a:pt x="13956" y="48170"/>
                  </a:moveTo>
                  <a:cubicBezTo>
                    <a:pt x="13860" y="48075"/>
                    <a:pt x="13765" y="47979"/>
                    <a:pt x="13670" y="47979"/>
                  </a:cubicBezTo>
                  <a:cubicBezTo>
                    <a:pt x="13765" y="47884"/>
                    <a:pt x="13860" y="47884"/>
                    <a:pt x="13860" y="47789"/>
                  </a:cubicBezTo>
                  <a:cubicBezTo>
                    <a:pt x="13956" y="47884"/>
                    <a:pt x="13956" y="47979"/>
                    <a:pt x="13956" y="48170"/>
                  </a:cubicBezTo>
                  <a:close/>
                  <a:moveTo>
                    <a:pt x="18909" y="80841"/>
                  </a:moveTo>
                  <a:cubicBezTo>
                    <a:pt x="18909" y="80841"/>
                    <a:pt x="18909" y="80841"/>
                    <a:pt x="18909" y="80841"/>
                  </a:cubicBezTo>
                  <a:cubicBezTo>
                    <a:pt x="18909" y="80841"/>
                    <a:pt x="18909" y="80841"/>
                    <a:pt x="18909" y="80841"/>
                  </a:cubicBezTo>
                  <a:cubicBezTo>
                    <a:pt x="18909" y="80841"/>
                    <a:pt x="18909" y="80841"/>
                    <a:pt x="18909" y="80841"/>
                  </a:cubicBezTo>
                  <a:close/>
                  <a:moveTo>
                    <a:pt x="51579" y="165518"/>
                  </a:moveTo>
                  <a:cubicBezTo>
                    <a:pt x="51579" y="165613"/>
                    <a:pt x="51579" y="165613"/>
                    <a:pt x="51579" y="165613"/>
                  </a:cubicBezTo>
                  <a:cubicBezTo>
                    <a:pt x="51579" y="165613"/>
                    <a:pt x="51579" y="165613"/>
                    <a:pt x="51484" y="165613"/>
                  </a:cubicBezTo>
                  <a:cubicBezTo>
                    <a:pt x="51484" y="165518"/>
                    <a:pt x="51579" y="165518"/>
                    <a:pt x="51579" y="165518"/>
                  </a:cubicBezTo>
                  <a:close/>
                  <a:moveTo>
                    <a:pt x="76249" y="155993"/>
                  </a:moveTo>
                  <a:lnTo>
                    <a:pt x="76249" y="155993"/>
                  </a:lnTo>
                  <a:lnTo>
                    <a:pt x="76249" y="155993"/>
                  </a:lnTo>
                  <a:lnTo>
                    <a:pt x="76249" y="155993"/>
                  </a:lnTo>
                  <a:lnTo>
                    <a:pt x="76249" y="155993"/>
                  </a:lnTo>
                  <a:cubicBezTo>
                    <a:pt x="76249" y="155993"/>
                    <a:pt x="76249" y="155993"/>
                    <a:pt x="76249" y="155993"/>
                  </a:cubicBezTo>
                  <a:lnTo>
                    <a:pt x="76249" y="155993"/>
                  </a:lnTo>
                  <a:lnTo>
                    <a:pt x="76249" y="155993"/>
                  </a:lnTo>
                  <a:close/>
                  <a:moveTo>
                    <a:pt x="113016" y="156374"/>
                  </a:moveTo>
                  <a:cubicBezTo>
                    <a:pt x="113016" y="156469"/>
                    <a:pt x="113016" y="156564"/>
                    <a:pt x="113016" y="156660"/>
                  </a:cubicBezTo>
                  <a:cubicBezTo>
                    <a:pt x="112920" y="156660"/>
                    <a:pt x="112825" y="156660"/>
                    <a:pt x="112730" y="156564"/>
                  </a:cubicBezTo>
                  <a:cubicBezTo>
                    <a:pt x="112825" y="156564"/>
                    <a:pt x="112920" y="156469"/>
                    <a:pt x="113016" y="156374"/>
                  </a:cubicBezTo>
                  <a:close/>
                  <a:moveTo>
                    <a:pt x="123588" y="71602"/>
                  </a:moveTo>
                  <a:cubicBezTo>
                    <a:pt x="123588" y="71602"/>
                    <a:pt x="123684" y="71506"/>
                    <a:pt x="123684" y="71506"/>
                  </a:cubicBezTo>
                  <a:cubicBezTo>
                    <a:pt x="123684" y="71602"/>
                    <a:pt x="123684" y="71696"/>
                    <a:pt x="123684" y="71696"/>
                  </a:cubicBezTo>
                  <a:cubicBezTo>
                    <a:pt x="123684" y="71696"/>
                    <a:pt x="123588" y="71602"/>
                    <a:pt x="123588" y="71602"/>
                  </a:cubicBezTo>
                  <a:close/>
                  <a:moveTo>
                    <a:pt x="10146" y="72554"/>
                  </a:moveTo>
                  <a:lnTo>
                    <a:pt x="10146" y="72554"/>
                  </a:lnTo>
                  <a:cubicBezTo>
                    <a:pt x="10146" y="72554"/>
                    <a:pt x="10146" y="72554"/>
                    <a:pt x="10146" y="72554"/>
                  </a:cubicBezTo>
                  <a:cubicBezTo>
                    <a:pt x="10146" y="72554"/>
                    <a:pt x="10146" y="72554"/>
                    <a:pt x="10146" y="72554"/>
                  </a:cubicBezTo>
                  <a:close/>
                  <a:moveTo>
                    <a:pt x="61104" y="166280"/>
                  </a:moveTo>
                  <a:lnTo>
                    <a:pt x="61104" y="166280"/>
                  </a:lnTo>
                  <a:cubicBezTo>
                    <a:pt x="61200" y="166280"/>
                    <a:pt x="61200" y="166280"/>
                    <a:pt x="61295" y="166375"/>
                  </a:cubicBezTo>
                  <a:cubicBezTo>
                    <a:pt x="61295" y="166375"/>
                    <a:pt x="61295" y="166470"/>
                    <a:pt x="61200" y="166470"/>
                  </a:cubicBezTo>
                  <a:cubicBezTo>
                    <a:pt x="61200" y="166375"/>
                    <a:pt x="61200" y="166280"/>
                    <a:pt x="61104" y="166280"/>
                  </a:cubicBezTo>
                  <a:lnTo>
                    <a:pt x="61104" y="166280"/>
                  </a:lnTo>
                  <a:close/>
                  <a:moveTo>
                    <a:pt x="17004" y="26643"/>
                  </a:move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lose/>
                  <a:moveTo>
                    <a:pt x="10241" y="86746"/>
                  </a:moveTo>
                  <a:cubicBezTo>
                    <a:pt x="10241" y="86746"/>
                    <a:pt x="10241" y="86651"/>
                    <a:pt x="10241" y="86746"/>
                  </a:cubicBezTo>
                  <a:cubicBezTo>
                    <a:pt x="10146" y="86651"/>
                    <a:pt x="10146" y="86651"/>
                    <a:pt x="10241" y="86746"/>
                  </a:cubicBezTo>
                  <a:cubicBezTo>
                    <a:pt x="10241" y="86651"/>
                    <a:pt x="10241" y="86651"/>
                    <a:pt x="10241" y="86746"/>
                  </a:cubicBezTo>
                  <a:close/>
                  <a:moveTo>
                    <a:pt x="2811" y="61695"/>
                  </a:moveTo>
                  <a:cubicBezTo>
                    <a:pt x="2811" y="61695"/>
                    <a:pt x="2811" y="61695"/>
                    <a:pt x="2811" y="61695"/>
                  </a:cubicBezTo>
                  <a:cubicBezTo>
                    <a:pt x="2811" y="61695"/>
                    <a:pt x="2811" y="61695"/>
                    <a:pt x="2811" y="61695"/>
                  </a:cubicBezTo>
                  <a:cubicBezTo>
                    <a:pt x="2811" y="61695"/>
                    <a:pt x="2811" y="61695"/>
                    <a:pt x="2811" y="6169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50" name="Freeform: Shape 82">
              <a:extLst>
                <a:ext uri="{FF2B5EF4-FFF2-40B4-BE49-F238E27FC236}">
                  <a16:creationId xmlns:a16="http://schemas.microsoft.com/office/drawing/2014/main" id="{E6B0040A-F8A2-4445-3DA7-138F5AED119F}"/>
                </a:ext>
              </a:extLst>
            </p:cNvPr>
            <p:cNvSpPr/>
            <p:nvPr/>
          </p:nvSpPr>
          <p:spPr>
            <a:xfrm>
              <a:off x="4591642" y="5492368"/>
              <a:ext cx="164630" cy="189462"/>
            </a:xfrm>
            <a:custGeom>
              <a:avLst/>
              <a:gdLst>
                <a:gd name="connsiteX0" fmla="*/ 147139 w 164630"/>
                <a:gd name="connsiteY0" fmla="*/ 29750 h 189462"/>
                <a:gd name="connsiteX1" fmla="*/ 141805 w 164630"/>
                <a:gd name="connsiteY1" fmla="*/ 23845 h 189462"/>
                <a:gd name="connsiteX2" fmla="*/ 140948 w 164630"/>
                <a:gd name="connsiteY2" fmla="*/ 22797 h 189462"/>
                <a:gd name="connsiteX3" fmla="*/ 135328 w 164630"/>
                <a:gd name="connsiteY3" fmla="*/ 17082 h 189462"/>
                <a:gd name="connsiteX4" fmla="*/ 128947 w 164630"/>
                <a:gd name="connsiteY4" fmla="*/ 11938 h 189462"/>
                <a:gd name="connsiteX5" fmla="*/ 126661 w 164630"/>
                <a:gd name="connsiteY5" fmla="*/ 10319 h 189462"/>
                <a:gd name="connsiteX6" fmla="*/ 126661 w 164630"/>
                <a:gd name="connsiteY6" fmla="*/ 10319 h 189462"/>
                <a:gd name="connsiteX7" fmla="*/ 113326 w 164630"/>
                <a:gd name="connsiteY7" fmla="*/ 5461 h 189462"/>
                <a:gd name="connsiteX8" fmla="*/ 113326 w 164630"/>
                <a:gd name="connsiteY8" fmla="*/ 5461 h 189462"/>
                <a:gd name="connsiteX9" fmla="*/ 109801 w 164630"/>
                <a:gd name="connsiteY9" fmla="*/ 4318 h 189462"/>
                <a:gd name="connsiteX10" fmla="*/ 99800 w 164630"/>
                <a:gd name="connsiteY10" fmla="*/ 1461 h 189462"/>
                <a:gd name="connsiteX11" fmla="*/ 91513 w 164630"/>
                <a:gd name="connsiteY11" fmla="*/ 889 h 189462"/>
                <a:gd name="connsiteX12" fmla="*/ 91609 w 164630"/>
                <a:gd name="connsiteY12" fmla="*/ 1080 h 189462"/>
                <a:gd name="connsiteX13" fmla="*/ 91513 w 164630"/>
                <a:gd name="connsiteY13" fmla="*/ 1080 h 189462"/>
                <a:gd name="connsiteX14" fmla="*/ 91513 w 164630"/>
                <a:gd name="connsiteY14" fmla="*/ 889 h 189462"/>
                <a:gd name="connsiteX15" fmla="*/ 81417 w 164630"/>
                <a:gd name="connsiteY15" fmla="*/ 4890 h 189462"/>
                <a:gd name="connsiteX16" fmla="*/ 75130 w 164630"/>
                <a:gd name="connsiteY16" fmla="*/ 7271 h 189462"/>
                <a:gd name="connsiteX17" fmla="*/ 68082 w 164630"/>
                <a:gd name="connsiteY17" fmla="*/ 10795 h 189462"/>
                <a:gd name="connsiteX18" fmla="*/ 68082 w 164630"/>
                <a:gd name="connsiteY18" fmla="*/ 10795 h 189462"/>
                <a:gd name="connsiteX19" fmla="*/ 68082 w 164630"/>
                <a:gd name="connsiteY19" fmla="*/ 10795 h 189462"/>
                <a:gd name="connsiteX20" fmla="*/ 60462 w 164630"/>
                <a:gd name="connsiteY20" fmla="*/ 15843 h 189462"/>
                <a:gd name="connsiteX21" fmla="*/ 61033 w 164630"/>
                <a:gd name="connsiteY21" fmla="*/ 16796 h 189462"/>
                <a:gd name="connsiteX22" fmla="*/ 61033 w 164630"/>
                <a:gd name="connsiteY22" fmla="*/ 16796 h 189462"/>
                <a:gd name="connsiteX23" fmla="*/ 61033 w 164630"/>
                <a:gd name="connsiteY23" fmla="*/ 16796 h 189462"/>
                <a:gd name="connsiteX24" fmla="*/ 60748 w 164630"/>
                <a:gd name="connsiteY24" fmla="*/ 16986 h 189462"/>
                <a:gd name="connsiteX25" fmla="*/ 60462 w 164630"/>
                <a:gd name="connsiteY25" fmla="*/ 15843 h 189462"/>
                <a:gd name="connsiteX26" fmla="*/ 53032 w 164630"/>
                <a:gd name="connsiteY26" fmla="*/ 21177 h 189462"/>
                <a:gd name="connsiteX27" fmla="*/ 53032 w 164630"/>
                <a:gd name="connsiteY27" fmla="*/ 21177 h 189462"/>
                <a:gd name="connsiteX28" fmla="*/ 53032 w 164630"/>
                <a:gd name="connsiteY28" fmla="*/ 21177 h 189462"/>
                <a:gd name="connsiteX29" fmla="*/ 50080 w 164630"/>
                <a:gd name="connsiteY29" fmla="*/ 24130 h 189462"/>
                <a:gd name="connsiteX30" fmla="*/ 44936 w 164630"/>
                <a:gd name="connsiteY30" fmla="*/ 28416 h 189462"/>
                <a:gd name="connsiteX31" fmla="*/ 44936 w 164630"/>
                <a:gd name="connsiteY31" fmla="*/ 28416 h 189462"/>
                <a:gd name="connsiteX32" fmla="*/ 44936 w 164630"/>
                <a:gd name="connsiteY32" fmla="*/ 28416 h 189462"/>
                <a:gd name="connsiteX33" fmla="*/ 38459 w 164630"/>
                <a:gd name="connsiteY33" fmla="*/ 35179 h 189462"/>
                <a:gd name="connsiteX34" fmla="*/ 38459 w 164630"/>
                <a:gd name="connsiteY34" fmla="*/ 35179 h 189462"/>
                <a:gd name="connsiteX35" fmla="*/ 38459 w 164630"/>
                <a:gd name="connsiteY35" fmla="*/ 35179 h 189462"/>
                <a:gd name="connsiteX36" fmla="*/ 37602 w 164630"/>
                <a:gd name="connsiteY36" fmla="*/ 35942 h 189462"/>
                <a:gd name="connsiteX37" fmla="*/ 35030 w 164630"/>
                <a:gd name="connsiteY37" fmla="*/ 39180 h 189462"/>
                <a:gd name="connsiteX38" fmla="*/ 24648 w 164630"/>
                <a:gd name="connsiteY38" fmla="*/ 52420 h 189462"/>
                <a:gd name="connsiteX39" fmla="*/ 24648 w 164630"/>
                <a:gd name="connsiteY39" fmla="*/ 52420 h 189462"/>
                <a:gd name="connsiteX40" fmla="*/ 14742 w 164630"/>
                <a:gd name="connsiteY40" fmla="*/ 68136 h 189462"/>
                <a:gd name="connsiteX41" fmla="*/ 14742 w 164630"/>
                <a:gd name="connsiteY41" fmla="*/ 68136 h 189462"/>
                <a:gd name="connsiteX42" fmla="*/ 13123 w 164630"/>
                <a:gd name="connsiteY42" fmla="*/ 72708 h 189462"/>
                <a:gd name="connsiteX43" fmla="*/ 13123 w 164630"/>
                <a:gd name="connsiteY43" fmla="*/ 72708 h 189462"/>
                <a:gd name="connsiteX44" fmla="*/ 10170 w 164630"/>
                <a:gd name="connsiteY44" fmla="*/ 77947 h 189462"/>
                <a:gd name="connsiteX45" fmla="*/ 6074 w 164630"/>
                <a:gd name="connsiteY45" fmla="*/ 88615 h 189462"/>
                <a:gd name="connsiteX46" fmla="*/ 6074 w 164630"/>
                <a:gd name="connsiteY46" fmla="*/ 88615 h 189462"/>
                <a:gd name="connsiteX47" fmla="*/ 5217 w 164630"/>
                <a:gd name="connsiteY47" fmla="*/ 91091 h 189462"/>
                <a:gd name="connsiteX48" fmla="*/ 4264 w 164630"/>
                <a:gd name="connsiteY48" fmla="*/ 94615 h 189462"/>
                <a:gd name="connsiteX49" fmla="*/ 4264 w 164630"/>
                <a:gd name="connsiteY49" fmla="*/ 94615 h 189462"/>
                <a:gd name="connsiteX50" fmla="*/ 3121 w 164630"/>
                <a:gd name="connsiteY50" fmla="*/ 99949 h 189462"/>
                <a:gd name="connsiteX51" fmla="*/ 1312 w 164630"/>
                <a:gd name="connsiteY51" fmla="*/ 109189 h 189462"/>
                <a:gd name="connsiteX52" fmla="*/ 1312 w 164630"/>
                <a:gd name="connsiteY52" fmla="*/ 109189 h 189462"/>
                <a:gd name="connsiteX53" fmla="*/ 550 w 164630"/>
                <a:gd name="connsiteY53" fmla="*/ 116523 h 189462"/>
                <a:gd name="connsiteX54" fmla="*/ 550 w 164630"/>
                <a:gd name="connsiteY54" fmla="*/ 116523 h 189462"/>
                <a:gd name="connsiteX55" fmla="*/ 550 w 164630"/>
                <a:gd name="connsiteY55" fmla="*/ 116523 h 189462"/>
                <a:gd name="connsiteX56" fmla="*/ 740 w 164630"/>
                <a:gd name="connsiteY56" fmla="*/ 127191 h 189462"/>
                <a:gd name="connsiteX57" fmla="*/ 740 w 164630"/>
                <a:gd name="connsiteY57" fmla="*/ 127191 h 189462"/>
                <a:gd name="connsiteX58" fmla="*/ 1978 w 164630"/>
                <a:gd name="connsiteY58" fmla="*/ 137573 h 189462"/>
                <a:gd name="connsiteX59" fmla="*/ 1978 w 164630"/>
                <a:gd name="connsiteY59" fmla="*/ 137573 h 189462"/>
                <a:gd name="connsiteX60" fmla="*/ 2931 w 164630"/>
                <a:gd name="connsiteY60" fmla="*/ 143288 h 189462"/>
                <a:gd name="connsiteX61" fmla="*/ 2931 w 164630"/>
                <a:gd name="connsiteY61" fmla="*/ 143288 h 189462"/>
                <a:gd name="connsiteX62" fmla="*/ 6646 w 164630"/>
                <a:gd name="connsiteY62" fmla="*/ 153480 h 189462"/>
                <a:gd name="connsiteX63" fmla="*/ 6646 w 164630"/>
                <a:gd name="connsiteY63" fmla="*/ 153480 h 189462"/>
                <a:gd name="connsiteX64" fmla="*/ 6646 w 164630"/>
                <a:gd name="connsiteY64" fmla="*/ 153480 h 189462"/>
                <a:gd name="connsiteX65" fmla="*/ 7408 w 164630"/>
                <a:gd name="connsiteY65" fmla="*/ 154718 h 189462"/>
                <a:gd name="connsiteX66" fmla="*/ 15313 w 164630"/>
                <a:gd name="connsiteY66" fmla="*/ 167005 h 189462"/>
                <a:gd name="connsiteX67" fmla="*/ 15980 w 164630"/>
                <a:gd name="connsiteY67" fmla="*/ 167863 h 189462"/>
                <a:gd name="connsiteX68" fmla="*/ 15980 w 164630"/>
                <a:gd name="connsiteY68" fmla="*/ 167863 h 189462"/>
                <a:gd name="connsiteX69" fmla="*/ 15980 w 164630"/>
                <a:gd name="connsiteY69" fmla="*/ 167863 h 189462"/>
                <a:gd name="connsiteX70" fmla="*/ 20647 w 164630"/>
                <a:gd name="connsiteY70" fmla="*/ 172720 h 189462"/>
                <a:gd name="connsiteX71" fmla="*/ 20647 w 164630"/>
                <a:gd name="connsiteY71" fmla="*/ 172720 h 189462"/>
                <a:gd name="connsiteX72" fmla="*/ 26553 w 164630"/>
                <a:gd name="connsiteY72" fmla="*/ 176530 h 189462"/>
                <a:gd name="connsiteX73" fmla="*/ 26553 w 164630"/>
                <a:gd name="connsiteY73" fmla="*/ 176530 h 189462"/>
                <a:gd name="connsiteX74" fmla="*/ 30744 w 164630"/>
                <a:gd name="connsiteY74" fmla="*/ 180436 h 189462"/>
                <a:gd name="connsiteX75" fmla="*/ 30744 w 164630"/>
                <a:gd name="connsiteY75" fmla="*/ 180436 h 189462"/>
                <a:gd name="connsiteX76" fmla="*/ 34078 w 164630"/>
                <a:gd name="connsiteY76" fmla="*/ 182626 h 189462"/>
                <a:gd name="connsiteX77" fmla="*/ 34078 w 164630"/>
                <a:gd name="connsiteY77" fmla="*/ 182626 h 189462"/>
                <a:gd name="connsiteX78" fmla="*/ 34078 w 164630"/>
                <a:gd name="connsiteY78" fmla="*/ 182626 h 189462"/>
                <a:gd name="connsiteX79" fmla="*/ 38459 w 164630"/>
                <a:gd name="connsiteY79" fmla="*/ 184341 h 189462"/>
                <a:gd name="connsiteX80" fmla="*/ 38459 w 164630"/>
                <a:gd name="connsiteY80" fmla="*/ 184341 h 189462"/>
                <a:gd name="connsiteX81" fmla="*/ 38459 w 164630"/>
                <a:gd name="connsiteY81" fmla="*/ 184341 h 189462"/>
                <a:gd name="connsiteX82" fmla="*/ 44650 w 164630"/>
                <a:gd name="connsiteY82" fmla="*/ 186817 h 189462"/>
                <a:gd name="connsiteX83" fmla="*/ 44650 w 164630"/>
                <a:gd name="connsiteY83" fmla="*/ 186817 h 189462"/>
                <a:gd name="connsiteX84" fmla="*/ 55509 w 164630"/>
                <a:gd name="connsiteY84" fmla="*/ 188722 h 189462"/>
                <a:gd name="connsiteX85" fmla="*/ 65034 w 164630"/>
                <a:gd name="connsiteY85" fmla="*/ 188913 h 189462"/>
                <a:gd name="connsiteX86" fmla="*/ 65034 w 164630"/>
                <a:gd name="connsiteY86" fmla="*/ 188913 h 189462"/>
                <a:gd name="connsiteX87" fmla="*/ 67701 w 164630"/>
                <a:gd name="connsiteY87" fmla="*/ 188627 h 189462"/>
                <a:gd name="connsiteX88" fmla="*/ 67701 w 164630"/>
                <a:gd name="connsiteY88" fmla="*/ 188627 h 189462"/>
                <a:gd name="connsiteX89" fmla="*/ 70844 w 164630"/>
                <a:gd name="connsiteY89" fmla="*/ 188151 h 189462"/>
                <a:gd name="connsiteX90" fmla="*/ 75416 w 164630"/>
                <a:gd name="connsiteY90" fmla="*/ 187484 h 189462"/>
                <a:gd name="connsiteX91" fmla="*/ 75416 w 164630"/>
                <a:gd name="connsiteY91" fmla="*/ 187484 h 189462"/>
                <a:gd name="connsiteX92" fmla="*/ 75416 w 164630"/>
                <a:gd name="connsiteY92" fmla="*/ 187484 h 189462"/>
                <a:gd name="connsiteX93" fmla="*/ 93037 w 164630"/>
                <a:gd name="connsiteY93" fmla="*/ 181102 h 189462"/>
                <a:gd name="connsiteX94" fmla="*/ 93037 w 164630"/>
                <a:gd name="connsiteY94" fmla="*/ 181102 h 189462"/>
                <a:gd name="connsiteX95" fmla="*/ 95704 w 164630"/>
                <a:gd name="connsiteY95" fmla="*/ 180150 h 189462"/>
                <a:gd name="connsiteX96" fmla="*/ 102277 w 164630"/>
                <a:gd name="connsiteY96" fmla="*/ 175864 h 189462"/>
                <a:gd name="connsiteX97" fmla="*/ 110944 w 164630"/>
                <a:gd name="connsiteY97" fmla="*/ 169958 h 189462"/>
                <a:gd name="connsiteX98" fmla="*/ 111992 w 164630"/>
                <a:gd name="connsiteY98" fmla="*/ 169196 h 189462"/>
                <a:gd name="connsiteX99" fmla="*/ 118374 w 164630"/>
                <a:gd name="connsiteY99" fmla="*/ 164624 h 189462"/>
                <a:gd name="connsiteX100" fmla="*/ 118374 w 164630"/>
                <a:gd name="connsiteY100" fmla="*/ 164624 h 189462"/>
                <a:gd name="connsiteX101" fmla="*/ 132090 w 164630"/>
                <a:gd name="connsiteY101" fmla="*/ 152146 h 189462"/>
                <a:gd name="connsiteX102" fmla="*/ 141996 w 164630"/>
                <a:gd name="connsiteY102" fmla="*/ 141002 h 189462"/>
                <a:gd name="connsiteX103" fmla="*/ 143615 w 164630"/>
                <a:gd name="connsiteY103" fmla="*/ 138716 h 189462"/>
                <a:gd name="connsiteX104" fmla="*/ 146377 w 164630"/>
                <a:gd name="connsiteY104" fmla="*/ 136144 h 189462"/>
                <a:gd name="connsiteX105" fmla="*/ 147139 w 164630"/>
                <a:gd name="connsiteY105" fmla="*/ 134716 h 189462"/>
                <a:gd name="connsiteX106" fmla="*/ 151997 w 164630"/>
                <a:gd name="connsiteY106" fmla="*/ 127953 h 189462"/>
                <a:gd name="connsiteX107" fmla="*/ 156093 w 164630"/>
                <a:gd name="connsiteY107" fmla="*/ 122143 h 189462"/>
                <a:gd name="connsiteX108" fmla="*/ 159046 w 164630"/>
                <a:gd name="connsiteY108" fmla="*/ 116999 h 189462"/>
                <a:gd name="connsiteX109" fmla="*/ 160284 w 164630"/>
                <a:gd name="connsiteY109" fmla="*/ 114427 h 189462"/>
                <a:gd name="connsiteX110" fmla="*/ 161522 w 164630"/>
                <a:gd name="connsiteY110" fmla="*/ 111760 h 189462"/>
                <a:gd name="connsiteX111" fmla="*/ 163618 w 164630"/>
                <a:gd name="connsiteY111" fmla="*/ 102711 h 189462"/>
                <a:gd name="connsiteX112" fmla="*/ 163713 w 164630"/>
                <a:gd name="connsiteY112" fmla="*/ 100902 h 189462"/>
                <a:gd name="connsiteX113" fmla="*/ 163808 w 164630"/>
                <a:gd name="connsiteY113" fmla="*/ 96139 h 189462"/>
                <a:gd name="connsiteX114" fmla="*/ 163808 w 164630"/>
                <a:gd name="connsiteY114" fmla="*/ 96139 h 189462"/>
                <a:gd name="connsiteX115" fmla="*/ 163808 w 164630"/>
                <a:gd name="connsiteY115" fmla="*/ 96139 h 189462"/>
                <a:gd name="connsiteX116" fmla="*/ 161998 w 164630"/>
                <a:gd name="connsiteY116" fmla="*/ 91186 h 189462"/>
                <a:gd name="connsiteX117" fmla="*/ 161998 w 164630"/>
                <a:gd name="connsiteY117" fmla="*/ 91186 h 189462"/>
                <a:gd name="connsiteX118" fmla="*/ 161998 w 164630"/>
                <a:gd name="connsiteY118" fmla="*/ 91186 h 189462"/>
                <a:gd name="connsiteX119" fmla="*/ 163237 w 164630"/>
                <a:gd name="connsiteY119" fmla="*/ 79090 h 189462"/>
                <a:gd name="connsiteX120" fmla="*/ 163141 w 164630"/>
                <a:gd name="connsiteY120" fmla="*/ 71374 h 189462"/>
                <a:gd name="connsiteX121" fmla="*/ 163141 w 164630"/>
                <a:gd name="connsiteY121" fmla="*/ 71374 h 189462"/>
                <a:gd name="connsiteX122" fmla="*/ 162379 w 164630"/>
                <a:gd name="connsiteY122" fmla="*/ 63850 h 189462"/>
                <a:gd name="connsiteX123" fmla="*/ 159617 w 164630"/>
                <a:gd name="connsiteY123" fmla="*/ 55086 h 189462"/>
                <a:gd name="connsiteX124" fmla="*/ 156379 w 164630"/>
                <a:gd name="connsiteY124" fmla="*/ 45847 h 189462"/>
                <a:gd name="connsiteX125" fmla="*/ 156379 w 164630"/>
                <a:gd name="connsiteY125" fmla="*/ 45847 h 189462"/>
                <a:gd name="connsiteX126" fmla="*/ 155902 w 164630"/>
                <a:gd name="connsiteY126" fmla="*/ 44609 h 189462"/>
                <a:gd name="connsiteX127" fmla="*/ 155902 w 164630"/>
                <a:gd name="connsiteY127" fmla="*/ 44609 h 189462"/>
                <a:gd name="connsiteX128" fmla="*/ 154283 w 164630"/>
                <a:gd name="connsiteY128" fmla="*/ 40799 h 189462"/>
                <a:gd name="connsiteX129" fmla="*/ 151426 w 164630"/>
                <a:gd name="connsiteY129" fmla="*/ 36418 h 189462"/>
                <a:gd name="connsiteX130" fmla="*/ 147139 w 164630"/>
                <a:gd name="connsiteY130" fmla="*/ 29750 h 189462"/>
                <a:gd name="connsiteX131" fmla="*/ 147997 w 164630"/>
                <a:gd name="connsiteY131" fmla="*/ 105474 h 189462"/>
                <a:gd name="connsiteX132" fmla="*/ 147711 w 164630"/>
                <a:gd name="connsiteY132" fmla="*/ 105379 h 189462"/>
                <a:gd name="connsiteX133" fmla="*/ 147901 w 164630"/>
                <a:gd name="connsiteY133" fmla="*/ 105188 h 189462"/>
                <a:gd name="connsiteX134" fmla="*/ 147997 w 164630"/>
                <a:gd name="connsiteY134" fmla="*/ 105474 h 189462"/>
                <a:gd name="connsiteX135" fmla="*/ 102658 w 164630"/>
                <a:gd name="connsiteY135" fmla="*/ 124905 h 189462"/>
                <a:gd name="connsiteX136" fmla="*/ 102753 w 164630"/>
                <a:gd name="connsiteY136" fmla="*/ 124905 h 189462"/>
                <a:gd name="connsiteX137" fmla="*/ 102658 w 164630"/>
                <a:gd name="connsiteY137" fmla="*/ 124905 h 189462"/>
                <a:gd name="connsiteX138" fmla="*/ 102658 w 164630"/>
                <a:gd name="connsiteY138" fmla="*/ 124905 h 189462"/>
                <a:gd name="connsiteX139" fmla="*/ 93514 w 164630"/>
                <a:gd name="connsiteY139" fmla="*/ 34417 h 189462"/>
                <a:gd name="connsiteX140" fmla="*/ 93514 w 164630"/>
                <a:gd name="connsiteY140" fmla="*/ 34417 h 189462"/>
                <a:gd name="connsiteX141" fmla="*/ 93704 w 164630"/>
                <a:gd name="connsiteY141" fmla="*/ 34417 h 189462"/>
                <a:gd name="connsiteX142" fmla="*/ 93609 w 164630"/>
                <a:gd name="connsiteY142" fmla="*/ 34513 h 189462"/>
                <a:gd name="connsiteX143" fmla="*/ 93514 w 164630"/>
                <a:gd name="connsiteY143" fmla="*/ 34417 h 189462"/>
                <a:gd name="connsiteX144" fmla="*/ 93514 w 164630"/>
                <a:gd name="connsiteY144" fmla="*/ 34417 h 189462"/>
                <a:gd name="connsiteX145" fmla="*/ 72559 w 164630"/>
                <a:gd name="connsiteY145" fmla="*/ 89948 h 189462"/>
                <a:gd name="connsiteX146" fmla="*/ 72559 w 164630"/>
                <a:gd name="connsiteY146" fmla="*/ 89948 h 189462"/>
                <a:gd name="connsiteX147" fmla="*/ 72559 w 164630"/>
                <a:gd name="connsiteY147" fmla="*/ 89948 h 189462"/>
                <a:gd name="connsiteX148" fmla="*/ 72559 w 164630"/>
                <a:gd name="connsiteY148" fmla="*/ 89948 h 189462"/>
                <a:gd name="connsiteX149" fmla="*/ 79321 w 164630"/>
                <a:gd name="connsiteY149" fmla="*/ 64802 h 189462"/>
                <a:gd name="connsiteX150" fmla="*/ 79321 w 164630"/>
                <a:gd name="connsiteY150" fmla="*/ 64802 h 189462"/>
                <a:gd name="connsiteX151" fmla="*/ 79321 w 164630"/>
                <a:gd name="connsiteY151" fmla="*/ 64802 h 189462"/>
                <a:gd name="connsiteX152" fmla="*/ 79321 w 164630"/>
                <a:gd name="connsiteY152" fmla="*/ 64802 h 189462"/>
                <a:gd name="connsiteX153" fmla="*/ 89132 w 164630"/>
                <a:gd name="connsiteY153" fmla="*/ 77089 h 189462"/>
                <a:gd name="connsiteX154" fmla="*/ 89132 w 164630"/>
                <a:gd name="connsiteY154" fmla="*/ 77089 h 189462"/>
                <a:gd name="connsiteX155" fmla="*/ 89132 w 164630"/>
                <a:gd name="connsiteY155" fmla="*/ 77089 h 189462"/>
                <a:gd name="connsiteX156" fmla="*/ 89227 w 164630"/>
                <a:gd name="connsiteY156" fmla="*/ 77089 h 189462"/>
                <a:gd name="connsiteX157" fmla="*/ 89132 w 164630"/>
                <a:gd name="connsiteY157" fmla="*/ 77089 h 189462"/>
                <a:gd name="connsiteX158" fmla="*/ 106753 w 164630"/>
                <a:gd name="connsiteY158" fmla="*/ 49276 h 189462"/>
                <a:gd name="connsiteX159" fmla="*/ 106753 w 164630"/>
                <a:gd name="connsiteY159" fmla="*/ 49276 h 189462"/>
                <a:gd name="connsiteX160" fmla="*/ 106753 w 164630"/>
                <a:gd name="connsiteY160" fmla="*/ 49276 h 189462"/>
                <a:gd name="connsiteX161" fmla="*/ 106753 w 164630"/>
                <a:gd name="connsiteY161" fmla="*/ 49276 h 189462"/>
                <a:gd name="connsiteX162" fmla="*/ 79417 w 164630"/>
                <a:gd name="connsiteY162" fmla="*/ 88424 h 189462"/>
                <a:gd name="connsiteX163" fmla="*/ 79417 w 164630"/>
                <a:gd name="connsiteY163" fmla="*/ 88424 h 189462"/>
                <a:gd name="connsiteX164" fmla="*/ 79417 w 164630"/>
                <a:gd name="connsiteY164" fmla="*/ 88424 h 189462"/>
                <a:gd name="connsiteX165" fmla="*/ 79226 w 164630"/>
                <a:gd name="connsiteY165" fmla="*/ 88519 h 189462"/>
                <a:gd name="connsiteX166" fmla="*/ 79321 w 164630"/>
                <a:gd name="connsiteY166" fmla="*/ 88329 h 189462"/>
                <a:gd name="connsiteX167" fmla="*/ 79417 w 164630"/>
                <a:gd name="connsiteY167" fmla="*/ 88424 h 189462"/>
                <a:gd name="connsiteX168" fmla="*/ 94276 w 164630"/>
                <a:gd name="connsiteY168" fmla="*/ 72613 h 189462"/>
                <a:gd name="connsiteX169" fmla="*/ 93895 w 164630"/>
                <a:gd name="connsiteY169" fmla="*/ 72232 h 189462"/>
                <a:gd name="connsiteX170" fmla="*/ 94085 w 164630"/>
                <a:gd name="connsiteY170" fmla="*/ 72041 h 189462"/>
                <a:gd name="connsiteX171" fmla="*/ 94276 w 164630"/>
                <a:gd name="connsiteY171" fmla="*/ 72613 h 189462"/>
                <a:gd name="connsiteX172" fmla="*/ 74178 w 164630"/>
                <a:gd name="connsiteY172" fmla="*/ 66612 h 189462"/>
                <a:gd name="connsiteX173" fmla="*/ 74083 w 164630"/>
                <a:gd name="connsiteY173" fmla="*/ 66612 h 189462"/>
                <a:gd name="connsiteX174" fmla="*/ 74178 w 164630"/>
                <a:gd name="connsiteY174" fmla="*/ 66612 h 189462"/>
                <a:gd name="connsiteX175" fmla="*/ 74178 w 164630"/>
                <a:gd name="connsiteY175" fmla="*/ 66612 h 189462"/>
                <a:gd name="connsiteX176" fmla="*/ 45508 w 164630"/>
                <a:gd name="connsiteY176" fmla="*/ 122523 h 189462"/>
                <a:gd name="connsiteX177" fmla="*/ 45508 w 164630"/>
                <a:gd name="connsiteY177" fmla="*/ 122619 h 189462"/>
                <a:gd name="connsiteX178" fmla="*/ 45412 w 164630"/>
                <a:gd name="connsiteY178" fmla="*/ 122619 h 189462"/>
                <a:gd name="connsiteX179" fmla="*/ 45508 w 164630"/>
                <a:gd name="connsiteY179" fmla="*/ 122523 h 189462"/>
                <a:gd name="connsiteX180" fmla="*/ 121898 w 164630"/>
                <a:gd name="connsiteY180" fmla="*/ 38894 h 189462"/>
                <a:gd name="connsiteX181" fmla="*/ 121898 w 164630"/>
                <a:gd name="connsiteY181" fmla="*/ 38894 h 189462"/>
                <a:gd name="connsiteX182" fmla="*/ 121803 w 164630"/>
                <a:gd name="connsiteY182" fmla="*/ 38894 h 189462"/>
                <a:gd name="connsiteX183" fmla="*/ 121898 w 164630"/>
                <a:gd name="connsiteY183" fmla="*/ 38894 h 189462"/>
                <a:gd name="connsiteX184" fmla="*/ 121898 w 164630"/>
                <a:gd name="connsiteY184" fmla="*/ 38894 h 189462"/>
                <a:gd name="connsiteX185" fmla="*/ 81226 w 164630"/>
                <a:gd name="connsiteY185" fmla="*/ 55944 h 189462"/>
                <a:gd name="connsiteX186" fmla="*/ 79988 w 164630"/>
                <a:gd name="connsiteY186" fmla="*/ 56611 h 189462"/>
                <a:gd name="connsiteX187" fmla="*/ 79988 w 164630"/>
                <a:gd name="connsiteY187" fmla="*/ 55753 h 189462"/>
                <a:gd name="connsiteX188" fmla="*/ 81226 w 164630"/>
                <a:gd name="connsiteY188" fmla="*/ 55944 h 189462"/>
                <a:gd name="connsiteX189" fmla="*/ 64462 w 164630"/>
                <a:gd name="connsiteY189" fmla="*/ 65088 h 189462"/>
                <a:gd name="connsiteX190" fmla="*/ 64081 w 164630"/>
                <a:gd name="connsiteY190" fmla="*/ 65660 h 189462"/>
                <a:gd name="connsiteX191" fmla="*/ 63986 w 164630"/>
                <a:gd name="connsiteY191" fmla="*/ 65564 h 189462"/>
                <a:gd name="connsiteX192" fmla="*/ 63986 w 164630"/>
                <a:gd name="connsiteY192" fmla="*/ 65564 h 189462"/>
                <a:gd name="connsiteX193" fmla="*/ 64462 w 164630"/>
                <a:gd name="connsiteY193" fmla="*/ 65088 h 189462"/>
                <a:gd name="connsiteX194" fmla="*/ 33125 w 164630"/>
                <a:gd name="connsiteY194" fmla="*/ 108522 h 189462"/>
                <a:gd name="connsiteX195" fmla="*/ 33220 w 164630"/>
                <a:gd name="connsiteY195" fmla="*/ 108712 h 189462"/>
                <a:gd name="connsiteX196" fmla="*/ 33125 w 164630"/>
                <a:gd name="connsiteY196" fmla="*/ 108522 h 189462"/>
                <a:gd name="connsiteX197" fmla="*/ 33125 w 164630"/>
                <a:gd name="connsiteY197" fmla="*/ 108522 h 189462"/>
                <a:gd name="connsiteX198" fmla="*/ 37411 w 164630"/>
                <a:gd name="connsiteY198" fmla="*/ 110522 h 189462"/>
                <a:gd name="connsiteX199" fmla="*/ 37411 w 164630"/>
                <a:gd name="connsiteY199" fmla="*/ 110522 h 189462"/>
                <a:gd name="connsiteX200" fmla="*/ 37411 w 164630"/>
                <a:gd name="connsiteY200" fmla="*/ 110522 h 189462"/>
                <a:gd name="connsiteX201" fmla="*/ 37411 w 164630"/>
                <a:gd name="connsiteY201" fmla="*/ 110522 h 189462"/>
                <a:gd name="connsiteX202" fmla="*/ 100562 w 164630"/>
                <a:gd name="connsiteY202" fmla="*/ 23559 h 189462"/>
                <a:gd name="connsiteX203" fmla="*/ 100372 w 164630"/>
                <a:gd name="connsiteY203" fmla="*/ 22797 h 189462"/>
                <a:gd name="connsiteX204" fmla="*/ 100467 w 164630"/>
                <a:gd name="connsiteY204" fmla="*/ 22892 h 189462"/>
                <a:gd name="connsiteX205" fmla="*/ 100562 w 164630"/>
                <a:gd name="connsiteY205" fmla="*/ 23559 h 189462"/>
                <a:gd name="connsiteX206" fmla="*/ 53509 w 164630"/>
                <a:gd name="connsiteY206" fmla="*/ 97187 h 189462"/>
                <a:gd name="connsiteX207" fmla="*/ 54080 w 164630"/>
                <a:gd name="connsiteY207" fmla="*/ 97759 h 189462"/>
                <a:gd name="connsiteX208" fmla="*/ 54175 w 164630"/>
                <a:gd name="connsiteY208" fmla="*/ 97759 h 189462"/>
                <a:gd name="connsiteX209" fmla="*/ 54175 w 164630"/>
                <a:gd name="connsiteY209" fmla="*/ 97759 h 189462"/>
                <a:gd name="connsiteX210" fmla="*/ 54175 w 164630"/>
                <a:gd name="connsiteY210" fmla="*/ 97759 h 189462"/>
                <a:gd name="connsiteX211" fmla="*/ 54175 w 164630"/>
                <a:gd name="connsiteY211" fmla="*/ 97759 h 189462"/>
                <a:gd name="connsiteX212" fmla="*/ 54080 w 164630"/>
                <a:gd name="connsiteY212" fmla="*/ 97759 h 189462"/>
                <a:gd name="connsiteX213" fmla="*/ 53413 w 164630"/>
                <a:gd name="connsiteY213" fmla="*/ 97663 h 189462"/>
                <a:gd name="connsiteX214" fmla="*/ 53509 w 164630"/>
                <a:gd name="connsiteY214" fmla="*/ 97187 h 189462"/>
                <a:gd name="connsiteX215" fmla="*/ 24362 w 164630"/>
                <a:gd name="connsiteY215" fmla="*/ 119380 h 189462"/>
                <a:gd name="connsiteX216" fmla="*/ 24172 w 164630"/>
                <a:gd name="connsiteY216" fmla="*/ 119380 h 189462"/>
                <a:gd name="connsiteX217" fmla="*/ 24267 w 164630"/>
                <a:gd name="connsiteY217" fmla="*/ 119190 h 189462"/>
                <a:gd name="connsiteX218" fmla="*/ 24362 w 164630"/>
                <a:gd name="connsiteY218" fmla="*/ 119380 h 189462"/>
                <a:gd name="connsiteX219" fmla="*/ 24362 w 164630"/>
                <a:gd name="connsiteY219" fmla="*/ 119380 h 189462"/>
                <a:gd name="connsiteX220" fmla="*/ 113040 w 164630"/>
                <a:gd name="connsiteY220" fmla="*/ 95758 h 189462"/>
                <a:gd name="connsiteX221" fmla="*/ 113040 w 164630"/>
                <a:gd name="connsiteY221" fmla="*/ 95758 h 189462"/>
                <a:gd name="connsiteX222" fmla="*/ 113040 w 164630"/>
                <a:gd name="connsiteY222" fmla="*/ 95758 h 189462"/>
                <a:gd name="connsiteX223" fmla="*/ 113040 w 164630"/>
                <a:gd name="connsiteY223" fmla="*/ 95758 h 189462"/>
                <a:gd name="connsiteX224" fmla="*/ 139519 w 164630"/>
                <a:gd name="connsiteY224" fmla="*/ 95187 h 189462"/>
                <a:gd name="connsiteX225" fmla="*/ 139615 w 164630"/>
                <a:gd name="connsiteY225" fmla="*/ 95377 h 189462"/>
                <a:gd name="connsiteX226" fmla="*/ 139519 w 164630"/>
                <a:gd name="connsiteY226" fmla="*/ 95473 h 189462"/>
                <a:gd name="connsiteX227" fmla="*/ 139519 w 164630"/>
                <a:gd name="connsiteY227" fmla="*/ 95187 h 189462"/>
                <a:gd name="connsiteX228" fmla="*/ 119041 w 164630"/>
                <a:gd name="connsiteY228" fmla="*/ 28321 h 189462"/>
                <a:gd name="connsiteX229" fmla="*/ 118279 w 164630"/>
                <a:gd name="connsiteY229" fmla="*/ 28798 h 189462"/>
                <a:gd name="connsiteX230" fmla="*/ 118279 w 164630"/>
                <a:gd name="connsiteY230" fmla="*/ 28702 h 189462"/>
                <a:gd name="connsiteX231" fmla="*/ 119041 w 164630"/>
                <a:gd name="connsiteY231" fmla="*/ 28321 h 189462"/>
                <a:gd name="connsiteX232" fmla="*/ 119041 w 164630"/>
                <a:gd name="connsiteY232" fmla="*/ 28321 h 189462"/>
                <a:gd name="connsiteX233" fmla="*/ 84846 w 164630"/>
                <a:gd name="connsiteY233" fmla="*/ 35560 h 189462"/>
                <a:gd name="connsiteX234" fmla="*/ 84846 w 164630"/>
                <a:gd name="connsiteY234" fmla="*/ 35560 h 189462"/>
                <a:gd name="connsiteX235" fmla="*/ 84846 w 164630"/>
                <a:gd name="connsiteY235" fmla="*/ 35560 h 189462"/>
                <a:gd name="connsiteX236" fmla="*/ 84846 w 164630"/>
                <a:gd name="connsiteY236" fmla="*/ 35560 h 189462"/>
                <a:gd name="connsiteX237" fmla="*/ 74464 w 164630"/>
                <a:gd name="connsiteY237" fmla="*/ 50515 h 189462"/>
                <a:gd name="connsiteX238" fmla="*/ 74464 w 164630"/>
                <a:gd name="connsiteY238" fmla="*/ 50515 h 189462"/>
                <a:gd name="connsiteX239" fmla="*/ 74464 w 164630"/>
                <a:gd name="connsiteY239" fmla="*/ 50515 h 189462"/>
                <a:gd name="connsiteX240" fmla="*/ 74464 w 164630"/>
                <a:gd name="connsiteY240" fmla="*/ 50515 h 189462"/>
                <a:gd name="connsiteX241" fmla="*/ 74464 w 164630"/>
                <a:gd name="connsiteY241" fmla="*/ 50515 h 189462"/>
                <a:gd name="connsiteX242" fmla="*/ 74464 w 164630"/>
                <a:gd name="connsiteY242" fmla="*/ 50515 h 189462"/>
                <a:gd name="connsiteX243" fmla="*/ 56366 w 164630"/>
                <a:gd name="connsiteY243" fmla="*/ 66040 h 189462"/>
                <a:gd name="connsiteX244" fmla="*/ 56366 w 164630"/>
                <a:gd name="connsiteY244" fmla="*/ 66040 h 189462"/>
                <a:gd name="connsiteX245" fmla="*/ 56366 w 164630"/>
                <a:gd name="connsiteY245" fmla="*/ 66040 h 189462"/>
                <a:gd name="connsiteX246" fmla="*/ 56366 w 164630"/>
                <a:gd name="connsiteY246" fmla="*/ 66040 h 189462"/>
                <a:gd name="connsiteX247" fmla="*/ 56366 w 164630"/>
                <a:gd name="connsiteY247" fmla="*/ 66040 h 189462"/>
                <a:gd name="connsiteX248" fmla="*/ 56366 w 164630"/>
                <a:gd name="connsiteY248" fmla="*/ 66040 h 189462"/>
                <a:gd name="connsiteX249" fmla="*/ 18742 w 164630"/>
                <a:gd name="connsiteY249" fmla="*/ 139097 h 189462"/>
                <a:gd name="connsiteX250" fmla="*/ 18742 w 164630"/>
                <a:gd name="connsiteY250" fmla="*/ 139097 h 189462"/>
                <a:gd name="connsiteX251" fmla="*/ 18742 w 164630"/>
                <a:gd name="connsiteY251" fmla="*/ 139097 h 189462"/>
                <a:gd name="connsiteX252" fmla="*/ 18742 w 164630"/>
                <a:gd name="connsiteY252" fmla="*/ 139097 h 189462"/>
                <a:gd name="connsiteX253" fmla="*/ 62748 w 164630"/>
                <a:gd name="connsiteY253" fmla="*/ 145574 h 189462"/>
                <a:gd name="connsiteX254" fmla="*/ 62843 w 164630"/>
                <a:gd name="connsiteY254" fmla="*/ 145669 h 189462"/>
                <a:gd name="connsiteX255" fmla="*/ 62843 w 164630"/>
                <a:gd name="connsiteY255" fmla="*/ 145574 h 189462"/>
                <a:gd name="connsiteX256" fmla="*/ 62843 w 164630"/>
                <a:gd name="connsiteY256" fmla="*/ 145669 h 189462"/>
                <a:gd name="connsiteX257" fmla="*/ 62843 w 164630"/>
                <a:gd name="connsiteY257" fmla="*/ 145669 h 189462"/>
                <a:gd name="connsiteX258" fmla="*/ 62748 w 164630"/>
                <a:gd name="connsiteY258" fmla="*/ 145765 h 189462"/>
                <a:gd name="connsiteX259" fmla="*/ 62748 w 164630"/>
                <a:gd name="connsiteY259" fmla="*/ 145574 h 189462"/>
                <a:gd name="connsiteX260" fmla="*/ 101229 w 164630"/>
                <a:gd name="connsiteY260" fmla="*/ 122714 h 189462"/>
                <a:gd name="connsiteX261" fmla="*/ 101229 w 164630"/>
                <a:gd name="connsiteY261" fmla="*/ 122714 h 189462"/>
                <a:gd name="connsiteX262" fmla="*/ 101229 w 164630"/>
                <a:gd name="connsiteY262" fmla="*/ 122714 h 189462"/>
                <a:gd name="connsiteX263" fmla="*/ 101229 w 164630"/>
                <a:gd name="connsiteY263" fmla="*/ 122714 h 189462"/>
                <a:gd name="connsiteX264" fmla="*/ 143425 w 164630"/>
                <a:gd name="connsiteY264" fmla="*/ 84614 h 189462"/>
                <a:gd name="connsiteX265" fmla="*/ 143139 w 164630"/>
                <a:gd name="connsiteY265" fmla="*/ 84138 h 189462"/>
                <a:gd name="connsiteX266" fmla="*/ 143425 w 164630"/>
                <a:gd name="connsiteY266" fmla="*/ 83947 h 189462"/>
                <a:gd name="connsiteX267" fmla="*/ 143425 w 164630"/>
                <a:gd name="connsiteY267" fmla="*/ 84614 h 189462"/>
                <a:gd name="connsiteX268" fmla="*/ 115897 w 164630"/>
                <a:gd name="connsiteY268" fmla="*/ 20701 h 189462"/>
                <a:gd name="connsiteX269" fmla="*/ 115897 w 164630"/>
                <a:gd name="connsiteY269" fmla="*/ 20701 h 189462"/>
                <a:gd name="connsiteX270" fmla="*/ 115993 w 164630"/>
                <a:gd name="connsiteY270" fmla="*/ 20797 h 189462"/>
                <a:gd name="connsiteX271" fmla="*/ 115897 w 164630"/>
                <a:gd name="connsiteY271" fmla="*/ 20701 h 189462"/>
                <a:gd name="connsiteX272" fmla="*/ 51794 w 164630"/>
                <a:gd name="connsiteY272" fmla="*/ 45276 h 189462"/>
                <a:gd name="connsiteX273" fmla="*/ 51794 w 164630"/>
                <a:gd name="connsiteY273" fmla="*/ 45276 h 189462"/>
                <a:gd name="connsiteX274" fmla="*/ 51794 w 164630"/>
                <a:gd name="connsiteY274" fmla="*/ 45276 h 189462"/>
                <a:gd name="connsiteX275" fmla="*/ 51794 w 164630"/>
                <a:gd name="connsiteY275" fmla="*/ 45276 h 189462"/>
                <a:gd name="connsiteX276" fmla="*/ 51794 w 164630"/>
                <a:gd name="connsiteY276" fmla="*/ 45371 h 189462"/>
                <a:gd name="connsiteX277" fmla="*/ 51794 w 164630"/>
                <a:gd name="connsiteY277" fmla="*/ 45467 h 189462"/>
                <a:gd name="connsiteX278" fmla="*/ 51699 w 164630"/>
                <a:gd name="connsiteY278" fmla="*/ 45371 h 189462"/>
                <a:gd name="connsiteX279" fmla="*/ 51794 w 164630"/>
                <a:gd name="connsiteY279" fmla="*/ 45371 h 189462"/>
                <a:gd name="connsiteX280" fmla="*/ 49794 w 164630"/>
                <a:gd name="connsiteY280" fmla="*/ 79852 h 189462"/>
                <a:gd name="connsiteX281" fmla="*/ 49889 w 164630"/>
                <a:gd name="connsiteY281" fmla="*/ 79852 h 189462"/>
                <a:gd name="connsiteX282" fmla="*/ 49794 w 164630"/>
                <a:gd name="connsiteY282" fmla="*/ 79852 h 189462"/>
                <a:gd name="connsiteX283" fmla="*/ 49794 w 164630"/>
                <a:gd name="connsiteY283" fmla="*/ 79852 h 189462"/>
                <a:gd name="connsiteX284" fmla="*/ 90847 w 164630"/>
                <a:gd name="connsiteY284" fmla="*/ 18891 h 189462"/>
                <a:gd name="connsiteX285" fmla="*/ 90847 w 164630"/>
                <a:gd name="connsiteY285" fmla="*/ 18891 h 189462"/>
                <a:gd name="connsiteX286" fmla="*/ 90847 w 164630"/>
                <a:gd name="connsiteY286" fmla="*/ 18891 h 189462"/>
                <a:gd name="connsiteX287" fmla="*/ 90847 w 164630"/>
                <a:gd name="connsiteY287" fmla="*/ 18891 h 189462"/>
                <a:gd name="connsiteX288" fmla="*/ 90847 w 164630"/>
                <a:gd name="connsiteY288" fmla="*/ 18891 h 189462"/>
                <a:gd name="connsiteX289" fmla="*/ 86656 w 164630"/>
                <a:gd name="connsiteY289" fmla="*/ 26607 h 189462"/>
                <a:gd name="connsiteX290" fmla="*/ 87322 w 164630"/>
                <a:gd name="connsiteY290" fmla="*/ 27560 h 189462"/>
                <a:gd name="connsiteX291" fmla="*/ 87322 w 164630"/>
                <a:gd name="connsiteY291" fmla="*/ 27560 h 189462"/>
                <a:gd name="connsiteX292" fmla="*/ 87322 w 164630"/>
                <a:gd name="connsiteY292" fmla="*/ 27560 h 189462"/>
                <a:gd name="connsiteX293" fmla="*/ 86656 w 164630"/>
                <a:gd name="connsiteY293" fmla="*/ 26607 h 189462"/>
                <a:gd name="connsiteX294" fmla="*/ 86656 w 164630"/>
                <a:gd name="connsiteY294" fmla="*/ 26607 h 189462"/>
                <a:gd name="connsiteX295" fmla="*/ 60081 w 164630"/>
                <a:gd name="connsiteY295" fmla="*/ 36513 h 189462"/>
                <a:gd name="connsiteX296" fmla="*/ 60081 w 164630"/>
                <a:gd name="connsiteY296" fmla="*/ 36513 h 189462"/>
                <a:gd name="connsiteX297" fmla="*/ 60081 w 164630"/>
                <a:gd name="connsiteY297" fmla="*/ 36513 h 189462"/>
                <a:gd name="connsiteX298" fmla="*/ 60081 w 164630"/>
                <a:gd name="connsiteY298" fmla="*/ 36513 h 189462"/>
                <a:gd name="connsiteX299" fmla="*/ 60081 w 164630"/>
                <a:gd name="connsiteY299" fmla="*/ 36322 h 189462"/>
                <a:gd name="connsiteX300" fmla="*/ 60176 w 164630"/>
                <a:gd name="connsiteY300" fmla="*/ 36418 h 189462"/>
                <a:gd name="connsiteX301" fmla="*/ 60081 w 164630"/>
                <a:gd name="connsiteY301" fmla="*/ 36513 h 189462"/>
                <a:gd name="connsiteX302" fmla="*/ 73225 w 164630"/>
                <a:gd name="connsiteY302" fmla="*/ 152527 h 189462"/>
                <a:gd name="connsiteX303" fmla="*/ 73797 w 164630"/>
                <a:gd name="connsiteY303" fmla="*/ 152432 h 189462"/>
                <a:gd name="connsiteX304" fmla="*/ 73797 w 164630"/>
                <a:gd name="connsiteY304" fmla="*/ 152623 h 189462"/>
                <a:gd name="connsiteX305" fmla="*/ 73225 w 164630"/>
                <a:gd name="connsiteY305" fmla="*/ 152527 h 189462"/>
                <a:gd name="connsiteX306" fmla="*/ 113326 w 164630"/>
                <a:gd name="connsiteY306" fmla="*/ 130239 h 189462"/>
                <a:gd name="connsiteX307" fmla="*/ 113326 w 164630"/>
                <a:gd name="connsiteY307" fmla="*/ 130239 h 189462"/>
                <a:gd name="connsiteX308" fmla="*/ 113326 w 164630"/>
                <a:gd name="connsiteY308" fmla="*/ 130239 h 189462"/>
                <a:gd name="connsiteX309" fmla="*/ 113326 w 164630"/>
                <a:gd name="connsiteY309" fmla="*/ 130239 h 189462"/>
                <a:gd name="connsiteX310" fmla="*/ 147901 w 164630"/>
                <a:gd name="connsiteY310" fmla="*/ 56230 h 189462"/>
                <a:gd name="connsiteX311" fmla="*/ 147901 w 164630"/>
                <a:gd name="connsiteY311" fmla="*/ 56230 h 189462"/>
                <a:gd name="connsiteX312" fmla="*/ 148187 w 164630"/>
                <a:gd name="connsiteY312" fmla="*/ 54801 h 189462"/>
                <a:gd name="connsiteX313" fmla="*/ 148187 w 164630"/>
                <a:gd name="connsiteY313" fmla="*/ 54801 h 189462"/>
                <a:gd name="connsiteX314" fmla="*/ 147901 w 164630"/>
                <a:gd name="connsiteY314" fmla="*/ 56230 h 189462"/>
                <a:gd name="connsiteX315" fmla="*/ 26267 w 164630"/>
                <a:gd name="connsiteY315" fmla="*/ 75375 h 189462"/>
                <a:gd name="connsiteX316" fmla="*/ 26267 w 164630"/>
                <a:gd name="connsiteY316" fmla="*/ 75375 h 189462"/>
                <a:gd name="connsiteX317" fmla="*/ 26267 w 164630"/>
                <a:gd name="connsiteY317" fmla="*/ 75375 h 189462"/>
                <a:gd name="connsiteX318" fmla="*/ 26267 w 164630"/>
                <a:gd name="connsiteY318" fmla="*/ 75375 h 189462"/>
                <a:gd name="connsiteX319" fmla="*/ 26267 w 164630"/>
                <a:gd name="connsiteY319" fmla="*/ 75375 h 189462"/>
                <a:gd name="connsiteX320" fmla="*/ 45889 w 164630"/>
                <a:gd name="connsiteY320" fmla="*/ 160338 h 189462"/>
                <a:gd name="connsiteX321" fmla="*/ 45984 w 164630"/>
                <a:gd name="connsiteY321" fmla="*/ 160433 h 189462"/>
                <a:gd name="connsiteX322" fmla="*/ 45793 w 164630"/>
                <a:gd name="connsiteY322" fmla="*/ 160528 h 189462"/>
                <a:gd name="connsiteX323" fmla="*/ 45889 w 164630"/>
                <a:gd name="connsiteY323" fmla="*/ 160338 h 189462"/>
                <a:gd name="connsiteX324" fmla="*/ 63319 w 164630"/>
                <a:gd name="connsiteY324" fmla="*/ 162719 h 189462"/>
                <a:gd name="connsiteX325" fmla="*/ 63319 w 164630"/>
                <a:gd name="connsiteY325" fmla="*/ 162719 h 189462"/>
                <a:gd name="connsiteX326" fmla="*/ 63319 w 164630"/>
                <a:gd name="connsiteY326" fmla="*/ 162719 h 189462"/>
                <a:gd name="connsiteX327" fmla="*/ 63319 w 164630"/>
                <a:gd name="connsiteY327" fmla="*/ 162719 h 189462"/>
                <a:gd name="connsiteX328" fmla="*/ 18647 w 164630"/>
                <a:gd name="connsiteY328" fmla="*/ 80518 h 189462"/>
                <a:gd name="connsiteX329" fmla="*/ 18647 w 164630"/>
                <a:gd name="connsiteY329" fmla="*/ 80518 h 189462"/>
                <a:gd name="connsiteX330" fmla="*/ 18647 w 164630"/>
                <a:gd name="connsiteY330" fmla="*/ 80518 h 189462"/>
                <a:gd name="connsiteX331" fmla="*/ 18647 w 164630"/>
                <a:gd name="connsiteY331" fmla="*/ 80518 h 189462"/>
                <a:gd name="connsiteX332" fmla="*/ 8932 w 164630"/>
                <a:gd name="connsiteY332" fmla="*/ 141002 h 189462"/>
                <a:gd name="connsiteX333" fmla="*/ 8932 w 164630"/>
                <a:gd name="connsiteY333" fmla="*/ 141002 h 189462"/>
                <a:gd name="connsiteX334" fmla="*/ 8932 w 164630"/>
                <a:gd name="connsiteY334" fmla="*/ 141002 h 189462"/>
                <a:gd name="connsiteX335" fmla="*/ 8932 w 164630"/>
                <a:gd name="connsiteY335" fmla="*/ 141002 h 189462"/>
                <a:gd name="connsiteX336" fmla="*/ 15599 w 164630"/>
                <a:gd name="connsiteY336" fmla="*/ 155480 h 189462"/>
                <a:gd name="connsiteX337" fmla="*/ 15599 w 164630"/>
                <a:gd name="connsiteY337" fmla="*/ 155480 h 189462"/>
                <a:gd name="connsiteX338" fmla="*/ 15599 w 164630"/>
                <a:gd name="connsiteY338" fmla="*/ 155480 h 189462"/>
                <a:gd name="connsiteX339" fmla="*/ 15599 w 164630"/>
                <a:gd name="connsiteY339" fmla="*/ 155480 h 189462"/>
                <a:gd name="connsiteX340" fmla="*/ 45412 w 164630"/>
                <a:gd name="connsiteY340" fmla="*/ 177483 h 189462"/>
                <a:gd name="connsiteX341" fmla="*/ 45603 w 164630"/>
                <a:gd name="connsiteY341" fmla="*/ 176435 h 189462"/>
                <a:gd name="connsiteX342" fmla="*/ 45603 w 164630"/>
                <a:gd name="connsiteY342" fmla="*/ 176435 h 189462"/>
                <a:gd name="connsiteX343" fmla="*/ 45412 w 164630"/>
                <a:gd name="connsiteY343" fmla="*/ 177483 h 189462"/>
                <a:gd name="connsiteX344" fmla="*/ 45412 w 164630"/>
                <a:gd name="connsiteY344" fmla="*/ 177483 h 189462"/>
                <a:gd name="connsiteX345" fmla="*/ 151902 w 164630"/>
                <a:gd name="connsiteY345" fmla="*/ 55086 h 189462"/>
                <a:gd name="connsiteX346" fmla="*/ 151902 w 164630"/>
                <a:gd name="connsiteY346" fmla="*/ 55086 h 189462"/>
                <a:gd name="connsiteX347" fmla="*/ 151902 w 164630"/>
                <a:gd name="connsiteY347" fmla="*/ 55086 h 189462"/>
                <a:gd name="connsiteX348" fmla="*/ 151902 w 164630"/>
                <a:gd name="connsiteY348" fmla="*/ 55086 h 189462"/>
                <a:gd name="connsiteX349" fmla="*/ 151997 w 164630"/>
                <a:gd name="connsiteY349" fmla="*/ 55182 h 189462"/>
                <a:gd name="connsiteX350" fmla="*/ 151902 w 164630"/>
                <a:gd name="connsiteY350" fmla="*/ 55086 h 189462"/>
                <a:gd name="connsiteX351" fmla="*/ 137138 w 164630"/>
                <a:gd name="connsiteY351" fmla="*/ 117380 h 189462"/>
                <a:gd name="connsiteX352" fmla="*/ 137138 w 164630"/>
                <a:gd name="connsiteY352" fmla="*/ 117380 h 189462"/>
                <a:gd name="connsiteX353" fmla="*/ 137138 w 164630"/>
                <a:gd name="connsiteY353" fmla="*/ 117380 h 189462"/>
                <a:gd name="connsiteX354" fmla="*/ 137138 w 164630"/>
                <a:gd name="connsiteY354" fmla="*/ 117380 h 189462"/>
                <a:gd name="connsiteX355" fmla="*/ 137233 w 164630"/>
                <a:gd name="connsiteY355" fmla="*/ 117666 h 189462"/>
                <a:gd name="connsiteX356" fmla="*/ 136948 w 164630"/>
                <a:gd name="connsiteY356" fmla="*/ 117761 h 189462"/>
                <a:gd name="connsiteX357" fmla="*/ 137138 w 164630"/>
                <a:gd name="connsiteY357" fmla="*/ 117380 h 189462"/>
                <a:gd name="connsiteX358" fmla="*/ 41221 w 164630"/>
                <a:gd name="connsiteY358" fmla="*/ 36703 h 189462"/>
                <a:gd name="connsiteX359" fmla="*/ 41221 w 164630"/>
                <a:gd name="connsiteY359" fmla="*/ 36703 h 189462"/>
                <a:gd name="connsiteX360" fmla="*/ 41221 w 164630"/>
                <a:gd name="connsiteY360" fmla="*/ 36703 h 189462"/>
                <a:gd name="connsiteX361" fmla="*/ 41221 w 164630"/>
                <a:gd name="connsiteY361" fmla="*/ 36703 h 189462"/>
                <a:gd name="connsiteX362" fmla="*/ 1883 w 164630"/>
                <a:gd name="connsiteY362" fmla="*/ 109379 h 189462"/>
                <a:gd name="connsiteX363" fmla="*/ 1883 w 164630"/>
                <a:gd name="connsiteY363" fmla="*/ 109379 h 189462"/>
                <a:gd name="connsiteX364" fmla="*/ 1407 w 164630"/>
                <a:gd name="connsiteY364" fmla="*/ 109284 h 189462"/>
                <a:gd name="connsiteX365" fmla="*/ 1883 w 164630"/>
                <a:gd name="connsiteY365" fmla="*/ 109379 h 189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64630" h="189462">
                  <a:moveTo>
                    <a:pt x="147139" y="29750"/>
                  </a:moveTo>
                  <a:cubicBezTo>
                    <a:pt x="146092" y="27178"/>
                    <a:pt x="143615" y="25750"/>
                    <a:pt x="141805" y="23845"/>
                  </a:cubicBezTo>
                  <a:cubicBezTo>
                    <a:pt x="141520" y="23464"/>
                    <a:pt x="141234" y="23178"/>
                    <a:pt x="140948" y="22797"/>
                  </a:cubicBezTo>
                  <a:cubicBezTo>
                    <a:pt x="139805" y="20130"/>
                    <a:pt x="137329" y="18891"/>
                    <a:pt x="135328" y="17082"/>
                  </a:cubicBezTo>
                  <a:cubicBezTo>
                    <a:pt x="133519" y="14986"/>
                    <a:pt x="131614" y="12891"/>
                    <a:pt x="128947" y="11938"/>
                  </a:cubicBezTo>
                  <a:cubicBezTo>
                    <a:pt x="128375" y="11081"/>
                    <a:pt x="127804" y="10224"/>
                    <a:pt x="126661" y="10319"/>
                  </a:cubicBezTo>
                  <a:lnTo>
                    <a:pt x="126661" y="10319"/>
                  </a:lnTo>
                  <a:cubicBezTo>
                    <a:pt x="122184" y="8700"/>
                    <a:pt x="117802" y="7081"/>
                    <a:pt x="113326" y="5461"/>
                  </a:cubicBezTo>
                  <a:lnTo>
                    <a:pt x="113326" y="5461"/>
                  </a:lnTo>
                  <a:cubicBezTo>
                    <a:pt x="112183" y="5080"/>
                    <a:pt x="110944" y="4699"/>
                    <a:pt x="109801" y="4318"/>
                  </a:cubicBezTo>
                  <a:cubicBezTo>
                    <a:pt x="107134" y="984"/>
                    <a:pt x="103420" y="1366"/>
                    <a:pt x="99800" y="1461"/>
                  </a:cubicBezTo>
                  <a:cubicBezTo>
                    <a:pt x="97038" y="794"/>
                    <a:pt x="94371" y="-1111"/>
                    <a:pt x="91513" y="889"/>
                  </a:cubicBezTo>
                  <a:lnTo>
                    <a:pt x="91609" y="1080"/>
                  </a:lnTo>
                  <a:cubicBezTo>
                    <a:pt x="91609" y="1080"/>
                    <a:pt x="91609" y="1080"/>
                    <a:pt x="91513" y="1080"/>
                  </a:cubicBezTo>
                  <a:cubicBezTo>
                    <a:pt x="91513" y="984"/>
                    <a:pt x="91513" y="889"/>
                    <a:pt x="91513" y="889"/>
                  </a:cubicBezTo>
                  <a:cubicBezTo>
                    <a:pt x="87227" y="-63"/>
                    <a:pt x="84274" y="2223"/>
                    <a:pt x="81417" y="4890"/>
                  </a:cubicBezTo>
                  <a:cubicBezTo>
                    <a:pt x="78940" y="4604"/>
                    <a:pt x="76845" y="5652"/>
                    <a:pt x="75130" y="7271"/>
                  </a:cubicBezTo>
                  <a:cubicBezTo>
                    <a:pt x="72368" y="7557"/>
                    <a:pt x="70177" y="9081"/>
                    <a:pt x="68082" y="10795"/>
                  </a:cubicBezTo>
                  <a:cubicBezTo>
                    <a:pt x="68082" y="10795"/>
                    <a:pt x="68082" y="10795"/>
                    <a:pt x="68082" y="10795"/>
                  </a:cubicBezTo>
                  <a:cubicBezTo>
                    <a:pt x="68082" y="10795"/>
                    <a:pt x="68082" y="10795"/>
                    <a:pt x="68082" y="10795"/>
                  </a:cubicBezTo>
                  <a:cubicBezTo>
                    <a:pt x="65510" y="12510"/>
                    <a:pt x="63034" y="14224"/>
                    <a:pt x="60462" y="15843"/>
                  </a:cubicBezTo>
                  <a:cubicBezTo>
                    <a:pt x="60652" y="16129"/>
                    <a:pt x="60843" y="16415"/>
                    <a:pt x="61033" y="16796"/>
                  </a:cubicBezTo>
                  <a:cubicBezTo>
                    <a:pt x="61033" y="16796"/>
                    <a:pt x="61033" y="16796"/>
                    <a:pt x="61033" y="16796"/>
                  </a:cubicBezTo>
                  <a:cubicBezTo>
                    <a:pt x="61033" y="16796"/>
                    <a:pt x="61033" y="16796"/>
                    <a:pt x="61033" y="16796"/>
                  </a:cubicBezTo>
                  <a:cubicBezTo>
                    <a:pt x="60938" y="16892"/>
                    <a:pt x="60843" y="16892"/>
                    <a:pt x="60748" y="16986"/>
                  </a:cubicBezTo>
                  <a:cubicBezTo>
                    <a:pt x="60748" y="16606"/>
                    <a:pt x="60748" y="16225"/>
                    <a:pt x="60462" y="15843"/>
                  </a:cubicBezTo>
                  <a:cubicBezTo>
                    <a:pt x="57985" y="17653"/>
                    <a:pt x="55509" y="19368"/>
                    <a:pt x="53032" y="21177"/>
                  </a:cubicBezTo>
                  <a:cubicBezTo>
                    <a:pt x="53032" y="21177"/>
                    <a:pt x="53032" y="21177"/>
                    <a:pt x="53032" y="21177"/>
                  </a:cubicBezTo>
                  <a:cubicBezTo>
                    <a:pt x="53032" y="21177"/>
                    <a:pt x="53032" y="21177"/>
                    <a:pt x="53032" y="21177"/>
                  </a:cubicBezTo>
                  <a:cubicBezTo>
                    <a:pt x="51699" y="21844"/>
                    <a:pt x="50365" y="22416"/>
                    <a:pt x="50080" y="24130"/>
                  </a:cubicBezTo>
                  <a:cubicBezTo>
                    <a:pt x="48365" y="25559"/>
                    <a:pt x="46651" y="26988"/>
                    <a:pt x="44936" y="28416"/>
                  </a:cubicBezTo>
                  <a:lnTo>
                    <a:pt x="44936" y="28416"/>
                  </a:lnTo>
                  <a:lnTo>
                    <a:pt x="44936" y="28416"/>
                  </a:lnTo>
                  <a:cubicBezTo>
                    <a:pt x="42650" y="30512"/>
                    <a:pt x="39983" y="32322"/>
                    <a:pt x="38459" y="35179"/>
                  </a:cubicBezTo>
                  <a:lnTo>
                    <a:pt x="38459" y="35179"/>
                  </a:lnTo>
                  <a:lnTo>
                    <a:pt x="38459" y="35179"/>
                  </a:lnTo>
                  <a:cubicBezTo>
                    <a:pt x="38078" y="35275"/>
                    <a:pt x="37792" y="35560"/>
                    <a:pt x="37602" y="35942"/>
                  </a:cubicBezTo>
                  <a:cubicBezTo>
                    <a:pt x="36078" y="36513"/>
                    <a:pt x="35506" y="37846"/>
                    <a:pt x="35030" y="39180"/>
                  </a:cubicBezTo>
                  <a:cubicBezTo>
                    <a:pt x="31601" y="43561"/>
                    <a:pt x="26267" y="46514"/>
                    <a:pt x="24648" y="52420"/>
                  </a:cubicBezTo>
                  <a:lnTo>
                    <a:pt x="24648" y="52420"/>
                  </a:lnTo>
                  <a:cubicBezTo>
                    <a:pt x="19885" y="56801"/>
                    <a:pt x="17790" y="62707"/>
                    <a:pt x="14742" y="68136"/>
                  </a:cubicBezTo>
                  <a:cubicBezTo>
                    <a:pt x="14742" y="68136"/>
                    <a:pt x="14742" y="68136"/>
                    <a:pt x="14742" y="68136"/>
                  </a:cubicBezTo>
                  <a:cubicBezTo>
                    <a:pt x="13694" y="69469"/>
                    <a:pt x="12837" y="70898"/>
                    <a:pt x="13123" y="72708"/>
                  </a:cubicBezTo>
                  <a:lnTo>
                    <a:pt x="13123" y="72708"/>
                  </a:lnTo>
                  <a:cubicBezTo>
                    <a:pt x="11599" y="74136"/>
                    <a:pt x="10170" y="75565"/>
                    <a:pt x="10170" y="77947"/>
                  </a:cubicBezTo>
                  <a:cubicBezTo>
                    <a:pt x="7979" y="81185"/>
                    <a:pt x="6836" y="84805"/>
                    <a:pt x="6074" y="88615"/>
                  </a:cubicBezTo>
                  <a:lnTo>
                    <a:pt x="6074" y="88615"/>
                  </a:lnTo>
                  <a:cubicBezTo>
                    <a:pt x="5312" y="89281"/>
                    <a:pt x="4931" y="90043"/>
                    <a:pt x="5217" y="91091"/>
                  </a:cubicBezTo>
                  <a:cubicBezTo>
                    <a:pt x="4931" y="92234"/>
                    <a:pt x="4550" y="93472"/>
                    <a:pt x="4264" y="94615"/>
                  </a:cubicBezTo>
                  <a:lnTo>
                    <a:pt x="4264" y="94615"/>
                  </a:lnTo>
                  <a:cubicBezTo>
                    <a:pt x="3883" y="96425"/>
                    <a:pt x="3502" y="98140"/>
                    <a:pt x="3121" y="99949"/>
                  </a:cubicBezTo>
                  <a:cubicBezTo>
                    <a:pt x="1121" y="102711"/>
                    <a:pt x="1312" y="105950"/>
                    <a:pt x="1312" y="109189"/>
                  </a:cubicBezTo>
                  <a:lnTo>
                    <a:pt x="1312" y="109189"/>
                  </a:lnTo>
                  <a:cubicBezTo>
                    <a:pt x="550" y="111570"/>
                    <a:pt x="-22" y="113951"/>
                    <a:pt x="550" y="116523"/>
                  </a:cubicBezTo>
                  <a:lnTo>
                    <a:pt x="550" y="116523"/>
                  </a:lnTo>
                  <a:lnTo>
                    <a:pt x="550" y="116523"/>
                  </a:lnTo>
                  <a:cubicBezTo>
                    <a:pt x="-22" y="120142"/>
                    <a:pt x="-403" y="123666"/>
                    <a:pt x="740" y="127191"/>
                  </a:cubicBezTo>
                  <a:lnTo>
                    <a:pt x="740" y="127191"/>
                  </a:lnTo>
                  <a:cubicBezTo>
                    <a:pt x="169" y="130810"/>
                    <a:pt x="740" y="134239"/>
                    <a:pt x="1978" y="137573"/>
                  </a:cubicBezTo>
                  <a:lnTo>
                    <a:pt x="1978" y="137573"/>
                  </a:lnTo>
                  <a:cubicBezTo>
                    <a:pt x="2264" y="139478"/>
                    <a:pt x="2550" y="141383"/>
                    <a:pt x="2931" y="143288"/>
                  </a:cubicBezTo>
                  <a:lnTo>
                    <a:pt x="2931" y="143288"/>
                  </a:lnTo>
                  <a:cubicBezTo>
                    <a:pt x="4169" y="146622"/>
                    <a:pt x="5407" y="150051"/>
                    <a:pt x="6646" y="153480"/>
                  </a:cubicBezTo>
                  <a:lnTo>
                    <a:pt x="6646" y="153480"/>
                  </a:lnTo>
                  <a:lnTo>
                    <a:pt x="6646" y="153480"/>
                  </a:lnTo>
                  <a:cubicBezTo>
                    <a:pt x="6931" y="153861"/>
                    <a:pt x="7217" y="154242"/>
                    <a:pt x="7408" y="154718"/>
                  </a:cubicBezTo>
                  <a:cubicBezTo>
                    <a:pt x="10075" y="158814"/>
                    <a:pt x="10646" y="164148"/>
                    <a:pt x="15313" y="167005"/>
                  </a:cubicBezTo>
                  <a:cubicBezTo>
                    <a:pt x="15409" y="167386"/>
                    <a:pt x="15694" y="167672"/>
                    <a:pt x="15980" y="167863"/>
                  </a:cubicBezTo>
                  <a:lnTo>
                    <a:pt x="15980" y="167863"/>
                  </a:lnTo>
                  <a:lnTo>
                    <a:pt x="15980" y="167863"/>
                  </a:lnTo>
                  <a:cubicBezTo>
                    <a:pt x="17314" y="169672"/>
                    <a:pt x="18076" y="172054"/>
                    <a:pt x="20647" y="172720"/>
                  </a:cubicBezTo>
                  <a:lnTo>
                    <a:pt x="20647" y="172720"/>
                  </a:lnTo>
                  <a:cubicBezTo>
                    <a:pt x="22171" y="174720"/>
                    <a:pt x="25315" y="174054"/>
                    <a:pt x="26553" y="176530"/>
                  </a:cubicBezTo>
                  <a:lnTo>
                    <a:pt x="26553" y="176530"/>
                  </a:lnTo>
                  <a:cubicBezTo>
                    <a:pt x="27029" y="178817"/>
                    <a:pt x="28648" y="179864"/>
                    <a:pt x="30744" y="180436"/>
                  </a:cubicBezTo>
                  <a:cubicBezTo>
                    <a:pt x="30744" y="180436"/>
                    <a:pt x="30744" y="180436"/>
                    <a:pt x="30744" y="180436"/>
                  </a:cubicBezTo>
                  <a:cubicBezTo>
                    <a:pt x="31506" y="181674"/>
                    <a:pt x="32744" y="182245"/>
                    <a:pt x="34078" y="182626"/>
                  </a:cubicBezTo>
                  <a:lnTo>
                    <a:pt x="34078" y="182626"/>
                  </a:lnTo>
                  <a:cubicBezTo>
                    <a:pt x="34078" y="182626"/>
                    <a:pt x="34078" y="182626"/>
                    <a:pt x="34078" y="182626"/>
                  </a:cubicBezTo>
                  <a:cubicBezTo>
                    <a:pt x="35506" y="183198"/>
                    <a:pt x="37030" y="183769"/>
                    <a:pt x="38459" y="184341"/>
                  </a:cubicBezTo>
                  <a:lnTo>
                    <a:pt x="38459" y="184341"/>
                  </a:lnTo>
                  <a:lnTo>
                    <a:pt x="38459" y="184341"/>
                  </a:lnTo>
                  <a:cubicBezTo>
                    <a:pt x="40174" y="185865"/>
                    <a:pt x="42269" y="186817"/>
                    <a:pt x="44650" y="186817"/>
                  </a:cubicBezTo>
                  <a:lnTo>
                    <a:pt x="44650" y="186817"/>
                  </a:lnTo>
                  <a:cubicBezTo>
                    <a:pt x="48175" y="188056"/>
                    <a:pt x="51794" y="188818"/>
                    <a:pt x="55509" y="188722"/>
                  </a:cubicBezTo>
                  <a:cubicBezTo>
                    <a:pt x="58652" y="189675"/>
                    <a:pt x="61891" y="189675"/>
                    <a:pt x="65034" y="188913"/>
                  </a:cubicBezTo>
                  <a:lnTo>
                    <a:pt x="65034" y="188913"/>
                  </a:lnTo>
                  <a:cubicBezTo>
                    <a:pt x="65891" y="188818"/>
                    <a:pt x="66844" y="188722"/>
                    <a:pt x="67701" y="188627"/>
                  </a:cubicBezTo>
                  <a:lnTo>
                    <a:pt x="67701" y="188627"/>
                  </a:lnTo>
                  <a:cubicBezTo>
                    <a:pt x="68749" y="188436"/>
                    <a:pt x="69796" y="188342"/>
                    <a:pt x="70844" y="188151"/>
                  </a:cubicBezTo>
                  <a:cubicBezTo>
                    <a:pt x="72368" y="187960"/>
                    <a:pt x="73892" y="187675"/>
                    <a:pt x="75416" y="187484"/>
                  </a:cubicBezTo>
                  <a:lnTo>
                    <a:pt x="75416" y="187484"/>
                  </a:lnTo>
                  <a:lnTo>
                    <a:pt x="75416" y="187484"/>
                  </a:lnTo>
                  <a:cubicBezTo>
                    <a:pt x="81607" y="186246"/>
                    <a:pt x="87608" y="184531"/>
                    <a:pt x="93037" y="181102"/>
                  </a:cubicBezTo>
                  <a:cubicBezTo>
                    <a:pt x="93037" y="181102"/>
                    <a:pt x="93037" y="181102"/>
                    <a:pt x="93037" y="181102"/>
                  </a:cubicBezTo>
                  <a:cubicBezTo>
                    <a:pt x="94180" y="181483"/>
                    <a:pt x="94942" y="180912"/>
                    <a:pt x="95704" y="180150"/>
                  </a:cubicBezTo>
                  <a:cubicBezTo>
                    <a:pt x="97895" y="178721"/>
                    <a:pt x="100086" y="177292"/>
                    <a:pt x="102277" y="175864"/>
                  </a:cubicBezTo>
                  <a:cubicBezTo>
                    <a:pt x="105134" y="173863"/>
                    <a:pt x="108087" y="171958"/>
                    <a:pt x="110944" y="169958"/>
                  </a:cubicBezTo>
                  <a:cubicBezTo>
                    <a:pt x="111325" y="169672"/>
                    <a:pt x="111611" y="169482"/>
                    <a:pt x="111992" y="169196"/>
                  </a:cubicBezTo>
                  <a:cubicBezTo>
                    <a:pt x="114088" y="167672"/>
                    <a:pt x="116278" y="166148"/>
                    <a:pt x="118374" y="164624"/>
                  </a:cubicBezTo>
                  <a:lnTo>
                    <a:pt x="118374" y="164624"/>
                  </a:lnTo>
                  <a:cubicBezTo>
                    <a:pt x="123422" y="160910"/>
                    <a:pt x="127804" y="156623"/>
                    <a:pt x="132090" y="152146"/>
                  </a:cubicBezTo>
                  <a:cubicBezTo>
                    <a:pt x="135519" y="148527"/>
                    <a:pt x="139615" y="145479"/>
                    <a:pt x="141996" y="141002"/>
                  </a:cubicBezTo>
                  <a:cubicBezTo>
                    <a:pt x="142567" y="140240"/>
                    <a:pt x="143044" y="139478"/>
                    <a:pt x="143615" y="138716"/>
                  </a:cubicBezTo>
                  <a:cubicBezTo>
                    <a:pt x="144568" y="137859"/>
                    <a:pt x="145425" y="137002"/>
                    <a:pt x="146377" y="136144"/>
                  </a:cubicBezTo>
                  <a:cubicBezTo>
                    <a:pt x="146663" y="135668"/>
                    <a:pt x="146854" y="135192"/>
                    <a:pt x="147139" y="134716"/>
                  </a:cubicBezTo>
                  <a:cubicBezTo>
                    <a:pt x="149140" y="132715"/>
                    <a:pt x="151045" y="130715"/>
                    <a:pt x="151997" y="127953"/>
                  </a:cubicBezTo>
                  <a:cubicBezTo>
                    <a:pt x="153997" y="126429"/>
                    <a:pt x="155521" y="124619"/>
                    <a:pt x="156093" y="122143"/>
                  </a:cubicBezTo>
                  <a:cubicBezTo>
                    <a:pt x="157426" y="120618"/>
                    <a:pt x="158665" y="118999"/>
                    <a:pt x="159046" y="116999"/>
                  </a:cubicBezTo>
                  <a:cubicBezTo>
                    <a:pt x="159427" y="116142"/>
                    <a:pt x="159903" y="115284"/>
                    <a:pt x="160284" y="114427"/>
                  </a:cubicBezTo>
                  <a:cubicBezTo>
                    <a:pt x="160665" y="113570"/>
                    <a:pt x="161141" y="112618"/>
                    <a:pt x="161522" y="111760"/>
                  </a:cubicBezTo>
                  <a:cubicBezTo>
                    <a:pt x="163141" y="108998"/>
                    <a:pt x="163903" y="105950"/>
                    <a:pt x="163618" y="102711"/>
                  </a:cubicBezTo>
                  <a:cubicBezTo>
                    <a:pt x="163713" y="102140"/>
                    <a:pt x="163713" y="101474"/>
                    <a:pt x="163713" y="100902"/>
                  </a:cubicBezTo>
                  <a:cubicBezTo>
                    <a:pt x="164665" y="99378"/>
                    <a:pt x="165142" y="97759"/>
                    <a:pt x="163808" y="96139"/>
                  </a:cubicBezTo>
                  <a:lnTo>
                    <a:pt x="163808" y="96139"/>
                  </a:lnTo>
                  <a:lnTo>
                    <a:pt x="163808" y="96139"/>
                  </a:lnTo>
                  <a:cubicBezTo>
                    <a:pt x="164951" y="93853"/>
                    <a:pt x="164284" y="92234"/>
                    <a:pt x="161998" y="91186"/>
                  </a:cubicBezTo>
                  <a:lnTo>
                    <a:pt x="161998" y="91186"/>
                  </a:lnTo>
                  <a:lnTo>
                    <a:pt x="161998" y="91186"/>
                  </a:lnTo>
                  <a:cubicBezTo>
                    <a:pt x="162379" y="87186"/>
                    <a:pt x="162760" y="83090"/>
                    <a:pt x="163237" y="79090"/>
                  </a:cubicBezTo>
                  <a:cubicBezTo>
                    <a:pt x="165142" y="76518"/>
                    <a:pt x="164380" y="73946"/>
                    <a:pt x="163141" y="71374"/>
                  </a:cubicBezTo>
                  <a:lnTo>
                    <a:pt x="163141" y="71374"/>
                  </a:lnTo>
                  <a:cubicBezTo>
                    <a:pt x="164380" y="68708"/>
                    <a:pt x="163332" y="66326"/>
                    <a:pt x="162379" y="63850"/>
                  </a:cubicBezTo>
                  <a:cubicBezTo>
                    <a:pt x="162570" y="60611"/>
                    <a:pt x="161713" y="57658"/>
                    <a:pt x="159617" y="55086"/>
                  </a:cubicBezTo>
                  <a:cubicBezTo>
                    <a:pt x="160189" y="51372"/>
                    <a:pt x="156379" y="49276"/>
                    <a:pt x="156379" y="45847"/>
                  </a:cubicBezTo>
                  <a:lnTo>
                    <a:pt x="156379" y="45847"/>
                  </a:lnTo>
                  <a:cubicBezTo>
                    <a:pt x="156188" y="45467"/>
                    <a:pt x="156093" y="45085"/>
                    <a:pt x="155902" y="44609"/>
                  </a:cubicBezTo>
                  <a:lnTo>
                    <a:pt x="155902" y="44609"/>
                  </a:lnTo>
                  <a:cubicBezTo>
                    <a:pt x="156093" y="43085"/>
                    <a:pt x="155521" y="41752"/>
                    <a:pt x="154283" y="40799"/>
                  </a:cubicBezTo>
                  <a:cubicBezTo>
                    <a:pt x="153331" y="39370"/>
                    <a:pt x="152378" y="37846"/>
                    <a:pt x="151426" y="36418"/>
                  </a:cubicBezTo>
                  <a:cubicBezTo>
                    <a:pt x="150092" y="34036"/>
                    <a:pt x="148663" y="31941"/>
                    <a:pt x="147139" y="29750"/>
                  </a:cubicBezTo>
                  <a:close/>
                  <a:moveTo>
                    <a:pt x="147997" y="105474"/>
                  </a:moveTo>
                  <a:cubicBezTo>
                    <a:pt x="147901" y="105474"/>
                    <a:pt x="147806" y="105379"/>
                    <a:pt x="147711" y="105379"/>
                  </a:cubicBezTo>
                  <a:cubicBezTo>
                    <a:pt x="147806" y="105283"/>
                    <a:pt x="147901" y="105283"/>
                    <a:pt x="147901" y="105188"/>
                  </a:cubicBezTo>
                  <a:cubicBezTo>
                    <a:pt x="147997" y="105379"/>
                    <a:pt x="147997" y="105379"/>
                    <a:pt x="147997" y="105474"/>
                  </a:cubicBezTo>
                  <a:close/>
                  <a:moveTo>
                    <a:pt x="102658" y="124905"/>
                  </a:moveTo>
                  <a:cubicBezTo>
                    <a:pt x="102658" y="124905"/>
                    <a:pt x="102753" y="124905"/>
                    <a:pt x="102753" y="124905"/>
                  </a:cubicBezTo>
                  <a:cubicBezTo>
                    <a:pt x="102753" y="124905"/>
                    <a:pt x="102753" y="125000"/>
                    <a:pt x="102658" y="124905"/>
                  </a:cubicBezTo>
                  <a:cubicBezTo>
                    <a:pt x="102753" y="125000"/>
                    <a:pt x="102658" y="125000"/>
                    <a:pt x="102658" y="124905"/>
                  </a:cubicBezTo>
                  <a:close/>
                  <a:moveTo>
                    <a:pt x="93514" y="34417"/>
                  </a:moveTo>
                  <a:lnTo>
                    <a:pt x="93514" y="34417"/>
                  </a:lnTo>
                  <a:cubicBezTo>
                    <a:pt x="93514" y="34417"/>
                    <a:pt x="93609" y="34417"/>
                    <a:pt x="93704" y="34417"/>
                  </a:cubicBezTo>
                  <a:cubicBezTo>
                    <a:pt x="93704" y="34417"/>
                    <a:pt x="93609" y="34417"/>
                    <a:pt x="93609" y="34513"/>
                  </a:cubicBezTo>
                  <a:cubicBezTo>
                    <a:pt x="93609" y="34513"/>
                    <a:pt x="93609" y="34513"/>
                    <a:pt x="93514" y="34417"/>
                  </a:cubicBezTo>
                  <a:lnTo>
                    <a:pt x="93514" y="34417"/>
                  </a:lnTo>
                  <a:close/>
                  <a:moveTo>
                    <a:pt x="72559" y="89948"/>
                  </a:moveTo>
                  <a:lnTo>
                    <a:pt x="72559" y="89948"/>
                  </a:lnTo>
                  <a:lnTo>
                    <a:pt x="72559" y="89948"/>
                  </a:lnTo>
                  <a:lnTo>
                    <a:pt x="72559" y="89948"/>
                  </a:lnTo>
                  <a:close/>
                  <a:moveTo>
                    <a:pt x="79321" y="64802"/>
                  </a:moveTo>
                  <a:cubicBezTo>
                    <a:pt x="79226" y="64802"/>
                    <a:pt x="79226" y="64802"/>
                    <a:pt x="79321" y="64802"/>
                  </a:cubicBezTo>
                  <a:cubicBezTo>
                    <a:pt x="79226" y="64802"/>
                    <a:pt x="79226" y="64802"/>
                    <a:pt x="79321" y="64802"/>
                  </a:cubicBezTo>
                  <a:cubicBezTo>
                    <a:pt x="79226" y="64802"/>
                    <a:pt x="79226" y="64802"/>
                    <a:pt x="79321" y="64802"/>
                  </a:cubicBezTo>
                  <a:close/>
                  <a:moveTo>
                    <a:pt x="89132" y="77089"/>
                  </a:moveTo>
                  <a:lnTo>
                    <a:pt x="89132" y="77089"/>
                  </a:lnTo>
                  <a:cubicBezTo>
                    <a:pt x="89227" y="76994"/>
                    <a:pt x="89227" y="76994"/>
                    <a:pt x="89132" y="77089"/>
                  </a:cubicBezTo>
                  <a:cubicBezTo>
                    <a:pt x="89227" y="77089"/>
                    <a:pt x="89227" y="77089"/>
                    <a:pt x="89227" y="77089"/>
                  </a:cubicBezTo>
                  <a:cubicBezTo>
                    <a:pt x="89227" y="77089"/>
                    <a:pt x="89227" y="77089"/>
                    <a:pt x="89132" y="77089"/>
                  </a:cubicBezTo>
                  <a:close/>
                  <a:moveTo>
                    <a:pt x="106753" y="49276"/>
                  </a:moveTo>
                  <a:cubicBezTo>
                    <a:pt x="106753" y="49276"/>
                    <a:pt x="106753" y="49276"/>
                    <a:pt x="106753" y="49276"/>
                  </a:cubicBezTo>
                  <a:cubicBezTo>
                    <a:pt x="106753" y="49181"/>
                    <a:pt x="106753" y="49181"/>
                    <a:pt x="106753" y="49276"/>
                  </a:cubicBezTo>
                  <a:cubicBezTo>
                    <a:pt x="106753" y="49181"/>
                    <a:pt x="106753" y="49276"/>
                    <a:pt x="106753" y="49276"/>
                  </a:cubicBezTo>
                  <a:close/>
                  <a:moveTo>
                    <a:pt x="79417" y="88424"/>
                  </a:moveTo>
                  <a:lnTo>
                    <a:pt x="79417" y="88424"/>
                  </a:lnTo>
                  <a:cubicBezTo>
                    <a:pt x="79417" y="88424"/>
                    <a:pt x="79417" y="88424"/>
                    <a:pt x="79417" y="88424"/>
                  </a:cubicBezTo>
                  <a:cubicBezTo>
                    <a:pt x="79321" y="88424"/>
                    <a:pt x="79321" y="88424"/>
                    <a:pt x="79226" y="88519"/>
                  </a:cubicBezTo>
                  <a:cubicBezTo>
                    <a:pt x="79226" y="88424"/>
                    <a:pt x="79321" y="88329"/>
                    <a:pt x="79321" y="88329"/>
                  </a:cubicBezTo>
                  <a:cubicBezTo>
                    <a:pt x="79417" y="88234"/>
                    <a:pt x="79417" y="88329"/>
                    <a:pt x="79417" y="88424"/>
                  </a:cubicBezTo>
                  <a:close/>
                  <a:moveTo>
                    <a:pt x="94276" y="72613"/>
                  </a:moveTo>
                  <a:cubicBezTo>
                    <a:pt x="94085" y="72517"/>
                    <a:pt x="94085" y="72422"/>
                    <a:pt x="93895" y="72232"/>
                  </a:cubicBezTo>
                  <a:cubicBezTo>
                    <a:pt x="93990" y="72136"/>
                    <a:pt x="94085" y="72136"/>
                    <a:pt x="94085" y="72041"/>
                  </a:cubicBezTo>
                  <a:cubicBezTo>
                    <a:pt x="94180" y="72232"/>
                    <a:pt x="94276" y="72422"/>
                    <a:pt x="94276" y="72613"/>
                  </a:cubicBezTo>
                  <a:close/>
                  <a:moveTo>
                    <a:pt x="74178" y="66612"/>
                  </a:moveTo>
                  <a:cubicBezTo>
                    <a:pt x="74178" y="66612"/>
                    <a:pt x="74083" y="66612"/>
                    <a:pt x="74083" y="66612"/>
                  </a:cubicBezTo>
                  <a:cubicBezTo>
                    <a:pt x="74083" y="66612"/>
                    <a:pt x="74083" y="66612"/>
                    <a:pt x="74178" y="66612"/>
                  </a:cubicBezTo>
                  <a:cubicBezTo>
                    <a:pt x="74178" y="66612"/>
                    <a:pt x="74178" y="66612"/>
                    <a:pt x="74178" y="66612"/>
                  </a:cubicBezTo>
                  <a:close/>
                  <a:moveTo>
                    <a:pt x="45508" y="122523"/>
                  </a:moveTo>
                  <a:cubicBezTo>
                    <a:pt x="45508" y="122523"/>
                    <a:pt x="45508" y="122619"/>
                    <a:pt x="45508" y="122619"/>
                  </a:cubicBezTo>
                  <a:cubicBezTo>
                    <a:pt x="45508" y="122619"/>
                    <a:pt x="45412" y="122619"/>
                    <a:pt x="45412" y="122619"/>
                  </a:cubicBezTo>
                  <a:cubicBezTo>
                    <a:pt x="45508" y="122523"/>
                    <a:pt x="45508" y="122523"/>
                    <a:pt x="45508" y="122523"/>
                  </a:cubicBezTo>
                  <a:close/>
                  <a:moveTo>
                    <a:pt x="121898" y="38894"/>
                  </a:moveTo>
                  <a:cubicBezTo>
                    <a:pt x="121898" y="38894"/>
                    <a:pt x="121898" y="38894"/>
                    <a:pt x="121898" y="38894"/>
                  </a:cubicBezTo>
                  <a:cubicBezTo>
                    <a:pt x="121898" y="38894"/>
                    <a:pt x="121803" y="38894"/>
                    <a:pt x="121803" y="38894"/>
                  </a:cubicBezTo>
                  <a:cubicBezTo>
                    <a:pt x="121803" y="38894"/>
                    <a:pt x="121898" y="38894"/>
                    <a:pt x="121898" y="38894"/>
                  </a:cubicBezTo>
                  <a:cubicBezTo>
                    <a:pt x="121898" y="38799"/>
                    <a:pt x="121898" y="38894"/>
                    <a:pt x="121898" y="38894"/>
                  </a:cubicBezTo>
                  <a:close/>
                  <a:moveTo>
                    <a:pt x="81226" y="55944"/>
                  </a:moveTo>
                  <a:cubicBezTo>
                    <a:pt x="80750" y="56135"/>
                    <a:pt x="80369" y="56420"/>
                    <a:pt x="79988" y="56611"/>
                  </a:cubicBezTo>
                  <a:cubicBezTo>
                    <a:pt x="79988" y="56325"/>
                    <a:pt x="80083" y="56039"/>
                    <a:pt x="79988" y="55753"/>
                  </a:cubicBezTo>
                  <a:cubicBezTo>
                    <a:pt x="80464" y="55848"/>
                    <a:pt x="80750" y="55848"/>
                    <a:pt x="81226" y="55944"/>
                  </a:cubicBezTo>
                  <a:close/>
                  <a:moveTo>
                    <a:pt x="64462" y="65088"/>
                  </a:moveTo>
                  <a:cubicBezTo>
                    <a:pt x="64367" y="65278"/>
                    <a:pt x="64177" y="65373"/>
                    <a:pt x="64081" y="65660"/>
                  </a:cubicBezTo>
                  <a:cubicBezTo>
                    <a:pt x="64081" y="65660"/>
                    <a:pt x="63986" y="65660"/>
                    <a:pt x="63986" y="65564"/>
                  </a:cubicBezTo>
                  <a:lnTo>
                    <a:pt x="63986" y="65564"/>
                  </a:lnTo>
                  <a:cubicBezTo>
                    <a:pt x="64081" y="65373"/>
                    <a:pt x="64272" y="65183"/>
                    <a:pt x="64462" y="65088"/>
                  </a:cubicBezTo>
                  <a:close/>
                  <a:moveTo>
                    <a:pt x="33125" y="108522"/>
                  </a:moveTo>
                  <a:cubicBezTo>
                    <a:pt x="33125" y="108617"/>
                    <a:pt x="33220" y="108617"/>
                    <a:pt x="33220" y="108712"/>
                  </a:cubicBezTo>
                  <a:cubicBezTo>
                    <a:pt x="33125" y="108617"/>
                    <a:pt x="33125" y="108617"/>
                    <a:pt x="33125" y="108522"/>
                  </a:cubicBezTo>
                  <a:cubicBezTo>
                    <a:pt x="33125" y="108522"/>
                    <a:pt x="33125" y="108522"/>
                    <a:pt x="33125" y="108522"/>
                  </a:cubicBezTo>
                  <a:close/>
                  <a:moveTo>
                    <a:pt x="37411" y="110522"/>
                  </a:moveTo>
                  <a:cubicBezTo>
                    <a:pt x="37411" y="110522"/>
                    <a:pt x="37507" y="110522"/>
                    <a:pt x="37411" y="110522"/>
                  </a:cubicBezTo>
                  <a:cubicBezTo>
                    <a:pt x="37507" y="110522"/>
                    <a:pt x="37507" y="110522"/>
                    <a:pt x="37411" y="110522"/>
                  </a:cubicBezTo>
                  <a:cubicBezTo>
                    <a:pt x="37411" y="110522"/>
                    <a:pt x="37411" y="110522"/>
                    <a:pt x="37411" y="110522"/>
                  </a:cubicBezTo>
                  <a:close/>
                  <a:moveTo>
                    <a:pt x="100562" y="23559"/>
                  </a:moveTo>
                  <a:cubicBezTo>
                    <a:pt x="100657" y="23178"/>
                    <a:pt x="100467" y="22987"/>
                    <a:pt x="100372" y="22797"/>
                  </a:cubicBezTo>
                  <a:cubicBezTo>
                    <a:pt x="100372" y="22797"/>
                    <a:pt x="100467" y="22892"/>
                    <a:pt x="100467" y="22892"/>
                  </a:cubicBezTo>
                  <a:cubicBezTo>
                    <a:pt x="100467" y="23082"/>
                    <a:pt x="100562" y="23273"/>
                    <a:pt x="100562" y="23559"/>
                  </a:cubicBezTo>
                  <a:close/>
                  <a:moveTo>
                    <a:pt x="53509" y="97187"/>
                  </a:moveTo>
                  <a:cubicBezTo>
                    <a:pt x="53699" y="97377"/>
                    <a:pt x="53794" y="97568"/>
                    <a:pt x="54080" y="97759"/>
                  </a:cubicBezTo>
                  <a:cubicBezTo>
                    <a:pt x="54080" y="97759"/>
                    <a:pt x="54080" y="97759"/>
                    <a:pt x="54175" y="97759"/>
                  </a:cubicBezTo>
                  <a:cubicBezTo>
                    <a:pt x="54175" y="97759"/>
                    <a:pt x="54175" y="97759"/>
                    <a:pt x="54175" y="97759"/>
                  </a:cubicBezTo>
                  <a:lnTo>
                    <a:pt x="54175" y="97759"/>
                  </a:lnTo>
                  <a:lnTo>
                    <a:pt x="54175" y="97759"/>
                  </a:lnTo>
                  <a:lnTo>
                    <a:pt x="54080" y="97759"/>
                  </a:lnTo>
                  <a:cubicBezTo>
                    <a:pt x="53794" y="97759"/>
                    <a:pt x="53604" y="97663"/>
                    <a:pt x="53413" y="97663"/>
                  </a:cubicBezTo>
                  <a:cubicBezTo>
                    <a:pt x="53413" y="97473"/>
                    <a:pt x="53413" y="97283"/>
                    <a:pt x="53509" y="97187"/>
                  </a:cubicBezTo>
                  <a:close/>
                  <a:moveTo>
                    <a:pt x="24362" y="119380"/>
                  </a:moveTo>
                  <a:cubicBezTo>
                    <a:pt x="24267" y="119380"/>
                    <a:pt x="24267" y="119380"/>
                    <a:pt x="24172" y="119380"/>
                  </a:cubicBezTo>
                  <a:cubicBezTo>
                    <a:pt x="24172" y="119285"/>
                    <a:pt x="24267" y="119285"/>
                    <a:pt x="24267" y="119190"/>
                  </a:cubicBezTo>
                  <a:cubicBezTo>
                    <a:pt x="24362" y="119285"/>
                    <a:pt x="24362" y="119285"/>
                    <a:pt x="24362" y="119380"/>
                  </a:cubicBezTo>
                  <a:cubicBezTo>
                    <a:pt x="24362" y="119380"/>
                    <a:pt x="24362" y="119380"/>
                    <a:pt x="24362" y="119380"/>
                  </a:cubicBezTo>
                  <a:close/>
                  <a:moveTo>
                    <a:pt x="113040" y="95758"/>
                  </a:moveTo>
                  <a:cubicBezTo>
                    <a:pt x="113040" y="95758"/>
                    <a:pt x="112945" y="95758"/>
                    <a:pt x="113040" y="95758"/>
                  </a:cubicBezTo>
                  <a:cubicBezTo>
                    <a:pt x="113040" y="95663"/>
                    <a:pt x="113040" y="95663"/>
                    <a:pt x="113040" y="95758"/>
                  </a:cubicBezTo>
                  <a:cubicBezTo>
                    <a:pt x="113040" y="95663"/>
                    <a:pt x="113040" y="95758"/>
                    <a:pt x="113040" y="95758"/>
                  </a:cubicBezTo>
                  <a:close/>
                  <a:moveTo>
                    <a:pt x="139519" y="95187"/>
                  </a:moveTo>
                  <a:cubicBezTo>
                    <a:pt x="139519" y="95282"/>
                    <a:pt x="139615" y="95282"/>
                    <a:pt x="139615" y="95377"/>
                  </a:cubicBezTo>
                  <a:cubicBezTo>
                    <a:pt x="139615" y="95377"/>
                    <a:pt x="139519" y="95473"/>
                    <a:pt x="139519" y="95473"/>
                  </a:cubicBezTo>
                  <a:cubicBezTo>
                    <a:pt x="139519" y="95377"/>
                    <a:pt x="139519" y="95282"/>
                    <a:pt x="139519" y="95187"/>
                  </a:cubicBezTo>
                  <a:close/>
                  <a:moveTo>
                    <a:pt x="119041" y="28321"/>
                  </a:moveTo>
                  <a:cubicBezTo>
                    <a:pt x="118755" y="28512"/>
                    <a:pt x="118564" y="28702"/>
                    <a:pt x="118279" y="28798"/>
                  </a:cubicBezTo>
                  <a:cubicBezTo>
                    <a:pt x="118279" y="28798"/>
                    <a:pt x="118279" y="28798"/>
                    <a:pt x="118279" y="28702"/>
                  </a:cubicBezTo>
                  <a:cubicBezTo>
                    <a:pt x="118564" y="28702"/>
                    <a:pt x="118755" y="28512"/>
                    <a:pt x="119041" y="28321"/>
                  </a:cubicBezTo>
                  <a:cubicBezTo>
                    <a:pt x="118945" y="28226"/>
                    <a:pt x="118945" y="28226"/>
                    <a:pt x="119041" y="28321"/>
                  </a:cubicBezTo>
                  <a:close/>
                  <a:moveTo>
                    <a:pt x="84846" y="35560"/>
                  </a:moveTo>
                  <a:lnTo>
                    <a:pt x="84846" y="35560"/>
                  </a:lnTo>
                  <a:cubicBezTo>
                    <a:pt x="84846" y="35560"/>
                    <a:pt x="84846" y="35560"/>
                    <a:pt x="84846" y="35560"/>
                  </a:cubicBezTo>
                  <a:cubicBezTo>
                    <a:pt x="84846" y="35560"/>
                    <a:pt x="84846" y="35560"/>
                    <a:pt x="84846" y="35560"/>
                  </a:cubicBezTo>
                  <a:close/>
                  <a:moveTo>
                    <a:pt x="74464" y="50515"/>
                  </a:moveTo>
                  <a:cubicBezTo>
                    <a:pt x="74368" y="50515"/>
                    <a:pt x="74368" y="50610"/>
                    <a:pt x="74464" y="50515"/>
                  </a:cubicBezTo>
                  <a:lnTo>
                    <a:pt x="74464" y="50515"/>
                  </a:lnTo>
                  <a:lnTo>
                    <a:pt x="74464" y="50515"/>
                  </a:lnTo>
                  <a:cubicBezTo>
                    <a:pt x="74368" y="50610"/>
                    <a:pt x="74368" y="50515"/>
                    <a:pt x="74464" y="50515"/>
                  </a:cubicBezTo>
                  <a:cubicBezTo>
                    <a:pt x="74368" y="50515"/>
                    <a:pt x="74368" y="50515"/>
                    <a:pt x="74464" y="50515"/>
                  </a:cubicBezTo>
                  <a:close/>
                  <a:moveTo>
                    <a:pt x="56366" y="66040"/>
                  </a:moveTo>
                  <a:cubicBezTo>
                    <a:pt x="56366" y="66040"/>
                    <a:pt x="56366" y="66040"/>
                    <a:pt x="56366" y="66040"/>
                  </a:cubicBezTo>
                  <a:cubicBezTo>
                    <a:pt x="56366" y="66040"/>
                    <a:pt x="56271" y="66136"/>
                    <a:pt x="56366" y="66040"/>
                  </a:cubicBezTo>
                  <a:cubicBezTo>
                    <a:pt x="56271" y="66136"/>
                    <a:pt x="56271" y="66040"/>
                    <a:pt x="56366" y="66040"/>
                  </a:cubicBezTo>
                  <a:cubicBezTo>
                    <a:pt x="56366" y="66040"/>
                    <a:pt x="56366" y="66040"/>
                    <a:pt x="56366" y="66040"/>
                  </a:cubicBezTo>
                  <a:lnTo>
                    <a:pt x="56366" y="66040"/>
                  </a:lnTo>
                  <a:close/>
                  <a:moveTo>
                    <a:pt x="18742" y="139097"/>
                  </a:moveTo>
                  <a:lnTo>
                    <a:pt x="18742" y="139097"/>
                  </a:lnTo>
                  <a:lnTo>
                    <a:pt x="18742" y="139097"/>
                  </a:lnTo>
                  <a:lnTo>
                    <a:pt x="18742" y="139097"/>
                  </a:lnTo>
                  <a:close/>
                  <a:moveTo>
                    <a:pt x="62748" y="145574"/>
                  </a:moveTo>
                  <a:cubicBezTo>
                    <a:pt x="62748" y="145574"/>
                    <a:pt x="62843" y="145669"/>
                    <a:pt x="62843" y="145669"/>
                  </a:cubicBezTo>
                  <a:cubicBezTo>
                    <a:pt x="62843" y="145669"/>
                    <a:pt x="62843" y="145574"/>
                    <a:pt x="62843" y="145574"/>
                  </a:cubicBezTo>
                  <a:cubicBezTo>
                    <a:pt x="62843" y="145574"/>
                    <a:pt x="62843" y="145669"/>
                    <a:pt x="62843" y="145669"/>
                  </a:cubicBezTo>
                  <a:cubicBezTo>
                    <a:pt x="62843" y="145669"/>
                    <a:pt x="62843" y="145669"/>
                    <a:pt x="62843" y="145669"/>
                  </a:cubicBezTo>
                  <a:cubicBezTo>
                    <a:pt x="62843" y="145669"/>
                    <a:pt x="62748" y="145765"/>
                    <a:pt x="62748" y="145765"/>
                  </a:cubicBezTo>
                  <a:cubicBezTo>
                    <a:pt x="62748" y="145669"/>
                    <a:pt x="62748" y="145574"/>
                    <a:pt x="62748" y="145574"/>
                  </a:cubicBezTo>
                  <a:close/>
                  <a:moveTo>
                    <a:pt x="101229" y="122714"/>
                  </a:moveTo>
                  <a:lnTo>
                    <a:pt x="101229" y="122714"/>
                  </a:lnTo>
                  <a:lnTo>
                    <a:pt x="101229" y="122714"/>
                  </a:lnTo>
                  <a:lnTo>
                    <a:pt x="101229" y="122714"/>
                  </a:lnTo>
                  <a:close/>
                  <a:moveTo>
                    <a:pt x="143425" y="84614"/>
                  </a:moveTo>
                  <a:cubicBezTo>
                    <a:pt x="143329" y="84423"/>
                    <a:pt x="143234" y="84328"/>
                    <a:pt x="143139" y="84138"/>
                  </a:cubicBezTo>
                  <a:cubicBezTo>
                    <a:pt x="143234" y="84043"/>
                    <a:pt x="143329" y="84043"/>
                    <a:pt x="143425" y="83947"/>
                  </a:cubicBezTo>
                  <a:cubicBezTo>
                    <a:pt x="143425" y="84138"/>
                    <a:pt x="143425" y="84423"/>
                    <a:pt x="143425" y="84614"/>
                  </a:cubicBezTo>
                  <a:close/>
                  <a:moveTo>
                    <a:pt x="115897" y="20701"/>
                  </a:moveTo>
                  <a:cubicBezTo>
                    <a:pt x="115897" y="20701"/>
                    <a:pt x="115993" y="20701"/>
                    <a:pt x="115897" y="20701"/>
                  </a:cubicBezTo>
                  <a:cubicBezTo>
                    <a:pt x="115993" y="20701"/>
                    <a:pt x="115993" y="20701"/>
                    <a:pt x="115993" y="20797"/>
                  </a:cubicBezTo>
                  <a:cubicBezTo>
                    <a:pt x="115897" y="20797"/>
                    <a:pt x="115897" y="20701"/>
                    <a:pt x="115897" y="20701"/>
                  </a:cubicBezTo>
                  <a:close/>
                  <a:moveTo>
                    <a:pt x="51794" y="45276"/>
                  </a:moveTo>
                  <a:cubicBezTo>
                    <a:pt x="51794" y="45276"/>
                    <a:pt x="51794" y="45371"/>
                    <a:pt x="51794" y="45276"/>
                  </a:cubicBezTo>
                  <a:cubicBezTo>
                    <a:pt x="51794" y="45371"/>
                    <a:pt x="51794" y="45371"/>
                    <a:pt x="51794" y="45276"/>
                  </a:cubicBezTo>
                  <a:cubicBezTo>
                    <a:pt x="51794" y="45371"/>
                    <a:pt x="51794" y="45276"/>
                    <a:pt x="51794" y="45276"/>
                  </a:cubicBezTo>
                  <a:close/>
                  <a:moveTo>
                    <a:pt x="51794" y="45371"/>
                  </a:moveTo>
                  <a:cubicBezTo>
                    <a:pt x="51794" y="45371"/>
                    <a:pt x="51794" y="45467"/>
                    <a:pt x="51794" y="45467"/>
                  </a:cubicBezTo>
                  <a:cubicBezTo>
                    <a:pt x="51794" y="45467"/>
                    <a:pt x="51699" y="45371"/>
                    <a:pt x="51699" y="45371"/>
                  </a:cubicBezTo>
                  <a:cubicBezTo>
                    <a:pt x="51794" y="45371"/>
                    <a:pt x="51794" y="45371"/>
                    <a:pt x="51794" y="45371"/>
                  </a:cubicBezTo>
                  <a:close/>
                  <a:moveTo>
                    <a:pt x="49794" y="79852"/>
                  </a:moveTo>
                  <a:cubicBezTo>
                    <a:pt x="49794" y="79852"/>
                    <a:pt x="49889" y="79852"/>
                    <a:pt x="49889" y="79852"/>
                  </a:cubicBezTo>
                  <a:cubicBezTo>
                    <a:pt x="49889" y="79947"/>
                    <a:pt x="49794" y="79947"/>
                    <a:pt x="49794" y="79852"/>
                  </a:cubicBezTo>
                  <a:cubicBezTo>
                    <a:pt x="49794" y="79947"/>
                    <a:pt x="49794" y="79947"/>
                    <a:pt x="49794" y="79852"/>
                  </a:cubicBezTo>
                  <a:close/>
                  <a:moveTo>
                    <a:pt x="90847" y="18891"/>
                  </a:moveTo>
                  <a:cubicBezTo>
                    <a:pt x="90847" y="18796"/>
                    <a:pt x="90847" y="18796"/>
                    <a:pt x="90847" y="18891"/>
                  </a:cubicBezTo>
                  <a:lnTo>
                    <a:pt x="90847" y="18891"/>
                  </a:lnTo>
                  <a:cubicBezTo>
                    <a:pt x="90847" y="18796"/>
                    <a:pt x="90847" y="18891"/>
                    <a:pt x="90847" y="18891"/>
                  </a:cubicBezTo>
                  <a:cubicBezTo>
                    <a:pt x="90847" y="18891"/>
                    <a:pt x="90847" y="18891"/>
                    <a:pt x="90847" y="18891"/>
                  </a:cubicBezTo>
                  <a:close/>
                  <a:moveTo>
                    <a:pt x="86656" y="26607"/>
                  </a:moveTo>
                  <a:cubicBezTo>
                    <a:pt x="86751" y="27083"/>
                    <a:pt x="87037" y="27369"/>
                    <a:pt x="87322" y="27560"/>
                  </a:cubicBezTo>
                  <a:lnTo>
                    <a:pt x="87322" y="27560"/>
                  </a:lnTo>
                  <a:lnTo>
                    <a:pt x="87322" y="27560"/>
                  </a:lnTo>
                  <a:cubicBezTo>
                    <a:pt x="87037" y="27273"/>
                    <a:pt x="86846" y="26893"/>
                    <a:pt x="86656" y="26607"/>
                  </a:cubicBezTo>
                  <a:lnTo>
                    <a:pt x="86656" y="26607"/>
                  </a:lnTo>
                  <a:close/>
                  <a:moveTo>
                    <a:pt x="60081" y="36513"/>
                  </a:moveTo>
                  <a:lnTo>
                    <a:pt x="60081" y="36513"/>
                  </a:lnTo>
                  <a:lnTo>
                    <a:pt x="60081" y="36513"/>
                  </a:lnTo>
                  <a:lnTo>
                    <a:pt x="60081" y="36513"/>
                  </a:lnTo>
                  <a:cubicBezTo>
                    <a:pt x="60081" y="36418"/>
                    <a:pt x="60081" y="36418"/>
                    <a:pt x="60081" y="36322"/>
                  </a:cubicBezTo>
                  <a:cubicBezTo>
                    <a:pt x="60081" y="36322"/>
                    <a:pt x="60176" y="36418"/>
                    <a:pt x="60176" y="36418"/>
                  </a:cubicBezTo>
                  <a:cubicBezTo>
                    <a:pt x="60176" y="36513"/>
                    <a:pt x="60176" y="36513"/>
                    <a:pt x="60081" y="36513"/>
                  </a:cubicBezTo>
                  <a:close/>
                  <a:moveTo>
                    <a:pt x="73225" y="152527"/>
                  </a:moveTo>
                  <a:cubicBezTo>
                    <a:pt x="73416" y="152527"/>
                    <a:pt x="73511" y="152527"/>
                    <a:pt x="73797" y="152432"/>
                  </a:cubicBezTo>
                  <a:cubicBezTo>
                    <a:pt x="73797" y="152527"/>
                    <a:pt x="73797" y="152527"/>
                    <a:pt x="73797" y="152623"/>
                  </a:cubicBezTo>
                  <a:cubicBezTo>
                    <a:pt x="73606" y="152623"/>
                    <a:pt x="73416" y="152623"/>
                    <a:pt x="73225" y="152527"/>
                  </a:cubicBezTo>
                  <a:close/>
                  <a:moveTo>
                    <a:pt x="113326" y="130239"/>
                  </a:moveTo>
                  <a:cubicBezTo>
                    <a:pt x="113326" y="130239"/>
                    <a:pt x="113326" y="130239"/>
                    <a:pt x="113326" y="130239"/>
                  </a:cubicBezTo>
                  <a:cubicBezTo>
                    <a:pt x="113421" y="130239"/>
                    <a:pt x="113326" y="130334"/>
                    <a:pt x="113326" y="130239"/>
                  </a:cubicBezTo>
                  <a:cubicBezTo>
                    <a:pt x="113326" y="130239"/>
                    <a:pt x="113326" y="130239"/>
                    <a:pt x="113326" y="130239"/>
                  </a:cubicBezTo>
                  <a:close/>
                  <a:moveTo>
                    <a:pt x="147901" y="56230"/>
                  </a:moveTo>
                  <a:cubicBezTo>
                    <a:pt x="147901" y="56230"/>
                    <a:pt x="147901" y="56230"/>
                    <a:pt x="147901" y="56230"/>
                  </a:cubicBezTo>
                  <a:cubicBezTo>
                    <a:pt x="147997" y="55753"/>
                    <a:pt x="148092" y="55277"/>
                    <a:pt x="148187" y="54801"/>
                  </a:cubicBezTo>
                  <a:lnTo>
                    <a:pt x="148187" y="54801"/>
                  </a:lnTo>
                  <a:cubicBezTo>
                    <a:pt x="147901" y="55182"/>
                    <a:pt x="147806" y="55753"/>
                    <a:pt x="147901" y="56230"/>
                  </a:cubicBezTo>
                  <a:close/>
                  <a:moveTo>
                    <a:pt x="26267" y="75375"/>
                  </a:moveTo>
                  <a:cubicBezTo>
                    <a:pt x="26267" y="75375"/>
                    <a:pt x="26267" y="75375"/>
                    <a:pt x="26267" y="75375"/>
                  </a:cubicBezTo>
                  <a:cubicBezTo>
                    <a:pt x="26267" y="75375"/>
                    <a:pt x="26267" y="75375"/>
                    <a:pt x="26267" y="75375"/>
                  </a:cubicBezTo>
                  <a:lnTo>
                    <a:pt x="26267" y="75375"/>
                  </a:lnTo>
                  <a:lnTo>
                    <a:pt x="26267" y="75375"/>
                  </a:lnTo>
                  <a:close/>
                  <a:moveTo>
                    <a:pt x="45889" y="160338"/>
                  </a:moveTo>
                  <a:cubicBezTo>
                    <a:pt x="45889" y="160338"/>
                    <a:pt x="45984" y="160433"/>
                    <a:pt x="45984" y="160433"/>
                  </a:cubicBezTo>
                  <a:cubicBezTo>
                    <a:pt x="45889" y="160433"/>
                    <a:pt x="45793" y="160433"/>
                    <a:pt x="45793" y="160528"/>
                  </a:cubicBezTo>
                  <a:cubicBezTo>
                    <a:pt x="45793" y="160433"/>
                    <a:pt x="45793" y="160433"/>
                    <a:pt x="45889" y="160338"/>
                  </a:cubicBezTo>
                  <a:close/>
                  <a:moveTo>
                    <a:pt x="63319" y="162719"/>
                  </a:moveTo>
                  <a:cubicBezTo>
                    <a:pt x="63319" y="162719"/>
                    <a:pt x="63319" y="162719"/>
                    <a:pt x="63319" y="162719"/>
                  </a:cubicBezTo>
                  <a:cubicBezTo>
                    <a:pt x="63319" y="162719"/>
                    <a:pt x="63319" y="162719"/>
                    <a:pt x="63319" y="162719"/>
                  </a:cubicBezTo>
                  <a:cubicBezTo>
                    <a:pt x="63319" y="162719"/>
                    <a:pt x="63319" y="162719"/>
                    <a:pt x="63319" y="162719"/>
                  </a:cubicBezTo>
                  <a:close/>
                  <a:moveTo>
                    <a:pt x="18647" y="80518"/>
                  </a:moveTo>
                  <a:cubicBezTo>
                    <a:pt x="18647" y="80518"/>
                    <a:pt x="18647" y="80614"/>
                    <a:pt x="18647" y="80518"/>
                  </a:cubicBezTo>
                  <a:cubicBezTo>
                    <a:pt x="18647" y="80614"/>
                    <a:pt x="18647" y="80614"/>
                    <a:pt x="18647" y="80518"/>
                  </a:cubicBezTo>
                  <a:cubicBezTo>
                    <a:pt x="18647" y="80518"/>
                    <a:pt x="18647" y="80518"/>
                    <a:pt x="18647" y="80518"/>
                  </a:cubicBezTo>
                  <a:close/>
                  <a:moveTo>
                    <a:pt x="8932" y="141002"/>
                  </a:moveTo>
                  <a:cubicBezTo>
                    <a:pt x="8932" y="141002"/>
                    <a:pt x="8932" y="141002"/>
                    <a:pt x="8932" y="141002"/>
                  </a:cubicBezTo>
                  <a:cubicBezTo>
                    <a:pt x="8932" y="141002"/>
                    <a:pt x="8932" y="141002"/>
                    <a:pt x="8932" y="141002"/>
                  </a:cubicBezTo>
                  <a:cubicBezTo>
                    <a:pt x="8932" y="141002"/>
                    <a:pt x="8932" y="141002"/>
                    <a:pt x="8932" y="141002"/>
                  </a:cubicBezTo>
                  <a:close/>
                  <a:moveTo>
                    <a:pt x="15599" y="155480"/>
                  </a:moveTo>
                  <a:lnTo>
                    <a:pt x="15599" y="155480"/>
                  </a:lnTo>
                  <a:lnTo>
                    <a:pt x="15599" y="155480"/>
                  </a:lnTo>
                  <a:lnTo>
                    <a:pt x="15599" y="155480"/>
                  </a:lnTo>
                  <a:close/>
                  <a:moveTo>
                    <a:pt x="45412" y="177483"/>
                  </a:moveTo>
                  <a:cubicBezTo>
                    <a:pt x="45508" y="177102"/>
                    <a:pt x="45508" y="176816"/>
                    <a:pt x="45603" y="176435"/>
                  </a:cubicBezTo>
                  <a:lnTo>
                    <a:pt x="45603" y="176435"/>
                  </a:lnTo>
                  <a:cubicBezTo>
                    <a:pt x="45317" y="176816"/>
                    <a:pt x="45412" y="177197"/>
                    <a:pt x="45412" y="177483"/>
                  </a:cubicBezTo>
                  <a:lnTo>
                    <a:pt x="45412" y="177483"/>
                  </a:lnTo>
                  <a:close/>
                  <a:moveTo>
                    <a:pt x="151902" y="55086"/>
                  </a:moveTo>
                  <a:lnTo>
                    <a:pt x="151902" y="55086"/>
                  </a:lnTo>
                  <a:cubicBezTo>
                    <a:pt x="151902" y="55086"/>
                    <a:pt x="151902" y="55086"/>
                    <a:pt x="151902" y="55086"/>
                  </a:cubicBezTo>
                  <a:cubicBezTo>
                    <a:pt x="151902" y="55086"/>
                    <a:pt x="151902" y="54992"/>
                    <a:pt x="151902" y="55086"/>
                  </a:cubicBezTo>
                  <a:cubicBezTo>
                    <a:pt x="151902" y="55086"/>
                    <a:pt x="151997" y="55182"/>
                    <a:pt x="151997" y="55182"/>
                  </a:cubicBezTo>
                  <a:cubicBezTo>
                    <a:pt x="151902" y="55086"/>
                    <a:pt x="151902" y="55086"/>
                    <a:pt x="151902" y="55086"/>
                  </a:cubicBezTo>
                  <a:close/>
                  <a:moveTo>
                    <a:pt x="137138" y="117380"/>
                  </a:moveTo>
                  <a:cubicBezTo>
                    <a:pt x="137138" y="117380"/>
                    <a:pt x="137138" y="117380"/>
                    <a:pt x="137138" y="117380"/>
                  </a:cubicBezTo>
                  <a:cubicBezTo>
                    <a:pt x="137138" y="117380"/>
                    <a:pt x="137138" y="117380"/>
                    <a:pt x="137138" y="117380"/>
                  </a:cubicBezTo>
                  <a:lnTo>
                    <a:pt x="137138" y="117380"/>
                  </a:lnTo>
                  <a:cubicBezTo>
                    <a:pt x="137138" y="117476"/>
                    <a:pt x="137233" y="117570"/>
                    <a:pt x="137233" y="117666"/>
                  </a:cubicBezTo>
                  <a:cubicBezTo>
                    <a:pt x="137138" y="117666"/>
                    <a:pt x="137043" y="117666"/>
                    <a:pt x="136948" y="117761"/>
                  </a:cubicBezTo>
                  <a:cubicBezTo>
                    <a:pt x="137043" y="117570"/>
                    <a:pt x="137043" y="117476"/>
                    <a:pt x="137138" y="117380"/>
                  </a:cubicBezTo>
                  <a:close/>
                  <a:moveTo>
                    <a:pt x="41221" y="36703"/>
                  </a:moveTo>
                  <a:cubicBezTo>
                    <a:pt x="41221" y="36703"/>
                    <a:pt x="41126" y="36703"/>
                    <a:pt x="41221" y="36703"/>
                  </a:cubicBezTo>
                  <a:cubicBezTo>
                    <a:pt x="41126" y="36703"/>
                    <a:pt x="41126" y="36703"/>
                    <a:pt x="41221" y="36703"/>
                  </a:cubicBezTo>
                  <a:cubicBezTo>
                    <a:pt x="41126" y="36608"/>
                    <a:pt x="41126" y="36703"/>
                    <a:pt x="41221" y="36703"/>
                  </a:cubicBezTo>
                  <a:close/>
                  <a:moveTo>
                    <a:pt x="1883" y="109379"/>
                  </a:moveTo>
                  <a:cubicBezTo>
                    <a:pt x="1883" y="109379"/>
                    <a:pt x="1788" y="109379"/>
                    <a:pt x="1883" y="109379"/>
                  </a:cubicBezTo>
                  <a:cubicBezTo>
                    <a:pt x="1883" y="109379"/>
                    <a:pt x="1502" y="109284"/>
                    <a:pt x="1407" y="109284"/>
                  </a:cubicBezTo>
                  <a:cubicBezTo>
                    <a:pt x="1502" y="109379"/>
                    <a:pt x="1693" y="109379"/>
                    <a:pt x="1883" y="109379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51" name="Freeform: Shape 83">
              <a:extLst>
                <a:ext uri="{FF2B5EF4-FFF2-40B4-BE49-F238E27FC236}">
                  <a16:creationId xmlns:a16="http://schemas.microsoft.com/office/drawing/2014/main" id="{FBB09AF3-E64D-C46B-9E42-9B8A8B381F15}"/>
                </a:ext>
              </a:extLst>
            </p:cNvPr>
            <p:cNvSpPr/>
            <p:nvPr/>
          </p:nvSpPr>
          <p:spPr>
            <a:xfrm>
              <a:off x="4223337" y="5579517"/>
              <a:ext cx="177521" cy="163980"/>
            </a:xfrm>
            <a:custGeom>
              <a:avLst/>
              <a:gdLst>
                <a:gd name="connsiteX0" fmla="*/ 23764 w 177521"/>
                <a:gd name="connsiteY0" fmla="*/ 111383 h 163980"/>
                <a:gd name="connsiteX1" fmla="*/ 23764 w 177521"/>
                <a:gd name="connsiteY1" fmla="*/ 111383 h 163980"/>
                <a:gd name="connsiteX2" fmla="*/ 23764 w 177521"/>
                <a:gd name="connsiteY2" fmla="*/ 111383 h 163980"/>
                <a:gd name="connsiteX3" fmla="*/ 30622 w 177521"/>
                <a:gd name="connsiteY3" fmla="*/ 119575 h 163980"/>
                <a:gd name="connsiteX4" fmla="*/ 40909 w 177521"/>
                <a:gd name="connsiteY4" fmla="*/ 129957 h 163980"/>
                <a:gd name="connsiteX5" fmla="*/ 40909 w 177521"/>
                <a:gd name="connsiteY5" fmla="*/ 129957 h 163980"/>
                <a:gd name="connsiteX6" fmla="*/ 40909 w 177521"/>
                <a:gd name="connsiteY6" fmla="*/ 129957 h 163980"/>
                <a:gd name="connsiteX7" fmla="*/ 48148 w 177521"/>
                <a:gd name="connsiteY7" fmla="*/ 136244 h 163980"/>
                <a:gd name="connsiteX8" fmla="*/ 48148 w 177521"/>
                <a:gd name="connsiteY8" fmla="*/ 136244 h 163980"/>
                <a:gd name="connsiteX9" fmla="*/ 50434 w 177521"/>
                <a:gd name="connsiteY9" fmla="*/ 137863 h 163980"/>
                <a:gd name="connsiteX10" fmla="*/ 57102 w 177521"/>
                <a:gd name="connsiteY10" fmla="*/ 142816 h 163980"/>
                <a:gd name="connsiteX11" fmla="*/ 57102 w 177521"/>
                <a:gd name="connsiteY11" fmla="*/ 142816 h 163980"/>
                <a:gd name="connsiteX12" fmla="*/ 67960 w 177521"/>
                <a:gd name="connsiteY12" fmla="*/ 149769 h 163980"/>
                <a:gd name="connsiteX13" fmla="*/ 67960 w 177521"/>
                <a:gd name="connsiteY13" fmla="*/ 149769 h 163980"/>
                <a:gd name="connsiteX14" fmla="*/ 73389 w 177521"/>
                <a:gd name="connsiteY14" fmla="*/ 152722 h 163980"/>
                <a:gd name="connsiteX15" fmla="*/ 73389 w 177521"/>
                <a:gd name="connsiteY15" fmla="*/ 152722 h 163980"/>
                <a:gd name="connsiteX16" fmla="*/ 75771 w 177521"/>
                <a:gd name="connsiteY16" fmla="*/ 154056 h 163980"/>
                <a:gd name="connsiteX17" fmla="*/ 75771 w 177521"/>
                <a:gd name="connsiteY17" fmla="*/ 154056 h 163980"/>
                <a:gd name="connsiteX18" fmla="*/ 75771 w 177521"/>
                <a:gd name="connsiteY18" fmla="*/ 154056 h 163980"/>
                <a:gd name="connsiteX19" fmla="*/ 80057 w 177521"/>
                <a:gd name="connsiteY19" fmla="*/ 155770 h 163980"/>
                <a:gd name="connsiteX20" fmla="*/ 80057 w 177521"/>
                <a:gd name="connsiteY20" fmla="*/ 155770 h 163980"/>
                <a:gd name="connsiteX21" fmla="*/ 87201 w 177521"/>
                <a:gd name="connsiteY21" fmla="*/ 158723 h 163980"/>
                <a:gd name="connsiteX22" fmla="*/ 91868 w 177521"/>
                <a:gd name="connsiteY22" fmla="*/ 160247 h 163980"/>
                <a:gd name="connsiteX23" fmla="*/ 91868 w 177521"/>
                <a:gd name="connsiteY23" fmla="*/ 160247 h 163980"/>
                <a:gd name="connsiteX24" fmla="*/ 91868 w 177521"/>
                <a:gd name="connsiteY24" fmla="*/ 160247 h 163980"/>
                <a:gd name="connsiteX25" fmla="*/ 95297 w 177521"/>
                <a:gd name="connsiteY25" fmla="*/ 161199 h 163980"/>
                <a:gd name="connsiteX26" fmla="*/ 107870 w 177521"/>
                <a:gd name="connsiteY26" fmla="*/ 163390 h 163980"/>
                <a:gd name="connsiteX27" fmla="*/ 107870 w 177521"/>
                <a:gd name="connsiteY27" fmla="*/ 163390 h 163980"/>
                <a:gd name="connsiteX28" fmla="*/ 123396 w 177521"/>
                <a:gd name="connsiteY28" fmla="*/ 163009 h 163980"/>
                <a:gd name="connsiteX29" fmla="*/ 123396 w 177521"/>
                <a:gd name="connsiteY29" fmla="*/ 163009 h 163980"/>
                <a:gd name="connsiteX30" fmla="*/ 141017 w 177521"/>
                <a:gd name="connsiteY30" fmla="*/ 158437 h 163980"/>
                <a:gd name="connsiteX31" fmla="*/ 153780 w 177521"/>
                <a:gd name="connsiteY31" fmla="*/ 151484 h 163980"/>
                <a:gd name="connsiteX32" fmla="*/ 159114 w 177521"/>
                <a:gd name="connsiteY32" fmla="*/ 147864 h 163980"/>
                <a:gd name="connsiteX33" fmla="*/ 157495 w 177521"/>
                <a:gd name="connsiteY33" fmla="*/ 147579 h 163980"/>
                <a:gd name="connsiteX34" fmla="*/ 157495 w 177521"/>
                <a:gd name="connsiteY34" fmla="*/ 147579 h 163980"/>
                <a:gd name="connsiteX35" fmla="*/ 159114 w 177521"/>
                <a:gd name="connsiteY35" fmla="*/ 147864 h 163980"/>
                <a:gd name="connsiteX36" fmla="*/ 165496 w 177521"/>
                <a:gd name="connsiteY36" fmla="*/ 140625 h 163980"/>
                <a:gd name="connsiteX37" fmla="*/ 165496 w 177521"/>
                <a:gd name="connsiteY37" fmla="*/ 140625 h 163980"/>
                <a:gd name="connsiteX38" fmla="*/ 165496 w 177521"/>
                <a:gd name="connsiteY38" fmla="*/ 140625 h 163980"/>
                <a:gd name="connsiteX39" fmla="*/ 170735 w 177521"/>
                <a:gd name="connsiteY39" fmla="*/ 132243 h 163980"/>
                <a:gd name="connsiteX40" fmla="*/ 176355 w 177521"/>
                <a:gd name="connsiteY40" fmla="*/ 119004 h 163980"/>
                <a:gd name="connsiteX41" fmla="*/ 177021 w 177521"/>
                <a:gd name="connsiteY41" fmla="*/ 110622 h 163980"/>
                <a:gd name="connsiteX42" fmla="*/ 177021 w 177521"/>
                <a:gd name="connsiteY42" fmla="*/ 106145 h 163980"/>
                <a:gd name="connsiteX43" fmla="*/ 177021 w 177521"/>
                <a:gd name="connsiteY43" fmla="*/ 106145 h 163980"/>
                <a:gd name="connsiteX44" fmla="*/ 170068 w 177521"/>
                <a:gd name="connsiteY44" fmla="*/ 81856 h 163980"/>
                <a:gd name="connsiteX45" fmla="*/ 170068 w 177521"/>
                <a:gd name="connsiteY45" fmla="*/ 81856 h 163980"/>
                <a:gd name="connsiteX46" fmla="*/ 169592 w 177521"/>
                <a:gd name="connsiteY46" fmla="*/ 81094 h 163980"/>
                <a:gd name="connsiteX47" fmla="*/ 164258 w 177521"/>
                <a:gd name="connsiteY47" fmla="*/ 71569 h 163980"/>
                <a:gd name="connsiteX48" fmla="*/ 159591 w 177521"/>
                <a:gd name="connsiteY48" fmla="*/ 66426 h 163980"/>
                <a:gd name="connsiteX49" fmla="*/ 159591 w 177521"/>
                <a:gd name="connsiteY49" fmla="*/ 66426 h 163980"/>
                <a:gd name="connsiteX50" fmla="*/ 158924 w 177521"/>
                <a:gd name="connsiteY50" fmla="*/ 65663 h 163980"/>
                <a:gd name="connsiteX51" fmla="*/ 151971 w 177521"/>
                <a:gd name="connsiteY51" fmla="*/ 57377 h 163980"/>
                <a:gd name="connsiteX52" fmla="*/ 148923 w 177521"/>
                <a:gd name="connsiteY52" fmla="*/ 53567 h 163980"/>
                <a:gd name="connsiteX53" fmla="*/ 148923 w 177521"/>
                <a:gd name="connsiteY53" fmla="*/ 53567 h 163980"/>
                <a:gd name="connsiteX54" fmla="*/ 136159 w 177521"/>
                <a:gd name="connsiteY54" fmla="*/ 41089 h 163980"/>
                <a:gd name="connsiteX55" fmla="*/ 136159 w 177521"/>
                <a:gd name="connsiteY55" fmla="*/ 41089 h 163980"/>
                <a:gd name="connsiteX56" fmla="*/ 127396 w 177521"/>
                <a:gd name="connsiteY56" fmla="*/ 33279 h 163980"/>
                <a:gd name="connsiteX57" fmla="*/ 124158 w 177521"/>
                <a:gd name="connsiteY57" fmla="*/ 30611 h 163980"/>
                <a:gd name="connsiteX58" fmla="*/ 123300 w 177521"/>
                <a:gd name="connsiteY58" fmla="*/ 29659 h 163980"/>
                <a:gd name="connsiteX59" fmla="*/ 123300 w 177521"/>
                <a:gd name="connsiteY59" fmla="*/ 29659 h 163980"/>
                <a:gd name="connsiteX60" fmla="*/ 114252 w 177521"/>
                <a:gd name="connsiteY60" fmla="*/ 22896 h 163980"/>
                <a:gd name="connsiteX61" fmla="*/ 114252 w 177521"/>
                <a:gd name="connsiteY61" fmla="*/ 22896 h 163980"/>
                <a:gd name="connsiteX62" fmla="*/ 105012 w 177521"/>
                <a:gd name="connsiteY62" fmla="*/ 16800 h 163980"/>
                <a:gd name="connsiteX63" fmla="*/ 96535 w 177521"/>
                <a:gd name="connsiteY63" fmla="*/ 12800 h 163980"/>
                <a:gd name="connsiteX64" fmla="*/ 96535 w 177521"/>
                <a:gd name="connsiteY64" fmla="*/ 12800 h 163980"/>
                <a:gd name="connsiteX65" fmla="*/ 92249 w 177521"/>
                <a:gd name="connsiteY65" fmla="*/ 9562 h 163980"/>
                <a:gd name="connsiteX66" fmla="*/ 92249 w 177521"/>
                <a:gd name="connsiteY66" fmla="*/ 9562 h 163980"/>
                <a:gd name="connsiteX67" fmla="*/ 92249 w 177521"/>
                <a:gd name="connsiteY67" fmla="*/ 9562 h 163980"/>
                <a:gd name="connsiteX68" fmla="*/ 87963 w 177521"/>
                <a:gd name="connsiteY68" fmla="*/ 7656 h 163980"/>
                <a:gd name="connsiteX69" fmla="*/ 81867 w 177521"/>
                <a:gd name="connsiteY69" fmla="*/ 5371 h 163980"/>
                <a:gd name="connsiteX70" fmla="*/ 75675 w 177521"/>
                <a:gd name="connsiteY70" fmla="*/ 3656 h 163980"/>
                <a:gd name="connsiteX71" fmla="*/ 75675 w 177521"/>
                <a:gd name="connsiteY71" fmla="*/ 3656 h 163980"/>
                <a:gd name="connsiteX72" fmla="*/ 75675 w 177521"/>
                <a:gd name="connsiteY72" fmla="*/ 3656 h 163980"/>
                <a:gd name="connsiteX73" fmla="*/ 74437 w 177521"/>
                <a:gd name="connsiteY73" fmla="*/ 3942 h 163980"/>
                <a:gd name="connsiteX74" fmla="*/ 59007 w 177521"/>
                <a:gd name="connsiteY74" fmla="*/ 608 h 163980"/>
                <a:gd name="connsiteX75" fmla="*/ 59007 w 177521"/>
                <a:gd name="connsiteY75" fmla="*/ 608 h 163980"/>
                <a:gd name="connsiteX76" fmla="*/ 59007 w 177521"/>
                <a:gd name="connsiteY76" fmla="*/ 608 h 163980"/>
                <a:gd name="connsiteX77" fmla="*/ 56530 w 177521"/>
                <a:gd name="connsiteY77" fmla="*/ 322 h 163980"/>
                <a:gd name="connsiteX78" fmla="*/ 56530 w 177521"/>
                <a:gd name="connsiteY78" fmla="*/ 322 h 163980"/>
                <a:gd name="connsiteX79" fmla="*/ 54625 w 177521"/>
                <a:gd name="connsiteY79" fmla="*/ 227 h 163980"/>
                <a:gd name="connsiteX80" fmla="*/ 54625 w 177521"/>
                <a:gd name="connsiteY80" fmla="*/ 227 h 163980"/>
                <a:gd name="connsiteX81" fmla="*/ 43767 w 177521"/>
                <a:gd name="connsiteY81" fmla="*/ 3179 h 163980"/>
                <a:gd name="connsiteX82" fmla="*/ 43767 w 177521"/>
                <a:gd name="connsiteY82" fmla="*/ 3179 h 163980"/>
                <a:gd name="connsiteX83" fmla="*/ 38242 w 177521"/>
                <a:gd name="connsiteY83" fmla="*/ 6514 h 163980"/>
                <a:gd name="connsiteX84" fmla="*/ 29955 w 177521"/>
                <a:gd name="connsiteY84" fmla="*/ 10323 h 163980"/>
                <a:gd name="connsiteX85" fmla="*/ 20049 w 177521"/>
                <a:gd name="connsiteY85" fmla="*/ 17277 h 163980"/>
                <a:gd name="connsiteX86" fmla="*/ 19954 w 177521"/>
                <a:gd name="connsiteY86" fmla="*/ 17277 h 163980"/>
                <a:gd name="connsiteX87" fmla="*/ 19954 w 177521"/>
                <a:gd name="connsiteY87" fmla="*/ 17277 h 163980"/>
                <a:gd name="connsiteX88" fmla="*/ 16906 w 177521"/>
                <a:gd name="connsiteY88" fmla="*/ 19563 h 163980"/>
                <a:gd name="connsiteX89" fmla="*/ 13096 w 177521"/>
                <a:gd name="connsiteY89" fmla="*/ 23372 h 163980"/>
                <a:gd name="connsiteX90" fmla="*/ 13096 w 177521"/>
                <a:gd name="connsiteY90" fmla="*/ 23372 h 163980"/>
                <a:gd name="connsiteX91" fmla="*/ 9667 w 177521"/>
                <a:gd name="connsiteY91" fmla="*/ 27563 h 163980"/>
                <a:gd name="connsiteX92" fmla="*/ 3857 w 177521"/>
                <a:gd name="connsiteY92" fmla="*/ 37755 h 163980"/>
                <a:gd name="connsiteX93" fmla="*/ 2714 w 177521"/>
                <a:gd name="connsiteY93" fmla="*/ 40518 h 163980"/>
                <a:gd name="connsiteX94" fmla="*/ 2714 w 177521"/>
                <a:gd name="connsiteY94" fmla="*/ 40518 h 163980"/>
                <a:gd name="connsiteX95" fmla="*/ 428 w 177521"/>
                <a:gd name="connsiteY95" fmla="*/ 51281 h 163980"/>
                <a:gd name="connsiteX96" fmla="*/ 428 w 177521"/>
                <a:gd name="connsiteY96" fmla="*/ 54139 h 163980"/>
                <a:gd name="connsiteX97" fmla="*/ 428 w 177521"/>
                <a:gd name="connsiteY97" fmla="*/ 54139 h 163980"/>
                <a:gd name="connsiteX98" fmla="*/ 2142 w 177521"/>
                <a:gd name="connsiteY98" fmla="*/ 65854 h 163980"/>
                <a:gd name="connsiteX99" fmla="*/ 2142 w 177521"/>
                <a:gd name="connsiteY99" fmla="*/ 65854 h 163980"/>
                <a:gd name="connsiteX100" fmla="*/ 3095 w 177521"/>
                <a:gd name="connsiteY100" fmla="*/ 71664 h 163980"/>
                <a:gd name="connsiteX101" fmla="*/ 5286 w 177521"/>
                <a:gd name="connsiteY101" fmla="*/ 77856 h 163980"/>
                <a:gd name="connsiteX102" fmla="*/ 7476 w 177521"/>
                <a:gd name="connsiteY102" fmla="*/ 82808 h 163980"/>
                <a:gd name="connsiteX103" fmla="*/ 8143 w 177521"/>
                <a:gd name="connsiteY103" fmla="*/ 84047 h 163980"/>
                <a:gd name="connsiteX104" fmla="*/ 10524 w 177521"/>
                <a:gd name="connsiteY104" fmla="*/ 90047 h 163980"/>
                <a:gd name="connsiteX105" fmla="*/ 10524 w 177521"/>
                <a:gd name="connsiteY105" fmla="*/ 90047 h 163980"/>
                <a:gd name="connsiteX106" fmla="*/ 10524 w 177521"/>
                <a:gd name="connsiteY106" fmla="*/ 90047 h 163980"/>
                <a:gd name="connsiteX107" fmla="*/ 18906 w 177521"/>
                <a:gd name="connsiteY107" fmla="*/ 102240 h 163980"/>
                <a:gd name="connsiteX108" fmla="*/ 18906 w 177521"/>
                <a:gd name="connsiteY108" fmla="*/ 102240 h 163980"/>
                <a:gd name="connsiteX109" fmla="*/ 18906 w 177521"/>
                <a:gd name="connsiteY109" fmla="*/ 102240 h 163980"/>
                <a:gd name="connsiteX110" fmla="*/ 19383 w 177521"/>
                <a:gd name="connsiteY110" fmla="*/ 103002 h 163980"/>
                <a:gd name="connsiteX111" fmla="*/ 19383 w 177521"/>
                <a:gd name="connsiteY111" fmla="*/ 103192 h 163980"/>
                <a:gd name="connsiteX112" fmla="*/ 23764 w 177521"/>
                <a:gd name="connsiteY112" fmla="*/ 111383 h 163980"/>
                <a:gd name="connsiteX113" fmla="*/ 150256 w 177521"/>
                <a:gd name="connsiteY113" fmla="*/ 60329 h 163980"/>
                <a:gd name="connsiteX114" fmla="*/ 150351 w 177521"/>
                <a:gd name="connsiteY114" fmla="*/ 60520 h 163980"/>
                <a:gd name="connsiteX115" fmla="*/ 150066 w 177521"/>
                <a:gd name="connsiteY115" fmla="*/ 60425 h 163980"/>
                <a:gd name="connsiteX116" fmla="*/ 150256 w 177521"/>
                <a:gd name="connsiteY116" fmla="*/ 60329 h 163980"/>
                <a:gd name="connsiteX117" fmla="*/ 60721 w 177521"/>
                <a:gd name="connsiteY117" fmla="*/ 10133 h 163980"/>
                <a:gd name="connsiteX118" fmla="*/ 61007 w 177521"/>
                <a:gd name="connsiteY118" fmla="*/ 10038 h 163980"/>
                <a:gd name="connsiteX119" fmla="*/ 60816 w 177521"/>
                <a:gd name="connsiteY119" fmla="*/ 10228 h 163980"/>
                <a:gd name="connsiteX120" fmla="*/ 60721 w 177521"/>
                <a:gd name="connsiteY120" fmla="*/ 10133 h 163980"/>
                <a:gd name="connsiteX121" fmla="*/ 133111 w 177521"/>
                <a:gd name="connsiteY121" fmla="*/ 55662 h 163980"/>
                <a:gd name="connsiteX122" fmla="*/ 133111 w 177521"/>
                <a:gd name="connsiteY122" fmla="*/ 55662 h 163980"/>
                <a:gd name="connsiteX123" fmla="*/ 132825 w 177521"/>
                <a:gd name="connsiteY123" fmla="*/ 55948 h 163980"/>
                <a:gd name="connsiteX124" fmla="*/ 133111 w 177521"/>
                <a:gd name="connsiteY124" fmla="*/ 55662 h 163980"/>
                <a:gd name="connsiteX125" fmla="*/ 85105 w 177521"/>
                <a:gd name="connsiteY125" fmla="*/ 56329 h 163980"/>
                <a:gd name="connsiteX126" fmla="*/ 85105 w 177521"/>
                <a:gd name="connsiteY126" fmla="*/ 56329 h 163980"/>
                <a:gd name="connsiteX127" fmla="*/ 84915 w 177521"/>
                <a:gd name="connsiteY127" fmla="*/ 57187 h 163980"/>
                <a:gd name="connsiteX128" fmla="*/ 84915 w 177521"/>
                <a:gd name="connsiteY128" fmla="*/ 57187 h 163980"/>
                <a:gd name="connsiteX129" fmla="*/ 85105 w 177521"/>
                <a:gd name="connsiteY129" fmla="*/ 56329 h 163980"/>
                <a:gd name="connsiteX130" fmla="*/ 130635 w 177521"/>
                <a:gd name="connsiteY130" fmla="*/ 106145 h 163980"/>
                <a:gd name="connsiteX131" fmla="*/ 131016 w 177521"/>
                <a:gd name="connsiteY131" fmla="*/ 106621 h 163980"/>
                <a:gd name="connsiteX132" fmla="*/ 130539 w 177521"/>
                <a:gd name="connsiteY132" fmla="*/ 106431 h 163980"/>
                <a:gd name="connsiteX133" fmla="*/ 130635 w 177521"/>
                <a:gd name="connsiteY133" fmla="*/ 106145 h 163980"/>
                <a:gd name="connsiteX134" fmla="*/ 76342 w 177521"/>
                <a:gd name="connsiteY134" fmla="*/ 72712 h 163980"/>
                <a:gd name="connsiteX135" fmla="*/ 76342 w 177521"/>
                <a:gd name="connsiteY135" fmla="*/ 72712 h 163980"/>
                <a:gd name="connsiteX136" fmla="*/ 76342 w 177521"/>
                <a:gd name="connsiteY136" fmla="*/ 72712 h 163980"/>
                <a:gd name="connsiteX137" fmla="*/ 76342 w 177521"/>
                <a:gd name="connsiteY137" fmla="*/ 72712 h 163980"/>
                <a:gd name="connsiteX138" fmla="*/ 76342 w 177521"/>
                <a:gd name="connsiteY138" fmla="*/ 72712 h 163980"/>
                <a:gd name="connsiteX139" fmla="*/ 76342 w 177521"/>
                <a:gd name="connsiteY139" fmla="*/ 72712 h 163980"/>
                <a:gd name="connsiteX140" fmla="*/ 76342 w 177521"/>
                <a:gd name="connsiteY140" fmla="*/ 72712 h 163980"/>
                <a:gd name="connsiteX141" fmla="*/ 104822 w 177521"/>
                <a:gd name="connsiteY141" fmla="*/ 86619 h 163980"/>
                <a:gd name="connsiteX142" fmla="*/ 104822 w 177521"/>
                <a:gd name="connsiteY142" fmla="*/ 86619 h 163980"/>
                <a:gd name="connsiteX143" fmla="*/ 104822 w 177521"/>
                <a:gd name="connsiteY143" fmla="*/ 86619 h 163980"/>
                <a:gd name="connsiteX144" fmla="*/ 104822 w 177521"/>
                <a:gd name="connsiteY144" fmla="*/ 86619 h 163980"/>
                <a:gd name="connsiteX145" fmla="*/ 104822 w 177521"/>
                <a:gd name="connsiteY145" fmla="*/ 86619 h 163980"/>
                <a:gd name="connsiteX146" fmla="*/ 104822 w 177521"/>
                <a:gd name="connsiteY146" fmla="*/ 86619 h 163980"/>
                <a:gd name="connsiteX147" fmla="*/ 118919 w 177521"/>
                <a:gd name="connsiteY147" fmla="*/ 72331 h 163980"/>
                <a:gd name="connsiteX148" fmla="*/ 118919 w 177521"/>
                <a:gd name="connsiteY148" fmla="*/ 72331 h 163980"/>
                <a:gd name="connsiteX149" fmla="*/ 118919 w 177521"/>
                <a:gd name="connsiteY149" fmla="*/ 72331 h 163980"/>
                <a:gd name="connsiteX150" fmla="*/ 118919 w 177521"/>
                <a:gd name="connsiteY150" fmla="*/ 72331 h 163980"/>
                <a:gd name="connsiteX151" fmla="*/ 118919 w 177521"/>
                <a:gd name="connsiteY151" fmla="*/ 72331 h 163980"/>
                <a:gd name="connsiteX152" fmla="*/ 133873 w 177521"/>
                <a:gd name="connsiteY152" fmla="*/ 104240 h 163980"/>
                <a:gd name="connsiteX153" fmla="*/ 131682 w 177521"/>
                <a:gd name="connsiteY153" fmla="*/ 102430 h 163980"/>
                <a:gd name="connsiteX154" fmla="*/ 134445 w 177521"/>
                <a:gd name="connsiteY154" fmla="*/ 103002 h 163980"/>
                <a:gd name="connsiteX155" fmla="*/ 133873 w 177521"/>
                <a:gd name="connsiteY155" fmla="*/ 104240 h 163980"/>
                <a:gd name="connsiteX156" fmla="*/ 103393 w 177521"/>
                <a:gd name="connsiteY156" fmla="*/ 49757 h 163980"/>
                <a:gd name="connsiteX157" fmla="*/ 103393 w 177521"/>
                <a:gd name="connsiteY157" fmla="*/ 49566 h 163980"/>
                <a:gd name="connsiteX158" fmla="*/ 103584 w 177521"/>
                <a:gd name="connsiteY158" fmla="*/ 49852 h 163980"/>
                <a:gd name="connsiteX159" fmla="*/ 103393 w 177521"/>
                <a:gd name="connsiteY159" fmla="*/ 49757 h 163980"/>
                <a:gd name="connsiteX160" fmla="*/ 56911 w 177521"/>
                <a:gd name="connsiteY160" fmla="*/ 60520 h 163980"/>
                <a:gd name="connsiteX161" fmla="*/ 56911 w 177521"/>
                <a:gd name="connsiteY161" fmla="*/ 60520 h 163980"/>
                <a:gd name="connsiteX162" fmla="*/ 56911 w 177521"/>
                <a:gd name="connsiteY162" fmla="*/ 60520 h 163980"/>
                <a:gd name="connsiteX163" fmla="*/ 56911 w 177521"/>
                <a:gd name="connsiteY163" fmla="*/ 60520 h 163980"/>
                <a:gd name="connsiteX164" fmla="*/ 51577 w 177521"/>
                <a:gd name="connsiteY164" fmla="*/ 96906 h 163980"/>
                <a:gd name="connsiteX165" fmla="*/ 51863 w 177521"/>
                <a:gd name="connsiteY165" fmla="*/ 97286 h 163980"/>
                <a:gd name="connsiteX166" fmla="*/ 51577 w 177521"/>
                <a:gd name="connsiteY166" fmla="*/ 97096 h 163980"/>
                <a:gd name="connsiteX167" fmla="*/ 51577 w 177521"/>
                <a:gd name="connsiteY167" fmla="*/ 96906 h 163980"/>
                <a:gd name="connsiteX168" fmla="*/ 118919 w 177521"/>
                <a:gd name="connsiteY168" fmla="*/ 121290 h 163980"/>
                <a:gd name="connsiteX169" fmla="*/ 119014 w 177521"/>
                <a:gd name="connsiteY169" fmla="*/ 121290 h 163980"/>
                <a:gd name="connsiteX170" fmla="*/ 118919 w 177521"/>
                <a:gd name="connsiteY170" fmla="*/ 121385 h 163980"/>
                <a:gd name="connsiteX171" fmla="*/ 118919 w 177521"/>
                <a:gd name="connsiteY171" fmla="*/ 121290 h 163980"/>
                <a:gd name="connsiteX172" fmla="*/ 34242 w 177521"/>
                <a:gd name="connsiteY172" fmla="*/ 96334 h 163980"/>
                <a:gd name="connsiteX173" fmla="*/ 34337 w 177521"/>
                <a:gd name="connsiteY173" fmla="*/ 96430 h 163980"/>
                <a:gd name="connsiteX174" fmla="*/ 34242 w 177521"/>
                <a:gd name="connsiteY174" fmla="*/ 96524 h 163980"/>
                <a:gd name="connsiteX175" fmla="*/ 34242 w 177521"/>
                <a:gd name="connsiteY175" fmla="*/ 96334 h 163980"/>
                <a:gd name="connsiteX176" fmla="*/ 34242 w 177521"/>
                <a:gd name="connsiteY176" fmla="*/ 97001 h 163980"/>
                <a:gd name="connsiteX177" fmla="*/ 34242 w 177521"/>
                <a:gd name="connsiteY177" fmla="*/ 97001 h 163980"/>
                <a:gd name="connsiteX178" fmla="*/ 34242 w 177521"/>
                <a:gd name="connsiteY178" fmla="*/ 97096 h 163980"/>
                <a:gd name="connsiteX179" fmla="*/ 34242 w 177521"/>
                <a:gd name="connsiteY179" fmla="*/ 97001 h 163980"/>
                <a:gd name="connsiteX180" fmla="*/ 30241 w 177521"/>
                <a:gd name="connsiteY180" fmla="*/ 86523 h 163980"/>
                <a:gd name="connsiteX181" fmla="*/ 30241 w 177521"/>
                <a:gd name="connsiteY181" fmla="*/ 86523 h 163980"/>
                <a:gd name="connsiteX182" fmla="*/ 30241 w 177521"/>
                <a:gd name="connsiteY182" fmla="*/ 86523 h 163980"/>
                <a:gd name="connsiteX183" fmla="*/ 30241 w 177521"/>
                <a:gd name="connsiteY183" fmla="*/ 86523 h 163980"/>
                <a:gd name="connsiteX184" fmla="*/ 81105 w 177521"/>
                <a:gd name="connsiteY184" fmla="*/ 126528 h 163980"/>
                <a:gd name="connsiteX185" fmla="*/ 81105 w 177521"/>
                <a:gd name="connsiteY185" fmla="*/ 126528 h 163980"/>
                <a:gd name="connsiteX186" fmla="*/ 81105 w 177521"/>
                <a:gd name="connsiteY186" fmla="*/ 126528 h 163980"/>
                <a:gd name="connsiteX187" fmla="*/ 81105 w 177521"/>
                <a:gd name="connsiteY187" fmla="*/ 126528 h 163980"/>
                <a:gd name="connsiteX188" fmla="*/ 107394 w 177521"/>
                <a:gd name="connsiteY188" fmla="*/ 123195 h 163980"/>
                <a:gd name="connsiteX189" fmla="*/ 107298 w 177521"/>
                <a:gd name="connsiteY189" fmla="*/ 123290 h 163980"/>
                <a:gd name="connsiteX190" fmla="*/ 107298 w 177521"/>
                <a:gd name="connsiteY190" fmla="*/ 123099 h 163980"/>
                <a:gd name="connsiteX191" fmla="*/ 107394 w 177521"/>
                <a:gd name="connsiteY191" fmla="*/ 123195 h 163980"/>
                <a:gd name="connsiteX192" fmla="*/ 110537 w 177521"/>
                <a:gd name="connsiteY192" fmla="*/ 120814 h 163980"/>
                <a:gd name="connsiteX193" fmla="*/ 110632 w 177521"/>
                <a:gd name="connsiteY193" fmla="*/ 121004 h 163980"/>
                <a:gd name="connsiteX194" fmla="*/ 110537 w 177521"/>
                <a:gd name="connsiteY194" fmla="*/ 121004 h 163980"/>
                <a:gd name="connsiteX195" fmla="*/ 110537 w 177521"/>
                <a:gd name="connsiteY195" fmla="*/ 120814 h 163980"/>
                <a:gd name="connsiteX196" fmla="*/ 100345 w 177521"/>
                <a:gd name="connsiteY196" fmla="*/ 31088 h 163980"/>
                <a:gd name="connsiteX197" fmla="*/ 100345 w 177521"/>
                <a:gd name="connsiteY197" fmla="*/ 31088 h 163980"/>
                <a:gd name="connsiteX198" fmla="*/ 100536 w 177521"/>
                <a:gd name="connsiteY198" fmla="*/ 30993 h 163980"/>
                <a:gd name="connsiteX199" fmla="*/ 100440 w 177521"/>
                <a:gd name="connsiteY199" fmla="*/ 31183 h 163980"/>
                <a:gd name="connsiteX200" fmla="*/ 100345 w 177521"/>
                <a:gd name="connsiteY200" fmla="*/ 31088 h 163980"/>
                <a:gd name="connsiteX201" fmla="*/ 22812 w 177521"/>
                <a:gd name="connsiteY201" fmla="*/ 78999 h 163980"/>
                <a:gd name="connsiteX202" fmla="*/ 22526 w 177521"/>
                <a:gd name="connsiteY202" fmla="*/ 78523 h 163980"/>
                <a:gd name="connsiteX203" fmla="*/ 23288 w 177521"/>
                <a:gd name="connsiteY203" fmla="*/ 78903 h 163980"/>
                <a:gd name="connsiteX204" fmla="*/ 22812 w 177521"/>
                <a:gd name="connsiteY204" fmla="*/ 78999 h 163980"/>
                <a:gd name="connsiteX205" fmla="*/ 98250 w 177521"/>
                <a:gd name="connsiteY205" fmla="*/ 125957 h 163980"/>
                <a:gd name="connsiteX206" fmla="*/ 98250 w 177521"/>
                <a:gd name="connsiteY206" fmla="*/ 125957 h 163980"/>
                <a:gd name="connsiteX207" fmla="*/ 98250 w 177521"/>
                <a:gd name="connsiteY207" fmla="*/ 125957 h 163980"/>
                <a:gd name="connsiteX208" fmla="*/ 98250 w 177521"/>
                <a:gd name="connsiteY208" fmla="*/ 125957 h 163980"/>
                <a:gd name="connsiteX209" fmla="*/ 166163 w 177521"/>
                <a:gd name="connsiteY209" fmla="*/ 95667 h 163980"/>
                <a:gd name="connsiteX210" fmla="*/ 166258 w 177521"/>
                <a:gd name="connsiteY210" fmla="*/ 95477 h 163980"/>
                <a:gd name="connsiteX211" fmla="*/ 166353 w 177521"/>
                <a:gd name="connsiteY211" fmla="*/ 95572 h 163980"/>
                <a:gd name="connsiteX212" fmla="*/ 166353 w 177521"/>
                <a:gd name="connsiteY212" fmla="*/ 95572 h 163980"/>
                <a:gd name="connsiteX213" fmla="*/ 166353 w 177521"/>
                <a:gd name="connsiteY213" fmla="*/ 95572 h 163980"/>
                <a:gd name="connsiteX214" fmla="*/ 166353 w 177521"/>
                <a:gd name="connsiteY214" fmla="*/ 95572 h 163980"/>
                <a:gd name="connsiteX215" fmla="*/ 166163 w 177521"/>
                <a:gd name="connsiteY215" fmla="*/ 95667 h 163980"/>
                <a:gd name="connsiteX216" fmla="*/ 60626 w 177521"/>
                <a:gd name="connsiteY216" fmla="*/ 16991 h 163980"/>
                <a:gd name="connsiteX217" fmla="*/ 60531 w 177521"/>
                <a:gd name="connsiteY217" fmla="*/ 16895 h 163980"/>
                <a:gd name="connsiteX218" fmla="*/ 60626 w 177521"/>
                <a:gd name="connsiteY218" fmla="*/ 16800 h 163980"/>
                <a:gd name="connsiteX219" fmla="*/ 60626 w 177521"/>
                <a:gd name="connsiteY219" fmla="*/ 16991 h 163980"/>
                <a:gd name="connsiteX220" fmla="*/ 28336 w 177521"/>
                <a:gd name="connsiteY220" fmla="*/ 100239 h 163980"/>
                <a:gd name="connsiteX221" fmla="*/ 28527 w 177521"/>
                <a:gd name="connsiteY221" fmla="*/ 100430 h 163980"/>
                <a:gd name="connsiteX222" fmla="*/ 28527 w 177521"/>
                <a:gd name="connsiteY222" fmla="*/ 100430 h 163980"/>
                <a:gd name="connsiteX223" fmla="*/ 28241 w 177521"/>
                <a:gd name="connsiteY223" fmla="*/ 100430 h 163980"/>
                <a:gd name="connsiteX224" fmla="*/ 28336 w 177521"/>
                <a:gd name="connsiteY224" fmla="*/ 100239 h 163980"/>
                <a:gd name="connsiteX225" fmla="*/ 79390 w 177521"/>
                <a:gd name="connsiteY225" fmla="*/ 144911 h 163980"/>
                <a:gd name="connsiteX226" fmla="*/ 79485 w 177521"/>
                <a:gd name="connsiteY226" fmla="*/ 145102 h 163980"/>
                <a:gd name="connsiteX227" fmla="*/ 79485 w 177521"/>
                <a:gd name="connsiteY227" fmla="*/ 145102 h 163980"/>
                <a:gd name="connsiteX228" fmla="*/ 79485 w 177521"/>
                <a:gd name="connsiteY228" fmla="*/ 145102 h 163980"/>
                <a:gd name="connsiteX229" fmla="*/ 79485 w 177521"/>
                <a:gd name="connsiteY229" fmla="*/ 145102 h 163980"/>
                <a:gd name="connsiteX230" fmla="*/ 79295 w 177521"/>
                <a:gd name="connsiteY230" fmla="*/ 145198 h 163980"/>
                <a:gd name="connsiteX231" fmla="*/ 79390 w 177521"/>
                <a:gd name="connsiteY231" fmla="*/ 144911 h 163980"/>
                <a:gd name="connsiteX232" fmla="*/ 94821 w 177521"/>
                <a:gd name="connsiteY232" fmla="*/ 153674 h 163980"/>
                <a:gd name="connsiteX233" fmla="*/ 95011 w 177521"/>
                <a:gd name="connsiteY233" fmla="*/ 153674 h 163980"/>
                <a:gd name="connsiteX234" fmla="*/ 94916 w 177521"/>
                <a:gd name="connsiteY234" fmla="*/ 153770 h 163980"/>
                <a:gd name="connsiteX235" fmla="*/ 94821 w 177521"/>
                <a:gd name="connsiteY235" fmla="*/ 153674 h 163980"/>
                <a:gd name="connsiteX236" fmla="*/ 103774 w 177521"/>
                <a:gd name="connsiteY236" fmla="*/ 28897 h 163980"/>
                <a:gd name="connsiteX237" fmla="*/ 103584 w 177521"/>
                <a:gd name="connsiteY237" fmla="*/ 28802 h 163980"/>
                <a:gd name="connsiteX238" fmla="*/ 103584 w 177521"/>
                <a:gd name="connsiteY238" fmla="*/ 28802 h 163980"/>
                <a:gd name="connsiteX239" fmla="*/ 103584 w 177521"/>
                <a:gd name="connsiteY239" fmla="*/ 28802 h 163980"/>
                <a:gd name="connsiteX240" fmla="*/ 103679 w 177521"/>
                <a:gd name="connsiteY240" fmla="*/ 28706 h 163980"/>
                <a:gd name="connsiteX241" fmla="*/ 103774 w 177521"/>
                <a:gd name="connsiteY241" fmla="*/ 28897 h 163980"/>
                <a:gd name="connsiteX242" fmla="*/ 66436 w 177521"/>
                <a:gd name="connsiteY242" fmla="*/ 11371 h 163980"/>
                <a:gd name="connsiteX243" fmla="*/ 66436 w 177521"/>
                <a:gd name="connsiteY243" fmla="*/ 11371 h 163980"/>
                <a:gd name="connsiteX244" fmla="*/ 66436 w 177521"/>
                <a:gd name="connsiteY244" fmla="*/ 11371 h 163980"/>
                <a:gd name="connsiteX245" fmla="*/ 66436 w 177521"/>
                <a:gd name="connsiteY245" fmla="*/ 11371 h 163980"/>
                <a:gd name="connsiteX246" fmla="*/ 66436 w 177521"/>
                <a:gd name="connsiteY246" fmla="*/ 11371 h 163980"/>
                <a:gd name="connsiteX247" fmla="*/ 66436 w 177521"/>
                <a:gd name="connsiteY247" fmla="*/ 11371 h 163980"/>
                <a:gd name="connsiteX248" fmla="*/ 155304 w 177521"/>
                <a:gd name="connsiteY248" fmla="*/ 128433 h 163980"/>
                <a:gd name="connsiteX249" fmla="*/ 155304 w 177521"/>
                <a:gd name="connsiteY249" fmla="*/ 128433 h 163980"/>
                <a:gd name="connsiteX250" fmla="*/ 155304 w 177521"/>
                <a:gd name="connsiteY250" fmla="*/ 128433 h 163980"/>
                <a:gd name="connsiteX251" fmla="*/ 155304 w 177521"/>
                <a:gd name="connsiteY251" fmla="*/ 128433 h 163980"/>
                <a:gd name="connsiteX252" fmla="*/ 170830 w 177521"/>
                <a:gd name="connsiteY252" fmla="*/ 116336 h 163980"/>
                <a:gd name="connsiteX253" fmla="*/ 170830 w 177521"/>
                <a:gd name="connsiteY253" fmla="*/ 116336 h 163980"/>
                <a:gd name="connsiteX254" fmla="*/ 170830 w 177521"/>
                <a:gd name="connsiteY254" fmla="*/ 116336 h 163980"/>
                <a:gd name="connsiteX255" fmla="*/ 170830 w 177521"/>
                <a:gd name="connsiteY255" fmla="*/ 116336 h 163980"/>
                <a:gd name="connsiteX256" fmla="*/ 170830 w 177521"/>
                <a:gd name="connsiteY256" fmla="*/ 116336 h 163980"/>
                <a:gd name="connsiteX257" fmla="*/ 161496 w 177521"/>
                <a:gd name="connsiteY257" fmla="*/ 81571 h 163980"/>
                <a:gd name="connsiteX258" fmla="*/ 161496 w 177521"/>
                <a:gd name="connsiteY258" fmla="*/ 81571 h 163980"/>
                <a:gd name="connsiteX259" fmla="*/ 161496 w 177521"/>
                <a:gd name="connsiteY259" fmla="*/ 81571 h 163980"/>
                <a:gd name="connsiteX260" fmla="*/ 161496 w 177521"/>
                <a:gd name="connsiteY260" fmla="*/ 81571 h 163980"/>
                <a:gd name="connsiteX261" fmla="*/ 84915 w 177521"/>
                <a:gd name="connsiteY261" fmla="*/ 12990 h 163980"/>
                <a:gd name="connsiteX262" fmla="*/ 84915 w 177521"/>
                <a:gd name="connsiteY262" fmla="*/ 12990 h 163980"/>
                <a:gd name="connsiteX263" fmla="*/ 84915 w 177521"/>
                <a:gd name="connsiteY263" fmla="*/ 12990 h 163980"/>
                <a:gd name="connsiteX264" fmla="*/ 84915 w 177521"/>
                <a:gd name="connsiteY264" fmla="*/ 12990 h 163980"/>
                <a:gd name="connsiteX265" fmla="*/ 47100 w 177521"/>
                <a:gd name="connsiteY265" fmla="*/ 18038 h 163980"/>
                <a:gd name="connsiteX266" fmla="*/ 47100 w 177521"/>
                <a:gd name="connsiteY266" fmla="*/ 18038 h 163980"/>
                <a:gd name="connsiteX267" fmla="*/ 47100 w 177521"/>
                <a:gd name="connsiteY267" fmla="*/ 18038 h 163980"/>
                <a:gd name="connsiteX268" fmla="*/ 47100 w 177521"/>
                <a:gd name="connsiteY268" fmla="*/ 18038 h 163980"/>
                <a:gd name="connsiteX269" fmla="*/ 156638 w 177521"/>
                <a:gd name="connsiteY269" fmla="*/ 146626 h 163980"/>
                <a:gd name="connsiteX270" fmla="*/ 156638 w 177521"/>
                <a:gd name="connsiteY270" fmla="*/ 146626 h 163980"/>
                <a:gd name="connsiteX271" fmla="*/ 156638 w 177521"/>
                <a:gd name="connsiteY271" fmla="*/ 146626 h 163980"/>
                <a:gd name="connsiteX272" fmla="*/ 156828 w 177521"/>
                <a:gd name="connsiteY272" fmla="*/ 146912 h 163980"/>
                <a:gd name="connsiteX273" fmla="*/ 156543 w 177521"/>
                <a:gd name="connsiteY273" fmla="*/ 146721 h 163980"/>
                <a:gd name="connsiteX274" fmla="*/ 156638 w 177521"/>
                <a:gd name="connsiteY274" fmla="*/ 146626 h 163980"/>
                <a:gd name="connsiteX275" fmla="*/ 165496 w 177521"/>
                <a:gd name="connsiteY275" fmla="*/ 80332 h 163980"/>
                <a:gd name="connsiteX276" fmla="*/ 165687 w 177521"/>
                <a:gd name="connsiteY276" fmla="*/ 80142 h 163980"/>
                <a:gd name="connsiteX277" fmla="*/ 165496 w 177521"/>
                <a:gd name="connsiteY277" fmla="*/ 80332 h 163980"/>
                <a:gd name="connsiteX278" fmla="*/ 165496 w 177521"/>
                <a:gd name="connsiteY278" fmla="*/ 80332 h 163980"/>
                <a:gd name="connsiteX279" fmla="*/ 161115 w 177521"/>
                <a:gd name="connsiteY279" fmla="*/ 73855 h 163980"/>
                <a:gd name="connsiteX280" fmla="*/ 161115 w 177521"/>
                <a:gd name="connsiteY280" fmla="*/ 73855 h 163980"/>
                <a:gd name="connsiteX281" fmla="*/ 161115 w 177521"/>
                <a:gd name="connsiteY281" fmla="*/ 73855 h 163980"/>
                <a:gd name="connsiteX282" fmla="*/ 161115 w 177521"/>
                <a:gd name="connsiteY282" fmla="*/ 73855 h 163980"/>
                <a:gd name="connsiteX283" fmla="*/ 161115 w 177521"/>
                <a:gd name="connsiteY283" fmla="*/ 73855 h 163980"/>
                <a:gd name="connsiteX284" fmla="*/ 140541 w 177521"/>
                <a:gd name="connsiteY284" fmla="*/ 52900 h 163980"/>
                <a:gd name="connsiteX285" fmla="*/ 140541 w 177521"/>
                <a:gd name="connsiteY285" fmla="*/ 52900 h 163980"/>
                <a:gd name="connsiteX286" fmla="*/ 140541 w 177521"/>
                <a:gd name="connsiteY286" fmla="*/ 52900 h 163980"/>
                <a:gd name="connsiteX287" fmla="*/ 140541 w 177521"/>
                <a:gd name="connsiteY287" fmla="*/ 52900 h 163980"/>
                <a:gd name="connsiteX288" fmla="*/ 140255 w 177521"/>
                <a:gd name="connsiteY288" fmla="*/ 52519 h 163980"/>
                <a:gd name="connsiteX289" fmla="*/ 140636 w 177521"/>
                <a:gd name="connsiteY289" fmla="*/ 52519 h 163980"/>
                <a:gd name="connsiteX290" fmla="*/ 140541 w 177521"/>
                <a:gd name="connsiteY290" fmla="*/ 52900 h 163980"/>
                <a:gd name="connsiteX291" fmla="*/ 87772 w 177521"/>
                <a:gd name="connsiteY291" fmla="*/ 12609 h 163980"/>
                <a:gd name="connsiteX292" fmla="*/ 87772 w 177521"/>
                <a:gd name="connsiteY292" fmla="*/ 12609 h 163980"/>
                <a:gd name="connsiteX293" fmla="*/ 87772 w 177521"/>
                <a:gd name="connsiteY293" fmla="*/ 12609 h 163980"/>
                <a:gd name="connsiteX294" fmla="*/ 87772 w 177521"/>
                <a:gd name="connsiteY294" fmla="*/ 12609 h 163980"/>
                <a:gd name="connsiteX295" fmla="*/ 49577 w 177521"/>
                <a:gd name="connsiteY295" fmla="*/ 9942 h 163980"/>
                <a:gd name="connsiteX296" fmla="*/ 49577 w 177521"/>
                <a:gd name="connsiteY296" fmla="*/ 9942 h 163980"/>
                <a:gd name="connsiteX297" fmla="*/ 49577 w 177521"/>
                <a:gd name="connsiteY297" fmla="*/ 9942 h 163980"/>
                <a:gd name="connsiteX298" fmla="*/ 49577 w 177521"/>
                <a:gd name="connsiteY298" fmla="*/ 9942 h 163980"/>
                <a:gd name="connsiteX299" fmla="*/ 49577 w 177521"/>
                <a:gd name="connsiteY299" fmla="*/ 9942 h 163980"/>
                <a:gd name="connsiteX300" fmla="*/ 49482 w 177521"/>
                <a:gd name="connsiteY300" fmla="*/ 10038 h 163980"/>
                <a:gd name="connsiteX301" fmla="*/ 49577 w 177521"/>
                <a:gd name="connsiteY301" fmla="*/ 9942 h 163980"/>
                <a:gd name="connsiteX302" fmla="*/ 42909 w 177521"/>
                <a:gd name="connsiteY302" fmla="*/ 128624 h 163980"/>
                <a:gd name="connsiteX303" fmla="*/ 42909 w 177521"/>
                <a:gd name="connsiteY303" fmla="*/ 128624 h 163980"/>
                <a:gd name="connsiteX304" fmla="*/ 42909 w 177521"/>
                <a:gd name="connsiteY304" fmla="*/ 128624 h 163980"/>
                <a:gd name="connsiteX305" fmla="*/ 42909 w 177521"/>
                <a:gd name="connsiteY305" fmla="*/ 128624 h 16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177521" h="163980">
                  <a:moveTo>
                    <a:pt x="23764" y="111383"/>
                  </a:moveTo>
                  <a:lnTo>
                    <a:pt x="23764" y="111383"/>
                  </a:lnTo>
                  <a:lnTo>
                    <a:pt x="23764" y="111383"/>
                  </a:lnTo>
                  <a:cubicBezTo>
                    <a:pt x="26050" y="114146"/>
                    <a:pt x="28336" y="116813"/>
                    <a:pt x="30622" y="119575"/>
                  </a:cubicBezTo>
                  <a:cubicBezTo>
                    <a:pt x="33480" y="123671"/>
                    <a:pt x="36909" y="127004"/>
                    <a:pt x="40909" y="129957"/>
                  </a:cubicBezTo>
                  <a:cubicBezTo>
                    <a:pt x="40909" y="129957"/>
                    <a:pt x="40909" y="129957"/>
                    <a:pt x="40909" y="129957"/>
                  </a:cubicBezTo>
                  <a:lnTo>
                    <a:pt x="40909" y="129957"/>
                  </a:lnTo>
                  <a:cubicBezTo>
                    <a:pt x="43100" y="132338"/>
                    <a:pt x="45291" y="134624"/>
                    <a:pt x="48148" y="136244"/>
                  </a:cubicBezTo>
                  <a:lnTo>
                    <a:pt x="48148" y="136244"/>
                  </a:lnTo>
                  <a:cubicBezTo>
                    <a:pt x="48720" y="137101"/>
                    <a:pt x="49291" y="137863"/>
                    <a:pt x="50434" y="137863"/>
                  </a:cubicBezTo>
                  <a:cubicBezTo>
                    <a:pt x="52339" y="139958"/>
                    <a:pt x="54339" y="141863"/>
                    <a:pt x="57102" y="142816"/>
                  </a:cubicBezTo>
                  <a:lnTo>
                    <a:pt x="57102" y="142816"/>
                  </a:lnTo>
                  <a:cubicBezTo>
                    <a:pt x="59959" y="146245"/>
                    <a:pt x="63960" y="148055"/>
                    <a:pt x="67960" y="149769"/>
                  </a:cubicBezTo>
                  <a:lnTo>
                    <a:pt x="67960" y="149769"/>
                  </a:lnTo>
                  <a:cubicBezTo>
                    <a:pt x="69579" y="151103"/>
                    <a:pt x="71294" y="152341"/>
                    <a:pt x="73389" y="152722"/>
                  </a:cubicBezTo>
                  <a:cubicBezTo>
                    <a:pt x="73389" y="152722"/>
                    <a:pt x="73389" y="152722"/>
                    <a:pt x="73389" y="152722"/>
                  </a:cubicBezTo>
                  <a:cubicBezTo>
                    <a:pt x="74151" y="153198"/>
                    <a:pt x="74913" y="153580"/>
                    <a:pt x="75771" y="154056"/>
                  </a:cubicBezTo>
                  <a:lnTo>
                    <a:pt x="75771" y="154056"/>
                  </a:lnTo>
                  <a:lnTo>
                    <a:pt x="75771" y="154056"/>
                  </a:lnTo>
                  <a:cubicBezTo>
                    <a:pt x="77009" y="155199"/>
                    <a:pt x="78438" y="155770"/>
                    <a:pt x="80057" y="155770"/>
                  </a:cubicBezTo>
                  <a:lnTo>
                    <a:pt x="80057" y="155770"/>
                  </a:lnTo>
                  <a:cubicBezTo>
                    <a:pt x="82152" y="157485"/>
                    <a:pt x="84629" y="158247"/>
                    <a:pt x="87201" y="158723"/>
                  </a:cubicBezTo>
                  <a:cubicBezTo>
                    <a:pt x="88725" y="159199"/>
                    <a:pt x="90344" y="159770"/>
                    <a:pt x="91868" y="160247"/>
                  </a:cubicBezTo>
                  <a:lnTo>
                    <a:pt x="91868" y="160247"/>
                  </a:lnTo>
                  <a:lnTo>
                    <a:pt x="91868" y="160247"/>
                  </a:lnTo>
                  <a:cubicBezTo>
                    <a:pt x="93011" y="160533"/>
                    <a:pt x="94154" y="160818"/>
                    <a:pt x="95297" y="161199"/>
                  </a:cubicBezTo>
                  <a:cubicBezTo>
                    <a:pt x="99393" y="162628"/>
                    <a:pt x="103488" y="163581"/>
                    <a:pt x="107870" y="163390"/>
                  </a:cubicBezTo>
                  <a:lnTo>
                    <a:pt x="107870" y="163390"/>
                  </a:lnTo>
                  <a:cubicBezTo>
                    <a:pt x="113013" y="163581"/>
                    <a:pt x="118252" y="164819"/>
                    <a:pt x="123396" y="163009"/>
                  </a:cubicBezTo>
                  <a:lnTo>
                    <a:pt x="123396" y="163009"/>
                  </a:lnTo>
                  <a:cubicBezTo>
                    <a:pt x="129587" y="162533"/>
                    <a:pt x="135492" y="161199"/>
                    <a:pt x="141017" y="158437"/>
                  </a:cubicBezTo>
                  <a:cubicBezTo>
                    <a:pt x="146065" y="157580"/>
                    <a:pt x="149875" y="154436"/>
                    <a:pt x="153780" y="151484"/>
                  </a:cubicBezTo>
                  <a:cubicBezTo>
                    <a:pt x="155590" y="150245"/>
                    <a:pt x="157305" y="149103"/>
                    <a:pt x="159114" y="147864"/>
                  </a:cubicBezTo>
                  <a:cubicBezTo>
                    <a:pt x="158543" y="147769"/>
                    <a:pt x="158067" y="147674"/>
                    <a:pt x="157495" y="147579"/>
                  </a:cubicBezTo>
                  <a:lnTo>
                    <a:pt x="157495" y="147579"/>
                  </a:lnTo>
                  <a:cubicBezTo>
                    <a:pt x="157971" y="147864"/>
                    <a:pt x="158543" y="147960"/>
                    <a:pt x="159114" y="147864"/>
                  </a:cubicBezTo>
                  <a:cubicBezTo>
                    <a:pt x="161972" y="146054"/>
                    <a:pt x="164067" y="143673"/>
                    <a:pt x="165496" y="140625"/>
                  </a:cubicBezTo>
                  <a:lnTo>
                    <a:pt x="165496" y="140625"/>
                  </a:lnTo>
                  <a:lnTo>
                    <a:pt x="165496" y="140625"/>
                  </a:lnTo>
                  <a:cubicBezTo>
                    <a:pt x="167496" y="137958"/>
                    <a:pt x="169973" y="135673"/>
                    <a:pt x="170735" y="132243"/>
                  </a:cubicBezTo>
                  <a:cubicBezTo>
                    <a:pt x="174069" y="128433"/>
                    <a:pt x="175593" y="123862"/>
                    <a:pt x="176355" y="119004"/>
                  </a:cubicBezTo>
                  <a:cubicBezTo>
                    <a:pt x="177212" y="116241"/>
                    <a:pt x="178069" y="113574"/>
                    <a:pt x="177021" y="110622"/>
                  </a:cubicBezTo>
                  <a:cubicBezTo>
                    <a:pt x="177688" y="109193"/>
                    <a:pt x="177688" y="107669"/>
                    <a:pt x="177021" y="106145"/>
                  </a:cubicBezTo>
                  <a:lnTo>
                    <a:pt x="177021" y="106145"/>
                  </a:lnTo>
                  <a:cubicBezTo>
                    <a:pt x="177307" y="97286"/>
                    <a:pt x="175593" y="89095"/>
                    <a:pt x="170068" y="81856"/>
                  </a:cubicBezTo>
                  <a:lnTo>
                    <a:pt x="170068" y="81856"/>
                  </a:lnTo>
                  <a:cubicBezTo>
                    <a:pt x="170068" y="81475"/>
                    <a:pt x="169878" y="81285"/>
                    <a:pt x="169592" y="81094"/>
                  </a:cubicBezTo>
                  <a:cubicBezTo>
                    <a:pt x="169020" y="77284"/>
                    <a:pt x="166353" y="74522"/>
                    <a:pt x="164258" y="71569"/>
                  </a:cubicBezTo>
                  <a:cubicBezTo>
                    <a:pt x="163115" y="69474"/>
                    <a:pt x="162067" y="67283"/>
                    <a:pt x="159591" y="66426"/>
                  </a:cubicBezTo>
                  <a:cubicBezTo>
                    <a:pt x="159591" y="66426"/>
                    <a:pt x="159591" y="66426"/>
                    <a:pt x="159591" y="66426"/>
                  </a:cubicBezTo>
                  <a:cubicBezTo>
                    <a:pt x="159495" y="66045"/>
                    <a:pt x="159210" y="65759"/>
                    <a:pt x="158924" y="65663"/>
                  </a:cubicBezTo>
                  <a:cubicBezTo>
                    <a:pt x="156924" y="62615"/>
                    <a:pt x="155209" y="59377"/>
                    <a:pt x="151971" y="57377"/>
                  </a:cubicBezTo>
                  <a:cubicBezTo>
                    <a:pt x="150923" y="56138"/>
                    <a:pt x="149970" y="54805"/>
                    <a:pt x="148923" y="53567"/>
                  </a:cubicBezTo>
                  <a:lnTo>
                    <a:pt x="148923" y="53567"/>
                  </a:lnTo>
                  <a:cubicBezTo>
                    <a:pt x="144636" y="49376"/>
                    <a:pt x="140350" y="45185"/>
                    <a:pt x="136159" y="41089"/>
                  </a:cubicBezTo>
                  <a:lnTo>
                    <a:pt x="136159" y="41089"/>
                  </a:lnTo>
                  <a:cubicBezTo>
                    <a:pt x="133968" y="37660"/>
                    <a:pt x="130825" y="35279"/>
                    <a:pt x="127396" y="33279"/>
                  </a:cubicBezTo>
                  <a:cubicBezTo>
                    <a:pt x="126634" y="32040"/>
                    <a:pt x="125777" y="30898"/>
                    <a:pt x="124158" y="30611"/>
                  </a:cubicBezTo>
                  <a:cubicBezTo>
                    <a:pt x="123967" y="30135"/>
                    <a:pt x="123681" y="29849"/>
                    <a:pt x="123300" y="29659"/>
                  </a:cubicBezTo>
                  <a:lnTo>
                    <a:pt x="123300" y="29659"/>
                  </a:lnTo>
                  <a:cubicBezTo>
                    <a:pt x="120538" y="27087"/>
                    <a:pt x="117871" y="24421"/>
                    <a:pt x="114252" y="22896"/>
                  </a:cubicBezTo>
                  <a:lnTo>
                    <a:pt x="114252" y="22896"/>
                  </a:lnTo>
                  <a:cubicBezTo>
                    <a:pt x="111204" y="20896"/>
                    <a:pt x="108060" y="18896"/>
                    <a:pt x="105012" y="16800"/>
                  </a:cubicBezTo>
                  <a:cubicBezTo>
                    <a:pt x="102345" y="15181"/>
                    <a:pt x="100345" y="12038"/>
                    <a:pt x="96535" y="12800"/>
                  </a:cubicBezTo>
                  <a:lnTo>
                    <a:pt x="96535" y="12800"/>
                  </a:lnTo>
                  <a:cubicBezTo>
                    <a:pt x="95678" y="10895"/>
                    <a:pt x="93963" y="10323"/>
                    <a:pt x="92249" y="9562"/>
                  </a:cubicBezTo>
                  <a:lnTo>
                    <a:pt x="92249" y="9562"/>
                  </a:lnTo>
                  <a:lnTo>
                    <a:pt x="92249" y="9562"/>
                  </a:lnTo>
                  <a:cubicBezTo>
                    <a:pt x="91106" y="8323"/>
                    <a:pt x="89677" y="7752"/>
                    <a:pt x="87963" y="7656"/>
                  </a:cubicBezTo>
                  <a:cubicBezTo>
                    <a:pt x="86153" y="6418"/>
                    <a:pt x="84248" y="5371"/>
                    <a:pt x="81867" y="5371"/>
                  </a:cubicBezTo>
                  <a:cubicBezTo>
                    <a:pt x="80057" y="3942"/>
                    <a:pt x="78152" y="2894"/>
                    <a:pt x="75675" y="3656"/>
                  </a:cubicBezTo>
                  <a:lnTo>
                    <a:pt x="75675" y="3656"/>
                  </a:lnTo>
                  <a:lnTo>
                    <a:pt x="75675" y="3656"/>
                  </a:lnTo>
                  <a:cubicBezTo>
                    <a:pt x="75294" y="3751"/>
                    <a:pt x="74818" y="3846"/>
                    <a:pt x="74437" y="3942"/>
                  </a:cubicBezTo>
                  <a:cubicBezTo>
                    <a:pt x="70056" y="-630"/>
                    <a:pt x="64341" y="894"/>
                    <a:pt x="59007" y="608"/>
                  </a:cubicBezTo>
                  <a:lnTo>
                    <a:pt x="59007" y="608"/>
                  </a:lnTo>
                  <a:lnTo>
                    <a:pt x="59007" y="608"/>
                  </a:lnTo>
                  <a:cubicBezTo>
                    <a:pt x="58245" y="-249"/>
                    <a:pt x="57387" y="-59"/>
                    <a:pt x="56530" y="322"/>
                  </a:cubicBezTo>
                  <a:lnTo>
                    <a:pt x="56530" y="322"/>
                  </a:lnTo>
                  <a:cubicBezTo>
                    <a:pt x="55863" y="322"/>
                    <a:pt x="55292" y="227"/>
                    <a:pt x="54625" y="227"/>
                  </a:cubicBezTo>
                  <a:lnTo>
                    <a:pt x="54625" y="227"/>
                  </a:lnTo>
                  <a:cubicBezTo>
                    <a:pt x="50529" y="-345"/>
                    <a:pt x="47291" y="1941"/>
                    <a:pt x="43767" y="3179"/>
                  </a:cubicBezTo>
                  <a:lnTo>
                    <a:pt x="43767" y="3179"/>
                  </a:lnTo>
                  <a:cubicBezTo>
                    <a:pt x="41957" y="4322"/>
                    <a:pt x="40052" y="5371"/>
                    <a:pt x="38242" y="6514"/>
                  </a:cubicBezTo>
                  <a:cubicBezTo>
                    <a:pt x="34718" y="6132"/>
                    <a:pt x="32622" y="8990"/>
                    <a:pt x="29955" y="10323"/>
                  </a:cubicBezTo>
                  <a:cubicBezTo>
                    <a:pt x="25860" y="11561"/>
                    <a:pt x="22335" y="13467"/>
                    <a:pt x="20049" y="17277"/>
                  </a:cubicBezTo>
                  <a:lnTo>
                    <a:pt x="19954" y="17277"/>
                  </a:lnTo>
                  <a:lnTo>
                    <a:pt x="19954" y="17277"/>
                  </a:lnTo>
                  <a:cubicBezTo>
                    <a:pt x="18906" y="18038"/>
                    <a:pt x="17954" y="18801"/>
                    <a:pt x="16906" y="19563"/>
                  </a:cubicBezTo>
                  <a:cubicBezTo>
                    <a:pt x="15287" y="20515"/>
                    <a:pt x="13572" y="21373"/>
                    <a:pt x="13096" y="23372"/>
                  </a:cubicBezTo>
                  <a:lnTo>
                    <a:pt x="13096" y="23372"/>
                  </a:lnTo>
                  <a:cubicBezTo>
                    <a:pt x="11477" y="24421"/>
                    <a:pt x="10334" y="25754"/>
                    <a:pt x="9667" y="27563"/>
                  </a:cubicBezTo>
                  <a:cubicBezTo>
                    <a:pt x="6714" y="30421"/>
                    <a:pt x="5095" y="33946"/>
                    <a:pt x="3857" y="37755"/>
                  </a:cubicBezTo>
                  <a:cubicBezTo>
                    <a:pt x="3476" y="38708"/>
                    <a:pt x="3095" y="39565"/>
                    <a:pt x="2714" y="40518"/>
                  </a:cubicBezTo>
                  <a:lnTo>
                    <a:pt x="2714" y="40518"/>
                  </a:lnTo>
                  <a:cubicBezTo>
                    <a:pt x="999" y="43851"/>
                    <a:pt x="237" y="47471"/>
                    <a:pt x="428" y="51281"/>
                  </a:cubicBezTo>
                  <a:cubicBezTo>
                    <a:pt x="428" y="52233"/>
                    <a:pt x="428" y="53186"/>
                    <a:pt x="428" y="54139"/>
                  </a:cubicBezTo>
                  <a:lnTo>
                    <a:pt x="428" y="54139"/>
                  </a:lnTo>
                  <a:cubicBezTo>
                    <a:pt x="-525" y="58234"/>
                    <a:pt x="142" y="62139"/>
                    <a:pt x="2142" y="65854"/>
                  </a:cubicBezTo>
                  <a:lnTo>
                    <a:pt x="2142" y="65854"/>
                  </a:lnTo>
                  <a:cubicBezTo>
                    <a:pt x="999" y="68045"/>
                    <a:pt x="1761" y="69854"/>
                    <a:pt x="3095" y="71664"/>
                  </a:cubicBezTo>
                  <a:cubicBezTo>
                    <a:pt x="2238" y="74331"/>
                    <a:pt x="4428" y="75855"/>
                    <a:pt x="5286" y="77856"/>
                  </a:cubicBezTo>
                  <a:cubicBezTo>
                    <a:pt x="4905" y="80046"/>
                    <a:pt x="6524" y="81285"/>
                    <a:pt x="7476" y="82808"/>
                  </a:cubicBezTo>
                  <a:cubicBezTo>
                    <a:pt x="7667" y="83190"/>
                    <a:pt x="7953" y="83570"/>
                    <a:pt x="8143" y="84047"/>
                  </a:cubicBezTo>
                  <a:cubicBezTo>
                    <a:pt x="7572" y="86619"/>
                    <a:pt x="9286" y="88238"/>
                    <a:pt x="10524" y="90047"/>
                  </a:cubicBezTo>
                  <a:lnTo>
                    <a:pt x="10524" y="90047"/>
                  </a:lnTo>
                  <a:lnTo>
                    <a:pt x="10524" y="90047"/>
                  </a:lnTo>
                  <a:cubicBezTo>
                    <a:pt x="11477" y="95381"/>
                    <a:pt x="15763" y="98429"/>
                    <a:pt x="18906" y="102240"/>
                  </a:cubicBezTo>
                  <a:lnTo>
                    <a:pt x="18906" y="102240"/>
                  </a:lnTo>
                  <a:lnTo>
                    <a:pt x="18906" y="102240"/>
                  </a:lnTo>
                  <a:cubicBezTo>
                    <a:pt x="19002" y="102525"/>
                    <a:pt x="19192" y="102811"/>
                    <a:pt x="19383" y="103002"/>
                  </a:cubicBezTo>
                  <a:cubicBezTo>
                    <a:pt x="19383" y="103097"/>
                    <a:pt x="19383" y="103097"/>
                    <a:pt x="19383" y="103192"/>
                  </a:cubicBezTo>
                  <a:cubicBezTo>
                    <a:pt x="19383" y="106907"/>
                    <a:pt x="21669" y="109097"/>
                    <a:pt x="23764" y="111383"/>
                  </a:cubicBezTo>
                  <a:close/>
                  <a:moveTo>
                    <a:pt x="150256" y="60329"/>
                  </a:moveTo>
                  <a:cubicBezTo>
                    <a:pt x="150256" y="60425"/>
                    <a:pt x="150351" y="60425"/>
                    <a:pt x="150351" y="60520"/>
                  </a:cubicBezTo>
                  <a:cubicBezTo>
                    <a:pt x="150256" y="60520"/>
                    <a:pt x="150161" y="60425"/>
                    <a:pt x="150066" y="60425"/>
                  </a:cubicBezTo>
                  <a:cubicBezTo>
                    <a:pt x="150161" y="60329"/>
                    <a:pt x="150256" y="60329"/>
                    <a:pt x="150256" y="60329"/>
                  </a:cubicBezTo>
                  <a:close/>
                  <a:moveTo>
                    <a:pt x="60721" y="10133"/>
                  </a:moveTo>
                  <a:cubicBezTo>
                    <a:pt x="60816" y="10133"/>
                    <a:pt x="60912" y="10038"/>
                    <a:pt x="61007" y="10038"/>
                  </a:cubicBezTo>
                  <a:cubicBezTo>
                    <a:pt x="60912" y="10133"/>
                    <a:pt x="60912" y="10133"/>
                    <a:pt x="60816" y="10228"/>
                  </a:cubicBezTo>
                  <a:cubicBezTo>
                    <a:pt x="60816" y="10228"/>
                    <a:pt x="60816" y="10228"/>
                    <a:pt x="60721" y="10133"/>
                  </a:cubicBezTo>
                  <a:close/>
                  <a:moveTo>
                    <a:pt x="133111" y="55662"/>
                  </a:moveTo>
                  <a:cubicBezTo>
                    <a:pt x="133111" y="55662"/>
                    <a:pt x="133111" y="55662"/>
                    <a:pt x="133111" y="55662"/>
                  </a:cubicBezTo>
                  <a:cubicBezTo>
                    <a:pt x="133016" y="55758"/>
                    <a:pt x="132921" y="55853"/>
                    <a:pt x="132825" y="55948"/>
                  </a:cubicBezTo>
                  <a:cubicBezTo>
                    <a:pt x="132825" y="55853"/>
                    <a:pt x="133016" y="55758"/>
                    <a:pt x="133111" y="55662"/>
                  </a:cubicBezTo>
                  <a:close/>
                  <a:moveTo>
                    <a:pt x="85105" y="56329"/>
                  </a:moveTo>
                  <a:lnTo>
                    <a:pt x="85105" y="56329"/>
                  </a:lnTo>
                  <a:cubicBezTo>
                    <a:pt x="85010" y="56615"/>
                    <a:pt x="85010" y="56901"/>
                    <a:pt x="84915" y="57187"/>
                  </a:cubicBezTo>
                  <a:lnTo>
                    <a:pt x="84915" y="57187"/>
                  </a:lnTo>
                  <a:cubicBezTo>
                    <a:pt x="85200" y="56901"/>
                    <a:pt x="85105" y="56615"/>
                    <a:pt x="85105" y="56329"/>
                  </a:cubicBezTo>
                  <a:close/>
                  <a:moveTo>
                    <a:pt x="130635" y="106145"/>
                  </a:moveTo>
                  <a:cubicBezTo>
                    <a:pt x="130730" y="106335"/>
                    <a:pt x="130920" y="106431"/>
                    <a:pt x="131016" y="106621"/>
                  </a:cubicBezTo>
                  <a:cubicBezTo>
                    <a:pt x="130825" y="106621"/>
                    <a:pt x="130730" y="106526"/>
                    <a:pt x="130539" y="106431"/>
                  </a:cubicBezTo>
                  <a:cubicBezTo>
                    <a:pt x="130635" y="106431"/>
                    <a:pt x="130635" y="106335"/>
                    <a:pt x="130635" y="106145"/>
                  </a:cubicBezTo>
                  <a:close/>
                  <a:moveTo>
                    <a:pt x="76342" y="72712"/>
                  </a:moveTo>
                  <a:lnTo>
                    <a:pt x="76342" y="72712"/>
                  </a:lnTo>
                  <a:cubicBezTo>
                    <a:pt x="76342" y="72712"/>
                    <a:pt x="76342" y="72712"/>
                    <a:pt x="76342" y="72712"/>
                  </a:cubicBezTo>
                  <a:cubicBezTo>
                    <a:pt x="76342" y="72712"/>
                    <a:pt x="76342" y="72807"/>
                    <a:pt x="76342" y="72712"/>
                  </a:cubicBezTo>
                  <a:cubicBezTo>
                    <a:pt x="76247" y="72807"/>
                    <a:pt x="76342" y="72712"/>
                    <a:pt x="76342" y="72712"/>
                  </a:cubicBezTo>
                  <a:lnTo>
                    <a:pt x="76342" y="72712"/>
                  </a:lnTo>
                  <a:lnTo>
                    <a:pt x="76342" y="72712"/>
                  </a:lnTo>
                  <a:close/>
                  <a:moveTo>
                    <a:pt x="104822" y="86619"/>
                  </a:moveTo>
                  <a:lnTo>
                    <a:pt x="104822" y="86619"/>
                  </a:lnTo>
                  <a:cubicBezTo>
                    <a:pt x="104822" y="86619"/>
                    <a:pt x="104822" y="86619"/>
                    <a:pt x="104822" y="86619"/>
                  </a:cubicBezTo>
                  <a:cubicBezTo>
                    <a:pt x="104822" y="86619"/>
                    <a:pt x="104822" y="86714"/>
                    <a:pt x="104822" y="86619"/>
                  </a:cubicBezTo>
                  <a:cubicBezTo>
                    <a:pt x="104822" y="86714"/>
                    <a:pt x="104822" y="86714"/>
                    <a:pt x="104822" y="86619"/>
                  </a:cubicBezTo>
                  <a:lnTo>
                    <a:pt x="104822" y="86619"/>
                  </a:lnTo>
                  <a:close/>
                  <a:moveTo>
                    <a:pt x="118919" y="72331"/>
                  </a:moveTo>
                  <a:lnTo>
                    <a:pt x="118919" y="72331"/>
                  </a:lnTo>
                  <a:cubicBezTo>
                    <a:pt x="118824" y="72331"/>
                    <a:pt x="118824" y="72331"/>
                    <a:pt x="118919" y="72331"/>
                  </a:cubicBezTo>
                  <a:cubicBezTo>
                    <a:pt x="118824" y="72331"/>
                    <a:pt x="118824" y="72331"/>
                    <a:pt x="118919" y="72331"/>
                  </a:cubicBezTo>
                  <a:cubicBezTo>
                    <a:pt x="118919" y="72331"/>
                    <a:pt x="118919" y="72331"/>
                    <a:pt x="118919" y="72331"/>
                  </a:cubicBezTo>
                  <a:close/>
                  <a:moveTo>
                    <a:pt x="133873" y="104240"/>
                  </a:moveTo>
                  <a:cubicBezTo>
                    <a:pt x="133302" y="103668"/>
                    <a:pt x="132540" y="103002"/>
                    <a:pt x="131682" y="102430"/>
                  </a:cubicBezTo>
                  <a:cubicBezTo>
                    <a:pt x="132825" y="102811"/>
                    <a:pt x="133587" y="102906"/>
                    <a:pt x="134445" y="103002"/>
                  </a:cubicBezTo>
                  <a:cubicBezTo>
                    <a:pt x="134159" y="103383"/>
                    <a:pt x="133968" y="103763"/>
                    <a:pt x="133873" y="104240"/>
                  </a:cubicBezTo>
                  <a:close/>
                  <a:moveTo>
                    <a:pt x="103393" y="49757"/>
                  </a:moveTo>
                  <a:cubicBezTo>
                    <a:pt x="103393" y="49661"/>
                    <a:pt x="103393" y="49661"/>
                    <a:pt x="103393" y="49566"/>
                  </a:cubicBezTo>
                  <a:cubicBezTo>
                    <a:pt x="103488" y="49661"/>
                    <a:pt x="103488" y="49757"/>
                    <a:pt x="103584" y="49852"/>
                  </a:cubicBezTo>
                  <a:cubicBezTo>
                    <a:pt x="103488" y="49852"/>
                    <a:pt x="103488" y="49757"/>
                    <a:pt x="103393" y="49757"/>
                  </a:cubicBezTo>
                  <a:close/>
                  <a:moveTo>
                    <a:pt x="56911" y="60520"/>
                  </a:moveTo>
                  <a:cubicBezTo>
                    <a:pt x="56911" y="60520"/>
                    <a:pt x="56911" y="60520"/>
                    <a:pt x="56911" y="60520"/>
                  </a:cubicBezTo>
                  <a:cubicBezTo>
                    <a:pt x="56911" y="60520"/>
                    <a:pt x="56911" y="60520"/>
                    <a:pt x="56911" y="60520"/>
                  </a:cubicBezTo>
                  <a:lnTo>
                    <a:pt x="56911" y="60520"/>
                  </a:lnTo>
                  <a:close/>
                  <a:moveTo>
                    <a:pt x="51577" y="96906"/>
                  </a:moveTo>
                  <a:cubicBezTo>
                    <a:pt x="51672" y="97001"/>
                    <a:pt x="51768" y="97191"/>
                    <a:pt x="51863" y="97286"/>
                  </a:cubicBezTo>
                  <a:cubicBezTo>
                    <a:pt x="51768" y="97286"/>
                    <a:pt x="51672" y="97191"/>
                    <a:pt x="51577" y="97096"/>
                  </a:cubicBezTo>
                  <a:cubicBezTo>
                    <a:pt x="51482" y="97001"/>
                    <a:pt x="51577" y="97001"/>
                    <a:pt x="51577" y="96906"/>
                  </a:cubicBezTo>
                  <a:close/>
                  <a:moveTo>
                    <a:pt x="118919" y="121290"/>
                  </a:moveTo>
                  <a:cubicBezTo>
                    <a:pt x="118919" y="121290"/>
                    <a:pt x="119014" y="121290"/>
                    <a:pt x="119014" y="121290"/>
                  </a:cubicBezTo>
                  <a:cubicBezTo>
                    <a:pt x="119014" y="121290"/>
                    <a:pt x="118919" y="121385"/>
                    <a:pt x="118919" y="121385"/>
                  </a:cubicBezTo>
                  <a:cubicBezTo>
                    <a:pt x="118919" y="121385"/>
                    <a:pt x="118919" y="121385"/>
                    <a:pt x="118919" y="121290"/>
                  </a:cubicBezTo>
                  <a:close/>
                  <a:moveTo>
                    <a:pt x="34242" y="96334"/>
                  </a:moveTo>
                  <a:cubicBezTo>
                    <a:pt x="34242" y="96334"/>
                    <a:pt x="34337" y="96430"/>
                    <a:pt x="34337" y="96430"/>
                  </a:cubicBezTo>
                  <a:cubicBezTo>
                    <a:pt x="34337" y="96430"/>
                    <a:pt x="34242" y="96430"/>
                    <a:pt x="34242" y="96524"/>
                  </a:cubicBezTo>
                  <a:cubicBezTo>
                    <a:pt x="34242" y="96430"/>
                    <a:pt x="34242" y="96430"/>
                    <a:pt x="34242" y="96334"/>
                  </a:cubicBezTo>
                  <a:close/>
                  <a:moveTo>
                    <a:pt x="34242" y="97001"/>
                  </a:moveTo>
                  <a:cubicBezTo>
                    <a:pt x="34242" y="97001"/>
                    <a:pt x="34242" y="97096"/>
                    <a:pt x="34242" y="97001"/>
                  </a:cubicBezTo>
                  <a:cubicBezTo>
                    <a:pt x="34242" y="97096"/>
                    <a:pt x="34242" y="97096"/>
                    <a:pt x="34242" y="97096"/>
                  </a:cubicBezTo>
                  <a:cubicBezTo>
                    <a:pt x="34242" y="97096"/>
                    <a:pt x="34242" y="97096"/>
                    <a:pt x="34242" y="97001"/>
                  </a:cubicBezTo>
                  <a:close/>
                  <a:moveTo>
                    <a:pt x="30241" y="86523"/>
                  </a:moveTo>
                  <a:cubicBezTo>
                    <a:pt x="30241" y="86523"/>
                    <a:pt x="30241" y="86523"/>
                    <a:pt x="30241" y="86523"/>
                  </a:cubicBezTo>
                  <a:cubicBezTo>
                    <a:pt x="30241" y="86523"/>
                    <a:pt x="30241" y="86523"/>
                    <a:pt x="30241" y="86523"/>
                  </a:cubicBezTo>
                  <a:cubicBezTo>
                    <a:pt x="30241" y="86523"/>
                    <a:pt x="30241" y="86523"/>
                    <a:pt x="30241" y="86523"/>
                  </a:cubicBezTo>
                  <a:close/>
                  <a:moveTo>
                    <a:pt x="81105" y="126528"/>
                  </a:moveTo>
                  <a:cubicBezTo>
                    <a:pt x="81105" y="126528"/>
                    <a:pt x="81105" y="126528"/>
                    <a:pt x="81105" y="126528"/>
                  </a:cubicBezTo>
                  <a:cubicBezTo>
                    <a:pt x="81105" y="126528"/>
                    <a:pt x="81105" y="126528"/>
                    <a:pt x="81105" y="126528"/>
                  </a:cubicBezTo>
                  <a:cubicBezTo>
                    <a:pt x="81105" y="126528"/>
                    <a:pt x="81105" y="126528"/>
                    <a:pt x="81105" y="126528"/>
                  </a:cubicBezTo>
                  <a:close/>
                  <a:moveTo>
                    <a:pt x="107394" y="123195"/>
                  </a:moveTo>
                  <a:cubicBezTo>
                    <a:pt x="107298" y="123195"/>
                    <a:pt x="107298" y="123195"/>
                    <a:pt x="107298" y="123290"/>
                  </a:cubicBezTo>
                  <a:cubicBezTo>
                    <a:pt x="107298" y="123195"/>
                    <a:pt x="107298" y="123195"/>
                    <a:pt x="107298" y="123099"/>
                  </a:cubicBezTo>
                  <a:cubicBezTo>
                    <a:pt x="107298" y="123004"/>
                    <a:pt x="107394" y="123099"/>
                    <a:pt x="107394" y="123195"/>
                  </a:cubicBezTo>
                  <a:close/>
                  <a:moveTo>
                    <a:pt x="110537" y="120814"/>
                  </a:moveTo>
                  <a:cubicBezTo>
                    <a:pt x="110537" y="120908"/>
                    <a:pt x="110632" y="120908"/>
                    <a:pt x="110632" y="121004"/>
                  </a:cubicBezTo>
                  <a:cubicBezTo>
                    <a:pt x="110632" y="121004"/>
                    <a:pt x="110537" y="121004"/>
                    <a:pt x="110537" y="121004"/>
                  </a:cubicBezTo>
                  <a:cubicBezTo>
                    <a:pt x="110537" y="120908"/>
                    <a:pt x="110537" y="120814"/>
                    <a:pt x="110537" y="120814"/>
                  </a:cubicBezTo>
                  <a:close/>
                  <a:moveTo>
                    <a:pt x="100345" y="31088"/>
                  </a:moveTo>
                  <a:lnTo>
                    <a:pt x="100345" y="31088"/>
                  </a:lnTo>
                  <a:cubicBezTo>
                    <a:pt x="100440" y="31088"/>
                    <a:pt x="100440" y="30993"/>
                    <a:pt x="100536" y="30993"/>
                  </a:cubicBezTo>
                  <a:cubicBezTo>
                    <a:pt x="100536" y="31088"/>
                    <a:pt x="100440" y="31088"/>
                    <a:pt x="100440" y="31183"/>
                  </a:cubicBezTo>
                  <a:cubicBezTo>
                    <a:pt x="100440" y="31183"/>
                    <a:pt x="100345" y="31088"/>
                    <a:pt x="100345" y="31088"/>
                  </a:cubicBezTo>
                  <a:close/>
                  <a:moveTo>
                    <a:pt x="22812" y="78999"/>
                  </a:moveTo>
                  <a:cubicBezTo>
                    <a:pt x="22716" y="78808"/>
                    <a:pt x="22621" y="78713"/>
                    <a:pt x="22526" y="78523"/>
                  </a:cubicBezTo>
                  <a:cubicBezTo>
                    <a:pt x="22812" y="78618"/>
                    <a:pt x="23002" y="78713"/>
                    <a:pt x="23288" y="78903"/>
                  </a:cubicBezTo>
                  <a:cubicBezTo>
                    <a:pt x="23097" y="78999"/>
                    <a:pt x="23002" y="78903"/>
                    <a:pt x="22812" y="78999"/>
                  </a:cubicBezTo>
                  <a:close/>
                  <a:moveTo>
                    <a:pt x="98250" y="125957"/>
                  </a:moveTo>
                  <a:cubicBezTo>
                    <a:pt x="98250" y="125957"/>
                    <a:pt x="98250" y="125957"/>
                    <a:pt x="98250" y="125957"/>
                  </a:cubicBezTo>
                  <a:cubicBezTo>
                    <a:pt x="98250" y="125957"/>
                    <a:pt x="98250" y="125957"/>
                    <a:pt x="98250" y="125957"/>
                  </a:cubicBezTo>
                  <a:cubicBezTo>
                    <a:pt x="98250" y="125957"/>
                    <a:pt x="98250" y="125957"/>
                    <a:pt x="98250" y="125957"/>
                  </a:cubicBezTo>
                  <a:close/>
                  <a:moveTo>
                    <a:pt x="166163" y="95667"/>
                  </a:moveTo>
                  <a:cubicBezTo>
                    <a:pt x="166163" y="95572"/>
                    <a:pt x="166163" y="95477"/>
                    <a:pt x="166258" y="95477"/>
                  </a:cubicBezTo>
                  <a:cubicBezTo>
                    <a:pt x="166258" y="95477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258" y="95667"/>
                    <a:pt x="166258" y="95667"/>
                    <a:pt x="166163" y="95667"/>
                  </a:cubicBezTo>
                  <a:close/>
                  <a:moveTo>
                    <a:pt x="60626" y="16991"/>
                  </a:moveTo>
                  <a:cubicBezTo>
                    <a:pt x="60626" y="16991"/>
                    <a:pt x="60531" y="16991"/>
                    <a:pt x="60531" y="16895"/>
                  </a:cubicBezTo>
                  <a:cubicBezTo>
                    <a:pt x="60531" y="16895"/>
                    <a:pt x="60626" y="16800"/>
                    <a:pt x="60626" y="16800"/>
                  </a:cubicBezTo>
                  <a:cubicBezTo>
                    <a:pt x="60626" y="16895"/>
                    <a:pt x="60626" y="16895"/>
                    <a:pt x="60626" y="16991"/>
                  </a:cubicBezTo>
                  <a:close/>
                  <a:moveTo>
                    <a:pt x="28336" y="100239"/>
                  </a:moveTo>
                  <a:cubicBezTo>
                    <a:pt x="28431" y="100335"/>
                    <a:pt x="28431" y="100335"/>
                    <a:pt x="28527" y="100430"/>
                  </a:cubicBezTo>
                  <a:lnTo>
                    <a:pt x="28527" y="100430"/>
                  </a:lnTo>
                  <a:cubicBezTo>
                    <a:pt x="28431" y="100430"/>
                    <a:pt x="28336" y="100430"/>
                    <a:pt x="28241" y="100430"/>
                  </a:cubicBezTo>
                  <a:cubicBezTo>
                    <a:pt x="28241" y="100335"/>
                    <a:pt x="28336" y="100239"/>
                    <a:pt x="28336" y="100239"/>
                  </a:cubicBezTo>
                  <a:close/>
                  <a:moveTo>
                    <a:pt x="79390" y="144911"/>
                  </a:moveTo>
                  <a:cubicBezTo>
                    <a:pt x="79390" y="145007"/>
                    <a:pt x="79485" y="145007"/>
                    <a:pt x="79485" y="145102"/>
                  </a:cubicBezTo>
                  <a:lnTo>
                    <a:pt x="79485" y="145102"/>
                  </a:lnTo>
                  <a:lnTo>
                    <a:pt x="79485" y="145102"/>
                  </a:lnTo>
                  <a:cubicBezTo>
                    <a:pt x="79485" y="145102"/>
                    <a:pt x="79485" y="145102"/>
                    <a:pt x="79485" y="145102"/>
                  </a:cubicBezTo>
                  <a:cubicBezTo>
                    <a:pt x="79390" y="145102"/>
                    <a:pt x="79295" y="145102"/>
                    <a:pt x="79295" y="145198"/>
                  </a:cubicBezTo>
                  <a:cubicBezTo>
                    <a:pt x="79295" y="145007"/>
                    <a:pt x="79295" y="145007"/>
                    <a:pt x="79390" y="144911"/>
                  </a:cubicBezTo>
                  <a:close/>
                  <a:moveTo>
                    <a:pt x="94821" y="153674"/>
                  </a:moveTo>
                  <a:cubicBezTo>
                    <a:pt x="94916" y="153674"/>
                    <a:pt x="94916" y="153674"/>
                    <a:pt x="95011" y="153674"/>
                  </a:cubicBezTo>
                  <a:cubicBezTo>
                    <a:pt x="95011" y="153674"/>
                    <a:pt x="94916" y="153770"/>
                    <a:pt x="94916" y="153770"/>
                  </a:cubicBezTo>
                  <a:cubicBezTo>
                    <a:pt x="94821" y="153770"/>
                    <a:pt x="94821" y="153674"/>
                    <a:pt x="94821" y="153674"/>
                  </a:cubicBezTo>
                  <a:close/>
                  <a:moveTo>
                    <a:pt x="103774" y="28897"/>
                  </a:moveTo>
                  <a:cubicBezTo>
                    <a:pt x="103679" y="28897"/>
                    <a:pt x="103679" y="28802"/>
                    <a:pt x="103584" y="28802"/>
                  </a:cubicBezTo>
                  <a:lnTo>
                    <a:pt x="103584" y="28802"/>
                  </a:lnTo>
                  <a:lnTo>
                    <a:pt x="103584" y="28802"/>
                  </a:lnTo>
                  <a:cubicBezTo>
                    <a:pt x="103584" y="28802"/>
                    <a:pt x="103679" y="28706"/>
                    <a:pt x="103679" y="28706"/>
                  </a:cubicBezTo>
                  <a:cubicBezTo>
                    <a:pt x="103679" y="28802"/>
                    <a:pt x="103774" y="28897"/>
                    <a:pt x="103774" y="28897"/>
                  </a:cubicBezTo>
                  <a:close/>
                  <a:moveTo>
                    <a:pt x="66436" y="11371"/>
                  </a:moveTo>
                  <a:cubicBezTo>
                    <a:pt x="66436" y="11371"/>
                    <a:pt x="66436" y="11371"/>
                    <a:pt x="66436" y="11371"/>
                  </a:cubicBezTo>
                  <a:lnTo>
                    <a:pt x="66436" y="11371"/>
                  </a:lnTo>
                  <a:lnTo>
                    <a:pt x="66436" y="11371"/>
                  </a:lnTo>
                  <a:cubicBezTo>
                    <a:pt x="66436" y="11276"/>
                    <a:pt x="66436" y="11276"/>
                    <a:pt x="66436" y="11371"/>
                  </a:cubicBezTo>
                  <a:cubicBezTo>
                    <a:pt x="66531" y="11276"/>
                    <a:pt x="66531" y="11276"/>
                    <a:pt x="66436" y="11371"/>
                  </a:cubicBezTo>
                  <a:close/>
                  <a:moveTo>
                    <a:pt x="155304" y="128433"/>
                  </a:moveTo>
                  <a:cubicBezTo>
                    <a:pt x="155304" y="128433"/>
                    <a:pt x="155304" y="128433"/>
                    <a:pt x="155304" y="128433"/>
                  </a:cubicBezTo>
                  <a:cubicBezTo>
                    <a:pt x="155304" y="128433"/>
                    <a:pt x="155304" y="128433"/>
                    <a:pt x="155304" y="128433"/>
                  </a:cubicBezTo>
                  <a:cubicBezTo>
                    <a:pt x="155304" y="128433"/>
                    <a:pt x="155304" y="128433"/>
                    <a:pt x="155304" y="128433"/>
                  </a:cubicBezTo>
                  <a:close/>
                  <a:moveTo>
                    <a:pt x="170830" y="116336"/>
                  </a:moveTo>
                  <a:cubicBezTo>
                    <a:pt x="170830" y="116336"/>
                    <a:pt x="170830" y="116336"/>
                    <a:pt x="170830" y="116336"/>
                  </a:cubicBezTo>
                  <a:lnTo>
                    <a:pt x="170830" y="116336"/>
                  </a:lnTo>
                  <a:cubicBezTo>
                    <a:pt x="170830" y="116336"/>
                    <a:pt x="170925" y="116336"/>
                    <a:pt x="170830" y="116336"/>
                  </a:cubicBezTo>
                  <a:cubicBezTo>
                    <a:pt x="170830" y="116336"/>
                    <a:pt x="170830" y="116336"/>
                    <a:pt x="170830" y="116336"/>
                  </a:cubicBezTo>
                  <a:close/>
                  <a:moveTo>
                    <a:pt x="161496" y="81571"/>
                  </a:moveTo>
                  <a:cubicBezTo>
                    <a:pt x="161496" y="81475"/>
                    <a:pt x="161496" y="81475"/>
                    <a:pt x="161496" y="81571"/>
                  </a:cubicBezTo>
                  <a:cubicBezTo>
                    <a:pt x="161496" y="81475"/>
                    <a:pt x="161496" y="81475"/>
                    <a:pt x="161496" y="81571"/>
                  </a:cubicBezTo>
                  <a:cubicBezTo>
                    <a:pt x="161496" y="81571"/>
                    <a:pt x="161496" y="81571"/>
                    <a:pt x="161496" y="81571"/>
                  </a:cubicBezTo>
                  <a:close/>
                  <a:moveTo>
                    <a:pt x="84915" y="12990"/>
                  </a:moveTo>
                  <a:cubicBezTo>
                    <a:pt x="84915" y="12990"/>
                    <a:pt x="84915" y="12990"/>
                    <a:pt x="84915" y="12990"/>
                  </a:cubicBezTo>
                  <a:cubicBezTo>
                    <a:pt x="84915" y="12990"/>
                    <a:pt x="84915" y="12990"/>
                    <a:pt x="84915" y="12990"/>
                  </a:cubicBezTo>
                  <a:lnTo>
                    <a:pt x="84915" y="12990"/>
                  </a:lnTo>
                  <a:close/>
                  <a:moveTo>
                    <a:pt x="47100" y="18038"/>
                  </a:moveTo>
                  <a:cubicBezTo>
                    <a:pt x="47100" y="18038"/>
                    <a:pt x="47100" y="18038"/>
                    <a:pt x="47100" y="18038"/>
                  </a:cubicBezTo>
                  <a:cubicBezTo>
                    <a:pt x="47100" y="18038"/>
                    <a:pt x="47100" y="18038"/>
                    <a:pt x="47100" y="18038"/>
                  </a:cubicBezTo>
                  <a:cubicBezTo>
                    <a:pt x="47100" y="18038"/>
                    <a:pt x="47100" y="18038"/>
                    <a:pt x="47100" y="18038"/>
                  </a:cubicBezTo>
                  <a:close/>
                  <a:moveTo>
                    <a:pt x="156638" y="146626"/>
                  </a:moveTo>
                  <a:lnTo>
                    <a:pt x="156638" y="146626"/>
                  </a:lnTo>
                  <a:lnTo>
                    <a:pt x="156638" y="146626"/>
                  </a:lnTo>
                  <a:cubicBezTo>
                    <a:pt x="156733" y="146721"/>
                    <a:pt x="156733" y="146817"/>
                    <a:pt x="156828" y="146912"/>
                  </a:cubicBezTo>
                  <a:cubicBezTo>
                    <a:pt x="156733" y="146817"/>
                    <a:pt x="156638" y="146721"/>
                    <a:pt x="156543" y="146721"/>
                  </a:cubicBezTo>
                  <a:cubicBezTo>
                    <a:pt x="156543" y="146721"/>
                    <a:pt x="156543" y="146626"/>
                    <a:pt x="156638" y="146626"/>
                  </a:cubicBezTo>
                  <a:close/>
                  <a:moveTo>
                    <a:pt x="165496" y="80332"/>
                  </a:moveTo>
                  <a:cubicBezTo>
                    <a:pt x="165591" y="80237"/>
                    <a:pt x="165591" y="80237"/>
                    <a:pt x="165687" y="80142"/>
                  </a:cubicBezTo>
                  <a:cubicBezTo>
                    <a:pt x="165591" y="80332"/>
                    <a:pt x="165591" y="80332"/>
                    <a:pt x="165496" y="80332"/>
                  </a:cubicBezTo>
                  <a:cubicBezTo>
                    <a:pt x="165496" y="80427"/>
                    <a:pt x="165496" y="80427"/>
                    <a:pt x="165496" y="80332"/>
                  </a:cubicBezTo>
                  <a:close/>
                  <a:moveTo>
                    <a:pt x="161115" y="73855"/>
                  </a:moveTo>
                  <a:lnTo>
                    <a:pt x="161115" y="73855"/>
                  </a:lnTo>
                  <a:cubicBezTo>
                    <a:pt x="161019" y="73855"/>
                    <a:pt x="161019" y="73855"/>
                    <a:pt x="161115" y="73855"/>
                  </a:cubicBezTo>
                  <a:cubicBezTo>
                    <a:pt x="161019" y="73760"/>
                    <a:pt x="161115" y="73855"/>
                    <a:pt x="161115" y="73855"/>
                  </a:cubicBezTo>
                  <a:cubicBezTo>
                    <a:pt x="161115" y="73855"/>
                    <a:pt x="161115" y="73855"/>
                    <a:pt x="161115" y="73855"/>
                  </a:cubicBezTo>
                  <a:close/>
                  <a:moveTo>
                    <a:pt x="140541" y="52900"/>
                  </a:moveTo>
                  <a:cubicBezTo>
                    <a:pt x="140541" y="52900"/>
                    <a:pt x="140541" y="52900"/>
                    <a:pt x="140541" y="52900"/>
                  </a:cubicBezTo>
                  <a:lnTo>
                    <a:pt x="140541" y="52900"/>
                  </a:lnTo>
                  <a:lnTo>
                    <a:pt x="140541" y="52900"/>
                  </a:lnTo>
                  <a:cubicBezTo>
                    <a:pt x="140445" y="52805"/>
                    <a:pt x="140350" y="52614"/>
                    <a:pt x="140255" y="52519"/>
                  </a:cubicBezTo>
                  <a:cubicBezTo>
                    <a:pt x="140350" y="52519"/>
                    <a:pt x="140541" y="52519"/>
                    <a:pt x="140636" y="52519"/>
                  </a:cubicBezTo>
                  <a:cubicBezTo>
                    <a:pt x="140541" y="52614"/>
                    <a:pt x="140541" y="52710"/>
                    <a:pt x="140541" y="52900"/>
                  </a:cubicBezTo>
                  <a:close/>
                  <a:moveTo>
                    <a:pt x="87772" y="12609"/>
                  </a:moveTo>
                  <a:lnTo>
                    <a:pt x="87772" y="12609"/>
                  </a:lnTo>
                  <a:lnTo>
                    <a:pt x="87772" y="12609"/>
                  </a:lnTo>
                  <a:lnTo>
                    <a:pt x="87772" y="12609"/>
                  </a:lnTo>
                  <a:close/>
                  <a:moveTo>
                    <a:pt x="49577" y="9942"/>
                  </a:moveTo>
                  <a:cubicBezTo>
                    <a:pt x="49577" y="9942"/>
                    <a:pt x="49577" y="10038"/>
                    <a:pt x="49577" y="9942"/>
                  </a:cubicBezTo>
                  <a:lnTo>
                    <a:pt x="49577" y="9942"/>
                  </a:lnTo>
                  <a:lnTo>
                    <a:pt x="49577" y="9942"/>
                  </a:lnTo>
                  <a:lnTo>
                    <a:pt x="49577" y="9942"/>
                  </a:lnTo>
                  <a:cubicBezTo>
                    <a:pt x="49577" y="10038"/>
                    <a:pt x="49482" y="10038"/>
                    <a:pt x="49482" y="10038"/>
                  </a:cubicBezTo>
                  <a:cubicBezTo>
                    <a:pt x="49482" y="9942"/>
                    <a:pt x="49482" y="9942"/>
                    <a:pt x="49577" y="9942"/>
                  </a:cubicBezTo>
                  <a:close/>
                  <a:moveTo>
                    <a:pt x="42909" y="128624"/>
                  </a:moveTo>
                  <a:cubicBezTo>
                    <a:pt x="42909" y="128624"/>
                    <a:pt x="42909" y="128624"/>
                    <a:pt x="42909" y="128624"/>
                  </a:cubicBezTo>
                  <a:lnTo>
                    <a:pt x="42909" y="128624"/>
                  </a:lnTo>
                  <a:cubicBezTo>
                    <a:pt x="42909" y="128624"/>
                    <a:pt x="42909" y="128624"/>
                    <a:pt x="42909" y="128624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52" name="Freeform: Shape 84">
              <a:extLst>
                <a:ext uri="{FF2B5EF4-FFF2-40B4-BE49-F238E27FC236}">
                  <a16:creationId xmlns:a16="http://schemas.microsoft.com/office/drawing/2014/main" id="{656B61D6-091D-E7BA-D1D2-E9869C1C0B6A}"/>
                </a:ext>
              </a:extLst>
            </p:cNvPr>
            <p:cNvSpPr/>
            <p:nvPr/>
          </p:nvSpPr>
          <p:spPr>
            <a:xfrm>
              <a:off x="4384521" y="5666177"/>
              <a:ext cx="307906" cy="301638"/>
            </a:xfrm>
            <a:custGeom>
              <a:avLst/>
              <a:gdLst>
                <a:gd name="connsiteX0" fmla="*/ 299682 w 307906"/>
                <a:gd name="connsiteY0" fmla="*/ 102162 h 301638"/>
                <a:gd name="connsiteX1" fmla="*/ 297491 w 307906"/>
                <a:gd name="connsiteY1" fmla="*/ 98924 h 301638"/>
                <a:gd name="connsiteX2" fmla="*/ 294539 w 307906"/>
                <a:gd name="connsiteY2" fmla="*/ 94542 h 301638"/>
                <a:gd name="connsiteX3" fmla="*/ 289871 w 307906"/>
                <a:gd name="connsiteY3" fmla="*/ 89399 h 301638"/>
                <a:gd name="connsiteX4" fmla="*/ 289871 w 307906"/>
                <a:gd name="connsiteY4" fmla="*/ 89399 h 301638"/>
                <a:gd name="connsiteX5" fmla="*/ 266535 w 307906"/>
                <a:gd name="connsiteY5" fmla="*/ 68730 h 301638"/>
                <a:gd name="connsiteX6" fmla="*/ 266535 w 307906"/>
                <a:gd name="connsiteY6" fmla="*/ 68730 h 301638"/>
                <a:gd name="connsiteX7" fmla="*/ 266535 w 307906"/>
                <a:gd name="connsiteY7" fmla="*/ 68730 h 301638"/>
                <a:gd name="connsiteX8" fmla="*/ 264821 w 307906"/>
                <a:gd name="connsiteY8" fmla="*/ 67396 h 301638"/>
                <a:gd name="connsiteX9" fmla="*/ 264821 w 307906"/>
                <a:gd name="connsiteY9" fmla="*/ 67396 h 301638"/>
                <a:gd name="connsiteX10" fmla="*/ 264821 w 307906"/>
                <a:gd name="connsiteY10" fmla="*/ 67396 h 301638"/>
                <a:gd name="connsiteX11" fmla="*/ 253105 w 307906"/>
                <a:gd name="connsiteY11" fmla="*/ 61205 h 301638"/>
                <a:gd name="connsiteX12" fmla="*/ 250438 w 307906"/>
                <a:gd name="connsiteY12" fmla="*/ 59681 h 301638"/>
                <a:gd name="connsiteX13" fmla="*/ 247961 w 307906"/>
                <a:gd name="connsiteY13" fmla="*/ 57967 h 301638"/>
                <a:gd name="connsiteX14" fmla="*/ 247961 w 307906"/>
                <a:gd name="connsiteY14" fmla="*/ 57967 h 301638"/>
                <a:gd name="connsiteX15" fmla="*/ 247961 w 307906"/>
                <a:gd name="connsiteY15" fmla="*/ 57967 h 301638"/>
                <a:gd name="connsiteX16" fmla="*/ 243485 w 307906"/>
                <a:gd name="connsiteY16" fmla="*/ 55966 h 301638"/>
                <a:gd name="connsiteX17" fmla="*/ 243485 w 307906"/>
                <a:gd name="connsiteY17" fmla="*/ 55966 h 301638"/>
                <a:gd name="connsiteX18" fmla="*/ 242627 w 307906"/>
                <a:gd name="connsiteY18" fmla="*/ 55395 h 301638"/>
                <a:gd name="connsiteX19" fmla="*/ 231102 w 307906"/>
                <a:gd name="connsiteY19" fmla="*/ 51680 h 301638"/>
                <a:gd name="connsiteX20" fmla="*/ 226149 w 307906"/>
                <a:gd name="connsiteY20" fmla="*/ 49013 h 301638"/>
                <a:gd name="connsiteX21" fmla="*/ 220625 w 307906"/>
                <a:gd name="connsiteY21" fmla="*/ 48060 h 301638"/>
                <a:gd name="connsiteX22" fmla="*/ 216815 w 307906"/>
                <a:gd name="connsiteY22" fmla="*/ 46917 h 301638"/>
                <a:gd name="connsiteX23" fmla="*/ 216815 w 307906"/>
                <a:gd name="connsiteY23" fmla="*/ 46917 h 301638"/>
                <a:gd name="connsiteX24" fmla="*/ 210147 w 307906"/>
                <a:gd name="connsiteY24" fmla="*/ 43869 h 301638"/>
                <a:gd name="connsiteX25" fmla="*/ 203670 w 307906"/>
                <a:gd name="connsiteY25" fmla="*/ 41583 h 301638"/>
                <a:gd name="connsiteX26" fmla="*/ 203670 w 307906"/>
                <a:gd name="connsiteY26" fmla="*/ 41583 h 301638"/>
                <a:gd name="connsiteX27" fmla="*/ 197574 w 307906"/>
                <a:gd name="connsiteY27" fmla="*/ 39869 h 301638"/>
                <a:gd name="connsiteX28" fmla="*/ 186906 w 307906"/>
                <a:gd name="connsiteY28" fmla="*/ 36154 h 301638"/>
                <a:gd name="connsiteX29" fmla="*/ 177191 w 307906"/>
                <a:gd name="connsiteY29" fmla="*/ 33201 h 301638"/>
                <a:gd name="connsiteX30" fmla="*/ 174524 w 307906"/>
                <a:gd name="connsiteY30" fmla="*/ 31868 h 301638"/>
                <a:gd name="connsiteX31" fmla="*/ 174524 w 307906"/>
                <a:gd name="connsiteY31" fmla="*/ 31868 h 301638"/>
                <a:gd name="connsiteX32" fmla="*/ 174524 w 307906"/>
                <a:gd name="connsiteY32" fmla="*/ 31868 h 301638"/>
                <a:gd name="connsiteX33" fmla="*/ 165761 w 307906"/>
                <a:gd name="connsiteY33" fmla="*/ 27867 h 301638"/>
                <a:gd name="connsiteX34" fmla="*/ 165761 w 307906"/>
                <a:gd name="connsiteY34" fmla="*/ 27867 h 301638"/>
                <a:gd name="connsiteX35" fmla="*/ 162427 w 307906"/>
                <a:gd name="connsiteY35" fmla="*/ 25772 h 301638"/>
                <a:gd name="connsiteX36" fmla="*/ 155378 w 307906"/>
                <a:gd name="connsiteY36" fmla="*/ 22724 h 301638"/>
                <a:gd name="connsiteX37" fmla="*/ 155378 w 307906"/>
                <a:gd name="connsiteY37" fmla="*/ 22724 h 301638"/>
                <a:gd name="connsiteX38" fmla="*/ 145377 w 307906"/>
                <a:gd name="connsiteY38" fmla="*/ 16723 h 301638"/>
                <a:gd name="connsiteX39" fmla="*/ 135757 w 307906"/>
                <a:gd name="connsiteY39" fmla="*/ 11961 h 301638"/>
                <a:gd name="connsiteX40" fmla="*/ 135757 w 307906"/>
                <a:gd name="connsiteY40" fmla="*/ 11961 h 301638"/>
                <a:gd name="connsiteX41" fmla="*/ 133185 w 307906"/>
                <a:gd name="connsiteY41" fmla="*/ 10818 h 301638"/>
                <a:gd name="connsiteX42" fmla="*/ 133185 w 307906"/>
                <a:gd name="connsiteY42" fmla="*/ 10818 h 301638"/>
                <a:gd name="connsiteX43" fmla="*/ 126422 w 307906"/>
                <a:gd name="connsiteY43" fmla="*/ 7484 h 301638"/>
                <a:gd name="connsiteX44" fmla="*/ 120231 w 307906"/>
                <a:gd name="connsiteY44" fmla="*/ 5293 h 301638"/>
                <a:gd name="connsiteX45" fmla="*/ 113849 w 307906"/>
                <a:gd name="connsiteY45" fmla="*/ 4436 h 301638"/>
                <a:gd name="connsiteX46" fmla="*/ 113849 w 307906"/>
                <a:gd name="connsiteY46" fmla="*/ 4436 h 301638"/>
                <a:gd name="connsiteX47" fmla="*/ 112897 w 307906"/>
                <a:gd name="connsiteY47" fmla="*/ 3865 h 301638"/>
                <a:gd name="connsiteX48" fmla="*/ 112897 w 307906"/>
                <a:gd name="connsiteY48" fmla="*/ 3865 h 301638"/>
                <a:gd name="connsiteX49" fmla="*/ 108706 w 307906"/>
                <a:gd name="connsiteY49" fmla="*/ 2436 h 301638"/>
                <a:gd name="connsiteX50" fmla="*/ 92228 w 307906"/>
                <a:gd name="connsiteY50" fmla="*/ 340 h 301638"/>
                <a:gd name="connsiteX51" fmla="*/ 92228 w 307906"/>
                <a:gd name="connsiteY51" fmla="*/ 340 h 301638"/>
                <a:gd name="connsiteX52" fmla="*/ 80036 w 307906"/>
                <a:gd name="connsiteY52" fmla="*/ 1864 h 301638"/>
                <a:gd name="connsiteX53" fmla="*/ 80036 w 307906"/>
                <a:gd name="connsiteY53" fmla="*/ 1864 h 301638"/>
                <a:gd name="connsiteX54" fmla="*/ 73654 w 307906"/>
                <a:gd name="connsiteY54" fmla="*/ 1674 h 301638"/>
                <a:gd name="connsiteX55" fmla="*/ 71939 w 307906"/>
                <a:gd name="connsiteY55" fmla="*/ 1769 h 301638"/>
                <a:gd name="connsiteX56" fmla="*/ 67939 w 307906"/>
                <a:gd name="connsiteY56" fmla="*/ 2912 h 301638"/>
                <a:gd name="connsiteX57" fmla="*/ 65748 w 307906"/>
                <a:gd name="connsiteY57" fmla="*/ 4150 h 301638"/>
                <a:gd name="connsiteX58" fmla="*/ 62795 w 307906"/>
                <a:gd name="connsiteY58" fmla="*/ 4531 h 301638"/>
                <a:gd name="connsiteX59" fmla="*/ 62795 w 307906"/>
                <a:gd name="connsiteY59" fmla="*/ 4531 h 301638"/>
                <a:gd name="connsiteX60" fmla="*/ 62795 w 307906"/>
                <a:gd name="connsiteY60" fmla="*/ 4531 h 301638"/>
                <a:gd name="connsiteX61" fmla="*/ 56223 w 307906"/>
                <a:gd name="connsiteY61" fmla="*/ 9103 h 301638"/>
                <a:gd name="connsiteX62" fmla="*/ 52604 w 307906"/>
                <a:gd name="connsiteY62" fmla="*/ 13104 h 301638"/>
                <a:gd name="connsiteX63" fmla="*/ 50984 w 307906"/>
                <a:gd name="connsiteY63" fmla="*/ 15485 h 301638"/>
                <a:gd name="connsiteX64" fmla="*/ 48794 w 307906"/>
                <a:gd name="connsiteY64" fmla="*/ 19009 h 301638"/>
                <a:gd name="connsiteX65" fmla="*/ 46889 w 307906"/>
                <a:gd name="connsiteY65" fmla="*/ 23295 h 301638"/>
                <a:gd name="connsiteX66" fmla="*/ 44222 w 307906"/>
                <a:gd name="connsiteY66" fmla="*/ 31487 h 301638"/>
                <a:gd name="connsiteX67" fmla="*/ 40888 w 307906"/>
                <a:gd name="connsiteY67" fmla="*/ 44822 h 301638"/>
                <a:gd name="connsiteX68" fmla="*/ 40602 w 307906"/>
                <a:gd name="connsiteY68" fmla="*/ 48346 h 301638"/>
                <a:gd name="connsiteX69" fmla="*/ 40602 w 307906"/>
                <a:gd name="connsiteY69" fmla="*/ 48346 h 301638"/>
                <a:gd name="connsiteX70" fmla="*/ 38888 w 307906"/>
                <a:gd name="connsiteY70" fmla="*/ 55775 h 301638"/>
                <a:gd name="connsiteX71" fmla="*/ 37649 w 307906"/>
                <a:gd name="connsiteY71" fmla="*/ 61109 h 301638"/>
                <a:gd name="connsiteX72" fmla="*/ 36221 w 307906"/>
                <a:gd name="connsiteY72" fmla="*/ 78064 h 301638"/>
                <a:gd name="connsiteX73" fmla="*/ 34792 w 307906"/>
                <a:gd name="connsiteY73" fmla="*/ 80445 h 301638"/>
                <a:gd name="connsiteX74" fmla="*/ 34792 w 307906"/>
                <a:gd name="connsiteY74" fmla="*/ 80445 h 301638"/>
                <a:gd name="connsiteX75" fmla="*/ 33554 w 307906"/>
                <a:gd name="connsiteY75" fmla="*/ 87780 h 301638"/>
                <a:gd name="connsiteX76" fmla="*/ 32696 w 307906"/>
                <a:gd name="connsiteY76" fmla="*/ 91399 h 301638"/>
                <a:gd name="connsiteX77" fmla="*/ 30887 w 307906"/>
                <a:gd name="connsiteY77" fmla="*/ 100638 h 301638"/>
                <a:gd name="connsiteX78" fmla="*/ 30029 w 307906"/>
                <a:gd name="connsiteY78" fmla="*/ 104258 h 301638"/>
                <a:gd name="connsiteX79" fmla="*/ 28601 w 307906"/>
                <a:gd name="connsiteY79" fmla="*/ 108544 h 301638"/>
                <a:gd name="connsiteX80" fmla="*/ 25934 w 307906"/>
                <a:gd name="connsiteY80" fmla="*/ 118450 h 301638"/>
                <a:gd name="connsiteX81" fmla="*/ 25934 w 307906"/>
                <a:gd name="connsiteY81" fmla="*/ 118450 h 301638"/>
                <a:gd name="connsiteX82" fmla="*/ 25934 w 307906"/>
                <a:gd name="connsiteY82" fmla="*/ 118450 h 301638"/>
                <a:gd name="connsiteX83" fmla="*/ 25362 w 307906"/>
                <a:gd name="connsiteY83" fmla="*/ 120260 h 301638"/>
                <a:gd name="connsiteX84" fmla="*/ 25362 w 307906"/>
                <a:gd name="connsiteY84" fmla="*/ 120260 h 301638"/>
                <a:gd name="connsiteX85" fmla="*/ 23362 w 307906"/>
                <a:gd name="connsiteY85" fmla="*/ 126451 h 301638"/>
                <a:gd name="connsiteX86" fmla="*/ 21933 w 307906"/>
                <a:gd name="connsiteY86" fmla="*/ 129023 h 301638"/>
                <a:gd name="connsiteX87" fmla="*/ 21933 w 307906"/>
                <a:gd name="connsiteY87" fmla="*/ 129023 h 301638"/>
                <a:gd name="connsiteX88" fmla="*/ 20123 w 307906"/>
                <a:gd name="connsiteY88" fmla="*/ 133404 h 301638"/>
                <a:gd name="connsiteX89" fmla="*/ 18885 w 307906"/>
                <a:gd name="connsiteY89" fmla="*/ 138643 h 301638"/>
                <a:gd name="connsiteX90" fmla="*/ 12694 w 307906"/>
                <a:gd name="connsiteY90" fmla="*/ 152740 h 301638"/>
                <a:gd name="connsiteX91" fmla="*/ 9551 w 307906"/>
                <a:gd name="connsiteY91" fmla="*/ 162456 h 301638"/>
                <a:gd name="connsiteX92" fmla="*/ 8027 w 307906"/>
                <a:gd name="connsiteY92" fmla="*/ 166933 h 301638"/>
                <a:gd name="connsiteX93" fmla="*/ 4407 w 307906"/>
                <a:gd name="connsiteY93" fmla="*/ 180363 h 301638"/>
                <a:gd name="connsiteX94" fmla="*/ 3836 w 307906"/>
                <a:gd name="connsiteY94" fmla="*/ 184078 h 301638"/>
                <a:gd name="connsiteX95" fmla="*/ 1931 w 307906"/>
                <a:gd name="connsiteY95" fmla="*/ 195031 h 301638"/>
                <a:gd name="connsiteX96" fmla="*/ 883 w 307906"/>
                <a:gd name="connsiteY96" fmla="*/ 205127 h 301638"/>
                <a:gd name="connsiteX97" fmla="*/ 883 w 307906"/>
                <a:gd name="connsiteY97" fmla="*/ 207890 h 301638"/>
                <a:gd name="connsiteX98" fmla="*/ 1073 w 307906"/>
                <a:gd name="connsiteY98" fmla="*/ 213129 h 301638"/>
                <a:gd name="connsiteX99" fmla="*/ 1740 w 307906"/>
                <a:gd name="connsiteY99" fmla="*/ 213796 h 301638"/>
                <a:gd name="connsiteX100" fmla="*/ 1740 w 307906"/>
                <a:gd name="connsiteY100" fmla="*/ 213796 h 301638"/>
                <a:gd name="connsiteX101" fmla="*/ 1740 w 307906"/>
                <a:gd name="connsiteY101" fmla="*/ 213796 h 301638"/>
                <a:gd name="connsiteX102" fmla="*/ 788 w 307906"/>
                <a:gd name="connsiteY102" fmla="*/ 224177 h 301638"/>
                <a:gd name="connsiteX103" fmla="*/ 1835 w 307906"/>
                <a:gd name="connsiteY103" fmla="*/ 232846 h 301638"/>
                <a:gd name="connsiteX104" fmla="*/ 2407 w 307906"/>
                <a:gd name="connsiteY104" fmla="*/ 232846 h 301638"/>
                <a:gd name="connsiteX105" fmla="*/ 2312 w 307906"/>
                <a:gd name="connsiteY105" fmla="*/ 232941 h 301638"/>
                <a:gd name="connsiteX106" fmla="*/ 1835 w 307906"/>
                <a:gd name="connsiteY106" fmla="*/ 232846 h 301638"/>
                <a:gd name="connsiteX107" fmla="*/ 2788 w 307906"/>
                <a:gd name="connsiteY107" fmla="*/ 238751 h 301638"/>
                <a:gd name="connsiteX108" fmla="*/ 3264 w 307906"/>
                <a:gd name="connsiteY108" fmla="*/ 241608 h 301638"/>
                <a:gd name="connsiteX109" fmla="*/ 3264 w 307906"/>
                <a:gd name="connsiteY109" fmla="*/ 241608 h 301638"/>
                <a:gd name="connsiteX110" fmla="*/ 3264 w 307906"/>
                <a:gd name="connsiteY110" fmla="*/ 241608 h 301638"/>
                <a:gd name="connsiteX111" fmla="*/ 4312 w 307906"/>
                <a:gd name="connsiteY111" fmla="*/ 245609 h 301638"/>
                <a:gd name="connsiteX112" fmla="*/ 4312 w 307906"/>
                <a:gd name="connsiteY112" fmla="*/ 245609 h 301638"/>
                <a:gd name="connsiteX113" fmla="*/ 4312 w 307906"/>
                <a:gd name="connsiteY113" fmla="*/ 245609 h 301638"/>
                <a:gd name="connsiteX114" fmla="*/ 4502 w 307906"/>
                <a:gd name="connsiteY114" fmla="*/ 247228 h 301638"/>
                <a:gd name="connsiteX115" fmla="*/ 6407 w 307906"/>
                <a:gd name="connsiteY115" fmla="*/ 253515 h 301638"/>
                <a:gd name="connsiteX116" fmla="*/ 6407 w 307906"/>
                <a:gd name="connsiteY116" fmla="*/ 253515 h 301638"/>
                <a:gd name="connsiteX117" fmla="*/ 6407 w 307906"/>
                <a:gd name="connsiteY117" fmla="*/ 253515 h 301638"/>
                <a:gd name="connsiteX118" fmla="*/ 7741 w 307906"/>
                <a:gd name="connsiteY118" fmla="*/ 257515 h 301638"/>
                <a:gd name="connsiteX119" fmla="*/ 13170 w 307906"/>
                <a:gd name="connsiteY119" fmla="*/ 269898 h 301638"/>
                <a:gd name="connsiteX120" fmla="*/ 15932 w 307906"/>
                <a:gd name="connsiteY120" fmla="*/ 274374 h 301638"/>
                <a:gd name="connsiteX121" fmla="*/ 18790 w 307906"/>
                <a:gd name="connsiteY121" fmla="*/ 278661 h 301638"/>
                <a:gd name="connsiteX122" fmla="*/ 18790 w 307906"/>
                <a:gd name="connsiteY122" fmla="*/ 278661 h 301638"/>
                <a:gd name="connsiteX123" fmla="*/ 27553 w 307906"/>
                <a:gd name="connsiteY123" fmla="*/ 288567 h 301638"/>
                <a:gd name="connsiteX124" fmla="*/ 34125 w 307906"/>
                <a:gd name="connsiteY124" fmla="*/ 293615 h 301638"/>
                <a:gd name="connsiteX125" fmla="*/ 45269 w 307906"/>
                <a:gd name="connsiteY125" fmla="*/ 298758 h 301638"/>
                <a:gd name="connsiteX126" fmla="*/ 49079 w 307906"/>
                <a:gd name="connsiteY126" fmla="*/ 299711 h 301638"/>
                <a:gd name="connsiteX127" fmla="*/ 52413 w 307906"/>
                <a:gd name="connsiteY127" fmla="*/ 300473 h 301638"/>
                <a:gd name="connsiteX128" fmla="*/ 61271 w 307906"/>
                <a:gd name="connsiteY128" fmla="*/ 301521 h 301638"/>
                <a:gd name="connsiteX129" fmla="*/ 61271 w 307906"/>
                <a:gd name="connsiteY129" fmla="*/ 301521 h 301638"/>
                <a:gd name="connsiteX130" fmla="*/ 64605 w 307906"/>
                <a:gd name="connsiteY130" fmla="*/ 301521 h 301638"/>
                <a:gd name="connsiteX131" fmla="*/ 69272 w 307906"/>
                <a:gd name="connsiteY131" fmla="*/ 301235 h 301638"/>
                <a:gd name="connsiteX132" fmla="*/ 73273 w 307906"/>
                <a:gd name="connsiteY132" fmla="*/ 300759 h 301638"/>
                <a:gd name="connsiteX133" fmla="*/ 73273 w 307906"/>
                <a:gd name="connsiteY133" fmla="*/ 300759 h 301638"/>
                <a:gd name="connsiteX134" fmla="*/ 79178 w 307906"/>
                <a:gd name="connsiteY134" fmla="*/ 299616 h 301638"/>
                <a:gd name="connsiteX135" fmla="*/ 82988 w 307906"/>
                <a:gd name="connsiteY135" fmla="*/ 298854 h 301638"/>
                <a:gd name="connsiteX136" fmla="*/ 87084 w 307906"/>
                <a:gd name="connsiteY136" fmla="*/ 297520 h 301638"/>
                <a:gd name="connsiteX137" fmla="*/ 91085 w 307906"/>
                <a:gd name="connsiteY137" fmla="*/ 296282 h 301638"/>
                <a:gd name="connsiteX138" fmla="*/ 91085 w 307906"/>
                <a:gd name="connsiteY138" fmla="*/ 296282 h 301638"/>
                <a:gd name="connsiteX139" fmla="*/ 111849 w 307906"/>
                <a:gd name="connsiteY139" fmla="*/ 287138 h 301638"/>
                <a:gd name="connsiteX140" fmla="*/ 116802 w 307906"/>
                <a:gd name="connsiteY140" fmla="*/ 284947 h 301638"/>
                <a:gd name="connsiteX141" fmla="*/ 123279 w 307906"/>
                <a:gd name="connsiteY141" fmla="*/ 280661 h 301638"/>
                <a:gd name="connsiteX142" fmla="*/ 129851 w 307906"/>
                <a:gd name="connsiteY142" fmla="*/ 276279 h 301638"/>
                <a:gd name="connsiteX143" fmla="*/ 137376 w 307906"/>
                <a:gd name="connsiteY143" fmla="*/ 271041 h 301638"/>
                <a:gd name="connsiteX144" fmla="*/ 146806 w 307906"/>
                <a:gd name="connsiteY144" fmla="*/ 263421 h 301638"/>
                <a:gd name="connsiteX145" fmla="*/ 146806 w 307906"/>
                <a:gd name="connsiteY145" fmla="*/ 263421 h 301638"/>
                <a:gd name="connsiteX146" fmla="*/ 155093 w 307906"/>
                <a:gd name="connsiteY146" fmla="*/ 257325 h 301638"/>
                <a:gd name="connsiteX147" fmla="*/ 180524 w 307906"/>
                <a:gd name="connsiteY147" fmla="*/ 238846 h 301638"/>
                <a:gd name="connsiteX148" fmla="*/ 186430 w 307906"/>
                <a:gd name="connsiteY148" fmla="*/ 235989 h 301638"/>
                <a:gd name="connsiteX149" fmla="*/ 186430 w 307906"/>
                <a:gd name="connsiteY149" fmla="*/ 235989 h 301638"/>
                <a:gd name="connsiteX150" fmla="*/ 186430 w 307906"/>
                <a:gd name="connsiteY150" fmla="*/ 235989 h 301638"/>
                <a:gd name="connsiteX151" fmla="*/ 199098 w 307906"/>
                <a:gd name="connsiteY151" fmla="*/ 228940 h 301638"/>
                <a:gd name="connsiteX152" fmla="*/ 207480 w 307906"/>
                <a:gd name="connsiteY152" fmla="*/ 224940 h 301638"/>
                <a:gd name="connsiteX153" fmla="*/ 232721 w 307906"/>
                <a:gd name="connsiteY153" fmla="*/ 213033 h 301638"/>
                <a:gd name="connsiteX154" fmla="*/ 237579 w 307906"/>
                <a:gd name="connsiteY154" fmla="*/ 210747 h 301638"/>
                <a:gd name="connsiteX155" fmla="*/ 237579 w 307906"/>
                <a:gd name="connsiteY155" fmla="*/ 210747 h 301638"/>
                <a:gd name="connsiteX156" fmla="*/ 237579 w 307906"/>
                <a:gd name="connsiteY156" fmla="*/ 210747 h 301638"/>
                <a:gd name="connsiteX157" fmla="*/ 240913 w 307906"/>
                <a:gd name="connsiteY157" fmla="*/ 208747 h 301638"/>
                <a:gd name="connsiteX158" fmla="*/ 243008 w 307906"/>
                <a:gd name="connsiteY158" fmla="*/ 207604 h 301638"/>
                <a:gd name="connsiteX159" fmla="*/ 243008 w 307906"/>
                <a:gd name="connsiteY159" fmla="*/ 207604 h 301638"/>
                <a:gd name="connsiteX160" fmla="*/ 253486 w 307906"/>
                <a:gd name="connsiteY160" fmla="*/ 201603 h 301638"/>
                <a:gd name="connsiteX161" fmla="*/ 254629 w 307906"/>
                <a:gd name="connsiteY161" fmla="*/ 200746 h 301638"/>
                <a:gd name="connsiteX162" fmla="*/ 254629 w 307906"/>
                <a:gd name="connsiteY162" fmla="*/ 200746 h 301638"/>
                <a:gd name="connsiteX163" fmla="*/ 255867 w 307906"/>
                <a:gd name="connsiteY163" fmla="*/ 200365 h 301638"/>
                <a:gd name="connsiteX164" fmla="*/ 255867 w 307906"/>
                <a:gd name="connsiteY164" fmla="*/ 200365 h 301638"/>
                <a:gd name="connsiteX165" fmla="*/ 255867 w 307906"/>
                <a:gd name="connsiteY165" fmla="*/ 200365 h 301638"/>
                <a:gd name="connsiteX166" fmla="*/ 256534 w 307906"/>
                <a:gd name="connsiteY166" fmla="*/ 201222 h 301638"/>
                <a:gd name="connsiteX167" fmla="*/ 267392 w 307906"/>
                <a:gd name="connsiteY167" fmla="*/ 193888 h 301638"/>
                <a:gd name="connsiteX168" fmla="*/ 266821 w 307906"/>
                <a:gd name="connsiteY168" fmla="*/ 192936 h 301638"/>
                <a:gd name="connsiteX169" fmla="*/ 266821 w 307906"/>
                <a:gd name="connsiteY169" fmla="*/ 192936 h 301638"/>
                <a:gd name="connsiteX170" fmla="*/ 266821 w 307906"/>
                <a:gd name="connsiteY170" fmla="*/ 192936 h 301638"/>
                <a:gd name="connsiteX171" fmla="*/ 268631 w 307906"/>
                <a:gd name="connsiteY171" fmla="*/ 191221 h 301638"/>
                <a:gd name="connsiteX172" fmla="*/ 268631 w 307906"/>
                <a:gd name="connsiteY172" fmla="*/ 191221 h 301638"/>
                <a:gd name="connsiteX173" fmla="*/ 268631 w 307906"/>
                <a:gd name="connsiteY173" fmla="*/ 191221 h 301638"/>
                <a:gd name="connsiteX174" fmla="*/ 283871 w 307906"/>
                <a:gd name="connsiteY174" fmla="*/ 178267 h 301638"/>
                <a:gd name="connsiteX175" fmla="*/ 294729 w 307906"/>
                <a:gd name="connsiteY175" fmla="*/ 165980 h 301638"/>
                <a:gd name="connsiteX176" fmla="*/ 294729 w 307906"/>
                <a:gd name="connsiteY176" fmla="*/ 165980 h 301638"/>
                <a:gd name="connsiteX177" fmla="*/ 295872 w 307906"/>
                <a:gd name="connsiteY177" fmla="*/ 163599 h 301638"/>
                <a:gd name="connsiteX178" fmla="*/ 295872 w 307906"/>
                <a:gd name="connsiteY178" fmla="*/ 163599 h 301638"/>
                <a:gd name="connsiteX179" fmla="*/ 302063 w 307906"/>
                <a:gd name="connsiteY179" fmla="*/ 154169 h 301638"/>
                <a:gd name="connsiteX180" fmla="*/ 302063 w 307906"/>
                <a:gd name="connsiteY180" fmla="*/ 154169 h 301638"/>
                <a:gd name="connsiteX181" fmla="*/ 302063 w 307906"/>
                <a:gd name="connsiteY181" fmla="*/ 154169 h 301638"/>
                <a:gd name="connsiteX182" fmla="*/ 306254 w 307906"/>
                <a:gd name="connsiteY182" fmla="*/ 142072 h 301638"/>
                <a:gd name="connsiteX183" fmla="*/ 307112 w 307906"/>
                <a:gd name="connsiteY183" fmla="*/ 119402 h 301638"/>
                <a:gd name="connsiteX184" fmla="*/ 304635 w 307906"/>
                <a:gd name="connsiteY184" fmla="*/ 113307 h 301638"/>
                <a:gd name="connsiteX185" fmla="*/ 303683 w 307906"/>
                <a:gd name="connsiteY185" fmla="*/ 109401 h 301638"/>
                <a:gd name="connsiteX186" fmla="*/ 303683 w 307906"/>
                <a:gd name="connsiteY186" fmla="*/ 109401 h 301638"/>
                <a:gd name="connsiteX187" fmla="*/ 299682 w 307906"/>
                <a:gd name="connsiteY187" fmla="*/ 102162 h 301638"/>
                <a:gd name="connsiteX188" fmla="*/ 44984 w 307906"/>
                <a:gd name="connsiteY188" fmla="*/ 294091 h 301638"/>
                <a:gd name="connsiteX189" fmla="*/ 44984 w 307906"/>
                <a:gd name="connsiteY189" fmla="*/ 294091 h 301638"/>
                <a:gd name="connsiteX190" fmla="*/ 44984 w 307906"/>
                <a:gd name="connsiteY190" fmla="*/ 294091 h 301638"/>
                <a:gd name="connsiteX191" fmla="*/ 44984 w 307906"/>
                <a:gd name="connsiteY191" fmla="*/ 294091 h 301638"/>
                <a:gd name="connsiteX192" fmla="*/ 44984 w 307906"/>
                <a:gd name="connsiteY192" fmla="*/ 294091 h 301638"/>
                <a:gd name="connsiteX193" fmla="*/ 44984 w 307906"/>
                <a:gd name="connsiteY193" fmla="*/ 294091 h 301638"/>
                <a:gd name="connsiteX194" fmla="*/ 44984 w 307906"/>
                <a:gd name="connsiteY194" fmla="*/ 294091 h 301638"/>
                <a:gd name="connsiteX195" fmla="*/ 44984 w 307906"/>
                <a:gd name="connsiteY195" fmla="*/ 294091 h 301638"/>
                <a:gd name="connsiteX196" fmla="*/ 27362 w 307906"/>
                <a:gd name="connsiteY196" fmla="*/ 272755 h 301638"/>
                <a:gd name="connsiteX197" fmla="*/ 27743 w 307906"/>
                <a:gd name="connsiteY197" fmla="*/ 272469 h 301638"/>
                <a:gd name="connsiteX198" fmla="*/ 27934 w 307906"/>
                <a:gd name="connsiteY198" fmla="*/ 273898 h 301638"/>
                <a:gd name="connsiteX199" fmla="*/ 27362 w 307906"/>
                <a:gd name="connsiteY199" fmla="*/ 272755 h 301638"/>
                <a:gd name="connsiteX200" fmla="*/ 28410 w 307906"/>
                <a:gd name="connsiteY200" fmla="*/ 271993 h 301638"/>
                <a:gd name="connsiteX201" fmla="*/ 28410 w 307906"/>
                <a:gd name="connsiteY201" fmla="*/ 271993 h 301638"/>
                <a:gd name="connsiteX202" fmla="*/ 28410 w 307906"/>
                <a:gd name="connsiteY202" fmla="*/ 271993 h 301638"/>
                <a:gd name="connsiteX203" fmla="*/ 28410 w 307906"/>
                <a:gd name="connsiteY203" fmla="*/ 271993 h 301638"/>
                <a:gd name="connsiteX204" fmla="*/ 28410 w 307906"/>
                <a:gd name="connsiteY204" fmla="*/ 271993 h 301638"/>
                <a:gd name="connsiteX205" fmla="*/ 28410 w 307906"/>
                <a:gd name="connsiteY205" fmla="*/ 271993 h 301638"/>
                <a:gd name="connsiteX206" fmla="*/ 57080 w 307906"/>
                <a:gd name="connsiteY206" fmla="*/ 176458 h 301638"/>
                <a:gd name="connsiteX207" fmla="*/ 57080 w 307906"/>
                <a:gd name="connsiteY207" fmla="*/ 176458 h 301638"/>
                <a:gd name="connsiteX208" fmla="*/ 57080 w 307906"/>
                <a:gd name="connsiteY208" fmla="*/ 176458 h 301638"/>
                <a:gd name="connsiteX209" fmla="*/ 57080 w 307906"/>
                <a:gd name="connsiteY209" fmla="*/ 176458 h 301638"/>
                <a:gd name="connsiteX210" fmla="*/ 57080 w 307906"/>
                <a:gd name="connsiteY210" fmla="*/ 176458 h 301638"/>
                <a:gd name="connsiteX211" fmla="*/ 57080 w 307906"/>
                <a:gd name="connsiteY211" fmla="*/ 176458 h 301638"/>
                <a:gd name="connsiteX212" fmla="*/ 57080 w 307906"/>
                <a:gd name="connsiteY212" fmla="*/ 176458 h 301638"/>
                <a:gd name="connsiteX213" fmla="*/ 183096 w 307906"/>
                <a:gd name="connsiteY213" fmla="*/ 60919 h 301638"/>
                <a:gd name="connsiteX214" fmla="*/ 182906 w 307906"/>
                <a:gd name="connsiteY214" fmla="*/ 61015 h 301638"/>
                <a:gd name="connsiteX215" fmla="*/ 183001 w 307906"/>
                <a:gd name="connsiteY215" fmla="*/ 60824 h 301638"/>
                <a:gd name="connsiteX216" fmla="*/ 183096 w 307906"/>
                <a:gd name="connsiteY216" fmla="*/ 60919 h 301638"/>
                <a:gd name="connsiteX217" fmla="*/ 63653 w 307906"/>
                <a:gd name="connsiteY217" fmla="*/ 57681 h 301638"/>
                <a:gd name="connsiteX218" fmla="*/ 63938 w 307906"/>
                <a:gd name="connsiteY218" fmla="*/ 57681 h 301638"/>
                <a:gd name="connsiteX219" fmla="*/ 63748 w 307906"/>
                <a:gd name="connsiteY219" fmla="*/ 57871 h 301638"/>
                <a:gd name="connsiteX220" fmla="*/ 63748 w 307906"/>
                <a:gd name="connsiteY220" fmla="*/ 57871 h 301638"/>
                <a:gd name="connsiteX221" fmla="*/ 63748 w 307906"/>
                <a:gd name="connsiteY221" fmla="*/ 57871 h 301638"/>
                <a:gd name="connsiteX222" fmla="*/ 63748 w 307906"/>
                <a:gd name="connsiteY222" fmla="*/ 57871 h 301638"/>
                <a:gd name="connsiteX223" fmla="*/ 63653 w 307906"/>
                <a:gd name="connsiteY223" fmla="*/ 57681 h 301638"/>
                <a:gd name="connsiteX224" fmla="*/ 59938 w 307906"/>
                <a:gd name="connsiteY224" fmla="*/ 178458 h 301638"/>
                <a:gd name="connsiteX225" fmla="*/ 59938 w 307906"/>
                <a:gd name="connsiteY225" fmla="*/ 178458 h 301638"/>
                <a:gd name="connsiteX226" fmla="*/ 60414 w 307906"/>
                <a:gd name="connsiteY226" fmla="*/ 179029 h 301638"/>
                <a:gd name="connsiteX227" fmla="*/ 60509 w 307906"/>
                <a:gd name="connsiteY227" fmla="*/ 179029 h 301638"/>
                <a:gd name="connsiteX228" fmla="*/ 60509 w 307906"/>
                <a:gd name="connsiteY228" fmla="*/ 179029 h 301638"/>
                <a:gd name="connsiteX229" fmla="*/ 60509 w 307906"/>
                <a:gd name="connsiteY229" fmla="*/ 179029 h 301638"/>
                <a:gd name="connsiteX230" fmla="*/ 60414 w 307906"/>
                <a:gd name="connsiteY230" fmla="*/ 179124 h 301638"/>
                <a:gd name="connsiteX231" fmla="*/ 59938 w 307906"/>
                <a:gd name="connsiteY231" fmla="*/ 178458 h 301638"/>
                <a:gd name="connsiteX232" fmla="*/ 118231 w 307906"/>
                <a:gd name="connsiteY232" fmla="*/ 51490 h 301638"/>
                <a:gd name="connsiteX233" fmla="*/ 118517 w 307906"/>
                <a:gd name="connsiteY233" fmla="*/ 51584 h 301638"/>
                <a:gd name="connsiteX234" fmla="*/ 118612 w 307906"/>
                <a:gd name="connsiteY234" fmla="*/ 51870 h 301638"/>
                <a:gd name="connsiteX235" fmla="*/ 118231 w 307906"/>
                <a:gd name="connsiteY235" fmla="*/ 51490 h 301638"/>
                <a:gd name="connsiteX236" fmla="*/ 78607 w 307906"/>
                <a:gd name="connsiteY236" fmla="*/ 58824 h 301638"/>
                <a:gd name="connsiteX237" fmla="*/ 78607 w 307906"/>
                <a:gd name="connsiteY237" fmla="*/ 58824 h 301638"/>
                <a:gd name="connsiteX238" fmla="*/ 78702 w 307906"/>
                <a:gd name="connsiteY238" fmla="*/ 58824 h 301638"/>
                <a:gd name="connsiteX239" fmla="*/ 78702 w 307906"/>
                <a:gd name="connsiteY239" fmla="*/ 58919 h 301638"/>
                <a:gd name="connsiteX240" fmla="*/ 78607 w 307906"/>
                <a:gd name="connsiteY240" fmla="*/ 58824 h 301638"/>
                <a:gd name="connsiteX241" fmla="*/ 78607 w 307906"/>
                <a:gd name="connsiteY241" fmla="*/ 58824 h 301638"/>
                <a:gd name="connsiteX242" fmla="*/ 78607 w 307906"/>
                <a:gd name="connsiteY242" fmla="*/ 58824 h 301638"/>
                <a:gd name="connsiteX243" fmla="*/ 90132 w 307906"/>
                <a:gd name="connsiteY243" fmla="*/ 38440 h 301638"/>
                <a:gd name="connsiteX244" fmla="*/ 90132 w 307906"/>
                <a:gd name="connsiteY244" fmla="*/ 38440 h 301638"/>
                <a:gd name="connsiteX245" fmla="*/ 90132 w 307906"/>
                <a:gd name="connsiteY245" fmla="*/ 38440 h 301638"/>
                <a:gd name="connsiteX246" fmla="*/ 90132 w 307906"/>
                <a:gd name="connsiteY246" fmla="*/ 38440 h 301638"/>
                <a:gd name="connsiteX247" fmla="*/ 90132 w 307906"/>
                <a:gd name="connsiteY247" fmla="*/ 38440 h 301638"/>
                <a:gd name="connsiteX248" fmla="*/ 90132 w 307906"/>
                <a:gd name="connsiteY248" fmla="*/ 38440 h 301638"/>
                <a:gd name="connsiteX249" fmla="*/ 125375 w 307906"/>
                <a:gd name="connsiteY249" fmla="*/ 160265 h 301638"/>
                <a:gd name="connsiteX250" fmla="*/ 125375 w 307906"/>
                <a:gd name="connsiteY250" fmla="*/ 160265 h 301638"/>
                <a:gd name="connsiteX251" fmla="*/ 125184 w 307906"/>
                <a:gd name="connsiteY251" fmla="*/ 160170 h 301638"/>
                <a:gd name="connsiteX252" fmla="*/ 125375 w 307906"/>
                <a:gd name="connsiteY252" fmla="*/ 160265 h 301638"/>
                <a:gd name="connsiteX253" fmla="*/ 125375 w 307906"/>
                <a:gd name="connsiteY253" fmla="*/ 160265 h 301638"/>
                <a:gd name="connsiteX254" fmla="*/ 98133 w 307906"/>
                <a:gd name="connsiteY254" fmla="*/ 40917 h 301638"/>
                <a:gd name="connsiteX255" fmla="*/ 98419 w 307906"/>
                <a:gd name="connsiteY255" fmla="*/ 41107 h 301638"/>
                <a:gd name="connsiteX256" fmla="*/ 98038 w 307906"/>
                <a:gd name="connsiteY256" fmla="*/ 41107 h 301638"/>
                <a:gd name="connsiteX257" fmla="*/ 98133 w 307906"/>
                <a:gd name="connsiteY257" fmla="*/ 40917 h 301638"/>
                <a:gd name="connsiteX258" fmla="*/ 245675 w 307906"/>
                <a:gd name="connsiteY258" fmla="*/ 105972 h 301638"/>
                <a:gd name="connsiteX259" fmla="*/ 245675 w 307906"/>
                <a:gd name="connsiteY259" fmla="*/ 105972 h 301638"/>
                <a:gd name="connsiteX260" fmla="*/ 245675 w 307906"/>
                <a:gd name="connsiteY260" fmla="*/ 105972 h 301638"/>
                <a:gd name="connsiteX261" fmla="*/ 245675 w 307906"/>
                <a:gd name="connsiteY261" fmla="*/ 105972 h 301638"/>
                <a:gd name="connsiteX262" fmla="*/ 219863 w 307906"/>
                <a:gd name="connsiteY262" fmla="*/ 120641 h 301638"/>
                <a:gd name="connsiteX263" fmla="*/ 219863 w 307906"/>
                <a:gd name="connsiteY263" fmla="*/ 120641 h 301638"/>
                <a:gd name="connsiteX264" fmla="*/ 219863 w 307906"/>
                <a:gd name="connsiteY264" fmla="*/ 120451 h 301638"/>
                <a:gd name="connsiteX265" fmla="*/ 219863 w 307906"/>
                <a:gd name="connsiteY265" fmla="*/ 120641 h 301638"/>
                <a:gd name="connsiteX266" fmla="*/ 222339 w 307906"/>
                <a:gd name="connsiteY266" fmla="*/ 102353 h 301638"/>
                <a:gd name="connsiteX267" fmla="*/ 222339 w 307906"/>
                <a:gd name="connsiteY267" fmla="*/ 102353 h 301638"/>
                <a:gd name="connsiteX268" fmla="*/ 222339 w 307906"/>
                <a:gd name="connsiteY268" fmla="*/ 102353 h 301638"/>
                <a:gd name="connsiteX269" fmla="*/ 222339 w 307906"/>
                <a:gd name="connsiteY269" fmla="*/ 102353 h 301638"/>
                <a:gd name="connsiteX270" fmla="*/ 211766 w 307906"/>
                <a:gd name="connsiteY270" fmla="*/ 98448 h 301638"/>
                <a:gd name="connsiteX271" fmla="*/ 211862 w 307906"/>
                <a:gd name="connsiteY271" fmla="*/ 98543 h 301638"/>
                <a:gd name="connsiteX272" fmla="*/ 211766 w 307906"/>
                <a:gd name="connsiteY272" fmla="*/ 98448 h 301638"/>
                <a:gd name="connsiteX273" fmla="*/ 211766 w 307906"/>
                <a:gd name="connsiteY273" fmla="*/ 98448 h 301638"/>
                <a:gd name="connsiteX274" fmla="*/ 210623 w 307906"/>
                <a:gd name="connsiteY274" fmla="*/ 99209 h 301638"/>
                <a:gd name="connsiteX275" fmla="*/ 210623 w 307906"/>
                <a:gd name="connsiteY275" fmla="*/ 99209 h 301638"/>
                <a:gd name="connsiteX276" fmla="*/ 210623 w 307906"/>
                <a:gd name="connsiteY276" fmla="*/ 99209 h 301638"/>
                <a:gd name="connsiteX277" fmla="*/ 210623 w 307906"/>
                <a:gd name="connsiteY277" fmla="*/ 99209 h 301638"/>
                <a:gd name="connsiteX278" fmla="*/ 219386 w 307906"/>
                <a:gd name="connsiteY278" fmla="*/ 116831 h 301638"/>
                <a:gd name="connsiteX279" fmla="*/ 219577 w 307906"/>
                <a:gd name="connsiteY279" fmla="*/ 117212 h 301638"/>
                <a:gd name="connsiteX280" fmla="*/ 219386 w 307906"/>
                <a:gd name="connsiteY280" fmla="*/ 117307 h 301638"/>
                <a:gd name="connsiteX281" fmla="*/ 219386 w 307906"/>
                <a:gd name="connsiteY281" fmla="*/ 116831 h 301638"/>
                <a:gd name="connsiteX282" fmla="*/ 209576 w 307906"/>
                <a:gd name="connsiteY282" fmla="*/ 95304 h 301638"/>
                <a:gd name="connsiteX283" fmla="*/ 209576 w 307906"/>
                <a:gd name="connsiteY283" fmla="*/ 95304 h 301638"/>
                <a:gd name="connsiteX284" fmla="*/ 209576 w 307906"/>
                <a:gd name="connsiteY284" fmla="*/ 95304 h 301638"/>
                <a:gd name="connsiteX285" fmla="*/ 209576 w 307906"/>
                <a:gd name="connsiteY285" fmla="*/ 95304 h 301638"/>
                <a:gd name="connsiteX286" fmla="*/ 195002 w 307906"/>
                <a:gd name="connsiteY286" fmla="*/ 92447 h 301638"/>
                <a:gd name="connsiteX287" fmla="*/ 195002 w 307906"/>
                <a:gd name="connsiteY287" fmla="*/ 92447 h 301638"/>
                <a:gd name="connsiteX288" fmla="*/ 195002 w 307906"/>
                <a:gd name="connsiteY288" fmla="*/ 92447 h 301638"/>
                <a:gd name="connsiteX289" fmla="*/ 195002 w 307906"/>
                <a:gd name="connsiteY289" fmla="*/ 92447 h 301638"/>
                <a:gd name="connsiteX290" fmla="*/ 119088 w 307906"/>
                <a:gd name="connsiteY290" fmla="*/ 158169 h 301638"/>
                <a:gd name="connsiteX291" fmla="*/ 118993 w 307906"/>
                <a:gd name="connsiteY291" fmla="*/ 158074 h 301638"/>
                <a:gd name="connsiteX292" fmla="*/ 118993 w 307906"/>
                <a:gd name="connsiteY292" fmla="*/ 157979 h 301638"/>
                <a:gd name="connsiteX293" fmla="*/ 119088 w 307906"/>
                <a:gd name="connsiteY293" fmla="*/ 158169 h 301638"/>
                <a:gd name="connsiteX294" fmla="*/ 119088 w 307906"/>
                <a:gd name="connsiteY294" fmla="*/ 158169 h 301638"/>
                <a:gd name="connsiteX295" fmla="*/ 163189 w 307906"/>
                <a:gd name="connsiteY295" fmla="*/ 83017 h 301638"/>
                <a:gd name="connsiteX296" fmla="*/ 163094 w 307906"/>
                <a:gd name="connsiteY296" fmla="*/ 83398 h 301638"/>
                <a:gd name="connsiteX297" fmla="*/ 163094 w 307906"/>
                <a:gd name="connsiteY297" fmla="*/ 83398 h 301638"/>
                <a:gd name="connsiteX298" fmla="*/ 162998 w 307906"/>
                <a:gd name="connsiteY298" fmla="*/ 83208 h 301638"/>
                <a:gd name="connsiteX299" fmla="*/ 163189 w 307906"/>
                <a:gd name="connsiteY299" fmla="*/ 83017 h 301638"/>
                <a:gd name="connsiteX300" fmla="*/ 166999 w 307906"/>
                <a:gd name="connsiteY300" fmla="*/ 90351 h 301638"/>
                <a:gd name="connsiteX301" fmla="*/ 167380 w 307906"/>
                <a:gd name="connsiteY301" fmla="*/ 88637 h 301638"/>
                <a:gd name="connsiteX302" fmla="*/ 168428 w 307906"/>
                <a:gd name="connsiteY302" fmla="*/ 88732 h 301638"/>
                <a:gd name="connsiteX303" fmla="*/ 166999 w 307906"/>
                <a:gd name="connsiteY303" fmla="*/ 90351 h 301638"/>
                <a:gd name="connsiteX304" fmla="*/ 77940 w 307906"/>
                <a:gd name="connsiteY304" fmla="*/ 190840 h 301638"/>
                <a:gd name="connsiteX305" fmla="*/ 78226 w 307906"/>
                <a:gd name="connsiteY305" fmla="*/ 190745 h 301638"/>
                <a:gd name="connsiteX306" fmla="*/ 78035 w 307906"/>
                <a:gd name="connsiteY306" fmla="*/ 190935 h 301638"/>
                <a:gd name="connsiteX307" fmla="*/ 77940 w 307906"/>
                <a:gd name="connsiteY307" fmla="*/ 190840 h 301638"/>
                <a:gd name="connsiteX308" fmla="*/ 119088 w 307906"/>
                <a:gd name="connsiteY308" fmla="*/ 109116 h 301638"/>
                <a:gd name="connsiteX309" fmla="*/ 119088 w 307906"/>
                <a:gd name="connsiteY309" fmla="*/ 109116 h 301638"/>
                <a:gd name="connsiteX310" fmla="*/ 119088 w 307906"/>
                <a:gd name="connsiteY310" fmla="*/ 109116 h 301638"/>
                <a:gd name="connsiteX311" fmla="*/ 119088 w 307906"/>
                <a:gd name="connsiteY311" fmla="*/ 109116 h 301638"/>
                <a:gd name="connsiteX312" fmla="*/ 119945 w 307906"/>
                <a:gd name="connsiteY312" fmla="*/ 108449 h 301638"/>
                <a:gd name="connsiteX313" fmla="*/ 120136 w 307906"/>
                <a:gd name="connsiteY313" fmla="*/ 108163 h 301638"/>
                <a:gd name="connsiteX314" fmla="*/ 120231 w 307906"/>
                <a:gd name="connsiteY314" fmla="*/ 108354 h 301638"/>
                <a:gd name="connsiteX315" fmla="*/ 119945 w 307906"/>
                <a:gd name="connsiteY315" fmla="*/ 108449 h 301638"/>
                <a:gd name="connsiteX316" fmla="*/ 123374 w 307906"/>
                <a:gd name="connsiteY316" fmla="*/ 96638 h 301638"/>
                <a:gd name="connsiteX317" fmla="*/ 123374 w 307906"/>
                <a:gd name="connsiteY317" fmla="*/ 96638 h 301638"/>
                <a:gd name="connsiteX318" fmla="*/ 123374 w 307906"/>
                <a:gd name="connsiteY318" fmla="*/ 96638 h 301638"/>
                <a:gd name="connsiteX319" fmla="*/ 123374 w 307906"/>
                <a:gd name="connsiteY319" fmla="*/ 96638 h 301638"/>
                <a:gd name="connsiteX320" fmla="*/ 104515 w 307906"/>
                <a:gd name="connsiteY320" fmla="*/ 106258 h 301638"/>
                <a:gd name="connsiteX321" fmla="*/ 104515 w 307906"/>
                <a:gd name="connsiteY321" fmla="*/ 106258 h 301638"/>
                <a:gd name="connsiteX322" fmla="*/ 104515 w 307906"/>
                <a:gd name="connsiteY322" fmla="*/ 106258 h 301638"/>
                <a:gd name="connsiteX323" fmla="*/ 104515 w 307906"/>
                <a:gd name="connsiteY323" fmla="*/ 106258 h 301638"/>
                <a:gd name="connsiteX324" fmla="*/ 104515 w 307906"/>
                <a:gd name="connsiteY324" fmla="*/ 106258 h 301638"/>
                <a:gd name="connsiteX325" fmla="*/ 104515 w 307906"/>
                <a:gd name="connsiteY325" fmla="*/ 106258 h 301638"/>
                <a:gd name="connsiteX326" fmla="*/ 106039 w 307906"/>
                <a:gd name="connsiteY326" fmla="*/ 122641 h 301638"/>
                <a:gd name="connsiteX327" fmla="*/ 106039 w 307906"/>
                <a:gd name="connsiteY327" fmla="*/ 122641 h 301638"/>
                <a:gd name="connsiteX328" fmla="*/ 106039 w 307906"/>
                <a:gd name="connsiteY328" fmla="*/ 122641 h 301638"/>
                <a:gd name="connsiteX329" fmla="*/ 106039 w 307906"/>
                <a:gd name="connsiteY329" fmla="*/ 122641 h 301638"/>
                <a:gd name="connsiteX330" fmla="*/ 100419 w 307906"/>
                <a:gd name="connsiteY330" fmla="*/ 74349 h 301638"/>
                <a:gd name="connsiteX331" fmla="*/ 100324 w 307906"/>
                <a:gd name="connsiteY331" fmla="*/ 74445 h 301638"/>
                <a:gd name="connsiteX332" fmla="*/ 100229 w 307906"/>
                <a:gd name="connsiteY332" fmla="*/ 74349 h 301638"/>
                <a:gd name="connsiteX333" fmla="*/ 100419 w 307906"/>
                <a:gd name="connsiteY333" fmla="*/ 74349 h 301638"/>
                <a:gd name="connsiteX334" fmla="*/ 95085 w 307906"/>
                <a:gd name="connsiteY334" fmla="*/ 106353 h 301638"/>
                <a:gd name="connsiteX335" fmla="*/ 94990 w 307906"/>
                <a:gd name="connsiteY335" fmla="*/ 106258 h 301638"/>
                <a:gd name="connsiteX336" fmla="*/ 95180 w 307906"/>
                <a:gd name="connsiteY336" fmla="*/ 106258 h 301638"/>
                <a:gd name="connsiteX337" fmla="*/ 95085 w 307906"/>
                <a:gd name="connsiteY337" fmla="*/ 106353 h 301638"/>
                <a:gd name="connsiteX338" fmla="*/ 122422 w 307906"/>
                <a:gd name="connsiteY338" fmla="*/ 76731 h 301638"/>
                <a:gd name="connsiteX339" fmla="*/ 122422 w 307906"/>
                <a:gd name="connsiteY339" fmla="*/ 76731 h 301638"/>
                <a:gd name="connsiteX340" fmla="*/ 122517 w 307906"/>
                <a:gd name="connsiteY340" fmla="*/ 76826 h 301638"/>
                <a:gd name="connsiteX341" fmla="*/ 122422 w 307906"/>
                <a:gd name="connsiteY341" fmla="*/ 76826 h 301638"/>
                <a:gd name="connsiteX342" fmla="*/ 122422 w 307906"/>
                <a:gd name="connsiteY342" fmla="*/ 76731 h 301638"/>
                <a:gd name="connsiteX343" fmla="*/ 94037 w 307906"/>
                <a:gd name="connsiteY343" fmla="*/ 111878 h 301638"/>
                <a:gd name="connsiteX344" fmla="*/ 93942 w 307906"/>
                <a:gd name="connsiteY344" fmla="*/ 111973 h 301638"/>
                <a:gd name="connsiteX345" fmla="*/ 94037 w 307906"/>
                <a:gd name="connsiteY345" fmla="*/ 111878 h 301638"/>
                <a:gd name="connsiteX346" fmla="*/ 94037 w 307906"/>
                <a:gd name="connsiteY346" fmla="*/ 111878 h 301638"/>
                <a:gd name="connsiteX347" fmla="*/ 138995 w 307906"/>
                <a:gd name="connsiteY347" fmla="*/ 147787 h 301638"/>
                <a:gd name="connsiteX348" fmla="*/ 138995 w 307906"/>
                <a:gd name="connsiteY348" fmla="*/ 147787 h 301638"/>
                <a:gd name="connsiteX349" fmla="*/ 138995 w 307906"/>
                <a:gd name="connsiteY349" fmla="*/ 147787 h 301638"/>
                <a:gd name="connsiteX350" fmla="*/ 138995 w 307906"/>
                <a:gd name="connsiteY350" fmla="*/ 147787 h 301638"/>
                <a:gd name="connsiteX351" fmla="*/ 166427 w 307906"/>
                <a:gd name="connsiteY351" fmla="*/ 113402 h 301638"/>
                <a:gd name="connsiteX352" fmla="*/ 166427 w 307906"/>
                <a:gd name="connsiteY352" fmla="*/ 113402 h 301638"/>
                <a:gd name="connsiteX353" fmla="*/ 166999 w 307906"/>
                <a:gd name="connsiteY353" fmla="*/ 113021 h 301638"/>
                <a:gd name="connsiteX354" fmla="*/ 166999 w 307906"/>
                <a:gd name="connsiteY354" fmla="*/ 113021 h 301638"/>
                <a:gd name="connsiteX355" fmla="*/ 166427 w 307906"/>
                <a:gd name="connsiteY355" fmla="*/ 113402 h 301638"/>
                <a:gd name="connsiteX356" fmla="*/ 166427 w 307906"/>
                <a:gd name="connsiteY356" fmla="*/ 113402 h 301638"/>
                <a:gd name="connsiteX357" fmla="*/ 166427 w 307906"/>
                <a:gd name="connsiteY357" fmla="*/ 113402 h 301638"/>
                <a:gd name="connsiteX358" fmla="*/ 166427 w 307906"/>
                <a:gd name="connsiteY358" fmla="*/ 113402 h 301638"/>
                <a:gd name="connsiteX359" fmla="*/ 157379 w 307906"/>
                <a:gd name="connsiteY359" fmla="*/ 81493 h 301638"/>
                <a:gd name="connsiteX360" fmla="*/ 157379 w 307906"/>
                <a:gd name="connsiteY360" fmla="*/ 81493 h 301638"/>
                <a:gd name="connsiteX361" fmla="*/ 157379 w 307906"/>
                <a:gd name="connsiteY361" fmla="*/ 81493 h 301638"/>
                <a:gd name="connsiteX362" fmla="*/ 157379 w 307906"/>
                <a:gd name="connsiteY362" fmla="*/ 81493 h 301638"/>
                <a:gd name="connsiteX363" fmla="*/ 157379 w 307906"/>
                <a:gd name="connsiteY363" fmla="*/ 81493 h 301638"/>
                <a:gd name="connsiteX364" fmla="*/ 157379 w 307906"/>
                <a:gd name="connsiteY364" fmla="*/ 81493 h 301638"/>
                <a:gd name="connsiteX365" fmla="*/ 102896 w 307906"/>
                <a:gd name="connsiteY365" fmla="*/ 183220 h 301638"/>
                <a:gd name="connsiteX366" fmla="*/ 102991 w 307906"/>
                <a:gd name="connsiteY366" fmla="*/ 183411 h 301638"/>
                <a:gd name="connsiteX367" fmla="*/ 102800 w 307906"/>
                <a:gd name="connsiteY367" fmla="*/ 183411 h 301638"/>
                <a:gd name="connsiteX368" fmla="*/ 102896 w 307906"/>
                <a:gd name="connsiteY368" fmla="*/ 183220 h 301638"/>
                <a:gd name="connsiteX369" fmla="*/ 130232 w 307906"/>
                <a:gd name="connsiteY369" fmla="*/ 139501 h 301638"/>
                <a:gd name="connsiteX370" fmla="*/ 130423 w 307906"/>
                <a:gd name="connsiteY370" fmla="*/ 139786 h 301638"/>
                <a:gd name="connsiteX371" fmla="*/ 129947 w 307906"/>
                <a:gd name="connsiteY371" fmla="*/ 140072 h 301638"/>
                <a:gd name="connsiteX372" fmla="*/ 130232 w 307906"/>
                <a:gd name="connsiteY372" fmla="*/ 139501 h 301638"/>
                <a:gd name="connsiteX373" fmla="*/ 149854 w 307906"/>
                <a:gd name="connsiteY373" fmla="*/ 96067 h 301638"/>
                <a:gd name="connsiteX374" fmla="*/ 149854 w 307906"/>
                <a:gd name="connsiteY374" fmla="*/ 95781 h 301638"/>
                <a:gd name="connsiteX375" fmla="*/ 150330 w 307906"/>
                <a:gd name="connsiteY375" fmla="*/ 95495 h 301638"/>
                <a:gd name="connsiteX376" fmla="*/ 149854 w 307906"/>
                <a:gd name="connsiteY376" fmla="*/ 96067 h 301638"/>
                <a:gd name="connsiteX377" fmla="*/ 103658 w 307906"/>
                <a:gd name="connsiteY377" fmla="*/ 175029 h 301638"/>
                <a:gd name="connsiteX378" fmla="*/ 103658 w 307906"/>
                <a:gd name="connsiteY378" fmla="*/ 175029 h 301638"/>
                <a:gd name="connsiteX379" fmla="*/ 103753 w 307906"/>
                <a:gd name="connsiteY379" fmla="*/ 175029 h 301638"/>
                <a:gd name="connsiteX380" fmla="*/ 103658 w 307906"/>
                <a:gd name="connsiteY380" fmla="*/ 175124 h 301638"/>
                <a:gd name="connsiteX381" fmla="*/ 103658 w 307906"/>
                <a:gd name="connsiteY381" fmla="*/ 175029 h 301638"/>
                <a:gd name="connsiteX382" fmla="*/ 83750 w 307906"/>
                <a:gd name="connsiteY382" fmla="*/ 132262 h 301638"/>
                <a:gd name="connsiteX383" fmla="*/ 84131 w 307906"/>
                <a:gd name="connsiteY383" fmla="*/ 133118 h 301638"/>
                <a:gd name="connsiteX384" fmla="*/ 83179 w 307906"/>
                <a:gd name="connsiteY384" fmla="*/ 132452 h 301638"/>
                <a:gd name="connsiteX385" fmla="*/ 83750 w 307906"/>
                <a:gd name="connsiteY385" fmla="*/ 132262 h 301638"/>
                <a:gd name="connsiteX386" fmla="*/ 122993 w 307906"/>
                <a:gd name="connsiteY386" fmla="*/ 182553 h 301638"/>
                <a:gd name="connsiteX387" fmla="*/ 123279 w 307906"/>
                <a:gd name="connsiteY387" fmla="*/ 182553 h 301638"/>
                <a:gd name="connsiteX388" fmla="*/ 123184 w 307906"/>
                <a:gd name="connsiteY388" fmla="*/ 182744 h 301638"/>
                <a:gd name="connsiteX389" fmla="*/ 122993 w 307906"/>
                <a:gd name="connsiteY389" fmla="*/ 182553 h 301638"/>
                <a:gd name="connsiteX390" fmla="*/ 128423 w 307906"/>
                <a:gd name="connsiteY390" fmla="*/ 174171 h 301638"/>
                <a:gd name="connsiteX391" fmla="*/ 128423 w 307906"/>
                <a:gd name="connsiteY391" fmla="*/ 174171 h 301638"/>
                <a:gd name="connsiteX392" fmla="*/ 128423 w 307906"/>
                <a:gd name="connsiteY392" fmla="*/ 174171 h 301638"/>
                <a:gd name="connsiteX393" fmla="*/ 128423 w 307906"/>
                <a:gd name="connsiteY393" fmla="*/ 174171 h 301638"/>
                <a:gd name="connsiteX394" fmla="*/ 238532 w 307906"/>
                <a:gd name="connsiteY394" fmla="*/ 116831 h 301638"/>
                <a:gd name="connsiteX395" fmla="*/ 238532 w 307906"/>
                <a:gd name="connsiteY395" fmla="*/ 116831 h 301638"/>
                <a:gd name="connsiteX396" fmla="*/ 238532 w 307906"/>
                <a:gd name="connsiteY396" fmla="*/ 116831 h 301638"/>
                <a:gd name="connsiteX397" fmla="*/ 238532 w 307906"/>
                <a:gd name="connsiteY397" fmla="*/ 116831 h 301638"/>
                <a:gd name="connsiteX398" fmla="*/ 238532 w 307906"/>
                <a:gd name="connsiteY398" fmla="*/ 116831 h 301638"/>
                <a:gd name="connsiteX399" fmla="*/ 238532 w 307906"/>
                <a:gd name="connsiteY399" fmla="*/ 116831 h 301638"/>
                <a:gd name="connsiteX400" fmla="*/ 62319 w 307906"/>
                <a:gd name="connsiteY400" fmla="*/ 233226 h 301638"/>
                <a:gd name="connsiteX401" fmla="*/ 62319 w 307906"/>
                <a:gd name="connsiteY401" fmla="*/ 233226 h 301638"/>
                <a:gd name="connsiteX402" fmla="*/ 62319 w 307906"/>
                <a:gd name="connsiteY402" fmla="*/ 232846 h 301638"/>
                <a:gd name="connsiteX403" fmla="*/ 62319 w 307906"/>
                <a:gd name="connsiteY403" fmla="*/ 233226 h 301638"/>
                <a:gd name="connsiteX404" fmla="*/ 55747 w 307906"/>
                <a:gd name="connsiteY404" fmla="*/ 232941 h 301638"/>
                <a:gd name="connsiteX405" fmla="*/ 55747 w 307906"/>
                <a:gd name="connsiteY405" fmla="*/ 232941 h 301638"/>
                <a:gd name="connsiteX406" fmla="*/ 55556 w 307906"/>
                <a:gd name="connsiteY406" fmla="*/ 232941 h 301638"/>
                <a:gd name="connsiteX407" fmla="*/ 55652 w 307906"/>
                <a:gd name="connsiteY407" fmla="*/ 232846 h 301638"/>
                <a:gd name="connsiteX408" fmla="*/ 55747 w 307906"/>
                <a:gd name="connsiteY408" fmla="*/ 232941 h 301638"/>
                <a:gd name="connsiteX409" fmla="*/ 55747 w 307906"/>
                <a:gd name="connsiteY409" fmla="*/ 232941 h 301638"/>
                <a:gd name="connsiteX410" fmla="*/ 46698 w 307906"/>
                <a:gd name="connsiteY410" fmla="*/ 226559 h 301638"/>
                <a:gd name="connsiteX411" fmla="*/ 46412 w 307906"/>
                <a:gd name="connsiteY411" fmla="*/ 226559 h 301638"/>
                <a:gd name="connsiteX412" fmla="*/ 46603 w 307906"/>
                <a:gd name="connsiteY412" fmla="*/ 226464 h 301638"/>
                <a:gd name="connsiteX413" fmla="*/ 46698 w 307906"/>
                <a:gd name="connsiteY413" fmla="*/ 226559 h 301638"/>
                <a:gd name="connsiteX414" fmla="*/ 61176 w 307906"/>
                <a:gd name="connsiteY414" fmla="*/ 233893 h 301638"/>
                <a:gd name="connsiteX415" fmla="*/ 61176 w 307906"/>
                <a:gd name="connsiteY415" fmla="*/ 233893 h 301638"/>
                <a:gd name="connsiteX416" fmla="*/ 61176 w 307906"/>
                <a:gd name="connsiteY416" fmla="*/ 233893 h 301638"/>
                <a:gd name="connsiteX417" fmla="*/ 61176 w 307906"/>
                <a:gd name="connsiteY417" fmla="*/ 233893 h 301638"/>
                <a:gd name="connsiteX418" fmla="*/ 67653 w 307906"/>
                <a:gd name="connsiteY418" fmla="*/ 220082 h 301638"/>
                <a:gd name="connsiteX419" fmla="*/ 67653 w 307906"/>
                <a:gd name="connsiteY419" fmla="*/ 220082 h 301638"/>
                <a:gd name="connsiteX420" fmla="*/ 67653 w 307906"/>
                <a:gd name="connsiteY420" fmla="*/ 220082 h 301638"/>
                <a:gd name="connsiteX421" fmla="*/ 67653 w 307906"/>
                <a:gd name="connsiteY421" fmla="*/ 220082 h 301638"/>
                <a:gd name="connsiteX422" fmla="*/ 108896 w 307906"/>
                <a:gd name="connsiteY422" fmla="*/ 196746 h 301638"/>
                <a:gd name="connsiteX423" fmla="*/ 108896 w 307906"/>
                <a:gd name="connsiteY423" fmla="*/ 196746 h 301638"/>
                <a:gd name="connsiteX424" fmla="*/ 108896 w 307906"/>
                <a:gd name="connsiteY424" fmla="*/ 196746 h 301638"/>
                <a:gd name="connsiteX425" fmla="*/ 108896 w 307906"/>
                <a:gd name="connsiteY425" fmla="*/ 196746 h 301638"/>
                <a:gd name="connsiteX426" fmla="*/ 108896 w 307906"/>
                <a:gd name="connsiteY426" fmla="*/ 196746 h 301638"/>
                <a:gd name="connsiteX427" fmla="*/ 108896 w 307906"/>
                <a:gd name="connsiteY427" fmla="*/ 196746 h 301638"/>
                <a:gd name="connsiteX428" fmla="*/ 123089 w 307906"/>
                <a:gd name="connsiteY428" fmla="*/ 152359 h 301638"/>
                <a:gd name="connsiteX429" fmla="*/ 122898 w 307906"/>
                <a:gd name="connsiteY429" fmla="*/ 152074 h 301638"/>
                <a:gd name="connsiteX430" fmla="*/ 123279 w 307906"/>
                <a:gd name="connsiteY430" fmla="*/ 152168 h 301638"/>
                <a:gd name="connsiteX431" fmla="*/ 123089 w 307906"/>
                <a:gd name="connsiteY431" fmla="*/ 152359 h 301638"/>
                <a:gd name="connsiteX432" fmla="*/ 235198 w 307906"/>
                <a:gd name="connsiteY432" fmla="*/ 123784 h 301638"/>
                <a:gd name="connsiteX433" fmla="*/ 235198 w 307906"/>
                <a:gd name="connsiteY433" fmla="*/ 123784 h 301638"/>
                <a:gd name="connsiteX434" fmla="*/ 235198 w 307906"/>
                <a:gd name="connsiteY434" fmla="*/ 123784 h 301638"/>
                <a:gd name="connsiteX435" fmla="*/ 235198 w 307906"/>
                <a:gd name="connsiteY435" fmla="*/ 123784 h 301638"/>
                <a:gd name="connsiteX436" fmla="*/ 131756 w 307906"/>
                <a:gd name="connsiteY436" fmla="*/ 57681 h 301638"/>
                <a:gd name="connsiteX437" fmla="*/ 131756 w 307906"/>
                <a:gd name="connsiteY437" fmla="*/ 57681 h 301638"/>
                <a:gd name="connsiteX438" fmla="*/ 131756 w 307906"/>
                <a:gd name="connsiteY438" fmla="*/ 57681 h 301638"/>
                <a:gd name="connsiteX439" fmla="*/ 131756 w 307906"/>
                <a:gd name="connsiteY439" fmla="*/ 57681 h 301638"/>
                <a:gd name="connsiteX440" fmla="*/ 130232 w 307906"/>
                <a:gd name="connsiteY440" fmla="*/ 66063 h 301638"/>
                <a:gd name="connsiteX441" fmla="*/ 131280 w 307906"/>
                <a:gd name="connsiteY441" fmla="*/ 66920 h 301638"/>
                <a:gd name="connsiteX442" fmla="*/ 130232 w 307906"/>
                <a:gd name="connsiteY442" fmla="*/ 66063 h 301638"/>
                <a:gd name="connsiteX443" fmla="*/ 71939 w 307906"/>
                <a:gd name="connsiteY443" fmla="*/ 79303 h 301638"/>
                <a:gd name="connsiteX444" fmla="*/ 71939 w 307906"/>
                <a:gd name="connsiteY444" fmla="*/ 79303 h 301638"/>
                <a:gd name="connsiteX445" fmla="*/ 71939 w 307906"/>
                <a:gd name="connsiteY445" fmla="*/ 79303 h 301638"/>
                <a:gd name="connsiteX446" fmla="*/ 71939 w 307906"/>
                <a:gd name="connsiteY446" fmla="*/ 79303 h 301638"/>
                <a:gd name="connsiteX447" fmla="*/ 137186 w 307906"/>
                <a:gd name="connsiteY447" fmla="*/ 187126 h 301638"/>
                <a:gd name="connsiteX448" fmla="*/ 137281 w 307906"/>
                <a:gd name="connsiteY448" fmla="*/ 187126 h 301638"/>
                <a:gd name="connsiteX449" fmla="*/ 137186 w 307906"/>
                <a:gd name="connsiteY449" fmla="*/ 187126 h 301638"/>
                <a:gd name="connsiteX450" fmla="*/ 137186 w 307906"/>
                <a:gd name="connsiteY450" fmla="*/ 187126 h 301638"/>
                <a:gd name="connsiteX451" fmla="*/ 182715 w 307906"/>
                <a:gd name="connsiteY451" fmla="*/ 107115 h 301638"/>
                <a:gd name="connsiteX452" fmla="*/ 183001 w 307906"/>
                <a:gd name="connsiteY452" fmla="*/ 107306 h 301638"/>
                <a:gd name="connsiteX453" fmla="*/ 182715 w 307906"/>
                <a:gd name="connsiteY453" fmla="*/ 107211 h 301638"/>
                <a:gd name="connsiteX454" fmla="*/ 182715 w 307906"/>
                <a:gd name="connsiteY454" fmla="*/ 107115 h 301638"/>
                <a:gd name="connsiteX455" fmla="*/ 235198 w 307906"/>
                <a:gd name="connsiteY455" fmla="*/ 123784 h 301638"/>
                <a:gd name="connsiteX456" fmla="*/ 235293 w 307906"/>
                <a:gd name="connsiteY456" fmla="*/ 123975 h 301638"/>
                <a:gd name="connsiteX457" fmla="*/ 235007 w 307906"/>
                <a:gd name="connsiteY457" fmla="*/ 123975 h 301638"/>
                <a:gd name="connsiteX458" fmla="*/ 235198 w 307906"/>
                <a:gd name="connsiteY458" fmla="*/ 123784 h 301638"/>
                <a:gd name="connsiteX459" fmla="*/ 236341 w 307906"/>
                <a:gd name="connsiteY459" fmla="*/ 123022 h 301638"/>
                <a:gd name="connsiteX460" fmla="*/ 236341 w 307906"/>
                <a:gd name="connsiteY460" fmla="*/ 123022 h 301638"/>
                <a:gd name="connsiteX461" fmla="*/ 236341 w 307906"/>
                <a:gd name="connsiteY461" fmla="*/ 123022 h 301638"/>
                <a:gd name="connsiteX462" fmla="*/ 236341 w 307906"/>
                <a:gd name="connsiteY462" fmla="*/ 123022 h 301638"/>
                <a:gd name="connsiteX463" fmla="*/ 128042 w 307906"/>
                <a:gd name="connsiteY463" fmla="*/ 52251 h 301638"/>
                <a:gd name="connsiteX464" fmla="*/ 127756 w 307906"/>
                <a:gd name="connsiteY464" fmla="*/ 51870 h 301638"/>
                <a:gd name="connsiteX465" fmla="*/ 128042 w 307906"/>
                <a:gd name="connsiteY465" fmla="*/ 51870 h 301638"/>
                <a:gd name="connsiteX466" fmla="*/ 128042 w 307906"/>
                <a:gd name="connsiteY466" fmla="*/ 52251 h 301638"/>
                <a:gd name="connsiteX467" fmla="*/ 46889 w 307906"/>
                <a:gd name="connsiteY467" fmla="*/ 206842 h 301638"/>
                <a:gd name="connsiteX468" fmla="*/ 47365 w 307906"/>
                <a:gd name="connsiteY468" fmla="*/ 206842 h 301638"/>
                <a:gd name="connsiteX469" fmla="*/ 47174 w 307906"/>
                <a:gd name="connsiteY469" fmla="*/ 207033 h 301638"/>
                <a:gd name="connsiteX470" fmla="*/ 46889 w 307906"/>
                <a:gd name="connsiteY470" fmla="*/ 206842 h 301638"/>
                <a:gd name="connsiteX471" fmla="*/ 46889 w 307906"/>
                <a:gd name="connsiteY471" fmla="*/ 206842 h 301638"/>
                <a:gd name="connsiteX472" fmla="*/ 37078 w 307906"/>
                <a:gd name="connsiteY472" fmla="*/ 228274 h 301638"/>
                <a:gd name="connsiteX473" fmla="*/ 38316 w 307906"/>
                <a:gd name="connsiteY473" fmla="*/ 228654 h 301638"/>
                <a:gd name="connsiteX474" fmla="*/ 37078 w 307906"/>
                <a:gd name="connsiteY474" fmla="*/ 228274 h 301638"/>
                <a:gd name="connsiteX475" fmla="*/ 101657 w 307906"/>
                <a:gd name="connsiteY475" fmla="*/ 32249 h 301638"/>
                <a:gd name="connsiteX476" fmla="*/ 101657 w 307906"/>
                <a:gd name="connsiteY476" fmla="*/ 32154 h 301638"/>
                <a:gd name="connsiteX477" fmla="*/ 101753 w 307906"/>
                <a:gd name="connsiteY477" fmla="*/ 32249 h 301638"/>
                <a:gd name="connsiteX478" fmla="*/ 101657 w 307906"/>
                <a:gd name="connsiteY478" fmla="*/ 32249 h 301638"/>
                <a:gd name="connsiteX479" fmla="*/ 69558 w 307906"/>
                <a:gd name="connsiteY479" fmla="*/ 61872 h 301638"/>
                <a:gd name="connsiteX480" fmla="*/ 69558 w 307906"/>
                <a:gd name="connsiteY480" fmla="*/ 61872 h 301638"/>
                <a:gd name="connsiteX481" fmla="*/ 69558 w 307906"/>
                <a:gd name="connsiteY481" fmla="*/ 61872 h 301638"/>
                <a:gd name="connsiteX482" fmla="*/ 69558 w 307906"/>
                <a:gd name="connsiteY482" fmla="*/ 61872 h 301638"/>
                <a:gd name="connsiteX483" fmla="*/ 69368 w 307906"/>
                <a:gd name="connsiteY483" fmla="*/ 61967 h 301638"/>
                <a:gd name="connsiteX484" fmla="*/ 69368 w 307906"/>
                <a:gd name="connsiteY484" fmla="*/ 61776 h 301638"/>
                <a:gd name="connsiteX485" fmla="*/ 69558 w 307906"/>
                <a:gd name="connsiteY485" fmla="*/ 61872 h 301638"/>
                <a:gd name="connsiteX486" fmla="*/ 103753 w 307906"/>
                <a:gd name="connsiteY486" fmla="*/ 233702 h 301638"/>
                <a:gd name="connsiteX487" fmla="*/ 103753 w 307906"/>
                <a:gd name="connsiteY487" fmla="*/ 233702 h 301638"/>
                <a:gd name="connsiteX488" fmla="*/ 103753 w 307906"/>
                <a:gd name="connsiteY488" fmla="*/ 233608 h 301638"/>
                <a:gd name="connsiteX489" fmla="*/ 103753 w 307906"/>
                <a:gd name="connsiteY489" fmla="*/ 233608 h 301638"/>
                <a:gd name="connsiteX490" fmla="*/ 103753 w 307906"/>
                <a:gd name="connsiteY490" fmla="*/ 233512 h 301638"/>
                <a:gd name="connsiteX491" fmla="*/ 103753 w 307906"/>
                <a:gd name="connsiteY491" fmla="*/ 233702 h 301638"/>
                <a:gd name="connsiteX492" fmla="*/ 104039 w 307906"/>
                <a:gd name="connsiteY492" fmla="*/ 230083 h 301638"/>
                <a:gd name="connsiteX493" fmla="*/ 104039 w 307906"/>
                <a:gd name="connsiteY493" fmla="*/ 230083 h 301638"/>
                <a:gd name="connsiteX494" fmla="*/ 104039 w 307906"/>
                <a:gd name="connsiteY494" fmla="*/ 230083 h 301638"/>
                <a:gd name="connsiteX495" fmla="*/ 104039 w 307906"/>
                <a:gd name="connsiteY495" fmla="*/ 230083 h 301638"/>
                <a:gd name="connsiteX496" fmla="*/ 207480 w 307906"/>
                <a:gd name="connsiteY496" fmla="*/ 125213 h 301638"/>
                <a:gd name="connsiteX497" fmla="*/ 207480 w 307906"/>
                <a:gd name="connsiteY497" fmla="*/ 125213 h 301638"/>
                <a:gd name="connsiteX498" fmla="*/ 207480 w 307906"/>
                <a:gd name="connsiteY498" fmla="*/ 125213 h 301638"/>
                <a:gd name="connsiteX499" fmla="*/ 207480 w 307906"/>
                <a:gd name="connsiteY499" fmla="*/ 125213 h 301638"/>
                <a:gd name="connsiteX500" fmla="*/ 258439 w 307906"/>
                <a:gd name="connsiteY500" fmla="*/ 125403 h 301638"/>
                <a:gd name="connsiteX501" fmla="*/ 258439 w 307906"/>
                <a:gd name="connsiteY501" fmla="*/ 125403 h 301638"/>
                <a:gd name="connsiteX502" fmla="*/ 258439 w 307906"/>
                <a:gd name="connsiteY502" fmla="*/ 125403 h 301638"/>
                <a:gd name="connsiteX503" fmla="*/ 258439 w 307906"/>
                <a:gd name="connsiteY503" fmla="*/ 125403 h 301638"/>
                <a:gd name="connsiteX504" fmla="*/ 225768 w 307906"/>
                <a:gd name="connsiteY504" fmla="*/ 74730 h 301638"/>
                <a:gd name="connsiteX505" fmla="*/ 225673 w 307906"/>
                <a:gd name="connsiteY505" fmla="*/ 74730 h 301638"/>
                <a:gd name="connsiteX506" fmla="*/ 225673 w 307906"/>
                <a:gd name="connsiteY506" fmla="*/ 74635 h 301638"/>
                <a:gd name="connsiteX507" fmla="*/ 225768 w 307906"/>
                <a:gd name="connsiteY507" fmla="*/ 74730 h 301638"/>
                <a:gd name="connsiteX508" fmla="*/ 63557 w 307906"/>
                <a:gd name="connsiteY508" fmla="*/ 73969 h 301638"/>
                <a:gd name="connsiteX509" fmla="*/ 63557 w 307906"/>
                <a:gd name="connsiteY509" fmla="*/ 73969 h 301638"/>
                <a:gd name="connsiteX510" fmla="*/ 63557 w 307906"/>
                <a:gd name="connsiteY510" fmla="*/ 73969 h 301638"/>
                <a:gd name="connsiteX511" fmla="*/ 63557 w 307906"/>
                <a:gd name="connsiteY511" fmla="*/ 73969 h 301638"/>
                <a:gd name="connsiteX512" fmla="*/ 63557 w 307906"/>
                <a:gd name="connsiteY512" fmla="*/ 73969 h 301638"/>
                <a:gd name="connsiteX513" fmla="*/ 63557 w 307906"/>
                <a:gd name="connsiteY513" fmla="*/ 73969 h 301638"/>
                <a:gd name="connsiteX514" fmla="*/ 63557 w 307906"/>
                <a:gd name="connsiteY514" fmla="*/ 73969 h 301638"/>
                <a:gd name="connsiteX515" fmla="*/ 63557 w 307906"/>
                <a:gd name="connsiteY515" fmla="*/ 73969 h 301638"/>
                <a:gd name="connsiteX516" fmla="*/ 63557 w 307906"/>
                <a:gd name="connsiteY516" fmla="*/ 73969 h 301638"/>
                <a:gd name="connsiteX517" fmla="*/ 67558 w 307906"/>
                <a:gd name="connsiteY517" fmla="*/ 77493 h 301638"/>
                <a:gd name="connsiteX518" fmla="*/ 67558 w 307906"/>
                <a:gd name="connsiteY518" fmla="*/ 77493 h 301638"/>
                <a:gd name="connsiteX519" fmla="*/ 67558 w 307906"/>
                <a:gd name="connsiteY519" fmla="*/ 77493 h 301638"/>
                <a:gd name="connsiteX520" fmla="*/ 67558 w 307906"/>
                <a:gd name="connsiteY520" fmla="*/ 77493 h 301638"/>
                <a:gd name="connsiteX521" fmla="*/ 53461 w 307906"/>
                <a:gd name="connsiteY521" fmla="*/ 131404 h 301638"/>
                <a:gd name="connsiteX522" fmla="*/ 53366 w 307906"/>
                <a:gd name="connsiteY522" fmla="*/ 131309 h 301638"/>
                <a:gd name="connsiteX523" fmla="*/ 53461 w 307906"/>
                <a:gd name="connsiteY523" fmla="*/ 131214 h 301638"/>
                <a:gd name="connsiteX524" fmla="*/ 53461 w 307906"/>
                <a:gd name="connsiteY524" fmla="*/ 131404 h 301638"/>
                <a:gd name="connsiteX525" fmla="*/ 26124 w 307906"/>
                <a:gd name="connsiteY525" fmla="*/ 214938 h 301638"/>
                <a:gd name="connsiteX526" fmla="*/ 26029 w 307906"/>
                <a:gd name="connsiteY526" fmla="*/ 214938 h 301638"/>
                <a:gd name="connsiteX527" fmla="*/ 26124 w 307906"/>
                <a:gd name="connsiteY527" fmla="*/ 214748 h 301638"/>
                <a:gd name="connsiteX528" fmla="*/ 26124 w 307906"/>
                <a:gd name="connsiteY528" fmla="*/ 214938 h 301638"/>
                <a:gd name="connsiteX529" fmla="*/ 69749 w 307906"/>
                <a:gd name="connsiteY529" fmla="*/ 253610 h 301638"/>
                <a:gd name="connsiteX530" fmla="*/ 69749 w 307906"/>
                <a:gd name="connsiteY530" fmla="*/ 253610 h 301638"/>
                <a:gd name="connsiteX531" fmla="*/ 69749 w 307906"/>
                <a:gd name="connsiteY531" fmla="*/ 253610 h 301638"/>
                <a:gd name="connsiteX532" fmla="*/ 69749 w 307906"/>
                <a:gd name="connsiteY532" fmla="*/ 253610 h 301638"/>
                <a:gd name="connsiteX533" fmla="*/ 69749 w 307906"/>
                <a:gd name="connsiteY533" fmla="*/ 253610 h 301638"/>
                <a:gd name="connsiteX534" fmla="*/ 136328 w 307906"/>
                <a:gd name="connsiteY534" fmla="*/ 211510 h 301638"/>
                <a:gd name="connsiteX535" fmla="*/ 136328 w 307906"/>
                <a:gd name="connsiteY535" fmla="*/ 211510 h 301638"/>
                <a:gd name="connsiteX536" fmla="*/ 136519 w 307906"/>
                <a:gd name="connsiteY536" fmla="*/ 211700 h 301638"/>
                <a:gd name="connsiteX537" fmla="*/ 136328 w 307906"/>
                <a:gd name="connsiteY537" fmla="*/ 211700 h 301638"/>
                <a:gd name="connsiteX538" fmla="*/ 136328 w 307906"/>
                <a:gd name="connsiteY538" fmla="*/ 211510 h 301638"/>
                <a:gd name="connsiteX539" fmla="*/ 205575 w 307906"/>
                <a:gd name="connsiteY539" fmla="*/ 131499 h 301638"/>
                <a:gd name="connsiteX540" fmla="*/ 205480 w 307906"/>
                <a:gd name="connsiteY540" fmla="*/ 131309 h 301638"/>
                <a:gd name="connsiteX541" fmla="*/ 205480 w 307906"/>
                <a:gd name="connsiteY541" fmla="*/ 131309 h 301638"/>
                <a:gd name="connsiteX542" fmla="*/ 205480 w 307906"/>
                <a:gd name="connsiteY542" fmla="*/ 131309 h 301638"/>
                <a:gd name="connsiteX543" fmla="*/ 205480 w 307906"/>
                <a:gd name="connsiteY543" fmla="*/ 131309 h 301638"/>
                <a:gd name="connsiteX544" fmla="*/ 205670 w 307906"/>
                <a:gd name="connsiteY544" fmla="*/ 131404 h 301638"/>
                <a:gd name="connsiteX545" fmla="*/ 205575 w 307906"/>
                <a:gd name="connsiteY545" fmla="*/ 131499 h 301638"/>
                <a:gd name="connsiteX546" fmla="*/ 263011 w 307906"/>
                <a:gd name="connsiteY546" fmla="*/ 101591 h 301638"/>
                <a:gd name="connsiteX547" fmla="*/ 263011 w 307906"/>
                <a:gd name="connsiteY547" fmla="*/ 101591 h 301638"/>
                <a:gd name="connsiteX548" fmla="*/ 263011 w 307906"/>
                <a:gd name="connsiteY548" fmla="*/ 101591 h 301638"/>
                <a:gd name="connsiteX549" fmla="*/ 263011 w 307906"/>
                <a:gd name="connsiteY549" fmla="*/ 101591 h 301638"/>
                <a:gd name="connsiteX550" fmla="*/ 95847 w 307906"/>
                <a:gd name="connsiteY550" fmla="*/ 240561 h 301638"/>
                <a:gd name="connsiteX551" fmla="*/ 96133 w 307906"/>
                <a:gd name="connsiteY551" fmla="*/ 240942 h 301638"/>
                <a:gd name="connsiteX552" fmla="*/ 95180 w 307906"/>
                <a:gd name="connsiteY552" fmla="*/ 241037 h 301638"/>
                <a:gd name="connsiteX553" fmla="*/ 95847 w 307906"/>
                <a:gd name="connsiteY553" fmla="*/ 240561 h 301638"/>
                <a:gd name="connsiteX554" fmla="*/ 154902 w 307906"/>
                <a:gd name="connsiteY554" fmla="*/ 173505 h 301638"/>
                <a:gd name="connsiteX555" fmla="*/ 154902 w 307906"/>
                <a:gd name="connsiteY555" fmla="*/ 173505 h 301638"/>
                <a:gd name="connsiteX556" fmla="*/ 154902 w 307906"/>
                <a:gd name="connsiteY556" fmla="*/ 173505 h 301638"/>
                <a:gd name="connsiteX557" fmla="*/ 154902 w 307906"/>
                <a:gd name="connsiteY557" fmla="*/ 173505 h 301638"/>
                <a:gd name="connsiteX558" fmla="*/ 259772 w 307906"/>
                <a:gd name="connsiteY558" fmla="*/ 125308 h 301638"/>
                <a:gd name="connsiteX559" fmla="*/ 259582 w 307906"/>
                <a:gd name="connsiteY559" fmla="*/ 124642 h 301638"/>
                <a:gd name="connsiteX560" fmla="*/ 259582 w 307906"/>
                <a:gd name="connsiteY560" fmla="*/ 124642 h 301638"/>
                <a:gd name="connsiteX561" fmla="*/ 259582 w 307906"/>
                <a:gd name="connsiteY561" fmla="*/ 124642 h 301638"/>
                <a:gd name="connsiteX562" fmla="*/ 259772 w 307906"/>
                <a:gd name="connsiteY562" fmla="*/ 124451 h 301638"/>
                <a:gd name="connsiteX563" fmla="*/ 259772 w 307906"/>
                <a:gd name="connsiteY563" fmla="*/ 125308 h 301638"/>
                <a:gd name="connsiteX564" fmla="*/ 198336 w 307906"/>
                <a:gd name="connsiteY564" fmla="*/ 64824 h 301638"/>
                <a:gd name="connsiteX565" fmla="*/ 198336 w 307906"/>
                <a:gd name="connsiteY565" fmla="*/ 64824 h 301638"/>
                <a:gd name="connsiteX566" fmla="*/ 198336 w 307906"/>
                <a:gd name="connsiteY566" fmla="*/ 64824 h 301638"/>
                <a:gd name="connsiteX567" fmla="*/ 198336 w 307906"/>
                <a:gd name="connsiteY567" fmla="*/ 64824 h 301638"/>
                <a:gd name="connsiteX568" fmla="*/ 97657 w 307906"/>
                <a:gd name="connsiteY568" fmla="*/ 23772 h 301638"/>
                <a:gd name="connsiteX569" fmla="*/ 97657 w 307906"/>
                <a:gd name="connsiteY569" fmla="*/ 23772 h 301638"/>
                <a:gd name="connsiteX570" fmla="*/ 97752 w 307906"/>
                <a:gd name="connsiteY570" fmla="*/ 23676 h 301638"/>
                <a:gd name="connsiteX571" fmla="*/ 97657 w 307906"/>
                <a:gd name="connsiteY571" fmla="*/ 23772 h 301638"/>
                <a:gd name="connsiteX572" fmla="*/ 64700 w 307906"/>
                <a:gd name="connsiteY572" fmla="*/ 82636 h 301638"/>
                <a:gd name="connsiteX573" fmla="*/ 64700 w 307906"/>
                <a:gd name="connsiteY573" fmla="*/ 82636 h 301638"/>
                <a:gd name="connsiteX574" fmla="*/ 64700 w 307906"/>
                <a:gd name="connsiteY574" fmla="*/ 82636 h 301638"/>
                <a:gd name="connsiteX575" fmla="*/ 64700 w 307906"/>
                <a:gd name="connsiteY575" fmla="*/ 82636 h 301638"/>
                <a:gd name="connsiteX576" fmla="*/ 26410 w 307906"/>
                <a:gd name="connsiteY576" fmla="*/ 208462 h 301638"/>
                <a:gd name="connsiteX577" fmla="*/ 26410 w 307906"/>
                <a:gd name="connsiteY577" fmla="*/ 208462 h 301638"/>
                <a:gd name="connsiteX578" fmla="*/ 26410 w 307906"/>
                <a:gd name="connsiteY578" fmla="*/ 208462 h 301638"/>
                <a:gd name="connsiteX579" fmla="*/ 26410 w 307906"/>
                <a:gd name="connsiteY579" fmla="*/ 208462 h 301638"/>
                <a:gd name="connsiteX580" fmla="*/ 26410 w 307906"/>
                <a:gd name="connsiteY580" fmla="*/ 208462 h 301638"/>
                <a:gd name="connsiteX581" fmla="*/ 23171 w 307906"/>
                <a:gd name="connsiteY581" fmla="*/ 229131 h 301638"/>
                <a:gd name="connsiteX582" fmla="*/ 22124 w 307906"/>
                <a:gd name="connsiteY582" fmla="*/ 229131 h 301638"/>
                <a:gd name="connsiteX583" fmla="*/ 22124 w 307906"/>
                <a:gd name="connsiteY583" fmla="*/ 229131 h 301638"/>
                <a:gd name="connsiteX584" fmla="*/ 23171 w 307906"/>
                <a:gd name="connsiteY584" fmla="*/ 229131 h 301638"/>
                <a:gd name="connsiteX585" fmla="*/ 50127 w 307906"/>
                <a:gd name="connsiteY585" fmla="*/ 261992 h 301638"/>
                <a:gd name="connsiteX586" fmla="*/ 50127 w 307906"/>
                <a:gd name="connsiteY586" fmla="*/ 261992 h 301638"/>
                <a:gd name="connsiteX587" fmla="*/ 49460 w 307906"/>
                <a:gd name="connsiteY587" fmla="*/ 260944 h 301638"/>
                <a:gd name="connsiteX588" fmla="*/ 49556 w 307906"/>
                <a:gd name="connsiteY588" fmla="*/ 260944 h 301638"/>
                <a:gd name="connsiteX589" fmla="*/ 50127 w 307906"/>
                <a:gd name="connsiteY589" fmla="*/ 261992 h 301638"/>
                <a:gd name="connsiteX590" fmla="*/ 156426 w 307906"/>
                <a:gd name="connsiteY590" fmla="*/ 185125 h 301638"/>
                <a:gd name="connsiteX591" fmla="*/ 156521 w 307906"/>
                <a:gd name="connsiteY591" fmla="*/ 185030 h 301638"/>
                <a:gd name="connsiteX592" fmla="*/ 156426 w 307906"/>
                <a:gd name="connsiteY592" fmla="*/ 185125 h 301638"/>
                <a:gd name="connsiteX593" fmla="*/ 156426 w 307906"/>
                <a:gd name="connsiteY593" fmla="*/ 185125 h 301638"/>
                <a:gd name="connsiteX594" fmla="*/ 262535 w 307906"/>
                <a:gd name="connsiteY594" fmla="*/ 110259 h 301638"/>
                <a:gd name="connsiteX595" fmla="*/ 262439 w 307906"/>
                <a:gd name="connsiteY595" fmla="*/ 110068 h 301638"/>
                <a:gd name="connsiteX596" fmla="*/ 263868 w 307906"/>
                <a:gd name="connsiteY596" fmla="*/ 109497 h 301638"/>
                <a:gd name="connsiteX597" fmla="*/ 262535 w 307906"/>
                <a:gd name="connsiteY597" fmla="*/ 110259 h 301638"/>
                <a:gd name="connsiteX598" fmla="*/ 283871 w 307906"/>
                <a:gd name="connsiteY598" fmla="*/ 111402 h 301638"/>
                <a:gd name="connsiteX599" fmla="*/ 283680 w 307906"/>
                <a:gd name="connsiteY599" fmla="*/ 111306 h 301638"/>
                <a:gd name="connsiteX600" fmla="*/ 283775 w 307906"/>
                <a:gd name="connsiteY600" fmla="*/ 111211 h 301638"/>
                <a:gd name="connsiteX601" fmla="*/ 283871 w 307906"/>
                <a:gd name="connsiteY601" fmla="*/ 111402 h 301638"/>
                <a:gd name="connsiteX602" fmla="*/ 283871 w 307906"/>
                <a:gd name="connsiteY602" fmla="*/ 111402 h 301638"/>
                <a:gd name="connsiteX603" fmla="*/ 109277 w 307906"/>
                <a:gd name="connsiteY603" fmla="*/ 22248 h 301638"/>
                <a:gd name="connsiteX604" fmla="*/ 109277 w 307906"/>
                <a:gd name="connsiteY604" fmla="*/ 22248 h 301638"/>
                <a:gd name="connsiteX605" fmla="*/ 109277 w 307906"/>
                <a:gd name="connsiteY605" fmla="*/ 22248 h 301638"/>
                <a:gd name="connsiteX606" fmla="*/ 109277 w 307906"/>
                <a:gd name="connsiteY606" fmla="*/ 22248 h 301638"/>
                <a:gd name="connsiteX607" fmla="*/ 109277 w 307906"/>
                <a:gd name="connsiteY607" fmla="*/ 22248 h 301638"/>
                <a:gd name="connsiteX608" fmla="*/ 69177 w 307906"/>
                <a:gd name="connsiteY608" fmla="*/ 19295 h 301638"/>
                <a:gd name="connsiteX609" fmla="*/ 69177 w 307906"/>
                <a:gd name="connsiteY609" fmla="*/ 19295 h 301638"/>
                <a:gd name="connsiteX610" fmla="*/ 69177 w 307906"/>
                <a:gd name="connsiteY610" fmla="*/ 19295 h 301638"/>
                <a:gd name="connsiteX611" fmla="*/ 69177 w 307906"/>
                <a:gd name="connsiteY611" fmla="*/ 19295 h 301638"/>
                <a:gd name="connsiteX612" fmla="*/ 64224 w 307906"/>
                <a:gd name="connsiteY612" fmla="*/ 21200 h 301638"/>
                <a:gd name="connsiteX613" fmla="*/ 64224 w 307906"/>
                <a:gd name="connsiteY613" fmla="*/ 21200 h 301638"/>
                <a:gd name="connsiteX614" fmla="*/ 64224 w 307906"/>
                <a:gd name="connsiteY614" fmla="*/ 21200 h 301638"/>
                <a:gd name="connsiteX615" fmla="*/ 64224 w 307906"/>
                <a:gd name="connsiteY615" fmla="*/ 21295 h 301638"/>
                <a:gd name="connsiteX616" fmla="*/ 63748 w 307906"/>
                <a:gd name="connsiteY616" fmla="*/ 21486 h 301638"/>
                <a:gd name="connsiteX617" fmla="*/ 64224 w 307906"/>
                <a:gd name="connsiteY617" fmla="*/ 21200 h 301638"/>
                <a:gd name="connsiteX618" fmla="*/ 55842 w 307906"/>
                <a:gd name="connsiteY618" fmla="*/ 64920 h 301638"/>
                <a:gd name="connsiteX619" fmla="*/ 55842 w 307906"/>
                <a:gd name="connsiteY619" fmla="*/ 64920 h 301638"/>
                <a:gd name="connsiteX620" fmla="*/ 55842 w 307906"/>
                <a:gd name="connsiteY620" fmla="*/ 64920 h 301638"/>
                <a:gd name="connsiteX621" fmla="*/ 55842 w 307906"/>
                <a:gd name="connsiteY621" fmla="*/ 64920 h 301638"/>
                <a:gd name="connsiteX622" fmla="*/ 37268 w 307906"/>
                <a:gd name="connsiteY622" fmla="*/ 147501 h 301638"/>
                <a:gd name="connsiteX623" fmla="*/ 37078 w 307906"/>
                <a:gd name="connsiteY623" fmla="*/ 147406 h 301638"/>
                <a:gd name="connsiteX624" fmla="*/ 37268 w 307906"/>
                <a:gd name="connsiteY624" fmla="*/ 147216 h 301638"/>
                <a:gd name="connsiteX625" fmla="*/ 37268 w 307906"/>
                <a:gd name="connsiteY625" fmla="*/ 147501 h 301638"/>
                <a:gd name="connsiteX626" fmla="*/ 28124 w 307906"/>
                <a:gd name="connsiteY626" fmla="*/ 189888 h 301638"/>
                <a:gd name="connsiteX627" fmla="*/ 28124 w 307906"/>
                <a:gd name="connsiteY627" fmla="*/ 189888 h 301638"/>
                <a:gd name="connsiteX628" fmla="*/ 28124 w 307906"/>
                <a:gd name="connsiteY628" fmla="*/ 189888 h 301638"/>
                <a:gd name="connsiteX629" fmla="*/ 28124 w 307906"/>
                <a:gd name="connsiteY629" fmla="*/ 189888 h 301638"/>
                <a:gd name="connsiteX630" fmla="*/ 19647 w 307906"/>
                <a:gd name="connsiteY630" fmla="*/ 219415 h 301638"/>
                <a:gd name="connsiteX631" fmla="*/ 19552 w 307906"/>
                <a:gd name="connsiteY631" fmla="*/ 219320 h 301638"/>
                <a:gd name="connsiteX632" fmla="*/ 19647 w 307906"/>
                <a:gd name="connsiteY632" fmla="*/ 219415 h 301638"/>
                <a:gd name="connsiteX633" fmla="*/ 19647 w 307906"/>
                <a:gd name="connsiteY633" fmla="*/ 219415 h 301638"/>
                <a:gd name="connsiteX634" fmla="*/ 28410 w 307906"/>
                <a:gd name="connsiteY634" fmla="*/ 272088 h 301638"/>
                <a:gd name="connsiteX635" fmla="*/ 28410 w 307906"/>
                <a:gd name="connsiteY635" fmla="*/ 272088 h 301638"/>
                <a:gd name="connsiteX636" fmla="*/ 28505 w 307906"/>
                <a:gd name="connsiteY636" fmla="*/ 272279 h 301638"/>
                <a:gd name="connsiteX637" fmla="*/ 28124 w 307906"/>
                <a:gd name="connsiteY637" fmla="*/ 272279 h 301638"/>
                <a:gd name="connsiteX638" fmla="*/ 28410 w 307906"/>
                <a:gd name="connsiteY638" fmla="*/ 272088 h 301638"/>
                <a:gd name="connsiteX639" fmla="*/ 95561 w 307906"/>
                <a:gd name="connsiteY639" fmla="*/ 251800 h 301638"/>
                <a:gd name="connsiteX640" fmla="*/ 95657 w 307906"/>
                <a:gd name="connsiteY640" fmla="*/ 251896 h 301638"/>
                <a:gd name="connsiteX641" fmla="*/ 95371 w 307906"/>
                <a:gd name="connsiteY641" fmla="*/ 251896 h 301638"/>
                <a:gd name="connsiteX642" fmla="*/ 95561 w 307906"/>
                <a:gd name="connsiteY642" fmla="*/ 251800 h 301638"/>
                <a:gd name="connsiteX643" fmla="*/ 94133 w 307906"/>
                <a:gd name="connsiteY643" fmla="*/ 249705 h 301638"/>
                <a:gd name="connsiteX644" fmla="*/ 94133 w 307906"/>
                <a:gd name="connsiteY644" fmla="*/ 249705 h 301638"/>
                <a:gd name="connsiteX645" fmla="*/ 94133 w 307906"/>
                <a:gd name="connsiteY645" fmla="*/ 249705 h 301638"/>
                <a:gd name="connsiteX646" fmla="*/ 94133 w 307906"/>
                <a:gd name="connsiteY646" fmla="*/ 249705 h 301638"/>
                <a:gd name="connsiteX647" fmla="*/ 159093 w 307906"/>
                <a:gd name="connsiteY647" fmla="*/ 191317 h 301638"/>
                <a:gd name="connsiteX648" fmla="*/ 159093 w 307906"/>
                <a:gd name="connsiteY648" fmla="*/ 191317 h 301638"/>
                <a:gd name="connsiteX649" fmla="*/ 159093 w 307906"/>
                <a:gd name="connsiteY649" fmla="*/ 191317 h 301638"/>
                <a:gd name="connsiteX650" fmla="*/ 159093 w 307906"/>
                <a:gd name="connsiteY650" fmla="*/ 191317 h 301638"/>
                <a:gd name="connsiteX651" fmla="*/ 196145 w 307906"/>
                <a:gd name="connsiteY651" fmla="*/ 56824 h 301638"/>
                <a:gd name="connsiteX652" fmla="*/ 196050 w 307906"/>
                <a:gd name="connsiteY652" fmla="*/ 56728 h 301638"/>
                <a:gd name="connsiteX653" fmla="*/ 196241 w 307906"/>
                <a:gd name="connsiteY653" fmla="*/ 56538 h 301638"/>
                <a:gd name="connsiteX654" fmla="*/ 196145 w 307906"/>
                <a:gd name="connsiteY654" fmla="*/ 56824 h 301638"/>
                <a:gd name="connsiteX655" fmla="*/ 96514 w 307906"/>
                <a:gd name="connsiteY655" fmla="*/ 15104 h 301638"/>
                <a:gd name="connsiteX656" fmla="*/ 96514 w 307906"/>
                <a:gd name="connsiteY656" fmla="*/ 15104 h 301638"/>
                <a:gd name="connsiteX657" fmla="*/ 96514 w 307906"/>
                <a:gd name="connsiteY657" fmla="*/ 15104 h 301638"/>
                <a:gd name="connsiteX658" fmla="*/ 96514 w 307906"/>
                <a:gd name="connsiteY658" fmla="*/ 15104 h 301638"/>
                <a:gd name="connsiteX659" fmla="*/ 58700 w 307906"/>
                <a:gd name="connsiteY659" fmla="*/ 34154 h 301638"/>
                <a:gd name="connsiteX660" fmla="*/ 58795 w 307906"/>
                <a:gd name="connsiteY660" fmla="*/ 34344 h 301638"/>
                <a:gd name="connsiteX661" fmla="*/ 58604 w 307906"/>
                <a:gd name="connsiteY661" fmla="*/ 34344 h 301638"/>
                <a:gd name="connsiteX662" fmla="*/ 58700 w 307906"/>
                <a:gd name="connsiteY662" fmla="*/ 34154 h 301638"/>
                <a:gd name="connsiteX663" fmla="*/ 56509 w 307906"/>
                <a:gd name="connsiteY663" fmla="*/ 70634 h 301638"/>
                <a:gd name="connsiteX664" fmla="*/ 56509 w 307906"/>
                <a:gd name="connsiteY664" fmla="*/ 70634 h 301638"/>
                <a:gd name="connsiteX665" fmla="*/ 56509 w 307906"/>
                <a:gd name="connsiteY665" fmla="*/ 70634 h 301638"/>
                <a:gd name="connsiteX666" fmla="*/ 56509 w 307906"/>
                <a:gd name="connsiteY666" fmla="*/ 70634 h 301638"/>
                <a:gd name="connsiteX667" fmla="*/ 56509 w 307906"/>
                <a:gd name="connsiteY667" fmla="*/ 70634 h 301638"/>
                <a:gd name="connsiteX668" fmla="*/ 56509 w 307906"/>
                <a:gd name="connsiteY668" fmla="*/ 70634 h 301638"/>
                <a:gd name="connsiteX669" fmla="*/ 14313 w 307906"/>
                <a:gd name="connsiteY669" fmla="*/ 227512 h 301638"/>
                <a:gd name="connsiteX670" fmla="*/ 14313 w 307906"/>
                <a:gd name="connsiteY670" fmla="*/ 227512 h 301638"/>
                <a:gd name="connsiteX671" fmla="*/ 14408 w 307906"/>
                <a:gd name="connsiteY671" fmla="*/ 226749 h 301638"/>
                <a:gd name="connsiteX672" fmla="*/ 14408 w 307906"/>
                <a:gd name="connsiteY672" fmla="*/ 226749 h 301638"/>
                <a:gd name="connsiteX673" fmla="*/ 14313 w 307906"/>
                <a:gd name="connsiteY673" fmla="*/ 227512 h 301638"/>
                <a:gd name="connsiteX674" fmla="*/ 11456 w 307906"/>
                <a:gd name="connsiteY674" fmla="*/ 232941 h 301638"/>
                <a:gd name="connsiteX675" fmla="*/ 11265 w 307906"/>
                <a:gd name="connsiteY675" fmla="*/ 232941 h 301638"/>
                <a:gd name="connsiteX676" fmla="*/ 11456 w 307906"/>
                <a:gd name="connsiteY676" fmla="*/ 232941 h 301638"/>
                <a:gd name="connsiteX677" fmla="*/ 11456 w 307906"/>
                <a:gd name="connsiteY677" fmla="*/ 232941 h 301638"/>
                <a:gd name="connsiteX678" fmla="*/ 23648 w 307906"/>
                <a:gd name="connsiteY678" fmla="*/ 267326 h 301638"/>
                <a:gd name="connsiteX679" fmla="*/ 23648 w 307906"/>
                <a:gd name="connsiteY679" fmla="*/ 267326 h 301638"/>
                <a:gd name="connsiteX680" fmla="*/ 23648 w 307906"/>
                <a:gd name="connsiteY680" fmla="*/ 267326 h 301638"/>
                <a:gd name="connsiteX681" fmla="*/ 23648 w 307906"/>
                <a:gd name="connsiteY681" fmla="*/ 267326 h 301638"/>
                <a:gd name="connsiteX682" fmla="*/ 72987 w 307906"/>
                <a:gd name="connsiteY682" fmla="*/ 271993 h 301638"/>
                <a:gd name="connsiteX683" fmla="*/ 72987 w 307906"/>
                <a:gd name="connsiteY683" fmla="*/ 272088 h 301638"/>
                <a:gd name="connsiteX684" fmla="*/ 72892 w 307906"/>
                <a:gd name="connsiteY684" fmla="*/ 271993 h 301638"/>
                <a:gd name="connsiteX685" fmla="*/ 72987 w 307906"/>
                <a:gd name="connsiteY685" fmla="*/ 271993 h 301638"/>
                <a:gd name="connsiteX686" fmla="*/ 106134 w 307906"/>
                <a:gd name="connsiteY686" fmla="*/ 255705 h 301638"/>
                <a:gd name="connsiteX687" fmla="*/ 106229 w 307906"/>
                <a:gd name="connsiteY687" fmla="*/ 255800 h 301638"/>
                <a:gd name="connsiteX688" fmla="*/ 106134 w 307906"/>
                <a:gd name="connsiteY688" fmla="*/ 255705 h 301638"/>
                <a:gd name="connsiteX689" fmla="*/ 106134 w 307906"/>
                <a:gd name="connsiteY689" fmla="*/ 255705 h 301638"/>
                <a:gd name="connsiteX690" fmla="*/ 253772 w 307906"/>
                <a:gd name="connsiteY690" fmla="*/ 169790 h 301638"/>
                <a:gd name="connsiteX691" fmla="*/ 253772 w 307906"/>
                <a:gd name="connsiteY691" fmla="*/ 169790 h 301638"/>
                <a:gd name="connsiteX692" fmla="*/ 253772 w 307906"/>
                <a:gd name="connsiteY692" fmla="*/ 169790 h 301638"/>
                <a:gd name="connsiteX693" fmla="*/ 253772 w 307906"/>
                <a:gd name="connsiteY693" fmla="*/ 169790 h 301638"/>
                <a:gd name="connsiteX694" fmla="*/ 263106 w 307906"/>
                <a:gd name="connsiteY694" fmla="*/ 168742 h 301638"/>
                <a:gd name="connsiteX695" fmla="*/ 263582 w 307906"/>
                <a:gd name="connsiteY695" fmla="*/ 168837 h 301638"/>
                <a:gd name="connsiteX696" fmla="*/ 263106 w 307906"/>
                <a:gd name="connsiteY696" fmla="*/ 168742 h 301638"/>
                <a:gd name="connsiteX697" fmla="*/ 273203 w 307906"/>
                <a:gd name="connsiteY697" fmla="*/ 147121 h 301638"/>
                <a:gd name="connsiteX698" fmla="*/ 273203 w 307906"/>
                <a:gd name="connsiteY698" fmla="*/ 147121 h 301638"/>
                <a:gd name="connsiteX699" fmla="*/ 273203 w 307906"/>
                <a:gd name="connsiteY699" fmla="*/ 147121 h 301638"/>
                <a:gd name="connsiteX700" fmla="*/ 273203 w 307906"/>
                <a:gd name="connsiteY700" fmla="*/ 147121 h 301638"/>
                <a:gd name="connsiteX701" fmla="*/ 280823 w 307906"/>
                <a:gd name="connsiteY701" fmla="*/ 141882 h 301638"/>
                <a:gd name="connsiteX702" fmla="*/ 281870 w 307906"/>
                <a:gd name="connsiteY702" fmla="*/ 142072 h 301638"/>
                <a:gd name="connsiteX703" fmla="*/ 281108 w 307906"/>
                <a:gd name="connsiteY703" fmla="*/ 142358 h 301638"/>
                <a:gd name="connsiteX704" fmla="*/ 280823 w 307906"/>
                <a:gd name="connsiteY704" fmla="*/ 141882 h 301638"/>
                <a:gd name="connsiteX705" fmla="*/ 118326 w 307906"/>
                <a:gd name="connsiteY705" fmla="*/ 19295 h 301638"/>
                <a:gd name="connsiteX706" fmla="*/ 118326 w 307906"/>
                <a:gd name="connsiteY706" fmla="*/ 19295 h 301638"/>
                <a:gd name="connsiteX707" fmla="*/ 118326 w 307906"/>
                <a:gd name="connsiteY707" fmla="*/ 19295 h 301638"/>
                <a:gd name="connsiteX708" fmla="*/ 118326 w 307906"/>
                <a:gd name="connsiteY708" fmla="*/ 19295 h 301638"/>
                <a:gd name="connsiteX709" fmla="*/ 168142 w 307906"/>
                <a:gd name="connsiteY709" fmla="*/ 227988 h 301638"/>
                <a:gd name="connsiteX710" fmla="*/ 168142 w 307906"/>
                <a:gd name="connsiteY710" fmla="*/ 227988 h 301638"/>
                <a:gd name="connsiteX711" fmla="*/ 168142 w 307906"/>
                <a:gd name="connsiteY711" fmla="*/ 227988 h 301638"/>
                <a:gd name="connsiteX712" fmla="*/ 168142 w 307906"/>
                <a:gd name="connsiteY712" fmla="*/ 227988 h 301638"/>
                <a:gd name="connsiteX713" fmla="*/ 233388 w 307906"/>
                <a:gd name="connsiteY713" fmla="*/ 197984 h 301638"/>
                <a:gd name="connsiteX714" fmla="*/ 233388 w 307906"/>
                <a:gd name="connsiteY714" fmla="*/ 197984 h 301638"/>
                <a:gd name="connsiteX715" fmla="*/ 233388 w 307906"/>
                <a:gd name="connsiteY715" fmla="*/ 197984 h 301638"/>
                <a:gd name="connsiteX716" fmla="*/ 233388 w 307906"/>
                <a:gd name="connsiteY716" fmla="*/ 197984 h 301638"/>
                <a:gd name="connsiteX717" fmla="*/ 250057 w 307906"/>
                <a:gd name="connsiteY717" fmla="*/ 192936 h 301638"/>
                <a:gd name="connsiteX718" fmla="*/ 250057 w 307906"/>
                <a:gd name="connsiteY718" fmla="*/ 192364 h 301638"/>
                <a:gd name="connsiteX719" fmla="*/ 250343 w 307906"/>
                <a:gd name="connsiteY719" fmla="*/ 192745 h 301638"/>
                <a:gd name="connsiteX720" fmla="*/ 250057 w 307906"/>
                <a:gd name="connsiteY720" fmla="*/ 192936 h 301638"/>
                <a:gd name="connsiteX721" fmla="*/ 44793 w 307906"/>
                <a:gd name="connsiteY721" fmla="*/ 72063 h 301638"/>
                <a:gd name="connsiteX722" fmla="*/ 44888 w 307906"/>
                <a:gd name="connsiteY722" fmla="*/ 72254 h 301638"/>
                <a:gd name="connsiteX723" fmla="*/ 44888 w 307906"/>
                <a:gd name="connsiteY723" fmla="*/ 72254 h 301638"/>
                <a:gd name="connsiteX724" fmla="*/ 44888 w 307906"/>
                <a:gd name="connsiteY724" fmla="*/ 72254 h 301638"/>
                <a:gd name="connsiteX725" fmla="*/ 44888 w 307906"/>
                <a:gd name="connsiteY725" fmla="*/ 72254 h 301638"/>
                <a:gd name="connsiteX726" fmla="*/ 44888 w 307906"/>
                <a:gd name="connsiteY726" fmla="*/ 72254 h 301638"/>
                <a:gd name="connsiteX727" fmla="*/ 44698 w 307906"/>
                <a:gd name="connsiteY727" fmla="*/ 72254 h 301638"/>
                <a:gd name="connsiteX728" fmla="*/ 44793 w 307906"/>
                <a:gd name="connsiteY728" fmla="*/ 72063 h 301638"/>
                <a:gd name="connsiteX729" fmla="*/ 32411 w 307906"/>
                <a:gd name="connsiteY729" fmla="*/ 142549 h 301638"/>
                <a:gd name="connsiteX730" fmla="*/ 32411 w 307906"/>
                <a:gd name="connsiteY730" fmla="*/ 142549 h 301638"/>
                <a:gd name="connsiteX731" fmla="*/ 32411 w 307906"/>
                <a:gd name="connsiteY731" fmla="*/ 142549 h 301638"/>
                <a:gd name="connsiteX732" fmla="*/ 32411 w 307906"/>
                <a:gd name="connsiteY732" fmla="*/ 142549 h 301638"/>
                <a:gd name="connsiteX733" fmla="*/ 70320 w 307906"/>
                <a:gd name="connsiteY733" fmla="*/ 275327 h 301638"/>
                <a:gd name="connsiteX734" fmla="*/ 70415 w 307906"/>
                <a:gd name="connsiteY734" fmla="*/ 275422 h 301638"/>
                <a:gd name="connsiteX735" fmla="*/ 70320 w 307906"/>
                <a:gd name="connsiteY735" fmla="*/ 275327 h 301638"/>
                <a:gd name="connsiteX736" fmla="*/ 70320 w 307906"/>
                <a:gd name="connsiteY736" fmla="*/ 275327 h 301638"/>
                <a:gd name="connsiteX737" fmla="*/ 224625 w 307906"/>
                <a:gd name="connsiteY737" fmla="*/ 164170 h 301638"/>
                <a:gd name="connsiteX738" fmla="*/ 224625 w 307906"/>
                <a:gd name="connsiteY738" fmla="*/ 164170 h 301638"/>
                <a:gd name="connsiteX739" fmla="*/ 224625 w 307906"/>
                <a:gd name="connsiteY739" fmla="*/ 164170 h 301638"/>
                <a:gd name="connsiteX740" fmla="*/ 224625 w 307906"/>
                <a:gd name="connsiteY740" fmla="*/ 164170 h 301638"/>
                <a:gd name="connsiteX741" fmla="*/ 224720 w 307906"/>
                <a:gd name="connsiteY741" fmla="*/ 164361 h 301638"/>
                <a:gd name="connsiteX742" fmla="*/ 224435 w 307906"/>
                <a:gd name="connsiteY742" fmla="*/ 164265 h 301638"/>
                <a:gd name="connsiteX743" fmla="*/ 224625 w 307906"/>
                <a:gd name="connsiteY743" fmla="*/ 164170 h 301638"/>
                <a:gd name="connsiteX744" fmla="*/ 258153 w 307906"/>
                <a:gd name="connsiteY744" fmla="*/ 176267 h 301638"/>
                <a:gd name="connsiteX745" fmla="*/ 258153 w 307906"/>
                <a:gd name="connsiteY745" fmla="*/ 176267 h 301638"/>
                <a:gd name="connsiteX746" fmla="*/ 258153 w 307906"/>
                <a:gd name="connsiteY746" fmla="*/ 176267 h 301638"/>
                <a:gd name="connsiteX747" fmla="*/ 258153 w 307906"/>
                <a:gd name="connsiteY747" fmla="*/ 176267 h 301638"/>
                <a:gd name="connsiteX748" fmla="*/ 258153 w 307906"/>
                <a:gd name="connsiteY748" fmla="*/ 176267 h 301638"/>
                <a:gd name="connsiteX749" fmla="*/ 258153 w 307906"/>
                <a:gd name="connsiteY749" fmla="*/ 176267 h 301638"/>
                <a:gd name="connsiteX750" fmla="*/ 258153 w 307906"/>
                <a:gd name="connsiteY750" fmla="*/ 176267 h 301638"/>
                <a:gd name="connsiteX751" fmla="*/ 270917 w 307906"/>
                <a:gd name="connsiteY751" fmla="*/ 183411 h 301638"/>
                <a:gd name="connsiteX752" fmla="*/ 271012 w 307906"/>
                <a:gd name="connsiteY752" fmla="*/ 183411 h 301638"/>
                <a:gd name="connsiteX753" fmla="*/ 270917 w 307906"/>
                <a:gd name="connsiteY753" fmla="*/ 183411 h 301638"/>
                <a:gd name="connsiteX754" fmla="*/ 270917 w 307906"/>
                <a:gd name="connsiteY754" fmla="*/ 183411 h 301638"/>
                <a:gd name="connsiteX755" fmla="*/ 271964 w 307906"/>
                <a:gd name="connsiteY755" fmla="*/ 182553 h 301638"/>
                <a:gd name="connsiteX756" fmla="*/ 272060 w 307906"/>
                <a:gd name="connsiteY756" fmla="*/ 182744 h 301638"/>
                <a:gd name="connsiteX757" fmla="*/ 271869 w 307906"/>
                <a:gd name="connsiteY757" fmla="*/ 182839 h 301638"/>
                <a:gd name="connsiteX758" fmla="*/ 271964 w 307906"/>
                <a:gd name="connsiteY758" fmla="*/ 182553 h 301638"/>
                <a:gd name="connsiteX759" fmla="*/ 275965 w 307906"/>
                <a:gd name="connsiteY759" fmla="*/ 172171 h 301638"/>
                <a:gd name="connsiteX760" fmla="*/ 275965 w 307906"/>
                <a:gd name="connsiteY760" fmla="*/ 172171 h 301638"/>
                <a:gd name="connsiteX761" fmla="*/ 275965 w 307906"/>
                <a:gd name="connsiteY761" fmla="*/ 172171 h 301638"/>
                <a:gd name="connsiteX762" fmla="*/ 275965 w 307906"/>
                <a:gd name="connsiteY762" fmla="*/ 172171 h 301638"/>
                <a:gd name="connsiteX763" fmla="*/ 275965 w 307906"/>
                <a:gd name="connsiteY763" fmla="*/ 172171 h 301638"/>
                <a:gd name="connsiteX764" fmla="*/ 275965 w 307906"/>
                <a:gd name="connsiteY764" fmla="*/ 172171 h 301638"/>
                <a:gd name="connsiteX765" fmla="*/ 296825 w 307906"/>
                <a:gd name="connsiteY765" fmla="*/ 108925 h 301638"/>
                <a:gd name="connsiteX766" fmla="*/ 296825 w 307906"/>
                <a:gd name="connsiteY766" fmla="*/ 108925 h 301638"/>
                <a:gd name="connsiteX767" fmla="*/ 296825 w 307906"/>
                <a:gd name="connsiteY767" fmla="*/ 108925 h 301638"/>
                <a:gd name="connsiteX768" fmla="*/ 290633 w 307906"/>
                <a:gd name="connsiteY768" fmla="*/ 95685 h 301638"/>
                <a:gd name="connsiteX769" fmla="*/ 290633 w 307906"/>
                <a:gd name="connsiteY769" fmla="*/ 95685 h 301638"/>
                <a:gd name="connsiteX770" fmla="*/ 290633 w 307906"/>
                <a:gd name="connsiteY770" fmla="*/ 95590 h 301638"/>
                <a:gd name="connsiteX771" fmla="*/ 290729 w 307906"/>
                <a:gd name="connsiteY771" fmla="*/ 95590 h 301638"/>
                <a:gd name="connsiteX772" fmla="*/ 290633 w 307906"/>
                <a:gd name="connsiteY772" fmla="*/ 95685 h 301638"/>
                <a:gd name="connsiteX773" fmla="*/ 290633 w 307906"/>
                <a:gd name="connsiteY773" fmla="*/ 95685 h 301638"/>
                <a:gd name="connsiteX774" fmla="*/ 290633 w 307906"/>
                <a:gd name="connsiteY774" fmla="*/ 95685 h 301638"/>
                <a:gd name="connsiteX775" fmla="*/ 68034 w 307906"/>
                <a:gd name="connsiteY775" fmla="*/ 10627 h 301638"/>
                <a:gd name="connsiteX776" fmla="*/ 68034 w 307906"/>
                <a:gd name="connsiteY776" fmla="*/ 10627 h 301638"/>
                <a:gd name="connsiteX777" fmla="*/ 68034 w 307906"/>
                <a:gd name="connsiteY777" fmla="*/ 10627 h 301638"/>
                <a:gd name="connsiteX778" fmla="*/ 68034 w 307906"/>
                <a:gd name="connsiteY778" fmla="*/ 10627 h 301638"/>
                <a:gd name="connsiteX779" fmla="*/ 40031 w 307906"/>
                <a:gd name="connsiteY779" fmla="*/ 74254 h 301638"/>
                <a:gd name="connsiteX780" fmla="*/ 40697 w 307906"/>
                <a:gd name="connsiteY780" fmla="*/ 75207 h 301638"/>
                <a:gd name="connsiteX781" fmla="*/ 40507 w 307906"/>
                <a:gd name="connsiteY781" fmla="*/ 75302 h 301638"/>
                <a:gd name="connsiteX782" fmla="*/ 40031 w 307906"/>
                <a:gd name="connsiteY782" fmla="*/ 74254 h 301638"/>
                <a:gd name="connsiteX783" fmla="*/ 40031 w 307906"/>
                <a:gd name="connsiteY783" fmla="*/ 74254 h 301638"/>
                <a:gd name="connsiteX784" fmla="*/ 32315 w 307906"/>
                <a:gd name="connsiteY784" fmla="*/ 142453 h 301638"/>
                <a:gd name="connsiteX785" fmla="*/ 32315 w 307906"/>
                <a:gd name="connsiteY785" fmla="*/ 142453 h 301638"/>
                <a:gd name="connsiteX786" fmla="*/ 32315 w 307906"/>
                <a:gd name="connsiteY786" fmla="*/ 142453 h 301638"/>
                <a:gd name="connsiteX787" fmla="*/ 32315 w 307906"/>
                <a:gd name="connsiteY787" fmla="*/ 142453 h 301638"/>
                <a:gd name="connsiteX788" fmla="*/ 8312 w 307906"/>
                <a:gd name="connsiteY788" fmla="*/ 251609 h 301638"/>
                <a:gd name="connsiteX789" fmla="*/ 8598 w 307906"/>
                <a:gd name="connsiteY789" fmla="*/ 251991 h 301638"/>
                <a:gd name="connsiteX790" fmla="*/ 8598 w 307906"/>
                <a:gd name="connsiteY790" fmla="*/ 251991 h 301638"/>
                <a:gd name="connsiteX791" fmla="*/ 8312 w 307906"/>
                <a:gd name="connsiteY791" fmla="*/ 251609 h 301638"/>
                <a:gd name="connsiteX792" fmla="*/ 95371 w 307906"/>
                <a:gd name="connsiteY792" fmla="*/ 277327 h 301638"/>
                <a:gd name="connsiteX793" fmla="*/ 95371 w 307906"/>
                <a:gd name="connsiteY793" fmla="*/ 277327 h 301638"/>
                <a:gd name="connsiteX794" fmla="*/ 95371 w 307906"/>
                <a:gd name="connsiteY794" fmla="*/ 277327 h 301638"/>
                <a:gd name="connsiteX795" fmla="*/ 95371 w 307906"/>
                <a:gd name="connsiteY795" fmla="*/ 277327 h 301638"/>
                <a:gd name="connsiteX796" fmla="*/ 159474 w 307906"/>
                <a:gd name="connsiteY796" fmla="*/ 247990 h 301638"/>
                <a:gd name="connsiteX797" fmla="*/ 159569 w 307906"/>
                <a:gd name="connsiteY797" fmla="*/ 248181 h 301638"/>
                <a:gd name="connsiteX798" fmla="*/ 159284 w 307906"/>
                <a:gd name="connsiteY798" fmla="*/ 248181 h 301638"/>
                <a:gd name="connsiteX799" fmla="*/ 159474 w 307906"/>
                <a:gd name="connsiteY799" fmla="*/ 247990 h 301638"/>
                <a:gd name="connsiteX800" fmla="*/ 284061 w 307906"/>
                <a:gd name="connsiteY800" fmla="*/ 135024 h 301638"/>
                <a:gd name="connsiteX801" fmla="*/ 284061 w 307906"/>
                <a:gd name="connsiteY801" fmla="*/ 135024 h 301638"/>
                <a:gd name="connsiteX802" fmla="*/ 284061 w 307906"/>
                <a:gd name="connsiteY802" fmla="*/ 135024 h 301638"/>
                <a:gd name="connsiteX803" fmla="*/ 284061 w 307906"/>
                <a:gd name="connsiteY803" fmla="*/ 135024 h 301638"/>
                <a:gd name="connsiteX804" fmla="*/ 284061 w 307906"/>
                <a:gd name="connsiteY804" fmla="*/ 135024 h 301638"/>
                <a:gd name="connsiteX805" fmla="*/ 88037 w 307906"/>
                <a:gd name="connsiteY805" fmla="*/ 4912 h 301638"/>
                <a:gd name="connsiteX806" fmla="*/ 88037 w 307906"/>
                <a:gd name="connsiteY806" fmla="*/ 4912 h 301638"/>
                <a:gd name="connsiteX807" fmla="*/ 88037 w 307906"/>
                <a:gd name="connsiteY807" fmla="*/ 4912 h 301638"/>
                <a:gd name="connsiteX808" fmla="*/ 88037 w 307906"/>
                <a:gd name="connsiteY808" fmla="*/ 4912 h 301638"/>
                <a:gd name="connsiteX809" fmla="*/ 88037 w 307906"/>
                <a:gd name="connsiteY809" fmla="*/ 4912 h 301638"/>
                <a:gd name="connsiteX810" fmla="*/ 88037 w 307906"/>
                <a:gd name="connsiteY810" fmla="*/ 4912 h 301638"/>
                <a:gd name="connsiteX811" fmla="*/ 88037 w 307906"/>
                <a:gd name="connsiteY811" fmla="*/ 4912 h 301638"/>
                <a:gd name="connsiteX812" fmla="*/ 80893 w 307906"/>
                <a:gd name="connsiteY812" fmla="*/ 2340 h 301638"/>
                <a:gd name="connsiteX813" fmla="*/ 79845 w 307906"/>
                <a:gd name="connsiteY813" fmla="*/ 2055 h 301638"/>
                <a:gd name="connsiteX814" fmla="*/ 80893 w 307906"/>
                <a:gd name="connsiteY814" fmla="*/ 2340 h 301638"/>
                <a:gd name="connsiteX815" fmla="*/ 78226 w 307906"/>
                <a:gd name="connsiteY815" fmla="*/ 3293 h 301638"/>
                <a:gd name="connsiteX816" fmla="*/ 78226 w 307906"/>
                <a:gd name="connsiteY816" fmla="*/ 3293 h 301638"/>
                <a:gd name="connsiteX817" fmla="*/ 78226 w 307906"/>
                <a:gd name="connsiteY817" fmla="*/ 3293 h 301638"/>
                <a:gd name="connsiteX818" fmla="*/ 78226 w 307906"/>
                <a:gd name="connsiteY818" fmla="*/ 3293 h 301638"/>
                <a:gd name="connsiteX819" fmla="*/ 3931 w 307906"/>
                <a:gd name="connsiteY819" fmla="*/ 198270 h 301638"/>
                <a:gd name="connsiteX820" fmla="*/ 3836 w 307906"/>
                <a:gd name="connsiteY820" fmla="*/ 198460 h 301638"/>
                <a:gd name="connsiteX821" fmla="*/ 3740 w 307906"/>
                <a:gd name="connsiteY821" fmla="*/ 198365 h 301638"/>
                <a:gd name="connsiteX822" fmla="*/ 3931 w 307906"/>
                <a:gd name="connsiteY822" fmla="*/ 198270 h 301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307906" h="301638">
                  <a:moveTo>
                    <a:pt x="299682" y="102162"/>
                  </a:moveTo>
                  <a:cubicBezTo>
                    <a:pt x="298920" y="101115"/>
                    <a:pt x="298158" y="99972"/>
                    <a:pt x="297491" y="98924"/>
                  </a:cubicBezTo>
                  <a:cubicBezTo>
                    <a:pt x="296539" y="97495"/>
                    <a:pt x="295491" y="96067"/>
                    <a:pt x="294539" y="94542"/>
                  </a:cubicBezTo>
                  <a:cubicBezTo>
                    <a:pt x="293300" y="92542"/>
                    <a:pt x="292253" y="90351"/>
                    <a:pt x="289871" y="89399"/>
                  </a:cubicBezTo>
                  <a:lnTo>
                    <a:pt x="289871" y="89399"/>
                  </a:lnTo>
                  <a:cubicBezTo>
                    <a:pt x="283299" y="81112"/>
                    <a:pt x="275489" y="74159"/>
                    <a:pt x="266535" y="68730"/>
                  </a:cubicBezTo>
                  <a:lnTo>
                    <a:pt x="266535" y="68730"/>
                  </a:lnTo>
                  <a:lnTo>
                    <a:pt x="266535" y="68730"/>
                  </a:lnTo>
                  <a:cubicBezTo>
                    <a:pt x="265964" y="68253"/>
                    <a:pt x="265392" y="67872"/>
                    <a:pt x="264821" y="67396"/>
                  </a:cubicBezTo>
                  <a:lnTo>
                    <a:pt x="264821" y="67396"/>
                  </a:lnTo>
                  <a:lnTo>
                    <a:pt x="264821" y="67396"/>
                  </a:lnTo>
                  <a:cubicBezTo>
                    <a:pt x="261106" y="65015"/>
                    <a:pt x="257677" y="61967"/>
                    <a:pt x="253105" y="61205"/>
                  </a:cubicBezTo>
                  <a:cubicBezTo>
                    <a:pt x="252248" y="60729"/>
                    <a:pt x="251295" y="60253"/>
                    <a:pt x="250438" y="59681"/>
                  </a:cubicBezTo>
                  <a:cubicBezTo>
                    <a:pt x="249962" y="58538"/>
                    <a:pt x="249104" y="57967"/>
                    <a:pt x="247961" y="57967"/>
                  </a:cubicBezTo>
                  <a:lnTo>
                    <a:pt x="247961" y="57967"/>
                  </a:lnTo>
                  <a:lnTo>
                    <a:pt x="247961" y="57967"/>
                  </a:lnTo>
                  <a:cubicBezTo>
                    <a:pt x="246437" y="57300"/>
                    <a:pt x="245009" y="56633"/>
                    <a:pt x="243485" y="55966"/>
                  </a:cubicBezTo>
                  <a:lnTo>
                    <a:pt x="243485" y="55966"/>
                  </a:lnTo>
                  <a:cubicBezTo>
                    <a:pt x="243294" y="55585"/>
                    <a:pt x="243008" y="55395"/>
                    <a:pt x="242627" y="55395"/>
                  </a:cubicBezTo>
                  <a:cubicBezTo>
                    <a:pt x="239008" y="53585"/>
                    <a:pt x="235388" y="51490"/>
                    <a:pt x="231102" y="51680"/>
                  </a:cubicBezTo>
                  <a:cubicBezTo>
                    <a:pt x="230054" y="49585"/>
                    <a:pt x="228245" y="49013"/>
                    <a:pt x="226149" y="49013"/>
                  </a:cubicBezTo>
                  <a:cubicBezTo>
                    <a:pt x="224339" y="48727"/>
                    <a:pt x="222434" y="48346"/>
                    <a:pt x="220625" y="48060"/>
                  </a:cubicBezTo>
                  <a:cubicBezTo>
                    <a:pt x="219386" y="47679"/>
                    <a:pt x="218148" y="47299"/>
                    <a:pt x="216815" y="46917"/>
                  </a:cubicBezTo>
                  <a:lnTo>
                    <a:pt x="216815" y="46917"/>
                  </a:lnTo>
                  <a:cubicBezTo>
                    <a:pt x="215291" y="44441"/>
                    <a:pt x="212624" y="44346"/>
                    <a:pt x="210147" y="43869"/>
                  </a:cubicBezTo>
                  <a:cubicBezTo>
                    <a:pt x="208242" y="42345"/>
                    <a:pt x="206051" y="41774"/>
                    <a:pt x="203670" y="41583"/>
                  </a:cubicBezTo>
                  <a:cubicBezTo>
                    <a:pt x="203670" y="41583"/>
                    <a:pt x="203670" y="41583"/>
                    <a:pt x="203670" y="41583"/>
                  </a:cubicBezTo>
                  <a:cubicBezTo>
                    <a:pt x="201860" y="40345"/>
                    <a:pt x="199860" y="39774"/>
                    <a:pt x="197574" y="39869"/>
                  </a:cubicBezTo>
                  <a:cubicBezTo>
                    <a:pt x="194050" y="38631"/>
                    <a:pt x="190430" y="37392"/>
                    <a:pt x="186906" y="36154"/>
                  </a:cubicBezTo>
                  <a:cubicBezTo>
                    <a:pt x="183763" y="35011"/>
                    <a:pt x="180715" y="33201"/>
                    <a:pt x="177191" y="33201"/>
                  </a:cubicBezTo>
                  <a:cubicBezTo>
                    <a:pt x="176333" y="32725"/>
                    <a:pt x="175381" y="32344"/>
                    <a:pt x="174524" y="31868"/>
                  </a:cubicBezTo>
                  <a:lnTo>
                    <a:pt x="174524" y="31868"/>
                  </a:lnTo>
                  <a:lnTo>
                    <a:pt x="174524" y="31868"/>
                  </a:lnTo>
                  <a:cubicBezTo>
                    <a:pt x="171571" y="30535"/>
                    <a:pt x="168713" y="29201"/>
                    <a:pt x="165761" y="27867"/>
                  </a:cubicBezTo>
                  <a:lnTo>
                    <a:pt x="165761" y="27867"/>
                  </a:lnTo>
                  <a:cubicBezTo>
                    <a:pt x="164618" y="27200"/>
                    <a:pt x="163570" y="26534"/>
                    <a:pt x="162427" y="25772"/>
                  </a:cubicBezTo>
                  <a:cubicBezTo>
                    <a:pt x="160617" y="23486"/>
                    <a:pt x="157474" y="24343"/>
                    <a:pt x="155378" y="22724"/>
                  </a:cubicBezTo>
                  <a:lnTo>
                    <a:pt x="155378" y="22724"/>
                  </a:lnTo>
                  <a:cubicBezTo>
                    <a:pt x="152997" y="19104"/>
                    <a:pt x="148901" y="18342"/>
                    <a:pt x="145377" y="16723"/>
                  </a:cubicBezTo>
                  <a:cubicBezTo>
                    <a:pt x="142329" y="14913"/>
                    <a:pt x="139472" y="12532"/>
                    <a:pt x="135757" y="11961"/>
                  </a:cubicBezTo>
                  <a:cubicBezTo>
                    <a:pt x="135757" y="11961"/>
                    <a:pt x="135757" y="11961"/>
                    <a:pt x="135757" y="11961"/>
                  </a:cubicBezTo>
                  <a:cubicBezTo>
                    <a:pt x="134900" y="11580"/>
                    <a:pt x="134042" y="11199"/>
                    <a:pt x="133185" y="10818"/>
                  </a:cubicBezTo>
                  <a:lnTo>
                    <a:pt x="133185" y="10818"/>
                  </a:lnTo>
                  <a:cubicBezTo>
                    <a:pt x="131280" y="8913"/>
                    <a:pt x="128899" y="8055"/>
                    <a:pt x="126422" y="7484"/>
                  </a:cubicBezTo>
                  <a:cubicBezTo>
                    <a:pt x="124327" y="6722"/>
                    <a:pt x="122231" y="6055"/>
                    <a:pt x="120231" y="5293"/>
                  </a:cubicBezTo>
                  <a:cubicBezTo>
                    <a:pt x="118231" y="4341"/>
                    <a:pt x="116135" y="3103"/>
                    <a:pt x="113849" y="4436"/>
                  </a:cubicBezTo>
                  <a:lnTo>
                    <a:pt x="113849" y="4436"/>
                  </a:lnTo>
                  <a:cubicBezTo>
                    <a:pt x="113564" y="4150"/>
                    <a:pt x="113278" y="3959"/>
                    <a:pt x="112897" y="3865"/>
                  </a:cubicBezTo>
                  <a:lnTo>
                    <a:pt x="112897" y="3865"/>
                  </a:lnTo>
                  <a:cubicBezTo>
                    <a:pt x="111849" y="2531"/>
                    <a:pt x="110420" y="1864"/>
                    <a:pt x="108706" y="2436"/>
                  </a:cubicBezTo>
                  <a:cubicBezTo>
                    <a:pt x="103181" y="1769"/>
                    <a:pt x="97943" y="-612"/>
                    <a:pt x="92228" y="340"/>
                  </a:cubicBezTo>
                  <a:lnTo>
                    <a:pt x="92228" y="340"/>
                  </a:lnTo>
                  <a:cubicBezTo>
                    <a:pt x="88037" y="-517"/>
                    <a:pt x="83941" y="340"/>
                    <a:pt x="80036" y="1864"/>
                  </a:cubicBezTo>
                  <a:lnTo>
                    <a:pt x="80036" y="1864"/>
                  </a:lnTo>
                  <a:cubicBezTo>
                    <a:pt x="78035" y="-708"/>
                    <a:pt x="75845" y="911"/>
                    <a:pt x="73654" y="1674"/>
                  </a:cubicBezTo>
                  <a:cubicBezTo>
                    <a:pt x="73082" y="1674"/>
                    <a:pt x="72511" y="1769"/>
                    <a:pt x="71939" y="1769"/>
                  </a:cubicBezTo>
                  <a:cubicBezTo>
                    <a:pt x="70511" y="1769"/>
                    <a:pt x="68987" y="1578"/>
                    <a:pt x="67939" y="2912"/>
                  </a:cubicBezTo>
                  <a:cubicBezTo>
                    <a:pt x="67177" y="3293"/>
                    <a:pt x="66510" y="3674"/>
                    <a:pt x="65748" y="4150"/>
                  </a:cubicBezTo>
                  <a:cubicBezTo>
                    <a:pt x="64605" y="3198"/>
                    <a:pt x="63653" y="3769"/>
                    <a:pt x="62795" y="4531"/>
                  </a:cubicBezTo>
                  <a:lnTo>
                    <a:pt x="62795" y="4531"/>
                  </a:lnTo>
                  <a:lnTo>
                    <a:pt x="62795" y="4531"/>
                  </a:lnTo>
                  <a:cubicBezTo>
                    <a:pt x="59652" y="4626"/>
                    <a:pt x="58128" y="7103"/>
                    <a:pt x="56223" y="9103"/>
                  </a:cubicBezTo>
                  <a:cubicBezTo>
                    <a:pt x="54604" y="10056"/>
                    <a:pt x="52985" y="11008"/>
                    <a:pt x="52604" y="13104"/>
                  </a:cubicBezTo>
                  <a:cubicBezTo>
                    <a:pt x="52032" y="13866"/>
                    <a:pt x="51556" y="14723"/>
                    <a:pt x="50984" y="15485"/>
                  </a:cubicBezTo>
                  <a:cubicBezTo>
                    <a:pt x="49746" y="16342"/>
                    <a:pt x="49079" y="17580"/>
                    <a:pt x="48794" y="19009"/>
                  </a:cubicBezTo>
                  <a:cubicBezTo>
                    <a:pt x="47651" y="20247"/>
                    <a:pt x="46889" y="21581"/>
                    <a:pt x="46889" y="23295"/>
                  </a:cubicBezTo>
                  <a:cubicBezTo>
                    <a:pt x="45365" y="25772"/>
                    <a:pt x="44222" y="28439"/>
                    <a:pt x="44222" y="31487"/>
                  </a:cubicBezTo>
                  <a:cubicBezTo>
                    <a:pt x="42888" y="35869"/>
                    <a:pt x="40697" y="40060"/>
                    <a:pt x="40888" y="44822"/>
                  </a:cubicBezTo>
                  <a:cubicBezTo>
                    <a:pt x="40507" y="45965"/>
                    <a:pt x="39935" y="47108"/>
                    <a:pt x="40602" y="48346"/>
                  </a:cubicBezTo>
                  <a:lnTo>
                    <a:pt x="40602" y="48346"/>
                  </a:lnTo>
                  <a:cubicBezTo>
                    <a:pt x="40031" y="50823"/>
                    <a:pt x="39459" y="53299"/>
                    <a:pt x="38888" y="55775"/>
                  </a:cubicBezTo>
                  <a:cubicBezTo>
                    <a:pt x="37745" y="57395"/>
                    <a:pt x="37649" y="59205"/>
                    <a:pt x="37649" y="61109"/>
                  </a:cubicBezTo>
                  <a:cubicBezTo>
                    <a:pt x="37649" y="66825"/>
                    <a:pt x="34697" y="72254"/>
                    <a:pt x="36221" y="78064"/>
                  </a:cubicBezTo>
                  <a:cubicBezTo>
                    <a:pt x="35363" y="78636"/>
                    <a:pt x="34601" y="79207"/>
                    <a:pt x="34792" y="80445"/>
                  </a:cubicBezTo>
                  <a:lnTo>
                    <a:pt x="34792" y="80445"/>
                  </a:lnTo>
                  <a:cubicBezTo>
                    <a:pt x="33839" y="82827"/>
                    <a:pt x="33268" y="85208"/>
                    <a:pt x="33554" y="87780"/>
                  </a:cubicBezTo>
                  <a:cubicBezTo>
                    <a:pt x="33268" y="89018"/>
                    <a:pt x="32982" y="90161"/>
                    <a:pt x="32696" y="91399"/>
                  </a:cubicBezTo>
                  <a:cubicBezTo>
                    <a:pt x="32125" y="94447"/>
                    <a:pt x="31458" y="97590"/>
                    <a:pt x="30887" y="100638"/>
                  </a:cubicBezTo>
                  <a:cubicBezTo>
                    <a:pt x="30601" y="101877"/>
                    <a:pt x="30315" y="103020"/>
                    <a:pt x="30029" y="104258"/>
                  </a:cubicBezTo>
                  <a:cubicBezTo>
                    <a:pt x="29553" y="105686"/>
                    <a:pt x="29077" y="107115"/>
                    <a:pt x="28601" y="108544"/>
                  </a:cubicBezTo>
                  <a:cubicBezTo>
                    <a:pt x="27743" y="111878"/>
                    <a:pt x="26791" y="115117"/>
                    <a:pt x="25934" y="118450"/>
                  </a:cubicBezTo>
                  <a:lnTo>
                    <a:pt x="25934" y="118450"/>
                  </a:lnTo>
                  <a:lnTo>
                    <a:pt x="25934" y="118450"/>
                  </a:lnTo>
                  <a:cubicBezTo>
                    <a:pt x="25743" y="119022"/>
                    <a:pt x="25553" y="119688"/>
                    <a:pt x="25362" y="120260"/>
                  </a:cubicBezTo>
                  <a:lnTo>
                    <a:pt x="25362" y="120260"/>
                  </a:lnTo>
                  <a:cubicBezTo>
                    <a:pt x="23743" y="121974"/>
                    <a:pt x="23838" y="124356"/>
                    <a:pt x="23362" y="126451"/>
                  </a:cubicBezTo>
                  <a:cubicBezTo>
                    <a:pt x="22219" y="126928"/>
                    <a:pt x="21838" y="127880"/>
                    <a:pt x="21933" y="129023"/>
                  </a:cubicBezTo>
                  <a:lnTo>
                    <a:pt x="21933" y="129023"/>
                  </a:lnTo>
                  <a:cubicBezTo>
                    <a:pt x="20981" y="130356"/>
                    <a:pt x="20123" y="131690"/>
                    <a:pt x="20123" y="133404"/>
                  </a:cubicBezTo>
                  <a:cubicBezTo>
                    <a:pt x="19266" y="135024"/>
                    <a:pt x="17742" y="136548"/>
                    <a:pt x="18885" y="138643"/>
                  </a:cubicBezTo>
                  <a:cubicBezTo>
                    <a:pt x="14599" y="142358"/>
                    <a:pt x="14218" y="147787"/>
                    <a:pt x="12694" y="152740"/>
                  </a:cubicBezTo>
                  <a:cubicBezTo>
                    <a:pt x="10598" y="155598"/>
                    <a:pt x="10694" y="159217"/>
                    <a:pt x="9551" y="162456"/>
                  </a:cubicBezTo>
                  <a:cubicBezTo>
                    <a:pt x="7931" y="163599"/>
                    <a:pt x="7836" y="165218"/>
                    <a:pt x="8027" y="166933"/>
                  </a:cubicBezTo>
                  <a:cubicBezTo>
                    <a:pt x="6693" y="171409"/>
                    <a:pt x="4502" y="175600"/>
                    <a:pt x="4407" y="180363"/>
                  </a:cubicBezTo>
                  <a:cubicBezTo>
                    <a:pt x="4217" y="181601"/>
                    <a:pt x="4026" y="182839"/>
                    <a:pt x="3836" y="184078"/>
                  </a:cubicBezTo>
                  <a:cubicBezTo>
                    <a:pt x="2502" y="187602"/>
                    <a:pt x="1835" y="191317"/>
                    <a:pt x="1931" y="195031"/>
                  </a:cubicBezTo>
                  <a:cubicBezTo>
                    <a:pt x="1550" y="198365"/>
                    <a:pt x="1264" y="201794"/>
                    <a:pt x="883" y="205127"/>
                  </a:cubicBezTo>
                  <a:cubicBezTo>
                    <a:pt x="883" y="206080"/>
                    <a:pt x="883" y="206937"/>
                    <a:pt x="883" y="207890"/>
                  </a:cubicBezTo>
                  <a:cubicBezTo>
                    <a:pt x="692" y="209604"/>
                    <a:pt x="-1117" y="211414"/>
                    <a:pt x="1073" y="213129"/>
                  </a:cubicBezTo>
                  <a:cubicBezTo>
                    <a:pt x="1264" y="213319"/>
                    <a:pt x="1550" y="213509"/>
                    <a:pt x="1740" y="213796"/>
                  </a:cubicBezTo>
                  <a:lnTo>
                    <a:pt x="1740" y="213796"/>
                  </a:lnTo>
                  <a:lnTo>
                    <a:pt x="1740" y="213796"/>
                  </a:lnTo>
                  <a:cubicBezTo>
                    <a:pt x="-1308" y="217034"/>
                    <a:pt x="788" y="220653"/>
                    <a:pt x="788" y="224177"/>
                  </a:cubicBezTo>
                  <a:cubicBezTo>
                    <a:pt x="788" y="227130"/>
                    <a:pt x="788" y="230083"/>
                    <a:pt x="1835" y="232846"/>
                  </a:cubicBezTo>
                  <a:cubicBezTo>
                    <a:pt x="2026" y="232941"/>
                    <a:pt x="2216" y="232846"/>
                    <a:pt x="2407" y="232846"/>
                  </a:cubicBezTo>
                  <a:cubicBezTo>
                    <a:pt x="2407" y="232846"/>
                    <a:pt x="2407" y="232941"/>
                    <a:pt x="2312" y="232941"/>
                  </a:cubicBezTo>
                  <a:cubicBezTo>
                    <a:pt x="2312" y="232941"/>
                    <a:pt x="1835" y="232846"/>
                    <a:pt x="1835" y="232846"/>
                  </a:cubicBezTo>
                  <a:cubicBezTo>
                    <a:pt x="1550" y="234941"/>
                    <a:pt x="1645" y="236846"/>
                    <a:pt x="2788" y="238751"/>
                  </a:cubicBezTo>
                  <a:cubicBezTo>
                    <a:pt x="2407" y="239799"/>
                    <a:pt x="2693" y="240751"/>
                    <a:pt x="3264" y="241608"/>
                  </a:cubicBezTo>
                  <a:lnTo>
                    <a:pt x="3264" y="241608"/>
                  </a:lnTo>
                  <a:lnTo>
                    <a:pt x="3264" y="241608"/>
                  </a:lnTo>
                  <a:cubicBezTo>
                    <a:pt x="2883" y="243133"/>
                    <a:pt x="3455" y="244371"/>
                    <a:pt x="4312" y="245609"/>
                  </a:cubicBezTo>
                  <a:lnTo>
                    <a:pt x="4312" y="245609"/>
                  </a:lnTo>
                  <a:lnTo>
                    <a:pt x="4312" y="245609"/>
                  </a:lnTo>
                  <a:cubicBezTo>
                    <a:pt x="4407" y="246180"/>
                    <a:pt x="4407" y="246752"/>
                    <a:pt x="4502" y="247228"/>
                  </a:cubicBezTo>
                  <a:cubicBezTo>
                    <a:pt x="4883" y="249419"/>
                    <a:pt x="5074" y="251609"/>
                    <a:pt x="6407" y="253515"/>
                  </a:cubicBezTo>
                  <a:lnTo>
                    <a:pt x="6407" y="253515"/>
                  </a:lnTo>
                  <a:lnTo>
                    <a:pt x="6407" y="253515"/>
                  </a:lnTo>
                  <a:cubicBezTo>
                    <a:pt x="6122" y="255039"/>
                    <a:pt x="6884" y="256277"/>
                    <a:pt x="7741" y="257515"/>
                  </a:cubicBezTo>
                  <a:cubicBezTo>
                    <a:pt x="8693" y="261992"/>
                    <a:pt x="10313" y="266183"/>
                    <a:pt x="13170" y="269898"/>
                  </a:cubicBezTo>
                  <a:cubicBezTo>
                    <a:pt x="14123" y="271422"/>
                    <a:pt x="14980" y="272851"/>
                    <a:pt x="15932" y="274374"/>
                  </a:cubicBezTo>
                  <a:cubicBezTo>
                    <a:pt x="16218" y="276279"/>
                    <a:pt x="17171" y="277708"/>
                    <a:pt x="18790" y="278661"/>
                  </a:cubicBezTo>
                  <a:lnTo>
                    <a:pt x="18790" y="278661"/>
                  </a:lnTo>
                  <a:cubicBezTo>
                    <a:pt x="21076" y="282566"/>
                    <a:pt x="23933" y="285900"/>
                    <a:pt x="27553" y="288567"/>
                  </a:cubicBezTo>
                  <a:cubicBezTo>
                    <a:pt x="29363" y="290758"/>
                    <a:pt x="31649" y="292281"/>
                    <a:pt x="34125" y="293615"/>
                  </a:cubicBezTo>
                  <a:cubicBezTo>
                    <a:pt x="37554" y="295901"/>
                    <a:pt x="41174" y="297806"/>
                    <a:pt x="45269" y="298758"/>
                  </a:cubicBezTo>
                  <a:cubicBezTo>
                    <a:pt x="46412" y="299711"/>
                    <a:pt x="47651" y="299901"/>
                    <a:pt x="49079" y="299711"/>
                  </a:cubicBezTo>
                  <a:cubicBezTo>
                    <a:pt x="50222" y="299997"/>
                    <a:pt x="51365" y="300187"/>
                    <a:pt x="52413" y="300473"/>
                  </a:cubicBezTo>
                  <a:cubicBezTo>
                    <a:pt x="55271" y="301616"/>
                    <a:pt x="58223" y="301806"/>
                    <a:pt x="61271" y="301521"/>
                  </a:cubicBezTo>
                  <a:lnTo>
                    <a:pt x="61271" y="301521"/>
                  </a:lnTo>
                  <a:cubicBezTo>
                    <a:pt x="62414" y="301521"/>
                    <a:pt x="63462" y="301521"/>
                    <a:pt x="64605" y="301521"/>
                  </a:cubicBezTo>
                  <a:cubicBezTo>
                    <a:pt x="66129" y="301426"/>
                    <a:pt x="67653" y="301330"/>
                    <a:pt x="69272" y="301235"/>
                  </a:cubicBezTo>
                  <a:cubicBezTo>
                    <a:pt x="70606" y="301044"/>
                    <a:pt x="71939" y="300949"/>
                    <a:pt x="73273" y="300759"/>
                  </a:cubicBezTo>
                  <a:lnTo>
                    <a:pt x="73273" y="300759"/>
                  </a:lnTo>
                  <a:cubicBezTo>
                    <a:pt x="75368" y="300949"/>
                    <a:pt x="77464" y="301140"/>
                    <a:pt x="79178" y="299616"/>
                  </a:cubicBezTo>
                  <a:cubicBezTo>
                    <a:pt x="80417" y="299330"/>
                    <a:pt x="81750" y="299140"/>
                    <a:pt x="82988" y="298854"/>
                  </a:cubicBezTo>
                  <a:cubicBezTo>
                    <a:pt x="84703" y="299616"/>
                    <a:pt x="85846" y="298187"/>
                    <a:pt x="87084" y="297520"/>
                  </a:cubicBezTo>
                  <a:cubicBezTo>
                    <a:pt x="88703" y="297901"/>
                    <a:pt x="89942" y="297235"/>
                    <a:pt x="91085" y="296282"/>
                  </a:cubicBezTo>
                  <a:lnTo>
                    <a:pt x="91085" y="296282"/>
                  </a:lnTo>
                  <a:cubicBezTo>
                    <a:pt x="98419" y="294282"/>
                    <a:pt x="105467" y="291424"/>
                    <a:pt x="111849" y="287138"/>
                  </a:cubicBezTo>
                  <a:cubicBezTo>
                    <a:pt x="113945" y="287328"/>
                    <a:pt x="115373" y="286185"/>
                    <a:pt x="116802" y="284947"/>
                  </a:cubicBezTo>
                  <a:cubicBezTo>
                    <a:pt x="118993" y="283519"/>
                    <a:pt x="121088" y="282090"/>
                    <a:pt x="123279" y="280661"/>
                  </a:cubicBezTo>
                  <a:cubicBezTo>
                    <a:pt x="125470" y="279232"/>
                    <a:pt x="127661" y="277708"/>
                    <a:pt x="129851" y="276279"/>
                  </a:cubicBezTo>
                  <a:cubicBezTo>
                    <a:pt x="132328" y="274565"/>
                    <a:pt x="134900" y="272851"/>
                    <a:pt x="137376" y="271041"/>
                  </a:cubicBezTo>
                  <a:cubicBezTo>
                    <a:pt x="140710" y="268755"/>
                    <a:pt x="144615" y="267135"/>
                    <a:pt x="146806" y="263421"/>
                  </a:cubicBezTo>
                  <a:cubicBezTo>
                    <a:pt x="146806" y="263421"/>
                    <a:pt x="146806" y="263421"/>
                    <a:pt x="146806" y="263421"/>
                  </a:cubicBezTo>
                  <a:cubicBezTo>
                    <a:pt x="149568" y="261421"/>
                    <a:pt x="152330" y="259420"/>
                    <a:pt x="155093" y="257325"/>
                  </a:cubicBezTo>
                  <a:cubicBezTo>
                    <a:pt x="163856" y="251609"/>
                    <a:pt x="172428" y="245514"/>
                    <a:pt x="180524" y="238846"/>
                  </a:cubicBezTo>
                  <a:cubicBezTo>
                    <a:pt x="182810" y="238465"/>
                    <a:pt x="184811" y="237513"/>
                    <a:pt x="186430" y="235989"/>
                  </a:cubicBezTo>
                  <a:lnTo>
                    <a:pt x="186430" y="235989"/>
                  </a:lnTo>
                  <a:lnTo>
                    <a:pt x="186430" y="235989"/>
                  </a:lnTo>
                  <a:cubicBezTo>
                    <a:pt x="190621" y="233608"/>
                    <a:pt x="194907" y="231321"/>
                    <a:pt x="199098" y="228940"/>
                  </a:cubicBezTo>
                  <a:cubicBezTo>
                    <a:pt x="201670" y="227225"/>
                    <a:pt x="205194" y="227416"/>
                    <a:pt x="207480" y="224940"/>
                  </a:cubicBezTo>
                  <a:cubicBezTo>
                    <a:pt x="215957" y="221225"/>
                    <a:pt x="224720" y="217891"/>
                    <a:pt x="232721" y="213033"/>
                  </a:cubicBezTo>
                  <a:cubicBezTo>
                    <a:pt x="234817" y="213224"/>
                    <a:pt x="236150" y="211986"/>
                    <a:pt x="237579" y="210747"/>
                  </a:cubicBezTo>
                  <a:lnTo>
                    <a:pt x="237579" y="210747"/>
                  </a:lnTo>
                  <a:lnTo>
                    <a:pt x="237579" y="210747"/>
                  </a:lnTo>
                  <a:cubicBezTo>
                    <a:pt x="238722" y="210081"/>
                    <a:pt x="239865" y="209414"/>
                    <a:pt x="240913" y="208747"/>
                  </a:cubicBezTo>
                  <a:cubicBezTo>
                    <a:pt x="241580" y="208366"/>
                    <a:pt x="242342" y="207985"/>
                    <a:pt x="243008" y="207604"/>
                  </a:cubicBezTo>
                  <a:lnTo>
                    <a:pt x="243008" y="207604"/>
                  </a:lnTo>
                  <a:cubicBezTo>
                    <a:pt x="247295" y="206937"/>
                    <a:pt x="250057" y="203794"/>
                    <a:pt x="253486" y="201603"/>
                  </a:cubicBezTo>
                  <a:cubicBezTo>
                    <a:pt x="253867" y="201318"/>
                    <a:pt x="254248" y="201032"/>
                    <a:pt x="254629" y="200746"/>
                  </a:cubicBezTo>
                  <a:lnTo>
                    <a:pt x="254629" y="200746"/>
                  </a:lnTo>
                  <a:cubicBezTo>
                    <a:pt x="255010" y="200651"/>
                    <a:pt x="255486" y="200556"/>
                    <a:pt x="255867" y="200365"/>
                  </a:cubicBezTo>
                  <a:lnTo>
                    <a:pt x="255867" y="200365"/>
                  </a:lnTo>
                  <a:lnTo>
                    <a:pt x="255867" y="200365"/>
                  </a:lnTo>
                  <a:cubicBezTo>
                    <a:pt x="256058" y="200651"/>
                    <a:pt x="256343" y="200936"/>
                    <a:pt x="256534" y="201222"/>
                  </a:cubicBezTo>
                  <a:cubicBezTo>
                    <a:pt x="260153" y="198746"/>
                    <a:pt x="263773" y="196269"/>
                    <a:pt x="267392" y="193888"/>
                  </a:cubicBezTo>
                  <a:cubicBezTo>
                    <a:pt x="267202" y="193603"/>
                    <a:pt x="267011" y="193317"/>
                    <a:pt x="266821" y="192936"/>
                  </a:cubicBezTo>
                  <a:lnTo>
                    <a:pt x="266821" y="192936"/>
                  </a:lnTo>
                  <a:lnTo>
                    <a:pt x="266821" y="192936"/>
                  </a:lnTo>
                  <a:cubicBezTo>
                    <a:pt x="267392" y="192364"/>
                    <a:pt x="268059" y="191793"/>
                    <a:pt x="268631" y="191221"/>
                  </a:cubicBezTo>
                  <a:cubicBezTo>
                    <a:pt x="268631" y="191221"/>
                    <a:pt x="268631" y="191221"/>
                    <a:pt x="268631" y="191221"/>
                  </a:cubicBezTo>
                  <a:lnTo>
                    <a:pt x="268631" y="191221"/>
                  </a:lnTo>
                  <a:cubicBezTo>
                    <a:pt x="274346" y="187602"/>
                    <a:pt x="279299" y="183220"/>
                    <a:pt x="283871" y="178267"/>
                  </a:cubicBezTo>
                  <a:cubicBezTo>
                    <a:pt x="287776" y="174457"/>
                    <a:pt x="292062" y="170933"/>
                    <a:pt x="294729" y="165980"/>
                  </a:cubicBezTo>
                  <a:lnTo>
                    <a:pt x="294729" y="165980"/>
                  </a:lnTo>
                  <a:cubicBezTo>
                    <a:pt x="295491" y="165408"/>
                    <a:pt x="296253" y="164742"/>
                    <a:pt x="295872" y="163599"/>
                  </a:cubicBezTo>
                  <a:lnTo>
                    <a:pt x="295872" y="163599"/>
                  </a:lnTo>
                  <a:cubicBezTo>
                    <a:pt x="299301" y="161313"/>
                    <a:pt x="300825" y="157884"/>
                    <a:pt x="302063" y="154169"/>
                  </a:cubicBezTo>
                  <a:lnTo>
                    <a:pt x="302063" y="154169"/>
                  </a:lnTo>
                  <a:lnTo>
                    <a:pt x="302063" y="154169"/>
                  </a:lnTo>
                  <a:cubicBezTo>
                    <a:pt x="304159" y="150359"/>
                    <a:pt x="306064" y="146549"/>
                    <a:pt x="306254" y="142072"/>
                  </a:cubicBezTo>
                  <a:cubicBezTo>
                    <a:pt x="307588" y="134547"/>
                    <a:pt x="308731" y="127023"/>
                    <a:pt x="307112" y="119402"/>
                  </a:cubicBezTo>
                  <a:cubicBezTo>
                    <a:pt x="307683" y="116736"/>
                    <a:pt x="305873" y="115117"/>
                    <a:pt x="304635" y="113307"/>
                  </a:cubicBezTo>
                  <a:cubicBezTo>
                    <a:pt x="305588" y="111687"/>
                    <a:pt x="304540" y="110544"/>
                    <a:pt x="303683" y="109401"/>
                  </a:cubicBezTo>
                  <a:cubicBezTo>
                    <a:pt x="303683" y="109401"/>
                    <a:pt x="303683" y="109401"/>
                    <a:pt x="303683" y="109401"/>
                  </a:cubicBezTo>
                  <a:cubicBezTo>
                    <a:pt x="303397" y="106449"/>
                    <a:pt x="301206" y="104449"/>
                    <a:pt x="299682" y="102162"/>
                  </a:cubicBezTo>
                  <a:close/>
                  <a:moveTo>
                    <a:pt x="44984" y="294091"/>
                  </a:moveTo>
                  <a:lnTo>
                    <a:pt x="44984" y="294091"/>
                  </a:lnTo>
                  <a:lnTo>
                    <a:pt x="44984" y="294091"/>
                  </a:lnTo>
                  <a:lnTo>
                    <a:pt x="44984" y="294091"/>
                  </a:lnTo>
                  <a:lnTo>
                    <a:pt x="44984" y="294091"/>
                  </a:lnTo>
                  <a:cubicBezTo>
                    <a:pt x="44984" y="294091"/>
                    <a:pt x="45079" y="294091"/>
                    <a:pt x="44984" y="294091"/>
                  </a:cubicBezTo>
                  <a:cubicBezTo>
                    <a:pt x="45079" y="294091"/>
                    <a:pt x="45079" y="294187"/>
                    <a:pt x="44984" y="294091"/>
                  </a:cubicBezTo>
                  <a:cubicBezTo>
                    <a:pt x="45079" y="294187"/>
                    <a:pt x="44984" y="294187"/>
                    <a:pt x="44984" y="294091"/>
                  </a:cubicBezTo>
                  <a:close/>
                  <a:moveTo>
                    <a:pt x="27362" y="272755"/>
                  </a:moveTo>
                  <a:cubicBezTo>
                    <a:pt x="27458" y="272660"/>
                    <a:pt x="27648" y="272565"/>
                    <a:pt x="27743" y="272469"/>
                  </a:cubicBezTo>
                  <a:cubicBezTo>
                    <a:pt x="27934" y="273231"/>
                    <a:pt x="28029" y="273612"/>
                    <a:pt x="27934" y="273898"/>
                  </a:cubicBezTo>
                  <a:cubicBezTo>
                    <a:pt x="27743" y="273517"/>
                    <a:pt x="27553" y="273136"/>
                    <a:pt x="27362" y="272755"/>
                  </a:cubicBezTo>
                  <a:close/>
                  <a:moveTo>
                    <a:pt x="28410" y="271993"/>
                  </a:moveTo>
                  <a:cubicBezTo>
                    <a:pt x="28410" y="271993"/>
                    <a:pt x="28410" y="271993"/>
                    <a:pt x="28410" y="271993"/>
                  </a:cubicBezTo>
                  <a:lnTo>
                    <a:pt x="28410" y="271993"/>
                  </a:lnTo>
                  <a:lnTo>
                    <a:pt x="28410" y="271993"/>
                  </a:lnTo>
                  <a:lnTo>
                    <a:pt x="28410" y="271993"/>
                  </a:lnTo>
                  <a:cubicBezTo>
                    <a:pt x="28410" y="271993"/>
                    <a:pt x="28410" y="271993"/>
                    <a:pt x="28410" y="271993"/>
                  </a:cubicBezTo>
                  <a:close/>
                  <a:moveTo>
                    <a:pt x="57080" y="176458"/>
                  </a:moveTo>
                  <a:lnTo>
                    <a:pt x="57080" y="176458"/>
                  </a:lnTo>
                  <a:cubicBezTo>
                    <a:pt x="57080" y="176458"/>
                    <a:pt x="57080" y="176458"/>
                    <a:pt x="57080" y="176458"/>
                  </a:cubicBezTo>
                  <a:cubicBezTo>
                    <a:pt x="57080" y="176552"/>
                    <a:pt x="57080" y="176552"/>
                    <a:pt x="57080" y="176458"/>
                  </a:cubicBezTo>
                  <a:cubicBezTo>
                    <a:pt x="57080" y="176552"/>
                    <a:pt x="57080" y="176552"/>
                    <a:pt x="57080" y="176458"/>
                  </a:cubicBezTo>
                  <a:lnTo>
                    <a:pt x="57080" y="176458"/>
                  </a:lnTo>
                  <a:lnTo>
                    <a:pt x="57080" y="176458"/>
                  </a:lnTo>
                  <a:close/>
                  <a:moveTo>
                    <a:pt x="183096" y="60919"/>
                  </a:moveTo>
                  <a:cubicBezTo>
                    <a:pt x="183001" y="60919"/>
                    <a:pt x="183001" y="60919"/>
                    <a:pt x="182906" y="61015"/>
                  </a:cubicBezTo>
                  <a:cubicBezTo>
                    <a:pt x="182906" y="60919"/>
                    <a:pt x="182906" y="60919"/>
                    <a:pt x="183001" y="60824"/>
                  </a:cubicBezTo>
                  <a:cubicBezTo>
                    <a:pt x="183001" y="60824"/>
                    <a:pt x="183001" y="60919"/>
                    <a:pt x="183096" y="60919"/>
                  </a:cubicBezTo>
                  <a:close/>
                  <a:moveTo>
                    <a:pt x="63653" y="57681"/>
                  </a:moveTo>
                  <a:cubicBezTo>
                    <a:pt x="63748" y="57681"/>
                    <a:pt x="63843" y="57681"/>
                    <a:pt x="63938" y="57681"/>
                  </a:cubicBezTo>
                  <a:cubicBezTo>
                    <a:pt x="63938" y="57776"/>
                    <a:pt x="63843" y="57776"/>
                    <a:pt x="63748" y="57871"/>
                  </a:cubicBezTo>
                  <a:lnTo>
                    <a:pt x="63748" y="57871"/>
                  </a:lnTo>
                  <a:cubicBezTo>
                    <a:pt x="63748" y="57871"/>
                    <a:pt x="63748" y="57871"/>
                    <a:pt x="63748" y="57871"/>
                  </a:cubicBezTo>
                  <a:cubicBezTo>
                    <a:pt x="63748" y="57871"/>
                    <a:pt x="63748" y="57871"/>
                    <a:pt x="63748" y="57871"/>
                  </a:cubicBezTo>
                  <a:cubicBezTo>
                    <a:pt x="63748" y="57871"/>
                    <a:pt x="63653" y="57776"/>
                    <a:pt x="63653" y="57681"/>
                  </a:cubicBezTo>
                  <a:close/>
                  <a:moveTo>
                    <a:pt x="59938" y="178458"/>
                  </a:moveTo>
                  <a:cubicBezTo>
                    <a:pt x="59938" y="178458"/>
                    <a:pt x="59938" y="178458"/>
                    <a:pt x="59938" y="178458"/>
                  </a:cubicBezTo>
                  <a:cubicBezTo>
                    <a:pt x="60128" y="178648"/>
                    <a:pt x="60224" y="178839"/>
                    <a:pt x="60414" y="179029"/>
                  </a:cubicBezTo>
                  <a:cubicBezTo>
                    <a:pt x="60414" y="179029"/>
                    <a:pt x="60414" y="179029"/>
                    <a:pt x="60509" y="179029"/>
                  </a:cubicBezTo>
                  <a:cubicBezTo>
                    <a:pt x="60509" y="179029"/>
                    <a:pt x="60509" y="179029"/>
                    <a:pt x="60509" y="179029"/>
                  </a:cubicBezTo>
                  <a:lnTo>
                    <a:pt x="60509" y="179029"/>
                  </a:lnTo>
                  <a:cubicBezTo>
                    <a:pt x="60509" y="179029"/>
                    <a:pt x="60414" y="179029"/>
                    <a:pt x="60414" y="179124"/>
                  </a:cubicBezTo>
                  <a:cubicBezTo>
                    <a:pt x="60224" y="178839"/>
                    <a:pt x="60128" y="178648"/>
                    <a:pt x="59938" y="178458"/>
                  </a:cubicBezTo>
                  <a:close/>
                  <a:moveTo>
                    <a:pt x="118231" y="51490"/>
                  </a:moveTo>
                  <a:cubicBezTo>
                    <a:pt x="118326" y="51490"/>
                    <a:pt x="118421" y="51584"/>
                    <a:pt x="118517" y="51584"/>
                  </a:cubicBezTo>
                  <a:cubicBezTo>
                    <a:pt x="118517" y="51680"/>
                    <a:pt x="118517" y="51775"/>
                    <a:pt x="118612" y="51870"/>
                  </a:cubicBezTo>
                  <a:cubicBezTo>
                    <a:pt x="118421" y="51870"/>
                    <a:pt x="118421" y="51584"/>
                    <a:pt x="118231" y="51490"/>
                  </a:cubicBezTo>
                  <a:close/>
                  <a:moveTo>
                    <a:pt x="78607" y="58824"/>
                  </a:moveTo>
                  <a:cubicBezTo>
                    <a:pt x="78607" y="58824"/>
                    <a:pt x="78702" y="58824"/>
                    <a:pt x="78607" y="58824"/>
                  </a:cubicBezTo>
                  <a:cubicBezTo>
                    <a:pt x="78702" y="58824"/>
                    <a:pt x="78702" y="58824"/>
                    <a:pt x="78702" y="58824"/>
                  </a:cubicBezTo>
                  <a:cubicBezTo>
                    <a:pt x="78702" y="58824"/>
                    <a:pt x="78702" y="58919"/>
                    <a:pt x="78702" y="58919"/>
                  </a:cubicBezTo>
                  <a:cubicBezTo>
                    <a:pt x="78702" y="58919"/>
                    <a:pt x="78702" y="58919"/>
                    <a:pt x="78607" y="58824"/>
                  </a:cubicBezTo>
                  <a:lnTo>
                    <a:pt x="78607" y="58824"/>
                  </a:lnTo>
                  <a:cubicBezTo>
                    <a:pt x="78607" y="58919"/>
                    <a:pt x="78607" y="58824"/>
                    <a:pt x="78607" y="58824"/>
                  </a:cubicBezTo>
                  <a:close/>
                  <a:moveTo>
                    <a:pt x="90132" y="38440"/>
                  </a:moveTo>
                  <a:lnTo>
                    <a:pt x="90132" y="38440"/>
                  </a:lnTo>
                  <a:lnTo>
                    <a:pt x="90132" y="38440"/>
                  </a:lnTo>
                  <a:lnTo>
                    <a:pt x="90132" y="38440"/>
                  </a:lnTo>
                  <a:cubicBezTo>
                    <a:pt x="90132" y="38440"/>
                    <a:pt x="90132" y="38440"/>
                    <a:pt x="90132" y="38440"/>
                  </a:cubicBezTo>
                  <a:cubicBezTo>
                    <a:pt x="90132" y="38440"/>
                    <a:pt x="90132" y="38440"/>
                    <a:pt x="90132" y="38440"/>
                  </a:cubicBezTo>
                  <a:close/>
                  <a:moveTo>
                    <a:pt x="125375" y="160265"/>
                  </a:moveTo>
                  <a:cubicBezTo>
                    <a:pt x="125375" y="160265"/>
                    <a:pt x="125375" y="160265"/>
                    <a:pt x="125375" y="160265"/>
                  </a:cubicBezTo>
                  <a:cubicBezTo>
                    <a:pt x="125279" y="160170"/>
                    <a:pt x="125279" y="160170"/>
                    <a:pt x="125184" y="160170"/>
                  </a:cubicBezTo>
                  <a:cubicBezTo>
                    <a:pt x="125279" y="160170"/>
                    <a:pt x="125375" y="160265"/>
                    <a:pt x="125375" y="160265"/>
                  </a:cubicBezTo>
                  <a:cubicBezTo>
                    <a:pt x="125375" y="160265"/>
                    <a:pt x="125375" y="160265"/>
                    <a:pt x="125375" y="160265"/>
                  </a:cubicBezTo>
                  <a:close/>
                  <a:moveTo>
                    <a:pt x="98133" y="40917"/>
                  </a:moveTo>
                  <a:cubicBezTo>
                    <a:pt x="98228" y="41012"/>
                    <a:pt x="98324" y="41012"/>
                    <a:pt x="98419" y="41107"/>
                  </a:cubicBezTo>
                  <a:cubicBezTo>
                    <a:pt x="98324" y="41107"/>
                    <a:pt x="98228" y="41107"/>
                    <a:pt x="98038" y="41107"/>
                  </a:cubicBezTo>
                  <a:cubicBezTo>
                    <a:pt x="98133" y="41107"/>
                    <a:pt x="98133" y="41012"/>
                    <a:pt x="98133" y="40917"/>
                  </a:cubicBezTo>
                  <a:close/>
                  <a:moveTo>
                    <a:pt x="245675" y="105972"/>
                  </a:moveTo>
                  <a:cubicBezTo>
                    <a:pt x="245675" y="105972"/>
                    <a:pt x="245675" y="105972"/>
                    <a:pt x="245675" y="105972"/>
                  </a:cubicBezTo>
                  <a:lnTo>
                    <a:pt x="245675" y="105972"/>
                  </a:lnTo>
                  <a:cubicBezTo>
                    <a:pt x="245675" y="105972"/>
                    <a:pt x="245675" y="105972"/>
                    <a:pt x="245675" y="105972"/>
                  </a:cubicBezTo>
                  <a:close/>
                  <a:moveTo>
                    <a:pt x="219863" y="120641"/>
                  </a:moveTo>
                  <a:lnTo>
                    <a:pt x="219863" y="120641"/>
                  </a:lnTo>
                  <a:cubicBezTo>
                    <a:pt x="219863" y="120546"/>
                    <a:pt x="219863" y="120546"/>
                    <a:pt x="219863" y="120451"/>
                  </a:cubicBezTo>
                  <a:cubicBezTo>
                    <a:pt x="220434" y="119784"/>
                    <a:pt x="220244" y="121308"/>
                    <a:pt x="219863" y="120641"/>
                  </a:cubicBezTo>
                  <a:close/>
                  <a:moveTo>
                    <a:pt x="222339" y="102353"/>
                  </a:moveTo>
                  <a:cubicBezTo>
                    <a:pt x="222339" y="102353"/>
                    <a:pt x="222339" y="102353"/>
                    <a:pt x="222339" y="102353"/>
                  </a:cubicBezTo>
                  <a:cubicBezTo>
                    <a:pt x="222339" y="102353"/>
                    <a:pt x="222339" y="102353"/>
                    <a:pt x="222339" y="102353"/>
                  </a:cubicBezTo>
                  <a:cubicBezTo>
                    <a:pt x="222339" y="102353"/>
                    <a:pt x="222339" y="102353"/>
                    <a:pt x="222339" y="102353"/>
                  </a:cubicBezTo>
                  <a:close/>
                  <a:moveTo>
                    <a:pt x="211766" y="98448"/>
                  </a:moveTo>
                  <a:cubicBezTo>
                    <a:pt x="211766" y="98448"/>
                    <a:pt x="211862" y="98543"/>
                    <a:pt x="211862" y="98543"/>
                  </a:cubicBezTo>
                  <a:cubicBezTo>
                    <a:pt x="211766" y="98543"/>
                    <a:pt x="211766" y="98543"/>
                    <a:pt x="211766" y="98448"/>
                  </a:cubicBezTo>
                  <a:cubicBezTo>
                    <a:pt x="211671" y="98543"/>
                    <a:pt x="211671" y="98543"/>
                    <a:pt x="211766" y="98448"/>
                  </a:cubicBezTo>
                  <a:close/>
                  <a:moveTo>
                    <a:pt x="210623" y="99209"/>
                  </a:moveTo>
                  <a:cubicBezTo>
                    <a:pt x="210623" y="99209"/>
                    <a:pt x="210623" y="99209"/>
                    <a:pt x="210623" y="99209"/>
                  </a:cubicBezTo>
                  <a:cubicBezTo>
                    <a:pt x="210623" y="99209"/>
                    <a:pt x="210719" y="99209"/>
                    <a:pt x="210623" y="99209"/>
                  </a:cubicBezTo>
                  <a:cubicBezTo>
                    <a:pt x="210719" y="99209"/>
                    <a:pt x="210623" y="99209"/>
                    <a:pt x="210623" y="99209"/>
                  </a:cubicBezTo>
                  <a:close/>
                  <a:moveTo>
                    <a:pt x="219386" y="116831"/>
                  </a:moveTo>
                  <a:cubicBezTo>
                    <a:pt x="219482" y="116926"/>
                    <a:pt x="219482" y="117021"/>
                    <a:pt x="219577" y="117212"/>
                  </a:cubicBezTo>
                  <a:cubicBezTo>
                    <a:pt x="219482" y="117212"/>
                    <a:pt x="219482" y="117307"/>
                    <a:pt x="219386" y="117307"/>
                  </a:cubicBezTo>
                  <a:cubicBezTo>
                    <a:pt x="219482" y="117117"/>
                    <a:pt x="219482" y="117021"/>
                    <a:pt x="219386" y="116831"/>
                  </a:cubicBezTo>
                  <a:close/>
                  <a:moveTo>
                    <a:pt x="209576" y="95304"/>
                  </a:moveTo>
                  <a:cubicBezTo>
                    <a:pt x="209576" y="95209"/>
                    <a:pt x="209576" y="95209"/>
                    <a:pt x="209576" y="95304"/>
                  </a:cubicBezTo>
                  <a:cubicBezTo>
                    <a:pt x="209576" y="95209"/>
                    <a:pt x="209576" y="95209"/>
                    <a:pt x="209576" y="95304"/>
                  </a:cubicBezTo>
                  <a:cubicBezTo>
                    <a:pt x="209576" y="95209"/>
                    <a:pt x="209576" y="95209"/>
                    <a:pt x="209576" y="95304"/>
                  </a:cubicBezTo>
                  <a:close/>
                  <a:moveTo>
                    <a:pt x="195002" y="92447"/>
                  </a:moveTo>
                  <a:cubicBezTo>
                    <a:pt x="195002" y="92447"/>
                    <a:pt x="195002" y="92447"/>
                    <a:pt x="195002" y="92447"/>
                  </a:cubicBezTo>
                  <a:cubicBezTo>
                    <a:pt x="195002" y="92447"/>
                    <a:pt x="195002" y="92447"/>
                    <a:pt x="195002" y="92447"/>
                  </a:cubicBezTo>
                  <a:cubicBezTo>
                    <a:pt x="195002" y="92447"/>
                    <a:pt x="195002" y="92447"/>
                    <a:pt x="195002" y="92447"/>
                  </a:cubicBezTo>
                  <a:close/>
                  <a:moveTo>
                    <a:pt x="119088" y="158169"/>
                  </a:moveTo>
                  <a:cubicBezTo>
                    <a:pt x="119088" y="158169"/>
                    <a:pt x="118993" y="158169"/>
                    <a:pt x="118993" y="158074"/>
                  </a:cubicBezTo>
                  <a:cubicBezTo>
                    <a:pt x="118993" y="158074"/>
                    <a:pt x="118993" y="158074"/>
                    <a:pt x="118993" y="157979"/>
                  </a:cubicBezTo>
                  <a:cubicBezTo>
                    <a:pt x="119088" y="158074"/>
                    <a:pt x="119088" y="158169"/>
                    <a:pt x="119088" y="158169"/>
                  </a:cubicBezTo>
                  <a:lnTo>
                    <a:pt x="119088" y="158169"/>
                  </a:lnTo>
                  <a:close/>
                  <a:moveTo>
                    <a:pt x="163189" y="83017"/>
                  </a:moveTo>
                  <a:cubicBezTo>
                    <a:pt x="163570" y="82255"/>
                    <a:pt x="163570" y="83874"/>
                    <a:pt x="163094" y="83398"/>
                  </a:cubicBezTo>
                  <a:lnTo>
                    <a:pt x="163094" y="83398"/>
                  </a:lnTo>
                  <a:cubicBezTo>
                    <a:pt x="163094" y="83303"/>
                    <a:pt x="163094" y="83303"/>
                    <a:pt x="162998" y="83208"/>
                  </a:cubicBezTo>
                  <a:cubicBezTo>
                    <a:pt x="163094" y="83112"/>
                    <a:pt x="163189" y="83112"/>
                    <a:pt x="163189" y="83017"/>
                  </a:cubicBezTo>
                  <a:close/>
                  <a:moveTo>
                    <a:pt x="166999" y="90351"/>
                  </a:moveTo>
                  <a:cubicBezTo>
                    <a:pt x="166808" y="89780"/>
                    <a:pt x="166808" y="89113"/>
                    <a:pt x="167380" y="88637"/>
                  </a:cubicBezTo>
                  <a:cubicBezTo>
                    <a:pt x="167951" y="88446"/>
                    <a:pt x="168237" y="88542"/>
                    <a:pt x="168428" y="88732"/>
                  </a:cubicBezTo>
                  <a:cubicBezTo>
                    <a:pt x="167761" y="89399"/>
                    <a:pt x="167285" y="89970"/>
                    <a:pt x="166999" y="90351"/>
                  </a:cubicBezTo>
                  <a:close/>
                  <a:moveTo>
                    <a:pt x="77940" y="190840"/>
                  </a:moveTo>
                  <a:cubicBezTo>
                    <a:pt x="78035" y="190745"/>
                    <a:pt x="78131" y="190840"/>
                    <a:pt x="78226" y="190745"/>
                  </a:cubicBezTo>
                  <a:cubicBezTo>
                    <a:pt x="78131" y="190840"/>
                    <a:pt x="78131" y="190840"/>
                    <a:pt x="78035" y="190935"/>
                  </a:cubicBezTo>
                  <a:cubicBezTo>
                    <a:pt x="78035" y="190935"/>
                    <a:pt x="78035" y="190935"/>
                    <a:pt x="77940" y="190840"/>
                  </a:cubicBezTo>
                  <a:close/>
                  <a:moveTo>
                    <a:pt x="119088" y="109116"/>
                  </a:moveTo>
                  <a:lnTo>
                    <a:pt x="119088" y="109116"/>
                  </a:lnTo>
                  <a:lnTo>
                    <a:pt x="119088" y="109116"/>
                  </a:lnTo>
                  <a:cubicBezTo>
                    <a:pt x="119088" y="109116"/>
                    <a:pt x="119088" y="109116"/>
                    <a:pt x="119088" y="109116"/>
                  </a:cubicBezTo>
                  <a:close/>
                  <a:moveTo>
                    <a:pt x="119945" y="108449"/>
                  </a:moveTo>
                  <a:cubicBezTo>
                    <a:pt x="120041" y="108354"/>
                    <a:pt x="120041" y="108258"/>
                    <a:pt x="120136" y="108163"/>
                  </a:cubicBezTo>
                  <a:cubicBezTo>
                    <a:pt x="120136" y="108258"/>
                    <a:pt x="120136" y="108258"/>
                    <a:pt x="120231" y="108354"/>
                  </a:cubicBezTo>
                  <a:cubicBezTo>
                    <a:pt x="120136" y="108354"/>
                    <a:pt x="120041" y="108449"/>
                    <a:pt x="119945" y="108449"/>
                  </a:cubicBezTo>
                  <a:close/>
                  <a:moveTo>
                    <a:pt x="123374" y="96638"/>
                  </a:moveTo>
                  <a:cubicBezTo>
                    <a:pt x="123374" y="96638"/>
                    <a:pt x="123374" y="96638"/>
                    <a:pt x="123374" y="96638"/>
                  </a:cubicBezTo>
                  <a:cubicBezTo>
                    <a:pt x="123374" y="96638"/>
                    <a:pt x="123374" y="96638"/>
                    <a:pt x="123374" y="96638"/>
                  </a:cubicBezTo>
                  <a:cubicBezTo>
                    <a:pt x="123374" y="96638"/>
                    <a:pt x="123374" y="96638"/>
                    <a:pt x="123374" y="96638"/>
                  </a:cubicBezTo>
                  <a:close/>
                  <a:moveTo>
                    <a:pt x="104515" y="106258"/>
                  </a:moveTo>
                  <a:lnTo>
                    <a:pt x="104515" y="106258"/>
                  </a:lnTo>
                  <a:lnTo>
                    <a:pt x="104515" y="106258"/>
                  </a:lnTo>
                  <a:cubicBezTo>
                    <a:pt x="104515" y="106258"/>
                    <a:pt x="104420" y="106258"/>
                    <a:pt x="104515" y="106258"/>
                  </a:cubicBezTo>
                  <a:cubicBezTo>
                    <a:pt x="104515" y="106258"/>
                    <a:pt x="104515" y="106258"/>
                    <a:pt x="104515" y="106258"/>
                  </a:cubicBezTo>
                  <a:cubicBezTo>
                    <a:pt x="104515" y="106258"/>
                    <a:pt x="104515" y="106258"/>
                    <a:pt x="104515" y="106258"/>
                  </a:cubicBezTo>
                  <a:close/>
                  <a:moveTo>
                    <a:pt x="106039" y="122641"/>
                  </a:moveTo>
                  <a:lnTo>
                    <a:pt x="106039" y="122641"/>
                  </a:lnTo>
                  <a:lnTo>
                    <a:pt x="106039" y="122641"/>
                  </a:lnTo>
                  <a:lnTo>
                    <a:pt x="106039" y="122641"/>
                  </a:lnTo>
                  <a:close/>
                  <a:moveTo>
                    <a:pt x="100419" y="74349"/>
                  </a:moveTo>
                  <a:cubicBezTo>
                    <a:pt x="100419" y="74445"/>
                    <a:pt x="100419" y="74445"/>
                    <a:pt x="100324" y="74445"/>
                  </a:cubicBezTo>
                  <a:cubicBezTo>
                    <a:pt x="100324" y="74445"/>
                    <a:pt x="100229" y="74349"/>
                    <a:pt x="100229" y="74349"/>
                  </a:cubicBezTo>
                  <a:cubicBezTo>
                    <a:pt x="100324" y="74349"/>
                    <a:pt x="100324" y="74349"/>
                    <a:pt x="100419" y="74349"/>
                  </a:cubicBezTo>
                  <a:close/>
                  <a:moveTo>
                    <a:pt x="95085" y="106353"/>
                  </a:moveTo>
                  <a:cubicBezTo>
                    <a:pt x="95085" y="106353"/>
                    <a:pt x="94990" y="106258"/>
                    <a:pt x="94990" y="106258"/>
                  </a:cubicBezTo>
                  <a:cubicBezTo>
                    <a:pt x="95085" y="106258"/>
                    <a:pt x="95085" y="106258"/>
                    <a:pt x="95180" y="106258"/>
                  </a:cubicBezTo>
                  <a:cubicBezTo>
                    <a:pt x="95085" y="106258"/>
                    <a:pt x="95085" y="106258"/>
                    <a:pt x="95085" y="106353"/>
                  </a:cubicBezTo>
                  <a:close/>
                  <a:moveTo>
                    <a:pt x="122422" y="76731"/>
                  </a:moveTo>
                  <a:lnTo>
                    <a:pt x="122422" y="76731"/>
                  </a:lnTo>
                  <a:cubicBezTo>
                    <a:pt x="122422" y="76826"/>
                    <a:pt x="122517" y="76826"/>
                    <a:pt x="122517" y="76826"/>
                  </a:cubicBezTo>
                  <a:cubicBezTo>
                    <a:pt x="122517" y="76826"/>
                    <a:pt x="122422" y="76826"/>
                    <a:pt x="122422" y="76826"/>
                  </a:cubicBezTo>
                  <a:cubicBezTo>
                    <a:pt x="122422" y="76826"/>
                    <a:pt x="122422" y="76731"/>
                    <a:pt x="122422" y="76731"/>
                  </a:cubicBezTo>
                  <a:close/>
                  <a:moveTo>
                    <a:pt x="94037" y="111878"/>
                  </a:moveTo>
                  <a:cubicBezTo>
                    <a:pt x="94037" y="111878"/>
                    <a:pt x="93942" y="111973"/>
                    <a:pt x="93942" y="111973"/>
                  </a:cubicBezTo>
                  <a:cubicBezTo>
                    <a:pt x="93942" y="111878"/>
                    <a:pt x="93942" y="111783"/>
                    <a:pt x="94037" y="111878"/>
                  </a:cubicBezTo>
                  <a:cubicBezTo>
                    <a:pt x="93942" y="111783"/>
                    <a:pt x="94037" y="111783"/>
                    <a:pt x="94037" y="111878"/>
                  </a:cubicBezTo>
                  <a:close/>
                  <a:moveTo>
                    <a:pt x="138995" y="147787"/>
                  </a:moveTo>
                  <a:cubicBezTo>
                    <a:pt x="138995" y="147787"/>
                    <a:pt x="138995" y="147692"/>
                    <a:pt x="138995" y="147787"/>
                  </a:cubicBezTo>
                  <a:cubicBezTo>
                    <a:pt x="138995" y="147787"/>
                    <a:pt x="138995" y="147787"/>
                    <a:pt x="138995" y="147787"/>
                  </a:cubicBezTo>
                  <a:cubicBezTo>
                    <a:pt x="138995" y="147787"/>
                    <a:pt x="138995" y="147787"/>
                    <a:pt x="138995" y="147787"/>
                  </a:cubicBezTo>
                  <a:close/>
                  <a:moveTo>
                    <a:pt x="166427" y="113402"/>
                  </a:moveTo>
                  <a:lnTo>
                    <a:pt x="166427" y="113402"/>
                  </a:lnTo>
                  <a:cubicBezTo>
                    <a:pt x="166618" y="113307"/>
                    <a:pt x="166808" y="113212"/>
                    <a:pt x="166999" y="113021"/>
                  </a:cubicBezTo>
                  <a:lnTo>
                    <a:pt x="166999" y="113021"/>
                  </a:lnTo>
                  <a:cubicBezTo>
                    <a:pt x="166713" y="113212"/>
                    <a:pt x="166523" y="113212"/>
                    <a:pt x="166427" y="113402"/>
                  </a:cubicBezTo>
                  <a:cubicBezTo>
                    <a:pt x="166427" y="113402"/>
                    <a:pt x="166427" y="113402"/>
                    <a:pt x="166427" y="113402"/>
                  </a:cubicBezTo>
                  <a:cubicBezTo>
                    <a:pt x="166427" y="113497"/>
                    <a:pt x="166427" y="113402"/>
                    <a:pt x="166427" y="113402"/>
                  </a:cubicBezTo>
                  <a:cubicBezTo>
                    <a:pt x="166332" y="113402"/>
                    <a:pt x="166427" y="113402"/>
                    <a:pt x="166427" y="113402"/>
                  </a:cubicBezTo>
                  <a:close/>
                  <a:moveTo>
                    <a:pt x="157379" y="81493"/>
                  </a:moveTo>
                  <a:lnTo>
                    <a:pt x="157379" y="81493"/>
                  </a:lnTo>
                  <a:lnTo>
                    <a:pt x="157379" y="81493"/>
                  </a:lnTo>
                  <a:cubicBezTo>
                    <a:pt x="157379" y="81493"/>
                    <a:pt x="157379" y="81493"/>
                    <a:pt x="157379" y="81493"/>
                  </a:cubicBezTo>
                  <a:cubicBezTo>
                    <a:pt x="157379" y="81493"/>
                    <a:pt x="157379" y="81493"/>
                    <a:pt x="157379" y="81493"/>
                  </a:cubicBezTo>
                  <a:lnTo>
                    <a:pt x="157379" y="81493"/>
                  </a:lnTo>
                  <a:close/>
                  <a:moveTo>
                    <a:pt x="102896" y="183220"/>
                  </a:moveTo>
                  <a:cubicBezTo>
                    <a:pt x="102896" y="183315"/>
                    <a:pt x="102991" y="183315"/>
                    <a:pt x="102991" y="183411"/>
                  </a:cubicBezTo>
                  <a:cubicBezTo>
                    <a:pt x="102896" y="183411"/>
                    <a:pt x="102896" y="183411"/>
                    <a:pt x="102800" y="183411"/>
                  </a:cubicBezTo>
                  <a:cubicBezTo>
                    <a:pt x="102800" y="183315"/>
                    <a:pt x="102896" y="183220"/>
                    <a:pt x="102896" y="183220"/>
                  </a:cubicBezTo>
                  <a:close/>
                  <a:moveTo>
                    <a:pt x="130232" y="139501"/>
                  </a:moveTo>
                  <a:cubicBezTo>
                    <a:pt x="130328" y="139596"/>
                    <a:pt x="130328" y="139691"/>
                    <a:pt x="130423" y="139786"/>
                  </a:cubicBezTo>
                  <a:cubicBezTo>
                    <a:pt x="130232" y="139881"/>
                    <a:pt x="130137" y="139977"/>
                    <a:pt x="129947" y="140072"/>
                  </a:cubicBezTo>
                  <a:cubicBezTo>
                    <a:pt x="130042" y="139881"/>
                    <a:pt x="130137" y="139786"/>
                    <a:pt x="130232" y="139501"/>
                  </a:cubicBezTo>
                  <a:close/>
                  <a:moveTo>
                    <a:pt x="149854" y="96067"/>
                  </a:moveTo>
                  <a:cubicBezTo>
                    <a:pt x="149854" y="95971"/>
                    <a:pt x="149854" y="95876"/>
                    <a:pt x="149854" y="95781"/>
                  </a:cubicBezTo>
                  <a:cubicBezTo>
                    <a:pt x="150044" y="95685"/>
                    <a:pt x="150140" y="95590"/>
                    <a:pt x="150330" y="95495"/>
                  </a:cubicBezTo>
                  <a:cubicBezTo>
                    <a:pt x="150140" y="95685"/>
                    <a:pt x="150044" y="95876"/>
                    <a:pt x="149854" y="96067"/>
                  </a:cubicBezTo>
                  <a:close/>
                  <a:moveTo>
                    <a:pt x="103658" y="175029"/>
                  </a:moveTo>
                  <a:lnTo>
                    <a:pt x="103658" y="175029"/>
                  </a:lnTo>
                  <a:cubicBezTo>
                    <a:pt x="103658" y="175029"/>
                    <a:pt x="103753" y="175029"/>
                    <a:pt x="103753" y="175029"/>
                  </a:cubicBezTo>
                  <a:cubicBezTo>
                    <a:pt x="103753" y="175029"/>
                    <a:pt x="103753" y="175029"/>
                    <a:pt x="103658" y="175124"/>
                  </a:cubicBezTo>
                  <a:cubicBezTo>
                    <a:pt x="103753" y="175124"/>
                    <a:pt x="103658" y="175124"/>
                    <a:pt x="103658" y="175029"/>
                  </a:cubicBezTo>
                  <a:close/>
                  <a:moveTo>
                    <a:pt x="83750" y="132262"/>
                  </a:moveTo>
                  <a:cubicBezTo>
                    <a:pt x="83846" y="132547"/>
                    <a:pt x="84036" y="132833"/>
                    <a:pt x="84131" y="133118"/>
                  </a:cubicBezTo>
                  <a:cubicBezTo>
                    <a:pt x="83846" y="132833"/>
                    <a:pt x="83465" y="132738"/>
                    <a:pt x="83179" y="132452"/>
                  </a:cubicBezTo>
                  <a:cubicBezTo>
                    <a:pt x="83369" y="132452"/>
                    <a:pt x="83465" y="132357"/>
                    <a:pt x="83750" y="132262"/>
                  </a:cubicBezTo>
                  <a:close/>
                  <a:moveTo>
                    <a:pt x="122993" y="182553"/>
                  </a:moveTo>
                  <a:cubicBezTo>
                    <a:pt x="123089" y="182553"/>
                    <a:pt x="123184" y="182553"/>
                    <a:pt x="123279" y="182553"/>
                  </a:cubicBezTo>
                  <a:cubicBezTo>
                    <a:pt x="123279" y="182649"/>
                    <a:pt x="123184" y="182649"/>
                    <a:pt x="123184" y="182744"/>
                  </a:cubicBezTo>
                  <a:cubicBezTo>
                    <a:pt x="123089" y="182649"/>
                    <a:pt x="122993" y="182553"/>
                    <a:pt x="122993" y="182553"/>
                  </a:cubicBezTo>
                  <a:close/>
                  <a:moveTo>
                    <a:pt x="128423" y="174171"/>
                  </a:moveTo>
                  <a:cubicBezTo>
                    <a:pt x="128423" y="174171"/>
                    <a:pt x="128423" y="174076"/>
                    <a:pt x="128423" y="174171"/>
                  </a:cubicBezTo>
                  <a:cubicBezTo>
                    <a:pt x="128423" y="174076"/>
                    <a:pt x="128423" y="174076"/>
                    <a:pt x="128423" y="174171"/>
                  </a:cubicBezTo>
                  <a:cubicBezTo>
                    <a:pt x="128423" y="174171"/>
                    <a:pt x="128423" y="174171"/>
                    <a:pt x="128423" y="174171"/>
                  </a:cubicBezTo>
                  <a:close/>
                  <a:moveTo>
                    <a:pt x="238532" y="116831"/>
                  </a:moveTo>
                  <a:cubicBezTo>
                    <a:pt x="238436" y="116831"/>
                    <a:pt x="238436" y="116831"/>
                    <a:pt x="238532" y="116831"/>
                  </a:cubicBezTo>
                  <a:lnTo>
                    <a:pt x="238532" y="116831"/>
                  </a:lnTo>
                  <a:lnTo>
                    <a:pt x="238532" y="116831"/>
                  </a:lnTo>
                  <a:cubicBezTo>
                    <a:pt x="238436" y="116736"/>
                    <a:pt x="238436" y="116831"/>
                    <a:pt x="238532" y="116831"/>
                  </a:cubicBezTo>
                  <a:cubicBezTo>
                    <a:pt x="238532" y="116831"/>
                    <a:pt x="238532" y="116831"/>
                    <a:pt x="238532" y="116831"/>
                  </a:cubicBezTo>
                  <a:close/>
                  <a:moveTo>
                    <a:pt x="62319" y="233226"/>
                  </a:moveTo>
                  <a:cubicBezTo>
                    <a:pt x="62224" y="233226"/>
                    <a:pt x="62224" y="233226"/>
                    <a:pt x="62319" y="233226"/>
                  </a:cubicBezTo>
                  <a:cubicBezTo>
                    <a:pt x="62224" y="233131"/>
                    <a:pt x="62224" y="232941"/>
                    <a:pt x="62319" y="232846"/>
                  </a:cubicBezTo>
                  <a:cubicBezTo>
                    <a:pt x="62224" y="232941"/>
                    <a:pt x="62319" y="233036"/>
                    <a:pt x="62319" y="233226"/>
                  </a:cubicBezTo>
                  <a:close/>
                  <a:moveTo>
                    <a:pt x="55747" y="232941"/>
                  </a:moveTo>
                  <a:cubicBezTo>
                    <a:pt x="55747" y="232941"/>
                    <a:pt x="55747" y="232941"/>
                    <a:pt x="55747" y="232941"/>
                  </a:cubicBezTo>
                  <a:cubicBezTo>
                    <a:pt x="55652" y="232941"/>
                    <a:pt x="55652" y="232941"/>
                    <a:pt x="55556" y="232941"/>
                  </a:cubicBezTo>
                  <a:cubicBezTo>
                    <a:pt x="55556" y="232941"/>
                    <a:pt x="55652" y="232846"/>
                    <a:pt x="55652" y="232846"/>
                  </a:cubicBezTo>
                  <a:cubicBezTo>
                    <a:pt x="55652" y="232846"/>
                    <a:pt x="55747" y="232846"/>
                    <a:pt x="55747" y="232941"/>
                  </a:cubicBezTo>
                  <a:lnTo>
                    <a:pt x="55747" y="232941"/>
                  </a:lnTo>
                  <a:close/>
                  <a:moveTo>
                    <a:pt x="46698" y="226559"/>
                  </a:moveTo>
                  <a:cubicBezTo>
                    <a:pt x="46603" y="226559"/>
                    <a:pt x="46508" y="226559"/>
                    <a:pt x="46412" y="226559"/>
                  </a:cubicBezTo>
                  <a:cubicBezTo>
                    <a:pt x="46508" y="226559"/>
                    <a:pt x="46508" y="226464"/>
                    <a:pt x="46603" y="226464"/>
                  </a:cubicBezTo>
                  <a:cubicBezTo>
                    <a:pt x="46603" y="226464"/>
                    <a:pt x="46698" y="226464"/>
                    <a:pt x="46698" y="226559"/>
                  </a:cubicBezTo>
                  <a:close/>
                  <a:moveTo>
                    <a:pt x="61176" y="233893"/>
                  </a:moveTo>
                  <a:cubicBezTo>
                    <a:pt x="61176" y="233893"/>
                    <a:pt x="61271" y="233893"/>
                    <a:pt x="61176" y="233893"/>
                  </a:cubicBezTo>
                  <a:cubicBezTo>
                    <a:pt x="61271" y="233893"/>
                    <a:pt x="61271" y="233893"/>
                    <a:pt x="61176" y="233893"/>
                  </a:cubicBezTo>
                  <a:cubicBezTo>
                    <a:pt x="61176" y="233893"/>
                    <a:pt x="61176" y="233893"/>
                    <a:pt x="61176" y="233893"/>
                  </a:cubicBezTo>
                  <a:close/>
                  <a:moveTo>
                    <a:pt x="67653" y="220082"/>
                  </a:moveTo>
                  <a:cubicBezTo>
                    <a:pt x="67653" y="220082"/>
                    <a:pt x="67653" y="220082"/>
                    <a:pt x="67653" y="220082"/>
                  </a:cubicBezTo>
                  <a:cubicBezTo>
                    <a:pt x="67653" y="220082"/>
                    <a:pt x="67653" y="220082"/>
                    <a:pt x="67653" y="220082"/>
                  </a:cubicBezTo>
                  <a:cubicBezTo>
                    <a:pt x="67653" y="220082"/>
                    <a:pt x="67653" y="220082"/>
                    <a:pt x="67653" y="220082"/>
                  </a:cubicBezTo>
                  <a:close/>
                  <a:moveTo>
                    <a:pt x="108896" y="196746"/>
                  </a:moveTo>
                  <a:cubicBezTo>
                    <a:pt x="108896" y="196746"/>
                    <a:pt x="108896" y="196746"/>
                    <a:pt x="108896" y="196746"/>
                  </a:cubicBezTo>
                  <a:cubicBezTo>
                    <a:pt x="108896" y="196746"/>
                    <a:pt x="108896" y="196841"/>
                    <a:pt x="108896" y="196746"/>
                  </a:cubicBezTo>
                  <a:lnTo>
                    <a:pt x="108896" y="196746"/>
                  </a:lnTo>
                  <a:lnTo>
                    <a:pt x="108896" y="196746"/>
                  </a:lnTo>
                  <a:cubicBezTo>
                    <a:pt x="108896" y="196841"/>
                    <a:pt x="108896" y="196746"/>
                    <a:pt x="108896" y="196746"/>
                  </a:cubicBezTo>
                  <a:close/>
                  <a:moveTo>
                    <a:pt x="123089" y="152359"/>
                  </a:moveTo>
                  <a:cubicBezTo>
                    <a:pt x="122993" y="152264"/>
                    <a:pt x="122993" y="152168"/>
                    <a:pt x="122898" y="152074"/>
                  </a:cubicBezTo>
                  <a:cubicBezTo>
                    <a:pt x="122993" y="152074"/>
                    <a:pt x="123184" y="152168"/>
                    <a:pt x="123279" y="152168"/>
                  </a:cubicBezTo>
                  <a:cubicBezTo>
                    <a:pt x="123184" y="152168"/>
                    <a:pt x="123184" y="152264"/>
                    <a:pt x="123089" y="152359"/>
                  </a:cubicBezTo>
                  <a:close/>
                  <a:moveTo>
                    <a:pt x="235198" y="123784"/>
                  </a:moveTo>
                  <a:lnTo>
                    <a:pt x="235198" y="123784"/>
                  </a:lnTo>
                  <a:cubicBezTo>
                    <a:pt x="235198" y="123784"/>
                    <a:pt x="235198" y="123784"/>
                    <a:pt x="235198" y="123784"/>
                  </a:cubicBezTo>
                  <a:lnTo>
                    <a:pt x="235198" y="123784"/>
                  </a:lnTo>
                  <a:close/>
                  <a:moveTo>
                    <a:pt x="131756" y="57681"/>
                  </a:moveTo>
                  <a:cubicBezTo>
                    <a:pt x="131756" y="57681"/>
                    <a:pt x="131756" y="57681"/>
                    <a:pt x="131756" y="57681"/>
                  </a:cubicBezTo>
                  <a:cubicBezTo>
                    <a:pt x="131756" y="57681"/>
                    <a:pt x="131756" y="57681"/>
                    <a:pt x="131756" y="57681"/>
                  </a:cubicBezTo>
                  <a:cubicBezTo>
                    <a:pt x="131756" y="57681"/>
                    <a:pt x="131756" y="57681"/>
                    <a:pt x="131756" y="57681"/>
                  </a:cubicBezTo>
                  <a:close/>
                  <a:moveTo>
                    <a:pt x="130232" y="66063"/>
                  </a:moveTo>
                  <a:cubicBezTo>
                    <a:pt x="130518" y="66349"/>
                    <a:pt x="130804" y="66634"/>
                    <a:pt x="131280" y="66920"/>
                  </a:cubicBezTo>
                  <a:cubicBezTo>
                    <a:pt x="130423" y="67015"/>
                    <a:pt x="130137" y="66634"/>
                    <a:pt x="130232" y="66063"/>
                  </a:cubicBezTo>
                  <a:close/>
                  <a:moveTo>
                    <a:pt x="71939" y="79303"/>
                  </a:moveTo>
                  <a:lnTo>
                    <a:pt x="71939" y="79303"/>
                  </a:lnTo>
                  <a:lnTo>
                    <a:pt x="71939" y="79303"/>
                  </a:lnTo>
                  <a:cubicBezTo>
                    <a:pt x="71939" y="79303"/>
                    <a:pt x="71939" y="79303"/>
                    <a:pt x="71939" y="79303"/>
                  </a:cubicBezTo>
                  <a:close/>
                  <a:moveTo>
                    <a:pt x="137186" y="187126"/>
                  </a:moveTo>
                  <a:cubicBezTo>
                    <a:pt x="137186" y="187126"/>
                    <a:pt x="137281" y="187126"/>
                    <a:pt x="137281" y="187126"/>
                  </a:cubicBezTo>
                  <a:cubicBezTo>
                    <a:pt x="137281" y="187126"/>
                    <a:pt x="137281" y="187126"/>
                    <a:pt x="137186" y="187126"/>
                  </a:cubicBezTo>
                  <a:cubicBezTo>
                    <a:pt x="137186" y="187126"/>
                    <a:pt x="137186" y="187126"/>
                    <a:pt x="137186" y="187126"/>
                  </a:cubicBezTo>
                  <a:close/>
                  <a:moveTo>
                    <a:pt x="182715" y="107115"/>
                  </a:moveTo>
                  <a:cubicBezTo>
                    <a:pt x="182810" y="107211"/>
                    <a:pt x="182906" y="107211"/>
                    <a:pt x="183001" y="107306"/>
                  </a:cubicBezTo>
                  <a:cubicBezTo>
                    <a:pt x="182906" y="107306"/>
                    <a:pt x="182810" y="107306"/>
                    <a:pt x="182715" y="107211"/>
                  </a:cubicBezTo>
                  <a:cubicBezTo>
                    <a:pt x="182715" y="107211"/>
                    <a:pt x="182715" y="107115"/>
                    <a:pt x="182715" y="107115"/>
                  </a:cubicBezTo>
                  <a:close/>
                  <a:moveTo>
                    <a:pt x="235198" y="123784"/>
                  </a:moveTo>
                  <a:cubicBezTo>
                    <a:pt x="235293" y="123879"/>
                    <a:pt x="235293" y="123879"/>
                    <a:pt x="235293" y="123975"/>
                  </a:cubicBezTo>
                  <a:cubicBezTo>
                    <a:pt x="235198" y="123975"/>
                    <a:pt x="235103" y="123975"/>
                    <a:pt x="235007" y="123975"/>
                  </a:cubicBezTo>
                  <a:cubicBezTo>
                    <a:pt x="235103" y="123879"/>
                    <a:pt x="235198" y="123879"/>
                    <a:pt x="235198" y="123784"/>
                  </a:cubicBezTo>
                  <a:close/>
                  <a:moveTo>
                    <a:pt x="236341" y="123022"/>
                  </a:moveTo>
                  <a:cubicBezTo>
                    <a:pt x="236341" y="123022"/>
                    <a:pt x="236341" y="123022"/>
                    <a:pt x="236341" y="123022"/>
                  </a:cubicBezTo>
                  <a:cubicBezTo>
                    <a:pt x="236341" y="123022"/>
                    <a:pt x="236246" y="123022"/>
                    <a:pt x="236341" y="123022"/>
                  </a:cubicBezTo>
                  <a:cubicBezTo>
                    <a:pt x="236246" y="123022"/>
                    <a:pt x="236341" y="123022"/>
                    <a:pt x="236341" y="123022"/>
                  </a:cubicBezTo>
                  <a:close/>
                  <a:moveTo>
                    <a:pt x="128042" y="52251"/>
                  </a:moveTo>
                  <a:cubicBezTo>
                    <a:pt x="127946" y="52156"/>
                    <a:pt x="127851" y="51966"/>
                    <a:pt x="127756" y="51870"/>
                  </a:cubicBezTo>
                  <a:cubicBezTo>
                    <a:pt x="127851" y="51870"/>
                    <a:pt x="127946" y="51870"/>
                    <a:pt x="128042" y="51870"/>
                  </a:cubicBezTo>
                  <a:cubicBezTo>
                    <a:pt x="128042" y="52061"/>
                    <a:pt x="128042" y="52156"/>
                    <a:pt x="128042" y="52251"/>
                  </a:cubicBezTo>
                  <a:close/>
                  <a:moveTo>
                    <a:pt x="46889" y="206842"/>
                  </a:moveTo>
                  <a:cubicBezTo>
                    <a:pt x="47079" y="206937"/>
                    <a:pt x="47270" y="207033"/>
                    <a:pt x="47365" y="206842"/>
                  </a:cubicBezTo>
                  <a:cubicBezTo>
                    <a:pt x="48032" y="206271"/>
                    <a:pt x="47555" y="207509"/>
                    <a:pt x="47174" y="207033"/>
                  </a:cubicBezTo>
                  <a:cubicBezTo>
                    <a:pt x="47079" y="207128"/>
                    <a:pt x="46984" y="207033"/>
                    <a:pt x="46889" y="206842"/>
                  </a:cubicBezTo>
                  <a:cubicBezTo>
                    <a:pt x="46889" y="206937"/>
                    <a:pt x="46889" y="206937"/>
                    <a:pt x="46889" y="206842"/>
                  </a:cubicBezTo>
                  <a:close/>
                  <a:moveTo>
                    <a:pt x="37078" y="228274"/>
                  </a:moveTo>
                  <a:cubicBezTo>
                    <a:pt x="37364" y="228178"/>
                    <a:pt x="37745" y="228274"/>
                    <a:pt x="38316" y="228654"/>
                  </a:cubicBezTo>
                  <a:cubicBezTo>
                    <a:pt x="37840" y="228464"/>
                    <a:pt x="37459" y="228368"/>
                    <a:pt x="37078" y="228274"/>
                  </a:cubicBezTo>
                  <a:close/>
                  <a:moveTo>
                    <a:pt x="101657" y="32249"/>
                  </a:moveTo>
                  <a:cubicBezTo>
                    <a:pt x="101657" y="32249"/>
                    <a:pt x="101657" y="32154"/>
                    <a:pt x="101657" y="32154"/>
                  </a:cubicBezTo>
                  <a:cubicBezTo>
                    <a:pt x="101657" y="32154"/>
                    <a:pt x="101753" y="32249"/>
                    <a:pt x="101753" y="32249"/>
                  </a:cubicBezTo>
                  <a:cubicBezTo>
                    <a:pt x="101753" y="32249"/>
                    <a:pt x="101753" y="32249"/>
                    <a:pt x="101657" y="32249"/>
                  </a:cubicBezTo>
                  <a:close/>
                  <a:moveTo>
                    <a:pt x="69558" y="61872"/>
                  </a:moveTo>
                  <a:cubicBezTo>
                    <a:pt x="69558" y="61872"/>
                    <a:pt x="69653" y="61872"/>
                    <a:pt x="69558" y="61872"/>
                  </a:cubicBezTo>
                  <a:lnTo>
                    <a:pt x="69558" y="61872"/>
                  </a:lnTo>
                  <a:lnTo>
                    <a:pt x="69558" y="61872"/>
                  </a:lnTo>
                  <a:cubicBezTo>
                    <a:pt x="69463" y="61872"/>
                    <a:pt x="69463" y="61967"/>
                    <a:pt x="69368" y="61967"/>
                  </a:cubicBezTo>
                  <a:cubicBezTo>
                    <a:pt x="69368" y="61872"/>
                    <a:pt x="69368" y="61872"/>
                    <a:pt x="69368" y="61776"/>
                  </a:cubicBezTo>
                  <a:cubicBezTo>
                    <a:pt x="69463" y="61776"/>
                    <a:pt x="69558" y="61776"/>
                    <a:pt x="69558" y="61872"/>
                  </a:cubicBezTo>
                  <a:close/>
                  <a:moveTo>
                    <a:pt x="103753" y="233702"/>
                  </a:moveTo>
                  <a:cubicBezTo>
                    <a:pt x="103753" y="233702"/>
                    <a:pt x="103753" y="233702"/>
                    <a:pt x="103753" y="233702"/>
                  </a:cubicBezTo>
                  <a:cubicBezTo>
                    <a:pt x="103753" y="233608"/>
                    <a:pt x="103753" y="233608"/>
                    <a:pt x="103753" y="233608"/>
                  </a:cubicBezTo>
                  <a:cubicBezTo>
                    <a:pt x="103753" y="233608"/>
                    <a:pt x="103753" y="233608"/>
                    <a:pt x="103753" y="233608"/>
                  </a:cubicBezTo>
                  <a:cubicBezTo>
                    <a:pt x="103753" y="233608"/>
                    <a:pt x="103753" y="233608"/>
                    <a:pt x="103753" y="233512"/>
                  </a:cubicBezTo>
                  <a:cubicBezTo>
                    <a:pt x="103753" y="233608"/>
                    <a:pt x="103753" y="233608"/>
                    <a:pt x="103753" y="233702"/>
                  </a:cubicBezTo>
                  <a:close/>
                  <a:moveTo>
                    <a:pt x="104039" y="230083"/>
                  </a:moveTo>
                  <a:cubicBezTo>
                    <a:pt x="104134" y="230083"/>
                    <a:pt x="104134" y="230083"/>
                    <a:pt x="104039" y="230083"/>
                  </a:cubicBezTo>
                  <a:cubicBezTo>
                    <a:pt x="104134" y="230178"/>
                    <a:pt x="104134" y="230178"/>
                    <a:pt x="104039" y="230083"/>
                  </a:cubicBezTo>
                  <a:cubicBezTo>
                    <a:pt x="104039" y="230178"/>
                    <a:pt x="104039" y="230083"/>
                    <a:pt x="104039" y="230083"/>
                  </a:cubicBezTo>
                  <a:close/>
                  <a:moveTo>
                    <a:pt x="207480" y="125213"/>
                  </a:moveTo>
                  <a:cubicBezTo>
                    <a:pt x="207480" y="125213"/>
                    <a:pt x="207480" y="125213"/>
                    <a:pt x="207480" y="125213"/>
                  </a:cubicBezTo>
                  <a:cubicBezTo>
                    <a:pt x="207480" y="125213"/>
                    <a:pt x="207575" y="125213"/>
                    <a:pt x="207480" y="125213"/>
                  </a:cubicBezTo>
                  <a:cubicBezTo>
                    <a:pt x="207480" y="125213"/>
                    <a:pt x="207480" y="125213"/>
                    <a:pt x="207480" y="125213"/>
                  </a:cubicBezTo>
                  <a:close/>
                  <a:moveTo>
                    <a:pt x="258439" y="125403"/>
                  </a:moveTo>
                  <a:cubicBezTo>
                    <a:pt x="258534" y="125403"/>
                    <a:pt x="258534" y="125403"/>
                    <a:pt x="258439" y="125403"/>
                  </a:cubicBezTo>
                  <a:cubicBezTo>
                    <a:pt x="258534" y="125403"/>
                    <a:pt x="258534" y="125403"/>
                    <a:pt x="258439" y="125403"/>
                  </a:cubicBezTo>
                  <a:cubicBezTo>
                    <a:pt x="258439" y="125403"/>
                    <a:pt x="258439" y="125403"/>
                    <a:pt x="258439" y="125403"/>
                  </a:cubicBezTo>
                  <a:close/>
                  <a:moveTo>
                    <a:pt x="225768" y="74730"/>
                  </a:moveTo>
                  <a:cubicBezTo>
                    <a:pt x="225768" y="74730"/>
                    <a:pt x="225673" y="74730"/>
                    <a:pt x="225673" y="74730"/>
                  </a:cubicBezTo>
                  <a:cubicBezTo>
                    <a:pt x="225673" y="74730"/>
                    <a:pt x="225673" y="74635"/>
                    <a:pt x="225673" y="74635"/>
                  </a:cubicBezTo>
                  <a:cubicBezTo>
                    <a:pt x="225673" y="74635"/>
                    <a:pt x="225673" y="74730"/>
                    <a:pt x="225768" y="74730"/>
                  </a:cubicBezTo>
                  <a:close/>
                  <a:moveTo>
                    <a:pt x="63557" y="73969"/>
                  </a:moveTo>
                  <a:lnTo>
                    <a:pt x="63557" y="73969"/>
                  </a:lnTo>
                  <a:lnTo>
                    <a:pt x="63557" y="73969"/>
                  </a:lnTo>
                  <a:cubicBezTo>
                    <a:pt x="63557" y="73969"/>
                    <a:pt x="63557" y="73969"/>
                    <a:pt x="63557" y="73969"/>
                  </a:cubicBezTo>
                  <a:cubicBezTo>
                    <a:pt x="63557" y="73969"/>
                    <a:pt x="63557" y="73969"/>
                    <a:pt x="63557" y="73969"/>
                  </a:cubicBezTo>
                  <a:cubicBezTo>
                    <a:pt x="63557" y="73969"/>
                    <a:pt x="63557" y="73969"/>
                    <a:pt x="63557" y="73969"/>
                  </a:cubicBezTo>
                  <a:lnTo>
                    <a:pt x="63557" y="73969"/>
                  </a:lnTo>
                  <a:lnTo>
                    <a:pt x="63557" y="73969"/>
                  </a:lnTo>
                  <a:lnTo>
                    <a:pt x="63557" y="73969"/>
                  </a:lnTo>
                  <a:close/>
                  <a:moveTo>
                    <a:pt x="67558" y="77493"/>
                  </a:moveTo>
                  <a:cubicBezTo>
                    <a:pt x="67558" y="77493"/>
                    <a:pt x="67558" y="77588"/>
                    <a:pt x="67558" y="77493"/>
                  </a:cubicBezTo>
                  <a:cubicBezTo>
                    <a:pt x="67558" y="77588"/>
                    <a:pt x="67558" y="77588"/>
                    <a:pt x="67558" y="77493"/>
                  </a:cubicBezTo>
                  <a:cubicBezTo>
                    <a:pt x="67558" y="77493"/>
                    <a:pt x="67558" y="77493"/>
                    <a:pt x="67558" y="77493"/>
                  </a:cubicBezTo>
                  <a:close/>
                  <a:moveTo>
                    <a:pt x="53461" y="131404"/>
                  </a:moveTo>
                  <a:cubicBezTo>
                    <a:pt x="53461" y="131404"/>
                    <a:pt x="53366" y="131309"/>
                    <a:pt x="53366" y="131309"/>
                  </a:cubicBezTo>
                  <a:cubicBezTo>
                    <a:pt x="53461" y="131309"/>
                    <a:pt x="53461" y="131309"/>
                    <a:pt x="53461" y="131214"/>
                  </a:cubicBezTo>
                  <a:cubicBezTo>
                    <a:pt x="53461" y="131309"/>
                    <a:pt x="53461" y="131404"/>
                    <a:pt x="53461" y="131404"/>
                  </a:cubicBezTo>
                  <a:close/>
                  <a:moveTo>
                    <a:pt x="26124" y="214938"/>
                  </a:moveTo>
                  <a:cubicBezTo>
                    <a:pt x="26124" y="214938"/>
                    <a:pt x="26029" y="214938"/>
                    <a:pt x="26029" y="214938"/>
                  </a:cubicBezTo>
                  <a:cubicBezTo>
                    <a:pt x="26029" y="214843"/>
                    <a:pt x="26029" y="214843"/>
                    <a:pt x="26124" y="214748"/>
                  </a:cubicBezTo>
                  <a:cubicBezTo>
                    <a:pt x="26124" y="214843"/>
                    <a:pt x="26124" y="214843"/>
                    <a:pt x="26124" y="214938"/>
                  </a:cubicBezTo>
                  <a:close/>
                  <a:moveTo>
                    <a:pt x="69749" y="253610"/>
                  </a:moveTo>
                  <a:cubicBezTo>
                    <a:pt x="69749" y="253515"/>
                    <a:pt x="69749" y="253515"/>
                    <a:pt x="69749" y="253610"/>
                  </a:cubicBezTo>
                  <a:lnTo>
                    <a:pt x="69749" y="253610"/>
                  </a:lnTo>
                  <a:cubicBezTo>
                    <a:pt x="69749" y="253515"/>
                    <a:pt x="69749" y="253515"/>
                    <a:pt x="69749" y="253610"/>
                  </a:cubicBezTo>
                  <a:cubicBezTo>
                    <a:pt x="69844" y="253515"/>
                    <a:pt x="69749" y="253515"/>
                    <a:pt x="69749" y="253610"/>
                  </a:cubicBezTo>
                  <a:close/>
                  <a:moveTo>
                    <a:pt x="136328" y="211510"/>
                  </a:moveTo>
                  <a:lnTo>
                    <a:pt x="136328" y="211510"/>
                  </a:lnTo>
                  <a:cubicBezTo>
                    <a:pt x="136424" y="211605"/>
                    <a:pt x="136424" y="211605"/>
                    <a:pt x="136519" y="211700"/>
                  </a:cubicBezTo>
                  <a:cubicBezTo>
                    <a:pt x="136424" y="211700"/>
                    <a:pt x="136424" y="211700"/>
                    <a:pt x="136328" y="211700"/>
                  </a:cubicBezTo>
                  <a:cubicBezTo>
                    <a:pt x="136328" y="211605"/>
                    <a:pt x="136328" y="211510"/>
                    <a:pt x="136328" y="211510"/>
                  </a:cubicBezTo>
                  <a:close/>
                  <a:moveTo>
                    <a:pt x="205575" y="131499"/>
                  </a:moveTo>
                  <a:cubicBezTo>
                    <a:pt x="205575" y="131404"/>
                    <a:pt x="205480" y="131404"/>
                    <a:pt x="205480" y="131309"/>
                  </a:cubicBezTo>
                  <a:lnTo>
                    <a:pt x="205480" y="131309"/>
                  </a:lnTo>
                  <a:lnTo>
                    <a:pt x="205480" y="131309"/>
                  </a:lnTo>
                  <a:lnTo>
                    <a:pt x="205480" y="131309"/>
                  </a:lnTo>
                  <a:cubicBezTo>
                    <a:pt x="205575" y="131309"/>
                    <a:pt x="205575" y="131404"/>
                    <a:pt x="205670" y="131404"/>
                  </a:cubicBezTo>
                  <a:cubicBezTo>
                    <a:pt x="205670" y="131404"/>
                    <a:pt x="205575" y="131404"/>
                    <a:pt x="205575" y="131499"/>
                  </a:cubicBezTo>
                  <a:close/>
                  <a:moveTo>
                    <a:pt x="263011" y="101591"/>
                  </a:moveTo>
                  <a:cubicBezTo>
                    <a:pt x="263106" y="101591"/>
                    <a:pt x="263106" y="101591"/>
                    <a:pt x="263011" y="101591"/>
                  </a:cubicBezTo>
                  <a:cubicBezTo>
                    <a:pt x="263106" y="101686"/>
                    <a:pt x="263106" y="101686"/>
                    <a:pt x="263011" y="101591"/>
                  </a:cubicBezTo>
                  <a:cubicBezTo>
                    <a:pt x="263011" y="101686"/>
                    <a:pt x="263011" y="101686"/>
                    <a:pt x="263011" y="101591"/>
                  </a:cubicBezTo>
                  <a:close/>
                  <a:moveTo>
                    <a:pt x="95847" y="240561"/>
                  </a:moveTo>
                  <a:cubicBezTo>
                    <a:pt x="95942" y="240656"/>
                    <a:pt x="96038" y="240846"/>
                    <a:pt x="96133" y="240942"/>
                  </a:cubicBezTo>
                  <a:cubicBezTo>
                    <a:pt x="95847" y="240942"/>
                    <a:pt x="95466" y="241037"/>
                    <a:pt x="95180" y="241037"/>
                  </a:cubicBezTo>
                  <a:cubicBezTo>
                    <a:pt x="95371" y="240846"/>
                    <a:pt x="95561" y="240751"/>
                    <a:pt x="95847" y="240561"/>
                  </a:cubicBezTo>
                  <a:close/>
                  <a:moveTo>
                    <a:pt x="154902" y="173505"/>
                  </a:moveTo>
                  <a:lnTo>
                    <a:pt x="154902" y="173505"/>
                  </a:lnTo>
                  <a:lnTo>
                    <a:pt x="154902" y="173505"/>
                  </a:lnTo>
                  <a:lnTo>
                    <a:pt x="154902" y="173505"/>
                  </a:lnTo>
                  <a:close/>
                  <a:moveTo>
                    <a:pt x="259772" y="125308"/>
                  </a:moveTo>
                  <a:cubicBezTo>
                    <a:pt x="259677" y="125118"/>
                    <a:pt x="259677" y="124832"/>
                    <a:pt x="259582" y="124642"/>
                  </a:cubicBezTo>
                  <a:lnTo>
                    <a:pt x="259582" y="124642"/>
                  </a:lnTo>
                  <a:lnTo>
                    <a:pt x="259582" y="124642"/>
                  </a:lnTo>
                  <a:cubicBezTo>
                    <a:pt x="259677" y="124546"/>
                    <a:pt x="259772" y="124546"/>
                    <a:pt x="259772" y="124451"/>
                  </a:cubicBezTo>
                  <a:cubicBezTo>
                    <a:pt x="259963" y="124927"/>
                    <a:pt x="259963" y="125213"/>
                    <a:pt x="259772" y="125308"/>
                  </a:cubicBezTo>
                  <a:close/>
                  <a:moveTo>
                    <a:pt x="198336" y="64824"/>
                  </a:moveTo>
                  <a:cubicBezTo>
                    <a:pt x="198336" y="64824"/>
                    <a:pt x="198336" y="64824"/>
                    <a:pt x="198336" y="64824"/>
                  </a:cubicBezTo>
                  <a:cubicBezTo>
                    <a:pt x="198336" y="64824"/>
                    <a:pt x="198336" y="64824"/>
                    <a:pt x="198336" y="64824"/>
                  </a:cubicBezTo>
                  <a:cubicBezTo>
                    <a:pt x="198336" y="64824"/>
                    <a:pt x="198336" y="64824"/>
                    <a:pt x="198336" y="64824"/>
                  </a:cubicBezTo>
                  <a:close/>
                  <a:moveTo>
                    <a:pt x="97657" y="23772"/>
                  </a:moveTo>
                  <a:cubicBezTo>
                    <a:pt x="97657" y="23772"/>
                    <a:pt x="97657" y="23772"/>
                    <a:pt x="97657" y="23772"/>
                  </a:cubicBezTo>
                  <a:cubicBezTo>
                    <a:pt x="97657" y="23676"/>
                    <a:pt x="97657" y="23676"/>
                    <a:pt x="97752" y="23676"/>
                  </a:cubicBezTo>
                  <a:cubicBezTo>
                    <a:pt x="97752" y="23772"/>
                    <a:pt x="97752" y="23772"/>
                    <a:pt x="97657" y="23772"/>
                  </a:cubicBezTo>
                  <a:close/>
                  <a:moveTo>
                    <a:pt x="64700" y="82636"/>
                  </a:moveTo>
                  <a:cubicBezTo>
                    <a:pt x="64700" y="82636"/>
                    <a:pt x="64605" y="82541"/>
                    <a:pt x="64700" y="82636"/>
                  </a:cubicBezTo>
                  <a:cubicBezTo>
                    <a:pt x="64605" y="82541"/>
                    <a:pt x="64700" y="82541"/>
                    <a:pt x="64700" y="82636"/>
                  </a:cubicBezTo>
                  <a:cubicBezTo>
                    <a:pt x="64700" y="82541"/>
                    <a:pt x="64700" y="82636"/>
                    <a:pt x="64700" y="82636"/>
                  </a:cubicBezTo>
                  <a:close/>
                  <a:moveTo>
                    <a:pt x="26410" y="208462"/>
                  </a:moveTo>
                  <a:cubicBezTo>
                    <a:pt x="26410" y="208462"/>
                    <a:pt x="26410" y="208462"/>
                    <a:pt x="26410" y="208462"/>
                  </a:cubicBezTo>
                  <a:cubicBezTo>
                    <a:pt x="26410" y="208462"/>
                    <a:pt x="26410" y="208462"/>
                    <a:pt x="26410" y="208462"/>
                  </a:cubicBezTo>
                  <a:cubicBezTo>
                    <a:pt x="26410" y="208462"/>
                    <a:pt x="26410" y="208366"/>
                    <a:pt x="26410" y="208462"/>
                  </a:cubicBezTo>
                  <a:cubicBezTo>
                    <a:pt x="26410" y="208366"/>
                    <a:pt x="26410" y="208366"/>
                    <a:pt x="26410" y="208462"/>
                  </a:cubicBezTo>
                  <a:close/>
                  <a:moveTo>
                    <a:pt x="23171" y="229131"/>
                  </a:moveTo>
                  <a:cubicBezTo>
                    <a:pt x="22886" y="229131"/>
                    <a:pt x="22505" y="229131"/>
                    <a:pt x="22124" y="229131"/>
                  </a:cubicBezTo>
                  <a:cubicBezTo>
                    <a:pt x="22124" y="229131"/>
                    <a:pt x="22124" y="229131"/>
                    <a:pt x="22124" y="229131"/>
                  </a:cubicBezTo>
                  <a:cubicBezTo>
                    <a:pt x="22505" y="229131"/>
                    <a:pt x="22886" y="229131"/>
                    <a:pt x="23171" y="229131"/>
                  </a:cubicBezTo>
                  <a:close/>
                  <a:moveTo>
                    <a:pt x="50127" y="261992"/>
                  </a:moveTo>
                  <a:lnTo>
                    <a:pt x="50127" y="261992"/>
                  </a:lnTo>
                  <a:cubicBezTo>
                    <a:pt x="49937" y="261611"/>
                    <a:pt x="49651" y="261325"/>
                    <a:pt x="49460" y="260944"/>
                  </a:cubicBezTo>
                  <a:cubicBezTo>
                    <a:pt x="49460" y="260944"/>
                    <a:pt x="49460" y="260944"/>
                    <a:pt x="49556" y="260944"/>
                  </a:cubicBezTo>
                  <a:cubicBezTo>
                    <a:pt x="49556" y="261421"/>
                    <a:pt x="49651" y="261801"/>
                    <a:pt x="50127" y="261992"/>
                  </a:cubicBezTo>
                  <a:close/>
                  <a:moveTo>
                    <a:pt x="156426" y="185125"/>
                  </a:moveTo>
                  <a:cubicBezTo>
                    <a:pt x="156426" y="185125"/>
                    <a:pt x="156521" y="185125"/>
                    <a:pt x="156521" y="185030"/>
                  </a:cubicBezTo>
                  <a:cubicBezTo>
                    <a:pt x="156521" y="185125"/>
                    <a:pt x="156521" y="185125"/>
                    <a:pt x="156426" y="185125"/>
                  </a:cubicBezTo>
                  <a:cubicBezTo>
                    <a:pt x="156426" y="185221"/>
                    <a:pt x="156426" y="185125"/>
                    <a:pt x="156426" y="185125"/>
                  </a:cubicBezTo>
                  <a:close/>
                  <a:moveTo>
                    <a:pt x="262535" y="110259"/>
                  </a:moveTo>
                  <a:cubicBezTo>
                    <a:pt x="262535" y="110163"/>
                    <a:pt x="262439" y="110163"/>
                    <a:pt x="262439" y="110068"/>
                  </a:cubicBezTo>
                  <a:cubicBezTo>
                    <a:pt x="262916" y="109497"/>
                    <a:pt x="263392" y="109401"/>
                    <a:pt x="263868" y="109497"/>
                  </a:cubicBezTo>
                  <a:cubicBezTo>
                    <a:pt x="263582" y="109877"/>
                    <a:pt x="263106" y="110068"/>
                    <a:pt x="262535" y="110259"/>
                  </a:cubicBezTo>
                  <a:close/>
                  <a:moveTo>
                    <a:pt x="283871" y="111402"/>
                  </a:moveTo>
                  <a:cubicBezTo>
                    <a:pt x="283775" y="111402"/>
                    <a:pt x="283775" y="111306"/>
                    <a:pt x="283680" y="111306"/>
                  </a:cubicBezTo>
                  <a:cubicBezTo>
                    <a:pt x="283680" y="111306"/>
                    <a:pt x="283775" y="111211"/>
                    <a:pt x="283775" y="111211"/>
                  </a:cubicBezTo>
                  <a:cubicBezTo>
                    <a:pt x="283775" y="111211"/>
                    <a:pt x="283775" y="111306"/>
                    <a:pt x="283871" y="111402"/>
                  </a:cubicBezTo>
                  <a:lnTo>
                    <a:pt x="283871" y="111402"/>
                  </a:lnTo>
                  <a:close/>
                  <a:moveTo>
                    <a:pt x="109277" y="22248"/>
                  </a:moveTo>
                  <a:cubicBezTo>
                    <a:pt x="109277" y="22248"/>
                    <a:pt x="109277" y="22248"/>
                    <a:pt x="109277" y="22248"/>
                  </a:cubicBezTo>
                  <a:cubicBezTo>
                    <a:pt x="109277" y="22248"/>
                    <a:pt x="109182" y="22153"/>
                    <a:pt x="109277" y="22248"/>
                  </a:cubicBezTo>
                  <a:cubicBezTo>
                    <a:pt x="109277" y="22153"/>
                    <a:pt x="109277" y="22153"/>
                    <a:pt x="109277" y="22248"/>
                  </a:cubicBezTo>
                  <a:cubicBezTo>
                    <a:pt x="109277" y="22153"/>
                    <a:pt x="109277" y="22248"/>
                    <a:pt x="109277" y="22248"/>
                  </a:cubicBezTo>
                  <a:close/>
                  <a:moveTo>
                    <a:pt x="69177" y="19295"/>
                  </a:moveTo>
                  <a:cubicBezTo>
                    <a:pt x="69177" y="19295"/>
                    <a:pt x="69177" y="19295"/>
                    <a:pt x="69177" y="19295"/>
                  </a:cubicBezTo>
                  <a:cubicBezTo>
                    <a:pt x="69177" y="19295"/>
                    <a:pt x="69177" y="19295"/>
                    <a:pt x="69177" y="19295"/>
                  </a:cubicBezTo>
                  <a:cubicBezTo>
                    <a:pt x="69272" y="19295"/>
                    <a:pt x="69177" y="19295"/>
                    <a:pt x="69177" y="19295"/>
                  </a:cubicBezTo>
                  <a:close/>
                  <a:moveTo>
                    <a:pt x="64224" y="21200"/>
                  </a:moveTo>
                  <a:lnTo>
                    <a:pt x="64224" y="21200"/>
                  </a:lnTo>
                  <a:cubicBezTo>
                    <a:pt x="64224" y="21200"/>
                    <a:pt x="64224" y="21200"/>
                    <a:pt x="64224" y="21200"/>
                  </a:cubicBezTo>
                  <a:cubicBezTo>
                    <a:pt x="64224" y="21295"/>
                    <a:pt x="64224" y="21295"/>
                    <a:pt x="64224" y="21295"/>
                  </a:cubicBezTo>
                  <a:cubicBezTo>
                    <a:pt x="64034" y="21390"/>
                    <a:pt x="63843" y="21390"/>
                    <a:pt x="63748" y="21486"/>
                  </a:cubicBezTo>
                  <a:cubicBezTo>
                    <a:pt x="63843" y="21390"/>
                    <a:pt x="64034" y="21200"/>
                    <a:pt x="64224" y="21200"/>
                  </a:cubicBezTo>
                  <a:close/>
                  <a:moveTo>
                    <a:pt x="55842" y="64920"/>
                  </a:moveTo>
                  <a:cubicBezTo>
                    <a:pt x="55842" y="64920"/>
                    <a:pt x="55842" y="64920"/>
                    <a:pt x="55842" y="64920"/>
                  </a:cubicBezTo>
                  <a:cubicBezTo>
                    <a:pt x="55842" y="64920"/>
                    <a:pt x="55747" y="64920"/>
                    <a:pt x="55842" y="64920"/>
                  </a:cubicBezTo>
                  <a:cubicBezTo>
                    <a:pt x="55747" y="64920"/>
                    <a:pt x="55842" y="64920"/>
                    <a:pt x="55842" y="64920"/>
                  </a:cubicBezTo>
                  <a:close/>
                  <a:moveTo>
                    <a:pt x="37268" y="147501"/>
                  </a:moveTo>
                  <a:cubicBezTo>
                    <a:pt x="37173" y="147501"/>
                    <a:pt x="37173" y="147406"/>
                    <a:pt x="37078" y="147406"/>
                  </a:cubicBezTo>
                  <a:cubicBezTo>
                    <a:pt x="37173" y="147311"/>
                    <a:pt x="37173" y="147311"/>
                    <a:pt x="37268" y="147216"/>
                  </a:cubicBezTo>
                  <a:cubicBezTo>
                    <a:pt x="37173" y="147311"/>
                    <a:pt x="37268" y="147406"/>
                    <a:pt x="37268" y="147501"/>
                  </a:cubicBezTo>
                  <a:close/>
                  <a:moveTo>
                    <a:pt x="28124" y="189888"/>
                  </a:moveTo>
                  <a:lnTo>
                    <a:pt x="28124" y="189888"/>
                  </a:lnTo>
                  <a:lnTo>
                    <a:pt x="28124" y="189888"/>
                  </a:lnTo>
                  <a:cubicBezTo>
                    <a:pt x="28124" y="189888"/>
                    <a:pt x="28124" y="189888"/>
                    <a:pt x="28124" y="189888"/>
                  </a:cubicBezTo>
                  <a:close/>
                  <a:moveTo>
                    <a:pt x="19647" y="219415"/>
                  </a:moveTo>
                  <a:cubicBezTo>
                    <a:pt x="19647" y="219415"/>
                    <a:pt x="19552" y="219415"/>
                    <a:pt x="19552" y="219320"/>
                  </a:cubicBezTo>
                  <a:cubicBezTo>
                    <a:pt x="19552" y="219320"/>
                    <a:pt x="19647" y="219320"/>
                    <a:pt x="19647" y="219415"/>
                  </a:cubicBezTo>
                  <a:cubicBezTo>
                    <a:pt x="19647" y="219320"/>
                    <a:pt x="19647" y="219320"/>
                    <a:pt x="19647" y="219415"/>
                  </a:cubicBezTo>
                  <a:close/>
                  <a:moveTo>
                    <a:pt x="28410" y="272088"/>
                  </a:moveTo>
                  <a:lnTo>
                    <a:pt x="28410" y="272088"/>
                  </a:lnTo>
                  <a:cubicBezTo>
                    <a:pt x="28410" y="272184"/>
                    <a:pt x="28505" y="272184"/>
                    <a:pt x="28505" y="272279"/>
                  </a:cubicBezTo>
                  <a:cubicBezTo>
                    <a:pt x="28410" y="272279"/>
                    <a:pt x="28315" y="272279"/>
                    <a:pt x="28124" y="272279"/>
                  </a:cubicBezTo>
                  <a:cubicBezTo>
                    <a:pt x="28315" y="272184"/>
                    <a:pt x="28315" y="272088"/>
                    <a:pt x="28410" y="272088"/>
                  </a:cubicBezTo>
                  <a:close/>
                  <a:moveTo>
                    <a:pt x="95561" y="251800"/>
                  </a:moveTo>
                  <a:cubicBezTo>
                    <a:pt x="95561" y="251800"/>
                    <a:pt x="95657" y="251896"/>
                    <a:pt x="95657" y="251896"/>
                  </a:cubicBezTo>
                  <a:cubicBezTo>
                    <a:pt x="95561" y="251896"/>
                    <a:pt x="95466" y="251896"/>
                    <a:pt x="95371" y="251896"/>
                  </a:cubicBezTo>
                  <a:cubicBezTo>
                    <a:pt x="95466" y="251896"/>
                    <a:pt x="95466" y="251896"/>
                    <a:pt x="95561" y="251800"/>
                  </a:cubicBezTo>
                  <a:close/>
                  <a:moveTo>
                    <a:pt x="94133" y="249705"/>
                  </a:moveTo>
                  <a:cubicBezTo>
                    <a:pt x="94133" y="249705"/>
                    <a:pt x="94133" y="249705"/>
                    <a:pt x="94133" y="249705"/>
                  </a:cubicBezTo>
                  <a:cubicBezTo>
                    <a:pt x="94133" y="249705"/>
                    <a:pt x="94133" y="249705"/>
                    <a:pt x="94133" y="249705"/>
                  </a:cubicBezTo>
                  <a:cubicBezTo>
                    <a:pt x="94228" y="249705"/>
                    <a:pt x="94133" y="249705"/>
                    <a:pt x="94133" y="249705"/>
                  </a:cubicBezTo>
                  <a:close/>
                  <a:moveTo>
                    <a:pt x="159093" y="191317"/>
                  </a:moveTo>
                  <a:cubicBezTo>
                    <a:pt x="159093" y="191317"/>
                    <a:pt x="159093" y="191317"/>
                    <a:pt x="159093" y="191317"/>
                  </a:cubicBezTo>
                  <a:cubicBezTo>
                    <a:pt x="159093" y="191317"/>
                    <a:pt x="159093" y="191317"/>
                    <a:pt x="159093" y="191317"/>
                  </a:cubicBezTo>
                  <a:lnTo>
                    <a:pt x="159093" y="191317"/>
                  </a:lnTo>
                  <a:close/>
                  <a:moveTo>
                    <a:pt x="196145" y="56824"/>
                  </a:moveTo>
                  <a:cubicBezTo>
                    <a:pt x="196145" y="56824"/>
                    <a:pt x="196050" y="56728"/>
                    <a:pt x="196050" y="56728"/>
                  </a:cubicBezTo>
                  <a:cubicBezTo>
                    <a:pt x="196145" y="56633"/>
                    <a:pt x="196145" y="56633"/>
                    <a:pt x="196241" y="56538"/>
                  </a:cubicBezTo>
                  <a:cubicBezTo>
                    <a:pt x="196145" y="56633"/>
                    <a:pt x="196145" y="56728"/>
                    <a:pt x="196145" y="56824"/>
                  </a:cubicBezTo>
                  <a:close/>
                  <a:moveTo>
                    <a:pt x="96514" y="15104"/>
                  </a:moveTo>
                  <a:cubicBezTo>
                    <a:pt x="96419" y="15104"/>
                    <a:pt x="96419" y="15104"/>
                    <a:pt x="96514" y="15104"/>
                  </a:cubicBezTo>
                  <a:cubicBezTo>
                    <a:pt x="96419" y="15104"/>
                    <a:pt x="96419" y="15104"/>
                    <a:pt x="96514" y="15104"/>
                  </a:cubicBezTo>
                  <a:cubicBezTo>
                    <a:pt x="96419" y="15009"/>
                    <a:pt x="96514" y="15104"/>
                    <a:pt x="96514" y="15104"/>
                  </a:cubicBezTo>
                  <a:close/>
                  <a:moveTo>
                    <a:pt x="58700" y="34154"/>
                  </a:moveTo>
                  <a:cubicBezTo>
                    <a:pt x="58700" y="34249"/>
                    <a:pt x="58795" y="34249"/>
                    <a:pt x="58795" y="34344"/>
                  </a:cubicBezTo>
                  <a:cubicBezTo>
                    <a:pt x="58700" y="34344"/>
                    <a:pt x="58700" y="34344"/>
                    <a:pt x="58604" y="34344"/>
                  </a:cubicBezTo>
                  <a:cubicBezTo>
                    <a:pt x="58700" y="34249"/>
                    <a:pt x="58700" y="34154"/>
                    <a:pt x="58700" y="34154"/>
                  </a:cubicBezTo>
                  <a:close/>
                  <a:moveTo>
                    <a:pt x="56509" y="70634"/>
                  </a:moveTo>
                  <a:cubicBezTo>
                    <a:pt x="56509" y="70634"/>
                    <a:pt x="56604" y="70634"/>
                    <a:pt x="56509" y="70634"/>
                  </a:cubicBezTo>
                  <a:lnTo>
                    <a:pt x="56509" y="70634"/>
                  </a:lnTo>
                  <a:lnTo>
                    <a:pt x="56509" y="70634"/>
                  </a:lnTo>
                  <a:cubicBezTo>
                    <a:pt x="56604" y="70730"/>
                    <a:pt x="56509" y="70730"/>
                    <a:pt x="56509" y="70634"/>
                  </a:cubicBezTo>
                  <a:cubicBezTo>
                    <a:pt x="56509" y="70634"/>
                    <a:pt x="56509" y="70634"/>
                    <a:pt x="56509" y="70634"/>
                  </a:cubicBezTo>
                  <a:close/>
                  <a:moveTo>
                    <a:pt x="14313" y="227512"/>
                  </a:moveTo>
                  <a:lnTo>
                    <a:pt x="14313" y="227512"/>
                  </a:lnTo>
                  <a:cubicBezTo>
                    <a:pt x="14504" y="227321"/>
                    <a:pt x="14408" y="227035"/>
                    <a:pt x="14408" y="226749"/>
                  </a:cubicBezTo>
                  <a:lnTo>
                    <a:pt x="14408" y="226749"/>
                  </a:lnTo>
                  <a:cubicBezTo>
                    <a:pt x="14408" y="227035"/>
                    <a:pt x="14313" y="227225"/>
                    <a:pt x="14313" y="227512"/>
                  </a:cubicBezTo>
                  <a:close/>
                  <a:moveTo>
                    <a:pt x="11456" y="232941"/>
                  </a:moveTo>
                  <a:cubicBezTo>
                    <a:pt x="11360" y="232941"/>
                    <a:pt x="11360" y="232941"/>
                    <a:pt x="11265" y="232941"/>
                  </a:cubicBezTo>
                  <a:cubicBezTo>
                    <a:pt x="11265" y="232941"/>
                    <a:pt x="11360" y="232941"/>
                    <a:pt x="11456" y="232941"/>
                  </a:cubicBezTo>
                  <a:cubicBezTo>
                    <a:pt x="11360" y="232941"/>
                    <a:pt x="11456" y="232941"/>
                    <a:pt x="11456" y="232941"/>
                  </a:cubicBezTo>
                  <a:close/>
                  <a:moveTo>
                    <a:pt x="23648" y="267326"/>
                  </a:moveTo>
                  <a:cubicBezTo>
                    <a:pt x="23648" y="267326"/>
                    <a:pt x="23648" y="267326"/>
                    <a:pt x="23648" y="267326"/>
                  </a:cubicBezTo>
                  <a:cubicBezTo>
                    <a:pt x="23648" y="267326"/>
                    <a:pt x="23648" y="267326"/>
                    <a:pt x="23648" y="267326"/>
                  </a:cubicBezTo>
                  <a:cubicBezTo>
                    <a:pt x="23648" y="267326"/>
                    <a:pt x="23648" y="267326"/>
                    <a:pt x="23648" y="267326"/>
                  </a:cubicBezTo>
                  <a:close/>
                  <a:moveTo>
                    <a:pt x="72987" y="271993"/>
                  </a:moveTo>
                  <a:cubicBezTo>
                    <a:pt x="72987" y="271993"/>
                    <a:pt x="72987" y="272088"/>
                    <a:pt x="72987" y="272088"/>
                  </a:cubicBezTo>
                  <a:cubicBezTo>
                    <a:pt x="72892" y="272088"/>
                    <a:pt x="72892" y="271993"/>
                    <a:pt x="72892" y="271993"/>
                  </a:cubicBezTo>
                  <a:cubicBezTo>
                    <a:pt x="72892" y="271993"/>
                    <a:pt x="72892" y="271993"/>
                    <a:pt x="72987" y="271993"/>
                  </a:cubicBezTo>
                  <a:close/>
                  <a:moveTo>
                    <a:pt x="106134" y="255705"/>
                  </a:moveTo>
                  <a:cubicBezTo>
                    <a:pt x="106134" y="255705"/>
                    <a:pt x="106229" y="255800"/>
                    <a:pt x="106229" y="255800"/>
                  </a:cubicBezTo>
                  <a:cubicBezTo>
                    <a:pt x="106134" y="255896"/>
                    <a:pt x="106134" y="255800"/>
                    <a:pt x="106134" y="255705"/>
                  </a:cubicBezTo>
                  <a:cubicBezTo>
                    <a:pt x="106134" y="255800"/>
                    <a:pt x="106134" y="255800"/>
                    <a:pt x="106134" y="255705"/>
                  </a:cubicBezTo>
                  <a:close/>
                  <a:moveTo>
                    <a:pt x="253772" y="169790"/>
                  </a:moveTo>
                  <a:lnTo>
                    <a:pt x="253772" y="169790"/>
                  </a:lnTo>
                  <a:lnTo>
                    <a:pt x="253772" y="169790"/>
                  </a:lnTo>
                  <a:cubicBezTo>
                    <a:pt x="253772" y="169790"/>
                    <a:pt x="253772" y="169790"/>
                    <a:pt x="253772" y="169790"/>
                  </a:cubicBezTo>
                  <a:close/>
                  <a:moveTo>
                    <a:pt x="263106" y="168742"/>
                  </a:moveTo>
                  <a:cubicBezTo>
                    <a:pt x="263297" y="168742"/>
                    <a:pt x="263392" y="168837"/>
                    <a:pt x="263582" y="168837"/>
                  </a:cubicBezTo>
                  <a:cubicBezTo>
                    <a:pt x="263392" y="168837"/>
                    <a:pt x="263297" y="168837"/>
                    <a:pt x="263106" y="168742"/>
                  </a:cubicBezTo>
                  <a:close/>
                  <a:moveTo>
                    <a:pt x="273203" y="147121"/>
                  </a:moveTo>
                  <a:cubicBezTo>
                    <a:pt x="273203" y="147121"/>
                    <a:pt x="273203" y="147121"/>
                    <a:pt x="273203" y="147121"/>
                  </a:cubicBezTo>
                  <a:cubicBezTo>
                    <a:pt x="273203" y="147121"/>
                    <a:pt x="273203" y="147121"/>
                    <a:pt x="273203" y="147121"/>
                  </a:cubicBezTo>
                  <a:cubicBezTo>
                    <a:pt x="273203" y="147121"/>
                    <a:pt x="273203" y="147121"/>
                    <a:pt x="273203" y="147121"/>
                  </a:cubicBezTo>
                  <a:close/>
                  <a:moveTo>
                    <a:pt x="280823" y="141882"/>
                  </a:moveTo>
                  <a:cubicBezTo>
                    <a:pt x="281299" y="141787"/>
                    <a:pt x="281585" y="141882"/>
                    <a:pt x="281870" y="142072"/>
                  </a:cubicBezTo>
                  <a:cubicBezTo>
                    <a:pt x="281680" y="142167"/>
                    <a:pt x="281394" y="142263"/>
                    <a:pt x="281108" y="142358"/>
                  </a:cubicBezTo>
                  <a:cubicBezTo>
                    <a:pt x="281013" y="142167"/>
                    <a:pt x="280918" y="142072"/>
                    <a:pt x="280823" y="141882"/>
                  </a:cubicBezTo>
                  <a:close/>
                  <a:moveTo>
                    <a:pt x="118326" y="19295"/>
                  </a:moveTo>
                  <a:cubicBezTo>
                    <a:pt x="118326" y="19200"/>
                    <a:pt x="118326" y="19200"/>
                    <a:pt x="118326" y="19295"/>
                  </a:cubicBezTo>
                  <a:cubicBezTo>
                    <a:pt x="118326" y="19200"/>
                    <a:pt x="118326" y="19200"/>
                    <a:pt x="118326" y="19295"/>
                  </a:cubicBezTo>
                  <a:cubicBezTo>
                    <a:pt x="118421" y="19200"/>
                    <a:pt x="118326" y="19200"/>
                    <a:pt x="118326" y="19295"/>
                  </a:cubicBezTo>
                  <a:close/>
                  <a:moveTo>
                    <a:pt x="168142" y="227988"/>
                  </a:moveTo>
                  <a:cubicBezTo>
                    <a:pt x="168142" y="227988"/>
                    <a:pt x="168142" y="227988"/>
                    <a:pt x="168142" y="227988"/>
                  </a:cubicBezTo>
                  <a:lnTo>
                    <a:pt x="168142" y="227988"/>
                  </a:lnTo>
                  <a:cubicBezTo>
                    <a:pt x="168142" y="227988"/>
                    <a:pt x="168142" y="227988"/>
                    <a:pt x="168142" y="227988"/>
                  </a:cubicBezTo>
                  <a:close/>
                  <a:moveTo>
                    <a:pt x="233388" y="197984"/>
                  </a:moveTo>
                  <a:cubicBezTo>
                    <a:pt x="233388" y="197984"/>
                    <a:pt x="233293" y="197984"/>
                    <a:pt x="233388" y="197984"/>
                  </a:cubicBezTo>
                  <a:cubicBezTo>
                    <a:pt x="233388" y="197984"/>
                    <a:pt x="233388" y="197984"/>
                    <a:pt x="233388" y="197984"/>
                  </a:cubicBezTo>
                  <a:cubicBezTo>
                    <a:pt x="233388" y="197984"/>
                    <a:pt x="233388" y="197984"/>
                    <a:pt x="233388" y="197984"/>
                  </a:cubicBezTo>
                  <a:close/>
                  <a:moveTo>
                    <a:pt x="250057" y="192936"/>
                  </a:moveTo>
                  <a:cubicBezTo>
                    <a:pt x="250057" y="192745"/>
                    <a:pt x="250057" y="192555"/>
                    <a:pt x="250057" y="192364"/>
                  </a:cubicBezTo>
                  <a:cubicBezTo>
                    <a:pt x="250152" y="192460"/>
                    <a:pt x="250247" y="192650"/>
                    <a:pt x="250343" y="192745"/>
                  </a:cubicBezTo>
                  <a:cubicBezTo>
                    <a:pt x="250152" y="192840"/>
                    <a:pt x="250152" y="192840"/>
                    <a:pt x="250057" y="192936"/>
                  </a:cubicBezTo>
                  <a:close/>
                  <a:moveTo>
                    <a:pt x="44793" y="72063"/>
                  </a:moveTo>
                  <a:cubicBezTo>
                    <a:pt x="44793" y="72159"/>
                    <a:pt x="44888" y="72159"/>
                    <a:pt x="44888" y="72254"/>
                  </a:cubicBezTo>
                  <a:lnTo>
                    <a:pt x="44888" y="72254"/>
                  </a:lnTo>
                  <a:lnTo>
                    <a:pt x="44888" y="72254"/>
                  </a:lnTo>
                  <a:cubicBezTo>
                    <a:pt x="44888" y="72254"/>
                    <a:pt x="44888" y="72254"/>
                    <a:pt x="44888" y="72254"/>
                  </a:cubicBezTo>
                  <a:cubicBezTo>
                    <a:pt x="44888" y="72254"/>
                    <a:pt x="44888" y="72254"/>
                    <a:pt x="44888" y="72254"/>
                  </a:cubicBezTo>
                  <a:cubicBezTo>
                    <a:pt x="44793" y="72254"/>
                    <a:pt x="44793" y="72254"/>
                    <a:pt x="44698" y="72254"/>
                  </a:cubicBezTo>
                  <a:cubicBezTo>
                    <a:pt x="44793" y="72254"/>
                    <a:pt x="44793" y="72159"/>
                    <a:pt x="44793" y="72063"/>
                  </a:cubicBezTo>
                  <a:close/>
                  <a:moveTo>
                    <a:pt x="32411" y="142549"/>
                  </a:moveTo>
                  <a:lnTo>
                    <a:pt x="32411" y="142549"/>
                  </a:lnTo>
                  <a:cubicBezTo>
                    <a:pt x="32506" y="142549"/>
                    <a:pt x="32411" y="142549"/>
                    <a:pt x="32411" y="142549"/>
                  </a:cubicBezTo>
                  <a:cubicBezTo>
                    <a:pt x="32411" y="142549"/>
                    <a:pt x="32411" y="142549"/>
                    <a:pt x="32411" y="142549"/>
                  </a:cubicBezTo>
                  <a:close/>
                  <a:moveTo>
                    <a:pt x="70320" y="275327"/>
                  </a:moveTo>
                  <a:cubicBezTo>
                    <a:pt x="70320" y="275327"/>
                    <a:pt x="70415" y="275327"/>
                    <a:pt x="70415" y="275422"/>
                  </a:cubicBezTo>
                  <a:cubicBezTo>
                    <a:pt x="70320" y="275422"/>
                    <a:pt x="70320" y="275422"/>
                    <a:pt x="70320" y="275327"/>
                  </a:cubicBezTo>
                  <a:cubicBezTo>
                    <a:pt x="70320" y="275422"/>
                    <a:pt x="70320" y="275327"/>
                    <a:pt x="70320" y="275327"/>
                  </a:cubicBezTo>
                  <a:close/>
                  <a:moveTo>
                    <a:pt x="224625" y="164170"/>
                  </a:moveTo>
                  <a:lnTo>
                    <a:pt x="224625" y="164170"/>
                  </a:lnTo>
                  <a:lnTo>
                    <a:pt x="224625" y="164170"/>
                  </a:lnTo>
                  <a:cubicBezTo>
                    <a:pt x="224625" y="164170"/>
                    <a:pt x="224625" y="164170"/>
                    <a:pt x="224625" y="164170"/>
                  </a:cubicBezTo>
                  <a:cubicBezTo>
                    <a:pt x="224625" y="164265"/>
                    <a:pt x="224720" y="164265"/>
                    <a:pt x="224720" y="164361"/>
                  </a:cubicBezTo>
                  <a:cubicBezTo>
                    <a:pt x="224625" y="164361"/>
                    <a:pt x="224530" y="164265"/>
                    <a:pt x="224435" y="164265"/>
                  </a:cubicBezTo>
                  <a:cubicBezTo>
                    <a:pt x="224530" y="164265"/>
                    <a:pt x="224625" y="164265"/>
                    <a:pt x="224625" y="164170"/>
                  </a:cubicBezTo>
                  <a:close/>
                  <a:moveTo>
                    <a:pt x="258153" y="176267"/>
                  </a:moveTo>
                  <a:cubicBezTo>
                    <a:pt x="258153" y="176267"/>
                    <a:pt x="258153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lnTo>
                    <a:pt x="258153" y="176267"/>
                  </a:lnTo>
                  <a:lnTo>
                    <a:pt x="258153" y="176267"/>
                  </a:lnTo>
                  <a:close/>
                  <a:moveTo>
                    <a:pt x="270917" y="183411"/>
                  </a:moveTo>
                  <a:cubicBezTo>
                    <a:pt x="270917" y="183411"/>
                    <a:pt x="271012" y="183411"/>
                    <a:pt x="271012" y="183411"/>
                  </a:cubicBezTo>
                  <a:cubicBezTo>
                    <a:pt x="271012" y="183411"/>
                    <a:pt x="271012" y="183411"/>
                    <a:pt x="270917" y="183411"/>
                  </a:cubicBezTo>
                  <a:cubicBezTo>
                    <a:pt x="271012" y="183411"/>
                    <a:pt x="270917" y="183411"/>
                    <a:pt x="270917" y="183411"/>
                  </a:cubicBezTo>
                  <a:close/>
                  <a:moveTo>
                    <a:pt x="271964" y="182553"/>
                  </a:moveTo>
                  <a:cubicBezTo>
                    <a:pt x="271964" y="182649"/>
                    <a:pt x="272060" y="182649"/>
                    <a:pt x="272060" y="182744"/>
                  </a:cubicBezTo>
                  <a:cubicBezTo>
                    <a:pt x="271964" y="182744"/>
                    <a:pt x="271964" y="182839"/>
                    <a:pt x="271869" y="182839"/>
                  </a:cubicBezTo>
                  <a:cubicBezTo>
                    <a:pt x="271869" y="182744"/>
                    <a:pt x="271964" y="182649"/>
                    <a:pt x="271964" y="182553"/>
                  </a:cubicBezTo>
                  <a:close/>
                  <a:moveTo>
                    <a:pt x="275965" y="172171"/>
                  </a:moveTo>
                  <a:cubicBezTo>
                    <a:pt x="275965" y="172171"/>
                    <a:pt x="275965" y="172171"/>
                    <a:pt x="275965" y="172171"/>
                  </a:cubicBezTo>
                  <a:cubicBezTo>
                    <a:pt x="275965" y="172171"/>
                    <a:pt x="276060" y="172171"/>
                    <a:pt x="275965" y="172171"/>
                  </a:cubicBezTo>
                  <a:cubicBezTo>
                    <a:pt x="276060" y="172171"/>
                    <a:pt x="276060" y="172171"/>
                    <a:pt x="275965" y="172171"/>
                  </a:cubicBezTo>
                  <a:cubicBezTo>
                    <a:pt x="275965" y="172171"/>
                    <a:pt x="275965" y="172171"/>
                    <a:pt x="275965" y="172171"/>
                  </a:cubicBezTo>
                  <a:lnTo>
                    <a:pt x="275965" y="172171"/>
                  </a:lnTo>
                  <a:close/>
                  <a:moveTo>
                    <a:pt x="296825" y="108925"/>
                  </a:moveTo>
                  <a:cubicBezTo>
                    <a:pt x="296825" y="108925"/>
                    <a:pt x="296825" y="108925"/>
                    <a:pt x="296825" y="108925"/>
                  </a:cubicBezTo>
                  <a:cubicBezTo>
                    <a:pt x="296825" y="108925"/>
                    <a:pt x="296825" y="108925"/>
                    <a:pt x="296825" y="108925"/>
                  </a:cubicBezTo>
                  <a:close/>
                  <a:moveTo>
                    <a:pt x="290633" y="95685"/>
                  </a:moveTo>
                  <a:lnTo>
                    <a:pt x="290633" y="95685"/>
                  </a:lnTo>
                  <a:cubicBezTo>
                    <a:pt x="290633" y="95685"/>
                    <a:pt x="290633" y="95590"/>
                    <a:pt x="290633" y="95590"/>
                  </a:cubicBezTo>
                  <a:cubicBezTo>
                    <a:pt x="290633" y="95590"/>
                    <a:pt x="290729" y="95590"/>
                    <a:pt x="290729" y="95590"/>
                  </a:cubicBezTo>
                  <a:cubicBezTo>
                    <a:pt x="290633" y="95590"/>
                    <a:pt x="290633" y="95590"/>
                    <a:pt x="290633" y="95685"/>
                  </a:cubicBezTo>
                  <a:cubicBezTo>
                    <a:pt x="290633" y="95685"/>
                    <a:pt x="290633" y="95685"/>
                    <a:pt x="290633" y="95685"/>
                  </a:cubicBezTo>
                  <a:cubicBezTo>
                    <a:pt x="290633" y="95685"/>
                    <a:pt x="290633" y="95685"/>
                    <a:pt x="290633" y="95685"/>
                  </a:cubicBezTo>
                  <a:close/>
                  <a:moveTo>
                    <a:pt x="68034" y="10627"/>
                  </a:moveTo>
                  <a:cubicBezTo>
                    <a:pt x="68034" y="10627"/>
                    <a:pt x="68034" y="10532"/>
                    <a:pt x="68034" y="10627"/>
                  </a:cubicBezTo>
                  <a:cubicBezTo>
                    <a:pt x="68034" y="10532"/>
                    <a:pt x="68034" y="10532"/>
                    <a:pt x="68034" y="10627"/>
                  </a:cubicBezTo>
                  <a:cubicBezTo>
                    <a:pt x="68034" y="10627"/>
                    <a:pt x="68034" y="10627"/>
                    <a:pt x="68034" y="10627"/>
                  </a:cubicBezTo>
                  <a:close/>
                  <a:moveTo>
                    <a:pt x="40031" y="74254"/>
                  </a:moveTo>
                  <a:cubicBezTo>
                    <a:pt x="40221" y="74540"/>
                    <a:pt x="40412" y="74921"/>
                    <a:pt x="40697" y="75207"/>
                  </a:cubicBezTo>
                  <a:cubicBezTo>
                    <a:pt x="40602" y="75207"/>
                    <a:pt x="40602" y="75207"/>
                    <a:pt x="40507" y="75302"/>
                  </a:cubicBezTo>
                  <a:cubicBezTo>
                    <a:pt x="40507" y="74825"/>
                    <a:pt x="40316" y="74540"/>
                    <a:pt x="40031" y="74254"/>
                  </a:cubicBezTo>
                  <a:cubicBezTo>
                    <a:pt x="39935" y="74254"/>
                    <a:pt x="39935" y="74254"/>
                    <a:pt x="40031" y="74254"/>
                  </a:cubicBezTo>
                  <a:close/>
                  <a:moveTo>
                    <a:pt x="32315" y="142453"/>
                  </a:moveTo>
                  <a:cubicBezTo>
                    <a:pt x="32411" y="142453"/>
                    <a:pt x="32411" y="142549"/>
                    <a:pt x="32315" y="142453"/>
                  </a:cubicBezTo>
                  <a:cubicBezTo>
                    <a:pt x="32411" y="142549"/>
                    <a:pt x="32411" y="142549"/>
                    <a:pt x="32315" y="142453"/>
                  </a:cubicBezTo>
                  <a:cubicBezTo>
                    <a:pt x="32411" y="142549"/>
                    <a:pt x="32315" y="142549"/>
                    <a:pt x="32315" y="142453"/>
                  </a:cubicBezTo>
                  <a:close/>
                  <a:moveTo>
                    <a:pt x="8312" y="251609"/>
                  </a:moveTo>
                  <a:cubicBezTo>
                    <a:pt x="8408" y="251705"/>
                    <a:pt x="8503" y="251896"/>
                    <a:pt x="8598" y="251991"/>
                  </a:cubicBezTo>
                  <a:lnTo>
                    <a:pt x="8598" y="251991"/>
                  </a:lnTo>
                  <a:cubicBezTo>
                    <a:pt x="8503" y="251896"/>
                    <a:pt x="8312" y="251800"/>
                    <a:pt x="8312" y="251609"/>
                  </a:cubicBezTo>
                  <a:close/>
                  <a:moveTo>
                    <a:pt x="95371" y="277327"/>
                  </a:moveTo>
                  <a:cubicBezTo>
                    <a:pt x="95371" y="277327"/>
                    <a:pt x="95371" y="277327"/>
                    <a:pt x="95371" y="277327"/>
                  </a:cubicBezTo>
                  <a:cubicBezTo>
                    <a:pt x="95371" y="277327"/>
                    <a:pt x="95371" y="277327"/>
                    <a:pt x="95371" y="277327"/>
                  </a:cubicBezTo>
                  <a:cubicBezTo>
                    <a:pt x="95371" y="277327"/>
                    <a:pt x="95371" y="277327"/>
                    <a:pt x="95371" y="277327"/>
                  </a:cubicBezTo>
                  <a:close/>
                  <a:moveTo>
                    <a:pt x="159474" y="247990"/>
                  </a:moveTo>
                  <a:cubicBezTo>
                    <a:pt x="159474" y="248085"/>
                    <a:pt x="159569" y="248085"/>
                    <a:pt x="159569" y="248181"/>
                  </a:cubicBezTo>
                  <a:cubicBezTo>
                    <a:pt x="159474" y="248181"/>
                    <a:pt x="159379" y="248181"/>
                    <a:pt x="159284" y="248181"/>
                  </a:cubicBezTo>
                  <a:cubicBezTo>
                    <a:pt x="159379" y="248181"/>
                    <a:pt x="159474" y="248085"/>
                    <a:pt x="159474" y="247990"/>
                  </a:cubicBezTo>
                  <a:close/>
                  <a:moveTo>
                    <a:pt x="284061" y="135024"/>
                  </a:moveTo>
                  <a:cubicBezTo>
                    <a:pt x="284061" y="135024"/>
                    <a:pt x="284061" y="135024"/>
                    <a:pt x="284061" y="135024"/>
                  </a:cubicBezTo>
                  <a:lnTo>
                    <a:pt x="284061" y="135024"/>
                  </a:lnTo>
                  <a:cubicBezTo>
                    <a:pt x="284061" y="135024"/>
                    <a:pt x="284061" y="135024"/>
                    <a:pt x="284061" y="135024"/>
                  </a:cubicBezTo>
                  <a:cubicBezTo>
                    <a:pt x="284156" y="135024"/>
                    <a:pt x="284156" y="135024"/>
                    <a:pt x="284061" y="135024"/>
                  </a:cubicBezTo>
                  <a:close/>
                  <a:moveTo>
                    <a:pt x="88037" y="4912"/>
                  </a:moveTo>
                  <a:cubicBezTo>
                    <a:pt x="88037" y="4912"/>
                    <a:pt x="88037" y="4912"/>
                    <a:pt x="88037" y="4912"/>
                  </a:cubicBezTo>
                  <a:cubicBezTo>
                    <a:pt x="88037" y="5008"/>
                    <a:pt x="88037" y="5008"/>
                    <a:pt x="88037" y="4912"/>
                  </a:cubicBezTo>
                  <a:lnTo>
                    <a:pt x="88037" y="4912"/>
                  </a:lnTo>
                  <a:cubicBezTo>
                    <a:pt x="88037" y="5008"/>
                    <a:pt x="88037" y="5008"/>
                    <a:pt x="88037" y="4912"/>
                  </a:cubicBezTo>
                  <a:cubicBezTo>
                    <a:pt x="88037" y="5008"/>
                    <a:pt x="88037" y="5008"/>
                    <a:pt x="88037" y="4912"/>
                  </a:cubicBezTo>
                  <a:cubicBezTo>
                    <a:pt x="88037" y="4912"/>
                    <a:pt x="88037" y="4912"/>
                    <a:pt x="88037" y="4912"/>
                  </a:cubicBezTo>
                  <a:close/>
                  <a:moveTo>
                    <a:pt x="80893" y="2340"/>
                  </a:moveTo>
                  <a:cubicBezTo>
                    <a:pt x="80512" y="2340"/>
                    <a:pt x="80131" y="2340"/>
                    <a:pt x="79845" y="2055"/>
                  </a:cubicBezTo>
                  <a:cubicBezTo>
                    <a:pt x="80131" y="2150"/>
                    <a:pt x="80512" y="2245"/>
                    <a:pt x="80893" y="2340"/>
                  </a:cubicBezTo>
                  <a:close/>
                  <a:moveTo>
                    <a:pt x="78226" y="3293"/>
                  </a:moveTo>
                  <a:cubicBezTo>
                    <a:pt x="78226" y="3293"/>
                    <a:pt x="78226" y="3293"/>
                    <a:pt x="78226" y="3293"/>
                  </a:cubicBezTo>
                  <a:cubicBezTo>
                    <a:pt x="78226" y="3293"/>
                    <a:pt x="78226" y="3293"/>
                    <a:pt x="78226" y="3293"/>
                  </a:cubicBezTo>
                  <a:cubicBezTo>
                    <a:pt x="78226" y="3293"/>
                    <a:pt x="78226" y="3293"/>
                    <a:pt x="78226" y="3293"/>
                  </a:cubicBezTo>
                  <a:close/>
                  <a:moveTo>
                    <a:pt x="3931" y="198270"/>
                  </a:moveTo>
                  <a:cubicBezTo>
                    <a:pt x="3931" y="198365"/>
                    <a:pt x="3931" y="198365"/>
                    <a:pt x="3836" y="198460"/>
                  </a:cubicBezTo>
                  <a:cubicBezTo>
                    <a:pt x="3836" y="198460"/>
                    <a:pt x="3740" y="198365"/>
                    <a:pt x="3740" y="198365"/>
                  </a:cubicBezTo>
                  <a:cubicBezTo>
                    <a:pt x="3740" y="198270"/>
                    <a:pt x="3836" y="198270"/>
                    <a:pt x="3931" y="19827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53" name="Freeform: Shape 85">
              <a:extLst>
                <a:ext uri="{FF2B5EF4-FFF2-40B4-BE49-F238E27FC236}">
                  <a16:creationId xmlns:a16="http://schemas.microsoft.com/office/drawing/2014/main" id="{A2E77185-4D31-8F3E-10F3-11C41F825BD9}"/>
                </a:ext>
              </a:extLst>
            </p:cNvPr>
            <p:cNvSpPr/>
            <p:nvPr/>
          </p:nvSpPr>
          <p:spPr>
            <a:xfrm>
              <a:off x="4489989" y="5580125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54" name="Graphic 18">
            <a:extLst>
              <a:ext uri="{FF2B5EF4-FFF2-40B4-BE49-F238E27FC236}">
                <a16:creationId xmlns:a16="http://schemas.microsoft.com/office/drawing/2014/main" id="{125860FC-5552-6866-73BB-71F30B8746BA}"/>
              </a:ext>
            </a:extLst>
          </p:cNvPr>
          <p:cNvGrpSpPr/>
          <p:nvPr/>
        </p:nvGrpSpPr>
        <p:grpSpPr>
          <a:xfrm>
            <a:off x="1517523" y="-4178409"/>
            <a:ext cx="921181" cy="936767"/>
            <a:chOff x="6566004" y="4661329"/>
            <a:chExt cx="921181" cy="936767"/>
          </a:xfrm>
          <a:solidFill>
            <a:srgbClr val="F7B756"/>
          </a:solidFill>
        </p:grpSpPr>
        <p:sp>
          <p:nvSpPr>
            <p:cNvPr id="255" name="Freeform: Shape 87">
              <a:extLst>
                <a:ext uri="{FF2B5EF4-FFF2-40B4-BE49-F238E27FC236}">
                  <a16:creationId xmlns:a16="http://schemas.microsoft.com/office/drawing/2014/main" id="{B5B1D9AF-F2C0-B135-B001-526E588B71D8}"/>
                </a:ext>
              </a:extLst>
            </p:cNvPr>
            <p:cNvSpPr/>
            <p:nvPr/>
          </p:nvSpPr>
          <p:spPr>
            <a:xfrm>
              <a:off x="6582270" y="4661329"/>
              <a:ext cx="235943" cy="331889"/>
            </a:xfrm>
            <a:custGeom>
              <a:avLst/>
              <a:gdLst>
                <a:gd name="connsiteX0" fmla="*/ 123901 w 235943"/>
                <a:gd name="connsiteY0" fmla="*/ 329484 h 331889"/>
                <a:gd name="connsiteX1" fmla="*/ 133616 w 235943"/>
                <a:gd name="connsiteY1" fmla="*/ 329865 h 331889"/>
                <a:gd name="connsiteX2" fmla="*/ 133616 w 235943"/>
                <a:gd name="connsiteY2" fmla="*/ 329865 h 331889"/>
                <a:gd name="connsiteX3" fmla="*/ 152286 w 235943"/>
                <a:gd name="connsiteY3" fmla="*/ 327960 h 331889"/>
                <a:gd name="connsiteX4" fmla="*/ 161906 w 235943"/>
                <a:gd name="connsiteY4" fmla="*/ 324150 h 331889"/>
                <a:gd name="connsiteX5" fmla="*/ 161906 w 235943"/>
                <a:gd name="connsiteY5" fmla="*/ 324150 h 331889"/>
                <a:gd name="connsiteX6" fmla="*/ 161906 w 235943"/>
                <a:gd name="connsiteY6" fmla="*/ 324150 h 331889"/>
                <a:gd name="connsiteX7" fmla="*/ 182194 w 235943"/>
                <a:gd name="connsiteY7" fmla="*/ 311196 h 331889"/>
                <a:gd name="connsiteX8" fmla="*/ 204578 w 235943"/>
                <a:gd name="connsiteY8" fmla="*/ 282812 h 331889"/>
                <a:gd name="connsiteX9" fmla="*/ 210388 w 235943"/>
                <a:gd name="connsiteY9" fmla="*/ 272810 h 331889"/>
                <a:gd name="connsiteX10" fmla="*/ 218008 w 235943"/>
                <a:gd name="connsiteY10" fmla="*/ 249855 h 331889"/>
                <a:gd name="connsiteX11" fmla="*/ 218008 w 235943"/>
                <a:gd name="connsiteY11" fmla="*/ 249855 h 331889"/>
                <a:gd name="connsiteX12" fmla="*/ 219056 w 235943"/>
                <a:gd name="connsiteY12" fmla="*/ 247950 h 331889"/>
                <a:gd name="connsiteX13" fmla="*/ 227152 w 235943"/>
                <a:gd name="connsiteY13" fmla="*/ 219756 h 331889"/>
                <a:gd name="connsiteX14" fmla="*/ 227152 w 235943"/>
                <a:gd name="connsiteY14" fmla="*/ 219756 h 331889"/>
                <a:gd name="connsiteX15" fmla="*/ 227152 w 235943"/>
                <a:gd name="connsiteY15" fmla="*/ 219756 h 331889"/>
                <a:gd name="connsiteX16" fmla="*/ 230771 w 235943"/>
                <a:gd name="connsiteY16" fmla="*/ 203182 h 331889"/>
                <a:gd name="connsiteX17" fmla="*/ 229724 w 235943"/>
                <a:gd name="connsiteY17" fmla="*/ 203182 h 331889"/>
                <a:gd name="connsiteX18" fmla="*/ 230010 w 235943"/>
                <a:gd name="connsiteY18" fmla="*/ 202897 h 331889"/>
                <a:gd name="connsiteX19" fmla="*/ 230771 w 235943"/>
                <a:gd name="connsiteY19" fmla="*/ 203182 h 331889"/>
                <a:gd name="connsiteX20" fmla="*/ 231153 w 235943"/>
                <a:gd name="connsiteY20" fmla="*/ 199944 h 331889"/>
                <a:gd name="connsiteX21" fmla="*/ 231153 w 235943"/>
                <a:gd name="connsiteY21" fmla="*/ 199944 h 331889"/>
                <a:gd name="connsiteX22" fmla="*/ 232391 w 235943"/>
                <a:gd name="connsiteY22" fmla="*/ 191467 h 331889"/>
                <a:gd name="connsiteX23" fmla="*/ 232391 w 235943"/>
                <a:gd name="connsiteY23" fmla="*/ 191467 h 331889"/>
                <a:gd name="connsiteX24" fmla="*/ 232391 w 235943"/>
                <a:gd name="connsiteY24" fmla="*/ 191467 h 331889"/>
                <a:gd name="connsiteX25" fmla="*/ 232867 w 235943"/>
                <a:gd name="connsiteY25" fmla="*/ 181751 h 331889"/>
                <a:gd name="connsiteX26" fmla="*/ 232867 w 235943"/>
                <a:gd name="connsiteY26" fmla="*/ 181751 h 331889"/>
                <a:gd name="connsiteX27" fmla="*/ 235058 w 235943"/>
                <a:gd name="connsiteY27" fmla="*/ 169178 h 331889"/>
                <a:gd name="connsiteX28" fmla="*/ 235058 w 235943"/>
                <a:gd name="connsiteY28" fmla="*/ 169178 h 331889"/>
                <a:gd name="connsiteX29" fmla="*/ 235058 w 235943"/>
                <a:gd name="connsiteY29" fmla="*/ 160511 h 331889"/>
                <a:gd name="connsiteX30" fmla="*/ 234963 w 235943"/>
                <a:gd name="connsiteY30" fmla="*/ 142699 h 331889"/>
                <a:gd name="connsiteX31" fmla="*/ 234296 w 235943"/>
                <a:gd name="connsiteY31" fmla="*/ 143270 h 331889"/>
                <a:gd name="connsiteX32" fmla="*/ 234296 w 235943"/>
                <a:gd name="connsiteY32" fmla="*/ 143270 h 331889"/>
                <a:gd name="connsiteX33" fmla="*/ 234296 w 235943"/>
                <a:gd name="connsiteY33" fmla="*/ 143270 h 331889"/>
                <a:gd name="connsiteX34" fmla="*/ 234105 w 235943"/>
                <a:gd name="connsiteY34" fmla="*/ 142985 h 331889"/>
                <a:gd name="connsiteX35" fmla="*/ 234867 w 235943"/>
                <a:gd name="connsiteY35" fmla="*/ 142699 h 331889"/>
                <a:gd name="connsiteX36" fmla="*/ 231248 w 235943"/>
                <a:gd name="connsiteY36" fmla="*/ 122982 h 331889"/>
                <a:gd name="connsiteX37" fmla="*/ 228486 w 235943"/>
                <a:gd name="connsiteY37" fmla="*/ 113648 h 331889"/>
                <a:gd name="connsiteX38" fmla="*/ 228486 w 235943"/>
                <a:gd name="connsiteY38" fmla="*/ 113648 h 331889"/>
                <a:gd name="connsiteX39" fmla="*/ 221723 w 235943"/>
                <a:gd name="connsiteY39" fmla="*/ 86025 h 331889"/>
                <a:gd name="connsiteX40" fmla="*/ 221723 w 235943"/>
                <a:gd name="connsiteY40" fmla="*/ 86025 h 331889"/>
                <a:gd name="connsiteX41" fmla="*/ 216103 w 235943"/>
                <a:gd name="connsiteY41" fmla="*/ 74881 h 331889"/>
                <a:gd name="connsiteX42" fmla="*/ 215055 w 235943"/>
                <a:gd name="connsiteY42" fmla="*/ 73262 h 331889"/>
                <a:gd name="connsiteX43" fmla="*/ 215055 w 235943"/>
                <a:gd name="connsiteY43" fmla="*/ 73262 h 331889"/>
                <a:gd name="connsiteX44" fmla="*/ 201149 w 235943"/>
                <a:gd name="connsiteY44" fmla="*/ 53449 h 331889"/>
                <a:gd name="connsiteX45" fmla="*/ 196101 w 235943"/>
                <a:gd name="connsiteY45" fmla="*/ 48401 h 331889"/>
                <a:gd name="connsiteX46" fmla="*/ 196101 w 235943"/>
                <a:gd name="connsiteY46" fmla="*/ 48401 h 331889"/>
                <a:gd name="connsiteX47" fmla="*/ 196101 w 235943"/>
                <a:gd name="connsiteY47" fmla="*/ 48401 h 331889"/>
                <a:gd name="connsiteX48" fmla="*/ 192767 w 235943"/>
                <a:gd name="connsiteY48" fmla="*/ 44972 h 331889"/>
                <a:gd name="connsiteX49" fmla="*/ 176193 w 235943"/>
                <a:gd name="connsiteY49" fmla="*/ 28589 h 331889"/>
                <a:gd name="connsiteX50" fmla="*/ 176193 w 235943"/>
                <a:gd name="connsiteY50" fmla="*/ 28589 h 331889"/>
                <a:gd name="connsiteX51" fmla="*/ 176193 w 235943"/>
                <a:gd name="connsiteY51" fmla="*/ 28589 h 331889"/>
                <a:gd name="connsiteX52" fmla="*/ 158096 w 235943"/>
                <a:gd name="connsiteY52" fmla="*/ 15921 h 331889"/>
                <a:gd name="connsiteX53" fmla="*/ 146285 w 235943"/>
                <a:gd name="connsiteY53" fmla="*/ 8491 h 331889"/>
                <a:gd name="connsiteX54" fmla="*/ 146285 w 235943"/>
                <a:gd name="connsiteY54" fmla="*/ 8491 h 331889"/>
                <a:gd name="connsiteX55" fmla="*/ 146285 w 235943"/>
                <a:gd name="connsiteY55" fmla="*/ 8491 h 331889"/>
                <a:gd name="connsiteX56" fmla="*/ 128187 w 235943"/>
                <a:gd name="connsiteY56" fmla="*/ 2396 h 331889"/>
                <a:gd name="connsiteX57" fmla="*/ 109899 w 235943"/>
                <a:gd name="connsiteY57" fmla="*/ 681 h 331889"/>
                <a:gd name="connsiteX58" fmla="*/ 109899 w 235943"/>
                <a:gd name="connsiteY58" fmla="*/ 681 h 331889"/>
                <a:gd name="connsiteX59" fmla="*/ 96469 w 235943"/>
                <a:gd name="connsiteY59" fmla="*/ 1443 h 331889"/>
                <a:gd name="connsiteX60" fmla="*/ 91421 w 235943"/>
                <a:gd name="connsiteY60" fmla="*/ 2872 h 331889"/>
                <a:gd name="connsiteX61" fmla="*/ 91421 w 235943"/>
                <a:gd name="connsiteY61" fmla="*/ 2872 h 331889"/>
                <a:gd name="connsiteX62" fmla="*/ 74943 w 235943"/>
                <a:gd name="connsiteY62" fmla="*/ 9063 h 331889"/>
                <a:gd name="connsiteX63" fmla="*/ 74943 w 235943"/>
                <a:gd name="connsiteY63" fmla="*/ 9063 h 331889"/>
                <a:gd name="connsiteX64" fmla="*/ 55035 w 235943"/>
                <a:gd name="connsiteY64" fmla="*/ 19826 h 331889"/>
                <a:gd name="connsiteX65" fmla="*/ 55035 w 235943"/>
                <a:gd name="connsiteY65" fmla="*/ 19826 h 331889"/>
                <a:gd name="connsiteX66" fmla="*/ 51511 w 235943"/>
                <a:gd name="connsiteY66" fmla="*/ 19636 h 331889"/>
                <a:gd name="connsiteX67" fmla="*/ 39795 w 235943"/>
                <a:gd name="connsiteY67" fmla="*/ 31256 h 331889"/>
                <a:gd name="connsiteX68" fmla="*/ 34747 w 235943"/>
                <a:gd name="connsiteY68" fmla="*/ 36209 h 331889"/>
                <a:gd name="connsiteX69" fmla="*/ 33032 w 235943"/>
                <a:gd name="connsiteY69" fmla="*/ 37829 h 331889"/>
                <a:gd name="connsiteX70" fmla="*/ 24174 w 235943"/>
                <a:gd name="connsiteY70" fmla="*/ 55926 h 331889"/>
                <a:gd name="connsiteX71" fmla="*/ 24174 w 235943"/>
                <a:gd name="connsiteY71" fmla="*/ 55926 h 331889"/>
                <a:gd name="connsiteX72" fmla="*/ 14649 w 235943"/>
                <a:gd name="connsiteY72" fmla="*/ 76024 h 331889"/>
                <a:gd name="connsiteX73" fmla="*/ 7220 w 235943"/>
                <a:gd name="connsiteY73" fmla="*/ 99455 h 331889"/>
                <a:gd name="connsiteX74" fmla="*/ 7220 w 235943"/>
                <a:gd name="connsiteY74" fmla="*/ 99455 h 331889"/>
                <a:gd name="connsiteX75" fmla="*/ 4362 w 235943"/>
                <a:gd name="connsiteY75" fmla="*/ 109361 h 331889"/>
                <a:gd name="connsiteX76" fmla="*/ 2267 w 235943"/>
                <a:gd name="connsiteY76" fmla="*/ 124315 h 331889"/>
                <a:gd name="connsiteX77" fmla="*/ 1124 w 235943"/>
                <a:gd name="connsiteY77" fmla="*/ 132602 h 331889"/>
                <a:gd name="connsiteX78" fmla="*/ 1124 w 235943"/>
                <a:gd name="connsiteY78" fmla="*/ 132602 h 331889"/>
                <a:gd name="connsiteX79" fmla="*/ 1124 w 235943"/>
                <a:gd name="connsiteY79" fmla="*/ 132602 h 331889"/>
                <a:gd name="connsiteX80" fmla="*/ 76 w 235943"/>
                <a:gd name="connsiteY80" fmla="*/ 160130 h 331889"/>
                <a:gd name="connsiteX81" fmla="*/ 7601 w 235943"/>
                <a:gd name="connsiteY81" fmla="*/ 172512 h 331889"/>
                <a:gd name="connsiteX82" fmla="*/ 5696 w 235943"/>
                <a:gd name="connsiteY82" fmla="*/ 180608 h 331889"/>
                <a:gd name="connsiteX83" fmla="*/ 5696 w 235943"/>
                <a:gd name="connsiteY83" fmla="*/ 180608 h 331889"/>
                <a:gd name="connsiteX84" fmla="*/ 5505 w 235943"/>
                <a:gd name="connsiteY84" fmla="*/ 200801 h 331889"/>
                <a:gd name="connsiteX85" fmla="*/ 5505 w 235943"/>
                <a:gd name="connsiteY85" fmla="*/ 200801 h 331889"/>
                <a:gd name="connsiteX86" fmla="*/ 8744 w 235943"/>
                <a:gd name="connsiteY86" fmla="*/ 214422 h 331889"/>
                <a:gd name="connsiteX87" fmla="*/ 8744 w 235943"/>
                <a:gd name="connsiteY87" fmla="*/ 214422 h 331889"/>
                <a:gd name="connsiteX88" fmla="*/ 10268 w 235943"/>
                <a:gd name="connsiteY88" fmla="*/ 218899 h 331889"/>
                <a:gd name="connsiteX89" fmla="*/ 15697 w 235943"/>
                <a:gd name="connsiteY89" fmla="*/ 234234 h 331889"/>
                <a:gd name="connsiteX90" fmla="*/ 24270 w 235943"/>
                <a:gd name="connsiteY90" fmla="*/ 252522 h 331889"/>
                <a:gd name="connsiteX91" fmla="*/ 26937 w 235943"/>
                <a:gd name="connsiteY91" fmla="*/ 256141 h 331889"/>
                <a:gd name="connsiteX92" fmla="*/ 32461 w 235943"/>
                <a:gd name="connsiteY92" fmla="*/ 264238 h 331889"/>
                <a:gd name="connsiteX93" fmla="*/ 38843 w 235943"/>
                <a:gd name="connsiteY93" fmla="*/ 274239 h 331889"/>
                <a:gd name="connsiteX94" fmla="*/ 49130 w 235943"/>
                <a:gd name="connsiteY94" fmla="*/ 287383 h 331889"/>
                <a:gd name="connsiteX95" fmla="*/ 49130 w 235943"/>
                <a:gd name="connsiteY95" fmla="*/ 287383 h 331889"/>
                <a:gd name="connsiteX96" fmla="*/ 49130 w 235943"/>
                <a:gd name="connsiteY96" fmla="*/ 287383 h 331889"/>
                <a:gd name="connsiteX97" fmla="*/ 52559 w 235943"/>
                <a:gd name="connsiteY97" fmla="*/ 290813 h 331889"/>
                <a:gd name="connsiteX98" fmla="*/ 52559 w 235943"/>
                <a:gd name="connsiteY98" fmla="*/ 290813 h 331889"/>
                <a:gd name="connsiteX99" fmla="*/ 85611 w 235943"/>
                <a:gd name="connsiteY99" fmla="*/ 317864 h 331889"/>
                <a:gd name="connsiteX100" fmla="*/ 89230 w 235943"/>
                <a:gd name="connsiteY100" fmla="*/ 320531 h 331889"/>
                <a:gd name="connsiteX101" fmla="*/ 89230 w 235943"/>
                <a:gd name="connsiteY101" fmla="*/ 320531 h 331889"/>
                <a:gd name="connsiteX102" fmla="*/ 89230 w 235943"/>
                <a:gd name="connsiteY102" fmla="*/ 320531 h 331889"/>
                <a:gd name="connsiteX103" fmla="*/ 98850 w 235943"/>
                <a:gd name="connsiteY103" fmla="*/ 324626 h 331889"/>
                <a:gd name="connsiteX104" fmla="*/ 98850 w 235943"/>
                <a:gd name="connsiteY104" fmla="*/ 324626 h 331889"/>
                <a:gd name="connsiteX105" fmla="*/ 108852 w 235943"/>
                <a:gd name="connsiteY105" fmla="*/ 328150 h 331889"/>
                <a:gd name="connsiteX106" fmla="*/ 123901 w 235943"/>
                <a:gd name="connsiteY106" fmla="*/ 329484 h 331889"/>
                <a:gd name="connsiteX107" fmla="*/ 84658 w 235943"/>
                <a:gd name="connsiteY107" fmla="*/ 92883 h 331889"/>
                <a:gd name="connsiteX108" fmla="*/ 84753 w 235943"/>
                <a:gd name="connsiteY108" fmla="*/ 92788 h 331889"/>
                <a:gd name="connsiteX109" fmla="*/ 84848 w 235943"/>
                <a:gd name="connsiteY109" fmla="*/ 92788 h 331889"/>
                <a:gd name="connsiteX110" fmla="*/ 84848 w 235943"/>
                <a:gd name="connsiteY110" fmla="*/ 93264 h 331889"/>
                <a:gd name="connsiteX111" fmla="*/ 84658 w 235943"/>
                <a:gd name="connsiteY111" fmla="*/ 92883 h 331889"/>
                <a:gd name="connsiteX112" fmla="*/ 132569 w 235943"/>
                <a:gd name="connsiteY112" fmla="*/ 177846 h 331889"/>
                <a:gd name="connsiteX113" fmla="*/ 132569 w 235943"/>
                <a:gd name="connsiteY113" fmla="*/ 177846 h 331889"/>
                <a:gd name="connsiteX114" fmla="*/ 132569 w 235943"/>
                <a:gd name="connsiteY114" fmla="*/ 177846 h 331889"/>
                <a:gd name="connsiteX115" fmla="*/ 132759 w 235943"/>
                <a:gd name="connsiteY115" fmla="*/ 177656 h 331889"/>
                <a:gd name="connsiteX116" fmla="*/ 132759 w 235943"/>
                <a:gd name="connsiteY116" fmla="*/ 177751 h 331889"/>
                <a:gd name="connsiteX117" fmla="*/ 132569 w 235943"/>
                <a:gd name="connsiteY117" fmla="*/ 177846 h 331889"/>
                <a:gd name="connsiteX118" fmla="*/ 120281 w 235943"/>
                <a:gd name="connsiteY118" fmla="*/ 128316 h 331889"/>
                <a:gd name="connsiteX119" fmla="*/ 118567 w 235943"/>
                <a:gd name="connsiteY119" fmla="*/ 129269 h 331889"/>
                <a:gd name="connsiteX120" fmla="*/ 118472 w 235943"/>
                <a:gd name="connsiteY120" fmla="*/ 127459 h 331889"/>
                <a:gd name="connsiteX121" fmla="*/ 120281 w 235943"/>
                <a:gd name="connsiteY121" fmla="*/ 128316 h 331889"/>
                <a:gd name="connsiteX122" fmla="*/ 103518 w 235943"/>
                <a:gd name="connsiteY122" fmla="*/ 164702 h 331889"/>
                <a:gd name="connsiteX123" fmla="*/ 103518 w 235943"/>
                <a:gd name="connsiteY123" fmla="*/ 164702 h 331889"/>
                <a:gd name="connsiteX124" fmla="*/ 103518 w 235943"/>
                <a:gd name="connsiteY124" fmla="*/ 164702 h 331889"/>
                <a:gd name="connsiteX125" fmla="*/ 99612 w 235943"/>
                <a:gd name="connsiteY125" fmla="*/ 200230 h 331889"/>
                <a:gd name="connsiteX126" fmla="*/ 99898 w 235943"/>
                <a:gd name="connsiteY126" fmla="*/ 199563 h 331889"/>
                <a:gd name="connsiteX127" fmla="*/ 99612 w 235943"/>
                <a:gd name="connsiteY127" fmla="*/ 200230 h 331889"/>
                <a:gd name="connsiteX128" fmla="*/ 135903 w 235943"/>
                <a:gd name="connsiteY128" fmla="*/ 191181 h 331889"/>
                <a:gd name="connsiteX129" fmla="*/ 135903 w 235943"/>
                <a:gd name="connsiteY129" fmla="*/ 191181 h 331889"/>
                <a:gd name="connsiteX130" fmla="*/ 135903 w 235943"/>
                <a:gd name="connsiteY130" fmla="*/ 191181 h 331889"/>
                <a:gd name="connsiteX131" fmla="*/ 135903 w 235943"/>
                <a:gd name="connsiteY131" fmla="*/ 191181 h 331889"/>
                <a:gd name="connsiteX132" fmla="*/ 135903 w 235943"/>
                <a:gd name="connsiteY132" fmla="*/ 191181 h 331889"/>
                <a:gd name="connsiteX133" fmla="*/ 135903 w 235943"/>
                <a:gd name="connsiteY133" fmla="*/ 191181 h 331889"/>
                <a:gd name="connsiteX134" fmla="*/ 135903 w 235943"/>
                <a:gd name="connsiteY134" fmla="*/ 191181 h 331889"/>
                <a:gd name="connsiteX135" fmla="*/ 87896 w 235943"/>
                <a:gd name="connsiteY135" fmla="*/ 119267 h 331889"/>
                <a:gd name="connsiteX136" fmla="*/ 87801 w 235943"/>
                <a:gd name="connsiteY136" fmla="*/ 119458 h 331889"/>
                <a:gd name="connsiteX137" fmla="*/ 87706 w 235943"/>
                <a:gd name="connsiteY137" fmla="*/ 119363 h 331889"/>
                <a:gd name="connsiteX138" fmla="*/ 87896 w 235943"/>
                <a:gd name="connsiteY138" fmla="*/ 119267 h 331889"/>
                <a:gd name="connsiteX139" fmla="*/ 102565 w 235943"/>
                <a:gd name="connsiteY139" fmla="*/ 191086 h 331889"/>
                <a:gd name="connsiteX140" fmla="*/ 100946 w 235943"/>
                <a:gd name="connsiteY140" fmla="*/ 191562 h 331889"/>
                <a:gd name="connsiteX141" fmla="*/ 102089 w 235943"/>
                <a:gd name="connsiteY141" fmla="*/ 190514 h 331889"/>
                <a:gd name="connsiteX142" fmla="*/ 102565 w 235943"/>
                <a:gd name="connsiteY142" fmla="*/ 191086 h 331889"/>
                <a:gd name="connsiteX143" fmla="*/ 77610 w 235943"/>
                <a:gd name="connsiteY143" fmla="*/ 195944 h 331889"/>
                <a:gd name="connsiteX144" fmla="*/ 77610 w 235943"/>
                <a:gd name="connsiteY144" fmla="*/ 195944 h 331889"/>
                <a:gd name="connsiteX145" fmla="*/ 77610 w 235943"/>
                <a:gd name="connsiteY145" fmla="*/ 195944 h 331889"/>
                <a:gd name="connsiteX146" fmla="*/ 77610 w 235943"/>
                <a:gd name="connsiteY146" fmla="*/ 195944 h 331889"/>
                <a:gd name="connsiteX147" fmla="*/ 152571 w 235943"/>
                <a:gd name="connsiteY147" fmla="*/ 184514 h 331889"/>
                <a:gd name="connsiteX148" fmla="*/ 153238 w 235943"/>
                <a:gd name="connsiteY148" fmla="*/ 184037 h 331889"/>
                <a:gd name="connsiteX149" fmla="*/ 153143 w 235943"/>
                <a:gd name="connsiteY149" fmla="*/ 184799 h 331889"/>
                <a:gd name="connsiteX150" fmla="*/ 152571 w 235943"/>
                <a:gd name="connsiteY150" fmla="*/ 184514 h 331889"/>
                <a:gd name="connsiteX151" fmla="*/ 77705 w 235943"/>
                <a:gd name="connsiteY151" fmla="*/ 169274 h 331889"/>
                <a:gd name="connsiteX152" fmla="*/ 77705 w 235943"/>
                <a:gd name="connsiteY152" fmla="*/ 169274 h 331889"/>
                <a:gd name="connsiteX153" fmla="*/ 77705 w 235943"/>
                <a:gd name="connsiteY153" fmla="*/ 169274 h 331889"/>
                <a:gd name="connsiteX154" fmla="*/ 77705 w 235943"/>
                <a:gd name="connsiteY154" fmla="*/ 169274 h 331889"/>
                <a:gd name="connsiteX155" fmla="*/ 159620 w 235943"/>
                <a:gd name="connsiteY155" fmla="*/ 97931 h 331889"/>
                <a:gd name="connsiteX156" fmla="*/ 159810 w 235943"/>
                <a:gd name="connsiteY156" fmla="*/ 98122 h 331889"/>
                <a:gd name="connsiteX157" fmla="*/ 159524 w 235943"/>
                <a:gd name="connsiteY157" fmla="*/ 98122 h 331889"/>
                <a:gd name="connsiteX158" fmla="*/ 159524 w 235943"/>
                <a:gd name="connsiteY158" fmla="*/ 98122 h 331889"/>
                <a:gd name="connsiteX159" fmla="*/ 159524 w 235943"/>
                <a:gd name="connsiteY159" fmla="*/ 98122 h 331889"/>
                <a:gd name="connsiteX160" fmla="*/ 159620 w 235943"/>
                <a:gd name="connsiteY160" fmla="*/ 97931 h 331889"/>
                <a:gd name="connsiteX161" fmla="*/ 26175 w 235943"/>
                <a:gd name="connsiteY161" fmla="*/ 124220 h 331889"/>
                <a:gd name="connsiteX162" fmla="*/ 26175 w 235943"/>
                <a:gd name="connsiteY162" fmla="*/ 124220 h 331889"/>
                <a:gd name="connsiteX163" fmla="*/ 26175 w 235943"/>
                <a:gd name="connsiteY163" fmla="*/ 124411 h 331889"/>
                <a:gd name="connsiteX164" fmla="*/ 26175 w 235943"/>
                <a:gd name="connsiteY164" fmla="*/ 124220 h 331889"/>
                <a:gd name="connsiteX165" fmla="*/ 69704 w 235943"/>
                <a:gd name="connsiteY165" fmla="*/ 127459 h 331889"/>
                <a:gd name="connsiteX166" fmla="*/ 69418 w 235943"/>
                <a:gd name="connsiteY166" fmla="*/ 127649 h 331889"/>
                <a:gd name="connsiteX167" fmla="*/ 69418 w 235943"/>
                <a:gd name="connsiteY167" fmla="*/ 127649 h 331889"/>
                <a:gd name="connsiteX168" fmla="*/ 69418 w 235943"/>
                <a:gd name="connsiteY168" fmla="*/ 127649 h 331889"/>
                <a:gd name="connsiteX169" fmla="*/ 69323 w 235943"/>
                <a:gd name="connsiteY169" fmla="*/ 127268 h 331889"/>
                <a:gd name="connsiteX170" fmla="*/ 69704 w 235943"/>
                <a:gd name="connsiteY170" fmla="*/ 127459 h 331889"/>
                <a:gd name="connsiteX171" fmla="*/ 67227 w 235943"/>
                <a:gd name="connsiteY171" fmla="*/ 166607 h 331889"/>
                <a:gd name="connsiteX172" fmla="*/ 67704 w 235943"/>
                <a:gd name="connsiteY172" fmla="*/ 165940 h 331889"/>
                <a:gd name="connsiteX173" fmla="*/ 68465 w 235943"/>
                <a:gd name="connsiteY173" fmla="*/ 168512 h 331889"/>
                <a:gd name="connsiteX174" fmla="*/ 67227 w 235943"/>
                <a:gd name="connsiteY174" fmla="*/ 166607 h 331889"/>
                <a:gd name="connsiteX175" fmla="*/ 62941 w 235943"/>
                <a:gd name="connsiteY175" fmla="*/ 49735 h 331889"/>
                <a:gd name="connsiteX176" fmla="*/ 63036 w 235943"/>
                <a:gd name="connsiteY176" fmla="*/ 49068 h 331889"/>
                <a:gd name="connsiteX177" fmla="*/ 63131 w 235943"/>
                <a:gd name="connsiteY177" fmla="*/ 49068 h 331889"/>
                <a:gd name="connsiteX178" fmla="*/ 62941 w 235943"/>
                <a:gd name="connsiteY178" fmla="*/ 49735 h 331889"/>
                <a:gd name="connsiteX179" fmla="*/ 198387 w 235943"/>
                <a:gd name="connsiteY179" fmla="*/ 156986 h 331889"/>
                <a:gd name="connsiteX180" fmla="*/ 198482 w 235943"/>
                <a:gd name="connsiteY180" fmla="*/ 157082 h 331889"/>
                <a:gd name="connsiteX181" fmla="*/ 197339 w 235943"/>
                <a:gd name="connsiteY181" fmla="*/ 157939 h 331889"/>
                <a:gd name="connsiteX182" fmla="*/ 198387 w 235943"/>
                <a:gd name="connsiteY182" fmla="*/ 156986 h 331889"/>
                <a:gd name="connsiteX183" fmla="*/ 57607 w 235943"/>
                <a:gd name="connsiteY183" fmla="*/ 189276 h 331889"/>
                <a:gd name="connsiteX184" fmla="*/ 57607 w 235943"/>
                <a:gd name="connsiteY184" fmla="*/ 189276 h 331889"/>
                <a:gd name="connsiteX185" fmla="*/ 57607 w 235943"/>
                <a:gd name="connsiteY185" fmla="*/ 190038 h 331889"/>
                <a:gd name="connsiteX186" fmla="*/ 57321 w 235943"/>
                <a:gd name="connsiteY186" fmla="*/ 189657 h 331889"/>
                <a:gd name="connsiteX187" fmla="*/ 57607 w 235943"/>
                <a:gd name="connsiteY187" fmla="*/ 189276 h 331889"/>
                <a:gd name="connsiteX188" fmla="*/ 107423 w 235943"/>
                <a:gd name="connsiteY188" fmla="*/ 242616 h 331889"/>
                <a:gd name="connsiteX189" fmla="*/ 107423 w 235943"/>
                <a:gd name="connsiteY189" fmla="*/ 242616 h 331889"/>
                <a:gd name="connsiteX190" fmla="*/ 107423 w 235943"/>
                <a:gd name="connsiteY190" fmla="*/ 242616 h 331889"/>
                <a:gd name="connsiteX191" fmla="*/ 107423 w 235943"/>
                <a:gd name="connsiteY191" fmla="*/ 242616 h 331889"/>
                <a:gd name="connsiteX192" fmla="*/ 107328 w 235943"/>
                <a:gd name="connsiteY192" fmla="*/ 242807 h 331889"/>
                <a:gd name="connsiteX193" fmla="*/ 107232 w 235943"/>
                <a:gd name="connsiteY193" fmla="*/ 242616 h 331889"/>
                <a:gd name="connsiteX194" fmla="*/ 107423 w 235943"/>
                <a:gd name="connsiteY194" fmla="*/ 242616 h 331889"/>
                <a:gd name="connsiteX195" fmla="*/ 167145 w 235943"/>
                <a:gd name="connsiteY195" fmla="*/ 292717 h 331889"/>
                <a:gd name="connsiteX196" fmla="*/ 167145 w 235943"/>
                <a:gd name="connsiteY196" fmla="*/ 292717 h 331889"/>
                <a:gd name="connsiteX197" fmla="*/ 167145 w 235943"/>
                <a:gd name="connsiteY197" fmla="*/ 292717 h 331889"/>
                <a:gd name="connsiteX198" fmla="*/ 167145 w 235943"/>
                <a:gd name="connsiteY198" fmla="*/ 292717 h 331889"/>
                <a:gd name="connsiteX199" fmla="*/ 167145 w 235943"/>
                <a:gd name="connsiteY199" fmla="*/ 292717 h 331889"/>
                <a:gd name="connsiteX200" fmla="*/ 167145 w 235943"/>
                <a:gd name="connsiteY200" fmla="*/ 292717 h 331889"/>
                <a:gd name="connsiteX201" fmla="*/ 167335 w 235943"/>
                <a:gd name="connsiteY201" fmla="*/ 293003 h 331889"/>
                <a:gd name="connsiteX202" fmla="*/ 167049 w 235943"/>
                <a:gd name="connsiteY202" fmla="*/ 293003 h 331889"/>
                <a:gd name="connsiteX203" fmla="*/ 167145 w 235943"/>
                <a:gd name="connsiteY203" fmla="*/ 292717 h 331889"/>
                <a:gd name="connsiteX204" fmla="*/ 214103 w 235943"/>
                <a:gd name="connsiteY204" fmla="*/ 183085 h 331889"/>
                <a:gd name="connsiteX205" fmla="*/ 214103 w 235943"/>
                <a:gd name="connsiteY205" fmla="*/ 183085 h 331889"/>
                <a:gd name="connsiteX206" fmla="*/ 214293 w 235943"/>
                <a:gd name="connsiteY206" fmla="*/ 182990 h 331889"/>
                <a:gd name="connsiteX207" fmla="*/ 214293 w 235943"/>
                <a:gd name="connsiteY207" fmla="*/ 183180 h 331889"/>
                <a:gd name="connsiteX208" fmla="*/ 214103 w 235943"/>
                <a:gd name="connsiteY208" fmla="*/ 183085 h 331889"/>
                <a:gd name="connsiteX209" fmla="*/ 161334 w 235943"/>
                <a:gd name="connsiteY209" fmla="*/ 56307 h 331889"/>
                <a:gd name="connsiteX210" fmla="*/ 161334 w 235943"/>
                <a:gd name="connsiteY210" fmla="*/ 56307 h 331889"/>
                <a:gd name="connsiteX211" fmla="*/ 161334 w 235943"/>
                <a:gd name="connsiteY211" fmla="*/ 56307 h 331889"/>
                <a:gd name="connsiteX212" fmla="*/ 161334 w 235943"/>
                <a:gd name="connsiteY212" fmla="*/ 56307 h 331889"/>
                <a:gd name="connsiteX213" fmla="*/ 34747 w 235943"/>
                <a:gd name="connsiteY213" fmla="*/ 66023 h 331889"/>
                <a:gd name="connsiteX214" fmla="*/ 34842 w 235943"/>
                <a:gd name="connsiteY214" fmla="*/ 66213 h 331889"/>
                <a:gd name="connsiteX215" fmla="*/ 34556 w 235943"/>
                <a:gd name="connsiteY215" fmla="*/ 66118 h 331889"/>
                <a:gd name="connsiteX216" fmla="*/ 34747 w 235943"/>
                <a:gd name="connsiteY216" fmla="*/ 66023 h 331889"/>
                <a:gd name="connsiteX217" fmla="*/ 204006 w 235943"/>
                <a:gd name="connsiteY217" fmla="*/ 262904 h 331889"/>
                <a:gd name="connsiteX218" fmla="*/ 204006 w 235943"/>
                <a:gd name="connsiteY218" fmla="*/ 262904 h 331889"/>
                <a:gd name="connsiteX219" fmla="*/ 203816 w 235943"/>
                <a:gd name="connsiteY219" fmla="*/ 262904 h 331889"/>
                <a:gd name="connsiteX220" fmla="*/ 203816 w 235943"/>
                <a:gd name="connsiteY220" fmla="*/ 262809 h 331889"/>
                <a:gd name="connsiteX221" fmla="*/ 204006 w 235943"/>
                <a:gd name="connsiteY221" fmla="*/ 262904 h 331889"/>
                <a:gd name="connsiteX222" fmla="*/ 210769 w 235943"/>
                <a:gd name="connsiteY222" fmla="*/ 202992 h 331889"/>
                <a:gd name="connsiteX223" fmla="*/ 210769 w 235943"/>
                <a:gd name="connsiteY223" fmla="*/ 202992 h 331889"/>
                <a:gd name="connsiteX224" fmla="*/ 210769 w 235943"/>
                <a:gd name="connsiteY224" fmla="*/ 202992 h 331889"/>
                <a:gd name="connsiteX225" fmla="*/ 210769 w 235943"/>
                <a:gd name="connsiteY225" fmla="*/ 202992 h 331889"/>
                <a:gd name="connsiteX226" fmla="*/ 211055 w 235943"/>
                <a:gd name="connsiteY226" fmla="*/ 202706 h 331889"/>
                <a:gd name="connsiteX227" fmla="*/ 210960 w 235943"/>
                <a:gd name="connsiteY227" fmla="*/ 203087 h 331889"/>
                <a:gd name="connsiteX228" fmla="*/ 210769 w 235943"/>
                <a:gd name="connsiteY228" fmla="*/ 202992 h 331889"/>
                <a:gd name="connsiteX229" fmla="*/ 223056 w 235943"/>
                <a:gd name="connsiteY229" fmla="*/ 173465 h 331889"/>
                <a:gd name="connsiteX230" fmla="*/ 223818 w 235943"/>
                <a:gd name="connsiteY230" fmla="*/ 176036 h 331889"/>
                <a:gd name="connsiteX231" fmla="*/ 223056 w 235943"/>
                <a:gd name="connsiteY231" fmla="*/ 173465 h 331889"/>
                <a:gd name="connsiteX232" fmla="*/ 136188 w 235943"/>
                <a:gd name="connsiteY232" fmla="*/ 14969 h 331889"/>
                <a:gd name="connsiteX233" fmla="*/ 136379 w 235943"/>
                <a:gd name="connsiteY233" fmla="*/ 14778 h 331889"/>
                <a:gd name="connsiteX234" fmla="*/ 136474 w 235943"/>
                <a:gd name="connsiteY234" fmla="*/ 14778 h 331889"/>
                <a:gd name="connsiteX235" fmla="*/ 136664 w 235943"/>
                <a:gd name="connsiteY235" fmla="*/ 14969 h 331889"/>
                <a:gd name="connsiteX236" fmla="*/ 136188 w 235943"/>
                <a:gd name="connsiteY236" fmla="*/ 14969 h 331889"/>
                <a:gd name="connsiteX237" fmla="*/ 113328 w 235943"/>
                <a:gd name="connsiteY237" fmla="*/ 11635 h 331889"/>
                <a:gd name="connsiteX238" fmla="*/ 113138 w 235943"/>
                <a:gd name="connsiteY238" fmla="*/ 11349 h 331889"/>
                <a:gd name="connsiteX239" fmla="*/ 113519 w 235943"/>
                <a:gd name="connsiteY239" fmla="*/ 11349 h 331889"/>
                <a:gd name="connsiteX240" fmla="*/ 113328 w 235943"/>
                <a:gd name="connsiteY240" fmla="*/ 11635 h 331889"/>
                <a:gd name="connsiteX241" fmla="*/ 35890 w 235943"/>
                <a:gd name="connsiteY241" fmla="*/ 53831 h 331889"/>
                <a:gd name="connsiteX242" fmla="*/ 36366 w 235943"/>
                <a:gd name="connsiteY242" fmla="*/ 54307 h 331889"/>
                <a:gd name="connsiteX243" fmla="*/ 36271 w 235943"/>
                <a:gd name="connsiteY243" fmla="*/ 54402 h 331889"/>
                <a:gd name="connsiteX244" fmla="*/ 35795 w 235943"/>
                <a:gd name="connsiteY244" fmla="*/ 53831 h 331889"/>
                <a:gd name="connsiteX245" fmla="*/ 35890 w 235943"/>
                <a:gd name="connsiteY245" fmla="*/ 53831 h 331889"/>
                <a:gd name="connsiteX246" fmla="*/ 15983 w 235943"/>
                <a:gd name="connsiteY246" fmla="*/ 207374 h 331889"/>
                <a:gd name="connsiteX247" fmla="*/ 15697 w 235943"/>
                <a:gd name="connsiteY247" fmla="*/ 207659 h 331889"/>
                <a:gd name="connsiteX248" fmla="*/ 14745 w 235943"/>
                <a:gd name="connsiteY248" fmla="*/ 206326 h 331889"/>
                <a:gd name="connsiteX249" fmla="*/ 15983 w 235943"/>
                <a:gd name="connsiteY249" fmla="*/ 207374 h 331889"/>
                <a:gd name="connsiteX250" fmla="*/ 97136 w 235943"/>
                <a:gd name="connsiteY250" fmla="*/ 319102 h 331889"/>
                <a:gd name="connsiteX251" fmla="*/ 97136 w 235943"/>
                <a:gd name="connsiteY251" fmla="*/ 319102 h 331889"/>
                <a:gd name="connsiteX252" fmla="*/ 97136 w 235943"/>
                <a:gd name="connsiteY252" fmla="*/ 319102 h 331889"/>
                <a:gd name="connsiteX253" fmla="*/ 97136 w 235943"/>
                <a:gd name="connsiteY253" fmla="*/ 319102 h 331889"/>
                <a:gd name="connsiteX254" fmla="*/ 222294 w 235943"/>
                <a:gd name="connsiteY254" fmla="*/ 224614 h 331889"/>
                <a:gd name="connsiteX255" fmla="*/ 222294 w 235943"/>
                <a:gd name="connsiteY255" fmla="*/ 224614 h 331889"/>
                <a:gd name="connsiteX256" fmla="*/ 222294 w 235943"/>
                <a:gd name="connsiteY256" fmla="*/ 224614 h 331889"/>
                <a:gd name="connsiteX257" fmla="*/ 222294 w 235943"/>
                <a:gd name="connsiteY257" fmla="*/ 224614 h 331889"/>
                <a:gd name="connsiteX258" fmla="*/ 203339 w 235943"/>
                <a:gd name="connsiteY258" fmla="*/ 67928 h 331889"/>
                <a:gd name="connsiteX259" fmla="*/ 202768 w 235943"/>
                <a:gd name="connsiteY259" fmla="*/ 68118 h 331889"/>
                <a:gd name="connsiteX260" fmla="*/ 202768 w 235943"/>
                <a:gd name="connsiteY260" fmla="*/ 68023 h 331889"/>
                <a:gd name="connsiteX261" fmla="*/ 203339 w 235943"/>
                <a:gd name="connsiteY261" fmla="*/ 67928 h 331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235943" h="331889">
                  <a:moveTo>
                    <a:pt x="123901" y="329484"/>
                  </a:moveTo>
                  <a:cubicBezTo>
                    <a:pt x="126949" y="332913"/>
                    <a:pt x="130283" y="332341"/>
                    <a:pt x="133616" y="329865"/>
                  </a:cubicBezTo>
                  <a:lnTo>
                    <a:pt x="133616" y="329865"/>
                  </a:lnTo>
                  <a:cubicBezTo>
                    <a:pt x="140379" y="334913"/>
                    <a:pt x="145808" y="326627"/>
                    <a:pt x="152286" y="327960"/>
                  </a:cubicBezTo>
                  <a:cubicBezTo>
                    <a:pt x="156381" y="328913"/>
                    <a:pt x="159620" y="327770"/>
                    <a:pt x="161906" y="324150"/>
                  </a:cubicBezTo>
                  <a:lnTo>
                    <a:pt x="161906" y="324150"/>
                  </a:lnTo>
                  <a:lnTo>
                    <a:pt x="161906" y="324150"/>
                  </a:lnTo>
                  <a:cubicBezTo>
                    <a:pt x="170764" y="323102"/>
                    <a:pt x="176670" y="317387"/>
                    <a:pt x="182194" y="311196"/>
                  </a:cubicBezTo>
                  <a:cubicBezTo>
                    <a:pt x="191433" y="303100"/>
                    <a:pt x="199529" y="294146"/>
                    <a:pt x="204578" y="282812"/>
                  </a:cubicBezTo>
                  <a:cubicBezTo>
                    <a:pt x="207149" y="279859"/>
                    <a:pt x="209531" y="276811"/>
                    <a:pt x="210388" y="272810"/>
                  </a:cubicBezTo>
                  <a:cubicBezTo>
                    <a:pt x="213627" y="265381"/>
                    <a:pt x="220199" y="259094"/>
                    <a:pt x="218008" y="249855"/>
                  </a:cubicBezTo>
                  <a:cubicBezTo>
                    <a:pt x="218008" y="249855"/>
                    <a:pt x="218008" y="249855"/>
                    <a:pt x="218008" y="249855"/>
                  </a:cubicBezTo>
                  <a:cubicBezTo>
                    <a:pt x="218484" y="249283"/>
                    <a:pt x="218770" y="248617"/>
                    <a:pt x="219056" y="247950"/>
                  </a:cubicBezTo>
                  <a:cubicBezTo>
                    <a:pt x="223628" y="239092"/>
                    <a:pt x="225438" y="229376"/>
                    <a:pt x="227152" y="219756"/>
                  </a:cubicBezTo>
                  <a:lnTo>
                    <a:pt x="227152" y="219756"/>
                  </a:lnTo>
                  <a:lnTo>
                    <a:pt x="227152" y="219756"/>
                  </a:lnTo>
                  <a:cubicBezTo>
                    <a:pt x="228390" y="214232"/>
                    <a:pt x="229533" y="208707"/>
                    <a:pt x="230771" y="203182"/>
                  </a:cubicBezTo>
                  <a:cubicBezTo>
                    <a:pt x="230390" y="203182"/>
                    <a:pt x="230105" y="203182"/>
                    <a:pt x="229724" y="203182"/>
                  </a:cubicBezTo>
                  <a:cubicBezTo>
                    <a:pt x="229819" y="203087"/>
                    <a:pt x="229914" y="202992"/>
                    <a:pt x="230010" y="202897"/>
                  </a:cubicBezTo>
                  <a:cubicBezTo>
                    <a:pt x="230010" y="202897"/>
                    <a:pt x="230771" y="203182"/>
                    <a:pt x="230771" y="203182"/>
                  </a:cubicBezTo>
                  <a:cubicBezTo>
                    <a:pt x="230867" y="202135"/>
                    <a:pt x="231057" y="201087"/>
                    <a:pt x="231153" y="199944"/>
                  </a:cubicBezTo>
                  <a:lnTo>
                    <a:pt x="231153" y="199944"/>
                  </a:lnTo>
                  <a:cubicBezTo>
                    <a:pt x="232772" y="197277"/>
                    <a:pt x="233534" y="194515"/>
                    <a:pt x="232391" y="191467"/>
                  </a:cubicBezTo>
                  <a:lnTo>
                    <a:pt x="232391" y="191467"/>
                  </a:lnTo>
                  <a:lnTo>
                    <a:pt x="232391" y="191467"/>
                  </a:lnTo>
                  <a:cubicBezTo>
                    <a:pt x="233343" y="188324"/>
                    <a:pt x="235534" y="185180"/>
                    <a:pt x="232867" y="181751"/>
                  </a:cubicBezTo>
                  <a:lnTo>
                    <a:pt x="232867" y="181751"/>
                  </a:lnTo>
                  <a:cubicBezTo>
                    <a:pt x="236010" y="178037"/>
                    <a:pt x="235058" y="173560"/>
                    <a:pt x="235058" y="169178"/>
                  </a:cubicBezTo>
                  <a:cubicBezTo>
                    <a:pt x="235058" y="169178"/>
                    <a:pt x="235058" y="169178"/>
                    <a:pt x="235058" y="169178"/>
                  </a:cubicBezTo>
                  <a:cubicBezTo>
                    <a:pt x="235058" y="166321"/>
                    <a:pt x="235058" y="163368"/>
                    <a:pt x="235058" y="160511"/>
                  </a:cubicBezTo>
                  <a:cubicBezTo>
                    <a:pt x="237058" y="154605"/>
                    <a:pt x="235058" y="148604"/>
                    <a:pt x="234963" y="142699"/>
                  </a:cubicBezTo>
                  <a:lnTo>
                    <a:pt x="234296" y="143270"/>
                  </a:lnTo>
                  <a:lnTo>
                    <a:pt x="234296" y="143270"/>
                  </a:lnTo>
                  <a:lnTo>
                    <a:pt x="234296" y="143270"/>
                  </a:lnTo>
                  <a:cubicBezTo>
                    <a:pt x="234201" y="143175"/>
                    <a:pt x="234201" y="143080"/>
                    <a:pt x="234105" y="142985"/>
                  </a:cubicBezTo>
                  <a:cubicBezTo>
                    <a:pt x="234391" y="142889"/>
                    <a:pt x="234677" y="142794"/>
                    <a:pt x="234867" y="142699"/>
                  </a:cubicBezTo>
                  <a:cubicBezTo>
                    <a:pt x="236582" y="135555"/>
                    <a:pt x="233724" y="129364"/>
                    <a:pt x="231248" y="122982"/>
                  </a:cubicBezTo>
                  <a:cubicBezTo>
                    <a:pt x="234867" y="118505"/>
                    <a:pt x="230962" y="116315"/>
                    <a:pt x="228486" y="113648"/>
                  </a:cubicBezTo>
                  <a:cubicBezTo>
                    <a:pt x="228486" y="113648"/>
                    <a:pt x="228486" y="113648"/>
                    <a:pt x="228486" y="113648"/>
                  </a:cubicBezTo>
                  <a:cubicBezTo>
                    <a:pt x="230105" y="103456"/>
                    <a:pt x="226580" y="94598"/>
                    <a:pt x="221723" y="86025"/>
                  </a:cubicBezTo>
                  <a:lnTo>
                    <a:pt x="221723" y="86025"/>
                  </a:lnTo>
                  <a:cubicBezTo>
                    <a:pt x="220675" y="81929"/>
                    <a:pt x="218865" y="78119"/>
                    <a:pt x="216103" y="74881"/>
                  </a:cubicBezTo>
                  <a:cubicBezTo>
                    <a:pt x="215913" y="74214"/>
                    <a:pt x="215627" y="73738"/>
                    <a:pt x="215055" y="73262"/>
                  </a:cubicBezTo>
                  <a:lnTo>
                    <a:pt x="215055" y="73262"/>
                  </a:lnTo>
                  <a:cubicBezTo>
                    <a:pt x="211912" y="65641"/>
                    <a:pt x="207435" y="58879"/>
                    <a:pt x="201149" y="53449"/>
                  </a:cubicBezTo>
                  <a:cubicBezTo>
                    <a:pt x="199434" y="51735"/>
                    <a:pt x="197815" y="50116"/>
                    <a:pt x="196101" y="48401"/>
                  </a:cubicBezTo>
                  <a:lnTo>
                    <a:pt x="196101" y="48401"/>
                  </a:lnTo>
                  <a:lnTo>
                    <a:pt x="196101" y="48401"/>
                  </a:lnTo>
                  <a:cubicBezTo>
                    <a:pt x="194957" y="47258"/>
                    <a:pt x="193910" y="46115"/>
                    <a:pt x="192767" y="44972"/>
                  </a:cubicBezTo>
                  <a:cubicBezTo>
                    <a:pt x="187242" y="39543"/>
                    <a:pt x="181718" y="34019"/>
                    <a:pt x="176193" y="28589"/>
                  </a:cubicBezTo>
                  <a:cubicBezTo>
                    <a:pt x="176193" y="28589"/>
                    <a:pt x="176193" y="28589"/>
                    <a:pt x="176193" y="28589"/>
                  </a:cubicBezTo>
                  <a:lnTo>
                    <a:pt x="176193" y="28589"/>
                  </a:lnTo>
                  <a:cubicBezTo>
                    <a:pt x="171050" y="23065"/>
                    <a:pt x="164954" y="18969"/>
                    <a:pt x="158096" y="15921"/>
                  </a:cubicBezTo>
                  <a:cubicBezTo>
                    <a:pt x="154857" y="12397"/>
                    <a:pt x="150571" y="10397"/>
                    <a:pt x="146285" y="8491"/>
                  </a:cubicBezTo>
                  <a:cubicBezTo>
                    <a:pt x="146285" y="8491"/>
                    <a:pt x="146285" y="8491"/>
                    <a:pt x="146285" y="8491"/>
                  </a:cubicBezTo>
                  <a:cubicBezTo>
                    <a:pt x="146285" y="8491"/>
                    <a:pt x="146285" y="8491"/>
                    <a:pt x="146285" y="8491"/>
                  </a:cubicBezTo>
                  <a:cubicBezTo>
                    <a:pt x="140665" y="5348"/>
                    <a:pt x="134664" y="3157"/>
                    <a:pt x="128187" y="2396"/>
                  </a:cubicBezTo>
                  <a:cubicBezTo>
                    <a:pt x="122282" y="-176"/>
                    <a:pt x="116186" y="-557"/>
                    <a:pt x="109899" y="681"/>
                  </a:cubicBezTo>
                  <a:lnTo>
                    <a:pt x="109899" y="681"/>
                  </a:lnTo>
                  <a:cubicBezTo>
                    <a:pt x="105422" y="-81"/>
                    <a:pt x="100946" y="205"/>
                    <a:pt x="96469" y="1443"/>
                  </a:cubicBezTo>
                  <a:cubicBezTo>
                    <a:pt x="94469" y="872"/>
                    <a:pt x="92945" y="1633"/>
                    <a:pt x="91421" y="2872"/>
                  </a:cubicBezTo>
                  <a:lnTo>
                    <a:pt x="91421" y="2872"/>
                  </a:lnTo>
                  <a:cubicBezTo>
                    <a:pt x="85325" y="3253"/>
                    <a:pt x="80181" y="6396"/>
                    <a:pt x="74943" y="9063"/>
                  </a:cubicBezTo>
                  <a:lnTo>
                    <a:pt x="74943" y="9063"/>
                  </a:lnTo>
                  <a:cubicBezTo>
                    <a:pt x="67418" y="11063"/>
                    <a:pt x="61322" y="15635"/>
                    <a:pt x="55035" y="19826"/>
                  </a:cubicBezTo>
                  <a:lnTo>
                    <a:pt x="55035" y="19826"/>
                  </a:lnTo>
                  <a:cubicBezTo>
                    <a:pt x="53892" y="19731"/>
                    <a:pt x="52654" y="19636"/>
                    <a:pt x="51511" y="19636"/>
                  </a:cubicBezTo>
                  <a:cubicBezTo>
                    <a:pt x="47606" y="23541"/>
                    <a:pt x="43701" y="27351"/>
                    <a:pt x="39795" y="31256"/>
                  </a:cubicBezTo>
                  <a:cubicBezTo>
                    <a:pt x="38081" y="32875"/>
                    <a:pt x="36462" y="34590"/>
                    <a:pt x="34747" y="36209"/>
                  </a:cubicBezTo>
                  <a:cubicBezTo>
                    <a:pt x="34176" y="36781"/>
                    <a:pt x="33604" y="37352"/>
                    <a:pt x="33032" y="37829"/>
                  </a:cubicBezTo>
                  <a:cubicBezTo>
                    <a:pt x="32366" y="44972"/>
                    <a:pt x="25317" y="49068"/>
                    <a:pt x="24174" y="55926"/>
                  </a:cubicBezTo>
                  <a:lnTo>
                    <a:pt x="24174" y="55926"/>
                  </a:lnTo>
                  <a:cubicBezTo>
                    <a:pt x="20079" y="62213"/>
                    <a:pt x="16268" y="68594"/>
                    <a:pt x="14649" y="76024"/>
                  </a:cubicBezTo>
                  <a:cubicBezTo>
                    <a:pt x="10934" y="83453"/>
                    <a:pt x="7601" y="90978"/>
                    <a:pt x="7220" y="99455"/>
                  </a:cubicBezTo>
                  <a:lnTo>
                    <a:pt x="7220" y="99455"/>
                  </a:lnTo>
                  <a:cubicBezTo>
                    <a:pt x="6077" y="102694"/>
                    <a:pt x="3600" y="105551"/>
                    <a:pt x="4362" y="109361"/>
                  </a:cubicBezTo>
                  <a:cubicBezTo>
                    <a:pt x="3696" y="114314"/>
                    <a:pt x="3029" y="119363"/>
                    <a:pt x="2267" y="124315"/>
                  </a:cubicBezTo>
                  <a:cubicBezTo>
                    <a:pt x="1886" y="127078"/>
                    <a:pt x="1505" y="129840"/>
                    <a:pt x="1124" y="132602"/>
                  </a:cubicBezTo>
                  <a:lnTo>
                    <a:pt x="1124" y="132602"/>
                  </a:lnTo>
                  <a:lnTo>
                    <a:pt x="1124" y="132602"/>
                  </a:lnTo>
                  <a:cubicBezTo>
                    <a:pt x="838" y="141746"/>
                    <a:pt x="933" y="150986"/>
                    <a:pt x="76" y="160130"/>
                  </a:cubicBezTo>
                  <a:cubicBezTo>
                    <a:pt x="-496" y="166607"/>
                    <a:pt x="2171" y="170131"/>
                    <a:pt x="7601" y="172512"/>
                  </a:cubicBezTo>
                  <a:cubicBezTo>
                    <a:pt x="6934" y="175179"/>
                    <a:pt x="6362" y="177941"/>
                    <a:pt x="5696" y="180608"/>
                  </a:cubicBezTo>
                  <a:lnTo>
                    <a:pt x="5696" y="180608"/>
                  </a:lnTo>
                  <a:cubicBezTo>
                    <a:pt x="647" y="187276"/>
                    <a:pt x="5600" y="194039"/>
                    <a:pt x="5505" y="200801"/>
                  </a:cubicBezTo>
                  <a:cubicBezTo>
                    <a:pt x="5505" y="200801"/>
                    <a:pt x="5505" y="200801"/>
                    <a:pt x="5505" y="200801"/>
                  </a:cubicBezTo>
                  <a:cubicBezTo>
                    <a:pt x="5981" y="205469"/>
                    <a:pt x="6267" y="210231"/>
                    <a:pt x="8744" y="214422"/>
                  </a:cubicBezTo>
                  <a:lnTo>
                    <a:pt x="8744" y="214422"/>
                  </a:lnTo>
                  <a:cubicBezTo>
                    <a:pt x="9220" y="215946"/>
                    <a:pt x="9792" y="217375"/>
                    <a:pt x="10268" y="218899"/>
                  </a:cubicBezTo>
                  <a:cubicBezTo>
                    <a:pt x="10649" y="224519"/>
                    <a:pt x="12744" y="229472"/>
                    <a:pt x="15697" y="234234"/>
                  </a:cubicBezTo>
                  <a:cubicBezTo>
                    <a:pt x="17030" y="241092"/>
                    <a:pt x="20650" y="246712"/>
                    <a:pt x="24270" y="252522"/>
                  </a:cubicBezTo>
                  <a:cubicBezTo>
                    <a:pt x="25127" y="253760"/>
                    <a:pt x="26079" y="254999"/>
                    <a:pt x="26937" y="256141"/>
                  </a:cubicBezTo>
                  <a:cubicBezTo>
                    <a:pt x="27222" y="259952"/>
                    <a:pt x="29699" y="262142"/>
                    <a:pt x="32461" y="264238"/>
                  </a:cubicBezTo>
                  <a:cubicBezTo>
                    <a:pt x="33223" y="268429"/>
                    <a:pt x="35604" y="271572"/>
                    <a:pt x="38843" y="274239"/>
                  </a:cubicBezTo>
                  <a:cubicBezTo>
                    <a:pt x="39986" y="280335"/>
                    <a:pt x="45224" y="283288"/>
                    <a:pt x="49130" y="287383"/>
                  </a:cubicBezTo>
                  <a:cubicBezTo>
                    <a:pt x="49130" y="287383"/>
                    <a:pt x="49130" y="287383"/>
                    <a:pt x="49130" y="287383"/>
                  </a:cubicBezTo>
                  <a:lnTo>
                    <a:pt x="49130" y="287383"/>
                  </a:lnTo>
                  <a:cubicBezTo>
                    <a:pt x="50273" y="288527"/>
                    <a:pt x="51416" y="289670"/>
                    <a:pt x="52559" y="290813"/>
                  </a:cubicBezTo>
                  <a:lnTo>
                    <a:pt x="52559" y="290813"/>
                  </a:lnTo>
                  <a:cubicBezTo>
                    <a:pt x="62084" y="301671"/>
                    <a:pt x="72180" y="311672"/>
                    <a:pt x="85611" y="317864"/>
                  </a:cubicBezTo>
                  <a:cubicBezTo>
                    <a:pt x="86849" y="318721"/>
                    <a:pt x="87992" y="319673"/>
                    <a:pt x="89230" y="320531"/>
                  </a:cubicBezTo>
                  <a:lnTo>
                    <a:pt x="89230" y="320531"/>
                  </a:lnTo>
                  <a:lnTo>
                    <a:pt x="89230" y="320531"/>
                  </a:lnTo>
                  <a:cubicBezTo>
                    <a:pt x="92469" y="321864"/>
                    <a:pt x="95612" y="323293"/>
                    <a:pt x="98850" y="324626"/>
                  </a:cubicBezTo>
                  <a:cubicBezTo>
                    <a:pt x="98850" y="324626"/>
                    <a:pt x="98850" y="324626"/>
                    <a:pt x="98850" y="324626"/>
                  </a:cubicBezTo>
                  <a:cubicBezTo>
                    <a:pt x="101803" y="327007"/>
                    <a:pt x="105041" y="328246"/>
                    <a:pt x="108852" y="328150"/>
                  </a:cubicBezTo>
                  <a:cubicBezTo>
                    <a:pt x="113709" y="329960"/>
                    <a:pt x="118472" y="333008"/>
                    <a:pt x="123901" y="329484"/>
                  </a:cubicBezTo>
                  <a:close/>
                  <a:moveTo>
                    <a:pt x="84658" y="92883"/>
                  </a:moveTo>
                  <a:cubicBezTo>
                    <a:pt x="84658" y="92788"/>
                    <a:pt x="84658" y="92788"/>
                    <a:pt x="84753" y="92788"/>
                  </a:cubicBezTo>
                  <a:cubicBezTo>
                    <a:pt x="84753" y="92788"/>
                    <a:pt x="84848" y="92788"/>
                    <a:pt x="84848" y="92788"/>
                  </a:cubicBezTo>
                  <a:cubicBezTo>
                    <a:pt x="84848" y="92883"/>
                    <a:pt x="84848" y="93073"/>
                    <a:pt x="84848" y="93264"/>
                  </a:cubicBezTo>
                  <a:cubicBezTo>
                    <a:pt x="84658" y="93073"/>
                    <a:pt x="84658" y="92978"/>
                    <a:pt x="84658" y="92883"/>
                  </a:cubicBezTo>
                  <a:close/>
                  <a:moveTo>
                    <a:pt x="132569" y="177846"/>
                  </a:moveTo>
                  <a:lnTo>
                    <a:pt x="132569" y="177846"/>
                  </a:lnTo>
                  <a:lnTo>
                    <a:pt x="132569" y="177846"/>
                  </a:lnTo>
                  <a:cubicBezTo>
                    <a:pt x="132664" y="177751"/>
                    <a:pt x="132664" y="177751"/>
                    <a:pt x="132759" y="177656"/>
                  </a:cubicBezTo>
                  <a:cubicBezTo>
                    <a:pt x="132759" y="177656"/>
                    <a:pt x="132759" y="177751"/>
                    <a:pt x="132759" y="177751"/>
                  </a:cubicBezTo>
                  <a:cubicBezTo>
                    <a:pt x="132664" y="177846"/>
                    <a:pt x="132664" y="177846"/>
                    <a:pt x="132569" y="177846"/>
                  </a:cubicBezTo>
                  <a:close/>
                  <a:moveTo>
                    <a:pt x="120281" y="128316"/>
                  </a:moveTo>
                  <a:cubicBezTo>
                    <a:pt x="119805" y="128697"/>
                    <a:pt x="119329" y="129078"/>
                    <a:pt x="118567" y="129269"/>
                  </a:cubicBezTo>
                  <a:cubicBezTo>
                    <a:pt x="118567" y="128697"/>
                    <a:pt x="118567" y="128125"/>
                    <a:pt x="118472" y="127459"/>
                  </a:cubicBezTo>
                  <a:cubicBezTo>
                    <a:pt x="119234" y="127935"/>
                    <a:pt x="119805" y="128125"/>
                    <a:pt x="120281" y="128316"/>
                  </a:cubicBezTo>
                  <a:close/>
                  <a:moveTo>
                    <a:pt x="103518" y="164702"/>
                  </a:moveTo>
                  <a:cubicBezTo>
                    <a:pt x="103518" y="164702"/>
                    <a:pt x="103518" y="164702"/>
                    <a:pt x="103518" y="164702"/>
                  </a:cubicBezTo>
                  <a:cubicBezTo>
                    <a:pt x="103518" y="164702"/>
                    <a:pt x="103518" y="164702"/>
                    <a:pt x="103518" y="164702"/>
                  </a:cubicBezTo>
                  <a:close/>
                  <a:moveTo>
                    <a:pt x="99612" y="200230"/>
                  </a:moveTo>
                  <a:cubicBezTo>
                    <a:pt x="99707" y="200039"/>
                    <a:pt x="99803" y="199754"/>
                    <a:pt x="99898" y="199563"/>
                  </a:cubicBezTo>
                  <a:cubicBezTo>
                    <a:pt x="100088" y="199754"/>
                    <a:pt x="99898" y="199944"/>
                    <a:pt x="99612" y="200230"/>
                  </a:cubicBezTo>
                  <a:close/>
                  <a:moveTo>
                    <a:pt x="135903" y="191181"/>
                  </a:moveTo>
                  <a:lnTo>
                    <a:pt x="135903" y="191181"/>
                  </a:lnTo>
                  <a:cubicBezTo>
                    <a:pt x="135807" y="191181"/>
                    <a:pt x="135903" y="191086"/>
                    <a:pt x="135903" y="191181"/>
                  </a:cubicBezTo>
                  <a:cubicBezTo>
                    <a:pt x="135903" y="191086"/>
                    <a:pt x="135903" y="191181"/>
                    <a:pt x="135903" y="191181"/>
                  </a:cubicBezTo>
                  <a:lnTo>
                    <a:pt x="135903" y="191181"/>
                  </a:lnTo>
                  <a:cubicBezTo>
                    <a:pt x="135903" y="191181"/>
                    <a:pt x="135903" y="191181"/>
                    <a:pt x="135903" y="191181"/>
                  </a:cubicBezTo>
                  <a:lnTo>
                    <a:pt x="135903" y="191181"/>
                  </a:lnTo>
                  <a:close/>
                  <a:moveTo>
                    <a:pt x="87896" y="119267"/>
                  </a:moveTo>
                  <a:cubicBezTo>
                    <a:pt x="87896" y="119363"/>
                    <a:pt x="87801" y="119363"/>
                    <a:pt x="87801" y="119458"/>
                  </a:cubicBezTo>
                  <a:cubicBezTo>
                    <a:pt x="87801" y="119458"/>
                    <a:pt x="87801" y="119363"/>
                    <a:pt x="87706" y="119363"/>
                  </a:cubicBezTo>
                  <a:cubicBezTo>
                    <a:pt x="87801" y="119267"/>
                    <a:pt x="87801" y="119267"/>
                    <a:pt x="87896" y="119267"/>
                  </a:cubicBezTo>
                  <a:close/>
                  <a:moveTo>
                    <a:pt x="102565" y="191086"/>
                  </a:moveTo>
                  <a:cubicBezTo>
                    <a:pt x="101994" y="191181"/>
                    <a:pt x="101517" y="191467"/>
                    <a:pt x="100946" y="191562"/>
                  </a:cubicBezTo>
                  <a:cubicBezTo>
                    <a:pt x="101327" y="191181"/>
                    <a:pt x="101708" y="190895"/>
                    <a:pt x="102089" y="190514"/>
                  </a:cubicBezTo>
                  <a:cubicBezTo>
                    <a:pt x="102184" y="190705"/>
                    <a:pt x="102470" y="190800"/>
                    <a:pt x="102565" y="191086"/>
                  </a:cubicBezTo>
                  <a:close/>
                  <a:moveTo>
                    <a:pt x="77610" y="195944"/>
                  </a:moveTo>
                  <a:cubicBezTo>
                    <a:pt x="77514" y="195944"/>
                    <a:pt x="77514" y="195944"/>
                    <a:pt x="77610" y="195944"/>
                  </a:cubicBezTo>
                  <a:cubicBezTo>
                    <a:pt x="77514" y="195944"/>
                    <a:pt x="77514" y="195944"/>
                    <a:pt x="77610" y="195944"/>
                  </a:cubicBezTo>
                  <a:cubicBezTo>
                    <a:pt x="77514" y="195944"/>
                    <a:pt x="77514" y="195944"/>
                    <a:pt x="77610" y="195944"/>
                  </a:cubicBezTo>
                  <a:close/>
                  <a:moveTo>
                    <a:pt x="152571" y="184514"/>
                  </a:moveTo>
                  <a:cubicBezTo>
                    <a:pt x="152762" y="184418"/>
                    <a:pt x="152952" y="184228"/>
                    <a:pt x="153238" y="184037"/>
                  </a:cubicBezTo>
                  <a:cubicBezTo>
                    <a:pt x="153238" y="184323"/>
                    <a:pt x="153143" y="184514"/>
                    <a:pt x="153143" y="184799"/>
                  </a:cubicBezTo>
                  <a:cubicBezTo>
                    <a:pt x="152857" y="184704"/>
                    <a:pt x="152666" y="184704"/>
                    <a:pt x="152571" y="184514"/>
                  </a:cubicBezTo>
                  <a:close/>
                  <a:moveTo>
                    <a:pt x="77705" y="169274"/>
                  </a:moveTo>
                  <a:cubicBezTo>
                    <a:pt x="77705" y="169274"/>
                    <a:pt x="77705" y="169274"/>
                    <a:pt x="77705" y="169274"/>
                  </a:cubicBezTo>
                  <a:cubicBezTo>
                    <a:pt x="77705" y="169274"/>
                    <a:pt x="77705" y="169274"/>
                    <a:pt x="77705" y="169274"/>
                  </a:cubicBezTo>
                  <a:cubicBezTo>
                    <a:pt x="77705" y="169274"/>
                    <a:pt x="77705" y="169274"/>
                    <a:pt x="77705" y="169274"/>
                  </a:cubicBezTo>
                  <a:close/>
                  <a:moveTo>
                    <a:pt x="159620" y="97931"/>
                  </a:moveTo>
                  <a:cubicBezTo>
                    <a:pt x="159715" y="98027"/>
                    <a:pt x="159715" y="98027"/>
                    <a:pt x="159810" y="98122"/>
                  </a:cubicBezTo>
                  <a:cubicBezTo>
                    <a:pt x="159715" y="98122"/>
                    <a:pt x="159620" y="98122"/>
                    <a:pt x="159524" y="98122"/>
                  </a:cubicBezTo>
                  <a:lnTo>
                    <a:pt x="159524" y="98122"/>
                  </a:lnTo>
                  <a:lnTo>
                    <a:pt x="159524" y="98122"/>
                  </a:lnTo>
                  <a:cubicBezTo>
                    <a:pt x="159524" y="97931"/>
                    <a:pt x="159524" y="97931"/>
                    <a:pt x="159620" y="97931"/>
                  </a:cubicBezTo>
                  <a:close/>
                  <a:moveTo>
                    <a:pt x="26175" y="124220"/>
                  </a:moveTo>
                  <a:cubicBezTo>
                    <a:pt x="26270" y="124220"/>
                    <a:pt x="26270" y="124220"/>
                    <a:pt x="26175" y="124220"/>
                  </a:cubicBezTo>
                  <a:cubicBezTo>
                    <a:pt x="26175" y="124315"/>
                    <a:pt x="26175" y="124315"/>
                    <a:pt x="26175" y="124411"/>
                  </a:cubicBezTo>
                  <a:cubicBezTo>
                    <a:pt x="26175" y="124315"/>
                    <a:pt x="26175" y="124220"/>
                    <a:pt x="26175" y="124220"/>
                  </a:cubicBezTo>
                  <a:close/>
                  <a:moveTo>
                    <a:pt x="69704" y="127459"/>
                  </a:moveTo>
                  <a:cubicBezTo>
                    <a:pt x="69608" y="127554"/>
                    <a:pt x="69513" y="127554"/>
                    <a:pt x="69418" y="127649"/>
                  </a:cubicBezTo>
                  <a:lnTo>
                    <a:pt x="69418" y="127649"/>
                  </a:lnTo>
                  <a:lnTo>
                    <a:pt x="69418" y="127649"/>
                  </a:lnTo>
                  <a:cubicBezTo>
                    <a:pt x="69418" y="127554"/>
                    <a:pt x="69323" y="127459"/>
                    <a:pt x="69323" y="127268"/>
                  </a:cubicBezTo>
                  <a:cubicBezTo>
                    <a:pt x="69513" y="127364"/>
                    <a:pt x="69608" y="127459"/>
                    <a:pt x="69704" y="127459"/>
                  </a:cubicBezTo>
                  <a:close/>
                  <a:moveTo>
                    <a:pt x="67227" y="166607"/>
                  </a:moveTo>
                  <a:cubicBezTo>
                    <a:pt x="67418" y="166416"/>
                    <a:pt x="67608" y="166130"/>
                    <a:pt x="67704" y="165940"/>
                  </a:cubicBezTo>
                  <a:cubicBezTo>
                    <a:pt x="68370" y="166702"/>
                    <a:pt x="68465" y="167559"/>
                    <a:pt x="68465" y="168512"/>
                  </a:cubicBezTo>
                  <a:cubicBezTo>
                    <a:pt x="67989" y="167940"/>
                    <a:pt x="67608" y="167273"/>
                    <a:pt x="67227" y="166607"/>
                  </a:cubicBezTo>
                  <a:close/>
                  <a:moveTo>
                    <a:pt x="62941" y="49735"/>
                  </a:moveTo>
                  <a:cubicBezTo>
                    <a:pt x="62941" y="49544"/>
                    <a:pt x="62941" y="49258"/>
                    <a:pt x="63036" y="49068"/>
                  </a:cubicBezTo>
                  <a:cubicBezTo>
                    <a:pt x="63036" y="49068"/>
                    <a:pt x="63131" y="49068"/>
                    <a:pt x="63131" y="49068"/>
                  </a:cubicBezTo>
                  <a:cubicBezTo>
                    <a:pt x="63036" y="49354"/>
                    <a:pt x="63036" y="49544"/>
                    <a:pt x="62941" y="49735"/>
                  </a:cubicBezTo>
                  <a:close/>
                  <a:moveTo>
                    <a:pt x="198387" y="156986"/>
                  </a:moveTo>
                  <a:cubicBezTo>
                    <a:pt x="198387" y="156986"/>
                    <a:pt x="198482" y="157082"/>
                    <a:pt x="198482" y="157082"/>
                  </a:cubicBezTo>
                  <a:cubicBezTo>
                    <a:pt x="198101" y="157367"/>
                    <a:pt x="197815" y="157748"/>
                    <a:pt x="197339" y="157939"/>
                  </a:cubicBezTo>
                  <a:cubicBezTo>
                    <a:pt x="197720" y="157558"/>
                    <a:pt x="198005" y="157272"/>
                    <a:pt x="198387" y="156986"/>
                  </a:cubicBezTo>
                  <a:close/>
                  <a:moveTo>
                    <a:pt x="57607" y="189276"/>
                  </a:moveTo>
                  <a:lnTo>
                    <a:pt x="57607" y="189276"/>
                  </a:lnTo>
                  <a:cubicBezTo>
                    <a:pt x="57512" y="189562"/>
                    <a:pt x="57607" y="189752"/>
                    <a:pt x="57607" y="190038"/>
                  </a:cubicBezTo>
                  <a:cubicBezTo>
                    <a:pt x="57512" y="189943"/>
                    <a:pt x="57416" y="189752"/>
                    <a:pt x="57321" y="189657"/>
                  </a:cubicBezTo>
                  <a:cubicBezTo>
                    <a:pt x="57416" y="189371"/>
                    <a:pt x="57512" y="189371"/>
                    <a:pt x="57607" y="189276"/>
                  </a:cubicBezTo>
                  <a:close/>
                  <a:moveTo>
                    <a:pt x="107423" y="242616"/>
                  </a:moveTo>
                  <a:lnTo>
                    <a:pt x="107423" y="242616"/>
                  </a:lnTo>
                  <a:lnTo>
                    <a:pt x="107423" y="242616"/>
                  </a:lnTo>
                  <a:lnTo>
                    <a:pt x="107423" y="242616"/>
                  </a:lnTo>
                  <a:cubicBezTo>
                    <a:pt x="107423" y="242711"/>
                    <a:pt x="107328" y="242711"/>
                    <a:pt x="107328" y="242807"/>
                  </a:cubicBezTo>
                  <a:cubicBezTo>
                    <a:pt x="107328" y="242711"/>
                    <a:pt x="107232" y="242711"/>
                    <a:pt x="107232" y="242616"/>
                  </a:cubicBezTo>
                  <a:cubicBezTo>
                    <a:pt x="107232" y="242616"/>
                    <a:pt x="107328" y="242616"/>
                    <a:pt x="107423" y="242616"/>
                  </a:cubicBezTo>
                  <a:close/>
                  <a:moveTo>
                    <a:pt x="167145" y="292717"/>
                  </a:moveTo>
                  <a:lnTo>
                    <a:pt x="167145" y="292717"/>
                  </a:lnTo>
                  <a:lnTo>
                    <a:pt x="167145" y="292717"/>
                  </a:lnTo>
                  <a:lnTo>
                    <a:pt x="167145" y="292717"/>
                  </a:lnTo>
                  <a:lnTo>
                    <a:pt x="167145" y="292717"/>
                  </a:lnTo>
                  <a:cubicBezTo>
                    <a:pt x="167145" y="292813"/>
                    <a:pt x="167145" y="292717"/>
                    <a:pt x="167145" y="292717"/>
                  </a:cubicBezTo>
                  <a:cubicBezTo>
                    <a:pt x="167240" y="292813"/>
                    <a:pt x="167240" y="292908"/>
                    <a:pt x="167335" y="293003"/>
                  </a:cubicBezTo>
                  <a:cubicBezTo>
                    <a:pt x="167240" y="293003"/>
                    <a:pt x="167145" y="293003"/>
                    <a:pt x="167049" y="293003"/>
                  </a:cubicBezTo>
                  <a:cubicBezTo>
                    <a:pt x="167145" y="292908"/>
                    <a:pt x="167145" y="292813"/>
                    <a:pt x="167145" y="292717"/>
                  </a:cubicBezTo>
                  <a:close/>
                  <a:moveTo>
                    <a:pt x="214103" y="183085"/>
                  </a:moveTo>
                  <a:lnTo>
                    <a:pt x="214103" y="183085"/>
                  </a:lnTo>
                  <a:cubicBezTo>
                    <a:pt x="214198" y="183085"/>
                    <a:pt x="214198" y="182990"/>
                    <a:pt x="214293" y="182990"/>
                  </a:cubicBezTo>
                  <a:cubicBezTo>
                    <a:pt x="214293" y="183085"/>
                    <a:pt x="214293" y="183085"/>
                    <a:pt x="214293" y="183180"/>
                  </a:cubicBezTo>
                  <a:cubicBezTo>
                    <a:pt x="214293" y="183085"/>
                    <a:pt x="214198" y="183085"/>
                    <a:pt x="214103" y="183085"/>
                  </a:cubicBezTo>
                  <a:close/>
                  <a:moveTo>
                    <a:pt x="161334" y="56307"/>
                  </a:moveTo>
                  <a:cubicBezTo>
                    <a:pt x="161334" y="56402"/>
                    <a:pt x="161239" y="56402"/>
                    <a:pt x="161334" y="56307"/>
                  </a:cubicBezTo>
                  <a:cubicBezTo>
                    <a:pt x="161239" y="56402"/>
                    <a:pt x="161239" y="56402"/>
                    <a:pt x="161334" y="56307"/>
                  </a:cubicBezTo>
                  <a:cubicBezTo>
                    <a:pt x="161239" y="56307"/>
                    <a:pt x="161239" y="56307"/>
                    <a:pt x="161334" y="56307"/>
                  </a:cubicBezTo>
                  <a:close/>
                  <a:moveTo>
                    <a:pt x="34747" y="66023"/>
                  </a:moveTo>
                  <a:cubicBezTo>
                    <a:pt x="34842" y="66118"/>
                    <a:pt x="34842" y="66118"/>
                    <a:pt x="34842" y="66213"/>
                  </a:cubicBezTo>
                  <a:cubicBezTo>
                    <a:pt x="34747" y="66213"/>
                    <a:pt x="34652" y="66213"/>
                    <a:pt x="34556" y="66118"/>
                  </a:cubicBezTo>
                  <a:cubicBezTo>
                    <a:pt x="34652" y="66118"/>
                    <a:pt x="34747" y="66023"/>
                    <a:pt x="34747" y="66023"/>
                  </a:cubicBezTo>
                  <a:close/>
                  <a:moveTo>
                    <a:pt x="204006" y="262904"/>
                  </a:moveTo>
                  <a:cubicBezTo>
                    <a:pt x="204006" y="262904"/>
                    <a:pt x="204006" y="262904"/>
                    <a:pt x="204006" y="262904"/>
                  </a:cubicBezTo>
                  <a:lnTo>
                    <a:pt x="203816" y="262904"/>
                  </a:lnTo>
                  <a:cubicBezTo>
                    <a:pt x="203816" y="262904"/>
                    <a:pt x="203816" y="262809"/>
                    <a:pt x="203816" y="262809"/>
                  </a:cubicBezTo>
                  <a:cubicBezTo>
                    <a:pt x="203816" y="262809"/>
                    <a:pt x="203911" y="262809"/>
                    <a:pt x="204006" y="262904"/>
                  </a:cubicBezTo>
                  <a:close/>
                  <a:moveTo>
                    <a:pt x="210769" y="202992"/>
                  </a:moveTo>
                  <a:cubicBezTo>
                    <a:pt x="210674" y="202992"/>
                    <a:pt x="210674" y="202992"/>
                    <a:pt x="210769" y="202992"/>
                  </a:cubicBezTo>
                  <a:cubicBezTo>
                    <a:pt x="210674" y="202992"/>
                    <a:pt x="210674" y="202992"/>
                    <a:pt x="210769" y="202992"/>
                  </a:cubicBezTo>
                  <a:lnTo>
                    <a:pt x="210769" y="202992"/>
                  </a:lnTo>
                  <a:cubicBezTo>
                    <a:pt x="210864" y="202897"/>
                    <a:pt x="210960" y="202802"/>
                    <a:pt x="211055" y="202706"/>
                  </a:cubicBezTo>
                  <a:cubicBezTo>
                    <a:pt x="211055" y="202802"/>
                    <a:pt x="210960" y="202897"/>
                    <a:pt x="210960" y="203087"/>
                  </a:cubicBezTo>
                  <a:cubicBezTo>
                    <a:pt x="210864" y="203087"/>
                    <a:pt x="210769" y="203087"/>
                    <a:pt x="210769" y="202992"/>
                  </a:cubicBezTo>
                  <a:close/>
                  <a:moveTo>
                    <a:pt x="223056" y="173465"/>
                  </a:moveTo>
                  <a:cubicBezTo>
                    <a:pt x="223247" y="174322"/>
                    <a:pt x="223437" y="175179"/>
                    <a:pt x="223818" y="176036"/>
                  </a:cubicBezTo>
                  <a:cubicBezTo>
                    <a:pt x="223056" y="174989"/>
                    <a:pt x="222771" y="174131"/>
                    <a:pt x="223056" y="173465"/>
                  </a:cubicBezTo>
                  <a:close/>
                  <a:moveTo>
                    <a:pt x="136188" y="14969"/>
                  </a:moveTo>
                  <a:cubicBezTo>
                    <a:pt x="136283" y="14873"/>
                    <a:pt x="136283" y="14778"/>
                    <a:pt x="136379" y="14778"/>
                  </a:cubicBezTo>
                  <a:cubicBezTo>
                    <a:pt x="136379" y="14778"/>
                    <a:pt x="136379" y="14778"/>
                    <a:pt x="136474" y="14778"/>
                  </a:cubicBezTo>
                  <a:cubicBezTo>
                    <a:pt x="136474" y="14873"/>
                    <a:pt x="136569" y="14873"/>
                    <a:pt x="136664" y="14969"/>
                  </a:cubicBezTo>
                  <a:cubicBezTo>
                    <a:pt x="136474" y="14873"/>
                    <a:pt x="136379" y="14969"/>
                    <a:pt x="136188" y="14969"/>
                  </a:cubicBezTo>
                  <a:close/>
                  <a:moveTo>
                    <a:pt x="113328" y="11635"/>
                  </a:moveTo>
                  <a:cubicBezTo>
                    <a:pt x="113233" y="11540"/>
                    <a:pt x="113233" y="11444"/>
                    <a:pt x="113138" y="11349"/>
                  </a:cubicBezTo>
                  <a:cubicBezTo>
                    <a:pt x="113233" y="11349"/>
                    <a:pt x="113423" y="11349"/>
                    <a:pt x="113519" y="11349"/>
                  </a:cubicBezTo>
                  <a:cubicBezTo>
                    <a:pt x="113519" y="11444"/>
                    <a:pt x="113423" y="11540"/>
                    <a:pt x="113328" y="11635"/>
                  </a:cubicBezTo>
                  <a:close/>
                  <a:moveTo>
                    <a:pt x="35890" y="53831"/>
                  </a:moveTo>
                  <a:cubicBezTo>
                    <a:pt x="36080" y="54021"/>
                    <a:pt x="36176" y="54212"/>
                    <a:pt x="36366" y="54307"/>
                  </a:cubicBezTo>
                  <a:cubicBezTo>
                    <a:pt x="36366" y="54307"/>
                    <a:pt x="36271" y="54402"/>
                    <a:pt x="36271" y="54402"/>
                  </a:cubicBezTo>
                  <a:cubicBezTo>
                    <a:pt x="36176" y="54212"/>
                    <a:pt x="35985" y="54021"/>
                    <a:pt x="35795" y="53831"/>
                  </a:cubicBezTo>
                  <a:cubicBezTo>
                    <a:pt x="35890" y="53926"/>
                    <a:pt x="35890" y="53831"/>
                    <a:pt x="35890" y="53831"/>
                  </a:cubicBezTo>
                  <a:close/>
                  <a:moveTo>
                    <a:pt x="15983" y="207374"/>
                  </a:moveTo>
                  <a:cubicBezTo>
                    <a:pt x="15888" y="207469"/>
                    <a:pt x="15792" y="207564"/>
                    <a:pt x="15697" y="207659"/>
                  </a:cubicBezTo>
                  <a:cubicBezTo>
                    <a:pt x="15221" y="207183"/>
                    <a:pt x="14935" y="206802"/>
                    <a:pt x="14745" y="206326"/>
                  </a:cubicBezTo>
                  <a:cubicBezTo>
                    <a:pt x="15221" y="206707"/>
                    <a:pt x="15221" y="207088"/>
                    <a:pt x="15983" y="207374"/>
                  </a:cubicBezTo>
                  <a:close/>
                  <a:moveTo>
                    <a:pt x="97136" y="319102"/>
                  </a:moveTo>
                  <a:cubicBezTo>
                    <a:pt x="97136" y="319102"/>
                    <a:pt x="97136" y="319102"/>
                    <a:pt x="97136" y="319102"/>
                  </a:cubicBezTo>
                  <a:cubicBezTo>
                    <a:pt x="97136" y="319102"/>
                    <a:pt x="97136" y="319102"/>
                    <a:pt x="97136" y="319102"/>
                  </a:cubicBezTo>
                  <a:cubicBezTo>
                    <a:pt x="97136" y="319102"/>
                    <a:pt x="97136" y="319102"/>
                    <a:pt x="97136" y="319102"/>
                  </a:cubicBezTo>
                  <a:close/>
                  <a:moveTo>
                    <a:pt x="222294" y="224614"/>
                  </a:moveTo>
                  <a:cubicBezTo>
                    <a:pt x="222294" y="224614"/>
                    <a:pt x="222199" y="224614"/>
                    <a:pt x="222294" y="224614"/>
                  </a:cubicBezTo>
                  <a:cubicBezTo>
                    <a:pt x="222199" y="224614"/>
                    <a:pt x="222199" y="224614"/>
                    <a:pt x="222294" y="224614"/>
                  </a:cubicBezTo>
                  <a:cubicBezTo>
                    <a:pt x="222199" y="224614"/>
                    <a:pt x="222199" y="224614"/>
                    <a:pt x="222294" y="224614"/>
                  </a:cubicBezTo>
                  <a:close/>
                  <a:moveTo>
                    <a:pt x="203339" y="67928"/>
                  </a:moveTo>
                  <a:cubicBezTo>
                    <a:pt x="203149" y="68023"/>
                    <a:pt x="202958" y="68118"/>
                    <a:pt x="202768" y="68118"/>
                  </a:cubicBezTo>
                  <a:cubicBezTo>
                    <a:pt x="202768" y="68118"/>
                    <a:pt x="202768" y="68118"/>
                    <a:pt x="202768" y="68023"/>
                  </a:cubicBezTo>
                  <a:cubicBezTo>
                    <a:pt x="203054" y="67928"/>
                    <a:pt x="203339" y="67737"/>
                    <a:pt x="203339" y="6792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56" name="Freeform: Shape 88">
              <a:extLst>
                <a:ext uri="{FF2B5EF4-FFF2-40B4-BE49-F238E27FC236}">
                  <a16:creationId xmlns:a16="http://schemas.microsoft.com/office/drawing/2014/main" id="{4DD0B0C1-0834-3824-011F-B94C5B0F4691}"/>
                </a:ext>
              </a:extLst>
            </p:cNvPr>
            <p:cNvSpPr/>
            <p:nvPr/>
          </p:nvSpPr>
          <p:spPr>
            <a:xfrm>
              <a:off x="7155546" y="4964785"/>
              <a:ext cx="322628" cy="266334"/>
            </a:xfrm>
            <a:custGeom>
              <a:avLst/>
              <a:gdLst>
                <a:gd name="connsiteX0" fmla="*/ 39161 w 322628"/>
                <a:gd name="connsiteY0" fmla="*/ 84131 h 266334"/>
                <a:gd name="connsiteX1" fmla="*/ 39161 w 322628"/>
                <a:gd name="connsiteY1" fmla="*/ 84131 h 266334"/>
                <a:gd name="connsiteX2" fmla="*/ 31732 w 322628"/>
                <a:gd name="connsiteY2" fmla="*/ 92513 h 266334"/>
                <a:gd name="connsiteX3" fmla="*/ 31732 w 322628"/>
                <a:gd name="connsiteY3" fmla="*/ 92513 h 266334"/>
                <a:gd name="connsiteX4" fmla="*/ 31732 w 322628"/>
                <a:gd name="connsiteY4" fmla="*/ 92513 h 266334"/>
                <a:gd name="connsiteX5" fmla="*/ 26398 w 322628"/>
                <a:gd name="connsiteY5" fmla="*/ 100800 h 266334"/>
                <a:gd name="connsiteX6" fmla="*/ 19826 w 322628"/>
                <a:gd name="connsiteY6" fmla="*/ 110801 h 266334"/>
                <a:gd name="connsiteX7" fmla="*/ 16396 w 322628"/>
                <a:gd name="connsiteY7" fmla="*/ 117373 h 266334"/>
                <a:gd name="connsiteX8" fmla="*/ 11920 w 322628"/>
                <a:gd name="connsiteY8" fmla="*/ 127469 h 266334"/>
                <a:gd name="connsiteX9" fmla="*/ 11920 w 322628"/>
                <a:gd name="connsiteY9" fmla="*/ 127469 h 266334"/>
                <a:gd name="connsiteX10" fmla="*/ 7729 w 322628"/>
                <a:gd name="connsiteY10" fmla="*/ 138709 h 266334"/>
                <a:gd name="connsiteX11" fmla="*/ 6967 w 322628"/>
                <a:gd name="connsiteY11" fmla="*/ 141566 h 266334"/>
                <a:gd name="connsiteX12" fmla="*/ 6967 w 322628"/>
                <a:gd name="connsiteY12" fmla="*/ 141566 h 266334"/>
                <a:gd name="connsiteX13" fmla="*/ 2204 w 322628"/>
                <a:gd name="connsiteY13" fmla="*/ 163855 h 266334"/>
                <a:gd name="connsiteX14" fmla="*/ 2014 w 322628"/>
                <a:gd name="connsiteY14" fmla="*/ 167284 h 266334"/>
                <a:gd name="connsiteX15" fmla="*/ 2300 w 322628"/>
                <a:gd name="connsiteY15" fmla="*/ 173571 h 266334"/>
                <a:gd name="connsiteX16" fmla="*/ 2300 w 322628"/>
                <a:gd name="connsiteY16" fmla="*/ 176809 h 266334"/>
                <a:gd name="connsiteX17" fmla="*/ 2300 w 322628"/>
                <a:gd name="connsiteY17" fmla="*/ 176809 h 266334"/>
                <a:gd name="connsiteX18" fmla="*/ 1347 w 322628"/>
                <a:gd name="connsiteY18" fmla="*/ 191573 h 266334"/>
                <a:gd name="connsiteX19" fmla="*/ 1728 w 322628"/>
                <a:gd name="connsiteY19" fmla="*/ 193288 h 266334"/>
                <a:gd name="connsiteX20" fmla="*/ 1728 w 322628"/>
                <a:gd name="connsiteY20" fmla="*/ 193288 h 266334"/>
                <a:gd name="connsiteX21" fmla="*/ 7634 w 322628"/>
                <a:gd name="connsiteY21" fmla="*/ 215195 h 266334"/>
                <a:gd name="connsiteX22" fmla="*/ 12396 w 322628"/>
                <a:gd name="connsiteY22" fmla="*/ 223672 h 266334"/>
                <a:gd name="connsiteX23" fmla="*/ 30589 w 322628"/>
                <a:gd name="connsiteY23" fmla="*/ 242627 h 266334"/>
                <a:gd name="connsiteX24" fmla="*/ 35732 w 322628"/>
                <a:gd name="connsiteY24" fmla="*/ 243865 h 266334"/>
                <a:gd name="connsiteX25" fmla="*/ 43733 w 322628"/>
                <a:gd name="connsiteY25" fmla="*/ 249580 h 266334"/>
                <a:gd name="connsiteX26" fmla="*/ 43733 w 322628"/>
                <a:gd name="connsiteY26" fmla="*/ 249580 h 266334"/>
                <a:gd name="connsiteX27" fmla="*/ 45829 w 322628"/>
                <a:gd name="connsiteY27" fmla="*/ 250342 h 266334"/>
                <a:gd name="connsiteX28" fmla="*/ 62402 w 322628"/>
                <a:gd name="connsiteY28" fmla="*/ 257676 h 266334"/>
                <a:gd name="connsiteX29" fmla="*/ 71165 w 322628"/>
                <a:gd name="connsiteY29" fmla="*/ 259867 h 266334"/>
                <a:gd name="connsiteX30" fmla="*/ 71165 w 322628"/>
                <a:gd name="connsiteY30" fmla="*/ 259867 h 266334"/>
                <a:gd name="connsiteX31" fmla="*/ 71165 w 322628"/>
                <a:gd name="connsiteY31" fmla="*/ 259867 h 266334"/>
                <a:gd name="connsiteX32" fmla="*/ 72499 w 322628"/>
                <a:gd name="connsiteY32" fmla="*/ 260343 h 266334"/>
                <a:gd name="connsiteX33" fmla="*/ 72499 w 322628"/>
                <a:gd name="connsiteY33" fmla="*/ 260343 h 266334"/>
                <a:gd name="connsiteX34" fmla="*/ 72499 w 322628"/>
                <a:gd name="connsiteY34" fmla="*/ 260343 h 266334"/>
                <a:gd name="connsiteX35" fmla="*/ 78785 w 322628"/>
                <a:gd name="connsiteY35" fmla="*/ 260819 h 266334"/>
                <a:gd name="connsiteX36" fmla="*/ 78785 w 322628"/>
                <a:gd name="connsiteY36" fmla="*/ 260819 h 266334"/>
                <a:gd name="connsiteX37" fmla="*/ 78785 w 322628"/>
                <a:gd name="connsiteY37" fmla="*/ 260819 h 266334"/>
                <a:gd name="connsiteX38" fmla="*/ 87072 w 322628"/>
                <a:gd name="connsiteY38" fmla="*/ 262820 h 266334"/>
                <a:gd name="connsiteX39" fmla="*/ 101836 w 322628"/>
                <a:gd name="connsiteY39" fmla="*/ 264820 h 266334"/>
                <a:gd name="connsiteX40" fmla="*/ 101836 w 322628"/>
                <a:gd name="connsiteY40" fmla="*/ 264820 h 266334"/>
                <a:gd name="connsiteX41" fmla="*/ 110122 w 322628"/>
                <a:gd name="connsiteY41" fmla="*/ 265010 h 266334"/>
                <a:gd name="connsiteX42" fmla="*/ 132602 w 322628"/>
                <a:gd name="connsiteY42" fmla="*/ 264915 h 266334"/>
                <a:gd name="connsiteX43" fmla="*/ 132602 w 322628"/>
                <a:gd name="connsiteY43" fmla="*/ 264915 h 266334"/>
                <a:gd name="connsiteX44" fmla="*/ 143841 w 322628"/>
                <a:gd name="connsiteY44" fmla="*/ 262725 h 266334"/>
                <a:gd name="connsiteX45" fmla="*/ 143841 w 322628"/>
                <a:gd name="connsiteY45" fmla="*/ 262725 h 266334"/>
                <a:gd name="connsiteX46" fmla="*/ 165272 w 322628"/>
                <a:gd name="connsiteY46" fmla="*/ 257771 h 266334"/>
                <a:gd name="connsiteX47" fmla="*/ 168511 w 322628"/>
                <a:gd name="connsiteY47" fmla="*/ 257771 h 266334"/>
                <a:gd name="connsiteX48" fmla="*/ 168511 w 322628"/>
                <a:gd name="connsiteY48" fmla="*/ 257771 h 266334"/>
                <a:gd name="connsiteX49" fmla="*/ 168511 w 322628"/>
                <a:gd name="connsiteY49" fmla="*/ 257771 h 266334"/>
                <a:gd name="connsiteX50" fmla="*/ 191942 w 322628"/>
                <a:gd name="connsiteY50" fmla="*/ 250628 h 266334"/>
                <a:gd name="connsiteX51" fmla="*/ 191942 w 322628"/>
                <a:gd name="connsiteY51" fmla="*/ 250628 h 266334"/>
                <a:gd name="connsiteX52" fmla="*/ 193657 w 322628"/>
                <a:gd name="connsiteY52" fmla="*/ 249485 h 266334"/>
                <a:gd name="connsiteX53" fmla="*/ 205468 w 322628"/>
                <a:gd name="connsiteY53" fmla="*/ 244341 h 266334"/>
                <a:gd name="connsiteX54" fmla="*/ 205468 w 322628"/>
                <a:gd name="connsiteY54" fmla="*/ 244341 h 266334"/>
                <a:gd name="connsiteX55" fmla="*/ 213659 w 322628"/>
                <a:gd name="connsiteY55" fmla="*/ 239579 h 266334"/>
                <a:gd name="connsiteX56" fmla="*/ 213659 w 322628"/>
                <a:gd name="connsiteY56" fmla="*/ 239579 h 266334"/>
                <a:gd name="connsiteX57" fmla="*/ 223946 w 322628"/>
                <a:gd name="connsiteY57" fmla="*/ 233292 h 266334"/>
                <a:gd name="connsiteX58" fmla="*/ 223946 w 322628"/>
                <a:gd name="connsiteY58" fmla="*/ 233292 h 266334"/>
                <a:gd name="connsiteX59" fmla="*/ 241853 w 322628"/>
                <a:gd name="connsiteY59" fmla="*/ 220910 h 266334"/>
                <a:gd name="connsiteX60" fmla="*/ 241853 w 322628"/>
                <a:gd name="connsiteY60" fmla="*/ 220910 h 266334"/>
                <a:gd name="connsiteX61" fmla="*/ 241853 w 322628"/>
                <a:gd name="connsiteY61" fmla="*/ 220910 h 266334"/>
                <a:gd name="connsiteX62" fmla="*/ 245187 w 322628"/>
                <a:gd name="connsiteY62" fmla="*/ 218148 h 266334"/>
                <a:gd name="connsiteX63" fmla="*/ 245187 w 322628"/>
                <a:gd name="connsiteY63" fmla="*/ 218148 h 266334"/>
                <a:gd name="connsiteX64" fmla="*/ 245187 w 322628"/>
                <a:gd name="connsiteY64" fmla="*/ 218148 h 266334"/>
                <a:gd name="connsiteX65" fmla="*/ 258427 w 322628"/>
                <a:gd name="connsiteY65" fmla="*/ 207480 h 266334"/>
                <a:gd name="connsiteX66" fmla="*/ 258427 w 322628"/>
                <a:gd name="connsiteY66" fmla="*/ 207480 h 266334"/>
                <a:gd name="connsiteX67" fmla="*/ 258427 w 322628"/>
                <a:gd name="connsiteY67" fmla="*/ 207480 h 266334"/>
                <a:gd name="connsiteX68" fmla="*/ 261761 w 322628"/>
                <a:gd name="connsiteY68" fmla="*/ 204146 h 266334"/>
                <a:gd name="connsiteX69" fmla="*/ 268428 w 322628"/>
                <a:gd name="connsiteY69" fmla="*/ 197573 h 266334"/>
                <a:gd name="connsiteX70" fmla="*/ 276524 w 322628"/>
                <a:gd name="connsiteY70" fmla="*/ 189287 h 266334"/>
                <a:gd name="connsiteX71" fmla="*/ 285383 w 322628"/>
                <a:gd name="connsiteY71" fmla="*/ 177952 h 266334"/>
                <a:gd name="connsiteX72" fmla="*/ 297003 w 322628"/>
                <a:gd name="connsiteY72" fmla="*/ 162903 h 266334"/>
                <a:gd name="connsiteX73" fmla="*/ 305861 w 322628"/>
                <a:gd name="connsiteY73" fmla="*/ 151187 h 266334"/>
                <a:gd name="connsiteX74" fmla="*/ 311671 w 322628"/>
                <a:gd name="connsiteY74" fmla="*/ 141185 h 266334"/>
                <a:gd name="connsiteX75" fmla="*/ 315672 w 322628"/>
                <a:gd name="connsiteY75" fmla="*/ 131279 h 266334"/>
                <a:gd name="connsiteX76" fmla="*/ 318434 w 322628"/>
                <a:gd name="connsiteY76" fmla="*/ 124517 h 266334"/>
                <a:gd name="connsiteX77" fmla="*/ 318434 w 322628"/>
                <a:gd name="connsiteY77" fmla="*/ 124517 h 266334"/>
                <a:gd name="connsiteX78" fmla="*/ 318434 w 322628"/>
                <a:gd name="connsiteY78" fmla="*/ 124517 h 266334"/>
                <a:gd name="connsiteX79" fmla="*/ 318911 w 322628"/>
                <a:gd name="connsiteY79" fmla="*/ 121564 h 266334"/>
                <a:gd name="connsiteX80" fmla="*/ 318911 w 322628"/>
                <a:gd name="connsiteY80" fmla="*/ 121564 h 266334"/>
                <a:gd name="connsiteX81" fmla="*/ 318911 w 322628"/>
                <a:gd name="connsiteY81" fmla="*/ 121564 h 266334"/>
                <a:gd name="connsiteX82" fmla="*/ 320625 w 322628"/>
                <a:gd name="connsiteY82" fmla="*/ 112992 h 266334"/>
                <a:gd name="connsiteX83" fmla="*/ 320625 w 322628"/>
                <a:gd name="connsiteY83" fmla="*/ 112992 h 266334"/>
                <a:gd name="connsiteX84" fmla="*/ 320625 w 322628"/>
                <a:gd name="connsiteY84" fmla="*/ 112992 h 266334"/>
                <a:gd name="connsiteX85" fmla="*/ 321959 w 322628"/>
                <a:gd name="connsiteY85" fmla="*/ 98037 h 266334"/>
                <a:gd name="connsiteX86" fmla="*/ 321959 w 322628"/>
                <a:gd name="connsiteY86" fmla="*/ 98037 h 266334"/>
                <a:gd name="connsiteX87" fmla="*/ 321959 w 322628"/>
                <a:gd name="connsiteY87" fmla="*/ 98037 h 266334"/>
                <a:gd name="connsiteX88" fmla="*/ 316244 w 322628"/>
                <a:gd name="connsiteY88" fmla="*/ 74987 h 266334"/>
                <a:gd name="connsiteX89" fmla="*/ 315481 w 322628"/>
                <a:gd name="connsiteY89" fmla="*/ 64795 h 266334"/>
                <a:gd name="connsiteX90" fmla="*/ 313005 w 322628"/>
                <a:gd name="connsiteY90" fmla="*/ 61176 h 266334"/>
                <a:gd name="connsiteX91" fmla="*/ 310243 w 322628"/>
                <a:gd name="connsiteY91" fmla="*/ 49936 h 266334"/>
                <a:gd name="connsiteX92" fmla="*/ 307195 w 322628"/>
                <a:gd name="connsiteY92" fmla="*/ 43173 h 266334"/>
                <a:gd name="connsiteX93" fmla="*/ 299670 w 322628"/>
                <a:gd name="connsiteY93" fmla="*/ 31648 h 266334"/>
                <a:gd name="connsiteX94" fmla="*/ 299670 w 322628"/>
                <a:gd name="connsiteY94" fmla="*/ 31648 h 266334"/>
                <a:gd name="connsiteX95" fmla="*/ 283859 w 322628"/>
                <a:gd name="connsiteY95" fmla="*/ 16599 h 266334"/>
                <a:gd name="connsiteX96" fmla="*/ 265761 w 322628"/>
                <a:gd name="connsiteY96" fmla="*/ 7359 h 266334"/>
                <a:gd name="connsiteX97" fmla="*/ 265761 w 322628"/>
                <a:gd name="connsiteY97" fmla="*/ 7359 h 266334"/>
                <a:gd name="connsiteX98" fmla="*/ 255855 w 322628"/>
                <a:gd name="connsiteY98" fmla="*/ 4311 h 266334"/>
                <a:gd name="connsiteX99" fmla="*/ 243949 w 322628"/>
                <a:gd name="connsiteY99" fmla="*/ 1930 h 266334"/>
                <a:gd name="connsiteX100" fmla="*/ 243949 w 322628"/>
                <a:gd name="connsiteY100" fmla="*/ 1930 h 266334"/>
                <a:gd name="connsiteX101" fmla="*/ 239091 w 322628"/>
                <a:gd name="connsiteY101" fmla="*/ 1454 h 266334"/>
                <a:gd name="connsiteX102" fmla="*/ 225756 w 322628"/>
                <a:gd name="connsiteY102" fmla="*/ 692 h 266334"/>
                <a:gd name="connsiteX103" fmla="*/ 216041 w 322628"/>
                <a:gd name="connsiteY103" fmla="*/ 787 h 266334"/>
                <a:gd name="connsiteX104" fmla="*/ 201277 w 322628"/>
                <a:gd name="connsiteY104" fmla="*/ 2311 h 266334"/>
                <a:gd name="connsiteX105" fmla="*/ 201277 w 322628"/>
                <a:gd name="connsiteY105" fmla="*/ 2311 h 266334"/>
                <a:gd name="connsiteX106" fmla="*/ 184703 w 322628"/>
                <a:gd name="connsiteY106" fmla="*/ 6311 h 266334"/>
                <a:gd name="connsiteX107" fmla="*/ 184703 w 322628"/>
                <a:gd name="connsiteY107" fmla="*/ 6311 h 266334"/>
                <a:gd name="connsiteX108" fmla="*/ 184703 w 322628"/>
                <a:gd name="connsiteY108" fmla="*/ 6311 h 266334"/>
                <a:gd name="connsiteX109" fmla="*/ 175940 w 322628"/>
                <a:gd name="connsiteY109" fmla="*/ 7169 h 266334"/>
                <a:gd name="connsiteX110" fmla="*/ 167844 w 322628"/>
                <a:gd name="connsiteY110" fmla="*/ 8978 h 266334"/>
                <a:gd name="connsiteX111" fmla="*/ 154509 w 322628"/>
                <a:gd name="connsiteY111" fmla="*/ 12312 h 266334"/>
                <a:gd name="connsiteX112" fmla="*/ 144412 w 322628"/>
                <a:gd name="connsiteY112" fmla="*/ 16027 h 266334"/>
                <a:gd name="connsiteX113" fmla="*/ 136697 w 322628"/>
                <a:gd name="connsiteY113" fmla="*/ 18313 h 266334"/>
                <a:gd name="connsiteX114" fmla="*/ 122886 w 322628"/>
                <a:gd name="connsiteY114" fmla="*/ 24409 h 266334"/>
                <a:gd name="connsiteX115" fmla="*/ 96216 w 322628"/>
                <a:gd name="connsiteY115" fmla="*/ 37649 h 266334"/>
                <a:gd name="connsiteX116" fmla="*/ 87834 w 322628"/>
                <a:gd name="connsiteY116" fmla="*/ 42602 h 266334"/>
                <a:gd name="connsiteX117" fmla="*/ 81357 w 322628"/>
                <a:gd name="connsiteY117" fmla="*/ 46221 h 266334"/>
                <a:gd name="connsiteX118" fmla="*/ 75928 w 322628"/>
                <a:gd name="connsiteY118" fmla="*/ 50698 h 266334"/>
                <a:gd name="connsiteX119" fmla="*/ 59545 w 322628"/>
                <a:gd name="connsiteY119" fmla="*/ 63652 h 266334"/>
                <a:gd name="connsiteX120" fmla="*/ 56116 w 322628"/>
                <a:gd name="connsiteY120" fmla="*/ 65843 h 266334"/>
                <a:gd name="connsiteX121" fmla="*/ 39161 w 322628"/>
                <a:gd name="connsiteY121" fmla="*/ 84131 h 266334"/>
                <a:gd name="connsiteX122" fmla="*/ 16016 w 322628"/>
                <a:gd name="connsiteY122" fmla="*/ 177095 h 266334"/>
                <a:gd name="connsiteX123" fmla="*/ 16016 w 322628"/>
                <a:gd name="connsiteY123" fmla="*/ 177000 h 266334"/>
                <a:gd name="connsiteX124" fmla="*/ 16016 w 322628"/>
                <a:gd name="connsiteY124" fmla="*/ 177000 h 266334"/>
                <a:gd name="connsiteX125" fmla="*/ 16111 w 322628"/>
                <a:gd name="connsiteY125" fmla="*/ 177095 h 266334"/>
                <a:gd name="connsiteX126" fmla="*/ 16016 w 322628"/>
                <a:gd name="connsiteY126" fmla="*/ 177095 h 266334"/>
                <a:gd name="connsiteX127" fmla="*/ 22588 w 322628"/>
                <a:gd name="connsiteY127" fmla="*/ 200336 h 266334"/>
                <a:gd name="connsiteX128" fmla="*/ 22207 w 322628"/>
                <a:gd name="connsiteY128" fmla="*/ 200526 h 266334"/>
                <a:gd name="connsiteX129" fmla="*/ 22397 w 322628"/>
                <a:gd name="connsiteY129" fmla="*/ 200050 h 266334"/>
                <a:gd name="connsiteX130" fmla="*/ 22588 w 322628"/>
                <a:gd name="connsiteY130" fmla="*/ 200336 h 266334"/>
                <a:gd name="connsiteX131" fmla="*/ 22588 w 322628"/>
                <a:gd name="connsiteY131" fmla="*/ 200336 h 266334"/>
                <a:gd name="connsiteX132" fmla="*/ 22588 w 322628"/>
                <a:gd name="connsiteY132" fmla="*/ 200336 h 266334"/>
                <a:gd name="connsiteX133" fmla="*/ 22588 w 322628"/>
                <a:gd name="connsiteY133" fmla="*/ 200336 h 266334"/>
                <a:gd name="connsiteX134" fmla="*/ 27636 w 322628"/>
                <a:gd name="connsiteY134" fmla="*/ 188715 h 266334"/>
                <a:gd name="connsiteX135" fmla="*/ 27636 w 322628"/>
                <a:gd name="connsiteY135" fmla="*/ 188715 h 266334"/>
                <a:gd name="connsiteX136" fmla="*/ 27636 w 322628"/>
                <a:gd name="connsiteY136" fmla="*/ 188715 h 266334"/>
                <a:gd name="connsiteX137" fmla="*/ 27636 w 322628"/>
                <a:gd name="connsiteY137" fmla="*/ 188715 h 266334"/>
                <a:gd name="connsiteX138" fmla="*/ 111266 w 322628"/>
                <a:gd name="connsiteY138" fmla="*/ 55842 h 266334"/>
                <a:gd name="connsiteX139" fmla="*/ 111266 w 322628"/>
                <a:gd name="connsiteY139" fmla="*/ 55842 h 266334"/>
                <a:gd name="connsiteX140" fmla="*/ 111266 w 322628"/>
                <a:gd name="connsiteY140" fmla="*/ 55842 h 266334"/>
                <a:gd name="connsiteX141" fmla="*/ 111266 w 322628"/>
                <a:gd name="connsiteY141" fmla="*/ 55842 h 266334"/>
                <a:gd name="connsiteX142" fmla="*/ 42686 w 322628"/>
                <a:gd name="connsiteY142" fmla="*/ 187096 h 266334"/>
                <a:gd name="connsiteX143" fmla="*/ 42590 w 322628"/>
                <a:gd name="connsiteY143" fmla="*/ 187191 h 266334"/>
                <a:gd name="connsiteX144" fmla="*/ 42686 w 322628"/>
                <a:gd name="connsiteY144" fmla="*/ 187096 h 266334"/>
                <a:gd name="connsiteX145" fmla="*/ 42495 w 322628"/>
                <a:gd name="connsiteY145" fmla="*/ 186905 h 266334"/>
                <a:gd name="connsiteX146" fmla="*/ 42686 w 322628"/>
                <a:gd name="connsiteY146" fmla="*/ 186905 h 266334"/>
                <a:gd name="connsiteX147" fmla="*/ 42686 w 322628"/>
                <a:gd name="connsiteY147" fmla="*/ 187096 h 266334"/>
                <a:gd name="connsiteX148" fmla="*/ 42686 w 322628"/>
                <a:gd name="connsiteY148" fmla="*/ 187096 h 266334"/>
                <a:gd name="connsiteX149" fmla="*/ 42686 w 322628"/>
                <a:gd name="connsiteY149" fmla="*/ 187096 h 266334"/>
                <a:gd name="connsiteX150" fmla="*/ 42686 w 322628"/>
                <a:gd name="connsiteY150" fmla="*/ 187096 h 266334"/>
                <a:gd name="connsiteX151" fmla="*/ 89929 w 322628"/>
                <a:gd name="connsiteY151" fmla="*/ 177952 h 266334"/>
                <a:gd name="connsiteX152" fmla="*/ 89929 w 322628"/>
                <a:gd name="connsiteY152" fmla="*/ 177952 h 266334"/>
                <a:gd name="connsiteX153" fmla="*/ 90120 w 322628"/>
                <a:gd name="connsiteY153" fmla="*/ 178047 h 266334"/>
                <a:gd name="connsiteX154" fmla="*/ 90977 w 322628"/>
                <a:gd name="connsiteY154" fmla="*/ 178905 h 266334"/>
                <a:gd name="connsiteX155" fmla="*/ 90882 w 322628"/>
                <a:gd name="connsiteY155" fmla="*/ 179000 h 266334"/>
                <a:gd name="connsiteX156" fmla="*/ 89929 w 322628"/>
                <a:gd name="connsiteY156" fmla="*/ 177952 h 266334"/>
                <a:gd name="connsiteX157" fmla="*/ 89929 w 322628"/>
                <a:gd name="connsiteY157" fmla="*/ 177952 h 266334"/>
                <a:gd name="connsiteX158" fmla="*/ 114409 w 322628"/>
                <a:gd name="connsiteY158" fmla="*/ 135756 h 266334"/>
                <a:gd name="connsiteX159" fmla="*/ 114599 w 322628"/>
                <a:gd name="connsiteY159" fmla="*/ 136138 h 266334"/>
                <a:gd name="connsiteX160" fmla="*/ 114123 w 322628"/>
                <a:gd name="connsiteY160" fmla="*/ 136328 h 266334"/>
                <a:gd name="connsiteX161" fmla="*/ 114409 w 322628"/>
                <a:gd name="connsiteY161" fmla="*/ 135756 h 266334"/>
                <a:gd name="connsiteX162" fmla="*/ 184132 w 322628"/>
                <a:gd name="connsiteY162" fmla="*/ 159093 h 266334"/>
                <a:gd name="connsiteX163" fmla="*/ 183179 w 322628"/>
                <a:gd name="connsiteY163" fmla="*/ 157759 h 266334"/>
                <a:gd name="connsiteX164" fmla="*/ 182989 w 322628"/>
                <a:gd name="connsiteY164" fmla="*/ 157473 h 266334"/>
                <a:gd name="connsiteX165" fmla="*/ 184132 w 322628"/>
                <a:gd name="connsiteY165" fmla="*/ 159093 h 266334"/>
                <a:gd name="connsiteX166" fmla="*/ 184132 w 322628"/>
                <a:gd name="connsiteY166" fmla="*/ 159093 h 266334"/>
                <a:gd name="connsiteX167" fmla="*/ 142603 w 322628"/>
                <a:gd name="connsiteY167" fmla="*/ 150806 h 266334"/>
                <a:gd name="connsiteX168" fmla="*/ 142603 w 322628"/>
                <a:gd name="connsiteY168" fmla="*/ 150806 h 266334"/>
                <a:gd name="connsiteX169" fmla="*/ 142603 w 322628"/>
                <a:gd name="connsiteY169" fmla="*/ 150806 h 266334"/>
                <a:gd name="connsiteX170" fmla="*/ 142603 w 322628"/>
                <a:gd name="connsiteY170" fmla="*/ 150806 h 266334"/>
                <a:gd name="connsiteX171" fmla="*/ 150985 w 322628"/>
                <a:gd name="connsiteY171" fmla="*/ 122517 h 266334"/>
                <a:gd name="connsiteX172" fmla="*/ 150985 w 322628"/>
                <a:gd name="connsiteY172" fmla="*/ 122517 h 266334"/>
                <a:gd name="connsiteX173" fmla="*/ 150985 w 322628"/>
                <a:gd name="connsiteY173" fmla="*/ 122517 h 266334"/>
                <a:gd name="connsiteX174" fmla="*/ 150985 w 322628"/>
                <a:gd name="connsiteY174" fmla="*/ 122517 h 266334"/>
                <a:gd name="connsiteX175" fmla="*/ 110694 w 322628"/>
                <a:gd name="connsiteY175" fmla="*/ 157759 h 266334"/>
                <a:gd name="connsiteX176" fmla="*/ 110980 w 322628"/>
                <a:gd name="connsiteY176" fmla="*/ 158997 h 266334"/>
                <a:gd name="connsiteX177" fmla="*/ 110885 w 322628"/>
                <a:gd name="connsiteY177" fmla="*/ 158997 h 266334"/>
                <a:gd name="connsiteX178" fmla="*/ 110694 w 322628"/>
                <a:gd name="connsiteY178" fmla="*/ 159283 h 266334"/>
                <a:gd name="connsiteX179" fmla="*/ 110599 w 322628"/>
                <a:gd name="connsiteY179" fmla="*/ 158806 h 266334"/>
                <a:gd name="connsiteX180" fmla="*/ 110885 w 322628"/>
                <a:gd name="connsiteY180" fmla="*/ 158997 h 266334"/>
                <a:gd name="connsiteX181" fmla="*/ 110694 w 322628"/>
                <a:gd name="connsiteY181" fmla="*/ 157759 h 266334"/>
                <a:gd name="connsiteX182" fmla="*/ 92596 w 322628"/>
                <a:gd name="connsiteY182" fmla="*/ 180619 h 266334"/>
                <a:gd name="connsiteX183" fmla="*/ 92406 w 322628"/>
                <a:gd name="connsiteY183" fmla="*/ 180428 h 266334"/>
                <a:gd name="connsiteX184" fmla="*/ 92596 w 322628"/>
                <a:gd name="connsiteY184" fmla="*/ 180428 h 266334"/>
                <a:gd name="connsiteX185" fmla="*/ 92596 w 322628"/>
                <a:gd name="connsiteY185" fmla="*/ 180619 h 266334"/>
                <a:gd name="connsiteX186" fmla="*/ 166034 w 322628"/>
                <a:gd name="connsiteY186" fmla="*/ 178428 h 266334"/>
                <a:gd name="connsiteX187" fmla="*/ 166034 w 322628"/>
                <a:gd name="connsiteY187" fmla="*/ 178428 h 266334"/>
                <a:gd name="connsiteX188" fmla="*/ 166034 w 322628"/>
                <a:gd name="connsiteY188" fmla="*/ 178428 h 266334"/>
                <a:gd name="connsiteX189" fmla="*/ 166034 w 322628"/>
                <a:gd name="connsiteY189" fmla="*/ 178428 h 266334"/>
                <a:gd name="connsiteX190" fmla="*/ 156033 w 322628"/>
                <a:gd name="connsiteY190" fmla="*/ 90989 h 266334"/>
                <a:gd name="connsiteX191" fmla="*/ 156033 w 322628"/>
                <a:gd name="connsiteY191" fmla="*/ 90893 h 266334"/>
                <a:gd name="connsiteX192" fmla="*/ 156128 w 322628"/>
                <a:gd name="connsiteY192" fmla="*/ 90893 h 266334"/>
                <a:gd name="connsiteX193" fmla="*/ 156033 w 322628"/>
                <a:gd name="connsiteY193" fmla="*/ 90989 h 266334"/>
                <a:gd name="connsiteX194" fmla="*/ 104312 w 322628"/>
                <a:gd name="connsiteY194" fmla="*/ 188810 h 266334"/>
                <a:gd name="connsiteX195" fmla="*/ 104217 w 322628"/>
                <a:gd name="connsiteY195" fmla="*/ 188906 h 266334"/>
                <a:gd name="connsiteX196" fmla="*/ 104217 w 322628"/>
                <a:gd name="connsiteY196" fmla="*/ 188906 h 266334"/>
                <a:gd name="connsiteX197" fmla="*/ 104217 w 322628"/>
                <a:gd name="connsiteY197" fmla="*/ 188715 h 266334"/>
                <a:gd name="connsiteX198" fmla="*/ 104312 w 322628"/>
                <a:gd name="connsiteY198" fmla="*/ 188810 h 266334"/>
                <a:gd name="connsiteX199" fmla="*/ 95930 w 322628"/>
                <a:gd name="connsiteY199" fmla="*/ 160616 h 266334"/>
                <a:gd name="connsiteX200" fmla="*/ 95930 w 322628"/>
                <a:gd name="connsiteY200" fmla="*/ 160616 h 266334"/>
                <a:gd name="connsiteX201" fmla="*/ 95930 w 322628"/>
                <a:gd name="connsiteY201" fmla="*/ 160616 h 266334"/>
                <a:gd name="connsiteX202" fmla="*/ 95930 w 322628"/>
                <a:gd name="connsiteY202" fmla="*/ 160616 h 266334"/>
                <a:gd name="connsiteX203" fmla="*/ 95263 w 322628"/>
                <a:gd name="connsiteY203" fmla="*/ 160807 h 266334"/>
                <a:gd name="connsiteX204" fmla="*/ 95454 w 322628"/>
                <a:gd name="connsiteY204" fmla="*/ 160331 h 266334"/>
                <a:gd name="connsiteX205" fmla="*/ 95930 w 322628"/>
                <a:gd name="connsiteY205" fmla="*/ 160616 h 266334"/>
                <a:gd name="connsiteX206" fmla="*/ 242425 w 322628"/>
                <a:gd name="connsiteY206" fmla="*/ 161093 h 266334"/>
                <a:gd name="connsiteX207" fmla="*/ 242425 w 322628"/>
                <a:gd name="connsiteY207" fmla="*/ 161093 h 266334"/>
                <a:gd name="connsiteX208" fmla="*/ 242425 w 322628"/>
                <a:gd name="connsiteY208" fmla="*/ 161093 h 266334"/>
                <a:gd name="connsiteX209" fmla="*/ 241568 w 322628"/>
                <a:gd name="connsiteY209" fmla="*/ 161474 h 266334"/>
                <a:gd name="connsiteX210" fmla="*/ 242044 w 322628"/>
                <a:gd name="connsiteY210" fmla="*/ 160712 h 266334"/>
                <a:gd name="connsiteX211" fmla="*/ 242425 w 322628"/>
                <a:gd name="connsiteY211" fmla="*/ 161093 h 266334"/>
                <a:gd name="connsiteX212" fmla="*/ 239091 w 322628"/>
                <a:gd name="connsiteY212" fmla="*/ 157759 h 266334"/>
                <a:gd name="connsiteX213" fmla="*/ 239091 w 322628"/>
                <a:gd name="connsiteY213" fmla="*/ 157759 h 266334"/>
                <a:gd name="connsiteX214" fmla="*/ 239091 w 322628"/>
                <a:gd name="connsiteY214" fmla="*/ 157759 h 266334"/>
                <a:gd name="connsiteX215" fmla="*/ 239091 w 322628"/>
                <a:gd name="connsiteY215" fmla="*/ 157759 h 266334"/>
                <a:gd name="connsiteX216" fmla="*/ 238710 w 322628"/>
                <a:gd name="connsiteY216" fmla="*/ 158140 h 266334"/>
                <a:gd name="connsiteX217" fmla="*/ 238710 w 322628"/>
                <a:gd name="connsiteY217" fmla="*/ 157950 h 266334"/>
                <a:gd name="connsiteX218" fmla="*/ 239091 w 322628"/>
                <a:gd name="connsiteY218" fmla="*/ 157759 h 266334"/>
                <a:gd name="connsiteX219" fmla="*/ 166129 w 322628"/>
                <a:gd name="connsiteY219" fmla="*/ 74320 h 266334"/>
                <a:gd name="connsiteX220" fmla="*/ 166129 w 322628"/>
                <a:gd name="connsiteY220" fmla="*/ 74320 h 266334"/>
                <a:gd name="connsiteX221" fmla="*/ 165939 w 322628"/>
                <a:gd name="connsiteY221" fmla="*/ 74225 h 266334"/>
                <a:gd name="connsiteX222" fmla="*/ 166129 w 322628"/>
                <a:gd name="connsiteY222" fmla="*/ 74320 h 266334"/>
                <a:gd name="connsiteX223" fmla="*/ 85738 w 322628"/>
                <a:gd name="connsiteY223" fmla="*/ 166617 h 266334"/>
                <a:gd name="connsiteX224" fmla="*/ 86024 w 322628"/>
                <a:gd name="connsiteY224" fmla="*/ 167189 h 266334"/>
                <a:gd name="connsiteX225" fmla="*/ 85929 w 322628"/>
                <a:gd name="connsiteY225" fmla="*/ 167189 h 266334"/>
                <a:gd name="connsiteX226" fmla="*/ 85738 w 322628"/>
                <a:gd name="connsiteY226" fmla="*/ 166617 h 266334"/>
                <a:gd name="connsiteX227" fmla="*/ 74213 w 322628"/>
                <a:gd name="connsiteY227" fmla="*/ 198050 h 266334"/>
                <a:gd name="connsiteX228" fmla="*/ 74404 w 322628"/>
                <a:gd name="connsiteY228" fmla="*/ 198622 h 266334"/>
                <a:gd name="connsiteX229" fmla="*/ 74213 w 322628"/>
                <a:gd name="connsiteY229" fmla="*/ 198812 h 266334"/>
                <a:gd name="connsiteX230" fmla="*/ 74213 w 322628"/>
                <a:gd name="connsiteY230" fmla="*/ 198050 h 266334"/>
                <a:gd name="connsiteX231" fmla="*/ 49448 w 322628"/>
                <a:gd name="connsiteY231" fmla="*/ 193478 h 266334"/>
                <a:gd name="connsiteX232" fmla="*/ 49353 w 322628"/>
                <a:gd name="connsiteY232" fmla="*/ 193764 h 266334"/>
                <a:gd name="connsiteX233" fmla="*/ 49353 w 322628"/>
                <a:gd name="connsiteY233" fmla="*/ 193764 h 266334"/>
                <a:gd name="connsiteX234" fmla="*/ 49448 w 322628"/>
                <a:gd name="connsiteY234" fmla="*/ 193478 h 266334"/>
                <a:gd name="connsiteX235" fmla="*/ 95835 w 322628"/>
                <a:gd name="connsiteY235" fmla="*/ 217195 h 266334"/>
                <a:gd name="connsiteX236" fmla="*/ 96216 w 322628"/>
                <a:gd name="connsiteY236" fmla="*/ 217576 h 266334"/>
                <a:gd name="connsiteX237" fmla="*/ 95740 w 322628"/>
                <a:gd name="connsiteY237" fmla="*/ 217385 h 266334"/>
                <a:gd name="connsiteX238" fmla="*/ 95835 w 322628"/>
                <a:gd name="connsiteY238" fmla="*/ 217195 h 266334"/>
                <a:gd name="connsiteX239" fmla="*/ 144412 w 322628"/>
                <a:gd name="connsiteY239" fmla="*/ 52698 h 266334"/>
                <a:gd name="connsiteX240" fmla="*/ 144031 w 322628"/>
                <a:gd name="connsiteY240" fmla="*/ 52222 h 266334"/>
                <a:gd name="connsiteX241" fmla="*/ 144603 w 322628"/>
                <a:gd name="connsiteY241" fmla="*/ 52603 h 266334"/>
                <a:gd name="connsiteX242" fmla="*/ 144412 w 322628"/>
                <a:gd name="connsiteY242" fmla="*/ 52698 h 266334"/>
                <a:gd name="connsiteX243" fmla="*/ 287478 w 322628"/>
                <a:gd name="connsiteY243" fmla="*/ 119659 h 266334"/>
                <a:gd name="connsiteX244" fmla="*/ 287478 w 322628"/>
                <a:gd name="connsiteY244" fmla="*/ 119659 h 266334"/>
                <a:gd name="connsiteX245" fmla="*/ 287478 w 322628"/>
                <a:gd name="connsiteY245" fmla="*/ 119659 h 266334"/>
                <a:gd name="connsiteX246" fmla="*/ 287478 w 322628"/>
                <a:gd name="connsiteY246" fmla="*/ 119659 h 266334"/>
                <a:gd name="connsiteX247" fmla="*/ 277572 w 322628"/>
                <a:gd name="connsiteY247" fmla="*/ 106229 h 266334"/>
                <a:gd name="connsiteX248" fmla="*/ 277572 w 322628"/>
                <a:gd name="connsiteY248" fmla="*/ 106229 h 266334"/>
                <a:gd name="connsiteX249" fmla="*/ 277572 w 322628"/>
                <a:gd name="connsiteY249" fmla="*/ 106229 h 266334"/>
                <a:gd name="connsiteX250" fmla="*/ 277572 w 322628"/>
                <a:gd name="connsiteY250" fmla="*/ 106229 h 266334"/>
                <a:gd name="connsiteX251" fmla="*/ 52877 w 322628"/>
                <a:gd name="connsiteY251" fmla="*/ 97275 h 266334"/>
                <a:gd name="connsiteX252" fmla="*/ 52877 w 322628"/>
                <a:gd name="connsiteY252" fmla="*/ 97275 h 266334"/>
                <a:gd name="connsiteX253" fmla="*/ 52020 w 322628"/>
                <a:gd name="connsiteY253" fmla="*/ 97466 h 266334"/>
                <a:gd name="connsiteX254" fmla="*/ 52020 w 322628"/>
                <a:gd name="connsiteY254" fmla="*/ 97466 h 266334"/>
                <a:gd name="connsiteX255" fmla="*/ 52877 w 322628"/>
                <a:gd name="connsiteY255" fmla="*/ 97275 h 266334"/>
                <a:gd name="connsiteX256" fmla="*/ 191180 w 322628"/>
                <a:gd name="connsiteY256" fmla="*/ 213194 h 266334"/>
                <a:gd name="connsiteX257" fmla="*/ 191276 w 322628"/>
                <a:gd name="connsiteY257" fmla="*/ 212909 h 266334"/>
                <a:gd name="connsiteX258" fmla="*/ 192323 w 322628"/>
                <a:gd name="connsiteY258" fmla="*/ 214814 h 266334"/>
                <a:gd name="connsiteX259" fmla="*/ 191180 w 322628"/>
                <a:gd name="connsiteY259" fmla="*/ 213194 h 266334"/>
                <a:gd name="connsiteX260" fmla="*/ 204229 w 322628"/>
                <a:gd name="connsiteY260" fmla="*/ 215385 h 266334"/>
                <a:gd name="connsiteX261" fmla="*/ 205087 w 322628"/>
                <a:gd name="connsiteY261" fmla="*/ 215195 h 266334"/>
                <a:gd name="connsiteX262" fmla="*/ 204992 w 322628"/>
                <a:gd name="connsiteY262" fmla="*/ 215385 h 266334"/>
                <a:gd name="connsiteX263" fmla="*/ 204229 w 322628"/>
                <a:gd name="connsiteY263" fmla="*/ 215385 h 266334"/>
                <a:gd name="connsiteX264" fmla="*/ 287573 w 322628"/>
                <a:gd name="connsiteY264" fmla="*/ 106324 h 266334"/>
                <a:gd name="connsiteX265" fmla="*/ 287669 w 322628"/>
                <a:gd name="connsiteY265" fmla="*/ 106229 h 266334"/>
                <a:gd name="connsiteX266" fmla="*/ 287669 w 322628"/>
                <a:gd name="connsiteY266" fmla="*/ 106324 h 266334"/>
                <a:gd name="connsiteX267" fmla="*/ 287573 w 322628"/>
                <a:gd name="connsiteY267" fmla="*/ 106324 h 266334"/>
                <a:gd name="connsiteX268" fmla="*/ 282620 w 322628"/>
                <a:gd name="connsiteY268" fmla="*/ 111182 h 266334"/>
                <a:gd name="connsiteX269" fmla="*/ 282620 w 322628"/>
                <a:gd name="connsiteY269" fmla="*/ 111182 h 266334"/>
                <a:gd name="connsiteX270" fmla="*/ 282430 w 322628"/>
                <a:gd name="connsiteY270" fmla="*/ 111086 h 266334"/>
                <a:gd name="connsiteX271" fmla="*/ 282620 w 322628"/>
                <a:gd name="connsiteY271" fmla="*/ 111182 h 266334"/>
                <a:gd name="connsiteX272" fmla="*/ 66212 w 322628"/>
                <a:gd name="connsiteY272" fmla="*/ 90608 h 266334"/>
                <a:gd name="connsiteX273" fmla="*/ 66212 w 322628"/>
                <a:gd name="connsiteY273" fmla="*/ 90608 h 266334"/>
                <a:gd name="connsiteX274" fmla="*/ 66212 w 322628"/>
                <a:gd name="connsiteY274" fmla="*/ 90608 h 266334"/>
                <a:gd name="connsiteX275" fmla="*/ 65545 w 322628"/>
                <a:gd name="connsiteY275" fmla="*/ 90608 h 266334"/>
                <a:gd name="connsiteX276" fmla="*/ 65736 w 322628"/>
                <a:gd name="connsiteY276" fmla="*/ 90132 h 266334"/>
                <a:gd name="connsiteX277" fmla="*/ 66212 w 322628"/>
                <a:gd name="connsiteY277" fmla="*/ 90608 h 266334"/>
                <a:gd name="connsiteX278" fmla="*/ 69165 w 322628"/>
                <a:gd name="connsiteY278" fmla="*/ 227101 h 266334"/>
                <a:gd name="connsiteX279" fmla="*/ 69070 w 322628"/>
                <a:gd name="connsiteY279" fmla="*/ 227197 h 266334"/>
                <a:gd name="connsiteX280" fmla="*/ 69070 w 322628"/>
                <a:gd name="connsiteY280" fmla="*/ 227006 h 266334"/>
                <a:gd name="connsiteX281" fmla="*/ 69165 w 322628"/>
                <a:gd name="connsiteY281" fmla="*/ 227101 h 266334"/>
                <a:gd name="connsiteX282" fmla="*/ 127363 w 322628"/>
                <a:gd name="connsiteY282" fmla="*/ 235578 h 266334"/>
                <a:gd name="connsiteX283" fmla="*/ 127363 w 322628"/>
                <a:gd name="connsiteY283" fmla="*/ 235578 h 266334"/>
                <a:gd name="connsiteX284" fmla="*/ 126410 w 322628"/>
                <a:gd name="connsiteY284" fmla="*/ 236435 h 266334"/>
                <a:gd name="connsiteX285" fmla="*/ 127363 w 322628"/>
                <a:gd name="connsiteY285" fmla="*/ 235578 h 266334"/>
                <a:gd name="connsiteX286" fmla="*/ 222899 w 322628"/>
                <a:gd name="connsiteY286" fmla="*/ 27838 h 266334"/>
                <a:gd name="connsiteX287" fmla="*/ 222899 w 322628"/>
                <a:gd name="connsiteY287" fmla="*/ 27838 h 266334"/>
                <a:gd name="connsiteX288" fmla="*/ 222899 w 322628"/>
                <a:gd name="connsiteY288" fmla="*/ 27838 h 266334"/>
                <a:gd name="connsiteX289" fmla="*/ 222899 w 322628"/>
                <a:gd name="connsiteY289" fmla="*/ 27838 h 266334"/>
                <a:gd name="connsiteX290" fmla="*/ 220612 w 322628"/>
                <a:gd name="connsiteY290" fmla="*/ 23171 h 266334"/>
                <a:gd name="connsiteX291" fmla="*/ 220898 w 322628"/>
                <a:gd name="connsiteY291" fmla="*/ 22599 h 266334"/>
                <a:gd name="connsiteX292" fmla="*/ 221279 w 322628"/>
                <a:gd name="connsiteY292" fmla="*/ 22980 h 266334"/>
                <a:gd name="connsiteX293" fmla="*/ 220612 w 322628"/>
                <a:gd name="connsiteY293" fmla="*/ 23171 h 266334"/>
                <a:gd name="connsiteX294" fmla="*/ 164605 w 322628"/>
                <a:gd name="connsiteY294" fmla="*/ 42697 h 266334"/>
                <a:gd name="connsiteX295" fmla="*/ 164605 w 322628"/>
                <a:gd name="connsiteY295" fmla="*/ 42697 h 266334"/>
                <a:gd name="connsiteX296" fmla="*/ 164605 w 322628"/>
                <a:gd name="connsiteY296" fmla="*/ 42697 h 266334"/>
                <a:gd name="connsiteX297" fmla="*/ 164605 w 322628"/>
                <a:gd name="connsiteY297" fmla="*/ 42697 h 266334"/>
                <a:gd name="connsiteX298" fmla="*/ 26017 w 322628"/>
                <a:gd name="connsiteY298" fmla="*/ 128327 h 266334"/>
                <a:gd name="connsiteX299" fmla="*/ 25826 w 322628"/>
                <a:gd name="connsiteY299" fmla="*/ 128422 h 266334"/>
                <a:gd name="connsiteX300" fmla="*/ 25826 w 322628"/>
                <a:gd name="connsiteY300" fmla="*/ 128232 h 266334"/>
                <a:gd name="connsiteX301" fmla="*/ 26017 w 322628"/>
                <a:gd name="connsiteY301" fmla="*/ 128327 h 266334"/>
                <a:gd name="connsiteX302" fmla="*/ 50972 w 322628"/>
                <a:gd name="connsiteY302" fmla="*/ 168808 h 266334"/>
                <a:gd name="connsiteX303" fmla="*/ 50972 w 322628"/>
                <a:gd name="connsiteY303" fmla="*/ 168808 h 266334"/>
                <a:gd name="connsiteX304" fmla="*/ 50972 w 322628"/>
                <a:gd name="connsiteY304" fmla="*/ 168808 h 266334"/>
                <a:gd name="connsiteX305" fmla="*/ 50972 w 322628"/>
                <a:gd name="connsiteY305" fmla="*/ 168808 h 266334"/>
                <a:gd name="connsiteX306" fmla="*/ 50972 w 322628"/>
                <a:gd name="connsiteY306" fmla="*/ 168808 h 266334"/>
                <a:gd name="connsiteX307" fmla="*/ 50972 w 322628"/>
                <a:gd name="connsiteY307" fmla="*/ 168808 h 266334"/>
                <a:gd name="connsiteX308" fmla="*/ 50972 w 322628"/>
                <a:gd name="connsiteY308" fmla="*/ 168808 h 266334"/>
                <a:gd name="connsiteX309" fmla="*/ 50972 w 322628"/>
                <a:gd name="connsiteY309" fmla="*/ 168808 h 266334"/>
                <a:gd name="connsiteX310" fmla="*/ 62497 w 322628"/>
                <a:gd name="connsiteY310" fmla="*/ 233769 h 266334"/>
                <a:gd name="connsiteX311" fmla="*/ 62021 w 322628"/>
                <a:gd name="connsiteY311" fmla="*/ 233959 h 266334"/>
                <a:gd name="connsiteX312" fmla="*/ 62021 w 322628"/>
                <a:gd name="connsiteY312" fmla="*/ 233387 h 266334"/>
                <a:gd name="connsiteX313" fmla="*/ 62497 w 322628"/>
                <a:gd name="connsiteY313" fmla="*/ 233769 h 266334"/>
                <a:gd name="connsiteX314" fmla="*/ 215660 w 322628"/>
                <a:gd name="connsiteY314" fmla="*/ 224244 h 266334"/>
                <a:gd name="connsiteX315" fmla="*/ 215850 w 322628"/>
                <a:gd name="connsiteY315" fmla="*/ 224434 h 266334"/>
                <a:gd name="connsiteX316" fmla="*/ 215469 w 322628"/>
                <a:gd name="connsiteY316" fmla="*/ 224529 h 266334"/>
                <a:gd name="connsiteX317" fmla="*/ 215660 w 322628"/>
                <a:gd name="connsiteY317" fmla="*/ 224244 h 266334"/>
                <a:gd name="connsiteX318" fmla="*/ 176321 w 322628"/>
                <a:gd name="connsiteY318" fmla="*/ 24409 h 266334"/>
                <a:gd name="connsiteX319" fmla="*/ 176321 w 322628"/>
                <a:gd name="connsiteY319" fmla="*/ 24409 h 266334"/>
                <a:gd name="connsiteX320" fmla="*/ 176321 w 322628"/>
                <a:gd name="connsiteY320" fmla="*/ 24409 h 266334"/>
                <a:gd name="connsiteX321" fmla="*/ 176321 w 322628"/>
                <a:gd name="connsiteY321" fmla="*/ 24409 h 266334"/>
                <a:gd name="connsiteX322" fmla="*/ 27827 w 322628"/>
                <a:gd name="connsiteY322" fmla="*/ 145472 h 266334"/>
                <a:gd name="connsiteX323" fmla="*/ 27827 w 322628"/>
                <a:gd name="connsiteY323" fmla="*/ 145472 h 266334"/>
                <a:gd name="connsiteX324" fmla="*/ 27827 w 322628"/>
                <a:gd name="connsiteY324" fmla="*/ 145757 h 266334"/>
                <a:gd name="connsiteX325" fmla="*/ 27541 w 322628"/>
                <a:gd name="connsiteY325" fmla="*/ 145663 h 266334"/>
                <a:gd name="connsiteX326" fmla="*/ 27827 w 322628"/>
                <a:gd name="connsiteY326" fmla="*/ 145472 h 266334"/>
                <a:gd name="connsiteX327" fmla="*/ 27827 w 322628"/>
                <a:gd name="connsiteY327" fmla="*/ 145472 h 266334"/>
                <a:gd name="connsiteX328" fmla="*/ 259570 w 322628"/>
                <a:gd name="connsiteY328" fmla="*/ 21266 h 266334"/>
                <a:gd name="connsiteX329" fmla="*/ 259570 w 322628"/>
                <a:gd name="connsiteY329" fmla="*/ 21266 h 266334"/>
                <a:gd name="connsiteX330" fmla="*/ 259570 w 322628"/>
                <a:gd name="connsiteY330" fmla="*/ 21266 h 266334"/>
                <a:gd name="connsiteX331" fmla="*/ 259570 w 322628"/>
                <a:gd name="connsiteY331" fmla="*/ 21266 h 266334"/>
                <a:gd name="connsiteX332" fmla="*/ 259570 w 322628"/>
                <a:gd name="connsiteY332" fmla="*/ 21266 h 266334"/>
                <a:gd name="connsiteX333" fmla="*/ 151270 w 322628"/>
                <a:gd name="connsiteY333" fmla="*/ 29267 h 266334"/>
                <a:gd name="connsiteX334" fmla="*/ 151270 w 322628"/>
                <a:gd name="connsiteY334" fmla="*/ 29171 h 266334"/>
                <a:gd name="connsiteX335" fmla="*/ 151270 w 322628"/>
                <a:gd name="connsiteY335" fmla="*/ 29267 h 266334"/>
                <a:gd name="connsiteX336" fmla="*/ 151270 w 322628"/>
                <a:gd name="connsiteY336" fmla="*/ 29267 h 266334"/>
                <a:gd name="connsiteX337" fmla="*/ 192990 w 322628"/>
                <a:gd name="connsiteY337" fmla="*/ 7835 h 266334"/>
                <a:gd name="connsiteX338" fmla="*/ 192990 w 322628"/>
                <a:gd name="connsiteY338" fmla="*/ 7835 h 266334"/>
                <a:gd name="connsiteX339" fmla="*/ 192895 w 322628"/>
                <a:gd name="connsiteY339" fmla="*/ 7835 h 266334"/>
                <a:gd name="connsiteX340" fmla="*/ 192990 w 322628"/>
                <a:gd name="connsiteY340" fmla="*/ 7835 h 266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322628" h="266334">
                  <a:moveTo>
                    <a:pt x="39161" y="84131"/>
                  </a:moveTo>
                  <a:lnTo>
                    <a:pt x="39161" y="84131"/>
                  </a:lnTo>
                  <a:cubicBezTo>
                    <a:pt x="36685" y="86893"/>
                    <a:pt x="34208" y="89751"/>
                    <a:pt x="31732" y="92513"/>
                  </a:cubicBezTo>
                  <a:lnTo>
                    <a:pt x="31732" y="92513"/>
                  </a:lnTo>
                  <a:lnTo>
                    <a:pt x="31732" y="92513"/>
                  </a:lnTo>
                  <a:cubicBezTo>
                    <a:pt x="29922" y="95275"/>
                    <a:pt x="28208" y="98037"/>
                    <a:pt x="26398" y="100800"/>
                  </a:cubicBezTo>
                  <a:cubicBezTo>
                    <a:pt x="22493" y="102990"/>
                    <a:pt x="21635" y="107181"/>
                    <a:pt x="19826" y="110801"/>
                  </a:cubicBezTo>
                  <a:cubicBezTo>
                    <a:pt x="18683" y="112992"/>
                    <a:pt x="17539" y="115182"/>
                    <a:pt x="16396" y="117373"/>
                  </a:cubicBezTo>
                  <a:cubicBezTo>
                    <a:pt x="13825" y="120230"/>
                    <a:pt x="12682" y="123755"/>
                    <a:pt x="11920" y="127469"/>
                  </a:cubicBezTo>
                  <a:lnTo>
                    <a:pt x="11920" y="127469"/>
                  </a:lnTo>
                  <a:cubicBezTo>
                    <a:pt x="9158" y="130708"/>
                    <a:pt x="7919" y="134518"/>
                    <a:pt x="7729" y="138709"/>
                  </a:cubicBezTo>
                  <a:cubicBezTo>
                    <a:pt x="7443" y="139662"/>
                    <a:pt x="7157" y="140614"/>
                    <a:pt x="6967" y="141566"/>
                  </a:cubicBezTo>
                  <a:lnTo>
                    <a:pt x="6967" y="141566"/>
                  </a:lnTo>
                  <a:cubicBezTo>
                    <a:pt x="4967" y="148901"/>
                    <a:pt x="1823" y="156044"/>
                    <a:pt x="2204" y="163855"/>
                  </a:cubicBezTo>
                  <a:cubicBezTo>
                    <a:pt x="2109" y="164998"/>
                    <a:pt x="2109" y="166141"/>
                    <a:pt x="2014" y="167284"/>
                  </a:cubicBezTo>
                  <a:cubicBezTo>
                    <a:pt x="395" y="169475"/>
                    <a:pt x="871" y="171570"/>
                    <a:pt x="2300" y="173571"/>
                  </a:cubicBezTo>
                  <a:cubicBezTo>
                    <a:pt x="2300" y="174618"/>
                    <a:pt x="2300" y="175761"/>
                    <a:pt x="2300" y="176809"/>
                  </a:cubicBezTo>
                  <a:lnTo>
                    <a:pt x="2300" y="176809"/>
                  </a:lnTo>
                  <a:cubicBezTo>
                    <a:pt x="-1225" y="181571"/>
                    <a:pt x="13" y="186525"/>
                    <a:pt x="1347" y="191573"/>
                  </a:cubicBezTo>
                  <a:cubicBezTo>
                    <a:pt x="1156" y="192239"/>
                    <a:pt x="1347" y="192715"/>
                    <a:pt x="1728" y="193288"/>
                  </a:cubicBezTo>
                  <a:lnTo>
                    <a:pt x="1728" y="193288"/>
                  </a:lnTo>
                  <a:cubicBezTo>
                    <a:pt x="2109" y="201003"/>
                    <a:pt x="3062" y="208623"/>
                    <a:pt x="7634" y="215195"/>
                  </a:cubicBezTo>
                  <a:cubicBezTo>
                    <a:pt x="7824" y="218814"/>
                    <a:pt x="9824" y="221481"/>
                    <a:pt x="12396" y="223672"/>
                  </a:cubicBezTo>
                  <a:cubicBezTo>
                    <a:pt x="16396" y="231959"/>
                    <a:pt x="21921" y="238721"/>
                    <a:pt x="30589" y="242627"/>
                  </a:cubicBezTo>
                  <a:cubicBezTo>
                    <a:pt x="32113" y="243770"/>
                    <a:pt x="33542" y="245198"/>
                    <a:pt x="35732" y="243865"/>
                  </a:cubicBezTo>
                  <a:cubicBezTo>
                    <a:pt x="38018" y="246247"/>
                    <a:pt x="39447" y="249865"/>
                    <a:pt x="43733" y="249580"/>
                  </a:cubicBezTo>
                  <a:lnTo>
                    <a:pt x="43733" y="249580"/>
                  </a:lnTo>
                  <a:cubicBezTo>
                    <a:pt x="44400" y="250056"/>
                    <a:pt x="45067" y="250247"/>
                    <a:pt x="45829" y="250342"/>
                  </a:cubicBezTo>
                  <a:cubicBezTo>
                    <a:pt x="50877" y="253866"/>
                    <a:pt x="56116" y="257009"/>
                    <a:pt x="62402" y="257676"/>
                  </a:cubicBezTo>
                  <a:cubicBezTo>
                    <a:pt x="65069" y="259486"/>
                    <a:pt x="68022" y="260153"/>
                    <a:pt x="71165" y="259867"/>
                  </a:cubicBezTo>
                  <a:lnTo>
                    <a:pt x="71165" y="259867"/>
                  </a:lnTo>
                  <a:lnTo>
                    <a:pt x="71165" y="259867"/>
                  </a:lnTo>
                  <a:cubicBezTo>
                    <a:pt x="71451" y="260343"/>
                    <a:pt x="71927" y="260534"/>
                    <a:pt x="72499" y="260343"/>
                  </a:cubicBezTo>
                  <a:lnTo>
                    <a:pt x="72499" y="260343"/>
                  </a:lnTo>
                  <a:lnTo>
                    <a:pt x="72499" y="260343"/>
                  </a:lnTo>
                  <a:cubicBezTo>
                    <a:pt x="74499" y="261677"/>
                    <a:pt x="76690" y="261391"/>
                    <a:pt x="78785" y="260819"/>
                  </a:cubicBezTo>
                  <a:lnTo>
                    <a:pt x="78785" y="260819"/>
                  </a:lnTo>
                  <a:lnTo>
                    <a:pt x="78785" y="260819"/>
                  </a:lnTo>
                  <a:cubicBezTo>
                    <a:pt x="81262" y="262629"/>
                    <a:pt x="84119" y="263105"/>
                    <a:pt x="87072" y="262820"/>
                  </a:cubicBezTo>
                  <a:cubicBezTo>
                    <a:pt x="91739" y="265297"/>
                    <a:pt x="96787" y="265010"/>
                    <a:pt x="101836" y="264820"/>
                  </a:cubicBezTo>
                  <a:lnTo>
                    <a:pt x="101836" y="264820"/>
                  </a:lnTo>
                  <a:cubicBezTo>
                    <a:pt x="104598" y="265963"/>
                    <a:pt x="107360" y="266820"/>
                    <a:pt x="110122" y="265010"/>
                  </a:cubicBezTo>
                  <a:cubicBezTo>
                    <a:pt x="117647" y="266344"/>
                    <a:pt x="125077" y="267201"/>
                    <a:pt x="132602" y="264915"/>
                  </a:cubicBezTo>
                  <a:cubicBezTo>
                    <a:pt x="132602" y="264915"/>
                    <a:pt x="132602" y="264915"/>
                    <a:pt x="132602" y="264915"/>
                  </a:cubicBezTo>
                  <a:cubicBezTo>
                    <a:pt x="136697" y="265963"/>
                    <a:pt x="140031" y="263296"/>
                    <a:pt x="143841" y="262725"/>
                  </a:cubicBezTo>
                  <a:lnTo>
                    <a:pt x="143841" y="262725"/>
                  </a:lnTo>
                  <a:cubicBezTo>
                    <a:pt x="151652" y="264248"/>
                    <a:pt x="159081" y="263487"/>
                    <a:pt x="165272" y="257771"/>
                  </a:cubicBezTo>
                  <a:cubicBezTo>
                    <a:pt x="166320" y="257771"/>
                    <a:pt x="167463" y="257771"/>
                    <a:pt x="168511" y="257771"/>
                  </a:cubicBezTo>
                  <a:lnTo>
                    <a:pt x="168511" y="257771"/>
                  </a:lnTo>
                  <a:lnTo>
                    <a:pt x="168511" y="257771"/>
                  </a:lnTo>
                  <a:cubicBezTo>
                    <a:pt x="177274" y="258629"/>
                    <a:pt x="184322" y="253866"/>
                    <a:pt x="191942" y="250628"/>
                  </a:cubicBezTo>
                  <a:lnTo>
                    <a:pt x="191942" y="250628"/>
                  </a:lnTo>
                  <a:cubicBezTo>
                    <a:pt x="192704" y="250438"/>
                    <a:pt x="193276" y="250056"/>
                    <a:pt x="193657" y="249485"/>
                  </a:cubicBezTo>
                  <a:cubicBezTo>
                    <a:pt x="198324" y="249294"/>
                    <a:pt x="201658" y="246437"/>
                    <a:pt x="205468" y="244341"/>
                  </a:cubicBezTo>
                  <a:lnTo>
                    <a:pt x="205468" y="244341"/>
                  </a:lnTo>
                  <a:cubicBezTo>
                    <a:pt x="209087" y="244341"/>
                    <a:pt x="211087" y="241389"/>
                    <a:pt x="213659" y="239579"/>
                  </a:cubicBezTo>
                  <a:lnTo>
                    <a:pt x="213659" y="239579"/>
                  </a:lnTo>
                  <a:cubicBezTo>
                    <a:pt x="218136" y="239103"/>
                    <a:pt x="220803" y="235769"/>
                    <a:pt x="223946" y="233292"/>
                  </a:cubicBezTo>
                  <a:lnTo>
                    <a:pt x="223946" y="233292"/>
                  </a:lnTo>
                  <a:cubicBezTo>
                    <a:pt x="230709" y="230244"/>
                    <a:pt x="237091" y="226815"/>
                    <a:pt x="241853" y="220910"/>
                  </a:cubicBezTo>
                  <a:lnTo>
                    <a:pt x="241853" y="220910"/>
                  </a:lnTo>
                  <a:lnTo>
                    <a:pt x="241853" y="220910"/>
                  </a:lnTo>
                  <a:cubicBezTo>
                    <a:pt x="242996" y="219957"/>
                    <a:pt x="244044" y="219100"/>
                    <a:pt x="245187" y="218148"/>
                  </a:cubicBezTo>
                  <a:lnTo>
                    <a:pt x="245187" y="218148"/>
                  </a:lnTo>
                  <a:lnTo>
                    <a:pt x="245187" y="218148"/>
                  </a:lnTo>
                  <a:cubicBezTo>
                    <a:pt x="250902" y="216243"/>
                    <a:pt x="254521" y="211671"/>
                    <a:pt x="258427" y="207480"/>
                  </a:cubicBezTo>
                  <a:lnTo>
                    <a:pt x="258427" y="207480"/>
                  </a:lnTo>
                  <a:lnTo>
                    <a:pt x="258427" y="207480"/>
                  </a:lnTo>
                  <a:cubicBezTo>
                    <a:pt x="259570" y="206337"/>
                    <a:pt x="260713" y="205194"/>
                    <a:pt x="261761" y="204146"/>
                  </a:cubicBezTo>
                  <a:cubicBezTo>
                    <a:pt x="263951" y="201955"/>
                    <a:pt x="266237" y="199764"/>
                    <a:pt x="268428" y="197573"/>
                  </a:cubicBezTo>
                  <a:cubicBezTo>
                    <a:pt x="271095" y="194811"/>
                    <a:pt x="273857" y="192049"/>
                    <a:pt x="276524" y="189287"/>
                  </a:cubicBezTo>
                  <a:cubicBezTo>
                    <a:pt x="280144" y="186048"/>
                    <a:pt x="284525" y="183381"/>
                    <a:pt x="285383" y="177952"/>
                  </a:cubicBezTo>
                  <a:cubicBezTo>
                    <a:pt x="290717" y="174047"/>
                    <a:pt x="294431" y="168903"/>
                    <a:pt x="297003" y="162903"/>
                  </a:cubicBezTo>
                  <a:cubicBezTo>
                    <a:pt x="300813" y="159664"/>
                    <a:pt x="304909" y="156521"/>
                    <a:pt x="305861" y="151187"/>
                  </a:cubicBezTo>
                  <a:cubicBezTo>
                    <a:pt x="307766" y="147853"/>
                    <a:pt x="309767" y="144519"/>
                    <a:pt x="311671" y="141185"/>
                  </a:cubicBezTo>
                  <a:cubicBezTo>
                    <a:pt x="314243" y="138423"/>
                    <a:pt x="315767" y="135185"/>
                    <a:pt x="315672" y="131279"/>
                  </a:cubicBezTo>
                  <a:cubicBezTo>
                    <a:pt x="316625" y="128993"/>
                    <a:pt x="317482" y="126708"/>
                    <a:pt x="318434" y="124517"/>
                  </a:cubicBezTo>
                  <a:lnTo>
                    <a:pt x="318434" y="124517"/>
                  </a:lnTo>
                  <a:lnTo>
                    <a:pt x="318434" y="124517"/>
                  </a:lnTo>
                  <a:cubicBezTo>
                    <a:pt x="318625" y="123564"/>
                    <a:pt x="318720" y="122517"/>
                    <a:pt x="318911" y="121564"/>
                  </a:cubicBezTo>
                  <a:lnTo>
                    <a:pt x="318911" y="121564"/>
                  </a:lnTo>
                  <a:lnTo>
                    <a:pt x="318911" y="121564"/>
                  </a:lnTo>
                  <a:cubicBezTo>
                    <a:pt x="320720" y="118992"/>
                    <a:pt x="321101" y="116040"/>
                    <a:pt x="320625" y="112992"/>
                  </a:cubicBezTo>
                  <a:lnTo>
                    <a:pt x="320625" y="112992"/>
                  </a:lnTo>
                  <a:lnTo>
                    <a:pt x="320625" y="112992"/>
                  </a:lnTo>
                  <a:cubicBezTo>
                    <a:pt x="322339" y="108134"/>
                    <a:pt x="323387" y="103181"/>
                    <a:pt x="321959" y="98037"/>
                  </a:cubicBezTo>
                  <a:cubicBezTo>
                    <a:pt x="321959" y="98037"/>
                    <a:pt x="321959" y="98037"/>
                    <a:pt x="321959" y="98037"/>
                  </a:cubicBezTo>
                  <a:lnTo>
                    <a:pt x="321959" y="98037"/>
                  </a:lnTo>
                  <a:cubicBezTo>
                    <a:pt x="321673" y="89941"/>
                    <a:pt x="319577" y="82321"/>
                    <a:pt x="316244" y="74987"/>
                  </a:cubicBezTo>
                  <a:cubicBezTo>
                    <a:pt x="315958" y="71558"/>
                    <a:pt x="315767" y="68224"/>
                    <a:pt x="315481" y="64795"/>
                  </a:cubicBezTo>
                  <a:cubicBezTo>
                    <a:pt x="316815" y="62033"/>
                    <a:pt x="313767" y="62414"/>
                    <a:pt x="313005" y="61176"/>
                  </a:cubicBezTo>
                  <a:cubicBezTo>
                    <a:pt x="313005" y="57175"/>
                    <a:pt x="314338" y="52889"/>
                    <a:pt x="310243" y="49936"/>
                  </a:cubicBezTo>
                  <a:cubicBezTo>
                    <a:pt x="309386" y="47650"/>
                    <a:pt x="309862" y="44697"/>
                    <a:pt x="307195" y="43173"/>
                  </a:cubicBezTo>
                  <a:cubicBezTo>
                    <a:pt x="306814" y="37935"/>
                    <a:pt x="302909" y="35077"/>
                    <a:pt x="299670" y="31648"/>
                  </a:cubicBezTo>
                  <a:cubicBezTo>
                    <a:pt x="299670" y="31648"/>
                    <a:pt x="299670" y="31648"/>
                    <a:pt x="299670" y="31648"/>
                  </a:cubicBezTo>
                  <a:cubicBezTo>
                    <a:pt x="297098" y="23742"/>
                    <a:pt x="289954" y="20790"/>
                    <a:pt x="283859" y="16599"/>
                  </a:cubicBezTo>
                  <a:cubicBezTo>
                    <a:pt x="278334" y="12503"/>
                    <a:pt x="272810" y="8407"/>
                    <a:pt x="265761" y="7359"/>
                  </a:cubicBezTo>
                  <a:lnTo>
                    <a:pt x="265761" y="7359"/>
                  </a:lnTo>
                  <a:cubicBezTo>
                    <a:pt x="262808" y="5359"/>
                    <a:pt x="259475" y="4121"/>
                    <a:pt x="255855" y="4311"/>
                  </a:cubicBezTo>
                  <a:cubicBezTo>
                    <a:pt x="252140" y="2120"/>
                    <a:pt x="248140" y="1454"/>
                    <a:pt x="243949" y="1930"/>
                  </a:cubicBezTo>
                  <a:lnTo>
                    <a:pt x="243949" y="1930"/>
                  </a:lnTo>
                  <a:cubicBezTo>
                    <a:pt x="242329" y="1740"/>
                    <a:pt x="240710" y="1644"/>
                    <a:pt x="239091" y="1454"/>
                  </a:cubicBezTo>
                  <a:cubicBezTo>
                    <a:pt x="234805" y="-832"/>
                    <a:pt x="230233" y="120"/>
                    <a:pt x="225756" y="692"/>
                  </a:cubicBezTo>
                  <a:cubicBezTo>
                    <a:pt x="222518" y="692"/>
                    <a:pt x="219279" y="787"/>
                    <a:pt x="216041" y="787"/>
                  </a:cubicBezTo>
                  <a:cubicBezTo>
                    <a:pt x="211087" y="1263"/>
                    <a:pt x="206230" y="1740"/>
                    <a:pt x="201277" y="2311"/>
                  </a:cubicBezTo>
                  <a:lnTo>
                    <a:pt x="201277" y="2311"/>
                  </a:lnTo>
                  <a:cubicBezTo>
                    <a:pt x="195467" y="2311"/>
                    <a:pt x="189561" y="2216"/>
                    <a:pt x="184703" y="6311"/>
                  </a:cubicBezTo>
                  <a:lnTo>
                    <a:pt x="184703" y="6311"/>
                  </a:lnTo>
                  <a:lnTo>
                    <a:pt x="184703" y="6311"/>
                  </a:lnTo>
                  <a:cubicBezTo>
                    <a:pt x="181751" y="6597"/>
                    <a:pt x="178893" y="6883"/>
                    <a:pt x="175940" y="7169"/>
                  </a:cubicBezTo>
                  <a:cubicBezTo>
                    <a:pt x="172987" y="6597"/>
                    <a:pt x="170225" y="7169"/>
                    <a:pt x="167844" y="8978"/>
                  </a:cubicBezTo>
                  <a:cubicBezTo>
                    <a:pt x="163367" y="10121"/>
                    <a:pt x="158986" y="11169"/>
                    <a:pt x="154509" y="12312"/>
                  </a:cubicBezTo>
                  <a:cubicBezTo>
                    <a:pt x="150699" y="12312"/>
                    <a:pt x="147270" y="13360"/>
                    <a:pt x="144412" y="16027"/>
                  </a:cubicBezTo>
                  <a:cubicBezTo>
                    <a:pt x="141841" y="16789"/>
                    <a:pt x="139269" y="17551"/>
                    <a:pt x="136697" y="18313"/>
                  </a:cubicBezTo>
                  <a:cubicBezTo>
                    <a:pt x="132125" y="20409"/>
                    <a:pt x="126696" y="20504"/>
                    <a:pt x="122886" y="24409"/>
                  </a:cubicBezTo>
                  <a:cubicBezTo>
                    <a:pt x="113266" y="27267"/>
                    <a:pt x="104217" y="31458"/>
                    <a:pt x="96216" y="37649"/>
                  </a:cubicBezTo>
                  <a:cubicBezTo>
                    <a:pt x="92787" y="38316"/>
                    <a:pt x="90025" y="39935"/>
                    <a:pt x="87834" y="42602"/>
                  </a:cubicBezTo>
                  <a:cubicBezTo>
                    <a:pt x="85643" y="43840"/>
                    <a:pt x="83548" y="44983"/>
                    <a:pt x="81357" y="46221"/>
                  </a:cubicBezTo>
                  <a:cubicBezTo>
                    <a:pt x="79547" y="47745"/>
                    <a:pt x="77737" y="49174"/>
                    <a:pt x="75928" y="50698"/>
                  </a:cubicBezTo>
                  <a:cubicBezTo>
                    <a:pt x="68403" y="52412"/>
                    <a:pt x="64879" y="59175"/>
                    <a:pt x="59545" y="63652"/>
                  </a:cubicBezTo>
                  <a:cubicBezTo>
                    <a:pt x="58116" y="64033"/>
                    <a:pt x="57068" y="64890"/>
                    <a:pt x="56116" y="65843"/>
                  </a:cubicBezTo>
                  <a:cubicBezTo>
                    <a:pt x="49162" y="70319"/>
                    <a:pt x="43257" y="76320"/>
                    <a:pt x="39161" y="84131"/>
                  </a:cubicBezTo>
                  <a:close/>
                  <a:moveTo>
                    <a:pt x="16016" y="177095"/>
                  </a:moveTo>
                  <a:cubicBezTo>
                    <a:pt x="16016" y="177095"/>
                    <a:pt x="16016" y="177000"/>
                    <a:pt x="16016" y="177000"/>
                  </a:cubicBezTo>
                  <a:cubicBezTo>
                    <a:pt x="16016" y="177000"/>
                    <a:pt x="16016" y="177000"/>
                    <a:pt x="16016" y="177000"/>
                  </a:cubicBezTo>
                  <a:cubicBezTo>
                    <a:pt x="16016" y="177000"/>
                    <a:pt x="16016" y="177095"/>
                    <a:pt x="16111" y="177095"/>
                  </a:cubicBezTo>
                  <a:cubicBezTo>
                    <a:pt x="16111" y="177000"/>
                    <a:pt x="16016" y="177095"/>
                    <a:pt x="16016" y="177095"/>
                  </a:cubicBezTo>
                  <a:close/>
                  <a:moveTo>
                    <a:pt x="22588" y="200336"/>
                  </a:moveTo>
                  <a:cubicBezTo>
                    <a:pt x="22493" y="200431"/>
                    <a:pt x="22302" y="200431"/>
                    <a:pt x="22207" y="200526"/>
                  </a:cubicBezTo>
                  <a:cubicBezTo>
                    <a:pt x="22302" y="200336"/>
                    <a:pt x="22302" y="200241"/>
                    <a:pt x="22397" y="200050"/>
                  </a:cubicBezTo>
                  <a:cubicBezTo>
                    <a:pt x="22493" y="200241"/>
                    <a:pt x="22588" y="200241"/>
                    <a:pt x="22588" y="200336"/>
                  </a:cubicBezTo>
                  <a:cubicBezTo>
                    <a:pt x="22588" y="200336"/>
                    <a:pt x="22588" y="200336"/>
                    <a:pt x="22588" y="200336"/>
                  </a:cubicBezTo>
                  <a:lnTo>
                    <a:pt x="22588" y="200336"/>
                  </a:lnTo>
                  <a:lnTo>
                    <a:pt x="22588" y="200336"/>
                  </a:lnTo>
                  <a:close/>
                  <a:moveTo>
                    <a:pt x="27636" y="188715"/>
                  </a:moveTo>
                  <a:cubicBezTo>
                    <a:pt x="27636" y="188715"/>
                    <a:pt x="27636" y="188715"/>
                    <a:pt x="27636" y="188715"/>
                  </a:cubicBezTo>
                  <a:cubicBezTo>
                    <a:pt x="27636" y="188715"/>
                    <a:pt x="27636" y="188715"/>
                    <a:pt x="27636" y="188715"/>
                  </a:cubicBezTo>
                  <a:cubicBezTo>
                    <a:pt x="27636" y="188715"/>
                    <a:pt x="27636" y="188715"/>
                    <a:pt x="27636" y="188715"/>
                  </a:cubicBezTo>
                  <a:close/>
                  <a:moveTo>
                    <a:pt x="111266" y="55842"/>
                  </a:moveTo>
                  <a:cubicBezTo>
                    <a:pt x="111266" y="55842"/>
                    <a:pt x="111361" y="55842"/>
                    <a:pt x="111266" y="55842"/>
                  </a:cubicBezTo>
                  <a:cubicBezTo>
                    <a:pt x="111266" y="55842"/>
                    <a:pt x="111266" y="55842"/>
                    <a:pt x="111266" y="55842"/>
                  </a:cubicBezTo>
                  <a:cubicBezTo>
                    <a:pt x="111266" y="55842"/>
                    <a:pt x="111266" y="55842"/>
                    <a:pt x="111266" y="55842"/>
                  </a:cubicBezTo>
                  <a:close/>
                  <a:moveTo>
                    <a:pt x="42686" y="187096"/>
                  </a:moveTo>
                  <a:cubicBezTo>
                    <a:pt x="42686" y="187096"/>
                    <a:pt x="42590" y="187096"/>
                    <a:pt x="42590" y="187191"/>
                  </a:cubicBezTo>
                  <a:cubicBezTo>
                    <a:pt x="42590" y="187096"/>
                    <a:pt x="42590" y="187096"/>
                    <a:pt x="42686" y="187096"/>
                  </a:cubicBezTo>
                  <a:cubicBezTo>
                    <a:pt x="42590" y="187001"/>
                    <a:pt x="42495" y="187001"/>
                    <a:pt x="42495" y="186905"/>
                  </a:cubicBezTo>
                  <a:cubicBezTo>
                    <a:pt x="42590" y="186905"/>
                    <a:pt x="42590" y="186905"/>
                    <a:pt x="42686" y="186905"/>
                  </a:cubicBezTo>
                  <a:cubicBezTo>
                    <a:pt x="42590" y="187001"/>
                    <a:pt x="42590" y="187001"/>
                    <a:pt x="42686" y="187096"/>
                  </a:cubicBezTo>
                  <a:lnTo>
                    <a:pt x="42686" y="187096"/>
                  </a:lnTo>
                  <a:cubicBezTo>
                    <a:pt x="42686" y="187096"/>
                    <a:pt x="42686" y="187096"/>
                    <a:pt x="42686" y="187096"/>
                  </a:cubicBezTo>
                  <a:lnTo>
                    <a:pt x="42686" y="187096"/>
                  </a:lnTo>
                  <a:close/>
                  <a:moveTo>
                    <a:pt x="89929" y="177952"/>
                  </a:moveTo>
                  <a:cubicBezTo>
                    <a:pt x="89929" y="177952"/>
                    <a:pt x="89929" y="177952"/>
                    <a:pt x="89929" y="177952"/>
                  </a:cubicBezTo>
                  <a:cubicBezTo>
                    <a:pt x="90025" y="177952"/>
                    <a:pt x="90120" y="178047"/>
                    <a:pt x="90120" y="178047"/>
                  </a:cubicBezTo>
                  <a:lnTo>
                    <a:pt x="90977" y="178905"/>
                  </a:lnTo>
                  <a:cubicBezTo>
                    <a:pt x="90882" y="178905"/>
                    <a:pt x="90882" y="179000"/>
                    <a:pt x="90882" y="179000"/>
                  </a:cubicBezTo>
                  <a:cubicBezTo>
                    <a:pt x="90596" y="178619"/>
                    <a:pt x="90311" y="178238"/>
                    <a:pt x="89929" y="177952"/>
                  </a:cubicBezTo>
                  <a:cubicBezTo>
                    <a:pt x="89929" y="177952"/>
                    <a:pt x="89929" y="177952"/>
                    <a:pt x="89929" y="177952"/>
                  </a:cubicBezTo>
                  <a:close/>
                  <a:moveTo>
                    <a:pt x="114409" y="135756"/>
                  </a:moveTo>
                  <a:cubicBezTo>
                    <a:pt x="114504" y="135852"/>
                    <a:pt x="114504" y="136042"/>
                    <a:pt x="114599" y="136138"/>
                  </a:cubicBezTo>
                  <a:cubicBezTo>
                    <a:pt x="114409" y="136232"/>
                    <a:pt x="114313" y="136232"/>
                    <a:pt x="114123" y="136328"/>
                  </a:cubicBezTo>
                  <a:cubicBezTo>
                    <a:pt x="114218" y="136138"/>
                    <a:pt x="114313" y="135947"/>
                    <a:pt x="114409" y="135756"/>
                  </a:cubicBezTo>
                  <a:close/>
                  <a:moveTo>
                    <a:pt x="184132" y="159093"/>
                  </a:moveTo>
                  <a:cubicBezTo>
                    <a:pt x="183941" y="158330"/>
                    <a:pt x="183655" y="157950"/>
                    <a:pt x="183179" y="157759"/>
                  </a:cubicBezTo>
                  <a:cubicBezTo>
                    <a:pt x="183084" y="157664"/>
                    <a:pt x="183084" y="157569"/>
                    <a:pt x="182989" y="157473"/>
                  </a:cubicBezTo>
                  <a:cubicBezTo>
                    <a:pt x="183465" y="157759"/>
                    <a:pt x="183941" y="158235"/>
                    <a:pt x="184132" y="159093"/>
                  </a:cubicBezTo>
                  <a:lnTo>
                    <a:pt x="184132" y="159093"/>
                  </a:lnTo>
                  <a:close/>
                  <a:moveTo>
                    <a:pt x="142603" y="150806"/>
                  </a:moveTo>
                  <a:cubicBezTo>
                    <a:pt x="142603" y="150806"/>
                    <a:pt x="142603" y="150806"/>
                    <a:pt x="142603" y="150806"/>
                  </a:cubicBezTo>
                  <a:cubicBezTo>
                    <a:pt x="142603" y="150806"/>
                    <a:pt x="142603" y="150806"/>
                    <a:pt x="142603" y="150806"/>
                  </a:cubicBezTo>
                  <a:cubicBezTo>
                    <a:pt x="142603" y="150806"/>
                    <a:pt x="142603" y="150806"/>
                    <a:pt x="142603" y="150806"/>
                  </a:cubicBezTo>
                  <a:close/>
                  <a:moveTo>
                    <a:pt x="150985" y="122517"/>
                  </a:moveTo>
                  <a:cubicBezTo>
                    <a:pt x="150985" y="122517"/>
                    <a:pt x="150985" y="122517"/>
                    <a:pt x="150985" y="122517"/>
                  </a:cubicBezTo>
                  <a:cubicBezTo>
                    <a:pt x="151080" y="122517"/>
                    <a:pt x="151080" y="122517"/>
                    <a:pt x="150985" y="122517"/>
                  </a:cubicBezTo>
                  <a:cubicBezTo>
                    <a:pt x="151080" y="122517"/>
                    <a:pt x="150985" y="122517"/>
                    <a:pt x="150985" y="122517"/>
                  </a:cubicBezTo>
                  <a:close/>
                  <a:moveTo>
                    <a:pt x="110694" y="157759"/>
                  </a:moveTo>
                  <a:cubicBezTo>
                    <a:pt x="110789" y="158140"/>
                    <a:pt x="110885" y="158616"/>
                    <a:pt x="110980" y="158997"/>
                  </a:cubicBezTo>
                  <a:cubicBezTo>
                    <a:pt x="110980" y="158997"/>
                    <a:pt x="110980" y="158997"/>
                    <a:pt x="110885" y="158997"/>
                  </a:cubicBezTo>
                  <a:cubicBezTo>
                    <a:pt x="110885" y="159093"/>
                    <a:pt x="110789" y="159188"/>
                    <a:pt x="110694" y="159283"/>
                  </a:cubicBezTo>
                  <a:cubicBezTo>
                    <a:pt x="110694" y="159093"/>
                    <a:pt x="110599" y="158997"/>
                    <a:pt x="110599" y="158806"/>
                  </a:cubicBezTo>
                  <a:cubicBezTo>
                    <a:pt x="110694" y="158902"/>
                    <a:pt x="110789" y="158902"/>
                    <a:pt x="110885" y="158997"/>
                  </a:cubicBezTo>
                  <a:cubicBezTo>
                    <a:pt x="110980" y="158616"/>
                    <a:pt x="110789" y="158235"/>
                    <a:pt x="110694" y="157759"/>
                  </a:cubicBezTo>
                  <a:close/>
                  <a:moveTo>
                    <a:pt x="92596" y="180619"/>
                  </a:moveTo>
                  <a:cubicBezTo>
                    <a:pt x="92501" y="180524"/>
                    <a:pt x="92501" y="180524"/>
                    <a:pt x="92406" y="180428"/>
                  </a:cubicBezTo>
                  <a:cubicBezTo>
                    <a:pt x="92501" y="180428"/>
                    <a:pt x="92501" y="180428"/>
                    <a:pt x="92596" y="180428"/>
                  </a:cubicBezTo>
                  <a:cubicBezTo>
                    <a:pt x="92596" y="180524"/>
                    <a:pt x="92596" y="180524"/>
                    <a:pt x="92596" y="180619"/>
                  </a:cubicBezTo>
                  <a:close/>
                  <a:moveTo>
                    <a:pt x="166034" y="178428"/>
                  </a:moveTo>
                  <a:lnTo>
                    <a:pt x="166034" y="178428"/>
                  </a:lnTo>
                  <a:lnTo>
                    <a:pt x="166034" y="178428"/>
                  </a:lnTo>
                  <a:lnTo>
                    <a:pt x="166034" y="178428"/>
                  </a:lnTo>
                  <a:close/>
                  <a:moveTo>
                    <a:pt x="156033" y="90989"/>
                  </a:moveTo>
                  <a:cubicBezTo>
                    <a:pt x="156033" y="90989"/>
                    <a:pt x="156033" y="90893"/>
                    <a:pt x="156033" y="90893"/>
                  </a:cubicBezTo>
                  <a:cubicBezTo>
                    <a:pt x="156033" y="90893"/>
                    <a:pt x="156128" y="90893"/>
                    <a:pt x="156128" y="90893"/>
                  </a:cubicBezTo>
                  <a:cubicBezTo>
                    <a:pt x="156033" y="90989"/>
                    <a:pt x="156033" y="90989"/>
                    <a:pt x="156033" y="90989"/>
                  </a:cubicBezTo>
                  <a:close/>
                  <a:moveTo>
                    <a:pt x="104312" y="188810"/>
                  </a:moveTo>
                  <a:cubicBezTo>
                    <a:pt x="104312" y="188810"/>
                    <a:pt x="104217" y="188906"/>
                    <a:pt x="104217" y="188906"/>
                  </a:cubicBezTo>
                  <a:lnTo>
                    <a:pt x="104217" y="188906"/>
                  </a:lnTo>
                  <a:cubicBezTo>
                    <a:pt x="104217" y="188810"/>
                    <a:pt x="104217" y="188810"/>
                    <a:pt x="104217" y="188715"/>
                  </a:cubicBezTo>
                  <a:cubicBezTo>
                    <a:pt x="104217" y="188715"/>
                    <a:pt x="104312" y="188810"/>
                    <a:pt x="104312" y="188810"/>
                  </a:cubicBezTo>
                  <a:close/>
                  <a:moveTo>
                    <a:pt x="95930" y="160616"/>
                  </a:moveTo>
                  <a:cubicBezTo>
                    <a:pt x="95930" y="160616"/>
                    <a:pt x="96026" y="160616"/>
                    <a:pt x="95930" y="160616"/>
                  </a:cubicBezTo>
                  <a:cubicBezTo>
                    <a:pt x="96026" y="160616"/>
                    <a:pt x="96026" y="160616"/>
                    <a:pt x="95930" y="160616"/>
                  </a:cubicBezTo>
                  <a:lnTo>
                    <a:pt x="95930" y="160616"/>
                  </a:lnTo>
                  <a:cubicBezTo>
                    <a:pt x="95740" y="160712"/>
                    <a:pt x="95549" y="160712"/>
                    <a:pt x="95263" y="160807"/>
                  </a:cubicBezTo>
                  <a:cubicBezTo>
                    <a:pt x="95263" y="160616"/>
                    <a:pt x="95359" y="160522"/>
                    <a:pt x="95454" y="160331"/>
                  </a:cubicBezTo>
                  <a:cubicBezTo>
                    <a:pt x="95645" y="160426"/>
                    <a:pt x="95835" y="160522"/>
                    <a:pt x="95930" y="160616"/>
                  </a:cubicBezTo>
                  <a:close/>
                  <a:moveTo>
                    <a:pt x="242425" y="161093"/>
                  </a:moveTo>
                  <a:lnTo>
                    <a:pt x="242425" y="161093"/>
                  </a:lnTo>
                  <a:lnTo>
                    <a:pt x="242425" y="161093"/>
                  </a:lnTo>
                  <a:cubicBezTo>
                    <a:pt x="242044" y="161188"/>
                    <a:pt x="241949" y="161378"/>
                    <a:pt x="241568" y="161474"/>
                  </a:cubicBezTo>
                  <a:cubicBezTo>
                    <a:pt x="241758" y="161188"/>
                    <a:pt x="241949" y="160998"/>
                    <a:pt x="242044" y="160712"/>
                  </a:cubicBezTo>
                  <a:cubicBezTo>
                    <a:pt x="242234" y="160807"/>
                    <a:pt x="242329" y="160998"/>
                    <a:pt x="242425" y="161093"/>
                  </a:cubicBezTo>
                  <a:close/>
                  <a:moveTo>
                    <a:pt x="239091" y="157759"/>
                  </a:moveTo>
                  <a:cubicBezTo>
                    <a:pt x="239091" y="157759"/>
                    <a:pt x="239091" y="157759"/>
                    <a:pt x="239091" y="157759"/>
                  </a:cubicBezTo>
                  <a:cubicBezTo>
                    <a:pt x="239186" y="157759"/>
                    <a:pt x="239091" y="157759"/>
                    <a:pt x="239091" y="157759"/>
                  </a:cubicBezTo>
                  <a:lnTo>
                    <a:pt x="239091" y="157759"/>
                  </a:lnTo>
                  <a:cubicBezTo>
                    <a:pt x="238996" y="157854"/>
                    <a:pt x="238805" y="158045"/>
                    <a:pt x="238710" y="158140"/>
                  </a:cubicBezTo>
                  <a:cubicBezTo>
                    <a:pt x="238710" y="158045"/>
                    <a:pt x="238710" y="157950"/>
                    <a:pt x="238710" y="157950"/>
                  </a:cubicBezTo>
                  <a:cubicBezTo>
                    <a:pt x="238805" y="157854"/>
                    <a:pt x="238996" y="157759"/>
                    <a:pt x="239091" y="157759"/>
                  </a:cubicBezTo>
                  <a:close/>
                  <a:moveTo>
                    <a:pt x="166129" y="74320"/>
                  </a:moveTo>
                  <a:cubicBezTo>
                    <a:pt x="166129" y="74320"/>
                    <a:pt x="166129" y="74320"/>
                    <a:pt x="166129" y="74320"/>
                  </a:cubicBezTo>
                  <a:cubicBezTo>
                    <a:pt x="166034" y="74320"/>
                    <a:pt x="166034" y="74225"/>
                    <a:pt x="165939" y="74225"/>
                  </a:cubicBezTo>
                  <a:cubicBezTo>
                    <a:pt x="166034" y="74225"/>
                    <a:pt x="166129" y="74225"/>
                    <a:pt x="166129" y="74320"/>
                  </a:cubicBezTo>
                  <a:close/>
                  <a:moveTo>
                    <a:pt x="85738" y="166617"/>
                  </a:moveTo>
                  <a:cubicBezTo>
                    <a:pt x="85834" y="166808"/>
                    <a:pt x="85834" y="166998"/>
                    <a:pt x="86024" y="167189"/>
                  </a:cubicBezTo>
                  <a:cubicBezTo>
                    <a:pt x="86024" y="167189"/>
                    <a:pt x="86024" y="167189"/>
                    <a:pt x="85929" y="167189"/>
                  </a:cubicBezTo>
                  <a:cubicBezTo>
                    <a:pt x="85834" y="167094"/>
                    <a:pt x="85738" y="166808"/>
                    <a:pt x="85738" y="166617"/>
                  </a:cubicBezTo>
                  <a:close/>
                  <a:moveTo>
                    <a:pt x="74213" y="198050"/>
                  </a:moveTo>
                  <a:cubicBezTo>
                    <a:pt x="74309" y="198240"/>
                    <a:pt x="74404" y="198431"/>
                    <a:pt x="74404" y="198622"/>
                  </a:cubicBezTo>
                  <a:cubicBezTo>
                    <a:pt x="74309" y="198716"/>
                    <a:pt x="74213" y="198716"/>
                    <a:pt x="74213" y="198812"/>
                  </a:cubicBezTo>
                  <a:cubicBezTo>
                    <a:pt x="74309" y="198526"/>
                    <a:pt x="74213" y="198335"/>
                    <a:pt x="74213" y="198050"/>
                  </a:cubicBezTo>
                  <a:close/>
                  <a:moveTo>
                    <a:pt x="49448" y="193478"/>
                  </a:moveTo>
                  <a:cubicBezTo>
                    <a:pt x="49448" y="193573"/>
                    <a:pt x="49353" y="193573"/>
                    <a:pt x="49353" y="193764"/>
                  </a:cubicBezTo>
                  <a:cubicBezTo>
                    <a:pt x="49353" y="193764"/>
                    <a:pt x="49353" y="193764"/>
                    <a:pt x="49353" y="193764"/>
                  </a:cubicBezTo>
                  <a:cubicBezTo>
                    <a:pt x="49258" y="193668"/>
                    <a:pt x="49353" y="193573"/>
                    <a:pt x="49448" y="193478"/>
                  </a:cubicBezTo>
                  <a:close/>
                  <a:moveTo>
                    <a:pt x="95835" y="217195"/>
                  </a:moveTo>
                  <a:lnTo>
                    <a:pt x="96216" y="217576"/>
                  </a:lnTo>
                  <a:cubicBezTo>
                    <a:pt x="96026" y="217481"/>
                    <a:pt x="95835" y="217385"/>
                    <a:pt x="95740" y="217385"/>
                  </a:cubicBezTo>
                  <a:cubicBezTo>
                    <a:pt x="95645" y="217290"/>
                    <a:pt x="95740" y="217290"/>
                    <a:pt x="95835" y="217195"/>
                  </a:cubicBezTo>
                  <a:close/>
                  <a:moveTo>
                    <a:pt x="144412" y="52698"/>
                  </a:moveTo>
                  <a:cubicBezTo>
                    <a:pt x="144222" y="52508"/>
                    <a:pt x="144127" y="52412"/>
                    <a:pt x="144031" y="52222"/>
                  </a:cubicBezTo>
                  <a:cubicBezTo>
                    <a:pt x="144317" y="52317"/>
                    <a:pt x="144317" y="52412"/>
                    <a:pt x="144603" y="52603"/>
                  </a:cubicBezTo>
                  <a:cubicBezTo>
                    <a:pt x="144508" y="52603"/>
                    <a:pt x="144508" y="52698"/>
                    <a:pt x="144412" y="52698"/>
                  </a:cubicBezTo>
                  <a:close/>
                  <a:moveTo>
                    <a:pt x="287478" y="119659"/>
                  </a:moveTo>
                  <a:cubicBezTo>
                    <a:pt x="287478" y="119659"/>
                    <a:pt x="287478" y="119659"/>
                    <a:pt x="287478" y="119659"/>
                  </a:cubicBezTo>
                  <a:lnTo>
                    <a:pt x="287478" y="119659"/>
                  </a:lnTo>
                  <a:cubicBezTo>
                    <a:pt x="287478" y="119659"/>
                    <a:pt x="287478" y="119659"/>
                    <a:pt x="287478" y="119659"/>
                  </a:cubicBezTo>
                  <a:close/>
                  <a:moveTo>
                    <a:pt x="277572" y="106229"/>
                  </a:moveTo>
                  <a:cubicBezTo>
                    <a:pt x="277572" y="106229"/>
                    <a:pt x="277572" y="106324"/>
                    <a:pt x="277572" y="106229"/>
                  </a:cubicBezTo>
                  <a:cubicBezTo>
                    <a:pt x="277572" y="106324"/>
                    <a:pt x="277572" y="106324"/>
                    <a:pt x="277572" y="106229"/>
                  </a:cubicBezTo>
                  <a:cubicBezTo>
                    <a:pt x="277572" y="106324"/>
                    <a:pt x="277572" y="106229"/>
                    <a:pt x="277572" y="106229"/>
                  </a:cubicBezTo>
                  <a:close/>
                  <a:moveTo>
                    <a:pt x="52877" y="97275"/>
                  </a:moveTo>
                  <a:cubicBezTo>
                    <a:pt x="52877" y="97275"/>
                    <a:pt x="52877" y="97275"/>
                    <a:pt x="52877" y="97275"/>
                  </a:cubicBezTo>
                  <a:cubicBezTo>
                    <a:pt x="52592" y="97370"/>
                    <a:pt x="52306" y="97370"/>
                    <a:pt x="52020" y="97466"/>
                  </a:cubicBezTo>
                  <a:cubicBezTo>
                    <a:pt x="52020" y="97466"/>
                    <a:pt x="52020" y="97466"/>
                    <a:pt x="52020" y="97466"/>
                  </a:cubicBezTo>
                  <a:cubicBezTo>
                    <a:pt x="52306" y="97370"/>
                    <a:pt x="52592" y="97275"/>
                    <a:pt x="52877" y="97275"/>
                  </a:cubicBezTo>
                  <a:close/>
                  <a:moveTo>
                    <a:pt x="191180" y="213194"/>
                  </a:moveTo>
                  <a:cubicBezTo>
                    <a:pt x="191180" y="213099"/>
                    <a:pt x="191276" y="213004"/>
                    <a:pt x="191276" y="212909"/>
                  </a:cubicBezTo>
                  <a:cubicBezTo>
                    <a:pt x="192037" y="213385"/>
                    <a:pt x="192419" y="214052"/>
                    <a:pt x="192323" y="214814"/>
                  </a:cubicBezTo>
                  <a:cubicBezTo>
                    <a:pt x="191942" y="214433"/>
                    <a:pt x="191561" y="213766"/>
                    <a:pt x="191180" y="213194"/>
                  </a:cubicBezTo>
                  <a:close/>
                  <a:moveTo>
                    <a:pt x="204229" y="215385"/>
                  </a:moveTo>
                  <a:cubicBezTo>
                    <a:pt x="204611" y="215385"/>
                    <a:pt x="204801" y="215290"/>
                    <a:pt x="205087" y="215195"/>
                  </a:cubicBezTo>
                  <a:cubicBezTo>
                    <a:pt x="204992" y="215290"/>
                    <a:pt x="204992" y="215290"/>
                    <a:pt x="204992" y="215385"/>
                  </a:cubicBezTo>
                  <a:cubicBezTo>
                    <a:pt x="204706" y="215480"/>
                    <a:pt x="204611" y="215671"/>
                    <a:pt x="204229" y="215385"/>
                  </a:cubicBezTo>
                  <a:close/>
                  <a:moveTo>
                    <a:pt x="287573" y="106324"/>
                  </a:moveTo>
                  <a:cubicBezTo>
                    <a:pt x="287573" y="106229"/>
                    <a:pt x="287669" y="106229"/>
                    <a:pt x="287669" y="106229"/>
                  </a:cubicBezTo>
                  <a:cubicBezTo>
                    <a:pt x="287669" y="106229"/>
                    <a:pt x="287669" y="106324"/>
                    <a:pt x="287669" y="106324"/>
                  </a:cubicBezTo>
                  <a:cubicBezTo>
                    <a:pt x="287669" y="106324"/>
                    <a:pt x="287573" y="106324"/>
                    <a:pt x="287573" y="106324"/>
                  </a:cubicBezTo>
                  <a:close/>
                  <a:moveTo>
                    <a:pt x="282620" y="111182"/>
                  </a:moveTo>
                  <a:cubicBezTo>
                    <a:pt x="282525" y="111277"/>
                    <a:pt x="282525" y="111277"/>
                    <a:pt x="282620" y="111182"/>
                  </a:cubicBezTo>
                  <a:cubicBezTo>
                    <a:pt x="282525" y="111182"/>
                    <a:pt x="282525" y="111182"/>
                    <a:pt x="282430" y="111086"/>
                  </a:cubicBezTo>
                  <a:cubicBezTo>
                    <a:pt x="282525" y="111182"/>
                    <a:pt x="282525" y="111182"/>
                    <a:pt x="282620" y="111182"/>
                  </a:cubicBezTo>
                  <a:close/>
                  <a:moveTo>
                    <a:pt x="66212" y="90608"/>
                  </a:moveTo>
                  <a:lnTo>
                    <a:pt x="66212" y="90608"/>
                  </a:lnTo>
                  <a:lnTo>
                    <a:pt x="66212" y="90608"/>
                  </a:lnTo>
                  <a:cubicBezTo>
                    <a:pt x="66022" y="90608"/>
                    <a:pt x="65831" y="90608"/>
                    <a:pt x="65545" y="90608"/>
                  </a:cubicBezTo>
                  <a:cubicBezTo>
                    <a:pt x="65641" y="90417"/>
                    <a:pt x="65641" y="90322"/>
                    <a:pt x="65736" y="90132"/>
                  </a:cubicBezTo>
                  <a:cubicBezTo>
                    <a:pt x="65927" y="90322"/>
                    <a:pt x="66117" y="90417"/>
                    <a:pt x="66212" y="90608"/>
                  </a:cubicBezTo>
                  <a:close/>
                  <a:moveTo>
                    <a:pt x="69165" y="227101"/>
                  </a:moveTo>
                  <a:cubicBezTo>
                    <a:pt x="69165" y="227101"/>
                    <a:pt x="69070" y="227197"/>
                    <a:pt x="69070" y="227197"/>
                  </a:cubicBezTo>
                  <a:cubicBezTo>
                    <a:pt x="69070" y="227101"/>
                    <a:pt x="69070" y="227101"/>
                    <a:pt x="69070" y="227006"/>
                  </a:cubicBezTo>
                  <a:cubicBezTo>
                    <a:pt x="69070" y="227101"/>
                    <a:pt x="69070" y="227101"/>
                    <a:pt x="69165" y="227101"/>
                  </a:cubicBezTo>
                  <a:close/>
                  <a:moveTo>
                    <a:pt x="127363" y="235578"/>
                  </a:moveTo>
                  <a:cubicBezTo>
                    <a:pt x="127363" y="235673"/>
                    <a:pt x="127458" y="235673"/>
                    <a:pt x="127363" y="235578"/>
                  </a:cubicBezTo>
                  <a:cubicBezTo>
                    <a:pt x="127077" y="235864"/>
                    <a:pt x="126696" y="236245"/>
                    <a:pt x="126410" y="236435"/>
                  </a:cubicBezTo>
                  <a:cubicBezTo>
                    <a:pt x="126791" y="236150"/>
                    <a:pt x="127077" y="235864"/>
                    <a:pt x="127363" y="235578"/>
                  </a:cubicBezTo>
                  <a:close/>
                  <a:moveTo>
                    <a:pt x="222899" y="27838"/>
                  </a:moveTo>
                  <a:cubicBezTo>
                    <a:pt x="222899" y="27838"/>
                    <a:pt x="222899" y="27838"/>
                    <a:pt x="222899" y="27838"/>
                  </a:cubicBezTo>
                  <a:cubicBezTo>
                    <a:pt x="222899" y="27838"/>
                    <a:pt x="222899" y="27838"/>
                    <a:pt x="222899" y="27838"/>
                  </a:cubicBezTo>
                  <a:lnTo>
                    <a:pt x="222899" y="27838"/>
                  </a:lnTo>
                  <a:close/>
                  <a:moveTo>
                    <a:pt x="220612" y="23171"/>
                  </a:moveTo>
                  <a:cubicBezTo>
                    <a:pt x="220708" y="22980"/>
                    <a:pt x="220803" y="22790"/>
                    <a:pt x="220898" y="22599"/>
                  </a:cubicBezTo>
                  <a:cubicBezTo>
                    <a:pt x="220994" y="22694"/>
                    <a:pt x="221089" y="22790"/>
                    <a:pt x="221279" y="22980"/>
                  </a:cubicBezTo>
                  <a:cubicBezTo>
                    <a:pt x="220994" y="22980"/>
                    <a:pt x="220803" y="23076"/>
                    <a:pt x="220612" y="23171"/>
                  </a:cubicBezTo>
                  <a:close/>
                  <a:moveTo>
                    <a:pt x="164605" y="42697"/>
                  </a:moveTo>
                  <a:cubicBezTo>
                    <a:pt x="164605" y="42697"/>
                    <a:pt x="164605" y="42697"/>
                    <a:pt x="164605" y="42697"/>
                  </a:cubicBezTo>
                  <a:cubicBezTo>
                    <a:pt x="164605" y="42697"/>
                    <a:pt x="164605" y="42697"/>
                    <a:pt x="164605" y="42697"/>
                  </a:cubicBezTo>
                  <a:cubicBezTo>
                    <a:pt x="164605" y="42697"/>
                    <a:pt x="164605" y="42697"/>
                    <a:pt x="164605" y="42697"/>
                  </a:cubicBezTo>
                  <a:close/>
                  <a:moveTo>
                    <a:pt x="26017" y="128327"/>
                  </a:moveTo>
                  <a:cubicBezTo>
                    <a:pt x="25921" y="128327"/>
                    <a:pt x="25921" y="128327"/>
                    <a:pt x="25826" y="128422"/>
                  </a:cubicBezTo>
                  <a:cubicBezTo>
                    <a:pt x="25826" y="128327"/>
                    <a:pt x="25826" y="128327"/>
                    <a:pt x="25826" y="128232"/>
                  </a:cubicBezTo>
                  <a:cubicBezTo>
                    <a:pt x="25921" y="128232"/>
                    <a:pt x="26017" y="128327"/>
                    <a:pt x="26017" y="128327"/>
                  </a:cubicBezTo>
                  <a:close/>
                  <a:moveTo>
                    <a:pt x="50972" y="168808"/>
                  </a:moveTo>
                  <a:lnTo>
                    <a:pt x="50972" y="168808"/>
                  </a:lnTo>
                  <a:lnTo>
                    <a:pt x="50972" y="168808"/>
                  </a:lnTo>
                  <a:lnTo>
                    <a:pt x="50972" y="168808"/>
                  </a:lnTo>
                  <a:cubicBezTo>
                    <a:pt x="50972" y="168808"/>
                    <a:pt x="50972" y="168808"/>
                    <a:pt x="50972" y="168808"/>
                  </a:cubicBezTo>
                  <a:cubicBezTo>
                    <a:pt x="50972" y="168808"/>
                    <a:pt x="50972" y="168808"/>
                    <a:pt x="50972" y="168808"/>
                  </a:cubicBezTo>
                  <a:lnTo>
                    <a:pt x="50972" y="168808"/>
                  </a:lnTo>
                  <a:lnTo>
                    <a:pt x="50972" y="168808"/>
                  </a:lnTo>
                  <a:close/>
                  <a:moveTo>
                    <a:pt x="62497" y="233769"/>
                  </a:moveTo>
                  <a:cubicBezTo>
                    <a:pt x="62307" y="233769"/>
                    <a:pt x="62212" y="233864"/>
                    <a:pt x="62021" y="233959"/>
                  </a:cubicBezTo>
                  <a:cubicBezTo>
                    <a:pt x="62021" y="233769"/>
                    <a:pt x="62021" y="233578"/>
                    <a:pt x="62021" y="233387"/>
                  </a:cubicBezTo>
                  <a:cubicBezTo>
                    <a:pt x="62117" y="233483"/>
                    <a:pt x="62307" y="233673"/>
                    <a:pt x="62497" y="233769"/>
                  </a:cubicBezTo>
                  <a:close/>
                  <a:moveTo>
                    <a:pt x="215660" y="224244"/>
                  </a:moveTo>
                  <a:cubicBezTo>
                    <a:pt x="215755" y="224339"/>
                    <a:pt x="215755" y="224339"/>
                    <a:pt x="215850" y="224434"/>
                  </a:cubicBezTo>
                  <a:cubicBezTo>
                    <a:pt x="215755" y="224434"/>
                    <a:pt x="215564" y="224529"/>
                    <a:pt x="215469" y="224529"/>
                  </a:cubicBezTo>
                  <a:cubicBezTo>
                    <a:pt x="215469" y="224434"/>
                    <a:pt x="215564" y="224339"/>
                    <a:pt x="215660" y="224244"/>
                  </a:cubicBezTo>
                  <a:close/>
                  <a:moveTo>
                    <a:pt x="176321" y="24409"/>
                  </a:moveTo>
                  <a:cubicBezTo>
                    <a:pt x="176321" y="24409"/>
                    <a:pt x="176226" y="24409"/>
                    <a:pt x="176321" y="24409"/>
                  </a:cubicBezTo>
                  <a:cubicBezTo>
                    <a:pt x="176226" y="24409"/>
                    <a:pt x="176321" y="24409"/>
                    <a:pt x="176321" y="24409"/>
                  </a:cubicBezTo>
                  <a:cubicBezTo>
                    <a:pt x="176321" y="24409"/>
                    <a:pt x="176321" y="24409"/>
                    <a:pt x="176321" y="24409"/>
                  </a:cubicBezTo>
                  <a:close/>
                  <a:moveTo>
                    <a:pt x="27827" y="145472"/>
                  </a:moveTo>
                  <a:lnTo>
                    <a:pt x="27827" y="145472"/>
                  </a:lnTo>
                  <a:cubicBezTo>
                    <a:pt x="27827" y="145567"/>
                    <a:pt x="27827" y="145663"/>
                    <a:pt x="27827" y="145757"/>
                  </a:cubicBezTo>
                  <a:cubicBezTo>
                    <a:pt x="27731" y="145757"/>
                    <a:pt x="27636" y="145757"/>
                    <a:pt x="27541" y="145663"/>
                  </a:cubicBezTo>
                  <a:cubicBezTo>
                    <a:pt x="27731" y="145663"/>
                    <a:pt x="27731" y="145567"/>
                    <a:pt x="27827" y="145472"/>
                  </a:cubicBezTo>
                  <a:lnTo>
                    <a:pt x="27827" y="145472"/>
                  </a:lnTo>
                  <a:close/>
                  <a:moveTo>
                    <a:pt x="259570" y="21266"/>
                  </a:moveTo>
                  <a:cubicBezTo>
                    <a:pt x="259570" y="21361"/>
                    <a:pt x="259570" y="21361"/>
                    <a:pt x="259570" y="21266"/>
                  </a:cubicBezTo>
                  <a:cubicBezTo>
                    <a:pt x="259570" y="21361"/>
                    <a:pt x="259570" y="21361"/>
                    <a:pt x="259570" y="21266"/>
                  </a:cubicBezTo>
                  <a:cubicBezTo>
                    <a:pt x="259475" y="21361"/>
                    <a:pt x="259570" y="21266"/>
                    <a:pt x="259570" y="21266"/>
                  </a:cubicBezTo>
                  <a:cubicBezTo>
                    <a:pt x="259570" y="21266"/>
                    <a:pt x="259570" y="21266"/>
                    <a:pt x="259570" y="21266"/>
                  </a:cubicBezTo>
                  <a:close/>
                  <a:moveTo>
                    <a:pt x="151270" y="29267"/>
                  </a:moveTo>
                  <a:cubicBezTo>
                    <a:pt x="151270" y="29267"/>
                    <a:pt x="151270" y="29171"/>
                    <a:pt x="151270" y="29171"/>
                  </a:cubicBezTo>
                  <a:cubicBezTo>
                    <a:pt x="151366" y="29171"/>
                    <a:pt x="151366" y="29171"/>
                    <a:pt x="151270" y="29267"/>
                  </a:cubicBezTo>
                  <a:cubicBezTo>
                    <a:pt x="151366" y="29267"/>
                    <a:pt x="151366" y="29267"/>
                    <a:pt x="151270" y="29267"/>
                  </a:cubicBezTo>
                  <a:close/>
                  <a:moveTo>
                    <a:pt x="192990" y="7835"/>
                  </a:moveTo>
                  <a:cubicBezTo>
                    <a:pt x="192990" y="7835"/>
                    <a:pt x="192990" y="7835"/>
                    <a:pt x="192990" y="7835"/>
                  </a:cubicBezTo>
                  <a:cubicBezTo>
                    <a:pt x="192895" y="7835"/>
                    <a:pt x="192895" y="7835"/>
                    <a:pt x="192895" y="7835"/>
                  </a:cubicBezTo>
                  <a:cubicBezTo>
                    <a:pt x="192895" y="7835"/>
                    <a:pt x="192990" y="7835"/>
                    <a:pt x="192990" y="783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57" name="Freeform: Shape 89">
              <a:extLst>
                <a:ext uri="{FF2B5EF4-FFF2-40B4-BE49-F238E27FC236}">
                  <a16:creationId xmlns:a16="http://schemas.microsoft.com/office/drawing/2014/main" id="{56FEDA6E-8710-F038-7355-7EF849025C92}"/>
                </a:ext>
              </a:extLst>
            </p:cNvPr>
            <p:cNvSpPr/>
            <p:nvPr/>
          </p:nvSpPr>
          <p:spPr>
            <a:xfrm>
              <a:off x="7139461" y="5311471"/>
              <a:ext cx="347724" cy="286625"/>
            </a:xfrm>
            <a:custGeom>
              <a:avLst/>
              <a:gdLst>
                <a:gd name="connsiteX0" fmla="*/ 311850 w 347724"/>
                <a:gd name="connsiteY0" fmla="*/ 232078 h 286625"/>
                <a:gd name="connsiteX1" fmla="*/ 320423 w 347724"/>
                <a:gd name="connsiteY1" fmla="*/ 220647 h 286625"/>
                <a:gd name="connsiteX2" fmla="*/ 322042 w 347724"/>
                <a:gd name="connsiteY2" fmla="*/ 218838 h 286625"/>
                <a:gd name="connsiteX3" fmla="*/ 330329 w 347724"/>
                <a:gd name="connsiteY3" fmla="*/ 207122 h 286625"/>
                <a:gd name="connsiteX4" fmla="*/ 337377 w 347724"/>
                <a:gd name="connsiteY4" fmla="*/ 194168 h 286625"/>
                <a:gd name="connsiteX5" fmla="*/ 339473 w 347724"/>
                <a:gd name="connsiteY5" fmla="*/ 189501 h 286625"/>
                <a:gd name="connsiteX6" fmla="*/ 339473 w 347724"/>
                <a:gd name="connsiteY6" fmla="*/ 189501 h 286625"/>
                <a:gd name="connsiteX7" fmla="*/ 343664 w 347724"/>
                <a:gd name="connsiteY7" fmla="*/ 164355 h 286625"/>
                <a:gd name="connsiteX8" fmla="*/ 343664 w 347724"/>
                <a:gd name="connsiteY8" fmla="*/ 164355 h 286625"/>
                <a:gd name="connsiteX9" fmla="*/ 344521 w 347724"/>
                <a:gd name="connsiteY9" fmla="*/ 157687 h 286625"/>
                <a:gd name="connsiteX10" fmla="*/ 346140 w 347724"/>
                <a:gd name="connsiteY10" fmla="*/ 139018 h 286625"/>
                <a:gd name="connsiteX11" fmla="*/ 344330 w 347724"/>
                <a:gd name="connsiteY11" fmla="*/ 124159 h 286625"/>
                <a:gd name="connsiteX12" fmla="*/ 344045 w 347724"/>
                <a:gd name="connsiteY12" fmla="*/ 124350 h 286625"/>
                <a:gd name="connsiteX13" fmla="*/ 343949 w 347724"/>
                <a:gd name="connsiteY13" fmla="*/ 124254 h 286625"/>
                <a:gd name="connsiteX14" fmla="*/ 344330 w 347724"/>
                <a:gd name="connsiteY14" fmla="*/ 124254 h 286625"/>
                <a:gd name="connsiteX15" fmla="*/ 333853 w 347724"/>
                <a:gd name="connsiteY15" fmla="*/ 107872 h 286625"/>
                <a:gd name="connsiteX16" fmla="*/ 327566 w 347724"/>
                <a:gd name="connsiteY16" fmla="*/ 97489 h 286625"/>
                <a:gd name="connsiteX17" fmla="*/ 318899 w 347724"/>
                <a:gd name="connsiteY17" fmla="*/ 86250 h 286625"/>
                <a:gd name="connsiteX18" fmla="*/ 318899 w 347724"/>
                <a:gd name="connsiteY18" fmla="*/ 86250 h 286625"/>
                <a:gd name="connsiteX19" fmla="*/ 318899 w 347724"/>
                <a:gd name="connsiteY19" fmla="*/ 86250 h 286625"/>
                <a:gd name="connsiteX20" fmla="*/ 307373 w 347724"/>
                <a:gd name="connsiteY20" fmla="*/ 74534 h 286625"/>
                <a:gd name="connsiteX21" fmla="*/ 305945 w 347724"/>
                <a:gd name="connsiteY21" fmla="*/ 75867 h 286625"/>
                <a:gd name="connsiteX22" fmla="*/ 305945 w 347724"/>
                <a:gd name="connsiteY22" fmla="*/ 75867 h 286625"/>
                <a:gd name="connsiteX23" fmla="*/ 305945 w 347724"/>
                <a:gd name="connsiteY23" fmla="*/ 75867 h 286625"/>
                <a:gd name="connsiteX24" fmla="*/ 305468 w 347724"/>
                <a:gd name="connsiteY24" fmla="*/ 75487 h 286625"/>
                <a:gd name="connsiteX25" fmla="*/ 307278 w 347724"/>
                <a:gd name="connsiteY25" fmla="*/ 74629 h 286625"/>
                <a:gd name="connsiteX26" fmla="*/ 295467 w 347724"/>
                <a:gd name="connsiteY26" fmla="*/ 63390 h 286625"/>
                <a:gd name="connsiteX27" fmla="*/ 295467 w 347724"/>
                <a:gd name="connsiteY27" fmla="*/ 63390 h 286625"/>
                <a:gd name="connsiteX28" fmla="*/ 295467 w 347724"/>
                <a:gd name="connsiteY28" fmla="*/ 63390 h 286625"/>
                <a:gd name="connsiteX29" fmla="*/ 289371 w 347724"/>
                <a:gd name="connsiteY29" fmla="*/ 59199 h 286625"/>
                <a:gd name="connsiteX30" fmla="*/ 280037 w 347724"/>
                <a:gd name="connsiteY30" fmla="*/ 51483 h 286625"/>
                <a:gd name="connsiteX31" fmla="*/ 280037 w 347724"/>
                <a:gd name="connsiteY31" fmla="*/ 51483 h 286625"/>
                <a:gd name="connsiteX32" fmla="*/ 280037 w 347724"/>
                <a:gd name="connsiteY32" fmla="*/ 51483 h 286625"/>
                <a:gd name="connsiteX33" fmla="*/ 265844 w 347724"/>
                <a:gd name="connsiteY33" fmla="*/ 42340 h 286625"/>
                <a:gd name="connsiteX34" fmla="*/ 265844 w 347724"/>
                <a:gd name="connsiteY34" fmla="*/ 42340 h 286625"/>
                <a:gd name="connsiteX35" fmla="*/ 265844 w 347724"/>
                <a:gd name="connsiteY35" fmla="*/ 42340 h 286625"/>
                <a:gd name="connsiteX36" fmla="*/ 264130 w 347724"/>
                <a:gd name="connsiteY36" fmla="*/ 41197 h 286625"/>
                <a:gd name="connsiteX37" fmla="*/ 257558 w 347724"/>
                <a:gd name="connsiteY37" fmla="*/ 37673 h 286625"/>
                <a:gd name="connsiteX38" fmla="*/ 230792 w 347724"/>
                <a:gd name="connsiteY38" fmla="*/ 23766 h 286625"/>
                <a:gd name="connsiteX39" fmla="*/ 230792 w 347724"/>
                <a:gd name="connsiteY39" fmla="*/ 23766 h 286625"/>
                <a:gd name="connsiteX40" fmla="*/ 199741 w 347724"/>
                <a:gd name="connsiteY40" fmla="*/ 11574 h 286625"/>
                <a:gd name="connsiteX41" fmla="*/ 199741 w 347724"/>
                <a:gd name="connsiteY41" fmla="*/ 11574 h 286625"/>
                <a:gd name="connsiteX42" fmla="*/ 191264 w 347724"/>
                <a:gd name="connsiteY42" fmla="*/ 10240 h 286625"/>
                <a:gd name="connsiteX43" fmla="*/ 191264 w 347724"/>
                <a:gd name="connsiteY43" fmla="*/ 10240 h 286625"/>
                <a:gd name="connsiteX44" fmla="*/ 181072 w 347724"/>
                <a:gd name="connsiteY44" fmla="*/ 6716 h 286625"/>
                <a:gd name="connsiteX45" fmla="*/ 160974 w 347724"/>
                <a:gd name="connsiteY45" fmla="*/ 3097 h 286625"/>
                <a:gd name="connsiteX46" fmla="*/ 160974 w 347724"/>
                <a:gd name="connsiteY46" fmla="*/ 3097 h 286625"/>
                <a:gd name="connsiteX47" fmla="*/ 156307 w 347724"/>
                <a:gd name="connsiteY47" fmla="*/ 2335 h 286625"/>
                <a:gd name="connsiteX48" fmla="*/ 149734 w 347724"/>
                <a:gd name="connsiteY48" fmla="*/ 1763 h 286625"/>
                <a:gd name="connsiteX49" fmla="*/ 149734 w 347724"/>
                <a:gd name="connsiteY49" fmla="*/ 1763 h 286625"/>
                <a:gd name="connsiteX50" fmla="*/ 139924 w 347724"/>
                <a:gd name="connsiteY50" fmla="*/ 1477 h 286625"/>
                <a:gd name="connsiteX51" fmla="*/ 123065 w 347724"/>
                <a:gd name="connsiteY51" fmla="*/ 1382 h 286625"/>
                <a:gd name="connsiteX52" fmla="*/ 123065 w 347724"/>
                <a:gd name="connsiteY52" fmla="*/ 1382 h 286625"/>
                <a:gd name="connsiteX53" fmla="*/ 109825 w 347724"/>
                <a:gd name="connsiteY53" fmla="*/ 2430 h 286625"/>
                <a:gd name="connsiteX54" fmla="*/ 109825 w 347724"/>
                <a:gd name="connsiteY54" fmla="*/ 2430 h 286625"/>
                <a:gd name="connsiteX55" fmla="*/ 109825 w 347724"/>
                <a:gd name="connsiteY55" fmla="*/ 2430 h 286625"/>
                <a:gd name="connsiteX56" fmla="*/ 90965 w 347724"/>
                <a:gd name="connsiteY56" fmla="*/ 6335 h 286625"/>
                <a:gd name="connsiteX57" fmla="*/ 90965 w 347724"/>
                <a:gd name="connsiteY57" fmla="*/ 6335 h 286625"/>
                <a:gd name="connsiteX58" fmla="*/ 73058 w 347724"/>
                <a:gd name="connsiteY58" fmla="*/ 12050 h 286625"/>
                <a:gd name="connsiteX59" fmla="*/ 73058 w 347724"/>
                <a:gd name="connsiteY59" fmla="*/ 12050 h 286625"/>
                <a:gd name="connsiteX60" fmla="*/ 63343 w 347724"/>
                <a:gd name="connsiteY60" fmla="*/ 15574 h 286625"/>
                <a:gd name="connsiteX61" fmla="*/ 63343 w 347724"/>
                <a:gd name="connsiteY61" fmla="*/ 15574 h 286625"/>
                <a:gd name="connsiteX62" fmla="*/ 46674 w 347724"/>
                <a:gd name="connsiteY62" fmla="*/ 25480 h 286625"/>
                <a:gd name="connsiteX63" fmla="*/ 46674 w 347724"/>
                <a:gd name="connsiteY63" fmla="*/ 25480 h 286625"/>
                <a:gd name="connsiteX64" fmla="*/ 46674 w 347724"/>
                <a:gd name="connsiteY64" fmla="*/ 25480 h 286625"/>
                <a:gd name="connsiteX65" fmla="*/ 44769 w 347724"/>
                <a:gd name="connsiteY65" fmla="*/ 27290 h 286625"/>
                <a:gd name="connsiteX66" fmla="*/ 25719 w 347724"/>
                <a:gd name="connsiteY66" fmla="*/ 45292 h 286625"/>
                <a:gd name="connsiteX67" fmla="*/ 24481 w 347724"/>
                <a:gd name="connsiteY67" fmla="*/ 46721 h 286625"/>
                <a:gd name="connsiteX68" fmla="*/ 24481 w 347724"/>
                <a:gd name="connsiteY68" fmla="*/ 46721 h 286625"/>
                <a:gd name="connsiteX69" fmla="*/ 24481 w 347724"/>
                <a:gd name="connsiteY69" fmla="*/ 46721 h 286625"/>
                <a:gd name="connsiteX70" fmla="*/ 17528 w 347724"/>
                <a:gd name="connsiteY70" fmla="*/ 56532 h 286625"/>
                <a:gd name="connsiteX71" fmla="*/ 17528 w 347724"/>
                <a:gd name="connsiteY71" fmla="*/ 56532 h 286625"/>
                <a:gd name="connsiteX72" fmla="*/ 12860 w 347724"/>
                <a:gd name="connsiteY72" fmla="*/ 68152 h 286625"/>
                <a:gd name="connsiteX73" fmla="*/ 12860 w 347724"/>
                <a:gd name="connsiteY73" fmla="*/ 68152 h 286625"/>
                <a:gd name="connsiteX74" fmla="*/ 7431 w 347724"/>
                <a:gd name="connsiteY74" fmla="*/ 76820 h 286625"/>
                <a:gd name="connsiteX75" fmla="*/ 7431 w 347724"/>
                <a:gd name="connsiteY75" fmla="*/ 76820 h 286625"/>
                <a:gd name="connsiteX76" fmla="*/ 4574 w 347724"/>
                <a:gd name="connsiteY76" fmla="*/ 83392 h 286625"/>
                <a:gd name="connsiteX77" fmla="*/ 4574 w 347724"/>
                <a:gd name="connsiteY77" fmla="*/ 83392 h 286625"/>
                <a:gd name="connsiteX78" fmla="*/ 4574 w 347724"/>
                <a:gd name="connsiteY78" fmla="*/ 83392 h 286625"/>
                <a:gd name="connsiteX79" fmla="*/ 3050 w 347724"/>
                <a:gd name="connsiteY79" fmla="*/ 91679 h 286625"/>
                <a:gd name="connsiteX80" fmla="*/ 3050 w 347724"/>
                <a:gd name="connsiteY80" fmla="*/ 91679 h 286625"/>
                <a:gd name="connsiteX81" fmla="*/ 3050 w 347724"/>
                <a:gd name="connsiteY81" fmla="*/ 91679 h 286625"/>
                <a:gd name="connsiteX82" fmla="*/ 764 w 347724"/>
                <a:gd name="connsiteY82" fmla="*/ 103395 h 286625"/>
                <a:gd name="connsiteX83" fmla="*/ 764 w 347724"/>
                <a:gd name="connsiteY83" fmla="*/ 103395 h 286625"/>
                <a:gd name="connsiteX84" fmla="*/ 954 w 347724"/>
                <a:gd name="connsiteY84" fmla="*/ 123207 h 286625"/>
                <a:gd name="connsiteX85" fmla="*/ 3812 w 347724"/>
                <a:gd name="connsiteY85" fmla="*/ 140066 h 286625"/>
                <a:gd name="connsiteX86" fmla="*/ 3812 w 347724"/>
                <a:gd name="connsiteY86" fmla="*/ 140066 h 286625"/>
                <a:gd name="connsiteX87" fmla="*/ 5145 w 347724"/>
                <a:gd name="connsiteY87" fmla="*/ 144733 h 286625"/>
                <a:gd name="connsiteX88" fmla="*/ 5145 w 347724"/>
                <a:gd name="connsiteY88" fmla="*/ 144733 h 286625"/>
                <a:gd name="connsiteX89" fmla="*/ 6955 w 347724"/>
                <a:gd name="connsiteY89" fmla="*/ 150163 h 286625"/>
                <a:gd name="connsiteX90" fmla="*/ 9717 w 347724"/>
                <a:gd name="connsiteY90" fmla="*/ 157973 h 286625"/>
                <a:gd name="connsiteX91" fmla="*/ 9717 w 347724"/>
                <a:gd name="connsiteY91" fmla="*/ 157973 h 286625"/>
                <a:gd name="connsiteX92" fmla="*/ 9717 w 347724"/>
                <a:gd name="connsiteY92" fmla="*/ 157973 h 286625"/>
                <a:gd name="connsiteX93" fmla="*/ 26862 w 347724"/>
                <a:gd name="connsiteY93" fmla="*/ 186929 h 286625"/>
                <a:gd name="connsiteX94" fmla="*/ 26862 w 347724"/>
                <a:gd name="connsiteY94" fmla="*/ 186929 h 286625"/>
                <a:gd name="connsiteX95" fmla="*/ 29339 w 347724"/>
                <a:gd name="connsiteY95" fmla="*/ 191310 h 286625"/>
                <a:gd name="connsiteX96" fmla="*/ 39149 w 347724"/>
                <a:gd name="connsiteY96" fmla="*/ 201597 h 286625"/>
                <a:gd name="connsiteX97" fmla="*/ 52389 w 347724"/>
                <a:gd name="connsiteY97" fmla="*/ 215028 h 286625"/>
                <a:gd name="connsiteX98" fmla="*/ 54104 w 347724"/>
                <a:gd name="connsiteY98" fmla="*/ 216647 h 286625"/>
                <a:gd name="connsiteX99" fmla="*/ 64391 w 347724"/>
                <a:gd name="connsiteY99" fmla="*/ 226458 h 286625"/>
                <a:gd name="connsiteX100" fmla="*/ 64391 w 347724"/>
                <a:gd name="connsiteY100" fmla="*/ 226458 h 286625"/>
                <a:gd name="connsiteX101" fmla="*/ 90965 w 347724"/>
                <a:gd name="connsiteY101" fmla="*/ 246556 h 286625"/>
                <a:gd name="connsiteX102" fmla="*/ 113921 w 347724"/>
                <a:gd name="connsiteY102" fmla="*/ 260367 h 286625"/>
                <a:gd name="connsiteX103" fmla="*/ 118588 w 347724"/>
                <a:gd name="connsiteY103" fmla="*/ 262462 h 286625"/>
                <a:gd name="connsiteX104" fmla="*/ 124112 w 347724"/>
                <a:gd name="connsiteY104" fmla="*/ 266463 h 286625"/>
                <a:gd name="connsiteX105" fmla="*/ 126875 w 347724"/>
                <a:gd name="connsiteY105" fmla="*/ 267320 h 286625"/>
                <a:gd name="connsiteX106" fmla="*/ 140495 w 347724"/>
                <a:gd name="connsiteY106" fmla="*/ 273606 h 286625"/>
                <a:gd name="connsiteX107" fmla="*/ 152116 w 347724"/>
                <a:gd name="connsiteY107" fmla="*/ 278845 h 286625"/>
                <a:gd name="connsiteX108" fmla="*/ 162212 w 347724"/>
                <a:gd name="connsiteY108" fmla="*/ 282274 h 286625"/>
                <a:gd name="connsiteX109" fmla="*/ 167165 w 347724"/>
                <a:gd name="connsiteY109" fmla="*/ 283608 h 286625"/>
                <a:gd name="connsiteX110" fmla="*/ 172309 w 347724"/>
                <a:gd name="connsiteY110" fmla="*/ 284941 h 286625"/>
                <a:gd name="connsiteX111" fmla="*/ 188882 w 347724"/>
                <a:gd name="connsiteY111" fmla="*/ 285608 h 286625"/>
                <a:gd name="connsiteX112" fmla="*/ 192121 w 347724"/>
                <a:gd name="connsiteY112" fmla="*/ 285227 h 286625"/>
                <a:gd name="connsiteX113" fmla="*/ 200503 w 347724"/>
                <a:gd name="connsiteY113" fmla="*/ 283798 h 286625"/>
                <a:gd name="connsiteX114" fmla="*/ 200503 w 347724"/>
                <a:gd name="connsiteY114" fmla="*/ 283798 h 286625"/>
                <a:gd name="connsiteX115" fmla="*/ 200503 w 347724"/>
                <a:gd name="connsiteY115" fmla="*/ 283798 h 286625"/>
                <a:gd name="connsiteX116" fmla="*/ 208694 w 347724"/>
                <a:gd name="connsiteY116" fmla="*/ 278940 h 286625"/>
                <a:gd name="connsiteX117" fmla="*/ 208694 w 347724"/>
                <a:gd name="connsiteY117" fmla="*/ 278940 h 286625"/>
                <a:gd name="connsiteX118" fmla="*/ 208694 w 347724"/>
                <a:gd name="connsiteY118" fmla="*/ 278940 h 286625"/>
                <a:gd name="connsiteX119" fmla="*/ 230507 w 347724"/>
                <a:gd name="connsiteY119" fmla="*/ 277035 h 286625"/>
                <a:gd name="connsiteX120" fmla="*/ 244127 w 347724"/>
                <a:gd name="connsiteY120" fmla="*/ 274369 h 286625"/>
                <a:gd name="connsiteX121" fmla="*/ 244127 w 347724"/>
                <a:gd name="connsiteY121" fmla="*/ 274369 h 286625"/>
                <a:gd name="connsiteX122" fmla="*/ 257081 w 347724"/>
                <a:gd name="connsiteY122" fmla="*/ 270464 h 286625"/>
                <a:gd name="connsiteX123" fmla="*/ 271655 w 347724"/>
                <a:gd name="connsiteY123" fmla="*/ 262748 h 286625"/>
                <a:gd name="connsiteX124" fmla="*/ 286895 w 347724"/>
                <a:gd name="connsiteY124" fmla="*/ 253985 h 286625"/>
                <a:gd name="connsiteX125" fmla="*/ 286895 w 347724"/>
                <a:gd name="connsiteY125" fmla="*/ 253985 h 286625"/>
                <a:gd name="connsiteX126" fmla="*/ 288895 w 347724"/>
                <a:gd name="connsiteY126" fmla="*/ 252747 h 286625"/>
                <a:gd name="connsiteX127" fmla="*/ 288895 w 347724"/>
                <a:gd name="connsiteY127" fmla="*/ 252747 h 286625"/>
                <a:gd name="connsiteX128" fmla="*/ 295181 w 347724"/>
                <a:gd name="connsiteY128" fmla="*/ 248651 h 286625"/>
                <a:gd name="connsiteX129" fmla="*/ 302039 w 347724"/>
                <a:gd name="connsiteY129" fmla="*/ 242079 h 286625"/>
                <a:gd name="connsiteX130" fmla="*/ 311850 w 347724"/>
                <a:gd name="connsiteY130" fmla="*/ 232078 h 286625"/>
                <a:gd name="connsiteX131" fmla="*/ 178500 w 347724"/>
                <a:gd name="connsiteY131" fmla="*/ 258652 h 286625"/>
                <a:gd name="connsiteX132" fmla="*/ 178595 w 347724"/>
                <a:gd name="connsiteY132" fmla="*/ 258176 h 286625"/>
                <a:gd name="connsiteX133" fmla="*/ 178976 w 347724"/>
                <a:gd name="connsiteY133" fmla="*/ 258557 h 286625"/>
                <a:gd name="connsiteX134" fmla="*/ 178500 w 347724"/>
                <a:gd name="connsiteY134" fmla="*/ 258652 h 286625"/>
                <a:gd name="connsiteX135" fmla="*/ 129256 w 347724"/>
                <a:gd name="connsiteY135" fmla="*/ 185119 h 286625"/>
                <a:gd name="connsiteX136" fmla="*/ 129351 w 347724"/>
                <a:gd name="connsiteY136" fmla="*/ 185310 h 286625"/>
                <a:gd name="connsiteX137" fmla="*/ 129160 w 347724"/>
                <a:gd name="connsiteY137" fmla="*/ 185310 h 286625"/>
                <a:gd name="connsiteX138" fmla="*/ 129256 w 347724"/>
                <a:gd name="connsiteY138" fmla="*/ 185119 h 286625"/>
                <a:gd name="connsiteX139" fmla="*/ 285847 w 347724"/>
                <a:gd name="connsiteY139" fmla="*/ 139018 h 286625"/>
                <a:gd name="connsiteX140" fmla="*/ 285847 w 347724"/>
                <a:gd name="connsiteY140" fmla="*/ 139018 h 286625"/>
                <a:gd name="connsiteX141" fmla="*/ 285847 w 347724"/>
                <a:gd name="connsiteY141" fmla="*/ 139304 h 286625"/>
                <a:gd name="connsiteX142" fmla="*/ 285656 w 347724"/>
                <a:gd name="connsiteY142" fmla="*/ 139209 h 286625"/>
                <a:gd name="connsiteX143" fmla="*/ 285847 w 347724"/>
                <a:gd name="connsiteY143" fmla="*/ 139018 h 286625"/>
                <a:gd name="connsiteX144" fmla="*/ 285847 w 347724"/>
                <a:gd name="connsiteY144" fmla="*/ 139018 h 286625"/>
                <a:gd name="connsiteX145" fmla="*/ 180976 w 347724"/>
                <a:gd name="connsiteY145" fmla="*/ 120445 h 286625"/>
                <a:gd name="connsiteX146" fmla="*/ 180976 w 347724"/>
                <a:gd name="connsiteY146" fmla="*/ 120445 h 286625"/>
                <a:gd name="connsiteX147" fmla="*/ 180976 w 347724"/>
                <a:gd name="connsiteY147" fmla="*/ 120445 h 286625"/>
                <a:gd name="connsiteX148" fmla="*/ 180976 w 347724"/>
                <a:gd name="connsiteY148" fmla="*/ 120445 h 286625"/>
                <a:gd name="connsiteX149" fmla="*/ 227554 w 347724"/>
                <a:gd name="connsiteY149" fmla="*/ 123969 h 286625"/>
                <a:gd name="connsiteX150" fmla="*/ 227554 w 347724"/>
                <a:gd name="connsiteY150" fmla="*/ 123874 h 286625"/>
                <a:gd name="connsiteX151" fmla="*/ 227554 w 347724"/>
                <a:gd name="connsiteY151" fmla="*/ 123969 h 286625"/>
                <a:gd name="connsiteX152" fmla="*/ 227554 w 347724"/>
                <a:gd name="connsiteY152" fmla="*/ 123969 h 286625"/>
                <a:gd name="connsiteX153" fmla="*/ 209266 w 347724"/>
                <a:gd name="connsiteY153" fmla="*/ 145400 h 286625"/>
                <a:gd name="connsiteX154" fmla="*/ 209266 w 347724"/>
                <a:gd name="connsiteY154" fmla="*/ 145400 h 286625"/>
                <a:gd name="connsiteX155" fmla="*/ 209456 w 347724"/>
                <a:gd name="connsiteY155" fmla="*/ 145495 h 286625"/>
                <a:gd name="connsiteX156" fmla="*/ 209266 w 347724"/>
                <a:gd name="connsiteY156" fmla="*/ 145590 h 286625"/>
                <a:gd name="connsiteX157" fmla="*/ 209266 w 347724"/>
                <a:gd name="connsiteY157" fmla="*/ 145400 h 286625"/>
                <a:gd name="connsiteX158" fmla="*/ 264130 w 347724"/>
                <a:gd name="connsiteY158" fmla="*/ 167308 h 286625"/>
                <a:gd name="connsiteX159" fmla="*/ 264130 w 347724"/>
                <a:gd name="connsiteY159" fmla="*/ 167212 h 286625"/>
                <a:gd name="connsiteX160" fmla="*/ 264130 w 347724"/>
                <a:gd name="connsiteY160" fmla="*/ 167308 h 286625"/>
                <a:gd name="connsiteX161" fmla="*/ 264130 w 347724"/>
                <a:gd name="connsiteY161" fmla="*/ 167308 h 286625"/>
                <a:gd name="connsiteX162" fmla="*/ 186025 w 347724"/>
                <a:gd name="connsiteY162" fmla="*/ 132065 h 286625"/>
                <a:gd name="connsiteX163" fmla="*/ 186025 w 347724"/>
                <a:gd name="connsiteY163" fmla="*/ 132065 h 286625"/>
                <a:gd name="connsiteX164" fmla="*/ 186025 w 347724"/>
                <a:gd name="connsiteY164" fmla="*/ 132065 h 286625"/>
                <a:gd name="connsiteX165" fmla="*/ 185834 w 347724"/>
                <a:gd name="connsiteY165" fmla="*/ 131779 h 286625"/>
                <a:gd name="connsiteX166" fmla="*/ 186310 w 347724"/>
                <a:gd name="connsiteY166" fmla="*/ 131874 h 286625"/>
                <a:gd name="connsiteX167" fmla="*/ 186025 w 347724"/>
                <a:gd name="connsiteY167" fmla="*/ 132065 h 286625"/>
                <a:gd name="connsiteX168" fmla="*/ 218696 w 347724"/>
                <a:gd name="connsiteY168" fmla="*/ 152925 h 286625"/>
                <a:gd name="connsiteX169" fmla="*/ 219172 w 347724"/>
                <a:gd name="connsiteY169" fmla="*/ 152067 h 286625"/>
                <a:gd name="connsiteX170" fmla="*/ 219553 w 347724"/>
                <a:gd name="connsiteY170" fmla="*/ 152449 h 286625"/>
                <a:gd name="connsiteX171" fmla="*/ 218696 w 347724"/>
                <a:gd name="connsiteY171" fmla="*/ 152925 h 286625"/>
                <a:gd name="connsiteX172" fmla="*/ 222601 w 347724"/>
                <a:gd name="connsiteY172" fmla="*/ 115492 h 286625"/>
                <a:gd name="connsiteX173" fmla="*/ 222506 w 347724"/>
                <a:gd name="connsiteY173" fmla="*/ 115301 h 286625"/>
                <a:gd name="connsiteX174" fmla="*/ 222601 w 347724"/>
                <a:gd name="connsiteY174" fmla="*/ 115492 h 286625"/>
                <a:gd name="connsiteX175" fmla="*/ 222601 w 347724"/>
                <a:gd name="connsiteY175" fmla="*/ 115492 h 286625"/>
                <a:gd name="connsiteX176" fmla="*/ 114587 w 347724"/>
                <a:gd name="connsiteY176" fmla="*/ 83583 h 286625"/>
                <a:gd name="connsiteX177" fmla="*/ 114397 w 347724"/>
                <a:gd name="connsiteY177" fmla="*/ 83678 h 286625"/>
                <a:gd name="connsiteX178" fmla="*/ 114397 w 347724"/>
                <a:gd name="connsiteY178" fmla="*/ 83392 h 286625"/>
                <a:gd name="connsiteX179" fmla="*/ 114587 w 347724"/>
                <a:gd name="connsiteY179" fmla="*/ 83583 h 286625"/>
                <a:gd name="connsiteX180" fmla="*/ 287371 w 347724"/>
                <a:gd name="connsiteY180" fmla="*/ 190549 h 286625"/>
                <a:gd name="connsiteX181" fmla="*/ 287371 w 347724"/>
                <a:gd name="connsiteY181" fmla="*/ 190549 h 286625"/>
                <a:gd name="connsiteX182" fmla="*/ 287276 w 347724"/>
                <a:gd name="connsiteY182" fmla="*/ 190358 h 286625"/>
                <a:gd name="connsiteX183" fmla="*/ 287466 w 347724"/>
                <a:gd name="connsiteY183" fmla="*/ 190453 h 286625"/>
                <a:gd name="connsiteX184" fmla="*/ 287371 w 347724"/>
                <a:gd name="connsiteY184" fmla="*/ 190549 h 286625"/>
                <a:gd name="connsiteX185" fmla="*/ 243842 w 347724"/>
                <a:gd name="connsiteY185" fmla="*/ 124445 h 286625"/>
                <a:gd name="connsiteX186" fmla="*/ 242317 w 347724"/>
                <a:gd name="connsiteY186" fmla="*/ 122540 h 286625"/>
                <a:gd name="connsiteX187" fmla="*/ 243746 w 347724"/>
                <a:gd name="connsiteY187" fmla="*/ 122254 h 286625"/>
                <a:gd name="connsiteX188" fmla="*/ 243842 w 347724"/>
                <a:gd name="connsiteY188" fmla="*/ 124445 h 286625"/>
                <a:gd name="connsiteX189" fmla="*/ 222029 w 347724"/>
                <a:gd name="connsiteY189" fmla="*/ 97870 h 286625"/>
                <a:gd name="connsiteX190" fmla="*/ 220982 w 347724"/>
                <a:gd name="connsiteY190" fmla="*/ 97394 h 286625"/>
                <a:gd name="connsiteX191" fmla="*/ 221077 w 347724"/>
                <a:gd name="connsiteY191" fmla="*/ 97204 h 286625"/>
                <a:gd name="connsiteX192" fmla="*/ 221077 w 347724"/>
                <a:gd name="connsiteY192" fmla="*/ 97204 h 286625"/>
                <a:gd name="connsiteX193" fmla="*/ 222029 w 347724"/>
                <a:gd name="connsiteY193" fmla="*/ 97870 h 286625"/>
                <a:gd name="connsiteX194" fmla="*/ 135161 w 347724"/>
                <a:gd name="connsiteY194" fmla="*/ 57008 h 286625"/>
                <a:gd name="connsiteX195" fmla="*/ 134780 w 347724"/>
                <a:gd name="connsiteY195" fmla="*/ 57199 h 286625"/>
                <a:gd name="connsiteX196" fmla="*/ 135161 w 347724"/>
                <a:gd name="connsiteY196" fmla="*/ 57008 h 286625"/>
                <a:gd name="connsiteX197" fmla="*/ 135161 w 347724"/>
                <a:gd name="connsiteY197" fmla="*/ 57008 h 286625"/>
                <a:gd name="connsiteX198" fmla="*/ 132971 w 347724"/>
                <a:gd name="connsiteY198" fmla="*/ 65295 h 286625"/>
                <a:gd name="connsiteX199" fmla="*/ 132971 w 347724"/>
                <a:gd name="connsiteY199" fmla="*/ 65295 h 286625"/>
                <a:gd name="connsiteX200" fmla="*/ 132971 w 347724"/>
                <a:gd name="connsiteY200" fmla="*/ 65295 h 286625"/>
                <a:gd name="connsiteX201" fmla="*/ 132971 w 347724"/>
                <a:gd name="connsiteY201" fmla="*/ 65295 h 286625"/>
                <a:gd name="connsiteX202" fmla="*/ 307373 w 347724"/>
                <a:gd name="connsiteY202" fmla="*/ 147686 h 286625"/>
                <a:gd name="connsiteX203" fmla="*/ 308707 w 347724"/>
                <a:gd name="connsiteY203" fmla="*/ 147115 h 286625"/>
                <a:gd name="connsiteX204" fmla="*/ 308516 w 347724"/>
                <a:gd name="connsiteY204" fmla="*/ 147400 h 286625"/>
                <a:gd name="connsiteX205" fmla="*/ 307373 w 347724"/>
                <a:gd name="connsiteY205" fmla="*/ 147686 h 286625"/>
                <a:gd name="connsiteX206" fmla="*/ 161926 w 347724"/>
                <a:gd name="connsiteY206" fmla="*/ 89107 h 286625"/>
                <a:gd name="connsiteX207" fmla="*/ 161165 w 347724"/>
                <a:gd name="connsiteY207" fmla="*/ 90345 h 286625"/>
                <a:gd name="connsiteX208" fmla="*/ 161165 w 347724"/>
                <a:gd name="connsiteY208" fmla="*/ 90441 h 286625"/>
                <a:gd name="connsiteX209" fmla="*/ 161165 w 347724"/>
                <a:gd name="connsiteY209" fmla="*/ 90441 h 286625"/>
                <a:gd name="connsiteX210" fmla="*/ 161165 w 347724"/>
                <a:gd name="connsiteY210" fmla="*/ 90441 h 286625"/>
                <a:gd name="connsiteX211" fmla="*/ 161165 w 347724"/>
                <a:gd name="connsiteY211" fmla="*/ 90441 h 286625"/>
                <a:gd name="connsiteX212" fmla="*/ 161165 w 347724"/>
                <a:gd name="connsiteY212" fmla="*/ 90345 h 286625"/>
                <a:gd name="connsiteX213" fmla="*/ 161069 w 347724"/>
                <a:gd name="connsiteY213" fmla="*/ 89107 h 286625"/>
                <a:gd name="connsiteX214" fmla="*/ 161926 w 347724"/>
                <a:gd name="connsiteY214" fmla="*/ 89107 h 286625"/>
                <a:gd name="connsiteX215" fmla="*/ 112968 w 347724"/>
                <a:gd name="connsiteY215" fmla="*/ 45197 h 286625"/>
                <a:gd name="connsiteX216" fmla="*/ 112873 w 347724"/>
                <a:gd name="connsiteY216" fmla="*/ 44911 h 286625"/>
                <a:gd name="connsiteX217" fmla="*/ 113254 w 347724"/>
                <a:gd name="connsiteY217" fmla="*/ 45102 h 286625"/>
                <a:gd name="connsiteX218" fmla="*/ 113063 w 347724"/>
                <a:gd name="connsiteY218" fmla="*/ 45292 h 286625"/>
                <a:gd name="connsiteX219" fmla="*/ 112968 w 347724"/>
                <a:gd name="connsiteY219" fmla="*/ 45197 h 286625"/>
                <a:gd name="connsiteX220" fmla="*/ 184215 w 347724"/>
                <a:gd name="connsiteY220" fmla="*/ 193692 h 286625"/>
                <a:gd name="connsiteX221" fmla="*/ 184215 w 347724"/>
                <a:gd name="connsiteY221" fmla="*/ 193692 h 286625"/>
                <a:gd name="connsiteX222" fmla="*/ 184215 w 347724"/>
                <a:gd name="connsiteY222" fmla="*/ 193692 h 286625"/>
                <a:gd name="connsiteX223" fmla="*/ 184215 w 347724"/>
                <a:gd name="connsiteY223" fmla="*/ 193692 h 286625"/>
                <a:gd name="connsiteX224" fmla="*/ 193931 w 347724"/>
                <a:gd name="connsiteY224" fmla="*/ 240269 h 286625"/>
                <a:gd name="connsiteX225" fmla="*/ 193645 w 347724"/>
                <a:gd name="connsiteY225" fmla="*/ 240555 h 286625"/>
                <a:gd name="connsiteX226" fmla="*/ 193454 w 347724"/>
                <a:gd name="connsiteY226" fmla="*/ 240460 h 286625"/>
                <a:gd name="connsiteX227" fmla="*/ 193931 w 347724"/>
                <a:gd name="connsiteY227" fmla="*/ 240269 h 286625"/>
                <a:gd name="connsiteX228" fmla="*/ 305183 w 347724"/>
                <a:gd name="connsiteY228" fmla="*/ 181881 h 286625"/>
                <a:gd name="connsiteX229" fmla="*/ 304040 w 347724"/>
                <a:gd name="connsiteY229" fmla="*/ 180642 h 286625"/>
                <a:gd name="connsiteX230" fmla="*/ 304135 w 347724"/>
                <a:gd name="connsiteY230" fmla="*/ 180642 h 286625"/>
                <a:gd name="connsiteX231" fmla="*/ 305183 w 347724"/>
                <a:gd name="connsiteY231" fmla="*/ 181881 h 286625"/>
                <a:gd name="connsiteX232" fmla="*/ 305183 w 347724"/>
                <a:gd name="connsiteY232" fmla="*/ 181881 h 286625"/>
                <a:gd name="connsiteX233" fmla="*/ 280989 w 347724"/>
                <a:gd name="connsiteY233" fmla="*/ 123969 h 286625"/>
                <a:gd name="connsiteX234" fmla="*/ 280989 w 347724"/>
                <a:gd name="connsiteY234" fmla="*/ 123969 h 286625"/>
                <a:gd name="connsiteX235" fmla="*/ 280799 w 347724"/>
                <a:gd name="connsiteY235" fmla="*/ 123969 h 286625"/>
                <a:gd name="connsiteX236" fmla="*/ 280989 w 347724"/>
                <a:gd name="connsiteY236" fmla="*/ 123969 h 286625"/>
                <a:gd name="connsiteX237" fmla="*/ 251081 w 347724"/>
                <a:gd name="connsiteY237" fmla="*/ 110634 h 286625"/>
                <a:gd name="connsiteX238" fmla="*/ 250985 w 347724"/>
                <a:gd name="connsiteY238" fmla="*/ 110538 h 286625"/>
                <a:gd name="connsiteX239" fmla="*/ 250985 w 347724"/>
                <a:gd name="connsiteY239" fmla="*/ 110538 h 286625"/>
                <a:gd name="connsiteX240" fmla="*/ 250985 w 347724"/>
                <a:gd name="connsiteY240" fmla="*/ 110538 h 286625"/>
                <a:gd name="connsiteX241" fmla="*/ 251081 w 347724"/>
                <a:gd name="connsiteY241" fmla="*/ 110443 h 286625"/>
                <a:gd name="connsiteX242" fmla="*/ 251081 w 347724"/>
                <a:gd name="connsiteY242" fmla="*/ 110634 h 286625"/>
                <a:gd name="connsiteX243" fmla="*/ 217743 w 347724"/>
                <a:gd name="connsiteY243" fmla="*/ 83869 h 286625"/>
                <a:gd name="connsiteX244" fmla="*/ 217743 w 347724"/>
                <a:gd name="connsiteY244" fmla="*/ 83869 h 286625"/>
                <a:gd name="connsiteX245" fmla="*/ 217648 w 347724"/>
                <a:gd name="connsiteY245" fmla="*/ 83773 h 286625"/>
                <a:gd name="connsiteX246" fmla="*/ 217743 w 347724"/>
                <a:gd name="connsiteY246" fmla="*/ 83869 h 286625"/>
                <a:gd name="connsiteX247" fmla="*/ 217743 w 347724"/>
                <a:gd name="connsiteY247" fmla="*/ 83869 h 286625"/>
                <a:gd name="connsiteX248" fmla="*/ 217743 w 347724"/>
                <a:gd name="connsiteY248" fmla="*/ 83869 h 286625"/>
                <a:gd name="connsiteX249" fmla="*/ 76392 w 347724"/>
                <a:gd name="connsiteY249" fmla="*/ 41864 h 286625"/>
                <a:gd name="connsiteX250" fmla="*/ 76392 w 347724"/>
                <a:gd name="connsiteY250" fmla="*/ 41864 h 286625"/>
                <a:gd name="connsiteX251" fmla="*/ 76392 w 347724"/>
                <a:gd name="connsiteY251" fmla="*/ 41864 h 286625"/>
                <a:gd name="connsiteX252" fmla="*/ 76392 w 347724"/>
                <a:gd name="connsiteY252" fmla="*/ 41864 h 286625"/>
                <a:gd name="connsiteX253" fmla="*/ 79631 w 347724"/>
                <a:gd name="connsiteY253" fmla="*/ 121492 h 286625"/>
                <a:gd name="connsiteX254" fmla="*/ 79535 w 347724"/>
                <a:gd name="connsiteY254" fmla="*/ 121683 h 286625"/>
                <a:gd name="connsiteX255" fmla="*/ 79726 w 347724"/>
                <a:gd name="connsiteY255" fmla="*/ 121683 h 286625"/>
                <a:gd name="connsiteX256" fmla="*/ 79535 w 347724"/>
                <a:gd name="connsiteY256" fmla="*/ 121778 h 286625"/>
                <a:gd name="connsiteX257" fmla="*/ 79631 w 347724"/>
                <a:gd name="connsiteY257" fmla="*/ 121683 h 286625"/>
                <a:gd name="connsiteX258" fmla="*/ 79440 w 347724"/>
                <a:gd name="connsiteY258" fmla="*/ 121492 h 286625"/>
                <a:gd name="connsiteX259" fmla="*/ 79631 w 347724"/>
                <a:gd name="connsiteY259" fmla="*/ 121492 h 286625"/>
                <a:gd name="connsiteX260" fmla="*/ 132590 w 347724"/>
                <a:gd name="connsiteY260" fmla="*/ 181785 h 286625"/>
                <a:gd name="connsiteX261" fmla="*/ 132590 w 347724"/>
                <a:gd name="connsiteY261" fmla="*/ 181785 h 286625"/>
                <a:gd name="connsiteX262" fmla="*/ 132590 w 347724"/>
                <a:gd name="connsiteY262" fmla="*/ 181785 h 286625"/>
                <a:gd name="connsiteX263" fmla="*/ 132590 w 347724"/>
                <a:gd name="connsiteY263" fmla="*/ 181785 h 286625"/>
                <a:gd name="connsiteX264" fmla="*/ 213933 w 347724"/>
                <a:gd name="connsiteY264" fmla="*/ 243698 h 286625"/>
                <a:gd name="connsiteX265" fmla="*/ 214600 w 347724"/>
                <a:gd name="connsiteY265" fmla="*/ 243032 h 286625"/>
                <a:gd name="connsiteX266" fmla="*/ 214981 w 347724"/>
                <a:gd name="connsiteY266" fmla="*/ 243508 h 286625"/>
                <a:gd name="connsiteX267" fmla="*/ 213933 w 347724"/>
                <a:gd name="connsiteY267" fmla="*/ 243698 h 286625"/>
                <a:gd name="connsiteX268" fmla="*/ 317470 w 347724"/>
                <a:gd name="connsiteY268" fmla="*/ 173880 h 286625"/>
                <a:gd name="connsiteX269" fmla="*/ 317565 w 347724"/>
                <a:gd name="connsiteY269" fmla="*/ 174070 h 286625"/>
                <a:gd name="connsiteX270" fmla="*/ 317279 w 347724"/>
                <a:gd name="connsiteY270" fmla="*/ 174070 h 286625"/>
                <a:gd name="connsiteX271" fmla="*/ 317470 w 347724"/>
                <a:gd name="connsiteY271" fmla="*/ 173880 h 286625"/>
                <a:gd name="connsiteX272" fmla="*/ 252795 w 347724"/>
                <a:gd name="connsiteY272" fmla="*/ 69010 h 286625"/>
                <a:gd name="connsiteX273" fmla="*/ 252795 w 347724"/>
                <a:gd name="connsiteY273" fmla="*/ 69010 h 286625"/>
                <a:gd name="connsiteX274" fmla="*/ 252795 w 347724"/>
                <a:gd name="connsiteY274" fmla="*/ 69010 h 286625"/>
                <a:gd name="connsiteX275" fmla="*/ 252795 w 347724"/>
                <a:gd name="connsiteY275" fmla="*/ 69010 h 286625"/>
                <a:gd name="connsiteX276" fmla="*/ 252700 w 347724"/>
                <a:gd name="connsiteY276" fmla="*/ 69010 h 286625"/>
                <a:gd name="connsiteX277" fmla="*/ 252509 w 347724"/>
                <a:gd name="connsiteY277" fmla="*/ 69010 h 286625"/>
                <a:gd name="connsiteX278" fmla="*/ 252605 w 347724"/>
                <a:gd name="connsiteY278" fmla="*/ 68724 h 286625"/>
                <a:gd name="connsiteX279" fmla="*/ 252700 w 347724"/>
                <a:gd name="connsiteY279" fmla="*/ 69010 h 286625"/>
                <a:gd name="connsiteX280" fmla="*/ 191168 w 347724"/>
                <a:gd name="connsiteY280" fmla="*/ 76915 h 286625"/>
                <a:gd name="connsiteX281" fmla="*/ 191168 w 347724"/>
                <a:gd name="connsiteY281" fmla="*/ 77201 h 286625"/>
                <a:gd name="connsiteX282" fmla="*/ 190978 w 347724"/>
                <a:gd name="connsiteY282" fmla="*/ 76915 h 286625"/>
                <a:gd name="connsiteX283" fmla="*/ 191168 w 347724"/>
                <a:gd name="connsiteY283" fmla="*/ 76915 h 286625"/>
                <a:gd name="connsiteX284" fmla="*/ 312422 w 347724"/>
                <a:gd name="connsiteY284" fmla="*/ 129112 h 286625"/>
                <a:gd name="connsiteX285" fmla="*/ 312422 w 347724"/>
                <a:gd name="connsiteY285" fmla="*/ 129112 h 286625"/>
                <a:gd name="connsiteX286" fmla="*/ 312422 w 347724"/>
                <a:gd name="connsiteY286" fmla="*/ 129112 h 286625"/>
                <a:gd name="connsiteX287" fmla="*/ 312422 w 347724"/>
                <a:gd name="connsiteY287" fmla="*/ 129112 h 286625"/>
                <a:gd name="connsiteX288" fmla="*/ 312422 w 347724"/>
                <a:gd name="connsiteY288" fmla="*/ 129112 h 286625"/>
                <a:gd name="connsiteX289" fmla="*/ 297372 w 347724"/>
                <a:gd name="connsiteY289" fmla="*/ 124254 h 286625"/>
                <a:gd name="connsiteX290" fmla="*/ 295848 w 347724"/>
                <a:gd name="connsiteY290" fmla="*/ 125779 h 286625"/>
                <a:gd name="connsiteX291" fmla="*/ 295848 w 347724"/>
                <a:gd name="connsiteY291" fmla="*/ 125779 h 286625"/>
                <a:gd name="connsiteX292" fmla="*/ 295848 w 347724"/>
                <a:gd name="connsiteY292" fmla="*/ 125779 h 286625"/>
                <a:gd name="connsiteX293" fmla="*/ 297372 w 347724"/>
                <a:gd name="connsiteY293" fmla="*/ 124254 h 286625"/>
                <a:gd name="connsiteX294" fmla="*/ 297372 w 347724"/>
                <a:gd name="connsiteY294" fmla="*/ 124254 h 286625"/>
                <a:gd name="connsiteX295" fmla="*/ 270988 w 347724"/>
                <a:gd name="connsiteY295" fmla="*/ 80725 h 286625"/>
                <a:gd name="connsiteX296" fmla="*/ 270988 w 347724"/>
                <a:gd name="connsiteY296" fmla="*/ 80725 h 286625"/>
                <a:gd name="connsiteX297" fmla="*/ 270988 w 347724"/>
                <a:gd name="connsiteY297" fmla="*/ 80725 h 286625"/>
                <a:gd name="connsiteX298" fmla="*/ 270988 w 347724"/>
                <a:gd name="connsiteY298" fmla="*/ 80725 h 286625"/>
                <a:gd name="connsiteX299" fmla="*/ 271369 w 347724"/>
                <a:gd name="connsiteY299" fmla="*/ 80725 h 286625"/>
                <a:gd name="connsiteX300" fmla="*/ 271274 w 347724"/>
                <a:gd name="connsiteY300" fmla="*/ 81011 h 286625"/>
                <a:gd name="connsiteX301" fmla="*/ 270988 w 347724"/>
                <a:gd name="connsiteY301" fmla="*/ 80725 h 286625"/>
                <a:gd name="connsiteX302" fmla="*/ 70772 w 347724"/>
                <a:gd name="connsiteY302" fmla="*/ 142448 h 286625"/>
                <a:gd name="connsiteX303" fmla="*/ 71153 w 347724"/>
                <a:gd name="connsiteY303" fmla="*/ 143304 h 286625"/>
                <a:gd name="connsiteX304" fmla="*/ 70772 w 347724"/>
                <a:gd name="connsiteY304" fmla="*/ 143304 h 286625"/>
                <a:gd name="connsiteX305" fmla="*/ 70772 w 347724"/>
                <a:gd name="connsiteY305" fmla="*/ 142448 h 286625"/>
                <a:gd name="connsiteX306" fmla="*/ 123446 w 347724"/>
                <a:gd name="connsiteY306" fmla="*/ 205693 h 286625"/>
                <a:gd name="connsiteX307" fmla="*/ 123350 w 347724"/>
                <a:gd name="connsiteY307" fmla="*/ 205884 h 286625"/>
                <a:gd name="connsiteX308" fmla="*/ 123446 w 347724"/>
                <a:gd name="connsiteY308" fmla="*/ 205693 h 286625"/>
                <a:gd name="connsiteX309" fmla="*/ 123446 w 347724"/>
                <a:gd name="connsiteY309" fmla="*/ 205693 h 286625"/>
                <a:gd name="connsiteX310" fmla="*/ 265463 w 347724"/>
                <a:gd name="connsiteY310" fmla="*/ 242174 h 286625"/>
                <a:gd name="connsiteX311" fmla="*/ 265463 w 347724"/>
                <a:gd name="connsiteY311" fmla="*/ 242174 h 286625"/>
                <a:gd name="connsiteX312" fmla="*/ 268130 w 347724"/>
                <a:gd name="connsiteY312" fmla="*/ 242174 h 286625"/>
                <a:gd name="connsiteX313" fmla="*/ 268130 w 347724"/>
                <a:gd name="connsiteY313" fmla="*/ 242174 h 286625"/>
                <a:gd name="connsiteX314" fmla="*/ 265463 w 347724"/>
                <a:gd name="connsiteY314" fmla="*/ 242174 h 286625"/>
                <a:gd name="connsiteX315" fmla="*/ 191264 w 347724"/>
                <a:gd name="connsiteY315" fmla="*/ 33862 h 286625"/>
                <a:gd name="connsiteX316" fmla="*/ 191264 w 347724"/>
                <a:gd name="connsiteY316" fmla="*/ 33862 h 286625"/>
                <a:gd name="connsiteX317" fmla="*/ 191264 w 347724"/>
                <a:gd name="connsiteY317" fmla="*/ 33862 h 286625"/>
                <a:gd name="connsiteX318" fmla="*/ 191264 w 347724"/>
                <a:gd name="connsiteY318" fmla="*/ 33862 h 286625"/>
                <a:gd name="connsiteX319" fmla="*/ 191264 w 347724"/>
                <a:gd name="connsiteY319" fmla="*/ 33862 h 286625"/>
                <a:gd name="connsiteX320" fmla="*/ 47912 w 347724"/>
                <a:gd name="connsiteY320" fmla="*/ 96632 h 286625"/>
                <a:gd name="connsiteX321" fmla="*/ 47722 w 347724"/>
                <a:gd name="connsiteY321" fmla="*/ 96822 h 286625"/>
                <a:gd name="connsiteX322" fmla="*/ 47531 w 347724"/>
                <a:gd name="connsiteY322" fmla="*/ 96442 h 286625"/>
                <a:gd name="connsiteX323" fmla="*/ 47912 w 347724"/>
                <a:gd name="connsiteY323" fmla="*/ 96632 h 286625"/>
                <a:gd name="connsiteX324" fmla="*/ 49532 w 347724"/>
                <a:gd name="connsiteY324" fmla="*/ 128255 h 286625"/>
                <a:gd name="connsiteX325" fmla="*/ 49532 w 347724"/>
                <a:gd name="connsiteY325" fmla="*/ 128255 h 286625"/>
                <a:gd name="connsiteX326" fmla="*/ 49532 w 347724"/>
                <a:gd name="connsiteY326" fmla="*/ 128255 h 286625"/>
                <a:gd name="connsiteX327" fmla="*/ 49532 w 347724"/>
                <a:gd name="connsiteY327" fmla="*/ 128255 h 286625"/>
                <a:gd name="connsiteX328" fmla="*/ 179643 w 347724"/>
                <a:gd name="connsiteY328" fmla="*/ 22147 h 286625"/>
                <a:gd name="connsiteX329" fmla="*/ 179548 w 347724"/>
                <a:gd name="connsiteY329" fmla="*/ 22147 h 286625"/>
                <a:gd name="connsiteX330" fmla="*/ 179643 w 347724"/>
                <a:gd name="connsiteY330" fmla="*/ 22147 h 286625"/>
                <a:gd name="connsiteX331" fmla="*/ 179643 w 347724"/>
                <a:gd name="connsiteY331" fmla="*/ 22147 h 286625"/>
                <a:gd name="connsiteX332" fmla="*/ 69725 w 347724"/>
                <a:gd name="connsiteY332" fmla="*/ 25099 h 286625"/>
                <a:gd name="connsiteX333" fmla="*/ 69725 w 347724"/>
                <a:gd name="connsiteY333" fmla="*/ 25099 h 286625"/>
                <a:gd name="connsiteX334" fmla="*/ 69725 w 347724"/>
                <a:gd name="connsiteY334" fmla="*/ 25099 h 286625"/>
                <a:gd name="connsiteX335" fmla="*/ 69725 w 347724"/>
                <a:gd name="connsiteY335" fmla="*/ 25099 h 286625"/>
                <a:gd name="connsiteX336" fmla="*/ 46484 w 347724"/>
                <a:gd name="connsiteY336" fmla="*/ 41768 h 286625"/>
                <a:gd name="connsiteX337" fmla="*/ 46484 w 347724"/>
                <a:gd name="connsiteY337" fmla="*/ 41768 h 286625"/>
                <a:gd name="connsiteX338" fmla="*/ 46484 w 347724"/>
                <a:gd name="connsiteY338" fmla="*/ 41768 h 286625"/>
                <a:gd name="connsiteX339" fmla="*/ 46484 w 347724"/>
                <a:gd name="connsiteY339" fmla="*/ 41768 h 286625"/>
                <a:gd name="connsiteX340" fmla="*/ 17432 w 347724"/>
                <a:gd name="connsiteY340" fmla="*/ 101585 h 286625"/>
                <a:gd name="connsiteX341" fmla="*/ 19337 w 347724"/>
                <a:gd name="connsiteY341" fmla="*/ 101585 h 286625"/>
                <a:gd name="connsiteX342" fmla="*/ 19337 w 347724"/>
                <a:gd name="connsiteY342" fmla="*/ 101585 h 286625"/>
                <a:gd name="connsiteX343" fmla="*/ 17432 w 347724"/>
                <a:gd name="connsiteY343" fmla="*/ 101585 h 286625"/>
                <a:gd name="connsiteX344" fmla="*/ 17432 w 347724"/>
                <a:gd name="connsiteY344" fmla="*/ 101585 h 286625"/>
                <a:gd name="connsiteX345" fmla="*/ 268797 w 347724"/>
                <a:gd name="connsiteY345" fmla="*/ 248842 h 286625"/>
                <a:gd name="connsiteX346" fmla="*/ 268797 w 347724"/>
                <a:gd name="connsiteY346" fmla="*/ 248842 h 286625"/>
                <a:gd name="connsiteX347" fmla="*/ 268797 w 347724"/>
                <a:gd name="connsiteY347" fmla="*/ 248842 h 286625"/>
                <a:gd name="connsiteX348" fmla="*/ 268797 w 347724"/>
                <a:gd name="connsiteY348" fmla="*/ 248842 h 286625"/>
                <a:gd name="connsiteX349" fmla="*/ 268607 w 347724"/>
                <a:gd name="connsiteY349" fmla="*/ 249032 h 286625"/>
                <a:gd name="connsiteX350" fmla="*/ 268797 w 347724"/>
                <a:gd name="connsiteY350" fmla="*/ 248842 h 286625"/>
                <a:gd name="connsiteX351" fmla="*/ 154021 w 347724"/>
                <a:gd name="connsiteY351" fmla="*/ 243508 h 286625"/>
                <a:gd name="connsiteX352" fmla="*/ 154021 w 347724"/>
                <a:gd name="connsiteY352" fmla="*/ 243508 h 286625"/>
                <a:gd name="connsiteX353" fmla="*/ 154021 w 347724"/>
                <a:gd name="connsiteY353" fmla="*/ 243508 h 286625"/>
                <a:gd name="connsiteX354" fmla="*/ 154021 w 347724"/>
                <a:gd name="connsiteY354" fmla="*/ 243508 h 286625"/>
                <a:gd name="connsiteX355" fmla="*/ 153640 w 347724"/>
                <a:gd name="connsiteY355" fmla="*/ 243793 h 286625"/>
                <a:gd name="connsiteX356" fmla="*/ 153449 w 347724"/>
                <a:gd name="connsiteY356" fmla="*/ 243317 h 286625"/>
                <a:gd name="connsiteX357" fmla="*/ 154021 w 347724"/>
                <a:gd name="connsiteY357" fmla="*/ 243508 h 286625"/>
                <a:gd name="connsiteX358" fmla="*/ 264511 w 347724"/>
                <a:gd name="connsiteY358" fmla="*/ 47388 h 286625"/>
                <a:gd name="connsiteX359" fmla="*/ 264511 w 347724"/>
                <a:gd name="connsiteY359" fmla="*/ 47388 h 286625"/>
                <a:gd name="connsiteX360" fmla="*/ 264511 w 347724"/>
                <a:gd name="connsiteY360" fmla="*/ 47388 h 286625"/>
                <a:gd name="connsiteX361" fmla="*/ 264511 w 347724"/>
                <a:gd name="connsiteY361" fmla="*/ 47388 h 286625"/>
                <a:gd name="connsiteX362" fmla="*/ 123160 w 347724"/>
                <a:gd name="connsiteY362" fmla="*/ 2144 h 286625"/>
                <a:gd name="connsiteX363" fmla="*/ 123160 w 347724"/>
                <a:gd name="connsiteY363" fmla="*/ 2144 h 286625"/>
                <a:gd name="connsiteX364" fmla="*/ 123160 w 347724"/>
                <a:gd name="connsiteY364" fmla="*/ 1382 h 286625"/>
                <a:gd name="connsiteX365" fmla="*/ 123160 w 347724"/>
                <a:gd name="connsiteY365" fmla="*/ 2144 h 28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347724" h="286625">
                  <a:moveTo>
                    <a:pt x="311850" y="232078"/>
                  </a:moveTo>
                  <a:cubicBezTo>
                    <a:pt x="316136" y="229315"/>
                    <a:pt x="317756" y="224553"/>
                    <a:pt x="320423" y="220647"/>
                  </a:cubicBezTo>
                  <a:cubicBezTo>
                    <a:pt x="320994" y="220076"/>
                    <a:pt x="321470" y="219409"/>
                    <a:pt x="322042" y="218838"/>
                  </a:cubicBezTo>
                  <a:cubicBezTo>
                    <a:pt x="326328" y="215980"/>
                    <a:pt x="327757" y="211122"/>
                    <a:pt x="330329" y="207122"/>
                  </a:cubicBezTo>
                  <a:cubicBezTo>
                    <a:pt x="333376" y="203217"/>
                    <a:pt x="336425" y="199216"/>
                    <a:pt x="337377" y="194168"/>
                  </a:cubicBezTo>
                  <a:cubicBezTo>
                    <a:pt x="338615" y="192930"/>
                    <a:pt x="340044" y="191692"/>
                    <a:pt x="339473" y="189501"/>
                  </a:cubicBezTo>
                  <a:lnTo>
                    <a:pt x="339473" y="189501"/>
                  </a:lnTo>
                  <a:cubicBezTo>
                    <a:pt x="340901" y="181119"/>
                    <a:pt x="342235" y="172737"/>
                    <a:pt x="343664" y="164355"/>
                  </a:cubicBezTo>
                  <a:cubicBezTo>
                    <a:pt x="343664" y="164355"/>
                    <a:pt x="343664" y="164355"/>
                    <a:pt x="343664" y="164355"/>
                  </a:cubicBezTo>
                  <a:cubicBezTo>
                    <a:pt x="343949" y="162164"/>
                    <a:pt x="344235" y="159878"/>
                    <a:pt x="344521" y="157687"/>
                  </a:cubicBezTo>
                  <a:cubicBezTo>
                    <a:pt x="349474" y="151877"/>
                    <a:pt x="347569" y="145400"/>
                    <a:pt x="346140" y="139018"/>
                  </a:cubicBezTo>
                  <a:cubicBezTo>
                    <a:pt x="346426" y="133970"/>
                    <a:pt x="348807" y="128636"/>
                    <a:pt x="344330" y="124159"/>
                  </a:cubicBezTo>
                  <a:lnTo>
                    <a:pt x="344045" y="124350"/>
                  </a:lnTo>
                  <a:cubicBezTo>
                    <a:pt x="344045" y="124254"/>
                    <a:pt x="343949" y="124254"/>
                    <a:pt x="343949" y="124254"/>
                  </a:cubicBezTo>
                  <a:cubicBezTo>
                    <a:pt x="344045" y="124254"/>
                    <a:pt x="344235" y="124254"/>
                    <a:pt x="344330" y="124254"/>
                  </a:cubicBezTo>
                  <a:cubicBezTo>
                    <a:pt x="344616" y="116349"/>
                    <a:pt x="339473" y="111967"/>
                    <a:pt x="333853" y="107872"/>
                  </a:cubicBezTo>
                  <a:cubicBezTo>
                    <a:pt x="333472" y="103299"/>
                    <a:pt x="330995" y="100157"/>
                    <a:pt x="327566" y="97489"/>
                  </a:cubicBezTo>
                  <a:cubicBezTo>
                    <a:pt x="326138" y="92631"/>
                    <a:pt x="322804" y="89298"/>
                    <a:pt x="318899" y="86250"/>
                  </a:cubicBezTo>
                  <a:cubicBezTo>
                    <a:pt x="318899" y="86250"/>
                    <a:pt x="318899" y="86250"/>
                    <a:pt x="318899" y="86250"/>
                  </a:cubicBezTo>
                  <a:cubicBezTo>
                    <a:pt x="318899" y="86250"/>
                    <a:pt x="318899" y="86250"/>
                    <a:pt x="318899" y="86250"/>
                  </a:cubicBezTo>
                  <a:cubicBezTo>
                    <a:pt x="315089" y="82345"/>
                    <a:pt x="311183" y="78439"/>
                    <a:pt x="307373" y="74534"/>
                  </a:cubicBezTo>
                  <a:cubicBezTo>
                    <a:pt x="306897" y="74915"/>
                    <a:pt x="306421" y="75391"/>
                    <a:pt x="305945" y="75867"/>
                  </a:cubicBezTo>
                  <a:cubicBezTo>
                    <a:pt x="305945" y="75867"/>
                    <a:pt x="305945" y="75867"/>
                    <a:pt x="305945" y="75867"/>
                  </a:cubicBezTo>
                  <a:cubicBezTo>
                    <a:pt x="305945" y="75867"/>
                    <a:pt x="305945" y="75867"/>
                    <a:pt x="305945" y="75867"/>
                  </a:cubicBezTo>
                  <a:cubicBezTo>
                    <a:pt x="305754" y="75773"/>
                    <a:pt x="305659" y="75582"/>
                    <a:pt x="305468" y="75487"/>
                  </a:cubicBezTo>
                  <a:cubicBezTo>
                    <a:pt x="306135" y="75296"/>
                    <a:pt x="306897" y="75201"/>
                    <a:pt x="307278" y="74629"/>
                  </a:cubicBezTo>
                  <a:cubicBezTo>
                    <a:pt x="303373" y="70915"/>
                    <a:pt x="299372" y="67104"/>
                    <a:pt x="295467" y="63390"/>
                  </a:cubicBezTo>
                  <a:cubicBezTo>
                    <a:pt x="295467" y="63390"/>
                    <a:pt x="295467" y="63390"/>
                    <a:pt x="295467" y="63390"/>
                  </a:cubicBezTo>
                  <a:cubicBezTo>
                    <a:pt x="295467" y="63390"/>
                    <a:pt x="295467" y="63390"/>
                    <a:pt x="295467" y="63390"/>
                  </a:cubicBezTo>
                  <a:cubicBezTo>
                    <a:pt x="293943" y="61294"/>
                    <a:pt x="292419" y="59199"/>
                    <a:pt x="289371" y="59199"/>
                  </a:cubicBezTo>
                  <a:cubicBezTo>
                    <a:pt x="286228" y="56627"/>
                    <a:pt x="283180" y="54055"/>
                    <a:pt x="280037" y="51483"/>
                  </a:cubicBezTo>
                  <a:lnTo>
                    <a:pt x="280037" y="51483"/>
                  </a:lnTo>
                  <a:lnTo>
                    <a:pt x="280037" y="51483"/>
                  </a:lnTo>
                  <a:cubicBezTo>
                    <a:pt x="275560" y="48150"/>
                    <a:pt x="271464" y="44054"/>
                    <a:pt x="265844" y="42340"/>
                  </a:cubicBezTo>
                  <a:lnTo>
                    <a:pt x="265844" y="42340"/>
                  </a:lnTo>
                  <a:lnTo>
                    <a:pt x="265844" y="42340"/>
                  </a:lnTo>
                  <a:cubicBezTo>
                    <a:pt x="265463" y="41673"/>
                    <a:pt x="264892" y="41292"/>
                    <a:pt x="264130" y="41197"/>
                  </a:cubicBezTo>
                  <a:cubicBezTo>
                    <a:pt x="262606" y="38720"/>
                    <a:pt x="260129" y="38149"/>
                    <a:pt x="257558" y="37673"/>
                  </a:cubicBezTo>
                  <a:cubicBezTo>
                    <a:pt x="248604" y="33100"/>
                    <a:pt x="241651" y="24623"/>
                    <a:pt x="230792" y="23766"/>
                  </a:cubicBezTo>
                  <a:lnTo>
                    <a:pt x="230792" y="23766"/>
                  </a:lnTo>
                  <a:cubicBezTo>
                    <a:pt x="221553" y="16813"/>
                    <a:pt x="210314" y="15098"/>
                    <a:pt x="199741" y="11574"/>
                  </a:cubicBezTo>
                  <a:lnTo>
                    <a:pt x="199741" y="11574"/>
                  </a:lnTo>
                  <a:cubicBezTo>
                    <a:pt x="197074" y="10240"/>
                    <a:pt x="194312" y="9098"/>
                    <a:pt x="191264" y="10240"/>
                  </a:cubicBezTo>
                  <a:lnTo>
                    <a:pt x="191264" y="10240"/>
                  </a:lnTo>
                  <a:cubicBezTo>
                    <a:pt x="188216" y="7954"/>
                    <a:pt x="185167" y="5954"/>
                    <a:pt x="181072" y="6716"/>
                  </a:cubicBezTo>
                  <a:cubicBezTo>
                    <a:pt x="174690" y="3858"/>
                    <a:pt x="167832" y="3097"/>
                    <a:pt x="160974" y="3097"/>
                  </a:cubicBezTo>
                  <a:cubicBezTo>
                    <a:pt x="160974" y="3097"/>
                    <a:pt x="160974" y="3097"/>
                    <a:pt x="160974" y="3097"/>
                  </a:cubicBezTo>
                  <a:cubicBezTo>
                    <a:pt x="159545" y="2049"/>
                    <a:pt x="158021" y="1477"/>
                    <a:pt x="156307" y="2335"/>
                  </a:cubicBezTo>
                  <a:cubicBezTo>
                    <a:pt x="154116" y="2144"/>
                    <a:pt x="151925" y="1954"/>
                    <a:pt x="149734" y="1763"/>
                  </a:cubicBezTo>
                  <a:cubicBezTo>
                    <a:pt x="149734" y="1763"/>
                    <a:pt x="149734" y="1763"/>
                    <a:pt x="149734" y="1763"/>
                  </a:cubicBezTo>
                  <a:cubicBezTo>
                    <a:pt x="146496" y="1668"/>
                    <a:pt x="143162" y="1572"/>
                    <a:pt x="139924" y="1477"/>
                  </a:cubicBezTo>
                  <a:cubicBezTo>
                    <a:pt x="134304" y="-1094"/>
                    <a:pt x="128684" y="239"/>
                    <a:pt x="123065" y="1382"/>
                  </a:cubicBezTo>
                  <a:lnTo>
                    <a:pt x="123065" y="1382"/>
                  </a:lnTo>
                  <a:cubicBezTo>
                    <a:pt x="118588" y="810"/>
                    <a:pt x="114206" y="715"/>
                    <a:pt x="109825" y="2430"/>
                  </a:cubicBezTo>
                  <a:lnTo>
                    <a:pt x="109825" y="2430"/>
                  </a:lnTo>
                  <a:lnTo>
                    <a:pt x="109825" y="2430"/>
                  </a:lnTo>
                  <a:cubicBezTo>
                    <a:pt x="103348" y="2715"/>
                    <a:pt x="96871" y="3097"/>
                    <a:pt x="90965" y="6335"/>
                  </a:cubicBezTo>
                  <a:lnTo>
                    <a:pt x="90965" y="6335"/>
                  </a:lnTo>
                  <a:cubicBezTo>
                    <a:pt x="84393" y="6430"/>
                    <a:pt x="78488" y="8621"/>
                    <a:pt x="73058" y="12050"/>
                  </a:cubicBezTo>
                  <a:lnTo>
                    <a:pt x="73058" y="12050"/>
                  </a:lnTo>
                  <a:cubicBezTo>
                    <a:pt x="69820" y="13193"/>
                    <a:pt x="66581" y="14432"/>
                    <a:pt x="63343" y="15574"/>
                  </a:cubicBezTo>
                  <a:lnTo>
                    <a:pt x="63343" y="15574"/>
                  </a:lnTo>
                  <a:cubicBezTo>
                    <a:pt x="57818" y="18908"/>
                    <a:pt x="52199" y="22242"/>
                    <a:pt x="46674" y="25480"/>
                  </a:cubicBezTo>
                  <a:lnTo>
                    <a:pt x="46674" y="25480"/>
                  </a:lnTo>
                  <a:cubicBezTo>
                    <a:pt x="46674" y="25480"/>
                    <a:pt x="46674" y="25480"/>
                    <a:pt x="46674" y="25480"/>
                  </a:cubicBezTo>
                  <a:cubicBezTo>
                    <a:pt x="46007" y="26052"/>
                    <a:pt x="45436" y="26719"/>
                    <a:pt x="44769" y="27290"/>
                  </a:cubicBezTo>
                  <a:cubicBezTo>
                    <a:pt x="38483" y="33386"/>
                    <a:pt x="29148" y="36148"/>
                    <a:pt x="25719" y="45292"/>
                  </a:cubicBezTo>
                  <a:cubicBezTo>
                    <a:pt x="25148" y="45578"/>
                    <a:pt x="24671" y="46149"/>
                    <a:pt x="24481" y="46721"/>
                  </a:cubicBezTo>
                  <a:lnTo>
                    <a:pt x="24481" y="46721"/>
                  </a:lnTo>
                  <a:lnTo>
                    <a:pt x="24481" y="46721"/>
                  </a:lnTo>
                  <a:cubicBezTo>
                    <a:pt x="21718" y="49674"/>
                    <a:pt x="17813" y="51865"/>
                    <a:pt x="17528" y="56532"/>
                  </a:cubicBezTo>
                  <a:cubicBezTo>
                    <a:pt x="17528" y="56532"/>
                    <a:pt x="17528" y="56532"/>
                    <a:pt x="17528" y="56532"/>
                  </a:cubicBezTo>
                  <a:cubicBezTo>
                    <a:pt x="14480" y="59770"/>
                    <a:pt x="16670" y="65199"/>
                    <a:pt x="12860" y="68152"/>
                  </a:cubicBezTo>
                  <a:lnTo>
                    <a:pt x="12860" y="68152"/>
                  </a:lnTo>
                  <a:cubicBezTo>
                    <a:pt x="9050" y="69772"/>
                    <a:pt x="7717" y="72915"/>
                    <a:pt x="7431" y="76820"/>
                  </a:cubicBezTo>
                  <a:lnTo>
                    <a:pt x="7431" y="76820"/>
                  </a:lnTo>
                  <a:cubicBezTo>
                    <a:pt x="5431" y="78535"/>
                    <a:pt x="4859" y="80916"/>
                    <a:pt x="4574" y="83392"/>
                  </a:cubicBezTo>
                  <a:lnTo>
                    <a:pt x="4574" y="83392"/>
                  </a:lnTo>
                  <a:lnTo>
                    <a:pt x="4574" y="83392"/>
                  </a:lnTo>
                  <a:cubicBezTo>
                    <a:pt x="4097" y="86154"/>
                    <a:pt x="3526" y="88917"/>
                    <a:pt x="3050" y="91679"/>
                  </a:cubicBezTo>
                  <a:cubicBezTo>
                    <a:pt x="3050" y="91679"/>
                    <a:pt x="3050" y="91679"/>
                    <a:pt x="3050" y="91679"/>
                  </a:cubicBezTo>
                  <a:cubicBezTo>
                    <a:pt x="3050" y="91679"/>
                    <a:pt x="3050" y="91679"/>
                    <a:pt x="3050" y="91679"/>
                  </a:cubicBezTo>
                  <a:cubicBezTo>
                    <a:pt x="859" y="95299"/>
                    <a:pt x="1" y="99204"/>
                    <a:pt x="764" y="103395"/>
                  </a:cubicBezTo>
                  <a:cubicBezTo>
                    <a:pt x="764" y="103395"/>
                    <a:pt x="764" y="103395"/>
                    <a:pt x="764" y="103395"/>
                  </a:cubicBezTo>
                  <a:cubicBezTo>
                    <a:pt x="-284" y="110062"/>
                    <a:pt x="-284" y="116635"/>
                    <a:pt x="954" y="123207"/>
                  </a:cubicBezTo>
                  <a:cubicBezTo>
                    <a:pt x="383" y="129112"/>
                    <a:pt x="1430" y="134732"/>
                    <a:pt x="3812" y="140066"/>
                  </a:cubicBezTo>
                  <a:lnTo>
                    <a:pt x="3812" y="140066"/>
                  </a:lnTo>
                  <a:cubicBezTo>
                    <a:pt x="4288" y="141590"/>
                    <a:pt x="4669" y="143114"/>
                    <a:pt x="5145" y="144733"/>
                  </a:cubicBezTo>
                  <a:lnTo>
                    <a:pt x="5145" y="144733"/>
                  </a:lnTo>
                  <a:cubicBezTo>
                    <a:pt x="5717" y="146543"/>
                    <a:pt x="6383" y="148353"/>
                    <a:pt x="6955" y="150163"/>
                  </a:cubicBezTo>
                  <a:cubicBezTo>
                    <a:pt x="7907" y="152734"/>
                    <a:pt x="8765" y="155306"/>
                    <a:pt x="9717" y="157973"/>
                  </a:cubicBezTo>
                  <a:lnTo>
                    <a:pt x="9717" y="157973"/>
                  </a:lnTo>
                  <a:lnTo>
                    <a:pt x="9717" y="157973"/>
                  </a:lnTo>
                  <a:cubicBezTo>
                    <a:pt x="14003" y="168451"/>
                    <a:pt x="18956" y="178642"/>
                    <a:pt x="26862" y="186929"/>
                  </a:cubicBezTo>
                  <a:cubicBezTo>
                    <a:pt x="26862" y="186929"/>
                    <a:pt x="26862" y="186929"/>
                    <a:pt x="26862" y="186929"/>
                  </a:cubicBezTo>
                  <a:cubicBezTo>
                    <a:pt x="26576" y="189024"/>
                    <a:pt x="27815" y="190263"/>
                    <a:pt x="29339" y="191310"/>
                  </a:cubicBezTo>
                  <a:cubicBezTo>
                    <a:pt x="32577" y="194740"/>
                    <a:pt x="35816" y="198169"/>
                    <a:pt x="39149" y="201597"/>
                  </a:cubicBezTo>
                  <a:cubicBezTo>
                    <a:pt x="43531" y="206074"/>
                    <a:pt x="48008" y="210551"/>
                    <a:pt x="52389" y="215028"/>
                  </a:cubicBezTo>
                  <a:cubicBezTo>
                    <a:pt x="52960" y="215599"/>
                    <a:pt x="53532" y="216076"/>
                    <a:pt x="54104" y="216647"/>
                  </a:cubicBezTo>
                  <a:cubicBezTo>
                    <a:pt x="57533" y="219885"/>
                    <a:pt x="60962" y="223124"/>
                    <a:pt x="64391" y="226458"/>
                  </a:cubicBezTo>
                  <a:lnTo>
                    <a:pt x="64391" y="226458"/>
                  </a:lnTo>
                  <a:cubicBezTo>
                    <a:pt x="72582" y="234078"/>
                    <a:pt x="81631" y="240364"/>
                    <a:pt x="90965" y="246556"/>
                  </a:cubicBezTo>
                  <a:cubicBezTo>
                    <a:pt x="98490" y="251414"/>
                    <a:pt x="105158" y="257604"/>
                    <a:pt x="113921" y="260367"/>
                  </a:cubicBezTo>
                  <a:cubicBezTo>
                    <a:pt x="115445" y="261033"/>
                    <a:pt x="116968" y="261795"/>
                    <a:pt x="118588" y="262462"/>
                  </a:cubicBezTo>
                  <a:cubicBezTo>
                    <a:pt x="120398" y="263796"/>
                    <a:pt x="122303" y="265129"/>
                    <a:pt x="124112" y="266463"/>
                  </a:cubicBezTo>
                  <a:cubicBezTo>
                    <a:pt x="125065" y="266749"/>
                    <a:pt x="125922" y="267034"/>
                    <a:pt x="126875" y="267320"/>
                  </a:cubicBezTo>
                  <a:cubicBezTo>
                    <a:pt x="131066" y="270178"/>
                    <a:pt x="135352" y="272845"/>
                    <a:pt x="140495" y="273606"/>
                  </a:cubicBezTo>
                  <a:cubicBezTo>
                    <a:pt x="143829" y="276654"/>
                    <a:pt x="147544" y="278655"/>
                    <a:pt x="152116" y="278845"/>
                  </a:cubicBezTo>
                  <a:cubicBezTo>
                    <a:pt x="155259" y="280655"/>
                    <a:pt x="158498" y="282274"/>
                    <a:pt x="162212" y="282274"/>
                  </a:cubicBezTo>
                  <a:cubicBezTo>
                    <a:pt x="163832" y="282751"/>
                    <a:pt x="165451" y="283131"/>
                    <a:pt x="167165" y="283608"/>
                  </a:cubicBezTo>
                  <a:cubicBezTo>
                    <a:pt x="168880" y="284084"/>
                    <a:pt x="170594" y="284465"/>
                    <a:pt x="172309" y="284941"/>
                  </a:cubicBezTo>
                  <a:cubicBezTo>
                    <a:pt x="177738" y="286846"/>
                    <a:pt x="183263" y="287227"/>
                    <a:pt x="188882" y="285608"/>
                  </a:cubicBezTo>
                  <a:cubicBezTo>
                    <a:pt x="189930" y="285513"/>
                    <a:pt x="191073" y="285417"/>
                    <a:pt x="192121" y="285227"/>
                  </a:cubicBezTo>
                  <a:cubicBezTo>
                    <a:pt x="195169" y="286275"/>
                    <a:pt x="198122" y="286656"/>
                    <a:pt x="200503" y="283798"/>
                  </a:cubicBezTo>
                  <a:lnTo>
                    <a:pt x="200503" y="283798"/>
                  </a:lnTo>
                  <a:lnTo>
                    <a:pt x="200503" y="283798"/>
                  </a:lnTo>
                  <a:cubicBezTo>
                    <a:pt x="204884" y="285037"/>
                    <a:pt x="207647" y="283417"/>
                    <a:pt x="208694" y="278940"/>
                  </a:cubicBezTo>
                  <a:lnTo>
                    <a:pt x="208694" y="278940"/>
                  </a:lnTo>
                  <a:lnTo>
                    <a:pt x="208694" y="278940"/>
                  </a:lnTo>
                  <a:cubicBezTo>
                    <a:pt x="215933" y="278274"/>
                    <a:pt x="223267" y="277702"/>
                    <a:pt x="230507" y="277035"/>
                  </a:cubicBezTo>
                  <a:cubicBezTo>
                    <a:pt x="235745" y="279512"/>
                    <a:pt x="240032" y="277417"/>
                    <a:pt x="244127" y="274369"/>
                  </a:cubicBezTo>
                  <a:lnTo>
                    <a:pt x="244127" y="274369"/>
                  </a:lnTo>
                  <a:cubicBezTo>
                    <a:pt x="249175" y="275607"/>
                    <a:pt x="253176" y="273035"/>
                    <a:pt x="257081" y="270464"/>
                  </a:cubicBezTo>
                  <a:cubicBezTo>
                    <a:pt x="262892" y="269701"/>
                    <a:pt x="267749" y="267129"/>
                    <a:pt x="271655" y="262748"/>
                  </a:cubicBezTo>
                  <a:cubicBezTo>
                    <a:pt x="278322" y="262558"/>
                    <a:pt x="280799" y="255128"/>
                    <a:pt x="286895" y="253985"/>
                  </a:cubicBezTo>
                  <a:lnTo>
                    <a:pt x="286895" y="253985"/>
                  </a:lnTo>
                  <a:cubicBezTo>
                    <a:pt x="287561" y="253604"/>
                    <a:pt x="288228" y="253128"/>
                    <a:pt x="288895" y="252747"/>
                  </a:cubicBezTo>
                  <a:cubicBezTo>
                    <a:pt x="288895" y="252747"/>
                    <a:pt x="288895" y="252747"/>
                    <a:pt x="288895" y="252747"/>
                  </a:cubicBezTo>
                  <a:cubicBezTo>
                    <a:pt x="291657" y="252461"/>
                    <a:pt x="293753" y="251032"/>
                    <a:pt x="295181" y="248651"/>
                  </a:cubicBezTo>
                  <a:cubicBezTo>
                    <a:pt x="297467" y="246460"/>
                    <a:pt x="299753" y="244270"/>
                    <a:pt x="302039" y="242079"/>
                  </a:cubicBezTo>
                  <a:cubicBezTo>
                    <a:pt x="305278" y="238745"/>
                    <a:pt x="308612" y="235411"/>
                    <a:pt x="311850" y="232078"/>
                  </a:cubicBezTo>
                  <a:close/>
                  <a:moveTo>
                    <a:pt x="178500" y="258652"/>
                  </a:moveTo>
                  <a:cubicBezTo>
                    <a:pt x="178500" y="258462"/>
                    <a:pt x="178500" y="258367"/>
                    <a:pt x="178595" y="258176"/>
                  </a:cubicBezTo>
                  <a:cubicBezTo>
                    <a:pt x="178691" y="258271"/>
                    <a:pt x="178786" y="258462"/>
                    <a:pt x="178976" y="258557"/>
                  </a:cubicBezTo>
                  <a:cubicBezTo>
                    <a:pt x="178786" y="258557"/>
                    <a:pt x="178691" y="258652"/>
                    <a:pt x="178500" y="258652"/>
                  </a:cubicBezTo>
                  <a:close/>
                  <a:moveTo>
                    <a:pt x="129256" y="185119"/>
                  </a:moveTo>
                  <a:cubicBezTo>
                    <a:pt x="129351" y="185215"/>
                    <a:pt x="129256" y="185215"/>
                    <a:pt x="129351" y="185310"/>
                  </a:cubicBezTo>
                  <a:cubicBezTo>
                    <a:pt x="129256" y="185310"/>
                    <a:pt x="129256" y="185310"/>
                    <a:pt x="129160" y="185310"/>
                  </a:cubicBezTo>
                  <a:cubicBezTo>
                    <a:pt x="129160" y="185215"/>
                    <a:pt x="129160" y="185215"/>
                    <a:pt x="129256" y="185119"/>
                  </a:cubicBezTo>
                  <a:close/>
                  <a:moveTo>
                    <a:pt x="285847" y="139018"/>
                  </a:moveTo>
                  <a:cubicBezTo>
                    <a:pt x="285847" y="139018"/>
                    <a:pt x="285847" y="139018"/>
                    <a:pt x="285847" y="139018"/>
                  </a:cubicBezTo>
                  <a:cubicBezTo>
                    <a:pt x="285847" y="139113"/>
                    <a:pt x="285847" y="139209"/>
                    <a:pt x="285847" y="139304"/>
                  </a:cubicBezTo>
                  <a:cubicBezTo>
                    <a:pt x="285751" y="139304"/>
                    <a:pt x="285751" y="139209"/>
                    <a:pt x="285656" y="139209"/>
                  </a:cubicBezTo>
                  <a:cubicBezTo>
                    <a:pt x="285751" y="139113"/>
                    <a:pt x="285751" y="139113"/>
                    <a:pt x="285847" y="139018"/>
                  </a:cubicBezTo>
                  <a:lnTo>
                    <a:pt x="285847" y="139018"/>
                  </a:lnTo>
                  <a:close/>
                  <a:moveTo>
                    <a:pt x="180976" y="120445"/>
                  </a:moveTo>
                  <a:cubicBezTo>
                    <a:pt x="180976" y="120445"/>
                    <a:pt x="180976" y="120445"/>
                    <a:pt x="180976" y="120445"/>
                  </a:cubicBezTo>
                  <a:cubicBezTo>
                    <a:pt x="180976" y="120445"/>
                    <a:pt x="180976" y="120445"/>
                    <a:pt x="180976" y="120445"/>
                  </a:cubicBezTo>
                  <a:lnTo>
                    <a:pt x="180976" y="120445"/>
                  </a:lnTo>
                  <a:close/>
                  <a:moveTo>
                    <a:pt x="227554" y="123969"/>
                  </a:moveTo>
                  <a:cubicBezTo>
                    <a:pt x="227554" y="123969"/>
                    <a:pt x="227554" y="123874"/>
                    <a:pt x="227554" y="123874"/>
                  </a:cubicBezTo>
                  <a:cubicBezTo>
                    <a:pt x="227554" y="123874"/>
                    <a:pt x="227554" y="123874"/>
                    <a:pt x="227554" y="123969"/>
                  </a:cubicBezTo>
                  <a:cubicBezTo>
                    <a:pt x="227554" y="123874"/>
                    <a:pt x="227554" y="123874"/>
                    <a:pt x="227554" y="123969"/>
                  </a:cubicBezTo>
                  <a:close/>
                  <a:moveTo>
                    <a:pt x="209266" y="145400"/>
                  </a:moveTo>
                  <a:lnTo>
                    <a:pt x="209266" y="145400"/>
                  </a:lnTo>
                  <a:cubicBezTo>
                    <a:pt x="209361" y="145400"/>
                    <a:pt x="209361" y="145495"/>
                    <a:pt x="209456" y="145495"/>
                  </a:cubicBezTo>
                  <a:cubicBezTo>
                    <a:pt x="209361" y="145495"/>
                    <a:pt x="209361" y="145590"/>
                    <a:pt x="209266" y="145590"/>
                  </a:cubicBezTo>
                  <a:cubicBezTo>
                    <a:pt x="209266" y="145590"/>
                    <a:pt x="209266" y="145495"/>
                    <a:pt x="209266" y="145400"/>
                  </a:cubicBezTo>
                  <a:close/>
                  <a:moveTo>
                    <a:pt x="264130" y="167308"/>
                  </a:moveTo>
                  <a:cubicBezTo>
                    <a:pt x="264130" y="167308"/>
                    <a:pt x="264130" y="167212"/>
                    <a:pt x="264130" y="167212"/>
                  </a:cubicBezTo>
                  <a:cubicBezTo>
                    <a:pt x="264130" y="167212"/>
                    <a:pt x="264130" y="167212"/>
                    <a:pt x="264130" y="167308"/>
                  </a:cubicBezTo>
                  <a:cubicBezTo>
                    <a:pt x="264130" y="167212"/>
                    <a:pt x="264130" y="167212"/>
                    <a:pt x="264130" y="167308"/>
                  </a:cubicBezTo>
                  <a:close/>
                  <a:moveTo>
                    <a:pt x="186025" y="132065"/>
                  </a:moveTo>
                  <a:lnTo>
                    <a:pt x="186025" y="132065"/>
                  </a:lnTo>
                  <a:lnTo>
                    <a:pt x="186025" y="132065"/>
                  </a:lnTo>
                  <a:cubicBezTo>
                    <a:pt x="185930" y="131970"/>
                    <a:pt x="185930" y="131874"/>
                    <a:pt x="185834" y="131779"/>
                  </a:cubicBezTo>
                  <a:cubicBezTo>
                    <a:pt x="185930" y="131779"/>
                    <a:pt x="186120" y="131779"/>
                    <a:pt x="186310" y="131874"/>
                  </a:cubicBezTo>
                  <a:cubicBezTo>
                    <a:pt x="186215" y="131874"/>
                    <a:pt x="186120" y="131970"/>
                    <a:pt x="186025" y="132065"/>
                  </a:cubicBezTo>
                  <a:close/>
                  <a:moveTo>
                    <a:pt x="218696" y="152925"/>
                  </a:moveTo>
                  <a:cubicBezTo>
                    <a:pt x="218886" y="152544"/>
                    <a:pt x="218981" y="152544"/>
                    <a:pt x="219172" y="152067"/>
                  </a:cubicBezTo>
                  <a:cubicBezTo>
                    <a:pt x="219267" y="152163"/>
                    <a:pt x="219362" y="152258"/>
                    <a:pt x="219553" y="152449"/>
                  </a:cubicBezTo>
                  <a:cubicBezTo>
                    <a:pt x="219267" y="152639"/>
                    <a:pt x="218981" y="152925"/>
                    <a:pt x="218696" y="152925"/>
                  </a:cubicBezTo>
                  <a:close/>
                  <a:moveTo>
                    <a:pt x="222601" y="115492"/>
                  </a:moveTo>
                  <a:cubicBezTo>
                    <a:pt x="222506" y="115492"/>
                    <a:pt x="222601" y="115301"/>
                    <a:pt x="222506" y="115301"/>
                  </a:cubicBezTo>
                  <a:cubicBezTo>
                    <a:pt x="222601" y="115301"/>
                    <a:pt x="222601" y="115396"/>
                    <a:pt x="222601" y="115492"/>
                  </a:cubicBezTo>
                  <a:cubicBezTo>
                    <a:pt x="222696" y="115492"/>
                    <a:pt x="222601" y="115492"/>
                    <a:pt x="222601" y="115492"/>
                  </a:cubicBezTo>
                  <a:close/>
                  <a:moveTo>
                    <a:pt x="114587" y="83583"/>
                  </a:moveTo>
                  <a:cubicBezTo>
                    <a:pt x="114492" y="83583"/>
                    <a:pt x="114492" y="83583"/>
                    <a:pt x="114397" y="83678"/>
                  </a:cubicBezTo>
                  <a:cubicBezTo>
                    <a:pt x="114397" y="83583"/>
                    <a:pt x="114397" y="83488"/>
                    <a:pt x="114397" y="83392"/>
                  </a:cubicBezTo>
                  <a:cubicBezTo>
                    <a:pt x="114397" y="83488"/>
                    <a:pt x="114492" y="83488"/>
                    <a:pt x="114587" y="83583"/>
                  </a:cubicBezTo>
                  <a:close/>
                  <a:moveTo>
                    <a:pt x="287371" y="190549"/>
                  </a:moveTo>
                  <a:cubicBezTo>
                    <a:pt x="287371" y="190549"/>
                    <a:pt x="287371" y="190549"/>
                    <a:pt x="287371" y="190549"/>
                  </a:cubicBezTo>
                  <a:cubicBezTo>
                    <a:pt x="287276" y="190453"/>
                    <a:pt x="287276" y="190453"/>
                    <a:pt x="287276" y="190358"/>
                  </a:cubicBezTo>
                  <a:cubicBezTo>
                    <a:pt x="287371" y="190358"/>
                    <a:pt x="287466" y="190453"/>
                    <a:pt x="287466" y="190453"/>
                  </a:cubicBezTo>
                  <a:cubicBezTo>
                    <a:pt x="287466" y="190549"/>
                    <a:pt x="287466" y="190549"/>
                    <a:pt x="287371" y="190549"/>
                  </a:cubicBezTo>
                  <a:close/>
                  <a:moveTo>
                    <a:pt x="243842" y="124445"/>
                  </a:moveTo>
                  <a:cubicBezTo>
                    <a:pt x="243365" y="123683"/>
                    <a:pt x="242794" y="123112"/>
                    <a:pt x="242317" y="122540"/>
                  </a:cubicBezTo>
                  <a:cubicBezTo>
                    <a:pt x="242794" y="122445"/>
                    <a:pt x="243365" y="122540"/>
                    <a:pt x="243746" y="122254"/>
                  </a:cubicBezTo>
                  <a:cubicBezTo>
                    <a:pt x="243746" y="123016"/>
                    <a:pt x="243842" y="123588"/>
                    <a:pt x="243842" y="124445"/>
                  </a:cubicBezTo>
                  <a:close/>
                  <a:moveTo>
                    <a:pt x="222029" y="97870"/>
                  </a:moveTo>
                  <a:cubicBezTo>
                    <a:pt x="221648" y="97680"/>
                    <a:pt x="221363" y="97394"/>
                    <a:pt x="220982" y="97394"/>
                  </a:cubicBezTo>
                  <a:cubicBezTo>
                    <a:pt x="220982" y="97299"/>
                    <a:pt x="220982" y="97299"/>
                    <a:pt x="221077" y="97204"/>
                  </a:cubicBezTo>
                  <a:lnTo>
                    <a:pt x="221077" y="97204"/>
                  </a:lnTo>
                  <a:cubicBezTo>
                    <a:pt x="221458" y="97394"/>
                    <a:pt x="221839" y="97585"/>
                    <a:pt x="222029" y="97870"/>
                  </a:cubicBezTo>
                  <a:close/>
                  <a:moveTo>
                    <a:pt x="135161" y="57008"/>
                  </a:moveTo>
                  <a:cubicBezTo>
                    <a:pt x="135066" y="57103"/>
                    <a:pt x="134971" y="57199"/>
                    <a:pt x="134780" y="57199"/>
                  </a:cubicBezTo>
                  <a:cubicBezTo>
                    <a:pt x="134875" y="57103"/>
                    <a:pt x="134971" y="57103"/>
                    <a:pt x="135161" y="57008"/>
                  </a:cubicBezTo>
                  <a:cubicBezTo>
                    <a:pt x="135066" y="57008"/>
                    <a:pt x="135161" y="57008"/>
                    <a:pt x="135161" y="57008"/>
                  </a:cubicBezTo>
                  <a:close/>
                  <a:moveTo>
                    <a:pt x="132971" y="65295"/>
                  </a:moveTo>
                  <a:cubicBezTo>
                    <a:pt x="132971" y="65295"/>
                    <a:pt x="133066" y="65295"/>
                    <a:pt x="132971" y="65295"/>
                  </a:cubicBezTo>
                  <a:cubicBezTo>
                    <a:pt x="132971" y="65390"/>
                    <a:pt x="132971" y="65390"/>
                    <a:pt x="132971" y="65295"/>
                  </a:cubicBezTo>
                  <a:cubicBezTo>
                    <a:pt x="132971" y="65295"/>
                    <a:pt x="132971" y="65295"/>
                    <a:pt x="132971" y="65295"/>
                  </a:cubicBezTo>
                  <a:close/>
                  <a:moveTo>
                    <a:pt x="307373" y="147686"/>
                  </a:moveTo>
                  <a:cubicBezTo>
                    <a:pt x="307945" y="147686"/>
                    <a:pt x="308231" y="147305"/>
                    <a:pt x="308707" y="147115"/>
                  </a:cubicBezTo>
                  <a:cubicBezTo>
                    <a:pt x="308612" y="147210"/>
                    <a:pt x="308612" y="147305"/>
                    <a:pt x="308516" y="147400"/>
                  </a:cubicBezTo>
                  <a:cubicBezTo>
                    <a:pt x="308135" y="147495"/>
                    <a:pt x="307850" y="147686"/>
                    <a:pt x="307373" y="147686"/>
                  </a:cubicBezTo>
                  <a:close/>
                  <a:moveTo>
                    <a:pt x="161926" y="89107"/>
                  </a:moveTo>
                  <a:cubicBezTo>
                    <a:pt x="161736" y="89583"/>
                    <a:pt x="161355" y="89774"/>
                    <a:pt x="161165" y="90345"/>
                  </a:cubicBezTo>
                  <a:cubicBezTo>
                    <a:pt x="161165" y="90345"/>
                    <a:pt x="161165" y="90441"/>
                    <a:pt x="161165" y="90441"/>
                  </a:cubicBezTo>
                  <a:cubicBezTo>
                    <a:pt x="161165" y="90441"/>
                    <a:pt x="161165" y="90441"/>
                    <a:pt x="161165" y="90441"/>
                  </a:cubicBezTo>
                  <a:lnTo>
                    <a:pt x="161165" y="90441"/>
                  </a:lnTo>
                  <a:lnTo>
                    <a:pt x="161165" y="90441"/>
                  </a:lnTo>
                  <a:lnTo>
                    <a:pt x="161165" y="90345"/>
                  </a:lnTo>
                  <a:cubicBezTo>
                    <a:pt x="160974" y="89869"/>
                    <a:pt x="161165" y="89583"/>
                    <a:pt x="161069" y="89107"/>
                  </a:cubicBezTo>
                  <a:cubicBezTo>
                    <a:pt x="161355" y="89203"/>
                    <a:pt x="161641" y="89107"/>
                    <a:pt x="161926" y="89107"/>
                  </a:cubicBezTo>
                  <a:close/>
                  <a:moveTo>
                    <a:pt x="112968" y="45197"/>
                  </a:moveTo>
                  <a:cubicBezTo>
                    <a:pt x="112968" y="45102"/>
                    <a:pt x="112873" y="45006"/>
                    <a:pt x="112873" y="44911"/>
                  </a:cubicBezTo>
                  <a:cubicBezTo>
                    <a:pt x="112968" y="45006"/>
                    <a:pt x="113159" y="45006"/>
                    <a:pt x="113254" y="45102"/>
                  </a:cubicBezTo>
                  <a:cubicBezTo>
                    <a:pt x="113159" y="45197"/>
                    <a:pt x="113159" y="45197"/>
                    <a:pt x="113063" y="45292"/>
                  </a:cubicBezTo>
                  <a:cubicBezTo>
                    <a:pt x="112968" y="45197"/>
                    <a:pt x="112968" y="45197"/>
                    <a:pt x="112968" y="45197"/>
                  </a:cubicBezTo>
                  <a:close/>
                  <a:moveTo>
                    <a:pt x="184215" y="193692"/>
                  </a:moveTo>
                  <a:cubicBezTo>
                    <a:pt x="184215" y="193692"/>
                    <a:pt x="184215" y="193692"/>
                    <a:pt x="184215" y="193692"/>
                  </a:cubicBezTo>
                  <a:cubicBezTo>
                    <a:pt x="184215" y="193692"/>
                    <a:pt x="184215" y="193692"/>
                    <a:pt x="184215" y="193692"/>
                  </a:cubicBezTo>
                  <a:cubicBezTo>
                    <a:pt x="184215" y="193692"/>
                    <a:pt x="184215" y="193692"/>
                    <a:pt x="184215" y="193692"/>
                  </a:cubicBezTo>
                  <a:close/>
                  <a:moveTo>
                    <a:pt x="193931" y="240269"/>
                  </a:moveTo>
                  <a:cubicBezTo>
                    <a:pt x="193835" y="240364"/>
                    <a:pt x="193740" y="240460"/>
                    <a:pt x="193645" y="240555"/>
                  </a:cubicBezTo>
                  <a:cubicBezTo>
                    <a:pt x="193550" y="240460"/>
                    <a:pt x="193550" y="240460"/>
                    <a:pt x="193454" y="240460"/>
                  </a:cubicBezTo>
                  <a:cubicBezTo>
                    <a:pt x="193645" y="240364"/>
                    <a:pt x="193740" y="240269"/>
                    <a:pt x="193931" y="240269"/>
                  </a:cubicBezTo>
                  <a:close/>
                  <a:moveTo>
                    <a:pt x="305183" y="181881"/>
                  </a:moveTo>
                  <a:cubicBezTo>
                    <a:pt x="304801" y="181500"/>
                    <a:pt x="304421" y="181119"/>
                    <a:pt x="304040" y="180642"/>
                  </a:cubicBezTo>
                  <a:cubicBezTo>
                    <a:pt x="304040" y="180642"/>
                    <a:pt x="304135" y="180642"/>
                    <a:pt x="304135" y="180642"/>
                  </a:cubicBezTo>
                  <a:cubicBezTo>
                    <a:pt x="304230" y="181214"/>
                    <a:pt x="304611" y="181595"/>
                    <a:pt x="305183" y="181881"/>
                  </a:cubicBezTo>
                  <a:cubicBezTo>
                    <a:pt x="305183" y="181881"/>
                    <a:pt x="305183" y="181881"/>
                    <a:pt x="305183" y="181881"/>
                  </a:cubicBezTo>
                  <a:close/>
                  <a:moveTo>
                    <a:pt x="280989" y="123969"/>
                  </a:moveTo>
                  <a:cubicBezTo>
                    <a:pt x="280989" y="123969"/>
                    <a:pt x="281084" y="123969"/>
                    <a:pt x="280989" y="123969"/>
                  </a:cubicBezTo>
                  <a:cubicBezTo>
                    <a:pt x="280989" y="123969"/>
                    <a:pt x="280894" y="123969"/>
                    <a:pt x="280799" y="123969"/>
                  </a:cubicBezTo>
                  <a:cubicBezTo>
                    <a:pt x="280894" y="124064"/>
                    <a:pt x="280989" y="123969"/>
                    <a:pt x="280989" y="123969"/>
                  </a:cubicBezTo>
                  <a:close/>
                  <a:moveTo>
                    <a:pt x="251081" y="110634"/>
                  </a:moveTo>
                  <a:cubicBezTo>
                    <a:pt x="251081" y="110634"/>
                    <a:pt x="250985" y="110634"/>
                    <a:pt x="250985" y="110538"/>
                  </a:cubicBezTo>
                  <a:cubicBezTo>
                    <a:pt x="250985" y="110538"/>
                    <a:pt x="250985" y="110538"/>
                    <a:pt x="250985" y="110538"/>
                  </a:cubicBezTo>
                  <a:cubicBezTo>
                    <a:pt x="250985" y="110538"/>
                    <a:pt x="250985" y="110538"/>
                    <a:pt x="250985" y="110538"/>
                  </a:cubicBezTo>
                  <a:cubicBezTo>
                    <a:pt x="250985" y="110538"/>
                    <a:pt x="251081" y="110443"/>
                    <a:pt x="251081" y="110443"/>
                  </a:cubicBezTo>
                  <a:cubicBezTo>
                    <a:pt x="251081" y="110538"/>
                    <a:pt x="251081" y="110634"/>
                    <a:pt x="251081" y="110634"/>
                  </a:cubicBezTo>
                  <a:close/>
                  <a:moveTo>
                    <a:pt x="217743" y="83869"/>
                  </a:moveTo>
                  <a:cubicBezTo>
                    <a:pt x="217743" y="83869"/>
                    <a:pt x="217648" y="83869"/>
                    <a:pt x="217743" y="83869"/>
                  </a:cubicBezTo>
                  <a:cubicBezTo>
                    <a:pt x="217648" y="83869"/>
                    <a:pt x="217648" y="83773"/>
                    <a:pt x="217648" y="83773"/>
                  </a:cubicBezTo>
                  <a:cubicBezTo>
                    <a:pt x="217648" y="83773"/>
                    <a:pt x="217648" y="83869"/>
                    <a:pt x="217743" y="83869"/>
                  </a:cubicBezTo>
                  <a:cubicBezTo>
                    <a:pt x="217743" y="83869"/>
                    <a:pt x="217743" y="83869"/>
                    <a:pt x="217743" y="83869"/>
                  </a:cubicBezTo>
                  <a:lnTo>
                    <a:pt x="217743" y="83869"/>
                  </a:lnTo>
                  <a:close/>
                  <a:moveTo>
                    <a:pt x="76392" y="41864"/>
                  </a:moveTo>
                  <a:lnTo>
                    <a:pt x="76392" y="41864"/>
                  </a:lnTo>
                  <a:lnTo>
                    <a:pt x="76392" y="41864"/>
                  </a:lnTo>
                  <a:cubicBezTo>
                    <a:pt x="76392" y="41864"/>
                    <a:pt x="76392" y="41864"/>
                    <a:pt x="76392" y="41864"/>
                  </a:cubicBezTo>
                  <a:close/>
                  <a:moveTo>
                    <a:pt x="79631" y="121492"/>
                  </a:moveTo>
                  <a:cubicBezTo>
                    <a:pt x="79631" y="121588"/>
                    <a:pt x="79535" y="121588"/>
                    <a:pt x="79535" y="121683"/>
                  </a:cubicBezTo>
                  <a:cubicBezTo>
                    <a:pt x="79631" y="121683"/>
                    <a:pt x="79631" y="121683"/>
                    <a:pt x="79726" y="121683"/>
                  </a:cubicBezTo>
                  <a:cubicBezTo>
                    <a:pt x="79631" y="121683"/>
                    <a:pt x="79535" y="121683"/>
                    <a:pt x="79535" y="121778"/>
                  </a:cubicBezTo>
                  <a:cubicBezTo>
                    <a:pt x="79535" y="121778"/>
                    <a:pt x="79631" y="121683"/>
                    <a:pt x="79631" y="121683"/>
                  </a:cubicBezTo>
                  <a:cubicBezTo>
                    <a:pt x="79535" y="121588"/>
                    <a:pt x="79535" y="121588"/>
                    <a:pt x="79440" y="121492"/>
                  </a:cubicBezTo>
                  <a:cubicBezTo>
                    <a:pt x="79440" y="121588"/>
                    <a:pt x="79535" y="121492"/>
                    <a:pt x="79631" y="121492"/>
                  </a:cubicBezTo>
                  <a:close/>
                  <a:moveTo>
                    <a:pt x="132590" y="181785"/>
                  </a:moveTo>
                  <a:cubicBezTo>
                    <a:pt x="132590" y="181785"/>
                    <a:pt x="132590" y="181785"/>
                    <a:pt x="132590" y="181785"/>
                  </a:cubicBezTo>
                  <a:cubicBezTo>
                    <a:pt x="132590" y="181785"/>
                    <a:pt x="132590" y="181785"/>
                    <a:pt x="132590" y="181785"/>
                  </a:cubicBezTo>
                  <a:cubicBezTo>
                    <a:pt x="132590" y="181785"/>
                    <a:pt x="132590" y="181785"/>
                    <a:pt x="132590" y="181785"/>
                  </a:cubicBezTo>
                  <a:close/>
                  <a:moveTo>
                    <a:pt x="213933" y="243698"/>
                  </a:moveTo>
                  <a:cubicBezTo>
                    <a:pt x="214124" y="243508"/>
                    <a:pt x="214409" y="243222"/>
                    <a:pt x="214600" y="243032"/>
                  </a:cubicBezTo>
                  <a:cubicBezTo>
                    <a:pt x="214695" y="243222"/>
                    <a:pt x="214885" y="243412"/>
                    <a:pt x="214981" y="243508"/>
                  </a:cubicBezTo>
                  <a:cubicBezTo>
                    <a:pt x="214695" y="243508"/>
                    <a:pt x="214314" y="243603"/>
                    <a:pt x="213933" y="243698"/>
                  </a:cubicBezTo>
                  <a:close/>
                  <a:moveTo>
                    <a:pt x="317470" y="173880"/>
                  </a:moveTo>
                  <a:cubicBezTo>
                    <a:pt x="317470" y="173975"/>
                    <a:pt x="317565" y="173975"/>
                    <a:pt x="317565" y="174070"/>
                  </a:cubicBezTo>
                  <a:cubicBezTo>
                    <a:pt x="317470" y="174070"/>
                    <a:pt x="317375" y="174070"/>
                    <a:pt x="317279" y="174070"/>
                  </a:cubicBezTo>
                  <a:cubicBezTo>
                    <a:pt x="317375" y="173975"/>
                    <a:pt x="317470" y="173975"/>
                    <a:pt x="317470" y="173880"/>
                  </a:cubicBezTo>
                  <a:close/>
                  <a:moveTo>
                    <a:pt x="252795" y="69010"/>
                  </a:moveTo>
                  <a:cubicBezTo>
                    <a:pt x="252795" y="69010"/>
                    <a:pt x="252795" y="69010"/>
                    <a:pt x="252795" y="69010"/>
                  </a:cubicBezTo>
                  <a:cubicBezTo>
                    <a:pt x="252795" y="69105"/>
                    <a:pt x="252795" y="69105"/>
                    <a:pt x="252795" y="69010"/>
                  </a:cubicBezTo>
                  <a:cubicBezTo>
                    <a:pt x="252795" y="69010"/>
                    <a:pt x="252795" y="69010"/>
                    <a:pt x="252795" y="69010"/>
                  </a:cubicBezTo>
                  <a:close/>
                  <a:moveTo>
                    <a:pt x="252700" y="69010"/>
                  </a:moveTo>
                  <a:cubicBezTo>
                    <a:pt x="252605" y="69010"/>
                    <a:pt x="252605" y="69010"/>
                    <a:pt x="252509" y="69010"/>
                  </a:cubicBezTo>
                  <a:cubicBezTo>
                    <a:pt x="252605" y="68914"/>
                    <a:pt x="252605" y="68819"/>
                    <a:pt x="252605" y="68724"/>
                  </a:cubicBezTo>
                  <a:cubicBezTo>
                    <a:pt x="252700" y="68914"/>
                    <a:pt x="252700" y="68914"/>
                    <a:pt x="252700" y="69010"/>
                  </a:cubicBezTo>
                  <a:close/>
                  <a:moveTo>
                    <a:pt x="191168" y="76915"/>
                  </a:moveTo>
                  <a:cubicBezTo>
                    <a:pt x="191168" y="77010"/>
                    <a:pt x="191168" y="77106"/>
                    <a:pt x="191168" y="77201"/>
                  </a:cubicBezTo>
                  <a:cubicBezTo>
                    <a:pt x="191073" y="77106"/>
                    <a:pt x="191073" y="77010"/>
                    <a:pt x="190978" y="76915"/>
                  </a:cubicBezTo>
                  <a:cubicBezTo>
                    <a:pt x="191073" y="76915"/>
                    <a:pt x="191073" y="76915"/>
                    <a:pt x="191168" y="76915"/>
                  </a:cubicBezTo>
                  <a:close/>
                  <a:moveTo>
                    <a:pt x="312422" y="129112"/>
                  </a:moveTo>
                  <a:cubicBezTo>
                    <a:pt x="312422" y="129112"/>
                    <a:pt x="312422" y="129112"/>
                    <a:pt x="312422" y="129112"/>
                  </a:cubicBezTo>
                  <a:lnTo>
                    <a:pt x="312422" y="129112"/>
                  </a:lnTo>
                  <a:cubicBezTo>
                    <a:pt x="312422" y="129112"/>
                    <a:pt x="312422" y="129112"/>
                    <a:pt x="312422" y="129112"/>
                  </a:cubicBezTo>
                  <a:cubicBezTo>
                    <a:pt x="312422" y="129112"/>
                    <a:pt x="312422" y="129112"/>
                    <a:pt x="312422" y="129112"/>
                  </a:cubicBezTo>
                  <a:close/>
                  <a:moveTo>
                    <a:pt x="297372" y="124254"/>
                  </a:moveTo>
                  <a:cubicBezTo>
                    <a:pt x="296610" y="124540"/>
                    <a:pt x="296229" y="125112"/>
                    <a:pt x="295848" y="125779"/>
                  </a:cubicBezTo>
                  <a:lnTo>
                    <a:pt x="295848" y="125779"/>
                  </a:lnTo>
                  <a:lnTo>
                    <a:pt x="295848" y="125779"/>
                  </a:lnTo>
                  <a:cubicBezTo>
                    <a:pt x="296420" y="125207"/>
                    <a:pt x="296896" y="124731"/>
                    <a:pt x="297372" y="124254"/>
                  </a:cubicBezTo>
                  <a:lnTo>
                    <a:pt x="297372" y="124254"/>
                  </a:lnTo>
                  <a:close/>
                  <a:moveTo>
                    <a:pt x="270988" y="80725"/>
                  </a:moveTo>
                  <a:lnTo>
                    <a:pt x="270988" y="80725"/>
                  </a:lnTo>
                  <a:cubicBezTo>
                    <a:pt x="270988" y="80725"/>
                    <a:pt x="270988" y="80725"/>
                    <a:pt x="270988" y="80725"/>
                  </a:cubicBezTo>
                  <a:cubicBezTo>
                    <a:pt x="270988" y="80725"/>
                    <a:pt x="270988" y="80725"/>
                    <a:pt x="270988" y="80725"/>
                  </a:cubicBezTo>
                  <a:cubicBezTo>
                    <a:pt x="271083" y="80630"/>
                    <a:pt x="271274" y="80725"/>
                    <a:pt x="271369" y="80725"/>
                  </a:cubicBezTo>
                  <a:cubicBezTo>
                    <a:pt x="271369" y="80820"/>
                    <a:pt x="271274" y="80916"/>
                    <a:pt x="271274" y="81011"/>
                  </a:cubicBezTo>
                  <a:cubicBezTo>
                    <a:pt x="271178" y="80916"/>
                    <a:pt x="271083" y="80820"/>
                    <a:pt x="270988" y="80725"/>
                  </a:cubicBezTo>
                  <a:close/>
                  <a:moveTo>
                    <a:pt x="70772" y="142448"/>
                  </a:moveTo>
                  <a:cubicBezTo>
                    <a:pt x="70867" y="142733"/>
                    <a:pt x="70963" y="143019"/>
                    <a:pt x="71153" y="143304"/>
                  </a:cubicBezTo>
                  <a:cubicBezTo>
                    <a:pt x="71058" y="143304"/>
                    <a:pt x="70963" y="143304"/>
                    <a:pt x="70772" y="143304"/>
                  </a:cubicBezTo>
                  <a:cubicBezTo>
                    <a:pt x="70772" y="143019"/>
                    <a:pt x="70677" y="142638"/>
                    <a:pt x="70772" y="142448"/>
                  </a:cubicBezTo>
                  <a:close/>
                  <a:moveTo>
                    <a:pt x="123446" y="205693"/>
                  </a:moveTo>
                  <a:cubicBezTo>
                    <a:pt x="123446" y="205788"/>
                    <a:pt x="123350" y="205788"/>
                    <a:pt x="123350" y="205884"/>
                  </a:cubicBezTo>
                  <a:cubicBezTo>
                    <a:pt x="123350" y="205788"/>
                    <a:pt x="123350" y="205788"/>
                    <a:pt x="123446" y="205693"/>
                  </a:cubicBezTo>
                  <a:cubicBezTo>
                    <a:pt x="123350" y="205693"/>
                    <a:pt x="123350" y="205693"/>
                    <a:pt x="123446" y="205693"/>
                  </a:cubicBezTo>
                  <a:close/>
                  <a:moveTo>
                    <a:pt x="265463" y="242174"/>
                  </a:moveTo>
                  <a:cubicBezTo>
                    <a:pt x="265463" y="242174"/>
                    <a:pt x="265463" y="242174"/>
                    <a:pt x="265463" y="242174"/>
                  </a:cubicBezTo>
                  <a:cubicBezTo>
                    <a:pt x="266321" y="242174"/>
                    <a:pt x="267273" y="242174"/>
                    <a:pt x="268130" y="242174"/>
                  </a:cubicBezTo>
                  <a:cubicBezTo>
                    <a:pt x="268130" y="242174"/>
                    <a:pt x="268130" y="242174"/>
                    <a:pt x="268130" y="242174"/>
                  </a:cubicBezTo>
                  <a:cubicBezTo>
                    <a:pt x="267178" y="241793"/>
                    <a:pt x="266321" y="241889"/>
                    <a:pt x="265463" y="242174"/>
                  </a:cubicBezTo>
                  <a:close/>
                  <a:moveTo>
                    <a:pt x="191264" y="33862"/>
                  </a:moveTo>
                  <a:cubicBezTo>
                    <a:pt x="191264" y="33862"/>
                    <a:pt x="191264" y="33862"/>
                    <a:pt x="191264" y="33862"/>
                  </a:cubicBezTo>
                  <a:cubicBezTo>
                    <a:pt x="191264" y="33862"/>
                    <a:pt x="191264" y="33862"/>
                    <a:pt x="191264" y="33862"/>
                  </a:cubicBezTo>
                  <a:lnTo>
                    <a:pt x="191264" y="33862"/>
                  </a:lnTo>
                  <a:lnTo>
                    <a:pt x="191264" y="33862"/>
                  </a:lnTo>
                  <a:close/>
                  <a:moveTo>
                    <a:pt x="47912" y="96632"/>
                  </a:moveTo>
                  <a:cubicBezTo>
                    <a:pt x="47817" y="96727"/>
                    <a:pt x="47722" y="96822"/>
                    <a:pt x="47722" y="96822"/>
                  </a:cubicBezTo>
                  <a:cubicBezTo>
                    <a:pt x="47722" y="96727"/>
                    <a:pt x="47626" y="96537"/>
                    <a:pt x="47531" y="96442"/>
                  </a:cubicBezTo>
                  <a:cubicBezTo>
                    <a:pt x="47722" y="96537"/>
                    <a:pt x="47817" y="96632"/>
                    <a:pt x="47912" y="96632"/>
                  </a:cubicBezTo>
                  <a:close/>
                  <a:moveTo>
                    <a:pt x="49532" y="128255"/>
                  </a:moveTo>
                  <a:cubicBezTo>
                    <a:pt x="49532" y="128350"/>
                    <a:pt x="49532" y="128350"/>
                    <a:pt x="49532" y="128255"/>
                  </a:cubicBezTo>
                  <a:cubicBezTo>
                    <a:pt x="49436" y="128350"/>
                    <a:pt x="49436" y="128350"/>
                    <a:pt x="49532" y="128255"/>
                  </a:cubicBezTo>
                  <a:cubicBezTo>
                    <a:pt x="49532" y="128255"/>
                    <a:pt x="49532" y="128255"/>
                    <a:pt x="49532" y="128255"/>
                  </a:cubicBezTo>
                  <a:close/>
                  <a:moveTo>
                    <a:pt x="179643" y="22147"/>
                  </a:moveTo>
                  <a:cubicBezTo>
                    <a:pt x="179548" y="22147"/>
                    <a:pt x="179548" y="22147"/>
                    <a:pt x="179548" y="22147"/>
                  </a:cubicBezTo>
                  <a:cubicBezTo>
                    <a:pt x="179548" y="22147"/>
                    <a:pt x="179548" y="22147"/>
                    <a:pt x="179643" y="22147"/>
                  </a:cubicBezTo>
                  <a:cubicBezTo>
                    <a:pt x="179643" y="22147"/>
                    <a:pt x="179643" y="22147"/>
                    <a:pt x="179643" y="22147"/>
                  </a:cubicBezTo>
                  <a:close/>
                  <a:moveTo>
                    <a:pt x="69725" y="25099"/>
                  </a:moveTo>
                  <a:cubicBezTo>
                    <a:pt x="69725" y="25099"/>
                    <a:pt x="69725" y="25099"/>
                    <a:pt x="69725" y="25099"/>
                  </a:cubicBezTo>
                  <a:cubicBezTo>
                    <a:pt x="69725" y="25099"/>
                    <a:pt x="69820" y="25099"/>
                    <a:pt x="69725" y="25099"/>
                  </a:cubicBezTo>
                  <a:cubicBezTo>
                    <a:pt x="69820" y="25099"/>
                    <a:pt x="69725" y="25099"/>
                    <a:pt x="69725" y="25099"/>
                  </a:cubicBezTo>
                  <a:close/>
                  <a:moveTo>
                    <a:pt x="46484" y="41768"/>
                  </a:moveTo>
                  <a:cubicBezTo>
                    <a:pt x="46484" y="41768"/>
                    <a:pt x="46484" y="41768"/>
                    <a:pt x="46484" y="41768"/>
                  </a:cubicBezTo>
                  <a:lnTo>
                    <a:pt x="46484" y="41768"/>
                  </a:lnTo>
                  <a:cubicBezTo>
                    <a:pt x="46484" y="41768"/>
                    <a:pt x="46484" y="41768"/>
                    <a:pt x="46484" y="41768"/>
                  </a:cubicBezTo>
                  <a:close/>
                  <a:moveTo>
                    <a:pt x="17432" y="101585"/>
                  </a:moveTo>
                  <a:cubicBezTo>
                    <a:pt x="18099" y="101585"/>
                    <a:pt x="18671" y="101585"/>
                    <a:pt x="19337" y="101585"/>
                  </a:cubicBezTo>
                  <a:lnTo>
                    <a:pt x="19337" y="101585"/>
                  </a:lnTo>
                  <a:cubicBezTo>
                    <a:pt x="18766" y="101204"/>
                    <a:pt x="18099" y="101490"/>
                    <a:pt x="17432" y="101585"/>
                  </a:cubicBezTo>
                  <a:cubicBezTo>
                    <a:pt x="17432" y="101585"/>
                    <a:pt x="17432" y="101585"/>
                    <a:pt x="17432" y="101585"/>
                  </a:cubicBezTo>
                  <a:close/>
                  <a:moveTo>
                    <a:pt x="268797" y="248842"/>
                  </a:moveTo>
                  <a:lnTo>
                    <a:pt x="268797" y="248842"/>
                  </a:lnTo>
                  <a:cubicBezTo>
                    <a:pt x="268797" y="248842"/>
                    <a:pt x="268797" y="248842"/>
                    <a:pt x="268797" y="248842"/>
                  </a:cubicBezTo>
                  <a:cubicBezTo>
                    <a:pt x="268892" y="248842"/>
                    <a:pt x="268892" y="248842"/>
                    <a:pt x="268797" y="248842"/>
                  </a:cubicBezTo>
                  <a:cubicBezTo>
                    <a:pt x="268797" y="248937"/>
                    <a:pt x="268702" y="248937"/>
                    <a:pt x="268607" y="249032"/>
                  </a:cubicBezTo>
                  <a:cubicBezTo>
                    <a:pt x="268702" y="248937"/>
                    <a:pt x="268797" y="248842"/>
                    <a:pt x="268797" y="248842"/>
                  </a:cubicBezTo>
                  <a:close/>
                  <a:moveTo>
                    <a:pt x="154021" y="243508"/>
                  </a:moveTo>
                  <a:cubicBezTo>
                    <a:pt x="154021" y="243508"/>
                    <a:pt x="154021" y="243508"/>
                    <a:pt x="154021" y="243508"/>
                  </a:cubicBezTo>
                  <a:cubicBezTo>
                    <a:pt x="154021" y="243508"/>
                    <a:pt x="154021" y="243508"/>
                    <a:pt x="154021" y="243508"/>
                  </a:cubicBezTo>
                  <a:lnTo>
                    <a:pt x="154021" y="243508"/>
                  </a:lnTo>
                  <a:cubicBezTo>
                    <a:pt x="153925" y="243603"/>
                    <a:pt x="153735" y="243698"/>
                    <a:pt x="153640" y="243793"/>
                  </a:cubicBezTo>
                  <a:cubicBezTo>
                    <a:pt x="153640" y="243603"/>
                    <a:pt x="153545" y="243508"/>
                    <a:pt x="153449" y="243317"/>
                  </a:cubicBezTo>
                  <a:cubicBezTo>
                    <a:pt x="153640" y="243317"/>
                    <a:pt x="153830" y="243412"/>
                    <a:pt x="154021" y="243508"/>
                  </a:cubicBezTo>
                  <a:close/>
                  <a:moveTo>
                    <a:pt x="264511" y="47388"/>
                  </a:moveTo>
                  <a:cubicBezTo>
                    <a:pt x="264511" y="47388"/>
                    <a:pt x="264511" y="47388"/>
                    <a:pt x="264511" y="47388"/>
                  </a:cubicBezTo>
                  <a:cubicBezTo>
                    <a:pt x="264511" y="47388"/>
                    <a:pt x="264511" y="47292"/>
                    <a:pt x="264511" y="47388"/>
                  </a:cubicBezTo>
                  <a:cubicBezTo>
                    <a:pt x="264511" y="47388"/>
                    <a:pt x="264511" y="47388"/>
                    <a:pt x="264511" y="47388"/>
                  </a:cubicBezTo>
                  <a:close/>
                  <a:moveTo>
                    <a:pt x="123160" y="2144"/>
                  </a:moveTo>
                  <a:cubicBezTo>
                    <a:pt x="123160" y="2144"/>
                    <a:pt x="123160" y="2144"/>
                    <a:pt x="123160" y="2144"/>
                  </a:cubicBezTo>
                  <a:cubicBezTo>
                    <a:pt x="123160" y="2144"/>
                    <a:pt x="123160" y="1382"/>
                    <a:pt x="123160" y="1382"/>
                  </a:cubicBezTo>
                  <a:cubicBezTo>
                    <a:pt x="122969" y="1572"/>
                    <a:pt x="123160" y="1858"/>
                    <a:pt x="123160" y="2144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58" name="Freeform: Shape 90">
              <a:extLst>
                <a:ext uri="{FF2B5EF4-FFF2-40B4-BE49-F238E27FC236}">
                  <a16:creationId xmlns:a16="http://schemas.microsoft.com/office/drawing/2014/main" id="{D7EC89B5-E1C9-F340-AF5B-F1253D013DAC}"/>
                </a:ext>
              </a:extLst>
            </p:cNvPr>
            <p:cNvSpPr/>
            <p:nvPr/>
          </p:nvSpPr>
          <p:spPr>
            <a:xfrm>
              <a:off x="6925281" y="4669312"/>
              <a:ext cx="274516" cy="334902"/>
            </a:xfrm>
            <a:custGeom>
              <a:avLst/>
              <a:gdLst>
                <a:gd name="connsiteX0" fmla="*/ 65115 w 274516"/>
                <a:gd name="connsiteY0" fmla="*/ 62802 h 334902"/>
                <a:gd name="connsiteX1" fmla="*/ 65115 w 274516"/>
                <a:gd name="connsiteY1" fmla="*/ 62802 h 334902"/>
                <a:gd name="connsiteX2" fmla="*/ 65115 w 274516"/>
                <a:gd name="connsiteY2" fmla="*/ 62802 h 334902"/>
                <a:gd name="connsiteX3" fmla="*/ 53019 w 274516"/>
                <a:gd name="connsiteY3" fmla="*/ 77661 h 334902"/>
                <a:gd name="connsiteX4" fmla="*/ 38160 w 274516"/>
                <a:gd name="connsiteY4" fmla="*/ 99283 h 334902"/>
                <a:gd name="connsiteX5" fmla="*/ 38160 w 274516"/>
                <a:gd name="connsiteY5" fmla="*/ 99283 h 334902"/>
                <a:gd name="connsiteX6" fmla="*/ 38160 w 274516"/>
                <a:gd name="connsiteY6" fmla="*/ 99283 h 334902"/>
                <a:gd name="connsiteX7" fmla="*/ 29587 w 274516"/>
                <a:gd name="connsiteY7" fmla="*/ 114047 h 334902"/>
                <a:gd name="connsiteX8" fmla="*/ 29587 w 274516"/>
                <a:gd name="connsiteY8" fmla="*/ 114047 h 334902"/>
                <a:gd name="connsiteX9" fmla="*/ 27492 w 274516"/>
                <a:gd name="connsiteY9" fmla="*/ 118714 h 334902"/>
                <a:gd name="connsiteX10" fmla="*/ 21015 w 274516"/>
                <a:gd name="connsiteY10" fmla="*/ 132144 h 334902"/>
                <a:gd name="connsiteX11" fmla="*/ 21015 w 274516"/>
                <a:gd name="connsiteY11" fmla="*/ 132144 h 334902"/>
                <a:gd name="connsiteX12" fmla="*/ 12252 w 274516"/>
                <a:gd name="connsiteY12" fmla="*/ 153575 h 334902"/>
                <a:gd name="connsiteX13" fmla="*/ 12252 w 274516"/>
                <a:gd name="connsiteY13" fmla="*/ 153575 h 334902"/>
                <a:gd name="connsiteX14" fmla="*/ 8918 w 274516"/>
                <a:gd name="connsiteY14" fmla="*/ 164148 h 334902"/>
                <a:gd name="connsiteX15" fmla="*/ 8918 w 274516"/>
                <a:gd name="connsiteY15" fmla="*/ 164148 h 334902"/>
                <a:gd name="connsiteX16" fmla="*/ 7299 w 274516"/>
                <a:gd name="connsiteY16" fmla="*/ 168720 h 334902"/>
                <a:gd name="connsiteX17" fmla="*/ 7299 w 274516"/>
                <a:gd name="connsiteY17" fmla="*/ 168720 h 334902"/>
                <a:gd name="connsiteX18" fmla="*/ 7299 w 274516"/>
                <a:gd name="connsiteY18" fmla="*/ 168720 h 334902"/>
                <a:gd name="connsiteX19" fmla="*/ 5584 w 274516"/>
                <a:gd name="connsiteY19" fmla="*/ 176912 h 334902"/>
                <a:gd name="connsiteX20" fmla="*/ 5584 w 274516"/>
                <a:gd name="connsiteY20" fmla="*/ 176912 h 334902"/>
                <a:gd name="connsiteX21" fmla="*/ 2727 w 274516"/>
                <a:gd name="connsiteY21" fmla="*/ 190437 h 334902"/>
                <a:gd name="connsiteX22" fmla="*/ 1488 w 274516"/>
                <a:gd name="connsiteY22" fmla="*/ 199200 h 334902"/>
                <a:gd name="connsiteX23" fmla="*/ 1488 w 274516"/>
                <a:gd name="connsiteY23" fmla="*/ 199200 h 334902"/>
                <a:gd name="connsiteX24" fmla="*/ 1488 w 274516"/>
                <a:gd name="connsiteY24" fmla="*/ 199200 h 334902"/>
                <a:gd name="connsiteX25" fmla="*/ 1012 w 274516"/>
                <a:gd name="connsiteY25" fmla="*/ 205487 h 334902"/>
                <a:gd name="connsiteX26" fmla="*/ 1203 w 274516"/>
                <a:gd name="connsiteY26" fmla="*/ 228347 h 334902"/>
                <a:gd name="connsiteX27" fmla="*/ 1203 w 274516"/>
                <a:gd name="connsiteY27" fmla="*/ 228347 h 334902"/>
                <a:gd name="connsiteX28" fmla="*/ 6918 w 274516"/>
                <a:gd name="connsiteY28" fmla="*/ 255588 h 334902"/>
                <a:gd name="connsiteX29" fmla="*/ 6918 w 274516"/>
                <a:gd name="connsiteY29" fmla="*/ 255588 h 334902"/>
                <a:gd name="connsiteX30" fmla="*/ 20920 w 274516"/>
                <a:gd name="connsiteY30" fmla="*/ 285115 h 334902"/>
                <a:gd name="connsiteX31" fmla="*/ 37493 w 274516"/>
                <a:gd name="connsiteY31" fmla="*/ 305308 h 334902"/>
                <a:gd name="connsiteX32" fmla="*/ 45589 w 274516"/>
                <a:gd name="connsiteY32" fmla="*/ 313500 h 334902"/>
                <a:gd name="connsiteX33" fmla="*/ 45589 w 274516"/>
                <a:gd name="connsiteY33" fmla="*/ 310547 h 334902"/>
                <a:gd name="connsiteX34" fmla="*/ 45589 w 274516"/>
                <a:gd name="connsiteY34" fmla="*/ 310547 h 334902"/>
                <a:gd name="connsiteX35" fmla="*/ 45589 w 274516"/>
                <a:gd name="connsiteY35" fmla="*/ 313500 h 334902"/>
                <a:gd name="connsiteX36" fmla="*/ 60448 w 274516"/>
                <a:gd name="connsiteY36" fmla="*/ 322454 h 334902"/>
                <a:gd name="connsiteX37" fmla="*/ 60448 w 274516"/>
                <a:gd name="connsiteY37" fmla="*/ 322454 h 334902"/>
                <a:gd name="connsiteX38" fmla="*/ 60448 w 274516"/>
                <a:gd name="connsiteY38" fmla="*/ 322454 h 334902"/>
                <a:gd name="connsiteX39" fmla="*/ 76927 w 274516"/>
                <a:gd name="connsiteY39" fmla="*/ 328835 h 334902"/>
                <a:gd name="connsiteX40" fmla="*/ 102168 w 274516"/>
                <a:gd name="connsiteY40" fmla="*/ 334360 h 334902"/>
                <a:gd name="connsiteX41" fmla="*/ 117122 w 274516"/>
                <a:gd name="connsiteY41" fmla="*/ 332740 h 334902"/>
                <a:gd name="connsiteX42" fmla="*/ 124932 w 274516"/>
                <a:gd name="connsiteY42" fmla="*/ 331312 h 334902"/>
                <a:gd name="connsiteX43" fmla="*/ 124932 w 274516"/>
                <a:gd name="connsiteY43" fmla="*/ 331312 h 334902"/>
                <a:gd name="connsiteX44" fmla="*/ 165414 w 274516"/>
                <a:gd name="connsiteY44" fmla="*/ 311023 h 334902"/>
                <a:gd name="connsiteX45" fmla="*/ 165414 w 274516"/>
                <a:gd name="connsiteY45" fmla="*/ 311023 h 334902"/>
                <a:gd name="connsiteX46" fmla="*/ 166557 w 274516"/>
                <a:gd name="connsiteY46" fmla="*/ 309881 h 334902"/>
                <a:gd name="connsiteX47" fmla="*/ 181606 w 274516"/>
                <a:gd name="connsiteY47" fmla="*/ 297307 h 334902"/>
                <a:gd name="connsiteX48" fmla="*/ 189131 w 274516"/>
                <a:gd name="connsiteY48" fmla="*/ 287402 h 334902"/>
                <a:gd name="connsiteX49" fmla="*/ 189131 w 274516"/>
                <a:gd name="connsiteY49" fmla="*/ 287402 h 334902"/>
                <a:gd name="connsiteX50" fmla="*/ 190274 w 274516"/>
                <a:gd name="connsiteY50" fmla="*/ 285878 h 334902"/>
                <a:gd name="connsiteX51" fmla="*/ 202561 w 274516"/>
                <a:gd name="connsiteY51" fmla="*/ 270828 h 334902"/>
                <a:gd name="connsiteX52" fmla="*/ 208276 w 274516"/>
                <a:gd name="connsiteY52" fmla="*/ 264161 h 334902"/>
                <a:gd name="connsiteX53" fmla="*/ 208276 w 274516"/>
                <a:gd name="connsiteY53" fmla="*/ 264161 h 334902"/>
                <a:gd name="connsiteX54" fmla="*/ 226088 w 274516"/>
                <a:gd name="connsiteY54" fmla="*/ 237395 h 334902"/>
                <a:gd name="connsiteX55" fmla="*/ 226088 w 274516"/>
                <a:gd name="connsiteY55" fmla="*/ 237395 h 334902"/>
                <a:gd name="connsiteX56" fmla="*/ 236947 w 274516"/>
                <a:gd name="connsiteY56" fmla="*/ 219393 h 334902"/>
                <a:gd name="connsiteX57" fmla="*/ 240566 w 274516"/>
                <a:gd name="connsiteY57" fmla="*/ 212821 h 334902"/>
                <a:gd name="connsiteX58" fmla="*/ 241899 w 274516"/>
                <a:gd name="connsiteY58" fmla="*/ 210916 h 334902"/>
                <a:gd name="connsiteX59" fmla="*/ 241899 w 274516"/>
                <a:gd name="connsiteY59" fmla="*/ 210916 h 334902"/>
                <a:gd name="connsiteX60" fmla="*/ 250758 w 274516"/>
                <a:gd name="connsiteY60" fmla="*/ 192628 h 334902"/>
                <a:gd name="connsiteX61" fmla="*/ 250758 w 274516"/>
                <a:gd name="connsiteY61" fmla="*/ 192628 h 334902"/>
                <a:gd name="connsiteX62" fmla="*/ 258378 w 274516"/>
                <a:gd name="connsiteY62" fmla="*/ 174340 h 334902"/>
                <a:gd name="connsiteX63" fmla="*/ 262664 w 274516"/>
                <a:gd name="connsiteY63" fmla="*/ 158052 h 334902"/>
                <a:gd name="connsiteX64" fmla="*/ 262664 w 274516"/>
                <a:gd name="connsiteY64" fmla="*/ 158052 h 334902"/>
                <a:gd name="connsiteX65" fmla="*/ 266950 w 274516"/>
                <a:gd name="connsiteY65" fmla="*/ 149384 h 334902"/>
                <a:gd name="connsiteX66" fmla="*/ 266950 w 274516"/>
                <a:gd name="connsiteY66" fmla="*/ 149384 h 334902"/>
                <a:gd name="connsiteX67" fmla="*/ 266950 w 274516"/>
                <a:gd name="connsiteY67" fmla="*/ 149384 h 334902"/>
                <a:gd name="connsiteX68" fmla="*/ 268950 w 274516"/>
                <a:gd name="connsiteY68" fmla="*/ 141193 h 334902"/>
                <a:gd name="connsiteX69" fmla="*/ 271046 w 274516"/>
                <a:gd name="connsiteY69" fmla="*/ 129763 h 334902"/>
                <a:gd name="connsiteX70" fmla="*/ 271998 w 274516"/>
                <a:gd name="connsiteY70" fmla="*/ 118238 h 334902"/>
                <a:gd name="connsiteX71" fmla="*/ 271998 w 274516"/>
                <a:gd name="connsiteY71" fmla="*/ 118238 h 334902"/>
                <a:gd name="connsiteX72" fmla="*/ 271998 w 274516"/>
                <a:gd name="connsiteY72" fmla="*/ 118238 h 334902"/>
                <a:gd name="connsiteX73" fmla="*/ 271046 w 274516"/>
                <a:gd name="connsiteY73" fmla="*/ 116047 h 334902"/>
                <a:gd name="connsiteX74" fmla="*/ 271903 w 274516"/>
                <a:gd name="connsiteY74" fmla="*/ 87662 h 334902"/>
                <a:gd name="connsiteX75" fmla="*/ 271903 w 274516"/>
                <a:gd name="connsiteY75" fmla="*/ 87662 h 334902"/>
                <a:gd name="connsiteX76" fmla="*/ 271903 w 274516"/>
                <a:gd name="connsiteY76" fmla="*/ 87662 h 334902"/>
                <a:gd name="connsiteX77" fmla="*/ 271522 w 274516"/>
                <a:gd name="connsiteY77" fmla="*/ 83186 h 334902"/>
                <a:gd name="connsiteX78" fmla="*/ 271522 w 274516"/>
                <a:gd name="connsiteY78" fmla="*/ 83186 h 334902"/>
                <a:gd name="connsiteX79" fmla="*/ 271046 w 274516"/>
                <a:gd name="connsiteY79" fmla="*/ 79756 h 334902"/>
                <a:gd name="connsiteX80" fmla="*/ 271046 w 274516"/>
                <a:gd name="connsiteY80" fmla="*/ 79756 h 334902"/>
                <a:gd name="connsiteX81" fmla="*/ 262188 w 274516"/>
                <a:gd name="connsiteY81" fmla="*/ 61659 h 334902"/>
                <a:gd name="connsiteX82" fmla="*/ 262188 w 274516"/>
                <a:gd name="connsiteY82" fmla="*/ 61659 h 334902"/>
                <a:gd name="connsiteX83" fmla="*/ 254472 w 274516"/>
                <a:gd name="connsiteY83" fmla="*/ 52991 h 334902"/>
                <a:gd name="connsiteX84" fmla="*/ 244947 w 274516"/>
                <a:gd name="connsiteY84" fmla="*/ 39656 h 334902"/>
                <a:gd name="connsiteX85" fmla="*/ 229422 w 274516"/>
                <a:gd name="connsiteY85" fmla="*/ 24416 h 334902"/>
                <a:gd name="connsiteX86" fmla="*/ 229327 w 274516"/>
                <a:gd name="connsiteY86" fmla="*/ 24321 h 334902"/>
                <a:gd name="connsiteX87" fmla="*/ 229327 w 274516"/>
                <a:gd name="connsiteY87" fmla="*/ 24321 h 334902"/>
                <a:gd name="connsiteX88" fmla="*/ 224278 w 274516"/>
                <a:gd name="connsiteY88" fmla="*/ 19749 h 334902"/>
                <a:gd name="connsiteX89" fmla="*/ 216182 w 274516"/>
                <a:gd name="connsiteY89" fmla="*/ 14320 h 334902"/>
                <a:gd name="connsiteX90" fmla="*/ 216182 w 274516"/>
                <a:gd name="connsiteY90" fmla="*/ 14320 h 334902"/>
                <a:gd name="connsiteX91" fmla="*/ 207705 w 274516"/>
                <a:gd name="connsiteY91" fmla="*/ 9653 h 334902"/>
                <a:gd name="connsiteX92" fmla="*/ 187797 w 274516"/>
                <a:gd name="connsiteY92" fmla="*/ 2699 h 334902"/>
                <a:gd name="connsiteX93" fmla="*/ 182654 w 274516"/>
                <a:gd name="connsiteY93" fmla="*/ 1556 h 334902"/>
                <a:gd name="connsiteX94" fmla="*/ 182654 w 274516"/>
                <a:gd name="connsiteY94" fmla="*/ 1556 h 334902"/>
                <a:gd name="connsiteX95" fmla="*/ 162937 w 274516"/>
                <a:gd name="connsiteY95" fmla="*/ 1175 h 334902"/>
                <a:gd name="connsiteX96" fmla="*/ 157984 w 274516"/>
                <a:gd name="connsiteY96" fmla="*/ 2223 h 334902"/>
                <a:gd name="connsiteX97" fmla="*/ 157984 w 274516"/>
                <a:gd name="connsiteY97" fmla="*/ 2223 h 334902"/>
                <a:gd name="connsiteX98" fmla="*/ 137982 w 274516"/>
                <a:gd name="connsiteY98" fmla="*/ 9176 h 334902"/>
                <a:gd name="connsiteX99" fmla="*/ 137982 w 274516"/>
                <a:gd name="connsiteY99" fmla="*/ 9176 h 334902"/>
                <a:gd name="connsiteX100" fmla="*/ 128171 w 274516"/>
                <a:gd name="connsiteY100" fmla="*/ 12796 h 334902"/>
                <a:gd name="connsiteX101" fmla="*/ 117979 w 274516"/>
                <a:gd name="connsiteY101" fmla="*/ 18606 h 334902"/>
                <a:gd name="connsiteX102" fmla="*/ 109883 w 274516"/>
                <a:gd name="connsiteY102" fmla="*/ 24131 h 334902"/>
                <a:gd name="connsiteX103" fmla="*/ 107978 w 274516"/>
                <a:gd name="connsiteY103" fmla="*/ 25750 h 334902"/>
                <a:gd name="connsiteX104" fmla="*/ 98167 w 274516"/>
                <a:gd name="connsiteY104" fmla="*/ 31941 h 334902"/>
                <a:gd name="connsiteX105" fmla="*/ 98167 w 274516"/>
                <a:gd name="connsiteY105" fmla="*/ 31941 h 334902"/>
                <a:gd name="connsiteX106" fmla="*/ 98167 w 274516"/>
                <a:gd name="connsiteY106" fmla="*/ 31941 h 334902"/>
                <a:gd name="connsiteX107" fmla="*/ 79403 w 274516"/>
                <a:gd name="connsiteY107" fmla="*/ 50800 h 334902"/>
                <a:gd name="connsiteX108" fmla="*/ 79403 w 274516"/>
                <a:gd name="connsiteY108" fmla="*/ 50800 h 334902"/>
                <a:gd name="connsiteX109" fmla="*/ 79403 w 274516"/>
                <a:gd name="connsiteY109" fmla="*/ 50800 h 334902"/>
                <a:gd name="connsiteX110" fmla="*/ 78260 w 274516"/>
                <a:gd name="connsiteY110" fmla="*/ 51944 h 334902"/>
                <a:gd name="connsiteX111" fmla="*/ 77879 w 274516"/>
                <a:gd name="connsiteY111" fmla="*/ 52039 h 334902"/>
                <a:gd name="connsiteX112" fmla="*/ 65115 w 274516"/>
                <a:gd name="connsiteY112" fmla="*/ 62802 h 334902"/>
                <a:gd name="connsiteX113" fmla="*/ 197227 w 274516"/>
                <a:gd name="connsiteY113" fmla="*/ 269018 h 334902"/>
                <a:gd name="connsiteX114" fmla="*/ 196941 w 274516"/>
                <a:gd name="connsiteY114" fmla="*/ 269304 h 334902"/>
                <a:gd name="connsiteX115" fmla="*/ 196941 w 274516"/>
                <a:gd name="connsiteY115" fmla="*/ 268828 h 334902"/>
                <a:gd name="connsiteX116" fmla="*/ 197227 w 274516"/>
                <a:gd name="connsiteY116" fmla="*/ 269018 h 334902"/>
                <a:gd name="connsiteX117" fmla="*/ 255997 w 274516"/>
                <a:gd name="connsiteY117" fmla="*/ 94425 h 334902"/>
                <a:gd name="connsiteX118" fmla="*/ 256187 w 274516"/>
                <a:gd name="connsiteY118" fmla="*/ 94901 h 334902"/>
                <a:gd name="connsiteX119" fmla="*/ 255806 w 274516"/>
                <a:gd name="connsiteY119" fmla="*/ 94520 h 334902"/>
                <a:gd name="connsiteX120" fmla="*/ 255997 w 274516"/>
                <a:gd name="connsiteY120" fmla="*/ 94425 h 334902"/>
                <a:gd name="connsiteX121" fmla="*/ 199704 w 274516"/>
                <a:gd name="connsiteY121" fmla="*/ 237109 h 334902"/>
                <a:gd name="connsiteX122" fmla="*/ 199704 w 274516"/>
                <a:gd name="connsiteY122" fmla="*/ 237205 h 334902"/>
                <a:gd name="connsiteX123" fmla="*/ 199132 w 274516"/>
                <a:gd name="connsiteY123" fmla="*/ 236729 h 334902"/>
                <a:gd name="connsiteX124" fmla="*/ 199704 w 274516"/>
                <a:gd name="connsiteY124" fmla="*/ 237109 h 334902"/>
                <a:gd name="connsiteX125" fmla="*/ 182654 w 274516"/>
                <a:gd name="connsiteY125" fmla="*/ 152718 h 334902"/>
                <a:gd name="connsiteX126" fmla="*/ 182654 w 274516"/>
                <a:gd name="connsiteY126" fmla="*/ 152718 h 334902"/>
                <a:gd name="connsiteX127" fmla="*/ 181035 w 274516"/>
                <a:gd name="connsiteY127" fmla="*/ 152718 h 334902"/>
                <a:gd name="connsiteX128" fmla="*/ 181035 w 274516"/>
                <a:gd name="connsiteY128" fmla="*/ 152718 h 334902"/>
                <a:gd name="connsiteX129" fmla="*/ 182654 w 274516"/>
                <a:gd name="connsiteY129" fmla="*/ 152718 h 334902"/>
                <a:gd name="connsiteX130" fmla="*/ 109788 w 274516"/>
                <a:gd name="connsiteY130" fmla="*/ 249682 h 334902"/>
                <a:gd name="connsiteX131" fmla="*/ 109026 w 274516"/>
                <a:gd name="connsiteY131" fmla="*/ 250445 h 334902"/>
                <a:gd name="connsiteX132" fmla="*/ 109121 w 274516"/>
                <a:gd name="connsiteY132" fmla="*/ 249587 h 334902"/>
                <a:gd name="connsiteX133" fmla="*/ 109788 w 274516"/>
                <a:gd name="connsiteY133" fmla="*/ 249682 h 334902"/>
                <a:gd name="connsiteX134" fmla="*/ 150840 w 274516"/>
                <a:gd name="connsiteY134" fmla="*/ 142622 h 334902"/>
                <a:gd name="connsiteX135" fmla="*/ 150840 w 274516"/>
                <a:gd name="connsiteY135" fmla="*/ 142622 h 334902"/>
                <a:gd name="connsiteX136" fmla="*/ 150840 w 274516"/>
                <a:gd name="connsiteY136" fmla="*/ 142622 h 334902"/>
                <a:gd name="connsiteX137" fmla="*/ 150650 w 274516"/>
                <a:gd name="connsiteY137" fmla="*/ 142526 h 334902"/>
                <a:gd name="connsiteX138" fmla="*/ 150840 w 274516"/>
                <a:gd name="connsiteY138" fmla="*/ 142622 h 334902"/>
                <a:gd name="connsiteX139" fmla="*/ 150840 w 274516"/>
                <a:gd name="connsiteY139" fmla="*/ 142622 h 334902"/>
                <a:gd name="connsiteX140" fmla="*/ 150840 w 274516"/>
                <a:gd name="connsiteY140" fmla="*/ 142622 h 334902"/>
                <a:gd name="connsiteX141" fmla="*/ 135600 w 274516"/>
                <a:gd name="connsiteY141" fmla="*/ 197581 h 334902"/>
                <a:gd name="connsiteX142" fmla="*/ 135600 w 274516"/>
                <a:gd name="connsiteY142" fmla="*/ 197581 h 334902"/>
                <a:gd name="connsiteX143" fmla="*/ 135600 w 274516"/>
                <a:gd name="connsiteY143" fmla="*/ 197581 h 334902"/>
                <a:gd name="connsiteX144" fmla="*/ 135600 w 274516"/>
                <a:gd name="connsiteY144" fmla="*/ 197581 h 334902"/>
                <a:gd name="connsiteX145" fmla="*/ 135600 w 274516"/>
                <a:gd name="connsiteY145" fmla="*/ 197581 h 334902"/>
                <a:gd name="connsiteX146" fmla="*/ 135600 w 274516"/>
                <a:gd name="connsiteY146" fmla="*/ 197581 h 334902"/>
                <a:gd name="connsiteX147" fmla="*/ 165604 w 274516"/>
                <a:gd name="connsiteY147" fmla="*/ 217679 h 334902"/>
                <a:gd name="connsiteX148" fmla="*/ 165604 w 274516"/>
                <a:gd name="connsiteY148" fmla="*/ 217679 h 334902"/>
                <a:gd name="connsiteX149" fmla="*/ 165699 w 274516"/>
                <a:gd name="connsiteY149" fmla="*/ 217488 h 334902"/>
                <a:gd name="connsiteX150" fmla="*/ 165604 w 274516"/>
                <a:gd name="connsiteY150" fmla="*/ 217679 h 334902"/>
                <a:gd name="connsiteX151" fmla="*/ 165604 w 274516"/>
                <a:gd name="connsiteY151" fmla="*/ 217679 h 334902"/>
                <a:gd name="connsiteX152" fmla="*/ 114360 w 274516"/>
                <a:gd name="connsiteY152" fmla="*/ 254540 h 334902"/>
                <a:gd name="connsiteX153" fmla="*/ 116836 w 274516"/>
                <a:gd name="connsiteY153" fmla="*/ 250064 h 334902"/>
                <a:gd name="connsiteX154" fmla="*/ 116741 w 274516"/>
                <a:gd name="connsiteY154" fmla="*/ 255112 h 334902"/>
                <a:gd name="connsiteX155" fmla="*/ 114360 w 274516"/>
                <a:gd name="connsiteY155" fmla="*/ 254540 h 334902"/>
                <a:gd name="connsiteX156" fmla="*/ 200275 w 274516"/>
                <a:gd name="connsiteY156" fmla="*/ 182817 h 334902"/>
                <a:gd name="connsiteX157" fmla="*/ 200561 w 274516"/>
                <a:gd name="connsiteY157" fmla="*/ 182817 h 334902"/>
                <a:gd name="connsiteX158" fmla="*/ 200085 w 274516"/>
                <a:gd name="connsiteY158" fmla="*/ 183293 h 334902"/>
                <a:gd name="connsiteX159" fmla="*/ 200275 w 274516"/>
                <a:gd name="connsiteY159" fmla="*/ 182817 h 334902"/>
                <a:gd name="connsiteX160" fmla="*/ 165890 w 274516"/>
                <a:gd name="connsiteY160" fmla="*/ 104426 h 334902"/>
                <a:gd name="connsiteX161" fmla="*/ 165890 w 274516"/>
                <a:gd name="connsiteY161" fmla="*/ 104426 h 334902"/>
                <a:gd name="connsiteX162" fmla="*/ 165890 w 274516"/>
                <a:gd name="connsiteY162" fmla="*/ 104426 h 334902"/>
                <a:gd name="connsiteX163" fmla="*/ 165890 w 274516"/>
                <a:gd name="connsiteY163" fmla="*/ 104426 h 334902"/>
                <a:gd name="connsiteX164" fmla="*/ 99977 w 274516"/>
                <a:gd name="connsiteY164" fmla="*/ 106998 h 334902"/>
                <a:gd name="connsiteX165" fmla="*/ 99310 w 274516"/>
                <a:gd name="connsiteY165" fmla="*/ 107570 h 334902"/>
                <a:gd name="connsiteX166" fmla="*/ 99501 w 274516"/>
                <a:gd name="connsiteY166" fmla="*/ 106998 h 334902"/>
                <a:gd name="connsiteX167" fmla="*/ 99977 w 274516"/>
                <a:gd name="connsiteY167" fmla="*/ 106998 h 334902"/>
                <a:gd name="connsiteX168" fmla="*/ 79213 w 274516"/>
                <a:gd name="connsiteY168" fmla="*/ 233966 h 334902"/>
                <a:gd name="connsiteX169" fmla="*/ 79213 w 274516"/>
                <a:gd name="connsiteY169" fmla="*/ 234157 h 334902"/>
                <a:gd name="connsiteX170" fmla="*/ 79022 w 274516"/>
                <a:gd name="connsiteY170" fmla="*/ 233966 h 334902"/>
                <a:gd name="connsiteX171" fmla="*/ 79213 w 274516"/>
                <a:gd name="connsiteY171" fmla="*/ 233966 h 334902"/>
                <a:gd name="connsiteX172" fmla="*/ 95119 w 274516"/>
                <a:gd name="connsiteY172" fmla="*/ 76328 h 334902"/>
                <a:gd name="connsiteX173" fmla="*/ 94929 w 274516"/>
                <a:gd name="connsiteY173" fmla="*/ 76518 h 334902"/>
                <a:gd name="connsiteX174" fmla="*/ 94833 w 274516"/>
                <a:gd name="connsiteY174" fmla="*/ 76328 h 334902"/>
                <a:gd name="connsiteX175" fmla="*/ 95119 w 274516"/>
                <a:gd name="connsiteY175" fmla="*/ 76328 h 334902"/>
                <a:gd name="connsiteX176" fmla="*/ 93976 w 274516"/>
                <a:gd name="connsiteY176" fmla="*/ 76423 h 334902"/>
                <a:gd name="connsiteX177" fmla="*/ 93881 w 274516"/>
                <a:gd name="connsiteY177" fmla="*/ 76518 h 334902"/>
                <a:gd name="connsiteX178" fmla="*/ 93786 w 274516"/>
                <a:gd name="connsiteY178" fmla="*/ 76423 h 334902"/>
                <a:gd name="connsiteX179" fmla="*/ 93976 w 274516"/>
                <a:gd name="connsiteY179" fmla="*/ 76423 h 334902"/>
                <a:gd name="connsiteX180" fmla="*/ 111121 w 274516"/>
                <a:gd name="connsiteY180" fmla="*/ 65945 h 334902"/>
                <a:gd name="connsiteX181" fmla="*/ 111121 w 274516"/>
                <a:gd name="connsiteY181" fmla="*/ 65945 h 334902"/>
                <a:gd name="connsiteX182" fmla="*/ 111216 w 274516"/>
                <a:gd name="connsiteY182" fmla="*/ 65945 h 334902"/>
                <a:gd name="connsiteX183" fmla="*/ 111121 w 274516"/>
                <a:gd name="connsiteY183" fmla="*/ 65945 h 334902"/>
                <a:gd name="connsiteX184" fmla="*/ 57496 w 274516"/>
                <a:gd name="connsiteY184" fmla="*/ 169006 h 334902"/>
                <a:gd name="connsiteX185" fmla="*/ 57496 w 274516"/>
                <a:gd name="connsiteY185" fmla="*/ 169006 h 334902"/>
                <a:gd name="connsiteX186" fmla="*/ 57496 w 274516"/>
                <a:gd name="connsiteY186" fmla="*/ 169006 h 334902"/>
                <a:gd name="connsiteX187" fmla="*/ 57496 w 274516"/>
                <a:gd name="connsiteY187" fmla="*/ 169006 h 334902"/>
                <a:gd name="connsiteX188" fmla="*/ 72164 w 274516"/>
                <a:gd name="connsiteY188" fmla="*/ 214249 h 334902"/>
                <a:gd name="connsiteX189" fmla="*/ 72069 w 274516"/>
                <a:gd name="connsiteY189" fmla="*/ 214059 h 334902"/>
                <a:gd name="connsiteX190" fmla="*/ 72450 w 274516"/>
                <a:gd name="connsiteY190" fmla="*/ 214059 h 334902"/>
                <a:gd name="connsiteX191" fmla="*/ 72164 w 274516"/>
                <a:gd name="connsiteY191" fmla="*/ 214249 h 334902"/>
                <a:gd name="connsiteX192" fmla="*/ 77307 w 274516"/>
                <a:gd name="connsiteY192" fmla="*/ 219012 h 334902"/>
                <a:gd name="connsiteX193" fmla="*/ 77117 w 274516"/>
                <a:gd name="connsiteY193" fmla="*/ 219203 h 334902"/>
                <a:gd name="connsiteX194" fmla="*/ 77022 w 274516"/>
                <a:gd name="connsiteY194" fmla="*/ 219012 h 334902"/>
                <a:gd name="connsiteX195" fmla="*/ 77307 w 274516"/>
                <a:gd name="connsiteY195" fmla="*/ 219012 h 334902"/>
                <a:gd name="connsiteX196" fmla="*/ 232279 w 274516"/>
                <a:gd name="connsiteY196" fmla="*/ 171197 h 334902"/>
                <a:gd name="connsiteX197" fmla="*/ 232279 w 274516"/>
                <a:gd name="connsiteY197" fmla="*/ 171197 h 334902"/>
                <a:gd name="connsiteX198" fmla="*/ 232470 w 274516"/>
                <a:gd name="connsiteY198" fmla="*/ 171578 h 334902"/>
                <a:gd name="connsiteX199" fmla="*/ 232089 w 274516"/>
                <a:gd name="connsiteY199" fmla="*/ 171387 h 334902"/>
                <a:gd name="connsiteX200" fmla="*/ 232279 w 274516"/>
                <a:gd name="connsiteY200" fmla="*/ 171197 h 334902"/>
                <a:gd name="connsiteX201" fmla="*/ 121884 w 274516"/>
                <a:gd name="connsiteY201" fmla="*/ 50324 h 334902"/>
                <a:gd name="connsiteX202" fmla="*/ 122551 w 274516"/>
                <a:gd name="connsiteY202" fmla="*/ 49657 h 334902"/>
                <a:gd name="connsiteX203" fmla="*/ 122170 w 274516"/>
                <a:gd name="connsiteY203" fmla="*/ 51086 h 334902"/>
                <a:gd name="connsiteX204" fmla="*/ 121884 w 274516"/>
                <a:gd name="connsiteY204" fmla="*/ 50324 h 334902"/>
                <a:gd name="connsiteX205" fmla="*/ 64068 w 274516"/>
                <a:gd name="connsiteY205" fmla="*/ 199009 h 334902"/>
                <a:gd name="connsiteX206" fmla="*/ 64068 w 274516"/>
                <a:gd name="connsiteY206" fmla="*/ 199009 h 334902"/>
                <a:gd name="connsiteX207" fmla="*/ 64068 w 274516"/>
                <a:gd name="connsiteY207" fmla="*/ 199009 h 334902"/>
                <a:gd name="connsiteX208" fmla="*/ 64068 w 274516"/>
                <a:gd name="connsiteY208" fmla="*/ 199009 h 334902"/>
                <a:gd name="connsiteX209" fmla="*/ 140077 w 274516"/>
                <a:gd name="connsiteY209" fmla="*/ 308833 h 334902"/>
                <a:gd name="connsiteX210" fmla="*/ 140554 w 274516"/>
                <a:gd name="connsiteY210" fmla="*/ 308833 h 334902"/>
                <a:gd name="connsiteX211" fmla="*/ 140363 w 274516"/>
                <a:gd name="connsiteY211" fmla="*/ 309023 h 334902"/>
                <a:gd name="connsiteX212" fmla="*/ 140363 w 274516"/>
                <a:gd name="connsiteY212" fmla="*/ 309023 h 334902"/>
                <a:gd name="connsiteX213" fmla="*/ 140363 w 274516"/>
                <a:gd name="connsiteY213" fmla="*/ 309023 h 334902"/>
                <a:gd name="connsiteX214" fmla="*/ 140363 w 274516"/>
                <a:gd name="connsiteY214" fmla="*/ 309023 h 334902"/>
                <a:gd name="connsiteX215" fmla="*/ 140077 w 274516"/>
                <a:gd name="connsiteY215" fmla="*/ 308833 h 334902"/>
                <a:gd name="connsiteX216" fmla="*/ 243900 w 274516"/>
                <a:gd name="connsiteY216" fmla="*/ 96425 h 334902"/>
                <a:gd name="connsiteX217" fmla="*/ 243995 w 274516"/>
                <a:gd name="connsiteY217" fmla="*/ 96235 h 334902"/>
                <a:gd name="connsiteX218" fmla="*/ 244186 w 274516"/>
                <a:gd name="connsiteY218" fmla="*/ 96330 h 334902"/>
                <a:gd name="connsiteX219" fmla="*/ 243900 w 274516"/>
                <a:gd name="connsiteY219" fmla="*/ 96425 h 334902"/>
                <a:gd name="connsiteX220" fmla="*/ 86356 w 274516"/>
                <a:gd name="connsiteY220" fmla="*/ 67183 h 334902"/>
                <a:gd name="connsiteX221" fmla="*/ 86071 w 274516"/>
                <a:gd name="connsiteY221" fmla="*/ 67565 h 334902"/>
                <a:gd name="connsiteX222" fmla="*/ 86071 w 274516"/>
                <a:gd name="connsiteY222" fmla="*/ 67565 h 334902"/>
                <a:gd name="connsiteX223" fmla="*/ 85880 w 274516"/>
                <a:gd name="connsiteY223" fmla="*/ 66993 h 334902"/>
                <a:gd name="connsiteX224" fmla="*/ 86356 w 274516"/>
                <a:gd name="connsiteY224" fmla="*/ 67183 h 334902"/>
                <a:gd name="connsiteX225" fmla="*/ 24444 w 274516"/>
                <a:gd name="connsiteY225" fmla="*/ 171958 h 334902"/>
                <a:gd name="connsiteX226" fmla="*/ 24253 w 274516"/>
                <a:gd name="connsiteY226" fmla="*/ 172149 h 334902"/>
                <a:gd name="connsiteX227" fmla="*/ 24253 w 274516"/>
                <a:gd name="connsiteY227" fmla="*/ 172149 h 334902"/>
                <a:gd name="connsiteX228" fmla="*/ 24253 w 274516"/>
                <a:gd name="connsiteY228" fmla="*/ 172149 h 334902"/>
                <a:gd name="connsiteX229" fmla="*/ 24253 w 274516"/>
                <a:gd name="connsiteY229" fmla="*/ 172149 h 334902"/>
                <a:gd name="connsiteX230" fmla="*/ 24063 w 274516"/>
                <a:gd name="connsiteY230" fmla="*/ 171768 h 334902"/>
                <a:gd name="connsiteX231" fmla="*/ 24444 w 274516"/>
                <a:gd name="connsiteY231" fmla="*/ 171958 h 334902"/>
                <a:gd name="connsiteX232" fmla="*/ 14157 w 274516"/>
                <a:gd name="connsiteY232" fmla="*/ 202153 h 334902"/>
                <a:gd name="connsiteX233" fmla="*/ 14157 w 274516"/>
                <a:gd name="connsiteY233" fmla="*/ 202439 h 334902"/>
                <a:gd name="connsiteX234" fmla="*/ 13966 w 274516"/>
                <a:gd name="connsiteY234" fmla="*/ 202343 h 334902"/>
                <a:gd name="connsiteX235" fmla="*/ 14157 w 274516"/>
                <a:gd name="connsiteY235" fmla="*/ 202153 h 334902"/>
                <a:gd name="connsiteX236" fmla="*/ 237137 w 274516"/>
                <a:gd name="connsiteY236" fmla="*/ 176531 h 334902"/>
                <a:gd name="connsiteX237" fmla="*/ 237232 w 274516"/>
                <a:gd name="connsiteY237" fmla="*/ 176245 h 334902"/>
                <a:gd name="connsiteX238" fmla="*/ 237232 w 274516"/>
                <a:gd name="connsiteY238" fmla="*/ 176245 h 334902"/>
                <a:gd name="connsiteX239" fmla="*/ 237232 w 274516"/>
                <a:gd name="connsiteY239" fmla="*/ 176245 h 334902"/>
                <a:gd name="connsiteX240" fmla="*/ 237423 w 274516"/>
                <a:gd name="connsiteY240" fmla="*/ 176435 h 334902"/>
                <a:gd name="connsiteX241" fmla="*/ 237137 w 274516"/>
                <a:gd name="connsiteY241" fmla="*/ 176531 h 334902"/>
                <a:gd name="connsiteX242" fmla="*/ 255806 w 274516"/>
                <a:gd name="connsiteY242" fmla="*/ 104903 h 334902"/>
                <a:gd name="connsiteX243" fmla="*/ 255806 w 274516"/>
                <a:gd name="connsiteY243" fmla="*/ 104712 h 334902"/>
                <a:gd name="connsiteX244" fmla="*/ 255806 w 274516"/>
                <a:gd name="connsiteY244" fmla="*/ 104712 h 334902"/>
                <a:gd name="connsiteX245" fmla="*/ 255806 w 274516"/>
                <a:gd name="connsiteY245" fmla="*/ 104712 h 334902"/>
                <a:gd name="connsiteX246" fmla="*/ 255997 w 274516"/>
                <a:gd name="connsiteY246" fmla="*/ 104903 h 334902"/>
                <a:gd name="connsiteX247" fmla="*/ 255806 w 274516"/>
                <a:gd name="connsiteY247" fmla="*/ 104903 h 334902"/>
                <a:gd name="connsiteX248" fmla="*/ 78736 w 274516"/>
                <a:gd name="connsiteY248" fmla="*/ 300546 h 334902"/>
                <a:gd name="connsiteX249" fmla="*/ 78736 w 274516"/>
                <a:gd name="connsiteY249" fmla="*/ 300546 h 334902"/>
                <a:gd name="connsiteX250" fmla="*/ 78736 w 274516"/>
                <a:gd name="connsiteY250" fmla="*/ 300546 h 334902"/>
                <a:gd name="connsiteX251" fmla="*/ 78736 w 274516"/>
                <a:gd name="connsiteY251" fmla="*/ 300546 h 334902"/>
                <a:gd name="connsiteX252" fmla="*/ 105216 w 274516"/>
                <a:gd name="connsiteY252" fmla="*/ 323882 h 334902"/>
                <a:gd name="connsiteX253" fmla="*/ 105216 w 274516"/>
                <a:gd name="connsiteY253" fmla="*/ 323882 h 334902"/>
                <a:gd name="connsiteX254" fmla="*/ 105216 w 274516"/>
                <a:gd name="connsiteY254" fmla="*/ 323882 h 334902"/>
                <a:gd name="connsiteX255" fmla="*/ 105216 w 274516"/>
                <a:gd name="connsiteY255" fmla="*/ 323882 h 334902"/>
                <a:gd name="connsiteX256" fmla="*/ 105216 w 274516"/>
                <a:gd name="connsiteY256" fmla="*/ 323882 h 334902"/>
                <a:gd name="connsiteX257" fmla="*/ 163509 w 274516"/>
                <a:gd name="connsiteY257" fmla="*/ 295783 h 334902"/>
                <a:gd name="connsiteX258" fmla="*/ 163699 w 274516"/>
                <a:gd name="connsiteY258" fmla="*/ 295783 h 334902"/>
                <a:gd name="connsiteX259" fmla="*/ 163604 w 274516"/>
                <a:gd name="connsiteY259" fmla="*/ 295974 h 334902"/>
                <a:gd name="connsiteX260" fmla="*/ 163509 w 274516"/>
                <a:gd name="connsiteY260" fmla="*/ 295783 h 334902"/>
                <a:gd name="connsiteX261" fmla="*/ 259045 w 274516"/>
                <a:gd name="connsiteY261" fmla="*/ 138049 h 334902"/>
                <a:gd name="connsiteX262" fmla="*/ 259045 w 274516"/>
                <a:gd name="connsiteY262" fmla="*/ 138049 h 334902"/>
                <a:gd name="connsiteX263" fmla="*/ 259045 w 274516"/>
                <a:gd name="connsiteY263" fmla="*/ 138049 h 334902"/>
                <a:gd name="connsiteX264" fmla="*/ 259045 w 274516"/>
                <a:gd name="connsiteY264" fmla="*/ 138049 h 334902"/>
                <a:gd name="connsiteX265" fmla="*/ 237518 w 274516"/>
                <a:gd name="connsiteY265" fmla="*/ 72994 h 334902"/>
                <a:gd name="connsiteX266" fmla="*/ 237518 w 274516"/>
                <a:gd name="connsiteY266" fmla="*/ 72994 h 334902"/>
                <a:gd name="connsiteX267" fmla="*/ 237518 w 274516"/>
                <a:gd name="connsiteY267" fmla="*/ 72994 h 334902"/>
                <a:gd name="connsiteX268" fmla="*/ 237518 w 274516"/>
                <a:gd name="connsiteY268" fmla="*/ 72994 h 334902"/>
                <a:gd name="connsiteX269" fmla="*/ 47018 w 274516"/>
                <a:gd name="connsiteY269" fmla="*/ 308833 h 334902"/>
                <a:gd name="connsiteX270" fmla="*/ 47018 w 274516"/>
                <a:gd name="connsiteY270" fmla="*/ 308833 h 334902"/>
                <a:gd name="connsiteX271" fmla="*/ 47018 w 274516"/>
                <a:gd name="connsiteY271" fmla="*/ 308833 h 334902"/>
                <a:gd name="connsiteX272" fmla="*/ 46637 w 274516"/>
                <a:gd name="connsiteY272" fmla="*/ 309214 h 334902"/>
                <a:gd name="connsiteX273" fmla="*/ 46828 w 274516"/>
                <a:gd name="connsiteY273" fmla="*/ 308642 h 334902"/>
                <a:gd name="connsiteX274" fmla="*/ 47018 w 274516"/>
                <a:gd name="connsiteY274" fmla="*/ 308833 h 334902"/>
                <a:gd name="connsiteX275" fmla="*/ 166842 w 274516"/>
                <a:gd name="connsiteY275" fmla="*/ 302451 h 334902"/>
                <a:gd name="connsiteX276" fmla="*/ 167223 w 274516"/>
                <a:gd name="connsiteY276" fmla="*/ 302737 h 334902"/>
                <a:gd name="connsiteX277" fmla="*/ 166747 w 274516"/>
                <a:gd name="connsiteY277" fmla="*/ 302546 h 334902"/>
                <a:gd name="connsiteX278" fmla="*/ 166842 w 274516"/>
                <a:gd name="connsiteY278" fmla="*/ 302451 h 334902"/>
                <a:gd name="connsiteX279" fmla="*/ 176939 w 274516"/>
                <a:gd name="connsiteY279" fmla="*/ 292545 h 334902"/>
                <a:gd name="connsiteX280" fmla="*/ 176939 w 274516"/>
                <a:gd name="connsiteY280" fmla="*/ 292545 h 334902"/>
                <a:gd name="connsiteX281" fmla="*/ 176939 w 274516"/>
                <a:gd name="connsiteY281" fmla="*/ 292545 h 334902"/>
                <a:gd name="connsiteX282" fmla="*/ 176939 w 274516"/>
                <a:gd name="connsiteY282" fmla="*/ 292545 h 334902"/>
                <a:gd name="connsiteX283" fmla="*/ 176939 w 274516"/>
                <a:gd name="connsiteY283" fmla="*/ 292545 h 334902"/>
                <a:gd name="connsiteX284" fmla="*/ 207038 w 274516"/>
                <a:gd name="connsiteY284" fmla="*/ 249302 h 334902"/>
                <a:gd name="connsiteX285" fmla="*/ 207038 w 274516"/>
                <a:gd name="connsiteY285" fmla="*/ 249302 h 334902"/>
                <a:gd name="connsiteX286" fmla="*/ 207038 w 274516"/>
                <a:gd name="connsiteY286" fmla="*/ 249302 h 334902"/>
                <a:gd name="connsiteX287" fmla="*/ 207038 w 274516"/>
                <a:gd name="connsiteY287" fmla="*/ 249302 h 334902"/>
                <a:gd name="connsiteX288" fmla="*/ 207609 w 274516"/>
                <a:gd name="connsiteY288" fmla="*/ 248730 h 334902"/>
                <a:gd name="connsiteX289" fmla="*/ 207800 w 274516"/>
                <a:gd name="connsiteY289" fmla="*/ 249397 h 334902"/>
                <a:gd name="connsiteX290" fmla="*/ 207038 w 274516"/>
                <a:gd name="connsiteY290" fmla="*/ 249302 h 334902"/>
                <a:gd name="connsiteX291" fmla="*/ 260664 w 274516"/>
                <a:gd name="connsiteY291" fmla="*/ 143003 h 334902"/>
                <a:gd name="connsiteX292" fmla="*/ 260664 w 274516"/>
                <a:gd name="connsiteY292" fmla="*/ 143003 h 334902"/>
                <a:gd name="connsiteX293" fmla="*/ 260664 w 274516"/>
                <a:gd name="connsiteY293" fmla="*/ 143003 h 334902"/>
                <a:gd name="connsiteX294" fmla="*/ 260664 w 274516"/>
                <a:gd name="connsiteY294" fmla="*/ 143003 h 334902"/>
                <a:gd name="connsiteX295" fmla="*/ 252663 w 274516"/>
                <a:gd name="connsiteY295" fmla="*/ 74613 h 334902"/>
                <a:gd name="connsiteX296" fmla="*/ 252567 w 274516"/>
                <a:gd name="connsiteY296" fmla="*/ 74708 h 334902"/>
                <a:gd name="connsiteX297" fmla="*/ 252567 w 274516"/>
                <a:gd name="connsiteY297" fmla="*/ 74708 h 334902"/>
                <a:gd name="connsiteX298" fmla="*/ 252567 w 274516"/>
                <a:gd name="connsiteY298" fmla="*/ 74708 h 334902"/>
                <a:gd name="connsiteX299" fmla="*/ 252567 w 274516"/>
                <a:gd name="connsiteY299" fmla="*/ 74708 h 334902"/>
                <a:gd name="connsiteX300" fmla="*/ 252472 w 274516"/>
                <a:gd name="connsiteY300" fmla="*/ 74327 h 334902"/>
                <a:gd name="connsiteX301" fmla="*/ 252663 w 274516"/>
                <a:gd name="connsiteY301" fmla="*/ 74613 h 334902"/>
                <a:gd name="connsiteX302" fmla="*/ 41017 w 274516"/>
                <a:gd name="connsiteY302" fmla="*/ 102331 h 334902"/>
                <a:gd name="connsiteX303" fmla="*/ 41017 w 274516"/>
                <a:gd name="connsiteY303" fmla="*/ 102331 h 334902"/>
                <a:gd name="connsiteX304" fmla="*/ 41017 w 274516"/>
                <a:gd name="connsiteY304" fmla="*/ 102331 h 334902"/>
                <a:gd name="connsiteX305" fmla="*/ 41017 w 274516"/>
                <a:gd name="connsiteY305" fmla="*/ 102331 h 33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274516" h="334902">
                  <a:moveTo>
                    <a:pt x="65115" y="62802"/>
                  </a:moveTo>
                  <a:lnTo>
                    <a:pt x="65115" y="62802"/>
                  </a:lnTo>
                  <a:cubicBezTo>
                    <a:pt x="65115" y="62802"/>
                    <a:pt x="65115" y="62802"/>
                    <a:pt x="65115" y="62802"/>
                  </a:cubicBezTo>
                  <a:cubicBezTo>
                    <a:pt x="61115" y="67755"/>
                    <a:pt x="57019" y="72708"/>
                    <a:pt x="53019" y="77661"/>
                  </a:cubicBezTo>
                  <a:cubicBezTo>
                    <a:pt x="46732" y="83948"/>
                    <a:pt x="41970" y="91282"/>
                    <a:pt x="38160" y="99283"/>
                  </a:cubicBezTo>
                  <a:cubicBezTo>
                    <a:pt x="38160" y="99283"/>
                    <a:pt x="38160" y="99283"/>
                    <a:pt x="38160" y="99283"/>
                  </a:cubicBezTo>
                  <a:cubicBezTo>
                    <a:pt x="38160" y="99283"/>
                    <a:pt x="38160" y="99283"/>
                    <a:pt x="38160" y="99283"/>
                  </a:cubicBezTo>
                  <a:cubicBezTo>
                    <a:pt x="34731" y="103855"/>
                    <a:pt x="31302" y="108522"/>
                    <a:pt x="29587" y="114047"/>
                  </a:cubicBezTo>
                  <a:lnTo>
                    <a:pt x="29587" y="114047"/>
                  </a:lnTo>
                  <a:cubicBezTo>
                    <a:pt x="28254" y="115285"/>
                    <a:pt x="27111" y="116618"/>
                    <a:pt x="27492" y="118714"/>
                  </a:cubicBezTo>
                  <a:cubicBezTo>
                    <a:pt x="24348" y="122714"/>
                    <a:pt x="21681" y="127000"/>
                    <a:pt x="21015" y="132144"/>
                  </a:cubicBezTo>
                  <a:lnTo>
                    <a:pt x="21015" y="132144"/>
                  </a:lnTo>
                  <a:cubicBezTo>
                    <a:pt x="15871" y="138335"/>
                    <a:pt x="14157" y="145955"/>
                    <a:pt x="12252" y="153575"/>
                  </a:cubicBezTo>
                  <a:lnTo>
                    <a:pt x="12252" y="153575"/>
                  </a:lnTo>
                  <a:cubicBezTo>
                    <a:pt x="10442" y="156909"/>
                    <a:pt x="8823" y="160243"/>
                    <a:pt x="8918" y="164148"/>
                  </a:cubicBezTo>
                  <a:cubicBezTo>
                    <a:pt x="8918" y="164148"/>
                    <a:pt x="8918" y="164148"/>
                    <a:pt x="8918" y="164148"/>
                  </a:cubicBezTo>
                  <a:cubicBezTo>
                    <a:pt x="8347" y="165672"/>
                    <a:pt x="7870" y="167196"/>
                    <a:pt x="7299" y="168720"/>
                  </a:cubicBezTo>
                  <a:cubicBezTo>
                    <a:pt x="7299" y="168720"/>
                    <a:pt x="7299" y="168720"/>
                    <a:pt x="7299" y="168720"/>
                  </a:cubicBezTo>
                  <a:cubicBezTo>
                    <a:pt x="7299" y="168720"/>
                    <a:pt x="7299" y="168720"/>
                    <a:pt x="7299" y="168720"/>
                  </a:cubicBezTo>
                  <a:cubicBezTo>
                    <a:pt x="5775" y="171197"/>
                    <a:pt x="5108" y="173959"/>
                    <a:pt x="5584" y="176912"/>
                  </a:cubicBezTo>
                  <a:cubicBezTo>
                    <a:pt x="5584" y="176912"/>
                    <a:pt x="5584" y="176912"/>
                    <a:pt x="5584" y="176912"/>
                  </a:cubicBezTo>
                  <a:cubicBezTo>
                    <a:pt x="3298" y="181103"/>
                    <a:pt x="2727" y="185770"/>
                    <a:pt x="2727" y="190437"/>
                  </a:cubicBezTo>
                  <a:cubicBezTo>
                    <a:pt x="2346" y="193390"/>
                    <a:pt x="1965" y="196247"/>
                    <a:pt x="1488" y="199200"/>
                  </a:cubicBezTo>
                  <a:lnTo>
                    <a:pt x="1488" y="199200"/>
                  </a:lnTo>
                  <a:lnTo>
                    <a:pt x="1488" y="199200"/>
                  </a:lnTo>
                  <a:cubicBezTo>
                    <a:pt x="1298" y="201296"/>
                    <a:pt x="1203" y="203391"/>
                    <a:pt x="1012" y="205487"/>
                  </a:cubicBezTo>
                  <a:cubicBezTo>
                    <a:pt x="-226" y="213106"/>
                    <a:pt x="-512" y="220727"/>
                    <a:pt x="1203" y="228347"/>
                  </a:cubicBezTo>
                  <a:lnTo>
                    <a:pt x="1203" y="228347"/>
                  </a:lnTo>
                  <a:cubicBezTo>
                    <a:pt x="2631" y="237490"/>
                    <a:pt x="2250" y="247111"/>
                    <a:pt x="6918" y="255588"/>
                  </a:cubicBezTo>
                  <a:lnTo>
                    <a:pt x="6918" y="255588"/>
                  </a:lnTo>
                  <a:cubicBezTo>
                    <a:pt x="9775" y="266256"/>
                    <a:pt x="14157" y="276257"/>
                    <a:pt x="20920" y="285115"/>
                  </a:cubicBezTo>
                  <a:cubicBezTo>
                    <a:pt x="24158" y="293783"/>
                    <a:pt x="31016" y="299403"/>
                    <a:pt x="37493" y="305308"/>
                  </a:cubicBezTo>
                  <a:cubicBezTo>
                    <a:pt x="40160" y="308071"/>
                    <a:pt x="42922" y="310738"/>
                    <a:pt x="45589" y="313500"/>
                  </a:cubicBezTo>
                  <a:cubicBezTo>
                    <a:pt x="45589" y="312548"/>
                    <a:pt x="45589" y="311500"/>
                    <a:pt x="45589" y="310547"/>
                  </a:cubicBezTo>
                  <a:lnTo>
                    <a:pt x="45589" y="310547"/>
                  </a:lnTo>
                  <a:cubicBezTo>
                    <a:pt x="45208" y="311500"/>
                    <a:pt x="45208" y="312548"/>
                    <a:pt x="45589" y="313500"/>
                  </a:cubicBezTo>
                  <a:cubicBezTo>
                    <a:pt x="49685" y="317882"/>
                    <a:pt x="54733" y="320739"/>
                    <a:pt x="60448" y="322454"/>
                  </a:cubicBezTo>
                  <a:lnTo>
                    <a:pt x="60448" y="322454"/>
                  </a:lnTo>
                  <a:lnTo>
                    <a:pt x="60448" y="322454"/>
                  </a:lnTo>
                  <a:cubicBezTo>
                    <a:pt x="65782" y="325121"/>
                    <a:pt x="70735" y="328645"/>
                    <a:pt x="76927" y="328835"/>
                  </a:cubicBezTo>
                  <a:cubicBezTo>
                    <a:pt x="84737" y="333407"/>
                    <a:pt x="93309" y="334741"/>
                    <a:pt x="102168" y="334360"/>
                  </a:cubicBezTo>
                  <a:cubicBezTo>
                    <a:pt x="107311" y="335027"/>
                    <a:pt x="112359" y="335598"/>
                    <a:pt x="117122" y="332740"/>
                  </a:cubicBezTo>
                  <a:cubicBezTo>
                    <a:pt x="119980" y="333503"/>
                    <a:pt x="122551" y="332931"/>
                    <a:pt x="124932" y="331312"/>
                  </a:cubicBezTo>
                  <a:cubicBezTo>
                    <a:pt x="124932" y="331312"/>
                    <a:pt x="124932" y="331312"/>
                    <a:pt x="124932" y="331312"/>
                  </a:cubicBezTo>
                  <a:cubicBezTo>
                    <a:pt x="140649" y="328931"/>
                    <a:pt x="154650" y="323215"/>
                    <a:pt x="165414" y="311023"/>
                  </a:cubicBezTo>
                  <a:cubicBezTo>
                    <a:pt x="165414" y="311023"/>
                    <a:pt x="165414" y="311023"/>
                    <a:pt x="165414" y="311023"/>
                  </a:cubicBezTo>
                  <a:cubicBezTo>
                    <a:pt x="165985" y="310833"/>
                    <a:pt x="166366" y="310452"/>
                    <a:pt x="166557" y="309881"/>
                  </a:cubicBezTo>
                  <a:cubicBezTo>
                    <a:pt x="173129" y="307595"/>
                    <a:pt x="177034" y="302070"/>
                    <a:pt x="181606" y="297307"/>
                  </a:cubicBezTo>
                  <a:cubicBezTo>
                    <a:pt x="184940" y="294640"/>
                    <a:pt x="188464" y="292069"/>
                    <a:pt x="189131" y="287402"/>
                  </a:cubicBezTo>
                  <a:cubicBezTo>
                    <a:pt x="189131" y="287402"/>
                    <a:pt x="189131" y="287402"/>
                    <a:pt x="189131" y="287402"/>
                  </a:cubicBezTo>
                  <a:cubicBezTo>
                    <a:pt x="189703" y="287116"/>
                    <a:pt x="190083" y="286544"/>
                    <a:pt x="190274" y="285878"/>
                  </a:cubicBezTo>
                  <a:cubicBezTo>
                    <a:pt x="194941" y="281306"/>
                    <a:pt x="200180" y="277210"/>
                    <a:pt x="202561" y="270828"/>
                  </a:cubicBezTo>
                  <a:cubicBezTo>
                    <a:pt x="204466" y="268637"/>
                    <a:pt x="206371" y="266351"/>
                    <a:pt x="208276" y="264161"/>
                  </a:cubicBezTo>
                  <a:lnTo>
                    <a:pt x="208276" y="264161"/>
                  </a:lnTo>
                  <a:cubicBezTo>
                    <a:pt x="214182" y="255207"/>
                    <a:pt x="220182" y="246349"/>
                    <a:pt x="226088" y="237395"/>
                  </a:cubicBezTo>
                  <a:cubicBezTo>
                    <a:pt x="226088" y="237395"/>
                    <a:pt x="226088" y="237395"/>
                    <a:pt x="226088" y="237395"/>
                  </a:cubicBezTo>
                  <a:cubicBezTo>
                    <a:pt x="231422" y="232347"/>
                    <a:pt x="234470" y="226061"/>
                    <a:pt x="236947" y="219393"/>
                  </a:cubicBezTo>
                  <a:cubicBezTo>
                    <a:pt x="238947" y="217679"/>
                    <a:pt x="240471" y="215678"/>
                    <a:pt x="240566" y="212821"/>
                  </a:cubicBezTo>
                  <a:cubicBezTo>
                    <a:pt x="241233" y="212345"/>
                    <a:pt x="241709" y="211773"/>
                    <a:pt x="241899" y="210916"/>
                  </a:cubicBezTo>
                  <a:lnTo>
                    <a:pt x="241899" y="210916"/>
                  </a:lnTo>
                  <a:cubicBezTo>
                    <a:pt x="245614" y="205201"/>
                    <a:pt x="249424" y="199486"/>
                    <a:pt x="250758" y="192628"/>
                  </a:cubicBezTo>
                  <a:lnTo>
                    <a:pt x="250758" y="192628"/>
                  </a:lnTo>
                  <a:cubicBezTo>
                    <a:pt x="253330" y="186532"/>
                    <a:pt x="255901" y="180436"/>
                    <a:pt x="258378" y="174340"/>
                  </a:cubicBezTo>
                  <a:cubicBezTo>
                    <a:pt x="260283" y="169006"/>
                    <a:pt x="265331" y="164529"/>
                    <a:pt x="262664" y="158052"/>
                  </a:cubicBezTo>
                  <a:lnTo>
                    <a:pt x="262664" y="158052"/>
                  </a:lnTo>
                  <a:cubicBezTo>
                    <a:pt x="265712" y="155956"/>
                    <a:pt x="266188" y="152623"/>
                    <a:pt x="266950" y="149384"/>
                  </a:cubicBezTo>
                  <a:lnTo>
                    <a:pt x="266950" y="149384"/>
                  </a:lnTo>
                  <a:lnTo>
                    <a:pt x="266950" y="149384"/>
                  </a:lnTo>
                  <a:cubicBezTo>
                    <a:pt x="268760" y="146908"/>
                    <a:pt x="269331" y="144146"/>
                    <a:pt x="268950" y="141193"/>
                  </a:cubicBezTo>
                  <a:cubicBezTo>
                    <a:pt x="270474" y="137573"/>
                    <a:pt x="271808" y="133858"/>
                    <a:pt x="271046" y="129763"/>
                  </a:cubicBezTo>
                  <a:cubicBezTo>
                    <a:pt x="272951" y="126048"/>
                    <a:pt x="274189" y="122333"/>
                    <a:pt x="271998" y="118238"/>
                  </a:cubicBezTo>
                  <a:cubicBezTo>
                    <a:pt x="271998" y="118238"/>
                    <a:pt x="271998" y="118238"/>
                    <a:pt x="271998" y="118238"/>
                  </a:cubicBezTo>
                  <a:cubicBezTo>
                    <a:pt x="271998" y="118238"/>
                    <a:pt x="271998" y="118238"/>
                    <a:pt x="271998" y="118238"/>
                  </a:cubicBezTo>
                  <a:cubicBezTo>
                    <a:pt x="271713" y="117475"/>
                    <a:pt x="271332" y="116809"/>
                    <a:pt x="271046" y="116047"/>
                  </a:cubicBezTo>
                  <a:cubicBezTo>
                    <a:pt x="277618" y="106807"/>
                    <a:pt x="273046" y="97187"/>
                    <a:pt x="271903" y="87662"/>
                  </a:cubicBezTo>
                  <a:lnTo>
                    <a:pt x="271903" y="87662"/>
                  </a:lnTo>
                  <a:lnTo>
                    <a:pt x="271903" y="87662"/>
                  </a:lnTo>
                  <a:cubicBezTo>
                    <a:pt x="273141" y="86043"/>
                    <a:pt x="272475" y="84614"/>
                    <a:pt x="271522" y="83186"/>
                  </a:cubicBezTo>
                  <a:lnTo>
                    <a:pt x="271522" y="83186"/>
                  </a:lnTo>
                  <a:cubicBezTo>
                    <a:pt x="271332" y="82042"/>
                    <a:pt x="271237" y="80899"/>
                    <a:pt x="271046" y="79756"/>
                  </a:cubicBezTo>
                  <a:lnTo>
                    <a:pt x="271046" y="79756"/>
                  </a:lnTo>
                  <a:cubicBezTo>
                    <a:pt x="270760" y="72422"/>
                    <a:pt x="265617" y="67469"/>
                    <a:pt x="262188" y="61659"/>
                  </a:cubicBezTo>
                  <a:lnTo>
                    <a:pt x="262188" y="61659"/>
                  </a:lnTo>
                  <a:cubicBezTo>
                    <a:pt x="259616" y="58802"/>
                    <a:pt x="257044" y="55944"/>
                    <a:pt x="254472" y="52991"/>
                  </a:cubicBezTo>
                  <a:cubicBezTo>
                    <a:pt x="253996" y="46609"/>
                    <a:pt x="248281" y="43942"/>
                    <a:pt x="244947" y="39656"/>
                  </a:cubicBezTo>
                  <a:cubicBezTo>
                    <a:pt x="241423" y="32894"/>
                    <a:pt x="236851" y="27179"/>
                    <a:pt x="229422" y="24416"/>
                  </a:cubicBezTo>
                  <a:lnTo>
                    <a:pt x="229327" y="24321"/>
                  </a:lnTo>
                  <a:cubicBezTo>
                    <a:pt x="229327" y="24321"/>
                    <a:pt x="229327" y="24321"/>
                    <a:pt x="229327" y="24321"/>
                  </a:cubicBezTo>
                  <a:cubicBezTo>
                    <a:pt x="227612" y="22797"/>
                    <a:pt x="225897" y="21273"/>
                    <a:pt x="224278" y="19749"/>
                  </a:cubicBezTo>
                  <a:cubicBezTo>
                    <a:pt x="221992" y="17273"/>
                    <a:pt x="219992" y="14415"/>
                    <a:pt x="216182" y="14320"/>
                  </a:cubicBezTo>
                  <a:lnTo>
                    <a:pt x="216182" y="14320"/>
                  </a:lnTo>
                  <a:cubicBezTo>
                    <a:pt x="213801" y="11843"/>
                    <a:pt x="211039" y="10319"/>
                    <a:pt x="207705" y="9653"/>
                  </a:cubicBezTo>
                  <a:cubicBezTo>
                    <a:pt x="201704" y="5462"/>
                    <a:pt x="194941" y="3652"/>
                    <a:pt x="187797" y="2699"/>
                  </a:cubicBezTo>
                  <a:cubicBezTo>
                    <a:pt x="186083" y="2318"/>
                    <a:pt x="184369" y="1937"/>
                    <a:pt x="182654" y="1556"/>
                  </a:cubicBezTo>
                  <a:lnTo>
                    <a:pt x="182654" y="1556"/>
                  </a:lnTo>
                  <a:cubicBezTo>
                    <a:pt x="176082" y="-349"/>
                    <a:pt x="169509" y="-539"/>
                    <a:pt x="162937" y="1175"/>
                  </a:cubicBezTo>
                  <a:cubicBezTo>
                    <a:pt x="161318" y="1556"/>
                    <a:pt x="159604" y="1842"/>
                    <a:pt x="157984" y="2223"/>
                  </a:cubicBezTo>
                  <a:lnTo>
                    <a:pt x="157984" y="2223"/>
                  </a:lnTo>
                  <a:cubicBezTo>
                    <a:pt x="150364" y="1842"/>
                    <a:pt x="143792" y="4414"/>
                    <a:pt x="137982" y="9176"/>
                  </a:cubicBezTo>
                  <a:lnTo>
                    <a:pt x="137982" y="9176"/>
                  </a:lnTo>
                  <a:cubicBezTo>
                    <a:pt x="133791" y="7938"/>
                    <a:pt x="130743" y="9843"/>
                    <a:pt x="128171" y="12796"/>
                  </a:cubicBezTo>
                  <a:cubicBezTo>
                    <a:pt x="123218" y="12129"/>
                    <a:pt x="121218" y="16511"/>
                    <a:pt x="117979" y="18606"/>
                  </a:cubicBezTo>
                  <a:cubicBezTo>
                    <a:pt x="113979" y="18606"/>
                    <a:pt x="112359" y="22035"/>
                    <a:pt x="109883" y="24131"/>
                  </a:cubicBezTo>
                  <a:cubicBezTo>
                    <a:pt x="109216" y="24702"/>
                    <a:pt x="108645" y="25273"/>
                    <a:pt x="107978" y="25750"/>
                  </a:cubicBezTo>
                  <a:cubicBezTo>
                    <a:pt x="103311" y="25559"/>
                    <a:pt x="101025" y="29179"/>
                    <a:pt x="98167" y="31941"/>
                  </a:cubicBezTo>
                  <a:lnTo>
                    <a:pt x="98167" y="31941"/>
                  </a:lnTo>
                  <a:cubicBezTo>
                    <a:pt x="98167" y="31941"/>
                    <a:pt x="98167" y="31941"/>
                    <a:pt x="98167" y="31941"/>
                  </a:cubicBezTo>
                  <a:cubicBezTo>
                    <a:pt x="89023" y="35370"/>
                    <a:pt x="85023" y="43942"/>
                    <a:pt x="79403" y="50800"/>
                  </a:cubicBezTo>
                  <a:lnTo>
                    <a:pt x="79403" y="50800"/>
                  </a:lnTo>
                  <a:cubicBezTo>
                    <a:pt x="79403" y="50800"/>
                    <a:pt x="79403" y="50800"/>
                    <a:pt x="79403" y="50800"/>
                  </a:cubicBezTo>
                  <a:cubicBezTo>
                    <a:pt x="78831" y="50991"/>
                    <a:pt x="78450" y="51372"/>
                    <a:pt x="78260" y="51944"/>
                  </a:cubicBezTo>
                  <a:cubicBezTo>
                    <a:pt x="78070" y="51944"/>
                    <a:pt x="78070" y="52039"/>
                    <a:pt x="77879" y="52039"/>
                  </a:cubicBezTo>
                  <a:cubicBezTo>
                    <a:pt x="71592" y="53563"/>
                    <a:pt x="68449" y="58325"/>
                    <a:pt x="65115" y="62802"/>
                  </a:cubicBezTo>
                  <a:close/>
                  <a:moveTo>
                    <a:pt x="197227" y="269018"/>
                  </a:moveTo>
                  <a:cubicBezTo>
                    <a:pt x="197132" y="269114"/>
                    <a:pt x="197037" y="269209"/>
                    <a:pt x="196941" y="269304"/>
                  </a:cubicBezTo>
                  <a:cubicBezTo>
                    <a:pt x="196846" y="269114"/>
                    <a:pt x="197037" y="269018"/>
                    <a:pt x="196941" y="268828"/>
                  </a:cubicBezTo>
                  <a:cubicBezTo>
                    <a:pt x="197132" y="268923"/>
                    <a:pt x="197132" y="268923"/>
                    <a:pt x="197227" y="269018"/>
                  </a:cubicBezTo>
                  <a:close/>
                  <a:moveTo>
                    <a:pt x="255997" y="94425"/>
                  </a:moveTo>
                  <a:cubicBezTo>
                    <a:pt x="256092" y="94615"/>
                    <a:pt x="256187" y="94806"/>
                    <a:pt x="256187" y="94901"/>
                  </a:cubicBezTo>
                  <a:cubicBezTo>
                    <a:pt x="255997" y="94806"/>
                    <a:pt x="255997" y="94711"/>
                    <a:pt x="255806" y="94520"/>
                  </a:cubicBezTo>
                  <a:cubicBezTo>
                    <a:pt x="255901" y="94615"/>
                    <a:pt x="255901" y="94520"/>
                    <a:pt x="255997" y="94425"/>
                  </a:cubicBezTo>
                  <a:close/>
                  <a:moveTo>
                    <a:pt x="199704" y="237109"/>
                  </a:moveTo>
                  <a:cubicBezTo>
                    <a:pt x="199704" y="237109"/>
                    <a:pt x="199704" y="237205"/>
                    <a:pt x="199704" y="237205"/>
                  </a:cubicBezTo>
                  <a:cubicBezTo>
                    <a:pt x="199513" y="237014"/>
                    <a:pt x="199323" y="236919"/>
                    <a:pt x="199132" y="236729"/>
                  </a:cubicBezTo>
                  <a:cubicBezTo>
                    <a:pt x="199323" y="236824"/>
                    <a:pt x="199513" y="237014"/>
                    <a:pt x="199704" y="237109"/>
                  </a:cubicBezTo>
                  <a:close/>
                  <a:moveTo>
                    <a:pt x="182654" y="152718"/>
                  </a:moveTo>
                  <a:cubicBezTo>
                    <a:pt x="182654" y="152718"/>
                    <a:pt x="182654" y="152718"/>
                    <a:pt x="182654" y="152718"/>
                  </a:cubicBezTo>
                  <a:cubicBezTo>
                    <a:pt x="182082" y="152718"/>
                    <a:pt x="181606" y="152718"/>
                    <a:pt x="181035" y="152718"/>
                  </a:cubicBezTo>
                  <a:lnTo>
                    <a:pt x="181035" y="152718"/>
                  </a:lnTo>
                  <a:cubicBezTo>
                    <a:pt x="181606" y="153004"/>
                    <a:pt x="182082" y="152813"/>
                    <a:pt x="182654" y="152718"/>
                  </a:cubicBezTo>
                  <a:close/>
                  <a:moveTo>
                    <a:pt x="109788" y="249682"/>
                  </a:moveTo>
                  <a:cubicBezTo>
                    <a:pt x="109502" y="249873"/>
                    <a:pt x="109312" y="250254"/>
                    <a:pt x="109026" y="250445"/>
                  </a:cubicBezTo>
                  <a:cubicBezTo>
                    <a:pt x="109026" y="250159"/>
                    <a:pt x="109121" y="249873"/>
                    <a:pt x="109121" y="249587"/>
                  </a:cubicBezTo>
                  <a:cubicBezTo>
                    <a:pt x="109407" y="249587"/>
                    <a:pt x="109597" y="249587"/>
                    <a:pt x="109788" y="249682"/>
                  </a:cubicBezTo>
                  <a:close/>
                  <a:moveTo>
                    <a:pt x="150840" y="142622"/>
                  </a:moveTo>
                  <a:lnTo>
                    <a:pt x="150840" y="142622"/>
                  </a:lnTo>
                  <a:cubicBezTo>
                    <a:pt x="150745" y="142717"/>
                    <a:pt x="150745" y="142717"/>
                    <a:pt x="150840" y="142622"/>
                  </a:cubicBezTo>
                  <a:cubicBezTo>
                    <a:pt x="150745" y="142622"/>
                    <a:pt x="150745" y="142622"/>
                    <a:pt x="150650" y="142526"/>
                  </a:cubicBezTo>
                  <a:cubicBezTo>
                    <a:pt x="150650" y="142622"/>
                    <a:pt x="150745" y="142622"/>
                    <a:pt x="150840" y="142622"/>
                  </a:cubicBezTo>
                  <a:lnTo>
                    <a:pt x="150840" y="142622"/>
                  </a:lnTo>
                  <a:lnTo>
                    <a:pt x="150840" y="142622"/>
                  </a:lnTo>
                  <a:close/>
                  <a:moveTo>
                    <a:pt x="135600" y="197581"/>
                  </a:moveTo>
                  <a:lnTo>
                    <a:pt x="135600" y="197581"/>
                  </a:lnTo>
                  <a:cubicBezTo>
                    <a:pt x="135696" y="197581"/>
                    <a:pt x="135696" y="197581"/>
                    <a:pt x="135600" y="197581"/>
                  </a:cubicBezTo>
                  <a:cubicBezTo>
                    <a:pt x="135696" y="197581"/>
                    <a:pt x="135600" y="197581"/>
                    <a:pt x="135600" y="197581"/>
                  </a:cubicBezTo>
                  <a:cubicBezTo>
                    <a:pt x="135600" y="197581"/>
                    <a:pt x="135600" y="197581"/>
                    <a:pt x="135600" y="197581"/>
                  </a:cubicBezTo>
                  <a:lnTo>
                    <a:pt x="135600" y="197581"/>
                  </a:lnTo>
                  <a:close/>
                  <a:moveTo>
                    <a:pt x="165604" y="217679"/>
                  </a:moveTo>
                  <a:lnTo>
                    <a:pt x="165604" y="217679"/>
                  </a:lnTo>
                  <a:cubicBezTo>
                    <a:pt x="165604" y="217583"/>
                    <a:pt x="165604" y="217583"/>
                    <a:pt x="165699" y="217488"/>
                  </a:cubicBezTo>
                  <a:cubicBezTo>
                    <a:pt x="165604" y="217583"/>
                    <a:pt x="165604" y="217583"/>
                    <a:pt x="165604" y="217679"/>
                  </a:cubicBezTo>
                  <a:cubicBezTo>
                    <a:pt x="165604" y="217679"/>
                    <a:pt x="165604" y="217679"/>
                    <a:pt x="165604" y="217679"/>
                  </a:cubicBezTo>
                  <a:close/>
                  <a:moveTo>
                    <a:pt x="114360" y="254540"/>
                  </a:moveTo>
                  <a:cubicBezTo>
                    <a:pt x="115217" y="253302"/>
                    <a:pt x="115979" y="251778"/>
                    <a:pt x="116836" y="250064"/>
                  </a:cubicBezTo>
                  <a:cubicBezTo>
                    <a:pt x="116550" y="252159"/>
                    <a:pt x="116646" y="253683"/>
                    <a:pt x="116741" y="255112"/>
                  </a:cubicBezTo>
                  <a:cubicBezTo>
                    <a:pt x="115884" y="254921"/>
                    <a:pt x="115217" y="254731"/>
                    <a:pt x="114360" y="254540"/>
                  </a:cubicBezTo>
                  <a:close/>
                  <a:moveTo>
                    <a:pt x="200275" y="182817"/>
                  </a:moveTo>
                  <a:cubicBezTo>
                    <a:pt x="200371" y="182817"/>
                    <a:pt x="200466" y="182817"/>
                    <a:pt x="200561" y="182817"/>
                  </a:cubicBezTo>
                  <a:cubicBezTo>
                    <a:pt x="200371" y="183007"/>
                    <a:pt x="200275" y="183103"/>
                    <a:pt x="200085" y="183293"/>
                  </a:cubicBezTo>
                  <a:cubicBezTo>
                    <a:pt x="200180" y="183007"/>
                    <a:pt x="200275" y="182912"/>
                    <a:pt x="200275" y="182817"/>
                  </a:cubicBezTo>
                  <a:close/>
                  <a:moveTo>
                    <a:pt x="165890" y="104426"/>
                  </a:moveTo>
                  <a:cubicBezTo>
                    <a:pt x="165890" y="104426"/>
                    <a:pt x="165890" y="104426"/>
                    <a:pt x="165890" y="104426"/>
                  </a:cubicBezTo>
                  <a:lnTo>
                    <a:pt x="165890" y="104426"/>
                  </a:lnTo>
                  <a:lnTo>
                    <a:pt x="165890" y="104426"/>
                  </a:lnTo>
                  <a:close/>
                  <a:moveTo>
                    <a:pt x="99977" y="106998"/>
                  </a:moveTo>
                  <a:cubicBezTo>
                    <a:pt x="99787" y="107189"/>
                    <a:pt x="99596" y="107474"/>
                    <a:pt x="99310" y="107570"/>
                  </a:cubicBezTo>
                  <a:cubicBezTo>
                    <a:pt x="99310" y="107379"/>
                    <a:pt x="99501" y="107189"/>
                    <a:pt x="99501" y="106998"/>
                  </a:cubicBezTo>
                  <a:cubicBezTo>
                    <a:pt x="99691" y="106998"/>
                    <a:pt x="99787" y="106998"/>
                    <a:pt x="99977" y="106998"/>
                  </a:cubicBezTo>
                  <a:close/>
                  <a:moveTo>
                    <a:pt x="79213" y="233966"/>
                  </a:moveTo>
                  <a:cubicBezTo>
                    <a:pt x="79213" y="234062"/>
                    <a:pt x="79213" y="234062"/>
                    <a:pt x="79213" y="234157"/>
                  </a:cubicBezTo>
                  <a:cubicBezTo>
                    <a:pt x="79117" y="234062"/>
                    <a:pt x="79117" y="234062"/>
                    <a:pt x="79022" y="233966"/>
                  </a:cubicBezTo>
                  <a:cubicBezTo>
                    <a:pt x="79022" y="233966"/>
                    <a:pt x="79117" y="233966"/>
                    <a:pt x="79213" y="233966"/>
                  </a:cubicBezTo>
                  <a:close/>
                  <a:moveTo>
                    <a:pt x="95119" y="76328"/>
                  </a:moveTo>
                  <a:cubicBezTo>
                    <a:pt x="95024" y="76423"/>
                    <a:pt x="95024" y="76423"/>
                    <a:pt x="94929" y="76518"/>
                  </a:cubicBezTo>
                  <a:cubicBezTo>
                    <a:pt x="94929" y="76423"/>
                    <a:pt x="94833" y="76423"/>
                    <a:pt x="94833" y="76328"/>
                  </a:cubicBezTo>
                  <a:cubicBezTo>
                    <a:pt x="94929" y="76328"/>
                    <a:pt x="95024" y="76328"/>
                    <a:pt x="95119" y="76328"/>
                  </a:cubicBezTo>
                  <a:close/>
                  <a:moveTo>
                    <a:pt x="93976" y="76423"/>
                  </a:moveTo>
                  <a:cubicBezTo>
                    <a:pt x="93976" y="76423"/>
                    <a:pt x="93881" y="76518"/>
                    <a:pt x="93881" y="76518"/>
                  </a:cubicBezTo>
                  <a:cubicBezTo>
                    <a:pt x="93881" y="76518"/>
                    <a:pt x="93786" y="76423"/>
                    <a:pt x="93786" y="76423"/>
                  </a:cubicBezTo>
                  <a:cubicBezTo>
                    <a:pt x="93786" y="76518"/>
                    <a:pt x="93881" y="76423"/>
                    <a:pt x="93976" y="76423"/>
                  </a:cubicBezTo>
                  <a:close/>
                  <a:moveTo>
                    <a:pt x="111121" y="65945"/>
                  </a:moveTo>
                  <a:cubicBezTo>
                    <a:pt x="111121" y="65945"/>
                    <a:pt x="111121" y="65945"/>
                    <a:pt x="111121" y="65945"/>
                  </a:cubicBezTo>
                  <a:cubicBezTo>
                    <a:pt x="111216" y="65945"/>
                    <a:pt x="111216" y="65945"/>
                    <a:pt x="111216" y="65945"/>
                  </a:cubicBezTo>
                  <a:cubicBezTo>
                    <a:pt x="111121" y="65945"/>
                    <a:pt x="111121" y="65945"/>
                    <a:pt x="111121" y="65945"/>
                  </a:cubicBezTo>
                  <a:close/>
                  <a:moveTo>
                    <a:pt x="57496" y="169006"/>
                  </a:moveTo>
                  <a:cubicBezTo>
                    <a:pt x="57496" y="169006"/>
                    <a:pt x="57496" y="169006"/>
                    <a:pt x="57496" y="169006"/>
                  </a:cubicBezTo>
                  <a:cubicBezTo>
                    <a:pt x="57496" y="168911"/>
                    <a:pt x="57496" y="168911"/>
                    <a:pt x="57496" y="169006"/>
                  </a:cubicBezTo>
                  <a:cubicBezTo>
                    <a:pt x="57496" y="168911"/>
                    <a:pt x="57496" y="169006"/>
                    <a:pt x="57496" y="169006"/>
                  </a:cubicBezTo>
                  <a:close/>
                  <a:moveTo>
                    <a:pt x="72164" y="214249"/>
                  </a:moveTo>
                  <a:cubicBezTo>
                    <a:pt x="72164" y="214154"/>
                    <a:pt x="72069" y="214059"/>
                    <a:pt x="72069" y="214059"/>
                  </a:cubicBezTo>
                  <a:cubicBezTo>
                    <a:pt x="72164" y="214059"/>
                    <a:pt x="72355" y="214059"/>
                    <a:pt x="72450" y="214059"/>
                  </a:cubicBezTo>
                  <a:cubicBezTo>
                    <a:pt x="72259" y="214059"/>
                    <a:pt x="72164" y="214154"/>
                    <a:pt x="72164" y="214249"/>
                  </a:cubicBezTo>
                  <a:close/>
                  <a:moveTo>
                    <a:pt x="77307" y="219012"/>
                  </a:moveTo>
                  <a:cubicBezTo>
                    <a:pt x="77212" y="219107"/>
                    <a:pt x="77117" y="219203"/>
                    <a:pt x="77117" y="219203"/>
                  </a:cubicBezTo>
                  <a:cubicBezTo>
                    <a:pt x="77117" y="219107"/>
                    <a:pt x="77117" y="219107"/>
                    <a:pt x="77022" y="219012"/>
                  </a:cubicBezTo>
                  <a:cubicBezTo>
                    <a:pt x="77117" y="219012"/>
                    <a:pt x="77212" y="219012"/>
                    <a:pt x="77307" y="219012"/>
                  </a:cubicBezTo>
                  <a:close/>
                  <a:moveTo>
                    <a:pt x="232279" y="171197"/>
                  </a:moveTo>
                  <a:lnTo>
                    <a:pt x="232279" y="171197"/>
                  </a:lnTo>
                  <a:cubicBezTo>
                    <a:pt x="232279" y="171387"/>
                    <a:pt x="232470" y="171387"/>
                    <a:pt x="232470" y="171578"/>
                  </a:cubicBezTo>
                  <a:cubicBezTo>
                    <a:pt x="232374" y="171578"/>
                    <a:pt x="232184" y="171482"/>
                    <a:pt x="232089" y="171387"/>
                  </a:cubicBezTo>
                  <a:cubicBezTo>
                    <a:pt x="232089" y="171387"/>
                    <a:pt x="232184" y="171292"/>
                    <a:pt x="232279" y="171197"/>
                  </a:cubicBezTo>
                  <a:close/>
                  <a:moveTo>
                    <a:pt x="121884" y="50324"/>
                  </a:moveTo>
                  <a:cubicBezTo>
                    <a:pt x="122170" y="50134"/>
                    <a:pt x="122361" y="49848"/>
                    <a:pt x="122551" y="49657"/>
                  </a:cubicBezTo>
                  <a:cubicBezTo>
                    <a:pt x="122456" y="50134"/>
                    <a:pt x="122265" y="50610"/>
                    <a:pt x="122170" y="51086"/>
                  </a:cubicBezTo>
                  <a:cubicBezTo>
                    <a:pt x="122075" y="50800"/>
                    <a:pt x="122075" y="50610"/>
                    <a:pt x="121884" y="50324"/>
                  </a:cubicBezTo>
                  <a:close/>
                  <a:moveTo>
                    <a:pt x="64068" y="199009"/>
                  </a:moveTo>
                  <a:cubicBezTo>
                    <a:pt x="64068" y="199009"/>
                    <a:pt x="64068" y="199009"/>
                    <a:pt x="64068" y="199009"/>
                  </a:cubicBezTo>
                  <a:cubicBezTo>
                    <a:pt x="64068" y="199009"/>
                    <a:pt x="64068" y="199009"/>
                    <a:pt x="64068" y="199009"/>
                  </a:cubicBezTo>
                  <a:cubicBezTo>
                    <a:pt x="64068" y="199009"/>
                    <a:pt x="64068" y="199009"/>
                    <a:pt x="64068" y="199009"/>
                  </a:cubicBezTo>
                  <a:close/>
                  <a:moveTo>
                    <a:pt x="140077" y="308833"/>
                  </a:moveTo>
                  <a:cubicBezTo>
                    <a:pt x="140268" y="308833"/>
                    <a:pt x="140363" y="308833"/>
                    <a:pt x="140554" y="308833"/>
                  </a:cubicBezTo>
                  <a:cubicBezTo>
                    <a:pt x="140458" y="308928"/>
                    <a:pt x="140458" y="308928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172" y="308928"/>
                    <a:pt x="140172" y="308928"/>
                    <a:pt x="140077" y="308833"/>
                  </a:cubicBezTo>
                  <a:close/>
                  <a:moveTo>
                    <a:pt x="243900" y="96425"/>
                  </a:moveTo>
                  <a:cubicBezTo>
                    <a:pt x="243900" y="96330"/>
                    <a:pt x="243900" y="96330"/>
                    <a:pt x="243995" y="96235"/>
                  </a:cubicBezTo>
                  <a:cubicBezTo>
                    <a:pt x="244090" y="96235"/>
                    <a:pt x="244090" y="96330"/>
                    <a:pt x="244186" y="96330"/>
                  </a:cubicBezTo>
                  <a:cubicBezTo>
                    <a:pt x="243995" y="96330"/>
                    <a:pt x="243995" y="96425"/>
                    <a:pt x="243900" y="96425"/>
                  </a:cubicBezTo>
                  <a:close/>
                  <a:moveTo>
                    <a:pt x="86356" y="67183"/>
                  </a:moveTo>
                  <a:cubicBezTo>
                    <a:pt x="86261" y="67374"/>
                    <a:pt x="86166" y="67374"/>
                    <a:pt x="86071" y="67565"/>
                  </a:cubicBezTo>
                  <a:lnTo>
                    <a:pt x="86071" y="67565"/>
                  </a:lnTo>
                  <a:cubicBezTo>
                    <a:pt x="86071" y="67374"/>
                    <a:pt x="85975" y="67183"/>
                    <a:pt x="85880" y="66993"/>
                  </a:cubicBezTo>
                  <a:cubicBezTo>
                    <a:pt x="86071" y="67088"/>
                    <a:pt x="86261" y="67088"/>
                    <a:pt x="86356" y="67183"/>
                  </a:cubicBezTo>
                  <a:close/>
                  <a:moveTo>
                    <a:pt x="24444" y="171958"/>
                  </a:moveTo>
                  <a:cubicBezTo>
                    <a:pt x="24348" y="172054"/>
                    <a:pt x="24253" y="172149"/>
                    <a:pt x="24253" y="172149"/>
                  </a:cubicBezTo>
                  <a:lnTo>
                    <a:pt x="24253" y="172149"/>
                  </a:lnTo>
                  <a:cubicBezTo>
                    <a:pt x="24253" y="172149"/>
                    <a:pt x="24253" y="172149"/>
                    <a:pt x="24253" y="172149"/>
                  </a:cubicBezTo>
                  <a:cubicBezTo>
                    <a:pt x="24253" y="172149"/>
                    <a:pt x="24253" y="172149"/>
                    <a:pt x="24253" y="172149"/>
                  </a:cubicBezTo>
                  <a:cubicBezTo>
                    <a:pt x="24158" y="172054"/>
                    <a:pt x="24158" y="171863"/>
                    <a:pt x="24063" y="171768"/>
                  </a:cubicBezTo>
                  <a:cubicBezTo>
                    <a:pt x="24158" y="171863"/>
                    <a:pt x="24253" y="171958"/>
                    <a:pt x="24444" y="171958"/>
                  </a:cubicBezTo>
                  <a:close/>
                  <a:moveTo>
                    <a:pt x="14157" y="202153"/>
                  </a:moveTo>
                  <a:cubicBezTo>
                    <a:pt x="14157" y="202248"/>
                    <a:pt x="14157" y="202343"/>
                    <a:pt x="14157" y="202439"/>
                  </a:cubicBezTo>
                  <a:cubicBezTo>
                    <a:pt x="14062" y="202439"/>
                    <a:pt x="14062" y="202343"/>
                    <a:pt x="13966" y="202343"/>
                  </a:cubicBezTo>
                  <a:cubicBezTo>
                    <a:pt x="14062" y="202248"/>
                    <a:pt x="14062" y="202248"/>
                    <a:pt x="14157" y="202153"/>
                  </a:cubicBezTo>
                  <a:close/>
                  <a:moveTo>
                    <a:pt x="237137" y="176531"/>
                  </a:moveTo>
                  <a:cubicBezTo>
                    <a:pt x="237137" y="176435"/>
                    <a:pt x="237232" y="176340"/>
                    <a:pt x="237232" y="176245"/>
                  </a:cubicBezTo>
                  <a:lnTo>
                    <a:pt x="237232" y="176245"/>
                  </a:lnTo>
                  <a:lnTo>
                    <a:pt x="237232" y="176245"/>
                  </a:lnTo>
                  <a:cubicBezTo>
                    <a:pt x="237328" y="176340"/>
                    <a:pt x="237328" y="176340"/>
                    <a:pt x="237423" y="176435"/>
                  </a:cubicBezTo>
                  <a:cubicBezTo>
                    <a:pt x="237328" y="176435"/>
                    <a:pt x="237232" y="176531"/>
                    <a:pt x="237137" y="176531"/>
                  </a:cubicBezTo>
                  <a:close/>
                  <a:moveTo>
                    <a:pt x="255806" y="104903"/>
                  </a:moveTo>
                  <a:cubicBezTo>
                    <a:pt x="255806" y="104807"/>
                    <a:pt x="255806" y="104807"/>
                    <a:pt x="255806" y="104712"/>
                  </a:cubicBezTo>
                  <a:lnTo>
                    <a:pt x="255806" y="104712"/>
                  </a:lnTo>
                  <a:lnTo>
                    <a:pt x="255806" y="104712"/>
                  </a:lnTo>
                  <a:cubicBezTo>
                    <a:pt x="255901" y="104807"/>
                    <a:pt x="255901" y="104807"/>
                    <a:pt x="255997" y="104903"/>
                  </a:cubicBezTo>
                  <a:cubicBezTo>
                    <a:pt x="255901" y="104903"/>
                    <a:pt x="255901" y="104903"/>
                    <a:pt x="255806" y="104903"/>
                  </a:cubicBezTo>
                  <a:close/>
                  <a:moveTo>
                    <a:pt x="78736" y="300546"/>
                  </a:moveTo>
                  <a:cubicBezTo>
                    <a:pt x="78736" y="300546"/>
                    <a:pt x="78736" y="300546"/>
                    <a:pt x="78736" y="300546"/>
                  </a:cubicBezTo>
                  <a:cubicBezTo>
                    <a:pt x="78736" y="300546"/>
                    <a:pt x="78736" y="300546"/>
                    <a:pt x="78736" y="300546"/>
                  </a:cubicBezTo>
                  <a:cubicBezTo>
                    <a:pt x="78641" y="300546"/>
                    <a:pt x="78641" y="300546"/>
                    <a:pt x="78736" y="300546"/>
                  </a:cubicBezTo>
                  <a:close/>
                  <a:moveTo>
                    <a:pt x="105216" y="323882"/>
                  </a:moveTo>
                  <a:cubicBezTo>
                    <a:pt x="105216" y="323882"/>
                    <a:pt x="105311" y="323882"/>
                    <a:pt x="105216" y="323882"/>
                  </a:cubicBezTo>
                  <a:lnTo>
                    <a:pt x="105216" y="323882"/>
                  </a:lnTo>
                  <a:cubicBezTo>
                    <a:pt x="105216" y="323978"/>
                    <a:pt x="105216" y="323978"/>
                    <a:pt x="105216" y="323882"/>
                  </a:cubicBezTo>
                  <a:cubicBezTo>
                    <a:pt x="105216" y="323978"/>
                    <a:pt x="105216" y="323882"/>
                    <a:pt x="105216" y="323882"/>
                  </a:cubicBezTo>
                  <a:close/>
                  <a:moveTo>
                    <a:pt x="163509" y="295783"/>
                  </a:moveTo>
                  <a:cubicBezTo>
                    <a:pt x="163604" y="295783"/>
                    <a:pt x="163604" y="295783"/>
                    <a:pt x="163699" y="295783"/>
                  </a:cubicBezTo>
                  <a:cubicBezTo>
                    <a:pt x="163604" y="295879"/>
                    <a:pt x="163604" y="295879"/>
                    <a:pt x="163604" y="295974"/>
                  </a:cubicBezTo>
                  <a:cubicBezTo>
                    <a:pt x="163509" y="295879"/>
                    <a:pt x="163509" y="295879"/>
                    <a:pt x="163509" y="295783"/>
                  </a:cubicBezTo>
                  <a:close/>
                  <a:moveTo>
                    <a:pt x="259045" y="138049"/>
                  </a:moveTo>
                  <a:lnTo>
                    <a:pt x="259045" y="138049"/>
                  </a:lnTo>
                  <a:cubicBezTo>
                    <a:pt x="259045" y="138049"/>
                    <a:pt x="259045" y="138049"/>
                    <a:pt x="259045" y="138049"/>
                  </a:cubicBezTo>
                  <a:cubicBezTo>
                    <a:pt x="259045" y="138049"/>
                    <a:pt x="259045" y="138049"/>
                    <a:pt x="259045" y="138049"/>
                  </a:cubicBezTo>
                  <a:close/>
                  <a:moveTo>
                    <a:pt x="237518" y="72994"/>
                  </a:moveTo>
                  <a:cubicBezTo>
                    <a:pt x="237518" y="72994"/>
                    <a:pt x="237518" y="72994"/>
                    <a:pt x="237518" y="72994"/>
                  </a:cubicBezTo>
                  <a:cubicBezTo>
                    <a:pt x="237518" y="72994"/>
                    <a:pt x="237518" y="72994"/>
                    <a:pt x="237518" y="72994"/>
                  </a:cubicBezTo>
                  <a:cubicBezTo>
                    <a:pt x="237613" y="72994"/>
                    <a:pt x="237518" y="72994"/>
                    <a:pt x="237518" y="72994"/>
                  </a:cubicBezTo>
                  <a:close/>
                  <a:moveTo>
                    <a:pt x="47018" y="308833"/>
                  </a:moveTo>
                  <a:lnTo>
                    <a:pt x="47018" y="308833"/>
                  </a:lnTo>
                  <a:cubicBezTo>
                    <a:pt x="47018" y="308833"/>
                    <a:pt x="47018" y="308833"/>
                    <a:pt x="47018" y="308833"/>
                  </a:cubicBezTo>
                  <a:cubicBezTo>
                    <a:pt x="46923" y="308928"/>
                    <a:pt x="46732" y="309119"/>
                    <a:pt x="46637" y="309214"/>
                  </a:cubicBezTo>
                  <a:cubicBezTo>
                    <a:pt x="46732" y="309023"/>
                    <a:pt x="46828" y="308833"/>
                    <a:pt x="46828" y="308642"/>
                  </a:cubicBezTo>
                  <a:cubicBezTo>
                    <a:pt x="46923" y="308738"/>
                    <a:pt x="46923" y="308738"/>
                    <a:pt x="47018" y="308833"/>
                  </a:cubicBezTo>
                  <a:close/>
                  <a:moveTo>
                    <a:pt x="166842" y="302451"/>
                  </a:moveTo>
                  <a:cubicBezTo>
                    <a:pt x="166938" y="302546"/>
                    <a:pt x="167033" y="302641"/>
                    <a:pt x="167223" y="302737"/>
                  </a:cubicBezTo>
                  <a:cubicBezTo>
                    <a:pt x="167033" y="302641"/>
                    <a:pt x="166938" y="302546"/>
                    <a:pt x="166747" y="302546"/>
                  </a:cubicBezTo>
                  <a:cubicBezTo>
                    <a:pt x="166842" y="302546"/>
                    <a:pt x="166842" y="302546"/>
                    <a:pt x="166842" y="302451"/>
                  </a:cubicBezTo>
                  <a:close/>
                  <a:moveTo>
                    <a:pt x="176939" y="292545"/>
                  </a:moveTo>
                  <a:lnTo>
                    <a:pt x="176939" y="292545"/>
                  </a:lnTo>
                  <a:cubicBezTo>
                    <a:pt x="176939" y="292545"/>
                    <a:pt x="176939" y="292545"/>
                    <a:pt x="176939" y="292545"/>
                  </a:cubicBezTo>
                  <a:cubicBezTo>
                    <a:pt x="177034" y="292545"/>
                    <a:pt x="177034" y="292545"/>
                    <a:pt x="176939" y="292545"/>
                  </a:cubicBezTo>
                  <a:cubicBezTo>
                    <a:pt x="177034" y="292545"/>
                    <a:pt x="176939" y="292545"/>
                    <a:pt x="176939" y="292545"/>
                  </a:cubicBezTo>
                  <a:close/>
                  <a:moveTo>
                    <a:pt x="207038" y="249302"/>
                  </a:moveTo>
                  <a:cubicBezTo>
                    <a:pt x="207038" y="249302"/>
                    <a:pt x="207038" y="249302"/>
                    <a:pt x="207038" y="249302"/>
                  </a:cubicBezTo>
                  <a:lnTo>
                    <a:pt x="207038" y="249302"/>
                  </a:lnTo>
                  <a:lnTo>
                    <a:pt x="207038" y="249302"/>
                  </a:lnTo>
                  <a:cubicBezTo>
                    <a:pt x="207229" y="249111"/>
                    <a:pt x="207419" y="248921"/>
                    <a:pt x="207609" y="248730"/>
                  </a:cubicBezTo>
                  <a:cubicBezTo>
                    <a:pt x="207609" y="248921"/>
                    <a:pt x="207705" y="249206"/>
                    <a:pt x="207800" y="249397"/>
                  </a:cubicBezTo>
                  <a:cubicBezTo>
                    <a:pt x="207609" y="249397"/>
                    <a:pt x="207324" y="249397"/>
                    <a:pt x="207038" y="249302"/>
                  </a:cubicBezTo>
                  <a:close/>
                  <a:moveTo>
                    <a:pt x="260664" y="143003"/>
                  </a:moveTo>
                  <a:cubicBezTo>
                    <a:pt x="260664" y="143003"/>
                    <a:pt x="260664" y="143003"/>
                    <a:pt x="260664" y="143003"/>
                  </a:cubicBezTo>
                  <a:lnTo>
                    <a:pt x="260664" y="143003"/>
                  </a:lnTo>
                  <a:cubicBezTo>
                    <a:pt x="260664" y="143003"/>
                    <a:pt x="260664" y="143003"/>
                    <a:pt x="260664" y="143003"/>
                  </a:cubicBezTo>
                  <a:close/>
                  <a:moveTo>
                    <a:pt x="252663" y="74613"/>
                  </a:moveTo>
                  <a:cubicBezTo>
                    <a:pt x="252567" y="74613"/>
                    <a:pt x="252567" y="74708"/>
                    <a:pt x="252567" y="74708"/>
                  </a:cubicBezTo>
                  <a:lnTo>
                    <a:pt x="252567" y="74708"/>
                  </a:lnTo>
                  <a:cubicBezTo>
                    <a:pt x="252567" y="74708"/>
                    <a:pt x="252567" y="74708"/>
                    <a:pt x="252567" y="74708"/>
                  </a:cubicBezTo>
                  <a:cubicBezTo>
                    <a:pt x="252567" y="74708"/>
                    <a:pt x="252567" y="74708"/>
                    <a:pt x="252567" y="74708"/>
                  </a:cubicBezTo>
                  <a:cubicBezTo>
                    <a:pt x="252567" y="74613"/>
                    <a:pt x="252567" y="74518"/>
                    <a:pt x="252472" y="74327"/>
                  </a:cubicBezTo>
                  <a:cubicBezTo>
                    <a:pt x="252567" y="74423"/>
                    <a:pt x="252567" y="74518"/>
                    <a:pt x="252663" y="74613"/>
                  </a:cubicBezTo>
                  <a:close/>
                  <a:moveTo>
                    <a:pt x="41017" y="102331"/>
                  </a:moveTo>
                  <a:cubicBezTo>
                    <a:pt x="41113" y="102331"/>
                    <a:pt x="41113" y="102331"/>
                    <a:pt x="41017" y="102331"/>
                  </a:cubicBezTo>
                  <a:cubicBezTo>
                    <a:pt x="41113" y="102331"/>
                    <a:pt x="41113" y="102331"/>
                    <a:pt x="41017" y="102331"/>
                  </a:cubicBezTo>
                  <a:cubicBezTo>
                    <a:pt x="41113" y="102331"/>
                    <a:pt x="41113" y="102331"/>
                    <a:pt x="41017" y="102331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59" name="Freeform: Shape 91">
              <a:extLst>
                <a:ext uri="{FF2B5EF4-FFF2-40B4-BE49-F238E27FC236}">
                  <a16:creationId xmlns:a16="http://schemas.microsoft.com/office/drawing/2014/main" id="{A53D7D1D-C938-C841-5784-92A328AED81D}"/>
                </a:ext>
              </a:extLst>
            </p:cNvPr>
            <p:cNvSpPr/>
            <p:nvPr/>
          </p:nvSpPr>
          <p:spPr>
            <a:xfrm>
              <a:off x="6566004" y="5033266"/>
              <a:ext cx="545570" cy="520365"/>
            </a:xfrm>
            <a:custGeom>
              <a:avLst/>
              <a:gdLst>
                <a:gd name="connsiteX0" fmla="*/ 432774 w 545570"/>
                <a:gd name="connsiteY0" fmla="*/ 495615 h 520365"/>
                <a:gd name="connsiteX1" fmla="*/ 437727 w 545570"/>
                <a:gd name="connsiteY1" fmla="*/ 490662 h 520365"/>
                <a:gd name="connsiteX2" fmla="*/ 444395 w 545570"/>
                <a:gd name="connsiteY2" fmla="*/ 483899 h 520365"/>
                <a:gd name="connsiteX3" fmla="*/ 451920 w 545570"/>
                <a:gd name="connsiteY3" fmla="*/ 473993 h 520365"/>
                <a:gd name="connsiteX4" fmla="*/ 451920 w 545570"/>
                <a:gd name="connsiteY4" fmla="*/ 473993 h 520365"/>
                <a:gd name="connsiteX5" fmla="*/ 480685 w 545570"/>
                <a:gd name="connsiteY5" fmla="*/ 425892 h 520365"/>
                <a:gd name="connsiteX6" fmla="*/ 480685 w 545570"/>
                <a:gd name="connsiteY6" fmla="*/ 425892 h 520365"/>
                <a:gd name="connsiteX7" fmla="*/ 480685 w 545570"/>
                <a:gd name="connsiteY7" fmla="*/ 425892 h 520365"/>
                <a:gd name="connsiteX8" fmla="*/ 482399 w 545570"/>
                <a:gd name="connsiteY8" fmla="*/ 422463 h 520365"/>
                <a:gd name="connsiteX9" fmla="*/ 482399 w 545570"/>
                <a:gd name="connsiteY9" fmla="*/ 422463 h 520365"/>
                <a:gd name="connsiteX10" fmla="*/ 482399 w 545570"/>
                <a:gd name="connsiteY10" fmla="*/ 422463 h 520365"/>
                <a:gd name="connsiteX11" fmla="*/ 489448 w 545570"/>
                <a:gd name="connsiteY11" fmla="*/ 399698 h 520365"/>
                <a:gd name="connsiteX12" fmla="*/ 491163 w 545570"/>
                <a:gd name="connsiteY12" fmla="*/ 394460 h 520365"/>
                <a:gd name="connsiteX13" fmla="*/ 493258 w 545570"/>
                <a:gd name="connsiteY13" fmla="*/ 389411 h 520365"/>
                <a:gd name="connsiteX14" fmla="*/ 493258 w 545570"/>
                <a:gd name="connsiteY14" fmla="*/ 389411 h 520365"/>
                <a:gd name="connsiteX15" fmla="*/ 493258 w 545570"/>
                <a:gd name="connsiteY15" fmla="*/ 389411 h 520365"/>
                <a:gd name="connsiteX16" fmla="*/ 495258 w 545570"/>
                <a:gd name="connsiteY16" fmla="*/ 380934 h 520365"/>
                <a:gd name="connsiteX17" fmla="*/ 495258 w 545570"/>
                <a:gd name="connsiteY17" fmla="*/ 380934 h 520365"/>
                <a:gd name="connsiteX18" fmla="*/ 495925 w 545570"/>
                <a:gd name="connsiteY18" fmla="*/ 379219 h 520365"/>
                <a:gd name="connsiteX19" fmla="*/ 498592 w 545570"/>
                <a:gd name="connsiteY19" fmla="*/ 357693 h 520365"/>
                <a:gd name="connsiteX20" fmla="*/ 501640 w 545570"/>
                <a:gd name="connsiteY20" fmla="*/ 348072 h 520365"/>
                <a:gd name="connsiteX21" fmla="*/ 501545 w 545570"/>
                <a:gd name="connsiteY21" fmla="*/ 338071 h 520365"/>
                <a:gd name="connsiteX22" fmla="*/ 502307 w 545570"/>
                <a:gd name="connsiteY22" fmla="*/ 331023 h 520365"/>
                <a:gd name="connsiteX23" fmla="*/ 502307 w 545570"/>
                <a:gd name="connsiteY23" fmla="*/ 331023 h 520365"/>
                <a:gd name="connsiteX24" fmla="*/ 505450 w 545570"/>
                <a:gd name="connsiteY24" fmla="*/ 318260 h 520365"/>
                <a:gd name="connsiteX25" fmla="*/ 507355 w 545570"/>
                <a:gd name="connsiteY25" fmla="*/ 305972 h 520365"/>
                <a:gd name="connsiteX26" fmla="*/ 507355 w 545570"/>
                <a:gd name="connsiteY26" fmla="*/ 305972 h 520365"/>
                <a:gd name="connsiteX27" fmla="*/ 508403 w 545570"/>
                <a:gd name="connsiteY27" fmla="*/ 294637 h 520365"/>
                <a:gd name="connsiteX28" fmla="*/ 511451 w 545570"/>
                <a:gd name="connsiteY28" fmla="*/ 274540 h 520365"/>
                <a:gd name="connsiteX29" fmla="*/ 513356 w 545570"/>
                <a:gd name="connsiteY29" fmla="*/ 256442 h 520365"/>
                <a:gd name="connsiteX30" fmla="*/ 514880 w 545570"/>
                <a:gd name="connsiteY30" fmla="*/ 251299 h 520365"/>
                <a:gd name="connsiteX31" fmla="*/ 514880 w 545570"/>
                <a:gd name="connsiteY31" fmla="*/ 251299 h 520365"/>
                <a:gd name="connsiteX32" fmla="*/ 514880 w 545570"/>
                <a:gd name="connsiteY32" fmla="*/ 251299 h 520365"/>
                <a:gd name="connsiteX33" fmla="*/ 519071 w 545570"/>
                <a:gd name="connsiteY33" fmla="*/ 234630 h 520365"/>
                <a:gd name="connsiteX34" fmla="*/ 519071 w 545570"/>
                <a:gd name="connsiteY34" fmla="*/ 234630 h 520365"/>
                <a:gd name="connsiteX35" fmla="*/ 521547 w 545570"/>
                <a:gd name="connsiteY35" fmla="*/ 228058 h 520365"/>
                <a:gd name="connsiteX36" fmla="*/ 524595 w 545570"/>
                <a:gd name="connsiteY36" fmla="*/ 214628 h 520365"/>
                <a:gd name="connsiteX37" fmla="*/ 524595 w 545570"/>
                <a:gd name="connsiteY37" fmla="*/ 214628 h 520365"/>
                <a:gd name="connsiteX38" fmla="*/ 531834 w 545570"/>
                <a:gd name="connsiteY38" fmla="*/ 195006 h 520365"/>
                <a:gd name="connsiteX39" fmla="*/ 537073 w 545570"/>
                <a:gd name="connsiteY39" fmla="*/ 176528 h 520365"/>
                <a:gd name="connsiteX40" fmla="*/ 537073 w 545570"/>
                <a:gd name="connsiteY40" fmla="*/ 176528 h 520365"/>
                <a:gd name="connsiteX41" fmla="*/ 538311 w 545570"/>
                <a:gd name="connsiteY41" fmla="*/ 171575 h 520365"/>
                <a:gd name="connsiteX42" fmla="*/ 538311 w 545570"/>
                <a:gd name="connsiteY42" fmla="*/ 171575 h 520365"/>
                <a:gd name="connsiteX43" fmla="*/ 541836 w 545570"/>
                <a:gd name="connsiteY43" fmla="*/ 158525 h 520365"/>
                <a:gd name="connsiteX44" fmla="*/ 543645 w 545570"/>
                <a:gd name="connsiteY44" fmla="*/ 146810 h 520365"/>
                <a:gd name="connsiteX45" fmla="*/ 542979 w 545570"/>
                <a:gd name="connsiteY45" fmla="*/ 135284 h 520365"/>
                <a:gd name="connsiteX46" fmla="*/ 542979 w 545570"/>
                <a:gd name="connsiteY46" fmla="*/ 135284 h 520365"/>
                <a:gd name="connsiteX47" fmla="*/ 543550 w 545570"/>
                <a:gd name="connsiteY47" fmla="*/ 133379 h 520365"/>
                <a:gd name="connsiteX48" fmla="*/ 543550 w 545570"/>
                <a:gd name="connsiteY48" fmla="*/ 133379 h 520365"/>
                <a:gd name="connsiteX49" fmla="*/ 544693 w 545570"/>
                <a:gd name="connsiteY49" fmla="*/ 125473 h 520365"/>
                <a:gd name="connsiteX50" fmla="*/ 542979 w 545570"/>
                <a:gd name="connsiteY50" fmla="*/ 95755 h 520365"/>
                <a:gd name="connsiteX51" fmla="*/ 542979 w 545570"/>
                <a:gd name="connsiteY51" fmla="*/ 95755 h 520365"/>
                <a:gd name="connsiteX52" fmla="*/ 536216 w 545570"/>
                <a:gd name="connsiteY52" fmla="*/ 74801 h 520365"/>
                <a:gd name="connsiteX53" fmla="*/ 536216 w 545570"/>
                <a:gd name="connsiteY53" fmla="*/ 74801 h 520365"/>
                <a:gd name="connsiteX54" fmla="*/ 534406 w 545570"/>
                <a:gd name="connsiteY54" fmla="*/ 63561 h 520365"/>
                <a:gd name="connsiteX55" fmla="*/ 533644 w 545570"/>
                <a:gd name="connsiteY55" fmla="*/ 60608 h 520365"/>
                <a:gd name="connsiteX56" fmla="*/ 530405 w 545570"/>
                <a:gd name="connsiteY56" fmla="*/ 53941 h 520365"/>
                <a:gd name="connsiteX57" fmla="*/ 527548 w 545570"/>
                <a:gd name="connsiteY57" fmla="*/ 50512 h 520365"/>
                <a:gd name="connsiteX58" fmla="*/ 525929 w 545570"/>
                <a:gd name="connsiteY58" fmla="*/ 45368 h 520365"/>
                <a:gd name="connsiteX59" fmla="*/ 525929 w 545570"/>
                <a:gd name="connsiteY59" fmla="*/ 45368 h 520365"/>
                <a:gd name="connsiteX60" fmla="*/ 525929 w 545570"/>
                <a:gd name="connsiteY60" fmla="*/ 45368 h 520365"/>
                <a:gd name="connsiteX61" fmla="*/ 515642 w 545570"/>
                <a:gd name="connsiteY61" fmla="*/ 35367 h 520365"/>
                <a:gd name="connsiteX62" fmla="*/ 507260 w 545570"/>
                <a:gd name="connsiteY62" fmla="*/ 30319 h 520365"/>
                <a:gd name="connsiteX63" fmla="*/ 502592 w 545570"/>
                <a:gd name="connsiteY63" fmla="*/ 28223 h 520365"/>
                <a:gd name="connsiteX64" fmla="*/ 495544 w 545570"/>
                <a:gd name="connsiteY64" fmla="*/ 25461 h 520365"/>
                <a:gd name="connsiteX65" fmla="*/ 487353 w 545570"/>
                <a:gd name="connsiteY65" fmla="*/ 23461 h 520365"/>
                <a:gd name="connsiteX66" fmla="*/ 472113 w 545570"/>
                <a:gd name="connsiteY66" fmla="*/ 21460 h 520365"/>
                <a:gd name="connsiteX67" fmla="*/ 447443 w 545570"/>
                <a:gd name="connsiteY67" fmla="*/ 20032 h 520365"/>
                <a:gd name="connsiteX68" fmla="*/ 441156 w 545570"/>
                <a:gd name="connsiteY68" fmla="*/ 20603 h 520365"/>
                <a:gd name="connsiteX69" fmla="*/ 441156 w 545570"/>
                <a:gd name="connsiteY69" fmla="*/ 20603 h 520365"/>
                <a:gd name="connsiteX70" fmla="*/ 427440 w 545570"/>
                <a:gd name="connsiteY70" fmla="*/ 20032 h 520365"/>
                <a:gd name="connsiteX71" fmla="*/ 417630 w 545570"/>
                <a:gd name="connsiteY71" fmla="*/ 19651 h 520365"/>
                <a:gd name="connsiteX72" fmla="*/ 387340 w 545570"/>
                <a:gd name="connsiteY72" fmla="*/ 22794 h 520365"/>
                <a:gd name="connsiteX73" fmla="*/ 382673 w 545570"/>
                <a:gd name="connsiteY73" fmla="*/ 21080 h 520365"/>
                <a:gd name="connsiteX74" fmla="*/ 382673 w 545570"/>
                <a:gd name="connsiteY74" fmla="*/ 21080 h 520365"/>
                <a:gd name="connsiteX75" fmla="*/ 369338 w 545570"/>
                <a:gd name="connsiteY75" fmla="*/ 21270 h 520365"/>
                <a:gd name="connsiteX76" fmla="*/ 362670 w 545570"/>
                <a:gd name="connsiteY76" fmla="*/ 20984 h 520365"/>
                <a:gd name="connsiteX77" fmla="*/ 345716 w 545570"/>
                <a:gd name="connsiteY77" fmla="*/ 20794 h 520365"/>
                <a:gd name="connsiteX78" fmla="*/ 339048 w 545570"/>
                <a:gd name="connsiteY78" fmla="*/ 20603 h 520365"/>
                <a:gd name="connsiteX79" fmla="*/ 330952 w 545570"/>
                <a:gd name="connsiteY79" fmla="*/ 19556 h 520365"/>
                <a:gd name="connsiteX80" fmla="*/ 312664 w 545570"/>
                <a:gd name="connsiteY80" fmla="*/ 18032 h 520365"/>
                <a:gd name="connsiteX81" fmla="*/ 312664 w 545570"/>
                <a:gd name="connsiteY81" fmla="*/ 18032 h 520365"/>
                <a:gd name="connsiteX82" fmla="*/ 312664 w 545570"/>
                <a:gd name="connsiteY82" fmla="*/ 18032 h 520365"/>
                <a:gd name="connsiteX83" fmla="*/ 309235 w 545570"/>
                <a:gd name="connsiteY83" fmla="*/ 17650 h 520365"/>
                <a:gd name="connsiteX84" fmla="*/ 309235 w 545570"/>
                <a:gd name="connsiteY84" fmla="*/ 17650 h 520365"/>
                <a:gd name="connsiteX85" fmla="*/ 297710 w 545570"/>
                <a:gd name="connsiteY85" fmla="*/ 16126 h 520365"/>
                <a:gd name="connsiteX86" fmla="*/ 292662 w 545570"/>
                <a:gd name="connsiteY86" fmla="*/ 14412 h 520365"/>
                <a:gd name="connsiteX87" fmla="*/ 292662 w 545570"/>
                <a:gd name="connsiteY87" fmla="*/ 14412 h 520365"/>
                <a:gd name="connsiteX88" fmla="*/ 284280 w 545570"/>
                <a:gd name="connsiteY88" fmla="*/ 12602 h 520365"/>
                <a:gd name="connsiteX89" fmla="*/ 274659 w 545570"/>
                <a:gd name="connsiteY89" fmla="*/ 12221 h 520365"/>
                <a:gd name="connsiteX90" fmla="*/ 247799 w 545570"/>
                <a:gd name="connsiteY90" fmla="*/ 6030 h 520365"/>
                <a:gd name="connsiteX91" fmla="*/ 229701 w 545570"/>
                <a:gd name="connsiteY91" fmla="*/ 3744 h 520365"/>
                <a:gd name="connsiteX92" fmla="*/ 221319 w 545570"/>
                <a:gd name="connsiteY92" fmla="*/ 2506 h 520365"/>
                <a:gd name="connsiteX93" fmla="*/ 196364 w 545570"/>
                <a:gd name="connsiteY93" fmla="*/ 601 h 520365"/>
                <a:gd name="connsiteX94" fmla="*/ 189506 w 545570"/>
                <a:gd name="connsiteY94" fmla="*/ 791 h 520365"/>
                <a:gd name="connsiteX95" fmla="*/ 169503 w 545570"/>
                <a:gd name="connsiteY95" fmla="*/ 1077 h 520365"/>
                <a:gd name="connsiteX96" fmla="*/ 151311 w 545570"/>
                <a:gd name="connsiteY96" fmla="*/ 2601 h 520365"/>
                <a:gd name="connsiteX97" fmla="*/ 146453 w 545570"/>
                <a:gd name="connsiteY97" fmla="*/ 3458 h 520365"/>
                <a:gd name="connsiteX98" fmla="*/ 137309 w 545570"/>
                <a:gd name="connsiteY98" fmla="*/ 5554 h 520365"/>
                <a:gd name="connsiteX99" fmla="*/ 136452 w 545570"/>
                <a:gd name="connsiteY99" fmla="*/ 6983 h 520365"/>
                <a:gd name="connsiteX100" fmla="*/ 136452 w 545570"/>
                <a:gd name="connsiteY100" fmla="*/ 6983 h 520365"/>
                <a:gd name="connsiteX101" fmla="*/ 136452 w 545570"/>
                <a:gd name="connsiteY101" fmla="*/ 6983 h 520365"/>
                <a:gd name="connsiteX102" fmla="*/ 117878 w 545570"/>
                <a:gd name="connsiteY102" fmla="*/ 8697 h 520365"/>
                <a:gd name="connsiteX103" fmla="*/ 102923 w 545570"/>
                <a:gd name="connsiteY103" fmla="*/ 13459 h 520365"/>
                <a:gd name="connsiteX104" fmla="*/ 103114 w 545570"/>
                <a:gd name="connsiteY104" fmla="*/ 14412 h 520365"/>
                <a:gd name="connsiteX105" fmla="*/ 102923 w 545570"/>
                <a:gd name="connsiteY105" fmla="*/ 14317 h 520365"/>
                <a:gd name="connsiteX106" fmla="*/ 102923 w 545570"/>
                <a:gd name="connsiteY106" fmla="*/ 13364 h 520365"/>
                <a:gd name="connsiteX107" fmla="*/ 92922 w 545570"/>
                <a:gd name="connsiteY107" fmla="*/ 16984 h 520365"/>
                <a:gd name="connsiteX108" fmla="*/ 87969 w 545570"/>
                <a:gd name="connsiteY108" fmla="*/ 18793 h 520365"/>
                <a:gd name="connsiteX109" fmla="*/ 87969 w 545570"/>
                <a:gd name="connsiteY109" fmla="*/ 18793 h 520365"/>
                <a:gd name="connsiteX110" fmla="*/ 87969 w 545570"/>
                <a:gd name="connsiteY110" fmla="*/ 18793 h 520365"/>
                <a:gd name="connsiteX111" fmla="*/ 81302 w 545570"/>
                <a:gd name="connsiteY111" fmla="*/ 21842 h 520365"/>
                <a:gd name="connsiteX112" fmla="*/ 81302 w 545570"/>
                <a:gd name="connsiteY112" fmla="*/ 21842 h 520365"/>
                <a:gd name="connsiteX113" fmla="*/ 81302 w 545570"/>
                <a:gd name="connsiteY113" fmla="*/ 21842 h 520365"/>
                <a:gd name="connsiteX114" fmla="*/ 78444 w 545570"/>
                <a:gd name="connsiteY114" fmla="*/ 22699 h 520365"/>
                <a:gd name="connsiteX115" fmla="*/ 68062 w 545570"/>
                <a:gd name="connsiteY115" fmla="*/ 28223 h 520365"/>
                <a:gd name="connsiteX116" fmla="*/ 68062 w 545570"/>
                <a:gd name="connsiteY116" fmla="*/ 28223 h 520365"/>
                <a:gd name="connsiteX117" fmla="*/ 68062 w 545570"/>
                <a:gd name="connsiteY117" fmla="*/ 28223 h 520365"/>
                <a:gd name="connsiteX118" fmla="*/ 61395 w 545570"/>
                <a:gd name="connsiteY118" fmla="*/ 31843 h 520365"/>
                <a:gd name="connsiteX119" fmla="*/ 41392 w 545570"/>
                <a:gd name="connsiteY119" fmla="*/ 45559 h 520365"/>
                <a:gd name="connsiteX120" fmla="*/ 34439 w 545570"/>
                <a:gd name="connsiteY120" fmla="*/ 51845 h 520365"/>
                <a:gd name="connsiteX121" fmla="*/ 27771 w 545570"/>
                <a:gd name="connsiteY121" fmla="*/ 58322 h 520365"/>
                <a:gd name="connsiteX122" fmla="*/ 27771 w 545570"/>
                <a:gd name="connsiteY122" fmla="*/ 58322 h 520365"/>
                <a:gd name="connsiteX123" fmla="*/ 13198 w 545570"/>
                <a:gd name="connsiteY123" fmla="*/ 77087 h 520365"/>
                <a:gd name="connsiteX124" fmla="*/ 6435 w 545570"/>
                <a:gd name="connsiteY124" fmla="*/ 90421 h 520365"/>
                <a:gd name="connsiteX125" fmla="*/ 1101 w 545570"/>
                <a:gd name="connsiteY125" fmla="*/ 111662 h 520365"/>
                <a:gd name="connsiteX126" fmla="*/ 720 w 545570"/>
                <a:gd name="connsiteY126" fmla="*/ 118616 h 520365"/>
                <a:gd name="connsiteX127" fmla="*/ 530 w 545570"/>
                <a:gd name="connsiteY127" fmla="*/ 124807 h 520365"/>
                <a:gd name="connsiteX128" fmla="*/ 1673 w 545570"/>
                <a:gd name="connsiteY128" fmla="*/ 140714 h 520365"/>
                <a:gd name="connsiteX129" fmla="*/ 1673 w 545570"/>
                <a:gd name="connsiteY129" fmla="*/ 140714 h 520365"/>
                <a:gd name="connsiteX130" fmla="*/ 2816 w 545570"/>
                <a:gd name="connsiteY130" fmla="*/ 146524 h 520365"/>
                <a:gd name="connsiteX131" fmla="*/ 4816 w 545570"/>
                <a:gd name="connsiteY131" fmla="*/ 154620 h 520365"/>
                <a:gd name="connsiteX132" fmla="*/ 7007 w 545570"/>
                <a:gd name="connsiteY132" fmla="*/ 161478 h 520365"/>
                <a:gd name="connsiteX133" fmla="*/ 7007 w 545570"/>
                <a:gd name="connsiteY133" fmla="*/ 161478 h 520365"/>
                <a:gd name="connsiteX134" fmla="*/ 11007 w 545570"/>
                <a:gd name="connsiteY134" fmla="*/ 171479 h 520365"/>
                <a:gd name="connsiteX135" fmla="*/ 13674 w 545570"/>
                <a:gd name="connsiteY135" fmla="*/ 178051 h 520365"/>
                <a:gd name="connsiteX136" fmla="*/ 17389 w 545570"/>
                <a:gd name="connsiteY136" fmla="*/ 184910 h 520365"/>
                <a:gd name="connsiteX137" fmla="*/ 20913 w 545570"/>
                <a:gd name="connsiteY137" fmla="*/ 191577 h 520365"/>
                <a:gd name="connsiteX138" fmla="*/ 20913 w 545570"/>
                <a:gd name="connsiteY138" fmla="*/ 191577 h 520365"/>
                <a:gd name="connsiteX139" fmla="*/ 43868 w 545570"/>
                <a:gd name="connsiteY139" fmla="*/ 225105 h 520365"/>
                <a:gd name="connsiteX140" fmla="*/ 49393 w 545570"/>
                <a:gd name="connsiteY140" fmla="*/ 233011 h 520365"/>
                <a:gd name="connsiteX141" fmla="*/ 59108 w 545570"/>
                <a:gd name="connsiteY141" fmla="*/ 243012 h 520365"/>
                <a:gd name="connsiteX142" fmla="*/ 69110 w 545570"/>
                <a:gd name="connsiteY142" fmla="*/ 253204 h 520365"/>
                <a:gd name="connsiteX143" fmla="*/ 80825 w 545570"/>
                <a:gd name="connsiteY143" fmla="*/ 264729 h 520365"/>
                <a:gd name="connsiteX144" fmla="*/ 97304 w 545570"/>
                <a:gd name="connsiteY144" fmla="*/ 278826 h 520365"/>
                <a:gd name="connsiteX145" fmla="*/ 97304 w 545570"/>
                <a:gd name="connsiteY145" fmla="*/ 278826 h 520365"/>
                <a:gd name="connsiteX146" fmla="*/ 110734 w 545570"/>
                <a:gd name="connsiteY146" fmla="*/ 291495 h 520365"/>
                <a:gd name="connsiteX147" fmla="*/ 151882 w 545570"/>
                <a:gd name="connsiteY147" fmla="*/ 330166 h 520365"/>
                <a:gd name="connsiteX148" fmla="*/ 158930 w 545570"/>
                <a:gd name="connsiteY148" fmla="*/ 339691 h 520365"/>
                <a:gd name="connsiteX149" fmla="*/ 158930 w 545570"/>
                <a:gd name="connsiteY149" fmla="*/ 339691 h 520365"/>
                <a:gd name="connsiteX150" fmla="*/ 158930 w 545570"/>
                <a:gd name="connsiteY150" fmla="*/ 339691 h 520365"/>
                <a:gd name="connsiteX151" fmla="*/ 175599 w 545570"/>
                <a:gd name="connsiteY151" fmla="*/ 359693 h 520365"/>
                <a:gd name="connsiteX152" fmla="*/ 185410 w 545570"/>
                <a:gd name="connsiteY152" fmla="*/ 373123 h 520365"/>
                <a:gd name="connsiteX153" fmla="*/ 214747 w 545570"/>
                <a:gd name="connsiteY153" fmla="*/ 413700 h 520365"/>
                <a:gd name="connsiteX154" fmla="*/ 220367 w 545570"/>
                <a:gd name="connsiteY154" fmla="*/ 421510 h 520365"/>
                <a:gd name="connsiteX155" fmla="*/ 220367 w 545570"/>
                <a:gd name="connsiteY155" fmla="*/ 421510 h 520365"/>
                <a:gd name="connsiteX156" fmla="*/ 220367 w 545570"/>
                <a:gd name="connsiteY156" fmla="*/ 421510 h 520365"/>
                <a:gd name="connsiteX157" fmla="*/ 225034 w 545570"/>
                <a:gd name="connsiteY157" fmla="*/ 426749 h 520365"/>
                <a:gd name="connsiteX158" fmla="*/ 227701 w 545570"/>
                <a:gd name="connsiteY158" fmla="*/ 430083 h 520365"/>
                <a:gd name="connsiteX159" fmla="*/ 227701 w 545570"/>
                <a:gd name="connsiteY159" fmla="*/ 430083 h 520365"/>
                <a:gd name="connsiteX160" fmla="*/ 241703 w 545570"/>
                <a:gd name="connsiteY160" fmla="*/ 446561 h 520365"/>
                <a:gd name="connsiteX161" fmla="*/ 243513 w 545570"/>
                <a:gd name="connsiteY161" fmla="*/ 448371 h 520365"/>
                <a:gd name="connsiteX162" fmla="*/ 243513 w 545570"/>
                <a:gd name="connsiteY162" fmla="*/ 448371 h 520365"/>
                <a:gd name="connsiteX163" fmla="*/ 244560 w 545570"/>
                <a:gd name="connsiteY163" fmla="*/ 450371 h 520365"/>
                <a:gd name="connsiteX164" fmla="*/ 244560 w 545570"/>
                <a:gd name="connsiteY164" fmla="*/ 450371 h 520365"/>
                <a:gd name="connsiteX165" fmla="*/ 244560 w 545570"/>
                <a:gd name="connsiteY165" fmla="*/ 450371 h 520365"/>
                <a:gd name="connsiteX166" fmla="*/ 243227 w 545570"/>
                <a:gd name="connsiteY166" fmla="*/ 451800 h 520365"/>
                <a:gd name="connsiteX167" fmla="*/ 259800 w 545570"/>
                <a:gd name="connsiteY167" fmla="*/ 468469 h 520365"/>
                <a:gd name="connsiteX168" fmla="*/ 261229 w 545570"/>
                <a:gd name="connsiteY168" fmla="*/ 467135 h 520365"/>
                <a:gd name="connsiteX169" fmla="*/ 261229 w 545570"/>
                <a:gd name="connsiteY169" fmla="*/ 467135 h 520365"/>
                <a:gd name="connsiteX170" fmla="*/ 261229 w 545570"/>
                <a:gd name="connsiteY170" fmla="*/ 467135 h 520365"/>
                <a:gd name="connsiteX171" fmla="*/ 264944 w 545570"/>
                <a:gd name="connsiteY171" fmla="*/ 469802 h 520365"/>
                <a:gd name="connsiteX172" fmla="*/ 264944 w 545570"/>
                <a:gd name="connsiteY172" fmla="*/ 469802 h 520365"/>
                <a:gd name="connsiteX173" fmla="*/ 264944 w 545570"/>
                <a:gd name="connsiteY173" fmla="*/ 469802 h 520365"/>
                <a:gd name="connsiteX174" fmla="*/ 292757 w 545570"/>
                <a:gd name="connsiteY174" fmla="*/ 492472 h 520365"/>
                <a:gd name="connsiteX175" fmla="*/ 318093 w 545570"/>
                <a:gd name="connsiteY175" fmla="*/ 507616 h 520365"/>
                <a:gd name="connsiteX176" fmla="*/ 318093 w 545570"/>
                <a:gd name="connsiteY176" fmla="*/ 507616 h 520365"/>
                <a:gd name="connsiteX177" fmla="*/ 322761 w 545570"/>
                <a:gd name="connsiteY177" fmla="*/ 508855 h 520365"/>
                <a:gd name="connsiteX178" fmla="*/ 322761 w 545570"/>
                <a:gd name="connsiteY178" fmla="*/ 508855 h 520365"/>
                <a:gd name="connsiteX179" fmla="*/ 341430 w 545570"/>
                <a:gd name="connsiteY179" fmla="*/ 516665 h 520365"/>
                <a:gd name="connsiteX180" fmla="*/ 341430 w 545570"/>
                <a:gd name="connsiteY180" fmla="*/ 516665 h 520365"/>
                <a:gd name="connsiteX181" fmla="*/ 341430 w 545570"/>
                <a:gd name="connsiteY181" fmla="*/ 516665 h 520365"/>
                <a:gd name="connsiteX182" fmla="*/ 364194 w 545570"/>
                <a:gd name="connsiteY182" fmla="*/ 519999 h 520365"/>
                <a:gd name="connsiteX183" fmla="*/ 404485 w 545570"/>
                <a:gd name="connsiteY183" fmla="*/ 513998 h 520365"/>
                <a:gd name="connsiteX184" fmla="*/ 414486 w 545570"/>
                <a:gd name="connsiteY184" fmla="*/ 507521 h 520365"/>
                <a:gd name="connsiteX185" fmla="*/ 421058 w 545570"/>
                <a:gd name="connsiteY185" fmla="*/ 504569 h 520365"/>
                <a:gd name="connsiteX186" fmla="*/ 421058 w 545570"/>
                <a:gd name="connsiteY186" fmla="*/ 504569 h 520365"/>
                <a:gd name="connsiteX187" fmla="*/ 432774 w 545570"/>
                <a:gd name="connsiteY187" fmla="*/ 495615 h 520365"/>
                <a:gd name="connsiteX188" fmla="*/ 9674 w 545570"/>
                <a:gd name="connsiteY188" fmla="*/ 110043 h 520365"/>
                <a:gd name="connsiteX189" fmla="*/ 9674 w 545570"/>
                <a:gd name="connsiteY189" fmla="*/ 110043 h 520365"/>
                <a:gd name="connsiteX190" fmla="*/ 9674 w 545570"/>
                <a:gd name="connsiteY190" fmla="*/ 110043 h 520365"/>
                <a:gd name="connsiteX191" fmla="*/ 9674 w 545570"/>
                <a:gd name="connsiteY191" fmla="*/ 110043 h 520365"/>
                <a:gd name="connsiteX192" fmla="*/ 9674 w 545570"/>
                <a:gd name="connsiteY192" fmla="*/ 110043 h 520365"/>
                <a:gd name="connsiteX193" fmla="*/ 9769 w 545570"/>
                <a:gd name="connsiteY193" fmla="*/ 110138 h 520365"/>
                <a:gd name="connsiteX194" fmla="*/ 9483 w 545570"/>
                <a:gd name="connsiteY194" fmla="*/ 110234 h 520365"/>
                <a:gd name="connsiteX195" fmla="*/ 9674 w 545570"/>
                <a:gd name="connsiteY195" fmla="*/ 110043 h 520365"/>
                <a:gd name="connsiteX196" fmla="*/ 41487 w 545570"/>
                <a:gd name="connsiteY196" fmla="*/ 71847 h 520365"/>
                <a:gd name="connsiteX197" fmla="*/ 42059 w 545570"/>
                <a:gd name="connsiteY197" fmla="*/ 72420 h 520365"/>
                <a:gd name="connsiteX198" fmla="*/ 39582 w 545570"/>
                <a:gd name="connsiteY198" fmla="*/ 73276 h 520365"/>
                <a:gd name="connsiteX199" fmla="*/ 41487 w 545570"/>
                <a:gd name="connsiteY199" fmla="*/ 71847 h 520365"/>
                <a:gd name="connsiteX200" fmla="*/ 43202 w 545570"/>
                <a:gd name="connsiteY200" fmla="*/ 73467 h 520365"/>
                <a:gd name="connsiteX201" fmla="*/ 43202 w 545570"/>
                <a:gd name="connsiteY201" fmla="*/ 73467 h 520365"/>
                <a:gd name="connsiteX202" fmla="*/ 43202 w 545570"/>
                <a:gd name="connsiteY202" fmla="*/ 73467 h 520365"/>
                <a:gd name="connsiteX203" fmla="*/ 43202 w 545570"/>
                <a:gd name="connsiteY203" fmla="*/ 73467 h 520365"/>
                <a:gd name="connsiteX204" fmla="*/ 43202 w 545570"/>
                <a:gd name="connsiteY204" fmla="*/ 73467 h 520365"/>
                <a:gd name="connsiteX205" fmla="*/ 43202 w 545570"/>
                <a:gd name="connsiteY205" fmla="*/ 73467 h 520365"/>
                <a:gd name="connsiteX206" fmla="*/ 221224 w 545570"/>
                <a:gd name="connsiteY206" fmla="*/ 92326 h 520365"/>
                <a:gd name="connsiteX207" fmla="*/ 221224 w 545570"/>
                <a:gd name="connsiteY207" fmla="*/ 92326 h 520365"/>
                <a:gd name="connsiteX208" fmla="*/ 221224 w 545570"/>
                <a:gd name="connsiteY208" fmla="*/ 92326 h 520365"/>
                <a:gd name="connsiteX209" fmla="*/ 221224 w 545570"/>
                <a:gd name="connsiteY209" fmla="*/ 92326 h 520365"/>
                <a:gd name="connsiteX210" fmla="*/ 221224 w 545570"/>
                <a:gd name="connsiteY210" fmla="*/ 92326 h 520365"/>
                <a:gd name="connsiteX211" fmla="*/ 221224 w 545570"/>
                <a:gd name="connsiteY211" fmla="*/ 92326 h 520365"/>
                <a:gd name="connsiteX212" fmla="*/ 221224 w 545570"/>
                <a:gd name="connsiteY212" fmla="*/ 92326 h 520365"/>
                <a:gd name="connsiteX213" fmla="*/ 466969 w 545570"/>
                <a:gd name="connsiteY213" fmla="*/ 276159 h 520365"/>
                <a:gd name="connsiteX214" fmla="*/ 466779 w 545570"/>
                <a:gd name="connsiteY214" fmla="*/ 275873 h 520365"/>
                <a:gd name="connsiteX215" fmla="*/ 467064 w 545570"/>
                <a:gd name="connsiteY215" fmla="*/ 275969 h 520365"/>
                <a:gd name="connsiteX216" fmla="*/ 466969 w 545570"/>
                <a:gd name="connsiteY216" fmla="*/ 276159 h 520365"/>
                <a:gd name="connsiteX217" fmla="*/ 432870 w 545570"/>
                <a:gd name="connsiteY217" fmla="*/ 64514 h 520365"/>
                <a:gd name="connsiteX218" fmla="*/ 433060 w 545570"/>
                <a:gd name="connsiteY218" fmla="*/ 64990 h 520365"/>
                <a:gd name="connsiteX219" fmla="*/ 432679 w 545570"/>
                <a:gd name="connsiteY219" fmla="*/ 64799 h 520365"/>
                <a:gd name="connsiteX220" fmla="*/ 432679 w 545570"/>
                <a:gd name="connsiteY220" fmla="*/ 64799 h 520365"/>
                <a:gd name="connsiteX221" fmla="*/ 432679 w 545570"/>
                <a:gd name="connsiteY221" fmla="*/ 64799 h 520365"/>
                <a:gd name="connsiteX222" fmla="*/ 432774 w 545570"/>
                <a:gd name="connsiteY222" fmla="*/ 64799 h 520365"/>
                <a:gd name="connsiteX223" fmla="*/ 432870 w 545570"/>
                <a:gd name="connsiteY223" fmla="*/ 64514 h 520365"/>
                <a:gd name="connsiteX224" fmla="*/ 218747 w 545570"/>
                <a:gd name="connsiteY224" fmla="*/ 98041 h 520365"/>
                <a:gd name="connsiteX225" fmla="*/ 218747 w 545570"/>
                <a:gd name="connsiteY225" fmla="*/ 98041 h 520365"/>
                <a:gd name="connsiteX226" fmla="*/ 217890 w 545570"/>
                <a:gd name="connsiteY226" fmla="*/ 98994 h 520365"/>
                <a:gd name="connsiteX227" fmla="*/ 217890 w 545570"/>
                <a:gd name="connsiteY227" fmla="*/ 99089 h 520365"/>
                <a:gd name="connsiteX228" fmla="*/ 217890 w 545570"/>
                <a:gd name="connsiteY228" fmla="*/ 99089 h 520365"/>
                <a:gd name="connsiteX229" fmla="*/ 217890 w 545570"/>
                <a:gd name="connsiteY229" fmla="*/ 98994 h 520365"/>
                <a:gd name="connsiteX230" fmla="*/ 217795 w 545570"/>
                <a:gd name="connsiteY230" fmla="*/ 98899 h 520365"/>
                <a:gd name="connsiteX231" fmla="*/ 218747 w 545570"/>
                <a:gd name="connsiteY231" fmla="*/ 98041 h 520365"/>
                <a:gd name="connsiteX232" fmla="*/ 462016 w 545570"/>
                <a:gd name="connsiteY232" fmla="*/ 158621 h 520365"/>
                <a:gd name="connsiteX233" fmla="*/ 461825 w 545570"/>
                <a:gd name="connsiteY233" fmla="*/ 159097 h 520365"/>
                <a:gd name="connsiteX234" fmla="*/ 461254 w 545570"/>
                <a:gd name="connsiteY234" fmla="*/ 159287 h 520365"/>
                <a:gd name="connsiteX235" fmla="*/ 462016 w 545570"/>
                <a:gd name="connsiteY235" fmla="*/ 158621 h 520365"/>
                <a:gd name="connsiteX236" fmla="*/ 435917 w 545570"/>
                <a:gd name="connsiteY236" fmla="*/ 91279 h 520365"/>
                <a:gd name="connsiteX237" fmla="*/ 435917 w 545570"/>
                <a:gd name="connsiteY237" fmla="*/ 91279 h 520365"/>
                <a:gd name="connsiteX238" fmla="*/ 436013 w 545570"/>
                <a:gd name="connsiteY238" fmla="*/ 91470 h 520365"/>
                <a:gd name="connsiteX239" fmla="*/ 435822 w 545570"/>
                <a:gd name="connsiteY239" fmla="*/ 91470 h 520365"/>
                <a:gd name="connsiteX240" fmla="*/ 435917 w 545570"/>
                <a:gd name="connsiteY240" fmla="*/ 91279 h 520365"/>
                <a:gd name="connsiteX241" fmla="*/ 435917 w 545570"/>
                <a:gd name="connsiteY241" fmla="*/ 91279 h 520365"/>
                <a:gd name="connsiteX242" fmla="*/ 435917 w 545570"/>
                <a:gd name="connsiteY242" fmla="*/ 91279 h 520365"/>
                <a:gd name="connsiteX243" fmla="*/ 475827 w 545570"/>
                <a:gd name="connsiteY243" fmla="*/ 104804 h 520365"/>
                <a:gd name="connsiteX244" fmla="*/ 475827 w 545570"/>
                <a:gd name="connsiteY244" fmla="*/ 104804 h 520365"/>
                <a:gd name="connsiteX245" fmla="*/ 475827 w 545570"/>
                <a:gd name="connsiteY245" fmla="*/ 104804 h 520365"/>
                <a:gd name="connsiteX246" fmla="*/ 475827 w 545570"/>
                <a:gd name="connsiteY246" fmla="*/ 104804 h 520365"/>
                <a:gd name="connsiteX247" fmla="*/ 475827 w 545570"/>
                <a:gd name="connsiteY247" fmla="*/ 104804 h 520365"/>
                <a:gd name="connsiteX248" fmla="*/ 475827 w 545570"/>
                <a:gd name="connsiteY248" fmla="*/ 104804 h 520365"/>
                <a:gd name="connsiteX249" fmla="*/ 272469 w 545570"/>
                <a:gd name="connsiteY249" fmla="*/ 207484 h 520365"/>
                <a:gd name="connsiteX250" fmla="*/ 272469 w 545570"/>
                <a:gd name="connsiteY250" fmla="*/ 207293 h 520365"/>
                <a:gd name="connsiteX251" fmla="*/ 272564 w 545570"/>
                <a:gd name="connsiteY251" fmla="*/ 207198 h 520365"/>
                <a:gd name="connsiteX252" fmla="*/ 272469 w 545570"/>
                <a:gd name="connsiteY252" fmla="*/ 207484 h 520365"/>
                <a:gd name="connsiteX253" fmla="*/ 272469 w 545570"/>
                <a:gd name="connsiteY253" fmla="*/ 207484 h 520365"/>
                <a:gd name="connsiteX254" fmla="*/ 474113 w 545570"/>
                <a:gd name="connsiteY254" fmla="*/ 119759 h 520365"/>
                <a:gd name="connsiteX255" fmla="*/ 473827 w 545570"/>
                <a:gd name="connsiteY255" fmla="*/ 120330 h 520365"/>
                <a:gd name="connsiteX256" fmla="*/ 473637 w 545570"/>
                <a:gd name="connsiteY256" fmla="*/ 119759 h 520365"/>
                <a:gd name="connsiteX257" fmla="*/ 474113 w 545570"/>
                <a:gd name="connsiteY257" fmla="*/ 119759 h 520365"/>
                <a:gd name="connsiteX258" fmla="*/ 408105 w 545570"/>
                <a:gd name="connsiteY258" fmla="*/ 401604 h 520365"/>
                <a:gd name="connsiteX259" fmla="*/ 408105 w 545570"/>
                <a:gd name="connsiteY259" fmla="*/ 401604 h 520365"/>
                <a:gd name="connsiteX260" fmla="*/ 408105 w 545570"/>
                <a:gd name="connsiteY260" fmla="*/ 401604 h 520365"/>
                <a:gd name="connsiteX261" fmla="*/ 408105 w 545570"/>
                <a:gd name="connsiteY261" fmla="*/ 401604 h 520365"/>
                <a:gd name="connsiteX262" fmla="*/ 373814 w 545570"/>
                <a:gd name="connsiteY262" fmla="*/ 361027 h 520365"/>
                <a:gd name="connsiteX263" fmla="*/ 373814 w 545570"/>
                <a:gd name="connsiteY263" fmla="*/ 361027 h 520365"/>
                <a:gd name="connsiteX264" fmla="*/ 374196 w 545570"/>
                <a:gd name="connsiteY264" fmla="*/ 361027 h 520365"/>
                <a:gd name="connsiteX265" fmla="*/ 373814 w 545570"/>
                <a:gd name="connsiteY265" fmla="*/ 361027 h 520365"/>
                <a:gd name="connsiteX266" fmla="*/ 406771 w 545570"/>
                <a:gd name="connsiteY266" fmla="*/ 359217 h 520365"/>
                <a:gd name="connsiteX267" fmla="*/ 406866 w 545570"/>
                <a:gd name="connsiteY267" fmla="*/ 359217 h 520365"/>
                <a:gd name="connsiteX268" fmla="*/ 406771 w 545570"/>
                <a:gd name="connsiteY268" fmla="*/ 359217 h 520365"/>
                <a:gd name="connsiteX269" fmla="*/ 406771 w 545570"/>
                <a:gd name="connsiteY269" fmla="*/ 359217 h 520365"/>
                <a:gd name="connsiteX270" fmla="*/ 410105 w 545570"/>
                <a:gd name="connsiteY270" fmla="*/ 339310 h 520365"/>
                <a:gd name="connsiteX271" fmla="*/ 409914 w 545570"/>
                <a:gd name="connsiteY271" fmla="*/ 339500 h 520365"/>
                <a:gd name="connsiteX272" fmla="*/ 410105 w 545570"/>
                <a:gd name="connsiteY272" fmla="*/ 339310 h 520365"/>
                <a:gd name="connsiteX273" fmla="*/ 410105 w 545570"/>
                <a:gd name="connsiteY273" fmla="*/ 339310 h 520365"/>
                <a:gd name="connsiteX274" fmla="*/ 408486 w 545570"/>
                <a:gd name="connsiteY274" fmla="*/ 337595 h 520365"/>
                <a:gd name="connsiteX275" fmla="*/ 408486 w 545570"/>
                <a:gd name="connsiteY275" fmla="*/ 337595 h 520365"/>
                <a:gd name="connsiteX276" fmla="*/ 408581 w 545570"/>
                <a:gd name="connsiteY276" fmla="*/ 337595 h 520365"/>
                <a:gd name="connsiteX277" fmla="*/ 408486 w 545570"/>
                <a:gd name="connsiteY277" fmla="*/ 337595 h 520365"/>
                <a:gd name="connsiteX278" fmla="*/ 380387 w 545570"/>
                <a:gd name="connsiteY278" fmla="*/ 358931 h 520365"/>
                <a:gd name="connsiteX279" fmla="*/ 379815 w 545570"/>
                <a:gd name="connsiteY279" fmla="*/ 359503 h 520365"/>
                <a:gd name="connsiteX280" fmla="*/ 379625 w 545570"/>
                <a:gd name="connsiteY280" fmla="*/ 359312 h 520365"/>
                <a:gd name="connsiteX281" fmla="*/ 380387 w 545570"/>
                <a:gd name="connsiteY281" fmla="*/ 358931 h 520365"/>
                <a:gd name="connsiteX282" fmla="*/ 415153 w 545570"/>
                <a:gd name="connsiteY282" fmla="*/ 334357 h 520365"/>
                <a:gd name="connsiteX283" fmla="*/ 415153 w 545570"/>
                <a:gd name="connsiteY283" fmla="*/ 334357 h 520365"/>
                <a:gd name="connsiteX284" fmla="*/ 415153 w 545570"/>
                <a:gd name="connsiteY284" fmla="*/ 334357 h 520365"/>
                <a:gd name="connsiteX285" fmla="*/ 415153 w 545570"/>
                <a:gd name="connsiteY285" fmla="*/ 334357 h 520365"/>
                <a:gd name="connsiteX286" fmla="*/ 415153 w 545570"/>
                <a:gd name="connsiteY286" fmla="*/ 307687 h 520365"/>
                <a:gd name="connsiteX287" fmla="*/ 415153 w 545570"/>
                <a:gd name="connsiteY287" fmla="*/ 307687 h 520365"/>
                <a:gd name="connsiteX288" fmla="*/ 415248 w 545570"/>
                <a:gd name="connsiteY288" fmla="*/ 307782 h 520365"/>
                <a:gd name="connsiteX289" fmla="*/ 415153 w 545570"/>
                <a:gd name="connsiteY289" fmla="*/ 307687 h 520365"/>
                <a:gd name="connsiteX290" fmla="*/ 274088 w 545570"/>
                <a:gd name="connsiteY290" fmla="*/ 195672 h 520365"/>
                <a:gd name="connsiteX291" fmla="*/ 274183 w 545570"/>
                <a:gd name="connsiteY291" fmla="*/ 195482 h 520365"/>
                <a:gd name="connsiteX292" fmla="*/ 274278 w 545570"/>
                <a:gd name="connsiteY292" fmla="*/ 195482 h 520365"/>
                <a:gd name="connsiteX293" fmla="*/ 274088 w 545570"/>
                <a:gd name="connsiteY293" fmla="*/ 195672 h 520365"/>
                <a:gd name="connsiteX294" fmla="*/ 274088 w 545570"/>
                <a:gd name="connsiteY294" fmla="*/ 195672 h 520365"/>
                <a:gd name="connsiteX295" fmla="*/ 421344 w 545570"/>
                <a:gd name="connsiteY295" fmla="*/ 248632 h 520365"/>
                <a:gd name="connsiteX296" fmla="*/ 420678 w 545570"/>
                <a:gd name="connsiteY296" fmla="*/ 248632 h 520365"/>
                <a:gd name="connsiteX297" fmla="*/ 420678 w 545570"/>
                <a:gd name="connsiteY297" fmla="*/ 248632 h 520365"/>
                <a:gd name="connsiteX298" fmla="*/ 420963 w 545570"/>
                <a:gd name="connsiteY298" fmla="*/ 248441 h 520365"/>
                <a:gd name="connsiteX299" fmla="*/ 421344 w 545570"/>
                <a:gd name="connsiteY299" fmla="*/ 248632 h 520365"/>
                <a:gd name="connsiteX300" fmla="*/ 409629 w 545570"/>
                <a:gd name="connsiteY300" fmla="*/ 257585 h 520365"/>
                <a:gd name="connsiteX301" fmla="*/ 412867 w 545570"/>
                <a:gd name="connsiteY301" fmla="*/ 257680 h 520365"/>
                <a:gd name="connsiteX302" fmla="*/ 413057 w 545570"/>
                <a:gd name="connsiteY302" fmla="*/ 259585 h 520365"/>
                <a:gd name="connsiteX303" fmla="*/ 409629 w 545570"/>
                <a:gd name="connsiteY303" fmla="*/ 257585 h 520365"/>
                <a:gd name="connsiteX304" fmla="*/ 202746 w 545570"/>
                <a:gd name="connsiteY304" fmla="*/ 133951 h 520365"/>
                <a:gd name="connsiteX305" fmla="*/ 202936 w 545570"/>
                <a:gd name="connsiteY305" fmla="*/ 134522 h 520365"/>
                <a:gd name="connsiteX306" fmla="*/ 202555 w 545570"/>
                <a:gd name="connsiteY306" fmla="*/ 134237 h 520365"/>
                <a:gd name="connsiteX307" fmla="*/ 202746 w 545570"/>
                <a:gd name="connsiteY307" fmla="*/ 133951 h 520365"/>
                <a:gd name="connsiteX308" fmla="*/ 360670 w 545570"/>
                <a:gd name="connsiteY308" fmla="*/ 179290 h 520365"/>
                <a:gd name="connsiteX309" fmla="*/ 360670 w 545570"/>
                <a:gd name="connsiteY309" fmla="*/ 179290 h 520365"/>
                <a:gd name="connsiteX310" fmla="*/ 360670 w 545570"/>
                <a:gd name="connsiteY310" fmla="*/ 179290 h 520365"/>
                <a:gd name="connsiteX311" fmla="*/ 360670 w 545570"/>
                <a:gd name="connsiteY311" fmla="*/ 179290 h 520365"/>
                <a:gd name="connsiteX312" fmla="*/ 362099 w 545570"/>
                <a:gd name="connsiteY312" fmla="*/ 180719 h 520365"/>
                <a:gd name="connsiteX313" fmla="*/ 362670 w 545570"/>
                <a:gd name="connsiteY313" fmla="*/ 180909 h 520365"/>
                <a:gd name="connsiteX314" fmla="*/ 362385 w 545570"/>
                <a:gd name="connsiteY314" fmla="*/ 181100 h 520365"/>
                <a:gd name="connsiteX315" fmla="*/ 362099 w 545570"/>
                <a:gd name="connsiteY315" fmla="*/ 180719 h 520365"/>
                <a:gd name="connsiteX316" fmla="*/ 384102 w 545570"/>
                <a:gd name="connsiteY316" fmla="*/ 182719 h 520365"/>
                <a:gd name="connsiteX317" fmla="*/ 384102 w 545570"/>
                <a:gd name="connsiteY317" fmla="*/ 182814 h 520365"/>
                <a:gd name="connsiteX318" fmla="*/ 384102 w 545570"/>
                <a:gd name="connsiteY318" fmla="*/ 182719 h 520365"/>
                <a:gd name="connsiteX319" fmla="*/ 384102 w 545570"/>
                <a:gd name="connsiteY319" fmla="*/ 182719 h 520365"/>
                <a:gd name="connsiteX320" fmla="*/ 360765 w 545570"/>
                <a:gd name="connsiteY320" fmla="*/ 152715 h 520365"/>
                <a:gd name="connsiteX321" fmla="*/ 360765 w 545570"/>
                <a:gd name="connsiteY321" fmla="*/ 152715 h 520365"/>
                <a:gd name="connsiteX322" fmla="*/ 360765 w 545570"/>
                <a:gd name="connsiteY322" fmla="*/ 152715 h 520365"/>
                <a:gd name="connsiteX323" fmla="*/ 360861 w 545570"/>
                <a:gd name="connsiteY323" fmla="*/ 152620 h 520365"/>
                <a:gd name="connsiteX324" fmla="*/ 360765 w 545570"/>
                <a:gd name="connsiteY324" fmla="*/ 152715 h 520365"/>
                <a:gd name="connsiteX325" fmla="*/ 360765 w 545570"/>
                <a:gd name="connsiteY325" fmla="*/ 152715 h 520365"/>
                <a:gd name="connsiteX326" fmla="*/ 332476 w 545570"/>
                <a:gd name="connsiteY326" fmla="*/ 160907 h 520365"/>
                <a:gd name="connsiteX327" fmla="*/ 332476 w 545570"/>
                <a:gd name="connsiteY327" fmla="*/ 160907 h 520365"/>
                <a:gd name="connsiteX328" fmla="*/ 332476 w 545570"/>
                <a:gd name="connsiteY328" fmla="*/ 160907 h 520365"/>
                <a:gd name="connsiteX329" fmla="*/ 332476 w 545570"/>
                <a:gd name="connsiteY329" fmla="*/ 160907 h 520365"/>
                <a:gd name="connsiteX330" fmla="*/ 415820 w 545570"/>
                <a:gd name="connsiteY330" fmla="*/ 134808 h 520365"/>
                <a:gd name="connsiteX331" fmla="*/ 415534 w 545570"/>
                <a:gd name="connsiteY331" fmla="*/ 134713 h 520365"/>
                <a:gd name="connsiteX332" fmla="*/ 415724 w 545570"/>
                <a:gd name="connsiteY332" fmla="*/ 134522 h 520365"/>
                <a:gd name="connsiteX333" fmla="*/ 415820 w 545570"/>
                <a:gd name="connsiteY333" fmla="*/ 134808 h 520365"/>
                <a:gd name="connsiteX334" fmla="*/ 357527 w 545570"/>
                <a:gd name="connsiteY334" fmla="*/ 136046 h 520365"/>
                <a:gd name="connsiteX335" fmla="*/ 357717 w 545570"/>
                <a:gd name="connsiteY335" fmla="*/ 135760 h 520365"/>
                <a:gd name="connsiteX336" fmla="*/ 357813 w 545570"/>
                <a:gd name="connsiteY336" fmla="*/ 136046 h 520365"/>
                <a:gd name="connsiteX337" fmla="*/ 357527 w 545570"/>
                <a:gd name="connsiteY337" fmla="*/ 136046 h 520365"/>
                <a:gd name="connsiteX338" fmla="*/ 418963 w 545570"/>
                <a:gd name="connsiteY338" fmla="*/ 174527 h 520365"/>
                <a:gd name="connsiteX339" fmla="*/ 418963 w 545570"/>
                <a:gd name="connsiteY339" fmla="*/ 174527 h 520365"/>
                <a:gd name="connsiteX340" fmla="*/ 418772 w 545570"/>
                <a:gd name="connsiteY340" fmla="*/ 174718 h 520365"/>
                <a:gd name="connsiteX341" fmla="*/ 418772 w 545570"/>
                <a:gd name="connsiteY341" fmla="*/ 174527 h 520365"/>
                <a:gd name="connsiteX342" fmla="*/ 418963 w 545570"/>
                <a:gd name="connsiteY342" fmla="*/ 174527 h 520365"/>
                <a:gd name="connsiteX343" fmla="*/ 347525 w 545570"/>
                <a:gd name="connsiteY343" fmla="*/ 136046 h 520365"/>
                <a:gd name="connsiteX344" fmla="*/ 347335 w 545570"/>
                <a:gd name="connsiteY344" fmla="*/ 135856 h 520365"/>
                <a:gd name="connsiteX345" fmla="*/ 347621 w 545570"/>
                <a:gd name="connsiteY345" fmla="*/ 135951 h 520365"/>
                <a:gd name="connsiteX346" fmla="*/ 347525 w 545570"/>
                <a:gd name="connsiteY346" fmla="*/ 136046 h 520365"/>
                <a:gd name="connsiteX347" fmla="*/ 299043 w 545570"/>
                <a:gd name="connsiteY347" fmla="*/ 227296 h 520365"/>
                <a:gd name="connsiteX348" fmla="*/ 299234 w 545570"/>
                <a:gd name="connsiteY348" fmla="*/ 227391 h 520365"/>
                <a:gd name="connsiteX349" fmla="*/ 299043 w 545570"/>
                <a:gd name="connsiteY349" fmla="*/ 227486 h 520365"/>
                <a:gd name="connsiteX350" fmla="*/ 299043 w 545570"/>
                <a:gd name="connsiteY350" fmla="*/ 227296 h 520365"/>
                <a:gd name="connsiteX351" fmla="*/ 368766 w 545570"/>
                <a:gd name="connsiteY351" fmla="*/ 264253 h 520365"/>
                <a:gd name="connsiteX352" fmla="*/ 368766 w 545570"/>
                <a:gd name="connsiteY352" fmla="*/ 264253 h 520365"/>
                <a:gd name="connsiteX353" fmla="*/ 369528 w 545570"/>
                <a:gd name="connsiteY353" fmla="*/ 265110 h 520365"/>
                <a:gd name="connsiteX354" fmla="*/ 369528 w 545570"/>
                <a:gd name="connsiteY354" fmla="*/ 265110 h 520365"/>
                <a:gd name="connsiteX355" fmla="*/ 368766 w 545570"/>
                <a:gd name="connsiteY355" fmla="*/ 264253 h 520365"/>
                <a:gd name="connsiteX356" fmla="*/ 368671 w 545570"/>
                <a:gd name="connsiteY356" fmla="*/ 264348 h 520365"/>
                <a:gd name="connsiteX357" fmla="*/ 368766 w 545570"/>
                <a:gd name="connsiteY357" fmla="*/ 264253 h 520365"/>
                <a:gd name="connsiteX358" fmla="*/ 368766 w 545570"/>
                <a:gd name="connsiteY358" fmla="*/ 264253 h 520365"/>
                <a:gd name="connsiteX359" fmla="*/ 422202 w 545570"/>
                <a:gd name="connsiteY359" fmla="*/ 237773 h 520365"/>
                <a:gd name="connsiteX360" fmla="*/ 422202 w 545570"/>
                <a:gd name="connsiteY360" fmla="*/ 237773 h 520365"/>
                <a:gd name="connsiteX361" fmla="*/ 422202 w 545570"/>
                <a:gd name="connsiteY361" fmla="*/ 237773 h 520365"/>
                <a:gd name="connsiteX362" fmla="*/ 422202 w 545570"/>
                <a:gd name="connsiteY362" fmla="*/ 237773 h 520365"/>
                <a:gd name="connsiteX363" fmla="*/ 422202 w 545570"/>
                <a:gd name="connsiteY363" fmla="*/ 237773 h 520365"/>
                <a:gd name="connsiteX364" fmla="*/ 422202 w 545570"/>
                <a:gd name="connsiteY364" fmla="*/ 237773 h 520365"/>
                <a:gd name="connsiteX365" fmla="*/ 224558 w 545570"/>
                <a:gd name="connsiteY365" fmla="*/ 175385 h 520365"/>
                <a:gd name="connsiteX366" fmla="*/ 224272 w 545570"/>
                <a:gd name="connsiteY366" fmla="*/ 175575 h 520365"/>
                <a:gd name="connsiteX367" fmla="*/ 224272 w 545570"/>
                <a:gd name="connsiteY367" fmla="*/ 175289 h 520365"/>
                <a:gd name="connsiteX368" fmla="*/ 224558 w 545570"/>
                <a:gd name="connsiteY368" fmla="*/ 175385 h 520365"/>
                <a:gd name="connsiteX369" fmla="*/ 310664 w 545570"/>
                <a:gd name="connsiteY369" fmla="*/ 209103 h 520365"/>
                <a:gd name="connsiteX370" fmla="*/ 310283 w 545570"/>
                <a:gd name="connsiteY370" fmla="*/ 209484 h 520365"/>
                <a:gd name="connsiteX371" fmla="*/ 309711 w 545570"/>
                <a:gd name="connsiteY371" fmla="*/ 208722 h 520365"/>
                <a:gd name="connsiteX372" fmla="*/ 310664 w 545570"/>
                <a:gd name="connsiteY372" fmla="*/ 209103 h 520365"/>
                <a:gd name="connsiteX373" fmla="*/ 393817 w 545570"/>
                <a:gd name="connsiteY373" fmla="*/ 229391 h 520365"/>
                <a:gd name="connsiteX374" fmla="*/ 394293 w 545570"/>
                <a:gd name="connsiteY374" fmla="*/ 229201 h 520365"/>
                <a:gd name="connsiteX375" fmla="*/ 395055 w 545570"/>
                <a:gd name="connsiteY375" fmla="*/ 229867 h 520365"/>
                <a:gd name="connsiteX376" fmla="*/ 393817 w 545570"/>
                <a:gd name="connsiteY376" fmla="*/ 229391 h 520365"/>
                <a:gd name="connsiteX377" fmla="*/ 239226 w 545570"/>
                <a:gd name="connsiteY377" fmla="*/ 174051 h 520365"/>
                <a:gd name="connsiteX378" fmla="*/ 239226 w 545570"/>
                <a:gd name="connsiteY378" fmla="*/ 174051 h 520365"/>
                <a:gd name="connsiteX379" fmla="*/ 239226 w 545570"/>
                <a:gd name="connsiteY379" fmla="*/ 174241 h 520365"/>
                <a:gd name="connsiteX380" fmla="*/ 239131 w 545570"/>
                <a:gd name="connsiteY380" fmla="*/ 174146 h 520365"/>
                <a:gd name="connsiteX381" fmla="*/ 239226 w 545570"/>
                <a:gd name="connsiteY381" fmla="*/ 174051 h 520365"/>
                <a:gd name="connsiteX382" fmla="*/ 307997 w 545570"/>
                <a:gd name="connsiteY382" fmla="*/ 124616 h 520365"/>
                <a:gd name="connsiteX383" fmla="*/ 306663 w 545570"/>
                <a:gd name="connsiteY383" fmla="*/ 125569 h 520365"/>
                <a:gd name="connsiteX384" fmla="*/ 307425 w 545570"/>
                <a:gd name="connsiteY384" fmla="*/ 123569 h 520365"/>
                <a:gd name="connsiteX385" fmla="*/ 307997 w 545570"/>
                <a:gd name="connsiteY385" fmla="*/ 124616 h 520365"/>
                <a:gd name="connsiteX386" fmla="*/ 232463 w 545570"/>
                <a:gd name="connsiteY386" fmla="*/ 210532 h 520365"/>
                <a:gd name="connsiteX387" fmla="*/ 232559 w 545570"/>
                <a:gd name="connsiteY387" fmla="*/ 211008 h 520365"/>
                <a:gd name="connsiteX388" fmla="*/ 232273 w 545570"/>
                <a:gd name="connsiteY388" fmla="*/ 210913 h 520365"/>
                <a:gd name="connsiteX389" fmla="*/ 232463 w 545570"/>
                <a:gd name="connsiteY389" fmla="*/ 210532 h 520365"/>
                <a:gd name="connsiteX390" fmla="*/ 249037 w 545570"/>
                <a:gd name="connsiteY390" fmla="*/ 217390 h 520365"/>
                <a:gd name="connsiteX391" fmla="*/ 249037 w 545570"/>
                <a:gd name="connsiteY391" fmla="*/ 217390 h 520365"/>
                <a:gd name="connsiteX392" fmla="*/ 249037 w 545570"/>
                <a:gd name="connsiteY392" fmla="*/ 217390 h 520365"/>
                <a:gd name="connsiteX393" fmla="*/ 249037 w 545570"/>
                <a:gd name="connsiteY393" fmla="*/ 217390 h 520365"/>
                <a:gd name="connsiteX394" fmla="*/ 386578 w 545570"/>
                <a:gd name="connsiteY394" fmla="*/ 392650 h 520365"/>
                <a:gd name="connsiteX395" fmla="*/ 386673 w 545570"/>
                <a:gd name="connsiteY395" fmla="*/ 392459 h 520365"/>
                <a:gd name="connsiteX396" fmla="*/ 386673 w 545570"/>
                <a:gd name="connsiteY396" fmla="*/ 392459 h 520365"/>
                <a:gd name="connsiteX397" fmla="*/ 386673 w 545570"/>
                <a:gd name="connsiteY397" fmla="*/ 392459 h 520365"/>
                <a:gd name="connsiteX398" fmla="*/ 386673 w 545570"/>
                <a:gd name="connsiteY398" fmla="*/ 392555 h 520365"/>
                <a:gd name="connsiteX399" fmla="*/ 386578 w 545570"/>
                <a:gd name="connsiteY399" fmla="*/ 392650 h 520365"/>
                <a:gd name="connsiteX400" fmla="*/ 122926 w 545570"/>
                <a:gd name="connsiteY400" fmla="*/ 120330 h 520365"/>
                <a:gd name="connsiteX401" fmla="*/ 122831 w 545570"/>
                <a:gd name="connsiteY401" fmla="*/ 120235 h 520365"/>
                <a:gd name="connsiteX402" fmla="*/ 123688 w 545570"/>
                <a:gd name="connsiteY402" fmla="*/ 120139 h 520365"/>
                <a:gd name="connsiteX403" fmla="*/ 122926 w 545570"/>
                <a:gd name="connsiteY403" fmla="*/ 120330 h 520365"/>
                <a:gd name="connsiteX404" fmla="*/ 121212 w 545570"/>
                <a:gd name="connsiteY404" fmla="*/ 108710 h 520365"/>
                <a:gd name="connsiteX405" fmla="*/ 121212 w 545570"/>
                <a:gd name="connsiteY405" fmla="*/ 108710 h 520365"/>
                <a:gd name="connsiteX406" fmla="*/ 121212 w 545570"/>
                <a:gd name="connsiteY406" fmla="*/ 108424 h 520365"/>
                <a:gd name="connsiteX407" fmla="*/ 121402 w 545570"/>
                <a:gd name="connsiteY407" fmla="*/ 108519 h 520365"/>
                <a:gd name="connsiteX408" fmla="*/ 121212 w 545570"/>
                <a:gd name="connsiteY408" fmla="*/ 108710 h 520365"/>
                <a:gd name="connsiteX409" fmla="*/ 121212 w 545570"/>
                <a:gd name="connsiteY409" fmla="*/ 108710 h 520365"/>
                <a:gd name="connsiteX410" fmla="*/ 129498 w 545570"/>
                <a:gd name="connsiteY410" fmla="*/ 90612 h 520365"/>
                <a:gd name="connsiteX411" fmla="*/ 129403 w 545570"/>
                <a:gd name="connsiteY411" fmla="*/ 90136 h 520365"/>
                <a:gd name="connsiteX412" fmla="*/ 129689 w 545570"/>
                <a:gd name="connsiteY412" fmla="*/ 90421 h 520365"/>
                <a:gd name="connsiteX413" fmla="*/ 129498 w 545570"/>
                <a:gd name="connsiteY413" fmla="*/ 90612 h 520365"/>
                <a:gd name="connsiteX414" fmla="*/ 121307 w 545570"/>
                <a:gd name="connsiteY414" fmla="*/ 118616 h 520365"/>
                <a:gd name="connsiteX415" fmla="*/ 121307 w 545570"/>
                <a:gd name="connsiteY415" fmla="*/ 118711 h 520365"/>
                <a:gd name="connsiteX416" fmla="*/ 121307 w 545570"/>
                <a:gd name="connsiteY416" fmla="*/ 118616 h 520365"/>
                <a:gd name="connsiteX417" fmla="*/ 121307 w 545570"/>
                <a:gd name="connsiteY417" fmla="*/ 118616 h 520365"/>
                <a:gd name="connsiteX418" fmla="*/ 147881 w 545570"/>
                <a:gd name="connsiteY418" fmla="*/ 125379 h 520365"/>
                <a:gd name="connsiteX419" fmla="*/ 147881 w 545570"/>
                <a:gd name="connsiteY419" fmla="*/ 125379 h 520365"/>
                <a:gd name="connsiteX420" fmla="*/ 147881 w 545570"/>
                <a:gd name="connsiteY420" fmla="*/ 125379 h 520365"/>
                <a:gd name="connsiteX421" fmla="*/ 147881 w 545570"/>
                <a:gd name="connsiteY421" fmla="*/ 125379 h 520365"/>
                <a:gd name="connsiteX422" fmla="*/ 202650 w 545570"/>
                <a:gd name="connsiteY422" fmla="*/ 190434 h 520365"/>
                <a:gd name="connsiteX423" fmla="*/ 202650 w 545570"/>
                <a:gd name="connsiteY423" fmla="*/ 190434 h 520365"/>
                <a:gd name="connsiteX424" fmla="*/ 202650 w 545570"/>
                <a:gd name="connsiteY424" fmla="*/ 190434 h 520365"/>
                <a:gd name="connsiteX425" fmla="*/ 202650 w 545570"/>
                <a:gd name="connsiteY425" fmla="*/ 190434 h 520365"/>
                <a:gd name="connsiteX426" fmla="*/ 202650 w 545570"/>
                <a:gd name="connsiteY426" fmla="*/ 190434 h 520365"/>
                <a:gd name="connsiteX427" fmla="*/ 202650 w 545570"/>
                <a:gd name="connsiteY427" fmla="*/ 190434 h 520365"/>
                <a:gd name="connsiteX428" fmla="*/ 285804 w 545570"/>
                <a:gd name="connsiteY428" fmla="*/ 200721 h 520365"/>
                <a:gd name="connsiteX429" fmla="*/ 286185 w 545570"/>
                <a:gd name="connsiteY429" fmla="*/ 200340 h 520365"/>
                <a:gd name="connsiteX430" fmla="*/ 286185 w 545570"/>
                <a:gd name="connsiteY430" fmla="*/ 201102 h 520365"/>
                <a:gd name="connsiteX431" fmla="*/ 285804 w 545570"/>
                <a:gd name="connsiteY431" fmla="*/ 200721 h 520365"/>
                <a:gd name="connsiteX432" fmla="*/ 373338 w 545570"/>
                <a:gd name="connsiteY432" fmla="*/ 389126 h 520365"/>
                <a:gd name="connsiteX433" fmla="*/ 373338 w 545570"/>
                <a:gd name="connsiteY433" fmla="*/ 389126 h 520365"/>
                <a:gd name="connsiteX434" fmla="*/ 373338 w 545570"/>
                <a:gd name="connsiteY434" fmla="*/ 389126 h 520365"/>
                <a:gd name="connsiteX435" fmla="*/ 373338 w 545570"/>
                <a:gd name="connsiteY435" fmla="*/ 389126 h 520365"/>
                <a:gd name="connsiteX436" fmla="*/ 455539 w 545570"/>
                <a:gd name="connsiteY436" fmla="*/ 184624 h 520365"/>
                <a:gd name="connsiteX437" fmla="*/ 455539 w 545570"/>
                <a:gd name="connsiteY437" fmla="*/ 184624 h 520365"/>
                <a:gd name="connsiteX438" fmla="*/ 455539 w 545570"/>
                <a:gd name="connsiteY438" fmla="*/ 184624 h 520365"/>
                <a:gd name="connsiteX439" fmla="*/ 455539 w 545570"/>
                <a:gd name="connsiteY439" fmla="*/ 184624 h 520365"/>
                <a:gd name="connsiteX440" fmla="*/ 440299 w 545570"/>
                <a:gd name="connsiteY440" fmla="*/ 184719 h 520365"/>
                <a:gd name="connsiteX441" fmla="*/ 439061 w 545570"/>
                <a:gd name="connsiteY441" fmla="*/ 186814 h 520365"/>
                <a:gd name="connsiteX442" fmla="*/ 440299 w 545570"/>
                <a:gd name="connsiteY442" fmla="*/ 184719 h 520365"/>
                <a:gd name="connsiteX443" fmla="*/ 397627 w 545570"/>
                <a:gd name="connsiteY443" fmla="*/ 86230 h 520365"/>
                <a:gd name="connsiteX444" fmla="*/ 397627 w 545570"/>
                <a:gd name="connsiteY444" fmla="*/ 86230 h 520365"/>
                <a:gd name="connsiteX445" fmla="*/ 397627 w 545570"/>
                <a:gd name="connsiteY445" fmla="*/ 86230 h 520365"/>
                <a:gd name="connsiteX446" fmla="*/ 397627 w 545570"/>
                <a:gd name="connsiteY446" fmla="*/ 86230 h 520365"/>
                <a:gd name="connsiteX447" fmla="*/ 229035 w 545570"/>
                <a:gd name="connsiteY447" fmla="*/ 237202 h 520365"/>
                <a:gd name="connsiteX448" fmla="*/ 229130 w 545570"/>
                <a:gd name="connsiteY448" fmla="*/ 237392 h 520365"/>
                <a:gd name="connsiteX449" fmla="*/ 229035 w 545570"/>
                <a:gd name="connsiteY449" fmla="*/ 237202 h 520365"/>
                <a:gd name="connsiteX450" fmla="*/ 229035 w 545570"/>
                <a:gd name="connsiteY450" fmla="*/ 237202 h 520365"/>
                <a:gd name="connsiteX451" fmla="*/ 385340 w 545570"/>
                <a:gd name="connsiteY451" fmla="*/ 290922 h 520365"/>
                <a:gd name="connsiteX452" fmla="*/ 385149 w 545570"/>
                <a:gd name="connsiteY452" fmla="*/ 291495 h 520365"/>
                <a:gd name="connsiteX453" fmla="*/ 385149 w 545570"/>
                <a:gd name="connsiteY453" fmla="*/ 291018 h 520365"/>
                <a:gd name="connsiteX454" fmla="*/ 385340 w 545570"/>
                <a:gd name="connsiteY454" fmla="*/ 290922 h 520365"/>
                <a:gd name="connsiteX455" fmla="*/ 373338 w 545570"/>
                <a:gd name="connsiteY455" fmla="*/ 389126 h 520365"/>
                <a:gd name="connsiteX456" fmla="*/ 373053 w 545570"/>
                <a:gd name="connsiteY456" fmla="*/ 389411 h 520365"/>
                <a:gd name="connsiteX457" fmla="*/ 373053 w 545570"/>
                <a:gd name="connsiteY457" fmla="*/ 388935 h 520365"/>
                <a:gd name="connsiteX458" fmla="*/ 373338 w 545570"/>
                <a:gd name="connsiteY458" fmla="*/ 389126 h 520365"/>
                <a:gd name="connsiteX459" fmla="*/ 375053 w 545570"/>
                <a:gd name="connsiteY459" fmla="*/ 390745 h 520365"/>
                <a:gd name="connsiteX460" fmla="*/ 375053 w 545570"/>
                <a:gd name="connsiteY460" fmla="*/ 390745 h 520365"/>
                <a:gd name="connsiteX461" fmla="*/ 375053 w 545570"/>
                <a:gd name="connsiteY461" fmla="*/ 390745 h 520365"/>
                <a:gd name="connsiteX462" fmla="*/ 375053 w 545570"/>
                <a:gd name="connsiteY462" fmla="*/ 390745 h 520365"/>
                <a:gd name="connsiteX463" fmla="*/ 463921 w 545570"/>
                <a:gd name="connsiteY463" fmla="*/ 176337 h 520365"/>
                <a:gd name="connsiteX464" fmla="*/ 464492 w 545570"/>
                <a:gd name="connsiteY464" fmla="*/ 175766 h 520365"/>
                <a:gd name="connsiteX465" fmla="*/ 464588 w 545570"/>
                <a:gd name="connsiteY465" fmla="*/ 176146 h 520365"/>
                <a:gd name="connsiteX466" fmla="*/ 463921 w 545570"/>
                <a:gd name="connsiteY466" fmla="*/ 176337 h 520365"/>
                <a:gd name="connsiteX467" fmla="*/ 164264 w 545570"/>
                <a:gd name="connsiteY467" fmla="*/ 84421 h 520365"/>
                <a:gd name="connsiteX468" fmla="*/ 164360 w 545570"/>
                <a:gd name="connsiteY468" fmla="*/ 85373 h 520365"/>
                <a:gd name="connsiteX469" fmla="*/ 163883 w 545570"/>
                <a:gd name="connsiteY469" fmla="*/ 85087 h 520365"/>
                <a:gd name="connsiteX470" fmla="*/ 164074 w 545570"/>
                <a:gd name="connsiteY470" fmla="*/ 84516 h 520365"/>
                <a:gd name="connsiteX471" fmla="*/ 164264 w 545570"/>
                <a:gd name="connsiteY471" fmla="*/ 84421 h 520365"/>
                <a:gd name="connsiteX472" fmla="*/ 123307 w 545570"/>
                <a:gd name="connsiteY472" fmla="*/ 74134 h 520365"/>
                <a:gd name="connsiteX473" fmla="*/ 123116 w 545570"/>
                <a:gd name="connsiteY473" fmla="*/ 76325 h 520365"/>
                <a:gd name="connsiteX474" fmla="*/ 123307 w 545570"/>
                <a:gd name="connsiteY474" fmla="*/ 74134 h 520365"/>
                <a:gd name="connsiteX475" fmla="*/ 490496 w 545570"/>
                <a:gd name="connsiteY475" fmla="*/ 123187 h 520365"/>
                <a:gd name="connsiteX476" fmla="*/ 490686 w 545570"/>
                <a:gd name="connsiteY476" fmla="*/ 123187 h 520365"/>
                <a:gd name="connsiteX477" fmla="*/ 490496 w 545570"/>
                <a:gd name="connsiteY477" fmla="*/ 123378 h 520365"/>
                <a:gd name="connsiteX478" fmla="*/ 490496 w 545570"/>
                <a:gd name="connsiteY478" fmla="*/ 123187 h 520365"/>
                <a:gd name="connsiteX479" fmla="*/ 427631 w 545570"/>
                <a:gd name="connsiteY479" fmla="*/ 76325 h 520365"/>
                <a:gd name="connsiteX480" fmla="*/ 427631 w 545570"/>
                <a:gd name="connsiteY480" fmla="*/ 76325 h 520365"/>
                <a:gd name="connsiteX481" fmla="*/ 427631 w 545570"/>
                <a:gd name="connsiteY481" fmla="*/ 76325 h 520365"/>
                <a:gd name="connsiteX482" fmla="*/ 427631 w 545570"/>
                <a:gd name="connsiteY482" fmla="*/ 76325 h 520365"/>
                <a:gd name="connsiteX483" fmla="*/ 427345 w 545570"/>
                <a:gd name="connsiteY483" fmla="*/ 76038 h 520365"/>
                <a:gd name="connsiteX484" fmla="*/ 427631 w 545570"/>
                <a:gd name="connsiteY484" fmla="*/ 76038 h 520365"/>
                <a:gd name="connsiteX485" fmla="*/ 427631 w 545570"/>
                <a:gd name="connsiteY485" fmla="*/ 76325 h 520365"/>
                <a:gd name="connsiteX486" fmla="*/ 135785 w 545570"/>
                <a:gd name="connsiteY486" fmla="*/ 193673 h 520365"/>
                <a:gd name="connsiteX487" fmla="*/ 135785 w 545570"/>
                <a:gd name="connsiteY487" fmla="*/ 193673 h 520365"/>
                <a:gd name="connsiteX488" fmla="*/ 135975 w 545570"/>
                <a:gd name="connsiteY488" fmla="*/ 193577 h 520365"/>
                <a:gd name="connsiteX489" fmla="*/ 135975 w 545570"/>
                <a:gd name="connsiteY489" fmla="*/ 193577 h 520365"/>
                <a:gd name="connsiteX490" fmla="*/ 136071 w 545570"/>
                <a:gd name="connsiteY490" fmla="*/ 193577 h 520365"/>
                <a:gd name="connsiteX491" fmla="*/ 135785 w 545570"/>
                <a:gd name="connsiteY491" fmla="*/ 193673 h 520365"/>
                <a:gd name="connsiteX492" fmla="*/ 142262 w 545570"/>
                <a:gd name="connsiteY492" fmla="*/ 193006 h 520365"/>
                <a:gd name="connsiteX493" fmla="*/ 142262 w 545570"/>
                <a:gd name="connsiteY493" fmla="*/ 193006 h 520365"/>
                <a:gd name="connsiteX494" fmla="*/ 142166 w 545570"/>
                <a:gd name="connsiteY494" fmla="*/ 193006 h 520365"/>
                <a:gd name="connsiteX495" fmla="*/ 142262 w 545570"/>
                <a:gd name="connsiteY495" fmla="*/ 193006 h 520365"/>
                <a:gd name="connsiteX496" fmla="*/ 361527 w 545570"/>
                <a:gd name="connsiteY496" fmla="*/ 340643 h 520365"/>
                <a:gd name="connsiteX497" fmla="*/ 361718 w 545570"/>
                <a:gd name="connsiteY497" fmla="*/ 340739 h 520365"/>
                <a:gd name="connsiteX498" fmla="*/ 361622 w 545570"/>
                <a:gd name="connsiteY498" fmla="*/ 340834 h 520365"/>
                <a:gd name="connsiteX499" fmla="*/ 361527 w 545570"/>
                <a:gd name="connsiteY499" fmla="*/ 340643 h 520365"/>
                <a:gd name="connsiteX500" fmla="*/ 378196 w 545570"/>
                <a:gd name="connsiteY500" fmla="*/ 430655 h 520365"/>
                <a:gd name="connsiteX501" fmla="*/ 378196 w 545570"/>
                <a:gd name="connsiteY501" fmla="*/ 430655 h 520365"/>
                <a:gd name="connsiteX502" fmla="*/ 378196 w 545570"/>
                <a:gd name="connsiteY502" fmla="*/ 430655 h 520365"/>
                <a:gd name="connsiteX503" fmla="*/ 378196 w 545570"/>
                <a:gd name="connsiteY503" fmla="*/ 430655 h 520365"/>
                <a:gd name="connsiteX504" fmla="*/ 456682 w 545570"/>
                <a:gd name="connsiteY504" fmla="*/ 356074 h 520365"/>
                <a:gd name="connsiteX505" fmla="*/ 456682 w 545570"/>
                <a:gd name="connsiteY505" fmla="*/ 355883 h 520365"/>
                <a:gd name="connsiteX506" fmla="*/ 456777 w 545570"/>
                <a:gd name="connsiteY506" fmla="*/ 355883 h 520365"/>
                <a:gd name="connsiteX507" fmla="*/ 456682 w 545570"/>
                <a:gd name="connsiteY507" fmla="*/ 356074 h 520365"/>
                <a:gd name="connsiteX508" fmla="*/ 404295 w 545570"/>
                <a:gd name="connsiteY508" fmla="*/ 69657 h 520365"/>
                <a:gd name="connsiteX509" fmla="*/ 404295 w 545570"/>
                <a:gd name="connsiteY509" fmla="*/ 69657 h 520365"/>
                <a:gd name="connsiteX510" fmla="*/ 404295 w 545570"/>
                <a:gd name="connsiteY510" fmla="*/ 69657 h 520365"/>
                <a:gd name="connsiteX511" fmla="*/ 404295 w 545570"/>
                <a:gd name="connsiteY511" fmla="*/ 69657 h 520365"/>
                <a:gd name="connsiteX512" fmla="*/ 404295 w 545570"/>
                <a:gd name="connsiteY512" fmla="*/ 69657 h 520365"/>
                <a:gd name="connsiteX513" fmla="*/ 404295 w 545570"/>
                <a:gd name="connsiteY513" fmla="*/ 69657 h 520365"/>
                <a:gd name="connsiteX514" fmla="*/ 404295 w 545570"/>
                <a:gd name="connsiteY514" fmla="*/ 69657 h 520365"/>
                <a:gd name="connsiteX515" fmla="*/ 404295 w 545570"/>
                <a:gd name="connsiteY515" fmla="*/ 69657 h 520365"/>
                <a:gd name="connsiteX516" fmla="*/ 404295 w 545570"/>
                <a:gd name="connsiteY516" fmla="*/ 69657 h 520365"/>
                <a:gd name="connsiteX517" fmla="*/ 399341 w 545570"/>
                <a:gd name="connsiteY517" fmla="*/ 77944 h 520365"/>
                <a:gd name="connsiteX518" fmla="*/ 399246 w 545570"/>
                <a:gd name="connsiteY518" fmla="*/ 78039 h 520365"/>
                <a:gd name="connsiteX519" fmla="*/ 399341 w 545570"/>
                <a:gd name="connsiteY519" fmla="*/ 77944 h 520365"/>
                <a:gd name="connsiteX520" fmla="*/ 399341 w 545570"/>
                <a:gd name="connsiteY520" fmla="*/ 77944 h 520365"/>
                <a:gd name="connsiteX521" fmla="*/ 299520 w 545570"/>
                <a:gd name="connsiteY521" fmla="*/ 70991 h 520365"/>
                <a:gd name="connsiteX522" fmla="*/ 299710 w 545570"/>
                <a:gd name="connsiteY522" fmla="*/ 70800 h 520365"/>
                <a:gd name="connsiteX523" fmla="*/ 299805 w 545570"/>
                <a:gd name="connsiteY523" fmla="*/ 70991 h 520365"/>
                <a:gd name="connsiteX524" fmla="*/ 299520 w 545570"/>
                <a:gd name="connsiteY524" fmla="*/ 70991 h 520365"/>
                <a:gd name="connsiteX525" fmla="*/ 143119 w 545570"/>
                <a:gd name="connsiteY525" fmla="*/ 50512 h 520365"/>
                <a:gd name="connsiteX526" fmla="*/ 143119 w 545570"/>
                <a:gd name="connsiteY526" fmla="*/ 50321 h 520365"/>
                <a:gd name="connsiteX527" fmla="*/ 143405 w 545570"/>
                <a:gd name="connsiteY527" fmla="*/ 50321 h 520365"/>
                <a:gd name="connsiteX528" fmla="*/ 143119 w 545570"/>
                <a:gd name="connsiteY528" fmla="*/ 50512 h 520365"/>
                <a:gd name="connsiteX529" fmla="*/ 89398 w 545570"/>
                <a:gd name="connsiteY529" fmla="*/ 140237 h 520365"/>
                <a:gd name="connsiteX530" fmla="*/ 89493 w 545570"/>
                <a:gd name="connsiteY530" fmla="*/ 140142 h 520365"/>
                <a:gd name="connsiteX531" fmla="*/ 89493 w 545570"/>
                <a:gd name="connsiteY531" fmla="*/ 140142 h 520365"/>
                <a:gd name="connsiteX532" fmla="*/ 89493 w 545570"/>
                <a:gd name="connsiteY532" fmla="*/ 140237 h 520365"/>
                <a:gd name="connsiteX533" fmla="*/ 89398 w 545570"/>
                <a:gd name="connsiteY533" fmla="*/ 140237 h 520365"/>
                <a:gd name="connsiteX534" fmla="*/ 185791 w 545570"/>
                <a:gd name="connsiteY534" fmla="*/ 243679 h 520365"/>
                <a:gd name="connsiteX535" fmla="*/ 185791 w 545570"/>
                <a:gd name="connsiteY535" fmla="*/ 243679 h 520365"/>
                <a:gd name="connsiteX536" fmla="*/ 185505 w 545570"/>
                <a:gd name="connsiteY536" fmla="*/ 244060 h 520365"/>
                <a:gd name="connsiteX537" fmla="*/ 185505 w 545570"/>
                <a:gd name="connsiteY537" fmla="*/ 243679 h 520365"/>
                <a:gd name="connsiteX538" fmla="*/ 185791 w 545570"/>
                <a:gd name="connsiteY538" fmla="*/ 243679 h 520365"/>
                <a:gd name="connsiteX539" fmla="*/ 349907 w 545570"/>
                <a:gd name="connsiteY539" fmla="*/ 339405 h 520365"/>
                <a:gd name="connsiteX540" fmla="*/ 350192 w 545570"/>
                <a:gd name="connsiteY540" fmla="*/ 339120 h 520365"/>
                <a:gd name="connsiteX541" fmla="*/ 350192 w 545570"/>
                <a:gd name="connsiteY541" fmla="*/ 339120 h 520365"/>
                <a:gd name="connsiteX542" fmla="*/ 350192 w 545570"/>
                <a:gd name="connsiteY542" fmla="*/ 339120 h 520365"/>
                <a:gd name="connsiteX543" fmla="*/ 350192 w 545570"/>
                <a:gd name="connsiteY543" fmla="*/ 339120 h 520365"/>
                <a:gd name="connsiteX544" fmla="*/ 350097 w 545570"/>
                <a:gd name="connsiteY544" fmla="*/ 339500 h 520365"/>
                <a:gd name="connsiteX545" fmla="*/ 349907 w 545570"/>
                <a:gd name="connsiteY545" fmla="*/ 339405 h 520365"/>
                <a:gd name="connsiteX546" fmla="*/ 421630 w 545570"/>
                <a:gd name="connsiteY546" fmla="*/ 430845 h 520365"/>
                <a:gd name="connsiteX547" fmla="*/ 421630 w 545570"/>
                <a:gd name="connsiteY547" fmla="*/ 430940 h 520365"/>
                <a:gd name="connsiteX548" fmla="*/ 421535 w 545570"/>
                <a:gd name="connsiteY548" fmla="*/ 430845 h 520365"/>
                <a:gd name="connsiteX549" fmla="*/ 421630 w 545570"/>
                <a:gd name="connsiteY549" fmla="*/ 430845 h 520365"/>
                <a:gd name="connsiteX550" fmla="*/ 121021 w 545570"/>
                <a:gd name="connsiteY550" fmla="*/ 181957 h 520365"/>
                <a:gd name="connsiteX551" fmla="*/ 120449 w 545570"/>
                <a:gd name="connsiteY551" fmla="*/ 182529 h 520365"/>
                <a:gd name="connsiteX552" fmla="*/ 119973 w 545570"/>
                <a:gd name="connsiteY552" fmla="*/ 180909 h 520365"/>
                <a:gd name="connsiteX553" fmla="*/ 121021 w 545570"/>
                <a:gd name="connsiteY553" fmla="*/ 181957 h 520365"/>
                <a:gd name="connsiteX554" fmla="*/ 258943 w 545570"/>
                <a:gd name="connsiteY554" fmla="*/ 263872 h 520365"/>
                <a:gd name="connsiteX555" fmla="*/ 258943 w 545570"/>
                <a:gd name="connsiteY555" fmla="*/ 263872 h 520365"/>
                <a:gd name="connsiteX556" fmla="*/ 258943 w 545570"/>
                <a:gd name="connsiteY556" fmla="*/ 263872 h 520365"/>
                <a:gd name="connsiteX557" fmla="*/ 258943 w 545570"/>
                <a:gd name="connsiteY557" fmla="*/ 263872 h 520365"/>
                <a:gd name="connsiteX558" fmla="*/ 378767 w 545570"/>
                <a:gd name="connsiteY558" fmla="*/ 432941 h 520365"/>
                <a:gd name="connsiteX559" fmla="*/ 379911 w 545570"/>
                <a:gd name="connsiteY559" fmla="*/ 432464 h 520365"/>
                <a:gd name="connsiteX560" fmla="*/ 379911 w 545570"/>
                <a:gd name="connsiteY560" fmla="*/ 432464 h 520365"/>
                <a:gd name="connsiteX561" fmla="*/ 379911 w 545570"/>
                <a:gd name="connsiteY561" fmla="*/ 432464 h 520365"/>
                <a:gd name="connsiteX562" fmla="*/ 380291 w 545570"/>
                <a:gd name="connsiteY562" fmla="*/ 432845 h 520365"/>
                <a:gd name="connsiteX563" fmla="*/ 378767 w 545570"/>
                <a:gd name="connsiteY563" fmla="*/ 432941 h 520365"/>
                <a:gd name="connsiteX564" fmla="*/ 465159 w 545570"/>
                <a:gd name="connsiteY564" fmla="*/ 304448 h 520365"/>
                <a:gd name="connsiteX565" fmla="*/ 465064 w 545570"/>
                <a:gd name="connsiteY565" fmla="*/ 304544 h 520365"/>
                <a:gd name="connsiteX566" fmla="*/ 465064 w 545570"/>
                <a:gd name="connsiteY566" fmla="*/ 304353 h 520365"/>
                <a:gd name="connsiteX567" fmla="*/ 465159 w 545570"/>
                <a:gd name="connsiteY567" fmla="*/ 304448 h 520365"/>
                <a:gd name="connsiteX568" fmla="*/ 504116 w 545570"/>
                <a:gd name="connsiteY568" fmla="*/ 113282 h 520365"/>
                <a:gd name="connsiteX569" fmla="*/ 504212 w 545570"/>
                <a:gd name="connsiteY569" fmla="*/ 113186 h 520365"/>
                <a:gd name="connsiteX570" fmla="*/ 504212 w 545570"/>
                <a:gd name="connsiteY570" fmla="*/ 113472 h 520365"/>
                <a:gd name="connsiteX571" fmla="*/ 504116 w 545570"/>
                <a:gd name="connsiteY571" fmla="*/ 113282 h 520365"/>
                <a:gd name="connsiteX572" fmla="*/ 389340 w 545570"/>
                <a:gd name="connsiteY572" fmla="*/ 74610 h 520365"/>
                <a:gd name="connsiteX573" fmla="*/ 389436 w 545570"/>
                <a:gd name="connsiteY573" fmla="*/ 74515 h 520365"/>
                <a:gd name="connsiteX574" fmla="*/ 389436 w 545570"/>
                <a:gd name="connsiteY574" fmla="*/ 74610 h 520365"/>
                <a:gd name="connsiteX575" fmla="*/ 389340 w 545570"/>
                <a:gd name="connsiteY575" fmla="*/ 74610 h 520365"/>
                <a:gd name="connsiteX576" fmla="*/ 154739 w 545570"/>
                <a:gd name="connsiteY576" fmla="*/ 48892 h 520365"/>
                <a:gd name="connsiteX577" fmla="*/ 154739 w 545570"/>
                <a:gd name="connsiteY577" fmla="*/ 48892 h 520365"/>
                <a:gd name="connsiteX578" fmla="*/ 154739 w 545570"/>
                <a:gd name="connsiteY578" fmla="*/ 48892 h 520365"/>
                <a:gd name="connsiteX579" fmla="*/ 154739 w 545570"/>
                <a:gd name="connsiteY579" fmla="*/ 48892 h 520365"/>
                <a:gd name="connsiteX580" fmla="*/ 154739 w 545570"/>
                <a:gd name="connsiteY580" fmla="*/ 48892 h 520365"/>
                <a:gd name="connsiteX581" fmla="*/ 117021 w 545570"/>
                <a:gd name="connsiteY581" fmla="*/ 49940 h 520365"/>
                <a:gd name="connsiteX582" fmla="*/ 116639 w 545570"/>
                <a:gd name="connsiteY582" fmla="*/ 48131 h 520365"/>
                <a:gd name="connsiteX583" fmla="*/ 116639 w 545570"/>
                <a:gd name="connsiteY583" fmla="*/ 48131 h 520365"/>
                <a:gd name="connsiteX584" fmla="*/ 117021 w 545570"/>
                <a:gd name="connsiteY584" fmla="*/ 49940 h 520365"/>
                <a:gd name="connsiteX585" fmla="*/ 68157 w 545570"/>
                <a:gd name="connsiteY585" fmla="*/ 108424 h 520365"/>
                <a:gd name="connsiteX586" fmla="*/ 68157 w 545570"/>
                <a:gd name="connsiteY586" fmla="*/ 108424 h 520365"/>
                <a:gd name="connsiteX587" fmla="*/ 69681 w 545570"/>
                <a:gd name="connsiteY587" fmla="*/ 106900 h 520365"/>
                <a:gd name="connsiteX588" fmla="*/ 69681 w 545570"/>
                <a:gd name="connsiteY588" fmla="*/ 106995 h 520365"/>
                <a:gd name="connsiteX589" fmla="*/ 68157 w 545570"/>
                <a:gd name="connsiteY589" fmla="*/ 108424 h 520365"/>
                <a:gd name="connsiteX590" fmla="*/ 238940 w 545570"/>
                <a:gd name="connsiteY590" fmla="*/ 270539 h 520365"/>
                <a:gd name="connsiteX591" fmla="*/ 239036 w 545570"/>
                <a:gd name="connsiteY591" fmla="*/ 270730 h 520365"/>
                <a:gd name="connsiteX592" fmla="*/ 238940 w 545570"/>
                <a:gd name="connsiteY592" fmla="*/ 270539 h 520365"/>
                <a:gd name="connsiteX593" fmla="*/ 238940 w 545570"/>
                <a:gd name="connsiteY593" fmla="*/ 270539 h 520365"/>
                <a:gd name="connsiteX594" fmla="*/ 406295 w 545570"/>
                <a:gd name="connsiteY594" fmla="*/ 432750 h 520365"/>
                <a:gd name="connsiteX595" fmla="*/ 406485 w 545570"/>
                <a:gd name="connsiteY595" fmla="*/ 432560 h 520365"/>
                <a:gd name="connsiteX596" fmla="*/ 408009 w 545570"/>
                <a:gd name="connsiteY596" fmla="*/ 434941 h 520365"/>
                <a:gd name="connsiteX597" fmla="*/ 406295 w 545570"/>
                <a:gd name="connsiteY597" fmla="*/ 432750 h 520365"/>
                <a:gd name="connsiteX598" fmla="*/ 411343 w 545570"/>
                <a:gd name="connsiteY598" fmla="*/ 470755 h 520365"/>
                <a:gd name="connsiteX599" fmla="*/ 411343 w 545570"/>
                <a:gd name="connsiteY599" fmla="*/ 470374 h 520365"/>
                <a:gd name="connsiteX600" fmla="*/ 411533 w 545570"/>
                <a:gd name="connsiteY600" fmla="*/ 470469 h 520365"/>
                <a:gd name="connsiteX601" fmla="*/ 411343 w 545570"/>
                <a:gd name="connsiteY601" fmla="*/ 470755 h 520365"/>
                <a:gd name="connsiteX602" fmla="*/ 411343 w 545570"/>
                <a:gd name="connsiteY602" fmla="*/ 470755 h 520365"/>
                <a:gd name="connsiteX603" fmla="*/ 510689 w 545570"/>
                <a:gd name="connsiteY603" fmla="*/ 133189 h 520365"/>
                <a:gd name="connsiteX604" fmla="*/ 510689 w 545570"/>
                <a:gd name="connsiteY604" fmla="*/ 133189 h 520365"/>
                <a:gd name="connsiteX605" fmla="*/ 510784 w 545570"/>
                <a:gd name="connsiteY605" fmla="*/ 133094 h 520365"/>
                <a:gd name="connsiteX606" fmla="*/ 510784 w 545570"/>
                <a:gd name="connsiteY606" fmla="*/ 133284 h 520365"/>
                <a:gd name="connsiteX607" fmla="*/ 510689 w 545570"/>
                <a:gd name="connsiteY607" fmla="*/ 133189 h 520365"/>
                <a:gd name="connsiteX608" fmla="*/ 502497 w 545570"/>
                <a:gd name="connsiteY608" fmla="*/ 61561 h 520365"/>
                <a:gd name="connsiteX609" fmla="*/ 502497 w 545570"/>
                <a:gd name="connsiteY609" fmla="*/ 61561 h 520365"/>
                <a:gd name="connsiteX610" fmla="*/ 502497 w 545570"/>
                <a:gd name="connsiteY610" fmla="*/ 61561 h 520365"/>
                <a:gd name="connsiteX611" fmla="*/ 502497 w 545570"/>
                <a:gd name="connsiteY611" fmla="*/ 61561 h 520365"/>
                <a:gd name="connsiteX612" fmla="*/ 497544 w 545570"/>
                <a:gd name="connsiteY612" fmla="*/ 53274 h 520365"/>
                <a:gd name="connsiteX613" fmla="*/ 497544 w 545570"/>
                <a:gd name="connsiteY613" fmla="*/ 53274 h 520365"/>
                <a:gd name="connsiteX614" fmla="*/ 497544 w 545570"/>
                <a:gd name="connsiteY614" fmla="*/ 53274 h 520365"/>
                <a:gd name="connsiteX615" fmla="*/ 497354 w 545570"/>
                <a:gd name="connsiteY615" fmla="*/ 53274 h 520365"/>
                <a:gd name="connsiteX616" fmla="*/ 496878 w 545570"/>
                <a:gd name="connsiteY616" fmla="*/ 52417 h 520365"/>
                <a:gd name="connsiteX617" fmla="*/ 497544 w 545570"/>
                <a:gd name="connsiteY617" fmla="*/ 53274 h 520365"/>
                <a:gd name="connsiteX618" fmla="*/ 417725 w 545570"/>
                <a:gd name="connsiteY618" fmla="*/ 52988 h 520365"/>
                <a:gd name="connsiteX619" fmla="*/ 417725 w 545570"/>
                <a:gd name="connsiteY619" fmla="*/ 52988 h 520365"/>
                <a:gd name="connsiteX620" fmla="*/ 417725 w 545570"/>
                <a:gd name="connsiteY620" fmla="*/ 52988 h 520365"/>
                <a:gd name="connsiteX621" fmla="*/ 417725 w 545570"/>
                <a:gd name="connsiteY621" fmla="*/ 52988 h 520365"/>
                <a:gd name="connsiteX622" fmla="*/ 265706 w 545570"/>
                <a:gd name="connsiteY622" fmla="*/ 47750 h 520365"/>
                <a:gd name="connsiteX623" fmla="*/ 265801 w 545570"/>
                <a:gd name="connsiteY623" fmla="*/ 47368 h 520365"/>
                <a:gd name="connsiteX624" fmla="*/ 266182 w 545570"/>
                <a:gd name="connsiteY624" fmla="*/ 47559 h 520365"/>
                <a:gd name="connsiteX625" fmla="*/ 265706 w 545570"/>
                <a:gd name="connsiteY625" fmla="*/ 47750 h 520365"/>
                <a:gd name="connsiteX626" fmla="*/ 188077 w 545570"/>
                <a:gd name="connsiteY626" fmla="*/ 45654 h 520365"/>
                <a:gd name="connsiteX627" fmla="*/ 188077 w 545570"/>
                <a:gd name="connsiteY627" fmla="*/ 45654 h 520365"/>
                <a:gd name="connsiteX628" fmla="*/ 188077 w 545570"/>
                <a:gd name="connsiteY628" fmla="*/ 45654 h 520365"/>
                <a:gd name="connsiteX629" fmla="*/ 188077 w 545570"/>
                <a:gd name="connsiteY629" fmla="*/ 45654 h 520365"/>
                <a:gd name="connsiteX630" fmla="*/ 133118 w 545570"/>
                <a:gd name="connsiteY630" fmla="*/ 40510 h 520365"/>
                <a:gd name="connsiteX631" fmla="*/ 133213 w 545570"/>
                <a:gd name="connsiteY631" fmla="*/ 40225 h 520365"/>
                <a:gd name="connsiteX632" fmla="*/ 133118 w 545570"/>
                <a:gd name="connsiteY632" fmla="*/ 40510 h 520365"/>
                <a:gd name="connsiteX633" fmla="*/ 133118 w 545570"/>
                <a:gd name="connsiteY633" fmla="*/ 40510 h 520365"/>
                <a:gd name="connsiteX634" fmla="*/ 43106 w 545570"/>
                <a:gd name="connsiteY634" fmla="*/ 73467 h 520365"/>
                <a:gd name="connsiteX635" fmla="*/ 43106 w 545570"/>
                <a:gd name="connsiteY635" fmla="*/ 73467 h 520365"/>
                <a:gd name="connsiteX636" fmla="*/ 42821 w 545570"/>
                <a:gd name="connsiteY636" fmla="*/ 73753 h 520365"/>
                <a:gd name="connsiteX637" fmla="*/ 42725 w 545570"/>
                <a:gd name="connsiteY637" fmla="*/ 73086 h 520365"/>
                <a:gd name="connsiteX638" fmla="*/ 43106 w 545570"/>
                <a:gd name="connsiteY638" fmla="*/ 73467 h 520365"/>
                <a:gd name="connsiteX639" fmla="*/ 101019 w 545570"/>
                <a:gd name="connsiteY639" fmla="*/ 185195 h 520365"/>
                <a:gd name="connsiteX640" fmla="*/ 100828 w 545570"/>
                <a:gd name="connsiteY640" fmla="*/ 185386 h 520365"/>
                <a:gd name="connsiteX641" fmla="*/ 100733 w 545570"/>
                <a:gd name="connsiteY641" fmla="*/ 184910 h 520365"/>
                <a:gd name="connsiteX642" fmla="*/ 101019 w 545570"/>
                <a:gd name="connsiteY642" fmla="*/ 185195 h 520365"/>
                <a:gd name="connsiteX643" fmla="*/ 104257 w 545570"/>
                <a:gd name="connsiteY643" fmla="*/ 181957 h 520365"/>
                <a:gd name="connsiteX644" fmla="*/ 104352 w 545570"/>
                <a:gd name="connsiteY644" fmla="*/ 181862 h 520365"/>
                <a:gd name="connsiteX645" fmla="*/ 104352 w 545570"/>
                <a:gd name="connsiteY645" fmla="*/ 182052 h 520365"/>
                <a:gd name="connsiteX646" fmla="*/ 104257 w 545570"/>
                <a:gd name="connsiteY646" fmla="*/ 181957 h 520365"/>
                <a:gd name="connsiteX647" fmla="*/ 228939 w 545570"/>
                <a:gd name="connsiteY647" fmla="*/ 277112 h 520365"/>
                <a:gd name="connsiteX648" fmla="*/ 228939 w 545570"/>
                <a:gd name="connsiteY648" fmla="*/ 277112 h 520365"/>
                <a:gd name="connsiteX649" fmla="*/ 228939 w 545570"/>
                <a:gd name="connsiteY649" fmla="*/ 277112 h 520365"/>
                <a:gd name="connsiteX650" fmla="*/ 228939 w 545570"/>
                <a:gd name="connsiteY650" fmla="*/ 277112 h 520365"/>
                <a:gd name="connsiteX651" fmla="*/ 478494 w 545570"/>
                <a:gd name="connsiteY651" fmla="*/ 297876 h 520365"/>
                <a:gd name="connsiteX652" fmla="*/ 478685 w 545570"/>
                <a:gd name="connsiteY652" fmla="*/ 297685 h 520365"/>
                <a:gd name="connsiteX653" fmla="*/ 479066 w 545570"/>
                <a:gd name="connsiteY653" fmla="*/ 297876 h 520365"/>
                <a:gd name="connsiteX654" fmla="*/ 478494 w 545570"/>
                <a:gd name="connsiteY654" fmla="*/ 297876 h 520365"/>
                <a:gd name="connsiteX655" fmla="*/ 518975 w 545570"/>
                <a:gd name="connsiteY655" fmla="*/ 108233 h 520365"/>
                <a:gd name="connsiteX656" fmla="*/ 518975 w 545570"/>
                <a:gd name="connsiteY656" fmla="*/ 108233 h 520365"/>
                <a:gd name="connsiteX657" fmla="*/ 519071 w 545570"/>
                <a:gd name="connsiteY657" fmla="*/ 108138 h 520365"/>
                <a:gd name="connsiteX658" fmla="*/ 518975 w 545570"/>
                <a:gd name="connsiteY658" fmla="*/ 108233 h 520365"/>
                <a:gd name="connsiteX659" fmla="*/ 472874 w 545570"/>
                <a:gd name="connsiteY659" fmla="*/ 47940 h 520365"/>
                <a:gd name="connsiteX660" fmla="*/ 472589 w 545570"/>
                <a:gd name="connsiteY660" fmla="*/ 48226 h 520365"/>
                <a:gd name="connsiteX661" fmla="*/ 472589 w 545570"/>
                <a:gd name="connsiteY661" fmla="*/ 47940 h 520365"/>
                <a:gd name="connsiteX662" fmla="*/ 472874 w 545570"/>
                <a:gd name="connsiteY662" fmla="*/ 47940 h 520365"/>
                <a:gd name="connsiteX663" fmla="*/ 407819 w 545570"/>
                <a:gd name="connsiteY663" fmla="*/ 56227 h 520365"/>
                <a:gd name="connsiteX664" fmla="*/ 407723 w 545570"/>
                <a:gd name="connsiteY664" fmla="*/ 56322 h 520365"/>
                <a:gd name="connsiteX665" fmla="*/ 407723 w 545570"/>
                <a:gd name="connsiteY665" fmla="*/ 56322 h 520365"/>
                <a:gd name="connsiteX666" fmla="*/ 407723 w 545570"/>
                <a:gd name="connsiteY666" fmla="*/ 56322 h 520365"/>
                <a:gd name="connsiteX667" fmla="*/ 407819 w 545570"/>
                <a:gd name="connsiteY667" fmla="*/ 56227 h 520365"/>
                <a:gd name="connsiteX668" fmla="*/ 407819 w 545570"/>
                <a:gd name="connsiteY668" fmla="*/ 56227 h 520365"/>
                <a:gd name="connsiteX669" fmla="*/ 117021 w 545570"/>
                <a:gd name="connsiteY669" fmla="*/ 33748 h 520365"/>
                <a:gd name="connsiteX670" fmla="*/ 117021 w 545570"/>
                <a:gd name="connsiteY670" fmla="*/ 33748 h 520365"/>
                <a:gd name="connsiteX671" fmla="*/ 118354 w 545570"/>
                <a:gd name="connsiteY671" fmla="*/ 33748 h 520365"/>
                <a:gd name="connsiteX672" fmla="*/ 118354 w 545570"/>
                <a:gd name="connsiteY672" fmla="*/ 33748 h 520365"/>
                <a:gd name="connsiteX673" fmla="*/ 117021 w 545570"/>
                <a:gd name="connsiteY673" fmla="*/ 33748 h 520365"/>
                <a:gd name="connsiteX674" fmla="*/ 106448 w 545570"/>
                <a:gd name="connsiteY674" fmla="*/ 30509 h 520365"/>
                <a:gd name="connsiteX675" fmla="*/ 106353 w 545570"/>
                <a:gd name="connsiteY675" fmla="*/ 30224 h 520365"/>
                <a:gd name="connsiteX676" fmla="*/ 106543 w 545570"/>
                <a:gd name="connsiteY676" fmla="*/ 30414 h 520365"/>
                <a:gd name="connsiteX677" fmla="*/ 106448 w 545570"/>
                <a:gd name="connsiteY677" fmla="*/ 30509 h 520365"/>
                <a:gd name="connsiteX678" fmla="*/ 49869 w 545570"/>
                <a:gd name="connsiteY678" fmla="*/ 63561 h 520365"/>
                <a:gd name="connsiteX679" fmla="*/ 49869 w 545570"/>
                <a:gd name="connsiteY679" fmla="*/ 63561 h 520365"/>
                <a:gd name="connsiteX680" fmla="*/ 49869 w 545570"/>
                <a:gd name="connsiteY680" fmla="*/ 63561 h 520365"/>
                <a:gd name="connsiteX681" fmla="*/ 49869 w 545570"/>
                <a:gd name="connsiteY681" fmla="*/ 63561 h 520365"/>
                <a:gd name="connsiteX682" fmla="*/ 57965 w 545570"/>
                <a:gd name="connsiteY682" fmla="*/ 152048 h 520365"/>
                <a:gd name="connsiteX683" fmla="*/ 57775 w 545570"/>
                <a:gd name="connsiteY683" fmla="*/ 152048 h 520365"/>
                <a:gd name="connsiteX684" fmla="*/ 57870 w 545570"/>
                <a:gd name="connsiteY684" fmla="*/ 151762 h 520365"/>
                <a:gd name="connsiteX685" fmla="*/ 57965 w 545570"/>
                <a:gd name="connsiteY685" fmla="*/ 152048 h 520365"/>
                <a:gd name="connsiteX686" fmla="*/ 97685 w 545570"/>
                <a:gd name="connsiteY686" fmla="*/ 205197 h 520365"/>
                <a:gd name="connsiteX687" fmla="*/ 97494 w 545570"/>
                <a:gd name="connsiteY687" fmla="*/ 205388 h 520365"/>
                <a:gd name="connsiteX688" fmla="*/ 97494 w 545570"/>
                <a:gd name="connsiteY688" fmla="*/ 205103 h 520365"/>
                <a:gd name="connsiteX689" fmla="*/ 97685 w 545570"/>
                <a:gd name="connsiteY689" fmla="*/ 205197 h 520365"/>
                <a:gd name="connsiteX690" fmla="*/ 298377 w 545570"/>
                <a:gd name="connsiteY690" fmla="*/ 437132 h 520365"/>
                <a:gd name="connsiteX691" fmla="*/ 298377 w 545570"/>
                <a:gd name="connsiteY691" fmla="*/ 437132 h 520365"/>
                <a:gd name="connsiteX692" fmla="*/ 298377 w 545570"/>
                <a:gd name="connsiteY692" fmla="*/ 437132 h 520365"/>
                <a:gd name="connsiteX693" fmla="*/ 298377 w 545570"/>
                <a:gd name="connsiteY693" fmla="*/ 437132 h 520365"/>
                <a:gd name="connsiteX694" fmla="*/ 303139 w 545570"/>
                <a:gd name="connsiteY694" fmla="*/ 453229 h 520365"/>
                <a:gd name="connsiteX695" fmla="*/ 303044 w 545570"/>
                <a:gd name="connsiteY695" fmla="*/ 454086 h 520365"/>
                <a:gd name="connsiteX696" fmla="*/ 303139 w 545570"/>
                <a:gd name="connsiteY696" fmla="*/ 453229 h 520365"/>
                <a:gd name="connsiteX697" fmla="*/ 344858 w 545570"/>
                <a:gd name="connsiteY697" fmla="*/ 463897 h 520365"/>
                <a:gd name="connsiteX698" fmla="*/ 344858 w 545570"/>
                <a:gd name="connsiteY698" fmla="*/ 463897 h 520365"/>
                <a:gd name="connsiteX699" fmla="*/ 344858 w 545570"/>
                <a:gd name="connsiteY699" fmla="*/ 463897 h 520365"/>
                <a:gd name="connsiteX700" fmla="*/ 344858 w 545570"/>
                <a:gd name="connsiteY700" fmla="*/ 463897 h 520365"/>
                <a:gd name="connsiteX701" fmla="*/ 356479 w 545570"/>
                <a:gd name="connsiteY701" fmla="*/ 475612 h 520365"/>
                <a:gd name="connsiteX702" fmla="*/ 356574 w 545570"/>
                <a:gd name="connsiteY702" fmla="*/ 477613 h 520365"/>
                <a:gd name="connsiteX703" fmla="*/ 355907 w 545570"/>
                <a:gd name="connsiteY703" fmla="*/ 476279 h 520365"/>
                <a:gd name="connsiteX704" fmla="*/ 356479 w 545570"/>
                <a:gd name="connsiteY704" fmla="*/ 475612 h 520365"/>
                <a:gd name="connsiteX705" fmla="*/ 518975 w 545570"/>
                <a:gd name="connsiteY705" fmla="*/ 148238 h 520365"/>
                <a:gd name="connsiteX706" fmla="*/ 519071 w 545570"/>
                <a:gd name="connsiteY706" fmla="*/ 148143 h 520365"/>
                <a:gd name="connsiteX707" fmla="*/ 519071 w 545570"/>
                <a:gd name="connsiteY707" fmla="*/ 148334 h 520365"/>
                <a:gd name="connsiteX708" fmla="*/ 518975 w 545570"/>
                <a:gd name="connsiteY708" fmla="*/ 148238 h 520365"/>
                <a:gd name="connsiteX709" fmla="*/ 167217 w 545570"/>
                <a:gd name="connsiteY709" fmla="*/ 305305 h 520365"/>
                <a:gd name="connsiteX710" fmla="*/ 167217 w 545570"/>
                <a:gd name="connsiteY710" fmla="*/ 305305 h 520365"/>
                <a:gd name="connsiteX711" fmla="*/ 167217 w 545570"/>
                <a:gd name="connsiteY711" fmla="*/ 305305 h 520365"/>
                <a:gd name="connsiteX712" fmla="*/ 167217 w 545570"/>
                <a:gd name="connsiteY712" fmla="*/ 305305 h 520365"/>
                <a:gd name="connsiteX713" fmla="*/ 241798 w 545570"/>
                <a:gd name="connsiteY713" fmla="*/ 410462 h 520365"/>
                <a:gd name="connsiteX714" fmla="*/ 241798 w 545570"/>
                <a:gd name="connsiteY714" fmla="*/ 410462 h 520365"/>
                <a:gd name="connsiteX715" fmla="*/ 241798 w 545570"/>
                <a:gd name="connsiteY715" fmla="*/ 410462 h 520365"/>
                <a:gd name="connsiteX716" fmla="*/ 241798 w 545570"/>
                <a:gd name="connsiteY716" fmla="*/ 410462 h 520365"/>
                <a:gd name="connsiteX717" fmla="*/ 256181 w 545570"/>
                <a:gd name="connsiteY717" fmla="*/ 438179 h 520365"/>
                <a:gd name="connsiteX718" fmla="*/ 257229 w 545570"/>
                <a:gd name="connsiteY718" fmla="*/ 438084 h 520365"/>
                <a:gd name="connsiteX719" fmla="*/ 256657 w 545570"/>
                <a:gd name="connsiteY719" fmla="*/ 438655 h 520365"/>
                <a:gd name="connsiteX720" fmla="*/ 256181 w 545570"/>
                <a:gd name="connsiteY720" fmla="*/ 438179 h 520365"/>
                <a:gd name="connsiteX721" fmla="*/ 401342 w 545570"/>
                <a:gd name="connsiteY721" fmla="*/ 36034 h 520365"/>
                <a:gd name="connsiteX722" fmla="*/ 401056 w 545570"/>
                <a:gd name="connsiteY722" fmla="*/ 36319 h 520365"/>
                <a:gd name="connsiteX723" fmla="*/ 401056 w 545570"/>
                <a:gd name="connsiteY723" fmla="*/ 36319 h 520365"/>
                <a:gd name="connsiteX724" fmla="*/ 401056 w 545570"/>
                <a:gd name="connsiteY724" fmla="*/ 36319 h 520365"/>
                <a:gd name="connsiteX725" fmla="*/ 401056 w 545570"/>
                <a:gd name="connsiteY725" fmla="*/ 36319 h 520365"/>
                <a:gd name="connsiteX726" fmla="*/ 401056 w 545570"/>
                <a:gd name="connsiteY726" fmla="*/ 36224 h 520365"/>
                <a:gd name="connsiteX727" fmla="*/ 400961 w 545570"/>
                <a:gd name="connsiteY727" fmla="*/ 35939 h 520365"/>
                <a:gd name="connsiteX728" fmla="*/ 401342 w 545570"/>
                <a:gd name="connsiteY728" fmla="*/ 36034 h 520365"/>
                <a:gd name="connsiteX729" fmla="*/ 272945 w 545570"/>
                <a:gd name="connsiteY729" fmla="*/ 37558 h 520365"/>
                <a:gd name="connsiteX730" fmla="*/ 273040 w 545570"/>
                <a:gd name="connsiteY730" fmla="*/ 37653 h 520365"/>
                <a:gd name="connsiteX731" fmla="*/ 272945 w 545570"/>
                <a:gd name="connsiteY731" fmla="*/ 37558 h 520365"/>
                <a:gd name="connsiteX732" fmla="*/ 272945 w 545570"/>
                <a:gd name="connsiteY732" fmla="*/ 37558 h 520365"/>
                <a:gd name="connsiteX733" fmla="*/ 51203 w 545570"/>
                <a:gd name="connsiteY733" fmla="*/ 148429 h 520365"/>
                <a:gd name="connsiteX734" fmla="*/ 51107 w 545570"/>
                <a:gd name="connsiteY734" fmla="*/ 148620 h 520365"/>
                <a:gd name="connsiteX735" fmla="*/ 51012 w 545570"/>
                <a:gd name="connsiteY735" fmla="*/ 148429 h 520365"/>
                <a:gd name="connsiteX736" fmla="*/ 51203 w 545570"/>
                <a:gd name="connsiteY736" fmla="*/ 148429 h 520365"/>
                <a:gd name="connsiteX737" fmla="*/ 298472 w 545570"/>
                <a:gd name="connsiteY737" fmla="*/ 383887 h 520365"/>
                <a:gd name="connsiteX738" fmla="*/ 298472 w 545570"/>
                <a:gd name="connsiteY738" fmla="*/ 383887 h 520365"/>
                <a:gd name="connsiteX739" fmla="*/ 298472 w 545570"/>
                <a:gd name="connsiteY739" fmla="*/ 383887 h 520365"/>
                <a:gd name="connsiteX740" fmla="*/ 298472 w 545570"/>
                <a:gd name="connsiteY740" fmla="*/ 383887 h 520365"/>
                <a:gd name="connsiteX741" fmla="*/ 298186 w 545570"/>
                <a:gd name="connsiteY741" fmla="*/ 384173 h 520365"/>
                <a:gd name="connsiteX742" fmla="*/ 298281 w 545570"/>
                <a:gd name="connsiteY742" fmla="*/ 383696 h 520365"/>
                <a:gd name="connsiteX743" fmla="*/ 298472 w 545570"/>
                <a:gd name="connsiteY743" fmla="*/ 383887 h 520365"/>
                <a:gd name="connsiteX744" fmla="*/ 288280 w 545570"/>
                <a:gd name="connsiteY744" fmla="*/ 447037 h 520365"/>
                <a:gd name="connsiteX745" fmla="*/ 288280 w 545570"/>
                <a:gd name="connsiteY745" fmla="*/ 447037 h 520365"/>
                <a:gd name="connsiteX746" fmla="*/ 288280 w 545570"/>
                <a:gd name="connsiteY746" fmla="*/ 447037 h 520365"/>
                <a:gd name="connsiteX747" fmla="*/ 288280 w 545570"/>
                <a:gd name="connsiteY747" fmla="*/ 447133 h 520365"/>
                <a:gd name="connsiteX748" fmla="*/ 288280 w 545570"/>
                <a:gd name="connsiteY748" fmla="*/ 447037 h 520365"/>
                <a:gd name="connsiteX749" fmla="*/ 288280 w 545570"/>
                <a:gd name="connsiteY749" fmla="*/ 447037 h 520365"/>
                <a:gd name="connsiteX750" fmla="*/ 288280 w 545570"/>
                <a:gd name="connsiteY750" fmla="*/ 447037 h 520365"/>
                <a:gd name="connsiteX751" fmla="*/ 279993 w 545570"/>
                <a:gd name="connsiteY751" fmla="*/ 471897 h 520365"/>
                <a:gd name="connsiteX752" fmla="*/ 279993 w 545570"/>
                <a:gd name="connsiteY752" fmla="*/ 472088 h 520365"/>
                <a:gd name="connsiteX753" fmla="*/ 279898 w 545570"/>
                <a:gd name="connsiteY753" fmla="*/ 471993 h 520365"/>
                <a:gd name="connsiteX754" fmla="*/ 279993 w 545570"/>
                <a:gd name="connsiteY754" fmla="*/ 471897 h 520365"/>
                <a:gd name="connsiteX755" fmla="*/ 281898 w 545570"/>
                <a:gd name="connsiteY755" fmla="*/ 473422 h 520365"/>
                <a:gd name="connsiteX756" fmla="*/ 281613 w 545570"/>
                <a:gd name="connsiteY756" fmla="*/ 473707 h 520365"/>
                <a:gd name="connsiteX757" fmla="*/ 281327 w 545570"/>
                <a:gd name="connsiteY757" fmla="*/ 473422 h 520365"/>
                <a:gd name="connsiteX758" fmla="*/ 281898 w 545570"/>
                <a:gd name="connsiteY758" fmla="*/ 473422 h 520365"/>
                <a:gd name="connsiteX759" fmla="*/ 301520 w 545570"/>
                <a:gd name="connsiteY759" fmla="*/ 477137 h 520365"/>
                <a:gd name="connsiteX760" fmla="*/ 301520 w 545570"/>
                <a:gd name="connsiteY760" fmla="*/ 477137 h 520365"/>
                <a:gd name="connsiteX761" fmla="*/ 301520 w 545570"/>
                <a:gd name="connsiteY761" fmla="*/ 477137 h 520365"/>
                <a:gd name="connsiteX762" fmla="*/ 301520 w 545570"/>
                <a:gd name="connsiteY762" fmla="*/ 477137 h 520365"/>
                <a:gd name="connsiteX763" fmla="*/ 301520 w 545570"/>
                <a:gd name="connsiteY763" fmla="*/ 477137 h 520365"/>
                <a:gd name="connsiteX764" fmla="*/ 301520 w 545570"/>
                <a:gd name="connsiteY764" fmla="*/ 477137 h 520365"/>
                <a:gd name="connsiteX765" fmla="*/ 419915 w 545570"/>
                <a:gd name="connsiteY765" fmla="*/ 492853 h 520365"/>
                <a:gd name="connsiteX766" fmla="*/ 419915 w 545570"/>
                <a:gd name="connsiteY766" fmla="*/ 492853 h 520365"/>
                <a:gd name="connsiteX767" fmla="*/ 419915 w 545570"/>
                <a:gd name="connsiteY767" fmla="*/ 492853 h 520365"/>
                <a:gd name="connsiteX768" fmla="*/ 441347 w 545570"/>
                <a:gd name="connsiteY768" fmla="*/ 477517 h 520365"/>
                <a:gd name="connsiteX769" fmla="*/ 441347 w 545570"/>
                <a:gd name="connsiteY769" fmla="*/ 477517 h 520365"/>
                <a:gd name="connsiteX770" fmla="*/ 441537 w 545570"/>
                <a:gd name="connsiteY770" fmla="*/ 477422 h 520365"/>
                <a:gd name="connsiteX771" fmla="*/ 441537 w 545570"/>
                <a:gd name="connsiteY771" fmla="*/ 477613 h 520365"/>
                <a:gd name="connsiteX772" fmla="*/ 441347 w 545570"/>
                <a:gd name="connsiteY772" fmla="*/ 477517 h 520365"/>
                <a:gd name="connsiteX773" fmla="*/ 441347 w 545570"/>
                <a:gd name="connsiteY773" fmla="*/ 477517 h 520365"/>
                <a:gd name="connsiteX774" fmla="*/ 441347 w 545570"/>
                <a:gd name="connsiteY774" fmla="*/ 477517 h 520365"/>
                <a:gd name="connsiteX775" fmla="*/ 517547 w 545570"/>
                <a:gd name="connsiteY775" fmla="*/ 56608 h 520365"/>
                <a:gd name="connsiteX776" fmla="*/ 517547 w 545570"/>
                <a:gd name="connsiteY776" fmla="*/ 56608 h 520365"/>
                <a:gd name="connsiteX777" fmla="*/ 517547 w 545570"/>
                <a:gd name="connsiteY777" fmla="*/ 56608 h 520365"/>
                <a:gd name="connsiteX778" fmla="*/ 517547 w 545570"/>
                <a:gd name="connsiteY778" fmla="*/ 56608 h 520365"/>
                <a:gd name="connsiteX779" fmla="*/ 395913 w 545570"/>
                <a:gd name="connsiteY779" fmla="*/ 28223 h 520365"/>
                <a:gd name="connsiteX780" fmla="*/ 394484 w 545570"/>
                <a:gd name="connsiteY780" fmla="*/ 29652 h 520365"/>
                <a:gd name="connsiteX781" fmla="*/ 394293 w 545570"/>
                <a:gd name="connsiteY781" fmla="*/ 29366 h 520365"/>
                <a:gd name="connsiteX782" fmla="*/ 395913 w 545570"/>
                <a:gd name="connsiteY782" fmla="*/ 28223 h 520365"/>
                <a:gd name="connsiteX783" fmla="*/ 395913 w 545570"/>
                <a:gd name="connsiteY783" fmla="*/ 28223 h 520365"/>
                <a:gd name="connsiteX784" fmla="*/ 273040 w 545570"/>
                <a:gd name="connsiteY784" fmla="*/ 37462 h 520365"/>
                <a:gd name="connsiteX785" fmla="*/ 272945 w 545570"/>
                <a:gd name="connsiteY785" fmla="*/ 37558 h 520365"/>
                <a:gd name="connsiteX786" fmla="*/ 272945 w 545570"/>
                <a:gd name="connsiteY786" fmla="*/ 37462 h 520365"/>
                <a:gd name="connsiteX787" fmla="*/ 273040 w 545570"/>
                <a:gd name="connsiteY787" fmla="*/ 37462 h 520365"/>
                <a:gd name="connsiteX788" fmla="*/ 72444 w 545570"/>
                <a:gd name="connsiteY788" fmla="*/ 31176 h 520365"/>
                <a:gd name="connsiteX789" fmla="*/ 71777 w 545570"/>
                <a:gd name="connsiteY789" fmla="*/ 31748 h 520365"/>
                <a:gd name="connsiteX790" fmla="*/ 71777 w 545570"/>
                <a:gd name="connsiteY790" fmla="*/ 31748 h 520365"/>
                <a:gd name="connsiteX791" fmla="*/ 72444 w 545570"/>
                <a:gd name="connsiteY791" fmla="*/ 31176 h 520365"/>
                <a:gd name="connsiteX792" fmla="*/ 56061 w 545570"/>
                <a:gd name="connsiteY792" fmla="*/ 193387 h 520365"/>
                <a:gd name="connsiteX793" fmla="*/ 56061 w 545570"/>
                <a:gd name="connsiteY793" fmla="*/ 193387 h 520365"/>
                <a:gd name="connsiteX794" fmla="*/ 56061 w 545570"/>
                <a:gd name="connsiteY794" fmla="*/ 193387 h 520365"/>
                <a:gd name="connsiteX795" fmla="*/ 56061 w 545570"/>
                <a:gd name="connsiteY795" fmla="*/ 193387 h 520365"/>
                <a:gd name="connsiteX796" fmla="*/ 129022 w 545570"/>
                <a:gd name="connsiteY796" fmla="*/ 296829 h 520365"/>
                <a:gd name="connsiteX797" fmla="*/ 128736 w 545570"/>
                <a:gd name="connsiteY797" fmla="*/ 297114 h 520365"/>
                <a:gd name="connsiteX798" fmla="*/ 128546 w 545570"/>
                <a:gd name="connsiteY798" fmla="*/ 296542 h 520365"/>
                <a:gd name="connsiteX799" fmla="*/ 129022 w 545570"/>
                <a:gd name="connsiteY799" fmla="*/ 296829 h 520365"/>
                <a:gd name="connsiteX800" fmla="*/ 369719 w 545570"/>
                <a:gd name="connsiteY800" fmla="*/ 479041 h 520365"/>
                <a:gd name="connsiteX801" fmla="*/ 369719 w 545570"/>
                <a:gd name="connsiteY801" fmla="*/ 479041 h 520365"/>
                <a:gd name="connsiteX802" fmla="*/ 369719 w 545570"/>
                <a:gd name="connsiteY802" fmla="*/ 479041 h 520365"/>
                <a:gd name="connsiteX803" fmla="*/ 369719 w 545570"/>
                <a:gd name="connsiteY803" fmla="*/ 479041 h 520365"/>
                <a:gd name="connsiteX804" fmla="*/ 369719 w 545570"/>
                <a:gd name="connsiteY804" fmla="*/ 479041 h 520365"/>
                <a:gd name="connsiteX805" fmla="*/ 534120 w 545570"/>
                <a:gd name="connsiteY805" fmla="*/ 89945 h 520365"/>
                <a:gd name="connsiteX806" fmla="*/ 534120 w 545570"/>
                <a:gd name="connsiteY806" fmla="*/ 89945 h 520365"/>
                <a:gd name="connsiteX807" fmla="*/ 534120 w 545570"/>
                <a:gd name="connsiteY807" fmla="*/ 89945 h 520365"/>
                <a:gd name="connsiteX808" fmla="*/ 534120 w 545570"/>
                <a:gd name="connsiteY808" fmla="*/ 89945 h 520365"/>
                <a:gd name="connsiteX809" fmla="*/ 534120 w 545570"/>
                <a:gd name="connsiteY809" fmla="*/ 89945 h 520365"/>
                <a:gd name="connsiteX810" fmla="*/ 534120 w 545570"/>
                <a:gd name="connsiteY810" fmla="*/ 89945 h 520365"/>
                <a:gd name="connsiteX811" fmla="*/ 534120 w 545570"/>
                <a:gd name="connsiteY811" fmla="*/ 89945 h 520365"/>
                <a:gd name="connsiteX812" fmla="*/ 536311 w 545570"/>
                <a:gd name="connsiteY812" fmla="*/ 76515 h 520365"/>
                <a:gd name="connsiteX813" fmla="*/ 536502 w 545570"/>
                <a:gd name="connsiteY813" fmla="*/ 74515 h 520365"/>
                <a:gd name="connsiteX814" fmla="*/ 536311 w 545570"/>
                <a:gd name="connsiteY814" fmla="*/ 76515 h 520365"/>
                <a:gd name="connsiteX815" fmla="*/ 533739 w 545570"/>
                <a:gd name="connsiteY815" fmla="*/ 72229 h 520365"/>
                <a:gd name="connsiteX816" fmla="*/ 533739 w 545570"/>
                <a:gd name="connsiteY816" fmla="*/ 72229 h 520365"/>
                <a:gd name="connsiteX817" fmla="*/ 533835 w 545570"/>
                <a:gd name="connsiteY817" fmla="*/ 72134 h 520365"/>
                <a:gd name="connsiteX818" fmla="*/ 533739 w 545570"/>
                <a:gd name="connsiteY818" fmla="*/ 72229 h 520365"/>
                <a:gd name="connsiteX819" fmla="*/ 165217 w 545570"/>
                <a:gd name="connsiteY819" fmla="*/ 5649 h 520365"/>
                <a:gd name="connsiteX820" fmla="*/ 164931 w 545570"/>
                <a:gd name="connsiteY820" fmla="*/ 5554 h 520365"/>
                <a:gd name="connsiteX821" fmla="*/ 165122 w 545570"/>
                <a:gd name="connsiteY821" fmla="*/ 5363 h 520365"/>
                <a:gd name="connsiteX822" fmla="*/ 165217 w 545570"/>
                <a:gd name="connsiteY822" fmla="*/ 5649 h 52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545570" h="520365">
                  <a:moveTo>
                    <a:pt x="432774" y="495615"/>
                  </a:moveTo>
                  <a:cubicBezTo>
                    <a:pt x="434394" y="493996"/>
                    <a:pt x="436108" y="492281"/>
                    <a:pt x="437727" y="490662"/>
                  </a:cubicBezTo>
                  <a:cubicBezTo>
                    <a:pt x="439918" y="488376"/>
                    <a:pt x="442204" y="486185"/>
                    <a:pt x="444395" y="483899"/>
                  </a:cubicBezTo>
                  <a:cubicBezTo>
                    <a:pt x="447538" y="481137"/>
                    <a:pt x="451062" y="478565"/>
                    <a:pt x="451920" y="473993"/>
                  </a:cubicBezTo>
                  <a:lnTo>
                    <a:pt x="451920" y="473993"/>
                  </a:lnTo>
                  <a:cubicBezTo>
                    <a:pt x="464397" y="459706"/>
                    <a:pt x="473922" y="443609"/>
                    <a:pt x="480685" y="425892"/>
                  </a:cubicBezTo>
                  <a:cubicBezTo>
                    <a:pt x="480685" y="425892"/>
                    <a:pt x="480685" y="425892"/>
                    <a:pt x="480685" y="425892"/>
                  </a:cubicBezTo>
                  <a:lnTo>
                    <a:pt x="480685" y="425892"/>
                  </a:lnTo>
                  <a:cubicBezTo>
                    <a:pt x="481256" y="424749"/>
                    <a:pt x="481828" y="423606"/>
                    <a:pt x="482399" y="422463"/>
                  </a:cubicBezTo>
                  <a:lnTo>
                    <a:pt x="482399" y="422463"/>
                  </a:lnTo>
                  <a:lnTo>
                    <a:pt x="482399" y="422463"/>
                  </a:lnTo>
                  <a:cubicBezTo>
                    <a:pt x="485447" y="415034"/>
                    <a:pt x="489638" y="408080"/>
                    <a:pt x="489448" y="399698"/>
                  </a:cubicBezTo>
                  <a:cubicBezTo>
                    <a:pt x="490020" y="397984"/>
                    <a:pt x="490591" y="396174"/>
                    <a:pt x="491163" y="394460"/>
                  </a:cubicBezTo>
                  <a:cubicBezTo>
                    <a:pt x="492972" y="393316"/>
                    <a:pt x="493639" y="391602"/>
                    <a:pt x="493258" y="389411"/>
                  </a:cubicBezTo>
                  <a:lnTo>
                    <a:pt x="493258" y="389411"/>
                  </a:lnTo>
                  <a:lnTo>
                    <a:pt x="493258" y="389411"/>
                  </a:lnTo>
                  <a:cubicBezTo>
                    <a:pt x="493925" y="386554"/>
                    <a:pt x="494591" y="383791"/>
                    <a:pt x="495258" y="380934"/>
                  </a:cubicBezTo>
                  <a:cubicBezTo>
                    <a:pt x="495258" y="380934"/>
                    <a:pt x="495258" y="380934"/>
                    <a:pt x="495258" y="380934"/>
                  </a:cubicBezTo>
                  <a:cubicBezTo>
                    <a:pt x="495830" y="380458"/>
                    <a:pt x="496020" y="379886"/>
                    <a:pt x="495925" y="379219"/>
                  </a:cubicBezTo>
                  <a:cubicBezTo>
                    <a:pt x="498021" y="372171"/>
                    <a:pt x="500402" y="365218"/>
                    <a:pt x="498592" y="357693"/>
                  </a:cubicBezTo>
                  <a:cubicBezTo>
                    <a:pt x="501926" y="355216"/>
                    <a:pt x="502402" y="351787"/>
                    <a:pt x="501640" y="348072"/>
                  </a:cubicBezTo>
                  <a:cubicBezTo>
                    <a:pt x="501640" y="344739"/>
                    <a:pt x="501545" y="341405"/>
                    <a:pt x="501545" y="338071"/>
                  </a:cubicBezTo>
                  <a:cubicBezTo>
                    <a:pt x="501830" y="335690"/>
                    <a:pt x="502021" y="333404"/>
                    <a:pt x="502307" y="331023"/>
                  </a:cubicBezTo>
                  <a:cubicBezTo>
                    <a:pt x="502307" y="331023"/>
                    <a:pt x="502307" y="331023"/>
                    <a:pt x="502307" y="331023"/>
                  </a:cubicBezTo>
                  <a:cubicBezTo>
                    <a:pt x="506117" y="327499"/>
                    <a:pt x="505545" y="322832"/>
                    <a:pt x="505450" y="318260"/>
                  </a:cubicBezTo>
                  <a:cubicBezTo>
                    <a:pt x="507546" y="314450"/>
                    <a:pt x="507831" y="310259"/>
                    <a:pt x="507355" y="305972"/>
                  </a:cubicBezTo>
                  <a:lnTo>
                    <a:pt x="507355" y="305972"/>
                  </a:lnTo>
                  <a:cubicBezTo>
                    <a:pt x="508974" y="302353"/>
                    <a:pt x="509355" y="298543"/>
                    <a:pt x="508403" y="294637"/>
                  </a:cubicBezTo>
                  <a:cubicBezTo>
                    <a:pt x="509450" y="287970"/>
                    <a:pt x="510403" y="281207"/>
                    <a:pt x="511451" y="274540"/>
                  </a:cubicBezTo>
                  <a:cubicBezTo>
                    <a:pt x="512498" y="268539"/>
                    <a:pt x="514499" y="262634"/>
                    <a:pt x="513356" y="256442"/>
                  </a:cubicBezTo>
                  <a:cubicBezTo>
                    <a:pt x="513832" y="254728"/>
                    <a:pt x="514308" y="253013"/>
                    <a:pt x="514880" y="251299"/>
                  </a:cubicBezTo>
                  <a:cubicBezTo>
                    <a:pt x="514880" y="251299"/>
                    <a:pt x="514880" y="251299"/>
                    <a:pt x="514880" y="251299"/>
                  </a:cubicBezTo>
                  <a:lnTo>
                    <a:pt x="514880" y="251299"/>
                  </a:lnTo>
                  <a:cubicBezTo>
                    <a:pt x="516308" y="245774"/>
                    <a:pt x="517737" y="240155"/>
                    <a:pt x="519071" y="234630"/>
                  </a:cubicBezTo>
                  <a:lnTo>
                    <a:pt x="519071" y="234630"/>
                  </a:lnTo>
                  <a:cubicBezTo>
                    <a:pt x="519928" y="232439"/>
                    <a:pt x="520785" y="230248"/>
                    <a:pt x="521547" y="228058"/>
                  </a:cubicBezTo>
                  <a:cubicBezTo>
                    <a:pt x="524976" y="224153"/>
                    <a:pt x="522405" y="218819"/>
                    <a:pt x="524595" y="214628"/>
                  </a:cubicBezTo>
                  <a:lnTo>
                    <a:pt x="524595" y="214628"/>
                  </a:lnTo>
                  <a:cubicBezTo>
                    <a:pt x="530310" y="209294"/>
                    <a:pt x="530215" y="201769"/>
                    <a:pt x="531834" y="195006"/>
                  </a:cubicBezTo>
                  <a:cubicBezTo>
                    <a:pt x="534025" y="188910"/>
                    <a:pt x="537359" y="183290"/>
                    <a:pt x="537073" y="176528"/>
                  </a:cubicBezTo>
                  <a:lnTo>
                    <a:pt x="537073" y="176528"/>
                  </a:lnTo>
                  <a:cubicBezTo>
                    <a:pt x="537454" y="174908"/>
                    <a:pt x="537835" y="173194"/>
                    <a:pt x="538311" y="171575"/>
                  </a:cubicBezTo>
                  <a:lnTo>
                    <a:pt x="538311" y="171575"/>
                  </a:lnTo>
                  <a:cubicBezTo>
                    <a:pt x="541073" y="167670"/>
                    <a:pt x="541740" y="163192"/>
                    <a:pt x="541836" y="158525"/>
                  </a:cubicBezTo>
                  <a:cubicBezTo>
                    <a:pt x="542407" y="154620"/>
                    <a:pt x="543074" y="150715"/>
                    <a:pt x="543645" y="146810"/>
                  </a:cubicBezTo>
                  <a:cubicBezTo>
                    <a:pt x="544598" y="142904"/>
                    <a:pt x="546122" y="138904"/>
                    <a:pt x="542979" y="135284"/>
                  </a:cubicBezTo>
                  <a:lnTo>
                    <a:pt x="542979" y="135284"/>
                  </a:lnTo>
                  <a:cubicBezTo>
                    <a:pt x="543455" y="134713"/>
                    <a:pt x="543645" y="134141"/>
                    <a:pt x="543550" y="133379"/>
                  </a:cubicBezTo>
                  <a:lnTo>
                    <a:pt x="543550" y="133379"/>
                  </a:lnTo>
                  <a:cubicBezTo>
                    <a:pt x="545550" y="130998"/>
                    <a:pt x="546312" y="128426"/>
                    <a:pt x="544693" y="125473"/>
                  </a:cubicBezTo>
                  <a:cubicBezTo>
                    <a:pt x="544026" y="115567"/>
                    <a:pt x="546503" y="105471"/>
                    <a:pt x="542979" y="95755"/>
                  </a:cubicBezTo>
                  <a:lnTo>
                    <a:pt x="542979" y="95755"/>
                  </a:lnTo>
                  <a:cubicBezTo>
                    <a:pt x="542979" y="88040"/>
                    <a:pt x="540216" y="81182"/>
                    <a:pt x="536216" y="74801"/>
                  </a:cubicBezTo>
                  <a:lnTo>
                    <a:pt x="536216" y="74801"/>
                  </a:lnTo>
                  <a:cubicBezTo>
                    <a:pt x="540026" y="70324"/>
                    <a:pt x="536597" y="67085"/>
                    <a:pt x="534406" y="63561"/>
                  </a:cubicBezTo>
                  <a:cubicBezTo>
                    <a:pt x="534120" y="62609"/>
                    <a:pt x="533835" y="61561"/>
                    <a:pt x="533644" y="60608"/>
                  </a:cubicBezTo>
                  <a:cubicBezTo>
                    <a:pt x="533168" y="58036"/>
                    <a:pt x="533072" y="55369"/>
                    <a:pt x="530405" y="53941"/>
                  </a:cubicBezTo>
                  <a:cubicBezTo>
                    <a:pt x="529453" y="52798"/>
                    <a:pt x="528500" y="51655"/>
                    <a:pt x="527548" y="50512"/>
                  </a:cubicBezTo>
                  <a:cubicBezTo>
                    <a:pt x="528786" y="48226"/>
                    <a:pt x="527548" y="46702"/>
                    <a:pt x="525929" y="45368"/>
                  </a:cubicBezTo>
                  <a:lnTo>
                    <a:pt x="525929" y="45368"/>
                  </a:lnTo>
                  <a:lnTo>
                    <a:pt x="525929" y="45368"/>
                  </a:lnTo>
                  <a:cubicBezTo>
                    <a:pt x="524690" y="39844"/>
                    <a:pt x="519738" y="38034"/>
                    <a:pt x="515642" y="35367"/>
                  </a:cubicBezTo>
                  <a:cubicBezTo>
                    <a:pt x="513356" y="32891"/>
                    <a:pt x="511165" y="30224"/>
                    <a:pt x="507260" y="30319"/>
                  </a:cubicBezTo>
                  <a:cubicBezTo>
                    <a:pt x="505736" y="29652"/>
                    <a:pt x="504116" y="28985"/>
                    <a:pt x="502592" y="28223"/>
                  </a:cubicBezTo>
                  <a:cubicBezTo>
                    <a:pt x="500592" y="26318"/>
                    <a:pt x="498306" y="25461"/>
                    <a:pt x="495544" y="25461"/>
                  </a:cubicBezTo>
                  <a:cubicBezTo>
                    <a:pt x="493067" y="23937"/>
                    <a:pt x="490400" y="22889"/>
                    <a:pt x="487353" y="23461"/>
                  </a:cubicBezTo>
                  <a:cubicBezTo>
                    <a:pt x="482399" y="21556"/>
                    <a:pt x="477351" y="20413"/>
                    <a:pt x="472113" y="21460"/>
                  </a:cubicBezTo>
                  <a:cubicBezTo>
                    <a:pt x="463921" y="20603"/>
                    <a:pt x="455825" y="18127"/>
                    <a:pt x="447443" y="20032"/>
                  </a:cubicBezTo>
                  <a:cubicBezTo>
                    <a:pt x="445347" y="19746"/>
                    <a:pt x="443156" y="19079"/>
                    <a:pt x="441156" y="20603"/>
                  </a:cubicBezTo>
                  <a:lnTo>
                    <a:pt x="441156" y="20603"/>
                  </a:lnTo>
                  <a:cubicBezTo>
                    <a:pt x="436584" y="20413"/>
                    <a:pt x="432012" y="20222"/>
                    <a:pt x="427440" y="20032"/>
                  </a:cubicBezTo>
                  <a:cubicBezTo>
                    <a:pt x="424202" y="18508"/>
                    <a:pt x="420868" y="18984"/>
                    <a:pt x="417630" y="19651"/>
                  </a:cubicBezTo>
                  <a:cubicBezTo>
                    <a:pt x="407628" y="21556"/>
                    <a:pt x="397055" y="18127"/>
                    <a:pt x="387340" y="22794"/>
                  </a:cubicBezTo>
                  <a:cubicBezTo>
                    <a:pt x="386102" y="21460"/>
                    <a:pt x="384768" y="20317"/>
                    <a:pt x="382673" y="21080"/>
                  </a:cubicBezTo>
                  <a:lnTo>
                    <a:pt x="382673" y="21080"/>
                  </a:lnTo>
                  <a:cubicBezTo>
                    <a:pt x="378196" y="20127"/>
                    <a:pt x="373719" y="20032"/>
                    <a:pt x="369338" y="21270"/>
                  </a:cubicBezTo>
                  <a:cubicBezTo>
                    <a:pt x="367147" y="21175"/>
                    <a:pt x="364956" y="21080"/>
                    <a:pt x="362670" y="20984"/>
                  </a:cubicBezTo>
                  <a:cubicBezTo>
                    <a:pt x="357050" y="20889"/>
                    <a:pt x="351336" y="20889"/>
                    <a:pt x="345716" y="20794"/>
                  </a:cubicBezTo>
                  <a:cubicBezTo>
                    <a:pt x="343525" y="20699"/>
                    <a:pt x="341239" y="20603"/>
                    <a:pt x="339048" y="20603"/>
                  </a:cubicBezTo>
                  <a:cubicBezTo>
                    <a:pt x="336381" y="20222"/>
                    <a:pt x="333714" y="19936"/>
                    <a:pt x="330952" y="19556"/>
                  </a:cubicBezTo>
                  <a:cubicBezTo>
                    <a:pt x="324856" y="19079"/>
                    <a:pt x="318760" y="18603"/>
                    <a:pt x="312664" y="18032"/>
                  </a:cubicBezTo>
                  <a:lnTo>
                    <a:pt x="312664" y="18032"/>
                  </a:lnTo>
                  <a:lnTo>
                    <a:pt x="312664" y="18032"/>
                  </a:lnTo>
                  <a:cubicBezTo>
                    <a:pt x="311521" y="17936"/>
                    <a:pt x="310378" y="17841"/>
                    <a:pt x="309235" y="17650"/>
                  </a:cubicBezTo>
                  <a:lnTo>
                    <a:pt x="309235" y="17650"/>
                  </a:lnTo>
                  <a:cubicBezTo>
                    <a:pt x="305615" y="15365"/>
                    <a:pt x="301615" y="16317"/>
                    <a:pt x="297710" y="16126"/>
                  </a:cubicBezTo>
                  <a:cubicBezTo>
                    <a:pt x="296472" y="14317"/>
                    <a:pt x="294757" y="13936"/>
                    <a:pt x="292662" y="14412"/>
                  </a:cubicBezTo>
                  <a:lnTo>
                    <a:pt x="292662" y="14412"/>
                  </a:lnTo>
                  <a:cubicBezTo>
                    <a:pt x="289995" y="13174"/>
                    <a:pt x="287328" y="12031"/>
                    <a:pt x="284280" y="12602"/>
                  </a:cubicBezTo>
                  <a:cubicBezTo>
                    <a:pt x="281136" y="11650"/>
                    <a:pt x="277993" y="9459"/>
                    <a:pt x="274659" y="12221"/>
                  </a:cubicBezTo>
                  <a:cubicBezTo>
                    <a:pt x="266658" y="5935"/>
                    <a:pt x="256943" y="6983"/>
                    <a:pt x="247799" y="6030"/>
                  </a:cubicBezTo>
                  <a:cubicBezTo>
                    <a:pt x="241988" y="3363"/>
                    <a:pt x="235702" y="4697"/>
                    <a:pt x="229701" y="3744"/>
                  </a:cubicBezTo>
                  <a:cubicBezTo>
                    <a:pt x="227225" y="1363"/>
                    <a:pt x="224272" y="1649"/>
                    <a:pt x="221319" y="2506"/>
                  </a:cubicBezTo>
                  <a:cubicBezTo>
                    <a:pt x="213032" y="1744"/>
                    <a:pt x="204841" y="-828"/>
                    <a:pt x="196364" y="601"/>
                  </a:cubicBezTo>
                  <a:cubicBezTo>
                    <a:pt x="194078" y="696"/>
                    <a:pt x="191792" y="696"/>
                    <a:pt x="189506" y="791"/>
                  </a:cubicBezTo>
                  <a:cubicBezTo>
                    <a:pt x="182838" y="-352"/>
                    <a:pt x="176171" y="-257"/>
                    <a:pt x="169503" y="1077"/>
                  </a:cubicBezTo>
                  <a:cubicBezTo>
                    <a:pt x="163407" y="1553"/>
                    <a:pt x="157406" y="2125"/>
                    <a:pt x="151311" y="2601"/>
                  </a:cubicBezTo>
                  <a:cubicBezTo>
                    <a:pt x="149691" y="2887"/>
                    <a:pt x="148072" y="3173"/>
                    <a:pt x="146453" y="3458"/>
                  </a:cubicBezTo>
                  <a:cubicBezTo>
                    <a:pt x="143310" y="3744"/>
                    <a:pt x="139499" y="1077"/>
                    <a:pt x="137309" y="5554"/>
                  </a:cubicBezTo>
                  <a:cubicBezTo>
                    <a:pt x="137023" y="6030"/>
                    <a:pt x="136737" y="6506"/>
                    <a:pt x="136452" y="6983"/>
                  </a:cubicBezTo>
                  <a:lnTo>
                    <a:pt x="136452" y="6983"/>
                  </a:lnTo>
                  <a:lnTo>
                    <a:pt x="136452" y="6983"/>
                  </a:lnTo>
                  <a:cubicBezTo>
                    <a:pt x="129784" y="2696"/>
                    <a:pt x="123974" y="7649"/>
                    <a:pt x="117878" y="8697"/>
                  </a:cubicBezTo>
                  <a:cubicBezTo>
                    <a:pt x="112734" y="9650"/>
                    <a:pt x="107591" y="10697"/>
                    <a:pt x="102923" y="13459"/>
                  </a:cubicBezTo>
                  <a:cubicBezTo>
                    <a:pt x="102828" y="13841"/>
                    <a:pt x="103114" y="14126"/>
                    <a:pt x="103114" y="14412"/>
                  </a:cubicBezTo>
                  <a:cubicBezTo>
                    <a:pt x="103114" y="14412"/>
                    <a:pt x="103019" y="14412"/>
                    <a:pt x="102923" y="14317"/>
                  </a:cubicBezTo>
                  <a:cubicBezTo>
                    <a:pt x="102923" y="14317"/>
                    <a:pt x="102923" y="13364"/>
                    <a:pt x="102923" y="13364"/>
                  </a:cubicBezTo>
                  <a:cubicBezTo>
                    <a:pt x="99209" y="13650"/>
                    <a:pt x="95685" y="14412"/>
                    <a:pt x="92922" y="16984"/>
                  </a:cubicBezTo>
                  <a:cubicBezTo>
                    <a:pt x="90922" y="16603"/>
                    <a:pt x="89303" y="17460"/>
                    <a:pt x="87969" y="18793"/>
                  </a:cubicBezTo>
                  <a:lnTo>
                    <a:pt x="87969" y="18793"/>
                  </a:lnTo>
                  <a:lnTo>
                    <a:pt x="87969" y="18793"/>
                  </a:lnTo>
                  <a:cubicBezTo>
                    <a:pt x="85207" y="18603"/>
                    <a:pt x="83207" y="20127"/>
                    <a:pt x="81302" y="21842"/>
                  </a:cubicBezTo>
                  <a:lnTo>
                    <a:pt x="81302" y="21842"/>
                  </a:lnTo>
                  <a:lnTo>
                    <a:pt x="81302" y="21842"/>
                  </a:lnTo>
                  <a:cubicBezTo>
                    <a:pt x="80349" y="22127"/>
                    <a:pt x="79397" y="22413"/>
                    <a:pt x="78444" y="22699"/>
                  </a:cubicBezTo>
                  <a:cubicBezTo>
                    <a:pt x="74730" y="24032"/>
                    <a:pt x="70920" y="25175"/>
                    <a:pt x="68062" y="28223"/>
                  </a:cubicBezTo>
                  <a:cubicBezTo>
                    <a:pt x="68062" y="28223"/>
                    <a:pt x="68062" y="28223"/>
                    <a:pt x="68062" y="28223"/>
                  </a:cubicBezTo>
                  <a:lnTo>
                    <a:pt x="68062" y="28223"/>
                  </a:lnTo>
                  <a:cubicBezTo>
                    <a:pt x="65205" y="28318"/>
                    <a:pt x="63299" y="30033"/>
                    <a:pt x="61395" y="31843"/>
                  </a:cubicBezTo>
                  <a:cubicBezTo>
                    <a:pt x="53774" y="35081"/>
                    <a:pt x="46821" y="39177"/>
                    <a:pt x="41392" y="45559"/>
                  </a:cubicBezTo>
                  <a:cubicBezTo>
                    <a:pt x="39106" y="47654"/>
                    <a:pt x="36725" y="49750"/>
                    <a:pt x="34439" y="51845"/>
                  </a:cubicBezTo>
                  <a:cubicBezTo>
                    <a:pt x="31200" y="52988"/>
                    <a:pt x="28914" y="55084"/>
                    <a:pt x="27771" y="58322"/>
                  </a:cubicBezTo>
                  <a:lnTo>
                    <a:pt x="27771" y="58322"/>
                  </a:lnTo>
                  <a:cubicBezTo>
                    <a:pt x="21675" y="63656"/>
                    <a:pt x="16722" y="69848"/>
                    <a:pt x="13198" y="77087"/>
                  </a:cubicBezTo>
                  <a:cubicBezTo>
                    <a:pt x="9864" y="80992"/>
                    <a:pt x="8054" y="85659"/>
                    <a:pt x="6435" y="90421"/>
                  </a:cubicBezTo>
                  <a:cubicBezTo>
                    <a:pt x="3483" y="97184"/>
                    <a:pt x="1387" y="104233"/>
                    <a:pt x="1101" y="111662"/>
                  </a:cubicBezTo>
                  <a:cubicBezTo>
                    <a:pt x="-232" y="113948"/>
                    <a:pt x="-42" y="116234"/>
                    <a:pt x="720" y="118616"/>
                  </a:cubicBezTo>
                  <a:cubicBezTo>
                    <a:pt x="625" y="120711"/>
                    <a:pt x="625" y="122711"/>
                    <a:pt x="530" y="124807"/>
                  </a:cubicBezTo>
                  <a:cubicBezTo>
                    <a:pt x="-518" y="130236"/>
                    <a:pt x="54" y="135475"/>
                    <a:pt x="1673" y="140714"/>
                  </a:cubicBezTo>
                  <a:cubicBezTo>
                    <a:pt x="1673" y="140714"/>
                    <a:pt x="1673" y="140714"/>
                    <a:pt x="1673" y="140714"/>
                  </a:cubicBezTo>
                  <a:cubicBezTo>
                    <a:pt x="2054" y="142619"/>
                    <a:pt x="2435" y="144619"/>
                    <a:pt x="2816" y="146524"/>
                  </a:cubicBezTo>
                  <a:cubicBezTo>
                    <a:pt x="3483" y="149191"/>
                    <a:pt x="4149" y="151953"/>
                    <a:pt x="4816" y="154620"/>
                  </a:cubicBezTo>
                  <a:cubicBezTo>
                    <a:pt x="5578" y="156906"/>
                    <a:pt x="6245" y="159192"/>
                    <a:pt x="7007" y="161478"/>
                  </a:cubicBezTo>
                  <a:lnTo>
                    <a:pt x="7007" y="161478"/>
                  </a:lnTo>
                  <a:cubicBezTo>
                    <a:pt x="7388" y="165193"/>
                    <a:pt x="7769" y="168907"/>
                    <a:pt x="11007" y="171479"/>
                  </a:cubicBezTo>
                  <a:cubicBezTo>
                    <a:pt x="11864" y="173670"/>
                    <a:pt x="12722" y="175861"/>
                    <a:pt x="13674" y="178051"/>
                  </a:cubicBezTo>
                  <a:cubicBezTo>
                    <a:pt x="12912" y="181385"/>
                    <a:pt x="15770" y="182814"/>
                    <a:pt x="17389" y="184910"/>
                  </a:cubicBezTo>
                  <a:cubicBezTo>
                    <a:pt x="17198" y="187862"/>
                    <a:pt x="18818" y="189767"/>
                    <a:pt x="20913" y="191577"/>
                  </a:cubicBezTo>
                  <a:lnTo>
                    <a:pt x="20913" y="191577"/>
                  </a:lnTo>
                  <a:cubicBezTo>
                    <a:pt x="26819" y="203960"/>
                    <a:pt x="34248" y="215295"/>
                    <a:pt x="43868" y="225105"/>
                  </a:cubicBezTo>
                  <a:cubicBezTo>
                    <a:pt x="44154" y="228820"/>
                    <a:pt x="46726" y="230915"/>
                    <a:pt x="49393" y="233011"/>
                  </a:cubicBezTo>
                  <a:cubicBezTo>
                    <a:pt x="52631" y="236344"/>
                    <a:pt x="55870" y="239679"/>
                    <a:pt x="59108" y="243012"/>
                  </a:cubicBezTo>
                  <a:cubicBezTo>
                    <a:pt x="62442" y="246441"/>
                    <a:pt x="65776" y="249775"/>
                    <a:pt x="69110" y="253204"/>
                  </a:cubicBezTo>
                  <a:cubicBezTo>
                    <a:pt x="73015" y="257014"/>
                    <a:pt x="76920" y="260919"/>
                    <a:pt x="80825" y="264729"/>
                  </a:cubicBezTo>
                  <a:cubicBezTo>
                    <a:pt x="85969" y="269873"/>
                    <a:pt x="90065" y="276159"/>
                    <a:pt x="97304" y="278826"/>
                  </a:cubicBezTo>
                  <a:cubicBezTo>
                    <a:pt x="97304" y="278826"/>
                    <a:pt x="97304" y="278826"/>
                    <a:pt x="97304" y="278826"/>
                  </a:cubicBezTo>
                  <a:cubicBezTo>
                    <a:pt x="101780" y="283017"/>
                    <a:pt x="106257" y="287208"/>
                    <a:pt x="110734" y="291495"/>
                  </a:cubicBezTo>
                  <a:cubicBezTo>
                    <a:pt x="123783" y="305115"/>
                    <a:pt x="137309" y="318164"/>
                    <a:pt x="151882" y="330166"/>
                  </a:cubicBezTo>
                  <a:cubicBezTo>
                    <a:pt x="153311" y="334071"/>
                    <a:pt x="155597" y="337310"/>
                    <a:pt x="158930" y="339691"/>
                  </a:cubicBezTo>
                  <a:lnTo>
                    <a:pt x="158930" y="339691"/>
                  </a:lnTo>
                  <a:lnTo>
                    <a:pt x="158930" y="339691"/>
                  </a:lnTo>
                  <a:cubicBezTo>
                    <a:pt x="164455" y="346358"/>
                    <a:pt x="169980" y="353026"/>
                    <a:pt x="175599" y="359693"/>
                  </a:cubicBezTo>
                  <a:cubicBezTo>
                    <a:pt x="179505" y="363694"/>
                    <a:pt x="180266" y="369980"/>
                    <a:pt x="185410" y="373123"/>
                  </a:cubicBezTo>
                  <a:cubicBezTo>
                    <a:pt x="194840" y="386839"/>
                    <a:pt x="203507" y="401222"/>
                    <a:pt x="214747" y="413700"/>
                  </a:cubicBezTo>
                  <a:cubicBezTo>
                    <a:pt x="215128" y="417415"/>
                    <a:pt x="217795" y="419415"/>
                    <a:pt x="220367" y="421510"/>
                  </a:cubicBezTo>
                  <a:lnTo>
                    <a:pt x="220367" y="421510"/>
                  </a:lnTo>
                  <a:lnTo>
                    <a:pt x="220367" y="421510"/>
                  </a:lnTo>
                  <a:cubicBezTo>
                    <a:pt x="221891" y="423225"/>
                    <a:pt x="223510" y="425035"/>
                    <a:pt x="225034" y="426749"/>
                  </a:cubicBezTo>
                  <a:cubicBezTo>
                    <a:pt x="225891" y="427892"/>
                    <a:pt x="226748" y="428940"/>
                    <a:pt x="227701" y="430083"/>
                  </a:cubicBezTo>
                  <a:lnTo>
                    <a:pt x="227701" y="430083"/>
                  </a:lnTo>
                  <a:cubicBezTo>
                    <a:pt x="230273" y="437322"/>
                    <a:pt x="236750" y="441323"/>
                    <a:pt x="241703" y="446561"/>
                  </a:cubicBezTo>
                  <a:cubicBezTo>
                    <a:pt x="242274" y="447133"/>
                    <a:pt x="242941" y="447800"/>
                    <a:pt x="243513" y="448371"/>
                  </a:cubicBezTo>
                  <a:lnTo>
                    <a:pt x="243513" y="448371"/>
                  </a:lnTo>
                  <a:cubicBezTo>
                    <a:pt x="243894" y="449038"/>
                    <a:pt x="244179" y="449705"/>
                    <a:pt x="244560" y="450371"/>
                  </a:cubicBezTo>
                  <a:cubicBezTo>
                    <a:pt x="244560" y="450371"/>
                    <a:pt x="244560" y="450371"/>
                    <a:pt x="244560" y="450371"/>
                  </a:cubicBezTo>
                  <a:cubicBezTo>
                    <a:pt x="244560" y="450371"/>
                    <a:pt x="244560" y="450371"/>
                    <a:pt x="244560" y="450371"/>
                  </a:cubicBezTo>
                  <a:cubicBezTo>
                    <a:pt x="244084" y="450848"/>
                    <a:pt x="243608" y="451324"/>
                    <a:pt x="243227" y="451800"/>
                  </a:cubicBezTo>
                  <a:cubicBezTo>
                    <a:pt x="248751" y="457325"/>
                    <a:pt x="254276" y="462945"/>
                    <a:pt x="259800" y="468469"/>
                  </a:cubicBezTo>
                  <a:cubicBezTo>
                    <a:pt x="260277" y="467992"/>
                    <a:pt x="260753" y="467516"/>
                    <a:pt x="261229" y="467135"/>
                  </a:cubicBezTo>
                  <a:lnTo>
                    <a:pt x="261229" y="467135"/>
                  </a:lnTo>
                  <a:cubicBezTo>
                    <a:pt x="261229" y="467135"/>
                    <a:pt x="261229" y="467135"/>
                    <a:pt x="261229" y="467135"/>
                  </a:cubicBezTo>
                  <a:cubicBezTo>
                    <a:pt x="262467" y="467992"/>
                    <a:pt x="263705" y="468945"/>
                    <a:pt x="264944" y="469802"/>
                  </a:cubicBezTo>
                  <a:lnTo>
                    <a:pt x="264944" y="469802"/>
                  </a:lnTo>
                  <a:cubicBezTo>
                    <a:pt x="264944" y="469802"/>
                    <a:pt x="264944" y="469802"/>
                    <a:pt x="264944" y="469802"/>
                  </a:cubicBezTo>
                  <a:cubicBezTo>
                    <a:pt x="273135" y="478660"/>
                    <a:pt x="282565" y="485995"/>
                    <a:pt x="292757" y="492472"/>
                  </a:cubicBezTo>
                  <a:cubicBezTo>
                    <a:pt x="300758" y="498187"/>
                    <a:pt x="308473" y="504473"/>
                    <a:pt x="318093" y="507616"/>
                  </a:cubicBezTo>
                  <a:lnTo>
                    <a:pt x="318093" y="507616"/>
                  </a:lnTo>
                  <a:cubicBezTo>
                    <a:pt x="319427" y="508855"/>
                    <a:pt x="320760" y="509903"/>
                    <a:pt x="322761" y="508855"/>
                  </a:cubicBezTo>
                  <a:lnTo>
                    <a:pt x="322761" y="508855"/>
                  </a:lnTo>
                  <a:cubicBezTo>
                    <a:pt x="327904" y="514094"/>
                    <a:pt x="334476" y="515713"/>
                    <a:pt x="341430" y="516665"/>
                  </a:cubicBezTo>
                  <a:lnTo>
                    <a:pt x="341430" y="516665"/>
                  </a:lnTo>
                  <a:lnTo>
                    <a:pt x="341430" y="516665"/>
                  </a:lnTo>
                  <a:cubicBezTo>
                    <a:pt x="348859" y="519142"/>
                    <a:pt x="356288" y="521237"/>
                    <a:pt x="364194" y="519999"/>
                  </a:cubicBezTo>
                  <a:cubicBezTo>
                    <a:pt x="377910" y="519904"/>
                    <a:pt x="391531" y="519428"/>
                    <a:pt x="404485" y="513998"/>
                  </a:cubicBezTo>
                  <a:cubicBezTo>
                    <a:pt x="409343" y="514189"/>
                    <a:pt x="411629" y="510474"/>
                    <a:pt x="414486" y="507521"/>
                  </a:cubicBezTo>
                  <a:cubicBezTo>
                    <a:pt x="417630" y="508664"/>
                    <a:pt x="419249" y="506379"/>
                    <a:pt x="421058" y="504569"/>
                  </a:cubicBezTo>
                  <a:cubicBezTo>
                    <a:pt x="421058" y="504569"/>
                    <a:pt x="421058" y="504569"/>
                    <a:pt x="421058" y="504569"/>
                  </a:cubicBezTo>
                  <a:cubicBezTo>
                    <a:pt x="426583" y="503616"/>
                    <a:pt x="429345" y="499139"/>
                    <a:pt x="432774" y="495615"/>
                  </a:cubicBezTo>
                  <a:close/>
                  <a:moveTo>
                    <a:pt x="9674" y="110043"/>
                  </a:moveTo>
                  <a:cubicBezTo>
                    <a:pt x="9674" y="110043"/>
                    <a:pt x="9674" y="110043"/>
                    <a:pt x="9674" y="110043"/>
                  </a:cubicBezTo>
                  <a:cubicBezTo>
                    <a:pt x="9674" y="110043"/>
                    <a:pt x="9674" y="110043"/>
                    <a:pt x="9674" y="110043"/>
                  </a:cubicBezTo>
                  <a:lnTo>
                    <a:pt x="9674" y="110043"/>
                  </a:lnTo>
                  <a:lnTo>
                    <a:pt x="9674" y="110043"/>
                  </a:lnTo>
                  <a:cubicBezTo>
                    <a:pt x="9674" y="110043"/>
                    <a:pt x="9769" y="110138"/>
                    <a:pt x="9769" y="110138"/>
                  </a:cubicBezTo>
                  <a:cubicBezTo>
                    <a:pt x="9674" y="110138"/>
                    <a:pt x="9579" y="110234"/>
                    <a:pt x="9483" y="110234"/>
                  </a:cubicBezTo>
                  <a:cubicBezTo>
                    <a:pt x="9579" y="110138"/>
                    <a:pt x="9674" y="110138"/>
                    <a:pt x="9674" y="110043"/>
                  </a:cubicBezTo>
                  <a:close/>
                  <a:moveTo>
                    <a:pt x="41487" y="71847"/>
                  </a:moveTo>
                  <a:cubicBezTo>
                    <a:pt x="41678" y="72038"/>
                    <a:pt x="41868" y="72229"/>
                    <a:pt x="42059" y="72420"/>
                  </a:cubicBezTo>
                  <a:cubicBezTo>
                    <a:pt x="40821" y="72991"/>
                    <a:pt x="40059" y="73276"/>
                    <a:pt x="39582" y="73276"/>
                  </a:cubicBezTo>
                  <a:cubicBezTo>
                    <a:pt x="40249" y="72800"/>
                    <a:pt x="40916" y="72324"/>
                    <a:pt x="41487" y="71847"/>
                  </a:cubicBezTo>
                  <a:close/>
                  <a:moveTo>
                    <a:pt x="43202" y="73467"/>
                  </a:moveTo>
                  <a:cubicBezTo>
                    <a:pt x="43202" y="73467"/>
                    <a:pt x="43202" y="73562"/>
                    <a:pt x="43202" y="73467"/>
                  </a:cubicBezTo>
                  <a:lnTo>
                    <a:pt x="43202" y="73467"/>
                  </a:lnTo>
                  <a:lnTo>
                    <a:pt x="43202" y="73467"/>
                  </a:lnTo>
                  <a:lnTo>
                    <a:pt x="43202" y="73467"/>
                  </a:lnTo>
                  <a:cubicBezTo>
                    <a:pt x="43106" y="73467"/>
                    <a:pt x="43202" y="73467"/>
                    <a:pt x="43202" y="73467"/>
                  </a:cubicBezTo>
                  <a:close/>
                  <a:moveTo>
                    <a:pt x="221224" y="92326"/>
                  </a:moveTo>
                  <a:cubicBezTo>
                    <a:pt x="221224" y="92326"/>
                    <a:pt x="221224" y="92326"/>
                    <a:pt x="221224" y="92326"/>
                  </a:cubicBezTo>
                  <a:lnTo>
                    <a:pt x="221224" y="92326"/>
                  </a:lnTo>
                  <a:cubicBezTo>
                    <a:pt x="221224" y="92422"/>
                    <a:pt x="221129" y="92422"/>
                    <a:pt x="221224" y="92326"/>
                  </a:cubicBezTo>
                  <a:cubicBezTo>
                    <a:pt x="221129" y="92422"/>
                    <a:pt x="221129" y="92422"/>
                    <a:pt x="221224" y="92326"/>
                  </a:cubicBezTo>
                  <a:lnTo>
                    <a:pt x="221224" y="92326"/>
                  </a:lnTo>
                  <a:lnTo>
                    <a:pt x="221224" y="92326"/>
                  </a:lnTo>
                  <a:close/>
                  <a:moveTo>
                    <a:pt x="466969" y="276159"/>
                  </a:moveTo>
                  <a:cubicBezTo>
                    <a:pt x="466874" y="276064"/>
                    <a:pt x="466874" y="275969"/>
                    <a:pt x="466779" y="275873"/>
                  </a:cubicBezTo>
                  <a:cubicBezTo>
                    <a:pt x="466874" y="275873"/>
                    <a:pt x="466969" y="275873"/>
                    <a:pt x="467064" y="275969"/>
                  </a:cubicBezTo>
                  <a:cubicBezTo>
                    <a:pt x="467064" y="276064"/>
                    <a:pt x="466969" y="276064"/>
                    <a:pt x="466969" y="276159"/>
                  </a:cubicBezTo>
                  <a:close/>
                  <a:moveTo>
                    <a:pt x="432870" y="64514"/>
                  </a:moveTo>
                  <a:cubicBezTo>
                    <a:pt x="432870" y="64704"/>
                    <a:pt x="432965" y="64799"/>
                    <a:pt x="433060" y="64990"/>
                  </a:cubicBezTo>
                  <a:cubicBezTo>
                    <a:pt x="432870" y="64990"/>
                    <a:pt x="432774" y="64799"/>
                    <a:pt x="432679" y="64799"/>
                  </a:cubicBezTo>
                  <a:lnTo>
                    <a:pt x="432679" y="64799"/>
                  </a:lnTo>
                  <a:cubicBezTo>
                    <a:pt x="432679" y="64799"/>
                    <a:pt x="432679" y="64799"/>
                    <a:pt x="432679" y="64799"/>
                  </a:cubicBezTo>
                  <a:cubicBezTo>
                    <a:pt x="432679" y="64799"/>
                    <a:pt x="432679" y="64799"/>
                    <a:pt x="432774" y="64799"/>
                  </a:cubicBezTo>
                  <a:cubicBezTo>
                    <a:pt x="432774" y="64609"/>
                    <a:pt x="432870" y="64514"/>
                    <a:pt x="432870" y="64514"/>
                  </a:cubicBezTo>
                  <a:close/>
                  <a:moveTo>
                    <a:pt x="218747" y="98041"/>
                  </a:moveTo>
                  <a:cubicBezTo>
                    <a:pt x="218747" y="98041"/>
                    <a:pt x="218747" y="98041"/>
                    <a:pt x="218747" y="98041"/>
                  </a:cubicBezTo>
                  <a:cubicBezTo>
                    <a:pt x="218462" y="98423"/>
                    <a:pt x="218176" y="98708"/>
                    <a:pt x="217890" y="98994"/>
                  </a:cubicBezTo>
                  <a:cubicBezTo>
                    <a:pt x="217890" y="98994"/>
                    <a:pt x="217890" y="99089"/>
                    <a:pt x="217890" y="99089"/>
                  </a:cubicBezTo>
                  <a:cubicBezTo>
                    <a:pt x="217890" y="99089"/>
                    <a:pt x="217890" y="99089"/>
                    <a:pt x="217890" y="99089"/>
                  </a:cubicBezTo>
                  <a:lnTo>
                    <a:pt x="217890" y="98994"/>
                  </a:lnTo>
                  <a:cubicBezTo>
                    <a:pt x="217890" y="98994"/>
                    <a:pt x="217795" y="98899"/>
                    <a:pt x="217795" y="98899"/>
                  </a:cubicBezTo>
                  <a:cubicBezTo>
                    <a:pt x="218176" y="98708"/>
                    <a:pt x="218462" y="98327"/>
                    <a:pt x="218747" y="98041"/>
                  </a:cubicBezTo>
                  <a:close/>
                  <a:moveTo>
                    <a:pt x="462016" y="158621"/>
                  </a:moveTo>
                  <a:cubicBezTo>
                    <a:pt x="462111" y="158906"/>
                    <a:pt x="461921" y="158906"/>
                    <a:pt x="461825" y="159097"/>
                  </a:cubicBezTo>
                  <a:cubicBezTo>
                    <a:pt x="461635" y="159192"/>
                    <a:pt x="461445" y="159192"/>
                    <a:pt x="461254" y="159287"/>
                  </a:cubicBezTo>
                  <a:cubicBezTo>
                    <a:pt x="461445" y="159097"/>
                    <a:pt x="461921" y="159001"/>
                    <a:pt x="462016" y="158621"/>
                  </a:cubicBezTo>
                  <a:close/>
                  <a:moveTo>
                    <a:pt x="435917" y="91279"/>
                  </a:moveTo>
                  <a:cubicBezTo>
                    <a:pt x="435917" y="91279"/>
                    <a:pt x="435917" y="91374"/>
                    <a:pt x="435917" y="91279"/>
                  </a:cubicBezTo>
                  <a:cubicBezTo>
                    <a:pt x="435917" y="91374"/>
                    <a:pt x="435917" y="91470"/>
                    <a:pt x="436013" y="91470"/>
                  </a:cubicBezTo>
                  <a:cubicBezTo>
                    <a:pt x="435917" y="91470"/>
                    <a:pt x="435917" y="91470"/>
                    <a:pt x="435822" y="91470"/>
                  </a:cubicBezTo>
                  <a:cubicBezTo>
                    <a:pt x="435822" y="91470"/>
                    <a:pt x="435917" y="91470"/>
                    <a:pt x="435917" y="91279"/>
                  </a:cubicBezTo>
                  <a:lnTo>
                    <a:pt x="435917" y="91279"/>
                  </a:lnTo>
                  <a:cubicBezTo>
                    <a:pt x="435822" y="91374"/>
                    <a:pt x="435917" y="91279"/>
                    <a:pt x="435917" y="91279"/>
                  </a:cubicBezTo>
                  <a:close/>
                  <a:moveTo>
                    <a:pt x="475827" y="104804"/>
                  </a:moveTo>
                  <a:lnTo>
                    <a:pt x="475827" y="104804"/>
                  </a:lnTo>
                  <a:lnTo>
                    <a:pt x="475827" y="104804"/>
                  </a:lnTo>
                  <a:lnTo>
                    <a:pt x="475827" y="104804"/>
                  </a:lnTo>
                  <a:cubicBezTo>
                    <a:pt x="475732" y="104804"/>
                    <a:pt x="475732" y="104804"/>
                    <a:pt x="475827" y="104804"/>
                  </a:cubicBezTo>
                  <a:cubicBezTo>
                    <a:pt x="475732" y="104804"/>
                    <a:pt x="475827" y="104804"/>
                    <a:pt x="475827" y="104804"/>
                  </a:cubicBezTo>
                  <a:close/>
                  <a:moveTo>
                    <a:pt x="272469" y="207484"/>
                  </a:moveTo>
                  <a:cubicBezTo>
                    <a:pt x="272469" y="207389"/>
                    <a:pt x="272469" y="207389"/>
                    <a:pt x="272469" y="207293"/>
                  </a:cubicBezTo>
                  <a:cubicBezTo>
                    <a:pt x="272469" y="207293"/>
                    <a:pt x="272564" y="207198"/>
                    <a:pt x="272564" y="207198"/>
                  </a:cubicBezTo>
                  <a:cubicBezTo>
                    <a:pt x="272564" y="207293"/>
                    <a:pt x="272469" y="207389"/>
                    <a:pt x="272469" y="207484"/>
                  </a:cubicBezTo>
                  <a:cubicBezTo>
                    <a:pt x="272469" y="207484"/>
                    <a:pt x="272469" y="207484"/>
                    <a:pt x="272469" y="207484"/>
                  </a:cubicBezTo>
                  <a:close/>
                  <a:moveTo>
                    <a:pt x="474113" y="119759"/>
                  </a:moveTo>
                  <a:cubicBezTo>
                    <a:pt x="473922" y="119949"/>
                    <a:pt x="473922" y="120139"/>
                    <a:pt x="473827" y="120330"/>
                  </a:cubicBezTo>
                  <a:cubicBezTo>
                    <a:pt x="473732" y="120139"/>
                    <a:pt x="473732" y="119949"/>
                    <a:pt x="473637" y="119759"/>
                  </a:cubicBezTo>
                  <a:cubicBezTo>
                    <a:pt x="473732" y="119759"/>
                    <a:pt x="473922" y="119759"/>
                    <a:pt x="474113" y="119759"/>
                  </a:cubicBezTo>
                  <a:close/>
                  <a:moveTo>
                    <a:pt x="408105" y="401604"/>
                  </a:moveTo>
                  <a:cubicBezTo>
                    <a:pt x="408200" y="401604"/>
                    <a:pt x="408200" y="401698"/>
                    <a:pt x="408105" y="401604"/>
                  </a:cubicBezTo>
                  <a:cubicBezTo>
                    <a:pt x="408200" y="401698"/>
                    <a:pt x="408200" y="401698"/>
                    <a:pt x="408105" y="401604"/>
                  </a:cubicBezTo>
                  <a:cubicBezTo>
                    <a:pt x="408105" y="401698"/>
                    <a:pt x="408105" y="401698"/>
                    <a:pt x="408105" y="401604"/>
                  </a:cubicBezTo>
                  <a:close/>
                  <a:moveTo>
                    <a:pt x="373814" y="361027"/>
                  </a:moveTo>
                  <a:lnTo>
                    <a:pt x="373814" y="361027"/>
                  </a:lnTo>
                  <a:cubicBezTo>
                    <a:pt x="373910" y="361027"/>
                    <a:pt x="374100" y="361027"/>
                    <a:pt x="374196" y="361027"/>
                  </a:cubicBezTo>
                  <a:cubicBezTo>
                    <a:pt x="375529" y="361694"/>
                    <a:pt x="372767" y="361884"/>
                    <a:pt x="373814" y="361027"/>
                  </a:cubicBezTo>
                  <a:close/>
                  <a:moveTo>
                    <a:pt x="406771" y="359217"/>
                  </a:moveTo>
                  <a:cubicBezTo>
                    <a:pt x="406771" y="359217"/>
                    <a:pt x="406866" y="359217"/>
                    <a:pt x="406866" y="359217"/>
                  </a:cubicBezTo>
                  <a:cubicBezTo>
                    <a:pt x="406866" y="359217"/>
                    <a:pt x="406866" y="359312"/>
                    <a:pt x="406771" y="359217"/>
                  </a:cubicBezTo>
                  <a:cubicBezTo>
                    <a:pt x="406771" y="359312"/>
                    <a:pt x="406771" y="359217"/>
                    <a:pt x="406771" y="359217"/>
                  </a:cubicBezTo>
                  <a:close/>
                  <a:moveTo>
                    <a:pt x="410105" y="339310"/>
                  </a:moveTo>
                  <a:cubicBezTo>
                    <a:pt x="410105" y="339405"/>
                    <a:pt x="410010" y="339405"/>
                    <a:pt x="409914" y="339500"/>
                  </a:cubicBezTo>
                  <a:cubicBezTo>
                    <a:pt x="410010" y="339405"/>
                    <a:pt x="410105" y="339310"/>
                    <a:pt x="410105" y="339310"/>
                  </a:cubicBezTo>
                  <a:cubicBezTo>
                    <a:pt x="410105" y="339214"/>
                    <a:pt x="410105" y="339214"/>
                    <a:pt x="410105" y="339310"/>
                  </a:cubicBezTo>
                  <a:close/>
                  <a:moveTo>
                    <a:pt x="408486" y="337595"/>
                  </a:moveTo>
                  <a:cubicBezTo>
                    <a:pt x="408486" y="337595"/>
                    <a:pt x="408486" y="337595"/>
                    <a:pt x="408486" y="337595"/>
                  </a:cubicBezTo>
                  <a:cubicBezTo>
                    <a:pt x="408581" y="337595"/>
                    <a:pt x="408581" y="337595"/>
                    <a:pt x="408581" y="337595"/>
                  </a:cubicBezTo>
                  <a:cubicBezTo>
                    <a:pt x="408486" y="337691"/>
                    <a:pt x="408486" y="337595"/>
                    <a:pt x="408486" y="337595"/>
                  </a:cubicBezTo>
                  <a:close/>
                  <a:moveTo>
                    <a:pt x="380387" y="358931"/>
                  </a:moveTo>
                  <a:cubicBezTo>
                    <a:pt x="380196" y="359122"/>
                    <a:pt x="380101" y="359217"/>
                    <a:pt x="379815" y="359503"/>
                  </a:cubicBezTo>
                  <a:cubicBezTo>
                    <a:pt x="379815" y="359407"/>
                    <a:pt x="379625" y="359407"/>
                    <a:pt x="379625" y="359312"/>
                  </a:cubicBezTo>
                  <a:cubicBezTo>
                    <a:pt x="379911" y="359122"/>
                    <a:pt x="380101" y="359026"/>
                    <a:pt x="380387" y="358931"/>
                  </a:cubicBezTo>
                  <a:close/>
                  <a:moveTo>
                    <a:pt x="415153" y="334357"/>
                  </a:moveTo>
                  <a:cubicBezTo>
                    <a:pt x="415153" y="334357"/>
                    <a:pt x="415153" y="334357"/>
                    <a:pt x="415153" y="334357"/>
                  </a:cubicBezTo>
                  <a:cubicBezTo>
                    <a:pt x="415153" y="334357"/>
                    <a:pt x="415153" y="334357"/>
                    <a:pt x="415153" y="334357"/>
                  </a:cubicBezTo>
                  <a:cubicBezTo>
                    <a:pt x="415153" y="334357"/>
                    <a:pt x="415153" y="334357"/>
                    <a:pt x="415153" y="334357"/>
                  </a:cubicBezTo>
                  <a:close/>
                  <a:moveTo>
                    <a:pt x="415153" y="307687"/>
                  </a:moveTo>
                  <a:cubicBezTo>
                    <a:pt x="415153" y="307687"/>
                    <a:pt x="415248" y="307687"/>
                    <a:pt x="415153" y="307687"/>
                  </a:cubicBezTo>
                  <a:cubicBezTo>
                    <a:pt x="415248" y="307687"/>
                    <a:pt x="415248" y="307687"/>
                    <a:pt x="415248" y="307782"/>
                  </a:cubicBezTo>
                  <a:cubicBezTo>
                    <a:pt x="415248" y="307782"/>
                    <a:pt x="415248" y="307687"/>
                    <a:pt x="415153" y="307687"/>
                  </a:cubicBezTo>
                  <a:close/>
                  <a:moveTo>
                    <a:pt x="274088" y="195672"/>
                  </a:moveTo>
                  <a:cubicBezTo>
                    <a:pt x="274183" y="195578"/>
                    <a:pt x="274088" y="195578"/>
                    <a:pt x="274183" y="195482"/>
                  </a:cubicBezTo>
                  <a:cubicBezTo>
                    <a:pt x="274183" y="195482"/>
                    <a:pt x="274278" y="195482"/>
                    <a:pt x="274278" y="195482"/>
                  </a:cubicBezTo>
                  <a:cubicBezTo>
                    <a:pt x="274278" y="195578"/>
                    <a:pt x="274183" y="195672"/>
                    <a:pt x="274088" y="195672"/>
                  </a:cubicBezTo>
                  <a:lnTo>
                    <a:pt x="274088" y="195672"/>
                  </a:lnTo>
                  <a:close/>
                  <a:moveTo>
                    <a:pt x="421344" y="248632"/>
                  </a:moveTo>
                  <a:cubicBezTo>
                    <a:pt x="422868" y="249108"/>
                    <a:pt x="420011" y="249489"/>
                    <a:pt x="420678" y="248632"/>
                  </a:cubicBezTo>
                  <a:cubicBezTo>
                    <a:pt x="420678" y="248632"/>
                    <a:pt x="420678" y="248632"/>
                    <a:pt x="420678" y="248632"/>
                  </a:cubicBezTo>
                  <a:cubicBezTo>
                    <a:pt x="420773" y="248537"/>
                    <a:pt x="420868" y="248537"/>
                    <a:pt x="420963" y="248441"/>
                  </a:cubicBezTo>
                  <a:cubicBezTo>
                    <a:pt x="421058" y="248441"/>
                    <a:pt x="421154" y="248537"/>
                    <a:pt x="421344" y="248632"/>
                  </a:cubicBezTo>
                  <a:close/>
                  <a:moveTo>
                    <a:pt x="409629" y="257585"/>
                  </a:moveTo>
                  <a:cubicBezTo>
                    <a:pt x="410676" y="257109"/>
                    <a:pt x="411724" y="256823"/>
                    <a:pt x="412867" y="257680"/>
                  </a:cubicBezTo>
                  <a:cubicBezTo>
                    <a:pt x="413343" y="258538"/>
                    <a:pt x="413248" y="259109"/>
                    <a:pt x="413057" y="259585"/>
                  </a:cubicBezTo>
                  <a:cubicBezTo>
                    <a:pt x="411629" y="258729"/>
                    <a:pt x="410486" y="258062"/>
                    <a:pt x="409629" y="257585"/>
                  </a:cubicBezTo>
                  <a:close/>
                  <a:moveTo>
                    <a:pt x="202746" y="133951"/>
                  </a:moveTo>
                  <a:cubicBezTo>
                    <a:pt x="202841" y="134141"/>
                    <a:pt x="202841" y="134332"/>
                    <a:pt x="202936" y="134522"/>
                  </a:cubicBezTo>
                  <a:cubicBezTo>
                    <a:pt x="202841" y="134427"/>
                    <a:pt x="202746" y="134332"/>
                    <a:pt x="202555" y="134237"/>
                  </a:cubicBezTo>
                  <a:cubicBezTo>
                    <a:pt x="202650" y="134141"/>
                    <a:pt x="202746" y="134046"/>
                    <a:pt x="202746" y="133951"/>
                  </a:cubicBezTo>
                  <a:close/>
                  <a:moveTo>
                    <a:pt x="360670" y="179290"/>
                  </a:moveTo>
                  <a:lnTo>
                    <a:pt x="360670" y="179290"/>
                  </a:lnTo>
                  <a:cubicBezTo>
                    <a:pt x="360670" y="179290"/>
                    <a:pt x="360670" y="179290"/>
                    <a:pt x="360670" y="179290"/>
                  </a:cubicBezTo>
                  <a:lnTo>
                    <a:pt x="360670" y="179290"/>
                  </a:lnTo>
                  <a:close/>
                  <a:moveTo>
                    <a:pt x="362099" y="180719"/>
                  </a:moveTo>
                  <a:cubicBezTo>
                    <a:pt x="362289" y="180814"/>
                    <a:pt x="362480" y="180814"/>
                    <a:pt x="362670" y="180909"/>
                  </a:cubicBezTo>
                  <a:cubicBezTo>
                    <a:pt x="362575" y="181004"/>
                    <a:pt x="362480" y="181004"/>
                    <a:pt x="362385" y="181100"/>
                  </a:cubicBezTo>
                  <a:cubicBezTo>
                    <a:pt x="362289" y="180909"/>
                    <a:pt x="362194" y="180814"/>
                    <a:pt x="362099" y="180719"/>
                  </a:cubicBezTo>
                  <a:close/>
                  <a:moveTo>
                    <a:pt x="384102" y="182719"/>
                  </a:moveTo>
                  <a:cubicBezTo>
                    <a:pt x="384102" y="182719"/>
                    <a:pt x="384102" y="182814"/>
                    <a:pt x="384102" y="182814"/>
                  </a:cubicBezTo>
                  <a:cubicBezTo>
                    <a:pt x="384102" y="182814"/>
                    <a:pt x="384006" y="182814"/>
                    <a:pt x="384102" y="182719"/>
                  </a:cubicBezTo>
                  <a:cubicBezTo>
                    <a:pt x="384006" y="182719"/>
                    <a:pt x="384006" y="182719"/>
                    <a:pt x="384102" y="182719"/>
                  </a:cubicBezTo>
                  <a:close/>
                  <a:moveTo>
                    <a:pt x="360765" y="152715"/>
                  </a:moveTo>
                  <a:lnTo>
                    <a:pt x="360765" y="152715"/>
                  </a:lnTo>
                  <a:lnTo>
                    <a:pt x="360765" y="152715"/>
                  </a:lnTo>
                  <a:cubicBezTo>
                    <a:pt x="360765" y="152620"/>
                    <a:pt x="360765" y="152620"/>
                    <a:pt x="360861" y="152620"/>
                  </a:cubicBezTo>
                  <a:cubicBezTo>
                    <a:pt x="360861" y="152620"/>
                    <a:pt x="360861" y="152715"/>
                    <a:pt x="360765" y="152715"/>
                  </a:cubicBezTo>
                  <a:cubicBezTo>
                    <a:pt x="360861" y="152715"/>
                    <a:pt x="360861" y="152715"/>
                    <a:pt x="360765" y="152715"/>
                  </a:cubicBezTo>
                  <a:close/>
                  <a:moveTo>
                    <a:pt x="332476" y="160907"/>
                  </a:moveTo>
                  <a:lnTo>
                    <a:pt x="332476" y="160907"/>
                  </a:lnTo>
                  <a:cubicBezTo>
                    <a:pt x="332476" y="160907"/>
                    <a:pt x="332476" y="160907"/>
                    <a:pt x="332476" y="160907"/>
                  </a:cubicBezTo>
                  <a:cubicBezTo>
                    <a:pt x="332476" y="160907"/>
                    <a:pt x="332476" y="160907"/>
                    <a:pt x="332476" y="160907"/>
                  </a:cubicBezTo>
                  <a:close/>
                  <a:moveTo>
                    <a:pt x="415820" y="134808"/>
                  </a:moveTo>
                  <a:cubicBezTo>
                    <a:pt x="415724" y="134808"/>
                    <a:pt x="415629" y="134808"/>
                    <a:pt x="415534" y="134713"/>
                  </a:cubicBezTo>
                  <a:cubicBezTo>
                    <a:pt x="415629" y="134617"/>
                    <a:pt x="415629" y="134617"/>
                    <a:pt x="415724" y="134522"/>
                  </a:cubicBezTo>
                  <a:cubicBezTo>
                    <a:pt x="415820" y="134713"/>
                    <a:pt x="415820" y="134713"/>
                    <a:pt x="415820" y="134808"/>
                  </a:cubicBezTo>
                  <a:close/>
                  <a:moveTo>
                    <a:pt x="357527" y="136046"/>
                  </a:moveTo>
                  <a:cubicBezTo>
                    <a:pt x="357622" y="135951"/>
                    <a:pt x="357622" y="135856"/>
                    <a:pt x="357717" y="135760"/>
                  </a:cubicBezTo>
                  <a:cubicBezTo>
                    <a:pt x="357717" y="135856"/>
                    <a:pt x="357813" y="135951"/>
                    <a:pt x="357813" y="136046"/>
                  </a:cubicBezTo>
                  <a:cubicBezTo>
                    <a:pt x="357717" y="136046"/>
                    <a:pt x="357622" y="136046"/>
                    <a:pt x="357527" y="136046"/>
                  </a:cubicBezTo>
                  <a:close/>
                  <a:moveTo>
                    <a:pt x="418963" y="174527"/>
                  </a:moveTo>
                  <a:lnTo>
                    <a:pt x="418963" y="174527"/>
                  </a:lnTo>
                  <a:cubicBezTo>
                    <a:pt x="418868" y="174623"/>
                    <a:pt x="418772" y="174718"/>
                    <a:pt x="418772" y="174718"/>
                  </a:cubicBezTo>
                  <a:cubicBezTo>
                    <a:pt x="418772" y="174623"/>
                    <a:pt x="418772" y="174527"/>
                    <a:pt x="418772" y="174527"/>
                  </a:cubicBezTo>
                  <a:cubicBezTo>
                    <a:pt x="418772" y="174527"/>
                    <a:pt x="418868" y="174527"/>
                    <a:pt x="418963" y="174527"/>
                  </a:cubicBezTo>
                  <a:close/>
                  <a:moveTo>
                    <a:pt x="347525" y="136046"/>
                  </a:moveTo>
                  <a:cubicBezTo>
                    <a:pt x="347430" y="135951"/>
                    <a:pt x="347430" y="135951"/>
                    <a:pt x="347335" y="135856"/>
                  </a:cubicBezTo>
                  <a:cubicBezTo>
                    <a:pt x="347430" y="135856"/>
                    <a:pt x="347525" y="135951"/>
                    <a:pt x="347621" y="135951"/>
                  </a:cubicBezTo>
                  <a:cubicBezTo>
                    <a:pt x="347621" y="135951"/>
                    <a:pt x="347525" y="135951"/>
                    <a:pt x="347525" y="136046"/>
                  </a:cubicBezTo>
                  <a:close/>
                  <a:moveTo>
                    <a:pt x="299043" y="227296"/>
                  </a:moveTo>
                  <a:cubicBezTo>
                    <a:pt x="299138" y="227296"/>
                    <a:pt x="299138" y="227296"/>
                    <a:pt x="299234" y="227391"/>
                  </a:cubicBezTo>
                  <a:cubicBezTo>
                    <a:pt x="299138" y="227391"/>
                    <a:pt x="299138" y="227391"/>
                    <a:pt x="299043" y="227486"/>
                  </a:cubicBezTo>
                  <a:cubicBezTo>
                    <a:pt x="298948" y="227391"/>
                    <a:pt x="299043" y="227296"/>
                    <a:pt x="299043" y="227296"/>
                  </a:cubicBezTo>
                  <a:close/>
                  <a:moveTo>
                    <a:pt x="368766" y="264253"/>
                  </a:moveTo>
                  <a:lnTo>
                    <a:pt x="368766" y="264253"/>
                  </a:lnTo>
                  <a:cubicBezTo>
                    <a:pt x="369052" y="264539"/>
                    <a:pt x="369242" y="264824"/>
                    <a:pt x="369528" y="265110"/>
                  </a:cubicBezTo>
                  <a:lnTo>
                    <a:pt x="369528" y="265110"/>
                  </a:lnTo>
                  <a:cubicBezTo>
                    <a:pt x="369242" y="264824"/>
                    <a:pt x="369242" y="264348"/>
                    <a:pt x="368766" y="264253"/>
                  </a:cubicBezTo>
                  <a:cubicBezTo>
                    <a:pt x="368766" y="264348"/>
                    <a:pt x="368766" y="264348"/>
                    <a:pt x="368671" y="264348"/>
                  </a:cubicBezTo>
                  <a:cubicBezTo>
                    <a:pt x="368671" y="264253"/>
                    <a:pt x="368671" y="264253"/>
                    <a:pt x="368766" y="264253"/>
                  </a:cubicBezTo>
                  <a:cubicBezTo>
                    <a:pt x="368766" y="264253"/>
                    <a:pt x="368766" y="264253"/>
                    <a:pt x="368766" y="264253"/>
                  </a:cubicBezTo>
                  <a:close/>
                  <a:moveTo>
                    <a:pt x="422202" y="237773"/>
                  </a:moveTo>
                  <a:lnTo>
                    <a:pt x="422202" y="237773"/>
                  </a:lnTo>
                  <a:lnTo>
                    <a:pt x="422202" y="237773"/>
                  </a:lnTo>
                  <a:cubicBezTo>
                    <a:pt x="422202" y="237773"/>
                    <a:pt x="422106" y="237773"/>
                    <a:pt x="422202" y="237773"/>
                  </a:cubicBezTo>
                  <a:cubicBezTo>
                    <a:pt x="422202" y="237773"/>
                    <a:pt x="422202" y="237773"/>
                    <a:pt x="422202" y="237773"/>
                  </a:cubicBezTo>
                  <a:cubicBezTo>
                    <a:pt x="422202" y="237773"/>
                    <a:pt x="422202" y="237773"/>
                    <a:pt x="422202" y="237773"/>
                  </a:cubicBezTo>
                  <a:close/>
                  <a:moveTo>
                    <a:pt x="224558" y="175385"/>
                  </a:moveTo>
                  <a:cubicBezTo>
                    <a:pt x="224463" y="175480"/>
                    <a:pt x="224367" y="175575"/>
                    <a:pt x="224272" y="175575"/>
                  </a:cubicBezTo>
                  <a:cubicBezTo>
                    <a:pt x="224272" y="175480"/>
                    <a:pt x="224272" y="175385"/>
                    <a:pt x="224272" y="175289"/>
                  </a:cubicBezTo>
                  <a:cubicBezTo>
                    <a:pt x="224367" y="175289"/>
                    <a:pt x="224463" y="175289"/>
                    <a:pt x="224558" y="175385"/>
                  </a:cubicBezTo>
                  <a:close/>
                  <a:moveTo>
                    <a:pt x="310664" y="209103"/>
                  </a:moveTo>
                  <a:cubicBezTo>
                    <a:pt x="310569" y="209198"/>
                    <a:pt x="310378" y="209389"/>
                    <a:pt x="310283" y="209484"/>
                  </a:cubicBezTo>
                  <a:cubicBezTo>
                    <a:pt x="310092" y="209198"/>
                    <a:pt x="309902" y="209008"/>
                    <a:pt x="309711" y="208722"/>
                  </a:cubicBezTo>
                  <a:cubicBezTo>
                    <a:pt x="310092" y="208817"/>
                    <a:pt x="310283" y="209103"/>
                    <a:pt x="310664" y="209103"/>
                  </a:cubicBezTo>
                  <a:close/>
                  <a:moveTo>
                    <a:pt x="393817" y="229391"/>
                  </a:moveTo>
                  <a:cubicBezTo>
                    <a:pt x="393912" y="229296"/>
                    <a:pt x="394103" y="229296"/>
                    <a:pt x="394293" y="229201"/>
                  </a:cubicBezTo>
                  <a:cubicBezTo>
                    <a:pt x="394579" y="229487"/>
                    <a:pt x="394770" y="229582"/>
                    <a:pt x="395055" y="229867"/>
                  </a:cubicBezTo>
                  <a:cubicBezTo>
                    <a:pt x="394674" y="229677"/>
                    <a:pt x="394198" y="229582"/>
                    <a:pt x="393817" y="229391"/>
                  </a:cubicBezTo>
                  <a:close/>
                  <a:moveTo>
                    <a:pt x="239226" y="174051"/>
                  </a:moveTo>
                  <a:lnTo>
                    <a:pt x="239226" y="174051"/>
                  </a:lnTo>
                  <a:cubicBezTo>
                    <a:pt x="239226" y="174146"/>
                    <a:pt x="239226" y="174241"/>
                    <a:pt x="239226" y="174241"/>
                  </a:cubicBezTo>
                  <a:cubicBezTo>
                    <a:pt x="239131" y="174241"/>
                    <a:pt x="239131" y="174146"/>
                    <a:pt x="239131" y="174146"/>
                  </a:cubicBezTo>
                  <a:cubicBezTo>
                    <a:pt x="239131" y="174146"/>
                    <a:pt x="239131" y="174051"/>
                    <a:pt x="239226" y="174051"/>
                  </a:cubicBezTo>
                  <a:close/>
                  <a:moveTo>
                    <a:pt x="307997" y="124616"/>
                  </a:moveTo>
                  <a:cubicBezTo>
                    <a:pt x="307521" y="124902"/>
                    <a:pt x="307139" y="125188"/>
                    <a:pt x="306663" y="125569"/>
                  </a:cubicBezTo>
                  <a:cubicBezTo>
                    <a:pt x="307139" y="124902"/>
                    <a:pt x="307235" y="124235"/>
                    <a:pt x="307425" y="123569"/>
                  </a:cubicBezTo>
                  <a:cubicBezTo>
                    <a:pt x="307616" y="124140"/>
                    <a:pt x="307902" y="124330"/>
                    <a:pt x="307997" y="124616"/>
                  </a:cubicBezTo>
                  <a:close/>
                  <a:moveTo>
                    <a:pt x="232463" y="210532"/>
                  </a:moveTo>
                  <a:cubicBezTo>
                    <a:pt x="232559" y="210722"/>
                    <a:pt x="232463" y="210817"/>
                    <a:pt x="232559" y="211008"/>
                  </a:cubicBezTo>
                  <a:cubicBezTo>
                    <a:pt x="232463" y="211008"/>
                    <a:pt x="232368" y="210913"/>
                    <a:pt x="232273" y="210913"/>
                  </a:cubicBezTo>
                  <a:cubicBezTo>
                    <a:pt x="232273" y="210817"/>
                    <a:pt x="232368" y="210627"/>
                    <a:pt x="232463" y="210532"/>
                  </a:cubicBezTo>
                  <a:close/>
                  <a:moveTo>
                    <a:pt x="249037" y="217390"/>
                  </a:moveTo>
                  <a:cubicBezTo>
                    <a:pt x="249037" y="217294"/>
                    <a:pt x="249037" y="217294"/>
                    <a:pt x="249037" y="217390"/>
                  </a:cubicBezTo>
                  <a:cubicBezTo>
                    <a:pt x="249037" y="217294"/>
                    <a:pt x="249037" y="217390"/>
                    <a:pt x="249037" y="217390"/>
                  </a:cubicBezTo>
                  <a:cubicBezTo>
                    <a:pt x="249037" y="217390"/>
                    <a:pt x="249037" y="217390"/>
                    <a:pt x="249037" y="217390"/>
                  </a:cubicBezTo>
                  <a:close/>
                  <a:moveTo>
                    <a:pt x="386578" y="392650"/>
                  </a:moveTo>
                  <a:cubicBezTo>
                    <a:pt x="386673" y="392555"/>
                    <a:pt x="386673" y="392555"/>
                    <a:pt x="386673" y="392459"/>
                  </a:cubicBezTo>
                  <a:lnTo>
                    <a:pt x="386673" y="392459"/>
                  </a:lnTo>
                  <a:lnTo>
                    <a:pt x="386673" y="392459"/>
                  </a:lnTo>
                  <a:cubicBezTo>
                    <a:pt x="386673" y="392459"/>
                    <a:pt x="386673" y="392555"/>
                    <a:pt x="386673" y="392555"/>
                  </a:cubicBezTo>
                  <a:cubicBezTo>
                    <a:pt x="386673" y="392555"/>
                    <a:pt x="386673" y="392555"/>
                    <a:pt x="386578" y="392650"/>
                  </a:cubicBezTo>
                  <a:close/>
                  <a:moveTo>
                    <a:pt x="122926" y="120330"/>
                  </a:moveTo>
                  <a:cubicBezTo>
                    <a:pt x="122926" y="120330"/>
                    <a:pt x="122831" y="120235"/>
                    <a:pt x="122831" y="120235"/>
                  </a:cubicBezTo>
                  <a:cubicBezTo>
                    <a:pt x="123116" y="120235"/>
                    <a:pt x="123402" y="120139"/>
                    <a:pt x="123688" y="120139"/>
                  </a:cubicBezTo>
                  <a:cubicBezTo>
                    <a:pt x="123307" y="120139"/>
                    <a:pt x="123212" y="120330"/>
                    <a:pt x="122926" y="120330"/>
                  </a:cubicBezTo>
                  <a:close/>
                  <a:moveTo>
                    <a:pt x="121212" y="108710"/>
                  </a:moveTo>
                  <a:cubicBezTo>
                    <a:pt x="121212" y="108710"/>
                    <a:pt x="121212" y="108710"/>
                    <a:pt x="121212" y="108710"/>
                  </a:cubicBezTo>
                  <a:cubicBezTo>
                    <a:pt x="121212" y="108614"/>
                    <a:pt x="121212" y="108519"/>
                    <a:pt x="121212" y="108424"/>
                  </a:cubicBezTo>
                  <a:cubicBezTo>
                    <a:pt x="121307" y="108424"/>
                    <a:pt x="121307" y="108519"/>
                    <a:pt x="121402" y="108519"/>
                  </a:cubicBezTo>
                  <a:cubicBezTo>
                    <a:pt x="121307" y="108614"/>
                    <a:pt x="121307" y="108614"/>
                    <a:pt x="121212" y="108710"/>
                  </a:cubicBezTo>
                  <a:cubicBezTo>
                    <a:pt x="121212" y="108710"/>
                    <a:pt x="121212" y="108710"/>
                    <a:pt x="121212" y="108710"/>
                  </a:cubicBezTo>
                  <a:close/>
                  <a:moveTo>
                    <a:pt x="129498" y="90612"/>
                  </a:moveTo>
                  <a:cubicBezTo>
                    <a:pt x="129498" y="90421"/>
                    <a:pt x="129403" y="90326"/>
                    <a:pt x="129403" y="90136"/>
                  </a:cubicBezTo>
                  <a:cubicBezTo>
                    <a:pt x="129498" y="90231"/>
                    <a:pt x="129594" y="90326"/>
                    <a:pt x="129689" y="90421"/>
                  </a:cubicBezTo>
                  <a:cubicBezTo>
                    <a:pt x="129594" y="90517"/>
                    <a:pt x="129498" y="90517"/>
                    <a:pt x="129498" y="90612"/>
                  </a:cubicBezTo>
                  <a:close/>
                  <a:moveTo>
                    <a:pt x="121307" y="118616"/>
                  </a:moveTo>
                  <a:cubicBezTo>
                    <a:pt x="121307" y="118616"/>
                    <a:pt x="121307" y="118711"/>
                    <a:pt x="121307" y="118711"/>
                  </a:cubicBezTo>
                  <a:cubicBezTo>
                    <a:pt x="121307" y="118711"/>
                    <a:pt x="121212" y="118711"/>
                    <a:pt x="121307" y="118616"/>
                  </a:cubicBezTo>
                  <a:cubicBezTo>
                    <a:pt x="121212" y="118711"/>
                    <a:pt x="121307" y="118616"/>
                    <a:pt x="121307" y="118616"/>
                  </a:cubicBezTo>
                  <a:close/>
                  <a:moveTo>
                    <a:pt x="147881" y="125379"/>
                  </a:moveTo>
                  <a:cubicBezTo>
                    <a:pt x="147881" y="125379"/>
                    <a:pt x="147881" y="125379"/>
                    <a:pt x="147881" y="125379"/>
                  </a:cubicBezTo>
                  <a:cubicBezTo>
                    <a:pt x="147786" y="125379"/>
                    <a:pt x="147786" y="125379"/>
                    <a:pt x="147881" y="125379"/>
                  </a:cubicBezTo>
                  <a:cubicBezTo>
                    <a:pt x="147786" y="125379"/>
                    <a:pt x="147881" y="125379"/>
                    <a:pt x="147881" y="125379"/>
                  </a:cubicBezTo>
                  <a:close/>
                  <a:moveTo>
                    <a:pt x="202650" y="190434"/>
                  </a:moveTo>
                  <a:cubicBezTo>
                    <a:pt x="202650" y="190529"/>
                    <a:pt x="202650" y="190529"/>
                    <a:pt x="202650" y="190434"/>
                  </a:cubicBezTo>
                  <a:cubicBezTo>
                    <a:pt x="202650" y="190529"/>
                    <a:pt x="202555" y="190529"/>
                    <a:pt x="202650" y="190434"/>
                  </a:cubicBezTo>
                  <a:cubicBezTo>
                    <a:pt x="202555" y="190529"/>
                    <a:pt x="202555" y="190529"/>
                    <a:pt x="202650" y="190434"/>
                  </a:cubicBezTo>
                  <a:lnTo>
                    <a:pt x="202650" y="190434"/>
                  </a:lnTo>
                  <a:cubicBezTo>
                    <a:pt x="202555" y="190529"/>
                    <a:pt x="202555" y="190529"/>
                    <a:pt x="202650" y="190434"/>
                  </a:cubicBezTo>
                  <a:close/>
                  <a:moveTo>
                    <a:pt x="285804" y="200721"/>
                  </a:moveTo>
                  <a:cubicBezTo>
                    <a:pt x="285994" y="200530"/>
                    <a:pt x="286089" y="200435"/>
                    <a:pt x="286185" y="200340"/>
                  </a:cubicBezTo>
                  <a:cubicBezTo>
                    <a:pt x="286185" y="200530"/>
                    <a:pt x="286185" y="200816"/>
                    <a:pt x="286185" y="201102"/>
                  </a:cubicBezTo>
                  <a:cubicBezTo>
                    <a:pt x="285994" y="200912"/>
                    <a:pt x="285899" y="200912"/>
                    <a:pt x="285804" y="200721"/>
                  </a:cubicBezTo>
                  <a:close/>
                  <a:moveTo>
                    <a:pt x="373338" y="389126"/>
                  </a:moveTo>
                  <a:lnTo>
                    <a:pt x="373338" y="389126"/>
                  </a:lnTo>
                  <a:lnTo>
                    <a:pt x="373338" y="389126"/>
                  </a:lnTo>
                  <a:lnTo>
                    <a:pt x="373338" y="389126"/>
                  </a:lnTo>
                  <a:close/>
                  <a:moveTo>
                    <a:pt x="455539" y="184624"/>
                  </a:moveTo>
                  <a:cubicBezTo>
                    <a:pt x="455539" y="184624"/>
                    <a:pt x="455539" y="184624"/>
                    <a:pt x="455539" y="184624"/>
                  </a:cubicBezTo>
                  <a:cubicBezTo>
                    <a:pt x="455539" y="184624"/>
                    <a:pt x="455539" y="184624"/>
                    <a:pt x="455539" y="184624"/>
                  </a:cubicBezTo>
                  <a:cubicBezTo>
                    <a:pt x="455539" y="184624"/>
                    <a:pt x="455539" y="184624"/>
                    <a:pt x="455539" y="184624"/>
                  </a:cubicBezTo>
                  <a:close/>
                  <a:moveTo>
                    <a:pt x="440299" y="184719"/>
                  </a:moveTo>
                  <a:cubicBezTo>
                    <a:pt x="439918" y="185291"/>
                    <a:pt x="439442" y="185957"/>
                    <a:pt x="439061" y="186814"/>
                  </a:cubicBezTo>
                  <a:cubicBezTo>
                    <a:pt x="438585" y="185386"/>
                    <a:pt x="439251" y="184814"/>
                    <a:pt x="440299" y="184719"/>
                  </a:cubicBezTo>
                  <a:close/>
                  <a:moveTo>
                    <a:pt x="397627" y="86230"/>
                  </a:moveTo>
                  <a:lnTo>
                    <a:pt x="397627" y="86230"/>
                  </a:lnTo>
                  <a:cubicBezTo>
                    <a:pt x="397627" y="86230"/>
                    <a:pt x="397627" y="86230"/>
                    <a:pt x="397627" y="86230"/>
                  </a:cubicBezTo>
                  <a:cubicBezTo>
                    <a:pt x="397627" y="86230"/>
                    <a:pt x="397627" y="86230"/>
                    <a:pt x="397627" y="86230"/>
                  </a:cubicBezTo>
                  <a:close/>
                  <a:moveTo>
                    <a:pt x="229035" y="237202"/>
                  </a:moveTo>
                  <a:cubicBezTo>
                    <a:pt x="229035" y="237297"/>
                    <a:pt x="229130" y="237297"/>
                    <a:pt x="229130" y="237392"/>
                  </a:cubicBezTo>
                  <a:cubicBezTo>
                    <a:pt x="229130" y="237297"/>
                    <a:pt x="229035" y="237297"/>
                    <a:pt x="229035" y="237202"/>
                  </a:cubicBezTo>
                  <a:cubicBezTo>
                    <a:pt x="229035" y="237202"/>
                    <a:pt x="229035" y="237202"/>
                    <a:pt x="229035" y="237202"/>
                  </a:cubicBezTo>
                  <a:close/>
                  <a:moveTo>
                    <a:pt x="385340" y="290922"/>
                  </a:moveTo>
                  <a:cubicBezTo>
                    <a:pt x="385245" y="291113"/>
                    <a:pt x="385245" y="291304"/>
                    <a:pt x="385149" y="291495"/>
                  </a:cubicBezTo>
                  <a:cubicBezTo>
                    <a:pt x="385149" y="291304"/>
                    <a:pt x="385149" y="291209"/>
                    <a:pt x="385149" y="291018"/>
                  </a:cubicBezTo>
                  <a:cubicBezTo>
                    <a:pt x="385245" y="290922"/>
                    <a:pt x="385245" y="290922"/>
                    <a:pt x="385340" y="290922"/>
                  </a:cubicBezTo>
                  <a:close/>
                  <a:moveTo>
                    <a:pt x="373338" y="389126"/>
                  </a:moveTo>
                  <a:cubicBezTo>
                    <a:pt x="373243" y="389221"/>
                    <a:pt x="373148" y="389316"/>
                    <a:pt x="373053" y="389411"/>
                  </a:cubicBezTo>
                  <a:cubicBezTo>
                    <a:pt x="373053" y="389221"/>
                    <a:pt x="373053" y="389126"/>
                    <a:pt x="373053" y="388935"/>
                  </a:cubicBezTo>
                  <a:cubicBezTo>
                    <a:pt x="373148" y="388935"/>
                    <a:pt x="373243" y="389030"/>
                    <a:pt x="373338" y="389126"/>
                  </a:cubicBezTo>
                  <a:close/>
                  <a:moveTo>
                    <a:pt x="375053" y="390745"/>
                  </a:moveTo>
                  <a:cubicBezTo>
                    <a:pt x="375053" y="390745"/>
                    <a:pt x="374957" y="390840"/>
                    <a:pt x="375053" y="390745"/>
                  </a:cubicBezTo>
                  <a:cubicBezTo>
                    <a:pt x="374957" y="390745"/>
                    <a:pt x="374957" y="390745"/>
                    <a:pt x="375053" y="390745"/>
                  </a:cubicBezTo>
                  <a:cubicBezTo>
                    <a:pt x="374957" y="390650"/>
                    <a:pt x="375053" y="390745"/>
                    <a:pt x="375053" y="390745"/>
                  </a:cubicBezTo>
                  <a:close/>
                  <a:moveTo>
                    <a:pt x="463921" y="176337"/>
                  </a:moveTo>
                  <a:cubicBezTo>
                    <a:pt x="464112" y="176146"/>
                    <a:pt x="464302" y="175956"/>
                    <a:pt x="464492" y="175766"/>
                  </a:cubicBezTo>
                  <a:cubicBezTo>
                    <a:pt x="464492" y="175861"/>
                    <a:pt x="464492" y="176051"/>
                    <a:pt x="464588" y="176146"/>
                  </a:cubicBezTo>
                  <a:cubicBezTo>
                    <a:pt x="464302" y="176242"/>
                    <a:pt x="464112" y="176337"/>
                    <a:pt x="463921" y="176337"/>
                  </a:cubicBezTo>
                  <a:close/>
                  <a:moveTo>
                    <a:pt x="164264" y="84421"/>
                  </a:moveTo>
                  <a:cubicBezTo>
                    <a:pt x="164169" y="84802"/>
                    <a:pt x="164074" y="85183"/>
                    <a:pt x="164360" y="85373"/>
                  </a:cubicBezTo>
                  <a:cubicBezTo>
                    <a:pt x="165598" y="86326"/>
                    <a:pt x="163121" y="85945"/>
                    <a:pt x="163883" y="85087"/>
                  </a:cubicBezTo>
                  <a:cubicBezTo>
                    <a:pt x="163883" y="84897"/>
                    <a:pt x="164074" y="84707"/>
                    <a:pt x="164074" y="84516"/>
                  </a:cubicBezTo>
                  <a:cubicBezTo>
                    <a:pt x="164169" y="84516"/>
                    <a:pt x="164169" y="84421"/>
                    <a:pt x="164264" y="84421"/>
                  </a:cubicBezTo>
                  <a:close/>
                  <a:moveTo>
                    <a:pt x="123307" y="74134"/>
                  </a:moveTo>
                  <a:cubicBezTo>
                    <a:pt x="123593" y="74610"/>
                    <a:pt x="123497" y="75372"/>
                    <a:pt x="123116" y="76325"/>
                  </a:cubicBezTo>
                  <a:cubicBezTo>
                    <a:pt x="123021" y="75658"/>
                    <a:pt x="123116" y="74991"/>
                    <a:pt x="123307" y="74134"/>
                  </a:cubicBezTo>
                  <a:close/>
                  <a:moveTo>
                    <a:pt x="490496" y="123187"/>
                  </a:moveTo>
                  <a:cubicBezTo>
                    <a:pt x="490591" y="123187"/>
                    <a:pt x="490591" y="123187"/>
                    <a:pt x="490686" y="123187"/>
                  </a:cubicBezTo>
                  <a:cubicBezTo>
                    <a:pt x="490591" y="123283"/>
                    <a:pt x="490591" y="123378"/>
                    <a:pt x="490496" y="123378"/>
                  </a:cubicBezTo>
                  <a:cubicBezTo>
                    <a:pt x="490496" y="123283"/>
                    <a:pt x="490496" y="123283"/>
                    <a:pt x="490496" y="123187"/>
                  </a:cubicBezTo>
                  <a:close/>
                  <a:moveTo>
                    <a:pt x="427631" y="76325"/>
                  </a:moveTo>
                  <a:cubicBezTo>
                    <a:pt x="427631" y="76325"/>
                    <a:pt x="427631" y="76420"/>
                    <a:pt x="427631" y="76325"/>
                  </a:cubicBezTo>
                  <a:lnTo>
                    <a:pt x="427631" y="76325"/>
                  </a:lnTo>
                  <a:lnTo>
                    <a:pt x="427631" y="76325"/>
                  </a:lnTo>
                  <a:cubicBezTo>
                    <a:pt x="427536" y="76229"/>
                    <a:pt x="427440" y="76134"/>
                    <a:pt x="427345" y="76038"/>
                  </a:cubicBezTo>
                  <a:cubicBezTo>
                    <a:pt x="427440" y="76038"/>
                    <a:pt x="427536" y="76038"/>
                    <a:pt x="427631" y="76038"/>
                  </a:cubicBezTo>
                  <a:cubicBezTo>
                    <a:pt x="427631" y="76134"/>
                    <a:pt x="427631" y="76229"/>
                    <a:pt x="427631" y="76325"/>
                  </a:cubicBezTo>
                  <a:close/>
                  <a:moveTo>
                    <a:pt x="135785" y="193673"/>
                  </a:moveTo>
                  <a:cubicBezTo>
                    <a:pt x="135785" y="193673"/>
                    <a:pt x="135785" y="193673"/>
                    <a:pt x="135785" y="193673"/>
                  </a:cubicBezTo>
                  <a:cubicBezTo>
                    <a:pt x="135880" y="193673"/>
                    <a:pt x="135975" y="193577"/>
                    <a:pt x="135975" y="193577"/>
                  </a:cubicBezTo>
                  <a:lnTo>
                    <a:pt x="135975" y="193577"/>
                  </a:lnTo>
                  <a:cubicBezTo>
                    <a:pt x="135975" y="193577"/>
                    <a:pt x="136071" y="193577"/>
                    <a:pt x="136071" y="193577"/>
                  </a:cubicBezTo>
                  <a:cubicBezTo>
                    <a:pt x="135975" y="193577"/>
                    <a:pt x="135880" y="193673"/>
                    <a:pt x="135785" y="193673"/>
                  </a:cubicBezTo>
                  <a:close/>
                  <a:moveTo>
                    <a:pt x="142262" y="193006"/>
                  </a:moveTo>
                  <a:cubicBezTo>
                    <a:pt x="142166" y="193101"/>
                    <a:pt x="142166" y="193101"/>
                    <a:pt x="142262" y="193006"/>
                  </a:cubicBezTo>
                  <a:cubicBezTo>
                    <a:pt x="142166" y="193006"/>
                    <a:pt x="142166" y="193006"/>
                    <a:pt x="142166" y="193006"/>
                  </a:cubicBezTo>
                  <a:cubicBezTo>
                    <a:pt x="142166" y="193006"/>
                    <a:pt x="142166" y="193006"/>
                    <a:pt x="142262" y="193006"/>
                  </a:cubicBezTo>
                  <a:close/>
                  <a:moveTo>
                    <a:pt x="361527" y="340643"/>
                  </a:moveTo>
                  <a:cubicBezTo>
                    <a:pt x="361622" y="340643"/>
                    <a:pt x="361622" y="340643"/>
                    <a:pt x="361718" y="340739"/>
                  </a:cubicBezTo>
                  <a:cubicBezTo>
                    <a:pt x="361718" y="340739"/>
                    <a:pt x="361622" y="340834"/>
                    <a:pt x="361622" y="340834"/>
                  </a:cubicBezTo>
                  <a:cubicBezTo>
                    <a:pt x="361527" y="340739"/>
                    <a:pt x="361527" y="340643"/>
                    <a:pt x="361527" y="340643"/>
                  </a:cubicBezTo>
                  <a:close/>
                  <a:moveTo>
                    <a:pt x="378196" y="430655"/>
                  </a:moveTo>
                  <a:cubicBezTo>
                    <a:pt x="378196" y="430750"/>
                    <a:pt x="378196" y="430750"/>
                    <a:pt x="378196" y="430655"/>
                  </a:cubicBezTo>
                  <a:cubicBezTo>
                    <a:pt x="378196" y="430750"/>
                    <a:pt x="378196" y="430750"/>
                    <a:pt x="378196" y="430655"/>
                  </a:cubicBezTo>
                  <a:cubicBezTo>
                    <a:pt x="378196" y="430655"/>
                    <a:pt x="378196" y="430655"/>
                    <a:pt x="378196" y="430655"/>
                  </a:cubicBezTo>
                  <a:close/>
                  <a:moveTo>
                    <a:pt x="456682" y="356074"/>
                  </a:moveTo>
                  <a:cubicBezTo>
                    <a:pt x="456682" y="355978"/>
                    <a:pt x="456682" y="355978"/>
                    <a:pt x="456682" y="355883"/>
                  </a:cubicBezTo>
                  <a:cubicBezTo>
                    <a:pt x="456682" y="355883"/>
                    <a:pt x="456777" y="355883"/>
                    <a:pt x="456777" y="355883"/>
                  </a:cubicBezTo>
                  <a:cubicBezTo>
                    <a:pt x="456777" y="355978"/>
                    <a:pt x="456777" y="355978"/>
                    <a:pt x="456682" y="356074"/>
                  </a:cubicBezTo>
                  <a:close/>
                  <a:moveTo>
                    <a:pt x="404295" y="69657"/>
                  </a:moveTo>
                  <a:lnTo>
                    <a:pt x="404295" y="69657"/>
                  </a:lnTo>
                  <a:lnTo>
                    <a:pt x="404295" y="69657"/>
                  </a:ln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lnTo>
                    <a:pt x="404295" y="69657"/>
                  </a:lnTo>
                  <a:lnTo>
                    <a:pt x="404295" y="69657"/>
                  </a:lnTo>
                  <a:close/>
                  <a:moveTo>
                    <a:pt x="399341" y="77944"/>
                  </a:moveTo>
                  <a:cubicBezTo>
                    <a:pt x="399341" y="77944"/>
                    <a:pt x="399246" y="77944"/>
                    <a:pt x="399246" y="78039"/>
                  </a:cubicBezTo>
                  <a:cubicBezTo>
                    <a:pt x="399246" y="77944"/>
                    <a:pt x="399246" y="77944"/>
                    <a:pt x="399341" y="77944"/>
                  </a:cubicBezTo>
                  <a:cubicBezTo>
                    <a:pt x="399246" y="77944"/>
                    <a:pt x="399246" y="77944"/>
                    <a:pt x="399341" y="77944"/>
                  </a:cubicBezTo>
                  <a:close/>
                  <a:moveTo>
                    <a:pt x="299520" y="70991"/>
                  </a:moveTo>
                  <a:cubicBezTo>
                    <a:pt x="299615" y="70895"/>
                    <a:pt x="299615" y="70895"/>
                    <a:pt x="299710" y="70800"/>
                  </a:cubicBezTo>
                  <a:cubicBezTo>
                    <a:pt x="299710" y="70895"/>
                    <a:pt x="299805" y="70895"/>
                    <a:pt x="299805" y="70991"/>
                  </a:cubicBezTo>
                  <a:cubicBezTo>
                    <a:pt x="299710" y="70991"/>
                    <a:pt x="299615" y="70991"/>
                    <a:pt x="299520" y="70991"/>
                  </a:cubicBezTo>
                  <a:close/>
                  <a:moveTo>
                    <a:pt x="143119" y="50512"/>
                  </a:moveTo>
                  <a:cubicBezTo>
                    <a:pt x="143119" y="50417"/>
                    <a:pt x="143119" y="50417"/>
                    <a:pt x="143119" y="50321"/>
                  </a:cubicBezTo>
                  <a:cubicBezTo>
                    <a:pt x="143214" y="50321"/>
                    <a:pt x="143310" y="50321"/>
                    <a:pt x="143405" y="50321"/>
                  </a:cubicBezTo>
                  <a:cubicBezTo>
                    <a:pt x="143310" y="50417"/>
                    <a:pt x="143214" y="50417"/>
                    <a:pt x="143119" y="50512"/>
                  </a:cubicBezTo>
                  <a:close/>
                  <a:moveTo>
                    <a:pt x="89398" y="140237"/>
                  </a:moveTo>
                  <a:cubicBezTo>
                    <a:pt x="89398" y="140237"/>
                    <a:pt x="89493" y="140142"/>
                    <a:pt x="89493" y="140142"/>
                  </a:cubicBezTo>
                  <a:lnTo>
                    <a:pt x="89493" y="140142"/>
                  </a:lnTo>
                  <a:cubicBezTo>
                    <a:pt x="89493" y="140142"/>
                    <a:pt x="89493" y="140237"/>
                    <a:pt x="89493" y="140237"/>
                  </a:cubicBezTo>
                  <a:cubicBezTo>
                    <a:pt x="89493" y="140332"/>
                    <a:pt x="89493" y="140332"/>
                    <a:pt x="89398" y="140237"/>
                  </a:cubicBezTo>
                  <a:close/>
                  <a:moveTo>
                    <a:pt x="185791" y="243679"/>
                  </a:moveTo>
                  <a:lnTo>
                    <a:pt x="185791" y="243679"/>
                  </a:lnTo>
                  <a:cubicBezTo>
                    <a:pt x="185696" y="243774"/>
                    <a:pt x="185600" y="243964"/>
                    <a:pt x="185505" y="244060"/>
                  </a:cubicBezTo>
                  <a:cubicBezTo>
                    <a:pt x="185505" y="243964"/>
                    <a:pt x="185505" y="243774"/>
                    <a:pt x="185505" y="243679"/>
                  </a:cubicBezTo>
                  <a:cubicBezTo>
                    <a:pt x="185600" y="243679"/>
                    <a:pt x="185696" y="243679"/>
                    <a:pt x="185791" y="243679"/>
                  </a:cubicBezTo>
                  <a:close/>
                  <a:moveTo>
                    <a:pt x="349907" y="339405"/>
                  </a:moveTo>
                  <a:cubicBezTo>
                    <a:pt x="350002" y="339310"/>
                    <a:pt x="350097" y="339214"/>
                    <a:pt x="350192" y="339120"/>
                  </a:cubicBezTo>
                  <a:lnTo>
                    <a:pt x="350192" y="339120"/>
                  </a:lnTo>
                  <a:lnTo>
                    <a:pt x="350192" y="339120"/>
                  </a:lnTo>
                  <a:lnTo>
                    <a:pt x="350192" y="339120"/>
                  </a:lnTo>
                  <a:cubicBezTo>
                    <a:pt x="350192" y="339310"/>
                    <a:pt x="350097" y="339405"/>
                    <a:pt x="350097" y="339500"/>
                  </a:cubicBezTo>
                  <a:cubicBezTo>
                    <a:pt x="350097" y="339500"/>
                    <a:pt x="350002" y="339405"/>
                    <a:pt x="349907" y="339405"/>
                  </a:cubicBezTo>
                  <a:close/>
                  <a:moveTo>
                    <a:pt x="421630" y="430845"/>
                  </a:moveTo>
                  <a:cubicBezTo>
                    <a:pt x="421630" y="430845"/>
                    <a:pt x="421630" y="430940"/>
                    <a:pt x="421630" y="430940"/>
                  </a:cubicBezTo>
                  <a:cubicBezTo>
                    <a:pt x="421630" y="430940"/>
                    <a:pt x="421535" y="430845"/>
                    <a:pt x="421535" y="430845"/>
                  </a:cubicBezTo>
                  <a:cubicBezTo>
                    <a:pt x="421535" y="430845"/>
                    <a:pt x="421630" y="430845"/>
                    <a:pt x="421630" y="430845"/>
                  </a:cubicBezTo>
                  <a:close/>
                  <a:moveTo>
                    <a:pt x="121021" y="181957"/>
                  </a:moveTo>
                  <a:cubicBezTo>
                    <a:pt x="120830" y="182147"/>
                    <a:pt x="120640" y="182338"/>
                    <a:pt x="120449" y="182529"/>
                  </a:cubicBezTo>
                  <a:cubicBezTo>
                    <a:pt x="120259" y="181957"/>
                    <a:pt x="120069" y="181480"/>
                    <a:pt x="119973" y="180909"/>
                  </a:cubicBezTo>
                  <a:cubicBezTo>
                    <a:pt x="120354" y="181290"/>
                    <a:pt x="120545" y="181576"/>
                    <a:pt x="121021" y="181957"/>
                  </a:cubicBezTo>
                  <a:close/>
                  <a:moveTo>
                    <a:pt x="258943" y="263872"/>
                  </a:moveTo>
                  <a:cubicBezTo>
                    <a:pt x="258943" y="263872"/>
                    <a:pt x="258943" y="263872"/>
                    <a:pt x="258943" y="263872"/>
                  </a:cubicBezTo>
                  <a:lnTo>
                    <a:pt x="258943" y="263872"/>
                  </a:lnTo>
                  <a:cubicBezTo>
                    <a:pt x="258943" y="263872"/>
                    <a:pt x="258943" y="263872"/>
                    <a:pt x="258943" y="263872"/>
                  </a:cubicBezTo>
                  <a:close/>
                  <a:moveTo>
                    <a:pt x="378767" y="432941"/>
                  </a:moveTo>
                  <a:cubicBezTo>
                    <a:pt x="379148" y="432750"/>
                    <a:pt x="379530" y="432655"/>
                    <a:pt x="379911" y="432464"/>
                  </a:cubicBezTo>
                  <a:cubicBezTo>
                    <a:pt x="379911" y="432464"/>
                    <a:pt x="379911" y="432464"/>
                    <a:pt x="379911" y="432464"/>
                  </a:cubicBezTo>
                  <a:cubicBezTo>
                    <a:pt x="379911" y="432464"/>
                    <a:pt x="379911" y="432464"/>
                    <a:pt x="379911" y="432464"/>
                  </a:cubicBezTo>
                  <a:cubicBezTo>
                    <a:pt x="380006" y="432560"/>
                    <a:pt x="380101" y="432655"/>
                    <a:pt x="380291" y="432845"/>
                  </a:cubicBezTo>
                  <a:cubicBezTo>
                    <a:pt x="379530" y="433036"/>
                    <a:pt x="379053" y="433131"/>
                    <a:pt x="378767" y="432941"/>
                  </a:cubicBezTo>
                  <a:close/>
                  <a:moveTo>
                    <a:pt x="465159" y="304448"/>
                  </a:moveTo>
                  <a:cubicBezTo>
                    <a:pt x="465159" y="304448"/>
                    <a:pt x="465064" y="304448"/>
                    <a:pt x="465064" y="304544"/>
                  </a:cubicBezTo>
                  <a:cubicBezTo>
                    <a:pt x="465064" y="304448"/>
                    <a:pt x="465064" y="304448"/>
                    <a:pt x="465064" y="304353"/>
                  </a:cubicBezTo>
                  <a:cubicBezTo>
                    <a:pt x="465159" y="304448"/>
                    <a:pt x="465159" y="304448"/>
                    <a:pt x="465159" y="304448"/>
                  </a:cubicBezTo>
                  <a:close/>
                  <a:moveTo>
                    <a:pt x="504116" y="113282"/>
                  </a:moveTo>
                  <a:cubicBezTo>
                    <a:pt x="504116" y="113282"/>
                    <a:pt x="504212" y="113186"/>
                    <a:pt x="504212" y="113186"/>
                  </a:cubicBezTo>
                  <a:cubicBezTo>
                    <a:pt x="504212" y="113282"/>
                    <a:pt x="504212" y="113377"/>
                    <a:pt x="504212" y="113472"/>
                  </a:cubicBezTo>
                  <a:cubicBezTo>
                    <a:pt x="504212" y="113377"/>
                    <a:pt x="504116" y="113282"/>
                    <a:pt x="504116" y="113282"/>
                  </a:cubicBezTo>
                  <a:close/>
                  <a:moveTo>
                    <a:pt x="389340" y="74610"/>
                  </a:moveTo>
                  <a:cubicBezTo>
                    <a:pt x="389340" y="74610"/>
                    <a:pt x="389436" y="74515"/>
                    <a:pt x="389436" y="74515"/>
                  </a:cubicBezTo>
                  <a:cubicBezTo>
                    <a:pt x="389436" y="74515"/>
                    <a:pt x="389436" y="74610"/>
                    <a:pt x="389436" y="74610"/>
                  </a:cubicBezTo>
                  <a:cubicBezTo>
                    <a:pt x="389436" y="74610"/>
                    <a:pt x="389436" y="74610"/>
                    <a:pt x="389340" y="74610"/>
                  </a:cubicBezTo>
                  <a:close/>
                  <a:moveTo>
                    <a:pt x="154739" y="48892"/>
                  </a:moveTo>
                  <a:cubicBezTo>
                    <a:pt x="154739" y="48892"/>
                    <a:pt x="154739" y="48892"/>
                    <a:pt x="154739" y="48892"/>
                  </a:cubicBezTo>
                  <a:cubicBezTo>
                    <a:pt x="154739" y="48892"/>
                    <a:pt x="154644" y="48892"/>
                    <a:pt x="154739" y="48892"/>
                  </a:cubicBezTo>
                  <a:cubicBezTo>
                    <a:pt x="154739" y="48892"/>
                    <a:pt x="154739" y="48797"/>
                    <a:pt x="154739" y="48892"/>
                  </a:cubicBezTo>
                  <a:cubicBezTo>
                    <a:pt x="154739" y="48892"/>
                    <a:pt x="154739" y="48892"/>
                    <a:pt x="154739" y="48892"/>
                  </a:cubicBezTo>
                  <a:close/>
                  <a:moveTo>
                    <a:pt x="117021" y="49940"/>
                  </a:moveTo>
                  <a:cubicBezTo>
                    <a:pt x="116925" y="49464"/>
                    <a:pt x="116830" y="48797"/>
                    <a:pt x="116639" y="48131"/>
                  </a:cubicBezTo>
                  <a:cubicBezTo>
                    <a:pt x="116639" y="48131"/>
                    <a:pt x="116639" y="48131"/>
                    <a:pt x="116639" y="48131"/>
                  </a:cubicBezTo>
                  <a:cubicBezTo>
                    <a:pt x="116925" y="48797"/>
                    <a:pt x="117021" y="49369"/>
                    <a:pt x="117021" y="49940"/>
                  </a:cubicBezTo>
                  <a:close/>
                  <a:moveTo>
                    <a:pt x="68157" y="108424"/>
                  </a:moveTo>
                  <a:cubicBezTo>
                    <a:pt x="68157" y="108424"/>
                    <a:pt x="68157" y="108424"/>
                    <a:pt x="68157" y="108424"/>
                  </a:cubicBezTo>
                  <a:cubicBezTo>
                    <a:pt x="68633" y="107852"/>
                    <a:pt x="69205" y="107376"/>
                    <a:pt x="69681" y="106900"/>
                  </a:cubicBezTo>
                  <a:cubicBezTo>
                    <a:pt x="69681" y="106900"/>
                    <a:pt x="69681" y="106995"/>
                    <a:pt x="69681" y="106995"/>
                  </a:cubicBezTo>
                  <a:cubicBezTo>
                    <a:pt x="68919" y="107185"/>
                    <a:pt x="68348" y="107566"/>
                    <a:pt x="68157" y="108424"/>
                  </a:cubicBezTo>
                  <a:close/>
                  <a:moveTo>
                    <a:pt x="238940" y="270539"/>
                  </a:moveTo>
                  <a:cubicBezTo>
                    <a:pt x="239036" y="270635"/>
                    <a:pt x="239036" y="270635"/>
                    <a:pt x="239036" y="270730"/>
                  </a:cubicBezTo>
                  <a:cubicBezTo>
                    <a:pt x="238940" y="270635"/>
                    <a:pt x="238940" y="270635"/>
                    <a:pt x="238940" y="270539"/>
                  </a:cubicBezTo>
                  <a:cubicBezTo>
                    <a:pt x="238845" y="270539"/>
                    <a:pt x="238845" y="270539"/>
                    <a:pt x="238940" y="270539"/>
                  </a:cubicBezTo>
                  <a:close/>
                  <a:moveTo>
                    <a:pt x="406295" y="432750"/>
                  </a:moveTo>
                  <a:cubicBezTo>
                    <a:pt x="406390" y="432655"/>
                    <a:pt x="406485" y="432560"/>
                    <a:pt x="406485" y="432560"/>
                  </a:cubicBezTo>
                  <a:cubicBezTo>
                    <a:pt x="407723" y="433226"/>
                    <a:pt x="407914" y="434084"/>
                    <a:pt x="408009" y="434941"/>
                  </a:cubicBezTo>
                  <a:cubicBezTo>
                    <a:pt x="407342" y="434560"/>
                    <a:pt x="406771" y="433797"/>
                    <a:pt x="406295" y="432750"/>
                  </a:cubicBezTo>
                  <a:close/>
                  <a:moveTo>
                    <a:pt x="411343" y="470755"/>
                  </a:moveTo>
                  <a:cubicBezTo>
                    <a:pt x="411343" y="470660"/>
                    <a:pt x="411438" y="470564"/>
                    <a:pt x="411343" y="470374"/>
                  </a:cubicBezTo>
                  <a:cubicBezTo>
                    <a:pt x="411438" y="470374"/>
                    <a:pt x="411438" y="470469"/>
                    <a:pt x="411533" y="470469"/>
                  </a:cubicBezTo>
                  <a:cubicBezTo>
                    <a:pt x="411533" y="470660"/>
                    <a:pt x="411438" y="470660"/>
                    <a:pt x="411343" y="470755"/>
                  </a:cubicBezTo>
                  <a:lnTo>
                    <a:pt x="411343" y="470755"/>
                  </a:lnTo>
                  <a:close/>
                  <a:moveTo>
                    <a:pt x="510689" y="133189"/>
                  </a:moveTo>
                  <a:cubicBezTo>
                    <a:pt x="510689" y="133189"/>
                    <a:pt x="510689" y="133189"/>
                    <a:pt x="510689" y="133189"/>
                  </a:cubicBezTo>
                  <a:cubicBezTo>
                    <a:pt x="510689" y="133094"/>
                    <a:pt x="510784" y="133094"/>
                    <a:pt x="510784" y="133094"/>
                  </a:cubicBezTo>
                  <a:cubicBezTo>
                    <a:pt x="510784" y="133189"/>
                    <a:pt x="510784" y="133189"/>
                    <a:pt x="510784" y="133284"/>
                  </a:cubicBezTo>
                  <a:cubicBezTo>
                    <a:pt x="510784" y="133284"/>
                    <a:pt x="510689" y="133284"/>
                    <a:pt x="510689" y="133189"/>
                  </a:cubicBezTo>
                  <a:close/>
                  <a:moveTo>
                    <a:pt x="502497" y="61561"/>
                  </a:moveTo>
                  <a:cubicBezTo>
                    <a:pt x="502497" y="61561"/>
                    <a:pt x="502497" y="61561"/>
                    <a:pt x="502497" y="61561"/>
                  </a:cubicBezTo>
                  <a:cubicBezTo>
                    <a:pt x="502497" y="61561"/>
                    <a:pt x="502497" y="61561"/>
                    <a:pt x="502497" y="61561"/>
                  </a:cubicBezTo>
                  <a:cubicBezTo>
                    <a:pt x="502497" y="61561"/>
                    <a:pt x="502497" y="61561"/>
                    <a:pt x="502497" y="61561"/>
                  </a:cubicBezTo>
                  <a:close/>
                  <a:moveTo>
                    <a:pt x="497544" y="53274"/>
                  </a:moveTo>
                  <a:cubicBezTo>
                    <a:pt x="497544" y="53274"/>
                    <a:pt x="497544" y="53274"/>
                    <a:pt x="497544" y="53274"/>
                  </a:cubicBezTo>
                  <a:cubicBezTo>
                    <a:pt x="497544" y="53274"/>
                    <a:pt x="497544" y="53274"/>
                    <a:pt x="497544" y="53274"/>
                  </a:cubicBezTo>
                  <a:cubicBezTo>
                    <a:pt x="497449" y="53274"/>
                    <a:pt x="497449" y="53274"/>
                    <a:pt x="497354" y="53274"/>
                  </a:cubicBezTo>
                  <a:cubicBezTo>
                    <a:pt x="497163" y="52988"/>
                    <a:pt x="496973" y="52702"/>
                    <a:pt x="496878" y="52417"/>
                  </a:cubicBezTo>
                  <a:cubicBezTo>
                    <a:pt x="497163" y="52702"/>
                    <a:pt x="497354" y="53084"/>
                    <a:pt x="497544" y="53274"/>
                  </a:cubicBezTo>
                  <a:close/>
                  <a:moveTo>
                    <a:pt x="417725" y="52988"/>
                  </a:moveTo>
                  <a:cubicBezTo>
                    <a:pt x="417630" y="52988"/>
                    <a:pt x="417630" y="53084"/>
                    <a:pt x="417725" y="52988"/>
                  </a:cubicBezTo>
                  <a:cubicBezTo>
                    <a:pt x="417630" y="52988"/>
                    <a:pt x="417630" y="52988"/>
                    <a:pt x="417725" y="52988"/>
                  </a:cubicBezTo>
                  <a:cubicBezTo>
                    <a:pt x="417630" y="52988"/>
                    <a:pt x="417630" y="52988"/>
                    <a:pt x="417725" y="52988"/>
                  </a:cubicBezTo>
                  <a:close/>
                  <a:moveTo>
                    <a:pt x="265706" y="47750"/>
                  </a:moveTo>
                  <a:cubicBezTo>
                    <a:pt x="265706" y="47654"/>
                    <a:pt x="265801" y="47464"/>
                    <a:pt x="265801" y="47368"/>
                  </a:cubicBezTo>
                  <a:cubicBezTo>
                    <a:pt x="265896" y="47464"/>
                    <a:pt x="266087" y="47464"/>
                    <a:pt x="266182" y="47559"/>
                  </a:cubicBezTo>
                  <a:cubicBezTo>
                    <a:pt x="265991" y="47654"/>
                    <a:pt x="265991" y="47750"/>
                    <a:pt x="265706" y="47750"/>
                  </a:cubicBezTo>
                  <a:close/>
                  <a:moveTo>
                    <a:pt x="188077" y="45654"/>
                  </a:moveTo>
                  <a:cubicBezTo>
                    <a:pt x="188077" y="45654"/>
                    <a:pt x="188077" y="45654"/>
                    <a:pt x="188077" y="45654"/>
                  </a:cubicBezTo>
                  <a:cubicBezTo>
                    <a:pt x="188077" y="45654"/>
                    <a:pt x="187982" y="45654"/>
                    <a:pt x="188077" y="45654"/>
                  </a:cubicBezTo>
                  <a:cubicBezTo>
                    <a:pt x="187982" y="45654"/>
                    <a:pt x="188077" y="45654"/>
                    <a:pt x="188077" y="45654"/>
                  </a:cubicBezTo>
                  <a:close/>
                  <a:moveTo>
                    <a:pt x="133118" y="40510"/>
                  </a:moveTo>
                  <a:cubicBezTo>
                    <a:pt x="133118" y="40415"/>
                    <a:pt x="133213" y="40320"/>
                    <a:pt x="133213" y="40225"/>
                  </a:cubicBezTo>
                  <a:cubicBezTo>
                    <a:pt x="133213" y="40320"/>
                    <a:pt x="133213" y="40510"/>
                    <a:pt x="133118" y="40510"/>
                  </a:cubicBezTo>
                  <a:cubicBezTo>
                    <a:pt x="133213" y="40510"/>
                    <a:pt x="133118" y="40510"/>
                    <a:pt x="133118" y="40510"/>
                  </a:cubicBezTo>
                  <a:close/>
                  <a:moveTo>
                    <a:pt x="43106" y="73467"/>
                  </a:moveTo>
                  <a:lnTo>
                    <a:pt x="43106" y="73467"/>
                  </a:lnTo>
                  <a:cubicBezTo>
                    <a:pt x="43011" y="73562"/>
                    <a:pt x="42916" y="73657"/>
                    <a:pt x="42821" y="73753"/>
                  </a:cubicBezTo>
                  <a:cubicBezTo>
                    <a:pt x="42821" y="73562"/>
                    <a:pt x="42821" y="73372"/>
                    <a:pt x="42725" y="73086"/>
                  </a:cubicBezTo>
                  <a:cubicBezTo>
                    <a:pt x="42916" y="73276"/>
                    <a:pt x="43011" y="73372"/>
                    <a:pt x="43106" y="73467"/>
                  </a:cubicBezTo>
                  <a:close/>
                  <a:moveTo>
                    <a:pt x="101019" y="185195"/>
                  </a:moveTo>
                  <a:cubicBezTo>
                    <a:pt x="100923" y="185291"/>
                    <a:pt x="100923" y="185291"/>
                    <a:pt x="100828" y="185386"/>
                  </a:cubicBezTo>
                  <a:cubicBezTo>
                    <a:pt x="100828" y="185195"/>
                    <a:pt x="100733" y="185100"/>
                    <a:pt x="100733" y="184910"/>
                  </a:cubicBezTo>
                  <a:cubicBezTo>
                    <a:pt x="100923" y="185005"/>
                    <a:pt x="101019" y="185100"/>
                    <a:pt x="101019" y="185195"/>
                  </a:cubicBezTo>
                  <a:close/>
                  <a:moveTo>
                    <a:pt x="104257" y="181957"/>
                  </a:moveTo>
                  <a:cubicBezTo>
                    <a:pt x="104257" y="181957"/>
                    <a:pt x="104352" y="181862"/>
                    <a:pt x="104352" y="181862"/>
                  </a:cubicBezTo>
                  <a:cubicBezTo>
                    <a:pt x="104352" y="181957"/>
                    <a:pt x="104352" y="182052"/>
                    <a:pt x="104352" y="182052"/>
                  </a:cubicBezTo>
                  <a:cubicBezTo>
                    <a:pt x="104352" y="182052"/>
                    <a:pt x="104352" y="182052"/>
                    <a:pt x="104257" y="181957"/>
                  </a:cubicBezTo>
                  <a:close/>
                  <a:moveTo>
                    <a:pt x="228939" y="277112"/>
                  </a:moveTo>
                  <a:cubicBezTo>
                    <a:pt x="228939" y="277112"/>
                    <a:pt x="228939" y="277207"/>
                    <a:pt x="228939" y="277112"/>
                  </a:cubicBezTo>
                  <a:cubicBezTo>
                    <a:pt x="228939" y="277207"/>
                    <a:pt x="228939" y="277207"/>
                    <a:pt x="228939" y="277112"/>
                  </a:cubicBezTo>
                  <a:cubicBezTo>
                    <a:pt x="228939" y="277112"/>
                    <a:pt x="228939" y="277112"/>
                    <a:pt x="228939" y="277112"/>
                  </a:cubicBezTo>
                  <a:close/>
                  <a:moveTo>
                    <a:pt x="478494" y="297876"/>
                  </a:moveTo>
                  <a:cubicBezTo>
                    <a:pt x="478589" y="297781"/>
                    <a:pt x="478589" y="297781"/>
                    <a:pt x="478685" y="297685"/>
                  </a:cubicBezTo>
                  <a:cubicBezTo>
                    <a:pt x="478780" y="297781"/>
                    <a:pt x="478875" y="297876"/>
                    <a:pt x="479066" y="297876"/>
                  </a:cubicBezTo>
                  <a:cubicBezTo>
                    <a:pt x="478875" y="297876"/>
                    <a:pt x="478685" y="297971"/>
                    <a:pt x="478494" y="297876"/>
                  </a:cubicBezTo>
                  <a:close/>
                  <a:moveTo>
                    <a:pt x="518975" y="108233"/>
                  </a:moveTo>
                  <a:cubicBezTo>
                    <a:pt x="518975" y="108233"/>
                    <a:pt x="518975" y="108233"/>
                    <a:pt x="518975" y="108233"/>
                  </a:cubicBezTo>
                  <a:cubicBezTo>
                    <a:pt x="518975" y="108138"/>
                    <a:pt x="519071" y="108138"/>
                    <a:pt x="519071" y="108138"/>
                  </a:cubicBezTo>
                  <a:cubicBezTo>
                    <a:pt x="519071" y="108233"/>
                    <a:pt x="519071" y="108233"/>
                    <a:pt x="518975" y="108233"/>
                  </a:cubicBezTo>
                  <a:close/>
                  <a:moveTo>
                    <a:pt x="472874" y="47940"/>
                  </a:moveTo>
                  <a:cubicBezTo>
                    <a:pt x="472779" y="48035"/>
                    <a:pt x="472684" y="48131"/>
                    <a:pt x="472589" y="48226"/>
                  </a:cubicBezTo>
                  <a:cubicBezTo>
                    <a:pt x="472589" y="48131"/>
                    <a:pt x="472589" y="48035"/>
                    <a:pt x="472589" y="47940"/>
                  </a:cubicBezTo>
                  <a:cubicBezTo>
                    <a:pt x="472684" y="47940"/>
                    <a:pt x="472874" y="47940"/>
                    <a:pt x="472874" y="47940"/>
                  </a:cubicBezTo>
                  <a:close/>
                  <a:moveTo>
                    <a:pt x="407819" y="56227"/>
                  </a:moveTo>
                  <a:cubicBezTo>
                    <a:pt x="407819" y="56227"/>
                    <a:pt x="407723" y="56322"/>
                    <a:pt x="407723" y="56322"/>
                  </a:cubicBezTo>
                  <a:lnTo>
                    <a:pt x="407723" y="56322"/>
                  </a:lnTo>
                  <a:lnTo>
                    <a:pt x="407723" y="56322"/>
                  </a:lnTo>
                  <a:cubicBezTo>
                    <a:pt x="407723" y="56322"/>
                    <a:pt x="407723" y="56227"/>
                    <a:pt x="407819" y="56227"/>
                  </a:cubicBezTo>
                  <a:cubicBezTo>
                    <a:pt x="407723" y="56227"/>
                    <a:pt x="407723" y="56227"/>
                    <a:pt x="407819" y="56227"/>
                  </a:cubicBezTo>
                  <a:close/>
                  <a:moveTo>
                    <a:pt x="117021" y="33748"/>
                  </a:moveTo>
                  <a:cubicBezTo>
                    <a:pt x="117021" y="33748"/>
                    <a:pt x="117021" y="33748"/>
                    <a:pt x="117021" y="33748"/>
                  </a:cubicBezTo>
                  <a:cubicBezTo>
                    <a:pt x="117497" y="33938"/>
                    <a:pt x="117878" y="33748"/>
                    <a:pt x="118354" y="33748"/>
                  </a:cubicBezTo>
                  <a:lnTo>
                    <a:pt x="118354" y="33748"/>
                  </a:lnTo>
                  <a:cubicBezTo>
                    <a:pt x="117878" y="33748"/>
                    <a:pt x="117402" y="33748"/>
                    <a:pt x="117021" y="33748"/>
                  </a:cubicBezTo>
                  <a:close/>
                  <a:moveTo>
                    <a:pt x="106448" y="30509"/>
                  </a:moveTo>
                  <a:cubicBezTo>
                    <a:pt x="106448" y="30414"/>
                    <a:pt x="106353" y="30319"/>
                    <a:pt x="106353" y="30224"/>
                  </a:cubicBezTo>
                  <a:cubicBezTo>
                    <a:pt x="106448" y="30319"/>
                    <a:pt x="106448" y="30319"/>
                    <a:pt x="106543" y="30414"/>
                  </a:cubicBezTo>
                  <a:cubicBezTo>
                    <a:pt x="106448" y="30509"/>
                    <a:pt x="106448" y="30509"/>
                    <a:pt x="106448" y="30509"/>
                  </a:cubicBezTo>
                  <a:close/>
                  <a:moveTo>
                    <a:pt x="49869" y="63561"/>
                  </a:moveTo>
                  <a:cubicBezTo>
                    <a:pt x="49869" y="63561"/>
                    <a:pt x="49869" y="63561"/>
                    <a:pt x="49869" y="63561"/>
                  </a:cubicBezTo>
                  <a:cubicBezTo>
                    <a:pt x="49869" y="63561"/>
                    <a:pt x="49869" y="63466"/>
                    <a:pt x="49869" y="63561"/>
                  </a:cubicBezTo>
                  <a:cubicBezTo>
                    <a:pt x="49869" y="63466"/>
                    <a:pt x="49869" y="63466"/>
                    <a:pt x="49869" y="63561"/>
                  </a:cubicBezTo>
                  <a:close/>
                  <a:moveTo>
                    <a:pt x="57965" y="152048"/>
                  </a:moveTo>
                  <a:cubicBezTo>
                    <a:pt x="57870" y="152048"/>
                    <a:pt x="57870" y="152048"/>
                    <a:pt x="57775" y="152048"/>
                  </a:cubicBezTo>
                  <a:cubicBezTo>
                    <a:pt x="57775" y="151953"/>
                    <a:pt x="57870" y="151858"/>
                    <a:pt x="57870" y="151762"/>
                  </a:cubicBezTo>
                  <a:cubicBezTo>
                    <a:pt x="57965" y="151858"/>
                    <a:pt x="57965" y="151953"/>
                    <a:pt x="57965" y="152048"/>
                  </a:cubicBezTo>
                  <a:close/>
                  <a:moveTo>
                    <a:pt x="97685" y="205197"/>
                  </a:moveTo>
                  <a:cubicBezTo>
                    <a:pt x="97589" y="205293"/>
                    <a:pt x="97589" y="205293"/>
                    <a:pt x="97494" y="205388"/>
                  </a:cubicBezTo>
                  <a:cubicBezTo>
                    <a:pt x="97494" y="205293"/>
                    <a:pt x="97494" y="205197"/>
                    <a:pt x="97494" y="205103"/>
                  </a:cubicBezTo>
                  <a:cubicBezTo>
                    <a:pt x="97589" y="205103"/>
                    <a:pt x="97589" y="205103"/>
                    <a:pt x="97685" y="205197"/>
                  </a:cubicBezTo>
                  <a:close/>
                  <a:moveTo>
                    <a:pt x="298377" y="437132"/>
                  </a:moveTo>
                  <a:cubicBezTo>
                    <a:pt x="298377" y="437132"/>
                    <a:pt x="298377" y="437132"/>
                    <a:pt x="298377" y="437132"/>
                  </a:cubicBezTo>
                  <a:cubicBezTo>
                    <a:pt x="298377" y="437132"/>
                    <a:pt x="298377" y="437132"/>
                    <a:pt x="298377" y="437132"/>
                  </a:cubicBezTo>
                  <a:cubicBezTo>
                    <a:pt x="298377" y="437132"/>
                    <a:pt x="298377" y="437132"/>
                    <a:pt x="298377" y="437132"/>
                  </a:cubicBezTo>
                  <a:close/>
                  <a:moveTo>
                    <a:pt x="303139" y="453229"/>
                  </a:moveTo>
                  <a:cubicBezTo>
                    <a:pt x="303139" y="453514"/>
                    <a:pt x="303139" y="453800"/>
                    <a:pt x="303044" y="454086"/>
                  </a:cubicBezTo>
                  <a:cubicBezTo>
                    <a:pt x="303139" y="453800"/>
                    <a:pt x="303139" y="453514"/>
                    <a:pt x="303139" y="453229"/>
                  </a:cubicBezTo>
                  <a:close/>
                  <a:moveTo>
                    <a:pt x="344858" y="463897"/>
                  </a:moveTo>
                  <a:cubicBezTo>
                    <a:pt x="344858" y="463897"/>
                    <a:pt x="344858" y="463897"/>
                    <a:pt x="344858" y="463897"/>
                  </a:cubicBezTo>
                  <a:cubicBezTo>
                    <a:pt x="344858" y="463897"/>
                    <a:pt x="344858" y="463897"/>
                    <a:pt x="344858" y="463897"/>
                  </a:cubicBezTo>
                  <a:cubicBezTo>
                    <a:pt x="344858" y="463897"/>
                    <a:pt x="344858" y="463897"/>
                    <a:pt x="344858" y="463897"/>
                  </a:cubicBezTo>
                  <a:close/>
                  <a:moveTo>
                    <a:pt x="356479" y="475612"/>
                  </a:moveTo>
                  <a:cubicBezTo>
                    <a:pt x="356765" y="476375"/>
                    <a:pt x="356765" y="476946"/>
                    <a:pt x="356574" y="477613"/>
                  </a:cubicBezTo>
                  <a:cubicBezTo>
                    <a:pt x="356288" y="477232"/>
                    <a:pt x="356098" y="476851"/>
                    <a:pt x="355907" y="476279"/>
                  </a:cubicBezTo>
                  <a:cubicBezTo>
                    <a:pt x="356003" y="475994"/>
                    <a:pt x="356288" y="475803"/>
                    <a:pt x="356479" y="475612"/>
                  </a:cubicBezTo>
                  <a:close/>
                  <a:moveTo>
                    <a:pt x="518975" y="148238"/>
                  </a:moveTo>
                  <a:cubicBezTo>
                    <a:pt x="518975" y="148238"/>
                    <a:pt x="519071" y="148143"/>
                    <a:pt x="519071" y="148143"/>
                  </a:cubicBezTo>
                  <a:cubicBezTo>
                    <a:pt x="519071" y="148238"/>
                    <a:pt x="519071" y="148334"/>
                    <a:pt x="519071" y="148334"/>
                  </a:cubicBezTo>
                  <a:cubicBezTo>
                    <a:pt x="519071" y="148238"/>
                    <a:pt x="518975" y="148238"/>
                    <a:pt x="518975" y="148238"/>
                  </a:cubicBezTo>
                  <a:close/>
                  <a:moveTo>
                    <a:pt x="167217" y="305305"/>
                  </a:moveTo>
                  <a:cubicBezTo>
                    <a:pt x="167217" y="305305"/>
                    <a:pt x="167217" y="305305"/>
                    <a:pt x="167217" y="305305"/>
                  </a:cubicBezTo>
                  <a:cubicBezTo>
                    <a:pt x="167217" y="305305"/>
                    <a:pt x="167217" y="305305"/>
                    <a:pt x="167217" y="305305"/>
                  </a:cubicBezTo>
                  <a:cubicBezTo>
                    <a:pt x="167217" y="305305"/>
                    <a:pt x="167217" y="305305"/>
                    <a:pt x="167217" y="305305"/>
                  </a:cubicBezTo>
                  <a:close/>
                  <a:moveTo>
                    <a:pt x="241798" y="410462"/>
                  </a:moveTo>
                  <a:cubicBezTo>
                    <a:pt x="241798" y="410462"/>
                    <a:pt x="241893" y="410366"/>
                    <a:pt x="241798" y="410462"/>
                  </a:cubicBezTo>
                  <a:cubicBezTo>
                    <a:pt x="241893" y="410462"/>
                    <a:pt x="241893" y="410462"/>
                    <a:pt x="241798" y="410462"/>
                  </a:cubicBezTo>
                  <a:cubicBezTo>
                    <a:pt x="241798" y="410462"/>
                    <a:pt x="241798" y="410462"/>
                    <a:pt x="241798" y="410462"/>
                  </a:cubicBezTo>
                  <a:close/>
                  <a:moveTo>
                    <a:pt x="256181" y="438179"/>
                  </a:moveTo>
                  <a:cubicBezTo>
                    <a:pt x="256562" y="438084"/>
                    <a:pt x="256943" y="438084"/>
                    <a:pt x="257229" y="438084"/>
                  </a:cubicBezTo>
                  <a:cubicBezTo>
                    <a:pt x="257038" y="438275"/>
                    <a:pt x="256847" y="438465"/>
                    <a:pt x="256657" y="438655"/>
                  </a:cubicBezTo>
                  <a:cubicBezTo>
                    <a:pt x="256562" y="438465"/>
                    <a:pt x="256371" y="438370"/>
                    <a:pt x="256181" y="438179"/>
                  </a:cubicBezTo>
                  <a:close/>
                  <a:moveTo>
                    <a:pt x="401342" y="36034"/>
                  </a:moveTo>
                  <a:cubicBezTo>
                    <a:pt x="401247" y="36129"/>
                    <a:pt x="401151" y="36224"/>
                    <a:pt x="401056" y="36319"/>
                  </a:cubicBezTo>
                  <a:lnTo>
                    <a:pt x="401056" y="36319"/>
                  </a:lnTo>
                  <a:lnTo>
                    <a:pt x="401056" y="36319"/>
                  </a:lnTo>
                  <a:cubicBezTo>
                    <a:pt x="401056" y="36319"/>
                    <a:pt x="401056" y="36319"/>
                    <a:pt x="401056" y="36319"/>
                  </a:cubicBezTo>
                  <a:cubicBezTo>
                    <a:pt x="401056" y="36319"/>
                    <a:pt x="401056" y="36319"/>
                    <a:pt x="401056" y="36224"/>
                  </a:cubicBezTo>
                  <a:cubicBezTo>
                    <a:pt x="401056" y="36129"/>
                    <a:pt x="400961" y="36034"/>
                    <a:pt x="400961" y="35939"/>
                  </a:cubicBezTo>
                  <a:cubicBezTo>
                    <a:pt x="401056" y="36034"/>
                    <a:pt x="401151" y="36034"/>
                    <a:pt x="401342" y="36034"/>
                  </a:cubicBezTo>
                  <a:close/>
                  <a:moveTo>
                    <a:pt x="272945" y="37558"/>
                  </a:moveTo>
                  <a:lnTo>
                    <a:pt x="273040" y="37653"/>
                  </a:lnTo>
                  <a:cubicBezTo>
                    <a:pt x="272945" y="37653"/>
                    <a:pt x="272945" y="37558"/>
                    <a:pt x="272945" y="37558"/>
                  </a:cubicBezTo>
                  <a:cubicBezTo>
                    <a:pt x="272849" y="37558"/>
                    <a:pt x="272849" y="37558"/>
                    <a:pt x="272945" y="37558"/>
                  </a:cubicBezTo>
                  <a:close/>
                  <a:moveTo>
                    <a:pt x="51203" y="148429"/>
                  </a:moveTo>
                  <a:cubicBezTo>
                    <a:pt x="51203" y="148524"/>
                    <a:pt x="51107" y="148524"/>
                    <a:pt x="51107" y="148620"/>
                  </a:cubicBezTo>
                  <a:cubicBezTo>
                    <a:pt x="51107" y="148524"/>
                    <a:pt x="51107" y="148524"/>
                    <a:pt x="51012" y="148429"/>
                  </a:cubicBezTo>
                  <a:cubicBezTo>
                    <a:pt x="51107" y="148429"/>
                    <a:pt x="51203" y="148429"/>
                    <a:pt x="51203" y="148429"/>
                  </a:cubicBezTo>
                  <a:close/>
                  <a:moveTo>
                    <a:pt x="298472" y="383887"/>
                  </a:moveTo>
                  <a:lnTo>
                    <a:pt x="298472" y="383887"/>
                  </a:lnTo>
                  <a:lnTo>
                    <a:pt x="298472" y="383887"/>
                  </a:lnTo>
                  <a:cubicBezTo>
                    <a:pt x="298472" y="383887"/>
                    <a:pt x="298472" y="383887"/>
                    <a:pt x="298472" y="383887"/>
                  </a:cubicBezTo>
                  <a:cubicBezTo>
                    <a:pt x="298377" y="383982"/>
                    <a:pt x="298281" y="384077"/>
                    <a:pt x="298186" y="384173"/>
                  </a:cubicBezTo>
                  <a:cubicBezTo>
                    <a:pt x="298186" y="383982"/>
                    <a:pt x="298281" y="383887"/>
                    <a:pt x="298281" y="383696"/>
                  </a:cubicBezTo>
                  <a:cubicBezTo>
                    <a:pt x="298281" y="383791"/>
                    <a:pt x="298377" y="383791"/>
                    <a:pt x="298472" y="383887"/>
                  </a:cubicBezTo>
                  <a:close/>
                  <a:moveTo>
                    <a:pt x="288280" y="447037"/>
                  </a:moveTo>
                  <a:cubicBezTo>
                    <a:pt x="288280" y="447037"/>
                    <a:pt x="288280" y="447037"/>
                    <a:pt x="288280" y="447037"/>
                  </a:cubicBezTo>
                  <a:cubicBezTo>
                    <a:pt x="288280" y="447037"/>
                    <a:pt x="288280" y="447133"/>
                    <a:pt x="288280" y="447037"/>
                  </a:cubicBezTo>
                  <a:cubicBezTo>
                    <a:pt x="288280" y="447133"/>
                    <a:pt x="288280" y="447133"/>
                    <a:pt x="288280" y="447133"/>
                  </a:cubicBezTo>
                  <a:cubicBezTo>
                    <a:pt x="288280" y="447133"/>
                    <a:pt x="288280" y="447133"/>
                    <a:pt x="288280" y="447037"/>
                  </a:cubicBezTo>
                  <a:cubicBezTo>
                    <a:pt x="288280" y="447133"/>
                    <a:pt x="288280" y="447133"/>
                    <a:pt x="288280" y="447037"/>
                  </a:cubicBezTo>
                  <a:lnTo>
                    <a:pt x="288280" y="447037"/>
                  </a:lnTo>
                  <a:close/>
                  <a:moveTo>
                    <a:pt x="279993" y="471897"/>
                  </a:moveTo>
                  <a:cubicBezTo>
                    <a:pt x="279993" y="471993"/>
                    <a:pt x="279993" y="472088"/>
                    <a:pt x="279993" y="472088"/>
                  </a:cubicBezTo>
                  <a:cubicBezTo>
                    <a:pt x="279993" y="472088"/>
                    <a:pt x="279898" y="471993"/>
                    <a:pt x="279898" y="471993"/>
                  </a:cubicBezTo>
                  <a:cubicBezTo>
                    <a:pt x="279993" y="471993"/>
                    <a:pt x="279993" y="471993"/>
                    <a:pt x="279993" y="471897"/>
                  </a:cubicBezTo>
                  <a:close/>
                  <a:moveTo>
                    <a:pt x="281898" y="473422"/>
                  </a:moveTo>
                  <a:cubicBezTo>
                    <a:pt x="281803" y="473517"/>
                    <a:pt x="281708" y="473612"/>
                    <a:pt x="281613" y="473707"/>
                  </a:cubicBezTo>
                  <a:cubicBezTo>
                    <a:pt x="281517" y="473612"/>
                    <a:pt x="281422" y="473517"/>
                    <a:pt x="281327" y="473422"/>
                  </a:cubicBezTo>
                  <a:cubicBezTo>
                    <a:pt x="281422" y="473422"/>
                    <a:pt x="281708" y="473422"/>
                    <a:pt x="281898" y="473422"/>
                  </a:cubicBezTo>
                  <a:close/>
                  <a:moveTo>
                    <a:pt x="301520" y="477137"/>
                  </a:moveTo>
                  <a:lnTo>
                    <a:pt x="301520" y="477137"/>
                  </a:lnTo>
                  <a:cubicBezTo>
                    <a:pt x="301520" y="477137"/>
                    <a:pt x="301520" y="477137"/>
                    <a:pt x="301520" y="477137"/>
                  </a:cubicBezTo>
                  <a:cubicBezTo>
                    <a:pt x="301520" y="477137"/>
                    <a:pt x="301520" y="477137"/>
                    <a:pt x="301520" y="477137"/>
                  </a:cubicBezTo>
                  <a:cubicBezTo>
                    <a:pt x="301520" y="477137"/>
                    <a:pt x="301520" y="477137"/>
                    <a:pt x="301520" y="477137"/>
                  </a:cubicBezTo>
                  <a:lnTo>
                    <a:pt x="301520" y="477137"/>
                  </a:lnTo>
                  <a:close/>
                  <a:moveTo>
                    <a:pt x="419915" y="492853"/>
                  </a:moveTo>
                  <a:cubicBezTo>
                    <a:pt x="419915" y="492853"/>
                    <a:pt x="419915" y="492853"/>
                    <a:pt x="419915" y="492853"/>
                  </a:cubicBezTo>
                  <a:cubicBezTo>
                    <a:pt x="419915" y="492853"/>
                    <a:pt x="419915" y="492853"/>
                    <a:pt x="419915" y="492853"/>
                  </a:cubicBezTo>
                  <a:close/>
                  <a:moveTo>
                    <a:pt x="441347" y="477517"/>
                  </a:moveTo>
                  <a:lnTo>
                    <a:pt x="441347" y="477517"/>
                  </a:lnTo>
                  <a:cubicBezTo>
                    <a:pt x="441442" y="477517"/>
                    <a:pt x="441537" y="477517"/>
                    <a:pt x="441537" y="477422"/>
                  </a:cubicBezTo>
                  <a:cubicBezTo>
                    <a:pt x="441537" y="477517"/>
                    <a:pt x="441537" y="477517"/>
                    <a:pt x="441537" y="477613"/>
                  </a:cubicBezTo>
                  <a:cubicBezTo>
                    <a:pt x="441442" y="477517"/>
                    <a:pt x="441442" y="477517"/>
                    <a:pt x="441347" y="477517"/>
                  </a:cubicBezTo>
                  <a:cubicBezTo>
                    <a:pt x="441347" y="477517"/>
                    <a:pt x="441347" y="477517"/>
                    <a:pt x="441347" y="477517"/>
                  </a:cubicBezTo>
                  <a:cubicBezTo>
                    <a:pt x="441252" y="477517"/>
                    <a:pt x="441347" y="477517"/>
                    <a:pt x="441347" y="477517"/>
                  </a:cubicBezTo>
                  <a:close/>
                  <a:moveTo>
                    <a:pt x="517547" y="56608"/>
                  </a:moveTo>
                  <a:cubicBezTo>
                    <a:pt x="517547" y="56608"/>
                    <a:pt x="517547" y="56608"/>
                    <a:pt x="517547" y="56608"/>
                  </a:cubicBezTo>
                  <a:cubicBezTo>
                    <a:pt x="517547" y="56608"/>
                    <a:pt x="517547" y="56703"/>
                    <a:pt x="517547" y="56608"/>
                  </a:cubicBezTo>
                  <a:cubicBezTo>
                    <a:pt x="517547" y="56703"/>
                    <a:pt x="517547" y="56703"/>
                    <a:pt x="517547" y="56608"/>
                  </a:cubicBezTo>
                  <a:close/>
                  <a:moveTo>
                    <a:pt x="395913" y="28223"/>
                  </a:moveTo>
                  <a:cubicBezTo>
                    <a:pt x="395436" y="28700"/>
                    <a:pt x="394960" y="29176"/>
                    <a:pt x="394484" y="29652"/>
                  </a:cubicBezTo>
                  <a:cubicBezTo>
                    <a:pt x="394484" y="29557"/>
                    <a:pt x="394388" y="29461"/>
                    <a:pt x="394293" y="29366"/>
                  </a:cubicBezTo>
                  <a:cubicBezTo>
                    <a:pt x="395055" y="29366"/>
                    <a:pt x="395627" y="28890"/>
                    <a:pt x="395913" y="28223"/>
                  </a:cubicBezTo>
                  <a:cubicBezTo>
                    <a:pt x="395913" y="28223"/>
                    <a:pt x="395913" y="28223"/>
                    <a:pt x="395913" y="28223"/>
                  </a:cubicBezTo>
                  <a:close/>
                  <a:moveTo>
                    <a:pt x="273040" y="37462"/>
                  </a:moveTo>
                  <a:cubicBezTo>
                    <a:pt x="273040" y="37462"/>
                    <a:pt x="272945" y="37558"/>
                    <a:pt x="272945" y="37558"/>
                  </a:cubicBezTo>
                  <a:cubicBezTo>
                    <a:pt x="272945" y="37558"/>
                    <a:pt x="272945" y="37462"/>
                    <a:pt x="272945" y="37462"/>
                  </a:cubicBezTo>
                  <a:cubicBezTo>
                    <a:pt x="272945" y="37462"/>
                    <a:pt x="272945" y="37462"/>
                    <a:pt x="273040" y="37462"/>
                  </a:cubicBezTo>
                  <a:close/>
                  <a:moveTo>
                    <a:pt x="72444" y="31176"/>
                  </a:moveTo>
                  <a:cubicBezTo>
                    <a:pt x="72253" y="31367"/>
                    <a:pt x="71967" y="31557"/>
                    <a:pt x="71777" y="31748"/>
                  </a:cubicBezTo>
                  <a:lnTo>
                    <a:pt x="71777" y="31748"/>
                  </a:lnTo>
                  <a:cubicBezTo>
                    <a:pt x="72158" y="31652"/>
                    <a:pt x="72253" y="31367"/>
                    <a:pt x="72444" y="31176"/>
                  </a:cubicBezTo>
                  <a:close/>
                  <a:moveTo>
                    <a:pt x="56061" y="193387"/>
                  </a:moveTo>
                  <a:cubicBezTo>
                    <a:pt x="56061" y="193387"/>
                    <a:pt x="56061" y="193387"/>
                    <a:pt x="56061" y="193387"/>
                  </a:cubicBezTo>
                  <a:cubicBezTo>
                    <a:pt x="55965" y="193387"/>
                    <a:pt x="55965" y="193387"/>
                    <a:pt x="56061" y="193387"/>
                  </a:cubicBezTo>
                  <a:cubicBezTo>
                    <a:pt x="56061" y="193387"/>
                    <a:pt x="56061" y="193387"/>
                    <a:pt x="56061" y="193387"/>
                  </a:cubicBezTo>
                  <a:close/>
                  <a:moveTo>
                    <a:pt x="129022" y="296829"/>
                  </a:moveTo>
                  <a:cubicBezTo>
                    <a:pt x="128927" y="296923"/>
                    <a:pt x="128831" y="297019"/>
                    <a:pt x="128736" y="297114"/>
                  </a:cubicBezTo>
                  <a:cubicBezTo>
                    <a:pt x="128736" y="296923"/>
                    <a:pt x="128641" y="296733"/>
                    <a:pt x="128546" y="296542"/>
                  </a:cubicBezTo>
                  <a:cubicBezTo>
                    <a:pt x="128641" y="296638"/>
                    <a:pt x="128831" y="296733"/>
                    <a:pt x="129022" y="296829"/>
                  </a:cubicBezTo>
                  <a:close/>
                  <a:moveTo>
                    <a:pt x="369719" y="479041"/>
                  </a:moveTo>
                  <a:cubicBezTo>
                    <a:pt x="369719" y="479041"/>
                    <a:pt x="369719" y="479041"/>
                    <a:pt x="369719" y="479041"/>
                  </a:cubicBezTo>
                  <a:lnTo>
                    <a:pt x="369719" y="479041"/>
                  </a:lnTo>
                  <a:cubicBezTo>
                    <a:pt x="369814" y="479041"/>
                    <a:pt x="369814" y="479041"/>
                    <a:pt x="369719" y="479041"/>
                  </a:cubicBezTo>
                  <a:cubicBezTo>
                    <a:pt x="369719" y="479137"/>
                    <a:pt x="369719" y="479041"/>
                    <a:pt x="369719" y="479041"/>
                  </a:cubicBezTo>
                  <a:close/>
                  <a:moveTo>
                    <a:pt x="534120" y="89945"/>
                  </a:moveTo>
                  <a:cubicBezTo>
                    <a:pt x="534120" y="90041"/>
                    <a:pt x="534120" y="90041"/>
                    <a:pt x="534120" y="89945"/>
                  </a:cubicBezTo>
                  <a:cubicBezTo>
                    <a:pt x="534120" y="90041"/>
                    <a:pt x="534120" y="89945"/>
                    <a:pt x="534120" y="89945"/>
                  </a:cubicBezTo>
                  <a:lnTo>
                    <a:pt x="534120" y="89945"/>
                  </a:lnTo>
                  <a:cubicBezTo>
                    <a:pt x="534025" y="89945"/>
                    <a:pt x="534120" y="89945"/>
                    <a:pt x="534120" y="89945"/>
                  </a:cubicBezTo>
                  <a:cubicBezTo>
                    <a:pt x="534120" y="89945"/>
                    <a:pt x="534120" y="89945"/>
                    <a:pt x="534120" y="89945"/>
                  </a:cubicBezTo>
                  <a:cubicBezTo>
                    <a:pt x="534120" y="89945"/>
                    <a:pt x="534120" y="89945"/>
                    <a:pt x="534120" y="89945"/>
                  </a:cubicBezTo>
                  <a:close/>
                  <a:moveTo>
                    <a:pt x="536311" y="76515"/>
                  </a:moveTo>
                  <a:cubicBezTo>
                    <a:pt x="536121" y="75848"/>
                    <a:pt x="536121" y="75182"/>
                    <a:pt x="536502" y="74515"/>
                  </a:cubicBezTo>
                  <a:cubicBezTo>
                    <a:pt x="536406" y="75182"/>
                    <a:pt x="536406" y="75848"/>
                    <a:pt x="536311" y="76515"/>
                  </a:cubicBezTo>
                  <a:close/>
                  <a:moveTo>
                    <a:pt x="533739" y="72229"/>
                  </a:moveTo>
                  <a:cubicBezTo>
                    <a:pt x="533739" y="72229"/>
                    <a:pt x="533739" y="72229"/>
                    <a:pt x="533739" y="72229"/>
                  </a:cubicBezTo>
                  <a:cubicBezTo>
                    <a:pt x="533835" y="72134"/>
                    <a:pt x="533835" y="72134"/>
                    <a:pt x="533835" y="72134"/>
                  </a:cubicBezTo>
                  <a:cubicBezTo>
                    <a:pt x="533835" y="72229"/>
                    <a:pt x="533739" y="72229"/>
                    <a:pt x="533739" y="72229"/>
                  </a:cubicBezTo>
                  <a:close/>
                  <a:moveTo>
                    <a:pt x="165217" y="5649"/>
                  </a:moveTo>
                  <a:cubicBezTo>
                    <a:pt x="165122" y="5554"/>
                    <a:pt x="165027" y="5649"/>
                    <a:pt x="164931" y="5554"/>
                  </a:cubicBezTo>
                  <a:cubicBezTo>
                    <a:pt x="165027" y="5458"/>
                    <a:pt x="165122" y="5458"/>
                    <a:pt x="165122" y="5363"/>
                  </a:cubicBezTo>
                  <a:cubicBezTo>
                    <a:pt x="165122" y="5554"/>
                    <a:pt x="165122" y="5649"/>
                    <a:pt x="165217" y="5649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60" name="Freeform: Shape 92">
              <a:extLst>
                <a:ext uri="{FF2B5EF4-FFF2-40B4-BE49-F238E27FC236}">
                  <a16:creationId xmlns:a16="http://schemas.microsoft.com/office/drawing/2014/main" id="{21EC8460-EDB8-C395-7BA8-543A5A970E50}"/>
                </a:ext>
              </a:extLst>
            </p:cNvPr>
            <p:cNvSpPr/>
            <p:nvPr/>
          </p:nvSpPr>
          <p:spPr>
            <a:xfrm>
              <a:off x="7266526" y="5123782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261" name="شكل بيضاوي 260">
            <a:extLst>
              <a:ext uri="{FF2B5EF4-FFF2-40B4-BE49-F238E27FC236}">
                <a16:creationId xmlns:a16="http://schemas.microsoft.com/office/drawing/2014/main" id="{A80D764B-F7D3-768F-81B1-64F777396295}"/>
              </a:ext>
            </a:extLst>
          </p:cNvPr>
          <p:cNvSpPr/>
          <p:nvPr/>
        </p:nvSpPr>
        <p:spPr>
          <a:xfrm>
            <a:off x="16546037" y="1033501"/>
            <a:ext cx="5040000" cy="5040000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Cairo ExtraBold" pitchFamily="2" charset="-78"/>
              <a:cs typeface="Cairo ExtraBold" pitchFamily="2" charset="-78"/>
            </a:endParaRPr>
          </a:p>
        </p:txBody>
      </p:sp>
      <p:grpSp>
        <p:nvGrpSpPr>
          <p:cNvPr id="263" name="Graphic 6">
            <a:extLst>
              <a:ext uri="{FF2B5EF4-FFF2-40B4-BE49-F238E27FC236}">
                <a16:creationId xmlns:a16="http://schemas.microsoft.com/office/drawing/2014/main" id="{B6D2F65C-B49A-EEB6-33D2-772536A9C941}"/>
              </a:ext>
            </a:extLst>
          </p:cNvPr>
          <p:cNvGrpSpPr/>
          <p:nvPr/>
        </p:nvGrpSpPr>
        <p:grpSpPr>
          <a:xfrm>
            <a:off x="-3321351" y="9030628"/>
            <a:ext cx="2684171" cy="1319146"/>
            <a:chOff x="-1591518" y="5517808"/>
            <a:chExt cx="2684171" cy="1319146"/>
          </a:xfrm>
          <a:solidFill>
            <a:schemeClr val="bg1"/>
          </a:solidFill>
        </p:grpSpPr>
        <p:sp>
          <p:nvSpPr>
            <p:cNvPr id="264" name="Freeform: Shape 121">
              <a:extLst>
                <a:ext uri="{FF2B5EF4-FFF2-40B4-BE49-F238E27FC236}">
                  <a16:creationId xmlns:a16="http://schemas.microsoft.com/office/drawing/2014/main" id="{E69993F5-C598-9DA9-C1A9-259F8600659C}"/>
                </a:ext>
              </a:extLst>
            </p:cNvPr>
            <p:cNvSpPr/>
            <p:nvPr/>
          </p:nvSpPr>
          <p:spPr>
            <a:xfrm>
              <a:off x="-490289" y="5517808"/>
              <a:ext cx="225381" cy="226926"/>
            </a:xfrm>
            <a:custGeom>
              <a:avLst/>
              <a:gdLst>
                <a:gd name="connsiteX0" fmla="*/ 3721 w 225381"/>
                <a:gd name="connsiteY0" fmla="*/ 141870 h 226926"/>
                <a:gd name="connsiteX1" fmla="*/ 87795 w 225381"/>
                <a:gd name="connsiteY1" fmla="*/ 223180 h 226926"/>
                <a:gd name="connsiteX2" fmla="*/ 221393 w 225381"/>
                <a:gd name="connsiteY2" fmla="*/ 147628 h 226926"/>
                <a:gd name="connsiteX3" fmla="*/ 208264 w 225381"/>
                <a:gd name="connsiteY3" fmla="*/ 61941 h 226926"/>
                <a:gd name="connsiteX4" fmla="*/ 205270 w 225381"/>
                <a:gd name="connsiteY4" fmla="*/ 55492 h 226926"/>
                <a:gd name="connsiteX5" fmla="*/ 56239 w 225381"/>
                <a:gd name="connsiteY5" fmla="*/ 16103 h 226926"/>
                <a:gd name="connsiteX6" fmla="*/ 15238 w 225381"/>
                <a:gd name="connsiteY6" fmla="*/ 56413 h 226926"/>
                <a:gd name="connsiteX7" fmla="*/ 3721 w 225381"/>
                <a:gd name="connsiteY7" fmla="*/ 141870 h 22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381" h="226926">
                  <a:moveTo>
                    <a:pt x="3721" y="141870"/>
                  </a:moveTo>
                  <a:cubicBezTo>
                    <a:pt x="14777" y="182180"/>
                    <a:pt x="47946" y="212354"/>
                    <a:pt x="87795" y="223180"/>
                  </a:cubicBezTo>
                  <a:cubicBezTo>
                    <a:pt x="144920" y="238613"/>
                    <a:pt x="205500" y="204983"/>
                    <a:pt x="221393" y="147628"/>
                  </a:cubicBezTo>
                  <a:cubicBezTo>
                    <a:pt x="230146" y="116302"/>
                    <a:pt x="223927" y="86358"/>
                    <a:pt x="208264" y="61941"/>
                  </a:cubicBezTo>
                  <a:cubicBezTo>
                    <a:pt x="207112" y="59868"/>
                    <a:pt x="206652" y="57565"/>
                    <a:pt x="205270" y="55492"/>
                  </a:cubicBezTo>
                  <a:cubicBezTo>
                    <a:pt x="177859" y="8732"/>
                    <a:pt x="103919" y="-19600"/>
                    <a:pt x="56239" y="16103"/>
                  </a:cubicBezTo>
                  <a:cubicBezTo>
                    <a:pt x="38042" y="29694"/>
                    <a:pt x="26985" y="36373"/>
                    <a:pt x="15238" y="56413"/>
                  </a:cubicBezTo>
                  <a:cubicBezTo>
                    <a:pt x="266" y="81751"/>
                    <a:pt x="-3881" y="113308"/>
                    <a:pt x="3721" y="14187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65" name="Freeform: Shape 122">
              <a:extLst>
                <a:ext uri="{FF2B5EF4-FFF2-40B4-BE49-F238E27FC236}">
                  <a16:creationId xmlns:a16="http://schemas.microsoft.com/office/drawing/2014/main" id="{84459FFB-E619-C027-5D8A-BDC29FDC5B13}"/>
                </a:ext>
              </a:extLst>
            </p:cNvPr>
            <p:cNvSpPr/>
            <p:nvPr/>
          </p:nvSpPr>
          <p:spPr>
            <a:xfrm>
              <a:off x="-137049" y="5904208"/>
              <a:ext cx="202415" cy="202912"/>
            </a:xfrm>
            <a:custGeom>
              <a:avLst/>
              <a:gdLst>
                <a:gd name="connsiteX0" fmla="*/ 49893 w 202415"/>
                <a:gd name="connsiteY0" fmla="*/ 189203 h 202912"/>
                <a:gd name="connsiteX1" fmla="*/ 188789 w 202415"/>
                <a:gd name="connsiteY1" fmla="*/ 153039 h 202912"/>
                <a:gd name="connsiteX2" fmla="*/ 128440 w 202415"/>
                <a:gd name="connsiteY2" fmla="*/ 3778 h 202912"/>
                <a:gd name="connsiteX3" fmla="*/ 29623 w 202415"/>
                <a:gd name="connsiteY3" fmla="*/ 29576 h 202912"/>
                <a:gd name="connsiteX4" fmla="*/ 49893 w 202415"/>
                <a:gd name="connsiteY4" fmla="*/ 189203 h 20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2415" h="202912">
                  <a:moveTo>
                    <a:pt x="49893" y="189203"/>
                  </a:moveTo>
                  <a:cubicBezTo>
                    <a:pt x="97574" y="217304"/>
                    <a:pt x="160918" y="200720"/>
                    <a:pt x="188789" y="153039"/>
                  </a:cubicBezTo>
                  <a:cubicBezTo>
                    <a:pt x="221959" y="96836"/>
                    <a:pt x="191784" y="20823"/>
                    <a:pt x="128440" y="3778"/>
                  </a:cubicBezTo>
                  <a:cubicBezTo>
                    <a:pt x="91816" y="-6127"/>
                    <a:pt x="56804" y="3778"/>
                    <a:pt x="29623" y="29576"/>
                  </a:cubicBezTo>
                  <a:cubicBezTo>
                    <a:pt x="-18288" y="74953"/>
                    <a:pt x="-5619" y="156494"/>
                    <a:pt x="49893" y="189203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66" name="Freeform: Shape 123">
              <a:extLst>
                <a:ext uri="{FF2B5EF4-FFF2-40B4-BE49-F238E27FC236}">
                  <a16:creationId xmlns:a16="http://schemas.microsoft.com/office/drawing/2014/main" id="{B30F87ED-8DD9-6030-C2F6-1BFE09B0B46D}"/>
                </a:ext>
              </a:extLst>
            </p:cNvPr>
            <p:cNvSpPr/>
            <p:nvPr/>
          </p:nvSpPr>
          <p:spPr>
            <a:xfrm>
              <a:off x="386323" y="5963417"/>
              <a:ext cx="223424" cy="220117"/>
            </a:xfrm>
            <a:custGeom>
              <a:avLst/>
              <a:gdLst>
                <a:gd name="connsiteX0" fmla="*/ 14844 w 223424"/>
                <a:gd name="connsiteY0" fmla="*/ 164315 h 220117"/>
                <a:gd name="connsiteX1" fmla="*/ 109515 w 223424"/>
                <a:gd name="connsiteY1" fmla="*/ 218906 h 220117"/>
                <a:gd name="connsiteX2" fmla="*/ 113891 w 223424"/>
                <a:gd name="connsiteY2" fmla="*/ 219597 h 220117"/>
                <a:gd name="connsiteX3" fmla="*/ 219618 w 223424"/>
                <a:gd name="connsiteY3" fmla="*/ 139438 h 220117"/>
                <a:gd name="connsiteX4" fmla="*/ 143375 w 223424"/>
                <a:gd name="connsiteY4" fmla="*/ 4689 h 220117"/>
                <a:gd name="connsiteX5" fmla="*/ 138998 w 223424"/>
                <a:gd name="connsiteY5" fmla="*/ 3537 h 220117"/>
                <a:gd name="connsiteX6" fmla="*/ 3788 w 223424"/>
                <a:gd name="connsiteY6" fmla="*/ 79780 h 220117"/>
                <a:gd name="connsiteX7" fmla="*/ 14844 w 223424"/>
                <a:gd name="connsiteY7" fmla="*/ 164315 h 2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424" h="220117">
                  <a:moveTo>
                    <a:pt x="14844" y="164315"/>
                  </a:moveTo>
                  <a:cubicBezTo>
                    <a:pt x="36036" y="200709"/>
                    <a:pt x="69666" y="214069"/>
                    <a:pt x="109515" y="218906"/>
                  </a:cubicBezTo>
                  <a:lnTo>
                    <a:pt x="113891" y="219597"/>
                  </a:lnTo>
                  <a:cubicBezTo>
                    <a:pt x="161342" y="225356"/>
                    <a:pt x="207640" y="182282"/>
                    <a:pt x="219618" y="139438"/>
                  </a:cubicBezTo>
                  <a:cubicBezTo>
                    <a:pt x="235281" y="83005"/>
                    <a:pt x="201191" y="19430"/>
                    <a:pt x="143375" y="4689"/>
                  </a:cubicBezTo>
                  <a:cubicBezTo>
                    <a:pt x="141993" y="4228"/>
                    <a:pt x="140611" y="3998"/>
                    <a:pt x="138998" y="3537"/>
                  </a:cubicBezTo>
                  <a:cubicBezTo>
                    <a:pt x="81183" y="-11205"/>
                    <a:pt x="20142" y="21273"/>
                    <a:pt x="3788" y="79780"/>
                  </a:cubicBezTo>
                  <a:cubicBezTo>
                    <a:pt x="-3813" y="108112"/>
                    <a:pt x="102" y="138978"/>
                    <a:pt x="14844" y="164315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67" name="Freeform: Shape 124">
              <a:extLst>
                <a:ext uri="{FF2B5EF4-FFF2-40B4-BE49-F238E27FC236}">
                  <a16:creationId xmlns:a16="http://schemas.microsoft.com/office/drawing/2014/main" id="{D36E26C2-4568-17FB-53EF-0758C86CFE6E}"/>
                </a:ext>
              </a:extLst>
            </p:cNvPr>
            <p:cNvSpPr/>
            <p:nvPr/>
          </p:nvSpPr>
          <p:spPr>
            <a:xfrm>
              <a:off x="-1307894" y="5778139"/>
              <a:ext cx="194771" cy="193961"/>
            </a:xfrm>
            <a:custGeom>
              <a:avLst/>
              <a:gdLst>
                <a:gd name="connsiteX0" fmla="*/ 2923 w 194771"/>
                <a:gd name="connsiteY0" fmla="*/ 118791 h 193961"/>
                <a:gd name="connsiteX1" fmla="*/ 4074 w 194771"/>
                <a:gd name="connsiteY1" fmla="*/ 123397 h 193961"/>
                <a:gd name="connsiteX2" fmla="*/ 166235 w 194771"/>
                <a:gd name="connsiteY2" fmla="*/ 166702 h 193961"/>
                <a:gd name="connsiteX3" fmla="*/ 191342 w 194771"/>
                <a:gd name="connsiteY3" fmla="*/ 72262 h 193961"/>
                <a:gd name="connsiteX4" fmla="*/ 97823 w 194771"/>
                <a:gd name="connsiteY4" fmla="*/ 856 h 193961"/>
                <a:gd name="connsiteX5" fmla="*/ 93677 w 194771"/>
                <a:gd name="connsiteY5" fmla="*/ 395 h 193961"/>
                <a:gd name="connsiteX6" fmla="*/ 27339 w 194771"/>
                <a:gd name="connsiteY6" fmla="*/ 27575 h 193961"/>
                <a:gd name="connsiteX7" fmla="*/ 2923 w 194771"/>
                <a:gd name="connsiteY7" fmla="*/ 118791 h 193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771" h="193961">
                  <a:moveTo>
                    <a:pt x="2923" y="118791"/>
                  </a:moveTo>
                  <a:cubicBezTo>
                    <a:pt x="3383" y="120403"/>
                    <a:pt x="3614" y="121785"/>
                    <a:pt x="4074" y="123397"/>
                  </a:cubicBezTo>
                  <a:cubicBezTo>
                    <a:pt x="21120" y="195034"/>
                    <a:pt x="115790" y="216916"/>
                    <a:pt x="166235" y="166702"/>
                  </a:cubicBezTo>
                  <a:cubicBezTo>
                    <a:pt x="190881" y="142285"/>
                    <a:pt x="200556" y="105661"/>
                    <a:pt x="191342" y="72262"/>
                  </a:cubicBezTo>
                  <a:cubicBezTo>
                    <a:pt x="178904" y="26654"/>
                    <a:pt x="141588" y="6154"/>
                    <a:pt x="97823" y="856"/>
                  </a:cubicBezTo>
                  <a:cubicBezTo>
                    <a:pt x="96441" y="625"/>
                    <a:pt x="95059" y="395"/>
                    <a:pt x="93677" y="395"/>
                  </a:cubicBezTo>
                  <a:cubicBezTo>
                    <a:pt x="70413" y="-2599"/>
                    <a:pt x="43002" y="11912"/>
                    <a:pt x="27339" y="27575"/>
                  </a:cubicBezTo>
                  <a:cubicBezTo>
                    <a:pt x="2923" y="51761"/>
                    <a:pt x="-4909" y="85852"/>
                    <a:pt x="2923" y="118791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68" name="Freeform: Shape 125">
              <a:extLst>
                <a:ext uri="{FF2B5EF4-FFF2-40B4-BE49-F238E27FC236}">
                  <a16:creationId xmlns:a16="http://schemas.microsoft.com/office/drawing/2014/main" id="{E09A990A-7252-11DF-03E8-557CA5482C48}"/>
                </a:ext>
              </a:extLst>
            </p:cNvPr>
            <p:cNvSpPr/>
            <p:nvPr/>
          </p:nvSpPr>
          <p:spPr>
            <a:xfrm>
              <a:off x="-893447" y="5758280"/>
              <a:ext cx="169698" cy="169846"/>
            </a:xfrm>
            <a:custGeom>
              <a:avLst/>
              <a:gdLst>
                <a:gd name="connsiteX0" fmla="*/ 3781 w 169698"/>
                <a:gd name="connsiteY0" fmla="*/ 109166 h 169846"/>
                <a:gd name="connsiteX1" fmla="*/ 4472 w 169698"/>
                <a:gd name="connsiteY1" fmla="*/ 110779 h 169846"/>
                <a:gd name="connsiteX2" fmla="*/ 104440 w 169698"/>
                <a:gd name="connsiteY2" fmla="*/ 167673 h 169846"/>
                <a:gd name="connsiteX3" fmla="*/ 167323 w 169698"/>
                <a:gd name="connsiteY3" fmla="*/ 98570 h 169846"/>
                <a:gd name="connsiteX4" fmla="*/ 147284 w 169698"/>
                <a:gd name="connsiteY4" fmla="*/ 22097 h 169846"/>
                <a:gd name="connsiteX5" fmla="*/ 52152 w 169698"/>
                <a:gd name="connsiteY5" fmla="*/ 9659 h 169846"/>
                <a:gd name="connsiteX6" fmla="*/ 25202 w 169698"/>
                <a:gd name="connsiteY6" fmla="*/ 28086 h 169846"/>
                <a:gd name="connsiteX7" fmla="*/ 3781 w 169698"/>
                <a:gd name="connsiteY7" fmla="*/ 109166 h 16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9698" h="169846">
                  <a:moveTo>
                    <a:pt x="3781" y="109166"/>
                  </a:moveTo>
                  <a:cubicBezTo>
                    <a:pt x="4011" y="109627"/>
                    <a:pt x="4241" y="110318"/>
                    <a:pt x="4472" y="110779"/>
                  </a:cubicBezTo>
                  <a:cubicBezTo>
                    <a:pt x="22208" y="154083"/>
                    <a:pt x="56529" y="177347"/>
                    <a:pt x="104440" y="167673"/>
                  </a:cubicBezTo>
                  <a:cubicBezTo>
                    <a:pt x="138531" y="160993"/>
                    <a:pt x="160183" y="130358"/>
                    <a:pt x="167323" y="98570"/>
                  </a:cubicBezTo>
                  <a:cubicBezTo>
                    <a:pt x="173542" y="70930"/>
                    <a:pt x="167784" y="42828"/>
                    <a:pt x="147284" y="22097"/>
                  </a:cubicBezTo>
                  <a:cubicBezTo>
                    <a:pt x="120333" y="-5083"/>
                    <a:pt x="85091" y="-4623"/>
                    <a:pt x="52152" y="9659"/>
                  </a:cubicBezTo>
                  <a:cubicBezTo>
                    <a:pt x="42017" y="14265"/>
                    <a:pt x="33955" y="20945"/>
                    <a:pt x="25202" y="28086"/>
                  </a:cubicBezTo>
                  <a:cubicBezTo>
                    <a:pt x="4932" y="44901"/>
                    <a:pt x="-6354" y="84289"/>
                    <a:pt x="3781" y="109166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grpSp>
          <p:nvGrpSpPr>
            <p:cNvPr id="269" name="Graphic 6">
              <a:extLst>
                <a:ext uri="{FF2B5EF4-FFF2-40B4-BE49-F238E27FC236}">
                  <a16:creationId xmlns:a16="http://schemas.microsoft.com/office/drawing/2014/main" id="{E79BBA71-01AD-3B0A-5161-180FAFFCFE91}"/>
                </a:ext>
              </a:extLst>
            </p:cNvPr>
            <p:cNvGrpSpPr/>
            <p:nvPr/>
          </p:nvGrpSpPr>
          <p:grpSpPr>
            <a:xfrm>
              <a:off x="841239" y="6094163"/>
              <a:ext cx="170709" cy="162987"/>
              <a:chOff x="841239" y="6094163"/>
              <a:chExt cx="170709" cy="162987"/>
            </a:xfrm>
            <a:grpFill/>
          </p:grpSpPr>
          <p:sp>
            <p:nvSpPr>
              <p:cNvPr id="282" name="Freeform: Shape 139">
                <a:extLst>
                  <a:ext uri="{FF2B5EF4-FFF2-40B4-BE49-F238E27FC236}">
                    <a16:creationId xmlns:a16="http://schemas.microsoft.com/office/drawing/2014/main" id="{B95F7E18-FD4A-4F8F-8CFE-2578F93C3BE3}"/>
                  </a:ext>
                </a:extLst>
              </p:cNvPr>
              <p:cNvSpPr/>
              <p:nvPr/>
            </p:nvSpPr>
            <p:spPr>
              <a:xfrm>
                <a:off x="841239" y="6094163"/>
                <a:ext cx="170709" cy="162987"/>
              </a:xfrm>
              <a:custGeom>
                <a:avLst/>
                <a:gdLst>
                  <a:gd name="connsiteX0" fmla="*/ 10707 w 170709"/>
                  <a:gd name="connsiteY0" fmla="*/ 123402 h 162987"/>
                  <a:gd name="connsiteX1" fmla="*/ 121501 w 170709"/>
                  <a:gd name="connsiteY1" fmla="*/ 152656 h 162987"/>
                  <a:gd name="connsiteX2" fmla="*/ 153288 w 170709"/>
                  <a:gd name="connsiteY2" fmla="*/ 122251 h 162987"/>
                  <a:gd name="connsiteX3" fmla="*/ 155822 w 170709"/>
                  <a:gd name="connsiteY3" fmla="*/ 118796 h 162987"/>
                  <a:gd name="connsiteX4" fmla="*/ 150754 w 170709"/>
                  <a:gd name="connsiteY4" fmla="*/ 124324 h 162987"/>
                  <a:gd name="connsiteX5" fmla="*/ 137164 w 170709"/>
                  <a:gd name="connsiteY5" fmla="*/ 16063 h 162987"/>
                  <a:gd name="connsiteX6" fmla="*/ 107911 w 170709"/>
                  <a:gd name="connsiteY6" fmla="*/ 3164 h 162987"/>
                  <a:gd name="connsiteX7" fmla="*/ 24067 w 170709"/>
                  <a:gd name="connsiteY7" fmla="*/ 25277 h 162987"/>
                  <a:gd name="connsiteX8" fmla="*/ 10707 w 170709"/>
                  <a:gd name="connsiteY8" fmla="*/ 123402 h 16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709" h="162987">
                    <a:moveTo>
                      <a:pt x="10707" y="123402"/>
                    </a:moveTo>
                    <a:cubicBezTo>
                      <a:pt x="33510" y="162561"/>
                      <a:pt x="82343" y="173387"/>
                      <a:pt x="121501" y="152656"/>
                    </a:cubicBezTo>
                    <a:cubicBezTo>
                      <a:pt x="134861" y="145515"/>
                      <a:pt x="145456" y="135150"/>
                      <a:pt x="153288" y="122251"/>
                    </a:cubicBezTo>
                    <a:cubicBezTo>
                      <a:pt x="153979" y="121099"/>
                      <a:pt x="154900" y="119947"/>
                      <a:pt x="155822" y="118796"/>
                    </a:cubicBezTo>
                    <a:cubicBezTo>
                      <a:pt x="154440" y="120408"/>
                      <a:pt x="153288" y="121560"/>
                      <a:pt x="150754" y="124324"/>
                    </a:cubicBezTo>
                    <a:cubicBezTo>
                      <a:pt x="183693" y="90464"/>
                      <a:pt x="173558" y="41631"/>
                      <a:pt x="137164" y="16063"/>
                    </a:cubicBezTo>
                    <a:cubicBezTo>
                      <a:pt x="128411" y="9844"/>
                      <a:pt x="118046" y="6159"/>
                      <a:pt x="107911" y="3164"/>
                    </a:cubicBezTo>
                    <a:cubicBezTo>
                      <a:pt x="75893" y="-6050"/>
                      <a:pt x="48943" y="5928"/>
                      <a:pt x="24067" y="25277"/>
                    </a:cubicBezTo>
                    <a:cubicBezTo>
                      <a:pt x="-4496" y="47390"/>
                      <a:pt x="-5878" y="94610"/>
                      <a:pt x="10707" y="123402"/>
                    </a:cubicBezTo>
                    <a:close/>
                  </a:path>
                </a:pathLst>
              </a:custGeom>
              <a:grpFill/>
              <a:ln w="22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83" name="Freeform: Shape 140">
                <a:extLst>
                  <a:ext uri="{FF2B5EF4-FFF2-40B4-BE49-F238E27FC236}">
                    <a16:creationId xmlns:a16="http://schemas.microsoft.com/office/drawing/2014/main" id="{69A89CD7-0A49-6D26-4DC2-EF4A24EF2291}"/>
                  </a:ext>
                </a:extLst>
              </p:cNvPr>
              <p:cNvSpPr/>
              <p:nvPr/>
            </p:nvSpPr>
            <p:spPr>
              <a:xfrm>
                <a:off x="996830" y="6209391"/>
                <a:ext cx="3241" cy="3566"/>
              </a:xfrm>
              <a:custGeom>
                <a:avLst/>
                <a:gdLst>
                  <a:gd name="connsiteX0" fmla="*/ 0 w 3241"/>
                  <a:gd name="connsiteY0" fmla="*/ 3567 h 3566"/>
                  <a:gd name="connsiteX1" fmla="*/ 0 w 3241"/>
                  <a:gd name="connsiteY1" fmla="*/ 3567 h 3566"/>
                  <a:gd name="connsiteX2" fmla="*/ 0 w 3241"/>
                  <a:gd name="connsiteY2" fmla="*/ 3567 h 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1" h="3566">
                    <a:moveTo>
                      <a:pt x="0" y="3567"/>
                    </a:moveTo>
                    <a:cubicBezTo>
                      <a:pt x="5298" y="-1961"/>
                      <a:pt x="3225" y="-349"/>
                      <a:pt x="0" y="3567"/>
                    </a:cubicBezTo>
                    <a:lnTo>
                      <a:pt x="0" y="3567"/>
                    </a:lnTo>
                    <a:close/>
                  </a:path>
                </a:pathLst>
              </a:custGeom>
              <a:grpFill/>
              <a:ln w="22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</p:grpSp>
        <p:sp>
          <p:nvSpPr>
            <p:cNvPr id="270" name="Freeform: Shape 127">
              <a:extLst>
                <a:ext uri="{FF2B5EF4-FFF2-40B4-BE49-F238E27FC236}">
                  <a16:creationId xmlns:a16="http://schemas.microsoft.com/office/drawing/2014/main" id="{CAAFD89F-C82A-9BEB-B168-31724F2955E3}"/>
                </a:ext>
              </a:extLst>
            </p:cNvPr>
            <p:cNvSpPr/>
            <p:nvPr/>
          </p:nvSpPr>
          <p:spPr>
            <a:xfrm>
              <a:off x="147892" y="6294574"/>
              <a:ext cx="150601" cy="143811"/>
            </a:xfrm>
            <a:custGeom>
              <a:avLst/>
              <a:gdLst>
                <a:gd name="connsiteX0" fmla="*/ 88811 w 150601"/>
                <a:gd name="connsiteY0" fmla="*/ 140433 h 143811"/>
                <a:gd name="connsiteX1" fmla="*/ 119447 w 150601"/>
                <a:gd name="connsiteY1" fmla="*/ 123849 h 143811"/>
                <a:gd name="connsiteX2" fmla="*/ 119908 w 150601"/>
                <a:gd name="connsiteY2" fmla="*/ 123618 h 143811"/>
                <a:gd name="connsiteX3" fmla="*/ 120138 w 150601"/>
                <a:gd name="connsiteY3" fmla="*/ 15588 h 143811"/>
                <a:gd name="connsiteX4" fmla="*/ 90424 w 150601"/>
                <a:gd name="connsiteY4" fmla="*/ 2459 h 143811"/>
                <a:gd name="connsiteX5" fmla="*/ 2664 w 150601"/>
                <a:gd name="connsiteY5" fmla="*/ 51982 h 143811"/>
                <a:gd name="connsiteX6" fmla="*/ 2203 w 150601"/>
                <a:gd name="connsiteY6" fmla="*/ 53364 h 143811"/>
                <a:gd name="connsiteX7" fmla="*/ 88811 w 150601"/>
                <a:gd name="connsiteY7" fmla="*/ 140433 h 14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601" h="143811">
                  <a:moveTo>
                    <a:pt x="88811" y="140433"/>
                  </a:moveTo>
                  <a:cubicBezTo>
                    <a:pt x="98716" y="136978"/>
                    <a:pt x="111615" y="131911"/>
                    <a:pt x="119447" y="123849"/>
                  </a:cubicBezTo>
                  <a:cubicBezTo>
                    <a:pt x="119677" y="123849"/>
                    <a:pt x="119677" y="123849"/>
                    <a:pt x="119908" y="123618"/>
                  </a:cubicBezTo>
                  <a:cubicBezTo>
                    <a:pt x="160448" y="101275"/>
                    <a:pt x="161139" y="38162"/>
                    <a:pt x="120138" y="15588"/>
                  </a:cubicBezTo>
                  <a:cubicBezTo>
                    <a:pt x="110924" y="10521"/>
                    <a:pt x="100559" y="5223"/>
                    <a:pt x="90424" y="2459"/>
                  </a:cubicBezTo>
                  <a:cubicBezTo>
                    <a:pt x="53108" y="-7676"/>
                    <a:pt x="12799" y="14436"/>
                    <a:pt x="2664" y="51982"/>
                  </a:cubicBezTo>
                  <a:cubicBezTo>
                    <a:pt x="2664" y="52443"/>
                    <a:pt x="2433" y="52903"/>
                    <a:pt x="2203" y="53364"/>
                  </a:cubicBezTo>
                  <a:cubicBezTo>
                    <a:pt x="-10926" y="102657"/>
                    <a:pt x="36754" y="158169"/>
                    <a:pt x="88811" y="140433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1" name="Freeform: Shape 128">
              <a:extLst>
                <a:ext uri="{FF2B5EF4-FFF2-40B4-BE49-F238E27FC236}">
                  <a16:creationId xmlns:a16="http://schemas.microsoft.com/office/drawing/2014/main" id="{1F4D0022-6E78-F028-9FFD-ED8037056462}"/>
                </a:ext>
              </a:extLst>
            </p:cNvPr>
            <p:cNvSpPr/>
            <p:nvPr/>
          </p:nvSpPr>
          <p:spPr>
            <a:xfrm>
              <a:off x="-479197" y="5918175"/>
              <a:ext cx="167273" cy="162547"/>
            </a:xfrm>
            <a:custGeom>
              <a:avLst/>
              <a:gdLst>
                <a:gd name="connsiteX0" fmla="*/ 58967 w 167273"/>
                <a:gd name="connsiteY0" fmla="*/ 158652 h 162547"/>
                <a:gd name="connsiteX1" fmla="*/ 164003 w 167273"/>
                <a:gd name="connsiteY1" fmla="*/ 63521 h 162547"/>
                <a:gd name="connsiteX2" fmla="*/ 59198 w 167273"/>
                <a:gd name="connsiteY2" fmla="*/ 4093 h 162547"/>
                <a:gd name="connsiteX3" fmla="*/ 0 w 167273"/>
                <a:gd name="connsiteY3" fmla="*/ 81257 h 162547"/>
                <a:gd name="connsiteX4" fmla="*/ 58967 w 167273"/>
                <a:gd name="connsiteY4" fmla="*/ 158652 h 1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273" h="162547">
                  <a:moveTo>
                    <a:pt x="58967" y="158652"/>
                  </a:moveTo>
                  <a:cubicBezTo>
                    <a:pt x="111025" y="178461"/>
                    <a:pt x="183582" y="119033"/>
                    <a:pt x="164003" y="63521"/>
                  </a:cubicBezTo>
                  <a:cubicBezTo>
                    <a:pt x="150413" y="24133"/>
                    <a:pt x="103423" y="-12492"/>
                    <a:pt x="59198" y="4093"/>
                  </a:cubicBezTo>
                  <a:cubicBezTo>
                    <a:pt x="25338" y="16762"/>
                    <a:pt x="230" y="43251"/>
                    <a:pt x="0" y="81257"/>
                  </a:cubicBezTo>
                  <a:cubicBezTo>
                    <a:pt x="0" y="119494"/>
                    <a:pt x="25107" y="145983"/>
                    <a:pt x="58967" y="158652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2" name="Freeform: Shape 129">
              <a:extLst>
                <a:ext uri="{FF2B5EF4-FFF2-40B4-BE49-F238E27FC236}">
                  <a16:creationId xmlns:a16="http://schemas.microsoft.com/office/drawing/2014/main" id="{B2233FF9-3242-9684-6651-0AF591E779BF}"/>
                </a:ext>
              </a:extLst>
            </p:cNvPr>
            <p:cNvSpPr/>
            <p:nvPr/>
          </p:nvSpPr>
          <p:spPr>
            <a:xfrm>
              <a:off x="-1008292" y="6145672"/>
              <a:ext cx="185987" cy="170483"/>
            </a:xfrm>
            <a:custGeom>
              <a:avLst/>
              <a:gdLst>
                <a:gd name="connsiteX0" fmla="*/ 0 w 185987"/>
                <a:gd name="connsiteY0" fmla="*/ 87787 h 170483"/>
                <a:gd name="connsiteX1" fmla="*/ 82232 w 185987"/>
                <a:gd name="connsiteY1" fmla="*/ 170480 h 170483"/>
                <a:gd name="connsiteX2" fmla="*/ 162851 w 185987"/>
                <a:gd name="connsiteY2" fmla="*/ 134546 h 170483"/>
                <a:gd name="connsiteX3" fmla="*/ 175520 w 185987"/>
                <a:gd name="connsiteY3" fmla="*/ 38724 h 170483"/>
                <a:gd name="connsiteX4" fmla="*/ 73249 w 185987"/>
                <a:gd name="connsiteY4" fmla="*/ 7398 h 170483"/>
                <a:gd name="connsiteX5" fmla="*/ 0 w 185987"/>
                <a:gd name="connsiteY5" fmla="*/ 87787 h 17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5987" h="170483">
                  <a:moveTo>
                    <a:pt x="0" y="87787"/>
                  </a:moveTo>
                  <a:cubicBezTo>
                    <a:pt x="0" y="132243"/>
                    <a:pt x="37315" y="170940"/>
                    <a:pt x="82232" y="170480"/>
                  </a:cubicBezTo>
                  <a:cubicBezTo>
                    <a:pt x="112867" y="170019"/>
                    <a:pt x="142812" y="158502"/>
                    <a:pt x="162851" y="134546"/>
                  </a:cubicBezTo>
                  <a:cubicBezTo>
                    <a:pt x="185886" y="106675"/>
                    <a:pt x="194639" y="71663"/>
                    <a:pt x="175520" y="38724"/>
                  </a:cubicBezTo>
                  <a:cubicBezTo>
                    <a:pt x="154790" y="3021"/>
                    <a:pt x="109873" y="-9417"/>
                    <a:pt x="73249" y="7398"/>
                  </a:cubicBezTo>
                  <a:cubicBezTo>
                    <a:pt x="32709" y="15229"/>
                    <a:pt x="0" y="42640"/>
                    <a:pt x="0" y="87787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3" name="Freeform: Shape 130">
              <a:extLst>
                <a:ext uri="{FF2B5EF4-FFF2-40B4-BE49-F238E27FC236}">
                  <a16:creationId xmlns:a16="http://schemas.microsoft.com/office/drawing/2014/main" id="{D1F69077-20C1-E3D3-5F90-4A54C3CEC2E3}"/>
                </a:ext>
              </a:extLst>
            </p:cNvPr>
            <p:cNvSpPr/>
            <p:nvPr/>
          </p:nvSpPr>
          <p:spPr>
            <a:xfrm>
              <a:off x="-1591518" y="5934015"/>
              <a:ext cx="145346" cy="145345"/>
            </a:xfrm>
            <a:custGeom>
              <a:avLst/>
              <a:gdLst>
                <a:gd name="connsiteX0" fmla="*/ 72559 w 145346"/>
                <a:gd name="connsiteY0" fmla="*/ 145346 h 145345"/>
                <a:gd name="connsiteX1" fmla="*/ 145347 w 145346"/>
                <a:gd name="connsiteY1" fmla="*/ 72788 h 145345"/>
                <a:gd name="connsiteX2" fmla="*/ 72789 w 145346"/>
                <a:gd name="connsiteY2" fmla="*/ 0 h 145345"/>
                <a:gd name="connsiteX3" fmla="*/ 1 w 145346"/>
                <a:gd name="connsiteY3" fmla="*/ 72558 h 145345"/>
                <a:gd name="connsiteX4" fmla="*/ 72559 w 145346"/>
                <a:gd name="connsiteY4" fmla="*/ 145346 h 145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46" h="145345">
                  <a:moveTo>
                    <a:pt x="72559" y="145346"/>
                  </a:moveTo>
                  <a:cubicBezTo>
                    <a:pt x="112178" y="145346"/>
                    <a:pt x="145347" y="112407"/>
                    <a:pt x="145347" y="72788"/>
                  </a:cubicBezTo>
                  <a:cubicBezTo>
                    <a:pt x="145347" y="33169"/>
                    <a:pt x="112408" y="0"/>
                    <a:pt x="72789" y="0"/>
                  </a:cubicBezTo>
                  <a:cubicBezTo>
                    <a:pt x="33170" y="0"/>
                    <a:pt x="1" y="32939"/>
                    <a:pt x="1" y="72558"/>
                  </a:cubicBezTo>
                  <a:cubicBezTo>
                    <a:pt x="-229" y="112176"/>
                    <a:pt x="32710" y="145346"/>
                    <a:pt x="72559" y="145346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4" name="Freeform: Shape 131">
              <a:extLst>
                <a:ext uri="{FF2B5EF4-FFF2-40B4-BE49-F238E27FC236}">
                  <a16:creationId xmlns:a16="http://schemas.microsoft.com/office/drawing/2014/main" id="{B2A9C509-DE35-ECF4-22D2-EEA837E04465}"/>
                </a:ext>
              </a:extLst>
            </p:cNvPr>
            <p:cNvSpPr/>
            <p:nvPr/>
          </p:nvSpPr>
          <p:spPr>
            <a:xfrm>
              <a:off x="572080" y="6436327"/>
              <a:ext cx="142855" cy="139758"/>
            </a:xfrm>
            <a:custGeom>
              <a:avLst/>
              <a:gdLst>
                <a:gd name="connsiteX0" fmla="*/ 87300 w 142855"/>
                <a:gd name="connsiteY0" fmla="*/ 136194 h 139758"/>
                <a:gd name="connsiteX1" fmla="*/ 100890 w 142855"/>
                <a:gd name="connsiteY1" fmla="*/ 131127 h 139758"/>
                <a:gd name="connsiteX2" fmla="*/ 142813 w 142855"/>
                <a:gd name="connsiteY2" fmla="*/ 76306 h 139758"/>
                <a:gd name="connsiteX3" fmla="*/ 69334 w 142855"/>
                <a:gd name="connsiteY3" fmla="*/ 523 h 139758"/>
                <a:gd name="connsiteX4" fmla="*/ 1 w 142855"/>
                <a:gd name="connsiteY4" fmla="*/ 69626 h 139758"/>
                <a:gd name="connsiteX5" fmla="*/ 87300 w 142855"/>
                <a:gd name="connsiteY5" fmla="*/ 136194 h 139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55" h="139758">
                  <a:moveTo>
                    <a:pt x="87300" y="136194"/>
                  </a:moveTo>
                  <a:cubicBezTo>
                    <a:pt x="91907" y="134582"/>
                    <a:pt x="96284" y="132739"/>
                    <a:pt x="100890" y="131127"/>
                  </a:cubicBezTo>
                  <a:cubicBezTo>
                    <a:pt x="125537" y="121222"/>
                    <a:pt x="141891" y="103947"/>
                    <a:pt x="142813" y="76306"/>
                  </a:cubicBezTo>
                  <a:cubicBezTo>
                    <a:pt x="144195" y="37608"/>
                    <a:pt x="112177" y="-5235"/>
                    <a:pt x="69334" y="523"/>
                  </a:cubicBezTo>
                  <a:cubicBezTo>
                    <a:pt x="32018" y="5360"/>
                    <a:pt x="1" y="27934"/>
                    <a:pt x="1" y="69626"/>
                  </a:cubicBezTo>
                  <a:cubicBezTo>
                    <a:pt x="-230" y="110857"/>
                    <a:pt x="44457" y="152318"/>
                    <a:pt x="87300" y="136194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5" name="Freeform: Shape 132">
              <a:extLst>
                <a:ext uri="{FF2B5EF4-FFF2-40B4-BE49-F238E27FC236}">
                  <a16:creationId xmlns:a16="http://schemas.microsoft.com/office/drawing/2014/main" id="{F2586432-C99A-7A78-D365-87AD6157C12D}"/>
                </a:ext>
              </a:extLst>
            </p:cNvPr>
            <p:cNvSpPr/>
            <p:nvPr/>
          </p:nvSpPr>
          <p:spPr>
            <a:xfrm>
              <a:off x="-302813" y="6385557"/>
              <a:ext cx="121793" cy="111570"/>
            </a:xfrm>
            <a:custGeom>
              <a:avLst/>
              <a:gdLst>
                <a:gd name="connsiteX0" fmla="*/ 39446 w 121793"/>
                <a:gd name="connsiteY0" fmla="*/ 108879 h 111570"/>
                <a:gd name="connsiteX1" fmla="*/ 67778 w 121793"/>
                <a:gd name="connsiteY1" fmla="*/ 111413 h 111570"/>
                <a:gd name="connsiteX2" fmla="*/ 68009 w 121793"/>
                <a:gd name="connsiteY2" fmla="*/ 158 h 111570"/>
                <a:gd name="connsiteX3" fmla="*/ 39676 w 121793"/>
                <a:gd name="connsiteY3" fmla="*/ 2692 h 111570"/>
                <a:gd name="connsiteX4" fmla="*/ 39446 w 121793"/>
                <a:gd name="connsiteY4" fmla="*/ 108879 h 111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793" h="111570">
                  <a:moveTo>
                    <a:pt x="39446" y="108879"/>
                  </a:moveTo>
                  <a:cubicBezTo>
                    <a:pt x="49121" y="111413"/>
                    <a:pt x="58104" y="111874"/>
                    <a:pt x="67778" y="111413"/>
                  </a:cubicBezTo>
                  <a:cubicBezTo>
                    <a:pt x="139645" y="108419"/>
                    <a:pt x="139875" y="3613"/>
                    <a:pt x="68009" y="158"/>
                  </a:cubicBezTo>
                  <a:cubicBezTo>
                    <a:pt x="58334" y="-303"/>
                    <a:pt x="49121" y="158"/>
                    <a:pt x="39676" y="2692"/>
                  </a:cubicBezTo>
                  <a:cubicBezTo>
                    <a:pt x="-13072" y="15821"/>
                    <a:pt x="-13302" y="95519"/>
                    <a:pt x="39446" y="108879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6" name="Freeform: Shape 133">
              <a:extLst>
                <a:ext uri="{FF2B5EF4-FFF2-40B4-BE49-F238E27FC236}">
                  <a16:creationId xmlns:a16="http://schemas.microsoft.com/office/drawing/2014/main" id="{D6D7E93B-EEB1-751F-664C-9BDA992AF36D}"/>
                </a:ext>
              </a:extLst>
            </p:cNvPr>
            <p:cNvSpPr/>
            <p:nvPr/>
          </p:nvSpPr>
          <p:spPr>
            <a:xfrm>
              <a:off x="-691631" y="6260034"/>
              <a:ext cx="90172" cy="94929"/>
            </a:xfrm>
            <a:custGeom>
              <a:avLst/>
              <a:gdLst>
                <a:gd name="connsiteX0" fmla="*/ 90122 w 90172"/>
                <a:gd name="connsiteY0" fmla="*/ 51510 h 94929"/>
                <a:gd name="connsiteX1" fmla="*/ 89662 w 90172"/>
                <a:gd name="connsiteY1" fmla="*/ 43218 h 94929"/>
                <a:gd name="connsiteX2" fmla="*/ 520 w 90172"/>
                <a:gd name="connsiteY2" fmla="*/ 42988 h 94929"/>
                <a:gd name="connsiteX3" fmla="*/ 59 w 90172"/>
                <a:gd name="connsiteY3" fmla="*/ 51280 h 94929"/>
                <a:gd name="connsiteX4" fmla="*/ 90122 w 90172"/>
                <a:gd name="connsiteY4" fmla="*/ 51510 h 9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172" h="94929">
                  <a:moveTo>
                    <a:pt x="90122" y="51510"/>
                  </a:moveTo>
                  <a:cubicBezTo>
                    <a:pt x="89892" y="48746"/>
                    <a:pt x="89892" y="45982"/>
                    <a:pt x="89662" y="43218"/>
                  </a:cubicBezTo>
                  <a:cubicBezTo>
                    <a:pt x="87128" y="-14368"/>
                    <a:pt x="3284" y="-14368"/>
                    <a:pt x="520" y="42988"/>
                  </a:cubicBezTo>
                  <a:cubicBezTo>
                    <a:pt x="289" y="45752"/>
                    <a:pt x="289" y="48516"/>
                    <a:pt x="59" y="51280"/>
                  </a:cubicBezTo>
                  <a:cubicBezTo>
                    <a:pt x="-2705" y="109326"/>
                    <a:pt x="92656" y="109556"/>
                    <a:pt x="90122" y="5151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7" name="Freeform: Shape 134">
              <a:extLst>
                <a:ext uri="{FF2B5EF4-FFF2-40B4-BE49-F238E27FC236}">
                  <a16:creationId xmlns:a16="http://schemas.microsoft.com/office/drawing/2014/main" id="{8E665C50-73BE-2114-0A89-023706A0000B}"/>
                </a:ext>
              </a:extLst>
            </p:cNvPr>
            <p:cNvSpPr/>
            <p:nvPr/>
          </p:nvSpPr>
          <p:spPr>
            <a:xfrm>
              <a:off x="-1381388" y="6300718"/>
              <a:ext cx="115746" cy="119547"/>
            </a:xfrm>
            <a:custGeom>
              <a:avLst/>
              <a:gdLst>
                <a:gd name="connsiteX0" fmla="*/ 57758 w 115746"/>
                <a:gd name="connsiteY0" fmla="*/ 119548 h 119547"/>
                <a:gd name="connsiteX1" fmla="*/ 57989 w 115746"/>
                <a:gd name="connsiteY1" fmla="*/ 0 h 119547"/>
                <a:gd name="connsiteX2" fmla="*/ 57758 w 115746"/>
                <a:gd name="connsiteY2" fmla="*/ 119548 h 119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46" h="119547">
                  <a:moveTo>
                    <a:pt x="57758" y="119548"/>
                  </a:moveTo>
                  <a:cubicBezTo>
                    <a:pt x="134923" y="119778"/>
                    <a:pt x="135153" y="231"/>
                    <a:pt x="57989" y="0"/>
                  </a:cubicBezTo>
                  <a:cubicBezTo>
                    <a:pt x="-19176" y="-230"/>
                    <a:pt x="-19406" y="119317"/>
                    <a:pt x="57758" y="119548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8" name="Freeform: Shape 135">
              <a:extLst>
                <a:ext uri="{FF2B5EF4-FFF2-40B4-BE49-F238E27FC236}">
                  <a16:creationId xmlns:a16="http://schemas.microsoft.com/office/drawing/2014/main" id="{255AEF09-25B4-14AC-87BE-B528E5E3E40E}"/>
                </a:ext>
              </a:extLst>
            </p:cNvPr>
            <p:cNvSpPr/>
            <p:nvPr/>
          </p:nvSpPr>
          <p:spPr>
            <a:xfrm>
              <a:off x="995375" y="6508431"/>
              <a:ext cx="97277" cy="88764"/>
            </a:xfrm>
            <a:custGeom>
              <a:avLst/>
              <a:gdLst>
                <a:gd name="connsiteX0" fmla="*/ 65260 w 97277"/>
                <a:gd name="connsiteY0" fmla="*/ 77681 h 88764"/>
                <a:gd name="connsiteX1" fmla="*/ 69406 w 97277"/>
                <a:gd name="connsiteY1" fmla="*/ 73534 h 88764"/>
                <a:gd name="connsiteX2" fmla="*/ 69867 w 97277"/>
                <a:gd name="connsiteY2" fmla="*/ 73304 h 88764"/>
                <a:gd name="connsiteX3" fmla="*/ 97277 w 97277"/>
                <a:gd name="connsiteY3" fmla="*/ 37601 h 88764"/>
                <a:gd name="connsiteX4" fmla="*/ 60192 w 97277"/>
                <a:gd name="connsiteY4" fmla="*/ 286 h 88764"/>
                <a:gd name="connsiteX5" fmla="*/ 11360 w 97277"/>
                <a:gd name="connsiteY5" fmla="*/ 23320 h 88764"/>
                <a:gd name="connsiteX6" fmla="*/ 65260 w 97277"/>
                <a:gd name="connsiteY6" fmla="*/ 77681 h 8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277" h="88764">
                  <a:moveTo>
                    <a:pt x="65260" y="77681"/>
                  </a:moveTo>
                  <a:cubicBezTo>
                    <a:pt x="66642" y="76299"/>
                    <a:pt x="68024" y="74916"/>
                    <a:pt x="69406" y="73534"/>
                  </a:cubicBezTo>
                  <a:cubicBezTo>
                    <a:pt x="69636" y="73534"/>
                    <a:pt x="69636" y="73534"/>
                    <a:pt x="69867" y="73304"/>
                  </a:cubicBezTo>
                  <a:cubicBezTo>
                    <a:pt x="85991" y="69849"/>
                    <a:pt x="97277" y="53264"/>
                    <a:pt x="97277" y="37601"/>
                  </a:cubicBezTo>
                  <a:cubicBezTo>
                    <a:pt x="97277" y="15719"/>
                    <a:pt x="80462" y="2589"/>
                    <a:pt x="60192" y="286"/>
                  </a:cubicBezTo>
                  <a:cubicBezTo>
                    <a:pt x="39692" y="-2018"/>
                    <a:pt x="24950" y="9960"/>
                    <a:pt x="11360" y="23320"/>
                  </a:cubicBezTo>
                  <a:cubicBezTo>
                    <a:pt x="-23652" y="58102"/>
                    <a:pt x="30248" y="112232"/>
                    <a:pt x="65260" y="77681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9" name="Freeform: Shape 136">
              <a:extLst>
                <a:ext uri="{FF2B5EF4-FFF2-40B4-BE49-F238E27FC236}">
                  <a16:creationId xmlns:a16="http://schemas.microsoft.com/office/drawing/2014/main" id="{D18388CD-A523-D69A-6AFA-6253C1B5B83A}"/>
                </a:ext>
              </a:extLst>
            </p:cNvPr>
            <p:cNvSpPr/>
            <p:nvPr/>
          </p:nvSpPr>
          <p:spPr>
            <a:xfrm>
              <a:off x="203073" y="6719479"/>
              <a:ext cx="90697" cy="93749"/>
            </a:xfrm>
            <a:custGeom>
              <a:avLst/>
              <a:gdLst>
                <a:gd name="connsiteX0" fmla="*/ 45147 w 90697"/>
                <a:gd name="connsiteY0" fmla="*/ 93750 h 93749"/>
                <a:gd name="connsiteX1" fmla="*/ 45377 w 90697"/>
                <a:gd name="connsiteY1" fmla="*/ 0 h 93749"/>
                <a:gd name="connsiteX2" fmla="*/ 45147 w 90697"/>
                <a:gd name="connsiteY2" fmla="*/ 93750 h 9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697" h="93749">
                  <a:moveTo>
                    <a:pt x="45147" y="93750"/>
                  </a:moveTo>
                  <a:cubicBezTo>
                    <a:pt x="105727" y="93980"/>
                    <a:pt x="105957" y="0"/>
                    <a:pt x="45377" y="0"/>
                  </a:cubicBezTo>
                  <a:cubicBezTo>
                    <a:pt x="-14972" y="-230"/>
                    <a:pt x="-15202" y="93519"/>
                    <a:pt x="45147" y="9375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80" name="Freeform: Shape 137">
              <a:extLst>
                <a:ext uri="{FF2B5EF4-FFF2-40B4-BE49-F238E27FC236}">
                  <a16:creationId xmlns:a16="http://schemas.microsoft.com/office/drawing/2014/main" id="{942819BE-62C0-1A04-FA02-9488F3AD0109}"/>
                </a:ext>
              </a:extLst>
            </p:cNvPr>
            <p:cNvSpPr/>
            <p:nvPr/>
          </p:nvSpPr>
          <p:spPr>
            <a:xfrm>
              <a:off x="-279664" y="6745968"/>
              <a:ext cx="88105" cy="90985"/>
            </a:xfrm>
            <a:custGeom>
              <a:avLst/>
              <a:gdLst>
                <a:gd name="connsiteX0" fmla="*/ 43938 w 88105"/>
                <a:gd name="connsiteY0" fmla="*/ 90985 h 90985"/>
                <a:gd name="connsiteX1" fmla="*/ 44168 w 88105"/>
                <a:gd name="connsiteY1" fmla="*/ 0 h 90985"/>
                <a:gd name="connsiteX2" fmla="*/ 43938 w 88105"/>
                <a:gd name="connsiteY2" fmla="*/ 90985 h 9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105" h="90985">
                  <a:moveTo>
                    <a:pt x="43938" y="90985"/>
                  </a:moveTo>
                  <a:cubicBezTo>
                    <a:pt x="102675" y="91216"/>
                    <a:pt x="102905" y="0"/>
                    <a:pt x="44168" y="0"/>
                  </a:cubicBezTo>
                  <a:cubicBezTo>
                    <a:pt x="-14569" y="-230"/>
                    <a:pt x="-14799" y="90755"/>
                    <a:pt x="43938" y="90985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81" name="Freeform: Shape 138">
              <a:extLst>
                <a:ext uri="{FF2B5EF4-FFF2-40B4-BE49-F238E27FC236}">
                  <a16:creationId xmlns:a16="http://schemas.microsoft.com/office/drawing/2014/main" id="{B56CCB2D-F610-5B1B-E1D7-6610DFEA0628}"/>
                </a:ext>
              </a:extLst>
            </p:cNvPr>
            <p:cNvSpPr/>
            <p:nvPr/>
          </p:nvSpPr>
          <p:spPr>
            <a:xfrm>
              <a:off x="-838386" y="6639141"/>
              <a:ext cx="100285" cy="92276"/>
            </a:xfrm>
            <a:custGeom>
              <a:avLst/>
              <a:gdLst>
                <a:gd name="connsiteX0" fmla="*/ 10682 w 100285"/>
                <a:gd name="connsiteY0" fmla="*/ 72737 h 92276"/>
                <a:gd name="connsiteX1" fmla="*/ 41318 w 100285"/>
                <a:gd name="connsiteY1" fmla="*/ 90934 h 92276"/>
                <a:gd name="connsiteX2" fmla="*/ 100285 w 100285"/>
                <a:gd name="connsiteY2" fmla="*/ 46248 h 92276"/>
                <a:gd name="connsiteX3" fmla="*/ 41548 w 100285"/>
                <a:gd name="connsiteY3" fmla="*/ 1332 h 92276"/>
                <a:gd name="connsiteX4" fmla="*/ 10913 w 100285"/>
                <a:gd name="connsiteY4" fmla="*/ 19529 h 92276"/>
                <a:gd name="connsiteX5" fmla="*/ 10682 w 100285"/>
                <a:gd name="connsiteY5" fmla="*/ 72737 h 9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285" h="92276">
                  <a:moveTo>
                    <a:pt x="10682" y="72737"/>
                  </a:moveTo>
                  <a:cubicBezTo>
                    <a:pt x="19205" y="81951"/>
                    <a:pt x="28879" y="88170"/>
                    <a:pt x="41318" y="90934"/>
                  </a:cubicBezTo>
                  <a:cubicBezTo>
                    <a:pt x="70571" y="97845"/>
                    <a:pt x="100055" y="77344"/>
                    <a:pt x="100285" y="46248"/>
                  </a:cubicBezTo>
                  <a:cubicBezTo>
                    <a:pt x="100285" y="15152"/>
                    <a:pt x="70801" y="-5579"/>
                    <a:pt x="41548" y="1332"/>
                  </a:cubicBezTo>
                  <a:cubicBezTo>
                    <a:pt x="29110" y="4326"/>
                    <a:pt x="19666" y="10545"/>
                    <a:pt x="10913" y="19529"/>
                  </a:cubicBezTo>
                  <a:cubicBezTo>
                    <a:pt x="-3599" y="34731"/>
                    <a:pt x="-3599" y="57535"/>
                    <a:pt x="10682" y="72737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84" name="Graphic 283">
            <a:extLst>
              <a:ext uri="{FF2B5EF4-FFF2-40B4-BE49-F238E27FC236}">
                <a16:creationId xmlns:a16="http://schemas.microsoft.com/office/drawing/2014/main" id="{61F16E8A-F7D9-71D8-8214-AD71D692D241}"/>
              </a:ext>
            </a:extLst>
          </p:cNvPr>
          <p:cNvGrpSpPr/>
          <p:nvPr/>
        </p:nvGrpSpPr>
        <p:grpSpPr>
          <a:xfrm>
            <a:off x="10344776" y="5364476"/>
            <a:ext cx="90457" cy="69340"/>
            <a:chOff x="3131093" y="6800076"/>
            <a:chExt cx="135821" cy="99968"/>
          </a:xfrm>
          <a:solidFill>
            <a:srgbClr val="8F4A10"/>
          </a:solidFill>
        </p:grpSpPr>
        <p:sp>
          <p:nvSpPr>
            <p:cNvPr id="285" name="Freeform: Shape 172">
              <a:extLst>
                <a:ext uri="{FF2B5EF4-FFF2-40B4-BE49-F238E27FC236}">
                  <a16:creationId xmlns:a16="http://schemas.microsoft.com/office/drawing/2014/main" id="{A6C0942C-9735-206F-EE09-81A46930B471}"/>
                </a:ext>
              </a:extLst>
            </p:cNvPr>
            <p:cNvSpPr/>
            <p:nvPr/>
          </p:nvSpPr>
          <p:spPr>
            <a:xfrm>
              <a:off x="3131093" y="6800076"/>
              <a:ext cx="19465" cy="80240"/>
            </a:xfrm>
            <a:custGeom>
              <a:avLst/>
              <a:gdLst>
                <a:gd name="connsiteX0" fmla="*/ 0 w 19465"/>
                <a:gd name="connsiteY0" fmla="*/ 0 h 80240"/>
                <a:gd name="connsiteX1" fmla="*/ 19231 w 19465"/>
                <a:gd name="connsiteY1" fmla="*/ 38683 h 80240"/>
                <a:gd name="connsiteX2" fmla="*/ 7958 w 19465"/>
                <a:gd name="connsiteY2" fmla="*/ 80240 h 80240"/>
                <a:gd name="connsiteX3" fmla="*/ 2431 w 19465"/>
                <a:gd name="connsiteY3" fmla="*/ 40231 h 80240"/>
                <a:gd name="connsiteX4" fmla="*/ 0 w 19465"/>
                <a:gd name="connsiteY4" fmla="*/ 0 h 80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65" h="80240">
                  <a:moveTo>
                    <a:pt x="0" y="0"/>
                  </a:moveTo>
                  <a:cubicBezTo>
                    <a:pt x="12158" y="9505"/>
                    <a:pt x="17684" y="24315"/>
                    <a:pt x="19231" y="38683"/>
                  </a:cubicBezTo>
                  <a:cubicBezTo>
                    <a:pt x="20336" y="53273"/>
                    <a:pt x="17684" y="68525"/>
                    <a:pt x="7958" y="80240"/>
                  </a:cubicBezTo>
                  <a:cubicBezTo>
                    <a:pt x="4421" y="65430"/>
                    <a:pt x="3758" y="53051"/>
                    <a:pt x="2431" y="40231"/>
                  </a:cubicBezTo>
                  <a:cubicBezTo>
                    <a:pt x="1547" y="27410"/>
                    <a:pt x="0" y="15031"/>
                    <a:pt x="0" y="0"/>
                  </a:cubicBezTo>
                  <a:close/>
                </a:path>
              </a:pathLst>
            </a:custGeom>
            <a:solidFill>
              <a:srgbClr val="8F4A10"/>
            </a:solidFill>
            <a:ln w="220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86" name="Freeform: Shape 173">
              <a:extLst>
                <a:ext uri="{FF2B5EF4-FFF2-40B4-BE49-F238E27FC236}">
                  <a16:creationId xmlns:a16="http://schemas.microsoft.com/office/drawing/2014/main" id="{BCC0DAFC-D345-81A2-9B46-18B2B72D9B32}"/>
                </a:ext>
              </a:extLst>
            </p:cNvPr>
            <p:cNvSpPr/>
            <p:nvPr/>
          </p:nvSpPr>
          <p:spPr>
            <a:xfrm>
              <a:off x="3248568" y="6812289"/>
              <a:ext cx="18346" cy="87755"/>
            </a:xfrm>
            <a:custGeom>
              <a:avLst/>
              <a:gdLst>
                <a:gd name="connsiteX0" fmla="*/ 0 w 18346"/>
                <a:gd name="connsiteY0" fmla="*/ 87756 h 87755"/>
                <a:gd name="connsiteX1" fmla="*/ 1326 w 18346"/>
                <a:gd name="connsiteY1" fmla="*/ 44210 h 87755"/>
                <a:gd name="connsiteX2" fmla="*/ 3095 w 18346"/>
                <a:gd name="connsiteY2" fmla="*/ 0 h 87755"/>
                <a:gd name="connsiteX3" fmla="*/ 18347 w 18346"/>
                <a:gd name="connsiteY3" fmla="*/ 44431 h 87755"/>
                <a:gd name="connsiteX4" fmla="*/ 0 w 18346"/>
                <a:gd name="connsiteY4" fmla="*/ 87756 h 8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46" h="87755">
                  <a:moveTo>
                    <a:pt x="0" y="87756"/>
                  </a:moveTo>
                  <a:cubicBezTo>
                    <a:pt x="1105" y="71619"/>
                    <a:pt x="1105" y="58357"/>
                    <a:pt x="1326" y="44210"/>
                  </a:cubicBezTo>
                  <a:cubicBezTo>
                    <a:pt x="1547" y="29841"/>
                    <a:pt x="1768" y="16136"/>
                    <a:pt x="3095" y="0"/>
                  </a:cubicBezTo>
                  <a:cubicBezTo>
                    <a:pt x="14589" y="12158"/>
                    <a:pt x="18347" y="28736"/>
                    <a:pt x="18347" y="44431"/>
                  </a:cubicBezTo>
                  <a:cubicBezTo>
                    <a:pt x="17684" y="59904"/>
                    <a:pt x="13484" y="77367"/>
                    <a:pt x="0" y="87756"/>
                  </a:cubicBezTo>
                  <a:close/>
                </a:path>
              </a:pathLst>
            </a:custGeom>
            <a:solidFill>
              <a:srgbClr val="8F4A10"/>
            </a:solidFill>
            <a:ln w="220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288" name="Freeform: Shape 6">
            <a:extLst>
              <a:ext uri="{FF2B5EF4-FFF2-40B4-BE49-F238E27FC236}">
                <a16:creationId xmlns:a16="http://schemas.microsoft.com/office/drawing/2014/main" id="{45B3D75E-EB79-984B-7F4C-396CB95EE5F7}"/>
              </a:ext>
            </a:extLst>
          </p:cNvPr>
          <p:cNvSpPr/>
          <p:nvPr/>
        </p:nvSpPr>
        <p:spPr>
          <a:xfrm rot="650280">
            <a:off x="17512036" y="-489579"/>
            <a:ext cx="5516740" cy="6600833"/>
          </a:xfrm>
          <a:custGeom>
            <a:avLst/>
            <a:gdLst>
              <a:gd name="connsiteX0" fmla="*/ 3921314 w 5516740"/>
              <a:gd name="connsiteY0" fmla="*/ 44786 h 6600833"/>
              <a:gd name="connsiteX1" fmla="*/ 2556804 w 5516740"/>
              <a:gd name="connsiteY1" fmla="*/ 86155 h 6600833"/>
              <a:gd name="connsiteX2" fmla="*/ 1953555 w 5516740"/>
              <a:gd name="connsiteY2" fmla="*/ 433599 h 6600833"/>
              <a:gd name="connsiteX3" fmla="*/ 1837435 w 5516740"/>
              <a:gd name="connsiteY3" fmla="*/ 938794 h 6600833"/>
              <a:gd name="connsiteX4" fmla="*/ 1703510 w 5516740"/>
              <a:gd name="connsiteY4" fmla="*/ 1936353 h 6600833"/>
              <a:gd name="connsiteX5" fmla="*/ 1084552 w 5516740"/>
              <a:gd name="connsiteY5" fmla="*/ 2578091 h 6600833"/>
              <a:gd name="connsiteX6" fmla="*/ 218953 w 5516740"/>
              <a:gd name="connsiteY6" fmla="*/ 3067314 h 6600833"/>
              <a:gd name="connsiteX7" fmla="*/ 104796 w 5516740"/>
              <a:gd name="connsiteY7" fmla="*/ 3940768 h 6600833"/>
              <a:gd name="connsiteX8" fmla="*/ 704248 w 5516740"/>
              <a:gd name="connsiteY8" fmla="*/ 4411271 h 6600833"/>
              <a:gd name="connsiteX9" fmla="*/ 1760981 w 5516740"/>
              <a:gd name="connsiteY9" fmla="*/ 4778483 h 6600833"/>
              <a:gd name="connsiteX10" fmla="*/ 2534287 w 5516740"/>
              <a:gd name="connsiteY10" fmla="*/ 5549824 h 6600833"/>
              <a:gd name="connsiteX11" fmla="*/ 3496238 w 5516740"/>
              <a:gd name="connsiteY11" fmla="*/ 6534555 h 6600833"/>
              <a:gd name="connsiteX12" fmla="*/ 4826056 w 5516740"/>
              <a:gd name="connsiteY12" fmla="*/ 6181481 h 6600833"/>
              <a:gd name="connsiteX13" fmla="*/ 4856690 w 5516740"/>
              <a:gd name="connsiteY13" fmla="*/ 5544064 h 6600833"/>
              <a:gd name="connsiteX14" fmla="*/ 5446717 w 5516740"/>
              <a:gd name="connsiteY14" fmla="*/ 3386874 h 6600833"/>
              <a:gd name="connsiteX15" fmla="*/ 5327716 w 5516740"/>
              <a:gd name="connsiteY15" fmla="*/ 1190409 h 6600833"/>
              <a:gd name="connsiteX16" fmla="*/ 3996196 w 5516740"/>
              <a:gd name="connsiteY16" fmla="*/ 51986 h 6600833"/>
              <a:gd name="connsiteX17" fmla="*/ 3921314 w 5516740"/>
              <a:gd name="connsiteY17" fmla="*/ 44786 h 6600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516740" h="6600833">
                <a:moveTo>
                  <a:pt x="3921314" y="44786"/>
                </a:moveTo>
                <a:cubicBezTo>
                  <a:pt x="3471757" y="-26300"/>
                  <a:pt x="2993923" y="-12947"/>
                  <a:pt x="2556804" y="86155"/>
                </a:cubicBezTo>
                <a:cubicBezTo>
                  <a:pt x="2228211" y="160775"/>
                  <a:pt x="2189723" y="172034"/>
                  <a:pt x="1953555" y="433599"/>
                </a:cubicBezTo>
                <a:cubicBezTo>
                  <a:pt x="1831282" y="569094"/>
                  <a:pt x="1829187" y="767035"/>
                  <a:pt x="1837435" y="938794"/>
                </a:cubicBezTo>
                <a:cubicBezTo>
                  <a:pt x="1853930" y="1281263"/>
                  <a:pt x="1859166" y="1622292"/>
                  <a:pt x="1703510" y="1936353"/>
                </a:cubicBezTo>
                <a:cubicBezTo>
                  <a:pt x="1565266" y="2215199"/>
                  <a:pt x="1348604" y="2420078"/>
                  <a:pt x="1084552" y="2578091"/>
                </a:cubicBezTo>
                <a:cubicBezTo>
                  <a:pt x="800470" y="2748147"/>
                  <a:pt x="476459" y="2853663"/>
                  <a:pt x="218953" y="3067314"/>
                </a:cubicBezTo>
                <a:cubicBezTo>
                  <a:pt x="-42874" y="3284630"/>
                  <a:pt x="-55442" y="3658519"/>
                  <a:pt x="104796" y="3940768"/>
                </a:cubicBezTo>
                <a:cubicBezTo>
                  <a:pt x="235317" y="4170652"/>
                  <a:pt x="465855" y="4313086"/>
                  <a:pt x="704248" y="4411271"/>
                </a:cubicBezTo>
                <a:cubicBezTo>
                  <a:pt x="1048027" y="4552919"/>
                  <a:pt x="1435923" y="4594419"/>
                  <a:pt x="1760981" y="4778483"/>
                </a:cubicBezTo>
                <a:cubicBezTo>
                  <a:pt x="2088526" y="4963987"/>
                  <a:pt x="2338833" y="5234323"/>
                  <a:pt x="2534287" y="5549824"/>
                </a:cubicBezTo>
                <a:cubicBezTo>
                  <a:pt x="2770716" y="5931568"/>
                  <a:pt x="3049038" y="6387801"/>
                  <a:pt x="3496238" y="6534555"/>
                </a:cubicBezTo>
                <a:cubicBezTo>
                  <a:pt x="3959017" y="6686545"/>
                  <a:pt x="4519457" y="6580505"/>
                  <a:pt x="4826056" y="6181481"/>
                </a:cubicBezTo>
                <a:cubicBezTo>
                  <a:pt x="4991531" y="5966129"/>
                  <a:pt x="4745414" y="5797774"/>
                  <a:pt x="4856690" y="5544064"/>
                </a:cubicBezTo>
                <a:cubicBezTo>
                  <a:pt x="5151900" y="4870908"/>
                  <a:pt x="5345782" y="4132425"/>
                  <a:pt x="5446717" y="3386874"/>
                </a:cubicBezTo>
                <a:cubicBezTo>
                  <a:pt x="5542938" y="2675621"/>
                  <a:pt x="5570561" y="1889617"/>
                  <a:pt x="5327716" y="1190409"/>
                </a:cubicBezTo>
                <a:cubicBezTo>
                  <a:pt x="5103592" y="545006"/>
                  <a:pt x="4621962" y="124774"/>
                  <a:pt x="3996196" y="51986"/>
                </a:cubicBezTo>
                <a:cubicBezTo>
                  <a:pt x="3971323" y="49106"/>
                  <a:pt x="3946056" y="48583"/>
                  <a:pt x="3921314" y="44786"/>
                </a:cubicBezTo>
                <a:close/>
              </a:path>
            </a:pathLst>
          </a:custGeom>
          <a:noFill/>
          <a:ln w="37110" cap="flat">
            <a:solidFill>
              <a:schemeClr val="bg1"/>
            </a:solidFill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290" name="TextBox 69">
            <a:extLst>
              <a:ext uri="{FF2B5EF4-FFF2-40B4-BE49-F238E27FC236}">
                <a16:creationId xmlns:a16="http://schemas.microsoft.com/office/drawing/2014/main" id="{CB924AC3-8A46-4745-A3E5-984DD0D3E239}"/>
              </a:ext>
            </a:extLst>
          </p:cNvPr>
          <p:cNvSpPr txBox="1"/>
          <p:nvPr/>
        </p:nvSpPr>
        <p:spPr>
          <a:xfrm>
            <a:off x="1001831" y="9666470"/>
            <a:ext cx="4706617" cy="33816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Low" rtl="1">
              <a:lnSpc>
                <a:spcPct val="150000"/>
              </a:lnSpc>
            </a:pP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تمثل الإنجازات المحققة في تطوير نظام "رفق" كمنصة ويب سورية متكاملة تعتمد على</a:t>
            </a:r>
            <a:r>
              <a:rPr lang="en-US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Laravel </a:t>
            </a: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 و </a:t>
            </a:r>
            <a:r>
              <a:rPr lang="en-US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Gemini، </a:t>
            </a: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نجاحاً في رقمنة رعاية الحيوانات عبر تطبيق صلاحيات متعددة المستويات (</a:t>
            </a:r>
            <a:r>
              <a:rPr lang="en-US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RBAC</a:t>
            </a: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)</a:t>
            </a:r>
            <a:r>
              <a:rPr lang="en-US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، </a:t>
            </a: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وتوفير رموز</a:t>
            </a:r>
            <a:r>
              <a:rPr lang="en-US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QR </a:t>
            </a: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 تعريفية وتشخيص بصري بالذكاء الاصطناعي، مع واجهة عربية متجاوبة، ليشكل النموذج الناتج بنية تقنية متكاملة قابلة للتوسع مستقبلاً.</a:t>
            </a:r>
          </a:p>
        </p:txBody>
      </p:sp>
    </p:spTree>
    <p:extLst>
      <p:ext uri="{BB962C8B-B14F-4D97-AF65-F5344CB8AC3E}">
        <p14:creationId xmlns:p14="http://schemas.microsoft.com/office/powerpoint/2010/main" val="42429253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CA20AA-F057-9AA9-3749-9E87D6BCF2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ectangle 33">
            <a:extLst>
              <a:ext uri="{FF2B5EF4-FFF2-40B4-BE49-F238E27FC236}">
                <a16:creationId xmlns:a16="http://schemas.microsoft.com/office/drawing/2014/main" id="{9EEE3C6A-8387-B935-8A48-D80BB5056943}"/>
              </a:ext>
            </a:extLst>
          </p:cNvPr>
          <p:cNvSpPr/>
          <p:nvPr/>
        </p:nvSpPr>
        <p:spPr>
          <a:xfrm>
            <a:off x="-323" y="-733"/>
            <a:ext cx="12194980" cy="6858733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FEC08F32-041C-368F-4403-8D726BD4BAFA}"/>
              </a:ext>
            </a:extLst>
          </p:cNvPr>
          <p:cNvSpPr/>
          <p:nvPr/>
        </p:nvSpPr>
        <p:spPr>
          <a:xfrm rot="650280">
            <a:off x="8310967" y="-105643"/>
            <a:ext cx="5532100" cy="6709605"/>
          </a:xfrm>
          <a:custGeom>
            <a:avLst/>
            <a:gdLst>
              <a:gd name="connsiteX0" fmla="*/ 3936674 w 5532100"/>
              <a:gd name="connsiteY0" fmla="*/ 44776 h 6709605"/>
              <a:gd name="connsiteX1" fmla="*/ 2572163 w 5532100"/>
              <a:gd name="connsiteY1" fmla="*/ 86276 h 6709605"/>
              <a:gd name="connsiteX2" fmla="*/ 1676454 w 5532100"/>
              <a:gd name="connsiteY2" fmla="*/ 559528 h 6709605"/>
              <a:gd name="connsiteX3" fmla="*/ 1324166 w 5532100"/>
              <a:gd name="connsiteY3" fmla="*/ 1581307 h 6709605"/>
              <a:gd name="connsiteX4" fmla="*/ 778519 w 5532100"/>
              <a:gd name="connsiteY4" fmla="*/ 2489453 h 6709605"/>
              <a:gd name="connsiteX5" fmla="*/ 285761 w 5532100"/>
              <a:gd name="connsiteY5" fmla="*/ 2785579 h 6709605"/>
              <a:gd name="connsiteX6" fmla="*/ 1025 w 5532100"/>
              <a:gd name="connsiteY6" fmla="*/ 3499450 h 6709605"/>
              <a:gd name="connsiteX7" fmla="*/ 1564000 w 5532100"/>
              <a:gd name="connsiteY7" fmla="*/ 4684085 h 6709605"/>
              <a:gd name="connsiteX8" fmla="*/ 2381554 w 5532100"/>
              <a:gd name="connsiteY8" fmla="*/ 5406988 h 6709605"/>
              <a:gd name="connsiteX9" fmla="*/ 2950111 w 5532100"/>
              <a:gd name="connsiteY9" fmla="*/ 6470136 h 6709605"/>
              <a:gd name="connsiteX10" fmla="*/ 4468575 w 5532100"/>
              <a:gd name="connsiteY10" fmla="*/ 6265387 h 6709605"/>
              <a:gd name="connsiteX11" fmla="*/ 4872050 w 5532100"/>
              <a:gd name="connsiteY11" fmla="*/ 5544316 h 6709605"/>
              <a:gd name="connsiteX12" fmla="*/ 5462077 w 5532100"/>
              <a:gd name="connsiteY12" fmla="*/ 3387126 h 6709605"/>
              <a:gd name="connsiteX13" fmla="*/ 5343076 w 5532100"/>
              <a:gd name="connsiteY13" fmla="*/ 1190661 h 6709605"/>
              <a:gd name="connsiteX14" fmla="*/ 4011425 w 5532100"/>
              <a:gd name="connsiteY14" fmla="*/ 51977 h 6709605"/>
              <a:gd name="connsiteX15" fmla="*/ 3936674 w 5532100"/>
              <a:gd name="connsiteY15" fmla="*/ 44776 h 6709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532100" h="6709605">
                <a:moveTo>
                  <a:pt x="3936674" y="44776"/>
                </a:moveTo>
                <a:cubicBezTo>
                  <a:pt x="3486986" y="-26309"/>
                  <a:pt x="3009152" y="-12956"/>
                  <a:pt x="2572163" y="86276"/>
                </a:cubicBezTo>
                <a:cubicBezTo>
                  <a:pt x="2243571" y="160897"/>
                  <a:pt x="1912622" y="297832"/>
                  <a:pt x="1676454" y="559528"/>
                </a:cubicBezTo>
                <a:cubicBezTo>
                  <a:pt x="1439370" y="822140"/>
                  <a:pt x="1395514" y="1232815"/>
                  <a:pt x="1324166" y="1581307"/>
                </a:cubicBezTo>
                <a:cubicBezTo>
                  <a:pt x="1246535" y="1960039"/>
                  <a:pt x="1089570" y="2285752"/>
                  <a:pt x="778519" y="2489453"/>
                </a:cubicBezTo>
                <a:cubicBezTo>
                  <a:pt x="617627" y="2594838"/>
                  <a:pt x="431992" y="2657938"/>
                  <a:pt x="285761" y="2785579"/>
                </a:cubicBezTo>
                <a:cubicBezTo>
                  <a:pt x="94235" y="2952755"/>
                  <a:pt x="-11674" y="3225840"/>
                  <a:pt x="1025" y="3499450"/>
                </a:cubicBezTo>
                <a:cubicBezTo>
                  <a:pt x="42132" y="4388089"/>
                  <a:pt x="962845" y="4468339"/>
                  <a:pt x="1564000" y="4684085"/>
                </a:cubicBezTo>
                <a:cubicBezTo>
                  <a:pt x="1933699" y="4816700"/>
                  <a:pt x="2188849" y="5038991"/>
                  <a:pt x="2381554" y="5406988"/>
                </a:cubicBezTo>
                <a:cubicBezTo>
                  <a:pt x="2569676" y="5766476"/>
                  <a:pt x="2652152" y="6184483"/>
                  <a:pt x="2950111" y="6470136"/>
                </a:cubicBezTo>
                <a:cubicBezTo>
                  <a:pt x="3395609" y="6897175"/>
                  <a:pt x="4129771" y="6706172"/>
                  <a:pt x="4468575" y="6265387"/>
                </a:cubicBezTo>
                <a:cubicBezTo>
                  <a:pt x="4634049" y="6050035"/>
                  <a:pt x="4760773" y="5798026"/>
                  <a:pt x="4872050" y="5544316"/>
                </a:cubicBezTo>
                <a:cubicBezTo>
                  <a:pt x="5167259" y="4871160"/>
                  <a:pt x="5361142" y="4132678"/>
                  <a:pt x="5462077" y="3387126"/>
                </a:cubicBezTo>
                <a:cubicBezTo>
                  <a:pt x="5558298" y="2675873"/>
                  <a:pt x="5585920" y="1889870"/>
                  <a:pt x="5343076" y="1190661"/>
                </a:cubicBezTo>
                <a:cubicBezTo>
                  <a:pt x="5118822" y="544996"/>
                  <a:pt x="4637191" y="124765"/>
                  <a:pt x="4011425" y="51977"/>
                </a:cubicBezTo>
                <a:cubicBezTo>
                  <a:pt x="3986683" y="49097"/>
                  <a:pt x="3961416" y="48573"/>
                  <a:pt x="3936674" y="44776"/>
                </a:cubicBezTo>
                <a:close/>
              </a:path>
            </a:pathLst>
          </a:custGeom>
          <a:solidFill>
            <a:srgbClr val="002060"/>
          </a:solidFill>
          <a:ln w="13091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E2148F38-28B1-6EB1-6517-31F9E0BAA9B1}"/>
              </a:ext>
            </a:extLst>
          </p:cNvPr>
          <p:cNvSpPr/>
          <p:nvPr/>
        </p:nvSpPr>
        <p:spPr>
          <a:xfrm rot="650280">
            <a:off x="8489956" y="-489579"/>
            <a:ext cx="5516740" cy="6600833"/>
          </a:xfrm>
          <a:custGeom>
            <a:avLst/>
            <a:gdLst>
              <a:gd name="connsiteX0" fmla="*/ 3921314 w 5516740"/>
              <a:gd name="connsiteY0" fmla="*/ 44786 h 6600833"/>
              <a:gd name="connsiteX1" fmla="*/ 2556804 w 5516740"/>
              <a:gd name="connsiteY1" fmla="*/ 86155 h 6600833"/>
              <a:gd name="connsiteX2" fmla="*/ 1953555 w 5516740"/>
              <a:gd name="connsiteY2" fmla="*/ 433599 h 6600833"/>
              <a:gd name="connsiteX3" fmla="*/ 1837435 w 5516740"/>
              <a:gd name="connsiteY3" fmla="*/ 938794 h 6600833"/>
              <a:gd name="connsiteX4" fmla="*/ 1703510 w 5516740"/>
              <a:gd name="connsiteY4" fmla="*/ 1936353 h 6600833"/>
              <a:gd name="connsiteX5" fmla="*/ 1084552 w 5516740"/>
              <a:gd name="connsiteY5" fmla="*/ 2578091 h 6600833"/>
              <a:gd name="connsiteX6" fmla="*/ 218953 w 5516740"/>
              <a:gd name="connsiteY6" fmla="*/ 3067314 h 6600833"/>
              <a:gd name="connsiteX7" fmla="*/ 104796 w 5516740"/>
              <a:gd name="connsiteY7" fmla="*/ 3940768 h 6600833"/>
              <a:gd name="connsiteX8" fmla="*/ 704248 w 5516740"/>
              <a:gd name="connsiteY8" fmla="*/ 4411271 h 6600833"/>
              <a:gd name="connsiteX9" fmla="*/ 1760981 w 5516740"/>
              <a:gd name="connsiteY9" fmla="*/ 4778483 h 6600833"/>
              <a:gd name="connsiteX10" fmla="*/ 2534287 w 5516740"/>
              <a:gd name="connsiteY10" fmla="*/ 5549824 h 6600833"/>
              <a:gd name="connsiteX11" fmla="*/ 3496238 w 5516740"/>
              <a:gd name="connsiteY11" fmla="*/ 6534555 h 6600833"/>
              <a:gd name="connsiteX12" fmla="*/ 4826056 w 5516740"/>
              <a:gd name="connsiteY12" fmla="*/ 6181481 h 6600833"/>
              <a:gd name="connsiteX13" fmla="*/ 4856690 w 5516740"/>
              <a:gd name="connsiteY13" fmla="*/ 5544064 h 6600833"/>
              <a:gd name="connsiteX14" fmla="*/ 5446717 w 5516740"/>
              <a:gd name="connsiteY14" fmla="*/ 3386874 h 6600833"/>
              <a:gd name="connsiteX15" fmla="*/ 5327716 w 5516740"/>
              <a:gd name="connsiteY15" fmla="*/ 1190409 h 6600833"/>
              <a:gd name="connsiteX16" fmla="*/ 3996196 w 5516740"/>
              <a:gd name="connsiteY16" fmla="*/ 51986 h 6600833"/>
              <a:gd name="connsiteX17" fmla="*/ 3921314 w 5516740"/>
              <a:gd name="connsiteY17" fmla="*/ 44786 h 6600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516740" h="6600833">
                <a:moveTo>
                  <a:pt x="3921314" y="44786"/>
                </a:moveTo>
                <a:cubicBezTo>
                  <a:pt x="3471757" y="-26300"/>
                  <a:pt x="2993923" y="-12947"/>
                  <a:pt x="2556804" y="86155"/>
                </a:cubicBezTo>
                <a:cubicBezTo>
                  <a:pt x="2228211" y="160775"/>
                  <a:pt x="2189723" y="172034"/>
                  <a:pt x="1953555" y="433599"/>
                </a:cubicBezTo>
                <a:cubicBezTo>
                  <a:pt x="1831282" y="569094"/>
                  <a:pt x="1829187" y="767035"/>
                  <a:pt x="1837435" y="938794"/>
                </a:cubicBezTo>
                <a:cubicBezTo>
                  <a:pt x="1853930" y="1281263"/>
                  <a:pt x="1859166" y="1622292"/>
                  <a:pt x="1703510" y="1936353"/>
                </a:cubicBezTo>
                <a:cubicBezTo>
                  <a:pt x="1565266" y="2215199"/>
                  <a:pt x="1348604" y="2420078"/>
                  <a:pt x="1084552" y="2578091"/>
                </a:cubicBezTo>
                <a:cubicBezTo>
                  <a:pt x="800470" y="2748147"/>
                  <a:pt x="476459" y="2853663"/>
                  <a:pt x="218953" y="3067314"/>
                </a:cubicBezTo>
                <a:cubicBezTo>
                  <a:pt x="-42874" y="3284630"/>
                  <a:pt x="-55442" y="3658519"/>
                  <a:pt x="104796" y="3940768"/>
                </a:cubicBezTo>
                <a:cubicBezTo>
                  <a:pt x="235317" y="4170652"/>
                  <a:pt x="465855" y="4313086"/>
                  <a:pt x="704248" y="4411271"/>
                </a:cubicBezTo>
                <a:cubicBezTo>
                  <a:pt x="1048027" y="4552919"/>
                  <a:pt x="1435923" y="4594419"/>
                  <a:pt x="1760981" y="4778483"/>
                </a:cubicBezTo>
                <a:cubicBezTo>
                  <a:pt x="2088526" y="4963987"/>
                  <a:pt x="2338833" y="5234323"/>
                  <a:pt x="2534287" y="5549824"/>
                </a:cubicBezTo>
                <a:cubicBezTo>
                  <a:pt x="2770716" y="5931568"/>
                  <a:pt x="3049038" y="6387801"/>
                  <a:pt x="3496238" y="6534555"/>
                </a:cubicBezTo>
                <a:cubicBezTo>
                  <a:pt x="3959017" y="6686545"/>
                  <a:pt x="4519457" y="6580505"/>
                  <a:pt x="4826056" y="6181481"/>
                </a:cubicBezTo>
                <a:cubicBezTo>
                  <a:pt x="4991531" y="5966129"/>
                  <a:pt x="4745414" y="5797774"/>
                  <a:pt x="4856690" y="5544064"/>
                </a:cubicBezTo>
                <a:cubicBezTo>
                  <a:pt x="5151900" y="4870908"/>
                  <a:pt x="5345782" y="4132425"/>
                  <a:pt x="5446717" y="3386874"/>
                </a:cubicBezTo>
                <a:cubicBezTo>
                  <a:pt x="5542938" y="2675621"/>
                  <a:pt x="5570561" y="1889617"/>
                  <a:pt x="5327716" y="1190409"/>
                </a:cubicBezTo>
                <a:cubicBezTo>
                  <a:pt x="5103592" y="545006"/>
                  <a:pt x="4621962" y="124774"/>
                  <a:pt x="3996196" y="51986"/>
                </a:cubicBezTo>
                <a:cubicBezTo>
                  <a:pt x="3971323" y="49106"/>
                  <a:pt x="3946056" y="48583"/>
                  <a:pt x="3921314" y="44786"/>
                </a:cubicBezTo>
                <a:close/>
              </a:path>
            </a:pathLst>
          </a:custGeom>
          <a:noFill/>
          <a:ln w="37110" cap="flat">
            <a:solidFill>
              <a:schemeClr val="bg1"/>
            </a:solidFill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grpSp>
        <p:nvGrpSpPr>
          <p:cNvPr id="8" name="Graphic 3">
            <a:extLst>
              <a:ext uri="{FF2B5EF4-FFF2-40B4-BE49-F238E27FC236}">
                <a16:creationId xmlns:a16="http://schemas.microsoft.com/office/drawing/2014/main" id="{FB0E88A6-1029-4D6F-FD6A-E37995369804}"/>
              </a:ext>
            </a:extLst>
          </p:cNvPr>
          <p:cNvGrpSpPr/>
          <p:nvPr/>
        </p:nvGrpSpPr>
        <p:grpSpPr>
          <a:xfrm rot="650280">
            <a:off x="8792850" y="982805"/>
            <a:ext cx="539731" cy="585705"/>
            <a:chOff x="5356926" y="-1697566"/>
            <a:chExt cx="539731" cy="585705"/>
          </a:xfrm>
          <a:solidFill>
            <a:schemeClr val="bg1"/>
          </a:soli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B04FD54-D779-D0DF-CF94-8FB0B40E9CF6}"/>
                </a:ext>
              </a:extLst>
            </p:cNvPr>
            <p:cNvSpPr/>
            <p:nvPr/>
          </p:nvSpPr>
          <p:spPr>
            <a:xfrm>
              <a:off x="5497441" y="-1421145"/>
              <a:ext cx="375064" cy="309283"/>
            </a:xfrm>
            <a:custGeom>
              <a:avLst/>
              <a:gdLst>
                <a:gd name="connsiteX0" fmla="*/ 295952 w 375064"/>
                <a:gd name="connsiteY0" fmla="*/ 244313 h 309283"/>
                <a:gd name="connsiteX1" fmla="*/ 204182 w 375064"/>
                <a:gd name="connsiteY1" fmla="*/ 253215 h 309283"/>
                <a:gd name="connsiteX2" fmla="*/ 143438 w 375064"/>
                <a:gd name="connsiteY2" fmla="*/ 282409 h 309283"/>
                <a:gd name="connsiteX3" fmla="*/ 113197 w 375064"/>
                <a:gd name="connsiteY3" fmla="*/ 301129 h 309283"/>
                <a:gd name="connsiteX4" fmla="*/ 50620 w 375064"/>
                <a:gd name="connsiteY4" fmla="*/ 298773 h 309283"/>
                <a:gd name="connsiteX5" fmla="*/ 481 w 375064"/>
                <a:gd name="connsiteY5" fmla="*/ 209883 h 309283"/>
                <a:gd name="connsiteX6" fmla="*/ 14619 w 375064"/>
                <a:gd name="connsiteY6" fmla="*/ 149270 h 309283"/>
                <a:gd name="connsiteX7" fmla="*/ 53893 w 375064"/>
                <a:gd name="connsiteY7" fmla="*/ 123218 h 309283"/>
                <a:gd name="connsiteX8" fmla="*/ 62926 w 375064"/>
                <a:gd name="connsiteY8" fmla="*/ 114578 h 309283"/>
                <a:gd name="connsiteX9" fmla="*/ 73530 w 375064"/>
                <a:gd name="connsiteY9" fmla="*/ 71638 h 309283"/>
                <a:gd name="connsiteX10" fmla="*/ 89109 w 375064"/>
                <a:gd name="connsiteY10" fmla="*/ 36946 h 309283"/>
                <a:gd name="connsiteX11" fmla="*/ 185854 w 375064"/>
                <a:gd name="connsiteY11" fmla="*/ 8145 h 309283"/>
                <a:gd name="connsiteX12" fmla="*/ 233506 w 375064"/>
                <a:gd name="connsiteY12" fmla="*/ 42314 h 309283"/>
                <a:gd name="connsiteX13" fmla="*/ 253798 w 375064"/>
                <a:gd name="connsiteY13" fmla="*/ 61296 h 309283"/>
                <a:gd name="connsiteX14" fmla="*/ 265056 w 375064"/>
                <a:gd name="connsiteY14" fmla="*/ 63129 h 309283"/>
                <a:gd name="connsiteX15" fmla="*/ 326193 w 375064"/>
                <a:gd name="connsiteY15" fmla="*/ 68365 h 309283"/>
                <a:gd name="connsiteX16" fmla="*/ 366252 w 375064"/>
                <a:gd name="connsiteY16" fmla="*/ 206479 h 309283"/>
                <a:gd name="connsiteX17" fmla="*/ 309698 w 375064"/>
                <a:gd name="connsiteY17" fmla="*/ 244182 h 309283"/>
                <a:gd name="connsiteX18" fmla="*/ 295952 w 375064"/>
                <a:gd name="connsiteY18" fmla="*/ 244313 h 309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5064" h="309283">
                  <a:moveTo>
                    <a:pt x="295952" y="244313"/>
                  </a:moveTo>
                  <a:cubicBezTo>
                    <a:pt x="264664" y="239993"/>
                    <a:pt x="234161" y="243527"/>
                    <a:pt x="204182" y="253215"/>
                  </a:cubicBezTo>
                  <a:cubicBezTo>
                    <a:pt x="182581" y="260284"/>
                    <a:pt x="161897" y="268925"/>
                    <a:pt x="143438" y="282409"/>
                  </a:cubicBezTo>
                  <a:cubicBezTo>
                    <a:pt x="133881" y="289347"/>
                    <a:pt x="123539" y="295238"/>
                    <a:pt x="113197" y="301129"/>
                  </a:cubicBezTo>
                  <a:cubicBezTo>
                    <a:pt x="91989" y="313042"/>
                    <a:pt x="70650" y="311602"/>
                    <a:pt x="50620" y="298773"/>
                  </a:cubicBezTo>
                  <a:cubicBezTo>
                    <a:pt x="18416" y="278219"/>
                    <a:pt x="3753" y="246931"/>
                    <a:pt x="481" y="209883"/>
                  </a:cubicBezTo>
                  <a:cubicBezTo>
                    <a:pt x="-1483" y="188282"/>
                    <a:pt x="2444" y="167729"/>
                    <a:pt x="14619" y="149270"/>
                  </a:cubicBezTo>
                  <a:cubicBezTo>
                    <a:pt x="23914" y="135131"/>
                    <a:pt x="36744" y="125574"/>
                    <a:pt x="53893" y="123218"/>
                  </a:cubicBezTo>
                  <a:cubicBezTo>
                    <a:pt x="59522" y="122432"/>
                    <a:pt x="61879" y="119552"/>
                    <a:pt x="62926" y="114578"/>
                  </a:cubicBezTo>
                  <a:cubicBezTo>
                    <a:pt x="66330" y="100177"/>
                    <a:pt x="68948" y="85646"/>
                    <a:pt x="73530" y="71638"/>
                  </a:cubicBezTo>
                  <a:cubicBezTo>
                    <a:pt x="77458" y="59594"/>
                    <a:pt x="82432" y="47681"/>
                    <a:pt x="89109" y="36946"/>
                  </a:cubicBezTo>
                  <a:cubicBezTo>
                    <a:pt x="110710" y="2516"/>
                    <a:pt x="149460" y="-9659"/>
                    <a:pt x="185854" y="8145"/>
                  </a:cubicBezTo>
                  <a:cubicBezTo>
                    <a:pt x="203134" y="16654"/>
                    <a:pt x="218059" y="30400"/>
                    <a:pt x="233506" y="42314"/>
                  </a:cubicBezTo>
                  <a:cubicBezTo>
                    <a:pt x="240837" y="47943"/>
                    <a:pt x="246598" y="55536"/>
                    <a:pt x="253798" y="61296"/>
                  </a:cubicBezTo>
                  <a:cubicBezTo>
                    <a:pt x="256416" y="63391"/>
                    <a:pt x="262176" y="64438"/>
                    <a:pt x="265056" y="63129"/>
                  </a:cubicBezTo>
                  <a:cubicBezTo>
                    <a:pt x="286657" y="53048"/>
                    <a:pt x="306818" y="56190"/>
                    <a:pt x="326193" y="68365"/>
                  </a:cubicBezTo>
                  <a:cubicBezTo>
                    <a:pt x="368609" y="95202"/>
                    <a:pt x="387591" y="161183"/>
                    <a:pt x="366252" y="206479"/>
                  </a:cubicBezTo>
                  <a:cubicBezTo>
                    <a:pt x="354994" y="230305"/>
                    <a:pt x="336535" y="243658"/>
                    <a:pt x="309698" y="244182"/>
                  </a:cubicBezTo>
                  <a:cubicBezTo>
                    <a:pt x="305116" y="244313"/>
                    <a:pt x="300534" y="244313"/>
                    <a:pt x="295952" y="24431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1AD50360-C1AE-2DC1-2976-7565919BA500}"/>
                </a:ext>
              </a:extLst>
            </p:cNvPr>
            <p:cNvSpPr/>
            <p:nvPr/>
          </p:nvSpPr>
          <p:spPr>
            <a:xfrm>
              <a:off x="5596558" y="-1697566"/>
              <a:ext cx="160440" cy="205941"/>
            </a:xfrm>
            <a:custGeom>
              <a:avLst/>
              <a:gdLst>
                <a:gd name="connsiteX0" fmla="*/ 160441 w 160440"/>
                <a:gd name="connsiteY0" fmla="*/ 110583 h 205941"/>
                <a:gd name="connsiteX1" fmla="*/ 140804 w 160440"/>
                <a:gd name="connsiteY1" fmla="*/ 175909 h 205941"/>
                <a:gd name="connsiteX2" fmla="*/ 43273 w 160440"/>
                <a:gd name="connsiteY2" fmla="*/ 190702 h 205941"/>
                <a:gd name="connsiteX3" fmla="*/ 19709 w 160440"/>
                <a:gd name="connsiteY3" fmla="*/ 29940 h 205941"/>
                <a:gd name="connsiteX4" fmla="*/ 126403 w 160440"/>
                <a:gd name="connsiteY4" fmla="*/ 23133 h 205941"/>
                <a:gd name="connsiteX5" fmla="*/ 160441 w 160440"/>
                <a:gd name="connsiteY5" fmla="*/ 110583 h 20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440" h="205941">
                  <a:moveTo>
                    <a:pt x="160441" y="110583"/>
                  </a:moveTo>
                  <a:cubicBezTo>
                    <a:pt x="160310" y="134278"/>
                    <a:pt x="154812" y="156534"/>
                    <a:pt x="140804" y="175909"/>
                  </a:cubicBezTo>
                  <a:cubicBezTo>
                    <a:pt x="116454" y="209554"/>
                    <a:pt x="76525" y="215575"/>
                    <a:pt x="43273" y="190702"/>
                  </a:cubicBezTo>
                  <a:cubicBezTo>
                    <a:pt x="-2677" y="156272"/>
                    <a:pt x="-14459" y="76153"/>
                    <a:pt x="19709" y="29940"/>
                  </a:cubicBezTo>
                  <a:cubicBezTo>
                    <a:pt x="47070" y="-7239"/>
                    <a:pt x="92890" y="-10119"/>
                    <a:pt x="126403" y="23133"/>
                  </a:cubicBezTo>
                  <a:cubicBezTo>
                    <a:pt x="148004" y="44864"/>
                    <a:pt x="160441" y="76676"/>
                    <a:pt x="160441" y="11058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81C1DC52-2ED5-3B09-B14C-5F6A2548F19D}"/>
                </a:ext>
              </a:extLst>
            </p:cNvPr>
            <p:cNvSpPr/>
            <p:nvPr/>
          </p:nvSpPr>
          <p:spPr>
            <a:xfrm>
              <a:off x="5416091" y="-1641732"/>
              <a:ext cx="166793" cy="197618"/>
            </a:xfrm>
            <a:custGeom>
              <a:avLst/>
              <a:gdLst>
                <a:gd name="connsiteX0" fmla="*/ 166793 w 166793"/>
                <a:gd name="connsiteY0" fmla="*/ 119289 h 197618"/>
                <a:gd name="connsiteX1" fmla="*/ 161426 w 166793"/>
                <a:gd name="connsiteY1" fmla="*/ 147697 h 197618"/>
                <a:gd name="connsiteX2" fmla="*/ 66383 w 166793"/>
                <a:gd name="connsiteY2" fmla="*/ 190113 h 197618"/>
                <a:gd name="connsiteX3" fmla="*/ 4461 w 166793"/>
                <a:gd name="connsiteY3" fmla="*/ 50036 h 197618"/>
                <a:gd name="connsiteX4" fmla="*/ 100289 w 166793"/>
                <a:gd name="connsiteY4" fmla="*/ 8405 h 197618"/>
                <a:gd name="connsiteX5" fmla="*/ 166793 w 166793"/>
                <a:gd name="connsiteY5" fmla="*/ 119289 h 1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793" h="197618">
                  <a:moveTo>
                    <a:pt x="166793" y="119289"/>
                  </a:moveTo>
                  <a:cubicBezTo>
                    <a:pt x="165353" y="127275"/>
                    <a:pt x="164306" y="137748"/>
                    <a:pt x="161426" y="147697"/>
                  </a:cubicBezTo>
                  <a:cubicBezTo>
                    <a:pt x="148465" y="191029"/>
                    <a:pt x="107359" y="209096"/>
                    <a:pt x="66383" y="190113"/>
                  </a:cubicBezTo>
                  <a:cubicBezTo>
                    <a:pt x="17421" y="167334"/>
                    <a:pt x="-11642" y="101747"/>
                    <a:pt x="4461" y="50036"/>
                  </a:cubicBezTo>
                  <a:cubicBezTo>
                    <a:pt x="17945" y="6573"/>
                    <a:pt x="59575" y="-12279"/>
                    <a:pt x="100289" y="8405"/>
                  </a:cubicBezTo>
                  <a:cubicBezTo>
                    <a:pt x="144276" y="30530"/>
                    <a:pt x="162735" y="69411"/>
                    <a:pt x="166793" y="119289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56642B13-5183-1088-9B46-0CA7479850CF}"/>
                </a:ext>
              </a:extLst>
            </p:cNvPr>
            <p:cNvSpPr/>
            <p:nvPr/>
          </p:nvSpPr>
          <p:spPr>
            <a:xfrm>
              <a:off x="5756737" y="-1568785"/>
              <a:ext cx="139920" cy="180106"/>
            </a:xfrm>
            <a:custGeom>
              <a:avLst/>
              <a:gdLst>
                <a:gd name="connsiteX0" fmla="*/ 0 w 139920"/>
                <a:gd name="connsiteY0" fmla="*/ 88496 h 180106"/>
                <a:gd name="connsiteX1" fmla="*/ 26575 w 139920"/>
                <a:gd name="connsiteY1" fmla="*/ 18850 h 180106"/>
                <a:gd name="connsiteX2" fmla="*/ 109182 w 139920"/>
                <a:gd name="connsiteY2" fmla="*/ 15970 h 180106"/>
                <a:gd name="connsiteX3" fmla="*/ 114156 w 139920"/>
                <a:gd name="connsiteY3" fmla="*/ 160629 h 180106"/>
                <a:gd name="connsiteX4" fmla="*/ 20815 w 139920"/>
                <a:gd name="connsiteY4" fmla="*/ 153298 h 180106"/>
                <a:gd name="connsiteX5" fmla="*/ 0 w 139920"/>
                <a:gd name="connsiteY5" fmla="*/ 88496 h 180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920" h="180106">
                  <a:moveTo>
                    <a:pt x="0" y="88496"/>
                  </a:moveTo>
                  <a:cubicBezTo>
                    <a:pt x="785" y="62706"/>
                    <a:pt x="7593" y="38356"/>
                    <a:pt x="26575" y="18850"/>
                  </a:cubicBezTo>
                  <a:cubicBezTo>
                    <a:pt x="50140" y="-5238"/>
                    <a:pt x="83915" y="-6285"/>
                    <a:pt x="109182" y="15970"/>
                  </a:cubicBezTo>
                  <a:cubicBezTo>
                    <a:pt x="147932" y="50269"/>
                    <a:pt x="150550" y="123581"/>
                    <a:pt x="114156" y="160629"/>
                  </a:cubicBezTo>
                  <a:cubicBezTo>
                    <a:pt x="86272" y="189168"/>
                    <a:pt x="45951" y="186026"/>
                    <a:pt x="20815" y="153298"/>
                  </a:cubicBezTo>
                  <a:cubicBezTo>
                    <a:pt x="6546" y="134447"/>
                    <a:pt x="785" y="112715"/>
                    <a:pt x="0" y="88496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C9EF260-6495-682F-93D0-998D90A75C8C}"/>
                </a:ext>
              </a:extLst>
            </p:cNvPr>
            <p:cNvSpPr/>
            <p:nvPr/>
          </p:nvSpPr>
          <p:spPr>
            <a:xfrm>
              <a:off x="5356926" y="-1451386"/>
              <a:ext cx="150906" cy="170756"/>
            </a:xfrm>
            <a:custGeom>
              <a:avLst/>
              <a:gdLst>
                <a:gd name="connsiteX0" fmla="*/ 2 w 150906"/>
                <a:gd name="connsiteY0" fmla="*/ 66271 h 170756"/>
                <a:gd name="connsiteX1" fmla="*/ 44774 w 150906"/>
                <a:gd name="connsiteY1" fmla="*/ 1731 h 170756"/>
                <a:gd name="connsiteX2" fmla="*/ 84048 w 150906"/>
                <a:gd name="connsiteY2" fmla="*/ 4742 h 170756"/>
                <a:gd name="connsiteX3" fmla="*/ 149505 w 150906"/>
                <a:gd name="connsiteY3" fmla="*/ 119422 h 170756"/>
                <a:gd name="connsiteX4" fmla="*/ 68077 w 150906"/>
                <a:gd name="connsiteY4" fmla="*/ 166420 h 170756"/>
                <a:gd name="connsiteX5" fmla="*/ 2 w 150906"/>
                <a:gd name="connsiteY5" fmla="*/ 66271 h 170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906" h="170756">
                  <a:moveTo>
                    <a:pt x="2" y="66271"/>
                  </a:moveTo>
                  <a:cubicBezTo>
                    <a:pt x="133" y="33281"/>
                    <a:pt x="17413" y="8276"/>
                    <a:pt x="44774" y="1731"/>
                  </a:cubicBezTo>
                  <a:cubicBezTo>
                    <a:pt x="58127" y="-1542"/>
                    <a:pt x="71219" y="29"/>
                    <a:pt x="84048" y="4742"/>
                  </a:cubicBezTo>
                  <a:cubicBezTo>
                    <a:pt x="127773" y="20844"/>
                    <a:pt x="157883" y="73602"/>
                    <a:pt x="149505" y="119422"/>
                  </a:cubicBezTo>
                  <a:cubicBezTo>
                    <a:pt x="142043" y="159874"/>
                    <a:pt x="106827" y="180297"/>
                    <a:pt x="68077" y="166420"/>
                  </a:cubicBezTo>
                  <a:cubicBezTo>
                    <a:pt x="29065" y="152412"/>
                    <a:pt x="-260" y="109342"/>
                    <a:pt x="2" y="66271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4" name="Graphic 3">
            <a:extLst>
              <a:ext uri="{FF2B5EF4-FFF2-40B4-BE49-F238E27FC236}">
                <a16:creationId xmlns:a16="http://schemas.microsoft.com/office/drawing/2014/main" id="{C092C980-9CAA-2E5D-EE37-D950A58A4DC8}"/>
              </a:ext>
            </a:extLst>
          </p:cNvPr>
          <p:cNvGrpSpPr/>
          <p:nvPr/>
        </p:nvGrpSpPr>
        <p:grpSpPr>
          <a:xfrm rot="650280">
            <a:off x="9807320" y="6125646"/>
            <a:ext cx="409815" cy="461426"/>
            <a:chOff x="7309798" y="3176109"/>
            <a:chExt cx="409815" cy="461426"/>
          </a:xfrm>
          <a:solidFill>
            <a:schemeClr val="bg1"/>
          </a:solidFill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E2B6D502-49D9-6A3B-A780-3C3487156DA7}"/>
                </a:ext>
              </a:extLst>
            </p:cNvPr>
            <p:cNvSpPr/>
            <p:nvPr/>
          </p:nvSpPr>
          <p:spPr>
            <a:xfrm>
              <a:off x="7309798" y="3388654"/>
              <a:ext cx="285138" cy="248882"/>
            </a:xfrm>
            <a:custGeom>
              <a:avLst/>
              <a:gdLst>
                <a:gd name="connsiteX0" fmla="*/ 174472 w 285138"/>
                <a:gd name="connsiteY0" fmla="*/ 229870 h 248882"/>
                <a:gd name="connsiteX1" fmla="*/ 116347 w 285138"/>
                <a:gd name="connsiteY1" fmla="*/ 188109 h 248882"/>
                <a:gd name="connsiteX2" fmla="*/ 65945 w 285138"/>
                <a:gd name="connsiteY2" fmla="*/ 174101 h 248882"/>
                <a:gd name="connsiteX3" fmla="*/ 38715 w 285138"/>
                <a:gd name="connsiteY3" fmla="*/ 169519 h 248882"/>
                <a:gd name="connsiteX4" fmla="*/ 3368 w 285138"/>
                <a:gd name="connsiteY4" fmla="*/ 136136 h 248882"/>
                <a:gd name="connsiteX5" fmla="*/ 19602 w 285138"/>
                <a:gd name="connsiteY5" fmla="*/ 58504 h 248882"/>
                <a:gd name="connsiteX6" fmla="*/ 58876 w 285138"/>
                <a:gd name="connsiteY6" fmla="*/ 30358 h 248882"/>
                <a:gd name="connsiteX7" fmla="*/ 95139 w 285138"/>
                <a:gd name="connsiteY7" fmla="*/ 35202 h 248882"/>
                <a:gd name="connsiteX8" fmla="*/ 104826 w 285138"/>
                <a:gd name="connsiteY8" fmla="*/ 34809 h 248882"/>
                <a:gd name="connsiteX9" fmla="*/ 132973 w 285138"/>
                <a:gd name="connsiteY9" fmla="*/ 15172 h 248882"/>
                <a:gd name="connsiteX10" fmla="*/ 159810 w 285138"/>
                <a:gd name="connsiteY10" fmla="*/ 2866 h 248882"/>
                <a:gd name="connsiteX11" fmla="*/ 231158 w 285138"/>
                <a:gd name="connsiteY11" fmla="*/ 35594 h 248882"/>
                <a:gd name="connsiteX12" fmla="*/ 241500 w 285138"/>
                <a:gd name="connsiteY12" fmla="*/ 79974 h 248882"/>
                <a:gd name="connsiteX13" fmla="*/ 243725 w 285138"/>
                <a:gd name="connsiteY13" fmla="*/ 101444 h 248882"/>
                <a:gd name="connsiteX14" fmla="*/ 249355 w 285138"/>
                <a:gd name="connsiteY14" fmla="*/ 108251 h 248882"/>
                <a:gd name="connsiteX15" fmla="*/ 282345 w 285138"/>
                <a:gd name="connsiteY15" fmla="*/ 142682 h 248882"/>
                <a:gd name="connsiteX16" fmla="*/ 235085 w 285138"/>
                <a:gd name="connsiteY16" fmla="*/ 243878 h 248882"/>
                <a:gd name="connsiteX17" fmla="*/ 182720 w 285138"/>
                <a:gd name="connsiteY17" fmla="*/ 236939 h 248882"/>
                <a:gd name="connsiteX18" fmla="*/ 174472 w 285138"/>
                <a:gd name="connsiteY18" fmla="*/ 229870 h 248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138" h="248882">
                  <a:moveTo>
                    <a:pt x="174472" y="229870"/>
                  </a:moveTo>
                  <a:cubicBezTo>
                    <a:pt x="158370" y="211281"/>
                    <a:pt x="138733" y="197796"/>
                    <a:pt x="116347" y="188109"/>
                  </a:cubicBezTo>
                  <a:cubicBezTo>
                    <a:pt x="100113" y="181170"/>
                    <a:pt x="83618" y="175672"/>
                    <a:pt x="65945" y="174101"/>
                  </a:cubicBezTo>
                  <a:cubicBezTo>
                    <a:pt x="56781" y="173316"/>
                    <a:pt x="47748" y="171483"/>
                    <a:pt x="38715" y="169519"/>
                  </a:cubicBezTo>
                  <a:cubicBezTo>
                    <a:pt x="20256" y="165591"/>
                    <a:pt x="8474" y="153941"/>
                    <a:pt x="3368" y="136136"/>
                  </a:cubicBezTo>
                  <a:cubicBezTo>
                    <a:pt x="-4879" y="107597"/>
                    <a:pt x="2583" y="81807"/>
                    <a:pt x="19602" y="58504"/>
                  </a:cubicBezTo>
                  <a:cubicBezTo>
                    <a:pt x="29551" y="44890"/>
                    <a:pt x="42381" y="34809"/>
                    <a:pt x="58876" y="30358"/>
                  </a:cubicBezTo>
                  <a:cubicBezTo>
                    <a:pt x="71574" y="26823"/>
                    <a:pt x="83880" y="27740"/>
                    <a:pt x="95139" y="35202"/>
                  </a:cubicBezTo>
                  <a:cubicBezTo>
                    <a:pt x="98804" y="37690"/>
                    <a:pt x="101684" y="37165"/>
                    <a:pt x="104826" y="34809"/>
                  </a:cubicBezTo>
                  <a:cubicBezTo>
                    <a:pt x="114121" y="28132"/>
                    <a:pt x="123154" y="20932"/>
                    <a:pt x="132973" y="15172"/>
                  </a:cubicBezTo>
                  <a:cubicBezTo>
                    <a:pt x="141482" y="10197"/>
                    <a:pt x="150515" y="5747"/>
                    <a:pt x="159810" y="2866"/>
                  </a:cubicBezTo>
                  <a:cubicBezTo>
                    <a:pt x="190051" y="-6167"/>
                    <a:pt x="218983" y="6532"/>
                    <a:pt x="231158" y="35594"/>
                  </a:cubicBezTo>
                  <a:cubicBezTo>
                    <a:pt x="236918" y="49471"/>
                    <a:pt x="238620" y="65050"/>
                    <a:pt x="241500" y="79974"/>
                  </a:cubicBezTo>
                  <a:cubicBezTo>
                    <a:pt x="242809" y="87043"/>
                    <a:pt x="242416" y="94374"/>
                    <a:pt x="243725" y="101444"/>
                  </a:cubicBezTo>
                  <a:cubicBezTo>
                    <a:pt x="244249" y="104063"/>
                    <a:pt x="246998" y="107597"/>
                    <a:pt x="249355" y="108251"/>
                  </a:cubicBezTo>
                  <a:cubicBezTo>
                    <a:pt x="267159" y="113357"/>
                    <a:pt x="277370" y="125532"/>
                    <a:pt x="282345" y="142682"/>
                  </a:cubicBezTo>
                  <a:cubicBezTo>
                    <a:pt x="293341" y="179992"/>
                    <a:pt x="270693" y="228430"/>
                    <a:pt x="235085" y="243878"/>
                  </a:cubicBezTo>
                  <a:cubicBezTo>
                    <a:pt x="216233" y="252126"/>
                    <a:pt x="198691" y="250424"/>
                    <a:pt x="182720" y="236939"/>
                  </a:cubicBezTo>
                  <a:cubicBezTo>
                    <a:pt x="179840" y="234714"/>
                    <a:pt x="177221" y="232227"/>
                    <a:pt x="174472" y="22987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64C67BA8-6271-275B-AE87-F6BA981FD874}"/>
                </a:ext>
              </a:extLst>
            </p:cNvPr>
            <p:cNvSpPr/>
            <p:nvPr/>
          </p:nvSpPr>
          <p:spPr>
            <a:xfrm>
              <a:off x="7561937" y="3239678"/>
              <a:ext cx="136027" cy="150470"/>
            </a:xfrm>
            <a:custGeom>
              <a:avLst/>
              <a:gdLst>
                <a:gd name="connsiteX0" fmla="*/ 110979 w 136027"/>
                <a:gd name="connsiteY0" fmla="*/ 120684 h 150470"/>
                <a:gd name="connsiteX1" fmla="*/ 66076 w 136027"/>
                <a:gd name="connsiteY1" fmla="*/ 148831 h 150470"/>
                <a:gd name="connsiteX2" fmla="*/ 1535 w 136027"/>
                <a:gd name="connsiteY2" fmla="*/ 107593 h 150470"/>
                <a:gd name="connsiteX3" fmla="*/ 70003 w 136027"/>
                <a:gd name="connsiteY3" fmla="*/ 1554 h 150470"/>
                <a:gd name="connsiteX4" fmla="*/ 135853 w 136027"/>
                <a:gd name="connsiteY4" fmla="*/ 52217 h 150470"/>
                <a:gd name="connsiteX5" fmla="*/ 110979 w 136027"/>
                <a:gd name="connsiteY5" fmla="*/ 120684 h 15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027" h="150470">
                  <a:moveTo>
                    <a:pt x="110979" y="120684"/>
                  </a:moveTo>
                  <a:cubicBezTo>
                    <a:pt x="98804" y="134431"/>
                    <a:pt x="84273" y="144642"/>
                    <a:pt x="66076" y="148831"/>
                  </a:cubicBezTo>
                  <a:cubicBezTo>
                    <a:pt x="34656" y="156031"/>
                    <a:pt x="8212" y="139013"/>
                    <a:pt x="1535" y="107593"/>
                  </a:cubicBezTo>
                  <a:cubicBezTo>
                    <a:pt x="-7759" y="64000"/>
                    <a:pt x="26409" y="11110"/>
                    <a:pt x="70003" y="1554"/>
                  </a:cubicBezTo>
                  <a:cubicBezTo>
                    <a:pt x="105088" y="-6171"/>
                    <a:pt x="133365" y="15561"/>
                    <a:pt x="135853" y="52217"/>
                  </a:cubicBezTo>
                  <a:cubicBezTo>
                    <a:pt x="137423" y="75912"/>
                    <a:pt x="128390" y="100786"/>
                    <a:pt x="110979" y="12068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D2DD61A8-23F9-2ED1-3AA1-42B0AB869981}"/>
                </a:ext>
              </a:extLst>
            </p:cNvPr>
            <p:cNvSpPr/>
            <p:nvPr/>
          </p:nvSpPr>
          <p:spPr>
            <a:xfrm>
              <a:off x="7436583" y="3176109"/>
              <a:ext cx="126401" cy="155690"/>
            </a:xfrm>
            <a:custGeom>
              <a:avLst/>
              <a:gdLst>
                <a:gd name="connsiteX0" fmla="*/ 101623 w 126401"/>
                <a:gd name="connsiteY0" fmla="*/ 132673 h 155690"/>
                <a:gd name="connsiteX1" fmla="*/ 83950 w 126401"/>
                <a:gd name="connsiteY1" fmla="*/ 146420 h 155690"/>
                <a:gd name="connsiteX2" fmla="*/ 6711 w 126401"/>
                <a:gd name="connsiteY2" fmla="*/ 122594 h 155690"/>
                <a:gd name="connsiteX3" fmla="*/ 42188 w 126401"/>
                <a:gd name="connsiteY3" fmla="*/ 9091 h 155690"/>
                <a:gd name="connsiteX4" fmla="*/ 119558 w 126401"/>
                <a:gd name="connsiteY4" fmla="*/ 33834 h 155690"/>
                <a:gd name="connsiteX5" fmla="*/ 101623 w 126401"/>
                <a:gd name="connsiteY5" fmla="*/ 132673 h 155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01" h="155690">
                  <a:moveTo>
                    <a:pt x="101623" y="132673"/>
                  </a:moveTo>
                  <a:cubicBezTo>
                    <a:pt x="96648" y="136601"/>
                    <a:pt x="90757" y="142231"/>
                    <a:pt x="83950" y="146420"/>
                  </a:cubicBezTo>
                  <a:cubicBezTo>
                    <a:pt x="54232" y="165140"/>
                    <a:pt x="20849" y="154667"/>
                    <a:pt x="6711" y="122594"/>
                  </a:cubicBezTo>
                  <a:cubicBezTo>
                    <a:pt x="-10308" y="84236"/>
                    <a:pt x="6318" y="31085"/>
                    <a:pt x="42188" y="9091"/>
                  </a:cubicBezTo>
                  <a:cubicBezTo>
                    <a:pt x="72298" y="-9367"/>
                    <a:pt x="106336" y="975"/>
                    <a:pt x="119558" y="33834"/>
                  </a:cubicBezTo>
                  <a:cubicBezTo>
                    <a:pt x="133828" y="69443"/>
                    <a:pt x="124795" y="101516"/>
                    <a:pt x="101623" y="13267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DCE903C4-169C-AB08-86A5-850214B0CBDE}"/>
                </a:ext>
              </a:extLst>
            </p:cNvPr>
            <p:cNvSpPr/>
            <p:nvPr/>
          </p:nvSpPr>
          <p:spPr>
            <a:xfrm>
              <a:off x="7597110" y="3395290"/>
              <a:ext cx="122503" cy="127966"/>
            </a:xfrm>
            <a:custGeom>
              <a:avLst/>
              <a:gdLst>
                <a:gd name="connsiteX0" fmla="*/ 21084 w 122503"/>
                <a:gd name="connsiteY0" fmla="*/ 27256 h 127966"/>
                <a:gd name="connsiteX1" fmla="*/ 72271 w 122503"/>
                <a:gd name="connsiteY1" fmla="*/ 157 h 127966"/>
                <a:gd name="connsiteX2" fmla="*/ 122018 w 122503"/>
                <a:gd name="connsiteY2" fmla="*/ 40741 h 127966"/>
                <a:gd name="connsiteX3" fmla="*/ 50932 w 122503"/>
                <a:gd name="connsiteY3" fmla="*/ 127797 h 127966"/>
                <a:gd name="connsiteX4" fmla="*/ 138 w 122503"/>
                <a:gd name="connsiteY4" fmla="*/ 75694 h 127966"/>
                <a:gd name="connsiteX5" fmla="*/ 21084 w 122503"/>
                <a:gd name="connsiteY5" fmla="*/ 27256 h 127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503" h="127966">
                  <a:moveTo>
                    <a:pt x="21084" y="27256"/>
                  </a:moveTo>
                  <a:cubicBezTo>
                    <a:pt x="34699" y="12594"/>
                    <a:pt x="51194" y="1859"/>
                    <a:pt x="72271" y="157"/>
                  </a:cubicBezTo>
                  <a:cubicBezTo>
                    <a:pt x="98454" y="-1806"/>
                    <a:pt x="118615" y="14820"/>
                    <a:pt x="122018" y="40741"/>
                  </a:cubicBezTo>
                  <a:cubicBezTo>
                    <a:pt x="127124" y="80669"/>
                    <a:pt x="91123" y="124787"/>
                    <a:pt x="50932" y="127797"/>
                  </a:cubicBezTo>
                  <a:cubicBezTo>
                    <a:pt x="20037" y="130155"/>
                    <a:pt x="-1957" y="107637"/>
                    <a:pt x="138" y="75694"/>
                  </a:cubicBezTo>
                  <a:cubicBezTo>
                    <a:pt x="1447" y="57367"/>
                    <a:pt x="9171" y="41657"/>
                    <a:pt x="21084" y="27256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0EC4BFC3-4F33-F875-AE23-2BD519FE0622}"/>
                </a:ext>
              </a:extLst>
            </p:cNvPr>
            <p:cNvSpPr/>
            <p:nvPr/>
          </p:nvSpPr>
          <p:spPr>
            <a:xfrm>
              <a:off x="7315272" y="3253662"/>
              <a:ext cx="109857" cy="138991"/>
            </a:xfrm>
            <a:custGeom>
              <a:avLst/>
              <a:gdLst>
                <a:gd name="connsiteX0" fmla="*/ 20542 w 109857"/>
                <a:gd name="connsiteY0" fmla="*/ 19774 h 138991"/>
                <a:gd name="connsiteX1" fmla="*/ 79845 w 109857"/>
                <a:gd name="connsiteY1" fmla="*/ 4981 h 138991"/>
                <a:gd name="connsiteX2" fmla="*/ 101184 w 109857"/>
                <a:gd name="connsiteY2" fmla="*/ 26843 h 138991"/>
                <a:gd name="connsiteX3" fmla="*/ 80762 w 109857"/>
                <a:gd name="connsiteY3" fmla="*/ 127385 h 138991"/>
                <a:gd name="connsiteX4" fmla="*/ 9152 w 109857"/>
                <a:gd name="connsiteY4" fmla="*/ 113115 h 138991"/>
                <a:gd name="connsiteX5" fmla="*/ 20542 w 109857"/>
                <a:gd name="connsiteY5" fmla="*/ 19774 h 13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857" h="138991">
                  <a:moveTo>
                    <a:pt x="20542" y="19774"/>
                  </a:moveTo>
                  <a:cubicBezTo>
                    <a:pt x="37560" y="530"/>
                    <a:pt x="60339" y="-5231"/>
                    <a:pt x="79845" y="4981"/>
                  </a:cubicBezTo>
                  <a:cubicBezTo>
                    <a:pt x="89271" y="9956"/>
                    <a:pt x="96209" y="17548"/>
                    <a:pt x="101184" y="26843"/>
                  </a:cubicBezTo>
                  <a:cubicBezTo>
                    <a:pt x="118465" y="58655"/>
                    <a:pt x="109039" y="104868"/>
                    <a:pt x="80762" y="127385"/>
                  </a:cubicBezTo>
                  <a:cubicBezTo>
                    <a:pt x="55757" y="147284"/>
                    <a:pt x="24600" y="140999"/>
                    <a:pt x="9152" y="113115"/>
                  </a:cubicBezTo>
                  <a:cubicBezTo>
                    <a:pt x="-6557" y="84969"/>
                    <a:pt x="-1583" y="44778"/>
                    <a:pt x="20542" y="1977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6" name="Graphic 3">
            <a:extLst>
              <a:ext uri="{FF2B5EF4-FFF2-40B4-BE49-F238E27FC236}">
                <a16:creationId xmlns:a16="http://schemas.microsoft.com/office/drawing/2014/main" id="{5CF00D98-C07E-BE7E-860C-378D9EC867B3}"/>
              </a:ext>
            </a:extLst>
          </p:cNvPr>
          <p:cNvGrpSpPr/>
          <p:nvPr/>
        </p:nvGrpSpPr>
        <p:grpSpPr>
          <a:xfrm rot="650280">
            <a:off x="9461966" y="229111"/>
            <a:ext cx="442311" cy="495632"/>
            <a:chOff x="5864788" y="-2553670"/>
            <a:chExt cx="442311" cy="495632"/>
          </a:xfrm>
          <a:solidFill>
            <a:schemeClr val="bg1"/>
          </a:solidFill>
        </p:grpSpPr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044D2DA-736D-78DC-9EE2-8579466CF973}"/>
                </a:ext>
              </a:extLst>
            </p:cNvPr>
            <p:cNvSpPr/>
            <p:nvPr/>
          </p:nvSpPr>
          <p:spPr>
            <a:xfrm>
              <a:off x="5864788" y="-2326409"/>
              <a:ext cx="304550" cy="268372"/>
            </a:xfrm>
            <a:custGeom>
              <a:avLst/>
              <a:gdLst>
                <a:gd name="connsiteX0" fmla="*/ 183100 w 304550"/>
                <a:gd name="connsiteY0" fmla="*/ 246668 h 268372"/>
                <a:gd name="connsiteX1" fmla="*/ 122225 w 304550"/>
                <a:gd name="connsiteY1" fmla="*/ 199670 h 268372"/>
                <a:gd name="connsiteX2" fmla="*/ 68551 w 304550"/>
                <a:gd name="connsiteY2" fmla="*/ 182651 h 268372"/>
                <a:gd name="connsiteX3" fmla="*/ 39488 w 304550"/>
                <a:gd name="connsiteY3" fmla="*/ 176760 h 268372"/>
                <a:gd name="connsiteX4" fmla="*/ 2832 w 304550"/>
                <a:gd name="connsiteY4" fmla="*/ 139580 h 268372"/>
                <a:gd name="connsiteX5" fmla="*/ 23124 w 304550"/>
                <a:gd name="connsiteY5" fmla="*/ 56974 h 268372"/>
                <a:gd name="connsiteX6" fmla="*/ 66325 w 304550"/>
                <a:gd name="connsiteY6" fmla="*/ 28173 h 268372"/>
                <a:gd name="connsiteX7" fmla="*/ 105076 w 304550"/>
                <a:gd name="connsiteY7" fmla="*/ 34719 h 268372"/>
                <a:gd name="connsiteX8" fmla="*/ 115549 w 304550"/>
                <a:gd name="connsiteY8" fmla="*/ 34588 h 268372"/>
                <a:gd name="connsiteX9" fmla="*/ 146575 w 304550"/>
                <a:gd name="connsiteY9" fmla="*/ 14558 h 268372"/>
                <a:gd name="connsiteX10" fmla="*/ 175900 w 304550"/>
                <a:gd name="connsiteY10" fmla="*/ 2383 h 268372"/>
                <a:gd name="connsiteX11" fmla="*/ 251175 w 304550"/>
                <a:gd name="connsiteY11" fmla="*/ 40217 h 268372"/>
                <a:gd name="connsiteX12" fmla="*/ 260601 w 304550"/>
                <a:gd name="connsiteY12" fmla="*/ 88262 h 268372"/>
                <a:gd name="connsiteX13" fmla="*/ 262172 w 304550"/>
                <a:gd name="connsiteY13" fmla="*/ 111303 h 268372"/>
                <a:gd name="connsiteX14" fmla="*/ 268063 w 304550"/>
                <a:gd name="connsiteY14" fmla="*/ 118896 h 268372"/>
                <a:gd name="connsiteX15" fmla="*/ 302231 w 304550"/>
                <a:gd name="connsiteY15" fmla="*/ 156992 h 268372"/>
                <a:gd name="connsiteX16" fmla="*/ 247640 w 304550"/>
                <a:gd name="connsiteY16" fmla="*/ 263817 h 268372"/>
                <a:gd name="connsiteX17" fmla="*/ 191740 w 304550"/>
                <a:gd name="connsiteY17" fmla="*/ 254391 h 268372"/>
                <a:gd name="connsiteX18" fmla="*/ 183100 w 304550"/>
                <a:gd name="connsiteY18" fmla="*/ 246668 h 268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550" h="268372">
                  <a:moveTo>
                    <a:pt x="183100" y="246668"/>
                  </a:moveTo>
                  <a:cubicBezTo>
                    <a:pt x="166605" y="226114"/>
                    <a:pt x="146052" y="210928"/>
                    <a:pt x="122225" y="199670"/>
                  </a:cubicBezTo>
                  <a:cubicBezTo>
                    <a:pt x="105076" y="191553"/>
                    <a:pt x="87533" y="185138"/>
                    <a:pt x="68551" y="182651"/>
                  </a:cubicBezTo>
                  <a:cubicBezTo>
                    <a:pt x="58732" y="181342"/>
                    <a:pt x="49045" y="179116"/>
                    <a:pt x="39488" y="176760"/>
                  </a:cubicBezTo>
                  <a:cubicBezTo>
                    <a:pt x="19720" y="171916"/>
                    <a:pt x="7676" y="158825"/>
                    <a:pt x="2832" y="139580"/>
                  </a:cubicBezTo>
                  <a:cubicBezTo>
                    <a:pt x="-5022" y="108685"/>
                    <a:pt x="4011" y="81324"/>
                    <a:pt x="23124" y="56974"/>
                  </a:cubicBezTo>
                  <a:cubicBezTo>
                    <a:pt x="34252" y="42835"/>
                    <a:pt x="48521" y="32493"/>
                    <a:pt x="66325" y="28173"/>
                  </a:cubicBezTo>
                  <a:cubicBezTo>
                    <a:pt x="80071" y="24900"/>
                    <a:pt x="93293" y="26340"/>
                    <a:pt x="105076" y="34719"/>
                  </a:cubicBezTo>
                  <a:cubicBezTo>
                    <a:pt x="109003" y="37468"/>
                    <a:pt x="112014" y="37075"/>
                    <a:pt x="115549" y="34588"/>
                  </a:cubicBezTo>
                  <a:cubicBezTo>
                    <a:pt x="125760" y="27780"/>
                    <a:pt x="135709" y="20449"/>
                    <a:pt x="146575" y="14558"/>
                  </a:cubicBezTo>
                  <a:cubicBezTo>
                    <a:pt x="155870" y="9583"/>
                    <a:pt x="165689" y="5132"/>
                    <a:pt x="175900" y="2383"/>
                  </a:cubicBezTo>
                  <a:cubicBezTo>
                    <a:pt x="208628" y="-6126"/>
                    <a:pt x="239262" y="8536"/>
                    <a:pt x="251175" y="40217"/>
                  </a:cubicBezTo>
                  <a:cubicBezTo>
                    <a:pt x="256804" y="55272"/>
                    <a:pt x="257982" y="72160"/>
                    <a:pt x="260601" y="88262"/>
                  </a:cubicBezTo>
                  <a:cubicBezTo>
                    <a:pt x="261779" y="95855"/>
                    <a:pt x="260994" y="103710"/>
                    <a:pt x="262172" y="111303"/>
                  </a:cubicBezTo>
                  <a:cubicBezTo>
                    <a:pt x="262564" y="114183"/>
                    <a:pt x="265445" y="117980"/>
                    <a:pt x="268063" y="118896"/>
                  </a:cubicBezTo>
                  <a:cubicBezTo>
                    <a:pt x="286914" y="125049"/>
                    <a:pt x="297387" y="138533"/>
                    <a:pt x="302231" y="156992"/>
                  </a:cubicBezTo>
                  <a:cubicBezTo>
                    <a:pt x="312704" y="197444"/>
                    <a:pt x="286522" y="248500"/>
                    <a:pt x="247640" y="263817"/>
                  </a:cubicBezTo>
                  <a:cubicBezTo>
                    <a:pt x="227087" y="271934"/>
                    <a:pt x="208366" y="269447"/>
                    <a:pt x="191740" y="254391"/>
                  </a:cubicBezTo>
                  <a:cubicBezTo>
                    <a:pt x="188729" y="252035"/>
                    <a:pt x="185849" y="249286"/>
                    <a:pt x="183100" y="246668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7A98E834-81F4-9B6F-6195-846953FDC7E3}"/>
                </a:ext>
              </a:extLst>
            </p:cNvPr>
            <p:cNvSpPr/>
            <p:nvPr/>
          </p:nvSpPr>
          <p:spPr>
            <a:xfrm>
              <a:off x="6141946" y="-2480466"/>
              <a:ext cx="147387" cy="160328"/>
            </a:xfrm>
            <a:custGeom>
              <a:avLst/>
              <a:gdLst>
                <a:gd name="connsiteX0" fmla="*/ 118153 w 147387"/>
                <a:gd name="connsiteY0" fmla="*/ 130650 h 160328"/>
                <a:gd name="connsiteX1" fmla="*/ 68798 w 147387"/>
                <a:gd name="connsiteY1" fmla="*/ 159059 h 160328"/>
                <a:gd name="connsiteX2" fmla="*/ 1116 w 147387"/>
                <a:gd name="connsiteY2" fmla="*/ 112323 h 160328"/>
                <a:gd name="connsiteX3" fmla="*/ 78617 w 147387"/>
                <a:gd name="connsiteY3" fmla="*/ 1177 h 160328"/>
                <a:gd name="connsiteX4" fmla="*/ 147346 w 147387"/>
                <a:gd name="connsiteY4" fmla="*/ 57994 h 160328"/>
                <a:gd name="connsiteX5" fmla="*/ 118153 w 147387"/>
                <a:gd name="connsiteY5" fmla="*/ 130650 h 16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7" h="160328">
                  <a:moveTo>
                    <a:pt x="118153" y="130650"/>
                  </a:moveTo>
                  <a:cubicBezTo>
                    <a:pt x="104538" y="145051"/>
                    <a:pt x="88566" y="155393"/>
                    <a:pt x="68798" y="159059"/>
                  </a:cubicBezTo>
                  <a:cubicBezTo>
                    <a:pt x="34761" y="165604"/>
                    <a:pt x="7138" y="146360"/>
                    <a:pt x="1116" y="112323"/>
                  </a:cubicBezTo>
                  <a:cubicBezTo>
                    <a:pt x="-7131" y="65194"/>
                    <a:pt x="31488" y="9817"/>
                    <a:pt x="78617" y="1177"/>
                  </a:cubicBezTo>
                  <a:cubicBezTo>
                    <a:pt x="116582" y="-5761"/>
                    <a:pt x="146037" y="18589"/>
                    <a:pt x="147346" y="57994"/>
                  </a:cubicBezTo>
                  <a:cubicBezTo>
                    <a:pt x="148132" y="83653"/>
                    <a:pt x="137528" y="109966"/>
                    <a:pt x="118153" y="13065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F6E9F09-E73D-FF19-420F-A7045940CA45}"/>
                </a:ext>
              </a:extLst>
            </p:cNvPr>
            <p:cNvSpPr/>
            <p:nvPr/>
          </p:nvSpPr>
          <p:spPr>
            <a:xfrm>
              <a:off x="6009975" y="-2553670"/>
              <a:ext cx="136593" cy="166547"/>
            </a:xfrm>
            <a:custGeom>
              <a:avLst/>
              <a:gdLst>
                <a:gd name="connsiteX0" fmla="*/ 107428 w 136593"/>
                <a:gd name="connsiteY0" fmla="*/ 143634 h 166547"/>
                <a:gd name="connsiteX1" fmla="*/ 87922 w 136593"/>
                <a:gd name="connsiteY1" fmla="*/ 157772 h 166547"/>
                <a:gd name="connsiteX2" fmla="*/ 5970 w 136593"/>
                <a:gd name="connsiteY2" fmla="*/ 129233 h 166547"/>
                <a:gd name="connsiteX3" fmla="*/ 48386 w 136593"/>
                <a:gd name="connsiteY3" fmla="*/ 8662 h 166547"/>
                <a:gd name="connsiteX4" fmla="*/ 130469 w 136593"/>
                <a:gd name="connsiteY4" fmla="*/ 38118 h 166547"/>
                <a:gd name="connsiteX5" fmla="*/ 107428 w 136593"/>
                <a:gd name="connsiteY5" fmla="*/ 143634 h 16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593" h="166547">
                  <a:moveTo>
                    <a:pt x="107428" y="143634"/>
                  </a:moveTo>
                  <a:cubicBezTo>
                    <a:pt x="101930" y="147692"/>
                    <a:pt x="95384" y="153452"/>
                    <a:pt x="87922" y="157772"/>
                  </a:cubicBezTo>
                  <a:cubicBezTo>
                    <a:pt x="55325" y="176624"/>
                    <a:pt x="19978" y="164187"/>
                    <a:pt x="5970" y="129233"/>
                  </a:cubicBezTo>
                  <a:cubicBezTo>
                    <a:pt x="-10787" y="87472"/>
                    <a:pt x="9112" y="30917"/>
                    <a:pt x="48386" y="8662"/>
                  </a:cubicBezTo>
                  <a:cubicBezTo>
                    <a:pt x="81507" y="-10058"/>
                    <a:pt x="117509" y="2378"/>
                    <a:pt x="130469" y="38118"/>
                  </a:cubicBezTo>
                  <a:cubicBezTo>
                    <a:pt x="144477" y="76868"/>
                    <a:pt x="133480" y="110905"/>
                    <a:pt x="107428" y="14363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1F4C5A00-7570-ACE2-F7C1-35FF3E41B8E8}"/>
                </a:ext>
              </a:extLst>
            </p:cNvPr>
            <p:cNvSpPr/>
            <p:nvPr/>
          </p:nvSpPr>
          <p:spPr>
            <a:xfrm>
              <a:off x="6174382" y="-2312166"/>
              <a:ext cx="132717" cy="136252"/>
            </a:xfrm>
            <a:custGeom>
              <a:avLst/>
              <a:gdLst>
                <a:gd name="connsiteX0" fmla="*/ 24580 w 132717"/>
                <a:gd name="connsiteY0" fmla="*/ 27152 h 136252"/>
                <a:gd name="connsiteX1" fmla="*/ 80611 w 132717"/>
                <a:gd name="connsiteY1" fmla="*/ 53 h 136252"/>
                <a:gd name="connsiteX2" fmla="*/ 132453 w 132717"/>
                <a:gd name="connsiteY2" fmla="*/ 45480 h 136252"/>
                <a:gd name="connsiteX3" fmla="*/ 52857 w 132717"/>
                <a:gd name="connsiteY3" fmla="*/ 136203 h 136252"/>
                <a:gd name="connsiteX4" fmla="*/ 361 w 132717"/>
                <a:gd name="connsiteY4" fmla="*/ 78470 h 136252"/>
                <a:gd name="connsiteX5" fmla="*/ 24580 w 132717"/>
                <a:gd name="connsiteY5" fmla="*/ 27152 h 136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717" h="136252">
                  <a:moveTo>
                    <a:pt x="24580" y="27152"/>
                  </a:moveTo>
                  <a:cubicBezTo>
                    <a:pt x="39766" y="11835"/>
                    <a:pt x="57832" y="969"/>
                    <a:pt x="80611" y="53"/>
                  </a:cubicBezTo>
                  <a:cubicBezTo>
                    <a:pt x="108757" y="-1125"/>
                    <a:pt x="129834" y="17464"/>
                    <a:pt x="132453" y="45480"/>
                  </a:cubicBezTo>
                  <a:cubicBezTo>
                    <a:pt x="136380" y="88550"/>
                    <a:pt x="96059" y="134501"/>
                    <a:pt x="52857" y="136203"/>
                  </a:cubicBezTo>
                  <a:cubicBezTo>
                    <a:pt x="19605" y="137512"/>
                    <a:pt x="-3174" y="112638"/>
                    <a:pt x="361" y="78470"/>
                  </a:cubicBezTo>
                  <a:cubicBezTo>
                    <a:pt x="2325" y="58702"/>
                    <a:pt x="11227" y="42207"/>
                    <a:pt x="24580" y="27152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D589771-800A-FB14-4FE2-B1C9A036ED11}"/>
                </a:ext>
              </a:extLst>
            </p:cNvPr>
            <p:cNvSpPr/>
            <p:nvPr/>
          </p:nvSpPr>
          <p:spPr>
            <a:xfrm>
              <a:off x="5877392" y="-2475426"/>
              <a:ext cx="118574" cy="148677"/>
            </a:xfrm>
            <a:custGeom>
              <a:avLst/>
              <a:gdLst>
                <a:gd name="connsiteX0" fmla="*/ 24266 w 118574"/>
                <a:gd name="connsiteY0" fmla="*/ 19701 h 148677"/>
                <a:gd name="connsiteX1" fmla="*/ 88414 w 118574"/>
                <a:gd name="connsiteY1" fmla="*/ 6086 h 148677"/>
                <a:gd name="connsiteX2" fmla="*/ 110538 w 118574"/>
                <a:gd name="connsiteY2" fmla="*/ 30305 h 148677"/>
                <a:gd name="connsiteX3" fmla="*/ 84748 w 118574"/>
                <a:gd name="connsiteY3" fmla="*/ 137392 h 148677"/>
                <a:gd name="connsiteX4" fmla="*/ 8426 w 118574"/>
                <a:gd name="connsiteY4" fmla="*/ 119457 h 148677"/>
                <a:gd name="connsiteX5" fmla="*/ 24266 w 118574"/>
                <a:gd name="connsiteY5" fmla="*/ 19701 h 14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574" h="148677">
                  <a:moveTo>
                    <a:pt x="24266" y="19701"/>
                  </a:moveTo>
                  <a:cubicBezTo>
                    <a:pt x="43249" y="-198"/>
                    <a:pt x="67991" y="-5565"/>
                    <a:pt x="88414" y="6086"/>
                  </a:cubicBezTo>
                  <a:cubicBezTo>
                    <a:pt x="98363" y="11715"/>
                    <a:pt x="105433" y="20094"/>
                    <a:pt x="110538" y="30305"/>
                  </a:cubicBezTo>
                  <a:cubicBezTo>
                    <a:pt x="127950" y="65128"/>
                    <a:pt x="116037" y="114352"/>
                    <a:pt x="84748" y="137392"/>
                  </a:cubicBezTo>
                  <a:cubicBezTo>
                    <a:pt x="57126" y="157684"/>
                    <a:pt x="24004" y="149960"/>
                    <a:pt x="8426" y="119457"/>
                  </a:cubicBezTo>
                  <a:cubicBezTo>
                    <a:pt x="-7284" y="88693"/>
                    <a:pt x="-476" y="45753"/>
                    <a:pt x="24266" y="19701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8BD85C9D-FB68-E7F7-44FB-294F315D601B}"/>
              </a:ext>
            </a:extLst>
          </p:cNvPr>
          <p:cNvSpPr/>
          <p:nvPr/>
        </p:nvSpPr>
        <p:spPr>
          <a:xfrm rot="650280">
            <a:off x="8413881" y="4223824"/>
            <a:ext cx="870316" cy="707011"/>
          </a:xfrm>
          <a:custGeom>
            <a:avLst/>
            <a:gdLst>
              <a:gd name="connsiteX0" fmla="*/ 605797 w 870316"/>
              <a:gd name="connsiteY0" fmla="*/ 684896 h 707011"/>
              <a:gd name="connsiteX1" fmla="*/ 551861 w 870316"/>
              <a:gd name="connsiteY1" fmla="*/ 581213 h 707011"/>
              <a:gd name="connsiteX2" fmla="*/ 508529 w 870316"/>
              <a:gd name="connsiteY2" fmla="*/ 509211 h 707011"/>
              <a:gd name="connsiteX3" fmla="*/ 253509 w 870316"/>
              <a:gd name="connsiteY3" fmla="*/ 351198 h 707011"/>
              <a:gd name="connsiteX4" fmla="*/ 188053 w 870316"/>
              <a:gd name="connsiteY4" fmla="*/ 346878 h 707011"/>
              <a:gd name="connsiteX5" fmla="*/ 50594 w 870316"/>
              <a:gd name="connsiteY5" fmla="*/ 339678 h 707011"/>
              <a:gd name="connsiteX6" fmla="*/ 40383 w 870316"/>
              <a:gd name="connsiteY6" fmla="*/ 161898 h 707011"/>
              <a:gd name="connsiteX7" fmla="*/ 67612 w 870316"/>
              <a:gd name="connsiteY7" fmla="*/ 142261 h 707011"/>
              <a:gd name="connsiteX8" fmla="*/ 82537 w 870316"/>
              <a:gd name="connsiteY8" fmla="*/ 118173 h 707011"/>
              <a:gd name="connsiteX9" fmla="*/ 124036 w 870316"/>
              <a:gd name="connsiteY9" fmla="*/ 26533 h 707011"/>
              <a:gd name="connsiteX10" fmla="*/ 288725 w 870316"/>
              <a:gd name="connsiteY10" fmla="*/ 45908 h 707011"/>
              <a:gd name="connsiteX11" fmla="*/ 319490 w 870316"/>
              <a:gd name="connsiteY11" fmla="*/ 134013 h 707011"/>
              <a:gd name="connsiteX12" fmla="*/ 352218 w 870316"/>
              <a:gd name="connsiteY12" fmla="*/ 192138 h 707011"/>
              <a:gd name="connsiteX13" fmla="*/ 618365 w 870316"/>
              <a:gd name="connsiteY13" fmla="*/ 357351 h 707011"/>
              <a:gd name="connsiteX14" fmla="*/ 681727 w 870316"/>
              <a:gd name="connsiteY14" fmla="*/ 360886 h 707011"/>
              <a:gd name="connsiteX15" fmla="*/ 791563 w 870316"/>
              <a:gd name="connsiteY15" fmla="*/ 353162 h 707011"/>
              <a:gd name="connsiteX16" fmla="*/ 868279 w 870316"/>
              <a:gd name="connsiteY16" fmla="*/ 440219 h 707011"/>
              <a:gd name="connsiteX17" fmla="*/ 827041 w 870316"/>
              <a:gd name="connsiteY17" fmla="*/ 548354 h 707011"/>
              <a:gd name="connsiteX18" fmla="*/ 802560 w 870316"/>
              <a:gd name="connsiteY18" fmla="*/ 565765 h 707011"/>
              <a:gd name="connsiteX19" fmla="*/ 788160 w 870316"/>
              <a:gd name="connsiteY19" fmla="*/ 588937 h 707011"/>
              <a:gd name="connsiteX20" fmla="*/ 750326 w 870316"/>
              <a:gd name="connsiteY20" fmla="*/ 677565 h 707011"/>
              <a:gd name="connsiteX21" fmla="*/ 605797 w 870316"/>
              <a:gd name="connsiteY21" fmla="*/ 684896 h 7070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870316" h="707011">
                <a:moveTo>
                  <a:pt x="605797" y="684896"/>
                </a:moveTo>
                <a:cubicBezTo>
                  <a:pt x="574116" y="664212"/>
                  <a:pt x="552516" y="627033"/>
                  <a:pt x="551861" y="581213"/>
                </a:cubicBezTo>
                <a:cubicBezTo>
                  <a:pt x="551337" y="546652"/>
                  <a:pt x="537330" y="526491"/>
                  <a:pt x="508529" y="509211"/>
                </a:cubicBezTo>
                <a:cubicBezTo>
                  <a:pt x="422650" y="457892"/>
                  <a:pt x="338080" y="404742"/>
                  <a:pt x="253509" y="351198"/>
                </a:cubicBezTo>
                <a:cubicBezTo>
                  <a:pt x="231516" y="337190"/>
                  <a:pt x="211617" y="335750"/>
                  <a:pt x="188053" y="346878"/>
                </a:cubicBezTo>
                <a:cubicBezTo>
                  <a:pt x="141448" y="368872"/>
                  <a:pt x="94712" y="369526"/>
                  <a:pt x="50594" y="339678"/>
                </a:cubicBezTo>
                <a:cubicBezTo>
                  <a:pt x="-12507" y="296869"/>
                  <a:pt x="-17350" y="211776"/>
                  <a:pt x="40383" y="161898"/>
                </a:cubicBezTo>
                <a:cubicBezTo>
                  <a:pt x="48892" y="154566"/>
                  <a:pt x="58056" y="147890"/>
                  <a:pt x="67612" y="142261"/>
                </a:cubicBezTo>
                <a:cubicBezTo>
                  <a:pt x="77300" y="136631"/>
                  <a:pt x="81751" y="129431"/>
                  <a:pt x="82537" y="118173"/>
                </a:cubicBezTo>
                <a:cubicBezTo>
                  <a:pt x="84893" y="82564"/>
                  <a:pt x="96152" y="50752"/>
                  <a:pt x="124036" y="26533"/>
                </a:cubicBezTo>
                <a:cubicBezTo>
                  <a:pt x="172081" y="-15359"/>
                  <a:pt x="246833" y="-6719"/>
                  <a:pt x="288725" y="45908"/>
                </a:cubicBezTo>
                <a:cubicBezTo>
                  <a:pt x="309148" y="71698"/>
                  <a:pt x="319883" y="101285"/>
                  <a:pt x="319490" y="134013"/>
                </a:cubicBezTo>
                <a:cubicBezTo>
                  <a:pt x="319097" y="160588"/>
                  <a:pt x="329570" y="178393"/>
                  <a:pt x="352218" y="192138"/>
                </a:cubicBezTo>
                <a:cubicBezTo>
                  <a:pt x="441370" y="246599"/>
                  <a:pt x="529999" y="301713"/>
                  <a:pt x="618365" y="357351"/>
                </a:cubicBezTo>
                <a:cubicBezTo>
                  <a:pt x="639573" y="370704"/>
                  <a:pt x="659341" y="372013"/>
                  <a:pt x="681727" y="360886"/>
                </a:cubicBezTo>
                <a:cubicBezTo>
                  <a:pt x="716943" y="343343"/>
                  <a:pt x="754253" y="339285"/>
                  <a:pt x="791563" y="353162"/>
                </a:cubicBezTo>
                <a:cubicBezTo>
                  <a:pt x="832278" y="368348"/>
                  <a:pt x="860293" y="396625"/>
                  <a:pt x="868279" y="440219"/>
                </a:cubicBezTo>
                <a:cubicBezTo>
                  <a:pt x="876264" y="483813"/>
                  <a:pt x="860424" y="519946"/>
                  <a:pt x="827041" y="548354"/>
                </a:cubicBezTo>
                <a:cubicBezTo>
                  <a:pt x="819448" y="554769"/>
                  <a:pt x="811200" y="560660"/>
                  <a:pt x="802560" y="565765"/>
                </a:cubicBezTo>
                <a:cubicBezTo>
                  <a:pt x="793265" y="571133"/>
                  <a:pt x="788945" y="578202"/>
                  <a:pt x="788160" y="588937"/>
                </a:cubicBezTo>
                <a:cubicBezTo>
                  <a:pt x="785803" y="622712"/>
                  <a:pt x="775592" y="653477"/>
                  <a:pt x="750326" y="677565"/>
                </a:cubicBezTo>
                <a:cubicBezTo>
                  <a:pt x="713277" y="712912"/>
                  <a:pt x="659996" y="717756"/>
                  <a:pt x="605797" y="684896"/>
                </a:cubicBezTo>
                <a:close/>
              </a:path>
            </a:pathLst>
          </a:custGeom>
          <a:solidFill>
            <a:schemeClr val="bg1"/>
          </a:solidFill>
          <a:ln w="13091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pic>
        <p:nvPicPr>
          <p:cNvPr id="116" name="Graphic 115">
            <a:extLst>
              <a:ext uri="{FF2B5EF4-FFF2-40B4-BE49-F238E27FC236}">
                <a16:creationId xmlns:a16="http://schemas.microsoft.com/office/drawing/2014/main" id="{9F2986ED-50A5-C8E1-216C-69B362EDCC9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3012949">
            <a:off x="-513301" y="8185682"/>
            <a:ext cx="2796816" cy="4151975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8E946C3D-77E3-0BB3-B6C4-738A6B3FDE0B}"/>
              </a:ext>
            </a:extLst>
          </p:cNvPr>
          <p:cNvSpPr/>
          <p:nvPr/>
        </p:nvSpPr>
        <p:spPr>
          <a:xfrm>
            <a:off x="1184079" y="1437499"/>
            <a:ext cx="4504607" cy="944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 rtl="1"/>
            <a:r>
              <a:rPr lang="ar-SA" sz="3200" b="1" dirty="0">
                <a:solidFill>
                  <a:srgbClr val="4483D9"/>
                </a:solidFill>
                <a:latin typeface="Cairo ExtraBold" pitchFamily="2" charset="-78"/>
                <a:cs typeface="Cairo ExtraBold" pitchFamily="2" charset="-78"/>
              </a:rPr>
              <a:t>الخاتمة</a:t>
            </a:r>
            <a:endParaRPr lang="th-TH" sz="6000" b="1" dirty="0">
              <a:solidFill>
                <a:srgbClr val="4483D9"/>
              </a:solidFill>
              <a:latin typeface="Cairo ExtraBold" pitchFamily="2" charset="-78"/>
            </a:endParaRPr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7DCBB83F-16E7-E28D-7292-1A185CC3C979}"/>
              </a:ext>
            </a:extLst>
          </p:cNvPr>
          <p:cNvSpPr/>
          <p:nvPr/>
        </p:nvSpPr>
        <p:spPr>
          <a:xfrm>
            <a:off x="5081588" y="5140136"/>
            <a:ext cx="2470583" cy="974935"/>
          </a:xfrm>
          <a:custGeom>
            <a:avLst/>
            <a:gdLst>
              <a:gd name="connsiteX0" fmla="*/ 0 w 1389792"/>
              <a:gd name="connsiteY0" fmla="*/ 0 h 503777"/>
              <a:gd name="connsiteX1" fmla="*/ 1389793 w 1389792"/>
              <a:gd name="connsiteY1" fmla="*/ 0 h 503777"/>
              <a:gd name="connsiteX2" fmla="*/ 1389793 w 1389792"/>
              <a:gd name="connsiteY2" fmla="*/ 503777 h 503777"/>
              <a:gd name="connsiteX3" fmla="*/ 0 w 1389792"/>
              <a:gd name="connsiteY3" fmla="*/ 503777 h 503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9792" h="503777">
                <a:moveTo>
                  <a:pt x="0" y="0"/>
                </a:moveTo>
                <a:lnTo>
                  <a:pt x="1389793" y="0"/>
                </a:lnTo>
                <a:lnTo>
                  <a:pt x="1389793" y="503777"/>
                </a:lnTo>
                <a:lnTo>
                  <a:pt x="0" y="503777"/>
                </a:lnTo>
                <a:close/>
              </a:path>
            </a:pathLst>
          </a:custGeom>
          <a:noFill/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6568C56-C1FE-6E49-9588-536FD7EC9558}"/>
              </a:ext>
            </a:extLst>
          </p:cNvPr>
          <p:cNvSpPr txBox="1"/>
          <p:nvPr/>
        </p:nvSpPr>
        <p:spPr>
          <a:xfrm>
            <a:off x="1001831" y="2304376"/>
            <a:ext cx="4706617" cy="33816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Low" rtl="1">
              <a:lnSpc>
                <a:spcPct val="150000"/>
              </a:lnSpc>
            </a:pP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تمثل الإنجازات المحققة في تطوير نظام "رفق" كمنصة ويب سورية متكاملة تعتمد على</a:t>
            </a:r>
            <a:r>
              <a:rPr lang="en-US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Laravel </a:t>
            </a: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 و </a:t>
            </a:r>
            <a:r>
              <a:rPr lang="en-US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Gemini، </a:t>
            </a: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نجاحاً في رقمنة رعاية الحيوانات عبر تطبيق صلاحيات متعددة المستويات (</a:t>
            </a:r>
            <a:r>
              <a:rPr lang="en-US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RBAC</a:t>
            </a: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)</a:t>
            </a:r>
            <a:r>
              <a:rPr lang="en-US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، </a:t>
            </a: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وتوفير رموز</a:t>
            </a:r>
            <a:r>
              <a:rPr lang="en-US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QR </a:t>
            </a: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 تعريفية وتشخيص بصري بالذكاء الاصطناعي، مع واجهة عربية متجاوبة، ليشكل النموذج الناتج بنية تقنية متكاملة قابلة للتوسع مستقبلاً.</a:t>
            </a:r>
          </a:p>
        </p:txBody>
      </p:sp>
      <p:grpSp>
        <p:nvGrpSpPr>
          <p:cNvPr id="73" name="Graphic 18">
            <a:extLst>
              <a:ext uri="{FF2B5EF4-FFF2-40B4-BE49-F238E27FC236}">
                <a16:creationId xmlns:a16="http://schemas.microsoft.com/office/drawing/2014/main" id="{2224DD47-5FA5-9A6B-29EC-0F8C97E65442}"/>
              </a:ext>
            </a:extLst>
          </p:cNvPr>
          <p:cNvGrpSpPr/>
          <p:nvPr/>
        </p:nvGrpSpPr>
        <p:grpSpPr>
          <a:xfrm>
            <a:off x="-115026" y="1130446"/>
            <a:ext cx="804054" cy="567493"/>
            <a:chOff x="5188266" y="2825080"/>
            <a:chExt cx="804054" cy="567493"/>
          </a:xfrm>
          <a:solidFill>
            <a:srgbClr val="F7B756"/>
          </a:solidFill>
        </p:grpSpPr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5A11E07-AB5B-0F69-EA89-28694E2C2085}"/>
                </a:ext>
              </a:extLst>
            </p:cNvPr>
            <p:cNvSpPr/>
            <p:nvPr/>
          </p:nvSpPr>
          <p:spPr>
            <a:xfrm>
              <a:off x="5188266" y="3075982"/>
              <a:ext cx="212744" cy="179164"/>
            </a:xfrm>
            <a:custGeom>
              <a:avLst/>
              <a:gdLst>
                <a:gd name="connsiteX0" fmla="*/ 198025 w 212744"/>
                <a:gd name="connsiteY0" fmla="*/ 154897 h 179164"/>
                <a:gd name="connsiteX1" fmla="*/ 202216 w 212744"/>
                <a:gd name="connsiteY1" fmla="*/ 149753 h 179164"/>
                <a:gd name="connsiteX2" fmla="*/ 202216 w 212744"/>
                <a:gd name="connsiteY2" fmla="*/ 149753 h 179164"/>
                <a:gd name="connsiteX3" fmla="*/ 208788 w 212744"/>
                <a:gd name="connsiteY3" fmla="*/ 138800 h 179164"/>
                <a:gd name="connsiteX4" fmla="*/ 210598 w 212744"/>
                <a:gd name="connsiteY4" fmla="*/ 132037 h 179164"/>
                <a:gd name="connsiteX5" fmla="*/ 210598 w 212744"/>
                <a:gd name="connsiteY5" fmla="*/ 132037 h 179164"/>
                <a:gd name="connsiteX6" fmla="*/ 210598 w 212744"/>
                <a:gd name="connsiteY6" fmla="*/ 132037 h 179164"/>
                <a:gd name="connsiteX7" fmla="*/ 211741 w 212744"/>
                <a:gd name="connsiteY7" fmla="*/ 115749 h 179164"/>
                <a:gd name="connsiteX8" fmla="*/ 205359 w 212744"/>
                <a:gd name="connsiteY8" fmla="*/ 92032 h 179164"/>
                <a:gd name="connsiteX9" fmla="*/ 202311 w 212744"/>
                <a:gd name="connsiteY9" fmla="*/ 84793 h 179164"/>
                <a:gd name="connsiteX10" fmla="*/ 192977 w 212744"/>
                <a:gd name="connsiteY10" fmla="*/ 71362 h 179164"/>
                <a:gd name="connsiteX11" fmla="*/ 192977 w 212744"/>
                <a:gd name="connsiteY11" fmla="*/ 71362 h 179164"/>
                <a:gd name="connsiteX12" fmla="*/ 192405 w 212744"/>
                <a:gd name="connsiteY12" fmla="*/ 70029 h 179164"/>
                <a:gd name="connsiteX13" fmla="*/ 180308 w 212744"/>
                <a:gd name="connsiteY13" fmla="*/ 54122 h 179164"/>
                <a:gd name="connsiteX14" fmla="*/ 180308 w 212744"/>
                <a:gd name="connsiteY14" fmla="*/ 54122 h 179164"/>
                <a:gd name="connsiteX15" fmla="*/ 180308 w 212744"/>
                <a:gd name="connsiteY15" fmla="*/ 54122 h 179164"/>
                <a:gd name="connsiteX16" fmla="*/ 172688 w 212744"/>
                <a:gd name="connsiteY16" fmla="*/ 45454 h 179164"/>
                <a:gd name="connsiteX17" fmla="*/ 172307 w 212744"/>
                <a:gd name="connsiteY17" fmla="*/ 46026 h 179164"/>
                <a:gd name="connsiteX18" fmla="*/ 172212 w 212744"/>
                <a:gd name="connsiteY18" fmla="*/ 45740 h 179164"/>
                <a:gd name="connsiteX19" fmla="*/ 172688 w 212744"/>
                <a:gd name="connsiteY19" fmla="*/ 45454 h 179164"/>
                <a:gd name="connsiteX20" fmla="*/ 171069 w 212744"/>
                <a:gd name="connsiteY20" fmla="*/ 43930 h 179164"/>
                <a:gd name="connsiteX21" fmla="*/ 171069 w 212744"/>
                <a:gd name="connsiteY21" fmla="*/ 43930 h 179164"/>
                <a:gd name="connsiteX22" fmla="*/ 166973 w 212744"/>
                <a:gd name="connsiteY22" fmla="*/ 39739 h 179164"/>
                <a:gd name="connsiteX23" fmla="*/ 166973 w 212744"/>
                <a:gd name="connsiteY23" fmla="*/ 39739 h 179164"/>
                <a:gd name="connsiteX24" fmla="*/ 166973 w 212744"/>
                <a:gd name="connsiteY24" fmla="*/ 39739 h 179164"/>
                <a:gd name="connsiteX25" fmla="*/ 161925 w 212744"/>
                <a:gd name="connsiteY25" fmla="*/ 35549 h 179164"/>
                <a:gd name="connsiteX26" fmla="*/ 161925 w 212744"/>
                <a:gd name="connsiteY26" fmla="*/ 35549 h 179164"/>
                <a:gd name="connsiteX27" fmla="*/ 156020 w 212744"/>
                <a:gd name="connsiteY27" fmla="*/ 29262 h 179164"/>
                <a:gd name="connsiteX28" fmla="*/ 156020 w 212744"/>
                <a:gd name="connsiteY28" fmla="*/ 29262 h 179164"/>
                <a:gd name="connsiteX29" fmla="*/ 151257 w 212744"/>
                <a:gd name="connsiteY29" fmla="*/ 25738 h 179164"/>
                <a:gd name="connsiteX30" fmla="*/ 141542 w 212744"/>
                <a:gd name="connsiteY30" fmla="*/ 18594 h 179164"/>
                <a:gd name="connsiteX31" fmla="*/ 141637 w 212744"/>
                <a:gd name="connsiteY31" fmla="*/ 19166 h 179164"/>
                <a:gd name="connsiteX32" fmla="*/ 141637 w 212744"/>
                <a:gd name="connsiteY32" fmla="*/ 19166 h 179164"/>
                <a:gd name="connsiteX33" fmla="*/ 141637 w 212744"/>
                <a:gd name="connsiteY33" fmla="*/ 19166 h 179164"/>
                <a:gd name="connsiteX34" fmla="*/ 141446 w 212744"/>
                <a:gd name="connsiteY34" fmla="*/ 19166 h 179164"/>
                <a:gd name="connsiteX35" fmla="*/ 141637 w 212744"/>
                <a:gd name="connsiteY35" fmla="*/ 18594 h 179164"/>
                <a:gd name="connsiteX36" fmla="*/ 129445 w 212744"/>
                <a:gd name="connsiteY36" fmla="*/ 12593 h 179164"/>
                <a:gd name="connsiteX37" fmla="*/ 123254 w 212744"/>
                <a:gd name="connsiteY37" fmla="*/ 10307 h 179164"/>
                <a:gd name="connsiteX38" fmla="*/ 123254 w 212744"/>
                <a:gd name="connsiteY38" fmla="*/ 10307 h 179164"/>
                <a:gd name="connsiteX39" fmla="*/ 105442 w 212744"/>
                <a:gd name="connsiteY39" fmla="*/ 2783 h 179164"/>
                <a:gd name="connsiteX40" fmla="*/ 105442 w 212744"/>
                <a:gd name="connsiteY40" fmla="*/ 2783 h 179164"/>
                <a:gd name="connsiteX41" fmla="*/ 97060 w 212744"/>
                <a:gd name="connsiteY41" fmla="*/ 1354 h 179164"/>
                <a:gd name="connsiteX42" fmla="*/ 95726 w 212744"/>
                <a:gd name="connsiteY42" fmla="*/ 1259 h 179164"/>
                <a:gd name="connsiteX43" fmla="*/ 95726 w 212744"/>
                <a:gd name="connsiteY43" fmla="*/ 1259 h 179164"/>
                <a:gd name="connsiteX44" fmla="*/ 79248 w 212744"/>
                <a:gd name="connsiteY44" fmla="*/ 782 h 179164"/>
                <a:gd name="connsiteX45" fmla="*/ 74486 w 212744"/>
                <a:gd name="connsiteY45" fmla="*/ 1449 h 179164"/>
                <a:gd name="connsiteX46" fmla="*/ 74486 w 212744"/>
                <a:gd name="connsiteY46" fmla="*/ 1449 h 179164"/>
                <a:gd name="connsiteX47" fmla="*/ 74486 w 212744"/>
                <a:gd name="connsiteY47" fmla="*/ 1449 h 179164"/>
                <a:gd name="connsiteX48" fmla="*/ 71247 w 212744"/>
                <a:gd name="connsiteY48" fmla="*/ 1830 h 179164"/>
                <a:gd name="connsiteX49" fmla="*/ 55531 w 212744"/>
                <a:gd name="connsiteY49" fmla="*/ 4211 h 179164"/>
                <a:gd name="connsiteX50" fmla="*/ 55531 w 212744"/>
                <a:gd name="connsiteY50" fmla="*/ 4211 h 179164"/>
                <a:gd name="connsiteX51" fmla="*/ 55531 w 212744"/>
                <a:gd name="connsiteY51" fmla="*/ 4211 h 179164"/>
                <a:gd name="connsiteX52" fmla="*/ 41339 w 212744"/>
                <a:gd name="connsiteY52" fmla="*/ 8878 h 179164"/>
                <a:gd name="connsiteX53" fmla="*/ 32480 w 212744"/>
                <a:gd name="connsiteY53" fmla="*/ 12308 h 179164"/>
                <a:gd name="connsiteX54" fmla="*/ 32480 w 212744"/>
                <a:gd name="connsiteY54" fmla="*/ 12308 h 179164"/>
                <a:gd name="connsiteX55" fmla="*/ 32480 w 212744"/>
                <a:gd name="connsiteY55" fmla="*/ 12308 h 179164"/>
                <a:gd name="connsiteX56" fmla="*/ 21812 w 212744"/>
                <a:gd name="connsiteY56" fmla="*/ 19642 h 179164"/>
                <a:gd name="connsiteX57" fmla="*/ 13430 w 212744"/>
                <a:gd name="connsiteY57" fmla="*/ 28881 h 179164"/>
                <a:gd name="connsiteX58" fmla="*/ 13430 w 212744"/>
                <a:gd name="connsiteY58" fmla="*/ 28881 h 179164"/>
                <a:gd name="connsiteX59" fmla="*/ 8382 w 212744"/>
                <a:gd name="connsiteY59" fmla="*/ 36501 h 179164"/>
                <a:gd name="connsiteX60" fmla="*/ 7144 w 212744"/>
                <a:gd name="connsiteY60" fmla="*/ 39835 h 179164"/>
                <a:gd name="connsiteX61" fmla="*/ 7144 w 212744"/>
                <a:gd name="connsiteY61" fmla="*/ 39835 h 179164"/>
                <a:gd name="connsiteX62" fmla="*/ 3810 w 212744"/>
                <a:gd name="connsiteY62" fmla="*/ 51265 h 179164"/>
                <a:gd name="connsiteX63" fmla="*/ 3810 w 212744"/>
                <a:gd name="connsiteY63" fmla="*/ 51265 h 179164"/>
                <a:gd name="connsiteX64" fmla="*/ 1524 w 212744"/>
                <a:gd name="connsiteY64" fmla="*/ 66505 h 179164"/>
                <a:gd name="connsiteX65" fmla="*/ 1524 w 212744"/>
                <a:gd name="connsiteY65" fmla="*/ 66505 h 179164"/>
                <a:gd name="connsiteX66" fmla="*/ 0 w 212744"/>
                <a:gd name="connsiteY66" fmla="*/ 68314 h 179164"/>
                <a:gd name="connsiteX67" fmla="*/ 1619 w 212744"/>
                <a:gd name="connsiteY67" fmla="*/ 79363 h 179164"/>
                <a:gd name="connsiteX68" fmla="*/ 2286 w 212744"/>
                <a:gd name="connsiteY68" fmla="*/ 84126 h 179164"/>
                <a:gd name="connsiteX69" fmla="*/ 2477 w 212744"/>
                <a:gd name="connsiteY69" fmla="*/ 85745 h 179164"/>
                <a:gd name="connsiteX70" fmla="*/ 8763 w 212744"/>
                <a:gd name="connsiteY70" fmla="*/ 97937 h 179164"/>
                <a:gd name="connsiteX71" fmla="*/ 8763 w 212744"/>
                <a:gd name="connsiteY71" fmla="*/ 97937 h 179164"/>
                <a:gd name="connsiteX72" fmla="*/ 15812 w 212744"/>
                <a:gd name="connsiteY72" fmla="*/ 111272 h 179164"/>
                <a:gd name="connsiteX73" fmla="*/ 25527 w 212744"/>
                <a:gd name="connsiteY73" fmla="*/ 124798 h 179164"/>
                <a:gd name="connsiteX74" fmla="*/ 25527 w 212744"/>
                <a:gd name="connsiteY74" fmla="*/ 124798 h 179164"/>
                <a:gd name="connsiteX75" fmla="*/ 29718 w 212744"/>
                <a:gd name="connsiteY75" fmla="*/ 130322 h 179164"/>
                <a:gd name="connsiteX76" fmla="*/ 37052 w 212744"/>
                <a:gd name="connsiteY76" fmla="*/ 137466 h 179164"/>
                <a:gd name="connsiteX77" fmla="*/ 41053 w 212744"/>
                <a:gd name="connsiteY77" fmla="*/ 141467 h 179164"/>
                <a:gd name="connsiteX78" fmla="*/ 41053 w 212744"/>
                <a:gd name="connsiteY78" fmla="*/ 141467 h 179164"/>
                <a:gd name="connsiteX79" fmla="*/ 41053 w 212744"/>
                <a:gd name="connsiteY79" fmla="*/ 141467 h 179164"/>
                <a:gd name="connsiteX80" fmla="*/ 55626 w 212744"/>
                <a:gd name="connsiteY80" fmla="*/ 153182 h 179164"/>
                <a:gd name="connsiteX81" fmla="*/ 65437 w 212744"/>
                <a:gd name="connsiteY81" fmla="*/ 154135 h 179164"/>
                <a:gd name="connsiteX82" fmla="*/ 69056 w 212744"/>
                <a:gd name="connsiteY82" fmla="*/ 158421 h 179164"/>
                <a:gd name="connsiteX83" fmla="*/ 69056 w 212744"/>
                <a:gd name="connsiteY83" fmla="*/ 158421 h 179164"/>
                <a:gd name="connsiteX84" fmla="*/ 79915 w 212744"/>
                <a:gd name="connsiteY84" fmla="*/ 166708 h 179164"/>
                <a:gd name="connsiteX85" fmla="*/ 79915 w 212744"/>
                <a:gd name="connsiteY85" fmla="*/ 166708 h 179164"/>
                <a:gd name="connsiteX86" fmla="*/ 88678 w 212744"/>
                <a:gd name="connsiteY86" fmla="*/ 170422 h 179164"/>
                <a:gd name="connsiteX87" fmla="*/ 88678 w 212744"/>
                <a:gd name="connsiteY87" fmla="*/ 170422 h 179164"/>
                <a:gd name="connsiteX88" fmla="*/ 91726 w 212744"/>
                <a:gd name="connsiteY88" fmla="*/ 171375 h 179164"/>
                <a:gd name="connsiteX89" fmla="*/ 102299 w 212744"/>
                <a:gd name="connsiteY89" fmla="*/ 174613 h 179164"/>
                <a:gd name="connsiteX90" fmla="*/ 115729 w 212744"/>
                <a:gd name="connsiteY90" fmla="*/ 177376 h 179164"/>
                <a:gd name="connsiteX91" fmla="*/ 118777 w 212744"/>
                <a:gd name="connsiteY91" fmla="*/ 177376 h 179164"/>
                <a:gd name="connsiteX92" fmla="*/ 125444 w 212744"/>
                <a:gd name="connsiteY92" fmla="*/ 177661 h 179164"/>
                <a:gd name="connsiteX93" fmla="*/ 133445 w 212744"/>
                <a:gd name="connsiteY93" fmla="*/ 178328 h 179164"/>
                <a:gd name="connsiteX94" fmla="*/ 144780 w 212744"/>
                <a:gd name="connsiteY94" fmla="*/ 178042 h 179164"/>
                <a:gd name="connsiteX95" fmla="*/ 144780 w 212744"/>
                <a:gd name="connsiteY95" fmla="*/ 178042 h 179164"/>
                <a:gd name="connsiteX96" fmla="*/ 144780 w 212744"/>
                <a:gd name="connsiteY96" fmla="*/ 178042 h 179164"/>
                <a:gd name="connsiteX97" fmla="*/ 148019 w 212744"/>
                <a:gd name="connsiteY97" fmla="*/ 177566 h 179164"/>
                <a:gd name="connsiteX98" fmla="*/ 148019 w 212744"/>
                <a:gd name="connsiteY98" fmla="*/ 177566 h 179164"/>
                <a:gd name="connsiteX99" fmla="*/ 176117 w 212744"/>
                <a:gd name="connsiteY99" fmla="*/ 170518 h 179164"/>
                <a:gd name="connsiteX100" fmla="*/ 179070 w 212744"/>
                <a:gd name="connsiteY100" fmla="*/ 169660 h 179164"/>
                <a:gd name="connsiteX101" fmla="*/ 179070 w 212744"/>
                <a:gd name="connsiteY101" fmla="*/ 169660 h 179164"/>
                <a:gd name="connsiteX102" fmla="*/ 179070 w 212744"/>
                <a:gd name="connsiteY102" fmla="*/ 169660 h 179164"/>
                <a:gd name="connsiteX103" fmla="*/ 185166 w 212744"/>
                <a:gd name="connsiteY103" fmla="*/ 166136 h 179164"/>
                <a:gd name="connsiteX104" fmla="*/ 185166 w 212744"/>
                <a:gd name="connsiteY104" fmla="*/ 166136 h 179164"/>
                <a:gd name="connsiteX105" fmla="*/ 191072 w 212744"/>
                <a:gd name="connsiteY105" fmla="*/ 162136 h 179164"/>
                <a:gd name="connsiteX106" fmla="*/ 198025 w 212744"/>
                <a:gd name="connsiteY106" fmla="*/ 154897 h 179164"/>
                <a:gd name="connsiteX107" fmla="*/ 53340 w 212744"/>
                <a:gd name="connsiteY107" fmla="*/ 80316 h 179164"/>
                <a:gd name="connsiteX108" fmla="*/ 53340 w 212744"/>
                <a:gd name="connsiteY108" fmla="*/ 80316 h 179164"/>
                <a:gd name="connsiteX109" fmla="*/ 53340 w 212744"/>
                <a:gd name="connsiteY109" fmla="*/ 80126 h 179164"/>
                <a:gd name="connsiteX110" fmla="*/ 53531 w 212744"/>
                <a:gd name="connsiteY110" fmla="*/ 80316 h 179164"/>
                <a:gd name="connsiteX111" fmla="*/ 53340 w 212744"/>
                <a:gd name="connsiteY111" fmla="*/ 80316 h 179164"/>
                <a:gd name="connsiteX112" fmla="*/ 119063 w 212744"/>
                <a:gd name="connsiteY112" fmla="*/ 88698 h 179164"/>
                <a:gd name="connsiteX113" fmla="*/ 119063 w 212744"/>
                <a:gd name="connsiteY113" fmla="*/ 88698 h 179164"/>
                <a:gd name="connsiteX114" fmla="*/ 119063 w 212744"/>
                <a:gd name="connsiteY114" fmla="*/ 88698 h 179164"/>
                <a:gd name="connsiteX115" fmla="*/ 119063 w 212744"/>
                <a:gd name="connsiteY115" fmla="*/ 88603 h 179164"/>
                <a:gd name="connsiteX116" fmla="*/ 119158 w 212744"/>
                <a:gd name="connsiteY116" fmla="*/ 88603 h 179164"/>
                <a:gd name="connsiteX117" fmla="*/ 119063 w 212744"/>
                <a:gd name="connsiteY117" fmla="*/ 88698 h 179164"/>
                <a:gd name="connsiteX118" fmla="*/ 87154 w 212744"/>
                <a:gd name="connsiteY118" fmla="*/ 75268 h 179164"/>
                <a:gd name="connsiteX119" fmla="*/ 87058 w 212744"/>
                <a:gd name="connsiteY119" fmla="*/ 76601 h 179164"/>
                <a:gd name="connsiteX120" fmla="*/ 86106 w 212744"/>
                <a:gd name="connsiteY120" fmla="*/ 75934 h 179164"/>
                <a:gd name="connsiteX121" fmla="*/ 87154 w 212744"/>
                <a:gd name="connsiteY121" fmla="*/ 75268 h 179164"/>
                <a:gd name="connsiteX122" fmla="*/ 100108 w 212744"/>
                <a:gd name="connsiteY122" fmla="*/ 99080 h 179164"/>
                <a:gd name="connsiteX123" fmla="*/ 100108 w 212744"/>
                <a:gd name="connsiteY123" fmla="*/ 99080 h 179164"/>
                <a:gd name="connsiteX124" fmla="*/ 100108 w 212744"/>
                <a:gd name="connsiteY124" fmla="*/ 99080 h 179164"/>
                <a:gd name="connsiteX125" fmla="*/ 117824 w 212744"/>
                <a:gd name="connsiteY125" fmla="*/ 115654 h 179164"/>
                <a:gd name="connsiteX126" fmla="*/ 117539 w 212744"/>
                <a:gd name="connsiteY126" fmla="*/ 115273 h 179164"/>
                <a:gd name="connsiteX127" fmla="*/ 117824 w 212744"/>
                <a:gd name="connsiteY127" fmla="*/ 115654 h 179164"/>
                <a:gd name="connsiteX128" fmla="*/ 127635 w 212744"/>
                <a:gd name="connsiteY128" fmla="*/ 92222 h 179164"/>
                <a:gd name="connsiteX129" fmla="*/ 127635 w 212744"/>
                <a:gd name="connsiteY129" fmla="*/ 92222 h 179164"/>
                <a:gd name="connsiteX130" fmla="*/ 127635 w 212744"/>
                <a:gd name="connsiteY130" fmla="*/ 92222 h 179164"/>
                <a:gd name="connsiteX131" fmla="*/ 127635 w 212744"/>
                <a:gd name="connsiteY131" fmla="*/ 92222 h 179164"/>
                <a:gd name="connsiteX132" fmla="*/ 127635 w 212744"/>
                <a:gd name="connsiteY132" fmla="*/ 92222 h 179164"/>
                <a:gd name="connsiteX133" fmla="*/ 127635 w 212744"/>
                <a:gd name="connsiteY133" fmla="*/ 92222 h 179164"/>
                <a:gd name="connsiteX134" fmla="*/ 127635 w 212744"/>
                <a:gd name="connsiteY134" fmla="*/ 92222 h 179164"/>
                <a:gd name="connsiteX135" fmla="*/ 69056 w 212744"/>
                <a:gd name="connsiteY135" fmla="*/ 89174 h 179164"/>
                <a:gd name="connsiteX136" fmla="*/ 69152 w 212744"/>
                <a:gd name="connsiteY136" fmla="*/ 89269 h 179164"/>
                <a:gd name="connsiteX137" fmla="*/ 69056 w 212744"/>
                <a:gd name="connsiteY137" fmla="*/ 89269 h 179164"/>
                <a:gd name="connsiteX138" fmla="*/ 69056 w 212744"/>
                <a:gd name="connsiteY138" fmla="*/ 89174 h 179164"/>
                <a:gd name="connsiteX139" fmla="*/ 114014 w 212744"/>
                <a:gd name="connsiteY139" fmla="*/ 110320 h 179164"/>
                <a:gd name="connsiteX140" fmla="*/ 113633 w 212744"/>
                <a:gd name="connsiteY140" fmla="*/ 111367 h 179164"/>
                <a:gd name="connsiteX141" fmla="*/ 113538 w 212744"/>
                <a:gd name="connsiteY141" fmla="*/ 110320 h 179164"/>
                <a:gd name="connsiteX142" fmla="*/ 114014 w 212744"/>
                <a:gd name="connsiteY142" fmla="*/ 110320 h 179164"/>
                <a:gd name="connsiteX143" fmla="*/ 106585 w 212744"/>
                <a:gd name="connsiteY143" fmla="*/ 125941 h 179164"/>
                <a:gd name="connsiteX144" fmla="*/ 106585 w 212744"/>
                <a:gd name="connsiteY144" fmla="*/ 125941 h 179164"/>
                <a:gd name="connsiteX145" fmla="*/ 106585 w 212744"/>
                <a:gd name="connsiteY145" fmla="*/ 125941 h 179164"/>
                <a:gd name="connsiteX146" fmla="*/ 106585 w 212744"/>
                <a:gd name="connsiteY146" fmla="*/ 125941 h 179164"/>
                <a:gd name="connsiteX147" fmla="*/ 130778 w 212744"/>
                <a:gd name="connsiteY147" fmla="*/ 80507 h 179164"/>
                <a:gd name="connsiteX148" fmla="*/ 130778 w 212744"/>
                <a:gd name="connsiteY148" fmla="*/ 80030 h 179164"/>
                <a:gd name="connsiteX149" fmla="*/ 131159 w 212744"/>
                <a:gd name="connsiteY149" fmla="*/ 80411 h 179164"/>
                <a:gd name="connsiteX150" fmla="*/ 130778 w 212744"/>
                <a:gd name="connsiteY150" fmla="*/ 80507 h 179164"/>
                <a:gd name="connsiteX151" fmla="*/ 92107 w 212744"/>
                <a:gd name="connsiteY151" fmla="*/ 115082 h 179164"/>
                <a:gd name="connsiteX152" fmla="*/ 92107 w 212744"/>
                <a:gd name="connsiteY152" fmla="*/ 115082 h 179164"/>
                <a:gd name="connsiteX153" fmla="*/ 92107 w 212744"/>
                <a:gd name="connsiteY153" fmla="*/ 115082 h 179164"/>
                <a:gd name="connsiteX154" fmla="*/ 92107 w 212744"/>
                <a:gd name="connsiteY154" fmla="*/ 115082 h 179164"/>
                <a:gd name="connsiteX155" fmla="*/ 86487 w 212744"/>
                <a:gd name="connsiteY155" fmla="*/ 41454 h 179164"/>
                <a:gd name="connsiteX156" fmla="*/ 86582 w 212744"/>
                <a:gd name="connsiteY156" fmla="*/ 41454 h 179164"/>
                <a:gd name="connsiteX157" fmla="*/ 86487 w 212744"/>
                <a:gd name="connsiteY157" fmla="*/ 41644 h 179164"/>
                <a:gd name="connsiteX158" fmla="*/ 86487 w 212744"/>
                <a:gd name="connsiteY158" fmla="*/ 41644 h 179164"/>
                <a:gd name="connsiteX159" fmla="*/ 86487 w 212744"/>
                <a:gd name="connsiteY159" fmla="*/ 41644 h 179164"/>
                <a:gd name="connsiteX160" fmla="*/ 86487 w 212744"/>
                <a:gd name="connsiteY160" fmla="*/ 41454 h 179164"/>
                <a:gd name="connsiteX161" fmla="*/ 46673 w 212744"/>
                <a:gd name="connsiteY161" fmla="*/ 124798 h 179164"/>
                <a:gd name="connsiteX162" fmla="*/ 46673 w 212744"/>
                <a:gd name="connsiteY162" fmla="*/ 124798 h 179164"/>
                <a:gd name="connsiteX163" fmla="*/ 46673 w 212744"/>
                <a:gd name="connsiteY163" fmla="*/ 124798 h 179164"/>
                <a:gd name="connsiteX164" fmla="*/ 46673 w 212744"/>
                <a:gd name="connsiteY164" fmla="*/ 124798 h 179164"/>
                <a:gd name="connsiteX165" fmla="*/ 66199 w 212744"/>
                <a:gd name="connsiteY165" fmla="*/ 102414 h 179164"/>
                <a:gd name="connsiteX166" fmla="*/ 66199 w 212744"/>
                <a:gd name="connsiteY166" fmla="*/ 102604 h 179164"/>
                <a:gd name="connsiteX167" fmla="*/ 66199 w 212744"/>
                <a:gd name="connsiteY167" fmla="*/ 102604 h 179164"/>
                <a:gd name="connsiteX168" fmla="*/ 66199 w 212744"/>
                <a:gd name="connsiteY168" fmla="*/ 102604 h 179164"/>
                <a:gd name="connsiteX169" fmla="*/ 66008 w 212744"/>
                <a:gd name="connsiteY169" fmla="*/ 102509 h 179164"/>
                <a:gd name="connsiteX170" fmla="*/ 66199 w 212744"/>
                <a:gd name="connsiteY170" fmla="*/ 102414 h 179164"/>
                <a:gd name="connsiteX171" fmla="*/ 86392 w 212744"/>
                <a:gd name="connsiteY171" fmla="*/ 119654 h 179164"/>
                <a:gd name="connsiteX172" fmla="*/ 86201 w 212744"/>
                <a:gd name="connsiteY172" fmla="*/ 119083 h 179164"/>
                <a:gd name="connsiteX173" fmla="*/ 87916 w 212744"/>
                <a:gd name="connsiteY173" fmla="*/ 119654 h 179164"/>
                <a:gd name="connsiteX174" fmla="*/ 86392 w 212744"/>
                <a:gd name="connsiteY174" fmla="*/ 119654 h 179164"/>
                <a:gd name="connsiteX175" fmla="*/ 21050 w 212744"/>
                <a:gd name="connsiteY175" fmla="*/ 74601 h 179164"/>
                <a:gd name="connsiteX176" fmla="*/ 20669 w 212744"/>
                <a:gd name="connsiteY176" fmla="*/ 74315 h 179164"/>
                <a:gd name="connsiteX177" fmla="*/ 20765 w 212744"/>
                <a:gd name="connsiteY177" fmla="*/ 74315 h 179164"/>
                <a:gd name="connsiteX178" fmla="*/ 21050 w 212744"/>
                <a:gd name="connsiteY178" fmla="*/ 74601 h 179164"/>
                <a:gd name="connsiteX179" fmla="*/ 134398 w 212744"/>
                <a:gd name="connsiteY179" fmla="*/ 44407 h 179164"/>
                <a:gd name="connsiteX180" fmla="*/ 134398 w 212744"/>
                <a:gd name="connsiteY180" fmla="*/ 44407 h 179164"/>
                <a:gd name="connsiteX181" fmla="*/ 134493 w 212744"/>
                <a:gd name="connsiteY181" fmla="*/ 45359 h 179164"/>
                <a:gd name="connsiteX182" fmla="*/ 134398 w 212744"/>
                <a:gd name="connsiteY182" fmla="*/ 44407 h 179164"/>
                <a:gd name="connsiteX183" fmla="*/ 94869 w 212744"/>
                <a:gd name="connsiteY183" fmla="*/ 134037 h 179164"/>
                <a:gd name="connsiteX184" fmla="*/ 94869 w 212744"/>
                <a:gd name="connsiteY184" fmla="*/ 134037 h 179164"/>
                <a:gd name="connsiteX185" fmla="*/ 95250 w 212744"/>
                <a:gd name="connsiteY185" fmla="*/ 134323 h 179164"/>
                <a:gd name="connsiteX186" fmla="*/ 94869 w 212744"/>
                <a:gd name="connsiteY186" fmla="*/ 134323 h 179164"/>
                <a:gd name="connsiteX187" fmla="*/ 94869 w 212744"/>
                <a:gd name="connsiteY187" fmla="*/ 134037 h 179164"/>
                <a:gd name="connsiteX188" fmla="*/ 144113 w 212744"/>
                <a:gd name="connsiteY188" fmla="*/ 128608 h 179164"/>
                <a:gd name="connsiteX189" fmla="*/ 144113 w 212744"/>
                <a:gd name="connsiteY189" fmla="*/ 128608 h 179164"/>
                <a:gd name="connsiteX190" fmla="*/ 144113 w 212744"/>
                <a:gd name="connsiteY190" fmla="*/ 128608 h 179164"/>
                <a:gd name="connsiteX191" fmla="*/ 144113 w 212744"/>
                <a:gd name="connsiteY191" fmla="*/ 128608 h 179164"/>
                <a:gd name="connsiteX192" fmla="*/ 144209 w 212744"/>
                <a:gd name="connsiteY192" fmla="*/ 128703 h 179164"/>
                <a:gd name="connsiteX193" fmla="*/ 144018 w 212744"/>
                <a:gd name="connsiteY193" fmla="*/ 128703 h 179164"/>
                <a:gd name="connsiteX194" fmla="*/ 144113 w 212744"/>
                <a:gd name="connsiteY194" fmla="*/ 128608 h 179164"/>
                <a:gd name="connsiteX195" fmla="*/ 195644 w 212744"/>
                <a:gd name="connsiteY195" fmla="*/ 116511 h 179164"/>
                <a:gd name="connsiteX196" fmla="*/ 195644 w 212744"/>
                <a:gd name="connsiteY196" fmla="*/ 116511 h 179164"/>
                <a:gd name="connsiteX197" fmla="*/ 195644 w 212744"/>
                <a:gd name="connsiteY197" fmla="*/ 116511 h 179164"/>
                <a:gd name="connsiteX198" fmla="*/ 195644 w 212744"/>
                <a:gd name="connsiteY198" fmla="*/ 116511 h 179164"/>
                <a:gd name="connsiteX199" fmla="*/ 195644 w 212744"/>
                <a:gd name="connsiteY199" fmla="*/ 116511 h 179164"/>
                <a:gd name="connsiteX200" fmla="*/ 195644 w 212744"/>
                <a:gd name="connsiteY200" fmla="*/ 116511 h 179164"/>
                <a:gd name="connsiteX201" fmla="*/ 195834 w 212744"/>
                <a:gd name="connsiteY201" fmla="*/ 116511 h 179164"/>
                <a:gd name="connsiteX202" fmla="*/ 195739 w 212744"/>
                <a:gd name="connsiteY202" fmla="*/ 116606 h 179164"/>
                <a:gd name="connsiteX203" fmla="*/ 195644 w 212744"/>
                <a:gd name="connsiteY203" fmla="*/ 116511 h 179164"/>
                <a:gd name="connsiteX204" fmla="*/ 154972 w 212744"/>
                <a:gd name="connsiteY204" fmla="*/ 46407 h 179164"/>
                <a:gd name="connsiteX205" fmla="*/ 154972 w 212744"/>
                <a:gd name="connsiteY205" fmla="*/ 46407 h 179164"/>
                <a:gd name="connsiteX206" fmla="*/ 154972 w 212744"/>
                <a:gd name="connsiteY206" fmla="*/ 46312 h 179164"/>
                <a:gd name="connsiteX207" fmla="*/ 155067 w 212744"/>
                <a:gd name="connsiteY207" fmla="*/ 46407 h 179164"/>
                <a:gd name="connsiteX208" fmla="*/ 154972 w 212744"/>
                <a:gd name="connsiteY208" fmla="*/ 46407 h 179164"/>
                <a:gd name="connsiteX209" fmla="*/ 64580 w 212744"/>
                <a:gd name="connsiteY209" fmla="*/ 23737 h 179164"/>
                <a:gd name="connsiteX210" fmla="*/ 64580 w 212744"/>
                <a:gd name="connsiteY210" fmla="*/ 23737 h 179164"/>
                <a:gd name="connsiteX211" fmla="*/ 64580 w 212744"/>
                <a:gd name="connsiteY211" fmla="*/ 23737 h 179164"/>
                <a:gd name="connsiteX212" fmla="*/ 64580 w 212744"/>
                <a:gd name="connsiteY212" fmla="*/ 23737 h 179164"/>
                <a:gd name="connsiteX213" fmla="*/ 18479 w 212744"/>
                <a:gd name="connsiteY213" fmla="*/ 96509 h 179164"/>
                <a:gd name="connsiteX214" fmla="*/ 18669 w 212744"/>
                <a:gd name="connsiteY214" fmla="*/ 96509 h 179164"/>
                <a:gd name="connsiteX215" fmla="*/ 18574 w 212744"/>
                <a:gd name="connsiteY215" fmla="*/ 96604 h 179164"/>
                <a:gd name="connsiteX216" fmla="*/ 18479 w 212744"/>
                <a:gd name="connsiteY216" fmla="*/ 96509 h 179164"/>
                <a:gd name="connsiteX217" fmla="*/ 194310 w 212744"/>
                <a:gd name="connsiteY217" fmla="*/ 84317 h 179164"/>
                <a:gd name="connsiteX218" fmla="*/ 194310 w 212744"/>
                <a:gd name="connsiteY218" fmla="*/ 84317 h 179164"/>
                <a:gd name="connsiteX219" fmla="*/ 194215 w 212744"/>
                <a:gd name="connsiteY219" fmla="*/ 84412 h 179164"/>
                <a:gd name="connsiteX220" fmla="*/ 194120 w 212744"/>
                <a:gd name="connsiteY220" fmla="*/ 84412 h 179164"/>
                <a:gd name="connsiteX221" fmla="*/ 194310 w 212744"/>
                <a:gd name="connsiteY221" fmla="*/ 84317 h 179164"/>
                <a:gd name="connsiteX222" fmla="*/ 164497 w 212744"/>
                <a:gd name="connsiteY222" fmla="*/ 56313 h 179164"/>
                <a:gd name="connsiteX223" fmla="*/ 164497 w 212744"/>
                <a:gd name="connsiteY223" fmla="*/ 56313 h 179164"/>
                <a:gd name="connsiteX224" fmla="*/ 164497 w 212744"/>
                <a:gd name="connsiteY224" fmla="*/ 56313 h 179164"/>
                <a:gd name="connsiteX225" fmla="*/ 164497 w 212744"/>
                <a:gd name="connsiteY225" fmla="*/ 56313 h 179164"/>
                <a:gd name="connsiteX226" fmla="*/ 164497 w 212744"/>
                <a:gd name="connsiteY226" fmla="*/ 56027 h 179164"/>
                <a:gd name="connsiteX227" fmla="*/ 164687 w 212744"/>
                <a:gd name="connsiteY227" fmla="*/ 56218 h 179164"/>
                <a:gd name="connsiteX228" fmla="*/ 164497 w 212744"/>
                <a:gd name="connsiteY228" fmla="*/ 56313 h 179164"/>
                <a:gd name="connsiteX229" fmla="*/ 153353 w 212744"/>
                <a:gd name="connsiteY229" fmla="*/ 37644 h 179164"/>
                <a:gd name="connsiteX230" fmla="*/ 155067 w 212744"/>
                <a:gd name="connsiteY230" fmla="*/ 38311 h 179164"/>
                <a:gd name="connsiteX231" fmla="*/ 153353 w 212744"/>
                <a:gd name="connsiteY231" fmla="*/ 37644 h 179164"/>
                <a:gd name="connsiteX232" fmla="*/ 31909 w 212744"/>
                <a:gd name="connsiteY232" fmla="*/ 20594 h 179164"/>
                <a:gd name="connsiteX233" fmla="*/ 31909 w 212744"/>
                <a:gd name="connsiteY233" fmla="*/ 20404 h 179164"/>
                <a:gd name="connsiteX234" fmla="*/ 31909 w 212744"/>
                <a:gd name="connsiteY234" fmla="*/ 20404 h 179164"/>
                <a:gd name="connsiteX235" fmla="*/ 32004 w 212744"/>
                <a:gd name="connsiteY235" fmla="*/ 20404 h 179164"/>
                <a:gd name="connsiteX236" fmla="*/ 31909 w 212744"/>
                <a:gd name="connsiteY236" fmla="*/ 20594 h 179164"/>
                <a:gd name="connsiteX237" fmla="*/ 20860 w 212744"/>
                <a:gd name="connsiteY237" fmla="*/ 31643 h 179164"/>
                <a:gd name="connsiteX238" fmla="*/ 20669 w 212744"/>
                <a:gd name="connsiteY238" fmla="*/ 31643 h 179164"/>
                <a:gd name="connsiteX239" fmla="*/ 20765 w 212744"/>
                <a:gd name="connsiteY239" fmla="*/ 31453 h 179164"/>
                <a:gd name="connsiteX240" fmla="*/ 20860 w 212744"/>
                <a:gd name="connsiteY240" fmla="*/ 31643 h 179164"/>
                <a:gd name="connsiteX241" fmla="*/ 12383 w 212744"/>
                <a:gd name="connsiteY241" fmla="*/ 90889 h 179164"/>
                <a:gd name="connsiteX242" fmla="*/ 12859 w 212744"/>
                <a:gd name="connsiteY242" fmla="*/ 90793 h 179164"/>
                <a:gd name="connsiteX243" fmla="*/ 12859 w 212744"/>
                <a:gd name="connsiteY243" fmla="*/ 90889 h 179164"/>
                <a:gd name="connsiteX244" fmla="*/ 12383 w 212744"/>
                <a:gd name="connsiteY244" fmla="*/ 90889 h 179164"/>
                <a:gd name="connsiteX245" fmla="*/ 12383 w 212744"/>
                <a:gd name="connsiteY245" fmla="*/ 90889 h 179164"/>
                <a:gd name="connsiteX246" fmla="*/ 87821 w 212744"/>
                <a:gd name="connsiteY246" fmla="*/ 164136 h 179164"/>
                <a:gd name="connsiteX247" fmla="*/ 87821 w 212744"/>
                <a:gd name="connsiteY247" fmla="*/ 164422 h 179164"/>
                <a:gd name="connsiteX248" fmla="*/ 86773 w 212744"/>
                <a:gd name="connsiteY248" fmla="*/ 164422 h 179164"/>
                <a:gd name="connsiteX249" fmla="*/ 87821 w 212744"/>
                <a:gd name="connsiteY249" fmla="*/ 164136 h 179164"/>
                <a:gd name="connsiteX250" fmla="*/ 181547 w 212744"/>
                <a:gd name="connsiteY250" fmla="*/ 165279 h 179164"/>
                <a:gd name="connsiteX251" fmla="*/ 181547 w 212744"/>
                <a:gd name="connsiteY251" fmla="*/ 165279 h 179164"/>
                <a:gd name="connsiteX252" fmla="*/ 181547 w 212744"/>
                <a:gd name="connsiteY252" fmla="*/ 165279 h 179164"/>
                <a:gd name="connsiteX253" fmla="*/ 181547 w 212744"/>
                <a:gd name="connsiteY253" fmla="*/ 165279 h 179164"/>
                <a:gd name="connsiteX254" fmla="*/ 180880 w 212744"/>
                <a:gd name="connsiteY254" fmla="*/ 58789 h 179164"/>
                <a:gd name="connsiteX255" fmla="*/ 180880 w 212744"/>
                <a:gd name="connsiteY255" fmla="*/ 58789 h 179164"/>
                <a:gd name="connsiteX256" fmla="*/ 180880 w 212744"/>
                <a:gd name="connsiteY256" fmla="*/ 58789 h 179164"/>
                <a:gd name="connsiteX257" fmla="*/ 180880 w 212744"/>
                <a:gd name="connsiteY257" fmla="*/ 58789 h 179164"/>
                <a:gd name="connsiteX258" fmla="*/ 88011 w 212744"/>
                <a:gd name="connsiteY258" fmla="*/ 5545 h 179164"/>
                <a:gd name="connsiteX259" fmla="*/ 87916 w 212744"/>
                <a:gd name="connsiteY259" fmla="*/ 5926 h 179164"/>
                <a:gd name="connsiteX260" fmla="*/ 87916 w 212744"/>
                <a:gd name="connsiteY260" fmla="*/ 5926 h 179164"/>
                <a:gd name="connsiteX261" fmla="*/ 88011 w 212744"/>
                <a:gd name="connsiteY261" fmla="*/ 5545 h 1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212744" h="179164">
                  <a:moveTo>
                    <a:pt x="198025" y="154897"/>
                  </a:moveTo>
                  <a:cubicBezTo>
                    <a:pt x="201168" y="154611"/>
                    <a:pt x="202216" y="152611"/>
                    <a:pt x="202216" y="149753"/>
                  </a:cubicBezTo>
                  <a:lnTo>
                    <a:pt x="202216" y="149753"/>
                  </a:lnTo>
                  <a:cubicBezTo>
                    <a:pt x="207740" y="148134"/>
                    <a:pt x="205359" y="141752"/>
                    <a:pt x="208788" y="138800"/>
                  </a:cubicBezTo>
                  <a:cubicBezTo>
                    <a:pt x="210979" y="136990"/>
                    <a:pt x="211646" y="134704"/>
                    <a:pt x="210598" y="132037"/>
                  </a:cubicBezTo>
                  <a:lnTo>
                    <a:pt x="210598" y="132037"/>
                  </a:lnTo>
                  <a:lnTo>
                    <a:pt x="210598" y="132037"/>
                  </a:lnTo>
                  <a:cubicBezTo>
                    <a:pt x="213646" y="126798"/>
                    <a:pt x="212884" y="121274"/>
                    <a:pt x="211741" y="115749"/>
                  </a:cubicBezTo>
                  <a:cubicBezTo>
                    <a:pt x="211074" y="107462"/>
                    <a:pt x="209455" y="99366"/>
                    <a:pt x="205359" y="92032"/>
                  </a:cubicBezTo>
                  <a:cubicBezTo>
                    <a:pt x="204788" y="89460"/>
                    <a:pt x="204121" y="86888"/>
                    <a:pt x="202311" y="84793"/>
                  </a:cubicBezTo>
                  <a:cubicBezTo>
                    <a:pt x="199644" y="80030"/>
                    <a:pt x="198787" y="73934"/>
                    <a:pt x="192977" y="71362"/>
                  </a:cubicBezTo>
                  <a:cubicBezTo>
                    <a:pt x="192977" y="71362"/>
                    <a:pt x="192977" y="71362"/>
                    <a:pt x="192977" y="71362"/>
                  </a:cubicBezTo>
                  <a:cubicBezTo>
                    <a:pt x="192881" y="70886"/>
                    <a:pt x="192596" y="70410"/>
                    <a:pt x="192405" y="70029"/>
                  </a:cubicBezTo>
                  <a:cubicBezTo>
                    <a:pt x="189452" y="63933"/>
                    <a:pt x="184880" y="59075"/>
                    <a:pt x="180308" y="54122"/>
                  </a:cubicBezTo>
                  <a:cubicBezTo>
                    <a:pt x="180308" y="54122"/>
                    <a:pt x="180308" y="54122"/>
                    <a:pt x="180308" y="54122"/>
                  </a:cubicBezTo>
                  <a:cubicBezTo>
                    <a:pt x="180308" y="54122"/>
                    <a:pt x="180308" y="54122"/>
                    <a:pt x="180308" y="54122"/>
                  </a:cubicBezTo>
                  <a:cubicBezTo>
                    <a:pt x="177737" y="51265"/>
                    <a:pt x="175260" y="48312"/>
                    <a:pt x="172688" y="45454"/>
                  </a:cubicBezTo>
                  <a:cubicBezTo>
                    <a:pt x="172593" y="45645"/>
                    <a:pt x="172403" y="45835"/>
                    <a:pt x="172307" y="46026"/>
                  </a:cubicBezTo>
                  <a:cubicBezTo>
                    <a:pt x="172307" y="45931"/>
                    <a:pt x="172307" y="45835"/>
                    <a:pt x="172212" y="45740"/>
                  </a:cubicBezTo>
                  <a:cubicBezTo>
                    <a:pt x="172212" y="45740"/>
                    <a:pt x="172688" y="45454"/>
                    <a:pt x="172688" y="45454"/>
                  </a:cubicBezTo>
                  <a:cubicBezTo>
                    <a:pt x="172117" y="44978"/>
                    <a:pt x="171641" y="44407"/>
                    <a:pt x="171069" y="43930"/>
                  </a:cubicBezTo>
                  <a:lnTo>
                    <a:pt x="171069" y="43930"/>
                  </a:lnTo>
                  <a:cubicBezTo>
                    <a:pt x="170307" y="42025"/>
                    <a:pt x="169069" y="40406"/>
                    <a:pt x="166973" y="39739"/>
                  </a:cubicBezTo>
                  <a:lnTo>
                    <a:pt x="166973" y="39739"/>
                  </a:lnTo>
                  <a:lnTo>
                    <a:pt x="166973" y="39739"/>
                  </a:lnTo>
                  <a:cubicBezTo>
                    <a:pt x="165640" y="37930"/>
                    <a:pt x="164783" y="35453"/>
                    <a:pt x="161925" y="35549"/>
                  </a:cubicBezTo>
                  <a:lnTo>
                    <a:pt x="161925" y="35549"/>
                  </a:lnTo>
                  <a:cubicBezTo>
                    <a:pt x="161163" y="32310"/>
                    <a:pt x="158306" y="31072"/>
                    <a:pt x="156020" y="29262"/>
                  </a:cubicBezTo>
                  <a:lnTo>
                    <a:pt x="156020" y="29262"/>
                  </a:lnTo>
                  <a:cubicBezTo>
                    <a:pt x="154400" y="28119"/>
                    <a:pt x="152876" y="26976"/>
                    <a:pt x="151257" y="25738"/>
                  </a:cubicBezTo>
                  <a:cubicBezTo>
                    <a:pt x="148781" y="22213"/>
                    <a:pt x="144780" y="20880"/>
                    <a:pt x="141542" y="18594"/>
                  </a:cubicBezTo>
                  <a:lnTo>
                    <a:pt x="141637" y="19166"/>
                  </a:lnTo>
                  <a:lnTo>
                    <a:pt x="141637" y="19166"/>
                  </a:lnTo>
                  <a:lnTo>
                    <a:pt x="141637" y="19166"/>
                  </a:lnTo>
                  <a:cubicBezTo>
                    <a:pt x="141542" y="19166"/>
                    <a:pt x="141446" y="19166"/>
                    <a:pt x="141446" y="19166"/>
                  </a:cubicBezTo>
                  <a:cubicBezTo>
                    <a:pt x="141542" y="18975"/>
                    <a:pt x="141542" y="18784"/>
                    <a:pt x="141637" y="18594"/>
                  </a:cubicBezTo>
                  <a:cubicBezTo>
                    <a:pt x="138494" y="14784"/>
                    <a:pt x="133922" y="13736"/>
                    <a:pt x="129445" y="12593"/>
                  </a:cubicBezTo>
                  <a:cubicBezTo>
                    <a:pt x="128492" y="8783"/>
                    <a:pt x="125730" y="10021"/>
                    <a:pt x="123254" y="10307"/>
                  </a:cubicBezTo>
                  <a:lnTo>
                    <a:pt x="123254" y="10307"/>
                  </a:lnTo>
                  <a:cubicBezTo>
                    <a:pt x="118396" y="5259"/>
                    <a:pt x="112109" y="3640"/>
                    <a:pt x="105442" y="2783"/>
                  </a:cubicBezTo>
                  <a:cubicBezTo>
                    <a:pt x="105442" y="2783"/>
                    <a:pt x="105442" y="2783"/>
                    <a:pt x="105442" y="2783"/>
                  </a:cubicBezTo>
                  <a:cubicBezTo>
                    <a:pt x="102775" y="1639"/>
                    <a:pt x="100013" y="1068"/>
                    <a:pt x="97060" y="1354"/>
                  </a:cubicBezTo>
                  <a:cubicBezTo>
                    <a:pt x="96679" y="1163"/>
                    <a:pt x="96203" y="1163"/>
                    <a:pt x="95726" y="1259"/>
                  </a:cubicBezTo>
                  <a:lnTo>
                    <a:pt x="95726" y="1259"/>
                  </a:lnTo>
                  <a:cubicBezTo>
                    <a:pt x="90297" y="-170"/>
                    <a:pt x="84773" y="-456"/>
                    <a:pt x="79248" y="782"/>
                  </a:cubicBezTo>
                  <a:cubicBezTo>
                    <a:pt x="77629" y="973"/>
                    <a:pt x="76010" y="1259"/>
                    <a:pt x="74486" y="1449"/>
                  </a:cubicBezTo>
                  <a:cubicBezTo>
                    <a:pt x="74486" y="1449"/>
                    <a:pt x="74486" y="1449"/>
                    <a:pt x="74486" y="1449"/>
                  </a:cubicBezTo>
                  <a:lnTo>
                    <a:pt x="74486" y="1449"/>
                  </a:lnTo>
                  <a:cubicBezTo>
                    <a:pt x="73438" y="1544"/>
                    <a:pt x="72295" y="1735"/>
                    <a:pt x="71247" y="1830"/>
                  </a:cubicBezTo>
                  <a:cubicBezTo>
                    <a:pt x="66008" y="2592"/>
                    <a:pt x="60770" y="3449"/>
                    <a:pt x="55531" y="4211"/>
                  </a:cubicBezTo>
                  <a:lnTo>
                    <a:pt x="55531" y="4211"/>
                  </a:lnTo>
                  <a:lnTo>
                    <a:pt x="55531" y="4211"/>
                  </a:lnTo>
                  <a:cubicBezTo>
                    <a:pt x="50483" y="4783"/>
                    <a:pt x="45720" y="6402"/>
                    <a:pt x="41339" y="8878"/>
                  </a:cubicBezTo>
                  <a:cubicBezTo>
                    <a:pt x="38100" y="9259"/>
                    <a:pt x="35338" y="10688"/>
                    <a:pt x="32480" y="12308"/>
                  </a:cubicBezTo>
                  <a:lnTo>
                    <a:pt x="32480" y="12308"/>
                  </a:lnTo>
                  <a:lnTo>
                    <a:pt x="32480" y="12308"/>
                  </a:lnTo>
                  <a:cubicBezTo>
                    <a:pt x="28480" y="14117"/>
                    <a:pt x="24860" y="16403"/>
                    <a:pt x="21812" y="19642"/>
                  </a:cubicBezTo>
                  <a:cubicBezTo>
                    <a:pt x="18002" y="21833"/>
                    <a:pt x="15335" y="24976"/>
                    <a:pt x="13430" y="28881"/>
                  </a:cubicBezTo>
                  <a:cubicBezTo>
                    <a:pt x="13430" y="28881"/>
                    <a:pt x="13430" y="28881"/>
                    <a:pt x="13430" y="28881"/>
                  </a:cubicBezTo>
                  <a:cubicBezTo>
                    <a:pt x="11240" y="31072"/>
                    <a:pt x="9525" y="33548"/>
                    <a:pt x="8382" y="36501"/>
                  </a:cubicBezTo>
                  <a:cubicBezTo>
                    <a:pt x="7239" y="37358"/>
                    <a:pt x="7049" y="38501"/>
                    <a:pt x="7144" y="39835"/>
                  </a:cubicBezTo>
                  <a:lnTo>
                    <a:pt x="7144" y="39835"/>
                  </a:lnTo>
                  <a:cubicBezTo>
                    <a:pt x="4858" y="43359"/>
                    <a:pt x="4477" y="47359"/>
                    <a:pt x="3810" y="51265"/>
                  </a:cubicBezTo>
                  <a:cubicBezTo>
                    <a:pt x="3810" y="51265"/>
                    <a:pt x="3810" y="51265"/>
                    <a:pt x="3810" y="51265"/>
                  </a:cubicBezTo>
                  <a:cubicBezTo>
                    <a:pt x="1810" y="56122"/>
                    <a:pt x="1810" y="61361"/>
                    <a:pt x="1524" y="66505"/>
                  </a:cubicBezTo>
                  <a:lnTo>
                    <a:pt x="1524" y="66505"/>
                  </a:lnTo>
                  <a:cubicBezTo>
                    <a:pt x="1048" y="67076"/>
                    <a:pt x="476" y="67743"/>
                    <a:pt x="0" y="68314"/>
                  </a:cubicBezTo>
                  <a:cubicBezTo>
                    <a:pt x="572" y="72029"/>
                    <a:pt x="1048" y="75744"/>
                    <a:pt x="1619" y="79363"/>
                  </a:cubicBezTo>
                  <a:cubicBezTo>
                    <a:pt x="1810" y="80983"/>
                    <a:pt x="2096" y="82507"/>
                    <a:pt x="2286" y="84126"/>
                  </a:cubicBezTo>
                  <a:cubicBezTo>
                    <a:pt x="2381" y="84697"/>
                    <a:pt x="2477" y="85174"/>
                    <a:pt x="2477" y="85745"/>
                  </a:cubicBezTo>
                  <a:cubicBezTo>
                    <a:pt x="6096" y="88984"/>
                    <a:pt x="5525" y="94508"/>
                    <a:pt x="8763" y="97937"/>
                  </a:cubicBezTo>
                  <a:lnTo>
                    <a:pt x="8763" y="97937"/>
                  </a:lnTo>
                  <a:cubicBezTo>
                    <a:pt x="10478" y="102700"/>
                    <a:pt x="12478" y="107367"/>
                    <a:pt x="15812" y="111272"/>
                  </a:cubicBezTo>
                  <a:cubicBezTo>
                    <a:pt x="18383" y="116320"/>
                    <a:pt x="21050" y="121178"/>
                    <a:pt x="25527" y="124798"/>
                  </a:cubicBezTo>
                  <a:lnTo>
                    <a:pt x="25527" y="124798"/>
                  </a:lnTo>
                  <a:cubicBezTo>
                    <a:pt x="26860" y="126703"/>
                    <a:pt x="27337" y="129275"/>
                    <a:pt x="29718" y="130322"/>
                  </a:cubicBezTo>
                  <a:cubicBezTo>
                    <a:pt x="32195" y="132703"/>
                    <a:pt x="34576" y="135085"/>
                    <a:pt x="37052" y="137466"/>
                  </a:cubicBezTo>
                  <a:cubicBezTo>
                    <a:pt x="38386" y="138800"/>
                    <a:pt x="39719" y="140133"/>
                    <a:pt x="41053" y="141467"/>
                  </a:cubicBezTo>
                  <a:lnTo>
                    <a:pt x="41053" y="141467"/>
                  </a:lnTo>
                  <a:cubicBezTo>
                    <a:pt x="41053" y="141467"/>
                    <a:pt x="41053" y="141467"/>
                    <a:pt x="41053" y="141467"/>
                  </a:cubicBezTo>
                  <a:cubicBezTo>
                    <a:pt x="45910" y="145372"/>
                    <a:pt x="50959" y="149086"/>
                    <a:pt x="55626" y="153182"/>
                  </a:cubicBezTo>
                  <a:cubicBezTo>
                    <a:pt x="58865" y="156135"/>
                    <a:pt x="61913" y="156135"/>
                    <a:pt x="65437" y="154135"/>
                  </a:cubicBezTo>
                  <a:cubicBezTo>
                    <a:pt x="66675" y="155563"/>
                    <a:pt x="67818" y="156992"/>
                    <a:pt x="69056" y="158421"/>
                  </a:cubicBezTo>
                  <a:lnTo>
                    <a:pt x="69056" y="158421"/>
                  </a:lnTo>
                  <a:cubicBezTo>
                    <a:pt x="70676" y="163850"/>
                    <a:pt x="76391" y="163945"/>
                    <a:pt x="79915" y="166708"/>
                  </a:cubicBezTo>
                  <a:lnTo>
                    <a:pt x="79915" y="166708"/>
                  </a:lnTo>
                  <a:cubicBezTo>
                    <a:pt x="82677" y="168327"/>
                    <a:pt x="85344" y="170137"/>
                    <a:pt x="88678" y="170422"/>
                  </a:cubicBezTo>
                  <a:cubicBezTo>
                    <a:pt x="88678" y="170422"/>
                    <a:pt x="88678" y="170422"/>
                    <a:pt x="88678" y="170422"/>
                  </a:cubicBezTo>
                  <a:cubicBezTo>
                    <a:pt x="89726" y="170708"/>
                    <a:pt x="90678" y="171089"/>
                    <a:pt x="91726" y="171375"/>
                  </a:cubicBezTo>
                  <a:cubicBezTo>
                    <a:pt x="94964" y="173470"/>
                    <a:pt x="98489" y="174328"/>
                    <a:pt x="102299" y="174613"/>
                  </a:cubicBezTo>
                  <a:cubicBezTo>
                    <a:pt x="106490" y="176709"/>
                    <a:pt x="111157" y="176995"/>
                    <a:pt x="115729" y="177376"/>
                  </a:cubicBezTo>
                  <a:cubicBezTo>
                    <a:pt x="116777" y="177376"/>
                    <a:pt x="117824" y="177376"/>
                    <a:pt x="118777" y="177376"/>
                  </a:cubicBezTo>
                  <a:cubicBezTo>
                    <a:pt x="120968" y="178804"/>
                    <a:pt x="123158" y="178328"/>
                    <a:pt x="125444" y="177661"/>
                  </a:cubicBezTo>
                  <a:cubicBezTo>
                    <a:pt x="128016" y="178995"/>
                    <a:pt x="130778" y="178900"/>
                    <a:pt x="133445" y="178328"/>
                  </a:cubicBezTo>
                  <a:cubicBezTo>
                    <a:pt x="137255" y="180138"/>
                    <a:pt x="140970" y="178519"/>
                    <a:pt x="144780" y="178042"/>
                  </a:cubicBezTo>
                  <a:lnTo>
                    <a:pt x="144780" y="178042"/>
                  </a:lnTo>
                  <a:lnTo>
                    <a:pt x="144780" y="178042"/>
                  </a:lnTo>
                  <a:cubicBezTo>
                    <a:pt x="145828" y="177852"/>
                    <a:pt x="146971" y="177757"/>
                    <a:pt x="148019" y="177566"/>
                  </a:cubicBezTo>
                  <a:lnTo>
                    <a:pt x="148019" y="177566"/>
                  </a:lnTo>
                  <a:cubicBezTo>
                    <a:pt x="157734" y="176804"/>
                    <a:pt x="167354" y="175376"/>
                    <a:pt x="176117" y="170518"/>
                  </a:cubicBezTo>
                  <a:cubicBezTo>
                    <a:pt x="177070" y="170232"/>
                    <a:pt x="178118" y="169946"/>
                    <a:pt x="179070" y="169660"/>
                  </a:cubicBezTo>
                  <a:lnTo>
                    <a:pt x="179070" y="169660"/>
                  </a:lnTo>
                  <a:cubicBezTo>
                    <a:pt x="179070" y="169660"/>
                    <a:pt x="179070" y="169660"/>
                    <a:pt x="179070" y="169660"/>
                  </a:cubicBezTo>
                  <a:cubicBezTo>
                    <a:pt x="181070" y="168517"/>
                    <a:pt x="183166" y="167279"/>
                    <a:pt x="185166" y="166136"/>
                  </a:cubicBezTo>
                  <a:lnTo>
                    <a:pt x="185166" y="166136"/>
                  </a:lnTo>
                  <a:cubicBezTo>
                    <a:pt x="187643" y="165469"/>
                    <a:pt x="189643" y="164231"/>
                    <a:pt x="191072" y="162136"/>
                  </a:cubicBezTo>
                  <a:cubicBezTo>
                    <a:pt x="194120" y="160707"/>
                    <a:pt x="197739" y="159278"/>
                    <a:pt x="198025" y="154897"/>
                  </a:cubicBezTo>
                  <a:close/>
                  <a:moveTo>
                    <a:pt x="53340" y="80316"/>
                  </a:moveTo>
                  <a:cubicBezTo>
                    <a:pt x="53340" y="80221"/>
                    <a:pt x="53340" y="80221"/>
                    <a:pt x="53340" y="80316"/>
                  </a:cubicBezTo>
                  <a:cubicBezTo>
                    <a:pt x="53340" y="80221"/>
                    <a:pt x="53340" y="80221"/>
                    <a:pt x="53340" y="80126"/>
                  </a:cubicBezTo>
                  <a:cubicBezTo>
                    <a:pt x="53435" y="80221"/>
                    <a:pt x="53531" y="80221"/>
                    <a:pt x="53531" y="80316"/>
                  </a:cubicBezTo>
                  <a:cubicBezTo>
                    <a:pt x="53531" y="80316"/>
                    <a:pt x="53435" y="80316"/>
                    <a:pt x="53340" y="80316"/>
                  </a:cubicBezTo>
                  <a:close/>
                  <a:moveTo>
                    <a:pt x="119063" y="88698"/>
                  </a:moveTo>
                  <a:lnTo>
                    <a:pt x="119063" y="88698"/>
                  </a:lnTo>
                  <a:lnTo>
                    <a:pt x="119063" y="88698"/>
                  </a:lnTo>
                  <a:cubicBezTo>
                    <a:pt x="119063" y="88698"/>
                    <a:pt x="119063" y="88603"/>
                    <a:pt x="119063" y="88603"/>
                  </a:cubicBezTo>
                  <a:cubicBezTo>
                    <a:pt x="119063" y="88603"/>
                    <a:pt x="119158" y="88603"/>
                    <a:pt x="119158" y="88603"/>
                  </a:cubicBezTo>
                  <a:cubicBezTo>
                    <a:pt x="119063" y="88603"/>
                    <a:pt x="119063" y="88603"/>
                    <a:pt x="119063" y="88698"/>
                  </a:cubicBezTo>
                  <a:close/>
                  <a:moveTo>
                    <a:pt x="87154" y="75268"/>
                  </a:moveTo>
                  <a:cubicBezTo>
                    <a:pt x="87154" y="75649"/>
                    <a:pt x="87249" y="76125"/>
                    <a:pt x="87058" y="76601"/>
                  </a:cubicBezTo>
                  <a:cubicBezTo>
                    <a:pt x="86773" y="76411"/>
                    <a:pt x="86392" y="76125"/>
                    <a:pt x="86106" y="75934"/>
                  </a:cubicBezTo>
                  <a:cubicBezTo>
                    <a:pt x="86487" y="75649"/>
                    <a:pt x="86868" y="75458"/>
                    <a:pt x="87154" y="75268"/>
                  </a:cubicBezTo>
                  <a:close/>
                  <a:moveTo>
                    <a:pt x="100108" y="99080"/>
                  </a:moveTo>
                  <a:cubicBezTo>
                    <a:pt x="100108" y="99176"/>
                    <a:pt x="100108" y="99176"/>
                    <a:pt x="100108" y="99080"/>
                  </a:cubicBezTo>
                  <a:cubicBezTo>
                    <a:pt x="100108" y="99176"/>
                    <a:pt x="100108" y="99176"/>
                    <a:pt x="100108" y="99080"/>
                  </a:cubicBezTo>
                  <a:close/>
                  <a:moveTo>
                    <a:pt x="117824" y="115654"/>
                  </a:moveTo>
                  <a:cubicBezTo>
                    <a:pt x="117729" y="115559"/>
                    <a:pt x="117634" y="115368"/>
                    <a:pt x="117539" y="115273"/>
                  </a:cubicBezTo>
                  <a:cubicBezTo>
                    <a:pt x="117729" y="115273"/>
                    <a:pt x="117824" y="115368"/>
                    <a:pt x="117824" y="115654"/>
                  </a:cubicBezTo>
                  <a:close/>
                  <a:moveTo>
                    <a:pt x="127635" y="92222"/>
                  </a:moveTo>
                  <a:lnTo>
                    <a:pt x="127635" y="92222"/>
                  </a:lnTo>
                  <a:cubicBezTo>
                    <a:pt x="127635" y="92222"/>
                    <a:pt x="127635" y="92222"/>
                    <a:pt x="127635" y="92222"/>
                  </a:cubicBezTo>
                  <a:cubicBezTo>
                    <a:pt x="127635" y="92222"/>
                    <a:pt x="127635" y="92222"/>
                    <a:pt x="127635" y="92222"/>
                  </a:cubicBezTo>
                  <a:lnTo>
                    <a:pt x="127635" y="92222"/>
                  </a:lnTo>
                  <a:cubicBezTo>
                    <a:pt x="127635" y="92222"/>
                    <a:pt x="127635" y="92222"/>
                    <a:pt x="127635" y="92222"/>
                  </a:cubicBezTo>
                  <a:cubicBezTo>
                    <a:pt x="127635" y="92222"/>
                    <a:pt x="127635" y="92222"/>
                    <a:pt x="127635" y="92222"/>
                  </a:cubicBezTo>
                  <a:close/>
                  <a:moveTo>
                    <a:pt x="69056" y="89174"/>
                  </a:moveTo>
                  <a:cubicBezTo>
                    <a:pt x="69056" y="89174"/>
                    <a:pt x="69056" y="89269"/>
                    <a:pt x="69152" y="89269"/>
                  </a:cubicBezTo>
                  <a:cubicBezTo>
                    <a:pt x="69152" y="89269"/>
                    <a:pt x="69056" y="89269"/>
                    <a:pt x="69056" y="89269"/>
                  </a:cubicBezTo>
                  <a:cubicBezTo>
                    <a:pt x="69056" y="89269"/>
                    <a:pt x="69056" y="89174"/>
                    <a:pt x="69056" y="89174"/>
                  </a:cubicBezTo>
                  <a:close/>
                  <a:moveTo>
                    <a:pt x="114014" y="110320"/>
                  </a:moveTo>
                  <a:cubicBezTo>
                    <a:pt x="113824" y="110701"/>
                    <a:pt x="113824" y="111082"/>
                    <a:pt x="113633" y="111367"/>
                  </a:cubicBezTo>
                  <a:cubicBezTo>
                    <a:pt x="113633" y="110986"/>
                    <a:pt x="113538" y="110701"/>
                    <a:pt x="113538" y="110320"/>
                  </a:cubicBezTo>
                  <a:cubicBezTo>
                    <a:pt x="113729" y="110415"/>
                    <a:pt x="113919" y="110320"/>
                    <a:pt x="114014" y="110320"/>
                  </a:cubicBezTo>
                  <a:close/>
                  <a:moveTo>
                    <a:pt x="106585" y="125941"/>
                  </a:moveTo>
                  <a:cubicBezTo>
                    <a:pt x="106585" y="125941"/>
                    <a:pt x="106585" y="125941"/>
                    <a:pt x="106585" y="125941"/>
                  </a:cubicBezTo>
                  <a:cubicBezTo>
                    <a:pt x="106585" y="125941"/>
                    <a:pt x="106490" y="125941"/>
                    <a:pt x="106585" y="125941"/>
                  </a:cubicBezTo>
                  <a:cubicBezTo>
                    <a:pt x="106490" y="125941"/>
                    <a:pt x="106585" y="125941"/>
                    <a:pt x="106585" y="125941"/>
                  </a:cubicBezTo>
                  <a:close/>
                  <a:moveTo>
                    <a:pt x="130778" y="80507"/>
                  </a:moveTo>
                  <a:cubicBezTo>
                    <a:pt x="130778" y="80316"/>
                    <a:pt x="130778" y="80126"/>
                    <a:pt x="130778" y="80030"/>
                  </a:cubicBezTo>
                  <a:cubicBezTo>
                    <a:pt x="130874" y="80126"/>
                    <a:pt x="131064" y="80316"/>
                    <a:pt x="131159" y="80411"/>
                  </a:cubicBezTo>
                  <a:cubicBezTo>
                    <a:pt x="130969" y="80411"/>
                    <a:pt x="130969" y="80507"/>
                    <a:pt x="130778" y="80507"/>
                  </a:cubicBezTo>
                  <a:close/>
                  <a:moveTo>
                    <a:pt x="92107" y="115082"/>
                  </a:moveTo>
                  <a:cubicBezTo>
                    <a:pt x="92107" y="115082"/>
                    <a:pt x="92107" y="115082"/>
                    <a:pt x="92107" y="115082"/>
                  </a:cubicBezTo>
                  <a:cubicBezTo>
                    <a:pt x="92107" y="115082"/>
                    <a:pt x="92107" y="115082"/>
                    <a:pt x="92107" y="115082"/>
                  </a:cubicBezTo>
                  <a:cubicBezTo>
                    <a:pt x="92107" y="115082"/>
                    <a:pt x="92107" y="115082"/>
                    <a:pt x="92107" y="115082"/>
                  </a:cubicBezTo>
                  <a:close/>
                  <a:moveTo>
                    <a:pt x="86487" y="41454"/>
                  </a:moveTo>
                  <a:cubicBezTo>
                    <a:pt x="86487" y="41454"/>
                    <a:pt x="86582" y="41454"/>
                    <a:pt x="86582" y="41454"/>
                  </a:cubicBezTo>
                  <a:cubicBezTo>
                    <a:pt x="86582" y="41549"/>
                    <a:pt x="86487" y="41549"/>
                    <a:pt x="86487" y="41644"/>
                  </a:cubicBezTo>
                  <a:lnTo>
                    <a:pt x="86487" y="41644"/>
                  </a:lnTo>
                  <a:lnTo>
                    <a:pt x="86487" y="41644"/>
                  </a:lnTo>
                  <a:cubicBezTo>
                    <a:pt x="86487" y="41549"/>
                    <a:pt x="86582" y="41549"/>
                    <a:pt x="86487" y="41454"/>
                  </a:cubicBezTo>
                  <a:close/>
                  <a:moveTo>
                    <a:pt x="46673" y="124798"/>
                  </a:moveTo>
                  <a:cubicBezTo>
                    <a:pt x="46768" y="124798"/>
                    <a:pt x="46768" y="124798"/>
                    <a:pt x="46673" y="124798"/>
                  </a:cubicBezTo>
                  <a:cubicBezTo>
                    <a:pt x="46768" y="124798"/>
                    <a:pt x="46768" y="124798"/>
                    <a:pt x="46673" y="124798"/>
                  </a:cubicBezTo>
                  <a:cubicBezTo>
                    <a:pt x="46768" y="124798"/>
                    <a:pt x="46768" y="124798"/>
                    <a:pt x="46673" y="124798"/>
                  </a:cubicBezTo>
                  <a:close/>
                  <a:moveTo>
                    <a:pt x="66199" y="102414"/>
                  </a:moveTo>
                  <a:cubicBezTo>
                    <a:pt x="66199" y="102509"/>
                    <a:pt x="66199" y="102604"/>
                    <a:pt x="66199" y="102604"/>
                  </a:cubicBezTo>
                  <a:lnTo>
                    <a:pt x="66199" y="102604"/>
                  </a:lnTo>
                  <a:lnTo>
                    <a:pt x="66199" y="102604"/>
                  </a:lnTo>
                  <a:cubicBezTo>
                    <a:pt x="66104" y="102509"/>
                    <a:pt x="66008" y="102509"/>
                    <a:pt x="66008" y="102509"/>
                  </a:cubicBezTo>
                  <a:cubicBezTo>
                    <a:pt x="66008" y="102509"/>
                    <a:pt x="66104" y="102414"/>
                    <a:pt x="66199" y="102414"/>
                  </a:cubicBezTo>
                  <a:close/>
                  <a:moveTo>
                    <a:pt x="86392" y="119654"/>
                  </a:moveTo>
                  <a:cubicBezTo>
                    <a:pt x="86297" y="119464"/>
                    <a:pt x="86297" y="119273"/>
                    <a:pt x="86201" y="119083"/>
                  </a:cubicBezTo>
                  <a:cubicBezTo>
                    <a:pt x="86868" y="119083"/>
                    <a:pt x="87440" y="119273"/>
                    <a:pt x="87916" y="119654"/>
                  </a:cubicBezTo>
                  <a:cubicBezTo>
                    <a:pt x="87440" y="119750"/>
                    <a:pt x="86963" y="119750"/>
                    <a:pt x="86392" y="119654"/>
                  </a:cubicBezTo>
                  <a:close/>
                  <a:moveTo>
                    <a:pt x="21050" y="74601"/>
                  </a:moveTo>
                  <a:cubicBezTo>
                    <a:pt x="20955" y="74506"/>
                    <a:pt x="20860" y="74410"/>
                    <a:pt x="20669" y="74315"/>
                  </a:cubicBezTo>
                  <a:cubicBezTo>
                    <a:pt x="20669" y="74315"/>
                    <a:pt x="20669" y="74315"/>
                    <a:pt x="20765" y="74315"/>
                  </a:cubicBezTo>
                  <a:cubicBezTo>
                    <a:pt x="20860" y="74315"/>
                    <a:pt x="21050" y="74410"/>
                    <a:pt x="21050" y="74601"/>
                  </a:cubicBezTo>
                  <a:close/>
                  <a:moveTo>
                    <a:pt x="134398" y="44407"/>
                  </a:moveTo>
                  <a:cubicBezTo>
                    <a:pt x="134398" y="44407"/>
                    <a:pt x="134493" y="44407"/>
                    <a:pt x="134398" y="44407"/>
                  </a:cubicBezTo>
                  <a:cubicBezTo>
                    <a:pt x="134493" y="44692"/>
                    <a:pt x="134588" y="44978"/>
                    <a:pt x="134493" y="45359"/>
                  </a:cubicBezTo>
                  <a:cubicBezTo>
                    <a:pt x="134398" y="44978"/>
                    <a:pt x="134398" y="44692"/>
                    <a:pt x="134398" y="44407"/>
                  </a:cubicBezTo>
                  <a:close/>
                  <a:moveTo>
                    <a:pt x="94869" y="134037"/>
                  </a:moveTo>
                  <a:lnTo>
                    <a:pt x="94869" y="134037"/>
                  </a:lnTo>
                  <a:cubicBezTo>
                    <a:pt x="94964" y="134132"/>
                    <a:pt x="95155" y="134227"/>
                    <a:pt x="95250" y="134323"/>
                  </a:cubicBezTo>
                  <a:cubicBezTo>
                    <a:pt x="95155" y="134323"/>
                    <a:pt x="95060" y="134323"/>
                    <a:pt x="94869" y="134323"/>
                  </a:cubicBezTo>
                  <a:cubicBezTo>
                    <a:pt x="94869" y="134227"/>
                    <a:pt x="94869" y="134132"/>
                    <a:pt x="94869" y="134037"/>
                  </a:cubicBezTo>
                  <a:close/>
                  <a:moveTo>
                    <a:pt x="144113" y="128608"/>
                  </a:moveTo>
                  <a:lnTo>
                    <a:pt x="144113" y="128608"/>
                  </a:lnTo>
                  <a:lnTo>
                    <a:pt x="144113" y="128608"/>
                  </a:lnTo>
                  <a:lnTo>
                    <a:pt x="144113" y="128608"/>
                  </a:lnTo>
                  <a:cubicBezTo>
                    <a:pt x="144113" y="128608"/>
                    <a:pt x="144113" y="128703"/>
                    <a:pt x="144209" y="128703"/>
                  </a:cubicBezTo>
                  <a:cubicBezTo>
                    <a:pt x="144113" y="128703"/>
                    <a:pt x="144113" y="128703"/>
                    <a:pt x="144018" y="128703"/>
                  </a:cubicBezTo>
                  <a:cubicBezTo>
                    <a:pt x="144018" y="128703"/>
                    <a:pt x="144113" y="128703"/>
                    <a:pt x="144113" y="128608"/>
                  </a:cubicBezTo>
                  <a:close/>
                  <a:moveTo>
                    <a:pt x="195644" y="116511"/>
                  </a:moveTo>
                  <a:lnTo>
                    <a:pt x="195644" y="116511"/>
                  </a:lnTo>
                  <a:lnTo>
                    <a:pt x="195644" y="116511"/>
                  </a:lnTo>
                  <a:lnTo>
                    <a:pt x="195644" y="116511"/>
                  </a:lnTo>
                  <a:lnTo>
                    <a:pt x="195644" y="116511"/>
                  </a:lnTo>
                  <a:cubicBezTo>
                    <a:pt x="195644" y="116511"/>
                    <a:pt x="195644" y="116416"/>
                    <a:pt x="195644" y="116511"/>
                  </a:cubicBezTo>
                  <a:cubicBezTo>
                    <a:pt x="195739" y="116511"/>
                    <a:pt x="195739" y="116511"/>
                    <a:pt x="195834" y="116511"/>
                  </a:cubicBezTo>
                  <a:cubicBezTo>
                    <a:pt x="195739" y="116511"/>
                    <a:pt x="195739" y="116606"/>
                    <a:pt x="195739" y="116606"/>
                  </a:cubicBezTo>
                  <a:cubicBezTo>
                    <a:pt x="195644" y="116511"/>
                    <a:pt x="195644" y="116511"/>
                    <a:pt x="195644" y="116511"/>
                  </a:cubicBezTo>
                  <a:close/>
                  <a:moveTo>
                    <a:pt x="154972" y="46407"/>
                  </a:moveTo>
                  <a:lnTo>
                    <a:pt x="154972" y="46407"/>
                  </a:lnTo>
                  <a:cubicBezTo>
                    <a:pt x="154972" y="46407"/>
                    <a:pt x="154972" y="46312"/>
                    <a:pt x="154972" y="46312"/>
                  </a:cubicBezTo>
                  <a:cubicBezTo>
                    <a:pt x="154972" y="46312"/>
                    <a:pt x="155067" y="46312"/>
                    <a:pt x="155067" y="46407"/>
                  </a:cubicBezTo>
                  <a:cubicBezTo>
                    <a:pt x="155067" y="46312"/>
                    <a:pt x="155067" y="46312"/>
                    <a:pt x="154972" y="46407"/>
                  </a:cubicBezTo>
                  <a:close/>
                  <a:moveTo>
                    <a:pt x="64580" y="23737"/>
                  </a:moveTo>
                  <a:cubicBezTo>
                    <a:pt x="64580" y="23737"/>
                    <a:pt x="64580" y="23737"/>
                    <a:pt x="64580" y="23737"/>
                  </a:cubicBezTo>
                  <a:cubicBezTo>
                    <a:pt x="64580" y="23737"/>
                    <a:pt x="64580" y="23737"/>
                    <a:pt x="64580" y="23737"/>
                  </a:cubicBezTo>
                  <a:cubicBezTo>
                    <a:pt x="64580" y="23737"/>
                    <a:pt x="64580" y="23737"/>
                    <a:pt x="64580" y="23737"/>
                  </a:cubicBezTo>
                  <a:close/>
                  <a:moveTo>
                    <a:pt x="18479" y="96509"/>
                  </a:moveTo>
                  <a:cubicBezTo>
                    <a:pt x="18574" y="96509"/>
                    <a:pt x="18574" y="96509"/>
                    <a:pt x="18669" y="96509"/>
                  </a:cubicBezTo>
                  <a:cubicBezTo>
                    <a:pt x="18669" y="96509"/>
                    <a:pt x="18574" y="96604"/>
                    <a:pt x="18574" y="96604"/>
                  </a:cubicBezTo>
                  <a:cubicBezTo>
                    <a:pt x="18479" y="96604"/>
                    <a:pt x="18479" y="96509"/>
                    <a:pt x="18479" y="96509"/>
                  </a:cubicBezTo>
                  <a:close/>
                  <a:moveTo>
                    <a:pt x="194310" y="84317"/>
                  </a:moveTo>
                  <a:cubicBezTo>
                    <a:pt x="194310" y="84317"/>
                    <a:pt x="194310" y="84317"/>
                    <a:pt x="194310" y="84317"/>
                  </a:cubicBezTo>
                  <a:lnTo>
                    <a:pt x="194215" y="84412"/>
                  </a:lnTo>
                  <a:cubicBezTo>
                    <a:pt x="194215" y="84412"/>
                    <a:pt x="194215" y="84412"/>
                    <a:pt x="194120" y="84412"/>
                  </a:cubicBezTo>
                  <a:cubicBezTo>
                    <a:pt x="194215" y="84317"/>
                    <a:pt x="194215" y="84317"/>
                    <a:pt x="194310" y="84317"/>
                  </a:cubicBezTo>
                  <a:close/>
                  <a:moveTo>
                    <a:pt x="164497" y="56313"/>
                  </a:moveTo>
                  <a:cubicBezTo>
                    <a:pt x="164497" y="56408"/>
                    <a:pt x="164497" y="56408"/>
                    <a:pt x="164497" y="56313"/>
                  </a:cubicBezTo>
                  <a:cubicBezTo>
                    <a:pt x="164402" y="56408"/>
                    <a:pt x="164402" y="56313"/>
                    <a:pt x="164497" y="56313"/>
                  </a:cubicBezTo>
                  <a:lnTo>
                    <a:pt x="164497" y="56313"/>
                  </a:lnTo>
                  <a:cubicBezTo>
                    <a:pt x="164497" y="56218"/>
                    <a:pt x="164497" y="56122"/>
                    <a:pt x="164497" y="56027"/>
                  </a:cubicBezTo>
                  <a:cubicBezTo>
                    <a:pt x="164592" y="56122"/>
                    <a:pt x="164592" y="56122"/>
                    <a:pt x="164687" y="56218"/>
                  </a:cubicBezTo>
                  <a:cubicBezTo>
                    <a:pt x="164592" y="56313"/>
                    <a:pt x="164497" y="56313"/>
                    <a:pt x="164497" y="56313"/>
                  </a:cubicBezTo>
                  <a:close/>
                  <a:moveTo>
                    <a:pt x="153353" y="37644"/>
                  </a:moveTo>
                  <a:cubicBezTo>
                    <a:pt x="153924" y="37834"/>
                    <a:pt x="154496" y="38120"/>
                    <a:pt x="155067" y="38311"/>
                  </a:cubicBezTo>
                  <a:cubicBezTo>
                    <a:pt x="154210" y="38311"/>
                    <a:pt x="153638" y="38025"/>
                    <a:pt x="153353" y="37644"/>
                  </a:cubicBezTo>
                  <a:close/>
                  <a:moveTo>
                    <a:pt x="31909" y="20594"/>
                  </a:moveTo>
                  <a:cubicBezTo>
                    <a:pt x="31909" y="20499"/>
                    <a:pt x="31909" y="20499"/>
                    <a:pt x="31909" y="20404"/>
                  </a:cubicBezTo>
                  <a:cubicBezTo>
                    <a:pt x="31909" y="20404"/>
                    <a:pt x="31909" y="20404"/>
                    <a:pt x="31909" y="20404"/>
                  </a:cubicBezTo>
                  <a:cubicBezTo>
                    <a:pt x="32004" y="20404"/>
                    <a:pt x="32004" y="20404"/>
                    <a:pt x="32004" y="20404"/>
                  </a:cubicBezTo>
                  <a:cubicBezTo>
                    <a:pt x="32004" y="20404"/>
                    <a:pt x="31909" y="20499"/>
                    <a:pt x="31909" y="20594"/>
                  </a:cubicBezTo>
                  <a:close/>
                  <a:moveTo>
                    <a:pt x="20860" y="31643"/>
                  </a:moveTo>
                  <a:cubicBezTo>
                    <a:pt x="20765" y="31643"/>
                    <a:pt x="20765" y="31643"/>
                    <a:pt x="20669" y="31643"/>
                  </a:cubicBezTo>
                  <a:cubicBezTo>
                    <a:pt x="20669" y="31548"/>
                    <a:pt x="20765" y="31453"/>
                    <a:pt x="20765" y="31453"/>
                  </a:cubicBezTo>
                  <a:cubicBezTo>
                    <a:pt x="20765" y="31548"/>
                    <a:pt x="20765" y="31643"/>
                    <a:pt x="20860" y="31643"/>
                  </a:cubicBezTo>
                  <a:close/>
                  <a:moveTo>
                    <a:pt x="12383" y="90889"/>
                  </a:moveTo>
                  <a:cubicBezTo>
                    <a:pt x="12573" y="90889"/>
                    <a:pt x="12668" y="90889"/>
                    <a:pt x="12859" y="90793"/>
                  </a:cubicBezTo>
                  <a:cubicBezTo>
                    <a:pt x="12859" y="90793"/>
                    <a:pt x="12859" y="90889"/>
                    <a:pt x="12859" y="90889"/>
                  </a:cubicBezTo>
                  <a:cubicBezTo>
                    <a:pt x="12668" y="90984"/>
                    <a:pt x="12573" y="90984"/>
                    <a:pt x="12383" y="90889"/>
                  </a:cubicBezTo>
                  <a:cubicBezTo>
                    <a:pt x="12383" y="90984"/>
                    <a:pt x="12383" y="90984"/>
                    <a:pt x="12383" y="90889"/>
                  </a:cubicBezTo>
                  <a:close/>
                  <a:moveTo>
                    <a:pt x="87821" y="164136"/>
                  </a:moveTo>
                  <a:cubicBezTo>
                    <a:pt x="87821" y="164231"/>
                    <a:pt x="87821" y="164326"/>
                    <a:pt x="87821" y="164422"/>
                  </a:cubicBezTo>
                  <a:cubicBezTo>
                    <a:pt x="87440" y="164517"/>
                    <a:pt x="87058" y="164517"/>
                    <a:pt x="86773" y="164422"/>
                  </a:cubicBezTo>
                  <a:cubicBezTo>
                    <a:pt x="87154" y="164231"/>
                    <a:pt x="87344" y="164326"/>
                    <a:pt x="87821" y="164136"/>
                  </a:cubicBezTo>
                  <a:close/>
                  <a:moveTo>
                    <a:pt x="181547" y="165279"/>
                  </a:moveTo>
                  <a:cubicBezTo>
                    <a:pt x="181547" y="165279"/>
                    <a:pt x="181547" y="165279"/>
                    <a:pt x="181547" y="165279"/>
                  </a:cubicBezTo>
                  <a:cubicBezTo>
                    <a:pt x="181547" y="165279"/>
                    <a:pt x="181547" y="165279"/>
                    <a:pt x="181547" y="165279"/>
                  </a:cubicBezTo>
                  <a:cubicBezTo>
                    <a:pt x="181547" y="165279"/>
                    <a:pt x="181547" y="165279"/>
                    <a:pt x="181547" y="165279"/>
                  </a:cubicBezTo>
                  <a:close/>
                  <a:moveTo>
                    <a:pt x="180880" y="58789"/>
                  </a:moveTo>
                  <a:cubicBezTo>
                    <a:pt x="180880" y="58885"/>
                    <a:pt x="180880" y="58885"/>
                    <a:pt x="180880" y="58789"/>
                  </a:cubicBezTo>
                  <a:cubicBezTo>
                    <a:pt x="180880" y="58885"/>
                    <a:pt x="180880" y="58885"/>
                    <a:pt x="180880" y="58789"/>
                  </a:cubicBezTo>
                  <a:cubicBezTo>
                    <a:pt x="180880" y="58885"/>
                    <a:pt x="180880" y="58885"/>
                    <a:pt x="180880" y="58789"/>
                  </a:cubicBezTo>
                  <a:close/>
                  <a:moveTo>
                    <a:pt x="88011" y="5545"/>
                  </a:moveTo>
                  <a:cubicBezTo>
                    <a:pt x="88011" y="5640"/>
                    <a:pt x="87916" y="5830"/>
                    <a:pt x="87916" y="5926"/>
                  </a:cubicBezTo>
                  <a:cubicBezTo>
                    <a:pt x="87916" y="5926"/>
                    <a:pt x="87916" y="5926"/>
                    <a:pt x="87916" y="5926"/>
                  </a:cubicBezTo>
                  <a:cubicBezTo>
                    <a:pt x="87821" y="5735"/>
                    <a:pt x="87821" y="5450"/>
                    <a:pt x="88011" y="554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35741B0-2544-D526-0E97-48F993EF2855}"/>
                </a:ext>
              </a:extLst>
            </p:cNvPr>
            <p:cNvSpPr/>
            <p:nvPr/>
          </p:nvSpPr>
          <p:spPr>
            <a:xfrm>
              <a:off x="5611993" y="2825080"/>
              <a:ext cx="161582" cy="235508"/>
            </a:xfrm>
            <a:custGeom>
              <a:avLst/>
              <a:gdLst>
                <a:gd name="connsiteX0" fmla="*/ 4136 w 161582"/>
                <a:gd name="connsiteY0" fmla="*/ 163579 h 235508"/>
                <a:gd name="connsiteX1" fmla="*/ 4136 w 161582"/>
                <a:gd name="connsiteY1" fmla="*/ 163579 h 235508"/>
                <a:gd name="connsiteX2" fmla="*/ 5660 w 161582"/>
                <a:gd name="connsiteY2" fmla="*/ 171008 h 235508"/>
                <a:gd name="connsiteX3" fmla="*/ 5660 w 161582"/>
                <a:gd name="connsiteY3" fmla="*/ 171008 h 235508"/>
                <a:gd name="connsiteX4" fmla="*/ 5660 w 161582"/>
                <a:gd name="connsiteY4" fmla="*/ 171008 h 235508"/>
                <a:gd name="connsiteX5" fmla="*/ 7946 w 161582"/>
                <a:gd name="connsiteY5" fmla="*/ 177295 h 235508"/>
                <a:gd name="connsiteX6" fmla="*/ 10709 w 161582"/>
                <a:gd name="connsiteY6" fmla="*/ 184915 h 235508"/>
                <a:gd name="connsiteX7" fmla="*/ 12899 w 161582"/>
                <a:gd name="connsiteY7" fmla="*/ 189487 h 235508"/>
                <a:gd name="connsiteX8" fmla="*/ 16614 w 161582"/>
                <a:gd name="connsiteY8" fmla="*/ 196059 h 235508"/>
                <a:gd name="connsiteX9" fmla="*/ 16614 w 161582"/>
                <a:gd name="connsiteY9" fmla="*/ 196059 h 235508"/>
                <a:gd name="connsiteX10" fmla="*/ 21091 w 161582"/>
                <a:gd name="connsiteY10" fmla="*/ 202917 h 235508"/>
                <a:gd name="connsiteX11" fmla="*/ 22329 w 161582"/>
                <a:gd name="connsiteY11" fmla="*/ 204536 h 235508"/>
                <a:gd name="connsiteX12" fmla="*/ 22329 w 161582"/>
                <a:gd name="connsiteY12" fmla="*/ 204536 h 235508"/>
                <a:gd name="connsiteX13" fmla="*/ 32521 w 161582"/>
                <a:gd name="connsiteY13" fmla="*/ 216157 h 235508"/>
                <a:gd name="connsiteX14" fmla="*/ 34331 w 161582"/>
                <a:gd name="connsiteY14" fmla="*/ 217681 h 235508"/>
                <a:gd name="connsiteX15" fmla="*/ 37855 w 161582"/>
                <a:gd name="connsiteY15" fmla="*/ 220062 h 235508"/>
                <a:gd name="connsiteX16" fmla="*/ 39665 w 161582"/>
                <a:gd name="connsiteY16" fmla="*/ 221395 h 235508"/>
                <a:gd name="connsiteX17" fmla="*/ 39665 w 161582"/>
                <a:gd name="connsiteY17" fmla="*/ 221395 h 235508"/>
                <a:gd name="connsiteX18" fmla="*/ 47285 w 161582"/>
                <a:gd name="connsiteY18" fmla="*/ 227872 h 235508"/>
                <a:gd name="connsiteX19" fmla="*/ 48332 w 161582"/>
                <a:gd name="connsiteY19" fmla="*/ 228349 h 235508"/>
                <a:gd name="connsiteX20" fmla="*/ 48332 w 161582"/>
                <a:gd name="connsiteY20" fmla="*/ 228349 h 235508"/>
                <a:gd name="connsiteX21" fmla="*/ 62620 w 161582"/>
                <a:gd name="connsiteY21" fmla="*/ 233968 h 235508"/>
                <a:gd name="connsiteX22" fmla="*/ 69192 w 161582"/>
                <a:gd name="connsiteY22" fmla="*/ 234826 h 235508"/>
                <a:gd name="connsiteX23" fmla="*/ 86813 w 161582"/>
                <a:gd name="connsiteY23" fmla="*/ 232635 h 235508"/>
                <a:gd name="connsiteX24" fmla="*/ 89576 w 161582"/>
                <a:gd name="connsiteY24" fmla="*/ 230349 h 235508"/>
                <a:gd name="connsiteX25" fmla="*/ 95957 w 161582"/>
                <a:gd name="connsiteY25" fmla="*/ 228349 h 235508"/>
                <a:gd name="connsiteX26" fmla="*/ 95957 w 161582"/>
                <a:gd name="connsiteY26" fmla="*/ 228349 h 235508"/>
                <a:gd name="connsiteX27" fmla="*/ 97196 w 161582"/>
                <a:gd name="connsiteY27" fmla="*/ 227492 h 235508"/>
                <a:gd name="connsiteX28" fmla="*/ 107864 w 161582"/>
                <a:gd name="connsiteY28" fmla="*/ 221395 h 235508"/>
                <a:gd name="connsiteX29" fmla="*/ 112626 w 161582"/>
                <a:gd name="connsiteY29" fmla="*/ 217490 h 235508"/>
                <a:gd name="connsiteX30" fmla="*/ 112626 w 161582"/>
                <a:gd name="connsiteY30" fmla="*/ 217490 h 235508"/>
                <a:gd name="connsiteX31" fmla="*/ 112626 w 161582"/>
                <a:gd name="connsiteY31" fmla="*/ 217490 h 235508"/>
                <a:gd name="connsiteX32" fmla="*/ 113483 w 161582"/>
                <a:gd name="connsiteY32" fmla="*/ 217014 h 235508"/>
                <a:gd name="connsiteX33" fmla="*/ 113483 w 161582"/>
                <a:gd name="connsiteY33" fmla="*/ 217014 h 235508"/>
                <a:gd name="connsiteX34" fmla="*/ 113483 w 161582"/>
                <a:gd name="connsiteY34" fmla="*/ 217014 h 235508"/>
                <a:gd name="connsiteX35" fmla="*/ 116341 w 161582"/>
                <a:gd name="connsiteY35" fmla="*/ 213775 h 235508"/>
                <a:gd name="connsiteX36" fmla="*/ 116341 w 161582"/>
                <a:gd name="connsiteY36" fmla="*/ 213775 h 235508"/>
                <a:gd name="connsiteX37" fmla="*/ 116341 w 161582"/>
                <a:gd name="connsiteY37" fmla="*/ 213775 h 235508"/>
                <a:gd name="connsiteX38" fmla="*/ 120818 w 161582"/>
                <a:gd name="connsiteY38" fmla="*/ 210061 h 235508"/>
                <a:gd name="connsiteX39" fmla="*/ 127866 w 161582"/>
                <a:gd name="connsiteY39" fmla="*/ 202822 h 235508"/>
                <a:gd name="connsiteX40" fmla="*/ 127866 w 161582"/>
                <a:gd name="connsiteY40" fmla="*/ 202822 h 235508"/>
                <a:gd name="connsiteX41" fmla="*/ 131390 w 161582"/>
                <a:gd name="connsiteY41" fmla="*/ 198345 h 235508"/>
                <a:gd name="connsiteX42" fmla="*/ 140439 w 161582"/>
                <a:gd name="connsiteY42" fmla="*/ 186058 h 235508"/>
                <a:gd name="connsiteX43" fmla="*/ 140439 w 161582"/>
                <a:gd name="connsiteY43" fmla="*/ 186058 h 235508"/>
                <a:gd name="connsiteX44" fmla="*/ 143773 w 161582"/>
                <a:gd name="connsiteY44" fmla="*/ 179009 h 235508"/>
                <a:gd name="connsiteX45" fmla="*/ 143773 w 161582"/>
                <a:gd name="connsiteY45" fmla="*/ 179009 h 235508"/>
                <a:gd name="connsiteX46" fmla="*/ 149774 w 161582"/>
                <a:gd name="connsiteY46" fmla="*/ 165388 h 235508"/>
                <a:gd name="connsiteX47" fmla="*/ 151107 w 161582"/>
                <a:gd name="connsiteY47" fmla="*/ 163579 h 235508"/>
                <a:gd name="connsiteX48" fmla="*/ 151107 w 161582"/>
                <a:gd name="connsiteY48" fmla="*/ 163579 h 235508"/>
                <a:gd name="connsiteX49" fmla="*/ 151107 w 161582"/>
                <a:gd name="connsiteY49" fmla="*/ 163579 h 235508"/>
                <a:gd name="connsiteX50" fmla="*/ 156727 w 161582"/>
                <a:gd name="connsiteY50" fmla="*/ 147958 h 235508"/>
                <a:gd name="connsiteX51" fmla="*/ 156727 w 161582"/>
                <a:gd name="connsiteY51" fmla="*/ 147958 h 235508"/>
                <a:gd name="connsiteX52" fmla="*/ 156822 w 161582"/>
                <a:gd name="connsiteY52" fmla="*/ 146529 h 235508"/>
                <a:gd name="connsiteX53" fmla="*/ 158822 w 161582"/>
                <a:gd name="connsiteY53" fmla="*/ 138052 h 235508"/>
                <a:gd name="connsiteX54" fmla="*/ 158822 w 161582"/>
                <a:gd name="connsiteY54" fmla="*/ 138052 h 235508"/>
                <a:gd name="connsiteX55" fmla="*/ 159584 w 161582"/>
                <a:gd name="connsiteY55" fmla="*/ 131670 h 235508"/>
                <a:gd name="connsiteX56" fmla="*/ 159584 w 161582"/>
                <a:gd name="connsiteY56" fmla="*/ 131670 h 235508"/>
                <a:gd name="connsiteX57" fmla="*/ 160346 w 161582"/>
                <a:gd name="connsiteY57" fmla="*/ 123478 h 235508"/>
                <a:gd name="connsiteX58" fmla="*/ 160346 w 161582"/>
                <a:gd name="connsiteY58" fmla="*/ 123478 h 235508"/>
                <a:gd name="connsiteX59" fmla="*/ 160918 w 161582"/>
                <a:gd name="connsiteY59" fmla="*/ 108715 h 235508"/>
                <a:gd name="connsiteX60" fmla="*/ 160918 w 161582"/>
                <a:gd name="connsiteY60" fmla="*/ 108715 h 235508"/>
                <a:gd name="connsiteX61" fmla="*/ 160918 w 161582"/>
                <a:gd name="connsiteY61" fmla="*/ 108715 h 235508"/>
                <a:gd name="connsiteX62" fmla="*/ 160727 w 161582"/>
                <a:gd name="connsiteY62" fmla="*/ 105857 h 235508"/>
                <a:gd name="connsiteX63" fmla="*/ 160727 w 161582"/>
                <a:gd name="connsiteY63" fmla="*/ 105857 h 235508"/>
                <a:gd name="connsiteX64" fmla="*/ 160727 w 161582"/>
                <a:gd name="connsiteY64" fmla="*/ 105857 h 235508"/>
                <a:gd name="connsiteX65" fmla="*/ 160346 w 161582"/>
                <a:gd name="connsiteY65" fmla="*/ 94332 h 235508"/>
                <a:gd name="connsiteX66" fmla="*/ 160346 w 161582"/>
                <a:gd name="connsiteY66" fmla="*/ 94332 h 235508"/>
                <a:gd name="connsiteX67" fmla="*/ 160346 w 161582"/>
                <a:gd name="connsiteY67" fmla="*/ 94332 h 235508"/>
                <a:gd name="connsiteX68" fmla="*/ 159870 w 161582"/>
                <a:gd name="connsiteY68" fmla="*/ 91093 h 235508"/>
                <a:gd name="connsiteX69" fmla="*/ 159013 w 161582"/>
                <a:gd name="connsiteY69" fmla="*/ 84807 h 235508"/>
                <a:gd name="connsiteX70" fmla="*/ 157775 w 161582"/>
                <a:gd name="connsiteY70" fmla="*/ 76996 h 235508"/>
                <a:gd name="connsiteX71" fmla="*/ 155203 w 161582"/>
                <a:gd name="connsiteY71" fmla="*/ 67567 h 235508"/>
                <a:gd name="connsiteX72" fmla="*/ 151774 w 161582"/>
                <a:gd name="connsiteY72" fmla="*/ 55184 h 235508"/>
                <a:gd name="connsiteX73" fmla="*/ 148916 w 161582"/>
                <a:gd name="connsiteY73" fmla="*/ 45659 h 235508"/>
                <a:gd name="connsiteX74" fmla="*/ 145868 w 161582"/>
                <a:gd name="connsiteY74" fmla="*/ 38420 h 235508"/>
                <a:gd name="connsiteX75" fmla="*/ 142154 w 161582"/>
                <a:gd name="connsiteY75" fmla="*/ 32229 h 235508"/>
                <a:gd name="connsiteX76" fmla="*/ 139582 w 161582"/>
                <a:gd name="connsiteY76" fmla="*/ 27943 h 235508"/>
                <a:gd name="connsiteX77" fmla="*/ 139582 w 161582"/>
                <a:gd name="connsiteY77" fmla="*/ 27943 h 235508"/>
                <a:gd name="connsiteX78" fmla="*/ 139582 w 161582"/>
                <a:gd name="connsiteY78" fmla="*/ 27943 h 235508"/>
                <a:gd name="connsiteX79" fmla="*/ 138153 w 161582"/>
                <a:gd name="connsiteY79" fmla="*/ 26514 h 235508"/>
                <a:gd name="connsiteX80" fmla="*/ 138153 w 161582"/>
                <a:gd name="connsiteY80" fmla="*/ 26514 h 235508"/>
                <a:gd name="connsiteX81" fmla="*/ 138153 w 161582"/>
                <a:gd name="connsiteY81" fmla="*/ 26514 h 235508"/>
                <a:gd name="connsiteX82" fmla="*/ 134153 w 161582"/>
                <a:gd name="connsiteY82" fmla="*/ 22133 h 235508"/>
                <a:gd name="connsiteX83" fmla="*/ 134153 w 161582"/>
                <a:gd name="connsiteY83" fmla="*/ 22133 h 235508"/>
                <a:gd name="connsiteX84" fmla="*/ 134153 w 161582"/>
                <a:gd name="connsiteY84" fmla="*/ 22133 h 235508"/>
                <a:gd name="connsiteX85" fmla="*/ 126533 w 161582"/>
                <a:gd name="connsiteY85" fmla="*/ 15370 h 235508"/>
                <a:gd name="connsiteX86" fmla="*/ 126533 w 161582"/>
                <a:gd name="connsiteY86" fmla="*/ 15370 h 235508"/>
                <a:gd name="connsiteX87" fmla="*/ 126533 w 161582"/>
                <a:gd name="connsiteY87" fmla="*/ 15370 h 235508"/>
                <a:gd name="connsiteX88" fmla="*/ 111674 w 161582"/>
                <a:gd name="connsiteY88" fmla="*/ 9083 h 235508"/>
                <a:gd name="connsiteX89" fmla="*/ 105863 w 161582"/>
                <a:gd name="connsiteY89" fmla="*/ 5368 h 235508"/>
                <a:gd name="connsiteX90" fmla="*/ 102911 w 161582"/>
                <a:gd name="connsiteY90" fmla="*/ 5273 h 235508"/>
                <a:gd name="connsiteX91" fmla="*/ 95672 w 161582"/>
                <a:gd name="connsiteY91" fmla="*/ 2225 h 235508"/>
                <a:gd name="connsiteX92" fmla="*/ 90814 w 161582"/>
                <a:gd name="connsiteY92" fmla="*/ 1177 h 235508"/>
                <a:gd name="connsiteX93" fmla="*/ 81479 w 161582"/>
                <a:gd name="connsiteY93" fmla="*/ 606 h 235508"/>
                <a:gd name="connsiteX94" fmla="*/ 81479 w 161582"/>
                <a:gd name="connsiteY94" fmla="*/ 606 h 235508"/>
                <a:gd name="connsiteX95" fmla="*/ 66906 w 161582"/>
                <a:gd name="connsiteY95" fmla="*/ 3083 h 235508"/>
                <a:gd name="connsiteX96" fmla="*/ 54524 w 161582"/>
                <a:gd name="connsiteY96" fmla="*/ 9178 h 235508"/>
                <a:gd name="connsiteX97" fmla="*/ 54524 w 161582"/>
                <a:gd name="connsiteY97" fmla="*/ 9178 h 235508"/>
                <a:gd name="connsiteX98" fmla="*/ 48809 w 161582"/>
                <a:gd name="connsiteY98" fmla="*/ 13369 h 235508"/>
                <a:gd name="connsiteX99" fmla="*/ 42713 w 161582"/>
                <a:gd name="connsiteY99" fmla="*/ 18894 h 235508"/>
                <a:gd name="connsiteX100" fmla="*/ 42713 w 161582"/>
                <a:gd name="connsiteY100" fmla="*/ 18894 h 235508"/>
                <a:gd name="connsiteX101" fmla="*/ 40427 w 161582"/>
                <a:gd name="connsiteY101" fmla="*/ 21370 h 235508"/>
                <a:gd name="connsiteX102" fmla="*/ 34616 w 161582"/>
                <a:gd name="connsiteY102" fmla="*/ 28324 h 235508"/>
                <a:gd name="connsiteX103" fmla="*/ 30711 w 161582"/>
                <a:gd name="connsiteY103" fmla="*/ 33658 h 235508"/>
                <a:gd name="connsiteX104" fmla="*/ 25568 w 161582"/>
                <a:gd name="connsiteY104" fmla="*/ 42325 h 235508"/>
                <a:gd name="connsiteX105" fmla="*/ 25568 w 161582"/>
                <a:gd name="connsiteY105" fmla="*/ 42325 h 235508"/>
                <a:gd name="connsiteX106" fmla="*/ 20996 w 161582"/>
                <a:gd name="connsiteY106" fmla="*/ 52993 h 235508"/>
                <a:gd name="connsiteX107" fmla="*/ 20996 w 161582"/>
                <a:gd name="connsiteY107" fmla="*/ 52993 h 235508"/>
                <a:gd name="connsiteX108" fmla="*/ 20996 w 161582"/>
                <a:gd name="connsiteY108" fmla="*/ 52993 h 235508"/>
                <a:gd name="connsiteX109" fmla="*/ 17948 w 161582"/>
                <a:gd name="connsiteY109" fmla="*/ 58137 h 235508"/>
                <a:gd name="connsiteX110" fmla="*/ 15566 w 161582"/>
                <a:gd name="connsiteY110" fmla="*/ 63280 h 235508"/>
                <a:gd name="connsiteX111" fmla="*/ 11947 w 161582"/>
                <a:gd name="connsiteY111" fmla="*/ 71853 h 235508"/>
                <a:gd name="connsiteX112" fmla="*/ 9851 w 161582"/>
                <a:gd name="connsiteY112" fmla="*/ 78806 h 235508"/>
                <a:gd name="connsiteX113" fmla="*/ 7946 w 161582"/>
                <a:gd name="connsiteY113" fmla="*/ 83950 h 235508"/>
                <a:gd name="connsiteX114" fmla="*/ 5660 w 161582"/>
                <a:gd name="connsiteY114" fmla="*/ 93951 h 235508"/>
                <a:gd name="connsiteX115" fmla="*/ 2041 w 161582"/>
                <a:gd name="connsiteY115" fmla="*/ 113858 h 235508"/>
                <a:gd name="connsiteX116" fmla="*/ 1374 w 161582"/>
                <a:gd name="connsiteY116" fmla="*/ 120430 h 235508"/>
                <a:gd name="connsiteX117" fmla="*/ 707 w 161582"/>
                <a:gd name="connsiteY117" fmla="*/ 125383 h 235508"/>
                <a:gd name="connsiteX118" fmla="*/ 898 w 161582"/>
                <a:gd name="connsiteY118" fmla="*/ 130146 h 235508"/>
                <a:gd name="connsiteX119" fmla="*/ 1279 w 161582"/>
                <a:gd name="connsiteY119" fmla="*/ 144338 h 235508"/>
                <a:gd name="connsiteX120" fmla="*/ 1088 w 161582"/>
                <a:gd name="connsiteY120" fmla="*/ 147100 h 235508"/>
                <a:gd name="connsiteX121" fmla="*/ 4136 w 161582"/>
                <a:gd name="connsiteY121" fmla="*/ 163579 h 235508"/>
                <a:gd name="connsiteX122" fmla="*/ 45284 w 161582"/>
                <a:gd name="connsiteY122" fmla="*/ 213871 h 235508"/>
                <a:gd name="connsiteX123" fmla="*/ 45284 w 161582"/>
                <a:gd name="connsiteY123" fmla="*/ 213871 h 235508"/>
                <a:gd name="connsiteX124" fmla="*/ 45284 w 161582"/>
                <a:gd name="connsiteY124" fmla="*/ 213871 h 235508"/>
                <a:gd name="connsiteX125" fmla="*/ 45284 w 161582"/>
                <a:gd name="connsiteY125" fmla="*/ 213871 h 235508"/>
                <a:gd name="connsiteX126" fmla="*/ 45284 w 161582"/>
                <a:gd name="connsiteY126" fmla="*/ 213871 h 235508"/>
                <a:gd name="connsiteX127" fmla="*/ 60715 w 161582"/>
                <a:gd name="connsiteY127" fmla="*/ 219776 h 235508"/>
                <a:gd name="connsiteX128" fmla="*/ 60620 w 161582"/>
                <a:gd name="connsiteY128" fmla="*/ 220062 h 235508"/>
                <a:gd name="connsiteX129" fmla="*/ 60429 w 161582"/>
                <a:gd name="connsiteY129" fmla="*/ 219776 h 235508"/>
                <a:gd name="connsiteX130" fmla="*/ 60715 w 161582"/>
                <a:gd name="connsiteY130" fmla="*/ 219776 h 235508"/>
                <a:gd name="connsiteX131" fmla="*/ 60715 w 161582"/>
                <a:gd name="connsiteY131" fmla="*/ 219776 h 235508"/>
                <a:gd name="connsiteX132" fmla="*/ 60715 w 161582"/>
                <a:gd name="connsiteY132" fmla="*/ 219776 h 235508"/>
                <a:gd name="connsiteX133" fmla="*/ 60715 w 161582"/>
                <a:gd name="connsiteY133" fmla="*/ 219776 h 235508"/>
                <a:gd name="connsiteX134" fmla="*/ 56429 w 161582"/>
                <a:gd name="connsiteY134" fmla="*/ 212347 h 235508"/>
                <a:gd name="connsiteX135" fmla="*/ 56429 w 161582"/>
                <a:gd name="connsiteY135" fmla="*/ 212347 h 235508"/>
                <a:gd name="connsiteX136" fmla="*/ 56429 w 161582"/>
                <a:gd name="connsiteY136" fmla="*/ 212347 h 235508"/>
                <a:gd name="connsiteX137" fmla="*/ 56429 w 161582"/>
                <a:gd name="connsiteY137" fmla="*/ 212347 h 235508"/>
                <a:gd name="connsiteX138" fmla="*/ 18043 w 161582"/>
                <a:gd name="connsiteY138" fmla="*/ 112906 h 235508"/>
                <a:gd name="connsiteX139" fmla="*/ 18043 w 161582"/>
                <a:gd name="connsiteY139" fmla="*/ 112906 h 235508"/>
                <a:gd name="connsiteX140" fmla="*/ 18043 w 161582"/>
                <a:gd name="connsiteY140" fmla="*/ 112906 h 235508"/>
                <a:gd name="connsiteX141" fmla="*/ 18043 w 161582"/>
                <a:gd name="connsiteY141" fmla="*/ 112906 h 235508"/>
                <a:gd name="connsiteX142" fmla="*/ 61572 w 161582"/>
                <a:gd name="connsiteY142" fmla="*/ 203488 h 235508"/>
                <a:gd name="connsiteX143" fmla="*/ 61572 w 161582"/>
                <a:gd name="connsiteY143" fmla="*/ 203488 h 235508"/>
                <a:gd name="connsiteX144" fmla="*/ 61572 w 161582"/>
                <a:gd name="connsiteY144" fmla="*/ 203488 h 235508"/>
                <a:gd name="connsiteX145" fmla="*/ 61382 w 161582"/>
                <a:gd name="connsiteY145" fmla="*/ 203584 h 235508"/>
                <a:gd name="connsiteX146" fmla="*/ 61477 w 161582"/>
                <a:gd name="connsiteY146" fmla="*/ 203488 h 235508"/>
                <a:gd name="connsiteX147" fmla="*/ 61572 w 161582"/>
                <a:gd name="connsiteY147" fmla="*/ 203488 h 235508"/>
                <a:gd name="connsiteX148" fmla="*/ 61572 w 161582"/>
                <a:gd name="connsiteY148" fmla="*/ 203488 h 235508"/>
                <a:gd name="connsiteX149" fmla="*/ 61572 w 161582"/>
                <a:gd name="connsiteY149" fmla="*/ 203488 h 235508"/>
                <a:gd name="connsiteX150" fmla="*/ 61572 w 161582"/>
                <a:gd name="connsiteY150" fmla="*/ 203488 h 235508"/>
                <a:gd name="connsiteX151" fmla="*/ 75764 w 161582"/>
                <a:gd name="connsiteY151" fmla="*/ 174056 h 235508"/>
                <a:gd name="connsiteX152" fmla="*/ 75764 w 161582"/>
                <a:gd name="connsiteY152" fmla="*/ 174056 h 235508"/>
                <a:gd name="connsiteX153" fmla="*/ 75860 w 161582"/>
                <a:gd name="connsiteY153" fmla="*/ 173961 h 235508"/>
                <a:gd name="connsiteX154" fmla="*/ 76622 w 161582"/>
                <a:gd name="connsiteY154" fmla="*/ 173866 h 235508"/>
                <a:gd name="connsiteX155" fmla="*/ 76622 w 161582"/>
                <a:gd name="connsiteY155" fmla="*/ 173961 h 235508"/>
                <a:gd name="connsiteX156" fmla="*/ 75764 w 161582"/>
                <a:gd name="connsiteY156" fmla="*/ 174056 h 235508"/>
                <a:gd name="connsiteX157" fmla="*/ 75764 w 161582"/>
                <a:gd name="connsiteY157" fmla="*/ 174056 h 235508"/>
                <a:gd name="connsiteX158" fmla="*/ 62715 w 161582"/>
                <a:gd name="connsiteY158" fmla="*/ 143576 h 235508"/>
                <a:gd name="connsiteX159" fmla="*/ 63001 w 161582"/>
                <a:gd name="connsiteY159" fmla="*/ 143671 h 235508"/>
                <a:gd name="connsiteX160" fmla="*/ 62906 w 161582"/>
                <a:gd name="connsiteY160" fmla="*/ 143957 h 235508"/>
                <a:gd name="connsiteX161" fmla="*/ 62715 w 161582"/>
                <a:gd name="connsiteY161" fmla="*/ 143576 h 235508"/>
                <a:gd name="connsiteX162" fmla="*/ 103768 w 161582"/>
                <a:gd name="connsiteY162" fmla="*/ 115096 h 235508"/>
                <a:gd name="connsiteX163" fmla="*/ 102625 w 161582"/>
                <a:gd name="connsiteY163" fmla="*/ 115096 h 235508"/>
                <a:gd name="connsiteX164" fmla="*/ 102339 w 161582"/>
                <a:gd name="connsiteY164" fmla="*/ 115096 h 235508"/>
                <a:gd name="connsiteX165" fmla="*/ 103768 w 161582"/>
                <a:gd name="connsiteY165" fmla="*/ 115096 h 235508"/>
                <a:gd name="connsiteX166" fmla="*/ 103768 w 161582"/>
                <a:gd name="connsiteY166" fmla="*/ 115096 h 235508"/>
                <a:gd name="connsiteX167" fmla="*/ 82432 w 161582"/>
                <a:gd name="connsiteY167" fmla="*/ 134337 h 235508"/>
                <a:gd name="connsiteX168" fmla="*/ 82432 w 161582"/>
                <a:gd name="connsiteY168" fmla="*/ 134337 h 235508"/>
                <a:gd name="connsiteX169" fmla="*/ 82432 w 161582"/>
                <a:gd name="connsiteY169" fmla="*/ 134337 h 235508"/>
                <a:gd name="connsiteX170" fmla="*/ 82432 w 161582"/>
                <a:gd name="connsiteY170" fmla="*/ 134337 h 235508"/>
                <a:gd name="connsiteX171" fmla="*/ 70430 w 161582"/>
                <a:gd name="connsiteY171" fmla="*/ 118335 h 235508"/>
                <a:gd name="connsiteX172" fmla="*/ 70430 w 161582"/>
                <a:gd name="connsiteY172" fmla="*/ 118335 h 235508"/>
                <a:gd name="connsiteX173" fmla="*/ 70430 w 161582"/>
                <a:gd name="connsiteY173" fmla="*/ 118335 h 235508"/>
                <a:gd name="connsiteX174" fmla="*/ 70430 w 161582"/>
                <a:gd name="connsiteY174" fmla="*/ 118335 h 235508"/>
                <a:gd name="connsiteX175" fmla="*/ 73288 w 161582"/>
                <a:gd name="connsiteY175" fmla="*/ 154530 h 235508"/>
                <a:gd name="connsiteX176" fmla="*/ 74050 w 161582"/>
                <a:gd name="connsiteY176" fmla="*/ 154816 h 235508"/>
                <a:gd name="connsiteX177" fmla="*/ 74050 w 161582"/>
                <a:gd name="connsiteY177" fmla="*/ 154816 h 235508"/>
                <a:gd name="connsiteX178" fmla="*/ 74145 w 161582"/>
                <a:gd name="connsiteY178" fmla="*/ 155006 h 235508"/>
                <a:gd name="connsiteX179" fmla="*/ 73859 w 161582"/>
                <a:gd name="connsiteY179" fmla="*/ 154911 h 235508"/>
                <a:gd name="connsiteX180" fmla="*/ 74050 w 161582"/>
                <a:gd name="connsiteY180" fmla="*/ 154816 h 235508"/>
                <a:gd name="connsiteX181" fmla="*/ 73288 w 161582"/>
                <a:gd name="connsiteY181" fmla="*/ 154530 h 235508"/>
                <a:gd name="connsiteX182" fmla="*/ 78336 w 161582"/>
                <a:gd name="connsiteY182" fmla="*/ 173675 h 235508"/>
                <a:gd name="connsiteX183" fmla="*/ 78241 w 161582"/>
                <a:gd name="connsiteY183" fmla="*/ 173675 h 235508"/>
                <a:gd name="connsiteX184" fmla="*/ 78336 w 161582"/>
                <a:gd name="connsiteY184" fmla="*/ 173675 h 235508"/>
                <a:gd name="connsiteX185" fmla="*/ 78336 w 161582"/>
                <a:gd name="connsiteY185" fmla="*/ 173675 h 235508"/>
                <a:gd name="connsiteX186" fmla="*/ 107006 w 161582"/>
                <a:gd name="connsiteY186" fmla="*/ 132813 h 235508"/>
                <a:gd name="connsiteX187" fmla="*/ 107006 w 161582"/>
                <a:gd name="connsiteY187" fmla="*/ 132813 h 235508"/>
                <a:gd name="connsiteX188" fmla="*/ 107006 w 161582"/>
                <a:gd name="connsiteY188" fmla="*/ 132813 h 235508"/>
                <a:gd name="connsiteX189" fmla="*/ 107006 w 161582"/>
                <a:gd name="connsiteY189" fmla="*/ 132813 h 235508"/>
                <a:gd name="connsiteX190" fmla="*/ 55286 w 161582"/>
                <a:gd name="connsiteY190" fmla="*/ 102809 h 235508"/>
                <a:gd name="connsiteX191" fmla="*/ 55286 w 161582"/>
                <a:gd name="connsiteY191" fmla="*/ 102809 h 235508"/>
                <a:gd name="connsiteX192" fmla="*/ 55286 w 161582"/>
                <a:gd name="connsiteY192" fmla="*/ 102809 h 235508"/>
                <a:gd name="connsiteX193" fmla="*/ 55286 w 161582"/>
                <a:gd name="connsiteY193" fmla="*/ 102809 h 235508"/>
                <a:gd name="connsiteX194" fmla="*/ 87575 w 161582"/>
                <a:gd name="connsiteY194" fmla="*/ 170627 h 235508"/>
                <a:gd name="connsiteX195" fmla="*/ 87575 w 161582"/>
                <a:gd name="connsiteY195" fmla="*/ 170722 h 235508"/>
                <a:gd name="connsiteX196" fmla="*/ 87575 w 161582"/>
                <a:gd name="connsiteY196" fmla="*/ 170722 h 235508"/>
                <a:gd name="connsiteX197" fmla="*/ 87480 w 161582"/>
                <a:gd name="connsiteY197" fmla="*/ 170627 h 235508"/>
                <a:gd name="connsiteX198" fmla="*/ 87575 w 161582"/>
                <a:gd name="connsiteY198" fmla="*/ 170627 h 235508"/>
                <a:gd name="connsiteX199" fmla="*/ 68811 w 161582"/>
                <a:gd name="connsiteY199" fmla="*/ 163674 h 235508"/>
                <a:gd name="connsiteX200" fmla="*/ 68811 w 161582"/>
                <a:gd name="connsiteY200" fmla="*/ 163674 h 235508"/>
                <a:gd name="connsiteX201" fmla="*/ 68811 w 161582"/>
                <a:gd name="connsiteY201" fmla="*/ 163674 h 235508"/>
                <a:gd name="connsiteX202" fmla="*/ 68811 w 161582"/>
                <a:gd name="connsiteY202" fmla="*/ 163674 h 235508"/>
                <a:gd name="connsiteX203" fmla="*/ 68716 w 161582"/>
                <a:gd name="connsiteY203" fmla="*/ 164055 h 235508"/>
                <a:gd name="connsiteX204" fmla="*/ 68525 w 161582"/>
                <a:gd name="connsiteY204" fmla="*/ 163769 h 235508"/>
                <a:gd name="connsiteX205" fmla="*/ 68811 w 161582"/>
                <a:gd name="connsiteY205" fmla="*/ 163674 h 235508"/>
                <a:gd name="connsiteX206" fmla="*/ 128533 w 161582"/>
                <a:gd name="connsiteY206" fmla="*/ 84235 h 235508"/>
                <a:gd name="connsiteX207" fmla="*/ 128533 w 161582"/>
                <a:gd name="connsiteY207" fmla="*/ 84235 h 235508"/>
                <a:gd name="connsiteX208" fmla="*/ 128533 w 161582"/>
                <a:gd name="connsiteY208" fmla="*/ 84235 h 235508"/>
                <a:gd name="connsiteX209" fmla="*/ 128438 w 161582"/>
                <a:gd name="connsiteY209" fmla="*/ 84902 h 235508"/>
                <a:gd name="connsiteX210" fmla="*/ 128247 w 161582"/>
                <a:gd name="connsiteY210" fmla="*/ 84331 h 235508"/>
                <a:gd name="connsiteX211" fmla="*/ 128533 w 161582"/>
                <a:gd name="connsiteY211" fmla="*/ 84235 h 235508"/>
                <a:gd name="connsiteX212" fmla="*/ 125294 w 161582"/>
                <a:gd name="connsiteY212" fmla="*/ 84616 h 235508"/>
                <a:gd name="connsiteX213" fmla="*/ 125294 w 161582"/>
                <a:gd name="connsiteY213" fmla="*/ 84616 h 235508"/>
                <a:gd name="connsiteX214" fmla="*/ 125294 w 161582"/>
                <a:gd name="connsiteY214" fmla="*/ 84616 h 235508"/>
                <a:gd name="connsiteX215" fmla="*/ 125294 w 161582"/>
                <a:gd name="connsiteY215" fmla="*/ 84616 h 235508"/>
                <a:gd name="connsiteX216" fmla="*/ 125390 w 161582"/>
                <a:gd name="connsiteY216" fmla="*/ 84997 h 235508"/>
                <a:gd name="connsiteX217" fmla="*/ 125294 w 161582"/>
                <a:gd name="connsiteY217" fmla="*/ 84902 h 235508"/>
                <a:gd name="connsiteX218" fmla="*/ 125294 w 161582"/>
                <a:gd name="connsiteY218" fmla="*/ 84616 h 235508"/>
                <a:gd name="connsiteX219" fmla="*/ 50333 w 161582"/>
                <a:gd name="connsiteY219" fmla="*/ 90522 h 235508"/>
                <a:gd name="connsiteX220" fmla="*/ 50333 w 161582"/>
                <a:gd name="connsiteY220" fmla="*/ 90522 h 235508"/>
                <a:gd name="connsiteX221" fmla="*/ 50237 w 161582"/>
                <a:gd name="connsiteY221" fmla="*/ 90617 h 235508"/>
                <a:gd name="connsiteX222" fmla="*/ 50333 w 161582"/>
                <a:gd name="connsiteY222" fmla="*/ 90522 h 235508"/>
                <a:gd name="connsiteX223" fmla="*/ 67954 w 161582"/>
                <a:gd name="connsiteY223" fmla="*/ 171770 h 235508"/>
                <a:gd name="connsiteX224" fmla="*/ 68430 w 161582"/>
                <a:gd name="connsiteY224" fmla="*/ 171866 h 235508"/>
                <a:gd name="connsiteX225" fmla="*/ 68430 w 161582"/>
                <a:gd name="connsiteY225" fmla="*/ 171866 h 235508"/>
                <a:gd name="connsiteX226" fmla="*/ 67954 w 161582"/>
                <a:gd name="connsiteY226" fmla="*/ 171770 h 235508"/>
                <a:gd name="connsiteX227" fmla="*/ 80336 w 161582"/>
                <a:gd name="connsiteY227" fmla="*/ 190725 h 235508"/>
                <a:gd name="connsiteX228" fmla="*/ 80717 w 161582"/>
                <a:gd name="connsiteY228" fmla="*/ 190820 h 235508"/>
                <a:gd name="connsiteX229" fmla="*/ 80717 w 161582"/>
                <a:gd name="connsiteY229" fmla="*/ 191011 h 235508"/>
                <a:gd name="connsiteX230" fmla="*/ 80336 w 161582"/>
                <a:gd name="connsiteY230" fmla="*/ 190725 h 235508"/>
                <a:gd name="connsiteX231" fmla="*/ 67859 w 161582"/>
                <a:gd name="connsiteY231" fmla="*/ 202441 h 235508"/>
                <a:gd name="connsiteX232" fmla="*/ 67954 w 161582"/>
                <a:gd name="connsiteY232" fmla="*/ 202631 h 235508"/>
                <a:gd name="connsiteX233" fmla="*/ 67954 w 161582"/>
                <a:gd name="connsiteY233" fmla="*/ 202631 h 235508"/>
                <a:gd name="connsiteX234" fmla="*/ 67859 w 161582"/>
                <a:gd name="connsiteY234" fmla="*/ 202441 h 235508"/>
                <a:gd name="connsiteX235" fmla="*/ 99577 w 161582"/>
                <a:gd name="connsiteY235" fmla="*/ 186725 h 235508"/>
                <a:gd name="connsiteX236" fmla="*/ 99863 w 161582"/>
                <a:gd name="connsiteY236" fmla="*/ 186725 h 235508"/>
                <a:gd name="connsiteX237" fmla="*/ 99577 w 161582"/>
                <a:gd name="connsiteY237" fmla="*/ 186915 h 235508"/>
                <a:gd name="connsiteX238" fmla="*/ 99577 w 161582"/>
                <a:gd name="connsiteY238" fmla="*/ 186725 h 235508"/>
                <a:gd name="connsiteX239" fmla="*/ 29759 w 161582"/>
                <a:gd name="connsiteY239" fmla="*/ 93570 h 235508"/>
                <a:gd name="connsiteX240" fmla="*/ 29282 w 161582"/>
                <a:gd name="connsiteY240" fmla="*/ 93570 h 235508"/>
                <a:gd name="connsiteX241" fmla="*/ 29663 w 161582"/>
                <a:gd name="connsiteY241" fmla="*/ 93379 h 235508"/>
                <a:gd name="connsiteX242" fmla="*/ 29759 w 161582"/>
                <a:gd name="connsiteY242" fmla="*/ 93570 h 235508"/>
                <a:gd name="connsiteX243" fmla="*/ 124247 w 161582"/>
                <a:gd name="connsiteY243" fmla="*/ 42897 h 235508"/>
                <a:gd name="connsiteX244" fmla="*/ 124247 w 161582"/>
                <a:gd name="connsiteY244" fmla="*/ 42897 h 235508"/>
                <a:gd name="connsiteX245" fmla="*/ 124247 w 161582"/>
                <a:gd name="connsiteY245" fmla="*/ 42897 h 235508"/>
                <a:gd name="connsiteX246" fmla="*/ 124247 w 161582"/>
                <a:gd name="connsiteY246" fmla="*/ 42897 h 235508"/>
                <a:gd name="connsiteX247" fmla="*/ 112912 w 161582"/>
                <a:gd name="connsiteY247" fmla="*/ 42897 h 235508"/>
                <a:gd name="connsiteX248" fmla="*/ 112912 w 161582"/>
                <a:gd name="connsiteY248" fmla="*/ 42897 h 235508"/>
                <a:gd name="connsiteX249" fmla="*/ 112912 w 161582"/>
                <a:gd name="connsiteY249" fmla="*/ 42897 h 235508"/>
                <a:gd name="connsiteX250" fmla="*/ 112912 w 161582"/>
                <a:gd name="connsiteY250" fmla="*/ 42897 h 235508"/>
                <a:gd name="connsiteX251" fmla="*/ 16900 w 161582"/>
                <a:gd name="connsiteY251" fmla="*/ 161388 h 235508"/>
                <a:gd name="connsiteX252" fmla="*/ 16900 w 161582"/>
                <a:gd name="connsiteY252" fmla="*/ 161388 h 235508"/>
                <a:gd name="connsiteX253" fmla="*/ 16614 w 161582"/>
                <a:gd name="connsiteY253" fmla="*/ 161959 h 235508"/>
                <a:gd name="connsiteX254" fmla="*/ 16614 w 161582"/>
                <a:gd name="connsiteY254" fmla="*/ 161959 h 235508"/>
                <a:gd name="connsiteX255" fmla="*/ 16900 w 161582"/>
                <a:gd name="connsiteY255" fmla="*/ 161388 h 235508"/>
                <a:gd name="connsiteX256" fmla="*/ 136058 w 161582"/>
                <a:gd name="connsiteY256" fmla="*/ 133289 h 235508"/>
                <a:gd name="connsiteX257" fmla="*/ 135962 w 161582"/>
                <a:gd name="connsiteY257" fmla="*/ 133099 h 235508"/>
                <a:gd name="connsiteX258" fmla="*/ 137391 w 161582"/>
                <a:gd name="connsiteY258" fmla="*/ 133289 h 235508"/>
                <a:gd name="connsiteX259" fmla="*/ 136058 w 161582"/>
                <a:gd name="connsiteY259" fmla="*/ 133289 h 235508"/>
                <a:gd name="connsiteX260" fmla="*/ 142630 w 161582"/>
                <a:gd name="connsiteY260" fmla="*/ 127003 h 235508"/>
                <a:gd name="connsiteX261" fmla="*/ 142916 w 161582"/>
                <a:gd name="connsiteY261" fmla="*/ 126526 h 235508"/>
                <a:gd name="connsiteX262" fmla="*/ 143011 w 161582"/>
                <a:gd name="connsiteY262" fmla="*/ 126717 h 235508"/>
                <a:gd name="connsiteX263" fmla="*/ 142630 w 161582"/>
                <a:gd name="connsiteY263" fmla="*/ 127003 h 235508"/>
                <a:gd name="connsiteX264" fmla="*/ 117008 w 161582"/>
                <a:gd name="connsiteY264" fmla="*/ 37468 h 235508"/>
                <a:gd name="connsiteX265" fmla="*/ 117008 w 161582"/>
                <a:gd name="connsiteY265" fmla="*/ 37372 h 235508"/>
                <a:gd name="connsiteX266" fmla="*/ 117008 w 161582"/>
                <a:gd name="connsiteY266" fmla="*/ 37468 h 235508"/>
                <a:gd name="connsiteX267" fmla="*/ 117008 w 161582"/>
                <a:gd name="connsiteY267" fmla="*/ 37468 h 235508"/>
                <a:gd name="connsiteX268" fmla="*/ 117674 w 161582"/>
                <a:gd name="connsiteY268" fmla="*/ 42135 h 235508"/>
                <a:gd name="connsiteX269" fmla="*/ 117674 w 161582"/>
                <a:gd name="connsiteY269" fmla="*/ 42135 h 235508"/>
                <a:gd name="connsiteX270" fmla="*/ 117579 w 161582"/>
                <a:gd name="connsiteY270" fmla="*/ 42230 h 235508"/>
                <a:gd name="connsiteX271" fmla="*/ 117674 w 161582"/>
                <a:gd name="connsiteY271" fmla="*/ 42135 h 235508"/>
                <a:gd name="connsiteX272" fmla="*/ 18710 w 161582"/>
                <a:gd name="connsiteY272" fmla="*/ 151482 h 235508"/>
                <a:gd name="connsiteX273" fmla="*/ 18710 w 161582"/>
                <a:gd name="connsiteY273" fmla="*/ 151482 h 235508"/>
                <a:gd name="connsiteX274" fmla="*/ 18710 w 161582"/>
                <a:gd name="connsiteY274" fmla="*/ 151482 h 235508"/>
                <a:gd name="connsiteX275" fmla="*/ 18424 w 161582"/>
                <a:gd name="connsiteY275" fmla="*/ 151863 h 235508"/>
                <a:gd name="connsiteX276" fmla="*/ 18233 w 161582"/>
                <a:gd name="connsiteY276" fmla="*/ 151577 h 235508"/>
                <a:gd name="connsiteX277" fmla="*/ 18710 w 161582"/>
                <a:gd name="connsiteY277" fmla="*/ 151482 h 235508"/>
                <a:gd name="connsiteX278" fmla="*/ 94148 w 161582"/>
                <a:gd name="connsiteY278" fmla="*/ 205298 h 235508"/>
                <a:gd name="connsiteX279" fmla="*/ 94148 w 161582"/>
                <a:gd name="connsiteY279" fmla="*/ 205393 h 235508"/>
                <a:gd name="connsiteX280" fmla="*/ 94052 w 161582"/>
                <a:gd name="connsiteY280" fmla="*/ 205298 h 235508"/>
                <a:gd name="connsiteX281" fmla="*/ 94148 w 161582"/>
                <a:gd name="connsiteY281" fmla="*/ 205298 h 235508"/>
                <a:gd name="connsiteX282" fmla="*/ 122342 w 161582"/>
                <a:gd name="connsiteY282" fmla="*/ 177009 h 235508"/>
                <a:gd name="connsiteX283" fmla="*/ 122342 w 161582"/>
                <a:gd name="connsiteY283" fmla="*/ 177009 h 235508"/>
                <a:gd name="connsiteX284" fmla="*/ 122437 w 161582"/>
                <a:gd name="connsiteY284" fmla="*/ 177866 h 235508"/>
                <a:gd name="connsiteX285" fmla="*/ 122342 w 161582"/>
                <a:gd name="connsiteY285" fmla="*/ 177009 h 235508"/>
                <a:gd name="connsiteX286" fmla="*/ 48047 w 161582"/>
                <a:gd name="connsiteY286" fmla="*/ 40801 h 235508"/>
                <a:gd name="connsiteX287" fmla="*/ 48047 w 161582"/>
                <a:gd name="connsiteY287" fmla="*/ 40801 h 235508"/>
                <a:gd name="connsiteX288" fmla="*/ 48047 w 161582"/>
                <a:gd name="connsiteY288" fmla="*/ 40801 h 235508"/>
                <a:gd name="connsiteX289" fmla="*/ 48047 w 161582"/>
                <a:gd name="connsiteY289" fmla="*/ 40801 h 235508"/>
                <a:gd name="connsiteX290" fmla="*/ 44618 w 161582"/>
                <a:gd name="connsiteY290" fmla="*/ 40135 h 235508"/>
                <a:gd name="connsiteX291" fmla="*/ 44427 w 161582"/>
                <a:gd name="connsiteY291" fmla="*/ 39754 h 235508"/>
                <a:gd name="connsiteX292" fmla="*/ 44808 w 161582"/>
                <a:gd name="connsiteY292" fmla="*/ 39658 h 235508"/>
                <a:gd name="connsiteX293" fmla="*/ 44618 w 161582"/>
                <a:gd name="connsiteY293" fmla="*/ 40135 h 235508"/>
                <a:gd name="connsiteX294" fmla="*/ 32521 w 161582"/>
                <a:gd name="connsiteY294" fmla="*/ 78520 h 235508"/>
                <a:gd name="connsiteX295" fmla="*/ 32521 w 161582"/>
                <a:gd name="connsiteY295" fmla="*/ 78520 h 235508"/>
                <a:gd name="connsiteX296" fmla="*/ 32521 w 161582"/>
                <a:gd name="connsiteY296" fmla="*/ 78520 h 235508"/>
                <a:gd name="connsiteX297" fmla="*/ 32521 w 161582"/>
                <a:gd name="connsiteY297" fmla="*/ 78520 h 235508"/>
                <a:gd name="connsiteX298" fmla="*/ 22901 w 161582"/>
                <a:gd name="connsiteY298" fmla="*/ 188629 h 235508"/>
                <a:gd name="connsiteX299" fmla="*/ 22805 w 161582"/>
                <a:gd name="connsiteY299" fmla="*/ 188820 h 235508"/>
                <a:gd name="connsiteX300" fmla="*/ 22710 w 161582"/>
                <a:gd name="connsiteY300" fmla="*/ 188725 h 235508"/>
                <a:gd name="connsiteX301" fmla="*/ 22901 w 161582"/>
                <a:gd name="connsiteY301" fmla="*/ 188629 h 235508"/>
                <a:gd name="connsiteX302" fmla="*/ 55000 w 161582"/>
                <a:gd name="connsiteY302" fmla="*/ 191487 h 235508"/>
                <a:gd name="connsiteX303" fmla="*/ 55000 w 161582"/>
                <a:gd name="connsiteY303" fmla="*/ 191487 h 235508"/>
                <a:gd name="connsiteX304" fmla="*/ 55000 w 161582"/>
                <a:gd name="connsiteY304" fmla="*/ 191487 h 235508"/>
                <a:gd name="connsiteX305" fmla="*/ 55000 w 161582"/>
                <a:gd name="connsiteY305" fmla="*/ 191487 h 235508"/>
                <a:gd name="connsiteX306" fmla="*/ 55000 w 161582"/>
                <a:gd name="connsiteY306" fmla="*/ 191487 h 235508"/>
                <a:gd name="connsiteX307" fmla="*/ 55000 w 161582"/>
                <a:gd name="connsiteY307" fmla="*/ 191487 h 235508"/>
                <a:gd name="connsiteX308" fmla="*/ 55000 w 161582"/>
                <a:gd name="connsiteY308" fmla="*/ 191487 h 235508"/>
                <a:gd name="connsiteX309" fmla="*/ 55000 w 161582"/>
                <a:gd name="connsiteY309" fmla="*/ 191487 h 235508"/>
                <a:gd name="connsiteX310" fmla="*/ 95005 w 161582"/>
                <a:gd name="connsiteY310" fmla="*/ 211585 h 235508"/>
                <a:gd name="connsiteX311" fmla="*/ 94910 w 161582"/>
                <a:gd name="connsiteY311" fmla="*/ 211966 h 235508"/>
                <a:gd name="connsiteX312" fmla="*/ 94624 w 161582"/>
                <a:gd name="connsiteY312" fmla="*/ 211775 h 235508"/>
                <a:gd name="connsiteX313" fmla="*/ 95005 w 161582"/>
                <a:gd name="connsiteY313" fmla="*/ 211585 h 235508"/>
                <a:gd name="connsiteX314" fmla="*/ 151964 w 161582"/>
                <a:gd name="connsiteY314" fmla="*/ 124431 h 235508"/>
                <a:gd name="connsiteX315" fmla="*/ 152155 w 161582"/>
                <a:gd name="connsiteY315" fmla="*/ 124431 h 235508"/>
                <a:gd name="connsiteX316" fmla="*/ 152060 w 161582"/>
                <a:gd name="connsiteY316" fmla="*/ 124717 h 235508"/>
                <a:gd name="connsiteX317" fmla="*/ 151964 w 161582"/>
                <a:gd name="connsiteY317" fmla="*/ 124431 h 235508"/>
                <a:gd name="connsiteX318" fmla="*/ 27282 w 161582"/>
                <a:gd name="connsiteY318" fmla="*/ 64709 h 235508"/>
                <a:gd name="connsiteX319" fmla="*/ 27282 w 161582"/>
                <a:gd name="connsiteY319" fmla="*/ 64709 h 235508"/>
                <a:gd name="connsiteX320" fmla="*/ 27282 w 161582"/>
                <a:gd name="connsiteY320" fmla="*/ 64709 h 235508"/>
                <a:gd name="connsiteX321" fmla="*/ 27282 w 161582"/>
                <a:gd name="connsiteY321" fmla="*/ 64709 h 235508"/>
                <a:gd name="connsiteX322" fmla="*/ 32997 w 161582"/>
                <a:gd name="connsiteY322" fmla="*/ 194630 h 235508"/>
                <a:gd name="connsiteX323" fmla="*/ 32997 w 161582"/>
                <a:gd name="connsiteY323" fmla="*/ 194630 h 235508"/>
                <a:gd name="connsiteX324" fmla="*/ 33188 w 161582"/>
                <a:gd name="connsiteY324" fmla="*/ 194725 h 235508"/>
                <a:gd name="connsiteX325" fmla="*/ 33092 w 161582"/>
                <a:gd name="connsiteY325" fmla="*/ 194821 h 235508"/>
                <a:gd name="connsiteX326" fmla="*/ 32997 w 161582"/>
                <a:gd name="connsiteY326" fmla="*/ 194630 h 235508"/>
                <a:gd name="connsiteX327" fmla="*/ 32997 w 161582"/>
                <a:gd name="connsiteY327" fmla="*/ 194630 h 235508"/>
                <a:gd name="connsiteX328" fmla="*/ 59381 w 161582"/>
                <a:gd name="connsiteY328" fmla="*/ 18227 h 235508"/>
                <a:gd name="connsiteX329" fmla="*/ 59381 w 161582"/>
                <a:gd name="connsiteY329" fmla="*/ 18227 h 235508"/>
                <a:gd name="connsiteX330" fmla="*/ 59381 w 161582"/>
                <a:gd name="connsiteY330" fmla="*/ 18227 h 235508"/>
                <a:gd name="connsiteX331" fmla="*/ 59381 w 161582"/>
                <a:gd name="connsiteY331" fmla="*/ 18227 h 235508"/>
                <a:gd name="connsiteX332" fmla="*/ 59381 w 161582"/>
                <a:gd name="connsiteY332" fmla="*/ 18227 h 235508"/>
                <a:gd name="connsiteX333" fmla="*/ 19853 w 161582"/>
                <a:gd name="connsiteY333" fmla="*/ 80330 h 235508"/>
                <a:gd name="connsiteX334" fmla="*/ 19853 w 161582"/>
                <a:gd name="connsiteY334" fmla="*/ 80330 h 235508"/>
                <a:gd name="connsiteX335" fmla="*/ 19853 w 161582"/>
                <a:gd name="connsiteY335" fmla="*/ 80330 h 235508"/>
                <a:gd name="connsiteX336" fmla="*/ 19853 w 161582"/>
                <a:gd name="connsiteY336" fmla="*/ 80330 h 235508"/>
                <a:gd name="connsiteX337" fmla="*/ 25091 w 161582"/>
                <a:gd name="connsiteY337" fmla="*/ 48898 h 235508"/>
                <a:gd name="connsiteX338" fmla="*/ 25091 w 161582"/>
                <a:gd name="connsiteY338" fmla="*/ 48898 h 235508"/>
                <a:gd name="connsiteX339" fmla="*/ 25091 w 161582"/>
                <a:gd name="connsiteY339" fmla="*/ 48898 h 235508"/>
                <a:gd name="connsiteX340" fmla="*/ 25091 w 161582"/>
                <a:gd name="connsiteY340" fmla="*/ 48898 h 235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161582" h="235508">
                  <a:moveTo>
                    <a:pt x="4136" y="163579"/>
                  </a:moveTo>
                  <a:lnTo>
                    <a:pt x="4136" y="163579"/>
                  </a:lnTo>
                  <a:cubicBezTo>
                    <a:pt x="4613" y="166055"/>
                    <a:pt x="5184" y="168532"/>
                    <a:pt x="5660" y="171008"/>
                  </a:cubicBezTo>
                  <a:lnTo>
                    <a:pt x="5660" y="171008"/>
                  </a:lnTo>
                  <a:lnTo>
                    <a:pt x="5660" y="171008"/>
                  </a:lnTo>
                  <a:cubicBezTo>
                    <a:pt x="6422" y="173104"/>
                    <a:pt x="7184" y="175199"/>
                    <a:pt x="7946" y="177295"/>
                  </a:cubicBezTo>
                  <a:cubicBezTo>
                    <a:pt x="7565" y="180343"/>
                    <a:pt x="9470" y="182533"/>
                    <a:pt x="10709" y="184915"/>
                  </a:cubicBezTo>
                  <a:cubicBezTo>
                    <a:pt x="11471" y="186439"/>
                    <a:pt x="12137" y="187963"/>
                    <a:pt x="12899" y="189487"/>
                  </a:cubicBezTo>
                  <a:cubicBezTo>
                    <a:pt x="13376" y="192058"/>
                    <a:pt x="14900" y="194154"/>
                    <a:pt x="16614" y="196059"/>
                  </a:cubicBezTo>
                  <a:lnTo>
                    <a:pt x="16614" y="196059"/>
                  </a:lnTo>
                  <a:cubicBezTo>
                    <a:pt x="17281" y="198917"/>
                    <a:pt x="18900" y="201107"/>
                    <a:pt x="21091" y="202917"/>
                  </a:cubicBezTo>
                  <a:cubicBezTo>
                    <a:pt x="21472" y="203488"/>
                    <a:pt x="21948" y="203965"/>
                    <a:pt x="22329" y="204536"/>
                  </a:cubicBezTo>
                  <a:lnTo>
                    <a:pt x="22329" y="204536"/>
                  </a:lnTo>
                  <a:cubicBezTo>
                    <a:pt x="25568" y="208632"/>
                    <a:pt x="28139" y="213204"/>
                    <a:pt x="32521" y="216157"/>
                  </a:cubicBezTo>
                  <a:cubicBezTo>
                    <a:pt x="33092" y="216633"/>
                    <a:pt x="33664" y="217109"/>
                    <a:pt x="34331" y="217681"/>
                  </a:cubicBezTo>
                  <a:cubicBezTo>
                    <a:pt x="34807" y="219491"/>
                    <a:pt x="36140" y="220062"/>
                    <a:pt x="37855" y="220062"/>
                  </a:cubicBezTo>
                  <a:cubicBezTo>
                    <a:pt x="38426" y="220538"/>
                    <a:pt x="38998" y="220919"/>
                    <a:pt x="39665" y="221395"/>
                  </a:cubicBezTo>
                  <a:lnTo>
                    <a:pt x="39665" y="221395"/>
                  </a:lnTo>
                  <a:cubicBezTo>
                    <a:pt x="40808" y="225205"/>
                    <a:pt x="44046" y="226634"/>
                    <a:pt x="47285" y="227872"/>
                  </a:cubicBezTo>
                  <a:cubicBezTo>
                    <a:pt x="47570" y="228253"/>
                    <a:pt x="47951" y="228349"/>
                    <a:pt x="48332" y="228349"/>
                  </a:cubicBezTo>
                  <a:lnTo>
                    <a:pt x="48332" y="228349"/>
                  </a:lnTo>
                  <a:cubicBezTo>
                    <a:pt x="52714" y="231206"/>
                    <a:pt x="57191" y="233778"/>
                    <a:pt x="62620" y="233968"/>
                  </a:cubicBezTo>
                  <a:cubicBezTo>
                    <a:pt x="64715" y="235302"/>
                    <a:pt x="66906" y="235302"/>
                    <a:pt x="69192" y="234826"/>
                  </a:cubicBezTo>
                  <a:cubicBezTo>
                    <a:pt x="75288" y="236064"/>
                    <a:pt x="81289" y="235778"/>
                    <a:pt x="86813" y="232635"/>
                  </a:cubicBezTo>
                  <a:cubicBezTo>
                    <a:pt x="88052" y="232254"/>
                    <a:pt x="89385" y="232063"/>
                    <a:pt x="89576" y="230349"/>
                  </a:cubicBezTo>
                  <a:cubicBezTo>
                    <a:pt x="91862" y="230063"/>
                    <a:pt x="94338" y="230730"/>
                    <a:pt x="95957" y="228349"/>
                  </a:cubicBezTo>
                  <a:lnTo>
                    <a:pt x="95957" y="228349"/>
                  </a:lnTo>
                  <a:cubicBezTo>
                    <a:pt x="96434" y="228158"/>
                    <a:pt x="96910" y="227872"/>
                    <a:pt x="97196" y="227492"/>
                  </a:cubicBezTo>
                  <a:cubicBezTo>
                    <a:pt x="101196" y="226158"/>
                    <a:pt x="105006" y="224634"/>
                    <a:pt x="107864" y="221395"/>
                  </a:cubicBezTo>
                  <a:cubicBezTo>
                    <a:pt x="109959" y="220729"/>
                    <a:pt x="111483" y="219395"/>
                    <a:pt x="112626" y="217490"/>
                  </a:cubicBezTo>
                  <a:lnTo>
                    <a:pt x="112626" y="217490"/>
                  </a:lnTo>
                  <a:lnTo>
                    <a:pt x="112626" y="217490"/>
                  </a:lnTo>
                  <a:cubicBezTo>
                    <a:pt x="113007" y="217585"/>
                    <a:pt x="113293" y="217395"/>
                    <a:pt x="113483" y="217014"/>
                  </a:cubicBezTo>
                  <a:lnTo>
                    <a:pt x="113483" y="217014"/>
                  </a:lnTo>
                  <a:lnTo>
                    <a:pt x="113483" y="217014"/>
                  </a:lnTo>
                  <a:cubicBezTo>
                    <a:pt x="115007" y="216442"/>
                    <a:pt x="115769" y="215204"/>
                    <a:pt x="116341" y="213775"/>
                  </a:cubicBezTo>
                  <a:lnTo>
                    <a:pt x="116341" y="213775"/>
                  </a:lnTo>
                  <a:lnTo>
                    <a:pt x="116341" y="213775"/>
                  </a:lnTo>
                  <a:cubicBezTo>
                    <a:pt x="118341" y="213109"/>
                    <a:pt x="119770" y="211870"/>
                    <a:pt x="120818" y="210061"/>
                  </a:cubicBezTo>
                  <a:cubicBezTo>
                    <a:pt x="124056" y="208537"/>
                    <a:pt x="125961" y="205679"/>
                    <a:pt x="127866" y="202822"/>
                  </a:cubicBezTo>
                  <a:lnTo>
                    <a:pt x="127866" y="202822"/>
                  </a:lnTo>
                  <a:cubicBezTo>
                    <a:pt x="129581" y="201774"/>
                    <a:pt x="131200" y="200631"/>
                    <a:pt x="131390" y="198345"/>
                  </a:cubicBezTo>
                  <a:cubicBezTo>
                    <a:pt x="135105" y="194821"/>
                    <a:pt x="138629" y="191106"/>
                    <a:pt x="140439" y="186058"/>
                  </a:cubicBezTo>
                  <a:lnTo>
                    <a:pt x="140439" y="186058"/>
                  </a:lnTo>
                  <a:cubicBezTo>
                    <a:pt x="142725" y="184248"/>
                    <a:pt x="142535" y="181295"/>
                    <a:pt x="143773" y="179009"/>
                  </a:cubicBezTo>
                  <a:lnTo>
                    <a:pt x="143773" y="179009"/>
                  </a:lnTo>
                  <a:cubicBezTo>
                    <a:pt x="147773" y="175294"/>
                    <a:pt x="150345" y="171008"/>
                    <a:pt x="149774" y="165388"/>
                  </a:cubicBezTo>
                  <a:cubicBezTo>
                    <a:pt x="150250" y="164817"/>
                    <a:pt x="150631" y="164245"/>
                    <a:pt x="151107" y="163579"/>
                  </a:cubicBezTo>
                  <a:lnTo>
                    <a:pt x="151107" y="163579"/>
                  </a:lnTo>
                  <a:cubicBezTo>
                    <a:pt x="151107" y="163579"/>
                    <a:pt x="151107" y="163579"/>
                    <a:pt x="151107" y="163579"/>
                  </a:cubicBezTo>
                  <a:cubicBezTo>
                    <a:pt x="155108" y="159102"/>
                    <a:pt x="155393" y="153387"/>
                    <a:pt x="156727" y="147958"/>
                  </a:cubicBezTo>
                  <a:lnTo>
                    <a:pt x="156727" y="147958"/>
                  </a:lnTo>
                  <a:cubicBezTo>
                    <a:pt x="156917" y="147481"/>
                    <a:pt x="156917" y="147005"/>
                    <a:pt x="156822" y="146529"/>
                  </a:cubicBezTo>
                  <a:cubicBezTo>
                    <a:pt x="158632" y="143957"/>
                    <a:pt x="158441" y="140909"/>
                    <a:pt x="158822" y="138052"/>
                  </a:cubicBezTo>
                  <a:lnTo>
                    <a:pt x="158822" y="138052"/>
                  </a:lnTo>
                  <a:cubicBezTo>
                    <a:pt x="160346" y="136051"/>
                    <a:pt x="159489" y="133766"/>
                    <a:pt x="159584" y="131670"/>
                  </a:cubicBezTo>
                  <a:lnTo>
                    <a:pt x="159584" y="131670"/>
                  </a:lnTo>
                  <a:cubicBezTo>
                    <a:pt x="161204" y="129098"/>
                    <a:pt x="160442" y="126241"/>
                    <a:pt x="160346" y="123478"/>
                  </a:cubicBezTo>
                  <a:lnTo>
                    <a:pt x="160346" y="123478"/>
                  </a:lnTo>
                  <a:cubicBezTo>
                    <a:pt x="161489" y="118621"/>
                    <a:pt x="162156" y="113668"/>
                    <a:pt x="160918" y="108715"/>
                  </a:cubicBezTo>
                  <a:lnTo>
                    <a:pt x="160918" y="108715"/>
                  </a:lnTo>
                  <a:lnTo>
                    <a:pt x="160918" y="108715"/>
                  </a:lnTo>
                  <a:cubicBezTo>
                    <a:pt x="160823" y="107762"/>
                    <a:pt x="160823" y="106810"/>
                    <a:pt x="160727" y="105857"/>
                  </a:cubicBezTo>
                  <a:lnTo>
                    <a:pt x="160727" y="105857"/>
                  </a:lnTo>
                  <a:lnTo>
                    <a:pt x="160727" y="105857"/>
                  </a:lnTo>
                  <a:cubicBezTo>
                    <a:pt x="161966" y="101952"/>
                    <a:pt x="161013" y="98142"/>
                    <a:pt x="160346" y="94332"/>
                  </a:cubicBezTo>
                  <a:lnTo>
                    <a:pt x="160346" y="94332"/>
                  </a:lnTo>
                  <a:lnTo>
                    <a:pt x="160346" y="94332"/>
                  </a:lnTo>
                  <a:cubicBezTo>
                    <a:pt x="160156" y="93284"/>
                    <a:pt x="160061" y="92236"/>
                    <a:pt x="159870" y="91093"/>
                  </a:cubicBezTo>
                  <a:cubicBezTo>
                    <a:pt x="159584" y="88998"/>
                    <a:pt x="159299" y="86902"/>
                    <a:pt x="159013" y="84807"/>
                  </a:cubicBezTo>
                  <a:cubicBezTo>
                    <a:pt x="158632" y="82235"/>
                    <a:pt x="158251" y="79663"/>
                    <a:pt x="157775" y="76996"/>
                  </a:cubicBezTo>
                  <a:cubicBezTo>
                    <a:pt x="157489" y="73663"/>
                    <a:pt x="157775" y="70234"/>
                    <a:pt x="155203" y="67567"/>
                  </a:cubicBezTo>
                  <a:cubicBezTo>
                    <a:pt x="155203" y="63090"/>
                    <a:pt x="153965" y="58994"/>
                    <a:pt x="151774" y="55184"/>
                  </a:cubicBezTo>
                  <a:cubicBezTo>
                    <a:pt x="151583" y="51755"/>
                    <a:pt x="151488" y="48326"/>
                    <a:pt x="148916" y="45659"/>
                  </a:cubicBezTo>
                  <a:cubicBezTo>
                    <a:pt x="147869" y="43278"/>
                    <a:pt x="146916" y="40801"/>
                    <a:pt x="145868" y="38420"/>
                  </a:cubicBezTo>
                  <a:cubicBezTo>
                    <a:pt x="145392" y="35848"/>
                    <a:pt x="144249" y="33753"/>
                    <a:pt x="142154" y="32229"/>
                  </a:cubicBezTo>
                  <a:cubicBezTo>
                    <a:pt x="141296" y="30800"/>
                    <a:pt x="140439" y="29371"/>
                    <a:pt x="139582" y="27943"/>
                  </a:cubicBezTo>
                  <a:lnTo>
                    <a:pt x="139582" y="27943"/>
                  </a:lnTo>
                  <a:cubicBezTo>
                    <a:pt x="139582" y="27943"/>
                    <a:pt x="139582" y="27943"/>
                    <a:pt x="139582" y="27943"/>
                  </a:cubicBezTo>
                  <a:cubicBezTo>
                    <a:pt x="139106" y="27466"/>
                    <a:pt x="138629" y="26990"/>
                    <a:pt x="138153" y="26514"/>
                  </a:cubicBezTo>
                  <a:lnTo>
                    <a:pt x="138153" y="26514"/>
                  </a:lnTo>
                  <a:lnTo>
                    <a:pt x="138153" y="26514"/>
                  </a:lnTo>
                  <a:cubicBezTo>
                    <a:pt x="137486" y="24514"/>
                    <a:pt x="136058" y="23085"/>
                    <a:pt x="134153" y="22133"/>
                  </a:cubicBezTo>
                  <a:lnTo>
                    <a:pt x="134153" y="22133"/>
                  </a:lnTo>
                  <a:lnTo>
                    <a:pt x="134153" y="22133"/>
                  </a:lnTo>
                  <a:cubicBezTo>
                    <a:pt x="132248" y="19180"/>
                    <a:pt x="129962" y="16608"/>
                    <a:pt x="126533" y="15370"/>
                  </a:cubicBezTo>
                  <a:lnTo>
                    <a:pt x="126533" y="15370"/>
                  </a:lnTo>
                  <a:lnTo>
                    <a:pt x="126533" y="15370"/>
                  </a:lnTo>
                  <a:cubicBezTo>
                    <a:pt x="122056" y="12226"/>
                    <a:pt x="117008" y="10226"/>
                    <a:pt x="111674" y="9083"/>
                  </a:cubicBezTo>
                  <a:cubicBezTo>
                    <a:pt x="109769" y="7845"/>
                    <a:pt x="107768" y="6607"/>
                    <a:pt x="105863" y="5368"/>
                  </a:cubicBezTo>
                  <a:cubicBezTo>
                    <a:pt x="104911" y="3559"/>
                    <a:pt x="103863" y="5273"/>
                    <a:pt x="102911" y="5273"/>
                  </a:cubicBezTo>
                  <a:cubicBezTo>
                    <a:pt x="100720" y="3654"/>
                    <a:pt x="98910" y="1177"/>
                    <a:pt x="95672" y="2225"/>
                  </a:cubicBezTo>
                  <a:cubicBezTo>
                    <a:pt x="94052" y="1749"/>
                    <a:pt x="92624" y="320"/>
                    <a:pt x="90814" y="1177"/>
                  </a:cubicBezTo>
                  <a:cubicBezTo>
                    <a:pt x="87766" y="-728"/>
                    <a:pt x="84623" y="225"/>
                    <a:pt x="81479" y="606"/>
                  </a:cubicBezTo>
                  <a:cubicBezTo>
                    <a:pt x="81479" y="606"/>
                    <a:pt x="81479" y="606"/>
                    <a:pt x="81479" y="606"/>
                  </a:cubicBezTo>
                  <a:cubicBezTo>
                    <a:pt x="76145" y="-1204"/>
                    <a:pt x="71573" y="1463"/>
                    <a:pt x="66906" y="3083"/>
                  </a:cubicBezTo>
                  <a:cubicBezTo>
                    <a:pt x="62429" y="4416"/>
                    <a:pt x="57953" y="5750"/>
                    <a:pt x="54524" y="9178"/>
                  </a:cubicBezTo>
                  <a:lnTo>
                    <a:pt x="54524" y="9178"/>
                  </a:lnTo>
                  <a:cubicBezTo>
                    <a:pt x="52238" y="9941"/>
                    <a:pt x="50237" y="11274"/>
                    <a:pt x="48809" y="13369"/>
                  </a:cubicBezTo>
                  <a:cubicBezTo>
                    <a:pt x="46142" y="14512"/>
                    <a:pt x="44141" y="16417"/>
                    <a:pt x="42713" y="18894"/>
                  </a:cubicBezTo>
                  <a:lnTo>
                    <a:pt x="42713" y="18894"/>
                  </a:lnTo>
                  <a:cubicBezTo>
                    <a:pt x="41951" y="19751"/>
                    <a:pt x="41189" y="20513"/>
                    <a:pt x="40427" y="21370"/>
                  </a:cubicBezTo>
                  <a:cubicBezTo>
                    <a:pt x="37379" y="22799"/>
                    <a:pt x="36140" y="25657"/>
                    <a:pt x="34616" y="28324"/>
                  </a:cubicBezTo>
                  <a:cubicBezTo>
                    <a:pt x="33283" y="30133"/>
                    <a:pt x="32045" y="31848"/>
                    <a:pt x="30711" y="33658"/>
                  </a:cubicBezTo>
                  <a:cubicBezTo>
                    <a:pt x="28997" y="36515"/>
                    <a:pt x="27282" y="39468"/>
                    <a:pt x="25568" y="42325"/>
                  </a:cubicBezTo>
                  <a:lnTo>
                    <a:pt x="25568" y="42325"/>
                  </a:lnTo>
                  <a:cubicBezTo>
                    <a:pt x="23186" y="45469"/>
                    <a:pt x="20710" y="48612"/>
                    <a:pt x="20996" y="52993"/>
                  </a:cubicBezTo>
                  <a:lnTo>
                    <a:pt x="20996" y="52993"/>
                  </a:lnTo>
                  <a:lnTo>
                    <a:pt x="20996" y="52993"/>
                  </a:lnTo>
                  <a:cubicBezTo>
                    <a:pt x="19948" y="54708"/>
                    <a:pt x="18900" y="56422"/>
                    <a:pt x="17948" y="58137"/>
                  </a:cubicBezTo>
                  <a:cubicBezTo>
                    <a:pt x="16424" y="59566"/>
                    <a:pt x="15662" y="61280"/>
                    <a:pt x="15566" y="63280"/>
                  </a:cubicBezTo>
                  <a:cubicBezTo>
                    <a:pt x="14328" y="66138"/>
                    <a:pt x="13185" y="68995"/>
                    <a:pt x="11947" y="71853"/>
                  </a:cubicBezTo>
                  <a:cubicBezTo>
                    <a:pt x="10423" y="73948"/>
                    <a:pt x="9566" y="76234"/>
                    <a:pt x="9851" y="78806"/>
                  </a:cubicBezTo>
                  <a:cubicBezTo>
                    <a:pt x="9185" y="80521"/>
                    <a:pt x="8613" y="82235"/>
                    <a:pt x="7946" y="83950"/>
                  </a:cubicBezTo>
                  <a:cubicBezTo>
                    <a:pt x="7184" y="87283"/>
                    <a:pt x="5089" y="90331"/>
                    <a:pt x="5660" y="93951"/>
                  </a:cubicBezTo>
                  <a:cubicBezTo>
                    <a:pt x="3279" y="100333"/>
                    <a:pt x="1946" y="107000"/>
                    <a:pt x="2041" y="113858"/>
                  </a:cubicBezTo>
                  <a:cubicBezTo>
                    <a:pt x="993" y="115954"/>
                    <a:pt x="803" y="118144"/>
                    <a:pt x="1374" y="120430"/>
                  </a:cubicBezTo>
                  <a:cubicBezTo>
                    <a:pt x="1184" y="122050"/>
                    <a:pt x="993" y="123764"/>
                    <a:pt x="707" y="125383"/>
                  </a:cubicBezTo>
                  <a:cubicBezTo>
                    <a:pt x="803" y="127003"/>
                    <a:pt x="898" y="128527"/>
                    <a:pt x="898" y="130146"/>
                  </a:cubicBezTo>
                  <a:cubicBezTo>
                    <a:pt x="-1198" y="134908"/>
                    <a:pt x="993" y="139576"/>
                    <a:pt x="1279" y="144338"/>
                  </a:cubicBezTo>
                  <a:cubicBezTo>
                    <a:pt x="898" y="145291"/>
                    <a:pt x="898" y="146148"/>
                    <a:pt x="1088" y="147100"/>
                  </a:cubicBezTo>
                  <a:cubicBezTo>
                    <a:pt x="707" y="152530"/>
                    <a:pt x="1565" y="158150"/>
                    <a:pt x="4136" y="163579"/>
                  </a:cubicBezTo>
                  <a:close/>
                  <a:moveTo>
                    <a:pt x="45284" y="213871"/>
                  </a:moveTo>
                  <a:cubicBezTo>
                    <a:pt x="45284" y="213871"/>
                    <a:pt x="45284" y="213871"/>
                    <a:pt x="45284" y="213871"/>
                  </a:cubicBezTo>
                  <a:cubicBezTo>
                    <a:pt x="45284" y="213775"/>
                    <a:pt x="45284" y="213775"/>
                    <a:pt x="45284" y="213871"/>
                  </a:cubicBezTo>
                  <a:cubicBezTo>
                    <a:pt x="45284" y="213775"/>
                    <a:pt x="45284" y="213775"/>
                    <a:pt x="45284" y="213871"/>
                  </a:cubicBezTo>
                  <a:cubicBezTo>
                    <a:pt x="45380" y="213871"/>
                    <a:pt x="45380" y="213871"/>
                    <a:pt x="45284" y="213871"/>
                  </a:cubicBezTo>
                  <a:close/>
                  <a:moveTo>
                    <a:pt x="60715" y="219776"/>
                  </a:moveTo>
                  <a:cubicBezTo>
                    <a:pt x="60715" y="219871"/>
                    <a:pt x="60715" y="219967"/>
                    <a:pt x="60620" y="220062"/>
                  </a:cubicBezTo>
                  <a:cubicBezTo>
                    <a:pt x="60524" y="219967"/>
                    <a:pt x="60524" y="219871"/>
                    <a:pt x="60429" y="219776"/>
                  </a:cubicBezTo>
                  <a:cubicBezTo>
                    <a:pt x="60524" y="219776"/>
                    <a:pt x="60620" y="219776"/>
                    <a:pt x="60715" y="219776"/>
                  </a:cubicBezTo>
                  <a:lnTo>
                    <a:pt x="60715" y="219776"/>
                  </a:lnTo>
                  <a:lnTo>
                    <a:pt x="60715" y="219776"/>
                  </a:lnTo>
                  <a:lnTo>
                    <a:pt x="60715" y="219776"/>
                  </a:lnTo>
                  <a:close/>
                  <a:moveTo>
                    <a:pt x="56429" y="212347"/>
                  </a:moveTo>
                  <a:cubicBezTo>
                    <a:pt x="56429" y="212347"/>
                    <a:pt x="56333" y="212251"/>
                    <a:pt x="56429" y="212347"/>
                  </a:cubicBezTo>
                  <a:cubicBezTo>
                    <a:pt x="56429" y="212251"/>
                    <a:pt x="56429" y="212251"/>
                    <a:pt x="56429" y="212347"/>
                  </a:cubicBezTo>
                  <a:cubicBezTo>
                    <a:pt x="56429" y="212251"/>
                    <a:pt x="56429" y="212251"/>
                    <a:pt x="56429" y="212347"/>
                  </a:cubicBezTo>
                  <a:close/>
                  <a:moveTo>
                    <a:pt x="18043" y="112906"/>
                  </a:moveTo>
                  <a:cubicBezTo>
                    <a:pt x="18043" y="112906"/>
                    <a:pt x="18043" y="112810"/>
                    <a:pt x="18043" y="112906"/>
                  </a:cubicBezTo>
                  <a:cubicBezTo>
                    <a:pt x="18043" y="112906"/>
                    <a:pt x="18043" y="112906"/>
                    <a:pt x="18043" y="112906"/>
                  </a:cubicBezTo>
                  <a:cubicBezTo>
                    <a:pt x="18043" y="112906"/>
                    <a:pt x="18043" y="112906"/>
                    <a:pt x="18043" y="112906"/>
                  </a:cubicBezTo>
                  <a:close/>
                  <a:moveTo>
                    <a:pt x="61572" y="203488"/>
                  </a:moveTo>
                  <a:cubicBezTo>
                    <a:pt x="61572" y="203488"/>
                    <a:pt x="61572" y="203488"/>
                    <a:pt x="61572" y="203488"/>
                  </a:cubicBezTo>
                  <a:cubicBezTo>
                    <a:pt x="61572" y="203488"/>
                    <a:pt x="61572" y="203488"/>
                    <a:pt x="61572" y="203488"/>
                  </a:cubicBezTo>
                  <a:cubicBezTo>
                    <a:pt x="61477" y="203488"/>
                    <a:pt x="61477" y="203584"/>
                    <a:pt x="61382" y="203584"/>
                  </a:cubicBezTo>
                  <a:cubicBezTo>
                    <a:pt x="61382" y="203584"/>
                    <a:pt x="61477" y="203584"/>
                    <a:pt x="61477" y="203488"/>
                  </a:cubicBezTo>
                  <a:cubicBezTo>
                    <a:pt x="61572" y="203488"/>
                    <a:pt x="61572" y="203488"/>
                    <a:pt x="61572" y="203488"/>
                  </a:cubicBezTo>
                  <a:lnTo>
                    <a:pt x="61572" y="203488"/>
                  </a:lnTo>
                  <a:lnTo>
                    <a:pt x="61572" y="203488"/>
                  </a:lnTo>
                  <a:lnTo>
                    <a:pt x="61572" y="203488"/>
                  </a:lnTo>
                  <a:close/>
                  <a:moveTo>
                    <a:pt x="75764" y="174056"/>
                  </a:moveTo>
                  <a:cubicBezTo>
                    <a:pt x="75764" y="174056"/>
                    <a:pt x="75764" y="174056"/>
                    <a:pt x="75764" y="174056"/>
                  </a:cubicBezTo>
                  <a:cubicBezTo>
                    <a:pt x="75764" y="174056"/>
                    <a:pt x="75860" y="173961"/>
                    <a:pt x="75860" y="173961"/>
                  </a:cubicBezTo>
                  <a:lnTo>
                    <a:pt x="76622" y="173866"/>
                  </a:lnTo>
                  <a:cubicBezTo>
                    <a:pt x="76622" y="173866"/>
                    <a:pt x="76622" y="173961"/>
                    <a:pt x="76622" y="173961"/>
                  </a:cubicBezTo>
                  <a:cubicBezTo>
                    <a:pt x="76431" y="173961"/>
                    <a:pt x="76145" y="173961"/>
                    <a:pt x="75764" y="174056"/>
                  </a:cubicBezTo>
                  <a:cubicBezTo>
                    <a:pt x="75764" y="174056"/>
                    <a:pt x="75764" y="174056"/>
                    <a:pt x="75764" y="174056"/>
                  </a:cubicBezTo>
                  <a:close/>
                  <a:moveTo>
                    <a:pt x="62715" y="143576"/>
                  </a:moveTo>
                  <a:cubicBezTo>
                    <a:pt x="62810" y="143576"/>
                    <a:pt x="62906" y="143576"/>
                    <a:pt x="63001" y="143671"/>
                  </a:cubicBezTo>
                  <a:cubicBezTo>
                    <a:pt x="63001" y="143767"/>
                    <a:pt x="63001" y="143862"/>
                    <a:pt x="62906" y="143957"/>
                  </a:cubicBezTo>
                  <a:cubicBezTo>
                    <a:pt x="62906" y="143862"/>
                    <a:pt x="62810" y="143671"/>
                    <a:pt x="62715" y="143576"/>
                  </a:cubicBezTo>
                  <a:close/>
                  <a:moveTo>
                    <a:pt x="103768" y="115096"/>
                  </a:moveTo>
                  <a:cubicBezTo>
                    <a:pt x="103292" y="114906"/>
                    <a:pt x="102911" y="114906"/>
                    <a:pt x="102625" y="115096"/>
                  </a:cubicBezTo>
                  <a:cubicBezTo>
                    <a:pt x="102530" y="115096"/>
                    <a:pt x="102434" y="115096"/>
                    <a:pt x="102339" y="115096"/>
                  </a:cubicBezTo>
                  <a:cubicBezTo>
                    <a:pt x="102815" y="114906"/>
                    <a:pt x="103196" y="114906"/>
                    <a:pt x="103768" y="115096"/>
                  </a:cubicBezTo>
                  <a:lnTo>
                    <a:pt x="103768" y="115096"/>
                  </a:lnTo>
                  <a:close/>
                  <a:moveTo>
                    <a:pt x="82432" y="134337"/>
                  </a:moveTo>
                  <a:cubicBezTo>
                    <a:pt x="82432" y="134337"/>
                    <a:pt x="82432" y="134337"/>
                    <a:pt x="82432" y="134337"/>
                  </a:cubicBezTo>
                  <a:cubicBezTo>
                    <a:pt x="82432" y="134337"/>
                    <a:pt x="82432" y="134337"/>
                    <a:pt x="82432" y="134337"/>
                  </a:cubicBezTo>
                  <a:cubicBezTo>
                    <a:pt x="82432" y="134337"/>
                    <a:pt x="82432" y="134337"/>
                    <a:pt x="82432" y="134337"/>
                  </a:cubicBezTo>
                  <a:close/>
                  <a:moveTo>
                    <a:pt x="70430" y="118335"/>
                  </a:moveTo>
                  <a:cubicBezTo>
                    <a:pt x="70430" y="118335"/>
                    <a:pt x="70430" y="118335"/>
                    <a:pt x="70430" y="118335"/>
                  </a:cubicBezTo>
                  <a:lnTo>
                    <a:pt x="70430" y="118335"/>
                  </a:lnTo>
                  <a:cubicBezTo>
                    <a:pt x="70430" y="118335"/>
                    <a:pt x="70430" y="118335"/>
                    <a:pt x="70430" y="118335"/>
                  </a:cubicBezTo>
                  <a:close/>
                  <a:moveTo>
                    <a:pt x="73288" y="154530"/>
                  </a:moveTo>
                  <a:cubicBezTo>
                    <a:pt x="73574" y="154625"/>
                    <a:pt x="73764" y="154720"/>
                    <a:pt x="74050" y="154816"/>
                  </a:cubicBezTo>
                  <a:cubicBezTo>
                    <a:pt x="74050" y="154816"/>
                    <a:pt x="74050" y="154816"/>
                    <a:pt x="74050" y="154816"/>
                  </a:cubicBezTo>
                  <a:cubicBezTo>
                    <a:pt x="74050" y="154816"/>
                    <a:pt x="74050" y="154911"/>
                    <a:pt x="74145" y="155006"/>
                  </a:cubicBezTo>
                  <a:cubicBezTo>
                    <a:pt x="74050" y="154911"/>
                    <a:pt x="73955" y="154911"/>
                    <a:pt x="73859" y="154911"/>
                  </a:cubicBezTo>
                  <a:cubicBezTo>
                    <a:pt x="73955" y="154911"/>
                    <a:pt x="73955" y="154816"/>
                    <a:pt x="74050" y="154816"/>
                  </a:cubicBezTo>
                  <a:cubicBezTo>
                    <a:pt x="73859" y="154720"/>
                    <a:pt x="73478" y="154720"/>
                    <a:pt x="73288" y="154530"/>
                  </a:cubicBezTo>
                  <a:close/>
                  <a:moveTo>
                    <a:pt x="78336" y="173675"/>
                  </a:moveTo>
                  <a:cubicBezTo>
                    <a:pt x="78336" y="173675"/>
                    <a:pt x="78241" y="173675"/>
                    <a:pt x="78241" y="173675"/>
                  </a:cubicBezTo>
                  <a:cubicBezTo>
                    <a:pt x="78241" y="173675"/>
                    <a:pt x="78241" y="173580"/>
                    <a:pt x="78336" y="173675"/>
                  </a:cubicBezTo>
                  <a:cubicBezTo>
                    <a:pt x="78241" y="173580"/>
                    <a:pt x="78336" y="173580"/>
                    <a:pt x="78336" y="173675"/>
                  </a:cubicBezTo>
                  <a:close/>
                  <a:moveTo>
                    <a:pt x="107006" y="132813"/>
                  </a:moveTo>
                  <a:lnTo>
                    <a:pt x="107006" y="132813"/>
                  </a:lnTo>
                  <a:lnTo>
                    <a:pt x="107006" y="132813"/>
                  </a:lnTo>
                  <a:lnTo>
                    <a:pt x="107006" y="132813"/>
                  </a:lnTo>
                  <a:close/>
                  <a:moveTo>
                    <a:pt x="55286" y="102809"/>
                  </a:moveTo>
                  <a:cubicBezTo>
                    <a:pt x="55286" y="102809"/>
                    <a:pt x="55286" y="102809"/>
                    <a:pt x="55286" y="102809"/>
                  </a:cubicBezTo>
                  <a:cubicBezTo>
                    <a:pt x="55286" y="102714"/>
                    <a:pt x="55286" y="102714"/>
                    <a:pt x="55286" y="102809"/>
                  </a:cubicBezTo>
                  <a:cubicBezTo>
                    <a:pt x="55286" y="102714"/>
                    <a:pt x="55286" y="102809"/>
                    <a:pt x="55286" y="102809"/>
                  </a:cubicBezTo>
                  <a:close/>
                  <a:moveTo>
                    <a:pt x="87575" y="170627"/>
                  </a:moveTo>
                  <a:cubicBezTo>
                    <a:pt x="87575" y="170627"/>
                    <a:pt x="87575" y="170722"/>
                    <a:pt x="87575" y="170722"/>
                  </a:cubicBezTo>
                  <a:lnTo>
                    <a:pt x="87575" y="170722"/>
                  </a:lnTo>
                  <a:cubicBezTo>
                    <a:pt x="87480" y="170722"/>
                    <a:pt x="87480" y="170722"/>
                    <a:pt x="87480" y="170627"/>
                  </a:cubicBezTo>
                  <a:cubicBezTo>
                    <a:pt x="87480" y="170627"/>
                    <a:pt x="87480" y="170627"/>
                    <a:pt x="87575" y="170627"/>
                  </a:cubicBezTo>
                  <a:close/>
                  <a:moveTo>
                    <a:pt x="68811" y="163674"/>
                  </a:moveTo>
                  <a:cubicBezTo>
                    <a:pt x="68811" y="163674"/>
                    <a:pt x="68811" y="163674"/>
                    <a:pt x="68811" y="163674"/>
                  </a:cubicBezTo>
                  <a:cubicBezTo>
                    <a:pt x="68811" y="163674"/>
                    <a:pt x="68811" y="163674"/>
                    <a:pt x="68811" y="163674"/>
                  </a:cubicBezTo>
                  <a:lnTo>
                    <a:pt x="68811" y="163674"/>
                  </a:lnTo>
                  <a:cubicBezTo>
                    <a:pt x="68811" y="163769"/>
                    <a:pt x="68716" y="163960"/>
                    <a:pt x="68716" y="164055"/>
                  </a:cubicBezTo>
                  <a:cubicBezTo>
                    <a:pt x="68621" y="163960"/>
                    <a:pt x="68621" y="163864"/>
                    <a:pt x="68525" y="163769"/>
                  </a:cubicBezTo>
                  <a:cubicBezTo>
                    <a:pt x="68621" y="163864"/>
                    <a:pt x="68716" y="163769"/>
                    <a:pt x="68811" y="163674"/>
                  </a:cubicBezTo>
                  <a:close/>
                  <a:moveTo>
                    <a:pt x="128533" y="84235"/>
                  </a:moveTo>
                  <a:lnTo>
                    <a:pt x="128533" y="84235"/>
                  </a:lnTo>
                  <a:cubicBezTo>
                    <a:pt x="128533" y="84235"/>
                    <a:pt x="128533" y="84235"/>
                    <a:pt x="128533" y="84235"/>
                  </a:cubicBezTo>
                  <a:cubicBezTo>
                    <a:pt x="128438" y="84426"/>
                    <a:pt x="128533" y="84616"/>
                    <a:pt x="128438" y="84902"/>
                  </a:cubicBezTo>
                  <a:cubicBezTo>
                    <a:pt x="128342" y="84712"/>
                    <a:pt x="128342" y="84521"/>
                    <a:pt x="128247" y="84331"/>
                  </a:cubicBezTo>
                  <a:cubicBezTo>
                    <a:pt x="128247" y="84235"/>
                    <a:pt x="128438" y="84235"/>
                    <a:pt x="128533" y="84235"/>
                  </a:cubicBezTo>
                  <a:close/>
                  <a:moveTo>
                    <a:pt x="125294" y="84616"/>
                  </a:moveTo>
                  <a:lnTo>
                    <a:pt x="125294" y="84616"/>
                  </a:lnTo>
                  <a:lnTo>
                    <a:pt x="125294" y="84616"/>
                  </a:lnTo>
                  <a:lnTo>
                    <a:pt x="125294" y="84616"/>
                  </a:lnTo>
                  <a:cubicBezTo>
                    <a:pt x="125294" y="84712"/>
                    <a:pt x="125294" y="84902"/>
                    <a:pt x="125390" y="84997"/>
                  </a:cubicBezTo>
                  <a:cubicBezTo>
                    <a:pt x="125390" y="84997"/>
                    <a:pt x="125294" y="84902"/>
                    <a:pt x="125294" y="84902"/>
                  </a:cubicBezTo>
                  <a:cubicBezTo>
                    <a:pt x="125294" y="84902"/>
                    <a:pt x="125294" y="84712"/>
                    <a:pt x="125294" y="84616"/>
                  </a:cubicBezTo>
                  <a:close/>
                  <a:moveTo>
                    <a:pt x="50333" y="90522"/>
                  </a:moveTo>
                  <a:cubicBezTo>
                    <a:pt x="50333" y="90522"/>
                    <a:pt x="50333" y="90522"/>
                    <a:pt x="50333" y="90522"/>
                  </a:cubicBezTo>
                  <a:cubicBezTo>
                    <a:pt x="50237" y="90617"/>
                    <a:pt x="50237" y="90522"/>
                    <a:pt x="50237" y="90617"/>
                  </a:cubicBezTo>
                  <a:cubicBezTo>
                    <a:pt x="50237" y="90522"/>
                    <a:pt x="50237" y="90522"/>
                    <a:pt x="50333" y="90522"/>
                  </a:cubicBezTo>
                  <a:close/>
                  <a:moveTo>
                    <a:pt x="67954" y="171770"/>
                  </a:moveTo>
                  <a:cubicBezTo>
                    <a:pt x="68144" y="171770"/>
                    <a:pt x="68240" y="171866"/>
                    <a:pt x="68430" y="171866"/>
                  </a:cubicBezTo>
                  <a:cubicBezTo>
                    <a:pt x="68430" y="171866"/>
                    <a:pt x="68430" y="171866"/>
                    <a:pt x="68430" y="171866"/>
                  </a:cubicBezTo>
                  <a:cubicBezTo>
                    <a:pt x="68240" y="171866"/>
                    <a:pt x="68049" y="171770"/>
                    <a:pt x="67954" y="171770"/>
                  </a:cubicBezTo>
                  <a:close/>
                  <a:moveTo>
                    <a:pt x="80336" y="190725"/>
                  </a:moveTo>
                  <a:cubicBezTo>
                    <a:pt x="80432" y="190725"/>
                    <a:pt x="80622" y="190725"/>
                    <a:pt x="80717" y="190820"/>
                  </a:cubicBezTo>
                  <a:cubicBezTo>
                    <a:pt x="80717" y="190916"/>
                    <a:pt x="80717" y="190916"/>
                    <a:pt x="80717" y="191011"/>
                  </a:cubicBezTo>
                  <a:cubicBezTo>
                    <a:pt x="80622" y="190916"/>
                    <a:pt x="80527" y="190820"/>
                    <a:pt x="80336" y="190725"/>
                  </a:cubicBezTo>
                  <a:close/>
                  <a:moveTo>
                    <a:pt x="67859" y="202441"/>
                  </a:moveTo>
                  <a:cubicBezTo>
                    <a:pt x="67859" y="202536"/>
                    <a:pt x="67859" y="202536"/>
                    <a:pt x="67954" y="202631"/>
                  </a:cubicBezTo>
                  <a:cubicBezTo>
                    <a:pt x="67954" y="202631"/>
                    <a:pt x="67954" y="202631"/>
                    <a:pt x="67954" y="202631"/>
                  </a:cubicBezTo>
                  <a:cubicBezTo>
                    <a:pt x="67859" y="202536"/>
                    <a:pt x="67859" y="202441"/>
                    <a:pt x="67859" y="202441"/>
                  </a:cubicBezTo>
                  <a:close/>
                  <a:moveTo>
                    <a:pt x="99577" y="186725"/>
                  </a:moveTo>
                  <a:lnTo>
                    <a:pt x="99863" y="186725"/>
                  </a:lnTo>
                  <a:cubicBezTo>
                    <a:pt x="99767" y="186820"/>
                    <a:pt x="99672" y="186820"/>
                    <a:pt x="99577" y="186915"/>
                  </a:cubicBezTo>
                  <a:cubicBezTo>
                    <a:pt x="99577" y="186915"/>
                    <a:pt x="99577" y="186820"/>
                    <a:pt x="99577" y="186725"/>
                  </a:cubicBezTo>
                  <a:close/>
                  <a:moveTo>
                    <a:pt x="29759" y="93570"/>
                  </a:moveTo>
                  <a:cubicBezTo>
                    <a:pt x="29568" y="93570"/>
                    <a:pt x="29473" y="93570"/>
                    <a:pt x="29282" y="93570"/>
                  </a:cubicBezTo>
                  <a:cubicBezTo>
                    <a:pt x="29473" y="93475"/>
                    <a:pt x="29473" y="93475"/>
                    <a:pt x="29663" y="93379"/>
                  </a:cubicBezTo>
                  <a:cubicBezTo>
                    <a:pt x="29759" y="93475"/>
                    <a:pt x="29759" y="93570"/>
                    <a:pt x="29759" y="93570"/>
                  </a:cubicBezTo>
                  <a:close/>
                  <a:moveTo>
                    <a:pt x="124247" y="42897"/>
                  </a:moveTo>
                  <a:lnTo>
                    <a:pt x="124247" y="42897"/>
                  </a:lnTo>
                  <a:lnTo>
                    <a:pt x="124247" y="42897"/>
                  </a:lnTo>
                  <a:lnTo>
                    <a:pt x="124247" y="42897"/>
                  </a:lnTo>
                  <a:close/>
                  <a:moveTo>
                    <a:pt x="112912" y="42897"/>
                  </a:moveTo>
                  <a:cubicBezTo>
                    <a:pt x="112912" y="42897"/>
                    <a:pt x="113007" y="42897"/>
                    <a:pt x="112912" y="42897"/>
                  </a:cubicBezTo>
                  <a:cubicBezTo>
                    <a:pt x="113007" y="42897"/>
                    <a:pt x="112912" y="42897"/>
                    <a:pt x="112912" y="42897"/>
                  </a:cubicBezTo>
                  <a:cubicBezTo>
                    <a:pt x="112912" y="42897"/>
                    <a:pt x="112912" y="42897"/>
                    <a:pt x="112912" y="42897"/>
                  </a:cubicBezTo>
                  <a:close/>
                  <a:moveTo>
                    <a:pt x="16900" y="161388"/>
                  </a:moveTo>
                  <a:lnTo>
                    <a:pt x="16900" y="161388"/>
                  </a:lnTo>
                  <a:cubicBezTo>
                    <a:pt x="16805" y="161578"/>
                    <a:pt x="16709" y="161769"/>
                    <a:pt x="16614" y="161959"/>
                  </a:cubicBezTo>
                  <a:lnTo>
                    <a:pt x="16614" y="161959"/>
                  </a:lnTo>
                  <a:cubicBezTo>
                    <a:pt x="16709" y="161769"/>
                    <a:pt x="16805" y="161578"/>
                    <a:pt x="16900" y="161388"/>
                  </a:cubicBezTo>
                  <a:close/>
                  <a:moveTo>
                    <a:pt x="136058" y="133289"/>
                  </a:moveTo>
                  <a:cubicBezTo>
                    <a:pt x="136058" y="133194"/>
                    <a:pt x="135962" y="133194"/>
                    <a:pt x="135962" y="133099"/>
                  </a:cubicBezTo>
                  <a:cubicBezTo>
                    <a:pt x="136534" y="132908"/>
                    <a:pt x="137010" y="133003"/>
                    <a:pt x="137391" y="133289"/>
                  </a:cubicBezTo>
                  <a:cubicBezTo>
                    <a:pt x="137010" y="133289"/>
                    <a:pt x="136534" y="133289"/>
                    <a:pt x="136058" y="133289"/>
                  </a:cubicBezTo>
                  <a:close/>
                  <a:moveTo>
                    <a:pt x="142630" y="127003"/>
                  </a:moveTo>
                  <a:cubicBezTo>
                    <a:pt x="142820" y="126812"/>
                    <a:pt x="142820" y="126622"/>
                    <a:pt x="142916" y="126526"/>
                  </a:cubicBezTo>
                  <a:cubicBezTo>
                    <a:pt x="142916" y="126622"/>
                    <a:pt x="142916" y="126622"/>
                    <a:pt x="143011" y="126717"/>
                  </a:cubicBezTo>
                  <a:cubicBezTo>
                    <a:pt x="142820" y="126812"/>
                    <a:pt x="142820" y="126908"/>
                    <a:pt x="142630" y="127003"/>
                  </a:cubicBezTo>
                  <a:close/>
                  <a:moveTo>
                    <a:pt x="117008" y="37468"/>
                  </a:moveTo>
                  <a:cubicBezTo>
                    <a:pt x="117008" y="37468"/>
                    <a:pt x="117008" y="37372"/>
                    <a:pt x="117008" y="37372"/>
                  </a:cubicBezTo>
                  <a:cubicBezTo>
                    <a:pt x="117008" y="37372"/>
                    <a:pt x="117008" y="37372"/>
                    <a:pt x="117008" y="37468"/>
                  </a:cubicBezTo>
                  <a:cubicBezTo>
                    <a:pt x="117008" y="37372"/>
                    <a:pt x="117008" y="37468"/>
                    <a:pt x="117008" y="37468"/>
                  </a:cubicBezTo>
                  <a:close/>
                  <a:moveTo>
                    <a:pt x="117674" y="42135"/>
                  </a:moveTo>
                  <a:cubicBezTo>
                    <a:pt x="117674" y="42135"/>
                    <a:pt x="117674" y="42135"/>
                    <a:pt x="117674" y="42135"/>
                  </a:cubicBezTo>
                  <a:cubicBezTo>
                    <a:pt x="117674" y="42135"/>
                    <a:pt x="117579" y="42230"/>
                    <a:pt x="117579" y="42230"/>
                  </a:cubicBezTo>
                  <a:cubicBezTo>
                    <a:pt x="117579" y="42135"/>
                    <a:pt x="117674" y="42135"/>
                    <a:pt x="117674" y="42135"/>
                  </a:cubicBezTo>
                  <a:close/>
                  <a:moveTo>
                    <a:pt x="18710" y="151482"/>
                  </a:moveTo>
                  <a:cubicBezTo>
                    <a:pt x="18710" y="151482"/>
                    <a:pt x="18710" y="151482"/>
                    <a:pt x="18710" y="151482"/>
                  </a:cubicBezTo>
                  <a:lnTo>
                    <a:pt x="18710" y="151482"/>
                  </a:lnTo>
                  <a:cubicBezTo>
                    <a:pt x="18614" y="151577"/>
                    <a:pt x="18519" y="151672"/>
                    <a:pt x="18424" y="151863"/>
                  </a:cubicBezTo>
                  <a:cubicBezTo>
                    <a:pt x="18329" y="151768"/>
                    <a:pt x="18329" y="151672"/>
                    <a:pt x="18233" y="151577"/>
                  </a:cubicBezTo>
                  <a:cubicBezTo>
                    <a:pt x="18329" y="151482"/>
                    <a:pt x="18519" y="151482"/>
                    <a:pt x="18710" y="151482"/>
                  </a:cubicBezTo>
                  <a:close/>
                  <a:moveTo>
                    <a:pt x="94148" y="205298"/>
                  </a:moveTo>
                  <a:cubicBezTo>
                    <a:pt x="94148" y="205298"/>
                    <a:pt x="94148" y="205393"/>
                    <a:pt x="94148" y="205393"/>
                  </a:cubicBezTo>
                  <a:cubicBezTo>
                    <a:pt x="94148" y="205393"/>
                    <a:pt x="94052" y="205393"/>
                    <a:pt x="94052" y="205298"/>
                  </a:cubicBezTo>
                  <a:cubicBezTo>
                    <a:pt x="94052" y="205298"/>
                    <a:pt x="94052" y="205298"/>
                    <a:pt x="94148" y="205298"/>
                  </a:cubicBezTo>
                  <a:close/>
                  <a:moveTo>
                    <a:pt x="122342" y="177009"/>
                  </a:moveTo>
                  <a:cubicBezTo>
                    <a:pt x="122437" y="177009"/>
                    <a:pt x="122437" y="177009"/>
                    <a:pt x="122342" y="177009"/>
                  </a:cubicBezTo>
                  <a:cubicBezTo>
                    <a:pt x="122342" y="177295"/>
                    <a:pt x="122437" y="177676"/>
                    <a:pt x="122437" y="177866"/>
                  </a:cubicBezTo>
                  <a:cubicBezTo>
                    <a:pt x="122437" y="177580"/>
                    <a:pt x="122342" y="177295"/>
                    <a:pt x="122342" y="177009"/>
                  </a:cubicBezTo>
                  <a:close/>
                  <a:moveTo>
                    <a:pt x="48047" y="40801"/>
                  </a:moveTo>
                  <a:cubicBezTo>
                    <a:pt x="48047" y="40801"/>
                    <a:pt x="48047" y="40801"/>
                    <a:pt x="48047" y="40801"/>
                  </a:cubicBezTo>
                  <a:lnTo>
                    <a:pt x="48047" y="40801"/>
                  </a:lnTo>
                  <a:cubicBezTo>
                    <a:pt x="48047" y="40801"/>
                    <a:pt x="48047" y="40801"/>
                    <a:pt x="48047" y="40801"/>
                  </a:cubicBezTo>
                  <a:close/>
                  <a:moveTo>
                    <a:pt x="44618" y="40135"/>
                  </a:moveTo>
                  <a:cubicBezTo>
                    <a:pt x="44522" y="40039"/>
                    <a:pt x="44522" y="39849"/>
                    <a:pt x="44427" y="39754"/>
                  </a:cubicBezTo>
                  <a:cubicBezTo>
                    <a:pt x="44522" y="39754"/>
                    <a:pt x="44618" y="39754"/>
                    <a:pt x="44808" y="39658"/>
                  </a:cubicBezTo>
                  <a:cubicBezTo>
                    <a:pt x="44713" y="39849"/>
                    <a:pt x="44618" y="39944"/>
                    <a:pt x="44618" y="40135"/>
                  </a:cubicBezTo>
                  <a:close/>
                  <a:moveTo>
                    <a:pt x="32521" y="78520"/>
                  </a:moveTo>
                  <a:cubicBezTo>
                    <a:pt x="32521" y="78520"/>
                    <a:pt x="32521" y="78520"/>
                    <a:pt x="32521" y="78520"/>
                  </a:cubicBezTo>
                  <a:cubicBezTo>
                    <a:pt x="32521" y="78520"/>
                    <a:pt x="32521" y="78520"/>
                    <a:pt x="32521" y="78520"/>
                  </a:cubicBezTo>
                  <a:cubicBezTo>
                    <a:pt x="32521" y="78520"/>
                    <a:pt x="32521" y="78520"/>
                    <a:pt x="32521" y="78520"/>
                  </a:cubicBezTo>
                  <a:close/>
                  <a:moveTo>
                    <a:pt x="22901" y="188629"/>
                  </a:moveTo>
                  <a:cubicBezTo>
                    <a:pt x="22901" y="188725"/>
                    <a:pt x="22805" y="188725"/>
                    <a:pt x="22805" y="188820"/>
                  </a:cubicBezTo>
                  <a:cubicBezTo>
                    <a:pt x="22805" y="188820"/>
                    <a:pt x="22805" y="188725"/>
                    <a:pt x="22710" y="188725"/>
                  </a:cubicBezTo>
                  <a:cubicBezTo>
                    <a:pt x="22805" y="188725"/>
                    <a:pt x="22901" y="188725"/>
                    <a:pt x="22901" y="188629"/>
                  </a:cubicBezTo>
                  <a:close/>
                  <a:moveTo>
                    <a:pt x="55000" y="191487"/>
                  </a:moveTo>
                  <a:lnTo>
                    <a:pt x="55000" y="191487"/>
                  </a:lnTo>
                  <a:lnTo>
                    <a:pt x="55000" y="191487"/>
                  </a:lnTo>
                  <a:lnTo>
                    <a:pt x="55000" y="191487"/>
                  </a:lnTo>
                  <a:cubicBezTo>
                    <a:pt x="55000" y="191487"/>
                    <a:pt x="55000" y="191487"/>
                    <a:pt x="55000" y="191487"/>
                  </a:cubicBezTo>
                  <a:cubicBezTo>
                    <a:pt x="55000" y="191487"/>
                    <a:pt x="55000" y="191487"/>
                    <a:pt x="55000" y="191487"/>
                  </a:cubicBezTo>
                  <a:lnTo>
                    <a:pt x="55000" y="191487"/>
                  </a:lnTo>
                  <a:lnTo>
                    <a:pt x="55000" y="191487"/>
                  </a:lnTo>
                  <a:close/>
                  <a:moveTo>
                    <a:pt x="95005" y="211585"/>
                  </a:moveTo>
                  <a:cubicBezTo>
                    <a:pt x="94910" y="211680"/>
                    <a:pt x="94910" y="211775"/>
                    <a:pt x="94910" y="211966"/>
                  </a:cubicBezTo>
                  <a:cubicBezTo>
                    <a:pt x="94814" y="211870"/>
                    <a:pt x="94719" y="211775"/>
                    <a:pt x="94624" y="211775"/>
                  </a:cubicBezTo>
                  <a:cubicBezTo>
                    <a:pt x="94719" y="211680"/>
                    <a:pt x="94910" y="211680"/>
                    <a:pt x="95005" y="211585"/>
                  </a:cubicBezTo>
                  <a:close/>
                  <a:moveTo>
                    <a:pt x="151964" y="124431"/>
                  </a:moveTo>
                  <a:cubicBezTo>
                    <a:pt x="152060" y="124431"/>
                    <a:pt x="152060" y="124431"/>
                    <a:pt x="152155" y="124431"/>
                  </a:cubicBezTo>
                  <a:cubicBezTo>
                    <a:pt x="152155" y="124526"/>
                    <a:pt x="152060" y="124621"/>
                    <a:pt x="152060" y="124717"/>
                  </a:cubicBezTo>
                  <a:cubicBezTo>
                    <a:pt x="152060" y="124621"/>
                    <a:pt x="152060" y="124526"/>
                    <a:pt x="151964" y="124431"/>
                  </a:cubicBezTo>
                  <a:close/>
                  <a:moveTo>
                    <a:pt x="27282" y="64709"/>
                  </a:moveTo>
                  <a:cubicBezTo>
                    <a:pt x="27282" y="64709"/>
                    <a:pt x="27282" y="64709"/>
                    <a:pt x="27282" y="64709"/>
                  </a:cubicBezTo>
                  <a:cubicBezTo>
                    <a:pt x="27282" y="64709"/>
                    <a:pt x="27282" y="64709"/>
                    <a:pt x="27282" y="64709"/>
                  </a:cubicBezTo>
                  <a:lnTo>
                    <a:pt x="27282" y="64709"/>
                  </a:lnTo>
                  <a:close/>
                  <a:moveTo>
                    <a:pt x="32997" y="194630"/>
                  </a:moveTo>
                  <a:cubicBezTo>
                    <a:pt x="32997" y="194630"/>
                    <a:pt x="32997" y="194630"/>
                    <a:pt x="32997" y="194630"/>
                  </a:cubicBezTo>
                  <a:cubicBezTo>
                    <a:pt x="33092" y="194630"/>
                    <a:pt x="33092" y="194725"/>
                    <a:pt x="33188" y="194725"/>
                  </a:cubicBezTo>
                  <a:cubicBezTo>
                    <a:pt x="33188" y="194725"/>
                    <a:pt x="33092" y="194821"/>
                    <a:pt x="33092" y="194821"/>
                  </a:cubicBezTo>
                  <a:cubicBezTo>
                    <a:pt x="32997" y="194821"/>
                    <a:pt x="32997" y="194725"/>
                    <a:pt x="32997" y="194630"/>
                  </a:cubicBezTo>
                  <a:lnTo>
                    <a:pt x="32997" y="194630"/>
                  </a:lnTo>
                  <a:close/>
                  <a:moveTo>
                    <a:pt x="59381" y="18227"/>
                  </a:moveTo>
                  <a:cubicBezTo>
                    <a:pt x="59381" y="18227"/>
                    <a:pt x="59477" y="18227"/>
                    <a:pt x="59381" y="18227"/>
                  </a:cubicBezTo>
                  <a:cubicBezTo>
                    <a:pt x="59477" y="18227"/>
                    <a:pt x="59381" y="18227"/>
                    <a:pt x="59381" y="18227"/>
                  </a:cubicBezTo>
                  <a:cubicBezTo>
                    <a:pt x="59381" y="18227"/>
                    <a:pt x="59381" y="18227"/>
                    <a:pt x="59381" y="18227"/>
                  </a:cubicBezTo>
                  <a:cubicBezTo>
                    <a:pt x="59381" y="18132"/>
                    <a:pt x="59381" y="18132"/>
                    <a:pt x="59381" y="18227"/>
                  </a:cubicBezTo>
                  <a:close/>
                  <a:moveTo>
                    <a:pt x="19853" y="80330"/>
                  </a:moveTo>
                  <a:cubicBezTo>
                    <a:pt x="19757" y="80330"/>
                    <a:pt x="19757" y="80330"/>
                    <a:pt x="19853" y="80330"/>
                  </a:cubicBezTo>
                  <a:cubicBezTo>
                    <a:pt x="19757" y="80235"/>
                    <a:pt x="19757" y="80235"/>
                    <a:pt x="19853" y="80330"/>
                  </a:cubicBezTo>
                  <a:cubicBezTo>
                    <a:pt x="19853" y="80235"/>
                    <a:pt x="19853" y="80330"/>
                    <a:pt x="19853" y="80330"/>
                  </a:cubicBezTo>
                  <a:close/>
                  <a:moveTo>
                    <a:pt x="25091" y="48898"/>
                  </a:moveTo>
                  <a:cubicBezTo>
                    <a:pt x="25091" y="48993"/>
                    <a:pt x="25091" y="48993"/>
                    <a:pt x="25091" y="48898"/>
                  </a:cubicBezTo>
                  <a:cubicBezTo>
                    <a:pt x="25091" y="48993"/>
                    <a:pt x="24996" y="48993"/>
                    <a:pt x="25091" y="48898"/>
                  </a:cubicBezTo>
                  <a:cubicBezTo>
                    <a:pt x="24996" y="48993"/>
                    <a:pt x="25091" y="48898"/>
                    <a:pt x="25091" y="4889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5819E3D2-C9C0-D9D4-704D-866A0EF6B26A}"/>
                </a:ext>
              </a:extLst>
            </p:cNvPr>
            <p:cNvSpPr/>
            <p:nvPr/>
          </p:nvSpPr>
          <p:spPr>
            <a:xfrm>
              <a:off x="5769577" y="2985945"/>
              <a:ext cx="222743" cy="201274"/>
            </a:xfrm>
            <a:custGeom>
              <a:avLst/>
              <a:gdLst>
                <a:gd name="connsiteX0" fmla="*/ 219837 w 222743"/>
                <a:gd name="connsiteY0" fmla="*/ 63864 h 201274"/>
                <a:gd name="connsiteX1" fmla="*/ 217075 w 222743"/>
                <a:gd name="connsiteY1" fmla="*/ 54529 h 201274"/>
                <a:gd name="connsiteX2" fmla="*/ 216694 w 222743"/>
                <a:gd name="connsiteY2" fmla="*/ 52910 h 201274"/>
                <a:gd name="connsiteX3" fmla="*/ 213646 w 222743"/>
                <a:gd name="connsiteY3" fmla="*/ 43671 h 201274"/>
                <a:gd name="connsiteX4" fmla="*/ 209455 w 222743"/>
                <a:gd name="connsiteY4" fmla="*/ 34622 h 201274"/>
                <a:gd name="connsiteX5" fmla="*/ 207836 w 222743"/>
                <a:gd name="connsiteY5" fmla="*/ 31574 h 201274"/>
                <a:gd name="connsiteX6" fmla="*/ 207836 w 222743"/>
                <a:gd name="connsiteY6" fmla="*/ 31574 h 201274"/>
                <a:gd name="connsiteX7" fmla="*/ 195834 w 222743"/>
                <a:gd name="connsiteY7" fmla="*/ 19096 h 201274"/>
                <a:gd name="connsiteX8" fmla="*/ 195834 w 222743"/>
                <a:gd name="connsiteY8" fmla="*/ 19096 h 201274"/>
                <a:gd name="connsiteX9" fmla="*/ 192596 w 222743"/>
                <a:gd name="connsiteY9" fmla="*/ 15953 h 201274"/>
                <a:gd name="connsiteX10" fmla="*/ 183166 w 222743"/>
                <a:gd name="connsiteY10" fmla="*/ 7475 h 201274"/>
                <a:gd name="connsiteX11" fmla="*/ 174308 w 222743"/>
                <a:gd name="connsiteY11" fmla="*/ 2427 h 201274"/>
                <a:gd name="connsiteX12" fmla="*/ 174308 w 222743"/>
                <a:gd name="connsiteY12" fmla="*/ 2618 h 201274"/>
                <a:gd name="connsiteX13" fmla="*/ 174212 w 222743"/>
                <a:gd name="connsiteY13" fmla="*/ 2618 h 201274"/>
                <a:gd name="connsiteX14" fmla="*/ 174308 w 222743"/>
                <a:gd name="connsiteY14" fmla="*/ 2427 h 201274"/>
                <a:gd name="connsiteX15" fmla="*/ 161163 w 222743"/>
                <a:gd name="connsiteY15" fmla="*/ 1475 h 201274"/>
                <a:gd name="connsiteX16" fmla="*/ 152971 w 222743"/>
                <a:gd name="connsiteY16" fmla="*/ 713 h 201274"/>
                <a:gd name="connsiteX17" fmla="*/ 143351 w 222743"/>
                <a:gd name="connsiteY17" fmla="*/ 808 h 201274"/>
                <a:gd name="connsiteX18" fmla="*/ 143351 w 222743"/>
                <a:gd name="connsiteY18" fmla="*/ 808 h 201274"/>
                <a:gd name="connsiteX19" fmla="*/ 143351 w 222743"/>
                <a:gd name="connsiteY19" fmla="*/ 808 h 201274"/>
                <a:gd name="connsiteX20" fmla="*/ 132302 w 222743"/>
                <a:gd name="connsiteY20" fmla="*/ 2332 h 201274"/>
                <a:gd name="connsiteX21" fmla="*/ 132398 w 222743"/>
                <a:gd name="connsiteY21" fmla="*/ 3666 h 201274"/>
                <a:gd name="connsiteX22" fmla="*/ 132398 w 222743"/>
                <a:gd name="connsiteY22" fmla="*/ 3666 h 201274"/>
                <a:gd name="connsiteX23" fmla="*/ 132398 w 222743"/>
                <a:gd name="connsiteY23" fmla="*/ 3666 h 201274"/>
                <a:gd name="connsiteX24" fmla="*/ 132017 w 222743"/>
                <a:gd name="connsiteY24" fmla="*/ 3761 h 201274"/>
                <a:gd name="connsiteX25" fmla="*/ 132302 w 222743"/>
                <a:gd name="connsiteY25" fmla="*/ 2427 h 201274"/>
                <a:gd name="connsiteX26" fmla="*/ 121349 w 222743"/>
                <a:gd name="connsiteY26" fmla="*/ 4237 h 201274"/>
                <a:gd name="connsiteX27" fmla="*/ 121349 w 222743"/>
                <a:gd name="connsiteY27" fmla="*/ 4237 h 201274"/>
                <a:gd name="connsiteX28" fmla="*/ 121349 w 222743"/>
                <a:gd name="connsiteY28" fmla="*/ 4237 h 201274"/>
                <a:gd name="connsiteX29" fmla="*/ 116586 w 222743"/>
                <a:gd name="connsiteY29" fmla="*/ 5856 h 201274"/>
                <a:gd name="connsiteX30" fmla="*/ 108585 w 222743"/>
                <a:gd name="connsiteY30" fmla="*/ 7761 h 201274"/>
                <a:gd name="connsiteX31" fmla="*/ 108585 w 222743"/>
                <a:gd name="connsiteY31" fmla="*/ 7761 h 201274"/>
                <a:gd name="connsiteX32" fmla="*/ 108585 w 222743"/>
                <a:gd name="connsiteY32" fmla="*/ 7761 h 201274"/>
                <a:gd name="connsiteX33" fmla="*/ 97822 w 222743"/>
                <a:gd name="connsiteY33" fmla="*/ 11762 h 201274"/>
                <a:gd name="connsiteX34" fmla="*/ 97822 w 222743"/>
                <a:gd name="connsiteY34" fmla="*/ 11762 h 201274"/>
                <a:gd name="connsiteX35" fmla="*/ 97822 w 222743"/>
                <a:gd name="connsiteY35" fmla="*/ 11762 h 201274"/>
                <a:gd name="connsiteX36" fmla="*/ 96488 w 222743"/>
                <a:gd name="connsiteY36" fmla="*/ 12238 h 201274"/>
                <a:gd name="connsiteX37" fmla="*/ 91916 w 222743"/>
                <a:gd name="connsiteY37" fmla="*/ 14333 h 201274"/>
                <a:gd name="connsiteX38" fmla="*/ 73533 w 222743"/>
                <a:gd name="connsiteY38" fmla="*/ 23287 h 201274"/>
                <a:gd name="connsiteX39" fmla="*/ 73533 w 222743"/>
                <a:gd name="connsiteY39" fmla="*/ 23287 h 201274"/>
                <a:gd name="connsiteX40" fmla="*/ 54292 w 222743"/>
                <a:gd name="connsiteY40" fmla="*/ 35193 h 201274"/>
                <a:gd name="connsiteX41" fmla="*/ 54292 w 222743"/>
                <a:gd name="connsiteY41" fmla="*/ 35193 h 201274"/>
                <a:gd name="connsiteX42" fmla="*/ 50102 w 222743"/>
                <a:gd name="connsiteY42" fmla="*/ 39289 h 201274"/>
                <a:gd name="connsiteX43" fmla="*/ 50102 w 222743"/>
                <a:gd name="connsiteY43" fmla="*/ 39289 h 201274"/>
                <a:gd name="connsiteX44" fmla="*/ 44101 w 222743"/>
                <a:gd name="connsiteY44" fmla="*/ 43385 h 201274"/>
                <a:gd name="connsiteX45" fmla="*/ 34004 w 222743"/>
                <a:gd name="connsiteY45" fmla="*/ 52910 h 201274"/>
                <a:gd name="connsiteX46" fmla="*/ 34004 w 222743"/>
                <a:gd name="connsiteY46" fmla="*/ 52910 h 201274"/>
                <a:gd name="connsiteX47" fmla="*/ 31718 w 222743"/>
                <a:gd name="connsiteY47" fmla="*/ 55196 h 201274"/>
                <a:gd name="connsiteX48" fmla="*/ 28766 w 222743"/>
                <a:gd name="connsiteY48" fmla="*/ 58530 h 201274"/>
                <a:gd name="connsiteX49" fmla="*/ 28766 w 222743"/>
                <a:gd name="connsiteY49" fmla="*/ 58530 h 201274"/>
                <a:gd name="connsiteX50" fmla="*/ 24670 w 222743"/>
                <a:gd name="connsiteY50" fmla="*/ 63768 h 201274"/>
                <a:gd name="connsiteX51" fmla="*/ 17812 w 222743"/>
                <a:gd name="connsiteY51" fmla="*/ 72912 h 201274"/>
                <a:gd name="connsiteX52" fmla="*/ 17812 w 222743"/>
                <a:gd name="connsiteY52" fmla="*/ 72912 h 201274"/>
                <a:gd name="connsiteX53" fmla="*/ 13049 w 222743"/>
                <a:gd name="connsiteY53" fmla="*/ 80532 h 201274"/>
                <a:gd name="connsiteX54" fmla="*/ 13049 w 222743"/>
                <a:gd name="connsiteY54" fmla="*/ 80532 h 201274"/>
                <a:gd name="connsiteX55" fmla="*/ 13049 w 222743"/>
                <a:gd name="connsiteY55" fmla="*/ 80532 h 201274"/>
                <a:gd name="connsiteX56" fmla="*/ 7525 w 222743"/>
                <a:gd name="connsiteY56" fmla="*/ 92343 h 201274"/>
                <a:gd name="connsiteX57" fmla="*/ 7525 w 222743"/>
                <a:gd name="connsiteY57" fmla="*/ 92343 h 201274"/>
                <a:gd name="connsiteX58" fmla="*/ 3334 w 222743"/>
                <a:gd name="connsiteY58" fmla="*/ 104440 h 201274"/>
                <a:gd name="connsiteX59" fmla="*/ 3334 w 222743"/>
                <a:gd name="connsiteY59" fmla="*/ 104440 h 201274"/>
                <a:gd name="connsiteX60" fmla="*/ 1333 w 222743"/>
                <a:gd name="connsiteY60" fmla="*/ 111108 h 201274"/>
                <a:gd name="connsiteX61" fmla="*/ 1333 w 222743"/>
                <a:gd name="connsiteY61" fmla="*/ 111108 h 201274"/>
                <a:gd name="connsiteX62" fmla="*/ 0 w 222743"/>
                <a:gd name="connsiteY62" fmla="*/ 124252 h 201274"/>
                <a:gd name="connsiteX63" fmla="*/ 0 w 222743"/>
                <a:gd name="connsiteY63" fmla="*/ 124252 h 201274"/>
                <a:gd name="connsiteX64" fmla="*/ 0 w 222743"/>
                <a:gd name="connsiteY64" fmla="*/ 124252 h 201274"/>
                <a:gd name="connsiteX65" fmla="*/ 191 w 222743"/>
                <a:gd name="connsiteY65" fmla="*/ 125967 h 201274"/>
                <a:gd name="connsiteX66" fmla="*/ 2286 w 222743"/>
                <a:gd name="connsiteY66" fmla="*/ 143588 h 201274"/>
                <a:gd name="connsiteX67" fmla="*/ 2572 w 222743"/>
                <a:gd name="connsiteY67" fmla="*/ 144826 h 201274"/>
                <a:gd name="connsiteX68" fmla="*/ 2572 w 222743"/>
                <a:gd name="connsiteY68" fmla="*/ 144826 h 201274"/>
                <a:gd name="connsiteX69" fmla="*/ 2572 w 222743"/>
                <a:gd name="connsiteY69" fmla="*/ 144826 h 201274"/>
                <a:gd name="connsiteX70" fmla="*/ 5048 w 222743"/>
                <a:gd name="connsiteY70" fmla="*/ 152637 h 201274"/>
                <a:gd name="connsiteX71" fmla="*/ 5048 w 222743"/>
                <a:gd name="connsiteY71" fmla="*/ 152637 h 201274"/>
                <a:gd name="connsiteX72" fmla="*/ 9525 w 222743"/>
                <a:gd name="connsiteY72" fmla="*/ 159971 h 201274"/>
                <a:gd name="connsiteX73" fmla="*/ 9525 w 222743"/>
                <a:gd name="connsiteY73" fmla="*/ 159971 h 201274"/>
                <a:gd name="connsiteX74" fmla="*/ 12002 w 222743"/>
                <a:gd name="connsiteY74" fmla="*/ 166448 h 201274"/>
                <a:gd name="connsiteX75" fmla="*/ 12002 w 222743"/>
                <a:gd name="connsiteY75" fmla="*/ 166448 h 201274"/>
                <a:gd name="connsiteX76" fmla="*/ 14478 w 222743"/>
                <a:gd name="connsiteY76" fmla="*/ 170639 h 201274"/>
                <a:gd name="connsiteX77" fmla="*/ 14478 w 222743"/>
                <a:gd name="connsiteY77" fmla="*/ 170639 h 201274"/>
                <a:gd name="connsiteX78" fmla="*/ 14478 w 222743"/>
                <a:gd name="connsiteY78" fmla="*/ 170639 h 201274"/>
                <a:gd name="connsiteX79" fmla="*/ 18383 w 222743"/>
                <a:gd name="connsiteY79" fmla="*/ 174830 h 201274"/>
                <a:gd name="connsiteX80" fmla="*/ 18383 w 222743"/>
                <a:gd name="connsiteY80" fmla="*/ 174830 h 201274"/>
                <a:gd name="connsiteX81" fmla="*/ 18383 w 222743"/>
                <a:gd name="connsiteY81" fmla="*/ 174830 h 201274"/>
                <a:gd name="connsiteX82" fmla="*/ 23813 w 222743"/>
                <a:gd name="connsiteY82" fmla="*/ 180831 h 201274"/>
                <a:gd name="connsiteX83" fmla="*/ 23813 w 222743"/>
                <a:gd name="connsiteY83" fmla="*/ 180831 h 201274"/>
                <a:gd name="connsiteX84" fmla="*/ 34671 w 222743"/>
                <a:gd name="connsiteY84" fmla="*/ 188736 h 201274"/>
                <a:gd name="connsiteX85" fmla="*/ 45053 w 222743"/>
                <a:gd name="connsiteY85" fmla="*/ 193975 h 201274"/>
                <a:gd name="connsiteX86" fmla="*/ 45053 w 222743"/>
                <a:gd name="connsiteY86" fmla="*/ 193975 h 201274"/>
                <a:gd name="connsiteX87" fmla="*/ 48101 w 222743"/>
                <a:gd name="connsiteY87" fmla="*/ 195118 h 201274"/>
                <a:gd name="connsiteX88" fmla="*/ 48101 w 222743"/>
                <a:gd name="connsiteY88" fmla="*/ 195118 h 201274"/>
                <a:gd name="connsiteX89" fmla="*/ 51816 w 222743"/>
                <a:gd name="connsiteY89" fmla="*/ 196356 h 201274"/>
                <a:gd name="connsiteX90" fmla="*/ 57150 w 222743"/>
                <a:gd name="connsiteY90" fmla="*/ 198071 h 201274"/>
                <a:gd name="connsiteX91" fmla="*/ 57150 w 222743"/>
                <a:gd name="connsiteY91" fmla="*/ 198071 h 201274"/>
                <a:gd name="connsiteX92" fmla="*/ 57150 w 222743"/>
                <a:gd name="connsiteY92" fmla="*/ 198071 h 201274"/>
                <a:gd name="connsiteX93" fmla="*/ 79820 w 222743"/>
                <a:gd name="connsiteY93" fmla="*/ 200547 h 201274"/>
                <a:gd name="connsiteX94" fmla="*/ 79820 w 222743"/>
                <a:gd name="connsiteY94" fmla="*/ 200547 h 201274"/>
                <a:gd name="connsiteX95" fmla="*/ 83249 w 222743"/>
                <a:gd name="connsiteY95" fmla="*/ 200928 h 201274"/>
                <a:gd name="connsiteX96" fmla="*/ 92774 w 222743"/>
                <a:gd name="connsiteY96" fmla="*/ 199785 h 201274"/>
                <a:gd name="connsiteX97" fmla="*/ 105442 w 222743"/>
                <a:gd name="connsiteY97" fmla="*/ 198071 h 201274"/>
                <a:gd name="connsiteX98" fmla="*/ 107061 w 222743"/>
                <a:gd name="connsiteY98" fmla="*/ 197785 h 201274"/>
                <a:gd name="connsiteX99" fmla="*/ 116586 w 222743"/>
                <a:gd name="connsiteY99" fmla="*/ 196166 h 201274"/>
                <a:gd name="connsiteX100" fmla="*/ 116586 w 222743"/>
                <a:gd name="connsiteY100" fmla="*/ 196166 h 201274"/>
                <a:gd name="connsiteX101" fmla="*/ 138303 w 222743"/>
                <a:gd name="connsiteY101" fmla="*/ 189879 h 201274"/>
                <a:gd name="connsiteX102" fmla="*/ 155162 w 222743"/>
                <a:gd name="connsiteY102" fmla="*/ 183021 h 201274"/>
                <a:gd name="connsiteX103" fmla="*/ 158210 w 222743"/>
                <a:gd name="connsiteY103" fmla="*/ 181307 h 201274"/>
                <a:gd name="connsiteX104" fmla="*/ 162592 w 222743"/>
                <a:gd name="connsiteY104" fmla="*/ 179878 h 201274"/>
                <a:gd name="connsiteX105" fmla="*/ 164211 w 222743"/>
                <a:gd name="connsiteY105" fmla="*/ 178735 h 201274"/>
                <a:gd name="connsiteX106" fmla="*/ 173165 w 222743"/>
                <a:gd name="connsiteY106" fmla="*/ 173877 h 201274"/>
                <a:gd name="connsiteX107" fmla="*/ 180785 w 222743"/>
                <a:gd name="connsiteY107" fmla="*/ 169686 h 201274"/>
                <a:gd name="connsiteX108" fmla="*/ 186785 w 222743"/>
                <a:gd name="connsiteY108" fmla="*/ 165591 h 201274"/>
                <a:gd name="connsiteX109" fmla="*/ 189452 w 222743"/>
                <a:gd name="connsiteY109" fmla="*/ 163400 h 201274"/>
                <a:gd name="connsiteX110" fmla="*/ 192215 w 222743"/>
                <a:gd name="connsiteY110" fmla="*/ 161209 h 201274"/>
                <a:gd name="connsiteX111" fmla="*/ 199358 w 222743"/>
                <a:gd name="connsiteY111" fmla="*/ 152446 h 201274"/>
                <a:gd name="connsiteX112" fmla="*/ 200501 w 222743"/>
                <a:gd name="connsiteY112" fmla="*/ 150541 h 201274"/>
                <a:gd name="connsiteX113" fmla="*/ 203073 w 222743"/>
                <a:gd name="connsiteY113" fmla="*/ 145398 h 201274"/>
                <a:gd name="connsiteX114" fmla="*/ 203073 w 222743"/>
                <a:gd name="connsiteY114" fmla="*/ 145398 h 201274"/>
                <a:gd name="connsiteX115" fmla="*/ 203073 w 222743"/>
                <a:gd name="connsiteY115" fmla="*/ 145398 h 201274"/>
                <a:gd name="connsiteX116" fmla="*/ 203740 w 222743"/>
                <a:gd name="connsiteY116" fmla="*/ 139016 h 201274"/>
                <a:gd name="connsiteX117" fmla="*/ 203740 w 222743"/>
                <a:gd name="connsiteY117" fmla="*/ 139016 h 201274"/>
                <a:gd name="connsiteX118" fmla="*/ 203740 w 222743"/>
                <a:gd name="connsiteY118" fmla="*/ 139016 h 201274"/>
                <a:gd name="connsiteX119" fmla="*/ 211550 w 222743"/>
                <a:gd name="connsiteY119" fmla="*/ 126348 h 201274"/>
                <a:gd name="connsiteX120" fmla="*/ 215551 w 222743"/>
                <a:gd name="connsiteY120" fmla="*/ 117870 h 201274"/>
                <a:gd name="connsiteX121" fmla="*/ 215551 w 222743"/>
                <a:gd name="connsiteY121" fmla="*/ 117870 h 201274"/>
                <a:gd name="connsiteX122" fmla="*/ 218694 w 222743"/>
                <a:gd name="connsiteY122" fmla="*/ 109203 h 201274"/>
                <a:gd name="connsiteX123" fmla="*/ 220409 w 222743"/>
                <a:gd name="connsiteY123" fmla="*/ 98154 h 201274"/>
                <a:gd name="connsiteX124" fmla="*/ 221837 w 222743"/>
                <a:gd name="connsiteY124" fmla="*/ 86247 h 201274"/>
                <a:gd name="connsiteX125" fmla="*/ 221837 w 222743"/>
                <a:gd name="connsiteY125" fmla="*/ 86247 h 201274"/>
                <a:gd name="connsiteX126" fmla="*/ 221933 w 222743"/>
                <a:gd name="connsiteY126" fmla="*/ 84628 h 201274"/>
                <a:gd name="connsiteX127" fmla="*/ 221933 w 222743"/>
                <a:gd name="connsiteY127" fmla="*/ 84628 h 201274"/>
                <a:gd name="connsiteX128" fmla="*/ 222314 w 222743"/>
                <a:gd name="connsiteY128" fmla="*/ 79580 h 201274"/>
                <a:gd name="connsiteX129" fmla="*/ 221552 w 222743"/>
                <a:gd name="connsiteY129" fmla="*/ 73198 h 201274"/>
                <a:gd name="connsiteX130" fmla="*/ 219837 w 222743"/>
                <a:gd name="connsiteY130" fmla="*/ 63864 h 201274"/>
                <a:gd name="connsiteX131" fmla="*/ 180213 w 222743"/>
                <a:gd name="connsiteY131" fmla="*/ 147112 h 201274"/>
                <a:gd name="connsiteX132" fmla="*/ 179927 w 222743"/>
                <a:gd name="connsiteY132" fmla="*/ 146922 h 201274"/>
                <a:gd name="connsiteX133" fmla="*/ 180213 w 222743"/>
                <a:gd name="connsiteY133" fmla="*/ 146826 h 201274"/>
                <a:gd name="connsiteX134" fmla="*/ 180213 w 222743"/>
                <a:gd name="connsiteY134" fmla="*/ 147112 h 201274"/>
                <a:gd name="connsiteX135" fmla="*/ 120206 w 222743"/>
                <a:gd name="connsiteY135" fmla="*/ 144159 h 201274"/>
                <a:gd name="connsiteX136" fmla="*/ 120301 w 222743"/>
                <a:gd name="connsiteY136" fmla="*/ 144159 h 201274"/>
                <a:gd name="connsiteX137" fmla="*/ 120206 w 222743"/>
                <a:gd name="connsiteY137" fmla="*/ 144255 h 201274"/>
                <a:gd name="connsiteX138" fmla="*/ 120206 w 222743"/>
                <a:gd name="connsiteY138" fmla="*/ 144159 h 201274"/>
                <a:gd name="connsiteX139" fmla="*/ 158591 w 222743"/>
                <a:gd name="connsiteY139" fmla="*/ 40242 h 201274"/>
                <a:gd name="connsiteX140" fmla="*/ 158591 w 222743"/>
                <a:gd name="connsiteY140" fmla="*/ 40242 h 201274"/>
                <a:gd name="connsiteX141" fmla="*/ 158782 w 222743"/>
                <a:gd name="connsiteY141" fmla="*/ 40337 h 201274"/>
                <a:gd name="connsiteX142" fmla="*/ 158687 w 222743"/>
                <a:gd name="connsiteY142" fmla="*/ 40337 h 201274"/>
                <a:gd name="connsiteX143" fmla="*/ 158591 w 222743"/>
                <a:gd name="connsiteY143" fmla="*/ 40242 h 201274"/>
                <a:gd name="connsiteX144" fmla="*/ 158591 w 222743"/>
                <a:gd name="connsiteY144" fmla="*/ 40242 h 201274"/>
                <a:gd name="connsiteX145" fmla="*/ 105918 w 222743"/>
                <a:gd name="connsiteY145" fmla="*/ 89676 h 201274"/>
                <a:gd name="connsiteX146" fmla="*/ 105918 w 222743"/>
                <a:gd name="connsiteY146" fmla="*/ 89676 h 201274"/>
                <a:gd name="connsiteX147" fmla="*/ 105918 w 222743"/>
                <a:gd name="connsiteY147" fmla="*/ 89676 h 201274"/>
                <a:gd name="connsiteX148" fmla="*/ 105918 w 222743"/>
                <a:gd name="connsiteY148" fmla="*/ 89676 h 201274"/>
                <a:gd name="connsiteX149" fmla="*/ 126778 w 222743"/>
                <a:gd name="connsiteY149" fmla="*/ 65769 h 201274"/>
                <a:gd name="connsiteX150" fmla="*/ 126778 w 222743"/>
                <a:gd name="connsiteY150" fmla="*/ 65769 h 201274"/>
                <a:gd name="connsiteX151" fmla="*/ 126778 w 222743"/>
                <a:gd name="connsiteY151" fmla="*/ 65769 h 201274"/>
                <a:gd name="connsiteX152" fmla="*/ 126778 w 222743"/>
                <a:gd name="connsiteY152" fmla="*/ 65769 h 201274"/>
                <a:gd name="connsiteX153" fmla="*/ 131064 w 222743"/>
                <a:gd name="connsiteY153" fmla="*/ 84533 h 201274"/>
                <a:gd name="connsiteX154" fmla="*/ 131064 w 222743"/>
                <a:gd name="connsiteY154" fmla="*/ 84533 h 201274"/>
                <a:gd name="connsiteX155" fmla="*/ 131159 w 222743"/>
                <a:gd name="connsiteY155" fmla="*/ 84533 h 201274"/>
                <a:gd name="connsiteX156" fmla="*/ 131159 w 222743"/>
                <a:gd name="connsiteY156" fmla="*/ 84628 h 201274"/>
                <a:gd name="connsiteX157" fmla="*/ 131064 w 222743"/>
                <a:gd name="connsiteY157" fmla="*/ 84533 h 201274"/>
                <a:gd name="connsiteX158" fmla="*/ 165164 w 222743"/>
                <a:gd name="connsiteY158" fmla="*/ 63483 h 201274"/>
                <a:gd name="connsiteX159" fmla="*/ 165164 w 222743"/>
                <a:gd name="connsiteY159" fmla="*/ 63483 h 201274"/>
                <a:gd name="connsiteX160" fmla="*/ 165164 w 222743"/>
                <a:gd name="connsiteY160" fmla="*/ 63483 h 201274"/>
                <a:gd name="connsiteX161" fmla="*/ 165164 w 222743"/>
                <a:gd name="connsiteY161" fmla="*/ 63483 h 201274"/>
                <a:gd name="connsiteX162" fmla="*/ 114300 w 222743"/>
                <a:gd name="connsiteY162" fmla="*/ 91676 h 201274"/>
                <a:gd name="connsiteX163" fmla="*/ 114300 w 222743"/>
                <a:gd name="connsiteY163" fmla="*/ 91676 h 201274"/>
                <a:gd name="connsiteX164" fmla="*/ 114300 w 222743"/>
                <a:gd name="connsiteY164" fmla="*/ 91676 h 201274"/>
                <a:gd name="connsiteX165" fmla="*/ 114014 w 222743"/>
                <a:gd name="connsiteY165" fmla="*/ 91581 h 201274"/>
                <a:gd name="connsiteX166" fmla="*/ 114205 w 222743"/>
                <a:gd name="connsiteY166" fmla="*/ 91391 h 201274"/>
                <a:gd name="connsiteX167" fmla="*/ 114300 w 222743"/>
                <a:gd name="connsiteY167" fmla="*/ 91676 h 201274"/>
                <a:gd name="connsiteX168" fmla="*/ 138970 w 222743"/>
                <a:gd name="connsiteY168" fmla="*/ 82342 h 201274"/>
                <a:gd name="connsiteX169" fmla="*/ 138684 w 222743"/>
                <a:gd name="connsiteY169" fmla="*/ 81771 h 201274"/>
                <a:gd name="connsiteX170" fmla="*/ 138970 w 222743"/>
                <a:gd name="connsiteY170" fmla="*/ 81771 h 201274"/>
                <a:gd name="connsiteX171" fmla="*/ 138970 w 222743"/>
                <a:gd name="connsiteY171" fmla="*/ 82342 h 201274"/>
                <a:gd name="connsiteX172" fmla="*/ 120206 w 222743"/>
                <a:gd name="connsiteY172" fmla="*/ 65102 h 201274"/>
                <a:gd name="connsiteX173" fmla="*/ 120110 w 222743"/>
                <a:gd name="connsiteY173" fmla="*/ 65007 h 201274"/>
                <a:gd name="connsiteX174" fmla="*/ 120206 w 222743"/>
                <a:gd name="connsiteY174" fmla="*/ 65102 h 201274"/>
                <a:gd name="connsiteX175" fmla="*/ 120206 w 222743"/>
                <a:gd name="connsiteY175" fmla="*/ 65102 h 201274"/>
                <a:gd name="connsiteX176" fmla="*/ 58960 w 222743"/>
                <a:gd name="connsiteY176" fmla="*/ 110917 h 201274"/>
                <a:gd name="connsiteX177" fmla="*/ 58960 w 222743"/>
                <a:gd name="connsiteY177" fmla="*/ 111012 h 201274"/>
                <a:gd name="connsiteX178" fmla="*/ 58865 w 222743"/>
                <a:gd name="connsiteY178" fmla="*/ 110917 h 201274"/>
                <a:gd name="connsiteX179" fmla="*/ 58960 w 222743"/>
                <a:gd name="connsiteY179" fmla="*/ 110917 h 201274"/>
                <a:gd name="connsiteX180" fmla="*/ 187262 w 222743"/>
                <a:gd name="connsiteY180" fmla="*/ 60244 h 201274"/>
                <a:gd name="connsiteX181" fmla="*/ 187262 w 222743"/>
                <a:gd name="connsiteY181" fmla="*/ 60244 h 201274"/>
                <a:gd name="connsiteX182" fmla="*/ 187166 w 222743"/>
                <a:gd name="connsiteY182" fmla="*/ 60244 h 201274"/>
                <a:gd name="connsiteX183" fmla="*/ 187262 w 222743"/>
                <a:gd name="connsiteY183" fmla="*/ 60149 h 201274"/>
                <a:gd name="connsiteX184" fmla="*/ 187262 w 222743"/>
                <a:gd name="connsiteY184" fmla="*/ 60244 h 201274"/>
                <a:gd name="connsiteX185" fmla="*/ 133636 w 222743"/>
                <a:gd name="connsiteY185" fmla="*/ 57196 h 201274"/>
                <a:gd name="connsiteX186" fmla="*/ 131921 w 222743"/>
                <a:gd name="connsiteY186" fmla="*/ 57291 h 201274"/>
                <a:gd name="connsiteX187" fmla="*/ 132398 w 222743"/>
                <a:gd name="connsiteY187" fmla="*/ 56339 h 201274"/>
                <a:gd name="connsiteX188" fmla="*/ 133636 w 222743"/>
                <a:gd name="connsiteY188" fmla="*/ 57196 h 201274"/>
                <a:gd name="connsiteX189" fmla="*/ 110395 w 222743"/>
                <a:gd name="connsiteY189" fmla="*/ 58244 h 201274"/>
                <a:gd name="connsiteX190" fmla="*/ 109633 w 222743"/>
                <a:gd name="connsiteY190" fmla="*/ 58625 h 201274"/>
                <a:gd name="connsiteX191" fmla="*/ 109538 w 222743"/>
                <a:gd name="connsiteY191" fmla="*/ 58530 h 201274"/>
                <a:gd name="connsiteX192" fmla="*/ 109538 w 222743"/>
                <a:gd name="connsiteY192" fmla="*/ 58530 h 201274"/>
                <a:gd name="connsiteX193" fmla="*/ 110395 w 222743"/>
                <a:gd name="connsiteY193" fmla="*/ 58244 h 201274"/>
                <a:gd name="connsiteX194" fmla="*/ 52864 w 222743"/>
                <a:gd name="connsiteY194" fmla="*/ 88914 h 201274"/>
                <a:gd name="connsiteX195" fmla="*/ 52864 w 222743"/>
                <a:gd name="connsiteY195" fmla="*/ 89200 h 201274"/>
                <a:gd name="connsiteX196" fmla="*/ 52864 w 222743"/>
                <a:gd name="connsiteY196" fmla="*/ 88914 h 201274"/>
                <a:gd name="connsiteX197" fmla="*/ 52864 w 222743"/>
                <a:gd name="connsiteY197" fmla="*/ 88914 h 201274"/>
                <a:gd name="connsiteX198" fmla="*/ 56483 w 222743"/>
                <a:gd name="connsiteY198" fmla="*/ 93486 h 201274"/>
                <a:gd name="connsiteX199" fmla="*/ 56483 w 222743"/>
                <a:gd name="connsiteY199" fmla="*/ 93486 h 201274"/>
                <a:gd name="connsiteX200" fmla="*/ 56483 w 222743"/>
                <a:gd name="connsiteY200" fmla="*/ 93486 h 201274"/>
                <a:gd name="connsiteX201" fmla="*/ 56483 w 222743"/>
                <a:gd name="connsiteY201" fmla="*/ 93486 h 201274"/>
                <a:gd name="connsiteX202" fmla="*/ 172117 w 222743"/>
                <a:gd name="connsiteY202" fmla="*/ 32050 h 201274"/>
                <a:gd name="connsiteX203" fmla="*/ 172403 w 222743"/>
                <a:gd name="connsiteY203" fmla="*/ 31098 h 201274"/>
                <a:gd name="connsiteX204" fmla="*/ 172498 w 222743"/>
                <a:gd name="connsiteY204" fmla="*/ 31288 h 201274"/>
                <a:gd name="connsiteX205" fmla="*/ 172117 w 222743"/>
                <a:gd name="connsiteY205" fmla="*/ 32050 h 201274"/>
                <a:gd name="connsiteX206" fmla="*/ 81153 w 222743"/>
                <a:gd name="connsiteY206" fmla="*/ 87390 h 201274"/>
                <a:gd name="connsiteX207" fmla="*/ 81534 w 222743"/>
                <a:gd name="connsiteY207" fmla="*/ 88248 h 201274"/>
                <a:gd name="connsiteX208" fmla="*/ 81629 w 222743"/>
                <a:gd name="connsiteY208" fmla="*/ 88248 h 201274"/>
                <a:gd name="connsiteX209" fmla="*/ 81629 w 222743"/>
                <a:gd name="connsiteY209" fmla="*/ 88248 h 201274"/>
                <a:gd name="connsiteX210" fmla="*/ 81629 w 222743"/>
                <a:gd name="connsiteY210" fmla="*/ 88248 h 201274"/>
                <a:gd name="connsiteX211" fmla="*/ 81629 w 222743"/>
                <a:gd name="connsiteY211" fmla="*/ 88248 h 201274"/>
                <a:gd name="connsiteX212" fmla="*/ 81534 w 222743"/>
                <a:gd name="connsiteY212" fmla="*/ 88152 h 201274"/>
                <a:gd name="connsiteX213" fmla="*/ 80867 w 222743"/>
                <a:gd name="connsiteY213" fmla="*/ 87771 h 201274"/>
                <a:gd name="connsiteX214" fmla="*/ 81153 w 222743"/>
                <a:gd name="connsiteY214" fmla="*/ 87390 h 201274"/>
                <a:gd name="connsiteX215" fmla="*/ 37433 w 222743"/>
                <a:gd name="connsiteY215" fmla="*/ 96153 h 201274"/>
                <a:gd name="connsiteX216" fmla="*/ 37243 w 222743"/>
                <a:gd name="connsiteY216" fmla="*/ 96058 h 201274"/>
                <a:gd name="connsiteX217" fmla="*/ 37529 w 222743"/>
                <a:gd name="connsiteY217" fmla="*/ 95963 h 201274"/>
                <a:gd name="connsiteX218" fmla="*/ 37433 w 222743"/>
                <a:gd name="connsiteY218" fmla="*/ 96153 h 201274"/>
                <a:gd name="connsiteX219" fmla="*/ 37433 w 222743"/>
                <a:gd name="connsiteY219" fmla="*/ 96153 h 201274"/>
                <a:gd name="connsiteX220" fmla="*/ 147161 w 222743"/>
                <a:gd name="connsiteY220" fmla="*/ 117680 h 201274"/>
                <a:gd name="connsiteX221" fmla="*/ 147161 w 222743"/>
                <a:gd name="connsiteY221" fmla="*/ 117680 h 201274"/>
                <a:gd name="connsiteX222" fmla="*/ 147161 w 222743"/>
                <a:gd name="connsiteY222" fmla="*/ 117680 h 201274"/>
                <a:gd name="connsiteX223" fmla="*/ 147161 w 222743"/>
                <a:gd name="connsiteY223" fmla="*/ 117680 h 201274"/>
                <a:gd name="connsiteX224" fmla="*/ 176403 w 222743"/>
                <a:gd name="connsiteY224" fmla="*/ 131300 h 201274"/>
                <a:gd name="connsiteX225" fmla="*/ 176403 w 222743"/>
                <a:gd name="connsiteY225" fmla="*/ 131586 h 201274"/>
                <a:gd name="connsiteX226" fmla="*/ 176213 w 222743"/>
                <a:gd name="connsiteY226" fmla="*/ 131682 h 201274"/>
                <a:gd name="connsiteX227" fmla="*/ 176403 w 222743"/>
                <a:gd name="connsiteY227" fmla="*/ 131300 h 201274"/>
                <a:gd name="connsiteX228" fmla="*/ 189833 w 222743"/>
                <a:gd name="connsiteY228" fmla="*/ 47100 h 201274"/>
                <a:gd name="connsiteX229" fmla="*/ 188690 w 222743"/>
                <a:gd name="connsiteY229" fmla="*/ 47290 h 201274"/>
                <a:gd name="connsiteX230" fmla="*/ 188690 w 222743"/>
                <a:gd name="connsiteY230" fmla="*/ 47195 h 201274"/>
                <a:gd name="connsiteX231" fmla="*/ 189833 w 222743"/>
                <a:gd name="connsiteY231" fmla="*/ 47100 h 201274"/>
                <a:gd name="connsiteX232" fmla="*/ 189833 w 222743"/>
                <a:gd name="connsiteY232" fmla="*/ 47100 h 201274"/>
                <a:gd name="connsiteX233" fmla="*/ 148495 w 222743"/>
                <a:gd name="connsiteY233" fmla="*/ 36717 h 201274"/>
                <a:gd name="connsiteX234" fmla="*/ 148495 w 222743"/>
                <a:gd name="connsiteY234" fmla="*/ 36717 h 201274"/>
                <a:gd name="connsiteX235" fmla="*/ 148495 w 222743"/>
                <a:gd name="connsiteY235" fmla="*/ 36813 h 201274"/>
                <a:gd name="connsiteX236" fmla="*/ 148495 w 222743"/>
                <a:gd name="connsiteY236" fmla="*/ 36717 h 201274"/>
                <a:gd name="connsiteX237" fmla="*/ 129064 w 222743"/>
                <a:gd name="connsiteY237" fmla="*/ 47576 h 201274"/>
                <a:gd name="connsiteX238" fmla="*/ 129064 w 222743"/>
                <a:gd name="connsiteY238" fmla="*/ 47576 h 201274"/>
                <a:gd name="connsiteX239" fmla="*/ 129064 w 222743"/>
                <a:gd name="connsiteY239" fmla="*/ 47576 h 201274"/>
                <a:gd name="connsiteX240" fmla="*/ 129064 w 222743"/>
                <a:gd name="connsiteY240" fmla="*/ 47576 h 201274"/>
                <a:gd name="connsiteX241" fmla="*/ 129064 w 222743"/>
                <a:gd name="connsiteY241" fmla="*/ 47576 h 201274"/>
                <a:gd name="connsiteX242" fmla="*/ 129064 w 222743"/>
                <a:gd name="connsiteY242" fmla="*/ 47576 h 201274"/>
                <a:gd name="connsiteX243" fmla="*/ 100965 w 222743"/>
                <a:gd name="connsiteY243" fmla="*/ 54910 h 201274"/>
                <a:gd name="connsiteX244" fmla="*/ 100965 w 222743"/>
                <a:gd name="connsiteY244" fmla="*/ 54910 h 201274"/>
                <a:gd name="connsiteX245" fmla="*/ 100870 w 222743"/>
                <a:gd name="connsiteY245" fmla="*/ 54910 h 201274"/>
                <a:gd name="connsiteX246" fmla="*/ 100965 w 222743"/>
                <a:gd name="connsiteY246" fmla="*/ 54910 h 201274"/>
                <a:gd name="connsiteX247" fmla="*/ 100965 w 222743"/>
                <a:gd name="connsiteY247" fmla="*/ 54910 h 201274"/>
                <a:gd name="connsiteX248" fmla="*/ 100965 w 222743"/>
                <a:gd name="connsiteY248" fmla="*/ 54910 h 201274"/>
                <a:gd name="connsiteX249" fmla="*/ 20765 w 222743"/>
                <a:gd name="connsiteY249" fmla="*/ 114727 h 201274"/>
                <a:gd name="connsiteX250" fmla="*/ 20765 w 222743"/>
                <a:gd name="connsiteY250" fmla="*/ 114727 h 201274"/>
                <a:gd name="connsiteX251" fmla="*/ 20765 w 222743"/>
                <a:gd name="connsiteY251" fmla="*/ 114727 h 201274"/>
                <a:gd name="connsiteX252" fmla="*/ 20765 w 222743"/>
                <a:gd name="connsiteY252" fmla="*/ 114727 h 201274"/>
                <a:gd name="connsiteX253" fmla="*/ 65437 w 222743"/>
                <a:gd name="connsiteY253" fmla="*/ 145302 h 201274"/>
                <a:gd name="connsiteX254" fmla="*/ 65532 w 222743"/>
                <a:gd name="connsiteY254" fmla="*/ 145398 h 201274"/>
                <a:gd name="connsiteX255" fmla="*/ 65627 w 222743"/>
                <a:gd name="connsiteY255" fmla="*/ 145302 h 201274"/>
                <a:gd name="connsiteX256" fmla="*/ 65532 w 222743"/>
                <a:gd name="connsiteY256" fmla="*/ 145493 h 201274"/>
                <a:gd name="connsiteX257" fmla="*/ 65532 w 222743"/>
                <a:gd name="connsiteY257" fmla="*/ 145398 h 201274"/>
                <a:gd name="connsiteX258" fmla="*/ 65342 w 222743"/>
                <a:gd name="connsiteY258" fmla="*/ 145398 h 201274"/>
                <a:gd name="connsiteX259" fmla="*/ 65437 w 222743"/>
                <a:gd name="connsiteY259" fmla="*/ 145302 h 201274"/>
                <a:gd name="connsiteX260" fmla="*/ 119729 w 222743"/>
                <a:gd name="connsiteY260" fmla="*/ 141016 h 201274"/>
                <a:gd name="connsiteX261" fmla="*/ 119729 w 222743"/>
                <a:gd name="connsiteY261" fmla="*/ 141016 h 201274"/>
                <a:gd name="connsiteX262" fmla="*/ 119729 w 222743"/>
                <a:gd name="connsiteY262" fmla="*/ 141016 h 201274"/>
                <a:gd name="connsiteX263" fmla="*/ 119729 w 222743"/>
                <a:gd name="connsiteY263" fmla="*/ 141016 h 201274"/>
                <a:gd name="connsiteX264" fmla="*/ 186404 w 222743"/>
                <a:gd name="connsiteY264" fmla="*/ 121775 h 201274"/>
                <a:gd name="connsiteX265" fmla="*/ 186309 w 222743"/>
                <a:gd name="connsiteY265" fmla="*/ 121109 h 201274"/>
                <a:gd name="connsiteX266" fmla="*/ 186785 w 222743"/>
                <a:gd name="connsiteY266" fmla="*/ 121109 h 201274"/>
                <a:gd name="connsiteX267" fmla="*/ 186404 w 222743"/>
                <a:gd name="connsiteY267" fmla="*/ 121775 h 201274"/>
                <a:gd name="connsiteX268" fmla="*/ 190405 w 222743"/>
                <a:gd name="connsiteY268" fmla="*/ 37098 h 201274"/>
                <a:gd name="connsiteX269" fmla="*/ 190500 w 222743"/>
                <a:gd name="connsiteY269" fmla="*/ 37098 h 201274"/>
                <a:gd name="connsiteX270" fmla="*/ 190405 w 222743"/>
                <a:gd name="connsiteY270" fmla="*/ 37194 h 201274"/>
                <a:gd name="connsiteX271" fmla="*/ 190405 w 222743"/>
                <a:gd name="connsiteY271" fmla="*/ 37098 h 201274"/>
                <a:gd name="connsiteX272" fmla="*/ 107156 w 222743"/>
                <a:gd name="connsiteY272" fmla="*/ 29764 h 201274"/>
                <a:gd name="connsiteX273" fmla="*/ 107156 w 222743"/>
                <a:gd name="connsiteY273" fmla="*/ 29764 h 201274"/>
                <a:gd name="connsiteX274" fmla="*/ 107156 w 222743"/>
                <a:gd name="connsiteY274" fmla="*/ 29764 h 201274"/>
                <a:gd name="connsiteX275" fmla="*/ 107156 w 222743"/>
                <a:gd name="connsiteY275" fmla="*/ 29764 h 201274"/>
                <a:gd name="connsiteX276" fmla="*/ 107156 w 222743"/>
                <a:gd name="connsiteY276" fmla="*/ 29859 h 201274"/>
                <a:gd name="connsiteX277" fmla="*/ 107061 w 222743"/>
                <a:gd name="connsiteY277" fmla="*/ 29955 h 201274"/>
                <a:gd name="connsiteX278" fmla="*/ 106966 w 222743"/>
                <a:gd name="connsiteY278" fmla="*/ 29764 h 201274"/>
                <a:gd name="connsiteX279" fmla="*/ 107156 w 222743"/>
                <a:gd name="connsiteY279" fmla="*/ 29859 h 201274"/>
                <a:gd name="connsiteX280" fmla="*/ 86392 w 222743"/>
                <a:gd name="connsiteY280" fmla="*/ 66531 h 201274"/>
                <a:gd name="connsiteX281" fmla="*/ 86487 w 222743"/>
                <a:gd name="connsiteY281" fmla="*/ 66626 h 201274"/>
                <a:gd name="connsiteX282" fmla="*/ 86392 w 222743"/>
                <a:gd name="connsiteY282" fmla="*/ 66531 h 201274"/>
                <a:gd name="connsiteX283" fmla="*/ 86392 w 222743"/>
                <a:gd name="connsiteY283" fmla="*/ 66531 h 201274"/>
                <a:gd name="connsiteX284" fmla="*/ 164021 w 222743"/>
                <a:gd name="connsiteY284" fmla="*/ 21668 h 201274"/>
                <a:gd name="connsiteX285" fmla="*/ 164021 w 222743"/>
                <a:gd name="connsiteY285" fmla="*/ 21668 h 201274"/>
                <a:gd name="connsiteX286" fmla="*/ 164021 w 222743"/>
                <a:gd name="connsiteY286" fmla="*/ 21668 h 201274"/>
                <a:gd name="connsiteX287" fmla="*/ 164021 w 222743"/>
                <a:gd name="connsiteY287" fmla="*/ 21668 h 201274"/>
                <a:gd name="connsiteX288" fmla="*/ 164021 w 222743"/>
                <a:gd name="connsiteY288" fmla="*/ 21668 h 201274"/>
                <a:gd name="connsiteX289" fmla="*/ 155258 w 222743"/>
                <a:gd name="connsiteY289" fmla="*/ 27954 h 201274"/>
                <a:gd name="connsiteX290" fmla="*/ 155448 w 222743"/>
                <a:gd name="connsiteY290" fmla="*/ 29383 h 201274"/>
                <a:gd name="connsiteX291" fmla="*/ 155448 w 222743"/>
                <a:gd name="connsiteY291" fmla="*/ 29383 h 201274"/>
                <a:gd name="connsiteX292" fmla="*/ 155448 w 222743"/>
                <a:gd name="connsiteY292" fmla="*/ 29383 h 201274"/>
                <a:gd name="connsiteX293" fmla="*/ 155258 w 222743"/>
                <a:gd name="connsiteY293" fmla="*/ 27954 h 201274"/>
                <a:gd name="connsiteX294" fmla="*/ 155258 w 222743"/>
                <a:gd name="connsiteY294" fmla="*/ 27954 h 201274"/>
                <a:gd name="connsiteX295" fmla="*/ 120872 w 222743"/>
                <a:gd name="connsiteY295" fmla="*/ 24621 h 201274"/>
                <a:gd name="connsiteX296" fmla="*/ 120872 w 222743"/>
                <a:gd name="connsiteY296" fmla="*/ 24621 h 201274"/>
                <a:gd name="connsiteX297" fmla="*/ 120872 w 222743"/>
                <a:gd name="connsiteY297" fmla="*/ 24621 h 201274"/>
                <a:gd name="connsiteX298" fmla="*/ 120872 w 222743"/>
                <a:gd name="connsiteY298" fmla="*/ 24621 h 201274"/>
                <a:gd name="connsiteX299" fmla="*/ 121063 w 222743"/>
                <a:gd name="connsiteY299" fmla="*/ 24430 h 201274"/>
                <a:gd name="connsiteX300" fmla="*/ 121158 w 222743"/>
                <a:gd name="connsiteY300" fmla="*/ 24621 h 201274"/>
                <a:gd name="connsiteX301" fmla="*/ 120872 w 222743"/>
                <a:gd name="connsiteY301" fmla="*/ 24621 h 201274"/>
                <a:gd name="connsiteX302" fmla="*/ 73247 w 222743"/>
                <a:gd name="connsiteY302" fmla="*/ 158637 h 201274"/>
                <a:gd name="connsiteX303" fmla="*/ 73914 w 222743"/>
                <a:gd name="connsiteY303" fmla="*/ 158828 h 201274"/>
                <a:gd name="connsiteX304" fmla="*/ 73724 w 222743"/>
                <a:gd name="connsiteY304" fmla="*/ 159018 h 201274"/>
                <a:gd name="connsiteX305" fmla="*/ 73247 w 222743"/>
                <a:gd name="connsiteY305" fmla="*/ 158637 h 201274"/>
                <a:gd name="connsiteX306" fmla="*/ 128969 w 222743"/>
                <a:gd name="connsiteY306" fmla="*/ 155684 h 201274"/>
                <a:gd name="connsiteX307" fmla="*/ 129064 w 222743"/>
                <a:gd name="connsiteY307" fmla="*/ 155780 h 201274"/>
                <a:gd name="connsiteX308" fmla="*/ 128969 w 222743"/>
                <a:gd name="connsiteY308" fmla="*/ 155684 h 201274"/>
                <a:gd name="connsiteX309" fmla="*/ 128969 w 222743"/>
                <a:gd name="connsiteY309" fmla="*/ 155684 h 201274"/>
                <a:gd name="connsiteX310" fmla="*/ 206502 w 222743"/>
                <a:gd name="connsiteY310" fmla="*/ 93200 h 201274"/>
                <a:gd name="connsiteX311" fmla="*/ 206502 w 222743"/>
                <a:gd name="connsiteY311" fmla="*/ 93200 h 201274"/>
                <a:gd name="connsiteX312" fmla="*/ 207550 w 222743"/>
                <a:gd name="connsiteY312" fmla="*/ 91772 h 201274"/>
                <a:gd name="connsiteX313" fmla="*/ 207550 w 222743"/>
                <a:gd name="connsiteY313" fmla="*/ 91772 h 201274"/>
                <a:gd name="connsiteX314" fmla="*/ 206502 w 222743"/>
                <a:gd name="connsiteY314" fmla="*/ 93200 h 201274"/>
                <a:gd name="connsiteX315" fmla="*/ 63056 w 222743"/>
                <a:gd name="connsiteY315" fmla="*/ 49005 h 201274"/>
                <a:gd name="connsiteX316" fmla="*/ 63056 w 222743"/>
                <a:gd name="connsiteY316" fmla="*/ 49005 h 201274"/>
                <a:gd name="connsiteX317" fmla="*/ 63056 w 222743"/>
                <a:gd name="connsiteY317" fmla="*/ 49005 h 201274"/>
                <a:gd name="connsiteX318" fmla="*/ 63056 w 222743"/>
                <a:gd name="connsiteY318" fmla="*/ 49005 h 201274"/>
                <a:gd name="connsiteX319" fmla="*/ 63056 w 222743"/>
                <a:gd name="connsiteY319" fmla="*/ 49005 h 201274"/>
                <a:gd name="connsiteX320" fmla="*/ 39053 w 222743"/>
                <a:gd name="connsiteY320" fmla="*/ 152446 h 201274"/>
                <a:gd name="connsiteX321" fmla="*/ 39053 w 222743"/>
                <a:gd name="connsiteY321" fmla="*/ 152637 h 201274"/>
                <a:gd name="connsiteX322" fmla="*/ 38767 w 222743"/>
                <a:gd name="connsiteY322" fmla="*/ 152541 h 201274"/>
                <a:gd name="connsiteX323" fmla="*/ 39053 w 222743"/>
                <a:gd name="connsiteY323" fmla="*/ 152446 h 201274"/>
                <a:gd name="connsiteX324" fmla="*/ 56864 w 222743"/>
                <a:gd name="connsiteY324" fmla="*/ 164448 h 201274"/>
                <a:gd name="connsiteX325" fmla="*/ 56864 w 222743"/>
                <a:gd name="connsiteY325" fmla="*/ 164448 h 201274"/>
                <a:gd name="connsiteX326" fmla="*/ 56864 w 222743"/>
                <a:gd name="connsiteY326" fmla="*/ 164448 h 201274"/>
                <a:gd name="connsiteX327" fmla="*/ 56864 w 222743"/>
                <a:gd name="connsiteY327" fmla="*/ 164448 h 201274"/>
                <a:gd name="connsiteX328" fmla="*/ 52007 w 222743"/>
                <a:gd name="connsiteY328" fmla="*/ 50529 h 201274"/>
                <a:gd name="connsiteX329" fmla="*/ 52007 w 222743"/>
                <a:gd name="connsiteY329" fmla="*/ 50529 h 201274"/>
                <a:gd name="connsiteX330" fmla="*/ 52007 w 222743"/>
                <a:gd name="connsiteY330" fmla="*/ 50529 h 201274"/>
                <a:gd name="connsiteX331" fmla="*/ 52007 w 222743"/>
                <a:gd name="connsiteY331" fmla="*/ 50529 h 201274"/>
                <a:gd name="connsiteX332" fmla="*/ 8954 w 222743"/>
                <a:gd name="connsiteY332" fmla="*/ 111584 h 201274"/>
                <a:gd name="connsiteX333" fmla="*/ 8954 w 222743"/>
                <a:gd name="connsiteY333" fmla="*/ 111584 h 201274"/>
                <a:gd name="connsiteX334" fmla="*/ 8954 w 222743"/>
                <a:gd name="connsiteY334" fmla="*/ 111584 h 201274"/>
                <a:gd name="connsiteX335" fmla="*/ 8954 w 222743"/>
                <a:gd name="connsiteY335" fmla="*/ 111584 h 201274"/>
                <a:gd name="connsiteX336" fmla="*/ 8573 w 222743"/>
                <a:gd name="connsiteY336" fmla="*/ 131015 h 201274"/>
                <a:gd name="connsiteX337" fmla="*/ 8573 w 222743"/>
                <a:gd name="connsiteY337" fmla="*/ 131015 h 201274"/>
                <a:gd name="connsiteX338" fmla="*/ 8573 w 222743"/>
                <a:gd name="connsiteY338" fmla="*/ 131015 h 201274"/>
                <a:gd name="connsiteX339" fmla="*/ 8573 w 222743"/>
                <a:gd name="connsiteY339" fmla="*/ 131015 h 201274"/>
                <a:gd name="connsiteX340" fmla="*/ 29337 w 222743"/>
                <a:gd name="connsiteY340" fmla="*/ 171020 h 201274"/>
                <a:gd name="connsiteX341" fmla="*/ 30099 w 222743"/>
                <a:gd name="connsiteY341" fmla="*/ 169972 h 201274"/>
                <a:gd name="connsiteX342" fmla="*/ 30099 w 222743"/>
                <a:gd name="connsiteY342" fmla="*/ 169972 h 201274"/>
                <a:gd name="connsiteX343" fmla="*/ 29337 w 222743"/>
                <a:gd name="connsiteY343" fmla="*/ 171020 h 201274"/>
                <a:gd name="connsiteX344" fmla="*/ 29337 w 222743"/>
                <a:gd name="connsiteY344" fmla="*/ 171020 h 201274"/>
                <a:gd name="connsiteX345" fmla="*/ 211455 w 222743"/>
                <a:gd name="connsiteY345" fmla="*/ 94058 h 201274"/>
                <a:gd name="connsiteX346" fmla="*/ 211455 w 222743"/>
                <a:gd name="connsiteY346" fmla="*/ 94058 h 201274"/>
                <a:gd name="connsiteX347" fmla="*/ 211455 w 222743"/>
                <a:gd name="connsiteY347" fmla="*/ 94058 h 201274"/>
                <a:gd name="connsiteX348" fmla="*/ 211455 w 222743"/>
                <a:gd name="connsiteY348" fmla="*/ 94058 h 201274"/>
                <a:gd name="connsiteX349" fmla="*/ 211455 w 222743"/>
                <a:gd name="connsiteY349" fmla="*/ 94248 h 201274"/>
                <a:gd name="connsiteX350" fmla="*/ 211455 w 222743"/>
                <a:gd name="connsiteY350" fmla="*/ 94058 h 201274"/>
                <a:gd name="connsiteX351" fmla="*/ 161925 w 222743"/>
                <a:gd name="connsiteY351" fmla="*/ 154351 h 201274"/>
                <a:gd name="connsiteX352" fmla="*/ 161925 w 222743"/>
                <a:gd name="connsiteY352" fmla="*/ 154351 h 201274"/>
                <a:gd name="connsiteX353" fmla="*/ 161925 w 222743"/>
                <a:gd name="connsiteY353" fmla="*/ 154351 h 201274"/>
                <a:gd name="connsiteX354" fmla="*/ 161925 w 222743"/>
                <a:gd name="connsiteY354" fmla="*/ 154351 h 201274"/>
                <a:gd name="connsiteX355" fmla="*/ 161925 w 222743"/>
                <a:gd name="connsiteY355" fmla="*/ 154637 h 201274"/>
                <a:gd name="connsiteX356" fmla="*/ 161639 w 222743"/>
                <a:gd name="connsiteY356" fmla="*/ 154542 h 201274"/>
                <a:gd name="connsiteX357" fmla="*/ 161925 w 222743"/>
                <a:gd name="connsiteY357" fmla="*/ 154351 h 201274"/>
                <a:gd name="connsiteX358" fmla="*/ 100108 w 222743"/>
                <a:gd name="connsiteY358" fmla="*/ 14619 h 201274"/>
                <a:gd name="connsiteX359" fmla="*/ 100108 w 222743"/>
                <a:gd name="connsiteY359" fmla="*/ 14619 h 201274"/>
                <a:gd name="connsiteX360" fmla="*/ 100108 w 222743"/>
                <a:gd name="connsiteY360" fmla="*/ 14619 h 201274"/>
                <a:gd name="connsiteX361" fmla="*/ 100108 w 222743"/>
                <a:gd name="connsiteY361" fmla="*/ 14619 h 201274"/>
                <a:gd name="connsiteX362" fmla="*/ 18098 w 222743"/>
                <a:gd name="connsiteY362" fmla="*/ 73198 h 201274"/>
                <a:gd name="connsiteX363" fmla="*/ 18098 w 222743"/>
                <a:gd name="connsiteY363" fmla="*/ 73198 h 201274"/>
                <a:gd name="connsiteX364" fmla="*/ 17717 w 222743"/>
                <a:gd name="connsiteY364" fmla="*/ 72817 h 201274"/>
                <a:gd name="connsiteX365" fmla="*/ 18098 w 222743"/>
                <a:gd name="connsiteY365" fmla="*/ 73198 h 201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222743" h="201274">
                  <a:moveTo>
                    <a:pt x="219837" y="63864"/>
                  </a:moveTo>
                  <a:cubicBezTo>
                    <a:pt x="220028" y="60434"/>
                    <a:pt x="218123" y="57577"/>
                    <a:pt x="217075" y="54529"/>
                  </a:cubicBezTo>
                  <a:cubicBezTo>
                    <a:pt x="216979" y="53958"/>
                    <a:pt x="216884" y="53481"/>
                    <a:pt x="216694" y="52910"/>
                  </a:cubicBezTo>
                  <a:cubicBezTo>
                    <a:pt x="216884" y="49386"/>
                    <a:pt x="214789" y="46719"/>
                    <a:pt x="213646" y="43671"/>
                  </a:cubicBezTo>
                  <a:cubicBezTo>
                    <a:pt x="212693" y="40432"/>
                    <a:pt x="211836" y="37194"/>
                    <a:pt x="209455" y="34622"/>
                  </a:cubicBezTo>
                  <a:cubicBezTo>
                    <a:pt x="209264" y="33384"/>
                    <a:pt x="209169" y="32145"/>
                    <a:pt x="207836" y="31574"/>
                  </a:cubicBezTo>
                  <a:lnTo>
                    <a:pt x="207836" y="31574"/>
                  </a:lnTo>
                  <a:cubicBezTo>
                    <a:pt x="203835" y="27383"/>
                    <a:pt x="199835" y="23287"/>
                    <a:pt x="195834" y="19096"/>
                  </a:cubicBezTo>
                  <a:lnTo>
                    <a:pt x="195834" y="19096"/>
                  </a:lnTo>
                  <a:cubicBezTo>
                    <a:pt x="194786" y="18048"/>
                    <a:pt x="193643" y="17000"/>
                    <a:pt x="192596" y="15953"/>
                  </a:cubicBezTo>
                  <a:cubicBezTo>
                    <a:pt x="191453" y="10905"/>
                    <a:pt x="187166" y="9381"/>
                    <a:pt x="183166" y="7475"/>
                  </a:cubicBezTo>
                  <a:cubicBezTo>
                    <a:pt x="180499" y="5285"/>
                    <a:pt x="178594" y="1761"/>
                    <a:pt x="174308" y="2427"/>
                  </a:cubicBezTo>
                  <a:lnTo>
                    <a:pt x="174308" y="2618"/>
                  </a:lnTo>
                  <a:cubicBezTo>
                    <a:pt x="174308" y="2618"/>
                    <a:pt x="174212" y="2618"/>
                    <a:pt x="174212" y="2618"/>
                  </a:cubicBezTo>
                  <a:cubicBezTo>
                    <a:pt x="174212" y="2523"/>
                    <a:pt x="174308" y="2427"/>
                    <a:pt x="174308" y="2427"/>
                  </a:cubicBezTo>
                  <a:cubicBezTo>
                    <a:pt x="170117" y="-906"/>
                    <a:pt x="165640" y="46"/>
                    <a:pt x="161163" y="1475"/>
                  </a:cubicBezTo>
                  <a:cubicBezTo>
                    <a:pt x="158591" y="-144"/>
                    <a:pt x="155829" y="-144"/>
                    <a:pt x="152971" y="713"/>
                  </a:cubicBezTo>
                  <a:cubicBezTo>
                    <a:pt x="149733" y="-430"/>
                    <a:pt x="146590" y="-49"/>
                    <a:pt x="143351" y="808"/>
                  </a:cubicBezTo>
                  <a:cubicBezTo>
                    <a:pt x="143351" y="808"/>
                    <a:pt x="143351" y="808"/>
                    <a:pt x="143351" y="808"/>
                  </a:cubicBezTo>
                  <a:cubicBezTo>
                    <a:pt x="143351" y="808"/>
                    <a:pt x="143351" y="808"/>
                    <a:pt x="143351" y="808"/>
                  </a:cubicBezTo>
                  <a:cubicBezTo>
                    <a:pt x="139637" y="1284"/>
                    <a:pt x="136017" y="1856"/>
                    <a:pt x="132302" y="2332"/>
                  </a:cubicBezTo>
                  <a:cubicBezTo>
                    <a:pt x="132302" y="2808"/>
                    <a:pt x="132398" y="3189"/>
                    <a:pt x="132398" y="3666"/>
                  </a:cubicBezTo>
                  <a:cubicBezTo>
                    <a:pt x="132398" y="3666"/>
                    <a:pt x="132398" y="3666"/>
                    <a:pt x="132398" y="3666"/>
                  </a:cubicBezTo>
                  <a:cubicBezTo>
                    <a:pt x="132398" y="3666"/>
                    <a:pt x="132398" y="3666"/>
                    <a:pt x="132398" y="3666"/>
                  </a:cubicBezTo>
                  <a:cubicBezTo>
                    <a:pt x="132302" y="3666"/>
                    <a:pt x="132112" y="3666"/>
                    <a:pt x="132017" y="3761"/>
                  </a:cubicBezTo>
                  <a:cubicBezTo>
                    <a:pt x="132207" y="3284"/>
                    <a:pt x="132398" y="2904"/>
                    <a:pt x="132302" y="2427"/>
                  </a:cubicBezTo>
                  <a:cubicBezTo>
                    <a:pt x="128683" y="2999"/>
                    <a:pt x="125063" y="3666"/>
                    <a:pt x="121349" y="4237"/>
                  </a:cubicBezTo>
                  <a:lnTo>
                    <a:pt x="121349" y="4237"/>
                  </a:lnTo>
                  <a:lnTo>
                    <a:pt x="121349" y="4237"/>
                  </a:lnTo>
                  <a:cubicBezTo>
                    <a:pt x="119539" y="4237"/>
                    <a:pt x="117824" y="4237"/>
                    <a:pt x="116586" y="5856"/>
                  </a:cubicBezTo>
                  <a:cubicBezTo>
                    <a:pt x="113919" y="6523"/>
                    <a:pt x="111252" y="7190"/>
                    <a:pt x="108585" y="7761"/>
                  </a:cubicBezTo>
                  <a:lnTo>
                    <a:pt x="108585" y="7761"/>
                  </a:lnTo>
                  <a:lnTo>
                    <a:pt x="108585" y="7761"/>
                  </a:lnTo>
                  <a:cubicBezTo>
                    <a:pt x="104966" y="8904"/>
                    <a:pt x="101060" y="9381"/>
                    <a:pt x="97822" y="11762"/>
                  </a:cubicBezTo>
                  <a:lnTo>
                    <a:pt x="97822" y="11762"/>
                  </a:lnTo>
                  <a:lnTo>
                    <a:pt x="97822" y="11762"/>
                  </a:lnTo>
                  <a:cubicBezTo>
                    <a:pt x="97346" y="11667"/>
                    <a:pt x="96869" y="11857"/>
                    <a:pt x="96488" y="12238"/>
                  </a:cubicBezTo>
                  <a:cubicBezTo>
                    <a:pt x="94488" y="12048"/>
                    <a:pt x="93250" y="13191"/>
                    <a:pt x="91916" y="14333"/>
                  </a:cubicBezTo>
                  <a:cubicBezTo>
                    <a:pt x="85820" y="17286"/>
                    <a:pt x="78391" y="17667"/>
                    <a:pt x="73533" y="23287"/>
                  </a:cubicBezTo>
                  <a:lnTo>
                    <a:pt x="73533" y="23287"/>
                  </a:lnTo>
                  <a:cubicBezTo>
                    <a:pt x="66008" y="25478"/>
                    <a:pt x="60484" y="30907"/>
                    <a:pt x="54292" y="35193"/>
                  </a:cubicBezTo>
                  <a:cubicBezTo>
                    <a:pt x="54292" y="35193"/>
                    <a:pt x="54292" y="35193"/>
                    <a:pt x="54292" y="35193"/>
                  </a:cubicBezTo>
                  <a:cubicBezTo>
                    <a:pt x="52483" y="36146"/>
                    <a:pt x="50768" y="37194"/>
                    <a:pt x="50102" y="39289"/>
                  </a:cubicBezTo>
                  <a:lnTo>
                    <a:pt x="50102" y="39289"/>
                  </a:lnTo>
                  <a:cubicBezTo>
                    <a:pt x="47625" y="40051"/>
                    <a:pt x="45244" y="40908"/>
                    <a:pt x="44101" y="43385"/>
                  </a:cubicBezTo>
                  <a:cubicBezTo>
                    <a:pt x="39910" y="45671"/>
                    <a:pt x="36767" y="49100"/>
                    <a:pt x="34004" y="52910"/>
                  </a:cubicBezTo>
                  <a:cubicBezTo>
                    <a:pt x="34004" y="52910"/>
                    <a:pt x="34004" y="52910"/>
                    <a:pt x="34004" y="52910"/>
                  </a:cubicBezTo>
                  <a:cubicBezTo>
                    <a:pt x="32861" y="53291"/>
                    <a:pt x="31909" y="53862"/>
                    <a:pt x="31718" y="55196"/>
                  </a:cubicBezTo>
                  <a:cubicBezTo>
                    <a:pt x="30766" y="56339"/>
                    <a:pt x="29718" y="57482"/>
                    <a:pt x="28766" y="58530"/>
                  </a:cubicBezTo>
                  <a:lnTo>
                    <a:pt x="28766" y="58530"/>
                  </a:lnTo>
                  <a:cubicBezTo>
                    <a:pt x="27432" y="60244"/>
                    <a:pt x="26003" y="62054"/>
                    <a:pt x="24670" y="63768"/>
                  </a:cubicBezTo>
                  <a:cubicBezTo>
                    <a:pt x="20955" y="65769"/>
                    <a:pt x="19431" y="69388"/>
                    <a:pt x="17812" y="72912"/>
                  </a:cubicBezTo>
                  <a:lnTo>
                    <a:pt x="17812" y="72912"/>
                  </a:lnTo>
                  <a:cubicBezTo>
                    <a:pt x="15716" y="75103"/>
                    <a:pt x="13811" y="77484"/>
                    <a:pt x="13049" y="80532"/>
                  </a:cubicBezTo>
                  <a:lnTo>
                    <a:pt x="13049" y="80532"/>
                  </a:lnTo>
                  <a:lnTo>
                    <a:pt x="13049" y="80532"/>
                  </a:lnTo>
                  <a:cubicBezTo>
                    <a:pt x="10573" y="84152"/>
                    <a:pt x="8192" y="87867"/>
                    <a:pt x="7525" y="92343"/>
                  </a:cubicBezTo>
                  <a:lnTo>
                    <a:pt x="7525" y="92343"/>
                  </a:lnTo>
                  <a:cubicBezTo>
                    <a:pt x="4953" y="95963"/>
                    <a:pt x="3715" y="100059"/>
                    <a:pt x="3334" y="104440"/>
                  </a:cubicBezTo>
                  <a:lnTo>
                    <a:pt x="3334" y="104440"/>
                  </a:lnTo>
                  <a:cubicBezTo>
                    <a:pt x="2667" y="106631"/>
                    <a:pt x="2000" y="108917"/>
                    <a:pt x="1333" y="111108"/>
                  </a:cubicBezTo>
                  <a:lnTo>
                    <a:pt x="1333" y="111108"/>
                  </a:lnTo>
                  <a:cubicBezTo>
                    <a:pt x="857" y="115489"/>
                    <a:pt x="381" y="119871"/>
                    <a:pt x="0" y="124252"/>
                  </a:cubicBezTo>
                  <a:lnTo>
                    <a:pt x="0" y="124252"/>
                  </a:lnTo>
                  <a:lnTo>
                    <a:pt x="0" y="124252"/>
                  </a:lnTo>
                  <a:cubicBezTo>
                    <a:pt x="95" y="124824"/>
                    <a:pt x="191" y="125395"/>
                    <a:pt x="191" y="125967"/>
                  </a:cubicBezTo>
                  <a:cubicBezTo>
                    <a:pt x="953" y="131872"/>
                    <a:pt x="-1333" y="138063"/>
                    <a:pt x="2286" y="143588"/>
                  </a:cubicBezTo>
                  <a:cubicBezTo>
                    <a:pt x="2191" y="144064"/>
                    <a:pt x="2286" y="144445"/>
                    <a:pt x="2572" y="144826"/>
                  </a:cubicBezTo>
                  <a:lnTo>
                    <a:pt x="2572" y="144826"/>
                  </a:lnTo>
                  <a:lnTo>
                    <a:pt x="2572" y="144826"/>
                  </a:lnTo>
                  <a:cubicBezTo>
                    <a:pt x="3048" y="147493"/>
                    <a:pt x="2667" y="150541"/>
                    <a:pt x="5048" y="152637"/>
                  </a:cubicBezTo>
                  <a:lnTo>
                    <a:pt x="5048" y="152637"/>
                  </a:lnTo>
                  <a:cubicBezTo>
                    <a:pt x="5620" y="155684"/>
                    <a:pt x="9430" y="156637"/>
                    <a:pt x="9525" y="159971"/>
                  </a:cubicBezTo>
                  <a:lnTo>
                    <a:pt x="9525" y="159971"/>
                  </a:lnTo>
                  <a:cubicBezTo>
                    <a:pt x="8858" y="162733"/>
                    <a:pt x="10001" y="164733"/>
                    <a:pt x="12002" y="166448"/>
                  </a:cubicBezTo>
                  <a:lnTo>
                    <a:pt x="12002" y="166448"/>
                  </a:lnTo>
                  <a:cubicBezTo>
                    <a:pt x="12097" y="168258"/>
                    <a:pt x="13240" y="169496"/>
                    <a:pt x="14478" y="170639"/>
                  </a:cubicBezTo>
                  <a:lnTo>
                    <a:pt x="14478" y="170639"/>
                  </a:lnTo>
                  <a:lnTo>
                    <a:pt x="14478" y="170639"/>
                  </a:lnTo>
                  <a:cubicBezTo>
                    <a:pt x="15812" y="172067"/>
                    <a:pt x="17050" y="173401"/>
                    <a:pt x="18383" y="174830"/>
                  </a:cubicBezTo>
                  <a:lnTo>
                    <a:pt x="18383" y="174830"/>
                  </a:lnTo>
                  <a:lnTo>
                    <a:pt x="18383" y="174830"/>
                  </a:lnTo>
                  <a:cubicBezTo>
                    <a:pt x="19431" y="177497"/>
                    <a:pt x="21241" y="179592"/>
                    <a:pt x="23813" y="180831"/>
                  </a:cubicBezTo>
                  <a:lnTo>
                    <a:pt x="23813" y="180831"/>
                  </a:lnTo>
                  <a:cubicBezTo>
                    <a:pt x="26956" y="184069"/>
                    <a:pt x="30575" y="186831"/>
                    <a:pt x="34671" y="188736"/>
                  </a:cubicBezTo>
                  <a:cubicBezTo>
                    <a:pt x="37624" y="191499"/>
                    <a:pt x="41148" y="193118"/>
                    <a:pt x="45053" y="193975"/>
                  </a:cubicBezTo>
                  <a:cubicBezTo>
                    <a:pt x="45053" y="193975"/>
                    <a:pt x="45053" y="193975"/>
                    <a:pt x="45053" y="193975"/>
                  </a:cubicBezTo>
                  <a:cubicBezTo>
                    <a:pt x="46101" y="194356"/>
                    <a:pt x="47054" y="194737"/>
                    <a:pt x="48101" y="195118"/>
                  </a:cubicBezTo>
                  <a:cubicBezTo>
                    <a:pt x="48101" y="195118"/>
                    <a:pt x="48101" y="195118"/>
                    <a:pt x="48101" y="195118"/>
                  </a:cubicBezTo>
                  <a:cubicBezTo>
                    <a:pt x="49340" y="195499"/>
                    <a:pt x="50578" y="195880"/>
                    <a:pt x="51816" y="196356"/>
                  </a:cubicBezTo>
                  <a:cubicBezTo>
                    <a:pt x="53626" y="196928"/>
                    <a:pt x="55340" y="197499"/>
                    <a:pt x="57150" y="198071"/>
                  </a:cubicBezTo>
                  <a:lnTo>
                    <a:pt x="57150" y="198071"/>
                  </a:lnTo>
                  <a:lnTo>
                    <a:pt x="57150" y="198071"/>
                  </a:lnTo>
                  <a:cubicBezTo>
                    <a:pt x="64579" y="199976"/>
                    <a:pt x="72104" y="201405"/>
                    <a:pt x="79820" y="200547"/>
                  </a:cubicBezTo>
                  <a:lnTo>
                    <a:pt x="79820" y="200547"/>
                  </a:lnTo>
                  <a:cubicBezTo>
                    <a:pt x="80867" y="201595"/>
                    <a:pt x="82010" y="201309"/>
                    <a:pt x="83249" y="200928"/>
                  </a:cubicBezTo>
                  <a:cubicBezTo>
                    <a:pt x="86392" y="200547"/>
                    <a:pt x="89630" y="200166"/>
                    <a:pt x="92774" y="199785"/>
                  </a:cubicBezTo>
                  <a:cubicBezTo>
                    <a:pt x="96965" y="199214"/>
                    <a:pt x="101251" y="198642"/>
                    <a:pt x="105442" y="198071"/>
                  </a:cubicBezTo>
                  <a:cubicBezTo>
                    <a:pt x="106013" y="197975"/>
                    <a:pt x="106490" y="197880"/>
                    <a:pt x="107061" y="197785"/>
                  </a:cubicBezTo>
                  <a:cubicBezTo>
                    <a:pt x="110204" y="197214"/>
                    <a:pt x="113348" y="196737"/>
                    <a:pt x="116586" y="196166"/>
                  </a:cubicBezTo>
                  <a:lnTo>
                    <a:pt x="116586" y="196166"/>
                  </a:lnTo>
                  <a:cubicBezTo>
                    <a:pt x="124016" y="194832"/>
                    <a:pt x="131159" y="192451"/>
                    <a:pt x="138303" y="189879"/>
                  </a:cubicBezTo>
                  <a:cubicBezTo>
                    <a:pt x="144018" y="187784"/>
                    <a:pt x="150114" y="186641"/>
                    <a:pt x="155162" y="183021"/>
                  </a:cubicBezTo>
                  <a:cubicBezTo>
                    <a:pt x="156210" y="182450"/>
                    <a:pt x="157163" y="181878"/>
                    <a:pt x="158210" y="181307"/>
                  </a:cubicBezTo>
                  <a:cubicBezTo>
                    <a:pt x="159639" y="180831"/>
                    <a:pt x="161163" y="180354"/>
                    <a:pt x="162592" y="179878"/>
                  </a:cubicBezTo>
                  <a:cubicBezTo>
                    <a:pt x="163163" y="179497"/>
                    <a:pt x="163640" y="179116"/>
                    <a:pt x="164211" y="178735"/>
                  </a:cubicBezTo>
                  <a:cubicBezTo>
                    <a:pt x="167450" y="177687"/>
                    <a:pt x="170688" y="176354"/>
                    <a:pt x="173165" y="173877"/>
                  </a:cubicBezTo>
                  <a:cubicBezTo>
                    <a:pt x="176213" y="173306"/>
                    <a:pt x="178784" y="172067"/>
                    <a:pt x="180785" y="169686"/>
                  </a:cubicBezTo>
                  <a:cubicBezTo>
                    <a:pt x="183071" y="168734"/>
                    <a:pt x="185261" y="167591"/>
                    <a:pt x="186785" y="165591"/>
                  </a:cubicBezTo>
                  <a:cubicBezTo>
                    <a:pt x="187642" y="164924"/>
                    <a:pt x="188595" y="164162"/>
                    <a:pt x="189452" y="163400"/>
                  </a:cubicBezTo>
                  <a:cubicBezTo>
                    <a:pt x="190405" y="162638"/>
                    <a:pt x="191357" y="161876"/>
                    <a:pt x="192215" y="161209"/>
                  </a:cubicBezTo>
                  <a:cubicBezTo>
                    <a:pt x="195453" y="159018"/>
                    <a:pt x="197929" y="156161"/>
                    <a:pt x="199358" y="152446"/>
                  </a:cubicBezTo>
                  <a:cubicBezTo>
                    <a:pt x="199739" y="151779"/>
                    <a:pt x="200120" y="151208"/>
                    <a:pt x="200501" y="150541"/>
                  </a:cubicBezTo>
                  <a:cubicBezTo>
                    <a:pt x="202311" y="149303"/>
                    <a:pt x="203740" y="147874"/>
                    <a:pt x="203073" y="145398"/>
                  </a:cubicBezTo>
                  <a:lnTo>
                    <a:pt x="203073" y="145398"/>
                  </a:lnTo>
                  <a:lnTo>
                    <a:pt x="203073" y="145398"/>
                  </a:lnTo>
                  <a:cubicBezTo>
                    <a:pt x="205550" y="143492"/>
                    <a:pt x="205740" y="141397"/>
                    <a:pt x="203740" y="139016"/>
                  </a:cubicBezTo>
                  <a:lnTo>
                    <a:pt x="203740" y="139016"/>
                  </a:lnTo>
                  <a:lnTo>
                    <a:pt x="203740" y="139016"/>
                  </a:lnTo>
                  <a:cubicBezTo>
                    <a:pt x="206312" y="134825"/>
                    <a:pt x="208979" y="130634"/>
                    <a:pt x="211550" y="126348"/>
                  </a:cubicBezTo>
                  <a:cubicBezTo>
                    <a:pt x="214979" y="124538"/>
                    <a:pt x="215646" y="121299"/>
                    <a:pt x="215551" y="117870"/>
                  </a:cubicBezTo>
                  <a:lnTo>
                    <a:pt x="215551" y="117870"/>
                  </a:lnTo>
                  <a:cubicBezTo>
                    <a:pt x="218313" y="115584"/>
                    <a:pt x="218504" y="112441"/>
                    <a:pt x="218694" y="109203"/>
                  </a:cubicBezTo>
                  <a:cubicBezTo>
                    <a:pt x="220599" y="105678"/>
                    <a:pt x="221266" y="102059"/>
                    <a:pt x="220409" y="98154"/>
                  </a:cubicBezTo>
                  <a:cubicBezTo>
                    <a:pt x="222980" y="94439"/>
                    <a:pt x="219932" y="90057"/>
                    <a:pt x="221837" y="86247"/>
                  </a:cubicBezTo>
                  <a:lnTo>
                    <a:pt x="221837" y="86247"/>
                  </a:lnTo>
                  <a:cubicBezTo>
                    <a:pt x="221837" y="85676"/>
                    <a:pt x="221933" y="85200"/>
                    <a:pt x="221933" y="84628"/>
                  </a:cubicBezTo>
                  <a:cubicBezTo>
                    <a:pt x="221933" y="84628"/>
                    <a:pt x="221933" y="84628"/>
                    <a:pt x="221933" y="84628"/>
                  </a:cubicBezTo>
                  <a:cubicBezTo>
                    <a:pt x="222885" y="83009"/>
                    <a:pt x="222980" y="81294"/>
                    <a:pt x="222314" y="79580"/>
                  </a:cubicBezTo>
                  <a:cubicBezTo>
                    <a:pt x="222028" y="77484"/>
                    <a:pt x="221837" y="75294"/>
                    <a:pt x="221552" y="73198"/>
                  </a:cubicBezTo>
                  <a:cubicBezTo>
                    <a:pt x="220790" y="70055"/>
                    <a:pt x="220313" y="66912"/>
                    <a:pt x="219837" y="63864"/>
                  </a:cubicBezTo>
                  <a:close/>
                  <a:moveTo>
                    <a:pt x="180213" y="147112"/>
                  </a:moveTo>
                  <a:cubicBezTo>
                    <a:pt x="180118" y="147017"/>
                    <a:pt x="180023" y="146922"/>
                    <a:pt x="179927" y="146922"/>
                  </a:cubicBezTo>
                  <a:cubicBezTo>
                    <a:pt x="180023" y="146922"/>
                    <a:pt x="180118" y="146922"/>
                    <a:pt x="180213" y="146826"/>
                  </a:cubicBezTo>
                  <a:cubicBezTo>
                    <a:pt x="180213" y="147017"/>
                    <a:pt x="180213" y="147017"/>
                    <a:pt x="180213" y="147112"/>
                  </a:cubicBezTo>
                  <a:close/>
                  <a:moveTo>
                    <a:pt x="120206" y="144159"/>
                  </a:moveTo>
                  <a:cubicBezTo>
                    <a:pt x="120301" y="144159"/>
                    <a:pt x="120301" y="144159"/>
                    <a:pt x="120301" y="144159"/>
                  </a:cubicBezTo>
                  <a:cubicBezTo>
                    <a:pt x="120301" y="144159"/>
                    <a:pt x="120206" y="144159"/>
                    <a:pt x="120206" y="144255"/>
                  </a:cubicBezTo>
                  <a:cubicBezTo>
                    <a:pt x="120206" y="144159"/>
                    <a:pt x="120206" y="144159"/>
                    <a:pt x="120206" y="144159"/>
                  </a:cubicBezTo>
                  <a:close/>
                  <a:moveTo>
                    <a:pt x="158591" y="40242"/>
                  </a:moveTo>
                  <a:cubicBezTo>
                    <a:pt x="158591" y="40242"/>
                    <a:pt x="158591" y="40242"/>
                    <a:pt x="158591" y="40242"/>
                  </a:cubicBezTo>
                  <a:cubicBezTo>
                    <a:pt x="158687" y="40242"/>
                    <a:pt x="158687" y="40337"/>
                    <a:pt x="158782" y="40337"/>
                  </a:cubicBezTo>
                  <a:cubicBezTo>
                    <a:pt x="158782" y="40337"/>
                    <a:pt x="158687" y="40337"/>
                    <a:pt x="158687" y="40337"/>
                  </a:cubicBezTo>
                  <a:cubicBezTo>
                    <a:pt x="158591" y="40337"/>
                    <a:pt x="158591" y="40242"/>
                    <a:pt x="158591" y="40242"/>
                  </a:cubicBezTo>
                  <a:lnTo>
                    <a:pt x="158591" y="40242"/>
                  </a:lnTo>
                  <a:close/>
                  <a:moveTo>
                    <a:pt x="105918" y="89676"/>
                  </a:moveTo>
                  <a:cubicBezTo>
                    <a:pt x="105918" y="89676"/>
                    <a:pt x="105918" y="89676"/>
                    <a:pt x="105918" y="89676"/>
                  </a:cubicBezTo>
                  <a:lnTo>
                    <a:pt x="105918" y="89676"/>
                  </a:lnTo>
                  <a:lnTo>
                    <a:pt x="105918" y="89676"/>
                  </a:lnTo>
                  <a:close/>
                  <a:moveTo>
                    <a:pt x="126778" y="65769"/>
                  </a:moveTo>
                  <a:cubicBezTo>
                    <a:pt x="126778" y="65769"/>
                    <a:pt x="126683" y="65769"/>
                    <a:pt x="126778" y="65769"/>
                  </a:cubicBezTo>
                  <a:cubicBezTo>
                    <a:pt x="126683" y="65769"/>
                    <a:pt x="126778" y="65769"/>
                    <a:pt x="126778" y="65769"/>
                  </a:cubicBezTo>
                  <a:cubicBezTo>
                    <a:pt x="126778" y="65769"/>
                    <a:pt x="126778" y="65769"/>
                    <a:pt x="126778" y="65769"/>
                  </a:cubicBezTo>
                  <a:close/>
                  <a:moveTo>
                    <a:pt x="131064" y="84533"/>
                  </a:moveTo>
                  <a:lnTo>
                    <a:pt x="131064" y="84533"/>
                  </a:lnTo>
                  <a:cubicBezTo>
                    <a:pt x="131064" y="84533"/>
                    <a:pt x="131159" y="84533"/>
                    <a:pt x="131159" y="84533"/>
                  </a:cubicBezTo>
                  <a:cubicBezTo>
                    <a:pt x="131159" y="84533"/>
                    <a:pt x="131159" y="84628"/>
                    <a:pt x="131159" y="84628"/>
                  </a:cubicBezTo>
                  <a:cubicBezTo>
                    <a:pt x="131159" y="84533"/>
                    <a:pt x="131064" y="84533"/>
                    <a:pt x="131064" y="84533"/>
                  </a:cubicBezTo>
                  <a:close/>
                  <a:moveTo>
                    <a:pt x="165164" y="63483"/>
                  </a:moveTo>
                  <a:cubicBezTo>
                    <a:pt x="165164" y="63483"/>
                    <a:pt x="165164" y="63483"/>
                    <a:pt x="165164" y="63483"/>
                  </a:cubicBezTo>
                  <a:cubicBezTo>
                    <a:pt x="165164" y="63483"/>
                    <a:pt x="165164" y="63483"/>
                    <a:pt x="165164" y="63483"/>
                  </a:cubicBezTo>
                  <a:cubicBezTo>
                    <a:pt x="165164" y="63483"/>
                    <a:pt x="165164" y="63483"/>
                    <a:pt x="165164" y="63483"/>
                  </a:cubicBezTo>
                  <a:close/>
                  <a:moveTo>
                    <a:pt x="114300" y="91676"/>
                  </a:moveTo>
                  <a:lnTo>
                    <a:pt x="114300" y="91676"/>
                  </a:lnTo>
                  <a:lnTo>
                    <a:pt x="114300" y="91676"/>
                  </a:lnTo>
                  <a:cubicBezTo>
                    <a:pt x="114205" y="91676"/>
                    <a:pt x="114110" y="91676"/>
                    <a:pt x="114014" y="91581"/>
                  </a:cubicBezTo>
                  <a:cubicBezTo>
                    <a:pt x="114110" y="91486"/>
                    <a:pt x="114110" y="91391"/>
                    <a:pt x="114205" y="91391"/>
                  </a:cubicBezTo>
                  <a:cubicBezTo>
                    <a:pt x="114300" y="91581"/>
                    <a:pt x="114300" y="91581"/>
                    <a:pt x="114300" y="91676"/>
                  </a:cubicBezTo>
                  <a:close/>
                  <a:moveTo>
                    <a:pt x="138970" y="82342"/>
                  </a:moveTo>
                  <a:cubicBezTo>
                    <a:pt x="138875" y="82151"/>
                    <a:pt x="138875" y="81961"/>
                    <a:pt x="138684" y="81771"/>
                  </a:cubicBezTo>
                  <a:cubicBezTo>
                    <a:pt x="138779" y="81771"/>
                    <a:pt x="138875" y="81771"/>
                    <a:pt x="138970" y="81771"/>
                  </a:cubicBezTo>
                  <a:cubicBezTo>
                    <a:pt x="139065" y="81961"/>
                    <a:pt x="139065" y="82151"/>
                    <a:pt x="138970" y="82342"/>
                  </a:cubicBezTo>
                  <a:close/>
                  <a:moveTo>
                    <a:pt x="120206" y="65102"/>
                  </a:moveTo>
                  <a:cubicBezTo>
                    <a:pt x="120110" y="65102"/>
                    <a:pt x="120110" y="65007"/>
                    <a:pt x="120110" y="65007"/>
                  </a:cubicBezTo>
                  <a:cubicBezTo>
                    <a:pt x="120110" y="65007"/>
                    <a:pt x="120110" y="65007"/>
                    <a:pt x="120206" y="65102"/>
                  </a:cubicBezTo>
                  <a:cubicBezTo>
                    <a:pt x="120206" y="65007"/>
                    <a:pt x="120206" y="65007"/>
                    <a:pt x="120206" y="65102"/>
                  </a:cubicBezTo>
                  <a:close/>
                  <a:moveTo>
                    <a:pt x="58960" y="110917"/>
                  </a:moveTo>
                  <a:cubicBezTo>
                    <a:pt x="58960" y="110917"/>
                    <a:pt x="58960" y="111012"/>
                    <a:pt x="58960" y="111012"/>
                  </a:cubicBezTo>
                  <a:cubicBezTo>
                    <a:pt x="58960" y="111012"/>
                    <a:pt x="58865" y="110917"/>
                    <a:pt x="58865" y="110917"/>
                  </a:cubicBezTo>
                  <a:cubicBezTo>
                    <a:pt x="58865" y="110917"/>
                    <a:pt x="58865" y="110917"/>
                    <a:pt x="58960" y="110917"/>
                  </a:cubicBezTo>
                  <a:close/>
                  <a:moveTo>
                    <a:pt x="187262" y="60244"/>
                  </a:moveTo>
                  <a:cubicBezTo>
                    <a:pt x="187262" y="60339"/>
                    <a:pt x="187262" y="60339"/>
                    <a:pt x="187262" y="60244"/>
                  </a:cubicBezTo>
                  <a:cubicBezTo>
                    <a:pt x="187166" y="60244"/>
                    <a:pt x="187166" y="60244"/>
                    <a:pt x="187166" y="60244"/>
                  </a:cubicBezTo>
                  <a:cubicBezTo>
                    <a:pt x="187166" y="60244"/>
                    <a:pt x="187262" y="60149"/>
                    <a:pt x="187262" y="60149"/>
                  </a:cubicBezTo>
                  <a:cubicBezTo>
                    <a:pt x="187357" y="60244"/>
                    <a:pt x="187262" y="60244"/>
                    <a:pt x="187262" y="60244"/>
                  </a:cubicBezTo>
                  <a:close/>
                  <a:moveTo>
                    <a:pt x="133636" y="57196"/>
                  </a:moveTo>
                  <a:cubicBezTo>
                    <a:pt x="132969" y="57196"/>
                    <a:pt x="132493" y="57196"/>
                    <a:pt x="131921" y="57291"/>
                  </a:cubicBezTo>
                  <a:cubicBezTo>
                    <a:pt x="132112" y="57006"/>
                    <a:pt x="132302" y="56720"/>
                    <a:pt x="132398" y="56339"/>
                  </a:cubicBezTo>
                  <a:cubicBezTo>
                    <a:pt x="132874" y="56625"/>
                    <a:pt x="133160" y="56815"/>
                    <a:pt x="133636" y="57196"/>
                  </a:cubicBezTo>
                  <a:close/>
                  <a:moveTo>
                    <a:pt x="110395" y="58244"/>
                  </a:moveTo>
                  <a:cubicBezTo>
                    <a:pt x="110109" y="58339"/>
                    <a:pt x="109919" y="58434"/>
                    <a:pt x="109633" y="58625"/>
                  </a:cubicBezTo>
                  <a:cubicBezTo>
                    <a:pt x="109633" y="58625"/>
                    <a:pt x="109633" y="58530"/>
                    <a:pt x="109538" y="58530"/>
                  </a:cubicBezTo>
                  <a:lnTo>
                    <a:pt x="109538" y="58530"/>
                  </a:lnTo>
                  <a:cubicBezTo>
                    <a:pt x="109823" y="58339"/>
                    <a:pt x="110109" y="58244"/>
                    <a:pt x="110395" y="58244"/>
                  </a:cubicBezTo>
                  <a:close/>
                  <a:moveTo>
                    <a:pt x="52864" y="88914"/>
                  </a:moveTo>
                  <a:cubicBezTo>
                    <a:pt x="52864" y="89009"/>
                    <a:pt x="52864" y="89105"/>
                    <a:pt x="52864" y="89200"/>
                  </a:cubicBezTo>
                  <a:cubicBezTo>
                    <a:pt x="52864" y="89105"/>
                    <a:pt x="52864" y="89009"/>
                    <a:pt x="52864" y="88914"/>
                  </a:cubicBezTo>
                  <a:cubicBezTo>
                    <a:pt x="52864" y="88914"/>
                    <a:pt x="52864" y="88914"/>
                    <a:pt x="52864" y="88914"/>
                  </a:cubicBezTo>
                  <a:close/>
                  <a:moveTo>
                    <a:pt x="56483" y="93486"/>
                  </a:moveTo>
                  <a:cubicBezTo>
                    <a:pt x="56483" y="93486"/>
                    <a:pt x="56483" y="93486"/>
                    <a:pt x="56483" y="93486"/>
                  </a:cubicBezTo>
                  <a:cubicBezTo>
                    <a:pt x="56579" y="93486"/>
                    <a:pt x="56483" y="93486"/>
                    <a:pt x="56483" y="93486"/>
                  </a:cubicBezTo>
                  <a:cubicBezTo>
                    <a:pt x="56483" y="93486"/>
                    <a:pt x="56483" y="93486"/>
                    <a:pt x="56483" y="93486"/>
                  </a:cubicBezTo>
                  <a:close/>
                  <a:moveTo>
                    <a:pt x="172117" y="32050"/>
                  </a:moveTo>
                  <a:cubicBezTo>
                    <a:pt x="172403" y="31669"/>
                    <a:pt x="172307" y="31383"/>
                    <a:pt x="172403" y="31098"/>
                  </a:cubicBezTo>
                  <a:cubicBezTo>
                    <a:pt x="172403" y="31193"/>
                    <a:pt x="172498" y="31193"/>
                    <a:pt x="172498" y="31288"/>
                  </a:cubicBezTo>
                  <a:cubicBezTo>
                    <a:pt x="172307" y="31479"/>
                    <a:pt x="172307" y="31764"/>
                    <a:pt x="172117" y="32050"/>
                  </a:cubicBezTo>
                  <a:close/>
                  <a:moveTo>
                    <a:pt x="81153" y="87390"/>
                  </a:moveTo>
                  <a:cubicBezTo>
                    <a:pt x="81344" y="87676"/>
                    <a:pt x="81344" y="87962"/>
                    <a:pt x="81534" y="88248"/>
                  </a:cubicBezTo>
                  <a:cubicBezTo>
                    <a:pt x="81534" y="88248"/>
                    <a:pt x="81534" y="88248"/>
                    <a:pt x="81629" y="88248"/>
                  </a:cubicBezTo>
                  <a:cubicBezTo>
                    <a:pt x="81629" y="88248"/>
                    <a:pt x="81629" y="88248"/>
                    <a:pt x="81629" y="88248"/>
                  </a:cubicBezTo>
                  <a:lnTo>
                    <a:pt x="81629" y="88248"/>
                  </a:lnTo>
                  <a:lnTo>
                    <a:pt x="81629" y="88248"/>
                  </a:lnTo>
                  <a:lnTo>
                    <a:pt x="81534" y="88152"/>
                  </a:lnTo>
                  <a:cubicBezTo>
                    <a:pt x="81248" y="88057"/>
                    <a:pt x="81058" y="87867"/>
                    <a:pt x="80867" y="87771"/>
                  </a:cubicBezTo>
                  <a:cubicBezTo>
                    <a:pt x="80963" y="87771"/>
                    <a:pt x="81058" y="87581"/>
                    <a:pt x="81153" y="87390"/>
                  </a:cubicBezTo>
                  <a:close/>
                  <a:moveTo>
                    <a:pt x="37433" y="96153"/>
                  </a:moveTo>
                  <a:cubicBezTo>
                    <a:pt x="37338" y="96153"/>
                    <a:pt x="37338" y="96153"/>
                    <a:pt x="37243" y="96058"/>
                  </a:cubicBezTo>
                  <a:cubicBezTo>
                    <a:pt x="37338" y="96058"/>
                    <a:pt x="37433" y="95963"/>
                    <a:pt x="37529" y="95963"/>
                  </a:cubicBezTo>
                  <a:cubicBezTo>
                    <a:pt x="37433" y="96058"/>
                    <a:pt x="37433" y="96058"/>
                    <a:pt x="37433" y="96153"/>
                  </a:cubicBezTo>
                  <a:cubicBezTo>
                    <a:pt x="37433" y="96153"/>
                    <a:pt x="37433" y="96153"/>
                    <a:pt x="37433" y="96153"/>
                  </a:cubicBezTo>
                  <a:close/>
                  <a:moveTo>
                    <a:pt x="147161" y="117680"/>
                  </a:moveTo>
                  <a:cubicBezTo>
                    <a:pt x="147161" y="117680"/>
                    <a:pt x="147066" y="117680"/>
                    <a:pt x="147161" y="117680"/>
                  </a:cubicBezTo>
                  <a:cubicBezTo>
                    <a:pt x="147161" y="117680"/>
                    <a:pt x="147161" y="117680"/>
                    <a:pt x="147161" y="117680"/>
                  </a:cubicBezTo>
                  <a:cubicBezTo>
                    <a:pt x="147161" y="117680"/>
                    <a:pt x="147161" y="117680"/>
                    <a:pt x="147161" y="117680"/>
                  </a:cubicBezTo>
                  <a:close/>
                  <a:moveTo>
                    <a:pt x="176403" y="131300"/>
                  </a:moveTo>
                  <a:cubicBezTo>
                    <a:pt x="176403" y="131396"/>
                    <a:pt x="176403" y="131491"/>
                    <a:pt x="176403" y="131586"/>
                  </a:cubicBezTo>
                  <a:cubicBezTo>
                    <a:pt x="176308" y="131586"/>
                    <a:pt x="176308" y="131586"/>
                    <a:pt x="176213" y="131682"/>
                  </a:cubicBezTo>
                  <a:cubicBezTo>
                    <a:pt x="176403" y="131491"/>
                    <a:pt x="176403" y="131396"/>
                    <a:pt x="176403" y="131300"/>
                  </a:cubicBezTo>
                  <a:close/>
                  <a:moveTo>
                    <a:pt x="189833" y="47100"/>
                  </a:moveTo>
                  <a:cubicBezTo>
                    <a:pt x="189452" y="47195"/>
                    <a:pt x="189071" y="47195"/>
                    <a:pt x="188690" y="47290"/>
                  </a:cubicBezTo>
                  <a:cubicBezTo>
                    <a:pt x="188690" y="47290"/>
                    <a:pt x="188690" y="47290"/>
                    <a:pt x="188690" y="47195"/>
                  </a:cubicBezTo>
                  <a:cubicBezTo>
                    <a:pt x="189071" y="47290"/>
                    <a:pt x="189452" y="47290"/>
                    <a:pt x="189833" y="47100"/>
                  </a:cubicBezTo>
                  <a:cubicBezTo>
                    <a:pt x="189738" y="47100"/>
                    <a:pt x="189738" y="47100"/>
                    <a:pt x="189833" y="47100"/>
                  </a:cubicBezTo>
                  <a:close/>
                  <a:moveTo>
                    <a:pt x="148495" y="36717"/>
                  </a:moveTo>
                  <a:cubicBezTo>
                    <a:pt x="148495" y="36717"/>
                    <a:pt x="148495" y="36717"/>
                    <a:pt x="148495" y="36717"/>
                  </a:cubicBezTo>
                  <a:cubicBezTo>
                    <a:pt x="148495" y="36717"/>
                    <a:pt x="148495" y="36813"/>
                    <a:pt x="148495" y="36813"/>
                  </a:cubicBezTo>
                  <a:cubicBezTo>
                    <a:pt x="148495" y="36813"/>
                    <a:pt x="148495" y="36717"/>
                    <a:pt x="148495" y="36717"/>
                  </a:cubicBezTo>
                  <a:close/>
                  <a:moveTo>
                    <a:pt x="129064" y="47576"/>
                  </a:moveTo>
                  <a:cubicBezTo>
                    <a:pt x="129064" y="47576"/>
                    <a:pt x="129064" y="47671"/>
                    <a:pt x="129064" y="47576"/>
                  </a:cubicBezTo>
                  <a:cubicBezTo>
                    <a:pt x="129064" y="47671"/>
                    <a:pt x="129064" y="47671"/>
                    <a:pt x="129064" y="47576"/>
                  </a:cubicBezTo>
                  <a:cubicBezTo>
                    <a:pt x="129064" y="47671"/>
                    <a:pt x="129064" y="47671"/>
                    <a:pt x="129064" y="47576"/>
                  </a:cubicBezTo>
                  <a:cubicBezTo>
                    <a:pt x="129064" y="47576"/>
                    <a:pt x="128969" y="47576"/>
                    <a:pt x="129064" y="47576"/>
                  </a:cubicBezTo>
                  <a:cubicBezTo>
                    <a:pt x="129064" y="47576"/>
                    <a:pt x="129064" y="47576"/>
                    <a:pt x="129064" y="47576"/>
                  </a:cubicBezTo>
                  <a:close/>
                  <a:moveTo>
                    <a:pt x="100965" y="54910"/>
                  </a:moveTo>
                  <a:cubicBezTo>
                    <a:pt x="100965" y="54910"/>
                    <a:pt x="100965" y="54910"/>
                    <a:pt x="100965" y="54910"/>
                  </a:cubicBezTo>
                  <a:cubicBezTo>
                    <a:pt x="100965" y="54910"/>
                    <a:pt x="100870" y="54910"/>
                    <a:pt x="100870" y="54910"/>
                  </a:cubicBezTo>
                  <a:cubicBezTo>
                    <a:pt x="100870" y="54910"/>
                    <a:pt x="100965" y="54910"/>
                    <a:pt x="100965" y="54910"/>
                  </a:cubicBezTo>
                  <a:lnTo>
                    <a:pt x="100965" y="54910"/>
                  </a:lnTo>
                  <a:lnTo>
                    <a:pt x="100965" y="54910"/>
                  </a:lnTo>
                  <a:close/>
                  <a:moveTo>
                    <a:pt x="20765" y="114727"/>
                  </a:moveTo>
                  <a:lnTo>
                    <a:pt x="20765" y="114727"/>
                  </a:lnTo>
                  <a:lnTo>
                    <a:pt x="20765" y="114727"/>
                  </a:lnTo>
                  <a:lnTo>
                    <a:pt x="20765" y="114727"/>
                  </a:lnTo>
                  <a:close/>
                  <a:moveTo>
                    <a:pt x="65437" y="145302"/>
                  </a:moveTo>
                  <a:cubicBezTo>
                    <a:pt x="65437" y="145302"/>
                    <a:pt x="65437" y="145398"/>
                    <a:pt x="65532" y="145398"/>
                  </a:cubicBezTo>
                  <a:cubicBezTo>
                    <a:pt x="65532" y="145398"/>
                    <a:pt x="65627" y="145302"/>
                    <a:pt x="65627" y="145302"/>
                  </a:cubicBezTo>
                  <a:cubicBezTo>
                    <a:pt x="65627" y="145398"/>
                    <a:pt x="65532" y="145398"/>
                    <a:pt x="65532" y="145493"/>
                  </a:cubicBezTo>
                  <a:cubicBezTo>
                    <a:pt x="65532" y="145493"/>
                    <a:pt x="65532" y="145398"/>
                    <a:pt x="65532" y="145398"/>
                  </a:cubicBezTo>
                  <a:cubicBezTo>
                    <a:pt x="65437" y="145398"/>
                    <a:pt x="65437" y="145398"/>
                    <a:pt x="65342" y="145398"/>
                  </a:cubicBezTo>
                  <a:cubicBezTo>
                    <a:pt x="65342" y="145398"/>
                    <a:pt x="65342" y="145398"/>
                    <a:pt x="65437" y="145302"/>
                  </a:cubicBezTo>
                  <a:close/>
                  <a:moveTo>
                    <a:pt x="119729" y="141016"/>
                  </a:moveTo>
                  <a:cubicBezTo>
                    <a:pt x="119729" y="141016"/>
                    <a:pt x="119729" y="141016"/>
                    <a:pt x="119729" y="141016"/>
                  </a:cubicBezTo>
                  <a:cubicBezTo>
                    <a:pt x="119729" y="141016"/>
                    <a:pt x="119729" y="141016"/>
                    <a:pt x="119729" y="141016"/>
                  </a:cubicBezTo>
                  <a:cubicBezTo>
                    <a:pt x="119729" y="141016"/>
                    <a:pt x="119729" y="141016"/>
                    <a:pt x="119729" y="141016"/>
                  </a:cubicBezTo>
                  <a:close/>
                  <a:moveTo>
                    <a:pt x="186404" y="121775"/>
                  </a:moveTo>
                  <a:cubicBezTo>
                    <a:pt x="186404" y="121585"/>
                    <a:pt x="186309" y="121299"/>
                    <a:pt x="186309" y="121109"/>
                  </a:cubicBezTo>
                  <a:cubicBezTo>
                    <a:pt x="186500" y="121109"/>
                    <a:pt x="186595" y="121109"/>
                    <a:pt x="186785" y="121109"/>
                  </a:cubicBezTo>
                  <a:cubicBezTo>
                    <a:pt x="186595" y="121299"/>
                    <a:pt x="186500" y="121585"/>
                    <a:pt x="186404" y="121775"/>
                  </a:cubicBezTo>
                  <a:close/>
                  <a:moveTo>
                    <a:pt x="190405" y="37098"/>
                  </a:moveTo>
                  <a:cubicBezTo>
                    <a:pt x="190405" y="37098"/>
                    <a:pt x="190500" y="37098"/>
                    <a:pt x="190500" y="37098"/>
                  </a:cubicBezTo>
                  <a:cubicBezTo>
                    <a:pt x="190500" y="37194"/>
                    <a:pt x="190405" y="37194"/>
                    <a:pt x="190405" y="37194"/>
                  </a:cubicBezTo>
                  <a:cubicBezTo>
                    <a:pt x="190500" y="37194"/>
                    <a:pt x="190500" y="37194"/>
                    <a:pt x="190405" y="37098"/>
                  </a:cubicBezTo>
                  <a:close/>
                  <a:moveTo>
                    <a:pt x="107156" y="29764"/>
                  </a:moveTo>
                  <a:cubicBezTo>
                    <a:pt x="107156" y="29764"/>
                    <a:pt x="107156" y="29764"/>
                    <a:pt x="107156" y="29764"/>
                  </a:cubicBezTo>
                  <a:cubicBezTo>
                    <a:pt x="107156" y="29859"/>
                    <a:pt x="107156" y="29859"/>
                    <a:pt x="107156" y="29764"/>
                  </a:cubicBezTo>
                  <a:cubicBezTo>
                    <a:pt x="107156" y="29764"/>
                    <a:pt x="107156" y="29764"/>
                    <a:pt x="107156" y="29764"/>
                  </a:cubicBezTo>
                  <a:close/>
                  <a:moveTo>
                    <a:pt x="107156" y="29859"/>
                  </a:moveTo>
                  <a:cubicBezTo>
                    <a:pt x="107156" y="29955"/>
                    <a:pt x="107061" y="29955"/>
                    <a:pt x="107061" y="29955"/>
                  </a:cubicBezTo>
                  <a:cubicBezTo>
                    <a:pt x="107061" y="29859"/>
                    <a:pt x="106966" y="29859"/>
                    <a:pt x="106966" y="29764"/>
                  </a:cubicBezTo>
                  <a:cubicBezTo>
                    <a:pt x="107061" y="29764"/>
                    <a:pt x="107061" y="29764"/>
                    <a:pt x="107156" y="29859"/>
                  </a:cubicBezTo>
                  <a:close/>
                  <a:moveTo>
                    <a:pt x="86392" y="66531"/>
                  </a:moveTo>
                  <a:cubicBezTo>
                    <a:pt x="86392" y="66531"/>
                    <a:pt x="86487" y="66626"/>
                    <a:pt x="86487" y="66626"/>
                  </a:cubicBezTo>
                  <a:cubicBezTo>
                    <a:pt x="86487" y="66626"/>
                    <a:pt x="86392" y="66626"/>
                    <a:pt x="86392" y="66531"/>
                  </a:cubicBezTo>
                  <a:cubicBezTo>
                    <a:pt x="86392" y="66626"/>
                    <a:pt x="86392" y="66531"/>
                    <a:pt x="86392" y="66531"/>
                  </a:cubicBezTo>
                  <a:close/>
                  <a:moveTo>
                    <a:pt x="164021" y="21668"/>
                  </a:moveTo>
                  <a:cubicBezTo>
                    <a:pt x="164021" y="21668"/>
                    <a:pt x="164021" y="21668"/>
                    <a:pt x="164021" y="21668"/>
                  </a:cubicBezTo>
                  <a:lnTo>
                    <a:pt x="164021" y="21668"/>
                  </a:lnTo>
                  <a:cubicBezTo>
                    <a:pt x="164021" y="21668"/>
                    <a:pt x="164021" y="21668"/>
                    <a:pt x="164021" y="21668"/>
                  </a:cubicBezTo>
                  <a:cubicBezTo>
                    <a:pt x="164021" y="21668"/>
                    <a:pt x="164021" y="21668"/>
                    <a:pt x="164021" y="21668"/>
                  </a:cubicBezTo>
                  <a:close/>
                  <a:moveTo>
                    <a:pt x="155258" y="27954"/>
                  </a:moveTo>
                  <a:cubicBezTo>
                    <a:pt x="155067" y="28431"/>
                    <a:pt x="155258" y="28907"/>
                    <a:pt x="155448" y="29383"/>
                  </a:cubicBezTo>
                  <a:lnTo>
                    <a:pt x="155448" y="29383"/>
                  </a:lnTo>
                  <a:lnTo>
                    <a:pt x="155448" y="29383"/>
                  </a:lnTo>
                  <a:cubicBezTo>
                    <a:pt x="155353" y="28907"/>
                    <a:pt x="155353" y="28431"/>
                    <a:pt x="155258" y="27954"/>
                  </a:cubicBezTo>
                  <a:lnTo>
                    <a:pt x="155258" y="27954"/>
                  </a:lnTo>
                  <a:close/>
                  <a:moveTo>
                    <a:pt x="120872" y="24621"/>
                  </a:moveTo>
                  <a:lnTo>
                    <a:pt x="120872" y="24621"/>
                  </a:lnTo>
                  <a:cubicBezTo>
                    <a:pt x="120872" y="24621"/>
                    <a:pt x="120872" y="24621"/>
                    <a:pt x="120872" y="24621"/>
                  </a:cubicBezTo>
                  <a:cubicBezTo>
                    <a:pt x="120872" y="24621"/>
                    <a:pt x="120872" y="24621"/>
                    <a:pt x="120872" y="24621"/>
                  </a:cubicBezTo>
                  <a:cubicBezTo>
                    <a:pt x="120872" y="24525"/>
                    <a:pt x="120967" y="24525"/>
                    <a:pt x="121063" y="24430"/>
                  </a:cubicBezTo>
                  <a:cubicBezTo>
                    <a:pt x="121063" y="24525"/>
                    <a:pt x="121158" y="24525"/>
                    <a:pt x="121158" y="24621"/>
                  </a:cubicBezTo>
                  <a:cubicBezTo>
                    <a:pt x="121063" y="24621"/>
                    <a:pt x="120967" y="24621"/>
                    <a:pt x="120872" y="24621"/>
                  </a:cubicBezTo>
                  <a:close/>
                  <a:moveTo>
                    <a:pt x="73247" y="158637"/>
                  </a:moveTo>
                  <a:cubicBezTo>
                    <a:pt x="73438" y="158733"/>
                    <a:pt x="73628" y="158733"/>
                    <a:pt x="73914" y="158828"/>
                  </a:cubicBezTo>
                  <a:cubicBezTo>
                    <a:pt x="73914" y="158923"/>
                    <a:pt x="73819" y="158923"/>
                    <a:pt x="73724" y="159018"/>
                  </a:cubicBezTo>
                  <a:cubicBezTo>
                    <a:pt x="73533" y="158828"/>
                    <a:pt x="73342" y="158733"/>
                    <a:pt x="73247" y="158637"/>
                  </a:cubicBezTo>
                  <a:close/>
                  <a:moveTo>
                    <a:pt x="128969" y="155684"/>
                  </a:moveTo>
                  <a:cubicBezTo>
                    <a:pt x="128969" y="155684"/>
                    <a:pt x="128969" y="155780"/>
                    <a:pt x="129064" y="155780"/>
                  </a:cubicBezTo>
                  <a:cubicBezTo>
                    <a:pt x="129064" y="155780"/>
                    <a:pt x="128969" y="155684"/>
                    <a:pt x="128969" y="155684"/>
                  </a:cubicBezTo>
                  <a:cubicBezTo>
                    <a:pt x="128969" y="155684"/>
                    <a:pt x="128969" y="155684"/>
                    <a:pt x="128969" y="155684"/>
                  </a:cubicBezTo>
                  <a:close/>
                  <a:moveTo>
                    <a:pt x="206502" y="93200"/>
                  </a:moveTo>
                  <a:cubicBezTo>
                    <a:pt x="206502" y="93105"/>
                    <a:pt x="206502" y="93105"/>
                    <a:pt x="206502" y="93200"/>
                  </a:cubicBezTo>
                  <a:cubicBezTo>
                    <a:pt x="206883" y="92724"/>
                    <a:pt x="207169" y="92248"/>
                    <a:pt x="207550" y="91772"/>
                  </a:cubicBezTo>
                  <a:lnTo>
                    <a:pt x="207550" y="91772"/>
                  </a:lnTo>
                  <a:cubicBezTo>
                    <a:pt x="206978" y="92058"/>
                    <a:pt x="206692" y="92534"/>
                    <a:pt x="206502" y="93200"/>
                  </a:cubicBezTo>
                  <a:close/>
                  <a:moveTo>
                    <a:pt x="63056" y="49005"/>
                  </a:moveTo>
                  <a:cubicBezTo>
                    <a:pt x="63056" y="49005"/>
                    <a:pt x="63056" y="49005"/>
                    <a:pt x="63056" y="49005"/>
                  </a:cubicBezTo>
                  <a:cubicBezTo>
                    <a:pt x="63056" y="49005"/>
                    <a:pt x="63056" y="49005"/>
                    <a:pt x="63056" y="49005"/>
                  </a:cubicBezTo>
                  <a:lnTo>
                    <a:pt x="63056" y="49005"/>
                  </a:lnTo>
                  <a:lnTo>
                    <a:pt x="63056" y="49005"/>
                  </a:lnTo>
                  <a:close/>
                  <a:moveTo>
                    <a:pt x="39053" y="152446"/>
                  </a:moveTo>
                  <a:cubicBezTo>
                    <a:pt x="39053" y="152541"/>
                    <a:pt x="39053" y="152541"/>
                    <a:pt x="39053" y="152637"/>
                  </a:cubicBezTo>
                  <a:cubicBezTo>
                    <a:pt x="38957" y="152637"/>
                    <a:pt x="38862" y="152637"/>
                    <a:pt x="38767" y="152541"/>
                  </a:cubicBezTo>
                  <a:cubicBezTo>
                    <a:pt x="38862" y="152541"/>
                    <a:pt x="38957" y="152541"/>
                    <a:pt x="39053" y="152446"/>
                  </a:cubicBezTo>
                  <a:close/>
                  <a:moveTo>
                    <a:pt x="56864" y="164448"/>
                  </a:moveTo>
                  <a:cubicBezTo>
                    <a:pt x="56864" y="164448"/>
                    <a:pt x="56864" y="164448"/>
                    <a:pt x="56864" y="164448"/>
                  </a:cubicBezTo>
                  <a:cubicBezTo>
                    <a:pt x="56864" y="164448"/>
                    <a:pt x="56864" y="164448"/>
                    <a:pt x="56864" y="164448"/>
                  </a:cubicBezTo>
                  <a:cubicBezTo>
                    <a:pt x="56864" y="164448"/>
                    <a:pt x="56864" y="164448"/>
                    <a:pt x="56864" y="164448"/>
                  </a:cubicBezTo>
                  <a:close/>
                  <a:moveTo>
                    <a:pt x="52007" y="50529"/>
                  </a:moveTo>
                  <a:cubicBezTo>
                    <a:pt x="52007" y="50624"/>
                    <a:pt x="52007" y="50624"/>
                    <a:pt x="52007" y="50529"/>
                  </a:cubicBezTo>
                  <a:cubicBezTo>
                    <a:pt x="51911" y="50624"/>
                    <a:pt x="51911" y="50624"/>
                    <a:pt x="52007" y="50529"/>
                  </a:cubicBezTo>
                  <a:cubicBezTo>
                    <a:pt x="51911" y="50529"/>
                    <a:pt x="51911" y="50529"/>
                    <a:pt x="52007" y="50529"/>
                  </a:cubicBezTo>
                  <a:close/>
                  <a:moveTo>
                    <a:pt x="8954" y="111584"/>
                  </a:moveTo>
                  <a:cubicBezTo>
                    <a:pt x="8954" y="111584"/>
                    <a:pt x="8954" y="111584"/>
                    <a:pt x="8954" y="111584"/>
                  </a:cubicBezTo>
                  <a:cubicBezTo>
                    <a:pt x="8954" y="111584"/>
                    <a:pt x="8954" y="111584"/>
                    <a:pt x="8954" y="111584"/>
                  </a:cubicBezTo>
                  <a:cubicBezTo>
                    <a:pt x="8954" y="111584"/>
                    <a:pt x="8954" y="111584"/>
                    <a:pt x="8954" y="111584"/>
                  </a:cubicBezTo>
                  <a:close/>
                  <a:moveTo>
                    <a:pt x="8573" y="131015"/>
                  </a:moveTo>
                  <a:lnTo>
                    <a:pt x="8573" y="131015"/>
                  </a:lnTo>
                  <a:lnTo>
                    <a:pt x="8573" y="131015"/>
                  </a:lnTo>
                  <a:lnTo>
                    <a:pt x="8573" y="131015"/>
                  </a:lnTo>
                  <a:close/>
                  <a:moveTo>
                    <a:pt x="29337" y="171020"/>
                  </a:moveTo>
                  <a:cubicBezTo>
                    <a:pt x="29623" y="170639"/>
                    <a:pt x="29813" y="170353"/>
                    <a:pt x="30099" y="169972"/>
                  </a:cubicBezTo>
                  <a:lnTo>
                    <a:pt x="30099" y="169972"/>
                  </a:lnTo>
                  <a:cubicBezTo>
                    <a:pt x="29718" y="170163"/>
                    <a:pt x="29528" y="170639"/>
                    <a:pt x="29337" y="171020"/>
                  </a:cubicBezTo>
                  <a:lnTo>
                    <a:pt x="29337" y="171020"/>
                  </a:lnTo>
                  <a:close/>
                  <a:moveTo>
                    <a:pt x="211455" y="94058"/>
                  </a:moveTo>
                  <a:lnTo>
                    <a:pt x="211455" y="94058"/>
                  </a:lnTo>
                  <a:lnTo>
                    <a:pt x="211455" y="94058"/>
                  </a:lnTo>
                  <a:cubicBezTo>
                    <a:pt x="211455" y="93963"/>
                    <a:pt x="211550" y="93963"/>
                    <a:pt x="211455" y="94058"/>
                  </a:cubicBezTo>
                  <a:cubicBezTo>
                    <a:pt x="211455" y="94058"/>
                    <a:pt x="211550" y="94153"/>
                    <a:pt x="211455" y="94248"/>
                  </a:cubicBezTo>
                  <a:cubicBezTo>
                    <a:pt x="211455" y="94153"/>
                    <a:pt x="211455" y="94058"/>
                    <a:pt x="211455" y="94058"/>
                  </a:cubicBezTo>
                  <a:close/>
                  <a:moveTo>
                    <a:pt x="161925" y="154351"/>
                  </a:moveTo>
                  <a:cubicBezTo>
                    <a:pt x="161925" y="154351"/>
                    <a:pt x="161925" y="154256"/>
                    <a:pt x="161925" y="154351"/>
                  </a:cubicBezTo>
                  <a:cubicBezTo>
                    <a:pt x="162020" y="154256"/>
                    <a:pt x="162020" y="154256"/>
                    <a:pt x="161925" y="154351"/>
                  </a:cubicBezTo>
                  <a:lnTo>
                    <a:pt x="161925" y="154351"/>
                  </a:lnTo>
                  <a:cubicBezTo>
                    <a:pt x="161925" y="154446"/>
                    <a:pt x="161925" y="154542"/>
                    <a:pt x="161925" y="154637"/>
                  </a:cubicBezTo>
                  <a:cubicBezTo>
                    <a:pt x="161830" y="154542"/>
                    <a:pt x="161735" y="154542"/>
                    <a:pt x="161639" y="154542"/>
                  </a:cubicBezTo>
                  <a:cubicBezTo>
                    <a:pt x="161735" y="154446"/>
                    <a:pt x="161830" y="154446"/>
                    <a:pt x="161925" y="154351"/>
                  </a:cubicBezTo>
                  <a:close/>
                  <a:moveTo>
                    <a:pt x="100108" y="14619"/>
                  </a:moveTo>
                  <a:cubicBezTo>
                    <a:pt x="100108" y="14619"/>
                    <a:pt x="100108" y="14619"/>
                    <a:pt x="100108" y="14619"/>
                  </a:cubicBezTo>
                  <a:cubicBezTo>
                    <a:pt x="100108" y="14619"/>
                    <a:pt x="100108" y="14619"/>
                    <a:pt x="100108" y="14619"/>
                  </a:cubicBezTo>
                  <a:cubicBezTo>
                    <a:pt x="100108" y="14619"/>
                    <a:pt x="100108" y="14619"/>
                    <a:pt x="100108" y="14619"/>
                  </a:cubicBezTo>
                  <a:close/>
                  <a:moveTo>
                    <a:pt x="18098" y="73198"/>
                  </a:moveTo>
                  <a:cubicBezTo>
                    <a:pt x="18098" y="73198"/>
                    <a:pt x="18098" y="73198"/>
                    <a:pt x="18098" y="73198"/>
                  </a:cubicBezTo>
                  <a:cubicBezTo>
                    <a:pt x="18098" y="73198"/>
                    <a:pt x="17717" y="72817"/>
                    <a:pt x="17717" y="72817"/>
                  </a:cubicBezTo>
                  <a:cubicBezTo>
                    <a:pt x="17812" y="73008"/>
                    <a:pt x="18002" y="73008"/>
                    <a:pt x="18098" y="7319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C068DA10-0737-9A89-55D1-3F6260B214C4}"/>
                </a:ext>
              </a:extLst>
            </p:cNvPr>
            <p:cNvSpPr/>
            <p:nvPr/>
          </p:nvSpPr>
          <p:spPr>
            <a:xfrm>
              <a:off x="5356834" y="2862914"/>
              <a:ext cx="180547" cy="223354"/>
            </a:xfrm>
            <a:custGeom>
              <a:avLst/>
              <a:gdLst>
                <a:gd name="connsiteX0" fmla="*/ 4025 w 180547"/>
                <a:gd name="connsiteY0" fmla="*/ 108409 h 223354"/>
                <a:gd name="connsiteX1" fmla="*/ 4025 w 180547"/>
                <a:gd name="connsiteY1" fmla="*/ 108409 h 223354"/>
                <a:gd name="connsiteX2" fmla="*/ 4025 w 180547"/>
                <a:gd name="connsiteY2" fmla="*/ 108409 h 223354"/>
                <a:gd name="connsiteX3" fmla="*/ 7169 w 180547"/>
                <a:gd name="connsiteY3" fmla="*/ 120982 h 223354"/>
                <a:gd name="connsiteX4" fmla="*/ 12884 w 180547"/>
                <a:gd name="connsiteY4" fmla="*/ 137841 h 223354"/>
                <a:gd name="connsiteX5" fmla="*/ 12884 w 180547"/>
                <a:gd name="connsiteY5" fmla="*/ 137841 h 223354"/>
                <a:gd name="connsiteX6" fmla="*/ 12884 w 180547"/>
                <a:gd name="connsiteY6" fmla="*/ 137841 h 223354"/>
                <a:gd name="connsiteX7" fmla="*/ 17456 w 180547"/>
                <a:gd name="connsiteY7" fmla="*/ 148509 h 223354"/>
                <a:gd name="connsiteX8" fmla="*/ 17456 w 180547"/>
                <a:gd name="connsiteY8" fmla="*/ 148509 h 223354"/>
                <a:gd name="connsiteX9" fmla="*/ 19170 w 180547"/>
                <a:gd name="connsiteY9" fmla="*/ 151557 h 223354"/>
                <a:gd name="connsiteX10" fmla="*/ 23837 w 180547"/>
                <a:gd name="connsiteY10" fmla="*/ 160511 h 223354"/>
                <a:gd name="connsiteX11" fmla="*/ 23837 w 180547"/>
                <a:gd name="connsiteY11" fmla="*/ 160511 h 223354"/>
                <a:gd name="connsiteX12" fmla="*/ 31934 w 180547"/>
                <a:gd name="connsiteY12" fmla="*/ 173941 h 223354"/>
                <a:gd name="connsiteX13" fmla="*/ 31934 w 180547"/>
                <a:gd name="connsiteY13" fmla="*/ 173941 h 223354"/>
                <a:gd name="connsiteX14" fmla="*/ 36315 w 180547"/>
                <a:gd name="connsiteY14" fmla="*/ 180037 h 223354"/>
                <a:gd name="connsiteX15" fmla="*/ 36315 w 180547"/>
                <a:gd name="connsiteY15" fmla="*/ 180037 h 223354"/>
                <a:gd name="connsiteX16" fmla="*/ 38125 w 180547"/>
                <a:gd name="connsiteY16" fmla="*/ 182799 h 223354"/>
                <a:gd name="connsiteX17" fmla="*/ 38125 w 180547"/>
                <a:gd name="connsiteY17" fmla="*/ 182799 h 223354"/>
                <a:gd name="connsiteX18" fmla="*/ 38125 w 180547"/>
                <a:gd name="connsiteY18" fmla="*/ 182799 h 223354"/>
                <a:gd name="connsiteX19" fmla="*/ 41840 w 180547"/>
                <a:gd name="connsiteY19" fmla="*/ 186990 h 223354"/>
                <a:gd name="connsiteX20" fmla="*/ 41840 w 180547"/>
                <a:gd name="connsiteY20" fmla="*/ 186990 h 223354"/>
                <a:gd name="connsiteX21" fmla="*/ 48031 w 180547"/>
                <a:gd name="connsiteY21" fmla="*/ 194039 h 223354"/>
                <a:gd name="connsiteX22" fmla="*/ 52317 w 180547"/>
                <a:gd name="connsiteY22" fmla="*/ 198230 h 223354"/>
                <a:gd name="connsiteX23" fmla="*/ 52317 w 180547"/>
                <a:gd name="connsiteY23" fmla="*/ 198230 h 223354"/>
                <a:gd name="connsiteX24" fmla="*/ 52317 w 180547"/>
                <a:gd name="connsiteY24" fmla="*/ 198230 h 223354"/>
                <a:gd name="connsiteX25" fmla="*/ 55556 w 180547"/>
                <a:gd name="connsiteY25" fmla="*/ 201087 h 223354"/>
                <a:gd name="connsiteX26" fmla="*/ 68129 w 180547"/>
                <a:gd name="connsiteY26" fmla="*/ 210231 h 223354"/>
                <a:gd name="connsiteX27" fmla="*/ 68129 w 180547"/>
                <a:gd name="connsiteY27" fmla="*/ 210231 h 223354"/>
                <a:gd name="connsiteX28" fmla="*/ 85274 w 180547"/>
                <a:gd name="connsiteY28" fmla="*/ 218137 h 223354"/>
                <a:gd name="connsiteX29" fmla="*/ 85274 w 180547"/>
                <a:gd name="connsiteY29" fmla="*/ 218137 h 223354"/>
                <a:gd name="connsiteX30" fmla="*/ 106991 w 180547"/>
                <a:gd name="connsiteY30" fmla="*/ 222518 h 223354"/>
                <a:gd name="connsiteX31" fmla="*/ 124707 w 180547"/>
                <a:gd name="connsiteY31" fmla="*/ 221661 h 223354"/>
                <a:gd name="connsiteX32" fmla="*/ 132422 w 180547"/>
                <a:gd name="connsiteY32" fmla="*/ 220518 h 223354"/>
                <a:gd name="connsiteX33" fmla="*/ 130803 w 180547"/>
                <a:gd name="connsiteY33" fmla="*/ 219280 h 223354"/>
                <a:gd name="connsiteX34" fmla="*/ 130803 w 180547"/>
                <a:gd name="connsiteY34" fmla="*/ 219280 h 223354"/>
                <a:gd name="connsiteX35" fmla="*/ 132422 w 180547"/>
                <a:gd name="connsiteY35" fmla="*/ 220518 h 223354"/>
                <a:gd name="connsiteX36" fmla="*/ 143281 w 180547"/>
                <a:gd name="connsiteY36" fmla="*/ 216041 h 223354"/>
                <a:gd name="connsiteX37" fmla="*/ 143281 w 180547"/>
                <a:gd name="connsiteY37" fmla="*/ 216041 h 223354"/>
                <a:gd name="connsiteX38" fmla="*/ 143281 w 180547"/>
                <a:gd name="connsiteY38" fmla="*/ 216041 h 223354"/>
                <a:gd name="connsiteX39" fmla="*/ 153473 w 180547"/>
                <a:gd name="connsiteY39" fmla="*/ 209659 h 223354"/>
                <a:gd name="connsiteX40" fmla="*/ 166712 w 180547"/>
                <a:gd name="connsiteY40" fmla="*/ 198134 h 223354"/>
                <a:gd name="connsiteX41" fmla="*/ 171951 w 180547"/>
                <a:gd name="connsiteY41" fmla="*/ 189371 h 223354"/>
                <a:gd name="connsiteX42" fmla="*/ 174332 w 180547"/>
                <a:gd name="connsiteY42" fmla="*/ 184514 h 223354"/>
                <a:gd name="connsiteX43" fmla="*/ 174332 w 180547"/>
                <a:gd name="connsiteY43" fmla="*/ 184514 h 223354"/>
                <a:gd name="connsiteX44" fmla="*/ 179762 w 180547"/>
                <a:gd name="connsiteY44" fmla="*/ 154224 h 223354"/>
                <a:gd name="connsiteX45" fmla="*/ 179762 w 180547"/>
                <a:gd name="connsiteY45" fmla="*/ 154224 h 223354"/>
                <a:gd name="connsiteX46" fmla="*/ 179571 w 180547"/>
                <a:gd name="connsiteY46" fmla="*/ 153176 h 223354"/>
                <a:gd name="connsiteX47" fmla="*/ 178809 w 180547"/>
                <a:gd name="connsiteY47" fmla="*/ 139937 h 223354"/>
                <a:gd name="connsiteX48" fmla="*/ 176428 w 180547"/>
                <a:gd name="connsiteY48" fmla="*/ 131840 h 223354"/>
                <a:gd name="connsiteX49" fmla="*/ 176428 w 180547"/>
                <a:gd name="connsiteY49" fmla="*/ 131840 h 223354"/>
                <a:gd name="connsiteX50" fmla="*/ 176047 w 180547"/>
                <a:gd name="connsiteY50" fmla="*/ 130602 h 223354"/>
                <a:gd name="connsiteX51" fmla="*/ 172808 w 180547"/>
                <a:gd name="connsiteY51" fmla="*/ 117839 h 223354"/>
                <a:gd name="connsiteX52" fmla="*/ 171475 w 180547"/>
                <a:gd name="connsiteY52" fmla="*/ 112028 h 223354"/>
                <a:gd name="connsiteX53" fmla="*/ 171475 w 180547"/>
                <a:gd name="connsiteY53" fmla="*/ 112028 h 223354"/>
                <a:gd name="connsiteX54" fmla="*/ 164141 w 180547"/>
                <a:gd name="connsiteY54" fmla="*/ 91454 h 223354"/>
                <a:gd name="connsiteX55" fmla="*/ 164141 w 180547"/>
                <a:gd name="connsiteY55" fmla="*/ 91454 h 223354"/>
                <a:gd name="connsiteX56" fmla="*/ 158807 w 180547"/>
                <a:gd name="connsiteY56" fmla="*/ 78215 h 223354"/>
                <a:gd name="connsiteX57" fmla="*/ 156711 w 180547"/>
                <a:gd name="connsiteY57" fmla="*/ 73643 h 223354"/>
                <a:gd name="connsiteX58" fmla="*/ 156235 w 180547"/>
                <a:gd name="connsiteY58" fmla="*/ 72214 h 223354"/>
                <a:gd name="connsiteX59" fmla="*/ 156235 w 180547"/>
                <a:gd name="connsiteY59" fmla="*/ 72214 h 223354"/>
                <a:gd name="connsiteX60" fmla="*/ 149948 w 180547"/>
                <a:gd name="connsiteY60" fmla="*/ 59926 h 223354"/>
                <a:gd name="connsiteX61" fmla="*/ 149948 w 180547"/>
                <a:gd name="connsiteY61" fmla="*/ 59926 h 223354"/>
                <a:gd name="connsiteX62" fmla="*/ 143090 w 180547"/>
                <a:gd name="connsiteY62" fmla="*/ 48306 h 223354"/>
                <a:gd name="connsiteX63" fmla="*/ 135947 w 180547"/>
                <a:gd name="connsiteY63" fmla="*/ 39353 h 223354"/>
                <a:gd name="connsiteX64" fmla="*/ 135947 w 180547"/>
                <a:gd name="connsiteY64" fmla="*/ 39353 h 223354"/>
                <a:gd name="connsiteX65" fmla="*/ 132994 w 180547"/>
                <a:gd name="connsiteY65" fmla="*/ 33542 h 223354"/>
                <a:gd name="connsiteX66" fmla="*/ 132994 w 180547"/>
                <a:gd name="connsiteY66" fmla="*/ 33542 h 223354"/>
                <a:gd name="connsiteX67" fmla="*/ 132994 w 180547"/>
                <a:gd name="connsiteY67" fmla="*/ 33542 h 223354"/>
                <a:gd name="connsiteX68" fmla="*/ 129374 w 180547"/>
                <a:gd name="connsiteY68" fmla="*/ 29161 h 223354"/>
                <a:gd name="connsiteX69" fmla="*/ 123945 w 180547"/>
                <a:gd name="connsiteY69" fmla="*/ 23351 h 223354"/>
                <a:gd name="connsiteX70" fmla="*/ 118040 w 180547"/>
                <a:gd name="connsiteY70" fmla="*/ 18112 h 223354"/>
                <a:gd name="connsiteX71" fmla="*/ 118040 w 180547"/>
                <a:gd name="connsiteY71" fmla="*/ 18112 h 223354"/>
                <a:gd name="connsiteX72" fmla="*/ 118040 w 180547"/>
                <a:gd name="connsiteY72" fmla="*/ 18112 h 223354"/>
                <a:gd name="connsiteX73" fmla="*/ 116516 w 180547"/>
                <a:gd name="connsiteY73" fmla="*/ 17731 h 223354"/>
                <a:gd name="connsiteX74" fmla="*/ 101371 w 180547"/>
                <a:gd name="connsiteY74" fmla="*/ 5729 h 223354"/>
                <a:gd name="connsiteX75" fmla="*/ 101371 w 180547"/>
                <a:gd name="connsiteY75" fmla="*/ 5729 h 223354"/>
                <a:gd name="connsiteX76" fmla="*/ 101371 w 180547"/>
                <a:gd name="connsiteY76" fmla="*/ 5729 h 223354"/>
                <a:gd name="connsiteX77" fmla="*/ 98799 w 180547"/>
                <a:gd name="connsiteY77" fmla="*/ 4110 h 223354"/>
                <a:gd name="connsiteX78" fmla="*/ 98799 w 180547"/>
                <a:gd name="connsiteY78" fmla="*/ 4110 h 223354"/>
                <a:gd name="connsiteX79" fmla="*/ 96799 w 180547"/>
                <a:gd name="connsiteY79" fmla="*/ 2967 h 223354"/>
                <a:gd name="connsiteX80" fmla="*/ 96799 w 180547"/>
                <a:gd name="connsiteY80" fmla="*/ 2967 h 223354"/>
                <a:gd name="connsiteX81" fmla="*/ 83369 w 180547"/>
                <a:gd name="connsiteY81" fmla="*/ 395 h 223354"/>
                <a:gd name="connsiteX82" fmla="*/ 83369 w 180547"/>
                <a:gd name="connsiteY82" fmla="*/ 395 h 223354"/>
                <a:gd name="connsiteX83" fmla="*/ 75558 w 180547"/>
                <a:gd name="connsiteY83" fmla="*/ 1157 h 223354"/>
                <a:gd name="connsiteX84" fmla="*/ 64414 w 180547"/>
                <a:gd name="connsiteY84" fmla="*/ 967 h 223354"/>
                <a:gd name="connsiteX85" fmla="*/ 49841 w 180547"/>
                <a:gd name="connsiteY85" fmla="*/ 3253 h 223354"/>
                <a:gd name="connsiteX86" fmla="*/ 49745 w 180547"/>
                <a:gd name="connsiteY86" fmla="*/ 3253 h 223354"/>
                <a:gd name="connsiteX87" fmla="*/ 49745 w 180547"/>
                <a:gd name="connsiteY87" fmla="*/ 3253 h 223354"/>
                <a:gd name="connsiteX88" fmla="*/ 45173 w 180547"/>
                <a:gd name="connsiteY88" fmla="*/ 4205 h 223354"/>
                <a:gd name="connsiteX89" fmla="*/ 38887 w 180547"/>
                <a:gd name="connsiteY89" fmla="*/ 6396 h 223354"/>
                <a:gd name="connsiteX90" fmla="*/ 38887 w 180547"/>
                <a:gd name="connsiteY90" fmla="*/ 6396 h 223354"/>
                <a:gd name="connsiteX91" fmla="*/ 32886 w 180547"/>
                <a:gd name="connsiteY91" fmla="*/ 9158 h 223354"/>
                <a:gd name="connsiteX92" fmla="*/ 21075 w 180547"/>
                <a:gd name="connsiteY92" fmla="*/ 17159 h 223354"/>
                <a:gd name="connsiteX93" fmla="*/ 18408 w 180547"/>
                <a:gd name="connsiteY93" fmla="*/ 19541 h 223354"/>
                <a:gd name="connsiteX94" fmla="*/ 18408 w 180547"/>
                <a:gd name="connsiteY94" fmla="*/ 19541 h 223354"/>
                <a:gd name="connsiteX95" fmla="*/ 10217 w 180547"/>
                <a:gd name="connsiteY95" fmla="*/ 30113 h 223354"/>
                <a:gd name="connsiteX96" fmla="*/ 8788 w 180547"/>
                <a:gd name="connsiteY96" fmla="*/ 33257 h 223354"/>
                <a:gd name="connsiteX97" fmla="*/ 8788 w 180547"/>
                <a:gd name="connsiteY97" fmla="*/ 33257 h 223354"/>
                <a:gd name="connsiteX98" fmla="*/ 4406 w 180547"/>
                <a:gd name="connsiteY98" fmla="*/ 46973 h 223354"/>
                <a:gd name="connsiteX99" fmla="*/ 4406 w 180547"/>
                <a:gd name="connsiteY99" fmla="*/ 46973 h 223354"/>
                <a:gd name="connsiteX100" fmla="*/ 2406 w 180547"/>
                <a:gd name="connsiteY100" fmla="*/ 53831 h 223354"/>
                <a:gd name="connsiteX101" fmla="*/ 1454 w 180547"/>
                <a:gd name="connsiteY101" fmla="*/ 61736 h 223354"/>
                <a:gd name="connsiteX102" fmla="*/ 1168 w 180547"/>
                <a:gd name="connsiteY102" fmla="*/ 68404 h 223354"/>
                <a:gd name="connsiteX103" fmla="*/ 1263 w 180547"/>
                <a:gd name="connsiteY103" fmla="*/ 70118 h 223354"/>
                <a:gd name="connsiteX104" fmla="*/ 596 w 180547"/>
                <a:gd name="connsiteY104" fmla="*/ 77929 h 223354"/>
                <a:gd name="connsiteX105" fmla="*/ 596 w 180547"/>
                <a:gd name="connsiteY105" fmla="*/ 77929 h 223354"/>
                <a:gd name="connsiteX106" fmla="*/ 596 w 180547"/>
                <a:gd name="connsiteY106" fmla="*/ 77929 h 223354"/>
                <a:gd name="connsiteX107" fmla="*/ 3263 w 180547"/>
                <a:gd name="connsiteY107" fmla="*/ 95836 h 223354"/>
                <a:gd name="connsiteX108" fmla="*/ 3263 w 180547"/>
                <a:gd name="connsiteY108" fmla="*/ 95836 h 223354"/>
                <a:gd name="connsiteX109" fmla="*/ 3263 w 180547"/>
                <a:gd name="connsiteY109" fmla="*/ 95836 h 223354"/>
                <a:gd name="connsiteX110" fmla="*/ 3454 w 180547"/>
                <a:gd name="connsiteY110" fmla="*/ 96979 h 223354"/>
                <a:gd name="connsiteX111" fmla="*/ 3359 w 180547"/>
                <a:gd name="connsiteY111" fmla="*/ 97265 h 223354"/>
                <a:gd name="connsiteX112" fmla="*/ 4025 w 180547"/>
                <a:gd name="connsiteY112" fmla="*/ 108409 h 223354"/>
                <a:gd name="connsiteX113" fmla="*/ 169856 w 180547"/>
                <a:gd name="connsiteY113" fmla="*/ 120125 h 223354"/>
                <a:gd name="connsiteX114" fmla="*/ 169856 w 180547"/>
                <a:gd name="connsiteY114" fmla="*/ 120315 h 223354"/>
                <a:gd name="connsiteX115" fmla="*/ 169570 w 180547"/>
                <a:gd name="connsiteY115" fmla="*/ 120125 h 223354"/>
                <a:gd name="connsiteX116" fmla="*/ 169856 w 180547"/>
                <a:gd name="connsiteY116" fmla="*/ 120125 h 223354"/>
                <a:gd name="connsiteX117" fmla="*/ 98704 w 180547"/>
                <a:gd name="connsiteY117" fmla="*/ 17350 h 223354"/>
                <a:gd name="connsiteX118" fmla="*/ 99085 w 180547"/>
                <a:gd name="connsiteY118" fmla="*/ 17445 h 223354"/>
                <a:gd name="connsiteX119" fmla="*/ 98704 w 180547"/>
                <a:gd name="connsiteY119" fmla="*/ 17540 h 223354"/>
                <a:gd name="connsiteX120" fmla="*/ 98704 w 180547"/>
                <a:gd name="connsiteY120" fmla="*/ 17350 h 223354"/>
                <a:gd name="connsiteX121" fmla="*/ 153473 w 180547"/>
                <a:gd name="connsiteY121" fmla="*/ 105932 h 223354"/>
                <a:gd name="connsiteX122" fmla="*/ 153473 w 180547"/>
                <a:gd name="connsiteY122" fmla="*/ 105932 h 223354"/>
                <a:gd name="connsiteX123" fmla="*/ 152996 w 180547"/>
                <a:gd name="connsiteY123" fmla="*/ 106123 h 223354"/>
                <a:gd name="connsiteX124" fmla="*/ 153473 w 180547"/>
                <a:gd name="connsiteY124" fmla="*/ 105932 h 223354"/>
                <a:gd name="connsiteX125" fmla="*/ 100704 w 180547"/>
                <a:gd name="connsiteY125" fmla="*/ 80882 h 223354"/>
                <a:gd name="connsiteX126" fmla="*/ 100704 w 180547"/>
                <a:gd name="connsiteY126" fmla="*/ 80882 h 223354"/>
                <a:gd name="connsiteX127" fmla="*/ 100037 w 180547"/>
                <a:gd name="connsiteY127" fmla="*/ 81739 h 223354"/>
                <a:gd name="connsiteX128" fmla="*/ 100037 w 180547"/>
                <a:gd name="connsiteY128" fmla="*/ 81739 h 223354"/>
                <a:gd name="connsiteX129" fmla="*/ 100704 w 180547"/>
                <a:gd name="connsiteY129" fmla="*/ 80882 h 223354"/>
                <a:gd name="connsiteX130" fmla="*/ 123850 w 180547"/>
                <a:gd name="connsiteY130" fmla="*/ 159844 h 223354"/>
                <a:gd name="connsiteX131" fmla="*/ 123945 w 180547"/>
                <a:gd name="connsiteY131" fmla="*/ 160606 h 223354"/>
                <a:gd name="connsiteX132" fmla="*/ 123469 w 180547"/>
                <a:gd name="connsiteY132" fmla="*/ 160130 h 223354"/>
                <a:gd name="connsiteX133" fmla="*/ 123850 w 180547"/>
                <a:gd name="connsiteY133" fmla="*/ 159844 h 223354"/>
                <a:gd name="connsiteX134" fmla="*/ 82226 w 180547"/>
                <a:gd name="connsiteY134" fmla="*/ 94121 h 223354"/>
                <a:gd name="connsiteX135" fmla="*/ 82226 w 180547"/>
                <a:gd name="connsiteY135" fmla="*/ 94121 h 223354"/>
                <a:gd name="connsiteX136" fmla="*/ 82226 w 180547"/>
                <a:gd name="connsiteY136" fmla="*/ 94121 h 223354"/>
                <a:gd name="connsiteX137" fmla="*/ 82130 w 180547"/>
                <a:gd name="connsiteY137" fmla="*/ 94217 h 223354"/>
                <a:gd name="connsiteX138" fmla="*/ 82226 w 180547"/>
                <a:gd name="connsiteY138" fmla="*/ 94121 h 223354"/>
                <a:gd name="connsiteX139" fmla="*/ 82226 w 180547"/>
                <a:gd name="connsiteY139" fmla="*/ 94121 h 223354"/>
                <a:gd name="connsiteX140" fmla="*/ 82226 w 180547"/>
                <a:gd name="connsiteY140" fmla="*/ 94121 h 223354"/>
                <a:gd name="connsiteX141" fmla="*/ 105943 w 180547"/>
                <a:gd name="connsiteY141" fmla="*/ 124697 h 223354"/>
                <a:gd name="connsiteX142" fmla="*/ 105943 w 180547"/>
                <a:gd name="connsiteY142" fmla="*/ 124697 h 223354"/>
                <a:gd name="connsiteX143" fmla="*/ 105943 w 180547"/>
                <a:gd name="connsiteY143" fmla="*/ 124697 h 223354"/>
                <a:gd name="connsiteX144" fmla="*/ 105943 w 180547"/>
                <a:gd name="connsiteY144" fmla="*/ 124697 h 223354"/>
                <a:gd name="connsiteX145" fmla="*/ 105943 w 180547"/>
                <a:gd name="connsiteY145" fmla="*/ 124697 h 223354"/>
                <a:gd name="connsiteX146" fmla="*/ 105943 w 180547"/>
                <a:gd name="connsiteY146" fmla="*/ 124697 h 223354"/>
                <a:gd name="connsiteX147" fmla="*/ 129089 w 180547"/>
                <a:gd name="connsiteY147" fmla="*/ 116505 h 223354"/>
                <a:gd name="connsiteX148" fmla="*/ 129089 w 180547"/>
                <a:gd name="connsiteY148" fmla="*/ 116505 h 223354"/>
                <a:gd name="connsiteX149" fmla="*/ 129089 w 180547"/>
                <a:gd name="connsiteY149" fmla="*/ 116505 h 223354"/>
                <a:gd name="connsiteX150" fmla="*/ 129089 w 180547"/>
                <a:gd name="connsiteY150" fmla="*/ 116505 h 223354"/>
                <a:gd name="connsiteX151" fmla="*/ 129089 w 180547"/>
                <a:gd name="connsiteY151" fmla="*/ 116505 h 223354"/>
                <a:gd name="connsiteX152" fmla="*/ 128327 w 180547"/>
                <a:gd name="connsiteY152" fmla="*/ 159368 h 223354"/>
                <a:gd name="connsiteX153" fmla="*/ 126898 w 180547"/>
                <a:gd name="connsiteY153" fmla="*/ 156224 h 223354"/>
                <a:gd name="connsiteX154" fmla="*/ 129565 w 180547"/>
                <a:gd name="connsiteY154" fmla="*/ 158320 h 223354"/>
                <a:gd name="connsiteX155" fmla="*/ 128327 w 180547"/>
                <a:gd name="connsiteY155" fmla="*/ 159368 h 223354"/>
                <a:gd name="connsiteX156" fmla="*/ 124136 w 180547"/>
                <a:gd name="connsiteY156" fmla="*/ 83549 h 223354"/>
                <a:gd name="connsiteX157" fmla="*/ 124231 w 180547"/>
                <a:gd name="connsiteY157" fmla="*/ 83358 h 223354"/>
                <a:gd name="connsiteX158" fmla="*/ 124326 w 180547"/>
                <a:gd name="connsiteY158" fmla="*/ 83739 h 223354"/>
                <a:gd name="connsiteX159" fmla="*/ 124136 w 180547"/>
                <a:gd name="connsiteY159" fmla="*/ 83549 h 223354"/>
                <a:gd name="connsiteX160" fmla="*/ 67557 w 180547"/>
                <a:gd name="connsiteY160" fmla="*/ 70404 h 223354"/>
                <a:gd name="connsiteX161" fmla="*/ 67557 w 180547"/>
                <a:gd name="connsiteY161" fmla="*/ 70404 h 223354"/>
                <a:gd name="connsiteX162" fmla="*/ 67557 w 180547"/>
                <a:gd name="connsiteY162" fmla="*/ 70404 h 223354"/>
                <a:gd name="connsiteX163" fmla="*/ 67557 w 180547"/>
                <a:gd name="connsiteY163" fmla="*/ 70404 h 223354"/>
                <a:gd name="connsiteX164" fmla="*/ 42221 w 180547"/>
                <a:gd name="connsiteY164" fmla="*/ 107361 h 223354"/>
                <a:gd name="connsiteX165" fmla="*/ 42316 w 180547"/>
                <a:gd name="connsiteY165" fmla="*/ 107933 h 223354"/>
                <a:gd name="connsiteX166" fmla="*/ 42030 w 180547"/>
                <a:gd name="connsiteY166" fmla="*/ 107647 h 223354"/>
                <a:gd name="connsiteX167" fmla="*/ 42221 w 180547"/>
                <a:gd name="connsiteY167" fmla="*/ 107361 h 223354"/>
                <a:gd name="connsiteX168" fmla="*/ 102895 w 180547"/>
                <a:gd name="connsiteY168" fmla="*/ 170131 h 223354"/>
                <a:gd name="connsiteX169" fmla="*/ 102990 w 180547"/>
                <a:gd name="connsiteY169" fmla="*/ 170226 h 223354"/>
                <a:gd name="connsiteX170" fmla="*/ 102800 w 180547"/>
                <a:gd name="connsiteY170" fmla="*/ 170321 h 223354"/>
                <a:gd name="connsiteX171" fmla="*/ 102895 w 180547"/>
                <a:gd name="connsiteY171" fmla="*/ 170131 h 223354"/>
                <a:gd name="connsiteX172" fmla="*/ 23552 w 180547"/>
                <a:gd name="connsiteY172" fmla="*/ 97550 h 223354"/>
                <a:gd name="connsiteX173" fmla="*/ 23552 w 180547"/>
                <a:gd name="connsiteY173" fmla="*/ 97741 h 223354"/>
                <a:gd name="connsiteX174" fmla="*/ 23456 w 180547"/>
                <a:gd name="connsiteY174" fmla="*/ 97741 h 223354"/>
                <a:gd name="connsiteX175" fmla="*/ 23552 w 180547"/>
                <a:gd name="connsiteY175" fmla="*/ 97550 h 223354"/>
                <a:gd name="connsiteX176" fmla="*/ 23171 w 180547"/>
                <a:gd name="connsiteY176" fmla="*/ 98217 h 223354"/>
                <a:gd name="connsiteX177" fmla="*/ 23171 w 180547"/>
                <a:gd name="connsiteY177" fmla="*/ 98313 h 223354"/>
                <a:gd name="connsiteX178" fmla="*/ 23075 w 180547"/>
                <a:gd name="connsiteY178" fmla="*/ 98313 h 223354"/>
                <a:gd name="connsiteX179" fmla="*/ 23171 w 180547"/>
                <a:gd name="connsiteY179" fmla="*/ 98217 h 223354"/>
                <a:gd name="connsiteX180" fmla="*/ 24409 w 180547"/>
                <a:gd name="connsiteY180" fmla="*/ 84596 h 223354"/>
                <a:gd name="connsiteX181" fmla="*/ 24409 w 180547"/>
                <a:gd name="connsiteY181" fmla="*/ 84596 h 223354"/>
                <a:gd name="connsiteX182" fmla="*/ 24409 w 180547"/>
                <a:gd name="connsiteY182" fmla="*/ 84596 h 223354"/>
                <a:gd name="connsiteX183" fmla="*/ 24409 w 180547"/>
                <a:gd name="connsiteY183" fmla="*/ 84596 h 223354"/>
                <a:gd name="connsiteX184" fmla="*/ 58699 w 180547"/>
                <a:gd name="connsiteY184" fmla="*/ 155558 h 223354"/>
                <a:gd name="connsiteX185" fmla="*/ 58699 w 180547"/>
                <a:gd name="connsiteY185" fmla="*/ 155558 h 223354"/>
                <a:gd name="connsiteX186" fmla="*/ 58699 w 180547"/>
                <a:gd name="connsiteY186" fmla="*/ 155558 h 223354"/>
                <a:gd name="connsiteX187" fmla="*/ 58699 w 180547"/>
                <a:gd name="connsiteY187" fmla="*/ 155558 h 223354"/>
                <a:gd name="connsiteX188" fmla="*/ 89274 w 180547"/>
                <a:gd name="connsiteY188" fmla="*/ 165940 h 223354"/>
                <a:gd name="connsiteX189" fmla="*/ 89084 w 180547"/>
                <a:gd name="connsiteY189" fmla="*/ 165940 h 223354"/>
                <a:gd name="connsiteX190" fmla="*/ 89274 w 180547"/>
                <a:gd name="connsiteY190" fmla="*/ 165749 h 223354"/>
                <a:gd name="connsiteX191" fmla="*/ 89274 w 180547"/>
                <a:gd name="connsiteY191" fmla="*/ 165940 h 223354"/>
                <a:gd name="connsiteX192" fmla="*/ 93941 w 180547"/>
                <a:gd name="connsiteY192" fmla="*/ 165083 h 223354"/>
                <a:gd name="connsiteX193" fmla="*/ 93941 w 180547"/>
                <a:gd name="connsiteY193" fmla="*/ 165273 h 223354"/>
                <a:gd name="connsiteX194" fmla="*/ 93846 w 180547"/>
                <a:gd name="connsiteY194" fmla="*/ 165273 h 223354"/>
                <a:gd name="connsiteX195" fmla="*/ 93941 w 180547"/>
                <a:gd name="connsiteY195" fmla="*/ 165083 h 223354"/>
                <a:gd name="connsiteX196" fmla="*/ 130898 w 180547"/>
                <a:gd name="connsiteY196" fmla="*/ 61451 h 223354"/>
                <a:gd name="connsiteX197" fmla="*/ 130898 w 180547"/>
                <a:gd name="connsiteY197" fmla="*/ 61451 h 223354"/>
                <a:gd name="connsiteX198" fmla="*/ 131184 w 180547"/>
                <a:gd name="connsiteY198" fmla="*/ 61451 h 223354"/>
                <a:gd name="connsiteX199" fmla="*/ 130898 w 180547"/>
                <a:gd name="connsiteY199" fmla="*/ 61641 h 223354"/>
                <a:gd name="connsiteX200" fmla="*/ 130898 w 180547"/>
                <a:gd name="connsiteY200" fmla="*/ 61451 h 223354"/>
                <a:gd name="connsiteX201" fmla="*/ 20313 w 180547"/>
                <a:gd name="connsiteY201" fmla="*/ 72404 h 223354"/>
                <a:gd name="connsiteX202" fmla="*/ 20218 w 180547"/>
                <a:gd name="connsiteY202" fmla="*/ 71738 h 223354"/>
                <a:gd name="connsiteX203" fmla="*/ 20789 w 180547"/>
                <a:gd name="connsiteY203" fmla="*/ 72500 h 223354"/>
                <a:gd name="connsiteX204" fmla="*/ 20313 w 180547"/>
                <a:gd name="connsiteY204" fmla="*/ 72404 h 223354"/>
                <a:gd name="connsiteX205" fmla="*/ 77749 w 180547"/>
                <a:gd name="connsiteY205" fmla="*/ 164225 h 223354"/>
                <a:gd name="connsiteX206" fmla="*/ 77749 w 180547"/>
                <a:gd name="connsiteY206" fmla="*/ 164225 h 223354"/>
                <a:gd name="connsiteX207" fmla="*/ 77749 w 180547"/>
                <a:gd name="connsiteY207" fmla="*/ 164225 h 223354"/>
                <a:gd name="connsiteX208" fmla="*/ 77749 w 180547"/>
                <a:gd name="connsiteY208" fmla="*/ 164225 h 223354"/>
                <a:gd name="connsiteX209" fmla="*/ 168332 w 180547"/>
                <a:gd name="connsiteY209" fmla="*/ 167369 h 223354"/>
                <a:gd name="connsiteX210" fmla="*/ 168522 w 180547"/>
                <a:gd name="connsiteY210" fmla="*/ 167178 h 223354"/>
                <a:gd name="connsiteX211" fmla="*/ 168522 w 180547"/>
                <a:gd name="connsiteY211" fmla="*/ 167369 h 223354"/>
                <a:gd name="connsiteX212" fmla="*/ 168522 w 180547"/>
                <a:gd name="connsiteY212" fmla="*/ 167369 h 223354"/>
                <a:gd name="connsiteX213" fmla="*/ 168522 w 180547"/>
                <a:gd name="connsiteY213" fmla="*/ 167369 h 223354"/>
                <a:gd name="connsiteX214" fmla="*/ 168522 w 180547"/>
                <a:gd name="connsiteY214" fmla="*/ 167369 h 223354"/>
                <a:gd name="connsiteX215" fmla="*/ 168332 w 180547"/>
                <a:gd name="connsiteY215" fmla="*/ 167369 h 223354"/>
                <a:gd name="connsiteX216" fmla="*/ 94894 w 180547"/>
                <a:gd name="connsiteY216" fmla="*/ 24779 h 223354"/>
                <a:gd name="connsiteX217" fmla="*/ 94799 w 180547"/>
                <a:gd name="connsiteY217" fmla="*/ 24684 h 223354"/>
                <a:gd name="connsiteX218" fmla="*/ 94894 w 180547"/>
                <a:gd name="connsiteY218" fmla="*/ 24589 h 223354"/>
                <a:gd name="connsiteX219" fmla="*/ 94894 w 180547"/>
                <a:gd name="connsiteY219" fmla="*/ 24779 h 223354"/>
                <a:gd name="connsiteX220" fmla="*/ 15074 w 180547"/>
                <a:gd name="connsiteY220" fmla="*/ 98598 h 223354"/>
                <a:gd name="connsiteX221" fmla="*/ 15170 w 180547"/>
                <a:gd name="connsiteY221" fmla="*/ 98884 h 223354"/>
                <a:gd name="connsiteX222" fmla="*/ 15170 w 180547"/>
                <a:gd name="connsiteY222" fmla="*/ 98884 h 223354"/>
                <a:gd name="connsiteX223" fmla="*/ 14789 w 180547"/>
                <a:gd name="connsiteY223" fmla="*/ 98789 h 223354"/>
                <a:gd name="connsiteX224" fmla="*/ 15074 w 180547"/>
                <a:gd name="connsiteY224" fmla="*/ 98598 h 223354"/>
                <a:gd name="connsiteX225" fmla="*/ 46983 w 180547"/>
                <a:gd name="connsiteY225" fmla="*/ 174798 h 223354"/>
                <a:gd name="connsiteX226" fmla="*/ 46983 w 180547"/>
                <a:gd name="connsiteY226" fmla="*/ 174989 h 223354"/>
                <a:gd name="connsiteX227" fmla="*/ 46983 w 180547"/>
                <a:gd name="connsiteY227" fmla="*/ 174989 h 223354"/>
                <a:gd name="connsiteX228" fmla="*/ 46983 w 180547"/>
                <a:gd name="connsiteY228" fmla="*/ 174989 h 223354"/>
                <a:gd name="connsiteX229" fmla="*/ 46983 w 180547"/>
                <a:gd name="connsiteY229" fmla="*/ 174989 h 223354"/>
                <a:gd name="connsiteX230" fmla="*/ 46697 w 180547"/>
                <a:gd name="connsiteY230" fmla="*/ 174893 h 223354"/>
                <a:gd name="connsiteX231" fmla="*/ 46983 w 180547"/>
                <a:gd name="connsiteY231" fmla="*/ 174798 h 223354"/>
                <a:gd name="connsiteX232" fmla="*/ 59175 w 180547"/>
                <a:gd name="connsiteY232" fmla="*/ 192610 h 223354"/>
                <a:gd name="connsiteX233" fmla="*/ 59366 w 180547"/>
                <a:gd name="connsiteY233" fmla="*/ 192705 h 223354"/>
                <a:gd name="connsiteX234" fmla="*/ 59270 w 180547"/>
                <a:gd name="connsiteY234" fmla="*/ 192800 h 223354"/>
                <a:gd name="connsiteX235" fmla="*/ 59175 w 180547"/>
                <a:gd name="connsiteY235" fmla="*/ 192610 h 223354"/>
                <a:gd name="connsiteX236" fmla="*/ 135756 w 180547"/>
                <a:gd name="connsiteY236" fmla="*/ 60879 h 223354"/>
                <a:gd name="connsiteX237" fmla="*/ 135661 w 180547"/>
                <a:gd name="connsiteY237" fmla="*/ 60689 h 223354"/>
                <a:gd name="connsiteX238" fmla="*/ 135661 w 180547"/>
                <a:gd name="connsiteY238" fmla="*/ 60689 h 223354"/>
                <a:gd name="connsiteX239" fmla="*/ 135661 w 180547"/>
                <a:gd name="connsiteY239" fmla="*/ 60689 h 223354"/>
                <a:gd name="connsiteX240" fmla="*/ 135851 w 180547"/>
                <a:gd name="connsiteY240" fmla="*/ 60689 h 223354"/>
                <a:gd name="connsiteX241" fmla="*/ 135756 w 180547"/>
                <a:gd name="connsiteY241" fmla="*/ 60879 h 223354"/>
                <a:gd name="connsiteX242" fmla="*/ 104324 w 180547"/>
                <a:gd name="connsiteY242" fmla="*/ 21731 h 223354"/>
                <a:gd name="connsiteX243" fmla="*/ 104324 w 180547"/>
                <a:gd name="connsiteY243" fmla="*/ 21731 h 223354"/>
                <a:gd name="connsiteX244" fmla="*/ 104324 w 180547"/>
                <a:gd name="connsiteY244" fmla="*/ 21731 h 223354"/>
                <a:gd name="connsiteX245" fmla="*/ 104324 w 180547"/>
                <a:gd name="connsiteY245" fmla="*/ 21731 h 223354"/>
                <a:gd name="connsiteX246" fmla="*/ 104324 w 180547"/>
                <a:gd name="connsiteY246" fmla="*/ 21731 h 223354"/>
                <a:gd name="connsiteX247" fmla="*/ 104324 w 180547"/>
                <a:gd name="connsiteY247" fmla="*/ 21731 h 223354"/>
                <a:gd name="connsiteX248" fmla="*/ 138899 w 180547"/>
                <a:gd name="connsiteY248" fmla="*/ 197468 h 223354"/>
                <a:gd name="connsiteX249" fmla="*/ 138899 w 180547"/>
                <a:gd name="connsiteY249" fmla="*/ 197468 h 223354"/>
                <a:gd name="connsiteX250" fmla="*/ 138899 w 180547"/>
                <a:gd name="connsiteY250" fmla="*/ 197468 h 223354"/>
                <a:gd name="connsiteX251" fmla="*/ 138899 w 180547"/>
                <a:gd name="connsiteY251" fmla="*/ 197468 h 223354"/>
                <a:gd name="connsiteX252" fmla="*/ 162426 w 180547"/>
                <a:gd name="connsiteY252" fmla="*/ 192515 h 223354"/>
                <a:gd name="connsiteX253" fmla="*/ 162426 w 180547"/>
                <a:gd name="connsiteY253" fmla="*/ 192515 h 223354"/>
                <a:gd name="connsiteX254" fmla="*/ 162426 w 180547"/>
                <a:gd name="connsiteY254" fmla="*/ 192515 h 223354"/>
                <a:gd name="connsiteX255" fmla="*/ 162426 w 180547"/>
                <a:gd name="connsiteY255" fmla="*/ 192515 h 223354"/>
                <a:gd name="connsiteX256" fmla="*/ 162426 w 180547"/>
                <a:gd name="connsiteY256" fmla="*/ 192515 h 223354"/>
                <a:gd name="connsiteX257" fmla="*/ 170713 w 180547"/>
                <a:gd name="connsiteY257" fmla="*/ 149366 h 223354"/>
                <a:gd name="connsiteX258" fmla="*/ 170713 w 180547"/>
                <a:gd name="connsiteY258" fmla="*/ 149271 h 223354"/>
                <a:gd name="connsiteX259" fmla="*/ 170713 w 180547"/>
                <a:gd name="connsiteY259" fmla="*/ 149366 h 223354"/>
                <a:gd name="connsiteX260" fmla="*/ 170713 w 180547"/>
                <a:gd name="connsiteY260" fmla="*/ 149366 h 223354"/>
                <a:gd name="connsiteX261" fmla="*/ 123659 w 180547"/>
                <a:gd name="connsiteY261" fmla="*/ 33352 h 223354"/>
                <a:gd name="connsiteX262" fmla="*/ 123659 w 180547"/>
                <a:gd name="connsiteY262" fmla="*/ 33352 h 223354"/>
                <a:gd name="connsiteX263" fmla="*/ 123659 w 180547"/>
                <a:gd name="connsiteY263" fmla="*/ 33352 h 223354"/>
                <a:gd name="connsiteX264" fmla="*/ 123659 w 180547"/>
                <a:gd name="connsiteY264" fmla="*/ 33352 h 223354"/>
                <a:gd name="connsiteX265" fmla="*/ 79559 w 180547"/>
                <a:gd name="connsiteY265" fmla="*/ 18683 h 223354"/>
                <a:gd name="connsiteX266" fmla="*/ 79559 w 180547"/>
                <a:gd name="connsiteY266" fmla="*/ 18683 h 223354"/>
                <a:gd name="connsiteX267" fmla="*/ 79559 w 180547"/>
                <a:gd name="connsiteY267" fmla="*/ 18683 h 223354"/>
                <a:gd name="connsiteX268" fmla="*/ 79559 w 180547"/>
                <a:gd name="connsiteY268" fmla="*/ 18683 h 223354"/>
                <a:gd name="connsiteX269" fmla="*/ 130517 w 180547"/>
                <a:gd name="connsiteY269" fmla="*/ 218042 h 223354"/>
                <a:gd name="connsiteX270" fmla="*/ 130517 w 180547"/>
                <a:gd name="connsiteY270" fmla="*/ 218042 h 223354"/>
                <a:gd name="connsiteX271" fmla="*/ 130517 w 180547"/>
                <a:gd name="connsiteY271" fmla="*/ 218042 h 223354"/>
                <a:gd name="connsiteX272" fmla="*/ 130613 w 180547"/>
                <a:gd name="connsiteY272" fmla="*/ 218423 h 223354"/>
                <a:gd name="connsiteX273" fmla="*/ 130422 w 180547"/>
                <a:gd name="connsiteY273" fmla="*/ 218042 h 223354"/>
                <a:gd name="connsiteX274" fmla="*/ 130517 w 180547"/>
                <a:gd name="connsiteY274" fmla="*/ 218042 h 223354"/>
                <a:gd name="connsiteX275" fmla="*/ 175761 w 180547"/>
                <a:gd name="connsiteY275" fmla="*/ 150224 h 223354"/>
                <a:gd name="connsiteX276" fmla="*/ 176047 w 180547"/>
                <a:gd name="connsiteY276" fmla="*/ 150128 h 223354"/>
                <a:gd name="connsiteX277" fmla="*/ 175761 w 180547"/>
                <a:gd name="connsiteY277" fmla="*/ 150319 h 223354"/>
                <a:gd name="connsiteX278" fmla="*/ 175761 w 180547"/>
                <a:gd name="connsiteY278" fmla="*/ 150224 h 223354"/>
                <a:gd name="connsiteX279" fmla="*/ 174428 w 180547"/>
                <a:gd name="connsiteY279" fmla="*/ 140699 h 223354"/>
                <a:gd name="connsiteX280" fmla="*/ 174428 w 180547"/>
                <a:gd name="connsiteY280" fmla="*/ 140699 h 223354"/>
                <a:gd name="connsiteX281" fmla="*/ 174428 w 180547"/>
                <a:gd name="connsiteY281" fmla="*/ 140699 h 223354"/>
                <a:gd name="connsiteX282" fmla="*/ 174428 w 180547"/>
                <a:gd name="connsiteY282" fmla="*/ 140699 h 223354"/>
                <a:gd name="connsiteX283" fmla="*/ 174428 w 180547"/>
                <a:gd name="connsiteY283" fmla="*/ 140699 h 223354"/>
                <a:gd name="connsiteX284" fmla="*/ 163093 w 180547"/>
                <a:gd name="connsiteY284" fmla="*/ 106790 h 223354"/>
                <a:gd name="connsiteX285" fmla="*/ 163093 w 180547"/>
                <a:gd name="connsiteY285" fmla="*/ 106790 h 223354"/>
                <a:gd name="connsiteX286" fmla="*/ 163093 w 180547"/>
                <a:gd name="connsiteY286" fmla="*/ 106790 h 223354"/>
                <a:gd name="connsiteX287" fmla="*/ 163093 w 180547"/>
                <a:gd name="connsiteY287" fmla="*/ 106790 h 223354"/>
                <a:gd name="connsiteX288" fmla="*/ 162998 w 180547"/>
                <a:gd name="connsiteY288" fmla="*/ 106218 h 223354"/>
                <a:gd name="connsiteX289" fmla="*/ 163474 w 180547"/>
                <a:gd name="connsiteY289" fmla="*/ 106409 h 223354"/>
                <a:gd name="connsiteX290" fmla="*/ 163093 w 180547"/>
                <a:gd name="connsiteY290" fmla="*/ 106790 h 223354"/>
                <a:gd name="connsiteX291" fmla="*/ 126993 w 180547"/>
                <a:gd name="connsiteY291" fmla="*/ 34495 h 223354"/>
                <a:gd name="connsiteX292" fmla="*/ 126993 w 180547"/>
                <a:gd name="connsiteY292" fmla="*/ 34495 h 223354"/>
                <a:gd name="connsiteX293" fmla="*/ 126993 w 180547"/>
                <a:gd name="connsiteY293" fmla="*/ 34495 h 223354"/>
                <a:gd name="connsiteX294" fmla="*/ 126993 w 180547"/>
                <a:gd name="connsiteY294" fmla="*/ 34495 h 223354"/>
                <a:gd name="connsiteX295" fmla="*/ 86607 w 180547"/>
                <a:gd name="connsiteY295" fmla="*/ 11063 h 223354"/>
                <a:gd name="connsiteX296" fmla="*/ 86607 w 180547"/>
                <a:gd name="connsiteY296" fmla="*/ 11159 h 223354"/>
                <a:gd name="connsiteX297" fmla="*/ 86607 w 180547"/>
                <a:gd name="connsiteY297" fmla="*/ 11159 h 223354"/>
                <a:gd name="connsiteX298" fmla="*/ 86607 w 180547"/>
                <a:gd name="connsiteY298" fmla="*/ 11159 h 223354"/>
                <a:gd name="connsiteX299" fmla="*/ 86607 w 180547"/>
                <a:gd name="connsiteY299" fmla="*/ 11159 h 223354"/>
                <a:gd name="connsiteX300" fmla="*/ 86417 w 180547"/>
                <a:gd name="connsiteY300" fmla="*/ 11063 h 223354"/>
                <a:gd name="connsiteX301" fmla="*/ 86607 w 180547"/>
                <a:gd name="connsiteY301" fmla="*/ 11063 h 223354"/>
                <a:gd name="connsiteX302" fmla="*/ 15836 w 180547"/>
                <a:gd name="connsiteY302" fmla="*/ 137460 h 223354"/>
                <a:gd name="connsiteX303" fmla="*/ 15836 w 180547"/>
                <a:gd name="connsiteY303" fmla="*/ 137460 h 223354"/>
                <a:gd name="connsiteX304" fmla="*/ 15836 w 180547"/>
                <a:gd name="connsiteY304" fmla="*/ 137460 h 223354"/>
                <a:gd name="connsiteX305" fmla="*/ 15836 w 180547"/>
                <a:gd name="connsiteY305" fmla="*/ 137460 h 223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180547" h="223354">
                  <a:moveTo>
                    <a:pt x="4025" y="108409"/>
                  </a:moveTo>
                  <a:cubicBezTo>
                    <a:pt x="4025" y="108409"/>
                    <a:pt x="4025" y="108409"/>
                    <a:pt x="4025" y="108409"/>
                  </a:cubicBezTo>
                  <a:cubicBezTo>
                    <a:pt x="4025" y="108409"/>
                    <a:pt x="4025" y="108409"/>
                    <a:pt x="4025" y="108409"/>
                  </a:cubicBezTo>
                  <a:cubicBezTo>
                    <a:pt x="5073" y="112600"/>
                    <a:pt x="6121" y="116791"/>
                    <a:pt x="7169" y="120982"/>
                  </a:cubicBezTo>
                  <a:cubicBezTo>
                    <a:pt x="8026" y="126983"/>
                    <a:pt x="10121" y="132507"/>
                    <a:pt x="12884" y="137841"/>
                  </a:cubicBezTo>
                  <a:lnTo>
                    <a:pt x="12884" y="137841"/>
                  </a:lnTo>
                  <a:lnTo>
                    <a:pt x="12884" y="137841"/>
                  </a:lnTo>
                  <a:cubicBezTo>
                    <a:pt x="14027" y="141556"/>
                    <a:pt x="15170" y="145271"/>
                    <a:pt x="17456" y="148509"/>
                  </a:cubicBezTo>
                  <a:lnTo>
                    <a:pt x="17456" y="148509"/>
                  </a:lnTo>
                  <a:cubicBezTo>
                    <a:pt x="17551" y="149747"/>
                    <a:pt x="17837" y="150890"/>
                    <a:pt x="19170" y="151557"/>
                  </a:cubicBezTo>
                  <a:cubicBezTo>
                    <a:pt x="20123" y="154891"/>
                    <a:pt x="21266" y="158034"/>
                    <a:pt x="23837" y="160511"/>
                  </a:cubicBezTo>
                  <a:lnTo>
                    <a:pt x="23837" y="160511"/>
                  </a:lnTo>
                  <a:cubicBezTo>
                    <a:pt x="25171" y="165845"/>
                    <a:pt x="28600" y="169845"/>
                    <a:pt x="31934" y="173941"/>
                  </a:cubicBezTo>
                  <a:lnTo>
                    <a:pt x="31934" y="173941"/>
                  </a:lnTo>
                  <a:cubicBezTo>
                    <a:pt x="32981" y="176322"/>
                    <a:pt x="34220" y="178513"/>
                    <a:pt x="36315" y="180037"/>
                  </a:cubicBezTo>
                  <a:cubicBezTo>
                    <a:pt x="36315" y="180037"/>
                    <a:pt x="36315" y="180037"/>
                    <a:pt x="36315" y="180037"/>
                  </a:cubicBezTo>
                  <a:cubicBezTo>
                    <a:pt x="36887" y="180989"/>
                    <a:pt x="37553" y="181847"/>
                    <a:pt x="38125" y="182799"/>
                  </a:cubicBezTo>
                  <a:lnTo>
                    <a:pt x="38125" y="182799"/>
                  </a:lnTo>
                  <a:lnTo>
                    <a:pt x="38125" y="182799"/>
                  </a:lnTo>
                  <a:cubicBezTo>
                    <a:pt x="38887" y="184609"/>
                    <a:pt x="40030" y="186133"/>
                    <a:pt x="41840" y="186990"/>
                  </a:cubicBezTo>
                  <a:cubicBezTo>
                    <a:pt x="41840" y="186990"/>
                    <a:pt x="41840" y="186990"/>
                    <a:pt x="41840" y="186990"/>
                  </a:cubicBezTo>
                  <a:cubicBezTo>
                    <a:pt x="43173" y="189943"/>
                    <a:pt x="45459" y="192134"/>
                    <a:pt x="48031" y="194039"/>
                  </a:cubicBezTo>
                  <a:cubicBezTo>
                    <a:pt x="49460" y="195467"/>
                    <a:pt x="50888" y="196801"/>
                    <a:pt x="52317" y="198230"/>
                  </a:cubicBezTo>
                  <a:lnTo>
                    <a:pt x="52317" y="198230"/>
                  </a:lnTo>
                  <a:lnTo>
                    <a:pt x="52317" y="198230"/>
                  </a:lnTo>
                  <a:cubicBezTo>
                    <a:pt x="53365" y="199182"/>
                    <a:pt x="54508" y="200134"/>
                    <a:pt x="55556" y="201087"/>
                  </a:cubicBezTo>
                  <a:cubicBezTo>
                    <a:pt x="59175" y="204802"/>
                    <a:pt x="63271" y="208136"/>
                    <a:pt x="68129" y="210231"/>
                  </a:cubicBezTo>
                  <a:lnTo>
                    <a:pt x="68129" y="210231"/>
                  </a:lnTo>
                  <a:cubicBezTo>
                    <a:pt x="73653" y="213184"/>
                    <a:pt x="78701" y="217280"/>
                    <a:pt x="85274" y="218137"/>
                  </a:cubicBezTo>
                  <a:lnTo>
                    <a:pt x="85274" y="218137"/>
                  </a:lnTo>
                  <a:cubicBezTo>
                    <a:pt x="92227" y="220899"/>
                    <a:pt x="99466" y="222614"/>
                    <a:pt x="106991" y="222518"/>
                  </a:cubicBezTo>
                  <a:cubicBezTo>
                    <a:pt x="112991" y="224328"/>
                    <a:pt x="118802" y="222804"/>
                    <a:pt x="124707" y="221661"/>
                  </a:cubicBezTo>
                  <a:cubicBezTo>
                    <a:pt x="127279" y="221280"/>
                    <a:pt x="129851" y="220899"/>
                    <a:pt x="132422" y="220518"/>
                  </a:cubicBezTo>
                  <a:cubicBezTo>
                    <a:pt x="131851" y="220137"/>
                    <a:pt x="131375" y="219756"/>
                    <a:pt x="130803" y="219280"/>
                  </a:cubicBezTo>
                  <a:lnTo>
                    <a:pt x="130803" y="219280"/>
                  </a:lnTo>
                  <a:cubicBezTo>
                    <a:pt x="131184" y="219851"/>
                    <a:pt x="131756" y="220328"/>
                    <a:pt x="132422" y="220518"/>
                  </a:cubicBezTo>
                  <a:cubicBezTo>
                    <a:pt x="136423" y="220042"/>
                    <a:pt x="140042" y="218518"/>
                    <a:pt x="143281" y="216041"/>
                  </a:cubicBezTo>
                  <a:lnTo>
                    <a:pt x="143281" y="216041"/>
                  </a:lnTo>
                  <a:lnTo>
                    <a:pt x="143281" y="216041"/>
                  </a:lnTo>
                  <a:cubicBezTo>
                    <a:pt x="146900" y="214232"/>
                    <a:pt x="150806" y="212993"/>
                    <a:pt x="153473" y="209659"/>
                  </a:cubicBezTo>
                  <a:cubicBezTo>
                    <a:pt x="159092" y="207278"/>
                    <a:pt x="163283" y="203088"/>
                    <a:pt x="166712" y="198134"/>
                  </a:cubicBezTo>
                  <a:cubicBezTo>
                    <a:pt x="169094" y="195563"/>
                    <a:pt x="171475" y="193086"/>
                    <a:pt x="171951" y="189371"/>
                  </a:cubicBezTo>
                  <a:cubicBezTo>
                    <a:pt x="173475" y="188133"/>
                    <a:pt x="174237" y="186514"/>
                    <a:pt x="174332" y="184514"/>
                  </a:cubicBezTo>
                  <a:lnTo>
                    <a:pt x="174332" y="184514"/>
                  </a:lnTo>
                  <a:cubicBezTo>
                    <a:pt x="179381" y="174989"/>
                    <a:pt x="181952" y="165083"/>
                    <a:pt x="179762" y="154224"/>
                  </a:cubicBezTo>
                  <a:lnTo>
                    <a:pt x="179762" y="154224"/>
                  </a:lnTo>
                  <a:cubicBezTo>
                    <a:pt x="179952" y="153843"/>
                    <a:pt x="179857" y="153462"/>
                    <a:pt x="179571" y="153176"/>
                  </a:cubicBezTo>
                  <a:cubicBezTo>
                    <a:pt x="181000" y="148700"/>
                    <a:pt x="179571" y="144318"/>
                    <a:pt x="178809" y="139937"/>
                  </a:cubicBezTo>
                  <a:cubicBezTo>
                    <a:pt x="178714" y="137079"/>
                    <a:pt x="178714" y="134126"/>
                    <a:pt x="176428" y="131840"/>
                  </a:cubicBezTo>
                  <a:cubicBezTo>
                    <a:pt x="176428" y="131840"/>
                    <a:pt x="176428" y="131840"/>
                    <a:pt x="176428" y="131840"/>
                  </a:cubicBezTo>
                  <a:cubicBezTo>
                    <a:pt x="176523" y="131364"/>
                    <a:pt x="176428" y="130983"/>
                    <a:pt x="176047" y="130602"/>
                  </a:cubicBezTo>
                  <a:cubicBezTo>
                    <a:pt x="175475" y="126221"/>
                    <a:pt x="175380" y="121744"/>
                    <a:pt x="172808" y="117839"/>
                  </a:cubicBezTo>
                  <a:cubicBezTo>
                    <a:pt x="172332" y="115934"/>
                    <a:pt x="171951" y="113933"/>
                    <a:pt x="171475" y="112028"/>
                  </a:cubicBezTo>
                  <a:lnTo>
                    <a:pt x="171475" y="112028"/>
                  </a:lnTo>
                  <a:cubicBezTo>
                    <a:pt x="168998" y="105170"/>
                    <a:pt x="166617" y="98313"/>
                    <a:pt x="164141" y="91454"/>
                  </a:cubicBezTo>
                  <a:cubicBezTo>
                    <a:pt x="164141" y="91454"/>
                    <a:pt x="164141" y="91454"/>
                    <a:pt x="164141" y="91454"/>
                  </a:cubicBezTo>
                  <a:cubicBezTo>
                    <a:pt x="163569" y="86501"/>
                    <a:pt x="161378" y="82310"/>
                    <a:pt x="158807" y="78215"/>
                  </a:cubicBezTo>
                  <a:cubicBezTo>
                    <a:pt x="158616" y="76405"/>
                    <a:pt x="158235" y="74786"/>
                    <a:pt x="156711" y="73643"/>
                  </a:cubicBezTo>
                  <a:cubicBezTo>
                    <a:pt x="156711" y="73071"/>
                    <a:pt x="156616" y="72595"/>
                    <a:pt x="156235" y="72214"/>
                  </a:cubicBezTo>
                  <a:lnTo>
                    <a:pt x="156235" y="72214"/>
                  </a:lnTo>
                  <a:cubicBezTo>
                    <a:pt x="154616" y="67928"/>
                    <a:pt x="153092" y="63546"/>
                    <a:pt x="149948" y="59926"/>
                  </a:cubicBezTo>
                  <a:lnTo>
                    <a:pt x="149948" y="59926"/>
                  </a:lnTo>
                  <a:cubicBezTo>
                    <a:pt x="147662" y="56117"/>
                    <a:pt x="145376" y="52211"/>
                    <a:pt x="143090" y="48306"/>
                  </a:cubicBezTo>
                  <a:cubicBezTo>
                    <a:pt x="140995" y="45163"/>
                    <a:pt x="140614" y="40591"/>
                    <a:pt x="135947" y="39353"/>
                  </a:cubicBezTo>
                  <a:lnTo>
                    <a:pt x="135947" y="39353"/>
                  </a:lnTo>
                  <a:cubicBezTo>
                    <a:pt x="136042" y="36876"/>
                    <a:pt x="134423" y="35257"/>
                    <a:pt x="132994" y="33542"/>
                  </a:cubicBezTo>
                  <a:cubicBezTo>
                    <a:pt x="132994" y="33542"/>
                    <a:pt x="132994" y="33542"/>
                    <a:pt x="132994" y="33542"/>
                  </a:cubicBezTo>
                  <a:cubicBezTo>
                    <a:pt x="132994" y="33542"/>
                    <a:pt x="132994" y="33542"/>
                    <a:pt x="132994" y="33542"/>
                  </a:cubicBezTo>
                  <a:cubicBezTo>
                    <a:pt x="132422" y="31542"/>
                    <a:pt x="131089" y="30113"/>
                    <a:pt x="129374" y="29161"/>
                  </a:cubicBezTo>
                  <a:cubicBezTo>
                    <a:pt x="128041" y="26875"/>
                    <a:pt x="126517" y="24589"/>
                    <a:pt x="123945" y="23351"/>
                  </a:cubicBezTo>
                  <a:cubicBezTo>
                    <a:pt x="122707" y="20779"/>
                    <a:pt x="121183" y="18588"/>
                    <a:pt x="118040" y="18112"/>
                  </a:cubicBezTo>
                  <a:lnTo>
                    <a:pt x="118040" y="18112"/>
                  </a:lnTo>
                  <a:lnTo>
                    <a:pt x="118040" y="18112"/>
                  </a:lnTo>
                  <a:cubicBezTo>
                    <a:pt x="117563" y="18017"/>
                    <a:pt x="116992" y="17826"/>
                    <a:pt x="116516" y="17731"/>
                  </a:cubicBezTo>
                  <a:cubicBezTo>
                    <a:pt x="114134" y="10397"/>
                    <a:pt x="107086" y="8968"/>
                    <a:pt x="101371" y="5729"/>
                  </a:cubicBezTo>
                  <a:lnTo>
                    <a:pt x="101371" y="5729"/>
                  </a:lnTo>
                  <a:lnTo>
                    <a:pt x="101371" y="5729"/>
                  </a:lnTo>
                  <a:cubicBezTo>
                    <a:pt x="100990" y="4396"/>
                    <a:pt x="99942" y="4205"/>
                    <a:pt x="98799" y="4110"/>
                  </a:cubicBezTo>
                  <a:lnTo>
                    <a:pt x="98799" y="4110"/>
                  </a:lnTo>
                  <a:cubicBezTo>
                    <a:pt x="98132" y="3729"/>
                    <a:pt x="97466" y="3348"/>
                    <a:pt x="96799" y="2967"/>
                  </a:cubicBezTo>
                  <a:lnTo>
                    <a:pt x="96799" y="2967"/>
                  </a:lnTo>
                  <a:cubicBezTo>
                    <a:pt x="92703" y="109"/>
                    <a:pt x="87845" y="967"/>
                    <a:pt x="83369" y="395"/>
                  </a:cubicBezTo>
                  <a:lnTo>
                    <a:pt x="83369" y="395"/>
                  </a:lnTo>
                  <a:cubicBezTo>
                    <a:pt x="80797" y="681"/>
                    <a:pt x="78130" y="872"/>
                    <a:pt x="75558" y="1157"/>
                  </a:cubicBezTo>
                  <a:cubicBezTo>
                    <a:pt x="71843" y="-1224"/>
                    <a:pt x="68129" y="776"/>
                    <a:pt x="64414" y="967"/>
                  </a:cubicBezTo>
                  <a:cubicBezTo>
                    <a:pt x="59270" y="109"/>
                    <a:pt x="54317" y="300"/>
                    <a:pt x="49841" y="3253"/>
                  </a:cubicBezTo>
                  <a:lnTo>
                    <a:pt x="49745" y="3253"/>
                  </a:lnTo>
                  <a:lnTo>
                    <a:pt x="49745" y="3253"/>
                  </a:lnTo>
                  <a:cubicBezTo>
                    <a:pt x="48221" y="3539"/>
                    <a:pt x="46697" y="3824"/>
                    <a:pt x="45173" y="4205"/>
                  </a:cubicBezTo>
                  <a:cubicBezTo>
                    <a:pt x="42887" y="4396"/>
                    <a:pt x="40601" y="4396"/>
                    <a:pt x="38887" y="6396"/>
                  </a:cubicBezTo>
                  <a:lnTo>
                    <a:pt x="38887" y="6396"/>
                  </a:lnTo>
                  <a:cubicBezTo>
                    <a:pt x="36601" y="6682"/>
                    <a:pt x="34601" y="7539"/>
                    <a:pt x="32886" y="9158"/>
                  </a:cubicBezTo>
                  <a:cubicBezTo>
                    <a:pt x="28219" y="10682"/>
                    <a:pt x="24409" y="13635"/>
                    <a:pt x="21075" y="17159"/>
                  </a:cubicBezTo>
                  <a:cubicBezTo>
                    <a:pt x="20218" y="17921"/>
                    <a:pt x="19265" y="18779"/>
                    <a:pt x="18408" y="19541"/>
                  </a:cubicBezTo>
                  <a:lnTo>
                    <a:pt x="18408" y="19541"/>
                  </a:lnTo>
                  <a:cubicBezTo>
                    <a:pt x="14693" y="22303"/>
                    <a:pt x="11931" y="25827"/>
                    <a:pt x="10217" y="30113"/>
                  </a:cubicBezTo>
                  <a:cubicBezTo>
                    <a:pt x="9740" y="31161"/>
                    <a:pt x="9264" y="32209"/>
                    <a:pt x="8788" y="33257"/>
                  </a:cubicBezTo>
                  <a:lnTo>
                    <a:pt x="8788" y="33257"/>
                  </a:lnTo>
                  <a:cubicBezTo>
                    <a:pt x="5549" y="37257"/>
                    <a:pt x="4216" y="41924"/>
                    <a:pt x="4406" y="46973"/>
                  </a:cubicBezTo>
                  <a:lnTo>
                    <a:pt x="4406" y="46973"/>
                  </a:lnTo>
                  <a:cubicBezTo>
                    <a:pt x="2025" y="48782"/>
                    <a:pt x="1835" y="51164"/>
                    <a:pt x="2406" y="53831"/>
                  </a:cubicBezTo>
                  <a:cubicBezTo>
                    <a:pt x="25" y="56212"/>
                    <a:pt x="1644" y="59069"/>
                    <a:pt x="1454" y="61736"/>
                  </a:cubicBezTo>
                  <a:cubicBezTo>
                    <a:pt x="-166" y="63927"/>
                    <a:pt x="1073" y="66118"/>
                    <a:pt x="1168" y="68404"/>
                  </a:cubicBezTo>
                  <a:cubicBezTo>
                    <a:pt x="1168" y="68975"/>
                    <a:pt x="1263" y="69547"/>
                    <a:pt x="1263" y="70118"/>
                  </a:cubicBezTo>
                  <a:cubicBezTo>
                    <a:pt x="-737" y="72595"/>
                    <a:pt x="311" y="75262"/>
                    <a:pt x="596" y="77929"/>
                  </a:cubicBezTo>
                  <a:cubicBezTo>
                    <a:pt x="596" y="77929"/>
                    <a:pt x="596" y="77929"/>
                    <a:pt x="596" y="77929"/>
                  </a:cubicBezTo>
                  <a:cubicBezTo>
                    <a:pt x="596" y="77929"/>
                    <a:pt x="596" y="77929"/>
                    <a:pt x="596" y="77929"/>
                  </a:cubicBezTo>
                  <a:cubicBezTo>
                    <a:pt x="-1309" y="84311"/>
                    <a:pt x="1835" y="89930"/>
                    <a:pt x="3263" y="95836"/>
                  </a:cubicBezTo>
                  <a:lnTo>
                    <a:pt x="3263" y="95836"/>
                  </a:lnTo>
                  <a:cubicBezTo>
                    <a:pt x="3263" y="95836"/>
                    <a:pt x="3263" y="95836"/>
                    <a:pt x="3263" y="95836"/>
                  </a:cubicBezTo>
                  <a:cubicBezTo>
                    <a:pt x="3168" y="96217"/>
                    <a:pt x="3263" y="96598"/>
                    <a:pt x="3454" y="96979"/>
                  </a:cubicBezTo>
                  <a:cubicBezTo>
                    <a:pt x="3359" y="97074"/>
                    <a:pt x="3454" y="97169"/>
                    <a:pt x="3359" y="97265"/>
                  </a:cubicBezTo>
                  <a:cubicBezTo>
                    <a:pt x="1644" y="101075"/>
                    <a:pt x="2978" y="104694"/>
                    <a:pt x="4025" y="108409"/>
                  </a:cubicBezTo>
                  <a:close/>
                  <a:moveTo>
                    <a:pt x="169856" y="120125"/>
                  </a:moveTo>
                  <a:cubicBezTo>
                    <a:pt x="169856" y="120220"/>
                    <a:pt x="169856" y="120315"/>
                    <a:pt x="169856" y="120315"/>
                  </a:cubicBezTo>
                  <a:cubicBezTo>
                    <a:pt x="169760" y="120315"/>
                    <a:pt x="169665" y="120125"/>
                    <a:pt x="169570" y="120125"/>
                  </a:cubicBezTo>
                  <a:cubicBezTo>
                    <a:pt x="169760" y="120125"/>
                    <a:pt x="169760" y="120220"/>
                    <a:pt x="169856" y="120125"/>
                  </a:cubicBezTo>
                  <a:close/>
                  <a:moveTo>
                    <a:pt x="98704" y="17350"/>
                  </a:moveTo>
                  <a:cubicBezTo>
                    <a:pt x="98799" y="17350"/>
                    <a:pt x="98990" y="17445"/>
                    <a:pt x="99085" y="17445"/>
                  </a:cubicBezTo>
                  <a:cubicBezTo>
                    <a:pt x="98894" y="17540"/>
                    <a:pt x="98894" y="17445"/>
                    <a:pt x="98704" y="17540"/>
                  </a:cubicBezTo>
                  <a:cubicBezTo>
                    <a:pt x="98704" y="17445"/>
                    <a:pt x="98704" y="17445"/>
                    <a:pt x="98704" y="17350"/>
                  </a:cubicBezTo>
                  <a:close/>
                  <a:moveTo>
                    <a:pt x="153473" y="105932"/>
                  </a:moveTo>
                  <a:cubicBezTo>
                    <a:pt x="153473" y="105932"/>
                    <a:pt x="153568" y="105932"/>
                    <a:pt x="153473" y="105932"/>
                  </a:cubicBezTo>
                  <a:cubicBezTo>
                    <a:pt x="153377" y="106028"/>
                    <a:pt x="153187" y="106028"/>
                    <a:pt x="152996" y="106123"/>
                  </a:cubicBezTo>
                  <a:cubicBezTo>
                    <a:pt x="153187" y="105932"/>
                    <a:pt x="153377" y="105932"/>
                    <a:pt x="153473" y="105932"/>
                  </a:cubicBezTo>
                  <a:close/>
                  <a:moveTo>
                    <a:pt x="100704" y="80882"/>
                  </a:moveTo>
                  <a:lnTo>
                    <a:pt x="100704" y="80882"/>
                  </a:lnTo>
                  <a:cubicBezTo>
                    <a:pt x="100514" y="81167"/>
                    <a:pt x="100228" y="81453"/>
                    <a:pt x="100037" y="81739"/>
                  </a:cubicBezTo>
                  <a:lnTo>
                    <a:pt x="100037" y="81739"/>
                  </a:lnTo>
                  <a:cubicBezTo>
                    <a:pt x="100418" y="81644"/>
                    <a:pt x="100514" y="81263"/>
                    <a:pt x="100704" y="80882"/>
                  </a:cubicBezTo>
                  <a:close/>
                  <a:moveTo>
                    <a:pt x="123850" y="159844"/>
                  </a:moveTo>
                  <a:cubicBezTo>
                    <a:pt x="123850" y="160130"/>
                    <a:pt x="123945" y="160320"/>
                    <a:pt x="123945" y="160606"/>
                  </a:cubicBezTo>
                  <a:cubicBezTo>
                    <a:pt x="123755" y="160511"/>
                    <a:pt x="123659" y="160320"/>
                    <a:pt x="123469" y="160130"/>
                  </a:cubicBezTo>
                  <a:cubicBezTo>
                    <a:pt x="123659" y="160034"/>
                    <a:pt x="123755" y="159939"/>
                    <a:pt x="123850" y="159844"/>
                  </a:cubicBezTo>
                  <a:close/>
                  <a:moveTo>
                    <a:pt x="82226" y="94121"/>
                  </a:moveTo>
                  <a:lnTo>
                    <a:pt x="82226" y="94121"/>
                  </a:lnTo>
                  <a:cubicBezTo>
                    <a:pt x="82226" y="94121"/>
                    <a:pt x="82321" y="94217"/>
                    <a:pt x="82226" y="94121"/>
                  </a:cubicBezTo>
                  <a:cubicBezTo>
                    <a:pt x="82226" y="94121"/>
                    <a:pt x="82130" y="94217"/>
                    <a:pt x="82130" y="94217"/>
                  </a:cubicBezTo>
                  <a:cubicBezTo>
                    <a:pt x="82226" y="94217"/>
                    <a:pt x="82226" y="94121"/>
                    <a:pt x="82226" y="94121"/>
                  </a:cubicBezTo>
                  <a:cubicBezTo>
                    <a:pt x="82226" y="94121"/>
                    <a:pt x="82226" y="94121"/>
                    <a:pt x="82226" y="94121"/>
                  </a:cubicBezTo>
                  <a:lnTo>
                    <a:pt x="82226" y="94121"/>
                  </a:lnTo>
                  <a:close/>
                  <a:moveTo>
                    <a:pt x="105943" y="124697"/>
                  </a:moveTo>
                  <a:lnTo>
                    <a:pt x="105943" y="124697"/>
                  </a:lnTo>
                  <a:cubicBezTo>
                    <a:pt x="106038" y="124697"/>
                    <a:pt x="106038" y="124601"/>
                    <a:pt x="105943" y="124697"/>
                  </a:cubicBezTo>
                  <a:cubicBezTo>
                    <a:pt x="106038" y="124697"/>
                    <a:pt x="106038" y="124697"/>
                    <a:pt x="105943" y="124697"/>
                  </a:cubicBezTo>
                  <a:cubicBezTo>
                    <a:pt x="105943" y="124697"/>
                    <a:pt x="105943" y="124697"/>
                    <a:pt x="105943" y="124697"/>
                  </a:cubicBezTo>
                  <a:lnTo>
                    <a:pt x="105943" y="124697"/>
                  </a:lnTo>
                  <a:close/>
                  <a:moveTo>
                    <a:pt x="129089" y="116505"/>
                  </a:moveTo>
                  <a:lnTo>
                    <a:pt x="129089" y="116505"/>
                  </a:lnTo>
                  <a:cubicBezTo>
                    <a:pt x="128993" y="116505"/>
                    <a:pt x="128993" y="116505"/>
                    <a:pt x="129089" y="116505"/>
                  </a:cubicBezTo>
                  <a:cubicBezTo>
                    <a:pt x="128993" y="116505"/>
                    <a:pt x="129089" y="116505"/>
                    <a:pt x="129089" y="116505"/>
                  </a:cubicBezTo>
                  <a:cubicBezTo>
                    <a:pt x="129089" y="116505"/>
                    <a:pt x="129089" y="116505"/>
                    <a:pt x="129089" y="116505"/>
                  </a:cubicBezTo>
                  <a:close/>
                  <a:moveTo>
                    <a:pt x="128327" y="159368"/>
                  </a:moveTo>
                  <a:cubicBezTo>
                    <a:pt x="127946" y="158415"/>
                    <a:pt x="127469" y="157367"/>
                    <a:pt x="126898" y="156224"/>
                  </a:cubicBezTo>
                  <a:cubicBezTo>
                    <a:pt x="127946" y="157272"/>
                    <a:pt x="128708" y="157844"/>
                    <a:pt x="129565" y="158320"/>
                  </a:cubicBezTo>
                  <a:cubicBezTo>
                    <a:pt x="129184" y="158701"/>
                    <a:pt x="128803" y="158987"/>
                    <a:pt x="128327" y="159368"/>
                  </a:cubicBezTo>
                  <a:close/>
                  <a:moveTo>
                    <a:pt x="124136" y="83549"/>
                  </a:moveTo>
                  <a:cubicBezTo>
                    <a:pt x="124231" y="83453"/>
                    <a:pt x="124231" y="83453"/>
                    <a:pt x="124231" y="83358"/>
                  </a:cubicBezTo>
                  <a:cubicBezTo>
                    <a:pt x="124231" y="83453"/>
                    <a:pt x="124231" y="83644"/>
                    <a:pt x="124326" y="83739"/>
                  </a:cubicBezTo>
                  <a:cubicBezTo>
                    <a:pt x="124231" y="83644"/>
                    <a:pt x="124231" y="83549"/>
                    <a:pt x="124136" y="83549"/>
                  </a:cubicBezTo>
                  <a:close/>
                  <a:moveTo>
                    <a:pt x="67557" y="70404"/>
                  </a:moveTo>
                  <a:lnTo>
                    <a:pt x="67557" y="70404"/>
                  </a:lnTo>
                  <a:cubicBezTo>
                    <a:pt x="67557" y="70404"/>
                    <a:pt x="67557" y="70404"/>
                    <a:pt x="67557" y="70404"/>
                  </a:cubicBezTo>
                  <a:cubicBezTo>
                    <a:pt x="67557" y="70404"/>
                    <a:pt x="67557" y="70404"/>
                    <a:pt x="67557" y="70404"/>
                  </a:cubicBezTo>
                  <a:close/>
                  <a:moveTo>
                    <a:pt x="42221" y="107361"/>
                  </a:moveTo>
                  <a:cubicBezTo>
                    <a:pt x="42221" y="107551"/>
                    <a:pt x="42316" y="107742"/>
                    <a:pt x="42316" y="107933"/>
                  </a:cubicBezTo>
                  <a:cubicBezTo>
                    <a:pt x="42221" y="107838"/>
                    <a:pt x="42221" y="107742"/>
                    <a:pt x="42030" y="107647"/>
                  </a:cubicBezTo>
                  <a:cubicBezTo>
                    <a:pt x="42125" y="107456"/>
                    <a:pt x="42125" y="107456"/>
                    <a:pt x="42221" y="107361"/>
                  </a:cubicBezTo>
                  <a:close/>
                  <a:moveTo>
                    <a:pt x="102895" y="170131"/>
                  </a:moveTo>
                  <a:cubicBezTo>
                    <a:pt x="102895" y="170131"/>
                    <a:pt x="102990" y="170226"/>
                    <a:pt x="102990" y="170226"/>
                  </a:cubicBezTo>
                  <a:cubicBezTo>
                    <a:pt x="102895" y="170226"/>
                    <a:pt x="102895" y="170226"/>
                    <a:pt x="102800" y="170321"/>
                  </a:cubicBezTo>
                  <a:cubicBezTo>
                    <a:pt x="102800" y="170226"/>
                    <a:pt x="102895" y="170226"/>
                    <a:pt x="102895" y="170131"/>
                  </a:cubicBezTo>
                  <a:close/>
                  <a:moveTo>
                    <a:pt x="23552" y="97550"/>
                  </a:moveTo>
                  <a:cubicBezTo>
                    <a:pt x="23552" y="97646"/>
                    <a:pt x="23552" y="97646"/>
                    <a:pt x="23552" y="97741"/>
                  </a:cubicBezTo>
                  <a:cubicBezTo>
                    <a:pt x="23552" y="97741"/>
                    <a:pt x="23456" y="97741"/>
                    <a:pt x="23456" y="97741"/>
                  </a:cubicBezTo>
                  <a:cubicBezTo>
                    <a:pt x="23456" y="97646"/>
                    <a:pt x="23552" y="97550"/>
                    <a:pt x="23552" y="97550"/>
                  </a:cubicBezTo>
                  <a:close/>
                  <a:moveTo>
                    <a:pt x="23171" y="98217"/>
                  </a:moveTo>
                  <a:cubicBezTo>
                    <a:pt x="23171" y="98217"/>
                    <a:pt x="23171" y="98313"/>
                    <a:pt x="23171" y="98313"/>
                  </a:cubicBezTo>
                  <a:cubicBezTo>
                    <a:pt x="23171" y="98313"/>
                    <a:pt x="23075" y="98313"/>
                    <a:pt x="23075" y="98313"/>
                  </a:cubicBezTo>
                  <a:cubicBezTo>
                    <a:pt x="23171" y="98313"/>
                    <a:pt x="23171" y="98217"/>
                    <a:pt x="23171" y="98217"/>
                  </a:cubicBezTo>
                  <a:close/>
                  <a:moveTo>
                    <a:pt x="24409" y="84596"/>
                  </a:moveTo>
                  <a:cubicBezTo>
                    <a:pt x="24409" y="84596"/>
                    <a:pt x="24409" y="84596"/>
                    <a:pt x="24409" y="84596"/>
                  </a:cubicBezTo>
                  <a:cubicBezTo>
                    <a:pt x="24409" y="84596"/>
                    <a:pt x="24409" y="84596"/>
                    <a:pt x="24409" y="84596"/>
                  </a:cubicBezTo>
                  <a:cubicBezTo>
                    <a:pt x="24409" y="84596"/>
                    <a:pt x="24409" y="84596"/>
                    <a:pt x="24409" y="84596"/>
                  </a:cubicBezTo>
                  <a:close/>
                  <a:moveTo>
                    <a:pt x="58699" y="155558"/>
                  </a:moveTo>
                  <a:cubicBezTo>
                    <a:pt x="58699" y="155558"/>
                    <a:pt x="58699" y="155558"/>
                    <a:pt x="58699" y="155558"/>
                  </a:cubicBezTo>
                  <a:cubicBezTo>
                    <a:pt x="58699" y="155558"/>
                    <a:pt x="58699" y="155558"/>
                    <a:pt x="58699" y="155558"/>
                  </a:cubicBezTo>
                  <a:cubicBezTo>
                    <a:pt x="58699" y="155558"/>
                    <a:pt x="58699" y="155558"/>
                    <a:pt x="58699" y="155558"/>
                  </a:cubicBezTo>
                  <a:close/>
                  <a:moveTo>
                    <a:pt x="89274" y="165940"/>
                  </a:moveTo>
                  <a:cubicBezTo>
                    <a:pt x="89179" y="165940"/>
                    <a:pt x="89179" y="165940"/>
                    <a:pt x="89084" y="165940"/>
                  </a:cubicBezTo>
                  <a:cubicBezTo>
                    <a:pt x="89179" y="165845"/>
                    <a:pt x="89179" y="165845"/>
                    <a:pt x="89274" y="165749"/>
                  </a:cubicBezTo>
                  <a:cubicBezTo>
                    <a:pt x="89274" y="165845"/>
                    <a:pt x="89274" y="165940"/>
                    <a:pt x="89274" y="165940"/>
                  </a:cubicBezTo>
                  <a:close/>
                  <a:moveTo>
                    <a:pt x="93941" y="165083"/>
                  </a:moveTo>
                  <a:cubicBezTo>
                    <a:pt x="93941" y="165178"/>
                    <a:pt x="93941" y="165178"/>
                    <a:pt x="93941" y="165273"/>
                  </a:cubicBezTo>
                  <a:cubicBezTo>
                    <a:pt x="93941" y="165273"/>
                    <a:pt x="93846" y="165273"/>
                    <a:pt x="93846" y="165273"/>
                  </a:cubicBezTo>
                  <a:cubicBezTo>
                    <a:pt x="93941" y="165178"/>
                    <a:pt x="93941" y="165178"/>
                    <a:pt x="93941" y="165083"/>
                  </a:cubicBezTo>
                  <a:close/>
                  <a:moveTo>
                    <a:pt x="130898" y="61451"/>
                  </a:moveTo>
                  <a:lnTo>
                    <a:pt x="130898" y="61451"/>
                  </a:lnTo>
                  <a:cubicBezTo>
                    <a:pt x="130994" y="61451"/>
                    <a:pt x="131089" y="61451"/>
                    <a:pt x="131184" y="61451"/>
                  </a:cubicBezTo>
                  <a:cubicBezTo>
                    <a:pt x="131089" y="61546"/>
                    <a:pt x="130994" y="61546"/>
                    <a:pt x="130898" y="61641"/>
                  </a:cubicBezTo>
                  <a:cubicBezTo>
                    <a:pt x="130898" y="61546"/>
                    <a:pt x="130898" y="61451"/>
                    <a:pt x="130898" y="61451"/>
                  </a:cubicBezTo>
                  <a:close/>
                  <a:moveTo>
                    <a:pt x="20313" y="72404"/>
                  </a:moveTo>
                  <a:cubicBezTo>
                    <a:pt x="20313" y="72214"/>
                    <a:pt x="20218" y="71928"/>
                    <a:pt x="20218" y="71738"/>
                  </a:cubicBezTo>
                  <a:cubicBezTo>
                    <a:pt x="20408" y="72023"/>
                    <a:pt x="20599" y="72214"/>
                    <a:pt x="20789" y="72500"/>
                  </a:cubicBezTo>
                  <a:cubicBezTo>
                    <a:pt x="20599" y="72500"/>
                    <a:pt x="20504" y="72404"/>
                    <a:pt x="20313" y="72404"/>
                  </a:cubicBezTo>
                  <a:close/>
                  <a:moveTo>
                    <a:pt x="77749" y="164225"/>
                  </a:moveTo>
                  <a:cubicBezTo>
                    <a:pt x="77749" y="164225"/>
                    <a:pt x="77749" y="164225"/>
                    <a:pt x="77749" y="164225"/>
                  </a:cubicBezTo>
                  <a:cubicBezTo>
                    <a:pt x="77749" y="164225"/>
                    <a:pt x="77749" y="164225"/>
                    <a:pt x="77749" y="164225"/>
                  </a:cubicBezTo>
                  <a:cubicBezTo>
                    <a:pt x="77749" y="164225"/>
                    <a:pt x="77749" y="164225"/>
                    <a:pt x="77749" y="164225"/>
                  </a:cubicBezTo>
                  <a:close/>
                  <a:moveTo>
                    <a:pt x="168332" y="167369"/>
                  </a:moveTo>
                  <a:cubicBezTo>
                    <a:pt x="168427" y="167273"/>
                    <a:pt x="168427" y="167178"/>
                    <a:pt x="168522" y="167178"/>
                  </a:cubicBezTo>
                  <a:cubicBezTo>
                    <a:pt x="168522" y="167273"/>
                    <a:pt x="168522" y="167273"/>
                    <a:pt x="168522" y="167369"/>
                  </a:cubicBezTo>
                  <a:lnTo>
                    <a:pt x="168522" y="167369"/>
                  </a:lnTo>
                  <a:lnTo>
                    <a:pt x="168522" y="167369"/>
                  </a:lnTo>
                  <a:lnTo>
                    <a:pt x="168522" y="167369"/>
                  </a:lnTo>
                  <a:cubicBezTo>
                    <a:pt x="168427" y="167369"/>
                    <a:pt x="168427" y="167369"/>
                    <a:pt x="168332" y="167369"/>
                  </a:cubicBezTo>
                  <a:close/>
                  <a:moveTo>
                    <a:pt x="94894" y="24779"/>
                  </a:moveTo>
                  <a:cubicBezTo>
                    <a:pt x="94894" y="24779"/>
                    <a:pt x="94799" y="24684"/>
                    <a:pt x="94799" y="24684"/>
                  </a:cubicBezTo>
                  <a:cubicBezTo>
                    <a:pt x="94799" y="24684"/>
                    <a:pt x="94894" y="24684"/>
                    <a:pt x="94894" y="24589"/>
                  </a:cubicBezTo>
                  <a:cubicBezTo>
                    <a:pt x="94894" y="24684"/>
                    <a:pt x="94894" y="24684"/>
                    <a:pt x="94894" y="24779"/>
                  </a:cubicBezTo>
                  <a:close/>
                  <a:moveTo>
                    <a:pt x="15074" y="98598"/>
                  </a:moveTo>
                  <a:cubicBezTo>
                    <a:pt x="15170" y="98693"/>
                    <a:pt x="15074" y="98789"/>
                    <a:pt x="15170" y="98884"/>
                  </a:cubicBezTo>
                  <a:lnTo>
                    <a:pt x="15170" y="98884"/>
                  </a:lnTo>
                  <a:cubicBezTo>
                    <a:pt x="15074" y="98789"/>
                    <a:pt x="14979" y="98789"/>
                    <a:pt x="14789" y="98789"/>
                  </a:cubicBezTo>
                  <a:cubicBezTo>
                    <a:pt x="14884" y="98693"/>
                    <a:pt x="14979" y="98598"/>
                    <a:pt x="15074" y="98598"/>
                  </a:cubicBezTo>
                  <a:close/>
                  <a:moveTo>
                    <a:pt x="46983" y="174798"/>
                  </a:moveTo>
                  <a:cubicBezTo>
                    <a:pt x="46983" y="174893"/>
                    <a:pt x="46983" y="174893"/>
                    <a:pt x="46983" y="174989"/>
                  </a:cubicBezTo>
                  <a:lnTo>
                    <a:pt x="46983" y="174989"/>
                  </a:lnTo>
                  <a:lnTo>
                    <a:pt x="46983" y="174989"/>
                  </a:lnTo>
                  <a:cubicBezTo>
                    <a:pt x="46983" y="174989"/>
                    <a:pt x="46983" y="174989"/>
                    <a:pt x="46983" y="174989"/>
                  </a:cubicBezTo>
                  <a:cubicBezTo>
                    <a:pt x="46888" y="174989"/>
                    <a:pt x="46793" y="174989"/>
                    <a:pt x="46697" y="174893"/>
                  </a:cubicBezTo>
                  <a:cubicBezTo>
                    <a:pt x="46793" y="174893"/>
                    <a:pt x="46888" y="174893"/>
                    <a:pt x="46983" y="174798"/>
                  </a:cubicBezTo>
                  <a:close/>
                  <a:moveTo>
                    <a:pt x="59175" y="192610"/>
                  </a:moveTo>
                  <a:cubicBezTo>
                    <a:pt x="59270" y="192705"/>
                    <a:pt x="59270" y="192610"/>
                    <a:pt x="59366" y="192705"/>
                  </a:cubicBezTo>
                  <a:cubicBezTo>
                    <a:pt x="59270" y="192705"/>
                    <a:pt x="59270" y="192705"/>
                    <a:pt x="59270" y="192800"/>
                  </a:cubicBezTo>
                  <a:cubicBezTo>
                    <a:pt x="59175" y="192705"/>
                    <a:pt x="59175" y="192705"/>
                    <a:pt x="59175" y="192610"/>
                  </a:cubicBezTo>
                  <a:close/>
                  <a:moveTo>
                    <a:pt x="135756" y="60879"/>
                  </a:moveTo>
                  <a:cubicBezTo>
                    <a:pt x="135756" y="60784"/>
                    <a:pt x="135661" y="60784"/>
                    <a:pt x="135661" y="60689"/>
                  </a:cubicBezTo>
                  <a:lnTo>
                    <a:pt x="135661" y="60689"/>
                  </a:lnTo>
                  <a:lnTo>
                    <a:pt x="135661" y="60689"/>
                  </a:lnTo>
                  <a:cubicBezTo>
                    <a:pt x="135756" y="60689"/>
                    <a:pt x="135756" y="60689"/>
                    <a:pt x="135851" y="60689"/>
                  </a:cubicBezTo>
                  <a:cubicBezTo>
                    <a:pt x="135756" y="60784"/>
                    <a:pt x="135756" y="60784"/>
                    <a:pt x="135756" y="60879"/>
                  </a:cubicBezTo>
                  <a:close/>
                  <a:moveTo>
                    <a:pt x="104324" y="21731"/>
                  </a:moveTo>
                  <a:cubicBezTo>
                    <a:pt x="104324" y="21636"/>
                    <a:pt x="104324" y="21636"/>
                    <a:pt x="104324" y="21731"/>
                  </a:cubicBezTo>
                  <a:lnTo>
                    <a:pt x="104324" y="21731"/>
                  </a:lnTo>
                  <a:lnTo>
                    <a:pt x="104324" y="21731"/>
                  </a:lnTo>
                  <a:cubicBezTo>
                    <a:pt x="104324" y="21636"/>
                    <a:pt x="104419" y="21636"/>
                    <a:pt x="104324" y="21731"/>
                  </a:cubicBezTo>
                  <a:cubicBezTo>
                    <a:pt x="104419" y="21636"/>
                    <a:pt x="104419" y="21636"/>
                    <a:pt x="104324" y="21731"/>
                  </a:cubicBezTo>
                  <a:close/>
                  <a:moveTo>
                    <a:pt x="138899" y="197468"/>
                  </a:moveTo>
                  <a:cubicBezTo>
                    <a:pt x="138899" y="197372"/>
                    <a:pt x="138899" y="197372"/>
                    <a:pt x="138899" y="197468"/>
                  </a:cubicBezTo>
                  <a:cubicBezTo>
                    <a:pt x="138899" y="197468"/>
                    <a:pt x="138899" y="197468"/>
                    <a:pt x="138899" y="197468"/>
                  </a:cubicBezTo>
                  <a:cubicBezTo>
                    <a:pt x="138899" y="197468"/>
                    <a:pt x="138899" y="197468"/>
                    <a:pt x="138899" y="197468"/>
                  </a:cubicBezTo>
                  <a:close/>
                  <a:moveTo>
                    <a:pt x="162426" y="192515"/>
                  </a:moveTo>
                  <a:cubicBezTo>
                    <a:pt x="162426" y="192515"/>
                    <a:pt x="162426" y="192419"/>
                    <a:pt x="162426" y="192515"/>
                  </a:cubicBezTo>
                  <a:lnTo>
                    <a:pt x="162426" y="192515"/>
                  </a:lnTo>
                  <a:cubicBezTo>
                    <a:pt x="162426" y="192515"/>
                    <a:pt x="162426" y="192515"/>
                    <a:pt x="162426" y="192515"/>
                  </a:cubicBezTo>
                  <a:cubicBezTo>
                    <a:pt x="162426" y="192515"/>
                    <a:pt x="162426" y="192515"/>
                    <a:pt x="162426" y="192515"/>
                  </a:cubicBezTo>
                  <a:close/>
                  <a:moveTo>
                    <a:pt x="170713" y="149366"/>
                  </a:moveTo>
                  <a:cubicBezTo>
                    <a:pt x="170713" y="149366"/>
                    <a:pt x="170713" y="149271"/>
                    <a:pt x="170713" y="149271"/>
                  </a:cubicBezTo>
                  <a:cubicBezTo>
                    <a:pt x="170808" y="149366"/>
                    <a:pt x="170808" y="149366"/>
                    <a:pt x="170713" y="149366"/>
                  </a:cubicBezTo>
                  <a:cubicBezTo>
                    <a:pt x="170808" y="149462"/>
                    <a:pt x="170808" y="149366"/>
                    <a:pt x="170713" y="149366"/>
                  </a:cubicBezTo>
                  <a:close/>
                  <a:moveTo>
                    <a:pt x="123659" y="33352"/>
                  </a:moveTo>
                  <a:lnTo>
                    <a:pt x="123659" y="33352"/>
                  </a:lnTo>
                  <a:lnTo>
                    <a:pt x="123659" y="33352"/>
                  </a:lnTo>
                  <a:cubicBezTo>
                    <a:pt x="123659" y="33352"/>
                    <a:pt x="123659" y="33352"/>
                    <a:pt x="123659" y="33352"/>
                  </a:cubicBezTo>
                  <a:close/>
                  <a:moveTo>
                    <a:pt x="79559" y="18683"/>
                  </a:moveTo>
                  <a:cubicBezTo>
                    <a:pt x="79559" y="18683"/>
                    <a:pt x="79559" y="18683"/>
                    <a:pt x="79559" y="18683"/>
                  </a:cubicBezTo>
                  <a:cubicBezTo>
                    <a:pt x="79559" y="18683"/>
                    <a:pt x="79559" y="18683"/>
                    <a:pt x="79559" y="18683"/>
                  </a:cubicBezTo>
                  <a:cubicBezTo>
                    <a:pt x="79559" y="18683"/>
                    <a:pt x="79559" y="18683"/>
                    <a:pt x="79559" y="18683"/>
                  </a:cubicBezTo>
                  <a:close/>
                  <a:moveTo>
                    <a:pt x="130517" y="218042"/>
                  </a:moveTo>
                  <a:lnTo>
                    <a:pt x="130517" y="218042"/>
                  </a:lnTo>
                  <a:lnTo>
                    <a:pt x="130517" y="218042"/>
                  </a:lnTo>
                  <a:cubicBezTo>
                    <a:pt x="130517" y="218137"/>
                    <a:pt x="130517" y="218327"/>
                    <a:pt x="130613" y="218423"/>
                  </a:cubicBezTo>
                  <a:cubicBezTo>
                    <a:pt x="130517" y="218327"/>
                    <a:pt x="130517" y="218137"/>
                    <a:pt x="130422" y="218042"/>
                  </a:cubicBezTo>
                  <a:cubicBezTo>
                    <a:pt x="130422" y="218042"/>
                    <a:pt x="130517" y="218042"/>
                    <a:pt x="130517" y="218042"/>
                  </a:cubicBezTo>
                  <a:close/>
                  <a:moveTo>
                    <a:pt x="175761" y="150224"/>
                  </a:moveTo>
                  <a:cubicBezTo>
                    <a:pt x="175856" y="150224"/>
                    <a:pt x="175952" y="150224"/>
                    <a:pt x="176047" y="150128"/>
                  </a:cubicBezTo>
                  <a:cubicBezTo>
                    <a:pt x="175952" y="150224"/>
                    <a:pt x="175856" y="150224"/>
                    <a:pt x="175761" y="150319"/>
                  </a:cubicBezTo>
                  <a:cubicBezTo>
                    <a:pt x="175761" y="150319"/>
                    <a:pt x="175761" y="150319"/>
                    <a:pt x="175761" y="150224"/>
                  </a:cubicBezTo>
                  <a:close/>
                  <a:moveTo>
                    <a:pt x="174428" y="140699"/>
                  </a:moveTo>
                  <a:lnTo>
                    <a:pt x="174428" y="140699"/>
                  </a:lnTo>
                  <a:cubicBezTo>
                    <a:pt x="174428" y="140699"/>
                    <a:pt x="174428" y="140699"/>
                    <a:pt x="174428" y="140699"/>
                  </a:cubicBezTo>
                  <a:cubicBezTo>
                    <a:pt x="174428" y="140699"/>
                    <a:pt x="174428" y="140699"/>
                    <a:pt x="174428" y="140699"/>
                  </a:cubicBezTo>
                  <a:cubicBezTo>
                    <a:pt x="174428" y="140699"/>
                    <a:pt x="174428" y="140699"/>
                    <a:pt x="174428" y="140699"/>
                  </a:cubicBezTo>
                  <a:close/>
                  <a:moveTo>
                    <a:pt x="163093" y="106790"/>
                  </a:moveTo>
                  <a:lnTo>
                    <a:pt x="163093" y="106790"/>
                  </a:lnTo>
                  <a:cubicBezTo>
                    <a:pt x="163093" y="106885"/>
                    <a:pt x="163093" y="106885"/>
                    <a:pt x="163093" y="106790"/>
                  </a:cubicBezTo>
                  <a:lnTo>
                    <a:pt x="163093" y="106790"/>
                  </a:lnTo>
                  <a:cubicBezTo>
                    <a:pt x="163093" y="106599"/>
                    <a:pt x="162998" y="106409"/>
                    <a:pt x="162998" y="106218"/>
                  </a:cubicBezTo>
                  <a:cubicBezTo>
                    <a:pt x="163093" y="106313"/>
                    <a:pt x="163283" y="106313"/>
                    <a:pt x="163474" y="106409"/>
                  </a:cubicBezTo>
                  <a:cubicBezTo>
                    <a:pt x="163379" y="106504"/>
                    <a:pt x="163283" y="106694"/>
                    <a:pt x="163093" y="106790"/>
                  </a:cubicBezTo>
                  <a:close/>
                  <a:moveTo>
                    <a:pt x="126993" y="34495"/>
                  </a:moveTo>
                  <a:lnTo>
                    <a:pt x="126993" y="34495"/>
                  </a:lnTo>
                  <a:cubicBezTo>
                    <a:pt x="126993" y="34495"/>
                    <a:pt x="126993" y="34495"/>
                    <a:pt x="126993" y="34495"/>
                  </a:cubicBezTo>
                  <a:cubicBezTo>
                    <a:pt x="126993" y="34495"/>
                    <a:pt x="126993" y="34495"/>
                    <a:pt x="126993" y="34495"/>
                  </a:cubicBezTo>
                  <a:close/>
                  <a:moveTo>
                    <a:pt x="86607" y="11063"/>
                  </a:moveTo>
                  <a:cubicBezTo>
                    <a:pt x="86607" y="11063"/>
                    <a:pt x="86607" y="11159"/>
                    <a:pt x="86607" y="11159"/>
                  </a:cubicBezTo>
                  <a:lnTo>
                    <a:pt x="86607" y="11159"/>
                  </a:lnTo>
                  <a:cubicBezTo>
                    <a:pt x="86607" y="11159"/>
                    <a:pt x="86607" y="11159"/>
                    <a:pt x="86607" y="11159"/>
                  </a:cubicBezTo>
                  <a:lnTo>
                    <a:pt x="86607" y="11159"/>
                  </a:lnTo>
                  <a:cubicBezTo>
                    <a:pt x="86512" y="11159"/>
                    <a:pt x="86512" y="11063"/>
                    <a:pt x="86417" y="11063"/>
                  </a:cubicBezTo>
                  <a:cubicBezTo>
                    <a:pt x="86417" y="11063"/>
                    <a:pt x="86512" y="11159"/>
                    <a:pt x="86607" y="11063"/>
                  </a:cubicBezTo>
                  <a:close/>
                  <a:moveTo>
                    <a:pt x="15836" y="137460"/>
                  </a:moveTo>
                  <a:cubicBezTo>
                    <a:pt x="15836" y="137460"/>
                    <a:pt x="15836" y="137460"/>
                    <a:pt x="15836" y="137460"/>
                  </a:cubicBezTo>
                  <a:cubicBezTo>
                    <a:pt x="15836" y="137460"/>
                    <a:pt x="15836" y="137460"/>
                    <a:pt x="15836" y="137460"/>
                  </a:cubicBezTo>
                  <a:cubicBezTo>
                    <a:pt x="15836" y="137460"/>
                    <a:pt x="15836" y="137460"/>
                    <a:pt x="15836" y="13746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815CF558-8E3E-9E36-0E0B-D65B049D29C7}"/>
                </a:ext>
              </a:extLst>
            </p:cNvPr>
            <p:cNvSpPr/>
            <p:nvPr/>
          </p:nvSpPr>
          <p:spPr>
            <a:xfrm>
              <a:off x="5393702" y="3056004"/>
              <a:ext cx="405186" cy="336568"/>
            </a:xfrm>
            <a:custGeom>
              <a:avLst/>
              <a:gdLst>
                <a:gd name="connsiteX0" fmla="*/ 404069 w 405186"/>
                <a:gd name="connsiteY0" fmla="*/ 234025 h 336568"/>
                <a:gd name="connsiteX1" fmla="*/ 403402 w 405186"/>
                <a:gd name="connsiteY1" fmla="*/ 229358 h 336568"/>
                <a:gd name="connsiteX2" fmla="*/ 402450 w 405186"/>
                <a:gd name="connsiteY2" fmla="*/ 222976 h 336568"/>
                <a:gd name="connsiteX3" fmla="*/ 400164 w 405186"/>
                <a:gd name="connsiteY3" fmla="*/ 214880 h 336568"/>
                <a:gd name="connsiteX4" fmla="*/ 400164 w 405186"/>
                <a:gd name="connsiteY4" fmla="*/ 214880 h 336568"/>
                <a:gd name="connsiteX5" fmla="*/ 385686 w 405186"/>
                <a:gd name="connsiteY5" fmla="*/ 179732 h 336568"/>
                <a:gd name="connsiteX6" fmla="*/ 385686 w 405186"/>
                <a:gd name="connsiteY6" fmla="*/ 179732 h 336568"/>
                <a:gd name="connsiteX7" fmla="*/ 385686 w 405186"/>
                <a:gd name="connsiteY7" fmla="*/ 179732 h 336568"/>
                <a:gd name="connsiteX8" fmla="*/ 384543 w 405186"/>
                <a:gd name="connsiteY8" fmla="*/ 177351 h 336568"/>
                <a:gd name="connsiteX9" fmla="*/ 384543 w 405186"/>
                <a:gd name="connsiteY9" fmla="*/ 177351 h 336568"/>
                <a:gd name="connsiteX10" fmla="*/ 384543 w 405186"/>
                <a:gd name="connsiteY10" fmla="*/ 177351 h 336568"/>
                <a:gd name="connsiteX11" fmla="*/ 375018 w 405186"/>
                <a:gd name="connsiteY11" fmla="*/ 164207 h 336568"/>
                <a:gd name="connsiteX12" fmla="*/ 372827 w 405186"/>
                <a:gd name="connsiteY12" fmla="*/ 161159 h 336568"/>
                <a:gd name="connsiteX13" fmla="*/ 371017 w 405186"/>
                <a:gd name="connsiteY13" fmla="*/ 158015 h 336568"/>
                <a:gd name="connsiteX14" fmla="*/ 371017 w 405186"/>
                <a:gd name="connsiteY14" fmla="*/ 158015 h 336568"/>
                <a:gd name="connsiteX15" fmla="*/ 371017 w 405186"/>
                <a:gd name="connsiteY15" fmla="*/ 158015 h 336568"/>
                <a:gd name="connsiteX16" fmla="*/ 367207 w 405186"/>
                <a:gd name="connsiteY16" fmla="*/ 153444 h 336568"/>
                <a:gd name="connsiteX17" fmla="*/ 367207 w 405186"/>
                <a:gd name="connsiteY17" fmla="*/ 153444 h 336568"/>
                <a:gd name="connsiteX18" fmla="*/ 366541 w 405186"/>
                <a:gd name="connsiteY18" fmla="*/ 152396 h 336568"/>
                <a:gd name="connsiteX19" fmla="*/ 355968 w 405186"/>
                <a:gd name="connsiteY19" fmla="*/ 142204 h 336568"/>
                <a:gd name="connsiteX20" fmla="*/ 351967 w 405186"/>
                <a:gd name="connsiteY20" fmla="*/ 136584 h 336568"/>
                <a:gd name="connsiteX21" fmla="*/ 346443 w 405186"/>
                <a:gd name="connsiteY21" fmla="*/ 132584 h 336568"/>
                <a:gd name="connsiteX22" fmla="*/ 342919 w 405186"/>
                <a:gd name="connsiteY22" fmla="*/ 129345 h 336568"/>
                <a:gd name="connsiteX23" fmla="*/ 342919 w 405186"/>
                <a:gd name="connsiteY23" fmla="*/ 129345 h 336568"/>
                <a:gd name="connsiteX24" fmla="*/ 337203 w 405186"/>
                <a:gd name="connsiteY24" fmla="*/ 122487 h 336568"/>
                <a:gd name="connsiteX25" fmla="*/ 331298 w 405186"/>
                <a:gd name="connsiteY25" fmla="*/ 116487 h 336568"/>
                <a:gd name="connsiteX26" fmla="*/ 331298 w 405186"/>
                <a:gd name="connsiteY26" fmla="*/ 116487 h 336568"/>
                <a:gd name="connsiteX27" fmla="*/ 325583 w 405186"/>
                <a:gd name="connsiteY27" fmla="*/ 111343 h 336568"/>
                <a:gd name="connsiteX28" fmla="*/ 315867 w 405186"/>
                <a:gd name="connsiteY28" fmla="*/ 101532 h 336568"/>
                <a:gd name="connsiteX29" fmla="*/ 306819 w 405186"/>
                <a:gd name="connsiteY29" fmla="*/ 93150 h 336568"/>
                <a:gd name="connsiteX30" fmla="*/ 304628 w 405186"/>
                <a:gd name="connsiteY30" fmla="*/ 90197 h 336568"/>
                <a:gd name="connsiteX31" fmla="*/ 304628 w 405186"/>
                <a:gd name="connsiteY31" fmla="*/ 90197 h 336568"/>
                <a:gd name="connsiteX32" fmla="*/ 304628 w 405186"/>
                <a:gd name="connsiteY32" fmla="*/ 90197 h 336568"/>
                <a:gd name="connsiteX33" fmla="*/ 297294 w 405186"/>
                <a:gd name="connsiteY33" fmla="*/ 81149 h 336568"/>
                <a:gd name="connsiteX34" fmla="*/ 297294 w 405186"/>
                <a:gd name="connsiteY34" fmla="*/ 81149 h 336568"/>
                <a:gd name="connsiteX35" fmla="*/ 294722 w 405186"/>
                <a:gd name="connsiteY35" fmla="*/ 77148 h 336568"/>
                <a:gd name="connsiteX36" fmla="*/ 288626 w 405186"/>
                <a:gd name="connsiteY36" fmla="*/ 70005 h 336568"/>
                <a:gd name="connsiteX37" fmla="*/ 288626 w 405186"/>
                <a:gd name="connsiteY37" fmla="*/ 70005 h 336568"/>
                <a:gd name="connsiteX38" fmla="*/ 280911 w 405186"/>
                <a:gd name="connsiteY38" fmla="*/ 58098 h 336568"/>
                <a:gd name="connsiteX39" fmla="*/ 273005 w 405186"/>
                <a:gd name="connsiteY39" fmla="*/ 47811 h 336568"/>
                <a:gd name="connsiteX40" fmla="*/ 273005 w 405186"/>
                <a:gd name="connsiteY40" fmla="*/ 47811 h 336568"/>
                <a:gd name="connsiteX41" fmla="*/ 270814 w 405186"/>
                <a:gd name="connsiteY41" fmla="*/ 45144 h 336568"/>
                <a:gd name="connsiteX42" fmla="*/ 270814 w 405186"/>
                <a:gd name="connsiteY42" fmla="*/ 45144 h 336568"/>
                <a:gd name="connsiteX43" fmla="*/ 265099 w 405186"/>
                <a:gd name="connsiteY43" fmla="*/ 37905 h 336568"/>
                <a:gd name="connsiteX44" fmla="*/ 259479 w 405186"/>
                <a:gd name="connsiteY44" fmla="*/ 32190 h 336568"/>
                <a:gd name="connsiteX45" fmla="*/ 252907 w 405186"/>
                <a:gd name="connsiteY45" fmla="*/ 27904 h 336568"/>
                <a:gd name="connsiteX46" fmla="*/ 252907 w 405186"/>
                <a:gd name="connsiteY46" fmla="*/ 27904 h 336568"/>
                <a:gd name="connsiteX47" fmla="*/ 252145 w 405186"/>
                <a:gd name="connsiteY47" fmla="*/ 26761 h 336568"/>
                <a:gd name="connsiteX48" fmla="*/ 252145 w 405186"/>
                <a:gd name="connsiteY48" fmla="*/ 26761 h 336568"/>
                <a:gd name="connsiteX49" fmla="*/ 248335 w 405186"/>
                <a:gd name="connsiteY49" fmla="*/ 22951 h 336568"/>
                <a:gd name="connsiteX50" fmla="*/ 231476 w 405186"/>
                <a:gd name="connsiteY50" fmla="*/ 11807 h 336568"/>
                <a:gd name="connsiteX51" fmla="*/ 231476 w 405186"/>
                <a:gd name="connsiteY51" fmla="*/ 11807 h 336568"/>
                <a:gd name="connsiteX52" fmla="*/ 217284 w 405186"/>
                <a:gd name="connsiteY52" fmla="*/ 6949 h 336568"/>
                <a:gd name="connsiteX53" fmla="*/ 217284 w 405186"/>
                <a:gd name="connsiteY53" fmla="*/ 6949 h 336568"/>
                <a:gd name="connsiteX54" fmla="*/ 210426 w 405186"/>
                <a:gd name="connsiteY54" fmla="*/ 3330 h 336568"/>
                <a:gd name="connsiteX55" fmla="*/ 208521 w 405186"/>
                <a:gd name="connsiteY55" fmla="*/ 2567 h 336568"/>
                <a:gd name="connsiteX56" fmla="*/ 203568 w 405186"/>
                <a:gd name="connsiteY56" fmla="*/ 1615 h 336568"/>
                <a:gd name="connsiteX57" fmla="*/ 200520 w 405186"/>
                <a:gd name="connsiteY57" fmla="*/ 1805 h 336568"/>
                <a:gd name="connsiteX58" fmla="*/ 197091 w 405186"/>
                <a:gd name="connsiteY58" fmla="*/ 567 h 336568"/>
                <a:gd name="connsiteX59" fmla="*/ 197091 w 405186"/>
                <a:gd name="connsiteY59" fmla="*/ 567 h 336568"/>
                <a:gd name="connsiteX60" fmla="*/ 197091 w 405186"/>
                <a:gd name="connsiteY60" fmla="*/ 567 h 336568"/>
                <a:gd name="connsiteX61" fmla="*/ 187470 w 405186"/>
                <a:gd name="connsiteY61" fmla="*/ 2091 h 336568"/>
                <a:gd name="connsiteX62" fmla="*/ 181279 w 405186"/>
                <a:gd name="connsiteY62" fmla="*/ 4568 h 336568"/>
                <a:gd name="connsiteX63" fmla="*/ 178231 w 405186"/>
                <a:gd name="connsiteY63" fmla="*/ 6282 h 336568"/>
                <a:gd name="connsiteX64" fmla="*/ 173945 w 405186"/>
                <a:gd name="connsiteY64" fmla="*/ 8949 h 336568"/>
                <a:gd name="connsiteX65" fmla="*/ 169564 w 405186"/>
                <a:gd name="connsiteY65" fmla="*/ 12569 h 336568"/>
                <a:gd name="connsiteX66" fmla="*/ 162229 w 405186"/>
                <a:gd name="connsiteY66" fmla="*/ 20094 h 336568"/>
                <a:gd name="connsiteX67" fmla="*/ 151371 w 405186"/>
                <a:gd name="connsiteY67" fmla="*/ 32952 h 336568"/>
                <a:gd name="connsiteX68" fmla="*/ 149180 w 405186"/>
                <a:gd name="connsiteY68" fmla="*/ 36572 h 336568"/>
                <a:gd name="connsiteX69" fmla="*/ 149180 w 405186"/>
                <a:gd name="connsiteY69" fmla="*/ 36572 h 336568"/>
                <a:gd name="connsiteX70" fmla="*/ 143274 w 405186"/>
                <a:gd name="connsiteY70" fmla="*/ 43811 h 336568"/>
                <a:gd name="connsiteX71" fmla="*/ 139083 w 405186"/>
                <a:gd name="connsiteY71" fmla="*/ 49049 h 336568"/>
                <a:gd name="connsiteX72" fmla="*/ 128511 w 405186"/>
                <a:gd name="connsiteY72" fmla="*/ 66766 h 336568"/>
                <a:gd name="connsiteX73" fmla="*/ 125749 w 405186"/>
                <a:gd name="connsiteY73" fmla="*/ 68576 h 336568"/>
                <a:gd name="connsiteX74" fmla="*/ 125749 w 405186"/>
                <a:gd name="connsiteY74" fmla="*/ 68576 h 336568"/>
                <a:gd name="connsiteX75" fmla="*/ 120510 w 405186"/>
                <a:gd name="connsiteY75" fmla="*/ 75910 h 336568"/>
                <a:gd name="connsiteX76" fmla="*/ 117652 w 405186"/>
                <a:gd name="connsiteY76" fmla="*/ 79434 h 336568"/>
                <a:gd name="connsiteX77" fmla="*/ 110699 w 405186"/>
                <a:gd name="connsiteY77" fmla="*/ 88578 h 336568"/>
                <a:gd name="connsiteX78" fmla="*/ 107841 w 405186"/>
                <a:gd name="connsiteY78" fmla="*/ 92103 h 336568"/>
                <a:gd name="connsiteX79" fmla="*/ 104032 w 405186"/>
                <a:gd name="connsiteY79" fmla="*/ 96103 h 336568"/>
                <a:gd name="connsiteX80" fmla="*/ 95840 w 405186"/>
                <a:gd name="connsiteY80" fmla="*/ 105438 h 336568"/>
                <a:gd name="connsiteX81" fmla="*/ 95840 w 405186"/>
                <a:gd name="connsiteY81" fmla="*/ 105438 h 336568"/>
                <a:gd name="connsiteX82" fmla="*/ 95840 w 405186"/>
                <a:gd name="connsiteY82" fmla="*/ 105438 h 336568"/>
                <a:gd name="connsiteX83" fmla="*/ 94221 w 405186"/>
                <a:gd name="connsiteY83" fmla="*/ 107152 h 336568"/>
                <a:gd name="connsiteX84" fmla="*/ 94221 w 405186"/>
                <a:gd name="connsiteY84" fmla="*/ 107152 h 336568"/>
                <a:gd name="connsiteX85" fmla="*/ 88696 w 405186"/>
                <a:gd name="connsiteY85" fmla="*/ 112867 h 336568"/>
                <a:gd name="connsiteX86" fmla="*/ 85744 w 405186"/>
                <a:gd name="connsiteY86" fmla="*/ 114867 h 336568"/>
                <a:gd name="connsiteX87" fmla="*/ 85744 w 405186"/>
                <a:gd name="connsiteY87" fmla="*/ 114867 h 336568"/>
                <a:gd name="connsiteX88" fmla="*/ 81362 w 405186"/>
                <a:gd name="connsiteY88" fmla="*/ 118677 h 336568"/>
                <a:gd name="connsiteX89" fmla="*/ 77266 w 405186"/>
                <a:gd name="connsiteY89" fmla="*/ 123725 h 336568"/>
                <a:gd name="connsiteX90" fmla="*/ 62979 w 405186"/>
                <a:gd name="connsiteY90" fmla="*/ 135822 h 336568"/>
                <a:gd name="connsiteX91" fmla="*/ 54311 w 405186"/>
                <a:gd name="connsiteY91" fmla="*/ 144776 h 336568"/>
                <a:gd name="connsiteX92" fmla="*/ 50215 w 405186"/>
                <a:gd name="connsiteY92" fmla="*/ 148871 h 336568"/>
                <a:gd name="connsiteX93" fmla="*/ 39071 w 405186"/>
                <a:gd name="connsiteY93" fmla="*/ 161635 h 336568"/>
                <a:gd name="connsiteX94" fmla="*/ 36404 w 405186"/>
                <a:gd name="connsiteY94" fmla="*/ 165445 h 336568"/>
                <a:gd name="connsiteX95" fmla="*/ 28403 w 405186"/>
                <a:gd name="connsiteY95" fmla="*/ 176399 h 336568"/>
                <a:gd name="connsiteX96" fmla="*/ 21831 w 405186"/>
                <a:gd name="connsiteY96" fmla="*/ 186876 h 336568"/>
                <a:gd name="connsiteX97" fmla="*/ 20307 w 405186"/>
                <a:gd name="connsiteY97" fmla="*/ 189829 h 336568"/>
                <a:gd name="connsiteX98" fmla="*/ 17735 w 405186"/>
                <a:gd name="connsiteY98" fmla="*/ 195639 h 336568"/>
                <a:gd name="connsiteX99" fmla="*/ 18116 w 405186"/>
                <a:gd name="connsiteY99" fmla="*/ 196687 h 336568"/>
                <a:gd name="connsiteX100" fmla="*/ 18116 w 405186"/>
                <a:gd name="connsiteY100" fmla="*/ 196687 h 336568"/>
                <a:gd name="connsiteX101" fmla="*/ 18116 w 405186"/>
                <a:gd name="connsiteY101" fmla="*/ 196687 h 336568"/>
                <a:gd name="connsiteX102" fmla="*/ 11544 w 405186"/>
                <a:gd name="connsiteY102" fmla="*/ 207546 h 336568"/>
                <a:gd name="connsiteX103" fmla="*/ 8115 w 405186"/>
                <a:gd name="connsiteY103" fmla="*/ 217642 h 336568"/>
                <a:gd name="connsiteX104" fmla="*/ 8782 w 405186"/>
                <a:gd name="connsiteY104" fmla="*/ 217928 h 336568"/>
                <a:gd name="connsiteX105" fmla="*/ 8686 w 405186"/>
                <a:gd name="connsiteY105" fmla="*/ 218023 h 336568"/>
                <a:gd name="connsiteX106" fmla="*/ 8210 w 405186"/>
                <a:gd name="connsiteY106" fmla="*/ 217642 h 336568"/>
                <a:gd name="connsiteX107" fmla="*/ 6115 w 405186"/>
                <a:gd name="connsiteY107" fmla="*/ 224595 h 336568"/>
                <a:gd name="connsiteX108" fmla="*/ 5067 w 405186"/>
                <a:gd name="connsiteY108" fmla="*/ 228024 h 336568"/>
                <a:gd name="connsiteX109" fmla="*/ 5067 w 405186"/>
                <a:gd name="connsiteY109" fmla="*/ 228024 h 336568"/>
                <a:gd name="connsiteX110" fmla="*/ 5067 w 405186"/>
                <a:gd name="connsiteY110" fmla="*/ 228024 h 336568"/>
                <a:gd name="connsiteX111" fmla="*/ 4019 w 405186"/>
                <a:gd name="connsiteY111" fmla="*/ 232882 h 336568"/>
                <a:gd name="connsiteX112" fmla="*/ 4019 w 405186"/>
                <a:gd name="connsiteY112" fmla="*/ 232882 h 336568"/>
                <a:gd name="connsiteX113" fmla="*/ 4019 w 405186"/>
                <a:gd name="connsiteY113" fmla="*/ 232882 h 336568"/>
                <a:gd name="connsiteX114" fmla="*/ 3352 w 405186"/>
                <a:gd name="connsiteY114" fmla="*/ 234787 h 336568"/>
                <a:gd name="connsiteX115" fmla="*/ 2114 w 405186"/>
                <a:gd name="connsiteY115" fmla="*/ 242693 h 336568"/>
                <a:gd name="connsiteX116" fmla="*/ 2114 w 405186"/>
                <a:gd name="connsiteY116" fmla="*/ 242693 h 336568"/>
                <a:gd name="connsiteX117" fmla="*/ 2114 w 405186"/>
                <a:gd name="connsiteY117" fmla="*/ 242693 h 336568"/>
                <a:gd name="connsiteX118" fmla="*/ 1352 w 405186"/>
                <a:gd name="connsiteY118" fmla="*/ 247741 h 336568"/>
                <a:gd name="connsiteX119" fmla="*/ 685 w 405186"/>
                <a:gd name="connsiteY119" fmla="*/ 264219 h 336568"/>
                <a:gd name="connsiteX120" fmla="*/ 1257 w 405186"/>
                <a:gd name="connsiteY120" fmla="*/ 270506 h 336568"/>
                <a:gd name="connsiteX121" fmla="*/ 2114 w 405186"/>
                <a:gd name="connsiteY121" fmla="*/ 276792 h 336568"/>
                <a:gd name="connsiteX122" fmla="*/ 2114 w 405186"/>
                <a:gd name="connsiteY122" fmla="*/ 276792 h 336568"/>
                <a:gd name="connsiteX123" fmla="*/ 6400 w 405186"/>
                <a:gd name="connsiteY123" fmla="*/ 292318 h 336568"/>
                <a:gd name="connsiteX124" fmla="*/ 10877 w 405186"/>
                <a:gd name="connsiteY124" fmla="*/ 301367 h 336568"/>
                <a:gd name="connsiteX125" fmla="*/ 20307 w 405186"/>
                <a:gd name="connsiteY125" fmla="*/ 312892 h 336568"/>
                <a:gd name="connsiteX126" fmla="*/ 23926 w 405186"/>
                <a:gd name="connsiteY126" fmla="*/ 315940 h 336568"/>
                <a:gd name="connsiteX127" fmla="*/ 27260 w 405186"/>
                <a:gd name="connsiteY127" fmla="*/ 318607 h 336568"/>
                <a:gd name="connsiteX128" fmla="*/ 36404 w 405186"/>
                <a:gd name="connsiteY128" fmla="*/ 324417 h 336568"/>
                <a:gd name="connsiteX129" fmla="*/ 36404 w 405186"/>
                <a:gd name="connsiteY129" fmla="*/ 324417 h 336568"/>
                <a:gd name="connsiteX130" fmla="*/ 40024 w 405186"/>
                <a:gd name="connsiteY130" fmla="*/ 326227 h 336568"/>
                <a:gd name="connsiteX131" fmla="*/ 45262 w 405186"/>
                <a:gd name="connsiteY131" fmla="*/ 328418 h 336568"/>
                <a:gd name="connsiteX132" fmla="*/ 49929 w 405186"/>
                <a:gd name="connsiteY132" fmla="*/ 330037 h 336568"/>
                <a:gd name="connsiteX133" fmla="*/ 49929 w 405186"/>
                <a:gd name="connsiteY133" fmla="*/ 330037 h 336568"/>
                <a:gd name="connsiteX134" fmla="*/ 56978 w 405186"/>
                <a:gd name="connsiteY134" fmla="*/ 331847 h 336568"/>
                <a:gd name="connsiteX135" fmla="*/ 61645 w 405186"/>
                <a:gd name="connsiteY135" fmla="*/ 333085 h 336568"/>
                <a:gd name="connsiteX136" fmla="*/ 66884 w 405186"/>
                <a:gd name="connsiteY136" fmla="*/ 333847 h 336568"/>
                <a:gd name="connsiteX137" fmla="*/ 71932 w 405186"/>
                <a:gd name="connsiteY137" fmla="*/ 334609 h 336568"/>
                <a:gd name="connsiteX138" fmla="*/ 71932 w 405186"/>
                <a:gd name="connsiteY138" fmla="*/ 334609 h 336568"/>
                <a:gd name="connsiteX139" fmla="*/ 99555 w 405186"/>
                <a:gd name="connsiteY139" fmla="*/ 335752 h 336568"/>
                <a:gd name="connsiteX140" fmla="*/ 106127 w 405186"/>
                <a:gd name="connsiteY140" fmla="*/ 335942 h 336568"/>
                <a:gd name="connsiteX141" fmla="*/ 115557 w 405186"/>
                <a:gd name="connsiteY141" fmla="*/ 334704 h 336568"/>
                <a:gd name="connsiteX142" fmla="*/ 125177 w 405186"/>
                <a:gd name="connsiteY142" fmla="*/ 333371 h 336568"/>
                <a:gd name="connsiteX143" fmla="*/ 136226 w 405186"/>
                <a:gd name="connsiteY143" fmla="*/ 331656 h 336568"/>
                <a:gd name="connsiteX144" fmla="*/ 150609 w 405186"/>
                <a:gd name="connsiteY144" fmla="*/ 328418 h 336568"/>
                <a:gd name="connsiteX145" fmla="*/ 150609 w 405186"/>
                <a:gd name="connsiteY145" fmla="*/ 328418 h 336568"/>
                <a:gd name="connsiteX146" fmla="*/ 162896 w 405186"/>
                <a:gd name="connsiteY146" fmla="*/ 326227 h 336568"/>
                <a:gd name="connsiteX147" fmla="*/ 200615 w 405186"/>
                <a:gd name="connsiteY147" fmla="*/ 319560 h 336568"/>
                <a:gd name="connsiteX148" fmla="*/ 208711 w 405186"/>
                <a:gd name="connsiteY148" fmla="*/ 319560 h 336568"/>
                <a:gd name="connsiteX149" fmla="*/ 208711 w 405186"/>
                <a:gd name="connsiteY149" fmla="*/ 319560 h 336568"/>
                <a:gd name="connsiteX150" fmla="*/ 208711 w 405186"/>
                <a:gd name="connsiteY150" fmla="*/ 319560 h 336568"/>
                <a:gd name="connsiteX151" fmla="*/ 226332 w 405186"/>
                <a:gd name="connsiteY151" fmla="*/ 318607 h 336568"/>
                <a:gd name="connsiteX152" fmla="*/ 237667 w 405186"/>
                <a:gd name="connsiteY152" fmla="*/ 318797 h 336568"/>
                <a:gd name="connsiteX153" fmla="*/ 271671 w 405186"/>
                <a:gd name="connsiteY153" fmla="*/ 319274 h 336568"/>
                <a:gd name="connsiteX154" fmla="*/ 278244 w 405186"/>
                <a:gd name="connsiteY154" fmla="*/ 319369 h 336568"/>
                <a:gd name="connsiteX155" fmla="*/ 278244 w 405186"/>
                <a:gd name="connsiteY155" fmla="*/ 319369 h 336568"/>
                <a:gd name="connsiteX156" fmla="*/ 278244 w 405186"/>
                <a:gd name="connsiteY156" fmla="*/ 319369 h 336568"/>
                <a:gd name="connsiteX157" fmla="*/ 283006 w 405186"/>
                <a:gd name="connsiteY157" fmla="*/ 318988 h 336568"/>
                <a:gd name="connsiteX158" fmla="*/ 285864 w 405186"/>
                <a:gd name="connsiteY158" fmla="*/ 318893 h 336568"/>
                <a:gd name="connsiteX159" fmla="*/ 285864 w 405186"/>
                <a:gd name="connsiteY159" fmla="*/ 318893 h 336568"/>
                <a:gd name="connsiteX160" fmla="*/ 300532 w 405186"/>
                <a:gd name="connsiteY160" fmla="*/ 317940 h 336568"/>
                <a:gd name="connsiteX161" fmla="*/ 302247 w 405186"/>
                <a:gd name="connsiteY161" fmla="*/ 317655 h 336568"/>
                <a:gd name="connsiteX162" fmla="*/ 302247 w 405186"/>
                <a:gd name="connsiteY162" fmla="*/ 317655 h 336568"/>
                <a:gd name="connsiteX163" fmla="*/ 303771 w 405186"/>
                <a:gd name="connsiteY163" fmla="*/ 317940 h 336568"/>
                <a:gd name="connsiteX164" fmla="*/ 303771 w 405186"/>
                <a:gd name="connsiteY164" fmla="*/ 317940 h 336568"/>
                <a:gd name="connsiteX165" fmla="*/ 303771 w 405186"/>
                <a:gd name="connsiteY165" fmla="*/ 317940 h 336568"/>
                <a:gd name="connsiteX166" fmla="*/ 303961 w 405186"/>
                <a:gd name="connsiteY166" fmla="*/ 319274 h 336568"/>
                <a:gd name="connsiteX167" fmla="*/ 319773 w 405186"/>
                <a:gd name="connsiteY167" fmla="*/ 316988 h 336568"/>
                <a:gd name="connsiteX168" fmla="*/ 319582 w 405186"/>
                <a:gd name="connsiteY168" fmla="*/ 315654 h 336568"/>
                <a:gd name="connsiteX169" fmla="*/ 319582 w 405186"/>
                <a:gd name="connsiteY169" fmla="*/ 315654 h 336568"/>
                <a:gd name="connsiteX170" fmla="*/ 319582 w 405186"/>
                <a:gd name="connsiteY170" fmla="*/ 315654 h 336568"/>
                <a:gd name="connsiteX171" fmla="*/ 322535 w 405186"/>
                <a:gd name="connsiteY171" fmla="*/ 314702 h 336568"/>
                <a:gd name="connsiteX172" fmla="*/ 322535 w 405186"/>
                <a:gd name="connsiteY172" fmla="*/ 314702 h 336568"/>
                <a:gd name="connsiteX173" fmla="*/ 322535 w 405186"/>
                <a:gd name="connsiteY173" fmla="*/ 314702 h 336568"/>
                <a:gd name="connsiteX174" fmla="*/ 346157 w 405186"/>
                <a:gd name="connsiteY174" fmla="*/ 308701 h 336568"/>
                <a:gd name="connsiteX175" fmla="*/ 364636 w 405186"/>
                <a:gd name="connsiteY175" fmla="*/ 301081 h 336568"/>
                <a:gd name="connsiteX176" fmla="*/ 364636 w 405186"/>
                <a:gd name="connsiteY176" fmla="*/ 301081 h 336568"/>
                <a:gd name="connsiteX177" fmla="*/ 367207 w 405186"/>
                <a:gd name="connsiteY177" fmla="*/ 299081 h 336568"/>
                <a:gd name="connsiteX178" fmla="*/ 367207 w 405186"/>
                <a:gd name="connsiteY178" fmla="*/ 299081 h 336568"/>
                <a:gd name="connsiteX179" fmla="*/ 379018 w 405186"/>
                <a:gd name="connsiteY179" fmla="*/ 292128 h 336568"/>
                <a:gd name="connsiteX180" fmla="*/ 379018 w 405186"/>
                <a:gd name="connsiteY180" fmla="*/ 292128 h 336568"/>
                <a:gd name="connsiteX181" fmla="*/ 379018 w 405186"/>
                <a:gd name="connsiteY181" fmla="*/ 292128 h 336568"/>
                <a:gd name="connsiteX182" fmla="*/ 390067 w 405186"/>
                <a:gd name="connsiteY182" fmla="*/ 281079 h 336568"/>
                <a:gd name="connsiteX183" fmla="*/ 403116 w 405186"/>
                <a:gd name="connsiteY183" fmla="*/ 256695 h 336568"/>
                <a:gd name="connsiteX184" fmla="*/ 403593 w 405186"/>
                <a:gd name="connsiteY184" fmla="*/ 248694 h 336568"/>
                <a:gd name="connsiteX185" fmla="*/ 404736 w 405186"/>
                <a:gd name="connsiteY185" fmla="*/ 243931 h 336568"/>
                <a:gd name="connsiteX186" fmla="*/ 404736 w 405186"/>
                <a:gd name="connsiteY186" fmla="*/ 243931 h 336568"/>
                <a:gd name="connsiteX187" fmla="*/ 404069 w 405186"/>
                <a:gd name="connsiteY187" fmla="*/ 234025 h 336568"/>
                <a:gd name="connsiteX188" fmla="*/ 22593 w 405186"/>
                <a:gd name="connsiteY188" fmla="*/ 307748 h 336568"/>
                <a:gd name="connsiteX189" fmla="*/ 22593 w 405186"/>
                <a:gd name="connsiteY189" fmla="*/ 307748 h 336568"/>
                <a:gd name="connsiteX190" fmla="*/ 22593 w 405186"/>
                <a:gd name="connsiteY190" fmla="*/ 307748 h 336568"/>
                <a:gd name="connsiteX191" fmla="*/ 22593 w 405186"/>
                <a:gd name="connsiteY191" fmla="*/ 307748 h 336568"/>
                <a:gd name="connsiteX192" fmla="*/ 22593 w 405186"/>
                <a:gd name="connsiteY192" fmla="*/ 307748 h 336568"/>
                <a:gd name="connsiteX193" fmla="*/ 22688 w 405186"/>
                <a:gd name="connsiteY193" fmla="*/ 307748 h 336568"/>
                <a:gd name="connsiteX194" fmla="*/ 22593 w 405186"/>
                <a:gd name="connsiteY194" fmla="*/ 307939 h 336568"/>
                <a:gd name="connsiteX195" fmla="*/ 22593 w 405186"/>
                <a:gd name="connsiteY195" fmla="*/ 307748 h 336568"/>
                <a:gd name="connsiteX196" fmla="*/ 14782 w 405186"/>
                <a:gd name="connsiteY196" fmla="*/ 274982 h 336568"/>
                <a:gd name="connsiteX197" fmla="*/ 15354 w 405186"/>
                <a:gd name="connsiteY197" fmla="*/ 274887 h 336568"/>
                <a:gd name="connsiteX198" fmla="*/ 14782 w 405186"/>
                <a:gd name="connsiteY198" fmla="*/ 276602 h 336568"/>
                <a:gd name="connsiteX199" fmla="*/ 14782 w 405186"/>
                <a:gd name="connsiteY199" fmla="*/ 274982 h 336568"/>
                <a:gd name="connsiteX200" fmla="*/ 16306 w 405186"/>
                <a:gd name="connsiteY200" fmla="*/ 274697 h 336568"/>
                <a:gd name="connsiteX201" fmla="*/ 16306 w 405186"/>
                <a:gd name="connsiteY201" fmla="*/ 274697 h 336568"/>
                <a:gd name="connsiteX202" fmla="*/ 16306 w 405186"/>
                <a:gd name="connsiteY202" fmla="*/ 274697 h 336568"/>
                <a:gd name="connsiteX203" fmla="*/ 16306 w 405186"/>
                <a:gd name="connsiteY203" fmla="*/ 274697 h 336568"/>
                <a:gd name="connsiteX204" fmla="*/ 16306 w 405186"/>
                <a:gd name="connsiteY204" fmla="*/ 274697 h 336568"/>
                <a:gd name="connsiteX205" fmla="*/ 16306 w 405186"/>
                <a:gd name="connsiteY205" fmla="*/ 274697 h 336568"/>
                <a:gd name="connsiteX206" fmla="*/ 98888 w 405186"/>
                <a:gd name="connsiteY206" fmla="*/ 185447 h 336568"/>
                <a:gd name="connsiteX207" fmla="*/ 98888 w 405186"/>
                <a:gd name="connsiteY207" fmla="*/ 185447 h 336568"/>
                <a:gd name="connsiteX208" fmla="*/ 98888 w 405186"/>
                <a:gd name="connsiteY208" fmla="*/ 185447 h 336568"/>
                <a:gd name="connsiteX209" fmla="*/ 98888 w 405186"/>
                <a:gd name="connsiteY209" fmla="*/ 185447 h 336568"/>
                <a:gd name="connsiteX210" fmla="*/ 98888 w 405186"/>
                <a:gd name="connsiteY210" fmla="*/ 185447 h 336568"/>
                <a:gd name="connsiteX211" fmla="*/ 98888 w 405186"/>
                <a:gd name="connsiteY211" fmla="*/ 185447 h 336568"/>
                <a:gd name="connsiteX212" fmla="*/ 98888 w 405186"/>
                <a:gd name="connsiteY212" fmla="*/ 185447 h 336568"/>
                <a:gd name="connsiteX213" fmla="*/ 298532 w 405186"/>
                <a:gd name="connsiteY213" fmla="*/ 126392 h 336568"/>
                <a:gd name="connsiteX214" fmla="*/ 298341 w 405186"/>
                <a:gd name="connsiteY214" fmla="*/ 126392 h 336568"/>
                <a:gd name="connsiteX215" fmla="*/ 298532 w 405186"/>
                <a:gd name="connsiteY215" fmla="*/ 126297 h 336568"/>
                <a:gd name="connsiteX216" fmla="*/ 298532 w 405186"/>
                <a:gd name="connsiteY216" fmla="*/ 126392 h 336568"/>
                <a:gd name="connsiteX217" fmla="*/ 169564 w 405186"/>
                <a:gd name="connsiteY217" fmla="*/ 58955 h 336568"/>
                <a:gd name="connsiteX218" fmla="*/ 169849 w 405186"/>
                <a:gd name="connsiteY218" fmla="*/ 59051 h 336568"/>
                <a:gd name="connsiteX219" fmla="*/ 169564 w 405186"/>
                <a:gd name="connsiteY219" fmla="*/ 59146 h 336568"/>
                <a:gd name="connsiteX220" fmla="*/ 169564 w 405186"/>
                <a:gd name="connsiteY220" fmla="*/ 59146 h 336568"/>
                <a:gd name="connsiteX221" fmla="*/ 169564 w 405186"/>
                <a:gd name="connsiteY221" fmla="*/ 59146 h 336568"/>
                <a:gd name="connsiteX222" fmla="*/ 169564 w 405186"/>
                <a:gd name="connsiteY222" fmla="*/ 59146 h 336568"/>
                <a:gd name="connsiteX223" fmla="*/ 169564 w 405186"/>
                <a:gd name="connsiteY223" fmla="*/ 58955 h 336568"/>
                <a:gd name="connsiteX224" fmla="*/ 100888 w 405186"/>
                <a:gd name="connsiteY224" fmla="*/ 189162 h 336568"/>
                <a:gd name="connsiteX225" fmla="*/ 100888 w 405186"/>
                <a:gd name="connsiteY225" fmla="*/ 189162 h 336568"/>
                <a:gd name="connsiteX226" fmla="*/ 101079 w 405186"/>
                <a:gd name="connsiteY226" fmla="*/ 190020 h 336568"/>
                <a:gd name="connsiteX227" fmla="*/ 101174 w 405186"/>
                <a:gd name="connsiteY227" fmla="*/ 190020 h 336568"/>
                <a:gd name="connsiteX228" fmla="*/ 101174 w 405186"/>
                <a:gd name="connsiteY228" fmla="*/ 190020 h 336568"/>
                <a:gd name="connsiteX229" fmla="*/ 101174 w 405186"/>
                <a:gd name="connsiteY229" fmla="*/ 189924 h 336568"/>
                <a:gd name="connsiteX230" fmla="*/ 101079 w 405186"/>
                <a:gd name="connsiteY230" fmla="*/ 189924 h 336568"/>
                <a:gd name="connsiteX231" fmla="*/ 100888 w 405186"/>
                <a:gd name="connsiteY231" fmla="*/ 189162 h 336568"/>
                <a:gd name="connsiteX232" fmla="*/ 232619 w 405186"/>
                <a:gd name="connsiteY232" fmla="*/ 81435 h 336568"/>
                <a:gd name="connsiteX233" fmla="*/ 232810 w 405186"/>
                <a:gd name="connsiteY233" fmla="*/ 81720 h 336568"/>
                <a:gd name="connsiteX234" fmla="*/ 232714 w 405186"/>
                <a:gd name="connsiteY234" fmla="*/ 82101 h 336568"/>
                <a:gd name="connsiteX235" fmla="*/ 232619 w 405186"/>
                <a:gd name="connsiteY235" fmla="*/ 81435 h 336568"/>
                <a:gd name="connsiteX236" fmla="*/ 185375 w 405186"/>
                <a:gd name="connsiteY236" fmla="*/ 68290 h 336568"/>
                <a:gd name="connsiteX237" fmla="*/ 185375 w 405186"/>
                <a:gd name="connsiteY237" fmla="*/ 68290 h 336568"/>
                <a:gd name="connsiteX238" fmla="*/ 185470 w 405186"/>
                <a:gd name="connsiteY238" fmla="*/ 68290 h 336568"/>
                <a:gd name="connsiteX239" fmla="*/ 185375 w 405186"/>
                <a:gd name="connsiteY239" fmla="*/ 68385 h 336568"/>
                <a:gd name="connsiteX240" fmla="*/ 185375 w 405186"/>
                <a:gd name="connsiteY240" fmla="*/ 68290 h 336568"/>
                <a:gd name="connsiteX241" fmla="*/ 185375 w 405186"/>
                <a:gd name="connsiteY241" fmla="*/ 68290 h 336568"/>
                <a:gd name="connsiteX242" fmla="*/ 185375 w 405186"/>
                <a:gd name="connsiteY242" fmla="*/ 68290 h 336568"/>
                <a:gd name="connsiteX243" fmla="*/ 208902 w 405186"/>
                <a:gd name="connsiteY243" fmla="*/ 52002 h 336568"/>
                <a:gd name="connsiteX244" fmla="*/ 208902 w 405186"/>
                <a:gd name="connsiteY244" fmla="*/ 52002 h 336568"/>
                <a:gd name="connsiteX245" fmla="*/ 208902 w 405186"/>
                <a:gd name="connsiteY245" fmla="*/ 52002 h 336568"/>
                <a:gd name="connsiteX246" fmla="*/ 208902 w 405186"/>
                <a:gd name="connsiteY246" fmla="*/ 52002 h 336568"/>
                <a:gd name="connsiteX247" fmla="*/ 208902 w 405186"/>
                <a:gd name="connsiteY247" fmla="*/ 52002 h 336568"/>
                <a:gd name="connsiteX248" fmla="*/ 208902 w 405186"/>
                <a:gd name="connsiteY248" fmla="*/ 52002 h 336568"/>
                <a:gd name="connsiteX249" fmla="*/ 182232 w 405186"/>
                <a:gd name="connsiteY249" fmla="*/ 204307 h 336568"/>
                <a:gd name="connsiteX250" fmla="*/ 182232 w 405186"/>
                <a:gd name="connsiteY250" fmla="*/ 204307 h 336568"/>
                <a:gd name="connsiteX251" fmla="*/ 182136 w 405186"/>
                <a:gd name="connsiteY251" fmla="*/ 204116 h 336568"/>
                <a:gd name="connsiteX252" fmla="*/ 182232 w 405186"/>
                <a:gd name="connsiteY252" fmla="*/ 204307 h 336568"/>
                <a:gd name="connsiteX253" fmla="*/ 182232 w 405186"/>
                <a:gd name="connsiteY253" fmla="*/ 204307 h 336568"/>
                <a:gd name="connsiteX254" fmla="*/ 216331 w 405186"/>
                <a:gd name="connsiteY254" fmla="*/ 59051 h 336568"/>
                <a:gd name="connsiteX255" fmla="*/ 216522 w 405186"/>
                <a:gd name="connsiteY255" fmla="*/ 59432 h 336568"/>
                <a:gd name="connsiteX256" fmla="*/ 216141 w 405186"/>
                <a:gd name="connsiteY256" fmla="*/ 59241 h 336568"/>
                <a:gd name="connsiteX257" fmla="*/ 216331 w 405186"/>
                <a:gd name="connsiteY257" fmla="*/ 59051 h 336568"/>
                <a:gd name="connsiteX258" fmla="*/ 342919 w 405186"/>
                <a:gd name="connsiteY258" fmla="*/ 209260 h 336568"/>
                <a:gd name="connsiteX259" fmla="*/ 342919 w 405186"/>
                <a:gd name="connsiteY259" fmla="*/ 209260 h 336568"/>
                <a:gd name="connsiteX260" fmla="*/ 342919 w 405186"/>
                <a:gd name="connsiteY260" fmla="*/ 209260 h 336568"/>
                <a:gd name="connsiteX261" fmla="*/ 342919 w 405186"/>
                <a:gd name="connsiteY261" fmla="*/ 209260 h 336568"/>
                <a:gd name="connsiteX262" fmla="*/ 306914 w 405186"/>
                <a:gd name="connsiteY262" fmla="*/ 211451 h 336568"/>
                <a:gd name="connsiteX263" fmla="*/ 306914 w 405186"/>
                <a:gd name="connsiteY263" fmla="*/ 211451 h 336568"/>
                <a:gd name="connsiteX264" fmla="*/ 307009 w 405186"/>
                <a:gd name="connsiteY264" fmla="*/ 211260 h 336568"/>
                <a:gd name="connsiteX265" fmla="*/ 306914 w 405186"/>
                <a:gd name="connsiteY265" fmla="*/ 211451 h 336568"/>
                <a:gd name="connsiteX266" fmla="*/ 319296 w 405186"/>
                <a:gd name="connsiteY266" fmla="*/ 192877 h 336568"/>
                <a:gd name="connsiteX267" fmla="*/ 319296 w 405186"/>
                <a:gd name="connsiteY267" fmla="*/ 192877 h 336568"/>
                <a:gd name="connsiteX268" fmla="*/ 319296 w 405186"/>
                <a:gd name="connsiteY268" fmla="*/ 192877 h 336568"/>
                <a:gd name="connsiteX269" fmla="*/ 319296 w 405186"/>
                <a:gd name="connsiteY269" fmla="*/ 192877 h 336568"/>
                <a:gd name="connsiteX270" fmla="*/ 309867 w 405186"/>
                <a:gd name="connsiteY270" fmla="*/ 182876 h 336568"/>
                <a:gd name="connsiteX271" fmla="*/ 309867 w 405186"/>
                <a:gd name="connsiteY271" fmla="*/ 183066 h 336568"/>
                <a:gd name="connsiteX272" fmla="*/ 309867 w 405186"/>
                <a:gd name="connsiteY272" fmla="*/ 182876 h 336568"/>
                <a:gd name="connsiteX273" fmla="*/ 309867 w 405186"/>
                <a:gd name="connsiteY273" fmla="*/ 182876 h 336568"/>
                <a:gd name="connsiteX274" fmla="*/ 308248 w 405186"/>
                <a:gd name="connsiteY274" fmla="*/ 183162 h 336568"/>
                <a:gd name="connsiteX275" fmla="*/ 308248 w 405186"/>
                <a:gd name="connsiteY275" fmla="*/ 183162 h 336568"/>
                <a:gd name="connsiteX276" fmla="*/ 308248 w 405186"/>
                <a:gd name="connsiteY276" fmla="*/ 183162 h 336568"/>
                <a:gd name="connsiteX277" fmla="*/ 308248 w 405186"/>
                <a:gd name="connsiteY277" fmla="*/ 183162 h 336568"/>
                <a:gd name="connsiteX278" fmla="*/ 308438 w 405186"/>
                <a:gd name="connsiteY278" fmla="*/ 207069 h 336568"/>
                <a:gd name="connsiteX279" fmla="*/ 308533 w 405186"/>
                <a:gd name="connsiteY279" fmla="*/ 207546 h 336568"/>
                <a:gd name="connsiteX280" fmla="*/ 308343 w 405186"/>
                <a:gd name="connsiteY280" fmla="*/ 207546 h 336568"/>
                <a:gd name="connsiteX281" fmla="*/ 308438 w 405186"/>
                <a:gd name="connsiteY281" fmla="*/ 207069 h 336568"/>
                <a:gd name="connsiteX282" fmla="*/ 309200 w 405186"/>
                <a:gd name="connsiteY282" fmla="*/ 178208 h 336568"/>
                <a:gd name="connsiteX283" fmla="*/ 309200 w 405186"/>
                <a:gd name="connsiteY283" fmla="*/ 178208 h 336568"/>
                <a:gd name="connsiteX284" fmla="*/ 309200 w 405186"/>
                <a:gd name="connsiteY284" fmla="*/ 178208 h 336568"/>
                <a:gd name="connsiteX285" fmla="*/ 309200 w 405186"/>
                <a:gd name="connsiteY285" fmla="*/ 178208 h 336568"/>
                <a:gd name="connsiteX286" fmla="*/ 294722 w 405186"/>
                <a:gd name="connsiteY286" fmla="*/ 167350 h 336568"/>
                <a:gd name="connsiteX287" fmla="*/ 294722 w 405186"/>
                <a:gd name="connsiteY287" fmla="*/ 167350 h 336568"/>
                <a:gd name="connsiteX288" fmla="*/ 294722 w 405186"/>
                <a:gd name="connsiteY288" fmla="*/ 167350 h 336568"/>
                <a:gd name="connsiteX289" fmla="*/ 294722 w 405186"/>
                <a:gd name="connsiteY289" fmla="*/ 167350 h 336568"/>
                <a:gd name="connsiteX290" fmla="*/ 176517 w 405186"/>
                <a:gd name="connsiteY290" fmla="*/ 198687 h 336568"/>
                <a:gd name="connsiteX291" fmla="*/ 176421 w 405186"/>
                <a:gd name="connsiteY291" fmla="*/ 198592 h 336568"/>
                <a:gd name="connsiteX292" fmla="*/ 176517 w 405186"/>
                <a:gd name="connsiteY292" fmla="*/ 198592 h 336568"/>
                <a:gd name="connsiteX293" fmla="*/ 176517 w 405186"/>
                <a:gd name="connsiteY293" fmla="*/ 198687 h 336568"/>
                <a:gd name="connsiteX294" fmla="*/ 176517 w 405186"/>
                <a:gd name="connsiteY294" fmla="*/ 198687 h 336568"/>
                <a:gd name="connsiteX295" fmla="*/ 265004 w 405186"/>
                <a:gd name="connsiteY295" fmla="*/ 140013 h 336568"/>
                <a:gd name="connsiteX296" fmla="*/ 264718 w 405186"/>
                <a:gd name="connsiteY296" fmla="*/ 140299 h 336568"/>
                <a:gd name="connsiteX297" fmla="*/ 264718 w 405186"/>
                <a:gd name="connsiteY297" fmla="*/ 140299 h 336568"/>
                <a:gd name="connsiteX298" fmla="*/ 264718 w 405186"/>
                <a:gd name="connsiteY298" fmla="*/ 140108 h 336568"/>
                <a:gd name="connsiteX299" fmla="*/ 265004 w 405186"/>
                <a:gd name="connsiteY299" fmla="*/ 140013 h 336568"/>
                <a:gd name="connsiteX300" fmla="*/ 265195 w 405186"/>
                <a:gd name="connsiteY300" fmla="*/ 150014 h 336568"/>
                <a:gd name="connsiteX301" fmla="*/ 266528 w 405186"/>
                <a:gd name="connsiteY301" fmla="*/ 148300 h 336568"/>
                <a:gd name="connsiteX302" fmla="*/ 267671 w 405186"/>
                <a:gd name="connsiteY302" fmla="*/ 148967 h 336568"/>
                <a:gd name="connsiteX303" fmla="*/ 265195 w 405186"/>
                <a:gd name="connsiteY303" fmla="*/ 150014 h 336568"/>
                <a:gd name="connsiteX304" fmla="*/ 113937 w 405186"/>
                <a:gd name="connsiteY304" fmla="*/ 212403 h 336568"/>
                <a:gd name="connsiteX305" fmla="*/ 114319 w 405186"/>
                <a:gd name="connsiteY305" fmla="*/ 212498 h 336568"/>
                <a:gd name="connsiteX306" fmla="*/ 114033 w 405186"/>
                <a:gd name="connsiteY306" fmla="*/ 212594 h 336568"/>
                <a:gd name="connsiteX307" fmla="*/ 113937 w 405186"/>
                <a:gd name="connsiteY307" fmla="*/ 212403 h 336568"/>
                <a:gd name="connsiteX308" fmla="*/ 202711 w 405186"/>
                <a:gd name="connsiteY308" fmla="*/ 144871 h 336568"/>
                <a:gd name="connsiteX309" fmla="*/ 202711 w 405186"/>
                <a:gd name="connsiteY309" fmla="*/ 144871 h 336568"/>
                <a:gd name="connsiteX310" fmla="*/ 202711 w 405186"/>
                <a:gd name="connsiteY310" fmla="*/ 144871 h 336568"/>
                <a:gd name="connsiteX311" fmla="*/ 202711 w 405186"/>
                <a:gd name="connsiteY311" fmla="*/ 144871 h 336568"/>
                <a:gd name="connsiteX312" fmla="*/ 204044 w 405186"/>
                <a:gd name="connsiteY312" fmla="*/ 144680 h 336568"/>
                <a:gd name="connsiteX313" fmla="*/ 204330 w 405186"/>
                <a:gd name="connsiteY313" fmla="*/ 144490 h 336568"/>
                <a:gd name="connsiteX314" fmla="*/ 204330 w 405186"/>
                <a:gd name="connsiteY314" fmla="*/ 144680 h 336568"/>
                <a:gd name="connsiteX315" fmla="*/ 204044 w 405186"/>
                <a:gd name="connsiteY315" fmla="*/ 144680 h 336568"/>
                <a:gd name="connsiteX316" fmla="*/ 214045 w 405186"/>
                <a:gd name="connsiteY316" fmla="*/ 133536 h 336568"/>
                <a:gd name="connsiteX317" fmla="*/ 214045 w 405186"/>
                <a:gd name="connsiteY317" fmla="*/ 133536 h 336568"/>
                <a:gd name="connsiteX318" fmla="*/ 214045 w 405186"/>
                <a:gd name="connsiteY318" fmla="*/ 133536 h 336568"/>
                <a:gd name="connsiteX319" fmla="*/ 214045 w 405186"/>
                <a:gd name="connsiteY319" fmla="*/ 133536 h 336568"/>
                <a:gd name="connsiteX320" fmla="*/ 188328 w 405186"/>
                <a:gd name="connsiteY320" fmla="*/ 134013 h 336568"/>
                <a:gd name="connsiteX321" fmla="*/ 188328 w 405186"/>
                <a:gd name="connsiteY321" fmla="*/ 134013 h 336568"/>
                <a:gd name="connsiteX322" fmla="*/ 188328 w 405186"/>
                <a:gd name="connsiteY322" fmla="*/ 134013 h 336568"/>
                <a:gd name="connsiteX323" fmla="*/ 188328 w 405186"/>
                <a:gd name="connsiteY323" fmla="*/ 134013 h 336568"/>
                <a:gd name="connsiteX324" fmla="*/ 188328 w 405186"/>
                <a:gd name="connsiteY324" fmla="*/ 134013 h 336568"/>
                <a:gd name="connsiteX325" fmla="*/ 188328 w 405186"/>
                <a:gd name="connsiteY325" fmla="*/ 134013 h 336568"/>
                <a:gd name="connsiteX326" fmla="*/ 181279 w 405186"/>
                <a:gd name="connsiteY326" fmla="*/ 152777 h 336568"/>
                <a:gd name="connsiteX327" fmla="*/ 181279 w 405186"/>
                <a:gd name="connsiteY327" fmla="*/ 152777 h 336568"/>
                <a:gd name="connsiteX328" fmla="*/ 181279 w 405186"/>
                <a:gd name="connsiteY328" fmla="*/ 152777 h 336568"/>
                <a:gd name="connsiteX329" fmla="*/ 181279 w 405186"/>
                <a:gd name="connsiteY329" fmla="*/ 152777 h 336568"/>
                <a:gd name="connsiteX330" fmla="*/ 200901 w 405186"/>
                <a:gd name="connsiteY330" fmla="*/ 96770 h 336568"/>
                <a:gd name="connsiteX331" fmla="*/ 200806 w 405186"/>
                <a:gd name="connsiteY331" fmla="*/ 96865 h 336568"/>
                <a:gd name="connsiteX332" fmla="*/ 200806 w 405186"/>
                <a:gd name="connsiteY332" fmla="*/ 96674 h 336568"/>
                <a:gd name="connsiteX333" fmla="*/ 200901 w 405186"/>
                <a:gd name="connsiteY333" fmla="*/ 96770 h 336568"/>
                <a:gd name="connsiteX334" fmla="*/ 177945 w 405186"/>
                <a:gd name="connsiteY334" fmla="*/ 129060 h 336568"/>
                <a:gd name="connsiteX335" fmla="*/ 177850 w 405186"/>
                <a:gd name="connsiteY335" fmla="*/ 128869 h 336568"/>
                <a:gd name="connsiteX336" fmla="*/ 178041 w 405186"/>
                <a:gd name="connsiteY336" fmla="*/ 128869 h 336568"/>
                <a:gd name="connsiteX337" fmla="*/ 177945 w 405186"/>
                <a:gd name="connsiteY337" fmla="*/ 129060 h 336568"/>
                <a:gd name="connsiteX338" fmla="*/ 223761 w 405186"/>
                <a:gd name="connsiteY338" fmla="*/ 111248 h 336568"/>
                <a:gd name="connsiteX339" fmla="*/ 223761 w 405186"/>
                <a:gd name="connsiteY339" fmla="*/ 111248 h 336568"/>
                <a:gd name="connsiteX340" fmla="*/ 223761 w 405186"/>
                <a:gd name="connsiteY340" fmla="*/ 111438 h 336568"/>
                <a:gd name="connsiteX341" fmla="*/ 223665 w 405186"/>
                <a:gd name="connsiteY341" fmla="*/ 111343 h 336568"/>
                <a:gd name="connsiteX342" fmla="*/ 223761 w 405186"/>
                <a:gd name="connsiteY342" fmla="*/ 111248 h 336568"/>
                <a:gd name="connsiteX343" fmla="*/ 173850 w 405186"/>
                <a:gd name="connsiteY343" fmla="*/ 134489 h 336568"/>
                <a:gd name="connsiteX344" fmla="*/ 173659 w 405186"/>
                <a:gd name="connsiteY344" fmla="*/ 134489 h 336568"/>
                <a:gd name="connsiteX345" fmla="*/ 173850 w 405186"/>
                <a:gd name="connsiteY345" fmla="*/ 134394 h 336568"/>
                <a:gd name="connsiteX346" fmla="*/ 173850 w 405186"/>
                <a:gd name="connsiteY346" fmla="*/ 134489 h 336568"/>
                <a:gd name="connsiteX347" fmla="*/ 203853 w 405186"/>
                <a:gd name="connsiteY347" fmla="*/ 197925 h 336568"/>
                <a:gd name="connsiteX348" fmla="*/ 203853 w 405186"/>
                <a:gd name="connsiteY348" fmla="*/ 197925 h 336568"/>
                <a:gd name="connsiteX349" fmla="*/ 203853 w 405186"/>
                <a:gd name="connsiteY349" fmla="*/ 197925 h 336568"/>
                <a:gd name="connsiteX350" fmla="*/ 203853 w 405186"/>
                <a:gd name="connsiteY350" fmla="*/ 197925 h 336568"/>
                <a:gd name="connsiteX351" fmla="*/ 252240 w 405186"/>
                <a:gd name="connsiteY351" fmla="*/ 174970 h 336568"/>
                <a:gd name="connsiteX352" fmla="*/ 252240 w 405186"/>
                <a:gd name="connsiteY352" fmla="*/ 174970 h 336568"/>
                <a:gd name="connsiteX353" fmla="*/ 253003 w 405186"/>
                <a:gd name="connsiteY353" fmla="*/ 174875 h 336568"/>
                <a:gd name="connsiteX354" fmla="*/ 253003 w 405186"/>
                <a:gd name="connsiteY354" fmla="*/ 174875 h 336568"/>
                <a:gd name="connsiteX355" fmla="*/ 252240 w 405186"/>
                <a:gd name="connsiteY355" fmla="*/ 174970 h 336568"/>
                <a:gd name="connsiteX356" fmla="*/ 252240 w 405186"/>
                <a:gd name="connsiteY356" fmla="*/ 174970 h 336568"/>
                <a:gd name="connsiteX357" fmla="*/ 252240 w 405186"/>
                <a:gd name="connsiteY357" fmla="*/ 174970 h 336568"/>
                <a:gd name="connsiteX358" fmla="*/ 252240 w 405186"/>
                <a:gd name="connsiteY358" fmla="*/ 174970 h 336568"/>
                <a:gd name="connsiteX359" fmla="*/ 259479 w 405186"/>
                <a:gd name="connsiteY359" fmla="*/ 135155 h 336568"/>
                <a:gd name="connsiteX360" fmla="*/ 259479 w 405186"/>
                <a:gd name="connsiteY360" fmla="*/ 135155 h 336568"/>
                <a:gd name="connsiteX361" fmla="*/ 259479 w 405186"/>
                <a:gd name="connsiteY361" fmla="*/ 135155 h 336568"/>
                <a:gd name="connsiteX362" fmla="*/ 259479 w 405186"/>
                <a:gd name="connsiteY362" fmla="*/ 135155 h 336568"/>
                <a:gd name="connsiteX363" fmla="*/ 259479 w 405186"/>
                <a:gd name="connsiteY363" fmla="*/ 135155 h 336568"/>
                <a:gd name="connsiteX364" fmla="*/ 259479 w 405186"/>
                <a:gd name="connsiteY364" fmla="*/ 135155 h 336568"/>
                <a:gd name="connsiteX365" fmla="*/ 145370 w 405186"/>
                <a:gd name="connsiteY365" fmla="*/ 217356 h 336568"/>
                <a:gd name="connsiteX366" fmla="*/ 145370 w 405186"/>
                <a:gd name="connsiteY366" fmla="*/ 217642 h 336568"/>
                <a:gd name="connsiteX367" fmla="*/ 145179 w 405186"/>
                <a:gd name="connsiteY367" fmla="*/ 217547 h 336568"/>
                <a:gd name="connsiteX368" fmla="*/ 145370 w 405186"/>
                <a:gd name="connsiteY368" fmla="*/ 217356 h 336568"/>
                <a:gd name="connsiteX369" fmla="*/ 198710 w 405186"/>
                <a:gd name="connsiteY369" fmla="*/ 184209 h 336568"/>
                <a:gd name="connsiteX370" fmla="*/ 198805 w 405186"/>
                <a:gd name="connsiteY370" fmla="*/ 184590 h 336568"/>
                <a:gd name="connsiteX371" fmla="*/ 198139 w 405186"/>
                <a:gd name="connsiteY371" fmla="*/ 184590 h 336568"/>
                <a:gd name="connsiteX372" fmla="*/ 198710 w 405186"/>
                <a:gd name="connsiteY372" fmla="*/ 184209 h 336568"/>
                <a:gd name="connsiteX373" fmla="*/ 243478 w 405186"/>
                <a:gd name="connsiteY373" fmla="*/ 147157 h 336568"/>
                <a:gd name="connsiteX374" fmla="*/ 243573 w 405186"/>
                <a:gd name="connsiteY374" fmla="*/ 146871 h 336568"/>
                <a:gd name="connsiteX375" fmla="*/ 244240 w 405186"/>
                <a:gd name="connsiteY375" fmla="*/ 146776 h 336568"/>
                <a:gd name="connsiteX376" fmla="*/ 243478 w 405186"/>
                <a:gd name="connsiteY376" fmla="*/ 147157 h 336568"/>
                <a:gd name="connsiteX377" fmla="*/ 150609 w 405186"/>
                <a:gd name="connsiteY377" fmla="*/ 208784 h 336568"/>
                <a:gd name="connsiteX378" fmla="*/ 150609 w 405186"/>
                <a:gd name="connsiteY378" fmla="*/ 208784 h 336568"/>
                <a:gd name="connsiteX379" fmla="*/ 150704 w 405186"/>
                <a:gd name="connsiteY379" fmla="*/ 208879 h 336568"/>
                <a:gd name="connsiteX380" fmla="*/ 150609 w 405186"/>
                <a:gd name="connsiteY380" fmla="*/ 208879 h 336568"/>
                <a:gd name="connsiteX381" fmla="*/ 150609 w 405186"/>
                <a:gd name="connsiteY381" fmla="*/ 208784 h 336568"/>
                <a:gd name="connsiteX382" fmla="*/ 151657 w 405186"/>
                <a:gd name="connsiteY382" fmla="*/ 151348 h 336568"/>
                <a:gd name="connsiteX383" fmla="*/ 151657 w 405186"/>
                <a:gd name="connsiteY383" fmla="*/ 152491 h 336568"/>
                <a:gd name="connsiteX384" fmla="*/ 150895 w 405186"/>
                <a:gd name="connsiteY384" fmla="*/ 151253 h 336568"/>
                <a:gd name="connsiteX385" fmla="*/ 151657 w 405186"/>
                <a:gd name="connsiteY385" fmla="*/ 151348 h 336568"/>
                <a:gd name="connsiteX386" fmla="*/ 167754 w 405186"/>
                <a:gd name="connsiteY386" fmla="*/ 227357 h 336568"/>
                <a:gd name="connsiteX387" fmla="*/ 168040 w 405186"/>
                <a:gd name="connsiteY387" fmla="*/ 227548 h 336568"/>
                <a:gd name="connsiteX388" fmla="*/ 167849 w 405186"/>
                <a:gd name="connsiteY388" fmla="*/ 227643 h 336568"/>
                <a:gd name="connsiteX389" fmla="*/ 167754 w 405186"/>
                <a:gd name="connsiteY389" fmla="*/ 227357 h 336568"/>
                <a:gd name="connsiteX390" fmla="*/ 178136 w 405186"/>
                <a:gd name="connsiteY390" fmla="*/ 221071 h 336568"/>
                <a:gd name="connsiteX391" fmla="*/ 178136 w 405186"/>
                <a:gd name="connsiteY391" fmla="*/ 221071 h 336568"/>
                <a:gd name="connsiteX392" fmla="*/ 178136 w 405186"/>
                <a:gd name="connsiteY392" fmla="*/ 221071 h 336568"/>
                <a:gd name="connsiteX393" fmla="*/ 178136 w 405186"/>
                <a:gd name="connsiteY393" fmla="*/ 221071 h 336568"/>
                <a:gd name="connsiteX394" fmla="*/ 329298 w 405186"/>
                <a:gd name="connsiteY394" fmla="*/ 217356 h 336568"/>
                <a:gd name="connsiteX395" fmla="*/ 329298 w 405186"/>
                <a:gd name="connsiteY395" fmla="*/ 217261 h 336568"/>
                <a:gd name="connsiteX396" fmla="*/ 329298 w 405186"/>
                <a:gd name="connsiteY396" fmla="*/ 217261 h 336568"/>
                <a:gd name="connsiteX397" fmla="*/ 329298 w 405186"/>
                <a:gd name="connsiteY397" fmla="*/ 217261 h 336568"/>
                <a:gd name="connsiteX398" fmla="*/ 329393 w 405186"/>
                <a:gd name="connsiteY398" fmla="*/ 217261 h 336568"/>
                <a:gd name="connsiteX399" fmla="*/ 329298 w 405186"/>
                <a:gd name="connsiteY399" fmla="*/ 217356 h 336568"/>
                <a:gd name="connsiteX400" fmla="*/ 74123 w 405186"/>
                <a:gd name="connsiteY400" fmla="*/ 250313 h 336568"/>
                <a:gd name="connsiteX401" fmla="*/ 74028 w 405186"/>
                <a:gd name="connsiteY401" fmla="*/ 250313 h 336568"/>
                <a:gd name="connsiteX402" fmla="*/ 74314 w 405186"/>
                <a:gd name="connsiteY402" fmla="*/ 249837 h 336568"/>
                <a:gd name="connsiteX403" fmla="*/ 74123 w 405186"/>
                <a:gd name="connsiteY403" fmla="*/ 250313 h 336568"/>
                <a:gd name="connsiteX404" fmla="*/ 67170 w 405186"/>
                <a:gd name="connsiteY404" fmla="*/ 246503 h 336568"/>
                <a:gd name="connsiteX405" fmla="*/ 67170 w 405186"/>
                <a:gd name="connsiteY405" fmla="*/ 246503 h 336568"/>
                <a:gd name="connsiteX406" fmla="*/ 66979 w 405186"/>
                <a:gd name="connsiteY406" fmla="*/ 246407 h 336568"/>
                <a:gd name="connsiteX407" fmla="*/ 67074 w 405186"/>
                <a:gd name="connsiteY407" fmla="*/ 246312 h 336568"/>
                <a:gd name="connsiteX408" fmla="*/ 67170 w 405186"/>
                <a:gd name="connsiteY408" fmla="*/ 246503 h 336568"/>
                <a:gd name="connsiteX409" fmla="*/ 67170 w 405186"/>
                <a:gd name="connsiteY409" fmla="*/ 246503 h 336568"/>
                <a:gd name="connsiteX410" fmla="*/ 60693 w 405186"/>
                <a:gd name="connsiteY410" fmla="*/ 234692 h 336568"/>
                <a:gd name="connsiteX411" fmla="*/ 60407 w 405186"/>
                <a:gd name="connsiteY411" fmla="*/ 234596 h 336568"/>
                <a:gd name="connsiteX412" fmla="*/ 60693 w 405186"/>
                <a:gd name="connsiteY412" fmla="*/ 234596 h 336568"/>
                <a:gd name="connsiteX413" fmla="*/ 60693 w 405186"/>
                <a:gd name="connsiteY413" fmla="*/ 234692 h 336568"/>
                <a:gd name="connsiteX414" fmla="*/ 72599 w 405186"/>
                <a:gd name="connsiteY414" fmla="*/ 250503 h 336568"/>
                <a:gd name="connsiteX415" fmla="*/ 72599 w 405186"/>
                <a:gd name="connsiteY415" fmla="*/ 250503 h 336568"/>
                <a:gd name="connsiteX416" fmla="*/ 72599 w 405186"/>
                <a:gd name="connsiteY416" fmla="*/ 250503 h 336568"/>
                <a:gd name="connsiteX417" fmla="*/ 72599 w 405186"/>
                <a:gd name="connsiteY417" fmla="*/ 250503 h 336568"/>
                <a:gd name="connsiteX418" fmla="*/ 87077 w 405186"/>
                <a:gd name="connsiteY418" fmla="*/ 238788 h 336568"/>
                <a:gd name="connsiteX419" fmla="*/ 87077 w 405186"/>
                <a:gd name="connsiteY419" fmla="*/ 238788 h 336568"/>
                <a:gd name="connsiteX420" fmla="*/ 87077 w 405186"/>
                <a:gd name="connsiteY420" fmla="*/ 238788 h 336568"/>
                <a:gd name="connsiteX421" fmla="*/ 87077 w 405186"/>
                <a:gd name="connsiteY421" fmla="*/ 238788 h 336568"/>
                <a:gd name="connsiteX422" fmla="*/ 144703 w 405186"/>
                <a:gd name="connsiteY422" fmla="*/ 235454 h 336568"/>
                <a:gd name="connsiteX423" fmla="*/ 144703 w 405186"/>
                <a:gd name="connsiteY423" fmla="*/ 235454 h 336568"/>
                <a:gd name="connsiteX424" fmla="*/ 144703 w 405186"/>
                <a:gd name="connsiteY424" fmla="*/ 235454 h 336568"/>
                <a:gd name="connsiteX425" fmla="*/ 144703 w 405186"/>
                <a:gd name="connsiteY425" fmla="*/ 235454 h 336568"/>
                <a:gd name="connsiteX426" fmla="*/ 144703 w 405186"/>
                <a:gd name="connsiteY426" fmla="*/ 235454 h 336568"/>
                <a:gd name="connsiteX427" fmla="*/ 144703 w 405186"/>
                <a:gd name="connsiteY427" fmla="*/ 235454 h 336568"/>
                <a:gd name="connsiteX428" fmla="*/ 184041 w 405186"/>
                <a:gd name="connsiteY428" fmla="*/ 194306 h 336568"/>
                <a:gd name="connsiteX429" fmla="*/ 183946 w 405186"/>
                <a:gd name="connsiteY429" fmla="*/ 193925 h 336568"/>
                <a:gd name="connsiteX430" fmla="*/ 184327 w 405186"/>
                <a:gd name="connsiteY430" fmla="*/ 194211 h 336568"/>
                <a:gd name="connsiteX431" fmla="*/ 184041 w 405186"/>
                <a:gd name="connsiteY431" fmla="*/ 194306 h 336568"/>
                <a:gd name="connsiteX432" fmla="*/ 322059 w 405186"/>
                <a:gd name="connsiteY432" fmla="*/ 223071 h 336568"/>
                <a:gd name="connsiteX433" fmla="*/ 322059 w 405186"/>
                <a:gd name="connsiteY433" fmla="*/ 223071 h 336568"/>
                <a:gd name="connsiteX434" fmla="*/ 322059 w 405186"/>
                <a:gd name="connsiteY434" fmla="*/ 223071 h 336568"/>
                <a:gd name="connsiteX435" fmla="*/ 322059 w 405186"/>
                <a:gd name="connsiteY435" fmla="*/ 223071 h 336568"/>
                <a:gd name="connsiteX436" fmla="*/ 244144 w 405186"/>
                <a:gd name="connsiteY436" fmla="*/ 95436 h 336568"/>
                <a:gd name="connsiteX437" fmla="*/ 244144 w 405186"/>
                <a:gd name="connsiteY437" fmla="*/ 95436 h 336568"/>
                <a:gd name="connsiteX438" fmla="*/ 244144 w 405186"/>
                <a:gd name="connsiteY438" fmla="*/ 95436 h 336568"/>
                <a:gd name="connsiteX439" fmla="*/ 244144 w 405186"/>
                <a:gd name="connsiteY439" fmla="*/ 95436 h 336568"/>
                <a:gd name="connsiteX440" fmla="*/ 237953 w 405186"/>
                <a:gd name="connsiteY440" fmla="*/ 103818 h 336568"/>
                <a:gd name="connsiteX441" fmla="*/ 238620 w 405186"/>
                <a:gd name="connsiteY441" fmla="*/ 105342 h 336568"/>
                <a:gd name="connsiteX442" fmla="*/ 237953 w 405186"/>
                <a:gd name="connsiteY442" fmla="*/ 103818 h 336568"/>
                <a:gd name="connsiteX443" fmla="*/ 167087 w 405186"/>
                <a:gd name="connsiteY443" fmla="*/ 87054 h 336568"/>
                <a:gd name="connsiteX444" fmla="*/ 167087 w 405186"/>
                <a:gd name="connsiteY444" fmla="*/ 87054 h 336568"/>
                <a:gd name="connsiteX445" fmla="*/ 167087 w 405186"/>
                <a:gd name="connsiteY445" fmla="*/ 87054 h 336568"/>
                <a:gd name="connsiteX446" fmla="*/ 167087 w 405186"/>
                <a:gd name="connsiteY446" fmla="*/ 87054 h 336568"/>
                <a:gd name="connsiteX447" fmla="*/ 180803 w 405186"/>
                <a:gd name="connsiteY447" fmla="*/ 240026 h 336568"/>
                <a:gd name="connsiteX448" fmla="*/ 180898 w 405186"/>
                <a:gd name="connsiteY448" fmla="*/ 240026 h 336568"/>
                <a:gd name="connsiteX449" fmla="*/ 180803 w 405186"/>
                <a:gd name="connsiteY449" fmla="*/ 240026 h 336568"/>
                <a:gd name="connsiteX450" fmla="*/ 180803 w 405186"/>
                <a:gd name="connsiteY450" fmla="*/ 240026 h 336568"/>
                <a:gd name="connsiteX451" fmla="*/ 273481 w 405186"/>
                <a:gd name="connsiteY451" fmla="*/ 176780 h 336568"/>
                <a:gd name="connsiteX452" fmla="*/ 273672 w 405186"/>
                <a:gd name="connsiteY452" fmla="*/ 177065 h 336568"/>
                <a:gd name="connsiteX453" fmla="*/ 273386 w 405186"/>
                <a:gd name="connsiteY453" fmla="*/ 176875 h 336568"/>
                <a:gd name="connsiteX454" fmla="*/ 273481 w 405186"/>
                <a:gd name="connsiteY454" fmla="*/ 176780 h 336568"/>
                <a:gd name="connsiteX455" fmla="*/ 322059 w 405186"/>
                <a:gd name="connsiteY455" fmla="*/ 223071 h 336568"/>
                <a:gd name="connsiteX456" fmla="*/ 322059 w 405186"/>
                <a:gd name="connsiteY456" fmla="*/ 223357 h 336568"/>
                <a:gd name="connsiteX457" fmla="*/ 321773 w 405186"/>
                <a:gd name="connsiteY457" fmla="*/ 223166 h 336568"/>
                <a:gd name="connsiteX458" fmla="*/ 322059 w 405186"/>
                <a:gd name="connsiteY458" fmla="*/ 223071 h 336568"/>
                <a:gd name="connsiteX459" fmla="*/ 323583 w 405186"/>
                <a:gd name="connsiteY459" fmla="*/ 222881 h 336568"/>
                <a:gd name="connsiteX460" fmla="*/ 323583 w 405186"/>
                <a:gd name="connsiteY460" fmla="*/ 222881 h 336568"/>
                <a:gd name="connsiteX461" fmla="*/ 323583 w 405186"/>
                <a:gd name="connsiteY461" fmla="*/ 222881 h 336568"/>
                <a:gd name="connsiteX462" fmla="*/ 323583 w 405186"/>
                <a:gd name="connsiteY462" fmla="*/ 222881 h 336568"/>
                <a:gd name="connsiteX463" fmla="*/ 243001 w 405186"/>
                <a:gd name="connsiteY463" fmla="*/ 87530 h 336568"/>
                <a:gd name="connsiteX464" fmla="*/ 242906 w 405186"/>
                <a:gd name="connsiteY464" fmla="*/ 86959 h 336568"/>
                <a:gd name="connsiteX465" fmla="*/ 243192 w 405186"/>
                <a:gd name="connsiteY465" fmla="*/ 87054 h 336568"/>
                <a:gd name="connsiteX466" fmla="*/ 243001 w 405186"/>
                <a:gd name="connsiteY466" fmla="*/ 87530 h 336568"/>
                <a:gd name="connsiteX467" fmla="*/ 71361 w 405186"/>
                <a:gd name="connsiteY467" fmla="*/ 213261 h 336568"/>
                <a:gd name="connsiteX468" fmla="*/ 71932 w 405186"/>
                <a:gd name="connsiteY468" fmla="*/ 213546 h 336568"/>
                <a:gd name="connsiteX469" fmla="*/ 71646 w 405186"/>
                <a:gd name="connsiteY469" fmla="*/ 213737 h 336568"/>
                <a:gd name="connsiteX470" fmla="*/ 71456 w 405186"/>
                <a:gd name="connsiteY470" fmla="*/ 213356 h 336568"/>
                <a:gd name="connsiteX471" fmla="*/ 71361 w 405186"/>
                <a:gd name="connsiteY471" fmla="*/ 213261 h 336568"/>
                <a:gd name="connsiteX472" fmla="*/ 49167 w 405186"/>
                <a:gd name="connsiteY472" fmla="*/ 231358 h 336568"/>
                <a:gd name="connsiteX473" fmla="*/ 50311 w 405186"/>
                <a:gd name="connsiteY473" fmla="*/ 232406 h 336568"/>
                <a:gd name="connsiteX474" fmla="*/ 49167 w 405186"/>
                <a:gd name="connsiteY474" fmla="*/ 231358 h 336568"/>
                <a:gd name="connsiteX475" fmla="*/ 224904 w 405186"/>
                <a:gd name="connsiteY475" fmla="*/ 51526 h 336568"/>
                <a:gd name="connsiteX476" fmla="*/ 224999 w 405186"/>
                <a:gd name="connsiteY476" fmla="*/ 51431 h 336568"/>
                <a:gd name="connsiteX477" fmla="*/ 225094 w 405186"/>
                <a:gd name="connsiteY477" fmla="*/ 51621 h 336568"/>
                <a:gd name="connsiteX478" fmla="*/ 224904 w 405186"/>
                <a:gd name="connsiteY478" fmla="*/ 51526 h 336568"/>
                <a:gd name="connsiteX479" fmla="*/ 173850 w 405186"/>
                <a:gd name="connsiteY479" fmla="*/ 66671 h 336568"/>
                <a:gd name="connsiteX480" fmla="*/ 173850 w 405186"/>
                <a:gd name="connsiteY480" fmla="*/ 66671 h 336568"/>
                <a:gd name="connsiteX481" fmla="*/ 173850 w 405186"/>
                <a:gd name="connsiteY481" fmla="*/ 66671 h 336568"/>
                <a:gd name="connsiteX482" fmla="*/ 173850 w 405186"/>
                <a:gd name="connsiteY482" fmla="*/ 66671 h 336568"/>
                <a:gd name="connsiteX483" fmla="*/ 173659 w 405186"/>
                <a:gd name="connsiteY483" fmla="*/ 66671 h 336568"/>
                <a:gd name="connsiteX484" fmla="*/ 173754 w 405186"/>
                <a:gd name="connsiteY484" fmla="*/ 66480 h 336568"/>
                <a:gd name="connsiteX485" fmla="*/ 173850 w 405186"/>
                <a:gd name="connsiteY485" fmla="*/ 66671 h 336568"/>
                <a:gd name="connsiteX486" fmla="*/ 119271 w 405186"/>
                <a:gd name="connsiteY486" fmla="*/ 273078 h 336568"/>
                <a:gd name="connsiteX487" fmla="*/ 119271 w 405186"/>
                <a:gd name="connsiteY487" fmla="*/ 273078 h 336568"/>
                <a:gd name="connsiteX488" fmla="*/ 119367 w 405186"/>
                <a:gd name="connsiteY488" fmla="*/ 272887 h 336568"/>
                <a:gd name="connsiteX489" fmla="*/ 119367 w 405186"/>
                <a:gd name="connsiteY489" fmla="*/ 272887 h 336568"/>
                <a:gd name="connsiteX490" fmla="*/ 119367 w 405186"/>
                <a:gd name="connsiteY490" fmla="*/ 272792 h 336568"/>
                <a:gd name="connsiteX491" fmla="*/ 119271 w 405186"/>
                <a:gd name="connsiteY491" fmla="*/ 273078 h 336568"/>
                <a:gd name="connsiteX492" fmla="*/ 121557 w 405186"/>
                <a:gd name="connsiteY492" fmla="*/ 269363 h 336568"/>
                <a:gd name="connsiteX493" fmla="*/ 121557 w 405186"/>
                <a:gd name="connsiteY493" fmla="*/ 269363 h 336568"/>
                <a:gd name="connsiteX494" fmla="*/ 121557 w 405186"/>
                <a:gd name="connsiteY494" fmla="*/ 269363 h 336568"/>
                <a:gd name="connsiteX495" fmla="*/ 121557 w 405186"/>
                <a:gd name="connsiteY495" fmla="*/ 269363 h 336568"/>
                <a:gd name="connsiteX496" fmla="*/ 290817 w 405186"/>
                <a:gd name="connsiteY496" fmla="*/ 209927 h 336568"/>
                <a:gd name="connsiteX497" fmla="*/ 290817 w 405186"/>
                <a:gd name="connsiteY497" fmla="*/ 209927 h 336568"/>
                <a:gd name="connsiteX498" fmla="*/ 290817 w 405186"/>
                <a:gd name="connsiteY498" fmla="*/ 209927 h 336568"/>
                <a:gd name="connsiteX499" fmla="*/ 290817 w 405186"/>
                <a:gd name="connsiteY499" fmla="*/ 209927 h 336568"/>
                <a:gd name="connsiteX500" fmla="*/ 346633 w 405186"/>
                <a:gd name="connsiteY500" fmla="*/ 237359 h 336568"/>
                <a:gd name="connsiteX501" fmla="*/ 346633 w 405186"/>
                <a:gd name="connsiteY501" fmla="*/ 237359 h 336568"/>
                <a:gd name="connsiteX502" fmla="*/ 346633 w 405186"/>
                <a:gd name="connsiteY502" fmla="*/ 237359 h 336568"/>
                <a:gd name="connsiteX503" fmla="*/ 346633 w 405186"/>
                <a:gd name="connsiteY503" fmla="*/ 237359 h 336568"/>
                <a:gd name="connsiteX504" fmla="*/ 337870 w 405186"/>
                <a:gd name="connsiteY504" fmla="*/ 164397 h 336568"/>
                <a:gd name="connsiteX505" fmla="*/ 337870 w 405186"/>
                <a:gd name="connsiteY505" fmla="*/ 164397 h 336568"/>
                <a:gd name="connsiteX506" fmla="*/ 337870 w 405186"/>
                <a:gd name="connsiteY506" fmla="*/ 164207 h 336568"/>
                <a:gd name="connsiteX507" fmla="*/ 337870 w 405186"/>
                <a:gd name="connsiteY507" fmla="*/ 164397 h 336568"/>
                <a:gd name="connsiteX508" fmla="*/ 160800 w 405186"/>
                <a:gd name="connsiteY508" fmla="*/ 76672 h 336568"/>
                <a:gd name="connsiteX509" fmla="*/ 160800 w 405186"/>
                <a:gd name="connsiteY509" fmla="*/ 76672 h 336568"/>
                <a:gd name="connsiteX510" fmla="*/ 160800 w 405186"/>
                <a:gd name="connsiteY510" fmla="*/ 76672 h 336568"/>
                <a:gd name="connsiteX511" fmla="*/ 160800 w 405186"/>
                <a:gd name="connsiteY511" fmla="*/ 76672 h 336568"/>
                <a:gd name="connsiteX512" fmla="*/ 160800 w 405186"/>
                <a:gd name="connsiteY512" fmla="*/ 76672 h 336568"/>
                <a:gd name="connsiteX513" fmla="*/ 160800 w 405186"/>
                <a:gd name="connsiteY513" fmla="*/ 76672 h 336568"/>
                <a:gd name="connsiteX514" fmla="*/ 160800 w 405186"/>
                <a:gd name="connsiteY514" fmla="*/ 76672 h 336568"/>
                <a:gd name="connsiteX515" fmla="*/ 160800 w 405186"/>
                <a:gd name="connsiteY515" fmla="*/ 76672 h 336568"/>
                <a:gd name="connsiteX516" fmla="*/ 160800 w 405186"/>
                <a:gd name="connsiteY516" fmla="*/ 76672 h 336568"/>
                <a:gd name="connsiteX517" fmla="*/ 163277 w 405186"/>
                <a:gd name="connsiteY517" fmla="*/ 82768 h 336568"/>
                <a:gd name="connsiteX518" fmla="*/ 163277 w 405186"/>
                <a:gd name="connsiteY518" fmla="*/ 82768 h 336568"/>
                <a:gd name="connsiteX519" fmla="*/ 163277 w 405186"/>
                <a:gd name="connsiteY519" fmla="*/ 82768 h 336568"/>
                <a:gd name="connsiteX520" fmla="*/ 163277 w 405186"/>
                <a:gd name="connsiteY520" fmla="*/ 82768 h 336568"/>
                <a:gd name="connsiteX521" fmla="*/ 118986 w 405186"/>
                <a:gd name="connsiteY521" fmla="*/ 134203 h 336568"/>
                <a:gd name="connsiteX522" fmla="*/ 118986 w 405186"/>
                <a:gd name="connsiteY522" fmla="*/ 134013 h 336568"/>
                <a:gd name="connsiteX523" fmla="*/ 119176 w 405186"/>
                <a:gd name="connsiteY523" fmla="*/ 134013 h 336568"/>
                <a:gd name="connsiteX524" fmla="*/ 118986 w 405186"/>
                <a:gd name="connsiteY524" fmla="*/ 134203 h 336568"/>
                <a:gd name="connsiteX525" fmla="*/ 44310 w 405186"/>
                <a:gd name="connsiteY525" fmla="*/ 210974 h 336568"/>
                <a:gd name="connsiteX526" fmla="*/ 44215 w 405186"/>
                <a:gd name="connsiteY526" fmla="*/ 210879 h 336568"/>
                <a:gd name="connsiteX527" fmla="*/ 44405 w 405186"/>
                <a:gd name="connsiteY527" fmla="*/ 210689 h 336568"/>
                <a:gd name="connsiteX528" fmla="*/ 44310 w 405186"/>
                <a:gd name="connsiteY528" fmla="*/ 210974 h 336568"/>
                <a:gd name="connsiteX529" fmla="*/ 71456 w 405186"/>
                <a:gd name="connsiteY529" fmla="*/ 276602 h 336568"/>
                <a:gd name="connsiteX530" fmla="*/ 71456 w 405186"/>
                <a:gd name="connsiteY530" fmla="*/ 276602 h 336568"/>
                <a:gd name="connsiteX531" fmla="*/ 71456 w 405186"/>
                <a:gd name="connsiteY531" fmla="*/ 276602 h 336568"/>
                <a:gd name="connsiteX532" fmla="*/ 71456 w 405186"/>
                <a:gd name="connsiteY532" fmla="*/ 276602 h 336568"/>
                <a:gd name="connsiteX533" fmla="*/ 71456 w 405186"/>
                <a:gd name="connsiteY533" fmla="*/ 276602 h 336568"/>
                <a:gd name="connsiteX534" fmla="*/ 166801 w 405186"/>
                <a:gd name="connsiteY534" fmla="*/ 266220 h 336568"/>
                <a:gd name="connsiteX535" fmla="*/ 166801 w 405186"/>
                <a:gd name="connsiteY535" fmla="*/ 266220 h 336568"/>
                <a:gd name="connsiteX536" fmla="*/ 166896 w 405186"/>
                <a:gd name="connsiteY536" fmla="*/ 266505 h 336568"/>
                <a:gd name="connsiteX537" fmla="*/ 166706 w 405186"/>
                <a:gd name="connsiteY537" fmla="*/ 266315 h 336568"/>
                <a:gd name="connsiteX538" fmla="*/ 166801 w 405186"/>
                <a:gd name="connsiteY538" fmla="*/ 266220 h 336568"/>
                <a:gd name="connsiteX539" fmla="*/ 285483 w 405186"/>
                <a:gd name="connsiteY539" fmla="*/ 215642 h 336568"/>
                <a:gd name="connsiteX540" fmla="*/ 285483 w 405186"/>
                <a:gd name="connsiteY540" fmla="*/ 215356 h 336568"/>
                <a:gd name="connsiteX541" fmla="*/ 285483 w 405186"/>
                <a:gd name="connsiteY541" fmla="*/ 215356 h 336568"/>
                <a:gd name="connsiteX542" fmla="*/ 285483 w 405186"/>
                <a:gd name="connsiteY542" fmla="*/ 215356 h 336568"/>
                <a:gd name="connsiteX543" fmla="*/ 285483 w 405186"/>
                <a:gd name="connsiteY543" fmla="*/ 215356 h 336568"/>
                <a:gd name="connsiteX544" fmla="*/ 285673 w 405186"/>
                <a:gd name="connsiteY544" fmla="*/ 215546 h 336568"/>
                <a:gd name="connsiteX545" fmla="*/ 285483 w 405186"/>
                <a:gd name="connsiteY545" fmla="*/ 215642 h 336568"/>
                <a:gd name="connsiteX546" fmla="*/ 364350 w 405186"/>
                <a:gd name="connsiteY546" fmla="*/ 213832 h 336568"/>
                <a:gd name="connsiteX547" fmla="*/ 364350 w 405186"/>
                <a:gd name="connsiteY547" fmla="*/ 213832 h 336568"/>
                <a:gd name="connsiteX548" fmla="*/ 364350 w 405186"/>
                <a:gd name="connsiteY548" fmla="*/ 213832 h 336568"/>
                <a:gd name="connsiteX549" fmla="*/ 364350 w 405186"/>
                <a:gd name="connsiteY549" fmla="*/ 213832 h 336568"/>
                <a:gd name="connsiteX550" fmla="*/ 106889 w 405186"/>
                <a:gd name="connsiteY550" fmla="*/ 276316 h 336568"/>
                <a:gd name="connsiteX551" fmla="*/ 106984 w 405186"/>
                <a:gd name="connsiteY551" fmla="*/ 276888 h 336568"/>
                <a:gd name="connsiteX552" fmla="*/ 105936 w 405186"/>
                <a:gd name="connsiteY552" fmla="*/ 276506 h 336568"/>
                <a:gd name="connsiteX553" fmla="*/ 106889 w 405186"/>
                <a:gd name="connsiteY553" fmla="*/ 276316 h 336568"/>
                <a:gd name="connsiteX554" fmla="*/ 207473 w 405186"/>
                <a:gd name="connsiteY554" fmla="*/ 234596 h 336568"/>
                <a:gd name="connsiteX555" fmla="*/ 207473 w 405186"/>
                <a:gd name="connsiteY555" fmla="*/ 234596 h 336568"/>
                <a:gd name="connsiteX556" fmla="*/ 207473 w 405186"/>
                <a:gd name="connsiteY556" fmla="*/ 234596 h 336568"/>
                <a:gd name="connsiteX557" fmla="*/ 207473 w 405186"/>
                <a:gd name="connsiteY557" fmla="*/ 234596 h 336568"/>
                <a:gd name="connsiteX558" fmla="*/ 348062 w 405186"/>
                <a:gd name="connsiteY558" fmla="*/ 237930 h 336568"/>
                <a:gd name="connsiteX559" fmla="*/ 348253 w 405186"/>
                <a:gd name="connsiteY559" fmla="*/ 237073 h 336568"/>
                <a:gd name="connsiteX560" fmla="*/ 348253 w 405186"/>
                <a:gd name="connsiteY560" fmla="*/ 237073 h 336568"/>
                <a:gd name="connsiteX561" fmla="*/ 348253 w 405186"/>
                <a:gd name="connsiteY561" fmla="*/ 237073 h 336568"/>
                <a:gd name="connsiteX562" fmla="*/ 348538 w 405186"/>
                <a:gd name="connsiteY562" fmla="*/ 237073 h 336568"/>
                <a:gd name="connsiteX563" fmla="*/ 348062 w 405186"/>
                <a:gd name="connsiteY563" fmla="*/ 237930 h 336568"/>
                <a:gd name="connsiteX564" fmla="*/ 313200 w 405186"/>
                <a:gd name="connsiteY564" fmla="*/ 138870 h 336568"/>
                <a:gd name="connsiteX565" fmla="*/ 313200 w 405186"/>
                <a:gd name="connsiteY565" fmla="*/ 138870 h 336568"/>
                <a:gd name="connsiteX566" fmla="*/ 313105 w 405186"/>
                <a:gd name="connsiteY566" fmla="*/ 138870 h 336568"/>
                <a:gd name="connsiteX567" fmla="*/ 313200 w 405186"/>
                <a:gd name="connsiteY567" fmla="*/ 138870 h 336568"/>
                <a:gd name="connsiteX568" fmla="*/ 224999 w 405186"/>
                <a:gd name="connsiteY568" fmla="*/ 40096 h 336568"/>
                <a:gd name="connsiteX569" fmla="*/ 224999 w 405186"/>
                <a:gd name="connsiteY569" fmla="*/ 40001 h 336568"/>
                <a:gd name="connsiteX570" fmla="*/ 225190 w 405186"/>
                <a:gd name="connsiteY570" fmla="*/ 40096 h 336568"/>
                <a:gd name="connsiteX571" fmla="*/ 224999 w 405186"/>
                <a:gd name="connsiteY571" fmla="*/ 40096 h 336568"/>
                <a:gd name="connsiteX572" fmla="*/ 157371 w 405186"/>
                <a:gd name="connsiteY572" fmla="*/ 86769 h 336568"/>
                <a:gd name="connsiteX573" fmla="*/ 157371 w 405186"/>
                <a:gd name="connsiteY573" fmla="*/ 86673 h 336568"/>
                <a:gd name="connsiteX574" fmla="*/ 157371 w 405186"/>
                <a:gd name="connsiteY574" fmla="*/ 86769 h 336568"/>
                <a:gd name="connsiteX575" fmla="*/ 157371 w 405186"/>
                <a:gd name="connsiteY575" fmla="*/ 86769 h 336568"/>
                <a:gd name="connsiteX576" fmla="*/ 48215 w 405186"/>
                <a:gd name="connsiteY576" fmla="*/ 204021 h 336568"/>
                <a:gd name="connsiteX577" fmla="*/ 48215 w 405186"/>
                <a:gd name="connsiteY577" fmla="*/ 204021 h 336568"/>
                <a:gd name="connsiteX578" fmla="*/ 48215 w 405186"/>
                <a:gd name="connsiteY578" fmla="*/ 204021 h 336568"/>
                <a:gd name="connsiteX579" fmla="*/ 48215 w 405186"/>
                <a:gd name="connsiteY579" fmla="*/ 204021 h 336568"/>
                <a:gd name="connsiteX580" fmla="*/ 48215 w 405186"/>
                <a:gd name="connsiteY580" fmla="*/ 204021 h 336568"/>
                <a:gd name="connsiteX581" fmla="*/ 33451 w 405186"/>
                <a:gd name="connsiteY581" fmla="*/ 224976 h 336568"/>
                <a:gd name="connsiteX582" fmla="*/ 32308 w 405186"/>
                <a:gd name="connsiteY582" fmla="*/ 224405 h 336568"/>
                <a:gd name="connsiteX583" fmla="*/ 32308 w 405186"/>
                <a:gd name="connsiteY583" fmla="*/ 224405 h 336568"/>
                <a:gd name="connsiteX584" fmla="*/ 33451 w 405186"/>
                <a:gd name="connsiteY584" fmla="*/ 224976 h 336568"/>
                <a:gd name="connsiteX585" fmla="*/ 45453 w 405186"/>
                <a:gd name="connsiteY585" fmla="*/ 275268 h 336568"/>
                <a:gd name="connsiteX586" fmla="*/ 45453 w 405186"/>
                <a:gd name="connsiteY586" fmla="*/ 275268 h 336568"/>
                <a:gd name="connsiteX587" fmla="*/ 45262 w 405186"/>
                <a:gd name="connsiteY587" fmla="*/ 273744 h 336568"/>
                <a:gd name="connsiteX588" fmla="*/ 45357 w 405186"/>
                <a:gd name="connsiteY588" fmla="*/ 273744 h 336568"/>
                <a:gd name="connsiteX589" fmla="*/ 45453 w 405186"/>
                <a:gd name="connsiteY589" fmla="*/ 275268 h 336568"/>
                <a:gd name="connsiteX590" fmla="*/ 202901 w 405186"/>
                <a:gd name="connsiteY590" fmla="*/ 248122 h 336568"/>
                <a:gd name="connsiteX591" fmla="*/ 203091 w 405186"/>
                <a:gd name="connsiteY591" fmla="*/ 248122 h 336568"/>
                <a:gd name="connsiteX592" fmla="*/ 202901 w 405186"/>
                <a:gd name="connsiteY592" fmla="*/ 248122 h 336568"/>
                <a:gd name="connsiteX593" fmla="*/ 202901 w 405186"/>
                <a:gd name="connsiteY593" fmla="*/ 248122 h 336568"/>
                <a:gd name="connsiteX594" fmla="*/ 359111 w 405186"/>
                <a:gd name="connsiteY594" fmla="*/ 222881 h 336568"/>
                <a:gd name="connsiteX595" fmla="*/ 359111 w 405186"/>
                <a:gd name="connsiteY595" fmla="*/ 222690 h 336568"/>
                <a:gd name="connsiteX596" fmla="*/ 361016 w 405186"/>
                <a:gd name="connsiteY596" fmla="*/ 222881 h 336568"/>
                <a:gd name="connsiteX597" fmla="*/ 359111 w 405186"/>
                <a:gd name="connsiteY597" fmla="*/ 222881 h 336568"/>
                <a:gd name="connsiteX598" fmla="*/ 381876 w 405186"/>
                <a:gd name="connsiteY598" fmla="*/ 235549 h 336568"/>
                <a:gd name="connsiteX599" fmla="*/ 381685 w 405186"/>
                <a:gd name="connsiteY599" fmla="*/ 235358 h 336568"/>
                <a:gd name="connsiteX600" fmla="*/ 381876 w 405186"/>
                <a:gd name="connsiteY600" fmla="*/ 235263 h 336568"/>
                <a:gd name="connsiteX601" fmla="*/ 381876 w 405186"/>
                <a:gd name="connsiteY601" fmla="*/ 235549 h 336568"/>
                <a:gd name="connsiteX602" fmla="*/ 381876 w 405186"/>
                <a:gd name="connsiteY602" fmla="*/ 235549 h 336568"/>
                <a:gd name="connsiteX603" fmla="*/ 238524 w 405186"/>
                <a:gd name="connsiteY603" fmla="*/ 44573 h 336568"/>
                <a:gd name="connsiteX604" fmla="*/ 238524 w 405186"/>
                <a:gd name="connsiteY604" fmla="*/ 44573 h 336568"/>
                <a:gd name="connsiteX605" fmla="*/ 238524 w 405186"/>
                <a:gd name="connsiteY605" fmla="*/ 44478 h 336568"/>
                <a:gd name="connsiteX606" fmla="*/ 238524 w 405186"/>
                <a:gd name="connsiteY606" fmla="*/ 44573 h 336568"/>
                <a:gd name="connsiteX607" fmla="*/ 238524 w 405186"/>
                <a:gd name="connsiteY607" fmla="*/ 44573 h 336568"/>
                <a:gd name="connsiteX608" fmla="*/ 196233 w 405186"/>
                <a:gd name="connsiteY608" fmla="*/ 19998 h 336568"/>
                <a:gd name="connsiteX609" fmla="*/ 196233 w 405186"/>
                <a:gd name="connsiteY609" fmla="*/ 19998 h 336568"/>
                <a:gd name="connsiteX610" fmla="*/ 196233 w 405186"/>
                <a:gd name="connsiteY610" fmla="*/ 19998 h 336568"/>
                <a:gd name="connsiteX611" fmla="*/ 196233 w 405186"/>
                <a:gd name="connsiteY611" fmla="*/ 19998 h 336568"/>
                <a:gd name="connsiteX612" fmla="*/ 189757 w 405186"/>
                <a:gd name="connsiteY612" fmla="*/ 19236 h 336568"/>
                <a:gd name="connsiteX613" fmla="*/ 189757 w 405186"/>
                <a:gd name="connsiteY613" fmla="*/ 19236 h 336568"/>
                <a:gd name="connsiteX614" fmla="*/ 189757 w 405186"/>
                <a:gd name="connsiteY614" fmla="*/ 19236 h 336568"/>
                <a:gd name="connsiteX615" fmla="*/ 189661 w 405186"/>
                <a:gd name="connsiteY615" fmla="*/ 19331 h 336568"/>
                <a:gd name="connsiteX616" fmla="*/ 188995 w 405186"/>
                <a:gd name="connsiteY616" fmla="*/ 19236 h 336568"/>
                <a:gd name="connsiteX617" fmla="*/ 189757 w 405186"/>
                <a:gd name="connsiteY617" fmla="*/ 19236 h 336568"/>
                <a:gd name="connsiteX618" fmla="*/ 157181 w 405186"/>
                <a:gd name="connsiteY618" fmla="*/ 62670 h 336568"/>
                <a:gd name="connsiteX619" fmla="*/ 157181 w 405186"/>
                <a:gd name="connsiteY619" fmla="*/ 62670 h 336568"/>
                <a:gd name="connsiteX620" fmla="*/ 157181 w 405186"/>
                <a:gd name="connsiteY620" fmla="*/ 62670 h 336568"/>
                <a:gd name="connsiteX621" fmla="*/ 157181 w 405186"/>
                <a:gd name="connsiteY621" fmla="*/ 62670 h 336568"/>
                <a:gd name="connsiteX622" fmla="*/ 92602 w 405186"/>
                <a:gd name="connsiteY622" fmla="*/ 143156 h 336568"/>
                <a:gd name="connsiteX623" fmla="*/ 92411 w 405186"/>
                <a:gd name="connsiteY623" fmla="*/ 142966 h 336568"/>
                <a:gd name="connsiteX624" fmla="*/ 92697 w 405186"/>
                <a:gd name="connsiteY624" fmla="*/ 142871 h 336568"/>
                <a:gd name="connsiteX625" fmla="*/ 92602 w 405186"/>
                <a:gd name="connsiteY625" fmla="*/ 143156 h 336568"/>
                <a:gd name="connsiteX626" fmla="*/ 59931 w 405186"/>
                <a:gd name="connsiteY626" fmla="*/ 184590 h 336568"/>
                <a:gd name="connsiteX627" fmla="*/ 59931 w 405186"/>
                <a:gd name="connsiteY627" fmla="*/ 184590 h 336568"/>
                <a:gd name="connsiteX628" fmla="*/ 59931 w 405186"/>
                <a:gd name="connsiteY628" fmla="*/ 184590 h 336568"/>
                <a:gd name="connsiteX629" fmla="*/ 59931 w 405186"/>
                <a:gd name="connsiteY629" fmla="*/ 184590 h 336568"/>
                <a:gd name="connsiteX630" fmla="*/ 34880 w 405186"/>
                <a:gd name="connsiteY630" fmla="*/ 212403 h 336568"/>
                <a:gd name="connsiteX631" fmla="*/ 34785 w 405186"/>
                <a:gd name="connsiteY631" fmla="*/ 212213 h 336568"/>
                <a:gd name="connsiteX632" fmla="*/ 34880 w 405186"/>
                <a:gd name="connsiteY632" fmla="*/ 212403 h 336568"/>
                <a:gd name="connsiteX633" fmla="*/ 34880 w 405186"/>
                <a:gd name="connsiteY633" fmla="*/ 212403 h 336568"/>
                <a:gd name="connsiteX634" fmla="*/ 16306 w 405186"/>
                <a:gd name="connsiteY634" fmla="*/ 274697 h 336568"/>
                <a:gd name="connsiteX635" fmla="*/ 16306 w 405186"/>
                <a:gd name="connsiteY635" fmla="*/ 274697 h 336568"/>
                <a:gd name="connsiteX636" fmla="*/ 16306 w 405186"/>
                <a:gd name="connsiteY636" fmla="*/ 274982 h 336568"/>
                <a:gd name="connsiteX637" fmla="*/ 15925 w 405186"/>
                <a:gd name="connsiteY637" fmla="*/ 274792 h 336568"/>
                <a:gd name="connsiteX638" fmla="*/ 16306 w 405186"/>
                <a:gd name="connsiteY638" fmla="*/ 274697 h 336568"/>
                <a:gd name="connsiteX639" fmla="*/ 100603 w 405186"/>
                <a:gd name="connsiteY639" fmla="*/ 288508 h 336568"/>
                <a:gd name="connsiteX640" fmla="*/ 100603 w 405186"/>
                <a:gd name="connsiteY640" fmla="*/ 288698 h 336568"/>
                <a:gd name="connsiteX641" fmla="*/ 100317 w 405186"/>
                <a:gd name="connsiteY641" fmla="*/ 288508 h 336568"/>
                <a:gd name="connsiteX642" fmla="*/ 100603 w 405186"/>
                <a:gd name="connsiteY642" fmla="*/ 288508 h 336568"/>
                <a:gd name="connsiteX643" fmla="*/ 100126 w 405186"/>
                <a:gd name="connsiteY643" fmla="*/ 285460 h 336568"/>
                <a:gd name="connsiteX644" fmla="*/ 100126 w 405186"/>
                <a:gd name="connsiteY644" fmla="*/ 285365 h 336568"/>
                <a:gd name="connsiteX645" fmla="*/ 100221 w 405186"/>
                <a:gd name="connsiteY645" fmla="*/ 285460 h 336568"/>
                <a:gd name="connsiteX646" fmla="*/ 100126 w 405186"/>
                <a:gd name="connsiteY646" fmla="*/ 285460 h 336568"/>
                <a:gd name="connsiteX647" fmla="*/ 202520 w 405186"/>
                <a:gd name="connsiteY647" fmla="*/ 256218 h 336568"/>
                <a:gd name="connsiteX648" fmla="*/ 202520 w 405186"/>
                <a:gd name="connsiteY648" fmla="*/ 256218 h 336568"/>
                <a:gd name="connsiteX649" fmla="*/ 202520 w 405186"/>
                <a:gd name="connsiteY649" fmla="*/ 256218 h 336568"/>
                <a:gd name="connsiteX650" fmla="*/ 202520 w 405186"/>
                <a:gd name="connsiteY650" fmla="*/ 256218 h 336568"/>
                <a:gd name="connsiteX651" fmla="*/ 315106 w 405186"/>
                <a:gd name="connsiteY651" fmla="*/ 128869 h 336568"/>
                <a:gd name="connsiteX652" fmla="*/ 315106 w 405186"/>
                <a:gd name="connsiteY652" fmla="*/ 128679 h 336568"/>
                <a:gd name="connsiteX653" fmla="*/ 315391 w 405186"/>
                <a:gd name="connsiteY653" fmla="*/ 128583 h 336568"/>
                <a:gd name="connsiteX654" fmla="*/ 315106 w 405186"/>
                <a:gd name="connsiteY654" fmla="*/ 128869 h 336568"/>
                <a:gd name="connsiteX655" fmla="*/ 228333 w 405186"/>
                <a:gd name="connsiteY655" fmla="*/ 29904 h 336568"/>
                <a:gd name="connsiteX656" fmla="*/ 228333 w 405186"/>
                <a:gd name="connsiteY656" fmla="*/ 29904 h 336568"/>
                <a:gd name="connsiteX657" fmla="*/ 228333 w 405186"/>
                <a:gd name="connsiteY657" fmla="*/ 29904 h 336568"/>
                <a:gd name="connsiteX658" fmla="*/ 228333 w 405186"/>
                <a:gd name="connsiteY658" fmla="*/ 29904 h 336568"/>
                <a:gd name="connsiteX659" fmla="*/ 176803 w 405186"/>
                <a:gd name="connsiteY659" fmla="*/ 30476 h 336568"/>
                <a:gd name="connsiteX660" fmla="*/ 176803 w 405186"/>
                <a:gd name="connsiteY660" fmla="*/ 30762 h 336568"/>
                <a:gd name="connsiteX661" fmla="*/ 176612 w 405186"/>
                <a:gd name="connsiteY661" fmla="*/ 30666 h 336568"/>
                <a:gd name="connsiteX662" fmla="*/ 176803 w 405186"/>
                <a:gd name="connsiteY662" fmla="*/ 30476 h 336568"/>
                <a:gd name="connsiteX663" fmla="*/ 154895 w 405186"/>
                <a:gd name="connsiteY663" fmla="*/ 69338 h 336568"/>
                <a:gd name="connsiteX664" fmla="*/ 154895 w 405186"/>
                <a:gd name="connsiteY664" fmla="*/ 69338 h 336568"/>
                <a:gd name="connsiteX665" fmla="*/ 154895 w 405186"/>
                <a:gd name="connsiteY665" fmla="*/ 69338 h 336568"/>
                <a:gd name="connsiteX666" fmla="*/ 154895 w 405186"/>
                <a:gd name="connsiteY666" fmla="*/ 69338 h 336568"/>
                <a:gd name="connsiteX667" fmla="*/ 154895 w 405186"/>
                <a:gd name="connsiteY667" fmla="*/ 69338 h 336568"/>
                <a:gd name="connsiteX668" fmla="*/ 154895 w 405186"/>
                <a:gd name="connsiteY668" fmla="*/ 69338 h 336568"/>
                <a:gd name="connsiteX669" fmla="*/ 24688 w 405186"/>
                <a:gd name="connsiteY669" fmla="*/ 218404 h 336568"/>
                <a:gd name="connsiteX670" fmla="*/ 24688 w 405186"/>
                <a:gd name="connsiteY670" fmla="*/ 218404 h 336568"/>
                <a:gd name="connsiteX671" fmla="*/ 25260 w 405186"/>
                <a:gd name="connsiteY671" fmla="*/ 217642 h 336568"/>
                <a:gd name="connsiteX672" fmla="*/ 25260 w 405186"/>
                <a:gd name="connsiteY672" fmla="*/ 217642 h 336568"/>
                <a:gd name="connsiteX673" fmla="*/ 24688 w 405186"/>
                <a:gd name="connsiteY673" fmla="*/ 218404 h 336568"/>
                <a:gd name="connsiteX674" fmla="*/ 18592 w 405186"/>
                <a:gd name="connsiteY674" fmla="*/ 222881 h 336568"/>
                <a:gd name="connsiteX675" fmla="*/ 18402 w 405186"/>
                <a:gd name="connsiteY675" fmla="*/ 222786 h 336568"/>
                <a:gd name="connsiteX676" fmla="*/ 18592 w 405186"/>
                <a:gd name="connsiteY676" fmla="*/ 222881 h 336568"/>
                <a:gd name="connsiteX677" fmla="*/ 18592 w 405186"/>
                <a:gd name="connsiteY677" fmla="*/ 222881 h 336568"/>
                <a:gd name="connsiteX678" fmla="*/ 13639 w 405186"/>
                <a:gd name="connsiteY678" fmla="*/ 266981 h 336568"/>
                <a:gd name="connsiteX679" fmla="*/ 13639 w 405186"/>
                <a:gd name="connsiteY679" fmla="*/ 266981 h 336568"/>
                <a:gd name="connsiteX680" fmla="*/ 13639 w 405186"/>
                <a:gd name="connsiteY680" fmla="*/ 266981 h 336568"/>
                <a:gd name="connsiteX681" fmla="*/ 13639 w 405186"/>
                <a:gd name="connsiteY681" fmla="*/ 266981 h 336568"/>
                <a:gd name="connsiteX682" fmla="*/ 65074 w 405186"/>
                <a:gd name="connsiteY682" fmla="*/ 298509 h 336568"/>
                <a:gd name="connsiteX683" fmla="*/ 64979 w 405186"/>
                <a:gd name="connsiteY683" fmla="*/ 298605 h 336568"/>
                <a:gd name="connsiteX684" fmla="*/ 64884 w 405186"/>
                <a:gd name="connsiteY684" fmla="*/ 298414 h 336568"/>
                <a:gd name="connsiteX685" fmla="*/ 65074 w 405186"/>
                <a:gd name="connsiteY685" fmla="*/ 298509 h 336568"/>
                <a:gd name="connsiteX686" fmla="*/ 110032 w 405186"/>
                <a:gd name="connsiteY686" fmla="*/ 298509 h 336568"/>
                <a:gd name="connsiteX687" fmla="*/ 110032 w 405186"/>
                <a:gd name="connsiteY687" fmla="*/ 298700 h 336568"/>
                <a:gd name="connsiteX688" fmla="*/ 109842 w 405186"/>
                <a:gd name="connsiteY688" fmla="*/ 298605 h 336568"/>
                <a:gd name="connsiteX689" fmla="*/ 110032 w 405186"/>
                <a:gd name="connsiteY689" fmla="*/ 298509 h 336568"/>
                <a:gd name="connsiteX690" fmla="*/ 317677 w 405186"/>
                <a:gd name="connsiteY690" fmla="*/ 283364 h 336568"/>
                <a:gd name="connsiteX691" fmla="*/ 317677 w 405186"/>
                <a:gd name="connsiteY691" fmla="*/ 283364 h 336568"/>
                <a:gd name="connsiteX692" fmla="*/ 317677 w 405186"/>
                <a:gd name="connsiteY692" fmla="*/ 283364 h 336568"/>
                <a:gd name="connsiteX693" fmla="*/ 317677 w 405186"/>
                <a:gd name="connsiteY693" fmla="*/ 283364 h 336568"/>
                <a:gd name="connsiteX694" fmla="*/ 328441 w 405186"/>
                <a:gd name="connsiteY694" fmla="*/ 287365 h 336568"/>
                <a:gd name="connsiteX695" fmla="*/ 328821 w 405186"/>
                <a:gd name="connsiteY695" fmla="*/ 287746 h 336568"/>
                <a:gd name="connsiteX696" fmla="*/ 328441 w 405186"/>
                <a:gd name="connsiteY696" fmla="*/ 287365 h 336568"/>
                <a:gd name="connsiteX697" fmla="*/ 351110 w 405186"/>
                <a:gd name="connsiteY697" fmla="*/ 268982 h 336568"/>
                <a:gd name="connsiteX698" fmla="*/ 351110 w 405186"/>
                <a:gd name="connsiteY698" fmla="*/ 268982 h 336568"/>
                <a:gd name="connsiteX699" fmla="*/ 351110 w 405186"/>
                <a:gd name="connsiteY699" fmla="*/ 268982 h 336568"/>
                <a:gd name="connsiteX700" fmla="*/ 351110 w 405186"/>
                <a:gd name="connsiteY700" fmla="*/ 268982 h 336568"/>
                <a:gd name="connsiteX701" fmla="*/ 362254 w 405186"/>
                <a:gd name="connsiteY701" fmla="*/ 267458 h 336568"/>
                <a:gd name="connsiteX702" fmla="*/ 363397 w 405186"/>
                <a:gd name="connsiteY702" fmla="*/ 268220 h 336568"/>
                <a:gd name="connsiteX703" fmla="*/ 362349 w 405186"/>
                <a:gd name="connsiteY703" fmla="*/ 268029 h 336568"/>
                <a:gd name="connsiteX704" fmla="*/ 362254 w 405186"/>
                <a:gd name="connsiteY704" fmla="*/ 267458 h 336568"/>
                <a:gd name="connsiteX705" fmla="*/ 250050 w 405186"/>
                <a:gd name="connsiteY705" fmla="*/ 46192 h 336568"/>
                <a:gd name="connsiteX706" fmla="*/ 250050 w 405186"/>
                <a:gd name="connsiteY706" fmla="*/ 46097 h 336568"/>
                <a:gd name="connsiteX707" fmla="*/ 250145 w 405186"/>
                <a:gd name="connsiteY707" fmla="*/ 46192 h 336568"/>
                <a:gd name="connsiteX708" fmla="*/ 250050 w 405186"/>
                <a:gd name="connsiteY708" fmla="*/ 46192 h 336568"/>
                <a:gd name="connsiteX709" fmla="*/ 192804 w 405186"/>
                <a:gd name="connsiteY709" fmla="*/ 301272 h 336568"/>
                <a:gd name="connsiteX710" fmla="*/ 192804 w 405186"/>
                <a:gd name="connsiteY710" fmla="*/ 301272 h 336568"/>
                <a:gd name="connsiteX711" fmla="*/ 192804 w 405186"/>
                <a:gd name="connsiteY711" fmla="*/ 301272 h 336568"/>
                <a:gd name="connsiteX712" fmla="*/ 192804 w 405186"/>
                <a:gd name="connsiteY712" fmla="*/ 301272 h 336568"/>
                <a:gd name="connsiteX713" fmla="*/ 280244 w 405186"/>
                <a:gd name="connsiteY713" fmla="*/ 303367 h 336568"/>
                <a:gd name="connsiteX714" fmla="*/ 280244 w 405186"/>
                <a:gd name="connsiteY714" fmla="*/ 303367 h 336568"/>
                <a:gd name="connsiteX715" fmla="*/ 280244 w 405186"/>
                <a:gd name="connsiteY715" fmla="*/ 303367 h 336568"/>
                <a:gd name="connsiteX716" fmla="*/ 280244 w 405186"/>
                <a:gd name="connsiteY716" fmla="*/ 303367 h 336568"/>
                <a:gd name="connsiteX717" fmla="*/ 301199 w 405186"/>
                <a:gd name="connsiteY717" fmla="*/ 306796 h 336568"/>
                <a:gd name="connsiteX718" fmla="*/ 301580 w 405186"/>
                <a:gd name="connsiteY718" fmla="*/ 306129 h 336568"/>
                <a:gd name="connsiteX719" fmla="*/ 301675 w 405186"/>
                <a:gd name="connsiteY719" fmla="*/ 306701 h 336568"/>
                <a:gd name="connsiteX720" fmla="*/ 301199 w 405186"/>
                <a:gd name="connsiteY720" fmla="*/ 306796 h 336568"/>
                <a:gd name="connsiteX721" fmla="*/ 141274 w 405186"/>
                <a:gd name="connsiteY721" fmla="*/ 64671 h 336568"/>
                <a:gd name="connsiteX722" fmla="*/ 141274 w 405186"/>
                <a:gd name="connsiteY722" fmla="*/ 64956 h 336568"/>
                <a:gd name="connsiteX723" fmla="*/ 141274 w 405186"/>
                <a:gd name="connsiteY723" fmla="*/ 64956 h 336568"/>
                <a:gd name="connsiteX724" fmla="*/ 141274 w 405186"/>
                <a:gd name="connsiteY724" fmla="*/ 64956 h 336568"/>
                <a:gd name="connsiteX725" fmla="*/ 141274 w 405186"/>
                <a:gd name="connsiteY725" fmla="*/ 64956 h 336568"/>
                <a:gd name="connsiteX726" fmla="*/ 141274 w 405186"/>
                <a:gd name="connsiteY726" fmla="*/ 64956 h 336568"/>
                <a:gd name="connsiteX727" fmla="*/ 141084 w 405186"/>
                <a:gd name="connsiteY727" fmla="*/ 64861 h 336568"/>
                <a:gd name="connsiteX728" fmla="*/ 141274 w 405186"/>
                <a:gd name="connsiteY728" fmla="*/ 64671 h 336568"/>
                <a:gd name="connsiteX729" fmla="*/ 90030 w 405186"/>
                <a:gd name="connsiteY729" fmla="*/ 135155 h 336568"/>
                <a:gd name="connsiteX730" fmla="*/ 90030 w 405186"/>
                <a:gd name="connsiteY730" fmla="*/ 135155 h 336568"/>
                <a:gd name="connsiteX731" fmla="*/ 90030 w 405186"/>
                <a:gd name="connsiteY731" fmla="*/ 135155 h 336568"/>
                <a:gd name="connsiteX732" fmla="*/ 90030 w 405186"/>
                <a:gd name="connsiteY732" fmla="*/ 135155 h 336568"/>
                <a:gd name="connsiteX733" fmla="*/ 60407 w 405186"/>
                <a:gd name="connsiteY733" fmla="*/ 300700 h 336568"/>
                <a:gd name="connsiteX734" fmla="*/ 60502 w 405186"/>
                <a:gd name="connsiteY734" fmla="*/ 300795 h 336568"/>
                <a:gd name="connsiteX735" fmla="*/ 60407 w 405186"/>
                <a:gd name="connsiteY735" fmla="*/ 300795 h 336568"/>
                <a:gd name="connsiteX736" fmla="*/ 60407 w 405186"/>
                <a:gd name="connsiteY736" fmla="*/ 300700 h 336568"/>
                <a:gd name="connsiteX737" fmla="*/ 288816 w 405186"/>
                <a:gd name="connsiteY737" fmla="*/ 261743 h 336568"/>
                <a:gd name="connsiteX738" fmla="*/ 288816 w 405186"/>
                <a:gd name="connsiteY738" fmla="*/ 261743 h 336568"/>
                <a:gd name="connsiteX739" fmla="*/ 288816 w 405186"/>
                <a:gd name="connsiteY739" fmla="*/ 261743 h 336568"/>
                <a:gd name="connsiteX740" fmla="*/ 288816 w 405186"/>
                <a:gd name="connsiteY740" fmla="*/ 261743 h 336568"/>
                <a:gd name="connsiteX741" fmla="*/ 288816 w 405186"/>
                <a:gd name="connsiteY741" fmla="*/ 262029 h 336568"/>
                <a:gd name="connsiteX742" fmla="*/ 288626 w 405186"/>
                <a:gd name="connsiteY742" fmla="*/ 261743 h 336568"/>
                <a:gd name="connsiteX743" fmla="*/ 288816 w 405186"/>
                <a:gd name="connsiteY743" fmla="*/ 261743 h 336568"/>
                <a:gd name="connsiteX744" fmla="*/ 319011 w 405186"/>
                <a:gd name="connsiteY744" fmla="*/ 292889 h 336568"/>
                <a:gd name="connsiteX745" fmla="*/ 319011 w 405186"/>
                <a:gd name="connsiteY745" fmla="*/ 292889 h 336568"/>
                <a:gd name="connsiteX746" fmla="*/ 319011 w 405186"/>
                <a:gd name="connsiteY746" fmla="*/ 292889 h 336568"/>
                <a:gd name="connsiteX747" fmla="*/ 319011 w 405186"/>
                <a:gd name="connsiteY747" fmla="*/ 292889 h 336568"/>
                <a:gd name="connsiteX748" fmla="*/ 319011 w 405186"/>
                <a:gd name="connsiteY748" fmla="*/ 292889 h 336568"/>
                <a:gd name="connsiteX749" fmla="*/ 319011 w 405186"/>
                <a:gd name="connsiteY749" fmla="*/ 292889 h 336568"/>
                <a:gd name="connsiteX750" fmla="*/ 319011 w 405186"/>
                <a:gd name="connsiteY750" fmla="*/ 292889 h 336568"/>
                <a:gd name="connsiteX751" fmla="*/ 329203 w 405186"/>
                <a:gd name="connsiteY751" fmla="*/ 307463 h 336568"/>
                <a:gd name="connsiteX752" fmla="*/ 329298 w 405186"/>
                <a:gd name="connsiteY752" fmla="*/ 307558 h 336568"/>
                <a:gd name="connsiteX753" fmla="*/ 329203 w 405186"/>
                <a:gd name="connsiteY753" fmla="*/ 307558 h 336568"/>
                <a:gd name="connsiteX754" fmla="*/ 329203 w 405186"/>
                <a:gd name="connsiteY754" fmla="*/ 307463 h 336568"/>
                <a:gd name="connsiteX755" fmla="*/ 330727 w 405186"/>
                <a:gd name="connsiteY755" fmla="*/ 307082 h 336568"/>
                <a:gd name="connsiteX756" fmla="*/ 330727 w 405186"/>
                <a:gd name="connsiteY756" fmla="*/ 307367 h 336568"/>
                <a:gd name="connsiteX757" fmla="*/ 330441 w 405186"/>
                <a:gd name="connsiteY757" fmla="*/ 307367 h 336568"/>
                <a:gd name="connsiteX758" fmla="*/ 330727 w 405186"/>
                <a:gd name="connsiteY758" fmla="*/ 307082 h 336568"/>
                <a:gd name="connsiteX759" fmla="*/ 340728 w 405186"/>
                <a:gd name="connsiteY759" fmla="*/ 297938 h 336568"/>
                <a:gd name="connsiteX760" fmla="*/ 340728 w 405186"/>
                <a:gd name="connsiteY760" fmla="*/ 297938 h 336568"/>
                <a:gd name="connsiteX761" fmla="*/ 340728 w 405186"/>
                <a:gd name="connsiteY761" fmla="*/ 297938 h 336568"/>
                <a:gd name="connsiteX762" fmla="*/ 340728 w 405186"/>
                <a:gd name="connsiteY762" fmla="*/ 297938 h 336568"/>
                <a:gd name="connsiteX763" fmla="*/ 340728 w 405186"/>
                <a:gd name="connsiteY763" fmla="*/ 297938 h 336568"/>
                <a:gd name="connsiteX764" fmla="*/ 340728 w 405186"/>
                <a:gd name="connsiteY764" fmla="*/ 297938 h 336568"/>
                <a:gd name="connsiteX765" fmla="*/ 397306 w 405186"/>
                <a:gd name="connsiteY765" fmla="*/ 239930 h 336568"/>
                <a:gd name="connsiteX766" fmla="*/ 397306 w 405186"/>
                <a:gd name="connsiteY766" fmla="*/ 239930 h 336568"/>
                <a:gd name="connsiteX767" fmla="*/ 397306 w 405186"/>
                <a:gd name="connsiteY767" fmla="*/ 239930 h 336568"/>
                <a:gd name="connsiteX768" fmla="*/ 397687 w 405186"/>
                <a:gd name="connsiteY768" fmla="*/ 222023 h 336568"/>
                <a:gd name="connsiteX769" fmla="*/ 397687 w 405186"/>
                <a:gd name="connsiteY769" fmla="*/ 222023 h 336568"/>
                <a:gd name="connsiteX770" fmla="*/ 397687 w 405186"/>
                <a:gd name="connsiteY770" fmla="*/ 221833 h 336568"/>
                <a:gd name="connsiteX771" fmla="*/ 397782 w 405186"/>
                <a:gd name="connsiteY771" fmla="*/ 221928 h 336568"/>
                <a:gd name="connsiteX772" fmla="*/ 397687 w 405186"/>
                <a:gd name="connsiteY772" fmla="*/ 222023 h 336568"/>
                <a:gd name="connsiteX773" fmla="*/ 397687 w 405186"/>
                <a:gd name="connsiteY773" fmla="*/ 222023 h 336568"/>
                <a:gd name="connsiteX774" fmla="*/ 397687 w 405186"/>
                <a:gd name="connsiteY774" fmla="*/ 222023 h 336568"/>
                <a:gd name="connsiteX775" fmla="*/ 199662 w 405186"/>
                <a:gd name="connsiteY775" fmla="*/ 9806 h 336568"/>
                <a:gd name="connsiteX776" fmla="*/ 199662 w 405186"/>
                <a:gd name="connsiteY776" fmla="*/ 9806 h 336568"/>
                <a:gd name="connsiteX777" fmla="*/ 199662 w 405186"/>
                <a:gd name="connsiteY777" fmla="*/ 9806 h 336568"/>
                <a:gd name="connsiteX778" fmla="*/ 199662 w 405186"/>
                <a:gd name="connsiteY778" fmla="*/ 9806 h 336568"/>
                <a:gd name="connsiteX779" fmla="*/ 134797 w 405186"/>
                <a:gd name="connsiteY779" fmla="*/ 64480 h 336568"/>
                <a:gd name="connsiteX780" fmla="*/ 134988 w 405186"/>
                <a:gd name="connsiteY780" fmla="*/ 65813 h 336568"/>
                <a:gd name="connsiteX781" fmla="*/ 134797 w 405186"/>
                <a:gd name="connsiteY781" fmla="*/ 65813 h 336568"/>
                <a:gd name="connsiteX782" fmla="*/ 134797 w 405186"/>
                <a:gd name="connsiteY782" fmla="*/ 64480 h 336568"/>
                <a:gd name="connsiteX783" fmla="*/ 134797 w 405186"/>
                <a:gd name="connsiteY783" fmla="*/ 64480 h 336568"/>
                <a:gd name="connsiteX784" fmla="*/ 89935 w 405186"/>
                <a:gd name="connsiteY784" fmla="*/ 134965 h 336568"/>
                <a:gd name="connsiteX785" fmla="*/ 89935 w 405186"/>
                <a:gd name="connsiteY785" fmla="*/ 135060 h 336568"/>
                <a:gd name="connsiteX786" fmla="*/ 89839 w 405186"/>
                <a:gd name="connsiteY786" fmla="*/ 135060 h 336568"/>
                <a:gd name="connsiteX787" fmla="*/ 89935 w 405186"/>
                <a:gd name="connsiteY787" fmla="*/ 134965 h 336568"/>
                <a:gd name="connsiteX788" fmla="*/ 5162 w 405186"/>
                <a:gd name="connsiteY788" fmla="*/ 241645 h 336568"/>
                <a:gd name="connsiteX789" fmla="*/ 5162 w 405186"/>
                <a:gd name="connsiteY789" fmla="*/ 242216 h 336568"/>
                <a:gd name="connsiteX790" fmla="*/ 5162 w 405186"/>
                <a:gd name="connsiteY790" fmla="*/ 242216 h 336568"/>
                <a:gd name="connsiteX791" fmla="*/ 5162 w 405186"/>
                <a:gd name="connsiteY791" fmla="*/ 241645 h 336568"/>
                <a:gd name="connsiteX792" fmla="*/ 86791 w 405186"/>
                <a:gd name="connsiteY792" fmla="*/ 316321 h 336568"/>
                <a:gd name="connsiteX793" fmla="*/ 86791 w 405186"/>
                <a:gd name="connsiteY793" fmla="*/ 316321 h 336568"/>
                <a:gd name="connsiteX794" fmla="*/ 86791 w 405186"/>
                <a:gd name="connsiteY794" fmla="*/ 316321 h 336568"/>
                <a:gd name="connsiteX795" fmla="*/ 86791 w 405186"/>
                <a:gd name="connsiteY795" fmla="*/ 316321 h 336568"/>
                <a:gd name="connsiteX796" fmla="*/ 172611 w 405186"/>
                <a:gd name="connsiteY796" fmla="*/ 318607 h 336568"/>
                <a:gd name="connsiteX797" fmla="*/ 172611 w 405186"/>
                <a:gd name="connsiteY797" fmla="*/ 318893 h 336568"/>
                <a:gd name="connsiteX798" fmla="*/ 172231 w 405186"/>
                <a:gd name="connsiteY798" fmla="*/ 318797 h 336568"/>
                <a:gd name="connsiteX799" fmla="*/ 172611 w 405186"/>
                <a:gd name="connsiteY799" fmla="*/ 318607 h 336568"/>
                <a:gd name="connsiteX800" fmla="*/ 369493 w 405186"/>
                <a:gd name="connsiteY800" fmla="*/ 261647 h 336568"/>
                <a:gd name="connsiteX801" fmla="*/ 369493 w 405186"/>
                <a:gd name="connsiteY801" fmla="*/ 261647 h 336568"/>
                <a:gd name="connsiteX802" fmla="*/ 369493 w 405186"/>
                <a:gd name="connsiteY802" fmla="*/ 261647 h 336568"/>
                <a:gd name="connsiteX803" fmla="*/ 369493 w 405186"/>
                <a:gd name="connsiteY803" fmla="*/ 261647 h 336568"/>
                <a:gd name="connsiteX804" fmla="*/ 369493 w 405186"/>
                <a:gd name="connsiteY804" fmla="*/ 261647 h 336568"/>
                <a:gd name="connsiteX805" fmla="*/ 224523 w 405186"/>
                <a:gd name="connsiteY805" fmla="*/ 14283 h 336568"/>
                <a:gd name="connsiteX806" fmla="*/ 224523 w 405186"/>
                <a:gd name="connsiteY806" fmla="*/ 14283 h 336568"/>
                <a:gd name="connsiteX807" fmla="*/ 224523 w 405186"/>
                <a:gd name="connsiteY807" fmla="*/ 14283 h 336568"/>
                <a:gd name="connsiteX808" fmla="*/ 224523 w 405186"/>
                <a:gd name="connsiteY808" fmla="*/ 14283 h 336568"/>
                <a:gd name="connsiteX809" fmla="*/ 224523 w 405186"/>
                <a:gd name="connsiteY809" fmla="*/ 14283 h 336568"/>
                <a:gd name="connsiteX810" fmla="*/ 224523 w 405186"/>
                <a:gd name="connsiteY810" fmla="*/ 14283 h 336568"/>
                <a:gd name="connsiteX811" fmla="*/ 224523 w 405186"/>
                <a:gd name="connsiteY811" fmla="*/ 14283 h 336568"/>
                <a:gd name="connsiteX812" fmla="*/ 218046 w 405186"/>
                <a:gd name="connsiteY812" fmla="*/ 7616 h 336568"/>
                <a:gd name="connsiteX813" fmla="*/ 216998 w 405186"/>
                <a:gd name="connsiteY813" fmla="*/ 6663 h 336568"/>
                <a:gd name="connsiteX814" fmla="*/ 218046 w 405186"/>
                <a:gd name="connsiteY814" fmla="*/ 7616 h 336568"/>
                <a:gd name="connsiteX815" fmla="*/ 214712 w 405186"/>
                <a:gd name="connsiteY815" fmla="*/ 7235 h 336568"/>
                <a:gd name="connsiteX816" fmla="*/ 214712 w 405186"/>
                <a:gd name="connsiteY816" fmla="*/ 7235 h 336568"/>
                <a:gd name="connsiteX817" fmla="*/ 214712 w 405186"/>
                <a:gd name="connsiteY817" fmla="*/ 7139 h 336568"/>
                <a:gd name="connsiteX818" fmla="*/ 214712 w 405186"/>
                <a:gd name="connsiteY818" fmla="*/ 7235 h 336568"/>
                <a:gd name="connsiteX819" fmla="*/ 28974 w 405186"/>
                <a:gd name="connsiteY819" fmla="*/ 180780 h 336568"/>
                <a:gd name="connsiteX820" fmla="*/ 28784 w 405186"/>
                <a:gd name="connsiteY820" fmla="*/ 180971 h 336568"/>
                <a:gd name="connsiteX821" fmla="*/ 28784 w 405186"/>
                <a:gd name="connsiteY821" fmla="*/ 180780 h 336568"/>
                <a:gd name="connsiteX822" fmla="*/ 28974 w 405186"/>
                <a:gd name="connsiteY822" fmla="*/ 180780 h 33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405186" h="336568">
                  <a:moveTo>
                    <a:pt x="404069" y="234025"/>
                  </a:moveTo>
                  <a:cubicBezTo>
                    <a:pt x="403878" y="232406"/>
                    <a:pt x="403593" y="230882"/>
                    <a:pt x="403402" y="229358"/>
                  </a:cubicBezTo>
                  <a:cubicBezTo>
                    <a:pt x="403116" y="227262"/>
                    <a:pt x="402736" y="225071"/>
                    <a:pt x="402450" y="222976"/>
                  </a:cubicBezTo>
                  <a:cubicBezTo>
                    <a:pt x="402164" y="220119"/>
                    <a:pt x="402259" y="217166"/>
                    <a:pt x="400164" y="214880"/>
                  </a:cubicBezTo>
                  <a:lnTo>
                    <a:pt x="400164" y="214880"/>
                  </a:lnTo>
                  <a:cubicBezTo>
                    <a:pt x="397497" y="202307"/>
                    <a:pt x="392544" y="190591"/>
                    <a:pt x="385686" y="179732"/>
                  </a:cubicBezTo>
                  <a:lnTo>
                    <a:pt x="385686" y="179732"/>
                  </a:lnTo>
                  <a:lnTo>
                    <a:pt x="385686" y="179732"/>
                  </a:lnTo>
                  <a:cubicBezTo>
                    <a:pt x="385305" y="178971"/>
                    <a:pt x="384924" y="178208"/>
                    <a:pt x="384543" y="177351"/>
                  </a:cubicBezTo>
                  <a:lnTo>
                    <a:pt x="384543" y="177351"/>
                  </a:lnTo>
                  <a:lnTo>
                    <a:pt x="384543" y="177351"/>
                  </a:lnTo>
                  <a:cubicBezTo>
                    <a:pt x="381781" y="172684"/>
                    <a:pt x="379590" y="167540"/>
                    <a:pt x="375018" y="164207"/>
                  </a:cubicBezTo>
                  <a:cubicBezTo>
                    <a:pt x="374256" y="163159"/>
                    <a:pt x="373589" y="162206"/>
                    <a:pt x="372827" y="161159"/>
                  </a:cubicBezTo>
                  <a:cubicBezTo>
                    <a:pt x="372922" y="159635"/>
                    <a:pt x="372256" y="158587"/>
                    <a:pt x="371017" y="158015"/>
                  </a:cubicBezTo>
                  <a:lnTo>
                    <a:pt x="371017" y="158015"/>
                  </a:lnTo>
                  <a:lnTo>
                    <a:pt x="371017" y="158015"/>
                  </a:lnTo>
                  <a:cubicBezTo>
                    <a:pt x="369779" y="156491"/>
                    <a:pt x="368445" y="154967"/>
                    <a:pt x="367207" y="153444"/>
                  </a:cubicBezTo>
                  <a:lnTo>
                    <a:pt x="367207" y="153444"/>
                  </a:lnTo>
                  <a:cubicBezTo>
                    <a:pt x="367207" y="152967"/>
                    <a:pt x="366921" y="152586"/>
                    <a:pt x="366541" y="152396"/>
                  </a:cubicBezTo>
                  <a:cubicBezTo>
                    <a:pt x="363588" y="148395"/>
                    <a:pt x="360730" y="144299"/>
                    <a:pt x="355968" y="142204"/>
                  </a:cubicBezTo>
                  <a:cubicBezTo>
                    <a:pt x="355968" y="139346"/>
                    <a:pt x="354349" y="137727"/>
                    <a:pt x="351967" y="136584"/>
                  </a:cubicBezTo>
                  <a:cubicBezTo>
                    <a:pt x="350157" y="135251"/>
                    <a:pt x="348348" y="133917"/>
                    <a:pt x="346443" y="132584"/>
                  </a:cubicBezTo>
                  <a:cubicBezTo>
                    <a:pt x="345300" y="131536"/>
                    <a:pt x="344061" y="130393"/>
                    <a:pt x="342919" y="129345"/>
                  </a:cubicBezTo>
                  <a:lnTo>
                    <a:pt x="342919" y="129345"/>
                  </a:lnTo>
                  <a:cubicBezTo>
                    <a:pt x="342537" y="125821"/>
                    <a:pt x="339775" y="124297"/>
                    <a:pt x="337203" y="122487"/>
                  </a:cubicBezTo>
                  <a:cubicBezTo>
                    <a:pt x="335965" y="119725"/>
                    <a:pt x="333774" y="117915"/>
                    <a:pt x="331298" y="116487"/>
                  </a:cubicBezTo>
                  <a:lnTo>
                    <a:pt x="331298" y="116487"/>
                  </a:lnTo>
                  <a:cubicBezTo>
                    <a:pt x="329965" y="114105"/>
                    <a:pt x="328060" y="112391"/>
                    <a:pt x="325583" y="111343"/>
                  </a:cubicBezTo>
                  <a:cubicBezTo>
                    <a:pt x="322345" y="108105"/>
                    <a:pt x="319106" y="104771"/>
                    <a:pt x="315867" y="101532"/>
                  </a:cubicBezTo>
                  <a:cubicBezTo>
                    <a:pt x="313010" y="98580"/>
                    <a:pt x="310629" y="95055"/>
                    <a:pt x="306819" y="93150"/>
                  </a:cubicBezTo>
                  <a:cubicBezTo>
                    <a:pt x="306057" y="92198"/>
                    <a:pt x="305390" y="91245"/>
                    <a:pt x="304628" y="90197"/>
                  </a:cubicBezTo>
                  <a:lnTo>
                    <a:pt x="304628" y="90197"/>
                  </a:lnTo>
                  <a:lnTo>
                    <a:pt x="304628" y="90197"/>
                  </a:lnTo>
                  <a:cubicBezTo>
                    <a:pt x="302152" y="87149"/>
                    <a:pt x="299675" y="84102"/>
                    <a:pt x="297294" y="81149"/>
                  </a:cubicBezTo>
                  <a:lnTo>
                    <a:pt x="297294" y="81149"/>
                  </a:lnTo>
                  <a:cubicBezTo>
                    <a:pt x="296436" y="79815"/>
                    <a:pt x="295579" y="78482"/>
                    <a:pt x="294722" y="77148"/>
                  </a:cubicBezTo>
                  <a:cubicBezTo>
                    <a:pt x="293960" y="73719"/>
                    <a:pt x="290055" y="72957"/>
                    <a:pt x="288626" y="70005"/>
                  </a:cubicBezTo>
                  <a:lnTo>
                    <a:pt x="288626" y="70005"/>
                  </a:lnTo>
                  <a:cubicBezTo>
                    <a:pt x="288054" y="64766"/>
                    <a:pt x="283959" y="61718"/>
                    <a:pt x="280911" y="58098"/>
                  </a:cubicBezTo>
                  <a:cubicBezTo>
                    <a:pt x="278529" y="54479"/>
                    <a:pt x="276720" y="50288"/>
                    <a:pt x="273005" y="47811"/>
                  </a:cubicBezTo>
                  <a:lnTo>
                    <a:pt x="273005" y="47811"/>
                  </a:lnTo>
                  <a:cubicBezTo>
                    <a:pt x="272243" y="46954"/>
                    <a:pt x="271481" y="46002"/>
                    <a:pt x="270814" y="45144"/>
                  </a:cubicBezTo>
                  <a:lnTo>
                    <a:pt x="270814" y="45144"/>
                  </a:lnTo>
                  <a:cubicBezTo>
                    <a:pt x="269766" y="42096"/>
                    <a:pt x="267671" y="39905"/>
                    <a:pt x="265099" y="37905"/>
                  </a:cubicBezTo>
                  <a:cubicBezTo>
                    <a:pt x="263194" y="36000"/>
                    <a:pt x="261385" y="34095"/>
                    <a:pt x="259479" y="32190"/>
                  </a:cubicBezTo>
                  <a:cubicBezTo>
                    <a:pt x="257765" y="30095"/>
                    <a:pt x="256146" y="27713"/>
                    <a:pt x="252907" y="27904"/>
                  </a:cubicBezTo>
                  <a:lnTo>
                    <a:pt x="252907" y="27904"/>
                  </a:lnTo>
                  <a:cubicBezTo>
                    <a:pt x="252812" y="27428"/>
                    <a:pt x="252526" y="27047"/>
                    <a:pt x="252145" y="26761"/>
                  </a:cubicBezTo>
                  <a:lnTo>
                    <a:pt x="252145" y="26761"/>
                  </a:lnTo>
                  <a:cubicBezTo>
                    <a:pt x="251669" y="24665"/>
                    <a:pt x="250526" y="23237"/>
                    <a:pt x="248335" y="22951"/>
                  </a:cubicBezTo>
                  <a:cubicBezTo>
                    <a:pt x="242620" y="19331"/>
                    <a:pt x="238144" y="13902"/>
                    <a:pt x="231476" y="11807"/>
                  </a:cubicBezTo>
                  <a:lnTo>
                    <a:pt x="231476" y="11807"/>
                  </a:lnTo>
                  <a:cubicBezTo>
                    <a:pt x="227285" y="8663"/>
                    <a:pt x="222427" y="7425"/>
                    <a:pt x="217284" y="6949"/>
                  </a:cubicBezTo>
                  <a:cubicBezTo>
                    <a:pt x="217284" y="6949"/>
                    <a:pt x="217284" y="6949"/>
                    <a:pt x="217284" y="6949"/>
                  </a:cubicBezTo>
                  <a:cubicBezTo>
                    <a:pt x="216427" y="3044"/>
                    <a:pt x="213188" y="3615"/>
                    <a:pt x="210426" y="3330"/>
                  </a:cubicBezTo>
                  <a:cubicBezTo>
                    <a:pt x="209759" y="3044"/>
                    <a:pt x="209092" y="2853"/>
                    <a:pt x="208521" y="2567"/>
                  </a:cubicBezTo>
                  <a:cubicBezTo>
                    <a:pt x="206997" y="1805"/>
                    <a:pt x="205473" y="758"/>
                    <a:pt x="203568" y="1615"/>
                  </a:cubicBezTo>
                  <a:cubicBezTo>
                    <a:pt x="202520" y="1710"/>
                    <a:pt x="201567" y="1710"/>
                    <a:pt x="200520" y="1805"/>
                  </a:cubicBezTo>
                  <a:cubicBezTo>
                    <a:pt x="199758" y="186"/>
                    <a:pt x="198424" y="281"/>
                    <a:pt x="197091" y="567"/>
                  </a:cubicBezTo>
                  <a:lnTo>
                    <a:pt x="197091" y="567"/>
                  </a:lnTo>
                  <a:lnTo>
                    <a:pt x="197091" y="567"/>
                  </a:lnTo>
                  <a:cubicBezTo>
                    <a:pt x="193566" y="-957"/>
                    <a:pt x="190614" y="948"/>
                    <a:pt x="187470" y="2091"/>
                  </a:cubicBezTo>
                  <a:cubicBezTo>
                    <a:pt x="185185" y="2282"/>
                    <a:pt x="182803" y="2472"/>
                    <a:pt x="181279" y="4568"/>
                  </a:cubicBezTo>
                  <a:cubicBezTo>
                    <a:pt x="180232" y="5139"/>
                    <a:pt x="179279" y="5711"/>
                    <a:pt x="178231" y="6282"/>
                  </a:cubicBezTo>
                  <a:cubicBezTo>
                    <a:pt x="176421" y="6568"/>
                    <a:pt x="174993" y="7521"/>
                    <a:pt x="173945" y="8949"/>
                  </a:cubicBezTo>
                  <a:cubicBezTo>
                    <a:pt x="172040" y="9711"/>
                    <a:pt x="170421" y="10664"/>
                    <a:pt x="169564" y="12569"/>
                  </a:cubicBezTo>
                  <a:cubicBezTo>
                    <a:pt x="166515" y="14474"/>
                    <a:pt x="163849" y="16760"/>
                    <a:pt x="162229" y="20094"/>
                  </a:cubicBezTo>
                  <a:cubicBezTo>
                    <a:pt x="158419" y="24189"/>
                    <a:pt x="153847" y="27618"/>
                    <a:pt x="151371" y="32952"/>
                  </a:cubicBezTo>
                  <a:cubicBezTo>
                    <a:pt x="150323" y="34000"/>
                    <a:pt x="149085" y="34857"/>
                    <a:pt x="149180" y="36572"/>
                  </a:cubicBezTo>
                  <a:lnTo>
                    <a:pt x="149180" y="36572"/>
                  </a:lnTo>
                  <a:cubicBezTo>
                    <a:pt x="147180" y="38953"/>
                    <a:pt x="145275" y="41430"/>
                    <a:pt x="143274" y="43811"/>
                  </a:cubicBezTo>
                  <a:cubicBezTo>
                    <a:pt x="141179" y="44954"/>
                    <a:pt x="140036" y="46954"/>
                    <a:pt x="139083" y="49049"/>
                  </a:cubicBezTo>
                  <a:cubicBezTo>
                    <a:pt x="136036" y="55241"/>
                    <a:pt x="129940" y="59622"/>
                    <a:pt x="128511" y="66766"/>
                  </a:cubicBezTo>
                  <a:cubicBezTo>
                    <a:pt x="127273" y="66956"/>
                    <a:pt x="126129" y="67147"/>
                    <a:pt x="125749" y="68576"/>
                  </a:cubicBezTo>
                  <a:cubicBezTo>
                    <a:pt x="125749" y="68576"/>
                    <a:pt x="125749" y="68576"/>
                    <a:pt x="125749" y="68576"/>
                  </a:cubicBezTo>
                  <a:cubicBezTo>
                    <a:pt x="123462" y="70671"/>
                    <a:pt x="121557" y="72957"/>
                    <a:pt x="120510" y="75910"/>
                  </a:cubicBezTo>
                  <a:cubicBezTo>
                    <a:pt x="119557" y="77053"/>
                    <a:pt x="118605" y="78196"/>
                    <a:pt x="117652" y="79434"/>
                  </a:cubicBezTo>
                  <a:cubicBezTo>
                    <a:pt x="115366" y="82482"/>
                    <a:pt x="112985" y="85530"/>
                    <a:pt x="110699" y="88578"/>
                  </a:cubicBezTo>
                  <a:cubicBezTo>
                    <a:pt x="109746" y="89721"/>
                    <a:pt x="108794" y="90960"/>
                    <a:pt x="107841" y="92103"/>
                  </a:cubicBezTo>
                  <a:cubicBezTo>
                    <a:pt x="106603" y="93436"/>
                    <a:pt x="105270" y="94770"/>
                    <a:pt x="104032" y="96103"/>
                  </a:cubicBezTo>
                  <a:cubicBezTo>
                    <a:pt x="101269" y="99246"/>
                    <a:pt x="98507" y="102294"/>
                    <a:pt x="95840" y="105438"/>
                  </a:cubicBezTo>
                  <a:cubicBezTo>
                    <a:pt x="95840" y="105438"/>
                    <a:pt x="95840" y="105438"/>
                    <a:pt x="95840" y="105438"/>
                  </a:cubicBezTo>
                  <a:cubicBezTo>
                    <a:pt x="95840" y="105438"/>
                    <a:pt x="95840" y="105438"/>
                    <a:pt x="95840" y="105438"/>
                  </a:cubicBezTo>
                  <a:cubicBezTo>
                    <a:pt x="95269" y="106009"/>
                    <a:pt x="94792" y="106580"/>
                    <a:pt x="94221" y="107152"/>
                  </a:cubicBezTo>
                  <a:lnTo>
                    <a:pt x="94221" y="107152"/>
                  </a:lnTo>
                  <a:cubicBezTo>
                    <a:pt x="91458" y="108200"/>
                    <a:pt x="90411" y="110771"/>
                    <a:pt x="88696" y="112867"/>
                  </a:cubicBezTo>
                  <a:cubicBezTo>
                    <a:pt x="87172" y="112867"/>
                    <a:pt x="86315" y="113629"/>
                    <a:pt x="85744" y="114867"/>
                  </a:cubicBezTo>
                  <a:lnTo>
                    <a:pt x="85744" y="114867"/>
                  </a:lnTo>
                  <a:cubicBezTo>
                    <a:pt x="83934" y="115820"/>
                    <a:pt x="82315" y="116772"/>
                    <a:pt x="81362" y="118677"/>
                  </a:cubicBezTo>
                  <a:cubicBezTo>
                    <a:pt x="79552" y="120011"/>
                    <a:pt x="77076" y="120868"/>
                    <a:pt x="77266" y="123725"/>
                  </a:cubicBezTo>
                  <a:cubicBezTo>
                    <a:pt x="70599" y="125535"/>
                    <a:pt x="67265" y="131250"/>
                    <a:pt x="62979" y="135822"/>
                  </a:cubicBezTo>
                  <a:cubicBezTo>
                    <a:pt x="59169" y="137918"/>
                    <a:pt x="57359" y="141918"/>
                    <a:pt x="54311" y="144776"/>
                  </a:cubicBezTo>
                  <a:cubicBezTo>
                    <a:pt x="51930" y="145157"/>
                    <a:pt x="50977" y="146871"/>
                    <a:pt x="50215" y="148871"/>
                  </a:cubicBezTo>
                  <a:cubicBezTo>
                    <a:pt x="46405" y="153063"/>
                    <a:pt x="41738" y="156491"/>
                    <a:pt x="39071" y="161635"/>
                  </a:cubicBezTo>
                  <a:cubicBezTo>
                    <a:pt x="38214" y="162873"/>
                    <a:pt x="37261" y="164207"/>
                    <a:pt x="36404" y="165445"/>
                  </a:cubicBezTo>
                  <a:cubicBezTo>
                    <a:pt x="33070" y="168588"/>
                    <a:pt x="30403" y="172303"/>
                    <a:pt x="28403" y="176399"/>
                  </a:cubicBezTo>
                  <a:cubicBezTo>
                    <a:pt x="26212" y="179923"/>
                    <a:pt x="24021" y="183352"/>
                    <a:pt x="21831" y="186876"/>
                  </a:cubicBezTo>
                  <a:cubicBezTo>
                    <a:pt x="21354" y="187829"/>
                    <a:pt x="20783" y="188877"/>
                    <a:pt x="20307" y="189829"/>
                  </a:cubicBezTo>
                  <a:cubicBezTo>
                    <a:pt x="19164" y="191639"/>
                    <a:pt x="16211" y="192687"/>
                    <a:pt x="17735" y="195639"/>
                  </a:cubicBezTo>
                  <a:cubicBezTo>
                    <a:pt x="17830" y="196020"/>
                    <a:pt x="18021" y="196306"/>
                    <a:pt x="18116" y="196687"/>
                  </a:cubicBezTo>
                  <a:lnTo>
                    <a:pt x="18116" y="196687"/>
                  </a:lnTo>
                  <a:lnTo>
                    <a:pt x="18116" y="196687"/>
                  </a:lnTo>
                  <a:cubicBezTo>
                    <a:pt x="13068" y="198592"/>
                    <a:pt x="13449" y="203736"/>
                    <a:pt x="11544" y="207546"/>
                  </a:cubicBezTo>
                  <a:cubicBezTo>
                    <a:pt x="9924" y="210784"/>
                    <a:pt x="8400" y="214022"/>
                    <a:pt x="8115" y="217642"/>
                  </a:cubicBezTo>
                  <a:cubicBezTo>
                    <a:pt x="8305" y="217832"/>
                    <a:pt x="8496" y="217832"/>
                    <a:pt x="8782" y="217928"/>
                  </a:cubicBezTo>
                  <a:cubicBezTo>
                    <a:pt x="8782" y="217928"/>
                    <a:pt x="8686" y="218023"/>
                    <a:pt x="8686" y="218023"/>
                  </a:cubicBezTo>
                  <a:lnTo>
                    <a:pt x="8210" y="217642"/>
                  </a:lnTo>
                  <a:cubicBezTo>
                    <a:pt x="6877" y="219738"/>
                    <a:pt x="5829" y="222023"/>
                    <a:pt x="6115" y="224595"/>
                  </a:cubicBezTo>
                  <a:cubicBezTo>
                    <a:pt x="5067" y="225548"/>
                    <a:pt x="4876" y="226691"/>
                    <a:pt x="5067" y="228024"/>
                  </a:cubicBezTo>
                  <a:lnTo>
                    <a:pt x="5067" y="228024"/>
                  </a:lnTo>
                  <a:lnTo>
                    <a:pt x="5067" y="228024"/>
                  </a:lnTo>
                  <a:cubicBezTo>
                    <a:pt x="3828" y="229453"/>
                    <a:pt x="3828" y="231167"/>
                    <a:pt x="4019" y="232882"/>
                  </a:cubicBezTo>
                  <a:lnTo>
                    <a:pt x="4019" y="232882"/>
                  </a:lnTo>
                  <a:lnTo>
                    <a:pt x="4019" y="232882"/>
                  </a:lnTo>
                  <a:cubicBezTo>
                    <a:pt x="3828" y="233549"/>
                    <a:pt x="3543" y="234120"/>
                    <a:pt x="3352" y="234787"/>
                  </a:cubicBezTo>
                  <a:cubicBezTo>
                    <a:pt x="2590" y="237359"/>
                    <a:pt x="1638" y="239930"/>
                    <a:pt x="2114" y="242693"/>
                  </a:cubicBezTo>
                  <a:lnTo>
                    <a:pt x="2114" y="242693"/>
                  </a:lnTo>
                  <a:lnTo>
                    <a:pt x="2114" y="242693"/>
                  </a:lnTo>
                  <a:cubicBezTo>
                    <a:pt x="1066" y="244217"/>
                    <a:pt x="1161" y="246027"/>
                    <a:pt x="1352" y="247741"/>
                  </a:cubicBezTo>
                  <a:cubicBezTo>
                    <a:pt x="18" y="253170"/>
                    <a:pt x="-553" y="258599"/>
                    <a:pt x="685" y="264219"/>
                  </a:cubicBezTo>
                  <a:cubicBezTo>
                    <a:pt x="876" y="266315"/>
                    <a:pt x="1066" y="268410"/>
                    <a:pt x="1257" y="270506"/>
                  </a:cubicBezTo>
                  <a:cubicBezTo>
                    <a:pt x="495" y="272697"/>
                    <a:pt x="780" y="274792"/>
                    <a:pt x="2114" y="276792"/>
                  </a:cubicBezTo>
                  <a:lnTo>
                    <a:pt x="2114" y="276792"/>
                  </a:lnTo>
                  <a:cubicBezTo>
                    <a:pt x="2495" y="282222"/>
                    <a:pt x="3924" y="287460"/>
                    <a:pt x="6400" y="292318"/>
                  </a:cubicBezTo>
                  <a:cubicBezTo>
                    <a:pt x="7162" y="295747"/>
                    <a:pt x="8972" y="298605"/>
                    <a:pt x="10877" y="301367"/>
                  </a:cubicBezTo>
                  <a:cubicBezTo>
                    <a:pt x="13353" y="305748"/>
                    <a:pt x="16402" y="309654"/>
                    <a:pt x="20307" y="312892"/>
                  </a:cubicBezTo>
                  <a:cubicBezTo>
                    <a:pt x="20974" y="314511"/>
                    <a:pt x="22307" y="315369"/>
                    <a:pt x="23926" y="315940"/>
                  </a:cubicBezTo>
                  <a:cubicBezTo>
                    <a:pt x="25069" y="316797"/>
                    <a:pt x="26117" y="317655"/>
                    <a:pt x="27260" y="318607"/>
                  </a:cubicBezTo>
                  <a:cubicBezTo>
                    <a:pt x="29832" y="321369"/>
                    <a:pt x="32880" y="323179"/>
                    <a:pt x="36404" y="324417"/>
                  </a:cubicBezTo>
                  <a:cubicBezTo>
                    <a:pt x="36404" y="324417"/>
                    <a:pt x="36404" y="324417"/>
                    <a:pt x="36404" y="324417"/>
                  </a:cubicBezTo>
                  <a:cubicBezTo>
                    <a:pt x="37642" y="324989"/>
                    <a:pt x="38785" y="325560"/>
                    <a:pt x="40024" y="326227"/>
                  </a:cubicBezTo>
                  <a:cubicBezTo>
                    <a:pt x="41738" y="326989"/>
                    <a:pt x="43548" y="327656"/>
                    <a:pt x="45262" y="328418"/>
                  </a:cubicBezTo>
                  <a:cubicBezTo>
                    <a:pt x="46786" y="328989"/>
                    <a:pt x="48310" y="329465"/>
                    <a:pt x="49929" y="330037"/>
                  </a:cubicBezTo>
                  <a:lnTo>
                    <a:pt x="49929" y="330037"/>
                  </a:lnTo>
                  <a:cubicBezTo>
                    <a:pt x="52120" y="331275"/>
                    <a:pt x="54311" y="332609"/>
                    <a:pt x="56978" y="331847"/>
                  </a:cubicBezTo>
                  <a:cubicBezTo>
                    <a:pt x="58502" y="332228"/>
                    <a:pt x="60026" y="332704"/>
                    <a:pt x="61645" y="333085"/>
                  </a:cubicBezTo>
                  <a:cubicBezTo>
                    <a:pt x="63169" y="334799"/>
                    <a:pt x="65074" y="333942"/>
                    <a:pt x="66884" y="333847"/>
                  </a:cubicBezTo>
                  <a:cubicBezTo>
                    <a:pt x="68408" y="335180"/>
                    <a:pt x="70123" y="335085"/>
                    <a:pt x="71932" y="334609"/>
                  </a:cubicBezTo>
                  <a:lnTo>
                    <a:pt x="71932" y="334609"/>
                  </a:lnTo>
                  <a:cubicBezTo>
                    <a:pt x="81076" y="336419"/>
                    <a:pt x="90220" y="336990"/>
                    <a:pt x="99555" y="335752"/>
                  </a:cubicBezTo>
                  <a:cubicBezTo>
                    <a:pt x="101650" y="337086"/>
                    <a:pt x="103936" y="336514"/>
                    <a:pt x="106127" y="335942"/>
                  </a:cubicBezTo>
                  <a:cubicBezTo>
                    <a:pt x="109270" y="335562"/>
                    <a:pt x="112414" y="335085"/>
                    <a:pt x="115557" y="334704"/>
                  </a:cubicBezTo>
                  <a:cubicBezTo>
                    <a:pt x="118795" y="334228"/>
                    <a:pt x="121939" y="333847"/>
                    <a:pt x="125177" y="333371"/>
                  </a:cubicBezTo>
                  <a:cubicBezTo>
                    <a:pt x="128892" y="332799"/>
                    <a:pt x="132511" y="332228"/>
                    <a:pt x="136226" y="331656"/>
                  </a:cubicBezTo>
                  <a:cubicBezTo>
                    <a:pt x="141084" y="330894"/>
                    <a:pt x="146227" y="331275"/>
                    <a:pt x="150609" y="328418"/>
                  </a:cubicBezTo>
                  <a:cubicBezTo>
                    <a:pt x="150609" y="328418"/>
                    <a:pt x="150609" y="328418"/>
                    <a:pt x="150609" y="328418"/>
                  </a:cubicBezTo>
                  <a:cubicBezTo>
                    <a:pt x="154704" y="327656"/>
                    <a:pt x="158800" y="326989"/>
                    <a:pt x="162896" y="326227"/>
                  </a:cubicBezTo>
                  <a:cubicBezTo>
                    <a:pt x="175564" y="324703"/>
                    <a:pt x="188232" y="322607"/>
                    <a:pt x="200615" y="319560"/>
                  </a:cubicBezTo>
                  <a:cubicBezTo>
                    <a:pt x="203282" y="320417"/>
                    <a:pt x="205949" y="320417"/>
                    <a:pt x="208711" y="319560"/>
                  </a:cubicBezTo>
                  <a:lnTo>
                    <a:pt x="208711" y="319560"/>
                  </a:lnTo>
                  <a:lnTo>
                    <a:pt x="208711" y="319560"/>
                  </a:lnTo>
                  <a:cubicBezTo>
                    <a:pt x="214617" y="319274"/>
                    <a:pt x="220427" y="318893"/>
                    <a:pt x="226332" y="318607"/>
                  </a:cubicBezTo>
                  <a:cubicBezTo>
                    <a:pt x="230142" y="318131"/>
                    <a:pt x="233857" y="320226"/>
                    <a:pt x="237667" y="318797"/>
                  </a:cubicBezTo>
                  <a:cubicBezTo>
                    <a:pt x="249002" y="319274"/>
                    <a:pt x="260337" y="320322"/>
                    <a:pt x="271671" y="319274"/>
                  </a:cubicBezTo>
                  <a:cubicBezTo>
                    <a:pt x="273862" y="320607"/>
                    <a:pt x="276053" y="319940"/>
                    <a:pt x="278244" y="319369"/>
                  </a:cubicBezTo>
                  <a:cubicBezTo>
                    <a:pt x="278244" y="319369"/>
                    <a:pt x="278244" y="319369"/>
                    <a:pt x="278244" y="319369"/>
                  </a:cubicBezTo>
                  <a:cubicBezTo>
                    <a:pt x="278244" y="319369"/>
                    <a:pt x="278244" y="319369"/>
                    <a:pt x="278244" y="319369"/>
                  </a:cubicBezTo>
                  <a:cubicBezTo>
                    <a:pt x="279863" y="319274"/>
                    <a:pt x="281387" y="319083"/>
                    <a:pt x="283006" y="318988"/>
                  </a:cubicBezTo>
                  <a:cubicBezTo>
                    <a:pt x="283959" y="318988"/>
                    <a:pt x="284911" y="318893"/>
                    <a:pt x="285864" y="318893"/>
                  </a:cubicBezTo>
                  <a:lnTo>
                    <a:pt x="285864" y="318893"/>
                  </a:lnTo>
                  <a:cubicBezTo>
                    <a:pt x="290912" y="320417"/>
                    <a:pt x="295674" y="318512"/>
                    <a:pt x="300532" y="317940"/>
                  </a:cubicBezTo>
                  <a:cubicBezTo>
                    <a:pt x="301104" y="317845"/>
                    <a:pt x="301675" y="317750"/>
                    <a:pt x="302247" y="317655"/>
                  </a:cubicBezTo>
                  <a:lnTo>
                    <a:pt x="302247" y="317655"/>
                  </a:lnTo>
                  <a:cubicBezTo>
                    <a:pt x="302723" y="317750"/>
                    <a:pt x="303295" y="317845"/>
                    <a:pt x="303771" y="317940"/>
                  </a:cubicBezTo>
                  <a:cubicBezTo>
                    <a:pt x="303771" y="317940"/>
                    <a:pt x="303771" y="317940"/>
                    <a:pt x="303771" y="317940"/>
                  </a:cubicBezTo>
                  <a:cubicBezTo>
                    <a:pt x="303771" y="317940"/>
                    <a:pt x="303771" y="317940"/>
                    <a:pt x="303771" y="317940"/>
                  </a:cubicBezTo>
                  <a:cubicBezTo>
                    <a:pt x="303866" y="318416"/>
                    <a:pt x="303961" y="318797"/>
                    <a:pt x="303961" y="319274"/>
                  </a:cubicBezTo>
                  <a:cubicBezTo>
                    <a:pt x="309200" y="318512"/>
                    <a:pt x="314534" y="317750"/>
                    <a:pt x="319773" y="316988"/>
                  </a:cubicBezTo>
                  <a:cubicBezTo>
                    <a:pt x="319678" y="316512"/>
                    <a:pt x="319678" y="316130"/>
                    <a:pt x="319582" y="315654"/>
                  </a:cubicBezTo>
                  <a:lnTo>
                    <a:pt x="319582" y="315654"/>
                  </a:lnTo>
                  <a:lnTo>
                    <a:pt x="319582" y="315654"/>
                  </a:lnTo>
                  <a:cubicBezTo>
                    <a:pt x="320535" y="315369"/>
                    <a:pt x="321582" y="314988"/>
                    <a:pt x="322535" y="314702"/>
                  </a:cubicBezTo>
                  <a:cubicBezTo>
                    <a:pt x="322535" y="314702"/>
                    <a:pt x="322535" y="314702"/>
                    <a:pt x="322535" y="314702"/>
                  </a:cubicBezTo>
                  <a:cubicBezTo>
                    <a:pt x="322535" y="314702"/>
                    <a:pt x="322535" y="314702"/>
                    <a:pt x="322535" y="314702"/>
                  </a:cubicBezTo>
                  <a:cubicBezTo>
                    <a:pt x="330727" y="313845"/>
                    <a:pt x="338537" y="311654"/>
                    <a:pt x="346157" y="308701"/>
                  </a:cubicBezTo>
                  <a:cubicBezTo>
                    <a:pt x="352539" y="306605"/>
                    <a:pt x="359111" y="305081"/>
                    <a:pt x="364636" y="301081"/>
                  </a:cubicBezTo>
                  <a:lnTo>
                    <a:pt x="364636" y="301081"/>
                  </a:lnTo>
                  <a:cubicBezTo>
                    <a:pt x="365874" y="300890"/>
                    <a:pt x="367017" y="300510"/>
                    <a:pt x="367207" y="299081"/>
                  </a:cubicBezTo>
                  <a:lnTo>
                    <a:pt x="367207" y="299081"/>
                  </a:lnTo>
                  <a:cubicBezTo>
                    <a:pt x="372160" y="298414"/>
                    <a:pt x="375685" y="295461"/>
                    <a:pt x="379018" y="292128"/>
                  </a:cubicBezTo>
                  <a:cubicBezTo>
                    <a:pt x="379018" y="292128"/>
                    <a:pt x="379018" y="292128"/>
                    <a:pt x="379018" y="292128"/>
                  </a:cubicBezTo>
                  <a:lnTo>
                    <a:pt x="379018" y="292128"/>
                  </a:lnTo>
                  <a:cubicBezTo>
                    <a:pt x="383400" y="289080"/>
                    <a:pt x="387495" y="285936"/>
                    <a:pt x="390067" y="281079"/>
                  </a:cubicBezTo>
                  <a:cubicBezTo>
                    <a:pt x="395592" y="273554"/>
                    <a:pt x="400831" y="265934"/>
                    <a:pt x="403116" y="256695"/>
                  </a:cubicBezTo>
                  <a:cubicBezTo>
                    <a:pt x="405212" y="254123"/>
                    <a:pt x="404069" y="251361"/>
                    <a:pt x="403593" y="248694"/>
                  </a:cubicBezTo>
                  <a:cubicBezTo>
                    <a:pt x="405498" y="247455"/>
                    <a:pt x="404926" y="245646"/>
                    <a:pt x="404736" y="243931"/>
                  </a:cubicBezTo>
                  <a:lnTo>
                    <a:pt x="404736" y="243931"/>
                  </a:lnTo>
                  <a:cubicBezTo>
                    <a:pt x="405879" y="240597"/>
                    <a:pt x="404545" y="237359"/>
                    <a:pt x="404069" y="234025"/>
                  </a:cubicBezTo>
                  <a:close/>
                  <a:moveTo>
                    <a:pt x="22593" y="307748"/>
                  </a:moveTo>
                  <a:cubicBezTo>
                    <a:pt x="22593" y="307748"/>
                    <a:pt x="22593" y="307748"/>
                    <a:pt x="22593" y="307748"/>
                  </a:cubicBezTo>
                  <a:lnTo>
                    <a:pt x="22593" y="307748"/>
                  </a:lnTo>
                  <a:lnTo>
                    <a:pt x="22593" y="307748"/>
                  </a:lnTo>
                  <a:lnTo>
                    <a:pt x="22593" y="307748"/>
                  </a:lnTo>
                  <a:cubicBezTo>
                    <a:pt x="22593" y="307748"/>
                    <a:pt x="22688" y="307748"/>
                    <a:pt x="22688" y="307748"/>
                  </a:cubicBezTo>
                  <a:cubicBezTo>
                    <a:pt x="22688" y="307844"/>
                    <a:pt x="22688" y="307844"/>
                    <a:pt x="22593" y="307939"/>
                  </a:cubicBezTo>
                  <a:cubicBezTo>
                    <a:pt x="22593" y="307844"/>
                    <a:pt x="22593" y="307748"/>
                    <a:pt x="22593" y="307748"/>
                  </a:cubicBezTo>
                  <a:close/>
                  <a:moveTo>
                    <a:pt x="14782" y="274982"/>
                  </a:moveTo>
                  <a:cubicBezTo>
                    <a:pt x="14973" y="274982"/>
                    <a:pt x="15163" y="274887"/>
                    <a:pt x="15354" y="274887"/>
                  </a:cubicBezTo>
                  <a:cubicBezTo>
                    <a:pt x="15163" y="275745"/>
                    <a:pt x="14973" y="276316"/>
                    <a:pt x="14782" y="276602"/>
                  </a:cubicBezTo>
                  <a:cubicBezTo>
                    <a:pt x="14782" y="276030"/>
                    <a:pt x="14782" y="275459"/>
                    <a:pt x="14782" y="274982"/>
                  </a:cubicBezTo>
                  <a:close/>
                  <a:moveTo>
                    <a:pt x="16306" y="274697"/>
                  </a:moveTo>
                  <a:cubicBezTo>
                    <a:pt x="16306" y="274697"/>
                    <a:pt x="16306" y="274697"/>
                    <a:pt x="16306" y="274697"/>
                  </a:cubicBezTo>
                  <a:lnTo>
                    <a:pt x="16306" y="274697"/>
                  </a:lnTo>
                  <a:lnTo>
                    <a:pt x="16306" y="274697"/>
                  </a:lnTo>
                  <a:lnTo>
                    <a:pt x="16306" y="274697"/>
                  </a:lnTo>
                  <a:cubicBezTo>
                    <a:pt x="16306" y="274697"/>
                    <a:pt x="16306" y="274697"/>
                    <a:pt x="16306" y="274697"/>
                  </a:cubicBezTo>
                  <a:close/>
                  <a:moveTo>
                    <a:pt x="98888" y="185447"/>
                  </a:moveTo>
                  <a:cubicBezTo>
                    <a:pt x="98888" y="185447"/>
                    <a:pt x="98888" y="185447"/>
                    <a:pt x="98888" y="185447"/>
                  </a:cubicBezTo>
                  <a:lnTo>
                    <a:pt x="98888" y="185447"/>
                  </a:lnTo>
                  <a:cubicBezTo>
                    <a:pt x="98793" y="185543"/>
                    <a:pt x="98793" y="185543"/>
                    <a:pt x="98888" y="185447"/>
                  </a:cubicBezTo>
                  <a:cubicBezTo>
                    <a:pt x="98793" y="185543"/>
                    <a:pt x="98793" y="185543"/>
                    <a:pt x="98888" y="185447"/>
                  </a:cubicBezTo>
                  <a:cubicBezTo>
                    <a:pt x="98793" y="185543"/>
                    <a:pt x="98888" y="185447"/>
                    <a:pt x="98888" y="185447"/>
                  </a:cubicBezTo>
                  <a:lnTo>
                    <a:pt x="98888" y="185447"/>
                  </a:lnTo>
                  <a:close/>
                  <a:moveTo>
                    <a:pt x="298532" y="126392"/>
                  </a:moveTo>
                  <a:cubicBezTo>
                    <a:pt x="298437" y="126392"/>
                    <a:pt x="298437" y="126392"/>
                    <a:pt x="298341" y="126392"/>
                  </a:cubicBezTo>
                  <a:cubicBezTo>
                    <a:pt x="298437" y="126392"/>
                    <a:pt x="298437" y="126297"/>
                    <a:pt x="298532" y="126297"/>
                  </a:cubicBezTo>
                  <a:cubicBezTo>
                    <a:pt x="298532" y="126297"/>
                    <a:pt x="298532" y="126297"/>
                    <a:pt x="298532" y="126392"/>
                  </a:cubicBezTo>
                  <a:close/>
                  <a:moveTo>
                    <a:pt x="169564" y="58955"/>
                  </a:moveTo>
                  <a:cubicBezTo>
                    <a:pt x="169659" y="58955"/>
                    <a:pt x="169754" y="59051"/>
                    <a:pt x="169849" y="59051"/>
                  </a:cubicBezTo>
                  <a:cubicBezTo>
                    <a:pt x="169754" y="59146"/>
                    <a:pt x="169659" y="59146"/>
                    <a:pt x="169564" y="59146"/>
                  </a:cubicBezTo>
                  <a:lnTo>
                    <a:pt x="169564" y="59146"/>
                  </a:lnTo>
                  <a:cubicBezTo>
                    <a:pt x="169564" y="59146"/>
                    <a:pt x="169564" y="59146"/>
                    <a:pt x="169564" y="59146"/>
                  </a:cubicBezTo>
                  <a:cubicBezTo>
                    <a:pt x="169564" y="59146"/>
                    <a:pt x="169564" y="59146"/>
                    <a:pt x="169564" y="59146"/>
                  </a:cubicBezTo>
                  <a:cubicBezTo>
                    <a:pt x="169564" y="59146"/>
                    <a:pt x="169564" y="59051"/>
                    <a:pt x="169564" y="58955"/>
                  </a:cubicBezTo>
                  <a:close/>
                  <a:moveTo>
                    <a:pt x="100888" y="189162"/>
                  </a:moveTo>
                  <a:cubicBezTo>
                    <a:pt x="100888" y="189162"/>
                    <a:pt x="100983" y="189162"/>
                    <a:pt x="100888" y="189162"/>
                  </a:cubicBezTo>
                  <a:cubicBezTo>
                    <a:pt x="100983" y="189448"/>
                    <a:pt x="100983" y="189734"/>
                    <a:pt x="101079" y="190020"/>
                  </a:cubicBezTo>
                  <a:cubicBezTo>
                    <a:pt x="101079" y="190020"/>
                    <a:pt x="101079" y="190020"/>
                    <a:pt x="101174" y="190020"/>
                  </a:cubicBezTo>
                  <a:cubicBezTo>
                    <a:pt x="101174" y="190020"/>
                    <a:pt x="101174" y="190020"/>
                    <a:pt x="101174" y="190020"/>
                  </a:cubicBezTo>
                  <a:lnTo>
                    <a:pt x="101174" y="189924"/>
                  </a:lnTo>
                  <a:cubicBezTo>
                    <a:pt x="101174" y="189924"/>
                    <a:pt x="101079" y="189924"/>
                    <a:pt x="101079" y="189924"/>
                  </a:cubicBezTo>
                  <a:cubicBezTo>
                    <a:pt x="101079" y="189734"/>
                    <a:pt x="100983" y="189448"/>
                    <a:pt x="100888" y="189162"/>
                  </a:cubicBezTo>
                  <a:close/>
                  <a:moveTo>
                    <a:pt x="232619" y="81435"/>
                  </a:moveTo>
                  <a:cubicBezTo>
                    <a:pt x="232810" y="81530"/>
                    <a:pt x="232714" y="81625"/>
                    <a:pt x="232810" y="81720"/>
                  </a:cubicBezTo>
                  <a:cubicBezTo>
                    <a:pt x="232810" y="81815"/>
                    <a:pt x="232714" y="82006"/>
                    <a:pt x="232714" y="82101"/>
                  </a:cubicBezTo>
                  <a:cubicBezTo>
                    <a:pt x="232619" y="81815"/>
                    <a:pt x="232810" y="81625"/>
                    <a:pt x="232619" y="81435"/>
                  </a:cubicBezTo>
                  <a:close/>
                  <a:moveTo>
                    <a:pt x="185375" y="68290"/>
                  </a:moveTo>
                  <a:cubicBezTo>
                    <a:pt x="185375" y="68290"/>
                    <a:pt x="185375" y="68290"/>
                    <a:pt x="185375" y="68290"/>
                  </a:cubicBezTo>
                  <a:cubicBezTo>
                    <a:pt x="185470" y="68290"/>
                    <a:pt x="185470" y="68290"/>
                    <a:pt x="185470" y="68290"/>
                  </a:cubicBezTo>
                  <a:cubicBezTo>
                    <a:pt x="185470" y="68290"/>
                    <a:pt x="185470" y="68385"/>
                    <a:pt x="185375" y="68385"/>
                  </a:cubicBezTo>
                  <a:cubicBezTo>
                    <a:pt x="185375" y="68385"/>
                    <a:pt x="185470" y="68290"/>
                    <a:pt x="185375" y="68290"/>
                  </a:cubicBezTo>
                  <a:lnTo>
                    <a:pt x="185375" y="68290"/>
                  </a:lnTo>
                  <a:cubicBezTo>
                    <a:pt x="185375" y="68290"/>
                    <a:pt x="185375" y="68290"/>
                    <a:pt x="185375" y="68290"/>
                  </a:cubicBezTo>
                  <a:close/>
                  <a:moveTo>
                    <a:pt x="208902" y="52002"/>
                  </a:moveTo>
                  <a:lnTo>
                    <a:pt x="208902" y="52002"/>
                  </a:lnTo>
                  <a:lnTo>
                    <a:pt x="208902" y="52002"/>
                  </a:lnTo>
                  <a:lnTo>
                    <a:pt x="208902" y="52002"/>
                  </a:lnTo>
                  <a:cubicBezTo>
                    <a:pt x="208902" y="52002"/>
                    <a:pt x="208902" y="52002"/>
                    <a:pt x="208902" y="52002"/>
                  </a:cubicBezTo>
                  <a:cubicBezTo>
                    <a:pt x="208902" y="52002"/>
                    <a:pt x="208902" y="52002"/>
                    <a:pt x="208902" y="52002"/>
                  </a:cubicBezTo>
                  <a:close/>
                  <a:moveTo>
                    <a:pt x="182232" y="204307"/>
                  </a:moveTo>
                  <a:cubicBezTo>
                    <a:pt x="182232" y="204307"/>
                    <a:pt x="182232" y="204307"/>
                    <a:pt x="182232" y="204307"/>
                  </a:cubicBezTo>
                  <a:cubicBezTo>
                    <a:pt x="182136" y="204212"/>
                    <a:pt x="182136" y="204116"/>
                    <a:pt x="182136" y="204116"/>
                  </a:cubicBezTo>
                  <a:cubicBezTo>
                    <a:pt x="182232" y="204212"/>
                    <a:pt x="182232" y="204307"/>
                    <a:pt x="182232" y="204307"/>
                  </a:cubicBezTo>
                  <a:cubicBezTo>
                    <a:pt x="182232" y="204307"/>
                    <a:pt x="182232" y="204307"/>
                    <a:pt x="182232" y="204307"/>
                  </a:cubicBezTo>
                  <a:close/>
                  <a:moveTo>
                    <a:pt x="216331" y="59051"/>
                  </a:moveTo>
                  <a:cubicBezTo>
                    <a:pt x="216331" y="59241"/>
                    <a:pt x="216427" y="59337"/>
                    <a:pt x="216522" y="59432"/>
                  </a:cubicBezTo>
                  <a:cubicBezTo>
                    <a:pt x="216427" y="59337"/>
                    <a:pt x="216236" y="59337"/>
                    <a:pt x="216141" y="59241"/>
                  </a:cubicBezTo>
                  <a:cubicBezTo>
                    <a:pt x="216236" y="59241"/>
                    <a:pt x="216236" y="59146"/>
                    <a:pt x="216331" y="59051"/>
                  </a:cubicBezTo>
                  <a:close/>
                  <a:moveTo>
                    <a:pt x="342919" y="209260"/>
                  </a:moveTo>
                  <a:cubicBezTo>
                    <a:pt x="343014" y="209260"/>
                    <a:pt x="343014" y="209260"/>
                    <a:pt x="342919" y="209260"/>
                  </a:cubicBezTo>
                  <a:cubicBezTo>
                    <a:pt x="343014" y="209260"/>
                    <a:pt x="343014" y="209260"/>
                    <a:pt x="342919" y="209260"/>
                  </a:cubicBezTo>
                  <a:cubicBezTo>
                    <a:pt x="343014" y="209260"/>
                    <a:pt x="343014" y="209260"/>
                    <a:pt x="342919" y="209260"/>
                  </a:cubicBezTo>
                  <a:close/>
                  <a:moveTo>
                    <a:pt x="306914" y="211451"/>
                  </a:moveTo>
                  <a:lnTo>
                    <a:pt x="306914" y="211451"/>
                  </a:lnTo>
                  <a:cubicBezTo>
                    <a:pt x="306914" y="211355"/>
                    <a:pt x="307009" y="211260"/>
                    <a:pt x="307009" y="211260"/>
                  </a:cubicBezTo>
                  <a:cubicBezTo>
                    <a:pt x="307962" y="210784"/>
                    <a:pt x="306914" y="212403"/>
                    <a:pt x="306914" y="211451"/>
                  </a:cubicBezTo>
                  <a:close/>
                  <a:moveTo>
                    <a:pt x="319296" y="192877"/>
                  </a:moveTo>
                  <a:cubicBezTo>
                    <a:pt x="319296" y="192782"/>
                    <a:pt x="319392" y="192782"/>
                    <a:pt x="319296" y="192877"/>
                  </a:cubicBezTo>
                  <a:cubicBezTo>
                    <a:pt x="319392" y="192782"/>
                    <a:pt x="319392" y="192782"/>
                    <a:pt x="319296" y="192877"/>
                  </a:cubicBezTo>
                  <a:cubicBezTo>
                    <a:pt x="319392" y="192877"/>
                    <a:pt x="319392" y="192782"/>
                    <a:pt x="319296" y="192877"/>
                  </a:cubicBezTo>
                  <a:close/>
                  <a:moveTo>
                    <a:pt x="309867" y="182876"/>
                  </a:moveTo>
                  <a:cubicBezTo>
                    <a:pt x="309867" y="182971"/>
                    <a:pt x="309867" y="182971"/>
                    <a:pt x="309867" y="183066"/>
                  </a:cubicBezTo>
                  <a:cubicBezTo>
                    <a:pt x="309867" y="182971"/>
                    <a:pt x="309771" y="182971"/>
                    <a:pt x="309867" y="182876"/>
                  </a:cubicBezTo>
                  <a:cubicBezTo>
                    <a:pt x="309771" y="182876"/>
                    <a:pt x="309771" y="182876"/>
                    <a:pt x="309867" y="182876"/>
                  </a:cubicBezTo>
                  <a:close/>
                  <a:moveTo>
                    <a:pt x="308248" y="183162"/>
                  </a:moveTo>
                  <a:cubicBezTo>
                    <a:pt x="308248" y="183162"/>
                    <a:pt x="308248" y="183162"/>
                    <a:pt x="308248" y="183162"/>
                  </a:cubicBezTo>
                  <a:cubicBezTo>
                    <a:pt x="308248" y="183066"/>
                    <a:pt x="308343" y="183066"/>
                    <a:pt x="308248" y="183162"/>
                  </a:cubicBezTo>
                  <a:cubicBezTo>
                    <a:pt x="308343" y="183162"/>
                    <a:pt x="308248" y="183162"/>
                    <a:pt x="308248" y="183162"/>
                  </a:cubicBezTo>
                  <a:close/>
                  <a:moveTo>
                    <a:pt x="308438" y="207069"/>
                  </a:moveTo>
                  <a:cubicBezTo>
                    <a:pt x="308438" y="207260"/>
                    <a:pt x="308438" y="207355"/>
                    <a:pt x="308533" y="207546"/>
                  </a:cubicBezTo>
                  <a:cubicBezTo>
                    <a:pt x="308438" y="207546"/>
                    <a:pt x="308343" y="207546"/>
                    <a:pt x="308343" y="207546"/>
                  </a:cubicBezTo>
                  <a:cubicBezTo>
                    <a:pt x="308343" y="207355"/>
                    <a:pt x="308438" y="207260"/>
                    <a:pt x="308438" y="207069"/>
                  </a:cubicBezTo>
                  <a:close/>
                  <a:moveTo>
                    <a:pt x="309200" y="178208"/>
                  </a:moveTo>
                  <a:cubicBezTo>
                    <a:pt x="309200" y="178208"/>
                    <a:pt x="309200" y="178113"/>
                    <a:pt x="309200" y="178208"/>
                  </a:cubicBezTo>
                  <a:cubicBezTo>
                    <a:pt x="309200" y="178113"/>
                    <a:pt x="309200" y="178113"/>
                    <a:pt x="309200" y="178208"/>
                  </a:cubicBezTo>
                  <a:cubicBezTo>
                    <a:pt x="309200" y="178113"/>
                    <a:pt x="309200" y="178208"/>
                    <a:pt x="309200" y="178208"/>
                  </a:cubicBezTo>
                  <a:close/>
                  <a:moveTo>
                    <a:pt x="294722" y="167350"/>
                  </a:moveTo>
                  <a:cubicBezTo>
                    <a:pt x="294722" y="167350"/>
                    <a:pt x="294722" y="167350"/>
                    <a:pt x="294722" y="167350"/>
                  </a:cubicBezTo>
                  <a:cubicBezTo>
                    <a:pt x="294722" y="167255"/>
                    <a:pt x="294722" y="167255"/>
                    <a:pt x="294722" y="167350"/>
                  </a:cubicBezTo>
                  <a:cubicBezTo>
                    <a:pt x="294722" y="167350"/>
                    <a:pt x="294722" y="167350"/>
                    <a:pt x="294722" y="167350"/>
                  </a:cubicBezTo>
                  <a:close/>
                  <a:moveTo>
                    <a:pt x="176517" y="198687"/>
                  </a:moveTo>
                  <a:cubicBezTo>
                    <a:pt x="176517" y="198592"/>
                    <a:pt x="176421" y="198592"/>
                    <a:pt x="176421" y="198592"/>
                  </a:cubicBezTo>
                  <a:cubicBezTo>
                    <a:pt x="176421" y="198592"/>
                    <a:pt x="176421" y="198592"/>
                    <a:pt x="176517" y="198592"/>
                  </a:cubicBezTo>
                  <a:cubicBezTo>
                    <a:pt x="176517" y="198497"/>
                    <a:pt x="176517" y="198592"/>
                    <a:pt x="176517" y="198687"/>
                  </a:cubicBezTo>
                  <a:lnTo>
                    <a:pt x="176517" y="198687"/>
                  </a:lnTo>
                  <a:close/>
                  <a:moveTo>
                    <a:pt x="265004" y="140013"/>
                  </a:moveTo>
                  <a:cubicBezTo>
                    <a:pt x="265861" y="139346"/>
                    <a:pt x="264909" y="141156"/>
                    <a:pt x="264718" y="140299"/>
                  </a:cubicBezTo>
                  <a:cubicBezTo>
                    <a:pt x="264718" y="140299"/>
                    <a:pt x="264718" y="140299"/>
                    <a:pt x="264718" y="140299"/>
                  </a:cubicBezTo>
                  <a:cubicBezTo>
                    <a:pt x="264718" y="140204"/>
                    <a:pt x="264718" y="140108"/>
                    <a:pt x="264718" y="140108"/>
                  </a:cubicBezTo>
                  <a:cubicBezTo>
                    <a:pt x="264814" y="140108"/>
                    <a:pt x="264909" y="140108"/>
                    <a:pt x="265004" y="140013"/>
                  </a:cubicBezTo>
                  <a:close/>
                  <a:moveTo>
                    <a:pt x="265195" y="150014"/>
                  </a:moveTo>
                  <a:cubicBezTo>
                    <a:pt x="265385" y="149253"/>
                    <a:pt x="265671" y="148586"/>
                    <a:pt x="266528" y="148300"/>
                  </a:cubicBezTo>
                  <a:cubicBezTo>
                    <a:pt x="267195" y="148395"/>
                    <a:pt x="267481" y="148681"/>
                    <a:pt x="267671" y="148967"/>
                  </a:cubicBezTo>
                  <a:cubicBezTo>
                    <a:pt x="266623" y="149443"/>
                    <a:pt x="265766" y="149729"/>
                    <a:pt x="265195" y="150014"/>
                  </a:cubicBezTo>
                  <a:close/>
                  <a:moveTo>
                    <a:pt x="113937" y="212403"/>
                  </a:moveTo>
                  <a:cubicBezTo>
                    <a:pt x="114033" y="212403"/>
                    <a:pt x="114223" y="212498"/>
                    <a:pt x="114319" y="212498"/>
                  </a:cubicBezTo>
                  <a:cubicBezTo>
                    <a:pt x="114223" y="212498"/>
                    <a:pt x="114128" y="212594"/>
                    <a:pt x="114033" y="212594"/>
                  </a:cubicBezTo>
                  <a:cubicBezTo>
                    <a:pt x="114033" y="212498"/>
                    <a:pt x="114033" y="212498"/>
                    <a:pt x="113937" y="212403"/>
                  </a:cubicBezTo>
                  <a:close/>
                  <a:moveTo>
                    <a:pt x="202711" y="144871"/>
                  </a:moveTo>
                  <a:lnTo>
                    <a:pt x="202711" y="144871"/>
                  </a:lnTo>
                  <a:lnTo>
                    <a:pt x="202711" y="144871"/>
                  </a:lnTo>
                  <a:lnTo>
                    <a:pt x="202711" y="144871"/>
                  </a:lnTo>
                  <a:close/>
                  <a:moveTo>
                    <a:pt x="204044" y="144680"/>
                  </a:moveTo>
                  <a:cubicBezTo>
                    <a:pt x="204139" y="144585"/>
                    <a:pt x="204235" y="144490"/>
                    <a:pt x="204330" y="144490"/>
                  </a:cubicBezTo>
                  <a:cubicBezTo>
                    <a:pt x="204330" y="144585"/>
                    <a:pt x="204330" y="144585"/>
                    <a:pt x="204330" y="144680"/>
                  </a:cubicBezTo>
                  <a:cubicBezTo>
                    <a:pt x="204235" y="144680"/>
                    <a:pt x="204139" y="144680"/>
                    <a:pt x="204044" y="144680"/>
                  </a:cubicBezTo>
                  <a:close/>
                  <a:moveTo>
                    <a:pt x="214045" y="133536"/>
                  </a:moveTo>
                  <a:cubicBezTo>
                    <a:pt x="214140" y="133536"/>
                    <a:pt x="214140" y="133536"/>
                    <a:pt x="214045" y="133536"/>
                  </a:cubicBezTo>
                  <a:cubicBezTo>
                    <a:pt x="214140" y="133631"/>
                    <a:pt x="214140" y="133631"/>
                    <a:pt x="214045" y="133536"/>
                  </a:cubicBezTo>
                  <a:cubicBezTo>
                    <a:pt x="214045" y="133536"/>
                    <a:pt x="214045" y="133536"/>
                    <a:pt x="214045" y="133536"/>
                  </a:cubicBezTo>
                  <a:close/>
                  <a:moveTo>
                    <a:pt x="188328" y="134013"/>
                  </a:moveTo>
                  <a:lnTo>
                    <a:pt x="188328" y="134013"/>
                  </a:lnTo>
                  <a:lnTo>
                    <a:pt x="188328" y="134013"/>
                  </a:lnTo>
                  <a:cubicBezTo>
                    <a:pt x="188328" y="134013"/>
                    <a:pt x="188232" y="134013"/>
                    <a:pt x="188328" y="134013"/>
                  </a:cubicBezTo>
                  <a:cubicBezTo>
                    <a:pt x="188328" y="134013"/>
                    <a:pt x="188328" y="134013"/>
                    <a:pt x="188328" y="134013"/>
                  </a:cubicBezTo>
                  <a:cubicBezTo>
                    <a:pt x="188328" y="134013"/>
                    <a:pt x="188328" y="134013"/>
                    <a:pt x="188328" y="134013"/>
                  </a:cubicBezTo>
                  <a:close/>
                  <a:moveTo>
                    <a:pt x="181279" y="152777"/>
                  </a:moveTo>
                  <a:lnTo>
                    <a:pt x="181279" y="152777"/>
                  </a:lnTo>
                  <a:cubicBezTo>
                    <a:pt x="181279" y="152777"/>
                    <a:pt x="181279" y="152777"/>
                    <a:pt x="181279" y="152777"/>
                  </a:cubicBezTo>
                  <a:cubicBezTo>
                    <a:pt x="181279" y="152777"/>
                    <a:pt x="181279" y="152777"/>
                    <a:pt x="181279" y="152777"/>
                  </a:cubicBezTo>
                  <a:close/>
                  <a:moveTo>
                    <a:pt x="200901" y="96770"/>
                  </a:moveTo>
                  <a:cubicBezTo>
                    <a:pt x="200901" y="96770"/>
                    <a:pt x="200806" y="96865"/>
                    <a:pt x="200806" y="96865"/>
                  </a:cubicBezTo>
                  <a:cubicBezTo>
                    <a:pt x="200806" y="96770"/>
                    <a:pt x="200806" y="96770"/>
                    <a:pt x="200806" y="96674"/>
                  </a:cubicBezTo>
                  <a:cubicBezTo>
                    <a:pt x="200806" y="96770"/>
                    <a:pt x="200901" y="96770"/>
                    <a:pt x="200901" y="96770"/>
                  </a:cubicBezTo>
                  <a:close/>
                  <a:moveTo>
                    <a:pt x="177945" y="129060"/>
                  </a:moveTo>
                  <a:cubicBezTo>
                    <a:pt x="177945" y="128964"/>
                    <a:pt x="177850" y="128869"/>
                    <a:pt x="177850" y="128869"/>
                  </a:cubicBezTo>
                  <a:cubicBezTo>
                    <a:pt x="177945" y="128869"/>
                    <a:pt x="177945" y="128869"/>
                    <a:pt x="178041" y="128869"/>
                  </a:cubicBezTo>
                  <a:cubicBezTo>
                    <a:pt x="177945" y="128964"/>
                    <a:pt x="177945" y="128964"/>
                    <a:pt x="177945" y="129060"/>
                  </a:cubicBezTo>
                  <a:close/>
                  <a:moveTo>
                    <a:pt x="223761" y="111248"/>
                  </a:moveTo>
                  <a:lnTo>
                    <a:pt x="223761" y="111248"/>
                  </a:lnTo>
                  <a:cubicBezTo>
                    <a:pt x="223761" y="111343"/>
                    <a:pt x="223761" y="111343"/>
                    <a:pt x="223761" y="111438"/>
                  </a:cubicBezTo>
                  <a:cubicBezTo>
                    <a:pt x="223761" y="111438"/>
                    <a:pt x="223665" y="111343"/>
                    <a:pt x="223665" y="111343"/>
                  </a:cubicBezTo>
                  <a:cubicBezTo>
                    <a:pt x="223761" y="111343"/>
                    <a:pt x="223761" y="111248"/>
                    <a:pt x="223761" y="111248"/>
                  </a:cubicBezTo>
                  <a:close/>
                  <a:moveTo>
                    <a:pt x="173850" y="134489"/>
                  </a:moveTo>
                  <a:cubicBezTo>
                    <a:pt x="173754" y="134489"/>
                    <a:pt x="173754" y="134489"/>
                    <a:pt x="173659" y="134489"/>
                  </a:cubicBezTo>
                  <a:cubicBezTo>
                    <a:pt x="173754" y="134489"/>
                    <a:pt x="173754" y="134394"/>
                    <a:pt x="173850" y="134394"/>
                  </a:cubicBezTo>
                  <a:cubicBezTo>
                    <a:pt x="173850" y="134394"/>
                    <a:pt x="173850" y="134394"/>
                    <a:pt x="173850" y="134489"/>
                  </a:cubicBezTo>
                  <a:close/>
                  <a:moveTo>
                    <a:pt x="203853" y="197925"/>
                  </a:moveTo>
                  <a:cubicBezTo>
                    <a:pt x="203853" y="197925"/>
                    <a:pt x="203853" y="197830"/>
                    <a:pt x="203853" y="197925"/>
                  </a:cubicBezTo>
                  <a:cubicBezTo>
                    <a:pt x="203853" y="197925"/>
                    <a:pt x="203853" y="197925"/>
                    <a:pt x="203853" y="197925"/>
                  </a:cubicBezTo>
                  <a:cubicBezTo>
                    <a:pt x="203853" y="197925"/>
                    <a:pt x="203853" y="197925"/>
                    <a:pt x="203853" y="197925"/>
                  </a:cubicBezTo>
                  <a:close/>
                  <a:moveTo>
                    <a:pt x="252240" y="174970"/>
                  </a:move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526" y="174970"/>
                    <a:pt x="252717" y="174875"/>
                    <a:pt x="253003" y="174875"/>
                  </a:cubicBezTo>
                  <a:lnTo>
                    <a:pt x="253003" y="174875"/>
                  </a:lnTo>
                  <a:cubicBezTo>
                    <a:pt x="252717" y="174875"/>
                    <a:pt x="252431" y="17478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lose/>
                  <a:moveTo>
                    <a:pt x="259479" y="135155"/>
                  </a:moveTo>
                  <a:lnTo>
                    <a:pt x="259479" y="135155"/>
                  </a:lnTo>
                  <a:lnTo>
                    <a:pt x="259479" y="135155"/>
                  </a:lnTo>
                  <a:cubicBezTo>
                    <a:pt x="259479" y="135155"/>
                    <a:pt x="259479" y="135155"/>
                    <a:pt x="259479" y="135155"/>
                  </a:cubicBezTo>
                  <a:cubicBezTo>
                    <a:pt x="259479" y="135155"/>
                    <a:pt x="259479" y="135155"/>
                    <a:pt x="259479" y="135155"/>
                  </a:cubicBezTo>
                  <a:cubicBezTo>
                    <a:pt x="259479" y="135155"/>
                    <a:pt x="259479" y="135155"/>
                    <a:pt x="259479" y="135155"/>
                  </a:cubicBezTo>
                  <a:close/>
                  <a:moveTo>
                    <a:pt x="145370" y="217356"/>
                  </a:moveTo>
                  <a:cubicBezTo>
                    <a:pt x="145370" y="217452"/>
                    <a:pt x="145370" y="217547"/>
                    <a:pt x="145370" y="217642"/>
                  </a:cubicBezTo>
                  <a:cubicBezTo>
                    <a:pt x="145275" y="217642"/>
                    <a:pt x="145275" y="217547"/>
                    <a:pt x="145179" y="217547"/>
                  </a:cubicBezTo>
                  <a:cubicBezTo>
                    <a:pt x="145275" y="217452"/>
                    <a:pt x="145275" y="217356"/>
                    <a:pt x="145370" y="217356"/>
                  </a:cubicBezTo>
                  <a:close/>
                  <a:moveTo>
                    <a:pt x="198710" y="184209"/>
                  </a:moveTo>
                  <a:cubicBezTo>
                    <a:pt x="198710" y="184305"/>
                    <a:pt x="198710" y="184495"/>
                    <a:pt x="198805" y="184590"/>
                  </a:cubicBezTo>
                  <a:cubicBezTo>
                    <a:pt x="198615" y="184590"/>
                    <a:pt x="198329" y="184590"/>
                    <a:pt x="198139" y="184590"/>
                  </a:cubicBezTo>
                  <a:cubicBezTo>
                    <a:pt x="198234" y="184400"/>
                    <a:pt x="198520" y="184400"/>
                    <a:pt x="198710" y="184209"/>
                  </a:cubicBezTo>
                  <a:close/>
                  <a:moveTo>
                    <a:pt x="243478" y="147157"/>
                  </a:moveTo>
                  <a:cubicBezTo>
                    <a:pt x="243478" y="147062"/>
                    <a:pt x="243573" y="146966"/>
                    <a:pt x="243573" y="146871"/>
                  </a:cubicBezTo>
                  <a:cubicBezTo>
                    <a:pt x="243858" y="146871"/>
                    <a:pt x="243954" y="146776"/>
                    <a:pt x="244240" y="146776"/>
                  </a:cubicBezTo>
                  <a:cubicBezTo>
                    <a:pt x="243954" y="146871"/>
                    <a:pt x="243668" y="147062"/>
                    <a:pt x="243478" y="147157"/>
                  </a:cubicBezTo>
                  <a:close/>
                  <a:moveTo>
                    <a:pt x="150609" y="208784"/>
                  </a:moveTo>
                  <a:lnTo>
                    <a:pt x="150609" y="208784"/>
                  </a:lnTo>
                  <a:cubicBezTo>
                    <a:pt x="150704" y="208784"/>
                    <a:pt x="150704" y="208879"/>
                    <a:pt x="150704" y="208879"/>
                  </a:cubicBezTo>
                  <a:cubicBezTo>
                    <a:pt x="150704" y="208879"/>
                    <a:pt x="150609" y="208879"/>
                    <a:pt x="150609" y="208879"/>
                  </a:cubicBezTo>
                  <a:cubicBezTo>
                    <a:pt x="150609" y="208879"/>
                    <a:pt x="150609" y="208879"/>
                    <a:pt x="150609" y="208784"/>
                  </a:cubicBezTo>
                  <a:close/>
                  <a:moveTo>
                    <a:pt x="151657" y="151348"/>
                  </a:moveTo>
                  <a:cubicBezTo>
                    <a:pt x="151657" y="151729"/>
                    <a:pt x="151657" y="152110"/>
                    <a:pt x="151657" y="152491"/>
                  </a:cubicBezTo>
                  <a:cubicBezTo>
                    <a:pt x="151466" y="152015"/>
                    <a:pt x="151180" y="151634"/>
                    <a:pt x="150895" y="151253"/>
                  </a:cubicBezTo>
                  <a:cubicBezTo>
                    <a:pt x="151180" y="151348"/>
                    <a:pt x="151371" y="151348"/>
                    <a:pt x="151657" y="151348"/>
                  </a:cubicBezTo>
                  <a:close/>
                  <a:moveTo>
                    <a:pt x="167754" y="227357"/>
                  </a:moveTo>
                  <a:cubicBezTo>
                    <a:pt x="167849" y="227357"/>
                    <a:pt x="167944" y="227453"/>
                    <a:pt x="168040" y="227548"/>
                  </a:cubicBezTo>
                  <a:cubicBezTo>
                    <a:pt x="167944" y="227548"/>
                    <a:pt x="167849" y="227643"/>
                    <a:pt x="167849" y="227643"/>
                  </a:cubicBezTo>
                  <a:cubicBezTo>
                    <a:pt x="167754" y="227548"/>
                    <a:pt x="167754" y="227453"/>
                    <a:pt x="167754" y="227357"/>
                  </a:cubicBezTo>
                  <a:close/>
                  <a:moveTo>
                    <a:pt x="178136" y="221071"/>
                  </a:moveTo>
                  <a:cubicBezTo>
                    <a:pt x="178136" y="221071"/>
                    <a:pt x="178136" y="221071"/>
                    <a:pt x="178136" y="221071"/>
                  </a:cubicBezTo>
                  <a:cubicBezTo>
                    <a:pt x="178136" y="221071"/>
                    <a:pt x="178136" y="221071"/>
                    <a:pt x="178136" y="221071"/>
                  </a:cubicBezTo>
                  <a:cubicBezTo>
                    <a:pt x="178136" y="221071"/>
                    <a:pt x="178136" y="221071"/>
                    <a:pt x="178136" y="221071"/>
                  </a:cubicBezTo>
                  <a:close/>
                  <a:moveTo>
                    <a:pt x="329298" y="217356"/>
                  </a:moveTo>
                  <a:cubicBezTo>
                    <a:pt x="329298" y="217261"/>
                    <a:pt x="329298" y="217261"/>
                    <a:pt x="329298" y="217261"/>
                  </a:cubicBezTo>
                  <a:lnTo>
                    <a:pt x="329298" y="217261"/>
                  </a:lnTo>
                  <a:lnTo>
                    <a:pt x="329298" y="217261"/>
                  </a:lnTo>
                  <a:cubicBezTo>
                    <a:pt x="329298" y="217261"/>
                    <a:pt x="329298" y="217261"/>
                    <a:pt x="329393" y="217261"/>
                  </a:cubicBezTo>
                  <a:cubicBezTo>
                    <a:pt x="329298" y="217261"/>
                    <a:pt x="329298" y="217261"/>
                    <a:pt x="329298" y="217356"/>
                  </a:cubicBezTo>
                  <a:close/>
                  <a:moveTo>
                    <a:pt x="74123" y="250313"/>
                  </a:moveTo>
                  <a:cubicBezTo>
                    <a:pt x="74123" y="250313"/>
                    <a:pt x="74028" y="250313"/>
                    <a:pt x="74028" y="250313"/>
                  </a:cubicBezTo>
                  <a:cubicBezTo>
                    <a:pt x="74123" y="250122"/>
                    <a:pt x="74218" y="249932"/>
                    <a:pt x="74314" y="249837"/>
                  </a:cubicBezTo>
                  <a:cubicBezTo>
                    <a:pt x="74218" y="250027"/>
                    <a:pt x="74314" y="250217"/>
                    <a:pt x="74123" y="250313"/>
                  </a:cubicBezTo>
                  <a:close/>
                  <a:moveTo>
                    <a:pt x="67170" y="246503"/>
                  </a:moveTo>
                  <a:cubicBezTo>
                    <a:pt x="67170" y="246503"/>
                    <a:pt x="67170" y="246503"/>
                    <a:pt x="67170" y="246503"/>
                  </a:cubicBezTo>
                  <a:cubicBezTo>
                    <a:pt x="67074" y="246503"/>
                    <a:pt x="67074" y="246407"/>
                    <a:pt x="66979" y="246407"/>
                  </a:cubicBezTo>
                  <a:cubicBezTo>
                    <a:pt x="66979" y="246407"/>
                    <a:pt x="67074" y="246407"/>
                    <a:pt x="67074" y="246312"/>
                  </a:cubicBezTo>
                  <a:cubicBezTo>
                    <a:pt x="67170" y="246407"/>
                    <a:pt x="67170" y="246503"/>
                    <a:pt x="67170" y="246503"/>
                  </a:cubicBezTo>
                  <a:cubicBezTo>
                    <a:pt x="67170" y="246503"/>
                    <a:pt x="67170" y="246503"/>
                    <a:pt x="67170" y="246503"/>
                  </a:cubicBezTo>
                  <a:close/>
                  <a:moveTo>
                    <a:pt x="60693" y="234692"/>
                  </a:moveTo>
                  <a:cubicBezTo>
                    <a:pt x="60598" y="234596"/>
                    <a:pt x="60502" y="234596"/>
                    <a:pt x="60407" y="234596"/>
                  </a:cubicBezTo>
                  <a:cubicBezTo>
                    <a:pt x="60502" y="234596"/>
                    <a:pt x="60598" y="234596"/>
                    <a:pt x="60693" y="234596"/>
                  </a:cubicBezTo>
                  <a:cubicBezTo>
                    <a:pt x="60598" y="234596"/>
                    <a:pt x="60598" y="234596"/>
                    <a:pt x="60693" y="234692"/>
                  </a:cubicBezTo>
                  <a:close/>
                  <a:moveTo>
                    <a:pt x="72599" y="250503"/>
                  </a:moveTo>
                  <a:cubicBezTo>
                    <a:pt x="72599" y="250503"/>
                    <a:pt x="72599" y="250503"/>
                    <a:pt x="72599" y="250503"/>
                  </a:cubicBezTo>
                  <a:cubicBezTo>
                    <a:pt x="72599" y="250598"/>
                    <a:pt x="72599" y="250598"/>
                    <a:pt x="72599" y="250503"/>
                  </a:cubicBezTo>
                  <a:cubicBezTo>
                    <a:pt x="72599" y="250598"/>
                    <a:pt x="72599" y="250503"/>
                    <a:pt x="72599" y="250503"/>
                  </a:cubicBezTo>
                  <a:close/>
                  <a:moveTo>
                    <a:pt x="87077" y="238788"/>
                  </a:moveTo>
                  <a:cubicBezTo>
                    <a:pt x="87077" y="238788"/>
                    <a:pt x="87077" y="238788"/>
                    <a:pt x="87077" y="238788"/>
                  </a:cubicBezTo>
                  <a:cubicBezTo>
                    <a:pt x="87077" y="238788"/>
                    <a:pt x="87077" y="238788"/>
                    <a:pt x="87077" y="238788"/>
                  </a:cubicBezTo>
                  <a:cubicBezTo>
                    <a:pt x="86982" y="238788"/>
                    <a:pt x="87077" y="238788"/>
                    <a:pt x="87077" y="238788"/>
                  </a:cubicBezTo>
                  <a:close/>
                  <a:moveTo>
                    <a:pt x="144703" y="235454"/>
                  </a:moveTo>
                  <a:cubicBezTo>
                    <a:pt x="144703" y="235454"/>
                    <a:pt x="144703" y="235454"/>
                    <a:pt x="144703" y="235454"/>
                  </a:cubicBezTo>
                  <a:cubicBezTo>
                    <a:pt x="144703" y="235454"/>
                    <a:pt x="144703" y="235454"/>
                    <a:pt x="144703" y="235454"/>
                  </a:cubicBezTo>
                  <a:lnTo>
                    <a:pt x="144703" y="235454"/>
                  </a:lnTo>
                  <a:lnTo>
                    <a:pt x="144703" y="235454"/>
                  </a:lnTo>
                  <a:cubicBezTo>
                    <a:pt x="144703" y="235454"/>
                    <a:pt x="144703" y="235454"/>
                    <a:pt x="144703" y="235454"/>
                  </a:cubicBezTo>
                  <a:close/>
                  <a:moveTo>
                    <a:pt x="184041" y="194306"/>
                  </a:moveTo>
                  <a:cubicBezTo>
                    <a:pt x="184041" y="194115"/>
                    <a:pt x="184041" y="194020"/>
                    <a:pt x="183946" y="193925"/>
                  </a:cubicBezTo>
                  <a:cubicBezTo>
                    <a:pt x="184041" y="194020"/>
                    <a:pt x="184232" y="194115"/>
                    <a:pt x="184327" y="194211"/>
                  </a:cubicBezTo>
                  <a:cubicBezTo>
                    <a:pt x="184232" y="194306"/>
                    <a:pt x="184137" y="194306"/>
                    <a:pt x="184041" y="194306"/>
                  </a:cubicBezTo>
                  <a:close/>
                  <a:moveTo>
                    <a:pt x="322059" y="223071"/>
                  </a:moveTo>
                  <a:lnTo>
                    <a:pt x="322059" y="223071"/>
                  </a:lnTo>
                  <a:lnTo>
                    <a:pt x="322059" y="223071"/>
                  </a:lnTo>
                  <a:lnTo>
                    <a:pt x="322059" y="223071"/>
                  </a:lnTo>
                  <a:close/>
                  <a:moveTo>
                    <a:pt x="244144" y="95436"/>
                  </a:moveTo>
                  <a:cubicBezTo>
                    <a:pt x="244144" y="95436"/>
                    <a:pt x="244144" y="95436"/>
                    <a:pt x="244144" y="95436"/>
                  </a:cubicBezTo>
                  <a:cubicBezTo>
                    <a:pt x="244144" y="95436"/>
                    <a:pt x="244144" y="95436"/>
                    <a:pt x="244144" y="95436"/>
                  </a:cubicBezTo>
                  <a:cubicBezTo>
                    <a:pt x="244144" y="95436"/>
                    <a:pt x="244144" y="95436"/>
                    <a:pt x="244144" y="95436"/>
                  </a:cubicBezTo>
                  <a:close/>
                  <a:moveTo>
                    <a:pt x="237953" y="103818"/>
                  </a:moveTo>
                  <a:cubicBezTo>
                    <a:pt x="238144" y="104295"/>
                    <a:pt x="238334" y="104771"/>
                    <a:pt x="238620" y="105342"/>
                  </a:cubicBezTo>
                  <a:cubicBezTo>
                    <a:pt x="237667" y="104961"/>
                    <a:pt x="237572" y="104390"/>
                    <a:pt x="237953" y="103818"/>
                  </a:cubicBezTo>
                  <a:close/>
                  <a:moveTo>
                    <a:pt x="167087" y="87054"/>
                  </a:moveTo>
                  <a:cubicBezTo>
                    <a:pt x="167087" y="87054"/>
                    <a:pt x="167087" y="87054"/>
                    <a:pt x="167087" y="87054"/>
                  </a:cubicBezTo>
                  <a:cubicBezTo>
                    <a:pt x="167087" y="87054"/>
                    <a:pt x="167087" y="87054"/>
                    <a:pt x="167087" y="87054"/>
                  </a:cubicBezTo>
                  <a:cubicBezTo>
                    <a:pt x="167087" y="87054"/>
                    <a:pt x="167087" y="87054"/>
                    <a:pt x="167087" y="87054"/>
                  </a:cubicBezTo>
                  <a:close/>
                  <a:moveTo>
                    <a:pt x="180803" y="240026"/>
                  </a:moveTo>
                  <a:cubicBezTo>
                    <a:pt x="180803" y="240026"/>
                    <a:pt x="180898" y="240026"/>
                    <a:pt x="180898" y="240026"/>
                  </a:cubicBezTo>
                  <a:cubicBezTo>
                    <a:pt x="180898" y="240026"/>
                    <a:pt x="180898" y="240026"/>
                    <a:pt x="180803" y="240026"/>
                  </a:cubicBezTo>
                  <a:cubicBezTo>
                    <a:pt x="180803" y="240026"/>
                    <a:pt x="180803" y="240026"/>
                    <a:pt x="180803" y="240026"/>
                  </a:cubicBezTo>
                  <a:close/>
                  <a:moveTo>
                    <a:pt x="273481" y="176780"/>
                  </a:moveTo>
                  <a:cubicBezTo>
                    <a:pt x="273577" y="176875"/>
                    <a:pt x="273672" y="176970"/>
                    <a:pt x="273672" y="177065"/>
                  </a:cubicBezTo>
                  <a:cubicBezTo>
                    <a:pt x="273577" y="176970"/>
                    <a:pt x="273481" y="176970"/>
                    <a:pt x="273386" y="176875"/>
                  </a:cubicBezTo>
                  <a:cubicBezTo>
                    <a:pt x="273481" y="176875"/>
                    <a:pt x="273386" y="176780"/>
                    <a:pt x="273481" y="176780"/>
                  </a:cubicBezTo>
                  <a:close/>
                  <a:moveTo>
                    <a:pt x="322059" y="223071"/>
                  </a:moveTo>
                  <a:cubicBezTo>
                    <a:pt x="322059" y="223166"/>
                    <a:pt x="322059" y="223262"/>
                    <a:pt x="322059" y="223357"/>
                  </a:cubicBezTo>
                  <a:cubicBezTo>
                    <a:pt x="321964" y="223262"/>
                    <a:pt x="321868" y="223262"/>
                    <a:pt x="321773" y="223166"/>
                  </a:cubicBezTo>
                  <a:cubicBezTo>
                    <a:pt x="321868" y="223166"/>
                    <a:pt x="321964" y="223166"/>
                    <a:pt x="322059" y="223071"/>
                  </a:cubicBezTo>
                  <a:close/>
                  <a:moveTo>
                    <a:pt x="323583" y="222881"/>
                  </a:moveTo>
                  <a:cubicBezTo>
                    <a:pt x="323583" y="222881"/>
                    <a:pt x="323583" y="222881"/>
                    <a:pt x="323583" y="222881"/>
                  </a:cubicBezTo>
                  <a:cubicBezTo>
                    <a:pt x="323583" y="222881"/>
                    <a:pt x="323583" y="222881"/>
                    <a:pt x="323583" y="222881"/>
                  </a:cubicBezTo>
                  <a:cubicBezTo>
                    <a:pt x="323583" y="222881"/>
                    <a:pt x="323583" y="222881"/>
                    <a:pt x="323583" y="222881"/>
                  </a:cubicBezTo>
                  <a:close/>
                  <a:moveTo>
                    <a:pt x="243001" y="87530"/>
                  </a:moveTo>
                  <a:cubicBezTo>
                    <a:pt x="243001" y="87340"/>
                    <a:pt x="242906" y="87149"/>
                    <a:pt x="242906" y="86959"/>
                  </a:cubicBezTo>
                  <a:cubicBezTo>
                    <a:pt x="243001" y="87054"/>
                    <a:pt x="243096" y="87054"/>
                    <a:pt x="243192" y="87054"/>
                  </a:cubicBezTo>
                  <a:cubicBezTo>
                    <a:pt x="243096" y="87245"/>
                    <a:pt x="243096" y="87340"/>
                    <a:pt x="243001" y="87530"/>
                  </a:cubicBezTo>
                  <a:close/>
                  <a:moveTo>
                    <a:pt x="71361" y="213261"/>
                  </a:moveTo>
                  <a:cubicBezTo>
                    <a:pt x="71551" y="213451"/>
                    <a:pt x="71742" y="213641"/>
                    <a:pt x="71932" y="213546"/>
                  </a:cubicBezTo>
                  <a:cubicBezTo>
                    <a:pt x="72980" y="213261"/>
                    <a:pt x="71742" y="214404"/>
                    <a:pt x="71646" y="213737"/>
                  </a:cubicBezTo>
                  <a:cubicBezTo>
                    <a:pt x="71551" y="213641"/>
                    <a:pt x="71551" y="213451"/>
                    <a:pt x="71456" y="213356"/>
                  </a:cubicBezTo>
                  <a:cubicBezTo>
                    <a:pt x="71361" y="213356"/>
                    <a:pt x="71361" y="213261"/>
                    <a:pt x="71361" y="213261"/>
                  </a:cubicBezTo>
                  <a:close/>
                  <a:moveTo>
                    <a:pt x="49167" y="231358"/>
                  </a:moveTo>
                  <a:cubicBezTo>
                    <a:pt x="49549" y="231358"/>
                    <a:pt x="49929" y="231739"/>
                    <a:pt x="50311" y="232406"/>
                  </a:cubicBezTo>
                  <a:cubicBezTo>
                    <a:pt x="49929" y="232120"/>
                    <a:pt x="49549" y="231834"/>
                    <a:pt x="49167" y="231358"/>
                  </a:cubicBezTo>
                  <a:close/>
                  <a:moveTo>
                    <a:pt x="224904" y="51526"/>
                  </a:moveTo>
                  <a:cubicBezTo>
                    <a:pt x="224904" y="51526"/>
                    <a:pt x="224904" y="51431"/>
                    <a:pt x="224999" y="51431"/>
                  </a:cubicBezTo>
                  <a:cubicBezTo>
                    <a:pt x="224999" y="51526"/>
                    <a:pt x="224999" y="51526"/>
                    <a:pt x="225094" y="51621"/>
                  </a:cubicBezTo>
                  <a:cubicBezTo>
                    <a:pt x="224999" y="51526"/>
                    <a:pt x="224904" y="51526"/>
                    <a:pt x="224904" y="51526"/>
                  </a:cubicBezTo>
                  <a:close/>
                  <a:moveTo>
                    <a:pt x="173850" y="66671"/>
                  </a:moveTo>
                  <a:cubicBezTo>
                    <a:pt x="173850" y="66671"/>
                    <a:pt x="173850" y="66766"/>
                    <a:pt x="173850" y="66671"/>
                  </a:cubicBezTo>
                  <a:lnTo>
                    <a:pt x="173850" y="66671"/>
                  </a:lnTo>
                  <a:lnTo>
                    <a:pt x="173850" y="66671"/>
                  </a:lnTo>
                  <a:cubicBezTo>
                    <a:pt x="173754" y="66671"/>
                    <a:pt x="173659" y="66671"/>
                    <a:pt x="173659" y="66671"/>
                  </a:cubicBezTo>
                  <a:cubicBezTo>
                    <a:pt x="173659" y="66575"/>
                    <a:pt x="173754" y="66575"/>
                    <a:pt x="173754" y="66480"/>
                  </a:cubicBezTo>
                  <a:cubicBezTo>
                    <a:pt x="173850" y="66575"/>
                    <a:pt x="173850" y="66671"/>
                    <a:pt x="173850" y="66671"/>
                  </a:cubicBezTo>
                  <a:close/>
                  <a:moveTo>
                    <a:pt x="119271" y="273078"/>
                  </a:moveTo>
                  <a:cubicBezTo>
                    <a:pt x="119271" y="273078"/>
                    <a:pt x="119271" y="273078"/>
                    <a:pt x="119271" y="273078"/>
                  </a:cubicBezTo>
                  <a:cubicBezTo>
                    <a:pt x="119271" y="272982"/>
                    <a:pt x="119271" y="272982"/>
                    <a:pt x="119367" y="272887"/>
                  </a:cubicBezTo>
                  <a:cubicBezTo>
                    <a:pt x="119367" y="272887"/>
                    <a:pt x="119367" y="272887"/>
                    <a:pt x="119367" y="272887"/>
                  </a:cubicBezTo>
                  <a:cubicBezTo>
                    <a:pt x="119367" y="272887"/>
                    <a:pt x="119367" y="272887"/>
                    <a:pt x="119367" y="272792"/>
                  </a:cubicBezTo>
                  <a:cubicBezTo>
                    <a:pt x="119367" y="272982"/>
                    <a:pt x="119367" y="273078"/>
                    <a:pt x="119271" y="273078"/>
                  </a:cubicBezTo>
                  <a:close/>
                  <a:moveTo>
                    <a:pt x="121557" y="269363"/>
                  </a:moveTo>
                  <a:cubicBezTo>
                    <a:pt x="121557" y="269363"/>
                    <a:pt x="121557" y="269363"/>
                    <a:pt x="121557" y="269363"/>
                  </a:cubicBezTo>
                  <a:cubicBezTo>
                    <a:pt x="121557" y="269363"/>
                    <a:pt x="121557" y="269363"/>
                    <a:pt x="121557" y="269363"/>
                  </a:cubicBezTo>
                  <a:cubicBezTo>
                    <a:pt x="121557" y="269363"/>
                    <a:pt x="121557" y="269363"/>
                    <a:pt x="121557" y="269363"/>
                  </a:cubicBezTo>
                  <a:close/>
                  <a:moveTo>
                    <a:pt x="290817" y="209927"/>
                  </a:moveTo>
                  <a:cubicBezTo>
                    <a:pt x="290912" y="209831"/>
                    <a:pt x="290912" y="209831"/>
                    <a:pt x="290817" y="209927"/>
                  </a:cubicBezTo>
                  <a:cubicBezTo>
                    <a:pt x="290912" y="209831"/>
                    <a:pt x="290912" y="209927"/>
                    <a:pt x="290817" y="209927"/>
                  </a:cubicBezTo>
                  <a:cubicBezTo>
                    <a:pt x="290912" y="209927"/>
                    <a:pt x="290912" y="209927"/>
                    <a:pt x="290817" y="209927"/>
                  </a:cubicBezTo>
                  <a:close/>
                  <a:moveTo>
                    <a:pt x="346633" y="237359"/>
                  </a:moveTo>
                  <a:cubicBezTo>
                    <a:pt x="346633" y="237359"/>
                    <a:pt x="346633" y="237359"/>
                    <a:pt x="346633" y="237359"/>
                  </a:cubicBezTo>
                  <a:cubicBezTo>
                    <a:pt x="346633" y="237359"/>
                    <a:pt x="346633" y="237359"/>
                    <a:pt x="346633" y="237359"/>
                  </a:cubicBezTo>
                  <a:cubicBezTo>
                    <a:pt x="346633" y="237359"/>
                    <a:pt x="346633" y="237359"/>
                    <a:pt x="346633" y="237359"/>
                  </a:cubicBezTo>
                  <a:close/>
                  <a:moveTo>
                    <a:pt x="337870" y="164397"/>
                  </a:moveTo>
                  <a:cubicBezTo>
                    <a:pt x="337870" y="164397"/>
                    <a:pt x="337775" y="164302"/>
                    <a:pt x="337870" y="164397"/>
                  </a:cubicBezTo>
                  <a:cubicBezTo>
                    <a:pt x="337775" y="164302"/>
                    <a:pt x="337870" y="164302"/>
                    <a:pt x="337870" y="164207"/>
                  </a:cubicBezTo>
                  <a:cubicBezTo>
                    <a:pt x="337870" y="164302"/>
                    <a:pt x="337870" y="164302"/>
                    <a:pt x="337870" y="164397"/>
                  </a:cubicBezTo>
                  <a:close/>
                  <a:moveTo>
                    <a:pt x="160800" y="76672"/>
                  </a:moveTo>
                  <a:lnTo>
                    <a:pt x="160800" y="76672"/>
                  </a:lnTo>
                  <a:lnTo>
                    <a:pt x="160800" y="76672"/>
                  </a:lnTo>
                  <a:cubicBezTo>
                    <a:pt x="160800" y="76672"/>
                    <a:pt x="160800" y="76672"/>
                    <a:pt x="160800" y="76672"/>
                  </a:cubicBezTo>
                  <a:cubicBezTo>
                    <a:pt x="160800" y="76672"/>
                    <a:pt x="160705" y="76672"/>
                    <a:pt x="160800" y="76672"/>
                  </a:cubicBezTo>
                  <a:cubicBezTo>
                    <a:pt x="160705" y="76672"/>
                    <a:pt x="160800" y="76672"/>
                    <a:pt x="160800" y="76672"/>
                  </a:cubicBezTo>
                  <a:cubicBezTo>
                    <a:pt x="160800" y="76672"/>
                    <a:pt x="160800" y="76672"/>
                    <a:pt x="160800" y="76672"/>
                  </a:cubicBezTo>
                  <a:lnTo>
                    <a:pt x="160800" y="76672"/>
                  </a:lnTo>
                  <a:lnTo>
                    <a:pt x="160800" y="76672"/>
                  </a:lnTo>
                  <a:close/>
                  <a:moveTo>
                    <a:pt x="163277" y="82768"/>
                  </a:moveTo>
                  <a:cubicBezTo>
                    <a:pt x="163277" y="82768"/>
                    <a:pt x="163277" y="82768"/>
                    <a:pt x="163277" y="82768"/>
                  </a:cubicBezTo>
                  <a:cubicBezTo>
                    <a:pt x="163277" y="82863"/>
                    <a:pt x="163277" y="82768"/>
                    <a:pt x="163277" y="82768"/>
                  </a:cubicBezTo>
                  <a:cubicBezTo>
                    <a:pt x="163277" y="82768"/>
                    <a:pt x="163277" y="82768"/>
                    <a:pt x="163277" y="82768"/>
                  </a:cubicBezTo>
                  <a:close/>
                  <a:moveTo>
                    <a:pt x="118986" y="134203"/>
                  </a:moveTo>
                  <a:cubicBezTo>
                    <a:pt x="118986" y="134108"/>
                    <a:pt x="118986" y="134108"/>
                    <a:pt x="118986" y="134013"/>
                  </a:cubicBezTo>
                  <a:cubicBezTo>
                    <a:pt x="119081" y="134013"/>
                    <a:pt x="119081" y="134013"/>
                    <a:pt x="119176" y="134013"/>
                  </a:cubicBezTo>
                  <a:cubicBezTo>
                    <a:pt x="119081" y="134108"/>
                    <a:pt x="118986" y="134203"/>
                    <a:pt x="118986" y="134203"/>
                  </a:cubicBezTo>
                  <a:close/>
                  <a:moveTo>
                    <a:pt x="44310" y="210974"/>
                  </a:moveTo>
                  <a:cubicBezTo>
                    <a:pt x="44310" y="210974"/>
                    <a:pt x="44215" y="210879"/>
                    <a:pt x="44215" y="210879"/>
                  </a:cubicBezTo>
                  <a:cubicBezTo>
                    <a:pt x="44310" y="210879"/>
                    <a:pt x="44310" y="210784"/>
                    <a:pt x="44405" y="210689"/>
                  </a:cubicBezTo>
                  <a:cubicBezTo>
                    <a:pt x="44405" y="210879"/>
                    <a:pt x="44405" y="210879"/>
                    <a:pt x="44310" y="210974"/>
                  </a:cubicBezTo>
                  <a:close/>
                  <a:moveTo>
                    <a:pt x="71456" y="276602"/>
                  </a:moveTo>
                  <a:cubicBezTo>
                    <a:pt x="71456" y="276602"/>
                    <a:pt x="71456" y="276602"/>
                    <a:pt x="71456" y="276602"/>
                  </a:cubicBezTo>
                  <a:lnTo>
                    <a:pt x="71456" y="276602"/>
                  </a:lnTo>
                  <a:cubicBezTo>
                    <a:pt x="71456" y="276602"/>
                    <a:pt x="71456" y="276602"/>
                    <a:pt x="71456" y="276602"/>
                  </a:cubicBezTo>
                  <a:cubicBezTo>
                    <a:pt x="71456" y="276602"/>
                    <a:pt x="71456" y="276602"/>
                    <a:pt x="71456" y="276602"/>
                  </a:cubicBezTo>
                  <a:close/>
                  <a:moveTo>
                    <a:pt x="166801" y="266220"/>
                  </a:moveTo>
                  <a:lnTo>
                    <a:pt x="166801" y="266220"/>
                  </a:lnTo>
                  <a:cubicBezTo>
                    <a:pt x="166801" y="266315"/>
                    <a:pt x="166896" y="266410"/>
                    <a:pt x="166896" y="266505"/>
                  </a:cubicBezTo>
                  <a:cubicBezTo>
                    <a:pt x="166801" y="266505"/>
                    <a:pt x="166801" y="266410"/>
                    <a:pt x="166706" y="266315"/>
                  </a:cubicBezTo>
                  <a:cubicBezTo>
                    <a:pt x="166706" y="266315"/>
                    <a:pt x="166706" y="266220"/>
                    <a:pt x="166801" y="266220"/>
                  </a:cubicBezTo>
                  <a:close/>
                  <a:moveTo>
                    <a:pt x="285483" y="215642"/>
                  </a:moveTo>
                  <a:cubicBezTo>
                    <a:pt x="285483" y="215546"/>
                    <a:pt x="285483" y="215451"/>
                    <a:pt x="285483" y="215356"/>
                  </a:cubicBezTo>
                  <a:lnTo>
                    <a:pt x="285483" y="215356"/>
                  </a:lnTo>
                  <a:lnTo>
                    <a:pt x="285483" y="215356"/>
                  </a:lnTo>
                  <a:lnTo>
                    <a:pt x="285483" y="215356"/>
                  </a:lnTo>
                  <a:cubicBezTo>
                    <a:pt x="285578" y="215451"/>
                    <a:pt x="285578" y="215451"/>
                    <a:pt x="285673" y="215546"/>
                  </a:cubicBezTo>
                  <a:cubicBezTo>
                    <a:pt x="285578" y="215642"/>
                    <a:pt x="285483" y="215642"/>
                    <a:pt x="285483" y="215642"/>
                  </a:cubicBezTo>
                  <a:close/>
                  <a:moveTo>
                    <a:pt x="364350" y="213832"/>
                  </a:moveTo>
                  <a:cubicBezTo>
                    <a:pt x="364350" y="213832"/>
                    <a:pt x="364350" y="213832"/>
                    <a:pt x="364350" y="213832"/>
                  </a:cubicBezTo>
                  <a:cubicBezTo>
                    <a:pt x="364350" y="213832"/>
                    <a:pt x="364350" y="213832"/>
                    <a:pt x="364350" y="213832"/>
                  </a:cubicBezTo>
                  <a:cubicBezTo>
                    <a:pt x="364254" y="213832"/>
                    <a:pt x="364350" y="213832"/>
                    <a:pt x="364350" y="213832"/>
                  </a:cubicBezTo>
                  <a:close/>
                  <a:moveTo>
                    <a:pt x="106889" y="276316"/>
                  </a:moveTo>
                  <a:cubicBezTo>
                    <a:pt x="106889" y="276506"/>
                    <a:pt x="106984" y="276697"/>
                    <a:pt x="106984" y="276888"/>
                  </a:cubicBezTo>
                  <a:cubicBezTo>
                    <a:pt x="106603" y="276792"/>
                    <a:pt x="106222" y="276602"/>
                    <a:pt x="105936" y="276506"/>
                  </a:cubicBezTo>
                  <a:cubicBezTo>
                    <a:pt x="106317" y="276411"/>
                    <a:pt x="106508" y="276411"/>
                    <a:pt x="106889" y="276316"/>
                  </a:cubicBezTo>
                  <a:close/>
                  <a:moveTo>
                    <a:pt x="207473" y="234596"/>
                  </a:moveTo>
                  <a:lnTo>
                    <a:pt x="207473" y="234596"/>
                  </a:lnTo>
                  <a:lnTo>
                    <a:pt x="207473" y="234596"/>
                  </a:lnTo>
                  <a:lnTo>
                    <a:pt x="207473" y="234596"/>
                  </a:lnTo>
                  <a:close/>
                  <a:moveTo>
                    <a:pt x="348062" y="237930"/>
                  </a:moveTo>
                  <a:cubicBezTo>
                    <a:pt x="348157" y="237645"/>
                    <a:pt x="348157" y="237359"/>
                    <a:pt x="348253" y="237073"/>
                  </a:cubicBezTo>
                  <a:lnTo>
                    <a:pt x="348253" y="237073"/>
                  </a:lnTo>
                  <a:lnTo>
                    <a:pt x="348253" y="237073"/>
                  </a:lnTo>
                  <a:cubicBezTo>
                    <a:pt x="348348" y="237073"/>
                    <a:pt x="348443" y="237073"/>
                    <a:pt x="348538" y="237073"/>
                  </a:cubicBezTo>
                  <a:cubicBezTo>
                    <a:pt x="348443" y="237645"/>
                    <a:pt x="348253" y="237930"/>
                    <a:pt x="348062" y="237930"/>
                  </a:cubicBezTo>
                  <a:close/>
                  <a:moveTo>
                    <a:pt x="313200" y="138870"/>
                  </a:moveTo>
                  <a:cubicBezTo>
                    <a:pt x="313200" y="138870"/>
                    <a:pt x="313200" y="138870"/>
                    <a:pt x="313200" y="138870"/>
                  </a:cubicBezTo>
                  <a:cubicBezTo>
                    <a:pt x="313200" y="138965"/>
                    <a:pt x="313105" y="138870"/>
                    <a:pt x="313105" y="138870"/>
                  </a:cubicBezTo>
                  <a:cubicBezTo>
                    <a:pt x="313200" y="138870"/>
                    <a:pt x="313200" y="138870"/>
                    <a:pt x="313200" y="138870"/>
                  </a:cubicBezTo>
                  <a:close/>
                  <a:moveTo>
                    <a:pt x="224999" y="40096"/>
                  </a:moveTo>
                  <a:cubicBezTo>
                    <a:pt x="224999" y="40096"/>
                    <a:pt x="224999" y="40001"/>
                    <a:pt x="224999" y="40001"/>
                  </a:cubicBezTo>
                  <a:cubicBezTo>
                    <a:pt x="225094" y="40001"/>
                    <a:pt x="225094" y="40096"/>
                    <a:pt x="225190" y="40096"/>
                  </a:cubicBezTo>
                  <a:cubicBezTo>
                    <a:pt x="225094" y="40096"/>
                    <a:pt x="224999" y="40096"/>
                    <a:pt x="224999" y="40096"/>
                  </a:cubicBezTo>
                  <a:close/>
                  <a:moveTo>
                    <a:pt x="157371" y="86769"/>
                  </a:moveTo>
                  <a:cubicBezTo>
                    <a:pt x="157371" y="86769"/>
                    <a:pt x="157371" y="86673"/>
                    <a:pt x="157371" y="86673"/>
                  </a:cubicBezTo>
                  <a:cubicBezTo>
                    <a:pt x="157371" y="86673"/>
                    <a:pt x="157371" y="86673"/>
                    <a:pt x="157371" y="86769"/>
                  </a:cubicBezTo>
                  <a:cubicBezTo>
                    <a:pt x="157467" y="86769"/>
                    <a:pt x="157371" y="86769"/>
                    <a:pt x="157371" y="86769"/>
                  </a:cubicBezTo>
                  <a:close/>
                  <a:moveTo>
                    <a:pt x="48215" y="204021"/>
                  </a:moveTo>
                  <a:lnTo>
                    <a:pt x="48215" y="204021"/>
                  </a:lnTo>
                  <a:cubicBezTo>
                    <a:pt x="48215" y="204021"/>
                    <a:pt x="48215" y="204021"/>
                    <a:pt x="48215" y="204021"/>
                  </a:cubicBezTo>
                  <a:cubicBezTo>
                    <a:pt x="48215" y="204021"/>
                    <a:pt x="48215" y="204021"/>
                    <a:pt x="48215" y="204021"/>
                  </a:cubicBezTo>
                  <a:cubicBezTo>
                    <a:pt x="48215" y="204021"/>
                    <a:pt x="48215" y="204021"/>
                    <a:pt x="48215" y="204021"/>
                  </a:cubicBezTo>
                  <a:close/>
                  <a:moveTo>
                    <a:pt x="33451" y="224976"/>
                  </a:moveTo>
                  <a:cubicBezTo>
                    <a:pt x="33165" y="224786"/>
                    <a:pt x="32785" y="224595"/>
                    <a:pt x="32308" y="224405"/>
                  </a:cubicBezTo>
                  <a:cubicBezTo>
                    <a:pt x="32308" y="224405"/>
                    <a:pt x="32308" y="224405"/>
                    <a:pt x="32308" y="224405"/>
                  </a:cubicBezTo>
                  <a:cubicBezTo>
                    <a:pt x="32785" y="224595"/>
                    <a:pt x="33165" y="224786"/>
                    <a:pt x="33451" y="224976"/>
                  </a:cubicBezTo>
                  <a:close/>
                  <a:moveTo>
                    <a:pt x="45453" y="275268"/>
                  </a:moveTo>
                  <a:lnTo>
                    <a:pt x="45453" y="275268"/>
                  </a:lnTo>
                  <a:cubicBezTo>
                    <a:pt x="45357" y="274792"/>
                    <a:pt x="45262" y="274316"/>
                    <a:pt x="45262" y="273744"/>
                  </a:cubicBezTo>
                  <a:cubicBezTo>
                    <a:pt x="45262" y="273744"/>
                    <a:pt x="45262" y="273744"/>
                    <a:pt x="45357" y="273744"/>
                  </a:cubicBezTo>
                  <a:cubicBezTo>
                    <a:pt x="45167" y="274316"/>
                    <a:pt x="45072" y="274887"/>
                    <a:pt x="45453" y="275268"/>
                  </a:cubicBezTo>
                  <a:close/>
                  <a:moveTo>
                    <a:pt x="202901" y="248122"/>
                  </a:moveTo>
                  <a:cubicBezTo>
                    <a:pt x="202996" y="248122"/>
                    <a:pt x="202996" y="248122"/>
                    <a:pt x="203091" y="248122"/>
                  </a:cubicBezTo>
                  <a:cubicBezTo>
                    <a:pt x="202996" y="248122"/>
                    <a:pt x="202996" y="248217"/>
                    <a:pt x="202901" y="248122"/>
                  </a:cubicBezTo>
                  <a:cubicBezTo>
                    <a:pt x="202901" y="248217"/>
                    <a:pt x="202901" y="248122"/>
                    <a:pt x="202901" y="248122"/>
                  </a:cubicBezTo>
                  <a:close/>
                  <a:moveTo>
                    <a:pt x="359111" y="222881"/>
                  </a:moveTo>
                  <a:cubicBezTo>
                    <a:pt x="359111" y="222786"/>
                    <a:pt x="359111" y="222690"/>
                    <a:pt x="359111" y="222690"/>
                  </a:cubicBezTo>
                  <a:cubicBezTo>
                    <a:pt x="359968" y="222309"/>
                    <a:pt x="360540" y="222500"/>
                    <a:pt x="361016" y="222881"/>
                  </a:cubicBezTo>
                  <a:cubicBezTo>
                    <a:pt x="360540" y="223071"/>
                    <a:pt x="359873" y="223071"/>
                    <a:pt x="359111" y="222881"/>
                  </a:cubicBezTo>
                  <a:close/>
                  <a:moveTo>
                    <a:pt x="381876" y="235549"/>
                  </a:moveTo>
                  <a:cubicBezTo>
                    <a:pt x="381781" y="235549"/>
                    <a:pt x="381781" y="235454"/>
                    <a:pt x="381685" y="235358"/>
                  </a:cubicBezTo>
                  <a:cubicBezTo>
                    <a:pt x="381685" y="235358"/>
                    <a:pt x="381781" y="235358"/>
                    <a:pt x="381876" y="235263"/>
                  </a:cubicBezTo>
                  <a:cubicBezTo>
                    <a:pt x="381876" y="235454"/>
                    <a:pt x="381876" y="235454"/>
                    <a:pt x="381876" y="235549"/>
                  </a:cubicBezTo>
                  <a:lnTo>
                    <a:pt x="381876" y="235549"/>
                  </a:lnTo>
                  <a:close/>
                  <a:moveTo>
                    <a:pt x="238524" y="44573"/>
                  </a:moveTo>
                  <a:cubicBezTo>
                    <a:pt x="238524" y="44573"/>
                    <a:pt x="238524" y="44573"/>
                    <a:pt x="238524" y="44573"/>
                  </a:cubicBezTo>
                  <a:cubicBezTo>
                    <a:pt x="238524" y="44478"/>
                    <a:pt x="238524" y="44478"/>
                    <a:pt x="238524" y="44478"/>
                  </a:cubicBezTo>
                  <a:cubicBezTo>
                    <a:pt x="238524" y="44478"/>
                    <a:pt x="238524" y="44478"/>
                    <a:pt x="238524" y="44573"/>
                  </a:cubicBezTo>
                  <a:cubicBezTo>
                    <a:pt x="238620" y="44573"/>
                    <a:pt x="238524" y="44573"/>
                    <a:pt x="238524" y="44573"/>
                  </a:cubicBezTo>
                  <a:close/>
                  <a:moveTo>
                    <a:pt x="196233" y="19998"/>
                  </a:moveTo>
                  <a:cubicBezTo>
                    <a:pt x="196233" y="19903"/>
                    <a:pt x="196233" y="19903"/>
                    <a:pt x="196233" y="19998"/>
                  </a:cubicBezTo>
                  <a:cubicBezTo>
                    <a:pt x="196233" y="19903"/>
                    <a:pt x="196233" y="19903"/>
                    <a:pt x="196233" y="19998"/>
                  </a:cubicBezTo>
                  <a:cubicBezTo>
                    <a:pt x="196233" y="19903"/>
                    <a:pt x="196233" y="19998"/>
                    <a:pt x="196233" y="19998"/>
                  </a:cubicBezTo>
                  <a:close/>
                  <a:moveTo>
                    <a:pt x="189757" y="19236"/>
                  </a:moveTo>
                  <a:cubicBezTo>
                    <a:pt x="189757" y="19236"/>
                    <a:pt x="189757" y="19236"/>
                    <a:pt x="189757" y="19236"/>
                  </a:cubicBezTo>
                  <a:cubicBezTo>
                    <a:pt x="189757" y="19236"/>
                    <a:pt x="189757" y="19236"/>
                    <a:pt x="189757" y="19236"/>
                  </a:cubicBezTo>
                  <a:cubicBezTo>
                    <a:pt x="189757" y="19331"/>
                    <a:pt x="189661" y="19331"/>
                    <a:pt x="189661" y="19331"/>
                  </a:cubicBezTo>
                  <a:cubicBezTo>
                    <a:pt x="189471" y="19331"/>
                    <a:pt x="189185" y="19236"/>
                    <a:pt x="188995" y="19236"/>
                  </a:cubicBezTo>
                  <a:cubicBezTo>
                    <a:pt x="189280" y="19331"/>
                    <a:pt x="189471" y="19236"/>
                    <a:pt x="189757" y="19236"/>
                  </a:cubicBezTo>
                  <a:close/>
                  <a:moveTo>
                    <a:pt x="157181" y="62670"/>
                  </a:moveTo>
                  <a:cubicBezTo>
                    <a:pt x="157181" y="62670"/>
                    <a:pt x="157181" y="62670"/>
                    <a:pt x="157181" y="62670"/>
                  </a:cubicBezTo>
                  <a:cubicBezTo>
                    <a:pt x="157181" y="62670"/>
                    <a:pt x="157181" y="62670"/>
                    <a:pt x="157181" y="62670"/>
                  </a:cubicBezTo>
                  <a:cubicBezTo>
                    <a:pt x="157181" y="62670"/>
                    <a:pt x="157181" y="62670"/>
                    <a:pt x="157181" y="62670"/>
                  </a:cubicBezTo>
                  <a:close/>
                  <a:moveTo>
                    <a:pt x="92602" y="143156"/>
                  </a:moveTo>
                  <a:cubicBezTo>
                    <a:pt x="92506" y="143061"/>
                    <a:pt x="92506" y="142966"/>
                    <a:pt x="92411" y="142966"/>
                  </a:cubicBezTo>
                  <a:cubicBezTo>
                    <a:pt x="92506" y="142966"/>
                    <a:pt x="92602" y="142871"/>
                    <a:pt x="92697" y="142871"/>
                  </a:cubicBezTo>
                  <a:cubicBezTo>
                    <a:pt x="92697" y="142966"/>
                    <a:pt x="92697" y="143061"/>
                    <a:pt x="92602" y="143156"/>
                  </a:cubicBezTo>
                  <a:close/>
                  <a:moveTo>
                    <a:pt x="59931" y="184590"/>
                  </a:moveTo>
                  <a:cubicBezTo>
                    <a:pt x="59931" y="184590"/>
                    <a:pt x="59931" y="184590"/>
                    <a:pt x="59931" y="184590"/>
                  </a:cubicBezTo>
                  <a:cubicBezTo>
                    <a:pt x="59931" y="184590"/>
                    <a:pt x="59931" y="184590"/>
                    <a:pt x="59931" y="184590"/>
                  </a:cubicBezTo>
                  <a:cubicBezTo>
                    <a:pt x="59931" y="184590"/>
                    <a:pt x="59931" y="184590"/>
                    <a:pt x="59931" y="184590"/>
                  </a:cubicBezTo>
                  <a:close/>
                  <a:moveTo>
                    <a:pt x="34880" y="212403"/>
                  </a:moveTo>
                  <a:cubicBezTo>
                    <a:pt x="34880" y="212308"/>
                    <a:pt x="34785" y="212308"/>
                    <a:pt x="34785" y="212213"/>
                  </a:cubicBezTo>
                  <a:cubicBezTo>
                    <a:pt x="34880" y="212308"/>
                    <a:pt x="34880" y="212308"/>
                    <a:pt x="34880" y="212403"/>
                  </a:cubicBezTo>
                  <a:cubicBezTo>
                    <a:pt x="34880" y="212403"/>
                    <a:pt x="34880" y="212403"/>
                    <a:pt x="34880" y="212403"/>
                  </a:cubicBezTo>
                  <a:close/>
                  <a:moveTo>
                    <a:pt x="16306" y="274697"/>
                  </a:moveTo>
                  <a:lnTo>
                    <a:pt x="16306" y="274697"/>
                  </a:lnTo>
                  <a:cubicBezTo>
                    <a:pt x="16306" y="274792"/>
                    <a:pt x="16306" y="274887"/>
                    <a:pt x="16306" y="274982"/>
                  </a:cubicBezTo>
                  <a:cubicBezTo>
                    <a:pt x="16211" y="274887"/>
                    <a:pt x="16020" y="274792"/>
                    <a:pt x="15925" y="274792"/>
                  </a:cubicBezTo>
                  <a:cubicBezTo>
                    <a:pt x="16116" y="274792"/>
                    <a:pt x="16211" y="274697"/>
                    <a:pt x="16306" y="274697"/>
                  </a:cubicBezTo>
                  <a:close/>
                  <a:moveTo>
                    <a:pt x="100603" y="288508"/>
                  </a:moveTo>
                  <a:cubicBezTo>
                    <a:pt x="100603" y="288603"/>
                    <a:pt x="100603" y="288603"/>
                    <a:pt x="100603" y="288698"/>
                  </a:cubicBezTo>
                  <a:cubicBezTo>
                    <a:pt x="100507" y="288603"/>
                    <a:pt x="100412" y="288603"/>
                    <a:pt x="100317" y="288508"/>
                  </a:cubicBezTo>
                  <a:cubicBezTo>
                    <a:pt x="100412" y="288508"/>
                    <a:pt x="100507" y="288508"/>
                    <a:pt x="100603" y="288508"/>
                  </a:cubicBezTo>
                  <a:close/>
                  <a:moveTo>
                    <a:pt x="100126" y="285460"/>
                  </a:moveTo>
                  <a:cubicBezTo>
                    <a:pt x="100126" y="285460"/>
                    <a:pt x="100126" y="285365"/>
                    <a:pt x="100126" y="285365"/>
                  </a:cubicBezTo>
                  <a:cubicBezTo>
                    <a:pt x="100126" y="285365"/>
                    <a:pt x="100221" y="285365"/>
                    <a:pt x="100221" y="285460"/>
                  </a:cubicBezTo>
                  <a:cubicBezTo>
                    <a:pt x="100221" y="285460"/>
                    <a:pt x="100221" y="285460"/>
                    <a:pt x="100126" y="285460"/>
                  </a:cubicBezTo>
                  <a:close/>
                  <a:moveTo>
                    <a:pt x="202520" y="256218"/>
                  </a:moveTo>
                  <a:cubicBezTo>
                    <a:pt x="202520" y="256313"/>
                    <a:pt x="202520" y="256313"/>
                    <a:pt x="202520" y="256218"/>
                  </a:cubicBezTo>
                  <a:cubicBezTo>
                    <a:pt x="202520" y="256313"/>
                    <a:pt x="202520" y="256313"/>
                    <a:pt x="202520" y="256218"/>
                  </a:cubicBezTo>
                  <a:cubicBezTo>
                    <a:pt x="202520" y="256313"/>
                    <a:pt x="202520" y="256313"/>
                    <a:pt x="202520" y="256218"/>
                  </a:cubicBezTo>
                  <a:close/>
                  <a:moveTo>
                    <a:pt x="315106" y="128869"/>
                  </a:moveTo>
                  <a:cubicBezTo>
                    <a:pt x="315106" y="128774"/>
                    <a:pt x="315106" y="128774"/>
                    <a:pt x="315106" y="128679"/>
                  </a:cubicBezTo>
                  <a:cubicBezTo>
                    <a:pt x="315201" y="128679"/>
                    <a:pt x="315296" y="128583"/>
                    <a:pt x="315391" y="128583"/>
                  </a:cubicBezTo>
                  <a:cubicBezTo>
                    <a:pt x="315201" y="128679"/>
                    <a:pt x="315201" y="128869"/>
                    <a:pt x="315106" y="128869"/>
                  </a:cubicBezTo>
                  <a:close/>
                  <a:moveTo>
                    <a:pt x="228333" y="29904"/>
                  </a:moveTo>
                  <a:cubicBezTo>
                    <a:pt x="228333" y="29904"/>
                    <a:pt x="228333" y="29904"/>
                    <a:pt x="228333" y="29904"/>
                  </a:cubicBezTo>
                  <a:cubicBezTo>
                    <a:pt x="228333" y="29904"/>
                    <a:pt x="228333" y="29809"/>
                    <a:pt x="228333" y="29904"/>
                  </a:cubicBezTo>
                  <a:cubicBezTo>
                    <a:pt x="228333" y="29809"/>
                    <a:pt x="228333" y="29904"/>
                    <a:pt x="228333" y="29904"/>
                  </a:cubicBezTo>
                  <a:close/>
                  <a:moveTo>
                    <a:pt x="176803" y="30476"/>
                  </a:moveTo>
                  <a:cubicBezTo>
                    <a:pt x="176803" y="30571"/>
                    <a:pt x="176803" y="30666"/>
                    <a:pt x="176803" y="30762"/>
                  </a:cubicBezTo>
                  <a:cubicBezTo>
                    <a:pt x="176707" y="30666"/>
                    <a:pt x="176707" y="30666"/>
                    <a:pt x="176612" y="30666"/>
                  </a:cubicBezTo>
                  <a:cubicBezTo>
                    <a:pt x="176707" y="30666"/>
                    <a:pt x="176707" y="30571"/>
                    <a:pt x="176803" y="30476"/>
                  </a:cubicBezTo>
                  <a:close/>
                  <a:moveTo>
                    <a:pt x="154895" y="69338"/>
                  </a:moveTo>
                  <a:cubicBezTo>
                    <a:pt x="154895" y="69338"/>
                    <a:pt x="154895" y="69338"/>
                    <a:pt x="154895" y="69338"/>
                  </a:cubicBezTo>
                  <a:lnTo>
                    <a:pt x="154895" y="69338"/>
                  </a:lnTo>
                  <a:lnTo>
                    <a:pt x="154895" y="69338"/>
                  </a:lnTo>
                  <a:cubicBezTo>
                    <a:pt x="154895" y="69433"/>
                    <a:pt x="154895" y="69338"/>
                    <a:pt x="154895" y="69338"/>
                  </a:cubicBezTo>
                  <a:cubicBezTo>
                    <a:pt x="154895" y="69338"/>
                    <a:pt x="154895" y="69338"/>
                    <a:pt x="154895" y="69338"/>
                  </a:cubicBezTo>
                  <a:close/>
                  <a:moveTo>
                    <a:pt x="24688" y="218404"/>
                  </a:moveTo>
                  <a:cubicBezTo>
                    <a:pt x="24688" y="218404"/>
                    <a:pt x="24688" y="218404"/>
                    <a:pt x="24688" y="218404"/>
                  </a:cubicBezTo>
                  <a:cubicBezTo>
                    <a:pt x="24974" y="218213"/>
                    <a:pt x="25069" y="217928"/>
                    <a:pt x="25260" y="217642"/>
                  </a:cubicBezTo>
                  <a:lnTo>
                    <a:pt x="25260" y="217642"/>
                  </a:lnTo>
                  <a:cubicBezTo>
                    <a:pt x="25069" y="217928"/>
                    <a:pt x="24879" y="218213"/>
                    <a:pt x="24688" y="218404"/>
                  </a:cubicBezTo>
                  <a:close/>
                  <a:moveTo>
                    <a:pt x="18592" y="222881"/>
                  </a:moveTo>
                  <a:cubicBezTo>
                    <a:pt x="18497" y="222881"/>
                    <a:pt x="18497" y="222881"/>
                    <a:pt x="18402" y="222786"/>
                  </a:cubicBezTo>
                  <a:cubicBezTo>
                    <a:pt x="18497" y="222786"/>
                    <a:pt x="18497" y="222786"/>
                    <a:pt x="18592" y="222881"/>
                  </a:cubicBezTo>
                  <a:cubicBezTo>
                    <a:pt x="18592" y="222786"/>
                    <a:pt x="18592" y="222786"/>
                    <a:pt x="18592" y="222881"/>
                  </a:cubicBezTo>
                  <a:close/>
                  <a:moveTo>
                    <a:pt x="13639" y="266981"/>
                  </a:moveTo>
                  <a:cubicBezTo>
                    <a:pt x="13639" y="266981"/>
                    <a:pt x="13639" y="266981"/>
                    <a:pt x="13639" y="266981"/>
                  </a:cubicBezTo>
                  <a:cubicBezTo>
                    <a:pt x="13639" y="266981"/>
                    <a:pt x="13639" y="266981"/>
                    <a:pt x="13639" y="266981"/>
                  </a:cubicBezTo>
                  <a:cubicBezTo>
                    <a:pt x="13639" y="266981"/>
                    <a:pt x="13639" y="266981"/>
                    <a:pt x="13639" y="266981"/>
                  </a:cubicBezTo>
                  <a:close/>
                  <a:moveTo>
                    <a:pt x="65074" y="298509"/>
                  </a:moveTo>
                  <a:cubicBezTo>
                    <a:pt x="65074" y="298509"/>
                    <a:pt x="65074" y="298605"/>
                    <a:pt x="64979" y="298605"/>
                  </a:cubicBezTo>
                  <a:cubicBezTo>
                    <a:pt x="64884" y="298509"/>
                    <a:pt x="64884" y="298509"/>
                    <a:pt x="64884" y="298414"/>
                  </a:cubicBezTo>
                  <a:cubicBezTo>
                    <a:pt x="64979" y="298509"/>
                    <a:pt x="64979" y="298509"/>
                    <a:pt x="65074" y="298509"/>
                  </a:cubicBezTo>
                  <a:close/>
                  <a:moveTo>
                    <a:pt x="110032" y="298509"/>
                  </a:moveTo>
                  <a:cubicBezTo>
                    <a:pt x="110032" y="298605"/>
                    <a:pt x="110032" y="298605"/>
                    <a:pt x="110032" y="298700"/>
                  </a:cubicBezTo>
                  <a:cubicBezTo>
                    <a:pt x="109937" y="298700"/>
                    <a:pt x="109937" y="298605"/>
                    <a:pt x="109842" y="298605"/>
                  </a:cubicBezTo>
                  <a:cubicBezTo>
                    <a:pt x="110032" y="298509"/>
                    <a:pt x="110032" y="298509"/>
                    <a:pt x="110032" y="298509"/>
                  </a:cubicBezTo>
                  <a:close/>
                  <a:moveTo>
                    <a:pt x="317677" y="283364"/>
                  </a:moveTo>
                  <a:cubicBezTo>
                    <a:pt x="317677" y="283364"/>
                    <a:pt x="317677" y="283364"/>
                    <a:pt x="317677" y="283364"/>
                  </a:cubicBezTo>
                  <a:cubicBezTo>
                    <a:pt x="317677" y="283364"/>
                    <a:pt x="317677" y="283364"/>
                    <a:pt x="317677" y="283364"/>
                  </a:cubicBezTo>
                  <a:cubicBezTo>
                    <a:pt x="317677" y="283364"/>
                    <a:pt x="317677" y="283364"/>
                    <a:pt x="317677" y="283364"/>
                  </a:cubicBezTo>
                  <a:close/>
                  <a:moveTo>
                    <a:pt x="328441" y="287365"/>
                  </a:moveTo>
                  <a:cubicBezTo>
                    <a:pt x="328631" y="287460"/>
                    <a:pt x="328726" y="287651"/>
                    <a:pt x="328821" y="287746"/>
                  </a:cubicBezTo>
                  <a:cubicBezTo>
                    <a:pt x="328726" y="287555"/>
                    <a:pt x="328631" y="287460"/>
                    <a:pt x="328441" y="287365"/>
                  </a:cubicBezTo>
                  <a:close/>
                  <a:moveTo>
                    <a:pt x="351110" y="268982"/>
                  </a:moveTo>
                  <a:lnTo>
                    <a:pt x="351110" y="268982"/>
                  </a:lnTo>
                  <a:cubicBezTo>
                    <a:pt x="351110" y="268982"/>
                    <a:pt x="351110" y="268982"/>
                    <a:pt x="351110" y="268982"/>
                  </a:cubicBezTo>
                  <a:cubicBezTo>
                    <a:pt x="351110" y="268982"/>
                    <a:pt x="351110" y="268982"/>
                    <a:pt x="351110" y="268982"/>
                  </a:cubicBezTo>
                  <a:close/>
                  <a:moveTo>
                    <a:pt x="362254" y="267458"/>
                  </a:moveTo>
                  <a:cubicBezTo>
                    <a:pt x="362826" y="267553"/>
                    <a:pt x="363111" y="267839"/>
                    <a:pt x="363397" y="268220"/>
                  </a:cubicBezTo>
                  <a:cubicBezTo>
                    <a:pt x="363111" y="268220"/>
                    <a:pt x="362731" y="268124"/>
                    <a:pt x="362349" y="268029"/>
                  </a:cubicBezTo>
                  <a:cubicBezTo>
                    <a:pt x="362254" y="267839"/>
                    <a:pt x="362254" y="267648"/>
                    <a:pt x="362254" y="267458"/>
                  </a:cubicBezTo>
                  <a:close/>
                  <a:moveTo>
                    <a:pt x="250050" y="46192"/>
                  </a:moveTo>
                  <a:cubicBezTo>
                    <a:pt x="250050" y="46192"/>
                    <a:pt x="250050" y="46097"/>
                    <a:pt x="250050" y="46097"/>
                  </a:cubicBezTo>
                  <a:cubicBezTo>
                    <a:pt x="250050" y="46097"/>
                    <a:pt x="250145" y="46192"/>
                    <a:pt x="250145" y="46192"/>
                  </a:cubicBezTo>
                  <a:cubicBezTo>
                    <a:pt x="250145" y="46097"/>
                    <a:pt x="250050" y="46097"/>
                    <a:pt x="250050" y="46192"/>
                  </a:cubicBezTo>
                  <a:close/>
                  <a:moveTo>
                    <a:pt x="192804" y="301272"/>
                  </a:moveTo>
                  <a:cubicBezTo>
                    <a:pt x="192804" y="301272"/>
                    <a:pt x="192804" y="301272"/>
                    <a:pt x="192804" y="301272"/>
                  </a:cubicBezTo>
                  <a:lnTo>
                    <a:pt x="192804" y="301272"/>
                  </a:lnTo>
                  <a:cubicBezTo>
                    <a:pt x="192804" y="301272"/>
                    <a:pt x="192804" y="301272"/>
                    <a:pt x="192804" y="301272"/>
                  </a:cubicBezTo>
                  <a:close/>
                  <a:moveTo>
                    <a:pt x="280244" y="303367"/>
                  </a:moveTo>
                  <a:cubicBezTo>
                    <a:pt x="280244" y="303367"/>
                    <a:pt x="280244" y="303272"/>
                    <a:pt x="280244" y="303367"/>
                  </a:cubicBezTo>
                  <a:cubicBezTo>
                    <a:pt x="280244" y="303367"/>
                    <a:pt x="280244" y="303367"/>
                    <a:pt x="280244" y="303367"/>
                  </a:cubicBezTo>
                  <a:cubicBezTo>
                    <a:pt x="280244" y="303367"/>
                    <a:pt x="280244" y="303367"/>
                    <a:pt x="280244" y="303367"/>
                  </a:cubicBezTo>
                  <a:close/>
                  <a:moveTo>
                    <a:pt x="301199" y="306796"/>
                  </a:moveTo>
                  <a:cubicBezTo>
                    <a:pt x="301294" y="306605"/>
                    <a:pt x="301485" y="306320"/>
                    <a:pt x="301580" y="306129"/>
                  </a:cubicBezTo>
                  <a:cubicBezTo>
                    <a:pt x="301580" y="306320"/>
                    <a:pt x="301580" y="306510"/>
                    <a:pt x="301675" y="306701"/>
                  </a:cubicBezTo>
                  <a:cubicBezTo>
                    <a:pt x="301485" y="306701"/>
                    <a:pt x="301390" y="306796"/>
                    <a:pt x="301199" y="306796"/>
                  </a:cubicBezTo>
                  <a:close/>
                  <a:moveTo>
                    <a:pt x="141274" y="64671"/>
                  </a:moveTo>
                  <a:cubicBezTo>
                    <a:pt x="141274" y="64766"/>
                    <a:pt x="141274" y="64861"/>
                    <a:pt x="141274" y="64956"/>
                  </a:cubicBezTo>
                  <a:lnTo>
                    <a:pt x="141274" y="64956"/>
                  </a:lnTo>
                  <a:lnTo>
                    <a:pt x="141274" y="64956"/>
                  </a:lnTo>
                  <a:cubicBezTo>
                    <a:pt x="141274" y="64956"/>
                    <a:pt x="141274" y="64956"/>
                    <a:pt x="141274" y="64956"/>
                  </a:cubicBezTo>
                  <a:cubicBezTo>
                    <a:pt x="141274" y="64956"/>
                    <a:pt x="141274" y="64956"/>
                    <a:pt x="141274" y="64956"/>
                  </a:cubicBezTo>
                  <a:cubicBezTo>
                    <a:pt x="141179" y="64956"/>
                    <a:pt x="141179" y="64956"/>
                    <a:pt x="141084" y="64861"/>
                  </a:cubicBezTo>
                  <a:cubicBezTo>
                    <a:pt x="141179" y="64766"/>
                    <a:pt x="141179" y="64671"/>
                    <a:pt x="141274" y="64671"/>
                  </a:cubicBezTo>
                  <a:close/>
                  <a:moveTo>
                    <a:pt x="90030" y="135155"/>
                  </a:moveTo>
                  <a:lnTo>
                    <a:pt x="90030" y="135155"/>
                  </a:lnTo>
                  <a:cubicBezTo>
                    <a:pt x="90030" y="135155"/>
                    <a:pt x="90030" y="135155"/>
                    <a:pt x="90030" y="135155"/>
                  </a:cubicBezTo>
                  <a:cubicBezTo>
                    <a:pt x="90030" y="135155"/>
                    <a:pt x="90030" y="135155"/>
                    <a:pt x="90030" y="135155"/>
                  </a:cubicBezTo>
                  <a:close/>
                  <a:moveTo>
                    <a:pt x="60407" y="300700"/>
                  </a:moveTo>
                  <a:cubicBezTo>
                    <a:pt x="60407" y="300700"/>
                    <a:pt x="60502" y="300795"/>
                    <a:pt x="60502" y="300795"/>
                  </a:cubicBezTo>
                  <a:cubicBezTo>
                    <a:pt x="60502" y="300795"/>
                    <a:pt x="60407" y="300795"/>
                    <a:pt x="60407" y="300795"/>
                  </a:cubicBezTo>
                  <a:cubicBezTo>
                    <a:pt x="60312" y="300795"/>
                    <a:pt x="60312" y="300795"/>
                    <a:pt x="60407" y="300700"/>
                  </a:cubicBezTo>
                  <a:close/>
                  <a:moveTo>
                    <a:pt x="288816" y="261743"/>
                  </a:moveTo>
                  <a:lnTo>
                    <a:pt x="288816" y="261743"/>
                  </a:lnTo>
                  <a:cubicBezTo>
                    <a:pt x="288816" y="261743"/>
                    <a:pt x="288816" y="261743"/>
                    <a:pt x="288816" y="261743"/>
                  </a:cubicBezTo>
                  <a:cubicBezTo>
                    <a:pt x="288816" y="261743"/>
                    <a:pt x="288816" y="261743"/>
                    <a:pt x="288816" y="261743"/>
                  </a:cubicBezTo>
                  <a:cubicBezTo>
                    <a:pt x="288816" y="261838"/>
                    <a:pt x="288816" y="261933"/>
                    <a:pt x="288816" y="262029"/>
                  </a:cubicBezTo>
                  <a:cubicBezTo>
                    <a:pt x="288721" y="261933"/>
                    <a:pt x="288721" y="261838"/>
                    <a:pt x="288626" y="261743"/>
                  </a:cubicBezTo>
                  <a:cubicBezTo>
                    <a:pt x="288721" y="261743"/>
                    <a:pt x="288721" y="261743"/>
                    <a:pt x="288816" y="261743"/>
                  </a:cubicBezTo>
                  <a:close/>
                  <a:moveTo>
                    <a:pt x="319011" y="292889"/>
                  </a:moveTo>
                  <a:cubicBezTo>
                    <a:pt x="319011" y="292889"/>
                    <a:pt x="319011" y="292889"/>
                    <a:pt x="319011" y="292889"/>
                  </a:cubicBezTo>
                  <a:cubicBezTo>
                    <a:pt x="319106" y="292889"/>
                    <a:pt x="319106" y="292889"/>
                    <a:pt x="319011" y="292889"/>
                  </a:cubicBezTo>
                  <a:cubicBezTo>
                    <a:pt x="319106" y="292985"/>
                    <a:pt x="319106" y="292985"/>
                    <a:pt x="319011" y="292889"/>
                  </a:cubicBezTo>
                  <a:cubicBezTo>
                    <a:pt x="319106" y="292985"/>
                    <a:pt x="319106" y="292985"/>
                    <a:pt x="319011" y="292889"/>
                  </a:cubicBezTo>
                  <a:lnTo>
                    <a:pt x="319011" y="292889"/>
                  </a:lnTo>
                  <a:lnTo>
                    <a:pt x="319011" y="292889"/>
                  </a:lnTo>
                  <a:close/>
                  <a:moveTo>
                    <a:pt x="329203" y="307463"/>
                  </a:moveTo>
                  <a:cubicBezTo>
                    <a:pt x="329298" y="307463"/>
                    <a:pt x="329298" y="307558"/>
                    <a:pt x="329298" y="307558"/>
                  </a:cubicBezTo>
                  <a:cubicBezTo>
                    <a:pt x="329298" y="307558"/>
                    <a:pt x="329203" y="307558"/>
                    <a:pt x="329203" y="307558"/>
                  </a:cubicBezTo>
                  <a:cubicBezTo>
                    <a:pt x="329203" y="307558"/>
                    <a:pt x="329203" y="307558"/>
                    <a:pt x="329203" y="307463"/>
                  </a:cubicBezTo>
                  <a:close/>
                  <a:moveTo>
                    <a:pt x="330727" y="307082"/>
                  </a:moveTo>
                  <a:cubicBezTo>
                    <a:pt x="330727" y="307177"/>
                    <a:pt x="330727" y="307272"/>
                    <a:pt x="330727" y="307367"/>
                  </a:cubicBezTo>
                  <a:cubicBezTo>
                    <a:pt x="330631" y="307367"/>
                    <a:pt x="330536" y="307367"/>
                    <a:pt x="330441" y="307367"/>
                  </a:cubicBezTo>
                  <a:cubicBezTo>
                    <a:pt x="330631" y="307367"/>
                    <a:pt x="330631" y="307177"/>
                    <a:pt x="330727" y="307082"/>
                  </a:cubicBezTo>
                  <a:close/>
                  <a:moveTo>
                    <a:pt x="340728" y="297938"/>
                  </a:moveTo>
                  <a:lnTo>
                    <a:pt x="340728" y="297938"/>
                  </a:lnTo>
                  <a:cubicBezTo>
                    <a:pt x="340728" y="297938"/>
                    <a:pt x="340823" y="297938"/>
                    <a:pt x="340728" y="297938"/>
                  </a:cubicBezTo>
                  <a:cubicBezTo>
                    <a:pt x="340823" y="297938"/>
                    <a:pt x="340728" y="297938"/>
                    <a:pt x="340728" y="297938"/>
                  </a:cubicBezTo>
                  <a:cubicBezTo>
                    <a:pt x="340728" y="297938"/>
                    <a:pt x="340728" y="297938"/>
                    <a:pt x="340728" y="297938"/>
                  </a:cubicBezTo>
                  <a:lnTo>
                    <a:pt x="340728" y="297938"/>
                  </a:lnTo>
                  <a:close/>
                  <a:moveTo>
                    <a:pt x="397306" y="239930"/>
                  </a:moveTo>
                  <a:cubicBezTo>
                    <a:pt x="397306" y="239930"/>
                    <a:pt x="397306" y="239930"/>
                    <a:pt x="397306" y="239930"/>
                  </a:cubicBezTo>
                  <a:cubicBezTo>
                    <a:pt x="397306" y="239930"/>
                    <a:pt x="397306" y="239930"/>
                    <a:pt x="397306" y="239930"/>
                  </a:cubicBezTo>
                  <a:close/>
                  <a:moveTo>
                    <a:pt x="397687" y="222023"/>
                  </a:moveTo>
                  <a:lnTo>
                    <a:pt x="397687" y="222023"/>
                  </a:lnTo>
                  <a:cubicBezTo>
                    <a:pt x="397687" y="222023"/>
                    <a:pt x="397782" y="221928"/>
                    <a:pt x="397687" y="221833"/>
                  </a:cubicBezTo>
                  <a:cubicBezTo>
                    <a:pt x="397687" y="221833"/>
                    <a:pt x="397687" y="221928"/>
                    <a:pt x="397782" y="221928"/>
                  </a:cubicBezTo>
                  <a:cubicBezTo>
                    <a:pt x="397782" y="221928"/>
                    <a:pt x="397782" y="222023"/>
                    <a:pt x="397687" y="222023"/>
                  </a:cubicBezTo>
                  <a:cubicBezTo>
                    <a:pt x="397687" y="222023"/>
                    <a:pt x="397687" y="222023"/>
                    <a:pt x="397687" y="222023"/>
                  </a:cubicBezTo>
                  <a:cubicBezTo>
                    <a:pt x="397687" y="222023"/>
                    <a:pt x="397687" y="222023"/>
                    <a:pt x="397687" y="222023"/>
                  </a:cubicBezTo>
                  <a:close/>
                  <a:moveTo>
                    <a:pt x="199662" y="9806"/>
                  </a:moveTo>
                  <a:cubicBezTo>
                    <a:pt x="199662" y="9806"/>
                    <a:pt x="199662" y="9711"/>
                    <a:pt x="199662" y="9806"/>
                  </a:cubicBezTo>
                  <a:cubicBezTo>
                    <a:pt x="199662" y="9711"/>
                    <a:pt x="199662" y="9806"/>
                    <a:pt x="199662" y="9806"/>
                  </a:cubicBezTo>
                  <a:cubicBezTo>
                    <a:pt x="199662" y="9806"/>
                    <a:pt x="199662" y="9806"/>
                    <a:pt x="199662" y="9806"/>
                  </a:cubicBezTo>
                  <a:close/>
                  <a:moveTo>
                    <a:pt x="134797" y="64480"/>
                  </a:moveTo>
                  <a:cubicBezTo>
                    <a:pt x="134892" y="64956"/>
                    <a:pt x="134892" y="65432"/>
                    <a:pt x="134988" y="65813"/>
                  </a:cubicBezTo>
                  <a:cubicBezTo>
                    <a:pt x="134892" y="65813"/>
                    <a:pt x="134892" y="65813"/>
                    <a:pt x="134797" y="65813"/>
                  </a:cubicBezTo>
                  <a:cubicBezTo>
                    <a:pt x="135083" y="65337"/>
                    <a:pt x="135083" y="64861"/>
                    <a:pt x="134797" y="64480"/>
                  </a:cubicBezTo>
                  <a:cubicBezTo>
                    <a:pt x="134797" y="64385"/>
                    <a:pt x="134797" y="64385"/>
                    <a:pt x="134797" y="64480"/>
                  </a:cubicBezTo>
                  <a:close/>
                  <a:moveTo>
                    <a:pt x="89935" y="134965"/>
                  </a:moveTo>
                  <a:cubicBezTo>
                    <a:pt x="89935" y="134965"/>
                    <a:pt x="89935" y="135060"/>
                    <a:pt x="89935" y="135060"/>
                  </a:cubicBezTo>
                  <a:cubicBezTo>
                    <a:pt x="89935" y="135060"/>
                    <a:pt x="89935" y="135060"/>
                    <a:pt x="89839" y="135060"/>
                  </a:cubicBezTo>
                  <a:cubicBezTo>
                    <a:pt x="89935" y="135060"/>
                    <a:pt x="89935" y="135060"/>
                    <a:pt x="89935" y="134965"/>
                  </a:cubicBezTo>
                  <a:close/>
                  <a:moveTo>
                    <a:pt x="5162" y="241645"/>
                  </a:moveTo>
                  <a:cubicBezTo>
                    <a:pt x="5162" y="241836"/>
                    <a:pt x="5162" y="242026"/>
                    <a:pt x="5162" y="242216"/>
                  </a:cubicBezTo>
                  <a:cubicBezTo>
                    <a:pt x="5162" y="242216"/>
                    <a:pt x="5162" y="242216"/>
                    <a:pt x="5162" y="242216"/>
                  </a:cubicBezTo>
                  <a:cubicBezTo>
                    <a:pt x="5353" y="241931"/>
                    <a:pt x="5162" y="241836"/>
                    <a:pt x="5162" y="241645"/>
                  </a:cubicBezTo>
                  <a:close/>
                  <a:moveTo>
                    <a:pt x="86791" y="316321"/>
                  </a:moveTo>
                  <a:cubicBezTo>
                    <a:pt x="86791" y="316321"/>
                    <a:pt x="86791" y="316321"/>
                    <a:pt x="86791" y="316321"/>
                  </a:cubicBezTo>
                  <a:cubicBezTo>
                    <a:pt x="86791" y="316416"/>
                    <a:pt x="86791" y="316416"/>
                    <a:pt x="86791" y="316321"/>
                  </a:cubicBezTo>
                  <a:cubicBezTo>
                    <a:pt x="86791" y="316321"/>
                    <a:pt x="86791" y="316321"/>
                    <a:pt x="86791" y="316321"/>
                  </a:cubicBezTo>
                  <a:close/>
                  <a:moveTo>
                    <a:pt x="172611" y="318607"/>
                  </a:moveTo>
                  <a:cubicBezTo>
                    <a:pt x="172611" y="318702"/>
                    <a:pt x="172611" y="318797"/>
                    <a:pt x="172611" y="318893"/>
                  </a:cubicBezTo>
                  <a:cubicBezTo>
                    <a:pt x="172516" y="318797"/>
                    <a:pt x="172326" y="318797"/>
                    <a:pt x="172231" y="318797"/>
                  </a:cubicBezTo>
                  <a:cubicBezTo>
                    <a:pt x="172421" y="318702"/>
                    <a:pt x="172516" y="318702"/>
                    <a:pt x="172611" y="318607"/>
                  </a:cubicBezTo>
                  <a:close/>
                  <a:moveTo>
                    <a:pt x="369493" y="261647"/>
                  </a:moveTo>
                  <a:cubicBezTo>
                    <a:pt x="369493" y="261552"/>
                    <a:pt x="369493" y="261552"/>
                    <a:pt x="369493" y="261647"/>
                  </a:cubicBezTo>
                  <a:lnTo>
                    <a:pt x="369493" y="261647"/>
                  </a:lnTo>
                  <a:cubicBezTo>
                    <a:pt x="369493" y="261552"/>
                    <a:pt x="369493" y="261552"/>
                    <a:pt x="369493" y="261647"/>
                  </a:cubicBezTo>
                  <a:cubicBezTo>
                    <a:pt x="369493" y="261647"/>
                    <a:pt x="369493" y="261647"/>
                    <a:pt x="369493" y="261647"/>
                  </a:cubicBezTo>
                  <a:close/>
                  <a:moveTo>
                    <a:pt x="224523" y="14283"/>
                  </a:move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lnTo>
                    <a:pt x="224523" y="14283"/>
                  </a:ln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close/>
                  <a:moveTo>
                    <a:pt x="218046" y="7616"/>
                  </a:moveTo>
                  <a:cubicBezTo>
                    <a:pt x="217570" y="7425"/>
                    <a:pt x="217189" y="7235"/>
                    <a:pt x="216998" y="6663"/>
                  </a:cubicBezTo>
                  <a:cubicBezTo>
                    <a:pt x="217379" y="7044"/>
                    <a:pt x="217760" y="7330"/>
                    <a:pt x="218046" y="7616"/>
                  </a:cubicBezTo>
                  <a:close/>
                  <a:moveTo>
                    <a:pt x="214712" y="7235"/>
                  </a:moveTo>
                  <a:cubicBezTo>
                    <a:pt x="214712" y="7235"/>
                    <a:pt x="214712" y="7235"/>
                    <a:pt x="214712" y="7235"/>
                  </a:cubicBezTo>
                  <a:cubicBezTo>
                    <a:pt x="214712" y="7139"/>
                    <a:pt x="214712" y="7139"/>
                    <a:pt x="214712" y="7139"/>
                  </a:cubicBezTo>
                  <a:cubicBezTo>
                    <a:pt x="214712" y="7235"/>
                    <a:pt x="214712" y="7235"/>
                    <a:pt x="214712" y="7235"/>
                  </a:cubicBezTo>
                  <a:close/>
                  <a:moveTo>
                    <a:pt x="28974" y="180780"/>
                  </a:moveTo>
                  <a:cubicBezTo>
                    <a:pt x="28879" y="180780"/>
                    <a:pt x="28879" y="180875"/>
                    <a:pt x="28784" y="180971"/>
                  </a:cubicBezTo>
                  <a:cubicBezTo>
                    <a:pt x="28784" y="180875"/>
                    <a:pt x="28784" y="180875"/>
                    <a:pt x="28784" y="180780"/>
                  </a:cubicBezTo>
                  <a:cubicBezTo>
                    <a:pt x="28784" y="180780"/>
                    <a:pt x="28879" y="180780"/>
                    <a:pt x="28974" y="18078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2F391B-BDB0-CE45-FC14-0486D2B51DD3}"/>
                </a:ext>
              </a:extLst>
            </p:cNvPr>
            <p:cNvSpPr/>
            <p:nvPr/>
          </p:nvSpPr>
          <p:spPr>
            <a:xfrm>
              <a:off x="5686043" y="2979990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80" name="Graphic 18">
            <a:extLst>
              <a:ext uri="{FF2B5EF4-FFF2-40B4-BE49-F238E27FC236}">
                <a16:creationId xmlns:a16="http://schemas.microsoft.com/office/drawing/2014/main" id="{D04C3211-2208-1D88-61DD-C0EF35E86CC6}"/>
              </a:ext>
            </a:extLst>
          </p:cNvPr>
          <p:cNvGrpSpPr/>
          <p:nvPr/>
        </p:nvGrpSpPr>
        <p:grpSpPr>
          <a:xfrm>
            <a:off x="1253004" y="1955700"/>
            <a:ext cx="579682" cy="509869"/>
            <a:chOff x="4176590" y="5457946"/>
            <a:chExt cx="579682" cy="509869"/>
          </a:xfrm>
          <a:solidFill>
            <a:srgbClr val="F7B756"/>
          </a:solidFill>
        </p:grpSpPr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8111736-225E-173A-03A9-F13AB626ED7F}"/>
                </a:ext>
              </a:extLst>
            </p:cNvPr>
            <p:cNvSpPr/>
            <p:nvPr/>
          </p:nvSpPr>
          <p:spPr>
            <a:xfrm>
              <a:off x="4176590" y="5791798"/>
              <a:ext cx="185574" cy="132894"/>
            </a:xfrm>
            <a:custGeom>
              <a:avLst/>
              <a:gdLst>
                <a:gd name="connsiteX0" fmla="*/ 182906 w 185574"/>
                <a:gd name="connsiteY0" fmla="*/ 81316 h 132894"/>
                <a:gd name="connsiteX1" fmla="*/ 184144 w 185574"/>
                <a:gd name="connsiteY1" fmla="*/ 76078 h 132894"/>
                <a:gd name="connsiteX2" fmla="*/ 184144 w 185574"/>
                <a:gd name="connsiteY2" fmla="*/ 76078 h 132894"/>
                <a:gd name="connsiteX3" fmla="*/ 185001 w 185574"/>
                <a:gd name="connsiteY3" fmla="*/ 65696 h 132894"/>
                <a:gd name="connsiteX4" fmla="*/ 183858 w 185574"/>
                <a:gd name="connsiteY4" fmla="*/ 60076 h 132894"/>
                <a:gd name="connsiteX5" fmla="*/ 183858 w 185574"/>
                <a:gd name="connsiteY5" fmla="*/ 60076 h 132894"/>
                <a:gd name="connsiteX6" fmla="*/ 183858 w 185574"/>
                <a:gd name="connsiteY6" fmla="*/ 60076 h 132894"/>
                <a:gd name="connsiteX7" fmla="*/ 178810 w 185574"/>
                <a:gd name="connsiteY7" fmla="*/ 47598 h 132894"/>
                <a:gd name="connsiteX8" fmla="*/ 165570 w 185574"/>
                <a:gd name="connsiteY8" fmla="*/ 32358 h 132894"/>
                <a:gd name="connsiteX9" fmla="*/ 160713 w 185574"/>
                <a:gd name="connsiteY9" fmla="*/ 28167 h 132894"/>
                <a:gd name="connsiteX10" fmla="*/ 148902 w 185574"/>
                <a:gd name="connsiteY10" fmla="*/ 21595 h 132894"/>
                <a:gd name="connsiteX11" fmla="*/ 148902 w 185574"/>
                <a:gd name="connsiteY11" fmla="*/ 21595 h 132894"/>
                <a:gd name="connsiteX12" fmla="*/ 147949 w 185574"/>
                <a:gd name="connsiteY12" fmla="*/ 20833 h 132894"/>
                <a:gd name="connsiteX13" fmla="*/ 133376 w 185574"/>
                <a:gd name="connsiteY13" fmla="*/ 13498 h 132894"/>
                <a:gd name="connsiteX14" fmla="*/ 133376 w 185574"/>
                <a:gd name="connsiteY14" fmla="*/ 13498 h 132894"/>
                <a:gd name="connsiteX15" fmla="*/ 133376 w 185574"/>
                <a:gd name="connsiteY15" fmla="*/ 13498 h 132894"/>
                <a:gd name="connsiteX16" fmla="*/ 124613 w 185574"/>
                <a:gd name="connsiteY16" fmla="*/ 9784 h 132894"/>
                <a:gd name="connsiteX17" fmla="*/ 124518 w 185574"/>
                <a:gd name="connsiteY17" fmla="*/ 10355 h 132894"/>
                <a:gd name="connsiteX18" fmla="*/ 124422 w 185574"/>
                <a:gd name="connsiteY18" fmla="*/ 10165 h 132894"/>
                <a:gd name="connsiteX19" fmla="*/ 124613 w 185574"/>
                <a:gd name="connsiteY19" fmla="*/ 9784 h 132894"/>
                <a:gd name="connsiteX20" fmla="*/ 122898 w 185574"/>
                <a:gd name="connsiteY20" fmla="*/ 9212 h 132894"/>
                <a:gd name="connsiteX21" fmla="*/ 122898 w 185574"/>
                <a:gd name="connsiteY21" fmla="*/ 9212 h 132894"/>
                <a:gd name="connsiteX22" fmla="*/ 118326 w 185574"/>
                <a:gd name="connsiteY22" fmla="*/ 7593 h 132894"/>
                <a:gd name="connsiteX23" fmla="*/ 118326 w 185574"/>
                <a:gd name="connsiteY23" fmla="*/ 7593 h 132894"/>
                <a:gd name="connsiteX24" fmla="*/ 118326 w 185574"/>
                <a:gd name="connsiteY24" fmla="*/ 7593 h 132894"/>
                <a:gd name="connsiteX25" fmla="*/ 113088 w 185574"/>
                <a:gd name="connsiteY25" fmla="*/ 6354 h 132894"/>
                <a:gd name="connsiteX26" fmla="*/ 113088 w 185574"/>
                <a:gd name="connsiteY26" fmla="*/ 6354 h 132894"/>
                <a:gd name="connsiteX27" fmla="*/ 106420 w 185574"/>
                <a:gd name="connsiteY27" fmla="*/ 3878 h 132894"/>
                <a:gd name="connsiteX28" fmla="*/ 106420 w 185574"/>
                <a:gd name="connsiteY28" fmla="*/ 3878 h 132894"/>
                <a:gd name="connsiteX29" fmla="*/ 101658 w 185574"/>
                <a:gd name="connsiteY29" fmla="*/ 3021 h 132894"/>
                <a:gd name="connsiteX30" fmla="*/ 91847 w 185574"/>
                <a:gd name="connsiteY30" fmla="*/ 1211 h 132894"/>
                <a:gd name="connsiteX31" fmla="*/ 92133 w 185574"/>
                <a:gd name="connsiteY31" fmla="*/ 1592 h 132894"/>
                <a:gd name="connsiteX32" fmla="*/ 92133 w 185574"/>
                <a:gd name="connsiteY32" fmla="*/ 1592 h 132894"/>
                <a:gd name="connsiteX33" fmla="*/ 92133 w 185574"/>
                <a:gd name="connsiteY33" fmla="*/ 1592 h 132894"/>
                <a:gd name="connsiteX34" fmla="*/ 91942 w 185574"/>
                <a:gd name="connsiteY34" fmla="*/ 1687 h 132894"/>
                <a:gd name="connsiteX35" fmla="*/ 91847 w 185574"/>
                <a:gd name="connsiteY35" fmla="*/ 1211 h 132894"/>
                <a:gd name="connsiteX36" fmla="*/ 80703 w 185574"/>
                <a:gd name="connsiteY36" fmla="*/ 1211 h 132894"/>
                <a:gd name="connsiteX37" fmla="*/ 75369 w 185574"/>
                <a:gd name="connsiteY37" fmla="*/ 1783 h 132894"/>
                <a:gd name="connsiteX38" fmla="*/ 75369 w 185574"/>
                <a:gd name="connsiteY38" fmla="*/ 1783 h 132894"/>
                <a:gd name="connsiteX39" fmla="*/ 59557 w 185574"/>
                <a:gd name="connsiteY39" fmla="*/ 2640 h 132894"/>
                <a:gd name="connsiteX40" fmla="*/ 59557 w 185574"/>
                <a:gd name="connsiteY40" fmla="*/ 2640 h 132894"/>
                <a:gd name="connsiteX41" fmla="*/ 52890 w 185574"/>
                <a:gd name="connsiteY41" fmla="*/ 4545 h 132894"/>
                <a:gd name="connsiteX42" fmla="*/ 51937 w 185574"/>
                <a:gd name="connsiteY42" fmla="*/ 4926 h 132894"/>
                <a:gd name="connsiteX43" fmla="*/ 51937 w 185574"/>
                <a:gd name="connsiteY43" fmla="*/ 4926 h 132894"/>
                <a:gd name="connsiteX44" fmla="*/ 39650 w 185574"/>
                <a:gd name="connsiteY44" fmla="*/ 10545 h 132894"/>
                <a:gd name="connsiteX45" fmla="*/ 36316 w 185574"/>
                <a:gd name="connsiteY45" fmla="*/ 12737 h 132894"/>
                <a:gd name="connsiteX46" fmla="*/ 36316 w 185574"/>
                <a:gd name="connsiteY46" fmla="*/ 12737 h 132894"/>
                <a:gd name="connsiteX47" fmla="*/ 36316 w 185574"/>
                <a:gd name="connsiteY47" fmla="*/ 12737 h 132894"/>
                <a:gd name="connsiteX48" fmla="*/ 34125 w 185574"/>
                <a:gd name="connsiteY48" fmla="*/ 14165 h 132894"/>
                <a:gd name="connsiteX49" fmla="*/ 23457 w 185574"/>
                <a:gd name="connsiteY49" fmla="*/ 21595 h 132894"/>
                <a:gd name="connsiteX50" fmla="*/ 23457 w 185574"/>
                <a:gd name="connsiteY50" fmla="*/ 21595 h 132894"/>
                <a:gd name="connsiteX51" fmla="*/ 23457 w 185574"/>
                <a:gd name="connsiteY51" fmla="*/ 21595 h 132894"/>
                <a:gd name="connsiteX52" fmla="*/ 14694 w 185574"/>
                <a:gd name="connsiteY52" fmla="*/ 30167 h 132894"/>
                <a:gd name="connsiteX53" fmla="*/ 9360 w 185574"/>
                <a:gd name="connsiteY53" fmla="*/ 35882 h 132894"/>
                <a:gd name="connsiteX54" fmla="*/ 9360 w 185574"/>
                <a:gd name="connsiteY54" fmla="*/ 35882 h 132894"/>
                <a:gd name="connsiteX55" fmla="*/ 9360 w 185574"/>
                <a:gd name="connsiteY55" fmla="*/ 35882 h 132894"/>
                <a:gd name="connsiteX56" fmla="*/ 4122 w 185574"/>
                <a:gd name="connsiteY56" fmla="*/ 45121 h 132894"/>
                <a:gd name="connsiteX57" fmla="*/ 1264 w 185574"/>
                <a:gd name="connsiteY57" fmla="*/ 54932 h 132894"/>
                <a:gd name="connsiteX58" fmla="*/ 1264 w 185574"/>
                <a:gd name="connsiteY58" fmla="*/ 54932 h 132894"/>
                <a:gd name="connsiteX59" fmla="*/ 312 w 185574"/>
                <a:gd name="connsiteY59" fmla="*/ 62361 h 132894"/>
                <a:gd name="connsiteX60" fmla="*/ 597 w 185574"/>
                <a:gd name="connsiteY60" fmla="*/ 65219 h 132894"/>
                <a:gd name="connsiteX61" fmla="*/ 597 w 185574"/>
                <a:gd name="connsiteY61" fmla="*/ 65219 h 132894"/>
                <a:gd name="connsiteX62" fmla="*/ 2312 w 185574"/>
                <a:gd name="connsiteY62" fmla="*/ 74839 h 132894"/>
                <a:gd name="connsiteX63" fmla="*/ 2312 w 185574"/>
                <a:gd name="connsiteY63" fmla="*/ 74839 h 132894"/>
                <a:gd name="connsiteX64" fmla="*/ 6122 w 185574"/>
                <a:gd name="connsiteY64" fmla="*/ 86841 h 132894"/>
                <a:gd name="connsiteX65" fmla="*/ 6122 w 185574"/>
                <a:gd name="connsiteY65" fmla="*/ 86841 h 132894"/>
                <a:gd name="connsiteX66" fmla="*/ 5646 w 185574"/>
                <a:gd name="connsiteY66" fmla="*/ 88746 h 132894"/>
                <a:gd name="connsiteX67" fmla="*/ 10789 w 185574"/>
                <a:gd name="connsiteY67" fmla="*/ 96366 h 132894"/>
                <a:gd name="connsiteX68" fmla="*/ 12980 w 185574"/>
                <a:gd name="connsiteY68" fmla="*/ 99605 h 132894"/>
                <a:gd name="connsiteX69" fmla="*/ 13742 w 185574"/>
                <a:gd name="connsiteY69" fmla="*/ 100652 h 132894"/>
                <a:gd name="connsiteX70" fmla="*/ 22791 w 185574"/>
                <a:gd name="connsiteY70" fmla="*/ 107415 h 132894"/>
                <a:gd name="connsiteX71" fmla="*/ 22791 w 185574"/>
                <a:gd name="connsiteY71" fmla="*/ 107415 h 132894"/>
                <a:gd name="connsiteX72" fmla="*/ 32792 w 185574"/>
                <a:gd name="connsiteY72" fmla="*/ 114749 h 132894"/>
                <a:gd name="connsiteX73" fmla="*/ 44889 w 185574"/>
                <a:gd name="connsiteY73" fmla="*/ 121226 h 132894"/>
                <a:gd name="connsiteX74" fmla="*/ 44889 w 185574"/>
                <a:gd name="connsiteY74" fmla="*/ 121226 h 132894"/>
                <a:gd name="connsiteX75" fmla="*/ 50032 w 185574"/>
                <a:gd name="connsiteY75" fmla="*/ 123798 h 132894"/>
                <a:gd name="connsiteX76" fmla="*/ 58033 w 185574"/>
                <a:gd name="connsiteY76" fmla="*/ 126465 h 132894"/>
                <a:gd name="connsiteX77" fmla="*/ 62415 w 185574"/>
                <a:gd name="connsiteY77" fmla="*/ 127989 h 132894"/>
                <a:gd name="connsiteX78" fmla="*/ 62415 w 185574"/>
                <a:gd name="connsiteY78" fmla="*/ 127989 h 132894"/>
                <a:gd name="connsiteX79" fmla="*/ 62415 w 185574"/>
                <a:gd name="connsiteY79" fmla="*/ 127989 h 132894"/>
                <a:gd name="connsiteX80" fmla="*/ 77369 w 185574"/>
                <a:gd name="connsiteY80" fmla="*/ 131418 h 132894"/>
                <a:gd name="connsiteX81" fmla="*/ 84894 w 185574"/>
                <a:gd name="connsiteY81" fmla="*/ 128560 h 132894"/>
                <a:gd name="connsiteX82" fmla="*/ 89085 w 185574"/>
                <a:gd name="connsiteY82" fmla="*/ 130465 h 132894"/>
                <a:gd name="connsiteX83" fmla="*/ 89085 w 185574"/>
                <a:gd name="connsiteY83" fmla="*/ 130465 h 132894"/>
                <a:gd name="connsiteX84" fmla="*/ 100134 w 185574"/>
                <a:gd name="connsiteY84" fmla="*/ 132656 h 132894"/>
                <a:gd name="connsiteX85" fmla="*/ 100134 w 185574"/>
                <a:gd name="connsiteY85" fmla="*/ 132656 h 132894"/>
                <a:gd name="connsiteX86" fmla="*/ 107944 w 185574"/>
                <a:gd name="connsiteY86" fmla="*/ 132275 h 132894"/>
                <a:gd name="connsiteX87" fmla="*/ 107944 w 185574"/>
                <a:gd name="connsiteY87" fmla="*/ 132275 h 132894"/>
                <a:gd name="connsiteX88" fmla="*/ 110516 w 185574"/>
                <a:gd name="connsiteY88" fmla="*/ 131894 h 132894"/>
                <a:gd name="connsiteX89" fmla="*/ 119469 w 185574"/>
                <a:gd name="connsiteY89" fmla="*/ 130465 h 132894"/>
                <a:gd name="connsiteX90" fmla="*/ 130328 w 185574"/>
                <a:gd name="connsiteY90" fmla="*/ 127608 h 132894"/>
                <a:gd name="connsiteX91" fmla="*/ 132614 w 185574"/>
                <a:gd name="connsiteY91" fmla="*/ 126560 h 132894"/>
                <a:gd name="connsiteX92" fmla="*/ 137567 w 185574"/>
                <a:gd name="connsiteY92" fmla="*/ 124369 h 132894"/>
                <a:gd name="connsiteX93" fmla="*/ 143758 w 185574"/>
                <a:gd name="connsiteY93" fmla="*/ 121893 h 132894"/>
                <a:gd name="connsiteX94" fmla="*/ 151950 w 185574"/>
                <a:gd name="connsiteY94" fmla="*/ 117606 h 132894"/>
                <a:gd name="connsiteX95" fmla="*/ 151950 w 185574"/>
                <a:gd name="connsiteY95" fmla="*/ 117606 h 132894"/>
                <a:gd name="connsiteX96" fmla="*/ 151950 w 185574"/>
                <a:gd name="connsiteY96" fmla="*/ 117606 h 132894"/>
                <a:gd name="connsiteX97" fmla="*/ 154236 w 185574"/>
                <a:gd name="connsiteY97" fmla="*/ 116083 h 132894"/>
                <a:gd name="connsiteX98" fmla="*/ 154236 w 185574"/>
                <a:gd name="connsiteY98" fmla="*/ 116083 h 132894"/>
                <a:gd name="connsiteX99" fmla="*/ 172428 w 185574"/>
                <a:gd name="connsiteY99" fmla="*/ 100748 h 132894"/>
                <a:gd name="connsiteX100" fmla="*/ 174238 w 185574"/>
                <a:gd name="connsiteY100" fmla="*/ 99033 h 132894"/>
                <a:gd name="connsiteX101" fmla="*/ 174238 w 185574"/>
                <a:gd name="connsiteY101" fmla="*/ 99033 h 132894"/>
                <a:gd name="connsiteX102" fmla="*/ 174238 w 185574"/>
                <a:gd name="connsiteY102" fmla="*/ 99033 h 132894"/>
                <a:gd name="connsiteX103" fmla="*/ 177477 w 185574"/>
                <a:gd name="connsiteY103" fmla="*/ 94175 h 132894"/>
                <a:gd name="connsiteX104" fmla="*/ 177477 w 185574"/>
                <a:gd name="connsiteY104" fmla="*/ 94175 h 132894"/>
                <a:gd name="connsiteX105" fmla="*/ 180429 w 185574"/>
                <a:gd name="connsiteY105" fmla="*/ 89031 h 132894"/>
                <a:gd name="connsiteX106" fmla="*/ 182906 w 185574"/>
                <a:gd name="connsiteY106" fmla="*/ 81316 h 132894"/>
                <a:gd name="connsiteX107" fmla="*/ 49270 w 185574"/>
                <a:gd name="connsiteY107" fmla="*/ 78459 h 132894"/>
                <a:gd name="connsiteX108" fmla="*/ 49270 w 185574"/>
                <a:gd name="connsiteY108" fmla="*/ 78459 h 132894"/>
                <a:gd name="connsiteX109" fmla="*/ 49175 w 185574"/>
                <a:gd name="connsiteY109" fmla="*/ 78363 h 132894"/>
                <a:gd name="connsiteX110" fmla="*/ 49365 w 185574"/>
                <a:gd name="connsiteY110" fmla="*/ 78459 h 132894"/>
                <a:gd name="connsiteX111" fmla="*/ 49270 w 185574"/>
                <a:gd name="connsiteY111" fmla="*/ 78459 h 132894"/>
                <a:gd name="connsiteX112" fmla="*/ 100800 w 185574"/>
                <a:gd name="connsiteY112" fmla="*/ 61028 h 132894"/>
                <a:gd name="connsiteX113" fmla="*/ 100800 w 185574"/>
                <a:gd name="connsiteY113" fmla="*/ 61028 h 132894"/>
                <a:gd name="connsiteX114" fmla="*/ 100800 w 185574"/>
                <a:gd name="connsiteY114" fmla="*/ 61028 h 132894"/>
                <a:gd name="connsiteX115" fmla="*/ 100705 w 185574"/>
                <a:gd name="connsiteY115" fmla="*/ 60933 h 132894"/>
                <a:gd name="connsiteX116" fmla="*/ 100800 w 185574"/>
                <a:gd name="connsiteY116" fmla="*/ 60933 h 132894"/>
                <a:gd name="connsiteX117" fmla="*/ 100800 w 185574"/>
                <a:gd name="connsiteY117" fmla="*/ 61028 h 132894"/>
                <a:gd name="connsiteX118" fmla="*/ 72416 w 185574"/>
                <a:gd name="connsiteY118" fmla="*/ 62648 h 132894"/>
                <a:gd name="connsiteX119" fmla="*/ 72797 w 185574"/>
                <a:gd name="connsiteY119" fmla="*/ 63695 h 132894"/>
                <a:gd name="connsiteX120" fmla="*/ 71844 w 185574"/>
                <a:gd name="connsiteY120" fmla="*/ 63504 h 132894"/>
                <a:gd name="connsiteX121" fmla="*/ 72416 w 185574"/>
                <a:gd name="connsiteY121" fmla="*/ 62648 h 132894"/>
                <a:gd name="connsiteX122" fmla="*/ 90513 w 185574"/>
                <a:gd name="connsiteY122" fmla="*/ 75506 h 132894"/>
                <a:gd name="connsiteX123" fmla="*/ 90513 w 185574"/>
                <a:gd name="connsiteY123" fmla="*/ 75506 h 132894"/>
                <a:gd name="connsiteX124" fmla="*/ 90513 w 185574"/>
                <a:gd name="connsiteY124" fmla="*/ 75506 h 132894"/>
                <a:gd name="connsiteX125" fmla="*/ 109563 w 185574"/>
                <a:gd name="connsiteY125" fmla="*/ 81316 h 132894"/>
                <a:gd name="connsiteX126" fmla="*/ 109182 w 185574"/>
                <a:gd name="connsiteY126" fmla="*/ 81126 h 132894"/>
                <a:gd name="connsiteX127" fmla="*/ 109563 w 185574"/>
                <a:gd name="connsiteY127" fmla="*/ 81316 h 132894"/>
                <a:gd name="connsiteX128" fmla="*/ 108420 w 185574"/>
                <a:gd name="connsiteY128" fmla="*/ 60552 h 132894"/>
                <a:gd name="connsiteX129" fmla="*/ 108420 w 185574"/>
                <a:gd name="connsiteY129" fmla="*/ 60552 h 132894"/>
                <a:gd name="connsiteX130" fmla="*/ 108420 w 185574"/>
                <a:gd name="connsiteY130" fmla="*/ 60552 h 132894"/>
                <a:gd name="connsiteX131" fmla="*/ 108420 w 185574"/>
                <a:gd name="connsiteY131" fmla="*/ 60552 h 132894"/>
                <a:gd name="connsiteX132" fmla="*/ 108420 w 185574"/>
                <a:gd name="connsiteY132" fmla="*/ 60552 h 132894"/>
                <a:gd name="connsiteX133" fmla="*/ 108420 w 185574"/>
                <a:gd name="connsiteY133" fmla="*/ 60552 h 132894"/>
                <a:gd name="connsiteX134" fmla="*/ 108420 w 185574"/>
                <a:gd name="connsiteY134" fmla="*/ 60552 h 132894"/>
                <a:gd name="connsiteX135" fmla="*/ 64034 w 185574"/>
                <a:gd name="connsiteY135" fmla="*/ 79412 h 132894"/>
                <a:gd name="connsiteX136" fmla="*/ 64034 w 185574"/>
                <a:gd name="connsiteY136" fmla="*/ 79412 h 132894"/>
                <a:gd name="connsiteX137" fmla="*/ 64034 w 185574"/>
                <a:gd name="connsiteY137" fmla="*/ 79412 h 132894"/>
                <a:gd name="connsiteX138" fmla="*/ 64034 w 185574"/>
                <a:gd name="connsiteY138" fmla="*/ 79412 h 132894"/>
                <a:gd name="connsiteX139" fmla="*/ 104896 w 185574"/>
                <a:gd name="connsiteY139" fmla="*/ 78745 h 132894"/>
                <a:gd name="connsiteX140" fmla="*/ 104991 w 185574"/>
                <a:gd name="connsiteY140" fmla="*/ 79697 h 132894"/>
                <a:gd name="connsiteX141" fmla="*/ 104515 w 185574"/>
                <a:gd name="connsiteY141" fmla="*/ 78935 h 132894"/>
                <a:gd name="connsiteX142" fmla="*/ 104896 w 185574"/>
                <a:gd name="connsiteY142" fmla="*/ 78745 h 132894"/>
                <a:gd name="connsiteX143" fmla="*/ 104991 w 185574"/>
                <a:gd name="connsiteY143" fmla="*/ 92937 h 132894"/>
                <a:gd name="connsiteX144" fmla="*/ 104991 w 185574"/>
                <a:gd name="connsiteY144" fmla="*/ 92937 h 132894"/>
                <a:gd name="connsiteX145" fmla="*/ 104991 w 185574"/>
                <a:gd name="connsiteY145" fmla="*/ 92937 h 132894"/>
                <a:gd name="connsiteX146" fmla="*/ 104991 w 185574"/>
                <a:gd name="connsiteY146" fmla="*/ 92937 h 132894"/>
                <a:gd name="connsiteX147" fmla="*/ 106515 w 185574"/>
                <a:gd name="connsiteY147" fmla="*/ 50741 h 132894"/>
                <a:gd name="connsiteX148" fmla="*/ 106325 w 185574"/>
                <a:gd name="connsiteY148" fmla="*/ 50360 h 132894"/>
                <a:gd name="connsiteX149" fmla="*/ 106706 w 185574"/>
                <a:gd name="connsiteY149" fmla="*/ 50455 h 132894"/>
                <a:gd name="connsiteX150" fmla="*/ 106515 w 185574"/>
                <a:gd name="connsiteY150" fmla="*/ 50741 h 132894"/>
                <a:gd name="connsiteX151" fmla="*/ 90418 w 185574"/>
                <a:gd name="connsiteY151" fmla="*/ 90175 h 132894"/>
                <a:gd name="connsiteX152" fmla="*/ 90418 w 185574"/>
                <a:gd name="connsiteY152" fmla="*/ 90175 h 132894"/>
                <a:gd name="connsiteX153" fmla="*/ 90418 w 185574"/>
                <a:gd name="connsiteY153" fmla="*/ 90175 h 132894"/>
                <a:gd name="connsiteX154" fmla="*/ 90418 w 185574"/>
                <a:gd name="connsiteY154" fmla="*/ 90175 h 132894"/>
                <a:gd name="connsiteX155" fmla="*/ 59748 w 185574"/>
                <a:gd name="connsiteY155" fmla="*/ 37978 h 132894"/>
                <a:gd name="connsiteX156" fmla="*/ 59843 w 185574"/>
                <a:gd name="connsiteY156" fmla="*/ 37882 h 132894"/>
                <a:gd name="connsiteX157" fmla="*/ 59843 w 185574"/>
                <a:gd name="connsiteY157" fmla="*/ 38073 h 132894"/>
                <a:gd name="connsiteX158" fmla="*/ 59843 w 185574"/>
                <a:gd name="connsiteY158" fmla="*/ 38073 h 132894"/>
                <a:gd name="connsiteX159" fmla="*/ 59843 w 185574"/>
                <a:gd name="connsiteY159" fmla="*/ 38073 h 132894"/>
                <a:gd name="connsiteX160" fmla="*/ 59748 w 185574"/>
                <a:gd name="connsiteY160" fmla="*/ 37978 h 132894"/>
                <a:gd name="connsiteX161" fmla="*/ 60414 w 185574"/>
                <a:gd name="connsiteY161" fmla="*/ 113701 h 132894"/>
                <a:gd name="connsiteX162" fmla="*/ 60414 w 185574"/>
                <a:gd name="connsiteY162" fmla="*/ 113701 h 132894"/>
                <a:gd name="connsiteX163" fmla="*/ 60414 w 185574"/>
                <a:gd name="connsiteY163" fmla="*/ 113701 h 132894"/>
                <a:gd name="connsiteX164" fmla="*/ 60414 w 185574"/>
                <a:gd name="connsiteY164" fmla="*/ 113701 h 132894"/>
                <a:gd name="connsiteX165" fmla="*/ 66701 w 185574"/>
                <a:gd name="connsiteY165" fmla="*/ 90175 h 132894"/>
                <a:gd name="connsiteX166" fmla="*/ 66796 w 185574"/>
                <a:gd name="connsiteY166" fmla="*/ 90365 h 132894"/>
                <a:gd name="connsiteX167" fmla="*/ 66796 w 185574"/>
                <a:gd name="connsiteY167" fmla="*/ 90365 h 132894"/>
                <a:gd name="connsiteX168" fmla="*/ 66796 w 185574"/>
                <a:gd name="connsiteY168" fmla="*/ 90365 h 132894"/>
                <a:gd name="connsiteX169" fmla="*/ 66606 w 185574"/>
                <a:gd name="connsiteY169" fmla="*/ 90365 h 132894"/>
                <a:gd name="connsiteX170" fmla="*/ 66701 w 185574"/>
                <a:gd name="connsiteY170" fmla="*/ 90175 h 132894"/>
                <a:gd name="connsiteX171" fmla="*/ 87846 w 185574"/>
                <a:gd name="connsiteY171" fmla="*/ 95604 h 132894"/>
                <a:gd name="connsiteX172" fmla="*/ 87561 w 185574"/>
                <a:gd name="connsiteY172" fmla="*/ 95223 h 132894"/>
                <a:gd name="connsiteX173" fmla="*/ 89085 w 185574"/>
                <a:gd name="connsiteY173" fmla="*/ 95032 h 132894"/>
                <a:gd name="connsiteX174" fmla="*/ 87846 w 185574"/>
                <a:gd name="connsiteY174" fmla="*/ 95604 h 132894"/>
                <a:gd name="connsiteX175" fmla="*/ 23457 w 185574"/>
                <a:gd name="connsiteY175" fmla="*/ 85889 h 132894"/>
                <a:gd name="connsiteX176" fmla="*/ 23076 w 185574"/>
                <a:gd name="connsiteY176" fmla="*/ 85793 h 132894"/>
                <a:gd name="connsiteX177" fmla="*/ 23076 w 185574"/>
                <a:gd name="connsiteY177" fmla="*/ 85793 h 132894"/>
                <a:gd name="connsiteX178" fmla="*/ 23457 w 185574"/>
                <a:gd name="connsiteY178" fmla="*/ 85889 h 132894"/>
                <a:gd name="connsiteX179" fmla="*/ 96133 w 185574"/>
                <a:gd name="connsiteY179" fmla="*/ 22833 h 132894"/>
                <a:gd name="connsiteX180" fmla="*/ 96133 w 185574"/>
                <a:gd name="connsiteY180" fmla="*/ 22833 h 132894"/>
                <a:gd name="connsiteX181" fmla="*/ 96514 w 185574"/>
                <a:gd name="connsiteY181" fmla="*/ 23500 h 132894"/>
                <a:gd name="connsiteX182" fmla="*/ 96133 w 185574"/>
                <a:gd name="connsiteY182" fmla="*/ 22833 h 132894"/>
                <a:gd name="connsiteX183" fmla="*/ 99276 w 185574"/>
                <a:gd name="connsiteY183" fmla="*/ 103224 h 132894"/>
                <a:gd name="connsiteX184" fmla="*/ 99276 w 185574"/>
                <a:gd name="connsiteY184" fmla="*/ 103224 h 132894"/>
                <a:gd name="connsiteX185" fmla="*/ 99657 w 185574"/>
                <a:gd name="connsiteY185" fmla="*/ 103319 h 132894"/>
                <a:gd name="connsiteX186" fmla="*/ 99372 w 185574"/>
                <a:gd name="connsiteY186" fmla="*/ 103414 h 132894"/>
                <a:gd name="connsiteX187" fmla="*/ 99276 w 185574"/>
                <a:gd name="connsiteY187" fmla="*/ 103224 h 132894"/>
                <a:gd name="connsiteX188" fmla="*/ 133662 w 185574"/>
                <a:gd name="connsiteY188" fmla="*/ 81411 h 132894"/>
                <a:gd name="connsiteX189" fmla="*/ 133662 w 185574"/>
                <a:gd name="connsiteY189" fmla="*/ 81411 h 132894"/>
                <a:gd name="connsiteX190" fmla="*/ 133662 w 185574"/>
                <a:gd name="connsiteY190" fmla="*/ 81411 h 132894"/>
                <a:gd name="connsiteX191" fmla="*/ 133662 w 185574"/>
                <a:gd name="connsiteY191" fmla="*/ 81411 h 132894"/>
                <a:gd name="connsiteX192" fmla="*/ 133662 w 185574"/>
                <a:gd name="connsiteY192" fmla="*/ 81411 h 132894"/>
                <a:gd name="connsiteX193" fmla="*/ 133662 w 185574"/>
                <a:gd name="connsiteY193" fmla="*/ 81507 h 132894"/>
                <a:gd name="connsiteX194" fmla="*/ 133662 w 185574"/>
                <a:gd name="connsiteY194" fmla="*/ 81411 h 132894"/>
                <a:gd name="connsiteX195" fmla="*/ 167190 w 185574"/>
                <a:gd name="connsiteY195" fmla="*/ 53884 h 132894"/>
                <a:gd name="connsiteX196" fmla="*/ 167190 w 185574"/>
                <a:gd name="connsiteY196" fmla="*/ 53884 h 132894"/>
                <a:gd name="connsiteX197" fmla="*/ 167190 w 185574"/>
                <a:gd name="connsiteY197" fmla="*/ 53884 h 132894"/>
                <a:gd name="connsiteX198" fmla="*/ 167190 w 185574"/>
                <a:gd name="connsiteY198" fmla="*/ 53884 h 132894"/>
                <a:gd name="connsiteX199" fmla="*/ 167190 w 185574"/>
                <a:gd name="connsiteY199" fmla="*/ 53884 h 132894"/>
                <a:gd name="connsiteX200" fmla="*/ 167190 w 185574"/>
                <a:gd name="connsiteY200" fmla="*/ 53884 h 132894"/>
                <a:gd name="connsiteX201" fmla="*/ 167380 w 185574"/>
                <a:gd name="connsiteY201" fmla="*/ 53789 h 132894"/>
                <a:gd name="connsiteX202" fmla="*/ 167285 w 185574"/>
                <a:gd name="connsiteY202" fmla="*/ 53979 h 132894"/>
                <a:gd name="connsiteX203" fmla="*/ 167190 w 185574"/>
                <a:gd name="connsiteY203" fmla="*/ 53884 h 132894"/>
                <a:gd name="connsiteX204" fmla="*/ 112040 w 185574"/>
                <a:gd name="connsiteY204" fmla="*/ 16832 h 132894"/>
                <a:gd name="connsiteX205" fmla="*/ 112040 w 185574"/>
                <a:gd name="connsiteY205" fmla="*/ 16832 h 132894"/>
                <a:gd name="connsiteX206" fmla="*/ 112040 w 185574"/>
                <a:gd name="connsiteY206" fmla="*/ 16737 h 132894"/>
                <a:gd name="connsiteX207" fmla="*/ 112135 w 185574"/>
                <a:gd name="connsiteY207" fmla="*/ 16737 h 132894"/>
                <a:gd name="connsiteX208" fmla="*/ 112040 w 185574"/>
                <a:gd name="connsiteY208" fmla="*/ 16832 h 132894"/>
                <a:gd name="connsiteX209" fmla="*/ 37173 w 185574"/>
                <a:gd name="connsiteY209" fmla="*/ 32739 h 132894"/>
                <a:gd name="connsiteX210" fmla="*/ 37173 w 185574"/>
                <a:gd name="connsiteY210" fmla="*/ 32739 h 132894"/>
                <a:gd name="connsiteX211" fmla="*/ 37173 w 185574"/>
                <a:gd name="connsiteY211" fmla="*/ 32739 h 132894"/>
                <a:gd name="connsiteX212" fmla="*/ 37173 w 185574"/>
                <a:gd name="connsiteY212" fmla="*/ 32739 h 132894"/>
                <a:gd name="connsiteX213" fmla="*/ 29458 w 185574"/>
                <a:gd name="connsiteY213" fmla="*/ 103033 h 132894"/>
                <a:gd name="connsiteX214" fmla="*/ 29553 w 185574"/>
                <a:gd name="connsiteY214" fmla="*/ 102938 h 132894"/>
                <a:gd name="connsiteX215" fmla="*/ 29458 w 185574"/>
                <a:gd name="connsiteY215" fmla="*/ 103033 h 132894"/>
                <a:gd name="connsiteX216" fmla="*/ 29458 w 185574"/>
                <a:gd name="connsiteY216" fmla="*/ 103033 h 132894"/>
                <a:gd name="connsiteX217" fmla="*/ 154617 w 185574"/>
                <a:gd name="connsiteY217" fmla="*/ 30644 h 132894"/>
                <a:gd name="connsiteX218" fmla="*/ 154617 w 185574"/>
                <a:gd name="connsiteY218" fmla="*/ 30644 h 132894"/>
                <a:gd name="connsiteX219" fmla="*/ 154617 w 185574"/>
                <a:gd name="connsiteY219" fmla="*/ 30738 h 132894"/>
                <a:gd name="connsiteX220" fmla="*/ 154521 w 185574"/>
                <a:gd name="connsiteY220" fmla="*/ 30738 h 132894"/>
                <a:gd name="connsiteX221" fmla="*/ 154617 w 185574"/>
                <a:gd name="connsiteY221" fmla="*/ 30644 h 132894"/>
                <a:gd name="connsiteX222" fmla="*/ 122613 w 185574"/>
                <a:gd name="connsiteY222" fmla="*/ 20833 h 132894"/>
                <a:gd name="connsiteX223" fmla="*/ 122613 w 185574"/>
                <a:gd name="connsiteY223" fmla="*/ 20833 h 132894"/>
                <a:gd name="connsiteX224" fmla="*/ 122613 w 185574"/>
                <a:gd name="connsiteY224" fmla="*/ 20833 h 132894"/>
                <a:gd name="connsiteX225" fmla="*/ 122613 w 185574"/>
                <a:gd name="connsiteY225" fmla="*/ 20833 h 132894"/>
                <a:gd name="connsiteX226" fmla="*/ 122517 w 185574"/>
                <a:gd name="connsiteY226" fmla="*/ 20642 h 132894"/>
                <a:gd name="connsiteX227" fmla="*/ 122613 w 185574"/>
                <a:gd name="connsiteY227" fmla="*/ 20833 h 132894"/>
                <a:gd name="connsiteX228" fmla="*/ 122613 w 185574"/>
                <a:gd name="connsiteY228" fmla="*/ 20833 h 132894"/>
                <a:gd name="connsiteX229" fmla="*/ 107658 w 185574"/>
                <a:gd name="connsiteY229" fmla="*/ 11022 h 132894"/>
                <a:gd name="connsiteX230" fmla="*/ 109182 w 185574"/>
                <a:gd name="connsiteY230" fmla="*/ 10831 h 132894"/>
                <a:gd name="connsiteX231" fmla="*/ 107658 w 185574"/>
                <a:gd name="connsiteY231" fmla="*/ 11022 h 132894"/>
                <a:gd name="connsiteX232" fmla="*/ 11932 w 185574"/>
                <a:gd name="connsiteY232" fmla="*/ 42264 h 132894"/>
                <a:gd name="connsiteX233" fmla="*/ 11837 w 185574"/>
                <a:gd name="connsiteY233" fmla="*/ 42169 h 132894"/>
                <a:gd name="connsiteX234" fmla="*/ 11837 w 185574"/>
                <a:gd name="connsiteY234" fmla="*/ 42169 h 132894"/>
                <a:gd name="connsiteX235" fmla="*/ 11932 w 185574"/>
                <a:gd name="connsiteY235" fmla="*/ 42073 h 132894"/>
                <a:gd name="connsiteX236" fmla="*/ 11932 w 185574"/>
                <a:gd name="connsiteY236" fmla="*/ 42264 h 132894"/>
                <a:gd name="connsiteX237" fmla="*/ 7836 w 185574"/>
                <a:gd name="connsiteY237" fmla="*/ 54361 h 132894"/>
                <a:gd name="connsiteX238" fmla="*/ 7646 w 185574"/>
                <a:gd name="connsiteY238" fmla="*/ 54456 h 132894"/>
                <a:gd name="connsiteX239" fmla="*/ 7646 w 185574"/>
                <a:gd name="connsiteY239" fmla="*/ 54265 h 132894"/>
                <a:gd name="connsiteX240" fmla="*/ 7836 w 185574"/>
                <a:gd name="connsiteY240" fmla="*/ 54361 h 132894"/>
                <a:gd name="connsiteX241" fmla="*/ 22886 w 185574"/>
                <a:gd name="connsiteY241" fmla="*/ 101128 h 132894"/>
                <a:gd name="connsiteX242" fmla="*/ 23172 w 185574"/>
                <a:gd name="connsiteY242" fmla="*/ 100938 h 132894"/>
                <a:gd name="connsiteX243" fmla="*/ 23267 w 185574"/>
                <a:gd name="connsiteY243" fmla="*/ 101033 h 132894"/>
                <a:gd name="connsiteX244" fmla="*/ 22886 w 185574"/>
                <a:gd name="connsiteY244" fmla="*/ 101128 h 132894"/>
                <a:gd name="connsiteX245" fmla="*/ 22886 w 185574"/>
                <a:gd name="connsiteY245" fmla="*/ 101128 h 132894"/>
                <a:gd name="connsiteX246" fmla="*/ 104896 w 185574"/>
                <a:gd name="connsiteY246" fmla="*/ 127894 h 132894"/>
                <a:gd name="connsiteX247" fmla="*/ 104991 w 185574"/>
                <a:gd name="connsiteY247" fmla="*/ 128084 h 132894"/>
                <a:gd name="connsiteX248" fmla="*/ 104134 w 185574"/>
                <a:gd name="connsiteY248" fmla="*/ 128465 h 132894"/>
                <a:gd name="connsiteX249" fmla="*/ 104896 w 185574"/>
                <a:gd name="connsiteY249" fmla="*/ 127894 h 132894"/>
                <a:gd name="connsiteX250" fmla="*/ 174429 w 185574"/>
                <a:gd name="connsiteY250" fmla="*/ 94937 h 132894"/>
                <a:gd name="connsiteX251" fmla="*/ 174429 w 185574"/>
                <a:gd name="connsiteY251" fmla="*/ 94937 h 132894"/>
                <a:gd name="connsiteX252" fmla="*/ 174429 w 185574"/>
                <a:gd name="connsiteY252" fmla="*/ 94937 h 132894"/>
                <a:gd name="connsiteX253" fmla="*/ 174429 w 185574"/>
                <a:gd name="connsiteY253" fmla="*/ 94937 h 132894"/>
                <a:gd name="connsiteX254" fmla="*/ 135567 w 185574"/>
                <a:gd name="connsiteY254" fmla="*/ 16737 h 132894"/>
                <a:gd name="connsiteX255" fmla="*/ 135567 w 185574"/>
                <a:gd name="connsiteY255" fmla="*/ 16737 h 132894"/>
                <a:gd name="connsiteX256" fmla="*/ 135567 w 185574"/>
                <a:gd name="connsiteY256" fmla="*/ 16737 h 132894"/>
                <a:gd name="connsiteX257" fmla="*/ 135567 w 185574"/>
                <a:gd name="connsiteY257" fmla="*/ 16737 h 132894"/>
                <a:gd name="connsiteX258" fmla="*/ 47841 w 185574"/>
                <a:gd name="connsiteY258" fmla="*/ 10927 h 132894"/>
                <a:gd name="connsiteX259" fmla="*/ 47937 w 185574"/>
                <a:gd name="connsiteY259" fmla="*/ 11212 h 132894"/>
                <a:gd name="connsiteX260" fmla="*/ 47937 w 185574"/>
                <a:gd name="connsiteY260" fmla="*/ 11212 h 132894"/>
                <a:gd name="connsiteX261" fmla="*/ 47841 w 185574"/>
                <a:gd name="connsiteY261" fmla="*/ 10927 h 13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185574" h="132894">
                  <a:moveTo>
                    <a:pt x="182906" y="81316"/>
                  </a:moveTo>
                  <a:cubicBezTo>
                    <a:pt x="185097" y="79983"/>
                    <a:pt x="185192" y="78173"/>
                    <a:pt x="184144" y="76078"/>
                  </a:cubicBezTo>
                  <a:lnTo>
                    <a:pt x="184144" y="76078"/>
                  </a:lnTo>
                  <a:cubicBezTo>
                    <a:pt x="187573" y="72839"/>
                    <a:pt x="183573" y="69029"/>
                    <a:pt x="185001" y="65696"/>
                  </a:cubicBezTo>
                  <a:cubicBezTo>
                    <a:pt x="185954" y="63504"/>
                    <a:pt x="185668" y="61695"/>
                    <a:pt x="183858" y="60076"/>
                  </a:cubicBezTo>
                  <a:lnTo>
                    <a:pt x="183858" y="60076"/>
                  </a:lnTo>
                  <a:lnTo>
                    <a:pt x="183858" y="60076"/>
                  </a:lnTo>
                  <a:cubicBezTo>
                    <a:pt x="184239" y="55122"/>
                    <a:pt x="181668" y="51313"/>
                    <a:pt x="178810" y="47598"/>
                  </a:cubicBezTo>
                  <a:cubicBezTo>
                    <a:pt x="175286" y="41692"/>
                    <a:pt x="171190" y="36358"/>
                    <a:pt x="165570" y="32358"/>
                  </a:cubicBezTo>
                  <a:cubicBezTo>
                    <a:pt x="164237" y="30644"/>
                    <a:pt x="162808" y="29024"/>
                    <a:pt x="160713" y="28167"/>
                  </a:cubicBezTo>
                  <a:cubicBezTo>
                    <a:pt x="156998" y="25595"/>
                    <a:pt x="154236" y="21404"/>
                    <a:pt x="148902" y="21595"/>
                  </a:cubicBezTo>
                  <a:lnTo>
                    <a:pt x="148902" y="21595"/>
                  </a:lnTo>
                  <a:cubicBezTo>
                    <a:pt x="148616" y="21309"/>
                    <a:pt x="148330" y="21023"/>
                    <a:pt x="147949" y="20833"/>
                  </a:cubicBezTo>
                  <a:cubicBezTo>
                    <a:pt x="143568" y="17404"/>
                    <a:pt x="138424" y="15403"/>
                    <a:pt x="133376" y="13498"/>
                  </a:cubicBezTo>
                  <a:lnTo>
                    <a:pt x="133376" y="13498"/>
                  </a:lnTo>
                  <a:lnTo>
                    <a:pt x="133376" y="13498"/>
                  </a:lnTo>
                  <a:cubicBezTo>
                    <a:pt x="130423" y="12260"/>
                    <a:pt x="127566" y="11022"/>
                    <a:pt x="124613" y="9784"/>
                  </a:cubicBezTo>
                  <a:cubicBezTo>
                    <a:pt x="124613" y="9974"/>
                    <a:pt x="124518" y="10165"/>
                    <a:pt x="124518" y="10355"/>
                  </a:cubicBezTo>
                  <a:cubicBezTo>
                    <a:pt x="124518" y="10260"/>
                    <a:pt x="124422" y="10260"/>
                    <a:pt x="124422" y="10165"/>
                  </a:cubicBezTo>
                  <a:cubicBezTo>
                    <a:pt x="124422" y="10165"/>
                    <a:pt x="124613" y="9784"/>
                    <a:pt x="124613" y="9784"/>
                  </a:cubicBezTo>
                  <a:cubicBezTo>
                    <a:pt x="124041" y="9593"/>
                    <a:pt x="123470" y="9403"/>
                    <a:pt x="122898" y="9212"/>
                  </a:cubicBezTo>
                  <a:lnTo>
                    <a:pt x="122898" y="9212"/>
                  </a:lnTo>
                  <a:cubicBezTo>
                    <a:pt x="121565" y="8069"/>
                    <a:pt x="120136" y="7307"/>
                    <a:pt x="118326" y="7593"/>
                  </a:cubicBezTo>
                  <a:lnTo>
                    <a:pt x="118326" y="7593"/>
                  </a:lnTo>
                  <a:lnTo>
                    <a:pt x="118326" y="7593"/>
                  </a:lnTo>
                  <a:cubicBezTo>
                    <a:pt x="116707" y="6736"/>
                    <a:pt x="115183" y="5211"/>
                    <a:pt x="113088" y="6354"/>
                  </a:cubicBezTo>
                  <a:lnTo>
                    <a:pt x="113088" y="6354"/>
                  </a:lnTo>
                  <a:cubicBezTo>
                    <a:pt x="111373" y="4259"/>
                    <a:pt x="108801" y="4355"/>
                    <a:pt x="106420" y="3878"/>
                  </a:cubicBezTo>
                  <a:lnTo>
                    <a:pt x="106420" y="3878"/>
                  </a:lnTo>
                  <a:cubicBezTo>
                    <a:pt x="104801" y="3592"/>
                    <a:pt x="103277" y="3306"/>
                    <a:pt x="101658" y="3021"/>
                  </a:cubicBezTo>
                  <a:cubicBezTo>
                    <a:pt x="98610" y="1306"/>
                    <a:pt x="95181" y="1783"/>
                    <a:pt x="91847" y="1211"/>
                  </a:cubicBezTo>
                  <a:cubicBezTo>
                    <a:pt x="91847" y="1211"/>
                    <a:pt x="92133" y="1592"/>
                    <a:pt x="92133" y="1592"/>
                  </a:cubicBezTo>
                  <a:lnTo>
                    <a:pt x="92133" y="1592"/>
                  </a:lnTo>
                  <a:lnTo>
                    <a:pt x="92133" y="1592"/>
                  </a:lnTo>
                  <a:cubicBezTo>
                    <a:pt x="92037" y="1592"/>
                    <a:pt x="92037" y="1592"/>
                    <a:pt x="91942" y="1687"/>
                  </a:cubicBezTo>
                  <a:cubicBezTo>
                    <a:pt x="91942" y="1497"/>
                    <a:pt x="91942" y="1402"/>
                    <a:pt x="91847" y="1211"/>
                  </a:cubicBezTo>
                  <a:cubicBezTo>
                    <a:pt x="88132" y="-503"/>
                    <a:pt x="84417" y="449"/>
                    <a:pt x="80703" y="1211"/>
                  </a:cubicBezTo>
                  <a:cubicBezTo>
                    <a:pt x="78607" y="-1265"/>
                    <a:pt x="76988" y="640"/>
                    <a:pt x="75369" y="1783"/>
                  </a:cubicBezTo>
                  <a:lnTo>
                    <a:pt x="75369" y="1783"/>
                  </a:lnTo>
                  <a:cubicBezTo>
                    <a:pt x="69939" y="-122"/>
                    <a:pt x="64701" y="830"/>
                    <a:pt x="59557" y="2640"/>
                  </a:cubicBezTo>
                  <a:lnTo>
                    <a:pt x="59557" y="2640"/>
                  </a:lnTo>
                  <a:cubicBezTo>
                    <a:pt x="57176" y="2830"/>
                    <a:pt x="54985" y="3402"/>
                    <a:pt x="52890" y="4545"/>
                  </a:cubicBezTo>
                  <a:cubicBezTo>
                    <a:pt x="52509" y="4545"/>
                    <a:pt x="52223" y="4735"/>
                    <a:pt x="51937" y="4926"/>
                  </a:cubicBezTo>
                  <a:lnTo>
                    <a:pt x="51937" y="4926"/>
                  </a:lnTo>
                  <a:cubicBezTo>
                    <a:pt x="47460" y="5878"/>
                    <a:pt x="43269" y="7593"/>
                    <a:pt x="39650" y="10545"/>
                  </a:cubicBezTo>
                  <a:cubicBezTo>
                    <a:pt x="38507" y="11308"/>
                    <a:pt x="37459" y="12070"/>
                    <a:pt x="36316" y="12737"/>
                  </a:cubicBezTo>
                  <a:cubicBezTo>
                    <a:pt x="36316" y="12737"/>
                    <a:pt x="36316" y="12737"/>
                    <a:pt x="36316" y="12737"/>
                  </a:cubicBezTo>
                  <a:lnTo>
                    <a:pt x="36316" y="12737"/>
                  </a:lnTo>
                  <a:cubicBezTo>
                    <a:pt x="35554" y="13213"/>
                    <a:pt x="34792" y="13689"/>
                    <a:pt x="34125" y="14165"/>
                  </a:cubicBezTo>
                  <a:cubicBezTo>
                    <a:pt x="30601" y="16642"/>
                    <a:pt x="26982" y="19118"/>
                    <a:pt x="23457" y="21595"/>
                  </a:cubicBezTo>
                  <a:lnTo>
                    <a:pt x="23457" y="21595"/>
                  </a:lnTo>
                  <a:lnTo>
                    <a:pt x="23457" y="21595"/>
                  </a:lnTo>
                  <a:cubicBezTo>
                    <a:pt x="19933" y="23785"/>
                    <a:pt x="17076" y="26738"/>
                    <a:pt x="14694" y="30167"/>
                  </a:cubicBezTo>
                  <a:cubicBezTo>
                    <a:pt x="12408" y="31596"/>
                    <a:pt x="10884" y="33691"/>
                    <a:pt x="9360" y="35882"/>
                  </a:cubicBezTo>
                  <a:cubicBezTo>
                    <a:pt x="9360" y="35882"/>
                    <a:pt x="9360" y="35882"/>
                    <a:pt x="9360" y="35882"/>
                  </a:cubicBezTo>
                  <a:cubicBezTo>
                    <a:pt x="9360" y="35882"/>
                    <a:pt x="9360" y="35882"/>
                    <a:pt x="9360" y="35882"/>
                  </a:cubicBezTo>
                  <a:cubicBezTo>
                    <a:pt x="7074" y="38644"/>
                    <a:pt x="5265" y="41692"/>
                    <a:pt x="4122" y="45121"/>
                  </a:cubicBezTo>
                  <a:cubicBezTo>
                    <a:pt x="2121" y="48074"/>
                    <a:pt x="1264" y="51408"/>
                    <a:pt x="1264" y="54932"/>
                  </a:cubicBezTo>
                  <a:lnTo>
                    <a:pt x="1264" y="54932"/>
                  </a:lnTo>
                  <a:cubicBezTo>
                    <a:pt x="407" y="57314"/>
                    <a:pt x="26" y="59790"/>
                    <a:pt x="312" y="62361"/>
                  </a:cubicBezTo>
                  <a:cubicBezTo>
                    <a:pt x="-260" y="63409"/>
                    <a:pt x="26" y="64362"/>
                    <a:pt x="597" y="65219"/>
                  </a:cubicBezTo>
                  <a:lnTo>
                    <a:pt x="597" y="65219"/>
                  </a:lnTo>
                  <a:cubicBezTo>
                    <a:pt x="216" y="68648"/>
                    <a:pt x="1359" y="71696"/>
                    <a:pt x="2312" y="74839"/>
                  </a:cubicBezTo>
                  <a:lnTo>
                    <a:pt x="2312" y="74839"/>
                  </a:lnTo>
                  <a:cubicBezTo>
                    <a:pt x="2598" y="79126"/>
                    <a:pt x="4503" y="82936"/>
                    <a:pt x="6122" y="86841"/>
                  </a:cubicBezTo>
                  <a:lnTo>
                    <a:pt x="6122" y="86841"/>
                  </a:lnTo>
                  <a:cubicBezTo>
                    <a:pt x="5931" y="87508"/>
                    <a:pt x="5836" y="88079"/>
                    <a:pt x="5646" y="88746"/>
                  </a:cubicBezTo>
                  <a:cubicBezTo>
                    <a:pt x="7360" y="91318"/>
                    <a:pt x="9075" y="93794"/>
                    <a:pt x="10789" y="96366"/>
                  </a:cubicBezTo>
                  <a:cubicBezTo>
                    <a:pt x="11551" y="97413"/>
                    <a:pt x="12218" y="98556"/>
                    <a:pt x="12980" y="99605"/>
                  </a:cubicBezTo>
                  <a:cubicBezTo>
                    <a:pt x="13266" y="99985"/>
                    <a:pt x="13456" y="100366"/>
                    <a:pt x="13742" y="100652"/>
                  </a:cubicBezTo>
                  <a:cubicBezTo>
                    <a:pt x="17647" y="101700"/>
                    <a:pt x="19076" y="105986"/>
                    <a:pt x="22791" y="107415"/>
                  </a:cubicBezTo>
                  <a:lnTo>
                    <a:pt x="22791" y="107415"/>
                  </a:lnTo>
                  <a:cubicBezTo>
                    <a:pt x="25839" y="110273"/>
                    <a:pt x="28887" y="113035"/>
                    <a:pt x="32792" y="114749"/>
                  </a:cubicBezTo>
                  <a:cubicBezTo>
                    <a:pt x="36507" y="117512"/>
                    <a:pt x="40221" y="120178"/>
                    <a:pt x="44889" y="121226"/>
                  </a:cubicBezTo>
                  <a:lnTo>
                    <a:pt x="44889" y="121226"/>
                  </a:lnTo>
                  <a:cubicBezTo>
                    <a:pt x="46508" y="122179"/>
                    <a:pt x="47841" y="123798"/>
                    <a:pt x="50032" y="123798"/>
                  </a:cubicBezTo>
                  <a:cubicBezTo>
                    <a:pt x="52699" y="124655"/>
                    <a:pt x="55366" y="125608"/>
                    <a:pt x="58033" y="126465"/>
                  </a:cubicBezTo>
                  <a:cubicBezTo>
                    <a:pt x="59462" y="126941"/>
                    <a:pt x="60986" y="127417"/>
                    <a:pt x="62415" y="127989"/>
                  </a:cubicBezTo>
                  <a:lnTo>
                    <a:pt x="62415" y="127989"/>
                  </a:lnTo>
                  <a:lnTo>
                    <a:pt x="62415" y="127989"/>
                  </a:lnTo>
                  <a:cubicBezTo>
                    <a:pt x="67368" y="129132"/>
                    <a:pt x="72511" y="129989"/>
                    <a:pt x="77369" y="131418"/>
                  </a:cubicBezTo>
                  <a:cubicBezTo>
                    <a:pt x="80798" y="132371"/>
                    <a:pt x="83084" y="131322"/>
                    <a:pt x="84894" y="128560"/>
                  </a:cubicBezTo>
                  <a:cubicBezTo>
                    <a:pt x="86322" y="129227"/>
                    <a:pt x="87751" y="129799"/>
                    <a:pt x="89085" y="130465"/>
                  </a:cubicBezTo>
                  <a:lnTo>
                    <a:pt x="89085" y="130465"/>
                  </a:lnTo>
                  <a:cubicBezTo>
                    <a:pt x="92228" y="133894"/>
                    <a:pt x="96419" y="131894"/>
                    <a:pt x="100134" y="132656"/>
                  </a:cubicBezTo>
                  <a:lnTo>
                    <a:pt x="100134" y="132656"/>
                  </a:lnTo>
                  <a:cubicBezTo>
                    <a:pt x="102705" y="132847"/>
                    <a:pt x="105372" y="133228"/>
                    <a:pt x="107944" y="132275"/>
                  </a:cubicBezTo>
                  <a:lnTo>
                    <a:pt x="107944" y="132275"/>
                  </a:lnTo>
                  <a:cubicBezTo>
                    <a:pt x="108801" y="132180"/>
                    <a:pt x="109659" y="131989"/>
                    <a:pt x="110516" y="131894"/>
                  </a:cubicBezTo>
                  <a:cubicBezTo>
                    <a:pt x="113659" y="132275"/>
                    <a:pt x="116612" y="131608"/>
                    <a:pt x="119469" y="130465"/>
                  </a:cubicBezTo>
                  <a:cubicBezTo>
                    <a:pt x="123375" y="130465"/>
                    <a:pt x="126804" y="129036"/>
                    <a:pt x="130328" y="127608"/>
                  </a:cubicBezTo>
                  <a:cubicBezTo>
                    <a:pt x="131090" y="127227"/>
                    <a:pt x="131852" y="126846"/>
                    <a:pt x="132614" y="126560"/>
                  </a:cubicBezTo>
                  <a:cubicBezTo>
                    <a:pt x="134709" y="126846"/>
                    <a:pt x="136233" y="125703"/>
                    <a:pt x="137567" y="124369"/>
                  </a:cubicBezTo>
                  <a:cubicBezTo>
                    <a:pt x="139948" y="124369"/>
                    <a:pt x="141948" y="123417"/>
                    <a:pt x="143758" y="121893"/>
                  </a:cubicBezTo>
                  <a:cubicBezTo>
                    <a:pt x="147187" y="121893"/>
                    <a:pt x="149378" y="119321"/>
                    <a:pt x="151950" y="117606"/>
                  </a:cubicBezTo>
                  <a:cubicBezTo>
                    <a:pt x="151950" y="117606"/>
                    <a:pt x="151950" y="117606"/>
                    <a:pt x="151950" y="117606"/>
                  </a:cubicBezTo>
                  <a:lnTo>
                    <a:pt x="151950" y="117606"/>
                  </a:lnTo>
                  <a:cubicBezTo>
                    <a:pt x="152712" y="117130"/>
                    <a:pt x="153474" y="116559"/>
                    <a:pt x="154236" y="116083"/>
                  </a:cubicBezTo>
                  <a:lnTo>
                    <a:pt x="154236" y="116083"/>
                  </a:lnTo>
                  <a:cubicBezTo>
                    <a:pt x="161189" y="111987"/>
                    <a:pt x="167666" y="107510"/>
                    <a:pt x="172428" y="100748"/>
                  </a:cubicBezTo>
                  <a:cubicBezTo>
                    <a:pt x="173000" y="100176"/>
                    <a:pt x="173667" y="99605"/>
                    <a:pt x="174238" y="99033"/>
                  </a:cubicBezTo>
                  <a:lnTo>
                    <a:pt x="174238" y="99033"/>
                  </a:lnTo>
                  <a:lnTo>
                    <a:pt x="174238" y="99033"/>
                  </a:lnTo>
                  <a:cubicBezTo>
                    <a:pt x="175286" y="97413"/>
                    <a:pt x="176429" y="95794"/>
                    <a:pt x="177477" y="94175"/>
                  </a:cubicBezTo>
                  <a:lnTo>
                    <a:pt x="177477" y="94175"/>
                  </a:lnTo>
                  <a:cubicBezTo>
                    <a:pt x="179096" y="92842"/>
                    <a:pt x="180048" y="91127"/>
                    <a:pt x="180429" y="89031"/>
                  </a:cubicBezTo>
                  <a:cubicBezTo>
                    <a:pt x="182144" y="87031"/>
                    <a:pt x="184239" y="84746"/>
                    <a:pt x="182906" y="81316"/>
                  </a:cubicBezTo>
                  <a:close/>
                  <a:moveTo>
                    <a:pt x="49270" y="78459"/>
                  </a:moveTo>
                  <a:cubicBezTo>
                    <a:pt x="49270" y="78459"/>
                    <a:pt x="49270" y="78459"/>
                    <a:pt x="49270" y="78459"/>
                  </a:cubicBezTo>
                  <a:cubicBezTo>
                    <a:pt x="49175" y="78363"/>
                    <a:pt x="49175" y="78363"/>
                    <a:pt x="49175" y="78363"/>
                  </a:cubicBezTo>
                  <a:cubicBezTo>
                    <a:pt x="49270" y="78363"/>
                    <a:pt x="49365" y="78363"/>
                    <a:pt x="49365" y="78459"/>
                  </a:cubicBezTo>
                  <a:cubicBezTo>
                    <a:pt x="49365" y="78459"/>
                    <a:pt x="49365" y="78459"/>
                    <a:pt x="49270" y="78459"/>
                  </a:cubicBezTo>
                  <a:close/>
                  <a:moveTo>
                    <a:pt x="100800" y="61028"/>
                  </a:moveTo>
                  <a:lnTo>
                    <a:pt x="100800" y="61028"/>
                  </a:lnTo>
                  <a:lnTo>
                    <a:pt x="100800" y="61028"/>
                  </a:lnTo>
                  <a:cubicBezTo>
                    <a:pt x="100800" y="61028"/>
                    <a:pt x="100800" y="60933"/>
                    <a:pt x="100705" y="60933"/>
                  </a:cubicBezTo>
                  <a:cubicBezTo>
                    <a:pt x="100705" y="60933"/>
                    <a:pt x="100705" y="60933"/>
                    <a:pt x="100800" y="60933"/>
                  </a:cubicBezTo>
                  <a:cubicBezTo>
                    <a:pt x="100705" y="60933"/>
                    <a:pt x="100800" y="60933"/>
                    <a:pt x="100800" y="61028"/>
                  </a:cubicBezTo>
                  <a:close/>
                  <a:moveTo>
                    <a:pt x="72416" y="62648"/>
                  </a:moveTo>
                  <a:cubicBezTo>
                    <a:pt x="72606" y="62933"/>
                    <a:pt x="72797" y="63219"/>
                    <a:pt x="72797" y="63695"/>
                  </a:cubicBezTo>
                  <a:cubicBezTo>
                    <a:pt x="72511" y="63695"/>
                    <a:pt x="72130" y="63600"/>
                    <a:pt x="71844" y="63504"/>
                  </a:cubicBezTo>
                  <a:cubicBezTo>
                    <a:pt x="72035" y="63219"/>
                    <a:pt x="72225" y="62838"/>
                    <a:pt x="72416" y="62648"/>
                  </a:cubicBezTo>
                  <a:close/>
                  <a:moveTo>
                    <a:pt x="90513" y="75506"/>
                  </a:moveTo>
                  <a:cubicBezTo>
                    <a:pt x="90513" y="75601"/>
                    <a:pt x="90513" y="75601"/>
                    <a:pt x="90513" y="75506"/>
                  </a:cubicBezTo>
                  <a:cubicBezTo>
                    <a:pt x="90513" y="75601"/>
                    <a:pt x="90513" y="75601"/>
                    <a:pt x="90513" y="75506"/>
                  </a:cubicBezTo>
                  <a:close/>
                  <a:moveTo>
                    <a:pt x="109563" y="81316"/>
                  </a:moveTo>
                  <a:cubicBezTo>
                    <a:pt x="109468" y="81221"/>
                    <a:pt x="109373" y="81126"/>
                    <a:pt x="109182" y="81126"/>
                  </a:cubicBezTo>
                  <a:cubicBezTo>
                    <a:pt x="109373" y="81031"/>
                    <a:pt x="109468" y="81126"/>
                    <a:pt x="109563" y="81316"/>
                  </a:cubicBezTo>
                  <a:close/>
                  <a:moveTo>
                    <a:pt x="108420" y="60552"/>
                  </a:moveTo>
                  <a:lnTo>
                    <a:pt x="108420" y="60552"/>
                  </a:lnTo>
                  <a:cubicBezTo>
                    <a:pt x="108420" y="60552"/>
                    <a:pt x="108325" y="60552"/>
                    <a:pt x="108420" y="60552"/>
                  </a:cubicBezTo>
                  <a:cubicBezTo>
                    <a:pt x="108325" y="60552"/>
                    <a:pt x="108420" y="60552"/>
                    <a:pt x="108420" y="60552"/>
                  </a:cubicBezTo>
                  <a:cubicBezTo>
                    <a:pt x="108420" y="60552"/>
                    <a:pt x="108420" y="60552"/>
                    <a:pt x="108420" y="60552"/>
                  </a:cubicBezTo>
                  <a:lnTo>
                    <a:pt x="108420" y="60552"/>
                  </a:lnTo>
                  <a:cubicBezTo>
                    <a:pt x="108420" y="60552"/>
                    <a:pt x="108420" y="60552"/>
                    <a:pt x="108420" y="60552"/>
                  </a:cubicBezTo>
                  <a:close/>
                  <a:moveTo>
                    <a:pt x="64034" y="79412"/>
                  </a:moveTo>
                  <a:cubicBezTo>
                    <a:pt x="64129" y="79412"/>
                    <a:pt x="64129" y="79506"/>
                    <a:pt x="64034" y="79412"/>
                  </a:cubicBezTo>
                  <a:cubicBezTo>
                    <a:pt x="64129" y="79506"/>
                    <a:pt x="64129" y="79506"/>
                    <a:pt x="64034" y="79412"/>
                  </a:cubicBezTo>
                  <a:cubicBezTo>
                    <a:pt x="64129" y="79506"/>
                    <a:pt x="64034" y="79412"/>
                    <a:pt x="64034" y="79412"/>
                  </a:cubicBezTo>
                  <a:close/>
                  <a:moveTo>
                    <a:pt x="104896" y="78745"/>
                  </a:moveTo>
                  <a:cubicBezTo>
                    <a:pt x="104896" y="79030"/>
                    <a:pt x="104991" y="79412"/>
                    <a:pt x="104991" y="79697"/>
                  </a:cubicBezTo>
                  <a:cubicBezTo>
                    <a:pt x="104801" y="79412"/>
                    <a:pt x="104706" y="79221"/>
                    <a:pt x="104515" y="78935"/>
                  </a:cubicBezTo>
                  <a:cubicBezTo>
                    <a:pt x="104610" y="78935"/>
                    <a:pt x="104706" y="78840"/>
                    <a:pt x="104896" y="78745"/>
                  </a:cubicBezTo>
                  <a:close/>
                  <a:moveTo>
                    <a:pt x="104991" y="92937"/>
                  </a:moveTo>
                  <a:cubicBezTo>
                    <a:pt x="104991" y="92937"/>
                    <a:pt x="104991" y="93032"/>
                    <a:pt x="104991" y="92937"/>
                  </a:cubicBezTo>
                  <a:cubicBezTo>
                    <a:pt x="104991" y="93032"/>
                    <a:pt x="104991" y="93032"/>
                    <a:pt x="104991" y="92937"/>
                  </a:cubicBezTo>
                  <a:cubicBezTo>
                    <a:pt x="104991" y="93032"/>
                    <a:pt x="104991" y="93032"/>
                    <a:pt x="104991" y="92937"/>
                  </a:cubicBezTo>
                  <a:close/>
                  <a:moveTo>
                    <a:pt x="106515" y="50741"/>
                  </a:moveTo>
                  <a:cubicBezTo>
                    <a:pt x="106420" y="50551"/>
                    <a:pt x="106420" y="50455"/>
                    <a:pt x="106325" y="50360"/>
                  </a:cubicBezTo>
                  <a:cubicBezTo>
                    <a:pt x="106420" y="50455"/>
                    <a:pt x="106611" y="50455"/>
                    <a:pt x="106706" y="50455"/>
                  </a:cubicBezTo>
                  <a:cubicBezTo>
                    <a:pt x="106611" y="50551"/>
                    <a:pt x="106611" y="50646"/>
                    <a:pt x="106515" y="50741"/>
                  </a:cubicBezTo>
                  <a:close/>
                  <a:moveTo>
                    <a:pt x="90418" y="90175"/>
                  </a:moveTo>
                  <a:cubicBezTo>
                    <a:pt x="90418" y="90175"/>
                    <a:pt x="90418" y="90175"/>
                    <a:pt x="90418" y="90175"/>
                  </a:cubicBezTo>
                  <a:cubicBezTo>
                    <a:pt x="90418" y="90175"/>
                    <a:pt x="90418" y="90175"/>
                    <a:pt x="90418" y="90175"/>
                  </a:cubicBezTo>
                  <a:cubicBezTo>
                    <a:pt x="90418" y="90175"/>
                    <a:pt x="90418" y="90175"/>
                    <a:pt x="90418" y="90175"/>
                  </a:cubicBezTo>
                  <a:close/>
                  <a:moveTo>
                    <a:pt x="59748" y="37978"/>
                  </a:moveTo>
                  <a:cubicBezTo>
                    <a:pt x="59748" y="37978"/>
                    <a:pt x="59843" y="37978"/>
                    <a:pt x="59843" y="37882"/>
                  </a:cubicBezTo>
                  <a:cubicBezTo>
                    <a:pt x="59843" y="37978"/>
                    <a:pt x="59843" y="37978"/>
                    <a:pt x="59843" y="38073"/>
                  </a:cubicBezTo>
                  <a:lnTo>
                    <a:pt x="59843" y="38073"/>
                  </a:lnTo>
                  <a:lnTo>
                    <a:pt x="59843" y="38073"/>
                  </a:lnTo>
                  <a:cubicBezTo>
                    <a:pt x="59748" y="38073"/>
                    <a:pt x="59843" y="37978"/>
                    <a:pt x="59748" y="37978"/>
                  </a:cubicBezTo>
                  <a:close/>
                  <a:moveTo>
                    <a:pt x="60414" y="113701"/>
                  </a:moveTo>
                  <a:cubicBezTo>
                    <a:pt x="60414" y="113701"/>
                    <a:pt x="60510" y="113701"/>
                    <a:pt x="60414" y="113701"/>
                  </a:cubicBezTo>
                  <a:cubicBezTo>
                    <a:pt x="60510" y="113701"/>
                    <a:pt x="60510" y="113701"/>
                    <a:pt x="60414" y="113701"/>
                  </a:cubicBezTo>
                  <a:cubicBezTo>
                    <a:pt x="60510" y="113701"/>
                    <a:pt x="60510" y="113701"/>
                    <a:pt x="60414" y="113701"/>
                  </a:cubicBezTo>
                  <a:close/>
                  <a:moveTo>
                    <a:pt x="66701" y="90175"/>
                  </a:moveTo>
                  <a:cubicBezTo>
                    <a:pt x="66701" y="90270"/>
                    <a:pt x="66701" y="90270"/>
                    <a:pt x="66796" y="90365"/>
                  </a:cubicBezTo>
                  <a:lnTo>
                    <a:pt x="66796" y="90365"/>
                  </a:lnTo>
                  <a:lnTo>
                    <a:pt x="66796" y="90365"/>
                  </a:lnTo>
                  <a:cubicBezTo>
                    <a:pt x="66701" y="90365"/>
                    <a:pt x="66701" y="90365"/>
                    <a:pt x="66606" y="90365"/>
                  </a:cubicBezTo>
                  <a:cubicBezTo>
                    <a:pt x="66606" y="90270"/>
                    <a:pt x="66701" y="90270"/>
                    <a:pt x="66701" y="90175"/>
                  </a:cubicBezTo>
                  <a:close/>
                  <a:moveTo>
                    <a:pt x="87846" y="95604"/>
                  </a:moveTo>
                  <a:cubicBezTo>
                    <a:pt x="87751" y="95509"/>
                    <a:pt x="87656" y="95414"/>
                    <a:pt x="87561" y="95223"/>
                  </a:cubicBezTo>
                  <a:cubicBezTo>
                    <a:pt x="88037" y="94937"/>
                    <a:pt x="88513" y="94937"/>
                    <a:pt x="89085" y="95032"/>
                  </a:cubicBezTo>
                  <a:cubicBezTo>
                    <a:pt x="88704" y="95318"/>
                    <a:pt x="88323" y="95509"/>
                    <a:pt x="87846" y="95604"/>
                  </a:cubicBezTo>
                  <a:close/>
                  <a:moveTo>
                    <a:pt x="23457" y="85889"/>
                  </a:moveTo>
                  <a:cubicBezTo>
                    <a:pt x="23362" y="85889"/>
                    <a:pt x="23267" y="85793"/>
                    <a:pt x="23076" y="85793"/>
                  </a:cubicBezTo>
                  <a:cubicBezTo>
                    <a:pt x="23076" y="85793"/>
                    <a:pt x="23076" y="85793"/>
                    <a:pt x="23076" y="85793"/>
                  </a:cubicBezTo>
                  <a:cubicBezTo>
                    <a:pt x="23267" y="85793"/>
                    <a:pt x="23362" y="85889"/>
                    <a:pt x="23457" y="85889"/>
                  </a:cubicBezTo>
                  <a:close/>
                  <a:moveTo>
                    <a:pt x="96133" y="22833"/>
                  </a:moveTo>
                  <a:cubicBezTo>
                    <a:pt x="96133" y="22833"/>
                    <a:pt x="96133" y="22833"/>
                    <a:pt x="96133" y="22833"/>
                  </a:cubicBezTo>
                  <a:cubicBezTo>
                    <a:pt x="96324" y="23023"/>
                    <a:pt x="96419" y="23214"/>
                    <a:pt x="96514" y="23500"/>
                  </a:cubicBezTo>
                  <a:cubicBezTo>
                    <a:pt x="96324" y="23309"/>
                    <a:pt x="96228" y="23023"/>
                    <a:pt x="96133" y="22833"/>
                  </a:cubicBezTo>
                  <a:close/>
                  <a:moveTo>
                    <a:pt x="99276" y="103224"/>
                  </a:moveTo>
                  <a:lnTo>
                    <a:pt x="99276" y="103224"/>
                  </a:lnTo>
                  <a:cubicBezTo>
                    <a:pt x="99467" y="103319"/>
                    <a:pt x="99562" y="103224"/>
                    <a:pt x="99657" y="103319"/>
                  </a:cubicBezTo>
                  <a:cubicBezTo>
                    <a:pt x="99562" y="103319"/>
                    <a:pt x="99467" y="103414"/>
                    <a:pt x="99372" y="103414"/>
                  </a:cubicBezTo>
                  <a:cubicBezTo>
                    <a:pt x="99372" y="103319"/>
                    <a:pt x="99372" y="103224"/>
                    <a:pt x="99276" y="103224"/>
                  </a:cubicBezTo>
                  <a:close/>
                  <a:moveTo>
                    <a:pt x="133662" y="81411"/>
                  </a:moveTo>
                  <a:lnTo>
                    <a:pt x="133662" y="81411"/>
                  </a:lnTo>
                  <a:lnTo>
                    <a:pt x="133662" y="81411"/>
                  </a:lnTo>
                  <a:lnTo>
                    <a:pt x="133662" y="81411"/>
                  </a:lnTo>
                  <a:cubicBezTo>
                    <a:pt x="133662" y="81507"/>
                    <a:pt x="133662" y="81507"/>
                    <a:pt x="133662" y="81411"/>
                  </a:cubicBezTo>
                  <a:cubicBezTo>
                    <a:pt x="133662" y="81507"/>
                    <a:pt x="133662" y="81507"/>
                    <a:pt x="133662" y="81507"/>
                  </a:cubicBezTo>
                  <a:cubicBezTo>
                    <a:pt x="133662" y="81507"/>
                    <a:pt x="133662" y="81507"/>
                    <a:pt x="133662" y="81411"/>
                  </a:cubicBezTo>
                  <a:close/>
                  <a:moveTo>
                    <a:pt x="167190" y="53884"/>
                  </a:moveTo>
                  <a:lnTo>
                    <a:pt x="167190" y="53884"/>
                  </a:lnTo>
                  <a:lnTo>
                    <a:pt x="167190" y="53884"/>
                  </a:lnTo>
                  <a:lnTo>
                    <a:pt x="167190" y="53884"/>
                  </a:lnTo>
                  <a:lnTo>
                    <a:pt x="167190" y="53884"/>
                  </a:lnTo>
                  <a:cubicBezTo>
                    <a:pt x="167190" y="53884"/>
                    <a:pt x="167190" y="53884"/>
                    <a:pt x="167190" y="53884"/>
                  </a:cubicBezTo>
                  <a:cubicBezTo>
                    <a:pt x="167285" y="53884"/>
                    <a:pt x="167285" y="53789"/>
                    <a:pt x="167380" y="53789"/>
                  </a:cubicBezTo>
                  <a:cubicBezTo>
                    <a:pt x="167380" y="53884"/>
                    <a:pt x="167380" y="53884"/>
                    <a:pt x="167285" y="53979"/>
                  </a:cubicBezTo>
                  <a:cubicBezTo>
                    <a:pt x="167285" y="53979"/>
                    <a:pt x="167285" y="53884"/>
                    <a:pt x="167190" y="53884"/>
                  </a:cubicBezTo>
                  <a:close/>
                  <a:moveTo>
                    <a:pt x="112040" y="16832"/>
                  </a:moveTo>
                  <a:lnTo>
                    <a:pt x="112040" y="16832"/>
                  </a:lnTo>
                  <a:cubicBezTo>
                    <a:pt x="112040" y="16832"/>
                    <a:pt x="112040" y="16737"/>
                    <a:pt x="112040" y="16737"/>
                  </a:cubicBezTo>
                  <a:cubicBezTo>
                    <a:pt x="112040" y="16737"/>
                    <a:pt x="112135" y="16737"/>
                    <a:pt x="112135" y="16737"/>
                  </a:cubicBezTo>
                  <a:cubicBezTo>
                    <a:pt x="112040" y="16832"/>
                    <a:pt x="112040" y="16832"/>
                    <a:pt x="112040" y="16832"/>
                  </a:cubicBezTo>
                  <a:close/>
                  <a:moveTo>
                    <a:pt x="37173" y="32739"/>
                  </a:moveTo>
                  <a:cubicBezTo>
                    <a:pt x="37173" y="32739"/>
                    <a:pt x="37173" y="32739"/>
                    <a:pt x="37173" y="32739"/>
                  </a:cubicBezTo>
                  <a:cubicBezTo>
                    <a:pt x="37173" y="32834"/>
                    <a:pt x="37173" y="32834"/>
                    <a:pt x="37173" y="32739"/>
                  </a:cubicBezTo>
                  <a:cubicBezTo>
                    <a:pt x="37173" y="32739"/>
                    <a:pt x="37173" y="32739"/>
                    <a:pt x="37173" y="32739"/>
                  </a:cubicBezTo>
                  <a:close/>
                  <a:moveTo>
                    <a:pt x="29458" y="103033"/>
                  </a:moveTo>
                  <a:cubicBezTo>
                    <a:pt x="29458" y="103033"/>
                    <a:pt x="29553" y="103033"/>
                    <a:pt x="29553" y="102938"/>
                  </a:cubicBezTo>
                  <a:cubicBezTo>
                    <a:pt x="29553" y="103033"/>
                    <a:pt x="29553" y="103033"/>
                    <a:pt x="29458" y="103033"/>
                  </a:cubicBezTo>
                  <a:cubicBezTo>
                    <a:pt x="29458" y="103033"/>
                    <a:pt x="29458" y="103033"/>
                    <a:pt x="29458" y="103033"/>
                  </a:cubicBezTo>
                  <a:close/>
                  <a:moveTo>
                    <a:pt x="154617" y="30644"/>
                  </a:moveTo>
                  <a:cubicBezTo>
                    <a:pt x="154712" y="30644"/>
                    <a:pt x="154712" y="30644"/>
                    <a:pt x="154617" y="30644"/>
                  </a:cubicBezTo>
                  <a:lnTo>
                    <a:pt x="154617" y="30738"/>
                  </a:lnTo>
                  <a:cubicBezTo>
                    <a:pt x="154617" y="30738"/>
                    <a:pt x="154617" y="30738"/>
                    <a:pt x="154521" y="30738"/>
                  </a:cubicBezTo>
                  <a:cubicBezTo>
                    <a:pt x="154617" y="30738"/>
                    <a:pt x="154617" y="30644"/>
                    <a:pt x="154617" y="30644"/>
                  </a:cubicBezTo>
                  <a:close/>
                  <a:moveTo>
                    <a:pt x="122613" y="20833"/>
                  </a:moveTo>
                  <a:cubicBezTo>
                    <a:pt x="122613" y="20833"/>
                    <a:pt x="122613" y="20833"/>
                    <a:pt x="122613" y="20833"/>
                  </a:cubicBezTo>
                  <a:cubicBezTo>
                    <a:pt x="122613" y="20833"/>
                    <a:pt x="122613" y="20833"/>
                    <a:pt x="122613" y="20833"/>
                  </a:cubicBezTo>
                  <a:lnTo>
                    <a:pt x="122613" y="20833"/>
                  </a:lnTo>
                  <a:cubicBezTo>
                    <a:pt x="122613" y="20737"/>
                    <a:pt x="122517" y="20737"/>
                    <a:pt x="122517" y="20642"/>
                  </a:cubicBezTo>
                  <a:cubicBezTo>
                    <a:pt x="122517" y="20642"/>
                    <a:pt x="122613" y="20737"/>
                    <a:pt x="122613" y="20833"/>
                  </a:cubicBezTo>
                  <a:cubicBezTo>
                    <a:pt x="122613" y="20737"/>
                    <a:pt x="122613" y="20737"/>
                    <a:pt x="122613" y="20833"/>
                  </a:cubicBezTo>
                  <a:close/>
                  <a:moveTo>
                    <a:pt x="107658" y="11022"/>
                  </a:moveTo>
                  <a:cubicBezTo>
                    <a:pt x="108135" y="11022"/>
                    <a:pt x="108611" y="11022"/>
                    <a:pt x="109182" y="10831"/>
                  </a:cubicBezTo>
                  <a:cubicBezTo>
                    <a:pt x="108516" y="11212"/>
                    <a:pt x="108039" y="11212"/>
                    <a:pt x="107658" y="11022"/>
                  </a:cubicBezTo>
                  <a:close/>
                  <a:moveTo>
                    <a:pt x="11932" y="42264"/>
                  </a:moveTo>
                  <a:cubicBezTo>
                    <a:pt x="11932" y="42264"/>
                    <a:pt x="11837" y="42169"/>
                    <a:pt x="11837" y="42169"/>
                  </a:cubicBezTo>
                  <a:cubicBezTo>
                    <a:pt x="11837" y="42169"/>
                    <a:pt x="11837" y="42169"/>
                    <a:pt x="11837" y="42169"/>
                  </a:cubicBezTo>
                  <a:cubicBezTo>
                    <a:pt x="11837" y="42169"/>
                    <a:pt x="11932" y="42073"/>
                    <a:pt x="11932" y="42073"/>
                  </a:cubicBezTo>
                  <a:cubicBezTo>
                    <a:pt x="11932" y="42073"/>
                    <a:pt x="11932" y="42169"/>
                    <a:pt x="11932" y="42264"/>
                  </a:cubicBezTo>
                  <a:close/>
                  <a:moveTo>
                    <a:pt x="7836" y="54361"/>
                  </a:moveTo>
                  <a:cubicBezTo>
                    <a:pt x="7741" y="54361"/>
                    <a:pt x="7741" y="54361"/>
                    <a:pt x="7646" y="54456"/>
                  </a:cubicBezTo>
                  <a:cubicBezTo>
                    <a:pt x="7646" y="54361"/>
                    <a:pt x="7646" y="54265"/>
                    <a:pt x="7646" y="54265"/>
                  </a:cubicBezTo>
                  <a:cubicBezTo>
                    <a:pt x="7741" y="54361"/>
                    <a:pt x="7741" y="54361"/>
                    <a:pt x="7836" y="54361"/>
                  </a:cubicBezTo>
                  <a:close/>
                  <a:moveTo>
                    <a:pt x="22886" y="101128"/>
                  </a:moveTo>
                  <a:cubicBezTo>
                    <a:pt x="22981" y="101033"/>
                    <a:pt x="23076" y="100938"/>
                    <a:pt x="23172" y="100938"/>
                  </a:cubicBezTo>
                  <a:cubicBezTo>
                    <a:pt x="23172" y="100938"/>
                    <a:pt x="23172" y="101033"/>
                    <a:pt x="23267" y="101033"/>
                  </a:cubicBezTo>
                  <a:cubicBezTo>
                    <a:pt x="23172" y="101033"/>
                    <a:pt x="23076" y="101128"/>
                    <a:pt x="22886" y="101128"/>
                  </a:cubicBezTo>
                  <a:cubicBezTo>
                    <a:pt x="22981" y="101224"/>
                    <a:pt x="22886" y="101128"/>
                    <a:pt x="22886" y="101128"/>
                  </a:cubicBezTo>
                  <a:close/>
                  <a:moveTo>
                    <a:pt x="104896" y="127894"/>
                  </a:moveTo>
                  <a:cubicBezTo>
                    <a:pt x="104896" y="127989"/>
                    <a:pt x="104991" y="127989"/>
                    <a:pt x="104991" y="128084"/>
                  </a:cubicBezTo>
                  <a:cubicBezTo>
                    <a:pt x="104706" y="128275"/>
                    <a:pt x="104420" y="128465"/>
                    <a:pt x="104134" y="128465"/>
                  </a:cubicBezTo>
                  <a:cubicBezTo>
                    <a:pt x="104515" y="128275"/>
                    <a:pt x="104706" y="128275"/>
                    <a:pt x="104896" y="127894"/>
                  </a:cubicBezTo>
                  <a:close/>
                  <a:moveTo>
                    <a:pt x="174429" y="94937"/>
                  </a:moveTo>
                  <a:cubicBezTo>
                    <a:pt x="174429" y="94937"/>
                    <a:pt x="174429" y="94937"/>
                    <a:pt x="174429" y="94937"/>
                  </a:cubicBezTo>
                  <a:cubicBezTo>
                    <a:pt x="174429" y="94937"/>
                    <a:pt x="174429" y="94937"/>
                    <a:pt x="174429" y="94937"/>
                  </a:cubicBezTo>
                  <a:cubicBezTo>
                    <a:pt x="174429" y="94937"/>
                    <a:pt x="174429" y="94937"/>
                    <a:pt x="174429" y="94937"/>
                  </a:cubicBezTo>
                  <a:close/>
                  <a:moveTo>
                    <a:pt x="135567" y="16737"/>
                  </a:moveTo>
                  <a:cubicBezTo>
                    <a:pt x="135567" y="16737"/>
                    <a:pt x="135567" y="16737"/>
                    <a:pt x="135567" y="16737"/>
                  </a:cubicBezTo>
                  <a:cubicBezTo>
                    <a:pt x="135567" y="16737"/>
                    <a:pt x="135567" y="16737"/>
                    <a:pt x="135567" y="16737"/>
                  </a:cubicBezTo>
                  <a:cubicBezTo>
                    <a:pt x="135567" y="16737"/>
                    <a:pt x="135567" y="16737"/>
                    <a:pt x="135567" y="16737"/>
                  </a:cubicBezTo>
                  <a:close/>
                  <a:moveTo>
                    <a:pt x="47841" y="10927"/>
                  </a:moveTo>
                  <a:cubicBezTo>
                    <a:pt x="47841" y="11022"/>
                    <a:pt x="47937" y="11117"/>
                    <a:pt x="47937" y="11212"/>
                  </a:cubicBezTo>
                  <a:cubicBezTo>
                    <a:pt x="47937" y="11212"/>
                    <a:pt x="47937" y="11212"/>
                    <a:pt x="47937" y="11212"/>
                  </a:cubicBezTo>
                  <a:cubicBezTo>
                    <a:pt x="47841" y="11117"/>
                    <a:pt x="47746" y="10927"/>
                    <a:pt x="47841" y="10927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962A073-8C3B-C2DE-ADC2-6D5E06A2658B}"/>
                </a:ext>
              </a:extLst>
            </p:cNvPr>
            <p:cNvSpPr/>
            <p:nvPr/>
          </p:nvSpPr>
          <p:spPr>
            <a:xfrm>
              <a:off x="4412882" y="5457946"/>
              <a:ext cx="138411" cy="185859"/>
            </a:xfrm>
            <a:custGeom>
              <a:avLst/>
              <a:gdLst>
                <a:gd name="connsiteX0" fmla="*/ 28719 w 138411"/>
                <a:gd name="connsiteY0" fmla="*/ 153707 h 185859"/>
                <a:gd name="connsiteX1" fmla="*/ 28719 w 138411"/>
                <a:gd name="connsiteY1" fmla="*/ 153707 h 185859"/>
                <a:gd name="connsiteX2" fmla="*/ 32529 w 138411"/>
                <a:gd name="connsiteY2" fmla="*/ 158660 h 185859"/>
                <a:gd name="connsiteX3" fmla="*/ 32529 w 138411"/>
                <a:gd name="connsiteY3" fmla="*/ 158660 h 185859"/>
                <a:gd name="connsiteX4" fmla="*/ 32529 w 138411"/>
                <a:gd name="connsiteY4" fmla="*/ 158660 h 185859"/>
                <a:gd name="connsiteX5" fmla="*/ 36530 w 138411"/>
                <a:gd name="connsiteY5" fmla="*/ 162470 h 185859"/>
                <a:gd name="connsiteX6" fmla="*/ 41292 w 138411"/>
                <a:gd name="connsiteY6" fmla="*/ 167042 h 185859"/>
                <a:gd name="connsiteX7" fmla="*/ 44531 w 138411"/>
                <a:gd name="connsiteY7" fmla="*/ 169614 h 185859"/>
                <a:gd name="connsiteX8" fmla="*/ 49579 w 138411"/>
                <a:gd name="connsiteY8" fmla="*/ 173138 h 185859"/>
                <a:gd name="connsiteX9" fmla="*/ 49579 w 138411"/>
                <a:gd name="connsiteY9" fmla="*/ 173138 h 185859"/>
                <a:gd name="connsiteX10" fmla="*/ 55294 w 138411"/>
                <a:gd name="connsiteY10" fmla="*/ 176567 h 185859"/>
                <a:gd name="connsiteX11" fmla="*/ 56818 w 138411"/>
                <a:gd name="connsiteY11" fmla="*/ 177329 h 185859"/>
                <a:gd name="connsiteX12" fmla="*/ 56818 w 138411"/>
                <a:gd name="connsiteY12" fmla="*/ 177329 h 185859"/>
                <a:gd name="connsiteX13" fmla="*/ 68534 w 138411"/>
                <a:gd name="connsiteY13" fmla="*/ 182282 h 185859"/>
                <a:gd name="connsiteX14" fmla="*/ 70344 w 138411"/>
                <a:gd name="connsiteY14" fmla="*/ 182758 h 185859"/>
                <a:gd name="connsiteX15" fmla="*/ 73773 w 138411"/>
                <a:gd name="connsiteY15" fmla="*/ 183234 h 185859"/>
                <a:gd name="connsiteX16" fmla="*/ 75582 w 138411"/>
                <a:gd name="connsiteY16" fmla="*/ 183520 h 185859"/>
                <a:gd name="connsiteX17" fmla="*/ 75582 w 138411"/>
                <a:gd name="connsiteY17" fmla="*/ 183520 h 185859"/>
                <a:gd name="connsiteX18" fmla="*/ 83583 w 138411"/>
                <a:gd name="connsiteY18" fmla="*/ 185520 h 185859"/>
                <a:gd name="connsiteX19" fmla="*/ 84536 w 138411"/>
                <a:gd name="connsiteY19" fmla="*/ 185425 h 185859"/>
                <a:gd name="connsiteX20" fmla="*/ 84536 w 138411"/>
                <a:gd name="connsiteY20" fmla="*/ 185425 h 185859"/>
                <a:gd name="connsiteX21" fmla="*/ 97109 w 138411"/>
                <a:gd name="connsiteY21" fmla="*/ 184473 h 185859"/>
                <a:gd name="connsiteX22" fmla="*/ 102252 w 138411"/>
                <a:gd name="connsiteY22" fmla="*/ 182758 h 185859"/>
                <a:gd name="connsiteX23" fmla="*/ 114444 w 138411"/>
                <a:gd name="connsiteY23" fmla="*/ 174757 h 185859"/>
                <a:gd name="connsiteX24" fmla="*/ 115683 w 138411"/>
                <a:gd name="connsiteY24" fmla="*/ 172090 h 185859"/>
                <a:gd name="connsiteX25" fmla="*/ 119588 w 138411"/>
                <a:gd name="connsiteY25" fmla="*/ 168280 h 185859"/>
                <a:gd name="connsiteX26" fmla="*/ 119588 w 138411"/>
                <a:gd name="connsiteY26" fmla="*/ 168280 h 185859"/>
                <a:gd name="connsiteX27" fmla="*/ 120159 w 138411"/>
                <a:gd name="connsiteY27" fmla="*/ 167232 h 185859"/>
                <a:gd name="connsiteX28" fmla="*/ 125874 w 138411"/>
                <a:gd name="connsiteY28" fmla="*/ 158946 h 185859"/>
                <a:gd name="connsiteX29" fmla="*/ 127970 w 138411"/>
                <a:gd name="connsiteY29" fmla="*/ 154373 h 185859"/>
                <a:gd name="connsiteX30" fmla="*/ 127970 w 138411"/>
                <a:gd name="connsiteY30" fmla="*/ 154373 h 185859"/>
                <a:gd name="connsiteX31" fmla="*/ 127970 w 138411"/>
                <a:gd name="connsiteY31" fmla="*/ 154373 h 185859"/>
                <a:gd name="connsiteX32" fmla="*/ 128351 w 138411"/>
                <a:gd name="connsiteY32" fmla="*/ 153707 h 185859"/>
                <a:gd name="connsiteX33" fmla="*/ 128351 w 138411"/>
                <a:gd name="connsiteY33" fmla="*/ 153707 h 185859"/>
                <a:gd name="connsiteX34" fmla="*/ 128351 w 138411"/>
                <a:gd name="connsiteY34" fmla="*/ 153707 h 185859"/>
                <a:gd name="connsiteX35" fmla="*/ 129303 w 138411"/>
                <a:gd name="connsiteY35" fmla="*/ 150278 h 185859"/>
                <a:gd name="connsiteX36" fmla="*/ 129303 w 138411"/>
                <a:gd name="connsiteY36" fmla="*/ 150278 h 185859"/>
                <a:gd name="connsiteX37" fmla="*/ 129303 w 138411"/>
                <a:gd name="connsiteY37" fmla="*/ 150278 h 185859"/>
                <a:gd name="connsiteX38" fmla="*/ 131304 w 138411"/>
                <a:gd name="connsiteY38" fmla="*/ 145896 h 185859"/>
                <a:gd name="connsiteX39" fmla="*/ 133971 w 138411"/>
                <a:gd name="connsiteY39" fmla="*/ 137991 h 185859"/>
                <a:gd name="connsiteX40" fmla="*/ 133971 w 138411"/>
                <a:gd name="connsiteY40" fmla="*/ 137991 h 185859"/>
                <a:gd name="connsiteX41" fmla="*/ 134923 w 138411"/>
                <a:gd name="connsiteY41" fmla="*/ 133419 h 185859"/>
                <a:gd name="connsiteX42" fmla="*/ 137209 w 138411"/>
                <a:gd name="connsiteY42" fmla="*/ 121131 h 185859"/>
                <a:gd name="connsiteX43" fmla="*/ 137209 w 138411"/>
                <a:gd name="connsiteY43" fmla="*/ 121131 h 185859"/>
                <a:gd name="connsiteX44" fmla="*/ 137114 w 138411"/>
                <a:gd name="connsiteY44" fmla="*/ 114750 h 185859"/>
                <a:gd name="connsiteX45" fmla="*/ 137114 w 138411"/>
                <a:gd name="connsiteY45" fmla="*/ 114750 h 185859"/>
                <a:gd name="connsiteX46" fmla="*/ 136638 w 138411"/>
                <a:gd name="connsiteY46" fmla="*/ 102558 h 185859"/>
                <a:gd name="connsiteX47" fmla="*/ 137019 w 138411"/>
                <a:gd name="connsiteY47" fmla="*/ 100748 h 185859"/>
                <a:gd name="connsiteX48" fmla="*/ 137019 w 138411"/>
                <a:gd name="connsiteY48" fmla="*/ 100748 h 185859"/>
                <a:gd name="connsiteX49" fmla="*/ 137019 w 138411"/>
                <a:gd name="connsiteY49" fmla="*/ 100748 h 185859"/>
                <a:gd name="connsiteX50" fmla="*/ 135495 w 138411"/>
                <a:gd name="connsiteY50" fmla="*/ 87222 h 185859"/>
                <a:gd name="connsiteX51" fmla="*/ 135495 w 138411"/>
                <a:gd name="connsiteY51" fmla="*/ 87222 h 185859"/>
                <a:gd name="connsiteX52" fmla="*/ 135018 w 138411"/>
                <a:gd name="connsiteY52" fmla="*/ 86175 h 185859"/>
                <a:gd name="connsiteX53" fmla="*/ 133399 w 138411"/>
                <a:gd name="connsiteY53" fmla="*/ 79126 h 185859"/>
                <a:gd name="connsiteX54" fmla="*/ 133399 w 138411"/>
                <a:gd name="connsiteY54" fmla="*/ 79126 h 185859"/>
                <a:gd name="connsiteX55" fmla="*/ 131685 w 138411"/>
                <a:gd name="connsiteY55" fmla="*/ 74173 h 185859"/>
                <a:gd name="connsiteX56" fmla="*/ 131685 w 138411"/>
                <a:gd name="connsiteY56" fmla="*/ 74173 h 185859"/>
                <a:gd name="connsiteX57" fmla="*/ 129303 w 138411"/>
                <a:gd name="connsiteY57" fmla="*/ 67887 h 185859"/>
                <a:gd name="connsiteX58" fmla="*/ 129303 w 138411"/>
                <a:gd name="connsiteY58" fmla="*/ 67887 h 185859"/>
                <a:gd name="connsiteX59" fmla="*/ 124350 w 138411"/>
                <a:gd name="connsiteY59" fmla="*/ 56837 h 185859"/>
                <a:gd name="connsiteX60" fmla="*/ 124350 w 138411"/>
                <a:gd name="connsiteY60" fmla="*/ 56837 h 185859"/>
                <a:gd name="connsiteX61" fmla="*/ 124350 w 138411"/>
                <a:gd name="connsiteY61" fmla="*/ 56837 h 185859"/>
                <a:gd name="connsiteX62" fmla="*/ 123207 w 138411"/>
                <a:gd name="connsiteY62" fmla="*/ 54742 h 185859"/>
                <a:gd name="connsiteX63" fmla="*/ 123207 w 138411"/>
                <a:gd name="connsiteY63" fmla="*/ 54742 h 185859"/>
                <a:gd name="connsiteX64" fmla="*/ 123207 w 138411"/>
                <a:gd name="connsiteY64" fmla="*/ 54742 h 185859"/>
                <a:gd name="connsiteX65" fmla="*/ 118731 w 138411"/>
                <a:gd name="connsiteY65" fmla="*/ 46360 h 185859"/>
                <a:gd name="connsiteX66" fmla="*/ 118731 w 138411"/>
                <a:gd name="connsiteY66" fmla="*/ 46360 h 185859"/>
                <a:gd name="connsiteX67" fmla="*/ 118731 w 138411"/>
                <a:gd name="connsiteY67" fmla="*/ 46360 h 185859"/>
                <a:gd name="connsiteX68" fmla="*/ 117207 w 138411"/>
                <a:gd name="connsiteY68" fmla="*/ 44170 h 185859"/>
                <a:gd name="connsiteX69" fmla="*/ 114254 w 138411"/>
                <a:gd name="connsiteY69" fmla="*/ 39883 h 185859"/>
                <a:gd name="connsiteX70" fmla="*/ 110539 w 138411"/>
                <a:gd name="connsiteY70" fmla="*/ 34549 h 185859"/>
                <a:gd name="connsiteX71" fmla="*/ 105300 w 138411"/>
                <a:gd name="connsiteY71" fmla="*/ 28548 h 185859"/>
                <a:gd name="connsiteX72" fmla="*/ 98252 w 138411"/>
                <a:gd name="connsiteY72" fmla="*/ 20643 h 185859"/>
                <a:gd name="connsiteX73" fmla="*/ 92727 w 138411"/>
                <a:gd name="connsiteY73" fmla="*/ 14642 h 185859"/>
                <a:gd name="connsiteX74" fmla="*/ 87870 w 138411"/>
                <a:gd name="connsiteY74" fmla="*/ 10451 h 185859"/>
                <a:gd name="connsiteX75" fmla="*/ 82821 w 138411"/>
                <a:gd name="connsiteY75" fmla="*/ 7213 h 185859"/>
                <a:gd name="connsiteX76" fmla="*/ 79392 w 138411"/>
                <a:gd name="connsiteY76" fmla="*/ 5021 h 185859"/>
                <a:gd name="connsiteX77" fmla="*/ 79392 w 138411"/>
                <a:gd name="connsiteY77" fmla="*/ 5021 h 185859"/>
                <a:gd name="connsiteX78" fmla="*/ 79392 w 138411"/>
                <a:gd name="connsiteY78" fmla="*/ 5021 h 185859"/>
                <a:gd name="connsiteX79" fmla="*/ 77868 w 138411"/>
                <a:gd name="connsiteY79" fmla="*/ 4450 h 185859"/>
                <a:gd name="connsiteX80" fmla="*/ 77868 w 138411"/>
                <a:gd name="connsiteY80" fmla="*/ 4450 h 185859"/>
                <a:gd name="connsiteX81" fmla="*/ 77868 w 138411"/>
                <a:gd name="connsiteY81" fmla="*/ 4450 h 185859"/>
                <a:gd name="connsiteX82" fmla="*/ 73392 w 138411"/>
                <a:gd name="connsiteY82" fmla="*/ 2640 h 185859"/>
                <a:gd name="connsiteX83" fmla="*/ 73392 w 138411"/>
                <a:gd name="connsiteY83" fmla="*/ 2640 h 185859"/>
                <a:gd name="connsiteX84" fmla="*/ 73392 w 138411"/>
                <a:gd name="connsiteY84" fmla="*/ 2640 h 185859"/>
                <a:gd name="connsiteX85" fmla="*/ 65391 w 138411"/>
                <a:gd name="connsiteY85" fmla="*/ 354 h 185859"/>
                <a:gd name="connsiteX86" fmla="*/ 65391 w 138411"/>
                <a:gd name="connsiteY86" fmla="*/ 354 h 185859"/>
                <a:gd name="connsiteX87" fmla="*/ 65391 w 138411"/>
                <a:gd name="connsiteY87" fmla="*/ 354 h 185859"/>
                <a:gd name="connsiteX88" fmla="*/ 52151 w 138411"/>
                <a:gd name="connsiteY88" fmla="*/ 1116 h 185859"/>
                <a:gd name="connsiteX89" fmla="*/ 46531 w 138411"/>
                <a:gd name="connsiteY89" fmla="*/ 450 h 185859"/>
                <a:gd name="connsiteX90" fmla="*/ 44340 w 138411"/>
                <a:gd name="connsiteY90" fmla="*/ 1497 h 185859"/>
                <a:gd name="connsiteX91" fmla="*/ 37863 w 138411"/>
                <a:gd name="connsiteY91" fmla="*/ 1879 h 185859"/>
                <a:gd name="connsiteX92" fmla="*/ 33863 w 138411"/>
                <a:gd name="connsiteY92" fmla="*/ 2831 h 185859"/>
                <a:gd name="connsiteX93" fmla="*/ 26814 w 138411"/>
                <a:gd name="connsiteY93" fmla="*/ 5784 h 185859"/>
                <a:gd name="connsiteX94" fmla="*/ 26814 w 138411"/>
                <a:gd name="connsiteY94" fmla="*/ 5784 h 185859"/>
                <a:gd name="connsiteX95" fmla="*/ 16908 w 138411"/>
                <a:gd name="connsiteY95" fmla="*/ 12927 h 185859"/>
                <a:gd name="connsiteX96" fmla="*/ 9955 w 138411"/>
                <a:gd name="connsiteY96" fmla="*/ 21881 h 185859"/>
                <a:gd name="connsiteX97" fmla="*/ 9955 w 138411"/>
                <a:gd name="connsiteY97" fmla="*/ 21881 h 185859"/>
                <a:gd name="connsiteX98" fmla="*/ 7288 w 138411"/>
                <a:gd name="connsiteY98" fmla="*/ 27024 h 185859"/>
                <a:gd name="connsiteX99" fmla="*/ 4812 w 138411"/>
                <a:gd name="connsiteY99" fmla="*/ 33311 h 185859"/>
                <a:gd name="connsiteX100" fmla="*/ 4812 w 138411"/>
                <a:gd name="connsiteY100" fmla="*/ 33311 h 185859"/>
                <a:gd name="connsiteX101" fmla="*/ 4050 w 138411"/>
                <a:gd name="connsiteY101" fmla="*/ 35978 h 185859"/>
                <a:gd name="connsiteX102" fmla="*/ 2240 w 138411"/>
                <a:gd name="connsiteY102" fmla="*/ 43217 h 185859"/>
                <a:gd name="connsiteX103" fmla="*/ 1287 w 138411"/>
                <a:gd name="connsiteY103" fmla="*/ 48551 h 185859"/>
                <a:gd name="connsiteX104" fmla="*/ 621 w 138411"/>
                <a:gd name="connsiteY104" fmla="*/ 56837 h 185859"/>
                <a:gd name="connsiteX105" fmla="*/ 621 w 138411"/>
                <a:gd name="connsiteY105" fmla="*/ 56837 h 185859"/>
                <a:gd name="connsiteX106" fmla="*/ 1097 w 138411"/>
                <a:gd name="connsiteY106" fmla="*/ 66362 h 185859"/>
                <a:gd name="connsiteX107" fmla="*/ 1097 w 138411"/>
                <a:gd name="connsiteY107" fmla="*/ 66362 h 185859"/>
                <a:gd name="connsiteX108" fmla="*/ 1097 w 138411"/>
                <a:gd name="connsiteY108" fmla="*/ 66362 h 185859"/>
                <a:gd name="connsiteX109" fmla="*/ 716 w 138411"/>
                <a:gd name="connsiteY109" fmla="*/ 71220 h 185859"/>
                <a:gd name="connsiteX110" fmla="*/ 811 w 138411"/>
                <a:gd name="connsiteY110" fmla="*/ 75887 h 185859"/>
                <a:gd name="connsiteX111" fmla="*/ 1287 w 138411"/>
                <a:gd name="connsiteY111" fmla="*/ 83508 h 185859"/>
                <a:gd name="connsiteX112" fmla="*/ 2240 w 138411"/>
                <a:gd name="connsiteY112" fmla="*/ 89413 h 185859"/>
                <a:gd name="connsiteX113" fmla="*/ 2716 w 138411"/>
                <a:gd name="connsiteY113" fmla="*/ 93890 h 185859"/>
                <a:gd name="connsiteX114" fmla="*/ 4621 w 138411"/>
                <a:gd name="connsiteY114" fmla="*/ 102081 h 185859"/>
                <a:gd name="connsiteX115" fmla="*/ 9098 w 138411"/>
                <a:gd name="connsiteY115" fmla="*/ 118083 h 185859"/>
                <a:gd name="connsiteX116" fmla="*/ 10908 w 138411"/>
                <a:gd name="connsiteY116" fmla="*/ 123132 h 185859"/>
                <a:gd name="connsiteX117" fmla="*/ 12241 w 138411"/>
                <a:gd name="connsiteY117" fmla="*/ 127037 h 185859"/>
                <a:gd name="connsiteX118" fmla="*/ 14146 w 138411"/>
                <a:gd name="connsiteY118" fmla="*/ 130466 h 185859"/>
                <a:gd name="connsiteX119" fmla="*/ 19575 w 138411"/>
                <a:gd name="connsiteY119" fmla="*/ 140753 h 185859"/>
                <a:gd name="connsiteX120" fmla="*/ 20433 w 138411"/>
                <a:gd name="connsiteY120" fmla="*/ 142848 h 185859"/>
                <a:gd name="connsiteX121" fmla="*/ 28719 w 138411"/>
                <a:gd name="connsiteY121" fmla="*/ 153707 h 185859"/>
                <a:gd name="connsiteX122" fmla="*/ 77202 w 138411"/>
                <a:gd name="connsiteY122" fmla="*/ 175995 h 185859"/>
                <a:gd name="connsiteX123" fmla="*/ 77202 w 138411"/>
                <a:gd name="connsiteY123" fmla="*/ 175995 h 185859"/>
                <a:gd name="connsiteX124" fmla="*/ 77202 w 138411"/>
                <a:gd name="connsiteY124" fmla="*/ 175995 h 185859"/>
                <a:gd name="connsiteX125" fmla="*/ 77202 w 138411"/>
                <a:gd name="connsiteY125" fmla="*/ 175995 h 185859"/>
                <a:gd name="connsiteX126" fmla="*/ 77202 w 138411"/>
                <a:gd name="connsiteY126" fmla="*/ 175995 h 185859"/>
                <a:gd name="connsiteX127" fmla="*/ 90632 w 138411"/>
                <a:gd name="connsiteY127" fmla="*/ 174757 h 185859"/>
                <a:gd name="connsiteX128" fmla="*/ 90727 w 138411"/>
                <a:gd name="connsiteY128" fmla="*/ 174948 h 185859"/>
                <a:gd name="connsiteX129" fmla="*/ 90537 w 138411"/>
                <a:gd name="connsiteY129" fmla="*/ 174852 h 185859"/>
                <a:gd name="connsiteX130" fmla="*/ 90632 w 138411"/>
                <a:gd name="connsiteY130" fmla="*/ 174757 h 185859"/>
                <a:gd name="connsiteX131" fmla="*/ 90632 w 138411"/>
                <a:gd name="connsiteY131" fmla="*/ 174757 h 185859"/>
                <a:gd name="connsiteX132" fmla="*/ 90632 w 138411"/>
                <a:gd name="connsiteY132" fmla="*/ 174757 h 185859"/>
                <a:gd name="connsiteX133" fmla="*/ 90632 w 138411"/>
                <a:gd name="connsiteY133" fmla="*/ 174757 h 185859"/>
                <a:gd name="connsiteX134" fmla="*/ 84822 w 138411"/>
                <a:gd name="connsiteY134" fmla="*/ 170852 h 185859"/>
                <a:gd name="connsiteX135" fmla="*/ 84822 w 138411"/>
                <a:gd name="connsiteY135" fmla="*/ 170852 h 185859"/>
                <a:gd name="connsiteX136" fmla="*/ 84822 w 138411"/>
                <a:gd name="connsiteY136" fmla="*/ 170852 h 185859"/>
                <a:gd name="connsiteX137" fmla="*/ 84822 w 138411"/>
                <a:gd name="connsiteY137" fmla="*/ 170852 h 185859"/>
                <a:gd name="connsiteX138" fmla="*/ 20623 w 138411"/>
                <a:gd name="connsiteY138" fmla="*/ 111321 h 185859"/>
                <a:gd name="connsiteX139" fmla="*/ 20623 w 138411"/>
                <a:gd name="connsiteY139" fmla="*/ 111321 h 185859"/>
                <a:gd name="connsiteX140" fmla="*/ 20623 w 138411"/>
                <a:gd name="connsiteY140" fmla="*/ 111321 h 185859"/>
                <a:gd name="connsiteX141" fmla="*/ 20623 w 138411"/>
                <a:gd name="connsiteY141" fmla="*/ 111321 h 185859"/>
                <a:gd name="connsiteX142" fmla="*/ 85488 w 138411"/>
                <a:gd name="connsiteY142" fmla="*/ 162375 h 185859"/>
                <a:gd name="connsiteX143" fmla="*/ 85488 w 138411"/>
                <a:gd name="connsiteY143" fmla="*/ 162375 h 185859"/>
                <a:gd name="connsiteX144" fmla="*/ 85488 w 138411"/>
                <a:gd name="connsiteY144" fmla="*/ 162375 h 185859"/>
                <a:gd name="connsiteX145" fmla="*/ 85393 w 138411"/>
                <a:gd name="connsiteY145" fmla="*/ 162470 h 185859"/>
                <a:gd name="connsiteX146" fmla="*/ 85488 w 138411"/>
                <a:gd name="connsiteY146" fmla="*/ 162375 h 185859"/>
                <a:gd name="connsiteX147" fmla="*/ 85488 w 138411"/>
                <a:gd name="connsiteY147" fmla="*/ 162375 h 185859"/>
                <a:gd name="connsiteX148" fmla="*/ 85488 w 138411"/>
                <a:gd name="connsiteY148" fmla="*/ 162375 h 185859"/>
                <a:gd name="connsiteX149" fmla="*/ 85488 w 138411"/>
                <a:gd name="connsiteY149" fmla="*/ 162375 h 185859"/>
                <a:gd name="connsiteX150" fmla="*/ 85488 w 138411"/>
                <a:gd name="connsiteY150" fmla="*/ 162375 h 185859"/>
                <a:gd name="connsiteX151" fmla="*/ 85298 w 138411"/>
                <a:gd name="connsiteY151" fmla="*/ 135609 h 185859"/>
                <a:gd name="connsiteX152" fmla="*/ 85298 w 138411"/>
                <a:gd name="connsiteY152" fmla="*/ 135609 h 185859"/>
                <a:gd name="connsiteX153" fmla="*/ 85298 w 138411"/>
                <a:gd name="connsiteY153" fmla="*/ 135609 h 185859"/>
                <a:gd name="connsiteX154" fmla="*/ 85965 w 138411"/>
                <a:gd name="connsiteY154" fmla="*/ 135133 h 185859"/>
                <a:gd name="connsiteX155" fmla="*/ 86060 w 138411"/>
                <a:gd name="connsiteY155" fmla="*/ 135229 h 185859"/>
                <a:gd name="connsiteX156" fmla="*/ 85298 w 138411"/>
                <a:gd name="connsiteY156" fmla="*/ 135609 h 185859"/>
                <a:gd name="connsiteX157" fmla="*/ 85298 w 138411"/>
                <a:gd name="connsiteY157" fmla="*/ 135609 h 185859"/>
                <a:gd name="connsiteX158" fmla="*/ 64724 w 138411"/>
                <a:gd name="connsiteY158" fmla="*/ 117893 h 185859"/>
                <a:gd name="connsiteX159" fmla="*/ 64914 w 138411"/>
                <a:gd name="connsiteY159" fmla="*/ 117798 h 185859"/>
                <a:gd name="connsiteX160" fmla="*/ 65010 w 138411"/>
                <a:gd name="connsiteY160" fmla="*/ 118083 h 185859"/>
                <a:gd name="connsiteX161" fmla="*/ 64724 w 138411"/>
                <a:gd name="connsiteY161" fmla="*/ 117893 h 185859"/>
                <a:gd name="connsiteX162" fmla="*/ 84631 w 138411"/>
                <a:gd name="connsiteY162" fmla="*/ 82079 h 185859"/>
                <a:gd name="connsiteX163" fmla="*/ 83774 w 138411"/>
                <a:gd name="connsiteY163" fmla="*/ 82460 h 185859"/>
                <a:gd name="connsiteX164" fmla="*/ 83583 w 138411"/>
                <a:gd name="connsiteY164" fmla="*/ 82555 h 185859"/>
                <a:gd name="connsiteX165" fmla="*/ 84631 w 138411"/>
                <a:gd name="connsiteY165" fmla="*/ 82079 h 185859"/>
                <a:gd name="connsiteX166" fmla="*/ 84631 w 138411"/>
                <a:gd name="connsiteY166" fmla="*/ 82079 h 185859"/>
                <a:gd name="connsiteX167" fmla="*/ 75868 w 138411"/>
                <a:gd name="connsiteY167" fmla="*/ 103986 h 185859"/>
                <a:gd name="connsiteX168" fmla="*/ 75868 w 138411"/>
                <a:gd name="connsiteY168" fmla="*/ 103986 h 185859"/>
                <a:gd name="connsiteX169" fmla="*/ 75868 w 138411"/>
                <a:gd name="connsiteY169" fmla="*/ 103986 h 185859"/>
                <a:gd name="connsiteX170" fmla="*/ 75868 w 138411"/>
                <a:gd name="connsiteY170" fmla="*/ 103986 h 185859"/>
                <a:gd name="connsiteX171" fmla="*/ 61200 w 138411"/>
                <a:gd name="connsiteY171" fmla="*/ 96462 h 185859"/>
                <a:gd name="connsiteX172" fmla="*/ 61200 w 138411"/>
                <a:gd name="connsiteY172" fmla="*/ 96462 h 185859"/>
                <a:gd name="connsiteX173" fmla="*/ 61200 w 138411"/>
                <a:gd name="connsiteY173" fmla="*/ 96462 h 185859"/>
                <a:gd name="connsiteX174" fmla="*/ 61200 w 138411"/>
                <a:gd name="connsiteY174" fmla="*/ 96462 h 185859"/>
                <a:gd name="connsiteX175" fmla="*/ 76440 w 138411"/>
                <a:gd name="connsiteY175" fmla="*/ 122179 h 185859"/>
                <a:gd name="connsiteX176" fmla="*/ 77106 w 138411"/>
                <a:gd name="connsiteY176" fmla="*/ 122179 h 185859"/>
                <a:gd name="connsiteX177" fmla="*/ 77106 w 138411"/>
                <a:gd name="connsiteY177" fmla="*/ 122179 h 185859"/>
                <a:gd name="connsiteX178" fmla="*/ 77202 w 138411"/>
                <a:gd name="connsiteY178" fmla="*/ 122274 h 185859"/>
                <a:gd name="connsiteX179" fmla="*/ 76916 w 138411"/>
                <a:gd name="connsiteY179" fmla="*/ 122274 h 185859"/>
                <a:gd name="connsiteX180" fmla="*/ 77011 w 138411"/>
                <a:gd name="connsiteY180" fmla="*/ 122179 h 185859"/>
                <a:gd name="connsiteX181" fmla="*/ 76440 w 138411"/>
                <a:gd name="connsiteY181" fmla="*/ 122179 h 185859"/>
                <a:gd name="connsiteX182" fmla="*/ 87012 w 138411"/>
                <a:gd name="connsiteY182" fmla="*/ 134466 h 185859"/>
                <a:gd name="connsiteX183" fmla="*/ 87012 w 138411"/>
                <a:gd name="connsiteY183" fmla="*/ 134466 h 185859"/>
                <a:gd name="connsiteX184" fmla="*/ 87012 w 138411"/>
                <a:gd name="connsiteY184" fmla="*/ 134466 h 185859"/>
                <a:gd name="connsiteX185" fmla="*/ 87012 w 138411"/>
                <a:gd name="connsiteY185" fmla="*/ 134466 h 185859"/>
                <a:gd name="connsiteX186" fmla="*/ 93394 w 138411"/>
                <a:gd name="connsiteY186" fmla="*/ 93985 h 185859"/>
                <a:gd name="connsiteX187" fmla="*/ 93394 w 138411"/>
                <a:gd name="connsiteY187" fmla="*/ 93985 h 185859"/>
                <a:gd name="connsiteX188" fmla="*/ 93394 w 138411"/>
                <a:gd name="connsiteY188" fmla="*/ 93985 h 185859"/>
                <a:gd name="connsiteX189" fmla="*/ 93394 w 138411"/>
                <a:gd name="connsiteY189" fmla="*/ 93985 h 185859"/>
                <a:gd name="connsiteX190" fmla="*/ 44531 w 138411"/>
                <a:gd name="connsiteY190" fmla="*/ 90461 h 185859"/>
                <a:gd name="connsiteX191" fmla="*/ 44531 w 138411"/>
                <a:gd name="connsiteY191" fmla="*/ 90461 h 185859"/>
                <a:gd name="connsiteX192" fmla="*/ 44531 w 138411"/>
                <a:gd name="connsiteY192" fmla="*/ 90461 h 185859"/>
                <a:gd name="connsiteX193" fmla="*/ 44531 w 138411"/>
                <a:gd name="connsiteY193" fmla="*/ 90461 h 185859"/>
                <a:gd name="connsiteX194" fmla="*/ 92727 w 138411"/>
                <a:gd name="connsiteY194" fmla="*/ 128846 h 185859"/>
                <a:gd name="connsiteX195" fmla="*/ 92727 w 138411"/>
                <a:gd name="connsiteY195" fmla="*/ 128846 h 185859"/>
                <a:gd name="connsiteX196" fmla="*/ 92727 w 138411"/>
                <a:gd name="connsiteY196" fmla="*/ 128846 h 185859"/>
                <a:gd name="connsiteX197" fmla="*/ 92727 w 138411"/>
                <a:gd name="connsiteY197" fmla="*/ 128846 h 185859"/>
                <a:gd name="connsiteX198" fmla="*/ 92727 w 138411"/>
                <a:gd name="connsiteY198" fmla="*/ 128846 h 185859"/>
                <a:gd name="connsiteX199" fmla="*/ 76440 w 138411"/>
                <a:gd name="connsiteY199" fmla="*/ 130561 h 185859"/>
                <a:gd name="connsiteX200" fmla="*/ 76440 w 138411"/>
                <a:gd name="connsiteY200" fmla="*/ 130561 h 185859"/>
                <a:gd name="connsiteX201" fmla="*/ 76440 w 138411"/>
                <a:gd name="connsiteY201" fmla="*/ 130561 h 185859"/>
                <a:gd name="connsiteX202" fmla="*/ 76440 w 138411"/>
                <a:gd name="connsiteY202" fmla="*/ 130561 h 185859"/>
                <a:gd name="connsiteX203" fmla="*/ 76535 w 138411"/>
                <a:gd name="connsiteY203" fmla="*/ 130942 h 185859"/>
                <a:gd name="connsiteX204" fmla="*/ 76344 w 138411"/>
                <a:gd name="connsiteY204" fmla="*/ 130847 h 185859"/>
                <a:gd name="connsiteX205" fmla="*/ 76440 w 138411"/>
                <a:gd name="connsiteY205" fmla="*/ 130561 h 185859"/>
                <a:gd name="connsiteX206" fmla="*/ 91775 w 138411"/>
                <a:gd name="connsiteY206" fmla="*/ 50360 h 185859"/>
                <a:gd name="connsiteX207" fmla="*/ 91775 w 138411"/>
                <a:gd name="connsiteY207" fmla="*/ 50360 h 185859"/>
                <a:gd name="connsiteX208" fmla="*/ 91775 w 138411"/>
                <a:gd name="connsiteY208" fmla="*/ 50360 h 185859"/>
                <a:gd name="connsiteX209" fmla="*/ 91870 w 138411"/>
                <a:gd name="connsiteY209" fmla="*/ 50837 h 185859"/>
                <a:gd name="connsiteX210" fmla="*/ 91489 w 138411"/>
                <a:gd name="connsiteY210" fmla="*/ 50456 h 185859"/>
                <a:gd name="connsiteX211" fmla="*/ 91775 w 138411"/>
                <a:gd name="connsiteY211" fmla="*/ 50360 h 185859"/>
                <a:gd name="connsiteX212" fmla="*/ 89584 w 138411"/>
                <a:gd name="connsiteY212" fmla="*/ 51885 h 185859"/>
                <a:gd name="connsiteX213" fmla="*/ 89584 w 138411"/>
                <a:gd name="connsiteY213" fmla="*/ 51885 h 185859"/>
                <a:gd name="connsiteX214" fmla="*/ 89584 w 138411"/>
                <a:gd name="connsiteY214" fmla="*/ 51885 h 185859"/>
                <a:gd name="connsiteX215" fmla="*/ 89584 w 138411"/>
                <a:gd name="connsiteY215" fmla="*/ 51885 h 185859"/>
                <a:gd name="connsiteX216" fmla="*/ 89775 w 138411"/>
                <a:gd name="connsiteY216" fmla="*/ 52170 h 185859"/>
                <a:gd name="connsiteX217" fmla="*/ 89679 w 138411"/>
                <a:gd name="connsiteY217" fmla="*/ 52170 h 185859"/>
                <a:gd name="connsiteX218" fmla="*/ 89584 w 138411"/>
                <a:gd name="connsiteY218" fmla="*/ 51885 h 185859"/>
                <a:gd name="connsiteX219" fmla="*/ 36435 w 138411"/>
                <a:gd name="connsiteY219" fmla="*/ 83222 h 185859"/>
                <a:gd name="connsiteX220" fmla="*/ 36435 w 138411"/>
                <a:gd name="connsiteY220" fmla="*/ 83222 h 185859"/>
                <a:gd name="connsiteX221" fmla="*/ 36435 w 138411"/>
                <a:gd name="connsiteY221" fmla="*/ 83222 h 185859"/>
                <a:gd name="connsiteX222" fmla="*/ 36435 w 138411"/>
                <a:gd name="connsiteY222" fmla="*/ 83222 h 185859"/>
                <a:gd name="connsiteX223" fmla="*/ 78726 w 138411"/>
                <a:gd name="connsiteY223" fmla="*/ 136752 h 185859"/>
                <a:gd name="connsiteX224" fmla="*/ 79107 w 138411"/>
                <a:gd name="connsiteY224" fmla="*/ 136657 h 185859"/>
                <a:gd name="connsiteX225" fmla="*/ 79107 w 138411"/>
                <a:gd name="connsiteY225" fmla="*/ 136657 h 185859"/>
                <a:gd name="connsiteX226" fmla="*/ 78726 w 138411"/>
                <a:gd name="connsiteY226" fmla="*/ 136752 h 185859"/>
                <a:gd name="connsiteX227" fmla="*/ 94728 w 138411"/>
                <a:gd name="connsiteY227" fmla="*/ 146277 h 185859"/>
                <a:gd name="connsiteX228" fmla="*/ 95109 w 138411"/>
                <a:gd name="connsiteY228" fmla="*/ 146182 h 185859"/>
                <a:gd name="connsiteX229" fmla="*/ 95204 w 138411"/>
                <a:gd name="connsiteY229" fmla="*/ 146373 h 185859"/>
                <a:gd name="connsiteX230" fmla="*/ 94728 w 138411"/>
                <a:gd name="connsiteY230" fmla="*/ 146277 h 185859"/>
                <a:gd name="connsiteX231" fmla="*/ 89679 w 138411"/>
                <a:gd name="connsiteY231" fmla="*/ 159422 h 185859"/>
                <a:gd name="connsiteX232" fmla="*/ 89775 w 138411"/>
                <a:gd name="connsiteY232" fmla="*/ 159517 h 185859"/>
                <a:gd name="connsiteX233" fmla="*/ 89775 w 138411"/>
                <a:gd name="connsiteY233" fmla="*/ 159517 h 185859"/>
                <a:gd name="connsiteX234" fmla="*/ 89679 w 138411"/>
                <a:gd name="connsiteY234" fmla="*/ 159422 h 185859"/>
                <a:gd name="connsiteX235" fmla="*/ 107396 w 138411"/>
                <a:gd name="connsiteY235" fmla="*/ 136467 h 185859"/>
                <a:gd name="connsiteX236" fmla="*/ 107586 w 138411"/>
                <a:gd name="connsiteY236" fmla="*/ 136276 h 185859"/>
                <a:gd name="connsiteX237" fmla="*/ 107396 w 138411"/>
                <a:gd name="connsiteY237" fmla="*/ 136562 h 185859"/>
                <a:gd name="connsiteX238" fmla="*/ 107396 w 138411"/>
                <a:gd name="connsiteY238" fmla="*/ 136467 h 185859"/>
                <a:gd name="connsiteX239" fmla="*/ 22338 w 138411"/>
                <a:gd name="connsiteY239" fmla="*/ 92842 h 185859"/>
                <a:gd name="connsiteX240" fmla="*/ 22052 w 138411"/>
                <a:gd name="connsiteY240" fmla="*/ 93033 h 185859"/>
                <a:gd name="connsiteX241" fmla="*/ 22338 w 138411"/>
                <a:gd name="connsiteY241" fmla="*/ 92747 h 185859"/>
                <a:gd name="connsiteX242" fmla="*/ 22338 w 138411"/>
                <a:gd name="connsiteY242" fmla="*/ 92842 h 185859"/>
                <a:gd name="connsiteX243" fmla="*/ 73677 w 138411"/>
                <a:gd name="connsiteY243" fmla="*/ 21405 h 185859"/>
                <a:gd name="connsiteX244" fmla="*/ 73677 w 138411"/>
                <a:gd name="connsiteY244" fmla="*/ 21405 h 185859"/>
                <a:gd name="connsiteX245" fmla="*/ 73677 w 138411"/>
                <a:gd name="connsiteY245" fmla="*/ 21405 h 185859"/>
                <a:gd name="connsiteX246" fmla="*/ 73677 w 138411"/>
                <a:gd name="connsiteY246" fmla="*/ 21405 h 185859"/>
                <a:gd name="connsiteX247" fmla="*/ 65391 w 138411"/>
                <a:gd name="connsiteY247" fmla="*/ 25500 h 185859"/>
                <a:gd name="connsiteX248" fmla="*/ 65391 w 138411"/>
                <a:gd name="connsiteY248" fmla="*/ 25500 h 185859"/>
                <a:gd name="connsiteX249" fmla="*/ 65391 w 138411"/>
                <a:gd name="connsiteY249" fmla="*/ 25500 h 185859"/>
                <a:gd name="connsiteX250" fmla="*/ 65391 w 138411"/>
                <a:gd name="connsiteY250" fmla="*/ 25500 h 185859"/>
                <a:gd name="connsiteX251" fmla="*/ 37292 w 138411"/>
                <a:gd name="connsiteY251" fmla="*/ 147611 h 185859"/>
                <a:gd name="connsiteX252" fmla="*/ 37292 w 138411"/>
                <a:gd name="connsiteY252" fmla="*/ 147611 h 185859"/>
                <a:gd name="connsiteX253" fmla="*/ 37292 w 138411"/>
                <a:gd name="connsiteY253" fmla="*/ 148087 h 185859"/>
                <a:gd name="connsiteX254" fmla="*/ 37292 w 138411"/>
                <a:gd name="connsiteY254" fmla="*/ 148087 h 185859"/>
                <a:gd name="connsiteX255" fmla="*/ 37292 w 138411"/>
                <a:gd name="connsiteY255" fmla="*/ 147611 h 185859"/>
                <a:gd name="connsiteX256" fmla="*/ 115016 w 138411"/>
                <a:gd name="connsiteY256" fmla="*/ 83793 h 185859"/>
                <a:gd name="connsiteX257" fmla="*/ 114921 w 138411"/>
                <a:gd name="connsiteY257" fmla="*/ 83698 h 185859"/>
                <a:gd name="connsiteX258" fmla="*/ 116064 w 138411"/>
                <a:gd name="connsiteY258" fmla="*/ 83317 h 185859"/>
                <a:gd name="connsiteX259" fmla="*/ 115016 w 138411"/>
                <a:gd name="connsiteY259" fmla="*/ 83793 h 185859"/>
                <a:gd name="connsiteX260" fmla="*/ 117588 w 138411"/>
                <a:gd name="connsiteY260" fmla="*/ 76840 h 185859"/>
                <a:gd name="connsiteX261" fmla="*/ 117588 w 138411"/>
                <a:gd name="connsiteY261" fmla="*/ 76364 h 185859"/>
                <a:gd name="connsiteX262" fmla="*/ 117683 w 138411"/>
                <a:gd name="connsiteY262" fmla="*/ 76459 h 185859"/>
                <a:gd name="connsiteX263" fmla="*/ 117588 w 138411"/>
                <a:gd name="connsiteY263" fmla="*/ 76840 h 185859"/>
                <a:gd name="connsiteX264" fmla="*/ 66438 w 138411"/>
                <a:gd name="connsiteY264" fmla="*/ 20071 h 185859"/>
                <a:gd name="connsiteX265" fmla="*/ 66438 w 138411"/>
                <a:gd name="connsiteY265" fmla="*/ 20071 h 185859"/>
                <a:gd name="connsiteX266" fmla="*/ 66438 w 138411"/>
                <a:gd name="connsiteY266" fmla="*/ 20071 h 185859"/>
                <a:gd name="connsiteX267" fmla="*/ 66438 w 138411"/>
                <a:gd name="connsiteY267" fmla="*/ 20071 h 185859"/>
                <a:gd name="connsiteX268" fmla="*/ 68629 w 138411"/>
                <a:gd name="connsiteY268" fmla="*/ 23310 h 185859"/>
                <a:gd name="connsiteX269" fmla="*/ 68629 w 138411"/>
                <a:gd name="connsiteY269" fmla="*/ 23310 h 185859"/>
                <a:gd name="connsiteX270" fmla="*/ 68629 w 138411"/>
                <a:gd name="connsiteY270" fmla="*/ 23310 h 185859"/>
                <a:gd name="connsiteX271" fmla="*/ 68629 w 138411"/>
                <a:gd name="connsiteY271" fmla="*/ 23310 h 185859"/>
                <a:gd name="connsiteX272" fmla="*/ 35006 w 138411"/>
                <a:gd name="connsiteY272" fmla="*/ 139610 h 185859"/>
                <a:gd name="connsiteX273" fmla="*/ 35006 w 138411"/>
                <a:gd name="connsiteY273" fmla="*/ 139610 h 185859"/>
                <a:gd name="connsiteX274" fmla="*/ 35006 w 138411"/>
                <a:gd name="connsiteY274" fmla="*/ 139610 h 185859"/>
                <a:gd name="connsiteX275" fmla="*/ 34911 w 138411"/>
                <a:gd name="connsiteY275" fmla="*/ 139991 h 185859"/>
                <a:gd name="connsiteX276" fmla="*/ 34625 w 138411"/>
                <a:gd name="connsiteY276" fmla="*/ 139896 h 185859"/>
                <a:gd name="connsiteX277" fmla="*/ 35006 w 138411"/>
                <a:gd name="connsiteY277" fmla="*/ 139610 h 185859"/>
                <a:gd name="connsiteX278" fmla="*/ 110063 w 138411"/>
                <a:gd name="connsiteY278" fmla="*/ 152087 h 185859"/>
                <a:gd name="connsiteX279" fmla="*/ 110063 w 138411"/>
                <a:gd name="connsiteY279" fmla="*/ 152087 h 185859"/>
                <a:gd name="connsiteX280" fmla="*/ 110063 w 138411"/>
                <a:gd name="connsiteY280" fmla="*/ 152087 h 185859"/>
                <a:gd name="connsiteX281" fmla="*/ 110063 w 138411"/>
                <a:gd name="connsiteY281" fmla="*/ 152087 h 185859"/>
                <a:gd name="connsiteX282" fmla="*/ 120731 w 138411"/>
                <a:gd name="connsiteY282" fmla="*/ 121036 h 185859"/>
                <a:gd name="connsiteX283" fmla="*/ 120731 w 138411"/>
                <a:gd name="connsiteY283" fmla="*/ 121036 h 185859"/>
                <a:gd name="connsiteX284" fmla="*/ 121112 w 138411"/>
                <a:gd name="connsiteY284" fmla="*/ 121608 h 185859"/>
                <a:gd name="connsiteX285" fmla="*/ 120731 w 138411"/>
                <a:gd name="connsiteY285" fmla="*/ 121036 h 185859"/>
                <a:gd name="connsiteX286" fmla="*/ 16813 w 138411"/>
                <a:gd name="connsiteY286" fmla="*/ 47408 h 185859"/>
                <a:gd name="connsiteX287" fmla="*/ 16813 w 138411"/>
                <a:gd name="connsiteY287" fmla="*/ 47408 h 185859"/>
                <a:gd name="connsiteX288" fmla="*/ 16813 w 138411"/>
                <a:gd name="connsiteY288" fmla="*/ 47408 h 185859"/>
                <a:gd name="connsiteX289" fmla="*/ 16813 w 138411"/>
                <a:gd name="connsiteY289" fmla="*/ 47408 h 185859"/>
                <a:gd name="connsiteX290" fmla="*/ 13956 w 138411"/>
                <a:gd name="connsiteY290" fmla="*/ 48170 h 185859"/>
                <a:gd name="connsiteX291" fmla="*/ 13670 w 138411"/>
                <a:gd name="connsiteY291" fmla="*/ 47979 h 185859"/>
                <a:gd name="connsiteX292" fmla="*/ 13860 w 138411"/>
                <a:gd name="connsiteY292" fmla="*/ 47789 h 185859"/>
                <a:gd name="connsiteX293" fmla="*/ 13956 w 138411"/>
                <a:gd name="connsiteY293" fmla="*/ 48170 h 185859"/>
                <a:gd name="connsiteX294" fmla="*/ 18909 w 138411"/>
                <a:gd name="connsiteY294" fmla="*/ 80841 h 185859"/>
                <a:gd name="connsiteX295" fmla="*/ 18909 w 138411"/>
                <a:gd name="connsiteY295" fmla="*/ 80841 h 185859"/>
                <a:gd name="connsiteX296" fmla="*/ 18909 w 138411"/>
                <a:gd name="connsiteY296" fmla="*/ 80841 h 185859"/>
                <a:gd name="connsiteX297" fmla="*/ 18909 w 138411"/>
                <a:gd name="connsiteY297" fmla="*/ 80841 h 185859"/>
                <a:gd name="connsiteX298" fmla="*/ 51579 w 138411"/>
                <a:gd name="connsiteY298" fmla="*/ 165518 h 185859"/>
                <a:gd name="connsiteX299" fmla="*/ 51579 w 138411"/>
                <a:gd name="connsiteY299" fmla="*/ 165613 h 185859"/>
                <a:gd name="connsiteX300" fmla="*/ 51484 w 138411"/>
                <a:gd name="connsiteY300" fmla="*/ 165613 h 185859"/>
                <a:gd name="connsiteX301" fmla="*/ 51579 w 138411"/>
                <a:gd name="connsiteY301" fmla="*/ 165518 h 185859"/>
                <a:gd name="connsiteX302" fmla="*/ 76249 w 138411"/>
                <a:gd name="connsiteY302" fmla="*/ 155993 h 185859"/>
                <a:gd name="connsiteX303" fmla="*/ 76249 w 138411"/>
                <a:gd name="connsiteY303" fmla="*/ 155993 h 185859"/>
                <a:gd name="connsiteX304" fmla="*/ 76249 w 138411"/>
                <a:gd name="connsiteY304" fmla="*/ 155993 h 185859"/>
                <a:gd name="connsiteX305" fmla="*/ 76249 w 138411"/>
                <a:gd name="connsiteY305" fmla="*/ 155993 h 185859"/>
                <a:gd name="connsiteX306" fmla="*/ 76249 w 138411"/>
                <a:gd name="connsiteY306" fmla="*/ 155993 h 185859"/>
                <a:gd name="connsiteX307" fmla="*/ 76249 w 138411"/>
                <a:gd name="connsiteY307" fmla="*/ 155993 h 185859"/>
                <a:gd name="connsiteX308" fmla="*/ 76249 w 138411"/>
                <a:gd name="connsiteY308" fmla="*/ 155993 h 185859"/>
                <a:gd name="connsiteX309" fmla="*/ 76249 w 138411"/>
                <a:gd name="connsiteY309" fmla="*/ 155993 h 185859"/>
                <a:gd name="connsiteX310" fmla="*/ 113016 w 138411"/>
                <a:gd name="connsiteY310" fmla="*/ 156374 h 185859"/>
                <a:gd name="connsiteX311" fmla="*/ 113016 w 138411"/>
                <a:gd name="connsiteY311" fmla="*/ 156660 h 185859"/>
                <a:gd name="connsiteX312" fmla="*/ 112730 w 138411"/>
                <a:gd name="connsiteY312" fmla="*/ 156564 h 185859"/>
                <a:gd name="connsiteX313" fmla="*/ 113016 w 138411"/>
                <a:gd name="connsiteY313" fmla="*/ 156374 h 185859"/>
                <a:gd name="connsiteX314" fmla="*/ 123588 w 138411"/>
                <a:gd name="connsiteY314" fmla="*/ 71602 h 185859"/>
                <a:gd name="connsiteX315" fmla="*/ 123684 w 138411"/>
                <a:gd name="connsiteY315" fmla="*/ 71506 h 185859"/>
                <a:gd name="connsiteX316" fmla="*/ 123684 w 138411"/>
                <a:gd name="connsiteY316" fmla="*/ 71696 h 185859"/>
                <a:gd name="connsiteX317" fmla="*/ 123588 w 138411"/>
                <a:gd name="connsiteY317" fmla="*/ 71602 h 185859"/>
                <a:gd name="connsiteX318" fmla="*/ 10146 w 138411"/>
                <a:gd name="connsiteY318" fmla="*/ 72554 h 185859"/>
                <a:gd name="connsiteX319" fmla="*/ 10146 w 138411"/>
                <a:gd name="connsiteY319" fmla="*/ 72554 h 185859"/>
                <a:gd name="connsiteX320" fmla="*/ 10146 w 138411"/>
                <a:gd name="connsiteY320" fmla="*/ 72554 h 185859"/>
                <a:gd name="connsiteX321" fmla="*/ 10146 w 138411"/>
                <a:gd name="connsiteY321" fmla="*/ 72554 h 185859"/>
                <a:gd name="connsiteX322" fmla="*/ 61104 w 138411"/>
                <a:gd name="connsiteY322" fmla="*/ 166280 h 185859"/>
                <a:gd name="connsiteX323" fmla="*/ 61104 w 138411"/>
                <a:gd name="connsiteY323" fmla="*/ 166280 h 185859"/>
                <a:gd name="connsiteX324" fmla="*/ 61295 w 138411"/>
                <a:gd name="connsiteY324" fmla="*/ 166375 h 185859"/>
                <a:gd name="connsiteX325" fmla="*/ 61200 w 138411"/>
                <a:gd name="connsiteY325" fmla="*/ 166470 h 185859"/>
                <a:gd name="connsiteX326" fmla="*/ 61104 w 138411"/>
                <a:gd name="connsiteY326" fmla="*/ 166280 h 185859"/>
                <a:gd name="connsiteX327" fmla="*/ 61104 w 138411"/>
                <a:gd name="connsiteY327" fmla="*/ 166280 h 185859"/>
                <a:gd name="connsiteX328" fmla="*/ 17004 w 138411"/>
                <a:gd name="connsiteY328" fmla="*/ 26643 h 185859"/>
                <a:gd name="connsiteX329" fmla="*/ 17004 w 138411"/>
                <a:gd name="connsiteY329" fmla="*/ 26643 h 185859"/>
                <a:gd name="connsiteX330" fmla="*/ 17004 w 138411"/>
                <a:gd name="connsiteY330" fmla="*/ 26643 h 185859"/>
                <a:gd name="connsiteX331" fmla="*/ 17004 w 138411"/>
                <a:gd name="connsiteY331" fmla="*/ 26643 h 185859"/>
                <a:gd name="connsiteX332" fmla="*/ 17004 w 138411"/>
                <a:gd name="connsiteY332" fmla="*/ 26643 h 185859"/>
                <a:gd name="connsiteX333" fmla="*/ 10241 w 138411"/>
                <a:gd name="connsiteY333" fmla="*/ 86746 h 185859"/>
                <a:gd name="connsiteX334" fmla="*/ 10241 w 138411"/>
                <a:gd name="connsiteY334" fmla="*/ 86746 h 185859"/>
                <a:gd name="connsiteX335" fmla="*/ 10241 w 138411"/>
                <a:gd name="connsiteY335" fmla="*/ 86746 h 185859"/>
                <a:gd name="connsiteX336" fmla="*/ 10241 w 138411"/>
                <a:gd name="connsiteY336" fmla="*/ 86746 h 185859"/>
                <a:gd name="connsiteX337" fmla="*/ 2811 w 138411"/>
                <a:gd name="connsiteY337" fmla="*/ 61695 h 185859"/>
                <a:gd name="connsiteX338" fmla="*/ 2811 w 138411"/>
                <a:gd name="connsiteY338" fmla="*/ 61695 h 185859"/>
                <a:gd name="connsiteX339" fmla="*/ 2811 w 138411"/>
                <a:gd name="connsiteY339" fmla="*/ 61695 h 185859"/>
                <a:gd name="connsiteX340" fmla="*/ 2811 w 138411"/>
                <a:gd name="connsiteY340" fmla="*/ 61695 h 185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138411" h="185859">
                  <a:moveTo>
                    <a:pt x="28719" y="153707"/>
                  </a:moveTo>
                  <a:lnTo>
                    <a:pt x="28719" y="153707"/>
                  </a:lnTo>
                  <a:cubicBezTo>
                    <a:pt x="29958" y="155326"/>
                    <a:pt x="31291" y="156945"/>
                    <a:pt x="32529" y="158660"/>
                  </a:cubicBezTo>
                  <a:lnTo>
                    <a:pt x="32529" y="158660"/>
                  </a:lnTo>
                  <a:lnTo>
                    <a:pt x="32529" y="158660"/>
                  </a:lnTo>
                  <a:cubicBezTo>
                    <a:pt x="33863" y="159898"/>
                    <a:pt x="35196" y="161136"/>
                    <a:pt x="36530" y="162470"/>
                  </a:cubicBezTo>
                  <a:cubicBezTo>
                    <a:pt x="37292" y="164851"/>
                    <a:pt x="39483" y="165708"/>
                    <a:pt x="41292" y="167042"/>
                  </a:cubicBezTo>
                  <a:cubicBezTo>
                    <a:pt x="42340" y="167899"/>
                    <a:pt x="43483" y="168756"/>
                    <a:pt x="44531" y="169614"/>
                  </a:cubicBezTo>
                  <a:cubicBezTo>
                    <a:pt x="45864" y="171328"/>
                    <a:pt x="47674" y="172280"/>
                    <a:pt x="49579" y="173138"/>
                  </a:cubicBezTo>
                  <a:lnTo>
                    <a:pt x="49579" y="173138"/>
                  </a:lnTo>
                  <a:cubicBezTo>
                    <a:pt x="51103" y="174948"/>
                    <a:pt x="53008" y="175995"/>
                    <a:pt x="55294" y="176567"/>
                  </a:cubicBezTo>
                  <a:cubicBezTo>
                    <a:pt x="55770" y="176853"/>
                    <a:pt x="56247" y="177043"/>
                    <a:pt x="56818" y="177329"/>
                  </a:cubicBezTo>
                  <a:lnTo>
                    <a:pt x="56818" y="177329"/>
                  </a:lnTo>
                  <a:cubicBezTo>
                    <a:pt x="60628" y="179139"/>
                    <a:pt x="64248" y="181615"/>
                    <a:pt x="68534" y="182282"/>
                  </a:cubicBezTo>
                  <a:cubicBezTo>
                    <a:pt x="69105" y="182472"/>
                    <a:pt x="69772" y="182568"/>
                    <a:pt x="70344" y="182758"/>
                  </a:cubicBezTo>
                  <a:cubicBezTo>
                    <a:pt x="71391" y="183901"/>
                    <a:pt x="72534" y="183806"/>
                    <a:pt x="73773" y="183234"/>
                  </a:cubicBezTo>
                  <a:cubicBezTo>
                    <a:pt x="74344" y="183330"/>
                    <a:pt x="74916" y="183425"/>
                    <a:pt x="75582" y="183520"/>
                  </a:cubicBezTo>
                  <a:lnTo>
                    <a:pt x="75582" y="183520"/>
                  </a:lnTo>
                  <a:cubicBezTo>
                    <a:pt x="77773" y="185902"/>
                    <a:pt x="80631" y="185806"/>
                    <a:pt x="83583" y="185520"/>
                  </a:cubicBezTo>
                  <a:cubicBezTo>
                    <a:pt x="83869" y="185711"/>
                    <a:pt x="84250" y="185616"/>
                    <a:pt x="84536" y="185425"/>
                  </a:cubicBezTo>
                  <a:lnTo>
                    <a:pt x="84536" y="185425"/>
                  </a:lnTo>
                  <a:cubicBezTo>
                    <a:pt x="88822" y="185996"/>
                    <a:pt x="93013" y="186282"/>
                    <a:pt x="97109" y="184473"/>
                  </a:cubicBezTo>
                  <a:cubicBezTo>
                    <a:pt x="99109" y="184758"/>
                    <a:pt x="100728" y="183901"/>
                    <a:pt x="102252" y="182758"/>
                  </a:cubicBezTo>
                  <a:cubicBezTo>
                    <a:pt x="107205" y="181425"/>
                    <a:pt x="111492" y="179043"/>
                    <a:pt x="114444" y="174757"/>
                  </a:cubicBezTo>
                  <a:cubicBezTo>
                    <a:pt x="115206" y="173995"/>
                    <a:pt x="116159" y="173423"/>
                    <a:pt x="115683" y="172090"/>
                  </a:cubicBezTo>
                  <a:cubicBezTo>
                    <a:pt x="117207" y="171042"/>
                    <a:pt x="119397" y="170661"/>
                    <a:pt x="119588" y="168280"/>
                  </a:cubicBezTo>
                  <a:lnTo>
                    <a:pt x="119588" y="168280"/>
                  </a:lnTo>
                  <a:cubicBezTo>
                    <a:pt x="119874" y="167995"/>
                    <a:pt x="120064" y="167613"/>
                    <a:pt x="120159" y="167232"/>
                  </a:cubicBezTo>
                  <a:cubicBezTo>
                    <a:pt x="122636" y="164851"/>
                    <a:pt x="124922" y="162279"/>
                    <a:pt x="125874" y="158946"/>
                  </a:cubicBezTo>
                  <a:cubicBezTo>
                    <a:pt x="127113" y="157707"/>
                    <a:pt x="127779" y="156183"/>
                    <a:pt x="127970" y="154373"/>
                  </a:cubicBezTo>
                  <a:lnTo>
                    <a:pt x="127970" y="154373"/>
                  </a:lnTo>
                  <a:cubicBezTo>
                    <a:pt x="127970" y="154373"/>
                    <a:pt x="127970" y="154373"/>
                    <a:pt x="127970" y="154373"/>
                  </a:cubicBezTo>
                  <a:cubicBezTo>
                    <a:pt x="128256" y="154279"/>
                    <a:pt x="128446" y="154088"/>
                    <a:pt x="128351" y="153707"/>
                  </a:cubicBezTo>
                  <a:lnTo>
                    <a:pt x="128351" y="153707"/>
                  </a:lnTo>
                  <a:lnTo>
                    <a:pt x="128351" y="153707"/>
                  </a:lnTo>
                  <a:cubicBezTo>
                    <a:pt x="129303" y="152754"/>
                    <a:pt x="129399" y="151516"/>
                    <a:pt x="129303" y="150278"/>
                  </a:cubicBezTo>
                  <a:lnTo>
                    <a:pt x="129303" y="150278"/>
                  </a:lnTo>
                  <a:lnTo>
                    <a:pt x="129303" y="150278"/>
                  </a:lnTo>
                  <a:cubicBezTo>
                    <a:pt x="130542" y="149135"/>
                    <a:pt x="131113" y="147611"/>
                    <a:pt x="131304" y="145896"/>
                  </a:cubicBezTo>
                  <a:cubicBezTo>
                    <a:pt x="133113" y="143611"/>
                    <a:pt x="133494" y="140753"/>
                    <a:pt x="133971" y="137991"/>
                  </a:cubicBezTo>
                  <a:lnTo>
                    <a:pt x="133971" y="137991"/>
                  </a:lnTo>
                  <a:cubicBezTo>
                    <a:pt x="134828" y="136562"/>
                    <a:pt x="135590" y="135229"/>
                    <a:pt x="134923" y="133419"/>
                  </a:cubicBezTo>
                  <a:cubicBezTo>
                    <a:pt x="136447" y="129418"/>
                    <a:pt x="137685" y="125418"/>
                    <a:pt x="137209" y="121131"/>
                  </a:cubicBezTo>
                  <a:lnTo>
                    <a:pt x="137209" y="121131"/>
                  </a:lnTo>
                  <a:cubicBezTo>
                    <a:pt x="138257" y="119036"/>
                    <a:pt x="137114" y="116845"/>
                    <a:pt x="137114" y="114750"/>
                  </a:cubicBezTo>
                  <a:lnTo>
                    <a:pt x="137114" y="114750"/>
                  </a:lnTo>
                  <a:cubicBezTo>
                    <a:pt x="138733" y="110559"/>
                    <a:pt x="139114" y="106463"/>
                    <a:pt x="136638" y="102558"/>
                  </a:cubicBezTo>
                  <a:cubicBezTo>
                    <a:pt x="136733" y="101986"/>
                    <a:pt x="136923" y="101320"/>
                    <a:pt x="137019" y="100748"/>
                  </a:cubicBezTo>
                  <a:lnTo>
                    <a:pt x="137019" y="100748"/>
                  </a:lnTo>
                  <a:lnTo>
                    <a:pt x="137019" y="100748"/>
                  </a:lnTo>
                  <a:cubicBezTo>
                    <a:pt x="138352" y="95986"/>
                    <a:pt x="136542" y="91699"/>
                    <a:pt x="135495" y="87222"/>
                  </a:cubicBezTo>
                  <a:lnTo>
                    <a:pt x="135495" y="87222"/>
                  </a:lnTo>
                  <a:cubicBezTo>
                    <a:pt x="135495" y="86841"/>
                    <a:pt x="135304" y="86461"/>
                    <a:pt x="135018" y="86175"/>
                  </a:cubicBezTo>
                  <a:cubicBezTo>
                    <a:pt x="135399" y="83603"/>
                    <a:pt x="134161" y="81412"/>
                    <a:pt x="133399" y="79126"/>
                  </a:cubicBezTo>
                  <a:lnTo>
                    <a:pt x="133399" y="79126"/>
                  </a:lnTo>
                  <a:cubicBezTo>
                    <a:pt x="133780" y="77126"/>
                    <a:pt x="132351" y="75792"/>
                    <a:pt x="131685" y="74173"/>
                  </a:cubicBezTo>
                  <a:lnTo>
                    <a:pt x="131685" y="74173"/>
                  </a:lnTo>
                  <a:cubicBezTo>
                    <a:pt x="131875" y="71696"/>
                    <a:pt x="130351" y="69887"/>
                    <a:pt x="129303" y="67887"/>
                  </a:cubicBezTo>
                  <a:lnTo>
                    <a:pt x="129303" y="67887"/>
                  </a:lnTo>
                  <a:cubicBezTo>
                    <a:pt x="128351" y="63886"/>
                    <a:pt x="127113" y="59981"/>
                    <a:pt x="124350" y="56837"/>
                  </a:cubicBezTo>
                  <a:lnTo>
                    <a:pt x="124350" y="56837"/>
                  </a:lnTo>
                  <a:lnTo>
                    <a:pt x="124350" y="56837"/>
                  </a:lnTo>
                  <a:cubicBezTo>
                    <a:pt x="123969" y="56171"/>
                    <a:pt x="123588" y="55409"/>
                    <a:pt x="123207" y="54742"/>
                  </a:cubicBezTo>
                  <a:lnTo>
                    <a:pt x="123207" y="54742"/>
                  </a:lnTo>
                  <a:lnTo>
                    <a:pt x="123207" y="54742"/>
                  </a:lnTo>
                  <a:cubicBezTo>
                    <a:pt x="122731" y="51408"/>
                    <a:pt x="120636" y="48932"/>
                    <a:pt x="118731" y="46360"/>
                  </a:cubicBezTo>
                  <a:lnTo>
                    <a:pt x="118731" y="46360"/>
                  </a:lnTo>
                  <a:cubicBezTo>
                    <a:pt x="118731" y="46360"/>
                    <a:pt x="118731" y="46360"/>
                    <a:pt x="118731" y="46360"/>
                  </a:cubicBezTo>
                  <a:cubicBezTo>
                    <a:pt x="118254" y="45598"/>
                    <a:pt x="117778" y="44931"/>
                    <a:pt x="117207" y="44170"/>
                  </a:cubicBezTo>
                  <a:cubicBezTo>
                    <a:pt x="116254" y="42741"/>
                    <a:pt x="115302" y="41312"/>
                    <a:pt x="114254" y="39883"/>
                  </a:cubicBezTo>
                  <a:cubicBezTo>
                    <a:pt x="113016" y="38073"/>
                    <a:pt x="111777" y="36359"/>
                    <a:pt x="110539" y="34549"/>
                  </a:cubicBezTo>
                  <a:cubicBezTo>
                    <a:pt x="109110" y="32263"/>
                    <a:pt x="108158" y="29596"/>
                    <a:pt x="105300" y="28548"/>
                  </a:cubicBezTo>
                  <a:cubicBezTo>
                    <a:pt x="103681" y="25214"/>
                    <a:pt x="101300" y="22643"/>
                    <a:pt x="98252" y="20643"/>
                  </a:cubicBezTo>
                  <a:cubicBezTo>
                    <a:pt x="96918" y="18166"/>
                    <a:pt x="95585" y="15689"/>
                    <a:pt x="92727" y="14642"/>
                  </a:cubicBezTo>
                  <a:cubicBezTo>
                    <a:pt x="91108" y="13213"/>
                    <a:pt x="89489" y="11784"/>
                    <a:pt x="87870" y="10451"/>
                  </a:cubicBezTo>
                  <a:cubicBezTo>
                    <a:pt x="86631" y="8736"/>
                    <a:pt x="85012" y="7593"/>
                    <a:pt x="82821" y="7213"/>
                  </a:cubicBezTo>
                  <a:cubicBezTo>
                    <a:pt x="81678" y="6450"/>
                    <a:pt x="80535" y="5784"/>
                    <a:pt x="79392" y="5021"/>
                  </a:cubicBezTo>
                  <a:cubicBezTo>
                    <a:pt x="79392" y="5021"/>
                    <a:pt x="79392" y="5021"/>
                    <a:pt x="79392" y="5021"/>
                  </a:cubicBezTo>
                  <a:cubicBezTo>
                    <a:pt x="79392" y="5021"/>
                    <a:pt x="79392" y="5021"/>
                    <a:pt x="79392" y="5021"/>
                  </a:cubicBezTo>
                  <a:cubicBezTo>
                    <a:pt x="78916" y="4831"/>
                    <a:pt x="78345" y="4641"/>
                    <a:pt x="77868" y="4450"/>
                  </a:cubicBezTo>
                  <a:lnTo>
                    <a:pt x="77868" y="4450"/>
                  </a:lnTo>
                  <a:lnTo>
                    <a:pt x="77868" y="4450"/>
                  </a:lnTo>
                  <a:cubicBezTo>
                    <a:pt x="76630" y="3212"/>
                    <a:pt x="75106" y="2640"/>
                    <a:pt x="73392" y="2640"/>
                  </a:cubicBezTo>
                  <a:lnTo>
                    <a:pt x="73392" y="2640"/>
                  </a:lnTo>
                  <a:lnTo>
                    <a:pt x="73392" y="2640"/>
                  </a:lnTo>
                  <a:cubicBezTo>
                    <a:pt x="70915" y="1212"/>
                    <a:pt x="68343" y="69"/>
                    <a:pt x="65391" y="354"/>
                  </a:cubicBezTo>
                  <a:lnTo>
                    <a:pt x="65391" y="354"/>
                  </a:lnTo>
                  <a:lnTo>
                    <a:pt x="65391" y="354"/>
                  </a:lnTo>
                  <a:cubicBezTo>
                    <a:pt x="60914" y="-313"/>
                    <a:pt x="56532" y="-27"/>
                    <a:pt x="52151" y="1116"/>
                  </a:cubicBezTo>
                  <a:cubicBezTo>
                    <a:pt x="50246" y="926"/>
                    <a:pt x="48341" y="640"/>
                    <a:pt x="46531" y="450"/>
                  </a:cubicBezTo>
                  <a:cubicBezTo>
                    <a:pt x="45198" y="-598"/>
                    <a:pt x="45007" y="1116"/>
                    <a:pt x="44340" y="1497"/>
                  </a:cubicBezTo>
                  <a:cubicBezTo>
                    <a:pt x="42150" y="1116"/>
                    <a:pt x="39959" y="-27"/>
                    <a:pt x="37863" y="1879"/>
                  </a:cubicBezTo>
                  <a:cubicBezTo>
                    <a:pt x="36530" y="2069"/>
                    <a:pt x="35006" y="1593"/>
                    <a:pt x="33863" y="2831"/>
                  </a:cubicBezTo>
                  <a:cubicBezTo>
                    <a:pt x="31005" y="2545"/>
                    <a:pt x="29005" y="4355"/>
                    <a:pt x="26814" y="5784"/>
                  </a:cubicBezTo>
                  <a:lnTo>
                    <a:pt x="26814" y="5784"/>
                  </a:lnTo>
                  <a:cubicBezTo>
                    <a:pt x="22242" y="6355"/>
                    <a:pt x="19861" y="9975"/>
                    <a:pt x="16908" y="12927"/>
                  </a:cubicBezTo>
                  <a:cubicBezTo>
                    <a:pt x="14051" y="15499"/>
                    <a:pt x="11289" y="18166"/>
                    <a:pt x="9955" y="21881"/>
                  </a:cubicBezTo>
                  <a:lnTo>
                    <a:pt x="9955" y="21881"/>
                  </a:lnTo>
                  <a:cubicBezTo>
                    <a:pt x="8526" y="23310"/>
                    <a:pt x="7574" y="24929"/>
                    <a:pt x="7288" y="27024"/>
                  </a:cubicBezTo>
                  <a:cubicBezTo>
                    <a:pt x="5669" y="28834"/>
                    <a:pt x="4907" y="30930"/>
                    <a:pt x="4812" y="33311"/>
                  </a:cubicBezTo>
                  <a:lnTo>
                    <a:pt x="4812" y="33311"/>
                  </a:lnTo>
                  <a:cubicBezTo>
                    <a:pt x="4526" y="34168"/>
                    <a:pt x="4335" y="35025"/>
                    <a:pt x="4050" y="35978"/>
                  </a:cubicBezTo>
                  <a:cubicBezTo>
                    <a:pt x="2335" y="38073"/>
                    <a:pt x="2430" y="40645"/>
                    <a:pt x="2240" y="43217"/>
                  </a:cubicBezTo>
                  <a:cubicBezTo>
                    <a:pt x="1954" y="45026"/>
                    <a:pt x="1573" y="46741"/>
                    <a:pt x="1287" y="48551"/>
                  </a:cubicBezTo>
                  <a:cubicBezTo>
                    <a:pt x="1097" y="51313"/>
                    <a:pt x="811" y="54075"/>
                    <a:pt x="621" y="56837"/>
                  </a:cubicBezTo>
                  <a:lnTo>
                    <a:pt x="621" y="56837"/>
                  </a:lnTo>
                  <a:cubicBezTo>
                    <a:pt x="49" y="60076"/>
                    <a:pt x="-618" y="63220"/>
                    <a:pt x="1097" y="66362"/>
                  </a:cubicBezTo>
                  <a:lnTo>
                    <a:pt x="1097" y="66362"/>
                  </a:lnTo>
                  <a:lnTo>
                    <a:pt x="1097" y="66362"/>
                  </a:lnTo>
                  <a:cubicBezTo>
                    <a:pt x="1002" y="67982"/>
                    <a:pt x="811" y="69601"/>
                    <a:pt x="716" y="71220"/>
                  </a:cubicBezTo>
                  <a:cubicBezTo>
                    <a:pt x="144" y="72745"/>
                    <a:pt x="144" y="74364"/>
                    <a:pt x="811" y="75887"/>
                  </a:cubicBezTo>
                  <a:cubicBezTo>
                    <a:pt x="1002" y="78459"/>
                    <a:pt x="1097" y="80936"/>
                    <a:pt x="1287" y="83508"/>
                  </a:cubicBezTo>
                  <a:cubicBezTo>
                    <a:pt x="906" y="85603"/>
                    <a:pt x="1097" y="87604"/>
                    <a:pt x="2240" y="89413"/>
                  </a:cubicBezTo>
                  <a:cubicBezTo>
                    <a:pt x="2430" y="90937"/>
                    <a:pt x="2526" y="92366"/>
                    <a:pt x="2716" y="93890"/>
                  </a:cubicBezTo>
                  <a:cubicBezTo>
                    <a:pt x="3383" y="96652"/>
                    <a:pt x="2907" y="99605"/>
                    <a:pt x="4621" y="102081"/>
                  </a:cubicBezTo>
                  <a:cubicBezTo>
                    <a:pt x="5193" y="107701"/>
                    <a:pt x="6526" y="113035"/>
                    <a:pt x="9098" y="118083"/>
                  </a:cubicBezTo>
                  <a:cubicBezTo>
                    <a:pt x="9098" y="119988"/>
                    <a:pt x="9669" y="121703"/>
                    <a:pt x="10908" y="123132"/>
                  </a:cubicBezTo>
                  <a:cubicBezTo>
                    <a:pt x="11384" y="124465"/>
                    <a:pt x="11765" y="125704"/>
                    <a:pt x="12241" y="127037"/>
                  </a:cubicBezTo>
                  <a:cubicBezTo>
                    <a:pt x="12908" y="128180"/>
                    <a:pt x="13479" y="129323"/>
                    <a:pt x="14146" y="130466"/>
                  </a:cubicBezTo>
                  <a:cubicBezTo>
                    <a:pt x="14337" y="134752"/>
                    <a:pt x="17670" y="137419"/>
                    <a:pt x="19575" y="140753"/>
                  </a:cubicBezTo>
                  <a:cubicBezTo>
                    <a:pt x="19671" y="141610"/>
                    <a:pt x="19956" y="142277"/>
                    <a:pt x="20433" y="142848"/>
                  </a:cubicBezTo>
                  <a:cubicBezTo>
                    <a:pt x="22147" y="146849"/>
                    <a:pt x="24909" y="150659"/>
                    <a:pt x="28719" y="153707"/>
                  </a:cubicBezTo>
                  <a:close/>
                  <a:moveTo>
                    <a:pt x="77202" y="175995"/>
                  </a:moveTo>
                  <a:cubicBezTo>
                    <a:pt x="77202" y="175995"/>
                    <a:pt x="77106" y="175995"/>
                    <a:pt x="77202" y="175995"/>
                  </a:cubicBezTo>
                  <a:lnTo>
                    <a:pt x="77202" y="175995"/>
                  </a:lnTo>
                  <a:cubicBezTo>
                    <a:pt x="77106" y="175900"/>
                    <a:pt x="77202" y="175900"/>
                    <a:pt x="77202" y="175995"/>
                  </a:cubicBezTo>
                  <a:cubicBezTo>
                    <a:pt x="77202" y="175900"/>
                    <a:pt x="77202" y="175995"/>
                    <a:pt x="77202" y="175995"/>
                  </a:cubicBezTo>
                  <a:close/>
                  <a:moveTo>
                    <a:pt x="90632" y="174757"/>
                  </a:moveTo>
                  <a:cubicBezTo>
                    <a:pt x="90632" y="174852"/>
                    <a:pt x="90632" y="174948"/>
                    <a:pt x="90727" y="174948"/>
                  </a:cubicBezTo>
                  <a:cubicBezTo>
                    <a:pt x="90632" y="174948"/>
                    <a:pt x="90632" y="174852"/>
                    <a:pt x="90537" y="174852"/>
                  </a:cubicBezTo>
                  <a:cubicBezTo>
                    <a:pt x="90537" y="174852"/>
                    <a:pt x="90537" y="174757"/>
                    <a:pt x="90632" y="174757"/>
                  </a:cubicBezTo>
                  <a:lnTo>
                    <a:pt x="90632" y="174757"/>
                  </a:lnTo>
                  <a:lnTo>
                    <a:pt x="90632" y="174757"/>
                  </a:lnTo>
                  <a:lnTo>
                    <a:pt x="90632" y="174757"/>
                  </a:lnTo>
                  <a:close/>
                  <a:moveTo>
                    <a:pt x="84822" y="170852"/>
                  </a:moveTo>
                  <a:cubicBezTo>
                    <a:pt x="84822" y="170852"/>
                    <a:pt x="84822" y="170852"/>
                    <a:pt x="84822" y="170852"/>
                  </a:cubicBezTo>
                  <a:cubicBezTo>
                    <a:pt x="84822" y="170852"/>
                    <a:pt x="84822" y="170852"/>
                    <a:pt x="84822" y="170852"/>
                  </a:cubicBezTo>
                  <a:cubicBezTo>
                    <a:pt x="84822" y="170852"/>
                    <a:pt x="84822" y="170852"/>
                    <a:pt x="84822" y="170852"/>
                  </a:cubicBezTo>
                  <a:close/>
                  <a:moveTo>
                    <a:pt x="20623" y="111321"/>
                  </a:moveTo>
                  <a:cubicBezTo>
                    <a:pt x="20623" y="111321"/>
                    <a:pt x="20623" y="111321"/>
                    <a:pt x="20623" y="111321"/>
                  </a:cubicBezTo>
                  <a:cubicBezTo>
                    <a:pt x="20623" y="111321"/>
                    <a:pt x="20718" y="111321"/>
                    <a:pt x="20623" y="111321"/>
                  </a:cubicBezTo>
                  <a:cubicBezTo>
                    <a:pt x="20623" y="111321"/>
                    <a:pt x="20623" y="111321"/>
                    <a:pt x="20623" y="111321"/>
                  </a:cubicBezTo>
                  <a:close/>
                  <a:moveTo>
                    <a:pt x="85488" y="162375"/>
                  </a:moveTo>
                  <a:cubicBezTo>
                    <a:pt x="85488" y="162470"/>
                    <a:pt x="85488" y="162470"/>
                    <a:pt x="85488" y="162375"/>
                  </a:cubicBezTo>
                  <a:cubicBezTo>
                    <a:pt x="85488" y="162470"/>
                    <a:pt x="85393" y="162470"/>
                    <a:pt x="85488" y="162375"/>
                  </a:cubicBezTo>
                  <a:cubicBezTo>
                    <a:pt x="85393" y="162470"/>
                    <a:pt x="85393" y="162470"/>
                    <a:pt x="85393" y="162470"/>
                  </a:cubicBezTo>
                  <a:cubicBezTo>
                    <a:pt x="85298" y="162470"/>
                    <a:pt x="85393" y="162470"/>
                    <a:pt x="85488" y="162375"/>
                  </a:cubicBezTo>
                  <a:cubicBezTo>
                    <a:pt x="85393" y="162470"/>
                    <a:pt x="85393" y="162470"/>
                    <a:pt x="85488" y="162375"/>
                  </a:cubicBezTo>
                  <a:lnTo>
                    <a:pt x="85488" y="162375"/>
                  </a:lnTo>
                  <a:lnTo>
                    <a:pt x="85488" y="162375"/>
                  </a:lnTo>
                  <a:lnTo>
                    <a:pt x="85488" y="162375"/>
                  </a:lnTo>
                  <a:close/>
                  <a:moveTo>
                    <a:pt x="85298" y="135609"/>
                  </a:moveTo>
                  <a:cubicBezTo>
                    <a:pt x="85298" y="135609"/>
                    <a:pt x="85298" y="135609"/>
                    <a:pt x="85298" y="135609"/>
                  </a:cubicBezTo>
                  <a:cubicBezTo>
                    <a:pt x="85298" y="135609"/>
                    <a:pt x="85393" y="135514"/>
                    <a:pt x="85298" y="135609"/>
                  </a:cubicBezTo>
                  <a:lnTo>
                    <a:pt x="85965" y="135133"/>
                  </a:lnTo>
                  <a:cubicBezTo>
                    <a:pt x="85965" y="135133"/>
                    <a:pt x="85965" y="135229"/>
                    <a:pt x="86060" y="135229"/>
                  </a:cubicBezTo>
                  <a:cubicBezTo>
                    <a:pt x="85679" y="135323"/>
                    <a:pt x="85488" y="135419"/>
                    <a:pt x="85298" y="135609"/>
                  </a:cubicBezTo>
                  <a:cubicBezTo>
                    <a:pt x="85298" y="135609"/>
                    <a:pt x="85298" y="135609"/>
                    <a:pt x="85298" y="135609"/>
                  </a:cubicBezTo>
                  <a:close/>
                  <a:moveTo>
                    <a:pt x="64724" y="117893"/>
                  </a:moveTo>
                  <a:cubicBezTo>
                    <a:pt x="64819" y="117893"/>
                    <a:pt x="64914" y="117893"/>
                    <a:pt x="64914" y="117798"/>
                  </a:cubicBezTo>
                  <a:cubicBezTo>
                    <a:pt x="64914" y="117893"/>
                    <a:pt x="64914" y="117988"/>
                    <a:pt x="65010" y="118083"/>
                  </a:cubicBezTo>
                  <a:cubicBezTo>
                    <a:pt x="64914" y="117988"/>
                    <a:pt x="64819" y="117893"/>
                    <a:pt x="64724" y="117893"/>
                  </a:cubicBezTo>
                  <a:close/>
                  <a:moveTo>
                    <a:pt x="84631" y="82079"/>
                  </a:moveTo>
                  <a:cubicBezTo>
                    <a:pt x="84250" y="82079"/>
                    <a:pt x="83964" y="82270"/>
                    <a:pt x="83774" y="82460"/>
                  </a:cubicBezTo>
                  <a:cubicBezTo>
                    <a:pt x="83679" y="82460"/>
                    <a:pt x="83679" y="82555"/>
                    <a:pt x="83583" y="82555"/>
                  </a:cubicBezTo>
                  <a:cubicBezTo>
                    <a:pt x="83869" y="82270"/>
                    <a:pt x="84155" y="82079"/>
                    <a:pt x="84631" y="82079"/>
                  </a:cubicBezTo>
                  <a:lnTo>
                    <a:pt x="84631" y="82079"/>
                  </a:lnTo>
                  <a:close/>
                  <a:moveTo>
                    <a:pt x="75868" y="103986"/>
                  </a:moveTo>
                  <a:cubicBezTo>
                    <a:pt x="75868" y="103986"/>
                    <a:pt x="75868" y="103986"/>
                    <a:pt x="75868" y="103986"/>
                  </a:cubicBezTo>
                  <a:cubicBezTo>
                    <a:pt x="75868" y="103986"/>
                    <a:pt x="75868" y="103986"/>
                    <a:pt x="75868" y="103986"/>
                  </a:cubicBezTo>
                  <a:cubicBezTo>
                    <a:pt x="75868" y="103986"/>
                    <a:pt x="75868" y="103986"/>
                    <a:pt x="75868" y="103986"/>
                  </a:cubicBezTo>
                  <a:close/>
                  <a:moveTo>
                    <a:pt x="61200" y="96462"/>
                  </a:moveTo>
                  <a:cubicBezTo>
                    <a:pt x="61200" y="96462"/>
                    <a:pt x="61200" y="96462"/>
                    <a:pt x="61200" y="96462"/>
                  </a:cubicBezTo>
                  <a:lnTo>
                    <a:pt x="61200" y="96462"/>
                  </a:lnTo>
                  <a:cubicBezTo>
                    <a:pt x="61200" y="96462"/>
                    <a:pt x="61200" y="96462"/>
                    <a:pt x="61200" y="96462"/>
                  </a:cubicBezTo>
                  <a:close/>
                  <a:moveTo>
                    <a:pt x="76440" y="122179"/>
                  </a:moveTo>
                  <a:cubicBezTo>
                    <a:pt x="76630" y="122179"/>
                    <a:pt x="76916" y="122179"/>
                    <a:pt x="77106" y="122179"/>
                  </a:cubicBezTo>
                  <a:cubicBezTo>
                    <a:pt x="77106" y="122179"/>
                    <a:pt x="77106" y="122179"/>
                    <a:pt x="77106" y="122179"/>
                  </a:cubicBezTo>
                  <a:cubicBezTo>
                    <a:pt x="77202" y="122179"/>
                    <a:pt x="77202" y="122274"/>
                    <a:pt x="77202" y="122274"/>
                  </a:cubicBezTo>
                  <a:cubicBezTo>
                    <a:pt x="77106" y="122274"/>
                    <a:pt x="77011" y="122274"/>
                    <a:pt x="76916" y="122274"/>
                  </a:cubicBezTo>
                  <a:cubicBezTo>
                    <a:pt x="77011" y="122274"/>
                    <a:pt x="77011" y="122179"/>
                    <a:pt x="77011" y="122179"/>
                  </a:cubicBezTo>
                  <a:cubicBezTo>
                    <a:pt x="76916" y="122084"/>
                    <a:pt x="76630" y="122179"/>
                    <a:pt x="76440" y="122179"/>
                  </a:cubicBezTo>
                  <a:close/>
                  <a:moveTo>
                    <a:pt x="87012" y="134466"/>
                  </a:moveTo>
                  <a:cubicBezTo>
                    <a:pt x="87012" y="134466"/>
                    <a:pt x="86917" y="134466"/>
                    <a:pt x="87012" y="134466"/>
                  </a:cubicBezTo>
                  <a:cubicBezTo>
                    <a:pt x="86917" y="134466"/>
                    <a:pt x="86917" y="134466"/>
                    <a:pt x="87012" y="134466"/>
                  </a:cubicBezTo>
                  <a:cubicBezTo>
                    <a:pt x="87012" y="134466"/>
                    <a:pt x="87012" y="134371"/>
                    <a:pt x="87012" y="134466"/>
                  </a:cubicBezTo>
                  <a:close/>
                  <a:moveTo>
                    <a:pt x="93394" y="93985"/>
                  </a:moveTo>
                  <a:lnTo>
                    <a:pt x="93394" y="93985"/>
                  </a:lnTo>
                  <a:lnTo>
                    <a:pt x="93394" y="93985"/>
                  </a:lnTo>
                  <a:lnTo>
                    <a:pt x="93394" y="93985"/>
                  </a:lnTo>
                  <a:close/>
                  <a:moveTo>
                    <a:pt x="44531" y="90461"/>
                  </a:moveTo>
                  <a:cubicBezTo>
                    <a:pt x="44531" y="90461"/>
                    <a:pt x="44436" y="90461"/>
                    <a:pt x="44531" y="90461"/>
                  </a:cubicBezTo>
                  <a:cubicBezTo>
                    <a:pt x="44436" y="90461"/>
                    <a:pt x="44436" y="90461"/>
                    <a:pt x="44531" y="90461"/>
                  </a:cubicBezTo>
                  <a:cubicBezTo>
                    <a:pt x="44436" y="90461"/>
                    <a:pt x="44531" y="90461"/>
                    <a:pt x="44531" y="90461"/>
                  </a:cubicBezTo>
                  <a:close/>
                  <a:moveTo>
                    <a:pt x="92727" y="128846"/>
                  </a:moveTo>
                  <a:cubicBezTo>
                    <a:pt x="92727" y="128846"/>
                    <a:pt x="92727" y="128942"/>
                    <a:pt x="92727" y="128846"/>
                  </a:cubicBezTo>
                  <a:lnTo>
                    <a:pt x="92727" y="128846"/>
                  </a:lnTo>
                  <a:cubicBezTo>
                    <a:pt x="92727" y="128942"/>
                    <a:pt x="92727" y="128942"/>
                    <a:pt x="92727" y="128846"/>
                  </a:cubicBezTo>
                  <a:cubicBezTo>
                    <a:pt x="92727" y="128846"/>
                    <a:pt x="92727" y="128846"/>
                    <a:pt x="92727" y="128846"/>
                  </a:cubicBezTo>
                  <a:close/>
                  <a:moveTo>
                    <a:pt x="76440" y="130561"/>
                  </a:moveTo>
                  <a:cubicBezTo>
                    <a:pt x="76440" y="130561"/>
                    <a:pt x="76440" y="130466"/>
                    <a:pt x="76440" y="130561"/>
                  </a:cubicBezTo>
                  <a:lnTo>
                    <a:pt x="76440" y="130561"/>
                  </a:lnTo>
                  <a:lnTo>
                    <a:pt x="76440" y="130561"/>
                  </a:lnTo>
                  <a:cubicBezTo>
                    <a:pt x="76440" y="130656"/>
                    <a:pt x="76440" y="130847"/>
                    <a:pt x="76535" y="130942"/>
                  </a:cubicBezTo>
                  <a:cubicBezTo>
                    <a:pt x="76440" y="130942"/>
                    <a:pt x="76440" y="130847"/>
                    <a:pt x="76344" y="130847"/>
                  </a:cubicBezTo>
                  <a:cubicBezTo>
                    <a:pt x="76344" y="130656"/>
                    <a:pt x="76344" y="130561"/>
                    <a:pt x="76440" y="130561"/>
                  </a:cubicBezTo>
                  <a:close/>
                  <a:moveTo>
                    <a:pt x="91775" y="50360"/>
                  </a:moveTo>
                  <a:lnTo>
                    <a:pt x="91775" y="50360"/>
                  </a:lnTo>
                  <a:lnTo>
                    <a:pt x="91775" y="50360"/>
                  </a:lnTo>
                  <a:cubicBezTo>
                    <a:pt x="91775" y="50551"/>
                    <a:pt x="91870" y="50646"/>
                    <a:pt x="91870" y="50837"/>
                  </a:cubicBezTo>
                  <a:cubicBezTo>
                    <a:pt x="91775" y="50742"/>
                    <a:pt x="91680" y="50551"/>
                    <a:pt x="91489" y="50456"/>
                  </a:cubicBezTo>
                  <a:cubicBezTo>
                    <a:pt x="91584" y="50456"/>
                    <a:pt x="91680" y="50456"/>
                    <a:pt x="91775" y="50360"/>
                  </a:cubicBezTo>
                  <a:close/>
                  <a:moveTo>
                    <a:pt x="89584" y="51885"/>
                  </a:moveTo>
                  <a:cubicBezTo>
                    <a:pt x="89584" y="51885"/>
                    <a:pt x="89584" y="51885"/>
                    <a:pt x="89584" y="51885"/>
                  </a:cubicBezTo>
                  <a:cubicBezTo>
                    <a:pt x="89584" y="51885"/>
                    <a:pt x="89584" y="51885"/>
                    <a:pt x="89584" y="51885"/>
                  </a:cubicBezTo>
                  <a:lnTo>
                    <a:pt x="89584" y="51885"/>
                  </a:lnTo>
                  <a:cubicBezTo>
                    <a:pt x="89679" y="51980"/>
                    <a:pt x="89679" y="52075"/>
                    <a:pt x="89775" y="52170"/>
                  </a:cubicBezTo>
                  <a:cubicBezTo>
                    <a:pt x="89775" y="52170"/>
                    <a:pt x="89679" y="52170"/>
                    <a:pt x="89679" y="52170"/>
                  </a:cubicBezTo>
                  <a:cubicBezTo>
                    <a:pt x="89679" y="51980"/>
                    <a:pt x="89584" y="51980"/>
                    <a:pt x="89584" y="51885"/>
                  </a:cubicBezTo>
                  <a:close/>
                  <a:moveTo>
                    <a:pt x="36435" y="83222"/>
                  </a:moveTo>
                  <a:cubicBezTo>
                    <a:pt x="36435" y="83222"/>
                    <a:pt x="36435" y="83222"/>
                    <a:pt x="36435" y="83222"/>
                  </a:cubicBezTo>
                  <a:cubicBezTo>
                    <a:pt x="36339" y="83317"/>
                    <a:pt x="36339" y="83317"/>
                    <a:pt x="36435" y="83222"/>
                  </a:cubicBezTo>
                  <a:cubicBezTo>
                    <a:pt x="36339" y="83222"/>
                    <a:pt x="36339" y="83222"/>
                    <a:pt x="36435" y="83222"/>
                  </a:cubicBezTo>
                  <a:close/>
                  <a:moveTo>
                    <a:pt x="78726" y="136752"/>
                  </a:moveTo>
                  <a:cubicBezTo>
                    <a:pt x="78821" y="136752"/>
                    <a:pt x="78916" y="136752"/>
                    <a:pt x="79107" y="136657"/>
                  </a:cubicBezTo>
                  <a:cubicBezTo>
                    <a:pt x="79107" y="136657"/>
                    <a:pt x="79107" y="136657"/>
                    <a:pt x="79107" y="136657"/>
                  </a:cubicBezTo>
                  <a:cubicBezTo>
                    <a:pt x="78916" y="136752"/>
                    <a:pt x="78821" y="136752"/>
                    <a:pt x="78726" y="136752"/>
                  </a:cubicBezTo>
                  <a:close/>
                  <a:moveTo>
                    <a:pt x="94728" y="146277"/>
                  </a:moveTo>
                  <a:cubicBezTo>
                    <a:pt x="94823" y="146277"/>
                    <a:pt x="94918" y="146182"/>
                    <a:pt x="95109" y="146182"/>
                  </a:cubicBezTo>
                  <a:cubicBezTo>
                    <a:pt x="95204" y="146277"/>
                    <a:pt x="95109" y="146277"/>
                    <a:pt x="95204" y="146373"/>
                  </a:cubicBezTo>
                  <a:cubicBezTo>
                    <a:pt x="94918" y="146277"/>
                    <a:pt x="94823" y="146277"/>
                    <a:pt x="94728" y="146277"/>
                  </a:cubicBezTo>
                  <a:close/>
                  <a:moveTo>
                    <a:pt x="89679" y="159422"/>
                  </a:moveTo>
                  <a:cubicBezTo>
                    <a:pt x="89775" y="159422"/>
                    <a:pt x="89775" y="159517"/>
                    <a:pt x="89775" y="159517"/>
                  </a:cubicBezTo>
                  <a:cubicBezTo>
                    <a:pt x="89775" y="159517"/>
                    <a:pt x="89775" y="159517"/>
                    <a:pt x="89775" y="159517"/>
                  </a:cubicBezTo>
                  <a:cubicBezTo>
                    <a:pt x="89679" y="159422"/>
                    <a:pt x="89679" y="159422"/>
                    <a:pt x="89679" y="159422"/>
                  </a:cubicBezTo>
                  <a:close/>
                  <a:moveTo>
                    <a:pt x="107396" y="136467"/>
                  </a:moveTo>
                  <a:lnTo>
                    <a:pt x="107586" y="136276"/>
                  </a:lnTo>
                  <a:cubicBezTo>
                    <a:pt x="107491" y="136371"/>
                    <a:pt x="107491" y="136467"/>
                    <a:pt x="107396" y="136562"/>
                  </a:cubicBezTo>
                  <a:cubicBezTo>
                    <a:pt x="107396" y="136467"/>
                    <a:pt x="107396" y="136467"/>
                    <a:pt x="107396" y="136467"/>
                  </a:cubicBezTo>
                  <a:close/>
                  <a:moveTo>
                    <a:pt x="22338" y="92842"/>
                  </a:moveTo>
                  <a:cubicBezTo>
                    <a:pt x="22242" y="92938"/>
                    <a:pt x="22147" y="92938"/>
                    <a:pt x="22052" y="93033"/>
                  </a:cubicBezTo>
                  <a:cubicBezTo>
                    <a:pt x="22147" y="92938"/>
                    <a:pt x="22242" y="92938"/>
                    <a:pt x="22338" y="92747"/>
                  </a:cubicBezTo>
                  <a:cubicBezTo>
                    <a:pt x="22338" y="92842"/>
                    <a:pt x="22338" y="92842"/>
                    <a:pt x="22338" y="92842"/>
                  </a:cubicBezTo>
                  <a:close/>
                  <a:moveTo>
                    <a:pt x="73677" y="21405"/>
                  </a:moveTo>
                  <a:cubicBezTo>
                    <a:pt x="73677" y="21405"/>
                    <a:pt x="73677" y="21405"/>
                    <a:pt x="73677" y="21405"/>
                  </a:cubicBezTo>
                  <a:lnTo>
                    <a:pt x="73677" y="21405"/>
                  </a:lnTo>
                  <a:cubicBezTo>
                    <a:pt x="73677" y="21405"/>
                    <a:pt x="73677" y="21405"/>
                    <a:pt x="73677" y="21405"/>
                  </a:cubicBezTo>
                  <a:close/>
                  <a:moveTo>
                    <a:pt x="65391" y="25500"/>
                  </a:moveTo>
                  <a:cubicBezTo>
                    <a:pt x="65391" y="25500"/>
                    <a:pt x="65391" y="25500"/>
                    <a:pt x="65391" y="25500"/>
                  </a:cubicBezTo>
                  <a:cubicBezTo>
                    <a:pt x="65391" y="25500"/>
                    <a:pt x="65391" y="25500"/>
                    <a:pt x="65391" y="25500"/>
                  </a:cubicBezTo>
                  <a:cubicBezTo>
                    <a:pt x="65391" y="25500"/>
                    <a:pt x="65391" y="25500"/>
                    <a:pt x="65391" y="25500"/>
                  </a:cubicBezTo>
                  <a:close/>
                  <a:moveTo>
                    <a:pt x="37292" y="147611"/>
                  </a:moveTo>
                  <a:lnTo>
                    <a:pt x="37292" y="147611"/>
                  </a:lnTo>
                  <a:cubicBezTo>
                    <a:pt x="37292" y="147802"/>
                    <a:pt x="37292" y="147992"/>
                    <a:pt x="37292" y="148087"/>
                  </a:cubicBezTo>
                  <a:cubicBezTo>
                    <a:pt x="37292" y="148087"/>
                    <a:pt x="37292" y="148087"/>
                    <a:pt x="37292" y="148087"/>
                  </a:cubicBezTo>
                  <a:cubicBezTo>
                    <a:pt x="37292" y="147896"/>
                    <a:pt x="37292" y="147706"/>
                    <a:pt x="37292" y="147611"/>
                  </a:cubicBezTo>
                  <a:close/>
                  <a:moveTo>
                    <a:pt x="115016" y="83793"/>
                  </a:moveTo>
                  <a:cubicBezTo>
                    <a:pt x="115016" y="83793"/>
                    <a:pt x="114921" y="83698"/>
                    <a:pt x="114921" y="83698"/>
                  </a:cubicBezTo>
                  <a:cubicBezTo>
                    <a:pt x="115302" y="83317"/>
                    <a:pt x="115683" y="83222"/>
                    <a:pt x="116064" y="83317"/>
                  </a:cubicBezTo>
                  <a:cubicBezTo>
                    <a:pt x="115778" y="83508"/>
                    <a:pt x="115397" y="83698"/>
                    <a:pt x="115016" y="83793"/>
                  </a:cubicBezTo>
                  <a:close/>
                  <a:moveTo>
                    <a:pt x="117588" y="76840"/>
                  </a:moveTo>
                  <a:cubicBezTo>
                    <a:pt x="117588" y="76650"/>
                    <a:pt x="117588" y="76554"/>
                    <a:pt x="117588" y="76364"/>
                  </a:cubicBezTo>
                  <a:cubicBezTo>
                    <a:pt x="117588" y="76364"/>
                    <a:pt x="117683" y="76459"/>
                    <a:pt x="117683" y="76459"/>
                  </a:cubicBezTo>
                  <a:cubicBezTo>
                    <a:pt x="117683" y="76650"/>
                    <a:pt x="117778" y="76745"/>
                    <a:pt x="117588" y="76840"/>
                  </a:cubicBezTo>
                  <a:close/>
                  <a:moveTo>
                    <a:pt x="66438" y="20071"/>
                  </a:moveTo>
                  <a:cubicBezTo>
                    <a:pt x="66438" y="19976"/>
                    <a:pt x="66438" y="19976"/>
                    <a:pt x="66438" y="20071"/>
                  </a:cubicBezTo>
                  <a:cubicBezTo>
                    <a:pt x="66438" y="19976"/>
                    <a:pt x="66438" y="19976"/>
                    <a:pt x="66438" y="20071"/>
                  </a:cubicBezTo>
                  <a:cubicBezTo>
                    <a:pt x="66438" y="19976"/>
                    <a:pt x="66438" y="19976"/>
                    <a:pt x="66438" y="20071"/>
                  </a:cubicBezTo>
                  <a:close/>
                  <a:moveTo>
                    <a:pt x="68629" y="23310"/>
                  </a:moveTo>
                  <a:cubicBezTo>
                    <a:pt x="68629" y="23310"/>
                    <a:pt x="68629" y="23310"/>
                    <a:pt x="68629" y="23310"/>
                  </a:cubicBezTo>
                  <a:cubicBezTo>
                    <a:pt x="68629" y="23310"/>
                    <a:pt x="68534" y="23310"/>
                    <a:pt x="68629" y="23310"/>
                  </a:cubicBezTo>
                  <a:cubicBezTo>
                    <a:pt x="68534" y="23310"/>
                    <a:pt x="68629" y="23310"/>
                    <a:pt x="68629" y="23310"/>
                  </a:cubicBezTo>
                  <a:close/>
                  <a:moveTo>
                    <a:pt x="35006" y="139610"/>
                  </a:moveTo>
                  <a:lnTo>
                    <a:pt x="35006" y="139610"/>
                  </a:lnTo>
                  <a:lnTo>
                    <a:pt x="35006" y="139610"/>
                  </a:lnTo>
                  <a:cubicBezTo>
                    <a:pt x="35006" y="139705"/>
                    <a:pt x="35006" y="139800"/>
                    <a:pt x="34911" y="139991"/>
                  </a:cubicBezTo>
                  <a:cubicBezTo>
                    <a:pt x="34815" y="139896"/>
                    <a:pt x="34720" y="139896"/>
                    <a:pt x="34625" y="139896"/>
                  </a:cubicBezTo>
                  <a:cubicBezTo>
                    <a:pt x="34815" y="139705"/>
                    <a:pt x="34911" y="139610"/>
                    <a:pt x="35006" y="139610"/>
                  </a:cubicBezTo>
                  <a:close/>
                  <a:moveTo>
                    <a:pt x="110063" y="152087"/>
                  </a:moveTo>
                  <a:cubicBezTo>
                    <a:pt x="110063" y="152087"/>
                    <a:pt x="110063" y="152087"/>
                    <a:pt x="110063" y="152087"/>
                  </a:cubicBezTo>
                  <a:cubicBezTo>
                    <a:pt x="110063" y="152087"/>
                    <a:pt x="110063" y="152087"/>
                    <a:pt x="110063" y="152087"/>
                  </a:cubicBezTo>
                  <a:cubicBezTo>
                    <a:pt x="110063" y="152087"/>
                    <a:pt x="110063" y="152087"/>
                    <a:pt x="110063" y="152087"/>
                  </a:cubicBezTo>
                  <a:close/>
                  <a:moveTo>
                    <a:pt x="120731" y="121036"/>
                  </a:moveTo>
                  <a:cubicBezTo>
                    <a:pt x="120731" y="121036"/>
                    <a:pt x="120731" y="121036"/>
                    <a:pt x="120731" y="121036"/>
                  </a:cubicBezTo>
                  <a:cubicBezTo>
                    <a:pt x="120826" y="121226"/>
                    <a:pt x="121017" y="121513"/>
                    <a:pt x="121112" y="121608"/>
                  </a:cubicBezTo>
                  <a:cubicBezTo>
                    <a:pt x="120921" y="121417"/>
                    <a:pt x="120826" y="121226"/>
                    <a:pt x="120731" y="121036"/>
                  </a:cubicBezTo>
                  <a:close/>
                  <a:moveTo>
                    <a:pt x="16813" y="47408"/>
                  </a:moveTo>
                  <a:cubicBezTo>
                    <a:pt x="16813" y="47408"/>
                    <a:pt x="16813" y="47408"/>
                    <a:pt x="16813" y="47408"/>
                  </a:cubicBezTo>
                  <a:cubicBezTo>
                    <a:pt x="16813" y="47408"/>
                    <a:pt x="16813" y="47408"/>
                    <a:pt x="16813" y="47408"/>
                  </a:cubicBezTo>
                  <a:cubicBezTo>
                    <a:pt x="16813" y="47408"/>
                    <a:pt x="16813" y="47408"/>
                    <a:pt x="16813" y="47408"/>
                  </a:cubicBezTo>
                  <a:close/>
                  <a:moveTo>
                    <a:pt x="13956" y="48170"/>
                  </a:moveTo>
                  <a:cubicBezTo>
                    <a:pt x="13860" y="48075"/>
                    <a:pt x="13765" y="47979"/>
                    <a:pt x="13670" y="47979"/>
                  </a:cubicBezTo>
                  <a:cubicBezTo>
                    <a:pt x="13765" y="47884"/>
                    <a:pt x="13860" y="47884"/>
                    <a:pt x="13860" y="47789"/>
                  </a:cubicBezTo>
                  <a:cubicBezTo>
                    <a:pt x="13956" y="47884"/>
                    <a:pt x="13956" y="47979"/>
                    <a:pt x="13956" y="48170"/>
                  </a:cubicBezTo>
                  <a:close/>
                  <a:moveTo>
                    <a:pt x="18909" y="80841"/>
                  </a:moveTo>
                  <a:cubicBezTo>
                    <a:pt x="18909" y="80841"/>
                    <a:pt x="18909" y="80841"/>
                    <a:pt x="18909" y="80841"/>
                  </a:cubicBezTo>
                  <a:cubicBezTo>
                    <a:pt x="18909" y="80841"/>
                    <a:pt x="18909" y="80841"/>
                    <a:pt x="18909" y="80841"/>
                  </a:cubicBezTo>
                  <a:cubicBezTo>
                    <a:pt x="18909" y="80841"/>
                    <a:pt x="18909" y="80841"/>
                    <a:pt x="18909" y="80841"/>
                  </a:cubicBezTo>
                  <a:close/>
                  <a:moveTo>
                    <a:pt x="51579" y="165518"/>
                  </a:moveTo>
                  <a:cubicBezTo>
                    <a:pt x="51579" y="165613"/>
                    <a:pt x="51579" y="165613"/>
                    <a:pt x="51579" y="165613"/>
                  </a:cubicBezTo>
                  <a:cubicBezTo>
                    <a:pt x="51579" y="165613"/>
                    <a:pt x="51579" y="165613"/>
                    <a:pt x="51484" y="165613"/>
                  </a:cubicBezTo>
                  <a:cubicBezTo>
                    <a:pt x="51484" y="165518"/>
                    <a:pt x="51579" y="165518"/>
                    <a:pt x="51579" y="165518"/>
                  </a:cubicBezTo>
                  <a:close/>
                  <a:moveTo>
                    <a:pt x="76249" y="155993"/>
                  </a:moveTo>
                  <a:lnTo>
                    <a:pt x="76249" y="155993"/>
                  </a:lnTo>
                  <a:lnTo>
                    <a:pt x="76249" y="155993"/>
                  </a:lnTo>
                  <a:lnTo>
                    <a:pt x="76249" y="155993"/>
                  </a:lnTo>
                  <a:lnTo>
                    <a:pt x="76249" y="155993"/>
                  </a:lnTo>
                  <a:cubicBezTo>
                    <a:pt x="76249" y="155993"/>
                    <a:pt x="76249" y="155993"/>
                    <a:pt x="76249" y="155993"/>
                  </a:cubicBezTo>
                  <a:lnTo>
                    <a:pt x="76249" y="155993"/>
                  </a:lnTo>
                  <a:lnTo>
                    <a:pt x="76249" y="155993"/>
                  </a:lnTo>
                  <a:close/>
                  <a:moveTo>
                    <a:pt x="113016" y="156374"/>
                  </a:moveTo>
                  <a:cubicBezTo>
                    <a:pt x="113016" y="156469"/>
                    <a:pt x="113016" y="156564"/>
                    <a:pt x="113016" y="156660"/>
                  </a:cubicBezTo>
                  <a:cubicBezTo>
                    <a:pt x="112920" y="156660"/>
                    <a:pt x="112825" y="156660"/>
                    <a:pt x="112730" y="156564"/>
                  </a:cubicBezTo>
                  <a:cubicBezTo>
                    <a:pt x="112825" y="156564"/>
                    <a:pt x="112920" y="156469"/>
                    <a:pt x="113016" y="156374"/>
                  </a:cubicBezTo>
                  <a:close/>
                  <a:moveTo>
                    <a:pt x="123588" y="71602"/>
                  </a:moveTo>
                  <a:cubicBezTo>
                    <a:pt x="123588" y="71602"/>
                    <a:pt x="123684" y="71506"/>
                    <a:pt x="123684" y="71506"/>
                  </a:cubicBezTo>
                  <a:cubicBezTo>
                    <a:pt x="123684" y="71602"/>
                    <a:pt x="123684" y="71696"/>
                    <a:pt x="123684" y="71696"/>
                  </a:cubicBezTo>
                  <a:cubicBezTo>
                    <a:pt x="123684" y="71696"/>
                    <a:pt x="123588" y="71602"/>
                    <a:pt x="123588" y="71602"/>
                  </a:cubicBezTo>
                  <a:close/>
                  <a:moveTo>
                    <a:pt x="10146" y="72554"/>
                  </a:moveTo>
                  <a:lnTo>
                    <a:pt x="10146" y="72554"/>
                  </a:lnTo>
                  <a:cubicBezTo>
                    <a:pt x="10146" y="72554"/>
                    <a:pt x="10146" y="72554"/>
                    <a:pt x="10146" y="72554"/>
                  </a:cubicBezTo>
                  <a:cubicBezTo>
                    <a:pt x="10146" y="72554"/>
                    <a:pt x="10146" y="72554"/>
                    <a:pt x="10146" y="72554"/>
                  </a:cubicBezTo>
                  <a:close/>
                  <a:moveTo>
                    <a:pt x="61104" y="166280"/>
                  </a:moveTo>
                  <a:lnTo>
                    <a:pt x="61104" y="166280"/>
                  </a:lnTo>
                  <a:cubicBezTo>
                    <a:pt x="61200" y="166280"/>
                    <a:pt x="61200" y="166280"/>
                    <a:pt x="61295" y="166375"/>
                  </a:cubicBezTo>
                  <a:cubicBezTo>
                    <a:pt x="61295" y="166375"/>
                    <a:pt x="61295" y="166470"/>
                    <a:pt x="61200" y="166470"/>
                  </a:cubicBezTo>
                  <a:cubicBezTo>
                    <a:pt x="61200" y="166375"/>
                    <a:pt x="61200" y="166280"/>
                    <a:pt x="61104" y="166280"/>
                  </a:cubicBezTo>
                  <a:lnTo>
                    <a:pt x="61104" y="166280"/>
                  </a:lnTo>
                  <a:close/>
                  <a:moveTo>
                    <a:pt x="17004" y="26643"/>
                  </a:move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lose/>
                  <a:moveTo>
                    <a:pt x="10241" y="86746"/>
                  </a:moveTo>
                  <a:cubicBezTo>
                    <a:pt x="10241" y="86746"/>
                    <a:pt x="10241" y="86651"/>
                    <a:pt x="10241" y="86746"/>
                  </a:cubicBezTo>
                  <a:cubicBezTo>
                    <a:pt x="10146" y="86651"/>
                    <a:pt x="10146" y="86651"/>
                    <a:pt x="10241" y="86746"/>
                  </a:cubicBezTo>
                  <a:cubicBezTo>
                    <a:pt x="10241" y="86651"/>
                    <a:pt x="10241" y="86651"/>
                    <a:pt x="10241" y="86746"/>
                  </a:cubicBezTo>
                  <a:close/>
                  <a:moveTo>
                    <a:pt x="2811" y="61695"/>
                  </a:moveTo>
                  <a:cubicBezTo>
                    <a:pt x="2811" y="61695"/>
                    <a:pt x="2811" y="61695"/>
                    <a:pt x="2811" y="61695"/>
                  </a:cubicBezTo>
                  <a:cubicBezTo>
                    <a:pt x="2811" y="61695"/>
                    <a:pt x="2811" y="61695"/>
                    <a:pt x="2811" y="61695"/>
                  </a:cubicBezTo>
                  <a:cubicBezTo>
                    <a:pt x="2811" y="61695"/>
                    <a:pt x="2811" y="61695"/>
                    <a:pt x="2811" y="6169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B038F9DA-E852-299A-C13D-68D5BEE14ED2}"/>
                </a:ext>
              </a:extLst>
            </p:cNvPr>
            <p:cNvSpPr/>
            <p:nvPr/>
          </p:nvSpPr>
          <p:spPr>
            <a:xfrm>
              <a:off x="4591642" y="5492368"/>
              <a:ext cx="164630" cy="189462"/>
            </a:xfrm>
            <a:custGeom>
              <a:avLst/>
              <a:gdLst>
                <a:gd name="connsiteX0" fmla="*/ 147139 w 164630"/>
                <a:gd name="connsiteY0" fmla="*/ 29750 h 189462"/>
                <a:gd name="connsiteX1" fmla="*/ 141805 w 164630"/>
                <a:gd name="connsiteY1" fmla="*/ 23845 h 189462"/>
                <a:gd name="connsiteX2" fmla="*/ 140948 w 164630"/>
                <a:gd name="connsiteY2" fmla="*/ 22797 h 189462"/>
                <a:gd name="connsiteX3" fmla="*/ 135328 w 164630"/>
                <a:gd name="connsiteY3" fmla="*/ 17082 h 189462"/>
                <a:gd name="connsiteX4" fmla="*/ 128947 w 164630"/>
                <a:gd name="connsiteY4" fmla="*/ 11938 h 189462"/>
                <a:gd name="connsiteX5" fmla="*/ 126661 w 164630"/>
                <a:gd name="connsiteY5" fmla="*/ 10319 h 189462"/>
                <a:gd name="connsiteX6" fmla="*/ 126661 w 164630"/>
                <a:gd name="connsiteY6" fmla="*/ 10319 h 189462"/>
                <a:gd name="connsiteX7" fmla="*/ 113326 w 164630"/>
                <a:gd name="connsiteY7" fmla="*/ 5461 h 189462"/>
                <a:gd name="connsiteX8" fmla="*/ 113326 w 164630"/>
                <a:gd name="connsiteY8" fmla="*/ 5461 h 189462"/>
                <a:gd name="connsiteX9" fmla="*/ 109801 w 164630"/>
                <a:gd name="connsiteY9" fmla="*/ 4318 h 189462"/>
                <a:gd name="connsiteX10" fmla="*/ 99800 w 164630"/>
                <a:gd name="connsiteY10" fmla="*/ 1461 h 189462"/>
                <a:gd name="connsiteX11" fmla="*/ 91513 w 164630"/>
                <a:gd name="connsiteY11" fmla="*/ 889 h 189462"/>
                <a:gd name="connsiteX12" fmla="*/ 91609 w 164630"/>
                <a:gd name="connsiteY12" fmla="*/ 1080 h 189462"/>
                <a:gd name="connsiteX13" fmla="*/ 91513 w 164630"/>
                <a:gd name="connsiteY13" fmla="*/ 1080 h 189462"/>
                <a:gd name="connsiteX14" fmla="*/ 91513 w 164630"/>
                <a:gd name="connsiteY14" fmla="*/ 889 h 189462"/>
                <a:gd name="connsiteX15" fmla="*/ 81417 w 164630"/>
                <a:gd name="connsiteY15" fmla="*/ 4890 h 189462"/>
                <a:gd name="connsiteX16" fmla="*/ 75130 w 164630"/>
                <a:gd name="connsiteY16" fmla="*/ 7271 h 189462"/>
                <a:gd name="connsiteX17" fmla="*/ 68082 w 164630"/>
                <a:gd name="connsiteY17" fmla="*/ 10795 h 189462"/>
                <a:gd name="connsiteX18" fmla="*/ 68082 w 164630"/>
                <a:gd name="connsiteY18" fmla="*/ 10795 h 189462"/>
                <a:gd name="connsiteX19" fmla="*/ 68082 w 164630"/>
                <a:gd name="connsiteY19" fmla="*/ 10795 h 189462"/>
                <a:gd name="connsiteX20" fmla="*/ 60462 w 164630"/>
                <a:gd name="connsiteY20" fmla="*/ 15843 h 189462"/>
                <a:gd name="connsiteX21" fmla="*/ 61033 w 164630"/>
                <a:gd name="connsiteY21" fmla="*/ 16796 h 189462"/>
                <a:gd name="connsiteX22" fmla="*/ 61033 w 164630"/>
                <a:gd name="connsiteY22" fmla="*/ 16796 h 189462"/>
                <a:gd name="connsiteX23" fmla="*/ 61033 w 164630"/>
                <a:gd name="connsiteY23" fmla="*/ 16796 h 189462"/>
                <a:gd name="connsiteX24" fmla="*/ 60748 w 164630"/>
                <a:gd name="connsiteY24" fmla="*/ 16986 h 189462"/>
                <a:gd name="connsiteX25" fmla="*/ 60462 w 164630"/>
                <a:gd name="connsiteY25" fmla="*/ 15843 h 189462"/>
                <a:gd name="connsiteX26" fmla="*/ 53032 w 164630"/>
                <a:gd name="connsiteY26" fmla="*/ 21177 h 189462"/>
                <a:gd name="connsiteX27" fmla="*/ 53032 w 164630"/>
                <a:gd name="connsiteY27" fmla="*/ 21177 h 189462"/>
                <a:gd name="connsiteX28" fmla="*/ 53032 w 164630"/>
                <a:gd name="connsiteY28" fmla="*/ 21177 h 189462"/>
                <a:gd name="connsiteX29" fmla="*/ 50080 w 164630"/>
                <a:gd name="connsiteY29" fmla="*/ 24130 h 189462"/>
                <a:gd name="connsiteX30" fmla="*/ 44936 w 164630"/>
                <a:gd name="connsiteY30" fmla="*/ 28416 h 189462"/>
                <a:gd name="connsiteX31" fmla="*/ 44936 w 164630"/>
                <a:gd name="connsiteY31" fmla="*/ 28416 h 189462"/>
                <a:gd name="connsiteX32" fmla="*/ 44936 w 164630"/>
                <a:gd name="connsiteY32" fmla="*/ 28416 h 189462"/>
                <a:gd name="connsiteX33" fmla="*/ 38459 w 164630"/>
                <a:gd name="connsiteY33" fmla="*/ 35179 h 189462"/>
                <a:gd name="connsiteX34" fmla="*/ 38459 w 164630"/>
                <a:gd name="connsiteY34" fmla="*/ 35179 h 189462"/>
                <a:gd name="connsiteX35" fmla="*/ 38459 w 164630"/>
                <a:gd name="connsiteY35" fmla="*/ 35179 h 189462"/>
                <a:gd name="connsiteX36" fmla="*/ 37602 w 164630"/>
                <a:gd name="connsiteY36" fmla="*/ 35942 h 189462"/>
                <a:gd name="connsiteX37" fmla="*/ 35030 w 164630"/>
                <a:gd name="connsiteY37" fmla="*/ 39180 h 189462"/>
                <a:gd name="connsiteX38" fmla="*/ 24648 w 164630"/>
                <a:gd name="connsiteY38" fmla="*/ 52420 h 189462"/>
                <a:gd name="connsiteX39" fmla="*/ 24648 w 164630"/>
                <a:gd name="connsiteY39" fmla="*/ 52420 h 189462"/>
                <a:gd name="connsiteX40" fmla="*/ 14742 w 164630"/>
                <a:gd name="connsiteY40" fmla="*/ 68136 h 189462"/>
                <a:gd name="connsiteX41" fmla="*/ 14742 w 164630"/>
                <a:gd name="connsiteY41" fmla="*/ 68136 h 189462"/>
                <a:gd name="connsiteX42" fmla="*/ 13123 w 164630"/>
                <a:gd name="connsiteY42" fmla="*/ 72708 h 189462"/>
                <a:gd name="connsiteX43" fmla="*/ 13123 w 164630"/>
                <a:gd name="connsiteY43" fmla="*/ 72708 h 189462"/>
                <a:gd name="connsiteX44" fmla="*/ 10170 w 164630"/>
                <a:gd name="connsiteY44" fmla="*/ 77947 h 189462"/>
                <a:gd name="connsiteX45" fmla="*/ 6074 w 164630"/>
                <a:gd name="connsiteY45" fmla="*/ 88615 h 189462"/>
                <a:gd name="connsiteX46" fmla="*/ 6074 w 164630"/>
                <a:gd name="connsiteY46" fmla="*/ 88615 h 189462"/>
                <a:gd name="connsiteX47" fmla="*/ 5217 w 164630"/>
                <a:gd name="connsiteY47" fmla="*/ 91091 h 189462"/>
                <a:gd name="connsiteX48" fmla="*/ 4264 w 164630"/>
                <a:gd name="connsiteY48" fmla="*/ 94615 h 189462"/>
                <a:gd name="connsiteX49" fmla="*/ 4264 w 164630"/>
                <a:gd name="connsiteY49" fmla="*/ 94615 h 189462"/>
                <a:gd name="connsiteX50" fmla="*/ 3121 w 164630"/>
                <a:gd name="connsiteY50" fmla="*/ 99949 h 189462"/>
                <a:gd name="connsiteX51" fmla="*/ 1312 w 164630"/>
                <a:gd name="connsiteY51" fmla="*/ 109189 h 189462"/>
                <a:gd name="connsiteX52" fmla="*/ 1312 w 164630"/>
                <a:gd name="connsiteY52" fmla="*/ 109189 h 189462"/>
                <a:gd name="connsiteX53" fmla="*/ 550 w 164630"/>
                <a:gd name="connsiteY53" fmla="*/ 116523 h 189462"/>
                <a:gd name="connsiteX54" fmla="*/ 550 w 164630"/>
                <a:gd name="connsiteY54" fmla="*/ 116523 h 189462"/>
                <a:gd name="connsiteX55" fmla="*/ 550 w 164630"/>
                <a:gd name="connsiteY55" fmla="*/ 116523 h 189462"/>
                <a:gd name="connsiteX56" fmla="*/ 740 w 164630"/>
                <a:gd name="connsiteY56" fmla="*/ 127191 h 189462"/>
                <a:gd name="connsiteX57" fmla="*/ 740 w 164630"/>
                <a:gd name="connsiteY57" fmla="*/ 127191 h 189462"/>
                <a:gd name="connsiteX58" fmla="*/ 1978 w 164630"/>
                <a:gd name="connsiteY58" fmla="*/ 137573 h 189462"/>
                <a:gd name="connsiteX59" fmla="*/ 1978 w 164630"/>
                <a:gd name="connsiteY59" fmla="*/ 137573 h 189462"/>
                <a:gd name="connsiteX60" fmla="*/ 2931 w 164630"/>
                <a:gd name="connsiteY60" fmla="*/ 143288 h 189462"/>
                <a:gd name="connsiteX61" fmla="*/ 2931 w 164630"/>
                <a:gd name="connsiteY61" fmla="*/ 143288 h 189462"/>
                <a:gd name="connsiteX62" fmla="*/ 6646 w 164630"/>
                <a:gd name="connsiteY62" fmla="*/ 153480 h 189462"/>
                <a:gd name="connsiteX63" fmla="*/ 6646 w 164630"/>
                <a:gd name="connsiteY63" fmla="*/ 153480 h 189462"/>
                <a:gd name="connsiteX64" fmla="*/ 6646 w 164630"/>
                <a:gd name="connsiteY64" fmla="*/ 153480 h 189462"/>
                <a:gd name="connsiteX65" fmla="*/ 7408 w 164630"/>
                <a:gd name="connsiteY65" fmla="*/ 154718 h 189462"/>
                <a:gd name="connsiteX66" fmla="*/ 15313 w 164630"/>
                <a:gd name="connsiteY66" fmla="*/ 167005 h 189462"/>
                <a:gd name="connsiteX67" fmla="*/ 15980 w 164630"/>
                <a:gd name="connsiteY67" fmla="*/ 167863 h 189462"/>
                <a:gd name="connsiteX68" fmla="*/ 15980 w 164630"/>
                <a:gd name="connsiteY68" fmla="*/ 167863 h 189462"/>
                <a:gd name="connsiteX69" fmla="*/ 15980 w 164630"/>
                <a:gd name="connsiteY69" fmla="*/ 167863 h 189462"/>
                <a:gd name="connsiteX70" fmla="*/ 20647 w 164630"/>
                <a:gd name="connsiteY70" fmla="*/ 172720 h 189462"/>
                <a:gd name="connsiteX71" fmla="*/ 20647 w 164630"/>
                <a:gd name="connsiteY71" fmla="*/ 172720 h 189462"/>
                <a:gd name="connsiteX72" fmla="*/ 26553 w 164630"/>
                <a:gd name="connsiteY72" fmla="*/ 176530 h 189462"/>
                <a:gd name="connsiteX73" fmla="*/ 26553 w 164630"/>
                <a:gd name="connsiteY73" fmla="*/ 176530 h 189462"/>
                <a:gd name="connsiteX74" fmla="*/ 30744 w 164630"/>
                <a:gd name="connsiteY74" fmla="*/ 180436 h 189462"/>
                <a:gd name="connsiteX75" fmla="*/ 30744 w 164630"/>
                <a:gd name="connsiteY75" fmla="*/ 180436 h 189462"/>
                <a:gd name="connsiteX76" fmla="*/ 34078 w 164630"/>
                <a:gd name="connsiteY76" fmla="*/ 182626 h 189462"/>
                <a:gd name="connsiteX77" fmla="*/ 34078 w 164630"/>
                <a:gd name="connsiteY77" fmla="*/ 182626 h 189462"/>
                <a:gd name="connsiteX78" fmla="*/ 34078 w 164630"/>
                <a:gd name="connsiteY78" fmla="*/ 182626 h 189462"/>
                <a:gd name="connsiteX79" fmla="*/ 38459 w 164630"/>
                <a:gd name="connsiteY79" fmla="*/ 184341 h 189462"/>
                <a:gd name="connsiteX80" fmla="*/ 38459 w 164630"/>
                <a:gd name="connsiteY80" fmla="*/ 184341 h 189462"/>
                <a:gd name="connsiteX81" fmla="*/ 38459 w 164630"/>
                <a:gd name="connsiteY81" fmla="*/ 184341 h 189462"/>
                <a:gd name="connsiteX82" fmla="*/ 44650 w 164630"/>
                <a:gd name="connsiteY82" fmla="*/ 186817 h 189462"/>
                <a:gd name="connsiteX83" fmla="*/ 44650 w 164630"/>
                <a:gd name="connsiteY83" fmla="*/ 186817 h 189462"/>
                <a:gd name="connsiteX84" fmla="*/ 55509 w 164630"/>
                <a:gd name="connsiteY84" fmla="*/ 188722 h 189462"/>
                <a:gd name="connsiteX85" fmla="*/ 65034 w 164630"/>
                <a:gd name="connsiteY85" fmla="*/ 188913 h 189462"/>
                <a:gd name="connsiteX86" fmla="*/ 65034 w 164630"/>
                <a:gd name="connsiteY86" fmla="*/ 188913 h 189462"/>
                <a:gd name="connsiteX87" fmla="*/ 67701 w 164630"/>
                <a:gd name="connsiteY87" fmla="*/ 188627 h 189462"/>
                <a:gd name="connsiteX88" fmla="*/ 67701 w 164630"/>
                <a:gd name="connsiteY88" fmla="*/ 188627 h 189462"/>
                <a:gd name="connsiteX89" fmla="*/ 70844 w 164630"/>
                <a:gd name="connsiteY89" fmla="*/ 188151 h 189462"/>
                <a:gd name="connsiteX90" fmla="*/ 75416 w 164630"/>
                <a:gd name="connsiteY90" fmla="*/ 187484 h 189462"/>
                <a:gd name="connsiteX91" fmla="*/ 75416 w 164630"/>
                <a:gd name="connsiteY91" fmla="*/ 187484 h 189462"/>
                <a:gd name="connsiteX92" fmla="*/ 75416 w 164630"/>
                <a:gd name="connsiteY92" fmla="*/ 187484 h 189462"/>
                <a:gd name="connsiteX93" fmla="*/ 93037 w 164630"/>
                <a:gd name="connsiteY93" fmla="*/ 181102 h 189462"/>
                <a:gd name="connsiteX94" fmla="*/ 93037 w 164630"/>
                <a:gd name="connsiteY94" fmla="*/ 181102 h 189462"/>
                <a:gd name="connsiteX95" fmla="*/ 95704 w 164630"/>
                <a:gd name="connsiteY95" fmla="*/ 180150 h 189462"/>
                <a:gd name="connsiteX96" fmla="*/ 102277 w 164630"/>
                <a:gd name="connsiteY96" fmla="*/ 175864 h 189462"/>
                <a:gd name="connsiteX97" fmla="*/ 110944 w 164630"/>
                <a:gd name="connsiteY97" fmla="*/ 169958 h 189462"/>
                <a:gd name="connsiteX98" fmla="*/ 111992 w 164630"/>
                <a:gd name="connsiteY98" fmla="*/ 169196 h 189462"/>
                <a:gd name="connsiteX99" fmla="*/ 118374 w 164630"/>
                <a:gd name="connsiteY99" fmla="*/ 164624 h 189462"/>
                <a:gd name="connsiteX100" fmla="*/ 118374 w 164630"/>
                <a:gd name="connsiteY100" fmla="*/ 164624 h 189462"/>
                <a:gd name="connsiteX101" fmla="*/ 132090 w 164630"/>
                <a:gd name="connsiteY101" fmla="*/ 152146 h 189462"/>
                <a:gd name="connsiteX102" fmla="*/ 141996 w 164630"/>
                <a:gd name="connsiteY102" fmla="*/ 141002 h 189462"/>
                <a:gd name="connsiteX103" fmla="*/ 143615 w 164630"/>
                <a:gd name="connsiteY103" fmla="*/ 138716 h 189462"/>
                <a:gd name="connsiteX104" fmla="*/ 146377 w 164630"/>
                <a:gd name="connsiteY104" fmla="*/ 136144 h 189462"/>
                <a:gd name="connsiteX105" fmla="*/ 147139 w 164630"/>
                <a:gd name="connsiteY105" fmla="*/ 134716 h 189462"/>
                <a:gd name="connsiteX106" fmla="*/ 151997 w 164630"/>
                <a:gd name="connsiteY106" fmla="*/ 127953 h 189462"/>
                <a:gd name="connsiteX107" fmla="*/ 156093 w 164630"/>
                <a:gd name="connsiteY107" fmla="*/ 122143 h 189462"/>
                <a:gd name="connsiteX108" fmla="*/ 159046 w 164630"/>
                <a:gd name="connsiteY108" fmla="*/ 116999 h 189462"/>
                <a:gd name="connsiteX109" fmla="*/ 160284 w 164630"/>
                <a:gd name="connsiteY109" fmla="*/ 114427 h 189462"/>
                <a:gd name="connsiteX110" fmla="*/ 161522 w 164630"/>
                <a:gd name="connsiteY110" fmla="*/ 111760 h 189462"/>
                <a:gd name="connsiteX111" fmla="*/ 163618 w 164630"/>
                <a:gd name="connsiteY111" fmla="*/ 102711 h 189462"/>
                <a:gd name="connsiteX112" fmla="*/ 163713 w 164630"/>
                <a:gd name="connsiteY112" fmla="*/ 100902 h 189462"/>
                <a:gd name="connsiteX113" fmla="*/ 163808 w 164630"/>
                <a:gd name="connsiteY113" fmla="*/ 96139 h 189462"/>
                <a:gd name="connsiteX114" fmla="*/ 163808 w 164630"/>
                <a:gd name="connsiteY114" fmla="*/ 96139 h 189462"/>
                <a:gd name="connsiteX115" fmla="*/ 163808 w 164630"/>
                <a:gd name="connsiteY115" fmla="*/ 96139 h 189462"/>
                <a:gd name="connsiteX116" fmla="*/ 161998 w 164630"/>
                <a:gd name="connsiteY116" fmla="*/ 91186 h 189462"/>
                <a:gd name="connsiteX117" fmla="*/ 161998 w 164630"/>
                <a:gd name="connsiteY117" fmla="*/ 91186 h 189462"/>
                <a:gd name="connsiteX118" fmla="*/ 161998 w 164630"/>
                <a:gd name="connsiteY118" fmla="*/ 91186 h 189462"/>
                <a:gd name="connsiteX119" fmla="*/ 163237 w 164630"/>
                <a:gd name="connsiteY119" fmla="*/ 79090 h 189462"/>
                <a:gd name="connsiteX120" fmla="*/ 163141 w 164630"/>
                <a:gd name="connsiteY120" fmla="*/ 71374 h 189462"/>
                <a:gd name="connsiteX121" fmla="*/ 163141 w 164630"/>
                <a:gd name="connsiteY121" fmla="*/ 71374 h 189462"/>
                <a:gd name="connsiteX122" fmla="*/ 162379 w 164630"/>
                <a:gd name="connsiteY122" fmla="*/ 63850 h 189462"/>
                <a:gd name="connsiteX123" fmla="*/ 159617 w 164630"/>
                <a:gd name="connsiteY123" fmla="*/ 55086 h 189462"/>
                <a:gd name="connsiteX124" fmla="*/ 156379 w 164630"/>
                <a:gd name="connsiteY124" fmla="*/ 45847 h 189462"/>
                <a:gd name="connsiteX125" fmla="*/ 156379 w 164630"/>
                <a:gd name="connsiteY125" fmla="*/ 45847 h 189462"/>
                <a:gd name="connsiteX126" fmla="*/ 155902 w 164630"/>
                <a:gd name="connsiteY126" fmla="*/ 44609 h 189462"/>
                <a:gd name="connsiteX127" fmla="*/ 155902 w 164630"/>
                <a:gd name="connsiteY127" fmla="*/ 44609 h 189462"/>
                <a:gd name="connsiteX128" fmla="*/ 154283 w 164630"/>
                <a:gd name="connsiteY128" fmla="*/ 40799 h 189462"/>
                <a:gd name="connsiteX129" fmla="*/ 151426 w 164630"/>
                <a:gd name="connsiteY129" fmla="*/ 36418 h 189462"/>
                <a:gd name="connsiteX130" fmla="*/ 147139 w 164630"/>
                <a:gd name="connsiteY130" fmla="*/ 29750 h 189462"/>
                <a:gd name="connsiteX131" fmla="*/ 147997 w 164630"/>
                <a:gd name="connsiteY131" fmla="*/ 105474 h 189462"/>
                <a:gd name="connsiteX132" fmla="*/ 147711 w 164630"/>
                <a:gd name="connsiteY132" fmla="*/ 105379 h 189462"/>
                <a:gd name="connsiteX133" fmla="*/ 147901 w 164630"/>
                <a:gd name="connsiteY133" fmla="*/ 105188 h 189462"/>
                <a:gd name="connsiteX134" fmla="*/ 147997 w 164630"/>
                <a:gd name="connsiteY134" fmla="*/ 105474 h 189462"/>
                <a:gd name="connsiteX135" fmla="*/ 102658 w 164630"/>
                <a:gd name="connsiteY135" fmla="*/ 124905 h 189462"/>
                <a:gd name="connsiteX136" fmla="*/ 102753 w 164630"/>
                <a:gd name="connsiteY136" fmla="*/ 124905 h 189462"/>
                <a:gd name="connsiteX137" fmla="*/ 102658 w 164630"/>
                <a:gd name="connsiteY137" fmla="*/ 124905 h 189462"/>
                <a:gd name="connsiteX138" fmla="*/ 102658 w 164630"/>
                <a:gd name="connsiteY138" fmla="*/ 124905 h 189462"/>
                <a:gd name="connsiteX139" fmla="*/ 93514 w 164630"/>
                <a:gd name="connsiteY139" fmla="*/ 34417 h 189462"/>
                <a:gd name="connsiteX140" fmla="*/ 93514 w 164630"/>
                <a:gd name="connsiteY140" fmla="*/ 34417 h 189462"/>
                <a:gd name="connsiteX141" fmla="*/ 93704 w 164630"/>
                <a:gd name="connsiteY141" fmla="*/ 34417 h 189462"/>
                <a:gd name="connsiteX142" fmla="*/ 93609 w 164630"/>
                <a:gd name="connsiteY142" fmla="*/ 34513 h 189462"/>
                <a:gd name="connsiteX143" fmla="*/ 93514 w 164630"/>
                <a:gd name="connsiteY143" fmla="*/ 34417 h 189462"/>
                <a:gd name="connsiteX144" fmla="*/ 93514 w 164630"/>
                <a:gd name="connsiteY144" fmla="*/ 34417 h 189462"/>
                <a:gd name="connsiteX145" fmla="*/ 72559 w 164630"/>
                <a:gd name="connsiteY145" fmla="*/ 89948 h 189462"/>
                <a:gd name="connsiteX146" fmla="*/ 72559 w 164630"/>
                <a:gd name="connsiteY146" fmla="*/ 89948 h 189462"/>
                <a:gd name="connsiteX147" fmla="*/ 72559 w 164630"/>
                <a:gd name="connsiteY147" fmla="*/ 89948 h 189462"/>
                <a:gd name="connsiteX148" fmla="*/ 72559 w 164630"/>
                <a:gd name="connsiteY148" fmla="*/ 89948 h 189462"/>
                <a:gd name="connsiteX149" fmla="*/ 79321 w 164630"/>
                <a:gd name="connsiteY149" fmla="*/ 64802 h 189462"/>
                <a:gd name="connsiteX150" fmla="*/ 79321 w 164630"/>
                <a:gd name="connsiteY150" fmla="*/ 64802 h 189462"/>
                <a:gd name="connsiteX151" fmla="*/ 79321 w 164630"/>
                <a:gd name="connsiteY151" fmla="*/ 64802 h 189462"/>
                <a:gd name="connsiteX152" fmla="*/ 79321 w 164630"/>
                <a:gd name="connsiteY152" fmla="*/ 64802 h 189462"/>
                <a:gd name="connsiteX153" fmla="*/ 89132 w 164630"/>
                <a:gd name="connsiteY153" fmla="*/ 77089 h 189462"/>
                <a:gd name="connsiteX154" fmla="*/ 89132 w 164630"/>
                <a:gd name="connsiteY154" fmla="*/ 77089 h 189462"/>
                <a:gd name="connsiteX155" fmla="*/ 89132 w 164630"/>
                <a:gd name="connsiteY155" fmla="*/ 77089 h 189462"/>
                <a:gd name="connsiteX156" fmla="*/ 89227 w 164630"/>
                <a:gd name="connsiteY156" fmla="*/ 77089 h 189462"/>
                <a:gd name="connsiteX157" fmla="*/ 89132 w 164630"/>
                <a:gd name="connsiteY157" fmla="*/ 77089 h 189462"/>
                <a:gd name="connsiteX158" fmla="*/ 106753 w 164630"/>
                <a:gd name="connsiteY158" fmla="*/ 49276 h 189462"/>
                <a:gd name="connsiteX159" fmla="*/ 106753 w 164630"/>
                <a:gd name="connsiteY159" fmla="*/ 49276 h 189462"/>
                <a:gd name="connsiteX160" fmla="*/ 106753 w 164630"/>
                <a:gd name="connsiteY160" fmla="*/ 49276 h 189462"/>
                <a:gd name="connsiteX161" fmla="*/ 106753 w 164630"/>
                <a:gd name="connsiteY161" fmla="*/ 49276 h 189462"/>
                <a:gd name="connsiteX162" fmla="*/ 79417 w 164630"/>
                <a:gd name="connsiteY162" fmla="*/ 88424 h 189462"/>
                <a:gd name="connsiteX163" fmla="*/ 79417 w 164630"/>
                <a:gd name="connsiteY163" fmla="*/ 88424 h 189462"/>
                <a:gd name="connsiteX164" fmla="*/ 79417 w 164630"/>
                <a:gd name="connsiteY164" fmla="*/ 88424 h 189462"/>
                <a:gd name="connsiteX165" fmla="*/ 79226 w 164630"/>
                <a:gd name="connsiteY165" fmla="*/ 88519 h 189462"/>
                <a:gd name="connsiteX166" fmla="*/ 79321 w 164630"/>
                <a:gd name="connsiteY166" fmla="*/ 88329 h 189462"/>
                <a:gd name="connsiteX167" fmla="*/ 79417 w 164630"/>
                <a:gd name="connsiteY167" fmla="*/ 88424 h 189462"/>
                <a:gd name="connsiteX168" fmla="*/ 94276 w 164630"/>
                <a:gd name="connsiteY168" fmla="*/ 72613 h 189462"/>
                <a:gd name="connsiteX169" fmla="*/ 93895 w 164630"/>
                <a:gd name="connsiteY169" fmla="*/ 72232 h 189462"/>
                <a:gd name="connsiteX170" fmla="*/ 94085 w 164630"/>
                <a:gd name="connsiteY170" fmla="*/ 72041 h 189462"/>
                <a:gd name="connsiteX171" fmla="*/ 94276 w 164630"/>
                <a:gd name="connsiteY171" fmla="*/ 72613 h 189462"/>
                <a:gd name="connsiteX172" fmla="*/ 74178 w 164630"/>
                <a:gd name="connsiteY172" fmla="*/ 66612 h 189462"/>
                <a:gd name="connsiteX173" fmla="*/ 74083 w 164630"/>
                <a:gd name="connsiteY173" fmla="*/ 66612 h 189462"/>
                <a:gd name="connsiteX174" fmla="*/ 74178 w 164630"/>
                <a:gd name="connsiteY174" fmla="*/ 66612 h 189462"/>
                <a:gd name="connsiteX175" fmla="*/ 74178 w 164630"/>
                <a:gd name="connsiteY175" fmla="*/ 66612 h 189462"/>
                <a:gd name="connsiteX176" fmla="*/ 45508 w 164630"/>
                <a:gd name="connsiteY176" fmla="*/ 122523 h 189462"/>
                <a:gd name="connsiteX177" fmla="*/ 45508 w 164630"/>
                <a:gd name="connsiteY177" fmla="*/ 122619 h 189462"/>
                <a:gd name="connsiteX178" fmla="*/ 45412 w 164630"/>
                <a:gd name="connsiteY178" fmla="*/ 122619 h 189462"/>
                <a:gd name="connsiteX179" fmla="*/ 45508 w 164630"/>
                <a:gd name="connsiteY179" fmla="*/ 122523 h 189462"/>
                <a:gd name="connsiteX180" fmla="*/ 121898 w 164630"/>
                <a:gd name="connsiteY180" fmla="*/ 38894 h 189462"/>
                <a:gd name="connsiteX181" fmla="*/ 121898 w 164630"/>
                <a:gd name="connsiteY181" fmla="*/ 38894 h 189462"/>
                <a:gd name="connsiteX182" fmla="*/ 121803 w 164630"/>
                <a:gd name="connsiteY182" fmla="*/ 38894 h 189462"/>
                <a:gd name="connsiteX183" fmla="*/ 121898 w 164630"/>
                <a:gd name="connsiteY183" fmla="*/ 38894 h 189462"/>
                <a:gd name="connsiteX184" fmla="*/ 121898 w 164630"/>
                <a:gd name="connsiteY184" fmla="*/ 38894 h 189462"/>
                <a:gd name="connsiteX185" fmla="*/ 81226 w 164630"/>
                <a:gd name="connsiteY185" fmla="*/ 55944 h 189462"/>
                <a:gd name="connsiteX186" fmla="*/ 79988 w 164630"/>
                <a:gd name="connsiteY186" fmla="*/ 56611 h 189462"/>
                <a:gd name="connsiteX187" fmla="*/ 79988 w 164630"/>
                <a:gd name="connsiteY187" fmla="*/ 55753 h 189462"/>
                <a:gd name="connsiteX188" fmla="*/ 81226 w 164630"/>
                <a:gd name="connsiteY188" fmla="*/ 55944 h 189462"/>
                <a:gd name="connsiteX189" fmla="*/ 64462 w 164630"/>
                <a:gd name="connsiteY189" fmla="*/ 65088 h 189462"/>
                <a:gd name="connsiteX190" fmla="*/ 64081 w 164630"/>
                <a:gd name="connsiteY190" fmla="*/ 65660 h 189462"/>
                <a:gd name="connsiteX191" fmla="*/ 63986 w 164630"/>
                <a:gd name="connsiteY191" fmla="*/ 65564 h 189462"/>
                <a:gd name="connsiteX192" fmla="*/ 63986 w 164630"/>
                <a:gd name="connsiteY192" fmla="*/ 65564 h 189462"/>
                <a:gd name="connsiteX193" fmla="*/ 64462 w 164630"/>
                <a:gd name="connsiteY193" fmla="*/ 65088 h 189462"/>
                <a:gd name="connsiteX194" fmla="*/ 33125 w 164630"/>
                <a:gd name="connsiteY194" fmla="*/ 108522 h 189462"/>
                <a:gd name="connsiteX195" fmla="*/ 33220 w 164630"/>
                <a:gd name="connsiteY195" fmla="*/ 108712 h 189462"/>
                <a:gd name="connsiteX196" fmla="*/ 33125 w 164630"/>
                <a:gd name="connsiteY196" fmla="*/ 108522 h 189462"/>
                <a:gd name="connsiteX197" fmla="*/ 33125 w 164630"/>
                <a:gd name="connsiteY197" fmla="*/ 108522 h 189462"/>
                <a:gd name="connsiteX198" fmla="*/ 37411 w 164630"/>
                <a:gd name="connsiteY198" fmla="*/ 110522 h 189462"/>
                <a:gd name="connsiteX199" fmla="*/ 37411 w 164630"/>
                <a:gd name="connsiteY199" fmla="*/ 110522 h 189462"/>
                <a:gd name="connsiteX200" fmla="*/ 37411 w 164630"/>
                <a:gd name="connsiteY200" fmla="*/ 110522 h 189462"/>
                <a:gd name="connsiteX201" fmla="*/ 37411 w 164630"/>
                <a:gd name="connsiteY201" fmla="*/ 110522 h 189462"/>
                <a:gd name="connsiteX202" fmla="*/ 100562 w 164630"/>
                <a:gd name="connsiteY202" fmla="*/ 23559 h 189462"/>
                <a:gd name="connsiteX203" fmla="*/ 100372 w 164630"/>
                <a:gd name="connsiteY203" fmla="*/ 22797 h 189462"/>
                <a:gd name="connsiteX204" fmla="*/ 100467 w 164630"/>
                <a:gd name="connsiteY204" fmla="*/ 22892 h 189462"/>
                <a:gd name="connsiteX205" fmla="*/ 100562 w 164630"/>
                <a:gd name="connsiteY205" fmla="*/ 23559 h 189462"/>
                <a:gd name="connsiteX206" fmla="*/ 53509 w 164630"/>
                <a:gd name="connsiteY206" fmla="*/ 97187 h 189462"/>
                <a:gd name="connsiteX207" fmla="*/ 54080 w 164630"/>
                <a:gd name="connsiteY207" fmla="*/ 97759 h 189462"/>
                <a:gd name="connsiteX208" fmla="*/ 54175 w 164630"/>
                <a:gd name="connsiteY208" fmla="*/ 97759 h 189462"/>
                <a:gd name="connsiteX209" fmla="*/ 54175 w 164630"/>
                <a:gd name="connsiteY209" fmla="*/ 97759 h 189462"/>
                <a:gd name="connsiteX210" fmla="*/ 54175 w 164630"/>
                <a:gd name="connsiteY210" fmla="*/ 97759 h 189462"/>
                <a:gd name="connsiteX211" fmla="*/ 54175 w 164630"/>
                <a:gd name="connsiteY211" fmla="*/ 97759 h 189462"/>
                <a:gd name="connsiteX212" fmla="*/ 54080 w 164630"/>
                <a:gd name="connsiteY212" fmla="*/ 97759 h 189462"/>
                <a:gd name="connsiteX213" fmla="*/ 53413 w 164630"/>
                <a:gd name="connsiteY213" fmla="*/ 97663 h 189462"/>
                <a:gd name="connsiteX214" fmla="*/ 53509 w 164630"/>
                <a:gd name="connsiteY214" fmla="*/ 97187 h 189462"/>
                <a:gd name="connsiteX215" fmla="*/ 24362 w 164630"/>
                <a:gd name="connsiteY215" fmla="*/ 119380 h 189462"/>
                <a:gd name="connsiteX216" fmla="*/ 24172 w 164630"/>
                <a:gd name="connsiteY216" fmla="*/ 119380 h 189462"/>
                <a:gd name="connsiteX217" fmla="*/ 24267 w 164630"/>
                <a:gd name="connsiteY217" fmla="*/ 119190 h 189462"/>
                <a:gd name="connsiteX218" fmla="*/ 24362 w 164630"/>
                <a:gd name="connsiteY218" fmla="*/ 119380 h 189462"/>
                <a:gd name="connsiteX219" fmla="*/ 24362 w 164630"/>
                <a:gd name="connsiteY219" fmla="*/ 119380 h 189462"/>
                <a:gd name="connsiteX220" fmla="*/ 113040 w 164630"/>
                <a:gd name="connsiteY220" fmla="*/ 95758 h 189462"/>
                <a:gd name="connsiteX221" fmla="*/ 113040 w 164630"/>
                <a:gd name="connsiteY221" fmla="*/ 95758 h 189462"/>
                <a:gd name="connsiteX222" fmla="*/ 113040 w 164630"/>
                <a:gd name="connsiteY222" fmla="*/ 95758 h 189462"/>
                <a:gd name="connsiteX223" fmla="*/ 113040 w 164630"/>
                <a:gd name="connsiteY223" fmla="*/ 95758 h 189462"/>
                <a:gd name="connsiteX224" fmla="*/ 139519 w 164630"/>
                <a:gd name="connsiteY224" fmla="*/ 95187 h 189462"/>
                <a:gd name="connsiteX225" fmla="*/ 139615 w 164630"/>
                <a:gd name="connsiteY225" fmla="*/ 95377 h 189462"/>
                <a:gd name="connsiteX226" fmla="*/ 139519 w 164630"/>
                <a:gd name="connsiteY226" fmla="*/ 95473 h 189462"/>
                <a:gd name="connsiteX227" fmla="*/ 139519 w 164630"/>
                <a:gd name="connsiteY227" fmla="*/ 95187 h 189462"/>
                <a:gd name="connsiteX228" fmla="*/ 119041 w 164630"/>
                <a:gd name="connsiteY228" fmla="*/ 28321 h 189462"/>
                <a:gd name="connsiteX229" fmla="*/ 118279 w 164630"/>
                <a:gd name="connsiteY229" fmla="*/ 28798 h 189462"/>
                <a:gd name="connsiteX230" fmla="*/ 118279 w 164630"/>
                <a:gd name="connsiteY230" fmla="*/ 28702 h 189462"/>
                <a:gd name="connsiteX231" fmla="*/ 119041 w 164630"/>
                <a:gd name="connsiteY231" fmla="*/ 28321 h 189462"/>
                <a:gd name="connsiteX232" fmla="*/ 119041 w 164630"/>
                <a:gd name="connsiteY232" fmla="*/ 28321 h 189462"/>
                <a:gd name="connsiteX233" fmla="*/ 84846 w 164630"/>
                <a:gd name="connsiteY233" fmla="*/ 35560 h 189462"/>
                <a:gd name="connsiteX234" fmla="*/ 84846 w 164630"/>
                <a:gd name="connsiteY234" fmla="*/ 35560 h 189462"/>
                <a:gd name="connsiteX235" fmla="*/ 84846 w 164630"/>
                <a:gd name="connsiteY235" fmla="*/ 35560 h 189462"/>
                <a:gd name="connsiteX236" fmla="*/ 84846 w 164630"/>
                <a:gd name="connsiteY236" fmla="*/ 35560 h 189462"/>
                <a:gd name="connsiteX237" fmla="*/ 74464 w 164630"/>
                <a:gd name="connsiteY237" fmla="*/ 50515 h 189462"/>
                <a:gd name="connsiteX238" fmla="*/ 74464 w 164630"/>
                <a:gd name="connsiteY238" fmla="*/ 50515 h 189462"/>
                <a:gd name="connsiteX239" fmla="*/ 74464 w 164630"/>
                <a:gd name="connsiteY239" fmla="*/ 50515 h 189462"/>
                <a:gd name="connsiteX240" fmla="*/ 74464 w 164630"/>
                <a:gd name="connsiteY240" fmla="*/ 50515 h 189462"/>
                <a:gd name="connsiteX241" fmla="*/ 74464 w 164630"/>
                <a:gd name="connsiteY241" fmla="*/ 50515 h 189462"/>
                <a:gd name="connsiteX242" fmla="*/ 74464 w 164630"/>
                <a:gd name="connsiteY242" fmla="*/ 50515 h 189462"/>
                <a:gd name="connsiteX243" fmla="*/ 56366 w 164630"/>
                <a:gd name="connsiteY243" fmla="*/ 66040 h 189462"/>
                <a:gd name="connsiteX244" fmla="*/ 56366 w 164630"/>
                <a:gd name="connsiteY244" fmla="*/ 66040 h 189462"/>
                <a:gd name="connsiteX245" fmla="*/ 56366 w 164630"/>
                <a:gd name="connsiteY245" fmla="*/ 66040 h 189462"/>
                <a:gd name="connsiteX246" fmla="*/ 56366 w 164630"/>
                <a:gd name="connsiteY246" fmla="*/ 66040 h 189462"/>
                <a:gd name="connsiteX247" fmla="*/ 56366 w 164630"/>
                <a:gd name="connsiteY247" fmla="*/ 66040 h 189462"/>
                <a:gd name="connsiteX248" fmla="*/ 56366 w 164630"/>
                <a:gd name="connsiteY248" fmla="*/ 66040 h 189462"/>
                <a:gd name="connsiteX249" fmla="*/ 18742 w 164630"/>
                <a:gd name="connsiteY249" fmla="*/ 139097 h 189462"/>
                <a:gd name="connsiteX250" fmla="*/ 18742 w 164630"/>
                <a:gd name="connsiteY250" fmla="*/ 139097 h 189462"/>
                <a:gd name="connsiteX251" fmla="*/ 18742 w 164630"/>
                <a:gd name="connsiteY251" fmla="*/ 139097 h 189462"/>
                <a:gd name="connsiteX252" fmla="*/ 18742 w 164630"/>
                <a:gd name="connsiteY252" fmla="*/ 139097 h 189462"/>
                <a:gd name="connsiteX253" fmla="*/ 62748 w 164630"/>
                <a:gd name="connsiteY253" fmla="*/ 145574 h 189462"/>
                <a:gd name="connsiteX254" fmla="*/ 62843 w 164630"/>
                <a:gd name="connsiteY254" fmla="*/ 145669 h 189462"/>
                <a:gd name="connsiteX255" fmla="*/ 62843 w 164630"/>
                <a:gd name="connsiteY255" fmla="*/ 145574 h 189462"/>
                <a:gd name="connsiteX256" fmla="*/ 62843 w 164630"/>
                <a:gd name="connsiteY256" fmla="*/ 145669 h 189462"/>
                <a:gd name="connsiteX257" fmla="*/ 62843 w 164630"/>
                <a:gd name="connsiteY257" fmla="*/ 145669 h 189462"/>
                <a:gd name="connsiteX258" fmla="*/ 62748 w 164630"/>
                <a:gd name="connsiteY258" fmla="*/ 145765 h 189462"/>
                <a:gd name="connsiteX259" fmla="*/ 62748 w 164630"/>
                <a:gd name="connsiteY259" fmla="*/ 145574 h 189462"/>
                <a:gd name="connsiteX260" fmla="*/ 101229 w 164630"/>
                <a:gd name="connsiteY260" fmla="*/ 122714 h 189462"/>
                <a:gd name="connsiteX261" fmla="*/ 101229 w 164630"/>
                <a:gd name="connsiteY261" fmla="*/ 122714 h 189462"/>
                <a:gd name="connsiteX262" fmla="*/ 101229 w 164630"/>
                <a:gd name="connsiteY262" fmla="*/ 122714 h 189462"/>
                <a:gd name="connsiteX263" fmla="*/ 101229 w 164630"/>
                <a:gd name="connsiteY263" fmla="*/ 122714 h 189462"/>
                <a:gd name="connsiteX264" fmla="*/ 143425 w 164630"/>
                <a:gd name="connsiteY264" fmla="*/ 84614 h 189462"/>
                <a:gd name="connsiteX265" fmla="*/ 143139 w 164630"/>
                <a:gd name="connsiteY265" fmla="*/ 84138 h 189462"/>
                <a:gd name="connsiteX266" fmla="*/ 143425 w 164630"/>
                <a:gd name="connsiteY266" fmla="*/ 83947 h 189462"/>
                <a:gd name="connsiteX267" fmla="*/ 143425 w 164630"/>
                <a:gd name="connsiteY267" fmla="*/ 84614 h 189462"/>
                <a:gd name="connsiteX268" fmla="*/ 115897 w 164630"/>
                <a:gd name="connsiteY268" fmla="*/ 20701 h 189462"/>
                <a:gd name="connsiteX269" fmla="*/ 115897 w 164630"/>
                <a:gd name="connsiteY269" fmla="*/ 20701 h 189462"/>
                <a:gd name="connsiteX270" fmla="*/ 115993 w 164630"/>
                <a:gd name="connsiteY270" fmla="*/ 20797 h 189462"/>
                <a:gd name="connsiteX271" fmla="*/ 115897 w 164630"/>
                <a:gd name="connsiteY271" fmla="*/ 20701 h 189462"/>
                <a:gd name="connsiteX272" fmla="*/ 51794 w 164630"/>
                <a:gd name="connsiteY272" fmla="*/ 45276 h 189462"/>
                <a:gd name="connsiteX273" fmla="*/ 51794 w 164630"/>
                <a:gd name="connsiteY273" fmla="*/ 45276 h 189462"/>
                <a:gd name="connsiteX274" fmla="*/ 51794 w 164630"/>
                <a:gd name="connsiteY274" fmla="*/ 45276 h 189462"/>
                <a:gd name="connsiteX275" fmla="*/ 51794 w 164630"/>
                <a:gd name="connsiteY275" fmla="*/ 45276 h 189462"/>
                <a:gd name="connsiteX276" fmla="*/ 51794 w 164630"/>
                <a:gd name="connsiteY276" fmla="*/ 45371 h 189462"/>
                <a:gd name="connsiteX277" fmla="*/ 51794 w 164630"/>
                <a:gd name="connsiteY277" fmla="*/ 45467 h 189462"/>
                <a:gd name="connsiteX278" fmla="*/ 51699 w 164630"/>
                <a:gd name="connsiteY278" fmla="*/ 45371 h 189462"/>
                <a:gd name="connsiteX279" fmla="*/ 51794 w 164630"/>
                <a:gd name="connsiteY279" fmla="*/ 45371 h 189462"/>
                <a:gd name="connsiteX280" fmla="*/ 49794 w 164630"/>
                <a:gd name="connsiteY280" fmla="*/ 79852 h 189462"/>
                <a:gd name="connsiteX281" fmla="*/ 49889 w 164630"/>
                <a:gd name="connsiteY281" fmla="*/ 79852 h 189462"/>
                <a:gd name="connsiteX282" fmla="*/ 49794 w 164630"/>
                <a:gd name="connsiteY282" fmla="*/ 79852 h 189462"/>
                <a:gd name="connsiteX283" fmla="*/ 49794 w 164630"/>
                <a:gd name="connsiteY283" fmla="*/ 79852 h 189462"/>
                <a:gd name="connsiteX284" fmla="*/ 90847 w 164630"/>
                <a:gd name="connsiteY284" fmla="*/ 18891 h 189462"/>
                <a:gd name="connsiteX285" fmla="*/ 90847 w 164630"/>
                <a:gd name="connsiteY285" fmla="*/ 18891 h 189462"/>
                <a:gd name="connsiteX286" fmla="*/ 90847 w 164630"/>
                <a:gd name="connsiteY286" fmla="*/ 18891 h 189462"/>
                <a:gd name="connsiteX287" fmla="*/ 90847 w 164630"/>
                <a:gd name="connsiteY287" fmla="*/ 18891 h 189462"/>
                <a:gd name="connsiteX288" fmla="*/ 90847 w 164630"/>
                <a:gd name="connsiteY288" fmla="*/ 18891 h 189462"/>
                <a:gd name="connsiteX289" fmla="*/ 86656 w 164630"/>
                <a:gd name="connsiteY289" fmla="*/ 26607 h 189462"/>
                <a:gd name="connsiteX290" fmla="*/ 87322 w 164630"/>
                <a:gd name="connsiteY290" fmla="*/ 27560 h 189462"/>
                <a:gd name="connsiteX291" fmla="*/ 87322 w 164630"/>
                <a:gd name="connsiteY291" fmla="*/ 27560 h 189462"/>
                <a:gd name="connsiteX292" fmla="*/ 87322 w 164630"/>
                <a:gd name="connsiteY292" fmla="*/ 27560 h 189462"/>
                <a:gd name="connsiteX293" fmla="*/ 86656 w 164630"/>
                <a:gd name="connsiteY293" fmla="*/ 26607 h 189462"/>
                <a:gd name="connsiteX294" fmla="*/ 86656 w 164630"/>
                <a:gd name="connsiteY294" fmla="*/ 26607 h 189462"/>
                <a:gd name="connsiteX295" fmla="*/ 60081 w 164630"/>
                <a:gd name="connsiteY295" fmla="*/ 36513 h 189462"/>
                <a:gd name="connsiteX296" fmla="*/ 60081 w 164630"/>
                <a:gd name="connsiteY296" fmla="*/ 36513 h 189462"/>
                <a:gd name="connsiteX297" fmla="*/ 60081 w 164630"/>
                <a:gd name="connsiteY297" fmla="*/ 36513 h 189462"/>
                <a:gd name="connsiteX298" fmla="*/ 60081 w 164630"/>
                <a:gd name="connsiteY298" fmla="*/ 36513 h 189462"/>
                <a:gd name="connsiteX299" fmla="*/ 60081 w 164630"/>
                <a:gd name="connsiteY299" fmla="*/ 36322 h 189462"/>
                <a:gd name="connsiteX300" fmla="*/ 60176 w 164630"/>
                <a:gd name="connsiteY300" fmla="*/ 36418 h 189462"/>
                <a:gd name="connsiteX301" fmla="*/ 60081 w 164630"/>
                <a:gd name="connsiteY301" fmla="*/ 36513 h 189462"/>
                <a:gd name="connsiteX302" fmla="*/ 73225 w 164630"/>
                <a:gd name="connsiteY302" fmla="*/ 152527 h 189462"/>
                <a:gd name="connsiteX303" fmla="*/ 73797 w 164630"/>
                <a:gd name="connsiteY303" fmla="*/ 152432 h 189462"/>
                <a:gd name="connsiteX304" fmla="*/ 73797 w 164630"/>
                <a:gd name="connsiteY304" fmla="*/ 152623 h 189462"/>
                <a:gd name="connsiteX305" fmla="*/ 73225 w 164630"/>
                <a:gd name="connsiteY305" fmla="*/ 152527 h 189462"/>
                <a:gd name="connsiteX306" fmla="*/ 113326 w 164630"/>
                <a:gd name="connsiteY306" fmla="*/ 130239 h 189462"/>
                <a:gd name="connsiteX307" fmla="*/ 113326 w 164630"/>
                <a:gd name="connsiteY307" fmla="*/ 130239 h 189462"/>
                <a:gd name="connsiteX308" fmla="*/ 113326 w 164630"/>
                <a:gd name="connsiteY308" fmla="*/ 130239 h 189462"/>
                <a:gd name="connsiteX309" fmla="*/ 113326 w 164630"/>
                <a:gd name="connsiteY309" fmla="*/ 130239 h 189462"/>
                <a:gd name="connsiteX310" fmla="*/ 147901 w 164630"/>
                <a:gd name="connsiteY310" fmla="*/ 56230 h 189462"/>
                <a:gd name="connsiteX311" fmla="*/ 147901 w 164630"/>
                <a:gd name="connsiteY311" fmla="*/ 56230 h 189462"/>
                <a:gd name="connsiteX312" fmla="*/ 148187 w 164630"/>
                <a:gd name="connsiteY312" fmla="*/ 54801 h 189462"/>
                <a:gd name="connsiteX313" fmla="*/ 148187 w 164630"/>
                <a:gd name="connsiteY313" fmla="*/ 54801 h 189462"/>
                <a:gd name="connsiteX314" fmla="*/ 147901 w 164630"/>
                <a:gd name="connsiteY314" fmla="*/ 56230 h 189462"/>
                <a:gd name="connsiteX315" fmla="*/ 26267 w 164630"/>
                <a:gd name="connsiteY315" fmla="*/ 75375 h 189462"/>
                <a:gd name="connsiteX316" fmla="*/ 26267 w 164630"/>
                <a:gd name="connsiteY316" fmla="*/ 75375 h 189462"/>
                <a:gd name="connsiteX317" fmla="*/ 26267 w 164630"/>
                <a:gd name="connsiteY317" fmla="*/ 75375 h 189462"/>
                <a:gd name="connsiteX318" fmla="*/ 26267 w 164630"/>
                <a:gd name="connsiteY318" fmla="*/ 75375 h 189462"/>
                <a:gd name="connsiteX319" fmla="*/ 26267 w 164630"/>
                <a:gd name="connsiteY319" fmla="*/ 75375 h 189462"/>
                <a:gd name="connsiteX320" fmla="*/ 45889 w 164630"/>
                <a:gd name="connsiteY320" fmla="*/ 160338 h 189462"/>
                <a:gd name="connsiteX321" fmla="*/ 45984 w 164630"/>
                <a:gd name="connsiteY321" fmla="*/ 160433 h 189462"/>
                <a:gd name="connsiteX322" fmla="*/ 45793 w 164630"/>
                <a:gd name="connsiteY322" fmla="*/ 160528 h 189462"/>
                <a:gd name="connsiteX323" fmla="*/ 45889 w 164630"/>
                <a:gd name="connsiteY323" fmla="*/ 160338 h 189462"/>
                <a:gd name="connsiteX324" fmla="*/ 63319 w 164630"/>
                <a:gd name="connsiteY324" fmla="*/ 162719 h 189462"/>
                <a:gd name="connsiteX325" fmla="*/ 63319 w 164630"/>
                <a:gd name="connsiteY325" fmla="*/ 162719 h 189462"/>
                <a:gd name="connsiteX326" fmla="*/ 63319 w 164630"/>
                <a:gd name="connsiteY326" fmla="*/ 162719 h 189462"/>
                <a:gd name="connsiteX327" fmla="*/ 63319 w 164630"/>
                <a:gd name="connsiteY327" fmla="*/ 162719 h 189462"/>
                <a:gd name="connsiteX328" fmla="*/ 18647 w 164630"/>
                <a:gd name="connsiteY328" fmla="*/ 80518 h 189462"/>
                <a:gd name="connsiteX329" fmla="*/ 18647 w 164630"/>
                <a:gd name="connsiteY329" fmla="*/ 80518 h 189462"/>
                <a:gd name="connsiteX330" fmla="*/ 18647 w 164630"/>
                <a:gd name="connsiteY330" fmla="*/ 80518 h 189462"/>
                <a:gd name="connsiteX331" fmla="*/ 18647 w 164630"/>
                <a:gd name="connsiteY331" fmla="*/ 80518 h 189462"/>
                <a:gd name="connsiteX332" fmla="*/ 8932 w 164630"/>
                <a:gd name="connsiteY332" fmla="*/ 141002 h 189462"/>
                <a:gd name="connsiteX333" fmla="*/ 8932 w 164630"/>
                <a:gd name="connsiteY333" fmla="*/ 141002 h 189462"/>
                <a:gd name="connsiteX334" fmla="*/ 8932 w 164630"/>
                <a:gd name="connsiteY334" fmla="*/ 141002 h 189462"/>
                <a:gd name="connsiteX335" fmla="*/ 8932 w 164630"/>
                <a:gd name="connsiteY335" fmla="*/ 141002 h 189462"/>
                <a:gd name="connsiteX336" fmla="*/ 15599 w 164630"/>
                <a:gd name="connsiteY336" fmla="*/ 155480 h 189462"/>
                <a:gd name="connsiteX337" fmla="*/ 15599 w 164630"/>
                <a:gd name="connsiteY337" fmla="*/ 155480 h 189462"/>
                <a:gd name="connsiteX338" fmla="*/ 15599 w 164630"/>
                <a:gd name="connsiteY338" fmla="*/ 155480 h 189462"/>
                <a:gd name="connsiteX339" fmla="*/ 15599 w 164630"/>
                <a:gd name="connsiteY339" fmla="*/ 155480 h 189462"/>
                <a:gd name="connsiteX340" fmla="*/ 45412 w 164630"/>
                <a:gd name="connsiteY340" fmla="*/ 177483 h 189462"/>
                <a:gd name="connsiteX341" fmla="*/ 45603 w 164630"/>
                <a:gd name="connsiteY341" fmla="*/ 176435 h 189462"/>
                <a:gd name="connsiteX342" fmla="*/ 45603 w 164630"/>
                <a:gd name="connsiteY342" fmla="*/ 176435 h 189462"/>
                <a:gd name="connsiteX343" fmla="*/ 45412 w 164630"/>
                <a:gd name="connsiteY343" fmla="*/ 177483 h 189462"/>
                <a:gd name="connsiteX344" fmla="*/ 45412 w 164630"/>
                <a:gd name="connsiteY344" fmla="*/ 177483 h 189462"/>
                <a:gd name="connsiteX345" fmla="*/ 151902 w 164630"/>
                <a:gd name="connsiteY345" fmla="*/ 55086 h 189462"/>
                <a:gd name="connsiteX346" fmla="*/ 151902 w 164630"/>
                <a:gd name="connsiteY346" fmla="*/ 55086 h 189462"/>
                <a:gd name="connsiteX347" fmla="*/ 151902 w 164630"/>
                <a:gd name="connsiteY347" fmla="*/ 55086 h 189462"/>
                <a:gd name="connsiteX348" fmla="*/ 151902 w 164630"/>
                <a:gd name="connsiteY348" fmla="*/ 55086 h 189462"/>
                <a:gd name="connsiteX349" fmla="*/ 151997 w 164630"/>
                <a:gd name="connsiteY349" fmla="*/ 55182 h 189462"/>
                <a:gd name="connsiteX350" fmla="*/ 151902 w 164630"/>
                <a:gd name="connsiteY350" fmla="*/ 55086 h 189462"/>
                <a:gd name="connsiteX351" fmla="*/ 137138 w 164630"/>
                <a:gd name="connsiteY351" fmla="*/ 117380 h 189462"/>
                <a:gd name="connsiteX352" fmla="*/ 137138 w 164630"/>
                <a:gd name="connsiteY352" fmla="*/ 117380 h 189462"/>
                <a:gd name="connsiteX353" fmla="*/ 137138 w 164630"/>
                <a:gd name="connsiteY353" fmla="*/ 117380 h 189462"/>
                <a:gd name="connsiteX354" fmla="*/ 137138 w 164630"/>
                <a:gd name="connsiteY354" fmla="*/ 117380 h 189462"/>
                <a:gd name="connsiteX355" fmla="*/ 137233 w 164630"/>
                <a:gd name="connsiteY355" fmla="*/ 117666 h 189462"/>
                <a:gd name="connsiteX356" fmla="*/ 136948 w 164630"/>
                <a:gd name="connsiteY356" fmla="*/ 117761 h 189462"/>
                <a:gd name="connsiteX357" fmla="*/ 137138 w 164630"/>
                <a:gd name="connsiteY357" fmla="*/ 117380 h 189462"/>
                <a:gd name="connsiteX358" fmla="*/ 41221 w 164630"/>
                <a:gd name="connsiteY358" fmla="*/ 36703 h 189462"/>
                <a:gd name="connsiteX359" fmla="*/ 41221 w 164630"/>
                <a:gd name="connsiteY359" fmla="*/ 36703 h 189462"/>
                <a:gd name="connsiteX360" fmla="*/ 41221 w 164630"/>
                <a:gd name="connsiteY360" fmla="*/ 36703 h 189462"/>
                <a:gd name="connsiteX361" fmla="*/ 41221 w 164630"/>
                <a:gd name="connsiteY361" fmla="*/ 36703 h 189462"/>
                <a:gd name="connsiteX362" fmla="*/ 1883 w 164630"/>
                <a:gd name="connsiteY362" fmla="*/ 109379 h 189462"/>
                <a:gd name="connsiteX363" fmla="*/ 1883 w 164630"/>
                <a:gd name="connsiteY363" fmla="*/ 109379 h 189462"/>
                <a:gd name="connsiteX364" fmla="*/ 1407 w 164630"/>
                <a:gd name="connsiteY364" fmla="*/ 109284 h 189462"/>
                <a:gd name="connsiteX365" fmla="*/ 1883 w 164630"/>
                <a:gd name="connsiteY365" fmla="*/ 109379 h 189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64630" h="189462">
                  <a:moveTo>
                    <a:pt x="147139" y="29750"/>
                  </a:moveTo>
                  <a:cubicBezTo>
                    <a:pt x="146092" y="27178"/>
                    <a:pt x="143615" y="25750"/>
                    <a:pt x="141805" y="23845"/>
                  </a:cubicBezTo>
                  <a:cubicBezTo>
                    <a:pt x="141520" y="23464"/>
                    <a:pt x="141234" y="23178"/>
                    <a:pt x="140948" y="22797"/>
                  </a:cubicBezTo>
                  <a:cubicBezTo>
                    <a:pt x="139805" y="20130"/>
                    <a:pt x="137329" y="18891"/>
                    <a:pt x="135328" y="17082"/>
                  </a:cubicBezTo>
                  <a:cubicBezTo>
                    <a:pt x="133519" y="14986"/>
                    <a:pt x="131614" y="12891"/>
                    <a:pt x="128947" y="11938"/>
                  </a:cubicBezTo>
                  <a:cubicBezTo>
                    <a:pt x="128375" y="11081"/>
                    <a:pt x="127804" y="10224"/>
                    <a:pt x="126661" y="10319"/>
                  </a:cubicBezTo>
                  <a:lnTo>
                    <a:pt x="126661" y="10319"/>
                  </a:lnTo>
                  <a:cubicBezTo>
                    <a:pt x="122184" y="8700"/>
                    <a:pt x="117802" y="7081"/>
                    <a:pt x="113326" y="5461"/>
                  </a:cubicBezTo>
                  <a:lnTo>
                    <a:pt x="113326" y="5461"/>
                  </a:lnTo>
                  <a:cubicBezTo>
                    <a:pt x="112183" y="5080"/>
                    <a:pt x="110944" y="4699"/>
                    <a:pt x="109801" y="4318"/>
                  </a:cubicBezTo>
                  <a:cubicBezTo>
                    <a:pt x="107134" y="984"/>
                    <a:pt x="103420" y="1366"/>
                    <a:pt x="99800" y="1461"/>
                  </a:cubicBezTo>
                  <a:cubicBezTo>
                    <a:pt x="97038" y="794"/>
                    <a:pt x="94371" y="-1111"/>
                    <a:pt x="91513" y="889"/>
                  </a:cubicBezTo>
                  <a:lnTo>
                    <a:pt x="91609" y="1080"/>
                  </a:lnTo>
                  <a:cubicBezTo>
                    <a:pt x="91609" y="1080"/>
                    <a:pt x="91609" y="1080"/>
                    <a:pt x="91513" y="1080"/>
                  </a:cubicBezTo>
                  <a:cubicBezTo>
                    <a:pt x="91513" y="984"/>
                    <a:pt x="91513" y="889"/>
                    <a:pt x="91513" y="889"/>
                  </a:cubicBezTo>
                  <a:cubicBezTo>
                    <a:pt x="87227" y="-63"/>
                    <a:pt x="84274" y="2223"/>
                    <a:pt x="81417" y="4890"/>
                  </a:cubicBezTo>
                  <a:cubicBezTo>
                    <a:pt x="78940" y="4604"/>
                    <a:pt x="76845" y="5652"/>
                    <a:pt x="75130" y="7271"/>
                  </a:cubicBezTo>
                  <a:cubicBezTo>
                    <a:pt x="72368" y="7557"/>
                    <a:pt x="70177" y="9081"/>
                    <a:pt x="68082" y="10795"/>
                  </a:cubicBezTo>
                  <a:cubicBezTo>
                    <a:pt x="68082" y="10795"/>
                    <a:pt x="68082" y="10795"/>
                    <a:pt x="68082" y="10795"/>
                  </a:cubicBezTo>
                  <a:cubicBezTo>
                    <a:pt x="68082" y="10795"/>
                    <a:pt x="68082" y="10795"/>
                    <a:pt x="68082" y="10795"/>
                  </a:cubicBezTo>
                  <a:cubicBezTo>
                    <a:pt x="65510" y="12510"/>
                    <a:pt x="63034" y="14224"/>
                    <a:pt x="60462" y="15843"/>
                  </a:cubicBezTo>
                  <a:cubicBezTo>
                    <a:pt x="60652" y="16129"/>
                    <a:pt x="60843" y="16415"/>
                    <a:pt x="61033" y="16796"/>
                  </a:cubicBezTo>
                  <a:cubicBezTo>
                    <a:pt x="61033" y="16796"/>
                    <a:pt x="61033" y="16796"/>
                    <a:pt x="61033" y="16796"/>
                  </a:cubicBezTo>
                  <a:cubicBezTo>
                    <a:pt x="61033" y="16796"/>
                    <a:pt x="61033" y="16796"/>
                    <a:pt x="61033" y="16796"/>
                  </a:cubicBezTo>
                  <a:cubicBezTo>
                    <a:pt x="60938" y="16892"/>
                    <a:pt x="60843" y="16892"/>
                    <a:pt x="60748" y="16986"/>
                  </a:cubicBezTo>
                  <a:cubicBezTo>
                    <a:pt x="60748" y="16606"/>
                    <a:pt x="60748" y="16225"/>
                    <a:pt x="60462" y="15843"/>
                  </a:cubicBezTo>
                  <a:cubicBezTo>
                    <a:pt x="57985" y="17653"/>
                    <a:pt x="55509" y="19368"/>
                    <a:pt x="53032" y="21177"/>
                  </a:cubicBezTo>
                  <a:cubicBezTo>
                    <a:pt x="53032" y="21177"/>
                    <a:pt x="53032" y="21177"/>
                    <a:pt x="53032" y="21177"/>
                  </a:cubicBezTo>
                  <a:cubicBezTo>
                    <a:pt x="53032" y="21177"/>
                    <a:pt x="53032" y="21177"/>
                    <a:pt x="53032" y="21177"/>
                  </a:cubicBezTo>
                  <a:cubicBezTo>
                    <a:pt x="51699" y="21844"/>
                    <a:pt x="50365" y="22416"/>
                    <a:pt x="50080" y="24130"/>
                  </a:cubicBezTo>
                  <a:cubicBezTo>
                    <a:pt x="48365" y="25559"/>
                    <a:pt x="46651" y="26988"/>
                    <a:pt x="44936" y="28416"/>
                  </a:cubicBezTo>
                  <a:lnTo>
                    <a:pt x="44936" y="28416"/>
                  </a:lnTo>
                  <a:lnTo>
                    <a:pt x="44936" y="28416"/>
                  </a:lnTo>
                  <a:cubicBezTo>
                    <a:pt x="42650" y="30512"/>
                    <a:pt x="39983" y="32322"/>
                    <a:pt x="38459" y="35179"/>
                  </a:cubicBezTo>
                  <a:lnTo>
                    <a:pt x="38459" y="35179"/>
                  </a:lnTo>
                  <a:lnTo>
                    <a:pt x="38459" y="35179"/>
                  </a:lnTo>
                  <a:cubicBezTo>
                    <a:pt x="38078" y="35275"/>
                    <a:pt x="37792" y="35560"/>
                    <a:pt x="37602" y="35942"/>
                  </a:cubicBezTo>
                  <a:cubicBezTo>
                    <a:pt x="36078" y="36513"/>
                    <a:pt x="35506" y="37846"/>
                    <a:pt x="35030" y="39180"/>
                  </a:cubicBezTo>
                  <a:cubicBezTo>
                    <a:pt x="31601" y="43561"/>
                    <a:pt x="26267" y="46514"/>
                    <a:pt x="24648" y="52420"/>
                  </a:cubicBezTo>
                  <a:lnTo>
                    <a:pt x="24648" y="52420"/>
                  </a:lnTo>
                  <a:cubicBezTo>
                    <a:pt x="19885" y="56801"/>
                    <a:pt x="17790" y="62707"/>
                    <a:pt x="14742" y="68136"/>
                  </a:cubicBezTo>
                  <a:cubicBezTo>
                    <a:pt x="14742" y="68136"/>
                    <a:pt x="14742" y="68136"/>
                    <a:pt x="14742" y="68136"/>
                  </a:cubicBezTo>
                  <a:cubicBezTo>
                    <a:pt x="13694" y="69469"/>
                    <a:pt x="12837" y="70898"/>
                    <a:pt x="13123" y="72708"/>
                  </a:cubicBezTo>
                  <a:lnTo>
                    <a:pt x="13123" y="72708"/>
                  </a:lnTo>
                  <a:cubicBezTo>
                    <a:pt x="11599" y="74136"/>
                    <a:pt x="10170" y="75565"/>
                    <a:pt x="10170" y="77947"/>
                  </a:cubicBezTo>
                  <a:cubicBezTo>
                    <a:pt x="7979" y="81185"/>
                    <a:pt x="6836" y="84805"/>
                    <a:pt x="6074" y="88615"/>
                  </a:cubicBezTo>
                  <a:lnTo>
                    <a:pt x="6074" y="88615"/>
                  </a:lnTo>
                  <a:cubicBezTo>
                    <a:pt x="5312" y="89281"/>
                    <a:pt x="4931" y="90043"/>
                    <a:pt x="5217" y="91091"/>
                  </a:cubicBezTo>
                  <a:cubicBezTo>
                    <a:pt x="4931" y="92234"/>
                    <a:pt x="4550" y="93472"/>
                    <a:pt x="4264" y="94615"/>
                  </a:cubicBezTo>
                  <a:lnTo>
                    <a:pt x="4264" y="94615"/>
                  </a:lnTo>
                  <a:cubicBezTo>
                    <a:pt x="3883" y="96425"/>
                    <a:pt x="3502" y="98140"/>
                    <a:pt x="3121" y="99949"/>
                  </a:cubicBezTo>
                  <a:cubicBezTo>
                    <a:pt x="1121" y="102711"/>
                    <a:pt x="1312" y="105950"/>
                    <a:pt x="1312" y="109189"/>
                  </a:cubicBezTo>
                  <a:lnTo>
                    <a:pt x="1312" y="109189"/>
                  </a:lnTo>
                  <a:cubicBezTo>
                    <a:pt x="550" y="111570"/>
                    <a:pt x="-22" y="113951"/>
                    <a:pt x="550" y="116523"/>
                  </a:cubicBezTo>
                  <a:lnTo>
                    <a:pt x="550" y="116523"/>
                  </a:lnTo>
                  <a:lnTo>
                    <a:pt x="550" y="116523"/>
                  </a:lnTo>
                  <a:cubicBezTo>
                    <a:pt x="-22" y="120142"/>
                    <a:pt x="-403" y="123666"/>
                    <a:pt x="740" y="127191"/>
                  </a:cubicBezTo>
                  <a:lnTo>
                    <a:pt x="740" y="127191"/>
                  </a:lnTo>
                  <a:cubicBezTo>
                    <a:pt x="169" y="130810"/>
                    <a:pt x="740" y="134239"/>
                    <a:pt x="1978" y="137573"/>
                  </a:cubicBezTo>
                  <a:lnTo>
                    <a:pt x="1978" y="137573"/>
                  </a:lnTo>
                  <a:cubicBezTo>
                    <a:pt x="2264" y="139478"/>
                    <a:pt x="2550" y="141383"/>
                    <a:pt x="2931" y="143288"/>
                  </a:cubicBezTo>
                  <a:lnTo>
                    <a:pt x="2931" y="143288"/>
                  </a:lnTo>
                  <a:cubicBezTo>
                    <a:pt x="4169" y="146622"/>
                    <a:pt x="5407" y="150051"/>
                    <a:pt x="6646" y="153480"/>
                  </a:cubicBezTo>
                  <a:lnTo>
                    <a:pt x="6646" y="153480"/>
                  </a:lnTo>
                  <a:lnTo>
                    <a:pt x="6646" y="153480"/>
                  </a:lnTo>
                  <a:cubicBezTo>
                    <a:pt x="6931" y="153861"/>
                    <a:pt x="7217" y="154242"/>
                    <a:pt x="7408" y="154718"/>
                  </a:cubicBezTo>
                  <a:cubicBezTo>
                    <a:pt x="10075" y="158814"/>
                    <a:pt x="10646" y="164148"/>
                    <a:pt x="15313" y="167005"/>
                  </a:cubicBezTo>
                  <a:cubicBezTo>
                    <a:pt x="15409" y="167386"/>
                    <a:pt x="15694" y="167672"/>
                    <a:pt x="15980" y="167863"/>
                  </a:cubicBezTo>
                  <a:lnTo>
                    <a:pt x="15980" y="167863"/>
                  </a:lnTo>
                  <a:lnTo>
                    <a:pt x="15980" y="167863"/>
                  </a:lnTo>
                  <a:cubicBezTo>
                    <a:pt x="17314" y="169672"/>
                    <a:pt x="18076" y="172054"/>
                    <a:pt x="20647" y="172720"/>
                  </a:cubicBezTo>
                  <a:lnTo>
                    <a:pt x="20647" y="172720"/>
                  </a:lnTo>
                  <a:cubicBezTo>
                    <a:pt x="22171" y="174720"/>
                    <a:pt x="25315" y="174054"/>
                    <a:pt x="26553" y="176530"/>
                  </a:cubicBezTo>
                  <a:lnTo>
                    <a:pt x="26553" y="176530"/>
                  </a:lnTo>
                  <a:cubicBezTo>
                    <a:pt x="27029" y="178817"/>
                    <a:pt x="28648" y="179864"/>
                    <a:pt x="30744" y="180436"/>
                  </a:cubicBezTo>
                  <a:cubicBezTo>
                    <a:pt x="30744" y="180436"/>
                    <a:pt x="30744" y="180436"/>
                    <a:pt x="30744" y="180436"/>
                  </a:cubicBezTo>
                  <a:cubicBezTo>
                    <a:pt x="31506" y="181674"/>
                    <a:pt x="32744" y="182245"/>
                    <a:pt x="34078" y="182626"/>
                  </a:cubicBezTo>
                  <a:lnTo>
                    <a:pt x="34078" y="182626"/>
                  </a:lnTo>
                  <a:cubicBezTo>
                    <a:pt x="34078" y="182626"/>
                    <a:pt x="34078" y="182626"/>
                    <a:pt x="34078" y="182626"/>
                  </a:cubicBezTo>
                  <a:cubicBezTo>
                    <a:pt x="35506" y="183198"/>
                    <a:pt x="37030" y="183769"/>
                    <a:pt x="38459" y="184341"/>
                  </a:cubicBezTo>
                  <a:lnTo>
                    <a:pt x="38459" y="184341"/>
                  </a:lnTo>
                  <a:lnTo>
                    <a:pt x="38459" y="184341"/>
                  </a:lnTo>
                  <a:cubicBezTo>
                    <a:pt x="40174" y="185865"/>
                    <a:pt x="42269" y="186817"/>
                    <a:pt x="44650" y="186817"/>
                  </a:cubicBezTo>
                  <a:lnTo>
                    <a:pt x="44650" y="186817"/>
                  </a:lnTo>
                  <a:cubicBezTo>
                    <a:pt x="48175" y="188056"/>
                    <a:pt x="51794" y="188818"/>
                    <a:pt x="55509" y="188722"/>
                  </a:cubicBezTo>
                  <a:cubicBezTo>
                    <a:pt x="58652" y="189675"/>
                    <a:pt x="61891" y="189675"/>
                    <a:pt x="65034" y="188913"/>
                  </a:cubicBezTo>
                  <a:lnTo>
                    <a:pt x="65034" y="188913"/>
                  </a:lnTo>
                  <a:cubicBezTo>
                    <a:pt x="65891" y="188818"/>
                    <a:pt x="66844" y="188722"/>
                    <a:pt x="67701" y="188627"/>
                  </a:cubicBezTo>
                  <a:lnTo>
                    <a:pt x="67701" y="188627"/>
                  </a:lnTo>
                  <a:cubicBezTo>
                    <a:pt x="68749" y="188436"/>
                    <a:pt x="69796" y="188342"/>
                    <a:pt x="70844" y="188151"/>
                  </a:cubicBezTo>
                  <a:cubicBezTo>
                    <a:pt x="72368" y="187960"/>
                    <a:pt x="73892" y="187675"/>
                    <a:pt x="75416" y="187484"/>
                  </a:cubicBezTo>
                  <a:lnTo>
                    <a:pt x="75416" y="187484"/>
                  </a:lnTo>
                  <a:lnTo>
                    <a:pt x="75416" y="187484"/>
                  </a:lnTo>
                  <a:cubicBezTo>
                    <a:pt x="81607" y="186246"/>
                    <a:pt x="87608" y="184531"/>
                    <a:pt x="93037" y="181102"/>
                  </a:cubicBezTo>
                  <a:cubicBezTo>
                    <a:pt x="93037" y="181102"/>
                    <a:pt x="93037" y="181102"/>
                    <a:pt x="93037" y="181102"/>
                  </a:cubicBezTo>
                  <a:cubicBezTo>
                    <a:pt x="94180" y="181483"/>
                    <a:pt x="94942" y="180912"/>
                    <a:pt x="95704" y="180150"/>
                  </a:cubicBezTo>
                  <a:cubicBezTo>
                    <a:pt x="97895" y="178721"/>
                    <a:pt x="100086" y="177292"/>
                    <a:pt x="102277" y="175864"/>
                  </a:cubicBezTo>
                  <a:cubicBezTo>
                    <a:pt x="105134" y="173863"/>
                    <a:pt x="108087" y="171958"/>
                    <a:pt x="110944" y="169958"/>
                  </a:cubicBezTo>
                  <a:cubicBezTo>
                    <a:pt x="111325" y="169672"/>
                    <a:pt x="111611" y="169482"/>
                    <a:pt x="111992" y="169196"/>
                  </a:cubicBezTo>
                  <a:cubicBezTo>
                    <a:pt x="114088" y="167672"/>
                    <a:pt x="116278" y="166148"/>
                    <a:pt x="118374" y="164624"/>
                  </a:cubicBezTo>
                  <a:lnTo>
                    <a:pt x="118374" y="164624"/>
                  </a:lnTo>
                  <a:cubicBezTo>
                    <a:pt x="123422" y="160910"/>
                    <a:pt x="127804" y="156623"/>
                    <a:pt x="132090" y="152146"/>
                  </a:cubicBezTo>
                  <a:cubicBezTo>
                    <a:pt x="135519" y="148527"/>
                    <a:pt x="139615" y="145479"/>
                    <a:pt x="141996" y="141002"/>
                  </a:cubicBezTo>
                  <a:cubicBezTo>
                    <a:pt x="142567" y="140240"/>
                    <a:pt x="143044" y="139478"/>
                    <a:pt x="143615" y="138716"/>
                  </a:cubicBezTo>
                  <a:cubicBezTo>
                    <a:pt x="144568" y="137859"/>
                    <a:pt x="145425" y="137002"/>
                    <a:pt x="146377" y="136144"/>
                  </a:cubicBezTo>
                  <a:cubicBezTo>
                    <a:pt x="146663" y="135668"/>
                    <a:pt x="146854" y="135192"/>
                    <a:pt x="147139" y="134716"/>
                  </a:cubicBezTo>
                  <a:cubicBezTo>
                    <a:pt x="149140" y="132715"/>
                    <a:pt x="151045" y="130715"/>
                    <a:pt x="151997" y="127953"/>
                  </a:cubicBezTo>
                  <a:cubicBezTo>
                    <a:pt x="153997" y="126429"/>
                    <a:pt x="155521" y="124619"/>
                    <a:pt x="156093" y="122143"/>
                  </a:cubicBezTo>
                  <a:cubicBezTo>
                    <a:pt x="157426" y="120618"/>
                    <a:pt x="158665" y="118999"/>
                    <a:pt x="159046" y="116999"/>
                  </a:cubicBezTo>
                  <a:cubicBezTo>
                    <a:pt x="159427" y="116142"/>
                    <a:pt x="159903" y="115284"/>
                    <a:pt x="160284" y="114427"/>
                  </a:cubicBezTo>
                  <a:cubicBezTo>
                    <a:pt x="160665" y="113570"/>
                    <a:pt x="161141" y="112618"/>
                    <a:pt x="161522" y="111760"/>
                  </a:cubicBezTo>
                  <a:cubicBezTo>
                    <a:pt x="163141" y="108998"/>
                    <a:pt x="163903" y="105950"/>
                    <a:pt x="163618" y="102711"/>
                  </a:cubicBezTo>
                  <a:cubicBezTo>
                    <a:pt x="163713" y="102140"/>
                    <a:pt x="163713" y="101474"/>
                    <a:pt x="163713" y="100902"/>
                  </a:cubicBezTo>
                  <a:cubicBezTo>
                    <a:pt x="164665" y="99378"/>
                    <a:pt x="165142" y="97759"/>
                    <a:pt x="163808" y="96139"/>
                  </a:cubicBezTo>
                  <a:lnTo>
                    <a:pt x="163808" y="96139"/>
                  </a:lnTo>
                  <a:lnTo>
                    <a:pt x="163808" y="96139"/>
                  </a:lnTo>
                  <a:cubicBezTo>
                    <a:pt x="164951" y="93853"/>
                    <a:pt x="164284" y="92234"/>
                    <a:pt x="161998" y="91186"/>
                  </a:cubicBezTo>
                  <a:lnTo>
                    <a:pt x="161998" y="91186"/>
                  </a:lnTo>
                  <a:lnTo>
                    <a:pt x="161998" y="91186"/>
                  </a:lnTo>
                  <a:cubicBezTo>
                    <a:pt x="162379" y="87186"/>
                    <a:pt x="162760" y="83090"/>
                    <a:pt x="163237" y="79090"/>
                  </a:cubicBezTo>
                  <a:cubicBezTo>
                    <a:pt x="165142" y="76518"/>
                    <a:pt x="164380" y="73946"/>
                    <a:pt x="163141" y="71374"/>
                  </a:cubicBezTo>
                  <a:lnTo>
                    <a:pt x="163141" y="71374"/>
                  </a:lnTo>
                  <a:cubicBezTo>
                    <a:pt x="164380" y="68708"/>
                    <a:pt x="163332" y="66326"/>
                    <a:pt x="162379" y="63850"/>
                  </a:cubicBezTo>
                  <a:cubicBezTo>
                    <a:pt x="162570" y="60611"/>
                    <a:pt x="161713" y="57658"/>
                    <a:pt x="159617" y="55086"/>
                  </a:cubicBezTo>
                  <a:cubicBezTo>
                    <a:pt x="160189" y="51372"/>
                    <a:pt x="156379" y="49276"/>
                    <a:pt x="156379" y="45847"/>
                  </a:cubicBezTo>
                  <a:lnTo>
                    <a:pt x="156379" y="45847"/>
                  </a:lnTo>
                  <a:cubicBezTo>
                    <a:pt x="156188" y="45467"/>
                    <a:pt x="156093" y="45085"/>
                    <a:pt x="155902" y="44609"/>
                  </a:cubicBezTo>
                  <a:lnTo>
                    <a:pt x="155902" y="44609"/>
                  </a:lnTo>
                  <a:cubicBezTo>
                    <a:pt x="156093" y="43085"/>
                    <a:pt x="155521" y="41752"/>
                    <a:pt x="154283" y="40799"/>
                  </a:cubicBezTo>
                  <a:cubicBezTo>
                    <a:pt x="153331" y="39370"/>
                    <a:pt x="152378" y="37846"/>
                    <a:pt x="151426" y="36418"/>
                  </a:cubicBezTo>
                  <a:cubicBezTo>
                    <a:pt x="150092" y="34036"/>
                    <a:pt x="148663" y="31941"/>
                    <a:pt x="147139" y="29750"/>
                  </a:cubicBezTo>
                  <a:close/>
                  <a:moveTo>
                    <a:pt x="147997" y="105474"/>
                  </a:moveTo>
                  <a:cubicBezTo>
                    <a:pt x="147901" y="105474"/>
                    <a:pt x="147806" y="105379"/>
                    <a:pt x="147711" y="105379"/>
                  </a:cubicBezTo>
                  <a:cubicBezTo>
                    <a:pt x="147806" y="105283"/>
                    <a:pt x="147901" y="105283"/>
                    <a:pt x="147901" y="105188"/>
                  </a:cubicBezTo>
                  <a:cubicBezTo>
                    <a:pt x="147997" y="105379"/>
                    <a:pt x="147997" y="105379"/>
                    <a:pt x="147997" y="105474"/>
                  </a:cubicBezTo>
                  <a:close/>
                  <a:moveTo>
                    <a:pt x="102658" y="124905"/>
                  </a:moveTo>
                  <a:cubicBezTo>
                    <a:pt x="102658" y="124905"/>
                    <a:pt x="102753" y="124905"/>
                    <a:pt x="102753" y="124905"/>
                  </a:cubicBezTo>
                  <a:cubicBezTo>
                    <a:pt x="102753" y="124905"/>
                    <a:pt x="102753" y="125000"/>
                    <a:pt x="102658" y="124905"/>
                  </a:cubicBezTo>
                  <a:cubicBezTo>
                    <a:pt x="102753" y="125000"/>
                    <a:pt x="102658" y="125000"/>
                    <a:pt x="102658" y="124905"/>
                  </a:cubicBezTo>
                  <a:close/>
                  <a:moveTo>
                    <a:pt x="93514" y="34417"/>
                  </a:moveTo>
                  <a:lnTo>
                    <a:pt x="93514" y="34417"/>
                  </a:lnTo>
                  <a:cubicBezTo>
                    <a:pt x="93514" y="34417"/>
                    <a:pt x="93609" y="34417"/>
                    <a:pt x="93704" y="34417"/>
                  </a:cubicBezTo>
                  <a:cubicBezTo>
                    <a:pt x="93704" y="34417"/>
                    <a:pt x="93609" y="34417"/>
                    <a:pt x="93609" y="34513"/>
                  </a:cubicBezTo>
                  <a:cubicBezTo>
                    <a:pt x="93609" y="34513"/>
                    <a:pt x="93609" y="34513"/>
                    <a:pt x="93514" y="34417"/>
                  </a:cubicBezTo>
                  <a:lnTo>
                    <a:pt x="93514" y="34417"/>
                  </a:lnTo>
                  <a:close/>
                  <a:moveTo>
                    <a:pt x="72559" y="89948"/>
                  </a:moveTo>
                  <a:lnTo>
                    <a:pt x="72559" y="89948"/>
                  </a:lnTo>
                  <a:lnTo>
                    <a:pt x="72559" y="89948"/>
                  </a:lnTo>
                  <a:lnTo>
                    <a:pt x="72559" y="89948"/>
                  </a:lnTo>
                  <a:close/>
                  <a:moveTo>
                    <a:pt x="79321" y="64802"/>
                  </a:moveTo>
                  <a:cubicBezTo>
                    <a:pt x="79226" y="64802"/>
                    <a:pt x="79226" y="64802"/>
                    <a:pt x="79321" y="64802"/>
                  </a:cubicBezTo>
                  <a:cubicBezTo>
                    <a:pt x="79226" y="64802"/>
                    <a:pt x="79226" y="64802"/>
                    <a:pt x="79321" y="64802"/>
                  </a:cubicBezTo>
                  <a:cubicBezTo>
                    <a:pt x="79226" y="64802"/>
                    <a:pt x="79226" y="64802"/>
                    <a:pt x="79321" y="64802"/>
                  </a:cubicBezTo>
                  <a:close/>
                  <a:moveTo>
                    <a:pt x="89132" y="77089"/>
                  </a:moveTo>
                  <a:lnTo>
                    <a:pt x="89132" y="77089"/>
                  </a:lnTo>
                  <a:cubicBezTo>
                    <a:pt x="89227" y="76994"/>
                    <a:pt x="89227" y="76994"/>
                    <a:pt x="89132" y="77089"/>
                  </a:cubicBezTo>
                  <a:cubicBezTo>
                    <a:pt x="89227" y="77089"/>
                    <a:pt x="89227" y="77089"/>
                    <a:pt x="89227" y="77089"/>
                  </a:cubicBezTo>
                  <a:cubicBezTo>
                    <a:pt x="89227" y="77089"/>
                    <a:pt x="89227" y="77089"/>
                    <a:pt x="89132" y="77089"/>
                  </a:cubicBezTo>
                  <a:close/>
                  <a:moveTo>
                    <a:pt x="106753" y="49276"/>
                  </a:moveTo>
                  <a:cubicBezTo>
                    <a:pt x="106753" y="49276"/>
                    <a:pt x="106753" y="49276"/>
                    <a:pt x="106753" y="49276"/>
                  </a:cubicBezTo>
                  <a:cubicBezTo>
                    <a:pt x="106753" y="49181"/>
                    <a:pt x="106753" y="49181"/>
                    <a:pt x="106753" y="49276"/>
                  </a:cubicBezTo>
                  <a:cubicBezTo>
                    <a:pt x="106753" y="49181"/>
                    <a:pt x="106753" y="49276"/>
                    <a:pt x="106753" y="49276"/>
                  </a:cubicBezTo>
                  <a:close/>
                  <a:moveTo>
                    <a:pt x="79417" y="88424"/>
                  </a:moveTo>
                  <a:lnTo>
                    <a:pt x="79417" y="88424"/>
                  </a:lnTo>
                  <a:cubicBezTo>
                    <a:pt x="79417" y="88424"/>
                    <a:pt x="79417" y="88424"/>
                    <a:pt x="79417" y="88424"/>
                  </a:cubicBezTo>
                  <a:cubicBezTo>
                    <a:pt x="79321" y="88424"/>
                    <a:pt x="79321" y="88424"/>
                    <a:pt x="79226" y="88519"/>
                  </a:cubicBezTo>
                  <a:cubicBezTo>
                    <a:pt x="79226" y="88424"/>
                    <a:pt x="79321" y="88329"/>
                    <a:pt x="79321" y="88329"/>
                  </a:cubicBezTo>
                  <a:cubicBezTo>
                    <a:pt x="79417" y="88234"/>
                    <a:pt x="79417" y="88329"/>
                    <a:pt x="79417" y="88424"/>
                  </a:cubicBezTo>
                  <a:close/>
                  <a:moveTo>
                    <a:pt x="94276" y="72613"/>
                  </a:moveTo>
                  <a:cubicBezTo>
                    <a:pt x="94085" y="72517"/>
                    <a:pt x="94085" y="72422"/>
                    <a:pt x="93895" y="72232"/>
                  </a:cubicBezTo>
                  <a:cubicBezTo>
                    <a:pt x="93990" y="72136"/>
                    <a:pt x="94085" y="72136"/>
                    <a:pt x="94085" y="72041"/>
                  </a:cubicBezTo>
                  <a:cubicBezTo>
                    <a:pt x="94180" y="72232"/>
                    <a:pt x="94276" y="72422"/>
                    <a:pt x="94276" y="72613"/>
                  </a:cubicBezTo>
                  <a:close/>
                  <a:moveTo>
                    <a:pt x="74178" y="66612"/>
                  </a:moveTo>
                  <a:cubicBezTo>
                    <a:pt x="74178" y="66612"/>
                    <a:pt x="74083" y="66612"/>
                    <a:pt x="74083" y="66612"/>
                  </a:cubicBezTo>
                  <a:cubicBezTo>
                    <a:pt x="74083" y="66612"/>
                    <a:pt x="74083" y="66612"/>
                    <a:pt x="74178" y="66612"/>
                  </a:cubicBezTo>
                  <a:cubicBezTo>
                    <a:pt x="74178" y="66612"/>
                    <a:pt x="74178" y="66612"/>
                    <a:pt x="74178" y="66612"/>
                  </a:cubicBezTo>
                  <a:close/>
                  <a:moveTo>
                    <a:pt x="45508" y="122523"/>
                  </a:moveTo>
                  <a:cubicBezTo>
                    <a:pt x="45508" y="122523"/>
                    <a:pt x="45508" y="122619"/>
                    <a:pt x="45508" y="122619"/>
                  </a:cubicBezTo>
                  <a:cubicBezTo>
                    <a:pt x="45508" y="122619"/>
                    <a:pt x="45412" y="122619"/>
                    <a:pt x="45412" y="122619"/>
                  </a:cubicBezTo>
                  <a:cubicBezTo>
                    <a:pt x="45508" y="122523"/>
                    <a:pt x="45508" y="122523"/>
                    <a:pt x="45508" y="122523"/>
                  </a:cubicBezTo>
                  <a:close/>
                  <a:moveTo>
                    <a:pt x="121898" y="38894"/>
                  </a:moveTo>
                  <a:cubicBezTo>
                    <a:pt x="121898" y="38894"/>
                    <a:pt x="121898" y="38894"/>
                    <a:pt x="121898" y="38894"/>
                  </a:cubicBezTo>
                  <a:cubicBezTo>
                    <a:pt x="121898" y="38894"/>
                    <a:pt x="121803" y="38894"/>
                    <a:pt x="121803" y="38894"/>
                  </a:cubicBezTo>
                  <a:cubicBezTo>
                    <a:pt x="121803" y="38894"/>
                    <a:pt x="121898" y="38894"/>
                    <a:pt x="121898" y="38894"/>
                  </a:cubicBezTo>
                  <a:cubicBezTo>
                    <a:pt x="121898" y="38799"/>
                    <a:pt x="121898" y="38894"/>
                    <a:pt x="121898" y="38894"/>
                  </a:cubicBezTo>
                  <a:close/>
                  <a:moveTo>
                    <a:pt x="81226" y="55944"/>
                  </a:moveTo>
                  <a:cubicBezTo>
                    <a:pt x="80750" y="56135"/>
                    <a:pt x="80369" y="56420"/>
                    <a:pt x="79988" y="56611"/>
                  </a:cubicBezTo>
                  <a:cubicBezTo>
                    <a:pt x="79988" y="56325"/>
                    <a:pt x="80083" y="56039"/>
                    <a:pt x="79988" y="55753"/>
                  </a:cubicBezTo>
                  <a:cubicBezTo>
                    <a:pt x="80464" y="55848"/>
                    <a:pt x="80750" y="55848"/>
                    <a:pt x="81226" y="55944"/>
                  </a:cubicBezTo>
                  <a:close/>
                  <a:moveTo>
                    <a:pt x="64462" y="65088"/>
                  </a:moveTo>
                  <a:cubicBezTo>
                    <a:pt x="64367" y="65278"/>
                    <a:pt x="64177" y="65373"/>
                    <a:pt x="64081" y="65660"/>
                  </a:cubicBezTo>
                  <a:cubicBezTo>
                    <a:pt x="64081" y="65660"/>
                    <a:pt x="63986" y="65660"/>
                    <a:pt x="63986" y="65564"/>
                  </a:cubicBezTo>
                  <a:lnTo>
                    <a:pt x="63986" y="65564"/>
                  </a:lnTo>
                  <a:cubicBezTo>
                    <a:pt x="64081" y="65373"/>
                    <a:pt x="64272" y="65183"/>
                    <a:pt x="64462" y="65088"/>
                  </a:cubicBezTo>
                  <a:close/>
                  <a:moveTo>
                    <a:pt x="33125" y="108522"/>
                  </a:moveTo>
                  <a:cubicBezTo>
                    <a:pt x="33125" y="108617"/>
                    <a:pt x="33220" y="108617"/>
                    <a:pt x="33220" y="108712"/>
                  </a:cubicBezTo>
                  <a:cubicBezTo>
                    <a:pt x="33125" y="108617"/>
                    <a:pt x="33125" y="108617"/>
                    <a:pt x="33125" y="108522"/>
                  </a:cubicBezTo>
                  <a:cubicBezTo>
                    <a:pt x="33125" y="108522"/>
                    <a:pt x="33125" y="108522"/>
                    <a:pt x="33125" y="108522"/>
                  </a:cubicBezTo>
                  <a:close/>
                  <a:moveTo>
                    <a:pt x="37411" y="110522"/>
                  </a:moveTo>
                  <a:cubicBezTo>
                    <a:pt x="37411" y="110522"/>
                    <a:pt x="37507" y="110522"/>
                    <a:pt x="37411" y="110522"/>
                  </a:cubicBezTo>
                  <a:cubicBezTo>
                    <a:pt x="37507" y="110522"/>
                    <a:pt x="37507" y="110522"/>
                    <a:pt x="37411" y="110522"/>
                  </a:cubicBezTo>
                  <a:cubicBezTo>
                    <a:pt x="37411" y="110522"/>
                    <a:pt x="37411" y="110522"/>
                    <a:pt x="37411" y="110522"/>
                  </a:cubicBezTo>
                  <a:close/>
                  <a:moveTo>
                    <a:pt x="100562" y="23559"/>
                  </a:moveTo>
                  <a:cubicBezTo>
                    <a:pt x="100657" y="23178"/>
                    <a:pt x="100467" y="22987"/>
                    <a:pt x="100372" y="22797"/>
                  </a:cubicBezTo>
                  <a:cubicBezTo>
                    <a:pt x="100372" y="22797"/>
                    <a:pt x="100467" y="22892"/>
                    <a:pt x="100467" y="22892"/>
                  </a:cubicBezTo>
                  <a:cubicBezTo>
                    <a:pt x="100467" y="23082"/>
                    <a:pt x="100562" y="23273"/>
                    <a:pt x="100562" y="23559"/>
                  </a:cubicBezTo>
                  <a:close/>
                  <a:moveTo>
                    <a:pt x="53509" y="97187"/>
                  </a:moveTo>
                  <a:cubicBezTo>
                    <a:pt x="53699" y="97377"/>
                    <a:pt x="53794" y="97568"/>
                    <a:pt x="54080" y="97759"/>
                  </a:cubicBezTo>
                  <a:cubicBezTo>
                    <a:pt x="54080" y="97759"/>
                    <a:pt x="54080" y="97759"/>
                    <a:pt x="54175" y="97759"/>
                  </a:cubicBezTo>
                  <a:cubicBezTo>
                    <a:pt x="54175" y="97759"/>
                    <a:pt x="54175" y="97759"/>
                    <a:pt x="54175" y="97759"/>
                  </a:cubicBezTo>
                  <a:lnTo>
                    <a:pt x="54175" y="97759"/>
                  </a:lnTo>
                  <a:lnTo>
                    <a:pt x="54175" y="97759"/>
                  </a:lnTo>
                  <a:lnTo>
                    <a:pt x="54080" y="97759"/>
                  </a:lnTo>
                  <a:cubicBezTo>
                    <a:pt x="53794" y="97759"/>
                    <a:pt x="53604" y="97663"/>
                    <a:pt x="53413" y="97663"/>
                  </a:cubicBezTo>
                  <a:cubicBezTo>
                    <a:pt x="53413" y="97473"/>
                    <a:pt x="53413" y="97283"/>
                    <a:pt x="53509" y="97187"/>
                  </a:cubicBezTo>
                  <a:close/>
                  <a:moveTo>
                    <a:pt x="24362" y="119380"/>
                  </a:moveTo>
                  <a:cubicBezTo>
                    <a:pt x="24267" y="119380"/>
                    <a:pt x="24267" y="119380"/>
                    <a:pt x="24172" y="119380"/>
                  </a:cubicBezTo>
                  <a:cubicBezTo>
                    <a:pt x="24172" y="119285"/>
                    <a:pt x="24267" y="119285"/>
                    <a:pt x="24267" y="119190"/>
                  </a:cubicBezTo>
                  <a:cubicBezTo>
                    <a:pt x="24362" y="119285"/>
                    <a:pt x="24362" y="119285"/>
                    <a:pt x="24362" y="119380"/>
                  </a:cubicBezTo>
                  <a:cubicBezTo>
                    <a:pt x="24362" y="119380"/>
                    <a:pt x="24362" y="119380"/>
                    <a:pt x="24362" y="119380"/>
                  </a:cubicBezTo>
                  <a:close/>
                  <a:moveTo>
                    <a:pt x="113040" y="95758"/>
                  </a:moveTo>
                  <a:cubicBezTo>
                    <a:pt x="113040" y="95758"/>
                    <a:pt x="112945" y="95758"/>
                    <a:pt x="113040" y="95758"/>
                  </a:cubicBezTo>
                  <a:cubicBezTo>
                    <a:pt x="113040" y="95663"/>
                    <a:pt x="113040" y="95663"/>
                    <a:pt x="113040" y="95758"/>
                  </a:cubicBezTo>
                  <a:cubicBezTo>
                    <a:pt x="113040" y="95663"/>
                    <a:pt x="113040" y="95758"/>
                    <a:pt x="113040" y="95758"/>
                  </a:cubicBezTo>
                  <a:close/>
                  <a:moveTo>
                    <a:pt x="139519" y="95187"/>
                  </a:moveTo>
                  <a:cubicBezTo>
                    <a:pt x="139519" y="95282"/>
                    <a:pt x="139615" y="95282"/>
                    <a:pt x="139615" y="95377"/>
                  </a:cubicBezTo>
                  <a:cubicBezTo>
                    <a:pt x="139615" y="95377"/>
                    <a:pt x="139519" y="95473"/>
                    <a:pt x="139519" y="95473"/>
                  </a:cubicBezTo>
                  <a:cubicBezTo>
                    <a:pt x="139519" y="95377"/>
                    <a:pt x="139519" y="95282"/>
                    <a:pt x="139519" y="95187"/>
                  </a:cubicBezTo>
                  <a:close/>
                  <a:moveTo>
                    <a:pt x="119041" y="28321"/>
                  </a:moveTo>
                  <a:cubicBezTo>
                    <a:pt x="118755" y="28512"/>
                    <a:pt x="118564" y="28702"/>
                    <a:pt x="118279" y="28798"/>
                  </a:cubicBezTo>
                  <a:cubicBezTo>
                    <a:pt x="118279" y="28798"/>
                    <a:pt x="118279" y="28798"/>
                    <a:pt x="118279" y="28702"/>
                  </a:cubicBezTo>
                  <a:cubicBezTo>
                    <a:pt x="118564" y="28702"/>
                    <a:pt x="118755" y="28512"/>
                    <a:pt x="119041" y="28321"/>
                  </a:cubicBezTo>
                  <a:cubicBezTo>
                    <a:pt x="118945" y="28226"/>
                    <a:pt x="118945" y="28226"/>
                    <a:pt x="119041" y="28321"/>
                  </a:cubicBezTo>
                  <a:close/>
                  <a:moveTo>
                    <a:pt x="84846" y="35560"/>
                  </a:moveTo>
                  <a:lnTo>
                    <a:pt x="84846" y="35560"/>
                  </a:lnTo>
                  <a:cubicBezTo>
                    <a:pt x="84846" y="35560"/>
                    <a:pt x="84846" y="35560"/>
                    <a:pt x="84846" y="35560"/>
                  </a:cubicBezTo>
                  <a:cubicBezTo>
                    <a:pt x="84846" y="35560"/>
                    <a:pt x="84846" y="35560"/>
                    <a:pt x="84846" y="35560"/>
                  </a:cubicBezTo>
                  <a:close/>
                  <a:moveTo>
                    <a:pt x="74464" y="50515"/>
                  </a:moveTo>
                  <a:cubicBezTo>
                    <a:pt x="74368" y="50515"/>
                    <a:pt x="74368" y="50610"/>
                    <a:pt x="74464" y="50515"/>
                  </a:cubicBezTo>
                  <a:lnTo>
                    <a:pt x="74464" y="50515"/>
                  </a:lnTo>
                  <a:lnTo>
                    <a:pt x="74464" y="50515"/>
                  </a:lnTo>
                  <a:cubicBezTo>
                    <a:pt x="74368" y="50610"/>
                    <a:pt x="74368" y="50515"/>
                    <a:pt x="74464" y="50515"/>
                  </a:cubicBezTo>
                  <a:cubicBezTo>
                    <a:pt x="74368" y="50515"/>
                    <a:pt x="74368" y="50515"/>
                    <a:pt x="74464" y="50515"/>
                  </a:cubicBezTo>
                  <a:close/>
                  <a:moveTo>
                    <a:pt x="56366" y="66040"/>
                  </a:moveTo>
                  <a:cubicBezTo>
                    <a:pt x="56366" y="66040"/>
                    <a:pt x="56366" y="66040"/>
                    <a:pt x="56366" y="66040"/>
                  </a:cubicBezTo>
                  <a:cubicBezTo>
                    <a:pt x="56366" y="66040"/>
                    <a:pt x="56271" y="66136"/>
                    <a:pt x="56366" y="66040"/>
                  </a:cubicBezTo>
                  <a:cubicBezTo>
                    <a:pt x="56271" y="66136"/>
                    <a:pt x="56271" y="66040"/>
                    <a:pt x="56366" y="66040"/>
                  </a:cubicBezTo>
                  <a:cubicBezTo>
                    <a:pt x="56366" y="66040"/>
                    <a:pt x="56366" y="66040"/>
                    <a:pt x="56366" y="66040"/>
                  </a:cubicBezTo>
                  <a:lnTo>
                    <a:pt x="56366" y="66040"/>
                  </a:lnTo>
                  <a:close/>
                  <a:moveTo>
                    <a:pt x="18742" y="139097"/>
                  </a:moveTo>
                  <a:lnTo>
                    <a:pt x="18742" y="139097"/>
                  </a:lnTo>
                  <a:lnTo>
                    <a:pt x="18742" y="139097"/>
                  </a:lnTo>
                  <a:lnTo>
                    <a:pt x="18742" y="139097"/>
                  </a:lnTo>
                  <a:close/>
                  <a:moveTo>
                    <a:pt x="62748" y="145574"/>
                  </a:moveTo>
                  <a:cubicBezTo>
                    <a:pt x="62748" y="145574"/>
                    <a:pt x="62843" y="145669"/>
                    <a:pt x="62843" y="145669"/>
                  </a:cubicBezTo>
                  <a:cubicBezTo>
                    <a:pt x="62843" y="145669"/>
                    <a:pt x="62843" y="145574"/>
                    <a:pt x="62843" y="145574"/>
                  </a:cubicBezTo>
                  <a:cubicBezTo>
                    <a:pt x="62843" y="145574"/>
                    <a:pt x="62843" y="145669"/>
                    <a:pt x="62843" y="145669"/>
                  </a:cubicBezTo>
                  <a:cubicBezTo>
                    <a:pt x="62843" y="145669"/>
                    <a:pt x="62843" y="145669"/>
                    <a:pt x="62843" y="145669"/>
                  </a:cubicBezTo>
                  <a:cubicBezTo>
                    <a:pt x="62843" y="145669"/>
                    <a:pt x="62748" y="145765"/>
                    <a:pt x="62748" y="145765"/>
                  </a:cubicBezTo>
                  <a:cubicBezTo>
                    <a:pt x="62748" y="145669"/>
                    <a:pt x="62748" y="145574"/>
                    <a:pt x="62748" y="145574"/>
                  </a:cubicBezTo>
                  <a:close/>
                  <a:moveTo>
                    <a:pt x="101229" y="122714"/>
                  </a:moveTo>
                  <a:lnTo>
                    <a:pt x="101229" y="122714"/>
                  </a:lnTo>
                  <a:lnTo>
                    <a:pt x="101229" y="122714"/>
                  </a:lnTo>
                  <a:lnTo>
                    <a:pt x="101229" y="122714"/>
                  </a:lnTo>
                  <a:close/>
                  <a:moveTo>
                    <a:pt x="143425" y="84614"/>
                  </a:moveTo>
                  <a:cubicBezTo>
                    <a:pt x="143329" y="84423"/>
                    <a:pt x="143234" y="84328"/>
                    <a:pt x="143139" y="84138"/>
                  </a:cubicBezTo>
                  <a:cubicBezTo>
                    <a:pt x="143234" y="84043"/>
                    <a:pt x="143329" y="84043"/>
                    <a:pt x="143425" y="83947"/>
                  </a:cubicBezTo>
                  <a:cubicBezTo>
                    <a:pt x="143425" y="84138"/>
                    <a:pt x="143425" y="84423"/>
                    <a:pt x="143425" y="84614"/>
                  </a:cubicBezTo>
                  <a:close/>
                  <a:moveTo>
                    <a:pt x="115897" y="20701"/>
                  </a:moveTo>
                  <a:cubicBezTo>
                    <a:pt x="115897" y="20701"/>
                    <a:pt x="115993" y="20701"/>
                    <a:pt x="115897" y="20701"/>
                  </a:cubicBezTo>
                  <a:cubicBezTo>
                    <a:pt x="115993" y="20701"/>
                    <a:pt x="115993" y="20701"/>
                    <a:pt x="115993" y="20797"/>
                  </a:cubicBezTo>
                  <a:cubicBezTo>
                    <a:pt x="115897" y="20797"/>
                    <a:pt x="115897" y="20701"/>
                    <a:pt x="115897" y="20701"/>
                  </a:cubicBezTo>
                  <a:close/>
                  <a:moveTo>
                    <a:pt x="51794" y="45276"/>
                  </a:moveTo>
                  <a:cubicBezTo>
                    <a:pt x="51794" y="45276"/>
                    <a:pt x="51794" y="45371"/>
                    <a:pt x="51794" y="45276"/>
                  </a:cubicBezTo>
                  <a:cubicBezTo>
                    <a:pt x="51794" y="45371"/>
                    <a:pt x="51794" y="45371"/>
                    <a:pt x="51794" y="45276"/>
                  </a:cubicBezTo>
                  <a:cubicBezTo>
                    <a:pt x="51794" y="45371"/>
                    <a:pt x="51794" y="45276"/>
                    <a:pt x="51794" y="45276"/>
                  </a:cubicBezTo>
                  <a:close/>
                  <a:moveTo>
                    <a:pt x="51794" y="45371"/>
                  </a:moveTo>
                  <a:cubicBezTo>
                    <a:pt x="51794" y="45371"/>
                    <a:pt x="51794" y="45467"/>
                    <a:pt x="51794" y="45467"/>
                  </a:cubicBezTo>
                  <a:cubicBezTo>
                    <a:pt x="51794" y="45467"/>
                    <a:pt x="51699" y="45371"/>
                    <a:pt x="51699" y="45371"/>
                  </a:cubicBezTo>
                  <a:cubicBezTo>
                    <a:pt x="51794" y="45371"/>
                    <a:pt x="51794" y="45371"/>
                    <a:pt x="51794" y="45371"/>
                  </a:cubicBezTo>
                  <a:close/>
                  <a:moveTo>
                    <a:pt x="49794" y="79852"/>
                  </a:moveTo>
                  <a:cubicBezTo>
                    <a:pt x="49794" y="79852"/>
                    <a:pt x="49889" y="79852"/>
                    <a:pt x="49889" y="79852"/>
                  </a:cubicBezTo>
                  <a:cubicBezTo>
                    <a:pt x="49889" y="79947"/>
                    <a:pt x="49794" y="79947"/>
                    <a:pt x="49794" y="79852"/>
                  </a:cubicBezTo>
                  <a:cubicBezTo>
                    <a:pt x="49794" y="79947"/>
                    <a:pt x="49794" y="79947"/>
                    <a:pt x="49794" y="79852"/>
                  </a:cubicBezTo>
                  <a:close/>
                  <a:moveTo>
                    <a:pt x="90847" y="18891"/>
                  </a:moveTo>
                  <a:cubicBezTo>
                    <a:pt x="90847" y="18796"/>
                    <a:pt x="90847" y="18796"/>
                    <a:pt x="90847" y="18891"/>
                  </a:cubicBezTo>
                  <a:lnTo>
                    <a:pt x="90847" y="18891"/>
                  </a:lnTo>
                  <a:cubicBezTo>
                    <a:pt x="90847" y="18796"/>
                    <a:pt x="90847" y="18891"/>
                    <a:pt x="90847" y="18891"/>
                  </a:cubicBezTo>
                  <a:cubicBezTo>
                    <a:pt x="90847" y="18891"/>
                    <a:pt x="90847" y="18891"/>
                    <a:pt x="90847" y="18891"/>
                  </a:cubicBezTo>
                  <a:close/>
                  <a:moveTo>
                    <a:pt x="86656" y="26607"/>
                  </a:moveTo>
                  <a:cubicBezTo>
                    <a:pt x="86751" y="27083"/>
                    <a:pt x="87037" y="27369"/>
                    <a:pt x="87322" y="27560"/>
                  </a:cubicBezTo>
                  <a:lnTo>
                    <a:pt x="87322" y="27560"/>
                  </a:lnTo>
                  <a:lnTo>
                    <a:pt x="87322" y="27560"/>
                  </a:lnTo>
                  <a:cubicBezTo>
                    <a:pt x="87037" y="27273"/>
                    <a:pt x="86846" y="26893"/>
                    <a:pt x="86656" y="26607"/>
                  </a:cubicBezTo>
                  <a:lnTo>
                    <a:pt x="86656" y="26607"/>
                  </a:lnTo>
                  <a:close/>
                  <a:moveTo>
                    <a:pt x="60081" y="36513"/>
                  </a:moveTo>
                  <a:lnTo>
                    <a:pt x="60081" y="36513"/>
                  </a:lnTo>
                  <a:lnTo>
                    <a:pt x="60081" y="36513"/>
                  </a:lnTo>
                  <a:lnTo>
                    <a:pt x="60081" y="36513"/>
                  </a:lnTo>
                  <a:cubicBezTo>
                    <a:pt x="60081" y="36418"/>
                    <a:pt x="60081" y="36418"/>
                    <a:pt x="60081" y="36322"/>
                  </a:cubicBezTo>
                  <a:cubicBezTo>
                    <a:pt x="60081" y="36322"/>
                    <a:pt x="60176" y="36418"/>
                    <a:pt x="60176" y="36418"/>
                  </a:cubicBezTo>
                  <a:cubicBezTo>
                    <a:pt x="60176" y="36513"/>
                    <a:pt x="60176" y="36513"/>
                    <a:pt x="60081" y="36513"/>
                  </a:cubicBezTo>
                  <a:close/>
                  <a:moveTo>
                    <a:pt x="73225" y="152527"/>
                  </a:moveTo>
                  <a:cubicBezTo>
                    <a:pt x="73416" y="152527"/>
                    <a:pt x="73511" y="152527"/>
                    <a:pt x="73797" y="152432"/>
                  </a:cubicBezTo>
                  <a:cubicBezTo>
                    <a:pt x="73797" y="152527"/>
                    <a:pt x="73797" y="152527"/>
                    <a:pt x="73797" y="152623"/>
                  </a:cubicBezTo>
                  <a:cubicBezTo>
                    <a:pt x="73606" y="152623"/>
                    <a:pt x="73416" y="152623"/>
                    <a:pt x="73225" y="152527"/>
                  </a:cubicBezTo>
                  <a:close/>
                  <a:moveTo>
                    <a:pt x="113326" y="130239"/>
                  </a:moveTo>
                  <a:cubicBezTo>
                    <a:pt x="113326" y="130239"/>
                    <a:pt x="113326" y="130239"/>
                    <a:pt x="113326" y="130239"/>
                  </a:cubicBezTo>
                  <a:cubicBezTo>
                    <a:pt x="113421" y="130239"/>
                    <a:pt x="113326" y="130334"/>
                    <a:pt x="113326" y="130239"/>
                  </a:cubicBezTo>
                  <a:cubicBezTo>
                    <a:pt x="113326" y="130239"/>
                    <a:pt x="113326" y="130239"/>
                    <a:pt x="113326" y="130239"/>
                  </a:cubicBezTo>
                  <a:close/>
                  <a:moveTo>
                    <a:pt x="147901" y="56230"/>
                  </a:moveTo>
                  <a:cubicBezTo>
                    <a:pt x="147901" y="56230"/>
                    <a:pt x="147901" y="56230"/>
                    <a:pt x="147901" y="56230"/>
                  </a:cubicBezTo>
                  <a:cubicBezTo>
                    <a:pt x="147997" y="55753"/>
                    <a:pt x="148092" y="55277"/>
                    <a:pt x="148187" y="54801"/>
                  </a:cubicBezTo>
                  <a:lnTo>
                    <a:pt x="148187" y="54801"/>
                  </a:lnTo>
                  <a:cubicBezTo>
                    <a:pt x="147901" y="55182"/>
                    <a:pt x="147806" y="55753"/>
                    <a:pt x="147901" y="56230"/>
                  </a:cubicBezTo>
                  <a:close/>
                  <a:moveTo>
                    <a:pt x="26267" y="75375"/>
                  </a:moveTo>
                  <a:cubicBezTo>
                    <a:pt x="26267" y="75375"/>
                    <a:pt x="26267" y="75375"/>
                    <a:pt x="26267" y="75375"/>
                  </a:cubicBezTo>
                  <a:cubicBezTo>
                    <a:pt x="26267" y="75375"/>
                    <a:pt x="26267" y="75375"/>
                    <a:pt x="26267" y="75375"/>
                  </a:cubicBezTo>
                  <a:lnTo>
                    <a:pt x="26267" y="75375"/>
                  </a:lnTo>
                  <a:lnTo>
                    <a:pt x="26267" y="75375"/>
                  </a:lnTo>
                  <a:close/>
                  <a:moveTo>
                    <a:pt x="45889" y="160338"/>
                  </a:moveTo>
                  <a:cubicBezTo>
                    <a:pt x="45889" y="160338"/>
                    <a:pt x="45984" y="160433"/>
                    <a:pt x="45984" y="160433"/>
                  </a:cubicBezTo>
                  <a:cubicBezTo>
                    <a:pt x="45889" y="160433"/>
                    <a:pt x="45793" y="160433"/>
                    <a:pt x="45793" y="160528"/>
                  </a:cubicBezTo>
                  <a:cubicBezTo>
                    <a:pt x="45793" y="160433"/>
                    <a:pt x="45793" y="160433"/>
                    <a:pt x="45889" y="160338"/>
                  </a:cubicBezTo>
                  <a:close/>
                  <a:moveTo>
                    <a:pt x="63319" y="162719"/>
                  </a:moveTo>
                  <a:cubicBezTo>
                    <a:pt x="63319" y="162719"/>
                    <a:pt x="63319" y="162719"/>
                    <a:pt x="63319" y="162719"/>
                  </a:cubicBezTo>
                  <a:cubicBezTo>
                    <a:pt x="63319" y="162719"/>
                    <a:pt x="63319" y="162719"/>
                    <a:pt x="63319" y="162719"/>
                  </a:cubicBezTo>
                  <a:cubicBezTo>
                    <a:pt x="63319" y="162719"/>
                    <a:pt x="63319" y="162719"/>
                    <a:pt x="63319" y="162719"/>
                  </a:cubicBezTo>
                  <a:close/>
                  <a:moveTo>
                    <a:pt x="18647" y="80518"/>
                  </a:moveTo>
                  <a:cubicBezTo>
                    <a:pt x="18647" y="80518"/>
                    <a:pt x="18647" y="80614"/>
                    <a:pt x="18647" y="80518"/>
                  </a:cubicBezTo>
                  <a:cubicBezTo>
                    <a:pt x="18647" y="80614"/>
                    <a:pt x="18647" y="80614"/>
                    <a:pt x="18647" y="80518"/>
                  </a:cubicBezTo>
                  <a:cubicBezTo>
                    <a:pt x="18647" y="80518"/>
                    <a:pt x="18647" y="80518"/>
                    <a:pt x="18647" y="80518"/>
                  </a:cubicBezTo>
                  <a:close/>
                  <a:moveTo>
                    <a:pt x="8932" y="141002"/>
                  </a:moveTo>
                  <a:cubicBezTo>
                    <a:pt x="8932" y="141002"/>
                    <a:pt x="8932" y="141002"/>
                    <a:pt x="8932" y="141002"/>
                  </a:cubicBezTo>
                  <a:cubicBezTo>
                    <a:pt x="8932" y="141002"/>
                    <a:pt x="8932" y="141002"/>
                    <a:pt x="8932" y="141002"/>
                  </a:cubicBezTo>
                  <a:cubicBezTo>
                    <a:pt x="8932" y="141002"/>
                    <a:pt x="8932" y="141002"/>
                    <a:pt x="8932" y="141002"/>
                  </a:cubicBezTo>
                  <a:close/>
                  <a:moveTo>
                    <a:pt x="15599" y="155480"/>
                  </a:moveTo>
                  <a:lnTo>
                    <a:pt x="15599" y="155480"/>
                  </a:lnTo>
                  <a:lnTo>
                    <a:pt x="15599" y="155480"/>
                  </a:lnTo>
                  <a:lnTo>
                    <a:pt x="15599" y="155480"/>
                  </a:lnTo>
                  <a:close/>
                  <a:moveTo>
                    <a:pt x="45412" y="177483"/>
                  </a:moveTo>
                  <a:cubicBezTo>
                    <a:pt x="45508" y="177102"/>
                    <a:pt x="45508" y="176816"/>
                    <a:pt x="45603" y="176435"/>
                  </a:cubicBezTo>
                  <a:lnTo>
                    <a:pt x="45603" y="176435"/>
                  </a:lnTo>
                  <a:cubicBezTo>
                    <a:pt x="45317" y="176816"/>
                    <a:pt x="45412" y="177197"/>
                    <a:pt x="45412" y="177483"/>
                  </a:cubicBezTo>
                  <a:lnTo>
                    <a:pt x="45412" y="177483"/>
                  </a:lnTo>
                  <a:close/>
                  <a:moveTo>
                    <a:pt x="151902" y="55086"/>
                  </a:moveTo>
                  <a:lnTo>
                    <a:pt x="151902" y="55086"/>
                  </a:lnTo>
                  <a:cubicBezTo>
                    <a:pt x="151902" y="55086"/>
                    <a:pt x="151902" y="55086"/>
                    <a:pt x="151902" y="55086"/>
                  </a:cubicBezTo>
                  <a:cubicBezTo>
                    <a:pt x="151902" y="55086"/>
                    <a:pt x="151902" y="54992"/>
                    <a:pt x="151902" y="55086"/>
                  </a:cubicBezTo>
                  <a:cubicBezTo>
                    <a:pt x="151902" y="55086"/>
                    <a:pt x="151997" y="55182"/>
                    <a:pt x="151997" y="55182"/>
                  </a:cubicBezTo>
                  <a:cubicBezTo>
                    <a:pt x="151902" y="55086"/>
                    <a:pt x="151902" y="55086"/>
                    <a:pt x="151902" y="55086"/>
                  </a:cubicBezTo>
                  <a:close/>
                  <a:moveTo>
                    <a:pt x="137138" y="117380"/>
                  </a:moveTo>
                  <a:cubicBezTo>
                    <a:pt x="137138" y="117380"/>
                    <a:pt x="137138" y="117380"/>
                    <a:pt x="137138" y="117380"/>
                  </a:cubicBezTo>
                  <a:cubicBezTo>
                    <a:pt x="137138" y="117380"/>
                    <a:pt x="137138" y="117380"/>
                    <a:pt x="137138" y="117380"/>
                  </a:cubicBezTo>
                  <a:lnTo>
                    <a:pt x="137138" y="117380"/>
                  </a:lnTo>
                  <a:cubicBezTo>
                    <a:pt x="137138" y="117476"/>
                    <a:pt x="137233" y="117570"/>
                    <a:pt x="137233" y="117666"/>
                  </a:cubicBezTo>
                  <a:cubicBezTo>
                    <a:pt x="137138" y="117666"/>
                    <a:pt x="137043" y="117666"/>
                    <a:pt x="136948" y="117761"/>
                  </a:cubicBezTo>
                  <a:cubicBezTo>
                    <a:pt x="137043" y="117570"/>
                    <a:pt x="137043" y="117476"/>
                    <a:pt x="137138" y="117380"/>
                  </a:cubicBezTo>
                  <a:close/>
                  <a:moveTo>
                    <a:pt x="41221" y="36703"/>
                  </a:moveTo>
                  <a:cubicBezTo>
                    <a:pt x="41221" y="36703"/>
                    <a:pt x="41126" y="36703"/>
                    <a:pt x="41221" y="36703"/>
                  </a:cubicBezTo>
                  <a:cubicBezTo>
                    <a:pt x="41126" y="36703"/>
                    <a:pt x="41126" y="36703"/>
                    <a:pt x="41221" y="36703"/>
                  </a:cubicBezTo>
                  <a:cubicBezTo>
                    <a:pt x="41126" y="36608"/>
                    <a:pt x="41126" y="36703"/>
                    <a:pt x="41221" y="36703"/>
                  </a:cubicBezTo>
                  <a:close/>
                  <a:moveTo>
                    <a:pt x="1883" y="109379"/>
                  </a:moveTo>
                  <a:cubicBezTo>
                    <a:pt x="1883" y="109379"/>
                    <a:pt x="1788" y="109379"/>
                    <a:pt x="1883" y="109379"/>
                  </a:cubicBezTo>
                  <a:cubicBezTo>
                    <a:pt x="1883" y="109379"/>
                    <a:pt x="1502" y="109284"/>
                    <a:pt x="1407" y="109284"/>
                  </a:cubicBezTo>
                  <a:cubicBezTo>
                    <a:pt x="1502" y="109379"/>
                    <a:pt x="1693" y="109379"/>
                    <a:pt x="1883" y="109379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CDACC29-C921-D81B-8E7F-B20142F77B19}"/>
                </a:ext>
              </a:extLst>
            </p:cNvPr>
            <p:cNvSpPr/>
            <p:nvPr/>
          </p:nvSpPr>
          <p:spPr>
            <a:xfrm>
              <a:off x="4223337" y="5579517"/>
              <a:ext cx="177521" cy="163980"/>
            </a:xfrm>
            <a:custGeom>
              <a:avLst/>
              <a:gdLst>
                <a:gd name="connsiteX0" fmla="*/ 23764 w 177521"/>
                <a:gd name="connsiteY0" fmla="*/ 111383 h 163980"/>
                <a:gd name="connsiteX1" fmla="*/ 23764 w 177521"/>
                <a:gd name="connsiteY1" fmla="*/ 111383 h 163980"/>
                <a:gd name="connsiteX2" fmla="*/ 23764 w 177521"/>
                <a:gd name="connsiteY2" fmla="*/ 111383 h 163980"/>
                <a:gd name="connsiteX3" fmla="*/ 30622 w 177521"/>
                <a:gd name="connsiteY3" fmla="*/ 119575 h 163980"/>
                <a:gd name="connsiteX4" fmla="*/ 40909 w 177521"/>
                <a:gd name="connsiteY4" fmla="*/ 129957 h 163980"/>
                <a:gd name="connsiteX5" fmla="*/ 40909 w 177521"/>
                <a:gd name="connsiteY5" fmla="*/ 129957 h 163980"/>
                <a:gd name="connsiteX6" fmla="*/ 40909 w 177521"/>
                <a:gd name="connsiteY6" fmla="*/ 129957 h 163980"/>
                <a:gd name="connsiteX7" fmla="*/ 48148 w 177521"/>
                <a:gd name="connsiteY7" fmla="*/ 136244 h 163980"/>
                <a:gd name="connsiteX8" fmla="*/ 48148 w 177521"/>
                <a:gd name="connsiteY8" fmla="*/ 136244 h 163980"/>
                <a:gd name="connsiteX9" fmla="*/ 50434 w 177521"/>
                <a:gd name="connsiteY9" fmla="*/ 137863 h 163980"/>
                <a:gd name="connsiteX10" fmla="*/ 57102 w 177521"/>
                <a:gd name="connsiteY10" fmla="*/ 142816 h 163980"/>
                <a:gd name="connsiteX11" fmla="*/ 57102 w 177521"/>
                <a:gd name="connsiteY11" fmla="*/ 142816 h 163980"/>
                <a:gd name="connsiteX12" fmla="*/ 67960 w 177521"/>
                <a:gd name="connsiteY12" fmla="*/ 149769 h 163980"/>
                <a:gd name="connsiteX13" fmla="*/ 67960 w 177521"/>
                <a:gd name="connsiteY13" fmla="*/ 149769 h 163980"/>
                <a:gd name="connsiteX14" fmla="*/ 73389 w 177521"/>
                <a:gd name="connsiteY14" fmla="*/ 152722 h 163980"/>
                <a:gd name="connsiteX15" fmla="*/ 73389 w 177521"/>
                <a:gd name="connsiteY15" fmla="*/ 152722 h 163980"/>
                <a:gd name="connsiteX16" fmla="*/ 75771 w 177521"/>
                <a:gd name="connsiteY16" fmla="*/ 154056 h 163980"/>
                <a:gd name="connsiteX17" fmla="*/ 75771 w 177521"/>
                <a:gd name="connsiteY17" fmla="*/ 154056 h 163980"/>
                <a:gd name="connsiteX18" fmla="*/ 75771 w 177521"/>
                <a:gd name="connsiteY18" fmla="*/ 154056 h 163980"/>
                <a:gd name="connsiteX19" fmla="*/ 80057 w 177521"/>
                <a:gd name="connsiteY19" fmla="*/ 155770 h 163980"/>
                <a:gd name="connsiteX20" fmla="*/ 80057 w 177521"/>
                <a:gd name="connsiteY20" fmla="*/ 155770 h 163980"/>
                <a:gd name="connsiteX21" fmla="*/ 87201 w 177521"/>
                <a:gd name="connsiteY21" fmla="*/ 158723 h 163980"/>
                <a:gd name="connsiteX22" fmla="*/ 91868 w 177521"/>
                <a:gd name="connsiteY22" fmla="*/ 160247 h 163980"/>
                <a:gd name="connsiteX23" fmla="*/ 91868 w 177521"/>
                <a:gd name="connsiteY23" fmla="*/ 160247 h 163980"/>
                <a:gd name="connsiteX24" fmla="*/ 91868 w 177521"/>
                <a:gd name="connsiteY24" fmla="*/ 160247 h 163980"/>
                <a:gd name="connsiteX25" fmla="*/ 95297 w 177521"/>
                <a:gd name="connsiteY25" fmla="*/ 161199 h 163980"/>
                <a:gd name="connsiteX26" fmla="*/ 107870 w 177521"/>
                <a:gd name="connsiteY26" fmla="*/ 163390 h 163980"/>
                <a:gd name="connsiteX27" fmla="*/ 107870 w 177521"/>
                <a:gd name="connsiteY27" fmla="*/ 163390 h 163980"/>
                <a:gd name="connsiteX28" fmla="*/ 123396 w 177521"/>
                <a:gd name="connsiteY28" fmla="*/ 163009 h 163980"/>
                <a:gd name="connsiteX29" fmla="*/ 123396 w 177521"/>
                <a:gd name="connsiteY29" fmla="*/ 163009 h 163980"/>
                <a:gd name="connsiteX30" fmla="*/ 141017 w 177521"/>
                <a:gd name="connsiteY30" fmla="*/ 158437 h 163980"/>
                <a:gd name="connsiteX31" fmla="*/ 153780 w 177521"/>
                <a:gd name="connsiteY31" fmla="*/ 151484 h 163980"/>
                <a:gd name="connsiteX32" fmla="*/ 159114 w 177521"/>
                <a:gd name="connsiteY32" fmla="*/ 147864 h 163980"/>
                <a:gd name="connsiteX33" fmla="*/ 157495 w 177521"/>
                <a:gd name="connsiteY33" fmla="*/ 147579 h 163980"/>
                <a:gd name="connsiteX34" fmla="*/ 157495 w 177521"/>
                <a:gd name="connsiteY34" fmla="*/ 147579 h 163980"/>
                <a:gd name="connsiteX35" fmla="*/ 159114 w 177521"/>
                <a:gd name="connsiteY35" fmla="*/ 147864 h 163980"/>
                <a:gd name="connsiteX36" fmla="*/ 165496 w 177521"/>
                <a:gd name="connsiteY36" fmla="*/ 140625 h 163980"/>
                <a:gd name="connsiteX37" fmla="*/ 165496 w 177521"/>
                <a:gd name="connsiteY37" fmla="*/ 140625 h 163980"/>
                <a:gd name="connsiteX38" fmla="*/ 165496 w 177521"/>
                <a:gd name="connsiteY38" fmla="*/ 140625 h 163980"/>
                <a:gd name="connsiteX39" fmla="*/ 170735 w 177521"/>
                <a:gd name="connsiteY39" fmla="*/ 132243 h 163980"/>
                <a:gd name="connsiteX40" fmla="*/ 176355 w 177521"/>
                <a:gd name="connsiteY40" fmla="*/ 119004 h 163980"/>
                <a:gd name="connsiteX41" fmla="*/ 177021 w 177521"/>
                <a:gd name="connsiteY41" fmla="*/ 110622 h 163980"/>
                <a:gd name="connsiteX42" fmla="*/ 177021 w 177521"/>
                <a:gd name="connsiteY42" fmla="*/ 106145 h 163980"/>
                <a:gd name="connsiteX43" fmla="*/ 177021 w 177521"/>
                <a:gd name="connsiteY43" fmla="*/ 106145 h 163980"/>
                <a:gd name="connsiteX44" fmla="*/ 170068 w 177521"/>
                <a:gd name="connsiteY44" fmla="*/ 81856 h 163980"/>
                <a:gd name="connsiteX45" fmla="*/ 170068 w 177521"/>
                <a:gd name="connsiteY45" fmla="*/ 81856 h 163980"/>
                <a:gd name="connsiteX46" fmla="*/ 169592 w 177521"/>
                <a:gd name="connsiteY46" fmla="*/ 81094 h 163980"/>
                <a:gd name="connsiteX47" fmla="*/ 164258 w 177521"/>
                <a:gd name="connsiteY47" fmla="*/ 71569 h 163980"/>
                <a:gd name="connsiteX48" fmla="*/ 159591 w 177521"/>
                <a:gd name="connsiteY48" fmla="*/ 66426 h 163980"/>
                <a:gd name="connsiteX49" fmla="*/ 159591 w 177521"/>
                <a:gd name="connsiteY49" fmla="*/ 66426 h 163980"/>
                <a:gd name="connsiteX50" fmla="*/ 158924 w 177521"/>
                <a:gd name="connsiteY50" fmla="*/ 65663 h 163980"/>
                <a:gd name="connsiteX51" fmla="*/ 151971 w 177521"/>
                <a:gd name="connsiteY51" fmla="*/ 57377 h 163980"/>
                <a:gd name="connsiteX52" fmla="*/ 148923 w 177521"/>
                <a:gd name="connsiteY52" fmla="*/ 53567 h 163980"/>
                <a:gd name="connsiteX53" fmla="*/ 148923 w 177521"/>
                <a:gd name="connsiteY53" fmla="*/ 53567 h 163980"/>
                <a:gd name="connsiteX54" fmla="*/ 136159 w 177521"/>
                <a:gd name="connsiteY54" fmla="*/ 41089 h 163980"/>
                <a:gd name="connsiteX55" fmla="*/ 136159 w 177521"/>
                <a:gd name="connsiteY55" fmla="*/ 41089 h 163980"/>
                <a:gd name="connsiteX56" fmla="*/ 127396 w 177521"/>
                <a:gd name="connsiteY56" fmla="*/ 33279 h 163980"/>
                <a:gd name="connsiteX57" fmla="*/ 124158 w 177521"/>
                <a:gd name="connsiteY57" fmla="*/ 30611 h 163980"/>
                <a:gd name="connsiteX58" fmla="*/ 123300 w 177521"/>
                <a:gd name="connsiteY58" fmla="*/ 29659 h 163980"/>
                <a:gd name="connsiteX59" fmla="*/ 123300 w 177521"/>
                <a:gd name="connsiteY59" fmla="*/ 29659 h 163980"/>
                <a:gd name="connsiteX60" fmla="*/ 114252 w 177521"/>
                <a:gd name="connsiteY60" fmla="*/ 22896 h 163980"/>
                <a:gd name="connsiteX61" fmla="*/ 114252 w 177521"/>
                <a:gd name="connsiteY61" fmla="*/ 22896 h 163980"/>
                <a:gd name="connsiteX62" fmla="*/ 105012 w 177521"/>
                <a:gd name="connsiteY62" fmla="*/ 16800 h 163980"/>
                <a:gd name="connsiteX63" fmla="*/ 96535 w 177521"/>
                <a:gd name="connsiteY63" fmla="*/ 12800 h 163980"/>
                <a:gd name="connsiteX64" fmla="*/ 96535 w 177521"/>
                <a:gd name="connsiteY64" fmla="*/ 12800 h 163980"/>
                <a:gd name="connsiteX65" fmla="*/ 92249 w 177521"/>
                <a:gd name="connsiteY65" fmla="*/ 9562 h 163980"/>
                <a:gd name="connsiteX66" fmla="*/ 92249 w 177521"/>
                <a:gd name="connsiteY66" fmla="*/ 9562 h 163980"/>
                <a:gd name="connsiteX67" fmla="*/ 92249 w 177521"/>
                <a:gd name="connsiteY67" fmla="*/ 9562 h 163980"/>
                <a:gd name="connsiteX68" fmla="*/ 87963 w 177521"/>
                <a:gd name="connsiteY68" fmla="*/ 7656 h 163980"/>
                <a:gd name="connsiteX69" fmla="*/ 81867 w 177521"/>
                <a:gd name="connsiteY69" fmla="*/ 5371 h 163980"/>
                <a:gd name="connsiteX70" fmla="*/ 75675 w 177521"/>
                <a:gd name="connsiteY70" fmla="*/ 3656 h 163980"/>
                <a:gd name="connsiteX71" fmla="*/ 75675 w 177521"/>
                <a:gd name="connsiteY71" fmla="*/ 3656 h 163980"/>
                <a:gd name="connsiteX72" fmla="*/ 75675 w 177521"/>
                <a:gd name="connsiteY72" fmla="*/ 3656 h 163980"/>
                <a:gd name="connsiteX73" fmla="*/ 74437 w 177521"/>
                <a:gd name="connsiteY73" fmla="*/ 3942 h 163980"/>
                <a:gd name="connsiteX74" fmla="*/ 59007 w 177521"/>
                <a:gd name="connsiteY74" fmla="*/ 608 h 163980"/>
                <a:gd name="connsiteX75" fmla="*/ 59007 w 177521"/>
                <a:gd name="connsiteY75" fmla="*/ 608 h 163980"/>
                <a:gd name="connsiteX76" fmla="*/ 59007 w 177521"/>
                <a:gd name="connsiteY76" fmla="*/ 608 h 163980"/>
                <a:gd name="connsiteX77" fmla="*/ 56530 w 177521"/>
                <a:gd name="connsiteY77" fmla="*/ 322 h 163980"/>
                <a:gd name="connsiteX78" fmla="*/ 56530 w 177521"/>
                <a:gd name="connsiteY78" fmla="*/ 322 h 163980"/>
                <a:gd name="connsiteX79" fmla="*/ 54625 w 177521"/>
                <a:gd name="connsiteY79" fmla="*/ 227 h 163980"/>
                <a:gd name="connsiteX80" fmla="*/ 54625 w 177521"/>
                <a:gd name="connsiteY80" fmla="*/ 227 h 163980"/>
                <a:gd name="connsiteX81" fmla="*/ 43767 w 177521"/>
                <a:gd name="connsiteY81" fmla="*/ 3179 h 163980"/>
                <a:gd name="connsiteX82" fmla="*/ 43767 w 177521"/>
                <a:gd name="connsiteY82" fmla="*/ 3179 h 163980"/>
                <a:gd name="connsiteX83" fmla="*/ 38242 w 177521"/>
                <a:gd name="connsiteY83" fmla="*/ 6514 h 163980"/>
                <a:gd name="connsiteX84" fmla="*/ 29955 w 177521"/>
                <a:gd name="connsiteY84" fmla="*/ 10323 h 163980"/>
                <a:gd name="connsiteX85" fmla="*/ 20049 w 177521"/>
                <a:gd name="connsiteY85" fmla="*/ 17277 h 163980"/>
                <a:gd name="connsiteX86" fmla="*/ 19954 w 177521"/>
                <a:gd name="connsiteY86" fmla="*/ 17277 h 163980"/>
                <a:gd name="connsiteX87" fmla="*/ 19954 w 177521"/>
                <a:gd name="connsiteY87" fmla="*/ 17277 h 163980"/>
                <a:gd name="connsiteX88" fmla="*/ 16906 w 177521"/>
                <a:gd name="connsiteY88" fmla="*/ 19563 h 163980"/>
                <a:gd name="connsiteX89" fmla="*/ 13096 w 177521"/>
                <a:gd name="connsiteY89" fmla="*/ 23372 h 163980"/>
                <a:gd name="connsiteX90" fmla="*/ 13096 w 177521"/>
                <a:gd name="connsiteY90" fmla="*/ 23372 h 163980"/>
                <a:gd name="connsiteX91" fmla="*/ 9667 w 177521"/>
                <a:gd name="connsiteY91" fmla="*/ 27563 h 163980"/>
                <a:gd name="connsiteX92" fmla="*/ 3857 w 177521"/>
                <a:gd name="connsiteY92" fmla="*/ 37755 h 163980"/>
                <a:gd name="connsiteX93" fmla="*/ 2714 w 177521"/>
                <a:gd name="connsiteY93" fmla="*/ 40518 h 163980"/>
                <a:gd name="connsiteX94" fmla="*/ 2714 w 177521"/>
                <a:gd name="connsiteY94" fmla="*/ 40518 h 163980"/>
                <a:gd name="connsiteX95" fmla="*/ 428 w 177521"/>
                <a:gd name="connsiteY95" fmla="*/ 51281 h 163980"/>
                <a:gd name="connsiteX96" fmla="*/ 428 w 177521"/>
                <a:gd name="connsiteY96" fmla="*/ 54139 h 163980"/>
                <a:gd name="connsiteX97" fmla="*/ 428 w 177521"/>
                <a:gd name="connsiteY97" fmla="*/ 54139 h 163980"/>
                <a:gd name="connsiteX98" fmla="*/ 2142 w 177521"/>
                <a:gd name="connsiteY98" fmla="*/ 65854 h 163980"/>
                <a:gd name="connsiteX99" fmla="*/ 2142 w 177521"/>
                <a:gd name="connsiteY99" fmla="*/ 65854 h 163980"/>
                <a:gd name="connsiteX100" fmla="*/ 3095 w 177521"/>
                <a:gd name="connsiteY100" fmla="*/ 71664 h 163980"/>
                <a:gd name="connsiteX101" fmla="*/ 5286 w 177521"/>
                <a:gd name="connsiteY101" fmla="*/ 77856 h 163980"/>
                <a:gd name="connsiteX102" fmla="*/ 7476 w 177521"/>
                <a:gd name="connsiteY102" fmla="*/ 82808 h 163980"/>
                <a:gd name="connsiteX103" fmla="*/ 8143 w 177521"/>
                <a:gd name="connsiteY103" fmla="*/ 84047 h 163980"/>
                <a:gd name="connsiteX104" fmla="*/ 10524 w 177521"/>
                <a:gd name="connsiteY104" fmla="*/ 90047 h 163980"/>
                <a:gd name="connsiteX105" fmla="*/ 10524 w 177521"/>
                <a:gd name="connsiteY105" fmla="*/ 90047 h 163980"/>
                <a:gd name="connsiteX106" fmla="*/ 10524 w 177521"/>
                <a:gd name="connsiteY106" fmla="*/ 90047 h 163980"/>
                <a:gd name="connsiteX107" fmla="*/ 18906 w 177521"/>
                <a:gd name="connsiteY107" fmla="*/ 102240 h 163980"/>
                <a:gd name="connsiteX108" fmla="*/ 18906 w 177521"/>
                <a:gd name="connsiteY108" fmla="*/ 102240 h 163980"/>
                <a:gd name="connsiteX109" fmla="*/ 18906 w 177521"/>
                <a:gd name="connsiteY109" fmla="*/ 102240 h 163980"/>
                <a:gd name="connsiteX110" fmla="*/ 19383 w 177521"/>
                <a:gd name="connsiteY110" fmla="*/ 103002 h 163980"/>
                <a:gd name="connsiteX111" fmla="*/ 19383 w 177521"/>
                <a:gd name="connsiteY111" fmla="*/ 103192 h 163980"/>
                <a:gd name="connsiteX112" fmla="*/ 23764 w 177521"/>
                <a:gd name="connsiteY112" fmla="*/ 111383 h 163980"/>
                <a:gd name="connsiteX113" fmla="*/ 150256 w 177521"/>
                <a:gd name="connsiteY113" fmla="*/ 60329 h 163980"/>
                <a:gd name="connsiteX114" fmla="*/ 150351 w 177521"/>
                <a:gd name="connsiteY114" fmla="*/ 60520 h 163980"/>
                <a:gd name="connsiteX115" fmla="*/ 150066 w 177521"/>
                <a:gd name="connsiteY115" fmla="*/ 60425 h 163980"/>
                <a:gd name="connsiteX116" fmla="*/ 150256 w 177521"/>
                <a:gd name="connsiteY116" fmla="*/ 60329 h 163980"/>
                <a:gd name="connsiteX117" fmla="*/ 60721 w 177521"/>
                <a:gd name="connsiteY117" fmla="*/ 10133 h 163980"/>
                <a:gd name="connsiteX118" fmla="*/ 61007 w 177521"/>
                <a:gd name="connsiteY118" fmla="*/ 10038 h 163980"/>
                <a:gd name="connsiteX119" fmla="*/ 60816 w 177521"/>
                <a:gd name="connsiteY119" fmla="*/ 10228 h 163980"/>
                <a:gd name="connsiteX120" fmla="*/ 60721 w 177521"/>
                <a:gd name="connsiteY120" fmla="*/ 10133 h 163980"/>
                <a:gd name="connsiteX121" fmla="*/ 133111 w 177521"/>
                <a:gd name="connsiteY121" fmla="*/ 55662 h 163980"/>
                <a:gd name="connsiteX122" fmla="*/ 133111 w 177521"/>
                <a:gd name="connsiteY122" fmla="*/ 55662 h 163980"/>
                <a:gd name="connsiteX123" fmla="*/ 132825 w 177521"/>
                <a:gd name="connsiteY123" fmla="*/ 55948 h 163980"/>
                <a:gd name="connsiteX124" fmla="*/ 133111 w 177521"/>
                <a:gd name="connsiteY124" fmla="*/ 55662 h 163980"/>
                <a:gd name="connsiteX125" fmla="*/ 85105 w 177521"/>
                <a:gd name="connsiteY125" fmla="*/ 56329 h 163980"/>
                <a:gd name="connsiteX126" fmla="*/ 85105 w 177521"/>
                <a:gd name="connsiteY126" fmla="*/ 56329 h 163980"/>
                <a:gd name="connsiteX127" fmla="*/ 84915 w 177521"/>
                <a:gd name="connsiteY127" fmla="*/ 57187 h 163980"/>
                <a:gd name="connsiteX128" fmla="*/ 84915 w 177521"/>
                <a:gd name="connsiteY128" fmla="*/ 57187 h 163980"/>
                <a:gd name="connsiteX129" fmla="*/ 85105 w 177521"/>
                <a:gd name="connsiteY129" fmla="*/ 56329 h 163980"/>
                <a:gd name="connsiteX130" fmla="*/ 130635 w 177521"/>
                <a:gd name="connsiteY130" fmla="*/ 106145 h 163980"/>
                <a:gd name="connsiteX131" fmla="*/ 131016 w 177521"/>
                <a:gd name="connsiteY131" fmla="*/ 106621 h 163980"/>
                <a:gd name="connsiteX132" fmla="*/ 130539 w 177521"/>
                <a:gd name="connsiteY132" fmla="*/ 106431 h 163980"/>
                <a:gd name="connsiteX133" fmla="*/ 130635 w 177521"/>
                <a:gd name="connsiteY133" fmla="*/ 106145 h 163980"/>
                <a:gd name="connsiteX134" fmla="*/ 76342 w 177521"/>
                <a:gd name="connsiteY134" fmla="*/ 72712 h 163980"/>
                <a:gd name="connsiteX135" fmla="*/ 76342 w 177521"/>
                <a:gd name="connsiteY135" fmla="*/ 72712 h 163980"/>
                <a:gd name="connsiteX136" fmla="*/ 76342 w 177521"/>
                <a:gd name="connsiteY136" fmla="*/ 72712 h 163980"/>
                <a:gd name="connsiteX137" fmla="*/ 76342 w 177521"/>
                <a:gd name="connsiteY137" fmla="*/ 72712 h 163980"/>
                <a:gd name="connsiteX138" fmla="*/ 76342 w 177521"/>
                <a:gd name="connsiteY138" fmla="*/ 72712 h 163980"/>
                <a:gd name="connsiteX139" fmla="*/ 76342 w 177521"/>
                <a:gd name="connsiteY139" fmla="*/ 72712 h 163980"/>
                <a:gd name="connsiteX140" fmla="*/ 76342 w 177521"/>
                <a:gd name="connsiteY140" fmla="*/ 72712 h 163980"/>
                <a:gd name="connsiteX141" fmla="*/ 104822 w 177521"/>
                <a:gd name="connsiteY141" fmla="*/ 86619 h 163980"/>
                <a:gd name="connsiteX142" fmla="*/ 104822 w 177521"/>
                <a:gd name="connsiteY142" fmla="*/ 86619 h 163980"/>
                <a:gd name="connsiteX143" fmla="*/ 104822 w 177521"/>
                <a:gd name="connsiteY143" fmla="*/ 86619 h 163980"/>
                <a:gd name="connsiteX144" fmla="*/ 104822 w 177521"/>
                <a:gd name="connsiteY144" fmla="*/ 86619 h 163980"/>
                <a:gd name="connsiteX145" fmla="*/ 104822 w 177521"/>
                <a:gd name="connsiteY145" fmla="*/ 86619 h 163980"/>
                <a:gd name="connsiteX146" fmla="*/ 104822 w 177521"/>
                <a:gd name="connsiteY146" fmla="*/ 86619 h 163980"/>
                <a:gd name="connsiteX147" fmla="*/ 118919 w 177521"/>
                <a:gd name="connsiteY147" fmla="*/ 72331 h 163980"/>
                <a:gd name="connsiteX148" fmla="*/ 118919 w 177521"/>
                <a:gd name="connsiteY148" fmla="*/ 72331 h 163980"/>
                <a:gd name="connsiteX149" fmla="*/ 118919 w 177521"/>
                <a:gd name="connsiteY149" fmla="*/ 72331 h 163980"/>
                <a:gd name="connsiteX150" fmla="*/ 118919 w 177521"/>
                <a:gd name="connsiteY150" fmla="*/ 72331 h 163980"/>
                <a:gd name="connsiteX151" fmla="*/ 118919 w 177521"/>
                <a:gd name="connsiteY151" fmla="*/ 72331 h 163980"/>
                <a:gd name="connsiteX152" fmla="*/ 133873 w 177521"/>
                <a:gd name="connsiteY152" fmla="*/ 104240 h 163980"/>
                <a:gd name="connsiteX153" fmla="*/ 131682 w 177521"/>
                <a:gd name="connsiteY153" fmla="*/ 102430 h 163980"/>
                <a:gd name="connsiteX154" fmla="*/ 134445 w 177521"/>
                <a:gd name="connsiteY154" fmla="*/ 103002 h 163980"/>
                <a:gd name="connsiteX155" fmla="*/ 133873 w 177521"/>
                <a:gd name="connsiteY155" fmla="*/ 104240 h 163980"/>
                <a:gd name="connsiteX156" fmla="*/ 103393 w 177521"/>
                <a:gd name="connsiteY156" fmla="*/ 49757 h 163980"/>
                <a:gd name="connsiteX157" fmla="*/ 103393 w 177521"/>
                <a:gd name="connsiteY157" fmla="*/ 49566 h 163980"/>
                <a:gd name="connsiteX158" fmla="*/ 103584 w 177521"/>
                <a:gd name="connsiteY158" fmla="*/ 49852 h 163980"/>
                <a:gd name="connsiteX159" fmla="*/ 103393 w 177521"/>
                <a:gd name="connsiteY159" fmla="*/ 49757 h 163980"/>
                <a:gd name="connsiteX160" fmla="*/ 56911 w 177521"/>
                <a:gd name="connsiteY160" fmla="*/ 60520 h 163980"/>
                <a:gd name="connsiteX161" fmla="*/ 56911 w 177521"/>
                <a:gd name="connsiteY161" fmla="*/ 60520 h 163980"/>
                <a:gd name="connsiteX162" fmla="*/ 56911 w 177521"/>
                <a:gd name="connsiteY162" fmla="*/ 60520 h 163980"/>
                <a:gd name="connsiteX163" fmla="*/ 56911 w 177521"/>
                <a:gd name="connsiteY163" fmla="*/ 60520 h 163980"/>
                <a:gd name="connsiteX164" fmla="*/ 51577 w 177521"/>
                <a:gd name="connsiteY164" fmla="*/ 96906 h 163980"/>
                <a:gd name="connsiteX165" fmla="*/ 51863 w 177521"/>
                <a:gd name="connsiteY165" fmla="*/ 97286 h 163980"/>
                <a:gd name="connsiteX166" fmla="*/ 51577 w 177521"/>
                <a:gd name="connsiteY166" fmla="*/ 97096 h 163980"/>
                <a:gd name="connsiteX167" fmla="*/ 51577 w 177521"/>
                <a:gd name="connsiteY167" fmla="*/ 96906 h 163980"/>
                <a:gd name="connsiteX168" fmla="*/ 118919 w 177521"/>
                <a:gd name="connsiteY168" fmla="*/ 121290 h 163980"/>
                <a:gd name="connsiteX169" fmla="*/ 119014 w 177521"/>
                <a:gd name="connsiteY169" fmla="*/ 121290 h 163980"/>
                <a:gd name="connsiteX170" fmla="*/ 118919 w 177521"/>
                <a:gd name="connsiteY170" fmla="*/ 121385 h 163980"/>
                <a:gd name="connsiteX171" fmla="*/ 118919 w 177521"/>
                <a:gd name="connsiteY171" fmla="*/ 121290 h 163980"/>
                <a:gd name="connsiteX172" fmla="*/ 34242 w 177521"/>
                <a:gd name="connsiteY172" fmla="*/ 96334 h 163980"/>
                <a:gd name="connsiteX173" fmla="*/ 34337 w 177521"/>
                <a:gd name="connsiteY173" fmla="*/ 96430 h 163980"/>
                <a:gd name="connsiteX174" fmla="*/ 34242 w 177521"/>
                <a:gd name="connsiteY174" fmla="*/ 96524 h 163980"/>
                <a:gd name="connsiteX175" fmla="*/ 34242 w 177521"/>
                <a:gd name="connsiteY175" fmla="*/ 96334 h 163980"/>
                <a:gd name="connsiteX176" fmla="*/ 34242 w 177521"/>
                <a:gd name="connsiteY176" fmla="*/ 97001 h 163980"/>
                <a:gd name="connsiteX177" fmla="*/ 34242 w 177521"/>
                <a:gd name="connsiteY177" fmla="*/ 97001 h 163980"/>
                <a:gd name="connsiteX178" fmla="*/ 34242 w 177521"/>
                <a:gd name="connsiteY178" fmla="*/ 97096 h 163980"/>
                <a:gd name="connsiteX179" fmla="*/ 34242 w 177521"/>
                <a:gd name="connsiteY179" fmla="*/ 97001 h 163980"/>
                <a:gd name="connsiteX180" fmla="*/ 30241 w 177521"/>
                <a:gd name="connsiteY180" fmla="*/ 86523 h 163980"/>
                <a:gd name="connsiteX181" fmla="*/ 30241 w 177521"/>
                <a:gd name="connsiteY181" fmla="*/ 86523 h 163980"/>
                <a:gd name="connsiteX182" fmla="*/ 30241 w 177521"/>
                <a:gd name="connsiteY182" fmla="*/ 86523 h 163980"/>
                <a:gd name="connsiteX183" fmla="*/ 30241 w 177521"/>
                <a:gd name="connsiteY183" fmla="*/ 86523 h 163980"/>
                <a:gd name="connsiteX184" fmla="*/ 81105 w 177521"/>
                <a:gd name="connsiteY184" fmla="*/ 126528 h 163980"/>
                <a:gd name="connsiteX185" fmla="*/ 81105 w 177521"/>
                <a:gd name="connsiteY185" fmla="*/ 126528 h 163980"/>
                <a:gd name="connsiteX186" fmla="*/ 81105 w 177521"/>
                <a:gd name="connsiteY186" fmla="*/ 126528 h 163980"/>
                <a:gd name="connsiteX187" fmla="*/ 81105 w 177521"/>
                <a:gd name="connsiteY187" fmla="*/ 126528 h 163980"/>
                <a:gd name="connsiteX188" fmla="*/ 107394 w 177521"/>
                <a:gd name="connsiteY188" fmla="*/ 123195 h 163980"/>
                <a:gd name="connsiteX189" fmla="*/ 107298 w 177521"/>
                <a:gd name="connsiteY189" fmla="*/ 123290 h 163980"/>
                <a:gd name="connsiteX190" fmla="*/ 107298 w 177521"/>
                <a:gd name="connsiteY190" fmla="*/ 123099 h 163980"/>
                <a:gd name="connsiteX191" fmla="*/ 107394 w 177521"/>
                <a:gd name="connsiteY191" fmla="*/ 123195 h 163980"/>
                <a:gd name="connsiteX192" fmla="*/ 110537 w 177521"/>
                <a:gd name="connsiteY192" fmla="*/ 120814 h 163980"/>
                <a:gd name="connsiteX193" fmla="*/ 110632 w 177521"/>
                <a:gd name="connsiteY193" fmla="*/ 121004 h 163980"/>
                <a:gd name="connsiteX194" fmla="*/ 110537 w 177521"/>
                <a:gd name="connsiteY194" fmla="*/ 121004 h 163980"/>
                <a:gd name="connsiteX195" fmla="*/ 110537 w 177521"/>
                <a:gd name="connsiteY195" fmla="*/ 120814 h 163980"/>
                <a:gd name="connsiteX196" fmla="*/ 100345 w 177521"/>
                <a:gd name="connsiteY196" fmla="*/ 31088 h 163980"/>
                <a:gd name="connsiteX197" fmla="*/ 100345 w 177521"/>
                <a:gd name="connsiteY197" fmla="*/ 31088 h 163980"/>
                <a:gd name="connsiteX198" fmla="*/ 100536 w 177521"/>
                <a:gd name="connsiteY198" fmla="*/ 30993 h 163980"/>
                <a:gd name="connsiteX199" fmla="*/ 100440 w 177521"/>
                <a:gd name="connsiteY199" fmla="*/ 31183 h 163980"/>
                <a:gd name="connsiteX200" fmla="*/ 100345 w 177521"/>
                <a:gd name="connsiteY200" fmla="*/ 31088 h 163980"/>
                <a:gd name="connsiteX201" fmla="*/ 22812 w 177521"/>
                <a:gd name="connsiteY201" fmla="*/ 78999 h 163980"/>
                <a:gd name="connsiteX202" fmla="*/ 22526 w 177521"/>
                <a:gd name="connsiteY202" fmla="*/ 78523 h 163980"/>
                <a:gd name="connsiteX203" fmla="*/ 23288 w 177521"/>
                <a:gd name="connsiteY203" fmla="*/ 78903 h 163980"/>
                <a:gd name="connsiteX204" fmla="*/ 22812 w 177521"/>
                <a:gd name="connsiteY204" fmla="*/ 78999 h 163980"/>
                <a:gd name="connsiteX205" fmla="*/ 98250 w 177521"/>
                <a:gd name="connsiteY205" fmla="*/ 125957 h 163980"/>
                <a:gd name="connsiteX206" fmla="*/ 98250 w 177521"/>
                <a:gd name="connsiteY206" fmla="*/ 125957 h 163980"/>
                <a:gd name="connsiteX207" fmla="*/ 98250 w 177521"/>
                <a:gd name="connsiteY207" fmla="*/ 125957 h 163980"/>
                <a:gd name="connsiteX208" fmla="*/ 98250 w 177521"/>
                <a:gd name="connsiteY208" fmla="*/ 125957 h 163980"/>
                <a:gd name="connsiteX209" fmla="*/ 166163 w 177521"/>
                <a:gd name="connsiteY209" fmla="*/ 95667 h 163980"/>
                <a:gd name="connsiteX210" fmla="*/ 166258 w 177521"/>
                <a:gd name="connsiteY210" fmla="*/ 95477 h 163980"/>
                <a:gd name="connsiteX211" fmla="*/ 166353 w 177521"/>
                <a:gd name="connsiteY211" fmla="*/ 95572 h 163980"/>
                <a:gd name="connsiteX212" fmla="*/ 166353 w 177521"/>
                <a:gd name="connsiteY212" fmla="*/ 95572 h 163980"/>
                <a:gd name="connsiteX213" fmla="*/ 166353 w 177521"/>
                <a:gd name="connsiteY213" fmla="*/ 95572 h 163980"/>
                <a:gd name="connsiteX214" fmla="*/ 166353 w 177521"/>
                <a:gd name="connsiteY214" fmla="*/ 95572 h 163980"/>
                <a:gd name="connsiteX215" fmla="*/ 166163 w 177521"/>
                <a:gd name="connsiteY215" fmla="*/ 95667 h 163980"/>
                <a:gd name="connsiteX216" fmla="*/ 60626 w 177521"/>
                <a:gd name="connsiteY216" fmla="*/ 16991 h 163980"/>
                <a:gd name="connsiteX217" fmla="*/ 60531 w 177521"/>
                <a:gd name="connsiteY217" fmla="*/ 16895 h 163980"/>
                <a:gd name="connsiteX218" fmla="*/ 60626 w 177521"/>
                <a:gd name="connsiteY218" fmla="*/ 16800 h 163980"/>
                <a:gd name="connsiteX219" fmla="*/ 60626 w 177521"/>
                <a:gd name="connsiteY219" fmla="*/ 16991 h 163980"/>
                <a:gd name="connsiteX220" fmla="*/ 28336 w 177521"/>
                <a:gd name="connsiteY220" fmla="*/ 100239 h 163980"/>
                <a:gd name="connsiteX221" fmla="*/ 28527 w 177521"/>
                <a:gd name="connsiteY221" fmla="*/ 100430 h 163980"/>
                <a:gd name="connsiteX222" fmla="*/ 28527 w 177521"/>
                <a:gd name="connsiteY222" fmla="*/ 100430 h 163980"/>
                <a:gd name="connsiteX223" fmla="*/ 28241 w 177521"/>
                <a:gd name="connsiteY223" fmla="*/ 100430 h 163980"/>
                <a:gd name="connsiteX224" fmla="*/ 28336 w 177521"/>
                <a:gd name="connsiteY224" fmla="*/ 100239 h 163980"/>
                <a:gd name="connsiteX225" fmla="*/ 79390 w 177521"/>
                <a:gd name="connsiteY225" fmla="*/ 144911 h 163980"/>
                <a:gd name="connsiteX226" fmla="*/ 79485 w 177521"/>
                <a:gd name="connsiteY226" fmla="*/ 145102 h 163980"/>
                <a:gd name="connsiteX227" fmla="*/ 79485 w 177521"/>
                <a:gd name="connsiteY227" fmla="*/ 145102 h 163980"/>
                <a:gd name="connsiteX228" fmla="*/ 79485 w 177521"/>
                <a:gd name="connsiteY228" fmla="*/ 145102 h 163980"/>
                <a:gd name="connsiteX229" fmla="*/ 79485 w 177521"/>
                <a:gd name="connsiteY229" fmla="*/ 145102 h 163980"/>
                <a:gd name="connsiteX230" fmla="*/ 79295 w 177521"/>
                <a:gd name="connsiteY230" fmla="*/ 145198 h 163980"/>
                <a:gd name="connsiteX231" fmla="*/ 79390 w 177521"/>
                <a:gd name="connsiteY231" fmla="*/ 144911 h 163980"/>
                <a:gd name="connsiteX232" fmla="*/ 94821 w 177521"/>
                <a:gd name="connsiteY232" fmla="*/ 153674 h 163980"/>
                <a:gd name="connsiteX233" fmla="*/ 95011 w 177521"/>
                <a:gd name="connsiteY233" fmla="*/ 153674 h 163980"/>
                <a:gd name="connsiteX234" fmla="*/ 94916 w 177521"/>
                <a:gd name="connsiteY234" fmla="*/ 153770 h 163980"/>
                <a:gd name="connsiteX235" fmla="*/ 94821 w 177521"/>
                <a:gd name="connsiteY235" fmla="*/ 153674 h 163980"/>
                <a:gd name="connsiteX236" fmla="*/ 103774 w 177521"/>
                <a:gd name="connsiteY236" fmla="*/ 28897 h 163980"/>
                <a:gd name="connsiteX237" fmla="*/ 103584 w 177521"/>
                <a:gd name="connsiteY237" fmla="*/ 28802 h 163980"/>
                <a:gd name="connsiteX238" fmla="*/ 103584 w 177521"/>
                <a:gd name="connsiteY238" fmla="*/ 28802 h 163980"/>
                <a:gd name="connsiteX239" fmla="*/ 103584 w 177521"/>
                <a:gd name="connsiteY239" fmla="*/ 28802 h 163980"/>
                <a:gd name="connsiteX240" fmla="*/ 103679 w 177521"/>
                <a:gd name="connsiteY240" fmla="*/ 28706 h 163980"/>
                <a:gd name="connsiteX241" fmla="*/ 103774 w 177521"/>
                <a:gd name="connsiteY241" fmla="*/ 28897 h 163980"/>
                <a:gd name="connsiteX242" fmla="*/ 66436 w 177521"/>
                <a:gd name="connsiteY242" fmla="*/ 11371 h 163980"/>
                <a:gd name="connsiteX243" fmla="*/ 66436 w 177521"/>
                <a:gd name="connsiteY243" fmla="*/ 11371 h 163980"/>
                <a:gd name="connsiteX244" fmla="*/ 66436 w 177521"/>
                <a:gd name="connsiteY244" fmla="*/ 11371 h 163980"/>
                <a:gd name="connsiteX245" fmla="*/ 66436 w 177521"/>
                <a:gd name="connsiteY245" fmla="*/ 11371 h 163980"/>
                <a:gd name="connsiteX246" fmla="*/ 66436 w 177521"/>
                <a:gd name="connsiteY246" fmla="*/ 11371 h 163980"/>
                <a:gd name="connsiteX247" fmla="*/ 66436 w 177521"/>
                <a:gd name="connsiteY247" fmla="*/ 11371 h 163980"/>
                <a:gd name="connsiteX248" fmla="*/ 155304 w 177521"/>
                <a:gd name="connsiteY248" fmla="*/ 128433 h 163980"/>
                <a:gd name="connsiteX249" fmla="*/ 155304 w 177521"/>
                <a:gd name="connsiteY249" fmla="*/ 128433 h 163980"/>
                <a:gd name="connsiteX250" fmla="*/ 155304 w 177521"/>
                <a:gd name="connsiteY250" fmla="*/ 128433 h 163980"/>
                <a:gd name="connsiteX251" fmla="*/ 155304 w 177521"/>
                <a:gd name="connsiteY251" fmla="*/ 128433 h 163980"/>
                <a:gd name="connsiteX252" fmla="*/ 170830 w 177521"/>
                <a:gd name="connsiteY252" fmla="*/ 116336 h 163980"/>
                <a:gd name="connsiteX253" fmla="*/ 170830 w 177521"/>
                <a:gd name="connsiteY253" fmla="*/ 116336 h 163980"/>
                <a:gd name="connsiteX254" fmla="*/ 170830 w 177521"/>
                <a:gd name="connsiteY254" fmla="*/ 116336 h 163980"/>
                <a:gd name="connsiteX255" fmla="*/ 170830 w 177521"/>
                <a:gd name="connsiteY255" fmla="*/ 116336 h 163980"/>
                <a:gd name="connsiteX256" fmla="*/ 170830 w 177521"/>
                <a:gd name="connsiteY256" fmla="*/ 116336 h 163980"/>
                <a:gd name="connsiteX257" fmla="*/ 161496 w 177521"/>
                <a:gd name="connsiteY257" fmla="*/ 81571 h 163980"/>
                <a:gd name="connsiteX258" fmla="*/ 161496 w 177521"/>
                <a:gd name="connsiteY258" fmla="*/ 81571 h 163980"/>
                <a:gd name="connsiteX259" fmla="*/ 161496 w 177521"/>
                <a:gd name="connsiteY259" fmla="*/ 81571 h 163980"/>
                <a:gd name="connsiteX260" fmla="*/ 161496 w 177521"/>
                <a:gd name="connsiteY260" fmla="*/ 81571 h 163980"/>
                <a:gd name="connsiteX261" fmla="*/ 84915 w 177521"/>
                <a:gd name="connsiteY261" fmla="*/ 12990 h 163980"/>
                <a:gd name="connsiteX262" fmla="*/ 84915 w 177521"/>
                <a:gd name="connsiteY262" fmla="*/ 12990 h 163980"/>
                <a:gd name="connsiteX263" fmla="*/ 84915 w 177521"/>
                <a:gd name="connsiteY263" fmla="*/ 12990 h 163980"/>
                <a:gd name="connsiteX264" fmla="*/ 84915 w 177521"/>
                <a:gd name="connsiteY264" fmla="*/ 12990 h 163980"/>
                <a:gd name="connsiteX265" fmla="*/ 47100 w 177521"/>
                <a:gd name="connsiteY265" fmla="*/ 18038 h 163980"/>
                <a:gd name="connsiteX266" fmla="*/ 47100 w 177521"/>
                <a:gd name="connsiteY266" fmla="*/ 18038 h 163980"/>
                <a:gd name="connsiteX267" fmla="*/ 47100 w 177521"/>
                <a:gd name="connsiteY267" fmla="*/ 18038 h 163980"/>
                <a:gd name="connsiteX268" fmla="*/ 47100 w 177521"/>
                <a:gd name="connsiteY268" fmla="*/ 18038 h 163980"/>
                <a:gd name="connsiteX269" fmla="*/ 156638 w 177521"/>
                <a:gd name="connsiteY269" fmla="*/ 146626 h 163980"/>
                <a:gd name="connsiteX270" fmla="*/ 156638 w 177521"/>
                <a:gd name="connsiteY270" fmla="*/ 146626 h 163980"/>
                <a:gd name="connsiteX271" fmla="*/ 156638 w 177521"/>
                <a:gd name="connsiteY271" fmla="*/ 146626 h 163980"/>
                <a:gd name="connsiteX272" fmla="*/ 156828 w 177521"/>
                <a:gd name="connsiteY272" fmla="*/ 146912 h 163980"/>
                <a:gd name="connsiteX273" fmla="*/ 156543 w 177521"/>
                <a:gd name="connsiteY273" fmla="*/ 146721 h 163980"/>
                <a:gd name="connsiteX274" fmla="*/ 156638 w 177521"/>
                <a:gd name="connsiteY274" fmla="*/ 146626 h 163980"/>
                <a:gd name="connsiteX275" fmla="*/ 165496 w 177521"/>
                <a:gd name="connsiteY275" fmla="*/ 80332 h 163980"/>
                <a:gd name="connsiteX276" fmla="*/ 165687 w 177521"/>
                <a:gd name="connsiteY276" fmla="*/ 80142 h 163980"/>
                <a:gd name="connsiteX277" fmla="*/ 165496 w 177521"/>
                <a:gd name="connsiteY277" fmla="*/ 80332 h 163980"/>
                <a:gd name="connsiteX278" fmla="*/ 165496 w 177521"/>
                <a:gd name="connsiteY278" fmla="*/ 80332 h 163980"/>
                <a:gd name="connsiteX279" fmla="*/ 161115 w 177521"/>
                <a:gd name="connsiteY279" fmla="*/ 73855 h 163980"/>
                <a:gd name="connsiteX280" fmla="*/ 161115 w 177521"/>
                <a:gd name="connsiteY280" fmla="*/ 73855 h 163980"/>
                <a:gd name="connsiteX281" fmla="*/ 161115 w 177521"/>
                <a:gd name="connsiteY281" fmla="*/ 73855 h 163980"/>
                <a:gd name="connsiteX282" fmla="*/ 161115 w 177521"/>
                <a:gd name="connsiteY282" fmla="*/ 73855 h 163980"/>
                <a:gd name="connsiteX283" fmla="*/ 161115 w 177521"/>
                <a:gd name="connsiteY283" fmla="*/ 73855 h 163980"/>
                <a:gd name="connsiteX284" fmla="*/ 140541 w 177521"/>
                <a:gd name="connsiteY284" fmla="*/ 52900 h 163980"/>
                <a:gd name="connsiteX285" fmla="*/ 140541 w 177521"/>
                <a:gd name="connsiteY285" fmla="*/ 52900 h 163980"/>
                <a:gd name="connsiteX286" fmla="*/ 140541 w 177521"/>
                <a:gd name="connsiteY286" fmla="*/ 52900 h 163980"/>
                <a:gd name="connsiteX287" fmla="*/ 140541 w 177521"/>
                <a:gd name="connsiteY287" fmla="*/ 52900 h 163980"/>
                <a:gd name="connsiteX288" fmla="*/ 140255 w 177521"/>
                <a:gd name="connsiteY288" fmla="*/ 52519 h 163980"/>
                <a:gd name="connsiteX289" fmla="*/ 140636 w 177521"/>
                <a:gd name="connsiteY289" fmla="*/ 52519 h 163980"/>
                <a:gd name="connsiteX290" fmla="*/ 140541 w 177521"/>
                <a:gd name="connsiteY290" fmla="*/ 52900 h 163980"/>
                <a:gd name="connsiteX291" fmla="*/ 87772 w 177521"/>
                <a:gd name="connsiteY291" fmla="*/ 12609 h 163980"/>
                <a:gd name="connsiteX292" fmla="*/ 87772 w 177521"/>
                <a:gd name="connsiteY292" fmla="*/ 12609 h 163980"/>
                <a:gd name="connsiteX293" fmla="*/ 87772 w 177521"/>
                <a:gd name="connsiteY293" fmla="*/ 12609 h 163980"/>
                <a:gd name="connsiteX294" fmla="*/ 87772 w 177521"/>
                <a:gd name="connsiteY294" fmla="*/ 12609 h 163980"/>
                <a:gd name="connsiteX295" fmla="*/ 49577 w 177521"/>
                <a:gd name="connsiteY295" fmla="*/ 9942 h 163980"/>
                <a:gd name="connsiteX296" fmla="*/ 49577 w 177521"/>
                <a:gd name="connsiteY296" fmla="*/ 9942 h 163980"/>
                <a:gd name="connsiteX297" fmla="*/ 49577 w 177521"/>
                <a:gd name="connsiteY297" fmla="*/ 9942 h 163980"/>
                <a:gd name="connsiteX298" fmla="*/ 49577 w 177521"/>
                <a:gd name="connsiteY298" fmla="*/ 9942 h 163980"/>
                <a:gd name="connsiteX299" fmla="*/ 49577 w 177521"/>
                <a:gd name="connsiteY299" fmla="*/ 9942 h 163980"/>
                <a:gd name="connsiteX300" fmla="*/ 49482 w 177521"/>
                <a:gd name="connsiteY300" fmla="*/ 10038 h 163980"/>
                <a:gd name="connsiteX301" fmla="*/ 49577 w 177521"/>
                <a:gd name="connsiteY301" fmla="*/ 9942 h 163980"/>
                <a:gd name="connsiteX302" fmla="*/ 42909 w 177521"/>
                <a:gd name="connsiteY302" fmla="*/ 128624 h 163980"/>
                <a:gd name="connsiteX303" fmla="*/ 42909 w 177521"/>
                <a:gd name="connsiteY303" fmla="*/ 128624 h 163980"/>
                <a:gd name="connsiteX304" fmla="*/ 42909 w 177521"/>
                <a:gd name="connsiteY304" fmla="*/ 128624 h 163980"/>
                <a:gd name="connsiteX305" fmla="*/ 42909 w 177521"/>
                <a:gd name="connsiteY305" fmla="*/ 128624 h 16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177521" h="163980">
                  <a:moveTo>
                    <a:pt x="23764" y="111383"/>
                  </a:moveTo>
                  <a:lnTo>
                    <a:pt x="23764" y="111383"/>
                  </a:lnTo>
                  <a:lnTo>
                    <a:pt x="23764" y="111383"/>
                  </a:lnTo>
                  <a:cubicBezTo>
                    <a:pt x="26050" y="114146"/>
                    <a:pt x="28336" y="116813"/>
                    <a:pt x="30622" y="119575"/>
                  </a:cubicBezTo>
                  <a:cubicBezTo>
                    <a:pt x="33480" y="123671"/>
                    <a:pt x="36909" y="127004"/>
                    <a:pt x="40909" y="129957"/>
                  </a:cubicBezTo>
                  <a:cubicBezTo>
                    <a:pt x="40909" y="129957"/>
                    <a:pt x="40909" y="129957"/>
                    <a:pt x="40909" y="129957"/>
                  </a:cubicBezTo>
                  <a:lnTo>
                    <a:pt x="40909" y="129957"/>
                  </a:lnTo>
                  <a:cubicBezTo>
                    <a:pt x="43100" y="132338"/>
                    <a:pt x="45291" y="134624"/>
                    <a:pt x="48148" y="136244"/>
                  </a:cubicBezTo>
                  <a:lnTo>
                    <a:pt x="48148" y="136244"/>
                  </a:lnTo>
                  <a:cubicBezTo>
                    <a:pt x="48720" y="137101"/>
                    <a:pt x="49291" y="137863"/>
                    <a:pt x="50434" y="137863"/>
                  </a:cubicBezTo>
                  <a:cubicBezTo>
                    <a:pt x="52339" y="139958"/>
                    <a:pt x="54339" y="141863"/>
                    <a:pt x="57102" y="142816"/>
                  </a:cubicBezTo>
                  <a:lnTo>
                    <a:pt x="57102" y="142816"/>
                  </a:lnTo>
                  <a:cubicBezTo>
                    <a:pt x="59959" y="146245"/>
                    <a:pt x="63960" y="148055"/>
                    <a:pt x="67960" y="149769"/>
                  </a:cubicBezTo>
                  <a:lnTo>
                    <a:pt x="67960" y="149769"/>
                  </a:lnTo>
                  <a:cubicBezTo>
                    <a:pt x="69579" y="151103"/>
                    <a:pt x="71294" y="152341"/>
                    <a:pt x="73389" y="152722"/>
                  </a:cubicBezTo>
                  <a:cubicBezTo>
                    <a:pt x="73389" y="152722"/>
                    <a:pt x="73389" y="152722"/>
                    <a:pt x="73389" y="152722"/>
                  </a:cubicBezTo>
                  <a:cubicBezTo>
                    <a:pt x="74151" y="153198"/>
                    <a:pt x="74913" y="153580"/>
                    <a:pt x="75771" y="154056"/>
                  </a:cubicBezTo>
                  <a:lnTo>
                    <a:pt x="75771" y="154056"/>
                  </a:lnTo>
                  <a:lnTo>
                    <a:pt x="75771" y="154056"/>
                  </a:lnTo>
                  <a:cubicBezTo>
                    <a:pt x="77009" y="155199"/>
                    <a:pt x="78438" y="155770"/>
                    <a:pt x="80057" y="155770"/>
                  </a:cubicBezTo>
                  <a:lnTo>
                    <a:pt x="80057" y="155770"/>
                  </a:lnTo>
                  <a:cubicBezTo>
                    <a:pt x="82152" y="157485"/>
                    <a:pt x="84629" y="158247"/>
                    <a:pt x="87201" y="158723"/>
                  </a:cubicBezTo>
                  <a:cubicBezTo>
                    <a:pt x="88725" y="159199"/>
                    <a:pt x="90344" y="159770"/>
                    <a:pt x="91868" y="160247"/>
                  </a:cubicBezTo>
                  <a:lnTo>
                    <a:pt x="91868" y="160247"/>
                  </a:lnTo>
                  <a:lnTo>
                    <a:pt x="91868" y="160247"/>
                  </a:lnTo>
                  <a:cubicBezTo>
                    <a:pt x="93011" y="160533"/>
                    <a:pt x="94154" y="160818"/>
                    <a:pt x="95297" y="161199"/>
                  </a:cubicBezTo>
                  <a:cubicBezTo>
                    <a:pt x="99393" y="162628"/>
                    <a:pt x="103488" y="163581"/>
                    <a:pt x="107870" y="163390"/>
                  </a:cubicBezTo>
                  <a:lnTo>
                    <a:pt x="107870" y="163390"/>
                  </a:lnTo>
                  <a:cubicBezTo>
                    <a:pt x="113013" y="163581"/>
                    <a:pt x="118252" y="164819"/>
                    <a:pt x="123396" y="163009"/>
                  </a:cubicBezTo>
                  <a:lnTo>
                    <a:pt x="123396" y="163009"/>
                  </a:lnTo>
                  <a:cubicBezTo>
                    <a:pt x="129587" y="162533"/>
                    <a:pt x="135492" y="161199"/>
                    <a:pt x="141017" y="158437"/>
                  </a:cubicBezTo>
                  <a:cubicBezTo>
                    <a:pt x="146065" y="157580"/>
                    <a:pt x="149875" y="154436"/>
                    <a:pt x="153780" y="151484"/>
                  </a:cubicBezTo>
                  <a:cubicBezTo>
                    <a:pt x="155590" y="150245"/>
                    <a:pt x="157305" y="149103"/>
                    <a:pt x="159114" y="147864"/>
                  </a:cubicBezTo>
                  <a:cubicBezTo>
                    <a:pt x="158543" y="147769"/>
                    <a:pt x="158067" y="147674"/>
                    <a:pt x="157495" y="147579"/>
                  </a:cubicBezTo>
                  <a:lnTo>
                    <a:pt x="157495" y="147579"/>
                  </a:lnTo>
                  <a:cubicBezTo>
                    <a:pt x="157971" y="147864"/>
                    <a:pt x="158543" y="147960"/>
                    <a:pt x="159114" y="147864"/>
                  </a:cubicBezTo>
                  <a:cubicBezTo>
                    <a:pt x="161972" y="146054"/>
                    <a:pt x="164067" y="143673"/>
                    <a:pt x="165496" y="140625"/>
                  </a:cubicBezTo>
                  <a:lnTo>
                    <a:pt x="165496" y="140625"/>
                  </a:lnTo>
                  <a:lnTo>
                    <a:pt x="165496" y="140625"/>
                  </a:lnTo>
                  <a:cubicBezTo>
                    <a:pt x="167496" y="137958"/>
                    <a:pt x="169973" y="135673"/>
                    <a:pt x="170735" y="132243"/>
                  </a:cubicBezTo>
                  <a:cubicBezTo>
                    <a:pt x="174069" y="128433"/>
                    <a:pt x="175593" y="123862"/>
                    <a:pt x="176355" y="119004"/>
                  </a:cubicBezTo>
                  <a:cubicBezTo>
                    <a:pt x="177212" y="116241"/>
                    <a:pt x="178069" y="113574"/>
                    <a:pt x="177021" y="110622"/>
                  </a:cubicBezTo>
                  <a:cubicBezTo>
                    <a:pt x="177688" y="109193"/>
                    <a:pt x="177688" y="107669"/>
                    <a:pt x="177021" y="106145"/>
                  </a:cubicBezTo>
                  <a:lnTo>
                    <a:pt x="177021" y="106145"/>
                  </a:lnTo>
                  <a:cubicBezTo>
                    <a:pt x="177307" y="97286"/>
                    <a:pt x="175593" y="89095"/>
                    <a:pt x="170068" y="81856"/>
                  </a:cubicBezTo>
                  <a:lnTo>
                    <a:pt x="170068" y="81856"/>
                  </a:lnTo>
                  <a:cubicBezTo>
                    <a:pt x="170068" y="81475"/>
                    <a:pt x="169878" y="81285"/>
                    <a:pt x="169592" y="81094"/>
                  </a:cubicBezTo>
                  <a:cubicBezTo>
                    <a:pt x="169020" y="77284"/>
                    <a:pt x="166353" y="74522"/>
                    <a:pt x="164258" y="71569"/>
                  </a:cubicBezTo>
                  <a:cubicBezTo>
                    <a:pt x="163115" y="69474"/>
                    <a:pt x="162067" y="67283"/>
                    <a:pt x="159591" y="66426"/>
                  </a:cubicBezTo>
                  <a:cubicBezTo>
                    <a:pt x="159591" y="66426"/>
                    <a:pt x="159591" y="66426"/>
                    <a:pt x="159591" y="66426"/>
                  </a:cubicBezTo>
                  <a:cubicBezTo>
                    <a:pt x="159495" y="66045"/>
                    <a:pt x="159210" y="65759"/>
                    <a:pt x="158924" y="65663"/>
                  </a:cubicBezTo>
                  <a:cubicBezTo>
                    <a:pt x="156924" y="62615"/>
                    <a:pt x="155209" y="59377"/>
                    <a:pt x="151971" y="57377"/>
                  </a:cubicBezTo>
                  <a:cubicBezTo>
                    <a:pt x="150923" y="56138"/>
                    <a:pt x="149970" y="54805"/>
                    <a:pt x="148923" y="53567"/>
                  </a:cubicBezTo>
                  <a:lnTo>
                    <a:pt x="148923" y="53567"/>
                  </a:lnTo>
                  <a:cubicBezTo>
                    <a:pt x="144636" y="49376"/>
                    <a:pt x="140350" y="45185"/>
                    <a:pt x="136159" y="41089"/>
                  </a:cubicBezTo>
                  <a:lnTo>
                    <a:pt x="136159" y="41089"/>
                  </a:lnTo>
                  <a:cubicBezTo>
                    <a:pt x="133968" y="37660"/>
                    <a:pt x="130825" y="35279"/>
                    <a:pt x="127396" y="33279"/>
                  </a:cubicBezTo>
                  <a:cubicBezTo>
                    <a:pt x="126634" y="32040"/>
                    <a:pt x="125777" y="30898"/>
                    <a:pt x="124158" y="30611"/>
                  </a:cubicBezTo>
                  <a:cubicBezTo>
                    <a:pt x="123967" y="30135"/>
                    <a:pt x="123681" y="29849"/>
                    <a:pt x="123300" y="29659"/>
                  </a:cubicBezTo>
                  <a:lnTo>
                    <a:pt x="123300" y="29659"/>
                  </a:lnTo>
                  <a:cubicBezTo>
                    <a:pt x="120538" y="27087"/>
                    <a:pt x="117871" y="24421"/>
                    <a:pt x="114252" y="22896"/>
                  </a:cubicBezTo>
                  <a:lnTo>
                    <a:pt x="114252" y="22896"/>
                  </a:lnTo>
                  <a:cubicBezTo>
                    <a:pt x="111204" y="20896"/>
                    <a:pt x="108060" y="18896"/>
                    <a:pt x="105012" y="16800"/>
                  </a:cubicBezTo>
                  <a:cubicBezTo>
                    <a:pt x="102345" y="15181"/>
                    <a:pt x="100345" y="12038"/>
                    <a:pt x="96535" y="12800"/>
                  </a:cubicBezTo>
                  <a:lnTo>
                    <a:pt x="96535" y="12800"/>
                  </a:lnTo>
                  <a:cubicBezTo>
                    <a:pt x="95678" y="10895"/>
                    <a:pt x="93963" y="10323"/>
                    <a:pt x="92249" y="9562"/>
                  </a:cubicBezTo>
                  <a:lnTo>
                    <a:pt x="92249" y="9562"/>
                  </a:lnTo>
                  <a:lnTo>
                    <a:pt x="92249" y="9562"/>
                  </a:lnTo>
                  <a:cubicBezTo>
                    <a:pt x="91106" y="8323"/>
                    <a:pt x="89677" y="7752"/>
                    <a:pt x="87963" y="7656"/>
                  </a:cubicBezTo>
                  <a:cubicBezTo>
                    <a:pt x="86153" y="6418"/>
                    <a:pt x="84248" y="5371"/>
                    <a:pt x="81867" y="5371"/>
                  </a:cubicBezTo>
                  <a:cubicBezTo>
                    <a:pt x="80057" y="3942"/>
                    <a:pt x="78152" y="2894"/>
                    <a:pt x="75675" y="3656"/>
                  </a:cubicBezTo>
                  <a:lnTo>
                    <a:pt x="75675" y="3656"/>
                  </a:lnTo>
                  <a:lnTo>
                    <a:pt x="75675" y="3656"/>
                  </a:lnTo>
                  <a:cubicBezTo>
                    <a:pt x="75294" y="3751"/>
                    <a:pt x="74818" y="3846"/>
                    <a:pt x="74437" y="3942"/>
                  </a:cubicBezTo>
                  <a:cubicBezTo>
                    <a:pt x="70056" y="-630"/>
                    <a:pt x="64341" y="894"/>
                    <a:pt x="59007" y="608"/>
                  </a:cubicBezTo>
                  <a:lnTo>
                    <a:pt x="59007" y="608"/>
                  </a:lnTo>
                  <a:lnTo>
                    <a:pt x="59007" y="608"/>
                  </a:lnTo>
                  <a:cubicBezTo>
                    <a:pt x="58245" y="-249"/>
                    <a:pt x="57387" y="-59"/>
                    <a:pt x="56530" y="322"/>
                  </a:cubicBezTo>
                  <a:lnTo>
                    <a:pt x="56530" y="322"/>
                  </a:lnTo>
                  <a:cubicBezTo>
                    <a:pt x="55863" y="322"/>
                    <a:pt x="55292" y="227"/>
                    <a:pt x="54625" y="227"/>
                  </a:cubicBezTo>
                  <a:lnTo>
                    <a:pt x="54625" y="227"/>
                  </a:lnTo>
                  <a:cubicBezTo>
                    <a:pt x="50529" y="-345"/>
                    <a:pt x="47291" y="1941"/>
                    <a:pt x="43767" y="3179"/>
                  </a:cubicBezTo>
                  <a:lnTo>
                    <a:pt x="43767" y="3179"/>
                  </a:lnTo>
                  <a:cubicBezTo>
                    <a:pt x="41957" y="4322"/>
                    <a:pt x="40052" y="5371"/>
                    <a:pt x="38242" y="6514"/>
                  </a:cubicBezTo>
                  <a:cubicBezTo>
                    <a:pt x="34718" y="6132"/>
                    <a:pt x="32622" y="8990"/>
                    <a:pt x="29955" y="10323"/>
                  </a:cubicBezTo>
                  <a:cubicBezTo>
                    <a:pt x="25860" y="11561"/>
                    <a:pt x="22335" y="13467"/>
                    <a:pt x="20049" y="17277"/>
                  </a:cubicBezTo>
                  <a:lnTo>
                    <a:pt x="19954" y="17277"/>
                  </a:lnTo>
                  <a:lnTo>
                    <a:pt x="19954" y="17277"/>
                  </a:lnTo>
                  <a:cubicBezTo>
                    <a:pt x="18906" y="18038"/>
                    <a:pt x="17954" y="18801"/>
                    <a:pt x="16906" y="19563"/>
                  </a:cubicBezTo>
                  <a:cubicBezTo>
                    <a:pt x="15287" y="20515"/>
                    <a:pt x="13572" y="21373"/>
                    <a:pt x="13096" y="23372"/>
                  </a:cubicBezTo>
                  <a:lnTo>
                    <a:pt x="13096" y="23372"/>
                  </a:lnTo>
                  <a:cubicBezTo>
                    <a:pt x="11477" y="24421"/>
                    <a:pt x="10334" y="25754"/>
                    <a:pt x="9667" y="27563"/>
                  </a:cubicBezTo>
                  <a:cubicBezTo>
                    <a:pt x="6714" y="30421"/>
                    <a:pt x="5095" y="33946"/>
                    <a:pt x="3857" y="37755"/>
                  </a:cubicBezTo>
                  <a:cubicBezTo>
                    <a:pt x="3476" y="38708"/>
                    <a:pt x="3095" y="39565"/>
                    <a:pt x="2714" y="40518"/>
                  </a:cubicBezTo>
                  <a:lnTo>
                    <a:pt x="2714" y="40518"/>
                  </a:lnTo>
                  <a:cubicBezTo>
                    <a:pt x="999" y="43851"/>
                    <a:pt x="237" y="47471"/>
                    <a:pt x="428" y="51281"/>
                  </a:cubicBezTo>
                  <a:cubicBezTo>
                    <a:pt x="428" y="52233"/>
                    <a:pt x="428" y="53186"/>
                    <a:pt x="428" y="54139"/>
                  </a:cubicBezTo>
                  <a:lnTo>
                    <a:pt x="428" y="54139"/>
                  </a:lnTo>
                  <a:cubicBezTo>
                    <a:pt x="-525" y="58234"/>
                    <a:pt x="142" y="62139"/>
                    <a:pt x="2142" y="65854"/>
                  </a:cubicBezTo>
                  <a:lnTo>
                    <a:pt x="2142" y="65854"/>
                  </a:lnTo>
                  <a:cubicBezTo>
                    <a:pt x="999" y="68045"/>
                    <a:pt x="1761" y="69854"/>
                    <a:pt x="3095" y="71664"/>
                  </a:cubicBezTo>
                  <a:cubicBezTo>
                    <a:pt x="2238" y="74331"/>
                    <a:pt x="4428" y="75855"/>
                    <a:pt x="5286" y="77856"/>
                  </a:cubicBezTo>
                  <a:cubicBezTo>
                    <a:pt x="4905" y="80046"/>
                    <a:pt x="6524" y="81285"/>
                    <a:pt x="7476" y="82808"/>
                  </a:cubicBezTo>
                  <a:cubicBezTo>
                    <a:pt x="7667" y="83190"/>
                    <a:pt x="7953" y="83570"/>
                    <a:pt x="8143" y="84047"/>
                  </a:cubicBezTo>
                  <a:cubicBezTo>
                    <a:pt x="7572" y="86619"/>
                    <a:pt x="9286" y="88238"/>
                    <a:pt x="10524" y="90047"/>
                  </a:cubicBezTo>
                  <a:lnTo>
                    <a:pt x="10524" y="90047"/>
                  </a:lnTo>
                  <a:lnTo>
                    <a:pt x="10524" y="90047"/>
                  </a:lnTo>
                  <a:cubicBezTo>
                    <a:pt x="11477" y="95381"/>
                    <a:pt x="15763" y="98429"/>
                    <a:pt x="18906" y="102240"/>
                  </a:cubicBezTo>
                  <a:lnTo>
                    <a:pt x="18906" y="102240"/>
                  </a:lnTo>
                  <a:lnTo>
                    <a:pt x="18906" y="102240"/>
                  </a:lnTo>
                  <a:cubicBezTo>
                    <a:pt x="19002" y="102525"/>
                    <a:pt x="19192" y="102811"/>
                    <a:pt x="19383" y="103002"/>
                  </a:cubicBezTo>
                  <a:cubicBezTo>
                    <a:pt x="19383" y="103097"/>
                    <a:pt x="19383" y="103097"/>
                    <a:pt x="19383" y="103192"/>
                  </a:cubicBezTo>
                  <a:cubicBezTo>
                    <a:pt x="19383" y="106907"/>
                    <a:pt x="21669" y="109097"/>
                    <a:pt x="23764" y="111383"/>
                  </a:cubicBezTo>
                  <a:close/>
                  <a:moveTo>
                    <a:pt x="150256" y="60329"/>
                  </a:moveTo>
                  <a:cubicBezTo>
                    <a:pt x="150256" y="60425"/>
                    <a:pt x="150351" y="60425"/>
                    <a:pt x="150351" y="60520"/>
                  </a:cubicBezTo>
                  <a:cubicBezTo>
                    <a:pt x="150256" y="60520"/>
                    <a:pt x="150161" y="60425"/>
                    <a:pt x="150066" y="60425"/>
                  </a:cubicBezTo>
                  <a:cubicBezTo>
                    <a:pt x="150161" y="60329"/>
                    <a:pt x="150256" y="60329"/>
                    <a:pt x="150256" y="60329"/>
                  </a:cubicBezTo>
                  <a:close/>
                  <a:moveTo>
                    <a:pt x="60721" y="10133"/>
                  </a:moveTo>
                  <a:cubicBezTo>
                    <a:pt x="60816" y="10133"/>
                    <a:pt x="60912" y="10038"/>
                    <a:pt x="61007" y="10038"/>
                  </a:cubicBezTo>
                  <a:cubicBezTo>
                    <a:pt x="60912" y="10133"/>
                    <a:pt x="60912" y="10133"/>
                    <a:pt x="60816" y="10228"/>
                  </a:cubicBezTo>
                  <a:cubicBezTo>
                    <a:pt x="60816" y="10228"/>
                    <a:pt x="60816" y="10228"/>
                    <a:pt x="60721" y="10133"/>
                  </a:cubicBezTo>
                  <a:close/>
                  <a:moveTo>
                    <a:pt x="133111" y="55662"/>
                  </a:moveTo>
                  <a:cubicBezTo>
                    <a:pt x="133111" y="55662"/>
                    <a:pt x="133111" y="55662"/>
                    <a:pt x="133111" y="55662"/>
                  </a:cubicBezTo>
                  <a:cubicBezTo>
                    <a:pt x="133016" y="55758"/>
                    <a:pt x="132921" y="55853"/>
                    <a:pt x="132825" y="55948"/>
                  </a:cubicBezTo>
                  <a:cubicBezTo>
                    <a:pt x="132825" y="55853"/>
                    <a:pt x="133016" y="55758"/>
                    <a:pt x="133111" y="55662"/>
                  </a:cubicBezTo>
                  <a:close/>
                  <a:moveTo>
                    <a:pt x="85105" y="56329"/>
                  </a:moveTo>
                  <a:lnTo>
                    <a:pt x="85105" y="56329"/>
                  </a:lnTo>
                  <a:cubicBezTo>
                    <a:pt x="85010" y="56615"/>
                    <a:pt x="85010" y="56901"/>
                    <a:pt x="84915" y="57187"/>
                  </a:cubicBezTo>
                  <a:lnTo>
                    <a:pt x="84915" y="57187"/>
                  </a:lnTo>
                  <a:cubicBezTo>
                    <a:pt x="85200" y="56901"/>
                    <a:pt x="85105" y="56615"/>
                    <a:pt x="85105" y="56329"/>
                  </a:cubicBezTo>
                  <a:close/>
                  <a:moveTo>
                    <a:pt x="130635" y="106145"/>
                  </a:moveTo>
                  <a:cubicBezTo>
                    <a:pt x="130730" y="106335"/>
                    <a:pt x="130920" y="106431"/>
                    <a:pt x="131016" y="106621"/>
                  </a:cubicBezTo>
                  <a:cubicBezTo>
                    <a:pt x="130825" y="106621"/>
                    <a:pt x="130730" y="106526"/>
                    <a:pt x="130539" y="106431"/>
                  </a:cubicBezTo>
                  <a:cubicBezTo>
                    <a:pt x="130635" y="106431"/>
                    <a:pt x="130635" y="106335"/>
                    <a:pt x="130635" y="106145"/>
                  </a:cubicBezTo>
                  <a:close/>
                  <a:moveTo>
                    <a:pt x="76342" y="72712"/>
                  </a:moveTo>
                  <a:lnTo>
                    <a:pt x="76342" y="72712"/>
                  </a:lnTo>
                  <a:cubicBezTo>
                    <a:pt x="76342" y="72712"/>
                    <a:pt x="76342" y="72712"/>
                    <a:pt x="76342" y="72712"/>
                  </a:cubicBezTo>
                  <a:cubicBezTo>
                    <a:pt x="76342" y="72712"/>
                    <a:pt x="76342" y="72807"/>
                    <a:pt x="76342" y="72712"/>
                  </a:cubicBezTo>
                  <a:cubicBezTo>
                    <a:pt x="76247" y="72807"/>
                    <a:pt x="76342" y="72712"/>
                    <a:pt x="76342" y="72712"/>
                  </a:cubicBezTo>
                  <a:lnTo>
                    <a:pt x="76342" y="72712"/>
                  </a:lnTo>
                  <a:lnTo>
                    <a:pt x="76342" y="72712"/>
                  </a:lnTo>
                  <a:close/>
                  <a:moveTo>
                    <a:pt x="104822" y="86619"/>
                  </a:moveTo>
                  <a:lnTo>
                    <a:pt x="104822" y="86619"/>
                  </a:lnTo>
                  <a:cubicBezTo>
                    <a:pt x="104822" y="86619"/>
                    <a:pt x="104822" y="86619"/>
                    <a:pt x="104822" y="86619"/>
                  </a:cubicBezTo>
                  <a:cubicBezTo>
                    <a:pt x="104822" y="86619"/>
                    <a:pt x="104822" y="86714"/>
                    <a:pt x="104822" y="86619"/>
                  </a:cubicBezTo>
                  <a:cubicBezTo>
                    <a:pt x="104822" y="86714"/>
                    <a:pt x="104822" y="86714"/>
                    <a:pt x="104822" y="86619"/>
                  </a:cubicBezTo>
                  <a:lnTo>
                    <a:pt x="104822" y="86619"/>
                  </a:lnTo>
                  <a:close/>
                  <a:moveTo>
                    <a:pt x="118919" y="72331"/>
                  </a:moveTo>
                  <a:lnTo>
                    <a:pt x="118919" y="72331"/>
                  </a:lnTo>
                  <a:cubicBezTo>
                    <a:pt x="118824" y="72331"/>
                    <a:pt x="118824" y="72331"/>
                    <a:pt x="118919" y="72331"/>
                  </a:cubicBezTo>
                  <a:cubicBezTo>
                    <a:pt x="118824" y="72331"/>
                    <a:pt x="118824" y="72331"/>
                    <a:pt x="118919" y="72331"/>
                  </a:cubicBezTo>
                  <a:cubicBezTo>
                    <a:pt x="118919" y="72331"/>
                    <a:pt x="118919" y="72331"/>
                    <a:pt x="118919" y="72331"/>
                  </a:cubicBezTo>
                  <a:close/>
                  <a:moveTo>
                    <a:pt x="133873" y="104240"/>
                  </a:moveTo>
                  <a:cubicBezTo>
                    <a:pt x="133302" y="103668"/>
                    <a:pt x="132540" y="103002"/>
                    <a:pt x="131682" y="102430"/>
                  </a:cubicBezTo>
                  <a:cubicBezTo>
                    <a:pt x="132825" y="102811"/>
                    <a:pt x="133587" y="102906"/>
                    <a:pt x="134445" y="103002"/>
                  </a:cubicBezTo>
                  <a:cubicBezTo>
                    <a:pt x="134159" y="103383"/>
                    <a:pt x="133968" y="103763"/>
                    <a:pt x="133873" y="104240"/>
                  </a:cubicBezTo>
                  <a:close/>
                  <a:moveTo>
                    <a:pt x="103393" y="49757"/>
                  </a:moveTo>
                  <a:cubicBezTo>
                    <a:pt x="103393" y="49661"/>
                    <a:pt x="103393" y="49661"/>
                    <a:pt x="103393" y="49566"/>
                  </a:cubicBezTo>
                  <a:cubicBezTo>
                    <a:pt x="103488" y="49661"/>
                    <a:pt x="103488" y="49757"/>
                    <a:pt x="103584" y="49852"/>
                  </a:cubicBezTo>
                  <a:cubicBezTo>
                    <a:pt x="103488" y="49852"/>
                    <a:pt x="103488" y="49757"/>
                    <a:pt x="103393" y="49757"/>
                  </a:cubicBezTo>
                  <a:close/>
                  <a:moveTo>
                    <a:pt x="56911" y="60520"/>
                  </a:moveTo>
                  <a:cubicBezTo>
                    <a:pt x="56911" y="60520"/>
                    <a:pt x="56911" y="60520"/>
                    <a:pt x="56911" y="60520"/>
                  </a:cubicBezTo>
                  <a:cubicBezTo>
                    <a:pt x="56911" y="60520"/>
                    <a:pt x="56911" y="60520"/>
                    <a:pt x="56911" y="60520"/>
                  </a:cubicBezTo>
                  <a:lnTo>
                    <a:pt x="56911" y="60520"/>
                  </a:lnTo>
                  <a:close/>
                  <a:moveTo>
                    <a:pt x="51577" y="96906"/>
                  </a:moveTo>
                  <a:cubicBezTo>
                    <a:pt x="51672" y="97001"/>
                    <a:pt x="51768" y="97191"/>
                    <a:pt x="51863" y="97286"/>
                  </a:cubicBezTo>
                  <a:cubicBezTo>
                    <a:pt x="51768" y="97286"/>
                    <a:pt x="51672" y="97191"/>
                    <a:pt x="51577" y="97096"/>
                  </a:cubicBezTo>
                  <a:cubicBezTo>
                    <a:pt x="51482" y="97001"/>
                    <a:pt x="51577" y="97001"/>
                    <a:pt x="51577" y="96906"/>
                  </a:cubicBezTo>
                  <a:close/>
                  <a:moveTo>
                    <a:pt x="118919" y="121290"/>
                  </a:moveTo>
                  <a:cubicBezTo>
                    <a:pt x="118919" y="121290"/>
                    <a:pt x="119014" y="121290"/>
                    <a:pt x="119014" y="121290"/>
                  </a:cubicBezTo>
                  <a:cubicBezTo>
                    <a:pt x="119014" y="121290"/>
                    <a:pt x="118919" y="121385"/>
                    <a:pt x="118919" y="121385"/>
                  </a:cubicBezTo>
                  <a:cubicBezTo>
                    <a:pt x="118919" y="121385"/>
                    <a:pt x="118919" y="121385"/>
                    <a:pt x="118919" y="121290"/>
                  </a:cubicBezTo>
                  <a:close/>
                  <a:moveTo>
                    <a:pt x="34242" y="96334"/>
                  </a:moveTo>
                  <a:cubicBezTo>
                    <a:pt x="34242" y="96334"/>
                    <a:pt x="34337" y="96430"/>
                    <a:pt x="34337" y="96430"/>
                  </a:cubicBezTo>
                  <a:cubicBezTo>
                    <a:pt x="34337" y="96430"/>
                    <a:pt x="34242" y="96430"/>
                    <a:pt x="34242" y="96524"/>
                  </a:cubicBezTo>
                  <a:cubicBezTo>
                    <a:pt x="34242" y="96430"/>
                    <a:pt x="34242" y="96430"/>
                    <a:pt x="34242" y="96334"/>
                  </a:cubicBezTo>
                  <a:close/>
                  <a:moveTo>
                    <a:pt x="34242" y="97001"/>
                  </a:moveTo>
                  <a:cubicBezTo>
                    <a:pt x="34242" y="97001"/>
                    <a:pt x="34242" y="97096"/>
                    <a:pt x="34242" y="97001"/>
                  </a:cubicBezTo>
                  <a:cubicBezTo>
                    <a:pt x="34242" y="97096"/>
                    <a:pt x="34242" y="97096"/>
                    <a:pt x="34242" y="97096"/>
                  </a:cubicBezTo>
                  <a:cubicBezTo>
                    <a:pt x="34242" y="97096"/>
                    <a:pt x="34242" y="97096"/>
                    <a:pt x="34242" y="97001"/>
                  </a:cubicBezTo>
                  <a:close/>
                  <a:moveTo>
                    <a:pt x="30241" y="86523"/>
                  </a:moveTo>
                  <a:cubicBezTo>
                    <a:pt x="30241" y="86523"/>
                    <a:pt x="30241" y="86523"/>
                    <a:pt x="30241" y="86523"/>
                  </a:cubicBezTo>
                  <a:cubicBezTo>
                    <a:pt x="30241" y="86523"/>
                    <a:pt x="30241" y="86523"/>
                    <a:pt x="30241" y="86523"/>
                  </a:cubicBezTo>
                  <a:cubicBezTo>
                    <a:pt x="30241" y="86523"/>
                    <a:pt x="30241" y="86523"/>
                    <a:pt x="30241" y="86523"/>
                  </a:cubicBezTo>
                  <a:close/>
                  <a:moveTo>
                    <a:pt x="81105" y="126528"/>
                  </a:moveTo>
                  <a:cubicBezTo>
                    <a:pt x="81105" y="126528"/>
                    <a:pt x="81105" y="126528"/>
                    <a:pt x="81105" y="126528"/>
                  </a:cubicBezTo>
                  <a:cubicBezTo>
                    <a:pt x="81105" y="126528"/>
                    <a:pt x="81105" y="126528"/>
                    <a:pt x="81105" y="126528"/>
                  </a:cubicBezTo>
                  <a:cubicBezTo>
                    <a:pt x="81105" y="126528"/>
                    <a:pt x="81105" y="126528"/>
                    <a:pt x="81105" y="126528"/>
                  </a:cubicBezTo>
                  <a:close/>
                  <a:moveTo>
                    <a:pt x="107394" y="123195"/>
                  </a:moveTo>
                  <a:cubicBezTo>
                    <a:pt x="107298" y="123195"/>
                    <a:pt x="107298" y="123195"/>
                    <a:pt x="107298" y="123290"/>
                  </a:cubicBezTo>
                  <a:cubicBezTo>
                    <a:pt x="107298" y="123195"/>
                    <a:pt x="107298" y="123195"/>
                    <a:pt x="107298" y="123099"/>
                  </a:cubicBezTo>
                  <a:cubicBezTo>
                    <a:pt x="107298" y="123004"/>
                    <a:pt x="107394" y="123099"/>
                    <a:pt x="107394" y="123195"/>
                  </a:cubicBezTo>
                  <a:close/>
                  <a:moveTo>
                    <a:pt x="110537" y="120814"/>
                  </a:moveTo>
                  <a:cubicBezTo>
                    <a:pt x="110537" y="120908"/>
                    <a:pt x="110632" y="120908"/>
                    <a:pt x="110632" y="121004"/>
                  </a:cubicBezTo>
                  <a:cubicBezTo>
                    <a:pt x="110632" y="121004"/>
                    <a:pt x="110537" y="121004"/>
                    <a:pt x="110537" y="121004"/>
                  </a:cubicBezTo>
                  <a:cubicBezTo>
                    <a:pt x="110537" y="120908"/>
                    <a:pt x="110537" y="120814"/>
                    <a:pt x="110537" y="120814"/>
                  </a:cubicBezTo>
                  <a:close/>
                  <a:moveTo>
                    <a:pt x="100345" y="31088"/>
                  </a:moveTo>
                  <a:lnTo>
                    <a:pt x="100345" y="31088"/>
                  </a:lnTo>
                  <a:cubicBezTo>
                    <a:pt x="100440" y="31088"/>
                    <a:pt x="100440" y="30993"/>
                    <a:pt x="100536" y="30993"/>
                  </a:cubicBezTo>
                  <a:cubicBezTo>
                    <a:pt x="100536" y="31088"/>
                    <a:pt x="100440" y="31088"/>
                    <a:pt x="100440" y="31183"/>
                  </a:cubicBezTo>
                  <a:cubicBezTo>
                    <a:pt x="100440" y="31183"/>
                    <a:pt x="100345" y="31088"/>
                    <a:pt x="100345" y="31088"/>
                  </a:cubicBezTo>
                  <a:close/>
                  <a:moveTo>
                    <a:pt x="22812" y="78999"/>
                  </a:moveTo>
                  <a:cubicBezTo>
                    <a:pt x="22716" y="78808"/>
                    <a:pt x="22621" y="78713"/>
                    <a:pt x="22526" y="78523"/>
                  </a:cubicBezTo>
                  <a:cubicBezTo>
                    <a:pt x="22812" y="78618"/>
                    <a:pt x="23002" y="78713"/>
                    <a:pt x="23288" y="78903"/>
                  </a:cubicBezTo>
                  <a:cubicBezTo>
                    <a:pt x="23097" y="78999"/>
                    <a:pt x="23002" y="78903"/>
                    <a:pt x="22812" y="78999"/>
                  </a:cubicBezTo>
                  <a:close/>
                  <a:moveTo>
                    <a:pt x="98250" y="125957"/>
                  </a:moveTo>
                  <a:cubicBezTo>
                    <a:pt x="98250" y="125957"/>
                    <a:pt x="98250" y="125957"/>
                    <a:pt x="98250" y="125957"/>
                  </a:cubicBezTo>
                  <a:cubicBezTo>
                    <a:pt x="98250" y="125957"/>
                    <a:pt x="98250" y="125957"/>
                    <a:pt x="98250" y="125957"/>
                  </a:cubicBezTo>
                  <a:cubicBezTo>
                    <a:pt x="98250" y="125957"/>
                    <a:pt x="98250" y="125957"/>
                    <a:pt x="98250" y="125957"/>
                  </a:cubicBezTo>
                  <a:close/>
                  <a:moveTo>
                    <a:pt x="166163" y="95667"/>
                  </a:moveTo>
                  <a:cubicBezTo>
                    <a:pt x="166163" y="95572"/>
                    <a:pt x="166163" y="95477"/>
                    <a:pt x="166258" y="95477"/>
                  </a:cubicBezTo>
                  <a:cubicBezTo>
                    <a:pt x="166258" y="95477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258" y="95667"/>
                    <a:pt x="166258" y="95667"/>
                    <a:pt x="166163" y="95667"/>
                  </a:cubicBezTo>
                  <a:close/>
                  <a:moveTo>
                    <a:pt x="60626" y="16991"/>
                  </a:moveTo>
                  <a:cubicBezTo>
                    <a:pt x="60626" y="16991"/>
                    <a:pt x="60531" y="16991"/>
                    <a:pt x="60531" y="16895"/>
                  </a:cubicBezTo>
                  <a:cubicBezTo>
                    <a:pt x="60531" y="16895"/>
                    <a:pt x="60626" y="16800"/>
                    <a:pt x="60626" y="16800"/>
                  </a:cubicBezTo>
                  <a:cubicBezTo>
                    <a:pt x="60626" y="16895"/>
                    <a:pt x="60626" y="16895"/>
                    <a:pt x="60626" y="16991"/>
                  </a:cubicBezTo>
                  <a:close/>
                  <a:moveTo>
                    <a:pt x="28336" y="100239"/>
                  </a:moveTo>
                  <a:cubicBezTo>
                    <a:pt x="28431" y="100335"/>
                    <a:pt x="28431" y="100335"/>
                    <a:pt x="28527" y="100430"/>
                  </a:cubicBezTo>
                  <a:lnTo>
                    <a:pt x="28527" y="100430"/>
                  </a:lnTo>
                  <a:cubicBezTo>
                    <a:pt x="28431" y="100430"/>
                    <a:pt x="28336" y="100430"/>
                    <a:pt x="28241" y="100430"/>
                  </a:cubicBezTo>
                  <a:cubicBezTo>
                    <a:pt x="28241" y="100335"/>
                    <a:pt x="28336" y="100239"/>
                    <a:pt x="28336" y="100239"/>
                  </a:cubicBezTo>
                  <a:close/>
                  <a:moveTo>
                    <a:pt x="79390" y="144911"/>
                  </a:moveTo>
                  <a:cubicBezTo>
                    <a:pt x="79390" y="145007"/>
                    <a:pt x="79485" y="145007"/>
                    <a:pt x="79485" y="145102"/>
                  </a:cubicBezTo>
                  <a:lnTo>
                    <a:pt x="79485" y="145102"/>
                  </a:lnTo>
                  <a:lnTo>
                    <a:pt x="79485" y="145102"/>
                  </a:lnTo>
                  <a:cubicBezTo>
                    <a:pt x="79485" y="145102"/>
                    <a:pt x="79485" y="145102"/>
                    <a:pt x="79485" y="145102"/>
                  </a:cubicBezTo>
                  <a:cubicBezTo>
                    <a:pt x="79390" y="145102"/>
                    <a:pt x="79295" y="145102"/>
                    <a:pt x="79295" y="145198"/>
                  </a:cubicBezTo>
                  <a:cubicBezTo>
                    <a:pt x="79295" y="145007"/>
                    <a:pt x="79295" y="145007"/>
                    <a:pt x="79390" y="144911"/>
                  </a:cubicBezTo>
                  <a:close/>
                  <a:moveTo>
                    <a:pt x="94821" y="153674"/>
                  </a:moveTo>
                  <a:cubicBezTo>
                    <a:pt x="94916" y="153674"/>
                    <a:pt x="94916" y="153674"/>
                    <a:pt x="95011" y="153674"/>
                  </a:cubicBezTo>
                  <a:cubicBezTo>
                    <a:pt x="95011" y="153674"/>
                    <a:pt x="94916" y="153770"/>
                    <a:pt x="94916" y="153770"/>
                  </a:cubicBezTo>
                  <a:cubicBezTo>
                    <a:pt x="94821" y="153770"/>
                    <a:pt x="94821" y="153674"/>
                    <a:pt x="94821" y="153674"/>
                  </a:cubicBezTo>
                  <a:close/>
                  <a:moveTo>
                    <a:pt x="103774" y="28897"/>
                  </a:moveTo>
                  <a:cubicBezTo>
                    <a:pt x="103679" y="28897"/>
                    <a:pt x="103679" y="28802"/>
                    <a:pt x="103584" y="28802"/>
                  </a:cubicBezTo>
                  <a:lnTo>
                    <a:pt x="103584" y="28802"/>
                  </a:lnTo>
                  <a:lnTo>
                    <a:pt x="103584" y="28802"/>
                  </a:lnTo>
                  <a:cubicBezTo>
                    <a:pt x="103584" y="28802"/>
                    <a:pt x="103679" y="28706"/>
                    <a:pt x="103679" y="28706"/>
                  </a:cubicBezTo>
                  <a:cubicBezTo>
                    <a:pt x="103679" y="28802"/>
                    <a:pt x="103774" y="28897"/>
                    <a:pt x="103774" y="28897"/>
                  </a:cubicBezTo>
                  <a:close/>
                  <a:moveTo>
                    <a:pt x="66436" y="11371"/>
                  </a:moveTo>
                  <a:cubicBezTo>
                    <a:pt x="66436" y="11371"/>
                    <a:pt x="66436" y="11371"/>
                    <a:pt x="66436" y="11371"/>
                  </a:cubicBezTo>
                  <a:lnTo>
                    <a:pt x="66436" y="11371"/>
                  </a:lnTo>
                  <a:lnTo>
                    <a:pt x="66436" y="11371"/>
                  </a:lnTo>
                  <a:cubicBezTo>
                    <a:pt x="66436" y="11276"/>
                    <a:pt x="66436" y="11276"/>
                    <a:pt x="66436" y="11371"/>
                  </a:cubicBezTo>
                  <a:cubicBezTo>
                    <a:pt x="66531" y="11276"/>
                    <a:pt x="66531" y="11276"/>
                    <a:pt x="66436" y="11371"/>
                  </a:cubicBezTo>
                  <a:close/>
                  <a:moveTo>
                    <a:pt x="155304" y="128433"/>
                  </a:moveTo>
                  <a:cubicBezTo>
                    <a:pt x="155304" y="128433"/>
                    <a:pt x="155304" y="128433"/>
                    <a:pt x="155304" y="128433"/>
                  </a:cubicBezTo>
                  <a:cubicBezTo>
                    <a:pt x="155304" y="128433"/>
                    <a:pt x="155304" y="128433"/>
                    <a:pt x="155304" y="128433"/>
                  </a:cubicBezTo>
                  <a:cubicBezTo>
                    <a:pt x="155304" y="128433"/>
                    <a:pt x="155304" y="128433"/>
                    <a:pt x="155304" y="128433"/>
                  </a:cubicBezTo>
                  <a:close/>
                  <a:moveTo>
                    <a:pt x="170830" y="116336"/>
                  </a:moveTo>
                  <a:cubicBezTo>
                    <a:pt x="170830" y="116336"/>
                    <a:pt x="170830" y="116336"/>
                    <a:pt x="170830" y="116336"/>
                  </a:cubicBezTo>
                  <a:lnTo>
                    <a:pt x="170830" y="116336"/>
                  </a:lnTo>
                  <a:cubicBezTo>
                    <a:pt x="170830" y="116336"/>
                    <a:pt x="170925" y="116336"/>
                    <a:pt x="170830" y="116336"/>
                  </a:cubicBezTo>
                  <a:cubicBezTo>
                    <a:pt x="170830" y="116336"/>
                    <a:pt x="170830" y="116336"/>
                    <a:pt x="170830" y="116336"/>
                  </a:cubicBezTo>
                  <a:close/>
                  <a:moveTo>
                    <a:pt x="161496" y="81571"/>
                  </a:moveTo>
                  <a:cubicBezTo>
                    <a:pt x="161496" y="81475"/>
                    <a:pt x="161496" y="81475"/>
                    <a:pt x="161496" y="81571"/>
                  </a:cubicBezTo>
                  <a:cubicBezTo>
                    <a:pt x="161496" y="81475"/>
                    <a:pt x="161496" y="81475"/>
                    <a:pt x="161496" y="81571"/>
                  </a:cubicBezTo>
                  <a:cubicBezTo>
                    <a:pt x="161496" y="81571"/>
                    <a:pt x="161496" y="81571"/>
                    <a:pt x="161496" y="81571"/>
                  </a:cubicBezTo>
                  <a:close/>
                  <a:moveTo>
                    <a:pt x="84915" y="12990"/>
                  </a:moveTo>
                  <a:cubicBezTo>
                    <a:pt x="84915" y="12990"/>
                    <a:pt x="84915" y="12990"/>
                    <a:pt x="84915" y="12990"/>
                  </a:cubicBezTo>
                  <a:cubicBezTo>
                    <a:pt x="84915" y="12990"/>
                    <a:pt x="84915" y="12990"/>
                    <a:pt x="84915" y="12990"/>
                  </a:cubicBezTo>
                  <a:lnTo>
                    <a:pt x="84915" y="12990"/>
                  </a:lnTo>
                  <a:close/>
                  <a:moveTo>
                    <a:pt x="47100" y="18038"/>
                  </a:moveTo>
                  <a:cubicBezTo>
                    <a:pt x="47100" y="18038"/>
                    <a:pt x="47100" y="18038"/>
                    <a:pt x="47100" y="18038"/>
                  </a:cubicBezTo>
                  <a:cubicBezTo>
                    <a:pt x="47100" y="18038"/>
                    <a:pt x="47100" y="18038"/>
                    <a:pt x="47100" y="18038"/>
                  </a:cubicBezTo>
                  <a:cubicBezTo>
                    <a:pt x="47100" y="18038"/>
                    <a:pt x="47100" y="18038"/>
                    <a:pt x="47100" y="18038"/>
                  </a:cubicBezTo>
                  <a:close/>
                  <a:moveTo>
                    <a:pt x="156638" y="146626"/>
                  </a:moveTo>
                  <a:lnTo>
                    <a:pt x="156638" y="146626"/>
                  </a:lnTo>
                  <a:lnTo>
                    <a:pt x="156638" y="146626"/>
                  </a:lnTo>
                  <a:cubicBezTo>
                    <a:pt x="156733" y="146721"/>
                    <a:pt x="156733" y="146817"/>
                    <a:pt x="156828" y="146912"/>
                  </a:cubicBezTo>
                  <a:cubicBezTo>
                    <a:pt x="156733" y="146817"/>
                    <a:pt x="156638" y="146721"/>
                    <a:pt x="156543" y="146721"/>
                  </a:cubicBezTo>
                  <a:cubicBezTo>
                    <a:pt x="156543" y="146721"/>
                    <a:pt x="156543" y="146626"/>
                    <a:pt x="156638" y="146626"/>
                  </a:cubicBezTo>
                  <a:close/>
                  <a:moveTo>
                    <a:pt x="165496" y="80332"/>
                  </a:moveTo>
                  <a:cubicBezTo>
                    <a:pt x="165591" y="80237"/>
                    <a:pt x="165591" y="80237"/>
                    <a:pt x="165687" y="80142"/>
                  </a:cubicBezTo>
                  <a:cubicBezTo>
                    <a:pt x="165591" y="80332"/>
                    <a:pt x="165591" y="80332"/>
                    <a:pt x="165496" y="80332"/>
                  </a:cubicBezTo>
                  <a:cubicBezTo>
                    <a:pt x="165496" y="80427"/>
                    <a:pt x="165496" y="80427"/>
                    <a:pt x="165496" y="80332"/>
                  </a:cubicBezTo>
                  <a:close/>
                  <a:moveTo>
                    <a:pt x="161115" y="73855"/>
                  </a:moveTo>
                  <a:lnTo>
                    <a:pt x="161115" y="73855"/>
                  </a:lnTo>
                  <a:cubicBezTo>
                    <a:pt x="161019" y="73855"/>
                    <a:pt x="161019" y="73855"/>
                    <a:pt x="161115" y="73855"/>
                  </a:cubicBezTo>
                  <a:cubicBezTo>
                    <a:pt x="161019" y="73760"/>
                    <a:pt x="161115" y="73855"/>
                    <a:pt x="161115" y="73855"/>
                  </a:cubicBezTo>
                  <a:cubicBezTo>
                    <a:pt x="161115" y="73855"/>
                    <a:pt x="161115" y="73855"/>
                    <a:pt x="161115" y="73855"/>
                  </a:cubicBezTo>
                  <a:close/>
                  <a:moveTo>
                    <a:pt x="140541" y="52900"/>
                  </a:moveTo>
                  <a:cubicBezTo>
                    <a:pt x="140541" y="52900"/>
                    <a:pt x="140541" y="52900"/>
                    <a:pt x="140541" y="52900"/>
                  </a:cubicBezTo>
                  <a:lnTo>
                    <a:pt x="140541" y="52900"/>
                  </a:lnTo>
                  <a:lnTo>
                    <a:pt x="140541" y="52900"/>
                  </a:lnTo>
                  <a:cubicBezTo>
                    <a:pt x="140445" y="52805"/>
                    <a:pt x="140350" y="52614"/>
                    <a:pt x="140255" y="52519"/>
                  </a:cubicBezTo>
                  <a:cubicBezTo>
                    <a:pt x="140350" y="52519"/>
                    <a:pt x="140541" y="52519"/>
                    <a:pt x="140636" y="52519"/>
                  </a:cubicBezTo>
                  <a:cubicBezTo>
                    <a:pt x="140541" y="52614"/>
                    <a:pt x="140541" y="52710"/>
                    <a:pt x="140541" y="52900"/>
                  </a:cubicBezTo>
                  <a:close/>
                  <a:moveTo>
                    <a:pt x="87772" y="12609"/>
                  </a:moveTo>
                  <a:lnTo>
                    <a:pt x="87772" y="12609"/>
                  </a:lnTo>
                  <a:lnTo>
                    <a:pt x="87772" y="12609"/>
                  </a:lnTo>
                  <a:lnTo>
                    <a:pt x="87772" y="12609"/>
                  </a:lnTo>
                  <a:close/>
                  <a:moveTo>
                    <a:pt x="49577" y="9942"/>
                  </a:moveTo>
                  <a:cubicBezTo>
                    <a:pt x="49577" y="9942"/>
                    <a:pt x="49577" y="10038"/>
                    <a:pt x="49577" y="9942"/>
                  </a:cubicBezTo>
                  <a:lnTo>
                    <a:pt x="49577" y="9942"/>
                  </a:lnTo>
                  <a:lnTo>
                    <a:pt x="49577" y="9942"/>
                  </a:lnTo>
                  <a:lnTo>
                    <a:pt x="49577" y="9942"/>
                  </a:lnTo>
                  <a:cubicBezTo>
                    <a:pt x="49577" y="10038"/>
                    <a:pt x="49482" y="10038"/>
                    <a:pt x="49482" y="10038"/>
                  </a:cubicBezTo>
                  <a:cubicBezTo>
                    <a:pt x="49482" y="9942"/>
                    <a:pt x="49482" y="9942"/>
                    <a:pt x="49577" y="9942"/>
                  </a:cubicBezTo>
                  <a:close/>
                  <a:moveTo>
                    <a:pt x="42909" y="128624"/>
                  </a:moveTo>
                  <a:cubicBezTo>
                    <a:pt x="42909" y="128624"/>
                    <a:pt x="42909" y="128624"/>
                    <a:pt x="42909" y="128624"/>
                  </a:cubicBezTo>
                  <a:lnTo>
                    <a:pt x="42909" y="128624"/>
                  </a:lnTo>
                  <a:cubicBezTo>
                    <a:pt x="42909" y="128624"/>
                    <a:pt x="42909" y="128624"/>
                    <a:pt x="42909" y="128624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2646E08D-64A5-5DAD-6F10-E6380AFEDC19}"/>
                </a:ext>
              </a:extLst>
            </p:cNvPr>
            <p:cNvSpPr/>
            <p:nvPr/>
          </p:nvSpPr>
          <p:spPr>
            <a:xfrm>
              <a:off x="4384521" y="5666177"/>
              <a:ext cx="307906" cy="301638"/>
            </a:xfrm>
            <a:custGeom>
              <a:avLst/>
              <a:gdLst>
                <a:gd name="connsiteX0" fmla="*/ 299682 w 307906"/>
                <a:gd name="connsiteY0" fmla="*/ 102162 h 301638"/>
                <a:gd name="connsiteX1" fmla="*/ 297491 w 307906"/>
                <a:gd name="connsiteY1" fmla="*/ 98924 h 301638"/>
                <a:gd name="connsiteX2" fmla="*/ 294539 w 307906"/>
                <a:gd name="connsiteY2" fmla="*/ 94542 h 301638"/>
                <a:gd name="connsiteX3" fmla="*/ 289871 w 307906"/>
                <a:gd name="connsiteY3" fmla="*/ 89399 h 301638"/>
                <a:gd name="connsiteX4" fmla="*/ 289871 w 307906"/>
                <a:gd name="connsiteY4" fmla="*/ 89399 h 301638"/>
                <a:gd name="connsiteX5" fmla="*/ 266535 w 307906"/>
                <a:gd name="connsiteY5" fmla="*/ 68730 h 301638"/>
                <a:gd name="connsiteX6" fmla="*/ 266535 w 307906"/>
                <a:gd name="connsiteY6" fmla="*/ 68730 h 301638"/>
                <a:gd name="connsiteX7" fmla="*/ 266535 w 307906"/>
                <a:gd name="connsiteY7" fmla="*/ 68730 h 301638"/>
                <a:gd name="connsiteX8" fmla="*/ 264821 w 307906"/>
                <a:gd name="connsiteY8" fmla="*/ 67396 h 301638"/>
                <a:gd name="connsiteX9" fmla="*/ 264821 w 307906"/>
                <a:gd name="connsiteY9" fmla="*/ 67396 h 301638"/>
                <a:gd name="connsiteX10" fmla="*/ 264821 w 307906"/>
                <a:gd name="connsiteY10" fmla="*/ 67396 h 301638"/>
                <a:gd name="connsiteX11" fmla="*/ 253105 w 307906"/>
                <a:gd name="connsiteY11" fmla="*/ 61205 h 301638"/>
                <a:gd name="connsiteX12" fmla="*/ 250438 w 307906"/>
                <a:gd name="connsiteY12" fmla="*/ 59681 h 301638"/>
                <a:gd name="connsiteX13" fmla="*/ 247961 w 307906"/>
                <a:gd name="connsiteY13" fmla="*/ 57967 h 301638"/>
                <a:gd name="connsiteX14" fmla="*/ 247961 w 307906"/>
                <a:gd name="connsiteY14" fmla="*/ 57967 h 301638"/>
                <a:gd name="connsiteX15" fmla="*/ 247961 w 307906"/>
                <a:gd name="connsiteY15" fmla="*/ 57967 h 301638"/>
                <a:gd name="connsiteX16" fmla="*/ 243485 w 307906"/>
                <a:gd name="connsiteY16" fmla="*/ 55966 h 301638"/>
                <a:gd name="connsiteX17" fmla="*/ 243485 w 307906"/>
                <a:gd name="connsiteY17" fmla="*/ 55966 h 301638"/>
                <a:gd name="connsiteX18" fmla="*/ 242627 w 307906"/>
                <a:gd name="connsiteY18" fmla="*/ 55395 h 301638"/>
                <a:gd name="connsiteX19" fmla="*/ 231102 w 307906"/>
                <a:gd name="connsiteY19" fmla="*/ 51680 h 301638"/>
                <a:gd name="connsiteX20" fmla="*/ 226149 w 307906"/>
                <a:gd name="connsiteY20" fmla="*/ 49013 h 301638"/>
                <a:gd name="connsiteX21" fmla="*/ 220625 w 307906"/>
                <a:gd name="connsiteY21" fmla="*/ 48060 h 301638"/>
                <a:gd name="connsiteX22" fmla="*/ 216815 w 307906"/>
                <a:gd name="connsiteY22" fmla="*/ 46917 h 301638"/>
                <a:gd name="connsiteX23" fmla="*/ 216815 w 307906"/>
                <a:gd name="connsiteY23" fmla="*/ 46917 h 301638"/>
                <a:gd name="connsiteX24" fmla="*/ 210147 w 307906"/>
                <a:gd name="connsiteY24" fmla="*/ 43869 h 301638"/>
                <a:gd name="connsiteX25" fmla="*/ 203670 w 307906"/>
                <a:gd name="connsiteY25" fmla="*/ 41583 h 301638"/>
                <a:gd name="connsiteX26" fmla="*/ 203670 w 307906"/>
                <a:gd name="connsiteY26" fmla="*/ 41583 h 301638"/>
                <a:gd name="connsiteX27" fmla="*/ 197574 w 307906"/>
                <a:gd name="connsiteY27" fmla="*/ 39869 h 301638"/>
                <a:gd name="connsiteX28" fmla="*/ 186906 w 307906"/>
                <a:gd name="connsiteY28" fmla="*/ 36154 h 301638"/>
                <a:gd name="connsiteX29" fmla="*/ 177191 w 307906"/>
                <a:gd name="connsiteY29" fmla="*/ 33201 h 301638"/>
                <a:gd name="connsiteX30" fmla="*/ 174524 w 307906"/>
                <a:gd name="connsiteY30" fmla="*/ 31868 h 301638"/>
                <a:gd name="connsiteX31" fmla="*/ 174524 w 307906"/>
                <a:gd name="connsiteY31" fmla="*/ 31868 h 301638"/>
                <a:gd name="connsiteX32" fmla="*/ 174524 w 307906"/>
                <a:gd name="connsiteY32" fmla="*/ 31868 h 301638"/>
                <a:gd name="connsiteX33" fmla="*/ 165761 w 307906"/>
                <a:gd name="connsiteY33" fmla="*/ 27867 h 301638"/>
                <a:gd name="connsiteX34" fmla="*/ 165761 w 307906"/>
                <a:gd name="connsiteY34" fmla="*/ 27867 h 301638"/>
                <a:gd name="connsiteX35" fmla="*/ 162427 w 307906"/>
                <a:gd name="connsiteY35" fmla="*/ 25772 h 301638"/>
                <a:gd name="connsiteX36" fmla="*/ 155378 w 307906"/>
                <a:gd name="connsiteY36" fmla="*/ 22724 h 301638"/>
                <a:gd name="connsiteX37" fmla="*/ 155378 w 307906"/>
                <a:gd name="connsiteY37" fmla="*/ 22724 h 301638"/>
                <a:gd name="connsiteX38" fmla="*/ 145377 w 307906"/>
                <a:gd name="connsiteY38" fmla="*/ 16723 h 301638"/>
                <a:gd name="connsiteX39" fmla="*/ 135757 w 307906"/>
                <a:gd name="connsiteY39" fmla="*/ 11961 h 301638"/>
                <a:gd name="connsiteX40" fmla="*/ 135757 w 307906"/>
                <a:gd name="connsiteY40" fmla="*/ 11961 h 301638"/>
                <a:gd name="connsiteX41" fmla="*/ 133185 w 307906"/>
                <a:gd name="connsiteY41" fmla="*/ 10818 h 301638"/>
                <a:gd name="connsiteX42" fmla="*/ 133185 w 307906"/>
                <a:gd name="connsiteY42" fmla="*/ 10818 h 301638"/>
                <a:gd name="connsiteX43" fmla="*/ 126422 w 307906"/>
                <a:gd name="connsiteY43" fmla="*/ 7484 h 301638"/>
                <a:gd name="connsiteX44" fmla="*/ 120231 w 307906"/>
                <a:gd name="connsiteY44" fmla="*/ 5293 h 301638"/>
                <a:gd name="connsiteX45" fmla="*/ 113849 w 307906"/>
                <a:gd name="connsiteY45" fmla="*/ 4436 h 301638"/>
                <a:gd name="connsiteX46" fmla="*/ 113849 w 307906"/>
                <a:gd name="connsiteY46" fmla="*/ 4436 h 301638"/>
                <a:gd name="connsiteX47" fmla="*/ 112897 w 307906"/>
                <a:gd name="connsiteY47" fmla="*/ 3865 h 301638"/>
                <a:gd name="connsiteX48" fmla="*/ 112897 w 307906"/>
                <a:gd name="connsiteY48" fmla="*/ 3865 h 301638"/>
                <a:gd name="connsiteX49" fmla="*/ 108706 w 307906"/>
                <a:gd name="connsiteY49" fmla="*/ 2436 h 301638"/>
                <a:gd name="connsiteX50" fmla="*/ 92228 w 307906"/>
                <a:gd name="connsiteY50" fmla="*/ 340 h 301638"/>
                <a:gd name="connsiteX51" fmla="*/ 92228 w 307906"/>
                <a:gd name="connsiteY51" fmla="*/ 340 h 301638"/>
                <a:gd name="connsiteX52" fmla="*/ 80036 w 307906"/>
                <a:gd name="connsiteY52" fmla="*/ 1864 h 301638"/>
                <a:gd name="connsiteX53" fmla="*/ 80036 w 307906"/>
                <a:gd name="connsiteY53" fmla="*/ 1864 h 301638"/>
                <a:gd name="connsiteX54" fmla="*/ 73654 w 307906"/>
                <a:gd name="connsiteY54" fmla="*/ 1674 h 301638"/>
                <a:gd name="connsiteX55" fmla="*/ 71939 w 307906"/>
                <a:gd name="connsiteY55" fmla="*/ 1769 h 301638"/>
                <a:gd name="connsiteX56" fmla="*/ 67939 w 307906"/>
                <a:gd name="connsiteY56" fmla="*/ 2912 h 301638"/>
                <a:gd name="connsiteX57" fmla="*/ 65748 w 307906"/>
                <a:gd name="connsiteY57" fmla="*/ 4150 h 301638"/>
                <a:gd name="connsiteX58" fmla="*/ 62795 w 307906"/>
                <a:gd name="connsiteY58" fmla="*/ 4531 h 301638"/>
                <a:gd name="connsiteX59" fmla="*/ 62795 w 307906"/>
                <a:gd name="connsiteY59" fmla="*/ 4531 h 301638"/>
                <a:gd name="connsiteX60" fmla="*/ 62795 w 307906"/>
                <a:gd name="connsiteY60" fmla="*/ 4531 h 301638"/>
                <a:gd name="connsiteX61" fmla="*/ 56223 w 307906"/>
                <a:gd name="connsiteY61" fmla="*/ 9103 h 301638"/>
                <a:gd name="connsiteX62" fmla="*/ 52604 w 307906"/>
                <a:gd name="connsiteY62" fmla="*/ 13104 h 301638"/>
                <a:gd name="connsiteX63" fmla="*/ 50984 w 307906"/>
                <a:gd name="connsiteY63" fmla="*/ 15485 h 301638"/>
                <a:gd name="connsiteX64" fmla="*/ 48794 w 307906"/>
                <a:gd name="connsiteY64" fmla="*/ 19009 h 301638"/>
                <a:gd name="connsiteX65" fmla="*/ 46889 w 307906"/>
                <a:gd name="connsiteY65" fmla="*/ 23295 h 301638"/>
                <a:gd name="connsiteX66" fmla="*/ 44222 w 307906"/>
                <a:gd name="connsiteY66" fmla="*/ 31487 h 301638"/>
                <a:gd name="connsiteX67" fmla="*/ 40888 w 307906"/>
                <a:gd name="connsiteY67" fmla="*/ 44822 h 301638"/>
                <a:gd name="connsiteX68" fmla="*/ 40602 w 307906"/>
                <a:gd name="connsiteY68" fmla="*/ 48346 h 301638"/>
                <a:gd name="connsiteX69" fmla="*/ 40602 w 307906"/>
                <a:gd name="connsiteY69" fmla="*/ 48346 h 301638"/>
                <a:gd name="connsiteX70" fmla="*/ 38888 w 307906"/>
                <a:gd name="connsiteY70" fmla="*/ 55775 h 301638"/>
                <a:gd name="connsiteX71" fmla="*/ 37649 w 307906"/>
                <a:gd name="connsiteY71" fmla="*/ 61109 h 301638"/>
                <a:gd name="connsiteX72" fmla="*/ 36221 w 307906"/>
                <a:gd name="connsiteY72" fmla="*/ 78064 h 301638"/>
                <a:gd name="connsiteX73" fmla="*/ 34792 w 307906"/>
                <a:gd name="connsiteY73" fmla="*/ 80445 h 301638"/>
                <a:gd name="connsiteX74" fmla="*/ 34792 w 307906"/>
                <a:gd name="connsiteY74" fmla="*/ 80445 h 301638"/>
                <a:gd name="connsiteX75" fmla="*/ 33554 w 307906"/>
                <a:gd name="connsiteY75" fmla="*/ 87780 h 301638"/>
                <a:gd name="connsiteX76" fmla="*/ 32696 w 307906"/>
                <a:gd name="connsiteY76" fmla="*/ 91399 h 301638"/>
                <a:gd name="connsiteX77" fmla="*/ 30887 w 307906"/>
                <a:gd name="connsiteY77" fmla="*/ 100638 h 301638"/>
                <a:gd name="connsiteX78" fmla="*/ 30029 w 307906"/>
                <a:gd name="connsiteY78" fmla="*/ 104258 h 301638"/>
                <a:gd name="connsiteX79" fmla="*/ 28601 w 307906"/>
                <a:gd name="connsiteY79" fmla="*/ 108544 h 301638"/>
                <a:gd name="connsiteX80" fmla="*/ 25934 w 307906"/>
                <a:gd name="connsiteY80" fmla="*/ 118450 h 301638"/>
                <a:gd name="connsiteX81" fmla="*/ 25934 w 307906"/>
                <a:gd name="connsiteY81" fmla="*/ 118450 h 301638"/>
                <a:gd name="connsiteX82" fmla="*/ 25934 w 307906"/>
                <a:gd name="connsiteY82" fmla="*/ 118450 h 301638"/>
                <a:gd name="connsiteX83" fmla="*/ 25362 w 307906"/>
                <a:gd name="connsiteY83" fmla="*/ 120260 h 301638"/>
                <a:gd name="connsiteX84" fmla="*/ 25362 w 307906"/>
                <a:gd name="connsiteY84" fmla="*/ 120260 h 301638"/>
                <a:gd name="connsiteX85" fmla="*/ 23362 w 307906"/>
                <a:gd name="connsiteY85" fmla="*/ 126451 h 301638"/>
                <a:gd name="connsiteX86" fmla="*/ 21933 w 307906"/>
                <a:gd name="connsiteY86" fmla="*/ 129023 h 301638"/>
                <a:gd name="connsiteX87" fmla="*/ 21933 w 307906"/>
                <a:gd name="connsiteY87" fmla="*/ 129023 h 301638"/>
                <a:gd name="connsiteX88" fmla="*/ 20123 w 307906"/>
                <a:gd name="connsiteY88" fmla="*/ 133404 h 301638"/>
                <a:gd name="connsiteX89" fmla="*/ 18885 w 307906"/>
                <a:gd name="connsiteY89" fmla="*/ 138643 h 301638"/>
                <a:gd name="connsiteX90" fmla="*/ 12694 w 307906"/>
                <a:gd name="connsiteY90" fmla="*/ 152740 h 301638"/>
                <a:gd name="connsiteX91" fmla="*/ 9551 w 307906"/>
                <a:gd name="connsiteY91" fmla="*/ 162456 h 301638"/>
                <a:gd name="connsiteX92" fmla="*/ 8027 w 307906"/>
                <a:gd name="connsiteY92" fmla="*/ 166933 h 301638"/>
                <a:gd name="connsiteX93" fmla="*/ 4407 w 307906"/>
                <a:gd name="connsiteY93" fmla="*/ 180363 h 301638"/>
                <a:gd name="connsiteX94" fmla="*/ 3836 w 307906"/>
                <a:gd name="connsiteY94" fmla="*/ 184078 h 301638"/>
                <a:gd name="connsiteX95" fmla="*/ 1931 w 307906"/>
                <a:gd name="connsiteY95" fmla="*/ 195031 h 301638"/>
                <a:gd name="connsiteX96" fmla="*/ 883 w 307906"/>
                <a:gd name="connsiteY96" fmla="*/ 205127 h 301638"/>
                <a:gd name="connsiteX97" fmla="*/ 883 w 307906"/>
                <a:gd name="connsiteY97" fmla="*/ 207890 h 301638"/>
                <a:gd name="connsiteX98" fmla="*/ 1073 w 307906"/>
                <a:gd name="connsiteY98" fmla="*/ 213129 h 301638"/>
                <a:gd name="connsiteX99" fmla="*/ 1740 w 307906"/>
                <a:gd name="connsiteY99" fmla="*/ 213796 h 301638"/>
                <a:gd name="connsiteX100" fmla="*/ 1740 w 307906"/>
                <a:gd name="connsiteY100" fmla="*/ 213796 h 301638"/>
                <a:gd name="connsiteX101" fmla="*/ 1740 w 307906"/>
                <a:gd name="connsiteY101" fmla="*/ 213796 h 301638"/>
                <a:gd name="connsiteX102" fmla="*/ 788 w 307906"/>
                <a:gd name="connsiteY102" fmla="*/ 224177 h 301638"/>
                <a:gd name="connsiteX103" fmla="*/ 1835 w 307906"/>
                <a:gd name="connsiteY103" fmla="*/ 232846 h 301638"/>
                <a:gd name="connsiteX104" fmla="*/ 2407 w 307906"/>
                <a:gd name="connsiteY104" fmla="*/ 232846 h 301638"/>
                <a:gd name="connsiteX105" fmla="*/ 2312 w 307906"/>
                <a:gd name="connsiteY105" fmla="*/ 232941 h 301638"/>
                <a:gd name="connsiteX106" fmla="*/ 1835 w 307906"/>
                <a:gd name="connsiteY106" fmla="*/ 232846 h 301638"/>
                <a:gd name="connsiteX107" fmla="*/ 2788 w 307906"/>
                <a:gd name="connsiteY107" fmla="*/ 238751 h 301638"/>
                <a:gd name="connsiteX108" fmla="*/ 3264 w 307906"/>
                <a:gd name="connsiteY108" fmla="*/ 241608 h 301638"/>
                <a:gd name="connsiteX109" fmla="*/ 3264 w 307906"/>
                <a:gd name="connsiteY109" fmla="*/ 241608 h 301638"/>
                <a:gd name="connsiteX110" fmla="*/ 3264 w 307906"/>
                <a:gd name="connsiteY110" fmla="*/ 241608 h 301638"/>
                <a:gd name="connsiteX111" fmla="*/ 4312 w 307906"/>
                <a:gd name="connsiteY111" fmla="*/ 245609 h 301638"/>
                <a:gd name="connsiteX112" fmla="*/ 4312 w 307906"/>
                <a:gd name="connsiteY112" fmla="*/ 245609 h 301638"/>
                <a:gd name="connsiteX113" fmla="*/ 4312 w 307906"/>
                <a:gd name="connsiteY113" fmla="*/ 245609 h 301638"/>
                <a:gd name="connsiteX114" fmla="*/ 4502 w 307906"/>
                <a:gd name="connsiteY114" fmla="*/ 247228 h 301638"/>
                <a:gd name="connsiteX115" fmla="*/ 6407 w 307906"/>
                <a:gd name="connsiteY115" fmla="*/ 253515 h 301638"/>
                <a:gd name="connsiteX116" fmla="*/ 6407 w 307906"/>
                <a:gd name="connsiteY116" fmla="*/ 253515 h 301638"/>
                <a:gd name="connsiteX117" fmla="*/ 6407 w 307906"/>
                <a:gd name="connsiteY117" fmla="*/ 253515 h 301638"/>
                <a:gd name="connsiteX118" fmla="*/ 7741 w 307906"/>
                <a:gd name="connsiteY118" fmla="*/ 257515 h 301638"/>
                <a:gd name="connsiteX119" fmla="*/ 13170 w 307906"/>
                <a:gd name="connsiteY119" fmla="*/ 269898 h 301638"/>
                <a:gd name="connsiteX120" fmla="*/ 15932 w 307906"/>
                <a:gd name="connsiteY120" fmla="*/ 274374 h 301638"/>
                <a:gd name="connsiteX121" fmla="*/ 18790 w 307906"/>
                <a:gd name="connsiteY121" fmla="*/ 278661 h 301638"/>
                <a:gd name="connsiteX122" fmla="*/ 18790 w 307906"/>
                <a:gd name="connsiteY122" fmla="*/ 278661 h 301638"/>
                <a:gd name="connsiteX123" fmla="*/ 27553 w 307906"/>
                <a:gd name="connsiteY123" fmla="*/ 288567 h 301638"/>
                <a:gd name="connsiteX124" fmla="*/ 34125 w 307906"/>
                <a:gd name="connsiteY124" fmla="*/ 293615 h 301638"/>
                <a:gd name="connsiteX125" fmla="*/ 45269 w 307906"/>
                <a:gd name="connsiteY125" fmla="*/ 298758 h 301638"/>
                <a:gd name="connsiteX126" fmla="*/ 49079 w 307906"/>
                <a:gd name="connsiteY126" fmla="*/ 299711 h 301638"/>
                <a:gd name="connsiteX127" fmla="*/ 52413 w 307906"/>
                <a:gd name="connsiteY127" fmla="*/ 300473 h 301638"/>
                <a:gd name="connsiteX128" fmla="*/ 61271 w 307906"/>
                <a:gd name="connsiteY128" fmla="*/ 301521 h 301638"/>
                <a:gd name="connsiteX129" fmla="*/ 61271 w 307906"/>
                <a:gd name="connsiteY129" fmla="*/ 301521 h 301638"/>
                <a:gd name="connsiteX130" fmla="*/ 64605 w 307906"/>
                <a:gd name="connsiteY130" fmla="*/ 301521 h 301638"/>
                <a:gd name="connsiteX131" fmla="*/ 69272 w 307906"/>
                <a:gd name="connsiteY131" fmla="*/ 301235 h 301638"/>
                <a:gd name="connsiteX132" fmla="*/ 73273 w 307906"/>
                <a:gd name="connsiteY132" fmla="*/ 300759 h 301638"/>
                <a:gd name="connsiteX133" fmla="*/ 73273 w 307906"/>
                <a:gd name="connsiteY133" fmla="*/ 300759 h 301638"/>
                <a:gd name="connsiteX134" fmla="*/ 79178 w 307906"/>
                <a:gd name="connsiteY134" fmla="*/ 299616 h 301638"/>
                <a:gd name="connsiteX135" fmla="*/ 82988 w 307906"/>
                <a:gd name="connsiteY135" fmla="*/ 298854 h 301638"/>
                <a:gd name="connsiteX136" fmla="*/ 87084 w 307906"/>
                <a:gd name="connsiteY136" fmla="*/ 297520 h 301638"/>
                <a:gd name="connsiteX137" fmla="*/ 91085 w 307906"/>
                <a:gd name="connsiteY137" fmla="*/ 296282 h 301638"/>
                <a:gd name="connsiteX138" fmla="*/ 91085 w 307906"/>
                <a:gd name="connsiteY138" fmla="*/ 296282 h 301638"/>
                <a:gd name="connsiteX139" fmla="*/ 111849 w 307906"/>
                <a:gd name="connsiteY139" fmla="*/ 287138 h 301638"/>
                <a:gd name="connsiteX140" fmla="*/ 116802 w 307906"/>
                <a:gd name="connsiteY140" fmla="*/ 284947 h 301638"/>
                <a:gd name="connsiteX141" fmla="*/ 123279 w 307906"/>
                <a:gd name="connsiteY141" fmla="*/ 280661 h 301638"/>
                <a:gd name="connsiteX142" fmla="*/ 129851 w 307906"/>
                <a:gd name="connsiteY142" fmla="*/ 276279 h 301638"/>
                <a:gd name="connsiteX143" fmla="*/ 137376 w 307906"/>
                <a:gd name="connsiteY143" fmla="*/ 271041 h 301638"/>
                <a:gd name="connsiteX144" fmla="*/ 146806 w 307906"/>
                <a:gd name="connsiteY144" fmla="*/ 263421 h 301638"/>
                <a:gd name="connsiteX145" fmla="*/ 146806 w 307906"/>
                <a:gd name="connsiteY145" fmla="*/ 263421 h 301638"/>
                <a:gd name="connsiteX146" fmla="*/ 155093 w 307906"/>
                <a:gd name="connsiteY146" fmla="*/ 257325 h 301638"/>
                <a:gd name="connsiteX147" fmla="*/ 180524 w 307906"/>
                <a:gd name="connsiteY147" fmla="*/ 238846 h 301638"/>
                <a:gd name="connsiteX148" fmla="*/ 186430 w 307906"/>
                <a:gd name="connsiteY148" fmla="*/ 235989 h 301638"/>
                <a:gd name="connsiteX149" fmla="*/ 186430 w 307906"/>
                <a:gd name="connsiteY149" fmla="*/ 235989 h 301638"/>
                <a:gd name="connsiteX150" fmla="*/ 186430 w 307906"/>
                <a:gd name="connsiteY150" fmla="*/ 235989 h 301638"/>
                <a:gd name="connsiteX151" fmla="*/ 199098 w 307906"/>
                <a:gd name="connsiteY151" fmla="*/ 228940 h 301638"/>
                <a:gd name="connsiteX152" fmla="*/ 207480 w 307906"/>
                <a:gd name="connsiteY152" fmla="*/ 224940 h 301638"/>
                <a:gd name="connsiteX153" fmla="*/ 232721 w 307906"/>
                <a:gd name="connsiteY153" fmla="*/ 213033 h 301638"/>
                <a:gd name="connsiteX154" fmla="*/ 237579 w 307906"/>
                <a:gd name="connsiteY154" fmla="*/ 210747 h 301638"/>
                <a:gd name="connsiteX155" fmla="*/ 237579 w 307906"/>
                <a:gd name="connsiteY155" fmla="*/ 210747 h 301638"/>
                <a:gd name="connsiteX156" fmla="*/ 237579 w 307906"/>
                <a:gd name="connsiteY156" fmla="*/ 210747 h 301638"/>
                <a:gd name="connsiteX157" fmla="*/ 240913 w 307906"/>
                <a:gd name="connsiteY157" fmla="*/ 208747 h 301638"/>
                <a:gd name="connsiteX158" fmla="*/ 243008 w 307906"/>
                <a:gd name="connsiteY158" fmla="*/ 207604 h 301638"/>
                <a:gd name="connsiteX159" fmla="*/ 243008 w 307906"/>
                <a:gd name="connsiteY159" fmla="*/ 207604 h 301638"/>
                <a:gd name="connsiteX160" fmla="*/ 253486 w 307906"/>
                <a:gd name="connsiteY160" fmla="*/ 201603 h 301638"/>
                <a:gd name="connsiteX161" fmla="*/ 254629 w 307906"/>
                <a:gd name="connsiteY161" fmla="*/ 200746 h 301638"/>
                <a:gd name="connsiteX162" fmla="*/ 254629 w 307906"/>
                <a:gd name="connsiteY162" fmla="*/ 200746 h 301638"/>
                <a:gd name="connsiteX163" fmla="*/ 255867 w 307906"/>
                <a:gd name="connsiteY163" fmla="*/ 200365 h 301638"/>
                <a:gd name="connsiteX164" fmla="*/ 255867 w 307906"/>
                <a:gd name="connsiteY164" fmla="*/ 200365 h 301638"/>
                <a:gd name="connsiteX165" fmla="*/ 255867 w 307906"/>
                <a:gd name="connsiteY165" fmla="*/ 200365 h 301638"/>
                <a:gd name="connsiteX166" fmla="*/ 256534 w 307906"/>
                <a:gd name="connsiteY166" fmla="*/ 201222 h 301638"/>
                <a:gd name="connsiteX167" fmla="*/ 267392 w 307906"/>
                <a:gd name="connsiteY167" fmla="*/ 193888 h 301638"/>
                <a:gd name="connsiteX168" fmla="*/ 266821 w 307906"/>
                <a:gd name="connsiteY168" fmla="*/ 192936 h 301638"/>
                <a:gd name="connsiteX169" fmla="*/ 266821 w 307906"/>
                <a:gd name="connsiteY169" fmla="*/ 192936 h 301638"/>
                <a:gd name="connsiteX170" fmla="*/ 266821 w 307906"/>
                <a:gd name="connsiteY170" fmla="*/ 192936 h 301638"/>
                <a:gd name="connsiteX171" fmla="*/ 268631 w 307906"/>
                <a:gd name="connsiteY171" fmla="*/ 191221 h 301638"/>
                <a:gd name="connsiteX172" fmla="*/ 268631 w 307906"/>
                <a:gd name="connsiteY172" fmla="*/ 191221 h 301638"/>
                <a:gd name="connsiteX173" fmla="*/ 268631 w 307906"/>
                <a:gd name="connsiteY173" fmla="*/ 191221 h 301638"/>
                <a:gd name="connsiteX174" fmla="*/ 283871 w 307906"/>
                <a:gd name="connsiteY174" fmla="*/ 178267 h 301638"/>
                <a:gd name="connsiteX175" fmla="*/ 294729 w 307906"/>
                <a:gd name="connsiteY175" fmla="*/ 165980 h 301638"/>
                <a:gd name="connsiteX176" fmla="*/ 294729 w 307906"/>
                <a:gd name="connsiteY176" fmla="*/ 165980 h 301638"/>
                <a:gd name="connsiteX177" fmla="*/ 295872 w 307906"/>
                <a:gd name="connsiteY177" fmla="*/ 163599 h 301638"/>
                <a:gd name="connsiteX178" fmla="*/ 295872 w 307906"/>
                <a:gd name="connsiteY178" fmla="*/ 163599 h 301638"/>
                <a:gd name="connsiteX179" fmla="*/ 302063 w 307906"/>
                <a:gd name="connsiteY179" fmla="*/ 154169 h 301638"/>
                <a:gd name="connsiteX180" fmla="*/ 302063 w 307906"/>
                <a:gd name="connsiteY180" fmla="*/ 154169 h 301638"/>
                <a:gd name="connsiteX181" fmla="*/ 302063 w 307906"/>
                <a:gd name="connsiteY181" fmla="*/ 154169 h 301638"/>
                <a:gd name="connsiteX182" fmla="*/ 306254 w 307906"/>
                <a:gd name="connsiteY182" fmla="*/ 142072 h 301638"/>
                <a:gd name="connsiteX183" fmla="*/ 307112 w 307906"/>
                <a:gd name="connsiteY183" fmla="*/ 119402 h 301638"/>
                <a:gd name="connsiteX184" fmla="*/ 304635 w 307906"/>
                <a:gd name="connsiteY184" fmla="*/ 113307 h 301638"/>
                <a:gd name="connsiteX185" fmla="*/ 303683 w 307906"/>
                <a:gd name="connsiteY185" fmla="*/ 109401 h 301638"/>
                <a:gd name="connsiteX186" fmla="*/ 303683 w 307906"/>
                <a:gd name="connsiteY186" fmla="*/ 109401 h 301638"/>
                <a:gd name="connsiteX187" fmla="*/ 299682 w 307906"/>
                <a:gd name="connsiteY187" fmla="*/ 102162 h 301638"/>
                <a:gd name="connsiteX188" fmla="*/ 44984 w 307906"/>
                <a:gd name="connsiteY188" fmla="*/ 294091 h 301638"/>
                <a:gd name="connsiteX189" fmla="*/ 44984 w 307906"/>
                <a:gd name="connsiteY189" fmla="*/ 294091 h 301638"/>
                <a:gd name="connsiteX190" fmla="*/ 44984 w 307906"/>
                <a:gd name="connsiteY190" fmla="*/ 294091 h 301638"/>
                <a:gd name="connsiteX191" fmla="*/ 44984 w 307906"/>
                <a:gd name="connsiteY191" fmla="*/ 294091 h 301638"/>
                <a:gd name="connsiteX192" fmla="*/ 44984 w 307906"/>
                <a:gd name="connsiteY192" fmla="*/ 294091 h 301638"/>
                <a:gd name="connsiteX193" fmla="*/ 44984 w 307906"/>
                <a:gd name="connsiteY193" fmla="*/ 294091 h 301638"/>
                <a:gd name="connsiteX194" fmla="*/ 44984 w 307906"/>
                <a:gd name="connsiteY194" fmla="*/ 294091 h 301638"/>
                <a:gd name="connsiteX195" fmla="*/ 44984 w 307906"/>
                <a:gd name="connsiteY195" fmla="*/ 294091 h 301638"/>
                <a:gd name="connsiteX196" fmla="*/ 27362 w 307906"/>
                <a:gd name="connsiteY196" fmla="*/ 272755 h 301638"/>
                <a:gd name="connsiteX197" fmla="*/ 27743 w 307906"/>
                <a:gd name="connsiteY197" fmla="*/ 272469 h 301638"/>
                <a:gd name="connsiteX198" fmla="*/ 27934 w 307906"/>
                <a:gd name="connsiteY198" fmla="*/ 273898 h 301638"/>
                <a:gd name="connsiteX199" fmla="*/ 27362 w 307906"/>
                <a:gd name="connsiteY199" fmla="*/ 272755 h 301638"/>
                <a:gd name="connsiteX200" fmla="*/ 28410 w 307906"/>
                <a:gd name="connsiteY200" fmla="*/ 271993 h 301638"/>
                <a:gd name="connsiteX201" fmla="*/ 28410 w 307906"/>
                <a:gd name="connsiteY201" fmla="*/ 271993 h 301638"/>
                <a:gd name="connsiteX202" fmla="*/ 28410 w 307906"/>
                <a:gd name="connsiteY202" fmla="*/ 271993 h 301638"/>
                <a:gd name="connsiteX203" fmla="*/ 28410 w 307906"/>
                <a:gd name="connsiteY203" fmla="*/ 271993 h 301638"/>
                <a:gd name="connsiteX204" fmla="*/ 28410 w 307906"/>
                <a:gd name="connsiteY204" fmla="*/ 271993 h 301638"/>
                <a:gd name="connsiteX205" fmla="*/ 28410 w 307906"/>
                <a:gd name="connsiteY205" fmla="*/ 271993 h 301638"/>
                <a:gd name="connsiteX206" fmla="*/ 57080 w 307906"/>
                <a:gd name="connsiteY206" fmla="*/ 176458 h 301638"/>
                <a:gd name="connsiteX207" fmla="*/ 57080 w 307906"/>
                <a:gd name="connsiteY207" fmla="*/ 176458 h 301638"/>
                <a:gd name="connsiteX208" fmla="*/ 57080 w 307906"/>
                <a:gd name="connsiteY208" fmla="*/ 176458 h 301638"/>
                <a:gd name="connsiteX209" fmla="*/ 57080 w 307906"/>
                <a:gd name="connsiteY209" fmla="*/ 176458 h 301638"/>
                <a:gd name="connsiteX210" fmla="*/ 57080 w 307906"/>
                <a:gd name="connsiteY210" fmla="*/ 176458 h 301638"/>
                <a:gd name="connsiteX211" fmla="*/ 57080 w 307906"/>
                <a:gd name="connsiteY211" fmla="*/ 176458 h 301638"/>
                <a:gd name="connsiteX212" fmla="*/ 57080 w 307906"/>
                <a:gd name="connsiteY212" fmla="*/ 176458 h 301638"/>
                <a:gd name="connsiteX213" fmla="*/ 183096 w 307906"/>
                <a:gd name="connsiteY213" fmla="*/ 60919 h 301638"/>
                <a:gd name="connsiteX214" fmla="*/ 182906 w 307906"/>
                <a:gd name="connsiteY214" fmla="*/ 61015 h 301638"/>
                <a:gd name="connsiteX215" fmla="*/ 183001 w 307906"/>
                <a:gd name="connsiteY215" fmla="*/ 60824 h 301638"/>
                <a:gd name="connsiteX216" fmla="*/ 183096 w 307906"/>
                <a:gd name="connsiteY216" fmla="*/ 60919 h 301638"/>
                <a:gd name="connsiteX217" fmla="*/ 63653 w 307906"/>
                <a:gd name="connsiteY217" fmla="*/ 57681 h 301638"/>
                <a:gd name="connsiteX218" fmla="*/ 63938 w 307906"/>
                <a:gd name="connsiteY218" fmla="*/ 57681 h 301638"/>
                <a:gd name="connsiteX219" fmla="*/ 63748 w 307906"/>
                <a:gd name="connsiteY219" fmla="*/ 57871 h 301638"/>
                <a:gd name="connsiteX220" fmla="*/ 63748 w 307906"/>
                <a:gd name="connsiteY220" fmla="*/ 57871 h 301638"/>
                <a:gd name="connsiteX221" fmla="*/ 63748 w 307906"/>
                <a:gd name="connsiteY221" fmla="*/ 57871 h 301638"/>
                <a:gd name="connsiteX222" fmla="*/ 63748 w 307906"/>
                <a:gd name="connsiteY222" fmla="*/ 57871 h 301638"/>
                <a:gd name="connsiteX223" fmla="*/ 63653 w 307906"/>
                <a:gd name="connsiteY223" fmla="*/ 57681 h 301638"/>
                <a:gd name="connsiteX224" fmla="*/ 59938 w 307906"/>
                <a:gd name="connsiteY224" fmla="*/ 178458 h 301638"/>
                <a:gd name="connsiteX225" fmla="*/ 59938 w 307906"/>
                <a:gd name="connsiteY225" fmla="*/ 178458 h 301638"/>
                <a:gd name="connsiteX226" fmla="*/ 60414 w 307906"/>
                <a:gd name="connsiteY226" fmla="*/ 179029 h 301638"/>
                <a:gd name="connsiteX227" fmla="*/ 60509 w 307906"/>
                <a:gd name="connsiteY227" fmla="*/ 179029 h 301638"/>
                <a:gd name="connsiteX228" fmla="*/ 60509 w 307906"/>
                <a:gd name="connsiteY228" fmla="*/ 179029 h 301638"/>
                <a:gd name="connsiteX229" fmla="*/ 60509 w 307906"/>
                <a:gd name="connsiteY229" fmla="*/ 179029 h 301638"/>
                <a:gd name="connsiteX230" fmla="*/ 60414 w 307906"/>
                <a:gd name="connsiteY230" fmla="*/ 179124 h 301638"/>
                <a:gd name="connsiteX231" fmla="*/ 59938 w 307906"/>
                <a:gd name="connsiteY231" fmla="*/ 178458 h 301638"/>
                <a:gd name="connsiteX232" fmla="*/ 118231 w 307906"/>
                <a:gd name="connsiteY232" fmla="*/ 51490 h 301638"/>
                <a:gd name="connsiteX233" fmla="*/ 118517 w 307906"/>
                <a:gd name="connsiteY233" fmla="*/ 51584 h 301638"/>
                <a:gd name="connsiteX234" fmla="*/ 118612 w 307906"/>
                <a:gd name="connsiteY234" fmla="*/ 51870 h 301638"/>
                <a:gd name="connsiteX235" fmla="*/ 118231 w 307906"/>
                <a:gd name="connsiteY235" fmla="*/ 51490 h 301638"/>
                <a:gd name="connsiteX236" fmla="*/ 78607 w 307906"/>
                <a:gd name="connsiteY236" fmla="*/ 58824 h 301638"/>
                <a:gd name="connsiteX237" fmla="*/ 78607 w 307906"/>
                <a:gd name="connsiteY237" fmla="*/ 58824 h 301638"/>
                <a:gd name="connsiteX238" fmla="*/ 78702 w 307906"/>
                <a:gd name="connsiteY238" fmla="*/ 58824 h 301638"/>
                <a:gd name="connsiteX239" fmla="*/ 78702 w 307906"/>
                <a:gd name="connsiteY239" fmla="*/ 58919 h 301638"/>
                <a:gd name="connsiteX240" fmla="*/ 78607 w 307906"/>
                <a:gd name="connsiteY240" fmla="*/ 58824 h 301638"/>
                <a:gd name="connsiteX241" fmla="*/ 78607 w 307906"/>
                <a:gd name="connsiteY241" fmla="*/ 58824 h 301638"/>
                <a:gd name="connsiteX242" fmla="*/ 78607 w 307906"/>
                <a:gd name="connsiteY242" fmla="*/ 58824 h 301638"/>
                <a:gd name="connsiteX243" fmla="*/ 90132 w 307906"/>
                <a:gd name="connsiteY243" fmla="*/ 38440 h 301638"/>
                <a:gd name="connsiteX244" fmla="*/ 90132 w 307906"/>
                <a:gd name="connsiteY244" fmla="*/ 38440 h 301638"/>
                <a:gd name="connsiteX245" fmla="*/ 90132 w 307906"/>
                <a:gd name="connsiteY245" fmla="*/ 38440 h 301638"/>
                <a:gd name="connsiteX246" fmla="*/ 90132 w 307906"/>
                <a:gd name="connsiteY246" fmla="*/ 38440 h 301638"/>
                <a:gd name="connsiteX247" fmla="*/ 90132 w 307906"/>
                <a:gd name="connsiteY247" fmla="*/ 38440 h 301638"/>
                <a:gd name="connsiteX248" fmla="*/ 90132 w 307906"/>
                <a:gd name="connsiteY248" fmla="*/ 38440 h 301638"/>
                <a:gd name="connsiteX249" fmla="*/ 125375 w 307906"/>
                <a:gd name="connsiteY249" fmla="*/ 160265 h 301638"/>
                <a:gd name="connsiteX250" fmla="*/ 125375 w 307906"/>
                <a:gd name="connsiteY250" fmla="*/ 160265 h 301638"/>
                <a:gd name="connsiteX251" fmla="*/ 125184 w 307906"/>
                <a:gd name="connsiteY251" fmla="*/ 160170 h 301638"/>
                <a:gd name="connsiteX252" fmla="*/ 125375 w 307906"/>
                <a:gd name="connsiteY252" fmla="*/ 160265 h 301638"/>
                <a:gd name="connsiteX253" fmla="*/ 125375 w 307906"/>
                <a:gd name="connsiteY253" fmla="*/ 160265 h 301638"/>
                <a:gd name="connsiteX254" fmla="*/ 98133 w 307906"/>
                <a:gd name="connsiteY254" fmla="*/ 40917 h 301638"/>
                <a:gd name="connsiteX255" fmla="*/ 98419 w 307906"/>
                <a:gd name="connsiteY255" fmla="*/ 41107 h 301638"/>
                <a:gd name="connsiteX256" fmla="*/ 98038 w 307906"/>
                <a:gd name="connsiteY256" fmla="*/ 41107 h 301638"/>
                <a:gd name="connsiteX257" fmla="*/ 98133 w 307906"/>
                <a:gd name="connsiteY257" fmla="*/ 40917 h 301638"/>
                <a:gd name="connsiteX258" fmla="*/ 245675 w 307906"/>
                <a:gd name="connsiteY258" fmla="*/ 105972 h 301638"/>
                <a:gd name="connsiteX259" fmla="*/ 245675 w 307906"/>
                <a:gd name="connsiteY259" fmla="*/ 105972 h 301638"/>
                <a:gd name="connsiteX260" fmla="*/ 245675 w 307906"/>
                <a:gd name="connsiteY260" fmla="*/ 105972 h 301638"/>
                <a:gd name="connsiteX261" fmla="*/ 245675 w 307906"/>
                <a:gd name="connsiteY261" fmla="*/ 105972 h 301638"/>
                <a:gd name="connsiteX262" fmla="*/ 219863 w 307906"/>
                <a:gd name="connsiteY262" fmla="*/ 120641 h 301638"/>
                <a:gd name="connsiteX263" fmla="*/ 219863 w 307906"/>
                <a:gd name="connsiteY263" fmla="*/ 120641 h 301638"/>
                <a:gd name="connsiteX264" fmla="*/ 219863 w 307906"/>
                <a:gd name="connsiteY264" fmla="*/ 120451 h 301638"/>
                <a:gd name="connsiteX265" fmla="*/ 219863 w 307906"/>
                <a:gd name="connsiteY265" fmla="*/ 120641 h 301638"/>
                <a:gd name="connsiteX266" fmla="*/ 222339 w 307906"/>
                <a:gd name="connsiteY266" fmla="*/ 102353 h 301638"/>
                <a:gd name="connsiteX267" fmla="*/ 222339 w 307906"/>
                <a:gd name="connsiteY267" fmla="*/ 102353 h 301638"/>
                <a:gd name="connsiteX268" fmla="*/ 222339 w 307906"/>
                <a:gd name="connsiteY268" fmla="*/ 102353 h 301638"/>
                <a:gd name="connsiteX269" fmla="*/ 222339 w 307906"/>
                <a:gd name="connsiteY269" fmla="*/ 102353 h 301638"/>
                <a:gd name="connsiteX270" fmla="*/ 211766 w 307906"/>
                <a:gd name="connsiteY270" fmla="*/ 98448 h 301638"/>
                <a:gd name="connsiteX271" fmla="*/ 211862 w 307906"/>
                <a:gd name="connsiteY271" fmla="*/ 98543 h 301638"/>
                <a:gd name="connsiteX272" fmla="*/ 211766 w 307906"/>
                <a:gd name="connsiteY272" fmla="*/ 98448 h 301638"/>
                <a:gd name="connsiteX273" fmla="*/ 211766 w 307906"/>
                <a:gd name="connsiteY273" fmla="*/ 98448 h 301638"/>
                <a:gd name="connsiteX274" fmla="*/ 210623 w 307906"/>
                <a:gd name="connsiteY274" fmla="*/ 99209 h 301638"/>
                <a:gd name="connsiteX275" fmla="*/ 210623 w 307906"/>
                <a:gd name="connsiteY275" fmla="*/ 99209 h 301638"/>
                <a:gd name="connsiteX276" fmla="*/ 210623 w 307906"/>
                <a:gd name="connsiteY276" fmla="*/ 99209 h 301638"/>
                <a:gd name="connsiteX277" fmla="*/ 210623 w 307906"/>
                <a:gd name="connsiteY277" fmla="*/ 99209 h 301638"/>
                <a:gd name="connsiteX278" fmla="*/ 219386 w 307906"/>
                <a:gd name="connsiteY278" fmla="*/ 116831 h 301638"/>
                <a:gd name="connsiteX279" fmla="*/ 219577 w 307906"/>
                <a:gd name="connsiteY279" fmla="*/ 117212 h 301638"/>
                <a:gd name="connsiteX280" fmla="*/ 219386 w 307906"/>
                <a:gd name="connsiteY280" fmla="*/ 117307 h 301638"/>
                <a:gd name="connsiteX281" fmla="*/ 219386 w 307906"/>
                <a:gd name="connsiteY281" fmla="*/ 116831 h 301638"/>
                <a:gd name="connsiteX282" fmla="*/ 209576 w 307906"/>
                <a:gd name="connsiteY282" fmla="*/ 95304 h 301638"/>
                <a:gd name="connsiteX283" fmla="*/ 209576 w 307906"/>
                <a:gd name="connsiteY283" fmla="*/ 95304 h 301638"/>
                <a:gd name="connsiteX284" fmla="*/ 209576 w 307906"/>
                <a:gd name="connsiteY284" fmla="*/ 95304 h 301638"/>
                <a:gd name="connsiteX285" fmla="*/ 209576 w 307906"/>
                <a:gd name="connsiteY285" fmla="*/ 95304 h 301638"/>
                <a:gd name="connsiteX286" fmla="*/ 195002 w 307906"/>
                <a:gd name="connsiteY286" fmla="*/ 92447 h 301638"/>
                <a:gd name="connsiteX287" fmla="*/ 195002 w 307906"/>
                <a:gd name="connsiteY287" fmla="*/ 92447 h 301638"/>
                <a:gd name="connsiteX288" fmla="*/ 195002 w 307906"/>
                <a:gd name="connsiteY288" fmla="*/ 92447 h 301638"/>
                <a:gd name="connsiteX289" fmla="*/ 195002 w 307906"/>
                <a:gd name="connsiteY289" fmla="*/ 92447 h 301638"/>
                <a:gd name="connsiteX290" fmla="*/ 119088 w 307906"/>
                <a:gd name="connsiteY290" fmla="*/ 158169 h 301638"/>
                <a:gd name="connsiteX291" fmla="*/ 118993 w 307906"/>
                <a:gd name="connsiteY291" fmla="*/ 158074 h 301638"/>
                <a:gd name="connsiteX292" fmla="*/ 118993 w 307906"/>
                <a:gd name="connsiteY292" fmla="*/ 157979 h 301638"/>
                <a:gd name="connsiteX293" fmla="*/ 119088 w 307906"/>
                <a:gd name="connsiteY293" fmla="*/ 158169 h 301638"/>
                <a:gd name="connsiteX294" fmla="*/ 119088 w 307906"/>
                <a:gd name="connsiteY294" fmla="*/ 158169 h 301638"/>
                <a:gd name="connsiteX295" fmla="*/ 163189 w 307906"/>
                <a:gd name="connsiteY295" fmla="*/ 83017 h 301638"/>
                <a:gd name="connsiteX296" fmla="*/ 163094 w 307906"/>
                <a:gd name="connsiteY296" fmla="*/ 83398 h 301638"/>
                <a:gd name="connsiteX297" fmla="*/ 163094 w 307906"/>
                <a:gd name="connsiteY297" fmla="*/ 83398 h 301638"/>
                <a:gd name="connsiteX298" fmla="*/ 162998 w 307906"/>
                <a:gd name="connsiteY298" fmla="*/ 83208 h 301638"/>
                <a:gd name="connsiteX299" fmla="*/ 163189 w 307906"/>
                <a:gd name="connsiteY299" fmla="*/ 83017 h 301638"/>
                <a:gd name="connsiteX300" fmla="*/ 166999 w 307906"/>
                <a:gd name="connsiteY300" fmla="*/ 90351 h 301638"/>
                <a:gd name="connsiteX301" fmla="*/ 167380 w 307906"/>
                <a:gd name="connsiteY301" fmla="*/ 88637 h 301638"/>
                <a:gd name="connsiteX302" fmla="*/ 168428 w 307906"/>
                <a:gd name="connsiteY302" fmla="*/ 88732 h 301638"/>
                <a:gd name="connsiteX303" fmla="*/ 166999 w 307906"/>
                <a:gd name="connsiteY303" fmla="*/ 90351 h 301638"/>
                <a:gd name="connsiteX304" fmla="*/ 77940 w 307906"/>
                <a:gd name="connsiteY304" fmla="*/ 190840 h 301638"/>
                <a:gd name="connsiteX305" fmla="*/ 78226 w 307906"/>
                <a:gd name="connsiteY305" fmla="*/ 190745 h 301638"/>
                <a:gd name="connsiteX306" fmla="*/ 78035 w 307906"/>
                <a:gd name="connsiteY306" fmla="*/ 190935 h 301638"/>
                <a:gd name="connsiteX307" fmla="*/ 77940 w 307906"/>
                <a:gd name="connsiteY307" fmla="*/ 190840 h 301638"/>
                <a:gd name="connsiteX308" fmla="*/ 119088 w 307906"/>
                <a:gd name="connsiteY308" fmla="*/ 109116 h 301638"/>
                <a:gd name="connsiteX309" fmla="*/ 119088 w 307906"/>
                <a:gd name="connsiteY309" fmla="*/ 109116 h 301638"/>
                <a:gd name="connsiteX310" fmla="*/ 119088 w 307906"/>
                <a:gd name="connsiteY310" fmla="*/ 109116 h 301638"/>
                <a:gd name="connsiteX311" fmla="*/ 119088 w 307906"/>
                <a:gd name="connsiteY311" fmla="*/ 109116 h 301638"/>
                <a:gd name="connsiteX312" fmla="*/ 119945 w 307906"/>
                <a:gd name="connsiteY312" fmla="*/ 108449 h 301638"/>
                <a:gd name="connsiteX313" fmla="*/ 120136 w 307906"/>
                <a:gd name="connsiteY313" fmla="*/ 108163 h 301638"/>
                <a:gd name="connsiteX314" fmla="*/ 120231 w 307906"/>
                <a:gd name="connsiteY314" fmla="*/ 108354 h 301638"/>
                <a:gd name="connsiteX315" fmla="*/ 119945 w 307906"/>
                <a:gd name="connsiteY315" fmla="*/ 108449 h 301638"/>
                <a:gd name="connsiteX316" fmla="*/ 123374 w 307906"/>
                <a:gd name="connsiteY316" fmla="*/ 96638 h 301638"/>
                <a:gd name="connsiteX317" fmla="*/ 123374 w 307906"/>
                <a:gd name="connsiteY317" fmla="*/ 96638 h 301638"/>
                <a:gd name="connsiteX318" fmla="*/ 123374 w 307906"/>
                <a:gd name="connsiteY318" fmla="*/ 96638 h 301638"/>
                <a:gd name="connsiteX319" fmla="*/ 123374 w 307906"/>
                <a:gd name="connsiteY319" fmla="*/ 96638 h 301638"/>
                <a:gd name="connsiteX320" fmla="*/ 104515 w 307906"/>
                <a:gd name="connsiteY320" fmla="*/ 106258 h 301638"/>
                <a:gd name="connsiteX321" fmla="*/ 104515 w 307906"/>
                <a:gd name="connsiteY321" fmla="*/ 106258 h 301638"/>
                <a:gd name="connsiteX322" fmla="*/ 104515 w 307906"/>
                <a:gd name="connsiteY322" fmla="*/ 106258 h 301638"/>
                <a:gd name="connsiteX323" fmla="*/ 104515 w 307906"/>
                <a:gd name="connsiteY323" fmla="*/ 106258 h 301638"/>
                <a:gd name="connsiteX324" fmla="*/ 104515 w 307906"/>
                <a:gd name="connsiteY324" fmla="*/ 106258 h 301638"/>
                <a:gd name="connsiteX325" fmla="*/ 104515 w 307906"/>
                <a:gd name="connsiteY325" fmla="*/ 106258 h 301638"/>
                <a:gd name="connsiteX326" fmla="*/ 106039 w 307906"/>
                <a:gd name="connsiteY326" fmla="*/ 122641 h 301638"/>
                <a:gd name="connsiteX327" fmla="*/ 106039 w 307906"/>
                <a:gd name="connsiteY327" fmla="*/ 122641 h 301638"/>
                <a:gd name="connsiteX328" fmla="*/ 106039 w 307906"/>
                <a:gd name="connsiteY328" fmla="*/ 122641 h 301638"/>
                <a:gd name="connsiteX329" fmla="*/ 106039 w 307906"/>
                <a:gd name="connsiteY329" fmla="*/ 122641 h 301638"/>
                <a:gd name="connsiteX330" fmla="*/ 100419 w 307906"/>
                <a:gd name="connsiteY330" fmla="*/ 74349 h 301638"/>
                <a:gd name="connsiteX331" fmla="*/ 100324 w 307906"/>
                <a:gd name="connsiteY331" fmla="*/ 74445 h 301638"/>
                <a:gd name="connsiteX332" fmla="*/ 100229 w 307906"/>
                <a:gd name="connsiteY332" fmla="*/ 74349 h 301638"/>
                <a:gd name="connsiteX333" fmla="*/ 100419 w 307906"/>
                <a:gd name="connsiteY333" fmla="*/ 74349 h 301638"/>
                <a:gd name="connsiteX334" fmla="*/ 95085 w 307906"/>
                <a:gd name="connsiteY334" fmla="*/ 106353 h 301638"/>
                <a:gd name="connsiteX335" fmla="*/ 94990 w 307906"/>
                <a:gd name="connsiteY335" fmla="*/ 106258 h 301638"/>
                <a:gd name="connsiteX336" fmla="*/ 95180 w 307906"/>
                <a:gd name="connsiteY336" fmla="*/ 106258 h 301638"/>
                <a:gd name="connsiteX337" fmla="*/ 95085 w 307906"/>
                <a:gd name="connsiteY337" fmla="*/ 106353 h 301638"/>
                <a:gd name="connsiteX338" fmla="*/ 122422 w 307906"/>
                <a:gd name="connsiteY338" fmla="*/ 76731 h 301638"/>
                <a:gd name="connsiteX339" fmla="*/ 122422 w 307906"/>
                <a:gd name="connsiteY339" fmla="*/ 76731 h 301638"/>
                <a:gd name="connsiteX340" fmla="*/ 122517 w 307906"/>
                <a:gd name="connsiteY340" fmla="*/ 76826 h 301638"/>
                <a:gd name="connsiteX341" fmla="*/ 122422 w 307906"/>
                <a:gd name="connsiteY341" fmla="*/ 76826 h 301638"/>
                <a:gd name="connsiteX342" fmla="*/ 122422 w 307906"/>
                <a:gd name="connsiteY342" fmla="*/ 76731 h 301638"/>
                <a:gd name="connsiteX343" fmla="*/ 94037 w 307906"/>
                <a:gd name="connsiteY343" fmla="*/ 111878 h 301638"/>
                <a:gd name="connsiteX344" fmla="*/ 93942 w 307906"/>
                <a:gd name="connsiteY344" fmla="*/ 111973 h 301638"/>
                <a:gd name="connsiteX345" fmla="*/ 94037 w 307906"/>
                <a:gd name="connsiteY345" fmla="*/ 111878 h 301638"/>
                <a:gd name="connsiteX346" fmla="*/ 94037 w 307906"/>
                <a:gd name="connsiteY346" fmla="*/ 111878 h 301638"/>
                <a:gd name="connsiteX347" fmla="*/ 138995 w 307906"/>
                <a:gd name="connsiteY347" fmla="*/ 147787 h 301638"/>
                <a:gd name="connsiteX348" fmla="*/ 138995 w 307906"/>
                <a:gd name="connsiteY348" fmla="*/ 147787 h 301638"/>
                <a:gd name="connsiteX349" fmla="*/ 138995 w 307906"/>
                <a:gd name="connsiteY349" fmla="*/ 147787 h 301638"/>
                <a:gd name="connsiteX350" fmla="*/ 138995 w 307906"/>
                <a:gd name="connsiteY350" fmla="*/ 147787 h 301638"/>
                <a:gd name="connsiteX351" fmla="*/ 166427 w 307906"/>
                <a:gd name="connsiteY351" fmla="*/ 113402 h 301638"/>
                <a:gd name="connsiteX352" fmla="*/ 166427 w 307906"/>
                <a:gd name="connsiteY352" fmla="*/ 113402 h 301638"/>
                <a:gd name="connsiteX353" fmla="*/ 166999 w 307906"/>
                <a:gd name="connsiteY353" fmla="*/ 113021 h 301638"/>
                <a:gd name="connsiteX354" fmla="*/ 166999 w 307906"/>
                <a:gd name="connsiteY354" fmla="*/ 113021 h 301638"/>
                <a:gd name="connsiteX355" fmla="*/ 166427 w 307906"/>
                <a:gd name="connsiteY355" fmla="*/ 113402 h 301638"/>
                <a:gd name="connsiteX356" fmla="*/ 166427 w 307906"/>
                <a:gd name="connsiteY356" fmla="*/ 113402 h 301638"/>
                <a:gd name="connsiteX357" fmla="*/ 166427 w 307906"/>
                <a:gd name="connsiteY357" fmla="*/ 113402 h 301638"/>
                <a:gd name="connsiteX358" fmla="*/ 166427 w 307906"/>
                <a:gd name="connsiteY358" fmla="*/ 113402 h 301638"/>
                <a:gd name="connsiteX359" fmla="*/ 157379 w 307906"/>
                <a:gd name="connsiteY359" fmla="*/ 81493 h 301638"/>
                <a:gd name="connsiteX360" fmla="*/ 157379 w 307906"/>
                <a:gd name="connsiteY360" fmla="*/ 81493 h 301638"/>
                <a:gd name="connsiteX361" fmla="*/ 157379 w 307906"/>
                <a:gd name="connsiteY361" fmla="*/ 81493 h 301638"/>
                <a:gd name="connsiteX362" fmla="*/ 157379 w 307906"/>
                <a:gd name="connsiteY362" fmla="*/ 81493 h 301638"/>
                <a:gd name="connsiteX363" fmla="*/ 157379 w 307906"/>
                <a:gd name="connsiteY363" fmla="*/ 81493 h 301638"/>
                <a:gd name="connsiteX364" fmla="*/ 157379 w 307906"/>
                <a:gd name="connsiteY364" fmla="*/ 81493 h 301638"/>
                <a:gd name="connsiteX365" fmla="*/ 102896 w 307906"/>
                <a:gd name="connsiteY365" fmla="*/ 183220 h 301638"/>
                <a:gd name="connsiteX366" fmla="*/ 102991 w 307906"/>
                <a:gd name="connsiteY366" fmla="*/ 183411 h 301638"/>
                <a:gd name="connsiteX367" fmla="*/ 102800 w 307906"/>
                <a:gd name="connsiteY367" fmla="*/ 183411 h 301638"/>
                <a:gd name="connsiteX368" fmla="*/ 102896 w 307906"/>
                <a:gd name="connsiteY368" fmla="*/ 183220 h 301638"/>
                <a:gd name="connsiteX369" fmla="*/ 130232 w 307906"/>
                <a:gd name="connsiteY369" fmla="*/ 139501 h 301638"/>
                <a:gd name="connsiteX370" fmla="*/ 130423 w 307906"/>
                <a:gd name="connsiteY370" fmla="*/ 139786 h 301638"/>
                <a:gd name="connsiteX371" fmla="*/ 129947 w 307906"/>
                <a:gd name="connsiteY371" fmla="*/ 140072 h 301638"/>
                <a:gd name="connsiteX372" fmla="*/ 130232 w 307906"/>
                <a:gd name="connsiteY372" fmla="*/ 139501 h 301638"/>
                <a:gd name="connsiteX373" fmla="*/ 149854 w 307906"/>
                <a:gd name="connsiteY373" fmla="*/ 96067 h 301638"/>
                <a:gd name="connsiteX374" fmla="*/ 149854 w 307906"/>
                <a:gd name="connsiteY374" fmla="*/ 95781 h 301638"/>
                <a:gd name="connsiteX375" fmla="*/ 150330 w 307906"/>
                <a:gd name="connsiteY375" fmla="*/ 95495 h 301638"/>
                <a:gd name="connsiteX376" fmla="*/ 149854 w 307906"/>
                <a:gd name="connsiteY376" fmla="*/ 96067 h 301638"/>
                <a:gd name="connsiteX377" fmla="*/ 103658 w 307906"/>
                <a:gd name="connsiteY377" fmla="*/ 175029 h 301638"/>
                <a:gd name="connsiteX378" fmla="*/ 103658 w 307906"/>
                <a:gd name="connsiteY378" fmla="*/ 175029 h 301638"/>
                <a:gd name="connsiteX379" fmla="*/ 103753 w 307906"/>
                <a:gd name="connsiteY379" fmla="*/ 175029 h 301638"/>
                <a:gd name="connsiteX380" fmla="*/ 103658 w 307906"/>
                <a:gd name="connsiteY380" fmla="*/ 175124 h 301638"/>
                <a:gd name="connsiteX381" fmla="*/ 103658 w 307906"/>
                <a:gd name="connsiteY381" fmla="*/ 175029 h 301638"/>
                <a:gd name="connsiteX382" fmla="*/ 83750 w 307906"/>
                <a:gd name="connsiteY382" fmla="*/ 132262 h 301638"/>
                <a:gd name="connsiteX383" fmla="*/ 84131 w 307906"/>
                <a:gd name="connsiteY383" fmla="*/ 133118 h 301638"/>
                <a:gd name="connsiteX384" fmla="*/ 83179 w 307906"/>
                <a:gd name="connsiteY384" fmla="*/ 132452 h 301638"/>
                <a:gd name="connsiteX385" fmla="*/ 83750 w 307906"/>
                <a:gd name="connsiteY385" fmla="*/ 132262 h 301638"/>
                <a:gd name="connsiteX386" fmla="*/ 122993 w 307906"/>
                <a:gd name="connsiteY386" fmla="*/ 182553 h 301638"/>
                <a:gd name="connsiteX387" fmla="*/ 123279 w 307906"/>
                <a:gd name="connsiteY387" fmla="*/ 182553 h 301638"/>
                <a:gd name="connsiteX388" fmla="*/ 123184 w 307906"/>
                <a:gd name="connsiteY388" fmla="*/ 182744 h 301638"/>
                <a:gd name="connsiteX389" fmla="*/ 122993 w 307906"/>
                <a:gd name="connsiteY389" fmla="*/ 182553 h 301638"/>
                <a:gd name="connsiteX390" fmla="*/ 128423 w 307906"/>
                <a:gd name="connsiteY390" fmla="*/ 174171 h 301638"/>
                <a:gd name="connsiteX391" fmla="*/ 128423 w 307906"/>
                <a:gd name="connsiteY391" fmla="*/ 174171 h 301638"/>
                <a:gd name="connsiteX392" fmla="*/ 128423 w 307906"/>
                <a:gd name="connsiteY392" fmla="*/ 174171 h 301638"/>
                <a:gd name="connsiteX393" fmla="*/ 128423 w 307906"/>
                <a:gd name="connsiteY393" fmla="*/ 174171 h 301638"/>
                <a:gd name="connsiteX394" fmla="*/ 238532 w 307906"/>
                <a:gd name="connsiteY394" fmla="*/ 116831 h 301638"/>
                <a:gd name="connsiteX395" fmla="*/ 238532 w 307906"/>
                <a:gd name="connsiteY395" fmla="*/ 116831 h 301638"/>
                <a:gd name="connsiteX396" fmla="*/ 238532 w 307906"/>
                <a:gd name="connsiteY396" fmla="*/ 116831 h 301638"/>
                <a:gd name="connsiteX397" fmla="*/ 238532 w 307906"/>
                <a:gd name="connsiteY397" fmla="*/ 116831 h 301638"/>
                <a:gd name="connsiteX398" fmla="*/ 238532 w 307906"/>
                <a:gd name="connsiteY398" fmla="*/ 116831 h 301638"/>
                <a:gd name="connsiteX399" fmla="*/ 238532 w 307906"/>
                <a:gd name="connsiteY399" fmla="*/ 116831 h 301638"/>
                <a:gd name="connsiteX400" fmla="*/ 62319 w 307906"/>
                <a:gd name="connsiteY400" fmla="*/ 233226 h 301638"/>
                <a:gd name="connsiteX401" fmla="*/ 62319 w 307906"/>
                <a:gd name="connsiteY401" fmla="*/ 233226 h 301638"/>
                <a:gd name="connsiteX402" fmla="*/ 62319 w 307906"/>
                <a:gd name="connsiteY402" fmla="*/ 232846 h 301638"/>
                <a:gd name="connsiteX403" fmla="*/ 62319 w 307906"/>
                <a:gd name="connsiteY403" fmla="*/ 233226 h 301638"/>
                <a:gd name="connsiteX404" fmla="*/ 55747 w 307906"/>
                <a:gd name="connsiteY404" fmla="*/ 232941 h 301638"/>
                <a:gd name="connsiteX405" fmla="*/ 55747 w 307906"/>
                <a:gd name="connsiteY405" fmla="*/ 232941 h 301638"/>
                <a:gd name="connsiteX406" fmla="*/ 55556 w 307906"/>
                <a:gd name="connsiteY406" fmla="*/ 232941 h 301638"/>
                <a:gd name="connsiteX407" fmla="*/ 55652 w 307906"/>
                <a:gd name="connsiteY407" fmla="*/ 232846 h 301638"/>
                <a:gd name="connsiteX408" fmla="*/ 55747 w 307906"/>
                <a:gd name="connsiteY408" fmla="*/ 232941 h 301638"/>
                <a:gd name="connsiteX409" fmla="*/ 55747 w 307906"/>
                <a:gd name="connsiteY409" fmla="*/ 232941 h 301638"/>
                <a:gd name="connsiteX410" fmla="*/ 46698 w 307906"/>
                <a:gd name="connsiteY410" fmla="*/ 226559 h 301638"/>
                <a:gd name="connsiteX411" fmla="*/ 46412 w 307906"/>
                <a:gd name="connsiteY411" fmla="*/ 226559 h 301638"/>
                <a:gd name="connsiteX412" fmla="*/ 46603 w 307906"/>
                <a:gd name="connsiteY412" fmla="*/ 226464 h 301638"/>
                <a:gd name="connsiteX413" fmla="*/ 46698 w 307906"/>
                <a:gd name="connsiteY413" fmla="*/ 226559 h 301638"/>
                <a:gd name="connsiteX414" fmla="*/ 61176 w 307906"/>
                <a:gd name="connsiteY414" fmla="*/ 233893 h 301638"/>
                <a:gd name="connsiteX415" fmla="*/ 61176 w 307906"/>
                <a:gd name="connsiteY415" fmla="*/ 233893 h 301638"/>
                <a:gd name="connsiteX416" fmla="*/ 61176 w 307906"/>
                <a:gd name="connsiteY416" fmla="*/ 233893 h 301638"/>
                <a:gd name="connsiteX417" fmla="*/ 61176 w 307906"/>
                <a:gd name="connsiteY417" fmla="*/ 233893 h 301638"/>
                <a:gd name="connsiteX418" fmla="*/ 67653 w 307906"/>
                <a:gd name="connsiteY418" fmla="*/ 220082 h 301638"/>
                <a:gd name="connsiteX419" fmla="*/ 67653 w 307906"/>
                <a:gd name="connsiteY419" fmla="*/ 220082 h 301638"/>
                <a:gd name="connsiteX420" fmla="*/ 67653 w 307906"/>
                <a:gd name="connsiteY420" fmla="*/ 220082 h 301638"/>
                <a:gd name="connsiteX421" fmla="*/ 67653 w 307906"/>
                <a:gd name="connsiteY421" fmla="*/ 220082 h 301638"/>
                <a:gd name="connsiteX422" fmla="*/ 108896 w 307906"/>
                <a:gd name="connsiteY422" fmla="*/ 196746 h 301638"/>
                <a:gd name="connsiteX423" fmla="*/ 108896 w 307906"/>
                <a:gd name="connsiteY423" fmla="*/ 196746 h 301638"/>
                <a:gd name="connsiteX424" fmla="*/ 108896 w 307906"/>
                <a:gd name="connsiteY424" fmla="*/ 196746 h 301638"/>
                <a:gd name="connsiteX425" fmla="*/ 108896 w 307906"/>
                <a:gd name="connsiteY425" fmla="*/ 196746 h 301638"/>
                <a:gd name="connsiteX426" fmla="*/ 108896 w 307906"/>
                <a:gd name="connsiteY426" fmla="*/ 196746 h 301638"/>
                <a:gd name="connsiteX427" fmla="*/ 108896 w 307906"/>
                <a:gd name="connsiteY427" fmla="*/ 196746 h 301638"/>
                <a:gd name="connsiteX428" fmla="*/ 123089 w 307906"/>
                <a:gd name="connsiteY428" fmla="*/ 152359 h 301638"/>
                <a:gd name="connsiteX429" fmla="*/ 122898 w 307906"/>
                <a:gd name="connsiteY429" fmla="*/ 152074 h 301638"/>
                <a:gd name="connsiteX430" fmla="*/ 123279 w 307906"/>
                <a:gd name="connsiteY430" fmla="*/ 152168 h 301638"/>
                <a:gd name="connsiteX431" fmla="*/ 123089 w 307906"/>
                <a:gd name="connsiteY431" fmla="*/ 152359 h 301638"/>
                <a:gd name="connsiteX432" fmla="*/ 235198 w 307906"/>
                <a:gd name="connsiteY432" fmla="*/ 123784 h 301638"/>
                <a:gd name="connsiteX433" fmla="*/ 235198 w 307906"/>
                <a:gd name="connsiteY433" fmla="*/ 123784 h 301638"/>
                <a:gd name="connsiteX434" fmla="*/ 235198 w 307906"/>
                <a:gd name="connsiteY434" fmla="*/ 123784 h 301638"/>
                <a:gd name="connsiteX435" fmla="*/ 235198 w 307906"/>
                <a:gd name="connsiteY435" fmla="*/ 123784 h 301638"/>
                <a:gd name="connsiteX436" fmla="*/ 131756 w 307906"/>
                <a:gd name="connsiteY436" fmla="*/ 57681 h 301638"/>
                <a:gd name="connsiteX437" fmla="*/ 131756 w 307906"/>
                <a:gd name="connsiteY437" fmla="*/ 57681 h 301638"/>
                <a:gd name="connsiteX438" fmla="*/ 131756 w 307906"/>
                <a:gd name="connsiteY438" fmla="*/ 57681 h 301638"/>
                <a:gd name="connsiteX439" fmla="*/ 131756 w 307906"/>
                <a:gd name="connsiteY439" fmla="*/ 57681 h 301638"/>
                <a:gd name="connsiteX440" fmla="*/ 130232 w 307906"/>
                <a:gd name="connsiteY440" fmla="*/ 66063 h 301638"/>
                <a:gd name="connsiteX441" fmla="*/ 131280 w 307906"/>
                <a:gd name="connsiteY441" fmla="*/ 66920 h 301638"/>
                <a:gd name="connsiteX442" fmla="*/ 130232 w 307906"/>
                <a:gd name="connsiteY442" fmla="*/ 66063 h 301638"/>
                <a:gd name="connsiteX443" fmla="*/ 71939 w 307906"/>
                <a:gd name="connsiteY443" fmla="*/ 79303 h 301638"/>
                <a:gd name="connsiteX444" fmla="*/ 71939 w 307906"/>
                <a:gd name="connsiteY444" fmla="*/ 79303 h 301638"/>
                <a:gd name="connsiteX445" fmla="*/ 71939 w 307906"/>
                <a:gd name="connsiteY445" fmla="*/ 79303 h 301638"/>
                <a:gd name="connsiteX446" fmla="*/ 71939 w 307906"/>
                <a:gd name="connsiteY446" fmla="*/ 79303 h 301638"/>
                <a:gd name="connsiteX447" fmla="*/ 137186 w 307906"/>
                <a:gd name="connsiteY447" fmla="*/ 187126 h 301638"/>
                <a:gd name="connsiteX448" fmla="*/ 137281 w 307906"/>
                <a:gd name="connsiteY448" fmla="*/ 187126 h 301638"/>
                <a:gd name="connsiteX449" fmla="*/ 137186 w 307906"/>
                <a:gd name="connsiteY449" fmla="*/ 187126 h 301638"/>
                <a:gd name="connsiteX450" fmla="*/ 137186 w 307906"/>
                <a:gd name="connsiteY450" fmla="*/ 187126 h 301638"/>
                <a:gd name="connsiteX451" fmla="*/ 182715 w 307906"/>
                <a:gd name="connsiteY451" fmla="*/ 107115 h 301638"/>
                <a:gd name="connsiteX452" fmla="*/ 183001 w 307906"/>
                <a:gd name="connsiteY452" fmla="*/ 107306 h 301638"/>
                <a:gd name="connsiteX453" fmla="*/ 182715 w 307906"/>
                <a:gd name="connsiteY453" fmla="*/ 107211 h 301638"/>
                <a:gd name="connsiteX454" fmla="*/ 182715 w 307906"/>
                <a:gd name="connsiteY454" fmla="*/ 107115 h 301638"/>
                <a:gd name="connsiteX455" fmla="*/ 235198 w 307906"/>
                <a:gd name="connsiteY455" fmla="*/ 123784 h 301638"/>
                <a:gd name="connsiteX456" fmla="*/ 235293 w 307906"/>
                <a:gd name="connsiteY456" fmla="*/ 123975 h 301638"/>
                <a:gd name="connsiteX457" fmla="*/ 235007 w 307906"/>
                <a:gd name="connsiteY457" fmla="*/ 123975 h 301638"/>
                <a:gd name="connsiteX458" fmla="*/ 235198 w 307906"/>
                <a:gd name="connsiteY458" fmla="*/ 123784 h 301638"/>
                <a:gd name="connsiteX459" fmla="*/ 236341 w 307906"/>
                <a:gd name="connsiteY459" fmla="*/ 123022 h 301638"/>
                <a:gd name="connsiteX460" fmla="*/ 236341 w 307906"/>
                <a:gd name="connsiteY460" fmla="*/ 123022 h 301638"/>
                <a:gd name="connsiteX461" fmla="*/ 236341 w 307906"/>
                <a:gd name="connsiteY461" fmla="*/ 123022 h 301638"/>
                <a:gd name="connsiteX462" fmla="*/ 236341 w 307906"/>
                <a:gd name="connsiteY462" fmla="*/ 123022 h 301638"/>
                <a:gd name="connsiteX463" fmla="*/ 128042 w 307906"/>
                <a:gd name="connsiteY463" fmla="*/ 52251 h 301638"/>
                <a:gd name="connsiteX464" fmla="*/ 127756 w 307906"/>
                <a:gd name="connsiteY464" fmla="*/ 51870 h 301638"/>
                <a:gd name="connsiteX465" fmla="*/ 128042 w 307906"/>
                <a:gd name="connsiteY465" fmla="*/ 51870 h 301638"/>
                <a:gd name="connsiteX466" fmla="*/ 128042 w 307906"/>
                <a:gd name="connsiteY466" fmla="*/ 52251 h 301638"/>
                <a:gd name="connsiteX467" fmla="*/ 46889 w 307906"/>
                <a:gd name="connsiteY467" fmla="*/ 206842 h 301638"/>
                <a:gd name="connsiteX468" fmla="*/ 47365 w 307906"/>
                <a:gd name="connsiteY468" fmla="*/ 206842 h 301638"/>
                <a:gd name="connsiteX469" fmla="*/ 47174 w 307906"/>
                <a:gd name="connsiteY469" fmla="*/ 207033 h 301638"/>
                <a:gd name="connsiteX470" fmla="*/ 46889 w 307906"/>
                <a:gd name="connsiteY470" fmla="*/ 206842 h 301638"/>
                <a:gd name="connsiteX471" fmla="*/ 46889 w 307906"/>
                <a:gd name="connsiteY471" fmla="*/ 206842 h 301638"/>
                <a:gd name="connsiteX472" fmla="*/ 37078 w 307906"/>
                <a:gd name="connsiteY472" fmla="*/ 228274 h 301638"/>
                <a:gd name="connsiteX473" fmla="*/ 38316 w 307906"/>
                <a:gd name="connsiteY473" fmla="*/ 228654 h 301638"/>
                <a:gd name="connsiteX474" fmla="*/ 37078 w 307906"/>
                <a:gd name="connsiteY474" fmla="*/ 228274 h 301638"/>
                <a:gd name="connsiteX475" fmla="*/ 101657 w 307906"/>
                <a:gd name="connsiteY475" fmla="*/ 32249 h 301638"/>
                <a:gd name="connsiteX476" fmla="*/ 101657 w 307906"/>
                <a:gd name="connsiteY476" fmla="*/ 32154 h 301638"/>
                <a:gd name="connsiteX477" fmla="*/ 101753 w 307906"/>
                <a:gd name="connsiteY477" fmla="*/ 32249 h 301638"/>
                <a:gd name="connsiteX478" fmla="*/ 101657 w 307906"/>
                <a:gd name="connsiteY478" fmla="*/ 32249 h 301638"/>
                <a:gd name="connsiteX479" fmla="*/ 69558 w 307906"/>
                <a:gd name="connsiteY479" fmla="*/ 61872 h 301638"/>
                <a:gd name="connsiteX480" fmla="*/ 69558 w 307906"/>
                <a:gd name="connsiteY480" fmla="*/ 61872 h 301638"/>
                <a:gd name="connsiteX481" fmla="*/ 69558 w 307906"/>
                <a:gd name="connsiteY481" fmla="*/ 61872 h 301638"/>
                <a:gd name="connsiteX482" fmla="*/ 69558 w 307906"/>
                <a:gd name="connsiteY482" fmla="*/ 61872 h 301638"/>
                <a:gd name="connsiteX483" fmla="*/ 69368 w 307906"/>
                <a:gd name="connsiteY483" fmla="*/ 61967 h 301638"/>
                <a:gd name="connsiteX484" fmla="*/ 69368 w 307906"/>
                <a:gd name="connsiteY484" fmla="*/ 61776 h 301638"/>
                <a:gd name="connsiteX485" fmla="*/ 69558 w 307906"/>
                <a:gd name="connsiteY485" fmla="*/ 61872 h 301638"/>
                <a:gd name="connsiteX486" fmla="*/ 103753 w 307906"/>
                <a:gd name="connsiteY486" fmla="*/ 233702 h 301638"/>
                <a:gd name="connsiteX487" fmla="*/ 103753 w 307906"/>
                <a:gd name="connsiteY487" fmla="*/ 233702 h 301638"/>
                <a:gd name="connsiteX488" fmla="*/ 103753 w 307906"/>
                <a:gd name="connsiteY488" fmla="*/ 233608 h 301638"/>
                <a:gd name="connsiteX489" fmla="*/ 103753 w 307906"/>
                <a:gd name="connsiteY489" fmla="*/ 233608 h 301638"/>
                <a:gd name="connsiteX490" fmla="*/ 103753 w 307906"/>
                <a:gd name="connsiteY490" fmla="*/ 233512 h 301638"/>
                <a:gd name="connsiteX491" fmla="*/ 103753 w 307906"/>
                <a:gd name="connsiteY491" fmla="*/ 233702 h 301638"/>
                <a:gd name="connsiteX492" fmla="*/ 104039 w 307906"/>
                <a:gd name="connsiteY492" fmla="*/ 230083 h 301638"/>
                <a:gd name="connsiteX493" fmla="*/ 104039 w 307906"/>
                <a:gd name="connsiteY493" fmla="*/ 230083 h 301638"/>
                <a:gd name="connsiteX494" fmla="*/ 104039 w 307906"/>
                <a:gd name="connsiteY494" fmla="*/ 230083 h 301638"/>
                <a:gd name="connsiteX495" fmla="*/ 104039 w 307906"/>
                <a:gd name="connsiteY495" fmla="*/ 230083 h 301638"/>
                <a:gd name="connsiteX496" fmla="*/ 207480 w 307906"/>
                <a:gd name="connsiteY496" fmla="*/ 125213 h 301638"/>
                <a:gd name="connsiteX497" fmla="*/ 207480 w 307906"/>
                <a:gd name="connsiteY497" fmla="*/ 125213 h 301638"/>
                <a:gd name="connsiteX498" fmla="*/ 207480 w 307906"/>
                <a:gd name="connsiteY498" fmla="*/ 125213 h 301638"/>
                <a:gd name="connsiteX499" fmla="*/ 207480 w 307906"/>
                <a:gd name="connsiteY499" fmla="*/ 125213 h 301638"/>
                <a:gd name="connsiteX500" fmla="*/ 258439 w 307906"/>
                <a:gd name="connsiteY500" fmla="*/ 125403 h 301638"/>
                <a:gd name="connsiteX501" fmla="*/ 258439 w 307906"/>
                <a:gd name="connsiteY501" fmla="*/ 125403 h 301638"/>
                <a:gd name="connsiteX502" fmla="*/ 258439 w 307906"/>
                <a:gd name="connsiteY502" fmla="*/ 125403 h 301638"/>
                <a:gd name="connsiteX503" fmla="*/ 258439 w 307906"/>
                <a:gd name="connsiteY503" fmla="*/ 125403 h 301638"/>
                <a:gd name="connsiteX504" fmla="*/ 225768 w 307906"/>
                <a:gd name="connsiteY504" fmla="*/ 74730 h 301638"/>
                <a:gd name="connsiteX505" fmla="*/ 225673 w 307906"/>
                <a:gd name="connsiteY505" fmla="*/ 74730 h 301638"/>
                <a:gd name="connsiteX506" fmla="*/ 225673 w 307906"/>
                <a:gd name="connsiteY506" fmla="*/ 74635 h 301638"/>
                <a:gd name="connsiteX507" fmla="*/ 225768 w 307906"/>
                <a:gd name="connsiteY507" fmla="*/ 74730 h 301638"/>
                <a:gd name="connsiteX508" fmla="*/ 63557 w 307906"/>
                <a:gd name="connsiteY508" fmla="*/ 73969 h 301638"/>
                <a:gd name="connsiteX509" fmla="*/ 63557 w 307906"/>
                <a:gd name="connsiteY509" fmla="*/ 73969 h 301638"/>
                <a:gd name="connsiteX510" fmla="*/ 63557 w 307906"/>
                <a:gd name="connsiteY510" fmla="*/ 73969 h 301638"/>
                <a:gd name="connsiteX511" fmla="*/ 63557 w 307906"/>
                <a:gd name="connsiteY511" fmla="*/ 73969 h 301638"/>
                <a:gd name="connsiteX512" fmla="*/ 63557 w 307906"/>
                <a:gd name="connsiteY512" fmla="*/ 73969 h 301638"/>
                <a:gd name="connsiteX513" fmla="*/ 63557 w 307906"/>
                <a:gd name="connsiteY513" fmla="*/ 73969 h 301638"/>
                <a:gd name="connsiteX514" fmla="*/ 63557 w 307906"/>
                <a:gd name="connsiteY514" fmla="*/ 73969 h 301638"/>
                <a:gd name="connsiteX515" fmla="*/ 63557 w 307906"/>
                <a:gd name="connsiteY515" fmla="*/ 73969 h 301638"/>
                <a:gd name="connsiteX516" fmla="*/ 63557 w 307906"/>
                <a:gd name="connsiteY516" fmla="*/ 73969 h 301638"/>
                <a:gd name="connsiteX517" fmla="*/ 67558 w 307906"/>
                <a:gd name="connsiteY517" fmla="*/ 77493 h 301638"/>
                <a:gd name="connsiteX518" fmla="*/ 67558 w 307906"/>
                <a:gd name="connsiteY518" fmla="*/ 77493 h 301638"/>
                <a:gd name="connsiteX519" fmla="*/ 67558 w 307906"/>
                <a:gd name="connsiteY519" fmla="*/ 77493 h 301638"/>
                <a:gd name="connsiteX520" fmla="*/ 67558 w 307906"/>
                <a:gd name="connsiteY520" fmla="*/ 77493 h 301638"/>
                <a:gd name="connsiteX521" fmla="*/ 53461 w 307906"/>
                <a:gd name="connsiteY521" fmla="*/ 131404 h 301638"/>
                <a:gd name="connsiteX522" fmla="*/ 53366 w 307906"/>
                <a:gd name="connsiteY522" fmla="*/ 131309 h 301638"/>
                <a:gd name="connsiteX523" fmla="*/ 53461 w 307906"/>
                <a:gd name="connsiteY523" fmla="*/ 131214 h 301638"/>
                <a:gd name="connsiteX524" fmla="*/ 53461 w 307906"/>
                <a:gd name="connsiteY524" fmla="*/ 131404 h 301638"/>
                <a:gd name="connsiteX525" fmla="*/ 26124 w 307906"/>
                <a:gd name="connsiteY525" fmla="*/ 214938 h 301638"/>
                <a:gd name="connsiteX526" fmla="*/ 26029 w 307906"/>
                <a:gd name="connsiteY526" fmla="*/ 214938 h 301638"/>
                <a:gd name="connsiteX527" fmla="*/ 26124 w 307906"/>
                <a:gd name="connsiteY527" fmla="*/ 214748 h 301638"/>
                <a:gd name="connsiteX528" fmla="*/ 26124 w 307906"/>
                <a:gd name="connsiteY528" fmla="*/ 214938 h 301638"/>
                <a:gd name="connsiteX529" fmla="*/ 69749 w 307906"/>
                <a:gd name="connsiteY529" fmla="*/ 253610 h 301638"/>
                <a:gd name="connsiteX530" fmla="*/ 69749 w 307906"/>
                <a:gd name="connsiteY530" fmla="*/ 253610 h 301638"/>
                <a:gd name="connsiteX531" fmla="*/ 69749 w 307906"/>
                <a:gd name="connsiteY531" fmla="*/ 253610 h 301638"/>
                <a:gd name="connsiteX532" fmla="*/ 69749 w 307906"/>
                <a:gd name="connsiteY532" fmla="*/ 253610 h 301638"/>
                <a:gd name="connsiteX533" fmla="*/ 69749 w 307906"/>
                <a:gd name="connsiteY533" fmla="*/ 253610 h 301638"/>
                <a:gd name="connsiteX534" fmla="*/ 136328 w 307906"/>
                <a:gd name="connsiteY534" fmla="*/ 211510 h 301638"/>
                <a:gd name="connsiteX535" fmla="*/ 136328 w 307906"/>
                <a:gd name="connsiteY535" fmla="*/ 211510 h 301638"/>
                <a:gd name="connsiteX536" fmla="*/ 136519 w 307906"/>
                <a:gd name="connsiteY536" fmla="*/ 211700 h 301638"/>
                <a:gd name="connsiteX537" fmla="*/ 136328 w 307906"/>
                <a:gd name="connsiteY537" fmla="*/ 211700 h 301638"/>
                <a:gd name="connsiteX538" fmla="*/ 136328 w 307906"/>
                <a:gd name="connsiteY538" fmla="*/ 211510 h 301638"/>
                <a:gd name="connsiteX539" fmla="*/ 205575 w 307906"/>
                <a:gd name="connsiteY539" fmla="*/ 131499 h 301638"/>
                <a:gd name="connsiteX540" fmla="*/ 205480 w 307906"/>
                <a:gd name="connsiteY540" fmla="*/ 131309 h 301638"/>
                <a:gd name="connsiteX541" fmla="*/ 205480 w 307906"/>
                <a:gd name="connsiteY541" fmla="*/ 131309 h 301638"/>
                <a:gd name="connsiteX542" fmla="*/ 205480 w 307906"/>
                <a:gd name="connsiteY542" fmla="*/ 131309 h 301638"/>
                <a:gd name="connsiteX543" fmla="*/ 205480 w 307906"/>
                <a:gd name="connsiteY543" fmla="*/ 131309 h 301638"/>
                <a:gd name="connsiteX544" fmla="*/ 205670 w 307906"/>
                <a:gd name="connsiteY544" fmla="*/ 131404 h 301638"/>
                <a:gd name="connsiteX545" fmla="*/ 205575 w 307906"/>
                <a:gd name="connsiteY545" fmla="*/ 131499 h 301638"/>
                <a:gd name="connsiteX546" fmla="*/ 263011 w 307906"/>
                <a:gd name="connsiteY546" fmla="*/ 101591 h 301638"/>
                <a:gd name="connsiteX547" fmla="*/ 263011 w 307906"/>
                <a:gd name="connsiteY547" fmla="*/ 101591 h 301638"/>
                <a:gd name="connsiteX548" fmla="*/ 263011 w 307906"/>
                <a:gd name="connsiteY548" fmla="*/ 101591 h 301638"/>
                <a:gd name="connsiteX549" fmla="*/ 263011 w 307906"/>
                <a:gd name="connsiteY549" fmla="*/ 101591 h 301638"/>
                <a:gd name="connsiteX550" fmla="*/ 95847 w 307906"/>
                <a:gd name="connsiteY550" fmla="*/ 240561 h 301638"/>
                <a:gd name="connsiteX551" fmla="*/ 96133 w 307906"/>
                <a:gd name="connsiteY551" fmla="*/ 240942 h 301638"/>
                <a:gd name="connsiteX552" fmla="*/ 95180 w 307906"/>
                <a:gd name="connsiteY552" fmla="*/ 241037 h 301638"/>
                <a:gd name="connsiteX553" fmla="*/ 95847 w 307906"/>
                <a:gd name="connsiteY553" fmla="*/ 240561 h 301638"/>
                <a:gd name="connsiteX554" fmla="*/ 154902 w 307906"/>
                <a:gd name="connsiteY554" fmla="*/ 173505 h 301638"/>
                <a:gd name="connsiteX555" fmla="*/ 154902 w 307906"/>
                <a:gd name="connsiteY555" fmla="*/ 173505 h 301638"/>
                <a:gd name="connsiteX556" fmla="*/ 154902 w 307906"/>
                <a:gd name="connsiteY556" fmla="*/ 173505 h 301638"/>
                <a:gd name="connsiteX557" fmla="*/ 154902 w 307906"/>
                <a:gd name="connsiteY557" fmla="*/ 173505 h 301638"/>
                <a:gd name="connsiteX558" fmla="*/ 259772 w 307906"/>
                <a:gd name="connsiteY558" fmla="*/ 125308 h 301638"/>
                <a:gd name="connsiteX559" fmla="*/ 259582 w 307906"/>
                <a:gd name="connsiteY559" fmla="*/ 124642 h 301638"/>
                <a:gd name="connsiteX560" fmla="*/ 259582 w 307906"/>
                <a:gd name="connsiteY560" fmla="*/ 124642 h 301638"/>
                <a:gd name="connsiteX561" fmla="*/ 259582 w 307906"/>
                <a:gd name="connsiteY561" fmla="*/ 124642 h 301638"/>
                <a:gd name="connsiteX562" fmla="*/ 259772 w 307906"/>
                <a:gd name="connsiteY562" fmla="*/ 124451 h 301638"/>
                <a:gd name="connsiteX563" fmla="*/ 259772 w 307906"/>
                <a:gd name="connsiteY563" fmla="*/ 125308 h 301638"/>
                <a:gd name="connsiteX564" fmla="*/ 198336 w 307906"/>
                <a:gd name="connsiteY564" fmla="*/ 64824 h 301638"/>
                <a:gd name="connsiteX565" fmla="*/ 198336 w 307906"/>
                <a:gd name="connsiteY565" fmla="*/ 64824 h 301638"/>
                <a:gd name="connsiteX566" fmla="*/ 198336 w 307906"/>
                <a:gd name="connsiteY566" fmla="*/ 64824 h 301638"/>
                <a:gd name="connsiteX567" fmla="*/ 198336 w 307906"/>
                <a:gd name="connsiteY567" fmla="*/ 64824 h 301638"/>
                <a:gd name="connsiteX568" fmla="*/ 97657 w 307906"/>
                <a:gd name="connsiteY568" fmla="*/ 23772 h 301638"/>
                <a:gd name="connsiteX569" fmla="*/ 97657 w 307906"/>
                <a:gd name="connsiteY569" fmla="*/ 23772 h 301638"/>
                <a:gd name="connsiteX570" fmla="*/ 97752 w 307906"/>
                <a:gd name="connsiteY570" fmla="*/ 23676 h 301638"/>
                <a:gd name="connsiteX571" fmla="*/ 97657 w 307906"/>
                <a:gd name="connsiteY571" fmla="*/ 23772 h 301638"/>
                <a:gd name="connsiteX572" fmla="*/ 64700 w 307906"/>
                <a:gd name="connsiteY572" fmla="*/ 82636 h 301638"/>
                <a:gd name="connsiteX573" fmla="*/ 64700 w 307906"/>
                <a:gd name="connsiteY573" fmla="*/ 82636 h 301638"/>
                <a:gd name="connsiteX574" fmla="*/ 64700 w 307906"/>
                <a:gd name="connsiteY574" fmla="*/ 82636 h 301638"/>
                <a:gd name="connsiteX575" fmla="*/ 64700 w 307906"/>
                <a:gd name="connsiteY575" fmla="*/ 82636 h 301638"/>
                <a:gd name="connsiteX576" fmla="*/ 26410 w 307906"/>
                <a:gd name="connsiteY576" fmla="*/ 208462 h 301638"/>
                <a:gd name="connsiteX577" fmla="*/ 26410 w 307906"/>
                <a:gd name="connsiteY577" fmla="*/ 208462 h 301638"/>
                <a:gd name="connsiteX578" fmla="*/ 26410 w 307906"/>
                <a:gd name="connsiteY578" fmla="*/ 208462 h 301638"/>
                <a:gd name="connsiteX579" fmla="*/ 26410 w 307906"/>
                <a:gd name="connsiteY579" fmla="*/ 208462 h 301638"/>
                <a:gd name="connsiteX580" fmla="*/ 26410 w 307906"/>
                <a:gd name="connsiteY580" fmla="*/ 208462 h 301638"/>
                <a:gd name="connsiteX581" fmla="*/ 23171 w 307906"/>
                <a:gd name="connsiteY581" fmla="*/ 229131 h 301638"/>
                <a:gd name="connsiteX582" fmla="*/ 22124 w 307906"/>
                <a:gd name="connsiteY582" fmla="*/ 229131 h 301638"/>
                <a:gd name="connsiteX583" fmla="*/ 22124 w 307906"/>
                <a:gd name="connsiteY583" fmla="*/ 229131 h 301638"/>
                <a:gd name="connsiteX584" fmla="*/ 23171 w 307906"/>
                <a:gd name="connsiteY584" fmla="*/ 229131 h 301638"/>
                <a:gd name="connsiteX585" fmla="*/ 50127 w 307906"/>
                <a:gd name="connsiteY585" fmla="*/ 261992 h 301638"/>
                <a:gd name="connsiteX586" fmla="*/ 50127 w 307906"/>
                <a:gd name="connsiteY586" fmla="*/ 261992 h 301638"/>
                <a:gd name="connsiteX587" fmla="*/ 49460 w 307906"/>
                <a:gd name="connsiteY587" fmla="*/ 260944 h 301638"/>
                <a:gd name="connsiteX588" fmla="*/ 49556 w 307906"/>
                <a:gd name="connsiteY588" fmla="*/ 260944 h 301638"/>
                <a:gd name="connsiteX589" fmla="*/ 50127 w 307906"/>
                <a:gd name="connsiteY589" fmla="*/ 261992 h 301638"/>
                <a:gd name="connsiteX590" fmla="*/ 156426 w 307906"/>
                <a:gd name="connsiteY590" fmla="*/ 185125 h 301638"/>
                <a:gd name="connsiteX591" fmla="*/ 156521 w 307906"/>
                <a:gd name="connsiteY591" fmla="*/ 185030 h 301638"/>
                <a:gd name="connsiteX592" fmla="*/ 156426 w 307906"/>
                <a:gd name="connsiteY592" fmla="*/ 185125 h 301638"/>
                <a:gd name="connsiteX593" fmla="*/ 156426 w 307906"/>
                <a:gd name="connsiteY593" fmla="*/ 185125 h 301638"/>
                <a:gd name="connsiteX594" fmla="*/ 262535 w 307906"/>
                <a:gd name="connsiteY594" fmla="*/ 110259 h 301638"/>
                <a:gd name="connsiteX595" fmla="*/ 262439 w 307906"/>
                <a:gd name="connsiteY595" fmla="*/ 110068 h 301638"/>
                <a:gd name="connsiteX596" fmla="*/ 263868 w 307906"/>
                <a:gd name="connsiteY596" fmla="*/ 109497 h 301638"/>
                <a:gd name="connsiteX597" fmla="*/ 262535 w 307906"/>
                <a:gd name="connsiteY597" fmla="*/ 110259 h 301638"/>
                <a:gd name="connsiteX598" fmla="*/ 283871 w 307906"/>
                <a:gd name="connsiteY598" fmla="*/ 111402 h 301638"/>
                <a:gd name="connsiteX599" fmla="*/ 283680 w 307906"/>
                <a:gd name="connsiteY599" fmla="*/ 111306 h 301638"/>
                <a:gd name="connsiteX600" fmla="*/ 283775 w 307906"/>
                <a:gd name="connsiteY600" fmla="*/ 111211 h 301638"/>
                <a:gd name="connsiteX601" fmla="*/ 283871 w 307906"/>
                <a:gd name="connsiteY601" fmla="*/ 111402 h 301638"/>
                <a:gd name="connsiteX602" fmla="*/ 283871 w 307906"/>
                <a:gd name="connsiteY602" fmla="*/ 111402 h 301638"/>
                <a:gd name="connsiteX603" fmla="*/ 109277 w 307906"/>
                <a:gd name="connsiteY603" fmla="*/ 22248 h 301638"/>
                <a:gd name="connsiteX604" fmla="*/ 109277 w 307906"/>
                <a:gd name="connsiteY604" fmla="*/ 22248 h 301638"/>
                <a:gd name="connsiteX605" fmla="*/ 109277 w 307906"/>
                <a:gd name="connsiteY605" fmla="*/ 22248 h 301638"/>
                <a:gd name="connsiteX606" fmla="*/ 109277 w 307906"/>
                <a:gd name="connsiteY606" fmla="*/ 22248 h 301638"/>
                <a:gd name="connsiteX607" fmla="*/ 109277 w 307906"/>
                <a:gd name="connsiteY607" fmla="*/ 22248 h 301638"/>
                <a:gd name="connsiteX608" fmla="*/ 69177 w 307906"/>
                <a:gd name="connsiteY608" fmla="*/ 19295 h 301638"/>
                <a:gd name="connsiteX609" fmla="*/ 69177 w 307906"/>
                <a:gd name="connsiteY609" fmla="*/ 19295 h 301638"/>
                <a:gd name="connsiteX610" fmla="*/ 69177 w 307906"/>
                <a:gd name="connsiteY610" fmla="*/ 19295 h 301638"/>
                <a:gd name="connsiteX611" fmla="*/ 69177 w 307906"/>
                <a:gd name="connsiteY611" fmla="*/ 19295 h 301638"/>
                <a:gd name="connsiteX612" fmla="*/ 64224 w 307906"/>
                <a:gd name="connsiteY612" fmla="*/ 21200 h 301638"/>
                <a:gd name="connsiteX613" fmla="*/ 64224 w 307906"/>
                <a:gd name="connsiteY613" fmla="*/ 21200 h 301638"/>
                <a:gd name="connsiteX614" fmla="*/ 64224 w 307906"/>
                <a:gd name="connsiteY614" fmla="*/ 21200 h 301638"/>
                <a:gd name="connsiteX615" fmla="*/ 64224 w 307906"/>
                <a:gd name="connsiteY615" fmla="*/ 21295 h 301638"/>
                <a:gd name="connsiteX616" fmla="*/ 63748 w 307906"/>
                <a:gd name="connsiteY616" fmla="*/ 21486 h 301638"/>
                <a:gd name="connsiteX617" fmla="*/ 64224 w 307906"/>
                <a:gd name="connsiteY617" fmla="*/ 21200 h 301638"/>
                <a:gd name="connsiteX618" fmla="*/ 55842 w 307906"/>
                <a:gd name="connsiteY618" fmla="*/ 64920 h 301638"/>
                <a:gd name="connsiteX619" fmla="*/ 55842 w 307906"/>
                <a:gd name="connsiteY619" fmla="*/ 64920 h 301638"/>
                <a:gd name="connsiteX620" fmla="*/ 55842 w 307906"/>
                <a:gd name="connsiteY620" fmla="*/ 64920 h 301638"/>
                <a:gd name="connsiteX621" fmla="*/ 55842 w 307906"/>
                <a:gd name="connsiteY621" fmla="*/ 64920 h 301638"/>
                <a:gd name="connsiteX622" fmla="*/ 37268 w 307906"/>
                <a:gd name="connsiteY622" fmla="*/ 147501 h 301638"/>
                <a:gd name="connsiteX623" fmla="*/ 37078 w 307906"/>
                <a:gd name="connsiteY623" fmla="*/ 147406 h 301638"/>
                <a:gd name="connsiteX624" fmla="*/ 37268 w 307906"/>
                <a:gd name="connsiteY624" fmla="*/ 147216 h 301638"/>
                <a:gd name="connsiteX625" fmla="*/ 37268 w 307906"/>
                <a:gd name="connsiteY625" fmla="*/ 147501 h 301638"/>
                <a:gd name="connsiteX626" fmla="*/ 28124 w 307906"/>
                <a:gd name="connsiteY626" fmla="*/ 189888 h 301638"/>
                <a:gd name="connsiteX627" fmla="*/ 28124 w 307906"/>
                <a:gd name="connsiteY627" fmla="*/ 189888 h 301638"/>
                <a:gd name="connsiteX628" fmla="*/ 28124 w 307906"/>
                <a:gd name="connsiteY628" fmla="*/ 189888 h 301638"/>
                <a:gd name="connsiteX629" fmla="*/ 28124 w 307906"/>
                <a:gd name="connsiteY629" fmla="*/ 189888 h 301638"/>
                <a:gd name="connsiteX630" fmla="*/ 19647 w 307906"/>
                <a:gd name="connsiteY630" fmla="*/ 219415 h 301638"/>
                <a:gd name="connsiteX631" fmla="*/ 19552 w 307906"/>
                <a:gd name="connsiteY631" fmla="*/ 219320 h 301638"/>
                <a:gd name="connsiteX632" fmla="*/ 19647 w 307906"/>
                <a:gd name="connsiteY632" fmla="*/ 219415 h 301638"/>
                <a:gd name="connsiteX633" fmla="*/ 19647 w 307906"/>
                <a:gd name="connsiteY633" fmla="*/ 219415 h 301638"/>
                <a:gd name="connsiteX634" fmla="*/ 28410 w 307906"/>
                <a:gd name="connsiteY634" fmla="*/ 272088 h 301638"/>
                <a:gd name="connsiteX635" fmla="*/ 28410 w 307906"/>
                <a:gd name="connsiteY635" fmla="*/ 272088 h 301638"/>
                <a:gd name="connsiteX636" fmla="*/ 28505 w 307906"/>
                <a:gd name="connsiteY636" fmla="*/ 272279 h 301638"/>
                <a:gd name="connsiteX637" fmla="*/ 28124 w 307906"/>
                <a:gd name="connsiteY637" fmla="*/ 272279 h 301638"/>
                <a:gd name="connsiteX638" fmla="*/ 28410 w 307906"/>
                <a:gd name="connsiteY638" fmla="*/ 272088 h 301638"/>
                <a:gd name="connsiteX639" fmla="*/ 95561 w 307906"/>
                <a:gd name="connsiteY639" fmla="*/ 251800 h 301638"/>
                <a:gd name="connsiteX640" fmla="*/ 95657 w 307906"/>
                <a:gd name="connsiteY640" fmla="*/ 251896 h 301638"/>
                <a:gd name="connsiteX641" fmla="*/ 95371 w 307906"/>
                <a:gd name="connsiteY641" fmla="*/ 251896 h 301638"/>
                <a:gd name="connsiteX642" fmla="*/ 95561 w 307906"/>
                <a:gd name="connsiteY642" fmla="*/ 251800 h 301638"/>
                <a:gd name="connsiteX643" fmla="*/ 94133 w 307906"/>
                <a:gd name="connsiteY643" fmla="*/ 249705 h 301638"/>
                <a:gd name="connsiteX644" fmla="*/ 94133 w 307906"/>
                <a:gd name="connsiteY644" fmla="*/ 249705 h 301638"/>
                <a:gd name="connsiteX645" fmla="*/ 94133 w 307906"/>
                <a:gd name="connsiteY645" fmla="*/ 249705 h 301638"/>
                <a:gd name="connsiteX646" fmla="*/ 94133 w 307906"/>
                <a:gd name="connsiteY646" fmla="*/ 249705 h 301638"/>
                <a:gd name="connsiteX647" fmla="*/ 159093 w 307906"/>
                <a:gd name="connsiteY647" fmla="*/ 191317 h 301638"/>
                <a:gd name="connsiteX648" fmla="*/ 159093 w 307906"/>
                <a:gd name="connsiteY648" fmla="*/ 191317 h 301638"/>
                <a:gd name="connsiteX649" fmla="*/ 159093 w 307906"/>
                <a:gd name="connsiteY649" fmla="*/ 191317 h 301638"/>
                <a:gd name="connsiteX650" fmla="*/ 159093 w 307906"/>
                <a:gd name="connsiteY650" fmla="*/ 191317 h 301638"/>
                <a:gd name="connsiteX651" fmla="*/ 196145 w 307906"/>
                <a:gd name="connsiteY651" fmla="*/ 56824 h 301638"/>
                <a:gd name="connsiteX652" fmla="*/ 196050 w 307906"/>
                <a:gd name="connsiteY652" fmla="*/ 56728 h 301638"/>
                <a:gd name="connsiteX653" fmla="*/ 196241 w 307906"/>
                <a:gd name="connsiteY653" fmla="*/ 56538 h 301638"/>
                <a:gd name="connsiteX654" fmla="*/ 196145 w 307906"/>
                <a:gd name="connsiteY654" fmla="*/ 56824 h 301638"/>
                <a:gd name="connsiteX655" fmla="*/ 96514 w 307906"/>
                <a:gd name="connsiteY655" fmla="*/ 15104 h 301638"/>
                <a:gd name="connsiteX656" fmla="*/ 96514 w 307906"/>
                <a:gd name="connsiteY656" fmla="*/ 15104 h 301638"/>
                <a:gd name="connsiteX657" fmla="*/ 96514 w 307906"/>
                <a:gd name="connsiteY657" fmla="*/ 15104 h 301638"/>
                <a:gd name="connsiteX658" fmla="*/ 96514 w 307906"/>
                <a:gd name="connsiteY658" fmla="*/ 15104 h 301638"/>
                <a:gd name="connsiteX659" fmla="*/ 58700 w 307906"/>
                <a:gd name="connsiteY659" fmla="*/ 34154 h 301638"/>
                <a:gd name="connsiteX660" fmla="*/ 58795 w 307906"/>
                <a:gd name="connsiteY660" fmla="*/ 34344 h 301638"/>
                <a:gd name="connsiteX661" fmla="*/ 58604 w 307906"/>
                <a:gd name="connsiteY661" fmla="*/ 34344 h 301638"/>
                <a:gd name="connsiteX662" fmla="*/ 58700 w 307906"/>
                <a:gd name="connsiteY662" fmla="*/ 34154 h 301638"/>
                <a:gd name="connsiteX663" fmla="*/ 56509 w 307906"/>
                <a:gd name="connsiteY663" fmla="*/ 70634 h 301638"/>
                <a:gd name="connsiteX664" fmla="*/ 56509 w 307906"/>
                <a:gd name="connsiteY664" fmla="*/ 70634 h 301638"/>
                <a:gd name="connsiteX665" fmla="*/ 56509 w 307906"/>
                <a:gd name="connsiteY665" fmla="*/ 70634 h 301638"/>
                <a:gd name="connsiteX666" fmla="*/ 56509 w 307906"/>
                <a:gd name="connsiteY666" fmla="*/ 70634 h 301638"/>
                <a:gd name="connsiteX667" fmla="*/ 56509 w 307906"/>
                <a:gd name="connsiteY667" fmla="*/ 70634 h 301638"/>
                <a:gd name="connsiteX668" fmla="*/ 56509 w 307906"/>
                <a:gd name="connsiteY668" fmla="*/ 70634 h 301638"/>
                <a:gd name="connsiteX669" fmla="*/ 14313 w 307906"/>
                <a:gd name="connsiteY669" fmla="*/ 227512 h 301638"/>
                <a:gd name="connsiteX670" fmla="*/ 14313 w 307906"/>
                <a:gd name="connsiteY670" fmla="*/ 227512 h 301638"/>
                <a:gd name="connsiteX671" fmla="*/ 14408 w 307906"/>
                <a:gd name="connsiteY671" fmla="*/ 226749 h 301638"/>
                <a:gd name="connsiteX672" fmla="*/ 14408 w 307906"/>
                <a:gd name="connsiteY672" fmla="*/ 226749 h 301638"/>
                <a:gd name="connsiteX673" fmla="*/ 14313 w 307906"/>
                <a:gd name="connsiteY673" fmla="*/ 227512 h 301638"/>
                <a:gd name="connsiteX674" fmla="*/ 11456 w 307906"/>
                <a:gd name="connsiteY674" fmla="*/ 232941 h 301638"/>
                <a:gd name="connsiteX675" fmla="*/ 11265 w 307906"/>
                <a:gd name="connsiteY675" fmla="*/ 232941 h 301638"/>
                <a:gd name="connsiteX676" fmla="*/ 11456 w 307906"/>
                <a:gd name="connsiteY676" fmla="*/ 232941 h 301638"/>
                <a:gd name="connsiteX677" fmla="*/ 11456 w 307906"/>
                <a:gd name="connsiteY677" fmla="*/ 232941 h 301638"/>
                <a:gd name="connsiteX678" fmla="*/ 23648 w 307906"/>
                <a:gd name="connsiteY678" fmla="*/ 267326 h 301638"/>
                <a:gd name="connsiteX679" fmla="*/ 23648 w 307906"/>
                <a:gd name="connsiteY679" fmla="*/ 267326 h 301638"/>
                <a:gd name="connsiteX680" fmla="*/ 23648 w 307906"/>
                <a:gd name="connsiteY680" fmla="*/ 267326 h 301638"/>
                <a:gd name="connsiteX681" fmla="*/ 23648 w 307906"/>
                <a:gd name="connsiteY681" fmla="*/ 267326 h 301638"/>
                <a:gd name="connsiteX682" fmla="*/ 72987 w 307906"/>
                <a:gd name="connsiteY682" fmla="*/ 271993 h 301638"/>
                <a:gd name="connsiteX683" fmla="*/ 72987 w 307906"/>
                <a:gd name="connsiteY683" fmla="*/ 272088 h 301638"/>
                <a:gd name="connsiteX684" fmla="*/ 72892 w 307906"/>
                <a:gd name="connsiteY684" fmla="*/ 271993 h 301638"/>
                <a:gd name="connsiteX685" fmla="*/ 72987 w 307906"/>
                <a:gd name="connsiteY685" fmla="*/ 271993 h 301638"/>
                <a:gd name="connsiteX686" fmla="*/ 106134 w 307906"/>
                <a:gd name="connsiteY686" fmla="*/ 255705 h 301638"/>
                <a:gd name="connsiteX687" fmla="*/ 106229 w 307906"/>
                <a:gd name="connsiteY687" fmla="*/ 255800 h 301638"/>
                <a:gd name="connsiteX688" fmla="*/ 106134 w 307906"/>
                <a:gd name="connsiteY688" fmla="*/ 255705 h 301638"/>
                <a:gd name="connsiteX689" fmla="*/ 106134 w 307906"/>
                <a:gd name="connsiteY689" fmla="*/ 255705 h 301638"/>
                <a:gd name="connsiteX690" fmla="*/ 253772 w 307906"/>
                <a:gd name="connsiteY690" fmla="*/ 169790 h 301638"/>
                <a:gd name="connsiteX691" fmla="*/ 253772 w 307906"/>
                <a:gd name="connsiteY691" fmla="*/ 169790 h 301638"/>
                <a:gd name="connsiteX692" fmla="*/ 253772 w 307906"/>
                <a:gd name="connsiteY692" fmla="*/ 169790 h 301638"/>
                <a:gd name="connsiteX693" fmla="*/ 253772 w 307906"/>
                <a:gd name="connsiteY693" fmla="*/ 169790 h 301638"/>
                <a:gd name="connsiteX694" fmla="*/ 263106 w 307906"/>
                <a:gd name="connsiteY694" fmla="*/ 168742 h 301638"/>
                <a:gd name="connsiteX695" fmla="*/ 263582 w 307906"/>
                <a:gd name="connsiteY695" fmla="*/ 168837 h 301638"/>
                <a:gd name="connsiteX696" fmla="*/ 263106 w 307906"/>
                <a:gd name="connsiteY696" fmla="*/ 168742 h 301638"/>
                <a:gd name="connsiteX697" fmla="*/ 273203 w 307906"/>
                <a:gd name="connsiteY697" fmla="*/ 147121 h 301638"/>
                <a:gd name="connsiteX698" fmla="*/ 273203 w 307906"/>
                <a:gd name="connsiteY698" fmla="*/ 147121 h 301638"/>
                <a:gd name="connsiteX699" fmla="*/ 273203 w 307906"/>
                <a:gd name="connsiteY699" fmla="*/ 147121 h 301638"/>
                <a:gd name="connsiteX700" fmla="*/ 273203 w 307906"/>
                <a:gd name="connsiteY700" fmla="*/ 147121 h 301638"/>
                <a:gd name="connsiteX701" fmla="*/ 280823 w 307906"/>
                <a:gd name="connsiteY701" fmla="*/ 141882 h 301638"/>
                <a:gd name="connsiteX702" fmla="*/ 281870 w 307906"/>
                <a:gd name="connsiteY702" fmla="*/ 142072 h 301638"/>
                <a:gd name="connsiteX703" fmla="*/ 281108 w 307906"/>
                <a:gd name="connsiteY703" fmla="*/ 142358 h 301638"/>
                <a:gd name="connsiteX704" fmla="*/ 280823 w 307906"/>
                <a:gd name="connsiteY704" fmla="*/ 141882 h 301638"/>
                <a:gd name="connsiteX705" fmla="*/ 118326 w 307906"/>
                <a:gd name="connsiteY705" fmla="*/ 19295 h 301638"/>
                <a:gd name="connsiteX706" fmla="*/ 118326 w 307906"/>
                <a:gd name="connsiteY706" fmla="*/ 19295 h 301638"/>
                <a:gd name="connsiteX707" fmla="*/ 118326 w 307906"/>
                <a:gd name="connsiteY707" fmla="*/ 19295 h 301638"/>
                <a:gd name="connsiteX708" fmla="*/ 118326 w 307906"/>
                <a:gd name="connsiteY708" fmla="*/ 19295 h 301638"/>
                <a:gd name="connsiteX709" fmla="*/ 168142 w 307906"/>
                <a:gd name="connsiteY709" fmla="*/ 227988 h 301638"/>
                <a:gd name="connsiteX710" fmla="*/ 168142 w 307906"/>
                <a:gd name="connsiteY710" fmla="*/ 227988 h 301638"/>
                <a:gd name="connsiteX711" fmla="*/ 168142 w 307906"/>
                <a:gd name="connsiteY711" fmla="*/ 227988 h 301638"/>
                <a:gd name="connsiteX712" fmla="*/ 168142 w 307906"/>
                <a:gd name="connsiteY712" fmla="*/ 227988 h 301638"/>
                <a:gd name="connsiteX713" fmla="*/ 233388 w 307906"/>
                <a:gd name="connsiteY713" fmla="*/ 197984 h 301638"/>
                <a:gd name="connsiteX714" fmla="*/ 233388 w 307906"/>
                <a:gd name="connsiteY714" fmla="*/ 197984 h 301638"/>
                <a:gd name="connsiteX715" fmla="*/ 233388 w 307906"/>
                <a:gd name="connsiteY715" fmla="*/ 197984 h 301638"/>
                <a:gd name="connsiteX716" fmla="*/ 233388 w 307906"/>
                <a:gd name="connsiteY716" fmla="*/ 197984 h 301638"/>
                <a:gd name="connsiteX717" fmla="*/ 250057 w 307906"/>
                <a:gd name="connsiteY717" fmla="*/ 192936 h 301638"/>
                <a:gd name="connsiteX718" fmla="*/ 250057 w 307906"/>
                <a:gd name="connsiteY718" fmla="*/ 192364 h 301638"/>
                <a:gd name="connsiteX719" fmla="*/ 250343 w 307906"/>
                <a:gd name="connsiteY719" fmla="*/ 192745 h 301638"/>
                <a:gd name="connsiteX720" fmla="*/ 250057 w 307906"/>
                <a:gd name="connsiteY720" fmla="*/ 192936 h 301638"/>
                <a:gd name="connsiteX721" fmla="*/ 44793 w 307906"/>
                <a:gd name="connsiteY721" fmla="*/ 72063 h 301638"/>
                <a:gd name="connsiteX722" fmla="*/ 44888 w 307906"/>
                <a:gd name="connsiteY722" fmla="*/ 72254 h 301638"/>
                <a:gd name="connsiteX723" fmla="*/ 44888 w 307906"/>
                <a:gd name="connsiteY723" fmla="*/ 72254 h 301638"/>
                <a:gd name="connsiteX724" fmla="*/ 44888 w 307906"/>
                <a:gd name="connsiteY724" fmla="*/ 72254 h 301638"/>
                <a:gd name="connsiteX725" fmla="*/ 44888 w 307906"/>
                <a:gd name="connsiteY725" fmla="*/ 72254 h 301638"/>
                <a:gd name="connsiteX726" fmla="*/ 44888 w 307906"/>
                <a:gd name="connsiteY726" fmla="*/ 72254 h 301638"/>
                <a:gd name="connsiteX727" fmla="*/ 44698 w 307906"/>
                <a:gd name="connsiteY727" fmla="*/ 72254 h 301638"/>
                <a:gd name="connsiteX728" fmla="*/ 44793 w 307906"/>
                <a:gd name="connsiteY728" fmla="*/ 72063 h 301638"/>
                <a:gd name="connsiteX729" fmla="*/ 32411 w 307906"/>
                <a:gd name="connsiteY729" fmla="*/ 142549 h 301638"/>
                <a:gd name="connsiteX730" fmla="*/ 32411 w 307906"/>
                <a:gd name="connsiteY730" fmla="*/ 142549 h 301638"/>
                <a:gd name="connsiteX731" fmla="*/ 32411 w 307906"/>
                <a:gd name="connsiteY731" fmla="*/ 142549 h 301638"/>
                <a:gd name="connsiteX732" fmla="*/ 32411 w 307906"/>
                <a:gd name="connsiteY732" fmla="*/ 142549 h 301638"/>
                <a:gd name="connsiteX733" fmla="*/ 70320 w 307906"/>
                <a:gd name="connsiteY733" fmla="*/ 275327 h 301638"/>
                <a:gd name="connsiteX734" fmla="*/ 70415 w 307906"/>
                <a:gd name="connsiteY734" fmla="*/ 275422 h 301638"/>
                <a:gd name="connsiteX735" fmla="*/ 70320 w 307906"/>
                <a:gd name="connsiteY735" fmla="*/ 275327 h 301638"/>
                <a:gd name="connsiteX736" fmla="*/ 70320 w 307906"/>
                <a:gd name="connsiteY736" fmla="*/ 275327 h 301638"/>
                <a:gd name="connsiteX737" fmla="*/ 224625 w 307906"/>
                <a:gd name="connsiteY737" fmla="*/ 164170 h 301638"/>
                <a:gd name="connsiteX738" fmla="*/ 224625 w 307906"/>
                <a:gd name="connsiteY738" fmla="*/ 164170 h 301638"/>
                <a:gd name="connsiteX739" fmla="*/ 224625 w 307906"/>
                <a:gd name="connsiteY739" fmla="*/ 164170 h 301638"/>
                <a:gd name="connsiteX740" fmla="*/ 224625 w 307906"/>
                <a:gd name="connsiteY740" fmla="*/ 164170 h 301638"/>
                <a:gd name="connsiteX741" fmla="*/ 224720 w 307906"/>
                <a:gd name="connsiteY741" fmla="*/ 164361 h 301638"/>
                <a:gd name="connsiteX742" fmla="*/ 224435 w 307906"/>
                <a:gd name="connsiteY742" fmla="*/ 164265 h 301638"/>
                <a:gd name="connsiteX743" fmla="*/ 224625 w 307906"/>
                <a:gd name="connsiteY743" fmla="*/ 164170 h 301638"/>
                <a:gd name="connsiteX744" fmla="*/ 258153 w 307906"/>
                <a:gd name="connsiteY744" fmla="*/ 176267 h 301638"/>
                <a:gd name="connsiteX745" fmla="*/ 258153 w 307906"/>
                <a:gd name="connsiteY745" fmla="*/ 176267 h 301638"/>
                <a:gd name="connsiteX746" fmla="*/ 258153 w 307906"/>
                <a:gd name="connsiteY746" fmla="*/ 176267 h 301638"/>
                <a:gd name="connsiteX747" fmla="*/ 258153 w 307906"/>
                <a:gd name="connsiteY747" fmla="*/ 176267 h 301638"/>
                <a:gd name="connsiteX748" fmla="*/ 258153 w 307906"/>
                <a:gd name="connsiteY748" fmla="*/ 176267 h 301638"/>
                <a:gd name="connsiteX749" fmla="*/ 258153 w 307906"/>
                <a:gd name="connsiteY749" fmla="*/ 176267 h 301638"/>
                <a:gd name="connsiteX750" fmla="*/ 258153 w 307906"/>
                <a:gd name="connsiteY750" fmla="*/ 176267 h 301638"/>
                <a:gd name="connsiteX751" fmla="*/ 270917 w 307906"/>
                <a:gd name="connsiteY751" fmla="*/ 183411 h 301638"/>
                <a:gd name="connsiteX752" fmla="*/ 271012 w 307906"/>
                <a:gd name="connsiteY752" fmla="*/ 183411 h 301638"/>
                <a:gd name="connsiteX753" fmla="*/ 270917 w 307906"/>
                <a:gd name="connsiteY753" fmla="*/ 183411 h 301638"/>
                <a:gd name="connsiteX754" fmla="*/ 270917 w 307906"/>
                <a:gd name="connsiteY754" fmla="*/ 183411 h 301638"/>
                <a:gd name="connsiteX755" fmla="*/ 271964 w 307906"/>
                <a:gd name="connsiteY755" fmla="*/ 182553 h 301638"/>
                <a:gd name="connsiteX756" fmla="*/ 272060 w 307906"/>
                <a:gd name="connsiteY756" fmla="*/ 182744 h 301638"/>
                <a:gd name="connsiteX757" fmla="*/ 271869 w 307906"/>
                <a:gd name="connsiteY757" fmla="*/ 182839 h 301638"/>
                <a:gd name="connsiteX758" fmla="*/ 271964 w 307906"/>
                <a:gd name="connsiteY758" fmla="*/ 182553 h 301638"/>
                <a:gd name="connsiteX759" fmla="*/ 275965 w 307906"/>
                <a:gd name="connsiteY759" fmla="*/ 172171 h 301638"/>
                <a:gd name="connsiteX760" fmla="*/ 275965 w 307906"/>
                <a:gd name="connsiteY760" fmla="*/ 172171 h 301638"/>
                <a:gd name="connsiteX761" fmla="*/ 275965 w 307906"/>
                <a:gd name="connsiteY761" fmla="*/ 172171 h 301638"/>
                <a:gd name="connsiteX762" fmla="*/ 275965 w 307906"/>
                <a:gd name="connsiteY762" fmla="*/ 172171 h 301638"/>
                <a:gd name="connsiteX763" fmla="*/ 275965 w 307906"/>
                <a:gd name="connsiteY763" fmla="*/ 172171 h 301638"/>
                <a:gd name="connsiteX764" fmla="*/ 275965 w 307906"/>
                <a:gd name="connsiteY764" fmla="*/ 172171 h 301638"/>
                <a:gd name="connsiteX765" fmla="*/ 296825 w 307906"/>
                <a:gd name="connsiteY765" fmla="*/ 108925 h 301638"/>
                <a:gd name="connsiteX766" fmla="*/ 296825 w 307906"/>
                <a:gd name="connsiteY766" fmla="*/ 108925 h 301638"/>
                <a:gd name="connsiteX767" fmla="*/ 296825 w 307906"/>
                <a:gd name="connsiteY767" fmla="*/ 108925 h 301638"/>
                <a:gd name="connsiteX768" fmla="*/ 290633 w 307906"/>
                <a:gd name="connsiteY768" fmla="*/ 95685 h 301638"/>
                <a:gd name="connsiteX769" fmla="*/ 290633 w 307906"/>
                <a:gd name="connsiteY769" fmla="*/ 95685 h 301638"/>
                <a:gd name="connsiteX770" fmla="*/ 290633 w 307906"/>
                <a:gd name="connsiteY770" fmla="*/ 95590 h 301638"/>
                <a:gd name="connsiteX771" fmla="*/ 290729 w 307906"/>
                <a:gd name="connsiteY771" fmla="*/ 95590 h 301638"/>
                <a:gd name="connsiteX772" fmla="*/ 290633 w 307906"/>
                <a:gd name="connsiteY772" fmla="*/ 95685 h 301638"/>
                <a:gd name="connsiteX773" fmla="*/ 290633 w 307906"/>
                <a:gd name="connsiteY773" fmla="*/ 95685 h 301638"/>
                <a:gd name="connsiteX774" fmla="*/ 290633 w 307906"/>
                <a:gd name="connsiteY774" fmla="*/ 95685 h 301638"/>
                <a:gd name="connsiteX775" fmla="*/ 68034 w 307906"/>
                <a:gd name="connsiteY775" fmla="*/ 10627 h 301638"/>
                <a:gd name="connsiteX776" fmla="*/ 68034 w 307906"/>
                <a:gd name="connsiteY776" fmla="*/ 10627 h 301638"/>
                <a:gd name="connsiteX777" fmla="*/ 68034 w 307906"/>
                <a:gd name="connsiteY777" fmla="*/ 10627 h 301638"/>
                <a:gd name="connsiteX778" fmla="*/ 68034 w 307906"/>
                <a:gd name="connsiteY778" fmla="*/ 10627 h 301638"/>
                <a:gd name="connsiteX779" fmla="*/ 40031 w 307906"/>
                <a:gd name="connsiteY779" fmla="*/ 74254 h 301638"/>
                <a:gd name="connsiteX780" fmla="*/ 40697 w 307906"/>
                <a:gd name="connsiteY780" fmla="*/ 75207 h 301638"/>
                <a:gd name="connsiteX781" fmla="*/ 40507 w 307906"/>
                <a:gd name="connsiteY781" fmla="*/ 75302 h 301638"/>
                <a:gd name="connsiteX782" fmla="*/ 40031 w 307906"/>
                <a:gd name="connsiteY782" fmla="*/ 74254 h 301638"/>
                <a:gd name="connsiteX783" fmla="*/ 40031 w 307906"/>
                <a:gd name="connsiteY783" fmla="*/ 74254 h 301638"/>
                <a:gd name="connsiteX784" fmla="*/ 32315 w 307906"/>
                <a:gd name="connsiteY784" fmla="*/ 142453 h 301638"/>
                <a:gd name="connsiteX785" fmla="*/ 32315 w 307906"/>
                <a:gd name="connsiteY785" fmla="*/ 142453 h 301638"/>
                <a:gd name="connsiteX786" fmla="*/ 32315 w 307906"/>
                <a:gd name="connsiteY786" fmla="*/ 142453 h 301638"/>
                <a:gd name="connsiteX787" fmla="*/ 32315 w 307906"/>
                <a:gd name="connsiteY787" fmla="*/ 142453 h 301638"/>
                <a:gd name="connsiteX788" fmla="*/ 8312 w 307906"/>
                <a:gd name="connsiteY788" fmla="*/ 251609 h 301638"/>
                <a:gd name="connsiteX789" fmla="*/ 8598 w 307906"/>
                <a:gd name="connsiteY789" fmla="*/ 251991 h 301638"/>
                <a:gd name="connsiteX790" fmla="*/ 8598 w 307906"/>
                <a:gd name="connsiteY790" fmla="*/ 251991 h 301638"/>
                <a:gd name="connsiteX791" fmla="*/ 8312 w 307906"/>
                <a:gd name="connsiteY791" fmla="*/ 251609 h 301638"/>
                <a:gd name="connsiteX792" fmla="*/ 95371 w 307906"/>
                <a:gd name="connsiteY792" fmla="*/ 277327 h 301638"/>
                <a:gd name="connsiteX793" fmla="*/ 95371 w 307906"/>
                <a:gd name="connsiteY793" fmla="*/ 277327 h 301638"/>
                <a:gd name="connsiteX794" fmla="*/ 95371 w 307906"/>
                <a:gd name="connsiteY794" fmla="*/ 277327 h 301638"/>
                <a:gd name="connsiteX795" fmla="*/ 95371 w 307906"/>
                <a:gd name="connsiteY795" fmla="*/ 277327 h 301638"/>
                <a:gd name="connsiteX796" fmla="*/ 159474 w 307906"/>
                <a:gd name="connsiteY796" fmla="*/ 247990 h 301638"/>
                <a:gd name="connsiteX797" fmla="*/ 159569 w 307906"/>
                <a:gd name="connsiteY797" fmla="*/ 248181 h 301638"/>
                <a:gd name="connsiteX798" fmla="*/ 159284 w 307906"/>
                <a:gd name="connsiteY798" fmla="*/ 248181 h 301638"/>
                <a:gd name="connsiteX799" fmla="*/ 159474 w 307906"/>
                <a:gd name="connsiteY799" fmla="*/ 247990 h 301638"/>
                <a:gd name="connsiteX800" fmla="*/ 284061 w 307906"/>
                <a:gd name="connsiteY800" fmla="*/ 135024 h 301638"/>
                <a:gd name="connsiteX801" fmla="*/ 284061 w 307906"/>
                <a:gd name="connsiteY801" fmla="*/ 135024 h 301638"/>
                <a:gd name="connsiteX802" fmla="*/ 284061 w 307906"/>
                <a:gd name="connsiteY802" fmla="*/ 135024 h 301638"/>
                <a:gd name="connsiteX803" fmla="*/ 284061 w 307906"/>
                <a:gd name="connsiteY803" fmla="*/ 135024 h 301638"/>
                <a:gd name="connsiteX804" fmla="*/ 284061 w 307906"/>
                <a:gd name="connsiteY804" fmla="*/ 135024 h 301638"/>
                <a:gd name="connsiteX805" fmla="*/ 88037 w 307906"/>
                <a:gd name="connsiteY805" fmla="*/ 4912 h 301638"/>
                <a:gd name="connsiteX806" fmla="*/ 88037 w 307906"/>
                <a:gd name="connsiteY806" fmla="*/ 4912 h 301638"/>
                <a:gd name="connsiteX807" fmla="*/ 88037 w 307906"/>
                <a:gd name="connsiteY807" fmla="*/ 4912 h 301638"/>
                <a:gd name="connsiteX808" fmla="*/ 88037 w 307906"/>
                <a:gd name="connsiteY808" fmla="*/ 4912 h 301638"/>
                <a:gd name="connsiteX809" fmla="*/ 88037 w 307906"/>
                <a:gd name="connsiteY809" fmla="*/ 4912 h 301638"/>
                <a:gd name="connsiteX810" fmla="*/ 88037 w 307906"/>
                <a:gd name="connsiteY810" fmla="*/ 4912 h 301638"/>
                <a:gd name="connsiteX811" fmla="*/ 88037 w 307906"/>
                <a:gd name="connsiteY811" fmla="*/ 4912 h 301638"/>
                <a:gd name="connsiteX812" fmla="*/ 80893 w 307906"/>
                <a:gd name="connsiteY812" fmla="*/ 2340 h 301638"/>
                <a:gd name="connsiteX813" fmla="*/ 79845 w 307906"/>
                <a:gd name="connsiteY813" fmla="*/ 2055 h 301638"/>
                <a:gd name="connsiteX814" fmla="*/ 80893 w 307906"/>
                <a:gd name="connsiteY814" fmla="*/ 2340 h 301638"/>
                <a:gd name="connsiteX815" fmla="*/ 78226 w 307906"/>
                <a:gd name="connsiteY815" fmla="*/ 3293 h 301638"/>
                <a:gd name="connsiteX816" fmla="*/ 78226 w 307906"/>
                <a:gd name="connsiteY816" fmla="*/ 3293 h 301638"/>
                <a:gd name="connsiteX817" fmla="*/ 78226 w 307906"/>
                <a:gd name="connsiteY817" fmla="*/ 3293 h 301638"/>
                <a:gd name="connsiteX818" fmla="*/ 78226 w 307906"/>
                <a:gd name="connsiteY818" fmla="*/ 3293 h 301638"/>
                <a:gd name="connsiteX819" fmla="*/ 3931 w 307906"/>
                <a:gd name="connsiteY819" fmla="*/ 198270 h 301638"/>
                <a:gd name="connsiteX820" fmla="*/ 3836 w 307906"/>
                <a:gd name="connsiteY820" fmla="*/ 198460 h 301638"/>
                <a:gd name="connsiteX821" fmla="*/ 3740 w 307906"/>
                <a:gd name="connsiteY821" fmla="*/ 198365 h 301638"/>
                <a:gd name="connsiteX822" fmla="*/ 3931 w 307906"/>
                <a:gd name="connsiteY822" fmla="*/ 198270 h 301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307906" h="301638">
                  <a:moveTo>
                    <a:pt x="299682" y="102162"/>
                  </a:moveTo>
                  <a:cubicBezTo>
                    <a:pt x="298920" y="101115"/>
                    <a:pt x="298158" y="99972"/>
                    <a:pt x="297491" y="98924"/>
                  </a:cubicBezTo>
                  <a:cubicBezTo>
                    <a:pt x="296539" y="97495"/>
                    <a:pt x="295491" y="96067"/>
                    <a:pt x="294539" y="94542"/>
                  </a:cubicBezTo>
                  <a:cubicBezTo>
                    <a:pt x="293300" y="92542"/>
                    <a:pt x="292253" y="90351"/>
                    <a:pt x="289871" y="89399"/>
                  </a:cubicBezTo>
                  <a:lnTo>
                    <a:pt x="289871" y="89399"/>
                  </a:lnTo>
                  <a:cubicBezTo>
                    <a:pt x="283299" y="81112"/>
                    <a:pt x="275489" y="74159"/>
                    <a:pt x="266535" y="68730"/>
                  </a:cubicBezTo>
                  <a:lnTo>
                    <a:pt x="266535" y="68730"/>
                  </a:lnTo>
                  <a:lnTo>
                    <a:pt x="266535" y="68730"/>
                  </a:lnTo>
                  <a:cubicBezTo>
                    <a:pt x="265964" y="68253"/>
                    <a:pt x="265392" y="67872"/>
                    <a:pt x="264821" y="67396"/>
                  </a:cubicBezTo>
                  <a:lnTo>
                    <a:pt x="264821" y="67396"/>
                  </a:lnTo>
                  <a:lnTo>
                    <a:pt x="264821" y="67396"/>
                  </a:lnTo>
                  <a:cubicBezTo>
                    <a:pt x="261106" y="65015"/>
                    <a:pt x="257677" y="61967"/>
                    <a:pt x="253105" y="61205"/>
                  </a:cubicBezTo>
                  <a:cubicBezTo>
                    <a:pt x="252248" y="60729"/>
                    <a:pt x="251295" y="60253"/>
                    <a:pt x="250438" y="59681"/>
                  </a:cubicBezTo>
                  <a:cubicBezTo>
                    <a:pt x="249962" y="58538"/>
                    <a:pt x="249104" y="57967"/>
                    <a:pt x="247961" y="57967"/>
                  </a:cubicBezTo>
                  <a:lnTo>
                    <a:pt x="247961" y="57967"/>
                  </a:lnTo>
                  <a:lnTo>
                    <a:pt x="247961" y="57967"/>
                  </a:lnTo>
                  <a:cubicBezTo>
                    <a:pt x="246437" y="57300"/>
                    <a:pt x="245009" y="56633"/>
                    <a:pt x="243485" y="55966"/>
                  </a:cubicBezTo>
                  <a:lnTo>
                    <a:pt x="243485" y="55966"/>
                  </a:lnTo>
                  <a:cubicBezTo>
                    <a:pt x="243294" y="55585"/>
                    <a:pt x="243008" y="55395"/>
                    <a:pt x="242627" y="55395"/>
                  </a:cubicBezTo>
                  <a:cubicBezTo>
                    <a:pt x="239008" y="53585"/>
                    <a:pt x="235388" y="51490"/>
                    <a:pt x="231102" y="51680"/>
                  </a:cubicBezTo>
                  <a:cubicBezTo>
                    <a:pt x="230054" y="49585"/>
                    <a:pt x="228245" y="49013"/>
                    <a:pt x="226149" y="49013"/>
                  </a:cubicBezTo>
                  <a:cubicBezTo>
                    <a:pt x="224339" y="48727"/>
                    <a:pt x="222434" y="48346"/>
                    <a:pt x="220625" y="48060"/>
                  </a:cubicBezTo>
                  <a:cubicBezTo>
                    <a:pt x="219386" y="47679"/>
                    <a:pt x="218148" y="47299"/>
                    <a:pt x="216815" y="46917"/>
                  </a:cubicBezTo>
                  <a:lnTo>
                    <a:pt x="216815" y="46917"/>
                  </a:lnTo>
                  <a:cubicBezTo>
                    <a:pt x="215291" y="44441"/>
                    <a:pt x="212624" y="44346"/>
                    <a:pt x="210147" y="43869"/>
                  </a:cubicBezTo>
                  <a:cubicBezTo>
                    <a:pt x="208242" y="42345"/>
                    <a:pt x="206051" y="41774"/>
                    <a:pt x="203670" y="41583"/>
                  </a:cubicBezTo>
                  <a:cubicBezTo>
                    <a:pt x="203670" y="41583"/>
                    <a:pt x="203670" y="41583"/>
                    <a:pt x="203670" y="41583"/>
                  </a:cubicBezTo>
                  <a:cubicBezTo>
                    <a:pt x="201860" y="40345"/>
                    <a:pt x="199860" y="39774"/>
                    <a:pt x="197574" y="39869"/>
                  </a:cubicBezTo>
                  <a:cubicBezTo>
                    <a:pt x="194050" y="38631"/>
                    <a:pt x="190430" y="37392"/>
                    <a:pt x="186906" y="36154"/>
                  </a:cubicBezTo>
                  <a:cubicBezTo>
                    <a:pt x="183763" y="35011"/>
                    <a:pt x="180715" y="33201"/>
                    <a:pt x="177191" y="33201"/>
                  </a:cubicBezTo>
                  <a:cubicBezTo>
                    <a:pt x="176333" y="32725"/>
                    <a:pt x="175381" y="32344"/>
                    <a:pt x="174524" y="31868"/>
                  </a:cubicBezTo>
                  <a:lnTo>
                    <a:pt x="174524" y="31868"/>
                  </a:lnTo>
                  <a:lnTo>
                    <a:pt x="174524" y="31868"/>
                  </a:lnTo>
                  <a:cubicBezTo>
                    <a:pt x="171571" y="30535"/>
                    <a:pt x="168713" y="29201"/>
                    <a:pt x="165761" y="27867"/>
                  </a:cubicBezTo>
                  <a:lnTo>
                    <a:pt x="165761" y="27867"/>
                  </a:lnTo>
                  <a:cubicBezTo>
                    <a:pt x="164618" y="27200"/>
                    <a:pt x="163570" y="26534"/>
                    <a:pt x="162427" y="25772"/>
                  </a:cubicBezTo>
                  <a:cubicBezTo>
                    <a:pt x="160617" y="23486"/>
                    <a:pt x="157474" y="24343"/>
                    <a:pt x="155378" y="22724"/>
                  </a:cubicBezTo>
                  <a:lnTo>
                    <a:pt x="155378" y="22724"/>
                  </a:lnTo>
                  <a:cubicBezTo>
                    <a:pt x="152997" y="19104"/>
                    <a:pt x="148901" y="18342"/>
                    <a:pt x="145377" y="16723"/>
                  </a:cubicBezTo>
                  <a:cubicBezTo>
                    <a:pt x="142329" y="14913"/>
                    <a:pt x="139472" y="12532"/>
                    <a:pt x="135757" y="11961"/>
                  </a:cubicBezTo>
                  <a:cubicBezTo>
                    <a:pt x="135757" y="11961"/>
                    <a:pt x="135757" y="11961"/>
                    <a:pt x="135757" y="11961"/>
                  </a:cubicBezTo>
                  <a:cubicBezTo>
                    <a:pt x="134900" y="11580"/>
                    <a:pt x="134042" y="11199"/>
                    <a:pt x="133185" y="10818"/>
                  </a:cubicBezTo>
                  <a:lnTo>
                    <a:pt x="133185" y="10818"/>
                  </a:lnTo>
                  <a:cubicBezTo>
                    <a:pt x="131280" y="8913"/>
                    <a:pt x="128899" y="8055"/>
                    <a:pt x="126422" y="7484"/>
                  </a:cubicBezTo>
                  <a:cubicBezTo>
                    <a:pt x="124327" y="6722"/>
                    <a:pt x="122231" y="6055"/>
                    <a:pt x="120231" y="5293"/>
                  </a:cubicBezTo>
                  <a:cubicBezTo>
                    <a:pt x="118231" y="4341"/>
                    <a:pt x="116135" y="3103"/>
                    <a:pt x="113849" y="4436"/>
                  </a:cubicBezTo>
                  <a:lnTo>
                    <a:pt x="113849" y="4436"/>
                  </a:lnTo>
                  <a:cubicBezTo>
                    <a:pt x="113564" y="4150"/>
                    <a:pt x="113278" y="3959"/>
                    <a:pt x="112897" y="3865"/>
                  </a:cubicBezTo>
                  <a:lnTo>
                    <a:pt x="112897" y="3865"/>
                  </a:lnTo>
                  <a:cubicBezTo>
                    <a:pt x="111849" y="2531"/>
                    <a:pt x="110420" y="1864"/>
                    <a:pt x="108706" y="2436"/>
                  </a:cubicBezTo>
                  <a:cubicBezTo>
                    <a:pt x="103181" y="1769"/>
                    <a:pt x="97943" y="-612"/>
                    <a:pt x="92228" y="340"/>
                  </a:cubicBezTo>
                  <a:lnTo>
                    <a:pt x="92228" y="340"/>
                  </a:lnTo>
                  <a:cubicBezTo>
                    <a:pt x="88037" y="-517"/>
                    <a:pt x="83941" y="340"/>
                    <a:pt x="80036" y="1864"/>
                  </a:cubicBezTo>
                  <a:lnTo>
                    <a:pt x="80036" y="1864"/>
                  </a:lnTo>
                  <a:cubicBezTo>
                    <a:pt x="78035" y="-708"/>
                    <a:pt x="75845" y="911"/>
                    <a:pt x="73654" y="1674"/>
                  </a:cubicBezTo>
                  <a:cubicBezTo>
                    <a:pt x="73082" y="1674"/>
                    <a:pt x="72511" y="1769"/>
                    <a:pt x="71939" y="1769"/>
                  </a:cubicBezTo>
                  <a:cubicBezTo>
                    <a:pt x="70511" y="1769"/>
                    <a:pt x="68987" y="1578"/>
                    <a:pt x="67939" y="2912"/>
                  </a:cubicBezTo>
                  <a:cubicBezTo>
                    <a:pt x="67177" y="3293"/>
                    <a:pt x="66510" y="3674"/>
                    <a:pt x="65748" y="4150"/>
                  </a:cubicBezTo>
                  <a:cubicBezTo>
                    <a:pt x="64605" y="3198"/>
                    <a:pt x="63653" y="3769"/>
                    <a:pt x="62795" y="4531"/>
                  </a:cubicBezTo>
                  <a:lnTo>
                    <a:pt x="62795" y="4531"/>
                  </a:lnTo>
                  <a:lnTo>
                    <a:pt x="62795" y="4531"/>
                  </a:lnTo>
                  <a:cubicBezTo>
                    <a:pt x="59652" y="4626"/>
                    <a:pt x="58128" y="7103"/>
                    <a:pt x="56223" y="9103"/>
                  </a:cubicBezTo>
                  <a:cubicBezTo>
                    <a:pt x="54604" y="10056"/>
                    <a:pt x="52985" y="11008"/>
                    <a:pt x="52604" y="13104"/>
                  </a:cubicBezTo>
                  <a:cubicBezTo>
                    <a:pt x="52032" y="13866"/>
                    <a:pt x="51556" y="14723"/>
                    <a:pt x="50984" y="15485"/>
                  </a:cubicBezTo>
                  <a:cubicBezTo>
                    <a:pt x="49746" y="16342"/>
                    <a:pt x="49079" y="17580"/>
                    <a:pt x="48794" y="19009"/>
                  </a:cubicBezTo>
                  <a:cubicBezTo>
                    <a:pt x="47651" y="20247"/>
                    <a:pt x="46889" y="21581"/>
                    <a:pt x="46889" y="23295"/>
                  </a:cubicBezTo>
                  <a:cubicBezTo>
                    <a:pt x="45365" y="25772"/>
                    <a:pt x="44222" y="28439"/>
                    <a:pt x="44222" y="31487"/>
                  </a:cubicBezTo>
                  <a:cubicBezTo>
                    <a:pt x="42888" y="35869"/>
                    <a:pt x="40697" y="40060"/>
                    <a:pt x="40888" y="44822"/>
                  </a:cubicBezTo>
                  <a:cubicBezTo>
                    <a:pt x="40507" y="45965"/>
                    <a:pt x="39935" y="47108"/>
                    <a:pt x="40602" y="48346"/>
                  </a:cubicBezTo>
                  <a:lnTo>
                    <a:pt x="40602" y="48346"/>
                  </a:lnTo>
                  <a:cubicBezTo>
                    <a:pt x="40031" y="50823"/>
                    <a:pt x="39459" y="53299"/>
                    <a:pt x="38888" y="55775"/>
                  </a:cubicBezTo>
                  <a:cubicBezTo>
                    <a:pt x="37745" y="57395"/>
                    <a:pt x="37649" y="59205"/>
                    <a:pt x="37649" y="61109"/>
                  </a:cubicBezTo>
                  <a:cubicBezTo>
                    <a:pt x="37649" y="66825"/>
                    <a:pt x="34697" y="72254"/>
                    <a:pt x="36221" y="78064"/>
                  </a:cubicBezTo>
                  <a:cubicBezTo>
                    <a:pt x="35363" y="78636"/>
                    <a:pt x="34601" y="79207"/>
                    <a:pt x="34792" y="80445"/>
                  </a:cubicBezTo>
                  <a:lnTo>
                    <a:pt x="34792" y="80445"/>
                  </a:lnTo>
                  <a:cubicBezTo>
                    <a:pt x="33839" y="82827"/>
                    <a:pt x="33268" y="85208"/>
                    <a:pt x="33554" y="87780"/>
                  </a:cubicBezTo>
                  <a:cubicBezTo>
                    <a:pt x="33268" y="89018"/>
                    <a:pt x="32982" y="90161"/>
                    <a:pt x="32696" y="91399"/>
                  </a:cubicBezTo>
                  <a:cubicBezTo>
                    <a:pt x="32125" y="94447"/>
                    <a:pt x="31458" y="97590"/>
                    <a:pt x="30887" y="100638"/>
                  </a:cubicBezTo>
                  <a:cubicBezTo>
                    <a:pt x="30601" y="101877"/>
                    <a:pt x="30315" y="103020"/>
                    <a:pt x="30029" y="104258"/>
                  </a:cubicBezTo>
                  <a:cubicBezTo>
                    <a:pt x="29553" y="105686"/>
                    <a:pt x="29077" y="107115"/>
                    <a:pt x="28601" y="108544"/>
                  </a:cubicBezTo>
                  <a:cubicBezTo>
                    <a:pt x="27743" y="111878"/>
                    <a:pt x="26791" y="115117"/>
                    <a:pt x="25934" y="118450"/>
                  </a:cubicBezTo>
                  <a:lnTo>
                    <a:pt x="25934" y="118450"/>
                  </a:lnTo>
                  <a:lnTo>
                    <a:pt x="25934" y="118450"/>
                  </a:lnTo>
                  <a:cubicBezTo>
                    <a:pt x="25743" y="119022"/>
                    <a:pt x="25553" y="119688"/>
                    <a:pt x="25362" y="120260"/>
                  </a:cubicBezTo>
                  <a:lnTo>
                    <a:pt x="25362" y="120260"/>
                  </a:lnTo>
                  <a:cubicBezTo>
                    <a:pt x="23743" y="121974"/>
                    <a:pt x="23838" y="124356"/>
                    <a:pt x="23362" y="126451"/>
                  </a:cubicBezTo>
                  <a:cubicBezTo>
                    <a:pt x="22219" y="126928"/>
                    <a:pt x="21838" y="127880"/>
                    <a:pt x="21933" y="129023"/>
                  </a:cubicBezTo>
                  <a:lnTo>
                    <a:pt x="21933" y="129023"/>
                  </a:lnTo>
                  <a:cubicBezTo>
                    <a:pt x="20981" y="130356"/>
                    <a:pt x="20123" y="131690"/>
                    <a:pt x="20123" y="133404"/>
                  </a:cubicBezTo>
                  <a:cubicBezTo>
                    <a:pt x="19266" y="135024"/>
                    <a:pt x="17742" y="136548"/>
                    <a:pt x="18885" y="138643"/>
                  </a:cubicBezTo>
                  <a:cubicBezTo>
                    <a:pt x="14599" y="142358"/>
                    <a:pt x="14218" y="147787"/>
                    <a:pt x="12694" y="152740"/>
                  </a:cubicBezTo>
                  <a:cubicBezTo>
                    <a:pt x="10598" y="155598"/>
                    <a:pt x="10694" y="159217"/>
                    <a:pt x="9551" y="162456"/>
                  </a:cubicBezTo>
                  <a:cubicBezTo>
                    <a:pt x="7931" y="163599"/>
                    <a:pt x="7836" y="165218"/>
                    <a:pt x="8027" y="166933"/>
                  </a:cubicBezTo>
                  <a:cubicBezTo>
                    <a:pt x="6693" y="171409"/>
                    <a:pt x="4502" y="175600"/>
                    <a:pt x="4407" y="180363"/>
                  </a:cubicBezTo>
                  <a:cubicBezTo>
                    <a:pt x="4217" y="181601"/>
                    <a:pt x="4026" y="182839"/>
                    <a:pt x="3836" y="184078"/>
                  </a:cubicBezTo>
                  <a:cubicBezTo>
                    <a:pt x="2502" y="187602"/>
                    <a:pt x="1835" y="191317"/>
                    <a:pt x="1931" y="195031"/>
                  </a:cubicBezTo>
                  <a:cubicBezTo>
                    <a:pt x="1550" y="198365"/>
                    <a:pt x="1264" y="201794"/>
                    <a:pt x="883" y="205127"/>
                  </a:cubicBezTo>
                  <a:cubicBezTo>
                    <a:pt x="883" y="206080"/>
                    <a:pt x="883" y="206937"/>
                    <a:pt x="883" y="207890"/>
                  </a:cubicBezTo>
                  <a:cubicBezTo>
                    <a:pt x="692" y="209604"/>
                    <a:pt x="-1117" y="211414"/>
                    <a:pt x="1073" y="213129"/>
                  </a:cubicBezTo>
                  <a:cubicBezTo>
                    <a:pt x="1264" y="213319"/>
                    <a:pt x="1550" y="213509"/>
                    <a:pt x="1740" y="213796"/>
                  </a:cubicBezTo>
                  <a:lnTo>
                    <a:pt x="1740" y="213796"/>
                  </a:lnTo>
                  <a:lnTo>
                    <a:pt x="1740" y="213796"/>
                  </a:lnTo>
                  <a:cubicBezTo>
                    <a:pt x="-1308" y="217034"/>
                    <a:pt x="788" y="220653"/>
                    <a:pt x="788" y="224177"/>
                  </a:cubicBezTo>
                  <a:cubicBezTo>
                    <a:pt x="788" y="227130"/>
                    <a:pt x="788" y="230083"/>
                    <a:pt x="1835" y="232846"/>
                  </a:cubicBezTo>
                  <a:cubicBezTo>
                    <a:pt x="2026" y="232941"/>
                    <a:pt x="2216" y="232846"/>
                    <a:pt x="2407" y="232846"/>
                  </a:cubicBezTo>
                  <a:cubicBezTo>
                    <a:pt x="2407" y="232846"/>
                    <a:pt x="2407" y="232941"/>
                    <a:pt x="2312" y="232941"/>
                  </a:cubicBezTo>
                  <a:cubicBezTo>
                    <a:pt x="2312" y="232941"/>
                    <a:pt x="1835" y="232846"/>
                    <a:pt x="1835" y="232846"/>
                  </a:cubicBezTo>
                  <a:cubicBezTo>
                    <a:pt x="1550" y="234941"/>
                    <a:pt x="1645" y="236846"/>
                    <a:pt x="2788" y="238751"/>
                  </a:cubicBezTo>
                  <a:cubicBezTo>
                    <a:pt x="2407" y="239799"/>
                    <a:pt x="2693" y="240751"/>
                    <a:pt x="3264" y="241608"/>
                  </a:cubicBezTo>
                  <a:lnTo>
                    <a:pt x="3264" y="241608"/>
                  </a:lnTo>
                  <a:lnTo>
                    <a:pt x="3264" y="241608"/>
                  </a:lnTo>
                  <a:cubicBezTo>
                    <a:pt x="2883" y="243133"/>
                    <a:pt x="3455" y="244371"/>
                    <a:pt x="4312" y="245609"/>
                  </a:cubicBezTo>
                  <a:lnTo>
                    <a:pt x="4312" y="245609"/>
                  </a:lnTo>
                  <a:lnTo>
                    <a:pt x="4312" y="245609"/>
                  </a:lnTo>
                  <a:cubicBezTo>
                    <a:pt x="4407" y="246180"/>
                    <a:pt x="4407" y="246752"/>
                    <a:pt x="4502" y="247228"/>
                  </a:cubicBezTo>
                  <a:cubicBezTo>
                    <a:pt x="4883" y="249419"/>
                    <a:pt x="5074" y="251609"/>
                    <a:pt x="6407" y="253515"/>
                  </a:cubicBezTo>
                  <a:lnTo>
                    <a:pt x="6407" y="253515"/>
                  </a:lnTo>
                  <a:lnTo>
                    <a:pt x="6407" y="253515"/>
                  </a:lnTo>
                  <a:cubicBezTo>
                    <a:pt x="6122" y="255039"/>
                    <a:pt x="6884" y="256277"/>
                    <a:pt x="7741" y="257515"/>
                  </a:cubicBezTo>
                  <a:cubicBezTo>
                    <a:pt x="8693" y="261992"/>
                    <a:pt x="10313" y="266183"/>
                    <a:pt x="13170" y="269898"/>
                  </a:cubicBezTo>
                  <a:cubicBezTo>
                    <a:pt x="14123" y="271422"/>
                    <a:pt x="14980" y="272851"/>
                    <a:pt x="15932" y="274374"/>
                  </a:cubicBezTo>
                  <a:cubicBezTo>
                    <a:pt x="16218" y="276279"/>
                    <a:pt x="17171" y="277708"/>
                    <a:pt x="18790" y="278661"/>
                  </a:cubicBezTo>
                  <a:lnTo>
                    <a:pt x="18790" y="278661"/>
                  </a:lnTo>
                  <a:cubicBezTo>
                    <a:pt x="21076" y="282566"/>
                    <a:pt x="23933" y="285900"/>
                    <a:pt x="27553" y="288567"/>
                  </a:cubicBezTo>
                  <a:cubicBezTo>
                    <a:pt x="29363" y="290758"/>
                    <a:pt x="31649" y="292281"/>
                    <a:pt x="34125" y="293615"/>
                  </a:cubicBezTo>
                  <a:cubicBezTo>
                    <a:pt x="37554" y="295901"/>
                    <a:pt x="41174" y="297806"/>
                    <a:pt x="45269" y="298758"/>
                  </a:cubicBezTo>
                  <a:cubicBezTo>
                    <a:pt x="46412" y="299711"/>
                    <a:pt x="47651" y="299901"/>
                    <a:pt x="49079" y="299711"/>
                  </a:cubicBezTo>
                  <a:cubicBezTo>
                    <a:pt x="50222" y="299997"/>
                    <a:pt x="51365" y="300187"/>
                    <a:pt x="52413" y="300473"/>
                  </a:cubicBezTo>
                  <a:cubicBezTo>
                    <a:pt x="55271" y="301616"/>
                    <a:pt x="58223" y="301806"/>
                    <a:pt x="61271" y="301521"/>
                  </a:cubicBezTo>
                  <a:lnTo>
                    <a:pt x="61271" y="301521"/>
                  </a:lnTo>
                  <a:cubicBezTo>
                    <a:pt x="62414" y="301521"/>
                    <a:pt x="63462" y="301521"/>
                    <a:pt x="64605" y="301521"/>
                  </a:cubicBezTo>
                  <a:cubicBezTo>
                    <a:pt x="66129" y="301426"/>
                    <a:pt x="67653" y="301330"/>
                    <a:pt x="69272" y="301235"/>
                  </a:cubicBezTo>
                  <a:cubicBezTo>
                    <a:pt x="70606" y="301044"/>
                    <a:pt x="71939" y="300949"/>
                    <a:pt x="73273" y="300759"/>
                  </a:cubicBezTo>
                  <a:lnTo>
                    <a:pt x="73273" y="300759"/>
                  </a:lnTo>
                  <a:cubicBezTo>
                    <a:pt x="75368" y="300949"/>
                    <a:pt x="77464" y="301140"/>
                    <a:pt x="79178" y="299616"/>
                  </a:cubicBezTo>
                  <a:cubicBezTo>
                    <a:pt x="80417" y="299330"/>
                    <a:pt x="81750" y="299140"/>
                    <a:pt x="82988" y="298854"/>
                  </a:cubicBezTo>
                  <a:cubicBezTo>
                    <a:pt x="84703" y="299616"/>
                    <a:pt x="85846" y="298187"/>
                    <a:pt x="87084" y="297520"/>
                  </a:cubicBezTo>
                  <a:cubicBezTo>
                    <a:pt x="88703" y="297901"/>
                    <a:pt x="89942" y="297235"/>
                    <a:pt x="91085" y="296282"/>
                  </a:cubicBezTo>
                  <a:lnTo>
                    <a:pt x="91085" y="296282"/>
                  </a:lnTo>
                  <a:cubicBezTo>
                    <a:pt x="98419" y="294282"/>
                    <a:pt x="105467" y="291424"/>
                    <a:pt x="111849" y="287138"/>
                  </a:cubicBezTo>
                  <a:cubicBezTo>
                    <a:pt x="113945" y="287328"/>
                    <a:pt x="115373" y="286185"/>
                    <a:pt x="116802" y="284947"/>
                  </a:cubicBezTo>
                  <a:cubicBezTo>
                    <a:pt x="118993" y="283519"/>
                    <a:pt x="121088" y="282090"/>
                    <a:pt x="123279" y="280661"/>
                  </a:cubicBezTo>
                  <a:cubicBezTo>
                    <a:pt x="125470" y="279232"/>
                    <a:pt x="127661" y="277708"/>
                    <a:pt x="129851" y="276279"/>
                  </a:cubicBezTo>
                  <a:cubicBezTo>
                    <a:pt x="132328" y="274565"/>
                    <a:pt x="134900" y="272851"/>
                    <a:pt x="137376" y="271041"/>
                  </a:cubicBezTo>
                  <a:cubicBezTo>
                    <a:pt x="140710" y="268755"/>
                    <a:pt x="144615" y="267135"/>
                    <a:pt x="146806" y="263421"/>
                  </a:cubicBezTo>
                  <a:cubicBezTo>
                    <a:pt x="146806" y="263421"/>
                    <a:pt x="146806" y="263421"/>
                    <a:pt x="146806" y="263421"/>
                  </a:cubicBezTo>
                  <a:cubicBezTo>
                    <a:pt x="149568" y="261421"/>
                    <a:pt x="152330" y="259420"/>
                    <a:pt x="155093" y="257325"/>
                  </a:cubicBezTo>
                  <a:cubicBezTo>
                    <a:pt x="163856" y="251609"/>
                    <a:pt x="172428" y="245514"/>
                    <a:pt x="180524" y="238846"/>
                  </a:cubicBezTo>
                  <a:cubicBezTo>
                    <a:pt x="182810" y="238465"/>
                    <a:pt x="184811" y="237513"/>
                    <a:pt x="186430" y="235989"/>
                  </a:cubicBezTo>
                  <a:lnTo>
                    <a:pt x="186430" y="235989"/>
                  </a:lnTo>
                  <a:lnTo>
                    <a:pt x="186430" y="235989"/>
                  </a:lnTo>
                  <a:cubicBezTo>
                    <a:pt x="190621" y="233608"/>
                    <a:pt x="194907" y="231321"/>
                    <a:pt x="199098" y="228940"/>
                  </a:cubicBezTo>
                  <a:cubicBezTo>
                    <a:pt x="201670" y="227225"/>
                    <a:pt x="205194" y="227416"/>
                    <a:pt x="207480" y="224940"/>
                  </a:cubicBezTo>
                  <a:cubicBezTo>
                    <a:pt x="215957" y="221225"/>
                    <a:pt x="224720" y="217891"/>
                    <a:pt x="232721" y="213033"/>
                  </a:cubicBezTo>
                  <a:cubicBezTo>
                    <a:pt x="234817" y="213224"/>
                    <a:pt x="236150" y="211986"/>
                    <a:pt x="237579" y="210747"/>
                  </a:cubicBezTo>
                  <a:lnTo>
                    <a:pt x="237579" y="210747"/>
                  </a:lnTo>
                  <a:lnTo>
                    <a:pt x="237579" y="210747"/>
                  </a:lnTo>
                  <a:cubicBezTo>
                    <a:pt x="238722" y="210081"/>
                    <a:pt x="239865" y="209414"/>
                    <a:pt x="240913" y="208747"/>
                  </a:cubicBezTo>
                  <a:cubicBezTo>
                    <a:pt x="241580" y="208366"/>
                    <a:pt x="242342" y="207985"/>
                    <a:pt x="243008" y="207604"/>
                  </a:cubicBezTo>
                  <a:lnTo>
                    <a:pt x="243008" y="207604"/>
                  </a:lnTo>
                  <a:cubicBezTo>
                    <a:pt x="247295" y="206937"/>
                    <a:pt x="250057" y="203794"/>
                    <a:pt x="253486" y="201603"/>
                  </a:cubicBezTo>
                  <a:cubicBezTo>
                    <a:pt x="253867" y="201318"/>
                    <a:pt x="254248" y="201032"/>
                    <a:pt x="254629" y="200746"/>
                  </a:cubicBezTo>
                  <a:lnTo>
                    <a:pt x="254629" y="200746"/>
                  </a:lnTo>
                  <a:cubicBezTo>
                    <a:pt x="255010" y="200651"/>
                    <a:pt x="255486" y="200556"/>
                    <a:pt x="255867" y="200365"/>
                  </a:cubicBezTo>
                  <a:lnTo>
                    <a:pt x="255867" y="200365"/>
                  </a:lnTo>
                  <a:lnTo>
                    <a:pt x="255867" y="200365"/>
                  </a:lnTo>
                  <a:cubicBezTo>
                    <a:pt x="256058" y="200651"/>
                    <a:pt x="256343" y="200936"/>
                    <a:pt x="256534" y="201222"/>
                  </a:cubicBezTo>
                  <a:cubicBezTo>
                    <a:pt x="260153" y="198746"/>
                    <a:pt x="263773" y="196269"/>
                    <a:pt x="267392" y="193888"/>
                  </a:cubicBezTo>
                  <a:cubicBezTo>
                    <a:pt x="267202" y="193603"/>
                    <a:pt x="267011" y="193317"/>
                    <a:pt x="266821" y="192936"/>
                  </a:cubicBezTo>
                  <a:lnTo>
                    <a:pt x="266821" y="192936"/>
                  </a:lnTo>
                  <a:lnTo>
                    <a:pt x="266821" y="192936"/>
                  </a:lnTo>
                  <a:cubicBezTo>
                    <a:pt x="267392" y="192364"/>
                    <a:pt x="268059" y="191793"/>
                    <a:pt x="268631" y="191221"/>
                  </a:cubicBezTo>
                  <a:cubicBezTo>
                    <a:pt x="268631" y="191221"/>
                    <a:pt x="268631" y="191221"/>
                    <a:pt x="268631" y="191221"/>
                  </a:cubicBezTo>
                  <a:lnTo>
                    <a:pt x="268631" y="191221"/>
                  </a:lnTo>
                  <a:cubicBezTo>
                    <a:pt x="274346" y="187602"/>
                    <a:pt x="279299" y="183220"/>
                    <a:pt x="283871" y="178267"/>
                  </a:cubicBezTo>
                  <a:cubicBezTo>
                    <a:pt x="287776" y="174457"/>
                    <a:pt x="292062" y="170933"/>
                    <a:pt x="294729" y="165980"/>
                  </a:cubicBezTo>
                  <a:lnTo>
                    <a:pt x="294729" y="165980"/>
                  </a:lnTo>
                  <a:cubicBezTo>
                    <a:pt x="295491" y="165408"/>
                    <a:pt x="296253" y="164742"/>
                    <a:pt x="295872" y="163599"/>
                  </a:cubicBezTo>
                  <a:lnTo>
                    <a:pt x="295872" y="163599"/>
                  </a:lnTo>
                  <a:cubicBezTo>
                    <a:pt x="299301" y="161313"/>
                    <a:pt x="300825" y="157884"/>
                    <a:pt x="302063" y="154169"/>
                  </a:cubicBezTo>
                  <a:lnTo>
                    <a:pt x="302063" y="154169"/>
                  </a:lnTo>
                  <a:lnTo>
                    <a:pt x="302063" y="154169"/>
                  </a:lnTo>
                  <a:cubicBezTo>
                    <a:pt x="304159" y="150359"/>
                    <a:pt x="306064" y="146549"/>
                    <a:pt x="306254" y="142072"/>
                  </a:cubicBezTo>
                  <a:cubicBezTo>
                    <a:pt x="307588" y="134547"/>
                    <a:pt x="308731" y="127023"/>
                    <a:pt x="307112" y="119402"/>
                  </a:cubicBezTo>
                  <a:cubicBezTo>
                    <a:pt x="307683" y="116736"/>
                    <a:pt x="305873" y="115117"/>
                    <a:pt x="304635" y="113307"/>
                  </a:cubicBezTo>
                  <a:cubicBezTo>
                    <a:pt x="305588" y="111687"/>
                    <a:pt x="304540" y="110544"/>
                    <a:pt x="303683" y="109401"/>
                  </a:cubicBezTo>
                  <a:cubicBezTo>
                    <a:pt x="303683" y="109401"/>
                    <a:pt x="303683" y="109401"/>
                    <a:pt x="303683" y="109401"/>
                  </a:cubicBezTo>
                  <a:cubicBezTo>
                    <a:pt x="303397" y="106449"/>
                    <a:pt x="301206" y="104449"/>
                    <a:pt x="299682" y="102162"/>
                  </a:cubicBezTo>
                  <a:close/>
                  <a:moveTo>
                    <a:pt x="44984" y="294091"/>
                  </a:moveTo>
                  <a:lnTo>
                    <a:pt x="44984" y="294091"/>
                  </a:lnTo>
                  <a:lnTo>
                    <a:pt x="44984" y="294091"/>
                  </a:lnTo>
                  <a:lnTo>
                    <a:pt x="44984" y="294091"/>
                  </a:lnTo>
                  <a:lnTo>
                    <a:pt x="44984" y="294091"/>
                  </a:lnTo>
                  <a:cubicBezTo>
                    <a:pt x="44984" y="294091"/>
                    <a:pt x="45079" y="294091"/>
                    <a:pt x="44984" y="294091"/>
                  </a:cubicBezTo>
                  <a:cubicBezTo>
                    <a:pt x="45079" y="294091"/>
                    <a:pt x="45079" y="294187"/>
                    <a:pt x="44984" y="294091"/>
                  </a:cubicBezTo>
                  <a:cubicBezTo>
                    <a:pt x="45079" y="294187"/>
                    <a:pt x="44984" y="294187"/>
                    <a:pt x="44984" y="294091"/>
                  </a:cubicBezTo>
                  <a:close/>
                  <a:moveTo>
                    <a:pt x="27362" y="272755"/>
                  </a:moveTo>
                  <a:cubicBezTo>
                    <a:pt x="27458" y="272660"/>
                    <a:pt x="27648" y="272565"/>
                    <a:pt x="27743" y="272469"/>
                  </a:cubicBezTo>
                  <a:cubicBezTo>
                    <a:pt x="27934" y="273231"/>
                    <a:pt x="28029" y="273612"/>
                    <a:pt x="27934" y="273898"/>
                  </a:cubicBezTo>
                  <a:cubicBezTo>
                    <a:pt x="27743" y="273517"/>
                    <a:pt x="27553" y="273136"/>
                    <a:pt x="27362" y="272755"/>
                  </a:cubicBezTo>
                  <a:close/>
                  <a:moveTo>
                    <a:pt x="28410" y="271993"/>
                  </a:moveTo>
                  <a:cubicBezTo>
                    <a:pt x="28410" y="271993"/>
                    <a:pt x="28410" y="271993"/>
                    <a:pt x="28410" y="271993"/>
                  </a:cubicBezTo>
                  <a:lnTo>
                    <a:pt x="28410" y="271993"/>
                  </a:lnTo>
                  <a:lnTo>
                    <a:pt x="28410" y="271993"/>
                  </a:lnTo>
                  <a:lnTo>
                    <a:pt x="28410" y="271993"/>
                  </a:lnTo>
                  <a:cubicBezTo>
                    <a:pt x="28410" y="271993"/>
                    <a:pt x="28410" y="271993"/>
                    <a:pt x="28410" y="271993"/>
                  </a:cubicBezTo>
                  <a:close/>
                  <a:moveTo>
                    <a:pt x="57080" y="176458"/>
                  </a:moveTo>
                  <a:lnTo>
                    <a:pt x="57080" y="176458"/>
                  </a:lnTo>
                  <a:cubicBezTo>
                    <a:pt x="57080" y="176458"/>
                    <a:pt x="57080" y="176458"/>
                    <a:pt x="57080" y="176458"/>
                  </a:cubicBezTo>
                  <a:cubicBezTo>
                    <a:pt x="57080" y="176552"/>
                    <a:pt x="57080" y="176552"/>
                    <a:pt x="57080" y="176458"/>
                  </a:cubicBezTo>
                  <a:cubicBezTo>
                    <a:pt x="57080" y="176552"/>
                    <a:pt x="57080" y="176552"/>
                    <a:pt x="57080" y="176458"/>
                  </a:cubicBezTo>
                  <a:lnTo>
                    <a:pt x="57080" y="176458"/>
                  </a:lnTo>
                  <a:lnTo>
                    <a:pt x="57080" y="176458"/>
                  </a:lnTo>
                  <a:close/>
                  <a:moveTo>
                    <a:pt x="183096" y="60919"/>
                  </a:moveTo>
                  <a:cubicBezTo>
                    <a:pt x="183001" y="60919"/>
                    <a:pt x="183001" y="60919"/>
                    <a:pt x="182906" y="61015"/>
                  </a:cubicBezTo>
                  <a:cubicBezTo>
                    <a:pt x="182906" y="60919"/>
                    <a:pt x="182906" y="60919"/>
                    <a:pt x="183001" y="60824"/>
                  </a:cubicBezTo>
                  <a:cubicBezTo>
                    <a:pt x="183001" y="60824"/>
                    <a:pt x="183001" y="60919"/>
                    <a:pt x="183096" y="60919"/>
                  </a:cubicBezTo>
                  <a:close/>
                  <a:moveTo>
                    <a:pt x="63653" y="57681"/>
                  </a:moveTo>
                  <a:cubicBezTo>
                    <a:pt x="63748" y="57681"/>
                    <a:pt x="63843" y="57681"/>
                    <a:pt x="63938" y="57681"/>
                  </a:cubicBezTo>
                  <a:cubicBezTo>
                    <a:pt x="63938" y="57776"/>
                    <a:pt x="63843" y="57776"/>
                    <a:pt x="63748" y="57871"/>
                  </a:cubicBezTo>
                  <a:lnTo>
                    <a:pt x="63748" y="57871"/>
                  </a:lnTo>
                  <a:cubicBezTo>
                    <a:pt x="63748" y="57871"/>
                    <a:pt x="63748" y="57871"/>
                    <a:pt x="63748" y="57871"/>
                  </a:cubicBezTo>
                  <a:cubicBezTo>
                    <a:pt x="63748" y="57871"/>
                    <a:pt x="63748" y="57871"/>
                    <a:pt x="63748" y="57871"/>
                  </a:cubicBezTo>
                  <a:cubicBezTo>
                    <a:pt x="63748" y="57871"/>
                    <a:pt x="63653" y="57776"/>
                    <a:pt x="63653" y="57681"/>
                  </a:cubicBezTo>
                  <a:close/>
                  <a:moveTo>
                    <a:pt x="59938" y="178458"/>
                  </a:moveTo>
                  <a:cubicBezTo>
                    <a:pt x="59938" y="178458"/>
                    <a:pt x="59938" y="178458"/>
                    <a:pt x="59938" y="178458"/>
                  </a:cubicBezTo>
                  <a:cubicBezTo>
                    <a:pt x="60128" y="178648"/>
                    <a:pt x="60224" y="178839"/>
                    <a:pt x="60414" y="179029"/>
                  </a:cubicBezTo>
                  <a:cubicBezTo>
                    <a:pt x="60414" y="179029"/>
                    <a:pt x="60414" y="179029"/>
                    <a:pt x="60509" y="179029"/>
                  </a:cubicBezTo>
                  <a:cubicBezTo>
                    <a:pt x="60509" y="179029"/>
                    <a:pt x="60509" y="179029"/>
                    <a:pt x="60509" y="179029"/>
                  </a:cubicBezTo>
                  <a:lnTo>
                    <a:pt x="60509" y="179029"/>
                  </a:lnTo>
                  <a:cubicBezTo>
                    <a:pt x="60509" y="179029"/>
                    <a:pt x="60414" y="179029"/>
                    <a:pt x="60414" y="179124"/>
                  </a:cubicBezTo>
                  <a:cubicBezTo>
                    <a:pt x="60224" y="178839"/>
                    <a:pt x="60128" y="178648"/>
                    <a:pt x="59938" y="178458"/>
                  </a:cubicBezTo>
                  <a:close/>
                  <a:moveTo>
                    <a:pt x="118231" y="51490"/>
                  </a:moveTo>
                  <a:cubicBezTo>
                    <a:pt x="118326" y="51490"/>
                    <a:pt x="118421" y="51584"/>
                    <a:pt x="118517" y="51584"/>
                  </a:cubicBezTo>
                  <a:cubicBezTo>
                    <a:pt x="118517" y="51680"/>
                    <a:pt x="118517" y="51775"/>
                    <a:pt x="118612" y="51870"/>
                  </a:cubicBezTo>
                  <a:cubicBezTo>
                    <a:pt x="118421" y="51870"/>
                    <a:pt x="118421" y="51584"/>
                    <a:pt x="118231" y="51490"/>
                  </a:cubicBezTo>
                  <a:close/>
                  <a:moveTo>
                    <a:pt x="78607" y="58824"/>
                  </a:moveTo>
                  <a:cubicBezTo>
                    <a:pt x="78607" y="58824"/>
                    <a:pt x="78702" y="58824"/>
                    <a:pt x="78607" y="58824"/>
                  </a:cubicBezTo>
                  <a:cubicBezTo>
                    <a:pt x="78702" y="58824"/>
                    <a:pt x="78702" y="58824"/>
                    <a:pt x="78702" y="58824"/>
                  </a:cubicBezTo>
                  <a:cubicBezTo>
                    <a:pt x="78702" y="58824"/>
                    <a:pt x="78702" y="58919"/>
                    <a:pt x="78702" y="58919"/>
                  </a:cubicBezTo>
                  <a:cubicBezTo>
                    <a:pt x="78702" y="58919"/>
                    <a:pt x="78702" y="58919"/>
                    <a:pt x="78607" y="58824"/>
                  </a:cubicBezTo>
                  <a:lnTo>
                    <a:pt x="78607" y="58824"/>
                  </a:lnTo>
                  <a:cubicBezTo>
                    <a:pt x="78607" y="58919"/>
                    <a:pt x="78607" y="58824"/>
                    <a:pt x="78607" y="58824"/>
                  </a:cubicBezTo>
                  <a:close/>
                  <a:moveTo>
                    <a:pt x="90132" y="38440"/>
                  </a:moveTo>
                  <a:lnTo>
                    <a:pt x="90132" y="38440"/>
                  </a:lnTo>
                  <a:lnTo>
                    <a:pt x="90132" y="38440"/>
                  </a:lnTo>
                  <a:lnTo>
                    <a:pt x="90132" y="38440"/>
                  </a:lnTo>
                  <a:cubicBezTo>
                    <a:pt x="90132" y="38440"/>
                    <a:pt x="90132" y="38440"/>
                    <a:pt x="90132" y="38440"/>
                  </a:cubicBezTo>
                  <a:cubicBezTo>
                    <a:pt x="90132" y="38440"/>
                    <a:pt x="90132" y="38440"/>
                    <a:pt x="90132" y="38440"/>
                  </a:cubicBezTo>
                  <a:close/>
                  <a:moveTo>
                    <a:pt x="125375" y="160265"/>
                  </a:moveTo>
                  <a:cubicBezTo>
                    <a:pt x="125375" y="160265"/>
                    <a:pt x="125375" y="160265"/>
                    <a:pt x="125375" y="160265"/>
                  </a:cubicBezTo>
                  <a:cubicBezTo>
                    <a:pt x="125279" y="160170"/>
                    <a:pt x="125279" y="160170"/>
                    <a:pt x="125184" y="160170"/>
                  </a:cubicBezTo>
                  <a:cubicBezTo>
                    <a:pt x="125279" y="160170"/>
                    <a:pt x="125375" y="160265"/>
                    <a:pt x="125375" y="160265"/>
                  </a:cubicBezTo>
                  <a:cubicBezTo>
                    <a:pt x="125375" y="160265"/>
                    <a:pt x="125375" y="160265"/>
                    <a:pt x="125375" y="160265"/>
                  </a:cubicBezTo>
                  <a:close/>
                  <a:moveTo>
                    <a:pt x="98133" y="40917"/>
                  </a:moveTo>
                  <a:cubicBezTo>
                    <a:pt x="98228" y="41012"/>
                    <a:pt x="98324" y="41012"/>
                    <a:pt x="98419" y="41107"/>
                  </a:cubicBezTo>
                  <a:cubicBezTo>
                    <a:pt x="98324" y="41107"/>
                    <a:pt x="98228" y="41107"/>
                    <a:pt x="98038" y="41107"/>
                  </a:cubicBezTo>
                  <a:cubicBezTo>
                    <a:pt x="98133" y="41107"/>
                    <a:pt x="98133" y="41012"/>
                    <a:pt x="98133" y="40917"/>
                  </a:cubicBezTo>
                  <a:close/>
                  <a:moveTo>
                    <a:pt x="245675" y="105972"/>
                  </a:moveTo>
                  <a:cubicBezTo>
                    <a:pt x="245675" y="105972"/>
                    <a:pt x="245675" y="105972"/>
                    <a:pt x="245675" y="105972"/>
                  </a:cubicBezTo>
                  <a:lnTo>
                    <a:pt x="245675" y="105972"/>
                  </a:lnTo>
                  <a:cubicBezTo>
                    <a:pt x="245675" y="105972"/>
                    <a:pt x="245675" y="105972"/>
                    <a:pt x="245675" y="105972"/>
                  </a:cubicBezTo>
                  <a:close/>
                  <a:moveTo>
                    <a:pt x="219863" y="120641"/>
                  </a:moveTo>
                  <a:lnTo>
                    <a:pt x="219863" y="120641"/>
                  </a:lnTo>
                  <a:cubicBezTo>
                    <a:pt x="219863" y="120546"/>
                    <a:pt x="219863" y="120546"/>
                    <a:pt x="219863" y="120451"/>
                  </a:cubicBezTo>
                  <a:cubicBezTo>
                    <a:pt x="220434" y="119784"/>
                    <a:pt x="220244" y="121308"/>
                    <a:pt x="219863" y="120641"/>
                  </a:cubicBezTo>
                  <a:close/>
                  <a:moveTo>
                    <a:pt x="222339" y="102353"/>
                  </a:moveTo>
                  <a:cubicBezTo>
                    <a:pt x="222339" y="102353"/>
                    <a:pt x="222339" y="102353"/>
                    <a:pt x="222339" y="102353"/>
                  </a:cubicBezTo>
                  <a:cubicBezTo>
                    <a:pt x="222339" y="102353"/>
                    <a:pt x="222339" y="102353"/>
                    <a:pt x="222339" y="102353"/>
                  </a:cubicBezTo>
                  <a:cubicBezTo>
                    <a:pt x="222339" y="102353"/>
                    <a:pt x="222339" y="102353"/>
                    <a:pt x="222339" y="102353"/>
                  </a:cubicBezTo>
                  <a:close/>
                  <a:moveTo>
                    <a:pt x="211766" y="98448"/>
                  </a:moveTo>
                  <a:cubicBezTo>
                    <a:pt x="211766" y="98448"/>
                    <a:pt x="211862" y="98543"/>
                    <a:pt x="211862" y="98543"/>
                  </a:cubicBezTo>
                  <a:cubicBezTo>
                    <a:pt x="211766" y="98543"/>
                    <a:pt x="211766" y="98543"/>
                    <a:pt x="211766" y="98448"/>
                  </a:cubicBezTo>
                  <a:cubicBezTo>
                    <a:pt x="211671" y="98543"/>
                    <a:pt x="211671" y="98543"/>
                    <a:pt x="211766" y="98448"/>
                  </a:cubicBezTo>
                  <a:close/>
                  <a:moveTo>
                    <a:pt x="210623" y="99209"/>
                  </a:moveTo>
                  <a:cubicBezTo>
                    <a:pt x="210623" y="99209"/>
                    <a:pt x="210623" y="99209"/>
                    <a:pt x="210623" y="99209"/>
                  </a:cubicBezTo>
                  <a:cubicBezTo>
                    <a:pt x="210623" y="99209"/>
                    <a:pt x="210719" y="99209"/>
                    <a:pt x="210623" y="99209"/>
                  </a:cubicBezTo>
                  <a:cubicBezTo>
                    <a:pt x="210719" y="99209"/>
                    <a:pt x="210623" y="99209"/>
                    <a:pt x="210623" y="99209"/>
                  </a:cubicBezTo>
                  <a:close/>
                  <a:moveTo>
                    <a:pt x="219386" y="116831"/>
                  </a:moveTo>
                  <a:cubicBezTo>
                    <a:pt x="219482" y="116926"/>
                    <a:pt x="219482" y="117021"/>
                    <a:pt x="219577" y="117212"/>
                  </a:cubicBezTo>
                  <a:cubicBezTo>
                    <a:pt x="219482" y="117212"/>
                    <a:pt x="219482" y="117307"/>
                    <a:pt x="219386" y="117307"/>
                  </a:cubicBezTo>
                  <a:cubicBezTo>
                    <a:pt x="219482" y="117117"/>
                    <a:pt x="219482" y="117021"/>
                    <a:pt x="219386" y="116831"/>
                  </a:cubicBezTo>
                  <a:close/>
                  <a:moveTo>
                    <a:pt x="209576" y="95304"/>
                  </a:moveTo>
                  <a:cubicBezTo>
                    <a:pt x="209576" y="95209"/>
                    <a:pt x="209576" y="95209"/>
                    <a:pt x="209576" y="95304"/>
                  </a:cubicBezTo>
                  <a:cubicBezTo>
                    <a:pt x="209576" y="95209"/>
                    <a:pt x="209576" y="95209"/>
                    <a:pt x="209576" y="95304"/>
                  </a:cubicBezTo>
                  <a:cubicBezTo>
                    <a:pt x="209576" y="95209"/>
                    <a:pt x="209576" y="95209"/>
                    <a:pt x="209576" y="95304"/>
                  </a:cubicBezTo>
                  <a:close/>
                  <a:moveTo>
                    <a:pt x="195002" y="92447"/>
                  </a:moveTo>
                  <a:cubicBezTo>
                    <a:pt x="195002" y="92447"/>
                    <a:pt x="195002" y="92447"/>
                    <a:pt x="195002" y="92447"/>
                  </a:cubicBezTo>
                  <a:cubicBezTo>
                    <a:pt x="195002" y="92447"/>
                    <a:pt x="195002" y="92447"/>
                    <a:pt x="195002" y="92447"/>
                  </a:cubicBezTo>
                  <a:cubicBezTo>
                    <a:pt x="195002" y="92447"/>
                    <a:pt x="195002" y="92447"/>
                    <a:pt x="195002" y="92447"/>
                  </a:cubicBezTo>
                  <a:close/>
                  <a:moveTo>
                    <a:pt x="119088" y="158169"/>
                  </a:moveTo>
                  <a:cubicBezTo>
                    <a:pt x="119088" y="158169"/>
                    <a:pt x="118993" y="158169"/>
                    <a:pt x="118993" y="158074"/>
                  </a:cubicBezTo>
                  <a:cubicBezTo>
                    <a:pt x="118993" y="158074"/>
                    <a:pt x="118993" y="158074"/>
                    <a:pt x="118993" y="157979"/>
                  </a:cubicBezTo>
                  <a:cubicBezTo>
                    <a:pt x="119088" y="158074"/>
                    <a:pt x="119088" y="158169"/>
                    <a:pt x="119088" y="158169"/>
                  </a:cubicBezTo>
                  <a:lnTo>
                    <a:pt x="119088" y="158169"/>
                  </a:lnTo>
                  <a:close/>
                  <a:moveTo>
                    <a:pt x="163189" y="83017"/>
                  </a:moveTo>
                  <a:cubicBezTo>
                    <a:pt x="163570" y="82255"/>
                    <a:pt x="163570" y="83874"/>
                    <a:pt x="163094" y="83398"/>
                  </a:cubicBezTo>
                  <a:lnTo>
                    <a:pt x="163094" y="83398"/>
                  </a:lnTo>
                  <a:cubicBezTo>
                    <a:pt x="163094" y="83303"/>
                    <a:pt x="163094" y="83303"/>
                    <a:pt x="162998" y="83208"/>
                  </a:cubicBezTo>
                  <a:cubicBezTo>
                    <a:pt x="163094" y="83112"/>
                    <a:pt x="163189" y="83112"/>
                    <a:pt x="163189" y="83017"/>
                  </a:cubicBezTo>
                  <a:close/>
                  <a:moveTo>
                    <a:pt x="166999" y="90351"/>
                  </a:moveTo>
                  <a:cubicBezTo>
                    <a:pt x="166808" y="89780"/>
                    <a:pt x="166808" y="89113"/>
                    <a:pt x="167380" y="88637"/>
                  </a:cubicBezTo>
                  <a:cubicBezTo>
                    <a:pt x="167951" y="88446"/>
                    <a:pt x="168237" y="88542"/>
                    <a:pt x="168428" y="88732"/>
                  </a:cubicBezTo>
                  <a:cubicBezTo>
                    <a:pt x="167761" y="89399"/>
                    <a:pt x="167285" y="89970"/>
                    <a:pt x="166999" y="90351"/>
                  </a:cubicBezTo>
                  <a:close/>
                  <a:moveTo>
                    <a:pt x="77940" y="190840"/>
                  </a:moveTo>
                  <a:cubicBezTo>
                    <a:pt x="78035" y="190745"/>
                    <a:pt x="78131" y="190840"/>
                    <a:pt x="78226" y="190745"/>
                  </a:cubicBezTo>
                  <a:cubicBezTo>
                    <a:pt x="78131" y="190840"/>
                    <a:pt x="78131" y="190840"/>
                    <a:pt x="78035" y="190935"/>
                  </a:cubicBezTo>
                  <a:cubicBezTo>
                    <a:pt x="78035" y="190935"/>
                    <a:pt x="78035" y="190935"/>
                    <a:pt x="77940" y="190840"/>
                  </a:cubicBezTo>
                  <a:close/>
                  <a:moveTo>
                    <a:pt x="119088" y="109116"/>
                  </a:moveTo>
                  <a:lnTo>
                    <a:pt x="119088" y="109116"/>
                  </a:lnTo>
                  <a:lnTo>
                    <a:pt x="119088" y="109116"/>
                  </a:lnTo>
                  <a:cubicBezTo>
                    <a:pt x="119088" y="109116"/>
                    <a:pt x="119088" y="109116"/>
                    <a:pt x="119088" y="109116"/>
                  </a:cubicBezTo>
                  <a:close/>
                  <a:moveTo>
                    <a:pt x="119945" y="108449"/>
                  </a:moveTo>
                  <a:cubicBezTo>
                    <a:pt x="120041" y="108354"/>
                    <a:pt x="120041" y="108258"/>
                    <a:pt x="120136" y="108163"/>
                  </a:cubicBezTo>
                  <a:cubicBezTo>
                    <a:pt x="120136" y="108258"/>
                    <a:pt x="120136" y="108258"/>
                    <a:pt x="120231" y="108354"/>
                  </a:cubicBezTo>
                  <a:cubicBezTo>
                    <a:pt x="120136" y="108354"/>
                    <a:pt x="120041" y="108449"/>
                    <a:pt x="119945" y="108449"/>
                  </a:cubicBezTo>
                  <a:close/>
                  <a:moveTo>
                    <a:pt x="123374" y="96638"/>
                  </a:moveTo>
                  <a:cubicBezTo>
                    <a:pt x="123374" y="96638"/>
                    <a:pt x="123374" y="96638"/>
                    <a:pt x="123374" y="96638"/>
                  </a:cubicBezTo>
                  <a:cubicBezTo>
                    <a:pt x="123374" y="96638"/>
                    <a:pt x="123374" y="96638"/>
                    <a:pt x="123374" y="96638"/>
                  </a:cubicBezTo>
                  <a:cubicBezTo>
                    <a:pt x="123374" y="96638"/>
                    <a:pt x="123374" y="96638"/>
                    <a:pt x="123374" y="96638"/>
                  </a:cubicBezTo>
                  <a:close/>
                  <a:moveTo>
                    <a:pt x="104515" y="106258"/>
                  </a:moveTo>
                  <a:lnTo>
                    <a:pt x="104515" y="106258"/>
                  </a:lnTo>
                  <a:lnTo>
                    <a:pt x="104515" y="106258"/>
                  </a:lnTo>
                  <a:cubicBezTo>
                    <a:pt x="104515" y="106258"/>
                    <a:pt x="104420" y="106258"/>
                    <a:pt x="104515" y="106258"/>
                  </a:cubicBezTo>
                  <a:cubicBezTo>
                    <a:pt x="104515" y="106258"/>
                    <a:pt x="104515" y="106258"/>
                    <a:pt x="104515" y="106258"/>
                  </a:cubicBezTo>
                  <a:cubicBezTo>
                    <a:pt x="104515" y="106258"/>
                    <a:pt x="104515" y="106258"/>
                    <a:pt x="104515" y="106258"/>
                  </a:cubicBezTo>
                  <a:close/>
                  <a:moveTo>
                    <a:pt x="106039" y="122641"/>
                  </a:moveTo>
                  <a:lnTo>
                    <a:pt x="106039" y="122641"/>
                  </a:lnTo>
                  <a:lnTo>
                    <a:pt x="106039" y="122641"/>
                  </a:lnTo>
                  <a:lnTo>
                    <a:pt x="106039" y="122641"/>
                  </a:lnTo>
                  <a:close/>
                  <a:moveTo>
                    <a:pt x="100419" y="74349"/>
                  </a:moveTo>
                  <a:cubicBezTo>
                    <a:pt x="100419" y="74445"/>
                    <a:pt x="100419" y="74445"/>
                    <a:pt x="100324" y="74445"/>
                  </a:cubicBezTo>
                  <a:cubicBezTo>
                    <a:pt x="100324" y="74445"/>
                    <a:pt x="100229" y="74349"/>
                    <a:pt x="100229" y="74349"/>
                  </a:cubicBezTo>
                  <a:cubicBezTo>
                    <a:pt x="100324" y="74349"/>
                    <a:pt x="100324" y="74349"/>
                    <a:pt x="100419" y="74349"/>
                  </a:cubicBezTo>
                  <a:close/>
                  <a:moveTo>
                    <a:pt x="95085" y="106353"/>
                  </a:moveTo>
                  <a:cubicBezTo>
                    <a:pt x="95085" y="106353"/>
                    <a:pt x="94990" y="106258"/>
                    <a:pt x="94990" y="106258"/>
                  </a:cubicBezTo>
                  <a:cubicBezTo>
                    <a:pt x="95085" y="106258"/>
                    <a:pt x="95085" y="106258"/>
                    <a:pt x="95180" y="106258"/>
                  </a:cubicBezTo>
                  <a:cubicBezTo>
                    <a:pt x="95085" y="106258"/>
                    <a:pt x="95085" y="106258"/>
                    <a:pt x="95085" y="106353"/>
                  </a:cubicBezTo>
                  <a:close/>
                  <a:moveTo>
                    <a:pt x="122422" y="76731"/>
                  </a:moveTo>
                  <a:lnTo>
                    <a:pt x="122422" y="76731"/>
                  </a:lnTo>
                  <a:cubicBezTo>
                    <a:pt x="122422" y="76826"/>
                    <a:pt x="122517" y="76826"/>
                    <a:pt x="122517" y="76826"/>
                  </a:cubicBezTo>
                  <a:cubicBezTo>
                    <a:pt x="122517" y="76826"/>
                    <a:pt x="122422" y="76826"/>
                    <a:pt x="122422" y="76826"/>
                  </a:cubicBezTo>
                  <a:cubicBezTo>
                    <a:pt x="122422" y="76826"/>
                    <a:pt x="122422" y="76731"/>
                    <a:pt x="122422" y="76731"/>
                  </a:cubicBezTo>
                  <a:close/>
                  <a:moveTo>
                    <a:pt x="94037" y="111878"/>
                  </a:moveTo>
                  <a:cubicBezTo>
                    <a:pt x="94037" y="111878"/>
                    <a:pt x="93942" y="111973"/>
                    <a:pt x="93942" y="111973"/>
                  </a:cubicBezTo>
                  <a:cubicBezTo>
                    <a:pt x="93942" y="111878"/>
                    <a:pt x="93942" y="111783"/>
                    <a:pt x="94037" y="111878"/>
                  </a:cubicBezTo>
                  <a:cubicBezTo>
                    <a:pt x="93942" y="111783"/>
                    <a:pt x="94037" y="111783"/>
                    <a:pt x="94037" y="111878"/>
                  </a:cubicBezTo>
                  <a:close/>
                  <a:moveTo>
                    <a:pt x="138995" y="147787"/>
                  </a:moveTo>
                  <a:cubicBezTo>
                    <a:pt x="138995" y="147787"/>
                    <a:pt x="138995" y="147692"/>
                    <a:pt x="138995" y="147787"/>
                  </a:cubicBezTo>
                  <a:cubicBezTo>
                    <a:pt x="138995" y="147787"/>
                    <a:pt x="138995" y="147787"/>
                    <a:pt x="138995" y="147787"/>
                  </a:cubicBezTo>
                  <a:cubicBezTo>
                    <a:pt x="138995" y="147787"/>
                    <a:pt x="138995" y="147787"/>
                    <a:pt x="138995" y="147787"/>
                  </a:cubicBezTo>
                  <a:close/>
                  <a:moveTo>
                    <a:pt x="166427" y="113402"/>
                  </a:moveTo>
                  <a:lnTo>
                    <a:pt x="166427" y="113402"/>
                  </a:lnTo>
                  <a:cubicBezTo>
                    <a:pt x="166618" y="113307"/>
                    <a:pt x="166808" y="113212"/>
                    <a:pt x="166999" y="113021"/>
                  </a:cubicBezTo>
                  <a:lnTo>
                    <a:pt x="166999" y="113021"/>
                  </a:lnTo>
                  <a:cubicBezTo>
                    <a:pt x="166713" y="113212"/>
                    <a:pt x="166523" y="113212"/>
                    <a:pt x="166427" y="113402"/>
                  </a:cubicBezTo>
                  <a:cubicBezTo>
                    <a:pt x="166427" y="113402"/>
                    <a:pt x="166427" y="113402"/>
                    <a:pt x="166427" y="113402"/>
                  </a:cubicBezTo>
                  <a:cubicBezTo>
                    <a:pt x="166427" y="113497"/>
                    <a:pt x="166427" y="113402"/>
                    <a:pt x="166427" y="113402"/>
                  </a:cubicBezTo>
                  <a:cubicBezTo>
                    <a:pt x="166332" y="113402"/>
                    <a:pt x="166427" y="113402"/>
                    <a:pt x="166427" y="113402"/>
                  </a:cubicBezTo>
                  <a:close/>
                  <a:moveTo>
                    <a:pt x="157379" y="81493"/>
                  </a:moveTo>
                  <a:lnTo>
                    <a:pt x="157379" y="81493"/>
                  </a:lnTo>
                  <a:lnTo>
                    <a:pt x="157379" y="81493"/>
                  </a:lnTo>
                  <a:cubicBezTo>
                    <a:pt x="157379" y="81493"/>
                    <a:pt x="157379" y="81493"/>
                    <a:pt x="157379" y="81493"/>
                  </a:cubicBezTo>
                  <a:cubicBezTo>
                    <a:pt x="157379" y="81493"/>
                    <a:pt x="157379" y="81493"/>
                    <a:pt x="157379" y="81493"/>
                  </a:cubicBezTo>
                  <a:lnTo>
                    <a:pt x="157379" y="81493"/>
                  </a:lnTo>
                  <a:close/>
                  <a:moveTo>
                    <a:pt x="102896" y="183220"/>
                  </a:moveTo>
                  <a:cubicBezTo>
                    <a:pt x="102896" y="183315"/>
                    <a:pt x="102991" y="183315"/>
                    <a:pt x="102991" y="183411"/>
                  </a:cubicBezTo>
                  <a:cubicBezTo>
                    <a:pt x="102896" y="183411"/>
                    <a:pt x="102896" y="183411"/>
                    <a:pt x="102800" y="183411"/>
                  </a:cubicBezTo>
                  <a:cubicBezTo>
                    <a:pt x="102800" y="183315"/>
                    <a:pt x="102896" y="183220"/>
                    <a:pt x="102896" y="183220"/>
                  </a:cubicBezTo>
                  <a:close/>
                  <a:moveTo>
                    <a:pt x="130232" y="139501"/>
                  </a:moveTo>
                  <a:cubicBezTo>
                    <a:pt x="130328" y="139596"/>
                    <a:pt x="130328" y="139691"/>
                    <a:pt x="130423" y="139786"/>
                  </a:cubicBezTo>
                  <a:cubicBezTo>
                    <a:pt x="130232" y="139881"/>
                    <a:pt x="130137" y="139977"/>
                    <a:pt x="129947" y="140072"/>
                  </a:cubicBezTo>
                  <a:cubicBezTo>
                    <a:pt x="130042" y="139881"/>
                    <a:pt x="130137" y="139786"/>
                    <a:pt x="130232" y="139501"/>
                  </a:cubicBezTo>
                  <a:close/>
                  <a:moveTo>
                    <a:pt x="149854" y="96067"/>
                  </a:moveTo>
                  <a:cubicBezTo>
                    <a:pt x="149854" y="95971"/>
                    <a:pt x="149854" y="95876"/>
                    <a:pt x="149854" y="95781"/>
                  </a:cubicBezTo>
                  <a:cubicBezTo>
                    <a:pt x="150044" y="95685"/>
                    <a:pt x="150140" y="95590"/>
                    <a:pt x="150330" y="95495"/>
                  </a:cubicBezTo>
                  <a:cubicBezTo>
                    <a:pt x="150140" y="95685"/>
                    <a:pt x="150044" y="95876"/>
                    <a:pt x="149854" y="96067"/>
                  </a:cubicBezTo>
                  <a:close/>
                  <a:moveTo>
                    <a:pt x="103658" y="175029"/>
                  </a:moveTo>
                  <a:lnTo>
                    <a:pt x="103658" y="175029"/>
                  </a:lnTo>
                  <a:cubicBezTo>
                    <a:pt x="103658" y="175029"/>
                    <a:pt x="103753" y="175029"/>
                    <a:pt x="103753" y="175029"/>
                  </a:cubicBezTo>
                  <a:cubicBezTo>
                    <a:pt x="103753" y="175029"/>
                    <a:pt x="103753" y="175029"/>
                    <a:pt x="103658" y="175124"/>
                  </a:cubicBezTo>
                  <a:cubicBezTo>
                    <a:pt x="103753" y="175124"/>
                    <a:pt x="103658" y="175124"/>
                    <a:pt x="103658" y="175029"/>
                  </a:cubicBezTo>
                  <a:close/>
                  <a:moveTo>
                    <a:pt x="83750" y="132262"/>
                  </a:moveTo>
                  <a:cubicBezTo>
                    <a:pt x="83846" y="132547"/>
                    <a:pt x="84036" y="132833"/>
                    <a:pt x="84131" y="133118"/>
                  </a:cubicBezTo>
                  <a:cubicBezTo>
                    <a:pt x="83846" y="132833"/>
                    <a:pt x="83465" y="132738"/>
                    <a:pt x="83179" y="132452"/>
                  </a:cubicBezTo>
                  <a:cubicBezTo>
                    <a:pt x="83369" y="132452"/>
                    <a:pt x="83465" y="132357"/>
                    <a:pt x="83750" y="132262"/>
                  </a:cubicBezTo>
                  <a:close/>
                  <a:moveTo>
                    <a:pt x="122993" y="182553"/>
                  </a:moveTo>
                  <a:cubicBezTo>
                    <a:pt x="123089" y="182553"/>
                    <a:pt x="123184" y="182553"/>
                    <a:pt x="123279" y="182553"/>
                  </a:cubicBezTo>
                  <a:cubicBezTo>
                    <a:pt x="123279" y="182649"/>
                    <a:pt x="123184" y="182649"/>
                    <a:pt x="123184" y="182744"/>
                  </a:cubicBezTo>
                  <a:cubicBezTo>
                    <a:pt x="123089" y="182649"/>
                    <a:pt x="122993" y="182553"/>
                    <a:pt x="122993" y="182553"/>
                  </a:cubicBezTo>
                  <a:close/>
                  <a:moveTo>
                    <a:pt x="128423" y="174171"/>
                  </a:moveTo>
                  <a:cubicBezTo>
                    <a:pt x="128423" y="174171"/>
                    <a:pt x="128423" y="174076"/>
                    <a:pt x="128423" y="174171"/>
                  </a:cubicBezTo>
                  <a:cubicBezTo>
                    <a:pt x="128423" y="174076"/>
                    <a:pt x="128423" y="174076"/>
                    <a:pt x="128423" y="174171"/>
                  </a:cubicBezTo>
                  <a:cubicBezTo>
                    <a:pt x="128423" y="174171"/>
                    <a:pt x="128423" y="174171"/>
                    <a:pt x="128423" y="174171"/>
                  </a:cubicBezTo>
                  <a:close/>
                  <a:moveTo>
                    <a:pt x="238532" y="116831"/>
                  </a:moveTo>
                  <a:cubicBezTo>
                    <a:pt x="238436" y="116831"/>
                    <a:pt x="238436" y="116831"/>
                    <a:pt x="238532" y="116831"/>
                  </a:cubicBezTo>
                  <a:lnTo>
                    <a:pt x="238532" y="116831"/>
                  </a:lnTo>
                  <a:lnTo>
                    <a:pt x="238532" y="116831"/>
                  </a:lnTo>
                  <a:cubicBezTo>
                    <a:pt x="238436" y="116736"/>
                    <a:pt x="238436" y="116831"/>
                    <a:pt x="238532" y="116831"/>
                  </a:cubicBezTo>
                  <a:cubicBezTo>
                    <a:pt x="238532" y="116831"/>
                    <a:pt x="238532" y="116831"/>
                    <a:pt x="238532" y="116831"/>
                  </a:cubicBezTo>
                  <a:close/>
                  <a:moveTo>
                    <a:pt x="62319" y="233226"/>
                  </a:moveTo>
                  <a:cubicBezTo>
                    <a:pt x="62224" y="233226"/>
                    <a:pt x="62224" y="233226"/>
                    <a:pt x="62319" y="233226"/>
                  </a:cubicBezTo>
                  <a:cubicBezTo>
                    <a:pt x="62224" y="233131"/>
                    <a:pt x="62224" y="232941"/>
                    <a:pt x="62319" y="232846"/>
                  </a:cubicBezTo>
                  <a:cubicBezTo>
                    <a:pt x="62224" y="232941"/>
                    <a:pt x="62319" y="233036"/>
                    <a:pt x="62319" y="233226"/>
                  </a:cubicBezTo>
                  <a:close/>
                  <a:moveTo>
                    <a:pt x="55747" y="232941"/>
                  </a:moveTo>
                  <a:cubicBezTo>
                    <a:pt x="55747" y="232941"/>
                    <a:pt x="55747" y="232941"/>
                    <a:pt x="55747" y="232941"/>
                  </a:cubicBezTo>
                  <a:cubicBezTo>
                    <a:pt x="55652" y="232941"/>
                    <a:pt x="55652" y="232941"/>
                    <a:pt x="55556" y="232941"/>
                  </a:cubicBezTo>
                  <a:cubicBezTo>
                    <a:pt x="55556" y="232941"/>
                    <a:pt x="55652" y="232846"/>
                    <a:pt x="55652" y="232846"/>
                  </a:cubicBezTo>
                  <a:cubicBezTo>
                    <a:pt x="55652" y="232846"/>
                    <a:pt x="55747" y="232846"/>
                    <a:pt x="55747" y="232941"/>
                  </a:cubicBezTo>
                  <a:lnTo>
                    <a:pt x="55747" y="232941"/>
                  </a:lnTo>
                  <a:close/>
                  <a:moveTo>
                    <a:pt x="46698" y="226559"/>
                  </a:moveTo>
                  <a:cubicBezTo>
                    <a:pt x="46603" y="226559"/>
                    <a:pt x="46508" y="226559"/>
                    <a:pt x="46412" y="226559"/>
                  </a:cubicBezTo>
                  <a:cubicBezTo>
                    <a:pt x="46508" y="226559"/>
                    <a:pt x="46508" y="226464"/>
                    <a:pt x="46603" y="226464"/>
                  </a:cubicBezTo>
                  <a:cubicBezTo>
                    <a:pt x="46603" y="226464"/>
                    <a:pt x="46698" y="226464"/>
                    <a:pt x="46698" y="226559"/>
                  </a:cubicBezTo>
                  <a:close/>
                  <a:moveTo>
                    <a:pt x="61176" y="233893"/>
                  </a:moveTo>
                  <a:cubicBezTo>
                    <a:pt x="61176" y="233893"/>
                    <a:pt x="61271" y="233893"/>
                    <a:pt x="61176" y="233893"/>
                  </a:cubicBezTo>
                  <a:cubicBezTo>
                    <a:pt x="61271" y="233893"/>
                    <a:pt x="61271" y="233893"/>
                    <a:pt x="61176" y="233893"/>
                  </a:cubicBezTo>
                  <a:cubicBezTo>
                    <a:pt x="61176" y="233893"/>
                    <a:pt x="61176" y="233893"/>
                    <a:pt x="61176" y="233893"/>
                  </a:cubicBezTo>
                  <a:close/>
                  <a:moveTo>
                    <a:pt x="67653" y="220082"/>
                  </a:moveTo>
                  <a:cubicBezTo>
                    <a:pt x="67653" y="220082"/>
                    <a:pt x="67653" y="220082"/>
                    <a:pt x="67653" y="220082"/>
                  </a:cubicBezTo>
                  <a:cubicBezTo>
                    <a:pt x="67653" y="220082"/>
                    <a:pt x="67653" y="220082"/>
                    <a:pt x="67653" y="220082"/>
                  </a:cubicBezTo>
                  <a:cubicBezTo>
                    <a:pt x="67653" y="220082"/>
                    <a:pt x="67653" y="220082"/>
                    <a:pt x="67653" y="220082"/>
                  </a:cubicBezTo>
                  <a:close/>
                  <a:moveTo>
                    <a:pt x="108896" y="196746"/>
                  </a:moveTo>
                  <a:cubicBezTo>
                    <a:pt x="108896" y="196746"/>
                    <a:pt x="108896" y="196746"/>
                    <a:pt x="108896" y="196746"/>
                  </a:cubicBezTo>
                  <a:cubicBezTo>
                    <a:pt x="108896" y="196746"/>
                    <a:pt x="108896" y="196841"/>
                    <a:pt x="108896" y="196746"/>
                  </a:cubicBezTo>
                  <a:lnTo>
                    <a:pt x="108896" y="196746"/>
                  </a:lnTo>
                  <a:lnTo>
                    <a:pt x="108896" y="196746"/>
                  </a:lnTo>
                  <a:cubicBezTo>
                    <a:pt x="108896" y="196841"/>
                    <a:pt x="108896" y="196746"/>
                    <a:pt x="108896" y="196746"/>
                  </a:cubicBezTo>
                  <a:close/>
                  <a:moveTo>
                    <a:pt x="123089" y="152359"/>
                  </a:moveTo>
                  <a:cubicBezTo>
                    <a:pt x="122993" y="152264"/>
                    <a:pt x="122993" y="152168"/>
                    <a:pt x="122898" y="152074"/>
                  </a:cubicBezTo>
                  <a:cubicBezTo>
                    <a:pt x="122993" y="152074"/>
                    <a:pt x="123184" y="152168"/>
                    <a:pt x="123279" y="152168"/>
                  </a:cubicBezTo>
                  <a:cubicBezTo>
                    <a:pt x="123184" y="152168"/>
                    <a:pt x="123184" y="152264"/>
                    <a:pt x="123089" y="152359"/>
                  </a:cubicBezTo>
                  <a:close/>
                  <a:moveTo>
                    <a:pt x="235198" y="123784"/>
                  </a:moveTo>
                  <a:lnTo>
                    <a:pt x="235198" y="123784"/>
                  </a:lnTo>
                  <a:cubicBezTo>
                    <a:pt x="235198" y="123784"/>
                    <a:pt x="235198" y="123784"/>
                    <a:pt x="235198" y="123784"/>
                  </a:cubicBezTo>
                  <a:lnTo>
                    <a:pt x="235198" y="123784"/>
                  </a:lnTo>
                  <a:close/>
                  <a:moveTo>
                    <a:pt x="131756" y="57681"/>
                  </a:moveTo>
                  <a:cubicBezTo>
                    <a:pt x="131756" y="57681"/>
                    <a:pt x="131756" y="57681"/>
                    <a:pt x="131756" y="57681"/>
                  </a:cubicBezTo>
                  <a:cubicBezTo>
                    <a:pt x="131756" y="57681"/>
                    <a:pt x="131756" y="57681"/>
                    <a:pt x="131756" y="57681"/>
                  </a:cubicBezTo>
                  <a:cubicBezTo>
                    <a:pt x="131756" y="57681"/>
                    <a:pt x="131756" y="57681"/>
                    <a:pt x="131756" y="57681"/>
                  </a:cubicBezTo>
                  <a:close/>
                  <a:moveTo>
                    <a:pt x="130232" y="66063"/>
                  </a:moveTo>
                  <a:cubicBezTo>
                    <a:pt x="130518" y="66349"/>
                    <a:pt x="130804" y="66634"/>
                    <a:pt x="131280" y="66920"/>
                  </a:cubicBezTo>
                  <a:cubicBezTo>
                    <a:pt x="130423" y="67015"/>
                    <a:pt x="130137" y="66634"/>
                    <a:pt x="130232" y="66063"/>
                  </a:cubicBezTo>
                  <a:close/>
                  <a:moveTo>
                    <a:pt x="71939" y="79303"/>
                  </a:moveTo>
                  <a:lnTo>
                    <a:pt x="71939" y="79303"/>
                  </a:lnTo>
                  <a:lnTo>
                    <a:pt x="71939" y="79303"/>
                  </a:lnTo>
                  <a:cubicBezTo>
                    <a:pt x="71939" y="79303"/>
                    <a:pt x="71939" y="79303"/>
                    <a:pt x="71939" y="79303"/>
                  </a:cubicBezTo>
                  <a:close/>
                  <a:moveTo>
                    <a:pt x="137186" y="187126"/>
                  </a:moveTo>
                  <a:cubicBezTo>
                    <a:pt x="137186" y="187126"/>
                    <a:pt x="137281" y="187126"/>
                    <a:pt x="137281" y="187126"/>
                  </a:cubicBezTo>
                  <a:cubicBezTo>
                    <a:pt x="137281" y="187126"/>
                    <a:pt x="137281" y="187126"/>
                    <a:pt x="137186" y="187126"/>
                  </a:cubicBezTo>
                  <a:cubicBezTo>
                    <a:pt x="137186" y="187126"/>
                    <a:pt x="137186" y="187126"/>
                    <a:pt x="137186" y="187126"/>
                  </a:cubicBezTo>
                  <a:close/>
                  <a:moveTo>
                    <a:pt x="182715" y="107115"/>
                  </a:moveTo>
                  <a:cubicBezTo>
                    <a:pt x="182810" y="107211"/>
                    <a:pt x="182906" y="107211"/>
                    <a:pt x="183001" y="107306"/>
                  </a:cubicBezTo>
                  <a:cubicBezTo>
                    <a:pt x="182906" y="107306"/>
                    <a:pt x="182810" y="107306"/>
                    <a:pt x="182715" y="107211"/>
                  </a:cubicBezTo>
                  <a:cubicBezTo>
                    <a:pt x="182715" y="107211"/>
                    <a:pt x="182715" y="107115"/>
                    <a:pt x="182715" y="107115"/>
                  </a:cubicBezTo>
                  <a:close/>
                  <a:moveTo>
                    <a:pt x="235198" y="123784"/>
                  </a:moveTo>
                  <a:cubicBezTo>
                    <a:pt x="235293" y="123879"/>
                    <a:pt x="235293" y="123879"/>
                    <a:pt x="235293" y="123975"/>
                  </a:cubicBezTo>
                  <a:cubicBezTo>
                    <a:pt x="235198" y="123975"/>
                    <a:pt x="235103" y="123975"/>
                    <a:pt x="235007" y="123975"/>
                  </a:cubicBezTo>
                  <a:cubicBezTo>
                    <a:pt x="235103" y="123879"/>
                    <a:pt x="235198" y="123879"/>
                    <a:pt x="235198" y="123784"/>
                  </a:cubicBezTo>
                  <a:close/>
                  <a:moveTo>
                    <a:pt x="236341" y="123022"/>
                  </a:moveTo>
                  <a:cubicBezTo>
                    <a:pt x="236341" y="123022"/>
                    <a:pt x="236341" y="123022"/>
                    <a:pt x="236341" y="123022"/>
                  </a:cubicBezTo>
                  <a:cubicBezTo>
                    <a:pt x="236341" y="123022"/>
                    <a:pt x="236246" y="123022"/>
                    <a:pt x="236341" y="123022"/>
                  </a:cubicBezTo>
                  <a:cubicBezTo>
                    <a:pt x="236246" y="123022"/>
                    <a:pt x="236341" y="123022"/>
                    <a:pt x="236341" y="123022"/>
                  </a:cubicBezTo>
                  <a:close/>
                  <a:moveTo>
                    <a:pt x="128042" y="52251"/>
                  </a:moveTo>
                  <a:cubicBezTo>
                    <a:pt x="127946" y="52156"/>
                    <a:pt x="127851" y="51966"/>
                    <a:pt x="127756" y="51870"/>
                  </a:cubicBezTo>
                  <a:cubicBezTo>
                    <a:pt x="127851" y="51870"/>
                    <a:pt x="127946" y="51870"/>
                    <a:pt x="128042" y="51870"/>
                  </a:cubicBezTo>
                  <a:cubicBezTo>
                    <a:pt x="128042" y="52061"/>
                    <a:pt x="128042" y="52156"/>
                    <a:pt x="128042" y="52251"/>
                  </a:cubicBezTo>
                  <a:close/>
                  <a:moveTo>
                    <a:pt x="46889" y="206842"/>
                  </a:moveTo>
                  <a:cubicBezTo>
                    <a:pt x="47079" y="206937"/>
                    <a:pt x="47270" y="207033"/>
                    <a:pt x="47365" y="206842"/>
                  </a:cubicBezTo>
                  <a:cubicBezTo>
                    <a:pt x="48032" y="206271"/>
                    <a:pt x="47555" y="207509"/>
                    <a:pt x="47174" y="207033"/>
                  </a:cubicBezTo>
                  <a:cubicBezTo>
                    <a:pt x="47079" y="207128"/>
                    <a:pt x="46984" y="207033"/>
                    <a:pt x="46889" y="206842"/>
                  </a:cubicBezTo>
                  <a:cubicBezTo>
                    <a:pt x="46889" y="206937"/>
                    <a:pt x="46889" y="206937"/>
                    <a:pt x="46889" y="206842"/>
                  </a:cubicBezTo>
                  <a:close/>
                  <a:moveTo>
                    <a:pt x="37078" y="228274"/>
                  </a:moveTo>
                  <a:cubicBezTo>
                    <a:pt x="37364" y="228178"/>
                    <a:pt x="37745" y="228274"/>
                    <a:pt x="38316" y="228654"/>
                  </a:cubicBezTo>
                  <a:cubicBezTo>
                    <a:pt x="37840" y="228464"/>
                    <a:pt x="37459" y="228368"/>
                    <a:pt x="37078" y="228274"/>
                  </a:cubicBezTo>
                  <a:close/>
                  <a:moveTo>
                    <a:pt x="101657" y="32249"/>
                  </a:moveTo>
                  <a:cubicBezTo>
                    <a:pt x="101657" y="32249"/>
                    <a:pt x="101657" y="32154"/>
                    <a:pt x="101657" y="32154"/>
                  </a:cubicBezTo>
                  <a:cubicBezTo>
                    <a:pt x="101657" y="32154"/>
                    <a:pt x="101753" y="32249"/>
                    <a:pt x="101753" y="32249"/>
                  </a:cubicBezTo>
                  <a:cubicBezTo>
                    <a:pt x="101753" y="32249"/>
                    <a:pt x="101753" y="32249"/>
                    <a:pt x="101657" y="32249"/>
                  </a:cubicBezTo>
                  <a:close/>
                  <a:moveTo>
                    <a:pt x="69558" y="61872"/>
                  </a:moveTo>
                  <a:cubicBezTo>
                    <a:pt x="69558" y="61872"/>
                    <a:pt x="69653" y="61872"/>
                    <a:pt x="69558" y="61872"/>
                  </a:cubicBezTo>
                  <a:lnTo>
                    <a:pt x="69558" y="61872"/>
                  </a:lnTo>
                  <a:lnTo>
                    <a:pt x="69558" y="61872"/>
                  </a:lnTo>
                  <a:cubicBezTo>
                    <a:pt x="69463" y="61872"/>
                    <a:pt x="69463" y="61967"/>
                    <a:pt x="69368" y="61967"/>
                  </a:cubicBezTo>
                  <a:cubicBezTo>
                    <a:pt x="69368" y="61872"/>
                    <a:pt x="69368" y="61872"/>
                    <a:pt x="69368" y="61776"/>
                  </a:cubicBezTo>
                  <a:cubicBezTo>
                    <a:pt x="69463" y="61776"/>
                    <a:pt x="69558" y="61776"/>
                    <a:pt x="69558" y="61872"/>
                  </a:cubicBezTo>
                  <a:close/>
                  <a:moveTo>
                    <a:pt x="103753" y="233702"/>
                  </a:moveTo>
                  <a:cubicBezTo>
                    <a:pt x="103753" y="233702"/>
                    <a:pt x="103753" y="233702"/>
                    <a:pt x="103753" y="233702"/>
                  </a:cubicBezTo>
                  <a:cubicBezTo>
                    <a:pt x="103753" y="233608"/>
                    <a:pt x="103753" y="233608"/>
                    <a:pt x="103753" y="233608"/>
                  </a:cubicBezTo>
                  <a:cubicBezTo>
                    <a:pt x="103753" y="233608"/>
                    <a:pt x="103753" y="233608"/>
                    <a:pt x="103753" y="233608"/>
                  </a:cubicBezTo>
                  <a:cubicBezTo>
                    <a:pt x="103753" y="233608"/>
                    <a:pt x="103753" y="233608"/>
                    <a:pt x="103753" y="233512"/>
                  </a:cubicBezTo>
                  <a:cubicBezTo>
                    <a:pt x="103753" y="233608"/>
                    <a:pt x="103753" y="233608"/>
                    <a:pt x="103753" y="233702"/>
                  </a:cubicBezTo>
                  <a:close/>
                  <a:moveTo>
                    <a:pt x="104039" y="230083"/>
                  </a:moveTo>
                  <a:cubicBezTo>
                    <a:pt x="104134" y="230083"/>
                    <a:pt x="104134" y="230083"/>
                    <a:pt x="104039" y="230083"/>
                  </a:cubicBezTo>
                  <a:cubicBezTo>
                    <a:pt x="104134" y="230178"/>
                    <a:pt x="104134" y="230178"/>
                    <a:pt x="104039" y="230083"/>
                  </a:cubicBezTo>
                  <a:cubicBezTo>
                    <a:pt x="104039" y="230178"/>
                    <a:pt x="104039" y="230083"/>
                    <a:pt x="104039" y="230083"/>
                  </a:cubicBezTo>
                  <a:close/>
                  <a:moveTo>
                    <a:pt x="207480" y="125213"/>
                  </a:moveTo>
                  <a:cubicBezTo>
                    <a:pt x="207480" y="125213"/>
                    <a:pt x="207480" y="125213"/>
                    <a:pt x="207480" y="125213"/>
                  </a:cubicBezTo>
                  <a:cubicBezTo>
                    <a:pt x="207480" y="125213"/>
                    <a:pt x="207575" y="125213"/>
                    <a:pt x="207480" y="125213"/>
                  </a:cubicBezTo>
                  <a:cubicBezTo>
                    <a:pt x="207480" y="125213"/>
                    <a:pt x="207480" y="125213"/>
                    <a:pt x="207480" y="125213"/>
                  </a:cubicBezTo>
                  <a:close/>
                  <a:moveTo>
                    <a:pt x="258439" y="125403"/>
                  </a:moveTo>
                  <a:cubicBezTo>
                    <a:pt x="258534" y="125403"/>
                    <a:pt x="258534" y="125403"/>
                    <a:pt x="258439" y="125403"/>
                  </a:cubicBezTo>
                  <a:cubicBezTo>
                    <a:pt x="258534" y="125403"/>
                    <a:pt x="258534" y="125403"/>
                    <a:pt x="258439" y="125403"/>
                  </a:cubicBezTo>
                  <a:cubicBezTo>
                    <a:pt x="258439" y="125403"/>
                    <a:pt x="258439" y="125403"/>
                    <a:pt x="258439" y="125403"/>
                  </a:cubicBezTo>
                  <a:close/>
                  <a:moveTo>
                    <a:pt x="225768" y="74730"/>
                  </a:moveTo>
                  <a:cubicBezTo>
                    <a:pt x="225768" y="74730"/>
                    <a:pt x="225673" y="74730"/>
                    <a:pt x="225673" y="74730"/>
                  </a:cubicBezTo>
                  <a:cubicBezTo>
                    <a:pt x="225673" y="74730"/>
                    <a:pt x="225673" y="74635"/>
                    <a:pt x="225673" y="74635"/>
                  </a:cubicBezTo>
                  <a:cubicBezTo>
                    <a:pt x="225673" y="74635"/>
                    <a:pt x="225673" y="74730"/>
                    <a:pt x="225768" y="74730"/>
                  </a:cubicBezTo>
                  <a:close/>
                  <a:moveTo>
                    <a:pt x="63557" y="73969"/>
                  </a:moveTo>
                  <a:lnTo>
                    <a:pt x="63557" y="73969"/>
                  </a:lnTo>
                  <a:lnTo>
                    <a:pt x="63557" y="73969"/>
                  </a:lnTo>
                  <a:cubicBezTo>
                    <a:pt x="63557" y="73969"/>
                    <a:pt x="63557" y="73969"/>
                    <a:pt x="63557" y="73969"/>
                  </a:cubicBezTo>
                  <a:cubicBezTo>
                    <a:pt x="63557" y="73969"/>
                    <a:pt x="63557" y="73969"/>
                    <a:pt x="63557" y="73969"/>
                  </a:cubicBezTo>
                  <a:cubicBezTo>
                    <a:pt x="63557" y="73969"/>
                    <a:pt x="63557" y="73969"/>
                    <a:pt x="63557" y="73969"/>
                  </a:cubicBezTo>
                  <a:lnTo>
                    <a:pt x="63557" y="73969"/>
                  </a:lnTo>
                  <a:lnTo>
                    <a:pt x="63557" y="73969"/>
                  </a:lnTo>
                  <a:lnTo>
                    <a:pt x="63557" y="73969"/>
                  </a:lnTo>
                  <a:close/>
                  <a:moveTo>
                    <a:pt x="67558" y="77493"/>
                  </a:moveTo>
                  <a:cubicBezTo>
                    <a:pt x="67558" y="77493"/>
                    <a:pt x="67558" y="77588"/>
                    <a:pt x="67558" y="77493"/>
                  </a:cubicBezTo>
                  <a:cubicBezTo>
                    <a:pt x="67558" y="77588"/>
                    <a:pt x="67558" y="77588"/>
                    <a:pt x="67558" y="77493"/>
                  </a:cubicBezTo>
                  <a:cubicBezTo>
                    <a:pt x="67558" y="77493"/>
                    <a:pt x="67558" y="77493"/>
                    <a:pt x="67558" y="77493"/>
                  </a:cubicBezTo>
                  <a:close/>
                  <a:moveTo>
                    <a:pt x="53461" y="131404"/>
                  </a:moveTo>
                  <a:cubicBezTo>
                    <a:pt x="53461" y="131404"/>
                    <a:pt x="53366" y="131309"/>
                    <a:pt x="53366" y="131309"/>
                  </a:cubicBezTo>
                  <a:cubicBezTo>
                    <a:pt x="53461" y="131309"/>
                    <a:pt x="53461" y="131309"/>
                    <a:pt x="53461" y="131214"/>
                  </a:cubicBezTo>
                  <a:cubicBezTo>
                    <a:pt x="53461" y="131309"/>
                    <a:pt x="53461" y="131404"/>
                    <a:pt x="53461" y="131404"/>
                  </a:cubicBezTo>
                  <a:close/>
                  <a:moveTo>
                    <a:pt x="26124" y="214938"/>
                  </a:moveTo>
                  <a:cubicBezTo>
                    <a:pt x="26124" y="214938"/>
                    <a:pt x="26029" y="214938"/>
                    <a:pt x="26029" y="214938"/>
                  </a:cubicBezTo>
                  <a:cubicBezTo>
                    <a:pt x="26029" y="214843"/>
                    <a:pt x="26029" y="214843"/>
                    <a:pt x="26124" y="214748"/>
                  </a:cubicBezTo>
                  <a:cubicBezTo>
                    <a:pt x="26124" y="214843"/>
                    <a:pt x="26124" y="214843"/>
                    <a:pt x="26124" y="214938"/>
                  </a:cubicBezTo>
                  <a:close/>
                  <a:moveTo>
                    <a:pt x="69749" y="253610"/>
                  </a:moveTo>
                  <a:cubicBezTo>
                    <a:pt x="69749" y="253515"/>
                    <a:pt x="69749" y="253515"/>
                    <a:pt x="69749" y="253610"/>
                  </a:cubicBezTo>
                  <a:lnTo>
                    <a:pt x="69749" y="253610"/>
                  </a:lnTo>
                  <a:cubicBezTo>
                    <a:pt x="69749" y="253515"/>
                    <a:pt x="69749" y="253515"/>
                    <a:pt x="69749" y="253610"/>
                  </a:cubicBezTo>
                  <a:cubicBezTo>
                    <a:pt x="69844" y="253515"/>
                    <a:pt x="69749" y="253515"/>
                    <a:pt x="69749" y="253610"/>
                  </a:cubicBezTo>
                  <a:close/>
                  <a:moveTo>
                    <a:pt x="136328" y="211510"/>
                  </a:moveTo>
                  <a:lnTo>
                    <a:pt x="136328" y="211510"/>
                  </a:lnTo>
                  <a:cubicBezTo>
                    <a:pt x="136424" y="211605"/>
                    <a:pt x="136424" y="211605"/>
                    <a:pt x="136519" y="211700"/>
                  </a:cubicBezTo>
                  <a:cubicBezTo>
                    <a:pt x="136424" y="211700"/>
                    <a:pt x="136424" y="211700"/>
                    <a:pt x="136328" y="211700"/>
                  </a:cubicBezTo>
                  <a:cubicBezTo>
                    <a:pt x="136328" y="211605"/>
                    <a:pt x="136328" y="211510"/>
                    <a:pt x="136328" y="211510"/>
                  </a:cubicBezTo>
                  <a:close/>
                  <a:moveTo>
                    <a:pt x="205575" y="131499"/>
                  </a:moveTo>
                  <a:cubicBezTo>
                    <a:pt x="205575" y="131404"/>
                    <a:pt x="205480" y="131404"/>
                    <a:pt x="205480" y="131309"/>
                  </a:cubicBezTo>
                  <a:lnTo>
                    <a:pt x="205480" y="131309"/>
                  </a:lnTo>
                  <a:lnTo>
                    <a:pt x="205480" y="131309"/>
                  </a:lnTo>
                  <a:lnTo>
                    <a:pt x="205480" y="131309"/>
                  </a:lnTo>
                  <a:cubicBezTo>
                    <a:pt x="205575" y="131309"/>
                    <a:pt x="205575" y="131404"/>
                    <a:pt x="205670" y="131404"/>
                  </a:cubicBezTo>
                  <a:cubicBezTo>
                    <a:pt x="205670" y="131404"/>
                    <a:pt x="205575" y="131404"/>
                    <a:pt x="205575" y="131499"/>
                  </a:cubicBezTo>
                  <a:close/>
                  <a:moveTo>
                    <a:pt x="263011" y="101591"/>
                  </a:moveTo>
                  <a:cubicBezTo>
                    <a:pt x="263106" y="101591"/>
                    <a:pt x="263106" y="101591"/>
                    <a:pt x="263011" y="101591"/>
                  </a:cubicBezTo>
                  <a:cubicBezTo>
                    <a:pt x="263106" y="101686"/>
                    <a:pt x="263106" y="101686"/>
                    <a:pt x="263011" y="101591"/>
                  </a:cubicBezTo>
                  <a:cubicBezTo>
                    <a:pt x="263011" y="101686"/>
                    <a:pt x="263011" y="101686"/>
                    <a:pt x="263011" y="101591"/>
                  </a:cubicBezTo>
                  <a:close/>
                  <a:moveTo>
                    <a:pt x="95847" y="240561"/>
                  </a:moveTo>
                  <a:cubicBezTo>
                    <a:pt x="95942" y="240656"/>
                    <a:pt x="96038" y="240846"/>
                    <a:pt x="96133" y="240942"/>
                  </a:cubicBezTo>
                  <a:cubicBezTo>
                    <a:pt x="95847" y="240942"/>
                    <a:pt x="95466" y="241037"/>
                    <a:pt x="95180" y="241037"/>
                  </a:cubicBezTo>
                  <a:cubicBezTo>
                    <a:pt x="95371" y="240846"/>
                    <a:pt x="95561" y="240751"/>
                    <a:pt x="95847" y="240561"/>
                  </a:cubicBezTo>
                  <a:close/>
                  <a:moveTo>
                    <a:pt x="154902" y="173505"/>
                  </a:moveTo>
                  <a:lnTo>
                    <a:pt x="154902" y="173505"/>
                  </a:lnTo>
                  <a:lnTo>
                    <a:pt x="154902" y="173505"/>
                  </a:lnTo>
                  <a:lnTo>
                    <a:pt x="154902" y="173505"/>
                  </a:lnTo>
                  <a:close/>
                  <a:moveTo>
                    <a:pt x="259772" y="125308"/>
                  </a:moveTo>
                  <a:cubicBezTo>
                    <a:pt x="259677" y="125118"/>
                    <a:pt x="259677" y="124832"/>
                    <a:pt x="259582" y="124642"/>
                  </a:cubicBezTo>
                  <a:lnTo>
                    <a:pt x="259582" y="124642"/>
                  </a:lnTo>
                  <a:lnTo>
                    <a:pt x="259582" y="124642"/>
                  </a:lnTo>
                  <a:cubicBezTo>
                    <a:pt x="259677" y="124546"/>
                    <a:pt x="259772" y="124546"/>
                    <a:pt x="259772" y="124451"/>
                  </a:cubicBezTo>
                  <a:cubicBezTo>
                    <a:pt x="259963" y="124927"/>
                    <a:pt x="259963" y="125213"/>
                    <a:pt x="259772" y="125308"/>
                  </a:cubicBezTo>
                  <a:close/>
                  <a:moveTo>
                    <a:pt x="198336" y="64824"/>
                  </a:moveTo>
                  <a:cubicBezTo>
                    <a:pt x="198336" y="64824"/>
                    <a:pt x="198336" y="64824"/>
                    <a:pt x="198336" y="64824"/>
                  </a:cubicBezTo>
                  <a:cubicBezTo>
                    <a:pt x="198336" y="64824"/>
                    <a:pt x="198336" y="64824"/>
                    <a:pt x="198336" y="64824"/>
                  </a:cubicBezTo>
                  <a:cubicBezTo>
                    <a:pt x="198336" y="64824"/>
                    <a:pt x="198336" y="64824"/>
                    <a:pt x="198336" y="64824"/>
                  </a:cubicBezTo>
                  <a:close/>
                  <a:moveTo>
                    <a:pt x="97657" y="23772"/>
                  </a:moveTo>
                  <a:cubicBezTo>
                    <a:pt x="97657" y="23772"/>
                    <a:pt x="97657" y="23772"/>
                    <a:pt x="97657" y="23772"/>
                  </a:cubicBezTo>
                  <a:cubicBezTo>
                    <a:pt x="97657" y="23676"/>
                    <a:pt x="97657" y="23676"/>
                    <a:pt x="97752" y="23676"/>
                  </a:cubicBezTo>
                  <a:cubicBezTo>
                    <a:pt x="97752" y="23772"/>
                    <a:pt x="97752" y="23772"/>
                    <a:pt x="97657" y="23772"/>
                  </a:cubicBezTo>
                  <a:close/>
                  <a:moveTo>
                    <a:pt x="64700" y="82636"/>
                  </a:moveTo>
                  <a:cubicBezTo>
                    <a:pt x="64700" y="82636"/>
                    <a:pt x="64605" y="82541"/>
                    <a:pt x="64700" y="82636"/>
                  </a:cubicBezTo>
                  <a:cubicBezTo>
                    <a:pt x="64605" y="82541"/>
                    <a:pt x="64700" y="82541"/>
                    <a:pt x="64700" y="82636"/>
                  </a:cubicBezTo>
                  <a:cubicBezTo>
                    <a:pt x="64700" y="82541"/>
                    <a:pt x="64700" y="82636"/>
                    <a:pt x="64700" y="82636"/>
                  </a:cubicBezTo>
                  <a:close/>
                  <a:moveTo>
                    <a:pt x="26410" y="208462"/>
                  </a:moveTo>
                  <a:cubicBezTo>
                    <a:pt x="26410" y="208462"/>
                    <a:pt x="26410" y="208462"/>
                    <a:pt x="26410" y="208462"/>
                  </a:cubicBezTo>
                  <a:cubicBezTo>
                    <a:pt x="26410" y="208462"/>
                    <a:pt x="26410" y="208462"/>
                    <a:pt x="26410" y="208462"/>
                  </a:cubicBezTo>
                  <a:cubicBezTo>
                    <a:pt x="26410" y="208462"/>
                    <a:pt x="26410" y="208366"/>
                    <a:pt x="26410" y="208462"/>
                  </a:cubicBezTo>
                  <a:cubicBezTo>
                    <a:pt x="26410" y="208366"/>
                    <a:pt x="26410" y="208366"/>
                    <a:pt x="26410" y="208462"/>
                  </a:cubicBezTo>
                  <a:close/>
                  <a:moveTo>
                    <a:pt x="23171" y="229131"/>
                  </a:moveTo>
                  <a:cubicBezTo>
                    <a:pt x="22886" y="229131"/>
                    <a:pt x="22505" y="229131"/>
                    <a:pt x="22124" y="229131"/>
                  </a:cubicBezTo>
                  <a:cubicBezTo>
                    <a:pt x="22124" y="229131"/>
                    <a:pt x="22124" y="229131"/>
                    <a:pt x="22124" y="229131"/>
                  </a:cubicBezTo>
                  <a:cubicBezTo>
                    <a:pt x="22505" y="229131"/>
                    <a:pt x="22886" y="229131"/>
                    <a:pt x="23171" y="229131"/>
                  </a:cubicBezTo>
                  <a:close/>
                  <a:moveTo>
                    <a:pt x="50127" y="261992"/>
                  </a:moveTo>
                  <a:lnTo>
                    <a:pt x="50127" y="261992"/>
                  </a:lnTo>
                  <a:cubicBezTo>
                    <a:pt x="49937" y="261611"/>
                    <a:pt x="49651" y="261325"/>
                    <a:pt x="49460" y="260944"/>
                  </a:cubicBezTo>
                  <a:cubicBezTo>
                    <a:pt x="49460" y="260944"/>
                    <a:pt x="49460" y="260944"/>
                    <a:pt x="49556" y="260944"/>
                  </a:cubicBezTo>
                  <a:cubicBezTo>
                    <a:pt x="49556" y="261421"/>
                    <a:pt x="49651" y="261801"/>
                    <a:pt x="50127" y="261992"/>
                  </a:cubicBezTo>
                  <a:close/>
                  <a:moveTo>
                    <a:pt x="156426" y="185125"/>
                  </a:moveTo>
                  <a:cubicBezTo>
                    <a:pt x="156426" y="185125"/>
                    <a:pt x="156521" y="185125"/>
                    <a:pt x="156521" y="185030"/>
                  </a:cubicBezTo>
                  <a:cubicBezTo>
                    <a:pt x="156521" y="185125"/>
                    <a:pt x="156521" y="185125"/>
                    <a:pt x="156426" y="185125"/>
                  </a:cubicBezTo>
                  <a:cubicBezTo>
                    <a:pt x="156426" y="185221"/>
                    <a:pt x="156426" y="185125"/>
                    <a:pt x="156426" y="185125"/>
                  </a:cubicBezTo>
                  <a:close/>
                  <a:moveTo>
                    <a:pt x="262535" y="110259"/>
                  </a:moveTo>
                  <a:cubicBezTo>
                    <a:pt x="262535" y="110163"/>
                    <a:pt x="262439" y="110163"/>
                    <a:pt x="262439" y="110068"/>
                  </a:cubicBezTo>
                  <a:cubicBezTo>
                    <a:pt x="262916" y="109497"/>
                    <a:pt x="263392" y="109401"/>
                    <a:pt x="263868" y="109497"/>
                  </a:cubicBezTo>
                  <a:cubicBezTo>
                    <a:pt x="263582" y="109877"/>
                    <a:pt x="263106" y="110068"/>
                    <a:pt x="262535" y="110259"/>
                  </a:cubicBezTo>
                  <a:close/>
                  <a:moveTo>
                    <a:pt x="283871" y="111402"/>
                  </a:moveTo>
                  <a:cubicBezTo>
                    <a:pt x="283775" y="111402"/>
                    <a:pt x="283775" y="111306"/>
                    <a:pt x="283680" y="111306"/>
                  </a:cubicBezTo>
                  <a:cubicBezTo>
                    <a:pt x="283680" y="111306"/>
                    <a:pt x="283775" y="111211"/>
                    <a:pt x="283775" y="111211"/>
                  </a:cubicBezTo>
                  <a:cubicBezTo>
                    <a:pt x="283775" y="111211"/>
                    <a:pt x="283775" y="111306"/>
                    <a:pt x="283871" y="111402"/>
                  </a:cubicBezTo>
                  <a:lnTo>
                    <a:pt x="283871" y="111402"/>
                  </a:lnTo>
                  <a:close/>
                  <a:moveTo>
                    <a:pt x="109277" y="22248"/>
                  </a:moveTo>
                  <a:cubicBezTo>
                    <a:pt x="109277" y="22248"/>
                    <a:pt x="109277" y="22248"/>
                    <a:pt x="109277" y="22248"/>
                  </a:cubicBezTo>
                  <a:cubicBezTo>
                    <a:pt x="109277" y="22248"/>
                    <a:pt x="109182" y="22153"/>
                    <a:pt x="109277" y="22248"/>
                  </a:cubicBezTo>
                  <a:cubicBezTo>
                    <a:pt x="109277" y="22153"/>
                    <a:pt x="109277" y="22153"/>
                    <a:pt x="109277" y="22248"/>
                  </a:cubicBezTo>
                  <a:cubicBezTo>
                    <a:pt x="109277" y="22153"/>
                    <a:pt x="109277" y="22248"/>
                    <a:pt x="109277" y="22248"/>
                  </a:cubicBezTo>
                  <a:close/>
                  <a:moveTo>
                    <a:pt x="69177" y="19295"/>
                  </a:moveTo>
                  <a:cubicBezTo>
                    <a:pt x="69177" y="19295"/>
                    <a:pt x="69177" y="19295"/>
                    <a:pt x="69177" y="19295"/>
                  </a:cubicBezTo>
                  <a:cubicBezTo>
                    <a:pt x="69177" y="19295"/>
                    <a:pt x="69177" y="19295"/>
                    <a:pt x="69177" y="19295"/>
                  </a:cubicBezTo>
                  <a:cubicBezTo>
                    <a:pt x="69272" y="19295"/>
                    <a:pt x="69177" y="19295"/>
                    <a:pt x="69177" y="19295"/>
                  </a:cubicBezTo>
                  <a:close/>
                  <a:moveTo>
                    <a:pt x="64224" y="21200"/>
                  </a:moveTo>
                  <a:lnTo>
                    <a:pt x="64224" y="21200"/>
                  </a:lnTo>
                  <a:cubicBezTo>
                    <a:pt x="64224" y="21200"/>
                    <a:pt x="64224" y="21200"/>
                    <a:pt x="64224" y="21200"/>
                  </a:cubicBezTo>
                  <a:cubicBezTo>
                    <a:pt x="64224" y="21295"/>
                    <a:pt x="64224" y="21295"/>
                    <a:pt x="64224" y="21295"/>
                  </a:cubicBezTo>
                  <a:cubicBezTo>
                    <a:pt x="64034" y="21390"/>
                    <a:pt x="63843" y="21390"/>
                    <a:pt x="63748" y="21486"/>
                  </a:cubicBezTo>
                  <a:cubicBezTo>
                    <a:pt x="63843" y="21390"/>
                    <a:pt x="64034" y="21200"/>
                    <a:pt x="64224" y="21200"/>
                  </a:cubicBezTo>
                  <a:close/>
                  <a:moveTo>
                    <a:pt x="55842" y="64920"/>
                  </a:moveTo>
                  <a:cubicBezTo>
                    <a:pt x="55842" y="64920"/>
                    <a:pt x="55842" y="64920"/>
                    <a:pt x="55842" y="64920"/>
                  </a:cubicBezTo>
                  <a:cubicBezTo>
                    <a:pt x="55842" y="64920"/>
                    <a:pt x="55747" y="64920"/>
                    <a:pt x="55842" y="64920"/>
                  </a:cubicBezTo>
                  <a:cubicBezTo>
                    <a:pt x="55747" y="64920"/>
                    <a:pt x="55842" y="64920"/>
                    <a:pt x="55842" y="64920"/>
                  </a:cubicBezTo>
                  <a:close/>
                  <a:moveTo>
                    <a:pt x="37268" y="147501"/>
                  </a:moveTo>
                  <a:cubicBezTo>
                    <a:pt x="37173" y="147501"/>
                    <a:pt x="37173" y="147406"/>
                    <a:pt x="37078" y="147406"/>
                  </a:cubicBezTo>
                  <a:cubicBezTo>
                    <a:pt x="37173" y="147311"/>
                    <a:pt x="37173" y="147311"/>
                    <a:pt x="37268" y="147216"/>
                  </a:cubicBezTo>
                  <a:cubicBezTo>
                    <a:pt x="37173" y="147311"/>
                    <a:pt x="37268" y="147406"/>
                    <a:pt x="37268" y="147501"/>
                  </a:cubicBezTo>
                  <a:close/>
                  <a:moveTo>
                    <a:pt x="28124" y="189888"/>
                  </a:moveTo>
                  <a:lnTo>
                    <a:pt x="28124" y="189888"/>
                  </a:lnTo>
                  <a:lnTo>
                    <a:pt x="28124" y="189888"/>
                  </a:lnTo>
                  <a:cubicBezTo>
                    <a:pt x="28124" y="189888"/>
                    <a:pt x="28124" y="189888"/>
                    <a:pt x="28124" y="189888"/>
                  </a:cubicBezTo>
                  <a:close/>
                  <a:moveTo>
                    <a:pt x="19647" y="219415"/>
                  </a:moveTo>
                  <a:cubicBezTo>
                    <a:pt x="19647" y="219415"/>
                    <a:pt x="19552" y="219415"/>
                    <a:pt x="19552" y="219320"/>
                  </a:cubicBezTo>
                  <a:cubicBezTo>
                    <a:pt x="19552" y="219320"/>
                    <a:pt x="19647" y="219320"/>
                    <a:pt x="19647" y="219415"/>
                  </a:cubicBezTo>
                  <a:cubicBezTo>
                    <a:pt x="19647" y="219320"/>
                    <a:pt x="19647" y="219320"/>
                    <a:pt x="19647" y="219415"/>
                  </a:cubicBezTo>
                  <a:close/>
                  <a:moveTo>
                    <a:pt x="28410" y="272088"/>
                  </a:moveTo>
                  <a:lnTo>
                    <a:pt x="28410" y="272088"/>
                  </a:lnTo>
                  <a:cubicBezTo>
                    <a:pt x="28410" y="272184"/>
                    <a:pt x="28505" y="272184"/>
                    <a:pt x="28505" y="272279"/>
                  </a:cubicBezTo>
                  <a:cubicBezTo>
                    <a:pt x="28410" y="272279"/>
                    <a:pt x="28315" y="272279"/>
                    <a:pt x="28124" y="272279"/>
                  </a:cubicBezTo>
                  <a:cubicBezTo>
                    <a:pt x="28315" y="272184"/>
                    <a:pt x="28315" y="272088"/>
                    <a:pt x="28410" y="272088"/>
                  </a:cubicBezTo>
                  <a:close/>
                  <a:moveTo>
                    <a:pt x="95561" y="251800"/>
                  </a:moveTo>
                  <a:cubicBezTo>
                    <a:pt x="95561" y="251800"/>
                    <a:pt x="95657" y="251896"/>
                    <a:pt x="95657" y="251896"/>
                  </a:cubicBezTo>
                  <a:cubicBezTo>
                    <a:pt x="95561" y="251896"/>
                    <a:pt x="95466" y="251896"/>
                    <a:pt x="95371" y="251896"/>
                  </a:cubicBezTo>
                  <a:cubicBezTo>
                    <a:pt x="95466" y="251896"/>
                    <a:pt x="95466" y="251896"/>
                    <a:pt x="95561" y="251800"/>
                  </a:cubicBezTo>
                  <a:close/>
                  <a:moveTo>
                    <a:pt x="94133" y="249705"/>
                  </a:moveTo>
                  <a:cubicBezTo>
                    <a:pt x="94133" y="249705"/>
                    <a:pt x="94133" y="249705"/>
                    <a:pt x="94133" y="249705"/>
                  </a:cubicBezTo>
                  <a:cubicBezTo>
                    <a:pt x="94133" y="249705"/>
                    <a:pt x="94133" y="249705"/>
                    <a:pt x="94133" y="249705"/>
                  </a:cubicBezTo>
                  <a:cubicBezTo>
                    <a:pt x="94228" y="249705"/>
                    <a:pt x="94133" y="249705"/>
                    <a:pt x="94133" y="249705"/>
                  </a:cubicBezTo>
                  <a:close/>
                  <a:moveTo>
                    <a:pt x="159093" y="191317"/>
                  </a:moveTo>
                  <a:cubicBezTo>
                    <a:pt x="159093" y="191317"/>
                    <a:pt x="159093" y="191317"/>
                    <a:pt x="159093" y="191317"/>
                  </a:cubicBezTo>
                  <a:cubicBezTo>
                    <a:pt x="159093" y="191317"/>
                    <a:pt x="159093" y="191317"/>
                    <a:pt x="159093" y="191317"/>
                  </a:cubicBezTo>
                  <a:lnTo>
                    <a:pt x="159093" y="191317"/>
                  </a:lnTo>
                  <a:close/>
                  <a:moveTo>
                    <a:pt x="196145" y="56824"/>
                  </a:moveTo>
                  <a:cubicBezTo>
                    <a:pt x="196145" y="56824"/>
                    <a:pt x="196050" y="56728"/>
                    <a:pt x="196050" y="56728"/>
                  </a:cubicBezTo>
                  <a:cubicBezTo>
                    <a:pt x="196145" y="56633"/>
                    <a:pt x="196145" y="56633"/>
                    <a:pt x="196241" y="56538"/>
                  </a:cubicBezTo>
                  <a:cubicBezTo>
                    <a:pt x="196145" y="56633"/>
                    <a:pt x="196145" y="56728"/>
                    <a:pt x="196145" y="56824"/>
                  </a:cubicBezTo>
                  <a:close/>
                  <a:moveTo>
                    <a:pt x="96514" y="15104"/>
                  </a:moveTo>
                  <a:cubicBezTo>
                    <a:pt x="96419" y="15104"/>
                    <a:pt x="96419" y="15104"/>
                    <a:pt x="96514" y="15104"/>
                  </a:cubicBezTo>
                  <a:cubicBezTo>
                    <a:pt x="96419" y="15104"/>
                    <a:pt x="96419" y="15104"/>
                    <a:pt x="96514" y="15104"/>
                  </a:cubicBezTo>
                  <a:cubicBezTo>
                    <a:pt x="96419" y="15009"/>
                    <a:pt x="96514" y="15104"/>
                    <a:pt x="96514" y="15104"/>
                  </a:cubicBezTo>
                  <a:close/>
                  <a:moveTo>
                    <a:pt x="58700" y="34154"/>
                  </a:moveTo>
                  <a:cubicBezTo>
                    <a:pt x="58700" y="34249"/>
                    <a:pt x="58795" y="34249"/>
                    <a:pt x="58795" y="34344"/>
                  </a:cubicBezTo>
                  <a:cubicBezTo>
                    <a:pt x="58700" y="34344"/>
                    <a:pt x="58700" y="34344"/>
                    <a:pt x="58604" y="34344"/>
                  </a:cubicBezTo>
                  <a:cubicBezTo>
                    <a:pt x="58700" y="34249"/>
                    <a:pt x="58700" y="34154"/>
                    <a:pt x="58700" y="34154"/>
                  </a:cubicBezTo>
                  <a:close/>
                  <a:moveTo>
                    <a:pt x="56509" y="70634"/>
                  </a:moveTo>
                  <a:cubicBezTo>
                    <a:pt x="56509" y="70634"/>
                    <a:pt x="56604" y="70634"/>
                    <a:pt x="56509" y="70634"/>
                  </a:cubicBezTo>
                  <a:lnTo>
                    <a:pt x="56509" y="70634"/>
                  </a:lnTo>
                  <a:lnTo>
                    <a:pt x="56509" y="70634"/>
                  </a:lnTo>
                  <a:cubicBezTo>
                    <a:pt x="56604" y="70730"/>
                    <a:pt x="56509" y="70730"/>
                    <a:pt x="56509" y="70634"/>
                  </a:cubicBezTo>
                  <a:cubicBezTo>
                    <a:pt x="56509" y="70634"/>
                    <a:pt x="56509" y="70634"/>
                    <a:pt x="56509" y="70634"/>
                  </a:cubicBezTo>
                  <a:close/>
                  <a:moveTo>
                    <a:pt x="14313" y="227512"/>
                  </a:moveTo>
                  <a:lnTo>
                    <a:pt x="14313" y="227512"/>
                  </a:lnTo>
                  <a:cubicBezTo>
                    <a:pt x="14504" y="227321"/>
                    <a:pt x="14408" y="227035"/>
                    <a:pt x="14408" y="226749"/>
                  </a:cubicBezTo>
                  <a:lnTo>
                    <a:pt x="14408" y="226749"/>
                  </a:lnTo>
                  <a:cubicBezTo>
                    <a:pt x="14408" y="227035"/>
                    <a:pt x="14313" y="227225"/>
                    <a:pt x="14313" y="227512"/>
                  </a:cubicBezTo>
                  <a:close/>
                  <a:moveTo>
                    <a:pt x="11456" y="232941"/>
                  </a:moveTo>
                  <a:cubicBezTo>
                    <a:pt x="11360" y="232941"/>
                    <a:pt x="11360" y="232941"/>
                    <a:pt x="11265" y="232941"/>
                  </a:cubicBezTo>
                  <a:cubicBezTo>
                    <a:pt x="11265" y="232941"/>
                    <a:pt x="11360" y="232941"/>
                    <a:pt x="11456" y="232941"/>
                  </a:cubicBezTo>
                  <a:cubicBezTo>
                    <a:pt x="11360" y="232941"/>
                    <a:pt x="11456" y="232941"/>
                    <a:pt x="11456" y="232941"/>
                  </a:cubicBezTo>
                  <a:close/>
                  <a:moveTo>
                    <a:pt x="23648" y="267326"/>
                  </a:moveTo>
                  <a:cubicBezTo>
                    <a:pt x="23648" y="267326"/>
                    <a:pt x="23648" y="267326"/>
                    <a:pt x="23648" y="267326"/>
                  </a:cubicBezTo>
                  <a:cubicBezTo>
                    <a:pt x="23648" y="267326"/>
                    <a:pt x="23648" y="267326"/>
                    <a:pt x="23648" y="267326"/>
                  </a:cubicBezTo>
                  <a:cubicBezTo>
                    <a:pt x="23648" y="267326"/>
                    <a:pt x="23648" y="267326"/>
                    <a:pt x="23648" y="267326"/>
                  </a:cubicBezTo>
                  <a:close/>
                  <a:moveTo>
                    <a:pt x="72987" y="271993"/>
                  </a:moveTo>
                  <a:cubicBezTo>
                    <a:pt x="72987" y="271993"/>
                    <a:pt x="72987" y="272088"/>
                    <a:pt x="72987" y="272088"/>
                  </a:cubicBezTo>
                  <a:cubicBezTo>
                    <a:pt x="72892" y="272088"/>
                    <a:pt x="72892" y="271993"/>
                    <a:pt x="72892" y="271993"/>
                  </a:cubicBezTo>
                  <a:cubicBezTo>
                    <a:pt x="72892" y="271993"/>
                    <a:pt x="72892" y="271993"/>
                    <a:pt x="72987" y="271993"/>
                  </a:cubicBezTo>
                  <a:close/>
                  <a:moveTo>
                    <a:pt x="106134" y="255705"/>
                  </a:moveTo>
                  <a:cubicBezTo>
                    <a:pt x="106134" y="255705"/>
                    <a:pt x="106229" y="255800"/>
                    <a:pt x="106229" y="255800"/>
                  </a:cubicBezTo>
                  <a:cubicBezTo>
                    <a:pt x="106134" y="255896"/>
                    <a:pt x="106134" y="255800"/>
                    <a:pt x="106134" y="255705"/>
                  </a:cubicBezTo>
                  <a:cubicBezTo>
                    <a:pt x="106134" y="255800"/>
                    <a:pt x="106134" y="255800"/>
                    <a:pt x="106134" y="255705"/>
                  </a:cubicBezTo>
                  <a:close/>
                  <a:moveTo>
                    <a:pt x="253772" y="169790"/>
                  </a:moveTo>
                  <a:lnTo>
                    <a:pt x="253772" y="169790"/>
                  </a:lnTo>
                  <a:lnTo>
                    <a:pt x="253772" y="169790"/>
                  </a:lnTo>
                  <a:cubicBezTo>
                    <a:pt x="253772" y="169790"/>
                    <a:pt x="253772" y="169790"/>
                    <a:pt x="253772" y="169790"/>
                  </a:cubicBezTo>
                  <a:close/>
                  <a:moveTo>
                    <a:pt x="263106" y="168742"/>
                  </a:moveTo>
                  <a:cubicBezTo>
                    <a:pt x="263297" y="168742"/>
                    <a:pt x="263392" y="168837"/>
                    <a:pt x="263582" y="168837"/>
                  </a:cubicBezTo>
                  <a:cubicBezTo>
                    <a:pt x="263392" y="168837"/>
                    <a:pt x="263297" y="168837"/>
                    <a:pt x="263106" y="168742"/>
                  </a:cubicBezTo>
                  <a:close/>
                  <a:moveTo>
                    <a:pt x="273203" y="147121"/>
                  </a:moveTo>
                  <a:cubicBezTo>
                    <a:pt x="273203" y="147121"/>
                    <a:pt x="273203" y="147121"/>
                    <a:pt x="273203" y="147121"/>
                  </a:cubicBezTo>
                  <a:cubicBezTo>
                    <a:pt x="273203" y="147121"/>
                    <a:pt x="273203" y="147121"/>
                    <a:pt x="273203" y="147121"/>
                  </a:cubicBezTo>
                  <a:cubicBezTo>
                    <a:pt x="273203" y="147121"/>
                    <a:pt x="273203" y="147121"/>
                    <a:pt x="273203" y="147121"/>
                  </a:cubicBezTo>
                  <a:close/>
                  <a:moveTo>
                    <a:pt x="280823" y="141882"/>
                  </a:moveTo>
                  <a:cubicBezTo>
                    <a:pt x="281299" y="141787"/>
                    <a:pt x="281585" y="141882"/>
                    <a:pt x="281870" y="142072"/>
                  </a:cubicBezTo>
                  <a:cubicBezTo>
                    <a:pt x="281680" y="142167"/>
                    <a:pt x="281394" y="142263"/>
                    <a:pt x="281108" y="142358"/>
                  </a:cubicBezTo>
                  <a:cubicBezTo>
                    <a:pt x="281013" y="142167"/>
                    <a:pt x="280918" y="142072"/>
                    <a:pt x="280823" y="141882"/>
                  </a:cubicBezTo>
                  <a:close/>
                  <a:moveTo>
                    <a:pt x="118326" y="19295"/>
                  </a:moveTo>
                  <a:cubicBezTo>
                    <a:pt x="118326" y="19200"/>
                    <a:pt x="118326" y="19200"/>
                    <a:pt x="118326" y="19295"/>
                  </a:cubicBezTo>
                  <a:cubicBezTo>
                    <a:pt x="118326" y="19200"/>
                    <a:pt x="118326" y="19200"/>
                    <a:pt x="118326" y="19295"/>
                  </a:cubicBezTo>
                  <a:cubicBezTo>
                    <a:pt x="118421" y="19200"/>
                    <a:pt x="118326" y="19200"/>
                    <a:pt x="118326" y="19295"/>
                  </a:cubicBezTo>
                  <a:close/>
                  <a:moveTo>
                    <a:pt x="168142" y="227988"/>
                  </a:moveTo>
                  <a:cubicBezTo>
                    <a:pt x="168142" y="227988"/>
                    <a:pt x="168142" y="227988"/>
                    <a:pt x="168142" y="227988"/>
                  </a:cubicBezTo>
                  <a:lnTo>
                    <a:pt x="168142" y="227988"/>
                  </a:lnTo>
                  <a:cubicBezTo>
                    <a:pt x="168142" y="227988"/>
                    <a:pt x="168142" y="227988"/>
                    <a:pt x="168142" y="227988"/>
                  </a:cubicBezTo>
                  <a:close/>
                  <a:moveTo>
                    <a:pt x="233388" y="197984"/>
                  </a:moveTo>
                  <a:cubicBezTo>
                    <a:pt x="233388" y="197984"/>
                    <a:pt x="233293" y="197984"/>
                    <a:pt x="233388" y="197984"/>
                  </a:cubicBezTo>
                  <a:cubicBezTo>
                    <a:pt x="233388" y="197984"/>
                    <a:pt x="233388" y="197984"/>
                    <a:pt x="233388" y="197984"/>
                  </a:cubicBezTo>
                  <a:cubicBezTo>
                    <a:pt x="233388" y="197984"/>
                    <a:pt x="233388" y="197984"/>
                    <a:pt x="233388" y="197984"/>
                  </a:cubicBezTo>
                  <a:close/>
                  <a:moveTo>
                    <a:pt x="250057" y="192936"/>
                  </a:moveTo>
                  <a:cubicBezTo>
                    <a:pt x="250057" y="192745"/>
                    <a:pt x="250057" y="192555"/>
                    <a:pt x="250057" y="192364"/>
                  </a:cubicBezTo>
                  <a:cubicBezTo>
                    <a:pt x="250152" y="192460"/>
                    <a:pt x="250247" y="192650"/>
                    <a:pt x="250343" y="192745"/>
                  </a:cubicBezTo>
                  <a:cubicBezTo>
                    <a:pt x="250152" y="192840"/>
                    <a:pt x="250152" y="192840"/>
                    <a:pt x="250057" y="192936"/>
                  </a:cubicBezTo>
                  <a:close/>
                  <a:moveTo>
                    <a:pt x="44793" y="72063"/>
                  </a:moveTo>
                  <a:cubicBezTo>
                    <a:pt x="44793" y="72159"/>
                    <a:pt x="44888" y="72159"/>
                    <a:pt x="44888" y="72254"/>
                  </a:cubicBezTo>
                  <a:lnTo>
                    <a:pt x="44888" y="72254"/>
                  </a:lnTo>
                  <a:lnTo>
                    <a:pt x="44888" y="72254"/>
                  </a:lnTo>
                  <a:cubicBezTo>
                    <a:pt x="44888" y="72254"/>
                    <a:pt x="44888" y="72254"/>
                    <a:pt x="44888" y="72254"/>
                  </a:cubicBezTo>
                  <a:cubicBezTo>
                    <a:pt x="44888" y="72254"/>
                    <a:pt x="44888" y="72254"/>
                    <a:pt x="44888" y="72254"/>
                  </a:cubicBezTo>
                  <a:cubicBezTo>
                    <a:pt x="44793" y="72254"/>
                    <a:pt x="44793" y="72254"/>
                    <a:pt x="44698" y="72254"/>
                  </a:cubicBezTo>
                  <a:cubicBezTo>
                    <a:pt x="44793" y="72254"/>
                    <a:pt x="44793" y="72159"/>
                    <a:pt x="44793" y="72063"/>
                  </a:cubicBezTo>
                  <a:close/>
                  <a:moveTo>
                    <a:pt x="32411" y="142549"/>
                  </a:moveTo>
                  <a:lnTo>
                    <a:pt x="32411" y="142549"/>
                  </a:lnTo>
                  <a:cubicBezTo>
                    <a:pt x="32506" y="142549"/>
                    <a:pt x="32411" y="142549"/>
                    <a:pt x="32411" y="142549"/>
                  </a:cubicBezTo>
                  <a:cubicBezTo>
                    <a:pt x="32411" y="142549"/>
                    <a:pt x="32411" y="142549"/>
                    <a:pt x="32411" y="142549"/>
                  </a:cubicBezTo>
                  <a:close/>
                  <a:moveTo>
                    <a:pt x="70320" y="275327"/>
                  </a:moveTo>
                  <a:cubicBezTo>
                    <a:pt x="70320" y="275327"/>
                    <a:pt x="70415" y="275327"/>
                    <a:pt x="70415" y="275422"/>
                  </a:cubicBezTo>
                  <a:cubicBezTo>
                    <a:pt x="70320" y="275422"/>
                    <a:pt x="70320" y="275422"/>
                    <a:pt x="70320" y="275327"/>
                  </a:cubicBezTo>
                  <a:cubicBezTo>
                    <a:pt x="70320" y="275422"/>
                    <a:pt x="70320" y="275327"/>
                    <a:pt x="70320" y="275327"/>
                  </a:cubicBezTo>
                  <a:close/>
                  <a:moveTo>
                    <a:pt x="224625" y="164170"/>
                  </a:moveTo>
                  <a:lnTo>
                    <a:pt x="224625" y="164170"/>
                  </a:lnTo>
                  <a:lnTo>
                    <a:pt x="224625" y="164170"/>
                  </a:lnTo>
                  <a:cubicBezTo>
                    <a:pt x="224625" y="164170"/>
                    <a:pt x="224625" y="164170"/>
                    <a:pt x="224625" y="164170"/>
                  </a:cubicBezTo>
                  <a:cubicBezTo>
                    <a:pt x="224625" y="164265"/>
                    <a:pt x="224720" y="164265"/>
                    <a:pt x="224720" y="164361"/>
                  </a:cubicBezTo>
                  <a:cubicBezTo>
                    <a:pt x="224625" y="164361"/>
                    <a:pt x="224530" y="164265"/>
                    <a:pt x="224435" y="164265"/>
                  </a:cubicBezTo>
                  <a:cubicBezTo>
                    <a:pt x="224530" y="164265"/>
                    <a:pt x="224625" y="164265"/>
                    <a:pt x="224625" y="164170"/>
                  </a:cubicBezTo>
                  <a:close/>
                  <a:moveTo>
                    <a:pt x="258153" y="176267"/>
                  </a:moveTo>
                  <a:cubicBezTo>
                    <a:pt x="258153" y="176267"/>
                    <a:pt x="258153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lnTo>
                    <a:pt x="258153" y="176267"/>
                  </a:lnTo>
                  <a:lnTo>
                    <a:pt x="258153" y="176267"/>
                  </a:lnTo>
                  <a:close/>
                  <a:moveTo>
                    <a:pt x="270917" y="183411"/>
                  </a:moveTo>
                  <a:cubicBezTo>
                    <a:pt x="270917" y="183411"/>
                    <a:pt x="271012" y="183411"/>
                    <a:pt x="271012" y="183411"/>
                  </a:cubicBezTo>
                  <a:cubicBezTo>
                    <a:pt x="271012" y="183411"/>
                    <a:pt x="271012" y="183411"/>
                    <a:pt x="270917" y="183411"/>
                  </a:cubicBezTo>
                  <a:cubicBezTo>
                    <a:pt x="271012" y="183411"/>
                    <a:pt x="270917" y="183411"/>
                    <a:pt x="270917" y="183411"/>
                  </a:cubicBezTo>
                  <a:close/>
                  <a:moveTo>
                    <a:pt x="271964" y="182553"/>
                  </a:moveTo>
                  <a:cubicBezTo>
                    <a:pt x="271964" y="182649"/>
                    <a:pt x="272060" y="182649"/>
                    <a:pt x="272060" y="182744"/>
                  </a:cubicBezTo>
                  <a:cubicBezTo>
                    <a:pt x="271964" y="182744"/>
                    <a:pt x="271964" y="182839"/>
                    <a:pt x="271869" y="182839"/>
                  </a:cubicBezTo>
                  <a:cubicBezTo>
                    <a:pt x="271869" y="182744"/>
                    <a:pt x="271964" y="182649"/>
                    <a:pt x="271964" y="182553"/>
                  </a:cubicBezTo>
                  <a:close/>
                  <a:moveTo>
                    <a:pt x="275965" y="172171"/>
                  </a:moveTo>
                  <a:cubicBezTo>
                    <a:pt x="275965" y="172171"/>
                    <a:pt x="275965" y="172171"/>
                    <a:pt x="275965" y="172171"/>
                  </a:cubicBezTo>
                  <a:cubicBezTo>
                    <a:pt x="275965" y="172171"/>
                    <a:pt x="276060" y="172171"/>
                    <a:pt x="275965" y="172171"/>
                  </a:cubicBezTo>
                  <a:cubicBezTo>
                    <a:pt x="276060" y="172171"/>
                    <a:pt x="276060" y="172171"/>
                    <a:pt x="275965" y="172171"/>
                  </a:cubicBezTo>
                  <a:cubicBezTo>
                    <a:pt x="275965" y="172171"/>
                    <a:pt x="275965" y="172171"/>
                    <a:pt x="275965" y="172171"/>
                  </a:cubicBezTo>
                  <a:lnTo>
                    <a:pt x="275965" y="172171"/>
                  </a:lnTo>
                  <a:close/>
                  <a:moveTo>
                    <a:pt x="296825" y="108925"/>
                  </a:moveTo>
                  <a:cubicBezTo>
                    <a:pt x="296825" y="108925"/>
                    <a:pt x="296825" y="108925"/>
                    <a:pt x="296825" y="108925"/>
                  </a:cubicBezTo>
                  <a:cubicBezTo>
                    <a:pt x="296825" y="108925"/>
                    <a:pt x="296825" y="108925"/>
                    <a:pt x="296825" y="108925"/>
                  </a:cubicBezTo>
                  <a:close/>
                  <a:moveTo>
                    <a:pt x="290633" y="95685"/>
                  </a:moveTo>
                  <a:lnTo>
                    <a:pt x="290633" y="95685"/>
                  </a:lnTo>
                  <a:cubicBezTo>
                    <a:pt x="290633" y="95685"/>
                    <a:pt x="290633" y="95590"/>
                    <a:pt x="290633" y="95590"/>
                  </a:cubicBezTo>
                  <a:cubicBezTo>
                    <a:pt x="290633" y="95590"/>
                    <a:pt x="290729" y="95590"/>
                    <a:pt x="290729" y="95590"/>
                  </a:cubicBezTo>
                  <a:cubicBezTo>
                    <a:pt x="290633" y="95590"/>
                    <a:pt x="290633" y="95590"/>
                    <a:pt x="290633" y="95685"/>
                  </a:cubicBezTo>
                  <a:cubicBezTo>
                    <a:pt x="290633" y="95685"/>
                    <a:pt x="290633" y="95685"/>
                    <a:pt x="290633" y="95685"/>
                  </a:cubicBezTo>
                  <a:cubicBezTo>
                    <a:pt x="290633" y="95685"/>
                    <a:pt x="290633" y="95685"/>
                    <a:pt x="290633" y="95685"/>
                  </a:cubicBezTo>
                  <a:close/>
                  <a:moveTo>
                    <a:pt x="68034" y="10627"/>
                  </a:moveTo>
                  <a:cubicBezTo>
                    <a:pt x="68034" y="10627"/>
                    <a:pt x="68034" y="10532"/>
                    <a:pt x="68034" y="10627"/>
                  </a:cubicBezTo>
                  <a:cubicBezTo>
                    <a:pt x="68034" y="10532"/>
                    <a:pt x="68034" y="10532"/>
                    <a:pt x="68034" y="10627"/>
                  </a:cubicBezTo>
                  <a:cubicBezTo>
                    <a:pt x="68034" y="10627"/>
                    <a:pt x="68034" y="10627"/>
                    <a:pt x="68034" y="10627"/>
                  </a:cubicBezTo>
                  <a:close/>
                  <a:moveTo>
                    <a:pt x="40031" y="74254"/>
                  </a:moveTo>
                  <a:cubicBezTo>
                    <a:pt x="40221" y="74540"/>
                    <a:pt x="40412" y="74921"/>
                    <a:pt x="40697" y="75207"/>
                  </a:cubicBezTo>
                  <a:cubicBezTo>
                    <a:pt x="40602" y="75207"/>
                    <a:pt x="40602" y="75207"/>
                    <a:pt x="40507" y="75302"/>
                  </a:cubicBezTo>
                  <a:cubicBezTo>
                    <a:pt x="40507" y="74825"/>
                    <a:pt x="40316" y="74540"/>
                    <a:pt x="40031" y="74254"/>
                  </a:cubicBezTo>
                  <a:cubicBezTo>
                    <a:pt x="39935" y="74254"/>
                    <a:pt x="39935" y="74254"/>
                    <a:pt x="40031" y="74254"/>
                  </a:cubicBezTo>
                  <a:close/>
                  <a:moveTo>
                    <a:pt x="32315" y="142453"/>
                  </a:moveTo>
                  <a:cubicBezTo>
                    <a:pt x="32411" y="142453"/>
                    <a:pt x="32411" y="142549"/>
                    <a:pt x="32315" y="142453"/>
                  </a:cubicBezTo>
                  <a:cubicBezTo>
                    <a:pt x="32411" y="142549"/>
                    <a:pt x="32411" y="142549"/>
                    <a:pt x="32315" y="142453"/>
                  </a:cubicBezTo>
                  <a:cubicBezTo>
                    <a:pt x="32411" y="142549"/>
                    <a:pt x="32315" y="142549"/>
                    <a:pt x="32315" y="142453"/>
                  </a:cubicBezTo>
                  <a:close/>
                  <a:moveTo>
                    <a:pt x="8312" y="251609"/>
                  </a:moveTo>
                  <a:cubicBezTo>
                    <a:pt x="8408" y="251705"/>
                    <a:pt x="8503" y="251896"/>
                    <a:pt x="8598" y="251991"/>
                  </a:cubicBezTo>
                  <a:lnTo>
                    <a:pt x="8598" y="251991"/>
                  </a:lnTo>
                  <a:cubicBezTo>
                    <a:pt x="8503" y="251896"/>
                    <a:pt x="8312" y="251800"/>
                    <a:pt x="8312" y="251609"/>
                  </a:cubicBezTo>
                  <a:close/>
                  <a:moveTo>
                    <a:pt x="95371" y="277327"/>
                  </a:moveTo>
                  <a:cubicBezTo>
                    <a:pt x="95371" y="277327"/>
                    <a:pt x="95371" y="277327"/>
                    <a:pt x="95371" y="277327"/>
                  </a:cubicBezTo>
                  <a:cubicBezTo>
                    <a:pt x="95371" y="277327"/>
                    <a:pt x="95371" y="277327"/>
                    <a:pt x="95371" y="277327"/>
                  </a:cubicBezTo>
                  <a:cubicBezTo>
                    <a:pt x="95371" y="277327"/>
                    <a:pt x="95371" y="277327"/>
                    <a:pt x="95371" y="277327"/>
                  </a:cubicBezTo>
                  <a:close/>
                  <a:moveTo>
                    <a:pt x="159474" y="247990"/>
                  </a:moveTo>
                  <a:cubicBezTo>
                    <a:pt x="159474" y="248085"/>
                    <a:pt x="159569" y="248085"/>
                    <a:pt x="159569" y="248181"/>
                  </a:cubicBezTo>
                  <a:cubicBezTo>
                    <a:pt x="159474" y="248181"/>
                    <a:pt x="159379" y="248181"/>
                    <a:pt x="159284" y="248181"/>
                  </a:cubicBezTo>
                  <a:cubicBezTo>
                    <a:pt x="159379" y="248181"/>
                    <a:pt x="159474" y="248085"/>
                    <a:pt x="159474" y="247990"/>
                  </a:cubicBezTo>
                  <a:close/>
                  <a:moveTo>
                    <a:pt x="284061" y="135024"/>
                  </a:moveTo>
                  <a:cubicBezTo>
                    <a:pt x="284061" y="135024"/>
                    <a:pt x="284061" y="135024"/>
                    <a:pt x="284061" y="135024"/>
                  </a:cubicBezTo>
                  <a:lnTo>
                    <a:pt x="284061" y="135024"/>
                  </a:lnTo>
                  <a:cubicBezTo>
                    <a:pt x="284061" y="135024"/>
                    <a:pt x="284061" y="135024"/>
                    <a:pt x="284061" y="135024"/>
                  </a:cubicBezTo>
                  <a:cubicBezTo>
                    <a:pt x="284156" y="135024"/>
                    <a:pt x="284156" y="135024"/>
                    <a:pt x="284061" y="135024"/>
                  </a:cubicBezTo>
                  <a:close/>
                  <a:moveTo>
                    <a:pt x="88037" y="4912"/>
                  </a:moveTo>
                  <a:cubicBezTo>
                    <a:pt x="88037" y="4912"/>
                    <a:pt x="88037" y="4912"/>
                    <a:pt x="88037" y="4912"/>
                  </a:cubicBezTo>
                  <a:cubicBezTo>
                    <a:pt x="88037" y="5008"/>
                    <a:pt x="88037" y="5008"/>
                    <a:pt x="88037" y="4912"/>
                  </a:cubicBezTo>
                  <a:lnTo>
                    <a:pt x="88037" y="4912"/>
                  </a:lnTo>
                  <a:cubicBezTo>
                    <a:pt x="88037" y="5008"/>
                    <a:pt x="88037" y="5008"/>
                    <a:pt x="88037" y="4912"/>
                  </a:cubicBezTo>
                  <a:cubicBezTo>
                    <a:pt x="88037" y="5008"/>
                    <a:pt x="88037" y="5008"/>
                    <a:pt x="88037" y="4912"/>
                  </a:cubicBezTo>
                  <a:cubicBezTo>
                    <a:pt x="88037" y="4912"/>
                    <a:pt x="88037" y="4912"/>
                    <a:pt x="88037" y="4912"/>
                  </a:cubicBezTo>
                  <a:close/>
                  <a:moveTo>
                    <a:pt x="80893" y="2340"/>
                  </a:moveTo>
                  <a:cubicBezTo>
                    <a:pt x="80512" y="2340"/>
                    <a:pt x="80131" y="2340"/>
                    <a:pt x="79845" y="2055"/>
                  </a:cubicBezTo>
                  <a:cubicBezTo>
                    <a:pt x="80131" y="2150"/>
                    <a:pt x="80512" y="2245"/>
                    <a:pt x="80893" y="2340"/>
                  </a:cubicBezTo>
                  <a:close/>
                  <a:moveTo>
                    <a:pt x="78226" y="3293"/>
                  </a:moveTo>
                  <a:cubicBezTo>
                    <a:pt x="78226" y="3293"/>
                    <a:pt x="78226" y="3293"/>
                    <a:pt x="78226" y="3293"/>
                  </a:cubicBezTo>
                  <a:cubicBezTo>
                    <a:pt x="78226" y="3293"/>
                    <a:pt x="78226" y="3293"/>
                    <a:pt x="78226" y="3293"/>
                  </a:cubicBezTo>
                  <a:cubicBezTo>
                    <a:pt x="78226" y="3293"/>
                    <a:pt x="78226" y="3293"/>
                    <a:pt x="78226" y="3293"/>
                  </a:cubicBezTo>
                  <a:close/>
                  <a:moveTo>
                    <a:pt x="3931" y="198270"/>
                  </a:moveTo>
                  <a:cubicBezTo>
                    <a:pt x="3931" y="198365"/>
                    <a:pt x="3931" y="198365"/>
                    <a:pt x="3836" y="198460"/>
                  </a:cubicBezTo>
                  <a:cubicBezTo>
                    <a:pt x="3836" y="198460"/>
                    <a:pt x="3740" y="198365"/>
                    <a:pt x="3740" y="198365"/>
                  </a:cubicBezTo>
                  <a:cubicBezTo>
                    <a:pt x="3740" y="198270"/>
                    <a:pt x="3836" y="198270"/>
                    <a:pt x="3931" y="19827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A8D949CB-A571-0307-EF17-1E61C8C69415}"/>
                </a:ext>
              </a:extLst>
            </p:cNvPr>
            <p:cNvSpPr/>
            <p:nvPr/>
          </p:nvSpPr>
          <p:spPr>
            <a:xfrm>
              <a:off x="4489989" y="5580125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87" name="Graphic 18">
            <a:extLst>
              <a:ext uri="{FF2B5EF4-FFF2-40B4-BE49-F238E27FC236}">
                <a16:creationId xmlns:a16="http://schemas.microsoft.com/office/drawing/2014/main" id="{3830E218-FA70-7589-E000-78A9A559AA33}"/>
              </a:ext>
            </a:extLst>
          </p:cNvPr>
          <p:cNvGrpSpPr/>
          <p:nvPr/>
        </p:nvGrpSpPr>
        <p:grpSpPr>
          <a:xfrm>
            <a:off x="1920770" y="-212402"/>
            <a:ext cx="921181" cy="936767"/>
            <a:chOff x="6566004" y="4661329"/>
            <a:chExt cx="921181" cy="936767"/>
          </a:xfrm>
          <a:solidFill>
            <a:srgbClr val="F7B756"/>
          </a:solidFill>
        </p:grpSpPr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853AED37-F422-9140-89D4-09DB87F781D1}"/>
                </a:ext>
              </a:extLst>
            </p:cNvPr>
            <p:cNvSpPr/>
            <p:nvPr/>
          </p:nvSpPr>
          <p:spPr>
            <a:xfrm>
              <a:off x="6582270" y="4661329"/>
              <a:ext cx="235943" cy="331889"/>
            </a:xfrm>
            <a:custGeom>
              <a:avLst/>
              <a:gdLst>
                <a:gd name="connsiteX0" fmla="*/ 123901 w 235943"/>
                <a:gd name="connsiteY0" fmla="*/ 329484 h 331889"/>
                <a:gd name="connsiteX1" fmla="*/ 133616 w 235943"/>
                <a:gd name="connsiteY1" fmla="*/ 329865 h 331889"/>
                <a:gd name="connsiteX2" fmla="*/ 133616 w 235943"/>
                <a:gd name="connsiteY2" fmla="*/ 329865 h 331889"/>
                <a:gd name="connsiteX3" fmla="*/ 152286 w 235943"/>
                <a:gd name="connsiteY3" fmla="*/ 327960 h 331889"/>
                <a:gd name="connsiteX4" fmla="*/ 161906 w 235943"/>
                <a:gd name="connsiteY4" fmla="*/ 324150 h 331889"/>
                <a:gd name="connsiteX5" fmla="*/ 161906 w 235943"/>
                <a:gd name="connsiteY5" fmla="*/ 324150 h 331889"/>
                <a:gd name="connsiteX6" fmla="*/ 161906 w 235943"/>
                <a:gd name="connsiteY6" fmla="*/ 324150 h 331889"/>
                <a:gd name="connsiteX7" fmla="*/ 182194 w 235943"/>
                <a:gd name="connsiteY7" fmla="*/ 311196 h 331889"/>
                <a:gd name="connsiteX8" fmla="*/ 204578 w 235943"/>
                <a:gd name="connsiteY8" fmla="*/ 282812 h 331889"/>
                <a:gd name="connsiteX9" fmla="*/ 210388 w 235943"/>
                <a:gd name="connsiteY9" fmla="*/ 272810 h 331889"/>
                <a:gd name="connsiteX10" fmla="*/ 218008 w 235943"/>
                <a:gd name="connsiteY10" fmla="*/ 249855 h 331889"/>
                <a:gd name="connsiteX11" fmla="*/ 218008 w 235943"/>
                <a:gd name="connsiteY11" fmla="*/ 249855 h 331889"/>
                <a:gd name="connsiteX12" fmla="*/ 219056 w 235943"/>
                <a:gd name="connsiteY12" fmla="*/ 247950 h 331889"/>
                <a:gd name="connsiteX13" fmla="*/ 227152 w 235943"/>
                <a:gd name="connsiteY13" fmla="*/ 219756 h 331889"/>
                <a:gd name="connsiteX14" fmla="*/ 227152 w 235943"/>
                <a:gd name="connsiteY14" fmla="*/ 219756 h 331889"/>
                <a:gd name="connsiteX15" fmla="*/ 227152 w 235943"/>
                <a:gd name="connsiteY15" fmla="*/ 219756 h 331889"/>
                <a:gd name="connsiteX16" fmla="*/ 230771 w 235943"/>
                <a:gd name="connsiteY16" fmla="*/ 203182 h 331889"/>
                <a:gd name="connsiteX17" fmla="*/ 229724 w 235943"/>
                <a:gd name="connsiteY17" fmla="*/ 203182 h 331889"/>
                <a:gd name="connsiteX18" fmla="*/ 230010 w 235943"/>
                <a:gd name="connsiteY18" fmla="*/ 202897 h 331889"/>
                <a:gd name="connsiteX19" fmla="*/ 230771 w 235943"/>
                <a:gd name="connsiteY19" fmla="*/ 203182 h 331889"/>
                <a:gd name="connsiteX20" fmla="*/ 231153 w 235943"/>
                <a:gd name="connsiteY20" fmla="*/ 199944 h 331889"/>
                <a:gd name="connsiteX21" fmla="*/ 231153 w 235943"/>
                <a:gd name="connsiteY21" fmla="*/ 199944 h 331889"/>
                <a:gd name="connsiteX22" fmla="*/ 232391 w 235943"/>
                <a:gd name="connsiteY22" fmla="*/ 191467 h 331889"/>
                <a:gd name="connsiteX23" fmla="*/ 232391 w 235943"/>
                <a:gd name="connsiteY23" fmla="*/ 191467 h 331889"/>
                <a:gd name="connsiteX24" fmla="*/ 232391 w 235943"/>
                <a:gd name="connsiteY24" fmla="*/ 191467 h 331889"/>
                <a:gd name="connsiteX25" fmla="*/ 232867 w 235943"/>
                <a:gd name="connsiteY25" fmla="*/ 181751 h 331889"/>
                <a:gd name="connsiteX26" fmla="*/ 232867 w 235943"/>
                <a:gd name="connsiteY26" fmla="*/ 181751 h 331889"/>
                <a:gd name="connsiteX27" fmla="*/ 235058 w 235943"/>
                <a:gd name="connsiteY27" fmla="*/ 169178 h 331889"/>
                <a:gd name="connsiteX28" fmla="*/ 235058 w 235943"/>
                <a:gd name="connsiteY28" fmla="*/ 169178 h 331889"/>
                <a:gd name="connsiteX29" fmla="*/ 235058 w 235943"/>
                <a:gd name="connsiteY29" fmla="*/ 160511 h 331889"/>
                <a:gd name="connsiteX30" fmla="*/ 234963 w 235943"/>
                <a:gd name="connsiteY30" fmla="*/ 142699 h 331889"/>
                <a:gd name="connsiteX31" fmla="*/ 234296 w 235943"/>
                <a:gd name="connsiteY31" fmla="*/ 143270 h 331889"/>
                <a:gd name="connsiteX32" fmla="*/ 234296 w 235943"/>
                <a:gd name="connsiteY32" fmla="*/ 143270 h 331889"/>
                <a:gd name="connsiteX33" fmla="*/ 234296 w 235943"/>
                <a:gd name="connsiteY33" fmla="*/ 143270 h 331889"/>
                <a:gd name="connsiteX34" fmla="*/ 234105 w 235943"/>
                <a:gd name="connsiteY34" fmla="*/ 142985 h 331889"/>
                <a:gd name="connsiteX35" fmla="*/ 234867 w 235943"/>
                <a:gd name="connsiteY35" fmla="*/ 142699 h 331889"/>
                <a:gd name="connsiteX36" fmla="*/ 231248 w 235943"/>
                <a:gd name="connsiteY36" fmla="*/ 122982 h 331889"/>
                <a:gd name="connsiteX37" fmla="*/ 228486 w 235943"/>
                <a:gd name="connsiteY37" fmla="*/ 113648 h 331889"/>
                <a:gd name="connsiteX38" fmla="*/ 228486 w 235943"/>
                <a:gd name="connsiteY38" fmla="*/ 113648 h 331889"/>
                <a:gd name="connsiteX39" fmla="*/ 221723 w 235943"/>
                <a:gd name="connsiteY39" fmla="*/ 86025 h 331889"/>
                <a:gd name="connsiteX40" fmla="*/ 221723 w 235943"/>
                <a:gd name="connsiteY40" fmla="*/ 86025 h 331889"/>
                <a:gd name="connsiteX41" fmla="*/ 216103 w 235943"/>
                <a:gd name="connsiteY41" fmla="*/ 74881 h 331889"/>
                <a:gd name="connsiteX42" fmla="*/ 215055 w 235943"/>
                <a:gd name="connsiteY42" fmla="*/ 73262 h 331889"/>
                <a:gd name="connsiteX43" fmla="*/ 215055 w 235943"/>
                <a:gd name="connsiteY43" fmla="*/ 73262 h 331889"/>
                <a:gd name="connsiteX44" fmla="*/ 201149 w 235943"/>
                <a:gd name="connsiteY44" fmla="*/ 53449 h 331889"/>
                <a:gd name="connsiteX45" fmla="*/ 196101 w 235943"/>
                <a:gd name="connsiteY45" fmla="*/ 48401 h 331889"/>
                <a:gd name="connsiteX46" fmla="*/ 196101 w 235943"/>
                <a:gd name="connsiteY46" fmla="*/ 48401 h 331889"/>
                <a:gd name="connsiteX47" fmla="*/ 196101 w 235943"/>
                <a:gd name="connsiteY47" fmla="*/ 48401 h 331889"/>
                <a:gd name="connsiteX48" fmla="*/ 192767 w 235943"/>
                <a:gd name="connsiteY48" fmla="*/ 44972 h 331889"/>
                <a:gd name="connsiteX49" fmla="*/ 176193 w 235943"/>
                <a:gd name="connsiteY49" fmla="*/ 28589 h 331889"/>
                <a:gd name="connsiteX50" fmla="*/ 176193 w 235943"/>
                <a:gd name="connsiteY50" fmla="*/ 28589 h 331889"/>
                <a:gd name="connsiteX51" fmla="*/ 176193 w 235943"/>
                <a:gd name="connsiteY51" fmla="*/ 28589 h 331889"/>
                <a:gd name="connsiteX52" fmla="*/ 158096 w 235943"/>
                <a:gd name="connsiteY52" fmla="*/ 15921 h 331889"/>
                <a:gd name="connsiteX53" fmla="*/ 146285 w 235943"/>
                <a:gd name="connsiteY53" fmla="*/ 8491 h 331889"/>
                <a:gd name="connsiteX54" fmla="*/ 146285 w 235943"/>
                <a:gd name="connsiteY54" fmla="*/ 8491 h 331889"/>
                <a:gd name="connsiteX55" fmla="*/ 146285 w 235943"/>
                <a:gd name="connsiteY55" fmla="*/ 8491 h 331889"/>
                <a:gd name="connsiteX56" fmla="*/ 128187 w 235943"/>
                <a:gd name="connsiteY56" fmla="*/ 2396 h 331889"/>
                <a:gd name="connsiteX57" fmla="*/ 109899 w 235943"/>
                <a:gd name="connsiteY57" fmla="*/ 681 h 331889"/>
                <a:gd name="connsiteX58" fmla="*/ 109899 w 235943"/>
                <a:gd name="connsiteY58" fmla="*/ 681 h 331889"/>
                <a:gd name="connsiteX59" fmla="*/ 96469 w 235943"/>
                <a:gd name="connsiteY59" fmla="*/ 1443 h 331889"/>
                <a:gd name="connsiteX60" fmla="*/ 91421 w 235943"/>
                <a:gd name="connsiteY60" fmla="*/ 2872 h 331889"/>
                <a:gd name="connsiteX61" fmla="*/ 91421 w 235943"/>
                <a:gd name="connsiteY61" fmla="*/ 2872 h 331889"/>
                <a:gd name="connsiteX62" fmla="*/ 74943 w 235943"/>
                <a:gd name="connsiteY62" fmla="*/ 9063 h 331889"/>
                <a:gd name="connsiteX63" fmla="*/ 74943 w 235943"/>
                <a:gd name="connsiteY63" fmla="*/ 9063 h 331889"/>
                <a:gd name="connsiteX64" fmla="*/ 55035 w 235943"/>
                <a:gd name="connsiteY64" fmla="*/ 19826 h 331889"/>
                <a:gd name="connsiteX65" fmla="*/ 55035 w 235943"/>
                <a:gd name="connsiteY65" fmla="*/ 19826 h 331889"/>
                <a:gd name="connsiteX66" fmla="*/ 51511 w 235943"/>
                <a:gd name="connsiteY66" fmla="*/ 19636 h 331889"/>
                <a:gd name="connsiteX67" fmla="*/ 39795 w 235943"/>
                <a:gd name="connsiteY67" fmla="*/ 31256 h 331889"/>
                <a:gd name="connsiteX68" fmla="*/ 34747 w 235943"/>
                <a:gd name="connsiteY68" fmla="*/ 36209 h 331889"/>
                <a:gd name="connsiteX69" fmla="*/ 33032 w 235943"/>
                <a:gd name="connsiteY69" fmla="*/ 37829 h 331889"/>
                <a:gd name="connsiteX70" fmla="*/ 24174 w 235943"/>
                <a:gd name="connsiteY70" fmla="*/ 55926 h 331889"/>
                <a:gd name="connsiteX71" fmla="*/ 24174 w 235943"/>
                <a:gd name="connsiteY71" fmla="*/ 55926 h 331889"/>
                <a:gd name="connsiteX72" fmla="*/ 14649 w 235943"/>
                <a:gd name="connsiteY72" fmla="*/ 76024 h 331889"/>
                <a:gd name="connsiteX73" fmla="*/ 7220 w 235943"/>
                <a:gd name="connsiteY73" fmla="*/ 99455 h 331889"/>
                <a:gd name="connsiteX74" fmla="*/ 7220 w 235943"/>
                <a:gd name="connsiteY74" fmla="*/ 99455 h 331889"/>
                <a:gd name="connsiteX75" fmla="*/ 4362 w 235943"/>
                <a:gd name="connsiteY75" fmla="*/ 109361 h 331889"/>
                <a:gd name="connsiteX76" fmla="*/ 2267 w 235943"/>
                <a:gd name="connsiteY76" fmla="*/ 124315 h 331889"/>
                <a:gd name="connsiteX77" fmla="*/ 1124 w 235943"/>
                <a:gd name="connsiteY77" fmla="*/ 132602 h 331889"/>
                <a:gd name="connsiteX78" fmla="*/ 1124 w 235943"/>
                <a:gd name="connsiteY78" fmla="*/ 132602 h 331889"/>
                <a:gd name="connsiteX79" fmla="*/ 1124 w 235943"/>
                <a:gd name="connsiteY79" fmla="*/ 132602 h 331889"/>
                <a:gd name="connsiteX80" fmla="*/ 76 w 235943"/>
                <a:gd name="connsiteY80" fmla="*/ 160130 h 331889"/>
                <a:gd name="connsiteX81" fmla="*/ 7601 w 235943"/>
                <a:gd name="connsiteY81" fmla="*/ 172512 h 331889"/>
                <a:gd name="connsiteX82" fmla="*/ 5696 w 235943"/>
                <a:gd name="connsiteY82" fmla="*/ 180608 h 331889"/>
                <a:gd name="connsiteX83" fmla="*/ 5696 w 235943"/>
                <a:gd name="connsiteY83" fmla="*/ 180608 h 331889"/>
                <a:gd name="connsiteX84" fmla="*/ 5505 w 235943"/>
                <a:gd name="connsiteY84" fmla="*/ 200801 h 331889"/>
                <a:gd name="connsiteX85" fmla="*/ 5505 w 235943"/>
                <a:gd name="connsiteY85" fmla="*/ 200801 h 331889"/>
                <a:gd name="connsiteX86" fmla="*/ 8744 w 235943"/>
                <a:gd name="connsiteY86" fmla="*/ 214422 h 331889"/>
                <a:gd name="connsiteX87" fmla="*/ 8744 w 235943"/>
                <a:gd name="connsiteY87" fmla="*/ 214422 h 331889"/>
                <a:gd name="connsiteX88" fmla="*/ 10268 w 235943"/>
                <a:gd name="connsiteY88" fmla="*/ 218899 h 331889"/>
                <a:gd name="connsiteX89" fmla="*/ 15697 w 235943"/>
                <a:gd name="connsiteY89" fmla="*/ 234234 h 331889"/>
                <a:gd name="connsiteX90" fmla="*/ 24270 w 235943"/>
                <a:gd name="connsiteY90" fmla="*/ 252522 h 331889"/>
                <a:gd name="connsiteX91" fmla="*/ 26937 w 235943"/>
                <a:gd name="connsiteY91" fmla="*/ 256141 h 331889"/>
                <a:gd name="connsiteX92" fmla="*/ 32461 w 235943"/>
                <a:gd name="connsiteY92" fmla="*/ 264238 h 331889"/>
                <a:gd name="connsiteX93" fmla="*/ 38843 w 235943"/>
                <a:gd name="connsiteY93" fmla="*/ 274239 h 331889"/>
                <a:gd name="connsiteX94" fmla="*/ 49130 w 235943"/>
                <a:gd name="connsiteY94" fmla="*/ 287383 h 331889"/>
                <a:gd name="connsiteX95" fmla="*/ 49130 w 235943"/>
                <a:gd name="connsiteY95" fmla="*/ 287383 h 331889"/>
                <a:gd name="connsiteX96" fmla="*/ 49130 w 235943"/>
                <a:gd name="connsiteY96" fmla="*/ 287383 h 331889"/>
                <a:gd name="connsiteX97" fmla="*/ 52559 w 235943"/>
                <a:gd name="connsiteY97" fmla="*/ 290813 h 331889"/>
                <a:gd name="connsiteX98" fmla="*/ 52559 w 235943"/>
                <a:gd name="connsiteY98" fmla="*/ 290813 h 331889"/>
                <a:gd name="connsiteX99" fmla="*/ 85611 w 235943"/>
                <a:gd name="connsiteY99" fmla="*/ 317864 h 331889"/>
                <a:gd name="connsiteX100" fmla="*/ 89230 w 235943"/>
                <a:gd name="connsiteY100" fmla="*/ 320531 h 331889"/>
                <a:gd name="connsiteX101" fmla="*/ 89230 w 235943"/>
                <a:gd name="connsiteY101" fmla="*/ 320531 h 331889"/>
                <a:gd name="connsiteX102" fmla="*/ 89230 w 235943"/>
                <a:gd name="connsiteY102" fmla="*/ 320531 h 331889"/>
                <a:gd name="connsiteX103" fmla="*/ 98850 w 235943"/>
                <a:gd name="connsiteY103" fmla="*/ 324626 h 331889"/>
                <a:gd name="connsiteX104" fmla="*/ 98850 w 235943"/>
                <a:gd name="connsiteY104" fmla="*/ 324626 h 331889"/>
                <a:gd name="connsiteX105" fmla="*/ 108852 w 235943"/>
                <a:gd name="connsiteY105" fmla="*/ 328150 h 331889"/>
                <a:gd name="connsiteX106" fmla="*/ 123901 w 235943"/>
                <a:gd name="connsiteY106" fmla="*/ 329484 h 331889"/>
                <a:gd name="connsiteX107" fmla="*/ 84658 w 235943"/>
                <a:gd name="connsiteY107" fmla="*/ 92883 h 331889"/>
                <a:gd name="connsiteX108" fmla="*/ 84753 w 235943"/>
                <a:gd name="connsiteY108" fmla="*/ 92788 h 331889"/>
                <a:gd name="connsiteX109" fmla="*/ 84848 w 235943"/>
                <a:gd name="connsiteY109" fmla="*/ 92788 h 331889"/>
                <a:gd name="connsiteX110" fmla="*/ 84848 w 235943"/>
                <a:gd name="connsiteY110" fmla="*/ 93264 h 331889"/>
                <a:gd name="connsiteX111" fmla="*/ 84658 w 235943"/>
                <a:gd name="connsiteY111" fmla="*/ 92883 h 331889"/>
                <a:gd name="connsiteX112" fmla="*/ 132569 w 235943"/>
                <a:gd name="connsiteY112" fmla="*/ 177846 h 331889"/>
                <a:gd name="connsiteX113" fmla="*/ 132569 w 235943"/>
                <a:gd name="connsiteY113" fmla="*/ 177846 h 331889"/>
                <a:gd name="connsiteX114" fmla="*/ 132569 w 235943"/>
                <a:gd name="connsiteY114" fmla="*/ 177846 h 331889"/>
                <a:gd name="connsiteX115" fmla="*/ 132759 w 235943"/>
                <a:gd name="connsiteY115" fmla="*/ 177656 h 331889"/>
                <a:gd name="connsiteX116" fmla="*/ 132759 w 235943"/>
                <a:gd name="connsiteY116" fmla="*/ 177751 h 331889"/>
                <a:gd name="connsiteX117" fmla="*/ 132569 w 235943"/>
                <a:gd name="connsiteY117" fmla="*/ 177846 h 331889"/>
                <a:gd name="connsiteX118" fmla="*/ 120281 w 235943"/>
                <a:gd name="connsiteY118" fmla="*/ 128316 h 331889"/>
                <a:gd name="connsiteX119" fmla="*/ 118567 w 235943"/>
                <a:gd name="connsiteY119" fmla="*/ 129269 h 331889"/>
                <a:gd name="connsiteX120" fmla="*/ 118472 w 235943"/>
                <a:gd name="connsiteY120" fmla="*/ 127459 h 331889"/>
                <a:gd name="connsiteX121" fmla="*/ 120281 w 235943"/>
                <a:gd name="connsiteY121" fmla="*/ 128316 h 331889"/>
                <a:gd name="connsiteX122" fmla="*/ 103518 w 235943"/>
                <a:gd name="connsiteY122" fmla="*/ 164702 h 331889"/>
                <a:gd name="connsiteX123" fmla="*/ 103518 w 235943"/>
                <a:gd name="connsiteY123" fmla="*/ 164702 h 331889"/>
                <a:gd name="connsiteX124" fmla="*/ 103518 w 235943"/>
                <a:gd name="connsiteY124" fmla="*/ 164702 h 331889"/>
                <a:gd name="connsiteX125" fmla="*/ 99612 w 235943"/>
                <a:gd name="connsiteY125" fmla="*/ 200230 h 331889"/>
                <a:gd name="connsiteX126" fmla="*/ 99898 w 235943"/>
                <a:gd name="connsiteY126" fmla="*/ 199563 h 331889"/>
                <a:gd name="connsiteX127" fmla="*/ 99612 w 235943"/>
                <a:gd name="connsiteY127" fmla="*/ 200230 h 331889"/>
                <a:gd name="connsiteX128" fmla="*/ 135903 w 235943"/>
                <a:gd name="connsiteY128" fmla="*/ 191181 h 331889"/>
                <a:gd name="connsiteX129" fmla="*/ 135903 w 235943"/>
                <a:gd name="connsiteY129" fmla="*/ 191181 h 331889"/>
                <a:gd name="connsiteX130" fmla="*/ 135903 w 235943"/>
                <a:gd name="connsiteY130" fmla="*/ 191181 h 331889"/>
                <a:gd name="connsiteX131" fmla="*/ 135903 w 235943"/>
                <a:gd name="connsiteY131" fmla="*/ 191181 h 331889"/>
                <a:gd name="connsiteX132" fmla="*/ 135903 w 235943"/>
                <a:gd name="connsiteY132" fmla="*/ 191181 h 331889"/>
                <a:gd name="connsiteX133" fmla="*/ 135903 w 235943"/>
                <a:gd name="connsiteY133" fmla="*/ 191181 h 331889"/>
                <a:gd name="connsiteX134" fmla="*/ 135903 w 235943"/>
                <a:gd name="connsiteY134" fmla="*/ 191181 h 331889"/>
                <a:gd name="connsiteX135" fmla="*/ 87896 w 235943"/>
                <a:gd name="connsiteY135" fmla="*/ 119267 h 331889"/>
                <a:gd name="connsiteX136" fmla="*/ 87801 w 235943"/>
                <a:gd name="connsiteY136" fmla="*/ 119458 h 331889"/>
                <a:gd name="connsiteX137" fmla="*/ 87706 w 235943"/>
                <a:gd name="connsiteY137" fmla="*/ 119363 h 331889"/>
                <a:gd name="connsiteX138" fmla="*/ 87896 w 235943"/>
                <a:gd name="connsiteY138" fmla="*/ 119267 h 331889"/>
                <a:gd name="connsiteX139" fmla="*/ 102565 w 235943"/>
                <a:gd name="connsiteY139" fmla="*/ 191086 h 331889"/>
                <a:gd name="connsiteX140" fmla="*/ 100946 w 235943"/>
                <a:gd name="connsiteY140" fmla="*/ 191562 h 331889"/>
                <a:gd name="connsiteX141" fmla="*/ 102089 w 235943"/>
                <a:gd name="connsiteY141" fmla="*/ 190514 h 331889"/>
                <a:gd name="connsiteX142" fmla="*/ 102565 w 235943"/>
                <a:gd name="connsiteY142" fmla="*/ 191086 h 331889"/>
                <a:gd name="connsiteX143" fmla="*/ 77610 w 235943"/>
                <a:gd name="connsiteY143" fmla="*/ 195944 h 331889"/>
                <a:gd name="connsiteX144" fmla="*/ 77610 w 235943"/>
                <a:gd name="connsiteY144" fmla="*/ 195944 h 331889"/>
                <a:gd name="connsiteX145" fmla="*/ 77610 w 235943"/>
                <a:gd name="connsiteY145" fmla="*/ 195944 h 331889"/>
                <a:gd name="connsiteX146" fmla="*/ 77610 w 235943"/>
                <a:gd name="connsiteY146" fmla="*/ 195944 h 331889"/>
                <a:gd name="connsiteX147" fmla="*/ 152571 w 235943"/>
                <a:gd name="connsiteY147" fmla="*/ 184514 h 331889"/>
                <a:gd name="connsiteX148" fmla="*/ 153238 w 235943"/>
                <a:gd name="connsiteY148" fmla="*/ 184037 h 331889"/>
                <a:gd name="connsiteX149" fmla="*/ 153143 w 235943"/>
                <a:gd name="connsiteY149" fmla="*/ 184799 h 331889"/>
                <a:gd name="connsiteX150" fmla="*/ 152571 w 235943"/>
                <a:gd name="connsiteY150" fmla="*/ 184514 h 331889"/>
                <a:gd name="connsiteX151" fmla="*/ 77705 w 235943"/>
                <a:gd name="connsiteY151" fmla="*/ 169274 h 331889"/>
                <a:gd name="connsiteX152" fmla="*/ 77705 w 235943"/>
                <a:gd name="connsiteY152" fmla="*/ 169274 h 331889"/>
                <a:gd name="connsiteX153" fmla="*/ 77705 w 235943"/>
                <a:gd name="connsiteY153" fmla="*/ 169274 h 331889"/>
                <a:gd name="connsiteX154" fmla="*/ 77705 w 235943"/>
                <a:gd name="connsiteY154" fmla="*/ 169274 h 331889"/>
                <a:gd name="connsiteX155" fmla="*/ 159620 w 235943"/>
                <a:gd name="connsiteY155" fmla="*/ 97931 h 331889"/>
                <a:gd name="connsiteX156" fmla="*/ 159810 w 235943"/>
                <a:gd name="connsiteY156" fmla="*/ 98122 h 331889"/>
                <a:gd name="connsiteX157" fmla="*/ 159524 w 235943"/>
                <a:gd name="connsiteY157" fmla="*/ 98122 h 331889"/>
                <a:gd name="connsiteX158" fmla="*/ 159524 w 235943"/>
                <a:gd name="connsiteY158" fmla="*/ 98122 h 331889"/>
                <a:gd name="connsiteX159" fmla="*/ 159524 w 235943"/>
                <a:gd name="connsiteY159" fmla="*/ 98122 h 331889"/>
                <a:gd name="connsiteX160" fmla="*/ 159620 w 235943"/>
                <a:gd name="connsiteY160" fmla="*/ 97931 h 331889"/>
                <a:gd name="connsiteX161" fmla="*/ 26175 w 235943"/>
                <a:gd name="connsiteY161" fmla="*/ 124220 h 331889"/>
                <a:gd name="connsiteX162" fmla="*/ 26175 w 235943"/>
                <a:gd name="connsiteY162" fmla="*/ 124220 h 331889"/>
                <a:gd name="connsiteX163" fmla="*/ 26175 w 235943"/>
                <a:gd name="connsiteY163" fmla="*/ 124411 h 331889"/>
                <a:gd name="connsiteX164" fmla="*/ 26175 w 235943"/>
                <a:gd name="connsiteY164" fmla="*/ 124220 h 331889"/>
                <a:gd name="connsiteX165" fmla="*/ 69704 w 235943"/>
                <a:gd name="connsiteY165" fmla="*/ 127459 h 331889"/>
                <a:gd name="connsiteX166" fmla="*/ 69418 w 235943"/>
                <a:gd name="connsiteY166" fmla="*/ 127649 h 331889"/>
                <a:gd name="connsiteX167" fmla="*/ 69418 w 235943"/>
                <a:gd name="connsiteY167" fmla="*/ 127649 h 331889"/>
                <a:gd name="connsiteX168" fmla="*/ 69418 w 235943"/>
                <a:gd name="connsiteY168" fmla="*/ 127649 h 331889"/>
                <a:gd name="connsiteX169" fmla="*/ 69323 w 235943"/>
                <a:gd name="connsiteY169" fmla="*/ 127268 h 331889"/>
                <a:gd name="connsiteX170" fmla="*/ 69704 w 235943"/>
                <a:gd name="connsiteY170" fmla="*/ 127459 h 331889"/>
                <a:gd name="connsiteX171" fmla="*/ 67227 w 235943"/>
                <a:gd name="connsiteY171" fmla="*/ 166607 h 331889"/>
                <a:gd name="connsiteX172" fmla="*/ 67704 w 235943"/>
                <a:gd name="connsiteY172" fmla="*/ 165940 h 331889"/>
                <a:gd name="connsiteX173" fmla="*/ 68465 w 235943"/>
                <a:gd name="connsiteY173" fmla="*/ 168512 h 331889"/>
                <a:gd name="connsiteX174" fmla="*/ 67227 w 235943"/>
                <a:gd name="connsiteY174" fmla="*/ 166607 h 331889"/>
                <a:gd name="connsiteX175" fmla="*/ 62941 w 235943"/>
                <a:gd name="connsiteY175" fmla="*/ 49735 h 331889"/>
                <a:gd name="connsiteX176" fmla="*/ 63036 w 235943"/>
                <a:gd name="connsiteY176" fmla="*/ 49068 h 331889"/>
                <a:gd name="connsiteX177" fmla="*/ 63131 w 235943"/>
                <a:gd name="connsiteY177" fmla="*/ 49068 h 331889"/>
                <a:gd name="connsiteX178" fmla="*/ 62941 w 235943"/>
                <a:gd name="connsiteY178" fmla="*/ 49735 h 331889"/>
                <a:gd name="connsiteX179" fmla="*/ 198387 w 235943"/>
                <a:gd name="connsiteY179" fmla="*/ 156986 h 331889"/>
                <a:gd name="connsiteX180" fmla="*/ 198482 w 235943"/>
                <a:gd name="connsiteY180" fmla="*/ 157082 h 331889"/>
                <a:gd name="connsiteX181" fmla="*/ 197339 w 235943"/>
                <a:gd name="connsiteY181" fmla="*/ 157939 h 331889"/>
                <a:gd name="connsiteX182" fmla="*/ 198387 w 235943"/>
                <a:gd name="connsiteY182" fmla="*/ 156986 h 331889"/>
                <a:gd name="connsiteX183" fmla="*/ 57607 w 235943"/>
                <a:gd name="connsiteY183" fmla="*/ 189276 h 331889"/>
                <a:gd name="connsiteX184" fmla="*/ 57607 w 235943"/>
                <a:gd name="connsiteY184" fmla="*/ 189276 h 331889"/>
                <a:gd name="connsiteX185" fmla="*/ 57607 w 235943"/>
                <a:gd name="connsiteY185" fmla="*/ 190038 h 331889"/>
                <a:gd name="connsiteX186" fmla="*/ 57321 w 235943"/>
                <a:gd name="connsiteY186" fmla="*/ 189657 h 331889"/>
                <a:gd name="connsiteX187" fmla="*/ 57607 w 235943"/>
                <a:gd name="connsiteY187" fmla="*/ 189276 h 331889"/>
                <a:gd name="connsiteX188" fmla="*/ 107423 w 235943"/>
                <a:gd name="connsiteY188" fmla="*/ 242616 h 331889"/>
                <a:gd name="connsiteX189" fmla="*/ 107423 w 235943"/>
                <a:gd name="connsiteY189" fmla="*/ 242616 h 331889"/>
                <a:gd name="connsiteX190" fmla="*/ 107423 w 235943"/>
                <a:gd name="connsiteY190" fmla="*/ 242616 h 331889"/>
                <a:gd name="connsiteX191" fmla="*/ 107423 w 235943"/>
                <a:gd name="connsiteY191" fmla="*/ 242616 h 331889"/>
                <a:gd name="connsiteX192" fmla="*/ 107328 w 235943"/>
                <a:gd name="connsiteY192" fmla="*/ 242807 h 331889"/>
                <a:gd name="connsiteX193" fmla="*/ 107232 w 235943"/>
                <a:gd name="connsiteY193" fmla="*/ 242616 h 331889"/>
                <a:gd name="connsiteX194" fmla="*/ 107423 w 235943"/>
                <a:gd name="connsiteY194" fmla="*/ 242616 h 331889"/>
                <a:gd name="connsiteX195" fmla="*/ 167145 w 235943"/>
                <a:gd name="connsiteY195" fmla="*/ 292717 h 331889"/>
                <a:gd name="connsiteX196" fmla="*/ 167145 w 235943"/>
                <a:gd name="connsiteY196" fmla="*/ 292717 h 331889"/>
                <a:gd name="connsiteX197" fmla="*/ 167145 w 235943"/>
                <a:gd name="connsiteY197" fmla="*/ 292717 h 331889"/>
                <a:gd name="connsiteX198" fmla="*/ 167145 w 235943"/>
                <a:gd name="connsiteY198" fmla="*/ 292717 h 331889"/>
                <a:gd name="connsiteX199" fmla="*/ 167145 w 235943"/>
                <a:gd name="connsiteY199" fmla="*/ 292717 h 331889"/>
                <a:gd name="connsiteX200" fmla="*/ 167145 w 235943"/>
                <a:gd name="connsiteY200" fmla="*/ 292717 h 331889"/>
                <a:gd name="connsiteX201" fmla="*/ 167335 w 235943"/>
                <a:gd name="connsiteY201" fmla="*/ 293003 h 331889"/>
                <a:gd name="connsiteX202" fmla="*/ 167049 w 235943"/>
                <a:gd name="connsiteY202" fmla="*/ 293003 h 331889"/>
                <a:gd name="connsiteX203" fmla="*/ 167145 w 235943"/>
                <a:gd name="connsiteY203" fmla="*/ 292717 h 331889"/>
                <a:gd name="connsiteX204" fmla="*/ 214103 w 235943"/>
                <a:gd name="connsiteY204" fmla="*/ 183085 h 331889"/>
                <a:gd name="connsiteX205" fmla="*/ 214103 w 235943"/>
                <a:gd name="connsiteY205" fmla="*/ 183085 h 331889"/>
                <a:gd name="connsiteX206" fmla="*/ 214293 w 235943"/>
                <a:gd name="connsiteY206" fmla="*/ 182990 h 331889"/>
                <a:gd name="connsiteX207" fmla="*/ 214293 w 235943"/>
                <a:gd name="connsiteY207" fmla="*/ 183180 h 331889"/>
                <a:gd name="connsiteX208" fmla="*/ 214103 w 235943"/>
                <a:gd name="connsiteY208" fmla="*/ 183085 h 331889"/>
                <a:gd name="connsiteX209" fmla="*/ 161334 w 235943"/>
                <a:gd name="connsiteY209" fmla="*/ 56307 h 331889"/>
                <a:gd name="connsiteX210" fmla="*/ 161334 w 235943"/>
                <a:gd name="connsiteY210" fmla="*/ 56307 h 331889"/>
                <a:gd name="connsiteX211" fmla="*/ 161334 w 235943"/>
                <a:gd name="connsiteY211" fmla="*/ 56307 h 331889"/>
                <a:gd name="connsiteX212" fmla="*/ 161334 w 235943"/>
                <a:gd name="connsiteY212" fmla="*/ 56307 h 331889"/>
                <a:gd name="connsiteX213" fmla="*/ 34747 w 235943"/>
                <a:gd name="connsiteY213" fmla="*/ 66023 h 331889"/>
                <a:gd name="connsiteX214" fmla="*/ 34842 w 235943"/>
                <a:gd name="connsiteY214" fmla="*/ 66213 h 331889"/>
                <a:gd name="connsiteX215" fmla="*/ 34556 w 235943"/>
                <a:gd name="connsiteY215" fmla="*/ 66118 h 331889"/>
                <a:gd name="connsiteX216" fmla="*/ 34747 w 235943"/>
                <a:gd name="connsiteY216" fmla="*/ 66023 h 331889"/>
                <a:gd name="connsiteX217" fmla="*/ 204006 w 235943"/>
                <a:gd name="connsiteY217" fmla="*/ 262904 h 331889"/>
                <a:gd name="connsiteX218" fmla="*/ 204006 w 235943"/>
                <a:gd name="connsiteY218" fmla="*/ 262904 h 331889"/>
                <a:gd name="connsiteX219" fmla="*/ 203816 w 235943"/>
                <a:gd name="connsiteY219" fmla="*/ 262904 h 331889"/>
                <a:gd name="connsiteX220" fmla="*/ 203816 w 235943"/>
                <a:gd name="connsiteY220" fmla="*/ 262809 h 331889"/>
                <a:gd name="connsiteX221" fmla="*/ 204006 w 235943"/>
                <a:gd name="connsiteY221" fmla="*/ 262904 h 331889"/>
                <a:gd name="connsiteX222" fmla="*/ 210769 w 235943"/>
                <a:gd name="connsiteY222" fmla="*/ 202992 h 331889"/>
                <a:gd name="connsiteX223" fmla="*/ 210769 w 235943"/>
                <a:gd name="connsiteY223" fmla="*/ 202992 h 331889"/>
                <a:gd name="connsiteX224" fmla="*/ 210769 w 235943"/>
                <a:gd name="connsiteY224" fmla="*/ 202992 h 331889"/>
                <a:gd name="connsiteX225" fmla="*/ 210769 w 235943"/>
                <a:gd name="connsiteY225" fmla="*/ 202992 h 331889"/>
                <a:gd name="connsiteX226" fmla="*/ 211055 w 235943"/>
                <a:gd name="connsiteY226" fmla="*/ 202706 h 331889"/>
                <a:gd name="connsiteX227" fmla="*/ 210960 w 235943"/>
                <a:gd name="connsiteY227" fmla="*/ 203087 h 331889"/>
                <a:gd name="connsiteX228" fmla="*/ 210769 w 235943"/>
                <a:gd name="connsiteY228" fmla="*/ 202992 h 331889"/>
                <a:gd name="connsiteX229" fmla="*/ 223056 w 235943"/>
                <a:gd name="connsiteY229" fmla="*/ 173465 h 331889"/>
                <a:gd name="connsiteX230" fmla="*/ 223818 w 235943"/>
                <a:gd name="connsiteY230" fmla="*/ 176036 h 331889"/>
                <a:gd name="connsiteX231" fmla="*/ 223056 w 235943"/>
                <a:gd name="connsiteY231" fmla="*/ 173465 h 331889"/>
                <a:gd name="connsiteX232" fmla="*/ 136188 w 235943"/>
                <a:gd name="connsiteY232" fmla="*/ 14969 h 331889"/>
                <a:gd name="connsiteX233" fmla="*/ 136379 w 235943"/>
                <a:gd name="connsiteY233" fmla="*/ 14778 h 331889"/>
                <a:gd name="connsiteX234" fmla="*/ 136474 w 235943"/>
                <a:gd name="connsiteY234" fmla="*/ 14778 h 331889"/>
                <a:gd name="connsiteX235" fmla="*/ 136664 w 235943"/>
                <a:gd name="connsiteY235" fmla="*/ 14969 h 331889"/>
                <a:gd name="connsiteX236" fmla="*/ 136188 w 235943"/>
                <a:gd name="connsiteY236" fmla="*/ 14969 h 331889"/>
                <a:gd name="connsiteX237" fmla="*/ 113328 w 235943"/>
                <a:gd name="connsiteY237" fmla="*/ 11635 h 331889"/>
                <a:gd name="connsiteX238" fmla="*/ 113138 w 235943"/>
                <a:gd name="connsiteY238" fmla="*/ 11349 h 331889"/>
                <a:gd name="connsiteX239" fmla="*/ 113519 w 235943"/>
                <a:gd name="connsiteY239" fmla="*/ 11349 h 331889"/>
                <a:gd name="connsiteX240" fmla="*/ 113328 w 235943"/>
                <a:gd name="connsiteY240" fmla="*/ 11635 h 331889"/>
                <a:gd name="connsiteX241" fmla="*/ 35890 w 235943"/>
                <a:gd name="connsiteY241" fmla="*/ 53831 h 331889"/>
                <a:gd name="connsiteX242" fmla="*/ 36366 w 235943"/>
                <a:gd name="connsiteY242" fmla="*/ 54307 h 331889"/>
                <a:gd name="connsiteX243" fmla="*/ 36271 w 235943"/>
                <a:gd name="connsiteY243" fmla="*/ 54402 h 331889"/>
                <a:gd name="connsiteX244" fmla="*/ 35795 w 235943"/>
                <a:gd name="connsiteY244" fmla="*/ 53831 h 331889"/>
                <a:gd name="connsiteX245" fmla="*/ 35890 w 235943"/>
                <a:gd name="connsiteY245" fmla="*/ 53831 h 331889"/>
                <a:gd name="connsiteX246" fmla="*/ 15983 w 235943"/>
                <a:gd name="connsiteY246" fmla="*/ 207374 h 331889"/>
                <a:gd name="connsiteX247" fmla="*/ 15697 w 235943"/>
                <a:gd name="connsiteY247" fmla="*/ 207659 h 331889"/>
                <a:gd name="connsiteX248" fmla="*/ 14745 w 235943"/>
                <a:gd name="connsiteY248" fmla="*/ 206326 h 331889"/>
                <a:gd name="connsiteX249" fmla="*/ 15983 w 235943"/>
                <a:gd name="connsiteY249" fmla="*/ 207374 h 331889"/>
                <a:gd name="connsiteX250" fmla="*/ 97136 w 235943"/>
                <a:gd name="connsiteY250" fmla="*/ 319102 h 331889"/>
                <a:gd name="connsiteX251" fmla="*/ 97136 w 235943"/>
                <a:gd name="connsiteY251" fmla="*/ 319102 h 331889"/>
                <a:gd name="connsiteX252" fmla="*/ 97136 w 235943"/>
                <a:gd name="connsiteY252" fmla="*/ 319102 h 331889"/>
                <a:gd name="connsiteX253" fmla="*/ 97136 w 235943"/>
                <a:gd name="connsiteY253" fmla="*/ 319102 h 331889"/>
                <a:gd name="connsiteX254" fmla="*/ 222294 w 235943"/>
                <a:gd name="connsiteY254" fmla="*/ 224614 h 331889"/>
                <a:gd name="connsiteX255" fmla="*/ 222294 w 235943"/>
                <a:gd name="connsiteY255" fmla="*/ 224614 h 331889"/>
                <a:gd name="connsiteX256" fmla="*/ 222294 w 235943"/>
                <a:gd name="connsiteY256" fmla="*/ 224614 h 331889"/>
                <a:gd name="connsiteX257" fmla="*/ 222294 w 235943"/>
                <a:gd name="connsiteY257" fmla="*/ 224614 h 331889"/>
                <a:gd name="connsiteX258" fmla="*/ 203339 w 235943"/>
                <a:gd name="connsiteY258" fmla="*/ 67928 h 331889"/>
                <a:gd name="connsiteX259" fmla="*/ 202768 w 235943"/>
                <a:gd name="connsiteY259" fmla="*/ 68118 h 331889"/>
                <a:gd name="connsiteX260" fmla="*/ 202768 w 235943"/>
                <a:gd name="connsiteY260" fmla="*/ 68023 h 331889"/>
                <a:gd name="connsiteX261" fmla="*/ 203339 w 235943"/>
                <a:gd name="connsiteY261" fmla="*/ 67928 h 331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235943" h="331889">
                  <a:moveTo>
                    <a:pt x="123901" y="329484"/>
                  </a:moveTo>
                  <a:cubicBezTo>
                    <a:pt x="126949" y="332913"/>
                    <a:pt x="130283" y="332341"/>
                    <a:pt x="133616" y="329865"/>
                  </a:cubicBezTo>
                  <a:lnTo>
                    <a:pt x="133616" y="329865"/>
                  </a:lnTo>
                  <a:cubicBezTo>
                    <a:pt x="140379" y="334913"/>
                    <a:pt x="145808" y="326627"/>
                    <a:pt x="152286" y="327960"/>
                  </a:cubicBezTo>
                  <a:cubicBezTo>
                    <a:pt x="156381" y="328913"/>
                    <a:pt x="159620" y="327770"/>
                    <a:pt x="161906" y="324150"/>
                  </a:cubicBezTo>
                  <a:lnTo>
                    <a:pt x="161906" y="324150"/>
                  </a:lnTo>
                  <a:lnTo>
                    <a:pt x="161906" y="324150"/>
                  </a:lnTo>
                  <a:cubicBezTo>
                    <a:pt x="170764" y="323102"/>
                    <a:pt x="176670" y="317387"/>
                    <a:pt x="182194" y="311196"/>
                  </a:cubicBezTo>
                  <a:cubicBezTo>
                    <a:pt x="191433" y="303100"/>
                    <a:pt x="199529" y="294146"/>
                    <a:pt x="204578" y="282812"/>
                  </a:cubicBezTo>
                  <a:cubicBezTo>
                    <a:pt x="207149" y="279859"/>
                    <a:pt x="209531" y="276811"/>
                    <a:pt x="210388" y="272810"/>
                  </a:cubicBezTo>
                  <a:cubicBezTo>
                    <a:pt x="213627" y="265381"/>
                    <a:pt x="220199" y="259094"/>
                    <a:pt x="218008" y="249855"/>
                  </a:cubicBezTo>
                  <a:cubicBezTo>
                    <a:pt x="218008" y="249855"/>
                    <a:pt x="218008" y="249855"/>
                    <a:pt x="218008" y="249855"/>
                  </a:cubicBezTo>
                  <a:cubicBezTo>
                    <a:pt x="218484" y="249283"/>
                    <a:pt x="218770" y="248617"/>
                    <a:pt x="219056" y="247950"/>
                  </a:cubicBezTo>
                  <a:cubicBezTo>
                    <a:pt x="223628" y="239092"/>
                    <a:pt x="225438" y="229376"/>
                    <a:pt x="227152" y="219756"/>
                  </a:cubicBezTo>
                  <a:lnTo>
                    <a:pt x="227152" y="219756"/>
                  </a:lnTo>
                  <a:lnTo>
                    <a:pt x="227152" y="219756"/>
                  </a:lnTo>
                  <a:cubicBezTo>
                    <a:pt x="228390" y="214232"/>
                    <a:pt x="229533" y="208707"/>
                    <a:pt x="230771" y="203182"/>
                  </a:cubicBezTo>
                  <a:cubicBezTo>
                    <a:pt x="230390" y="203182"/>
                    <a:pt x="230105" y="203182"/>
                    <a:pt x="229724" y="203182"/>
                  </a:cubicBezTo>
                  <a:cubicBezTo>
                    <a:pt x="229819" y="203087"/>
                    <a:pt x="229914" y="202992"/>
                    <a:pt x="230010" y="202897"/>
                  </a:cubicBezTo>
                  <a:cubicBezTo>
                    <a:pt x="230010" y="202897"/>
                    <a:pt x="230771" y="203182"/>
                    <a:pt x="230771" y="203182"/>
                  </a:cubicBezTo>
                  <a:cubicBezTo>
                    <a:pt x="230867" y="202135"/>
                    <a:pt x="231057" y="201087"/>
                    <a:pt x="231153" y="199944"/>
                  </a:cubicBezTo>
                  <a:lnTo>
                    <a:pt x="231153" y="199944"/>
                  </a:lnTo>
                  <a:cubicBezTo>
                    <a:pt x="232772" y="197277"/>
                    <a:pt x="233534" y="194515"/>
                    <a:pt x="232391" y="191467"/>
                  </a:cubicBezTo>
                  <a:lnTo>
                    <a:pt x="232391" y="191467"/>
                  </a:lnTo>
                  <a:lnTo>
                    <a:pt x="232391" y="191467"/>
                  </a:lnTo>
                  <a:cubicBezTo>
                    <a:pt x="233343" y="188324"/>
                    <a:pt x="235534" y="185180"/>
                    <a:pt x="232867" y="181751"/>
                  </a:cubicBezTo>
                  <a:lnTo>
                    <a:pt x="232867" y="181751"/>
                  </a:lnTo>
                  <a:cubicBezTo>
                    <a:pt x="236010" y="178037"/>
                    <a:pt x="235058" y="173560"/>
                    <a:pt x="235058" y="169178"/>
                  </a:cubicBezTo>
                  <a:cubicBezTo>
                    <a:pt x="235058" y="169178"/>
                    <a:pt x="235058" y="169178"/>
                    <a:pt x="235058" y="169178"/>
                  </a:cubicBezTo>
                  <a:cubicBezTo>
                    <a:pt x="235058" y="166321"/>
                    <a:pt x="235058" y="163368"/>
                    <a:pt x="235058" y="160511"/>
                  </a:cubicBezTo>
                  <a:cubicBezTo>
                    <a:pt x="237058" y="154605"/>
                    <a:pt x="235058" y="148604"/>
                    <a:pt x="234963" y="142699"/>
                  </a:cubicBezTo>
                  <a:lnTo>
                    <a:pt x="234296" y="143270"/>
                  </a:lnTo>
                  <a:lnTo>
                    <a:pt x="234296" y="143270"/>
                  </a:lnTo>
                  <a:lnTo>
                    <a:pt x="234296" y="143270"/>
                  </a:lnTo>
                  <a:cubicBezTo>
                    <a:pt x="234201" y="143175"/>
                    <a:pt x="234201" y="143080"/>
                    <a:pt x="234105" y="142985"/>
                  </a:cubicBezTo>
                  <a:cubicBezTo>
                    <a:pt x="234391" y="142889"/>
                    <a:pt x="234677" y="142794"/>
                    <a:pt x="234867" y="142699"/>
                  </a:cubicBezTo>
                  <a:cubicBezTo>
                    <a:pt x="236582" y="135555"/>
                    <a:pt x="233724" y="129364"/>
                    <a:pt x="231248" y="122982"/>
                  </a:cubicBezTo>
                  <a:cubicBezTo>
                    <a:pt x="234867" y="118505"/>
                    <a:pt x="230962" y="116315"/>
                    <a:pt x="228486" y="113648"/>
                  </a:cubicBezTo>
                  <a:cubicBezTo>
                    <a:pt x="228486" y="113648"/>
                    <a:pt x="228486" y="113648"/>
                    <a:pt x="228486" y="113648"/>
                  </a:cubicBezTo>
                  <a:cubicBezTo>
                    <a:pt x="230105" y="103456"/>
                    <a:pt x="226580" y="94598"/>
                    <a:pt x="221723" y="86025"/>
                  </a:cubicBezTo>
                  <a:lnTo>
                    <a:pt x="221723" y="86025"/>
                  </a:lnTo>
                  <a:cubicBezTo>
                    <a:pt x="220675" y="81929"/>
                    <a:pt x="218865" y="78119"/>
                    <a:pt x="216103" y="74881"/>
                  </a:cubicBezTo>
                  <a:cubicBezTo>
                    <a:pt x="215913" y="74214"/>
                    <a:pt x="215627" y="73738"/>
                    <a:pt x="215055" y="73262"/>
                  </a:cubicBezTo>
                  <a:lnTo>
                    <a:pt x="215055" y="73262"/>
                  </a:lnTo>
                  <a:cubicBezTo>
                    <a:pt x="211912" y="65641"/>
                    <a:pt x="207435" y="58879"/>
                    <a:pt x="201149" y="53449"/>
                  </a:cubicBezTo>
                  <a:cubicBezTo>
                    <a:pt x="199434" y="51735"/>
                    <a:pt x="197815" y="50116"/>
                    <a:pt x="196101" y="48401"/>
                  </a:cubicBezTo>
                  <a:lnTo>
                    <a:pt x="196101" y="48401"/>
                  </a:lnTo>
                  <a:lnTo>
                    <a:pt x="196101" y="48401"/>
                  </a:lnTo>
                  <a:cubicBezTo>
                    <a:pt x="194957" y="47258"/>
                    <a:pt x="193910" y="46115"/>
                    <a:pt x="192767" y="44972"/>
                  </a:cubicBezTo>
                  <a:cubicBezTo>
                    <a:pt x="187242" y="39543"/>
                    <a:pt x="181718" y="34019"/>
                    <a:pt x="176193" y="28589"/>
                  </a:cubicBezTo>
                  <a:cubicBezTo>
                    <a:pt x="176193" y="28589"/>
                    <a:pt x="176193" y="28589"/>
                    <a:pt x="176193" y="28589"/>
                  </a:cubicBezTo>
                  <a:lnTo>
                    <a:pt x="176193" y="28589"/>
                  </a:lnTo>
                  <a:cubicBezTo>
                    <a:pt x="171050" y="23065"/>
                    <a:pt x="164954" y="18969"/>
                    <a:pt x="158096" y="15921"/>
                  </a:cubicBezTo>
                  <a:cubicBezTo>
                    <a:pt x="154857" y="12397"/>
                    <a:pt x="150571" y="10397"/>
                    <a:pt x="146285" y="8491"/>
                  </a:cubicBezTo>
                  <a:cubicBezTo>
                    <a:pt x="146285" y="8491"/>
                    <a:pt x="146285" y="8491"/>
                    <a:pt x="146285" y="8491"/>
                  </a:cubicBezTo>
                  <a:cubicBezTo>
                    <a:pt x="146285" y="8491"/>
                    <a:pt x="146285" y="8491"/>
                    <a:pt x="146285" y="8491"/>
                  </a:cubicBezTo>
                  <a:cubicBezTo>
                    <a:pt x="140665" y="5348"/>
                    <a:pt x="134664" y="3157"/>
                    <a:pt x="128187" y="2396"/>
                  </a:cubicBezTo>
                  <a:cubicBezTo>
                    <a:pt x="122282" y="-176"/>
                    <a:pt x="116186" y="-557"/>
                    <a:pt x="109899" y="681"/>
                  </a:cubicBezTo>
                  <a:lnTo>
                    <a:pt x="109899" y="681"/>
                  </a:lnTo>
                  <a:cubicBezTo>
                    <a:pt x="105422" y="-81"/>
                    <a:pt x="100946" y="205"/>
                    <a:pt x="96469" y="1443"/>
                  </a:cubicBezTo>
                  <a:cubicBezTo>
                    <a:pt x="94469" y="872"/>
                    <a:pt x="92945" y="1633"/>
                    <a:pt x="91421" y="2872"/>
                  </a:cubicBezTo>
                  <a:lnTo>
                    <a:pt x="91421" y="2872"/>
                  </a:lnTo>
                  <a:cubicBezTo>
                    <a:pt x="85325" y="3253"/>
                    <a:pt x="80181" y="6396"/>
                    <a:pt x="74943" y="9063"/>
                  </a:cubicBezTo>
                  <a:lnTo>
                    <a:pt x="74943" y="9063"/>
                  </a:lnTo>
                  <a:cubicBezTo>
                    <a:pt x="67418" y="11063"/>
                    <a:pt x="61322" y="15635"/>
                    <a:pt x="55035" y="19826"/>
                  </a:cubicBezTo>
                  <a:lnTo>
                    <a:pt x="55035" y="19826"/>
                  </a:lnTo>
                  <a:cubicBezTo>
                    <a:pt x="53892" y="19731"/>
                    <a:pt x="52654" y="19636"/>
                    <a:pt x="51511" y="19636"/>
                  </a:cubicBezTo>
                  <a:cubicBezTo>
                    <a:pt x="47606" y="23541"/>
                    <a:pt x="43701" y="27351"/>
                    <a:pt x="39795" y="31256"/>
                  </a:cubicBezTo>
                  <a:cubicBezTo>
                    <a:pt x="38081" y="32875"/>
                    <a:pt x="36462" y="34590"/>
                    <a:pt x="34747" y="36209"/>
                  </a:cubicBezTo>
                  <a:cubicBezTo>
                    <a:pt x="34176" y="36781"/>
                    <a:pt x="33604" y="37352"/>
                    <a:pt x="33032" y="37829"/>
                  </a:cubicBezTo>
                  <a:cubicBezTo>
                    <a:pt x="32366" y="44972"/>
                    <a:pt x="25317" y="49068"/>
                    <a:pt x="24174" y="55926"/>
                  </a:cubicBezTo>
                  <a:lnTo>
                    <a:pt x="24174" y="55926"/>
                  </a:lnTo>
                  <a:cubicBezTo>
                    <a:pt x="20079" y="62213"/>
                    <a:pt x="16268" y="68594"/>
                    <a:pt x="14649" y="76024"/>
                  </a:cubicBezTo>
                  <a:cubicBezTo>
                    <a:pt x="10934" y="83453"/>
                    <a:pt x="7601" y="90978"/>
                    <a:pt x="7220" y="99455"/>
                  </a:cubicBezTo>
                  <a:lnTo>
                    <a:pt x="7220" y="99455"/>
                  </a:lnTo>
                  <a:cubicBezTo>
                    <a:pt x="6077" y="102694"/>
                    <a:pt x="3600" y="105551"/>
                    <a:pt x="4362" y="109361"/>
                  </a:cubicBezTo>
                  <a:cubicBezTo>
                    <a:pt x="3696" y="114314"/>
                    <a:pt x="3029" y="119363"/>
                    <a:pt x="2267" y="124315"/>
                  </a:cubicBezTo>
                  <a:cubicBezTo>
                    <a:pt x="1886" y="127078"/>
                    <a:pt x="1505" y="129840"/>
                    <a:pt x="1124" y="132602"/>
                  </a:cubicBezTo>
                  <a:lnTo>
                    <a:pt x="1124" y="132602"/>
                  </a:lnTo>
                  <a:lnTo>
                    <a:pt x="1124" y="132602"/>
                  </a:lnTo>
                  <a:cubicBezTo>
                    <a:pt x="838" y="141746"/>
                    <a:pt x="933" y="150986"/>
                    <a:pt x="76" y="160130"/>
                  </a:cubicBezTo>
                  <a:cubicBezTo>
                    <a:pt x="-496" y="166607"/>
                    <a:pt x="2171" y="170131"/>
                    <a:pt x="7601" y="172512"/>
                  </a:cubicBezTo>
                  <a:cubicBezTo>
                    <a:pt x="6934" y="175179"/>
                    <a:pt x="6362" y="177941"/>
                    <a:pt x="5696" y="180608"/>
                  </a:cubicBezTo>
                  <a:lnTo>
                    <a:pt x="5696" y="180608"/>
                  </a:lnTo>
                  <a:cubicBezTo>
                    <a:pt x="647" y="187276"/>
                    <a:pt x="5600" y="194039"/>
                    <a:pt x="5505" y="200801"/>
                  </a:cubicBezTo>
                  <a:cubicBezTo>
                    <a:pt x="5505" y="200801"/>
                    <a:pt x="5505" y="200801"/>
                    <a:pt x="5505" y="200801"/>
                  </a:cubicBezTo>
                  <a:cubicBezTo>
                    <a:pt x="5981" y="205469"/>
                    <a:pt x="6267" y="210231"/>
                    <a:pt x="8744" y="214422"/>
                  </a:cubicBezTo>
                  <a:lnTo>
                    <a:pt x="8744" y="214422"/>
                  </a:lnTo>
                  <a:cubicBezTo>
                    <a:pt x="9220" y="215946"/>
                    <a:pt x="9792" y="217375"/>
                    <a:pt x="10268" y="218899"/>
                  </a:cubicBezTo>
                  <a:cubicBezTo>
                    <a:pt x="10649" y="224519"/>
                    <a:pt x="12744" y="229472"/>
                    <a:pt x="15697" y="234234"/>
                  </a:cubicBezTo>
                  <a:cubicBezTo>
                    <a:pt x="17030" y="241092"/>
                    <a:pt x="20650" y="246712"/>
                    <a:pt x="24270" y="252522"/>
                  </a:cubicBezTo>
                  <a:cubicBezTo>
                    <a:pt x="25127" y="253760"/>
                    <a:pt x="26079" y="254999"/>
                    <a:pt x="26937" y="256141"/>
                  </a:cubicBezTo>
                  <a:cubicBezTo>
                    <a:pt x="27222" y="259952"/>
                    <a:pt x="29699" y="262142"/>
                    <a:pt x="32461" y="264238"/>
                  </a:cubicBezTo>
                  <a:cubicBezTo>
                    <a:pt x="33223" y="268429"/>
                    <a:pt x="35604" y="271572"/>
                    <a:pt x="38843" y="274239"/>
                  </a:cubicBezTo>
                  <a:cubicBezTo>
                    <a:pt x="39986" y="280335"/>
                    <a:pt x="45224" y="283288"/>
                    <a:pt x="49130" y="287383"/>
                  </a:cubicBezTo>
                  <a:cubicBezTo>
                    <a:pt x="49130" y="287383"/>
                    <a:pt x="49130" y="287383"/>
                    <a:pt x="49130" y="287383"/>
                  </a:cubicBezTo>
                  <a:lnTo>
                    <a:pt x="49130" y="287383"/>
                  </a:lnTo>
                  <a:cubicBezTo>
                    <a:pt x="50273" y="288527"/>
                    <a:pt x="51416" y="289670"/>
                    <a:pt x="52559" y="290813"/>
                  </a:cubicBezTo>
                  <a:lnTo>
                    <a:pt x="52559" y="290813"/>
                  </a:lnTo>
                  <a:cubicBezTo>
                    <a:pt x="62084" y="301671"/>
                    <a:pt x="72180" y="311672"/>
                    <a:pt x="85611" y="317864"/>
                  </a:cubicBezTo>
                  <a:cubicBezTo>
                    <a:pt x="86849" y="318721"/>
                    <a:pt x="87992" y="319673"/>
                    <a:pt x="89230" y="320531"/>
                  </a:cubicBezTo>
                  <a:lnTo>
                    <a:pt x="89230" y="320531"/>
                  </a:lnTo>
                  <a:lnTo>
                    <a:pt x="89230" y="320531"/>
                  </a:lnTo>
                  <a:cubicBezTo>
                    <a:pt x="92469" y="321864"/>
                    <a:pt x="95612" y="323293"/>
                    <a:pt x="98850" y="324626"/>
                  </a:cubicBezTo>
                  <a:cubicBezTo>
                    <a:pt x="98850" y="324626"/>
                    <a:pt x="98850" y="324626"/>
                    <a:pt x="98850" y="324626"/>
                  </a:cubicBezTo>
                  <a:cubicBezTo>
                    <a:pt x="101803" y="327007"/>
                    <a:pt x="105041" y="328246"/>
                    <a:pt x="108852" y="328150"/>
                  </a:cubicBezTo>
                  <a:cubicBezTo>
                    <a:pt x="113709" y="329960"/>
                    <a:pt x="118472" y="333008"/>
                    <a:pt x="123901" y="329484"/>
                  </a:cubicBezTo>
                  <a:close/>
                  <a:moveTo>
                    <a:pt x="84658" y="92883"/>
                  </a:moveTo>
                  <a:cubicBezTo>
                    <a:pt x="84658" y="92788"/>
                    <a:pt x="84658" y="92788"/>
                    <a:pt x="84753" y="92788"/>
                  </a:cubicBezTo>
                  <a:cubicBezTo>
                    <a:pt x="84753" y="92788"/>
                    <a:pt x="84848" y="92788"/>
                    <a:pt x="84848" y="92788"/>
                  </a:cubicBezTo>
                  <a:cubicBezTo>
                    <a:pt x="84848" y="92883"/>
                    <a:pt x="84848" y="93073"/>
                    <a:pt x="84848" y="93264"/>
                  </a:cubicBezTo>
                  <a:cubicBezTo>
                    <a:pt x="84658" y="93073"/>
                    <a:pt x="84658" y="92978"/>
                    <a:pt x="84658" y="92883"/>
                  </a:cubicBezTo>
                  <a:close/>
                  <a:moveTo>
                    <a:pt x="132569" y="177846"/>
                  </a:moveTo>
                  <a:lnTo>
                    <a:pt x="132569" y="177846"/>
                  </a:lnTo>
                  <a:lnTo>
                    <a:pt x="132569" y="177846"/>
                  </a:lnTo>
                  <a:cubicBezTo>
                    <a:pt x="132664" y="177751"/>
                    <a:pt x="132664" y="177751"/>
                    <a:pt x="132759" y="177656"/>
                  </a:cubicBezTo>
                  <a:cubicBezTo>
                    <a:pt x="132759" y="177656"/>
                    <a:pt x="132759" y="177751"/>
                    <a:pt x="132759" y="177751"/>
                  </a:cubicBezTo>
                  <a:cubicBezTo>
                    <a:pt x="132664" y="177846"/>
                    <a:pt x="132664" y="177846"/>
                    <a:pt x="132569" y="177846"/>
                  </a:cubicBezTo>
                  <a:close/>
                  <a:moveTo>
                    <a:pt x="120281" y="128316"/>
                  </a:moveTo>
                  <a:cubicBezTo>
                    <a:pt x="119805" y="128697"/>
                    <a:pt x="119329" y="129078"/>
                    <a:pt x="118567" y="129269"/>
                  </a:cubicBezTo>
                  <a:cubicBezTo>
                    <a:pt x="118567" y="128697"/>
                    <a:pt x="118567" y="128125"/>
                    <a:pt x="118472" y="127459"/>
                  </a:cubicBezTo>
                  <a:cubicBezTo>
                    <a:pt x="119234" y="127935"/>
                    <a:pt x="119805" y="128125"/>
                    <a:pt x="120281" y="128316"/>
                  </a:cubicBezTo>
                  <a:close/>
                  <a:moveTo>
                    <a:pt x="103518" y="164702"/>
                  </a:moveTo>
                  <a:cubicBezTo>
                    <a:pt x="103518" y="164702"/>
                    <a:pt x="103518" y="164702"/>
                    <a:pt x="103518" y="164702"/>
                  </a:cubicBezTo>
                  <a:cubicBezTo>
                    <a:pt x="103518" y="164702"/>
                    <a:pt x="103518" y="164702"/>
                    <a:pt x="103518" y="164702"/>
                  </a:cubicBezTo>
                  <a:close/>
                  <a:moveTo>
                    <a:pt x="99612" y="200230"/>
                  </a:moveTo>
                  <a:cubicBezTo>
                    <a:pt x="99707" y="200039"/>
                    <a:pt x="99803" y="199754"/>
                    <a:pt x="99898" y="199563"/>
                  </a:cubicBezTo>
                  <a:cubicBezTo>
                    <a:pt x="100088" y="199754"/>
                    <a:pt x="99898" y="199944"/>
                    <a:pt x="99612" y="200230"/>
                  </a:cubicBezTo>
                  <a:close/>
                  <a:moveTo>
                    <a:pt x="135903" y="191181"/>
                  </a:moveTo>
                  <a:lnTo>
                    <a:pt x="135903" y="191181"/>
                  </a:lnTo>
                  <a:cubicBezTo>
                    <a:pt x="135807" y="191181"/>
                    <a:pt x="135903" y="191086"/>
                    <a:pt x="135903" y="191181"/>
                  </a:cubicBezTo>
                  <a:cubicBezTo>
                    <a:pt x="135903" y="191086"/>
                    <a:pt x="135903" y="191181"/>
                    <a:pt x="135903" y="191181"/>
                  </a:cubicBezTo>
                  <a:lnTo>
                    <a:pt x="135903" y="191181"/>
                  </a:lnTo>
                  <a:cubicBezTo>
                    <a:pt x="135903" y="191181"/>
                    <a:pt x="135903" y="191181"/>
                    <a:pt x="135903" y="191181"/>
                  </a:cubicBezTo>
                  <a:lnTo>
                    <a:pt x="135903" y="191181"/>
                  </a:lnTo>
                  <a:close/>
                  <a:moveTo>
                    <a:pt x="87896" y="119267"/>
                  </a:moveTo>
                  <a:cubicBezTo>
                    <a:pt x="87896" y="119363"/>
                    <a:pt x="87801" y="119363"/>
                    <a:pt x="87801" y="119458"/>
                  </a:cubicBezTo>
                  <a:cubicBezTo>
                    <a:pt x="87801" y="119458"/>
                    <a:pt x="87801" y="119363"/>
                    <a:pt x="87706" y="119363"/>
                  </a:cubicBezTo>
                  <a:cubicBezTo>
                    <a:pt x="87801" y="119267"/>
                    <a:pt x="87801" y="119267"/>
                    <a:pt x="87896" y="119267"/>
                  </a:cubicBezTo>
                  <a:close/>
                  <a:moveTo>
                    <a:pt x="102565" y="191086"/>
                  </a:moveTo>
                  <a:cubicBezTo>
                    <a:pt x="101994" y="191181"/>
                    <a:pt x="101517" y="191467"/>
                    <a:pt x="100946" y="191562"/>
                  </a:cubicBezTo>
                  <a:cubicBezTo>
                    <a:pt x="101327" y="191181"/>
                    <a:pt x="101708" y="190895"/>
                    <a:pt x="102089" y="190514"/>
                  </a:cubicBezTo>
                  <a:cubicBezTo>
                    <a:pt x="102184" y="190705"/>
                    <a:pt x="102470" y="190800"/>
                    <a:pt x="102565" y="191086"/>
                  </a:cubicBezTo>
                  <a:close/>
                  <a:moveTo>
                    <a:pt x="77610" y="195944"/>
                  </a:moveTo>
                  <a:cubicBezTo>
                    <a:pt x="77514" y="195944"/>
                    <a:pt x="77514" y="195944"/>
                    <a:pt x="77610" y="195944"/>
                  </a:cubicBezTo>
                  <a:cubicBezTo>
                    <a:pt x="77514" y="195944"/>
                    <a:pt x="77514" y="195944"/>
                    <a:pt x="77610" y="195944"/>
                  </a:cubicBezTo>
                  <a:cubicBezTo>
                    <a:pt x="77514" y="195944"/>
                    <a:pt x="77514" y="195944"/>
                    <a:pt x="77610" y="195944"/>
                  </a:cubicBezTo>
                  <a:close/>
                  <a:moveTo>
                    <a:pt x="152571" y="184514"/>
                  </a:moveTo>
                  <a:cubicBezTo>
                    <a:pt x="152762" y="184418"/>
                    <a:pt x="152952" y="184228"/>
                    <a:pt x="153238" y="184037"/>
                  </a:cubicBezTo>
                  <a:cubicBezTo>
                    <a:pt x="153238" y="184323"/>
                    <a:pt x="153143" y="184514"/>
                    <a:pt x="153143" y="184799"/>
                  </a:cubicBezTo>
                  <a:cubicBezTo>
                    <a:pt x="152857" y="184704"/>
                    <a:pt x="152666" y="184704"/>
                    <a:pt x="152571" y="184514"/>
                  </a:cubicBezTo>
                  <a:close/>
                  <a:moveTo>
                    <a:pt x="77705" y="169274"/>
                  </a:moveTo>
                  <a:cubicBezTo>
                    <a:pt x="77705" y="169274"/>
                    <a:pt x="77705" y="169274"/>
                    <a:pt x="77705" y="169274"/>
                  </a:cubicBezTo>
                  <a:cubicBezTo>
                    <a:pt x="77705" y="169274"/>
                    <a:pt x="77705" y="169274"/>
                    <a:pt x="77705" y="169274"/>
                  </a:cubicBezTo>
                  <a:cubicBezTo>
                    <a:pt x="77705" y="169274"/>
                    <a:pt x="77705" y="169274"/>
                    <a:pt x="77705" y="169274"/>
                  </a:cubicBezTo>
                  <a:close/>
                  <a:moveTo>
                    <a:pt x="159620" y="97931"/>
                  </a:moveTo>
                  <a:cubicBezTo>
                    <a:pt x="159715" y="98027"/>
                    <a:pt x="159715" y="98027"/>
                    <a:pt x="159810" y="98122"/>
                  </a:cubicBezTo>
                  <a:cubicBezTo>
                    <a:pt x="159715" y="98122"/>
                    <a:pt x="159620" y="98122"/>
                    <a:pt x="159524" y="98122"/>
                  </a:cubicBezTo>
                  <a:lnTo>
                    <a:pt x="159524" y="98122"/>
                  </a:lnTo>
                  <a:lnTo>
                    <a:pt x="159524" y="98122"/>
                  </a:lnTo>
                  <a:cubicBezTo>
                    <a:pt x="159524" y="97931"/>
                    <a:pt x="159524" y="97931"/>
                    <a:pt x="159620" y="97931"/>
                  </a:cubicBezTo>
                  <a:close/>
                  <a:moveTo>
                    <a:pt x="26175" y="124220"/>
                  </a:moveTo>
                  <a:cubicBezTo>
                    <a:pt x="26270" y="124220"/>
                    <a:pt x="26270" y="124220"/>
                    <a:pt x="26175" y="124220"/>
                  </a:cubicBezTo>
                  <a:cubicBezTo>
                    <a:pt x="26175" y="124315"/>
                    <a:pt x="26175" y="124315"/>
                    <a:pt x="26175" y="124411"/>
                  </a:cubicBezTo>
                  <a:cubicBezTo>
                    <a:pt x="26175" y="124315"/>
                    <a:pt x="26175" y="124220"/>
                    <a:pt x="26175" y="124220"/>
                  </a:cubicBezTo>
                  <a:close/>
                  <a:moveTo>
                    <a:pt x="69704" y="127459"/>
                  </a:moveTo>
                  <a:cubicBezTo>
                    <a:pt x="69608" y="127554"/>
                    <a:pt x="69513" y="127554"/>
                    <a:pt x="69418" y="127649"/>
                  </a:cubicBezTo>
                  <a:lnTo>
                    <a:pt x="69418" y="127649"/>
                  </a:lnTo>
                  <a:lnTo>
                    <a:pt x="69418" y="127649"/>
                  </a:lnTo>
                  <a:cubicBezTo>
                    <a:pt x="69418" y="127554"/>
                    <a:pt x="69323" y="127459"/>
                    <a:pt x="69323" y="127268"/>
                  </a:cubicBezTo>
                  <a:cubicBezTo>
                    <a:pt x="69513" y="127364"/>
                    <a:pt x="69608" y="127459"/>
                    <a:pt x="69704" y="127459"/>
                  </a:cubicBezTo>
                  <a:close/>
                  <a:moveTo>
                    <a:pt x="67227" y="166607"/>
                  </a:moveTo>
                  <a:cubicBezTo>
                    <a:pt x="67418" y="166416"/>
                    <a:pt x="67608" y="166130"/>
                    <a:pt x="67704" y="165940"/>
                  </a:cubicBezTo>
                  <a:cubicBezTo>
                    <a:pt x="68370" y="166702"/>
                    <a:pt x="68465" y="167559"/>
                    <a:pt x="68465" y="168512"/>
                  </a:cubicBezTo>
                  <a:cubicBezTo>
                    <a:pt x="67989" y="167940"/>
                    <a:pt x="67608" y="167273"/>
                    <a:pt x="67227" y="166607"/>
                  </a:cubicBezTo>
                  <a:close/>
                  <a:moveTo>
                    <a:pt x="62941" y="49735"/>
                  </a:moveTo>
                  <a:cubicBezTo>
                    <a:pt x="62941" y="49544"/>
                    <a:pt x="62941" y="49258"/>
                    <a:pt x="63036" y="49068"/>
                  </a:cubicBezTo>
                  <a:cubicBezTo>
                    <a:pt x="63036" y="49068"/>
                    <a:pt x="63131" y="49068"/>
                    <a:pt x="63131" y="49068"/>
                  </a:cubicBezTo>
                  <a:cubicBezTo>
                    <a:pt x="63036" y="49354"/>
                    <a:pt x="63036" y="49544"/>
                    <a:pt x="62941" y="49735"/>
                  </a:cubicBezTo>
                  <a:close/>
                  <a:moveTo>
                    <a:pt x="198387" y="156986"/>
                  </a:moveTo>
                  <a:cubicBezTo>
                    <a:pt x="198387" y="156986"/>
                    <a:pt x="198482" y="157082"/>
                    <a:pt x="198482" y="157082"/>
                  </a:cubicBezTo>
                  <a:cubicBezTo>
                    <a:pt x="198101" y="157367"/>
                    <a:pt x="197815" y="157748"/>
                    <a:pt x="197339" y="157939"/>
                  </a:cubicBezTo>
                  <a:cubicBezTo>
                    <a:pt x="197720" y="157558"/>
                    <a:pt x="198005" y="157272"/>
                    <a:pt x="198387" y="156986"/>
                  </a:cubicBezTo>
                  <a:close/>
                  <a:moveTo>
                    <a:pt x="57607" y="189276"/>
                  </a:moveTo>
                  <a:lnTo>
                    <a:pt x="57607" y="189276"/>
                  </a:lnTo>
                  <a:cubicBezTo>
                    <a:pt x="57512" y="189562"/>
                    <a:pt x="57607" y="189752"/>
                    <a:pt x="57607" y="190038"/>
                  </a:cubicBezTo>
                  <a:cubicBezTo>
                    <a:pt x="57512" y="189943"/>
                    <a:pt x="57416" y="189752"/>
                    <a:pt x="57321" y="189657"/>
                  </a:cubicBezTo>
                  <a:cubicBezTo>
                    <a:pt x="57416" y="189371"/>
                    <a:pt x="57512" y="189371"/>
                    <a:pt x="57607" y="189276"/>
                  </a:cubicBezTo>
                  <a:close/>
                  <a:moveTo>
                    <a:pt x="107423" y="242616"/>
                  </a:moveTo>
                  <a:lnTo>
                    <a:pt x="107423" y="242616"/>
                  </a:lnTo>
                  <a:lnTo>
                    <a:pt x="107423" y="242616"/>
                  </a:lnTo>
                  <a:lnTo>
                    <a:pt x="107423" y="242616"/>
                  </a:lnTo>
                  <a:cubicBezTo>
                    <a:pt x="107423" y="242711"/>
                    <a:pt x="107328" y="242711"/>
                    <a:pt x="107328" y="242807"/>
                  </a:cubicBezTo>
                  <a:cubicBezTo>
                    <a:pt x="107328" y="242711"/>
                    <a:pt x="107232" y="242711"/>
                    <a:pt x="107232" y="242616"/>
                  </a:cubicBezTo>
                  <a:cubicBezTo>
                    <a:pt x="107232" y="242616"/>
                    <a:pt x="107328" y="242616"/>
                    <a:pt x="107423" y="242616"/>
                  </a:cubicBezTo>
                  <a:close/>
                  <a:moveTo>
                    <a:pt x="167145" y="292717"/>
                  </a:moveTo>
                  <a:lnTo>
                    <a:pt x="167145" y="292717"/>
                  </a:lnTo>
                  <a:lnTo>
                    <a:pt x="167145" y="292717"/>
                  </a:lnTo>
                  <a:lnTo>
                    <a:pt x="167145" y="292717"/>
                  </a:lnTo>
                  <a:lnTo>
                    <a:pt x="167145" y="292717"/>
                  </a:lnTo>
                  <a:cubicBezTo>
                    <a:pt x="167145" y="292813"/>
                    <a:pt x="167145" y="292717"/>
                    <a:pt x="167145" y="292717"/>
                  </a:cubicBezTo>
                  <a:cubicBezTo>
                    <a:pt x="167240" y="292813"/>
                    <a:pt x="167240" y="292908"/>
                    <a:pt x="167335" y="293003"/>
                  </a:cubicBezTo>
                  <a:cubicBezTo>
                    <a:pt x="167240" y="293003"/>
                    <a:pt x="167145" y="293003"/>
                    <a:pt x="167049" y="293003"/>
                  </a:cubicBezTo>
                  <a:cubicBezTo>
                    <a:pt x="167145" y="292908"/>
                    <a:pt x="167145" y="292813"/>
                    <a:pt x="167145" y="292717"/>
                  </a:cubicBezTo>
                  <a:close/>
                  <a:moveTo>
                    <a:pt x="214103" y="183085"/>
                  </a:moveTo>
                  <a:lnTo>
                    <a:pt x="214103" y="183085"/>
                  </a:lnTo>
                  <a:cubicBezTo>
                    <a:pt x="214198" y="183085"/>
                    <a:pt x="214198" y="182990"/>
                    <a:pt x="214293" y="182990"/>
                  </a:cubicBezTo>
                  <a:cubicBezTo>
                    <a:pt x="214293" y="183085"/>
                    <a:pt x="214293" y="183085"/>
                    <a:pt x="214293" y="183180"/>
                  </a:cubicBezTo>
                  <a:cubicBezTo>
                    <a:pt x="214293" y="183085"/>
                    <a:pt x="214198" y="183085"/>
                    <a:pt x="214103" y="183085"/>
                  </a:cubicBezTo>
                  <a:close/>
                  <a:moveTo>
                    <a:pt x="161334" y="56307"/>
                  </a:moveTo>
                  <a:cubicBezTo>
                    <a:pt x="161334" y="56402"/>
                    <a:pt x="161239" y="56402"/>
                    <a:pt x="161334" y="56307"/>
                  </a:cubicBezTo>
                  <a:cubicBezTo>
                    <a:pt x="161239" y="56402"/>
                    <a:pt x="161239" y="56402"/>
                    <a:pt x="161334" y="56307"/>
                  </a:cubicBezTo>
                  <a:cubicBezTo>
                    <a:pt x="161239" y="56307"/>
                    <a:pt x="161239" y="56307"/>
                    <a:pt x="161334" y="56307"/>
                  </a:cubicBezTo>
                  <a:close/>
                  <a:moveTo>
                    <a:pt x="34747" y="66023"/>
                  </a:moveTo>
                  <a:cubicBezTo>
                    <a:pt x="34842" y="66118"/>
                    <a:pt x="34842" y="66118"/>
                    <a:pt x="34842" y="66213"/>
                  </a:cubicBezTo>
                  <a:cubicBezTo>
                    <a:pt x="34747" y="66213"/>
                    <a:pt x="34652" y="66213"/>
                    <a:pt x="34556" y="66118"/>
                  </a:cubicBezTo>
                  <a:cubicBezTo>
                    <a:pt x="34652" y="66118"/>
                    <a:pt x="34747" y="66023"/>
                    <a:pt x="34747" y="66023"/>
                  </a:cubicBezTo>
                  <a:close/>
                  <a:moveTo>
                    <a:pt x="204006" y="262904"/>
                  </a:moveTo>
                  <a:cubicBezTo>
                    <a:pt x="204006" y="262904"/>
                    <a:pt x="204006" y="262904"/>
                    <a:pt x="204006" y="262904"/>
                  </a:cubicBezTo>
                  <a:lnTo>
                    <a:pt x="203816" y="262904"/>
                  </a:lnTo>
                  <a:cubicBezTo>
                    <a:pt x="203816" y="262904"/>
                    <a:pt x="203816" y="262809"/>
                    <a:pt x="203816" y="262809"/>
                  </a:cubicBezTo>
                  <a:cubicBezTo>
                    <a:pt x="203816" y="262809"/>
                    <a:pt x="203911" y="262809"/>
                    <a:pt x="204006" y="262904"/>
                  </a:cubicBezTo>
                  <a:close/>
                  <a:moveTo>
                    <a:pt x="210769" y="202992"/>
                  </a:moveTo>
                  <a:cubicBezTo>
                    <a:pt x="210674" y="202992"/>
                    <a:pt x="210674" y="202992"/>
                    <a:pt x="210769" y="202992"/>
                  </a:cubicBezTo>
                  <a:cubicBezTo>
                    <a:pt x="210674" y="202992"/>
                    <a:pt x="210674" y="202992"/>
                    <a:pt x="210769" y="202992"/>
                  </a:cubicBezTo>
                  <a:lnTo>
                    <a:pt x="210769" y="202992"/>
                  </a:lnTo>
                  <a:cubicBezTo>
                    <a:pt x="210864" y="202897"/>
                    <a:pt x="210960" y="202802"/>
                    <a:pt x="211055" y="202706"/>
                  </a:cubicBezTo>
                  <a:cubicBezTo>
                    <a:pt x="211055" y="202802"/>
                    <a:pt x="210960" y="202897"/>
                    <a:pt x="210960" y="203087"/>
                  </a:cubicBezTo>
                  <a:cubicBezTo>
                    <a:pt x="210864" y="203087"/>
                    <a:pt x="210769" y="203087"/>
                    <a:pt x="210769" y="202992"/>
                  </a:cubicBezTo>
                  <a:close/>
                  <a:moveTo>
                    <a:pt x="223056" y="173465"/>
                  </a:moveTo>
                  <a:cubicBezTo>
                    <a:pt x="223247" y="174322"/>
                    <a:pt x="223437" y="175179"/>
                    <a:pt x="223818" y="176036"/>
                  </a:cubicBezTo>
                  <a:cubicBezTo>
                    <a:pt x="223056" y="174989"/>
                    <a:pt x="222771" y="174131"/>
                    <a:pt x="223056" y="173465"/>
                  </a:cubicBezTo>
                  <a:close/>
                  <a:moveTo>
                    <a:pt x="136188" y="14969"/>
                  </a:moveTo>
                  <a:cubicBezTo>
                    <a:pt x="136283" y="14873"/>
                    <a:pt x="136283" y="14778"/>
                    <a:pt x="136379" y="14778"/>
                  </a:cubicBezTo>
                  <a:cubicBezTo>
                    <a:pt x="136379" y="14778"/>
                    <a:pt x="136379" y="14778"/>
                    <a:pt x="136474" y="14778"/>
                  </a:cubicBezTo>
                  <a:cubicBezTo>
                    <a:pt x="136474" y="14873"/>
                    <a:pt x="136569" y="14873"/>
                    <a:pt x="136664" y="14969"/>
                  </a:cubicBezTo>
                  <a:cubicBezTo>
                    <a:pt x="136474" y="14873"/>
                    <a:pt x="136379" y="14969"/>
                    <a:pt x="136188" y="14969"/>
                  </a:cubicBezTo>
                  <a:close/>
                  <a:moveTo>
                    <a:pt x="113328" y="11635"/>
                  </a:moveTo>
                  <a:cubicBezTo>
                    <a:pt x="113233" y="11540"/>
                    <a:pt x="113233" y="11444"/>
                    <a:pt x="113138" y="11349"/>
                  </a:cubicBezTo>
                  <a:cubicBezTo>
                    <a:pt x="113233" y="11349"/>
                    <a:pt x="113423" y="11349"/>
                    <a:pt x="113519" y="11349"/>
                  </a:cubicBezTo>
                  <a:cubicBezTo>
                    <a:pt x="113519" y="11444"/>
                    <a:pt x="113423" y="11540"/>
                    <a:pt x="113328" y="11635"/>
                  </a:cubicBezTo>
                  <a:close/>
                  <a:moveTo>
                    <a:pt x="35890" y="53831"/>
                  </a:moveTo>
                  <a:cubicBezTo>
                    <a:pt x="36080" y="54021"/>
                    <a:pt x="36176" y="54212"/>
                    <a:pt x="36366" y="54307"/>
                  </a:cubicBezTo>
                  <a:cubicBezTo>
                    <a:pt x="36366" y="54307"/>
                    <a:pt x="36271" y="54402"/>
                    <a:pt x="36271" y="54402"/>
                  </a:cubicBezTo>
                  <a:cubicBezTo>
                    <a:pt x="36176" y="54212"/>
                    <a:pt x="35985" y="54021"/>
                    <a:pt x="35795" y="53831"/>
                  </a:cubicBezTo>
                  <a:cubicBezTo>
                    <a:pt x="35890" y="53926"/>
                    <a:pt x="35890" y="53831"/>
                    <a:pt x="35890" y="53831"/>
                  </a:cubicBezTo>
                  <a:close/>
                  <a:moveTo>
                    <a:pt x="15983" y="207374"/>
                  </a:moveTo>
                  <a:cubicBezTo>
                    <a:pt x="15888" y="207469"/>
                    <a:pt x="15792" y="207564"/>
                    <a:pt x="15697" y="207659"/>
                  </a:cubicBezTo>
                  <a:cubicBezTo>
                    <a:pt x="15221" y="207183"/>
                    <a:pt x="14935" y="206802"/>
                    <a:pt x="14745" y="206326"/>
                  </a:cubicBezTo>
                  <a:cubicBezTo>
                    <a:pt x="15221" y="206707"/>
                    <a:pt x="15221" y="207088"/>
                    <a:pt x="15983" y="207374"/>
                  </a:cubicBezTo>
                  <a:close/>
                  <a:moveTo>
                    <a:pt x="97136" y="319102"/>
                  </a:moveTo>
                  <a:cubicBezTo>
                    <a:pt x="97136" y="319102"/>
                    <a:pt x="97136" y="319102"/>
                    <a:pt x="97136" y="319102"/>
                  </a:cubicBezTo>
                  <a:cubicBezTo>
                    <a:pt x="97136" y="319102"/>
                    <a:pt x="97136" y="319102"/>
                    <a:pt x="97136" y="319102"/>
                  </a:cubicBezTo>
                  <a:cubicBezTo>
                    <a:pt x="97136" y="319102"/>
                    <a:pt x="97136" y="319102"/>
                    <a:pt x="97136" y="319102"/>
                  </a:cubicBezTo>
                  <a:close/>
                  <a:moveTo>
                    <a:pt x="222294" y="224614"/>
                  </a:moveTo>
                  <a:cubicBezTo>
                    <a:pt x="222294" y="224614"/>
                    <a:pt x="222199" y="224614"/>
                    <a:pt x="222294" y="224614"/>
                  </a:cubicBezTo>
                  <a:cubicBezTo>
                    <a:pt x="222199" y="224614"/>
                    <a:pt x="222199" y="224614"/>
                    <a:pt x="222294" y="224614"/>
                  </a:cubicBezTo>
                  <a:cubicBezTo>
                    <a:pt x="222199" y="224614"/>
                    <a:pt x="222199" y="224614"/>
                    <a:pt x="222294" y="224614"/>
                  </a:cubicBezTo>
                  <a:close/>
                  <a:moveTo>
                    <a:pt x="203339" y="67928"/>
                  </a:moveTo>
                  <a:cubicBezTo>
                    <a:pt x="203149" y="68023"/>
                    <a:pt x="202958" y="68118"/>
                    <a:pt x="202768" y="68118"/>
                  </a:cubicBezTo>
                  <a:cubicBezTo>
                    <a:pt x="202768" y="68118"/>
                    <a:pt x="202768" y="68118"/>
                    <a:pt x="202768" y="68023"/>
                  </a:cubicBezTo>
                  <a:cubicBezTo>
                    <a:pt x="203054" y="67928"/>
                    <a:pt x="203339" y="67737"/>
                    <a:pt x="203339" y="6792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DAC14DA1-60D0-B818-BB76-8F07AC3D430B}"/>
                </a:ext>
              </a:extLst>
            </p:cNvPr>
            <p:cNvSpPr/>
            <p:nvPr/>
          </p:nvSpPr>
          <p:spPr>
            <a:xfrm>
              <a:off x="7155546" y="4964785"/>
              <a:ext cx="322628" cy="266334"/>
            </a:xfrm>
            <a:custGeom>
              <a:avLst/>
              <a:gdLst>
                <a:gd name="connsiteX0" fmla="*/ 39161 w 322628"/>
                <a:gd name="connsiteY0" fmla="*/ 84131 h 266334"/>
                <a:gd name="connsiteX1" fmla="*/ 39161 w 322628"/>
                <a:gd name="connsiteY1" fmla="*/ 84131 h 266334"/>
                <a:gd name="connsiteX2" fmla="*/ 31732 w 322628"/>
                <a:gd name="connsiteY2" fmla="*/ 92513 h 266334"/>
                <a:gd name="connsiteX3" fmla="*/ 31732 w 322628"/>
                <a:gd name="connsiteY3" fmla="*/ 92513 h 266334"/>
                <a:gd name="connsiteX4" fmla="*/ 31732 w 322628"/>
                <a:gd name="connsiteY4" fmla="*/ 92513 h 266334"/>
                <a:gd name="connsiteX5" fmla="*/ 26398 w 322628"/>
                <a:gd name="connsiteY5" fmla="*/ 100800 h 266334"/>
                <a:gd name="connsiteX6" fmla="*/ 19826 w 322628"/>
                <a:gd name="connsiteY6" fmla="*/ 110801 h 266334"/>
                <a:gd name="connsiteX7" fmla="*/ 16396 w 322628"/>
                <a:gd name="connsiteY7" fmla="*/ 117373 h 266334"/>
                <a:gd name="connsiteX8" fmla="*/ 11920 w 322628"/>
                <a:gd name="connsiteY8" fmla="*/ 127469 h 266334"/>
                <a:gd name="connsiteX9" fmla="*/ 11920 w 322628"/>
                <a:gd name="connsiteY9" fmla="*/ 127469 h 266334"/>
                <a:gd name="connsiteX10" fmla="*/ 7729 w 322628"/>
                <a:gd name="connsiteY10" fmla="*/ 138709 h 266334"/>
                <a:gd name="connsiteX11" fmla="*/ 6967 w 322628"/>
                <a:gd name="connsiteY11" fmla="*/ 141566 h 266334"/>
                <a:gd name="connsiteX12" fmla="*/ 6967 w 322628"/>
                <a:gd name="connsiteY12" fmla="*/ 141566 h 266334"/>
                <a:gd name="connsiteX13" fmla="*/ 2204 w 322628"/>
                <a:gd name="connsiteY13" fmla="*/ 163855 h 266334"/>
                <a:gd name="connsiteX14" fmla="*/ 2014 w 322628"/>
                <a:gd name="connsiteY14" fmla="*/ 167284 h 266334"/>
                <a:gd name="connsiteX15" fmla="*/ 2300 w 322628"/>
                <a:gd name="connsiteY15" fmla="*/ 173571 h 266334"/>
                <a:gd name="connsiteX16" fmla="*/ 2300 w 322628"/>
                <a:gd name="connsiteY16" fmla="*/ 176809 h 266334"/>
                <a:gd name="connsiteX17" fmla="*/ 2300 w 322628"/>
                <a:gd name="connsiteY17" fmla="*/ 176809 h 266334"/>
                <a:gd name="connsiteX18" fmla="*/ 1347 w 322628"/>
                <a:gd name="connsiteY18" fmla="*/ 191573 h 266334"/>
                <a:gd name="connsiteX19" fmla="*/ 1728 w 322628"/>
                <a:gd name="connsiteY19" fmla="*/ 193288 h 266334"/>
                <a:gd name="connsiteX20" fmla="*/ 1728 w 322628"/>
                <a:gd name="connsiteY20" fmla="*/ 193288 h 266334"/>
                <a:gd name="connsiteX21" fmla="*/ 7634 w 322628"/>
                <a:gd name="connsiteY21" fmla="*/ 215195 h 266334"/>
                <a:gd name="connsiteX22" fmla="*/ 12396 w 322628"/>
                <a:gd name="connsiteY22" fmla="*/ 223672 h 266334"/>
                <a:gd name="connsiteX23" fmla="*/ 30589 w 322628"/>
                <a:gd name="connsiteY23" fmla="*/ 242627 h 266334"/>
                <a:gd name="connsiteX24" fmla="*/ 35732 w 322628"/>
                <a:gd name="connsiteY24" fmla="*/ 243865 h 266334"/>
                <a:gd name="connsiteX25" fmla="*/ 43733 w 322628"/>
                <a:gd name="connsiteY25" fmla="*/ 249580 h 266334"/>
                <a:gd name="connsiteX26" fmla="*/ 43733 w 322628"/>
                <a:gd name="connsiteY26" fmla="*/ 249580 h 266334"/>
                <a:gd name="connsiteX27" fmla="*/ 45829 w 322628"/>
                <a:gd name="connsiteY27" fmla="*/ 250342 h 266334"/>
                <a:gd name="connsiteX28" fmla="*/ 62402 w 322628"/>
                <a:gd name="connsiteY28" fmla="*/ 257676 h 266334"/>
                <a:gd name="connsiteX29" fmla="*/ 71165 w 322628"/>
                <a:gd name="connsiteY29" fmla="*/ 259867 h 266334"/>
                <a:gd name="connsiteX30" fmla="*/ 71165 w 322628"/>
                <a:gd name="connsiteY30" fmla="*/ 259867 h 266334"/>
                <a:gd name="connsiteX31" fmla="*/ 71165 w 322628"/>
                <a:gd name="connsiteY31" fmla="*/ 259867 h 266334"/>
                <a:gd name="connsiteX32" fmla="*/ 72499 w 322628"/>
                <a:gd name="connsiteY32" fmla="*/ 260343 h 266334"/>
                <a:gd name="connsiteX33" fmla="*/ 72499 w 322628"/>
                <a:gd name="connsiteY33" fmla="*/ 260343 h 266334"/>
                <a:gd name="connsiteX34" fmla="*/ 72499 w 322628"/>
                <a:gd name="connsiteY34" fmla="*/ 260343 h 266334"/>
                <a:gd name="connsiteX35" fmla="*/ 78785 w 322628"/>
                <a:gd name="connsiteY35" fmla="*/ 260819 h 266334"/>
                <a:gd name="connsiteX36" fmla="*/ 78785 w 322628"/>
                <a:gd name="connsiteY36" fmla="*/ 260819 h 266334"/>
                <a:gd name="connsiteX37" fmla="*/ 78785 w 322628"/>
                <a:gd name="connsiteY37" fmla="*/ 260819 h 266334"/>
                <a:gd name="connsiteX38" fmla="*/ 87072 w 322628"/>
                <a:gd name="connsiteY38" fmla="*/ 262820 h 266334"/>
                <a:gd name="connsiteX39" fmla="*/ 101836 w 322628"/>
                <a:gd name="connsiteY39" fmla="*/ 264820 h 266334"/>
                <a:gd name="connsiteX40" fmla="*/ 101836 w 322628"/>
                <a:gd name="connsiteY40" fmla="*/ 264820 h 266334"/>
                <a:gd name="connsiteX41" fmla="*/ 110122 w 322628"/>
                <a:gd name="connsiteY41" fmla="*/ 265010 h 266334"/>
                <a:gd name="connsiteX42" fmla="*/ 132602 w 322628"/>
                <a:gd name="connsiteY42" fmla="*/ 264915 h 266334"/>
                <a:gd name="connsiteX43" fmla="*/ 132602 w 322628"/>
                <a:gd name="connsiteY43" fmla="*/ 264915 h 266334"/>
                <a:gd name="connsiteX44" fmla="*/ 143841 w 322628"/>
                <a:gd name="connsiteY44" fmla="*/ 262725 h 266334"/>
                <a:gd name="connsiteX45" fmla="*/ 143841 w 322628"/>
                <a:gd name="connsiteY45" fmla="*/ 262725 h 266334"/>
                <a:gd name="connsiteX46" fmla="*/ 165272 w 322628"/>
                <a:gd name="connsiteY46" fmla="*/ 257771 h 266334"/>
                <a:gd name="connsiteX47" fmla="*/ 168511 w 322628"/>
                <a:gd name="connsiteY47" fmla="*/ 257771 h 266334"/>
                <a:gd name="connsiteX48" fmla="*/ 168511 w 322628"/>
                <a:gd name="connsiteY48" fmla="*/ 257771 h 266334"/>
                <a:gd name="connsiteX49" fmla="*/ 168511 w 322628"/>
                <a:gd name="connsiteY49" fmla="*/ 257771 h 266334"/>
                <a:gd name="connsiteX50" fmla="*/ 191942 w 322628"/>
                <a:gd name="connsiteY50" fmla="*/ 250628 h 266334"/>
                <a:gd name="connsiteX51" fmla="*/ 191942 w 322628"/>
                <a:gd name="connsiteY51" fmla="*/ 250628 h 266334"/>
                <a:gd name="connsiteX52" fmla="*/ 193657 w 322628"/>
                <a:gd name="connsiteY52" fmla="*/ 249485 h 266334"/>
                <a:gd name="connsiteX53" fmla="*/ 205468 w 322628"/>
                <a:gd name="connsiteY53" fmla="*/ 244341 h 266334"/>
                <a:gd name="connsiteX54" fmla="*/ 205468 w 322628"/>
                <a:gd name="connsiteY54" fmla="*/ 244341 h 266334"/>
                <a:gd name="connsiteX55" fmla="*/ 213659 w 322628"/>
                <a:gd name="connsiteY55" fmla="*/ 239579 h 266334"/>
                <a:gd name="connsiteX56" fmla="*/ 213659 w 322628"/>
                <a:gd name="connsiteY56" fmla="*/ 239579 h 266334"/>
                <a:gd name="connsiteX57" fmla="*/ 223946 w 322628"/>
                <a:gd name="connsiteY57" fmla="*/ 233292 h 266334"/>
                <a:gd name="connsiteX58" fmla="*/ 223946 w 322628"/>
                <a:gd name="connsiteY58" fmla="*/ 233292 h 266334"/>
                <a:gd name="connsiteX59" fmla="*/ 241853 w 322628"/>
                <a:gd name="connsiteY59" fmla="*/ 220910 h 266334"/>
                <a:gd name="connsiteX60" fmla="*/ 241853 w 322628"/>
                <a:gd name="connsiteY60" fmla="*/ 220910 h 266334"/>
                <a:gd name="connsiteX61" fmla="*/ 241853 w 322628"/>
                <a:gd name="connsiteY61" fmla="*/ 220910 h 266334"/>
                <a:gd name="connsiteX62" fmla="*/ 245187 w 322628"/>
                <a:gd name="connsiteY62" fmla="*/ 218148 h 266334"/>
                <a:gd name="connsiteX63" fmla="*/ 245187 w 322628"/>
                <a:gd name="connsiteY63" fmla="*/ 218148 h 266334"/>
                <a:gd name="connsiteX64" fmla="*/ 245187 w 322628"/>
                <a:gd name="connsiteY64" fmla="*/ 218148 h 266334"/>
                <a:gd name="connsiteX65" fmla="*/ 258427 w 322628"/>
                <a:gd name="connsiteY65" fmla="*/ 207480 h 266334"/>
                <a:gd name="connsiteX66" fmla="*/ 258427 w 322628"/>
                <a:gd name="connsiteY66" fmla="*/ 207480 h 266334"/>
                <a:gd name="connsiteX67" fmla="*/ 258427 w 322628"/>
                <a:gd name="connsiteY67" fmla="*/ 207480 h 266334"/>
                <a:gd name="connsiteX68" fmla="*/ 261761 w 322628"/>
                <a:gd name="connsiteY68" fmla="*/ 204146 h 266334"/>
                <a:gd name="connsiteX69" fmla="*/ 268428 w 322628"/>
                <a:gd name="connsiteY69" fmla="*/ 197573 h 266334"/>
                <a:gd name="connsiteX70" fmla="*/ 276524 w 322628"/>
                <a:gd name="connsiteY70" fmla="*/ 189287 h 266334"/>
                <a:gd name="connsiteX71" fmla="*/ 285383 w 322628"/>
                <a:gd name="connsiteY71" fmla="*/ 177952 h 266334"/>
                <a:gd name="connsiteX72" fmla="*/ 297003 w 322628"/>
                <a:gd name="connsiteY72" fmla="*/ 162903 h 266334"/>
                <a:gd name="connsiteX73" fmla="*/ 305861 w 322628"/>
                <a:gd name="connsiteY73" fmla="*/ 151187 h 266334"/>
                <a:gd name="connsiteX74" fmla="*/ 311671 w 322628"/>
                <a:gd name="connsiteY74" fmla="*/ 141185 h 266334"/>
                <a:gd name="connsiteX75" fmla="*/ 315672 w 322628"/>
                <a:gd name="connsiteY75" fmla="*/ 131279 h 266334"/>
                <a:gd name="connsiteX76" fmla="*/ 318434 w 322628"/>
                <a:gd name="connsiteY76" fmla="*/ 124517 h 266334"/>
                <a:gd name="connsiteX77" fmla="*/ 318434 w 322628"/>
                <a:gd name="connsiteY77" fmla="*/ 124517 h 266334"/>
                <a:gd name="connsiteX78" fmla="*/ 318434 w 322628"/>
                <a:gd name="connsiteY78" fmla="*/ 124517 h 266334"/>
                <a:gd name="connsiteX79" fmla="*/ 318911 w 322628"/>
                <a:gd name="connsiteY79" fmla="*/ 121564 h 266334"/>
                <a:gd name="connsiteX80" fmla="*/ 318911 w 322628"/>
                <a:gd name="connsiteY80" fmla="*/ 121564 h 266334"/>
                <a:gd name="connsiteX81" fmla="*/ 318911 w 322628"/>
                <a:gd name="connsiteY81" fmla="*/ 121564 h 266334"/>
                <a:gd name="connsiteX82" fmla="*/ 320625 w 322628"/>
                <a:gd name="connsiteY82" fmla="*/ 112992 h 266334"/>
                <a:gd name="connsiteX83" fmla="*/ 320625 w 322628"/>
                <a:gd name="connsiteY83" fmla="*/ 112992 h 266334"/>
                <a:gd name="connsiteX84" fmla="*/ 320625 w 322628"/>
                <a:gd name="connsiteY84" fmla="*/ 112992 h 266334"/>
                <a:gd name="connsiteX85" fmla="*/ 321959 w 322628"/>
                <a:gd name="connsiteY85" fmla="*/ 98037 h 266334"/>
                <a:gd name="connsiteX86" fmla="*/ 321959 w 322628"/>
                <a:gd name="connsiteY86" fmla="*/ 98037 h 266334"/>
                <a:gd name="connsiteX87" fmla="*/ 321959 w 322628"/>
                <a:gd name="connsiteY87" fmla="*/ 98037 h 266334"/>
                <a:gd name="connsiteX88" fmla="*/ 316244 w 322628"/>
                <a:gd name="connsiteY88" fmla="*/ 74987 h 266334"/>
                <a:gd name="connsiteX89" fmla="*/ 315481 w 322628"/>
                <a:gd name="connsiteY89" fmla="*/ 64795 h 266334"/>
                <a:gd name="connsiteX90" fmla="*/ 313005 w 322628"/>
                <a:gd name="connsiteY90" fmla="*/ 61176 h 266334"/>
                <a:gd name="connsiteX91" fmla="*/ 310243 w 322628"/>
                <a:gd name="connsiteY91" fmla="*/ 49936 h 266334"/>
                <a:gd name="connsiteX92" fmla="*/ 307195 w 322628"/>
                <a:gd name="connsiteY92" fmla="*/ 43173 h 266334"/>
                <a:gd name="connsiteX93" fmla="*/ 299670 w 322628"/>
                <a:gd name="connsiteY93" fmla="*/ 31648 h 266334"/>
                <a:gd name="connsiteX94" fmla="*/ 299670 w 322628"/>
                <a:gd name="connsiteY94" fmla="*/ 31648 h 266334"/>
                <a:gd name="connsiteX95" fmla="*/ 283859 w 322628"/>
                <a:gd name="connsiteY95" fmla="*/ 16599 h 266334"/>
                <a:gd name="connsiteX96" fmla="*/ 265761 w 322628"/>
                <a:gd name="connsiteY96" fmla="*/ 7359 h 266334"/>
                <a:gd name="connsiteX97" fmla="*/ 265761 w 322628"/>
                <a:gd name="connsiteY97" fmla="*/ 7359 h 266334"/>
                <a:gd name="connsiteX98" fmla="*/ 255855 w 322628"/>
                <a:gd name="connsiteY98" fmla="*/ 4311 h 266334"/>
                <a:gd name="connsiteX99" fmla="*/ 243949 w 322628"/>
                <a:gd name="connsiteY99" fmla="*/ 1930 h 266334"/>
                <a:gd name="connsiteX100" fmla="*/ 243949 w 322628"/>
                <a:gd name="connsiteY100" fmla="*/ 1930 h 266334"/>
                <a:gd name="connsiteX101" fmla="*/ 239091 w 322628"/>
                <a:gd name="connsiteY101" fmla="*/ 1454 h 266334"/>
                <a:gd name="connsiteX102" fmla="*/ 225756 w 322628"/>
                <a:gd name="connsiteY102" fmla="*/ 692 h 266334"/>
                <a:gd name="connsiteX103" fmla="*/ 216041 w 322628"/>
                <a:gd name="connsiteY103" fmla="*/ 787 h 266334"/>
                <a:gd name="connsiteX104" fmla="*/ 201277 w 322628"/>
                <a:gd name="connsiteY104" fmla="*/ 2311 h 266334"/>
                <a:gd name="connsiteX105" fmla="*/ 201277 w 322628"/>
                <a:gd name="connsiteY105" fmla="*/ 2311 h 266334"/>
                <a:gd name="connsiteX106" fmla="*/ 184703 w 322628"/>
                <a:gd name="connsiteY106" fmla="*/ 6311 h 266334"/>
                <a:gd name="connsiteX107" fmla="*/ 184703 w 322628"/>
                <a:gd name="connsiteY107" fmla="*/ 6311 h 266334"/>
                <a:gd name="connsiteX108" fmla="*/ 184703 w 322628"/>
                <a:gd name="connsiteY108" fmla="*/ 6311 h 266334"/>
                <a:gd name="connsiteX109" fmla="*/ 175940 w 322628"/>
                <a:gd name="connsiteY109" fmla="*/ 7169 h 266334"/>
                <a:gd name="connsiteX110" fmla="*/ 167844 w 322628"/>
                <a:gd name="connsiteY110" fmla="*/ 8978 h 266334"/>
                <a:gd name="connsiteX111" fmla="*/ 154509 w 322628"/>
                <a:gd name="connsiteY111" fmla="*/ 12312 h 266334"/>
                <a:gd name="connsiteX112" fmla="*/ 144412 w 322628"/>
                <a:gd name="connsiteY112" fmla="*/ 16027 h 266334"/>
                <a:gd name="connsiteX113" fmla="*/ 136697 w 322628"/>
                <a:gd name="connsiteY113" fmla="*/ 18313 h 266334"/>
                <a:gd name="connsiteX114" fmla="*/ 122886 w 322628"/>
                <a:gd name="connsiteY114" fmla="*/ 24409 h 266334"/>
                <a:gd name="connsiteX115" fmla="*/ 96216 w 322628"/>
                <a:gd name="connsiteY115" fmla="*/ 37649 h 266334"/>
                <a:gd name="connsiteX116" fmla="*/ 87834 w 322628"/>
                <a:gd name="connsiteY116" fmla="*/ 42602 h 266334"/>
                <a:gd name="connsiteX117" fmla="*/ 81357 w 322628"/>
                <a:gd name="connsiteY117" fmla="*/ 46221 h 266334"/>
                <a:gd name="connsiteX118" fmla="*/ 75928 w 322628"/>
                <a:gd name="connsiteY118" fmla="*/ 50698 h 266334"/>
                <a:gd name="connsiteX119" fmla="*/ 59545 w 322628"/>
                <a:gd name="connsiteY119" fmla="*/ 63652 h 266334"/>
                <a:gd name="connsiteX120" fmla="*/ 56116 w 322628"/>
                <a:gd name="connsiteY120" fmla="*/ 65843 h 266334"/>
                <a:gd name="connsiteX121" fmla="*/ 39161 w 322628"/>
                <a:gd name="connsiteY121" fmla="*/ 84131 h 266334"/>
                <a:gd name="connsiteX122" fmla="*/ 16016 w 322628"/>
                <a:gd name="connsiteY122" fmla="*/ 177095 h 266334"/>
                <a:gd name="connsiteX123" fmla="*/ 16016 w 322628"/>
                <a:gd name="connsiteY123" fmla="*/ 177000 h 266334"/>
                <a:gd name="connsiteX124" fmla="*/ 16016 w 322628"/>
                <a:gd name="connsiteY124" fmla="*/ 177000 h 266334"/>
                <a:gd name="connsiteX125" fmla="*/ 16111 w 322628"/>
                <a:gd name="connsiteY125" fmla="*/ 177095 h 266334"/>
                <a:gd name="connsiteX126" fmla="*/ 16016 w 322628"/>
                <a:gd name="connsiteY126" fmla="*/ 177095 h 266334"/>
                <a:gd name="connsiteX127" fmla="*/ 22588 w 322628"/>
                <a:gd name="connsiteY127" fmla="*/ 200336 h 266334"/>
                <a:gd name="connsiteX128" fmla="*/ 22207 w 322628"/>
                <a:gd name="connsiteY128" fmla="*/ 200526 h 266334"/>
                <a:gd name="connsiteX129" fmla="*/ 22397 w 322628"/>
                <a:gd name="connsiteY129" fmla="*/ 200050 h 266334"/>
                <a:gd name="connsiteX130" fmla="*/ 22588 w 322628"/>
                <a:gd name="connsiteY130" fmla="*/ 200336 h 266334"/>
                <a:gd name="connsiteX131" fmla="*/ 22588 w 322628"/>
                <a:gd name="connsiteY131" fmla="*/ 200336 h 266334"/>
                <a:gd name="connsiteX132" fmla="*/ 22588 w 322628"/>
                <a:gd name="connsiteY132" fmla="*/ 200336 h 266334"/>
                <a:gd name="connsiteX133" fmla="*/ 22588 w 322628"/>
                <a:gd name="connsiteY133" fmla="*/ 200336 h 266334"/>
                <a:gd name="connsiteX134" fmla="*/ 27636 w 322628"/>
                <a:gd name="connsiteY134" fmla="*/ 188715 h 266334"/>
                <a:gd name="connsiteX135" fmla="*/ 27636 w 322628"/>
                <a:gd name="connsiteY135" fmla="*/ 188715 h 266334"/>
                <a:gd name="connsiteX136" fmla="*/ 27636 w 322628"/>
                <a:gd name="connsiteY136" fmla="*/ 188715 h 266334"/>
                <a:gd name="connsiteX137" fmla="*/ 27636 w 322628"/>
                <a:gd name="connsiteY137" fmla="*/ 188715 h 266334"/>
                <a:gd name="connsiteX138" fmla="*/ 111266 w 322628"/>
                <a:gd name="connsiteY138" fmla="*/ 55842 h 266334"/>
                <a:gd name="connsiteX139" fmla="*/ 111266 w 322628"/>
                <a:gd name="connsiteY139" fmla="*/ 55842 h 266334"/>
                <a:gd name="connsiteX140" fmla="*/ 111266 w 322628"/>
                <a:gd name="connsiteY140" fmla="*/ 55842 h 266334"/>
                <a:gd name="connsiteX141" fmla="*/ 111266 w 322628"/>
                <a:gd name="connsiteY141" fmla="*/ 55842 h 266334"/>
                <a:gd name="connsiteX142" fmla="*/ 42686 w 322628"/>
                <a:gd name="connsiteY142" fmla="*/ 187096 h 266334"/>
                <a:gd name="connsiteX143" fmla="*/ 42590 w 322628"/>
                <a:gd name="connsiteY143" fmla="*/ 187191 h 266334"/>
                <a:gd name="connsiteX144" fmla="*/ 42686 w 322628"/>
                <a:gd name="connsiteY144" fmla="*/ 187096 h 266334"/>
                <a:gd name="connsiteX145" fmla="*/ 42495 w 322628"/>
                <a:gd name="connsiteY145" fmla="*/ 186905 h 266334"/>
                <a:gd name="connsiteX146" fmla="*/ 42686 w 322628"/>
                <a:gd name="connsiteY146" fmla="*/ 186905 h 266334"/>
                <a:gd name="connsiteX147" fmla="*/ 42686 w 322628"/>
                <a:gd name="connsiteY147" fmla="*/ 187096 h 266334"/>
                <a:gd name="connsiteX148" fmla="*/ 42686 w 322628"/>
                <a:gd name="connsiteY148" fmla="*/ 187096 h 266334"/>
                <a:gd name="connsiteX149" fmla="*/ 42686 w 322628"/>
                <a:gd name="connsiteY149" fmla="*/ 187096 h 266334"/>
                <a:gd name="connsiteX150" fmla="*/ 42686 w 322628"/>
                <a:gd name="connsiteY150" fmla="*/ 187096 h 266334"/>
                <a:gd name="connsiteX151" fmla="*/ 89929 w 322628"/>
                <a:gd name="connsiteY151" fmla="*/ 177952 h 266334"/>
                <a:gd name="connsiteX152" fmla="*/ 89929 w 322628"/>
                <a:gd name="connsiteY152" fmla="*/ 177952 h 266334"/>
                <a:gd name="connsiteX153" fmla="*/ 90120 w 322628"/>
                <a:gd name="connsiteY153" fmla="*/ 178047 h 266334"/>
                <a:gd name="connsiteX154" fmla="*/ 90977 w 322628"/>
                <a:gd name="connsiteY154" fmla="*/ 178905 h 266334"/>
                <a:gd name="connsiteX155" fmla="*/ 90882 w 322628"/>
                <a:gd name="connsiteY155" fmla="*/ 179000 h 266334"/>
                <a:gd name="connsiteX156" fmla="*/ 89929 w 322628"/>
                <a:gd name="connsiteY156" fmla="*/ 177952 h 266334"/>
                <a:gd name="connsiteX157" fmla="*/ 89929 w 322628"/>
                <a:gd name="connsiteY157" fmla="*/ 177952 h 266334"/>
                <a:gd name="connsiteX158" fmla="*/ 114409 w 322628"/>
                <a:gd name="connsiteY158" fmla="*/ 135756 h 266334"/>
                <a:gd name="connsiteX159" fmla="*/ 114599 w 322628"/>
                <a:gd name="connsiteY159" fmla="*/ 136138 h 266334"/>
                <a:gd name="connsiteX160" fmla="*/ 114123 w 322628"/>
                <a:gd name="connsiteY160" fmla="*/ 136328 h 266334"/>
                <a:gd name="connsiteX161" fmla="*/ 114409 w 322628"/>
                <a:gd name="connsiteY161" fmla="*/ 135756 h 266334"/>
                <a:gd name="connsiteX162" fmla="*/ 184132 w 322628"/>
                <a:gd name="connsiteY162" fmla="*/ 159093 h 266334"/>
                <a:gd name="connsiteX163" fmla="*/ 183179 w 322628"/>
                <a:gd name="connsiteY163" fmla="*/ 157759 h 266334"/>
                <a:gd name="connsiteX164" fmla="*/ 182989 w 322628"/>
                <a:gd name="connsiteY164" fmla="*/ 157473 h 266334"/>
                <a:gd name="connsiteX165" fmla="*/ 184132 w 322628"/>
                <a:gd name="connsiteY165" fmla="*/ 159093 h 266334"/>
                <a:gd name="connsiteX166" fmla="*/ 184132 w 322628"/>
                <a:gd name="connsiteY166" fmla="*/ 159093 h 266334"/>
                <a:gd name="connsiteX167" fmla="*/ 142603 w 322628"/>
                <a:gd name="connsiteY167" fmla="*/ 150806 h 266334"/>
                <a:gd name="connsiteX168" fmla="*/ 142603 w 322628"/>
                <a:gd name="connsiteY168" fmla="*/ 150806 h 266334"/>
                <a:gd name="connsiteX169" fmla="*/ 142603 w 322628"/>
                <a:gd name="connsiteY169" fmla="*/ 150806 h 266334"/>
                <a:gd name="connsiteX170" fmla="*/ 142603 w 322628"/>
                <a:gd name="connsiteY170" fmla="*/ 150806 h 266334"/>
                <a:gd name="connsiteX171" fmla="*/ 150985 w 322628"/>
                <a:gd name="connsiteY171" fmla="*/ 122517 h 266334"/>
                <a:gd name="connsiteX172" fmla="*/ 150985 w 322628"/>
                <a:gd name="connsiteY172" fmla="*/ 122517 h 266334"/>
                <a:gd name="connsiteX173" fmla="*/ 150985 w 322628"/>
                <a:gd name="connsiteY173" fmla="*/ 122517 h 266334"/>
                <a:gd name="connsiteX174" fmla="*/ 150985 w 322628"/>
                <a:gd name="connsiteY174" fmla="*/ 122517 h 266334"/>
                <a:gd name="connsiteX175" fmla="*/ 110694 w 322628"/>
                <a:gd name="connsiteY175" fmla="*/ 157759 h 266334"/>
                <a:gd name="connsiteX176" fmla="*/ 110980 w 322628"/>
                <a:gd name="connsiteY176" fmla="*/ 158997 h 266334"/>
                <a:gd name="connsiteX177" fmla="*/ 110885 w 322628"/>
                <a:gd name="connsiteY177" fmla="*/ 158997 h 266334"/>
                <a:gd name="connsiteX178" fmla="*/ 110694 w 322628"/>
                <a:gd name="connsiteY178" fmla="*/ 159283 h 266334"/>
                <a:gd name="connsiteX179" fmla="*/ 110599 w 322628"/>
                <a:gd name="connsiteY179" fmla="*/ 158806 h 266334"/>
                <a:gd name="connsiteX180" fmla="*/ 110885 w 322628"/>
                <a:gd name="connsiteY180" fmla="*/ 158997 h 266334"/>
                <a:gd name="connsiteX181" fmla="*/ 110694 w 322628"/>
                <a:gd name="connsiteY181" fmla="*/ 157759 h 266334"/>
                <a:gd name="connsiteX182" fmla="*/ 92596 w 322628"/>
                <a:gd name="connsiteY182" fmla="*/ 180619 h 266334"/>
                <a:gd name="connsiteX183" fmla="*/ 92406 w 322628"/>
                <a:gd name="connsiteY183" fmla="*/ 180428 h 266334"/>
                <a:gd name="connsiteX184" fmla="*/ 92596 w 322628"/>
                <a:gd name="connsiteY184" fmla="*/ 180428 h 266334"/>
                <a:gd name="connsiteX185" fmla="*/ 92596 w 322628"/>
                <a:gd name="connsiteY185" fmla="*/ 180619 h 266334"/>
                <a:gd name="connsiteX186" fmla="*/ 166034 w 322628"/>
                <a:gd name="connsiteY186" fmla="*/ 178428 h 266334"/>
                <a:gd name="connsiteX187" fmla="*/ 166034 w 322628"/>
                <a:gd name="connsiteY187" fmla="*/ 178428 h 266334"/>
                <a:gd name="connsiteX188" fmla="*/ 166034 w 322628"/>
                <a:gd name="connsiteY188" fmla="*/ 178428 h 266334"/>
                <a:gd name="connsiteX189" fmla="*/ 166034 w 322628"/>
                <a:gd name="connsiteY189" fmla="*/ 178428 h 266334"/>
                <a:gd name="connsiteX190" fmla="*/ 156033 w 322628"/>
                <a:gd name="connsiteY190" fmla="*/ 90989 h 266334"/>
                <a:gd name="connsiteX191" fmla="*/ 156033 w 322628"/>
                <a:gd name="connsiteY191" fmla="*/ 90893 h 266334"/>
                <a:gd name="connsiteX192" fmla="*/ 156128 w 322628"/>
                <a:gd name="connsiteY192" fmla="*/ 90893 h 266334"/>
                <a:gd name="connsiteX193" fmla="*/ 156033 w 322628"/>
                <a:gd name="connsiteY193" fmla="*/ 90989 h 266334"/>
                <a:gd name="connsiteX194" fmla="*/ 104312 w 322628"/>
                <a:gd name="connsiteY194" fmla="*/ 188810 h 266334"/>
                <a:gd name="connsiteX195" fmla="*/ 104217 w 322628"/>
                <a:gd name="connsiteY195" fmla="*/ 188906 h 266334"/>
                <a:gd name="connsiteX196" fmla="*/ 104217 w 322628"/>
                <a:gd name="connsiteY196" fmla="*/ 188906 h 266334"/>
                <a:gd name="connsiteX197" fmla="*/ 104217 w 322628"/>
                <a:gd name="connsiteY197" fmla="*/ 188715 h 266334"/>
                <a:gd name="connsiteX198" fmla="*/ 104312 w 322628"/>
                <a:gd name="connsiteY198" fmla="*/ 188810 h 266334"/>
                <a:gd name="connsiteX199" fmla="*/ 95930 w 322628"/>
                <a:gd name="connsiteY199" fmla="*/ 160616 h 266334"/>
                <a:gd name="connsiteX200" fmla="*/ 95930 w 322628"/>
                <a:gd name="connsiteY200" fmla="*/ 160616 h 266334"/>
                <a:gd name="connsiteX201" fmla="*/ 95930 w 322628"/>
                <a:gd name="connsiteY201" fmla="*/ 160616 h 266334"/>
                <a:gd name="connsiteX202" fmla="*/ 95930 w 322628"/>
                <a:gd name="connsiteY202" fmla="*/ 160616 h 266334"/>
                <a:gd name="connsiteX203" fmla="*/ 95263 w 322628"/>
                <a:gd name="connsiteY203" fmla="*/ 160807 h 266334"/>
                <a:gd name="connsiteX204" fmla="*/ 95454 w 322628"/>
                <a:gd name="connsiteY204" fmla="*/ 160331 h 266334"/>
                <a:gd name="connsiteX205" fmla="*/ 95930 w 322628"/>
                <a:gd name="connsiteY205" fmla="*/ 160616 h 266334"/>
                <a:gd name="connsiteX206" fmla="*/ 242425 w 322628"/>
                <a:gd name="connsiteY206" fmla="*/ 161093 h 266334"/>
                <a:gd name="connsiteX207" fmla="*/ 242425 w 322628"/>
                <a:gd name="connsiteY207" fmla="*/ 161093 h 266334"/>
                <a:gd name="connsiteX208" fmla="*/ 242425 w 322628"/>
                <a:gd name="connsiteY208" fmla="*/ 161093 h 266334"/>
                <a:gd name="connsiteX209" fmla="*/ 241568 w 322628"/>
                <a:gd name="connsiteY209" fmla="*/ 161474 h 266334"/>
                <a:gd name="connsiteX210" fmla="*/ 242044 w 322628"/>
                <a:gd name="connsiteY210" fmla="*/ 160712 h 266334"/>
                <a:gd name="connsiteX211" fmla="*/ 242425 w 322628"/>
                <a:gd name="connsiteY211" fmla="*/ 161093 h 266334"/>
                <a:gd name="connsiteX212" fmla="*/ 239091 w 322628"/>
                <a:gd name="connsiteY212" fmla="*/ 157759 h 266334"/>
                <a:gd name="connsiteX213" fmla="*/ 239091 w 322628"/>
                <a:gd name="connsiteY213" fmla="*/ 157759 h 266334"/>
                <a:gd name="connsiteX214" fmla="*/ 239091 w 322628"/>
                <a:gd name="connsiteY214" fmla="*/ 157759 h 266334"/>
                <a:gd name="connsiteX215" fmla="*/ 239091 w 322628"/>
                <a:gd name="connsiteY215" fmla="*/ 157759 h 266334"/>
                <a:gd name="connsiteX216" fmla="*/ 238710 w 322628"/>
                <a:gd name="connsiteY216" fmla="*/ 158140 h 266334"/>
                <a:gd name="connsiteX217" fmla="*/ 238710 w 322628"/>
                <a:gd name="connsiteY217" fmla="*/ 157950 h 266334"/>
                <a:gd name="connsiteX218" fmla="*/ 239091 w 322628"/>
                <a:gd name="connsiteY218" fmla="*/ 157759 h 266334"/>
                <a:gd name="connsiteX219" fmla="*/ 166129 w 322628"/>
                <a:gd name="connsiteY219" fmla="*/ 74320 h 266334"/>
                <a:gd name="connsiteX220" fmla="*/ 166129 w 322628"/>
                <a:gd name="connsiteY220" fmla="*/ 74320 h 266334"/>
                <a:gd name="connsiteX221" fmla="*/ 165939 w 322628"/>
                <a:gd name="connsiteY221" fmla="*/ 74225 h 266334"/>
                <a:gd name="connsiteX222" fmla="*/ 166129 w 322628"/>
                <a:gd name="connsiteY222" fmla="*/ 74320 h 266334"/>
                <a:gd name="connsiteX223" fmla="*/ 85738 w 322628"/>
                <a:gd name="connsiteY223" fmla="*/ 166617 h 266334"/>
                <a:gd name="connsiteX224" fmla="*/ 86024 w 322628"/>
                <a:gd name="connsiteY224" fmla="*/ 167189 h 266334"/>
                <a:gd name="connsiteX225" fmla="*/ 85929 w 322628"/>
                <a:gd name="connsiteY225" fmla="*/ 167189 h 266334"/>
                <a:gd name="connsiteX226" fmla="*/ 85738 w 322628"/>
                <a:gd name="connsiteY226" fmla="*/ 166617 h 266334"/>
                <a:gd name="connsiteX227" fmla="*/ 74213 w 322628"/>
                <a:gd name="connsiteY227" fmla="*/ 198050 h 266334"/>
                <a:gd name="connsiteX228" fmla="*/ 74404 w 322628"/>
                <a:gd name="connsiteY228" fmla="*/ 198622 h 266334"/>
                <a:gd name="connsiteX229" fmla="*/ 74213 w 322628"/>
                <a:gd name="connsiteY229" fmla="*/ 198812 h 266334"/>
                <a:gd name="connsiteX230" fmla="*/ 74213 w 322628"/>
                <a:gd name="connsiteY230" fmla="*/ 198050 h 266334"/>
                <a:gd name="connsiteX231" fmla="*/ 49448 w 322628"/>
                <a:gd name="connsiteY231" fmla="*/ 193478 h 266334"/>
                <a:gd name="connsiteX232" fmla="*/ 49353 w 322628"/>
                <a:gd name="connsiteY232" fmla="*/ 193764 h 266334"/>
                <a:gd name="connsiteX233" fmla="*/ 49353 w 322628"/>
                <a:gd name="connsiteY233" fmla="*/ 193764 h 266334"/>
                <a:gd name="connsiteX234" fmla="*/ 49448 w 322628"/>
                <a:gd name="connsiteY234" fmla="*/ 193478 h 266334"/>
                <a:gd name="connsiteX235" fmla="*/ 95835 w 322628"/>
                <a:gd name="connsiteY235" fmla="*/ 217195 h 266334"/>
                <a:gd name="connsiteX236" fmla="*/ 96216 w 322628"/>
                <a:gd name="connsiteY236" fmla="*/ 217576 h 266334"/>
                <a:gd name="connsiteX237" fmla="*/ 95740 w 322628"/>
                <a:gd name="connsiteY237" fmla="*/ 217385 h 266334"/>
                <a:gd name="connsiteX238" fmla="*/ 95835 w 322628"/>
                <a:gd name="connsiteY238" fmla="*/ 217195 h 266334"/>
                <a:gd name="connsiteX239" fmla="*/ 144412 w 322628"/>
                <a:gd name="connsiteY239" fmla="*/ 52698 h 266334"/>
                <a:gd name="connsiteX240" fmla="*/ 144031 w 322628"/>
                <a:gd name="connsiteY240" fmla="*/ 52222 h 266334"/>
                <a:gd name="connsiteX241" fmla="*/ 144603 w 322628"/>
                <a:gd name="connsiteY241" fmla="*/ 52603 h 266334"/>
                <a:gd name="connsiteX242" fmla="*/ 144412 w 322628"/>
                <a:gd name="connsiteY242" fmla="*/ 52698 h 266334"/>
                <a:gd name="connsiteX243" fmla="*/ 287478 w 322628"/>
                <a:gd name="connsiteY243" fmla="*/ 119659 h 266334"/>
                <a:gd name="connsiteX244" fmla="*/ 287478 w 322628"/>
                <a:gd name="connsiteY244" fmla="*/ 119659 h 266334"/>
                <a:gd name="connsiteX245" fmla="*/ 287478 w 322628"/>
                <a:gd name="connsiteY245" fmla="*/ 119659 h 266334"/>
                <a:gd name="connsiteX246" fmla="*/ 287478 w 322628"/>
                <a:gd name="connsiteY246" fmla="*/ 119659 h 266334"/>
                <a:gd name="connsiteX247" fmla="*/ 277572 w 322628"/>
                <a:gd name="connsiteY247" fmla="*/ 106229 h 266334"/>
                <a:gd name="connsiteX248" fmla="*/ 277572 w 322628"/>
                <a:gd name="connsiteY248" fmla="*/ 106229 h 266334"/>
                <a:gd name="connsiteX249" fmla="*/ 277572 w 322628"/>
                <a:gd name="connsiteY249" fmla="*/ 106229 h 266334"/>
                <a:gd name="connsiteX250" fmla="*/ 277572 w 322628"/>
                <a:gd name="connsiteY250" fmla="*/ 106229 h 266334"/>
                <a:gd name="connsiteX251" fmla="*/ 52877 w 322628"/>
                <a:gd name="connsiteY251" fmla="*/ 97275 h 266334"/>
                <a:gd name="connsiteX252" fmla="*/ 52877 w 322628"/>
                <a:gd name="connsiteY252" fmla="*/ 97275 h 266334"/>
                <a:gd name="connsiteX253" fmla="*/ 52020 w 322628"/>
                <a:gd name="connsiteY253" fmla="*/ 97466 h 266334"/>
                <a:gd name="connsiteX254" fmla="*/ 52020 w 322628"/>
                <a:gd name="connsiteY254" fmla="*/ 97466 h 266334"/>
                <a:gd name="connsiteX255" fmla="*/ 52877 w 322628"/>
                <a:gd name="connsiteY255" fmla="*/ 97275 h 266334"/>
                <a:gd name="connsiteX256" fmla="*/ 191180 w 322628"/>
                <a:gd name="connsiteY256" fmla="*/ 213194 h 266334"/>
                <a:gd name="connsiteX257" fmla="*/ 191276 w 322628"/>
                <a:gd name="connsiteY257" fmla="*/ 212909 h 266334"/>
                <a:gd name="connsiteX258" fmla="*/ 192323 w 322628"/>
                <a:gd name="connsiteY258" fmla="*/ 214814 h 266334"/>
                <a:gd name="connsiteX259" fmla="*/ 191180 w 322628"/>
                <a:gd name="connsiteY259" fmla="*/ 213194 h 266334"/>
                <a:gd name="connsiteX260" fmla="*/ 204229 w 322628"/>
                <a:gd name="connsiteY260" fmla="*/ 215385 h 266334"/>
                <a:gd name="connsiteX261" fmla="*/ 205087 w 322628"/>
                <a:gd name="connsiteY261" fmla="*/ 215195 h 266334"/>
                <a:gd name="connsiteX262" fmla="*/ 204992 w 322628"/>
                <a:gd name="connsiteY262" fmla="*/ 215385 h 266334"/>
                <a:gd name="connsiteX263" fmla="*/ 204229 w 322628"/>
                <a:gd name="connsiteY263" fmla="*/ 215385 h 266334"/>
                <a:gd name="connsiteX264" fmla="*/ 287573 w 322628"/>
                <a:gd name="connsiteY264" fmla="*/ 106324 h 266334"/>
                <a:gd name="connsiteX265" fmla="*/ 287669 w 322628"/>
                <a:gd name="connsiteY265" fmla="*/ 106229 h 266334"/>
                <a:gd name="connsiteX266" fmla="*/ 287669 w 322628"/>
                <a:gd name="connsiteY266" fmla="*/ 106324 h 266334"/>
                <a:gd name="connsiteX267" fmla="*/ 287573 w 322628"/>
                <a:gd name="connsiteY267" fmla="*/ 106324 h 266334"/>
                <a:gd name="connsiteX268" fmla="*/ 282620 w 322628"/>
                <a:gd name="connsiteY268" fmla="*/ 111182 h 266334"/>
                <a:gd name="connsiteX269" fmla="*/ 282620 w 322628"/>
                <a:gd name="connsiteY269" fmla="*/ 111182 h 266334"/>
                <a:gd name="connsiteX270" fmla="*/ 282430 w 322628"/>
                <a:gd name="connsiteY270" fmla="*/ 111086 h 266334"/>
                <a:gd name="connsiteX271" fmla="*/ 282620 w 322628"/>
                <a:gd name="connsiteY271" fmla="*/ 111182 h 266334"/>
                <a:gd name="connsiteX272" fmla="*/ 66212 w 322628"/>
                <a:gd name="connsiteY272" fmla="*/ 90608 h 266334"/>
                <a:gd name="connsiteX273" fmla="*/ 66212 w 322628"/>
                <a:gd name="connsiteY273" fmla="*/ 90608 h 266334"/>
                <a:gd name="connsiteX274" fmla="*/ 66212 w 322628"/>
                <a:gd name="connsiteY274" fmla="*/ 90608 h 266334"/>
                <a:gd name="connsiteX275" fmla="*/ 65545 w 322628"/>
                <a:gd name="connsiteY275" fmla="*/ 90608 h 266334"/>
                <a:gd name="connsiteX276" fmla="*/ 65736 w 322628"/>
                <a:gd name="connsiteY276" fmla="*/ 90132 h 266334"/>
                <a:gd name="connsiteX277" fmla="*/ 66212 w 322628"/>
                <a:gd name="connsiteY277" fmla="*/ 90608 h 266334"/>
                <a:gd name="connsiteX278" fmla="*/ 69165 w 322628"/>
                <a:gd name="connsiteY278" fmla="*/ 227101 h 266334"/>
                <a:gd name="connsiteX279" fmla="*/ 69070 w 322628"/>
                <a:gd name="connsiteY279" fmla="*/ 227197 h 266334"/>
                <a:gd name="connsiteX280" fmla="*/ 69070 w 322628"/>
                <a:gd name="connsiteY280" fmla="*/ 227006 h 266334"/>
                <a:gd name="connsiteX281" fmla="*/ 69165 w 322628"/>
                <a:gd name="connsiteY281" fmla="*/ 227101 h 266334"/>
                <a:gd name="connsiteX282" fmla="*/ 127363 w 322628"/>
                <a:gd name="connsiteY282" fmla="*/ 235578 h 266334"/>
                <a:gd name="connsiteX283" fmla="*/ 127363 w 322628"/>
                <a:gd name="connsiteY283" fmla="*/ 235578 h 266334"/>
                <a:gd name="connsiteX284" fmla="*/ 126410 w 322628"/>
                <a:gd name="connsiteY284" fmla="*/ 236435 h 266334"/>
                <a:gd name="connsiteX285" fmla="*/ 127363 w 322628"/>
                <a:gd name="connsiteY285" fmla="*/ 235578 h 266334"/>
                <a:gd name="connsiteX286" fmla="*/ 222899 w 322628"/>
                <a:gd name="connsiteY286" fmla="*/ 27838 h 266334"/>
                <a:gd name="connsiteX287" fmla="*/ 222899 w 322628"/>
                <a:gd name="connsiteY287" fmla="*/ 27838 h 266334"/>
                <a:gd name="connsiteX288" fmla="*/ 222899 w 322628"/>
                <a:gd name="connsiteY288" fmla="*/ 27838 h 266334"/>
                <a:gd name="connsiteX289" fmla="*/ 222899 w 322628"/>
                <a:gd name="connsiteY289" fmla="*/ 27838 h 266334"/>
                <a:gd name="connsiteX290" fmla="*/ 220612 w 322628"/>
                <a:gd name="connsiteY290" fmla="*/ 23171 h 266334"/>
                <a:gd name="connsiteX291" fmla="*/ 220898 w 322628"/>
                <a:gd name="connsiteY291" fmla="*/ 22599 h 266334"/>
                <a:gd name="connsiteX292" fmla="*/ 221279 w 322628"/>
                <a:gd name="connsiteY292" fmla="*/ 22980 h 266334"/>
                <a:gd name="connsiteX293" fmla="*/ 220612 w 322628"/>
                <a:gd name="connsiteY293" fmla="*/ 23171 h 266334"/>
                <a:gd name="connsiteX294" fmla="*/ 164605 w 322628"/>
                <a:gd name="connsiteY294" fmla="*/ 42697 h 266334"/>
                <a:gd name="connsiteX295" fmla="*/ 164605 w 322628"/>
                <a:gd name="connsiteY295" fmla="*/ 42697 h 266334"/>
                <a:gd name="connsiteX296" fmla="*/ 164605 w 322628"/>
                <a:gd name="connsiteY296" fmla="*/ 42697 h 266334"/>
                <a:gd name="connsiteX297" fmla="*/ 164605 w 322628"/>
                <a:gd name="connsiteY297" fmla="*/ 42697 h 266334"/>
                <a:gd name="connsiteX298" fmla="*/ 26017 w 322628"/>
                <a:gd name="connsiteY298" fmla="*/ 128327 h 266334"/>
                <a:gd name="connsiteX299" fmla="*/ 25826 w 322628"/>
                <a:gd name="connsiteY299" fmla="*/ 128422 h 266334"/>
                <a:gd name="connsiteX300" fmla="*/ 25826 w 322628"/>
                <a:gd name="connsiteY300" fmla="*/ 128232 h 266334"/>
                <a:gd name="connsiteX301" fmla="*/ 26017 w 322628"/>
                <a:gd name="connsiteY301" fmla="*/ 128327 h 266334"/>
                <a:gd name="connsiteX302" fmla="*/ 50972 w 322628"/>
                <a:gd name="connsiteY302" fmla="*/ 168808 h 266334"/>
                <a:gd name="connsiteX303" fmla="*/ 50972 w 322628"/>
                <a:gd name="connsiteY303" fmla="*/ 168808 h 266334"/>
                <a:gd name="connsiteX304" fmla="*/ 50972 w 322628"/>
                <a:gd name="connsiteY304" fmla="*/ 168808 h 266334"/>
                <a:gd name="connsiteX305" fmla="*/ 50972 w 322628"/>
                <a:gd name="connsiteY305" fmla="*/ 168808 h 266334"/>
                <a:gd name="connsiteX306" fmla="*/ 50972 w 322628"/>
                <a:gd name="connsiteY306" fmla="*/ 168808 h 266334"/>
                <a:gd name="connsiteX307" fmla="*/ 50972 w 322628"/>
                <a:gd name="connsiteY307" fmla="*/ 168808 h 266334"/>
                <a:gd name="connsiteX308" fmla="*/ 50972 w 322628"/>
                <a:gd name="connsiteY308" fmla="*/ 168808 h 266334"/>
                <a:gd name="connsiteX309" fmla="*/ 50972 w 322628"/>
                <a:gd name="connsiteY309" fmla="*/ 168808 h 266334"/>
                <a:gd name="connsiteX310" fmla="*/ 62497 w 322628"/>
                <a:gd name="connsiteY310" fmla="*/ 233769 h 266334"/>
                <a:gd name="connsiteX311" fmla="*/ 62021 w 322628"/>
                <a:gd name="connsiteY311" fmla="*/ 233959 h 266334"/>
                <a:gd name="connsiteX312" fmla="*/ 62021 w 322628"/>
                <a:gd name="connsiteY312" fmla="*/ 233387 h 266334"/>
                <a:gd name="connsiteX313" fmla="*/ 62497 w 322628"/>
                <a:gd name="connsiteY313" fmla="*/ 233769 h 266334"/>
                <a:gd name="connsiteX314" fmla="*/ 215660 w 322628"/>
                <a:gd name="connsiteY314" fmla="*/ 224244 h 266334"/>
                <a:gd name="connsiteX315" fmla="*/ 215850 w 322628"/>
                <a:gd name="connsiteY315" fmla="*/ 224434 h 266334"/>
                <a:gd name="connsiteX316" fmla="*/ 215469 w 322628"/>
                <a:gd name="connsiteY316" fmla="*/ 224529 h 266334"/>
                <a:gd name="connsiteX317" fmla="*/ 215660 w 322628"/>
                <a:gd name="connsiteY317" fmla="*/ 224244 h 266334"/>
                <a:gd name="connsiteX318" fmla="*/ 176321 w 322628"/>
                <a:gd name="connsiteY318" fmla="*/ 24409 h 266334"/>
                <a:gd name="connsiteX319" fmla="*/ 176321 w 322628"/>
                <a:gd name="connsiteY319" fmla="*/ 24409 h 266334"/>
                <a:gd name="connsiteX320" fmla="*/ 176321 w 322628"/>
                <a:gd name="connsiteY320" fmla="*/ 24409 h 266334"/>
                <a:gd name="connsiteX321" fmla="*/ 176321 w 322628"/>
                <a:gd name="connsiteY321" fmla="*/ 24409 h 266334"/>
                <a:gd name="connsiteX322" fmla="*/ 27827 w 322628"/>
                <a:gd name="connsiteY322" fmla="*/ 145472 h 266334"/>
                <a:gd name="connsiteX323" fmla="*/ 27827 w 322628"/>
                <a:gd name="connsiteY323" fmla="*/ 145472 h 266334"/>
                <a:gd name="connsiteX324" fmla="*/ 27827 w 322628"/>
                <a:gd name="connsiteY324" fmla="*/ 145757 h 266334"/>
                <a:gd name="connsiteX325" fmla="*/ 27541 w 322628"/>
                <a:gd name="connsiteY325" fmla="*/ 145663 h 266334"/>
                <a:gd name="connsiteX326" fmla="*/ 27827 w 322628"/>
                <a:gd name="connsiteY326" fmla="*/ 145472 h 266334"/>
                <a:gd name="connsiteX327" fmla="*/ 27827 w 322628"/>
                <a:gd name="connsiteY327" fmla="*/ 145472 h 266334"/>
                <a:gd name="connsiteX328" fmla="*/ 259570 w 322628"/>
                <a:gd name="connsiteY328" fmla="*/ 21266 h 266334"/>
                <a:gd name="connsiteX329" fmla="*/ 259570 w 322628"/>
                <a:gd name="connsiteY329" fmla="*/ 21266 h 266334"/>
                <a:gd name="connsiteX330" fmla="*/ 259570 w 322628"/>
                <a:gd name="connsiteY330" fmla="*/ 21266 h 266334"/>
                <a:gd name="connsiteX331" fmla="*/ 259570 w 322628"/>
                <a:gd name="connsiteY331" fmla="*/ 21266 h 266334"/>
                <a:gd name="connsiteX332" fmla="*/ 259570 w 322628"/>
                <a:gd name="connsiteY332" fmla="*/ 21266 h 266334"/>
                <a:gd name="connsiteX333" fmla="*/ 151270 w 322628"/>
                <a:gd name="connsiteY333" fmla="*/ 29267 h 266334"/>
                <a:gd name="connsiteX334" fmla="*/ 151270 w 322628"/>
                <a:gd name="connsiteY334" fmla="*/ 29171 h 266334"/>
                <a:gd name="connsiteX335" fmla="*/ 151270 w 322628"/>
                <a:gd name="connsiteY335" fmla="*/ 29267 h 266334"/>
                <a:gd name="connsiteX336" fmla="*/ 151270 w 322628"/>
                <a:gd name="connsiteY336" fmla="*/ 29267 h 266334"/>
                <a:gd name="connsiteX337" fmla="*/ 192990 w 322628"/>
                <a:gd name="connsiteY337" fmla="*/ 7835 h 266334"/>
                <a:gd name="connsiteX338" fmla="*/ 192990 w 322628"/>
                <a:gd name="connsiteY338" fmla="*/ 7835 h 266334"/>
                <a:gd name="connsiteX339" fmla="*/ 192895 w 322628"/>
                <a:gd name="connsiteY339" fmla="*/ 7835 h 266334"/>
                <a:gd name="connsiteX340" fmla="*/ 192990 w 322628"/>
                <a:gd name="connsiteY340" fmla="*/ 7835 h 266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322628" h="266334">
                  <a:moveTo>
                    <a:pt x="39161" y="84131"/>
                  </a:moveTo>
                  <a:lnTo>
                    <a:pt x="39161" y="84131"/>
                  </a:lnTo>
                  <a:cubicBezTo>
                    <a:pt x="36685" y="86893"/>
                    <a:pt x="34208" y="89751"/>
                    <a:pt x="31732" y="92513"/>
                  </a:cubicBezTo>
                  <a:lnTo>
                    <a:pt x="31732" y="92513"/>
                  </a:lnTo>
                  <a:lnTo>
                    <a:pt x="31732" y="92513"/>
                  </a:lnTo>
                  <a:cubicBezTo>
                    <a:pt x="29922" y="95275"/>
                    <a:pt x="28208" y="98037"/>
                    <a:pt x="26398" y="100800"/>
                  </a:cubicBezTo>
                  <a:cubicBezTo>
                    <a:pt x="22493" y="102990"/>
                    <a:pt x="21635" y="107181"/>
                    <a:pt x="19826" y="110801"/>
                  </a:cubicBezTo>
                  <a:cubicBezTo>
                    <a:pt x="18683" y="112992"/>
                    <a:pt x="17539" y="115182"/>
                    <a:pt x="16396" y="117373"/>
                  </a:cubicBezTo>
                  <a:cubicBezTo>
                    <a:pt x="13825" y="120230"/>
                    <a:pt x="12682" y="123755"/>
                    <a:pt x="11920" y="127469"/>
                  </a:cubicBezTo>
                  <a:lnTo>
                    <a:pt x="11920" y="127469"/>
                  </a:lnTo>
                  <a:cubicBezTo>
                    <a:pt x="9158" y="130708"/>
                    <a:pt x="7919" y="134518"/>
                    <a:pt x="7729" y="138709"/>
                  </a:cubicBezTo>
                  <a:cubicBezTo>
                    <a:pt x="7443" y="139662"/>
                    <a:pt x="7157" y="140614"/>
                    <a:pt x="6967" y="141566"/>
                  </a:cubicBezTo>
                  <a:lnTo>
                    <a:pt x="6967" y="141566"/>
                  </a:lnTo>
                  <a:cubicBezTo>
                    <a:pt x="4967" y="148901"/>
                    <a:pt x="1823" y="156044"/>
                    <a:pt x="2204" y="163855"/>
                  </a:cubicBezTo>
                  <a:cubicBezTo>
                    <a:pt x="2109" y="164998"/>
                    <a:pt x="2109" y="166141"/>
                    <a:pt x="2014" y="167284"/>
                  </a:cubicBezTo>
                  <a:cubicBezTo>
                    <a:pt x="395" y="169475"/>
                    <a:pt x="871" y="171570"/>
                    <a:pt x="2300" y="173571"/>
                  </a:cubicBezTo>
                  <a:cubicBezTo>
                    <a:pt x="2300" y="174618"/>
                    <a:pt x="2300" y="175761"/>
                    <a:pt x="2300" y="176809"/>
                  </a:cubicBezTo>
                  <a:lnTo>
                    <a:pt x="2300" y="176809"/>
                  </a:lnTo>
                  <a:cubicBezTo>
                    <a:pt x="-1225" y="181571"/>
                    <a:pt x="13" y="186525"/>
                    <a:pt x="1347" y="191573"/>
                  </a:cubicBezTo>
                  <a:cubicBezTo>
                    <a:pt x="1156" y="192239"/>
                    <a:pt x="1347" y="192715"/>
                    <a:pt x="1728" y="193288"/>
                  </a:cubicBezTo>
                  <a:lnTo>
                    <a:pt x="1728" y="193288"/>
                  </a:lnTo>
                  <a:cubicBezTo>
                    <a:pt x="2109" y="201003"/>
                    <a:pt x="3062" y="208623"/>
                    <a:pt x="7634" y="215195"/>
                  </a:cubicBezTo>
                  <a:cubicBezTo>
                    <a:pt x="7824" y="218814"/>
                    <a:pt x="9824" y="221481"/>
                    <a:pt x="12396" y="223672"/>
                  </a:cubicBezTo>
                  <a:cubicBezTo>
                    <a:pt x="16396" y="231959"/>
                    <a:pt x="21921" y="238721"/>
                    <a:pt x="30589" y="242627"/>
                  </a:cubicBezTo>
                  <a:cubicBezTo>
                    <a:pt x="32113" y="243770"/>
                    <a:pt x="33542" y="245198"/>
                    <a:pt x="35732" y="243865"/>
                  </a:cubicBezTo>
                  <a:cubicBezTo>
                    <a:pt x="38018" y="246247"/>
                    <a:pt x="39447" y="249865"/>
                    <a:pt x="43733" y="249580"/>
                  </a:cubicBezTo>
                  <a:lnTo>
                    <a:pt x="43733" y="249580"/>
                  </a:lnTo>
                  <a:cubicBezTo>
                    <a:pt x="44400" y="250056"/>
                    <a:pt x="45067" y="250247"/>
                    <a:pt x="45829" y="250342"/>
                  </a:cubicBezTo>
                  <a:cubicBezTo>
                    <a:pt x="50877" y="253866"/>
                    <a:pt x="56116" y="257009"/>
                    <a:pt x="62402" y="257676"/>
                  </a:cubicBezTo>
                  <a:cubicBezTo>
                    <a:pt x="65069" y="259486"/>
                    <a:pt x="68022" y="260153"/>
                    <a:pt x="71165" y="259867"/>
                  </a:cubicBezTo>
                  <a:lnTo>
                    <a:pt x="71165" y="259867"/>
                  </a:lnTo>
                  <a:lnTo>
                    <a:pt x="71165" y="259867"/>
                  </a:lnTo>
                  <a:cubicBezTo>
                    <a:pt x="71451" y="260343"/>
                    <a:pt x="71927" y="260534"/>
                    <a:pt x="72499" y="260343"/>
                  </a:cubicBezTo>
                  <a:lnTo>
                    <a:pt x="72499" y="260343"/>
                  </a:lnTo>
                  <a:lnTo>
                    <a:pt x="72499" y="260343"/>
                  </a:lnTo>
                  <a:cubicBezTo>
                    <a:pt x="74499" y="261677"/>
                    <a:pt x="76690" y="261391"/>
                    <a:pt x="78785" y="260819"/>
                  </a:cubicBezTo>
                  <a:lnTo>
                    <a:pt x="78785" y="260819"/>
                  </a:lnTo>
                  <a:lnTo>
                    <a:pt x="78785" y="260819"/>
                  </a:lnTo>
                  <a:cubicBezTo>
                    <a:pt x="81262" y="262629"/>
                    <a:pt x="84119" y="263105"/>
                    <a:pt x="87072" y="262820"/>
                  </a:cubicBezTo>
                  <a:cubicBezTo>
                    <a:pt x="91739" y="265297"/>
                    <a:pt x="96787" y="265010"/>
                    <a:pt x="101836" y="264820"/>
                  </a:cubicBezTo>
                  <a:lnTo>
                    <a:pt x="101836" y="264820"/>
                  </a:lnTo>
                  <a:cubicBezTo>
                    <a:pt x="104598" y="265963"/>
                    <a:pt x="107360" y="266820"/>
                    <a:pt x="110122" y="265010"/>
                  </a:cubicBezTo>
                  <a:cubicBezTo>
                    <a:pt x="117647" y="266344"/>
                    <a:pt x="125077" y="267201"/>
                    <a:pt x="132602" y="264915"/>
                  </a:cubicBezTo>
                  <a:cubicBezTo>
                    <a:pt x="132602" y="264915"/>
                    <a:pt x="132602" y="264915"/>
                    <a:pt x="132602" y="264915"/>
                  </a:cubicBezTo>
                  <a:cubicBezTo>
                    <a:pt x="136697" y="265963"/>
                    <a:pt x="140031" y="263296"/>
                    <a:pt x="143841" y="262725"/>
                  </a:cubicBezTo>
                  <a:lnTo>
                    <a:pt x="143841" y="262725"/>
                  </a:lnTo>
                  <a:cubicBezTo>
                    <a:pt x="151652" y="264248"/>
                    <a:pt x="159081" y="263487"/>
                    <a:pt x="165272" y="257771"/>
                  </a:cubicBezTo>
                  <a:cubicBezTo>
                    <a:pt x="166320" y="257771"/>
                    <a:pt x="167463" y="257771"/>
                    <a:pt x="168511" y="257771"/>
                  </a:cubicBezTo>
                  <a:lnTo>
                    <a:pt x="168511" y="257771"/>
                  </a:lnTo>
                  <a:lnTo>
                    <a:pt x="168511" y="257771"/>
                  </a:lnTo>
                  <a:cubicBezTo>
                    <a:pt x="177274" y="258629"/>
                    <a:pt x="184322" y="253866"/>
                    <a:pt x="191942" y="250628"/>
                  </a:cubicBezTo>
                  <a:lnTo>
                    <a:pt x="191942" y="250628"/>
                  </a:lnTo>
                  <a:cubicBezTo>
                    <a:pt x="192704" y="250438"/>
                    <a:pt x="193276" y="250056"/>
                    <a:pt x="193657" y="249485"/>
                  </a:cubicBezTo>
                  <a:cubicBezTo>
                    <a:pt x="198324" y="249294"/>
                    <a:pt x="201658" y="246437"/>
                    <a:pt x="205468" y="244341"/>
                  </a:cubicBezTo>
                  <a:lnTo>
                    <a:pt x="205468" y="244341"/>
                  </a:lnTo>
                  <a:cubicBezTo>
                    <a:pt x="209087" y="244341"/>
                    <a:pt x="211087" y="241389"/>
                    <a:pt x="213659" y="239579"/>
                  </a:cubicBezTo>
                  <a:lnTo>
                    <a:pt x="213659" y="239579"/>
                  </a:lnTo>
                  <a:cubicBezTo>
                    <a:pt x="218136" y="239103"/>
                    <a:pt x="220803" y="235769"/>
                    <a:pt x="223946" y="233292"/>
                  </a:cubicBezTo>
                  <a:lnTo>
                    <a:pt x="223946" y="233292"/>
                  </a:lnTo>
                  <a:cubicBezTo>
                    <a:pt x="230709" y="230244"/>
                    <a:pt x="237091" y="226815"/>
                    <a:pt x="241853" y="220910"/>
                  </a:cubicBezTo>
                  <a:lnTo>
                    <a:pt x="241853" y="220910"/>
                  </a:lnTo>
                  <a:lnTo>
                    <a:pt x="241853" y="220910"/>
                  </a:lnTo>
                  <a:cubicBezTo>
                    <a:pt x="242996" y="219957"/>
                    <a:pt x="244044" y="219100"/>
                    <a:pt x="245187" y="218148"/>
                  </a:cubicBezTo>
                  <a:lnTo>
                    <a:pt x="245187" y="218148"/>
                  </a:lnTo>
                  <a:lnTo>
                    <a:pt x="245187" y="218148"/>
                  </a:lnTo>
                  <a:cubicBezTo>
                    <a:pt x="250902" y="216243"/>
                    <a:pt x="254521" y="211671"/>
                    <a:pt x="258427" y="207480"/>
                  </a:cubicBezTo>
                  <a:lnTo>
                    <a:pt x="258427" y="207480"/>
                  </a:lnTo>
                  <a:lnTo>
                    <a:pt x="258427" y="207480"/>
                  </a:lnTo>
                  <a:cubicBezTo>
                    <a:pt x="259570" y="206337"/>
                    <a:pt x="260713" y="205194"/>
                    <a:pt x="261761" y="204146"/>
                  </a:cubicBezTo>
                  <a:cubicBezTo>
                    <a:pt x="263951" y="201955"/>
                    <a:pt x="266237" y="199764"/>
                    <a:pt x="268428" y="197573"/>
                  </a:cubicBezTo>
                  <a:cubicBezTo>
                    <a:pt x="271095" y="194811"/>
                    <a:pt x="273857" y="192049"/>
                    <a:pt x="276524" y="189287"/>
                  </a:cubicBezTo>
                  <a:cubicBezTo>
                    <a:pt x="280144" y="186048"/>
                    <a:pt x="284525" y="183381"/>
                    <a:pt x="285383" y="177952"/>
                  </a:cubicBezTo>
                  <a:cubicBezTo>
                    <a:pt x="290717" y="174047"/>
                    <a:pt x="294431" y="168903"/>
                    <a:pt x="297003" y="162903"/>
                  </a:cubicBezTo>
                  <a:cubicBezTo>
                    <a:pt x="300813" y="159664"/>
                    <a:pt x="304909" y="156521"/>
                    <a:pt x="305861" y="151187"/>
                  </a:cubicBezTo>
                  <a:cubicBezTo>
                    <a:pt x="307766" y="147853"/>
                    <a:pt x="309767" y="144519"/>
                    <a:pt x="311671" y="141185"/>
                  </a:cubicBezTo>
                  <a:cubicBezTo>
                    <a:pt x="314243" y="138423"/>
                    <a:pt x="315767" y="135185"/>
                    <a:pt x="315672" y="131279"/>
                  </a:cubicBezTo>
                  <a:cubicBezTo>
                    <a:pt x="316625" y="128993"/>
                    <a:pt x="317482" y="126708"/>
                    <a:pt x="318434" y="124517"/>
                  </a:cubicBezTo>
                  <a:lnTo>
                    <a:pt x="318434" y="124517"/>
                  </a:lnTo>
                  <a:lnTo>
                    <a:pt x="318434" y="124517"/>
                  </a:lnTo>
                  <a:cubicBezTo>
                    <a:pt x="318625" y="123564"/>
                    <a:pt x="318720" y="122517"/>
                    <a:pt x="318911" y="121564"/>
                  </a:cubicBezTo>
                  <a:lnTo>
                    <a:pt x="318911" y="121564"/>
                  </a:lnTo>
                  <a:lnTo>
                    <a:pt x="318911" y="121564"/>
                  </a:lnTo>
                  <a:cubicBezTo>
                    <a:pt x="320720" y="118992"/>
                    <a:pt x="321101" y="116040"/>
                    <a:pt x="320625" y="112992"/>
                  </a:cubicBezTo>
                  <a:lnTo>
                    <a:pt x="320625" y="112992"/>
                  </a:lnTo>
                  <a:lnTo>
                    <a:pt x="320625" y="112992"/>
                  </a:lnTo>
                  <a:cubicBezTo>
                    <a:pt x="322339" y="108134"/>
                    <a:pt x="323387" y="103181"/>
                    <a:pt x="321959" y="98037"/>
                  </a:cubicBezTo>
                  <a:cubicBezTo>
                    <a:pt x="321959" y="98037"/>
                    <a:pt x="321959" y="98037"/>
                    <a:pt x="321959" y="98037"/>
                  </a:cubicBezTo>
                  <a:lnTo>
                    <a:pt x="321959" y="98037"/>
                  </a:lnTo>
                  <a:cubicBezTo>
                    <a:pt x="321673" y="89941"/>
                    <a:pt x="319577" y="82321"/>
                    <a:pt x="316244" y="74987"/>
                  </a:cubicBezTo>
                  <a:cubicBezTo>
                    <a:pt x="315958" y="71558"/>
                    <a:pt x="315767" y="68224"/>
                    <a:pt x="315481" y="64795"/>
                  </a:cubicBezTo>
                  <a:cubicBezTo>
                    <a:pt x="316815" y="62033"/>
                    <a:pt x="313767" y="62414"/>
                    <a:pt x="313005" y="61176"/>
                  </a:cubicBezTo>
                  <a:cubicBezTo>
                    <a:pt x="313005" y="57175"/>
                    <a:pt x="314338" y="52889"/>
                    <a:pt x="310243" y="49936"/>
                  </a:cubicBezTo>
                  <a:cubicBezTo>
                    <a:pt x="309386" y="47650"/>
                    <a:pt x="309862" y="44697"/>
                    <a:pt x="307195" y="43173"/>
                  </a:cubicBezTo>
                  <a:cubicBezTo>
                    <a:pt x="306814" y="37935"/>
                    <a:pt x="302909" y="35077"/>
                    <a:pt x="299670" y="31648"/>
                  </a:cubicBezTo>
                  <a:cubicBezTo>
                    <a:pt x="299670" y="31648"/>
                    <a:pt x="299670" y="31648"/>
                    <a:pt x="299670" y="31648"/>
                  </a:cubicBezTo>
                  <a:cubicBezTo>
                    <a:pt x="297098" y="23742"/>
                    <a:pt x="289954" y="20790"/>
                    <a:pt x="283859" y="16599"/>
                  </a:cubicBezTo>
                  <a:cubicBezTo>
                    <a:pt x="278334" y="12503"/>
                    <a:pt x="272810" y="8407"/>
                    <a:pt x="265761" y="7359"/>
                  </a:cubicBezTo>
                  <a:lnTo>
                    <a:pt x="265761" y="7359"/>
                  </a:lnTo>
                  <a:cubicBezTo>
                    <a:pt x="262808" y="5359"/>
                    <a:pt x="259475" y="4121"/>
                    <a:pt x="255855" y="4311"/>
                  </a:cubicBezTo>
                  <a:cubicBezTo>
                    <a:pt x="252140" y="2120"/>
                    <a:pt x="248140" y="1454"/>
                    <a:pt x="243949" y="1930"/>
                  </a:cubicBezTo>
                  <a:lnTo>
                    <a:pt x="243949" y="1930"/>
                  </a:lnTo>
                  <a:cubicBezTo>
                    <a:pt x="242329" y="1740"/>
                    <a:pt x="240710" y="1644"/>
                    <a:pt x="239091" y="1454"/>
                  </a:cubicBezTo>
                  <a:cubicBezTo>
                    <a:pt x="234805" y="-832"/>
                    <a:pt x="230233" y="120"/>
                    <a:pt x="225756" y="692"/>
                  </a:cubicBezTo>
                  <a:cubicBezTo>
                    <a:pt x="222518" y="692"/>
                    <a:pt x="219279" y="787"/>
                    <a:pt x="216041" y="787"/>
                  </a:cubicBezTo>
                  <a:cubicBezTo>
                    <a:pt x="211087" y="1263"/>
                    <a:pt x="206230" y="1740"/>
                    <a:pt x="201277" y="2311"/>
                  </a:cubicBezTo>
                  <a:lnTo>
                    <a:pt x="201277" y="2311"/>
                  </a:lnTo>
                  <a:cubicBezTo>
                    <a:pt x="195467" y="2311"/>
                    <a:pt x="189561" y="2216"/>
                    <a:pt x="184703" y="6311"/>
                  </a:cubicBezTo>
                  <a:lnTo>
                    <a:pt x="184703" y="6311"/>
                  </a:lnTo>
                  <a:lnTo>
                    <a:pt x="184703" y="6311"/>
                  </a:lnTo>
                  <a:cubicBezTo>
                    <a:pt x="181751" y="6597"/>
                    <a:pt x="178893" y="6883"/>
                    <a:pt x="175940" y="7169"/>
                  </a:cubicBezTo>
                  <a:cubicBezTo>
                    <a:pt x="172987" y="6597"/>
                    <a:pt x="170225" y="7169"/>
                    <a:pt x="167844" y="8978"/>
                  </a:cubicBezTo>
                  <a:cubicBezTo>
                    <a:pt x="163367" y="10121"/>
                    <a:pt x="158986" y="11169"/>
                    <a:pt x="154509" y="12312"/>
                  </a:cubicBezTo>
                  <a:cubicBezTo>
                    <a:pt x="150699" y="12312"/>
                    <a:pt x="147270" y="13360"/>
                    <a:pt x="144412" y="16027"/>
                  </a:cubicBezTo>
                  <a:cubicBezTo>
                    <a:pt x="141841" y="16789"/>
                    <a:pt x="139269" y="17551"/>
                    <a:pt x="136697" y="18313"/>
                  </a:cubicBezTo>
                  <a:cubicBezTo>
                    <a:pt x="132125" y="20409"/>
                    <a:pt x="126696" y="20504"/>
                    <a:pt x="122886" y="24409"/>
                  </a:cubicBezTo>
                  <a:cubicBezTo>
                    <a:pt x="113266" y="27267"/>
                    <a:pt x="104217" y="31458"/>
                    <a:pt x="96216" y="37649"/>
                  </a:cubicBezTo>
                  <a:cubicBezTo>
                    <a:pt x="92787" y="38316"/>
                    <a:pt x="90025" y="39935"/>
                    <a:pt x="87834" y="42602"/>
                  </a:cubicBezTo>
                  <a:cubicBezTo>
                    <a:pt x="85643" y="43840"/>
                    <a:pt x="83548" y="44983"/>
                    <a:pt x="81357" y="46221"/>
                  </a:cubicBezTo>
                  <a:cubicBezTo>
                    <a:pt x="79547" y="47745"/>
                    <a:pt x="77737" y="49174"/>
                    <a:pt x="75928" y="50698"/>
                  </a:cubicBezTo>
                  <a:cubicBezTo>
                    <a:pt x="68403" y="52412"/>
                    <a:pt x="64879" y="59175"/>
                    <a:pt x="59545" y="63652"/>
                  </a:cubicBezTo>
                  <a:cubicBezTo>
                    <a:pt x="58116" y="64033"/>
                    <a:pt x="57068" y="64890"/>
                    <a:pt x="56116" y="65843"/>
                  </a:cubicBezTo>
                  <a:cubicBezTo>
                    <a:pt x="49162" y="70319"/>
                    <a:pt x="43257" y="76320"/>
                    <a:pt x="39161" y="84131"/>
                  </a:cubicBezTo>
                  <a:close/>
                  <a:moveTo>
                    <a:pt x="16016" y="177095"/>
                  </a:moveTo>
                  <a:cubicBezTo>
                    <a:pt x="16016" y="177095"/>
                    <a:pt x="16016" y="177000"/>
                    <a:pt x="16016" y="177000"/>
                  </a:cubicBezTo>
                  <a:cubicBezTo>
                    <a:pt x="16016" y="177000"/>
                    <a:pt x="16016" y="177000"/>
                    <a:pt x="16016" y="177000"/>
                  </a:cubicBezTo>
                  <a:cubicBezTo>
                    <a:pt x="16016" y="177000"/>
                    <a:pt x="16016" y="177095"/>
                    <a:pt x="16111" y="177095"/>
                  </a:cubicBezTo>
                  <a:cubicBezTo>
                    <a:pt x="16111" y="177000"/>
                    <a:pt x="16016" y="177095"/>
                    <a:pt x="16016" y="177095"/>
                  </a:cubicBezTo>
                  <a:close/>
                  <a:moveTo>
                    <a:pt x="22588" y="200336"/>
                  </a:moveTo>
                  <a:cubicBezTo>
                    <a:pt x="22493" y="200431"/>
                    <a:pt x="22302" y="200431"/>
                    <a:pt x="22207" y="200526"/>
                  </a:cubicBezTo>
                  <a:cubicBezTo>
                    <a:pt x="22302" y="200336"/>
                    <a:pt x="22302" y="200241"/>
                    <a:pt x="22397" y="200050"/>
                  </a:cubicBezTo>
                  <a:cubicBezTo>
                    <a:pt x="22493" y="200241"/>
                    <a:pt x="22588" y="200241"/>
                    <a:pt x="22588" y="200336"/>
                  </a:cubicBezTo>
                  <a:cubicBezTo>
                    <a:pt x="22588" y="200336"/>
                    <a:pt x="22588" y="200336"/>
                    <a:pt x="22588" y="200336"/>
                  </a:cubicBezTo>
                  <a:lnTo>
                    <a:pt x="22588" y="200336"/>
                  </a:lnTo>
                  <a:lnTo>
                    <a:pt x="22588" y="200336"/>
                  </a:lnTo>
                  <a:close/>
                  <a:moveTo>
                    <a:pt x="27636" y="188715"/>
                  </a:moveTo>
                  <a:cubicBezTo>
                    <a:pt x="27636" y="188715"/>
                    <a:pt x="27636" y="188715"/>
                    <a:pt x="27636" y="188715"/>
                  </a:cubicBezTo>
                  <a:cubicBezTo>
                    <a:pt x="27636" y="188715"/>
                    <a:pt x="27636" y="188715"/>
                    <a:pt x="27636" y="188715"/>
                  </a:cubicBezTo>
                  <a:cubicBezTo>
                    <a:pt x="27636" y="188715"/>
                    <a:pt x="27636" y="188715"/>
                    <a:pt x="27636" y="188715"/>
                  </a:cubicBezTo>
                  <a:close/>
                  <a:moveTo>
                    <a:pt x="111266" y="55842"/>
                  </a:moveTo>
                  <a:cubicBezTo>
                    <a:pt x="111266" y="55842"/>
                    <a:pt x="111361" y="55842"/>
                    <a:pt x="111266" y="55842"/>
                  </a:cubicBezTo>
                  <a:cubicBezTo>
                    <a:pt x="111266" y="55842"/>
                    <a:pt x="111266" y="55842"/>
                    <a:pt x="111266" y="55842"/>
                  </a:cubicBezTo>
                  <a:cubicBezTo>
                    <a:pt x="111266" y="55842"/>
                    <a:pt x="111266" y="55842"/>
                    <a:pt x="111266" y="55842"/>
                  </a:cubicBezTo>
                  <a:close/>
                  <a:moveTo>
                    <a:pt x="42686" y="187096"/>
                  </a:moveTo>
                  <a:cubicBezTo>
                    <a:pt x="42686" y="187096"/>
                    <a:pt x="42590" y="187096"/>
                    <a:pt x="42590" y="187191"/>
                  </a:cubicBezTo>
                  <a:cubicBezTo>
                    <a:pt x="42590" y="187096"/>
                    <a:pt x="42590" y="187096"/>
                    <a:pt x="42686" y="187096"/>
                  </a:cubicBezTo>
                  <a:cubicBezTo>
                    <a:pt x="42590" y="187001"/>
                    <a:pt x="42495" y="187001"/>
                    <a:pt x="42495" y="186905"/>
                  </a:cubicBezTo>
                  <a:cubicBezTo>
                    <a:pt x="42590" y="186905"/>
                    <a:pt x="42590" y="186905"/>
                    <a:pt x="42686" y="186905"/>
                  </a:cubicBezTo>
                  <a:cubicBezTo>
                    <a:pt x="42590" y="187001"/>
                    <a:pt x="42590" y="187001"/>
                    <a:pt x="42686" y="187096"/>
                  </a:cubicBezTo>
                  <a:lnTo>
                    <a:pt x="42686" y="187096"/>
                  </a:lnTo>
                  <a:cubicBezTo>
                    <a:pt x="42686" y="187096"/>
                    <a:pt x="42686" y="187096"/>
                    <a:pt x="42686" y="187096"/>
                  </a:cubicBezTo>
                  <a:lnTo>
                    <a:pt x="42686" y="187096"/>
                  </a:lnTo>
                  <a:close/>
                  <a:moveTo>
                    <a:pt x="89929" y="177952"/>
                  </a:moveTo>
                  <a:cubicBezTo>
                    <a:pt x="89929" y="177952"/>
                    <a:pt x="89929" y="177952"/>
                    <a:pt x="89929" y="177952"/>
                  </a:cubicBezTo>
                  <a:cubicBezTo>
                    <a:pt x="90025" y="177952"/>
                    <a:pt x="90120" y="178047"/>
                    <a:pt x="90120" y="178047"/>
                  </a:cubicBezTo>
                  <a:lnTo>
                    <a:pt x="90977" y="178905"/>
                  </a:lnTo>
                  <a:cubicBezTo>
                    <a:pt x="90882" y="178905"/>
                    <a:pt x="90882" y="179000"/>
                    <a:pt x="90882" y="179000"/>
                  </a:cubicBezTo>
                  <a:cubicBezTo>
                    <a:pt x="90596" y="178619"/>
                    <a:pt x="90311" y="178238"/>
                    <a:pt x="89929" y="177952"/>
                  </a:cubicBezTo>
                  <a:cubicBezTo>
                    <a:pt x="89929" y="177952"/>
                    <a:pt x="89929" y="177952"/>
                    <a:pt x="89929" y="177952"/>
                  </a:cubicBezTo>
                  <a:close/>
                  <a:moveTo>
                    <a:pt x="114409" y="135756"/>
                  </a:moveTo>
                  <a:cubicBezTo>
                    <a:pt x="114504" y="135852"/>
                    <a:pt x="114504" y="136042"/>
                    <a:pt x="114599" y="136138"/>
                  </a:cubicBezTo>
                  <a:cubicBezTo>
                    <a:pt x="114409" y="136232"/>
                    <a:pt x="114313" y="136232"/>
                    <a:pt x="114123" y="136328"/>
                  </a:cubicBezTo>
                  <a:cubicBezTo>
                    <a:pt x="114218" y="136138"/>
                    <a:pt x="114313" y="135947"/>
                    <a:pt x="114409" y="135756"/>
                  </a:cubicBezTo>
                  <a:close/>
                  <a:moveTo>
                    <a:pt x="184132" y="159093"/>
                  </a:moveTo>
                  <a:cubicBezTo>
                    <a:pt x="183941" y="158330"/>
                    <a:pt x="183655" y="157950"/>
                    <a:pt x="183179" y="157759"/>
                  </a:cubicBezTo>
                  <a:cubicBezTo>
                    <a:pt x="183084" y="157664"/>
                    <a:pt x="183084" y="157569"/>
                    <a:pt x="182989" y="157473"/>
                  </a:cubicBezTo>
                  <a:cubicBezTo>
                    <a:pt x="183465" y="157759"/>
                    <a:pt x="183941" y="158235"/>
                    <a:pt x="184132" y="159093"/>
                  </a:cubicBezTo>
                  <a:lnTo>
                    <a:pt x="184132" y="159093"/>
                  </a:lnTo>
                  <a:close/>
                  <a:moveTo>
                    <a:pt x="142603" y="150806"/>
                  </a:moveTo>
                  <a:cubicBezTo>
                    <a:pt x="142603" y="150806"/>
                    <a:pt x="142603" y="150806"/>
                    <a:pt x="142603" y="150806"/>
                  </a:cubicBezTo>
                  <a:cubicBezTo>
                    <a:pt x="142603" y="150806"/>
                    <a:pt x="142603" y="150806"/>
                    <a:pt x="142603" y="150806"/>
                  </a:cubicBezTo>
                  <a:cubicBezTo>
                    <a:pt x="142603" y="150806"/>
                    <a:pt x="142603" y="150806"/>
                    <a:pt x="142603" y="150806"/>
                  </a:cubicBezTo>
                  <a:close/>
                  <a:moveTo>
                    <a:pt x="150985" y="122517"/>
                  </a:moveTo>
                  <a:cubicBezTo>
                    <a:pt x="150985" y="122517"/>
                    <a:pt x="150985" y="122517"/>
                    <a:pt x="150985" y="122517"/>
                  </a:cubicBezTo>
                  <a:cubicBezTo>
                    <a:pt x="151080" y="122517"/>
                    <a:pt x="151080" y="122517"/>
                    <a:pt x="150985" y="122517"/>
                  </a:cubicBezTo>
                  <a:cubicBezTo>
                    <a:pt x="151080" y="122517"/>
                    <a:pt x="150985" y="122517"/>
                    <a:pt x="150985" y="122517"/>
                  </a:cubicBezTo>
                  <a:close/>
                  <a:moveTo>
                    <a:pt x="110694" y="157759"/>
                  </a:moveTo>
                  <a:cubicBezTo>
                    <a:pt x="110789" y="158140"/>
                    <a:pt x="110885" y="158616"/>
                    <a:pt x="110980" y="158997"/>
                  </a:cubicBezTo>
                  <a:cubicBezTo>
                    <a:pt x="110980" y="158997"/>
                    <a:pt x="110980" y="158997"/>
                    <a:pt x="110885" y="158997"/>
                  </a:cubicBezTo>
                  <a:cubicBezTo>
                    <a:pt x="110885" y="159093"/>
                    <a:pt x="110789" y="159188"/>
                    <a:pt x="110694" y="159283"/>
                  </a:cubicBezTo>
                  <a:cubicBezTo>
                    <a:pt x="110694" y="159093"/>
                    <a:pt x="110599" y="158997"/>
                    <a:pt x="110599" y="158806"/>
                  </a:cubicBezTo>
                  <a:cubicBezTo>
                    <a:pt x="110694" y="158902"/>
                    <a:pt x="110789" y="158902"/>
                    <a:pt x="110885" y="158997"/>
                  </a:cubicBezTo>
                  <a:cubicBezTo>
                    <a:pt x="110980" y="158616"/>
                    <a:pt x="110789" y="158235"/>
                    <a:pt x="110694" y="157759"/>
                  </a:cubicBezTo>
                  <a:close/>
                  <a:moveTo>
                    <a:pt x="92596" y="180619"/>
                  </a:moveTo>
                  <a:cubicBezTo>
                    <a:pt x="92501" y="180524"/>
                    <a:pt x="92501" y="180524"/>
                    <a:pt x="92406" y="180428"/>
                  </a:cubicBezTo>
                  <a:cubicBezTo>
                    <a:pt x="92501" y="180428"/>
                    <a:pt x="92501" y="180428"/>
                    <a:pt x="92596" y="180428"/>
                  </a:cubicBezTo>
                  <a:cubicBezTo>
                    <a:pt x="92596" y="180524"/>
                    <a:pt x="92596" y="180524"/>
                    <a:pt x="92596" y="180619"/>
                  </a:cubicBezTo>
                  <a:close/>
                  <a:moveTo>
                    <a:pt x="166034" y="178428"/>
                  </a:moveTo>
                  <a:lnTo>
                    <a:pt x="166034" y="178428"/>
                  </a:lnTo>
                  <a:lnTo>
                    <a:pt x="166034" y="178428"/>
                  </a:lnTo>
                  <a:lnTo>
                    <a:pt x="166034" y="178428"/>
                  </a:lnTo>
                  <a:close/>
                  <a:moveTo>
                    <a:pt x="156033" y="90989"/>
                  </a:moveTo>
                  <a:cubicBezTo>
                    <a:pt x="156033" y="90989"/>
                    <a:pt x="156033" y="90893"/>
                    <a:pt x="156033" y="90893"/>
                  </a:cubicBezTo>
                  <a:cubicBezTo>
                    <a:pt x="156033" y="90893"/>
                    <a:pt x="156128" y="90893"/>
                    <a:pt x="156128" y="90893"/>
                  </a:cubicBezTo>
                  <a:cubicBezTo>
                    <a:pt x="156033" y="90989"/>
                    <a:pt x="156033" y="90989"/>
                    <a:pt x="156033" y="90989"/>
                  </a:cubicBezTo>
                  <a:close/>
                  <a:moveTo>
                    <a:pt x="104312" y="188810"/>
                  </a:moveTo>
                  <a:cubicBezTo>
                    <a:pt x="104312" y="188810"/>
                    <a:pt x="104217" y="188906"/>
                    <a:pt x="104217" y="188906"/>
                  </a:cubicBezTo>
                  <a:lnTo>
                    <a:pt x="104217" y="188906"/>
                  </a:lnTo>
                  <a:cubicBezTo>
                    <a:pt x="104217" y="188810"/>
                    <a:pt x="104217" y="188810"/>
                    <a:pt x="104217" y="188715"/>
                  </a:cubicBezTo>
                  <a:cubicBezTo>
                    <a:pt x="104217" y="188715"/>
                    <a:pt x="104312" y="188810"/>
                    <a:pt x="104312" y="188810"/>
                  </a:cubicBezTo>
                  <a:close/>
                  <a:moveTo>
                    <a:pt x="95930" y="160616"/>
                  </a:moveTo>
                  <a:cubicBezTo>
                    <a:pt x="95930" y="160616"/>
                    <a:pt x="96026" y="160616"/>
                    <a:pt x="95930" y="160616"/>
                  </a:cubicBezTo>
                  <a:cubicBezTo>
                    <a:pt x="96026" y="160616"/>
                    <a:pt x="96026" y="160616"/>
                    <a:pt x="95930" y="160616"/>
                  </a:cubicBezTo>
                  <a:lnTo>
                    <a:pt x="95930" y="160616"/>
                  </a:lnTo>
                  <a:cubicBezTo>
                    <a:pt x="95740" y="160712"/>
                    <a:pt x="95549" y="160712"/>
                    <a:pt x="95263" y="160807"/>
                  </a:cubicBezTo>
                  <a:cubicBezTo>
                    <a:pt x="95263" y="160616"/>
                    <a:pt x="95359" y="160522"/>
                    <a:pt x="95454" y="160331"/>
                  </a:cubicBezTo>
                  <a:cubicBezTo>
                    <a:pt x="95645" y="160426"/>
                    <a:pt x="95835" y="160522"/>
                    <a:pt x="95930" y="160616"/>
                  </a:cubicBezTo>
                  <a:close/>
                  <a:moveTo>
                    <a:pt x="242425" y="161093"/>
                  </a:moveTo>
                  <a:lnTo>
                    <a:pt x="242425" y="161093"/>
                  </a:lnTo>
                  <a:lnTo>
                    <a:pt x="242425" y="161093"/>
                  </a:lnTo>
                  <a:cubicBezTo>
                    <a:pt x="242044" y="161188"/>
                    <a:pt x="241949" y="161378"/>
                    <a:pt x="241568" y="161474"/>
                  </a:cubicBezTo>
                  <a:cubicBezTo>
                    <a:pt x="241758" y="161188"/>
                    <a:pt x="241949" y="160998"/>
                    <a:pt x="242044" y="160712"/>
                  </a:cubicBezTo>
                  <a:cubicBezTo>
                    <a:pt x="242234" y="160807"/>
                    <a:pt x="242329" y="160998"/>
                    <a:pt x="242425" y="161093"/>
                  </a:cubicBezTo>
                  <a:close/>
                  <a:moveTo>
                    <a:pt x="239091" y="157759"/>
                  </a:moveTo>
                  <a:cubicBezTo>
                    <a:pt x="239091" y="157759"/>
                    <a:pt x="239091" y="157759"/>
                    <a:pt x="239091" y="157759"/>
                  </a:cubicBezTo>
                  <a:cubicBezTo>
                    <a:pt x="239186" y="157759"/>
                    <a:pt x="239091" y="157759"/>
                    <a:pt x="239091" y="157759"/>
                  </a:cubicBezTo>
                  <a:lnTo>
                    <a:pt x="239091" y="157759"/>
                  </a:lnTo>
                  <a:cubicBezTo>
                    <a:pt x="238996" y="157854"/>
                    <a:pt x="238805" y="158045"/>
                    <a:pt x="238710" y="158140"/>
                  </a:cubicBezTo>
                  <a:cubicBezTo>
                    <a:pt x="238710" y="158045"/>
                    <a:pt x="238710" y="157950"/>
                    <a:pt x="238710" y="157950"/>
                  </a:cubicBezTo>
                  <a:cubicBezTo>
                    <a:pt x="238805" y="157854"/>
                    <a:pt x="238996" y="157759"/>
                    <a:pt x="239091" y="157759"/>
                  </a:cubicBezTo>
                  <a:close/>
                  <a:moveTo>
                    <a:pt x="166129" y="74320"/>
                  </a:moveTo>
                  <a:cubicBezTo>
                    <a:pt x="166129" y="74320"/>
                    <a:pt x="166129" y="74320"/>
                    <a:pt x="166129" y="74320"/>
                  </a:cubicBezTo>
                  <a:cubicBezTo>
                    <a:pt x="166034" y="74320"/>
                    <a:pt x="166034" y="74225"/>
                    <a:pt x="165939" y="74225"/>
                  </a:cubicBezTo>
                  <a:cubicBezTo>
                    <a:pt x="166034" y="74225"/>
                    <a:pt x="166129" y="74225"/>
                    <a:pt x="166129" y="74320"/>
                  </a:cubicBezTo>
                  <a:close/>
                  <a:moveTo>
                    <a:pt x="85738" y="166617"/>
                  </a:moveTo>
                  <a:cubicBezTo>
                    <a:pt x="85834" y="166808"/>
                    <a:pt x="85834" y="166998"/>
                    <a:pt x="86024" y="167189"/>
                  </a:cubicBezTo>
                  <a:cubicBezTo>
                    <a:pt x="86024" y="167189"/>
                    <a:pt x="86024" y="167189"/>
                    <a:pt x="85929" y="167189"/>
                  </a:cubicBezTo>
                  <a:cubicBezTo>
                    <a:pt x="85834" y="167094"/>
                    <a:pt x="85738" y="166808"/>
                    <a:pt x="85738" y="166617"/>
                  </a:cubicBezTo>
                  <a:close/>
                  <a:moveTo>
                    <a:pt x="74213" y="198050"/>
                  </a:moveTo>
                  <a:cubicBezTo>
                    <a:pt x="74309" y="198240"/>
                    <a:pt x="74404" y="198431"/>
                    <a:pt x="74404" y="198622"/>
                  </a:cubicBezTo>
                  <a:cubicBezTo>
                    <a:pt x="74309" y="198716"/>
                    <a:pt x="74213" y="198716"/>
                    <a:pt x="74213" y="198812"/>
                  </a:cubicBezTo>
                  <a:cubicBezTo>
                    <a:pt x="74309" y="198526"/>
                    <a:pt x="74213" y="198335"/>
                    <a:pt x="74213" y="198050"/>
                  </a:cubicBezTo>
                  <a:close/>
                  <a:moveTo>
                    <a:pt x="49448" y="193478"/>
                  </a:moveTo>
                  <a:cubicBezTo>
                    <a:pt x="49448" y="193573"/>
                    <a:pt x="49353" y="193573"/>
                    <a:pt x="49353" y="193764"/>
                  </a:cubicBezTo>
                  <a:cubicBezTo>
                    <a:pt x="49353" y="193764"/>
                    <a:pt x="49353" y="193764"/>
                    <a:pt x="49353" y="193764"/>
                  </a:cubicBezTo>
                  <a:cubicBezTo>
                    <a:pt x="49258" y="193668"/>
                    <a:pt x="49353" y="193573"/>
                    <a:pt x="49448" y="193478"/>
                  </a:cubicBezTo>
                  <a:close/>
                  <a:moveTo>
                    <a:pt x="95835" y="217195"/>
                  </a:moveTo>
                  <a:lnTo>
                    <a:pt x="96216" y="217576"/>
                  </a:lnTo>
                  <a:cubicBezTo>
                    <a:pt x="96026" y="217481"/>
                    <a:pt x="95835" y="217385"/>
                    <a:pt x="95740" y="217385"/>
                  </a:cubicBezTo>
                  <a:cubicBezTo>
                    <a:pt x="95645" y="217290"/>
                    <a:pt x="95740" y="217290"/>
                    <a:pt x="95835" y="217195"/>
                  </a:cubicBezTo>
                  <a:close/>
                  <a:moveTo>
                    <a:pt x="144412" y="52698"/>
                  </a:moveTo>
                  <a:cubicBezTo>
                    <a:pt x="144222" y="52508"/>
                    <a:pt x="144127" y="52412"/>
                    <a:pt x="144031" y="52222"/>
                  </a:cubicBezTo>
                  <a:cubicBezTo>
                    <a:pt x="144317" y="52317"/>
                    <a:pt x="144317" y="52412"/>
                    <a:pt x="144603" y="52603"/>
                  </a:cubicBezTo>
                  <a:cubicBezTo>
                    <a:pt x="144508" y="52603"/>
                    <a:pt x="144508" y="52698"/>
                    <a:pt x="144412" y="52698"/>
                  </a:cubicBezTo>
                  <a:close/>
                  <a:moveTo>
                    <a:pt x="287478" y="119659"/>
                  </a:moveTo>
                  <a:cubicBezTo>
                    <a:pt x="287478" y="119659"/>
                    <a:pt x="287478" y="119659"/>
                    <a:pt x="287478" y="119659"/>
                  </a:cubicBezTo>
                  <a:lnTo>
                    <a:pt x="287478" y="119659"/>
                  </a:lnTo>
                  <a:cubicBezTo>
                    <a:pt x="287478" y="119659"/>
                    <a:pt x="287478" y="119659"/>
                    <a:pt x="287478" y="119659"/>
                  </a:cubicBezTo>
                  <a:close/>
                  <a:moveTo>
                    <a:pt x="277572" y="106229"/>
                  </a:moveTo>
                  <a:cubicBezTo>
                    <a:pt x="277572" y="106229"/>
                    <a:pt x="277572" y="106324"/>
                    <a:pt x="277572" y="106229"/>
                  </a:cubicBezTo>
                  <a:cubicBezTo>
                    <a:pt x="277572" y="106324"/>
                    <a:pt x="277572" y="106324"/>
                    <a:pt x="277572" y="106229"/>
                  </a:cubicBezTo>
                  <a:cubicBezTo>
                    <a:pt x="277572" y="106324"/>
                    <a:pt x="277572" y="106229"/>
                    <a:pt x="277572" y="106229"/>
                  </a:cubicBezTo>
                  <a:close/>
                  <a:moveTo>
                    <a:pt x="52877" y="97275"/>
                  </a:moveTo>
                  <a:cubicBezTo>
                    <a:pt x="52877" y="97275"/>
                    <a:pt x="52877" y="97275"/>
                    <a:pt x="52877" y="97275"/>
                  </a:cubicBezTo>
                  <a:cubicBezTo>
                    <a:pt x="52592" y="97370"/>
                    <a:pt x="52306" y="97370"/>
                    <a:pt x="52020" y="97466"/>
                  </a:cubicBezTo>
                  <a:cubicBezTo>
                    <a:pt x="52020" y="97466"/>
                    <a:pt x="52020" y="97466"/>
                    <a:pt x="52020" y="97466"/>
                  </a:cubicBezTo>
                  <a:cubicBezTo>
                    <a:pt x="52306" y="97370"/>
                    <a:pt x="52592" y="97275"/>
                    <a:pt x="52877" y="97275"/>
                  </a:cubicBezTo>
                  <a:close/>
                  <a:moveTo>
                    <a:pt x="191180" y="213194"/>
                  </a:moveTo>
                  <a:cubicBezTo>
                    <a:pt x="191180" y="213099"/>
                    <a:pt x="191276" y="213004"/>
                    <a:pt x="191276" y="212909"/>
                  </a:cubicBezTo>
                  <a:cubicBezTo>
                    <a:pt x="192037" y="213385"/>
                    <a:pt x="192419" y="214052"/>
                    <a:pt x="192323" y="214814"/>
                  </a:cubicBezTo>
                  <a:cubicBezTo>
                    <a:pt x="191942" y="214433"/>
                    <a:pt x="191561" y="213766"/>
                    <a:pt x="191180" y="213194"/>
                  </a:cubicBezTo>
                  <a:close/>
                  <a:moveTo>
                    <a:pt x="204229" y="215385"/>
                  </a:moveTo>
                  <a:cubicBezTo>
                    <a:pt x="204611" y="215385"/>
                    <a:pt x="204801" y="215290"/>
                    <a:pt x="205087" y="215195"/>
                  </a:cubicBezTo>
                  <a:cubicBezTo>
                    <a:pt x="204992" y="215290"/>
                    <a:pt x="204992" y="215290"/>
                    <a:pt x="204992" y="215385"/>
                  </a:cubicBezTo>
                  <a:cubicBezTo>
                    <a:pt x="204706" y="215480"/>
                    <a:pt x="204611" y="215671"/>
                    <a:pt x="204229" y="215385"/>
                  </a:cubicBezTo>
                  <a:close/>
                  <a:moveTo>
                    <a:pt x="287573" y="106324"/>
                  </a:moveTo>
                  <a:cubicBezTo>
                    <a:pt x="287573" y="106229"/>
                    <a:pt x="287669" y="106229"/>
                    <a:pt x="287669" y="106229"/>
                  </a:cubicBezTo>
                  <a:cubicBezTo>
                    <a:pt x="287669" y="106229"/>
                    <a:pt x="287669" y="106324"/>
                    <a:pt x="287669" y="106324"/>
                  </a:cubicBezTo>
                  <a:cubicBezTo>
                    <a:pt x="287669" y="106324"/>
                    <a:pt x="287573" y="106324"/>
                    <a:pt x="287573" y="106324"/>
                  </a:cubicBezTo>
                  <a:close/>
                  <a:moveTo>
                    <a:pt x="282620" y="111182"/>
                  </a:moveTo>
                  <a:cubicBezTo>
                    <a:pt x="282525" y="111277"/>
                    <a:pt x="282525" y="111277"/>
                    <a:pt x="282620" y="111182"/>
                  </a:cubicBezTo>
                  <a:cubicBezTo>
                    <a:pt x="282525" y="111182"/>
                    <a:pt x="282525" y="111182"/>
                    <a:pt x="282430" y="111086"/>
                  </a:cubicBezTo>
                  <a:cubicBezTo>
                    <a:pt x="282525" y="111182"/>
                    <a:pt x="282525" y="111182"/>
                    <a:pt x="282620" y="111182"/>
                  </a:cubicBezTo>
                  <a:close/>
                  <a:moveTo>
                    <a:pt x="66212" y="90608"/>
                  </a:moveTo>
                  <a:lnTo>
                    <a:pt x="66212" y="90608"/>
                  </a:lnTo>
                  <a:lnTo>
                    <a:pt x="66212" y="90608"/>
                  </a:lnTo>
                  <a:cubicBezTo>
                    <a:pt x="66022" y="90608"/>
                    <a:pt x="65831" y="90608"/>
                    <a:pt x="65545" y="90608"/>
                  </a:cubicBezTo>
                  <a:cubicBezTo>
                    <a:pt x="65641" y="90417"/>
                    <a:pt x="65641" y="90322"/>
                    <a:pt x="65736" y="90132"/>
                  </a:cubicBezTo>
                  <a:cubicBezTo>
                    <a:pt x="65927" y="90322"/>
                    <a:pt x="66117" y="90417"/>
                    <a:pt x="66212" y="90608"/>
                  </a:cubicBezTo>
                  <a:close/>
                  <a:moveTo>
                    <a:pt x="69165" y="227101"/>
                  </a:moveTo>
                  <a:cubicBezTo>
                    <a:pt x="69165" y="227101"/>
                    <a:pt x="69070" y="227197"/>
                    <a:pt x="69070" y="227197"/>
                  </a:cubicBezTo>
                  <a:cubicBezTo>
                    <a:pt x="69070" y="227101"/>
                    <a:pt x="69070" y="227101"/>
                    <a:pt x="69070" y="227006"/>
                  </a:cubicBezTo>
                  <a:cubicBezTo>
                    <a:pt x="69070" y="227101"/>
                    <a:pt x="69070" y="227101"/>
                    <a:pt x="69165" y="227101"/>
                  </a:cubicBezTo>
                  <a:close/>
                  <a:moveTo>
                    <a:pt x="127363" y="235578"/>
                  </a:moveTo>
                  <a:cubicBezTo>
                    <a:pt x="127363" y="235673"/>
                    <a:pt x="127458" y="235673"/>
                    <a:pt x="127363" y="235578"/>
                  </a:cubicBezTo>
                  <a:cubicBezTo>
                    <a:pt x="127077" y="235864"/>
                    <a:pt x="126696" y="236245"/>
                    <a:pt x="126410" y="236435"/>
                  </a:cubicBezTo>
                  <a:cubicBezTo>
                    <a:pt x="126791" y="236150"/>
                    <a:pt x="127077" y="235864"/>
                    <a:pt x="127363" y="235578"/>
                  </a:cubicBezTo>
                  <a:close/>
                  <a:moveTo>
                    <a:pt x="222899" y="27838"/>
                  </a:moveTo>
                  <a:cubicBezTo>
                    <a:pt x="222899" y="27838"/>
                    <a:pt x="222899" y="27838"/>
                    <a:pt x="222899" y="27838"/>
                  </a:cubicBezTo>
                  <a:cubicBezTo>
                    <a:pt x="222899" y="27838"/>
                    <a:pt x="222899" y="27838"/>
                    <a:pt x="222899" y="27838"/>
                  </a:cubicBezTo>
                  <a:lnTo>
                    <a:pt x="222899" y="27838"/>
                  </a:lnTo>
                  <a:close/>
                  <a:moveTo>
                    <a:pt x="220612" y="23171"/>
                  </a:moveTo>
                  <a:cubicBezTo>
                    <a:pt x="220708" y="22980"/>
                    <a:pt x="220803" y="22790"/>
                    <a:pt x="220898" y="22599"/>
                  </a:cubicBezTo>
                  <a:cubicBezTo>
                    <a:pt x="220994" y="22694"/>
                    <a:pt x="221089" y="22790"/>
                    <a:pt x="221279" y="22980"/>
                  </a:cubicBezTo>
                  <a:cubicBezTo>
                    <a:pt x="220994" y="22980"/>
                    <a:pt x="220803" y="23076"/>
                    <a:pt x="220612" y="23171"/>
                  </a:cubicBezTo>
                  <a:close/>
                  <a:moveTo>
                    <a:pt x="164605" y="42697"/>
                  </a:moveTo>
                  <a:cubicBezTo>
                    <a:pt x="164605" y="42697"/>
                    <a:pt x="164605" y="42697"/>
                    <a:pt x="164605" y="42697"/>
                  </a:cubicBezTo>
                  <a:cubicBezTo>
                    <a:pt x="164605" y="42697"/>
                    <a:pt x="164605" y="42697"/>
                    <a:pt x="164605" y="42697"/>
                  </a:cubicBezTo>
                  <a:cubicBezTo>
                    <a:pt x="164605" y="42697"/>
                    <a:pt x="164605" y="42697"/>
                    <a:pt x="164605" y="42697"/>
                  </a:cubicBezTo>
                  <a:close/>
                  <a:moveTo>
                    <a:pt x="26017" y="128327"/>
                  </a:moveTo>
                  <a:cubicBezTo>
                    <a:pt x="25921" y="128327"/>
                    <a:pt x="25921" y="128327"/>
                    <a:pt x="25826" y="128422"/>
                  </a:cubicBezTo>
                  <a:cubicBezTo>
                    <a:pt x="25826" y="128327"/>
                    <a:pt x="25826" y="128327"/>
                    <a:pt x="25826" y="128232"/>
                  </a:cubicBezTo>
                  <a:cubicBezTo>
                    <a:pt x="25921" y="128232"/>
                    <a:pt x="26017" y="128327"/>
                    <a:pt x="26017" y="128327"/>
                  </a:cubicBezTo>
                  <a:close/>
                  <a:moveTo>
                    <a:pt x="50972" y="168808"/>
                  </a:moveTo>
                  <a:lnTo>
                    <a:pt x="50972" y="168808"/>
                  </a:lnTo>
                  <a:lnTo>
                    <a:pt x="50972" y="168808"/>
                  </a:lnTo>
                  <a:lnTo>
                    <a:pt x="50972" y="168808"/>
                  </a:lnTo>
                  <a:cubicBezTo>
                    <a:pt x="50972" y="168808"/>
                    <a:pt x="50972" y="168808"/>
                    <a:pt x="50972" y="168808"/>
                  </a:cubicBezTo>
                  <a:cubicBezTo>
                    <a:pt x="50972" y="168808"/>
                    <a:pt x="50972" y="168808"/>
                    <a:pt x="50972" y="168808"/>
                  </a:cubicBezTo>
                  <a:lnTo>
                    <a:pt x="50972" y="168808"/>
                  </a:lnTo>
                  <a:lnTo>
                    <a:pt x="50972" y="168808"/>
                  </a:lnTo>
                  <a:close/>
                  <a:moveTo>
                    <a:pt x="62497" y="233769"/>
                  </a:moveTo>
                  <a:cubicBezTo>
                    <a:pt x="62307" y="233769"/>
                    <a:pt x="62212" y="233864"/>
                    <a:pt x="62021" y="233959"/>
                  </a:cubicBezTo>
                  <a:cubicBezTo>
                    <a:pt x="62021" y="233769"/>
                    <a:pt x="62021" y="233578"/>
                    <a:pt x="62021" y="233387"/>
                  </a:cubicBezTo>
                  <a:cubicBezTo>
                    <a:pt x="62117" y="233483"/>
                    <a:pt x="62307" y="233673"/>
                    <a:pt x="62497" y="233769"/>
                  </a:cubicBezTo>
                  <a:close/>
                  <a:moveTo>
                    <a:pt x="215660" y="224244"/>
                  </a:moveTo>
                  <a:cubicBezTo>
                    <a:pt x="215755" y="224339"/>
                    <a:pt x="215755" y="224339"/>
                    <a:pt x="215850" y="224434"/>
                  </a:cubicBezTo>
                  <a:cubicBezTo>
                    <a:pt x="215755" y="224434"/>
                    <a:pt x="215564" y="224529"/>
                    <a:pt x="215469" y="224529"/>
                  </a:cubicBezTo>
                  <a:cubicBezTo>
                    <a:pt x="215469" y="224434"/>
                    <a:pt x="215564" y="224339"/>
                    <a:pt x="215660" y="224244"/>
                  </a:cubicBezTo>
                  <a:close/>
                  <a:moveTo>
                    <a:pt x="176321" y="24409"/>
                  </a:moveTo>
                  <a:cubicBezTo>
                    <a:pt x="176321" y="24409"/>
                    <a:pt x="176226" y="24409"/>
                    <a:pt x="176321" y="24409"/>
                  </a:cubicBezTo>
                  <a:cubicBezTo>
                    <a:pt x="176226" y="24409"/>
                    <a:pt x="176321" y="24409"/>
                    <a:pt x="176321" y="24409"/>
                  </a:cubicBezTo>
                  <a:cubicBezTo>
                    <a:pt x="176321" y="24409"/>
                    <a:pt x="176321" y="24409"/>
                    <a:pt x="176321" y="24409"/>
                  </a:cubicBezTo>
                  <a:close/>
                  <a:moveTo>
                    <a:pt x="27827" y="145472"/>
                  </a:moveTo>
                  <a:lnTo>
                    <a:pt x="27827" y="145472"/>
                  </a:lnTo>
                  <a:cubicBezTo>
                    <a:pt x="27827" y="145567"/>
                    <a:pt x="27827" y="145663"/>
                    <a:pt x="27827" y="145757"/>
                  </a:cubicBezTo>
                  <a:cubicBezTo>
                    <a:pt x="27731" y="145757"/>
                    <a:pt x="27636" y="145757"/>
                    <a:pt x="27541" y="145663"/>
                  </a:cubicBezTo>
                  <a:cubicBezTo>
                    <a:pt x="27731" y="145663"/>
                    <a:pt x="27731" y="145567"/>
                    <a:pt x="27827" y="145472"/>
                  </a:cubicBezTo>
                  <a:lnTo>
                    <a:pt x="27827" y="145472"/>
                  </a:lnTo>
                  <a:close/>
                  <a:moveTo>
                    <a:pt x="259570" y="21266"/>
                  </a:moveTo>
                  <a:cubicBezTo>
                    <a:pt x="259570" y="21361"/>
                    <a:pt x="259570" y="21361"/>
                    <a:pt x="259570" y="21266"/>
                  </a:cubicBezTo>
                  <a:cubicBezTo>
                    <a:pt x="259570" y="21361"/>
                    <a:pt x="259570" y="21361"/>
                    <a:pt x="259570" y="21266"/>
                  </a:cubicBezTo>
                  <a:cubicBezTo>
                    <a:pt x="259475" y="21361"/>
                    <a:pt x="259570" y="21266"/>
                    <a:pt x="259570" y="21266"/>
                  </a:cubicBezTo>
                  <a:cubicBezTo>
                    <a:pt x="259570" y="21266"/>
                    <a:pt x="259570" y="21266"/>
                    <a:pt x="259570" y="21266"/>
                  </a:cubicBezTo>
                  <a:close/>
                  <a:moveTo>
                    <a:pt x="151270" y="29267"/>
                  </a:moveTo>
                  <a:cubicBezTo>
                    <a:pt x="151270" y="29267"/>
                    <a:pt x="151270" y="29171"/>
                    <a:pt x="151270" y="29171"/>
                  </a:cubicBezTo>
                  <a:cubicBezTo>
                    <a:pt x="151366" y="29171"/>
                    <a:pt x="151366" y="29171"/>
                    <a:pt x="151270" y="29267"/>
                  </a:cubicBezTo>
                  <a:cubicBezTo>
                    <a:pt x="151366" y="29267"/>
                    <a:pt x="151366" y="29267"/>
                    <a:pt x="151270" y="29267"/>
                  </a:cubicBezTo>
                  <a:close/>
                  <a:moveTo>
                    <a:pt x="192990" y="7835"/>
                  </a:moveTo>
                  <a:cubicBezTo>
                    <a:pt x="192990" y="7835"/>
                    <a:pt x="192990" y="7835"/>
                    <a:pt x="192990" y="7835"/>
                  </a:cubicBezTo>
                  <a:cubicBezTo>
                    <a:pt x="192895" y="7835"/>
                    <a:pt x="192895" y="7835"/>
                    <a:pt x="192895" y="7835"/>
                  </a:cubicBezTo>
                  <a:cubicBezTo>
                    <a:pt x="192895" y="7835"/>
                    <a:pt x="192990" y="7835"/>
                    <a:pt x="192990" y="783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67CC36D3-B396-5F41-826A-F5611AE30796}"/>
                </a:ext>
              </a:extLst>
            </p:cNvPr>
            <p:cNvSpPr/>
            <p:nvPr/>
          </p:nvSpPr>
          <p:spPr>
            <a:xfrm>
              <a:off x="7139461" y="5311471"/>
              <a:ext cx="347724" cy="286625"/>
            </a:xfrm>
            <a:custGeom>
              <a:avLst/>
              <a:gdLst>
                <a:gd name="connsiteX0" fmla="*/ 311850 w 347724"/>
                <a:gd name="connsiteY0" fmla="*/ 232078 h 286625"/>
                <a:gd name="connsiteX1" fmla="*/ 320423 w 347724"/>
                <a:gd name="connsiteY1" fmla="*/ 220647 h 286625"/>
                <a:gd name="connsiteX2" fmla="*/ 322042 w 347724"/>
                <a:gd name="connsiteY2" fmla="*/ 218838 h 286625"/>
                <a:gd name="connsiteX3" fmla="*/ 330329 w 347724"/>
                <a:gd name="connsiteY3" fmla="*/ 207122 h 286625"/>
                <a:gd name="connsiteX4" fmla="*/ 337377 w 347724"/>
                <a:gd name="connsiteY4" fmla="*/ 194168 h 286625"/>
                <a:gd name="connsiteX5" fmla="*/ 339473 w 347724"/>
                <a:gd name="connsiteY5" fmla="*/ 189501 h 286625"/>
                <a:gd name="connsiteX6" fmla="*/ 339473 w 347724"/>
                <a:gd name="connsiteY6" fmla="*/ 189501 h 286625"/>
                <a:gd name="connsiteX7" fmla="*/ 343664 w 347724"/>
                <a:gd name="connsiteY7" fmla="*/ 164355 h 286625"/>
                <a:gd name="connsiteX8" fmla="*/ 343664 w 347724"/>
                <a:gd name="connsiteY8" fmla="*/ 164355 h 286625"/>
                <a:gd name="connsiteX9" fmla="*/ 344521 w 347724"/>
                <a:gd name="connsiteY9" fmla="*/ 157687 h 286625"/>
                <a:gd name="connsiteX10" fmla="*/ 346140 w 347724"/>
                <a:gd name="connsiteY10" fmla="*/ 139018 h 286625"/>
                <a:gd name="connsiteX11" fmla="*/ 344330 w 347724"/>
                <a:gd name="connsiteY11" fmla="*/ 124159 h 286625"/>
                <a:gd name="connsiteX12" fmla="*/ 344045 w 347724"/>
                <a:gd name="connsiteY12" fmla="*/ 124350 h 286625"/>
                <a:gd name="connsiteX13" fmla="*/ 343949 w 347724"/>
                <a:gd name="connsiteY13" fmla="*/ 124254 h 286625"/>
                <a:gd name="connsiteX14" fmla="*/ 344330 w 347724"/>
                <a:gd name="connsiteY14" fmla="*/ 124254 h 286625"/>
                <a:gd name="connsiteX15" fmla="*/ 333853 w 347724"/>
                <a:gd name="connsiteY15" fmla="*/ 107872 h 286625"/>
                <a:gd name="connsiteX16" fmla="*/ 327566 w 347724"/>
                <a:gd name="connsiteY16" fmla="*/ 97489 h 286625"/>
                <a:gd name="connsiteX17" fmla="*/ 318899 w 347724"/>
                <a:gd name="connsiteY17" fmla="*/ 86250 h 286625"/>
                <a:gd name="connsiteX18" fmla="*/ 318899 w 347724"/>
                <a:gd name="connsiteY18" fmla="*/ 86250 h 286625"/>
                <a:gd name="connsiteX19" fmla="*/ 318899 w 347724"/>
                <a:gd name="connsiteY19" fmla="*/ 86250 h 286625"/>
                <a:gd name="connsiteX20" fmla="*/ 307373 w 347724"/>
                <a:gd name="connsiteY20" fmla="*/ 74534 h 286625"/>
                <a:gd name="connsiteX21" fmla="*/ 305945 w 347724"/>
                <a:gd name="connsiteY21" fmla="*/ 75867 h 286625"/>
                <a:gd name="connsiteX22" fmla="*/ 305945 w 347724"/>
                <a:gd name="connsiteY22" fmla="*/ 75867 h 286625"/>
                <a:gd name="connsiteX23" fmla="*/ 305945 w 347724"/>
                <a:gd name="connsiteY23" fmla="*/ 75867 h 286625"/>
                <a:gd name="connsiteX24" fmla="*/ 305468 w 347724"/>
                <a:gd name="connsiteY24" fmla="*/ 75487 h 286625"/>
                <a:gd name="connsiteX25" fmla="*/ 307278 w 347724"/>
                <a:gd name="connsiteY25" fmla="*/ 74629 h 286625"/>
                <a:gd name="connsiteX26" fmla="*/ 295467 w 347724"/>
                <a:gd name="connsiteY26" fmla="*/ 63390 h 286625"/>
                <a:gd name="connsiteX27" fmla="*/ 295467 w 347724"/>
                <a:gd name="connsiteY27" fmla="*/ 63390 h 286625"/>
                <a:gd name="connsiteX28" fmla="*/ 295467 w 347724"/>
                <a:gd name="connsiteY28" fmla="*/ 63390 h 286625"/>
                <a:gd name="connsiteX29" fmla="*/ 289371 w 347724"/>
                <a:gd name="connsiteY29" fmla="*/ 59199 h 286625"/>
                <a:gd name="connsiteX30" fmla="*/ 280037 w 347724"/>
                <a:gd name="connsiteY30" fmla="*/ 51483 h 286625"/>
                <a:gd name="connsiteX31" fmla="*/ 280037 w 347724"/>
                <a:gd name="connsiteY31" fmla="*/ 51483 h 286625"/>
                <a:gd name="connsiteX32" fmla="*/ 280037 w 347724"/>
                <a:gd name="connsiteY32" fmla="*/ 51483 h 286625"/>
                <a:gd name="connsiteX33" fmla="*/ 265844 w 347724"/>
                <a:gd name="connsiteY33" fmla="*/ 42340 h 286625"/>
                <a:gd name="connsiteX34" fmla="*/ 265844 w 347724"/>
                <a:gd name="connsiteY34" fmla="*/ 42340 h 286625"/>
                <a:gd name="connsiteX35" fmla="*/ 265844 w 347724"/>
                <a:gd name="connsiteY35" fmla="*/ 42340 h 286625"/>
                <a:gd name="connsiteX36" fmla="*/ 264130 w 347724"/>
                <a:gd name="connsiteY36" fmla="*/ 41197 h 286625"/>
                <a:gd name="connsiteX37" fmla="*/ 257558 w 347724"/>
                <a:gd name="connsiteY37" fmla="*/ 37673 h 286625"/>
                <a:gd name="connsiteX38" fmla="*/ 230792 w 347724"/>
                <a:gd name="connsiteY38" fmla="*/ 23766 h 286625"/>
                <a:gd name="connsiteX39" fmla="*/ 230792 w 347724"/>
                <a:gd name="connsiteY39" fmla="*/ 23766 h 286625"/>
                <a:gd name="connsiteX40" fmla="*/ 199741 w 347724"/>
                <a:gd name="connsiteY40" fmla="*/ 11574 h 286625"/>
                <a:gd name="connsiteX41" fmla="*/ 199741 w 347724"/>
                <a:gd name="connsiteY41" fmla="*/ 11574 h 286625"/>
                <a:gd name="connsiteX42" fmla="*/ 191264 w 347724"/>
                <a:gd name="connsiteY42" fmla="*/ 10240 h 286625"/>
                <a:gd name="connsiteX43" fmla="*/ 191264 w 347724"/>
                <a:gd name="connsiteY43" fmla="*/ 10240 h 286625"/>
                <a:gd name="connsiteX44" fmla="*/ 181072 w 347724"/>
                <a:gd name="connsiteY44" fmla="*/ 6716 h 286625"/>
                <a:gd name="connsiteX45" fmla="*/ 160974 w 347724"/>
                <a:gd name="connsiteY45" fmla="*/ 3097 h 286625"/>
                <a:gd name="connsiteX46" fmla="*/ 160974 w 347724"/>
                <a:gd name="connsiteY46" fmla="*/ 3097 h 286625"/>
                <a:gd name="connsiteX47" fmla="*/ 156307 w 347724"/>
                <a:gd name="connsiteY47" fmla="*/ 2335 h 286625"/>
                <a:gd name="connsiteX48" fmla="*/ 149734 w 347724"/>
                <a:gd name="connsiteY48" fmla="*/ 1763 h 286625"/>
                <a:gd name="connsiteX49" fmla="*/ 149734 w 347724"/>
                <a:gd name="connsiteY49" fmla="*/ 1763 h 286625"/>
                <a:gd name="connsiteX50" fmla="*/ 139924 w 347724"/>
                <a:gd name="connsiteY50" fmla="*/ 1477 h 286625"/>
                <a:gd name="connsiteX51" fmla="*/ 123065 w 347724"/>
                <a:gd name="connsiteY51" fmla="*/ 1382 h 286625"/>
                <a:gd name="connsiteX52" fmla="*/ 123065 w 347724"/>
                <a:gd name="connsiteY52" fmla="*/ 1382 h 286625"/>
                <a:gd name="connsiteX53" fmla="*/ 109825 w 347724"/>
                <a:gd name="connsiteY53" fmla="*/ 2430 h 286625"/>
                <a:gd name="connsiteX54" fmla="*/ 109825 w 347724"/>
                <a:gd name="connsiteY54" fmla="*/ 2430 h 286625"/>
                <a:gd name="connsiteX55" fmla="*/ 109825 w 347724"/>
                <a:gd name="connsiteY55" fmla="*/ 2430 h 286625"/>
                <a:gd name="connsiteX56" fmla="*/ 90965 w 347724"/>
                <a:gd name="connsiteY56" fmla="*/ 6335 h 286625"/>
                <a:gd name="connsiteX57" fmla="*/ 90965 w 347724"/>
                <a:gd name="connsiteY57" fmla="*/ 6335 h 286625"/>
                <a:gd name="connsiteX58" fmla="*/ 73058 w 347724"/>
                <a:gd name="connsiteY58" fmla="*/ 12050 h 286625"/>
                <a:gd name="connsiteX59" fmla="*/ 73058 w 347724"/>
                <a:gd name="connsiteY59" fmla="*/ 12050 h 286625"/>
                <a:gd name="connsiteX60" fmla="*/ 63343 w 347724"/>
                <a:gd name="connsiteY60" fmla="*/ 15574 h 286625"/>
                <a:gd name="connsiteX61" fmla="*/ 63343 w 347724"/>
                <a:gd name="connsiteY61" fmla="*/ 15574 h 286625"/>
                <a:gd name="connsiteX62" fmla="*/ 46674 w 347724"/>
                <a:gd name="connsiteY62" fmla="*/ 25480 h 286625"/>
                <a:gd name="connsiteX63" fmla="*/ 46674 w 347724"/>
                <a:gd name="connsiteY63" fmla="*/ 25480 h 286625"/>
                <a:gd name="connsiteX64" fmla="*/ 46674 w 347724"/>
                <a:gd name="connsiteY64" fmla="*/ 25480 h 286625"/>
                <a:gd name="connsiteX65" fmla="*/ 44769 w 347724"/>
                <a:gd name="connsiteY65" fmla="*/ 27290 h 286625"/>
                <a:gd name="connsiteX66" fmla="*/ 25719 w 347724"/>
                <a:gd name="connsiteY66" fmla="*/ 45292 h 286625"/>
                <a:gd name="connsiteX67" fmla="*/ 24481 w 347724"/>
                <a:gd name="connsiteY67" fmla="*/ 46721 h 286625"/>
                <a:gd name="connsiteX68" fmla="*/ 24481 w 347724"/>
                <a:gd name="connsiteY68" fmla="*/ 46721 h 286625"/>
                <a:gd name="connsiteX69" fmla="*/ 24481 w 347724"/>
                <a:gd name="connsiteY69" fmla="*/ 46721 h 286625"/>
                <a:gd name="connsiteX70" fmla="*/ 17528 w 347724"/>
                <a:gd name="connsiteY70" fmla="*/ 56532 h 286625"/>
                <a:gd name="connsiteX71" fmla="*/ 17528 w 347724"/>
                <a:gd name="connsiteY71" fmla="*/ 56532 h 286625"/>
                <a:gd name="connsiteX72" fmla="*/ 12860 w 347724"/>
                <a:gd name="connsiteY72" fmla="*/ 68152 h 286625"/>
                <a:gd name="connsiteX73" fmla="*/ 12860 w 347724"/>
                <a:gd name="connsiteY73" fmla="*/ 68152 h 286625"/>
                <a:gd name="connsiteX74" fmla="*/ 7431 w 347724"/>
                <a:gd name="connsiteY74" fmla="*/ 76820 h 286625"/>
                <a:gd name="connsiteX75" fmla="*/ 7431 w 347724"/>
                <a:gd name="connsiteY75" fmla="*/ 76820 h 286625"/>
                <a:gd name="connsiteX76" fmla="*/ 4574 w 347724"/>
                <a:gd name="connsiteY76" fmla="*/ 83392 h 286625"/>
                <a:gd name="connsiteX77" fmla="*/ 4574 w 347724"/>
                <a:gd name="connsiteY77" fmla="*/ 83392 h 286625"/>
                <a:gd name="connsiteX78" fmla="*/ 4574 w 347724"/>
                <a:gd name="connsiteY78" fmla="*/ 83392 h 286625"/>
                <a:gd name="connsiteX79" fmla="*/ 3050 w 347724"/>
                <a:gd name="connsiteY79" fmla="*/ 91679 h 286625"/>
                <a:gd name="connsiteX80" fmla="*/ 3050 w 347724"/>
                <a:gd name="connsiteY80" fmla="*/ 91679 h 286625"/>
                <a:gd name="connsiteX81" fmla="*/ 3050 w 347724"/>
                <a:gd name="connsiteY81" fmla="*/ 91679 h 286625"/>
                <a:gd name="connsiteX82" fmla="*/ 764 w 347724"/>
                <a:gd name="connsiteY82" fmla="*/ 103395 h 286625"/>
                <a:gd name="connsiteX83" fmla="*/ 764 w 347724"/>
                <a:gd name="connsiteY83" fmla="*/ 103395 h 286625"/>
                <a:gd name="connsiteX84" fmla="*/ 954 w 347724"/>
                <a:gd name="connsiteY84" fmla="*/ 123207 h 286625"/>
                <a:gd name="connsiteX85" fmla="*/ 3812 w 347724"/>
                <a:gd name="connsiteY85" fmla="*/ 140066 h 286625"/>
                <a:gd name="connsiteX86" fmla="*/ 3812 w 347724"/>
                <a:gd name="connsiteY86" fmla="*/ 140066 h 286625"/>
                <a:gd name="connsiteX87" fmla="*/ 5145 w 347724"/>
                <a:gd name="connsiteY87" fmla="*/ 144733 h 286625"/>
                <a:gd name="connsiteX88" fmla="*/ 5145 w 347724"/>
                <a:gd name="connsiteY88" fmla="*/ 144733 h 286625"/>
                <a:gd name="connsiteX89" fmla="*/ 6955 w 347724"/>
                <a:gd name="connsiteY89" fmla="*/ 150163 h 286625"/>
                <a:gd name="connsiteX90" fmla="*/ 9717 w 347724"/>
                <a:gd name="connsiteY90" fmla="*/ 157973 h 286625"/>
                <a:gd name="connsiteX91" fmla="*/ 9717 w 347724"/>
                <a:gd name="connsiteY91" fmla="*/ 157973 h 286625"/>
                <a:gd name="connsiteX92" fmla="*/ 9717 w 347724"/>
                <a:gd name="connsiteY92" fmla="*/ 157973 h 286625"/>
                <a:gd name="connsiteX93" fmla="*/ 26862 w 347724"/>
                <a:gd name="connsiteY93" fmla="*/ 186929 h 286625"/>
                <a:gd name="connsiteX94" fmla="*/ 26862 w 347724"/>
                <a:gd name="connsiteY94" fmla="*/ 186929 h 286625"/>
                <a:gd name="connsiteX95" fmla="*/ 29339 w 347724"/>
                <a:gd name="connsiteY95" fmla="*/ 191310 h 286625"/>
                <a:gd name="connsiteX96" fmla="*/ 39149 w 347724"/>
                <a:gd name="connsiteY96" fmla="*/ 201597 h 286625"/>
                <a:gd name="connsiteX97" fmla="*/ 52389 w 347724"/>
                <a:gd name="connsiteY97" fmla="*/ 215028 h 286625"/>
                <a:gd name="connsiteX98" fmla="*/ 54104 w 347724"/>
                <a:gd name="connsiteY98" fmla="*/ 216647 h 286625"/>
                <a:gd name="connsiteX99" fmla="*/ 64391 w 347724"/>
                <a:gd name="connsiteY99" fmla="*/ 226458 h 286625"/>
                <a:gd name="connsiteX100" fmla="*/ 64391 w 347724"/>
                <a:gd name="connsiteY100" fmla="*/ 226458 h 286625"/>
                <a:gd name="connsiteX101" fmla="*/ 90965 w 347724"/>
                <a:gd name="connsiteY101" fmla="*/ 246556 h 286625"/>
                <a:gd name="connsiteX102" fmla="*/ 113921 w 347724"/>
                <a:gd name="connsiteY102" fmla="*/ 260367 h 286625"/>
                <a:gd name="connsiteX103" fmla="*/ 118588 w 347724"/>
                <a:gd name="connsiteY103" fmla="*/ 262462 h 286625"/>
                <a:gd name="connsiteX104" fmla="*/ 124112 w 347724"/>
                <a:gd name="connsiteY104" fmla="*/ 266463 h 286625"/>
                <a:gd name="connsiteX105" fmla="*/ 126875 w 347724"/>
                <a:gd name="connsiteY105" fmla="*/ 267320 h 286625"/>
                <a:gd name="connsiteX106" fmla="*/ 140495 w 347724"/>
                <a:gd name="connsiteY106" fmla="*/ 273606 h 286625"/>
                <a:gd name="connsiteX107" fmla="*/ 152116 w 347724"/>
                <a:gd name="connsiteY107" fmla="*/ 278845 h 286625"/>
                <a:gd name="connsiteX108" fmla="*/ 162212 w 347724"/>
                <a:gd name="connsiteY108" fmla="*/ 282274 h 286625"/>
                <a:gd name="connsiteX109" fmla="*/ 167165 w 347724"/>
                <a:gd name="connsiteY109" fmla="*/ 283608 h 286625"/>
                <a:gd name="connsiteX110" fmla="*/ 172309 w 347724"/>
                <a:gd name="connsiteY110" fmla="*/ 284941 h 286625"/>
                <a:gd name="connsiteX111" fmla="*/ 188882 w 347724"/>
                <a:gd name="connsiteY111" fmla="*/ 285608 h 286625"/>
                <a:gd name="connsiteX112" fmla="*/ 192121 w 347724"/>
                <a:gd name="connsiteY112" fmla="*/ 285227 h 286625"/>
                <a:gd name="connsiteX113" fmla="*/ 200503 w 347724"/>
                <a:gd name="connsiteY113" fmla="*/ 283798 h 286625"/>
                <a:gd name="connsiteX114" fmla="*/ 200503 w 347724"/>
                <a:gd name="connsiteY114" fmla="*/ 283798 h 286625"/>
                <a:gd name="connsiteX115" fmla="*/ 200503 w 347724"/>
                <a:gd name="connsiteY115" fmla="*/ 283798 h 286625"/>
                <a:gd name="connsiteX116" fmla="*/ 208694 w 347724"/>
                <a:gd name="connsiteY116" fmla="*/ 278940 h 286625"/>
                <a:gd name="connsiteX117" fmla="*/ 208694 w 347724"/>
                <a:gd name="connsiteY117" fmla="*/ 278940 h 286625"/>
                <a:gd name="connsiteX118" fmla="*/ 208694 w 347724"/>
                <a:gd name="connsiteY118" fmla="*/ 278940 h 286625"/>
                <a:gd name="connsiteX119" fmla="*/ 230507 w 347724"/>
                <a:gd name="connsiteY119" fmla="*/ 277035 h 286625"/>
                <a:gd name="connsiteX120" fmla="*/ 244127 w 347724"/>
                <a:gd name="connsiteY120" fmla="*/ 274369 h 286625"/>
                <a:gd name="connsiteX121" fmla="*/ 244127 w 347724"/>
                <a:gd name="connsiteY121" fmla="*/ 274369 h 286625"/>
                <a:gd name="connsiteX122" fmla="*/ 257081 w 347724"/>
                <a:gd name="connsiteY122" fmla="*/ 270464 h 286625"/>
                <a:gd name="connsiteX123" fmla="*/ 271655 w 347724"/>
                <a:gd name="connsiteY123" fmla="*/ 262748 h 286625"/>
                <a:gd name="connsiteX124" fmla="*/ 286895 w 347724"/>
                <a:gd name="connsiteY124" fmla="*/ 253985 h 286625"/>
                <a:gd name="connsiteX125" fmla="*/ 286895 w 347724"/>
                <a:gd name="connsiteY125" fmla="*/ 253985 h 286625"/>
                <a:gd name="connsiteX126" fmla="*/ 288895 w 347724"/>
                <a:gd name="connsiteY126" fmla="*/ 252747 h 286625"/>
                <a:gd name="connsiteX127" fmla="*/ 288895 w 347724"/>
                <a:gd name="connsiteY127" fmla="*/ 252747 h 286625"/>
                <a:gd name="connsiteX128" fmla="*/ 295181 w 347724"/>
                <a:gd name="connsiteY128" fmla="*/ 248651 h 286625"/>
                <a:gd name="connsiteX129" fmla="*/ 302039 w 347724"/>
                <a:gd name="connsiteY129" fmla="*/ 242079 h 286625"/>
                <a:gd name="connsiteX130" fmla="*/ 311850 w 347724"/>
                <a:gd name="connsiteY130" fmla="*/ 232078 h 286625"/>
                <a:gd name="connsiteX131" fmla="*/ 178500 w 347724"/>
                <a:gd name="connsiteY131" fmla="*/ 258652 h 286625"/>
                <a:gd name="connsiteX132" fmla="*/ 178595 w 347724"/>
                <a:gd name="connsiteY132" fmla="*/ 258176 h 286625"/>
                <a:gd name="connsiteX133" fmla="*/ 178976 w 347724"/>
                <a:gd name="connsiteY133" fmla="*/ 258557 h 286625"/>
                <a:gd name="connsiteX134" fmla="*/ 178500 w 347724"/>
                <a:gd name="connsiteY134" fmla="*/ 258652 h 286625"/>
                <a:gd name="connsiteX135" fmla="*/ 129256 w 347724"/>
                <a:gd name="connsiteY135" fmla="*/ 185119 h 286625"/>
                <a:gd name="connsiteX136" fmla="*/ 129351 w 347724"/>
                <a:gd name="connsiteY136" fmla="*/ 185310 h 286625"/>
                <a:gd name="connsiteX137" fmla="*/ 129160 w 347724"/>
                <a:gd name="connsiteY137" fmla="*/ 185310 h 286625"/>
                <a:gd name="connsiteX138" fmla="*/ 129256 w 347724"/>
                <a:gd name="connsiteY138" fmla="*/ 185119 h 286625"/>
                <a:gd name="connsiteX139" fmla="*/ 285847 w 347724"/>
                <a:gd name="connsiteY139" fmla="*/ 139018 h 286625"/>
                <a:gd name="connsiteX140" fmla="*/ 285847 w 347724"/>
                <a:gd name="connsiteY140" fmla="*/ 139018 h 286625"/>
                <a:gd name="connsiteX141" fmla="*/ 285847 w 347724"/>
                <a:gd name="connsiteY141" fmla="*/ 139304 h 286625"/>
                <a:gd name="connsiteX142" fmla="*/ 285656 w 347724"/>
                <a:gd name="connsiteY142" fmla="*/ 139209 h 286625"/>
                <a:gd name="connsiteX143" fmla="*/ 285847 w 347724"/>
                <a:gd name="connsiteY143" fmla="*/ 139018 h 286625"/>
                <a:gd name="connsiteX144" fmla="*/ 285847 w 347724"/>
                <a:gd name="connsiteY144" fmla="*/ 139018 h 286625"/>
                <a:gd name="connsiteX145" fmla="*/ 180976 w 347724"/>
                <a:gd name="connsiteY145" fmla="*/ 120445 h 286625"/>
                <a:gd name="connsiteX146" fmla="*/ 180976 w 347724"/>
                <a:gd name="connsiteY146" fmla="*/ 120445 h 286625"/>
                <a:gd name="connsiteX147" fmla="*/ 180976 w 347724"/>
                <a:gd name="connsiteY147" fmla="*/ 120445 h 286625"/>
                <a:gd name="connsiteX148" fmla="*/ 180976 w 347724"/>
                <a:gd name="connsiteY148" fmla="*/ 120445 h 286625"/>
                <a:gd name="connsiteX149" fmla="*/ 227554 w 347724"/>
                <a:gd name="connsiteY149" fmla="*/ 123969 h 286625"/>
                <a:gd name="connsiteX150" fmla="*/ 227554 w 347724"/>
                <a:gd name="connsiteY150" fmla="*/ 123874 h 286625"/>
                <a:gd name="connsiteX151" fmla="*/ 227554 w 347724"/>
                <a:gd name="connsiteY151" fmla="*/ 123969 h 286625"/>
                <a:gd name="connsiteX152" fmla="*/ 227554 w 347724"/>
                <a:gd name="connsiteY152" fmla="*/ 123969 h 286625"/>
                <a:gd name="connsiteX153" fmla="*/ 209266 w 347724"/>
                <a:gd name="connsiteY153" fmla="*/ 145400 h 286625"/>
                <a:gd name="connsiteX154" fmla="*/ 209266 w 347724"/>
                <a:gd name="connsiteY154" fmla="*/ 145400 h 286625"/>
                <a:gd name="connsiteX155" fmla="*/ 209456 w 347724"/>
                <a:gd name="connsiteY155" fmla="*/ 145495 h 286625"/>
                <a:gd name="connsiteX156" fmla="*/ 209266 w 347724"/>
                <a:gd name="connsiteY156" fmla="*/ 145590 h 286625"/>
                <a:gd name="connsiteX157" fmla="*/ 209266 w 347724"/>
                <a:gd name="connsiteY157" fmla="*/ 145400 h 286625"/>
                <a:gd name="connsiteX158" fmla="*/ 264130 w 347724"/>
                <a:gd name="connsiteY158" fmla="*/ 167308 h 286625"/>
                <a:gd name="connsiteX159" fmla="*/ 264130 w 347724"/>
                <a:gd name="connsiteY159" fmla="*/ 167212 h 286625"/>
                <a:gd name="connsiteX160" fmla="*/ 264130 w 347724"/>
                <a:gd name="connsiteY160" fmla="*/ 167308 h 286625"/>
                <a:gd name="connsiteX161" fmla="*/ 264130 w 347724"/>
                <a:gd name="connsiteY161" fmla="*/ 167308 h 286625"/>
                <a:gd name="connsiteX162" fmla="*/ 186025 w 347724"/>
                <a:gd name="connsiteY162" fmla="*/ 132065 h 286625"/>
                <a:gd name="connsiteX163" fmla="*/ 186025 w 347724"/>
                <a:gd name="connsiteY163" fmla="*/ 132065 h 286625"/>
                <a:gd name="connsiteX164" fmla="*/ 186025 w 347724"/>
                <a:gd name="connsiteY164" fmla="*/ 132065 h 286625"/>
                <a:gd name="connsiteX165" fmla="*/ 185834 w 347724"/>
                <a:gd name="connsiteY165" fmla="*/ 131779 h 286625"/>
                <a:gd name="connsiteX166" fmla="*/ 186310 w 347724"/>
                <a:gd name="connsiteY166" fmla="*/ 131874 h 286625"/>
                <a:gd name="connsiteX167" fmla="*/ 186025 w 347724"/>
                <a:gd name="connsiteY167" fmla="*/ 132065 h 286625"/>
                <a:gd name="connsiteX168" fmla="*/ 218696 w 347724"/>
                <a:gd name="connsiteY168" fmla="*/ 152925 h 286625"/>
                <a:gd name="connsiteX169" fmla="*/ 219172 w 347724"/>
                <a:gd name="connsiteY169" fmla="*/ 152067 h 286625"/>
                <a:gd name="connsiteX170" fmla="*/ 219553 w 347724"/>
                <a:gd name="connsiteY170" fmla="*/ 152449 h 286625"/>
                <a:gd name="connsiteX171" fmla="*/ 218696 w 347724"/>
                <a:gd name="connsiteY171" fmla="*/ 152925 h 286625"/>
                <a:gd name="connsiteX172" fmla="*/ 222601 w 347724"/>
                <a:gd name="connsiteY172" fmla="*/ 115492 h 286625"/>
                <a:gd name="connsiteX173" fmla="*/ 222506 w 347724"/>
                <a:gd name="connsiteY173" fmla="*/ 115301 h 286625"/>
                <a:gd name="connsiteX174" fmla="*/ 222601 w 347724"/>
                <a:gd name="connsiteY174" fmla="*/ 115492 h 286625"/>
                <a:gd name="connsiteX175" fmla="*/ 222601 w 347724"/>
                <a:gd name="connsiteY175" fmla="*/ 115492 h 286625"/>
                <a:gd name="connsiteX176" fmla="*/ 114587 w 347724"/>
                <a:gd name="connsiteY176" fmla="*/ 83583 h 286625"/>
                <a:gd name="connsiteX177" fmla="*/ 114397 w 347724"/>
                <a:gd name="connsiteY177" fmla="*/ 83678 h 286625"/>
                <a:gd name="connsiteX178" fmla="*/ 114397 w 347724"/>
                <a:gd name="connsiteY178" fmla="*/ 83392 h 286625"/>
                <a:gd name="connsiteX179" fmla="*/ 114587 w 347724"/>
                <a:gd name="connsiteY179" fmla="*/ 83583 h 286625"/>
                <a:gd name="connsiteX180" fmla="*/ 287371 w 347724"/>
                <a:gd name="connsiteY180" fmla="*/ 190549 h 286625"/>
                <a:gd name="connsiteX181" fmla="*/ 287371 w 347724"/>
                <a:gd name="connsiteY181" fmla="*/ 190549 h 286625"/>
                <a:gd name="connsiteX182" fmla="*/ 287276 w 347724"/>
                <a:gd name="connsiteY182" fmla="*/ 190358 h 286625"/>
                <a:gd name="connsiteX183" fmla="*/ 287466 w 347724"/>
                <a:gd name="connsiteY183" fmla="*/ 190453 h 286625"/>
                <a:gd name="connsiteX184" fmla="*/ 287371 w 347724"/>
                <a:gd name="connsiteY184" fmla="*/ 190549 h 286625"/>
                <a:gd name="connsiteX185" fmla="*/ 243842 w 347724"/>
                <a:gd name="connsiteY185" fmla="*/ 124445 h 286625"/>
                <a:gd name="connsiteX186" fmla="*/ 242317 w 347724"/>
                <a:gd name="connsiteY186" fmla="*/ 122540 h 286625"/>
                <a:gd name="connsiteX187" fmla="*/ 243746 w 347724"/>
                <a:gd name="connsiteY187" fmla="*/ 122254 h 286625"/>
                <a:gd name="connsiteX188" fmla="*/ 243842 w 347724"/>
                <a:gd name="connsiteY188" fmla="*/ 124445 h 286625"/>
                <a:gd name="connsiteX189" fmla="*/ 222029 w 347724"/>
                <a:gd name="connsiteY189" fmla="*/ 97870 h 286625"/>
                <a:gd name="connsiteX190" fmla="*/ 220982 w 347724"/>
                <a:gd name="connsiteY190" fmla="*/ 97394 h 286625"/>
                <a:gd name="connsiteX191" fmla="*/ 221077 w 347724"/>
                <a:gd name="connsiteY191" fmla="*/ 97204 h 286625"/>
                <a:gd name="connsiteX192" fmla="*/ 221077 w 347724"/>
                <a:gd name="connsiteY192" fmla="*/ 97204 h 286625"/>
                <a:gd name="connsiteX193" fmla="*/ 222029 w 347724"/>
                <a:gd name="connsiteY193" fmla="*/ 97870 h 286625"/>
                <a:gd name="connsiteX194" fmla="*/ 135161 w 347724"/>
                <a:gd name="connsiteY194" fmla="*/ 57008 h 286625"/>
                <a:gd name="connsiteX195" fmla="*/ 134780 w 347724"/>
                <a:gd name="connsiteY195" fmla="*/ 57199 h 286625"/>
                <a:gd name="connsiteX196" fmla="*/ 135161 w 347724"/>
                <a:gd name="connsiteY196" fmla="*/ 57008 h 286625"/>
                <a:gd name="connsiteX197" fmla="*/ 135161 w 347724"/>
                <a:gd name="connsiteY197" fmla="*/ 57008 h 286625"/>
                <a:gd name="connsiteX198" fmla="*/ 132971 w 347724"/>
                <a:gd name="connsiteY198" fmla="*/ 65295 h 286625"/>
                <a:gd name="connsiteX199" fmla="*/ 132971 w 347724"/>
                <a:gd name="connsiteY199" fmla="*/ 65295 h 286625"/>
                <a:gd name="connsiteX200" fmla="*/ 132971 w 347724"/>
                <a:gd name="connsiteY200" fmla="*/ 65295 h 286625"/>
                <a:gd name="connsiteX201" fmla="*/ 132971 w 347724"/>
                <a:gd name="connsiteY201" fmla="*/ 65295 h 286625"/>
                <a:gd name="connsiteX202" fmla="*/ 307373 w 347724"/>
                <a:gd name="connsiteY202" fmla="*/ 147686 h 286625"/>
                <a:gd name="connsiteX203" fmla="*/ 308707 w 347724"/>
                <a:gd name="connsiteY203" fmla="*/ 147115 h 286625"/>
                <a:gd name="connsiteX204" fmla="*/ 308516 w 347724"/>
                <a:gd name="connsiteY204" fmla="*/ 147400 h 286625"/>
                <a:gd name="connsiteX205" fmla="*/ 307373 w 347724"/>
                <a:gd name="connsiteY205" fmla="*/ 147686 h 286625"/>
                <a:gd name="connsiteX206" fmla="*/ 161926 w 347724"/>
                <a:gd name="connsiteY206" fmla="*/ 89107 h 286625"/>
                <a:gd name="connsiteX207" fmla="*/ 161165 w 347724"/>
                <a:gd name="connsiteY207" fmla="*/ 90345 h 286625"/>
                <a:gd name="connsiteX208" fmla="*/ 161165 w 347724"/>
                <a:gd name="connsiteY208" fmla="*/ 90441 h 286625"/>
                <a:gd name="connsiteX209" fmla="*/ 161165 w 347724"/>
                <a:gd name="connsiteY209" fmla="*/ 90441 h 286625"/>
                <a:gd name="connsiteX210" fmla="*/ 161165 w 347724"/>
                <a:gd name="connsiteY210" fmla="*/ 90441 h 286625"/>
                <a:gd name="connsiteX211" fmla="*/ 161165 w 347724"/>
                <a:gd name="connsiteY211" fmla="*/ 90441 h 286625"/>
                <a:gd name="connsiteX212" fmla="*/ 161165 w 347724"/>
                <a:gd name="connsiteY212" fmla="*/ 90345 h 286625"/>
                <a:gd name="connsiteX213" fmla="*/ 161069 w 347724"/>
                <a:gd name="connsiteY213" fmla="*/ 89107 h 286625"/>
                <a:gd name="connsiteX214" fmla="*/ 161926 w 347724"/>
                <a:gd name="connsiteY214" fmla="*/ 89107 h 286625"/>
                <a:gd name="connsiteX215" fmla="*/ 112968 w 347724"/>
                <a:gd name="connsiteY215" fmla="*/ 45197 h 286625"/>
                <a:gd name="connsiteX216" fmla="*/ 112873 w 347724"/>
                <a:gd name="connsiteY216" fmla="*/ 44911 h 286625"/>
                <a:gd name="connsiteX217" fmla="*/ 113254 w 347724"/>
                <a:gd name="connsiteY217" fmla="*/ 45102 h 286625"/>
                <a:gd name="connsiteX218" fmla="*/ 113063 w 347724"/>
                <a:gd name="connsiteY218" fmla="*/ 45292 h 286625"/>
                <a:gd name="connsiteX219" fmla="*/ 112968 w 347724"/>
                <a:gd name="connsiteY219" fmla="*/ 45197 h 286625"/>
                <a:gd name="connsiteX220" fmla="*/ 184215 w 347724"/>
                <a:gd name="connsiteY220" fmla="*/ 193692 h 286625"/>
                <a:gd name="connsiteX221" fmla="*/ 184215 w 347724"/>
                <a:gd name="connsiteY221" fmla="*/ 193692 h 286625"/>
                <a:gd name="connsiteX222" fmla="*/ 184215 w 347724"/>
                <a:gd name="connsiteY222" fmla="*/ 193692 h 286625"/>
                <a:gd name="connsiteX223" fmla="*/ 184215 w 347724"/>
                <a:gd name="connsiteY223" fmla="*/ 193692 h 286625"/>
                <a:gd name="connsiteX224" fmla="*/ 193931 w 347724"/>
                <a:gd name="connsiteY224" fmla="*/ 240269 h 286625"/>
                <a:gd name="connsiteX225" fmla="*/ 193645 w 347724"/>
                <a:gd name="connsiteY225" fmla="*/ 240555 h 286625"/>
                <a:gd name="connsiteX226" fmla="*/ 193454 w 347724"/>
                <a:gd name="connsiteY226" fmla="*/ 240460 h 286625"/>
                <a:gd name="connsiteX227" fmla="*/ 193931 w 347724"/>
                <a:gd name="connsiteY227" fmla="*/ 240269 h 286625"/>
                <a:gd name="connsiteX228" fmla="*/ 305183 w 347724"/>
                <a:gd name="connsiteY228" fmla="*/ 181881 h 286625"/>
                <a:gd name="connsiteX229" fmla="*/ 304040 w 347724"/>
                <a:gd name="connsiteY229" fmla="*/ 180642 h 286625"/>
                <a:gd name="connsiteX230" fmla="*/ 304135 w 347724"/>
                <a:gd name="connsiteY230" fmla="*/ 180642 h 286625"/>
                <a:gd name="connsiteX231" fmla="*/ 305183 w 347724"/>
                <a:gd name="connsiteY231" fmla="*/ 181881 h 286625"/>
                <a:gd name="connsiteX232" fmla="*/ 305183 w 347724"/>
                <a:gd name="connsiteY232" fmla="*/ 181881 h 286625"/>
                <a:gd name="connsiteX233" fmla="*/ 280989 w 347724"/>
                <a:gd name="connsiteY233" fmla="*/ 123969 h 286625"/>
                <a:gd name="connsiteX234" fmla="*/ 280989 w 347724"/>
                <a:gd name="connsiteY234" fmla="*/ 123969 h 286625"/>
                <a:gd name="connsiteX235" fmla="*/ 280799 w 347724"/>
                <a:gd name="connsiteY235" fmla="*/ 123969 h 286625"/>
                <a:gd name="connsiteX236" fmla="*/ 280989 w 347724"/>
                <a:gd name="connsiteY236" fmla="*/ 123969 h 286625"/>
                <a:gd name="connsiteX237" fmla="*/ 251081 w 347724"/>
                <a:gd name="connsiteY237" fmla="*/ 110634 h 286625"/>
                <a:gd name="connsiteX238" fmla="*/ 250985 w 347724"/>
                <a:gd name="connsiteY238" fmla="*/ 110538 h 286625"/>
                <a:gd name="connsiteX239" fmla="*/ 250985 w 347724"/>
                <a:gd name="connsiteY239" fmla="*/ 110538 h 286625"/>
                <a:gd name="connsiteX240" fmla="*/ 250985 w 347724"/>
                <a:gd name="connsiteY240" fmla="*/ 110538 h 286625"/>
                <a:gd name="connsiteX241" fmla="*/ 251081 w 347724"/>
                <a:gd name="connsiteY241" fmla="*/ 110443 h 286625"/>
                <a:gd name="connsiteX242" fmla="*/ 251081 w 347724"/>
                <a:gd name="connsiteY242" fmla="*/ 110634 h 286625"/>
                <a:gd name="connsiteX243" fmla="*/ 217743 w 347724"/>
                <a:gd name="connsiteY243" fmla="*/ 83869 h 286625"/>
                <a:gd name="connsiteX244" fmla="*/ 217743 w 347724"/>
                <a:gd name="connsiteY244" fmla="*/ 83869 h 286625"/>
                <a:gd name="connsiteX245" fmla="*/ 217648 w 347724"/>
                <a:gd name="connsiteY245" fmla="*/ 83773 h 286625"/>
                <a:gd name="connsiteX246" fmla="*/ 217743 w 347724"/>
                <a:gd name="connsiteY246" fmla="*/ 83869 h 286625"/>
                <a:gd name="connsiteX247" fmla="*/ 217743 w 347724"/>
                <a:gd name="connsiteY247" fmla="*/ 83869 h 286625"/>
                <a:gd name="connsiteX248" fmla="*/ 217743 w 347724"/>
                <a:gd name="connsiteY248" fmla="*/ 83869 h 286625"/>
                <a:gd name="connsiteX249" fmla="*/ 76392 w 347724"/>
                <a:gd name="connsiteY249" fmla="*/ 41864 h 286625"/>
                <a:gd name="connsiteX250" fmla="*/ 76392 w 347724"/>
                <a:gd name="connsiteY250" fmla="*/ 41864 h 286625"/>
                <a:gd name="connsiteX251" fmla="*/ 76392 w 347724"/>
                <a:gd name="connsiteY251" fmla="*/ 41864 h 286625"/>
                <a:gd name="connsiteX252" fmla="*/ 76392 w 347724"/>
                <a:gd name="connsiteY252" fmla="*/ 41864 h 286625"/>
                <a:gd name="connsiteX253" fmla="*/ 79631 w 347724"/>
                <a:gd name="connsiteY253" fmla="*/ 121492 h 286625"/>
                <a:gd name="connsiteX254" fmla="*/ 79535 w 347724"/>
                <a:gd name="connsiteY254" fmla="*/ 121683 h 286625"/>
                <a:gd name="connsiteX255" fmla="*/ 79726 w 347724"/>
                <a:gd name="connsiteY255" fmla="*/ 121683 h 286625"/>
                <a:gd name="connsiteX256" fmla="*/ 79535 w 347724"/>
                <a:gd name="connsiteY256" fmla="*/ 121778 h 286625"/>
                <a:gd name="connsiteX257" fmla="*/ 79631 w 347724"/>
                <a:gd name="connsiteY257" fmla="*/ 121683 h 286625"/>
                <a:gd name="connsiteX258" fmla="*/ 79440 w 347724"/>
                <a:gd name="connsiteY258" fmla="*/ 121492 h 286625"/>
                <a:gd name="connsiteX259" fmla="*/ 79631 w 347724"/>
                <a:gd name="connsiteY259" fmla="*/ 121492 h 286625"/>
                <a:gd name="connsiteX260" fmla="*/ 132590 w 347724"/>
                <a:gd name="connsiteY260" fmla="*/ 181785 h 286625"/>
                <a:gd name="connsiteX261" fmla="*/ 132590 w 347724"/>
                <a:gd name="connsiteY261" fmla="*/ 181785 h 286625"/>
                <a:gd name="connsiteX262" fmla="*/ 132590 w 347724"/>
                <a:gd name="connsiteY262" fmla="*/ 181785 h 286625"/>
                <a:gd name="connsiteX263" fmla="*/ 132590 w 347724"/>
                <a:gd name="connsiteY263" fmla="*/ 181785 h 286625"/>
                <a:gd name="connsiteX264" fmla="*/ 213933 w 347724"/>
                <a:gd name="connsiteY264" fmla="*/ 243698 h 286625"/>
                <a:gd name="connsiteX265" fmla="*/ 214600 w 347724"/>
                <a:gd name="connsiteY265" fmla="*/ 243032 h 286625"/>
                <a:gd name="connsiteX266" fmla="*/ 214981 w 347724"/>
                <a:gd name="connsiteY266" fmla="*/ 243508 h 286625"/>
                <a:gd name="connsiteX267" fmla="*/ 213933 w 347724"/>
                <a:gd name="connsiteY267" fmla="*/ 243698 h 286625"/>
                <a:gd name="connsiteX268" fmla="*/ 317470 w 347724"/>
                <a:gd name="connsiteY268" fmla="*/ 173880 h 286625"/>
                <a:gd name="connsiteX269" fmla="*/ 317565 w 347724"/>
                <a:gd name="connsiteY269" fmla="*/ 174070 h 286625"/>
                <a:gd name="connsiteX270" fmla="*/ 317279 w 347724"/>
                <a:gd name="connsiteY270" fmla="*/ 174070 h 286625"/>
                <a:gd name="connsiteX271" fmla="*/ 317470 w 347724"/>
                <a:gd name="connsiteY271" fmla="*/ 173880 h 286625"/>
                <a:gd name="connsiteX272" fmla="*/ 252795 w 347724"/>
                <a:gd name="connsiteY272" fmla="*/ 69010 h 286625"/>
                <a:gd name="connsiteX273" fmla="*/ 252795 w 347724"/>
                <a:gd name="connsiteY273" fmla="*/ 69010 h 286625"/>
                <a:gd name="connsiteX274" fmla="*/ 252795 w 347724"/>
                <a:gd name="connsiteY274" fmla="*/ 69010 h 286625"/>
                <a:gd name="connsiteX275" fmla="*/ 252795 w 347724"/>
                <a:gd name="connsiteY275" fmla="*/ 69010 h 286625"/>
                <a:gd name="connsiteX276" fmla="*/ 252700 w 347724"/>
                <a:gd name="connsiteY276" fmla="*/ 69010 h 286625"/>
                <a:gd name="connsiteX277" fmla="*/ 252509 w 347724"/>
                <a:gd name="connsiteY277" fmla="*/ 69010 h 286625"/>
                <a:gd name="connsiteX278" fmla="*/ 252605 w 347724"/>
                <a:gd name="connsiteY278" fmla="*/ 68724 h 286625"/>
                <a:gd name="connsiteX279" fmla="*/ 252700 w 347724"/>
                <a:gd name="connsiteY279" fmla="*/ 69010 h 286625"/>
                <a:gd name="connsiteX280" fmla="*/ 191168 w 347724"/>
                <a:gd name="connsiteY280" fmla="*/ 76915 h 286625"/>
                <a:gd name="connsiteX281" fmla="*/ 191168 w 347724"/>
                <a:gd name="connsiteY281" fmla="*/ 77201 h 286625"/>
                <a:gd name="connsiteX282" fmla="*/ 190978 w 347724"/>
                <a:gd name="connsiteY282" fmla="*/ 76915 h 286625"/>
                <a:gd name="connsiteX283" fmla="*/ 191168 w 347724"/>
                <a:gd name="connsiteY283" fmla="*/ 76915 h 286625"/>
                <a:gd name="connsiteX284" fmla="*/ 312422 w 347724"/>
                <a:gd name="connsiteY284" fmla="*/ 129112 h 286625"/>
                <a:gd name="connsiteX285" fmla="*/ 312422 w 347724"/>
                <a:gd name="connsiteY285" fmla="*/ 129112 h 286625"/>
                <a:gd name="connsiteX286" fmla="*/ 312422 w 347724"/>
                <a:gd name="connsiteY286" fmla="*/ 129112 h 286625"/>
                <a:gd name="connsiteX287" fmla="*/ 312422 w 347724"/>
                <a:gd name="connsiteY287" fmla="*/ 129112 h 286625"/>
                <a:gd name="connsiteX288" fmla="*/ 312422 w 347724"/>
                <a:gd name="connsiteY288" fmla="*/ 129112 h 286625"/>
                <a:gd name="connsiteX289" fmla="*/ 297372 w 347724"/>
                <a:gd name="connsiteY289" fmla="*/ 124254 h 286625"/>
                <a:gd name="connsiteX290" fmla="*/ 295848 w 347724"/>
                <a:gd name="connsiteY290" fmla="*/ 125779 h 286625"/>
                <a:gd name="connsiteX291" fmla="*/ 295848 w 347724"/>
                <a:gd name="connsiteY291" fmla="*/ 125779 h 286625"/>
                <a:gd name="connsiteX292" fmla="*/ 295848 w 347724"/>
                <a:gd name="connsiteY292" fmla="*/ 125779 h 286625"/>
                <a:gd name="connsiteX293" fmla="*/ 297372 w 347724"/>
                <a:gd name="connsiteY293" fmla="*/ 124254 h 286625"/>
                <a:gd name="connsiteX294" fmla="*/ 297372 w 347724"/>
                <a:gd name="connsiteY294" fmla="*/ 124254 h 286625"/>
                <a:gd name="connsiteX295" fmla="*/ 270988 w 347724"/>
                <a:gd name="connsiteY295" fmla="*/ 80725 h 286625"/>
                <a:gd name="connsiteX296" fmla="*/ 270988 w 347724"/>
                <a:gd name="connsiteY296" fmla="*/ 80725 h 286625"/>
                <a:gd name="connsiteX297" fmla="*/ 270988 w 347724"/>
                <a:gd name="connsiteY297" fmla="*/ 80725 h 286625"/>
                <a:gd name="connsiteX298" fmla="*/ 270988 w 347724"/>
                <a:gd name="connsiteY298" fmla="*/ 80725 h 286625"/>
                <a:gd name="connsiteX299" fmla="*/ 271369 w 347724"/>
                <a:gd name="connsiteY299" fmla="*/ 80725 h 286625"/>
                <a:gd name="connsiteX300" fmla="*/ 271274 w 347724"/>
                <a:gd name="connsiteY300" fmla="*/ 81011 h 286625"/>
                <a:gd name="connsiteX301" fmla="*/ 270988 w 347724"/>
                <a:gd name="connsiteY301" fmla="*/ 80725 h 286625"/>
                <a:gd name="connsiteX302" fmla="*/ 70772 w 347724"/>
                <a:gd name="connsiteY302" fmla="*/ 142448 h 286625"/>
                <a:gd name="connsiteX303" fmla="*/ 71153 w 347724"/>
                <a:gd name="connsiteY303" fmla="*/ 143304 h 286625"/>
                <a:gd name="connsiteX304" fmla="*/ 70772 w 347724"/>
                <a:gd name="connsiteY304" fmla="*/ 143304 h 286625"/>
                <a:gd name="connsiteX305" fmla="*/ 70772 w 347724"/>
                <a:gd name="connsiteY305" fmla="*/ 142448 h 286625"/>
                <a:gd name="connsiteX306" fmla="*/ 123446 w 347724"/>
                <a:gd name="connsiteY306" fmla="*/ 205693 h 286625"/>
                <a:gd name="connsiteX307" fmla="*/ 123350 w 347724"/>
                <a:gd name="connsiteY307" fmla="*/ 205884 h 286625"/>
                <a:gd name="connsiteX308" fmla="*/ 123446 w 347724"/>
                <a:gd name="connsiteY308" fmla="*/ 205693 h 286625"/>
                <a:gd name="connsiteX309" fmla="*/ 123446 w 347724"/>
                <a:gd name="connsiteY309" fmla="*/ 205693 h 286625"/>
                <a:gd name="connsiteX310" fmla="*/ 265463 w 347724"/>
                <a:gd name="connsiteY310" fmla="*/ 242174 h 286625"/>
                <a:gd name="connsiteX311" fmla="*/ 265463 w 347724"/>
                <a:gd name="connsiteY311" fmla="*/ 242174 h 286625"/>
                <a:gd name="connsiteX312" fmla="*/ 268130 w 347724"/>
                <a:gd name="connsiteY312" fmla="*/ 242174 h 286625"/>
                <a:gd name="connsiteX313" fmla="*/ 268130 w 347724"/>
                <a:gd name="connsiteY313" fmla="*/ 242174 h 286625"/>
                <a:gd name="connsiteX314" fmla="*/ 265463 w 347724"/>
                <a:gd name="connsiteY314" fmla="*/ 242174 h 286625"/>
                <a:gd name="connsiteX315" fmla="*/ 191264 w 347724"/>
                <a:gd name="connsiteY315" fmla="*/ 33862 h 286625"/>
                <a:gd name="connsiteX316" fmla="*/ 191264 w 347724"/>
                <a:gd name="connsiteY316" fmla="*/ 33862 h 286625"/>
                <a:gd name="connsiteX317" fmla="*/ 191264 w 347724"/>
                <a:gd name="connsiteY317" fmla="*/ 33862 h 286625"/>
                <a:gd name="connsiteX318" fmla="*/ 191264 w 347724"/>
                <a:gd name="connsiteY318" fmla="*/ 33862 h 286625"/>
                <a:gd name="connsiteX319" fmla="*/ 191264 w 347724"/>
                <a:gd name="connsiteY319" fmla="*/ 33862 h 286625"/>
                <a:gd name="connsiteX320" fmla="*/ 47912 w 347724"/>
                <a:gd name="connsiteY320" fmla="*/ 96632 h 286625"/>
                <a:gd name="connsiteX321" fmla="*/ 47722 w 347724"/>
                <a:gd name="connsiteY321" fmla="*/ 96822 h 286625"/>
                <a:gd name="connsiteX322" fmla="*/ 47531 w 347724"/>
                <a:gd name="connsiteY322" fmla="*/ 96442 h 286625"/>
                <a:gd name="connsiteX323" fmla="*/ 47912 w 347724"/>
                <a:gd name="connsiteY323" fmla="*/ 96632 h 286625"/>
                <a:gd name="connsiteX324" fmla="*/ 49532 w 347724"/>
                <a:gd name="connsiteY324" fmla="*/ 128255 h 286625"/>
                <a:gd name="connsiteX325" fmla="*/ 49532 w 347724"/>
                <a:gd name="connsiteY325" fmla="*/ 128255 h 286625"/>
                <a:gd name="connsiteX326" fmla="*/ 49532 w 347724"/>
                <a:gd name="connsiteY326" fmla="*/ 128255 h 286625"/>
                <a:gd name="connsiteX327" fmla="*/ 49532 w 347724"/>
                <a:gd name="connsiteY327" fmla="*/ 128255 h 286625"/>
                <a:gd name="connsiteX328" fmla="*/ 179643 w 347724"/>
                <a:gd name="connsiteY328" fmla="*/ 22147 h 286625"/>
                <a:gd name="connsiteX329" fmla="*/ 179548 w 347724"/>
                <a:gd name="connsiteY329" fmla="*/ 22147 h 286625"/>
                <a:gd name="connsiteX330" fmla="*/ 179643 w 347724"/>
                <a:gd name="connsiteY330" fmla="*/ 22147 h 286625"/>
                <a:gd name="connsiteX331" fmla="*/ 179643 w 347724"/>
                <a:gd name="connsiteY331" fmla="*/ 22147 h 286625"/>
                <a:gd name="connsiteX332" fmla="*/ 69725 w 347724"/>
                <a:gd name="connsiteY332" fmla="*/ 25099 h 286625"/>
                <a:gd name="connsiteX333" fmla="*/ 69725 w 347724"/>
                <a:gd name="connsiteY333" fmla="*/ 25099 h 286625"/>
                <a:gd name="connsiteX334" fmla="*/ 69725 w 347724"/>
                <a:gd name="connsiteY334" fmla="*/ 25099 h 286625"/>
                <a:gd name="connsiteX335" fmla="*/ 69725 w 347724"/>
                <a:gd name="connsiteY335" fmla="*/ 25099 h 286625"/>
                <a:gd name="connsiteX336" fmla="*/ 46484 w 347724"/>
                <a:gd name="connsiteY336" fmla="*/ 41768 h 286625"/>
                <a:gd name="connsiteX337" fmla="*/ 46484 w 347724"/>
                <a:gd name="connsiteY337" fmla="*/ 41768 h 286625"/>
                <a:gd name="connsiteX338" fmla="*/ 46484 w 347724"/>
                <a:gd name="connsiteY338" fmla="*/ 41768 h 286625"/>
                <a:gd name="connsiteX339" fmla="*/ 46484 w 347724"/>
                <a:gd name="connsiteY339" fmla="*/ 41768 h 286625"/>
                <a:gd name="connsiteX340" fmla="*/ 17432 w 347724"/>
                <a:gd name="connsiteY340" fmla="*/ 101585 h 286625"/>
                <a:gd name="connsiteX341" fmla="*/ 19337 w 347724"/>
                <a:gd name="connsiteY341" fmla="*/ 101585 h 286625"/>
                <a:gd name="connsiteX342" fmla="*/ 19337 w 347724"/>
                <a:gd name="connsiteY342" fmla="*/ 101585 h 286625"/>
                <a:gd name="connsiteX343" fmla="*/ 17432 w 347724"/>
                <a:gd name="connsiteY343" fmla="*/ 101585 h 286625"/>
                <a:gd name="connsiteX344" fmla="*/ 17432 w 347724"/>
                <a:gd name="connsiteY344" fmla="*/ 101585 h 286625"/>
                <a:gd name="connsiteX345" fmla="*/ 268797 w 347724"/>
                <a:gd name="connsiteY345" fmla="*/ 248842 h 286625"/>
                <a:gd name="connsiteX346" fmla="*/ 268797 w 347724"/>
                <a:gd name="connsiteY346" fmla="*/ 248842 h 286625"/>
                <a:gd name="connsiteX347" fmla="*/ 268797 w 347724"/>
                <a:gd name="connsiteY347" fmla="*/ 248842 h 286625"/>
                <a:gd name="connsiteX348" fmla="*/ 268797 w 347724"/>
                <a:gd name="connsiteY348" fmla="*/ 248842 h 286625"/>
                <a:gd name="connsiteX349" fmla="*/ 268607 w 347724"/>
                <a:gd name="connsiteY349" fmla="*/ 249032 h 286625"/>
                <a:gd name="connsiteX350" fmla="*/ 268797 w 347724"/>
                <a:gd name="connsiteY350" fmla="*/ 248842 h 286625"/>
                <a:gd name="connsiteX351" fmla="*/ 154021 w 347724"/>
                <a:gd name="connsiteY351" fmla="*/ 243508 h 286625"/>
                <a:gd name="connsiteX352" fmla="*/ 154021 w 347724"/>
                <a:gd name="connsiteY352" fmla="*/ 243508 h 286625"/>
                <a:gd name="connsiteX353" fmla="*/ 154021 w 347724"/>
                <a:gd name="connsiteY353" fmla="*/ 243508 h 286625"/>
                <a:gd name="connsiteX354" fmla="*/ 154021 w 347724"/>
                <a:gd name="connsiteY354" fmla="*/ 243508 h 286625"/>
                <a:gd name="connsiteX355" fmla="*/ 153640 w 347724"/>
                <a:gd name="connsiteY355" fmla="*/ 243793 h 286625"/>
                <a:gd name="connsiteX356" fmla="*/ 153449 w 347724"/>
                <a:gd name="connsiteY356" fmla="*/ 243317 h 286625"/>
                <a:gd name="connsiteX357" fmla="*/ 154021 w 347724"/>
                <a:gd name="connsiteY357" fmla="*/ 243508 h 286625"/>
                <a:gd name="connsiteX358" fmla="*/ 264511 w 347724"/>
                <a:gd name="connsiteY358" fmla="*/ 47388 h 286625"/>
                <a:gd name="connsiteX359" fmla="*/ 264511 w 347724"/>
                <a:gd name="connsiteY359" fmla="*/ 47388 h 286625"/>
                <a:gd name="connsiteX360" fmla="*/ 264511 w 347724"/>
                <a:gd name="connsiteY360" fmla="*/ 47388 h 286625"/>
                <a:gd name="connsiteX361" fmla="*/ 264511 w 347724"/>
                <a:gd name="connsiteY361" fmla="*/ 47388 h 286625"/>
                <a:gd name="connsiteX362" fmla="*/ 123160 w 347724"/>
                <a:gd name="connsiteY362" fmla="*/ 2144 h 286625"/>
                <a:gd name="connsiteX363" fmla="*/ 123160 w 347724"/>
                <a:gd name="connsiteY363" fmla="*/ 2144 h 286625"/>
                <a:gd name="connsiteX364" fmla="*/ 123160 w 347724"/>
                <a:gd name="connsiteY364" fmla="*/ 1382 h 286625"/>
                <a:gd name="connsiteX365" fmla="*/ 123160 w 347724"/>
                <a:gd name="connsiteY365" fmla="*/ 2144 h 28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347724" h="286625">
                  <a:moveTo>
                    <a:pt x="311850" y="232078"/>
                  </a:moveTo>
                  <a:cubicBezTo>
                    <a:pt x="316136" y="229315"/>
                    <a:pt x="317756" y="224553"/>
                    <a:pt x="320423" y="220647"/>
                  </a:cubicBezTo>
                  <a:cubicBezTo>
                    <a:pt x="320994" y="220076"/>
                    <a:pt x="321470" y="219409"/>
                    <a:pt x="322042" y="218838"/>
                  </a:cubicBezTo>
                  <a:cubicBezTo>
                    <a:pt x="326328" y="215980"/>
                    <a:pt x="327757" y="211122"/>
                    <a:pt x="330329" y="207122"/>
                  </a:cubicBezTo>
                  <a:cubicBezTo>
                    <a:pt x="333376" y="203217"/>
                    <a:pt x="336425" y="199216"/>
                    <a:pt x="337377" y="194168"/>
                  </a:cubicBezTo>
                  <a:cubicBezTo>
                    <a:pt x="338615" y="192930"/>
                    <a:pt x="340044" y="191692"/>
                    <a:pt x="339473" y="189501"/>
                  </a:cubicBezTo>
                  <a:lnTo>
                    <a:pt x="339473" y="189501"/>
                  </a:lnTo>
                  <a:cubicBezTo>
                    <a:pt x="340901" y="181119"/>
                    <a:pt x="342235" y="172737"/>
                    <a:pt x="343664" y="164355"/>
                  </a:cubicBezTo>
                  <a:cubicBezTo>
                    <a:pt x="343664" y="164355"/>
                    <a:pt x="343664" y="164355"/>
                    <a:pt x="343664" y="164355"/>
                  </a:cubicBezTo>
                  <a:cubicBezTo>
                    <a:pt x="343949" y="162164"/>
                    <a:pt x="344235" y="159878"/>
                    <a:pt x="344521" y="157687"/>
                  </a:cubicBezTo>
                  <a:cubicBezTo>
                    <a:pt x="349474" y="151877"/>
                    <a:pt x="347569" y="145400"/>
                    <a:pt x="346140" y="139018"/>
                  </a:cubicBezTo>
                  <a:cubicBezTo>
                    <a:pt x="346426" y="133970"/>
                    <a:pt x="348807" y="128636"/>
                    <a:pt x="344330" y="124159"/>
                  </a:cubicBezTo>
                  <a:lnTo>
                    <a:pt x="344045" y="124350"/>
                  </a:lnTo>
                  <a:cubicBezTo>
                    <a:pt x="344045" y="124254"/>
                    <a:pt x="343949" y="124254"/>
                    <a:pt x="343949" y="124254"/>
                  </a:cubicBezTo>
                  <a:cubicBezTo>
                    <a:pt x="344045" y="124254"/>
                    <a:pt x="344235" y="124254"/>
                    <a:pt x="344330" y="124254"/>
                  </a:cubicBezTo>
                  <a:cubicBezTo>
                    <a:pt x="344616" y="116349"/>
                    <a:pt x="339473" y="111967"/>
                    <a:pt x="333853" y="107872"/>
                  </a:cubicBezTo>
                  <a:cubicBezTo>
                    <a:pt x="333472" y="103299"/>
                    <a:pt x="330995" y="100157"/>
                    <a:pt x="327566" y="97489"/>
                  </a:cubicBezTo>
                  <a:cubicBezTo>
                    <a:pt x="326138" y="92631"/>
                    <a:pt x="322804" y="89298"/>
                    <a:pt x="318899" y="86250"/>
                  </a:cubicBezTo>
                  <a:cubicBezTo>
                    <a:pt x="318899" y="86250"/>
                    <a:pt x="318899" y="86250"/>
                    <a:pt x="318899" y="86250"/>
                  </a:cubicBezTo>
                  <a:cubicBezTo>
                    <a:pt x="318899" y="86250"/>
                    <a:pt x="318899" y="86250"/>
                    <a:pt x="318899" y="86250"/>
                  </a:cubicBezTo>
                  <a:cubicBezTo>
                    <a:pt x="315089" y="82345"/>
                    <a:pt x="311183" y="78439"/>
                    <a:pt x="307373" y="74534"/>
                  </a:cubicBezTo>
                  <a:cubicBezTo>
                    <a:pt x="306897" y="74915"/>
                    <a:pt x="306421" y="75391"/>
                    <a:pt x="305945" y="75867"/>
                  </a:cubicBezTo>
                  <a:cubicBezTo>
                    <a:pt x="305945" y="75867"/>
                    <a:pt x="305945" y="75867"/>
                    <a:pt x="305945" y="75867"/>
                  </a:cubicBezTo>
                  <a:cubicBezTo>
                    <a:pt x="305945" y="75867"/>
                    <a:pt x="305945" y="75867"/>
                    <a:pt x="305945" y="75867"/>
                  </a:cubicBezTo>
                  <a:cubicBezTo>
                    <a:pt x="305754" y="75773"/>
                    <a:pt x="305659" y="75582"/>
                    <a:pt x="305468" y="75487"/>
                  </a:cubicBezTo>
                  <a:cubicBezTo>
                    <a:pt x="306135" y="75296"/>
                    <a:pt x="306897" y="75201"/>
                    <a:pt x="307278" y="74629"/>
                  </a:cubicBezTo>
                  <a:cubicBezTo>
                    <a:pt x="303373" y="70915"/>
                    <a:pt x="299372" y="67104"/>
                    <a:pt x="295467" y="63390"/>
                  </a:cubicBezTo>
                  <a:cubicBezTo>
                    <a:pt x="295467" y="63390"/>
                    <a:pt x="295467" y="63390"/>
                    <a:pt x="295467" y="63390"/>
                  </a:cubicBezTo>
                  <a:cubicBezTo>
                    <a:pt x="295467" y="63390"/>
                    <a:pt x="295467" y="63390"/>
                    <a:pt x="295467" y="63390"/>
                  </a:cubicBezTo>
                  <a:cubicBezTo>
                    <a:pt x="293943" y="61294"/>
                    <a:pt x="292419" y="59199"/>
                    <a:pt x="289371" y="59199"/>
                  </a:cubicBezTo>
                  <a:cubicBezTo>
                    <a:pt x="286228" y="56627"/>
                    <a:pt x="283180" y="54055"/>
                    <a:pt x="280037" y="51483"/>
                  </a:cubicBezTo>
                  <a:lnTo>
                    <a:pt x="280037" y="51483"/>
                  </a:lnTo>
                  <a:lnTo>
                    <a:pt x="280037" y="51483"/>
                  </a:lnTo>
                  <a:cubicBezTo>
                    <a:pt x="275560" y="48150"/>
                    <a:pt x="271464" y="44054"/>
                    <a:pt x="265844" y="42340"/>
                  </a:cubicBezTo>
                  <a:lnTo>
                    <a:pt x="265844" y="42340"/>
                  </a:lnTo>
                  <a:lnTo>
                    <a:pt x="265844" y="42340"/>
                  </a:lnTo>
                  <a:cubicBezTo>
                    <a:pt x="265463" y="41673"/>
                    <a:pt x="264892" y="41292"/>
                    <a:pt x="264130" y="41197"/>
                  </a:cubicBezTo>
                  <a:cubicBezTo>
                    <a:pt x="262606" y="38720"/>
                    <a:pt x="260129" y="38149"/>
                    <a:pt x="257558" y="37673"/>
                  </a:cubicBezTo>
                  <a:cubicBezTo>
                    <a:pt x="248604" y="33100"/>
                    <a:pt x="241651" y="24623"/>
                    <a:pt x="230792" y="23766"/>
                  </a:cubicBezTo>
                  <a:lnTo>
                    <a:pt x="230792" y="23766"/>
                  </a:lnTo>
                  <a:cubicBezTo>
                    <a:pt x="221553" y="16813"/>
                    <a:pt x="210314" y="15098"/>
                    <a:pt x="199741" y="11574"/>
                  </a:cubicBezTo>
                  <a:lnTo>
                    <a:pt x="199741" y="11574"/>
                  </a:lnTo>
                  <a:cubicBezTo>
                    <a:pt x="197074" y="10240"/>
                    <a:pt x="194312" y="9098"/>
                    <a:pt x="191264" y="10240"/>
                  </a:cubicBezTo>
                  <a:lnTo>
                    <a:pt x="191264" y="10240"/>
                  </a:lnTo>
                  <a:cubicBezTo>
                    <a:pt x="188216" y="7954"/>
                    <a:pt x="185167" y="5954"/>
                    <a:pt x="181072" y="6716"/>
                  </a:cubicBezTo>
                  <a:cubicBezTo>
                    <a:pt x="174690" y="3858"/>
                    <a:pt x="167832" y="3097"/>
                    <a:pt x="160974" y="3097"/>
                  </a:cubicBezTo>
                  <a:cubicBezTo>
                    <a:pt x="160974" y="3097"/>
                    <a:pt x="160974" y="3097"/>
                    <a:pt x="160974" y="3097"/>
                  </a:cubicBezTo>
                  <a:cubicBezTo>
                    <a:pt x="159545" y="2049"/>
                    <a:pt x="158021" y="1477"/>
                    <a:pt x="156307" y="2335"/>
                  </a:cubicBezTo>
                  <a:cubicBezTo>
                    <a:pt x="154116" y="2144"/>
                    <a:pt x="151925" y="1954"/>
                    <a:pt x="149734" y="1763"/>
                  </a:cubicBezTo>
                  <a:cubicBezTo>
                    <a:pt x="149734" y="1763"/>
                    <a:pt x="149734" y="1763"/>
                    <a:pt x="149734" y="1763"/>
                  </a:cubicBezTo>
                  <a:cubicBezTo>
                    <a:pt x="146496" y="1668"/>
                    <a:pt x="143162" y="1572"/>
                    <a:pt x="139924" y="1477"/>
                  </a:cubicBezTo>
                  <a:cubicBezTo>
                    <a:pt x="134304" y="-1094"/>
                    <a:pt x="128684" y="239"/>
                    <a:pt x="123065" y="1382"/>
                  </a:cubicBezTo>
                  <a:lnTo>
                    <a:pt x="123065" y="1382"/>
                  </a:lnTo>
                  <a:cubicBezTo>
                    <a:pt x="118588" y="810"/>
                    <a:pt x="114206" y="715"/>
                    <a:pt x="109825" y="2430"/>
                  </a:cubicBezTo>
                  <a:lnTo>
                    <a:pt x="109825" y="2430"/>
                  </a:lnTo>
                  <a:lnTo>
                    <a:pt x="109825" y="2430"/>
                  </a:lnTo>
                  <a:cubicBezTo>
                    <a:pt x="103348" y="2715"/>
                    <a:pt x="96871" y="3097"/>
                    <a:pt x="90965" y="6335"/>
                  </a:cubicBezTo>
                  <a:lnTo>
                    <a:pt x="90965" y="6335"/>
                  </a:lnTo>
                  <a:cubicBezTo>
                    <a:pt x="84393" y="6430"/>
                    <a:pt x="78488" y="8621"/>
                    <a:pt x="73058" y="12050"/>
                  </a:cubicBezTo>
                  <a:lnTo>
                    <a:pt x="73058" y="12050"/>
                  </a:lnTo>
                  <a:cubicBezTo>
                    <a:pt x="69820" y="13193"/>
                    <a:pt x="66581" y="14432"/>
                    <a:pt x="63343" y="15574"/>
                  </a:cubicBezTo>
                  <a:lnTo>
                    <a:pt x="63343" y="15574"/>
                  </a:lnTo>
                  <a:cubicBezTo>
                    <a:pt x="57818" y="18908"/>
                    <a:pt x="52199" y="22242"/>
                    <a:pt x="46674" y="25480"/>
                  </a:cubicBezTo>
                  <a:lnTo>
                    <a:pt x="46674" y="25480"/>
                  </a:lnTo>
                  <a:cubicBezTo>
                    <a:pt x="46674" y="25480"/>
                    <a:pt x="46674" y="25480"/>
                    <a:pt x="46674" y="25480"/>
                  </a:cubicBezTo>
                  <a:cubicBezTo>
                    <a:pt x="46007" y="26052"/>
                    <a:pt x="45436" y="26719"/>
                    <a:pt x="44769" y="27290"/>
                  </a:cubicBezTo>
                  <a:cubicBezTo>
                    <a:pt x="38483" y="33386"/>
                    <a:pt x="29148" y="36148"/>
                    <a:pt x="25719" y="45292"/>
                  </a:cubicBezTo>
                  <a:cubicBezTo>
                    <a:pt x="25148" y="45578"/>
                    <a:pt x="24671" y="46149"/>
                    <a:pt x="24481" y="46721"/>
                  </a:cubicBezTo>
                  <a:lnTo>
                    <a:pt x="24481" y="46721"/>
                  </a:lnTo>
                  <a:lnTo>
                    <a:pt x="24481" y="46721"/>
                  </a:lnTo>
                  <a:cubicBezTo>
                    <a:pt x="21718" y="49674"/>
                    <a:pt x="17813" y="51865"/>
                    <a:pt x="17528" y="56532"/>
                  </a:cubicBezTo>
                  <a:cubicBezTo>
                    <a:pt x="17528" y="56532"/>
                    <a:pt x="17528" y="56532"/>
                    <a:pt x="17528" y="56532"/>
                  </a:cubicBezTo>
                  <a:cubicBezTo>
                    <a:pt x="14480" y="59770"/>
                    <a:pt x="16670" y="65199"/>
                    <a:pt x="12860" y="68152"/>
                  </a:cubicBezTo>
                  <a:lnTo>
                    <a:pt x="12860" y="68152"/>
                  </a:lnTo>
                  <a:cubicBezTo>
                    <a:pt x="9050" y="69772"/>
                    <a:pt x="7717" y="72915"/>
                    <a:pt x="7431" y="76820"/>
                  </a:cubicBezTo>
                  <a:lnTo>
                    <a:pt x="7431" y="76820"/>
                  </a:lnTo>
                  <a:cubicBezTo>
                    <a:pt x="5431" y="78535"/>
                    <a:pt x="4859" y="80916"/>
                    <a:pt x="4574" y="83392"/>
                  </a:cubicBezTo>
                  <a:lnTo>
                    <a:pt x="4574" y="83392"/>
                  </a:lnTo>
                  <a:lnTo>
                    <a:pt x="4574" y="83392"/>
                  </a:lnTo>
                  <a:cubicBezTo>
                    <a:pt x="4097" y="86154"/>
                    <a:pt x="3526" y="88917"/>
                    <a:pt x="3050" y="91679"/>
                  </a:cubicBezTo>
                  <a:cubicBezTo>
                    <a:pt x="3050" y="91679"/>
                    <a:pt x="3050" y="91679"/>
                    <a:pt x="3050" y="91679"/>
                  </a:cubicBezTo>
                  <a:cubicBezTo>
                    <a:pt x="3050" y="91679"/>
                    <a:pt x="3050" y="91679"/>
                    <a:pt x="3050" y="91679"/>
                  </a:cubicBezTo>
                  <a:cubicBezTo>
                    <a:pt x="859" y="95299"/>
                    <a:pt x="1" y="99204"/>
                    <a:pt x="764" y="103395"/>
                  </a:cubicBezTo>
                  <a:cubicBezTo>
                    <a:pt x="764" y="103395"/>
                    <a:pt x="764" y="103395"/>
                    <a:pt x="764" y="103395"/>
                  </a:cubicBezTo>
                  <a:cubicBezTo>
                    <a:pt x="-284" y="110062"/>
                    <a:pt x="-284" y="116635"/>
                    <a:pt x="954" y="123207"/>
                  </a:cubicBezTo>
                  <a:cubicBezTo>
                    <a:pt x="383" y="129112"/>
                    <a:pt x="1430" y="134732"/>
                    <a:pt x="3812" y="140066"/>
                  </a:cubicBezTo>
                  <a:lnTo>
                    <a:pt x="3812" y="140066"/>
                  </a:lnTo>
                  <a:cubicBezTo>
                    <a:pt x="4288" y="141590"/>
                    <a:pt x="4669" y="143114"/>
                    <a:pt x="5145" y="144733"/>
                  </a:cubicBezTo>
                  <a:lnTo>
                    <a:pt x="5145" y="144733"/>
                  </a:lnTo>
                  <a:cubicBezTo>
                    <a:pt x="5717" y="146543"/>
                    <a:pt x="6383" y="148353"/>
                    <a:pt x="6955" y="150163"/>
                  </a:cubicBezTo>
                  <a:cubicBezTo>
                    <a:pt x="7907" y="152734"/>
                    <a:pt x="8765" y="155306"/>
                    <a:pt x="9717" y="157973"/>
                  </a:cubicBezTo>
                  <a:lnTo>
                    <a:pt x="9717" y="157973"/>
                  </a:lnTo>
                  <a:lnTo>
                    <a:pt x="9717" y="157973"/>
                  </a:lnTo>
                  <a:cubicBezTo>
                    <a:pt x="14003" y="168451"/>
                    <a:pt x="18956" y="178642"/>
                    <a:pt x="26862" y="186929"/>
                  </a:cubicBezTo>
                  <a:cubicBezTo>
                    <a:pt x="26862" y="186929"/>
                    <a:pt x="26862" y="186929"/>
                    <a:pt x="26862" y="186929"/>
                  </a:cubicBezTo>
                  <a:cubicBezTo>
                    <a:pt x="26576" y="189024"/>
                    <a:pt x="27815" y="190263"/>
                    <a:pt x="29339" y="191310"/>
                  </a:cubicBezTo>
                  <a:cubicBezTo>
                    <a:pt x="32577" y="194740"/>
                    <a:pt x="35816" y="198169"/>
                    <a:pt x="39149" y="201597"/>
                  </a:cubicBezTo>
                  <a:cubicBezTo>
                    <a:pt x="43531" y="206074"/>
                    <a:pt x="48008" y="210551"/>
                    <a:pt x="52389" y="215028"/>
                  </a:cubicBezTo>
                  <a:cubicBezTo>
                    <a:pt x="52960" y="215599"/>
                    <a:pt x="53532" y="216076"/>
                    <a:pt x="54104" y="216647"/>
                  </a:cubicBezTo>
                  <a:cubicBezTo>
                    <a:pt x="57533" y="219885"/>
                    <a:pt x="60962" y="223124"/>
                    <a:pt x="64391" y="226458"/>
                  </a:cubicBezTo>
                  <a:lnTo>
                    <a:pt x="64391" y="226458"/>
                  </a:lnTo>
                  <a:cubicBezTo>
                    <a:pt x="72582" y="234078"/>
                    <a:pt x="81631" y="240364"/>
                    <a:pt x="90965" y="246556"/>
                  </a:cubicBezTo>
                  <a:cubicBezTo>
                    <a:pt x="98490" y="251414"/>
                    <a:pt x="105158" y="257604"/>
                    <a:pt x="113921" y="260367"/>
                  </a:cubicBezTo>
                  <a:cubicBezTo>
                    <a:pt x="115445" y="261033"/>
                    <a:pt x="116968" y="261795"/>
                    <a:pt x="118588" y="262462"/>
                  </a:cubicBezTo>
                  <a:cubicBezTo>
                    <a:pt x="120398" y="263796"/>
                    <a:pt x="122303" y="265129"/>
                    <a:pt x="124112" y="266463"/>
                  </a:cubicBezTo>
                  <a:cubicBezTo>
                    <a:pt x="125065" y="266749"/>
                    <a:pt x="125922" y="267034"/>
                    <a:pt x="126875" y="267320"/>
                  </a:cubicBezTo>
                  <a:cubicBezTo>
                    <a:pt x="131066" y="270178"/>
                    <a:pt x="135352" y="272845"/>
                    <a:pt x="140495" y="273606"/>
                  </a:cubicBezTo>
                  <a:cubicBezTo>
                    <a:pt x="143829" y="276654"/>
                    <a:pt x="147544" y="278655"/>
                    <a:pt x="152116" y="278845"/>
                  </a:cubicBezTo>
                  <a:cubicBezTo>
                    <a:pt x="155259" y="280655"/>
                    <a:pt x="158498" y="282274"/>
                    <a:pt x="162212" y="282274"/>
                  </a:cubicBezTo>
                  <a:cubicBezTo>
                    <a:pt x="163832" y="282751"/>
                    <a:pt x="165451" y="283131"/>
                    <a:pt x="167165" y="283608"/>
                  </a:cubicBezTo>
                  <a:cubicBezTo>
                    <a:pt x="168880" y="284084"/>
                    <a:pt x="170594" y="284465"/>
                    <a:pt x="172309" y="284941"/>
                  </a:cubicBezTo>
                  <a:cubicBezTo>
                    <a:pt x="177738" y="286846"/>
                    <a:pt x="183263" y="287227"/>
                    <a:pt x="188882" y="285608"/>
                  </a:cubicBezTo>
                  <a:cubicBezTo>
                    <a:pt x="189930" y="285513"/>
                    <a:pt x="191073" y="285417"/>
                    <a:pt x="192121" y="285227"/>
                  </a:cubicBezTo>
                  <a:cubicBezTo>
                    <a:pt x="195169" y="286275"/>
                    <a:pt x="198122" y="286656"/>
                    <a:pt x="200503" y="283798"/>
                  </a:cubicBezTo>
                  <a:lnTo>
                    <a:pt x="200503" y="283798"/>
                  </a:lnTo>
                  <a:lnTo>
                    <a:pt x="200503" y="283798"/>
                  </a:lnTo>
                  <a:cubicBezTo>
                    <a:pt x="204884" y="285037"/>
                    <a:pt x="207647" y="283417"/>
                    <a:pt x="208694" y="278940"/>
                  </a:cubicBezTo>
                  <a:lnTo>
                    <a:pt x="208694" y="278940"/>
                  </a:lnTo>
                  <a:lnTo>
                    <a:pt x="208694" y="278940"/>
                  </a:lnTo>
                  <a:cubicBezTo>
                    <a:pt x="215933" y="278274"/>
                    <a:pt x="223267" y="277702"/>
                    <a:pt x="230507" y="277035"/>
                  </a:cubicBezTo>
                  <a:cubicBezTo>
                    <a:pt x="235745" y="279512"/>
                    <a:pt x="240032" y="277417"/>
                    <a:pt x="244127" y="274369"/>
                  </a:cubicBezTo>
                  <a:lnTo>
                    <a:pt x="244127" y="274369"/>
                  </a:lnTo>
                  <a:cubicBezTo>
                    <a:pt x="249175" y="275607"/>
                    <a:pt x="253176" y="273035"/>
                    <a:pt x="257081" y="270464"/>
                  </a:cubicBezTo>
                  <a:cubicBezTo>
                    <a:pt x="262892" y="269701"/>
                    <a:pt x="267749" y="267129"/>
                    <a:pt x="271655" y="262748"/>
                  </a:cubicBezTo>
                  <a:cubicBezTo>
                    <a:pt x="278322" y="262558"/>
                    <a:pt x="280799" y="255128"/>
                    <a:pt x="286895" y="253985"/>
                  </a:cubicBezTo>
                  <a:lnTo>
                    <a:pt x="286895" y="253985"/>
                  </a:lnTo>
                  <a:cubicBezTo>
                    <a:pt x="287561" y="253604"/>
                    <a:pt x="288228" y="253128"/>
                    <a:pt x="288895" y="252747"/>
                  </a:cubicBezTo>
                  <a:cubicBezTo>
                    <a:pt x="288895" y="252747"/>
                    <a:pt x="288895" y="252747"/>
                    <a:pt x="288895" y="252747"/>
                  </a:cubicBezTo>
                  <a:cubicBezTo>
                    <a:pt x="291657" y="252461"/>
                    <a:pt x="293753" y="251032"/>
                    <a:pt x="295181" y="248651"/>
                  </a:cubicBezTo>
                  <a:cubicBezTo>
                    <a:pt x="297467" y="246460"/>
                    <a:pt x="299753" y="244270"/>
                    <a:pt x="302039" y="242079"/>
                  </a:cubicBezTo>
                  <a:cubicBezTo>
                    <a:pt x="305278" y="238745"/>
                    <a:pt x="308612" y="235411"/>
                    <a:pt x="311850" y="232078"/>
                  </a:cubicBezTo>
                  <a:close/>
                  <a:moveTo>
                    <a:pt x="178500" y="258652"/>
                  </a:moveTo>
                  <a:cubicBezTo>
                    <a:pt x="178500" y="258462"/>
                    <a:pt x="178500" y="258367"/>
                    <a:pt x="178595" y="258176"/>
                  </a:cubicBezTo>
                  <a:cubicBezTo>
                    <a:pt x="178691" y="258271"/>
                    <a:pt x="178786" y="258462"/>
                    <a:pt x="178976" y="258557"/>
                  </a:cubicBezTo>
                  <a:cubicBezTo>
                    <a:pt x="178786" y="258557"/>
                    <a:pt x="178691" y="258652"/>
                    <a:pt x="178500" y="258652"/>
                  </a:cubicBezTo>
                  <a:close/>
                  <a:moveTo>
                    <a:pt x="129256" y="185119"/>
                  </a:moveTo>
                  <a:cubicBezTo>
                    <a:pt x="129351" y="185215"/>
                    <a:pt x="129256" y="185215"/>
                    <a:pt x="129351" y="185310"/>
                  </a:cubicBezTo>
                  <a:cubicBezTo>
                    <a:pt x="129256" y="185310"/>
                    <a:pt x="129256" y="185310"/>
                    <a:pt x="129160" y="185310"/>
                  </a:cubicBezTo>
                  <a:cubicBezTo>
                    <a:pt x="129160" y="185215"/>
                    <a:pt x="129160" y="185215"/>
                    <a:pt x="129256" y="185119"/>
                  </a:cubicBezTo>
                  <a:close/>
                  <a:moveTo>
                    <a:pt x="285847" y="139018"/>
                  </a:moveTo>
                  <a:cubicBezTo>
                    <a:pt x="285847" y="139018"/>
                    <a:pt x="285847" y="139018"/>
                    <a:pt x="285847" y="139018"/>
                  </a:cubicBezTo>
                  <a:cubicBezTo>
                    <a:pt x="285847" y="139113"/>
                    <a:pt x="285847" y="139209"/>
                    <a:pt x="285847" y="139304"/>
                  </a:cubicBezTo>
                  <a:cubicBezTo>
                    <a:pt x="285751" y="139304"/>
                    <a:pt x="285751" y="139209"/>
                    <a:pt x="285656" y="139209"/>
                  </a:cubicBezTo>
                  <a:cubicBezTo>
                    <a:pt x="285751" y="139113"/>
                    <a:pt x="285751" y="139113"/>
                    <a:pt x="285847" y="139018"/>
                  </a:cubicBezTo>
                  <a:lnTo>
                    <a:pt x="285847" y="139018"/>
                  </a:lnTo>
                  <a:close/>
                  <a:moveTo>
                    <a:pt x="180976" y="120445"/>
                  </a:moveTo>
                  <a:cubicBezTo>
                    <a:pt x="180976" y="120445"/>
                    <a:pt x="180976" y="120445"/>
                    <a:pt x="180976" y="120445"/>
                  </a:cubicBezTo>
                  <a:cubicBezTo>
                    <a:pt x="180976" y="120445"/>
                    <a:pt x="180976" y="120445"/>
                    <a:pt x="180976" y="120445"/>
                  </a:cubicBezTo>
                  <a:lnTo>
                    <a:pt x="180976" y="120445"/>
                  </a:lnTo>
                  <a:close/>
                  <a:moveTo>
                    <a:pt x="227554" y="123969"/>
                  </a:moveTo>
                  <a:cubicBezTo>
                    <a:pt x="227554" y="123969"/>
                    <a:pt x="227554" y="123874"/>
                    <a:pt x="227554" y="123874"/>
                  </a:cubicBezTo>
                  <a:cubicBezTo>
                    <a:pt x="227554" y="123874"/>
                    <a:pt x="227554" y="123874"/>
                    <a:pt x="227554" y="123969"/>
                  </a:cubicBezTo>
                  <a:cubicBezTo>
                    <a:pt x="227554" y="123874"/>
                    <a:pt x="227554" y="123874"/>
                    <a:pt x="227554" y="123969"/>
                  </a:cubicBezTo>
                  <a:close/>
                  <a:moveTo>
                    <a:pt x="209266" y="145400"/>
                  </a:moveTo>
                  <a:lnTo>
                    <a:pt x="209266" y="145400"/>
                  </a:lnTo>
                  <a:cubicBezTo>
                    <a:pt x="209361" y="145400"/>
                    <a:pt x="209361" y="145495"/>
                    <a:pt x="209456" y="145495"/>
                  </a:cubicBezTo>
                  <a:cubicBezTo>
                    <a:pt x="209361" y="145495"/>
                    <a:pt x="209361" y="145590"/>
                    <a:pt x="209266" y="145590"/>
                  </a:cubicBezTo>
                  <a:cubicBezTo>
                    <a:pt x="209266" y="145590"/>
                    <a:pt x="209266" y="145495"/>
                    <a:pt x="209266" y="145400"/>
                  </a:cubicBezTo>
                  <a:close/>
                  <a:moveTo>
                    <a:pt x="264130" y="167308"/>
                  </a:moveTo>
                  <a:cubicBezTo>
                    <a:pt x="264130" y="167308"/>
                    <a:pt x="264130" y="167212"/>
                    <a:pt x="264130" y="167212"/>
                  </a:cubicBezTo>
                  <a:cubicBezTo>
                    <a:pt x="264130" y="167212"/>
                    <a:pt x="264130" y="167212"/>
                    <a:pt x="264130" y="167308"/>
                  </a:cubicBezTo>
                  <a:cubicBezTo>
                    <a:pt x="264130" y="167212"/>
                    <a:pt x="264130" y="167212"/>
                    <a:pt x="264130" y="167308"/>
                  </a:cubicBezTo>
                  <a:close/>
                  <a:moveTo>
                    <a:pt x="186025" y="132065"/>
                  </a:moveTo>
                  <a:lnTo>
                    <a:pt x="186025" y="132065"/>
                  </a:lnTo>
                  <a:lnTo>
                    <a:pt x="186025" y="132065"/>
                  </a:lnTo>
                  <a:cubicBezTo>
                    <a:pt x="185930" y="131970"/>
                    <a:pt x="185930" y="131874"/>
                    <a:pt x="185834" y="131779"/>
                  </a:cubicBezTo>
                  <a:cubicBezTo>
                    <a:pt x="185930" y="131779"/>
                    <a:pt x="186120" y="131779"/>
                    <a:pt x="186310" y="131874"/>
                  </a:cubicBezTo>
                  <a:cubicBezTo>
                    <a:pt x="186215" y="131874"/>
                    <a:pt x="186120" y="131970"/>
                    <a:pt x="186025" y="132065"/>
                  </a:cubicBezTo>
                  <a:close/>
                  <a:moveTo>
                    <a:pt x="218696" y="152925"/>
                  </a:moveTo>
                  <a:cubicBezTo>
                    <a:pt x="218886" y="152544"/>
                    <a:pt x="218981" y="152544"/>
                    <a:pt x="219172" y="152067"/>
                  </a:cubicBezTo>
                  <a:cubicBezTo>
                    <a:pt x="219267" y="152163"/>
                    <a:pt x="219362" y="152258"/>
                    <a:pt x="219553" y="152449"/>
                  </a:cubicBezTo>
                  <a:cubicBezTo>
                    <a:pt x="219267" y="152639"/>
                    <a:pt x="218981" y="152925"/>
                    <a:pt x="218696" y="152925"/>
                  </a:cubicBezTo>
                  <a:close/>
                  <a:moveTo>
                    <a:pt x="222601" y="115492"/>
                  </a:moveTo>
                  <a:cubicBezTo>
                    <a:pt x="222506" y="115492"/>
                    <a:pt x="222601" y="115301"/>
                    <a:pt x="222506" y="115301"/>
                  </a:cubicBezTo>
                  <a:cubicBezTo>
                    <a:pt x="222601" y="115301"/>
                    <a:pt x="222601" y="115396"/>
                    <a:pt x="222601" y="115492"/>
                  </a:cubicBezTo>
                  <a:cubicBezTo>
                    <a:pt x="222696" y="115492"/>
                    <a:pt x="222601" y="115492"/>
                    <a:pt x="222601" y="115492"/>
                  </a:cubicBezTo>
                  <a:close/>
                  <a:moveTo>
                    <a:pt x="114587" y="83583"/>
                  </a:moveTo>
                  <a:cubicBezTo>
                    <a:pt x="114492" y="83583"/>
                    <a:pt x="114492" y="83583"/>
                    <a:pt x="114397" y="83678"/>
                  </a:cubicBezTo>
                  <a:cubicBezTo>
                    <a:pt x="114397" y="83583"/>
                    <a:pt x="114397" y="83488"/>
                    <a:pt x="114397" y="83392"/>
                  </a:cubicBezTo>
                  <a:cubicBezTo>
                    <a:pt x="114397" y="83488"/>
                    <a:pt x="114492" y="83488"/>
                    <a:pt x="114587" y="83583"/>
                  </a:cubicBezTo>
                  <a:close/>
                  <a:moveTo>
                    <a:pt x="287371" y="190549"/>
                  </a:moveTo>
                  <a:cubicBezTo>
                    <a:pt x="287371" y="190549"/>
                    <a:pt x="287371" y="190549"/>
                    <a:pt x="287371" y="190549"/>
                  </a:cubicBezTo>
                  <a:cubicBezTo>
                    <a:pt x="287276" y="190453"/>
                    <a:pt x="287276" y="190453"/>
                    <a:pt x="287276" y="190358"/>
                  </a:cubicBezTo>
                  <a:cubicBezTo>
                    <a:pt x="287371" y="190358"/>
                    <a:pt x="287466" y="190453"/>
                    <a:pt x="287466" y="190453"/>
                  </a:cubicBezTo>
                  <a:cubicBezTo>
                    <a:pt x="287466" y="190549"/>
                    <a:pt x="287466" y="190549"/>
                    <a:pt x="287371" y="190549"/>
                  </a:cubicBezTo>
                  <a:close/>
                  <a:moveTo>
                    <a:pt x="243842" y="124445"/>
                  </a:moveTo>
                  <a:cubicBezTo>
                    <a:pt x="243365" y="123683"/>
                    <a:pt x="242794" y="123112"/>
                    <a:pt x="242317" y="122540"/>
                  </a:cubicBezTo>
                  <a:cubicBezTo>
                    <a:pt x="242794" y="122445"/>
                    <a:pt x="243365" y="122540"/>
                    <a:pt x="243746" y="122254"/>
                  </a:cubicBezTo>
                  <a:cubicBezTo>
                    <a:pt x="243746" y="123016"/>
                    <a:pt x="243842" y="123588"/>
                    <a:pt x="243842" y="124445"/>
                  </a:cubicBezTo>
                  <a:close/>
                  <a:moveTo>
                    <a:pt x="222029" y="97870"/>
                  </a:moveTo>
                  <a:cubicBezTo>
                    <a:pt x="221648" y="97680"/>
                    <a:pt x="221363" y="97394"/>
                    <a:pt x="220982" y="97394"/>
                  </a:cubicBezTo>
                  <a:cubicBezTo>
                    <a:pt x="220982" y="97299"/>
                    <a:pt x="220982" y="97299"/>
                    <a:pt x="221077" y="97204"/>
                  </a:cubicBezTo>
                  <a:lnTo>
                    <a:pt x="221077" y="97204"/>
                  </a:lnTo>
                  <a:cubicBezTo>
                    <a:pt x="221458" y="97394"/>
                    <a:pt x="221839" y="97585"/>
                    <a:pt x="222029" y="97870"/>
                  </a:cubicBezTo>
                  <a:close/>
                  <a:moveTo>
                    <a:pt x="135161" y="57008"/>
                  </a:moveTo>
                  <a:cubicBezTo>
                    <a:pt x="135066" y="57103"/>
                    <a:pt x="134971" y="57199"/>
                    <a:pt x="134780" y="57199"/>
                  </a:cubicBezTo>
                  <a:cubicBezTo>
                    <a:pt x="134875" y="57103"/>
                    <a:pt x="134971" y="57103"/>
                    <a:pt x="135161" y="57008"/>
                  </a:cubicBezTo>
                  <a:cubicBezTo>
                    <a:pt x="135066" y="57008"/>
                    <a:pt x="135161" y="57008"/>
                    <a:pt x="135161" y="57008"/>
                  </a:cubicBezTo>
                  <a:close/>
                  <a:moveTo>
                    <a:pt x="132971" y="65295"/>
                  </a:moveTo>
                  <a:cubicBezTo>
                    <a:pt x="132971" y="65295"/>
                    <a:pt x="133066" y="65295"/>
                    <a:pt x="132971" y="65295"/>
                  </a:cubicBezTo>
                  <a:cubicBezTo>
                    <a:pt x="132971" y="65390"/>
                    <a:pt x="132971" y="65390"/>
                    <a:pt x="132971" y="65295"/>
                  </a:cubicBezTo>
                  <a:cubicBezTo>
                    <a:pt x="132971" y="65295"/>
                    <a:pt x="132971" y="65295"/>
                    <a:pt x="132971" y="65295"/>
                  </a:cubicBezTo>
                  <a:close/>
                  <a:moveTo>
                    <a:pt x="307373" y="147686"/>
                  </a:moveTo>
                  <a:cubicBezTo>
                    <a:pt x="307945" y="147686"/>
                    <a:pt x="308231" y="147305"/>
                    <a:pt x="308707" y="147115"/>
                  </a:cubicBezTo>
                  <a:cubicBezTo>
                    <a:pt x="308612" y="147210"/>
                    <a:pt x="308612" y="147305"/>
                    <a:pt x="308516" y="147400"/>
                  </a:cubicBezTo>
                  <a:cubicBezTo>
                    <a:pt x="308135" y="147495"/>
                    <a:pt x="307850" y="147686"/>
                    <a:pt x="307373" y="147686"/>
                  </a:cubicBezTo>
                  <a:close/>
                  <a:moveTo>
                    <a:pt x="161926" y="89107"/>
                  </a:moveTo>
                  <a:cubicBezTo>
                    <a:pt x="161736" y="89583"/>
                    <a:pt x="161355" y="89774"/>
                    <a:pt x="161165" y="90345"/>
                  </a:cubicBezTo>
                  <a:cubicBezTo>
                    <a:pt x="161165" y="90345"/>
                    <a:pt x="161165" y="90441"/>
                    <a:pt x="161165" y="90441"/>
                  </a:cubicBezTo>
                  <a:cubicBezTo>
                    <a:pt x="161165" y="90441"/>
                    <a:pt x="161165" y="90441"/>
                    <a:pt x="161165" y="90441"/>
                  </a:cubicBezTo>
                  <a:lnTo>
                    <a:pt x="161165" y="90441"/>
                  </a:lnTo>
                  <a:lnTo>
                    <a:pt x="161165" y="90441"/>
                  </a:lnTo>
                  <a:lnTo>
                    <a:pt x="161165" y="90345"/>
                  </a:lnTo>
                  <a:cubicBezTo>
                    <a:pt x="160974" y="89869"/>
                    <a:pt x="161165" y="89583"/>
                    <a:pt x="161069" y="89107"/>
                  </a:cubicBezTo>
                  <a:cubicBezTo>
                    <a:pt x="161355" y="89203"/>
                    <a:pt x="161641" y="89107"/>
                    <a:pt x="161926" y="89107"/>
                  </a:cubicBezTo>
                  <a:close/>
                  <a:moveTo>
                    <a:pt x="112968" y="45197"/>
                  </a:moveTo>
                  <a:cubicBezTo>
                    <a:pt x="112968" y="45102"/>
                    <a:pt x="112873" y="45006"/>
                    <a:pt x="112873" y="44911"/>
                  </a:cubicBezTo>
                  <a:cubicBezTo>
                    <a:pt x="112968" y="45006"/>
                    <a:pt x="113159" y="45006"/>
                    <a:pt x="113254" y="45102"/>
                  </a:cubicBezTo>
                  <a:cubicBezTo>
                    <a:pt x="113159" y="45197"/>
                    <a:pt x="113159" y="45197"/>
                    <a:pt x="113063" y="45292"/>
                  </a:cubicBezTo>
                  <a:cubicBezTo>
                    <a:pt x="112968" y="45197"/>
                    <a:pt x="112968" y="45197"/>
                    <a:pt x="112968" y="45197"/>
                  </a:cubicBezTo>
                  <a:close/>
                  <a:moveTo>
                    <a:pt x="184215" y="193692"/>
                  </a:moveTo>
                  <a:cubicBezTo>
                    <a:pt x="184215" y="193692"/>
                    <a:pt x="184215" y="193692"/>
                    <a:pt x="184215" y="193692"/>
                  </a:cubicBezTo>
                  <a:cubicBezTo>
                    <a:pt x="184215" y="193692"/>
                    <a:pt x="184215" y="193692"/>
                    <a:pt x="184215" y="193692"/>
                  </a:cubicBezTo>
                  <a:cubicBezTo>
                    <a:pt x="184215" y="193692"/>
                    <a:pt x="184215" y="193692"/>
                    <a:pt x="184215" y="193692"/>
                  </a:cubicBezTo>
                  <a:close/>
                  <a:moveTo>
                    <a:pt x="193931" y="240269"/>
                  </a:moveTo>
                  <a:cubicBezTo>
                    <a:pt x="193835" y="240364"/>
                    <a:pt x="193740" y="240460"/>
                    <a:pt x="193645" y="240555"/>
                  </a:cubicBezTo>
                  <a:cubicBezTo>
                    <a:pt x="193550" y="240460"/>
                    <a:pt x="193550" y="240460"/>
                    <a:pt x="193454" y="240460"/>
                  </a:cubicBezTo>
                  <a:cubicBezTo>
                    <a:pt x="193645" y="240364"/>
                    <a:pt x="193740" y="240269"/>
                    <a:pt x="193931" y="240269"/>
                  </a:cubicBezTo>
                  <a:close/>
                  <a:moveTo>
                    <a:pt x="305183" y="181881"/>
                  </a:moveTo>
                  <a:cubicBezTo>
                    <a:pt x="304801" y="181500"/>
                    <a:pt x="304421" y="181119"/>
                    <a:pt x="304040" y="180642"/>
                  </a:cubicBezTo>
                  <a:cubicBezTo>
                    <a:pt x="304040" y="180642"/>
                    <a:pt x="304135" y="180642"/>
                    <a:pt x="304135" y="180642"/>
                  </a:cubicBezTo>
                  <a:cubicBezTo>
                    <a:pt x="304230" y="181214"/>
                    <a:pt x="304611" y="181595"/>
                    <a:pt x="305183" y="181881"/>
                  </a:cubicBezTo>
                  <a:cubicBezTo>
                    <a:pt x="305183" y="181881"/>
                    <a:pt x="305183" y="181881"/>
                    <a:pt x="305183" y="181881"/>
                  </a:cubicBezTo>
                  <a:close/>
                  <a:moveTo>
                    <a:pt x="280989" y="123969"/>
                  </a:moveTo>
                  <a:cubicBezTo>
                    <a:pt x="280989" y="123969"/>
                    <a:pt x="281084" y="123969"/>
                    <a:pt x="280989" y="123969"/>
                  </a:cubicBezTo>
                  <a:cubicBezTo>
                    <a:pt x="280989" y="123969"/>
                    <a:pt x="280894" y="123969"/>
                    <a:pt x="280799" y="123969"/>
                  </a:cubicBezTo>
                  <a:cubicBezTo>
                    <a:pt x="280894" y="124064"/>
                    <a:pt x="280989" y="123969"/>
                    <a:pt x="280989" y="123969"/>
                  </a:cubicBezTo>
                  <a:close/>
                  <a:moveTo>
                    <a:pt x="251081" y="110634"/>
                  </a:moveTo>
                  <a:cubicBezTo>
                    <a:pt x="251081" y="110634"/>
                    <a:pt x="250985" y="110634"/>
                    <a:pt x="250985" y="110538"/>
                  </a:cubicBezTo>
                  <a:cubicBezTo>
                    <a:pt x="250985" y="110538"/>
                    <a:pt x="250985" y="110538"/>
                    <a:pt x="250985" y="110538"/>
                  </a:cubicBezTo>
                  <a:cubicBezTo>
                    <a:pt x="250985" y="110538"/>
                    <a:pt x="250985" y="110538"/>
                    <a:pt x="250985" y="110538"/>
                  </a:cubicBezTo>
                  <a:cubicBezTo>
                    <a:pt x="250985" y="110538"/>
                    <a:pt x="251081" y="110443"/>
                    <a:pt x="251081" y="110443"/>
                  </a:cubicBezTo>
                  <a:cubicBezTo>
                    <a:pt x="251081" y="110538"/>
                    <a:pt x="251081" y="110634"/>
                    <a:pt x="251081" y="110634"/>
                  </a:cubicBezTo>
                  <a:close/>
                  <a:moveTo>
                    <a:pt x="217743" y="83869"/>
                  </a:moveTo>
                  <a:cubicBezTo>
                    <a:pt x="217743" y="83869"/>
                    <a:pt x="217648" y="83869"/>
                    <a:pt x="217743" y="83869"/>
                  </a:cubicBezTo>
                  <a:cubicBezTo>
                    <a:pt x="217648" y="83869"/>
                    <a:pt x="217648" y="83773"/>
                    <a:pt x="217648" y="83773"/>
                  </a:cubicBezTo>
                  <a:cubicBezTo>
                    <a:pt x="217648" y="83773"/>
                    <a:pt x="217648" y="83869"/>
                    <a:pt x="217743" y="83869"/>
                  </a:cubicBezTo>
                  <a:cubicBezTo>
                    <a:pt x="217743" y="83869"/>
                    <a:pt x="217743" y="83869"/>
                    <a:pt x="217743" y="83869"/>
                  </a:cubicBezTo>
                  <a:lnTo>
                    <a:pt x="217743" y="83869"/>
                  </a:lnTo>
                  <a:close/>
                  <a:moveTo>
                    <a:pt x="76392" y="41864"/>
                  </a:moveTo>
                  <a:lnTo>
                    <a:pt x="76392" y="41864"/>
                  </a:lnTo>
                  <a:lnTo>
                    <a:pt x="76392" y="41864"/>
                  </a:lnTo>
                  <a:cubicBezTo>
                    <a:pt x="76392" y="41864"/>
                    <a:pt x="76392" y="41864"/>
                    <a:pt x="76392" y="41864"/>
                  </a:cubicBezTo>
                  <a:close/>
                  <a:moveTo>
                    <a:pt x="79631" y="121492"/>
                  </a:moveTo>
                  <a:cubicBezTo>
                    <a:pt x="79631" y="121588"/>
                    <a:pt x="79535" y="121588"/>
                    <a:pt x="79535" y="121683"/>
                  </a:cubicBezTo>
                  <a:cubicBezTo>
                    <a:pt x="79631" y="121683"/>
                    <a:pt x="79631" y="121683"/>
                    <a:pt x="79726" y="121683"/>
                  </a:cubicBezTo>
                  <a:cubicBezTo>
                    <a:pt x="79631" y="121683"/>
                    <a:pt x="79535" y="121683"/>
                    <a:pt x="79535" y="121778"/>
                  </a:cubicBezTo>
                  <a:cubicBezTo>
                    <a:pt x="79535" y="121778"/>
                    <a:pt x="79631" y="121683"/>
                    <a:pt x="79631" y="121683"/>
                  </a:cubicBezTo>
                  <a:cubicBezTo>
                    <a:pt x="79535" y="121588"/>
                    <a:pt x="79535" y="121588"/>
                    <a:pt x="79440" y="121492"/>
                  </a:cubicBezTo>
                  <a:cubicBezTo>
                    <a:pt x="79440" y="121588"/>
                    <a:pt x="79535" y="121492"/>
                    <a:pt x="79631" y="121492"/>
                  </a:cubicBezTo>
                  <a:close/>
                  <a:moveTo>
                    <a:pt x="132590" y="181785"/>
                  </a:moveTo>
                  <a:cubicBezTo>
                    <a:pt x="132590" y="181785"/>
                    <a:pt x="132590" y="181785"/>
                    <a:pt x="132590" y="181785"/>
                  </a:cubicBezTo>
                  <a:cubicBezTo>
                    <a:pt x="132590" y="181785"/>
                    <a:pt x="132590" y="181785"/>
                    <a:pt x="132590" y="181785"/>
                  </a:cubicBezTo>
                  <a:cubicBezTo>
                    <a:pt x="132590" y="181785"/>
                    <a:pt x="132590" y="181785"/>
                    <a:pt x="132590" y="181785"/>
                  </a:cubicBezTo>
                  <a:close/>
                  <a:moveTo>
                    <a:pt x="213933" y="243698"/>
                  </a:moveTo>
                  <a:cubicBezTo>
                    <a:pt x="214124" y="243508"/>
                    <a:pt x="214409" y="243222"/>
                    <a:pt x="214600" y="243032"/>
                  </a:cubicBezTo>
                  <a:cubicBezTo>
                    <a:pt x="214695" y="243222"/>
                    <a:pt x="214885" y="243412"/>
                    <a:pt x="214981" y="243508"/>
                  </a:cubicBezTo>
                  <a:cubicBezTo>
                    <a:pt x="214695" y="243508"/>
                    <a:pt x="214314" y="243603"/>
                    <a:pt x="213933" y="243698"/>
                  </a:cubicBezTo>
                  <a:close/>
                  <a:moveTo>
                    <a:pt x="317470" y="173880"/>
                  </a:moveTo>
                  <a:cubicBezTo>
                    <a:pt x="317470" y="173975"/>
                    <a:pt x="317565" y="173975"/>
                    <a:pt x="317565" y="174070"/>
                  </a:cubicBezTo>
                  <a:cubicBezTo>
                    <a:pt x="317470" y="174070"/>
                    <a:pt x="317375" y="174070"/>
                    <a:pt x="317279" y="174070"/>
                  </a:cubicBezTo>
                  <a:cubicBezTo>
                    <a:pt x="317375" y="173975"/>
                    <a:pt x="317470" y="173975"/>
                    <a:pt x="317470" y="173880"/>
                  </a:cubicBezTo>
                  <a:close/>
                  <a:moveTo>
                    <a:pt x="252795" y="69010"/>
                  </a:moveTo>
                  <a:cubicBezTo>
                    <a:pt x="252795" y="69010"/>
                    <a:pt x="252795" y="69010"/>
                    <a:pt x="252795" y="69010"/>
                  </a:cubicBezTo>
                  <a:cubicBezTo>
                    <a:pt x="252795" y="69105"/>
                    <a:pt x="252795" y="69105"/>
                    <a:pt x="252795" y="69010"/>
                  </a:cubicBezTo>
                  <a:cubicBezTo>
                    <a:pt x="252795" y="69010"/>
                    <a:pt x="252795" y="69010"/>
                    <a:pt x="252795" y="69010"/>
                  </a:cubicBezTo>
                  <a:close/>
                  <a:moveTo>
                    <a:pt x="252700" y="69010"/>
                  </a:moveTo>
                  <a:cubicBezTo>
                    <a:pt x="252605" y="69010"/>
                    <a:pt x="252605" y="69010"/>
                    <a:pt x="252509" y="69010"/>
                  </a:cubicBezTo>
                  <a:cubicBezTo>
                    <a:pt x="252605" y="68914"/>
                    <a:pt x="252605" y="68819"/>
                    <a:pt x="252605" y="68724"/>
                  </a:cubicBezTo>
                  <a:cubicBezTo>
                    <a:pt x="252700" y="68914"/>
                    <a:pt x="252700" y="68914"/>
                    <a:pt x="252700" y="69010"/>
                  </a:cubicBezTo>
                  <a:close/>
                  <a:moveTo>
                    <a:pt x="191168" y="76915"/>
                  </a:moveTo>
                  <a:cubicBezTo>
                    <a:pt x="191168" y="77010"/>
                    <a:pt x="191168" y="77106"/>
                    <a:pt x="191168" y="77201"/>
                  </a:cubicBezTo>
                  <a:cubicBezTo>
                    <a:pt x="191073" y="77106"/>
                    <a:pt x="191073" y="77010"/>
                    <a:pt x="190978" y="76915"/>
                  </a:cubicBezTo>
                  <a:cubicBezTo>
                    <a:pt x="191073" y="76915"/>
                    <a:pt x="191073" y="76915"/>
                    <a:pt x="191168" y="76915"/>
                  </a:cubicBezTo>
                  <a:close/>
                  <a:moveTo>
                    <a:pt x="312422" y="129112"/>
                  </a:moveTo>
                  <a:cubicBezTo>
                    <a:pt x="312422" y="129112"/>
                    <a:pt x="312422" y="129112"/>
                    <a:pt x="312422" y="129112"/>
                  </a:cubicBezTo>
                  <a:lnTo>
                    <a:pt x="312422" y="129112"/>
                  </a:lnTo>
                  <a:cubicBezTo>
                    <a:pt x="312422" y="129112"/>
                    <a:pt x="312422" y="129112"/>
                    <a:pt x="312422" y="129112"/>
                  </a:cubicBezTo>
                  <a:cubicBezTo>
                    <a:pt x="312422" y="129112"/>
                    <a:pt x="312422" y="129112"/>
                    <a:pt x="312422" y="129112"/>
                  </a:cubicBezTo>
                  <a:close/>
                  <a:moveTo>
                    <a:pt x="297372" y="124254"/>
                  </a:moveTo>
                  <a:cubicBezTo>
                    <a:pt x="296610" y="124540"/>
                    <a:pt x="296229" y="125112"/>
                    <a:pt x="295848" y="125779"/>
                  </a:cubicBezTo>
                  <a:lnTo>
                    <a:pt x="295848" y="125779"/>
                  </a:lnTo>
                  <a:lnTo>
                    <a:pt x="295848" y="125779"/>
                  </a:lnTo>
                  <a:cubicBezTo>
                    <a:pt x="296420" y="125207"/>
                    <a:pt x="296896" y="124731"/>
                    <a:pt x="297372" y="124254"/>
                  </a:cubicBezTo>
                  <a:lnTo>
                    <a:pt x="297372" y="124254"/>
                  </a:lnTo>
                  <a:close/>
                  <a:moveTo>
                    <a:pt x="270988" y="80725"/>
                  </a:moveTo>
                  <a:lnTo>
                    <a:pt x="270988" y="80725"/>
                  </a:lnTo>
                  <a:cubicBezTo>
                    <a:pt x="270988" y="80725"/>
                    <a:pt x="270988" y="80725"/>
                    <a:pt x="270988" y="80725"/>
                  </a:cubicBezTo>
                  <a:cubicBezTo>
                    <a:pt x="270988" y="80725"/>
                    <a:pt x="270988" y="80725"/>
                    <a:pt x="270988" y="80725"/>
                  </a:cubicBezTo>
                  <a:cubicBezTo>
                    <a:pt x="271083" y="80630"/>
                    <a:pt x="271274" y="80725"/>
                    <a:pt x="271369" y="80725"/>
                  </a:cubicBezTo>
                  <a:cubicBezTo>
                    <a:pt x="271369" y="80820"/>
                    <a:pt x="271274" y="80916"/>
                    <a:pt x="271274" y="81011"/>
                  </a:cubicBezTo>
                  <a:cubicBezTo>
                    <a:pt x="271178" y="80916"/>
                    <a:pt x="271083" y="80820"/>
                    <a:pt x="270988" y="80725"/>
                  </a:cubicBezTo>
                  <a:close/>
                  <a:moveTo>
                    <a:pt x="70772" y="142448"/>
                  </a:moveTo>
                  <a:cubicBezTo>
                    <a:pt x="70867" y="142733"/>
                    <a:pt x="70963" y="143019"/>
                    <a:pt x="71153" y="143304"/>
                  </a:cubicBezTo>
                  <a:cubicBezTo>
                    <a:pt x="71058" y="143304"/>
                    <a:pt x="70963" y="143304"/>
                    <a:pt x="70772" y="143304"/>
                  </a:cubicBezTo>
                  <a:cubicBezTo>
                    <a:pt x="70772" y="143019"/>
                    <a:pt x="70677" y="142638"/>
                    <a:pt x="70772" y="142448"/>
                  </a:cubicBezTo>
                  <a:close/>
                  <a:moveTo>
                    <a:pt x="123446" y="205693"/>
                  </a:moveTo>
                  <a:cubicBezTo>
                    <a:pt x="123446" y="205788"/>
                    <a:pt x="123350" y="205788"/>
                    <a:pt x="123350" y="205884"/>
                  </a:cubicBezTo>
                  <a:cubicBezTo>
                    <a:pt x="123350" y="205788"/>
                    <a:pt x="123350" y="205788"/>
                    <a:pt x="123446" y="205693"/>
                  </a:cubicBezTo>
                  <a:cubicBezTo>
                    <a:pt x="123350" y="205693"/>
                    <a:pt x="123350" y="205693"/>
                    <a:pt x="123446" y="205693"/>
                  </a:cubicBezTo>
                  <a:close/>
                  <a:moveTo>
                    <a:pt x="265463" y="242174"/>
                  </a:moveTo>
                  <a:cubicBezTo>
                    <a:pt x="265463" y="242174"/>
                    <a:pt x="265463" y="242174"/>
                    <a:pt x="265463" y="242174"/>
                  </a:cubicBezTo>
                  <a:cubicBezTo>
                    <a:pt x="266321" y="242174"/>
                    <a:pt x="267273" y="242174"/>
                    <a:pt x="268130" y="242174"/>
                  </a:cubicBezTo>
                  <a:cubicBezTo>
                    <a:pt x="268130" y="242174"/>
                    <a:pt x="268130" y="242174"/>
                    <a:pt x="268130" y="242174"/>
                  </a:cubicBezTo>
                  <a:cubicBezTo>
                    <a:pt x="267178" y="241793"/>
                    <a:pt x="266321" y="241889"/>
                    <a:pt x="265463" y="242174"/>
                  </a:cubicBezTo>
                  <a:close/>
                  <a:moveTo>
                    <a:pt x="191264" y="33862"/>
                  </a:moveTo>
                  <a:cubicBezTo>
                    <a:pt x="191264" y="33862"/>
                    <a:pt x="191264" y="33862"/>
                    <a:pt x="191264" y="33862"/>
                  </a:cubicBezTo>
                  <a:cubicBezTo>
                    <a:pt x="191264" y="33862"/>
                    <a:pt x="191264" y="33862"/>
                    <a:pt x="191264" y="33862"/>
                  </a:cubicBezTo>
                  <a:lnTo>
                    <a:pt x="191264" y="33862"/>
                  </a:lnTo>
                  <a:lnTo>
                    <a:pt x="191264" y="33862"/>
                  </a:lnTo>
                  <a:close/>
                  <a:moveTo>
                    <a:pt x="47912" y="96632"/>
                  </a:moveTo>
                  <a:cubicBezTo>
                    <a:pt x="47817" y="96727"/>
                    <a:pt x="47722" y="96822"/>
                    <a:pt x="47722" y="96822"/>
                  </a:cubicBezTo>
                  <a:cubicBezTo>
                    <a:pt x="47722" y="96727"/>
                    <a:pt x="47626" y="96537"/>
                    <a:pt x="47531" y="96442"/>
                  </a:cubicBezTo>
                  <a:cubicBezTo>
                    <a:pt x="47722" y="96537"/>
                    <a:pt x="47817" y="96632"/>
                    <a:pt x="47912" y="96632"/>
                  </a:cubicBezTo>
                  <a:close/>
                  <a:moveTo>
                    <a:pt x="49532" y="128255"/>
                  </a:moveTo>
                  <a:cubicBezTo>
                    <a:pt x="49532" y="128350"/>
                    <a:pt x="49532" y="128350"/>
                    <a:pt x="49532" y="128255"/>
                  </a:cubicBezTo>
                  <a:cubicBezTo>
                    <a:pt x="49436" y="128350"/>
                    <a:pt x="49436" y="128350"/>
                    <a:pt x="49532" y="128255"/>
                  </a:cubicBezTo>
                  <a:cubicBezTo>
                    <a:pt x="49532" y="128255"/>
                    <a:pt x="49532" y="128255"/>
                    <a:pt x="49532" y="128255"/>
                  </a:cubicBezTo>
                  <a:close/>
                  <a:moveTo>
                    <a:pt x="179643" y="22147"/>
                  </a:moveTo>
                  <a:cubicBezTo>
                    <a:pt x="179548" y="22147"/>
                    <a:pt x="179548" y="22147"/>
                    <a:pt x="179548" y="22147"/>
                  </a:cubicBezTo>
                  <a:cubicBezTo>
                    <a:pt x="179548" y="22147"/>
                    <a:pt x="179548" y="22147"/>
                    <a:pt x="179643" y="22147"/>
                  </a:cubicBezTo>
                  <a:cubicBezTo>
                    <a:pt x="179643" y="22147"/>
                    <a:pt x="179643" y="22147"/>
                    <a:pt x="179643" y="22147"/>
                  </a:cubicBezTo>
                  <a:close/>
                  <a:moveTo>
                    <a:pt x="69725" y="25099"/>
                  </a:moveTo>
                  <a:cubicBezTo>
                    <a:pt x="69725" y="25099"/>
                    <a:pt x="69725" y="25099"/>
                    <a:pt x="69725" y="25099"/>
                  </a:cubicBezTo>
                  <a:cubicBezTo>
                    <a:pt x="69725" y="25099"/>
                    <a:pt x="69820" y="25099"/>
                    <a:pt x="69725" y="25099"/>
                  </a:cubicBezTo>
                  <a:cubicBezTo>
                    <a:pt x="69820" y="25099"/>
                    <a:pt x="69725" y="25099"/>
                    <a:pt x="69725" y="25099"/>
                  </a:cubicBezTo>
                  <a:close/>
                  <a:moveTo>
                    <a:pt x="46484" y="41768"/>
                  </a:moveTo>
                  <a:cubicBezTo>
                    <a:pt x="46484" y="41768"/>
                    <a:pt x="46484" y="41768"/>
                    <a:pt x="46484" y="41768"/>
                  </a:cubicBezTo>
                  <a:lnTo>
                    <a:pt x="46484" y="41768"/>
                  </a:lnTo>
                  <a:cubicBezTo>
                    <a:pt x="46484" y="41768"/>
                    <a:pt x="46484" y="41768"/>
                    <a:pt x="46484" y="41768"/>
                  </a:cubicBezTo>
                  <a:close/>
                  <a:moveTo>
                    <a:pt x="17432" y="101585"/>
                  </a:moveTo>
                  <a:cubicBezTo>
                    <a:pt x="18099" y="101585"/>
                    <a:pt x="18671" y="101585"/>
                    <a:pt x="19337" y="101585"/>
                  </a:cubicBezTo>
                  <a:lnTo>
                    <a:pt x="19337" y="101585"/>
                  </a:lnTo>
                  <a:cubicBezTo>
                    <a:pt x="18766" y="101204"/>
                    <a:pt x="18099" y="101490"/>
                    <a:pt x="17432" y="101585"/>
                  </a:cubicBezTo>
                  <a:cubicBezTo>
                    <a:pt x="17432" y="101585"/>
                    <a:pt x="17432" y="101585"/>
                    <a:pt x="17432" y="101585"/>
                  </a:cubicBezTo>
                  <a:close/>
                  <a:moveTo>
                    <a:pt x="268797" y="248842"/>
                  </a:moveTo>
                  <a:lnTo>
                    <a:pt x="268797" y="248842"/>
                  </a:lnTo>
                  <a:cubicBezTo>
                    <a:pt x="268797" y="248842"/>
                    <a:pt x="268797" y="248842"/>
                    <a:pt x="268797" y="248842"/>
                  </a:cubicBezTo>
                  <a:cubicBezTo>
                    <a:pt x="268892" y="248842"/>
                    <a:pt x="268892" y="248842"/>
                    <a:pt x="268797" y="248842"/>
                  </a:cubicBezTo>
                  <a:cubicBezTo>
                    <a:pt x="268797" y="248937"/>
                    <a:pt x="268702" y="248937"/>
                    <a:pt x="268607" y="249032"/>
                  </a:cubicBezTo>
                  <a:cubicBezTo>
                    <a:pt x="268702" y="248937"/>
                    <a:pt x="268797" y="248842"/>
                    <a:pt x="268797" y="248842"/>
                  </a:cubicBezTo>
                  <a:close/>
                  <a:moveTo>
                    <a:pt x="154021" y="243508"/>
                  </a:moveTo>
                  <a:cubicBezTo>
                    <a:pt x="154021" y="243508"/>
                    <a:pt x="154021" y="243508"/>
                    <a:pt x="154021" y="243508"/>
                  </a:cubicBezTo>
                  <a:cubicBezTo>
                    <a:pt x="154021" y="243508"/>
                    <a:pt x="154021" y="243508"/>
                    <a:pt x="154021" y="243508"/>
                  </a:cubicBezTo>
                  <a:lnTo>
                    <a:pt x="154021" y="243508"/>
                  </a:lnTo>
                  <a:cubicBezTo>
                    <a:pt x="153925" y="243603"/>
                    <a:pt x="153735" y="243698"/>
                    <a:pt x="153640" y="243793"/>
                  </a:cubicBezTo>
                  <a:cubicBezTo>
                    <a:pt x="153640" y="243603"/>
                    <a:pt x="153545" y="243508"/>
                    <a:pt x="153449" y="243317"/>
                  </a:cubicBezTo>
                  <a:cubicBezTo>
                    <a:pt x="153640" y="243317"/>
                    <a:pt x="153830" y="243412"/>
                    <a:pt x="154021" y="243508"/>
                  </a:cubicBezTo>
                  <a:close/>
                  <a:moveTo>
                    <a:pt x="264511" y="47388"/>
                  </a:moveTo>
                  <a:cubicBezTo>
                    <a:pt x="264511" y="47388"/>
                    <a:pt x="264511" y="47388"/>
                    <a:pt x="264511" y="47388"/>
                  </a:cubicBezTo>
                  <a:cubicBezTo>
                    <a:pt x="264511" y="47388"/>
                    <a:pt x="264511" y="47292"/>
                    <a:pt x="264511" y="47388"/>
                  </a:cubicBezTo>
                  <a:cubicBezTo>
                    <a:pt x="264511" y="47388"/>
                    <a:pt x="264511" y="47388"/>
                    <a:pt x="264511" y="47388"/>
                  </a:cubicBezTo>
                  <a:close/>
                  <a:moveTo>
                    <a:pt x="123160" y="2144"/>
                  </a:moveTo>
                  <a:cubicBezTo>
                    <a:pt x="123160" y="2144"/>
                    <a:pt x="123160" y="2144"/>
                    <a:pt x="123160" y="2144"/>
                  </a:cubicBezTo>
                  <a:cubicBezTo>
                    <a:pt x="123160" y="2144"/>
                    <a:pt x="123160" y="1382"/>
                    <a:pt x="123160" y="1382"/>
                  </a:cubicBezTo>
                  <a:cubicBezTo>
                    <a:pt x="122969" y="1572"/>
                    <a:pt x="123160" y="1858"/>
                    <a:pt x="123160" y="2144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FEE43D1F-AE3E-7A7F-1A6E-AE89E64A1DC3}"/>
                </a:ext>
              </a:extLst>
            </p:cNvPr>
            <p:cNvSpPr/>
            <p:nvPr/>
          </p:nvSpPr>
          <p:spPr>
            <a:xfrm>
              <a:off x="6925281" y="4669312"/>
              <a:ext cx="274516" cy="334902"/>
            </a:xfrm>
            <a:custGeom>
              <a:avLst/>
              <a:gdLst>
                <a:gd name="connsiteX0" fmla="*/ 65115 w 274516"/>
                <a:gd name="connsiteY0" fmla="*/ 62802 h 334902"/>
                <a:gd name="connsiteX1" fmla="*/ 65115 w 274516"/>
                <a:gd name="connsiteY1" fmla="*/ 62802 h 334902"/>
                <a:gd name="connsiteX2" fmla="*/ 65115 w 274516"/>
                <a:gd name="connsiteY2" fmla="*/ 62802 h 334902"/>
                <a:gd name="connsiteX3" fmla="*/ 53019 w 274516"/>
                <a:gd name="connsiteY3" fmla="*/ 77661 h 334902"/>
                <a:gd name="connsiteX4" fmla="*/ 38160 w 274516"/>
                <a:gd name="connsiteY4" fmla="*/ 99283 h 334902"/>
                <a:gd name="connsiteX5" fmla="*/ 38160 w 274516"/>
                <a:gd name="connsiteY5" fmla="*/ 99283 h 334902"/>
                <a:gd name="connsiteX6" fmla="*/ 38160 w 274516"/>
                <a:gd name="connsiteY6" fmla="*/ 99283 h 334902"/>
                <a:gd name="connsiteX7" fmla="*/ 29587 w 274516"/>
                <a:gd name="connsiteY7" fmla="*/ 114047 h 334902"/>
                <a:gd name="connsiteX8" fmla="*/ 29587 w 274516"/>
                <a:gd name="connsiteY8" fmla="*/ 114047 h 334902"/>
                <a:gd name="connsiteX9" fmla="*/ 27492 w 274516"/>
                <a:gd name="connsiteY9" fmla="*/ 118714 h 334902"/>
                <a:gd name="connsiteX10" fmla="*/ 21015 w 274516"/>
                <a:gd name="connsiteY10" fmla="*/ 132144 h 334902"/>
                <a:gd name="connsiteX11" fmla="*/ 21015 w 274516"/>
                <a:gd name="connsiteY11" fmla="*/ 132144 h 334902"/>
                <a:gd name="connsiteX12" fmla="*/ 12252 w 274516"/>
                <a:gd name="connsiteY12" fmla="*/ 153575 h 334902"/>
                <a:gd name="connsiteX13" fmla="*/ 12252 w 274516"/>
                <a:gd name="connsiteY13" fmla="*/ 153575 h 334902"/>
                <a:gd name="connsiteX14" fmla="*/ 8918 w 274516"/>
                <a:gd name="connsiteY14" fmla="*/ 164148 h 334902"/>
                <a:gd name="connsiteX15" fmla="*/ 8918 w 274516"/>
                <a:gd name="connsiteY15" fmla="*/ 164148 h 334902"/>
                <a:gd name="connsiteX16" fmla="*/ 7299 w 274516"/>
                <a:gd name="connsiteY16" fmla="*/ 168720 h 334902"/>
                <a:gd name="connsiteX17" fmla="*/ 7299 w 274516"/>
                <a:gd name="connsiteY17" fmla="*/ 168720 h 334902"/>
                <a:gd name="connsiteX18" fmla="*/ 7299 w 274516"/>
                <a:gd name="connsiteY18" fmla="*/ 168720 h 334902"/>
                <a:gd name="connsiteX19" fmla="*/ 5584 w 274516"/>
                <a:gd name="connsiteY19" fmla="*/ 176912 h 334902"/>
                <a:gd name="connsiteX20" fmla="*/ 5584 w 274516"/>
                <a:gd name="connsiteY20" fmla="*/ 176912 h 334902"/>
                <a:gd name="connsiteX21" fmla="*/ 2727 w 274516"/>
                <a:gd name="connsiteY21" fmla="*/ 190437 h 334902"/>
                <a:gd name="connsiteX22" fmla="*/ 1488 w 274516"/>
                <a:gd name="connsiteY22" fmla="*/ 199200 h 334902"/>
                <a:gd name="connsiteX23" fmla="*/ 1488 w 274516"/>
                <a:gd name="connsiteY23" fmla="*/ 199200 h 334902"/>
                <a:gd name="connsiteX24" fmla="*/ 1488 w 274516"/>
                <a:gd name="connsiteY24" fmla="*/ 199200 h 334902"/>
                <a:gd name="connsiteX25" fmla="*/ 1012 w 274516"/>
                <a:gd name="connsiteY25" fmla="*/ 205487 h 334902"/>
                <a:gd name="connsiteX26" fmla="*/ 1203 w 274516"/>
                <a:gd name="connsiteY26" fmla="*/ 228347 h 334902"/>
                <a:gd name="connsiteX27" fmla="*/ 1203 w 274516"/>
                <a:gd name="connsiteY27" fmla="*/ 228347 h 334902"/>
                <a:gd name="connsiteX28" fmla="*/ 6918 w 274516"/>
                <a:gd name="connsiteY28" fmla="*/ 255588 h 334902"/>
                <a:gd name="connsiteX29" fmla="*/ 6918 w 274516"/>
                <a:gd name="connsiteY29" fmla="*/ 255588 h 334902"/>
                <a:gd name="connsiteX30" fmla="*/ 20920 w 274516"/>
                <a:gd name="connsiteY30" fmla="*/ 285115 h 334902"/>
                <a:gd name="connsiteX31" fmla="*/ 37493 w 274516"/>
                <a:gd name="connsiteY31" fmla="*/ 305308 h 334902"/>
                <a:gd name="connsiteX32" fmla="*/ 45589 w 274516"/>
                <a:gd name="connsiteY32" fmla="*/ 313500 h 334902"/>
                <a:gd name="connsiteX33" fmla="*/ 45589 w 274516"/>
                <a:gd name="connsiteY33" fmla="*/ 310547 h 334902"/>
                <a:gd name="connsiteX34" fmla="*/ 45589 w 274516"/>
                <a:gd name="connsiteY34" fmla="*/ 310547 h 334902"/>
                <a:gd name="connsiteX35" fmla="*/ 45589 w 274516"/>
                <a:gd name="connsiteY35" fmla="*/ 313500 h 334902"/>
                <a:gd name="connsiteX36" fmla="*/ 60448 w 274516"/>
                <a:gd name="connsiteY36" fmla="*/ 322454 h 334902"/>
                <a:gd name="connsiteX37" fmla="*/ 60448 w 274516"/>
                <a:gd name="connsiteY37" fmla="*/ 322454 h 334902"/>
                <a:gd name="connsiteX38" fmla="*/ 60448 w 274516"/>
                <a:gd name="connsiteY38" fmla="*/ 322454 h 334902"/>
                <a:gd name="connsiteX39" fmla="*/ 76927 w 274516"/>
                <a:gd name="connsiteY39" fmla="*/ 328835 h 334902"/>
                <a:gd name="connsiteX40" fmla="*/ 102168 w 274516"/>
                <a:gd name="connsiteY40" fmla="*/ 334360 h 334902"/>
                <a:gd name="connsiteX41" fmla="*/ 117122 w 274516"/>
                <a:gd name="connsiteY41" fmla="*/ 332740 h 334902"/>
                <a:gd name="connsiteX42" fmla="*/ 124932 w 274516"/>
                <a:gd name="connsiteY42" fmla="*/ 331312 h 334902"/>
                <a:gd name="connsiteX43" fmla="*/ 124932 w 274516"/>
                <a:gd name="connsiteY43" fmla="*/ 331312 h 334902"/>
                <a:gd name="connsiteX44" fmla="*/ 165414 w 274516"/>
                <a:gd name="connsiteY44" fmla="*/ 311023 h 334902"/>
                <a:gd name="connsiteX45" fmla="*/ 165414 w 274516"/>
                <a:gd name="connsiteY45" fmla="*/ 311023 h 334902"/>
                <a:gd name="connsiteX46" fmla="*/ 166557 w 274516"/>
                <a:gd name="connsiteY46" fmla="*/ 309881 h 334902"/>
                <a:gd name="connsiteX47" fmla="*/ 181606 w 274516"/>
                <a:gd name="connsiteY47" fmla="*/ 297307 h 334902"/>
                <a:gd name="connsiteX48" fmla="*/ 189131 w 274516"/>
                <a:gd name="connsiteY48" fmla="*/ 287402 h 334902"/>
                <a:gd name="connsiteX49" fmla="*/ 189131 w 274516"/>
                <a:gd name="connsiteY49" fmla="*/ 287402 h 334902"/>
                <a:gd name="connsiteX50" fmla="*/ 190274 w 274516"/>
                <a:gd name="connsiteY50" fmla="*/ 285878 h 334902"/>
                <a:gd name="connsiteX51" fmla="*/ 202561 w 274516"/>
                <a:gd name="connsiteY51" fmla="*/ 270828 h 334902"/>
                <a:gd name="connsiteX52" fmla="*/ 208276 w 274516"/>
                <a:gd name="connsiteY52" fmla="*/ 264161 h 334902"/>
                <a:gd name="connsiteX53" fmla="*/ 208276 w 274516"/>
                <a:gd name="connsiteY53" fmla="*/ 264161 h 334902"/>
                <a:gd name="connsiteX54" fmla="*/ 226088 w 274516"/>
                <a:gd name="connsiteY54" fmla="*/ 237395 h 334902"/>
                <a:gd name="connsiteX55" fmla="*/ 226088 w 274516"/>
                <a:gd name="connsiteY55" fmla="*/ 237395 h 334902"/>
                <a:gd name="connsiteX56" fmla="*/ 236947 w 274516"/>
                <a:gd name="connsiteY56" fmla="*/ 219393 h 334902"/>
                <a:gd name="connsiteX57" fmla="*/ 240566 w 274516"/>
                <a:gd name="connsiteY57" fmla="*/ 212821 h 334902"/>
                <a:gd name="connsiteX58" fmla="*/ 241899 w 274516"/>
                <a:gd name="connsiteY58" fmla="*/ 210916 h 334902"/>
                <a:gd name="connsiteX59" fmla="*/ 241899 w 274516"/>
                <a:gd name="connsiteY59" fmla="*/ 210916 h 334902"/>
                <a:gd name="connsiteX60" fmla="*/ 250758 w 274516"/>
                <a:gd name="connsiteY60" fmla="*/ 192628 h 334902"/>
                <a:gd name="connsiteX61" fmla="*/ 250758 w 274516"/>
                <a:gd name="connsiteY61" fmla="*/ 192628 h 334902"/>
                <a:gd name="connsiteX62" fmla="*/ 258378 w 274516"/>
                <a:gd name="connsiteY62" fmla="*/ 174340 h 334902"/>
                <a:gd name="connsiteX63" fmla="*/ 262664 w 274516"/>
                <a:gd name="connsiteY63" fmla="*/ 158052 h 334902"/>
                <a:gd name="connsiteX64" fmla="*/ 262664 w 274516"/>
                <a:gd name="connsiteY64" fmla="*/ 158052 h 334902"/>
                <a:gd name="connsiteX65" fmla="*/ 266950 w 274516"/>
                <a:gd name="connsiteY65" fmla="*/ 149384 h 334902"/>
                <a:gd name="connsiteX66" fmla="*/ 266950 w 274516"/>
                <a:gd name="connsiteY66" fmla="*/ 149384 h 334902"/>
                <a:gd name="connsiteX67" fmla="*/ 266950 w 274516"/>
                <a:gd name="connsiteY67" fmla="*/ 149384 h 334902"/>
                <a:gd name="connsiteX68" fmla="*/ 268950 w 274516"/>
                <a:gd name="connsiteY68" fmla="*/ 141193 h 334902"/>
                <a:gd name="connsiteX69" fmla="*/ 271046 w 274516"/>
                <a:gd name="connsiteY69" fmla="*/ 129763 h 334902"/>
                <a:gd name="connsiteX70" fmla="*/ 271998 w 274516"/>
                <a:gd name="connsiteY70" fmla="*/ 118238 h 334902"/>
                <a:gd name="connsiteX71" fmla="*/ 271998 w 274516"/>
                <a:gd name="connsiteY71" fmla="*/ 118238 h 334902"/>
                <a:gd name="connsiteX72" fmla="*/ 271998 w 274516"/>
                <a:gd name="connsiteY72" fmla="*/ 118238 h 334902"/>
                <a:gd name="connsiteX73" fmla="*/ 271046 w 274516"/>
                <a:gd name="connsiteY73" fmla="*/ 116047 h 334902"/>
                <a:gd name="connsiteX74" fmla="*/ 271903 w 274516"/>
                <a:gd name="connsiteY74" fmla="*/ 87662 h 334902"/>
                <a:gd name="connsiteX75" fmla="*/ 271903 w 274516"/>
                <a:gd name="connsiteY75" fmla="*/ 87662 h 334902"/>
                <a:gd name="connsiteX76" fmla="*/ 271903 w 274516"/>
                <a:gd name="connsiteY76" fmla="*/ 87662 h 334902"/>
                <a:gd name="connsiteX77" fmla="*/ 271522 w 274516"/>
                <a:gd name="connsiteY77" fmla="*/ 83186 h 334902"/>
                <a:gd name="connsiteX78" fmla="*/ 271522 w 274516"/>
                <a:gd name="connsiteY78" fmla="*/ 83186 h 334902"/>
                <a:gd name="connsiteX79" fmla="*/ 271046 w 274516"/>
                <a:gd name="connsiteY79" fmla="*/ 79756 h 334902"/>
                <a:gd name="connsiteX80" fmla="*/ 271046 w 274516"/>
                <a:gd name="connsiteY80" fmla="*/ 79756 h 334902"/>
                <a:gd name="connsiteX81" fmla="*/ 262188 w 274516"/>
                <a:gd name="connsiteY81" fmla="*/ 61659 h 334902"/>
                <a:gd name="connsiteX82" fmla="*/ 262188 w 274516"/>
                <a:gd name="connsiteY82" fmla="*/ 61659 h 334902"/>
                <a:gd name="connsiteX83" fmla="*/ 254472 w 274516"/>
                <a:gd name="connsiteY83" fmla="*/ 52991 h 334902"/>
                <a:gd name="connsiteX84" fmla="*/ 244947 w 274516"/>
                <a:gd name="connsiteY84" fmla="*/ 39656 h 334902"/>
                <a:gd name="connsiteX85" fmla="*/ 229422 w 274516"/>
                <a:gd name="connsiteY85" fmla="*/ 24416 h 334902"/>
                <a:gd name="connsiteX86" fmla="*/ 229327 w 274516"/>
                <a:gd name="connsiteY86" fmla="*/ 24321 h 334902"/>
                <a:gd name="connsiteX87" fmla="*/ 229327 w 274516"/>
                <a:gd name="connsiteY87" fmla="*/ 24321 h 334902"/>
                <a:gd name="connsiteX88" fmla="*/ 224278 w 274516"/>
                <a:gd name="connsiteY88" fmla="*/ 19749 h 334902"/>
                <a:gd name="connsiteX89" fmla="*/ 216182 w 274516"/>
                <a:gd name="connsiteY89" fmla="*/ 14320 h 334902"/>
                <a:gd name="connsiteX90" fmla="*/ 216182 w 274516"/>
                <a:gd name="connsiteY90" fmla="*/ 14320 h 334902"/>
                <a:gd name="connsiteX91" fmla="*/ 207705 w 274516"/>
                <a:gd name="connsiteY91" fmla="*/ 9653 h 334902"/>
                <a:gd name="connsiteX92" fmla="*/ 187797 w 274516"/>
                <a:gd name="connsiteY92" fmla="*/ 2699 h 334902"/>
                <a:gd name="connsiteX93" fmla="*/ 182654 w 274516"/>
                <a:gd name="connsiteY93" fmla="*/ 1556 h 334902"/>
                <a:gd name="connsiteX94" fmla="*/ 182654 w 274516"/>
                <a:gd name="connsiteY94" fmla="*/ 1556 h 334902"/>
                <a:gd name="connsiteX95" fmla="*/ 162937 w 274516"/>
                <a:gd name="connsiteY95" fmla="*/ 1175 h 334902"/>
                <a:gd name="connsiteX96" fmla="*/ 157984 w 274516"/>
                <a:gd name="connsiteY96" fmla="*/ 2223 h 334902"/>
                <a:gd name="connsiteX97" fmla="*/ 157984 w 274516"/>
                <a:gd name="connsiteY97" fmla="*/ 2223 h 334902"/>
                <a:gd name="connsiteX98" fmla="*/ 137982 w 274516"/>
                <a:gd name="connsiteY98" fmla="*/ 9176 h 334902"/>
                <a:gd name="connsiteX99" fmla="*/ 137982 w 274516"/>
                <a:gd name="connsiteY99" fmla="*/ 9176 h 334902"/>
                <a:gd name="connsiteX100" fmla="*/ 128171 w 274516"/>
                <a:gd name="connsiteY100" fmla="*/ 12796 h 334902"/>
                <a:gd name="connsiteX101" fmla="*/ 117979 w 274516"/>
                <a:gd name="connsiteY101" fmla="*/ 18606 h 334902"/>
                <a:gd name="connsiteX102" fmla="*/ 109883 w 274516"/>
                <a:gd name="connsiteY102" fmla="*/ 24131 h 334902"/>
                <a:gd name="connsiteX103" fmla="*/ 107978 w 274516"/>
                <a:gd name="connsiteY103" fmla="*/ 25750 h 334902"/>
                <a:gd name="connsiteX104" fmla="*/ 98167 w 274516"/>
                <a:gd name="connsiteY104" fmla="*/ 31941 h 334902"/>
                <a:gd name="connsiteX105" fmla="*/ 98167 w 274516"/>
                <a:gd name="connsiteY105" fmla="*/ 31941 h 334902"/>
                <a:gd name="connsiteX106" fmla="*/ 98167 w 274516"/>
                <a:gd name="connsiteY106" fmla="*/ 31941 h 334902"/>
                <a:gd name="connsiteX107" fmla="*/ 79403 w 274516"/>
                <a:gd name="connsiteY107" fmla="*/ 50800 h 334902"/>
                <a:gd name="connsiteX108" fmla="*/ 79403 w 274516"/>
                <a:gd name="connsiteY108" fmla="*/ 50800 h 334902"/>
                <a:gd name="connsiteX109" fmla="*/ 79403 w 274516"/>
                <a:gd name="connsiteY109" fmla="*/ 50800 h 334902"/>
                <a:gd name="connsiteX110" fmla="*/ 78260 w 274516"/>
                <a:gd name="connsiteY110" fmla="*/ 51944 h 334902"/>
                <a:gd name="connsiteX111" fmla="*/ 77879 w 274516"/>
                <a:gd name="connsiteY111" fmla="*/ 52039 h 334902"/>
                <a:gd name="connsiteX112" fmla="*/ 65115 w 274516"/>
                <a:gd name="connsiteY112" fmla="*/ 62802 h 334902"/>
                <a:gd name="connsiteX113" fmla="*/ 197227 w 274516"/>
                <a:gd name="connsiteY113" fmla="*/ 269018 h 334902"/>
                <a:gd name="connsiteX114" fmla="*/ 196941 w 274516"/>
                <a:gd name="connsiteY114" fmla="*/ 269304 h 334902"/>
                <a:gd name="connsiteX115" fmla="*/ 196941 w 274516"/>
                <a:gd name="connsiteY115" fmla="*/ 268828 h 334902"/>
                <a:gd name="connsiteX116" fmla="*/ 197227 w 274516"/>
                <a:gd name="connsiteY116" fmla="*/ 269018 h 334902"/>
                <a:gd name="connsiteX117" fmla="*/ 255997 w 274516"/>
                <a:gd name="connsiteY117" fmla="*/ 94425 h 334902"/>
                <a:gd name="connsiteX118" fmla="*/ 256187 w 274516"/>
                <a:gd name="connsiteY118" fmla="*/ 94901 h 334902"/>
                <a:gd name="connsiteX119" fmla="*/ 255806 w 274516"/>
                <a:gd name="connsiteY119" fmla="*/ 94520 h 334902"/>
                <a:gd name="connsiteX120" fmla="*/ 255997 w 274516"/>
                <a:gd name="connsiteY120" fmla="*/ 94425 h 334902"/>
                <a:gd name="connsiteX121" fmla="*/ 199704 w 274516"/>
                <a:gd name="connsiteY121" fmla="*/ 237109 h 334902"/>
                <a:gd name="connsiteX122" fmla="*/ 199704 w 274516"/>
                <a:gd name="connsiteY122" fmla="*/ 237205 h 334902"/>
                <a:gd name="connsiteX123" fmla="*/ 199132 w 274516"/>
                <a:gd name="connsiteY123" fmla="*/ 236729 h 334902"/>
                <a:gd name="connsiteX124" fmla="*/ 199704 w 274516"/>
                <a:gd name="connsiteY124" fmla="*/ 237109 h 334902"/>
                <a:gd name="connsiteX125" fmla="*/ 182654 w 274516"/>
                <a:gd name="connsiteY125" fmla="*/ 152718 h 334902"/>
                <a:gd name="connsiteX126" fmla="*/ 182654 w 274516"/>
                <a:gd name="connsiteY126" fmla="*/ 152718 h 334902"/>
                <a:gd name="connsiteX127" fmla="*/ 181035 w 274516"/>
                <a:gd name="connsiteY127" fmla="*/ 152718 h 334902"/>
                <a:gd name="connsiteX128" fmla="*/ 181035 w 274516"/>
                <a:gd name="connsiteY128" fmla="*/ 152718 h 334902"/>
                <a:gd name="connsiteX129" fmla="*/ 182654 w 274516"/>
                <a:gd name="connsiteY129" fmla="*/ 152718 h 334902"/>
                <a:gd name="connsiteX130" fmla="*/ 109788 w 274516"/>
                <a:gd name="connsiteY130" fmla="*/ 249682 h 334902"/>
                <a:gd name="connsiteX131" fmla="*/ 109026 w 274516"/>
                <a:gd name="connsiteY131" fmla="*/ 250445 h 334902"/>
                <a:gd name="connsiteX132" fmla="*/ 109121 w 274516"/>
                <a:gd name="connsiteY132" fmla="*/ 249587 h 334902"/>
                <a:gd name="connsiteX133" fmla="*/ 109788 w 274516"/>
                <a:gd name="connsiteY133" fmla="*/ 249682 h 334902"/>
                <a:gd name="connsiteX134" fmla="*/ 150840 w 274516"/>
                <a:gd name="connsiteY134" fmla="*/ 142622 h 334902"/>
                <a:gd name="connsiteX135" fmla="*/ 150840 w 274516"/>
                <a:gd name="connsiteY135" fmla="*/ 142622 h 334902"/>
                <a:gd name="connsiteX136" fmla="*/ 150840 w 274516"/>
                <a:gd name="connsiteY136" fmla="*/ 142622 h 334902"/>
                <a:gd name="connsiteX137" fmla="*/ 150650 w 274516"/>
                <a:gd name="connsiteY137" fmla="*/ 142526 h 334902"/>
                <a:gd name="connsiteX138" fmla="*/ 150840 w 274516"/>
                <a:gd name="connsiteY138" fmla="*/ 142622 h 334902"/>
                <a:gd name="connsiteX139" fmla="*/ 150840 w 274516"/>
                <a:gd name="connsiteY139" fmla="*/ 142622 h 334902"/>
                <a:gd name="connsiteX140" fmla="*/ 150840 w 274516"/>
                <a:gd name="connsiteY140" fmla="*/ 142622 h 334902"/>
                <a:gd name="connsiteX141" fmla="*/ 135600 w 274516"/>
                <a:gd name="connsiteY141" fmla="*/ 197581 h 334902"/>
                <a:gd name="connsiteX142" fmla="*/ 135600 w 274516"/>
                <a:gd name="connsiteY142" fmla="*/ 197581 h 334902"/>
                <a:gd name="connsiteX143" fmla="*/ 135600 w 274516"/>
                <a:gd name="connsiteY143" fmla="*/ 197581 h 334902"/>
                <a:gd name="connsiteX144" fmla="*/ 135600 w 274516"/>
                <a:gd name="connsiteY144" fmla="*/ 197581 h 334902"/>
                <a:gd name="connsiteX145" fmla="*/ 135600 w 274516"/>
                <a:gd name="connsiteY145" fmla="*/ 197581 h 334902"/>
                <a:gd name="connsiteX146" fmla="*/ 135600 w 274516"/>
                <a:gd name="connsiteY146" fmla="*/ 197581 h 334902"/>
                <a:gd name="connsiteX147" fmla="*/ 165604 w 274516"/>
                <a:gd name="connsiteY147" fmla="*/ 217679 h 334902"/>
                <a:gd name="connsiteX148" fmla="*/ 165604 w 274516"/>
                <a:gd name="connsiteY148" fmla="*/ 217679 h 334902"/>
                <a:gd name="connsiteX149" fmla="*/ 165699 w 274516"/>
                <a:gd name="connsiteY149" fmla="*/ 217488 h 334902"/>
                <a:gd name="connsiteX150" fmla="*/ 165604 w 274516"/>
                <a:gd name="connsiteY150" fmla="*/ 217679 h 334902"/>
                <a:gd name="connsiteX151" fmla="*/ 165604 w 274516"/>
                <a:gd name="connsiteY151" fmla="*/ 217679 h 334902"/>
                <a:gd name="connsiteX152" fmla="*/ 114360 w 274516"/>
                <a:gd name="connsiteY152" fmla="*/ 254540 h 334902"/>
                <a:gd name="connsiteX153" fmla="*/ 116836 w 274516"/>
                <a:gd name="connsiteY153" fmla="*/ 250064 h 334902"/>
                <a:gd name="connsiteX154" fmla="*/ 116741 w 274516"/>
                <a:gd name="connsiteY154" fmla="*/ 255112 h 334902"/>
                <a:gd name="connsiteX155" fmla="*/ 114360 w 274516"/>
                <a:gd name="connsiteY155" fmla="*/ 254540 h 334902"/>
                <a:gd name="connsiteX156" fmla="*/ 200275 w 274516"/>
                <a:gd name="connsiteY156" fmla="*/ 182817 h 334902"/>
                <a:gd name="connsiteX157" fmla="*/ 200561 w 274516"/>
                <a:gd name="connsiteY157" fmla="*/ 182817 h 334902"/>
                <a:gd name="connsiteX158" fmla="*/ 200085 w 274516"/>
                <a:gd name="connsiteY158" fmla="*/ 183293 h 334902"/>
                <a:gd name="connsiteX159" fmla="*/ 200275 w 274516"/>
                <a:gd name="connsiteY159" fmla="*/ 182817 h 334902"/>
                <a:gd name="connsiteX160" fmla="*/ 165890 w 274516"/>
                <a:gd name="connsiteY160" fmla="*/ 104426 h 334902"/>
                <a:gd name="connsiteX161" fmla="*/ 165890 w 274516"/>
                <a:gd name="connsiteY161" fmla="*/ 104426 h 334902"/>
                <a:gd name="connsiteX162" fmla="*/ 165890 w 274516"/>
                <a:gd name="connsiteY162" fmla="*/ 104426 h 334902"/>
                <a:gd name="connsiteX163" fmla="*/ 165890 w 274516"/>
                <a:gd name="connsiteY163" fmla="*/ 104426 h 334902"/>
                <a:gd name="connsiteX164" fmla="*/ 99977 w 274516"/>
                <a:gd name="connsiteY164" fmla="*/ 106998 h 334902"/>
                <a:gd name="connsiteX165" fmla="*/ 99310 w 274516"/>
                <a:gd name="connsiteY165" fmla="*/ 107570 h 334902"/>
                <a:gd name="connsiteX166" fmla="*/ 99501 w 274516"/>
                <a:gd name="connsiteY166" fmla="*/ 106998 h 334902"/>
                <a:gd name="connsiteX167" fmla="*/ 99977 w 274516"/>
                <a:gd name="connsiteY167" fmla="*/ 106998 h 334902"/>
                <a:gd name="connsiteX168" fmla="*/ 79213 w 274516"/>
                <a:gd name="connsiteY168" fmla="*/ 233966 h 334902"/>
                <a:gd name="connsiteX169" fmla="*/ 79213 w 274516"/>
                <a:gd name="connsiteY169" fmla="*/ 234157 h 334902"/>
                <a:gd name="connsiteX170" fmla="*/ 79022 w 274516"/>
                <a:gd name="connsiteY170" fmla="*/ 233966 h 334902"/>
                <a:gd name="connsiteX171" fmla="*/ 79213 w 274516"/>
                <a:gd name="connsiteY171" fmla="*/ 233966 h 334902"/>
                <a:gd name="connsiteX172" fmla="*/ 95119 w 274516"/>
                <a:gd name="connsiteY172" fmla="*/ 76328 h 334902"/>
                <a:gd name="connsiteX173" fmla="*/ 94929 w 274516"/>
                <a:gd name="connsiteY173" fmla="*/ 76518 h 334902"/>
                <a:gd name="connsiteX174" fmla="*/ 94833 w 274516"/>
                <a:gd name="connsiteY174" fmla="*/ 76328 h 334902"/>
                <a:gd name="connsiteX175" fmla="*/ 95119 w 274516"/>
                <a:gd name="connsiteY175" fmla="*/ 76328 h 334902"/>
                <a:gd name="connsiteX176" fmla="*/ 93976 w 274516"/>
                <a:gd name="connsiteY176" fmla="*/ 76423 h 334902"/>
                <a:gd name="connsiteX177" fmla="*/ 93881 w 274516"/>
                <a:gd name="connsiteY177" fmla="*/ 76518 h 334902"/>
                <a:gd name="connsiteX178" fmla="*/ 93786 w 274516"/>
                <a:gd name="connsiteY178" fmla="*/ 76423 h 334902"/>
                <a:gd name="connsiteX179" fmla="*/ 93976 w 274516"/>
                <a:gd name="connsiteY179" fmla="*/ 76423 h 334902"/>
                <a:gd name="connsiteX180" fmla="*/ 111121 w 274516"/>
                <a:gd name="connsiteY180" fmla="*/ 65945 h 334902"/>
                <a:gd name="connsiteX181" fmla="*/ 111121 w 274516"/>
                <a:gd name="connsiteY181" fmla="*/ 65945 h 334902"/>
                <a:gd name="connsiteX182" fmla="*/ 111216 w 274516"/>
                <a:gd name="connsiteY182" fmla="*/ 65945 h 334902"/>
                <a:gd name="connsiteX183" fmla="*/ 111121 w 274516"/>
                <a:gd name="connsiteY183" fmla="*/ 65945 h 334902"/>
                <a:gd name="connsiteX184" fmla="*/ 57496 w 274516"/>
                <a:gd name="connsiteY184" fmla="*/ 169006 h 334902"/>
                <a:gd name="connsiteX185" fmla="*/ 57496 w 274516"/>
                <a:gd name="connsiteY185" fmla="*/ 169006 h 334902"/>
                <a:gd name="connsiteX186" fmla="*/ 57496 w 274516"/>
                <a:gd name="connsiteY186" fmla="*/ 169006 h 334902"/>
                <a:gd name="connsiteX187" fmla="*/ 57496 w 274516"/>
                <a:gd name="connsiteY187" fmla="*/ 169006 h 334902"/>
                <a:gd name="connsiteX188" fmla="*/ 72164 w 274516"/>
                <a:gd name="connsiteY188" fmla="*/ 214249 h 334902"/>
                <a:gd name="connsiteX189" fmla="*/ 72069 w 274516"/>
                <a:gd name="connsiteY189" fmla="*/ 214059 h 334902"/>
                <a:gd name="connsiteX190" fmla="*/ 72450 w 274516"/>
                <a:gd name="connsiteY190" fmla="*/ 214059 h 334902"/>
                <a:gd name="connsiteX191" fmla="*/ 72164 w 274516"/>
                <a:gd name="connsiteY191" fmla="*/ 214249 h 334902"/>
                <a:gd name="connsiteX192" fmla="*/ 77307 w 274516"/>
                <a:gd name="connsiteY192" fmla="*/ 219012 h 334902"/>
                <a:gd name="connsiteX193" fmla="*/ 77117 w 274516"/>
                <a:gd name="connsiteY193" fmla="*/ 219203 h 334902"/>
                <a:gd name="connsiteX194" fmla="*/ 77022 w 274516"/>
                <a:gd name="connsiteY194" fmla="*/ 219012 h 334902"/>
                <a:gd name="connsiteX195" fmla="*/ 77307 w 274516"/>
                <a:gd name="connsiteY195" fmla="*/ 219012 h 334902"/>
                <a:gd name="connsiteX196" fmla="*/ 232279 w 274516"/>
                <a:gd name="connsiteY196" fmla="*/ 171197 h 334902"/>
                <a:gd name="connsiteX197" fmla="*/ 232279 w 274516"/>
                <a:gd name="connsiteY197" fmla="*/ 171197 h 334902"/>
                <a:gd name="connsiteX198" fmla="*/ 232470 w 274516"/>
                <a:gd name="connsiteY198" fmla="*/ 171578 h 334902"/>
                <a:gd name="connsiteX199" fmla="*/ 232089 w 274516"/>
                <a:gd name="connsiteY199" fmla="*/ 171387 h 334902"/>
                <a:gd name="connsiteX200" fmla="*/ 232279 w 274516"/>
                <a:gd name="connsiteY200" fmla="*/ 171197 h 334902"/>
                <a:gd name="connsiteX201" fmla="*/ 121884 w 274516"/>
                <a:gd name="connsiteY201" fmla="*/ 50324 h 334902"/>
                <a:gd name="connsiteX202" fmla="*/ 122551 w 274516"/>
                <a:gd name="connsiteY202" fmla="*/ 49657 h 334902"/>
                <a:gd name="connsiteX203" fmla="*/ 122170 w 274516"/>
                <a:gd name="connsiteY203" fmla="*/ 51086 h 334902"/>
                <a:gd name="connsiteX204" fmla="*/ 121884 w 274516"/>
                <a:gd name="connsiteY204" fmla="*/ 50324 h 334902"/>
                <a:gd name="connsiteX205" fmla="*/ 64068 w 274516"/>
                <a:gd name="connsiteY205" fmla="*/ 199009 h 334902"/>
                <a:gd name="connsiteX206" fmla="*/ 64068 w 274516"/>
                <a:gd name="connsiteY206" fmla="*/ 199009 h 334902"/>
                <a:gd name="connsiteX207" fmla="*/ 64068 w 274516"/>
                <a:gd name="connsiteY207" fmla="*/ 199009 h 334902"/>
                <a:gd name="connsiteX208" fmla="*/ 64068 w 274516"/>
                <a:gd name="connsiteY208" fmla="*/ 199009 h 334902"/>
                <a:gd name="connsiteX209" fmla="*/ 140077 w 274516"/>
                <a:gd name="connsiteY209" fmla="*/ 308833 h 334902"/>
                <a:gd name="connsiteX210" fmla="*/ 140554 w 274516"/>
                <a:gd name="connsiteY210" fmla="*/ 308833 h 334902"/>
                <a:gd name="connsiteX211" fmla="*/ 140363 w 274516"/>
                <a:gd name="connsiteY211" fmla="*/ 309023 h 334902"/>
                <a:gd name="connsiteX212" fmla="*/ 140363 w 274516"/>
                <a:gd name="connsiteY212" fmla="*/ 309023 h 334902"/>
                <a:gd name="connsiteX213" fmla="*/ 140363 w 274516"/>
                <a:gd name="connsiteY213" fmla="*/ 309023 h 334902"/>
                <a:gd name="connsiteX214" fmla="*/ 140363 w 274516"/>
                <a:gd name="connsiteY214" fmla="*/ 309023 h 334902"/>
                <a:gd name="connsiteX215" fmla="*/ 140077 w 274516"/>
                <a:gd name="connsiteY215" fmla="*/ 308833 h 334902"/>
                <a:gd name="connsiteX216" fmla="*/ 243900 w 274516"/>
                <a:gd name="connsiteY216" fmla="*/ 96425 h 334902"/>
                <a:gd name="connsiteX217" fmla="*/ 243995 w 274516"/>
                <a:gd name="connsiteY217" fmla="*/ 96235 h 334902"/>
                <a:gd name="connsiteX218" fmla="*/ 244186 w 274516"/>
                <a:gd name="connsiteY218" fmla="*/ 96330 h 334902"/>
                <a:gd name="connsiteX219" fmla="*/ 243900 w 274516"/>
                <a:gd name="connsiteY219" fmla="*/ 96425 h 334902"/>
                <a:gd name="connsiteX220" fmla="*/ 86356 w 274516"/>
                <a:gd name="connsiteY220" fmla="*/ 67183 h 334902"/>
                <a:gd name="connsiteX221" fmla="*/ 86071 w 274516"/>
                <a:gd name="connsiteY221" fmla="*/ 67565 h 334902"/>
                <a:gd name="connsiteX222" fmla="*/ 86071 w 274516"/>
                <a:gd name="connsiteY222" fmla="*/ 67565 h 334902"/>
                <a:gd name="connsiteX223" fmla="*/ 85880 w 274516"/>
                <a:gd name="connsiteY223" fmla="*/ 66993 h 334902"/>
                <a:gd name="connsiteX224" fmla="*/ 86356 w 274516"/>
                <a:gd name="connsiteY224" fmla="*/ 67183 h 334902"/>
                <a:gd name="connsiteX225" fmla="*/ 24444 w 274516"/>
                <a:gd name="connsiteY225" fmla="*/ 171958 h 334902"/>
                <a:gd name="connsiteX226" fmla="*/ 24253 w 274516"/>
                <a:gd name="connsiteY226" fmla="*/ 172149 h 334902"/>
                <a:gd name="connsiteX227" fmla="*/ 24253 w 274516"/>
                <a:gd name="connsiteY227" fmla="*/ 172149 h 334902"/>
                <a:gd name="connsiteX228" fmla="*/ 24253 w 274516"/>
                <a:gd name="connsiteY228" fmla="*/ 172149 h 334902"/>
                <a:gd name="connsiteX229" fmla="*/ 24253 w 274516"/>
                <a:gd name="connsiteY229" fmla="*/ 172149 h 334902"/>
                <a:gd name="connsiteX230" fmla="*/ 24063 w 274516"/>
                <a:gd name="connsiteY230" fmla="*/ 171768 h 334902"/>
                <a:gd name="connsiteX231" fmla="*/ 24444 w 274516"/>
                <a:gd name="connsiteY231" fmla="*/ 171958 h 334902"/>
                <a:gd name="connsiteX232" fmla="*/ 14157 w 274516"/>
                <a:gd name="connsiteY232" fmla="*/ 202153 h 334902"/>
                <a:gd name="connsiteX233" fmla="*/ 14157 w 274516"/>
                <a:gd name="connsiteY233" fmla="*/ 202439 h 334902"/>
                <a:gd name="connsiteX234" fmla="*/ 13966 w 274516"/>
                <a:gd name="connsiteY234" fmla="*/ 202343 h 334902"/>
                <a:gd name="connsiteX235" fmla="*/ 14157 w 274516"/>
                <a:gd name="connsiteY235" fmla="*/ 202153 h 334902"/>
                <a:gd name="connsiteX236" fmla="*/ 237137 w 274516"/>
                <a:gd name="connsiteY236" fmla="*/ 176531 h 334902"/>
                <a:gd name="connsiteX237" fmla="*/ 237232 w 274516"/>
                <a:gd name="connsiteY237" fmla="*/ 176245 h 334902"/>
                <a:gd name="connsiteX238" fmla="*/ 237232 w 274516"/>
                <a:gd name="connsiteY238" fmla="*/ 176245 h 334902"/>
                <a:gd name="connsiteX239" fmla="*/ 237232 w 274516"/>
                <a:gd name="connsiteY239" fmla="*/ 176245 h 334902"/>
                <a:gd name="connsiteX240" fmla="*/ 237423 w 274516"/>
                <a:gd name="connsiteY240" fmla="*/ 176435 h 334902"/>
                <a:gd name="connsiteX241" fmla="*/ 237137 w 274516"/>
                <a:gd name="connsiteY241" fmla="*/ 176531 h 334902"/>
                <a:gd name="connsiteX242" fmla="*/ 255806 w 274516"/>
                <a:gd name="connsiteY242" fmla="*/ 104903 h 334902"/>
                <a:gd name="connsiteX243" fmla="*/ 255806 w 274516"/>
                <a:gd name="connsiteY243" fmla="*/ 104712 h 334902"/>
                <a:gd name="connsiteX244" fmla="*/ 255806 w 274516"/>
                <a:gd name="connsiteY244" fmla="*/ 104712 h 334902"/>
                <a:gd name="connsiteX245" fmla="*/ 255806 w 274516"/>
                <a:gd name="connsiteY245" fmla="*/ 104712 h 334902"/>
                <a:gd name="connsiteX246" fmla="*/ 255997 w 274516"/>
                <a:gd name="connsiteY246" fmla="*/ 104903 h 334902"/>
                <a:gd name="connsiteX247" fmla="*/ 255806 w 274516"/>
                <a:gd name="connsiteY247" fmla="*/ 104903 h 334902"/>
                <a:gd name="connsiteX248" fmla="*/ 78736 w 274516"/>
                <a:gd name="connsiteY248" fmla="*/ 300546 h 334902"/>
                <a:gd name="connsiteX249" fmla="*/ 78736 w 274516"/>
                <a:gd name="connsiteY249" fmla="*/ 300546 h 334902"/>
                <a:gd name="connsiteX250" fmla="*/ 78736 w 274516"/>
                <a:gd name="connsiteY250" fmla="*/ 300546 h 334902"/>
                <a:gd name="connsiteX251" fmla="*/ 78736 w 274516"/>
                <a:gd name="connsiteY251" fmla="*/ 300546 h 334902"/>
                <a:gd name="connsiteX252" fmla="*/ 105216 w 274516"/>
                <a:gd name="connsiteY252" fmla="*/ 323882 h 334902"/>
                <a:gd name="connsiteX253" fmla="*/ 105216 w 274516"/>
                <a:gd name="connsiteY253" fmla="*/ 323882 h 334902"/>
                <a:gd name="connsiteX254" fmla="*/ 105216 w 274516"/>
                <a:gd name="connsiteY254" fmla="*/ 323882 h 334902"/>
                <a:gd name="connsiteX255" fmla="*/ 105216 w 274516"/>
                <a:gd name="connsiteY255" fmla="*/ 323882 h 334902"/>
                <a:gd name="connsiteX256" fmla="*/ 105216 w 274516"/>
                <a:gd name="connsiteY256" fmla="*/ 323882 h 334902"/>
                <a:gd name="connsiteX257" fmla="*/ 163509 w 274516"/>
                <a:gd name="connsiteY257" fmla="*/ 295783 h 334902"/>
                <a:gd name="connsiteX258" fmla="*/ 163699 w 274516"/>
                <a:gd name="connsiteY258" fmla="*/ 295783 h 334902"/>
                <a:gd name="connsiteX259" fmla="*/ 163604 w 274516"/>
                <a:gd name="connsiteY259" fmla="*/ 295974 h 334902"/>
                <a:gd name="connsiteX260" fmla="*/ 163509 w 274516"/>
                <a:gd name="connsiteY260" fmla="*/ 295783 h 334902"/>
                <a:gd name="connsiteX261" fmla="*/ 259045 w 274516"/>
                <a:gd name="connsiteY261" fmla="*/ 138049 h 334902"/>
                <a:gd name="connsiteX262" fmla="*/ 259045 w 274516"/>
                <a:gd name="connsiteY262" fmla="*/ 138049 h 334902"/>
                <a:gd name="connsiteX263" fmla="*/ 259045 w 274516"/>
                <a:gd name="connsiteY263" fmla="*/ 138049 h 334902"/>
                <a:gd name="connsiteX264" fmla="*/ 259045 w 274516"/>
                <a:gd name="connsiteY264" fmla="*/ 138049 h 334902"/>
                <a:gd name="connsiteX265" fmla="*/ 237518 w 274516"/>
                <a:gd name="connsiteY265" fmla="*/ 72994 h 334902"/>
                <a:gd name="connsiteX266" fmla="*/ 237518 w 274516"/>
                <a:gd name="connsiteY266" fmla="*/ 72994 h 334902"/>
                <a:gd name="connsiteX267" fmla="*/ 237518 w 274516"/>
                <a:gd name="connsiteY267" fmla="*/ 72994 h 334902"/>
                <a:gd name="connsiteX268" fmla="*/ 237518 w 274516"/>
                <a:gd name="connsiteY268" fmla="*/ 72994 h 334902"/>
                <a:gd name="connsiteX269" fmla="*/ 47018 w 274516"/>
                <a:gd name="connsiteY269" fmla="*/ 308833 h 334902"/>
                <a:gd name="connsiteX270" fmla="*/ 47018 w 274516"/>
                <a:gd name="connsiteY270" fmla="*/ 308833 h 334902"/>
                <a:gd name="connsiteX271" fmla="*/ 47018 w 274516"/>
                <a:gd name="connsiteY271" fmla="*/ 308833 h 334902"/>
                <a:gd name="connsiteX272" fmla="*/ 46637 w 274516"/>
                <a:gd name="connsiteY272" fmla="*/ 309214 h 334902"/>
                <a:gd name="connsiteX273" fmla="*/ 46828 w 274516"/>
                <a:gd name="connsiteY273" fmla="*/ 308642 h 334902"/>
                <a:gd name="connsiteX274" fmla="*/ 47018 w 274516"/>
                <a:gd name="connsiteY274" fmla="*/ 308833 h 334902"/>
                <a:gd name="connsiteX275" fmla="*/ 166842 w 274516"/>
                <a:gd name="connsiteY275" fmla="*/ 302451 h 334902"/>
                <a:gd name="connsiteX276" fmla="*/ 167223 w 274516"/>
                <a:gd name="connsiteY276" fmla="*/ 302737 h 334902"/>
                <a:gd name="connsiteX277" fmla="*/ 166747 w 274516"/>
                <a:gd name="connsiteY277" fmla="*/ 302546 h 334902"/>
                <a:gd name="connsiteX278" fmla="*/ 166842 w 274516"/>
                <a:gd name="connsiteY278" fmla="*/ 302451 h 334902"/>
                <a:gd name="connsiteX279" fmla="*/ 176939 w 274516"/>
                <a:gd name="connsiteY279" fmla="*/ 292545 h 334902"/>
                <a:gd name="connsiteX280" fmla="*/ 176939 w 274516"/>
                <a:gd name="connsiteY280" fmla="*/ 292545 h 334902"/>
                <a:gd name="connsiteX281" fmla="*/ 176939 w 274516"/>
                <a:gd name="connsiteY281" fmla="*/ 292545 h 334902"/>
                <a:gd name="connsiteX282" fmla="*/ 176939 w 274516"/>
                <a:gd name="connsiteY282" fmla="*/ 292545 h 334902"/>
                <a:gd name="connsiteX283" fmla="*/ 176939 w 274516"/>
                <a:gd name="connsiteY283" fmla="*/ 292545 h 334902"/>
                <a:gd name="connsiteX284" fmla="*/ 207038 w 274516"/>
                <a:gd name="connsiteY284" fmla="*/ 249302 h 334902"/>
                <a:gd name="connsiteX285" fmla="*/ 207038 w 274516"/>
                <a:gd name="connsiteY285" fmla="*/ 249302 h 334902"/>
                <a:gd name="connsiteX286" fmla="*/ 207038 w 274516"/>
                <a:gd name="connsiteY286" fmla="*/ 249302 h 334902"/>
                <a:gd name="connsiteX287" fmla="*/ 207038 w 274516"/>
                <a:gd name="connsiteY287" fmla="*/ 249302 h 334902"/>
                <a:gd name="connsiteX288" fmla="*/ 207609 w 274516"/>
                <a:gd name="connsiteY288" fmla="*/ 248730 h 334902"/>
                <a:gd name="connsiteX289" fmla="*/ 207800 w 274516"/>
                <a:gd name="connsiteY289" fmla="*/ 249397 h 334902"/>
                <a:gd name="connsiteX290" fmla="*/ 207038 w 274516"/>
                <a:gd name="connsiteY290" fmla="*/ 249302 h 334902"/>
                <a:gd name="connsiteX291" fmla="*/ 260664 w 274516"/>
                <a:gd name="connsiteY291" fmla="*/ 143003 h 334902"/>
                <a:gd name="connsiteX292" fmla="*/ 260664 w 274516"/>
                <a:gd name="connsiteY292" fmla="*/ 143003 h 334902"/>
                <a:gd name="connsiteX293" fmla="*/ 260664 w 274516"/>
                <a:gd name="connsiteY293" fmla="*/ 143003 h 334902"/>
                <a:gd name="connsiteX294" fmla="*/ 260664 w 274516"/>
                <a:gd name="connsiteY294" fmla="*/ 143003 h 334902"/>
                <a:gd name="connsiteX295" fmla="*/ 252663 w 274516"/>
                <a:gd name="connsiteY295" fmla="*/ 74613 h 334902"/>
                <a:gd name="connsiteX296" fmla="*/ 252567 w 274516"/>
                <a:gd name="connsiteY296" fmla="*/ 74708 h 334902"/>
                <a:gd name="connsiteX297" fmla="*/ 252567 w 274516"/>
                <a:gd name="connsiteY297" fmla="*/ 74708 h 334902"/>
                <a:gd name="connsiteX298" fmla="*/ 252567 w 274516"/>
                <a:gd name="connsiteY298" fmla="*/ 74708 h 334902"/>
                <a:gd name="connsiteX299" fmla="*/ 252567 w 274516"/>
                <a:gd name="connsiteY299" fmla="*/ 74708 h 334902"/>
                <a:gd name="connsiteX300" fmla="*/ 252472 w 274516"/>
                <a:gd name="connsiteY300" fmla="*/ 74327 h 334902"/>
                <a:gd name="connsiteX301" fmla="*/ 252663 w 274516"/>
                <a:gd name="connsiteY301" fmla="*/ 74613 h 334902"/>
                <a:gd name="connsiteX302" fmla="*/ 41017 w 274516"/>
                <a:gd name="connsiteY302" fmla="*/ 102331 h 334902"/>
                <a:gd name="connsiteX303" fmla="*/ 41017 w 274516"/>
                <a:gd name="connsiteY303" fmla="*/ 102331 h 334902"/>
                <a:gd name="connsiteX304" fmla="*/ 41017 w 274516"/>
                <a:gd name="connsiteY304" fmla="*/ 102331 h 334902"/>
                <a:gd name="connsiteX305" fmla="*/ 41017 w 274516"/>
                <a:gd name="connsiteY305" fmla="*/ 102331 h 33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274516" h="334902">
                  <a:moveTo>
                    <a:pt x="65115" y="62802"/>
                  </a:moveTo>
                  <a:lnTo>
                    <a:pt x="65115" y="62802"/>
                  </a:lnTo>
                  <a:cubicBezTo>
                    <a:pt x="65115" y="62802"/>
                    <a:pt x="65115" y="62802"/>
                    <a:pt x="65115" y="62802"/>
                  </a:cubicBezTo>
                  <a:cubicBezTo>
                    <a:pt x="61115" y="67755"/>
                    <a:pt x="57019" y="72708"/>
                    <a:pt x="53019" y="77661"/>
                  </a:cubicBezTo>
                  <a:cubicBezTo>
                    <a:pt x="46732" y="83948"/>
                    <a:pt x="41970" y="91282"/>
                    <a:pt x="38160" y="99283"/>
                  </a:cubicBezTo>
                  <a:cubicBezTo>
                    <a:pt x="38160" y="99283"/>
                    <a:pt x="38160" y="99283"/>
                    <a:pt x="38160" y="99283"/>
                  </a:cubicBezTo>
                  <a:cubicBezTo>
                    <a:pt x="38160" y="99283"/>
                    <a:pt x="38160" y="99283"/>
                    <a:pt x="38160" y="99283"/>
                  </a:cubicBezTo>
                  <a:cubicBezTo>
                    <a:pt x="34731" y="103855"/>
                    <a:pt x="31302" y="108522"/>
                    <a:pt x="29587" y="114047"/>
                  </a:cubicBezTo>
                  <a:lnTo>
                    <a:pt x="29587" y="114047"/>
                  </a:lnTo>
                  <a:cubicBezTo>
                    <a:pt x="28254" y="115285"/>
                    <a:pt x="27111" y="116618"/>
                    <a:pt x="27492" y="118714"/>
                  </a:cubicBezTo>
                  <a:cubicBezTo>
                    <a:pt x="24348" y="122714"/>
                    <a:pt x="21681" y="127000"/>
                    <a:pt x="21015" y="132144"/>
                  </a:cubicBezTo>
                  <a:lnTo>
                    <a:pt x="21015" y="132144"/>
                  </a:lnTo>
                  <a:cubicBezTo>
                    <a:pt x="15871" y="138335"/>
                    <a:pt x="14157" y="145955"/>
                    <a:pt x="12252" y="153575"/>
                  </a:cubicBezTo>
                  <a:lnTo>
                    <a:pt x="12252" y="153575"/>
                  </a:lnTo>
                  <a:cubicBezTo>
                    <a:pt x="10442" y="156909"/>
                    <a:pt x="8823" y="160243"/>
                    <a:pt x="8918" y="164148"/>
                  </a:cubicBezTo>
                  <a:cubicBezTo>
                    <a:pt x="8918" y="164148"/>
                    <a:pt x="8918" y="164148"/>
                    <a:pt x="8918" y="164148"/>
                  </a:cubicBezTo>
                  <a:cubicBezTo>
                    <a:pt x="8347" y="165672"/>
                    <a:pt x="7870" y="167196"/>
                    <a:pt x="7299" y="168720"/>
                  </a:cubicBezTo>
                  <a:cubicBezTo>
                    <a:pt x="7299" y="168720"/>
                    <a:pt x="7299" y="168720"/>
                    <a:pt x="7299" y="168720"/>
                  </a:cubicBezTo>
                  <a:cubicBezTo>
                    <a:pt x="7299" y="168720"/>
                    <a:pt x="7299" y="168720"/>
                    <a:pt x="7299" y="168720"/>
                  </a:cubicBezTo>
                  <a:cubicBezTo>
                    <a:pt x="5775" y="171197"/>
                    <a:pt x="5108" y="173959"/>
                    <a:pt x="5584" y="176912"/>
                  </a:cubicBezTo>
                  <a:cubicBezTo>
                    <a:pt x="5584" y="176912"/>
                    <a:pt x="5584" y="176912"/>
                    <a:pt x="5584" y="176912"/>
                  </a:cubicBezTo>
                  <a:cubicBezTo>
                    <a:pt x="3298" y="181103"/>
                    <a:pt x="2727" y="185770"/>
                    <a:pt x="2727" y="190437"/>
                  </a:cubicBezTo>
                  <a:cubicBezTo>
                    <a:pt x="2346" y="193390"/>
                    <a:pt x="1965" y="196247"/>
                    <a:pt x="1488" y="199200"/>
                  </a:cubicBezTo>
                  <a:lnTo>
                    <a:pt x="1488" y="199200"/>
                  </a:lnTo>
                  <a:lnTo>
                    <a:pt x="1488" y="199200"/>
                  </a:lnTo>
                  <a:cubicBezTo>
                    <a:pt x="1298" y="201296"/>
                    <a:pt x="1203" y="203391"/>
                    <a:pt x="1012" y="205487"/>
                  </a:cubicBezTo>
                  <a:cubicBezTo>
                    <a:pt x="-226" y="213106"/>
                    <a:pt x="-512" y="220727"/>
                    <a:pt x="1203" y="228347"/>
                  </a:cubicBezTo>
                  <a:lnTo>
                    <a:pt x="1203" y="228347"/>
                  </a:lnTo>
                  <a:cubicBezTo>
                    <a:pt x="2631" y="237490"/>
                    <a:pt x="2250" y="247111"/>
                    <a:pt x="6918" y="255588"/>
                  </a:cubicBezTo>
                  <a:lnTo>
                    <a:pt x="6918" y="255588"/>
                  </a:lnTo>
                  <a:cubicBezTo>
                    <a:pt x="9775" y="266256"/>
                    <a:pt x="14157" y="276257"/>
                    <a:pt x="20920" y="285115"/>
                  </a:cubicBezTo>
                  <a:cubicBezTo>
                    <a:pt x="24158" y="293783"/>
                    <a:pt x="31016" y="299403"/>
                    <a:pt x="37493" y="305308"/>
                  </a:cubicBezTo>
                  <a:cubicBezTo>
                    <a:pt x="40160" y="308071"/>
                    <a:pt x="42922" y="310738"/>
                    <a:pt x="45589" y="313500"/>
                  </a:cubicBezTo>
                  <a:cubicBezTo>
                    <a:pt x="45589" y="312548"/>
                    <a:pt x="45589" y="311500"/>
                    <a:pt x="45589" y="310547"/>
                  </a:cubicBezTo>
                  <a:lnTo>
                    <a:pt x="45589" y="310547"/>
                  </a:lnTo>
                  <a:cubicBezTo>
                    <a:pt x="45208" y="311500"/>
                    <a:pt x="45208" y="312548"/>
                    <a:pt x="45589" y="313500"/>
                  </a:cubicBezTo>
                  <a:cubicBezTo>
                    <a:pt x="49685" y="317882"/>
                    <a:pt x="54733" y="320739"/>
                    <a:pt x="60448" y="322454"/>
                  </a:cubicBezTo>
                  <a:lnTo>
                    <a:pt x="60448" y="322454"/>
                  </a:lnTo>
                  <a:lnTo>
                    <a:pt x="60448" y="322454"/>
                  </a:lnTo>
                  <a:cubicBezTo>
                    <a:pt x="65782" y="325121"/>
                    <a:pt x="70735" y="328645"/>
                    <a:pt x="76927" y="328835"/>
                  </a:cubicBezTo>
                  <a:cubicBezTo>
                    <a:pt x="84737" y="333407"/>
                    <a:pt x="93309" y="334741"/>
                    <a:pt x="102168" y="334360"/>
                  </a:cubicBezTo>
                  <a:cubicBezTo>
                    <a:pt x="107311" y="335027"/>
                    <a:pt x="112359" y="335598"/>
                    <a:pt x="117122" y="332740"/>
                  </a:cubicBezTo>
                  <a:cubicBezTo>
                    <a:pt x="119980" y="333503"/>
                    <a:pt x="122551" y="332931"/>
                    <a:pt x="124932" y="331312"/>
                  </a:cubicBezTo>
                  <a:cubicBezTo>
                    <a:pt x="124932" y="331312"/>
                    <a:pt x="124932" y="331312"/>
                    <a:pt x="124932" y="331312"/>
                  </a:cubicBezTo>
                  <a:cubicBezTo>
                    <a:pt x="140649" y="328931"/>
                    <a:pt x="154650" y="323215"/>
                    <a:pt x="165414" y="311023"/>
                  </a:cubicBezTo>
                  <a:cubicBezTo>
                    <a:pt x="165414" y="311023"/>
                    <a:pt x="165414" y="311023"/>
                    <a:pt x="165414" y="311023"/>
                  </a:cubicBezTo>
                  <a:cubicBezTo>
                    <a:pt x="165985" y="310833"/>
                    <a:pt x="166366" y="310452"/>
                    <a:pt x="166557" y="309881"/>
                  </a:cubicBezTo>
                  <a:cubicBezTo>
                    <a:pt x="173129" y="307595"/>
                    <a:pt x="177034" y="302070"/>
                    <a:pt x="181606" y="297307"/>
                  </a:cubicBezTo>
                  <a:cubicBezTo>
                    <a:pt x="184940" y="294640"/>
                    <a:pt x="188464" y="292069"/>
                    <a:pt x="189131" y="287402"/>
                  </a:cubicBezTo>
                  <a:cubicBezTo>
                    <a:pt x="189131" y="287402"/>
                    <a:pt x="189131" y="287402"/>
                    <a:pt x="189131" y="287402"/>
                  </a:cubicBezTo>
                  <a:cubicBezTo>
                    <a:pt x="189703" y="287116"/>
                    <a:pt x="190083" y="286544"/>
                    <a:pt x="190274" y="285878"/>
                  </a:cubicBezTo>
                  <a:cubicBezTo>
                    <a:pt x="194941" y="281306"/>
                    <a:pt x="200180" y="277210"/>
                    <a:pt x="202561" y="270828"/>
                  </a:cubicBezTo>
                  <a:cubicBezTo>
                    <a:pt x="204466" y="268637"/>
                    <a:pt x="206371" y="266351"/>
                    <a:pt x="208276" y="264161"/>
                  </a:cubicBezTo>
                  <a:lnTo>
                    <a:pt x="208276" y="264161"/>
                  </a:lnTo>
                  <a:cubicBezTo>
                    <a:pt x="214182" y="255207"/>
                    <a:pt x="220182" y="246349"/>
                    <a:pt x="226088" y="237395"/>
                  </a:cubicBezTo>
                  <a:cubicBezTo>
                    <a:pt x="226088" y="237395"/>
                    <a:pt x="226088" y="237395"/>
                    <a:pt x="226088" y="237395"/>
                  </a:cubicBezTo>
                  <a:cubicBezTo>
                    <a:pt x="231422" y="232347"/>
                    <a:pt x="234470" y="226061"/>
                    <a:pt x="236947" y="219393"/>
                  </a:cubicBezTo>
                  <a:cubicBezTo>
                    <a:pt x="238947" y="217679"/>
                    <a:pt x="240471" y="215678"/>
                    <a:pt x="240566" y="212821"/>
                  </a:cubicBezTo>
                  <a:cubicBezTo>
                    <a:pt x="241233" y="212345"/>
                    <a:pt x="241709" y="211773"/>
                    <a:pt x="241899" y="210916"/>
                  </a:cubicBezTo>
                  <a:lnTo>
                    <a:pt x="241899" y="210916"/>
                  </a:lnTo>
                  <a:cubicBezTo>
                    <a:pt x="245614" y="205201"/>
                    <a:pt x="249424" y="199486"/>
                    <a:pt x="250758" y="192628"/>
                  </a:cubicBezTo>
                  <a:lnTo>
                    <a:pt x="250758" y="192628"/>
                  </a:lnTo>
                  <a:cubicBezTo>
                    <a:pt x="253330" y="186532"/>
                    <a:pt x="255901" y="180436"/>
                    <a:pt x="258378" y="174340"/>
                  </a:cubicBezTo>
                  <a:cubicBezTo>
                    <a:pt x="260283" y="169006"/>
                    <a:pt x="265331" y="164529"/>
                    <a:pt x="262664" y="158052"/>
                  </a:cubicBezTo>
                  <a:lnTo>
                    <a:pt x="262664" y="158052"/>
                  </a:lnTo>
                  <a:cubicBezTo>
                    <a:pt x="265712" y="155956"/>
                    <a:pt x="266188" y="152623"/>
                    <a:pt x="266950" y="149384"/>
                  </a:cubicBezTo>
                  <a:lnTo>
                    <a:pt x="266950" y="149384"/>
                  </a:lnTo>
                  <a:lnTo>
                    <a:pt x="266950" y="149384"/>
                  </a:lnTo>
                  <a:cubicBezTo>
                    <a:pt x="268760" y="146908"/>
                    <a:pt x="269331" y="144146"/>
                    <a:pt x="268950" y="141193"/>
                  </a:cubicBezTo>
                  <a:cubicBezTo>
                    <a:pt x="270474" y="137573"/>
                    <a:pt x="271808" y="133858"/>
                    <a:pt x="271046" y="129763"/>
                  </a:cubicBezTo>
                  <a:cubicBezTo>
                    <a:pt x="272951" y="126048"/>
                    <a:pt x="274189" y="122333"/>
                    <a:pt x="271998" y="118238"/>
                  </a:cubicBezTo>
                  <a:cubicBezTo>
                    <a:pt x="271998" y="118238"/>
                    <a:pt x="271998" y="118238"/>
                    <a:pt x="271998" y="118238"/>
                  </a:cubicBezTo>
                  <a:cubicBezTo>
                    <a:pt x="271998" y="118238"/>
                    <a:pt x="271998" y="118238"/>
                    <a:pt x="271998" y="118238"/>
                  </a:cubicBezTo>
                  <a:cubicBezTo>
                    <a:pt x="271713" y="117475"/>
                    <a:pt x="271332" y="116809"/>
                    <a:pt x="271046" y="116047"/>
                  </a:cubicBezTo>
                  <a:cubicBezTo>
                    <a:pt x="277618" y="106807"/>
                    <a:pt x="273046" y="97187"/>
                    <a:pt x="271903" y="87662"/>
                  </a:cubicBezTo>
                  <a:lnTo>
                    <a:pt x="271903" y="87662"/>
                  </a:lnTo>
                  <a:lnTo>
                    <a:pt x="271903" y="87662"/>
                  </a:lnTo>
                  <a:cubicBezTo>
                    <a:pt x="273141" y="86043"/>
                    <a:pt x="272475" y="84614"/>
                    <a:pt x="271522" y="83186"/>
                  </a:cubicBezTo>
                  <a:lnTo>
                    <a:pt x="271522" y="83186"/>
                  </a:lnTo>
                  <a:cubicBezTo>
                    <a:pt x="271332" y="82042"/>
                    <a:pt x="271237" y="80899"/>
                    <a:pt x="271046" y="79756"/>
                  </a:cubicBezTo>
                  <a:lnTo>
                    <a:pt x="271046" y="79756"/>
                  </a:lnTo>
                  <a:cubicBezTo>
                    <a:pt x="270760" y="72422"/>
                    <a:pt x="265617" y="67469"/>
                    <a:pt x="262188" y="61659"/>
                  </a:cubicBezTo>
                  <a:lnTo>
                    <a:pt x="262188" y="61659"/>
                  </a:lnTo>
                  <a:cubicBezTo>
                    <a:pt x="259616" y="58802"/>
                    <a:pt x="257044" y="55944"/>
                    <a:pt x="254472" y="52991"/>
                  </a:cubicBezTo>
                  <a:cubicBezTo>
                    <a:pt x="253996" y="46609"/>
                    <a:pt x="248281" y="43942"/>
                    <a:pt x="244947" y="39656"/>
                  </a:cubicBezTo>
                  <a:cubicBezTo>
                    <a:pt x="241423" y="32894"/>
                    <a:pt x="236851" y="27179"/>
                    <a:pt x="229422" y="24416"/>
                  </a:cubicBezTo>
                  <a:lnTo>
                    <a:pt x="229327" y="24321"/>
                  </a:lnTo>
                  <a:cubicBezTo>
                    <a:pt x="229327" y="24321"/>
                    <a:pt x="229327" y="24321"/>
                    <a:pt x="229327" y="24321"/>
                  </a:cubicBezTo>
                  <a:cubicBezTo>
                    <a:pt x="227612" y="22797"/>
                    <a:pt x="225897" y="21273"/>
                    <a:pt x="224278" y="19749"/>
                  </a:cubicBezTo>
                  <a:cubicBezTo>
                    <a:pt x="221992" y="17273"/>
                    <a:pt x="219992" y="14415"/>
                    <a:pt x="216182" y="14320"/>
                  </a:cubicBezTo>
                  <a:lnTo>
                    <a:pt x="216182" y="14320"/>
                  </a:lnTo>
                  <a:cubicBezTo>
                    <a:pt x="213801" y="11843"/>
                    <a:pt x="211039" y="10319"/>
                    <a:pt x="207705" y="9653"/>
                  </a:cubicBezTo>
                  <a:cubicBezTo>
                    <a:pt x="201704" y="5462"/>
                    <a:pt x="194941" y="3652"/>
                    <a:pt x="187797" y="2699"/>
                  </a:cubicBezTo>
                  <a:cubicBezTo>
                    <a:pt x="186083" y="2318"/>
                    <a:pt x="184369" y="1937"/>
                    <a:pt x="182654" y="1556"/>
                  </a:cubicBezTo>
                  <a:lnTo>
                    <a:pt x="182654" y="1556"/>
                  </a:lnTo>
                  <a:cubicBezTo>
                    <a:pt x="176082" y="-349"/>
                    <a:pt x="169509" y="-539"/>
                    <a:pt x="162937" y="1175"/>
                  </a:cubicBezTo>
                  <a:cubicBezTo>
                    <a:pt x="161318" y="1556"/>
                    <a:pt x="159604" y="1842"/>
                    <a:pt x="157984" y="2223"/>
                  </a:cubicBezTo>
                  <a:lnTo>
                    <a:pt x="157984" y="2223"/>
                  </a:lnTo>
                  <a:cubicBezTo>
                    <a:pt x="150364" y="1842"/>
                    <a:pt x="143792" y="4414"/>
                    <a:pt x="137982" y="9176"/>
                  </a:cubicBezTo>
                  <a:lnTo>
                    <a:pt x="137982" y="9176"/>
                  </a:lnTo>
                  <a:cubicBezTo>
                    <a:pt x="133791" y="7938"/>
                    <a:pt x="130743" y="9843"/>
                    <a:pt x="128171" y="12796"/>
                  </a:cubicBezTo>
                  <a:cubicBezTo>
                    <a:pt x="123218" y="12129"/>
                    <a:pt x="121218" y="16511"/>
                    <a:pt x="117979" y="18606"/>
                  </a:cubicBezTo>
                  <a:cubicBezTo>
                    <a:pt x="113979" y="18606"/>
                    <a:pt x="112359" y="22035"/>
                    <a:pt x="109883" y="24131"/>
                  </a:cubicBezTo>
                  <a:cubicBezTo>
                    <a:pt x="109216" y="24702"/>
                    <a:pt x="108645" y="25273"/>
                    <a:pt x="107978" y="25750"/>
                  </a:cubicBezTo>
                  <a:cubicBezTo>
                    <a:pt x="103311" y="25559"/>
                    <a:pt x="101025" y="29179"/>
                    <a:pt x="98167" y="31941"/>
                  </a:cubicBezTo>
                  <a:lnTo>
                    <a:pt x="98167" y="31941"/>
                  </a:lnTo>
                  <a:cubicBezTo>
                    <a:pt x="98167" y="31941"/>
                    <a:pt x="98167" y="31941"/>
                    <a:pt x="98167" y="31941"/>
                  </a:cubicBezTo>
                  <a:cubicBezTo>
                    <a:pt x="89023" y="35370"/>
                    <a:pt x="85023" y="43942"/>
                    <a:pt x="79403" y="50800"/>
                  </a:cubicBezTo>
                  <a:lnTo>
                    <a:pt x="79403" y="50800"/>
                  </a:lnTo>
                  <a:cubicBezTo>
                    <a:pt x="79403" y="50800"/>
                    <a:pt x="79403" y="50800"/>
                    <a:pt x="79403" y="50800"/>
                  </a:cubicBezTo>
                  <a:cubicBezTo>
                    <a:pt x="78831" y="50991"/>
                    <a:pt x="78450" y="51372"/>
                    <a:pt x="78260" y="51944"/>
                  </a:cubicBezTo>
                  <a:cubicBezTo>
                    <a:pt x="78070" y="51944"/>
                    <a:pt x="78070" y="52039"/>
                    <a:pt x="77879" y="52039"/>
                  </a:cubicBezTo>
                  <a:cubicBezTo>
                    <a:pt x="71592" y="53563"/>
                    <a:pt x="68449" y="58325"/>
                    <a:pt x="65115" y="62802"/>
                  </a:cubicBezTo>
                  <a:close/>
                  <a:moveTo>
                    <a:pt x="197227" y="269018"/>
                  </a:moveTo>
                  <a:cubicBezTo>
                    <a:pt x="197132" y="269114"/>
                    <a:pt x="197037" y="269209"/>
                    <a:pt x="196941" y="269304"/>
                  </a:cubicBezTo>
                  <a:cubicBezTo>
                    <a:pt x="196846" y="269114"/>
                    <a:pt x="197037" y="269018"/>
                    <a:pt x="196941" y="268828"/>
                  </a:cubicBezTo>
                  <a:cubicBezTo>
                    <a:pt x="197132" y="268923"/>
                    <a:pt x="197132" y="268923"/>
                    <a:pt x="197227" y="269018"/>
                  </a:cubicBezTo>
                  <a:close/>
                  <a:moveTo>
                    <a:pt x="255997" y="94425"/>
                  </a:moveTo>
                  <a:cubicBezTo>
                    <a:pt x="256092" y="94615"/>
                    <a:pt x="256187" y="94806"/>
                    <a:pt x="256187" y="94901"/>
                  </a:cubicBezTo>
                  <a:cubicBezTo>
                    <a:pt x="255997" y="94806"/>
                    <a:pt x="255997" y="94711"/>
                    <a:pt x="255806" y="94520"/>
                  </a:cubicBezTo>
                  <a:cubicBezTo>
                    <a:pt x="255901" y="94615"/>
                    <a:pt x="255901" y="94520"/>
                    <a:pt x="255997" y="94425"/>
                  </a:cubicBezTo>
                  <a:close/>
                  <a:moveTo>
                    <a:pt x="199704" y="237109"/>
                  </a:moveTo>
                  <a:cubicBezTo>
                    <a:pt x="199704" y="237109"/>
                    <a:pt x="199704" y="237205"/>
                    <a:pt x="199704" y="237205"/>
                  </a:cubicBezTo>
                  <a:cubicBezTo>
                    <a:pt x="199513" y="237014"/>
                    <a:pt x="199323" y="236919"/>
                    <a:pt x="199132" y="236729"/>
                  </a:cubicBezTo>
                  <a:cubicBezTo>
                    <a:pt x="199323" y="236824"/>
                    <a:pt x="199513" y="237014"/>
                    <a:pt x="199704" y="237109"/>
                  </a:cubicBezTo>
                  <a:close/>
                  <a:moveTo>
                    <a:pt x="182654" y="152718"/>
                  </a:moveTo>
                  <a:cubicBezTo>
                    <a:pt x="182654" y="152718"/>
                    <a:pt x="182654" y="152718"/>
                    <a:pt x="182654" y="152718"/>
                  </a:cubicBezTo>
                  <a:cubicBezTo>
                    <a:pt x="182082" y="152718"/>
                    <a:pt x="181606" y="152718"/>
                    <a:pt x="181035" y="152718"/>
                  </a:cubicBezTo>
                  <a:lnTo>
                    <a:pt x="181035" y="152718"/>
                  </a:lnTo>
                  <a:cubicBezTo>
                    <a:pt x="181606" y="153004"/>
                    <a:pt x="182082" y="152813"/>
                    <a:pt x="182654" y="152718"/>
                  </a:cubicBezTo>
                  <a:close/>
                  <a:moveTo>
                    <a:pt x="109788" y="249682"/>
                  </a:moveTo>
                  <a:cubicBezTo>
                    <a:pt x="109502" y="249873"/>
                    <a:pt x="109312" y="250254"/>
                    <a:pt x="109026" y="250445"/>
                  </a:cubicBezTo>
                  <a:cubicBezTo>
                    <a:pt x="109026" y="250159"/>
                    <a:pt x="109121" y="249873"/>
                    <a:pt x="109121" y="249587"/>
                  </a:cubicBezTo>
                  <a:cubicBezTo>
                    <a:pt x="109407" y="249587"/>
                    <a:pt x="109597" y="249587"/>
                    <a:pt x="109788" y="249682"/>
                  </a:cubicBezTo>
                  <a:close/>
                  <a:moveTo>
                    <a:pt x="150840" y="142622"/>
                  </a:moveTo>
                  <a:lnTo>
                    <a:pt x="150840" y="142622"/>
                  </a:lnTo>
                  <a:cubicBezTo>
                    <a:pt x="150745" y="142717"/>
                    <a:pt x="150745" y="142717"/>
                    <a:pt x="150840" y="142622"/>
                  </a:cubicBezTo>
                  <a:cubicBezTo>
                    <a:pt x="150745" y="142622"/>
                    <a:pt x="150745" y="142622"/>
                    <a:pt x="150650" y="142526"/>
                  </a:cubicBezTo>
                  <a:cubicBezTo>
                    <a:pt x="150650" y="142622"/>
                    <a:pt x="150745" y="142622"/>
                    <a:pt x="150840" y="142622"/>
                  </a:cubicBezTo>
                  <a:lnTo>
                    <a:pt x="150840" y="142622"/>
                  </a:lnTo>
                  <a:lnTo>
                    <a:pt x="150840" y="142622"/>
                  </a:lnTo>
                  <a:close/>
                  <a:moveTo>
                    <a:pt x="135600" y="197581"/>
                  </a:moveTo>
                  <a:lnTo>
                    <a:pt x="135600" y="197581"/>
                  </a:lnTo>
                  <a:cubicBezTo>
                    <a:pt x="135696" y="197581"/>
                    <a:pt x="135696" y="197581"/>
                    <a:pt x="135600" y="197581"/>
                  </a:cubicBezTo>
                  <a:cubicBezTo>
                    <a:pt x="135696" y="197581"/>
                    <a:pt x="135600" y="197581"/>
                    <a:pt x="135600" y="197581"/>
                  </a:cubicBezTo>
                  <a:cubicBezTo>
                    <a:pt x="135600" y="197581"/>
                    <a:pt x="135600" y="197581"/>
                    <a:pt x="135600" y="197581"/>
                  </a:cubicBezTo>
                  <a:lnTo>
                    <a:pt x="135600" y="197581"/>
                  </a:lnTo>
                  <a:close/>
                  <a:moveTo>
                    <a:pt x="165604" y="217679"/>
                  </a:moveTo>
                  <a:lnTo>
                    <a:pt x="165604" y="217679"/>
                  </a:lnTo>
                  <a:cubicBezTo>
                    <a:pt x="165604" y="217583"/>
                    <a:pt x="165604" y="217583"/>
                    <a:pt x="165699" y="217488"/>
                  </a:cubicBezTo>
                  <a:cubicBezTo>
                    <a:pt x="165604" y="217583"/>
                    <a:pt x="165604" y="217583"/>
                    <a:pt x="165604" y="217679"/>
                  </a:cubicBezTo>
                  <a:cubicBezTo>
                    <a:pt x="165604" y="217679"/>
                    <a:pt x="165604" y="217679"/>
                    <a:pt x="165604" y="217679"/>
                  </a:cubicBezTo>
                  <a:close/>
                  <a:moveTo>
                    <a:pt x="114360" y="254540"/>
                  </a:moveTo>
                  <a:cubicBezTo>
                    <a:pt x="115217" y="253302"/>
                    <a:pt x="115979" y="251778"/>
                    <a:pt x="116836" y="250064"/>
                  </a:cubicBezTo>
                  <a:cubicBezTo>
                    <a:pt x="116550" y="252159"/>
                    <a:pt x="116646" y="253683"/>
                    <a:pt x="116741" y="255112"/>
                  </a:cubicBezTo>
                  <a:cubicBezTo>
                    <a:pt x="115884" y="254921"/>
                    <a:pt x="115217" y="254731"/>
                    <a:pt x="114360" y="254540"/>
                  </a:cubicBezTo>
                  <a:close/>
                  <a:moveTo>
                    <a:pt x="200275" y="182817"/>
                  </a:moveTo>
                  <a:cubicBezTo>
                    <a:pt x="200371" y="182817"/>
                    <a:pt x="200466" y="182817"/>
                    <a:pt x="200561" y="182817"/>
                  </a:cubicBezTo>
                  <a:cubicBezTo>
                    <a:pt x="200371" y="183007"/>
                    <a:pt x="200275" y="183103"/>
                    <a:pt x="200085" y="183293"/>
                  </a:cubicBezTo>
                  <a:cubicBezTo>
                    <a:pt x="200180" y="183007"/>
                    <a:pt x="200275" y="182912"/>
                    <a:pt x="200275" y="182817"/>
                  </a:cubicBezTo>
                  <a:close/>
                  <a:moveTo>
                    <a:pt x="165890" y="104426"/>
                  </a:moveTo>
                  <a:cubicBezTo>
                    <a:pt x="165890" y="104426"/>
                    <a:pt x="165890" y="104426"/>
                    <a:pt x="165890" y="104426"/>
                  </a:cubicBezTo>
                  <a:lnTo>
                    <a:pt x="165890" y="104426"/>
                  </a:lnTo>
                  <a:lnTo>
                    <a:pt x="165890" y="104426"/>
                  </a:lnTo>
                  <a:close/>
                  <a:moveTo>
                    <a:pt x="99977" y="106998"/>
                  </a:moveTo>
                  <a:cubicBezTo>
                    <a:pt x="99787" y="107189"/>
                    <a:pt x="99596" y="107474"/>
                    <a:pt x="99310" y="107570"/>
                  </a:cubicBezTo>
                  <a:cubicBezTo>
                    <a:pt x="99310" y="107379"/>
                    <a:pt x="99501" y="107189"/>
                    <a:pt x="99501" y="106998"/>
                  </a:cubicBezTo>
                  <a:cubicBezTo>
                    <a:pt x="99691" y="106998"/>
                    <a:pt x="99787" y="106998"/>
                    <a:pt x="99977" y="106998"/>
                  </a:cubicBezTo>
                  <a:close/>
                  <a:moveTo>
                    <a:pt x="79213" y="233966"/>
                  </a:moveTo>
                  <a:cubicBezTo>
                    <a:pt x="79213" y="234062"/>
                    <a:pt x="79213" y="234062"/>
                    <a:pt x="79213" y="234157"/>
                  </a:cubicBezTo>
                  <a:cubicBezTo>
                    <a:pt x="79117" y="234062"/>
                    <a:pt x="79117" y="234062"/>
                    <a:pt x="79022" y="233966"/>
                  </a:cubicBezTo>
                  <a:cubicBezTo>
                    <a:pt x="79022" y="233966"/>
                    <a:pt x="79117" y="233966"/>
                    <a:pt x="79213" y="233966"/>
                  </a:cubicBezTo>
                  <a:close/>
                  <a:moveTo>
                    <a:pt x="95119" y="76328"/>
                  </a:moveTo>
                  <a:cubicBezTo>
                    <a:pt x="95024" y="76423"/>
                    <a:pt x="95024" y="76423"/>
                    <a:pt x="94929" y="76518"/>
                  </a:cubicBezTo>
                  <a:cubicBezTo>
                    <a:pt x="94929" y="76423"/>
                    <a:pt x="94833" y="76423"/>
                    <a:pt x="94833" y="76328"/>
                  </a:cubicBezTo>
                  <a:cubicBezTo>
                    <a:pt x="94929" y="76328"/>
                    <a:pt x="95024" y="76328"/>
                    <a:pt x="95119" y="76328"/>
                  </a:cubicBezTo>
                  <a:close/>
                  <a:moveTo>
                    <a:pt x="93976" y="76423"/>
                  </a:moveTo>
                  <a:cubicBezTo>
                    <a:pt x="93976" y="76423"/>
                    <a:pt x="93881" y="76518"/>
                    <a:pt x="93881" y="76518"/>
                  </a:cubicBezTo>
                  <a:cubicBezTo>
                    <a:pt x="93881" y="76518"/>
                    <a:pt x="93786" y="76423"/>
                    <a:pt x="93786" y="76423"/>
                  </a:cubicBezTo>
                  <a:cubicBezTo>
                    <a:pt x="93786" y="76518"/>
                    <a:pt x="93881" y="76423"/>
                    <a:pt x="93976" y="76423"/>
                  </a:cubicBezTo>
                  <a:close/>
                  <a:moveTo>
                    <a:pt x="111121" y="65945"/>
                  </a:moveTo>
                  <a:cubicBezTo>
                    <a:pt x="111121" y="65945"/>
                    <a:pt x="111121" y="65945"/>
                    <a:pt x="111121" y="65945"/>
                  </a:cubicBezTo>
                  <a:cubicBezTo>
                    <a:pt x="111216" y="65945"/>
                    <a:pt x="111216" y="65945"/>
                    <a:pt x="111216" y="65945"/>
                  </a:cubicBezTo>
                  <a:cubicBezTo>
                    <a:pt x="111121" y="65945"/>
                    <a:pt x="111121" y="65945"/>
                    <a:pt x="111121" y="65945"/>
                  </a:cubicBezTo>
                  <a:close/>
                  <a:moveTo>
                    <a:pt x="57496" y="169006"/>
                  </a:moveTo>
                  <a:cubicBezTo>
                    <a:pt x="57496" y="169006"/>
                    <a:pt x="57496" y="169006"/>
                    <a:pt x="57496" y="169006"/>
                  </a:cubicBezTo>
                  <a:cubicBezTo>
                    <a:pt x="57496" y="168911"/>
                    <a:pt x="57496" y="168911"/>
                    <a:pt x="57496" y="169006"/>
                  </a:cubicBezTo>
                  <a:cubicBezTo>
                    <a:pt x="57496" y="168911"/>
                    <a:pt x="57496" y="169006"/>
                    <a:pt x="57496" y="169006"/>
                  </a:cubicBezTo>
                  <a:close/>
                  <a:moveTo>
                    <a:pt x="72164" y="214249"/>
                  </a:moveTo>
                  <a:cubicBezTo>
                    <a:pt x="72164" y="214154"/>
                    <a:pt x="72069" y="214059"/>
                    <a:pt x="72069" y="214059"/>
                  </a:cubicBezTo>
                  <a:cubicBezTo>
                    <a:pt x="72164" y="214059"/>
                    <a:pt x="72355" y="214059"/>
                    <a:pt x="72450" y="214059"/>
                  </a:cubicBezTo>
                  <a:cubicBezTo>
                    <a:pt x="72259" y="214059"/>
                    <a:pt x="72164" y="214154"/>
                    <a:pt x="72164" y="214249"/>
                  </a:cubicBezTo>
                  <a:close/>
                  <a:moveTo>
                    <a:pt x="77307" y="219012"/>
                  </a:moveTo>
                  <a:cubicBezTo>
                    <a:pt x="77212" y="219107"/>
                    <a:pt x="77117" y="219203"/>
                    <a:pt x="77117" y="219203"/>
                  </a:cubicBezTo>
                  <a:cubicBezTo>
                    <a:pt x="77117" y="219107"/>
                    <a:pt x="77117" y="219107"/>
                    <a:pt x="77022" y="219012"/>
                  </a:cubicBezTo>
                  <a:cubicBezTo>
                    <a:pt x="77117" y="219012"/>
                    <a:pt x="77212" y="219012"/>
                    <a:pt x="77307" y="219012"/>
                  </a:cubicBezTo>
                  <a:close/>
                  <a:moveTo>
                    <a:pt x="232279" y="171197"/>
                  </a:moveTo>
                  <a:lnTo>
                    <a:pt x="232279" y="171197"/>
                  </a:lnTo>
                  <a:cubicBezTo>
                    <a:pt x="232279" y="171387"/>
                    <a:pt x="232470" y="171387"/>
                    <a:pt x="232470" y="171578"/>
                  </a:cubicBezTo>
                  <a:cubicBezTo>
                    <a:pt x="232374" y="171578"/>
                    <a:pt x="232184" y="171482"/>
                    <a:pt x="232089" y="171387"/>
                  </a:cubicBezTo>
                  <a:cubicBezTo>
                    <a:pt x="232089" y="171387"/>
                    <a:pt x="232184" y="171292"/>
                    <a:pt x="232279" y="171197"/>
                  </a:cubicBezTo>
                  <a:close/>
                  <a:moveTo>
                    <a:pt x="121884" y="50324"/>
                  </a:moveTo>
                  <a:cubicBezTo>
                    <a:pt x="122170" y="50134"/>
                    <a:pt x="122361" y="49848"/>
                    <a:pt x="122551" y="49657"/>
                  </a:cubicBezTo>
                  <a:cubicBezTo>
                    <a:pt x="122456" y="50134"/>
                    <a:pt x="122265" y="50610"/>
                    <a:pt x="122170" y="51086"/>
                  </a:cubicBezTo>
                  <a:cubicBezTo>
                    <a:pt x="122075" y="50800"/>
                    <a:pt x="122075" y="50610"/>
                    <a:pt x="121884" y="50324"/>
                  </a:cubicBezTo>
                  <a:close/>
                  <a:moveTo>
                    <a:pt x="64068" y="199009"/>
                  </a:moveTo>
                  <a:cubicBezTo>
                    <a:pt x="64068" y="199009"/>
                    <a:pt x="64068" y="199009"/>
                    <a:pt x="64068" y="199009"/>
                  </a:cubicBezTo>
                  <a:cubicBezTo>
                    <a:pt x="64068" y="199009"/>
                    <a:pt x="64068" y="199009"/>
                    <a:pt x="64068" y="199009"/>
                  </a:cubicBezTo>
                  <a:cubicBezTo>
                    <a:pt x="64068" y="199009"/>
                    <a:pt x="64068" y="199009"/>
                    <a:pt x="64068" y="199009"/>
                  </a:cubicBezTo>
                  <a:close/>
                  <a:moveTo>
                    <a:pt x="140077" y="308833"/>
                  </a:moveTo>
                  <a:cubicBezTo>
                    <a:pt x="140268" y="308833"/>
                    <a:pt x="140363" y="308833"/>
                    <a:pt x="140554" y="308833"/>
                  </a:cubicBezTo>
                  <a:cubicBezTo>
                    <a:pt x="140458" y="308928"/>
                    <a:pt x="140458" y="308928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172" y="308928"/>
                    <a:pt x="140172" y="308928"/>
                    <a:pt x="140077" y="308833"/>
                  </a:cubicBezTo>
                  <a:close/>
                  <a:moveTo>
                    <a:pt x="243900" y="96425"/>
                  </a:moveTo>
                  <a:cubicBezTo>
                    <a:pt x="243900" y="96330"/>
                    <a:pt x="243900" y="96330"/>
                    <a:pt x="243995" y="96235"/>
                  </a:cubicBezTo>
                  <a:cubicBezTo>
                    <a:pt x="244090" y="96235"/>
                    <a:pt x="244090" y="96330"/>
                    <a:pt x="244186" y="96330"/>
                  </a:cubicBezTo>
                  <a:cubicBezTo>
                    <a:pt x="243995" y="96330"/>
                    <a:pt x="243995" y="96425"/>
                    <a:pt x="243900" y="96425"/>
                  </a:cubicBezTo>
                  <a:close/>
                  <a:moveTo>
                    <a:pt x="86356" y="67183"/>
                  </a:moveTo>
                  <a:cubicBezTo>
                    <a:pt x="86261" y="67374"/>
                    <a:pt x="86166" y="67374"/>
                    <a:pt x="86071" y="67565"/>
                  </a:cubicBezTo>
                  <a:lnTo>
                    <a:pt x="86071" y="67565"/>
                  </a:lnTo>
                  <a:cubicBezTo>
                    <a:pt x="86071" y="67374"/>
                    <a:pt x="85975" y="67183"/>
                    <a:pt x="85880" y="66993"/>
                  </a:cubicBezTo>
                  <a:cubicBezTo>
                    <a:pt x="86071" y="67088"/>
                    <a:pt x="86261" y="67088"/>
                    <a:pt x="86356" y="67183"/>
                  </a:cubicBezTo>
                  <a:close/>
                  <a:moveTo>
                    <a:pt x="24444" y="171958"/>
                  </a:moveTo>
                  <a:cubicBezTo>
                    <a:pt x="24348" y="172054"/>
                    <a:pt x="24253" y="172149"/>
                    <a:pt x="24253" y="172149"/>
                  </a:cubicBezTo>
                  <a:lnTo>
                    <a:pt x="24253" y="172149"/>
                  </a:lnTo>
                  <a:cubicBezTo>
                    <a:pt x="24253" y="172149"/>
                    <a:pt x="24253" y="172149"/>
                    <a:pt x="24253" y="172149"/>
                  </a:cubicBezTo>
                  <a:cubicBezTo>
                    <a:pt x="24253" y="172149"/>
                    <a:pt x="24253" y="172149"/>
                    <a:pt x="24253" y="172149"/>
                  </a:cubicBezTo>
                  <a:cubicBezTo>
                    <a:pt x="24158" y="172054"/>
                    <a:pt x="24158" y="171863"/>
                    <a:pt x="24063" y="171768"/>
                  </a:cubicBezTo>
                  <a:cubicBezTo>
                    <a:pt x="24158" y="171863"/>
                    <a:pt x="24253" y="171958"/>
                    <a:pt x="24444" y="171958"/>
                  </a:cubicBezTo>
                  <a:close/>
                  <a:moveTo>
                    <a:pt x="14157" y="202153"/>
                  </a:moveTo>
                  <a:cubicBezTo>
                    <a:pt x="14157" y="202248"/>
                    <a:pt x="14157" y="202343"/>
                    <a:pt x="14157" y="202439"/>
                  </a:cubicBezTo>
                  <a:cubicBezTo>
                    <a:pt x="14062" y="202439"/>
                    <a:pt x="14062" y="202343"/>
                    <a:pt x="13966" y="202343"/>
                  </a:cubicBezTo>
                  <a:cubicBezTo>
                    <a:pt x="14062" y="202248"/>
                    <a:pt x="14062" y="202248"/>
                    <a:pt x="14157" y="202153"/>
                  </a:cubicBezTo>
                  <a:close/>
                  <a:moveTo>
                    <a:pt x="237137" y="176531"/>
                  </a:moveTo>
                  <a:cubicBezTo>
                    <a:pt x="237137" y="176435"/>
                    <a:pt x="237232" y="176340"/>
                    <a:pt x="237232" y="176245"/>
                  </a:cubicBezTo>
                  <a:lnTo>
                    <a:pt x="237232" y="176245"/>
                  </a:lnTo>
                  <a:lnTo>
                    <a:pt x="237232" y="176245"/>
                  </a:lnTo>
                  <a:cubicBezTo>
                    <a:pt x="237328" y="176340"/>
                    <a:pt x="237328" y="176340"/>
                    <a:pt x="237423" y="176435"/>
                  </a:cubicBezTo>
                  <a:cubicBezTo>
                    <a:pt x="237328" y="176435"/>
                    <a:pt x="237232" y="176531"/>
                    <a:pt x="237137" y="176531"/>
                  </a:cubicBezTo>
                  <a:close/>
                  <a:moveTo>
                    <a:pt x="255806" y="104903"/>
                  </a:moveTo>
                  <a:cubicBezTo>
                    <a:pt x="255806" y="104807"/>
                    <a:pt x="255806" y="104807"/>
                    <a:pt x="255806" y="104712"/>
                  </a:cubicBezTo>
                  <a:lnTo>
                    <a:pt x="255806" y="104712"/>
                  </a:lnTo>
                  <a:lnTo>
                    <a:pt x="255806" y="104712"/>
                  </a:lnTo>
                  <a:cubicBezTo>
                    <a:pt x="255901" y="104807"/>
                    <a:pt x="255901" y="104807"/>
                    <a:pt x="255997" y="104903"/>
                  </a:cubicBezTo>
                  <a:cubicBezTo>
                    <a:pt x="255901" y="104903"/>
                    <a:pt x="255901" y="104903"/>
                    <a:pt x="255806" y="104903"/>
                  </a:cubicBezTo>
                  <a:close/>
                  <a:moveTo>
                    <a:pt x="78736" y="300546"/>
                  </a:moveTo>
                  <a:cubicBezTo>
                    <a:pt x="78736" y="300546"/>
                    <a:pt x="78736" y="300546"/>
                    <a:pt x="78736" y="300546"/>
                  </a:cubicBezTo>
                  <a:cubicBezTo>
                    <a:pt x="78736" y="300546"/>
                    <a:pt x="78736" y="300546"/>
                    <a:pt x="78736" y="300546"/>
                  </a:cubicBezTo>
                  <a:cubicBezTo>
                    <a:pt x="78641" y="300546"/>
                    <a:pt x="78641" y="300546"/>
                    <a:pt x="78736" y="300546"/>
                  </a:cubicBezTo>
                  <a:close/>
                  <a:moveTo>
                    <a:pt x="105216" y="323882"/>
                  </a:moveTo>
                  <a:cubicBezTo>
                    <a:pt x="105216" y="323882"/>
                    <a:pt x="105311" y="323882"/>
                    <a:pt x="105216" y="323882"/>
                  </a:cubicBezTo>
                  <a:lnTo>
                    <a:pt x="105216" y="323882"/>
                  </a:lnTo>
                  <a:cubicBezTo>
                    <a:pt x="105216" y="323978"/>
                    <a:pt x="105216" y="323978"/>
                    <a:pt x="105216" y="323882"/>
                  </a:cubicBezTo>
                  <a:cubicBezTo>
                    <a:pt x="105216" y="323978"/>
                    <a:pt x="105216" y="323882"/>
                    <a:pt x="105216" y="323882"/>
                  </a:cubicBezTo>
                  <a:close/>
                  <a:moveTo>
                    <a:pt x="163509" y="295783"/>
                  </a:moveTo>
                  <a:cubicBezTo>
                    <a:pt x="163604" y="295783"/>
                    <a:pt x="163604" y="295783"/>
                    <a:pt x="163699" y="295783"/>
                  </a:cubicBezTo>
                  <a:cubicBezTo>
                    <a:pt x="163604" y="295879"/>
                    <a:pt x="163604" y="295879"/>
                    <a:pt x="163604" y="295974"/>
                  </a:cubicBezTo>
                  <a:cubicBezTo>
                    <a:pt x="163509" y="295879"/>
                    <a:pt x="163509" y="295879"/>
                    <a:pt x="163509" y="295783"/>
                  </a:cubicBezTo>
                  <a:close/>
                  <a:moveTo>
                    <a:pt x="259045" y="138049"/>
                  </a:moveTo>
                  <a:lnTo>
                    <a:pt x="259045" y="138049"/>
                  </a:lnTo>
                  <a:cubicBezTo>
                    <a:pt x="259045" y="138049"/>
                    <a:pt x="259045" y="138049"/>
                    <a:pt x="259045" y="138049"/>
                  </a:cubicBezTo>
                  <a:cubicBezTo>
                    <a:pt x="259045" y="138049"/>
                    <a:pt x="259045" y="138049"/>
                    <a:pt x="259045" y="138049"/>
                  </a:cubicBezTo>
                  <a:close/>
                  <a:moveTo>
                    <a:pt x="237518" y="72994"/>
                  </a:moveTo>
                  <a:cubicBezTo>
                    <a:pt x="237518" y="72994"/>
                    <a:pt x="237518" y="72994"/>
                    <a:pt x="237518" y="72994"/>
                  </a:cubicBezTo>
                  <a:cubicBezTo>
                    <a:pt x="237518" y="72994"/>
                    <a:pt x="237518" y="72994"/>
                    <a:pt x="237518" y="72994"/>
                  </a:cubicBezTo>
                  <a:cubicBezTo>
                    <a:pt x="237613" y="72994"/>
                    <a:pt x="237518" y="72994"/>
                    <a:pt x="237518" y="72994"/>
                  </a:cubicBezTo>
                  <a:close/>
                  <a:moveTo>
                    <a:pt x="47018" y="308833"/>
                  </a:moveTo>
                  <a:lnTo>
                    <a:pt x="47018" y="308833"/>
                  </a:lnTo>
                  <a:cubicBezTo>
                    <a:pt x="47018" y="308833"/>
                    <a:pt x="47018" y="308833"/>
                    <a:pt x="47018" y="308833"/>
                  </a:cubicBezTo>
                  <a:cubicBezTo>
                    <a:pt x="46923" y="308928"/>
                    <a:pt x="46732" y="309119"/>
                    <a:pt x="46637" y="309214"/>
                  </a:cubicBezTo>
                  <a:cubicBezTo>
                    <a:pt x="46732" y="309023"/>
                    <a:pt x="46828" y="308833"/>
                    <a:pt x="46828" y="308642"/>
                  </a:cubicBezTo>
                  <a:cubicBezTo>
                    <a:pt x="46923" y="308738"/>
                    <a:pt x="46923" y="308738"/>
                    <a:pt x="47018" y="308833"/>
                  </a:cubicBezTo>
                  <a:close/>
                  <a:moveTo>
                    <a:pt x="166842" y="302451"/>
                  </a:moveTo>
                  <a:cubicBezTo>
                    <a:pt x="166938" y="302546"/>
                    <a:pt x="167033" y="302641"/>
                    <a:pt x="167223" y="302737"/>
                  </a:cubicBezTo>
                  <a:cubicBezTo>
                    <a:pt x="167033" y="302641"/>
                    <a:pt x="166938" y="302546"/>
                    <a:pt x="166747" y="302546"/>
                  </a:cubicBezTo>
                  <a:cubicBezTo>
                    <a:pt x="166842" y="302546"/>
                    <a:pt x="166842" y="302546"/>
                    <a:pt x="166842" y="302451"/>
                  </a:cubicBezTo>
                  <a:close/>
                  <a:moveTo>
                    <a:pt x="176939" y="292545"/>
                  </a:moveTo>
                  <a:lnTo>
                    <a:pt x="176939" y="292545"/>
                  </a:lnTo>
                  <a:cubicBezTo>
                    <a:pt x="176939" y="292545"/>
                    <a:pt x="176939" y="292545"/>
                    <a:pt x="176939" y="292545"/>
                  </a:cubicBezTo>
                  <a:cubicBezTo>
                    <a:pt x="177034" y="292545"/>
                    <a:pt x="177034" y="292545"/>
                    <a:pt x="176939" y="292545"/>
                  </a:cubicBezTo>
                  <a:cubicBezTo>
                    <a:pt x="177034" y="292545"/>
                    <a:pt x="176939" y="292545"/>
                    <a:pt x="176939" y="292545"/>
                  </a:cubicBezTo>
                  <a:close/>
                  <a:moveTo>
                    <a:pt x="207038" y="249302"/>
                  </a:moveTo>
                  <a:cubicBezTo>
                    <a:pt x="207038" y="249302"/>
                    <a:pt x="207038" y="249302"/>
                    <a:pt x="207038" y="249302"/>
                  </a:cubicBezTo>
                  <a:lnTo>
                    <a:pt x="207038" y="249302"/>
                  </a:lnTo>
                  <a:lnTo>
                    <a:pt x="207038" y="249302"/>
                  </a:lnTo>
                  <a:cubicBezTo>
                    <a:pt x="207229" y="249111"/>
                    <a:pt x="207419" y="248921"/>
                    <a:pt x="207609" y="248730"/>
                  </a:cubicBezTo>
                  <a:cubicBezTo>
                    <a:pt x="207609" y="248921"/>
                    <a:pt x="207705" y="249206"/>
                    <a:pt x="207800" y="249397"/>
                  </a:cubicBezTo>
                  <a:cubicBezTo>
                    <a:pt x="207609" y="249397"/>
                    <a:pt x="207324" y="249397"/>
                    <a:pt x="207038" y="249302"/>
                  </a:cubicBezTo>
                  <a:close/>
                  <a:moveTo>
                    <a:pt x="260664" y="143003"/>
                  </a:moveTo>
                  <a:cubicBezTo>
                    <a:pt x="260664" y="143003"/>
                    <a:pt x="260664" y="143003"/>
                    <a:pt x="260664" y="143003"/>
                  </a:cubicBezTo>
                  <a:lnTo>
                    <a:pt x="260664" y="143003"/>
                  </a:lnTo>
                  <a:cubicBezTo>
                    <a:pt x="260664" y="143003"/>
                    <a:pt x="260664" y="143003"/>
                    <a:pt x="260664" y="143003"/>
                  </a:cubicBezTo>
                  <a:close/>
                  <a:moveTo>
                    <a:pt x="252663" y="74613"/>
                  </a:moveTo>
                  <a:cubicBezTo>
                    <a:pt x="252567" y="74613"/>
                    <a:pt x="252567" y="74708"/>
                    <a:pt x="252567" y="74708"/>
                  </a:cubicBezTo>
                  <a:lnTo>
                    <a:pt x="252567" y="74708"/>
                  </a:lnTo>
                  <a:cubicBezTo>
                    <a:pt x="252567" y="74708"/>
                    <a:pt x="252567" y="74708"/>
                    <a:pt x="252567" y="74708"/>
                  </a:cubicBezTo>
                  <a:cubicBezTo>
                    <a:pt x="252567" y="74708"/>
                    <a:pt x="252567" y="74708"/>
                    <a:pt x="252567" y="74708"/>
                  </a:cubicBezTo>
                  <a:cubicBezTo>
                    <a:pt x="252567" y="74613"/>
                    <a:pt x="252567" y="74518"/>
                    <a:pt x="252472" y="74327"/>
                  </a:cubicBezTo>
                  <a:cubicBezTo>
                    <a:pt x="252567" y="74423"/>
                    <a:pt x="252567" y="74518"/>
                    <a:pt x="252663" y="74613"/>
                  </a:cubicBezTo>
                  <a:close/>
                  <a:moveTo>
                    <a:pt x="41017" y="102331"/>
                  </a:moveTo>
                  <a:cubicBezTo>
                    <a:pt x="41113" y="102331"/>
                    <a:pt x="41113" y="102331"/>
                    <a:pt x="41017" y="102331"/>
                  </a:cubicBezTo>
                  <a:cubicBezTo>
                    <a:pt x="41113" y="102331"/>
                    <a:pt x="41113" y="102331"/>
                    <a:pt x="41017" y="102331"/>
                  </a:cubicBezTo>
                  <a:cubicBezTo>
                    <a:pt x="41113" y="102331"/>
                    <a:pt x="41113" y="102331"/>
                    <a:pt x="41017" y="102331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4C81FDA4-2AF0-DEC5-A7AC-42F1E32622D9}"/>
                </a:ext>
              </a:extLst>
            </p:cNvPr>
            <p:cNvSpPr/>
            <p:nvPr/>
          </p:nvSpPr>
          <p:spPr>
            <a:xfrm>
              <a:off x="6566004" y="5033266"/>
              <a:ext cx="545570" cy="520365"/>
            </a:xfrm>
            <a:custGeom>
              <a:avLst/>
              <a:gdLst>
                <a:gd name="connsiteX0" fmla="*/ 432774 w 545570"/>
                <a:gd name="connsiteY0" fmla="*/ 495615 h 520365"/>
                <a:gd name="connsiteX1" fmla="*/ 437727 w 545570"/>
                <a:gd name="connsiteY1" fmla="*/ 490662 h 520365"/>
                <a:gd name="connsiteX2" fmla="*/ 444395 w 545570"/>
                <a:gd name="connsiteY2" fmla="*/ 483899 h 520365"/>
                <a:gd name="connsiteX3" fmla="*/ 451920 w 545570"/>
                <a:gd name="connsiteY3" fmla="*/ 473993 h 520365"/>
                <a:gd name="connsiteX4" fmla="*/ 451920 w 545570"/>
                <a:gd name="connsiteY4" fmla="*/ 473993 h 520365"/>
                <a:gd name="connsiteX5" fmla="*/ 480685 w 545570"/>
                <a:gd name="connsiteY5" fmla="*/ 425892 h 520365"/>
                <a:gd name="connsiteX6" fmla="*/ 480685 w 545570"/>
                <a:gd name="connsiteY6" fmla="*/ 425892 h 520365"/>
                <a:gd name="connsiteX7" fmla="*/ 480685 w 545570"/>
                <a:gd name="connsiteY7" fmla="*/ 425892 h 520365"/>
                <a:gd name="connsiteX8" fmla="*/ 482399 w 545570"/>
                <a:gd name="connsiteY8" fmla="*/ 422463 h 520365"/>
                <a:gd name="connsiteX9" fmla="*/ 482399 w 545570"/>
                <a:gd name="connsiteY9" fmla="*/ 422463 h 520365"/>
                <a:gd name="connsiteX10" fmla="*/ 482399 w 545570"/>
                <a:gd name="connsiteY10" fmla="*/ 422463 h 520365"/>
                <a:gd name="connsiteX11" fmla="*/ 489448 w 545570"/>
                <a:gd name="connsiteY11" fmla="*/ 399698 h 520365"/>
                <a:gd name="connsiteX12" fmla="*/ 491163 w 545570"/>
                <a:gd name="connsiteY12" fmla="*/ 394460 h 520365"/>
                <a:gd name="connsiteX13" fmla="*/ 493258 w 545570"/>
                <a:gd name="connsiteY13" fmla="*/ 389411 h 520365"/>
                <a:gd name="connsiteX14" fmla="*/ 493258 w 545570"/>
                <a:gd name="connsiteY14" fmla="*/ 389411 h 520365"/>
                <a:gd name="connsiteX15" fmla="*/ 493258 w 545570"/>
                <a:gd name="connsiteY15" fmla="*/ 389411 h 520365"/>
                <a:gd name="connsiteX16" fmla="*/ 495258 w 545570"/>
                <a:gd name="connsiteY16" fmla="*/ 380934 h 520365"/>
                <a:gd name="connsiteX17" fmla="*/ 495258 w 545570"/>
                <a:gd name="connsiteY17" fmla="*/ 380934 h 520365"/>
                <a:gd name="connsiteX18" fmla="*/ 495925 w 545570"/>
                <a:gd name="connsiteY18" fmla="*/ 379219 h 520365"/>
                <a:gd name="connsiteX19" fmla="*/ 498592 w 545570"/>
                <a:gd name="connsiteY19" fmla="*/ 357693 h 520365"/>
                <a:gd name="connsiteX20" fmla="*/ 501640 w 545570"/>
                <a:gd name="connsiteY20" fmla="*/ 348072 h 520365"/>
                <a:gd name="connsiteX21" fmla="*/ 501545 w 545570"/>
                <a:gd name="connsiteY21" fmla="*/ 338071 h 520365"/>
                <a:gd name="connsiteX22" fmla="*/ 502307 w 545570"/>
                <a:gd name="connsiteY22" fmla="*/ 331023 h 520365"/>
                <a:gd name="connsiteX23" fmla="*/ 502307 w 545570"/>
                <a:gd name="connsiteY23" fmla="*/ 331023 h 520365"/>
                <a:gd name="connsiteX24" fmla="*/ 505450 w 545570"/>
                <a:gd name="connsiteY24" fmla="*/ 318260 h 520365"/>
                <a:gd name="connsiteX25" fmla="*/ 507355 w 545570"/>
                <a:gd name="connsiteY25" fmla="*/ 305972 h 520365"/>
                <a:gd name="connsiteX26" fmla="*/ 507355 w 545570"/>
                <a:gd name="connsiteY26" fmla="*/ 305972 h 520365"/>
                <a:gd name="connsiteX27" fmla="*/ 508403 w 545570"/>
                <a:gd name="connsiteY27" fmla="*/ 294637 h 520365"/>
                <a:gd name="connsiteX28" fmla="*/ 511451 w 545570"/>
                <a:gd name="connsiteY28" fmla="*/ 274540 h 520365"/>
                <a:gd name="connsiteX29" fmla="*/ 513356 w 545570"/>
                <a:gd name="connsiteY29" fmla="*/ 256442 h 520365"/>
                <a:gd name="connsiteX30" fmla="*/ 514880 w 545570"/>
                <a:gd name="connsiteY30" fmla="*/ 251299 h 520365"/>
                <a:gd name="connsiteX31" fmla="*/ 514880 w 545570"/>
                <a:gd name="connsiteY31" fmla="*/ 251299 h 520365"/>
                <a:gd name="connsiteX32" fmla="*/ 514880 w 545570"/>
                <a:gd name="connsiteY32" fmla="*/ 251299 h 520365"/>
                <a:gd name="connsiteX33" fmla="*/ 519071 w 545570"/>
                <a:gd name="connsiteY33" fmla="*/ 234630 h 520365"/>
                <a:gd name="connsiteX34" fmla="*/ 519071 w 545570"/>
                <a:gd name="connsiteY34" fmla="*/ 234630 h 520365"/>
                <a:gd name="connsiteX35" fmla="*/ 521547 w 545570"/>
                <a:gd name="connsiteY35" fmla="*/ 228058 h 520365"/>
                <a:gd name="connsiteX36" fmla="*/ 524595 w 545570"/>
                <a:gd name="connsiteY36" fmla="*/ 214628 h 520365"/>
                <a:gd name="connsiteX37" fmla="*/ 524595 w 545570"/>
                <a:gd name="connsiteY37" fmla="*/ 214628 h 520365"/>
                <a:gd name="connsiteX38" fmla="*/ 531834 w 545570"/>
                <a:gd name="connsiteY38" fmla="*/ 195006 h 520365"/>
                <a:gd name="connsiteX39" fmla="*/ 537073 w 545570"/>
                <a:gd name="connsiteY39" fmla="*/ 176528 h 520365"/>
                <a:gd name="connsiteX40" fmla="*/ 537073 w 545570"/>
                <a:gd name="connsiteY40" fmla="*/ 176528 h 520365"/>
                <a:gd name="connsiteX41" fmla="*/ 538311 w 545570"/>
                <a:gd name="connsiteY41" fmla="*/ 171575 h 520365"/>
                <a:gd name="connsiteX42" fmla="*/ 538311 w 545570"/>
                <a:gd name="connsiteY42" fmla="*/ 171575 h 520365"/>
                <a:gd name="connsiteX43" fmla="*/ 541836 w 545570"/>
                <a:gd name="connsiteY43" fmla="*/ 158525 h 520365"/>
                <a:gd name="connsiteX44" fmla="*/ 543645 w 545570"/>
                <a:gd name="connsiteY44" fmla="*/ 146810 h 520365"/>
                <a:gd name="connsiteX45" fmla="*/ 542979 w 545570"/>
                <a:gd name="connsiteY45" fmla="*/ 135284 h 520365"/>
                <a:gd name="connsiteX46" fmla="*/ 542979 w 545570"/>
                <a:gd name="connsiteY46" fmla="*/ 135284 h 520365"/>
                <a:gd name="connsiteX47" fmla="*/ 543550 w 545570"/>
                <a:gd name="connsiteY47" fmla="*/ 133379 h 520365"/>
                <a:gd name="connsiteX48" fmla="*/ 543550 w 545570"/>
                <a:gd name="connsiteY48" fmla="*/ 133379 h 520365"/>
                <a:gd name="connsiteX49" fmla="*/ 544693 w 545570"/>
                <a:gd name="connsiteY49" fmla="*/ 125473 h 520365"/>
                <a:gd name="connsiteX50" fmla="*/ 542979 w 545570"/>
                <a:gd name="connsiteY50" fmla="*/ 95755 h 520365"/>
                <a:gd name="connsiteX51" fmla="*/ 542979 w 545570"/>
                <a:gd name="connsiteY51" fmla="*/ 95755 h 520365"/>
                <a:gd name="connsiteX52" fmla="*/ 536216 w 545570"/>
                <a:gd name="connsiteY52" fmla="*/ 74801 h 520365"/>
                <a:gd name="connsiteX53" fmla="*/ 536216 w 545570"/>
                <a:gd name="connsiteY53" fmla="*/ 74801 h 520365"/>
                <a:gd name="connsiteX54" fmla="*/ 534406 w 545570"/>
                <a:gd name="connsiteY54" fmla="*/ 63561 h 520365"/>
                <a:gd name="connsiteX55" fmla="*/ 533644 w 545570"/>
                <a:gd name="connsiteY55" fmla="*/ 60608 h 520365"/>
                <a:gd name="connsiteX56" fmla="*/ 530405 w 545570"/>
                <a:gd name="connsiteY56" fmla="*/ 53941 h 520365"/>
                <a:gd name="connsiteX57" fmla="*/ 527548 w 545570"/>
                <a:gd name="connsiteY57" fmla="*/ 50512 h 520365"/>
                <a:gd name="connsiteX58" fmla="*/ 525929 w 545570"/>
                <a:gd name="connsiteY58" fmla="*/ 45368 h 520365"/>
                <a:gd name="connsiteX59" fmla="*/ 525929 w 545570"/>
                <a:gd name="connsiteY59" fmla="*/ 45368 h 520365"/>
                <a:gd name="connsiteX60" fmla="*/ 525929 w 545570"/>
                <a:gd name="connsiteY60" fmla="*/ 45368 h 520365"/>
                <a:gd name="connsiteX61" fmla="*/ 515642 w 545570"/>
                <a:gd name="connsiteY61" fmla="*/ 35367 h 520365"/>
                <a:gd name="connsiteX62" fmla="*/ 507260 w 545570"/>
                <a:gd name="connsiteY62" fmla="*/ 30319 h 520365"/>
                <a:gd name="connsiteX63" fmla="*/ 502592 w 545570"/>
                <a:gd name="connsiteY63" fmla="*/ 28223 h 520365"/>
                <a:gd name="connsiteX64" fmla="*/ 495544 w 545570"/>
                <a:gd name="connsiteY64" fmla="*/ 25461 h 520365"/>
                <a:gd name="connsiteX65" fmla="*/ 487353 w 545570"/>
                <a:gd name="connsiteY65" fmla="*/ 23461 h 520365"/>
                <a:gd name="connsiteX66" fmla="*/ 472113 w 545570"/>
                <a:gd name="connsiteY66" fmla="*/ 21460 h 520365"/>
                <a:gd name="connsiteX67" fmla="*/ 447443 w 545570"/>
                <a:gd name="connsiteY67" fmla="*/ 20032 h 520365"/>
                <a:gd name="connsiteX68" fmla="*/ 441156 w 545570"/>
                <a:gd name="connsiteY68" fmla="*/ 20603 h 520365"/>
                <a:gd name="connsiteX69" fmla="*/ 441156 w 545570"/>
                <a:gd name="connsiteY69" fmla="*/ 20603 h 520365"/>
                <a:gd name="connsiteX70" fmla="*/ 427440 w 545570"/>
                <a:gd name="connsiteY70" fmla="*/ 20032 h 520365"/>
                <a:gd name="connsiteX71" fmla="*/ 417630 w 545570"/>
                <a:gd name="connsiteY71" fmla="*/ 19651 h 520365"/>
                <a:gd name="connsiteX72" fmla="*/ 387340 w 545570"/>
                <a:gd name="connsiteY72" fmla="*/ 22794 h 520365"/>
                <a:gd name="connsiteX73" fmla="*/ 382673 w 545570"/>
                <a:gd name="connsiteY73" fmla="*/ 21080 h 520365"/>
                <a:gd name="connsiteX74" fmla="*/ 382673 w 545570"/>
                <a:gd name="connsiteY74" fmla="*/ 21080 h 520365"/>
                <a:gd name="connsiteX75" fmla="*/ 369338 w 545570"/>
                <a:gd name="connsiteY75" fmla="*/ 21270 h 520365"/>
                <a:gd name="connsiteX76" fmla="*/ 362670 w 545570"/>
                <a:gd name="connsiteY76" fmla="*/ 20984 h 520365"/>
                <a:gd name="connsiteX77" fmla="*/ 345716 w 545570"/>
                <a:gd name="connsiteY77" fmla="*/ 20794 h 520365"/>
                <a:gd name="connsiteX78" fmla="*/ 339048 w 545570"/>
                <a:gd name="connsiteY78" fmla="*/ 20603 h 520365"/>
                <a:gd name="connsiteX79" fmla="*/ 330952 w 545570"/>
                <a:gd name="connsiteY79" fmla="*/ 19556 h 520365"/>
                <a:gd name="connsiteX80" fmla="*/ 312664 w 545570"/>
                <a:gd name="connsiteY80" fmla="*/ 18032 h 520365"/>
                <a:gd name="connsiteX81" fmla="*/ 312664 w 545570"/>
                <a:gd name="connsiteY81" fmla="*/ 18032 h 520365"/>
                <a:gd name="connsiteX82" fmla="*/ 312664 w 545570"/>
                <a:gd name="connsiteY82" fmla="*/ 18032 h 520365"/>
                <a:gd name="connsiteX83" fmla="*/ 309235 w 545570"/>
                <a:gd name="connsiteY83" fmla="*/ 17650 h 520365"/>
                <a:gd name="connsiteX84" fmla="*/ 309235 w 545570"/>
                <a:gd name="connsiteY84" fmla="*/ 17650 h 520365"/>
                <a:gd name="connsiteX85" fmla="*/ 297710 w 545570"/>
                <a:gd name="connsiteY85" fmla="*/ 16126 h 520365"/>
                <a:gd name="connsiteX86" fmla="*/ 292662 w 545570"/>
                <a:gd name="connsiteY86" fmla="*/ 14412 h 520365"/>
                <a:gd name="connsiteX87" fmla="*/ 292662 w 545570"/>
                <a:gd name="connsiteY87" fmla="*/ 14412 h 520365"/>
                <a:gd name="connsiteX88" fmla="*/ 284280 w 545570"/>
                <a:gd name="connsiteY88" fmla="*/ 12602 h 520365"/>
                <a:gd name="connsiteX89" fmla="*/ 274659 w 545570"/>
                <a:gd name="connsiteY89" fmla="*/ 12221 h 520365"/>
                <a:gd name="connsiteX90" fmla="*/ 247799 w 545570"/>
                <a:gd name="connsiteY90" fmla="*/ 6030 h 520365"/>
                <a:gd name="connsiteX91" fmla="*/ 229701 w 545570"/>
                <a:gd name="connsiteY91" fmla="*/ 3744 h 520365"/>
                <a:gd name="connsiteX92" fmla="*/ 221319 w 545570"/>
                <a:gd name="connsiteY92" fmla="*/ 2506 h 520365"/>
                <a:gd name="connsiteX93" fmla="*/ 196364 w 545570"/>
                <a:gd name="connsiteY93" fmla="*/ 601 h 520365"/>
                <a:gd name="connsiteX94" fmla="*/ 189506 w 545570"/>
                <a:gd name="connsiteY94" fmla="*/ 791 h 520365"/>
                <a:gd name="connsiteX95" fmla="*/ 169503 w 545570"/>
                <a:gd name="connsiteY95" fmla="*/ 1077 h 520365"/>
                <a:gd name="connsiteX96" fmla="*/ 151311 w 545570"/>
                <a:gd name="connsiteY96" fmla="*/ 2601 h 520365"/>
                <a:gd name="connsiteX97" fmla="*/ 146453 w 545570"/>
                <a:gd name="connsiteY97" fmla="*/ 3458 h 520365"/>
                <a:gd name="connsiteX98" fmla="*/ 137309 w 545570"/>
                <a:gd name="connsiteY98" fmla="*/ 5554 h 520365"/>
                <a:gd name="connsiteX99" fmla="*/ 136452 w 545570"/>
                <a:gd name="connsiteY99" fmla="*/ 6983 h 520365"/>
                <a:gd name="connsiteX100" fmla="*/ 136452 w 545570"/>
                <a:gd name="connsiteY100" fmla="*/ 6983 h 520365"/>
                <a:gd name="connsiteX101" fmla="*/ 136452 w 545570"/>
                <a:gd name="connsiteY101" fmla="*/ 6983 h 520365"/>
                <a:gd name="connsiteX102" fmla="*/ 117878 w 545570"/>
                <a:gd name="connsiteY102" fmla="*/ 8697 h 520365"/>
                <a:gd name="connsiteX103" fmla="*/ 102923 w 545570"/>
                <a:gd name="connsiteY103" fmla="*/ 13459 h 520365"/>
                <a:gd name="connsiteX104" fmla="*/ 103114 w 545570"/>
                <a:gd name="connsiteY104" fmla="*/ 14412 h 520365"/>
                <a:gd name="connsiteX105" fmla="*/ 102923 w 545570"/>
                <a:gd name="connsiteY105" fmla="*/ 14317 h 520365"/>
                <a:gd name="connsiteX106" fmla="*/ 102923 w 545570"/>
                <a:gd name="connsiteY106" fmla="*/ 13364 h 520365"/>
                <a:gd name="connsiteX107" fmla="*/ 92922 w 545570"/>
                <a:gd name="connsiteY107" fmla="*/ 16984 h 520365"/>
                <a:gd name="connsiteX108" fmla="*/ 87969 w 545570"/>
                <a:gd name="connsiteY108" fmla="*/ 18793 h 520365"/>
                <a:gd name="connsiteX109" fmla="*/ 87969 w 545570"/>
                <a:gd name="connsiteY109" fmla="*/ 18793 h 520365"/>
                <a:gd name="connsiteX110" fmla="*/ 87969 w 545570"/>
                <a:gd name="connsiteY110" fmla="*/ 18793 h 520365"/>
                <a:gd name="connsiteX111" fmla="*/ 81302 w 545570"/>
                <a:gd name="connsiteY111" fmla="*/ 21842 h 520365"/>
                <a:gd name="connsiteX112" fmla="*/ 81302 w 545570"/>
                <a:gd name="connsiteY112" fmla="*/ 21842 h 520365"/>
                <a:gd name="connsiteX113" fmla="*/ 81302 w 545570"/>
                <a:gd name="connsiteY113" fmla="*/ 21842 h 520365"/>
                <a:gd name="connsiteX114" fmla="*/ 78444 w 545570"/>
                <a:gd name="connsiteY114" fmla="*/ 22699 h 520365"/>
                <a:gd name="connsiteX115" fmla="*/ 68062 w 545570"/>
                <a:gd name="connsiteY115" fmla="*/ 28223 h 520365"/>
                <a:gd name="connsiteX116" fmla="*/ 68062 w 545570"/>
                <a:gd name="connsiteY116" fmla="*/ 28223 h 520365"/>
                <a:gd name="connsiteX117" fmla="*/ 68062 w 545570"/>
                <a:gd name="connsiteY117" fmla="*/ 28223 h 520365"/>
                <a:gd name="connsiteX118" fmla="*/ 61395 w 545570"/>
                <a:gd name="connsiteY118" fmla="*/ 31843 h 520365"/>
                <a:gd name="connsiteX119" fmla="*/ 41392 w 545570"/>
                <a:gd name="connsiteY119" fmla="*/ 45559 h 520365"/>
                <a:gd name="connsiteX120" fmla="*/ 34439 w 545570"/>
                <a:gd name="connsiteY120" fmla="*/ 51845 h 520365"/>
                <a:gd name="connsiteX121" fmla="*/ 27771 w 545570"/>
                <a:gd name="connsiteY121" fmla="*/ 58322 h 520365"/>
                <a:gd name="connsiteX122" fmla="*/ 27771 w 545570"/>
                <a:gd name="connsiteY122" fmla="*/ 58322 h 520365"/>
                <a:gd name="connsiteX123" fmla="*/ 13198 w 545570"/>
                <a:gd name="connsiteY123" fmla="*/ 77087 h 520365"/>
                <a:gd name="connsiteX124" fmla="*/ 6435 w 545570"/>
                <a:gd name="connsiteY124" fmla="*/ 90421 h 520365"/>
                <a:gd name="connsiteX125" fmla="*/ 1101 w 545570"/>
                <a:gd name="connsiteY125" fmla="*/ 111662 h 520365"/>
                <a:gd name="connsiteX126" fmla="*/ 720 w 545570"/>
                <a:gd name="connsiteY126" fmla="*/ 118616 h 520365"/>
                <a:gd name="connsiteX127" fmla="*/ 530 w 545570"/>
                <a:gd name="connsiteY127" fmla="*/ 124807 h 520365"/>
                <a:gd name="connsiteX128" fmla="*/ 1673 w 545570"/>
                <a:gd name="connsiteY128" fmla="*/ 140714 h 520365"/>
                <a:gd name="connsiteX129" fmla="*/ 1673 w 545570"/>
                <a:gd name="connsiteY129" fmla="*/ 140714 h 520365"/>
                <a:gd name="connsiteX130" fmla="*/ 2816 w 545570"/>
                <a:gd name="connsiteY130" fmla="*/ 146524 h 520365"/>
                <a:gd name="connsiteX131" fmla="*/ 4816 w 545570"/>
                <a:gd name="connsiteY131" fmla="*/ 154620 h 520365"/>
                <a:gd name="connsiteX132" fmla="*/ 7007 w 545570"/>
                <a:gd name="connsiteY132" fmla="*/ 161478 h 520365"/>
                <a:gd name="connsiteX133" fmla="*/ 7007 w 545570"/>
                <a:gd name="connsiteY133" fmla="*/ 161478 h 520365"/>
                <a:gd name="connsiteX134" fmla="*/ 11007 w 545570"/>
                <a:gd name="connsiteY134" fmla="*/ 171479 h 520365"/>
                <a:gd name="connsiteX135" fmla="*/ 13674 w 545570"/>
                <a:gd name="connsiteY135" fmla="*/ 178051 h 520365"/>
                <a:gd name="connsiteX136" fmla="*/ 17389 w 545570"/>
                <a:gd name="connsiteY136" fmla="*/ 184910 h 520365"/>
                <a:gd name="connsiteX137" fmla="*/ 20913 w 545570"/>
                <a:gd name="connsiteY137" fmla="*/ 191577 h 520365"/>
                <a:gd name="connsiteX138" fmla="*/ 20913 w 545570"/>
                <a:gd name="connsiteY138" fmla="*/ 191577 h 520365"/>
                <a:gd name="connsiteX139" fmla="*/ 43868 w 545570"/>
                <a:gd name="connsiteY139" fmla="*/ 225105 h 520365"/>
                <a:gd name="connsiteX140" fmla="*/ 49393 w 545570"/>
                <a:gd name="connsiteY140" fmla="*/ 233011 h 520365"/>
                <a:gd name="connsiteX141" fmla="*/ 59108 w 545570"/>
                <a:gd name="connsiteY141" fmla="*/ 243012 h 520365"/>
                <a:gd name="connsiteX142" fmla="*/ 69110 w 545570"/>
                <a:gd name="connsiteY142" fmla="*/ 253204 h 520365"/>
                <a:gd name="connsiteX143" fmla="*/ 80825 w 545570"/>
                <a:gd name="connsiteY143" fmla="*/ 264729 h 520365"/>
                <a:gd name="connsiteX144" fmla="*/ 97304 w 545570"/>
                <a:gd name="connsiteY144" fmla="*/ 278826 h 520365"/>
                <a:gd name="connsiteX145" fmla="*/ 97304 w 545570"/>
                <a:gd name="connsiteY145" fmla="*/ 278826 h 520365"/>
                <a:gd name="connsiteX146" fmla="*/ 110734 w 545570"/>
                <a:gd name="connsiteY146" fmla="*/ 291495 h 520365"/>
                <a:gd name="connsiteX147" fmla="*/ 151882 w 545570"/>
                <a:gd name="connsiteY147" fmla="*/ 330166 h 520365"/>
                <a:gd name="connsiteX148" fmla="*/ 158930 w 545570"/>
                <a:gd name="connsiteY148" fmla="*/ 339691 h 520365"/>
                <a:gd name="connsiteX149" fmla="*/ 158930 w 545570"/>
                <a:gd name="connsiteY149" fmla="*/ 339691 h 520365"/>
                <a:gd name="connsiteX150" fmla="*/ 158930 w 545570"/>
                <a:gd name="connsiteY150" fmla="*/ 339691 h 520365"/>
                <a:gd name="connsiteX151" fmla="*/ 175599 w 545570"/>
                <a:gd name="connsiteY151" fmla="*/ 359693 h 520365"/>
                <a:gd name="connsiteX152" fmla="*/ 185410 w 545570"/>
                <a:gd name="connsiteY152" fmla="*/ 373123 h 520365"/>
                <a:gd name="connsiteX153" fmla="*/ 214747 w 545570"/>
                <a:gd name="connsiteY153" fmla="*/ 413700 h 520365"/>
                <a:gd name="connsiteX154" fmla="*/ 220367 w 545570"/>
                <a:gd name="connsiteY154" fmla="*/ 421510 h 520365"/>
                <a:gd name="connsiteX155" fmla="*/ 220367 w 545570"/>
                <a:gd name="connsiteY155" fmla="*/ 421510 h 520365"/>
                <a:gd name="connsiteX156" fmla="*/ 220367 w 545570"/>
                <a:gd name="connsiteY156" fmla="*/ 421510 h 520365"/>
                <a:gd name="connsiteX157" fmla="*/ 225034 w 545570"/>
                <a:gd name="connsiteY157" fmla="*/ 426749 h 520365"/>
                <a:gd name="connsiteX158" fmla="*/ 227701 w 545570"/>
                <a:gd name="connsiteY158" fmla="*/ 430083 h 520365"/>
                <a:gd name="connsiteX159" fmla="*/ 227701 w 545570"/>
                <a:gd name="connsiteY159" fmla="*/ 430083 h 520365"/>
                <a:gd name="connsiteX160" fmla="*/ 241703 w 545570"/>
                <a:gd name="connsiteY160" fmla="*/ 446561 h 520365"/>
                <a:gd name="connsiteX161" fmla="*/ 243513 w 545570"/>
                <a:gd name="connsiteY161" fmla="*/ 448371 h 520365"/>
                <a:gd name="connsiteX162" fmla="*/ 243513 w 545570"/>
                <a:gd name="connsiteY162" fmla="*/ 448371 h 520365"/>
                <a:gd name="connsiteX163" fmla="*/ 244560 w 545570"/>
                <a:gd name="connsiteY163" fmla="*/ 450371 h 520365"/>
                <a:gd name="connsiteX164" fmla="*/ 244560 w 545570"/>
                <a:gd name="connsiteY164" fmla="*/ 450371 h 520365"/>
                <a:gd name="connsiteX165" fmla="*/ 244560 w 545570"/>
                <a:gd name="connsiteY165" fmla="*/ 450371 h 520365"/>
                <a:gd name="connsiteX166" fmla="*/ 243227 w 545570"/>
                <a:gd name="connsiteY166" fmla="*/ 451800 h 520365"/>
                <a:gd name="connsiteX167" fmla="*/ 259800 w 545570"/>
                <a:gd name="connsiteY167" fmla="*/ 468469 h 520365"/>
                <a:gd name="connsiteX168" fmla="*/ 261229 w 545570"/>
                <a:gd name="connsiteY168" fmla="*/ 467135 h 520365"/>
                <a:gd name="connsiteX169" fmla="*/ 261229 w 545570"/>
                <a:gd name="connsiteY169" fmla="*/ 467135 h 520365"/>
                <a:gd name="connsiteX170" fmla="*/ 261229 w 545570"/>
                <a:gd name="connsiteY170" fmla="*/ 467135 h 520365"/>
                <a:gd name="connsiteX171" fmla="*/ 264944 w 545570"/>
                <a:gd name="connsiteY171" fmla="*/ 469802 h 520365"/>
                <a:gd name="connsiteX172" fmla="*/ 264944 w 545570"/>
                <a:gd name="connsiteY172" fmla="*/ 469802 h 520365"/>
                <a:gd name="connsiteX173" fmla="*/ 264944 w 545570"/>
                <a:gd name="connsiteY173" fmla="*/ 469802 h 520365"/>
                <a:gd name="connsiteX174" fmla="*/ 292757 w 545570"/>
                <a:gd name="connsiteY174" fmla="*/ 492472 h 520365"/>
                <a:gd name="connsiteX175" fmla="*/ 318093 w 545570"/>
                <a:gd name="connsiteY175" fmla="*/ 507616 h 520365"/>
                <a:gd name="connsiteX176" fmla="*/ 318093 w 545570"/>
                <a:gd name="connsiteY176" fmla="*/ 507616 h 520365"/>
                <a:gd name="connsiteX177" fmla="*/ 322761 w 545570"/>
                <a:gd name="connsiteY177" fmla="*/ 508855 h 520365"/>
                <a:gd name="connsiteX178" fmla="*/ 322761 w 545570"/>
                <a:gd name="connsiteY178" fmla="*/ 508855 h 520365"/>
                <a:gd name="connsiteX179" fmla="*/ 341430 w 545570"/>
                <a:gd name="connsiteY179" fmla="*/ 516665 h 520365"/>
                <a:gd name="connsiteX180" fmla="*/ 341430 w 545570"/>
                <a:gd name="connsiteY180" fmla="*/ 516665 h 520365"/>
                <a:gd name="connsiteX181" fmla="*/ 341430 w 545570"/>
                <a:gd name="connsiteY181" fmla="*/ 516665 h 520365"/>
                <a:gd name="connsiteX182" fmla="*/ 364194 w 545570"/>
                <a:gd name="connsiteY182" fmla="*/ 519999 h 520365"/>
                <a:gd name="connsiteX183" fmla="*/ 404485 w 545570"/>
                <a:gd name="connsiteY183" fmla="*/ 513998 h 520365"/>
                <a:gd name="connsiteX184" fmla="*/ 414486 w 545570"/>
                <a:gd name="connsiteY184" fmla="*/ 507521 h 520365"/>
                <a:gd name="connsiteX185" fmla="*/ 421058 w 545570"/>
                <a:gd name="connsiteY185" fmla="*/ 504569 h 520365"/>
                <a:gd name="connsiteX186" fmla="*/ 421058 w 545570"/>
                <a:gd name="connsiteY186" fmla="*/ 504569 h 520365"/>
                <a:gd name="connsiteX187" fmla="*/ 432774 w 545570"/>
                <a:gd name="connsiteY187" fmla="*/ 495615 h 520365"/>
                <a:gd name="connsiteX188" fmla="*/ 9674 w 545570"/>
                <a:gd name="connsiteY188" fmla="*/ 110043 h 520365"/>
                <a:gd name="connsiteX189" fmla="*/ 9674 w 545570"/>
                <a:gd name="connsiteY189" fmla="*/ 110043 h 520365"/>
                <a:gd name="connsiteX190" fmla="*/ 9674 w 545570"/>
                <a:gd name="connsiteY190" fmla="*/ 110043 h 520365"/>
                <a:gd name="connsiteX191" fmla="*/ 9674 w 545570"/>
                <a:gd name="connsiteY191" fmla="*/ 110043 h 520365"/>
                <a:gd name="connsiteX192" fmla="*/ 9674 w 545570"/>
                <a:gd name="connsiteY192" fmla="*/ 110043 h 520365"/>
                <a:gd name="connsiteX193" fmla="*/ 9769 w 545570"/>
                <a:gd name="connsiteY193" fmla="*/ 110138 h 520365"/>
                <a:gd name="connsiteX194" fmla="*/ 9483 w 545570"/>
                <a:gd name="connsiteY194" fmla="*/ 110234 h 520365"/>
                <a:gd name="connsiteX195" fmla="*/ 9674 w 545570"/>
                <a:gd name="connsiteY195" fmla="*/ 110043 h 520365"/>
                <a:gd name="connsiteX196" fmla="*/ 41487 w 545570"/>
                <a:gd name="connsiteY196" fmla="*/ 71847 h 520365"/>
                <a:gd name="connsiteX197" fmla="*/ 42059 w 545570"/>
                <a:gd name="connsiteY197" fmla="*/ 72420 h 520365"/>
                <a:gd name="connsiteX198" fmla="*/ 39582 w 545570"/>
                <a:gd name="connsiteY198" fmla="*/ 73276 h 520365"/>
                <a:gd name="connsiteX199" fmla="*/ 41487 w 545570"/>
                <a:gd name="connsiteY199" fmla="*/ 71847 h 520365"/>
                <a:gd name="connsiteX200" fmla="*/ 43202 w 545570"/>
                <a:gd name="connsiteY200" fmla="*/ 73467 h 520365"/>
                <a:gd name="connsiteX201" fmla="*/ 43202 w 545570"/>
                <a:gd name="connsiteY201" fmla="*/ 73467 h 520365"/>
                <a:gd name="connsiteX202" fmla="*/ 43202 w 545570"/>
                <a:gd name="connsiteY202" fmla="*/ 73467 h 520365"/>
                <a:gd name="connsiteX203" fmla="*/ 43202 w 545570"/>
                <a:gd name="connsiteY203" fmla="*/ 73467 h 520365"/>
                <a:gd name="connsiteX204" fmla="*/ 43202 w 545570"/>
                <a:gd name="connsiteY204" fmla="*/ 73467 h 520365"/>
                <a:gd name="connsiteX205" fmla="*/ 43202 w 545570"/>
                <a:gd name="connsiteY205" fmla="*/ 73467 h 520365"/>
                <a:gd name="connsiteX206" fmla="*/ 221224 w 545570"/>
                <a:gd name="connsiteY206" fmla="*/ 92326 h 520365"/>
                <a:gd name="connsiteX207" fmla="*/ 221224 w 545570"/>
                <a:gd name="connsiteY207" fmla="*/ 92326 h 520365"/>
                <a:gd name="connsiteX208" fmla="*/ 221224 w 545570"/>
                <a:gd name="connsiteY208" fmla="*/ 92326 h 520365"/>
                <a:gd name="connsiteX209" fmla="*/ 221224 w 545570"/>
                <a:gd name="connsiteY209" fmla="*/ 92326 h 520365"/>
                <a:gd name="connsiteX210" fmla="*/ 221224 w 545570"/>
                <a:gd name="connsiteY210" fmla="*/ 92326 h 520365"/>
                <a:gd name="connsiteX211" fmla="*/ 221224 w 545570"/>
                <a:gd name="connsiteY211" fmla="*/ 92326 h 520365"/>
                <a:gd name="connsiteX212" fmla="*/ 221224 w 545570"/>
                <a:gd name="connsiteY212" fmla="*/ 92326 h 520365"/>
                <a:gd name="connsiteX213" fmla="*/ 466969 w 545570"/>
                <a:gd name="connsiteY213" fmla="*/ 276159 h 520365"/>
                <a:gd name="connsiteX214" fmla="*/ 466779 w 545570"/>
                <a:gd name="connsiteY214" fmla="*/ 275873 h 520365"/>
                <a:gd name="connsiteX215" fmla="*/ 467064 w 545570"/>
                <a:gd name="connsiteY215" fmla="*/ 275969 h 520365"/>
                <a:gd name="connsiteX216" fmla="*/ 466969 w 545570"/>
                <a:gd name="connsiteY216" fmla="*/ 276159 h 520365"/>
                <a:gd name="connsiteX217" fmla="*/ 432870 w 545570"/>
                <a:gd name="connsiteY217" fmla="*/ 64514 h 520365"/>
                <a:gd name="connsiteX218" fmla="*/ 433060 w 545570"/>
                <a:gd name="connsiteY218" fmla="*/ 64990 h 520365"/>
                <a:gd name="connsiteX219" fmla="*/ 432679 w 545570"/>
                <a:gd name="connsiteY219" fmla="*/ 64799 h 520365"/>
                <a:gd name="connsiteX220" fmla="*/ 432679 w 545570"/>
                <a:gd name="connsiteY220" fmla="*/ 64799 h 520365"/>
                <a:gd name="connsiteX221" fmla="*/ 432679 w 545570"/>
                <a:gd name="connsiteY221" fmla="*/ 64799 h 520365"/>
                <a:gd name="connsiteX222" fmla="*/ 432774 w 545570"/>
                <a:gd name="connsiteY222" fmla="*/ 64799 h 520365"/>
                <a:gd name="connsiteX223" fmla="*/ 432870 w 545570"/>
                <a:gd name="connsiteY223" fmla="*/ 64514 h 520365"/>
                <a:gd name="connsiteX224" fmla="*/ 218747 w 545570"/>
                <a:gd name="connsiteY224" fmla="*/ 98041 h 520365"/>
                <a:gd name="connsiteX225" fmla="*/ 218747 w 545570"/>
                <a:gd name="connsiteY225" fmla="*/ 98041 h 520365"/>
                <a:gd name="connsiteX226" fmla="*/ 217890 w 545570"/>
                <a:gd name="connsiteY226" fmla="*/ 98994 h 520365"/>
                <a:gd name="connsiteX227" fmla="*/ 217890 w 545570"/>
                <a:gd name="connsiteY227" fmla="*/ 99089 h 520365"/>
                <a:gd name="connsiteX228" fmla="*/ 217890 w 545570"/>
                <a:gd name="connsiteY228" fmla="*/ 99089 h 520365"/>
                <a:gd name="connsiteX229" fmla="*/ 217890 w 545570"/>
                <a:gd name="connsiteY229" fmla="*/ 98994 h 520365"/>
                <a:gd name="connsiteX230" fmla="*/ 217795 w 545570"/>
                <a:gd name="connsiteY230" fmla="*/ 98899 h 520365"/>
                <a:gd name="connsiteX231" fmla="*/ 218747 w 545570"/>
                <a:gd name="connsiteY231" fmla="*/ 98041 h 520365"/>
                <a:gd name="connsiteX232" fmla="*/ 462016 w 545570"/>
                <a:gd name="connsiteY232" fmla="*/ 158621 h 520365"/>
                <a:gd name="connsiteX233" fmla="*/ 461825 w 545570"/>
                <a:gd name="connsiteY233" fmla="*/ 159097 h 520365"/>
                <a:gd name="connsiteX234" fmla="*/ 461254 w 545570"/>
                <a:gd name="connsiteY234" fmla="*/ 159287 h 520365"/>
                <a:gd name="connsiteX235" fmla="*/ 462016 w 545570"/>
                <a:gd name="connsiteY235" fmla="*/ 158621 h 520365"/>
                <a:gd name="connsiteX236" fmla="*/ 435917 w 545570"/>
                <a:gd name="connsiteY236" fmla="*/ 91279 h 520365"/>
                <a:gd name="connsiteX237" fmla="*/ 435917 w 545570"/>
                <a:gd name="connsiteY237" fmla="*/ 91279 h 520365"/>
                <a:gd name="connsiteX238" fmla="*/ 436013 w 545570"/>
                <a:gd name="connsiteY238" fmla="*/ 91470 h 520365"/>
                <a:gd name="connsiteX239" fmla="*/ 435822 w 545570"/>
                <a:gd name="connsiteY239" fmla="*/ 91470 h 520365"/>
                <a:gd name="connsiteX240" fmla="*/ 435917 w 545570"/>
                <a:gd name="connsiteY240" fmla="*/ 91279 h 520365"/>
                <a:gd name="connsiteX241" fmla="*/ 435917 w 545570"/>
                <a:gd name="connsiteY241" fmla="*/ 91279 h 520365"/>
                <a:gd name="connsiteX242" fmla="*/ 435917 w 545570"/>
                <a:gd name="connsiteY242" fmla="*/ 91279 h 520365"/>
                <a:gd name="connsiteX243" fmla="*/ 475827 w 545570"/>
                <a:gd name="connsiteY243" fmla="*/ 104804 h 520365"/>
                <a:gd name="connsiteX244" fmla="*/ 475827 w 545570"/>
                <a:gd name="connsiteY244" fmla="*/ 104804 h 520365"/>
                <a:gd name="connsiteX245" fmla="*/ 475827 w 545570"/>
                <a:gd name="connsiteY245" fmla="*/ 104804 h 520365"/>
                <a:gd name="connsiteX246" fmla="*/ 475827 w 545570"/>
                <a:gd name="connsiteY246" fmla="*/ 104804 h 520365"/>
                <a:gd name="connsiteX247" fmla="*/ 475827 w 545570"/>
                <a:gd name="connsiteY247" fmla="*/ 104804 h 520365"/>
                <a:gd name="connsiteX248" fmla="*/ 475827 w 545570"/>
                <a:gd name="connsiteY248" fmla="*/ 104804 h 520365"/>
                <a:gd name="connsiteX249" fmla="*/ 272469 w 545570"/>
                <a:gd name="connsiteY249" fmla="*/ 207484 h 520365"/>
                <a:gd name="connsiteX250" fmla="*/ 272469 w 545570"/>
                <a:gd name="connsiteY250" fmla="*/ 207293 h 520365"/>
                <a:gd name="connsiteX251" fmla="*/ 272564 w 545570"/>
                <a:gd name="connsiteY251" fmla="*/ 207198 h 520365"/>
                <a:gd name="connsiteX252" fmla="*/ 272469 w 545570"/>
                <a:gd name="connsiteY252" fmla="*/ 207484 h 520365"/>
                <a:gd name="connsiteX253" fmla="*/ 272469 w 545570"/>
                <a:gd name="connsiteY253" fmla="*/ 207484 h 520365"/>
                <a:gd name="connsiteX254" fmla="*/ 474113 w 545570"/>
                <a:gd name="connsiteY254" fmla="*/ 119759 h 520365"/>
                <a:gd name="connsiteX255" fmla="*/ 473827 w 545570"/>
                <a:gd name="connsiteY255" fmla="*/ 120330 h 520365"/>
                <a:gd name="connsiteX256" fmla="*/ 473637 w 545570"/>
                <a:gd name="connsiteY256" fmla="*/ 119759 h 520365"/>
                <a:gd name="connsiteX257" fmla="*/ 474113 w 545570"/>
                <a:gd name="connsiteY257" fmla="*/ 119759 h 520365"/>
                <a:gd name="connsiteX258" fmla="*/ 408105 w 545570"/>
                <a:gd name="connsiteY258" fmla="*/ 401604 h 520365"/>
                <a:gd name="connsiteX259" fmla="*/ 408105 w 545570"/>
                <a:gd name="connsiteY259" fmla="*/ 401604 h 520365"/>
                <a:gd name="connsiteX260" fmla="*/ 408105 w 545570"/>
                <a:gd name="connsiteY260" fmla="*/ 401604 h 520365"/>
                <a:gd name="connsiteX261" fmla="*/ 408105 w 545570"/>
                <a:gd name="connsiteY261" fmla="*/ 401604 h 520365"/>
                <a:gd name="connsiteX262" fmla="*/ 373814 w 545570"/>
                <a:gd name="connsiteY262" fmla="*/ 361027 h 520365"/>
                <a:gd name="connsiteX263" fmla="*/ 373814 w 545570"/>
                <a:gd name="connsiteY263" fmla="*/ 361027 h 520365"/>
                <a:gd name="connsiteX264" fmla="*/ 374196 w 545570"/>
                <a:gd name="connsiteY264" fmla="*/ 361027 h 520365"/>
                <a:gd name="connsiteX265" fmla="*/ 373814 w 545570"/>
                <a:gd name="connsiteY265" fmla="*/ 361027 h 520365"/>
                <a:gd name="connsiteX266" fmla="*/ 406771 w 545570"/>
                <a:gd name="connsiteY266" fmla="*/ 359217 h 520365"/>
                <a:gd name="connsiteX267" fmla="*/ 406866 w 545570"/>
                <a:gd name="connsiteY267" fmla="*/ 359217 h 520365"/>
                <a:gd name="connsiteX268" fmla="*/ 406771 w 545570"/>
                <a:gd name="connsiteY268" fmla="*/ 359217 h 520365"/>
                <a:gd name="connsiteX269" fmla="*/ 406771 w 545570"/>
                <a:gd name="connsiteY269" fmla="*/ 359217 h 520365"/>
                <a:gd name="connsiteX270" fmla="*/ 410105 w 545570"/>
                <a:gd name="connsiteY270" fmla="*/ 339310 h 520365"/>
                <a:gd name="connsiteX271" fmla="*/ 409914 w 545570"/>
                <a:gd name="connsiteY271" fmla="*/ 339500 h 520365"/>
                <a:gd name="connsiteX272" fmla="*/ 410105 w 545570"/>
                <a:gd name="connsiteY272" fmla="*/ 339310 h 520365"/>
                <a:gd name="connsiteX273" fmla="*/ 410105 w 545570"/>
                <a:gd name="connsiteY273" fmla="*/ 339310 h 520365"/>
                <a:gd name="connsiteX274" fmla="*/ 408486 w 545570"/>
                <a:gd name="connsiteY274" fmla="*/ 337595 h 520365"/>
                <a:gd name="connsiteX275" fmla="*/ 408486 w 545570"/>
                <a:gd name="connsiteY275" fmla="*/ 337595 h 520365"/>
                <a:gd name="connsiteX276" fmla="*/ 408581 w 545570"/>
                <a:gd name="connsiteY276" fmla="*/ 337595 h 520365"/>
                <a:gd name="connsiteX277" fmla="*/ 408486 w 545570"/>
                <a:gd name="connsiteY277" fmla="*/ 337595 h 520365"/>
                <a:gd name="connsiteX278" fmla="*/ 380387 w 545570"/>
                <a:gd name="connsiteY278" fmla="*/ 358931 h 520365"/>
                <a:gd name="connsiteX279" fmla="*/ 379815 w 545570"/>
                <a:gd name="connsiteY279" fmla="*/ 359503 h 520365"/>
                <a:gd name="connsiteX280" fmla="*/ 379625 w 545570"/>
                <a:gd name="connsiteY280" fmla="*/ 359312 h 520365"/>
                <a:gd name="connsiteX281" fmla="*/ 380387 w 545570"/>
                <a:gd name="connsiteY281" fmla="*/ 358931 h 520365"/>
                <a:gd name="connsiteX282" fmla="*/ 415153 w 545570"/>
                <a:gd name="connsiteY282" fmla="*/ 334357 h 520365"/>
                <a:gd name="connsiteX283" fmla="*/ 415153 w 545570"/>
                <a:gd name="connsiteY283" fmla="*/ 334357 h 520365"/>
                <a:gd name="connsiteX284" fmla="*/ 415153 w 545570"/>
                <a:gd name="connsiteY284" fmla="*/ 334357 h 520365"/>
                <a:gd name="connsiteX285" fmla="*/ 415153 w 545570"/>
                <a:gd name="connsiteY285" fmla="*/ 334357 h 520365"/>
                <a:gd name="connsiteX286" fmla="*/ 415153 w 545570"/>
                <a:gd name="connsiteY286" fmla="*/ 307687 h 520365"/>
                <a:gd name="connsiteX287" fmla="*/ 415153 w 545570"/>
                <a:gd name="connsiteY287" fmla="*/ 307687 h 520365"/>
                <a:gd name="connsiteX288" fmla="*/ 415248 w 545570"/>
                <a:gd name="connsiteY288" fmla="*/ 307782 h 520365"/>
                <a:gd name="connsiteX289" fmla="*/ 415153 w 545570"/>
                <a:gd name="connsiteY289" fmla="*/ 307687 h 520365"/>
                <a:gd name="connsiteX290" fmla="*/ 274088 w 545570"/>
                <a:gd name="connsiteY290" fmla="*/ 195672 h 520365"/>
                <a:gd name="connsiteX291" fmla="*/ 274183 w 545570"/>
                <a:gd name="connsiteY291" fmla="*/ 195482 h 520365"/>
                <a:gd name="connsiteX292" fmla="*/ 274278 w 545570"/>
                <a:gd name="connsiteY292" fmla="*/ 195482 h 520365"/>
                <a:gd name="connsiteX293" fmla="*/ 274088 w 545570"/>
                <a:gd name="connsiteY293" fmla="*/ 195672 h 520365"/>
                <a:gd name="connsiteX294" fmla="*/ 274088 w 545570"/>
                <a:gd name="connsiteY294" fmla="*/ 195672 h 520365"/>
                <a:gd name="connsiteX295" fmla="*/ 421344 w 545570"/>
                <a:gd name="connsiteY295" fmla="*/ 248632 h 520365"/>
                <a:gd name="connsiteX296" fmla="*/ 420678 w 545570"/>
                <a:gd name="connsiteY296" fmla="*/ 248632 h 520365"/>
                <a:gd name="connsiteX297" fmla="*/ 420678 w 545570"/>
                <a:gd name="connsiteY297" fmla="*/ 248632 h 520365"/>
                <a:gd name="connsiteX298" fmla="*/ 420963 w 545570"/>
                <a:gd name="connsiteY298" fmla="*/ 248441 h 520365"/>
                <a:gd name="connsiteX299" fmla="*/ 421344 w 545570"/>
                <a:gd name="connsiteY299" fmla="*/ 248632 h 520365"/>
                <a:gd name="connsiteX300" fmla="*/ 409629 w 545570"/>
                <a:gd name="connsiteY300" fmla="*/ 257585 h 520365"/>
                <a:gd name="connsiteX301" fmla="*/ 412867 w 545570"/>
                <a:gd name="connsiteY301" fmla="*/ 257680 h 520365"/>
                <a:gd name="connsiteX302" fmla="*/ 413057 w 545570"/>
                <a:gd name="connsiteY302" fmla="*/ 259585 h 520365"/>
                <a:gd name="connsiteX303" fmla="*/ 409629 w 545570"/>
                <a:gd name="connsiteY303" fmla="*/ 257585 h 520365"/>
                <a:gd name="connsiteX304" fmla="*/ 202746 w 545570"/>
                <a:gd name="connsiteY304" fmla="*/ 133951 h 520365"/>
                <a:gd name="connsiteX305" fmla="*/ 202936 w 545570"/>
                <a:gd name="connsiteY305" fmla="*/ 134522 h 520365"/>
                <a:gd name="connsiteX306" fmla="*/ 202555 w 545570"/>
                <a:gd name="connsiteY306" fmla="*/ 134237 h 520365"/>
                <a:gd name="connsiteX307" fmla="*/ 202746 w 545570"/>
                <a:gd name="connsiteY307" fmla="*/ 133951 h 520365"/>
                <a:gd name="connsiteX308" fmla="*/ 360670 w 545570"/>
                <a:gd name="connsiteY308" fmla="*/ 179290 h 520365"/>
                <a:gd name="connsiteX309" fmla="*/ 360670 w 545570"/>
                <a:gd name="connsiteY309" fmla="*/ 179290 h 520365"/>
                <a:gd name="connsiteX310" fmla="*/ 360670 w 545570"/>
                <a:gd name="connsiteY310" fmla="*/ 179290 h 520365"/>
                <a:gd name="connsiteX311" fmla="*/ 360670 w 545570"/>
                <a:gd name="connsiteY311" fmla="*/ 179290 h 520365"/>
                <a:gd name="connsiteX312" fmla="*/ 362099 w 545570"/>
                <a:gd name="connsiteY312" fmla="*/ 180719 h 520365"/>
                <a:gd name="connsiteX313" fmla="*/ 362670 w 545570"/>
                <a:gd name="connsiteY313" fmla="*/ 180909 h 520365"/>
                <a:gd name="connsiteX314" fmla="*/ 362385 w 545570"/>
                <a:gd name="connsiteY314" fmla="*/ 181100 h 520365"/>
                <a:gd name="connsiteX315" fmla="*/ 362099 w 545570"/>
                <a:gd name="connsiteY315" fmla="*/ 180719 h 520365"/>
                <a:gd name="connsiteX316" fmla="*/ 384102 w 545570"/>
                <a:gd name="connsiteY316" fmla="*/ 182719 h 520365"/>
                <a:gd name="connsiteX317" fmla="*/ 384102 w 545570"/>
                <a:gd name="connsiteY317" fmla="*/ 182814 h 520365"/>
                <a:gd name="connsiteX318" fmla="*/ 384102 w 545570"/>
                <a:gd name="connsiteY318" fmla="*/ 182719 h 520365"/>
                <a:gd name="connsiteX319" fmla="*/ 384102 w 545570"/>
                <a:gd name="connsiteY319" fmla="*/ 182719 h 520365"/>
                <a:gd name="connsiteX320" fmla="*/ 360765 w 545570"/>
                <a:gd name="connsiteY320" fmla="*/ 152715 h 520365"/>
                <a:gd name="connsiteX321" fmla="*/ 360765 w 545570"/>
                <a:gd name="connsiteY321" fmla="*/ 152715 h 520365"/>
                <a:gd name="connsiteX322" fmla="*/ 360765 w 545570"/>
                <a:gd name="connsiteY322" fmla="*/ 152715 h 520365"/>
                <a:gd name="connsiteX323" fmla="*/ 360861 w 545570"/>
                <a:gd name="connsiteY323" fmla="*/ 152620 h 520365"/>
                <a:gd name="connsiteX324" fmla="*/ 360765 w 545570"/>
                <a:gd name="connsiteY324" fmla="*/ 152715 h 520365"/>
                <a:gd name="connsiteX325" fmla="*/ 360765 w 545570"/>
                <a:gd name="connsiteY325" fmla="*/ 152715 h 520365"/>
                <a:gd name="connsiteX326" fmla="*/ 332476 w 545570"/>
                <a:gd name="connsiteY326" fmla="*/ 160907 h 520365"/>
                <a:gd name="connsiteX327" fmla="*/ 332476 w 545570"/>
                <a:gd name="connsiteY327" fmla="*/ 160907 h 520365"/>
                <a:gd name="connsiteX328" fmla="*/ 332476 w 545570"/>
                <a:gd name="connsiteY328" fmla="*/ 160907 h 520365"/>
                <a:gd name="connsiteX329" fmla="*/ 332476 w 545570"/>
                <a:gd name="connsiteY329" fmla="*/ 160907 h 520365"/>
                <a:gd name="connsiteX330" fmla="*/ 415820 w 545570"/>
                <a:gd name="connsiteY330" fmla="*/ 134808 h 520365"/>
                <a:gd name="connsiteX331" fmla="*/ 415534 w 545570"/>
                <a:gd name="connsiteY331" fmla="*/ 134713 h 520365"/>
                <a:gd name="connsiteX332" fmla="*/ 415724 w 545570"/>
                <a:gd name="connsiteY332" fmla="*/ 134522 h 520365"/>
                <a:gd name="connsiteX333" fmla="*/ 415820 w 545570"/>
                <a:gd name="connsiteY333" fmla="*/ 134808 h 520365"/>
                <a:gd name="connsiteX334" fmla="*/ 357527 w 545570"/>
                <a:gd name="connsiteY334" fmla="*/ 136046 h 520365"/>
                <a:gd name="connsiteX335" fmla="*/ 357717 w 545570"/>
                <a:gd name="connsiteY335" fmla="*/ 135760 h 520365"/>
                <a:gd name="connsiteX336" fmla="*/ 357813 w 545570"/>
                <a:gd name="connsiteY336" fmla="*/ 136046 h 520365"/>
                <a:gd name="connsiteX337" fmla="*/ 357527 w 545570"/>
                <a:gd name="connsiteY337" fmla="*/ 136046 h 520365"/>
                <a:gd name="connsiteX338" fmla="*/ 418963 w 545570"/>
                <a:gd name="connsiteY338" fmla="*/ 174527 h 520365"/>
                <a:gd name="connsiteX339" fmla="*/ 418963 w 545570"/>
                <a:gd name="connsiteY339" fmla="*/ 174527 h 520365"/>
                <a:gd name="connsiteX340" fmla="*/ 418772 w 545570"/>
                <a:gd name="connsiteY340" fmla="*/ 174718 h 520365"/>
                <a:gd name="connsiteX341" fmla="*/ 418772 w 545570"/>
                <a:gd name="connsiteY341" fmla="*/ 174527 h 520365"/>
                <a:gd name="connsiteX342" fmla="*/ 418963 w 545570"/>
                <a:gd name="connsiteY342" fmla="*/ 174527 h 520365"/>
                <a:gd name="connsiteX343" fmla="*/ 347525 w 545570"/>
                <a:gd name="connsiteY343" fmla="*/ 136046 h 520365"/>
                <a:gd name="connsiteX344" fmla="*/ 347335 w 545570"/>
                <a:gd name="connsiteY344" fmla="*/ 135856 h 520365"/>
                <a:gd name="connsiteX345" fmla="*/ 347621 w 545570"/>
                <a:gd name="connsiteY345" fmla="*/ 135951 h 520365"/>
                <a:gd name="connsiteX346" fmla="*/ 347525 w 545570"/>
                <a:gd name="connsiteY346" fmla="*/ 136046 h 520365"/>
                <a:gd name="connsiteX347" fmla="*/ 299043 w 545570"/>
                <a:gd name="connsiteY347" fmla="*/ 227296 h 520365"/>
                <a:gd name="connsiteX348" fmla="*/ 299234 w 545570"/>
                <a:gd name="connsiteY348" fmla="*/ 227391 h 520365"/>
                <a:gd name="connsiteX349" fmla="*/ 299043 w 545570"/>
                <a:gd name="connsiteY349" fmla="*/ 227486 h 520365"/>
                <a:gd name="connsiteX350" fmla="*/ 299043 w 545570"/>
                <a:gd name="connsiteY350" fmla="*/ 227296 h 520365"/>
                <a:gd name="connsiteX351" fmla="*/ 368766 w 545570"/>
                <a:gd name="connsiteY351" fmla="*/ 264253 h 520365"/>
                <a:gd name="connsiteX352" fmla="*/ 368766 w 545570"/>
                <a:gd name="connsiteY352" fmla="*/ 264253 h 520365"/>
                <a:gd name="connsiteX353" fmla="*/ 369528 w 545570"/>
                <a:gd name="connsiteY353" fmla="*/ 265110 h 520365"/>
                <a:gd name="connsiteX354" fmla="*/ 369528 w 545570"/>
                <a:gd name="connsiteY354" fmla="*/ 265110 h 520365"/>
                <a:gd name="connsiteX355" fmla="*/ 368766 w 545570"/>
                <a:gd name="connsiteY355" fmla="*/ 264253 h 520365"/>
                <a:gd name="connsiteX356" fmla="*/ 368671 w 545570"/>
                <a:gd name="connsiteY356" fmla="*/ 264348 h 520365"/>
                <a:gd name="connsiteX357" fmla="*/ 368766 w 545570"/>
                <a:gd name="connsiteY357" fmla="*/ 264253 h 520365"/>
                <a:gd name="connsiteX358" fmla="*/ 368766 w 545570"/>
                <a:gd name="connsiteY358" fmla="*/ 264253 h 520365"/>
                <a:gd name="connsiteX359" fmla="*/ 422202 w 545570"/>
                <a:gd name="connsiteY359" fmla="*/ 237773 h 520365"/>
                <a:gd name="connsiteX360" fmla="*/ 422202 w 545570"/>
                <a:gd name="connsiteY360" fmla="*/ 237773 h 520365"/>
                <a:gd name="connsiteX361" fmla="*/ 422202 w 545570"/>
                <a:gd name="connsiteY361" fmla="*/ 237773 h 520365"/>
                <a:gd name="connsiteX362" fmla="*/ 422202 w 545570"/>
                <a:gd name="connsiteY362" fmla="*/ 237773 h 520365"/>
                <a:gd name="connsiteX363" fmla="*/ 422202 w 545570"/>
                <a:gd name="connsiteY363" fmla="*/ 237773 h 520365"/>
                <a:gd name="connsiteX364" fmla="*/ 422202 w 545570"/>
                <a:gd name="connsiteY364" fmla="*/ 237773 h 520365"/>
                <a:gd name="connsiteX365" fmla="*/ 224558 w 545570"/>
                <a:gd name="connsiteY365" fmla="*/ 175385 h 520365"/>
                <a:gd name="connsiteX366" fmla="*/ 224272 w 545570"/>
                <a:gd name="connsiteY366" fmla="*/ 175575 h 520365"/>
                <a:gd name="connsiteX367" fmla="*/ 224272 w 545570"/>
                <a:gd name="connsiteY367" fmla="*/ 175289 h 520365"/>
                <a:gd name="connsiteX368" fmla="*/ 224558 w 545570"/>
                <a:gd name="connsiteY368" fmla="*/ 175385 h 520365"/>
                <a:gd name="connsiteX369" fmla="*/ 310664 w 545570"/>
                <a:gd name="connsiteY369" fmla="*/ 209103 h 520365"/>
                <a:gd name="connsiteX370" fmla="*/ 310283 w 545570"/>
                <a:gd name="connsiteY370" fmla="*/ 209484 h 520365"/>
                <a:gd name="connsiteX371" fmla="*/ 309711 w 545570"/>
                <a:gd name="connsiteY371" fmla="*/ 208722 h 520365"/>
                <a:gd name="connsiteX372" fmla="*/ 310664 w 545570"/>
                <a:gd name="connsiteY372" fmla="*/ 209103 h 520365"/>
                <a:gd name="connsiteX373" fmla="*/ 393817 w 545570"/>
                <a:gd name="connsiteY373" fmla="*/ 229391 h 520365"/>
                <a:gd name="connsiteX374" fmla="*/ 394293 w 545570"/>
                <a:gd name="connsiteY374" fmla="*/ 229201 h 520365"/>
                <a:gd name="connsiteX375" fmla="*/ 395055 w 545570"/>
                <a:gd name="connsiteY375" fmla="*/ 229867 h 520365"/>
                <a:gd name="connsiteX376" fmla="*/ 393817 w 545570"/>
                <a:gd name="connsiteY376" fmla="*/ 229391 h 520365"/>
                <a:gd name="connsiteX377" fmla="*/ 239226 w 545570"/>
                <a:gd name="connsiteY377" fmla="*/ 174051 h 520365"/>
                <a:gd name="connsiteX378" fmla="*/ 239226 w 545570"/>
                <a:gd name="connsiteY378" fmla="*/ 174051 h 520365"/>
                <a:gd name="connsiteX379" fmla="*/ 239226 w 545570"/>
                <a:gd name="connsiteY379" fmla="*/ 174241 h 520365"/>
                <a:gd name="connsiteX380" fmla="*/ 239131 w 545570"/>
                <a:gd name="connsiteY380" fmla="*/ 174146 h 520365"/>
                <a:gd name="connsiteX381" fmla="*/ 239226 w 545570"/>
                <a:gd name="connsiteY381" fmla="*/ 174051 h 520365"/>
                <a:gd name="connsiteX382" fmla="*/ 307997 w 545570"/>
                <a:gd name="connsiteY382" fmla="*/ 124616 h 520365"/>
                <a:gd name="connsiteX383" fmla="*/ 306663 w 545570"/>
                <a:gd name="connsiteY383" fmla="*/ 125569 h 520365"/>
                <a:gd name="connsiteX384" fmla="*/ 307425 w 545570"/>
                <a:gd name="connsiteY384" fmla="*/ 123569 h 520365"/>
                <a:gd name="connsiteX385" fmla="*/ 307997 w 545570"/>
                <a:gd name="connsiteY385" fmla="*/ 124616 h 520365"/>
                <a:gd name="connsiteX386" fmla="*/ 232463 w 545570"/>
                <a:gd name="connsiteY386" fmla="*/ 210532 h 520365"/>
                <a:gd name="connsiteX387" fmla="*/ 232559 w 545570"/>
                <a:gd name="connsiteY387" fmla="*/ 211008 h 520365"/>
                <a:gd name="connsiteX388" fmla="*/ 232273 w 545570"/>
                <a:gd name="connsiteY388" fmla="*/ 210913 h 520365"/>
                <a:gd name="connsiteX389" fmla="*/ 232463 w 545570"/>
                <a:gd name="connsiteY389" fmla="*/ 210532 h 520365"/>
                <a:gd name="connsiteX390" fmla="*/ 249037 w 545570"/>
                <a:gd name="connsiteY390" fmla="*/ 217390 h 520365"/>
                <a:gd name="connsiteX391" fmla="*/ 249037 w 545570"/>
                <a:gd name="connsiteY391" fmla="*/ 217390 h 520365"/>
                <a:gd name="connsiteX392" fmla="*/ 249037 w 545570"/>
                <a:gd name="connsiteY392" fmla="*/ 217390 h 520365"/>
                <a:gd name="connsiteX393" fmla="*/ 249037 w 545570"/>
                <a:gd name="connsiteY393" fmla="*/ 217390 h 520365"/>
                <a:gd name="connsiteX394" fmla="*/ 386578 w 545570"/>
                <a:gd name="connsiteY394" fmla="*/ 392650 h 520365"/>
                <a:gd name="connsiteX395" fmla="*/ 386673 w 545570"/>
                <a:gd name="connsiteY395" fmla="*/ 392459 h 520365"/>
                <a:gd name="connsiteX396" fmla="*/ 386673 w 545570"/>
                <a:gd name="connsiteY396" fmla="*/ 392459 h 520365"/>
                <a:gd name="connsiteX397" fmla="*/ 386673 w 545570"/>
                <a:gd name="connsiteY397" fmla="*/ 392459 h 520365"/>
                <a:gd name="connsiteX398" fmla="*/ 386673 w 545570"/>
                <a:gd name="connsiteY398" fmla="*/ 392555 h 520365"/>
                <a:gd name="connsiteX399" fmla="*/ 386578 w 545570"/>
                <a:gd name="connsiteY399" fmla="*/ 392650 h 520365"/>
                <a:gd name="connsiteX400" fmla="*/ 122926 w 545570"/>
                <a:gd name="connsiteY400" fmla="*/ 120330 h 520365"/>
                <a:gd name="connsiteX401" fmla="*/ 122831 w 545570"/>
                <a:gd name="connsiteY401" fmla="*/ 120235 h 520365"/>
                <a:gd name="connsiteX402" fmla="*/ 123688 w 545570"/>
                <a:gd name="connsiteY402" fmla="*/ 120139 h 520365"/>
                <a:gd name="connsiteX403" fmla="*/ 122926 w 545570"/>
                <a:gd name="connsiteY403" fmla="*/ 120330 h 520365"/>
                <a:gd name="connsiteX404" fmla="*/ 121212 w 545570"/>
                <a:gd name="connsiteY404" fmla="*/ 108710 h 520365"/>
                <a:gd name="connsiteX405" fmla="*/ 121212 w 545570"/>
                <a:gd name="connsiteY405" fmla="*/ 108710 h 520365"/>
                <a:gd name="connsiteX406" fmla="*/ 121212 w 545570"/>
                <a:gd name="connsiteY406" fmla="*/ 108424 h 520365"/>
                <a:gd name="connsiteX407" fmla="*/ 121402 w 545570"/>
                <a:gd name="connsiteY407" fmla="*/ 108519 h 520365"/>
                <a:gd name="connsiteX408" fmla="*/ 121212 w 545570"/>
                <a:gd name="connsiteY408" fmla="*/ 108710 h 520365"/>
                <a:gd name="connsiteX409" fmla="*/ 121212 w 545570"/>
                <a:gd name="connsiteY409" fmla="*/ 108710 h 520365"/>
                <a:gd name="connsiteX410" fmla="*/ 129498 w 545570"/>
                <a:gd name="connsiteY410" fmla="*/ 90612 h 520365"/>
                <a:gd name="connsiteX411" fmla="*/ 129403 w 545570"/>
                <a:gd name="connsiteY411" fmla="*/ 90136 h 520365"/>
                <a:gd name="connsiteX412" fmla="*/ 129689 w 545570"/>
                <a:gd name="connsiteY412" fmla="*/ 90421 h 520365"/>
                <a:gd name="connsiteX413" fmla="*/ 129498 w 545570"/>
                <a:gd name="connsiteY413" fmla="*/ 90612 h 520365"/>
                <a:gd name="connsiteX414" fmla="*/ 121307 w 545570"/>
                <a:gd name="connsiteY414" fmla="*/ 118616 h 520365"/>
                <a:gd name="connsiteX415" fmla="*/ 121307 w 545570"/>
                <a:gd name="connsiteY415" fmla="*/ 118711 h 520365"/>
                <a:gd name="connsiteX416" fmla="*/ 121307 w 545570"/>
                <a:gd name="connsiteY416" fmla="*/ 118616 h 520365"/>
                <a:gd name="connsiteX417" fmla="*/ 121307 w 545570"/>
                <a:gd name="connsiteY417" fmla="*/ 118616 h 520365"/>
                <a:gd name="connsiteX418" fmla="*/ 147881 w 545570"/>
                <a:gd name="connsiteY418" fmla="*/ 125379 h 520365"/>
                <a:gd name="connsiteX419" fmla="*/ 147881 w 545570"/>
                <a:gd name="connsiteY419" fmla="*/ 125379 h 520365"/>
                <a:gd name="connsiteX420" fmla="*/ 147881 w 545570"/>
                <a:gd name="connsiteY420" fmla="*/ 125379 h 520365"/>
                <a:gd name="connsiteX421" fmla="*/ 147881 w 545570"/>
                <a:gd name="connsiteY421" fmla="*/ 125379 h 520365"/>
                <a:gd name="connsiteX422" fmla="*/ 202650 w 545570"/>
                <a:gd name="connsiteY422" fmla="*/ 190434 h 520365"/>
                <a:gd name="connsiteX423" fmla="*/ 202650 w 545570"/>
                <a:gd name="connsiteY423" fmla="*/ 190434 h 520365"/>
                <a:gd name="connsiteX424" fmla="*/ 202650 w 545570"/>
                <a:gd name="connsiteY424" fmla="*/ 190434 h 520365"/>
                <a:gd name="connsiteX425" fmla="*/ 202650 w 545570"/>
                <a:gd name="connsiteY425" fmla="*/ 190434 h 520365"/>
                <a:gd name="connsiteX426" fmla="*/ 202650 w 545570"/>
                <a:gd name="connsiteY426" fmla="*/ 190434 h 520365"/>
                <a:gd name="connsiteX427" fmla="*/ 202650 w 545570"/>
                <a:gd name="connsiteY427" fmla="*/ 190434 h 520365"/>
                <a:gd name="connsiteX428" fmla="*/ 285804 w 545570"/>
                <a:gd name="connsiteY428" fmla="*/ 200721 h 520365"/>
                <a:gd name="connsiteX429" fmla="*/ 286185 w 545570"/>
                <a:gd name="connsiteY429" fmla="*/ 200340 h 520365"/>
                <a:gd name="connsiteX430" fmla="*/ 286185 w 545570"/>
                <a:gd name="connsiteY430" fmla="*/ 201102 h 520365"/>
                <a:gd name="connsiteX431" fmla="*/ 285804 w 545570"/>
                <a:gd name="connsiteY431" fmla="*/ 200721 h 520365"/>
                <a:gd name="connsiteX432" fmla="*/ 373338 w 545570"/>
                <a:gd name="connsiteY432" fmla="*/ 389126 h 520365"/>
                <a:gd name="connsiteX433" fmla="*/ 373338 w 545570"/>
                <a:gd name="connsiteY433" fmla="*/ 389126 h 520365"/>
                <a:gd name="connsiteX434" fmla="*/ 373338 w 545570"/>
                <a:gd name="connsiteY434" fmla="*/ 389126 h 520365"/>
                <a:gd name="connsiteX435" fmla="*/ 373338 w 545570"/>
                <a:gd name="connsiteY435" fmla="*/ 389126 h 520365"/>
                <a:gd name="connsiteX436" fmla="*/ 455539 w 545570"/>
                <a:gd name="connsiteY436" fmla="*/ 184624 h 520365"/>
                <a:gd name="connsiteX437" fmla="*/ 455539 w 545570"/>
                <a:gd name="connsiteY437" fmla="*/ 184624 h 520365"/>
                <a:gd name="connsiteX438" fmla="*/ 455539 w 545570"/>
                <a:gd name="connsiteY438" fmla="*/ 184624 h 520365"/>
                <a:gd name="connsiteX439" fmla="*/ 455539 w 545570"/>
                <a:gd name="connsiteY439" fmla="*/ 184624 h 520365"/>
                <a:gd name="connsiteX440" fmla="*/ 440299 w 545570"/>
                <a:gd name="connsiteY440" fmla="*/ 184719 h 520365"/>
                <a:gd name="connsiteX441" fmla="*/ 439061 w 545570"/>
                <a:gd name="connsiteY441" fmla="*/ 186814 h 520365"/>
                <a:gd name="connsiteX442" fmla="*/ 440299 w 545570"/>
                <a:gd name="connsiteY442" fmla="*/ 184719 h 520365"/>
                <a:gd name="connsiteX443" fmla="*/ 397627 w 545570"/>
                <a:gd name="connsiteY443" fmla="*/ 86230 h 520365"/>
                <a:gd name="connsiteX444" fmla="*/ 397627 w 545570"/>
                <a:gd name="connsiteY444" fmla="*/ 86230 h 520365"/>
                <a:gd name="connsiteX445" fmla="*/ 397627 w 545570"/>
                <a:gd name="connsiteY445" fmla="*/ 86230 h 520365"/>
                <a:gd name="connsiteX446" fmla="*/ 397627 w 545570"/>
                <a:gd name="connsiteY446" fmla="*/ 86230 h 520365"/>
                <a:gd name="connsiteX447" fmla="*/ 229035 w 545570"/>
                <a:gd name="connsiteY447" fmla="*/ 237202 h 520365"/>
                <a:gd name="connsiteX448" fmla="*/ 229130 w 545570"/>
                <a:gd name="connsiteY448" fmla="*/ 237392 h 520365"/>
                <a:gd name="connsiteX449" fmla="*/ 229035 w 545570"/>
                <a:gd name="connsiteY449" fmla="*/ 237202 h 520365"/>
                <a:gd name="connsiteX450" fmla="*/ 229035 w 545570"/>
                <a:gd name="connsiteY450" fmla="*/ 237202 h 520365"/>
                <a:gd name="connsiteX451" fmla="*/ 385340 w 545570"/>
                <a:gd name="connsiteY451" fmla="*/ 290922 h 520365"/>
                <a:gd name="connsiteX452" fmla="*/ 385149 w 545570"/>
                <a:gd name="connsiteY452" fmla="*/ 291495 h 520365"/>
                <a:gd name="connsiteX453" fmla="*/ 385149 w 545570"/>
                <a:gd name="connsiteY453" fmla="*/ 291018 h 520365"/>
                <a:gd name="connsiteX454" fmla="*/ 385340 w 545570"/>
                <a:gd name="connsiteY454" fmla="*/ 290922 h 520365"/>
                <a:gd name="connsiteX455" fmla="*/ 373338 w 545570"/>
                <a:gd name="connsiteY455" fmla="*/ 389126 h 520365"/>
                <a:gd name="connsiteX456" fmla="*/ 373053 w 545570"/>
                <a:gd name="connsiteY456" fmla="*/ 389411 h 520365"/>
                <a:gd name="connsiteX457" fmla="*/ 373053 w 545570"/>
                <a:gd name="connsiteY457" fmla="*/ 388935 h 520365"/>
                <a:gd name="connsiteX458" fmla="*/ 373338 w 545570"/>
                <a:gd name="connsiteY458" fmla="*/ 389126 h 520365"/>
                <a:gd name="connsiteX459" fmla="*/ 375053 w 545570"/>
                <a:gd name="connsiteY459" fmla="*/ 390745 h 520365"/>
                <a:gd name="connsiteX460" fmla="*/ 375053 w 545570"/>
                <a:gd name="connsiteY460" fmla="*/ 390745 h 520365"/>
                <a:gd name="connsiteX461" fmla="*/ 375053 w 545570"/>
                <a:gd name="connsiteY461" fmla="*/ 390745 h 520365"/>
                <a:gd name="connsiteX462" fmla="*/ 375053 w 545570"/>
                <a:gd name="connsiteY462" fmla="*/ 390745 h 520365"/>
                <a:gd name="connsiteX463" fmla="*/ 463921 w 545570"/>
                <a:gd name="connsiteY463" fmla="*/ 176337 h 520365"/>
                <a:gd name="connsiteX464" fmla="*/ 464492 w 545570"/>
                <a:gd name="connsiteY464" fmla="*/ 175766 h 520365"/>
                <a:gd name="connsiteX465" fmla="*/ 464588 w 545570"/>
                <a:gd name="connsiteY465" fmla="*/ 176146 h 520365"/>
                <a:gd name="connsiteX466" fmla="*/ 463921 w 545570"/>
                <a:gd name="connsiteY466" fmla="*/ 176337 h 520365"/>
                <a:gd name="connsiteX467" fmla="*/ 164264 w 545570"/>
                <a:gd name="connsiteY467" fmla="*/ 84421 h 520365"/>
                <a:gd name="connsiteX468" fmla="*/ 164360 w 545570"/>
                <a:gd name="connsiteY468" fmla="*/ 85373 h 520365"/>
                <a:gd name="connsiteX469" fmla="*/ 163883 w 545570"/>
                <a:gd name="connsiteY469" fmla="*/ 85087 h 520365"/>
                <a:gd name="connsiteX470" fmla="*/ 164074 w 545570"/>
                <a:gd name="connsiteY470" fmla="*/ 84516 h 520365"/>
                <a:gd name="connsiteX471" fmla="*/ 164264 w 545570"/>
                <a:gd name="connsiteY471" fmla="*/ 84421 h 520365"/>
                <a:gd name="connsiteX472" fmla="*/ 123307 w 545570"/>
                <a:gd name="connsiteY472" fmla="*/ 74134 h 520365"/>
                <a:gd name="connsiteX473" fmla="*/ 123116 w 545570"/>
                <a:gd name="connsiteY473" fmla="*/ 76325 h 520365"/>
                <a:gd name="connsiteX474" fmla="*/ 123307 w 545570"/>
                <a:gd name="connsiteY474" fmla="*/ 74134 h 520365"/>
                <a:gd name="connsiteX475" fmla="*/ 490496 w 545570"/>
                <a:gd name="connsiteY475" fmla="*/ 123187 h 520365"/>
                <a:gd name="connsiteX476" fmla="*/ 490686 w 545570"/>
                <a:gd name="connsiteY476" fmla="*/ 123187 h 520365"/>
                <a:gd name="connsiteX477" fmla="*/ 490496 w 545570"/>
                <a:gd name="connsiteY477" fmla="*/ 123378 h 520365"/>
                <a:gd name="connsiteX478" fmla="*/ 490496 w 545570"/>
                <a:gd name="connsiteY478" fmla="*/ 123187 h 520365"/>
                <a:gd name="connsiteX479" fmla="*/ 427631 w 545570"/>
                <a:gd name="connsiteY479" fmla="*/ 76325 h 520365"/>
                <a:gd name="connsiteX480" fmla="*/ 427631 w 545570"/>
                <a:gd name="connsiteY480" fmla="*/ 76325 h 520365"/>
                <a:gd name="connsiteX481" fmla="*/ 427631 w 545570"/>
                <a:gd name="connsiteY481" fmla="*/ 76325 h 520365"/>
                <a:gd name="connsiteX482" fmla="*/ 427631 w 545570"/>
                <a:gd name="connsiteY482" fmla="*/ 76325 h 520365"/>
                <a:gd name="connsiteX483" fmla="*/ 427345 w 545570"/>
                <a:gd name="connsiteY483" fmla="*/ 76038 h 520365"/>
                <a:gd name="connsiteX484" fmla="*/ 427631 w 545570"/>
                <a:gd name="connsiteY484" fmla="*/ 76038 h 520365"/>
                <a:gd name="connsiteX485" fmla="*/ 427631 w 545570"/>
                <a:gd name="connsiteY485" fmla="*/ 76325 h 520365"/>
                <a:gd name="connsiteX486" fmla="*/ 135785 w 545570"/>
                <a:gd name="connsiteY486" fmla="*/ 193673 h 520365"/>
                <a:gd name="connsiteX487" fmla="*/ 135785 w 545570"/>
                <a:gd name="connsiteY487" fmla="*/ 193673 h 520365"/>
                <a:gd name="connsiteX488" fmla="*/ 135975 w 545570"/>
                <a:gd name="connsiteY488" fmla="*/ 193577 h 520365"/>
                <a:gd name="connsiteX489" fmla="*/ 135975 w 545570"/>
                <a:gd name="connsiteY489" fmla="*/ 193577 h 520365"/>
                <a:gd name="connsiteX490" fmla="*/ 136071 w 545570"/>
                <a:gd name="connsiteY490" fmla="*/ 193577 h 520365"/>
                <a:gd name="connsiteX491" fmla="*/ 135785 w 545570"/>
                <a:gd name="connsiteY491" fmla="*/ 193673 h 520365"/>
                <a:gd name="connsiteX492" fmla="*/ 142262 w 545570"/>
                <a:gd name="connsiteY492" fmla="*/ 193006 h 520365"/>
                <a:gd name="connsiteX493" fmla="*/ 142262 w 545570"/>
                <a:gd name="connsiteY493" fmla="*/ 193006 h 520365"/>
                <a:gd name="connsiteX494" fmla="*/ 142166 w 545570"/>
                <a:gd name="connsiteY494" fmla="*/ 193006 h 520365"/>
                <a:gd name="connsiteX495" fmla="*/ 142262 w 545570"/>
                <a:gd name="connsiteY495" fmla="*/ 193006 h 520365"/>
                <a:gd name="connsiteX496" fmla="*/ 361527 w 545570"/>
                <a:gd name="connsiteY496" fmla="*/ 340643 h 520365"/>
                <a:gd name="connsiteX497" fmla="*/ 361718 w 545570"/>
                <a:gd name="connsiteY497" fmla="*/ 340739 h 520365"/>
                <a:gd name="connsiteX498" fmla="*/ 361622 w 545570"/>
                <a:gd name="connsiteY498" fmla="*/ 340834 h 520365"/>
                <a:gd name="connsiteX499" fmla="*/ 361527 w 545570"/>
                <a:gd name="connsiteY499" fmla="*/ 340643 h 520365"/>
                <a:gd name="connsiteX500" fmla="*/ 378196 w 545570"/>
                <a:gd name="connsiteY500" fmla="*/ 430655 h 520365"/>
                <a:gd name="connsiteX501" fmla="*/ 378196 w 545570"/>
                <a:gd name="connsiteY501" fmla="*/ 430655 h 520365"/>
                <a:gd name="connsiteX502" fmla="*/ 378196 w 545570"/>
                <a:gd name="connsiteY502" fmla="*/ 430655 h 520365"/>
                <a:gd name="connsiteX503" fmla="*/ 378196 w 545570"/>
                <a:gd name="connsiteY503" fmla="*/ 430655 h 520365"/>
                <a:gd name="connsiteX504" fmla="*/ 456682 w 545570"/>
                <a:gd name="connsiteY504" fmla="*/ 356074 h 520365"/>
                <a:gd name="connsiteX505" fmla="*/ 456682 w 545570"/>
                <a:gd name="connsiteY505" fmla="*/ 355883 h 520365"/>
                <a:gd name="connsiteX506" fmla="*/ 456777 w 545570"/>
                <a:gd name="connsiteY506" fmla="*/ 355883 h 520365"/>
                <a:gd name="connsiteX507" fmla="*/ 456682 w 545570"/>
                <a:gd name="connsiteY507" fmla="*/ 356074 h 520365"/>
                <a:gd name="connsiteX508" fmla="*/ 404295 w 545570"/>
                <a:gd name="connsiteY508" fmla="*/ 69657 h 520365"/>
                <a:gd name="connsiteX509" fmla="*/ 404295 w 545570"/>
                <a:gd name="connsiteY509" fmla="*/ 69657 h 520365"/>
                <a:gd name="connsiteX510" fmla="*/ 404295 w 545570"/>
                <a:gd name="connsiteY510" fmla="*/ 69657 h 520365"/>
                <a:gd name="connsiteX511" fmla="*/ 404295 w 545570"/>
                <a:gd name="connsiteY511" fmla="*/ 69657 h 520365"/>
                <a:gd name="connsiteX512" fmla="*/ 404295 w 545570"/>
                <a:gd name="connsiteY512" fmla="*/ 69657 h 520365"/>
                <a:gd name="connsiteX513" fmla="*/ 404295 w 545570"/>
                <a:gd name="connsiteY513" fmla="*/ 69657 h 520365"/>
                <a:gd name="connsiteX514" fmla="*/ 404295 w 545570"/>
                <a:gd name="connsiteY514" fmla="*/ 69657 h 520365"/>
                <a:gd name="connsiteX515" fmla="*/ 404295 w 545570"/>
                <a:gd name="connsiteY515" fmla="*/ 69657 h 520365"/>
                <a:gd name="connsiteX516" fmla="*/ 404295 w 545570"/>
                <a:gd name="connsiteY516" fmla="*/ 69657 h 520365"/>
                <a:gd name="connsiteX517" fmla="*/ 399341 w 545570"/>
                <a:gd name="connsiteY517" fmla="*/ 77944 h 520365"/>
                <a:gd name="connsiteX518" fmla="*/ 399246 w 545570"/>
                <a:gd name="connsiteY518" fmla="*/ 78039 h 520365"/>
                <a:gd name="connsiteX519" fmla="*/ 399341 w 545570"/>
                <a:gd name="connsiteY519" fmla="*/ 77944 h 520365"/>
                <a:gd name="connsiteX520" fmla="*/ 399341 w 545570"/>
                <a:gd name="connsiteY520" fmla="*/ 77944 h 520365"/>
                <a:gd name="connsiteX521" fmla="*/ 299520 w 545570"/>
                <a:gd name="connsiteY521" fmla="*/ 70991 h 520365"/>
                <a:gd name="connsiteX522" fmla="*/ 299710 w 545570"/>
                <a:gd name="connsiteY522" fmla="*/ 70800 h 520365"/>
                <a:gd name="connsiteX523" fmla="*/ 299805 w 545570"/>
                <a:gd name="connsiteY523" fmla="*/ 70991 h 520365"/>
                <a:gd name="connsiteX524" fmla="*/ 299520 w 545570"/>
                <a:gd name="connsiteY524" fmla="*/ 70991 h 520365"/>
                <a:gd name="connsiteX525" fmla="*/ 143119 w 545570"/>
                <a:gd name="connsiteY525" fmla="*/ 50512 h 520365"/>
                <a:gd name="connsiteX526" fmla="*/ 143119 w 545570"/>
                <a:gd name="connsiteY526" fmla="*/ 50321 h 520365"/>
                <a:gd name="connsiteX527" fmla="*/ 143405 w 545570"/>
                <a:gd name="connsiteY527" fmla="*/ 50321 h 520365"/>
                <a:gd name="connsiteX528" fmla="*/ 143119 w 545570"/>
                <a:gd name="connsiteY528" fmla="*/ 50512 h 520365"/>
                <a:gd name="connsiteX529" fmla="*/ 89398 w 545570"/>
                <a:gd name="connsiteY529" fmla="*/ 140237 h 520365"/>
                <a:gd name="connsiteX530" fmla="*/ 89493 w 545570"/>
                <a:gd name="connsiteY530" fmla="*/ 140142 h 520365"/>
                <a:gd name="connsiteX531" fmla="*/ 89493 w 545570"/>
                <a:gd name="connsiteY531" fmla="*/ 140142 h 520365"/>
                <a:gd name="connsiteX532" fmla="*/ 89493 w 545570"/>
                <a:gd name="connsiteY532" fmla="*/ 140237 h 520365"/>
                <a:gd name="connsiteX533" fmla="*/ 89398 w 545570"/>
                <a:gd name="connsiteY533" fmla="*/ 140237 h 520365"/>
                <a:gd name="connsiteX534" fmla="*/ 185791 w 545570"/>
                <a:gd name="connsiteY534" fmla="*/ 243679 h 520365"/>
                <a:gd name="connsiteX535" fmla="*/ 185791 w 545570"/>
                <a:gd name="connsiteY535" fmla="*/ 243679 h 520365"/>
                <a:gd name="connsiteX536" fmla="*/ 185505 w 545570"/>
                <a:gd name="connsiteY536" fmla="*/ 244060 h 520365"/>
                <a:gd name="connsiteX537" fmla="*/ 185505 w 545570"/>
                <a:gd name="connsiteY537" fmla="*/ 243679 h 520365"/>
                <a:gd name="connsiteX538" fmla="*/ 185791 w 545570"/>
                <a:gd name="connsiteY538" fmla="*/ 243679 h 520365"/>
                <a:gd name="connsiteX539" fmla="*/ 349907 w 545570"/>
                <a:gd name="connsiteY539" fmla="*/ 339405 h 520365"/>
                <a:gd name="connsiteX540" fmla="*/ 350192 w 545570"/>
                <a:gd name="connsiteY540" fmla="*/ 339120 h 520365"/>
                <a:gd name="connsiteX541" fmla="*/ 350192 w 545570"/>
                <a:gd name="connsiteY541" fmla="*/ 339120 h 520365"/>
                <a:gd name="connsiteX542" fmla="*/ 350192 w 545570"/>
                <a:gd name="connsiteY542" fmla="*/ 339120 h 520365"/>
                <a:gd name="connsiteX543" fmla="*/ 350192 w 545570"/>
                <a:gd name="connsiteY543" fmla="*/ 339120 h 520365"/>
                <a:gd name="connsiteX544" fmla="*/ 350097 w 545570"/>
                <a:gd name="connsiteY544" fmla="*/ 339500 h 520365"/>
                <a:gd name="connsiteX545" fmla="*/ 349907 w 545570"/>
                <a:gd name="connsiteY545" fmla="*/ 339405 h 520365"/>
                <a:gd name="connsiteX546" fmla="*/ 421630 w 545570"/>
                <a:gd name="connsiteY546" fmla="*/ 430845 h 520365"/>
                <a:gd name="connsiteX547" fmla="*/ 421630 w 545570"/>
                <a:gd name="connsiteY547" fmla="*/ 430940 h 520365"/>
                <a:gd name="connsiteX548" fmla="*/ 421535 w 545570"/>
                <a:gd name="connsiteY548" fmla="*/ 430845 h 520365"/>
                <a:gd name="connsiteX549" fmla="*/ 421630 w 545570"/>
                <a:gd name="connsiteY549" fmla="*/ 430845 h 520365"/>
                <a:gd name="connsiteX550" fmla="*/ 121021 w 545570"/>
                <a:gd name="connsiteY550" fmla="*/ 181957 h 520365"/>
                <a:gd name="connsiteX551" fmla="*/ 120449 w 545570"/>
                <a:gd name="connsiteY551" fmla="*/ 182529 h 520365"/>
                <a:gd name="connsiteX552" fmla="*/ 119973 w 545570"/>
                <a:gd name="connsiteY552" fmla="*/ 180909 h 520365"/>
                <a:gd name="connsiteX553" fmla="*/ 121021 w 545570"/>
                <a:gd name="connsiteY553" fmla="*/ 181957 h 520365"/>
                <a:gd name="connsiteX554" fmla="*/ 258943 w 545570"/>
                <a:gd name="connsiteY554" fmla="*/ 263872 h 520365"/>
                <a:gd name="connsiteX555" fmla="*/ 258943 w 545570"/>
                <a:gd name="connsiteY555" fmla="*/ 263872 h 520365"/>
                <a:gd name="connsiteX556" fmla="*/ 258943 w 545570"/>
                <a:gd name="connsiteY556" fmla="*/ 263872 h 520365"/>
                <a:gd name="connsiteX557" fmla="*/ 258943 w 545570"/>
                <a:gd name="connsiteY557" fmla="*/ 263872 h 520365"/>
                <a:gd name="connsiteX558" fmla="*/ 378767 w 545570"/>
                <a:gd name="connsiteY558" fmla="*/ 432941 h 520365"/>
                <a:gd name="connsiteX559" fmla="*/ 379911 w 545570"/>
                <a:gd name="connsiteY559" fmla="*/ 432464 h 520365"/>
                <a:gd name="connsiteX560" fmla="*/ 379911 w 545570"/>
                <a:gd name="connsiteY560" fmla="*/ 432464 h 520365"/>
                <a:gd name="connsiteX561" fmla="*/ 379911 w 545570"/>
                <a:gd name="connsiteY561" fmla="*/ 432464 h 520365"/>
                <a:gd name="connsiteX562" fmla="*/ 380291 w 545570"/>
                <a:gd name="connsiteY562" fmla="*/ 432845 h 520365"/>
                <a:gd name="connsiteX563" fmla="*/ 378767 w 545570"/>
                <a:gd name="connsiteY563" fmla="*/ 432941 h 520365"/>
                <a:gd name="connsiteX564" fmla="*/ 465159 w 545570"/>
                <a:gd name="connsiteY564" fmla="*/ 304448 h 520365"/>
                <a:gd name="connsiteX565" fmla="*/ 465064 w 545570"/>
                <a:gd name="connsiteY565" fmla="*/ 304544 h 520365"/>
                <a:gd name="connsiteX566" fmla="*/ 465064 w 545570"/>
                <a:gd name="connsiteY566" fmla="*/ 304353 h 520365"/>
                <a:gd name="connsiteX567" fmla="*/ 465159 w 545570"/>
                <a:gd name="connsiteY567" fmla="*/ 304448 h 520365"/>
                <a:gd name="connsiteX568" fmla="*/ 504116 w 545570"/>
                <a:gd name="connsiteY568" fmla="*/ 113282 h 520365"/>
                <a:gd name="connsiteX569" fmla="*/ 504212 w 545570"/>
                <a:gd name="connsiteY569" fmla="*/ 113186 h 520365"/>
                <a:gd name="connsiteX570" fmla="*/ 504212 w 545570"/>
                <a:gd name="connsiteY570" fmla="*/ 113472 h 520365"/>
                <a:gd name="connsiteX571" fmla="*/ 504116 w 545570"/>
                <a:gd name="connsiteY571" fmla="*/ 113282 h 520365"/>
                <a:gd name="connsiteX572" fmla="*/ 389340 w 545570"/>
                <a:gd name="connsiteY572" fmla="*/ 74610 h 520365"/>
                <a:gd name="connsiteX573" fmla="*/ 389436 w 545570"/>
                <a:gd name="connsiteY573" fmla="*/ 74515 h 520365"/>
                <a:gd name="connsiteX574" fmla="*/ 389436 w 545570"/>
                <a:gd name="connsiteY574" fmla="*/ 74610 h 520365"/>
                <a:gd name="connsiteX575" fmla="*/ 389340 w 545570"/>
                <a:gd name="connsiteY575" fmla="*/ 74610 h 520365"/>
                <a:gd name="connsiteX576" fmla="*/ 154739 w 545570"/>
                <a:gd name="connsiteY576" fmla="*/ 48892 h 520365"/>
                <a:gd name="connsiteX577" fmla="*/ 154739 w 545570"/>
                <a:gd name="connsiteY577" fmla="*/ 48892 h 520365"/>
                <a:gd name="connsiteX578" fmla="*/ 154739 w 545570"/>
                <a:gd name="connsiteY578" fmla="*/ 48892 h 520365"/>
                <a:gd name="connsiteX579" fmla="*/ 154739 w 545570"/>
                <a:gd name="connsiteY579" fmla="*/ 48892 h 520365"/>
                <a:gd name="connsiteX580" fmla="*/ 154739 w 545570"/>
                <a:gd name="connsiteY580" fmla="*/ 48892 h 520365"/>
                <a:gd name="connsiteX581" fmla="*/ 117021 w 545570"/>
                <a:gd name="connsiteY581" fmla="*/ 49940 h 520365"/>
                <a:gd name="connsiteX582" fmla="*/ 116639 w 545570"/>
                <a:gd name="connsiteY582" fmla="*/ 48131 h 520365"/>
                <a:gd name="connsiteX583" fmla="*/ 116639 w 545570"/>
                <a:gd name="connsiteY583" fmla="*/ 48131 h 520365"/>
                <a:gd name="connsiteX584" fmla="*/ 117021 w 545570"/>
                <a:gd name="connsiteY584" fmla="*/ 49940 h 520365"/>
                <a:gd name="connsiteX585" fmla="*/ 68157 w 545570"/>
                <a:gd name="connsiteY585" fmla="*/ 108424 h 520365"/>
                <a:gd name="connsiteX586" fmla="*/ 68157 w 545570"/>
                <a:gd name="connsiteY586" fmla="*/ 108424 h 520365"/>
                <a:gd name="connsiteX587" fmla="*/ 69681 w 545570"/>
                <a:gd name="connsiteY587" fmla="*/ 106900 h 520365"/>
                <a:gd name="connsiteX588" fmla="*/ 69681 w 545570"/>
                <a:gd name="connsiteY588" fmla="*/ 106995 h 520365"/>
                <a:gd name="connsiteX589" fmla="*/ 68157 w 545570"/>
                <a:gd name="connsiteY589" fmla="*/ 108424 h 520365"/>
                <a:gd name="connsiteX590" fmla="*/ 238940 w 545570"/>
                <a:gd name="connsiteY590" fmla="*/ 270539 h 520365"/>
                <a:gd name="connsiteX591" fmla="*/ 239036 w 545570"/>
                <a:gd name="connsiteY591" fmla="*/ 270730 h 520365"/>
                <a:gd name="connsiteX592" fmla="*/ 238940 w 545570"/>
                <a:gd name="connsiteY592" fmla="*/ 270539 h 520365"/>
                <a:gd name="connsiteX593" fmla="*/ 238940 w 545570"/>
                <a:gd name="connsiteY593" fmla="*/ 270539 h 520365"/>
                <a:gd name="connsiteX594" fmla="*/ 406295 w 545570"/>
                <a:gd name="connsiteY594" fmla="*/ 432750 h 520365"/>
                <a:gd name="connsiteX595" fmla="*/ 406485 w 545570"/>
                <a:gd name="connsiteY595" fmla="*/ 432560 h 520365"/>
                <a:gd name="connsiteX596" fmla="*/ 408009 w 545570"/>
                <a:gd name="connsiteY596" fmla="*/ 434941 h 520365"/>
                <a:gd name="connsiteX597" fmla="*/ 406295 w 545570"/>
                <a:gd name="connsiteY597" fmla="*/ 432750 h 520365"/>
                <a:gd name="connsiteX598" fmla="*/ 411343 w 545570"/>
                <a:gd name="connsiteY598" fmla="*/ 470755 h 520365"/>
                <a:gd name="connsiteX599" fmla="*/ 411343 w 545570"/>
                <a:gd name="connsiteY599" fmla="*/ 470374 h 520365"/>
                <a:gd name="connsiteX600" fmla="*/ 411533 w 545570"/>
                <a:gd name="connsiteY600" fmla="*/ 470469 h 520365"/>
                <a:gd name="connsiteX601" fmla="*/ 411343 w 545570"/>
                <a:gd name="connsiteY601" fmla="*/ 470755 h 520365"/>
                <a:gd name="connsiteX602" fmla="*/ 411343 w 545570"/>
                <a:gd name="connsiteY602" fmla="*/ 470755 h 520365"/>
                <a:gd name="connsiteX603" fmla="*/ 510689 w 545570"/>
                <a:gd name="connsiteY603" fmla="*/ 133189 h 520365"/>
                <a:gd name="connsiteX604" fmla="*/ 510689 w 545570"/>
                <a:gd name="connsiteY604" fmla="*/ 133189 h 520365"/>
                <a:gd name="connsiteX605" fmla="*/ 510784 w 545570"/>
                <a:gd name="connsiteY605" fmla="*/ 133094 h 520365"/>
                <a:gd name="connsiteX606" fmla="*/ 510784 w 545570"/>
                <a:gd name="connsiteY606" fmla="*/ 133284 h 520365"/>
                <a:gd name="connsiteX607" fmla="*/ 510689 w 545570"/>
                <a:gd name="connsiteY607" fmla="*/ 133189 h 520365"/>
                <a:gd name="connsiteX608" fmla="*/ 502497 w 545570"/>
                <a:gd name="connsiteY608" fmla="*/ 61561 h 520365"/>
                <a:gd name="connsiteX609" fmla="*/ 502497 w 545570"/>
                <a:gd name="connsiteY609" fmla="*/ 61561 h 520365"/>
                <a:gd name="connsiteX610" fmla="*/ 502497 w 545570"/>
                <a:gd name="connsiteY610" fmla="*/ 61561 h 520365"/>
                <a:gd name="connsiteX611" fmla="*/ 502497 w 545570"/>
                <a:gd name="connsiteY611" fmla="*/ 61561 h 520365"/>
                <a:gd name="connsiteX612" fmla="*/ 497544 w 545570"/>
                <a:gd name="connsiteY612" fmla="*/ 53274 h 520365"/>
                <a:gd name="connsiteX613" fmla="*/ 497544 w 545570"/>
                <a:gd name="connsiteY613" fmla="*/ 53274 h 520365"/>
                <a:gd name="connsiteX614" fmla="*/ 497544 w 545570"/>
                <a:gd name="connsiteY614" fmla="*/ 53274 h 520365"/>
                <a:gd name="connsiteX615" fmla="*/ 497354 w 545570"/>
                <a:gd name="connsiteY615" fmla="*/ 53274 h 520365"/>
                <a:gd name="connsiteX616" fmla="*/ 496878 w 545570"/>
                <a:gd name="connsiteY616" fmla="*/ 52417 h 520365"/>
                <a:gd name="connsiteX617" fmla="*/ 497544 w 545570"/>
                <a:gd name="connsiteY617" fmla="*/ 53274 h 520365"/>
                <a:gd name="connsiteX618" fmla="*/ 417725 w 545570"/>
                <a:gd name="connsiteY618" fmla="*/ 52988 h 520365"/>
                <a:gd name="connsiteX619" fmla="*/ 417725 w 545570"/>
                <a:gd name="connsiteY619" fmla="*/ 52988 h 520365"/>
                <a:gd name="connsiteX620" fmla="*/ 417725 w 545570"/>
                <a:gd name="connsiteY620" fmla="*/ 52988 h 520365"/>
                <a:gd name="connsiteX621" fmla="*/ 417725 w 545570"/>
                <a:gd name="connsiteY621" fmla="*/ 52988 h 520365"/>
                <a:gd name="connsiteX622" fmla="*/ 265706 w 545570"/>
                <a:gd name="connsiteY622" fmla="*/ 47750 h 520365"/>
                <a:gd name="connsiteX623" fmla="*/ 265801 w 545570"/>
                <a:gd name="connsiteY623" fmla="*/ 47368 h 520365"/>
                <a:gd name="connsiteX624" fmla="*/ 266182 w 545570"/>
                <a:gd name="connsiteY624" fmla="*/ 47559 h 520365"/>
                <a:gd name="connsiteX625" fmla="*/ 265706 w 545570"/>
                <a:gd name="connsiteY625" fmla="*/ 47750 h 520365"/>
                <a:gd name="connsiteX626" fmla="*/ 188077 w 545570"/>
                <a:gd name="connsiteY626" fmla="*/ 45654 h 520365"/>
                <a:gd name="connsiteX627" fmla="*/ 188077 w 545570"/>
                <a:gd name="connsiteY627" fmla="*/ 45654 h 520365"/>
                <a:gd name="connsiteX628" fmla="*/ 188077 w 545570"/>
                <a:gd name="connsiteY628" fmla="*/ 45654 h 520365"/>
                <a:gd name="connsiteX629" fmla="*/ 188077 w 545570"/>
                <a:gd name="connsiteY629" fmla="*/ 45654 h 520365"/>
                <a:gd name="connsiteX630" fmla="*/ 133118 w 545570"/>
                <a:gd name="connsiteY630" fmla="*/ 40510 h 520365"/>
                <a:gd name="connsiteX631" fmla="*/ 133213 w 545570"/>
                <a:gd name="connsiteY631" fmla="*/ 40225 h 520365"/>
                <a:gd name="connsiteX632" fmla="*/ 133118 w 545570"/>
                <a:gd name="connsiteY632" fmla="*/ 40510 h 520365"/>
                <a:gd name="connsiteX633" fmla="*/ 133118 w 545570"/>
                <a:gd name="connsiteY633" fmla="*/ 40510 h 520365"/>
                <a:gd name="connsiteX634" fmla="*/ 43106 w 545570"/>
                <a:gd name="connsiteY634" fmla="*/ 73467 h 520365"/>
                <a:gd name="connsiteX635" fmla="*/ 43106 w 545570"/>
                <a:gd name="connsiteY635" fmla="*/ 73467 h 520365"/>
                <a:gd name="connsiteX636" fmla="*/ 42821 w 545570"/>
                <a:gd name="connsiteY636" fmla="*/ 73753 h 520365"/>
                <a:gd name="connsiteX637" fmla="*/ 42725 w 545570"/>
                <a:gd name="connsiteY637" fmla="*/ 73086 h 520365"/>
                <a:gd name="connsiteX638" fmla="*/ 43106 w 545570"/>
                <a:gd name="connsiteY638" fmla="*/ 73467 h 520365"/>
                <a:gd name="connsiteX639" fmla="*/ 101019 w 545570"/>
                <a:gd name="connsiteY639" fmla="*/ 185195 h 520365"/>
                <a:gd name="connsiteX640" fmla="*/ 100828 w 545570"/>
                <a:gd name="connsiteY640" fmla="*/ 185386 h 520365"/>
                <a:gd name="connsiteX641" fmla="*/ 100733 w 545570"/>
                <a:gd name="connsiteY641" fmla="*/ 184910 h 520365"/>
                <a:gd name="connsiteX642" fmla="*/ 101019 w 545570"/>
                <a:gd name="connsiteY642" fmla="*/ 185195 h 520365"/>
                <a:gd name="connsiteX643" fmla="*/ 104257 w 545570"/>
                <a:gd name="connsiteY643" fmla="*/ 181957 h 520365"/>
                <a:gd name="connsiteX644" fmla="*/ 104352 w 545570"/>
                <a:gd name="connsiteY644" fmla="*/ 181862 h 520365"/>
                <a:gd name="connsiteX645" fmla="*/ 104352 w 545570"/>
                <a:gd name="connsiteY645" fmla="*/ 182052 h 520365"/>
                <a:gd name="connsiteX646" fmla="*/ 104257 w 545570"/>
                <a:gd name="connsiteY646" fmla="*/ 181957 h 520365"/>
                <a:gd name="connsiteX647" fmla="*/ 228939 w 545570"/>
                <a:gd name="connsiteY647" fmla="*/ 277112 h 520365"/>
                <a:gd name="connsiteX648" fmla="*/ 228939 w 545570"/>
                <a:gd name="connsiteY648" fmla="*/ 277112 h 520365"/>
                <a:gd name="connsiteX649" fmla="*/ 228939 w 545570"/>
                <a:gd name="connsiteY649" fmla="*/ 277112 h 520365"/>
                <a:gd name="connsiteX650" fmla="*/ 228939 w 545570"/>
                <a:gd name="connsiteY650" fmla="*/ 277112 h 520365"/>
                <a:gd name="connsiteX651" fmla="*/ 478494 w 545570"/>
                <a:gd name="connsiteY651" fmla="*/ 297876 h 520365"/>
                <a:gd name="connsiteX652" fmla="*/ 478685 w 545570"/>
                <a:gd name="connsiteY652" fmla="*/ 297685 h 520365"/>
                <a:gd name="connsiteX653" fmla="*/ 479066 w 545570"/>
                <a:gd name="connsiteY653" fmla="*/ 297876 h 520365"/>
                <a:gd name="connsiteX654" fmla="*/ 478494 w 545570"/>
                <a:gd name="connsiteY654" fmla="*/ 297876 h 520365"/>
                <a:gd name="connsiteX655" fmla="*/ 518975 w 545570"/>
                <a:gd name="connsiteY655" fmla="*/ 108233 h 520365"/>
                <a:gd name="connsiteX656" fmla="*/ 518975 w 545570"/>
                <a:gd name="connsiteY656" fmla="*/ 108233 h 520365"/>
                <a:gd name="connsiteX657" fmla="*/ 519071 w 545570"/>
                <a:gd name="connsiteY657" fmla="*/ 108138 h 520365"/>
                <a:gd name="connsiteX658" fmla="*/ 518975 w 545570"/>
                <a:gd name="connsiteY658" fmla="*/ 108233 h 520365"/>
                <a:gd name="connsiteX659" fmla="*/ 472874 w 545570"/>
                <a:gd name="connsiteY659" fmla="*/ 47940 h 520365"/>
                <a:gd name="connsiteX660" fmla="*/ 472589 w 545570"/>
                <a:gd name="connsiteY660" fmla="*/ 48226 h 520365"/>
                <a:gd name="connsiteX661" fmla="*/ 472589 w 545570"/>
                <a:gd name="connsiteY661" fmla="*/ 47940 h 520365"/>
                <a:gd name="connsiteX662" fmla="*/ 472874 w 545570"/>
                <a:gd name="connsiteY662" fmla="*/ 47940 h 520365"/>
                <a:gd name="connsiteX663" fmla="*/ 407819 w 545570"/>
                <a:gd name="connsiteY663" fmla="*/ 56227 h 520365"/>
                <a:gd name="connsiteX664" fmla="*/ 407723 w 545570"/>
                <a:gd name="connsiteY664" fmla="*/ 56322 h 520365"/>
                <a:gd name="connsiteX665" fmla="*/ 407723 w 545570"/>
                <a:gd name="connsiteY665" fmla="*/ 56322 h 520365"/>
                <a:gd name="connsiteX666" fmla="*/ 407723 w 545570"/>
                <a:gd name="connsiteY666" fmla="*/ 56322 h 520365"/>
                <a:gd name="connsiteX667" fmla="*/ 407819 w 545570"/>
                <a:gd name="connsiteY667" fmla="*/ 56227 h 520365"/>
                <a:gd name="connsiteX668" fmla="*/ 407819 w 545570"/>
                <a:gd name="connsiteY668" fmla="*/ 56227 h 520365"/>
                <a:gd name="connsiteX669" fmla="*/ 117021 w 545570"/>
                <a:gd name="connsiteY669" fmla="*/ 33748 h 520365"/>
                <a:gd name="connsiteX670" fmla="*/ 117021 w 545570"/>
                <a:gd name="connsiteY670" fmla="*/ 33748 h 520365"/>
                <a:gd name="connsiteX671" fmla="*/ 118354 w 545570"/>
                <a:gd name="connsiteY671" fmla="*/ 33748 h 520365"/>
                <a:gd name="connsiteX672" fmla="*/ 118354 w 545570"/>
                <a:gd name="connsiteY672" fmla="*/ 33748 h 520365"/>
                <a:gd name="connsiteX673" fmla="*/ 117021 w 545570"/>
                <a:gd name="connsiteY673" fmla="*/ 33748 h 520365"/>
                <a:gd name="connsiteX674" fmla="*/ 106448 w 545570"/>
                <a:gd name="connsiteY674" fmla="*/ 30509 h 520365"/>
                <a:gd name="connsiteX675" fmla="*/ 106353 w 545570"/>
                <a:gd name="connsiteY675" fmla="*/ 30224 h 520365"/>
                <a:gd name="connsiteX676" fmla="*/ 106543 w 545570"/>
                <a:gd name="connsiteY676" fmla="*/ 30414 h 520365"/>
                <a:gd name="connsiteX677" fmla="*/ 106448 w 545570"/>
                <a:gd name="connsiteY677" fmla="*/ 30509 h 520365"/>
                <a:gd name="connsiteX678" fmla="*/ 49869 w 545570"/>
                <a:gd name="connsiteY678" fmla="*/ 63561 h 520365"/>
                <a:gd name="connsiteX679" fmla="*/ 49869 w 545570"/>
                <a:gd name="connsiteY679" fmla="*/ 63561 h 520365"/>
                <a:gd name="connsiteX680" fmla="*/ 49869 w 545570"/>
                <a:gd name="connsiteY680" fmla="*/ 63561 h 520365"/>
                <a:gd name="connsiteX681" fmla="*/ 49869 w 545570"/>
                <a:gd name="connsiteY681" fmla="*/ 63561 h 520365"/>
                <a:gd name="connsiteX682" fmla="*/ 57965 w 545570"/>
                <a:gd name="connsiteY682" fmla="*/ 152048 h 520365"/>
                <a:gd name="connsiteX683" fmla="*/ 57775 w 545570"/>
                <a:gd name="connsiteY683" fmla="*/ 152048 h 520365"/>
                <a:gd name="connsiteX684" fmla="*/ 57870 w 545570"/>
                <a:gd name="connsiteY684" fmla="*/ 151762 h 520365"/>
                <a:gd name="connsiteX685" fmla="*/ 57965 w 545570"/>
                <a:gd name="connsiteY685" fmla="*/ 152048 h 520365"/>
                <a:gd name="connsiteX686" fmla="*/ 97685 w 545570"/>
                <a:gd name="connsiteY686" fmla="*/ 205197 h 520365"/>
                <a:gd name="connsiteX687" fmla="*/ 97494 w 545570"/>
                <a:gd name="connsiteY687" fmla="*/ 205388 h 520365"/>
                <a:gd name="connsiteX688" fmla="*/ 97494 w 545570"/>
                <a:gd name="connsiteY688" fmla="*/ 205103 h 520365"/>
                <a:gd name="connsiteX689" fmla="*/ 97685 w 545570"/>
                <a:gd name="connsiteY689" fmla="*/ 205197 h 520365"/>
                <a:gd name="connsiteX690" fmla="*/ 298377 w 545570"/>
                <a:gd name="connsiteY690" fmla="*/ 437132 h 520365"/>
                <a:gd name="connsiteX691" fmla="*/ 298377 w 545570"/>
                <a:gd name="connsiteY691" fmla="*/ 437132 h 520365"/>
                <a:gd name="connsiteX692" fmla="*/ 298377 w 545570"/>
                <a:gd name="connsiteY692" fmla="*/ 437132 h 520365"/>
                <a:gd name="connsiteX693" fmla="*/ 298377 w 545570"/>
                <a:gd name="connsiteY693" fmla="*/ 437132 h 520365"/>
                <a:gd name="connsiteX694" fmla="*/ 303139 w 545570"/>
                <a:gd name="connsiteY694" fmla="*/ 453229 h 520365"/>
                <a:gd name="connsiteX695" fmla="*/ 303044 w 545570"/>
                <a:gd name="connsiteY695" fmla="*/ 454086 h 520365"/>
                <a:gd name="connsiteX696" fmla="*/ 303139 w 545570"/>
                <a:gd name="connsiteY696" fmla="*/ 453229 h 520365"/>
                <a:gd name="connsiteX697" fmla="*/ 344858 w 545570"/>
                <a:gd name="connsiteY697" fmla="*/ 463897 h 520365"/>
                <a:gd name="connsiteX698" fmla="*/ 344858 w 545570"/>
                <a:gd name="connsiteY698" fmla="*/ 463897 h 520365"/>
                <a:gd name="connsiteX699" fmla="*/ 344858 w 545570"/>
                <a:gd name="connsiteY699" fmla="*/ 463897 h 520365"/>
                <a:gd name="connsiteX700" fmla="*/ 344858 w 545570"/>
                <a:gd name="connsiteY700" fmla="*/ 463897 h 520365"/>
                <a:gd name="connsiteX701" fmla="*/ 356479 w 545570"/>
                <a:gd name="connsiteY701" fmla="*/ 475612 h 520365"/>
                <a:gd name="connsiteX702" fmla="*/ 356574 w 545570"/>
                <a:gd name="connsiteY702" fmla="*/ 477613 h 520365"/>
                <a:gd name="connsiteX703" fmla="*/ 355907 w 545570"/>
                <a:gd name="connsiteY703" fmla="*/ 476279 h 520365"/>
                <a:gd name="connsiteX704" fmla="*/ 356479 w 545570"/>
                <a:gd name="connsiteY704" fmla="*/ 475612 h 520365"/>
                <a:gd name="connsiteX705" fmla="*/ 518975 w 545570"/>
                <a:gd name="connsiteY705" fmla="*/ 148238 h 520365"/>
                <a:gd name="connsiteX706" fmla="*/ 519071 w 545570"/>
                <a:gd name="connsiteY706" fmla="*/ 148143 h 520365"/>
                <a:gd name="connsiteX707" fmla="*/ 519071 w 545570"/>
                <a:gd name="connsiteY707" fmla="*/ 148334 h 520365"/>
                <a:gd name="connsiteX708" fmla="*/ 518975 w 545570"/>
                <a:gd name="connsiteY708" fmla="*/ 148238 h 520365"/>
                <a:gd name="connsiteX709" fmla="*/ 167217 w 545570"/>
                <a:gd name="connsiteY709" fmla="*/ 305305 h 520365"/>
                <a:gd name="connsiteX710" fmla="*/ 167217 w 545570"/>
                <a:gd name="connsiteY710" fmla="*/ 305305 h 520365"/>
                <a:gd name="connsiteX711" fmla="*/ 167217 w 545570"/>
                <a:gd name="connsiteY711" fmla="*/ 305305 h 520365"/>
                <a:gd name="connsiteX712" fmla="*/ 167217 w 545570"/>
                <a:gd name="connsiteY712" fmla="*/ 305305 h 520365"/>
                <a:gd name="connsiteX713" fmla="*/ 241798 w 545570"/>
                <a:gd name="connsiteY713" fmla="*/ 410462 h 520365"/>
                <a:gd name="connsiteX714" fmla="*/ 241798 w 545570"/>
                <a:gd name="connsiteY714" fmla="*/ 410462 h 520365"/>
                <a:gd name="connsiteX715" fmla="*/ 241798 w 545570"/>
                <a:gd name="connsiteY715" fmla="*/ 410462 h 520365"/>
                <a:gd name="connsiteX716" fmla="*/ 241798 w 545570"/>
                <a:gd name="connsiteY716" fmla="*/ 410462 h 520365"/>
                <a:gd name="connsiteX717" fmla="*/ 256181 w 545570"/>
                <a:gd name="connsiteY717" fmla="*/ 438179 h 520365"/>
                <a:gd name="connsiteX718" fmla="*/ 257229 w 545570"/>
                <a:gd name="connsiteY718" fmla="*/ 438084 h 520365"/>
                <a:gd name="connsiteX719" fmla="*/ 256657 w 545570"/>
                <a:gd name="connsiteY719" fmla="*/ 438655 h 520365"/>
                <a:gd name="connsiteX720" fmla="*/ 256181 w 545570"/>
                <a:gd name="connsiteY720" fmla="*/ 438179 h 520365"/>
                <a:gd name="connsiteX721" fmla="*/ 401342 w 545570"/>
                <a:gd name="connsiteY721" fmla="*/ 36034 h 520365"/>
                <a:gd name="connsiteX722" fmla="*/ 401056 w 545570"/>
                <a:gd name="connsiteY722" fmla="*/ 36319 h 520365"/>
                <a:gd name="connsiteX723" fmla="*/ 401056 w 545570"/>
                <a:gd name="connsiteY723" fmla="*/ 36319 h 520365"/>
                <a:gd name="connsiteX724" fmla="*/ 401056 w 545570"/>
                <a:gd name="connsiteY724" fmla="*/ 36319 h 520365"/>
                <a:gd name="connsiteX725" fmla="*/ 401056 w 545570"/>
                <a:gd name="connsiteY725" fmla="*/ 36319 h 520365"/>
                <a:gd name="connsiteX726" fmla="*/ 401056 w 545570"/>
                <a:gd name="connsiteY726" fmla="*/ 36224 h 520365"/>
                <a:gd name="connsiteX727" fmla="*/ 400961 w 545570"/>
                <a:gd name="connsiteY727" fmla="*/ 35939 h 520365"/>
                <a:gd name="connsiteX728" fmla="*/ 401342 w 545570"/>
                <a:gd name="connsiteY728" fmla="*/ 36034 h 520365"/>
                <a:gd name="connsiteX729" fmla="*/ 272945 w 545570"/>
                <a:gd name="connsiteY729" fmla="*/ 37558 h 520365"/>
                <a:gd name="connsiteX730" fmla="*/ 273040 w 545570"/>
                <a:gd name="connsiteY730" fmla="*/ 37653 h 520365"/>
                <a:gd name="connsiteX731" fmla="*/ 272945 w 545570"/>
                <a:gd name="connsiteY731" fmla="*/ 37558 h 520365"/>
                <a:gd name="connsiteX732" fmla="*/ 272945 w 545570"/>
                <a:gd name="connsiteY732" fmla="*/ 37558 h 520365"/>
                <a:gd name="connsiteX733" fmla="*/ 51203 w 545570"/>
                <a:gd name="connsiteY733" fmla="*/ 148429 h 520365"/>
                <a:gd name="connsiteX734" fmla="*/ 51107 w 545570"/>
                <a:gd name="connsiteY734" fmla="*/ 148620 h 520365"/>
                <a:gd name="connsiteX735" fmla="*/ 51012 w 545570"/>
                <a:gd name="connsiteY735" fmla="*/ 148429 h 520365"/>
                <a:gd name="connsiteX736" fmla="*/ 51203 w 545570"/>
                <a:gd name="connsiteY736" fmla="*/ 148429 h 520365"/>
                <a:gd name="connsiteX737" fmla="*/ 298472 w 545570"/>
                <a:gd name="connsiteY737" fmla="*/ 383887 h 520365"/>
                <a:gd name="connsiteX738" fmla="*/ 298472 w 545570"/>
                <a:gd name="connsiteY738" fmla="*/ 383887 h 520365"/>
                <a:gd name="connsiteX739" fmla="*/ 298472 w 545570"/>
                <a:gd name="connsiteY739" fmla="*/ 383887 h 520365"/>
                <a:gd name="connsiteX740" fmla="*/ 298472 w 545570"/>
                <a:gd name="connsiteY740" fmla="*/ 383887 h 520365"/>
                <a:gd name="connsiteX741" fmla="*/ 298186 w 545570"/>
                <a:gd name="connsiteY741" fmla="*/ 384173 h 520365"/>
                <a:gd name="connsiteX742" fmla="*/ 298281 w 545570"/>
                <a:gd name="connsiteY742" fmla="*/ 383696 h 520365"/>
                <a:gd name="connsiteX743" fmla="*/ 298472 w 545570"/>
                <a:gd name="connsiteY743" fmla="*/ 383887 h 520365"/>
                <a:gd name="connsiteX744" fmla="*/ 288280 w 545570"/>
                <a:gd name="connsiteY744" fmla="*/ 447037 h 520365"/>
                <a:gd name="connsiteX745" fmla="*/ 288280 w 545570"/>
                <a:gd name="connsiteY745" fmla="*/ 447037 h 520365"/>
                <a:gd name="connsiteX746" fmla="*/ 288280 w 545570"/>
                <a:gd name="connsiteY746" fmla="*/ 447037 h 520365"/>
                <a:gd name="connsiteX747" fmla="*/ 288280 w 545570"/>
                <a:gd name="connsiteY747" fmla="*/ 447133 h 520365"/>
                <a:gd name="connsiteX748" fmla="*/ 288280 w 545570"/>
                <a:gd name="connsiteY748" fmla="*/ 447037 h 520365"/>
                <a:gd name="connsiteX749" fmla="*/ 288280 w 545570"/>
                <a:gd name="connsiteY749" fmla="*/ 447037 h 520365"/>
                <a:gd name="connsiteX750" fmla="*/ 288280 w 545570"/>
                <a:gd name="connsiteY750" fmla="*/ 447037 h 520365"/>
                <a:gd name="connsiteX751" fmla="*/ 279993 w 545570"/>
                <a:gd name="connsiteY751" fmla="*/ 471897 h 520365"/>
                <a:gd name="connsiteX752" fmla="*/ 279993 w 545570"/>
                <a:gd name="connsiteY752" fmla="*/ 472088 h 520365"/>
                <a:gd name="connsiteX753" fmla="*/ 279898 w 545570"/>
                <a:gd name="connsiteY753" fmla="*/ 471993 h 520365"/>
                <a:gd name="connsiteX754" fmla="*/ 279993 w 545570"/>
                <a:gd name="connsiteY754" fmla="*/ 471897 h 520365"/>
                <a:gd name="connsiteX755" fmla="*/ 281898 w 545570"/>
                <a:gd name="connsiteY755" fmla="*/ 473422 h 520365"/>
                <a:gd name="connsiteX756" fmla="*/ 281613 w 545570"/>
                <a:gd name="connsiteY756" fmla="*/ 473707 h 520365"/>
                <a:gd name="connsiteX757" fmla="*/ 281327 w 545570"/>
                <a:gd name="connsiteY757" fmla="*/ 473422 h 520365"/>
                <a:gd name="connsiteX758" fmla="*/ 281898 w 545570"/>
                <a:gd name="connsiteY758" fmla="*/ 473422 h 520365"/>
                <a:gd name="connsiteX759" fmla="*/ 301520 w 545570"/>
                <a:gd name="connsiteY759" fmla="*/ 477137 h 520365"/>
                <a:gd name="connsiteX760" fmla="*/ 301520 w 545570"/>
                <a:gd name="connsiteY760" fmla="*/ 477137 h 520365"/>
                <a:gd name="connsiteX761" fmla="*/ 301520 w 545570"/>
                <a:gd name="connsiteY761" fmla="*/ 477137 h 520365"/>
                <a:gd name="connsiteX762" fmla="*/ 301520 w 545570"/>
                <a:gd name="connsiteY762" fmla="*/ 477137 h 520365"/>
                <a:gd name="connsiteX763" fmla="*/ 301520 w 545570"/>
                <a:gd name="connsiteY763" fmla="*/ 477137 h 520365"/>
                <a:gd name="connsiteX764" fmla="*/ 301520 w 545570"/>
                <a:gd name="connsiteY764" fmla="*/ 477137 h 520365"/>
                <a:gd name="connsiteX765" fmla="*/ 419915 w 545570"/>
                <a:gd name="connsiteY765" fmla="*/ 492853 h 520365"/>
                <a:gd name="connsiteX766" fmla="*/ 419915 w 545570"/>
                <a:gd name="connsiteY766" fmla="*/ 492853 h 520365"/>
                <a:gd name="connsiteX767" fmla="*/ 419915 w 545570"/>
                <a:gd name="connsiteY767" fmla="*/ 492853 h 520365"/>
                <a:gd name="connsiteX768" fmla="*/ 441347 w 545570"/>
                <a:gd name="connsiteY768" fmla="*/ 477517 h 520365"/>
                <a:gd name="connsiteX769" fmla="*/ 441347 w 545570"/>
                <a:gd name="connsiteY769" fmla="*/ 477517 h 520365"/>
                <a:gd name="connsiteX770" fmla="*/ 441537 w 545570"/>
                <a:gd name="connsiteY770" fmla="*/ 477422 h 520365"/>
                <a:gd name="connsiteX771" fmla="*/ 441537 w 545570"/>
                <a:gd name="connsiteY771" fmla="*/ 477613 h 520365"/>
                <a:gd name="connsiteX772" fmla="*/ 441347 w 545570"/>
                <a:gd name="connsiteY772" fmla="*/ 477517 h 520365"/>
                <a:gd name="connsiteX773" fmla="*/ 441347 w 545570"/>
                <a:gd name="connsiteY773" fmla="*/ 477517 h 520365"/>
                <a:gd name="connsiteX774" fmla="*/ 441347 w 545570"/>
                <a:gd name="connsiteY774" fmla="*/ 477517 h 520365"/>
                <a:gd name="connsiteX775" fmla="*/ 517547 w 545570"/>
                <a:gd name="connsiteY775" fmla="*/ 56608 h 520365"/>
                <a:gd name="connsiteX776" fmla="*/ 517547 w 545570"/>
                <a:gd name="connsiteY776" fmla="*/ 56608 h 520365"/>
                <a:gd name="connsiteX777" fmla="*/ 517547 w 545570"/>
                <a:gd name="connsiteY777" fmla="*/ 56608 h 520365"/>
                <a:gd name="connsiteX778" fmla="*/ 517547 w 545570"/>
                <a:gd name="connsiteY778" fmla="*/ 56608 h 520365"/>
                <a:gd name="connsiteX779" fmla="*/ 395913 w 545570"/>
                <a:gd name="connsiteY779" fmla="*/ 28223 h 520365"/>
                <a:gd name="connsiteX780" fmla="*/ 394484 w 545570"/>
                <a:gd name="connsiteY780" fmla="*/ 29652 h 520365"/>
                <a:gd name="connsiteX781" fmla="*/ 394293 w 545570"/>
                <a:gd name="connsiteY781" fmla="*/ 29366 h 520365"/>
                <a:gd name="connsiteX782" fmla="*/ 395913 w 545570"/>
                <a:gd name="connsiteY782" fmla="*/ 28223 h 520365"/>
                <a:gd name="connsiteX783" fmla="*/ 395913 w 545570"/>
                <a:gd name="connsiteY783" fmla="*/ 28223 h 520365"/>
                <a:gd name="connsiteX784" fmla="*/ 273040 w 545570"/>
                <a:gd name="connsiteY784" fmla="*/ 37462 h 520365"/>
                <a:gd name="connsiteX785" fmla="*/ 272945 w 545570"/>
                <a:gd name="connsiteY785" fmla="*/ 37558 h 520365"/>
                <a:gd name="connsiteX786" fmla="*/ 272945 w 545570"/>
                <a:gd name="connsiteY786" fmla="*/ 37462 h 520365"/>
                <a:gd name="connsiteX787" fmla="*/ 273040 w 545570"/>
                <a:gd name="connsiteY787" fmla="*/ 37462 h 520365"/>
                <a:gd name="connsiteX788" fmla="*/ 72444 w 545570"/>
                <a:gd name="connsiteY788" fmla="*/ 31176 h 520365"/>
                <a:gd name="connsiteX789" fmla="*/ 71777 w 545570"/>
                <a:gd name="connsiteY789" fmla="*/ 31748 h 520365"/>
                <a:gd name="connsiteX790" fmla="*/ 71777 w 545570"/>
                <a:gd name="connsiteY790" fmla="*/ 31748 h 520365"/>
                <a:gd name="connsiteX791" fmla="*/ 72444 w 545570"/>
                <a:gd name="connsiteY791" fmla="*/ 31176 h 520365"/>
                <a:gd name="connsiteX792" fmla="*/ 56061 w 545570"/>
                <a:gd name="connsiteY792" fmla="*/ 193387 h 520365"/>
                <a:gd name="connsiteX793" fmla="*/ 56061 w 545570"/>
                <a:gd name="connsiteY793" fmla="*/ 193387 h 520365"/>
                <a:gd name="connsiteX794" fmla="*/ 56061 w 545570"/>
                <a:gd name="connsiteY794" fmla="*/ 193387 h 520365"/>
                <a:gd name="connsiteX795" fmla="*/ 56061 w 545570"/>
                <a:gd name="connsiteY795" fmla="*/ 193387 h 520365"/>
                <a:gd name="connsiteX796" fmla="*/ 129022 w 545570"/>
                <a:gd name="connsiteY796" fmla="*/ 296829 h 520365"/>
                <a:gd name="connsiteX797" fmla="*/ 128736 w 545570"/>
                <a:gd name="connsiteY797" fmla="*/ 297114 h 520365"/>
                <a:gd name="connsiteX798" fmla="*/ 128546 w 545570"/>
                <a:gd name="connsiteY798" fmla="*/ 296542 h 520365"/>
                <a:gd name="connsiteX799" fmla="*/ 129022 w 545570"/>
                <a:gd name="connsiteY799" fmla="*/ 296829 h 520365"/>
                <a:gd name="connsiteX800" fmla="*/ 369719 w 545570"/>
                <a:gd name="connsiteY800" fmla="*/ 479041 h 520365"/>
                <a:gd name="connsiteX801" fmla="*/ 369719 w 545570"/>
                <a:gd name="connsiteY801" fmla="*/ 479041 h 520365"/>
                <a:gd name="connsiteX802" fmla="*/ 369719 w 545570"/>
                <a:gd name="connsiteY802" fmla="*/ 479041 h 520365"/>
                <a:gd name="connsiteX803" fmla="*/ 369719 w 545570"/>
                <a:gd name="connsiteY803" fmla="*/ 479041 h 520365"/>
                <a:gd name="connsiteX804" fmla="*/ 369719 w 545570"/>
                <a:gd name="connsiteY804" fmla="*/ 479041 h 520365"/>
                <a:gd name="connsiteX805" fmla="*/ 534120 w 545570"/>
                <a:gd name="connsiteY805" fmla="*/ 89945 h 520365"/>
                <a:gd name="connsiteX806" fmla="*/ 534120 w 545570"/>
                <a:gd name="connsiteY806" fmla="*/ 89945 h 520365"/>
                <a:gd name="connsiteX807" fmla="*/ 534120 w 545570"/>
                <a:gd name="connsiteY807" fmla="*/ 89945 h 520365"/>
                <a:gd name="connsiteX808" fmla="*/ 534120 w 545570"/>
                <a:gd name="connsiteY808" fmla="*/ 89945 h 520365"/>
                <a:gd name="connsiteX809" fmla="*/ 534120 w 545570"/>
                <a:gd name="connsiteY809" fmla="*/ 89945 h 520365"/>
                <a:gd name="connsiteX810" fmla="*/ 534120 w 545570"/>
                <a:gd name="connsiteY810" fmla="*/ 89945 h 520365"/>
                <a:gd name="connsiteX811" fmla="*/ 534120 w 545570"/>
                <a:gd name="connsiteY811" fmla="*/ 89945 h 520365"/>
                <a:gd name="connsiteX812" fmla="*/ 536311 w 545570"/>
                <a:gd name="connsiteY812" fmla="*/ 76515 h 520365"/>
                <a:gd name="connsiteX813" fmla="*/ 536502 w 545570"/>
                <a:gd name="connsiteY813" fmla="*/ 74515 h 520365"/>
                <a:gd name="connsiteX814" fmla="*/ 536311 w 545570"/>
                <a:gd name="connsiteY814" fmla="*/ 76515 h 520365"/>
                <a:gd name="connsiteX815" fmla="*/ 533739 w 545570"/>
                <a:gd name="connsiteY815" fmla="*/ 72229 h 520365"/>
                <a:gd name="connsiteX816" fmla="*/ 533739 w 545570"/>
                <a:gd name="connsiteY816" fmla="*/ 72229 h 520365"/>
                <a:gd name="connsiteX817" fmla="*/ 533835 w 545570"/>
                <a:gd name="connsiteY817" fmla="*/ 72134 h 520365"/>
                <a:gd name="connsiteX818" fmla="*/ 533739 w 545570"/>
                <a:gd name="connsiteY818" fmla="*/ 72229 h 520365"/>
                <a:gd name="connsiteX819" fmla="*/ 165217 w 545570"/>
                <a:gd name="connsiteY819" fmla="*/ 5649 h 520365"/>
                <a:gd name="connsiteX820" fmla="*/ 164931 w 545570"/>
                <a:gd name="connsiteY820" fmla="*/ 5554 h 520365"/>
                <a:gd name="connsiteX821" fmla="*/ 165122 w 545570"/>
                <a:gd name="connsiteY821" fmla="*/ 5363 h 520365"/>
                <a:gd name="connsiteX822" fmla="*/ 165217 w 545570"/>
                <a:gd name="connsiteY822" fmla="*/ 5649 h 52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545570" h="520365">
                  <a:moveTo>
                    <a:pt x="432774" y="495615"/>
                  </a:moveTo>
                  <a:cubicBezTo>
                    <a:pt x="434394" y="493996"/>
                    <a:pt x="436108" y="492281"/>
                    <a:pt x="437727" y="490662"/>
                  </a:cubicBezTo>
                  <a:cubicBezTo>
                    <a:pt x="439918" y="488376"/>
                    <a:pt x="442204" y="486185"/>
                    <a:pt x="444395" y="483899"/>
                  </a:cubicBezTo>
                  <a:cubicBezTo>
                    <a:pt x="447538" y="481137"/>
                    <a:pt x="451062" y="478565"/>
                    <a:pt x="451920" y="473993"/>
                  </a:cubicBezTo>
                  <a:lnTo>
                    <a:pt x="451920" y="473993"/>
                  </a:lnTo>
                  <a:cubicBezTo>
                    <a:pt x="464397" y="459706"/>
                    <a:pt x="473922" y="443609"/>
                    <a:pt x="480685" y="425892"/>
                  </a:cubicBezTo>
                  <a:cubicBezTo>
                    <a:pt x="480685" y="425892"/>
                    <a:pt x="480685" y="425892"/>
                    <a:pt x="480685" y="425892"/>
                  </a:cubicBezTo>
                  <a:lnTo>
                    <a:pt x="480685" y="425892"/>
                  </a:lnTo>
                  <a:cubicBezTo>
                    <a:pt x="481256" y="424749"/>
                    <a:pt x="481828" y="423606"/>
                    <a:pt x="482399" y="422463"/>
                  </a:cubicBezTo>
                  <a:lnTo>
                    <a:pt x="482399" y="422463"/>
                  </a:lnTo>
                  <a:lnTo>
                    <a:pt x="482399" y="422463"/>
                  </a:lnTo>
                  <a:cubicBezTo>
                    <a:pt x="485447" y="415034"/>
                    <a:pt x="489638" y="408080"/>
                    <a:pt x="489448" y="399698"/>
                  </a:cubicBezTo>
                  <a:cubicBezTo>
                    <a:pt x="490020" y="397984"/>
                    <a:pt x="490591" y="396174"/>
                    <a:pt x="491163" y="394460"/>
                  </a:cubicBezTo>
                  <a:cubicBezTo>
                    <a:pt x="492972" y="393316"/>
                    <a:pt x="493639" y="391602"/>
                    <a:pt x="493258" y="389411"/>
                  </a:cubicBezTo>
                  <a:lnTo>
                    <a:pt x="493258" y="389411"/>
                  </a:lnTo>
                  <a:lnTo>
                    <a:pt x="493258" y="389411"/>
                  </a:lnTo>
                  <a:cubicBezTo>
                    <a:pt x="493925" y="386554"/>
                    <a:pt x="494591" y="383791"/>
                    <a:pt x="495258" y="380934"/>
                  </a:cubicBezTo>
                  <a:cubicBezTo>
                    <a:pt x="495258" y="380934"/>
                    <a:pt x="495258" y="380934"/>
                    <a:pt x="495258" y="380934"/>
                  </a:cubicBezTo>
                  <a:cubicBezTo>
                    <a:pt x="495830" y="380458"/>
                    <a:pt x="496020" y="379886"/>
                    <a:pt x="495925" y="379219"/>
                  </a:cubicBezTo>
                  <a:cubicBezTo>
                    <a:pt x="498021" y="372171"/>
                    <a:pt x="500402" y="365218"/>
                    <a:pt x="498592" y="357693"/>
                  </a:cubicBezTo>
                  <a:cubicBezTo>
                    <a:pt x="501926" y="355216"/>
                    <a:pt x="502402" y="351787"/>
                    <a:pt x="501640" y="348072"/>
                  </a:cubicBezTo>
                  <a:cubicBezTo>
                    <a:pt x="501640" y="344739"/>
                    <a:pt x="501545" y="341405"/>
                    <a:pt x="501545" y="338071"/>
                  </a:cubicBezTo>
                  <a:cubicBezTo>
                    <a:pt x="501830" y="335690"/>
                    <a:pt x="502021" y="333404"/>
                    <a:pt x="502307" y="331023"/>
                  </a:cubicBezTo>
                  <a:cubicBezTo>
                    <a:pt x="502307" y="331023"/>
                    <a:pt x="502307" y="331023"/>
                    <a:pt x="502307" y="331023"/>
                  </a:cubicBezTo>
                  <a:cubicBezTo>
                    <a:pt x="506117" y="327499"/>
                    <a:pt x="505545" y="322832"/>
                    <a:pt x="505450" y="318260"/>
                  </a:cubicBezTo>
                  <a:cubicBezTo>
                    <a:pt x="507546" y="314450"/>
                    <a:pt x="507831" y="310259"/>
                    <a:pt x="507355" y="305972"/>
                  </a:cubicBezTo>
                  <a:lnTo>
                    <a:pt x="507355" y="305972"/>
                  </a:lnTo>
                  <a:cubicBezTo>
                    <a:pt x="508974" y="302353"/>
                    <a:pt x="509355" y="298543"/>
                    <a:pt x="508403" y="294637"/>
                  </a:cubicBezTo>
                  <a:cubicBezTo>
                    <a:pt x="509450" y="287970"/>
                    <a:pt x="510403" y="281207"/>
                    <a:pt x="511451" y="274540"/>
                  </a:cubicBezTo>
                  <a:cubicBezTo>
                    <a:pt x="512498" y="268539"/>
                    <a:pt x="514499" y="262634"/>
                    <a:pt x="513356" y="256442"/>
                  </a:cubicBezTo>
                  <a:cubicBezTo>
                    <a:pt x="513832" y="254728"/>
                    <a:pt x="514308" y="253013"/>
                    <a:pt x="514880" y="251299"/>
                  </a:cubicBezTo>
                  <a:cubicBezTo>
                    <a:pt x="514880" y="251299"/>
                    <a:pt x="514880" y="251299"/>
                    <a:pt x="514880" y="251299"/>
                  </a:cubicBezTo>
                  <a:lnTo>
                    <a:pt x="514880" y="251299"/>
                  </a:lnTo>
                  <a:cubicBezTo>
                    <a:pt x="516308" y="245774"/>
                    <a:pt x="517737" y="240155"/>
                    <a:pt x="519071" y="234630"/>
                  </a:cubicBezTo>
                  <a:lnTo>
                    <a:pt x="519071" y="234630"/>
                  </a:lnTo>
                  <a:cubicBezTo>
                    <a:pt x="519928" y="232439"/>
                    <a:pt x="520785" y="230248"/>
                    <a:pt x="521547" y="228058"/>
                  </a:cubicBezTo>
                  <a:cubicBezTo>
                    <a:pt x="524976" y="224153"/>
                    <a:pt x="522405" y="218819"/>
                    <a:pt x="524595" y="214628"/>
                  </a:cubicBezTo>
                  <a:lnTo>
                    <a:pt x="524595" y="214628"/>
                  </a:lnTo>
                  <a:cubicBezTo>
                    <a:pt x="530310" y="209294"/>
                    <a:pt x="530215" y="201769"/>
                    <a:pt x="531834" y="195006"/>
                  </a:cubicBezTo>
                  <a:cubicBezTo>
                    <a:pt x="534025" y="188910"/>
                    <a:pt x="537359" y="183290"/>
                    <a:pt x="537073" y="176528"/>
                  </a:cubicBezTo>
                  <a:lnTo>
                    <a:pt x="537073" y="176528"/>
                  </a:lnTo>
                  <a:cubicBezTo>
                    <a:pt x="537454" y="174908"/>
                    <a:pt x="537835" y="173194"/>
                    <a:pt x="538311" y="171575"/>
                  </a:cubicBezTo>
                  <a:lnTo>
                    <a:pt x="538311" y="171575"/>
                  </a:lnTo>
                  <a:cubicBezTo>
                    <a:pt x="541073" y="167670"/>
                    <a:pt x="541740" y="163192"/>
                    <a:pt x="541836" y="158525"/>
                  </a:cubicBezTo>
                  <a:cubicBezTo>
                    <a:pt x="542407" y="154620"/>
                    <a:pt x="543074" y="150715"/>
                    <a:pt x="543645" y="146810"/>
                  </a:cubicBezTo>
                  <a:cubicBezTo>
                    <a:pt x="544598" y="142904"/>
                    <a:pt x="546122" y="138904"/>
                    <a:pt x="542979" y="135284"/>
                  </a:cubicBezTo>
                  <a:lnTo>
                    <a:pt x="542979" y="135284"/>
                  </a:lnTo>
                  <a:cubicBezTo>
                    <a:pt x="543455" y="134713"/>
                    <a:pt x="543645" y="134141"/>
                    <a:pt x="543550" y="133379"/>
                  </a:cubicBezTo>
                  <a:lnTo>
                    <a:pt x="543550" y="133379"/>
                  </a:lnTo>
                  <a:cubicBezTo>
                    <a:pt x="545550" y="130998"/>
                    <a:pt x="546312" y="128426"/>
                    <a:pt x="544693" y="125473"/>
                  </a:cubicBezTo>
                  <a:cubicBezTo>
                    <a:pt x="544026" y="115567"/>
                    <a:pt x="546503" y="105471"/>
                    <a:pt x="542979" y="95755"/>
                  </a:cubicBezTo>
                  <a:lnTo>
                    <a:pt x="542979" y="95755"/>
                  </a:lnTo>
                  <a:cubicBezTo>
                    <a:pt x="542979" y="88040"/>
                    <a:pt x="540216" y="81182"/>
                    <a:pt x="536216" y="74801"/>
                  </a:cubicBezTo>
                  <a:lnTo>
                    <a:pt x="536216" y="74801"/>
                  </a:lnTo>
                  <a:cubicBezTo>
                    <a:pt x="540026" y="70324"/>
                    <a:pt x="536597" y="67085"/>
                    <a:pt x="534406" y="63561"/>
                  </a:cubicBezTo>
                  <a:cubicBezTo>
                    <a:pt x="534120" y="62609"/>
                    <a:pt x="533835" y="61561"/>
                    <a:pt x="533644" y="60608"/>
                  </a:cubicBezTo>
                  <a:cubicBezTo>
                    <a:pt x="533168" y="58036"/>
                    <a:pt x="533072" y="55369"/>
                    <a:pt x="530405" y="53941"/>
                  </a:cubicBezTo>
                  <a:cubicBezTo>
                    <a:pt x="529453" y="52798"/>
                    <a:pt x="528500" y="51655"/>
                    <a:pt x="527548" y="50512"/>
                  </a:cubicBezTo>
                  <a:cubicBezTo>
                    <a:pt x="528786" y="48226"/>
                    <a:pt x="527548" y="46702"/>
                    <a:pt x="525929" y="45368"/>
                  </a:cubicBezTo>
                  <a:lnTo>
                    <a:pt x="525929" y="45368"/>
                  </a:lnTo>
                  <a:lnTo>
                    <a:pt x="525929" y="45368"/>
                  </a:lnTo>
                  <a:cubicBezTo>
                    <a:pt x="524690" y="39844"/>
                    <a:pt x="519738" y="38034"/>
                    <a:pt x="515642" y="35367"/>
                  </a:cubicBezTo>
                  <a:cubicBezTo>
                    <a:pt x="513356" y="32891"/>
                    <a:pt x="511165" y="30224"/>
                    <a:pt x="507260" y="30319"/>
                  </a:cubicBezTo>
                  <a:cubicBezTo>
                    <a:pt x="505736" y="29652"/>
                    <a:pt x="504116" y="28985"/>
                    <a:pt x="502592" y="28223"/>
                  </a:cubicBezTo>
                  <a:cubicBezTo>
                    <a:pt x="500592" y="26318"/>
                    <a:pt x="498306" y="25461"/>
                    <a:pt x="495544" y="25461"/>
                  </a:cubicBezTo>
                  <a:cubicBezTo>
                    <a:pt x="493067" y="23937"/>
                    <a:pt x="490400" y="22889"/>
                    <a:pt x="487353" y="23461"/>
                  </a:cubicBezTo>
                  <a:cubicBezTo>
                    <a:pt x="482399" y="21556"/>
                    <a:pt x="477351" y="20413"/>
                    <a:pt x="472113" y="21460"/>
                  </a:cubicBezTo>
                  <a:cubicBezTo>
                    <a:pt x="463921" y="20603"/>
                    <a:pt x="455825" y="18127"/>
                    <a:pt x="447443" y="20032"/>
                  </a:cubicBezTo>
                  <a:cubicBezTo>
                    <a:pt x="445347" y="19746"/>
                    <a:pt x="443156" y="19079"/>
                    <a:pt x="441156" y="20603"/>
                  </a:cubicBezTo>
                  <a:lnTo>
                    <a:pt x="441156" y="20603"/>
                  </a:lnTo>
                  <a:cubicBezTo>
                    <a:pt x="436584" y="20413"/>
                    <a:pt x="432012" y="20222"/>
                    <a:pt x="427440" y="20032"/>
                  </a:cubicBezTo>
                  <a:cubicBezTo>
                    <a:pt x="424202" y="18508"/>
                    <a:pt x="420868" y="18984"/>
                    <a:pt x="417630" y="19651"/>
                  </a:cubicBezTo>
                  <a:cubicBezTo>
                    <a:pt x="407628" y="21556"/>
                    <a:pt x="397055" y="18127"/>
                    <a:pt x="387340" y="22794"/>
                  </a:cubicBezTo>
                  <a:cubicBezTo>
                    <a:pt x="386102" y="21460"/>
                    <a:pt x="384768" y="20317"/>
                    <a:pt x="382673" y="21080"/>
                  </a:cubicBezTo>
                  <a:lnTo>
                    <a:pt x="382673" y="21080"/>
                  </a:lnTo>
                  <a:cubicBezTo>
                    <a:pt x="378196" y="20127"/>
                    <a:pt x="373719" y="20032"/>
                    <a:pt x="369338" y="21270"/>
                  </a:cubicBezTo>
                  <a:cubicBezTo>
                    <a:pt x="367147" y="21175"/>
                    <a:pt x="364956" y="21080"/>
                    <a:pt x="362670" y="20984"/>
                  </a:cubicBezTo>
                  <a:cubicBezTo>
                    <a:pt x="357050" y="20889"/>
                    <a:pt x="351336" y="20889"/>
                    <a:pt x="345716" y="20794"/>
                  </a:cubicBezTo>
                  <a:cubicBezTo>
                    <a:pt x="343525" y="20699"/>
                    <a:pt x="341239" y="20603"/>
                    <a:pt x="339048" y="20603"/>
                  </a:cubicBezTo>
                  <a:cubicBezTo>
                    <a:pt x="336381" y="20222"/>
                    <a:pt x="333714" y="19936"/>
                    <a:pt x="330952" y="19556"/>
                  </a:cubicBezTo>
                  <a:cubicBezTo>
                    <a:pt x="324856" y="19079"/>
                    <a:pt x="318760" y="18603"/>
                    <a:pt x="312664" y="18032"/>
                  </a:cubicBezTo>
                  <a:lnTo>
                    <a:pt x="312664" y="18032"/>
                  </a:lnTo>
                  <a:lnTo>
                    <a:pt x="312664" y="18032"/>
                  </a:lnTo>
                  <a:cubicBezTo>
                    <a:pt x="311521" y="17936"/>
                    <a:pt x="310378" y="17841"/>
                    <a:pt x="309235" y="17650"/>
                  </a:cubicBezTo>
                  <a:lnTo>
                    <a:pt x="309235" y="17650"/>
                  </a:lnTo>
                  <a:cubicBezTo>
                    <a:pt x="305615" y="15365"/>
                    <a:pt x="301615" y="16317"/>
                    <a:pt x="297710" y="16126"/>
                  </a:cubicBezTo>
                  <a:cubicBezTo>
                    <a:pt x="296472" y="14317"/>
                    <a:pt x="294757" y="13936"/>
                    <a:pt x="292662" y="14412"/>
                  </a:cubicBezTo>
                  <a:lnTo>
                    <a:pt x="292662" y="14412"/>
                  </a:lnTo>
                  <a:cubicBezTo>
                    <a:pt x="289995" y="13174"/>
                    <a:pt x="287328" y="12031"/>
                    <a:pt x="284280" y="12602"/>
                  </a:cubicBezTo>
                  <a:cubicBezTo>
                    <a:pt x="281136" y="11650"/>
                    <a:pt x="277993" y="9459"/>
                    <a:pt x="274659" y="12221"/>
                  </a:cubicBezTo>
                  <a:cubicBezTo>
                    <a:pt x="266658" y="5935"/>
                    <a:pt x="256943" y="6983"/>
                    <a:pt x="247799" y="6030"/>
                  </a:cubicBezTo>
                  <a:cubicBezTo>
                    <a:pt x="241988" y="3363"/>
                    <a:pt x="235702" y="4697"/>
                    <a:pt x="229701" y="3744"/>
                  </a:cubicBezTo>
                  <a:cubicBezTo>
                    <a:pt x="227225" y="1363"/>
                    <a:pt x="224272" y="1649"/>
                    <a:pt x="221319" y="2506"/>
                  </a:cubicBezTo>
                  <a:cubicBezTo>
                    <a:pt x="213032" y="1744"/>
                    <a:pt x="204841" y="-828"/>
                    <a:pt x="196364" y="601"/>
                  </a:cubicBezTo>
                  <a:cubicBezTo>
                    <a:pt x="194078" y="696"/>
                    <a:pt x="191792" y="696"/>
                    <a:pt x="189506" y="791"/>
                  </a:cubicBezTo>
                  <a:cubicBezTo>
                    <a:pt x="182838" y="-352"/>
                    <a:pt x="176171" y="-257"/>
                    <a:pt x="169503" y="1077"/>
                  </a:cubicBezTo>
                  <a:cubicBezTo>
                    <a:pt x="163407" y="1553"/>
                    <a:pt x="157406" y="2125"/>
                    <a:pt x="151311" y="2601"/>
                  </a:cubicBezTo>
                  <a:cubicBezTo>
                    <a:pt x="149691" y="2887"/>
                    <a:pt x="148072" y="3173"/>
                    <a:pt x="146453" y="3458"/>
                  </a:cubicBezTo>
                  <a:cubicBezTo>
                    <a:pt x="143310" y="3744"/>
                    <a:pt x="139499" y="1077"/>
                    <a:pt x="137309" y="5554"/>
                  </a:cubicBezTo>
                  <a:cubicBezTo>
                    <a:pt x="137023" y="6030"/>
                    <a:pt x="136737" y="6506"/>
                    <a:pt x="136452" y="6983"/>
                  </a:cubicBezTo>
                  <a:lnTo>
                    <a:pt x="136452" y="6983"/>
                  </a:lnTo>
                  <a:lnTo>
                    <a:pt x="136452" y="6983"/>
                  </a:lnTo>
                  <a:cubicBezTo>
                    <a:pt x="129784" y="2696"/>
                    <a:pt x="123974" y="7649"/>
                    <a:pt x="117878" y="8697"/>
                  </a:cubicBezTo>
                  <a:cubicBezTo>
                    <a:pt x="112734" y="9650"/>
                    <a:pt x="107591" y="10697"/>
                    <a:pt x="102923" y="13459"/>
                  </a:cubicBezTo>
                  <a:cubicBezTo>
                    <a:pt x="102828" y="13841"/>
                    <a:pt x="103114" y="14126"/>
                    <a:pt x="103114" y="14412"/>
                  </a:cubicBezTo>
                  <a:cubicBezTo>
                    <a:pt x="103114" y="14412"/>
                    <a:pt x="103019" y="14412"/>
                    <a:pt x="102923" y="14317"/>
                  </a:cubicBezTo>
                  <a:cubicBezTo>
                    <a:pt x="102923" y="14317"/>
                    <a:pt x="102923" y="13364"/>
                    <a:pt x="102923" y="13364"/>
                  </a:cubicBezTo>
                  <a:cubicBezTo>
                    <a:pt x="99209" y="13650"/>
                    <a:pt x="95685" y="14412"/>
                    <a:pt x="92922" y="16984"/>
                  </a:cubicBezTo>
                  <a:cubicBezTo>
                    <a:pt x="90922" y="16603"/>
                    <a:pt x="89303" y="17460"/>
                    <a:pt x="87969" y="18793"/>
                  </a:cubicBezTo>
                  <a:lnTo>
                    <a:pt x="87969" y="18793"/>
                  </a:lnTo>
                  <a:lnTo>
                    <a:pt x="87969" y="18793"/>
                  </a:lnTo>
                  <a:cubicBezTo>
                    <a:pt x="85207" y="18603"/>
                    <a:pt x="83207" y="20127"/>
                    <a:pt x="81302" y="21842"/>
                  </a:cubicBezTo>
                  <a:lnTo>
                    <a:pt x="81302" y="21842"/>
                  </a:lnTo>
                  <a:lnTo>
                    <a:pt x="81302" y="21842"/>
                  </a:lnTo>
                  <a:cubicBezTo>
                    <a:pt x="80349" y="22127"/>
                    <a:pt x="79397" y="22413"/>
                    <a:pt x="78444" y="22699"/>
                  </a:cubicBezTo>
                  <a:cubicBezTo>
                    <a:pt x="74730" y="24032"/>
                    <a:pt x="70920" y="25175"/>
                    <a:pt x="68062" y="28223"/>
                  </a:cubicBezTo>
                  <a:cubicBezTo>
                    <a:pt x="68062" y="28223"/>
                    <a:pt x="68062" y="28223"/>
                    <a:pt x="68062" y="28223"/>
                  </a:cubicBezTo>
                  <a:lnTo>
                    <a:pt x="68062" y="28223"/>
                  </a:lnTo>
                  <a:cubicBezTo>
                    <a:pt x="65205" y="28318"/>
                    <a:pt x="63299" y="30033"/>
                    <a:pt x="61395" y="31843"/>
                  </a:cubicBezTo>
                  <a:cubicBezTo>
                    <a:pt x="53774" y="35081"/>
                    <a:pt x="46821" y="39177"/>
                    <a:pt x="41392" y="45559"/>
                  </a:cubicBezTo>
                  <a:cubicBezTo>
                    <a:pt x="39106" y="47654"/>
                    <a:pt x="36725" y="49750"/>
                    <a:pt x="34439" y="51845"/>
                  </a:cubicBezTo>
                  <a:cubicBezTo>
                    <a:pt x="31200" y="52988"/>
                    <a:pt x="28914" y="55084"/>
                    <a:pt x="27771" y="58322"/>
                  </a:cubicBezTo>
                  <a:lnTo>
                    <a:pt x="27771" y="58322"/>
                  </a:lnTo>
                  <a:cubicBezTo>
                    <a:pt x="21675" y="63656"/>
                    <a:pt x="16722" y="69848"/>
                    <a:pt x="13198" y="77087"/>
                  </a:cubicBezTo>
                  <a:cubicBezTo>
                    <a:pt x="9864" y="80992"/>
                    <a:pt x="8054" y="85659"/>
                    <a:pt x="6435" y="90421"/>
                  </a:cubicBezTo>
                  <a:cubicBezTo>
                    <a:pt x="3483" y="97184"/>
                    <a:pt x="1387" y="104233"/>
                    <a:pt x="1101" y="111662"/>
                  </a:cubicBezTo>
                  <a:cubicBezTo>
                    <a:pt x="-232" y="113948"/>
                    <a:pt x="-42" y="116234"/>
                    <a:pt x="720" y="118616"/>
                  </a:cubicBezTo>
                  <a:cubicBezTo>
                    <a:pt x="625" y="120711"/>
                    <a:pt x="625" y="122711"/>
                    <a:pt x="530" y="124807"/>
                  </a:cubicBezTo>
                  <a:cubicBezTo>
                    <a:pt x="-518" y="130236"/>
                    <a:pt x="54" y="135475"/>
                    <a:pt x="1673" y="140714"/>
                  </a:cubicBezTo>
                  <a:cubicBezTo>
                    <a:pt x="1673" y="140714"/>
                    <a:pt x="1673" y="140714"/>
                    <a:pt x="1673" y="140714"/>
                  </a:cubicBezTo>
                  <a:cubicBezTo>
                    <a:pt x="2054" y="142619"/>
                    <a:pt x="2435" y="144619"/>
                    <a:pt x="2816" y="146524"/>
                  </a:cubicBezTo>
                  <a:cubicBezTo>
                    <a:pt x="3483" y="149191"/>
                    <a:pt x="4149" y="151953"/>
                    <a:pt x="4816" y="154620"/>
                  </a:cubicBezTo>
                  <a:cubicBezTo>
                    <a:pt x="5578" y="156906"/>
                    <a:pt x="6245" y="159192"/>
                    <a:pt x="7007" y="161478"/>
                  </a:cubicBezTo>
                  <a:lnTo>
                    <a:pt x="7007" y="161478"/>
                  </a:lnTo>
                  <a:cubicBezTo>
                    <a:pt x="7388" y="165193"/>
                    <a:pt x="7769" y="168907"/>
                    <a:pt x="11007" y="171479"/>
                  </a:cubicBezTo>
                  <a:cubicBezTo>
                    <a:pt x="11864" y="173670"/>
                    <a:pt x="12722" y="175861"/>
                    <a:pt x="13674" y="178051"/>
                  </a:cubicBezTo>
                  <a:cubicBezTo>
                    <a:pt x="12912" y="181385"/>
                    <a:pt x="15770" y="182814"/>
                    <a:pt x="17389" y="184910"/>
                  </a:cubicBezTo>
                  <a:cubicBezTo>
                    <a:pt x="17198" y="187862"/>
                    <a:pt x="18818" y="189767"/>
                    <a:pt x="20913" y="191577"/>
                  </a:cubicBezTo>
                  <a:lnTo>
                    <a:pt x="20913" y="191577"/>
                  </a:lnTo>
                  <a:cubicBezTo>
                    <a:pt x="26819" y="203960"/>
                    <a:pt x="34248" y="215295"/>
                    <a:pt x="43868" y="225105"/>
                  </a:cubicBezTo>
                  <a:cubicBezTo>
                    <a:pt x="44154" y="228820"/>
                    <a:pt x="46726" y="230915"/>
                    <a:pt x="49393" y="233011"/>
                  </a:cubicBezTo>
                  <a:cubicBezTo>
                    <a:pt x="52631" y="236344"/>
                    <a:pt x="55870" y="239679"/>
                    <a:pt x="59108" y="243012"/>
                  </a:cubicBezTo>
                  <a:cubicBezTo>
                    <a:pt x="62442" y="246441"/>
                    <a:pt x="65776" y="249775"/>
                    <a:pt x="69110" y="253204"/>
                  </a:cubicBezTo>
                  <a:cubicBezTo>
                    <a:pt x="73015" y="257014"/>
                    <a:pt x="76920" y="260919"/>
                    <a:pt x="80825" y="264729"/>
                  </a:cubicBezTo>
                  <a:cubicBezTo>
                    <a:pt x="85969" y="269873"/>
                    <a:pt x="90065" y="276159"/>
                    <a:pt x="97304" y="278826"/>
                  </a:cubicBezTo>
                  <a:cubicBezTo>
                    <a:pt x="97304" y="278826"/>
                    <a:pt x="97304" y="278826"/>
                    <a:pt x="97304" y="278826"/>
                  </a:cubicBezTo>
                  <a:cubicBezTo>
                    <a:pt x="101780" y="283017"/>
                    <a:pt x="106257" y="287208"/>
                    <a:pt x="110734" y="291495"/>
                  </a:cubicBezTo>
                  <a:cubicBezTo>
                    <a:pt x="123783" y="305115"/>
                    <a:pt x="137309" y="318164"/>
                    <a:pt x="151882" y="330166"/>
                  </a:cubicBezTo>
                  <a:cubicBezTo>
                    <a:pt x="153311" y="334071"/>
                    <a:pt x="155597" y="337310"/>
                    <a:pt x="158930" y="339691"/>
                  </a:cubicBezTo>
                  <a:lnTo>
                    <a:pt x="158930" y="339691"/>
                  </a:lnTo>
                  <a:lnTo>
                    <a:pt x="158930" y="339691"/>
                  </a:lnTo>
                  <a:cubicBezTo>
                    <a:pt x="164455" y="346358"/>
                    <a:pt x="169980" y="353026"/>
                    <a:pt x="175599" y="359693"/>
                  </a:cubicBezTo>
                  <a:cubicBezTo>
                    <a:pt x="179505" y="363694"/>
                    <a:pt x="180266" y="369980"/>
                    <a:pt x="185410" y="373123"/>
                  </a:cubicBezTo>
                  <a:cubicBezTo>
                    <a:pt x="194840" y="386839"/>
                    <a:pt x="203507" y="401222"/>
                    <a:pt x="214747" y="413700"/>
                  </a:cubicBezTo>
                  <a:cubicBezTo>
                    <a:pt x="215128" y="417415"/>
                    <a:pt x="217795" y="419415"/>
                    <a:pt x="220367" y="421510"/>
                  </a:cubicBezTo>
                  <a:lnTo>
                    <a:pt x="220367" y="421510"/>
                  </a:lnTo>
                  <a:lnTo>
                    <a:pt x="220367" y="421510"/>
                  </a:lnTo>
                  <a:cubicBezTo>
                    <a:pt x="221891" y="423225"/>
                    <a:pt x="223510" y="425035"/>
                    <a:pt x="225034" y="426749"/>
                  </a:cubicBezTo>
                  <a:cubicBezTo>
                    <a:pt x="225891" y="427892"/>
                    <a:pt x="226748" y="428940"/>
                    <a:pt x="227701" y="430083"/>
                  </a:cubicBezTo>
                  <a:lnTo>
                    <a:pt x="227701" y="430083"/>
                  </a:lnTo>
                  <a:cubicBezTo>
                    <a:pt x="230273" y="437322"/>
                    <a:pt x="236750" y="441323"/>
                    <a:pt x="241703" y="446561"/>
                  </a:cubicBezTo>
                  <a:cubicBezTo>
                    <a:pt x="242274" y="447133"/>
                    <a:pt x="242941" y="447800"/>
                    <a:pt x="243513" y="448371"/>
                  </a:cubicBezTo>
                  <a:lnTo>
                    <a:pt x="243513" y="448371"/>
                  </a:lnTo>
                  <a:cubicBezTo>
                    <a:pt x="243894" y="449038"/>
                    <a:pt x="244179" y="449705"/>
                    <a:pt x="244560" y="450371"/>
                  </a:cubicBezTo>
                  <a:cubicBezTo>
                    <a:pt x="244560" y="450371"/>
                    <a:pt x="244560" y="450371"/>
                    <a:pt x="244560" y="450371"/>
                  </a:cubicBezTo>
                  <a:cubicBezTo>
                    <a:pt x="244560" y="450371"/>
                    <a:pt x="244560" y="450371"/>
                    <a:pt x="244560" y="450371"/>
                  </a:cubicBezTo>
                  <a:cubicBezTo>
                    <a:pt x="244084" y="450848"/>
                    <a:pt x="243608" y="451324"/>
                    <a:pt x="243227" y="451800"/>
                  </a:cubicBezTo>
                  <a:cubicBezTo>
                    <a:pt x="248751" y="457325"/>
                    <a:pt x="254276" y="462945"/>
                    <a:pt x="259800" y="468469"/>
                  </a:cubicBezTo>
                  <a:cubicBezTo>
                    <a:pt x="260277" y="467992"/>
                    <a:pt x="260753" y="467516"/>
                    <a:pt x="261229" y="467135"/>
                  </a:cubicBezTo>
                  <a:lnTo>
                    <a:pt x="261229" y="467135"/>
                  </a:lnTo>
                  <a:cubicBezTo>
                    <a:pt x="261229" y="467135"/>
                    <a:pt x="261229" y="467135"/>
                    <a:pt x="261229" y="467135"/>
                  </a:cubicBezTo>
                  <a:cubicBezTo>
                    <a:pt x="262467" y="467992"/>
                    <a:pt x="263705" y="468945"/>
                    <a:pt x="264944" y="469802"/>
                  </a:cubicBezTo>
                  <a:lnTo>
                    <a:pt x="264944" y="469802"/>
                  </a:lnTo>
                  <a:cubicBezTo>
                    <a:pt x="264944" y="469802"/>
                    <a:pt x="264944" y="469802"/>
                    <a:pt x="264944" y="469802"/>
                  </a:cubicBezTo>
                  <a:cubicBezTo>
                    <a:pt x="273135" y="478660"/>
                    <a:pt x="282565" y="485995"/>
                    <a:pt x="292757" y="492472"/>
                  </a:cubicBezTo>
                  <a:cubicBezTo>
                    <a:pt x="300758" y="498187"/>
                    <a:pt x="308473" y="504473"/>
                    <a:pt x="318093" y="507616"/>
                  </a:cubicBezTo>
                  <a:lnTo>
                    <a:pt x="318093" y="507616"/>
                  </a:lnTo>
                  <a:cubicBezTo>
                    <a:pt x="319427" y="508855"/>
                    <a:pt x="320760" y="509903"/>
                    <a:pt x="322761" y="508855"/>
                  </a:cubicBezTo>
                  <a:lnTo>
                    <a:pt x="322761" y="508855"/>
                  </a:lnTo>
                  <a:cubicBezTo>
                    <a:pt x="327904" y="514094"/>
                    <a:pt x="334476" y="515713"/>
                    <a:pt x="341430" y="516665"/>
                  </a:cubicBezTo>
                  <a:lnTo>
                    <a:pt x="341430" y="516665"/>
                  </a:lnTo>
                  <a:lnTo>
                    <a:pt x="341430" y="516665"/>
                  </a:lnTo>
                  <a:cubicBezTo>
                    <a:pt x="348859" y="519142"/>
                    <a:pt x="356288" y="521237"/>
                    <a:pt x="364194" y="519999"/>
                  </a:cubicBezTo>
                  <a:cubicBezTo>
                    <a:pt x="377910" y="519904"/>
                    <a:pt x="391531" y="519428"/>
                    <a:pt x="404485" y="513998"/>
                  </a:cubicBezTo>
                  <a:cubicBezTo>
                    <a:pt x="409343" y="514189"/>
                    <a:pt x="411629" y="510474"/>
                    <a:pt x="414486" y="507521"/>
                  </a:cubicBezTo>
                  <a:cubicBezTo>
                    <a:pt x="417630" y="508664"/>
                    <a:pt x="419249" y="506379"/>
                    <a:pt x="421058" y="504569"/>
                  </a:cubicBezTo>
                  <a:cubicBezTo>
                    <a:pt x="421058" y="504569"/>
                    <a:pt x="421058" y="504569"/>
                    <a:pt x="421058" y="504569"/>
                  </a:cubicBezTo>
                  <a:cubicBezTo>
                    <a:pt x="426583" y="503616"/>
                    <a:pt x="429345" y="499139"/>
                    <a:pt x="432774" y="495615"/>
                  </a:cubicBezTo>
                  <a:close/>
                  <a:moveTo>
                    <a:pt x="9674" y="110043"/>
                  </a:moveTo>
                  <a:cubicBezTo>
                    <a:pt x="9674" y="110043"/>
                    <a:pt x="9674" y="110043"/>
                    <a:pt x="9674" y="110043"/>
                  </a:cubicBezTo>
                  <a:cubicBezTo>
                    <a:pt x="9674" y="110043"/>
                    <a:pt x="9674" y="110043"/>
                    <a:pt x="9674" y="110043"/>
                  </a:cubicBezTo>
                  <a:lnTo>
                    <a:pt x="9674" y="110043"/>
                  </a:lnTo>
                  <a:lnTo>
                    <a:pt x="9674" y="110043"/>
                  </a:lnTo>
                  <a:cubicBezTo>
                    <a:pt x="9674" y="110043"/>
                    <a:pt x="9769" y="110138"/>
                    <a:pt x="9769" y="110138"/>
                  </a:cubicBezTo>
                  <a:cubicBezTo>
                    <a:pt x="9674" y="110138"/>
                    <a:pt x="9579" y="110234"/>
                    <a:pt x="9483" y="110234"/>
                  </a:cubicBezTo>
                  <a:cubicBezTo>
                    <a:pt x="9579" y="110138"/>
                    <a:pt x="9674" y="110138"/>
                    <a:pt x="9674" y="110043"/>
                  </a:cubicBezTo>
                  <a:close/>
                  <a:moveTo>
                    <a:pt x="41487" y="71847"/>
                  </a:moveTo>
                  <a:cubicBezTo>
                    <a:pt x="41678" y="72038"/>
                    <a:pt x="41868" y="72229"/>
                    <a:pt x="42059" y="72420"/>
                  </a:cubicBezTo>
                  <a:cubicBezTo>
                    <a:pt x="40821" y="72991"/>
                    <a:pt x="40059" y="73276"/>
                    <a:pt x="39582" y="73276"/>
                  </a:cubicBezTo>
                  <a:cubicBezTo>
                    <a:pt x="40249" y="72800"/>
                    <a:pt x="40916" y="72324"/>
                    <a:pt x="41487" y="71847"/>
                  </a:cubicBezTo>
                  <a:close/>
                  <a:moveTo>
                    <a:pt x="43202" y="73467"/>
                  </a:moveTo>
                  <a:cubicBezTo>
                    <a:pt x="43202" y="73467"/>
                    <a:pt x="43202" y="73562"/>
                    <a:pt x="43202" y="73467"/>
                  </a:cubicBezTo>
                  <a:lnTo>
                    <a:pt x="43202" y="73467"/>
                  </a:lnTo>
                  <a:lnTo>
                    <a:pt x="43202" y="73467"/>
                  </a:lnTo>
                  <a:lnTo>
                    <a:pt x="43202" y="73467"/>
                  </a:lnTo>
                  <a:cubicBezTo>
                    <a:pt x="43106" y="73467"/>
                    <a:pt x="43202" y="73467"/>
                    <a:pt x="43202" y="73467"/>
                  </a:cubicBezTo>
                  <a:close/>
                  <a:moveTo>
                    <a:pt x="221224" y="92326"/>
                  </a:moveTo>
                  <a:cubicBezTo>
                    <a:pt x="221224" y="92326"/>
                    <a:pt x="221224" y="92326"/>
                    <a:pt x="221224" y="92326"/>
                  </a:cubicBezTo>
                  <a:lnTo>
                    <a:pt x="221224" y="92326"/>
                  </a:lnTo>
                  <a:cubicBezTo>
                    <a:pt x="221224" y="92422"/>
                    <a:pt x="221129" y="92422"/>
                    <a:pt x="221224" y="92326"/>
                  </a:cubicBezTo>
                  <a:cubicBezTo>
                    <a:pt x="221129" y="92422"/>
                    <a:pt x="221129" y="92422"/>
                    <a:pt x="221224" y="92326"/>
                  </a:cubicBezTo>
                  <a:lnTo>
                    <a:pt x="221224" y="92326"/>
                  </a:lnTo>
                  <a:lnTo>
                    <a:pt x="221224" y="92326"/>
                  </a:lnTo>
                  <a:close/>
                  <a:moveTo>
                    <a:pt x="466969" y="276159"/>
                  </a:moveTo>
                  <a:cubicBezTo>
                    <a:pt x="466874" y="276064"/>
                    <a:pt x="466874" y="275969"/>
                    <a:pt x="466779" y="275873"/>
                  </a:cubicBezTo>
                  <a:cubicBezTo>
                    <a:pt x="466874" y="275873"/>
                    <a:pt x="466969" y="275873"/>
                    <a:pt x="467064" y="275969"/>
                  </a:cubicBezTo>
                  <a:cubicBezTo>
                    <a:pt x="467064" y="276064"/>
                    <a:pt x="466969" y="276064"/>
                    <a:pt x="466969" y="276159"/>
                  </a:cubicBezTo>
                  <a:close/>
                  <a:moveTo>
                    <a:pt x="432870" y="64514"/>
                  </a:moveTo>
                  <a:cubicBezTo>
                    <a:pt x="432870" y="64704"/>
                    <a:pt x="432965" y="64799"/>
                    <a:pt x="433060" y="64990"/>
                  </a:cubicBezTo>
                  <a:cubicBezTo>
                    <a:pt x="432870" y="64990"/>
                    <a:pt x="432774" y="64799"/>
                    <a:pt x="432679" y="64799"/>
                  </a:cubicBezTo>
                  <a:lnTo>
                    <a:pt x="432679" y="64799"/>
                  </a:lnTo>
                  <a:cubicBezTo>
                    <a:pt x="432679" y="64799"/>
                    <a:pt x="432679" y="64799"/>
                    <a:pt x="432679" y="64799"/>
                  </a:cubicBezTo>
                  <a:cubicBezTo>
                    <a:pt x="432679" y="64799"/>
                    <a:pt x="432679" y="64799"/>
                    <a:pt x="432774" y="64799"/>
                  </a:cubicBezTo>
                  <a:cubicBezTo>
                    <a:pt x="432774" y="64609"/>
                    <a:pt x="432870" y="64514"/>
                    <a:pt x="432870" y="64514"/>
                  </a:cubicBezTo>
                  <a:close/>
                  <a:moveTo>
                    <a:pt x="218747" y="98041"/>
                  </a:moveTo>
                  <a:cubicBezTo>
                    <a:pt x="218747" y="98041"/>
                    <a:pt x="218747" y="98041"/>
                    <a:pt x="218747" y="98041"/>
                  </a:cubicBezTo>
                  <a:cubicBezTo>
                    <a:pt x="218462" y="98423"/>
                    <a:pt x="218176" y="98708"/>
                    <a:pt x="217890" y="98994"/>
                  </a:cubicBezTo>
                  <a:cubicBezTo>
                    <a:pt x="217890" y="98994"/>
                    <a:pt x="217890" y="99089"/>
                    <a:pt x="217890" y="99089"/>
                  </a:cubicBezTo>
                  <a:cubicBezTo>
                    <a:pt x="217890" y="99089"/>
                    <a:pt x="217890" y="99089"/>
                    <a:pt x="217890" y="99089"/>
                  </a:cubicBezTo>
                  <a:lnTo>
                    <a:pt x="217890" y="98994"/>
                  </a:lnTo>
                  <a:cubicBezTo>
                    <a:pt x="217890" y="98994"/>
                    <a:pt x="217795" y="98899"/>
                    <a:pt x="217795" y="98899"/>
                  </a:cubicBezTo>
                  <a:cubicBezTo>
                    <a:pt x="218176" y="98708"/>
                    <a:pt x="218462" y="98327"/>
                    <a:pt x="218747" y="98041"/>
                  </a:cubicBezTo>
                  <a:close/>
                  <a:moveTo>
                    <a:pt x="462016" y="158621"/>
                  </a:moveTo>
                  <a:cubicBezTo>
                    <a:pt x="462111" y="158906"/>
                    <a:pt x="461921" y="158906"/>
                    <a:pt x="461825" y="159097"/>
                  </a:cubicBezTo>
                  <a:cubicBezTo>
                    <a:pt x="461635" y="159192"/>
                    <a:pt x="461445" y="159192"/>
                    <a:pt x="461254" y="159287"/>
                  </a:cubicBezTo>
                  <a:cubicBezTo>
                    <a:pt x="461445" y="159097"/>
                    <a:pt x="461921" y="159001"/>
                    <a:pt x="462016" y="158621"/>
                  </a:cubicBezTo>
                  <a:close/>
                  <a:moveTo>
                    <a:pt x="435917" y="91279"/>
                  </a:moveTo>
                  <a:cubicBezTo>
                    <a:pt x="435917" y="91279"/>
                    <a:pt x="435917" y="91374"/>
                    <a:pt x="435917" y="91279"/>
                  </a:cubicBezTo>
                  <a:cubicBezTo>
                    <a:pt x="435917" y="91374"/>
                    <a:pt x="435917" y="91470"/>
                    <a:pt x="436013" y="91470"/>
                  </a:cubicBezTo>
                  <a:cubicBezTo>
                    <a:pt x="435917" y="91470"/>
                    <a:pt x="435917" y="91470"/>
                    <a:pt x="435822" y="91470"/>
                  </a:cubicBezTo>
                  <a:cubicBezTo>
                    <a:pt x="435822" y="91470"/>
                    <a:pt x="435917" y="91470"/>
                    <a:pt x="435917" y="91279"/>
                  </a:cubicBezTo>
                  <a:lnTo>
                    <a:pt x="435917" y="91279"/>
                  </a:lnTo>
                  <a:cubicBezTo>
                    <a:pt x="435822" y="91374"/>
                    <a:pt x="435917" y="91279"/>
                    <a:pt x="435917" y="91279"/>
                  </a:cubicBezTo>
                  <a:close/>
                  <a:moveTo>
                    <a:pt x="475827" y="104804"/>
                  </a:moveTo>
                  <a:lnTo>
                    <a:pt x="475827" y="104804"/>
                  </a:lnTo>
                  <a:lnTo>
                    <a:pt x="475827" y="104804"/>
                  </a:lnTo>
                  <a:lnTo>
                    <a:pt x="475827" y="104804"/>
                  </a:lnTo>
                  <a:cubicBezTo>
                    <a:pt x="475732" y="104804"/>
                    <a:pt x="475732" y="104804"/>
                    <a:pt x="475827" y="104804"/>
                  </a:cubicBezTo>
                  <a:cubicBezTo>
                    <a:pt x="475732" y="104804"/>
                    <a:pt x="475827" y="104804"/>
                    <a:pt x="475827" y="104804"/>
                  </a:cubicBezTo>
                  <a:close/>
                  <a:moveTo>
                    <a:pt x="272469" y="207484"/>
                  </a:moveTo>
                  <a:cubicBezTo>
                    <a:pt x="272469" y="207389"/>
                    <a:pt x="272469" y="207389"/>
                    <a:pt x="272469" y="207293"/>
                  </a:cubicBezTo>
                  <a:cubicBezTo>
                    <a:pt x="272469" y="207293"/>
                    <a:pt x="272564" y="207198"/>
                    <a:pt x="272564" y="207198"/>
                  </a:cubicBezTo>
                  <a:cubicBezTo>
                    <a:pt x="272564" y="207293"/>
                    <a:pt x="272469" y="207389"/>
                    <a:pt x="272469" y="207484"/>
                  </a:cubicBezTo>
                  <a:cubicBezTo>
                    <a:pt x="272469" y="207484"/>
                    <a:pt x="272469" y="207484"/>
                    <a:pt x="272469" y="207484"/>
                  </a:cubicBezTo>
                  <a:close/>
                  <a:moveTo>
                    <a:pt x="474113" y="119759"/>
                  </a:moveTo>
                  <a:cubicBezTo>
                    <a:pt x="473922" y="119949"/>
                    <a:pt x="473922" y="120139"/>
                    <a:pt x="473827" y="120330"/>
                  </a:cubicBezTo>
                  <a:cubicBezTo>
                    <a:pt x="473732" y="120139"/>
                    <a:pt x="473732" y="119949"/>
                    <a:pt x="473637" y="119759"/>
                  </a:cubicBezTo>
                  <a:cubicBezTo>
                    <a:pt x="473732" y="119759"/>
                    <a:pt x="473922" y="119759"/>
                    <a:pt x="474113" y="119759"/>
                  </a:cubicBezTo>
                  <a:close/>
                  <a:moveTo>
                    <a:pt x="408105" y="401604"/>
                  </a:moveTo>
                  <a:cubicBezTo>
                    <a:pt x="408200" y="401604"/>
                    <a:pt x="408200" y="401698"/>
                    <a:pt x="408105" y="401604"/>
                  </a:cubicBezTo>
                  <a:cubicBezTo>
                    <a:pt x="408200" y="401698"/>
                    <a:pt x="408200" y="401698"/>
                    <a:pt x="408105" y="401604"/>
                  </a:cubicBezTo>
                  <a:cubicBezTo>
                    <a:pt x="408105" y="401698"/>
                    <a:pt x="408105" y="401698"/>
                    <a:pt x="408105" y="401604"/>
                  </a:cubicBezTo>
                  <a:close/>
                  <a:moveTo>
                    <a:pt x="373814" y="361027"/>
                  </a:moveTo>
                  <a:lnTo>
                    <a:pt x="373814" y="361027"/>
                  </a:lnTo>
                  <a:cubicBezTo>
                    <a:pt x="373910" y="361027"/>
                    <a:pt x="374100" y="361027"/>
                    <a:pt x="374196" y="361027"/>
                  </a:cubicBezTo>
                  <a:cubicBezTo>
                    <a:pt x="375529" y="361694"/>
                    <a:pt x="372767" y="361884"/>
                    <a:pt x="373814" y="361027"/>
                  </a:cubicBezTo>
                  <a:close/>
                  <a:moveTo>
                    <a:pt x="406771" y="359217"/>
                  </a:moveTo>
                  <a:cubicBezTo>
                    <a:pt x="406771" y="359217"/>
                    <a:pt x="406866" y="359217"/>
                    <a:pt x="406866" y="359217"/>
                  </a:cubicBezTo>
                  <a:cubicBezTo>
                    <a:pt x="406866" y="359217"/>
                    <a:pt x="406866" y="359312"/>
                    <a:pt x="406771" y="359217"/>
                  </a:cubicBezTo>
                  <a:cubicBezTo>
                    <a:pt x="406771" y="359312"/>
                    <a:pt x="406771" y="359217"/>
                    <a:pt x="406771" y="359217"/>
                  </a:cubicBezTo>
                  <a:close/>
                  <a:moveTo>
                    <a:pt x="410105" y="339310"/>
                  </a:moveTo>
                  <a:cubicBezTo>
                    <a:pt x="410105" y="339405"/>
                    <a:pt x="410010" y="339405"/>
                    <a:pt x="409914" y="339500"/>
                  </a:cubicBezTo>
                  <a:cubicBezTo>
                    <a:pt x="410010" y="339405"/>
                    <a:pt x="410105" y="339310"/>
                    <a:pt x="410105" y="339310"/>
                  </a:cubicBezTo>
                  <a:cubicBezTo>
                    <a:pt x="410105" y="339214"/>
                    <a:pt x="410105" y="339214"/>
                    <a:pt x="410105" y="339310"/>
                  </a:cubicBezTo>
                  <a:close/>
                  <a:moveTo>
                    <a:pt x="408486" y="337595"/>
                  </a:moveTo>
                  <a:cubicBezTo>
                    <a:pt x="408486" y="337595"/>
                    <a:pt x="408486" y="337595"/>
                    <a:pt x="408486" y="337595"/>
                  </a:cubicBezTo>
                  <a:cubicBezTo>
                    <a:pt x="408581" y="337595"/>
                    <a:pt x="408581" y="337595"/>
                    <a:pt x="408581" y="337595"/>
                  </a:cubicBezTo>
                  <a:cubicBezTo>
                    <a:pt x="408486" y="337691"/>
                    <a:pt x="408486" y="337595"/>
                    <a:pt x="408486" y="337595"/>
                  </a:cubicBezTo>
                  <a:close/>
                  <a:moveTo>
                    <a:pt x="380387" y="358931"/>
                  </a:moveTo>
                  <a:cubicBezTo>
                    <a:pt x="380196" y="359122"/>
                    <a:pt x="380101" y="359217"/>
                    <a:pt x="379815" y="359503"/>
                  </a:cubicBezTo>
                  <a:cubicBezTo>
                    <a:pt x="379815" y="359407"/>
                    <a:pt x="379625" y="359407"/>
                    <a:pt x="379625" y="359312"/>
                  </a:cubicBezTo>
                  <a:cubicBezTo>
                    <a:pt x="379911" y="359122"/>
                    <a:pt x="380101" y="359026"/>
                    <a:pt x="380387" y="358931"/>
                  </a:cubicBezTo>
                  <a:close/>
                  <a:moveTo>
                    <a:pt x="415153" y="334357"/>
                  </a:moveTo>
                  <a:cubicBezTo>
                    <a:pt x="415153" y="334357"/>
                    <a:pt x="415153" y="334357"/>
                    <a:pt x="415153" y="334357"/>
                  </a:cubicBezTo>
                  <a:cubicBezTo>
                    <a:pt x="415153" y="334357"/>
                    <a:pt x="415153" y="334357"/>
                    <a:pt x="415153" y="334357"/>
                  </a:cubicBezTo>
                  <a:cubicBezTo>
                    <a:pt x="415153" y="334357"/>
                    <a:pt x="415153" y="334357"/>
                    <a:pt x="415153" y="334357"/>
                  </a:cubicBezTo>
                  <a:close/>
                  <a:moveTo>
                    <a:pt x="415153" y="307687"/>
                  </a:moveTo>
                  <a:cubicBezTo>
                    <a:pt x="415153" y="307687"/>
                    <a:pt x="415248" y="307687"/>
                    <a:pt x="415153" y="307687"/>
                  </a:cubicBezTo>
                  <a:cubicBezTo>
                    <a:pt x="415248" y="307687"/>
                    <a:pt x="415248" y="307687"/>
                    <a:pt x="415248" y="307782"/>
                  </a:cubicBezTo>
                  <a:cubicBezTo>
                    <a:pt x="415248" y="307782"/>
                    <a:pt x="415248" y="307687"/>
                    <a:pt x="415153" y="307687"/>
                  </a:cubicBezTo>
                  <a:close/>
                  <a:moveTo>
                    <a:pt x="274088" y="195672"/>
                  </a:moveTo>
                  <a:cubicBezTo>
                    <a:pt x="274183" y="195578"/>
                    <a:pt x="274088" y="195578"/>
                    <a:pt x="274183" y="195482"/>
                  </a:cubicBezTo>
                  <a:cubicBezTo>
                    <a:pt x="274183" y="195482"/>
                    <a:pt x="274278" y="195482"/>
                    <a:pt x="274278" y="195482"/>
                  </a:cubicBezTo>
                  <a:cubicBezTo>
                    <a:pt x="274278" y="195578"/>
                    <a:pt x="274183" y="195672"/>
                    <a:pt x="274088" y="195672"/>
                  </a:cubicBezTo>
                  <a:lnTo>
                    <a:pt x="274088" y="195672"/>
                  </a:lnTo>
                  <a:close/>
                  <a:moveTo>
                    <a:pt x="421344" y="248632"/>
                  </a:moveTo>
                  <a:cubicBezTo>
                    <a:pt x="422868" y="249108"/>
                    <a:pt x="420011" y="249489"/>
                    <a:pt x="420678" y="248632"/>
                  </a:cubicBezTo>
                  <a:cubicBezTo>
                    <a:pt x="420678" y="248632"/>
                    <a:pt x="420678" y="248632"/>
                    <a:pt x="420678" y="248632"/>
                  </a:cubicBezTo>
                  <a:cubicBezTo>
                    <a:pt x="420773" y="248537"/>
                    <a:pt x="420868" y="248537"/>
                    <a:pt x="420963" y="248441"/>
                  </a:cubicBezTo>
                  <a:cubicBezTo>
                    <a:pt x="421058" y="248441"/>
                    <a:pt x="421154" y="248537"/>
                    <a:pt x="421344" y="248632"/>
                  </a:cubicBezTo>
                  <a:close/>
                  <a:moveTo>
                    <a:pt x="409629" y="257585"/>
                  </a:moveTo>
                  <a:cubicBezTo>
                    <a:pt x="410676" y="257109"/>
                    <a:pt x="411724" y="256823"/>
                    <a:pt x="412867" y="257680"/>
                  </a:cubicBezTo>
                  <a:cubicBezTo>
                    <a:pt x="413343" y="258538"/>
                    <a:pt x="413248" y="259109"/>
                    <a:pt x="413057" y="259585"/>
                  </a:cubicBezTo>
                  <a:cubicBezTo>
                    <a:pt x="411629" y="258729"/>
                    <a:pt x="410486" y="258062"/>
                    <a:pt x="409629" y="257585"/>
                  </a:cubicBezTo>
                  <a:close/>
                  <a:moveTo>
                    <a:pt x="202746" y="133951"/>
                  </a:moveTo>
                  <a:cubicBezTo>
                    <a:pt x="202841" y="134141"/>
                    <a:pt x="202841" y="134332"/>
                    <a:pt x="202936" y="134522"/>
                  </a:cubicBezTo>
                  <a:cubicBezTo>
                    <a:pt x="202841" y="134427"/>
                    <a:pt x="202746" y="134332"/>
                    <a:pt x="202555" y="134237"/>
                  </a:cubicBezTo>
                  <a:cubicBezTo>
                    <a:pt x="202650" y="134141"/>
                    <a:pt x="202746" y="134046"/>
                    <a:pt x="202746" y="133951"/>
                  </a:cubicBezTo>
                  <a:close/>
                  <a:moveTo>
                    <a:pt x="360670" y="179290"/>
                  </a:moveTo>
                  <a:lnTo>
                    <a:pt x="360670" y="179290"/>
                  </a:lnTo>
                  <a:cubicBezTo>
                    <a:pt x="360670" y="179290"/>
                    <a:pt x="360670" y="179290"/>
                    <a:pt x="360670" y="179290"/>
                  </a:cubicBezTo>
                  <a:lnTo>
                    <a:pt x="360670" y="179290"/>
                  </a:lnTo>
                  <a:close/>
                  <a:moveTo>
                    <a:pt x="362099" y="180719"/>
                  </a:moveTo>
                  <a:cubicBezTo>
                    <a:pt x="362289" y="180814"/>
                    <a:pt x="362480" y="180814"/>
                    <a:pt x="362670" y="180909"/>
                  </a:cubicBezTo>
                  <a:cubicBezTo>
                    <a:pt x="362575" y="181004"/>
                    <a:pt x="362480" y="181004"/>
                    <a:pt x="362385" y="181100"/>
                  </a:cubicBezTo>
                  <a:cubicBezTo>
                    <a:pt x="362289" y="180909"/>
                    <a:pt x="362194" y="180814"/>
                    <a:pt x="362099" y="180719"/>
                  </a:cubicBezTo>
                  <a:close/>
                  <a:moveTo>
                    <a:pt x="384102" y="182719"/>
                  </a:moveTo>
                  <a:cubicBezTo>
                    <a:pt x="384102" y="182719"/>
                    <a:pt x="384102" y="182814"/>
                    <a:pt x="384102" y="182814"/>
                  </a:cubicBezTo>
                  <a:cubicBezTo>
                    <a:pt x="384102" y="182814"/>
                    <a:pt x="384006" y="182814"/>
                    <a:pt x="384102" y="182719"/>
                  </a:cubicBezTo>
                  <a:cubicBezTo>
                    <a:pt x="384006" y="182719"/>
                    <a:pt x="384006" y="182719"/>
                    <a:pt x="384102" y="182719"/>
                  </a:cubicBezTo>
                  <a:close/>
                  <a:moveTo>
                    <a:pt x="360765" y="152715"/>
                  </a:moveTo>
                  <a:lnTo>
                    <a:pt x="360765" y="152715"/>
                  </a:lnTo>
                  <a:lnTo>
                    <a:pt x="360765" y="152715"/>
                  </a:lnTo>
                  <a:cubicBezTo>
                    <a:pt x="360765" y="152620"/>
                    <a:pt x="360765" y="152620"/>
                    <a:pt x="360861" y="152620"/>
                  </a:cubicBezTo>
                  <a:cubicBezTo>
                    <a:pt x="360861" y="152620"/>
                    <a:pt x="360861" y="152715"/>
                    <a:pt x="360765" y="152715"/>
                  </a:cubicBezTo>
                  <a:cubicBezTo>
                    <a:pt x="360861" y="152715"/>
                    <a:pt x="360861" y="152715"/>
                    <a:pt x="360765" y="152715"/>
                  </a:cubicBezTo>
                  <a:close/>
                  <a:moveTo>
                    <a:pt x="332476" y="160907"/>
                  </a:moveTo>
                  <a:lnTo>
                    <a:pt x="332476" y="160907"/>
                  </a:lnTo>
                  <a:cubicBezTo>
                    <a:pt x="332476" y="160907"/>
                    <a:pt x="332476" y="160907"/>
                    <a:pt x="332476" y="160907"/>
                  </a:cubicBezTo>
                  <a:cubicBezTo>
                    <a:pt x="332476" y="160907"/>
                    <a:pt x="332476" y="160907"/>
                    <a:pt x="332476" y="160907"/>
                  </a:cubicBezTo>
                  <a:close/>
                  <a:moveTo>
                    <a:pt x="415820" y="134808"/>
                  </a:moveTo>
                  <a:cubicBezTo>
                    <a:pt x="415724" y="134808"/>
                    <a:pt x="415629" y="134808"/>
                    <a:pt x="415534" y="134713"/>
                  </a:cubicBezTo>
                  <a:cubicBezTo>
                    <a:pt x="415629" y="134617"/>
                    <a:pt x="415629" y="134617"/>
                    <a:pt x="415724" y="134522"/>
                  </a:cubicBezTo>
                  <a:cubicBezTo>
                    <a:pt x="415820" y="134713"/>
                    <a:pt x="415820" y="134713"/>
                    <a:pt x="415820" y="134808"/>
                  </a:cubicBezTo>
                  <a:close/>
                  <a:moveTo>
                    <a:pt x="357527" y="136046"/>
                  </a:moveTo>
                  <a:cubicBezTo>
                    <a:pt x="357622" y="135951"/>
                    <a:pt x="357622" y="135856"/>
                    <a:pt x="357717" y="135760"/>
                  </a:cubicBezTo>
                  <a:cubicBezTo>
                    <a:pt x="357717" y="135856"/>
                    <a:pt x="357813" y="135951"/>
                    <a:pt x="357813" y="136046"/>
                  </a:cubicBezTo>
                  <a:cubicBezTo>
                    <a:pt x="357717" y="136046"/>
                    <a:pt x="357622" y="136046"/>
                    <a:pt x="357527" y="136046"/>
                  </a:cubicBezTo>
                  <a:close/>
                  <a:moveTo>
                    <a:pt x="418963" y="174527"/>
                  </a:moveTo>
                  <a:lnTo>
                    <a:pt x="418963" y="174527"/>
                  </a:lnTo>
                  <a:cubicBezTo>
                    <a:pt x="418868" y="174623"/>
                    <a:pt x="418772" y="174718"/>
                    <a:pt x="418772" y="174718"/>
                  </a:cubicBezTo>
                  <a:cubicBezTo>
                    <a:pt x="418772" y="174623"/>
                    <a:pt x="418772" y="174527"/>
                    <a:pt x="418772" y="174527"/>
                  </a:cubicBezTo>
                  <a:cubicBezTo>
                    <a:pt x="418772" y="174527"/>
                    <a:pt x="418868" y="174527"/>
                    <a:pt x="418963" y="174527"/>
                  </a:cubicBezTo>
                  <a:close/>
                  <a:moveTo>
                    <a:pt x="347525" y="136046"/>
                  </a:moveTo>
                  <a:cubicBezTo>
                    <a:pt x="347430" y="135951"/>
                    <a:pt x="347430" y="135951"/>
                    <a:pt x="347335" y="135856"/>
                  </a:cubicBezTo>
                  <a:cubicBezTo>
                    <a:pt x="347430" y="135856"/>
                    <a:pt x="347525" y="135951"/>
                    <a:pt x="347621" y="135951"/>
                  </a:cubicBezTo>
                  <a:cubicBezTo>
                    <a:pt x="347621" y="135951"/>
                    <a:pt x="347525" y="135951"/>
                    <a:pt x="347525" y="136046"/>
                  </a:cubicBezTo>
                  <a:close/>
                  <a:moveTo>
                    <a:pt x="299043" y="227296"/>
                  </a:moveTo>
                  <a:cubicBezTo>
                    <a:pt x="299138" y="227296"/>
                    <a:pt x="299138" y="227296"/>
                    <a:pt x="299234" y="227391"/>
                  </a:cubicBezTo>
                  <a:cubicBezTo>
                    <a:pt x="299138" y="227391"/>
                    <a:pt x="299138" y="227391"/>
                    <a:pt x="299043" y="227486"/>
                  </a:cubicBezTo>
                  <a:cubicBezTo>
                    <a:pt x="298948" y="227391"/>
                    <a:pt x="299043" y="227296"/>
                    <a:pt x="299043" y="227296"/>
                  </a:cubicBezTo>
                  <a:close/>
                  <a:moveTo>
                    <a:pt x="368766" y="264253"/>
                  </a:moveTo>
                  <a:lnTo>
                    <a:pt x="368766" y="264253"/>
                  </a:lnTo>
                  <a:cubicBezTo>
                    <a:pt x="369052" y="264539"/>
                    <a:pt x="369242" y="264824"/>
                    <a:pt x="369528" y="265110"/>
                  </a:cubicBezTo>
                  <a:lnTo>
                    <a:pt x="369528" y="265110"/>
                  </a:lnTo>
                  <a:cubicBezTo>
                    <a:pt x="369242" y="264824"/>
                    <a:pt x="369242" y="264348"/>
                    <a:pt x="368766" y="264253"/>
                  </a:cubicBezTo>
                  <a:cubicBezTo>
                    <a:pt x="368766" y="264348"/>
                    <a:pt x="368766" y="264348"/>
                    <a:pt x="368671" y="264348"/>
                  </a:cubicBezTo>
                  <a:cubicBezTo>
                    <a:pt x="368671" y="264253"/>
                    <a:pt x="368671" y="264253"/>
                    <a:pt x="368766" y="264253"/>
                  </a:cubicBezTo>
                  <a:cubicBezTo>
                    <a:pt x="368766" y="264253"/>
                    <a:pt x="368766" y="264253"/>
                    <a:pt x="368766" y="264253"/>
                  </a:cubicBezTo>
                  <a:close/>
                  <a:moveTo>
                    <a:pt x="422202" y="237773"/>
                  </a:moveTo>
                  <a:lnTo>
                    <a:pt x="422202" y="237773"/>
                  </a:lnTo>
                  <a:lnTo>
                    <a:pt x="422202" y="237773"/>
                  </a:lnTo>
                  <a:cubicBezTo>
                    <a:pt x="422202" y="237773"/>
                    <a:pt x="422106" y="237773"/>
                    <a:pt x="422202" y="237773"/>
                  </a:cubicBezTo>
                  <a:cubicBezTo>
                    <a:pt x="422202" y="237773"/>
                    <a:pt x="422202" y="237773"/>
                    <a:pt x="422202" y="237773"/>
                  </a:cubicBezTo>
                  <a:cubicBezTo>
                    <a:pt x="422202" y="237773"/>
                    <a:pt x="422202" y="237773"/>
                    <a:pt x="422202" y="237773"/>
                  </a:cubicBezTo>
                  <a:close/>
                  <a:moveTo>
                    <a:pt x="224558" y="175385"/>
                  </a:moveTo>
                  <a:cubicBezTo>
                    <a:pt x="224463" y="175480"/>
                    <a:pt x="224367" y="175575"/>
                    <a:pt x="224272" y="175575"/>
                  </a:cubicBezTo>
                  <a:cubicBezTo>
                    <a:pt x="224272" y="175480"/>
                    <a:pt x="224272" y="175385"/>
                    <a:pt x="224272" y="175289"/>
                  </a:cubicBezTo>
                  <a:cubicBezTo>
                    <a:pt x="224367" y="175289"/>
                    <a:pt x="224463" y="175289"/>
                    <a:pt x="224558" y="175385"/>
                  </a:cubicBezTo>
                  <a:close/>
                  <a:moveTo>
                    <a:pt x="310664" y="209103"/>
                  </a:moveTo>
                  <a:cubicBezTo>
                    <a:pt x="310569" y="209198"/>
                    <a:pt x="310378" y="209389"/>
                    <a:pt x="310283" y="209484"/>
                  </a:cubicBezTo>
                  <a:cubicBezTo>
                    <a:pt x="310092" y="209198"/>
                    <a:pt x="309902" y="209008"/>
                    <a:pt x="309711" y="208722"/>
                  </a:cubicBezTo>
                  <a:cubicBezTo>
                    <a:pt x="310092" y="208817"/>
                    <a:pt x="310283" y="209103"/>
                    <a:pt x="310664" y="209103"/>
                  </a:cubicBezTo>
                  <a:close/>
                  <a:moveTo>
                    <a:pt x="393817" y="229391"/>
                  </a:moveTo>
                  <a:cubicBezTo>
                    <a:pt x="393912" y="229296"/>
                    <a:pt x="394103" y="229296"/>
                    <a:pt x="394293" y="229201"/>
                  </a:cubicBezTo>
                  <a:cubicBezTo>
                    <a:pt x="394579" y="229487"/>
                    <a:pt x="394770" y="229582"/>
                    <a:pt x="395055" y="229867"/>
                  </a:cubicBezTo>
                  <a:cubicBezTo>
                    <a:pt x="394674" y="229677"/>
                    <a:pt x="394198" y="229582"/>
                    <a:pt x="393817" y="229391"/>
                  </a:cubicBezTo>
                  <a:close/>
                  <a:moveTo>
                    <a:pt x="239226" y="174051"/>
                  </a:moveTo>
                  <a:lnTo>
                    <a:pt x="239226" y="174051"/>
                  </a:lnTo>
                  <a:cubicBezTo>
                    <a:pt x="239226" y="174146"/>
                    <a:pt x="239226" y="174241"/>
                    <a:pt x="239226" y="174241"/>
                  </a:cubicBezTo>
                  <a:cubicBezTo>
                    <a:pt x="239131" y="174241"/>
                    <a:pt x="239131" y="174146"/>
                    <a:pt x="239131" y="174146"/>
                  </a:cubicBezTo>
                  <a:cubicBezTo>
                    <a:pt x="239131" y="174146"/>
                    <a:pt x="239131" y="174051"/>
                    <a:pt x="239226" y="174051"/>
                  </a:cubicBezTo>
                  <a:close/>
                  <a:moveTo>
                    <a:pt x="307997" y="124616"/>
                  </a:moveTo>
                  <a:cubicBezTo>
                    <a:pt x="307521" y="124902"/>
                    <a:pt x="307139" y="125188"/>
                    <a:pt x="306663" y="125569"/>
                  </a:cubicBezTo>
                  <a:cubicBezTo>
                    <a:pt x="307139" y="124902"/>
                    <a:pt x="307235" y="124235"/>
                    <a:pt x="307425" y="123569"/>
                  </a:cubicBezTo>
                  <a:cubicBezTo>
                    <a:pt x="307616" y="124140"/>
                    <a:pt x="307902" y="124330"/>
                    <a:pt x="307997" y="124616"/>
                  </a:cubicBezTo>
                  <a:close/>
                  <a:moveTo>
                    <a:pt x="232463" y="210532"/>
                  </a:moveTo>
                  <a:cubicBezTo>
                    <a:pt x="232559" y="210722"/>
                    <a:pt x="232463" y="210817"/>
                    <a:pt x="232559" y="211008"/>
                  </a:cubicBezTo>
                  <a:cubicBezTo>
                    <a:pt x="232463" y="211008"/>
                    <a:pt x="232368" y="210913"/>
                    <a:pt x="232273" y="210913"/>
                  </a:cubicBezTo>
                  <a:cubicBezTo>
                    <a:pt x="232273" y="210817"/>
                    <a:pt x="232368" y="210627"/>
                    <a:pt x="232463" y="210532"/>
                  </a:cubicBezTo>
                  <a:close/>
                  <a:moveTo>
                    <a:pt x="249037" y="217390"/>
                  </a:moveTo>
                  <a:cubicBezTo>
                    <a:pt x="249037" y="217294"/>
                    <a:pt x="249037" y="217294"/>
                    <a:pt x="249037" y="217390"/>
                  </a:cubicBezTo>
                  <a:cubicBezTo>
                    <a:pt x="249037" y="217294"/>
                    <a:pt x="249037" y="217390"/>
                    <a:pt x="249037" y="217390"/>
                  </a:cubicBezTo>
                  <a:cubicBezTo>
                    <a:pt x="249037" y="217390"/>
                    <a:pt x="249037" y="217390"/>
                    <a:pt x="249037" y="217390"/>
                  </a:cubicBezTo>
                  <a:close/>
                  <a:moveTo>
                    <a:pt x="386578" y="392650"/>
                  </a:moveTo>
                  <a:cubicBezTo>
                    <a:pt x="386673" y="392555"/>
                    <a:pt x="386673" y="392555"/>
                    <a:pt x="386673" y="392459"/>
                  </a:cubicBezTo>
                  <a:lnTo>
                    <a:pt x="386673" y="392459"/>
                  </a:lnTo>
                  <a:lnTo>
                    <a:pt x="386673" y="392459"/>
                  </a:lnTo>
                  <a:cubicBezTo>
                    <a:pt x="386673" y="392459"/>
                    <a:pt x="386673" y="392555"/>
                    <a:pt x="386673" y="392555"/>
                  </a:cubicBezTo>
                  <a:cubicBezTo>
                    <a:pt x="386673" y="392555"/>
                    <a:pt x="386673" y="392555"/>
                    <a:pt x="386578" y="392650"/>
                  </a:cubicBezTo>
                  <a:close/>
                  <a:moveTo>
                    <a:pt x="122926" y="120330"/>
                  </a:moveTo>
                  <a:cubicBezTo>
                    <a:pt x="122926" y="120330"/>
                    <a:pt x="122831" y="120235"/>
                    <a:pt x="122831" y="120235"/>
                  </a:cubicBezTo>
                  <a:cubicBezTo>
                    <a:pt x="123116" y="120235"/>
                    <a:pt x="123402" y="120139"/>
                    <a:pt x="123688" y="120139"/>
                  </a:cubicBezTo>
                  <a:cubicBezTo>
                    <a:pt x="123307" y="120139"/>
                    <a:pt x="123212" y="120330"/>
                    <a:pt x="122926" y="120330"/>
                  </a:cubicBezTo>
                  <a:close/>
                  <a:moveTo>
                    <a:pt x="121212" y="108710"/>
                  </a:moveTo>
                  <a:cubicBezTo>
                    <a:pt x="121212" y="108710"/>
                    <a:pt x="121212" y="108710"/>
                    <a:pt x="121212" y="108710"/>
                  </a:cubicBezTo>
                  <a:cubicBezTo>
                    <a:pt x="121212" y="108614"/>
                    <a:pt x="121212" y="108519"/>
                    <a:pt x="121212" y="108424"/>
                  </a:cubicBezTo>
                  <a:cubicBezTo>
                    <a:pt x="121307" y="108424"/>
                    <a:pt x="121307" y="108519"/>
                    <a:pt x="121402" y="108519"/>
                  </a:cubicBezTo>
                  <a:cubicBezTo>
                    <a:pt x="121307" y="108614"/>
                    <a:pt x="121307" y="108614"/>
                    <a:pt x="121212" y="108710"/>
                  </a:cubicBezTo>
                  <a:cubicBezTo>
                    <a:pt x="121212" y="108710"/>
                    <a:pt x="121212" y="108710"/>
                    <a:pt x="121212" y="108710"/>
                  </a:cubicBezTo>
                  <a:close/>
                  <a:moveTo>
                    <a:pt x="129498" y="90612"/>
                  </a:moveTo>
                  <a:cubicBezTo>
                    <a:pt x="129498" y="90421"/>
                    <a:pt x="129403" y="90326"/>
                    <a:pt x="129403" y="90136"/>
                  </a:cubicBezTo>
                  <a:cubicBezTo>
                    <a:pt x="129498" y="90231"/>
                    <a:pt x="129594" y="90326"/>
                    <a:pt x="129689" y="90421"/>
                  </a:cubicBezTo>
                  <a:cubicBezTo>
                    <a:pt x="129594" y="90517"/>
                    <a:pt x="129498" y="90517"/>
                    <a:pt x="129498" y="90612"/>
                  </a:cubicBezTo>
                  <a:close/>
                  <a:moveTo>
                    <a:pt x="121307" y="118616"/>
                  </a:moveTo>
                  <a:cubicBezTo>
                    <a:pt x="121307" y="118616"/>
                    <a:pt x="121307" y="118711"/>
                    <a:pt x="121307" y="118711"/>
                  </a:cubicBezTo>
                  <a:cubicBezTo>
                    <a:pt x="121307" y="118711"/>
                    <a:pt x="121212" y="118711"/>
                    <a:pt x="121307" y="118616"/>
                  </a:cubicBezTo>
                  <a:cubicBezTo>
                    <a:pt x="121212" y="118711"/>
                    <a:pt x="121307" y="118616"/>
                    <a:pt x="121307" y="118616"/>
                  </a:cubicBezTo>
                  <a:close/>
                  <a:moveTo>
                    <a:pt x="147881" y="125379"/>
                  </a:moveTo>
                  <a:cubicBezTo>
                    <a:pt x="147881" y="125379"/>
                    <a:pt x="147881" y="125379"/>
                    <a:pt x="147881" y="125379"/>
                  </a:cubicBezTo>
                  <a:cubicBezTo>
                    <a:pt x="147786" y="125379"/>
                    <a:pt x="147786" y="125379"/>
                    <a:pt x="147881" y="125379"/>
                  </a:cubicBezTo>
                  <a:cubicBezTo>
                    <a:pt x="147786" y="125379"/>
                    <a:pt x="147881" y="125379"/>
                    <a:pt x="147881" y="125379"/>
                  </a:cubicBezTo>
                  <a:close/>
                  <a:moveTo>
                    <a:pt x="202650" y="190434"/>
                  </a:moveTo>
                  <a:cubicBezTo>
                    <a:pt x="202650" y="190529"/>
                    <a:pt x="202650" y="190529"/>
                    <a:pt x="202650" y="190434"/>
                  </a:cubicBezTo>
                  <a:cubicBezTo>
                    <a:pt x="202650" y="190529"/>
                    <a:pt x="202555" y="190529"/>
                    <a:pt x="202650" y="190434"/>
                  </a:cubicBezTo>
                  <a:cubicBezTo>
                    <a:pt x="202555" y="190529"/>
                    <a:pt x="202555" y="190529"/>
                    <a:pt x="202650" y="190434"/>
                  </a:cubicBezTo>
                  <a:lnTo>
                    <a:pt x="202650" y="190434"/>
                  </a:lnTo>
                  <a:cubicBezTo>
                    <a:pt x="202555" y="190529"/>
                    <a:pt x="202555" y="190529"/>
                    <a:pt x="202650" y="190434"/>
                  </a:cubicBezTo>
                  <a:close/>
                  <a:moveTo>
                    <a:pt x="285804" y="200721"/>
                  </a:moveTo>
                  <a:cubicBezTo>
                    <a:pt x="285994" y="200530"/>
                    <a:pt x="286089" y="200435"/>
                    <a:pt x="286185" y="200340"/>
                  </a:cubicBezTo>
                  <a:cubicBezTo>
                    <a:pt x="286185" y="200530"/>
                    <a:pt x="286185" y="200816"/>
                    <a:pt x="286185" y="201102"/>
                  </a:cubicBezTo>
                  <a:cubicBezTo>
                    <a:pt x="285994" y="200912"/>
                    <a:pt x="285899" y="200912"/>
                    <a:pt x="285804" y="200721"/>
                  </a:cubicBezTo>
                  <a:close/>
                  <a:moveTo>
                    <a:pt x="373338" y="389126"/>
                  </a:moveTo>
                  <a:lnTo>
                    <a:pt x="373338" y="389126"/>
                  </a:lnTo>
                  <a:lnTo>
                    <a:pt x="373338" y="389126"/>
                  </a:lnTo>
                  <a:lnTo>
                    <a:pt x="373338" y="389126"/>
                  </a:lnTo>
                  <a:close/>
                  <a:moveTo>
                    <a:pt x="455539" y="184624"/>
                  </a:moveTo>
                  <a:cubicBezTo>
                    <a:pt x="455539" y="184624"/>
                    <a:pt x="455539" y="184624"/>
                    <a:pt x="455539" y="184624"/>
                  </a:cubicBezTo>
                  <a:cubicBezTo>
                    <a:pt x="455539" y="184624"/>
                    <a:pt x="455539" y="184624"/>
                    <a:pt x="455539" y="184624"/>
                  </a:cubicBezTo>
                  <a:cubicBezTo>
                    <a:pt x="455539" y="184624"/>
                    <a:pt x="455539" y="184624"/>
                    <a:pt x="455539" y="184624"/>
                  </a:cubicBezTo>
                  <a:close/>
                  <a:moveTo>
                    <a:pt x="440299" y="184719"/>
                  </a:moveTo>
                  <a:cubicBezTo>
                    <a:pt x="439918" y="185291"/>
                    <a:pt x="439442" y="185957"/>
                    <a:pt x="439061" y="186814"/>
                  </a:cubicBezTo>
                  <a:cubicBezTo>
                    <a:pt x="438585" y="185386"/>
                    <a:pt x="439251" y="184814"/>
                    <a:pt x="440299" y="184719"/>
                  </a:cubicBezTo>
                  <a:close/>
                  <a:moveTo>
                    <a:pt x="397627" y="86230"/>
                  </a:moveTo>
                  <a:lnTo>
                    <a:pt x="397627" y="86230"/>
                  </a:lnTo>
                  <a:cubicBezTo>
                    <a:pt x="397627" y="86230"/>
                    <a:pt x="397627" y="86230"/>
                    <a:pt x="397627" y="86230"/>
                  </a:cubicBezTo>
                  <a:cubicBezTo>
                    <a:pt x="397627" y="86230"/>
                    <a:pt x="397627" y="86230"/>
                    <a:pt x="397627" y="86230"/>
                  </a:cubicBezTo>
                  <a:close/>
                  <a:moveTo>
                    <a:pt x="229035" y="237202"/>
                  </a:moveTo>
                  <a:cubicBezTo>
                    <a:pt x="229035" y="237297"/>
                    <a:pt x="229130" y="237297"/>
                    <a:pt x="229130" y="237392"/>
                  </a:cubicBezTo>
                  <a:cubicBezTo>
                    <a:pt x="229130" y="237297"/>
                    <a:pt x="229035" y="237297"/>
                    <a:pt x="229035" y="237202"/>
                  </a:cubicBezTo>
                  <a:cubicBezTo>
                    <a:pt x="229035" y="237202"/>
                    <a:pt x="229035" y="237202"/>
                    <a:pt x="229035" y="237202"/>
                  </a:cubicBezTo>
                  <a:close/>
                  <a:moveTo>
                    <a:pt x="385340" y="290922"/>
                  </a:moveTo>
                  <a:cubicBezTo>
                    <a:pt x="385245" y="291113"/>
                    <a:pt x="385245" y="291304"/>
                    <a:pt x="385149" y="291495"/>
                  </a:cubicBezTo>
                  <a:cubicBezTo>
                    <a:pt x="385149" y="291304"/>
                    <a:pt x="385149" y="291209"/>
                    <a:pt x="385149" y="291018"/>
                  </a:cubicBezTo>
                  <a:cubicBezTo>
                    <a:pt x="385245" y="290922"/>
                    <a:pt x="385245" y="290922"/>
                    <a:pt x="385340" y="290922"/>
                  </a:cubicBezTo>
                  <a:close/>
                  <a:moveTo>
                    <a:pt x="373338" y="389126"/>
                  </a:moveTo>
                  <a:cubicBezTo>
                    <a:pt x="373243" y="389221"/>
                    <a:pt x="373148" y="389316"/>
                    <a:pt x="373053" y="389411"/>
                  </a:cubicBezTo>
                  <a:cubicBezTo>
                    <a:pt x="373053" y="389221"/>
                    <a:pt x="373053" y="389126"/>
                    <a:pt x="373053" y="388935"/>
                  </a:cubicBezTo>
                  <a:cubicBezTo>
                    <a:pt x="373148" y="388935"/>
                    <a:pt x="373243" y="389030"/>
                    <a:pt x="373338" y="389126"/>
                  </a:cubicBezTo>
                  <a:close/>
                  <a:moveTo>
                    <a:pt x="375053" y="390745"/>
                  </a:moveTo>
                  <a:cubicBezTo>
                    <a:pt x="375053" y="390745"/>
                    <a:pt x="374957" y="390840"/>
                    <a:pt x="375053" y="390745"/>
                  </a:cubicBezTo>
                  <a:cubicBezTo>
                    <a:pt x="374957" y="390745"/>
                    <a:pt x="374957" y="390745"/>
                    <a:pt x="375053" y="390745"/>
                  </a:cubicBezTo>
                  <a:cubicBezTo>
                    <a:pt x="374957" y="390650"/>
                    <a:pt x="375053" y="390745"/>
                    <a:pt x="375053" y="390745"/>
                  </a:cubicBezTo>
                  <a:close/>
                  <a:moveTo>
                    <a:pt x="463921" y="176337"/>
                  </a:moveTo>
                  <a:cubicBezTo>
                    <a:pt x="464112" y="176146"/>
                    <a:pt x="464302" y="175956"/>
                    <a:pt x="464492" y="175766"/>
                  </a:cubicBezTo>
                  <a:cubicBezTo>
                    <a:pt x="464492" y="175861"/>
                    <a:pt x="464492" y="176051"/>
                    <a:pt x="464588" y="176146"/>
                  </a:cubicBezTo>
                  <a:cubicBezTo>
                    <a:pt x="464302" y="176242"/>
                    <a:pt x="464112" y="176337"/>
                    <a:pt x="463921" y="176337"/>
                  </a:cubicBezTo>
                  <a:close/>
                  <a:moveTo>
                    <a:pt x="164264" y="84421"/>
                  </a:moveTo>
                  <a:cubicBezTo>
                    <a:pt x="164169" y="84802"/>
                    <a:pt x="164074" y="85183"/>
                    <a:pt x="164360" y="85373"/>
                  </a:cubicBezTo>
                  <a:cubicBezTo>
                    <a:pt x="165598" y="86326"/>
                    <a:pt x="163121" y="85945"/>
                    <a:pt x="163883" y="85087"/>
                  </a:cubicBezTo>
                  <a:cubicBezTo>
                    <a:pt x="163883" y="84897"/>
                    <a:pt x="164074" y="84707"/>
                    <a:pt x="164074" y="84516"/>
                  </a:cubicBezTo>
                  <a:cubicBezTo>
                    <a:pt x="164169" y="84516"/>
                    <a:pt x="164169" y="84421"/>
                    <a:pt x="164264" y="84421"/>
                  </a:cubicBezTo>
                  <a:close/>
                  <a:moveTo>
                    <a:pt x="123307" y="74134"/>
                  </a:moveTo>
                  <a:cubicBezTo>
                    <a:pt x="123593" y="74610"/>
                    <a:pt x="123497" y="75372"/>
                    <a:pt x="123116" y="76325"/>
                  </a:cubicBezTo>
                  <a:cubicBezTo>
                    <a:pt x="123021" y="75658"/>
                    <a:pt x="123116" y="74991"/>
                    <a:pt x="123307" y="74134"/>
                  </a:cubicBezTo>
                  <a:close/>
                  <a:moveTo>
                    <a:pt x="490496" y="123187"/>
                  </a:moveTo>
                  <a:cubicBezTo>
                    <a:pt x="490591" y="123187"/>
                    <a:pt x="490591" y="123187"/>
                    <a:pt x="490686" y="123187"/>
                  </a:cubicBezTo>
                  <a:cubicBezTo>
                    <a:pt x="490591" y="123283"/>
                    <a:pt x="490591" y="123378"/>
                    <a:pt x="490496" y="123378"/>
                  </a:cubicBezTo>
                  <a:cubicBezTo>
                    <a:pt x="490496" y="123283"/>
                    <a:pt x="490496" y="123283"/>
                    <a:pt x="490496" y="123187"/>
                  </a:cubicBezTo>
                  <a:close/>
                  <a:moveTo>
                    <a:pt x="427631" y="76325"/>
                  </a:moveTo>
                  <a:cubicBezTo>
                    <a:pt x="427631" y="76325"/>
                    <a:pt x="427631" y="76420"/>
                    <a:pt x="427631" y="76325"/>
                  </a:cubicBezTo>
                  <a:lnTo>
                    <a:pt x="427631" y="76325"/>
                  </a:lnTo>
                  <a:lnTo>
                    <a:pt x="427631" y="76325"/>
                  </a:lnTo>
                  <a:cubicBezTo>
                    <a:pt x="427536" y="76229"/>
                    <a:pt x="427440" y="76134"/>
                    <a:pt x="427345" y="76038"/>
                  </a:cubicBezTo>
                  <a:cubicBezTo>
                    <a:pt x="427440" y="76038"/>
                    <a:pt x="427536" y="76038"/>
                    <a:pt x="427631" y="76038"/>
                  </a:cubicBezTo>
                  <a:cubicBezTo>
                    <a:pt x="427631" y="76134"/>
                    <a:pt x="427631" y="76229"/>
                    <a:pt x="427631" y="76325"/>
                  </a:cubicBezTo>
                  <a:close/>
                  <a:moveTo>
                    <a:pt x="135785" y="193673"/>
                  </a:moveTo>
                  <a:cubicBezTo>
                    <a:pt x="135785" y="193673"/>
                    <a:pt x="135785" y="193673"/>
                    <a:pt x="135785" y="193673"/>
                  </a:cubicBezTo>
                  <a:cubicBezTo>
                    <a:pt x="135880" y="193673"/>
                    <a:pt x="135975" y="193577"/>
                    <a:pt x="135975" y="193577"/>
                  </a:cubicBezTo>
                  <a:lnTo>
                    <a:pt x="135975" y="193577"/>
                  </a:lnTo>
                  <a:cubicBezTo>
                    <a:pt x="135975" y="193577"/>
                    <a:pt x="136071" y="193577"/>
                    <a:pt x="136071" y="193577"/>
                  </a:cubicBezTo>
                  <a:cubicBezTo>
                    <a:pt x="135975" y="193577"/>
                    <a:pt x="135880" y="193673"/>
                    <a:pt x="135785" y="193673"/>
                  </a:cubicBezTo>
                  <a:close/>
                  <a:moveTo>
                    <a:pt x="142262" y="193006"/>
                  </a:moveTo>
                  <a:cubicBezTo>
                    <a:pt x="142166" y="193101"/>
                    <a:pt x="142166" y="193101"/>
                    <a:pt x="142262" y="193006"/>
                  </a:cubicBezTo>
                  <a:cubicBezTo>
                    <a:pt x="142166" y="193006"/>
                    <a:pt x="142166" y="193006"/>
                    <a:pt x="142166" y="193006"/>
                  </a:cubicBezTo>
                  <a:cubicBezTo>
                    <a:pt x="142166" y="193006"/>
                    <a:pt x="142166" y="193006"/>
                    <a:pt x="142262" y="193006"/>
                  </a:cubicBezTo>
                  <a:close/>
                  <a:moveTo>
                    <a:pt x="361527" y="340643"/>
                  </a:moveTo>
                  <a:cubicBezTo>
                    <a:pt x="361622" y="340643"/>
                    <a:pt x="361622" y="340643"/>
                    <a:pt x="361718" y="340739"/>
                  </a:cubicBezTo>
                  <a:cubicBezTo>
                    <a:pt x="361718" y="340739"/>
                    <a:pt x="361622" y="340834"/>
                    <a:pt x="361622" y="340834"/>
                  </a:cubicBezTo>
                  <a:cubicBezTo>
                    <a:pt x="361527" y="340739"/>
                    <a:pt x="361527" y="340643"/>
                    <a:pt x="361527" y="340643"/>
                  </a:cubicBezTo>
                  <a:close/>
                  <a:moveTo>
                    <a:pt x="378196" y="430655"/>
                  </a:moveTo>
                  <a:cubicBezTo>
                    <a:pt x="378196" y="430750"/>
                    <a:pt x="378196" y="430750"/>
                    <a:pt x="378196" y="430655"/>
                  </a:cubicBezTo>
                  <a:cubicBezTo>
                    <a:pt x="378196" y="430750"/>
                    <a:pt x="378196" y="430750"/>
                    <a:pt x="378196" y="430655"/>
                  </a:cubicBezTo>
                  <a:cubicBezTo>
                    <a:pt x="378196" y="430655"/>
                    <a:pt x="378196" y="430655"/>
                    <a:pt x="378196" y="430655"/>
                  </a:cubicBezTo>
                  <a:close/>
                  <a:moveTo>
                    <a:pt x="456682" y="356074"/>
                  </a:moveTo>
                  <a:cubicBezTo>
                    <a:pt x="456682" y="355978"/>
                    <a:pt x="456682" y="355978"/>
                    <a:pt x="456682" y="355883"/>
                  </a:cubicBezTo>
                  <a:cubicBezTo>
                    <a:pt x="456682" y="355883"/>
                    <a:pt x="456777" y="355883"/>
                    <a:pt x="456777" y="355883"/>
                  </a:cubicBezTo>
                  <a:cubicBezTo>
                    <a:pt x="456777" y="355978"/>
                    <a:pt x="456777" y="355978"/>
                    <a:pt x="456682" y="356074"/>
                  </a:cubicBezTo>
                  <a:close/>
                  <a:moveTo>
                    <a:pt x="404295" y="69657"/>
                  </a:moveTo>
                  <a:lnTo>
                    <a:pt x="404295" y="69657"/>
                  </a:lnTo>
                  <a:lnTo>
                    <a:pt x="404295" y="69657"/>
                  </a:ln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lnTo>
                    <a:pt x="404295" y="69657"/>
                  </a:lnTo>
                  <a:lnTo>
                    <a:pt x="404295" y="69657"/>
                  </a:lnTo>
                  <a:close/>
                  <a:moveTo>
                    <a:pt x="399341" y="77944"/>
                  </a:moveTo>
                  <a:cubicBezTo>
                    <a:pt x="399341" y="77944"/>
                    <a:pt x="399246" y="77944"/>
                    <a:pt x="399246" y="78039"/>
                  </a:cubicBezTo>
                  <a:cubicBezTo>
                    <a:pt x="399246" y="77944"/>
                    <a:pt x="399246" y="77944"/>
                    <a:pt x="399341" y="77944"/>
                  </a:cubicBezTo>
                  <a:cubicBezTo>
                    <a:pt x="399246" y="77944"/>
                    <a:pt x="399246" y="77944"/>
                    <a:pt x="399341" y="77944"/>
                  </a:cubicBezTo>
                  <a:close/>
                  <a:moveTo>
                    <a:pt x="299520" y="70991"/>
                  </a:moveTo>
                  <a:cubicBezTo>
                    <a:pt x="299615" y="70895"/>
                    <a:pt x="299615" y="70895"/>
                    <a:pt x="299710" y="70800"/>
                  </a:cubicBezTo>
                  <a:cubicBezTo>
                    <a:pt x="299710" y="70895"/>
                    <a:pt x="299805" y="70895"/>
                    <a:pt x="299805" y="70991"/>
                  </a:cubicBezTo>
                  <a:cubicBezTo>
                    <a:pt x="299710" y="70991"/>
                    <a:pt x="299615" y="70991"/>
                    <a:pt x="299520" y="70991"/>
                  </a:cubicBezTo>
                  <a:close/>
                  <a:moveTo>
                    <a:pt x="143119" y="50512"/>
                  </a:moveTo>
                  <a:cubicBezTo>
                    <a:pt x="143119" y="50417"/>
                    <a:pt x="143119" y="50417"/>
                    <a:pt x="143119" y="50321"/>
                  </a:cubicBezTo>
                  <a:cubicBezTo>
                    <a:pt x="143214" y="50321"/>
                    <a:pt x="143310" y="50321"/>
                    <a:pt x="143405" y="50321"/>
                  </a:cubicBezTo>
                  <a:cubicBezTo>
                    <a:pt x="143310" y="50417"/>
                    <a:pt x="143214" y="50417"/>
                    <a:pt x="143119" y="50512"/>
                  </a:cubicBezTo>
                  <a:close/>
                  <a:moveTo>
                    <a:pt x="89398" y="140237"/>
                  </a:moveTo>
                  <a:cubicBezTo>
                    <a:pt x="89398" y="140237"/>
                    <a:pt x="89493" y="140142"/>
                    <a:pt x="89493" y="140142"/>
                  </a:cubicBezTo>
                  <a:lnTo>
                    <a:pt x="89493" y="140142"/>
                  </a:lnTo>
                  <a:cubicBezTo>
                    <a:pt x="89493" y="140142"/>
                    <a:pt x="89493" y="140237"/>
                    <a:pt x="89493" y="140237"/>
                  </a:cubicBezTo>
                  <a:cubicBezTo>
                    <a:pt x="89493" y="140332"/>
                    <a:pt x="89493" y="140332"/>
                    <a:pt x="89398" y="140237"/>
                  </a:cubicBezTo>
                  <a:close/>
                  <a:moveTo>
                    <a:pt x="185791" y="243679"/>
                  </a:moveTo>
                  <a:lnTo>
                    <a:pt x="185791" y="243679"/>
                  </a:lnTo>
                  <a:cubicBezTo>
                    <a:pt x="185696" y="243774"/>
                    <a:pt x="185600" y="243964"/>
                    <a:pt x="185505" y="244060"/>
                  </a:cubicBezTo>
                  <a:cubicBezTo>
                    <a:pt x="185505" y="243964"/>
                    <a:pt x="185505" y="243774"/>
                    <a:pt x="185505" y="243679"/>
                  </a:cubicBezTo>
                  <a:cubicBezTo>
                    <a:pt x="185600" y="243679"/>
                    <a:pt x="185696" y="243679"/>
                    <a:pt x="185791" y="243679"/>
                  </a:cubicBezTo>
                  <a:close/>
                  <a:moveTo>
                    <a:pt x="349907" y="339405"/>
                  </a:moveTo>
                  <a:cubicBezTo>
                    <a:pt x="350002" y="339310"/>
                    <a:pt x="350097" y="339214"/>
                    <a:pt x="350192" y="339120"/>
                  </a:cubicBezTo>
                  <a:lnTo>
                    <a:pt x="350192" y="339120"/>
                  </a:lnTo>
                  <a:lnTo>
                    <a:pt x="350192" y="339120"/>
                  </a:lnTo>
                  <a:lnTo>
                    <a:pt x="350192" y="339120"/>
                  </a:lnTo>
                  <a:cubicBezTo>
                    <a:pt x="350192" y="339310"/>
                    <a:pt x="350097" y="339405"/>
                    <a:pt x="350097" y="339500"/>
                  </a:cubicBezTo>
                  <a:cubicBezTo>
                    <a:pt x="350097" y="339500"/>
                    <a:pt x="350002" y="339405"/>
                    <a:pt x="349907" y="339405"/>
                  </a:cubicBezTo>
                  <a:close/>
                  <a:moveTo>
                    <a:pt x="421630" y="430845"/>
                  </a:moveTo>
                  <a:cubicBezTo>
                    <a:pt x="421630" y="430845"/>
                    <a:pt x="421630" y="430940"/>
                    <a:pt x="421630" y="430940"/>
                  </a:cubicBezTo>
                  <a:cubicBezTo>
                    <a:pt x="421630" y="430940"/>
                    <a:pt x="421535" y="430845"/>
                    <a:pt x="421535" y="430845"/>
                  </a:cubicBezTo>
                  <a:cubicBezTo>
                    <a:pt x="421535" y="430845"/>
                    <a:pt x="421630" y="430845"/>
                    <a:pt x="421630" y="430845"/>
                  </a:cubicBezTo>
                  <a:close/>
                  <a:moveTo>
                    <a:pt x="121021" y="181957"/>
                  </a:moveTo>
                  <a:cubicBezTo>
                    <a:pt x="120830" y="182147"/>
                    <a:pt x="120640" y="182338"/>
                    <a:pt x="120449" y="182529"/>
                  </a:cubicBezTo>
                  <a:cubicBezTo>
                    <a:pt x="120259" y="181957"/>
                    <a:pt x="120069" y="181480"/>
                    <a:pt x="119973" y="180909"/>
                  </a:cubicBezTo>
                  <a:cubicBezTo>
                    <a:pt x="120354" y="181290"/>
                    <a:pt x="120545" y="181576"/>
                    <a:pt x="121021" y="181957"/>
                  </a:cubicBezTo>
                  <a:close/>
                  <a:moveTo>
                    <a:pt x="258943" y="263872"/>
                  </a:moveTo>
                  <a:cubicBezTo>
                    <a:pt x="258943" y="263872"/>
                    <a:pt x="258943" y="263872"/>
                    <a:pt x="258943" y="263872"/>
                  </a:cubicBezTo>
                  <a:lnTo>
                    <a:pt x="258943" y="263872"/>
                  </a:lnTo>
                  <a:cubicBezTo>
                    <a:pt x="258943" y="263872"/>
                    <a:pt x="258943" y="263872"/>
                    <a:pt x="258943" y="263872"/>
                  </a:cubicBezTo>
                  <a:close/>
                  <a:moveTo>
                    <a:pt x="378767" y="432941"/>
                  </a:moveTo>
                  <a:cubicBezTo>
                    <a:pt x="379148" y="432750"/>
                    <a:pt x="379530" y="432655"/>
                    <a:pt x="379911" y="432464"/>
                  </a:cubicBezTo>
                  <a:cubicBezTo>
                    <a:pt x="379911" y="432464"/>
                    <a:pt x="379911" y="432464"/>
                    <a:pt x="379911" y="432464"/>
                  </a:cubicBezTo>
                  <a:cubicBezTo>
                    <a:pt x="379911" y="432464"/>
                    <a:pt x="379911" y="432464"/>
                    <a:pt x="379911" y="432464"/>
                  </a:cubicBezTo>
                  <a:cubicBezTo>
                    <a:pt x="380006" y="432560"/>
                    <a:pt x="380101" y="432655"/>
                    <a:pt x="380291" y="432845"/>
                  </a:cubicBezTo>
                  <a:cubicBezTo>
                    <a:pt x="379530" y="433036"/>
                    <a:pt x="379053" y="433131"/>
                    <a:pt x="378767" y="432941"/>
                  </a:cubicBezTo>
                  <a:close/>
                  <a:moveTo>
                    <a:pt x="465159" y="304448"/>
                  </a:moveTo>
                  <a:cubicBezTo>
                    <a:pt x="465159" y="304448"/>
                    <a:pt x="465064" y="304448"/>
                    <a:pt x="465064" y="304544"/>
                  </a:cubicBezTo>
                  <a:cubicBezTo>
                    <a:pt x="465064" y="304448"/>
                    <a:pt x="465064" y="304448"/>
                    <a:pt x="465064" y="304353"/>
                  </a:cubicBezTo>
                  <a:cubicBezTo>
                    <a:pt x="465159" y="304448"/>
                    <a:pt x="465159" y="304448"/>
                    <a:pt x="465159" y="304448"/>
                  </a:cubicBezTo>
                  <a:close/>
                  <a:moveTo>
                    <a:pt x="504116" y="113282"/>
                  </a:moveTo>
                  <a:cubicBezTo>
                    <a:pt x="504116" y="113282"/>
                    <a:pt x="504212" y="113186"/>
                    <a:pt x="504212" y="113186"/>
                  </a:cubicBezTo>
                  <a:cubicBezTo>
                    <a:pt x="504212" y="113282"/>
                    <a:pt x="504212" y="113377"/>
                    <a:pt x="504212" y="113472"/>
                  </a:cubicBezTo>
                  <a:cubicBezTo>
                    <a:pt x="504212" y="113377"/>
                    <a:pt x="504116" y="113282"/>
                    <a:pt x="504116" y="113282"/>
                  </a:cubicBezTo>
                  <a:close/>
                  <a:moveTo>
                    <a:pt x="389340" y="74610"/>
                  </a:moveTo>
                  <a:cubicBezTo>
                    <a:pt x="389340" y="74610"/>
                    <a:pt x="389436" y="74515"/>
                    <a:pt x="389436" y="74515"/>
                  </a:cubicBezTo>
                  <a:cubicBezTo>
                    <a:pt x="389436" y="74515"/>
                    <a:pt x="389436" y="74610"/>
                    <a:pt x="389436" y="74610"/>
                  </a:cubicBezTo>
                  <a:cubicBezTo>
                    <a:pt x="389436" y="74610"/>
                    <a:pt x="389436" y="74610"/>
                    <a:pt x="389340" y="74610"/>
                  </a:cubicBezTo>
                  <a:close/>
                  <a:moveTo>
                    <a:pt x="154739" y="48892"/>
                  </a:moveTo>
                  <a:cubicBezTo>
                    <a:pt x="154739" y="48892"/>
                    <a:pt x="154739" y="48892"/>
                    <a:pt x="154739" y="48892"/>
                  </a:cubicBezTo>
                  <a:cubicBezTo>
                    <a:pt x="154739" y="48892"/>
                    <a:pt x="154644" y="48892"/>
                    <a:pt x="154739" y="48892"/>
                  </a:cubicBezTo>
                  <a:cubicBezTo>
                    <a:pt x="154739" y="48892"/>
                    <a:pt x="154739" y="48797"/>
                    <a:pt x="154739" y="48892"/>
                  </a:cubicBezTo>
                  <a:cubicBezTo>
                    <a:pt x="154739" y="48892"/>
                    <a:pt x="154739" y="48892"/>
                    <a:pt x="154739" y="48892"/>
                  </a:cubicBezTo>
                  <a:close/>
                  <a:moveTo>
                    <a:pt x="117021" y="49940"/>
                  </a:moveTo>
                  <a:cubicBezTo>
                    <a:pt x="116925" y="49464"/>
                    <a:pt x="116830" y="48797"/>
                    <a:pt x="116639" y="48131"/>
                  </a:cubicBezTo>
                  <a:cubicBezTo>
                    <a:pt x="116639" y="48131"/>
                    <a:pt x="116639" y="48131"/>
                    <a:pt x="116639" y="48131"/>
                  </a:cubicBezTo>
                  <a:cubicBezTo>
                    <a:pt x="116925" y="48797"/>
                    <a:pt x="117021" y="49369"/>
                    <a:pt x="117021" y="49940"/>
                  </a:cubicBezTo>
                  <a:close/>
                  <a:moveTo>
                    <a:pt x="68157" y="108424"/>
                  </a:moveTo>
                  <a:cubicBezTo>
                    <a:pt x="68157" y="108424"/>
                    <a:pt x="68157" y="108424"/>
                    <a:pt x="68157" y="108424"/>
                  </a:cubicBezTo>
                  <a:cubicBezTo>
                    <a:pt x="68633" y="107852"/>
                    <a:pt x="69205" y="107376"/>
                    <a:pt x="69681" y="106900"/>
                  </a:cubicBezTo>
                  <a:cubicBezTo>
                    <a:pt x="69681" y="106900"/>
                    <a:pt x="69681" y="106995"/>
                    <a:pt x="69681" y="106995"/>
                  </a:cubicBezTo>
                  <a:cubicBezTo>
                    <a:pt x="68919" y="107185"/>
                    <a:pt x="68348" y="107566"/>
                    <a:pt x="68157" y="108424"/>
                  </a:cubicBezTo>
                  <a:close/>
                  <a:moveTo>
                    <a:pt x="238940" y="270539"/>
                  </a:moveTo>
                  <a:cubicBezTo>
                    <a:pt x="239036" y="270635"/>
                    <a:pt x="239036" y="270635"/>
                    <a:pt x="239036" y="270730"/>
                  </a:cubicBezTo>
                  <a:cubicBezTo>
                    <a:pt x="238940" y="270635"/>
                    <a:pt x="238940" y="270635"/>
                    <a:pt x="238940" y="270539"/>
                  </a:cubicBezTo>
                  <a:cubicBezTo>
                    <a:pt x="238845" y="270539"/>
                    <a:pt x="238845" y="270539"/>
                    <a:pt x="238940" y="270539"/>
                  </a:cubicBezTo>
                  <a:close/>
                  <a:moveTo>
                    <a:pt x="406295" y="432750"/>
                  </a:moveTo>
                  <a:cubicBezTo>
                    <a:pt x="406390" y="432655"/>
                    <a:pt x="406485" y="432560"/>
                    <a:pt x="406485" y="432560"/>
                  </a:cubicBezTo>
                  <a:cubicBezTo>
                    <a:pt x="407723" y="433226"/>
                    <a:pt x="407914" y="434084"/>
                    <a:pt x="408009" y="434941"/>
                  </a:cubicBezTo>
                  <a:cubicBezTo>
                    <a:pt x="407342" y="434560"/>
                    <a:pt x="406771" y="433797"/>
                    <a:pt x="406295" y="432750"/>
                  </a:cubicBezTo>
                  <a:close/>
                  <a:moveTo>
                    <a:pt x="411343" y="470755"/>
                  </a:moveTo>
                  <a:cubicBezTo>
                    <a:pt x="411343" y="470660"/>
                    <a:pt x="411438" y="470564"/>
                    <a:pt x="411343" y="470374"/>
                  </a:cubicBezTo>
                  <a:cubicBezTo>
                    <a:pt x="411438" y="470374"/>
                    <a:pt x="411438" y="470469"/>
                    <a:pt x="411533" y="470469"/>
                  </a:cubicBezTo>
                  <a:cubicBezTo>
                    <a:pt x="411533" y="470660"/>
                    <a:pt x="411438" y="470660"/>
                    <a:pt x="411343" y="470755"/>
                  </a:cubicBezTo>
                  <a:lnTo>
                    <a:pt x="411343" y="470755"/>
                  </a:lnTo>
                  <a:close/>
                  <a:moveTo>
                    <a:pt x="510689" y="133189"/>
                  </a:moveTo>
                  <a:cubicBezTo>
                    <a:pt x="510689" y="133189"/>
                    <a:pt x="510689" y="133189"/>
                    <a:pt x="510689" y="133189"/>
                  </a:cubicBezTo>
                  <a:cubicBezTo>
                    <a:pt x="510689" y="133094"/>
                    <a:pt x="510784" y="133094"/>
                    <a:pt x="510784" y="133094"/>
                  </a:cubicBezTo>
                  <a:cubicBezTo>
                    <a:pt x="510784" y="133189"/>
                    <a:pt x="510784" y="133189"/>
                    <a:pt x="510784" y="133284"/>
                  </a:cubicBezTo>
                  <a:cubicBezTo>
                    <a:pt x="510784" y="133284"/>
                    <a:pt x="510689" y="133284"/>
                    <a:pt x="510689" y="133189"/>
                  </a:cubicBezTo>
                  <a:close/>
                  <a:moveTo>
                    <a:pt x="502497" y="61561"/>
                  </a:moveTo>
                  <a:cubicBezTo>
                    <a:pt x="502497" y="61561"/>
                    <a:pt x="502497" y="61561"/>
                    <a:pt x="502497" y="61561"/>
                  </a:cubicBezTo>
                  <a:cubicBezTo>
                    <a:pt x="502497" y="61561"/>
                    <a:pt x="502497" y="61561"/>
                    <a:pt x="502497" y="61561"/>
                  </a:cubicBezTo>
                  <a:cubicBezTo>
                    <a:pt x="502497" y="61561"/>
                    <a:pt x="502497" y="61561"/>
                    <a:pt x="502497" y="61561"/>
                  </a:cubicBezTo>
                  <a:close/>
                  <a:moveTo>
                    <a:pt x="497544" y="53274"/>
                  </a:moveTo>
                  <a:cubicBezTo>
                    <a:pt x="497544" y="53274"/>
                    <a:pt x="497544" y="53274"/>
                    <a:pt x="497544" y="53274"/>
                  </a:cubicBezTo>
                  <a:cubicBezTo>
                    <a:pt x="497544" y="53274"/>
                    <a:pt x="497544" y="53274"/>
                    <a:pt x="497544" y="53274"/>
                  </a:cubicBezTo>
                  <a:cubicBezTo>
                    <a:pt x="497449" y="53274"/>
                    <a:pt x="497449" y="53274"/>
                    <a:pt x="497354" y="53274"/>
                  </a:cubicBezTo>
                  <a:cubicBezTo>
                    <a:pt x="497163" y="52988"/>
                    <a:pt x="496973" y="52702"/>
                    <a:pt x="496878" y="52417"/>
                  </a:cubicBezTo>
                  <a:cubicBezTo>
                    <a:pt x="497163" y="52702"/>
                    <a:pt x="497354" y="53084"/>
                    <a:pt x="497544" y="53274"/>
                  </a:cubicBezTo>
                  <a:close/>
                  <a:moveTo>
                    <a:pt x="417725" y="52988"/>
                  </a:moveTo>
                  <a:cubicBezTo>
                    <a:pt x="417630" y="52988"/>
                    <a:pt x="417630" y="53084"/>
                    <a:pt x="417725" y="52988"/>
                  </a:cubicBezTo>
                  <a:cubicBezTo>
                    <a:pt x="417630" y="52988"/>
                    <a:pt x="417630" y="52988"/>
                    <a:pt x="417725" y="52988"/>
                  </a:cubicBezTo>
                  <a:cubicBezTo>
                    <a:pt x="417630" y="52988"/>
                    <a:pt x="417630" y="52988"/>
                    <a:pt x="417725" y="52988"/>
                  </a:cubicBezTo>
                  <a:close/>
                  <a:moveTo>
                    <a:pt x="265706" y="47750"/>
                  </a:moveTo>
                  <a:cubicBezTo>
                    <a:pt x="265706" y="47654"/>
                    <a:pt x="265801" y="47464"/>
                    <a:pt x="265801" y="47368"/>
                  </a:cubicBezTo>
                  <a:cubicBezTo>
                    <a:pt x="265896" y="47464"/>
                    <a:pt x="266087" y="47464"/>
                    <a:pt x="266182" y="47559"/>
                  </a:cubicBezTo>
                  <a:cubicBezTo>
                    <a:pt x="265991" y="47654"/>
                    <a:pt x="265991" y="47750"/>
                    <a:pt x="265706" y="47750"/>
                  </a:cubicBezTo>
                  <a:close/>
                  <a:moveTo>
                    <a:pt x="188077" y="45654"/>
                  </a:moveTo>
                  <a:cubicBezTo>
                    <a:pt x="188077" y="45654"/>
                    <a:pt x="188077" y="45654"/>
                    <a:pt x="188077" y="45654"/>
                  </a:cubicBezTo>
                  <a:cubicBezTo>
                    <a:pt x="188077" y="45654"/>
                    <a:pt x="187982" y="45654"/>
                    <a:pt x="188077" y="45654"/>
                  </a:cubicBezTo>
                  <a:cubicBezTo>
                    <a:pt x="187982" y="45654"/>
                    <a:pt x="188077" y="45654"/>
                    <a:pt x="188077" y="45654"/>
                  </a:cubicBezTo>
                  <a:close/>
                  <a:moveTo>
                    <a:pt x="133118" y="40510"/>
                  </a:moveTo>
                  <a:cubicBezTo>
                    <a:pt x="133118" y="40415"/>
                    <a:pt x="133213" y="40320"/>
                    <a:pt x="133213" y="40225"/>
                  </a:cubicBezTo>
                  <a:cubicBezTo>
                    <a:pt x="133213" y="40320"/>
                    <a:pt x="133213" y="40510"/>
                    <a:pt x="133118" y="40510"/>
                  </a:cubicBezTo>
                  <a:cubicBezTo>
                    <a:pt x="133213" y="40510"/>
                    <a:pt x="133118" y="40510"/>
                    <a:pt x="133118" y="40510"/>
                  </a:cubicBezTo>
                  <a:close/>
                  <a:moveTo>
                    <a:pt x="43106" y="73467"/>
                  </a:moveTo>
                  <a:lnTo>
                    <a:pt x="43106" y="73467"/>
                  </a:lnTo>
                  <a:cubicBezTo>
                    <a:pt x="43011" y="73562"/>
                    <a:pt x="42916" y="73657"/>
                    <a:pt x="42821" y="73753"/>
                  </a:cubicBezTo>
                  <a:cubicBezTo>
                    <a:pt x="42821" y="73562"/>
                    <a:pt x="42821" y="73372"/>
                    <a:pt x="42725" y="73086"/>
                  </a:cubicBezTo>
                  <a:cubicBezTo>
                    <a:pt x="42916" y="73276"/>
                    <a:pt x="43011" y="73372"/>
                    <a:pt x="43106" y="73467"/>
                  </a:cubicBezTo>
                  <a:close/>
                  <a:moveTo>
                    <a:pt x="101019" y="185195"/>
                  </a:moveTo>
                  <a:cubicBezTo>
                    <a:pt x="100923" y="185291"/>
                    <a:pt x="100923" y="185291"/>
                    <a:pt x="100828" y="185386"/>
                  </a:cubicBezTo>
                  <a:cubicBezTo>
                    <a:pt x="100828" y="185195"/>
                    <a:pt x="100733" y="185100"/>
                    <a:pt x="100733" y="184910"/>
                  </a:cubicBezTo>
                  <a:cubicBezTo>
                    <a:pt x="100923" y="185005"/>
                    <a:pt x="101019" y="185100"/>
                    <a:pt x="101019" y="185195"/>
                  </a:cubicBezTo>
                  <a:close/>
                  <a:moveTo>
                    <a:pt x="104257" y="181957"/>
                  </a:moveTo>
                  <a:cubicBezTo>
                    <a:pt x="104257" y="181957"/>
                    <a:pt x="104352" y="181862"/>
                    <a:pt x="104352" y="181862"/>
                  </a:cubicBezTo>
                  <a:cubicBezTo>
                    <a:pt x="104352" y="181957"/>
                    <a:pt x="104352" y="182052"/>
                    <a:pt x="104352" y="182052"/>
                  </a:cubicBezTo>
                  <a:cubicBezTo>
                    <a:pt x="104352" y="182052"/>
                    <a:pt x="104352" y="182052"/>
                    <a:pt x="104257" y="181957"/>
                  </a:cubicBezTo>
                  <a:close/>
                  <a:moveTo>
                    <a:pt x="228939" y="277112"/>
                  </a:moveTo>
                  <a:cubicBezTo>
                    <a:pt x="228939" y="277112"/>
                    <a:pt x="228939" y="277207"/>
                    <a:pt x="228939" y="277112"/>
                  </a:cubicBezTo>
                  <a:cubicBezTo>
                    <a:pt x="228939" y="277207"/>
                    <a:pt x="228939" y="277207"/>
                    <a:pt x="228939" y="277112"/>
                  </a:cubicBezTo>
                  <a:cubicBezTo>
                    <a:pt x="228939" y="277112"/>
                    <a:pt x="228939" y="277112"/>
                    <a:pt x="228939" y="277112"/>
                  </a:cubicBezTo>
                  <a:close/>
                  <a:moveTo>
                    <a:pt x="478494" y="297876"/>
                  </a:moveTo>
                  <a:cubicBezTo>
                    <a:pt x="478589" y="297781"/>
                    <a:pt x="478589" y="297781"/>
                    <a:pt x="478685" y="297685"/>
                  </a:cubicBezTo>
                  <a:cubicBezTo>
                    <a:pt x="478780" y="297781"/>
                    <a:pt x="478875" y="297876"/>
                    <a:pt x="479066" y="297876"/>
                  </a:cubicBezTo>
                  <a:cubicBezTo>
                    <a:pt x="478875" y="297876"/>
                    <a:pt x="478685" y="297971"/>
                    <a:pt x="478494" y="297876"/>
                  </a:cubicBezTo>
                  <a:close/>
                  <a:moveTo>
                    <a:pt x="518975" y="108233"/>
                  </a:moveTo>
                  <a:cubicBezTo>
                    <a:pt x="518975" y="108233"/>
                    <a:pt x="518975" y="108233"/>
                    <a:pt x="518975" y="108233"/>
                  </a:cubicBezTo>
                  <a:cubicBezTo>
                    <a:pt x="518975" y="108138"/>
                    <a:pt x="519071" y="108138"/>
                    <a:pt x="519071" y="108138"/>
                  </a:cubicBezTo>
                  <a:cubicBezTo>
                    <a:pt x="519071" y="108233"/>
                    <a:pt x="519071" y="108233"/>
                    <a:pt x="518975" y="108233"/>
                  </a:cubicBezTo>
                  <a:close/>
                  <a:moveTo>
                    <a:pt x="472874" y="47940"/>
                  </a:moveTo>
                  <a:cubicBezTo>
                    <a:pt x="472779" y="48035"/>
                    <a:pt x="472684" y="48131"/>
                    <a:pt x="472589" y="48226"/>
                  </a:cubicBezTo>
                  <a:cubicBezTo>
                    <a:pt x="472589" y="48131"/>
                    <a:pt x="472589" y="48035"/>
                    <a:pt x="472589" y="47940"/>
                  </a:cubicBezTo>
                  <a:cubicBezTo>
                    <a:pt x="472684" y="47940"/>
                    <a:pt x="472874" y="47940"/>
                    <a:pt x="472874" y="47940"/>
                  </a:cubicBezTo>
                  <a:close/>
                  <a:moveTo>
                    <a:pt x="407819" y="56227"/>
                  </a:moveTo>
                  <a:cubicBezTo>
                    <a:pt x="407819" y="56227"/>
                    <a:pt x="407723" y="56322"/>
                    <a:pt x="407723" y="56322"/>
                  </a:cubicBezTo>
                  <a:lnTo>
                    <a:pt x="407723" y="56322"/>
                  </a:lnTo>
                  <a:lnTo>
                    <a:pt x="407723" y="56322"/>
                  </a:lnTo>
                  <a:cubicBezTo>
                    <a:pt x="407723" y="56322"/>
                    <a:pt x="407723" y="56227"/>
                    <a:pt x="407819" y="56227"/>
                  </a:cubicBezTo>
                  <a:cubicBezTo>
                    <a:pt x="407723" y="56227"/>
                    <a:pt x="407723" y="56227"/>
                    <a:pt x="407819" y="56227"/>
                  </a:cubicBezTo>
                  <a:close/>
                  <a:moveTo>
                    <a:pt x="117021" y="33748"/>
                  </a:moveTo>
                  <a:cubicBezTo>
                    <a:pt x="117021" y="33748"/>
                    <a:pt x="117021" y="33748"/>
                    <a:pt x="117021" y="33748"/>
                  </a:cubicBezTo>
                  <a:cubicBezTo>
                    <a:pt x="117497" y="33938"/>
                    <a:pt x="117878" y="33748"/>
                    <a:pt x="118354" y="33748"/>
                  </a:cubicBezTo>
                  <a:lnTo>
                    <a:pt x="118354" y="33748"/>
                  </a:lnTo>
                  <a:cubicBezTo>
                    <a:pt x="117878" y="33748"/>
                    <a:pt x="117402" y="33748"/>
                    <a:pt x="117021" y="33748"/>
                  </a:cubicBezTo>
                  <a:close/>
                  <a:moveTo>
                    <a:pt x="106448" y="30509"/>
                  </a:moveTo>
                  <a:cubicBezTo>
                    <a:pt x="106448" y="30414"/>
                    <a:pt x="106353" y="30319"/>
                    <a:pt x="106353" y="30224"/>
                  </a:cubicBezTo>
                  <a:cubicBezTo>
                    <a:pt x="106448" y="30319"/>
                    <a:pt x="106448" y="30319"/>
                    <a:pt x="106543" y="30414"/>
                  </a:cubicBezTo>
                  <a:cubicBezTo>
                    <a:pt x="106448" y="30509"/>
                    <a:pt x="106448" y="30509"/>
                    <a:pt x="106448" y="30509"/>
                  </a:cubicBezTo>
                  <a:close/>
                  <a:moveTo>
                    <a:pt x="49869" y="63561"/>
                  </a:moveTo>
                  <a:cubicBezTo>
                    <a:pt x="49869" y="63561"/>
                    <a:pt x="49869" y="63561"/>
                    <a:pt x="49869" y="63561"/>
                  </a:cubicBezTo>
                  <a:cubicBezTo>
                    <a:pt x="49869" y="63561"/>
                    <a:pt x="49869" y="63466"/>
                    <a:pt x="49869" y="63561"/>
                  </a:cubicBezTo>
                  <a:cubicBezTo>
                    <a:pt x="49869" y="63466"/>
                    <a:pt x="49869" y="63466"/>
                    <a:pt x="49869" y="63561"/>
                  </a:cubicBezTo>
                  <a:close/>
                  <a:moveTo>
                    <a:pt x="57965" y="152048"/>
                  </a:moveTo>
                  <a:cubicBezTo>
                    <a:pt x="57870" y="152048"/>
                    <a:pt x="57870" y="152048"/>
                    <a:pt x="57775" y="152048"/>
                  </a:cubicBezTo>
                  <a:cubicBezTo>
                    <a:pt x="57775" y="151953"/>
                    <a:pt x="57870" y="151858"/>
                    <a:pt x="57870" y="151762"/>
                  </a:cubicBezTo>
                  <a:cubicBezTo>
                    <a:pt x="57965" y="151858"/>
                    <a:pt x="57965" y="151953"/>
                    <a:pt x="57965" y="152048"/>
                  </a:cubicBezTo>
                  <a:close/>
                  <a:moveTo>
                    <a:pt x="97685" y="205197"/>
                  </a:moveTo>
                  <a:cubicBezTo>
                    <a:pt x="97589" y="205293"/>
                    <a:pt x="97589" y="205293"/>
                    <a:pt x="97494" y="205388"/>
                  </a:cubicBezTo>
                  <a:cubicBezTo>
                    <a:pt x="97494" y="205293"/>
                    <a:pt x="97494" y="205197"/>
                    <a:pt x="97494" y="205103"/>
                  </a:cubicBezTo>
                  <a:cubicBezTo>
                    <a:pt x="97589" y="205103"/>
                    <a:pt x="97589" y="205103"/>
                    <a:pt x="97685" y="205197"/>
                  </a:cubicBezTo>
                  <a:close/>
                  <a:moveTo>
                    <a:pt x="298377" y="437132"/>
                  </a:moveTo>
                  <a:cubicBezTo>
                    <a:pt x="298377" y="437132"/>
                    <a:pt x="298377" y="437132"/>
                    <a:pt x="298377" y="437132"/>
                  </a:cubicBezTo>
                  <a:cubicBezTo>
                    <a:pt x="298377" y="437132"/>
                    <a:pt x="298377" y="437132"/>
                    <a:pt x="298377" y="437132"/>
                  </a:cubicBezTo>
                  <a:cubicBezTo>
                    <a:pt x="298377" y="437132"/>
                    <a:pt x="298377" y="437132"/>
                    <a:pt x="298377" y="437132"/>
                  </a:cubicBezTo>
                  <a:close/>
                  <a:moveTo>
                    <a:pt x="303139" y="453229"/>
                  </a:moveTo>
                  <a:cubicBezTo>
                    <a:pt x="303139" y="453514"/>
                    <a:pt x="303139" y="453800"/>
                    <a:pt x="303044" y="454086"/>
                  </a:cubicBezTo>
                  <a:cubicBezTo>
                    <a:pt x="303139" y="453800"/>
                    <a:pt x="303139" y="453514"/>
                    <a:pt x="303139" y="453229"/>
                  </a:cubicBezTo>
                  <a:close/>
                  <a:moveTo>
                    <a:pt x="344858" y="463897"/>
                  </a:moveTo>
                  <a:cubicBezTo>
                    <a:pt x="344858" y="463897"/>
                    <a:pt x="344858" y="463897"/>
                    <a:pt x="344858" y="463897"/>
                  </a:cubicBezTo>
                  <a:cubicBezTo>
                    <a:pt x="344858" y="463897"/>
                    <a:pt x="344858" y="463897"/>
                    <a:pt x="344858" y="463897"/>
                  </a:cubicBezTo>
                  <a:cubicBezTo>
                    <a:pt x="344858" y="463897"/>
                    <a:pt x="344858" y="463897"/>
                    <a:pt x="344858" y="463897"/>
                  </a:cubicBezTo>
                  <a:close/>
                  <a:moveTo>
                    <a:pt x="356479" y="475612"/>
                  </a:moveTo>
                  <a:cubicBezTo>
                    <a:pt x="356765" y="476375"/>
                    <a:pt x="356765" y="476946"/>
                    <a:pt x="356574" y="477613"/>
                  </a:cubicBezTo>
                  <a:cubicBezTo>
                    <a:pt x="356288" y="477232"/>
                    <a:pt x="356098" y="476851"/>
                    <a:pt x="355907" y="476279"/>
                  </a:cubicBezTo>
                  <a:cubicBezTo>
                    <a:pt x="356003" y="475994"/>
                    <a:pt x="356288" y="475803"/>
                    <a:pt x="356479" y="475612"/>
                  </a:cubicBezTo>
                  <a:close/>
                  <a:moveTo>
                    <a:pt x="518975" y="148238"/>
                  </a:moveTo>
                  <a:cubicBezTo>
                    <a:pt x="518975" y="148238"/>
                    <a:pt x="519071" y="148143"/>
                    <a:pt x="519071" y="148143"/>
                  </a:cubicBezTo>
                  <a:cubicBezTo>
                    <a:pt x="519071" y="148238"/>
                    <a:pt x="519071" y="148334"/>
                    <a:pt x="519071" y="148334"/>
                  </a:cubicBezTo>
                  <a:cubicBezTo>
                    <a:pt x="519071" y="148238"/>
                    <a:pt x="518975" y="148238"/>
                    <a:pt x="518975" y="148238"/>
                  </a:cubicBezTo>
                  <a:close/>
                  <a:moveTo>
                    <a:pt x="167217" y="305305"/>
                  </a:moveTo>
                  <a:cubicBezTo>
                    <a:pt x="167217" y="305305"/>
                    <a:pt x="167217" y="305305"/>
                    <a:pt x="167217" y="305305"/>
                  </a:cubicBezTo>
                  <a:cubicBezTo>
                    <a:pt x="167217" y="305305"/>
                    <a:pt x="167217" y="305305"/>
                    <a:pt x="167217" y="305305"/>
                  </a:cubicBezTo>
                  <a:cubicBezTo>
                    <a:pt x="167217" y="305305"/>
                    <a:pt x="167217" y="305305"/>
                    <a:pt x="167217" y="305305"/>
                  </a:cubicBezTo>
                  <a:close/>
                  <a:moveTo>
                    <a:pt x="241798" y="410462"/>
                  </a:moveTo>
                  <a:cubicBezTo>
                    <a:pt x="241798" y="410462"/>
                    <a:pt x="241893" y="410366"/>
                    <a:pt x="241798" y="410462"/>
                  </a:cubicBezTo>
                  <a:cubicBezTo>
                    <a:pt x="241893" y="410462"/>
                    <a:pt x="241893" y="410462"/>
                    <a:pt x="241798" y="410462"/>
                  </a:cubicBezTo>
                  <a:cubicBezTo>
                    <a:pt x="241798" y="410462"/>
                    <a:pt x="241798" y="410462"/>
                    <a:pt x="241798" y="410462"/>
                  </a:cubicBezTo>
                  <a:close/>
                  <a:moveTo>
                    <a:pt x="256181" y="438179"/>
                  </a:moveTo>
                  <a:cubicBezTo>
                    <a:pt x="256562" y="438084"/>
                    <a:pt x="256943" y="438084"/>
                    <a:pt x="257229" y="438084"/>
                  </a:cubicBezTo>
                  <a:cubicBezTo>
                    <a:pt x="257038" y="438275"/>
                    <a:pt x="256847" y="438465"/>
                    <a:pt x="256657" y="438655"/>
                  </a:cubicBezTo>
                  <a:cubicBezTo>
                    <a:pt x="256562" y="438465"/>
                    <a:pt x="256371" y="438370"/>
                    <a:pt x="256181" y="438179"/>
                  </a:cubicBezTo>
                  <a:close/>
                  <a:moveTo>
                    <a:pt x="401342" y="36034"/>
                  </a:moveTo>
                  <a:cubicBezTo>
                    <a:pt x="401247" y="36129"/>
                    <a:pt x="401151" y="36224"/>
                    <a:pt x="401056" y="36319"/>
                  </a:cubicBezTo>
                  <a:lnTo>
                    <a:pt x="401056" y="36319"/>
                  </a:lnTo>
                  <a:lnTo>
                    <a:pt x="401056" y="36319"/>
                  </a:lnTo>
                  <a:cubicBezTo>
                    <a:pt x="401056" y="36319"/>
                    <a:pt x="401056" y="36319"/>
                    <a:pt x="401056" y="36319"/>
                  </a:cubicBezTo>
                  <a:cubicBezTo>
                    <a:pt x="401056" y="36319"/>
                    <a:pt x="401056" y="36319"/>
                    <a:pt x="401056" y="36224"/>
                  </a:cubicBezTo>
                  <a:cubicBezTo>
                    <a:pt x="401056" y="36129"/>
                    <a:pt x="400961" y="36034"/>
                    <a:pt x="400961" y="35939"/>
                  </a:cubicBezTo>
                  <a:cubicBezTo>
                    <a:pt x="401056" y="36034"/>
                    <a:pt x="401151" y="36034"/>
                    <a:pt x="401342" y="36034"/>
                  </a:cubicBezTo>
                  <a:close/>
                  <a:moveTo>
                    <a:pt x="272945" y="37558"/>
                  </a:moveTo>
                  <a:lnTo>
                    <a:pt x="273040" y="37653"/>
                  </a:lnTo>
                  <a:cubicBezTo>
                    <a:pt x="272945" y="37653"/>
                    <a:pt x="272945" y="37558"/>
                    <a:pt x="272945" y="37558"/>
                  </a:cubicBezTo>
                  <a:cubicBezTo>
                    <a:pt x="272849" y="37558"/>
                    <a:pt x="272849" y="37558"/>
                    <a:pt x="272945" y="37558"/>
                  </a:cubicBezTo>
                  <a:close/>
                  <a:moveTo>
                    <a:pt x="51203" y="148429"/>
                  </a:moveTo>
                  <a:cubicBezTo>
                    <a:pt x="51203" y="148524"/>
                    <a:pt x="51107" y="148524"/>
                    <a:pt x="51107" y="148620"/>
                  </a:cubicBezTo>
                  <a:cubicBezTo>
                    <a:pt x="51107" y="148524"/>
                    <a:pt x="51107" y="148524"/>
                    <a:pt x="51012" y="148429"/>
                  </a:cubicBezTo>
                  <a:cubicBezTo>
                    <a:pt x="51107" y="148429"/>
                    <a:pt x="51203" y="148429"/>
                    <a:pt x="51203" y="148429"/>
                  </a:cubicBezTo>
                  <a:close/>
                  <a:moveTo>
                    <a:pt x="298472" y="383887"/>
                  </a:moveTo>
                  <a:lnTo>
                    <a:pt x="298472" y="383887"/>
                  </a:lnTo>
                  <a:lnTo>
                    <a:pt x="298472" y="383887"/>
                  </a:lnTo>
                  <a:cubicBezTo>
                    <a:pt x="298472" y="383887"/>
                    <a:pt x="298472" y="383887"/>
                    <a:pt x="298472" y="383887"/>
                  </a:cubicBezTo>
                  <a:cubicBezTo>
                    <a:pt x="298377" y="383982"/>
                    <a:pt x="298281" y="384077"/>
                    <a:pt x="298186" y="384173"/>
                  </a:cubicBezTo>
                  <a:cubicBezTo>
                    <a:pt x="298186" y="383982"/>
                    <a:pt x="298281" y="383887"/>
                    <a:pt x="298281" y="383696"/>
                  </a:cubicBezTo>
                  <a:cubicBezTo>
                    <a:pt x="298281" y="383791"/>
                    <a:pt x="298377" y="383791"/>
                    <a:pt x="298472" y="383887"/>
                  </a:cubicBezTo>
                  <a:close/>
                  <a:moveTo>
                    <a:pt x="288280" y="447037"/>
                  </a:moveTo>
                  <a:cubicBezTo>
                    <a:pt x="288280" y="447037"/>
                    <a:pt x="288280" y="447037"/>
                    <a:pt x="288280" y="447037"/>
                  </a:cubicBezTo>
                  <a:cubicBezTo>
                    <a:pt x="288280" y="447037"/>
                    <a:pt x="288280" y="447133"/>
                    <a:pt x="288280" y="447037"/>
                  </a:cubicBezTo>
                  <a:cubicBezTo>
                    <a:pt x="288280" y="447133"/>
                    <a:pt x="288280" y="447133"/>
                    <a:pt x="288280" y="447133"/>
                  </a:cubicBezTo>
                  <a:cubicBezTo>
                    <a:pt x="288280" y="447133"/>
                    <a:pt x="288280" y="447133"/>
                    <a:pt x="288280" y="447037"/>
                  </a:cubicBezTo>
                  <a:cubicBezTo>
                    <a:pt x="288280" y="447133"/>
                    <a:pt x="288280" y="447133"/>
                    <a:pt x="288280" y="447037"/>
                  </a:cubicBezTo>
                  <a:lnTo>
                    <a:pt x="288280" y="447037"/>
                  </a:lnTo>
                  <a:close/>
                  <a:moveTo>
                    <a:pt x="279993" y="471897"/>
                  </a:moveTo>
                  <a:cubicBezTo>
                    <a:pt x="279993" y="471993"/>
                    <a:pt x="279993" y="472088"/>
                    <a:pt x="279993" y="472088"/>
                  </a:cubicBezTo>
                  <a:cubicBezTo>
                    <a:pt x="279993" y="472088"/>
                    <a:pt x="279898" y="471993"/>
                    <a:pt x="279898" y="471993"/>
                  </a:cubicBezTo>
                  <a:cubicBezTo>
                    <a:pt x="279993" y="471993"/>
                    <a:pt x="279993" y="471993"/>
                    <a:pt x="279993" y="471897"/>
                  </a:cubicBezTo>
                  <a:close/>
                  <a:moveTo>
                    <a:pt x="281898" y="473422"/>
                  </a:moveTo>
                  <a:cubicBezTo>
                    <a:pt x="281803" y="473517"/>
                    <a:pt x="281708" y="473612"/>
                    <a:pt x="281613" y="473707"/>
                  </a:cubicBezTo>
                  <a:cubicBezTo>
                    <a:pt x="281517" y="473612"/>
                    <a:pt x="281422" y="473517"/>
                    <a:pt x="281327" y="473422"/>
                  </a:cubicBezTo>
                  <a:cubicBezTo>
                    <a:pt x="281422" y="473422"/>
                    <a:pt x="281708" y="473422"/>
                    <a:pt x="281898" y="473422"/>
                  </a:cubicBezTo>
                  <a:close/>
                  <a:moveTo>
                    <a:pt x="301520" y="477137"/>
                  </a:moveTo>
                  <a:lnTo>
                    <a:pt x="301520" y="477137"/>
                  </a:lnTo>
                  <a:cubicBezTo>
                    <a:pt x="301520" y="477137"/>
                    <a:pt x="301520" y="477137"/>
                    <a:pt x="301520" y="477137"/>
                  </a:cubicBezTo>
                  <a:cubicBezTo>
                    <a:pt x="301520" y="477137"/>
                    <a:pt x="301520" y="477137"/>
                    <a:pt x="301520" y="477137"/>
                  </a:cubicBezTo>
                  <a:cubicBezTo>
                    <a:pt x="301520" y="477137"/>
                    <a:pt x="301520" y="477137"/>
                    <a:pt x="301520" y="477137"/>
                  </a:cubicBezTo>
                  <a:lnTo>
                    <a:pt x="301520" y="477137"/>
                  </a:lnTo>
                  <a:close/>
                  <a:moveTo>
                    <a:pt x="419915" y="492853"/>
                  </a:moveTo>
                  <a:cubicBezTo>
                    <a:pt x="419915" y="492853"/>
                    <a:pt x="419915" y="492853"/>
                    <a:pt x="419915" y="492853"/>
                  </a:cubicBezTo>
                  <a:cubicBezTo>
                    <a:pt x="419915" y="492853"/>
                    <a:pt x="419915" y="492853"/>
                    <a:pt x="419915" y="492853"/>
                  </a:cubicBezTo>
                  <a:close/>
                  <a:moveTo>
                    <a:pt x="441347" y="477517"/>
                  </a:moveTo>
                  <a:lnTo>
                    <a:pt x="441347" y="477517"/>
                  </a:lnTo>
                  <a:cubicBezTo>
                    <a:pt x="441442" y="477517"/>
                    <a:pt x="441537" y="477517"/>
                    <a:pt x="441537" y="477422"/>
                  </a:cubicBezTo>
                  <a:cubicBezTo>
                    <a:pt x="441537" y="477517"/>
                    <a:pt x="441537" y="477517"/>
                    <a:pt x="441537" y="477613"/>
                  </a:cubicBezTo>
                  <a:cubicBezTo>
                    <a:pt x="441442" y="477517"/>
                    <a:pt x="441442" y="477517"/>
                    <a:pt x="441347" y="477517"/>
                  </a:cubicBezTo>
                  <a:cubicBezTo>
                    <a:pt x="441347" y="477517"/>
                    <a:pt x="441347" y="477517"/>
                    <a:pt x="441347" y="477517"/>
                  </a:cubicBezTo>
                  <a:cubicBezTo>
                    <a:pt x="441252" y="477517"/>
                    <a:pt x="441347" y="477517"/>
                    <a:pt x="441347" y="477517"/>
                  </a:cubicBezTo>
                  <a:close/>
                  <a:moveTo>
                    <a:pt x="517547" y="56608"/>
                  </a:moveTo>
                  <a:cubicBezTo>
                    <a:pt x="517547" y="56608"/>
                    <a:pt x="517547" y="56608"/>
                    <a:pt x="517547" y="56608"/>
                  </a:cubicBezTo>
                  <a:cubicBezTo>
                    <a:pt x="517547" y="56608"/>
                    <a:pt x="517547" y="56703"/>
                    <a:pt x="517547" y="56608"/>
                  </a:cubicBezTo>
                  <a:cubicBezTo>
                    <a:pt x="517547" y="56703"/>
                    <a:pt x="517547" y="56703"/>
                    <a:pt x="517547" y="56608"/>
                  </a:cubicBezTo>
                  <a:close/>
                  <a:moveTo>
                    <a:pt x="395913" y="28223"/>
                  </a:moveTo>
                  <a:cubicBezTo>
                    <a:pt x="395436" y="28700"/>
                    <a:pt x="394960" y="29176"/>
                    <a:pt x="394484" y="29652"/>
                  </a:cubicBezTo>
                  <a:cubicBezTo>
                    <a:pt x="394484" y="29557"/>
                    <a:pt x="394388" y="29461"/>
                    <a:pt x="394293" y="29366"/>
                  </a:cubicBezTo>
                  <a:cubicBezTo>
                    <a:pt x="395055" y="29366"/>
                    <a:pt x="395627" y="28890"/>
                    <a:pt x="395913" y="28223"/>
                  </a:cubicBezTo>
                  <a:cubicBezTo>
                    <a:pt x="395913" y="28223"/>
                    <a:pt x="395913" y="28223"/>
                    <a:pt x="395913" y="28223"/>
                  </a:cubicBezTo>
                  <a:close/>
                  <a:moveTo>
                    <a:pt x="273040" y="37462"/>
                  </a:moveTo>
                  <a:cubicBezTo>
                    <a:pt x="273040" y="37462"/>
                    <a:pt x="272945" y="37558"/>
                    <a:pt x="272945" y="37558"/>
                  </a:cubicBezTo>
                  <a:cubicBezTo>
                    <a:pt x="272945" y="37558"/>
                    <a:pt x="272945" y="37462"/>
                    <a:pt x="272945" y="37462"/>
                  </a:cubicBezTo>
                  <a:cubicBezTo>
                    <a:pt x="272945" y="37462"/>
                    <a:pt x="272945" y="37462"/>
                    <a:pt x="273040" y="37462"/>
                  </a:cubicBezTo>
                  <a:close/>
                  <a:moveTo>
                    <a:pt x="72444" y="31176"/>
                  </a:moveTo>
                  <a:cubicBezTo>
                    <a:pt x="72253" y="31367"/>
                    <a:pt x="71967" y="31557"/>
                    <a:pt x="71777" y="31748"/>
                  </a:cubicBezTo>
                  <a:lnTo>
                    <a:pt x="71777" y="31748"/>
                  </a:lnTo>
                  <a:cubicBezTo>
                    <a:pt x="72158" y="31652"/>
                    <a:pt x="72253" y="31367"/>
                    <a:pt x="72444" y="31176"/>
                  </a:cubicBezTo>
                  <a:close/>
                  <a:moveTo>
                    <a:pt x="56061" y="193387"/>
                  </a:moveTo>
                  <a:cubicBezTo>
                    <a:pt x="56061" y="193387"/>
                    <a:pt x="56061" y="193387"/>
                    <a:pt x="56061" y="193387"/>
                  </a:cubicBezTo>
                  <a:cubicBezTo>
                    <a:pt x="55965" y="193387"/>
                    <a:pt x="55965" y="193387"/>
                    <a:pt x="56061" y="193387"/>
                  </a:cubicBezTo>
                  <a:cubicBezTo>
                    <a:pt x="56061" y="193387"/>
                    <a:pt x="56061" y="193387"/>
                    <a:pt x="56061" y="193387"/>
                  </a:cubicBezTo>
                  <a:close/>
                  <a:moveTo>
                    <a:pt x="129022" y="296829"/>
                  </a:moveTo>
                  <a:cubicBezTo>
                    <a:pt x="128927" y="296923"/>
                    <a:pt x="128831" y="297019"/>
                    <a:pt x="128736" y="297114"/>
                  </a:cubicBezTo>
                  <a:cubicBezTo>
                    <a:pt x="128736" y="296923"/>
                    <a:pt x="128641" y="296733"/>
                    <a:pt x="128546" y="296542"/>
                  </a:cubicBezTo>
                  <a:cubicBezTo>
                    <a:pt x="128641" y="296638"/>
                    <a:pt x="128831" y="296733"/>
                    <a:pt x="129022" y="296829"/>
                  </a:cubicBezTo>
                  <a:close/>
                  <a:moveTo>
                    <a:pt x="369719" y="479041"/>
                  </a:moveTo>
                  <a:cubicBezTo>
                    <a:pt x="369719" y="479041"/>
                    <a:pt x="369719" y="479041"/>
                    <a:pt x="369719" y="479041"/>
                  </a:cubicBezTo>
                  <a:lnTo>
                    <a:pt x="369719" y="479041"/>
                  </a:lnTo>
                  <a:cubicBezTo>
                    <a:pt x="369814" y="479041"/>
                    <a:pt x="369814" y="479041"/>
                    <a:pt x="369719" y="479041"/>
                  </a:cubicBezTo>
                  <a:cubicBezTo>
                    <a:pt x="369719" y="479137"/>
                    <a:pt x="369719" y="479041"/>
                    <a:pt x="369719" y="479041"/>
                  </a:cubicBezTo>
                  <a:close/>
                  <a:moveTo>
                    <a:pt x="534120" y="89945"/>
                  </a:moveTo>
                  <a:cubicBezTo>
                    <a:pt x="534120" y="90041"/>
                    <a:pt x="534120" y="90041"/>
                    <a:pt x="534120" y="89945"/>
                  </a:cubicBezTo>
                  <a:cubicBezTo>
                    <a:pt x="534120" y="90041"/>
                    <a:pt x="534120" y="89945"/>
                    <a:pt x="534120" y="89945"/>
                  </a:cubicBezTo>
                  <a:lnTo>
                    <a:pt x="534120" y="89945"/>
                  </a:lnTo>
                  <a:cubicBezTo>
                    <a:pt x="534025" y="89945"/>
                    <a:pt x="534120" y="89945"/>
                    <a:pt x="534120" y="89945"/>
                  </a:cubicBezTo>
                  <a:cubicBezTo>
                    <a:pt x="534120" y="89945"/>
                    <a:pt x="534120" y="89945"/>
                    <a:pt x="534120" y="89945"/>
                  </a:cubicBezTo>
                  <a:cubicBezTo>
                    <a:pt x="534120" y="89945"/>
                    <a:pt x="534120" y="89945"/>
                    <a:pt x="534120" y="89945"/>
                  </a:cubicBezTo>
                  <a:close/>
                  <a:moveTo>
                    <a:pt x="536311" y="76515"/>
                  </a:moveTo>
                  <a:cubicBezTo>
                    <a:pt x="536121" y="75848"/>
                    <a:pt x="536121" y="75182"/>
                    <a:pt x="536502" y="74515"/>
                  </a:cubicBezTo>
                  <a:cubicBezTo>
                    <a:pt x="536406" y="75182"/>
                    <a:pt x="536406" y="75848"/>
                    <a:pt x="536311" y="76515"/>
                  </a:cubicBezTo>
                  <a:close/>
                  <a:moveTo>
                    <a:pt x="533739" y="72229"/>
                  </a:moveTo>
                  <a:cubicBezTo>
                    <a:pt x="533739" y="72229"/>
                    <a:pt x="533739" y="72229"/>
                    <a:pt x="533739" y="72229"/>
                  </a:cubicBezTo>
                  <a:cubicBezTo>
                    <a:pt x="533835" y="72134"/>
                    <a:pt x="533835" y="72134"/>
                    <a:pt x="533835" y="72134"/>
                  </a:cubicBezTo>
                  <a:cubicBezTo>
                    <a:pt x="533835" y="72229"/>
                    <a:pt x="533739" y="72229"/>
                    <a:pt x="533739" y="72229"/>
                  </a:cubicBezTo>
                  <a:close/>
                  <a:moveTo>
                    <a:pt x="165217" y="5649"/>
                  </a:moveTo>
                  <a:cubicBezTo>
                    <a:pt x="165122" y="5554"/>
                    <a:pt x="165027" y="5649"/>
                    <a:pt x="164931" y="5554"/>
                  </a:cubicBezTo>
                  <a:cubicBezTo>
                    <a:pt x="165027" y="5458"/>
                    <a:pt x="165122" y="5458"/>
                    <a:pt x="165122" y="5363"/>
                  </a:cubicBezTo>
                  <a:cubicBezTo>
                    <a:pt x="165122" y="5554"/>
                    <a:pt x="165122" y="5649"/>
                    <a:pt x="165217" y="5649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C09F269F-630F-00F7-8627-50A72EA6EECC}"/>
                </a:ext>
              </a:extLst>
            </p:cNvPr>
            <p:cNvSpPr/>
            <p:nvPr/>
          </p:nvSpPr>
          <p:spPr>
            <a:xfrm>
              <a:off x="7266526" y="5123782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3" name="شكل بيضاوي 2">
            <a:extLst>
              <a:ext uri="{FF2B5EF4-FFF2-40B4-BE49-F238E27FC236}">
                <a16:creationId xmlns:a16="http://schemas.microsoft.com/office/drawing/2014/main" id="{698F0832-45D2-AC6E-CA67-A1D052AB419D}"/>
              </a:ext>
            </a:extLst>
          </p:cNvPr>
          <p:cNvSpPr/>
          <p:nvPr/>
        </p:nvSpPr>
        <p:spPr>
          <a:xfrm>
            <a:off x="6239996" y="909000"/>
            <a:ext cx="5040000" cy="5040000"/>
          </a:xfrm>
          <a:prstGeom prst="ellipse">
            <a:avLst/>
          </a:prstGeom>
          <a:blipFill>
            <a:blip r:embed="rId3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iro ExtraBold" pitchFamily="2" charset="-78"/>
              <a:cs typeface="Cairo ExtraBold" pitchFamily="2" charset="-78"/>
            </a:endParaRPr>
          </a:p>
        </p:txBody>
      </p:sp>
      <p:sp>
        <p:nvSpPr>
          <p:cNvPr id="33" name="Rectangle 37">
            <a:extLst>
              <a:ext uri="{FF2B5EF4-FFF2-40B4-BE49-F238E27FC236}">
                <a16:creationId xmlns:a16="http://schemas.microsoft.com/office/drawing/2014/main" id="{A460BB90-7644-4830-E2EB-EC69BDF5F001}"/>
              </a:ext>
            </a:extLst>
          </p:cNvPr>
          <p:cNvSpPr/>
          <p:nvPr/>
        </p:nvSpPr>
        <p:spPr>
          <a:xfrm>
            <a:off x="2347110" y="6225088"/>
            <a:ext cx="7497777" cy="64401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en-US" sz="2000" b="1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rPr>
              <a:t>21/21</a:t>
            </a:r>
            <a:endParaRPr lang="th-TH" sz="2000" b="1" dirty="0">
              <a:solidFill>
                <a:schemeClr val="accent4"/>
              </a:solidFill>
              <a:latin typeface="Cairo ExtraBold" pitchFamily="2" charset="-78"/>
            </a:endParaRPr>
          </a:p>
        </p:txBody>
      </p:sp>
      <p:pic>
        <p:nvPicPr>
          <p:cNvPr id="134" name="Graphic 1">
            <a:extLst>
              <a:ext uri="{FF2B5EF4-FFF2-40B4-BE49-F238E27FC236}">
                <a16:creationId xmlns:a16="http://schemas.microsoft.com/office/drawing/2014/main" id="{11FB6414-9C53-5803-1A2B-2D1FD33AFC3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6939044">
            <a:off x="2281928" y="-4728361"/>
            <a:ext cx="2656093" cy="3943066"/>
          </a:xfrm>
          <a:prstGeom prst="rect">
            <a:avLst/>
          </a:prstGeom>
        </p:spPr>
      </p:pic>
      <p:grpSp>
        <p:nvGrpSpPr>
          <p:cNvPr id="145" name="Graphic 6">
            <a:extLst>
              <a:ext uri="{FF2B5EF4-FFF2-40B4-BE49-F238E27FC236}">
                <a16:creationId xmlns:a16="http://schemas.microsoft.com/office/drawing/2014/main" id="{60C65E8B-0CD5-BBFF-C251-FF34B60CB011}"/>
              </a:ext>
            </a:extLst>
          </p:cNvPr>
          <p:cNvGrpSpPr/>
          <p:nvPr/>
        </p:nvGrpSpPr>
        <p:grpSpPr>
          <a:xfrm>
            <a:off x="-780821" y="5969146"/>
            <a:ext cx="2684171" cy="1319146"/>
            <a:chOff x="-1591518" y="5517808"/>
            <a:chExt cx="2684171" cy="1319146"/>
          </a:xfrm>
          <a:solidFill>
            <a:schemeClr val="bg1"/>
          </a:solidFill>
        </p:grpSpPr>
        <p:sp>
          <p:nvSpPr>
            <p:cNvPr id="146" name="Freeform: Shape 121">
              <a:extLst>
                <a:ext uri="{FF2B5EF4-FFF2-40B4-BE49-F238E27FC236}">
                  <a16:creationId xmlns:a16="http://schemas.microsoft.com/office/drawing/2014/main" id="{C752FEA3-4B39-F605-3461-BBDE3709CD8E}"/>
                </a:ext>
              </a:extLst>
            </p:cNvPr>
            <p:cNvSpPr/>
            <p:nvPr/>
          </p:nvSpPr>
          <p:spPr>
            <a:xfrm>
              <a:off x="-490289" y="5517808"/>
              <a:ext cx="225381" cy="226926"/>
            </a:xfrm>
            <a:custGeom>
              <a:avLst/>
              <a:gdLst>
                <a:gd name="connsiteX0" fmla="*/ 3721 w 225381"/>
                <a:gd name="connsiteY0" fmla="*/ 141870 h 226926"/>
                <a:gd name="connsiteX1" fmla="*/ 87795 w 225381"/>
                <a:gd name="connsiteY1" fmla="*/ 223180 h 226926"/>
                <a:gd name="connsiteX2" fmla="*/ 221393 w 225381"/>
                <a:gd name="connsiteY2" fmla="*/ 147628 h 226926"/>
                <a:gd name="connsiteX3" fmla="*/ 208264 w 225381"/>
                <a:gd name="connsiteY3" fmla="*/ 61941 h 226926"/>
                <a:gd name="connsiteX4" fmla="*/ 205270 w 225381"/>
                <a:gd name="connsiteY4" fmla="*/ 55492 h 226926"/>
                <a:gd name="connsiteX5" fmla="*/ 56239 w 225381"/>
                <a:gd name="connsiteY5" fmla="*/ 16103 h 226926"/>
                <a:gd name="connsiteX6" fmla="*/ 15238 w 225381"/>
                <a:gd name="connsiteY6" fmla="*/ 56413 h 226926"/>
                <a:gd name="connsiteX7" fmla="*/ 3721 w 225381"/>
                <a:gd name="connsiteY7" fmla="*/ 141870 h 22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381" h="226926">
                  <a:moveTo>
                    <a:pt x="3721" y="141870"/>
                  </a:moveTo>
                  <a:cubicBezTo>
                    <a:pt x="14777" y="182180"/>
                    <a:pt x="47946" y="212354"/>
                    <a:pt x="87795" y="223180"/>
                  </a:cubicBezTo>
                  <a:cubicBezTo>
                    <a:pt x="144920" y="238613"/>
                    <a:pt x="205500" y="204983"/>
                    <a:pt x="221393" y="147628"/>
                  </a:cubicBezTo>
                  <a:cubicBezTo>
                    <a:pt x="230146" y="116302"/>
                    <a:pt x="223927" y="86358"/>
                    <a:pt x="208264" y="61941"/>
                  </a:cubicBezTo>
                  <a:cubicBezTo>
                    <a:pt x="207112" y="59868"/>
                    <a:pt x="206652" y="57565"/>
                    <a:pt x="205270" y="55492"/>
                  </a:cubicBezTo>
                  <a:cubicBezTo>
                    <a:pt x="177859" y="8732"/>
                    <a:pt x="103919" y="-19600"/>
                    <a:pt x="56239" y="16103"/>
                  </a:cubicBezTo>
                  <a:cubicBezTo>
                    <a:pt x="38042" y="29694"/>
                    <a:pt x="26985" y="36373"/>
                    <a:pt x="15238" y="56413"/>
                  </a:cubicBezTo>
                  <a:cubicBezTo>
                    <a:pt x="266" y="81751"/>
                    <a:pt x="-3881" y="113308"/>
                    <a:pt x="3721" y="14187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147" name="Freeform: Shape 122">
              <a:extLst>
                <a:ext uri="{FF2B5EF4-FFF2-40B4-BE49-F238E27FC236}">
                  <a16:creationId xmlns:a16="http://schemas.microsoft.com/office/drawing/2014/main" id="{3F584B0E-B8F4-8D76-310F-5F2A5C217D51}"/>
                </a:ext>
              </a:extLst>
            </p:cNvPr>
            <p:cNvSpPr/>
            <p:nvPr/>
          </p:nvSpPr>
          <p:spPr>
            <a:xfrm>
              <a:off x="-137049" y="5904208"/>
              <a:ext cx="202415" cy="202912"/>
            </a:xfrm>
            <a:custGeom>
              <a:avLst/>
              <a:gdLst>
                <a:gd name="connsiteX0" fmla="*/ 49893 w 202415"/>
                <a:gd name="connsiteY0" fmla="*/ 189203 h 202912"/>
                <a:gd name="connsiteX1" fmla="*/ 188789 w 202415"/>
                <a:gd name="connsiteY1" fmla="*/ 153039 h 202912"/>
                <a:gd name="connsiteX2" fmla="*/ 128440 w 202415"/>
                <a:gd name="connsiteY2" fmla="*/ 3778 h 202912"/>
                <a:gd name="connsiteX3" fmla="*/ 29623 w 202415"/>
                <a:gd name="connsiteY3" fmla="*/ 29576 h 202912"/>
                <a:gd name="connsiteX4" fmla="*/ 49893 w 202415"/>
                <a:gd name="connsiteY4" fmla="*/ 189203 h 20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2415" h="202912">
                  <a:moveTo>
                    <a:pt x="49893" y="189203"/>
                  </a:moveTo>
                  <a:cubicBezTo>
                    <a:pt x="97574" y="217304"/>
                    <a:pt x="160918" y="200720"/>
                    <a:pt x="188789" y="153039"/>
                  </a:cubicBezTo>
                  <a:cubicBezTo>
                    <a:pt x="221959" y="96836"/>
                    <a:pt x="191784" y="20823"/>
                    <a:pt x="128440" y="3778"/>
                  </a:cubicBezTo>
                  <a:cubicBezTo>
                    <a:pt x="91816" y="-6127"/>
                    <a:pt x="56804" y="3778"/>
                    <a:pt x="29623" y="29576"/>
                  </a:cubicBezTo>
                  <a:cubicBezTo>
                    <a:pt x="-18288" y="74953"/>
                    <a:pt x="-5619" y="156494"/>
                    <a:pt x="49893" y="189203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48" name="Freeform: Shape 123">
              <a:extLst>
                <a:ext uri="{FF2B5EF4-FFF2-40B4-BE49-F238E27FC236}">
                  <a16:creationId xmlns:a16="http://schemas.microsoft.com/office/drawing/2014/main" id="{77708C98-3E91-8C1B-C961-C332080CC804}"/>
                </a:ext>
              </a:extLst>
            </p:cNvPr>
            <p:cNvSpPr/>
            <p:nvPr/>
          </p:nvSpPr>
          <p:spPr>
            <a:xfrm>
              <a:off x="386323" y="5963417"/>
              <a:ext cx="223424" cy="220117"/>
            </a:xfrm>
            <a:custGeom>
              <a:avLst/>
              <a:gdLst>
                <a:gd name="connsiteX0" fmla="*/ 14844 w 223424"/>
                <a:gd name="connsiteY0" fmla="*/ 164315 h 220117"/>
                <a:gd name="connsiteX1" fmla="*/ 109515 w 223424"/>
                <a:gd name="connsiteY1" fmla="*/ 218906 h 220117"/>
                <a:gd name="connsiteX2" fmla="*/ 113891 w 223424"/>
                <a:gd name="connsiteY2" fmla="*/ 219597 h 220117"/>
                <a:gd name="connsiteX3" fmla="*/ 219618 w 223424"/>
                <a:gd name="connsiteY3" fmla="*/ 139438 h 220117"/>
                <a:gd name="connsiteX4" fmla="*/ 143375 w 223424"/>
                <a:gd name="connsiteY4" fmla="*/ 4689 h 220117"/>
                <a:gd name="connsiteX5" fmla="*/ 138998 w 223424"/>
                <a:gd name="connsiteY5" fmla="*/ 3537 h 220117"/>
                <a:gd name="connsiteX6" fmla="*/ 3788 w 223424"/>
                <a:gd name="connsiteY6" fmla="*/ 79780 h 220117"/>
                <a:gd name="connsiteX7" fmla="*/ 14844 w 223424"/>
                <a:gd name="connsiteY7" fmla="*/ 164315 h 2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424" h="220117">
                  <a:moveTo>
                    <a:pt x="14844" y="164315"/>
                  </a:moveTo>
                  <a:cubicBezTo>
                    <a:pt x="36036" y="200709"/>
                    <a:pt x="69666" y="214069"/>
                    <a:pt x="109515" y="218906"/>
                  </a:cubicBezTo>
                  <a:lnTo>
                    <a:pt x="113891" y="219597"/>
                  </a:lnTo>
                  <a:cubicBezTo>
                    <a:pt x="161342" y="225356"/>
                    <a:pt x="207640" y="182282"/>
                    <a:pt x="219618" y="139438"/>
                  </a:cubicBezTo>
                  <a:cubicBezTo>
                    <a:pt x="235281" y="83005"/>
                    <a:pt x="201191" y="19430"/>
                    <a:pt x="143375" y="4689"/>
                  </a:cubicBezTo>
                  <a:cubicBezTo>
                    <a:pt x="141993" y="4228"/>
                    <a:pt x="140611" y="3998"/>
                    <a:pt x="138998" y="3537"/>
                  </a:cubicBezTo>
                  <a:cubicBezTo>
                    <a:pt x="81183" y="-11205"/>
                    <a:pt x="20142" y="21273"/>
                    <a:pt x="3788" y="79780"/>
                  </a:cubicBezTo>
                  <a:cubicBezTo>
                    <a:pt x="-3813" y="108112"/>
                    <a:pt x="102" y="138978"/>
                    <a:pt x="14844" y="164315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49" name="Freeform: Shape 124">
              <a:extLst>
                <a:ext uri="{FF2B5EF4-FFF2-40B4-BE49-F238E27FC236}">
                  <a16:creationId xmlns:a16="http://schemas.microsoft.com/office/drawing/2014/main" id="{4E321CFF-2BD8-7A17-D85E-0BC2EA4376EF}"/>
                </a:ext>
              </a:extLst>
            </p:cNvPr>
            <p:cNvSpPr/>
            <p:nvPr/>
          </p:nvSpPr>
          <p:spPr>
            <a:xfrm>
              <a:off x="-1307894" y="5778139"/>
              <a:ext cx="194771" cy="193961"/>
            </a:xfrm>
            <a:custGeom>
              <a:avLst/>
              <a:gdLst>
                <a:gd name="connsiteX0" fmla="*/ 2923 w 194771"/>
                <a:gd name="connsiteY0" fmla="*/ 118791 h 193961"/>
                <a:gd name="connsiteX1" fmla="*/ 4074 w 194771"/>
                <a:gd name="connsiteY1" fmla="*/ 123397 h 193961"/>
                <a:gd name="connsiteX2" fmla="*/ 166235 w 194771"/>
                <a:gd name="connsiteY2" fmla="*/ 166702 h 193961"/>
                <a:gd name="connsiteX3" fmla="*/ 191342 w 194771"/>
                <a:gd name="connsiteY3" fmla="*/ 72262 h 193961"/>
                <a:gd name="connsiteX4" fmla="*/ 97823 w 194771"/>
                <a:gd name="connsiteY4" fmla="*/ 856 h 193961"/>
                <a:gd name="connsiteX5" fmla="*/ 93677 w 194771"/>
                <a:gd name="connsiteY5" fmla="*/ 395 h 193961"/>
                <a:gd name="connsiteX6" fmla="*/ 27339 w 194771"/>
                <a:gd name="connsiteY6" fmla="*/ 27575 h 193961"/>
                <a:gd name="connsiteX7" fmla="*/ 2923 w 194771"/>
                <a:gd name="connsiteY7" fmla="*/ 118791 h 193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771" h="193961">
                  <a:moveTo>
                    <a:pt x="2923" y="118791"/>
                  </a:moveTo>
                  <a:cubicBezTo>
                    <a:pt x="3383" y="120403"/>
                    <a:pt x="3614" y="121785"/>
                    <a:pt x="4074" y="123397"/>
                  </a:cubicBezTo>
                  <a:cubicBezTo>
                    <a:pt x="21120" y="195034"/>
                    <a:pt x="115790" y="216916"/>
                    <a:pt x="166235" y="166702"/>
                  </a:cubicBezTo>
                  <a:cubicBezTo>
                    <a:pt x="190881" y="142285"/>
                    <a:pt x="200556" y="105661"/>
                    <a:pt x="191342" y="72262"/>
                  </a:cubicBezTo>
                  <a:cubicBezTo>
                    <a:pt x="178904" y="26654"/>
                    <a:pt x="141588" y="6154"/>
                    <a:pt x="97823" y="856"/>
                  </a:cubicBezTo>
                  <a:cubicBezTo>
                    <a:pt x="96441" y="625"/>
                    <a:pt x="95059" y="395"/>
                    <a:pt x="93677" y="395"/>
                  </a:cubicBezTo>
                  <a:cubicBezTo>
                    <a:pt x="70413" y="-2599"/>
                    <a:pt x="43002" y="11912"/>
                    <a:pt x="27339" y="27575"/>
                  </a:cubicBezTo>
                  <a:cubicBezTo>
                    <a:pt x="2923" y="51761"/>
                    <a:pt x="-4909" y="85852"/>
                    <a:pt x="2923" y="118791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0" name="Freeform: Shape 125">
              <a:extLst>
                <a:ext uri="{FF2B5EF4-FFF2-40B4-BE49-F238E27FC236}">
                  <a16:creationId xmlns:a16="http://schemas.microsoft.com/office/drawing/2014/main" id="{F3BD2505-00C4-23F4-BB9A-4DB2F61C316E}"/>
                </a:ext>
              </a:extLst>
            </p:cNvPr>
            <p:cNvSpPr/>
            <p:nvPr/>
          </p:nvSpPr>
          <p:spPr>
            <a:xfrm>
              <a:off x="-893447" y="5758280"/>
              <a:ext cx="169698" cy="169846"/>
            </a:xfrm>
            <a:custGeom>
              <a:avLst/>
              <a:gdLst>
                <a:gd name="connsiteX0" fmla="*/ 3781 w 169698"/>
                <a:gd name="connsiteY0" fmla="*/ 109166 h 169846"/>
                <a:gd name="connsiteX1" fmla="*/ 4472 w 169698"/>
                <a:gd name="connsiteY1" fmla="*/ 110779 h 169846"/>
                <a:gd name="connsiteX2" fmla="*/ 104440 w 169698"/>
                <a:gd name="connsiteY2" fmla="*/ 167673 h 169846"/>
                <a:gd name="connsiteX3" fmla="*/ 167323 w 169698"/>
                <a:gd name="connsiteY3" fmla="*/ 98570 h 169846"/>
                <a:gd name="connsiteX4" fmla="*/ 147284 w 169698"/>
                <a:gd name="connsiteY4" fmla="*/ 22097 h 169846"/>
                <a:gd name="connsiteX5" fmla="*/ 52152 w 169698"/>
                <a:gd name="connsiteY5" fmla="*/ 9659 h 169846"/>
                <a:gd name="connsiteX6" fmla="*/ 25202 w 169698"/>
                <a:gd name="connsiteY6" fmla="*/ 28086 h 169846"/>
                <a:gd name="connsiteX7" fmla="*/ 3781 w 169698"/>
                <a:gd name="connsiteY7" fmla="*/ 109166 h 16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9698" h="169846">
                  <a:moveTo>
                    <a:pt x="3781" y="109166"/>
                  </a:moveTo>
                  <a:cubicBezTo>
                    <a:pt x="4011" y="109627"/>
                    <a:pt x="4241" y="110318"/>
                    <a:pt x="4472" y="110779"/>
                  </a:cubicBezTo>
                  <a:cubicBezTo>
                    <a:pt x="22208" y="154083"/>
                    <a:pt x="56529" y="177347"/>
                    <a:pt x="104440" y="167673"/>
                  </a:cubicBezTo>
                  <a:cubicBezTo>
                    <a:pt x="138531" y="160993"/>
                    <a:pt x="160183" y="130358"/>
                    <a:pt x="167323" y="98570"/>
                  </a:cubicBezTo>
                  <a:cubicBezTo>
                    <a:pt x="173542" y="70930"/>
                    <a:pt x="167784" y="42828"/>
                    <a:pt x="147284" y="22097"/>
                  </a:cubicBezTo>
                  <a:cubicBezTo>
                    <a:pt x="120333" y="-5083"/>
                    <a:pt x="85091" y="-4623"/>
                    <a:pt x="52152" y="9659"/>
                  </a:cubicBezTo>
                  <a:cubicBezTo>
                    <a:pt x="42017" y="14265"/>
                    <a:pt x="33955" y="20945"/>
                    <a:pt x="25202" y="28086"/>
                  </a:cubicBezTo>
                  <a:cubicBezTo>
                    <a:pt x="4932" y="44901"/>
                    <a:pt x="-6354" y="84289"/>
                    <a:pt x="3781" y="109166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grpSp>
          <p:nvGrpSpPr>
            <p:cNvPr id="151" name="Graphic 6">
              <a:extLst>
                <a:ext uri="{FF2B5EF4-FFF2-40B4-BE49-F238E27FC236}">
                  <a16:creationId xmlns:a16="http://schemas.microsoft.com/office/drawing/2014/main" id="{5361F59F-0199-31A3-8FAD-D717F9C7AB94}"/>
                </a:ext>
              </a:extLst>
            </p:cNvPr>
            <p:cNvGrpSpPr/>
            <p:nvPr/>
          </p:nvGrpSpPr>
          <p:grpSpPr>
            <a:xfrm>
              <a:off x="841239" y="6094163"/>
              <a:ext cx="170709" cy="162987"/>
              <a:chOff x="841239" y="6094163"/>
              <a:chExt cx="170709" cy="162987"/>
            </a:xfrm>
            <a:grpFill/>
          </p:grpSpPr>
          <p:sp>
            <p:nvSpPr>
              <p:cNvPr id="164" name="Freeform: Shape 139">
                <a:extLst>
                  <a:ext uri="{FF2B5EF4-FFF2-40B4-BE49-F238E27FC236}">
                    <a16:creationId xmlns:a16="http://schemas.microsoft.com/office/drawing/2014/main" id="{D18A8D65-CB64-5A87-0400-BE5F84D2B423}"/>
                  </a:ext>
                </a:extLst>
              </p:cNvPr>
              <p:cNvSpPr/>
              <p:nvPr/>
            </p:nvSpPr>
            <p:spPr>
              <a:xfrm>
                <a:off x="841239" y="6094163"/>
                <a:ext cx="170709" cy="162987"/>
              </a:xfrm>
              <a:custGeom>
                <a:avLst/>
                <a:gdLst>
                  <a:gd name="connsiteX0" fmla="*/ 10707 w 170709"/>
                  <a:gd name="connsiteY0" fmla="*/ 123402 h 162987"/>
                  <a:gd name="connsiteX1" fmla="*/ 121501 w 170709"/>
                  <a:gd name="connsiteY1" fmla="*/ 152656 h 162987"/>
                  <a:gd name="connsiteX2" fmla="*/ 153288 w 170709"/>
                  <a:gd name="connsiteY2" fmla="*/ 122251 h 162987"/>
                  <a:gd name="connsiteX3" fmla="*/ 155822 w 170709"/>
                  <a:gd name="connsiteY3" fmla="*/ 118796 h 162987"/>
                  <a:gd name="connsiteX4" fmla="*/ 150754 w 170709"/>
                  <a:gd name="connsiteY4" fmla="*/ 124324 h 162987"/>
                  <a:gd name="connsiteX5" fmla="*/ 137164 w 170709"/>
                  <a:gd name="connsiteY5" fmla="*/ 16063 h 162987"/>
                  <a:gd name="connsiteX6" fmla="*/ 107911 w 170709"/>
                  <a:gd name="connsiteY6" fmla="*/ 3164 h 162987"/>
                  <a:gd name="connsiteX7" fmla="*/ 24067 w 170709"/>
                  <a:gd name="connsiteY7" fmla="*/ 25277 h 162987"/>
                  <a:gd name="connsiteX8" fmla="*/ 10707 w 170709"/>
                  <a:gd name="connsiteY8" fmla="*/ 123402 h 16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709" h="162987">
                    <a:moveTo>
                      <a:pt x="10707" y="123402"/>
                    </a:moveTo>
                    <a:cubicBezTo>
                      <a:pt x="33510" y="162561"/>
                      <a:pt x="82343" y="173387"/>
                      <a:pt x="121501" y="152656"/>
                    </a:cubicBezTo>
                    <a:cubicBezTo>
                      <a:pt x="134861" y="145515"/>
                      <a:pt x="145456" y="135150"/>
                      <a:pt x="153288" y="122251"/>
                    </a:cubicBezTo>
                    <a:cubicBezTo>
                      <a:pt x="153979" y="121099"/>
                      <a:pt x="154900" y="119947"/>
                      <a:pt x="155822" y="118796"/>
                    </a:cubicBezTo>
                    <a:cubicBezTo>
                      <a:pt x="154440" y="120408"/>
                      <a:pt x="153288" y="121560"/>
                      <a:pt x="150754" y="124324"/>
                    </a:cubicBezTo>
                    <a:cubicBezTo>
                      <a:pt x="183693" y="90464"/>
                      <a:pt x="173558" y="41631"/>
                      <a:pt x="137164" y="16063"/>
                    </a:cubicBezTo>
                    <a:cubicBezTo>
                      <a:pt x="128411" y="9844"/>
                      <a:pt x="118046" y="6159"/>
                      <a:pt x="107911" y="3164"/>
                    </a:cubicBezTo>
                    <a:cubicBezTo>
                      <a:pt x="75893" y="-6050"/>
                      <a:pt x="48943" y="5928"/>
                      <a:pt x="24067" y="25277"/>
                    </a:cubicBezTo>
                    <a:cubicBezTo>
                      <a:pt x="-4496" y="47390"/>
                      <a:pt x="-5878" y="94610"/>
                      <a:pt x="10707" y="123402"/>
                    </a:cubicBezTo>
                    <a:close/>
                  </a:path>
                </a:pathLst>
              </a:custGeom>
              <a:grpFill/>
              <a:ln w="22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165" name="Freeform: Shape 140">
                <a:extLst>
                  <a:ext uri="{FF2B5EF4-FFF2-40B4-BE49-F238E27FC236}">
                    <a16:creationId xmlns:a16="http://schemas.microsoft.com/office/drawing/2014/main" id="{8849897B-5498-B9A4-5627-6268C45F5052}"/>
                  </a:ext>
                </a:extLst>
              </p:cNvPr>
              <p:cNvSpPr/>
              <p:nvPr/>
            </p:nvSpPr>
            <p:spPr>
              <a:xfrm>
                <a:off x="996830" y="6209391"/>
                <a:ext cx="3241" cy="3566"/>
              </a:xfrm>
              <a:custGeom>
                <a:avLst/>
                <a:gdLst>
                  <a:gd name="connsiteX0" fmla="*/ 0 w 3241"/>
                  <a:gd name="connsiteY0" fmla="*/ 3567 h 3566"/>
                  <a:gd name="connsiteX1" fmla="*/ 0 w 3241"/>
                  <a:gd name="connsiteY1" fmla="*/ 3567 h 3566"/>
                  <a:gd name="connsiteX2" fmla="*/ 0 w 3241"/>
                  <a:gd name="connsiteY2" fmla="*/ 3567 h 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1" h="3566">
                    <a:moveTo>
                      <a:pt x="0" y="3567"/>
                    </a:moveTo>
                    <a:cubicBezTo>
                      <a:pt x="5298" y="-1961"/>
                      <a:pt x="3225" y="-349"/>
                      <a:pt x="0" y="3567"/>
                    </a:cubicBezTo>
                    <a:lnTo>
                      <a:pt x="0" y="3567"/>
                    </a:lnTo>
                    <a:close/>
                  </a:path>
                </a:pathLst>
              </a:custGeom>
              <a:grpFill/>
              <a:ln w="22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</p:grpSp>
        <p:sp>
          <p:nvSpPr>
            <p:cNvPr id="152" name="Freeform: Shape 127">
              <a:extLst>
                <a:ext uri="{FF2B5EF4-FFF2-40B4-BE49-F238E27FC236}">
                  <a16:creationId xmlns:a16="http://schemas.microsoft.com/office/drawing/2014/main" id="{6BFEA537-0975-CC70-8A14-1B7688935605}"/>
                </a:ext>
              </a:extLst>
            </p:cNvPr>
            <p:cNvSpPr/>
            <p:nvPr/>
          </p:nvSpPr>
          <p:spPr>
            <a:xfrm>
              <a:off x="147892" y="6294574"/>
              <a:ext cx="150601" cy="143811"/>
            </a:xfrm>
            <a:custGeom>
              <a:avLst/>
              <a:gdLst>
                <a:gd name="connsiteX0" fmla="*/ 88811 w 150601"/>
                <a:gd name="connsiteY0" fmla="*/ 140433 h 143811"/>
                <a:gd name="connsiteX1" fmla="*/ 119447 w 150601"/>
                <a:gd name="connsiteY1" fmla="*/ 123849 h 143811"/>
                <a:gd name="connsiteX2" fmla="*/ 119908 w 150601"/>
                <a:gd name="connsiteY2" fmla="*/ 123618 h 143811"/>
                <a:gd name="connsiteX3" fmla="*/ 120138 w 150601"/>
                <a:gd name="connsiteY3" fmla="*/ 15588 h 143811"/>
                <a:gd name="connsiteX4" fmla="*/ 90424 w 150601"/>
                <a:gd name="connsiteY4" fmla="*/ 2459 h 143811"/>
                <a:gd name="connsiteX5" fmla="*/ 2664 w 150601"/>
                <a:gd name="connsiteY5" fmla="*/ 51982 h 143811"/>
                <a:gd name="connsiteX6" fmla="*/ 2203 w 150601"/>
                <a:gd name="connsiteY6" fmla="*/ 53364 h 143811"/>
                <a:gd name="connsiteX7" fmla="*/ 88811 w 150601"/>
                <a:gd name="connsiteY7" fmla="*/ 140433 h 14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601" h="143811">
                  <a:moveTo>
                    <a:pt x="88811" y="140433"/>
                  </a:moveTo>
                  <a:cubicBezTo>
                    <a:pt x="98716" y="136978"/>
                    <a:pt x="111615" y="131911"/>
                    <a:pt x="119447" y="123849"/>
                  </a:cubicBezTo>
                  <a:cubicBezTo>
                    <a:pt x="119677" y="123849"/>
                    <a:pt x="119677" y="123849"/>
                    <a:pt x="119908" y="123618"/>
                  </a:cubicBezTo>
                  <a:cubicBezTo>
                    <a:pt x="160448" y="101275"/>
                    <a:pt x="161139" y="38162"/>
                    <a:pt x="120138" y="15588"/>
                  </a:cubicBezTo>
                  <a:cubicBezTo>
                    <a:pt x="110924" y="10521"/>
                    <a:pt x="100559" y="5223"/>
                    <a:pt x="90424" y="2459"/>
                  </a:cubicBezTo>
                  <a:cubicBezTo>
                    <a:pt x="53108" y="-7676"/>
                    <a:pt x="12799" y="14436"/>
                    <a:pt x="2664" y="51982"/>
                  </a:cubicBezTo>
                  <a:cubicBezTo>
                    <a:pt x="2664" y="52443"/>
                    <a:pt x="2433" y="52903"/>
                    <a:pt x="2203" y="53364"/>
                  </a:cubicBezTo>
                  <a:cubicBezTo>
                    <a:pt x="-10926" y="102657"/>
                    <a:pt x="36754" y="158169"/>
                    <a:pt x="88811" y="140433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3" name="Freeform: Shape 128">
              <a:extLst>
                <a:ext uri="{FF2B5EF4-FFF2-40B4-BE49-F238E27FC236}">
                  <a16:creationId xmlns:a16="http://schemas.microsoft.com/office/drawing/2014/main" id="{6FB73F54-E683-864B-6E40-5AB421EC6093}"/>
                </a:ext>
              </a:extLst>
            </p:cNvPr>
            <p:cNvSpPr/>
            <p:nvPr/>
          </p:nvSpPr>
          <p:spPr>
            <a:xfrm>
              <a:off x="-479197" y="5918175"/>
              <a:ext cx="167273" cy="162547"/>
            </a:xfrm>
            <a:custGeom>
              <a:avLst/>
              <a:gdLst>
                <a:gd name="connsiteX0" fmla="*/ 58967 w 167273"/>
                <a:gd name="connsiteY0" fmla="*/ 158652 h 162547"/>
                <a:gd name="connsiteX1" fmla="*/ 164003 w 167273"/>
                <a:gd name="connsiteY1" fmla="*/ 63521 h 162547"/>
                <a:gd name="connsiteX2" fmla="*/ 59198 w 167273"/>
                <a:gd name="connsiteY2" fmla="*/ 4093 h 162547"/>
                <a:gd name="connsiteX3" fmla="*/ 0 w 167273"/>
                <a:gd name="connsiteY3" fmla="*/ 81257 h 162547"/>
                <a:gd name="connsiteX4" fmla="*/ 58967 w 167273"/>
                <a:gd name="connsiteY4" fmla="*/ 158652 h 1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273" h="162547">
                  <a:moveTo>
                    <a:pt x="58967" y="158652"/>
                  </a:moveTo>
                  <a:cubicBezTo>
                    <a:pt x="111025" y="178461"/>
                    <a:pt x="183582" y="119033"/>
                    <a:pt x="164003" y="63521"/>
                  </a:cubicBezTo>
                  <a:cubicBezTo>
                    <a:pt x="150413" y="24133"/>
                    <a:pt x="103423" y="-12492"/>
                    <a:pt x="59198" y="4093"/>
                  </a:cubicBezTo>
                  <a:cubicBezTo>
                    <a:pt x="25338" y="16762"/>
                    <a:pt x="230" y="43251"/>
                    <a:pt x="0" y="81257"/>
                  </a:cubicBezTo>
                  <a:cubicBezTo>
                    <a:pt x="0" y="119494"/>
                    <a:pt x="25107" y="145983"/>
                    <a:pt x="58967" y="158652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4" name="Freeform: Shape 129">
              <a:extLst>
                <a:ext uri="{FF2B5EF4-FFF2-40B4-BE49-F238E27FC236}">
                  <a16:creationId xmlns:a16="http://schemas.microsoft.com/office/drawing/2014/main" id="{0B1904B0-10AD-A265-C7E1-6EF94B7BDE97}"/>
                </a:ext>
              </a:extLst>
            </p:cNvPr>
            <p:cNvSpPr/>
            <p:nvPr/>
          </p:nvSpPr>
          <p:spPr>
            <a:xfrm>
              <a:off x="-1008292" y="6145672"/>
              <a:ext cx="185987" cy="170483"/>
            </a:xfrm>
            <a:custGeom>
              <a:avLst/>
              <a:gdLst>
                <a:gd name="connsiteX0" fmla="*/ 0 w 185987"/>
                <a:gd name="connsiteY0" fmla="*/ 87787 h 170483"/>
                <a:gd name="connsiteX1" fmla="*/ 82232 w 185987"/>
                <a:gd name="connsiteY1" fmla="*/ 170480 h 170483"/>
                <a:gd name="connsiteX2" fmla="*/ 162851 w 185987"/>
                <a:gd name="connsiteY2" fmla="*/ 134546 h 170483"/>
                <a:gd name="connsiteX3" fmla="*/ 175520 w 185987"/>
                <a:gd name="connsiteY3" fmla="*/ 38724 h 170483"/>
                <a:gd name="connsiteX4" fmla="*/ 73249 w 185987"/>
                <a:gd name="connsiteY4" fmla="*/ 7398 h 170483"/>
                <a:gd name="connsiteX5" fmla="*/ 0 w 185987"/>
                <a:gd name="connsiteY5" fmla="*/ 87787 h 17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5987" h="170483">
                  <a:moveTo>
                    <a:pt x="0" y="87787"/>
                  </a:moveTo>
                  <a:cubicBezTo>
                    <a:pt x="0" y="132243"/>
                    <a:pt x="37315" y="170940"/>
                    <a:pt x="82232" y="170480"/>
                  </a:cubicBezTo>
                  <a:cubicBezTo>
                    <a:pt x="112867" y="170019"/>
                    <a:pt x="142812" y="158502"/>
                    <a:pt x="162851" y="134546"/>
                  </a:cubicBezTo>
                  <a:cubicBezTo>
                    <a:pt x="185886" y="106675"/>
                    <a:pt x="194639" y="71663"/>
                    <a:pt x="175520" y="38724"/>
                  </a:cubicBezTo>
                  <a:cubicBezTo>
                    <a:pt x="154790" y="3021"/>
                    <a:pt x="109873" y="-9417"/>
                    <a:pt x="73249" y="7398"/>
                  </a:cubicBezTo>
                  <a:cubicBezTo>
                    <a:pt x="32709" y="15229"/>
                    <a:pt x="0" y="42640"/>
                    <a:pt x="0" y="87787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5" name="Freeform: Shape 130">
              <a:extLst>
                <a:ext uri="{FF2B5EF4-FFF2-40B4-BE49-F238E27FC236}">
                  <a16:creationId xmlns:a16="http://schemas.microsoft.com/office/drawing/2014/main" id="{0661E8D2-6BD6-63F6-A2A2-B20F520992F8}"/>
                </a:ext>
              </a:extLst>
            </p:cNvPr>
            <p:cNvSpPr/>
            <p:nvPr/>
          </p:nvSpPr>
          <p:spPr>
            <a:xfrm>
              <a:off x="-1591518" y="5934015"/>
              <a:ext cx="145346" cy="145345"/>
            </a:xfrm>
            <a:custGeom>
              <a:avLst/>
              <a:gdLst>
                <a:gd name="connsiteX0" fmla="*/ 72559 w 145346"/>
                <a:gd name="connsiteY0" fmla="*/ 145346 h 145345"/>
                <a:gd name="connsiteX1" fmla="*/ 145347 w 145346"/>
                <a:gd name="connsiteY1" fmla="*/ 72788 h 145345"/>
                <a:gd name="connsiteX2" fmla="*/ 72789 w 145346"/>
                <a:gd name="connsiteY2" fmla="*/ 0 h 145345"/>
                <a:gd name="connsiteX3" fmla="*/ 1 w 145346"/>
                <a:gd name="connsiteY3" fmla="*/ 72558 h 145345"/>
                <a:gd name="connsiteX4" fmla="*/ 72559 w 145346"/>
                <a:gd name="connsiteY4" fmla="*/ 145346 h 145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46" h="145345">
                  <a:moveTo>
                    <a:pt x="72559" y="145346"/>
                  </a:moveTo>
                  <a:cubicBezTo>
                    <a:pt x="112178" y="145346"/>
                    <a:pt x="145347" y="112407"/>
                    <a:pt x="145347" y="72788"/>
                  </a:cubicBezTo>
                  <a:cubicBezTo>
                    <a:pt x="145347" y="33169"/>
                    <a:pt x="112408" y="0"/>
                    <a:pt x="72789" y="0"/>
                  </a:cubicBezTo>
                  <a:cubicBezTo>
                    <a:pt x="33170" y="0"/>
                    <a:pt x="1" y="32939"/>
                    <a:pt x="1" y="72558"/>
                  </a:cubicBezTo>
                  <a:cubicBezTo>
                    <a:pt x="-229" y="112176"/>
                    <a:pt x="32710" y="145346"/>
                    <a:pt x="72559" y="145346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6" name="Freeform: Shape 131">
              <a:extLst>
                <a:ext uri="{FF2B5EF4-FFF2-40B4-BE49-F238E27FC236}">
                  <a16:creationId xmlns:a16="http://schemas.microsoft.com/office/drawing/2014/main" id="{F526F433-CFA0-96E6-3AE5-834D2DBF943D}"/>
                </a:ext>
              </a:extLst>
            </p:cNvPr>
            <p:cNvSpPr/>
            <p:nvPr/>
          </p:nvSpPr>
          <p:spPr>
            <a:xfrm>
              <a:off x="572080" y="6436327"/>
              <a:ext cx="142855" cy="139758"/>
            </a:xfrm>
            <a:custGeom>
              <a:avLst/>
              <a:gdLst>
                <a:gd name="connsiteX0" fmla="*/ 87300 w 142855"/>
                <a:gd name="connsiteY0" fmla="*/ 136194 h 139758"/>
                <a:gd name="connsiteX1" fmla="*/ 100890 w 142855"/>
                <a:gd name="connsiteY1" fmla="*/ 131127 h 139758"/>
                <a:gd name="connsiteX2" fmla="*/ 142813 w 142855"/>
                <a:gd name="connsiteY2" fmla="*/ 76306 h 139758"/>
                <a:gd name="connsiteX3" fmla="*/ 69334 w 142855"/>
                <a:gd name="connsiteY3" fmla="*/ 523 h 139758"/>
                <a:gd name="connsiteX4" fmla="*/ 1 w 142855"/>
                <a:gd name="connsiteY4" fmla="*/ 69626 h 139758"/>
                <a:gd name="connsiteX5" fmla="*/ 87300 w 142855"/>
                <a:gd name="connsiteY5" fmla="*/ 136194 h 139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55" h="139758">
                  <a:moveTo>
                    <a:pt x="87300" y="136194"/>
                  </a:moveTo>
                  <a:cubicBezTo>
                    <a:pt x="91907" y="134582"/>
                    <a:pt x="96284" y="132739"/>
                    <a:pt x="100890" y="131127"/>
                  </a:cubicBezTo>
                  <a:cubicBezTo>
                    <a:pt x="125537" y="121222"/>
                    <a:pt x="141891" y="103947"/>
                    <a:pt x="142813" y="76306"/>
                  </a:cubicBezTo>
                  <a:cubicBezTo>
                    <a:pt x="144195" y="37608"/>
                    <a:pt x="112177" y="-5235"/>
                    <a:pt x="69334" y="523"/>
                  </a:cubicBezTo>
                  <a:cubicBezTo>
                    <a:pt x="32018" y="5360"/>
                    <a:pt x="1" y="27934"/>
                    <a:pt x="1" y="69626"/>
                  </a:cubicBezTo>
                  <a:cubicBezTo>
                    <a:pt x="-230" y="110857"/>
                    <a:pt x="44457" y="152318"/>
                    <a:pt x="87300" y="136194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7" name="Freeform: Shape 132">
              <a:extLst>
                <a:ext uri="{FF2B5EF4-FFF2-40B4-BE49-F238E27FC236}">
                  <a16:creationId xmlns:a16="http://schemas.microsoft.com/office/drawing/2014/main" id="{F1854EAB-D72B-82DF-0D15-5EBB96077796}"/>
                </a:ext>
              </a:extLst>
            </p:cNvPr>
            <p:cNvSpPr/>
            <p:nvPr/>
          </p:nvSpPr>
          <p:spPr>
            <a:xfrm>
              <a:off x="-302813" y="6385557"/>
              <a:ext cx="121793" cy="111570"/>
            </a:xfrm>
            <a:custGeom>
              <a:avLst/>
              <a:gdLst>
                <a:gd name="connsiteX0" fmla="*/ 39446 w 121793"/>
                <a:gd name="connsiteY0" fmla="*/ 108879 h 111570"/>
                <a:gd name="connsiteX1" fmla="*/ 67778 w 121793"/>
                <a:gd name="connsiteY1" fmla="*/ 111413 h 111570"/>
                <a:gd name="connsiteX2" fmla="*/ 68009 w 121793"/>
                <a:gd name="connsiteY2" fmla="*/ 158 h 111570"/>
                <a:gd name="connsiteX3" fmla="*/ 39676 w 121793"/>
                <a:gd name="connsiteY3" fmla="*/ 2692 h 111570"/>
                <a:gd name="connsiteX4" fmla="*/ 39446 w 121793"/>
                <a:gd name="connsiteY4" fmla="*/ 108879 h 111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793" h="111570">
                  <a:moveTo>
                    <a:pt x="39446" y="108879"/>
                  </a:moveTo>
                  <a:cubicBezTo>
                    <a:pt x="49121" y="111413"/>
                    <a:pt x="58104" y="111874"/>
                    <a:pt x="67778" y="111413"/>
                  </a:cubicBezTo>
                  <a:cubicBezTo>
                    <a:pt x="139645" y="108419"/>
                    <a:pt x="139875" y="3613"/>
                    <a:pt x="68009" y="158"/>
                  </a:cubicBezTo>
                  <a:cubicBezTo>
                    <a:pt x="58334" y="-303"/>
                    <a:pt x="49121" y="158"/>
                    <a:pt x="39676" y="2692"/>
                  </a:cubicBezTo>
                  <a:cubicBezTo>
                    <a:pt x="-13072" y="15821"/>
                    <a:pt x="-13302" y="95519"/>
                    <a:pt x="39446" y="108879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8" name="Freeform: Shape 133">
              <a:extLst>
                <a:ext uri="{FF2B5EF4-FFF2-40B4-BE49-F238E27FC236}">
                  <a16:creationId xmlns:a16="http://schemas.microsoft.com/office/drawing/2014/main" id="{D733A5E2-6377-672E-668E-8B9E307F44D7}"/>
                </a:ext>
              </a:extLst>
            </p:cNvPr>
            <p:cNvSpPr/>
            <p:nvPr/>
          </p:nvSpPr>
          <p:spPr>
            <a:xfrm>
              <a:off x="-691631" y="6260034"/>
              <a:ext cx="90172" cy="94929"/>
            </a:xfrm>
            <a:custGeom>
              <a:avLst/>
              <a:gdLst>
                <a:gd name="connsiteX0" fmla="*/ 90122 w 90172"/>
                <a:gd name="connsiteY0" fmla="*/ 51510 h 94929"/>
                <a:gd name="connsiteX1" fmla="*/ 89662 w 90172"/>
                <a:gd name="connsiteY1" fmla="*/ 43218 h 94929"/>
                <a:gd name="connsiteX2" fmla="*/ 520 w 90172"/>
                <a:gd name="connsiteY2" fmla="*/ 42988 h 94929"/>
                <a:gd name="connsiteX3" fmla="*/ 59 w 90172"/>
                <a:gd name="connsiteY3" fmla="*/ 51280 h 94929"/>
                <a:gd name="connsiteX4" fmla="*/ 90122 w 90172"/>
                <a:gd name="connsiteY4" fmla="*/ 51510 h 9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172" h="94929">
                  <a:moveTo>
                    <a:pt x="90122" y="51510"/>
                  </a:moveTo>
                  <a:cubicBezTo>
                    <a:pt x="89892" y="48746"/>
                    <a:pt x="89892" y="45982"/>
                    <a:pt x="89662" y="43218"/>
                  </a:cubicBezTo>
                  <a:cubicBezTo>
                    <a:pt x="87128" y="-14368"/>
                    <a:pt x="3284" y="-14368"/>
                    <a:pt x="520" y="42988"/>
                  </a:cubicBezTo>
                  <a:cubicBezTo>
                    <a:pt x="289" y="45752"/>
                    <a:pt x="289" y="48516"/>
                    <a:pt x="59" y="51280"/>
                  </a:cubicBezTo>
                  <a:cubicBezTo>
                    <a:pt x="-2705" y="109326"/>
                    <a:pt x="92656" y="109556"/>
                    <a:pt x="90122" y="5151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59" name="Freeform: Shape 134">
              <a:extLst>
                <a:ext uri="{FF2B5EF4-FFF2-40B4-BE49-F238E27FC236}">
                  <a16:creationId xmlns:a16="http://schemas.microsoft.com/office/drawing/2014/main" id="{D2B0DD5A-35DD-425B-7129-EE1AA97951E7}"/>
                </a:ext>
              </a:extLst>
            </p:cNvPr>
            <p:cNvSpPr/>
            <p:nvPr/>
          </p:nvSpPr>
          <p:spPr>
            <a:xfrm>
              <a:off x="-1381388" y="6300718"/>
              <a:ext cx="115746" cy="119547"/>
            </a:xfrm>
            <a:custGeom>
              <a:avLst/>
              <a:gdLst>
                <a:gd name="connsiteX0" fmla="*/ 57758 w 115746"/>
                <a:gd name="connsiteY0" fmla="*/ 119548 h 119547"/>
                <a:gd name="connsiteX1" fmla="*/ 57989 w 115746"/>
                <a:gd name="connsiteY1" fmla="*/ 0 h 119547"/>
                <a:gd name="connsiteX2" fmla="*/ 57758 w 115746"/>
                <a:gd name="connsiteY2" fmla="*/ 119548 h 119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46" h="119547">
                  <a:moveTo>
                    <a:pt x="57758" y="119548"/>
                  </a:moveTo>
                  <a:cubicBezTo>
                    <a:pt x="134923" y="119778"/>
                    <a:pt x="135153" y="231"/>
                    <a:pt x="57989" y="0"/>
                  </a:cubicBezTo>
                  <a:cubicBezTo>
                    <a:pt x="-19176" y="-230"/>
                    <a:pt x="-19406" y="119317"/>
                    <a:pt x="57758" y="119548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0" name="Freeform: Shape 135">
              <a:extLst>
                <a:ext uri="{FF2B5EF4-FFF2-40B4-BE49-F238E27FC236}">
                  <a16:creationId xmlns:a16="http://schemas.microsoft.com/office/drawing/2014/main" id="{3356DCF4-743C-10EA-93AD-C875E2E4121D}"/>
                </a:ext>
              </a:extLst>
            </p:cNvPr>
            <p:cNvSpPr/>
            <p:nvPr/>
          </p:nvSpPr>
          <p:spPr>
            <a:xfrm>
              <a:off x="995375" y="6508431"/>
              <a:ext cx="97277" cy="88764"/>
            </a:xfrm>
            <a:custGeom>
              <a:avLst/>
              <a:gdLst>
                <a:gd name="connsiteX0" fmla="*/ 65260 w 97277"/>
                <a:gd name="connsiteY0" fmla="*/ 77681 h 88764"/>
                <a:gd name="connsiteX1" fmla="*/ 69406 w 97277"/>
                <a:gd name="connsiteY1" fmla="*/ 73534 h 88764"/>
                <a:gd name="connsiteX2" fmla="*/ 69867 w 97277"/>
                <a:gd name="connsiteY2" fmla="*/ 73304 h 88764"/>
                <a:gd name="connsiteX3" fmla="*/ 97277 w 97277"/>
                <a:gd name="connsiteY3" fmla="*/ 37601 h 88764"/>
                <a:gd name="connsiteX4" fmla="*/ 60192 w 97277"/>
                <a:gd name="connsiteY4" fmla="*/ 286 h 88764"/>
                <a:gd name="connsiteX5" fmla="*/ 11360 w 97277"/>
                <a:gd name="connsiteY5" fmla="*/ 23320 h 88764"/>
                <a:gd name="connsiteX6" fmla="*/ 65260 w 97277"/>
                <a:gd name="connsiteY6" fmla="*/ 77681 h 8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277" h="88764">
                  <a:moveTo>
                    <a:pt x="65260" y="77681"/>
                  </a:moveTo>
                  <a:cubicBezTo>
                    <a:pt x="66642" y="76299"/>
                    <a:pt x="68024" y="74916"/>
                    <a:pt x="69406" y="73534"/>
                  </a:cubicBezTo>
                  <a:cubicBezTo>
                    <a:pt x="69636" y="73534"/>
                    <a:pt x="69636" y="73534"/>
                    <a:pt x="69867" y="73304"/>
                  </a:cubicBezTo>
                  <a:cubicBezTo>
                    <a:pt x="85991" y="69849"/>
                    <a:pt x="97277" y="53264"/>
                    <a:pt x="97277" y="37601"/>
                  </a:cubicBezTo>
                  <a:cubicBezTo>
                    <a:pt x="97277" y="15719"/>
                    <a:pt x="80462" y="2589"/>
                    <a:pt x="60192" y="286"/>
                  </a:cubicBezTo>
                  <a:cubicBezTo>
                    <a:pt x="39692" y="-2018"/>
                    <a:pt x="24950" y="9960"/>
                    <a:pt x="11360" y="23320"/>
                  </a:cubicBezTo>
                  <a:cubicBezTo>
                    <a:pt x="-23652" y="58102"/>
                    <a:pt x="30248" y="112232"/>
                    <a:pt x="65260" y="77681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1" name="Freeform: Shape 136">
              <a:extLst>
                <a:ext uri="{FF2B5EF4-FFF2-40B4-BE49-F238E27FC236}">
                  <a16:creationId xmlns:a16="http://schemas.microsoft.com/office/drawing/2014/main" id="{16C2EBA3-C5A3-FB86-5BB0-5B7DE5C82548}"/>
                </a:ext>
              </a:extLst>
            </p:cNvPr>
            <p:cNvSpPr/>
            <p:nvPr/>
          </p:nvSpPr>
          <p:spPr>
            <a:xfrm>
              <a:off x="203073" y="6719479"/>
              <a:ext cx="90697" cy="93749"/>
            </a:xfrm>
            <a:custGeom>
              <a:avLst/>
              <a:gdLst>
                <a:gd name="connsiteX0" fmla="*/ 45147 w 90697"/>
                <a:gd name="connsiteY0" fmla="*/ 93750 h 93749"/>
                <a:gd name="connsiteX1" fmla="*/ 45377 w 90697"/>
                <a:gd name="connsiteY1" fmla="*/ 0 h 93749"/>
                <a:gd name="connsiteX2" fmla="*/ 45147 w 90697"/>
                <a:gd name="connsiteY2" fmla="*/ 93750 h 9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697" h="93749">
                  <a:moveTo>
                    <a:pt x="45147" y="93750"/>
                  </a:moveTo>
                  <a:cubicBezTo>
                    <a:pt x="105727" y="93980"/>
                    <a:pt x="105957" y="0"/>
                    <a:pt x="45377" y="0"/>
                  </a:cubicBezTo>
                  <a:cubicBezTo>
                    <a:pt x="-14972" y="-230"/>
                    <a:pt x="-15202" y="93519"/>
                    <a:pt x="45147" y="9375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2" name="Freeform: Shape 137">
              <a:extLst>
                <a:ext uri="{FF2B5EF4-FFF2-40B4-BE49-F238E27FC236}">
                  <a16:creationId xmlns:a16="http://schemas.microsoft.com/office/drawing/2014/main" id="{FDE378AE-FFB9-B749-50AF-97D1C939EBF8}"/>
                </a:ext>
              </a:extLst>
            </p:cNvPr>
            <p:cNvSpPr/>
            <p:nvPr/>
          </p:nvSpPr>
          <p:spPr>
            <a:xfrm>
              <a:off x="-279664" y="6745968"/>
              <a:ext cx="88105" cy="90985"/>
            </a:xfrm>
            <a:custGeom>
              <a:avLst/>
              <a:gdLst>
                <a:gd name="connsiteX0" fmla="*/ 43938 w 88105"/>
                <a:gd name="connsiteY0" fmla="*/ 90985 h 90985"/>
                <a:gd name="connsiteX1" fmla="*/ 44168 w 88105"/>
                <a:gd name="connsiteY1" fmla="*/ 0 h 90985"/>
                <a:gd name="connsiteX2" fmla="*/ 43938 w 88105"/>
                <a:gd name="connsiteY2" fmla="*/ 90985 h 9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105" h="90985">
                  <a:moveTo>
                    <a:pt x="43938" y="90985"/>
                  </a:moveTo>
                  <a:cubicBezTo>
                    <a:pt x="102675" y="91216"/>
                    <a:pt x="102905" y="0"/>
                    <a:pt x="44168" y="0"/>
                  </a:cubicBezTo>
                  <a:cubicBezTo>
                    <a:pt x="-14569" y="-230"/>
                    <a:pt x="-14799" y="90755"/>
                    <a:pt x="43938" y="90985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63" name="Freeform: Shape 138">
              <a:extLst>
                <a:ext uri="{FF2B5EF4-FFF2-40B4-BE49-F238E27FC236}">
                  <a16:creationId xmlns:a16="http://schemas.microsoft.com/office/drawing/2014/main" id="{F0078A0E-7424-CB8E-203C-FADC622E9680}"/>
                </a:ext>
              </a:extLst>
            </p:cNvPr>
            <p:cNvSpPr/>
            <p:nvPr/>
          </p:nvSpPr>
          <p:spPr>
            <a:xfrm>
              <a:off x="-838386" y="6639141"/>
              <a:ext cx="100285" cy="92276"/>
            </a:xfrm>
            <a:custGeom>
              <a:avLst/>
              <a:gdLst>
                <a:gd name="connsiteX0" fmla="*/ 10682 w 100285"/>
                <a:gd name="connsiteY0" fmla="*/ 72737 h 92276"/>
                <a:gd name="connsiteX1" fmla="*/ 41318 w 100285"/>
                <a:gd name="connsiteY1" fmla="*/ 90934 h 92276"/>
                <a:gd name="connsiteX2" fmla="*/ 100285 w 100285"/>
                <a:gd name="connsiteY2" fmla="*/ 46248 h 92276"/>
                <a:gd name="connsiteX3" fmla="*/ 41548 w 100285"/>
                <a:gd name="connsiteY3" fmla="*/ 1332 h 92276"/>
                <a:gd name="connsiteX4" fmla="*/ 10913 w 100285"/>
                <a:gd name="connsiteY4" fmla="*/ 19529 h 92276"/>
                <a:gd name="connsiteX5" fmla="*/ 10682 w 100285"/>
                <a:gd name="connsiteY5" fmla="*/ 72737 h 9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285" h="92276">
                  <a:moveTo>
                    <a:pt x="10682" y="72737"/>
                  </a:moveTo>
                  <a:cubicBezTo>
                    <a:pt x="19205" y="81951"/>
                    <a:pt x="28879" y="88170"/>
                    <a:pt x="41318" y="90934"/>
                  </a:cubicBezTo>
                  <a:cubicBezTo>
                    <a:pt x="70571" y="97845"/>
                    <a:pt x="100055" y="77344"/>
                    <a:pt x="100285" y="46248"/>
                  </a:cubicBezTo>
                  <a:cubicBezTo>
                    <a:pt x="100285" y="15152"/>
                    <a:pt x="70801" y="-5579"/>
                    <a:pt x="41548" y="1332"/>
                  </a:cubicBezTo>
                  <a:cubicBezTo>
                    <a:pt x="29110" y="4326"/>
                    <a:pt x="19666" y="10545"/>
                    <a:pt x="10913" y="19529"/>
                  </a:cubicBezTo>
                  <a:cubicBezTo>
                    <a:pt x="-3599" y="34731"/>
                    <a:pt x="-3599" y="57535"/>
                    <a:pt x="10682" y="72737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181" name="Graphic 283">
            <a:extLst>
              <a:ext uri="{FF2B5EF4-FFF2-40B4-BE49-F238E27FC236}">
                <a16:creationId xmlns:a16="http://schemas.microsoft.com/office/drawing/2014/main" id="{43031C8A-E192-D08E-FB3D-A6B91B1D4299}"/>
              </a:ext>
            </a:extLst>
          </p:cNvPr>
          <p:cNvGrpSpPr/>
          <p:nvPr/>
        </p:nvGrpSpPr>
        <p:grpSpPr>
          <a:xfrm>
            <a:off x="10344776" y="5364476"/>
            <a:ext cx="90457" cy="69340"/>
            <a:chOff x="3131093" y="6800076"/>
            <a:chExt cx="135821" cy="99968"/>
          </a:xfrm>
          <a:solidFill>
            <a:srgbClr val="8F4A10"/>
          </a:solidFill>
        </p:grpSpPr>
        <p:sp>
          <p:nvSpPr>
            <p:cNvPr id="182" name="Freeform: Shape 172">
              <a:extLst>
                <a:ext uri="{FF2B5EF4-FFF2-40B4-BE49-F238E27FC236}">
                  <a16:creationId xmlns:a16="http://schemas.microsoft.com/office/drawing/2014/main" id="{B9426062-2EDE-91D4-9D43-9E347D7E0D41}"/>
                </a:ext>
              </a:extLst>
            </p:cNvPr>
            <p:cNvSpPr/>
            <p:nvPr/>
          </p:nvSpPr>
          <p:spPr>
            <a:xfrm>
              <a:off x="3131093" y="6800076"/>
              <a:ext cx="19465" cy="80240"/>
            </a:xfrm>
            <a:custGeom>
              <a:avLst/>
              <a:gdLst>
                <a:gd name="connsiteX0" fmla="*/ 0 w 19465"/>
                <a:gd name="connsiteY0" fmla="*/ 0 h 80240"/>
                <a:gd name="connsiteX1" fmla="*/ 19231 w 19465"/>
                <a:gd name="connsiteY1" fmla="*/ 38683 h 80240"/>
                <a:gd name="connsiteX2" fmla="*/ 7958 w 19465"/>
                <a:gd name="connsiteY2" fmla="*/ 80240 h 80240"/>
                <a:gd name="connsiteX3" fmla="*/ 2431 w 19465"/>
                <a:gd name="connsiteY3" fmla="*/ 40231 h 80240"/>
                <a:gd name="connsiteX4" fmla="*/ 0 w 19465"/>
                <a:gd name="connsiteY4" fmla="*/ 0 h 80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65" h="80240">
                  <a:moveTo>
                    <a:pt x="0" y="0"/>
                  </a:moveTo>
                  <a:cubicBezTo>
                    <a:pt x="12158" y="9505"/>
                    <a:pt x="17684" y="24315"/>
                    <a:pt x="19231" y="38683"/>
                  </a:cubicBezTo>
                  <a:cubicBezTo>
                    <a:pt x="20336" y="53273"/>
                    <a:pt x="17684" y="68525"/>
                    <a:pt x="7958" y="80240"/>
                  </a:cubicBezTo>
                  <a:cubicBezTo>
                    <a:pt x="4421" y="65430"/>
                    <a:pt x="3758" y="53051"/>
                    <a:pt x="2431" y="40231"/>
                  </a:cubicBezTo>
                  <a:cubicBezTo>
                    <a:pt x="1547" y="27410"/>
                    <a:pt x="0" y="15031"/>
                    <a:pt x="0" y="0"/>
                  </a:cubicBezTo>
                  <a:close/>
                </a:path>
              </a:pathLst>
            </a:custGeom>
            <a:solidFill>
              <a:srgbClr val="8F4A10"/>
            </a:solidFill>
            <a:ln w="220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83" name="Freeform: Shape 173">
              <a:extLst>
                <a:ext uri="{FF2B5EF4-FFF2-40B4-BE49-F238E27FC236}">
                  <a16:creationId xmlns:a16="http://schemas.microsoft.com/office/drawing/2014/main" id="{E3420417-6FF4-349B-EA58-74DDEB81C795}"/>
                </a:ext>
              </a:extLst>
            </p:cNvPr>
            <p:cNvSpPr/>
            <p:nvPr/>
          </p:nvSpPr>
          <p:spPr>
            <a:xfrm>
              <a:off x="3248568" y="6812289"/>
              <a:ext cx="18346" cy="87755"/>
            </a:xfrm>
            <a:custGeom>
              <a:avLst/>
              <a:gdLst>
                <a:gd name="connsiteX0" fmla="*/ 0 w 18346"/>
                <a:gd name="connsiteY0" fmla="*/ 87756 h 87755"/>
                <a:gd name="connsiteX1" fmla="*/ 1326 w 18346"/>
                <a:gd name="connsiteY1" fmla="*/ 44210 h 87755"/>
                <a:gd name="connsiteX2" fmla="*/ 3095 w 18346"/>
                <a:gd name="connsiteY2" fmla="*/ 0 h 87755"/>
                <a:gd name="connsiteX3" fmla="*/ 18347 w 18346"/>
                <a:gd name="connsiteY3" fmla="*/ 44431 h 87755"/>
                <a:gd name="connsiteX4" fmla="*/ 0 w 18346"/>
                <a:gd name="connsiteY4" fmla="*/ 87756 h 8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46" h="87755">
                  <a:moveTo>
                    <a:pt x="0" y="87756"/>
                  </a:moveTo>
                  <a:cubicBezTo>
                    <a:pt x="1105" y="71619"/>
                    <a:pt x="1105" y="58357"/>
                    <a:pt x="1326" y="44210"/>
                  </a:cubicBezTo>
                  <a:cubicBezTo>
                    <a:pt x="1547" y="29841"/>
                    <a:pt x="1768" y="16136"/>
                    <a:pt x="3095" y="0"/>
                  </a:cubicBezTo>
                  <a:cubicBezTo>
                    <a:pt x="14589" y="12158"/>
                    <a:pt x="18347" y="28736"/>
                    <a:pt x="18347" y="44431"/>
                  </a:cubicBezTo>
                  <a:cubicBezTo>
                    <a:pt x="17684" y="59904"/>
                    <a:pt x="13484" y="77367"/>
                    <a:pt x="0" y="87756"/>
                  </a:cubicBezTo>
                  <a:close/>
                </a:path>
              </a:pathLst>
            </a:custGeom>
            <a:solidFill>
              <a:srgbClr val="8F4A10"/>
            </a:solidFill>
            <a:ln w="220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65" name="Graphic 3">
            <a:extLst>
              <a:ext uri="{FF2B5EF4-FFF2-40B4-BE49-F238E27FC236}">
                <a16:creationId xmlns:a16="http://schemas.microsoft.com/office/drawing/2014/main" id="{99E32F1A-3507-5B1F-6CD9-05972C9C7DA9}"/>
              </a:ext>
            </a:extLst>
          </p:cNvPr>
          <p:cNvSpPr/>
          <p:nvPr/>
        </p:nvSpPr>
        <p:spPr>
          <a:xfrm>
            <a:off x="-3488711" y="5068371"/>
            <a:ext cx="2509736" cy="4289518"/>
          </a:xfrm>
          <a:custGeom>
            <a:avLst/>
            <a:gdLst>
              <a:gd name="connsiteX0" fmla="*/ 269285 w 2951397"/>
              <a:gd name="connsiteY0" fmla="*/ 0 h 5376363"/>
              <a:gd name="connsiteX1" fmla="*/ 546680 w 2951397"/>
              <a:gd name="connsiteY1" fmla="*/ 920252 h 5376363"/>
              <a:gd name="connsiteX2" fmla="*/ 1184357 w 2951397"/>
              <a:gd name="connsiteY2" fmla="*/ 1703456 h 5376363"/>
              <a:gd name="connsiteX3" fmla="*/ 1266775 w 2951397"/>
              <a:gd name="connsiteY3" fmla="*/ 3406912 h 5376363"/>
              <a:gd name="connsiteX4" fmla="*/ 1857828 w 2951397"/>
              <a:gd name="connsiteY4" fmla="*/ 4016332 h 5376363"/>
              <a:gd name="connsiteX5" fmla="*/ 2739932 w 2951397"/>
              <a:gd name="connsiteY5" fmla="*/ 4310210 h 5376363"/>
              <a:gd name="connsiteX6" fmla="*/ 2948567 w 2951397"/>
              <a:gd name="connsiteY6" fmla="*/ 4950242 h 5376363"/>
              <a:gd name="connsiteX7" fmla="*/ 2766306 w 2951397"/>
              <a:gd name="connsiteY7" fmla="*/ 5329835 h 5376363"/>
              <a:gd name="connsiteX8" fmla="*/ 2461596 w 2951397"/>
              <a:gd name="connsiteY8" fmla="*/ 5373634 h 5376363"/>
              <a:gd name="connsiteX9" fmla="*/ 786397 w 2951397"/>
              <a:gd name="connsiteY9" fmla="*/ 5290745 h 5376363"/>
              <a:gd name="connsiteX10" fmla="*/ 378077 w 2951397"/>
              <a:gd name="connsiteY10" fmla="*/ 5176303 h 5376363"/>
              <a:gd name="connsiteX11" fmla="*/ 215596 w 2951397"/>
              <a:gd name="connsiteY11" fmla="*/ 4799065 h 5376363"/>
              <a:gd name="connsiteX12" fmla="*/ 184513 w 2951397"/>
              <a:gd name="connsiteY12" fmla="*/ 164835 h 5376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951397" h="5376363">
                <a:moveTo>
                  <a:pt x="269285" y="0"/>
                </a:moveTo>
                <a:cubicBezTo>
                  <a:pt x="135062" y="311303"/>
                  <a:pt x="318736" y="669232"/>
                  <a:pt x="546680" y="920252"/>
                </a:cubicBezTo>
                <a:cubicBezTo>
                  <a:pt x="774624" y="1171273"/>
                  <a:pt x="1058611" y="1388856"/>
                  <a:pt x="1184357" y="1703456"/>
                </a:cubicBezTo>
                <a:cubicBezTo>
                  <a:pt x="1397230" y="2236581"/>
                  <a:pt x="1084985" y="2862955"/>
                  <a:pt x="1266775" y="3406912"/>
                </a:cubicBezTo>
                <a:cubicBezTo>
                  <a:pt x="1359554" y="3684307"/>
                  <a:pt x="1583259" y="3915076"/>
                  <a:pt x="1857828" y="4016332"/>
                </a:cubicBezTo>
                <a:cubicBezTo>
                  <a:pt x="2151705" y="4124653"/>
                  <a:pt x="2508221" y="4098750"/>
                  <a:pt x="2739932" y="4310210"/>
                </a:cubicBezTo>
                <a:cubicBezTo>
                  <a:pt x="2911361" y="4467039"/>
                  <a:pt x="2965050" y="4718531"/>
                  <a:pt x="2948567" y="4950242"/>
                </a:cubicBezTo>
                <a:cubicBezTo>
                  <a:pt x="2938206" y="5096239"/>
                  <a:pt x="2892523" y="5256365"/>
                  <a:pt x="2766306" y="5329835"/>
                </a:cubicBezTo>
                <a:cubicBezTo>
                  <a:pt x="2676353" y="5382111"/>
                  <a:pt x="2565678" y="5378814"/>
                  <a:pt x="2461596" y="5373634"/>
                </a:cubicBezTo>
                <a:cubicBezTo>
                  <a:pt x="1903039" y="5345847"/>
                  <a:pt x="1344954" y="5318532"/>
                  <a:pt x="786397" y="5290745"/>
                </a:cubicBezTo>
                <a:cubicBezTo>
                  <a:pt x="642284" y="5283681"/>
                  <a:pt x="486397" y="5271907"/>
                  <a:pt x="378077" y="5176303"/>
                </a:cubicBezTo>
                <a:cubicBezTo>
                  <a:pt x="273524" y="5083994"/>
                  <a:pt x="240557" y="4936585"/>
                  <a:pt x="215596" y="4799065"/>
                </a:cubicBezTo>
                <a:cubicBezTo>
                  <a:pt x="-60856" y="3271747"/>
                  <a:pt x="-71689" y="1696392"/>
                  <a:pt x="184513" y="164835"/>
                </a:cubicBezTo>
              </a:path>
            </a:pathLst>
          </a:custGeom>
          <a:solidFill>
            <a:srgbClr val="F2F9FE"/>
          </a:solidFill>
          <a:ln w="47020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pic>
        <p:nvPicPr>
          <p:cNvPr id="66" name="Graphic 35">
            <a:extLst>
              <a:ext uri="{FF2B5EF4-FFF2-40B4-BE49-F238E27FC236}">
                <a16:creationId xmlns:a16="http://schemas.microsoft.com/office/drawing/2014/main" id="{D3A3D0DA-1ADE-EF0F-270C-0C0610FF60F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2798807">
            <a:off x="-6091695" y="6534265"/>
            <a:ext cx="2796816" cy="4151975"/>
          </a:xfrm>
          <a:prstGeom prst="rect">
            <a:avLst/>
          </a:prstGeom>
        </p:spPr>
      </p:pic>
      <p:grpSp>
        <p:nvGrpSpPr>
          <p:cNvPr id="131" name="Graphic 72">
            <a:extLst>
              <a:ext uri="{FF2B5EF4-FFF2-40B4-BE49-F238E27FC236}">
                <a16:creationId xmlns:a16="http://schemas.microsoft.com/office/drawing/2014/main" id="{8C9729A5-9E70-36AB-E6B8-B2F1382AFECB}"/>
              </a:ext>
            </a:extLst>
          </p:cNvPr>
          <p:cNvGrpSpPr/>
          <p:nvPr/>
        </p:nvGrpSpPr>
        <p:grpSpPr>
          <a:xfrm rot="4409672">
            <a:off x="15628293" y="5019905"/>
            <a:ext cx="3233546" cy="2517661"/>
            <a:chOff x="4737085" y="-486867"/>
            <a:chExt cx="3695984" cy="2475729"/>
          </a:xfrm>
          <a:solidFill>
            <a:srgbClr val="361C58"/>
          </a:solidFill>
        </p:grpSpPr>
        <p:sp>
          <p:nvSpPr>
            <p:cNvPr id="132" name="Freeform: Shape 22">
              <a:extLst>
                <a:ext uri="{FF2B5EF4-FFF2-40B4-BE49-F238E27FC236}">
                  <a16:creationId xmlns:a16="http://schemas.microsoft.com/office/drawing/2014/main" id="{C0703AED-48CA-4251-2BFE-A0C1B2DF9DD3}"/>
                </a:ext>
              </a:extLst>
            </p:cNvPr>
            <p:cNvSpPr/>
            <p:nvPr/>
          </p:nvSpPr>
          <p:spPr>
            <a:xfrm>
              <a:off x="5329142" y="-486867"/>
              <a:ext cx="1813155" cy="1149149"/>
            </a:xfrm>
            <a:custGeom>
              <a:avLst/>
              <a:gdLst>
                <a:gd name="connsiteX0" fmla="*/ 40210 w 1813155"/>
                <a:gd name="connsiteY0" fmla="*/ 582601 h 1149149"/>
                <a:gd name="connsiteX1" fmla="*/ 183824 w 1813155"/>
                <a:gd name="connsiteY1" fmla="*/ 719983 h 1149149"/>
                <a:gd name="connsiteX2" fmla="*/ 243233 w 1813155"/>
                <a:gd name="connsiteY2" fmla="*/ 823417 h 1149149"/>
                <a:gd name="connsiteX3" fmla="*/ 408992 w 1813155"/>
                <a:gd name="connsiteY3" fmla="*/ 1106534 h 1149149"/>
                <a:gd name="connsiteX4" fmla="*/ 694496 w 1813155"/>
                <a:gd name="connsiteY4" fmla="*/ 1068608 h 1149149"/>
                <a:gd name="connsiteX5" fmla="*/ 880942 w 1813155"/>
                <a:gd name="connsiteY5" fmla="*/ 940509 h 1149149"/>
                <a:gd name="connsiteX6" fmla="*/ 1100673 w 1813155"/>
                <a:gd name="connsiteY6" fmla="*/ 883355 h 1149149"/>
                <a:gd name="connsiteX7" fmla="*/ 1545174 w 1813155"/>
                <a:gd name="connsiteY7" fmla="*/ 802067 h 1149149"/>
                <a:gd name="connsiteX8" fmla="*/ 1791956 w 1813155"/>
                <a:gd name="connsiteY8" fmla="*/ 688422 h 1149149"/>
                <a:gd name="connsiteX9" fmla="*/ 1727642 w 1813155"/>
                <a:gd name="connsiteY9" fmla="*/ 415118 h 1149149"/>
                <a:gd name="connsiteX10" fmla="*/ 1686931 w 1813155"/>
                <a:gd name="connsiteY10" fmla="*/ 305584 h 1149149"/>
                <a:gd name="connsiteX11" fmla="*/ 1584691 w 1813155"/>
                <a:gd name="connsiteY11" fmla="*/ 62515 h 1149149"/>
                <a:gd name="connsiteX12" fmla="*/ 1124012 w 1813155"/>
                <a:gd name="connsiteY12" fmla="*/ 120332 h 1149149"/>
                <a:gd name="connsiteX13" fmla="*/ 1040469 w 1813155"/>
                <a:gd name="connsiteY13" fmla="*/ 187298 h 1149149"/>
                <a:gd name="connsiteX14" fmla="*/ 605517 w 1813155"/>
                <a:gd name="connsiteY14" fmla="*/ 363136 h 1149149"/>
                <a:gd name="connsiteX15" fmla="*/ 493330 w 1813155"/>
                <a:gd name="connsiteY15" fmla="*/ 345234 h 1149149"/>
                <a:gd name="connsiteX16" fmla="*/ 103464 w 1813155"/>
                <a:gd name="connsiteY16" fmla="*/ 303860 h 1149149"/>
                <a:gd name="connsiteX17" fmla="*/ 40210 w 1813155"/>
                <a:gd name="connsiteY17" fmla="*/ 582601 h 1149149"/>
                <a:gd name="connsiteX18" fmla="*/ 198279 w 1813155"/>
                <a:gd name="connsiteY18" fmla="*/ 392840 h 1149149"/>
                <a:gd name="connsiteX19" fmla="*/ 422518 w 1813155"/>
                <a:gd name="connsiteY19" fmla="*/ 452646 h 1149149"/>
                <a:gd name="connsiteX20" fmla="*/ 605649 w 1813155"/>
                <a:gd name="connsiteY20" fmla="*/ 495478 h 1149149"/>
                <a:gd name="connsiteX21" fmla="*/ 1099612 w 1813155"/>
                <a:gd name="connsiteY21" fmla="*/ 294843 h 1149149"/>
                <a:gd name="connsiteX22" fmla="*/ 1201455 w 1813155"/>
                <a:gd name="connsiteY22" fmla="*/ 208250 h 1149149"/>
                <a:gd name="connsiteX23" fmla="*/ 1480594 w 1813155"/>
                <a:gd name="connsiteY23" fmla="*/ 130808 h 1149149"/>
                <a:gd name="connsiteX24" fmla="*/ 1565065 w 1813155"/>
                <a:gd name="connsiteY24" fmla="*/ 323752 h 1149149"/>
                <a:gd name="connsiteX25" fmla="*/ 1618240 w 1813155"/>
                <a:gd name="connsiteY25" fmla="*/ 460868 h 1149149"/>
                <a:gd name="connsiteX26" fmla="*/ 1704701 w 1813155"/>
                <a:gd name="connsiteY26" fmla="*/ 573186 h 1149149"/>
                <a:gd name="connsiteX27" fmla="*/ 1679240 w 1813155"/>
                <a:gd name="connsiteY27" fmla="*/ 672775 h 1149149"/>
                <a:gd name="connsiteX28" fmla="*/ 1571828 w 1813155"/>
                <a:gd name="connsiteY28" fmla="*/ 697572 h 1149149"/>
                <a:gd name="connsiteX29" fmla="*/ 1374773 w 1813155"/>
                <a:gd name="connsiteY29" fmla="*/ 701418 h 1149149"/>
                <a:gd name="connsiteX30" fmla="*/ 799919 w 1813155"/>
                <a:gd name="connsiteY30" fmla="*/ 837473 h 1149149"/>
                <a:gd name="connsiteX31" fmla="*/ 611219 w 1813155"/>
                <a:gd name="connsiteY31" fmla="*/ 977109 h 1149149"/>
                <a:gd name="connsiteX32" fmla="*/ 480865 w 1813155"/>
                <a:gd name="connsiteY32" fmla="*/ 1008006 h 1149149"/>
                <a:gd name="connsiteX33" fmla="*/ 383001 w 1813155"/>
                <a:gd name="connsiteY33" fmla="*/ 776871 h 1149149"/>
                <a:gd name="connsiteX34" fmla="*/ 320278 w 1813155"/>
                <a:gd name="connsiteY34" fmla="*/ 655801 h 1149149"/>
                <a:gd name="connsiteX35" fmla="*/ 161016 w 1813155"/>
                <a:gd name="connsiteY35" fmla="*/ 537780 h 1149149"/>
                <a:gd name="connsiteX36" fmla="*/ 198279 w 1813155"/>
                <a:gd name="connsiteY36" fmla="*/ 392840 h 114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813155" h="1149149">
                  <a:moveTo>
                    <a:pt x="40210" y="582601"/>
                  </a:moveTo>
                  <a:cubicBezTo>
                    <a:pt x="78269" y="638164"/>
                    <a:pt x="129323" y="681924"/>
                    <a:pt x="183824" y="719983"/>
                  </a:cubicBezTo>
                  <a:cubicBezTo>
                    <a:pt x="221352" y="746239"/>
                    <a:pt x="239254" y="775015"/>
                    <a:pt x="243233" y="823417"/>
                  </a:cubicBezTo>
                  <a:cubicBezTo>
                    <a:pt x="253709" y="952311"/>
                    <a:pt x="322930" y="1048452"/>
                    <a:pt x="408992" y="1106534"/>
                  </a:cubicBezTo>
                  <a:cubicBezTo>
                    <a:pt x="529532" y="1174429"/>
                    <a:pt x="641321" y="1160770"/>
                    <a:pt x="694496" y="1068608"/>
                  </a:cubicBezTo>
                  <a:cubicBezTo>
                    <a:pt x="739185" y="991033"/>
                    <a:pt x="802306" y="959870"/>
                    <a:pt x="880942" y="940509"/>
                  </a:cubicBezTo>
                  <a:cubicBezTo>
                    <a:pt x="954407" y="922475"/>
                    <a:pt x="1026678" y="898870"/>
                    <a:pt x="1100673" y="883355"/>
                  </a:cubicBezTo>
                  <a:cubicBezTo>
                    <a:pt x="1248265" y="852458"/>
                    <a:pt x="1395990" y="809626"/>
                    <a:pt x="1545174" y="802067"/>
                  </a:cubicBezTo>
                  <a:cubicBezTo>
                    <a:pt x="1651658" y="796763"/>
                    <a:pt x="1737587" y="781778"/>
                    <a:pt x="1791956" y="688422"/>
                  </a:cubicBezTo>
                  <a:cubicBezTo>
                    <a:pt x="1836910" y="611377"/>
                    <a:pt x="1808002" y="495611"/>
                    <a:pt x="1727642" y="415118"/>
                  </a:cubicBezTo>
                  <a:cubicBezTo>
                    <a:pt x="1695551" y="382894"/>
                    <a:pt x="1674333" y="355843"/>
                    <a:pt x="1686931" y="305584"/>
                  </a:cubicBezTo>
                  <a:cubicBezTo>
                    <a:pt x="1713055" y="201487"/>
                    <a:pt x="1666244" y="122321"/>
                    <a:pt x="1584691" y="62515"/>
                  </a:cubicBezTo>
                  <a:cubicBezTo>
                    <a:pt x="1446116" y="-39063"/>
                    <a:pt x="1259404" y="-14796"/>
                    <a:pt x="1124012" y="120332"/>
                  </a:cubicBezTo>
                  <a:cubicBezTo>
                    <a:pt x="1098419" y="145925"/>
                    <a:pt x="1078262" y="181596"/>
                    <a:pt x="1040469" y="187298"/>
                  </a:cubicBezTo>
                  <a:cubicBezTo>
                    <a:pt x="881075" y="211168"/>
                    <a:pt x="741970" y="283571"/>
                    <a:pt x="605517" y="363136"/>
                  </a:cubicBezTo>
                  <a:cubicBezTo>
                    <a:pt x="563612" y="387536"/>
                    <a:pt x="530991" y="381303"/>
                    <a:pt x="493330" y="345234"/>
                  </a:cubicBezTo>
                  <a:cubicBezTo>
                    <a:pt x="376105" y="233181"/>
                    <a:pt x="243365" y="221776"/>
                    <a:pt x="103464" y="303860"/>
                  </a:cubicBezTo>
                  <a:cubicBezTo>
                    <a:pt x="-5804" y="368042"/>
                    <a:pt x="-31265" y="478372"/>
                    <a:pt x="40210" y="582601"/>
                  </a:cubicBezTo>
                  <a:close/>
                  <a:moveTo>
                    <a:pt x="198279" y="392840"/>
                  </a:moveTo>
                  <a:cubicBezTo>
                    <a:pt x="292430" y="355710"/>
                    <a:pt x="356745" y="369369"/>
                    <a:pt x="422518" y="452646"/>
                  </a:cubicBezTo>
                  <a:cubicBezTo>
                    <a:pt x="474765" y="518817"/>
                    <a:pt x="533113" y="533006"/>
                    <a:pt x="605649" y="495478"/>
                  </a:cubicBezTo>
                  <a:cubicBezTo>
                    <a:pt x="764115" y="413394"/>
                    <a:pt x="917675" y="320304"/>
                    <a:pt x="1099612" y="294843"/>
                  </a:cubicBezTo>
                  <a:cubicBezTo>
                    <a:pt x="1148279" y="288080"/>
                    <a:pt x="1170425" y="240607"/>
                    <a:pt x="1201455" y="208250"/>
                  </a:cubicBezTo>
                  <a:cubicBezTo>
                    <a:pt x="1283804" y="122453"/>
                    <a:pt x="1399571" y="90230"/>
                    <a:pt x="1480594" y="130808"/>
                  </a:cubicBezTo>
                  <a:cubicBezTo>
                    <a:pt x="1565993" y="173507"/>
                    <a:pt x="1593973" y="230528"/>
                    <a:pt x="1565065" y="323752"/>
                  </a:cubicBezTo>
                  <a:cubicBezTo>
                    <a:pt x="1545306" y="387536"/>
                    <a:pt x="1563606" y="429042"/>
                    <a:pt x="1618240" y="460868"/>
                  </a:cubicBezTo>
                  <a:cubicBezTo>
                    <a:pt x="1662001" y="486328"/>
                    <a:pt x="1691705" y="523856"/>
                    <a:pt x="1704701" y="573186"/>
                  </a:cubicBezTo>
                  <a:cubicBezTo>
                    <a:pt x="1714513" y="610714"/>
                    <a:pt x="1710535" y="645325"/>
                    <a:pt x="1679240" y="672775"/>
                  </a:cubicBezTo>
                  <a:cubicBezTo>
                    <a:pt x="1647547" y="700490"/>
                    <a:pt x="1607499" y="722105"/>
                    <a:pt x="1571828" y="697572"/>
                  </a:cubicBezTo>
                  <a:cubicBezTo>
                    <a:pt x="1501811" y="649303"/>
                    <a:pt x="1442005" y="685107"/>
                    <a:pt x="1374773" y="701418"/>
                  </a:cubicBezTo>
                  <a:cubicBezTo>
                    <a:pt x="1183420" y="747963"/>
                    <a:pt x="988620" y="779126"/>
                    <a:pt x="799919" y="837473"/>
                  </a:cubicBezTo>
                  <a:cubicBezTo>
                    <a:pt x="718631" y="862536"/>
                    <a:pt x="648614" y="891179"/>
                    <a:pt x="611219" y="977109"/>
                  </a:cubicBezTo>
                  <a:cubicBezTo>
                    <a:pt x="585758" y="1035589"/>
                    <a:pt x="534306" y="1038904"/>
                    <a:pt x="480865" y="1008006"/>
                  </a:cubicBezTo>
                  <a:cubicBezTo>
                    <a:pt x="403555" y="963318"/>
                    <a:pt x="358999" y="863597"/>
                    <a:pt x="383001" y="776871"/>
                  </a:cubicBezTo>
                  <a:cubicBezTo>
                    <a:pt x="400373" y="714016"/>
                    <a:pt x="376503" y="677283"/>
                    <a:pt x="320278" y="655801"/>
                  </a:cubicBezTo>
                  <a:cubicBezTo>
                    <a:pt x="255963" y="631268"/>
                    <a:pt x="205572" y="587641"/>
                    <a:pt x="161016" y="537780"/>
                  </a:cubicBezTo>
                  <a:cubicBezTo>
                    <a:pt x="103464" y="473731"/>
                    <a:pt x="117388" y="424798"/>
                    <a:pt x="198279" y="39284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0" name="Freeform: Shape 23">
              <a:extLst>
                <a:ext uri="{FF2B5EF4-FFF2-40B4-BE49-F238E27FC236}">
                  <a16:creationId xmlns:a16="http://schemas.microsoft.com/office/drawing/2014/main" id="{25C96C55-E3AF-6541-113F-F9C52D81A7D3}"/>
                </a:ext>
              </a:extLst>
            </p:cNvPr>
            <p:cNvSpPr/>
            <p:nvPr/>
          </p:nvSpPr>
          <p:spPr>
            <a:xfrm>
              <a:off x="6555540" y="987080"/>
              <a:ext cx="580443" cy="1001781"/>
            </a:xfrm>
            <a:custGeom>
              <a:avLst/>
              <a:gdLst>
                <a:gd name="connsiteX0" fmla="*/ 48654 w 580443"/>
                <a:gd name="connsiteY0" fmla="*/ 349197 h 1001781"/>
                <a:gd name="connsiteX1" fmla="*/ 79817 w 580443"/>
                <a:gd name="connsiteY1" fmla="*/ 400649 h 1001781"/>
                <a:gd name="connsiteX2" fmla="*/ 145590 w 580443"/>
                <a:gd name="connsiteY2" fmla="*/ 656051 h 1001781"/>
                <a:gd name="connsiteX3" fmla="*/ 127290 w 580443"/>
                <a:gd name="connsiteY3" fmla="*/ 717316 h 1001781"/>
                <a:gd name="connsiteX4" fmla="*/ 75308 w 580443"/>
                <a:gd name="connsiteY4" fmla="*/ 931477 h 1001781"/>
                <a:gd name="connsiteX5" fmla="*/ 225818 w 580443"/>
                <a:gd name="connsiteY5" fmla="*/ 987305 h 1001781"/>
                <a:gd name="connsiteX6" fmla="*/ 313073 w 580443"/>
                <a:gd name="connsiteY6" fmla="*/ 917421 h 1001781"/>
                <a:gd name="connsiteX7" fmla="*/ 375134 w 580443"/>
                <a:gd name="connsiteY7" fmla="*/ 891960 h 1001781"/>
                <a:gd name="connsiteX8" fmla="*/ 545137 w 580443"/>
                <a:gd name="connsiteY8" fmla="*/ 820484 h 1001781"/>
                <a:gd name="connsiteX9" fmla="*/ 545137 w 580443"/>
                <a:gd name="connsiteY9" fmla="*/ 658571 h 1001781"/>
                <a:gd name="connsiteX10" fmla="*/ 487585 w 580443"/>
                <a:gd name="connsiteY10" fmla="*/ 545191 h 1001781"/>
                <a:gd name="connsiteX11" fmla="*/ 471937 w 580443"/>
                <a:gd name="connsiteY11" fmla="*/ 418551 h 1001781"/>
                <a:gd name="connsiteX12" fmla="*/ 459605 w 580443"/>
                <a:gd name="connsiteY12" fmla="*/ 164873 h 1001781"/>
                <a:gd name="connsiteX13" fmla="*/ 414518 w 580443"/>
                <a:gd name="connsiteY13" fmla="*/ 19004 h 1001781"/>
                <a:gd name="connsiteX14" fmla="*/ 257511 w 580443"/>
                <a:gd name="connsiteY14" fmla="*/ 34652 h 1001781"/>
                <a:gd name="connsiteX15" fmla="*/ 193462 w 580443"/>
                <a:gd name="connsiteY15" fmla="*/ 49239 h 1001781"/>
                <a:gd name="connsiteX16" fmla="*/ 50510 w 580443"/>
                <a:gd name="connsiteY16" fmla="*/ 88226 h 1001781"/>
                <a:gd name="connsiteX17" fmla="*/ 48654 w 580443"/>
                <a:gd name="connsiteY17" fmla="*/ 349197 h 1001781"/>
                <a:gd name="connsiteX18" fmla="*/ 194522 w 580443"/>
                <a:gd name="connsiteY18" fmla="*/ 118460 h 1001781"/>
                <a:gd name="connsiteX19" fmla="*/ 274883 w 580443"/>
                <a:gd name="connsiteY19" fmla="*/ 98967 h 1001781"/>
                <a:gd name="connsiteX20" fmla="*/ 343839 w 580443"/>
                <a:gd name="connsiteY20" fmla="*/ 59052 h 1001781"/>
                <a:gd name="connsiteX21" fmla="*/ 397412 w 580443"/>
                <a:gd name="connsiteY21" fmla="*/ 80667 h 1001781"/>
                <a:gd name="connsiteX22" fmla="*/ 403247 w 580443"/>
                <a:gd name="connsiteY22" fmla="*/ 142330 h 1001781"/>
                <a:gd name="connsiteX23" fmla="*/ 390782 w 580443"/>
                <a:gd name="connsiteY23" fmla="*/ 252394 h 1001781"/>
                <a:gd name="connsiteX24" fmla="*/ 424066 w 580443"/>
                <a:gd name="connsiteY24" fmla="*/ 582852 h 1001781"/>
                <a:gd name="connsiteX25" fmla="*/ 487850 w 580443"/>
                <a:gd name="connsiteY25" fmla="*/ 698353 h 1001781"/>
                <a:gd name="connsiteX26" fmla="*/ 495409 w 580443"/>
                <a:gd name="connsiteY26" fmla="*/ 773276 h 1001781"/>
                <a:gd name="connsiteX27" fmla="*/ 359354 w 580443"/>
                <a:gd name="connsiteY27" fmla="*/ 810672 h 1001781"/>
                <a:gd name="connsiteX28" fmla="*/ 287215 w 580443"/>
                <a:gd name="connsiteY28" fmla="*/ 836663 h 1001781"/>
                <a:gd name="connsiteX29" fmla="*/ 209640 w 580443"/>
                <a:gd name="connsiteY29" fmla="*/ 916625 h 1001781"/>
                <a:gd name="connsiteX30" fmla="*/ 131534 w 580443"/>
                <a:gd name="connsiteY30" fmla="*/ 885064 h 1001781"/>
                <a:gd name="connsiteX31" fmla="*/ 181527 w 580443"/>
                <a:gd name="connsiteY31" fmla="*/ 764524 h 1001781"/>
                <a:gd name="connsiteX32" fmla="*/ 218922 w 580443"/>
                <a:gd name="connsiteY32" fmla="*/ 665731 h 1001781"/>
                <a:gd name="connsiteX33" fmla="*/ 143734 w 580443"/>
                <a:gd name="connsiteY33" fmla="*/ 375586 h 1001781"/>
                <a:gd name="connsiteX34" fmla="*/ 103023 w 580443"/>
                <a:gd name="connsiteY34" fmla="*/ 312465 h 1001781"/>
                <a:gd name="connsiteX35" fmla="*/ 80480 w 580443"/>
                <a:gd name="connsiteY35" fmla="*/ 151214 h 1001781"/>
                <a:gd name="connsiteX36" fmla="*/ 194522 w 580443"/>
                <a:gd name="connsiteY36" fmla="*/ 118460 h 1001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580443" h="1001781">
                  <a:moveTo>
                    <a:pt x="48654" y="349197"/>
                  </a:moveTo>
                  <a:cubicBezTo>
                    <a:pt x="60987" y="365375"/>
                    <a:pt x="79419" y="379299"/>
                    <a:pt x="79817" y="400649"/>
                  </a:cubicBezTo>
                  <a:cubicBezTo>
                    <a:pt x="81275" y="491220"/>
                    <a:pt x="111377" y="574100"/>
                    <a:pt x="145590" y="656051"/>
                  </a:cubicBezTo>
                  <a:cubicBezTo>
                    <a:pt x="156066" y="681246"/>
                    <a:pt x="150231" y="698883"/>
                    <a:pt x="127290" y="717316"/>
                  </a:cubicBezTo>
                  <a:cubicBezTo>
                    <a:pt x="56213" y="774337"/>
                    <a:pt x="40035" y="847536"/>
                    <a:pt x="75308" y="931477"/>
                  </a:cubicBezTo>
                  <a:cubicBezTo>
                    <a:pt x="102891" y="996985"/>
                    <a:pt x="162431" y="1019396"/>
                    <a:pt x="225818" y="987305"/>
                  </a:cubicBezTo>
                  <a:cubicBezTo>
                    <a:pt x="259633" y="970198"/>
                    <a:pt x="287746" y="945003"/>
                    <a:pt x="313073" y="917421"/>
                  </a:cubicBezTo>
                  <a:cubicBezTo>
                    <a:pt x="330445" y="898458"/>
                    <a:pt x="347817" y="890634"/>
                    <a:pt x="375134" y="891960"/>
                  </a:cubicBezTo>
                  <a:cubicBezTo>
                    <a:pt x="447670" y="895673"/>
                    <a:pt x="506415" y="864245"/>
                    <a:pt x="545137" y="820484"/>
                  </a:cubicBezTo>
                  <a:cubicBezTo>
                    <a:pt x="591947" y="758292"/>
                    <a:pt x="592478" y="695038"/>
                    <a:pt x="545137" y="658571"/>
                  </a:cubicBezTo>
                  <a:cubicBezTo>
                    <a:pt x="505222" y="627938"/>
                    <a:pt x="492491" y="590410"/>
                    <a:pt x="487585" y="545191"/>
                  </a:cubicBezTo>
                  <a:cubicBezTo>
                    <a:pt x="482944" y="502889"/>
                    <a:pt x="475120" y="460853"/>
                    <a:pt x="471937" y="418551"/>
                  </a:cubicBezTo>
                  <a:cubicBezTo>
                    <a:pt x="465572" y="333947"/>
                    <a:pt x="452709" y="248548"/>
                    <a:pt x="459605" y="164873"/>
                  </a:cubicBezTo>
                  <a:cubicBezTo>
                    <a:pt x="464511" y="105067"/>
                    <a:pt x="462522" y="56135"/>
                    <a:pt x="414518" y="19004"/>
                  </a:cubicBezTo>
                  <a:cubicBezTo>
                    <a:pt x="374869" y="-11761"/>
                    <a:pt x="308300" y="-4202"/>
                    <a:pt x="257511" y="34652"/>
                  </a:cubicBezTo>
                  <a:cubicBezTo>
                    <a:pt x="237222" y="50167"/>
                    <a:pt x="220513" y="59980"/>
                    <a:pt x="193462" y="49239"/>
                  </a:cubicBezTo>
                  <a:cubicBezTo>
                    <a:pt x="137368" y="26961"/>
                    <a:pt x="89895" y="47250"/>
                    <a:pt x="50510" y="88226"/>
                  </a:cubicBezTo>
                  <a:cubicBezTo>
                    <a:pt x="-16324" y="157977"/>
                    <a:pt x="-16721" y="263798"/>
                    <a:pt x="48654" y="349197"/>
                  </a:cubicBezTo>
                  <a:close/>
                  <a:moveTo>
                    <a:pt x="194522" y="118460"/>
                  </a:moveTo>
                  <a:cubicBezTo>
                    <a:pt x="228603" y="134240"/>
                    <a:pt x="253002" y="127080"/>
                    <a:pt x="274883" y="98967"/>
                  </a:cubicBezTo>
                  <a:cubicBezTo>
                    <a:pt x="292387" y="76424"/>
                    <a:pt x="315328" y="62632"/>
                    <a:pt x="343839" y="59052"/>
                  </a:cubicBezTo>
                  <a:cubicBezTo>
                    <a:pt x="365453" y="56400"/>
                    <a:pt x="384416" y="61174"/>
                    <a:pt x="397412" y="80667"/>
                  </a:cubicBezTo>
                  <a:cubicBezTo>
                    <a:pt x="410540" y="100425"/>
                    <a:pt x="419557" y="124295"/>
                    <a:pt x="403247" y="142330"/>
                  </a:cubicBezTo>
                  <a:cubicBezTo>
                    <a:pt x="371156" y="177736"/>
                    <a:pt x="386671" y="213805"/>
                    <a:pt x="390782" y="252394"/>
                  </a:cubicBezTo>
                  <a:cubicBezTo>
                    <a:pt x="402584" y="362458"/>
                    <a:pt x="405501" y="473318"/>
                    <a:pt x="424066" y="582852"/>
                  </a:cubicBezTo>
                  <a:cubicBezTo>
                    <a:pt x="432022" y="629927"/>
                    <a:pt x="442764" y="671168"/>
                    <a:pt x="487850" y="698353"/>
                  </a:cubicBezTo>
                  <a:cubicBezTo>
                    <a:pt x="518615" y="716785"/>
                    <a:pt x="516626" y="745826"/>
                    <a:pt x="495409" y="773276"/>
                  </a:cubicBezTo>
                  <a:cubicBezTo>
                    <a:pt x="464777" y="813058"/>
                    <a:pt x="405899" y="830563"/>
                    <a:pt x="359354" y="810672"/>
                  </a:cubicBezTo>
                  <a:cubicBezTo>
                    <a:pt x="325539" y="796350"/>
                    <a:pt x="303393" y="806959"/>
                    <a:pt x="287215" y="836663"/>
                  </a:cubicBezTo>
                  <a:cubicBezTo>
                    <a:pt x="268783" y="870743"/>
                    <a:pt x="240802" y="895540"/>
                    <a:pt x="209640" y="916625"/>
                  </a:cubicBezTo>
                  <a:cubicBezTo>
                    <a:pt x="169725" y="943809"/>
                    <a:pt x="143336" y="932538"/>
                    <a:pt x="131534" y="885064"/>
                  </a:cubicBezTo>
                  <a:cubicBezTo>
                    <a:pt x="117875" y="829767"/>
                    <a:pt x="130208" y="795024"/>
                    <a:pt x="181527" y="764524"/>
                  </a:cubicBezTo>
                  <a:cubicBezTo>
                    <a:pt x="222237" y="740390"/>
                    <a:pt x="234570" y="708829"/>
                    <a:pt x="218922" y="665731"/>
                  </a:cubicBezTo>
                  <a:cubicBezTo>
                    <a:pt x="184975" y="571315"/>
                    <a:pt x="144397" y="478887"/>
                    <a:pt x="143734" y="375586"/>
                  </a:cubicBezTo>
                  <a:cubicBezTo>
                    <a:pt x="143601" y="348004"/>
                    <a:pt x="118803" y="332091"/>
                    <a:pt x="103023" y="312465"/>
                  </a:cubicBezTo>
                  <a:cubicBezTo>
                    <a:pt x="61384" y="260217"/>
                    <a:pt x="51969" y="193251"/>
                    <a:pt x="80480" y="151214"/>
                  </a:cubicBezTo>
                  <a:cubicBezTo>
                    <a:pt x="110847" y="106791"/>
                    <a:pt x="144662" y="95386"/>
                    <a:pt x="194522" y="11846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1" name="Freeform: Shape 24">
              <a:extLst>
                <a:ext uri="{FF2B5EF4-FFF2-40B4-BE49-F238E27FC236}">
                  <a16:creationId xmlns:a16="http://schemas.microsoft.com/office/drawing/2014/main" id="{7FA0B6C6-B42C-18F1-D222-80545B743F54}"/>
                </a:ext>
              </a:extLst>
            </p:cNvPr>
            <p:cNvSpPr/>
            <p:nvPr/>
          </p:nvSpPr>
          <p:spPr>
            <a:xfrm>
              <a:off x="4737085" y="1013243"/>
              <a:ext cx="1165150" cy="919531"/>
            </a:xfrm>
            <a:custGeom>
              <a:avLst/>
              <a:gdLst>
                <a:gd name="connsiteX0" fmla="*/ 1107665 w 1165150"/>
                <a:gd name="connsiteY0" fmla="*/ 245061 h 919531"/>
                <a:gd name="connsiteX1" fmla="*/ 988186 w 1165150"/>
                <a:gd name="connsiteY1" fmla="*/ 192151 h 919531"/>
                <a:gd name="connsiteX2" fmla="*/ 928380 w 1165150"/>
                <a:gd name="connsiteY2" fmla="*/ 141495 h 919531"/>
                <a:gd name="connsiteX3" fmla="*/ 762753 w 1165150"/>
                <a:gd name="connsiteY3" fmla="*/ 3583 h 919531"/>
                <a:gd name="connsiteX4" fmla="*/ 594872 w 1165150"/>
                <a:gd name="connsiteY4" fmla="*/ 90706 h 919531"/>
                <a:gd name="connsiteX5" fmla="*/ 508279 w 1165150"/>
                <a:gd name="connsiteY5" fmla="*/ 211379 h 919531"/>
                <a:gd name="connsiteX6" fmla="*/ 385219 w 1165150"/>
                <a:gd name="connsiteY6" fmla="*/ 295717 h 919531"/>
                <a:gd name="connsiteX7" fmla="*/ 128756 w 1165150"/>
                <a:gd name="connsiteY7" fmla="*/ 445033 h 919531"/>
                <a:gd name="connsiteX8" fmla="*/ 1586 w 1165150"/>
                <a:gd name="connsiteY8" fmla="*/ 570347 h 919531"/>
                <a:gd name="connsiteX9" fmla="*/ 102235 w 1165150"/>
                <a:gd name="connsiteY9" fmla="*/ 724835 h 919531"/>
                <a:gd name="connsiteX10" fmla="*/ 151830 w 1165150"/>
                <a:gd name="connsiteY10" fmla="*/ 783448 h 919531"/>
                <a:gd name="connsiteX11" fmla="*/ 269188 w 1165150"/>
                <a:gd name="connsiteY11" fmla="*/ 910751 h 919531"/>
                <a:gd name="connsiteX12" fmla="*/ 540901 w 1165150"/>
                <a:gd name="connsiteY12" fmla="*/ 772309 h 919531"/>
                <a:gd name="connsiteX13" fmla="*/ 577500 w 1165150"/>
                <a:gd name="connsiteY13" fmla="*/ 712370 h 919531"/>
                <a:gd name="connsiteX14" fmla="*/ 807044 w 1165150"/>
                <a:gd name="connsiteY14" fmla="*/ 506696 h 919531"/>
                <a:gd name="connsiteX15" fmla="*/ 880376 w 1165150"/>
                <a:gd name="connsiteY15" fmla="*/ 492639 h 919531"/>
                <a:gd name="connsiteX16" fmla="*/ 1130474 w 1165150"/>
                <a:gd name="connsiteY16" fmla="*/ 431242 h 919531"/>
                <a:gd name="connsiteX17" fmla="*/ 1107665 w 1165150"/>
                <a:gd name="connsiteY17" fmla="*/ 245061 h 919531"/>
                <a:gd name="connsiteX18" fmla="*/ 1052368 w 1165150"/>
                <a:gd name="connsiteY18" fmla="*/ 397560 h 919531"/>
                <a:gd name="connsiteX19" fmla="*/ 900532 w 1165150"/>
                <a:gd name="connsiteY19" fmla="*/ 410555 h 919531"/>
                <a:gd name="connsiteX20" fmla="*/ 777871 w 1165150"/>
                <a:gd name="connsiteY20" fmla="*/ 424877 h 919531"/>
                <a:gd name="connsiteX21" fmla="*/ 517429 w 1165150"/>
                <a:gd name="connsiteY21" fmla="*/ 659062 h 919531"/>
                <a:gd name="connsiteX22" fmla="*/ 473801 w 1165150"/>
                <a:gd name="connsiteY22" fmla="*/ 735311 h 919531"/>
                <a:gd name="connsiteX23" fmla="*/ 318650 w 1165150"/>
                <a:gd name="connsiteY23" fmla="*/ 845375 h 919531"/>
                <a:gd name="connsiteX24" fmla="*/ 223438 w 1165150"/>
                <a:gd name="connsiteY24" fmla="*/ 744991 h 919531"/>
                <a:gd name="connsiteX25" fmla="*/ 160052 w 1165150"/>
                <a:gd name="connsiteY25" fmla="*/ 672190 h 919531"/>
                <a:gd name="connsiteX26" fmla="*/ 81548 w 1165150"/>
                <a:gd name="connsiteY26" fmla="*/ 622064 h 919531"/>
                <a:gd name="connsiteX27" fmla="*/ 75050 w 1165150"/>
                <a:gd name="connsiteY27" fmla="*/ 554832 h 919531"/>
                <a:gd name="connsiteX28" fmla="*/ 135917 w 1165150"/>
                <a:gd name="connsiteY28" fmla="*/ 515581 h 919531"/>
                <a:gd name="connsiteX29" fmla="*/ 256855 w 1165150"/>
                <a:gd name="connsiteY29" fmla="*/ 469300 h 919531"/>
                <a:gd name="connsiteX30" fmla="*/ 581744 w 1165150"/>
                <a:gd name="connsiteY30" fmla="*/ 256996 h 919531"/>
                <a:gd name="connsiteX31" fmla="*/ 667143 w 1165150"/>
                <a:gd name="connsiteY31" fmla="*/ 128632 h 919531"/>
                <a:gd name="connsiteX32" fmla="*/ 740740 w 1165150"/>
                <a:gd name="connsiteY32" fmla="*/ 80495 h 919531"/>
                <a:gd name="connsiteX33" fmla="*/ 852794 w 1165150"/>
                <a:gd name="connsiteY33" fmla="*/ 201433 h 919531"/>
                <a:gd name="connsiteX34" fmla="*/ 918567 w 1165150"/>
                <a:gd name="connsiteY34" fmla="*/ 262168 h 919531"/>
                <a:gd name="connsiteX35" fmla="*/ 1043218 w 1165150"/>
                <a:gd name="connsiteY35" fmla="*/ 299563 h 919531"/>
                <a:gd name="connsiteX36" fmla="*/ 1052368 w 1165150"/>
                <a:gd name="connsiteY36" fmla="*/ 397560 h 919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165150" h="919531">
                  <a:moveTo>
                    <a:pt x="1107665" y="245061"/>
                  </a:moveTo>
                  <a:cubicBezTo>
                    <a:pt x="1071729" y="219203"/>
                    <a:pt x="1030488" y="203555"/>
                    <a:pt x="988186" y="192151"/>
                  </a:cubicBezTo>
                  <a:cubicBezTo>
                    <a:pt x="959145" y="184327"/>
                    <a:pt x="941641" y="170536"/>
                    <a:pt x="928380" y="141495"/>
                  </a:cubicBezTo>
                  <a:cubicBezTo>
                    <a:pt x="893106" y="64184"/>
                    <a:pt x="828924" y="20159"/>
                    <a:pt x="762753" y="3583"/>
                  </a:cubicBezTo>
                  <a:cubicBezTo>
                    <a:pt x="673111" y="-11535"/>
                    <a:pt x="607072" y="21883"/>
                    <a:pt x="594872" y="90706"/>
                  </a:cubicBezTo>
                  <a:cubicBezTo>
                    <a:pt x="584529" y="148523"/>
                    <a:pt x="552570" y="181940"/>
                    <a:pt x="508279" y="211379"/>
                  </a:cubicBezTo>
                  <a:cubicBezTo>
                    <a:pt x="466906" y="238961"/>
                    <a:pt x="427521" y="269594"/>
                    <a:pt x="385219" y="295717"/>
                  </a:cubicBezTo>
                  <a:cubicBezTo>
                    <a:pt x="300881" y="347699"/>
                    <a:pt x="219195" y="407107"/>
                    <a:pt x="128756" y="445033"/>
                  </a:cubicBezTo>
                  <a:cubicBezTo>
                    <a:pt x="64177" y="472085"/>
                    <a:pt x="14449" y="500463"/>
                    <a:pt x="1586" y="570347"/>
                  </a:cubicBezTo>
                  <a:cubicBezTo>
                    <a:pt x="-9023" y="628032"/>
                    <a:pt x="34605" y="693009"/>
                    <a:pt x="102235" y="724835"/>
                  </a:cubicBezTo>
                  <a:cubicBezTo>
                    <a:pt x="129287" y="737565"/>
                    <a:pt x="148382" y="749500"/>
                    <a:pt x="151830" y="783448"/>
                  </a:cubicBezTo>
                  <a:cubicBezTo>
                    <a:pt x="158858" y="853597"/>
                    <a:pt x="205404" y="892053"/>
                    <a:pt x="269188" y="910751"/>
                  </a:cubicBezTo>
                  <a:cubicBezTo>
                    <a:pt x="377396" y="942577"/>
                    <a:pt x="487460" y="885953"/>
                    <a:pt x="540901" y="772309"/>
                  </a:cubicBezTo>
                  <a:cubicBezTo>
                    <a:pt x="550979" y="750826"/>
                    <a:pt x="555488" y="724172"/>
                    <a:pt x="577500" y="712370"/>
                  </a:cubicBezTo>
                  <a:cubicBezTo>
                    <a:pt x="670724" y="662112"/>
                    <a:pt x="740475" y="586260"/>
                    <a:pt x="807044" y="506696"/>
                  </a:cubicBezTo>
                  <a:cubicBezTo>
                    <a:pt x="827466" y="482296"/>
                    <a:pt x="849081" y="478848"/>
                    <a:pt x="880376" y="492639"/>
                  </a:cubicBezTo>
                  <a:cubicBezTo>
                    <a:pt x="977843" y="535737"/>
                    <a:pt x="1062314" y="513194"/>
                    <a:pt x="1130474" y="431242"/>
                  </a:cubicBezTo>
                  <a:cubicBezTo>
                    <a:pt x="1183915" y="367325"/>
                    <a:pt x="1175030" y="293463"/>
                    <a:pt x="1107665" y="245061"/>
                  </a:cubicBezTo>
                  <a:close/>
                  <a:moveTo>
                    <a:pt x="1052368" y="397560"/>
                  </a:moveTo>
                  <a:cubicBezTo>
                    <a:pt x="1002508" y="441453"/>
                    <a:pt x="959675" y="447420"/>
                    <a:pt x="900532" y="410555"/>
                  </a:cubicBezTo>
                  <a:cubicBezTo>
                    <a:pt x="853589" y="381382"/>
                    <a:pt x="814205" y="385625"/>
                    <a:pt x="777871" y="424877"/>
                  </a:cubicBezTo>
                  <a:cubicBezTo>
                    <a:pt x="698306" y="510939"/>
                    <a:pt x="624178" y="602704"/>
                    <a:pt x="517429" y="659062"/>
                  </a:cubicBezTo>
                  <a:cubicBezTo>
                    <a:pt x="488919" y="674179"/>
                    <a:pt x="485736" y="708259"/>
                    <a:pt x="473801" y="735311"/>
                  </a:cubicBezTo>
                  <a:cubicBezTo>
                    <a:pt x="441976" y="806654"/>
                    <a:pt x="377661" y="852404"/>
                    <a:pt x="318650" y="845375"/>
                  </a:cubicBezTo>
                  <a:cubicBezTo>
                    <a:pt x="256325" y="837949"/>
                    <a:pt x="226356" y="809041"/>
                    <a:pt x="223438" y="744991"/>
                  </a:cubicBezTo>
                  <a:cubicBezTo>
                    <a:pt x="221449" y="701098"/>
                    <a:pt x="200895" y="679616"/>
                    <a:pt x="160052" y="672190"/>
                  </a:cubicBezTo>
                  <a:cubicBezTo>
                    <a:pt x="127298" y="666223"/>
                    <a:pt x="100644" y="649647"/>
                    <a:pt x="81548" y="622064"/>
                  </a:cubicBezTo>
                  <a:cubicBezTo>
                    <a:pt x="67094" y="601112"/>
                    <a:pt x="61790" y="578834"/>
                    <a:pt x="75050" y="554832"/>
                  </a:cubicBezTo>
                  <a:cubicBezTo>
                    <a:pt x="88444" y="530698"/>
                    <a:pt x="108335" y="508287"/>
                    <a:pt x="135917" y="515581"/>
                  </a:cubicBezTo>
                  <a:cubicBezTo>
                    <a:pt x="189889" y="529769"/>
                    <a:pt x="218930" y="494363"/>
                    <a:pt x="256855" y="469300"/>
                  </a:cubicBezTo>
                  <a:cubicBezTo>
                    <a:pt x="364665" y="397825"/>
                    <a:pt x="478045" y="335102"/>
                    <a:pt x="581744" y="256996"/>
                  </a:cubicBezTo>
                  <a:cubicBezTo>
                    <a:pt x="626300" y="223313"/>
                    <a:pt x="663298" y="190029"/>
                    <a:pt x="667143" y="128632"/>
                  </a:cubicBezTo>
                  <a:cubicBezTo>
                    <a:pt x="669795" y="86860"/>
                    <a:pt x="700958" y="73334"/>
                    <a:pt x="740740" y="80495"/>
                  </a:cubicBezTo>
                  <a:cubicBezTo>
                    <a:pt x="798557" y="90838"/>
                    <a:pt x="848285" y="142555"/>
                    <a:pt x="852794" y="201433"/>
                  </a:cubicBezTo>
                  <a:cubicBezTo>
                    <a:pt x="856109" y="244133"/>
                    <a:pt x="879050" y="261504"/>
                    <a:pt x="918567" y="262168"/>
                  </a:cubicBezTo>
                  <a:cubicBezTo>
                    <a:pt x="963786" y="262963"/>
                    <a:pt x="1004629" y="278743"/>
                    <a:pt x="1043218" y="299563"/>
                  </a:cubicBezTo>
                  <a:cubicBezTo>
                    <a:pt x="1092813" y="326350"/>
                    <a:pt x="1095200" y="359767"/>
                    <a:pt x="1052368" y="397560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02" name="Freeform: Shape 25">
              <a:extLst>
                <a:ext uri="{FF2B5EF4-FFF2-40B4-BE49-F238E27FC236}">
                  <a16:creationId xmlns:a16="http://schemas.microsoft.com/office/drawing/2014/main" id="{5837BC09-456E-E358-F91F-5274C8BF5FDD}"/>
                </a:ext>
              </a:extLst>
            </p:cNvPr>
            <p:cNvSpPr/>
            <p:nvPr/>
          </p:nvSpPr>
          <p:spPr>
            <a:xfrm>
              <a:off x="7223241" y="367038"/>
              <a:ext cx="1209828" cy="998764"/>
            </a:xfrm>
            <a:custGeom>
              <a:avLst/>
              <a:gdLst>
                <a:gd name="connsiteX0" fmla="*/ 40941 w 1209828"/>
                <a:gd name="connsiteY0" fmla="*/ 273448 h 998764"/>
                <a:gd name="connsiteX1" fmla="*/ 28741 w 1209828"/>
                <a:gd name="connsiteY1" fmla="*/ 297052 h 998764"/>
                <a:gd name="connsiteX2" fmla="*/ 180974 w 1209828"/>
                <a:gd name="connsiteY2" fmla="*/ 544896 h 998764"/>
                <a:gd name="connsiteX3" fmla="*/ 309869 w 1209828"/>
                <a:gd name="connsiteY3" fmla="*/ 591308 h 998764"/>
                <a:gd name="connsiteX4" fmla="*/ 509443 w 1209828"/>
                <a:gd name="connsiteY4" fmla="*/ 722457 h 998764"/>
                <a:gd name="connsiteX5" fmla="*/ 758613 w 1209828"/>
                <a:gd name="connsiteY5" fmla="*/ 925745 h 998764"/>
                <a:gd name="connsiteX6" fmla="*/ 891221 w 1209828"/>
                <a:gd name="connsiteY6" fmla="*/ 994435 h 998764"/>
                <a:gd name="connsiteX7" fmla="*/ 1093580 w 1209828"/>
                <a:gd name="connsiteY7" fmla="*/ 794861 h 998764"/>
                <a:gd name="connsiteX8" fmla="*/ 1139197 w 1209828"/>
                <a:gd name="connsiteY8" fmla="*/ 674321 h 998764"/>
                <a:gd name="connsiteX9" fmla="*/ 1196881 w 1209828"/>
                <a:gd name="connsiteY9" fmla="*/ 487079 h 998764"/>
                <a:gd name="connsiteX10" fmla="*/ 1016800 w 1209828"/>
                <a:gd name="connsiteY10" fmla="*/ 425416 h 998764"/>
                <a:gd name="connsiteX11" fmla="*/ 891088 w 1209828"/>
                <a:gd name="connsiteY11" fmla="*/ 406984 h 998764"/>
                <a:gd name="connsiteX12" fmla="*/ 517532 w 1209828"/>
                <a:gd name="connsiteY12" fmla="*/ 191629 h 998764"/>
                <a:gd name="connsiteX13" fmla="*/ 466744 w 1209828"/>
                <a:gd name="connsiteY13" fmla="*/ 120684 h 998764"/>
                <a:gd name="connsiteX14" fmla="*/ 362647 w 1209828"/>
                <a:gd name="connsiteY14" fmla="*/ 9161 h 998764"/>
                <a:gd name="connsiteX15" fmla="*/ 193970 w 1209828"/>
                <a:gd name="connsiteY15" fmla="*/ 51330 h 998764"/>
                <a:gd name="connsiteX16" fmla="*/ 40941 w 1209828"/>
                <a:gd name="connsiteY16" fmla="*/ 273448 h 998764"/>
                <a:gd name="connsiteX17" fmla="*/ 323660 w 1209828"/>
                <a:gd name="connsiteY17" fmla="*/ 86869 h 998764"/>
                <a:gd name="connsiteX18" fmla="*/ 376968 w 1209828"/>
                <a:gd name="connsiteY18" fmla="*/ 159936 h 998764"/>
                <a:gd name="connsiteX19" fmla="*/ 419536 w 1209828"/>
                <a:gd name="connsiteY19" fmla="*/ 229555 h 998764"/>
                <a:gd name="connsiteX20" fmla="*/ 904216 w 1209828"/>
                <a:gd name="connsiteY20" fmla="*/ 502461 h 998764"/>
                <a:gd name="connsiteX21" fmla="*/ 1013485 w 1209828"/>
                <a:gd name="connsiteY21" fmla="*/ 500472 h 998764"/>
                <a:gd name="connsiteX22" fmla="*/ 1132566 w 1209828"/>
                <a:gd name="connsiteY22" fmla="*/ 530707 h 998764"/>
                <a:gd name="connsiteX23" fmla="*/ 1059102 w 1209828"/>
                <a:gd name="connsiteY23" fmla="*/ 634936 h 998764"/>
                <a:gd name="connsiteX24" fmla="*/ 991737 w 1209828"/>
                <a:gd name="connsiteY24" fmla="*/ 741155 h 998764"/>
                <a:gd name="connsiteX25" fmla="*/ 998633 w 1209828"/>
                <a:gd name="connsiteY25" fmla="*/ 773511 h 998764"/>
                <a:gd name="connsiteX26" fmla="*/ 974100 w 1209828"/>
                <a:gd name="connsiteY26" fmla="*/ 897764 h 998764"/>
                <a:gd name="connsiteX27" fmla="*/ 825580 w 1209828"/>
                <a:gd name="connsiteY27" fmla="*/ 862491 h 998764"/>
                <a:gd name="connsiteX28" fmla="*/ 588875 w 1209828"/>
                <a:gd name="connsiteY28" fmla="*/ 667292 h 998764"/>
                <a:gd name="connsiteX29" fmla="*/ 372990 w 1209828"/>
                <a:gd name="connsiteY29" fmla="*/ 525402 h 998764"/>
                <a:gd name="connsiteX30" fmla="*/ 163205 w 1209828"/>
                <a:gd name="connsiteY30" fmla="*/ 458170 h 998764"/>
                <a:gd name="connsiteX31" fmla="*/ 95575 w 1209828"/>
                <a:gd name="connsiteY31" fmla="*/ 357123 h 998764"/>
                <a:gd name="connsiteX32" fmla="*/ 110958 w 1209828"/>
                <a:gd name="connsiteY32" fmla="*/ 326889 h 998764"/>
                <a:gd name="connsiteX33" fmla="*/ 193572 w 1209828"/>
                <a:gd name="connsiteY33" fmla="*/ 219344 h 998764"/>
                <a:gd name="connsiteX34" fmla="*/ 238659 w 1209828"/>
                <a:gd name="connsiteY34" fmla="*/ 149593 h 998764"/>
                <a:gd name="connsiteX35" fmla="*/ 323660 w 1209828"/>
                <a:gd name="connsiteY35" fmla="*/ 86869 h 99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09828" h="998764">
                  <a:moveTo>
                    <a:pt x="40941" y="273448"/>
                  </a:moveTo>
                  <a:cubicBezTo>
                    <a:pt x="36830" y="281272"/>
                    <a:pt x="32719" y="289096"/>
                    <a:pt x="28741" y="297052"/>
                  </a:cubicBezTo>
                  <a:cubicBezTo>
                    <a:pt x="-42071" y="439605"/>
                    <a:pt x="21448" y="544365"/>
                    <a:pt x="180974" y="544896"/>
                  </a:cubicBezTo>
                  <a:cubicBezTo>
                    <a:pt x="230968" y="545028"/>
                    <a:pt x="270617" y="566378"/>
                    <a:pt x="309869" y="591308"/>
                  </a:cubicBezTo>
                  <a:cubicBezTo>
                    <a:pt x="377101" y="634008"/>
                    <a:pt x="445527" y="675116"/>
                    <a:pt x="509443" y="722457"/>
                  </a:cubicBezTo>
                  <a:cubicBezTo>
                    <a:pt x="595373" y="785976"/>
                    <a:pt x="698409" y="826952"/>
                    <a:pt x="758613" y="925745"/>
                  </a:cubicBezTo>
                  <a:cubicBezTo>
                    <a:pt x="784604" y="968444"/>
                    <a:pt x="840167" y="984622"/>
                    <a:pt x="891221" y="994435"/>
                  </a:cubicBezTo>
                  <a:cubicBezTo>
                    <a:pt x="1025685" y="1020161"/>
                    <a:pt x="1122355" y="928397"/>
                    <a:pt x="1093580" y="794861"/>
                  </a:cubicBezTo>
                  <a:cubicBezTo>
                    <a:pt x="1081380" y="738237"/>
                    <a:pt x="1092121" y="707207"/>
                    <a:pt x="1139197" y="674321"/>
                  </a:cubicBezTo>
                  <a:cubicBezTo>
                    <a:pt x="1205235" y="628306"/>
                    <a:pt x="1226187" y="544233"/>
                    <a:pt x="1196881" y="487079"/>
                  </a:cubicBezTo>
                  <a:cubicBezTo>
                    <a:pt x="1168503" y="431781"/>
                    <a:pt x="1095038" y="403138"/>
                    <a:pt x="1016800" y="425416"/>
                  </a:cubicBezTo>
                  <a:cubicBezTo>
                    <a:pt x="969459" y="438810"/>
                    <a:pt x="931401" y="430588"/>
                    <a:pt x="891088" y="406984"/>
                  </a:cubicBezTo>
                  <a:cubicBezTo>
                    <a:pt x="767100" y="334182"/>
                    <a:pt x="642316" y="262839"/>
                    <a:pt x="517532" y="191629"/>
                  </a:cubicBezTo>
                  <a:cubicBezTo>
                    <a:pt x="489154" y="175451"/>
                    <a:pt x="467407" y="157416"/>
                    <a:pt x="466744" y="120684"/>
                  </a:cubicBezTo>
                  <a:cubicBezTo>
                    <a:pt x="465550" y="53319"/>
                    <a:pt x="419933" y="23218"/>
                    <a:pt x="362647" y="9161"/>
                  </a:cubicBezTo>
                  <a:cubicBezTo>
                    <a:pt x="299658" y="-6354"/>
                    <a:pt x="226061" y="-7945"/>
                    <a:pt x="193970" y="51330"/>
                  </a:cubicBezTo>
                  <a:cubicBezTo>
                    <a:pt x="150210" y="131691"/>
                    <a:pt x="78469" y="190568"/>
                    <a:pt x="40941" y="273448"/>
                  </a:cubicBezTo>
                  <a:close/>
                  <a:moveTo>
                    <a:pt x="323660" y="86869"/>
                  </a:moveTo>
                  <a:cubicBezTo>
                    <a:pt x="369542" y="90847"/>
                    <a:pt x="381610" y="117501"/>
                    <a:pt x="376968" y="159936"/>
                  </a:cubicBezTo>
                  <a:cubicBezTo>
                    <a:pt x="373521" y="191894"/>
                    <a:pt x="393279" y="214968"/>
                    <a:pt x="419536" y="229555"/>
                  </a:cubicBezTo>
                  <a:cubicBezTo>
                    <a:pt x="581847" y="319198"/>
                    <a:pt x="736600" y="422101"/>
                    <a:pt x="904216" y="502461"/>
                  </a:cubicBezTo>
                  <a:cubicBezTo>
                    <a:pt x="941479" y="520363"/>
                    <a:pt x="977018" y="512407"/>
                    <a:pt x="1013485" y="500472"/>
                  </a:cubicBezTo>
                  <a:cubicBezTo>
                    <a:pt x="1059632" y="485487"/>
                    <a:pt x="1113736" y="473685"/>
                    <a:pt x="1132566" y="530707"/>
                  </a:cubicBezTo>
                  <a:cubicBezTo>
                    <a:pt x="1150336" y="584678"/>
                    <a:pt x="1115062" y="620747"/>
                    <a:pt x="1059102" y="634936"/>
                  </a:cubicBezTo>
                  <a:cubicBezTo>
                    <a:pt x="1004865" y="648727"/>
                    <a:pt x="986831" y="688642"/>
                    <a:pt x="991737" y="741155"/>
                  </a:cubicBezTo>
                  <a:cubicBezTo>
                    <a:pt x="992798" y="752029"/>
                    <a:pt x="995715" y="762903"/>
                    <a:pt x="998633" y="773511"/>
                  </a:cubicBezTo>
                  <a:cubicBezTo>
                    <a:pt x="1010965" y="819261"/>
                    <a:pt x="1026215" y="870580"/>
                    <a:pt x="974100" y="897764"/>
                  </a:cubicBezTo>
                  <a:cubicBezTo>
                    <a:pt x="919068" y="926408"/>
                    <a:pt x="852101" y="910627"/>
                    <a:pt x="825580" y="862491"/>
                  </a:cubicBezTo>
                  <a:cubicBezTo>
                    <a:pt x="770680" y="763168"/>
                    <a:pt x="670960" y="727496"/>
                    <a:pt x="588875" y="667292"/>
                  </a:cubicBezTo>
                  <a:cubicBezTo>
                    <a:pt x="519522" y="616371"/>
                    <a:pt x="446587" y="570091"/>
                    <a:pt x="372990" y="525402"/>
                  </a:cubicBezTo>
                  <a:cubicBezTo>
                    <a:pt x="309206" y="486681"/>
                    <a:pt x="245820" y="449020"/>
                    <a:pt x="163205" y="458170"/>
                  </a:cubicBezTo>
                  <a:cubicBezTo>
                    <a:pt x="100349" y="465066"/>
                    <a:pt x="72369" y="417195"/>
                    <a:pt x="95575" y="357123"/>
                  </a:cubicBezTo>
                  <a:cubicBezTo>
                    <a:pt x="101940" y="340680"/>
                    <a:pt x="111488" y="325695"/>
                    <a:pt x="110958" y="326889"/>
                  </a:cubicBezTo>
                  <a:cubicBezTo>
                    <a:pt x="136684" y="273581"/>
                    <a:pt x="156442" y="240296"/>
                    <a:pt x="193572" y="219344"/>
                  </a:cubicBezTo>
                  <a:cubicBezTo>
                    <a:pt x="219431" y="204757"/>
                    <a:pt x="234017" y="180490"/>
                    <a:pt x="238659" y="149593"/>
                  </a:cubicBezTo>
                  <a:cubicBezTo>
                    <a:pt x="245687" y="101589"/>
                    <a:pt x="276717" y="82758"/>
                    <a:pt x="323660" y="86869"/>
                  </a:cubicBezTo>
                  <a:close/>
                </a:path>
              </a:pathLst>
            </a:custGeom>
            <a:solidFill>
              <a:srgbClr val="361C58"/>
            </a:solidFill>
            <a:ln w="132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203" name="Graphic 92">
            <a:extLst>
              <a:ext uri="{FF2B5EF4-FFF2-40B4-BE49-F238E27FC236}">
                <a16:creationId xmlns:a16="http://schemas.microsoft.com/office/drawing/2014/main" id="{F71D7251-142D-F838-3FE4-D0434209F2A9}"/>
              </a:ext>
            </a:extLst>
          </p:cNvPr>
          <p:cNvSpPr/>
          <p:nvPr/>
        </p:nvSpPr>
        <p:spPr>
          <a:xfrm rot="15481086">
            <a:off x="3815404" y="-11450840"/>
            <a:ext cx="2135297" cy="13546719"/>
          </a:xfrm>
          <a:custGeom>
            <a:avLst/>
            <a:gdLst>
              <a:gd name="connsiteX0" fmla="*/ 94685 w 389853"/>
              <a:gd name="connsiteY0" fmla="*/ 19071 h 2721295"/>
              <a:gd name="connsiteX1" fmla="*/ 59348 w 389853"/>
              <a:gd name="connsiteY1" fmla="*/ 202522 h 2721295"/>
              <a:gd name="connsiteX2" fmla="*/ 120593 w 389853"/>
              <a:gd name="connsiteY2" fmla="*/ 388546 h 2721295"/>
              <a:gd name="connsiteX3" fmla="*/ 35916 w 389853"/>
              <a:gd name="connsiteY3" fmla="*/ 934328 h 2721295"/>
              <a:gd name="connsiteX4" fmla="*/ 95733 w 389853"/>
              <a:gd name="connsiteY4" fmla="*/ 1497351 h 2721295"/>
              <a:gd name="connsiteX5" fmla="*/ 102 w 389853"/>
              <a:gd name="connsiteY5" fmla="*/ 1817581 h 2721295"/>
              <a:gd name="connsiteX6" fmla="*/ 86970 w 389853"/>
              <a:gd name="connsiteY6" fmla="*/ 2117524 h 2721295"/>
              <a:gd name="connsiteX7" fmla="*/ 49251 w 389853"/>
              <a:gd name="connsiteY7" fmla="*/ 2354887 h 2721295"/>
              <a:gd name="connsiteX8" fmla="*/ 31058 w 389853"/>
              <a:gd name="connsiteY8" fmla="*/ 2593012 h 2721295"/>
              <a:gd name="connsiteX9" fmla="*/ 211176 w 389853"/>
              <a:gd name="connsiteY9" fmla="*/ 2717980 h 2721295"/>
              <a:gd name="connsiteX10" fmla="*/ 318047 w 389853"/>
              <a:gd name="connsiteY10" fmla="*/ 2612443 h 2721295"/>
              <a:gd name="connsiteX11" fmla="*/ 340526 w 389853"/>
              <a:gd name="connsiteY11" fmla="*/ 2458519 h 2721295"/>
              <a:gd name="connsiteX12" fmla="*/ 388436 w 389853"/>
              <a:gd name="connsiteY12" fmla="*/ 209571 h 2721295"/>
              <a:gd name="connsiteX13" fmla="*/ 362528 w 389853"/>
              <a:gd name="connsiteY13" fmla="*/ 76507 h 2721295"/>
              <a:gd name="connsiteX14" fmla="*/ 244418 w 389853"/>
              <a:gd name="connsiteY14" fmla="*/ 4402 h 2721295"/>
              <a:gd name="connsiteX15" fmla="*/ 102305 w 389853"/>
              <a:gd name="connsiteY15" fmla="*/ 6212 h 272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9853" h="2721295">
                <a:moveTo>
                  <a:pt x="94685" y="19071"/>
                </a:moveTo>
                <a:cubicBezTo>
                  <a:pt x="47156" y="63934"/>
                  <a:pt x="43441" y="139181"/>
                  <a:pt x="59348" y="202522"/>
                </a:cubicBezTo>
                <a:cubicBezTo>
                  <a:pt x="75254" y="265864"/>
                  <a:pt x="107258" y="324633"/>
                  <a:pt x="120593" y="388546"/>
                </a:cubicBezTo>
                <a:cubicBezTo>
                  <a:pt x="158693" y="570187"/>
                  <a:pt x="42774" y="748781"/>
                  <a:pt x="35916" y="934328"/>
                </a:cubicBezTo>
                <a:cubicBezTo>
                  <a:pt x="28868" y="1124257"/>
                  <a:pt x="136691" y="1311804"/>
                  <a:pt x="95733" y="1497351"/>
                </a:cubicBezTo>
                <a:cubicBezTo>
                  <a:pt x="71540" y="1606793"/>
                  <a:pt x="-3136" y="1705472"/>
                  <a:pt x="102" y="1817581"/>
                </a:cubicBezTo>
                <a:cubicBezTo>
                  <a:pt x="3150" y="1922071"/>
                  <a:pt x="74207" y="2013701"/>
                  <a:pt x="86970" y="2117524"/>
                </a:cubicBezTo>
                <a:cubicBezTo>
                  <a:pt x="96876" y="2197629"/>
                  <a:pt x="71349" y="2277258"/>
                  <a:pt x="49251" y="2354887"/>
                </a:cubicBezTo>
                <a:cubicBezTo>
                  <a:pt x="27153" y="2432516"/>
                  <a:pt x="8294" y="2515574"/>
                  <a:pt x="31058" y="2593012"/>
                </a:cubicBezTo>
                <a:cubicBezTo>
                  <a:pt x="53823" y="2670450"/>
                  <a:pt x="132785" y="2737125"/>
                  <a:pt x="211176" y="2717980"/>
                </a:cubicBezTo>
                <a:cubicBezTo>
                  <a:pt x="261754" y="2705597"/>
                  <a:pt x="299568" y="2661211"/>
                  <a:pt x="318047" y="2612443"/>
                </a:cubicBezTo>
                <a:cubicBezTo>
                  <a:pt x="336430" y="2563675"/>
                  <a:pt x="338621" y="2510621"/>
                  <a:pt x="340526" y="2458519"/>
                </a:cubicBezTo>
                <a:cubicBezTo>
                  <a:pt x="368529" y="1709187"/>
                  <a:pt x="396533" y="959474"/>
                  <a:pt x="388436" y="209571"/>
                </a:cubicBezTo>
                <a:cubicBezTo>
                  <a:pt x="387960" y="163756"/>
                  <a:pt x="386627" y="115464"/>
                  <a:pt x="362528" y="76507"/>
                </a:cubicBezTo>
                <a:cubicBezTo>
                  <a:pt x="337478" y="36121"/>
                  <a:pt x="291186" y="12689"/>
                  <a:pt x="244418" y="4402"/>
                </a:cubicBezTo>
                <a:cubicBezTo>
                  <a:pt x="197651" y="-3884"/>
                  <a:pt x="149645" y="1164"/>
                  <a:pt x="102305" y="6212"/>
                </a:cubicBezTo>
              </a:path>
            </a:pathLst>
          </a:custGeom>
          <a:solidFill>
            <a:srgbClr val="00206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sp>
        <p:nvSpPr>
          <p:cNvPr id="204" name="Rectangle 31">
            <a:extLst>
              <a:ext uri="{FF2B5EF4-FFF2-40B4-BE49-F238E27FC236}">
                <a16:creationId xmlns:a16="http://schemas.microsoft.com/office/drawing/2014/main" id="{D14067E2-3FF2-12C5-92D7-F46C17A7CCE5}"/>
              </a:ext>
            </a:extLst>
          </p:cNvPr>
          <p:cNvSpPr/>
          <p:nvPr/>
        </p:nvSpPr>
        <p:spPr>
          <a:xfrm>
            <a:off x="2058539" y="-2653994"/>
            <a:ext cx="7638215" cy="79321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1"/>
            <a:r>
              <a:rPr lang="ar-SA" sz="4000" b="1" dirty="0">
                <a:solidFill>
                  <a:srgbClr val="4483D9"/>
                </a:solidFill>
                <a:latin typeface="Cairo ExtraBold" pitchFamily="2" charset="-78"/>
                <a:cs typeface="Cairo ExtraBold" pitchFamily="2" charset="-78"/>
              </a:rPr>
              <a:t>الآفاق المستقبلية</a:t>
            </a:r>
            <a:endParaRPr lang="en-US" sz="4000" b="1" dirty="0">
              <a:solidFill>
                <a:srgbClr val="4483D9"/>
              </a:solidFill>
              <a:latin typeface="Cairo ExtraBold" pitchFamily="2" charset="-78"/>
              <a:cs typeface="Cairo ExtraBold" pitchFamily="2" charset="-78"/>
            </a:endParaRPr>
          </a:p>
        </p:txBody>
      </p:sp>
      <p:grpSp>
        <p:nvGrpSpPr>
          <p:cNvPr id="205" name="Graphic 3">
            <a:extLst>
              <a:ext uri="{FF2B5EF4-FFF2-40B4-BE49-F238E27FC236}">
                <a16:creationId xmlns:a16="http://schemas.microsoft.com/office/drawing/2014/main" id="{414CD536-642B-8A37-50AC-DB3EAAEBA51B}"/>
              </a:ext>
            </a:extLst>
          </p:cNvPr>
          <p:cNvGrpSpPr/>
          <p:nvPr/>
        </p:nvGrpSpPr>
        <p:grpSpPr>
          <a:xfrm rot="650280">
            <a:off x="-5419903" y="533591"/>
            <a:ext cx="539731" cy="585705"/>
            <a:chOff x="5356926" y="-1697566"/>
            <a:chExt cx="539731" cy="585704"/>
          </a:xfrm>
          <a:solidFill>
            <a:schemeClr val="bg1"/>
          </a:solidFill>
        </p:grpSpPr>
        <p:sp>
          <p:nvSpPr>
            <p:cNvPr id="206" name="Freeform: Shape 39">
              <a:extLst>
                <a:ext uri="{FF2B5EF4-FFF2-40B4-BE49-F238E27FC236}">
                  <a16:creationId xmlns:a16="http://schemas.microsoft.com/office/drawing/2014/main" id="{A1238060-1203-0F46-6F92-3B1D8A10165F}"/>
                </a:ext>
              </a:extLst>
            </p:cNvPr>
            <p:cNvSpPr/>
            <p:nvPr/>
          </p:nvSpPr>
          <p:spPr>
            <a:xfrm>
              <a:off x="5497441" y="-1421145"/>
              <a:ext cx="375064" cy="309283"/>
            </a:xfrm>
            <a:custGeom>
              <a:avLst/>
              <a:gdLst>
                <a:gd name="connsiteX0" fmla="*/ 295952 w 375064"/>
                <a:gd name="connsiteY0" fmla="*/ 244313 h 309283"/>
                <a:gd name="connsiteX1" fmla="*/ 204182 w 375064"/>
                <a:gd name="connsiteY1" fmla="*/ 253215 h 309283"/>
                <a:gd name="connsiteX2" fmla="*/ 143438 w 375064"/>
                <a:gd name="connsiteY2" fmla="*/ 282409 h 309283"/>
                <a:gd name="connsiteX3" fmla="*/ 113197 w 375064"/>
                <a:gd name="connsiteY3" fmla="*/ 301129 h 309283"/>
                <a:gd name="connsiteX4" fmla="*/ 50620 w 375064"/>
                <a:gd name="connsiteY4" fmla="*/ 298773 h 309283"/>
                <a:gd name="connsiteX5" fmla="*/ 481 w 375064"/>
                <a:gd name="connsiteY5" fmla="*/ 209883 h 309283"/>
                <a:gd name="connsiteX6" fmla="*/ 14619 w 375064"/>
                <a:gd name="connsiteY6" fmla="*/ 149270 h 309283"/>
                <a:gd name="connsiteX7" fmla="*/ 53893 w 375064"/>
                <a:gd name="connsiteY7" fmla="*/ 123218 h 309283"/>
                <a:gd name="connsiteX8" fmla="*/ 62926 w 375064"/>
                <a:gd name="connsiteY8" fmla="*/ 114578 h 309283"/>
                <a:gd name="connsiteX9" fmla="*/ 73530 w 375064"/>
                <a:gd name="connsiteY9" fmla="*/ 71638 h 309283"/>
                <a:gd name="connsiteX10" fmla="*/ 89109 w 375064"/>
                <a:gd name="connsiteY10" fmla="*/ 36946 h 309283"/>
                <a:gd name="connsiteX11" fmla="*/ 185854 w 375064"/>
                <a:gd name="connsiteY11" fmla="*/ 8145 h 309283"/>
                <a:gd name="connsiteX12" fmla="*/ 233506 w 375064"/>
                <a:gd name="connsiteY12" fmla="*/ 42314 h 309283"/>
                <a:gd name="connsiteX13" fmla="*/ 253798 w 375064"/>
                <a:gd name="connsiteY13" fmla="*/ 61296 h 309283"/>
                <a:gd name="connsiteX14" fmla="*/ 265056 w 375064"/>
                <a:gd name="connsiteY14" fmla="*/ 63129 h 309283"/>
                <a:gd name="connsiteX15" fmla="*/ 326193 w 375064"/>
                <a:gd name="connsiteY15" fmla="*/ 68365 h 309283"/>
                <a:gd name="connsiteX16" fmla="*/ 366252 w 375064"/>
                <a:gd name="connsiteY16" fmla="*/ 206479 h 309283"/>
                <a:gd name="connsiteX17" fmla="*/ 309698 w 375064"/>
                <a:gd name="connsiteY17" fmla="*/ 244182 h 309283"/>
                <a:gd name="connsiteX18" fmla="*/ 295952 w 375064"/>
                <a:gd name="connsiteY18" fmla="*/ 244313 h 309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5064" h="309283">
                  <a:moveTo>
                    <a:pt x="295952" y="244313"/>
                  </a:moveTo>
                  <a:cubicBezTo>
                    <a:pt x="264664" y="239993"/>
                    <a:pt x="234161" y="243527"/>
                    <a:pt x="204182" y="253215"/>
                  </a:cubicBezTo>
                  <a:cubicBezTo>
                    <a:pt x="182581" y="260284"/>
                    <a:pt x="161897" y="268925"/>
                    <a:pt x="143438" y="282409"/>
                  </a:cubicBezTo>
                  <a:cubicBezTo>
                    <a:pt x="133881" y="289347"/>
                    <a:pt x="123539" y="295238"/>
                    <a:pt x="113197" y="301129"/>
                  </a:cubicBezTo>
                  <a:cubicBezTo>
                    <a:pt x="91989" y="313042"/>
                    <a:pt x="70650" y="311602"/>
                    <a:pt x="50620" y="298773"/>
                  </a:cubicBezTo>
                  <a:cubicBezTo>
                    <a:pt x="18416" y="278219"/>
                    <a:pt x="3753" y="246931"/>
                    <a:pt x="481" y="209883"/>
                  </a:cubicBezTo>
                  <a:cubicBezTo>
                    <a:pt x="-1483" y="188282"/>
                    <a:pt x="2444" y="167729"/>
                    <a:pt x="14619" y="149270"/>
                  </a:cubicBezTo>
                  <a:cubicBezTo>
                    <a:pt x="23914" y="135131"/>
                    <a:pt x="36744" y="125574"/>
                    <a:pt x="53893" y="123218"/>
                  </a:cubicBezTo>
                  <a:cubicBezTo>
                    <a:pt x="59522" y="122432"/>
                    <a:pt x="61879" y="119552"/>
                    <a:pt x="62926" y="114578"/>
                  </a:cubicBezTo>
                  <a:cubicBezTo>
                    <a:pt x="66330" y="100177"/>
                    <a:pt x="68948" y="85646"/>
                    <a:pt x="73530" y="71638"/>
                  </a:cubicBezTo>
                  <a:cubicBezTo>
                    <a:pt x="77458" y="59594"/>
                    <a:pt x="82432" y="47681"/>
                    <a:pt x="89109" y="36946"/>
                  </a:cubicBezTo>
                  <a:cubicBezTo>
                    <a:pt x="110710" y="2516"/>
                    <a:pt x="149460" y="-9659"/>
                    <a:pt x="185854" y="8145"/>
                  </a:cubicBezTo>
                  <a:cubicBezTo>
                    <a:pt x="203134" y="16654"/>
                    <a:pt x="218059" y="30400"/>
                    <a:pt x="233506" y="42314"/>
                  </a:cubicBezTo>
                  <a:cubicBezTo>
                    <a:pt x="240837" y="47943"/>
                    <a:pt x="246598" y="55536"/>
                    <a:pt x="253798" y="61296"/>
                  </a:cubicBezTo>
                  <a:cubicBezTo>
                    <a:pt x="256416" y="63391"/>
                    <a:pt x="262176" y="64438"/>
                    <a:pt x="265056" y="63129"/>
                  </a:cubicBezTo>
                  <a:cubicBezTo>
                    <a:pt x="286657" y="53048"/>
                    <a:pt x="306818" y="56190"/>
                    <a:pt x="326193" y="68365"/>
                  </a:cubicBezTo>
                  <a:cubicBezTo>
                    <a:pt x="368609" y="95202"/>
                    <a:pt x="387591" y="161183"/>
                    <a:pt x="366252" y="206479"/>
                  </a:cubicBezTo>
                  <a:cubicBezTo>
                    <a:pt x="354994" y="230305"/>
                    <a:pt x="336535" y="243658"/>
                    <a:pt x="309698" y="244182"/>
                  </a:cubicBezTo>
                  <a:cubicBezTo>
                    <a:pt x="305116" y="244313"/>
                    <a:pt x="300534" y="244313"/>
                    <a:pt x="295952" y="24431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07" name="Freeform: Shape 40">
              <a:extLst>
                <a:ext uri="{FF2B5EF4-FFF2-40B4-BE49-F238E27FC236}">
                  <a16:creationId xmlns:a16="http://schemas.microsoft.com/office/drawing/2014/main" id="{3CD6244C-CD2C-CA7D-B076-FB5073A6AAF1}"/>
                </a:ext>
              </a:extLst>
            </p:cNvPr>
            <p:cNvSpPr/>
            <p:nvPr/>
          </p:nvSpPr>
          <p:spPr>
            <a:xfrm>
              <a:off x="5596558" y="-1697566"/>
              <a:ext cx="160440" cy="205941"/>
            </a:xfrm>
            <a:custGeom>
              <a:avLst/>
              <a:gdLst>
                <a:gd name="connsiteX0" fmla="*/ 160441 w 160440"/>
                <a:gd name="connsiteY0" fmla="*/ 110583 h 205941"/>
                <a:gd name="connsiteX1" fmla="*/ 140804 w 160440"/>
                <a:gd name="connsiteY1" fmla="*/ 175909 h 205941"/>
                <a:gd name="connsiteX2" fmla="*/ 43273 w 160440"/>
                <a:gd name="connsiteY2" fmla="*/ 190702 h 205941"/>
                <a:gd name="connsiteX3" fmla="*/ 19709 w 160440"/>
                <a:gd name="connsiteY3" fmla="*/ 29940 h 205941"/>
                <a:gd name="connsiteX4" fmla="*/ 126403 w 160440"/>
                <a:gd name="connsiteY4" fmla="*/ 23133 h 205941"/>
                <a:gd name="connsiteX5" fmla="*/ 160441 w 160440"/>
                <a:gd name="connsiteY5" fmla="*/ 110583 h 20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440" h="205941">
                  <a:moveTo>
                    <a:pt x="160441" y="110583"/>
                  </a:moveTo>
                  <a:cubicBezTo>
                    <a:pt x="160310" y="134278"/>
                    <a:pt x="154812" y="156534"/>
                    <a:pt x="140804" y="175909"/>
                  </a:cubicBezTo>
                  <a:cubicBezTo>
                    <a:pt x="116454" y="209554"/>
                    <a:pt x="76525" y="215575"/>
                    <a:pt x="43273" y="190702"/>
                  </a:cubicBezTo>
                  <a:cubicBezTo>
                    <a:pt x="-2677" y="156272"/>
                    <a:pt x="-14459" y="76153"/>
                    <a:pt x="19709" y="29940"/>
                  </a:cubicBezTo>
                  <a:cubicBezTo>
                    <a:pt x="47070" y="-7239"/>
                    <a:pt x="92890" y="-10119"/>
                    <a:pt x="126403" y="23133"/>
                  </a:cubicBezTo>
                  <a:cubicBezTo>
                    <a:pt x="148004" y="44864"/>
                    <a:pt x="160441" y="76676"/>
                    <a:pt x="160441" y="11058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8" name="Freeform: Shape 41">
              <a:extLst>
                <a:ext uri="{FF2B5EF4-FFF2-40B4-BE49-F238E27FC236}">
                  <a16:creationId xmlns:a16="http://schemas.microsoft.com/office/drawing/2014/main" id="{A4193EC2-5BD1-500D-35CD-DFD11090BAAD}"/>
                </a:ext>
              </a:extLst>
            </p:cNvPr>
            <p:cNvSpPr/>
            <p:nvPr/>
          </p:nvSpPr>
          <p:spPr>
            <a:xfrm>
              <a:off x="5416091" y="-1641732"/>
              <a:ext cx="166793" cy="197618"/>
            </a:xfrm>
            <a:custGeom>
              <a:avLst/>
              <a:gdLst>
                <a:gd name="connsiteX0" fmla="*/ 166793 w 166793"/>
                <a:gd name="connsiteY0" fmla="*/ 119289 h 197618"/>
                <a:gd name="connsiteX1" fmla="*/ 161426 w 166793"/>
                <a:gd name="connsiteY1" fmla="*/ 147697 h 197618"/>
                <a:gd name="connsiteX2" fmla="*/ 66383 w 166793"/>
                <a:gd name="connsiteY2" fmla="*/ 190113 h 197618"/>
                <a:gd name="connsiteX3" fmla="*/ 4461 w 166793"/>
                <a:gd name="connsiteY3" fmla="*/ 50036 h 197618"/>
                <a:gd name="connsiteX4" fmla="*/ 100289 w 166793"/>
                <a:gd name="connsiteY4" fmla="*/ 8405 h 197618"/>
                <a:gd name="connsiteX5" fmla="*/ 166793 w 166793"/>
                <a:gd name="connsiteY5" fmla="*/ 119289 h 1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793" h="197618">
                  <a:moveTo>
                    <a:pt x="166793" y="119289"/>
                  </a:moveTo>
                  <a:cubicBezTo>
                    <a:pt x="165353" y="127275"/>
                    <a:pt x="164306" y="137748"/>
                    <a:pt x="161426" y="147697"/>
                  </a:cubicBezTo>
                  <a:cubicBezTo>
                    <a:pt x="148465" y="191029"/>
                    <a:pt x="107359" y="209096"/>
                    <a:pt x="66383" y="190113"/>
                  </a:cubicBezTo>
                  <a:cubicBezTo>
                    <a:pt x="17421" y="167334"/>
                    <a:pt x="-11642" y="101747"/>
                    <a:pt x="4461" y="50036"/>
                  </a:cubicBezTo>
                  <a:cubicBezTo>
                    <a:pt x="17945" y="6573"/>
                    <a:pt x="59575" y="-12279"/>
                    <a:pt x="100289" y="8405"/>
                  </a:cubicBezTo>
                  <a:cubicBezTo>
                    <a:pt x="144276" y="30530"/>
                    <a:pt x="162735" y="69411"/>
                    <a:pt x="166793" y="119289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9" name="Freeform: Shape 42">
              <a:extLst>
                <a:ext uri="{FF2B5EF4-FFF2-40B4-BE49-F238E27FC236}">
                  <a16:creationId xmlns:a16="http://schemas.microsoft.com/office/drawing/2014/main" id="{D2A13496-E8D0-CC09-D8D6-17824913E92F}"/>
                </a:ext>
              </a:extLst>
            </p:cNvPr>
            <p:cNvSpPr/>
            <p:nvPr/>
          </p:nvSpPr>
          <p:spPr>
            <a:xfrm>
              <a:off x="5756737" y="-1568785"/>
              <a:ext cx="139920" cy="180106"/>
            </a:xfrm>
            <a:custGeom>
              <a:avLst/>
              <a:gdLst>
                <a:gd name="connsiteX0" fmla="*/ 0 w 139920"/>
                <a:gd name="connsiteY0" fmla="*/ 88496 h 180106"/>
                <a:gd name="connsiteX1" fmla="*/ 26575 w 139920"/>
                <a:gd name="connsiteY1" fmla="*/ 18850 h 180106"/>
                <a:gd name="connsiteX2" fmla="*/ 109182 w 139920"/>
                <a:gd name="connsiteY2" fmla="*/ 15970 h 180106"/>
                <a:gd name="connsiteX3" fmla="*/ 114156 w 139920"/>
                <a:gd name="connsiteY3" fmla="*/ 160629 h 180106"/>
                <a:gd name="connsiteX4" fmla="*/ 20815 w 139920"/>
                <a:gd name="connsiteY4" fmla="*/ 153298 h 180106"/>
                <a:gd name="connsiteX5" fmla="*/ 0 w 139920"/>
                <a:gd name="connsiteY5" fmla="*/ 88496 h 180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920" h="180106">
                  <a:moveTo>
                    <a:pt x="0" y="88496"/>
                  </a:moveTo>
                  <a:cubicBezTo>
                    <a:pt x="785" y="62706"/>
                    <a:pt x="7593" y="38356"/>
                    <a:pt x="26575" y="18850"/>
                  </a:cubicBezTo>
                  <a:cubicBezTo>
                    <a:pt x="50140" y="-5238"/>
                    <a:pt x="83915" y="-6285"/>
                    <a:pt x="109182" y="15970"/>
                  </a:cubicBezTo>
                  <a:cubicBezTo>
                    <a:pt x="147932" y="50269"/>
                    <a:pt x="150550" y="123581"/>
                    <a:pt x="114156" y="160629"/>
                  </a:cubicBezTo>
                  <a:cubicBezTo>
                    <a:pt x="86272" y="189168"/>
                    <a:pt x="45951" y="186026"/>
                    <a:pt x="20815" y="153298"/>
                  </a:cubicBezTo>
                  <a:cubicBezTo>
                    <a:pt x="6546" y="134447"/>
                    <a:pt x="785" y="112715"/>
                    <a:pt x="0" y="88496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10" name="Freeform: Shape 43">
              <a:extLst>
                <a:ext uri="{FF2B5EF4-FFF2-40B4-BE49-F238E27FC236}">
                  <a16:creationId xmlns:a16="http://schemas.microsoft.com/office/drawing/2014/main" id="{E23C23BC-94D5-3F9C-1B3F-11B075994CED}"/>
                </a:ext>
              </a:extLst>
            </p:cNvPr>
            <p:cNvSpPr/>
            <p:nvPr/>
          </p:nvSpPr>
          <p:spPr>
            <a:xfrm>
              <a:off x="5356926" y="-1451386"/>
              <a:ext cx="150906" cy="170756"/>
            </a:xfrm>
            <a:custGeom>
              <a:avLst/>
              <a:gdLst>
                <a:gd name="connsiteX0" fmla="*/ 2 w 150906"/>
                <a:gd name="connsiteY0" fmla="*/ 66271 h 170756"/>
                <a:gd name="connsiteX1" fmla="*/ 44774 w 150906"/>
                <a:gd name="connsiteY1" fmla="*/ 1731 h 170756"/>
                <a:gd name="connsiteX2" fmla="*/ 84048 w 150906"/>
                <a:gd name="connsiteY2" fmla="*/ 4742 h 170756"/>
                <a:gd name="connsiteX3" fmla="*/ 149505 w 150906"/>
                <a:gd name="connsiteY3" fmla="*/ 119422 h 170756"/>
                <a:gd name="connsiteX4" fmla="*/ 68077 w 150906"/>
                <a:gd name="connsiteY4" fmla="*/ 166420 h 170756"/>
                <a:gd name="connsiteX5" fmla="*/ 2 w 150906"/>
                <a:gd name="connsiteY5" fmla="*/ 66271 h 170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906" h="170756">
                  <a:moveTo>
                    <a:pt x="2" y="66271"/>
                  </a:moveTo>
                  <a:cubicBezTo>
                    <a:pt x="133" y="33281"/>
                    <a:pt x="17413" y="8276"/>
                    <a:pt x="44774" y="1731"/>
                  </a:cubicBezTo>
                  <a:cubicBezTo>
                    <a:pt x="58127" y="-1542"/>
                    <a:pt x="71219" y="29"/>
                    <a:pt x="84048" y="4742"/>
                  </a:cubicBezTo>
                  <a:cubicBezTo>
                    <a:pt x="127773" y="20844"/>
                    <a:pt x="157883" y="73602"/>
                    <a:pt x="149505" y="119422"/>
                  </a:cubicBezTo>
                  <a:cubicBezTo>
                    <a:pt x="142043" y="159874"/>
                    <a:pt x="106827" y="180297"/>
                    <a:pt x="68077" y="166420"/>
                  </a:cubicBezTo>
                  <a:cubicBezTo>
                    <a:pt x="29065" y="152412"/>
                    <a:pt x="-260" y="109342"/>
                    <a:pt x="2" y="66271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11" name="Graphic 3">
            <a:extLst>
              <a:ext uri="{FF2B5EF4-FFF2-40B4-BE49-F238E27FC236}">
                <a16:creationId xmlns:a16="http://schemas.microsoft.com/office/drawing/2014/main" id="{F0FD1B53-244C-EDC6-B1ED-653DD64B89DE}"/>
              </a:ext>
            </a:extLst>
          </p:cNvPr>
          <p:cNvGrpSpPr/>
          <p:nvPr/>
        </p:nvGrpSpPr>
        <p:grpSpPr>
          <a:xfrm rot="650280">
            <a:off x="-3767556" y="-291252"/>
            <a:ext cx="442311" cy="495632"/>
            <a:chOff x="5864788" y="-2553670"/>
            <a:chExt cx="442311" cy="495632"/>
          </a:xfrm>
          <a:solidFill>
            <a:schemeClr val="bg1"/>
          </a:solidFill>
        </p:grpSpPr>
        <p:sp>
          <p:nvSpPr>
            <p:cNvPr id="212" name="Freeform: Shape 45">
              <a:extLst>
                <a:ext uri="{FF2B5EF4-FFF2-40B4-BE49-F238E27FC236}">
                  <a16:creationId xmlns:a16="http://schemas.microsoft.com/office/drawing/2014/main" id="{03B60CEB-CD96-0D7C-4D61-73EEC96B1A02}"/>
                </a:ext>
              </a:extLst>
            </p:cNvPr>
            <p:cNvSpPr/>
            <p:nvPr/>
          </p:nvSpPr>
          <p:spPr>
            <a:xfrm>
              <a:off x="5864788" y="-2326409"/>
              <a:ext cx="304550" cy="268372"/>
            </a:xfrm>
            <a:custGeom>
              <a:avLst/>
              <a:gdLst>
                <a:gd name="connsiteX0" fmla="*/ 183100 w 304550"/>
                <a:gd name="connsiteY0" fmla="*/ 246668 h 268372"/>
                <a:gd name="connsiteX1" fmla="*/ 122225 w 304550"/>
                <a:gd name="connsiteY1" fmla="*/ 199670 h 268372"/>
                <a:gd name="connsiteX2" fmla="*/ 68551 w 304550"/>
                <a:gd name="connsiteY2" fmla="*/ 182651 h 268372"/>
                <a:gd name="connsiteX3" fmla="*/ 39488 w 304550"/>
                <a:gd name="connsiteY3" fmla="*/ 176760 h 268372"/>
                <a:gd name="connsiteX4" fmla="*/ 2832 w 304550"/>
                <a:gd name="connsiteY4" fmla="*/ 139580 h 268372"/>
                <a:gd name="connsiteX5" fmla="*/ 23124 w 304550"/>
                <a:gd name="connsiteY5" fmla="*/ 56974 h 268372"/>
                <a:gd name="connsiteX6" fmla="*/ 66325 w 304550"/>
                <a:gd name="connsiteY6" fmla="*/ 28173 h 268372"/>
                <a:gd name="connsiteX7" fmla="*/ 105076 w 304550"/>
                <a:gd name="connsiteY7" fmla="*/ 34719 h 268372"/>
                <a:gd name="connsiteX8" fmla="*/ 115549 w 304550"/>
                <a:gd name="connsiteY8" fmla="*/ 34588 h 268372"/>
                <a:gd name="connsiteX9" fmla="*/ 146575 w 304550"/>
                <a:gd name="connsiteY9" fmla="*/ 14558 h 268372"/>
                <a:gd name="connsiteX10" fmla="*/ 175900 w 304550"/>
                <a:gd name="connsiteY10" fmla="*/ 2383 h 268372"/>
                <a:gd name="connsiteX11" fmla="*/ 251175 w 304550"/>
                <a:gd name="connsiteY11" fmla="*/ 40217 h 268372"/>
                <a:gd name="connsiteX12" fmla="*/ 260601 w 304550"/>
                <a:gd name="connsiteY12" fmla="*/ 88262 h 268372"/>
                <a:gd name="connsiteX13" fmla="*/ 262172 w 304550"/>
                <a:gd name="connsiteY13" fmla="*/ 111303 h 268372"/>
                <a:gd name="connsiteX14" fmla="*/ 268063 w 304550"/>
                <a:gd name="connsiteY14" fmla="*/ 118896 h 268372"/>
                <a:gd name="connsiteX15" fmla="*/ 302231 w 304550"/>
                <a:gd name="connsiteY15" fmla="*/ 156992 h 268372"/>
                <a:gd name="connsiteX16" fmla="*/ 247640 w 304550"/>
                <a:gd name="connsiteY16" fmla="*/ 263817 h 268372"/>
                <a:gd name="connsiteX17" fmla="*/ 191740 w 304550"/>
                <a:gd name="connsiteY17" fmla="*/ 254391 h 268372"/>
                <a:gd name="connsiteX18" fmla="*/ 183100 w 304550"/>
                <a:gd name="connsiteY18" fmla="*/ 246668 h 268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550" h="268372">
                  <a:moveTo>
                    <a:pt x="183100" y="246668"/>
                  </a:moveTo>
                  <a:cubicBezTo>
                    <a:pt x="166605" y="226114"/>
                    <a:pt x="146052" y="210928"/>
                    <a:pt x="122225" y="199670"/>
                  </a:cubicBezTo>
                  <a:cubicBezTo>
                    <a:pt x="105076" y="191553"/>
                    <a:pt x="87533" y="185138"/>
                    <a:pt x="68551" y="182651"/>
                  </a:cubicBezTo>
                  <a:cubicBezTo>
                    <a:pt x="58732" y="181342"/>
                    <a:pt x="49045" y="179116"/>
                    <a:pt x="39488" y="176760"/>
                  </a:cubicBezTo>
                  <a:cubicBezTo>
                    <a:pt x="19720" y="171916"/>
                    <a:pt x="7676" y="158825"/>
                    <a:pt x="2832" y="139580"/>
                  </a:cubicBezTo>
                  <a:cubicBezTo>
                    <a:pt x="-5022" y="108685"/>
                    <a:pt x="4011" y="81324"/>
                    <a:pt x="23124" y="56974"/>
                  </a:cubicBezTo>
                  <a:cubicBezTo>
                    <a:pt x="34252" y="42835"/>
                    <a:pt x="48521" y="32493"/>
                    <a:pt x="66325" y="28173"/>
                  </a:cubicBezTo>
                  <a:cubicBezTo>
                    <a:pt x="80071" y="24900"/>
                    <a:pt x="93293" y="26340"/>
                    <a:pt x="105076" y="34719"/>
                  </a:cubicBezTo>
                  <a:cubicBezTo>
                    <a:pt x="109003" y="37468"/>
                    <a:pt x="112014" y="37075"/>
                    <a:pt x="115549" y="34588"/>
                  </a:cubicBezTo>
                  <a:cubicBezTo>
                    <a:pt x="125760" y="27780"/>
                    <a:pt x="135709" y="20449"/>
                    <a:pt x="146575" y="14558"/>
                  </a:cubicBezTo>
                  <a:cubicBezTo>
                    <a:pt x="155870" y="9583"/>
                    <a:pt x="165689" y="5132"/>
                    <a:pt x="175900" y="2383"/>
                  </a:cubicBezTo>
                  <a:cubicBezTo>
                    <a:pt x="208628" y="-6126"/>
                    <a:pt x="239262" y="8536"/>
                    <a:pt x="251175" y="40217"/>
                  </a:cubicBezTo>
                  <a:cubicBezTo>
                    <a:pt x="256804" y="55272"/>
                    <a:pt x="257982" y="72160"/>
                    <a:pt x="260601" y="88262"/>
                  </a:cubicBezTo>
                  <a:cubicBezTo>
                    <a:pt x="261779" y="95855"/>
                    <a:pt x="260994" y="103710"/>
                    <a:pt x="262172" y="111303"/>
                  </a:cubicBezTo>
                  <a:cubicBezTo>
                    <a:pt x="262564" y="114183"/>
                    <a:pt x="265445" y="117980"/>
                    <a:pt x="268063" y="118896"/>
                  </a:cubicBezTo>
                  <a:cubicBezTo>
                    <a:pt x="286914" y="125049"/>
                    <a:pt x="297387" y="138533"/>
                    <a:pt x="302231" y="156992"/>
                  </a:cubicBezTo>
                  <a:cubicBezTo>
                    <a:pt x="312704" y="197444"/>
                    <a:pt x="286522" y="248500"/>
                    <a:pt x="247640" y="263817"/>
                  </a:cubicBezTo>
                  <a:cubicBezTo>
                    <a:pt x="227087" y="271934"/>
                    <a:pt x="208366" y="269447"/>
                    <a:pt x="191740" y="254391"/>
                  </a:cubicBezTo>
                  <a:cubicBezTo>
                    <a:pt x="188729" y="252035"/>
                    <a:pt x="185849" y="249286"/>
                    <a:pt x="183100" y="246668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13" name="Freeform: Shape 46">
              <a:extLst>
                <a:ext uri="{FF2B5EF4-FFF2-40B4-BE49-F238E27FC236}">
                  <a16:creationId xmlns:a16="http://schemas.microsoft.com/office/drawing/2014/main" id="{E5B6A3B8-FBE7-AF3C-2D93-C1DF65AB6E6F}"/>
                </a:ext>
              </a:extLst>
            </p:cNvPr>
            <p:cNvSpPr/>
            <p:nvPr/>
          </p:nvSpPr>
          <p:spPr>
            <a:xfrm>
              <a:off x="6141946" y="-2480466"/>
              <a:ext cx="147387" cy="160328"/>
            </a:xfrm>
            <a:custGeom>
              <a:avLst/>
              <a:gdLst>
                <a:gd name="connsiteX0" fmla="*/ 118153 w 147387"/>
                <a:gd name="connsiteY0" fmla="*/ 130650 h 160328"/>
                <a:gd name="connsiteX1" fmla="*/ 68798 w 147387"/>
                <a:gd name="connsiteY1" fmla="*/ 159059 h 160328"/>
                <a:gd name="connsiteX2" fmla="*/ 1116 w 147387"/>
                <a:gd name="connsiteY2" fmla="*/ 112323 h 160328"/>
                <a:gd name="connsiteX3" fmla="*/ 78617 w 147387"/>
                <a:gd name="connsiteY3" fmla="*/ 1177 h 160328"/>
                <a:gd name="connsiteX4" fmla="*/ 147346 w 147387"/>
                <a:gd name="connsiteY4" fmla="*/ 57994 h 160328"/>
                <a:gd name="connsiteX5" fmla="*/ 118153 w 147387"/>
                <a:gd name="connsiteY5" fmla="*/ 130650 h 16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7" h="160328">
                  <a:moveTo>
                    <a:pt x="118153" y="130650"/>
                  </a:moveTo>
                  <a:cubicBezTo>
                    <a:pt x="104538" y="145051"/>
                    <a:pt x="88566" y="155393"/>
                    <a:pt x="68798" y="159059"/>
                  </a:cubicBezTo>
                  <a:cubicBezTo>
                    <a:pt x="34761" y="165604"/>
                    <a:pt x="7138" y="146360"/>
                    <a:pt x="1116" y="112323"/>
                  </a:cubicBezTo>
                  <a:cubicBezTo>
                    <a:pt x="-7131" y="65194"/>
                    <a:pt x="31488" y="9817"/>
                    <a:pt x="78617" y="1177"/>
                  </a:cubicBezTo>
                  <a:cubicBezTo>
                    <a:pt x="116582" y="-5761"/>
                    <a:pt x="146037" y="18589"/>
                    <a:pt x="147346" y="57994"/>
                  </a:cubicBezTo>
                  <a:cubicBezTo>
                    <a:pt x="148132" y="83653"/>
                    <a:pt x="137528" y="109966"/>
                    <a:pt x="118153" y="13065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14" name="Freeform: Shape 47">
              <a:extLst>
                <a:ext uri="{FF2B5EF4-FFF2-40B4-BE49-F238E27FC236}">
                  <a16:creationId xmlns:a16="http://schemas.microsoft.com/office/drawing/2014/main" id="{2C348CA8-22B6-3060-5A7C-11272000F84A}"/>
                </a:ext>
              </a:extLst>
            </p:cNvPr>
            <p:cNvSpPr/>
            <p:nvPr/>
          </p:nvSpPr>
          <p:spPr>
            <a:xfrm>
              <a:off x="6009975" y="-2553670"/>
              <a:ext cx="136593" cy="166547"/>
            </a:xfrm>
            <a:custGeom>
              <a:avLst/>
              <a:gdLst>
                <a:gd name="connsiteX0" fmla="*/ 107428 w 136593"/>
                <a:gd name="connsiteY0" fmla="*/ 143634 h 166547"/>
                <a:gd name="connsiteX1" fmla="*/ 87922 w 136593"/>
                <a:gd name="connsiteY1" fmla="*/ 157772 h 166547"/>
                <a:gd name="connsiteX2" fmla="*/ 5970 w 136593"/>
                <a:gd name="connsiteY2" fmla="*/ 129233 h 166547"/>
                <a:gd name="connsiteX3" fmla="*/ 48386 w 136593"/>
                <a:gd name="connsiteY3" fmla="*/ 8662 h 166547"/>
                <a:gd name="connsiteX4" fmla="*/ 130469 w 136593"/>
                <a:gd name="connsiteY4" fmla="*/ 38118 h 166547"/>
                <a:gd name="connsiteX5" fmla="*/ 107428 w 136593"/>
                <a:gd name="connsiteY5" fmla="*/ 143634 h 16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593" h="166547">
                  <a:moveTo>
                    <a:pt x="107428" y="143634"/>
                  </a:moveTo>
                  <a:cubicBezTo>
                    <a:pt x="101930" y="147692"/>
                    <a:pt x="95384" y="153452"/>
                    <a:pt x="87922" y="157772"/>
                  </a:cubicBezTo>
                  <a:cubicBezTo>
                    <a:pt x="55325" y="176624"/>
                    <a:pt x="19978" y="164187"/>
                    <a:pt x="5970" y="129233"/>
                  </a:cubicBezTo>
                  <a:cubicBezTo>
                    <a:pt x="-10787" y="87472"/>
                    <a:pt x="9112" y="30917"/>
                    <a:pt x="48386" y="8662"/>
                  </a:cubicBezTo>
                  <a:cubicBezTo>
                    <a:pt x="81507" y="-10058"/>
                    <a:pt x="117509" y="2378"/>
                    <a:pt x="130469" y="38118"/>
                  </a:cubicBezTo>
                  <a:cubicBezTo>
                    <a:pt x="144477" y="76868"/>
                    <a:pt x="133480" y="110905"/>
                    <a:pt x="107428" y="14363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15" name="Freeform: Shape 48">
              <a:extLst>
                <a:ext uri="{FF2B5EF4-FFF2-40B4-BE49-F238E27FC236}">
                  <a16:creationId xmlns:a16="http://schemas.microsoft.com/office/drawing/2014/main" id="{771DEB70-ECD7-DF0F-0321-A256A899D85B}"/>
                </a:ext>
              </a:extLst>
            </p:cNvPr>
            <p:cNvSpPr/>
            <p:nvPr/>
          </p:nvSpPr>
          <p:spPr>
            <a:xfrm>
              <a:off x="6174382" y="-2312166"/>
              <a:ext cx="132717" cy="136252"/>
            </a:xfrm>
            <a:custGeom>
              <a:avLst/>
              <a:gdLst>
                <a:gd name="connsiteX0" fmla="*/ 24580 w 132717"/>
                <a:gd name="connsiteY0" fmla="*/ 27152 h 136252"/>
                <a:gd name="connsiteX1" fmla="*/ 80611 w 132717"/>
                <a:gd name="connsiteY1" fmla="*/ 53 h 136252"/>
                <a:gd name="connsiteX2" fmla="*/ 132453 w 132717"/>
                <a:gd name="connsiteY2" fmla="*/ 45480 h 136252"/>
                <a:gd name="connsiteX3" fmla="*/ 52857 w 132717"/>
                <a:gd name="connsiteY3" fmla="*/ 136203 h 136252"/>
                <a:gd name="connsiteX4" fmla="*/ 361 w 132717"/>
                <a:gd name="connsiteY4" fmla="*/ 78470 h 136252"/>
                <a:gd name="connsiteX5" fmla="*/ 24580 w 132717"/>
                <a:gd name="connsiteY5" fmla="*/ 27152 h 136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717" h="136252">
                  <a:moveTo>
                    <a:pt x="24580" y="27152"/>
                  </a:moveTo>
                  <a:cubicBezTo>
                    <a:pt x="39766" y="11835"/>
                    <a:pt x="57832" y="969"/>
                    <a:pt x="80611" y="53"/>
                  </a:cubicBezTo>
                  <a:cubicBezTo>
                    <a:pt x="108757" y="-1125"/>
                    <a:pt x="129834" y="17464"/>
                    <a:pt x="132453" y="45480"/>
                  </a:cubicBezTo>
                  <a:cubicBezTo>
                    <a:pt x="136380" y="88550"/>
                    <a:pt x="96059" y="134501"/>
                    <a:pt x="52857" y="136203"/>
                  </a:cubicBezTo>
                  <a:cubicBezTo>
                    <a:pt x="19605" y="137512"/>
                    <a:pt x="-3174" y="112638"/>
                    <a:pt x="361" y="78470"/>
                  </a:cubicBezTo>
                  <a:cubicBezTo>
                    <a:pt x="2325" y="58702"/>
                    <a:pt x="11227" y="42207"/>
                    <a:pt x="24580" y="27152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16" name="Freeform: Shape 49">
              <a:extLst>
                <a:ext uri="{FF2B5EF4-FFF2-40B4-BE49-F238E27FC236}">
                  <a16:creationId xmlns:a16="http://schemas.microsoft.com/office/drawing/2014/main" id="{EB6BC3FA-893B-1C6E-13F1-EE22148FF605}"/>
                </a:ext>
              </a:extLst>
            </p:cNvPr>
            <p:cNvSpPr/>
            <p:nvPr/>
          </p:nvSpPr>
          <p:spPr>
            <a:xfrm>
              <a:off x="5877392" y="-2475426"/>
              <a:ext cx="118574" cy="148677"/>
            </a:xfrm>
            <a:custGeom>
              <a:avLst/>
              <a:gdLst>
                <a:gd name="connsiteX0" fmla="*/ 24266 w 118574"/>
                <a:gd name="connsiteY0" fmla="*/ 19701 h 148677"/>
                <a:gd name="connsiteX1" fmla="*/ 88414 w 118574"/>
                <a:gd name="connsiteY1" fmla="*/ 6086 h 148677"/>
                <a:gd name="connsiteX2" fmla="*/ 110538 w 118574"/>
                <a:gd name="connsiteY2" fmla="*/ 30305 h 148677"/>
                <a:gd name="connsiteX3" fmla="*/ 84748 w 118574"/>
                <a:gd name="connsiteY3" fmla="*/ 137392 h 148677"/>
                <a:gd name="connsiteX4" fmla="*/ 8426 w 118574"/>
                <a:gd name="connsiteY4" fmla="*/ 119457 h 148677"/>
                <a:gd name="connsiteX5" fmla="*/ 24266 w 118574"/>
                <a:gd name="connsiteY5" fmla="*/ 19701 h 14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574" h="148677">
                  <a:moveTo>
                    <a:pt x="24266" y="19701"/>
                  </a:moveTo>
                  <a:cubicBezTo>
                    <a:pt x="43249" y="-198"/>
                    <a:pt x="67991" y="-5565"/>
                    <a:pt x="88414" y="6086"/>
                  </a:cubicBezTo>
                  <a:cubicBezTo>
                    <a:pt x="98363" y="11715"/>
                    <a:pt x="105433" y="20094"/>
                    <a:pt x="110538" y="30305"/>
                  </a:cubicBezTo>
                  <a:cubicBezTo>
                    <a:pt x="127950" y="65128"/>
                    <a:pt x="116037" y="114352"/>
                    <a:pt x="84748" y="137392"/>
                  </a:cubicBezTo>
                  <a:cubicBezTo>
                    <a:pt x="57126" y="157684"/>
                    <a:pt x="24004" y="149960"/>
                    <a:pt x="8426" y="119457"/>
                  </a:cubicBezTo>
                  <a:cubicBezTo>
                    <a:pt x="-7284" y="88693"/>
                    <a:pt x="-476" y="45753"/>
                    <a:pt x="24266" y="19701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17" name="Graphic 3">
            <a:extLst>
              <a:ext uri="{FF2B5EF4-FFF2-40B4-BE49-F238E27FC236}">
                <a16:creationId xmlns:a16="http://schemas.microsoft.com/office/drawing/2014/main" id="{60B31DAC-59C4-13FA-571F-80C864CFAC29}"/>
              </a:ext>
            </a:extLst>
          </p:cNvPr>
          <p:cNvGrpSpPr/>
          <p:nvPr/>
        </p:nvGrpSpPr>
        <p:grpSpPr>
          <a:xfrm rot="650280">
            <a:off x="-4076921" y="-2091488"/>
            <a:ext cx="409815" cy="461426"/>
            <a:chOff x="7309798" y="3176109"/>
            <a:chExt cx="409815" cy="461426"/>
          </a:xfrm>
          <a:solidFill>
            <a:schemeClr val="bg1"/>
          </a:solidFill>
        </p:grpSpPr>
        <p:sp>
          <p:nvSpPr>
            <p:cNvPr id="218" name="Freeform: Shape 52">
              <a:extLst>
                <a:ext uri="{FF2B5EF4-FFF2-40B4-BE49-F238E27FC236}">
                  <a16:creationId xmlns:a16="http://schemas.microsoft.com/office/drawing/2014/main" id="{1FB68B42-7A20-1C3B-FFC7-FDC6374D72C7}"/>
                </a:ext>
              </a:extLst>
            </p:cNvPr>
            <p:cNvSpPr/>
            <p:nvPr/>
          </p:nvSpPr>
          <p:spPr>
            <a:xfrm>
              <a:off x="7309798" y="3388654"/>
              <a:ext cx="285138" cy="248882"/>
            </a:xfrm>
            <a:custGeom>
              <a:avLst/>
              <a:gdLst>
                <a:gd name="connsiteX0" fmla="*/ 174472 w 285138"/>
                <a:gd name="connsiteY0" fmla="*/ 229870 h 248882"/>
                <a:gd name="connsiteX1" fmla="*/ 116347 w 285138"/>
                <a:gd name="connsiteY1" fmla="*/ 188109 h 248882"/>
                <a:gd name="connsiteX2" fmla="*/ 65945 w 285138"/>
                <a:gd name="connsiteY2" fmla="*/ 174101 h 248882"/>
                <a:gd name="connsiteX3" fmla="*/ 38715 w 285138"/>
                <a:gd name="connsiteY3" fmla="*/ 169519 h 248882"/>
                <a:gd name="connsiteX4" fmla="*/ 3368 w 285138"/>
                <a:gd name="connsiteY4" fmla="*/ 136136 h 248882"/>
                <a:gd name="connsiteX5" fmla="*/ 19602 w 285138"/>
                <a:gd name="connsiteY5" fmla="*/ 58504 h 248882"/>
                <a:gd name="connsiteX6" fmla="*/ 58876 w 285138"/>
                <a:gd name="connsiteY6" fmla="*/ 30358 h 248882"/>
                <a:gd name="connsiteX7" fmla="*/ 95139 w 285138"/>
                <a:gd name="connsiteY7" fmla="*/ 35202 h 248882"/>
                <a:gd name="connsiteX8" fmla="*/ 104826 w 285138"/>
                <a:gd name="connsiteY8" fmla="*/ 34809 h 248882"/>
                <a:gd name="connsiteX9" fmla="*/ 132973 w 285138"/>
                <a:gd name="connsiteY9" fmla="*/ 15172 h 248882"/>
                <a:gd name="connsiteX10" fmla="*/ 159810 w 285138"/>
                <a:gd name="connsiteY10" fmla="*/ 2866 h 248882"/>
                <a:gd name="connsiteX11" fmla="*/ 231158 w 285138"/>
                <a:gd name="connsiteY11" fmla="*/ 35594 h 248882"/>
                <a:gd name="connsiteX12" fmla="*/ 241500 w 285138"/>
                <a:gd name="connsiteY12" fmla="*/ 79974 h 248882"/>
                <a:gd name="connsiteX13" fmla="*/ 243725 w 285138"/>
                <a:gd name="connsiteY13" fmla="*/ 101444 h 248882"/>
                <a:gd name="connsiteX14" fmla="*/ 249355 w 285138"/>
                <a:gd name="connsiteY14" fmla="*/ 108251 h 248882"/>
                <a:gd name="connsiteX15" fmla="*/ 282345 w 285138"/>
                <a:gd name="connsiteY15" fmla="*/ 142682 h 248882"/>
                <a:gd name="connsiteX16" fmla="*/ 235085 w 285138"/>
                <a:gd name="connsiteY16" fmla="*/ 243878 h 248882"/>
                <a:gd name="connsiteX17" fmla="*/ 182720 w 285138"/>
                <a:gd name="connsiteY17" fmla="*/ 236939 h 248882"/>
                <a:gd name="connsiteX18" fmla="*/ 174472 w 285138"/>
                <a:gd name="connsiteY18" fmla="*/ 229870 h 248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138" h="248882">
                  <a:moveTo>
                    <a:pt x="174472" y="229870"/>
                  </a:moveTo>
                  <a:cubicBezTo>
                    <a:pt x="158370" y="211281"/>
                    <a:pt x="138733" y="197796"/>
                    <a:pt x="116347" y="188109"/>
                  </a:cubicBezTo>
                  <a:cubicBezTo>
                    <a:pt x="100113" y="181170"/>
                    <a:pt x="83618" y="175672"/>
                    <a:pt x="65945" y="174101"/>
                  </a:cubicBezTo>
                  <a:cubicBezTo>
                    <a:pt x="56781" y="173316"/>
                    <a:pt x="47748" y="171483"/>
                    <a:pt x="38715" y="169519"/>
                  </a:cubicBezTo>
                  <a:cubicBezTo>
                    <a:pt x="20256" y="165591"/>
                    <a:pt x="8474" y="153941"/>
                    <a:pt x="3368" y="136136"/>
                  </a:cubicBezTo>
                  <a:cubicBezTo>
                    <a:pt x="-4879" y="107597"/>
                    <a:pt x="2583" y="81807"/>
                    <a:pt x="19602" y="58504"/>
                  </a:cubicBezTo>
                  <a:cubicBezTo>
                    <a:pt x="29551" y="44890"/>
                    <a:pt x="42381" y="34809"/>
                    <a:pt x="58876" y="30358"/>
                  </a:cubicBezTo>
                  <a:cubicBezTo>
                    <a:pt x="71574" y="26823"/>
                    <a:pt x="83880" y="27740"/>
                    <a:pt x="95139" y="35202"/>
                  </a:cubicBezTo>
                  <a:cubicBezTo>
                    <a:pt x="98804" y="37690"/>
                    <a:pt x="101684" y="37165"/>
                    <a:pt x="104826" y="34809"/>
                  </a:cubicBezTo>
                  <a:cubicBezTo>
                    <a:pt x="114121" y="28132"/>
                    <a:pt x="123154" y="20932"/>
                    <a:pt x="132973" y="15172"/>
                  </a:cubicBezTo>
                  <a:cubicBezTo>
                    <a:pt x="141482" y="10197"/>
                    <a:pt x="150515" y="5747"/>
                    <a:pt x="159810" y="2866"/>
                  </a:cubicBezTo>
                  <a:cubicBezTo>
                    <a:pt x="190051" y="-6167"/>
                    <a:pt x="218983" y="6532"/>
                    <a:pt x="231158" y="35594"/>
                  </a:cubicBezTo>
                  <a:cubicBezTo>
                    <a:pt x="236918" y="49471"/>
                    <a:pt x="238620" y="65050"/>
                    <a:pt x="241500" y="79974"/>
                  </a:cubicBezTo>
                  <a:cubicBezTo>
                    <a:pt x="242809" y="87043"/>
                    <a:pt x="242416" y="94374"/>
                    <a:pt x="243725" y="101444"/>
                  </a:cubicBezTo>
                  <a:cubicBezTo>
                    <a:pt x="244249" y="104063"/>
                    <a:pt x="246998" y="107597"/>
                    <a:pt x="249355" y="108251"/>
                  </a:cubicBezTo>
                  <a:cubicBezTo>
                    <a:pt x="267159" y="113357"/>
                    <a:pt x="277370" y="125532"/>
                    <a:pt x="282345" y="142682"/>
                  </a:cubicBezTo>
                  <a:cubicBezTo>
                    <a:pt x="293341" y="179992"/>
                    <a:pt x="270693" y="228430"/>
                    <a:pt x="235085" y="243878"/>
                  </a:cubicBezTo>
                  <a:cubicBezTo>
                    <a:pt x="216233" y="252126"/>
                    <a:pt x="198691" y="250424"/>
                    <a:pt x="182720" y="236939"/>
                  </a:cubicBezTo>
                  <a:cubicBezTo>
                    <a:pt x="179840" y="234714"/>
                    <a:pt x="177221" y="232227"/>
                    <a:pt x="174472" y="22987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19" name="Freeform: Shape 53">
              <a:extLst>
                <a:ext uri="{FF2B5EF4-FFF2-40B4-BE49-F238E27FC236}">
                  <a16:creationId xmlns:a16="http://schemas.microsoft.com/office/drawing/2014/main" id="{A81F5F88-9398-94F6-B0D2-D49028EAD397}"/>
                </a:ext>
              </a:extLst>
            </p:cNvPr>
            <p:cNvSpPr/>
            <p:nvPr/>
          </p:nvSpPr>
          <p:spPr>
            <a:xfrm>
              <a:off x="7561937" y="3239678"/>
              <a:ext cx="136027" cy="150470"/>
            </a:xfrm>
            <a:custGeom>
              <a:avLst/>
              <a:gdLst>
                <a:gd name="connsiteX0" fmla="*/ 110979 w 136027"/>
                <a:gd name="connsiteY0" fmla="*/ 120684 h 150470"/>
                <a:gd name="connsiteX1" fmla="*/ 66076 w 136027"/>
                <a:gd name="connsiteY1" fmla="*/ 148831 h 150470"/>
                <a:gd name="connsiteX2" fmla="*/ 1535 w 136027"/>
                <a:gd name="connsiteY2" fmla="*/ 107593 h 150470"/>
                <a:gd name="connsiteX3" fmla="*/ 70003 w 136027"/>
                <a:gd name="connsiteY3" fmla="*/ 1554 h 150470"/>
                <a:gd name="connsiteX4" fmla="*/ 135853 w 136027"/>
                <a:gd name="connsiteY4" fmla="*/ 52217 h 150470"/>
                <a:gd name="connsiteX5" fmla="*/ 110979 w 136027"/>
                <a:gd name="connsiteY5" fmla="*/ 120684 h 15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027" h="150470">
                  <a:moveTo>
                    <a:pt x="110979" y="120684"/>
                  </a:moveTo>
                  <a:cubicBezTo>
                    <a:pt x="98804" y="134431"/>
                    <a:pt x="84273" y="144642"/>
                    <a:pt x="66076" y="148831"/>
                  </a:cubicBezTo>
                  <a:cubicBezTo>
                    <a:pt x="34656" y="156031"/>
                    <a:pt x="8212" y="139013"/>
                    <a:pt x="1535" y="107593"/>
                  </a:cubicBezTo>
                  <a:cubicBezTo>
                    <a:pt x="-7759" y="64000"/>
                    <a:pt x="26409" y="11110"/>
                    <a:pt x="70003" y="1554"/>
                  </a:cubicBezTo>
                  <a:cubicBezTo>
                    <a:pt x="105088" y="-6171"/>
                    <a:pt x="133365" y="15561"/>
                    <a:pt x="135853" y="52217"/>
                  </a:cubicBezTo>
                  <a:cubicBezTo>
                    <a:pt x="137423" y="75912"/>
                    <a:pt x="128390" y="100786"/>
                    <a:pt x="110979" y="12068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20" name="Freeform: Shape 54">
              <a:extLst>
                <a:ext uri="{FF2B5EF4-FFF2-40B4-BE49-F238E27FC236}">
                  <a16:creationId xmlns:a16="http://schemas.microsoft.com/office/drawing/2014/main" id="{05367CC7-49ED-D3AD-A789-17E858812CA5}"/>
                </a:ext>
              </a:extLst>
            </p:cNvPr>
            <p:cNvSpPr/>
            <p:nvPr/>
          </p:nvSpPr>
          <p:spPr>
            <a:xfrm>
              <a:off x="7436583" y="3176109"/>
              <a:ext cx="126401" cy="155690"/>
            </a:xfrm>
            <a:custGeom>
              <a:avLst/>
              <a:gdLst>
                <a:gd name="connsiteX0" fmla="*/ 101623 w 126401"/>
                <a:gd name="connsiteY0" fmla="*/ 132673 h 155690"/>
                <a:gd name="connsiteX1" fmla="*/ 83950 w 126401"/>
                <a:gd name="connsiteY1" fmla="*/ 146420 h 155690"/>
                <a:gd name="connsiteX2" fmla="*/ 6711 w 126401"/>
                <a:gd name="connsiteY2" fmla="*/ 122594 h 155690"/>
                <a:gd name="connsiteX3" fmla="*/ 42188 w 126401"/>
                <a:gd name="connsiteY3" fmla="*/ 9091 h 155690"/>
                <a:gd name="connsiteX4" fmla="*/ 119558 w 126401"/>
                <a:gd name="connsiteY4" fmla="*/ 33834 h 155690"/>
                <a:gd name="connsiteX5" fmla="*/ 101623 w 126401"/>
                <a:gd name="connsiteY5" fmla="*/ 132673 h 155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01" h="155690">
                  <a:moveTo>
                    <a:pt x="101623" y="132673"/>
                  </a:moveTo>
                  <a:cubicBezTo>
                    <a:pt x="96648" y="136601"/>
                    <a:pt x="90757" y="142231"/>
                    <a:pt x="83950" y="146420"/>
                  </a:cubicBezTo>
                  <a:cubicBezTo>
                    <a:pt x="54232" y="165140"/>
                    <a:pt x="20849" y="154667"/>
                    <a:pt x="6711" y="122594"/>
                  </a:cubicBezTo>
                  <a:cubicBezTo>
                    <a:pt x="-10308" y="84236"/>
                    <a:pt x="6318" y="31085"/>
                    <a:pt x="42188" y="9091"/>
                  </a:cubicBezTo>
                  <a:cubicBezTo>
                    <a:pt x="72298" y="-9367"/>
                    <a:pt x="106336" y="975"/>
                    <a:pt x="119558" y="33834"/>
                  </a:cubicBezTo>
                  <a:cubicBezTo>
                    <a:pt x="133828" y="69443"/>
                    <a:pt x="124795" y="101516"/>
                    <a:pt x="101623" y="13267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21" name="Freeform: Shape 55">
              <a:extLst>
                <a:ext uri="{FF2B5EF4-FFF2-40B4-BE49-F238E27FC236}">
                  <a16:creationId xmlns:a16="http://schemas.microsoft.com/office/drawing/2014/main" id="{D5E33286-7FAF-FA1D-4FEA-A69DC3623FE1}"/>
                </a:ext>
              </a:extLst>
            </p:cNvPr>
            <p:cNvSpPr/>
            <p:nvPr/>
          </p:nvSpPr>
          <p:spPr>
            <a:xfrm>
              <a:off x="7597110" y="3395290"/>
              <a:ext cx="122503" cy="127966"/>
            </a:xfrm>
            <a:custGeom>
              <a:avLst/>
              <a:gdLst>
                <a:gd name="connsiteX0" fmla="*/ 21084 w 122503"/>
                <a:gd name="connsiteY0" fmla="*/ 27256 h 127966"/>
                <a:gd name="connsiteX1" fmla="*/ 72271 w 122503"/>
                <a:gd name="connsiteY1" fmla="*/ 157 h 127966"/>
                <a:gd name="connsiteX2" fmla="*/ 122018 w 122503"/>
                <a:gd name="connsiteY2" fmla="*/ 40741 h 127966"/>
                <a:gd name="connsiteX3" fmla="*/ 50932 w 122503"/>
                <a:gd name="connsiteY3" fmla="*/ 127797 h 127966"/>
                <a:gd name="connsiteX4" fmla="*/ 138 w 122503"/>
                <a:gd name="connsiteY4" fmla="*/ 75694 h 127966"/>
                <a:gd name="connsiteX5" fmla="*/ 21084 w 122503"/>
                <a:gd name="connsiteY5" fmla="*/ 27256 h 127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503" h="127966">
                  <a:moveTo>
                    <a:pt x="21084" y="27256"/>
                  </a:moveTo>
                  <a:cubicBezTo>
                    <a:pt x="34699" y="12594"/>
                    <a:pt x="51194" y="1859"/>
                    <a:pt x="72271" y="157"/>
                  </a:cubicBezTo>
                  <a:cubicBezTo>
                    <a:pt x="98454" y="-1806"/>
                    <a:pt x="118615" y="14820"/>
                    <a:pt x="122018" y="40741"/>
                  </a:cubicBezTo>
                  <a:cubicBezTo>
                    <a:pt x="127124" y="80669"/>
                    <a:pt x="91123" y="124787"/>
                    <a:pt x="50932" y="127797"/>
                  </a:cubicBezTo>
                  <a:cubicBezTo>
                    <a:pt x="20037" y="130155"/>
                    <a:pt x="-1957" y="107637"/>
                    <a:pt x="138" y="75694"/>
                  </a:cubicBezTo>
                  <a:cubicBezTo>
                    <a:pt x="1447" y="57367"/>
                    <a:pt x="9171" y="41657"/>
                    <a:pt x="21084" y="27256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22" name="Freeform: Shape 56">
              <a:extLst>
                <a:ext uri="{FF2B5EF4-FFF2-40B4-BE49-F238E27FC236}">
                  <a16:creationId xmlns:a16="http://schemas.microsoft.com/office/drawing/2014/main" id="{D34C9A76-D5C7-184C-707D-99F77BB35011}"/>
                </a:ext>
              </a:extLst>
            </p:cNvPr>
            <p:cNvSpPr/>
            <p:nvPr/>
          </p:nvSpPr>
          <p:spPr>
            <a:xfrm>
              <a:off x="7315272" y="3253662"/>
              <a:ext cx="109857" cy="138991"/>
            </a:xfrm>
            <a:custGeom>
              <a:avLst/>
              <a:gdLst>
                <a:gd name="connsiteX0" fmla="*/ 20542 w 109857"/>
                <a:gd name="connsiteY0" fmla="*/ 19774 h 138991"/>
                <a:gd name="connsiteX1" fmla="*/ 79845 w 109857"/>
                <a:gd name="connsiteY1" fmla="*/ 4981 h 138991"/>
                <a:gd name="connsiteX2" fmla="*/ 101184 w 109857"/>
                <a:gd name="connsiteY2" fmla="*/ 26843 h 138991"/>
                <a:gd name="connsiteX3" fmla="*/ 80762 w 109857"/>
                <a:gd name="connsiteY3" fmla="*/ 127385 h 138991"/>
                <a:gd name="connsiteX4" fmla="*/ 9152 w 109857"/>
                <a:gd name="connsiteY4" fmla="*/ 113115 h 138991"/>
                <a:gd name="connsiteX5" fmla="*/ 20542 w 109857"/>
                <a:gd name="connsiteY5" fmla="*/ 19774 h 13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857" h="138991">
                  <a:moveTo>
                    <a:pt x="20542" y="19774"/>
                  </a:moveTo>
                  <a:cubicBezTo>
                    <a:pt x="37560" y="530"/>
                    <a:pt x="60339" y="-5231"/>
                    <a:pt x="79845" y="4981"/>
                  </a:cubicBezTo>
                  <a:cubicBezTo>
                    <a:pt x="89271" y="9956"/>
                    <a:pt x="96209" y="17548"/>
                    <a:pt x="101184" y="26843"/>
                  </a:cubicBezTo>
                  <a:cubicBezTo>
                    <a:pt x="118465" y="58655"/>
                    <a:pt x="109039" y="104868"/>
                    <a:pt x="80762" y="127385"/>
                  </a:cubicBezTo>
                  <a:cubicBezTo>
                    <a:pt x="55757" y="147284"/>
                    <a:pt x="24600" y="140999"/>
                    <a:pt x="9152" y="113115"/>
                  </a:cubicBezTo>
                  <a:cubicBezTo>
                    <a:pt x="-6557" y="84969"/>
                    <a:pt x="-1583" y="44778"/>
                    <a:pt x="20542" y="1977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pic>
        <p:nvPicPr>
          <p:cNvPr id="349" name="Graphic 1">
            <a:extLst>
              <a:ext uri="{FF2B5EF4-FFF2-40B4-BE49-F238E27FC236}">
                <a16:creationId xmlns:a16="http://schemas.microsoft.com/office/drawing/2014/main" id="{52B4A7A4-2625-BE90-43D7-1A3F32B6916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3012949">
            <a:off x="7652821" y="9889992"/>
            <a:ext cx="2796816" cy="4151975"/>
          </a:xfrm>
          <a:prstGeom prst="rect">
            <a:avLst/>
          </a:prstGeom>
        </p:spPr>
      </p:pic>
      <p:sp>
        <p:nvSpPr>
          <p:cNvPr id="351" name="شكل حر: شكل 350">
            <a:extLst>
              <a:ext uri="{FF2B5EF4-FFF2-40B4-BE49-F238E27FC236}">
                <a16:creationId xmlns:a16="http://schemas.microsoft.com/office/drawing/2014/main" id="{94C1855F-8EC7-7EFB-83D3-DE1DFFFFAC31}"/>
              </a:ext>
            </a:extLst>
          </p:cNvPr>
          <p:cNvSpPr/>
          <p:nvPr/>
        </p:nvSpPr>
        <p:spPr>
          <a:xfrm>
            <a:off x="-9333387" y="-4889634"/>
            <a:ext cx="3691302" cy="4054774"/>
          </a:xfrm>
          <a:custGeom>
            <a:avLst/>
            <a:gdLst>
              <a:gd name="csX0" fmla="*/ 0 w 3691302"/>
              <a:gd name="csY0" fmla="*/ 0 h 4054774"/>
              <a:gd name="csX1" fmla="*/ 3429292 w 3691302"/>
              <a:gd name="csY1" fmla="*/ 0 h 4054774"/>
              <a:gd name="csX2" fmla="*/ 3500211 w 3691302"/>
              <a:gd name="csY2" fmla="*/ 126454 h 4054774"/>
              <a:gd name="csX3" fmla="*/ 3640193 w 3691302"/>
              <a:gd name="csY3" fmla="*/ 470363 h 4054774"/>
              <a:gd name="csX4" fmla="*/ 3461972 w 3691302"/>
              <a:gd name="csY4" fmla="*/ 1719090 h 4054774"/>
              <a:gd name="csX5" fmla="*/ 2673491 w 3691302"/>
              <a:gd name="csY5" fmla="*/ 2695197 h 4054774"/>
              <a:gd name="csX6" fmla="*/ 1508199 w 3691302"/>
              <a:gd name="csY6" fmla="*/ 3666604 h 4054774"/>
              <a:gd name="csX7" fmla="*/ 51094 w 3691302"/>
              <a:gd name="csY7" fmla="*/ 4047723 h 4054774"/>
              <a:gd name="csX8" fmla="*/ 0 w 3691302"/>
              <a:gd name="csY8" fmla="*/ 4040507 h 40547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3691302" h="4054774">
                <a:moveTo>
                  <a:pt x="0" y="0"/>
                </a:moveTo>
                <a:lnTo>
                  <a:pt x="3429292" y="0"/>
                </a:lnTo>
                <a:lnTo>
                  <a:pt x="3500211" y="126454"/>
                </a:lnTo>
                <a:cubicBezTo>
                  <a:pt x="3557741" y="237010"/>
                  <a:pt x="3606899" y="351092"/>
                  <a:pt x="3640193" y="470363"/>
                </a:cubicBezTo>
                <a:cubicBezTo>
                  <a:pt x="3758093" y="894570"/>
                  <a:pt x="3660953" y="1345804"/>
                  <a:pt x="3461972" y="1719090"/>
                </a:cubicBezTo>
                <a:cubicBezTo>
                  <a:pt x="3262991" y="2091985"/>
                  <a:pt x="2969612" y="2399075"/>
                  <a:pt x="2673491" y="2695197"/>
                </a:cubicBezTo>
                <a:cubicBezTo>
                  <a:pt x="2314306" y="3053990"/>
                  <a:pt x="1942980" y="3406517"/>
                  <a:pt x="1508199" y="3666604"/>
                </a:cubicBezTo>
                <a:cubicBezTo>
                  <a:pt x="1073418" y="3926689"/>
                  <a:pt x="566957" y="4091594"/>
                  <a:pt x="51094" y="4047723"/>
                </a:cubicBezTo>
                <a:lnTo>
                  <a:pt x="0" y="4040507"/>
                </a:lnTo>
                <a:close/>
              </a:path>
            </a:pathLst>
          </a:custGeom>
          <a:solidFill>
            <a:srgbClr val="8AD9FE"/>
          </a:solidFill>
          <a:ln w="17127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53" name="Graphic 23">
            <a:extLst>
              <a:ext uri="{FF2B5EF4-FFF2-40B4-BE49-F238E27FC236}">
                <a16:creationId xmlns:a16="http://schemas.microsoft.com/office/drawing/2014/main" id="{ECD7F784-D4F2-35A4-E77F-10981120B1F3}"/>
              </a:ext>
            </a:extLst>
          </p:cNvPr>
          <p:cNvSpPr/>
          <p:nvPr/>
        </p:nvSpPr>
        <p:spPr>
          <a:xfrm>
            <a:off x="17092980" y="-4889634"/>
            <a:ext cx="5164498" cy="2950628"/>
          </a:xfrm>
          <a:custGeom>
            <a:avLst/>
            <a:gdLst>
              <a:gd name="connsiteX0" fmla="*/ 4236816 w 5164498"/>
              <a:gd name="connsiteY0" fmla="*/ 2950627 h 2950628"/>
              <a:gd name="connsiteX1" fmla="*/ 3910387 w 5164498"/>
              <a:gd name="connsiteY1" fmla="*/ 2902592 h 2950628"/>
              <a:gd name="connsiteX2" fmla="*/ 3106670 w 5164498"/>
              <a:gd name="connsiteY2" fmla="*/ 2402743 h 2950628"/>
              <a:gd name="connsiteX3" fmla="*/ 3087486 w 5164498"/>
              <a:gd name="connsiteY3" fmla="*/ 2385248 h 2950628"/>
              <a:gd name="connsiteX4" fmla="*/ 2817995 w 5164498"/>
              <a:gd name="connsiteY4" fmla="*/ 2194332 h 2950628"/>
              <a:gd name="connsiteX5" fmla="*/ 2091626 w 5164498"/>
              <a:gd name="connsiteY5" fmla="*/ 2380950 h 2950628"/>
              <a:gd name="connsiteX6" fmla="*/ 1745400 w 5164498"/>
              <a:gd name="connsiteY6" fmla="*/ 2559588 h 2950628"/>
              <a:gd name="connsiteX7" fmla="*/ 118783 w 5164498"/>
              <a:gd name="connsiteY7" fmla="*/ 1686350 h 2950628"/>
              <a:gd name="connsiteX8" fmla="*/ 192755 w 5164498"/>
              <a:gd name="connsiteY8" fmla="*/ 341194 h 2950628"/>
              <a:gd name="connsiteX9" fmla="*/ 844384 w 5164498"/>
              <a:gd name="connsiteY9" fmla="*/ 33 h 2950628"/>
              <a:gd name="connsiteX10" fmla="*/ 1601446 w 5164498"/>
              <a:gd name="connsiteY10" fmla="*/ 227321 h 2950628"/>
              <a:gd name="connsiteX11" fmla="*/ 1629838 w 5164498"/>
              <a:gd name="connsiteY11" fmla="*/ 241133 h 2950628"/>
              <a:gd name="connsiteX12" fmla="*/ 1978826 w 5164498"/>
              <a:gd name="connsiteY12" fmla="*/ 382478 h 2950628"/>
              <a:gd name="connsiteX13" fmla="*/ 2858818 w 5164498"/>
              <a:gd name="connsiteY13" fmla="*/ 299758 h 2950628"/>
              <a:gd name="connsiteX14" fmla="*/ 3373246 w 5164498"/>
              <a:gd name="connsiteY14" fmla="*/ 192637 h 2950628"/>
              <a:gd name="connsiteX15" fmla="*/ 4836112 w 5164498"/>
              <a:gd name="connsiteY15" fmla="*/ 853627 h 2950628"/>
              <a:gd name="connsiteX16" fmla="*/ 5158857 w 5164498"/>
              <a:gd name="connsiteY16" fmla="*/ 1766768 h 2950628"/>
              <a:gd name="connsiteX17" fmla="*/ 4822300 w 5164498"/>
              <a:gd name="connsiteY17" fmla="*/ 2757563 h 2950628"/>
              <a:gd name="connsiteX18" fmla="*/ 4236816 w 5164498"/>
              <a:gd name="connsiteY18" fmla="*/ 2950627 h 2950628"/>
              <a:gd name="connsiteX19" fmla="*/ 2643654 w 5164498"/>
              <a:gd name="connsiteY19" fmla="*/ 2138009 h 2950628"/>
              <a:gd name="connsiteX20" fmla="*/ 2826129 w 5164498"/>
              <a:gd name="connsiteY20" fmla="*/ 2171465 h 2950628"/>
              <a:gd name="connsiteX21" fmla="*/ 3103447 w 5164498"/>
              <a:gd name="connsiteY21" fmla="*/ 2367292 h 2950628"/>
              <a:gd name="connsiteX22" fmla="*/ 3122631 w 5164498"/>
              <a:gd name="connsiteY22" fmla="*/ 2384787 h 2950628"/>
              <a:gd name="connsiteX23" fmla="*/ 3916986 w 5164498"/>
              <a:gd name="connsiteY23" fmla="*/ 2879418 h 2950628"/>
              <a:gd name="connsiteX24" fmla="*/ 4806799 w 5164498"/>
              <a:gd name="connsiteY24" fmla="*/ 2739147 h 2950628"/>
              <a:gd name="connsiteX25" fmla="*/ 5134609 w 5164498"/>
              <a:gd name="connsiteY25" fmla="*/ 1768763 h 2950628"/>
              <a:gd name="connsiteX26" fmla="*/ 4816468 w 5164498"/>
              <a:gd name="connsiteY26" fmla="*/ 867746 h 2950628"/>
              <a:gd name="connsiteX27" fmla="*/ 3375701 w 5164498"/>
              <a:gd name="connsiteY27" fmla="*/ 216578 h 2950628"/>
              <a:gd name="connsiteX28" fmla="*/ 2864956 w 5164498"/>
              <a:gd name="connsiteY28" fmla="*/ 322932 h 2950628"/>
              <a:gd name="connsiteX29" fmla="*/ 1972995 w 5164498"/>
              <a:gd name="connsiteY29" fmla="*/ 405651 h 2950628"/>
              <a:gd name="connsiteX30" fmla="*/ 1619249 w 5164498"/>
              <a:gd name="connsiteY30" fmla="*/ 262618 h 2950628"/>
              <a:gd name="connsiteX31" fmla="*/ 1591010 w 5164498"/>
              <a:gd name="connsiteY31" fmla="*/ 248806 h 2950628"/>
              <a:gd name="connsiteX32" fmla="*/ 844230 w 5164498"/>
              <a:gd name="connsiteY32" fmla="*/ 24128 h 2950628"/>
              <a:gd name="connsiteX33" fmla="*/ 839012 w 5164498"/>
              <a:gd name="connsiteY33" fmla="*/ 24128 h 2950628"/>
              <a:gd name="connsiteX34" fmla="*/ 212859 w 5164498"/>
              <a:gd name="connsiteY34" fmla="*/ 354546 h 2950628"/>
              <a:gd name="connsiteX35" fmla="*/ 140882 w 5164498"/>
              <a:gd name="connsiteY35" fmla="*/ 1676681 h 2950628"/>
              <a:gd name="connsiteX36" fmla="*/ 1737727 w 5164498"/>
              <a:gd name="connsiteY36" fmla="*/ 2536568 h 2950628"/>
              <a:gd name="connsiteX37" fmla="*/ 2078888 w 5164498"/>
              <a:gd name="connsiteY37" fmla="*/ 2360232 h 2950628"/>
              <a:gd name="connsiteX38" fmla="*/ 2643654 w 5164498"/>
              <a:gd name="connsiteY38" fmla="*/ 2138009 h 2950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5164498" h="2950628">
                <a:moveTo>
                  <a:pt x="4236816" y="2950627"/>
                </a:moveTo>
                <a:cubicBezTo>
                  <a:pt x="4129540" y="2950474"/>
                  <a:pt x="4019197" y="2934667"/>
                  <a:pt x="3910387" y="2902592"/>
                </a:cubicBezTo>
                <a:cubicBezTo>
                  <a:pt x="3571834" y="2802837"/>
                  <a:pt x="3289451" y="2569564"/>
                  <a:pt x="3106670" y="2402743"/>
                </a:cubicBezTo>
                <a:lnTo>
                  <a:pt x="3087486" y="2385248"/>
                </a:lnTo>
                <a:cubicBezTo>
                  <a:pt x="3005687" y="2310201"/>
                  <a:pt x="2921126" y="2232699"/>
                  <a:pt x="2817995" y="2194332"/>
                </a:cubicBezTo>
                <a:cubicBezTo>
                  <a:pt x="2557558" y="2097186"/>
                  <a:pt x="2320602" y="2241447"/>
                  <a:pt x="2091626" y="2380950"/>
                </a:cubicBezTo>
                <a:cubicBezTo>
                  <a:pt x="1978519" y="2449858"/>
                  <a:pt x="1861576" y="2521221"/>
                  <a:pt x="1745400" y="2559588"/>
                </a:cubicBezTo>
                <a:cubicBezTo>
                  <a:pt x="1101444" y="2772910"/>
                  <a:pt x="371393" y="2270606"/>
                  <a:pt x="118783" y="1686350"/>
                </a:cubicBezTo>
                <a:cubicBezTo>
                  <a:pt x="-37602" y="1324470"/>
                  <a:pt x="-64920" y="730085"/>
                  <a:pt x="192755" y="341194"/>
                </a:cubicBezTo>
                <a:cubicBezTo>
                  <a:pt x="341926" y="116055"/>
                  <a:pt x="566759" y="-2269"/>
                  <a:pt x="844384" y="33"/>
                </a:cubicBezTo>
                <a:cubicBezTo>
                  <a:pt x="1116331" y="2028"/>
                  <a:pt x="1377688" y="118358"/>
                  <a:pt x="1601446" y="227321"/>
                </a:cubicBezTo>
                <a:lnTo>
                  <a:pt x="1629838" y="241133"/>
                </a:lnTo>
                <a:cubicBezTo>
                  <a:pt x="1741563" y="295768"/>
                  <a:pt x="1857126" y="352244"/>
                  <a:pt x="1978826" y="382478"/>
                </a:cubicBezTo>
                <a:cubicBezTo>
                  <a:pt x="2269036" y="454761"/>
                  <a:pt x="2555563" y="379562"/>
                  <a:pt x="2858818" y="299758"/>
                </a:cubicBezTo>
                <a:cubicBezTo>
                  <a:pt x="3026866" y="255559"/>
                  <a:pt x="3200593" y="209979"/>
                  <a:pt x="3373246" y="192637"/>
                </a:cubicBezTo>
                <a:cubicBezTo>
                  <a:pt x="3933714" y="136620"/>
                  <a:pt x="4507842" y="396136"/>
                  <a:pt x="4836112" y="853627"/>
                </a:cubicBezTo>
                <a:cubicBezTo>
                  <a:pt x="5019814" y="1109614"/>
                  <a:pt x="5131386" y="1425453"/>
                  <a:pt x="5158857" y="1766768"/>
                </a:cubicBezTo>
                <a:cubicBezTo>
                  <a:pt x="5193081" y="2192337"/>
                  <a:pt x="5070459" y="2553450"/>
                  <a:pt x="4822300" y="2757563"/>
                </a:cubicBezTo>
                <a:cubicBezTo>
                  <a:pt x="4668370" y="2884482"/>
                  <a:pt x="4459192" y="2950934"/>
                  <a:pt x="4236816" y="2950627"/>
                </a:cubicBezTo>
                <a:close/>
                <a:moveTo>
                  <a:pt x="2643654" y="2138009"/>
                </a:moveTo>
                <a:cubicBezTo>
                  <a:pt x="2703047" y="2138163"/>
                  <a:pt x="2763820" y="2148291"/>
                  <a:pt x="2826129" y="2171465"/>
                </a:cubicBezTo>
                <a:cubicBezTo>
                  <a:pt x="2933710" y="2211521"/>
                  <a:pt x="3019960" y="2290711"/>
                  <a:pt x="3103447" y="2367292"/>
                </a:cubicBezTo>
                <a:lnTo>
                  <a:pt x="3122631" y="2384787"/>
                </a:lnTo>
                <a:cubicBezTo>
                  <a:pt x="3303724" y="2550073"/>
                  <a:pt x="3583191" y="2781044"/>
                  <a:pt x="3916986" y="2879418"/>
                </a:cubicBezTo>
                <a:cubicBezTo>
                  <a:pt x="4243721" y="2975643"/>
                  <a:pt x="4584729" y="2921929"/>
                  <a:pt x="4806799" y="2739147"/>
                </a:cubicBezTo>
                <a:cubicBezTo>
                  <a:pt x="5150263" y="2456457"/>
                  <a:pt x="5150416" y="1966431"/>
                  <a:pt x="5134609" y="1768763"/>
                </a:cubicBezTo>
                <a:cubicBezTo>
                  <a:pt x="5107598" y="1431745"/>
                  <a:pt x="4997561" y="1120203"/>
                  <a:pt x="4816468" y="867746"/>
                </a:cubicBezTo>
                <a:cubicBezTo>
                  <a:pt x="4493108" y="417008"/>
                  <a:pt x="3927422" y="161482"/>
                  <a:pt x="3375701" y="216578"/>
                </a:cubicBezTo>
                <a:cubicBezTo>
                  <a:pt x="3204890" y="233613"/>
                  <a:pt x="3032084" y="279040"/>
                  <a:pt x="2864956" y="322932"/>
                </a:cubicBezTo>
                <a:cubicBezTo>
                  <a:pt x="2571984" y="399973"/>
                  <a:pt x="2269190" y="479470"/>
                  <a:pt x="1972995" y="405651"/>
                </a:cubicBezTo>
                <a:cubicBezTo>
                  <a:pt x="1848992" y="374804"/>
                  <a:pt x="1732202" y="317714"/>
                  <a:pt x="1619249" y="262618"/>
                </a:cubicBezTo>
                <a:lnTo>
                  <a:pt x="1591010" y="248806"/>
                </a:lnTo>
                <a:cubicBezTo>
                  <a:pt x="1369555" y="141224"/>
                  <a:pt x="1111113" y="26123"/>
                  <a:pt x="844230" y="24128"/>
                </a:cubicBezTo>
                <a:cubicBezTo>
                  <a:pt x="842542" y="24128"/>
                  <a:pt x="840701" y="24128"/>
                  <a:pt x="839012" y="24128"/>
                </a:cubicBezTo>
                <a:cubicBezTo>
                  <a:pt x="572897" y="23667"/>
                  <a:pt x="356506" y="137848"/>
                  <a:pt x="212859" y="354546"/>
                </a:cubicBezTo>
                <a:cubicBezTo>
                  <a:pt x="-40058" y="736377"/>
                  <a:pt x="-13047" y="1320787"/>
                  <a:pt x="140882" y="1676681"/>
                </a:cubicBezTo>
                <a:cubicBezTo>
                  <a:pt x="389348" y="2251423"/>
                  <a:pt x="1106202" y="2745900"/>
                  <a:pt x="1737727" y="2536568"/>
                </a:cubicBezTo>
                <a:cubicBezTo>
                  <a:pt x="1851140" y="2498968"/>
                  <a:pt x="1961791" y="2431595"/>
                  <a:pt x="2078888" y="2360232"/>
                </a:cubicBezTo>
                <a:cubicBezTo>
                  <a:pt x="2259214" y="2250502"/>
                  <a:pt x="2444144" y="2137702"/>
                  <a:pt x="2643654" y="2138009"/>
                </a:cubicBezTo>
                <a:close/>
              </a:path>
            </a:pathLst>
          </a:custGeom>
          <a:solidFill>
            <a:srgbClr val="535C6F"/>
          </a:solidFill>
          <a:ln w="15319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55" name="شكل حر: شكل 354">
            <a:extLst>
              <a:ext uri="{FF2B5EF4-FFF2-40B4-BE49-F238E27FC236}">
                <a16:creationId xmlns:a16="http://schemas.microsoft.com/office/drawing/2014/main" id="{23E4AC58-B5DA-CDE0-1706-EA8616714024}"/>
              </a:ext>
            </a:extLst>
          </p:cNvPr>
          <p:cNvSpPr/>
          <p:nvPr/>
        </p:nvSpPr>
        <p:spPr>
          <a:xfrm>
            <a:off x="8977814" y="-3763870"/>
            <a:ext cx="3471616" cy="2237094"/>
          </a:xfrm>
          <a:custGeom>
            <a:avLst/>
            <a:gdLst>
              <a:gd name="csX0" fmla="*/ 75669 w 3471616"/>
              <a:gd name="csY0" fmla="*/ 0 h 1889628"/>
              <a:gd name="csX1" fmla="*/ 3471616 w 3471616"/>
              <a:gd name="csY1" fmla="*/ 0 h 1889628"/>
              <a:gd name="csX2" fmla="*/ 3471616 w 3471616"/>
              <a:gd name="csY2" fmla="*/ 1889628 h 1889628"/>
              <a:gd name="csX3" fmla="*/ 3462439 w 3471616"/>
              <a:gd name="csY3" fmla="*/ 1888038 h 1889628"/>
              <a:gd name="csX4" fmla="*/ 2913464 w 3471616"/>
              <a:gd name="csY4" fmla="*/ 1607500 h 1889628"/>
              <a:gd name="csX5" fmla="*/ 2381853 w 3471616"/>
              <a:gd name="csY5" fmla="*/ 1189815 h 1889628"/>
              <a:gd name="csX6" fmla="*/ 1875906 w 3471616"/>
              <a:gd name="csY6" fmla="*/ 1251056 h 1889628"/>
              <a:gd name="csX7" fmla="*/ 1534127 w 3471616"/>
              <a:gd name="csY7" fmla="*/ 1425543 h 1889628"/>
              <a:gd name="csX8" fmla="*/ 257854 w 3471616"/>
              <a:gd name="csY8" fmla="*/ 1128303 h 1889628"/>
              <a:gd name="csX9" fmla="*/ 30048 w 3471616"/>
              <a:gd name="csY9" fmla="*/ 142436 h 188962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3471616" h="1889628">
                <a:moveTo>
                  <a:pt x="75669" y="0"/>
                </a:moveTo>
                <a:lnTo>
                  <a:pt x="3471616" y="0"/>
                </a:lnTo>
                <a:lnTo>
                  <a:pt x="3471616" y="1889628"/>
                </a:lnTo>
                <a:lnTo>
                  <a:pt x="3462439" y="1888038"/>
                </a:lnTo>
                <a:cubicBezTo>
                  <a:pt x="3260573" y="1840411"/>
                  <a:pt x="3069553" y="1744307"/>
                  <a:pt x="2913464" y="1607500"/>
                </a:cubicBezTo>
                <a:cubicBezTo>
                  <a:pt x="2742235" y="1457454"/>
                  <a:pt x="2599522" y="1256216"/>
                  <a:pt x="2381853" y="1189815"/>
                </a:cubicBezTo>
                <a:cubicBezTo>
                  <a:pt x="2215784" y="1139030"/>
                  <a:pt x="2033828" y="1178680"/>
                  <a:pt x="1875906" y="1251056"/>
                </a:cubicBezTo>
                <a:cubicBezTo>
                  <a:pt x="1759672" y="1304420"/>
                  <a:pt x="1651720" y="1375030"/>
                  <a:pt x="1534127" y="1425543"/>
                </a:cubicBezTo>
                <a:cubicBezTo>
                  <a:pt x="1104493" y="1610215"/>
                  <a:pt x="561612" y="1483797"/>
                  <a:pt x="257854" y="1128303"/>
                </a:cubicBezTo>
                <a:cubicBezTo>
                  <a:pt x="30036" y="861683"/>
                  <a:pt x="-49604" y="482324"/>
                  <a:pt x="30048" y="142436"/>
                </a:cubicBezTo>
                <a:close/>
              </a:path>
            </a:pathLst>
          </a:custGeom>
          <a:solidFill>
            <a:schemeClr val="accent4"/>
          </a:solidFill>
          <a:ln w="13577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57" name="Graphic 363">
            <a:extLst>
              <a:ext uri="{FF2B5EF4-FFF2-40B4-BE49-F238E27FC236}">
                <a16:creationId xmlns:a16="http://schemas.microsoft.com/office/drawing/2014/main" id="{0BD326F5-B81B-F27C-7712-50B999E1FE78}"/>
              </a:ext>
            </a:extLst>
          </p:cNvPr>
          <p:cNvSpPr/>
          <p:nvPr/>
        </p:nvSpPr>
        <p:spPr>
          <a:xfrm>
            <a:off x="2755073" y="4636382"/>
            <a:ext cx="304893" cy="270609"/>
          </a:xfrm>
          <a:custGeom>
            <a:avLst/>
            <a:gdLst>
              <a:gd name="connsiteX0" fmla="*/ 298135 w 304893"/>
              <a:gd name="connsiteY0" fmla="*/ 117563 h 270609"/>
              <a:gd name="connsiteX1" fmla="*/ 224316 w 304893"/>
              <a:gd name="connsiteY1" fmla="*/ 67842 h 270609"/>
              <a:gd name="connsiteX2" fmla="*/ 125161 w 304893"/>
              <a:gd name="connsiteY2" fmla="*/ 83273 h 270609"/>
              <a:gd name="connsiteX3" fmla="*/ 111826 w 304893"/>
              <a:gd name="connsiteY3" fmla="*/ 164807 h 270609"/>
              <a:gd name="connsiteX4" fmla="*/ 205933 w 304893"/>
              <a:gd name="connsiteY4" fmla="*/ 180333 h 270609"/>
              <a:gd name="connsiteX5" fmla="*/ 208790 w 304893"/>
              <a:gd name="connsiteY5" fmla="*/ 171189 h 270609"/>
              <a:gd name="connsiteX6" fmla="*/ 182787 w 304893"/>
              <a:gd name="connsiteY6" fmla="*/ 132803 h 270609"/>
              <a:gd name="connsiteX7" fmla="*/ 172690 w 304893"/>
              <a:gd name="connsiteY7" fmla="*/ 144804 h 270609"/>
              <a:gd name="connsiteX8" fmla="*/ 191550 w 304893"/>
              <a:gd name="connsiteY8" fmla="*/ 170141 h 270609"/>
              <a:gd name="connsiteX9" fmla="*/ 125637 w 304893"/>
              <a:gd name="connsiteY9" fmla="*/ 156996 h 270609"/>
              <a:gd name="connsiteX10" fmla="*/ 131638 w 304893"/>
              <a:gd name="connsiteY10" fmla="*/ 97751 h 270609"/>
              <a:gd name="connsiteX11" fmla="*/ 216220 w 304893"/>
              <a:gd name="connsiteY11" fmla="*/ 82320 h 270609"/>
              <a:gd name="connsiteX12" fmla="*/ 281752 w 304893"/>
              <a:gd name="connsiteY12" fmla="*/ 119849 h 270609"/>
              <a:gd name="connsiteX13" fmla="*/ 271369 w 304893"/>
              <a:gd name="connsiteY13" fmla="*/ 202240 h 270609"/>
              <a:gd name="connsiteX14" fmla="*/ 196884 w 304893"/>
              <a:gd name="connsiteY14" fmla="*/ 247770 h 270609"/>
              <a:gd name="connsiteX15" fmla="*/ 107158 w 304893"/>
              <a:gd name="connsiteY15" fmla="*/ 249675 h 270609"/>
              <a:gd name="connsiteX16" fmla="*/ 45246 w 304893"/>
              <a:gd name="connsiteY16" fmla="*/ 193001 h 270609"/>
              <a:gd name="connsiteX17" fmla="*/ 22100 w 304893"/>
              <a:gd name="connsiteY17" fmla="*/ 83844 h 270609"/>
              <a:gd name="connsiteX18" fmla="*/ 108016 w 304893"/>
              <a:gd name="connsiteY18" fmla="*/ 14407 h 270609"/>
              <a:gd name="connsiteX19" fmla="*/ 98967 w 304893"/>
              <a:gd name="connsiteY19" fmla="*/ 1644 h 270609"/>
              <a:gd name="connsiteX20" fmla="*/ 10099 w 304893"/>
              <a:gd name="connsiteY20" fmla="*/ 73176 h 270609"/>
              <a:gd name="connsiteX21" fmla="*/ 22195 w 304893"/>
              <a:gd name="connsiteY21" fmla="*/ 183476 h 270609"/>
              <a:gd name="connsiteX22" fmla="*/ 91823 w 304893"/>
              <a:gd name="connsiteY22" fmla="*/ 260914 h 270609"/>
              <a:gd name="connsiteX23" fmla="*/ 194598 w 304893"/>
              <a:gd name="connsiteY23" fmla="*/ 264534 h 270609"/>
              <a:gd name="connsiteX24" fmla="*/ 282228 w 304893"/>
              <a:gd name="connsiteY24" fmla="*/ 213956 h 270609"/>
              <a:gd name="connsiteX25" fmla="*/ 298135 w 304893"/>
              <a:gd name="connsiteY25" fmla="*/ 117563 h 27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04893" h="270609">
                <a:moveTo>
                  <a:pt x="298135" y="117563"/>
                </a:moveTo>
                <a:cubicBezTo>
                  <a:pt x="284704" y="88797"/>
                  <a:pt x="254320" y="73272"/>
                  <a:pt x="224316" y="67842"/>
                </a:cubicBezTo>
                <a:cubicBezTo>
                  <a:pt x="192407" y="62032"/>
                  <a:pt x="152783" y="64890"/>
                  <a:pt x="125161" y="83273"/>
                </a:cubicBezTo>
                <a:cubicBezTo>
                  <a:pt x="97348" y="101847"/>
                  <a:pt x="92299" y="138137"/>
                  <a:pt x="111826" y="164807"/>
                </a:cubicBezTo>
                <a:cubicBezTo>
                  <a:pt x="134495" y="195763"/>
                  <a:pt x="174214" y="197954"/>
                  <a:pt x="205933" y="180333"/>
                </a:cubicBezTo>
                <a:cubicBezTo>
                  <a:pt x="209076" y="178618"/>
                  <a:pt x="209743" y="174237"/>
                  <a:pt x="208790" y="171189"/>
                </a:cubicBezTo>
                <a:cubicBezTo>
                  <a:pt x="204028" y="156139"/>
                  <a:pt x="195360" y="142518"/>
                  <a:pt x="182787" y="132803"/>
                </a:cubicBezTo>
                <a:cubicBezTo>
                  <a:pt x="174786" y="126612"/>
                  <a:pt x="164689" y="138613"/>
                  <a:pt x="172690" y="144804"/>
                </a:cubicBezTo>
                <a:cubicBezTo>
                  <a:pt x="181358" y="151567"/>
                  <a:pt x="187359" y="160235"/>
                  <a:pt x="191550" y="170141"/>
                </a:cubicBezTo>
                <a:cubicBezTo>
                  <a:pt x="168880" y="180237"/>
                  <a:pt x="141925" y="177761"/>
                  <a:pt x="125637" y="156996"/>
                </a:cubicBezTo>
                <a:cubicBezTo>
                  <a:pt x="111064" y="138327"/>
                  <a:pt x="111921" y="112419"/>
                  <a:pt x="131638" y="97751"/>
                </a:cubicBezTo>
                <a:cubicBezTo>
                  <a:pt x="154307" y="80892"/>
                  <a:pt x="189169" y="78415"/>
                  <a:pt x="216220" y="82320"/>
                </a:cubicBezTo>
                <a:cubicBezTo>
                  <a:pt x="241366" y="85940"/>
                  <a:pt x="268607" y="96703"/>
                  <a:pt x="281752" y="119849"/>
                </a:cubicBezTo>
                <a:cubicBezTo>
                  <a:pt x="296039" y="144995"/>
                  <a:pt x="288133" y="180142"/>
                  <a:pt x="271369" y="202240"/>
                </a:cubicBezTo>
                <a:cubicBezTo>
                  <a:pt x="253462" y="225862"/>
                  <a:pt x="224887" y="239864"/>
                  <a:pt x="196884" y="247770"/>
                </a:cubicBezTo>
                <a:cubicBezTo>
                  <a:pt x="168118" y="255866"/>
                  <a:pt x="136114" y="258057"/>
                  <a:pt x="107158" y="249675"/>
                </a:cubicBezTo>
                <a:cubicBezTo>
                  <a:pt x="77345" y="241007"/>
                  <a:pt x="60486" y="218718"/>
                  <a:pt x="45246" y="193001"/>
                </a:cubicBezTo>
                <a:cubicBezTo>
                  <a:pt x="27053" y="162235"/>
                  <a:pt x="4003" y="119468"/>
                  <a:pt x="22100" y="83844"/>
                </a:cubicBezTo>
                <a:cubicBezTo>
                  <a:pt x="38959" y="50697"/>
                  <a:pt x="79917" y="35838"/>
                  <a:pt x="108016" y="14407"/>
                </a:cubicBezTo>
                <a:cubicBezTo>
                  <a:pt x="116017" y="8311"/>
                  <a:pt x="106968" y="-4548"/>
                  <a:pt x="98967" y="1644"/>
                </a:cubicBezTo>
                <a:cubicBezTo>
                  <a:pt x="69058" y="24408"/>
                  <a:pt x="30006" y="39458"/>
                  <a:pt x="10099" y="73176"/>
                </a:cubicBezTo>
                <a:cubicBezTo>
                  <a:pt x="-10952" y="108990"/>
                  <a:pt x="4765" y="149757"/>
                  <a:pt x="22195" y="183476"/>
                </a:cubicBezTo>
                <a:cubicBezTo>
                  <a:pt x="38293" y="214527"/>
                  <a:pt x="57819" y="247389"/>
                  <a:pt x="91823" y="260914"/>
                </a:cubicBezTo>
                <a:cubicBezTo>
                  <a:pt x="124208" y="273773"/>
                  <a:pt x="161165" y="272630"/>
                  <a:pt x="194598" y="264534"/>
                </a:cubicBezTo>
                <a:cubicBezTo>
                  <a:pt x="227173" y="256723"/>
                  <a:pt x="260987" y="240721"/>
                  <a:pt x="282228" y="213956"/>
                </a:cubicBezTo>
                <a:cubicBezTo>
                  <a:pt x="302611" y="188238"/>
                  <a:pt x="312422" y="148138"/>
                  <a:pt x="298135" y="117563"/>
                </a:cubicBez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59" name="TextBox 5">
            <a:extLst>
              <a:ext uri="{FF2B5EF4-FFF2-40B4-BE49-F238E27FC236}">
                <a16:creationId xmlns:a16="http://schemas.microsoft.com/office/drawing/2014/main" id="{E19BF63A-1F93-BEA1-7883-B5DE92BF4007}"/>
              </a:ext>
            </a:extLst>
          </p:cNvPr>
          <p:cNvSpPr txBox="1"/>
          <p:nvPr/>
        </p:nvSpPr>
        <p:spPr>
          <a:xfrm>
            <a:off x="2648764" y="-4694894"/>
            <a:ext cx="8285390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1500" b="1" dirty="0">
                <a:solidFill>
                  <a:srgbClr val="002060"/>
                </a:solidFill>
                <a:latin typeface="Cairo ExtraBold" pitchFamily="2" charset="-78"/>
                <a:cs typeface="Cairo ExtraBold" pitchFamily="2" charset="-78"/>
              </a:rPr>
              <a:t>رِفق</a:t>
            </a:r>
            <a:endParaRPr lang="th-TH" sz="11500" b="1" dirty="0">
              <a:solidFill>
                <a:srgbClr val="002060"/>
              </a:solidFill>
              <a:latin typeface="Cairo ExtraBold" pitchFamily="2" charset="-78"/>
              <a:cs typeface="ARMNoklae" panose="02000506000000020004" pitchFamily="2" charset="0"/>
            </a:endParaRPr>
          </a:p>
        </p:txBody>
      </p:sp>
      <p:grpSp>
        <p:nvGrpSpPr>
          <p:cNvPr id="4" name="مجموعة 3">
            <a:extLst>
              <a:ext uri="{FF2B5EF4-FFF2-40B4-BE49-F238E27FC236}">
                <a16:creationId xmlns:a16="http://schemas.microsoft.com/office/drawing/2014/main" id="{87DE7FCA-8760-29D7-E8B5-87F496B7A75E}"/>
              </a:ext>
            </a:extLst>
          </p:cNvPr>
          <p:cNvGrpSpPr/>
          <p:nvPr/>
        </p:nvGrpSpPr>
        <p:grpSpPr>
          <a:xfrm>
            <a:off x="3366988" y="-1571530"/>
            <a:ext cx="5268820" cy="776328"/>
            <a:chOff x="556629" y="1813628"/>
            <a:chExt cx="5268820" cy="776328"/>
          </a:xfrm>
        </p:grpSpPr>
        <p:sp>
          <p:nvSpPr>
            <p:cNvPr id="5" name="Shape 3">
              <a:extLst>
                <a:ext uri="{FF2B5EF4-FFF2-40B4-BE49-F238E27FC236}">
                  <a16:creationId xmlns:a16="http://schemas.microsoft.com/office/drawing/2014/main" id="{D33B0403-04A4-0FB8-EC9E-15CF23D24C3D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56629" y="1813628"/>
              <a:ext cx="5268820" cy="77632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E8F5E9"/>
              </a:solidFill>
              <a:prstDash val="solid"/>
            </a:ln>
            <a:effectLst>
              <a:outerShdw blurRad="76200" dist="25400" dir="5400000" algn="bl" rotWithShape="0">
                <a:srgbClr val="000000">
                  <a:alpha val="12000"/>
                </a:srgbClr>
              </a:outerShdw>
            </a:effectLst>
          </p:spPr>
        </p:sp>
        <p:sp>
          <p:nvSpPr>
            <p:cNvPr id="20" name="Text 5">
              <a:extLst>
                <a:ext uri="{FF2B5EF4-FFF2-40B4-BE49-F238E27FC236}">
                  <a16:creationId xmlns:a16="http://schemas.microsoft.com/office/drawing/2014/main" id="{992D136B-CEE9-0842-62C5-BA2CC0FA7573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166847" y="2043651"/>
              <a:ext cx="482975" cy="316282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ctr">
                <a:buNone/>
              </a:pPr>
              <a:r>
                <a:rPr lang="ar-SA" sz="3200" dirty="0">
                  <a:solidFill>
                    <a:srgbClr val="000000"/>
                  </a:solidFill>
                  <a:latin typeface="Cairo ExtraBold" pitchFamily="2" charset="-78"/>
                  <a:cs typeface="Cairo ExtraBold" pitchFamily="2" charset="-78"/>
                </a:rPr>
                <a:t>5</a:t>
              </a:r>
              <a:endParaRPr lang="en-US" sz="3200" dirty="0">
                <a:latin typeface="Cairo ExtraBold" pitchFamily="2" charset="-78"/>
                <a:cs typeface="Cairo ExtraBold" pitchFamily="2" charset="-78"/>
              </a:endParaRPr>
            </a:p>
          </p:txBody>
        </p:sp>
        <p:grpSp>
          <p:nvGrpSpPr>
            <p:cNvPr id="21" name="مجموعة 20">
              <a:extLst>
                <a:ext uri="{FF2B5EF4-FFF2-40B4-BE49-F238E27FC236}">
                  <a16:creationId xmlns:a16="http://schemas.microsoft.com/office/drawing/2014/main" id="{02FA4833-64DC-B214-991B-FBB539FA7F57}"/>
                </a:ext>
              </a:extLst>
            </p:cNvPr>
            <p:cNvGrpSpPr/>
            <p:nvPr/>
          </p:nvGrpSpPr>
          <p:grpSpPr>
            <a:xfrm>
              <a:off x="820070" y="1876885"/>
              <a:ext cx="4346777" cy="649815"/>
              <a:chOff x="820070" y="1882635"/>
              <a:chExt cx="4346777" cy="649815"/>
            </a:xfrm>
          </p:grpSpPr>
          <p:sp>
            <p:nvSpPr>
              <p:cNvPr id="22" name="Text 6">
                <a:extLst>
                  <a:ext uri="{FF2B5EF4-FFF2-40B4-BE49-F238E27FC236}">
                    <a16:creationId xmlns:a16="http://schemas.microsoft.com/office/drawing/2014/main" id="{59AF1728-1F2C-33ED-19CD-A2871F7A651C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820070" y="1882635"/>
                <a:ext cx="4346777" cy="230023"/>
              </a:xfrm>
              <a:prstGeom prst="rect">
                <a:avLst/>
              </a:prstGeom>
              <a:noFill/>
              <a:ln/>
            </p:spPr>
            <p:txBody>
              <a:bodyPr wrap="square" rtlCol="0" anchor="ctr"/>
              <a:lstStyle/>
              <a:p>
                <a:pPr marL="0" indent="0" algn="r" rtl="1">
                  <a:buNone/>
                </a:pPr>
                <a:r>
                  <a:rPr lang="en-US" sz="1600" b="1" dirty="0">
                    <a:solidFill>
                      <a:schemeClr val="accent4"/>
                    </a:solidFill>
                    <a:latin typeface="Cairo ExtraBold" pitchFamily="2" charset="-78"/>
                    <a:ea typeface="Calibri" pitchFamily="34" charset="-122"/>
                    <a:cs typeface="Cairo ExtraBold" pitchFamily="2" charset="-78"/>
                  </a:rPr>
                  <a:t>تطبيقات الهواتف الذكية</a:t>
                </a:r>
                <a:endParaRPr lang="en-US" sz="1600" dirty="0">
                  <a:solidFill>
                    <a:schemeClr val="accent4"/>
                  </a:solidFill>
                  <a:latin typeface="Cairo ExtraBold" pitchFamily="2" charset="-78"/>
                  <a:cs typeface="Cairo ExtraBold" pitchFamily="2" charset="-78"/>
                </a:endParaRPr>
              </a:p>
            </p:txBody>
          </p:sp>
          <p:sp>
            <p:nvSpPr>
              <p:cNvPr id="23" name="Text 7">
                <a:extLst>
                  <a:ext uri="{FF2B5EF4-FFF2-40B4-BE49-F238E27FC236}">
                    <a16:creationId xmlns:a16="http://schemas.microsoft.com/office/drawing/2014/main" id="{7ED9D4DB-F4B3-55D3-6B73-ECF26730A462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820070" y="2101157"/>
                <a:ext cx="4346777" cy="431293"/>
              </a:xfrm>
              <a:prstGeom prst="rect">
                <a:avLst/>
              </a:prstGeom>
              <a:noFill/>
              <a:ln/>
            </p:spPr>
            <p:txBody>
              <a:bodyPr wrap="square" rtlCol="0" anchor="t"/>
              <a:lstStyle/>
              <a:p>
                <a:pPr marL="0" indent="0" algn="r" rtl="1">
                  <a:buNone/>
                </a:pP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بناء تطبيقات Android و iOS باستخدام Flutter أو React Native لتوسيع قاعدة المستخدمين</a:t>
                </a:r>
                <a:endParaRPr lang="en-US" sz="1200" dirty="0">
                  <a:latin typeface="Cairo Medium" pitchFamily="2" charset="-78"/>
                  <a:cs typeface="Cairo Medium" pitchFamily="2" charset="-78"/>
                </a:endParaRPr>
              </a:p>
            </p:txBody>
          </p:sp>
        </p:grpSp>
      </p:grpSp>
      <p:grpSp>
        <p:nvGrpSpPr>
          <p:cNvPr id="24" name="مجموعة 23">
            <a:extLst>
              <a:ext uri="{FF2B5EF4-FFF2-40B4-BE49-F238E27FC236}">
                <a16:creationId xmlns:a16="http://schemas.microsoft.com/office/drawing/2014/main" id="{66399FA6-08F2-5E17-C7B4-A5A0649D8DA1}"/>
              </a:ext>
            </a:extLst>
          </p:cNvPr>
          <p:cNvGrpSpPr/>
          <p:nvPr/>
        </p:nvGrpSpPr>
        <p:grpSpPr>
          <a:xfrm>
            <a:off x="3366988" y="-1571530"/>
            <a:ext cx="5268820" cy="776328"/>
            <a:chOff x="6197735" y="1811529"/>
            <a:chExt cx="5268820" cy="776328"/>
          </a:xfrm>
        </p:grpSpPr>
        <p:sp>
          <p:nvSpPr>
            <p:cNvPr id="25" name="Shape 8">
              <a:extLst>
                <a:ext uri="{FF2B5EF4-FFF2-40B4-BE49-F238E27FC236}">
                  <a16:creationId xmlns:a16="http://schemas.microsoft.com/office/drawing/2014/main" id="{B246A71B-D173-7EE1-5AA5-49195AAB431C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197735" y="1811529"/>
              <a:ext cx="5268820" cy="77632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E8F5E9"/>
              </a:solidFill>
              <a:prstDash val="solid"/>
            </a:ln>
            <a:effectLst>
              <a:outerShdw blurRad="76200" dist="25400" dir="5400000" algn="bl" rotWithShape="0">
                <a:srgbClr val="000000">
                  <a:alpha val="12000"/>
                </a:srgbClr>
              </a:outerShdw>
            </a:effectLst>
          </p:spPr>
        </p:sp>
        <p:sp>
          <p:nvSpPr>
            <p:cNvPr id="35" name="Text 10">
              <a:extLst>
                <a:ext uri="{FF2B5EF4-FFF2-40B4-BE49-F238E27FC236}">
                  <a16:creationId xmlns:a16="http://schemas.microsoft.com/office/drawing/2014/main" id="{F58B7AA2-0458-16A3-C3E3-C659975858B5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10807953" y="2041552"/>
              <a:ext cx="482975" cy="316282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ctr">
                <a:buNone/>
              </a:pPr>
              <a:r>
                <a:rPr lang="ar-SA" sz="3200" dirty="0">
                  <a:solidFill>
                    <a:srgbClr val="000000"/>
                  </a:solidFill>
                  <a:latin typeface="Cairo ExtraBold" pitchFamily="2" charset="-78"/>
                  <a:cs typeface="Cairo ExtraBold" pitchFamily="2" charset="-78"/>
                </a:rPr>
                <a:t>1</a:t>
              </a:r>
              <a:endParaRPr lang="en-US" sz="3200" dirty="0">
                <a:latin typeface="Cairo ExtraBold" pitchFamily="2" charset="-78"/>
                <a:cs typeface="Cairo ExtraBold" pitchFamily="2" charset="-78"/>
              </a:endParaRPr>
            </a:p>
          </p:txBody>
        </p:sp>
        <p:grpSp>
          <p:nvGrpSpPr>
            <p:cNvPr id="36" name="مجموعة 35">
              <a:extLst>
                <a:ext uri="{FF2B5EF4-FFF2-40B4-BE49-F238E27FC236}">
                  <a16:creationId xmlns:a16="http://schemas.microsoft.com/office/drawing/2014/main" id="{4852135D-1D55-9D58-52B1-2B39507B8C37}"/>
                </a:ext>
              </a:extLst>
            </p:cNvPr>
            <p:cNvGrpSpPr/>
            <p:nvPr/>
          </p:nvGrpSpPr>
          <p:grpSpPr>
            <a:xfrm>
              <a:off x="6461176" y="1874786"/>
              <a:ext cx="4346777" cy="649815"/>
              <a:chOff x="6461176" y="1880536"/>
              <a:chExt cx="4346777" cy="649815"/>
            </a:xfrm>
          </p:grpSpPr>
          <p:sp>
            <p:nvSpPr>
              <p:cNvPr id="37" name="Text 11">
                <a:extLst>
                  <a:ext uri="{FF2B5EF4-FFF2-40B4-BE49-F238E27FC236}">
                    <a16:creationId xmlns:a16="http://schemas.microsoft.com/office/drawing/2014/main" id="{410E85A5-B8F2-B9D7-326F-51154B6D3E2C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6461176" y="1880536"/>
                <a:ext cx="4346777" cy="230023"/>
              </a:xfrm>
              <a:prstGeom prst="rect">
                <a:avLst/>
              </a:prstGeom>
              <a:noFill/>
              <a:ln/>
            </p:spPr>
            <p:txBody>
              <a:bodyPr wrap="square" rtlCol="0" anchor="ctr"/>
              <a:lstStyle/>
              <a:p>
                <a:pPr marL="0" indent="0" algn="r" rtl="1">
                  <a:buNone/>
                </a:pPr>
                <a:r>
                  <a:rPr lang="en-US" sz="1600" b="1" dirty="0">
                    <a:solidFill>
                      <a:schemeClr val="accent4"/>
                    </a:solidFill>
                    <a:latin typeface="Cairo ExtraBold" pitchFamily="2" charset="-78"/>
                    <a:ea typeface="Calibri" pitchFamily="34" charset="-122"/>
                    <a:cs typeface="Cairo ExtraBold" pitchFamily="2" charset="-78"/>
                  </a:rPr>
                  <a:t>نظام الدفع الإلكتروني</a:t>
                </a:r>
                <a:endParaRPr lang="en-US" sz="1600" dirty="0">
                  <a:solidFill>
                    <a:schemeClr val="accent4"/>
                  </a:solidFill>
                  <a:latin typeface="Cairo ExtraBold" pitchFamily="2" charset="-78"/>
                  <a:cs typeface="Cairo ExtraBold" pitchFamily="2" charset="-78"/>
                </a:endParaRPr>
              </a:p>
            </p:txBody>
          </p:sp>
          <p:sp>
            <p:nvSpPr>
              <p:cNvPr id="38" name="Text 12">
                <a:extLst>
                  <a:ext uri="{FF2B5EF4-FFF2-40B4-BE49-F238E27FC236}">
                    <a16:creationId xmlns:a16="http://schemas.microsoft.com/office/drawing/2014/main" id="{EC966EDA-10B6-83EA-8283-BE3C7F419492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6461176" y="2099058"/>
                <a:ext cx="4346777" cy="431293"/>
              </a:xfrm>
              <a:prstGeom prst="rect">
                <a:avLst/>
              </a:prstGeom>
              <a:noFill/>
              <a:ln/>
            </p:spPr>
            <p:txBody>
              <a:bodyPr wrap="square" rtlCol="0" anchor="t"/>
              <a:lstStyle/>
              <a:p>
                <a:pPr marL="0" indent="0" algn="r" rtl="1">
                  <a:buNone/>
                </a:pP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دمج بوابات دفع إلكترونية آمنة داخل المتجر لتمكين الشراء الكامل والآلي</a:t>
                </a:r>
                <a:endParaRPr lang="en-US" sz="1200" dirty="0">
                  <a:latin typeface="Cairo Medium" pitchFamily="2" charset="-78"/>
                  <a:cs typeface="Cairo Medium" pitchFamily="2" charset="-78"/>
                </a:endParaRPr>
              </a:p>
            </p:txBody>
          </p:sp>
        </p:grpSp>
      </p:grpSp>
      <p:grpSp>
        <p:nvGrpSpPr>
          <p:cNvPr id="39" name="مجموعة 38">
            <a:extLst>
              <a:ext uri="{FF2B5EF4-FFF2-40B4-BE49-F238E27FC236}">
                <a16:creationId xmlns:a16="http://schemas.microsoft.com/office/drawing/2014/main" id="{E44D8D58-3339-A1B0-A9BA-3E3E4D6EFAB0}"/>
              </a:ext>
            </a:extLst>
          </p:cNvPr>
          <p:cNvGrpSpPr/>
          <p:nvPr/>
        </p:nvGrpSpPr>
        <p:grpSpPr>
          <a:xfrm>
            <a:off x="3366988" y="-1571530"/>
            <a:ext cx="5268820" cy="776328"/>
            <a:chOff x="556629" y="3020602"/>
            <a:chExt cx="5268820" cy="776328"/>
          </a:xfrm>
        </p:grpSpPr>
        <p:sp>
          <p:nvSpPr>
            <p:cNvPr id="40" name="Shape 13">
              <a:extLst>
                <a:ext uri="{FF2B5EF4-FFF2-40B4-BE49-F238E27FC236}">
                  <a16:creationId xmlns:a16="http://schemas.microsoft.com/office/drawing/2014/main" id="{DDABAD67-15B2-11F2-A513-D3F96A11398F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56629" y="3020602"/>
              <a:ext cx="5268820" cy="77632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E8F5E9"/>
              </a:solidFill>
              <a:prstDash val="solid"/>
            </a:ln>
            <a:effectLst>
              <a:outerShdw blurRad="76200" dist="25400" dir="5400000" algn="bl" rotWithShape="0">
                <a:srgbClr val="000000">
                  <a:alpha val="12000"/>
                </a:srgbClr>
              </a:outerShdw>
            </a:effectLst>
          </p:spPr>
        </p:sp>
        <p:sp>
          <p:nvSpPr>
            <p:cNvPr id="41" name="Text 15">
              <a:extLst>
                <a:ext uri="{FF2B5EF4-FFF2-40B4-BE49-F238E27FC236}">
                  <a16:creationId xmlns:a16="http://schemas.microsoft.com/office/drawing/2014/main" id="{C2B035BF-4869-1A41-1D84-00054586646D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166847" y="3135614"/>
              <a:ext cx="482975" cy="316282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ctr">
                <a:buNone/>
              </a:pPr>
              <a:r>
                <a:rPr lang="ar-SA" sz="3200" dirty="0">
                  <a:solidFill>
                    <a:srgbClr val="000000"/>
                  </a:solidFill>
                  <a:latin typeface="Cairo ExtraBold" pitchFamily="2" charset="-78"/>
                  <a:cs typeface="Cairo ExtraBold" pitchFamily="2" charset="-78"/>
                </a:rPr>
                <a:t>6</a:t>
              </a:r>
              <a:endParaRPr lang="en-US" sz="3200" dirty="0"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42" name="Text 16">
              <a:extLst>
                <a:ext uri="{FF2B5EF4-FFF2-40B4-BE49-F238E27FC236}">
                  <a16:creationId xmlns:a16="http://schemas.microsoft.com/office/drawing/2014/main" id="{A2784043-8D82-ECF5-390A-5019731B4570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820070" y="3089609"/>
              <a:ext cx="4346777" cy="230023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r" rtl="1">
                <a:buNone/>
              </a:pPr>
              <a:r>
                <a:rPr lang="en-US" sz="1600" b="1" dirty="0">
                  <a:solidFill>
                    <a:schemeClr val="accent4"/>
                  </a:solidFill>
                  <a:latin typeface="Cairo ExtraBold" pitchFamily="2" charset="-78"/>
                  <a:ea typeface="Calibri" pitchFamily="34" charset="-122"/>
                  <a:cs typeface="Cairo ExtraBold" pitchFamily="2" charset="-78"/>
                </a:rPr>
                <a:t>توسيع الذكاء الاصطناعي</a:t>
              </a:r>
              <a:endParaRPr lang="en-US" sz="1600" dirty="0">
                <a:solidFill>
                  <a:schemeClr val="accent4"/>
                </a:solidFill>
                <a:latin typeface="Cairo ExtraBold" pitchFamily="2" charset="-78"/>
                <a:cs typeface="Cairo ExtraBold" pitchFamily="2" charset="-78"/>
              </a:endParaRPr>
            </a:p>
          </p:txBody>
        </p:sp>
        <p:sp>
          <p:nvSpPr>
            <p:cNvPr id="43" name="Text 17">
              <a:extLst>
                <a:ext uri="{FF2B5EF4-FFF2-40B4-BE49-F238E27FC236}">
                  <a16:creationId xmlns:a16="http://schemas.microsoft.com/office/drawing/2014/main" id="{7EBE3FB3-D2DB-6F67-B883-7FFF03213FF8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820070" y="3308131"/>
              <a:ext cx="4346777" cy="431293"/>
            </a:xfrm>
            <a:prstGeom prst="rect">
              <a:avLst/>
            </a:prstGeom>
            <a:noFill/>
            <a:ln/>
          </p:spPr>
          <p:txBody>
            <a:bodyPr wrap="square" rtlCol="0" anchor="t"/>
            <a:lstStyle/>
            <a:p>
              <a:pPr marL="0" indent="0" algn="r" rtl="1">
                <a:buNone/>
              </a:pPr>
              <a:r>
                <a:rPr lang="en-US" sz="1200" dirty="0">
                  <a:solidFill>
                    <a:srgbClr val="5F6F5F"/>
                  </a:solidFill>
                  <a:latin typeface="Cairo Medium" pitchFamily="2" charset="-78"/>
                  <a:ea typeface="Calibri" pitchFamily="34" charset="-122"/>
                  <a:cs typeface="Cairo Medium" pitchFamily="2" charset="-78"/>
                </a:rPr>
                <a:t>إضافة تحليل الأشعة السينية وال Ultrasonic، نظام توصيات ذكي، ودعم لغات متعددة</a:t>
              </a:r>
              <a:endParaRPr lang="en-US" sz="1200" dirty="0">
                <a:latin typeface="Cairo Medium" pitchFamily="2" charset="-78"/>
                <a:cs typeface="Cairo Medium" pitchFamily="2" charset="-78"/>
              </a:endParaRPr>
            </a:p>
          </p:txBody>
        </p:sp>
      </p:grpSp>
      <p:grpSp>
        <p:nvGrpSpPr>
          <p:cNvPr id="44" name="مجموعة 43">
            <a:extLst>
              <a:ext uri="{FF2B5EF4-FFF2-40B4-BE49-F238E27FC236}">
                <a16:creationId xmlns:a16="http://schemas.microsoft.com/office/drawing/2014/main" id="{3DADE5EE-9B13-FEF7-6CBF-A8CBFD01888F}"/>
              </a:ext>
            </a:extLst>
          </p:cNvPr>
          <p:cNvGrpSpPr/>
          <p:nvPr/>
        </p:nvGrpSpPr>
        <p:grpSpPr>
          <a:xfrm>
            <a:off x="3366988" y="-1571530"/>
            <a:ext cx="5268820" cy="776328"/>
            <a:chOff x="6197735" y="3011933"/>
            <a:chExt cx="5268820" cy="776328"/>
          </a:xfrm>
        </p:grpSpPr>
        <p:sp>
          <p:nvSpPr>
            <p:cNvPr id="45" name="Shape 18">
              <a:extLst>
                <a:ext uri="{FF2B5EF4-FFF2-40B4-BE49-F238E27FC236}">
                  <a16:creationId xmlns:a16="http://schemas.microsoft.com/office/drawing/2014/main" id="{24B91DCA-260B-6534-4B2E-4BF7897E0732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197735" y="3011933"/>
              <a:ext cx="5268820" cy="77632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E8F5E9"/>
              </a:solidFill>
              <a:prstDash val="solid"/>
            </a:ln>
            <a:effectLst>
              <a:outerShdw blurRad="76200" dist="25400" dir="5400000" algn="bl" rotWithShape="0">
                <a:srgbClr val="000000">
                  <a:alpha val="12000"/>
                </a:srgbClr>
              </a:outerShdw>
            </a:effectLst>
          </p:spPr>
        </p:sp>
        <p:sp>
          <p:nvSpPr>
            <p:cNvPr id="46" name="Text 20">
              <a:extLst>
                <a:ext uri="{FF2B5EF4-FFF2-40B4-BE49-F238E27FC236}">
                  <a16:creationId xmlns:a16="http://schemas.microsoft.com/office/drawing/2014/main" id="{E3E75A2B-6677-17CF-370E-47C59C81C5FC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10807953" y="3241956"/>
              <a:ext cx="482975" cy="316282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ctr">
                <a:buNone/>
              </a:pPr>
              <a:r>
                <a:rPr lang="ar-SA" sz="3200" dirty="0">
                  <a:solidFill>
                    <a:srgbClr val="000000"/>
                  </a:solidFill>
                  <a:latin typeface="Cairo ExtraBold" pitchFamily="2" charset="-78"/>
                  <a:cs typeface="Cairo ExtraBold" pitchFamily="2" charset="-78"/>
                </a:rPr>
                <a:t>2</a:t>
              </a:r>
              <a:endParaRPr lang="en-US" sz="3200" dirty="0">
                <a:latin typeface="Cairo ExtraBold" pitchFamily="2" charset="-78"/>
                <a:cs typeface="Cairo ExtraBold" pitchFamily="2" charset="-78"/>
              </a:endParaRPr>
            </a:p>
          </p:txBody>
        </p:sp>
        <p:grpSp>
          <p:nvGrpSpPr>
            <p:cNvPr id="47" name="مجموعة 46">
              <a:extLst>
                <a:ext uri="{FF2B5EF4-FFF2-40B4-BE49-F238E27FC236}">
                  <a16:creationId xmlns:a16="http://schemas.microsoft.com/office/drawing/2014/main" id="{D7350611-2BF7-334C-3472-F48650298B64}"/>
                </a:ext>
              </a:extLst>
            </p:cNvPr>
            <p:cNvGrpSpPr/>
            <p:nvPr/>
          </p:nvGrpSpPr>
          <p:grpSpPr>
            <a:xfrm>
              <a:off x="6461176" y="3075190"/>
              <a:ext cx="4346777" cy="649815"/>
              <a:chOff x="6461176" y="3080940"/>
              <a:chExt cx="4346777" cy="649815"/>
            </a:xfrm>
          </p:grpSpPr>
          <p:sp>
            <p:nvSpPr>
              <p:cNvPr id="48" name="Text 21">
                <a:extLst>
                  <a:ext uri="{FF2B5EF4-FFF2-40B4-BE49-F238E27FC236}">
                    <a16:creationId xmlns:a16="http://schemas.microsoft.com/office/drawing/2014/main" id="{A8273F45-248E-A17C-5D5C-B65F544321B8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6461176" y="3080940"/>
                <a:ext cx="4346777" cy="230023"/>
              </a:xfrm>
              <a:prstGeom prst="rect">
                <a:avLst/>
              </a:prstGeom>
              <a:noFill/>
              <a:ln/>
            </p:spPr>
            <p:txBody>
              <a:bodyPr wrap="square" rtlCol="0" anchor="ctr"/>
              <a:lstStyle/>
              <a:p>
                <a:pPr marL="0" indent="0" algn="r" rtl="1">
                  <a:buNone/>
                </a:pPr>
                <a:r>
                  <a:rPr lang="en-US" sz="1600" b="1" dirty="0">
                    <a:solidFill>
                      <a:schemeClr val="accent4"/>
                    </a:solidFill>
                    <a:latin typeface="Cairo ExtraBold" pitchFamily="2" charset="-78"/>
                    <a:ea typeface="Calibri" pitchFamily="34" charset="-122"/>
                    <a:cs typeface="Cairo ExtraBold" pitchFamily="2" charset="-78"/>
                  </a:rPr>
                  <a:t>نظام تتبع GPS</a:t>
                </a:r>
                <a:endParaRPr lang="en-US" sz="1600" dirty="0">
                  <a:solidFill>
                    <a:schemeClr val="accent4"/>
                  </a:solidFill>
                  <a:latin typeface="Cairo ExtraBold" pitchFamily="2" charset="-78"/>
                  <a:cs typeface="Cairo ExtraBold" pitchFamily="2" charset="-78"/>
                </a:endParaRPr>
              </a:p>
            </p:txBody>
          </p:sp>
          <p:sp>
            <p:nvSpPr>
              <p:cNvPr id="49" name="Text 22">
                <a:extLst>
                  <a:ext uri="{FF2B5EF4-FFF2-40B4-BE49-F238E27FC236}">
                    <a16:creationId xmlns:a16="http://schemas.microsoft.com/office/drawing/2014/main" id="{B15C8371-FD92-E2ED-1F5B-23A8B32AA226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6461176" y="3299462"/>
                <a:ext cx="4346777" cy="431293"/>
              </a:xfrm>
              <a:prstGeom prst="rect">
                <a:avLst/>
              </a:prstGeom>
              <a:noFill/>
              <a:ln/>
            </p:spPr>
            <p:txBody>
              <a:bodyPr wrap="square" rtlCol="0" anchor="t"/>
              <a:lstStyle/>
              <a:p>
                <a:pPr marL="0" indent="0" algn="r" rtl="1">
                  <a:buNone/>
                </a:pP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دمج </a:t>
                </a:r>
                <a:r>
                  <a:rPr lang="en-US" sz="1200" dirty="0" err="1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رقاقاتGPS</a:t>
                </a: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</a:t>
                </a:r>
                <a:r>
                  <a:rPr lang="ar-SA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</a:t>
                </a: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مع </a:t>
                </a:r>
                <a:r>
                  <a:rPr lang="en-US" sz="1200" dirty="0" err="1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رموزQR</a:t>
                </a: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</a:t>
                </a:r>
                <a:r>
                  <a:rPr lang="ar-SA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</a:t>
                </a:r>
                <a:r>
                  <a:rPr lang="en-US" sz="1200" dirty="0" err="1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لتتبع</a:t>
                </a: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الحيوانات المفقودة أو الشاردة جغرافياً</a:t>
                </a:r>
                <a:endParaRPr lang="en-US" sz="1200" dirty="0">
                  <a:latin typeface="Cairo Medium" pitchFamily="2" charset="-78"/>
                  <a:cs typeface="Cairo Medium" pitchFamily="2" charset="-78"/>
                </a:endParaRPr>
              </a:p>
            </p:txBody>
          </p:sp>
        </p:grpSp>
      </p:grpSp>
      <p:grpSp>
        <p:nvGrpSpPr>
          <p:cNvPr id="50" name="مجموعة 49">
            <a:extLst>
              <a:ext uri="{FF2B5EF4-FFF2-40B4-BE49-F238E27FC236}">
                <a16:creationId xmlns:a16="http://schemas.microsoft.com/office/drawing/2014/main" id="{5C304099-FC45-5C16-277C-8B5EF061BB0F}"/>
              </a:ext>
            </a:extLst>
          </p:cNvPr>
          <p:cNvGrpSpPr/>
          <p:nvPr/>
        </p:nvGrpSpPr>
        <p:grpSpPr>
          <a:xfrm>
            <a:off x="3366988" y="-1571530"/>
            <a:ext cx="5268820" cy="776328"/>
            <a:chOff x="556629" y="4227576"/>
            <a:chExt cx="5268820" cy="776328"/>
          </a:xfrm>
        </p:grpSpPr>
        <p:sp>
          <p:nvSpPr>
            <p:cNvPr id="51" name="Shape 23">
              <a:extLst>
                <a:ext uri="{FF2B5EF4-FFF2-40B4-BE49-F238E27FC236}">
                  <a16:creationId xmlns:a16="http://schemas.microsoft.com/office/drawing/2014/main" id="{B5C4C60E-59A4-7723-85C6-E55D36AFA939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56629" y="4227576"/>
              <a:ext cx="5268820" cy="77632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E8F5E9"/>
              </a:solidFill>
              <a:prstDash val="solid"/>
            </a:ln>
            <a:effectLst>
              <a:outerShdw blurRad="76200" dist="25400" dir="5400000" algn="bl" rotWithShape="0">
                <a:srgbClr val="000000">
                  <a:alpha val="12000"/>
                </a:srgbClr>
              </a:outerShdw>
            </a:effectLst>
          </p:spPr>
        </p:sp>
        <p:sp>
          <p:nvSpPr>
            <p:cNvPr id="52" name="Text 25">
              <a:extLst>
                <a:ext uri="{FF2B5EF4-FFF2-40B4-BE49-F238E27FC236}">
                  <a16:creationId xmlns:a16="http://schemas.microsoft.com/office/drawing/2014/main" id="{7F98ED0D-8C79-A667-41A8-DCBD176CD18A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166847" y="4457599"/>
              <a:ext cx="482975" cy="316282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ctr">
                <a:buNone/>
              </a:pPr>
              <a:r>
                <a:rPr lang="ar-SA" sz="3200" dirty="0">
                  <a:solidFill>
                    <a:srgbClr val="000000"/>
                  </a:solidFill>
                  <a:latin typeface="Cairo ExtraBold" pitchFamily="2" charset="-78"/>
                  <a:cs typeface="Cairo ExtraBold" pitchFamily="2" charset="-78"/>
                </a:rPr>
                <a:t>7</a:t>
              </a:r>
              <a:endParaRPr lang="en-US" sz="3200" dirty="0">
                <a:latin typeface="Cairo ExtraBold" pitchFamily="2" charset="-78"/>
                <a:cs typeface="Cairo ExtraBold" pitchFamily="2" charset="-78"/>
              </a:endParaRPr>
            </a:p>
          </p:txBody>
        </p:sp>
        <p:grpSp>
          <p:nvGrpSpPr>
            <p:cNvPr id="53" name="مجموعة 52">
              <a:extLst>
                <a:ext uri="{FF2B5EF4-FFF2-40B4-BE49-F238E27FC236}">
                  <a16:creationId xmlns:a16="http://schemas.microsoft.com/office/drawing/2014/main" id="{903E68A0-6F23-75CC-9C67-F40096EB442E}"/>
                </a:ext>
              </a:extLst>
            </p:cNvPr>
            <p:cNvGrpSpPr/>
            <p:nvPr/>
          </p:nvGrpSpPr>
          <p:grpSpPr>
            <a:xfrm>
              <a:off x="820070" y="4290833"/>
              <a:ext cx="4346777" cy="649815"/>
              <a:chOff x="820070" y="4296583"/>
              <a:chExt cx="4346777" cy="649815"/>
            </a:xfrm>
          </p:grpSpPr>
          <p:sp>
            <p:nvSpPr>
              <p:cNvPr id="54" name="Text 26">
                <a:extLst>
                  <a:ext uri="{FF2B5EF4-FFF2-40B4-BE49-F238E27FC236}">
                    <a16:creationId xmlns:a16="http://schemas.microsoft.com/office/drawing/2014/main" id="{C61595AA-5E34-B37A-F697-5D0F218B2D7A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820070" y="4296583"/>
                <a:ext cx="4346777" cy="230023"/>
              </a:xfrm>
              <a:prstGeom prst="rect">
                <a:avLst/>
              </a:prstGeom>
              <a:noFill/>
              <a:ln/>
            </p:spPr>
            <p:txBody>
              <a:bodyPr wrap="square" rtlCol="0" anchor="ctr"/>
              <a:lstStyle/>
              <a:p>
                <a:pPr marL="0" indent="0" algn="r" rtl="1">
                  <a:buNone/>
                </a:pPr>
                <a:r>
                  <a:rPr lang="en-US" sz="1600" b="1" dirty="0">
                    <a:solidFill>
                      <a:schemeClr val="accent4"/>
                    </a:solidFill>
                    <a:latin typeface="Cairo ExtraBold" pitchFamily="2" charset="-78"/>
                    <a:ea typeface="Calibri" pitchFamily="34" charset="-122"/>
                    <a:cs typeface="Cairo ExtraBold" pitchFamily="2" charset="-78"/>
                  </a:rPr>
                  <a:t>التكامل مع المنصات الحكومية</a:t>
                </a:r>
                <a:endParaRPr lang="en-US" sz="1600" dirty="0">
                  <a:solidFill>
                    <a:schemeClr val="accent4"/>
                  </a:solidFill>
                  <a:latin typeface="Cairo ExtraBold" pitchFamily="2" charset="-78"/>
                  <a:cs typeface="Cairo ExtraBold" pitchFamily="2" charset="-78"/>
                </a:endParaRPr>
              </a:p>
            </p:txBody>
          </p:sp>
          <p:sp>
            <p:nvSpPr>
              <p:cNvPr id="55" name="Text 27">
                <a:extLst>
                  <a:ext uri="{FF2B5EF4-FFF2-40B4-BE49-F238E27FC236}">
                    <a16:creationId xmlns:a16="http://schemas.microsoft.com/office/drawing/2014/main" id="{15AB345A-4BAA-A5C8-73DA-4A1E5DBE0B1A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820070" y="4515105"/>
                <a:ext cx="4346777" cy="431293"/>
              </a:xfrm>
              <a:prstGeom prst="rect">
                <a:avLst/>
              </a:prstGeom>
              <a:noFill/>
              <a:ln/>
            </p:spPr>
            <p:txBody>
              <a:bodyPr wrap="square" rtlCol="0" anchor="t"/>
              <a:lstStyle/>
              <a:p>
                <a:pPr marL="0" indent="0" algn="r" rtl="1">
                  <a:buNone/>
                </a:pP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ربط النظام مع قواعد البيانات الحكومية ليكون مرجعاً رقمياً معتمداً</a:t>
                </a:r>
                <a:endParaRPr lang="en-US" sz="1200" dirty="0">
                  <a:latin typeface="Cairo Medium" pitchFamily="2" charset="-78"/>
                  <a:cs typeface="Cairo Medium" pitchFamily="2" charset="-78"/>
                </a:endParaRPr>
              </a:p>
            </p:txBody>
          </p:sp>
        </p:grpSp>
      </p:grpSp>
      <p:grpSp>
        <p:nvGrpSpPr>
          <p:cNvPr id="56" name="مجموعة 55">
            <a:extLst>
              <a:ext uri="{FF2B5EF4-FFF2-40B4-BE49-F238E27FC236}">
                <a16:creationId xmlns:a16="http://schemas.microsoft.com/office/drawing/2014/main" id="{1C50CCA2-5EAE-BA1F-A817-5DA8A289478A}"/>
              </a:ext>
            </a:extLst>
          </p:cNvPr>
          <p:cNvGrpSpPr/>
          <p:nvPr/>
        </p:nvGrpSpPr>
        <p:grpSpPr>
          <a:xfrm>
            <a:off x="3366988" y="-1571530"/>
            <a:ext cx="5268820" cy="776328"/>
            <a:chOff x="6197735" y="4212336"/>
            <a:chExt cx="5268820" cy="776328"/>
          </a:xfrm>
        </p:grpSpPr>
        <p:sp>
          <p:nvSpPr>
            <p:cNvPr id="57" name="Shape 28">
              <a:extLst>
                <a:ext uri="{FF2B5EF4-FFF2-40B4-BE49-F238E27FC236}">
                  <a16:creationId xmlns:a16="http://schemas.microsoft.com/office/drawing/2014/main" id="{1F6C1783-0FFE-8F73-1CA0-789820AE470D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197735" y="4212336"/>
              <a:ext cx="5268820" cy="77632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E8F5E9"/>
              </a:solidFill>
              <a:prstDash val="solid"/>
            </a:ln>
            <a:effectLst>
              <a:outerShdw blurRad="76200" dist="25400" dir="5400000" algn="bl" rotWithShape="0">
                <a:srgbClr val="000000">
                  <a:alpha val="12000"/>
                </a:srgbClr>
              </a:outerShdw>
            </a:effectLst>
          </p:spPr>
        </p:sp>
        <p:sp>
          <p:nvSpPr>
            <p:cNvPr id="58" name="Text 30">
              <a:extLst>
                <a:ext uri="{FF2B5EF4-FFF2-40B4-BE49-F238E27FC236}">
                  <a16:creationId xmlns:a16="http://schemas.microsoft.com/office/drawing/2014/main" id="{325E5585-1A84-D6FF-7AAF-8D8D4DE2238E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10807953" y="4442359"/>
              <a:ext cx="482975" cy="316282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ctr">
                <a:buNone/>
              </a:pPr>
              <a:r>
                <a:rPr lang="ar-SA" sz="3200" dirty="0">
                  <a:solidFill>
                    <a:srgbClr val="000000"/>
                  </a:solidFill>
                  <a:latin typeface="Cairo ExtraBold" pitchFamily="2" charset="-78"/>
                  <a:cs typeface="Cairo ExtraBold" pitchFamily="2" charset="-78"/>
                </a:rPr>
                <a:t>3</a:t>
              </a:r>
              <a:endParaRPr lang="en-US" sz="3200" dirty="0">
                <a:latin typeface="Cairo ExtraBold" pitchFamily="2" charset="-78"/>
                <a:cs typeface="Cairo ExtraBold" pitchFamily="2" charset="-78"/>
              </a:endParaRPr>
            </a:p>
          </p:txBody>
        </p:sp>
        <p:grpSp>
          <p:nvGrpSpPr>
            <p:cNvPr id="59" name="مجموعة 58">
              <a:extLst>
                <a:ext uri="{FF2B5EF4-FFF2-40B4-BE49-F238E27FC236}">
                  <a16:creationId xmlns:a16="http://schemas.microsoft.com/office/drawing/2014/main" id="{D0DED38A-552C-F566-C660-99A183A75833}"/>
                </a:ext>
              </a:extLst>
            </p:cNvPr>
            <p:cNvGrpSpPr/>
            <p:nvPr/>
          </p:nvGrpSpPr>
          <p:grpSpPr>
            <a:xfrm>
              <a:off x="6461176" y="4275593"/>
              <a:ext cx="4346777" cy="649815"/>
              <a:chOff x="6461176" y="4281343"/>
              <a:chExt cx="4346777" cy="649815"/>
            </a:xfrm>
          </p:grpSpPr>
          <p:sp>
            <p:nvSpPr>
              <p:cNvPr id="60" name="Text 31">
                <a:extLst>
                  <a:ext uri="{FF2B5EF4-FFF2-40B4-BE49-F238E27FC236}">
                    <a16:creationId xmlns:a16="http://schemas.microsoft.com/office/drawing/2014/main" id="{C5CDEEB6-1B9C-E150-59BB-0C9ABD55AAF8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6461176" y="4281343"/>
                <a:ext cx="4346777" cy="230023"/>
              </a:xfrm>
              <a:prstGeom prst="rect">
                <a:avLst/>
              </a:prstGeom>
              <a:noFill/>
              <a:ln/>
            </p:spPr>
            <p:txBody>
              <a:bodyPr wrap="square" rtlCol="0" anchor="ctr"/>
              <a:lstStyle/>
              <a:p>
                <a:pPr marL="0" indent="0" algn="r" rtl="1">
                  <a:buNone/>
                </a:pPr>
                <a:r>
                  <a:rPr lang="en-US" sz="1600" b="1" dirty="0">
                    <a:solidFill>
                      <a:schemeClr val="accent4"/>
                    </a:solidFill>
                    <a:latin typeface="Cairo ExtraBold" pitchFamily="2" charset="-78"/>
                    <a:ea typeface="Calibri" pitchFamily="34" charset="-122"/>
                    <a:cs typeface="Cairo ExtraBold" pitchFamily="2" charset="-78"/>
                  </a:rPr>
                  <a:t>لوحات معلومات متقدمة</a:t>
                </a:r>
                <a:endParaRPr lang="en-US" sz="1600" dirty="0">
                  <a:solidFill>
                    <a:schemeClr val="accent4"/>
                  </a:solidFill>
                  <a:latin typeface="Cairo ExtraBold" pitchFamily="2" charset="-78"/>
                  <a:cs typeface="Cairo ExtraBold" pitchFamily="2" charset="-78"/>
                </a:endParaRPr>
              </a:p>
            </p:txBody>
          </p:sp>
          <p:sp>
            <p:nvSpPr>
              <p:cNvPr id="61" name="Text 32">
                <a:extLst>
                  <a:ext uri="{FF2B5EF4-FFF2-40B4-BE49-F238E27FC236}">
                    <a16:creationId xmlns:a16="http://schemas.microsoft.com/office/drawing/2014/main" id="{8AD5FF47-38A4-0BEC-8366-1099A9E85864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6461176" y="4499865"/>
                <a:ext cx="4346777" cy="431293"/>
              </a:xfrm>
              <a:prstGeom prst="rect">
                <a:avLst/>
              </a:prstGeom>
              <a:noFill/>
              <a:ln/>
            </p:spPr>
            <p:txBody>
              <a:bodyPr wrap="square" rtlCol="0" anchor="t"/>
              <a:lstStyle/>
              <a:p>
                <a:pPr marL="0" indent="0" algn="r" rtl="1">
                  <a:buNone/>
                </a:pP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إضافة </a:t>
                </a:r>
                <a:r>
                  <a:rPr lang="en-US" sz="1200" dirty="0" err="1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تحليلاتBig</a:t>
                </a: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Data </a:t>
                </a:r>
                <a:r>
                  <a:rPr lang="ar-SA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</a:t>
                </a:r>
                <a:r>
                  <a:rPr lang="en-US" sz="1200" dirty="0" err="1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لرؤى</a:t>
                </a: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 استراتيجية حول أنماط التبني والأمراض</a:t>
                </a:r>
                <a:endParaRPr lang="en-US" sz="1200" dirty="0">
                  <a:latin typeface="Cairo Medium" pitchFamily="2" charset="-78"/>
                  <a:cs typeface="Cairo Medium" pitchFamily="2" charset="-78"/>
                </a:endParaRPr>
              </a:p>
            </p:txBody>
          </p:sp>
        </p:grpSp>
      </p:grpSp>
      <p:grpSp>
        <p:nvGrpSpPr>
          <p:cNvPr id="62" name="مجموعة 61">
            <a:extLst>
              <a:ext uri="{FF2B5EF4-FFF2-40B4-BE49-F238E27FC236}">
                <a16:creationId xmlns:a16="http://schemas.microsoft.com/office/drawing/2014/main" id="{CD6FFB4C-4A95-5744-1A58-67BF50FB159B}"/>
              </a:ext>
            </a:extLst>
          </p:cNvPr>
          <p:cNvGrpSpPr/>
          <p:nvPr/>
        </p:nvGrpSpPr>
        <p:grpSpPr>
          <a:xfrm>
            <a:off x="542441" y="-1571530"/>
            <a:ext cx="10917915" cy="776328"/>
            <a:chOff x="548639" y="5266944"/>
            <a:chExt cx="10917915" cy="776328"/>
          </a:xfrm>
        </p:grpSpPr>
        <p:sp>
          <p:nvSpPr>
            <p:cNvPr id="63" name="Shape 33">
              <a:extLst>
                <a:ext uri="{FF2B5EF4-FFF2-40B4-BE49-F238E27FC236}">
                  <a16:creationId xmlns:a16="http://schemas.microsoft.com/office/drawing/2014/main" id="{EA012556-CC52-0D1F-CABC-7815CB6E62BB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48639" y="5266944"/>
              <a:ext cx="10917915" cy="776328"/>
            </a:xfrm>
            <a:prstGeom prst="rect">
              <a:avLst/>
            </a:prstGeom>
            <a:solidFill>
              <a:srgbClr val="FFFFFF"/>
            </a:solidFill>
            <a:ln w="12700">
              <a:solidFill>
                <a:srgbClr val="E8F5E9"/>
              </a:solidFill>
              <a:prstDash val="solid"/>
            </a:ln>
            <a:effectLst>
              <a:outerShdw blurRad="76200" dist="25400" dir="5400000" algn="bl" rotWithShape="0">
                <a:srgbClr val="000000">
                  <a:alpha val="12000"/>
                </a:srgbClr>
              </a:outerShdw>
            </a:effectLst>
          </p:spPr>
        </p:sp>
        <p:sp>
          <p:nvSpPr>
            <p:cNvPr id="64" name="Text 35">
              <a:extLst>
                <a:ext uri="{FF2B5EF4-FFF2-40B4-BE49-F238E27FC236}">
                  <a16:creationId xmlns:a16="http://schemas.microsoft.com/office/drawing/2014/main" id="{24E9E0DE-BCE2-973F-C2A1-B6BC78C14C9E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10789824" y="5496967"/>
              <a:ext cx="496269" cy="316282"/>
            </a:xfrm>
            <a:prstGeom prst="rect">
              <a:avLst/>
            </a:prstGeom>
            <a:noFill/>
            <a:ln/>
          </p:spPr>
          <p:txBody>
            <a:bodyPr wrap="square" rtlCol="0" anchor="ctr"/>
            <a:lstStyle/>
            <a:p>
              <a:pPr marL="0" indent="0" algn="ctr">
                <a:buNone/>
              </a:pPr>
              <a:r>
                <a:rPr lang="ar-SA" sz="3200" dirty="0">
                  <a:solidFill>
                    <a:srgbClr val="000000"/>
                  </a:solidFill>
                  <a:latin typeface="Cairo ExtraBold" pitchFamily="2" charset="-78"/>
                  <a:cs typeface="Cairo ExtraBold" pitchFamily="2" charset="-78"/>
                </a:rPr>
                <a:t>4</a:t>
              </a:r>
              <a:endParaRPr lang="en-US" sz="3200" dirty="0">
                <a:latin typeface="Cairo ExtraBold" pitchFamily="2" charset="-78"/>
                <a:cs typeface="Cairo ExtraBold" pitchFamily="2" charset="-78"/>
              </a:endParaRPr>
            </a:p>
          </p:txBody>
        </p:sp>
        <p:grpSp>
          <p:nvGrpSpPr>
            <p:cNvPr id="68" name="مجموعة 67">
              <a:extLst>
                <a:ext uri="{FF2B5EF4-FFF2-40B4-BE49-F238E27FC236}">
                  <a16:creationId xmlns:a16="http://schemas.microsoft.com/office/drawing/2014/main" id="{A10AAC17-C7DD-C3F3-2B58-F27D6AC22CBF}"/>
                </a:ext>
              </a:extLst>
            </p:cNvPr>
            <p:cNvGrpSpPr/>
            <p:nvPr/>
          </p:nvGrpSpPr>
          <p:grpSpPr>
            <a:xfrm>
              <a:off x="819331" y="5330201"/>
              <a:ext cx="9970493" cy="649815"/>
              <a:chOff x="819331" y="5335951"/>
              <a:chExt cx="9970493" cy="649815"/>
            </a:xfrm>
          </p:grpSpPr>
          <p:sp>
            <p:nvSpPr>
              <p:cNvPr id="69" name="Text 36">
                <a:extLst>
                  <a:ext uri="{FF2B5EF4-FFF2-40B4-BE49-F238E27FC236}">
                    <a16:creationId xmlns:a16="http://schemas.microsoft.com/office/drawing/2014/main" id="{81A665EA-1818-DBBD-AF6D-FAABDB2F94AF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819331" y="5335951"/>
                <a:ext cx="9970493" cy="230023"/>
              </a:xfrm>
              <a:prstGeom prst="rect">
                <a:avLst/>
              </a:prstGeom>
              <a:noFill/>
              <a:ln/>
            </p:spPr>
            <p:txBody>
              <a:bodyPr wrap="square" rtlCol="0" anchor="ctr"/>
              <a:lstStyle/>
              <a:p>
                <a:pPr marL="0" indent="0" algn="r" rtl="1">
                  <a:buNone/>
                </a:pPr>
                <a:r>
                  <a:rPr lang="en-US" sz="1600" b="1" dirty="0">
                    <a:solidFill>
                      <a:schemeClr val="accent4"/>
                    </a:solidFill>
                    <a:latin typeface="Cairo ExtraBold" pitchFamily="2" charset="-78"/>
                    <a:ea typeface="Calibri" pitchFamily="34" charset="-122"/>
                    <a:cs typeface="Cairo ExtraBold" pitchFamily="2" charset="-78"/>
                  </a:rPr>
                  <a:t>دعم المجتمع التطوعي</a:t>
                </a:r>
                <a:endParaRPr lang="en-US" sz="1600" dirty="0">
                  <a:solidFill>
                    <a:schemeClr val="accent4"/>
                  </a:solidFill>
                  <a:latin typeface="Cairo ExtraBold" pitchFamily="2" charset="-78"/>
                  <a:cs typeface="Cairo ExtraBold" pitchFamily="2" charset="-78"/>
                </a:endParaRPr>
              </a:p>
            </p:txBody>
          </p:sp>
          <p:sp>
            <p:nvSpPr>
              <p:cNvPr id="71" name="Text 37">
                <a:extLst>
                  <a:ext uri="{FF2B5EF4-FFF2-40B4-BE49-F238E27FC236}">
                    <a16:creationId xmlns:a16="http://schemas.microsoft.com/office/drawing/2014/main" id="{A7447357-F142-8E9C-E814-70EE7A8A8F07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819331" y="5554473"/>
                <a:ext cx="9970493" cy="431293"/>
              </a:xfrm>
              <a:prstGeom prst="rect">
                <a:avLst/>
              </a:prstGeom>
              <a:noFill/>
              <a:ln/>
            </p:spPr>
            <p:txBody>
              <a:bodyPr wrap="square" rtlCol="0" anchor="ctr"/>
              <a:lstStyle/>
              <a:p>
                <a:pPr marL="0" indent="0" algn="r" rtl="1">
                  <a:buNone/>
                </a:pPr>
                <a:r>
                  <a:rPr lang="en-US" sz="1200" dirty="0">
                    <a:solidFill>
                      <a:srgbClr val="5F6F5F"/>
                    </a:solidFill>
                    <a:latin typeface="Cairo Medium" pitchFamily="2" charset="-78"/>
                    <a:ea typeface="Calibri" pitchFamily="34" charset="-122"/>
                    <a:cs typeface="Cairo Medium" pitchFamily="2" charset="-78"/>
                  </a:rPr>
                  <a:t>بناء وحدة تطوع تسمح للأفراد بالتسجيل وعرض الفرص التطوعية في الملاجئ</a:t>
                </a:r>
                <a:endParaRPr lang="en-US" sz="1200" dirty="0">
                  <a:latin typeface="Cairo Medium" pitchFamily="2" charset="-78"/>
                  <a:cs typeface="Cairo Medium" pitchFamily="2" charset="-7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0807564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Char"/>
      </p:transition>
    </mc:Choice>
    <mc:Fallback xmlns="">
      <p:transition spd="slow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5818F5-9988-9E5E-1FDB-7C2BA7965D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F5455F95-2F40-6493-914F-6A283843AA94}"/>
              </a:ext>
            </a:extLst>
          </p:cNvPr>
          <p:cNvSpPr/>
          <p:nvPr/>
        </p:nvSpPr>
        <p:spPr>
          <a:xfrm>
            <a:off x="-42970" y="-59900"/>
            <a:ext cx="12234970" cy="6928338"/>
          </a:xfrm>
          <a:prstGeom prst="rect">
            <a:avLst/>
          </a:prstGeom>
          <a:solidFill>
            <a:srgbClr val="CDE9F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>
              <a:latin typeface="Cairo ExtraBold" pitchFamily="2" charset="-78"/>
            </a:endParaRPr>
          </a:p>
        </p:txBody>
      </p:sp>
      <p:pic>
        <p:nvPicPr>
          <p:cNvPr id="2" name="Graphic 1">
            <a:extLst>
              <a:ext uri="{FF2B5EF4-FFF2-40B4-BE49-F238E27FC236}">
                <a16:creationId xmlns:a16="http://schemas.microsoft.com/office/drawing/2014/main" id="{CE6537B5-0272-8ECA-25A1-DC160562352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 rot="3012949">
            <a:off x="6464112" y="4676601"/>
            <a:ext cx="2796816" cy="4151975"/>
          </a:xfrm>
          <a:prstGeom prst="rect">
            <a:avLst/>
          </a:prstGeom>
        </p:spPr>
      </p:pic>
      <p:sp>
        <p:nvSpPr>
          <p:cNvPr id="23" name="شكل حر: شكل 22">
            <a:extLst>
              <a:ext uri="{FF2B5EF4-FFF2-40B4-BE49-F238E27FC236}">
                <a16:creationId xmlns:a16="http://schemas.microsoft.com/office/drawing/2014/main" id="{274CE3E2-F89E-8A87-E9A2-F7CCBC294154}"/>
              </a:ext>
            </a:extLst>
          </p:cNvPr>
          <p:cNvSpPr/>
          <p:nvPr/>
        </p:nvSpPr>
        <p:spPr>
          <a:xfrm>
            <a:off x="-44985" y="-59900"/>
            <a:ext cx="3691302" cy="4054774"/>
          </a:xfrm>
          <a:custGeom>
            <a:avLst/>
            <a:gdLst>
              <a:gd name="csX0" fmla="*/ 0 w 3691302"/>
              <a:gd name="csY0" fmla="*/ 0 h 4054774"/>
              <a:gd name="csX1" fmla="*/ 3429292 w 3691302"/>
              <a:gd name="csY1" fmla="*/ 0 h 4054774"/>
              <a:gd name="csX2" fmla="*/ 3500211 w 3691302"/>
              <a:gd name="csY2" fmla="*/ 126454 h 4054774"/>
              <a:gd name="csX3" fmla="*/ 3640193 w 3691302"/>
              <a:gd name="csY3" fmla="*/ 470363 h 4054774"/>
              <a:gd name="csX4" fmla="*/ 3461972 w 3691302"/>
              <a:gd name="csY4" fmla="*/ 1719090 h 4054774"/>
              <a:gd name="csX5" fmla="*/ 2673491 w 3691302"/>
              <a:gd name="csY5" fmla="*/ 2695197 h 4054774"/>
              <a:gd name="csX6" fmla="*/ 1508199 w 3691302"/>
              <a:gd name="csY6" fmla="*/ 3666604 h 4054774"/>
              <a:gd name="csX7" fmla="*/ 51094 w 3691302"/>
              <a:gd name="csY7" fmla="*/ 4047723 h 4054774"/>
              <a:gd name="csX8" fmla="*/ 0 w 3691302"/>
              <a:gd name="csY8" fmla="*/ 4040507 h 4054774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</a:cxnLst>
            <a:rect l="l" t="t" r="r" b="b"/>
            <a:pathLst>
              <a:path w="3691302" h="4054774">
                <a:moveTo>
                  <a:pt x="0" y="0"/>
                </a:moveTo>
                <a:lnTo>
                  <a:pt x="3429292" y="0"/>
                </a:lnTo>
                <a:lnTo>
                  <a:pt x="3500211" y="126454"/>
                </a:lnTo>
                <a:cubicBezTo>
                  <a:pt x="3557741" y="237010"/>
                  <a:pt x="3606899" y="351092"/>
                  <a:pt x="3640193" y="470363"/>
                </a:cubicBezTo>
                <a:cubicBezTo>
                  <a:pt x="3758093" y="894570"/>
                  <a:pt x="3660953" y="1345804"/>
                  <a:pt x="3461972" y="1719090"/>
                </a:cubicBezTo>
                <a:cubicBezTo>
                  <a:pt x="3262991" y="2091985"/>
                  <a:pt x="2969612" y="2399075"/>
                  <a:pt x="2673491" y="2695197"/>
                </a:cubicBezTo>
                <a:cubicBezTo>
                  <a:pt x="2314306" y="3053990"/>
                  <a:pt x="1942980" y="3406517"/>
                  <a:pt x="1508199" y="3666604"/>
                </a:cubicBezTo>
                <a:cubicBezTo>
                  <a:pt x="1073418" y="3926689"/>
                  <a:pt x="566957" y="4091594"/>
                  <a:pt x="51094" y="4047723"/>
                </a:cubicBezTo>
                <a:lnTo>
                  <a:pt x="0" y="4040507"/>
                </a:lnTo>
                <a:close/>
              </a:path>
            </a:pathLst>
          </a:custGeom>
          <a:solidFill>
            <a:srgbClr val="8AD9FE"/>
          </a:solidFill>
          <a:ln w="17127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1" name="Graphic 23">
            <a:extLst>
              <a:ext uri="{FF2B5EF4-FFF2-40B4-BE49-F238E27FC236}">
                <a16:creationId xmlns:a16="http://schemas.microsoft.com/office/drawing/2014/main" id="{EB4443C0-F008-E8E1-481C-32137F2C7A0E}"/>
              </a:ext>
            </a:extLst>
          </p:cNvPr>
          <p:cNvSpPr/>
          <p:nvPr/>
        </p:nvSpPr>
        <p:spPr>
          <a:xfrm>
            <a:off x="8467140" y="-871409"/>
            <a:ext cx="5164498" cy="2950628"/>
          </a:xfrm>
          <a:custGeom>
            <a:avLst/>
            <a:gdLst>
              <a:gd name="connsiteX0" fmla="*/ 4236816 w 5164498"/>
              <a:gd name="connsiteY0" fmla="*/ 2950627 h 2950628"/>
              <a:gd name="connsiteX1" fmla="*/ 3910387 w 5164498"/>
              <a:gd name="connsiteY1" fmla="*/ 2902592 h 2950628"/>
              <a:gd name="connsiteX2" fmla="*/ 3106670 w 5164498"/>
              <a:gd name="connsiteY2" fmla="*/ 2402743 h 2950628"/>
              <a:gd name="connsiteX3" fmla="*/ 3087486 w 5164498"/>
              <a:gd name="connsiteY3" fmla="*/ 2385248 h 2950628"/>
              <a:gd name="connsiteX4" fmla="*/ 2817995 w 5164498"/>
              <a:gd name="connsiteY4" fmla="*/ 2194332 h 2950628"/>
              <a:gd name="connsiteX5" fmla="*/ 2091626 w 5164498"/>
              <a:gd name="connsiteY5" fmla="*/ 2380950 h 2950628"/>
              <a:gd name="connsiteX6" fmla="*/ 1745400 w 5164498"/>
              <a:gd name="connsiteY6" fmla="*/ 2559588 h 2950628"/>
              <a:gd name="connsiteX7" fmla="*/ 118783 w 5164498"/>
              <a:gd name="connsiteY7" fmla="*/ 1686350 h 2950628"/>
              <a:gd name="connsiteX8" fmla="*/ 192755 w 5164498"/>
              <a:gd name="connsiteY8" fmla="*/ 341194 h 2950628"/>
              <a:gd name="connsiteX9" fmla="*/ 844384 w 5164498"/>
              <a:gd name="connsiteY9" fmla="*/ 33 h 2950628"/>
              <a:gd name="connsiteX10" fmla="*/ 1601446 w 5164498"/>
              <a:gd name="connsiteY10" fmla="*/ 227321 h 2950628"/>
              <a:gd name="connsiteX11" fmla="*/ 1629838 w 5164498"/>
              <a:gd name="connsiteY11" fmla="*/ 241133 h 2950628"/>
              <a:gd name="connsiteX12" fmla="*/ 1978826 w 5164498"/>
              <a:gd name="connsiteY12" fmla="*/ 382478 h 2950628"/>
              <a:gd name="connsiteX13" fmla="*/ 2858818 w 5164498"/>
              <a:gd name="connsiteY13" fmla="*/ 299758 h 2950628"/>
              <a:gd name="connsiteX14" fmla="*/ 3373246 w 5164498"/>
              <a:gd name="connsiteY14" fmla="*/ 192637 h 2950628"/>
              <a:gd name="connsiteX15" fmla="*/ 4836112 w 5164498"/>
              <a:gd name="connsiteY15" fmla="*/ 853627 h 2950628"/>
              <a:gd name="connsiteX16" fmla="*/ 5158857 w 5164498"/>
              <a:gd name="connsiteY16" fmla="*/ 1766768 h 2950628"/>
              <a:gd name="connsiteX17" fmla="*/ 4822300 w 5164498"/>
              <a:gd name="connsiteY17" fmla="*/ 2757563 h 2950628"/>
              <a:gd name="connsiteX18" fmla="*/ 4236816 w 5164498"/>
              <a:gd name="connsiteY18" fmla="*/ 2950627 h 2950628"/>
              <a:gd name="connsiteX19" fmla="*/ 2643654 w 5164498"/>
              <a:gd name="connsiteY19" fmla="*/ 2138009 h 2950628"/>
              <a:gd name="connsiteX20" fmla="*/ 2826129 w 5164498"/>
              <a:gd name="connsiteY20" fmla="*/ 2171465 h 2950628"/>
              <a:gd name="connsiteX21" fmla="*/ 3103447 w 5164498"/>
              <a:gd name="connsiteY21" fmla="*/ 2367292 h 2950628"/>
              <a:gd name="connsiteX22" fmla="*/ 3122631 w 5164498"/>
              <a:gd name="connsiteY22" fmla="*/ 2384787 h 2950628"/>
              <a:gd name="connsiteX23" fmla="*/ 3916986 w 5164498"/>
              <a:gd name="connsiteY23" fmla="*/ 2879418 h 2950628"/>
              <a:gd name="connsiteX24" fmla="*/ 4806799 w 5164498"/>
              <a:gd name="connsiteY24" fmla="*/ 2739147 h 2950628"/>
              <a:gd name="connsiteX25" fmla="*/ 5134609 w 5164498"/>
              <a:gd name="connsiteY25" fmla="*/ 1768763 h 2950628"/>
              <a:gd name="connsiteX26" fmla="*/ 4816468 w 5164498"/>
              <a:gd name="connsiteY26" fmla="*/ 867746 h 2950628"/>
              <a:gd name="connsiteX27" fmla="*/ 3375701 w 5164498"/>
              <a:gd name="connsiteY27" fmla="*/ 216578 h 2950628"/>
              <a:gd name="connsiteX28" fmla="*/ 2864956 w 5164498"/>
              <a:gd name="connsiteY28" fmla="*/ 322932 h 2950628"/>
              <a:gd name="connsiteX29" fmla="*/ 1972995 w 5164498"/>
              <a:gd name="connsiteY29" fmla="*/ 405651 h 2950628"/>
              <a:gd name="connsiteX30" fmla="*/ 1619249 w 5164498"/>
              <a:gd name="connsiteY30" fmla="*/ 262618 h 2950628"/>
              <a:gd name="connsiteX31" fmla="*/ 1591010 w 5164498"/>
              <a:gd name="connsiteY31" fmla="*/ 248806 h 2950628"/>
              <a:gd name="connsiteX32" fmla="*/ 844230 w 5164498"/>
              <a:gd name="connsiteY32" fmla="*/ 24128 h 2950628"/>
              <a:gd name="connsiteX33" fmla="*/ 839012 w 5164498"/>
              <a:gd name="connsiteY33" fmla="*/ 24128 h 2950628"/>
              <a:gd name="connsiteX34" fmla="*/ 212859 w 5164498"/>
              <a:gd name="connsiteY34" fmla="*/ 354546 h 2950628"/>
              <a:gd name="connsiteX35" fmla="*/ 140882 w 5164498"/>
              <a:gd name="connsiteY35" fmla="*/ 1676681 h 2950628"/>
              <a:gd name="connsiteX36" fmla="*/ 1737727 w 5164498"/>
              <a:gd name="connsiteY36" fmla="*/ 2536568 h 2950628"/>
              <a:gd name="connsiteX37" fmla="*/ 2078888 w 5164498"/>
              <a:gd name="connsiteY37" fmla="*/ 2360232 h 2950628"/>
              <a:gd name="connsiteX38" fmla="*/ 2643654 w 5164498"/>
              <a:gd name="connsiteY38" fmla="*/ 2138009 h 2950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5164498" h="2950628">
                <a:moveTo>
                  <a:pt x="4236816" y="2950627"/>
                </a:moveTo>
                <a:cubicBezTo>
                  <a:pt x="4129540" y="2950474"/>
                  <a:pt x="4019197" y="2934667"/>
                  <a:pt x="3910387" y="2902592"/>
                </a:cubicBezTo>
                <a:cubicBezTo>
                  <a:pt x="3571834" y="2802837"/>
                  <a:pt x="3289451" y="2569564"/>
                  <a:pt x="3106670" y="2402743"/>
                </a:cubicBezTo>
                <a:lnTo>
                  <a:pt x="3087486" y="2385248"/>
                </a:lnTo>
                <a:cubicBezTo>
                  <a:pt x="3005687" y="2310201"/>
                  <a:pt x="2921126" y="2232699"/>
                  <a:pt x="2817995" y="2194332"/>
                </a:cubicBezTo>
                <a:cubicBezTo>
                  <a:pt x="2557558" y="2097186"/>
                  <a:pt x="2320602" y="2241447"/>
                  <a:pt x="2091626" y="2380950"/>
                </a:cubicBezTo>
                <a:cubicBezTo>
                  <a:pt x="1978519" y="2449858"/>
                  <a:pt x="1861576" y="2521221"/>
                  <a:pt x="1745400" y="2559588"/>
                </a:cubicBezTo>
                <a:cubicBezTo>
                  <a:pt x="1101444" y="2772910"/>
                  <a:pt x="371393" y="2270606"/>
                  <a:pt x="118783" y="1686350"/>
                </a:cubicBezTo>
                <a:cubicBezTo>
                  <a:pt x="-37602" y="1324470"/>
                  <a:pt x="-64920" y="730085"/>
                  <a:pt x="192755" y="341194"/>
                </a:cubicBezTo>
                <a:cubicBezTo>
                  <a:pt x="341926" y="116055"/>
                  <a:pt x="566759" y="-2269"/>
                  <a:pt x="844384" y="33"/>
                </a:cubicBezTo>
                <a:cubicBezTo>
                  <a:pt x="1116331" y="2028"/>
                  <a:pt x="1377688" y="118358"/>
                  <a:pt x="1601446" y="227321"/>
                </a:cubicBezTo>
                <a:lnTo>
                  <a:pt x="1629838" y="241133"/>
                </a:lnTo>
                <a:cubicBezTo>
                  <a:pt x="1741563" y="295768"/>
                  <a:pt x="1857126" y="352244"/>
                  <a:pt x="1978826" y="382478"/>
                </a:cubicBezTo>
                <a:cubicBezTo>
                  <a:pt x="2269036" y="454761"/>
                  <a:pt x="2555563" y="379562"/>
                  <a:pt x="2858818" y="299758"/>
                </a:cubicBezTo>
                <a:cubicBezTo>
                  <a:pt x="3026866" y="255559"/>
                  <a:pt x="3200593" y="209979"/>
                  <a:pt x="3373246" y="192637"/>
                </a:cubicBezTo>
                <a:cubicBezTo>
                  <a:pt x="3933714" y="136620"/>
                  <a:pt x="4507842" y="396136"/>
                  <a:pt x="4836112" y="853627"/>
                </a:cubicBezTo>
                <a:cubicBezTo>
                  <a:pt x="5019814" y="1109614"/>
                  <a:pt x="5131386" y="1425453"/>
                  <a:pt x="5158857" y="1766768"/>
                </a:cubicBezTo>
                <a:cubicBezTo>
                  <a:pt x="5193081" y="2192337"/>
                  <a:pt x="5070459" y="2553450"/>
                  <a:pt x="4822300" y="2757563"/>
                </a:cubicBezTo>
                <a:cubicBezTo>
                  <a:pt x="4668370" y="2884482"/>
                  <a:pt x="4459192" y="2950934"/>
                  <a:pt x="4236816" y="2950627"/>
                </a:cubicBezTo>
                <a:close/>
                <a:moveTo>
                  <a:pt x="2643654" y="2138009"/>
                </a:moveTo>
                <a:cubicBezTo>
                  <a:pt x="2703047" y="2138163"/>
                  <a:pt x="2763820" y="2148291"/>
                  <a:pt x="2826129" y="2171465"/>
                </a:cubicBezTo>
                <a:cubicBezTo>
                  <a:pt x="2933710" y="2211521"/>
                  <a:pt x="3019960" y="2290711"/>
                  <a:pt x="3103447" y="2367292"/>
                </a:cubicBezTo>
                <a:lnTo>
                  <a:pt x="3122631" y="2384787"/>
                </a:lnTo>
                <a:cubicBezTo>
                  <a:pt x="3303724" y="2550073"/>
                  <a:pt x="3583191" y="2781044"/>
                  <a:pt x="3916986" y="2879418"/>
                </a:cubicBezTo>
                <a:cubicBezTo>
                  <a:pt x="4243721" y="2975643"/>
                  <a:pt x="4584729" y="2921929"/>
                  <a:pt x="4806799" y="2739147"/>
                </a:cubicBezTo>
                <a:cubicBezTo>
                  <a:pt x="5150263" y="2456457"/>
                  <a:pt x="5150416" y="1966431"/>
                  <a:pt x="5134609" y="1768763"/>
                </a:cubicBezTo>
                <a:cubicBezTo>
                  <a:pt x="5107598" y="1431745"/>
                  <a:pt x="4997561" y="1120203"/>
                  <a:pt x="4816468" y="867746"/>
                </a:cubicBezTo>
                <a:cubicBezTo>
                  <a:pt x="4493108" y="417008"/>
                  <a:pt x="3927422" y="161482"/>
                  <a:pt x="3375701" y="216578"/>
                </a:cubicBezTo>
                <a:cubicBezTo>
                  <a:pt x="3204890" y="233613"/>
                  <a:pt x="3032084" y="279040"/>
                  <a:pt x="2864956" y="322932"/>
                </a:cubicBezTo>
                <a:cubicBezTo>
                  <a:pt x="2571984" y="399973"/>
                  <a:pt x="2269190" y="479470"/>
                  <a:pt x="1972995" y="405651"/>
                </a:cubicBezTo>
                <a:cubicBezTo>
                  <a:pt x="1848992" y="374804"/>
                  <a:pt x="1732202" y="317714"/>
                  <a:pt x="1619249" y="262618"/>
                </a:cubicBezTo>
                <a:lnTo>
                  <a:pt x="1591010" y="248806"/>
                </a:lnTo>
                <a:cubicBezTo>
                  <a:pt x="1369555" y="141224"/>
                  <a:pt x="1111113" y="26123"/>
                  <a:pt x="844230" y="24128"/>
                </a:cubicBezTo>
                <a:cubicBezTo>
                  <a:pt x="842542" y="24128"/>
                  <a:pt x="840701" y="24128"/>
                  <a:pt x="839012" y="24128"/>
                </a:cubicBezTo>
                <a:cubicBezTo>
                  <a:pt x="572897" y="23667"/>
                  <a:pt x="356506" y="137848"/>
                  <a:pt x="212859" y="354546"/>
                </a:cubicBezTo>
                <a:cubicBezTo>
                  <a:pt x="-40058" y="736377"/>
                  <a:pt x="-13047" y="1320787"/>
                  <a:pt x="140882" y="1676681"/>
                </a:cubicBezTo>
                <a:cubicBezTo>
                  <a:pt x="389348" y="2251423"/>
                  <a:pt x="1106202" y="2745900"/>
                  <a:pt x="1737727" y="2536568"/>
                </a:cubicBezTo>
                <a:cubicBezTo>
                  <a:pt x="1851140" y="2498968"/>
                  <a:pt x="1961791" y="2431595"/>
                  <a:pt x="2078888" y="2360232"/>
                </a:cubicBezTo>
                <a:cubicBezTo>
                  <a:pt x="2259214" y="2250502"/>
                  <a:pt x="2444144" y="2137702"/>
                  <a:pt x="2643654" y="2138009"/>
                </a:cubicBezTo>
                <a:close/>
              </a:path>
            </a:pathLst>
          </a:custGeom>
          <a:solidFill>
            <a:srgbClr val="535C6F"/>
          </a:solidFill>
          <a:ln w="15319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18" name="شكل حر: شكل 17">
            <a:extLst>
              <a:ext uri="{FF2B5EF4-FFF2-40B4-BE49-F238E27FC236}">
                <a16:creationId xmlns:a16="http://schemas.microsoft.com/office/drawing/2014/main" id="{BA308B96-6A1F-427B-7263-A3F79FC58621}"/>
              </a:ext>
            </a:extLst>
          </p:cNvPr>
          <p:cNvSpPr/>
          <p:nvPr/>
        </p:nvSpPr>
        <p:spPr>
          <a:xfrm>
            <a:off x="8713263" y="-47579"/>
            <a:ext cx="3471616" cy="2237094"/>
          </a:xfrm>
          <a:custGeom>
            <a:avLst/>
            <a:gdLst>
              <a:gd name="csX0" fmla="*/ 75669 w 3471616"/>
              <a:gd name="csY0" fmla="*/ 0 h 1889628"/>
              <a:gd name="csX1" fmla="*/ 3471616 w 3471616"/>
              <a:gd name="csY1" fmla="*/ 0 h 1889628"/>
              <a:gd name="csX2" fmla="*/ 3471616 w 3471616"/>
              <a:gd name="csY2" fmla="*/ 1889628 h 1889628"/>
              <a:gd name="csX3" fmla="*/ 3462439 w 3471616"/>
              <a:gd name="csY3" fmla="*/ 1888038 h 1889628"/>
              <a:gd name="csX4" fmla="*/ 2913464 w 3471616"/>
              <a:gd name="csY4" fmla="*/ 1607500 h 1889628"/>
              <a:gd name="csX5" fmla="*/ 2381853 w 3471616"/>
              <a:gd name="csY5" fmla="*/ 1189815 h 1889628"/>
              <a:gd name="csX6" fmla="*/ 1875906 w 3471616"/>
              <a:gd name="csY6" fmla="*/ 1251056 h 1889628"/>
              <a:gd name="csX7" fmla="*/ 1534127 w 3471616"/>
              <a:gd name="csY7" fmla="*/ 1425543 h 1889628"/>
              <a:gd name="csX8" fmla="*/ 257854 w 3471616"/>
              <a:gd name="csY8" fmla="*/ 1128303 h 1889628"/>
              <a:gd name="csX9" fmla="*/ 30048 w 3471616"/>
              <a:gd name="csY9" fmla="*/ 142436 h 188962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</a:cxnLst>
            <a:rect l="l" t="t" r="r" b="b"/>
            <a:pathLst>
              <a:path w="3471616" h="1889628">
                <a:moveTo>
                  <a:pt x="75669" y="0"/>
                </a:moveTo>
                <a:lnTo>
                  <a:pt x="3471616" y="0"/>
                </a:lnTo>
                <a:lnTo>
                  <a:pt x="3471616" y="1889628"/>
                </a:lnTo>
                <a:lnTo>
                  <a:pt x="3462439" y="1888038"/>
                </a:lnTo>
                <a:cubicBezTo>
                  <a:pt x="3260573" y="1840411"/>
                  <a:pt x="3069553" y="1744307"/>
                  <a:pt x="2913464" y="1607500"/>
                </a:cubicBezTo>
                <a:cubicBezTo>
                  <a:pt x="2742235" y="1457454"/>
                  <a:pt x="2599522" y="1256216"/>
                  <a:pt x="2381853" y="1189815"/>
                </a:cubicBezTo>
                <a:cubicBezTo>
                  <a:pt x="2215784" y="1139030"/>
                  <a:pt x="2033828" y="1178680"/>
                  <a:pt x="1875906" y="1251056"/>
                </a:cubicBezTo>
                <a:cubicBezTo>
                  <a:pt x="1759672" y="1304420"/>
                  <a:pt x="1651720" y="1375030"/>
                  <a:pt x="1534127" y="1425543"/>
                </a:cubicBezTo>
                <a:cubicBezTo>
                  <a:pt x="1104493" y="1610215"/>
                  <a:pt x="561612" y="1483797"/>
                  <a:pt x="257854" y="1128303"/>
                </a:cubicBezTo>
                <a:cubicBezTo>
                  <a:pt x="30036" y="861683"/>
                  <a:pt x="-49604" y="482324"/>
                  <a:pt x="30048" y="142436"/>
                </a:cubicBezTo>
                <a:close/>
              </a:path>
            </a:pathLst>
          </a:custGeom>
          <a:solidFill>
            <a:schemeClr val="accent4"/>
          </a:solidFill>
          <a:ln w="13577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365" name="Graphic 363">
            <a:extLst>
              <a:ext uri="{FF2B5EF4-FFF2-40B4-BE49-F238E27FC236}">
                <a16:creationId xmlns:a16="http://schemas.microsoft.com/office/drawing/2014/main" id="{334060FE-161A-D780-770D-AEA366E00A13}"/>
              </a:ext>
            </a:extLst>
          </p:cNvPr>
          <p:cNvSpPr/>
          <p:nvPr/>
        </p:nvSpPr>
        <p:spPr>
          <a:xfrm>
            <a:off x="2755073" y="4636382"/>
            <a:ext cx="304893" cy="270609"/>
          </a:xfrm>
          <a:custGeom>
            <a:avLst/>
            <a:gdLst>
              <a:gd name="connsiteX0" fmla="*/ 298135 w 304893"/>
              <a:gd name="connsiteY0" fmla="*/ 117563 h 270609"/>
              <a:gd name="connsiteX1" fmla="*/ 224316 w 304893"/>
              <a:gd name="connsiteY1" fmla="*/ 67842 h 270609"/>
              <a:gd name="connsiteX2" fmla="*/ 125161 w 304893"/>
              <a:gd name="connsiteY2" fmla="*/ 83273 h 270609"/>
              <a:gd name="connsiteX3" fmla="*/ 111826 w 304893"/>
              <a:gd name="connsiteY3" fmla="*/ 164807 h 270609"/>
              <a:gd name="connsiteX4" fmla="*/ 205933 w 304893"/>
              <a:gd name="connsiteY4" fmla="*/ 180333 h 270609"/>
              <a:gd name="connsiteX5" fmla="*/ 208790 w 304893"/>
              <a:gd name="connsiteY5" fmla="*/ 171189 h 270609"/>
              <a:gd name="connsiteX6" fmla="*/ 182787 w 304893"/>
              <a:gd name="connsiteY6" fmla="*/ 132803 h 270609"/>
              <a:gd name="connsiteX7" fmla="*/ 172690 w 304893"/>
              <a:gd name="connsiteY7" fmla="*/ 144804 h 270609"/>
              <a:gd name="connsiteX8" fmla="*/ 191550 w 304893"/>
              <a:gd name="connsiteY8" fmla="*/ 170141 h 270609"/>
              <a:gd name="connsiteX9" fmla="*/ 125637 w 304893"/>
              <a:gd name="connsiteY9" fmla="*/ 156996 h 270609"/>
              <a:gd name="connsiteX10" fmla="*/ 131638 w 304893"/>
              <a:gd name="connsiteY10" fmla="*/ 97751 h 270609"/>
              <a:gd name="connsiteX11" fmla="*/ 216220 w 304893"/>
              <a:gd name="connsiteY11" fmla="*/ 82320 h 270609"/>
              <a:gd name="connsiteX12" fmla="*/ 281752 w 304893"/>
              <a:gd name="connsiteY12" fmla="*/ 119849 h 270609"/>
              <a:gd name="connsiteX13" fmla="*/ 271369 w 304893"/>
              <a:gd name="connsiteY13" fmla="*/ 202240 h 270609"/>
              <a:gd name="connsiteX14" fmla="*/ 196884 w 304893"/>
              <a:gd name="connsiteY14" fmla="*/ 247770 h 270609"/>
              <a:gd name="connsiteX15" fmla="*/ 107158 w 304893"/>
              <a:gd name="connsiteY15" fmla="*/ 249675 h 270609"/>
              <a:gd name="connsiteX16" fmla="*/ 45246 w 304893"/>
              <a:gd name="connsiteY16" fmla="*/ 193001 h 270609"/>
              <a:gd name="connsiteX17" fmla="*/ 22100 w 304893"/>
              <a:gd name="connsiteY17" fmla="*/ 83844 h 270609"/>
              <a:gd name="connsiteX18" fmla="*/ 108016 w 304893"/>
              <a:gd name="connsiteY18" fmla="*/ 14407 h 270609"/>
              <a:gd name="connsiteX19" fmla="*/ 98967 w 304893"/>
              <a:gd name="connsiteY19" fmla="*/ 1644 h 270609"/>
              <a:gd name="connsiteX20" fmla="*/ 10099 w 304893"/>
              <a:gd name="connsiteY20" fmla="*/ 73176 h 270609"/>
              <a:gd name="connsiteX21" fmla="*/ 22195 w 304893"/>
              <a:gd name="connsiteY21" fmla="*/ 183476 h 270609"/>
              <a:gd name="connsiteX22" fmla="*/ 91823 w 304893"/>
              <a:gd name="connsiteY22" fmla="*/ 260914 h 270609"/>
              <a:gd name="connsiteX23" fmla="*/ 194598 w 304893"/>
              <a:gd name="connsiteY23" fmla="*/ 264534 h 270609"/>
              <a:gd name="connsiteX24" fmla="*/ 282228 w 304893"/>
              <a:gd name="connsiteY24" fmla="*/ 213956 h 270609"/>
              <a:gd name="connsiteX25" fmla="*/ 298135 w 304893"/>
              <a:gd name="connsiteY25" fmla="*/ 117563 h 27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04893" h="270609">
                <a:moveTo>
                  <a:pt x="298135" y="117563"/>
                </a:moveTo>
                <a:cubicBezTo>
                  <a:pt x="284704" y="88797"/>
                  <a:pt x="254320" y="73272"/>
                  <a:pt x="224316" y="67842"/>
                </a:cubicBezTo>
                <a:cubicBezTo>
                  <a:pt x="192407" y="62032"/>
                  <a:pt x="152783" y="64890"/>
                  <a:pt x="125161" y="83273"/>
                </a:cubicBezTo>
                <a:cubicBezTo>
                  <a:pt x="97348" y="101847"/>
                  <a:pt x="92299" y="138137"/>
                  <a:pt x="111826" y="164807"/>
                </a:cubicBezTo>
                <a:cubicBezTo>
                  <a:pt x="134495" y="195763"/>
                  <a:pt x="174214" y="197954"/>
                  <a:pt x="205933" y="180333"/>
                </a:cubicBezTo>
                <a:cubicBezTo>
                  <a:pt x="209076" y="178618"/>
                  <a:pt x="209743" y="174237"/>
                  <a:pt x="208790" y="171189"/>
                </a:cubicBezTo>
                <a:cubicBezTo>
                  <a:pt x="204028" y="156139"/>
                  <a:pt x="195360" y="142518"/>
                  <a:pt x="182787" y="132803"/>
                </a:cubicBezTo>
                <a:cubicBezTo>
                  <a:pt x="174786" y="126612"/>
                  <a:pt x="164689" y="138613"/>
                  <a:pt x="172690" y="144804"/>
                </a:cubicBezTo>
                <a:cubicBezTo>
                  <a:pt x="181358" y="151567"/>
                  <a:pt x="187359" y="160235"/>
                  <a:pt x="191550" y="170141"/>
                </a:cubicBezTo>
                <a:cubicBezTo>
                  <a:pt x="168880" y="180237"/>
                  <a:pt x="141925" y="177761"/>
                  <a:pt x="125637" y="156996"/>
                </a:cubicBezTo>
                <a:cubicBezTo>
                  <a:pt x="111064" y="138327"/>
                  <a:pt x="111921" y="112419"/>
                  <a:pt x="131638" y="97751"/>
                </a:cubicBezTo>
                <a:cubicBezTo>
                  <a:pt x="154307" y="80892"/>
                  <a:pt x="189169" y="78415"/>
                  <a:pt x="216220" y="82320"/>
                </a:cubicBezTo>
                <a:cubicBezTo>
                  <a:pt x="241366" y="85940"/>
                  <a:pt x="268607" y="96703"/>
                  <a:pt x="281752" y="119849"/>
                </a:cubicBezTo>
                <a:cubicBezTo>
                  <a:pt x="296039" y="144995"/>
                  <a:pt x="288133" y="180142"/>
                  <a:pt x="271369" y="202240"/>
                </a:cubicBezTo>
                <a:cubicBezTo>
                  <a:pt x="253462" y="225862"/>
                  <a:pt x="224887" y="239864"/>
                  <a:pt x="196884" y="247770"/>
                </a:cubicBezTo>
                <a:cubicBezTo>
                  <a:pt x="168118" y="255866"/>
                  <a:pt x="136114" y="258057"/>
                  <a:pt x="107158" y="249675"/>
                </a:cubicBezTo>
                <a:cubicBezTo>
                  <a:pt x="77345" y="241007"/>
                  <a:pt x="60486" y="218718"/>
                  <a:pt x="45246" y="193001"/>
                </a:cubicBezTo>
                <a:cubicBezTo>
                  <a:pt x="27053" y="162235"/>
                  <a:pt x="4003" y="119468"/>
                  <a:pt x="22100" y="83844"/>
                </a:cubicBezTo>
                <a:cubicBezTo>
                  <a:pt x="38959" y="50697"/>
                  <a:pt x="79917" y="35838"/>
                  <a:pt x="108016" y="14407"/>
                </a:cubicBezTo>
                <a:cubicBezTo>
                  <a:pt x="116017" y="8311"/>
                  <a:pt x="106968" y="-4548"/>
                  <a:pt x="98967" y="1644"/>
                </a:cubicBezTo>
                <a:cubicBezTo>
                  <a:pt x="69058" y="24408"/>
                  <a:pt x="30006" y="39458"/>
                  <a:pt x="10099" y="73176"/>
                </a:cubicBezTo>
                <a:cubicBezTo>
                  <a:pt x="-10952" y="108990"/>
                  <a:pt x="4765" y="149757"/>
                  <a:pt x="22195" y="183476"/>
                </a:cubicBezTo>
                <a:cubicBezTo>
                  <a:pt x="38293" y="214527"/>
                  <a:pt x="57819" y="247389"/>
                  <a:pt x="91823" y="260914"/>
                </a:cubicBezTo>
                <a:cubicBezTo>
                  <a:pt x="124208" y="273773"/>
                  <a:pt x="161165" y="272630"/>
                  <a:pt x="194598" y="264534"/>
                </a:cubicBezTo>
                <a:cubicBezTo>
                  <a:pt x="227173" y="256723"/>
                  <a:pt x="260987" y="240721"/>
                  <a:pt x="282228" y="213956"/>
                </a:cubicBezTo>
                <a:cubicBezTo>
                  <a:pt x="302611" y="188238"/>
                  <a:pt x="312422" y="148138"/>
                  <a:pt x="298135" y="117563"/>
                </a:cubicBez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sp>
        <p:nvSpPr>
          <p:cNvPr id="14" name="TextBox 5">
            <a:extLst>
              <a:ext uri="{FF2B5EF4-FFF2-40B4-BE49-F238E27FC236}">
                <a16:creationId xmlns:a16="http://schemas.microsoft.com/office/drawing/2014/main" id="{2A1B9A40-3626-3FA5-741D-DF6F90F8D597}"/>
              </a:ext>
            </a:extLst>
          </p:cNvPr>
          <p:cNvSpPr txBox="1"/>
          <p:nvPr/>
        </p:nvSpPr>
        <p:spPr>
          <a:xfrm>
            <a:off x="1953305" y="2497976"/>
            <a:ext cx="8285390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1500" b="1" dirty="0">
                <a:solidFill>
                  <a:srgbClr val="002060"/>
                </a:solidFill>
                <a:latin typeface="Cairo ExtraBold" pitchFamily="2" charset="-78"/>
                <a:cs typeface="Cairo ExtraBold" pitchFamily="2" charset="-78"/>
              </a:rPr>
              <a:t>رِفق</a:t>
            </a:r>
            <a:endParaRPr lang="th-TH" sz="11500" b="1" dirty="0">
              <a:solidFill>
                <a:srgbClr val="002060"/>
              </a:solidFill>
              <a:latin typeface="Cairo ExtraBold" pitchFamily="2" charset="-78"/>
              <a:cs typeface="ARMNoklae" panose="02000506000000020004" pitchFamily="2" charset="0"/>
            </a:endParaRPr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713D9C51-69C1-B9CA-F45E-39DB58E354D0}"/>
              </a:ext>
            </a:extLst>
          </p:cNvPr>
          <p:cNvSpPr/>
          <p:nvPr/>
        </p:nvSpPr>
        <p:spPr>
          <a:xfrm rot="650280">
            <a:off x="17028247" y="-105643"/>
            <a:ext cx="5532100" cy="6709605"/>
          </a:xfrm>
          <a:custGeom>
            <a:avLst/>
            <a:gdLst>
              <a:gd name="connsiteX0" fmla="*/ 3936674 w 5532100"/>
              <a:gd name="connsiteY0" fmla="*/ 44776 h 6709605"/>
              <a:gd name="connsiteX1" fmla="*/ 2572163 w 5532100"/>
              <a:gd name="connsiteY1" fmla="*/ 86276 h 6709605"/>
              <a:gd name="connsiteX2" fmla="*/ 1676454 w 5532100"/>
              <a:gd name="connsiteY2" fmla="*/ 559528 h 6709605"/>
              <a:gd name="connsiteX3" fmla="*/ 1324166 w 5532100"/>
              <a:gd name="connsiteY3" fmla="*/ 1581307 h 6709605"/>
              <a:gd name="connsiteX4" fmla="*/ 778519 w 5532100"/>
              <a:gd name="connsiteY4" fmla="*/ 2489453 h 6709605"/>
              <a:gd name="connsiteX5" fmla="*/ 285761 w 5532100"/>
              <a:gd name="connsiteY5" fmla="*/ 2785579 h 6709605"/>
              <a:gd name="connsiteX6" fmla="*/ 1025 w 5532100"/>
              <a:gd name="connsiteY6" fmla="*/ 3499450 h 6709605"/>
              <a:gd name="connsiteX7" fmla="*/ 1564000 w 5532100"/>
              <a:gd name="connsiteY7" fmla="*/ 4684085 h 6709605"/>
              <a:gd name="connsiteX8" fmla="*/ 2381554 w 5532100"/>
              <a:gd name="connsiteY8" fmla="*/ 5406988 h 6709605"/>
              <a:gd name="connsiteX9" fmla="*/ 2950111 w 5532100"/>
              <a:gd name="connsiteY9" fmla="*/ 6470136 h 6709605"/>
              <a:gd name="connsiteX10" fmla="*/ 4468575 w 5532100"/>
              <a:gd name="connsiteY10" fmla="*/ 6265387 h 6709605"/>
              <a:gd name="connsiteX11" fmla="*/ 4872050 w 5532100"/>
              <a:gd name="connsiteY11" fmla="*/ 5544316 h 6709605"/>
              <a:gd name="connsiteX12" fmla="*/ 5462077 w 5532100"/>
              <a:gd name="connsiteY12" fmla="*/ 3387126 h 6709605"/>
              <a:gd name="connsiteX13" fmla="*/ 5343076 w 5532100"/>
              <a:gd name="connsiteY13" fmla="*/ 1190661 h 6709605"/>
              <a:gd name="connsiteX14" fmla="*/ 4011425 w 5532100"/>
              <a:gd name="connsiteY14" fmla="*/ 51977 h 6709605"/>
              <a:gd name="connsiteX15" fmla="*/ 3936674 w 5532100"/>
              <a:gd name="connsiteY15" fmla="*/ 44776 h 6709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532100" h="6709605">
                <a:moveTo>
                  <a:pt x="3936674" y="44776"/>
                </a:moveTo>
                <a:cubicBezTo>
                  <a:pt x="3486986" y="-26309"/>
                  <a:pt x="3009152" y="-12956"/>
                  <a:pt x="2572163" y="86276"/>
                </a:cubicBezTo>
                <a:cubicBezTo>
                  <a:pt x="2243571" y="160897"/>
                  <a:pt x="1912622" y="297832"/>
                  <a:pt x="1676454" y="559528"/>
                </a:cubicBezTo>
                <a:cubicBezTo>
                  <a:pt x="1439370" y="822140"/>
                  <a:pt x="1395514" y="1232815"/>
                  <a:pt x="1324166" y="1581307"/>
                </a:cubicBezTo>
                <a:cubicBezTo>
                  <a:pt x="1246535" y="1960039"/>
                  <a:pt x="1089570" y="2285752"/>
                  <a:pt x="778519" y="2489453"/>
                </a:cubicBezTo>
                <a:cubicBezTo>
                  <a:pt x="617627" y="2594838"/>
                  <a:pt x="431992" y="2657938"/>
                  <a:pt x="285761" y="2785579"/>
                </a:cubicBezTo>
                <a:cubicBezTo>
                  <a:pt x="94235" y="2952755"/>
                  <a:pt x="-11674" y="3225840"/>
                  <a:pt x="1025" y="3499450"/>
                </a:cubicBezTo>
                <a:cubicBezTo>
                  <a:pt x="42132" y="4388089"/>
                  <a:pt x="962845" y="4468339"/>
                  <a:pt x="1564000" y="4684085"/>
                </a:cubicBezTo>
                <a:cubicBezTo>
                  <a:pt x="1933699" y="4816700"/>
                  <a:pt x="2188849" y="5038991"/>
                  <a:pt x="2381554" y="5406988"/>
                </a:cubicBezTo>
                <a:cubicBezTo>
                  <a:pt x="2569676" y="5766476"/>
                  <a:pt x="2652152" y="6184483"/>
                  <a:pt x="2950111" y="6470136"/>
                </a:cubicBezTo>
                <a:cubicBezTo>
                  <a:pt x="3395609" y="6897175"/>
                  <a:pt x="4129771" y="6706172"/>
                  <a:pt x="4468575" y="6265387"/>
                </a:cubicBezTo>
                <a:cubicBezTo>
                  <a:pt x="4634049" y="6050035"/>
                  <a:pt x="4760773" y="5798026"/>
                  <a:pt x="4872050" y="5544316"/>
                </a:cubicBezTo>
                <a:cubicBezTo>
                  <a:pt x="5167259" y="4871160"/>
                  <a:pt x="5361142" y="4132678"/>
                  <a:pt x="5462077" y="3387126"/>
                </a:cubicBezTo>
                <a:cubicBezTo>
                  <a:pt x="5558298" y="2675873"/>
                  <a:pt x="5585920" y="1889870"/>
                  <a:pt x="5343076" y="1190661"/>
                </a:cubicBezTo>
                <a:cubicBezTo>
                  <a:pt x="5118822" y="544996"/>
                  <a:pt x="4637191" y="124765"/>
                  <a:pt x="4011425" y="51977"/>
                </a:cubicBezTo>
                <a:cubicBezTo>
                  <a:pt x="3986683" y="49097"/>
                  <a:pt x="3961416" y="48573"/>
                  <a:pt x="3936674" y="44776"/>
                </a:cubicBezTo>
                <a:close/>
              </a:path>
            </a:pathLst>
          </a:custGeom>
          <a:solidFill>
            <a:srgbClr val="002060"/>
          </a:solidFill>
          <a:ln w="13091" cap="flat">
            <a:noFill/>
            <a:prstDash val="solid"/>
            <a:miter/>
          </a:ln>
        </p:spPr>
        <p:txBody>
          <a:bodyPr rtlCol="0" anchor="ctr"/>
          <a:lstStyle/>
          <a:p>
            <a:endParaRPr lang="th-TH" dirty="0">
              <a:latin typeface="Cairo ExtraBold" pitchFamily="2" charset="-78"/>
            </a:endParaRPr>
          </a:p>
        </p:txBody>
      </p:sp>
      <p:sp>
        <p:nvSpPr>
          <p:cNvPr id="16" name="Freeform: Shape 6">
            <a:extLst>
              <a:ext uri="{FF2B5EF4-FFF2-40B4-BE49-F238E27FC236}">
                <a16:creationId xmlns:a16="http://schemas.microsoft.com/office/drawing/2014/main" id="{AB93283E-64CD-07A7-57E1-C15ED3C588B6}"/>
              </a:ext>
            </a:extLst>
          </p:cNvPr>
          <p:cNvSpPr/>
          <p:nvPr/>
        </p:nvSpPr>
        <p:spPr>
          <a:xfrm rot="650280">
            <a:off x="17207236" y="-489579"/>
            <a:ext cx="5516740" cy="6600833"/>
          </a:xfrm>
          <a:custGeom>
            <a:avLst/>
            <a:gdLst>
              <a:gd name="connsiteX0" fmla="*/ 3921314 w 5516740"/>
              <a:gd name="connsiteY0" fmla="*/ 44786 h 6600833"/>
              <a:gd name="connsiteX1" fmla="*/ 2556804 w 5516740"/>
              <a:gd name="connsiteY1" fmla="*/ 86155 h 6600833"/>
              <a:gd name="connsiteX2" fmla="*/ 1953555 w 5516740"/>
              <a:gd name="connsiteY2" fmla="*/ 433599 h 6600833"/>
              <a:gd name="connsiteX3" fmla="*/ 1837435 w 5516740"/>
              <a:gd name="connsiteY3" fmla="*/ 938794 h 6600833"/>
              <a:gd name="connsiteX4" fmla="*/ 1703510 w 5516740"/>
              <a:gd name="connsiteY4" fmla="*/ 1936353 h 6600833"/>
              <a:gd name="connsiteX5" fmla="*/ 1084552 w 5516740"/>
              <a:gd name="connsiteY5" fmla="*/ 2578091 h 6600833"/>
              <a:gd name="connsiteX6" fmla="*/ 218953 w 5516740"/>
              <a:gd name="connsiteY6" fmla="*/ 3067314 h 6600833"/>
              <a:gd name="connsiteX7" fmla="*/ 104796 w 5516740"/>
              <a:gd name="connsiteY7" fmla="*/ 3940768 h 6600833"/>
              <a:gd name="connsiteX8" fmla="*/ 704248 w 5516740"/>
              <a:gd name="connsiteY8" fmla="*/ 4411271 h 6600833"/>
              <a:gd name="connsiteX9" fmla="*/ 1760981 w 5516740"/>
              <a:gd name="connsiteY9" fmla="*/ 4778483 h 6600833"/>
              <a:gd name="connsiteX10" fmla="*/ 2534287 w 5516740"/>
              <a:gd name="connsiteY10" fmla="*/ 5549824 h 6600833"/>
              <a:gd name="connsiteX11" fmla="*/ 3496238 w 5516740"/>
              <a:gd name="connsiteY11" fmla="*/ 6534555 h 6600833"/>
              <a:gd name="connsiteX12" fmla="*/ 4826056 w 5516740"/>
              <a:gd name="connsiteY12" fmla="*/ 6181481 h 6600833"/>
              <a:gd name="connsiteX13" fmla="*/ 4856690 w 5516740"/>
              <a:gd name="connsiteY13" fmla="*/ 5544064 h 6600833"/>
              <a:gd name="connsiteX14" fmla="*/ 5446717 w 5516740"/>
              <a:gd name="connsiteY14" fmla="*/ 3386874 h 6600833"/>
              <a:gd name="connsiteX15" fmla="*/ 5327716 w 5516740"/>
              <a:gd name="connsiteY15" fmla="*/ 1190409 h 6600833"/>
              <a:gd name="connsiteX16" fmla="*/ 3996196 w 5516740"/>
              <a:gd name="connsiteY16" fmla="*/ 51986 h 6600833"/>
              <a:gd name="connsiteX17" fmla="*/ 3921314 w 5516740"/>
              <a:gd name="connsiteY17" fmla="*/ 44786 h 6600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516740" h="6600833">
                <a:moveTo>
                  <a:pt x="3921314" y="44786"/>
                </a:moveTo>
                <a:cubicBezTo>
                  <a:pt x="3471757" y="-26300"/>
                  <a:pt x="2993923" y="-12947"/>
                  <a:pt x="2556804" y="86155"/>
                </a:cubicBezTo>
                <a:cubicBezTo>
                  <a:pt x="2228211" y="160775"/>
                  <a:pt x="2189723" y="172034"/>
                  <a:pt x="1953555" y="433599"/>
                </a:cubicBezTo>
                <a:cubicBezTo>
                  <a:pt x="1831282" y="569094"/>
                  <a:pt x="1829187" y="767035"/>
                  <a:pt x="1837435" y="938794"/>
                </a:cubicBezTo>
                <a:cubicBezTo>
                  <a:pt x="1853930" y="1281263"/>
                  <a:pt x="1859166" y="1622292"/>
                  <a:pt x="1703510" y="1936353"/>
                </a:cubicBezTo>
                <a:cubicBezTo>
                  <a:pt x="1565266" y="2215199"/>
                  <a:pt x="1348604" y="2420078"/>
                  <a:pt x="1084552" y="2578091"/>
                </a:cubicBezTo>
                <a:cubicBezTo>
                  <a:pt x="800470" y="2748147"/>
                  <a:pt x="476459" y="2853663"/>
                  <a:pt x="218953" y="3067314"/>
                </a:cubicBezTo>
                <a:cubicBezTo>
                  <a:pt x="-42874" y="3284630"/>
                  <a:pt x="-55442" y="3658519"/>
                  <a:pt x="104796" y="3940768"/>
                </a:cubicBezTo>
                <a:cubicBezTo>
                  <a:pt x="235317" y="4170652"/>
                  <a:pt x="465855" y="4313086"/>
                  <a:pt x="704248" y="4411271"/>
                </a:cubicBezTo>
                <a:cubicBezTo>
                  <a:pt x="1048027" y="4552919"/>
                  <a:pt x="1435923" y="4594419"/>
                  <a:pt x="1760981" y="4778483"/>
                </a:cubicBezTo>
                <a:cubicBezTo>
                  <a:pt x="2088526" y="4963987"/>
                  <a:pt x="2338833" y="5234323"/>
                  <a:pt x="2534287" y="5549824"/>
                </a:cubicBezTo>
                <a:cubicBezTo>
                  <a:pt x="2770716" y="5931568"/>
                  <a:pt x="3049038" y="6387801"/>
                  <a:pt x="3496238" y="6534555"/>
                </a:cubicBezTo>
                <a:cubicBezTo>
                  <a:pt x="3959017" y="6686545"/>
                  <a:pt x="4519457" y="6580505"/>
                  <a:pt x="4826056" y="6181481"/>
                </a:cubicBezTo>
                <a:cubicBezTo>
                  <a:pt x="4991531" y="5966129"/>
                  <a:pt x="4745414" y="5797774"/>
                  <a:pt x="4856690" y="5544064"/>
                </a:cubicBezTo>
                <a:cubicBezTo>
                  <a:pt x="5151900" y="4870908"/>
                  <a:pt x="5345782" y="4132425"/>
                  <a:pt x="5446717" y="3386874"/>
                </a:cubicBezTo>
                <a:cubicBezTo>
                  <a:pt x="5542938" y="2675621"/>
                  <a:pt x="5570561" y="1889617"/>
                  <a:pt x="5327716" y="1190409"/>
                </a:cubicBezTo>
                <a:cubicBezTo>
                  <a:pt x="5103592" y="545006"/>
                  <a:pt x="4621962" y="124774"/>
                  <a:pt x="3996196" y="51986"/>
                </a:cubicBezTo>
                <a:cubicBezTo>
                  <a:pt x="3971323" y="49106"/>
                  <a:pt x="3946056" y="48583"/>
                  <a:pt x="3921314" y="44786"/>
                </a:cubicBezTo>
                <a:close/>
              </a:path>
            </a:pathLst>
          </a:custGeom>
          <a:noFill/>
          <a:ln w="37110" cap="flat">
            <a:solidFill>
              <a:schemeClr val="bg1"/>
            </a:solidFill>
            <a:prstDash val="solid"/>
            <a:miter/>
          </a:ln>
        </p:spPr>
        <p:txBody>
          <a:bodyPr rtlCol="0" anchor="ctr"/>
          <a:lstStyle/>
          <a:p>
            <a:endParaRPr lang="th-TH">
              <a:latin typeface="Cairo ExtraBold" pitchFamily="2" charset="-78"/>
            </a:endParaRPr>
          </a:p>
        </p:txBody>
      </p:sp>
      <p:grpSp>
        <p:nvGrpSpPr>
          <p:cNvPr id="17" name="Graphic 3">
            <a:extLst>
              <a:ext uri="{FF2B5EF4-FFF2-40B4-BE49-F238E27FC236}">
                <a16:creationId xmlns:a16="http://schemas.microsoft.com/office/drawing/2014/main" id="{CAB588EE-FA40-FED1-210E-AB6769415E23}"/>
              </a:ext>
            </a:extLst>
          </p:cNvPr>
          <p:cNvGrpSpPr/>
          <p:nvPr/>
        </p:nvGrpSpPr>
        <p:grpSpPr>
          <a:xfrm rot="650280">
            <a:off x="9807320" y="8503086"/>
            <a:ext cx="409815" cy="461426"/>
            <a:chOff x="7309798" y="3176109"/>
            <a:chExt cx="409815" cy="461426"/>
          </a:xfrm>
          <a:solidFill>
            <a:schemeClr val="bg1"/>
          </a:solidFill>
        </p:grpSpPr>
        <p:sp>
          <p:nvSpPr>
            <p:cNvPr id="19" name="Freeform: Shape 14">
              <a:extLst>
                <a:ext uri="{FF2B5EF4-FFF2-40B4-BE49-F238E27FC236}">
                  <a16:creationId xmlns:a16="http://schemas.microsoft.com/office/drawing/2014/main" id="{AB900236-D5C4-A6B5-8759-7285A345C4B1}"/>
                </a:ext>
              </a:extLst>
            </p:cNvPr>
            <p:cNvSpPr/>
            <p:nvPr/>
          </p:nvSpPr>
          <p:spPr>
            <a:xfrm>
              <a:off x="7309798" y="3388654"/>
              <a:ext cx="285138" cy="248882"/>
            </a:xfrm>
            <a:custGeom>
              <a:avLst/>
              <a:gdLst>
                <a:gd name="connsiteX0" fmla="*/ 174472 w 285138"/>
                <a:gd name="connsiteY0" fmla="*/ 229870 h 248882"/>
                <a:gd name="connsiteX1" fmla="*/ 116347 w 285138"/>
                <a:gd name="connsiteY1" fmla="*/ 188109 h 248882"/>
                <a:gd name="connsiteX2" fmla="*/ 65945 w 285138"/>
                <a:gd name="connsiteY2" fmla="*/ 174101 h 248882"/>
                <a:gd name="connsiteX3" fmla="*/ 38715 w 285138"/>
                <a:gd name="connsiteY3" fmla="*/ 169519 h 248882"/>
                <a:gd name="connsiteX4" fmla="*/ 3368 w 285138"/>
                <a:gd name="connsiteY4" fmla="*/ 136136 h 248882"/>
                <a:gd name="connsiteX5" fmla="*/ 19602 w 285138"/>
                <a:gd name="connsiteY5" fmla="*/ 58504 h 248882"/>
                <a:gd name="connsiteX6" fmla="*/ 58876 w 285138"/>
                <a:gd name="connsiteY6" fmla="*/ 30358 h 248882"/>
                <a:gd name="connsiteX7" fmla="*/ 95139 w 285138"/>
                <a:gd name="connsiteY7" fmla="*/ 35202 h 248882"/>
                <a:gd name="connsiteX8" fmla="*/ 104826 w 285138"/>
                <a:gd name="connsiteY8" fmla="*/ 34809 h 248882"/>
                <a:gd name="connsiteX9" fmla="*/ 132973 w 285138"/>
                <a:gd name="connsiteY9" fmla="*/ 15172 h 248882"/>
                <a:gd name="connsiteX10" fmla="*/ 159810 w 285138"/>
                <a:gd name="connsiteY10" fmla="*/ 2866 h 248882"/>
                <a:gd name="connsiteX11" fmla="*/ 231158 w 285138"/>
                <a:gd name="connsiteY11" fmla="*/ 35594 h 248882"/>
                <a:gd name="connsiteX12" fmla="*/ 241500 w 285138"/>
                <a:gd name="connsiteY12" fmla="*/ 79974 h 248882"/>
                <a:gd name="connsiteX13" fmla="*/ 243725 w 285138"/>
                <a:gd name="connsiteY13" fmla="*/ 101444 h 248882"/>
                <a:gd name="connsiteX14" fmla="*/ 249355 w 285138"/>
                <a:gd name="connsiteY14" fmla="*/ 108251 h 248882"/>
                <a:gd name="connsiteX15" fmla="*/ 282345 w 285138"/>
                <a:gd name="connsiteY15" fmla="*/ 142682 h 248882"/>
                <a:gd name="connsiteX16" fmla="*/ 235085 w 285138"/>
                <a:gd name="connsiteY16" fmla="*/ 243878 h 248882"/>
                <a:gd name="connsiteX17" fmla="*/ 182720 w 285138"/>
                <a:gd name="connsiteY17" fmla="*/ 236939 h 248882"/>
                <a:gd name="connsiteX18" fmla="*/ 174472 w 285138"/>
                <a:gd name="connsiteY18" fmla="*/ 229870 h 248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138" h="248882">
                  <a:moveTo>
                    <a:pt x="174472" y="229870"/>
                  </a:moveTo>
                  <a:cubicBezTo>
                    <a:pt x="158370" y="211281"/>
                    <a:pt x="138733" y="197796"/>
                    <a:pt x="116347" y="188109"/>
                  </a:cubicBezTo>
                  <a:cubicBezTo>
                    <a:pt x="100113" y="181170"/>
                    <a:pt x="83618" y="175672"/>
                    <a:pt x="65945" y="174101"/>
                  </a:cubicBezTo>
                  <a:cubicBezTo>
                    <a:pt x="56781" y="173316"/>
                    <a:pt x="47748" y="171483"/>
                    <a:pt x="38715" y="169519"/>
                  </a:cubicBezTo>
                  <a:cubicBezTo>
                    <a:pt x="20256" y="165591"/>
                    <a:pt x="8474" y="153941"/>
                    <a:pt x="3368" y="136136"/>
                  </a:cubicBezTo>
                  <a:cubicBezTo>
                    <a:pt x="-4879" y="107597"/>
                    <a:pt x="2583" y="81807"/>
                    <a:pt x="19602" y="58504"/>
                  </a:cubicBezTo>
                  <a:cubicBezTo>
                    <a:pt x="29551" y="44890"/>
                    <a:pt x="42381" y="34809"/>
                    <a:pt x="58876" y="30358"/>
                  </a:cubicBezTo>
                  <a:cubicBezTo>
                    <a:pt x="71574" y="26823"/>
                    <a:pt x="83880" y="27740"/>
                    <a:pt x="95139" y="35202"/>
                  </a:cubicBezTo>
                  <a:cubicBezTo>
                    <a:pt x="98804" y="37690"/>
                    <a:pt x="101684" y="37165"/>
                    <a:pt x="104826" y="34809"/>
                  </a:cubicBezTo>
                  <a:cubicBezTo>
                    <a:pt x="114121" y="28132"/>
                    <a:pt x="123154" y="20932"/>
                    <a:pt x="132973" y="15172"/>
                  </a:cubicBezTo>
                  <a:cubicBezTo>
                    <a:pt x="141482" y="10197"/>
                    <a:pt x="150515" y="5747"/>
                    <a:pt x="159810" y="2866"/>
                  </a:cubicBezTo>
                  <a:cubicBezTo>
                    <a:pt x="190051" y="-6167"/>
                    <a:pt x="218983" y="6532"/>
                    <a:pt x="231158" y="35594"/>
                  </a:cubicBezTo>
                  <a:cubicBezTo>
                    <a:pt x="236918" y="49471"/>
                    <a:pt x="238620" y="65050"/>
                    <a:pt x="241500" y="79974"/>
                  </a:cubicBezTo>
                  <a:cubicBezTo>
                    <a:pt x="242809" y="87043"/>
                    <a:pt x="242416" y="94374"/>
                    <a:pt x="243725" y="101444"/>
                  </a:cubicBezTo>
                  <a:cubicBezTo>
                    <a:pt x="244249" y="104063"/>
                    <a:pt x="246998" y="107597"/>
                    <a:pt x="249355" y="108251"/>
                  </a:cubicBezTo>
                  <a:cubicBezTo>
                    <a:pt x="267159" y="113357"/>
                    <a:pt x="277370" y="125532"/>
                    <a:pt x="282345" y="142682"/>
                  </a:cubicBezTo>
                  <a:cubicBezTo>
                    <a:pt x="293341" y="179992"/>
                    <a:pt x="270693" y="228430"/>
                    <a:pt x="235085" y="243878"/>
                  </a:cubicBezTo>
                  <a:cubicBezTo>
                    <a:pt x="216233" y="252126"/>
                    <a:pt x="198691" y="250424"/>
                    <a:pt x="182720" y="236939"/>
                  </a:cubicBezTo>
                  <a:cubicBezTo>
                    <a:pt x="179840" y="234714"/>
                    <a:pt x="177221" y="232227"/>
                    <a:pt x="174472" y="22987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1" name="Freeform: Shape 15">
              <a:extLst>
                <a:ext uri="{FF2B5EF4-FFF2-40B4-BE49-F238E27FC236}">
                  <a16:creationId xmlns:a16="http://schemas.microsoft.com/office/drawing/2014/main" id="{EE10733D-A1F8-9269-EDD6-F6766926B7A1}"/>
                </a:ext>
              </a:extLst>
            </p:cNvPr>
            <p:cNvSpPr/>
            <p:nvPr/>
          </p:nvSpPr>
          <p:spPr>
            <a:xfrm>
              <a:off x="7561937" y="3239678"/>
              <a:ext cx="136027" cy="150470"/>
            </a:xfrm>
            <a:custGeom>
              <a:avLst/>
              <a:gdLst>
                <a:gd name="connsiteX0" fmla="*/ 110979 w 136027"/>
                <a:gd name="connsiteY0" fmla="*/ 120684 h 150470"/>
                <a:gd name="connsiteX1" fmla="*/ 66076 w 136027"/>
                <a:gd name="connsiteY1" fmla="*/ 148831 h 150470"/>
                <a:gd name="connsiteX2" fmla="*/ 1535 w 136027"/>
                <a:gd name="connsiteY2" fmla="*/ 107593 h 150470"/>
                <a:gd name="connsiteX3" fmla="*/ 70003 w 136027"/>
                <a:gd name="connsiteY3" fmla="*/ 1554 h 150470"/>
                <a:gd name="connsiteX4" fmla="*/ 135853 w 136027"/>
                <a:gd name="connsiteY4" fmla="*/ 52217 h 150470"/>
                <a:gd name="connsiteX5" fmla="*/ 110979 w 136027"/>
                <a:gd name="connsiteY5" fmla="*/ 120684 h 15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027" h="150470">
                  <a:moveTo>
                    <a:pt x="110979" y="120684"/>
                  </a:moveTo>
                  <a:cubicBezTo>
                    <a:pt x="98804" y="134431"/>
                    <a:pt x="84273" y="144642"/>
                    <a:pt x="66076" y="148831"/>
                  </a:cubicBezTo>
                  <a:cubicBezTo>
                    <a:pt x="34656" y="156031"/>
                    <a:pt x="8212" y="139013"/>
                    <a:pt x="1535" y="107593"/>
                  </a:cubicBezTo>
                  <a:cubicBezTo>
                    <a:pt x="-7759" y="64000"/>
                    <a:pt x="26409" y="11110"/>
                    <a:pt x="70003" y="1554"/>
                  </a:cubicBezTo>
                  <a:cubicBezTo>
                    <a:pt x="105088" y="-6171"/>
                    <a:pt x="133365" y="15561"/>
                    <a:pt x="135853" y="52217"/>
                  </a:cubicBezTo>
                  <a:cubicBezTo>
                    <a:pt x="137423" y="75912"/>
                    <a:pt x="128390" y="100786"/>
                    <a:pt x="110979" y="12068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2" name="Freeform: Shape 16">
              <a:extLst>
                <a:ext uri="{FF2B5EF4-FFF2-40B4-BE49-F238E27FC236}">
                  <a16:creationId xmlns:a16="http://schemas.microsoft.com/office/drawing/2014/main" id="{BF3E3E52-6649-232E-5FC1-B4841FEE8D65}"/>
                </a:ext>
              </a:extLst>
            </p:cNvPr>
            <p:cNvSpPr/>
            <p:nvPr/>
          </p:nvSpPr>
          <p:spPr>
            <a:xfrm>
              <a:off x="7436583" y="3176109"/>
              <a:ext cx="126401" cy="155690"/>
            </a:xfrm>
            <a:custGeom>
              <a:avLst/>
              <a:gdLst>
                <a:gd name="connsiteX0" fmla="*/ 101623 w 126401"/>
                <a:gd name="connsiteY0" fmla="*/ 132673 h 155690"/>
                <a:gd name="connsiteX1" fmla="*/ 83950 w 126401"/>
                <a:gd name="connsiteY1" fmla="*/ 146420 h 155690"/>
                <a:gd name="connsiteX2" fmla="*/ 6711 w 126401"/>
                <a:gd name="connsiteY2" fmla="*/ 122594 h 155690"/>
                <a:gd name="connsiteX3" fmla="*/ 42188 w 126401"/>
                <a:gd name="connsiteY3" fmla="*/ 9091 h 155690"/>
                <a:gd name="connsiteX4" fmla="*/ 119558 w 126401"/>
                <a:gd name="connsiteY4" fmla="*/ 33834 h 155690"/>
                <a:gd name="connsiteX5" fmla="*/ 101623 w 126401"/>
                <a:gd name="connsiteY5" fmla="*/ 132673 h 155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01" h="155690">
                  <a:moveTo>
                    <a:pt x="101623" y="132673"/>
                  </a:moveTo>
                  <a:cubicBezTo>
                    <a:pt x="96648" y="136601"/>
                    <a:pt x="90757" y="142231"/>
                    <a:pt x="83950" y="146420"/>
                  </a:cubicBezTo>
                  <a:cubicBezTo>
                    <a:pt x="54232" y="165140"/>
                    <a:pt x="20849" y="154667"/>
                    <a:pt x="6711" y="122594"/>
                  </a:cubicBezTo>
                  <a:cubicBezTo>
                    <a:pt x="-10308" y="84236"/>
                    <a:pt x="6318" y="31085"/>
                    <a:pt x="42188" y="9091"/>
                  </a:cubicBezTo>
                  <a:cubicBezTo>
                    <a:pt x="72298" y="-9367"/>
                    <a:pt x="106336" y="975"/>
                    <a:pt x="119558" y="33834"/>
                  </a:cubicBezTo>
                  <a:cubicBezTo>
                    <a:pt x="133828" y="69443"/>
                    <a:pt x="124795" y="101516"/>
                    <a:pt x="101623" y="132673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5" name="Freeform: Shape 17">
              <a:extLst>
                <a:ext uri="{FF2B5EF4-FFF2-40B4-BE49-F238E27FC236}">
                  <a16:creationId xmlns:a16="http://schemas.microsoft.com/office/drawing/2014/main" id="{EB4785E8-6041-3400-979B-FBD397CDC3F1}"/>
                </a:ext>
              </a:extLst>
            </p:cNvPr>
            <p:cNvSpPr/>
            <p:nvPr/>
          </p:nvSpPr>
          <p:spPr>
            <a:xfrm>
              <a:off x="7597110" y="3395290"/>
              <a:ext cx="122503" cy="127966"/>
            </a:xfrm>
            <a:custGeom>
              <a:avLst/>
              <a:gdLst>
                <a:gd name="connsiteX0" fmla="*/ 21084 w 122503"/>
                <a:gd name="connsiteY0" fmla="*/ 27256 h 127966"/>
                <a:gd name="connsiteX1" fmla="*/ 72271 w 122503"/>
                <a:gd name="connsiteY1" fmla="*/ 157 h 127966"/>
                <a:gd name="connsiteX2" fmla="*/ 122018 w 122503"/>
                <a:gd name="connsiteY2" fmla="*/ 40741 h 127966"/>
                <a:gd name="connsiteX3" fmla="*/ 50932 w 122503"/>
                <a:gd name="connsiteY3" fmla="*/ 127797 h 127966"/>
                <a:gd name="connsiteX4" fmla="*/ 138 w 122503"/>
                <a:gd name="connsiteY4" fmla="*/ 75694 h 127966"/>
                <a:gd name="connsiteX5" fmla="*/ 21084 w 122503"/>
                <a:gd name="connsiteY5" fmla="*/ 27256 h 127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503" h="127966">
                  <a:moveTo>
                    <a:pt x="21084" y="27256"/>
                  </a:moveTo>
                  <a:cubicBezTo>
                    <a:pt x="34699" y="12594"/>
                    <a:pt x="51194" y="1859"/>
                    <a:pt x="72271" y="157"/>
                  </a:cubicBezTo>
                  <a:cubicBezTo>
                    <a:pt x="98454" y="-1806"/>
                    <a:pt x="118615" y="14820"/>
                    <a:pt x="122018" y="40741"/>
                  </a:cubicBezTo>
                  <a:cubicBezTo>
                    <a:pt x="127124" y="80669"/>
                    <a:pt x="91123" y="124787"/>
                    <a:pt x="50932" y="127797"/>
                  </a:cubicBezTo>
                  <a:cubicBezTo>
                    <a:pt x="20037" y="130155"/>
                    <a:pt x="-1957" y="107637"/>
                    <a:pt x="138" y="75694"/>
                  </a:cubicBezTo>
                  <a:cubicBezTo>
                    <a:pt x="1447" y="57367"/>
                    <a:pt x="9171" y="41657"/>
                    <a:pt x="21084" y="27256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6" name="Freeform: Shape 18">
              <a:extLst>
                <a:ext uri="{FF2B5EF4-FFF2-40B4-BE49-F238E27FC236}">
                  <a16:creationId xmlns:a16="http://schemas.microsoft.com/office/drawing/2014/main" id="{2DA4DCCE-17EF-EE0E-8051-7E2C9B6DDBD4}"/>
                </a:ext>
              </a:extLst>
            </p:cNvPr>
            <p:cNvSpPr/>
            <p:nvPr/>
          </p:nvSpPr>
          <p:spPr>
            <a:xfrm>
              <a:off x="7315272" y="3253662"/>
              <a:ext cx="109857" cy="138991"/>
            </a:xfrm>
            <a:custGeom>
              <a:avLst/>
              <a:gdLst>
                <a:gd name="connsiteX0" fmla="*/ 20542 w 109857"/>
                <a:gd name="connsiteY0" fmla="*/ 19774 h 138991"/>
                <a:gd name="connsiteX1" fmla="*/ 79845 w 109857"/>
                <a:gd name="connsiteY1" fmla="*/ 4981 h 138991"/>
                <a:gd name="connsiteX2" fmla="*/ 101184 w 109857"/>
                <a:gd name="connsiteY2" fmla="*/ 26843 h 138991"/>
                <a:gd name="connsiteX3" fmla="*/ 80762 w 109857"/>
                <a:gd name="connsiteY3" fmla="*/ 127385 h 138991"/>
                <a:gd name="connsiteX4" fmla="*/ 9152 w 109857"/>
                <a:gd name="connsiteY4" fmla="*/ 113115 h 138991"/>
                <a:gd name="connsiteX5" fmla="*/ 20542 w 109857"/>
                <a:gd name="connsiteY5" fmla="*/ 19774 h 13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857" h="138991">
                  <a:moveTo>
                    <a:pt x="20542" y="19774"/>
                  </a:moveTo>
                  <a:cubicBezTo>
                    <a:pt x="37560" y="530"/>
                    <a:pt x="60339" y="-5231"/>
                    <a:pt x="79845" y="4981"/>
                  </a:cubicBezTo>
                  <a:cubicBezTo>
                    <a:pt x="89271" y="9956"/>
                    <a:pt x="96209" y="17548"/>
                    <a:pt x="101184" y="26843"/>
                  </a:cubicBezTo>
                  <a:cubicBezTo>
                    <a:pt x="118465" y="58655"/>
                    <a:pt x="109039" y="104868"/>
                    <a:pt x="80762" y="127385"/>
                  </a:cubicBezTo>
                  <a:cubicBezTo>
                    <a:pt x="55757" y="147284"/>
                    <a:pt x="24600" y="140999"/>
                    <a:pt x="9152" y="113115"/>
                  </a:cubicBezTo>
                  <a:cubicBezTo>
                    <a:pt x="-6557" y="84969"/>
                    <a:pt x="-1583" y="44778"/>
                    <a:pt x="20542" y="1977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27" name="Graphic 3">
            <a:extLst>
              <a:ext uri="{FF2B5EF4-FFF2-40B4-BE49-F238E27FC236}">
                <a16:creationId xmlns:a16="http://schemas.microsoft.com/office/drawing/2014/main" id="{4AB1DF09-C32A-FDAE-CE15-94C9D7A2F97F}"/>
              </a:ext>
            </a:extLst>
          </p:cNvPr>
          <p:cNvGrpSpPr/>
          <p:nvPr/>
        </p:nvGrpSpPr>
        <p:grpSpPr>
          <a:xfrm rot="650280">
            <a:off x="9461966" y="-1904489"/>
            <a:ext cx="442311" cy="495632"/>
            <a:chOff x="5864788" y="-2553670"/>
            <a:chExt cx="442311" cy="495632"/>
          </a:xfrm>
          <a:solidFill>
            <a:schemeClr val="bg1"/>
          </a:solidFill>
        </p:grpSpPr>
        <p:sp>
          <p:nvSpPr>
            <p:cNvPr id="28" name="Freeform: Shape 26">
              <a:extLst>
                <a:ext uri="{FF2B5EF4-FFF2-40B4-BE49-F238E27FC236}">
                  <a16:creationId xmlns:a16="http://schemas.microsoft.com/office/drawing/2014/main" id="{07D1CB06-D1C3-930B-D716-3EEF25B6AE96}"/>
                </a:ext>
              </a:extLst>
            </p:cNvPr>
            <p:cNvSpPr/>
            <p:nvPr/>
          </p:nvSpPr>
          <p:spPr>
            <a:xfrm>
              <a:off x="5864788" y="-2326409"/>
              <a:ext cx="304550" cy="268372"/>
            </a:xfrm>
            <a:custGeom>
              <a:avLst/>
              <a:gdLst>
                <a:gd name="connsiteX0" fmla="*/ 183100 w 304550"/>
                <a:gd name="connsiteY0" fmla="*/ 246668 h 268372"/>
                <a:gd name="connsiteX1" fmla="*/ 122225 w 304550"/>
                <a:gd name="connsiteY1" fmla="*/ 199670 h 268372"/>
                <a:gd name="connsiteX2" fmla="*/ 68551 w 304550"/>
                <a:gd name="connsiteY2" fmla="*/ 182651 h 268372"/>
                <a:gd name="connsiteX3" fmla="*/ 39488 w 304550"/>
                <a:gd name="connsiteY3" fmla="*/ 176760 h 268372"/>
                <a:gd name="connsiteX4" fmla="*/ 2832 w 304550"/>
                <a:gd name="connsiteY4" fmla="*/ 139580 h 268372"/>
                <a:gd name="connsiteX5" fmla="*/ 23124 w 304550"/>
                <a:gd name="connsiteY5" fmla="*/ 56974 h 268372"/>
                <a:gd name="connsiteX6" fmla="*/ 66325 w 304550"/>
                <a:gd name="connsiteY6" fmla="*/ 28173 h 268372"/>
                <a:gd name="connsiteX7" fmla="*/ 105076 w 304550"/>
                <a:gd name="connsiteY7" fmla="*/ 34719 h 268372"/>
                <a:gd name="connsiteX8" fmla="*/ 115549 w 304550"/>
                <a:gd name="connsiteY8" fmla="*/ 34588 h 268372"/>
                <a:gd name="connsiteX9" fmla="*/ 146575 w 304550"/>
                <a:gd name="connsiteY9" fmla="*/ 14558 h 268372"/>
                <a:gd name="connsiteX10" fmla="*/ 175900 w 304550"/>
                <a:gd name="connsiteY10" fmla="*/ 2383 h 268372"/>
                <a:gd name="connsiteX11" fmla="*/ 251175 w 304550"/>
                <a:gd name="connsiteY11" fmla="*/ 40217 h 268372"/>
                <a:gd name="connsiteX12" fmla="*/ 260601 w 304550"/>
                <a:gd name="connsiteY12" fmla="*/ 88262 h 268372"/>
                <a:gd name="connsiteX13" fmla="*/ 262172 w 304550"/>
                <a:gd name="connsiteY13" fmla="*/ 111303 h 268372"/>
                <a:gd name="connsiteX14" fmla="*/ 268063 w 304550"/>
                <a:gd name="connsiteY14" fmla="*/ 118896 h 268372"/>
                <a:gd name="connsiteX15" fmla="*/ 302231 w 304550"/>
                <a:gd name="connsiteY15" fmla="*/ 156992 h 268372"/>
                <a:gd name="connsiteX16" fmla="*/ 247640 w 304550"/>
                <a:gd name="connsiteY16" fmla="*/ 263817 h 268372"/>
                <a:gd name="connsiteX17" fmla="*/ 191740 w 304550"/>
                <a:gd name="connsiteY17" fmla="*/ 254391 h 268372"/>
                <a:gd name="connsiteX18" fmla="*/ 183100 w 304550"/>
                <a:gd name="connsiteY18" fmla="*/ 246668 h 268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550" h="268372">
                  <a:moveTo>
                    <a:pt x="183100" y="246668"/>
                  </a:moveTo>
                  <a:cubicBezTo>
                    <a:pt x="166605" y="226114"/>
                    <a:pt x="146052" y="210928"/>
                    <a:pt x="122225" y="199670"/>
                  </a:cubicBezTo>
                  <a:cubicBezTo>
                    <a:pt x="105076" y="191553"/>
                    <a:pt x="87533" y="185138"/>
                    <a:pt x="68551" y="182651"/>
                  </a:cubicBezTo>
                  <a:cubicBezTo>
                    <a:pt x="58732" y="181342"/>
                    <a:pt x="49045" y="179116"/>
                    <a:pt x="39488" y="176760"/>
                  </a:cubicBezTo>
                  <a:cubicBezTo>
                    <a:pt x="19720" y="171916"/>
                    <a:pt x="7676" y="158825"/>
                    <a:pt x="2832" y="139580"/>
                  </a:cubicBezTo>
                  <a:cubicBezTo>
                    <a:pt x="-5022" y="108685"/>
                    <a:pt x="4011" y="81324"/>
                    <a:pt x="23124" y="56974"/>
                  </a:cubicBezTo>
                  <a:cubicBezTo>
                    <a:pt x="34252" y="42835"/>
                    <a:pt x="48521" y="32493"/>
                    <a:pt x="66325" y="28173"/>
                  </a:cubicBezTo>
                  <a:cubicBezTo>
                    <a:pt x="80071" y="24900"/>
                    <a:pt x="93293" y="26340"/>
                    <a:pt x="105076" y="34719"/>
                  </a:cubicBezTo>
                  <a:cubicBezTo>
                    <a:pt x="109003" y="37468"/>
                    <a:pt x="112014" y="37075"/>
                    <a:pt x="115549" y="34588"/>
                  </a:cubicBezTo>
                  <a:cubicBezTo>
                    <a:pt x="125760" y="27780"/>
                    <a:pt x="135709" y="20449"/>
                    <a:pt x="146575" y="14558"/>
                  </a:cubicBezTo>
                  <a:cubicBezTo>
                    <a:pt x="155870" y="9583"/>
                    <a:pt x="165689" y="5132"/>
                    <a:pt x="175900" y="2383"/>
                  </a:cubicBezTo>
                  <a:cubicBezTo>
                    <a:pt x="208628" y="-6126"/>
                    <a:pt x="239262" y="8536"/>
                    <a:pt x="251175" y="40217"/>
                  </a:cubicBezTo>
                  <a:cubicBezTo>
                    <a:pt x="256804" y="55272"/>
                    <a:pt x="257982" y="72160"/>
                    <a:pt x="260601" y="88262"/>
                  </a:cubicBezTo>
                  <a:cubicBezTo>
                    <a:pt x="261779" y="95855"/>
                    <a:pt x="260994" y="103710"/>
                    <a:pt x="262172" y="111303"/>
                  </a:cubicBezTo>
                  <a:cubicBezTo>
                    <a:pt x="262564" y="114183"/>
                    <a:pt x="265445" y="117980"/>
                    <a:pt x="268063" y="118896"/>
                  </a:cubicBezTo>
                  <a:cubicBezTo>
                    <a:pt x="286914" y="125049"/>
                    <a:pt x="297387" y="138533"/>
                    <a:pt x="302231" y="156992"/>
                  </a:cubicBezTo>
                  <a:cubicBezTo>
                    <a:pt x="312704" y="197444"/>
                    <a:pt x="286522" y="248500"/>
                    <a:pt x="247640" y="263817"/>
                  </a:cubicBezTo>
                  <a:cubicBezTo>
                    <a:pt x="227087" y="271934"/>
                    <a:pt x="208366" y="269447"/>
                    <a:pt x="191740" y="254391"/>
                  </a:cubicBezTo>
                  <a:cubicBezTo>
                    <a:pt x="188729" y="252035"/>
                    <a:pt x="185849" y="249286"/>
                    <a:pt x="183100" y="246668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9" name="Freeform: Shape 27">
              <a:extLst>
                <a:ext uri="{FF2B5EF4-FFF2-40B4-BE49-F238E27FC236}">
                  <a16:creationId xmlns:a16="http://schemas.microsoft.com/office/drawing/2014/main" id="{3C4F53A3-2722-E3E2-2948-C384A4454CED}"/>
                </a:ext>
              </a:extLst>
            </p:cNvPr>
            <p:cNvSpPr/>
            <p:nvPr/>
          </p:nvSpPr>
          <p:spPr>
            <a:xfrm>
              <a:off x="6141946" y="-2480466"/>
              <a:ext cx="147387" cy="160328"/>
            </a:xfrm>
            <a:custGeom>
              <a:avLst/>
              <a:gdLst>
                <a:gd name="connsiteX0" fmla="*/ 118153 w 147387"/>
                <a:gd name="connsiteY0" fmla="*/ 130650 h 160328"/>
                <a:gd name="connsiteX1" fmla="*/ 68798 w 147387"/>
                <a:gd name="connsiteY1" fmla="*/ 159059 h 160328"/>
                <a:gd name="connsiteX2" fmla="*/ 1116 w 147387"/>
                <a:gd name="connsiteY2" fmla="*/ 112323 h 160328"/>
                <a:gd name="connsiteX3" fmla="*/ 78617 w 147387"/>
                <a:gd name="connsiteY3" fmla="*/ 1177 h 160328"/>
                <a:gd name="connsiteX4" fmla="*/ 147346 w 147387"/>
                <a:gd name="connsiteY4" fmla="*/ 57994 h 160328"/>
                <a:gd name="connsiteX5" fmla="*/ 118153 w 147387"/>
                <a:gd name="connsiteY5" fmla="*/ 130650 h 16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7" h="160328">
                  <a:moveTo>
                    <a:pt x="118153" y="130650"/>
                  </a:moveTo>
                  <a:cubicBezTo>
                    <a:pt x="104538" y="145051"/>
                    <a:pt x="88566" y="155393"/>
                    <a:pt x="68798" y="159059"/>
                  </a:cubicBezTo>
                  <a:cubicBezTo>
                    <a:pt x="34761" y="165604"/>
                    <a:pt x="7138" y="146360"/>
                    <a:pt x="1116" y="112323"/>
                  </a:cubicBezTo>
                  <a:cubicBezTo>
                    <a:pt x="-7131" y="65194"/>
                    <a:pt x="31488" y="9817"/>
                    <a:pt x="78617" y="1177"/>
                  </a:cubicBezTo>
                  <a:cubicBezTo>
                    <a:pt x="116582" y="-5761"/>
                    <a:pt x="146037" y="18589"/>
                    <a:pt x="147346" y="57994"/>
                  </a:cubicBezTo>
                  <a:cubicBezTo>
                    <a:pt x="148132" y="83653"/>
                    <a:pt x="137528" y="109966"/>
                    <a:pt x="118153" y="130650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0" name="Freeform: Shape 28">
              <a:extLst>
                <a:ext uri="{FF2B5EF4-FFF2-40B4-BE49-F238E27FC236}">
                  <a16:creationId xmlns:a16="http://schemas.microsoft.com/office/drawing/2014/main" id="{A2FFEF4A-265F-04CB-0C0C-5BC7A1B7501B}"/>
                </a:ext>
              </a:extLst>
            </p:cNvPr>
            <p:cNvSpPr/>
            <p:nvPr/>
          </p:nvSpPr>
          <p:spPr>
            <a:xfrm>
              <a:off x="6009975" y="-2553670"/>
              <a:ext cx="136593" cy="166547"/>
            </a:xfrm>
            <a:custGeom>
              <a:avLst/>
              <a:gdLst>
                <a:gd name="connsiteX0" fmla="*/ 107428 w 136593"/>
                <a:gd name="connsiteY0" fmla="*/ 143634 h 166547"/>
                <a:gd name="connsiteX1" fmla="*/ 87922 w 136593"/>
                <a:gd name="connsiteY1" fmla="*/ 157772 h 166547"/>
                <a:gd name="connsiteX2" fmla="*/ 5970 w 136593"/>
                <a:gd name="connsiteY2" fmla="*/ 129233 h 166547"/>
                <a:gd name="connsiteX3" fmla="*/ 48386 w 136593"/>
                <a:gd name="connsiteY3" fmla="*/ 8662 h 166547"/>
                <a:gd name="connsiteX4" fmla="*/ 130469 w 136593"/>
                <a:gd name="connsiteY4" fmla="*/ 38118 h 166547"/>
                <a:gd name="connsiteX5" fmla="*/ 107428 w 136593"/>
                <a:gd name="connsiteY5" fmla="*/ 143634 h 16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593" h="166547">
                  <a:moveTo>
                    <a:pt x="107428" y="143634"/>
                  </a:moveTo>
                  <a:cubicBezTo>
                    <a:pt x="101930" y="147692"/>
                    <a:pt x="95384" y="153452"/>
                    <a:pt x="87922" y="157772"/>
                  </a:cubicBezTo>
                  <a:cubicBezTo>
                    <a:pt x="55325" y="176624"/>
                    <a:pt x="19978" y="164187"/>
                    <a:pt x="5970" y="129233"/>
                  </a:cubicBezTo>
                  <a:cubicBezTo>
                    <a:pt x="-10787" y="87472"/>
                    <a:pt x="9112" y="30917"/>
                    <a:pt x="48386" y="8662"/>
                  </a:cubicBezTo>
                  <a:cubicBezTo>
                    <a:pt x="81507" y="-10058"/>
                    <a:pt x="117509" y="2378"/>
                    <a:pt x="130469" y="38118"/>
                  </a:cubicBezTo>
                  <a:cubicBezTo>
                    <a:pt x="144477" y="76868"/>
                    <a:pt x="133480" y="110905"/>
                    <a:pt x="107428" y="143634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2" name="Freeform: Shape 29">
              <a:extLst>
                <a:ext uri="{FF2B5EF4-FFF2-40B4-BE49-F238E27FC236}">
                  <a16:creationId xmlns:a16="http://schemas.microsoft.com/office/drawing/2014/main" id="{966B2AB8-42C3-1916-ECAB-94B04B20660E}"/>
                </a:ext>
              </a:extLst>
            </p:cNvPr>
            <p:cNvSpPr/>
            <p:nvPr/>
          </p:nvSpPr>
          <p:spPr>
            <a:xfrm>
              <a:off x="6174382" y="-2312166"/>
              <a:ext cx="132717" cy="136252"/>
            </a:xfrm>
            <a:custGeom>
              <a:avLst/>
              <a:gdLst>
                <a:gd name="connsiteX0" fmla="*/ 24580 w 132717"/>
                <a:gd name="connsiteY0" fmla="*/ 27152 h 136252"/>
                <a:gd name="connsiteX1" fmla="*/ 80611 w 132717"/>
                <a:gd name="connsiteY1" fmla="*/ 53 h 136252"/>
                <a:gd name="connsiteX2" fmla="*/ 132453 w 132717"/>
                <a:gd name="connsiteY2" fmla="*/ 45480 h 136252"/>
                <a:gd name="connsiteX3" fmla="*/ 52857 w 132717"/>
                <a:gd name="connsiteY3" fmla="*/ 136203 h 136252"/>
                <a:gd name="connsiteX4" fmla="*/ 361 w 132717"/>
                <a:gd name="connsiteY4" fmla="*/ 78470 h 136252"/>
                <a:gd name="connsiteX5" fmla="*/ 24580 w 132717"/>
                <a:gd name="connsiteY5" fmla="*/ 27152 h 136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717" h="136252">
                  <a:moveTo>
                    <a:pt x="24580" y="27152"/>
                  </a:moveTo>
                  <a:cubicBezTo>
                    <a:pt x="39766" y="11835"/>
                    <a:pt x="57832" y="969"/>
                    <a:pt x="80611" y="53"/>
                  </a:cubicBezTo>
                  <a:cubicBezTo>
                    <a:pt x="108757" y="-1125"/>
                    <a:pt x="129834" y="17464"/>
                    <a:pt x="132453" y="45480"/>
                  </a:cubicBezTo>
                  <a:cubicBezTo>
                    <a:pt x="136380" y="88550"/>
                    <a:pt x="96059" y="134501"/>
                    <a:pt x="52857" y="136203"/>
                  </a:cubicBezTo>
                  <a:cubicBezTo>
                    <a:pt x="19605" y="137512"/>
                    <a:pt x="-3174" y="112638"/>
                    <a:pt x="361" y="78470"/>
                  </a:cubicBezTo>
                  <a:cubicBezTo>
                    <a:pt x="2325" y="58702"/>
                    <a:pt x="11227" y="42207"/>
                    <a:pt x="24580" y="27152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33" name="Freeform: Shape 30">
              <a:extLst>
                <a:ext uri="{FF2B5EF4-FFF2-40B4-BE49-F238E27FC236}">
                  <a16:creationId xmlns:a16="http://schemas.microsoft.com/office/drawing/2014/main" id="{630E1D7D-CC5C-BD8F-251B-06838D0EB96A}"/>
                </a:ext>
              </a:extLst>
            </p:cNvPr>
            <p:cNvSpPr/>
            <p:nvPr/>
          </p:nvSpPr>
          <p:spPr>
            <a:xfrm>
              <a:off x="5877392" y="-2475426"/>
              <a:ext cx="118574" cy="148677"/>
            </a:xfrm>
            <a:custGeom>
              <a:avLst/>
              <a:gdLst>
                <a:gd name="connsiteX0" fmla="*/ 24266 w 118574"/>
                <a:gd name="connsiteY0" fmla="*/ 19701 h 148677"/>
                <a:gd name="connsiteX1" fmla="*/ 88414 w 118574"/>
                <a:gd name="connsiteY1" fmla="*/ 6086 h 148677"/>
                <a:gd name="connsiteX2" fmla="*/ 110538 w 118574"/>
                <a:gd name="connsiteY2" fmla="*/ 30305 h 148677"/>
                <a:gd name="connsiteX3" fmla="*/ 84748 w 118574"/>
                <a:gd name="connsiteY3" fmla="*/ 137392 h 148677"/>
                <a:gd name="connsiteX4" fmla="*/ 8426 w 118574"/>
                <a:gd name="connsiteY4" fmla="*/ 119457 h 148677"/>
                <a:gd name="connsiteX5" fmla="*/ 24266 w 118574"/>
                <a:gd name="connsiteY5" fmla="*/ 19701 h 14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574" h="148677">
                  <a:moveTo>
                    <a:pt x="24266" y="19701"/>
                  </a:moveTo>
                  <a:cubicBezTo>
                    <a:pt x="43249" y="-198"/>
                    <a:pt x="67991" y="-5565"/>
                    <a:pt x="88414" y="6086"/>
                  </a:cubicBezTo>
                  <a:cubicBezTo>
                    <a:pt x="98363" y="11715"/>
                    <a:pt x="105433" y="20094"/>
                    <a:pt x="110538" y="30305"/>
                  </a:cubicBezTo>
                  <a:cubicBezTo>
                    <a:pt x="127950" y="65128"/>
                    <a:pt x="116037" y="114352"/>
                    <a:pt x="84748" y="137392"/>
                  </a:cubicBezTo>
                  <a:cubicBezTo>
                    <a:pt x="57126" y="157684"/>
                    <a:pt x="24004" y="149960"/>
                    <a:pt x="8426" y="119457"/>
                  </a:cubicBezTo>
                  <a:cubicBezTo>
                    <a:pt x="-7284" y="88693"/>
                    <a:pt x="-476" y="45753"/>
                    <a:pt x="24266" y="19701"/>
                  </a:cubicBezTo>
                  <a:close/>
                </a:path>
              </a:pathLst>
            </a:custGeom>
            <a:grpFill/>
            <a:ln w="130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35" name="Rectangle 1">
            <a:extLst>
              <a:ext uri="{FF2B5EF4-FFF2-40B4-BE49-F238E27FC236}">
                <a16:creationId xmlns:a16="http://schemas.microsoft.com/office/drawing/2014/main" id="{172E9A73-5C67-B6C2-2D35-72A7B228BAEA}"/>
              </a:ext>
            </a:extLst>
          </p:cNvPr>
          <p:cNvSpPr/>
          <p:nvPr/>
        </p:nvSpPr>
        <p:spPr>
          <a:xfrm>
            <a:off x="1184079" y="-2433461"/>
            <a:ext cx="4504607" cy="94488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 rtl="1"/>
            <a:r>
              <a:rPr lang="ar-SA" sz="3200" b="1" dirty="0">
                <a:solidFill>
                  <a:srgbClr val="4483D9"/>
                </a:solidFill>
                <a:latin typeface="Cairo ExtraBold" pitchFamily="2" charset="-78"/>
                <a:cs typeface="Cairo ExtraBold" pitchFamily="2" charset="-78"/>
              </a:rPr>
              <a:t>الخاتمة</a:t>
            </a:r>
            <a:endParaRPr lang="th-TH" sz="6000" b="1" dirty="0">
              <a:solidFill>
                <a:srgbClr val="4483D9"/>
              </a:solidFill>
              <a:latin typeface="Cairo ExtraBold" pitchFamily="2" charset="-78"/>
            </a:endParaRPr>
          </a:p>
        </p:txBody>
      </p:sp>
      <p:sp>
        <p:nvSpPr>
          <p:cNvPr id="37" name="TextBox 69">
            <a:extLst>
              <a:ext uri="{FF2B5EF4-FFF2-40B4-BE49-F238E27FC236}">
                <a16:creationId xmlns:a16="http://schemas.microsoft.com/office/drawing/2014/main" id="{F94C5CF9-33B2-9A47-FB4B-0CBFF5B107CA}"/>
              </a:ext>
            </a:extLst>
          </p:cNvPr>
          <p:cNvSpPr txBox="1"/>
          <p:nvPr/>
        </p:nvSpPr>
        <p:spPr>
          <a:xfrm>
            <a:off x="1001831" y="11021656"/>
            <a:ext cx="4706617" cy="33816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Low" rtl="1">
              <a:lnSpc>
                <a:spcPct val="150000"/>
              </a:lnSpc>
            </a:pP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تمثل الإنجازات المحققة في تطوير نظام "رفق" كمنصة ويب سورية متكاملة تعتمد على</a:t>
            </a:r>
            <a:r>
              <a:rPr lang="en-US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Laravel </a:t>
            </a: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 و </a:t>
            </a:r>
            <a:r>
              <a:rPr lang="en-US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Gemini، </a:t>
            </a: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نجاحاً في رقمنة رعاية الحيوانات عبر تطبيق صلاحيات متعددة المستويات (</a:t>
            </a:r>
            <a:r>
              <a:rPr lang="en-US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RBAC</a:t>
            </a: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)</a:t>
            </a:r>
            <a:r>
              <a:rPr lang="en-US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، </a:t>
            </a: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وتوفير رموز</a:t>
            </a:r>
            <a:r>
              <a:rPr lang="en-US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QR </a:t>
            </a:r>
            <a:r>
              <a:rPr lang="ar-SA" sz="1800" dirty="0">
                <a:solidFill>
                  <a:srgbClr val="304249"/>
                </a:solidFill>
                <a:latin typeface="Cairo Medium" pitchFamily="2" charset="-78"/>
                <a:cs typeface="Cairo Medium" pitchFamily="2" charset="-78"/>
              </a:rPr>
              <a:t> تعريفية وتشخيص بصري بالذكاء الاصطناعي، مع واجهة عربية متجاوبة، ليشكل النموذج الناتج بنية تقنية متكاملة قابلة للتوسع مستقبلاً.</a:t>
            </a:r>
          </a:p>
        </p:txBody>
      </p:sp>
      <p:grpSp>
        <p:nvGrpSpPr>
          <p:cNvPr id="41" name="Graphic 18">
            <a:extLst>
              <a:ext uri="{FF2B5EF4-FFF2-40B4-BE49-F238E27FC236}">
                <a16:creationId xmlns:a16="http://schemas.microsoft.com/office/drawing/2014/main" id="{E2C3F026-D06E-E13D-2793-4ACE8A09E43E}"/>
              </a:ext>
            </a:extLst>
          </p:cNvPr>
          <p:cNvGrpSpPr/>
          <p:nvPr/>
        </p:nvGrpSpPr>
        <p:grpSpPr>
          <a:xfrm>
            <a:off x="-5449026" y="250051"/>
            <a:ext cx="804054" cy="567493"/>
            <a:chOff x="5188266" y="2825080"/>
            <a:chExt cx="804054" cy="567493"/>
          </a:xfrm>
          <a:solidFill>
            <a:srgbClr val="F7B756"/>
          </a:solidFill>
        </p:grpSpPr>
        <p:sp>
          <p:nvSpPr>
            <p:cNvPr id="43" name="Freeform: Shape 73">
              <a:extLst>
                <a:ext uri="{FF2B5EF4-FFF2-40B4-BE49-F238E27FC236}">
                  <a16:creationId xmlns:a16="http://schemas.microsoft.com/office/drawing/2014/main" id="{25292DCB-4E9A-407C-E65E-1445D89C9FFB}"/>
                </a:ext>
              </a:extLst>
            </p:cNvPr>
            <p:cNvSpPr/>
            <p:nvPr/>
          </p:nvSpPr>
          <p:spPr>
            <a:xfrm>
              <a:off x="5188266" y="3075982"/>
              <a:ext cx="212744" cy="179164"/>
            </a:xfrm>
            <a:custGeom>
              <a:avLst/>
              <a:gdLst>
                <a:gd name="connsiteX0" fmla="*/ 198025 w 212744"/>
                <a:gd name="connsiteY0" fmla="*/ 154897 h 179164"/>
                <a:gd name="connsiteX1" fmla="*/ 202216 w 212744"/>
                <a:gd name="connsiteY1" fmla="*/ 149753 h 179164"/>
                <a:gd name="connsiteX2" fmla="*/ 202216 w 212744"/>
                <a:gd name="connsiteY2" fmla="*/ 149753 h 179164"/>
                <a:gd name="connsiteX3" fmla="*/ 208788 w 212744"/>
                <a:gd name="connsiteY3" fmla="*/ 138800 h 179164"/>
                <a:gd name="connsiteX4" fmla="*/ 210598 w 212744"/>
                <a:gd name="connsiteY4" fmla="*/ 132037 h 179164"/>
                <a:gd name="connsiteX5" fmla="*/ 210598 w 212744"/>
                <a:gd name="connsiteY5" fmla="*/ 132037 h 179164"/>
                <a:gd name="connsiteX6" fmla="*/ 210598 w 212744"/>
                <a:gd name="connsiteY6" fmla="*/ 132037 h 179164"/>
                <a:gd name="connsiteX7" fmla="*/ 211741 w 212744"/>
                <a:gd name="connsiteY7" fmla="*/ 115749 h 179164"/>
                <a:gd name="connsiteX8" fmla="*/ 205359 w 212744"/>
                <a:gd name="connsiteY8" fmla="*/ 92032 h 179164"/>
                <a:gd name="connsiteX9" fmla="*/ 202311 w 212744"/>
                <a:gd name="connsiteY9" fmla="*/ 84793 h 179164"/>
                <a:gd name="connsiteX10" fmla="*/ 192977 w 212744"/>
                <a:gd name="connsiteY10" fmla="*/ 71362 h 179164"/>
                <a:gd name="connsiteX11" fmla="*/ 192977 w 212744"/>
                <a:gd name="connsiteY11" fmla="*/ 71362 h 179164"/>
                <a:gd name="connsiteX12" fmla="*/ 192405 w 212744"/>
                <a:gd name="connsiteY12" fmla="*/ 70029 h 179164"/>
                <a:gd name="connsiteX13" fmla="*/ 180308 w 212744"/>
                <a:gd name="connsiteY13" fmla="*/ 54122 h 179164"/>
                <a:gd name="connsiteX14" fmla="*/ 180308 w 212744"/>
                <a:gd name="connsiteY14" fmla="*/ 54122 h 179164"/>
                <a:gd name="connsiteX15" fmla="*/ 180308 w 212744"/>
                <a:gd name="connsiteY15" fmla="*/ 54122 h 179164"/>
                <a:gd name="connsiteX16" fmla="*/ 172688 w 212744"/>
                <a:gd name="connsiteY16" fmla="*/ 45454 h 179164"/>
                <a:gd name="connsiteX17" fmla="*/ 172307 w 212744"/>
                <a:gd name="connsiteY17" fmla="*/ 46026 h 179164"/>
                <a:gd name="connsiteX18" fmla="*/ 172212 w 212744"/>
                <a:gd name="connsiteY18" fmla="*/ 45740 h 179164"/>
                <a:gd name="connsiteX19" fmla="*/ 172688 w 212744"/>
                <a:gd name="connsiteY19" fmla="*/ 45454 h 179164"/>
                <a:gd name="connsiteX20" fmla="*/ 171069 w 212744"/>
                <a:gd name="connsiteY20" fmla="*/ 43930 h 179164"/>
                <a:gd name="connsiteX21" fmla="*/ 171069 w 212744"/>
                <a:gd name="connsiteY21" fmla="*/ 43930 h 179164"/>
                <a:gd name="connsiteX22" fmla="*/ 166973 w 212744"/>
                <a:gd name="connsiteY22" fmla="*/ 39739 h 179164"/>
                <a:gd name="connsiteX23" fmla="*/ 166973 w 212744"/>
                <a:gd name="connsiteY23" fmla="*/ 39739 h 179164"/>
                <a:gd name="connsiteX24" fmla="*/ 166973 w 212744"/>
                <a:gd name="connsiteY24" fmla="*/ 39739 h 179164"/>
                <a:gd name="connsiteX25" fmla="*/ 161925 w 212744"/>
                <a:gd name="connsiteY25" fmla="*/ 35549 h 179164"/>
                <a:gd name="connsiteX26" fmla="*/ 161925 w 212744"/>
                <a:gd name="connsiteY26" fmla="*/ 35549 h 179164"/>
                <a:gd name="connsiteX27" fmla="*/ 156020 w 212744"/>
                <a:gd name="connsiteY27" fmla="*/ 29262 h 179164"/>
                <a:gd name="connsiteX28" fmla="*/ 156020 w 212744"/>
                <a:gd name="connsiteY28" fmla="*/ 29262 h 179164"/>
                <a:gd name="connsiteX29" fmla="*/ 151257 w 212744"/>
                <a:gd name="connsiteY29" fmla="*/ 25738 h 179164"/>
                <a:gd name="connsiteX30" fmla="*/ 141542 w 212744"/>
                <a:gd name="connsiteY30" fmla="*/ 18594 h 179164"/>
                <a:gd name="connsiteX31" fmla="*/ 141637 w 212744"/>
                <a:gd name="connsiteY31" fmla="*/ 19166 h 179164"/>
                <a:gd name="connsiteX32" fmla="*/ 141637 w 212744"/>
                <a:gd name="connsiteY32" fmla="*/ 19166 h 179164"/>
                <a:gd name="connsiteX33" fmla="*/ 141637 w 212744"/>
                <a:gd name="connsiteY33" fmla="*/ 19166 h 179164"/>
                <a:gd name="connsiteX34" fmla="*/ 141446 w 212744"/>
                <a:gd name="connsiteY34" fmla="*/ 19166 h 179164"/>
                <a:gd name="connsiteX35" fmla="*/ 141637 w 212744"/>
                <a:gd name="connsiteY35" fmla="*/ 18594 h 179164"/>
                <a:gd name="connsiteX36" fmla="*/ 129445 w 212744"/>
                <a:gd name="connsiteY36" fmla="*/ 12593 h 179164"/>
                <a:gd name="connsiteX37" fmla="*/ 123254 w 212744"/>
                <a:gd name="connsiteY37" fmla="*/ 10307 h 179164"/>
                <a:gd name="connsiteX38" fmla="*/ 123254 w 212744"/>
                <a:gd name="connsiteY38" fmla="*/ 10307 h 179164"/>
                <a:gd name="connsiteX39" fmla="*/ 105442 w 212744"/>
                <a:gd name="connsiteY39" fmla="*/ 2783 h 179164"/>
                <a:gd name="connsiteX40" fmla="*/ 105442 w 212744"/>
                <a:gd name="connsiteY40" fmla="*/ 2783 h 179164"/>
                <a:gd name="connsiteX41" fmla="*/ 97060 w 212744"/>
                <a:gd name="connsiteY41" fmla="*/ 1354 h 179164"/>
                <a:gd name="connsiteX42" fmla="*/ 95726 w 212744"/>
                <a:gd name="connsiteY42" fmla="*/ 1259 h 179164"/>
                <a:gd name="connsiteX43" fmla="*/ 95726 w 212744"/>
                <a:gd name="connsiteY43" fmla="*/ 1259 h 179164"/>
                <a:gd name="connsiteX44" fmla="*/ 79248 w 212744"/>
                <a:gd name="connsiteY44" fmla="*/ 782 h 179164"/>
                <a:gd name="connsiteX45" fmla="*/ 74486 w 212744"/>
                <a:gd name="connsiteY45" fmla="*/ 1449 h 179164"/>
                <a:gd name="connsiteX46" fmla="*/ 74486 w 212744"/>
                <a:gd name="connsiteY46" fmla="*/ 1449 h 179164"/>
                <a:gd name="connsiteX47" fmla="*/ 74486 w 212744"/>
                <a:gd name="connsiteY47" fmla="*/ 1449 h 179164"/>
                <a:gd name="connsiteX48" fmla="*/ 71247 w 212744"/>
                <a:gd name="connsiteY48" fmla="*/ 1830 h 179164"/>
                <a:gd name="connsiteX49" fmla="*/ 55531 w 212744"/>
                <a:gd name="connsiteY49" fmla="*/ 4211 h 179164"/>
                <a:gd name="connsiteX50" fmla="*/ 55531 w 212744"/>
                <a:gd name="connsiteY50" fmla="*/ 4211 h 179164"/>
                <a:gd name="connsiteX51" fmla="*/ 55531 w 212744"/>
                <a:gd name="connsiteY51" fmla="*/ 4211 h 179164"/>
                <a:gd name="connsiteX52" fmla="*/ 41339 w 212744"/>
                <a:gd name="connsiteY52" fmla="*/ 8878 h 179164"/>
                <a:gd name="connsiteX53" fmla="*/ 32480 w 212744"/>
                <a:gd name="connsiteY53" fmla="*/ 12308 h 179164"/>
                <a:gd name="connsiteX54" fmla="*/ 32480 w 212744"/>
                <a:gd name="connsiteY54" fmla="*/ 12308 h 179164"/>
                <a:gd name="connsiteX55" fmla="*/ 32480 w 212744"/>
                <a:gd name="connsiteY55" fmla="*/ 12308 h 179164"/>
                <a:gd name="connsiteX56" fmla="*/ 21812 w 212744"/>
                <a:gd name="connsiteY56" fmla="*/ 19642 h 179164"/>
                <a:gd name="connsiteX57" fmla="*/ 13430 w 212744"/>
                <a:gd name="connsiteY57" fmla="*/ 28881 h 179164"/>
                <a:gd name="connsiteX58" fmla="*/ 13430 w 212744"/>
                <a:gd name="connsiteY58" fmla="*/ 28881 h 179164"/>
                <a:gd name="connsiteX59" fmla="*/ 8382 w 212744"/>
                <a:gd name="connsiteY59" fmla="*/ 36501 h 179164"/>
                <a:gd name="connsiteX60" fmla="*/ 7144 w 212744"/>
                <a:gd name="connsiteY60" fmla="*/ 39835 h 179164"/>
                <a:gd name="connsiteX61" fmla="*/ 7144 w 212744"/>
                <a:gd name="connsiteY61" fmla="*/ 39835 h 179164"/>
                <a:gd name="connsiteX62" fmla="*/ 3810 w 212744"/>
                <a:gd name="connsiteY62" fmla="*/ 51265 h 179164"/>
                <a:gd name="connsiteX63" fmla="*/ 3810 w 212744"/>
                <a:gd name="connsiteY63" fmla="*/ 51265 h 179164"/>
                <a:gd name="connsiteX64" fmla="*/ 1524 w 212744"/>
                <a:gd name="connsiteY64" fmla="*/ 66505 h 179164"/>
                <a:gd name="connsiteX65" fmla="*/ 1524 w 212744"/>
                <a:gd name="connsiteY65" fmla="*/ 66505 h 179164"/>
                <a:gd name="connsiteX66" fmla="*/ 0 w 212744"/>
                <a:gd name="connsiteY66" fmla="*/ 68314 h 179164"/>
                <a:gd name="connsiteX67" fmla="*/ 1619 w 212744"/>
                <a:gd name="connsiteY67" fmla="*/ 79363 h 179164"/>
                <a:gd name="connsiteX68" fmla="*/ 2286 w 212744"/>
                <a:gd name="connsiteY68" fmla="*/ 84126 h 179164"/>
                <a:gd name="connsiteX69" fmla="*/ 2477 w 212744"/>
                <a:gd name="connsiteY69" fmla="*/ 85745 h 179164"/>
                <a:gd name="connsiteX70" fmla="*/ 8763 w 212744"/>
                <a:gd name="connsiteY70" fmla="*/ 97937 h 179164"/>
                <a:gd name="connsiteX71" fmla="*/ 8763 w 212744"/>
                <a:gd name="connsiteY71" fmla="*/ 97937 h 179164"/>
                <a:gd name="connsiteX72" fmla="*/ 15812 w 212744"/>
                <a:gd name="connsiteY72" fmla="*/ 111272 h 179164"/>
                <a:gd name="connsiteX73" fmla="*/ 25527 w 212744"/>
                <a:gd name="connsiteY73" fmla="*/ 124798 h 179164"/>
                <a:gd name="connsiteX74" fmla="*/ 25527 w 212744"/>
                <a:gd name="connsiteY74" fmla="*/ 124798 h 179164"/>
                <a:gd name="connsiteX75" fmla="*/ 29718 w 212744"/>
                <a:gd name="connsiteY75" fmla="*/ 130322 h 179164"/>
                <a:gd name="connsiteX76" fmla="*/ 37052 w 212744"/>
                <a:gd name="connsiteY76" fmla="*/ 137466 h 179164"/>
                <a:gd name="connsiteX77" fmla="*/ 41053 w 212744"/>
                <a:gd name="connsiteY77" fmla="*/ 141467 h 179164"/>
                <a:gd name="connsiteX78" fmla="*/ 41053 w 212744"/>
                <a:gd name="connsiteY78" fmla="*/ 141467 h 179164"/>
                <a:gd name="connsiteX79" fmla="*/ 41053 w 212744"/>
                <a:gd name="connsiteY79" fmla="*/ 141467 h 179164"/>
                <a:gd name="connsiteX80" fmla="*/ 55626 w 212744"/>
                <a:gd name="connsiteY80" fmla="*/ 153182 h 179164"/>
                <a:gd name="connsiteX81" fmla="*/ 65437 w 212744"/>
                <a:gd name="connsiteY81" fmla="*/ 154135 h 179164"/>
                <a:gd name="connsiteX82" fmla="*/ 69056 w 212744"/>
                <a:gd name="connsiteY82" fmla="*/ 158421 h 179164"/>
                <a:gd name="connsiteX83" fmla="*/ 69056 w 212744"/>
                <a:gd name="connsiteY83" fmla="*/ 158421 h 179164"/>
                <a:gd name="connsiteX84" fmla="*/ 79915 w 212744"/>
                <a:gd name="connsiteY84" fmla="*/ 166708 h 179164"/>
                <a:gd name="connsiteX85" fmla="*/ 79915 w 212744"/>
                <a:gd name="connsiteY85" fmla="*/ 166708 h 179164"/>
                <a:gd name="connsiteX86" fmla="*/ 88678 w 212744"/>
                <a:gd name="connsiteY86" fmla="*/ 170422 h 179164"/>
                <a:gd name="connsiteX87" fmla="*/ 88678 w 212744"/>
                <a:gd name="connsiteY87" fmla="*/ 170422 h 179164"/>
                <a:gd name="connsiteX88" fmla="*/ 91726 w 212744"/>
                <a:gd name="connsiteY88" fmla="*/ 171375 h 179164"/>
                <a:gd name="connsiteX89" fmla="*/ 102299 w 212744"/>
                <a:gd name="connsiteY89" fmla="*/ 174613 h 179164"/>
                <a:gd name="connsiteX90" fmla="*/ 115729 w 212744"/>
                <a:gd name="connsiteY90" fmla="*/ 177376 h 179164"/>
                <a:gd name="connsiteX91" fmla="*/ 118777 w 212744"/>
                <a:gd name="connsiteY91" fmla="*/ 177376 h 179164"/>
                <a:gd name="connsiteX92" fmla="*/ 125444 w 212744"/>
                <a:gd name="connsiteY92" fmla="*/ 177661 h 179164"/>
                <a:gd name="connsiteX93" fmla="*/ 133445 w 212744"/>
                <a:gd name="connsiteY93" fmla="*/ 178328 h 179164"/>
                <a:gd name="connsiteX94" fmla="*/ 144780 w 212744"/>
                <a:gd name="connsiteY94" fmla="*/ 178042 h 179164"/>
                <a:gd name="connsiteX95" fmla="*/ 144780 w 212744"/>
                <a:gd name="connsiteY95" fmla="*/ 178042 h 179164"/>
                <a:gd name="connsiteX96" fmla="*/ 144780 w 212744"/>
                <a:gd name="connsiteY96" fmla="*/ 178042 h 179164"/>
                <a:gd name="connsiteX97" fmla="*/ 148019 w 212744"/>
                <a:gd name="connsiteY97" fmla="*/ 177566 h 179164"/>
                <a:gd name="connsiteX98" fmla="*/ 148019 w 212744"/>
                <a:gd name="connsiteY98" fmla="*/ 177566 h 179164"/>
                <a:gd name="connsiteX99" fmla="*/ 176117 w 212744"/>
                <a:gd name="connsiteY99" fmla="*/ 170518 h 179164"/>
                <a:gd name="connsiteX100" fmla="*/ 179070 w 212744"/>
                <a:gd name="connsiteY100" fmla="*/ 169660 h 179164"/>
                <a:gd name="connsiteX101" fmla="*/ 179070 w 212744"/>
                <a:gd name="connsiteY101" fmla="*/ 169660 h 179164"/>
                <a:gd name="connsiteX102" fmla="*/ 179070 w 212744"/>
                <a:gd name="connsiteY102" fmla="*/ 169660 h 179164"/>
                <a:gd name="connsiteX103" fmla="*/ 185166 w 212744"/>
                <a:gd name="connsiteY103" fmla="*/ 166136 h 179164"/>
                <a:gd name="connsiteX104" fmla="*/ 185166 w 212744"/>
                <a:gd name="connsiteY104" fmla="*/ 166136 h 179164"/>
                <a:gd name="connsiteX105" fmla="*/ 191072 w 212744"/>
                <a:gd name="connsiteY105" fmla="*/ 162136 h 179164"/>
                <a:gd name="connsiteX106" fmla="*/ 198025 w 212744"/>
                <a:gd name="connsiteY106" fmla="*/ 154897 h 179164"/>
                <a:gd name="connsiteX107" fmla="*/ 53340 w 212744"/>
                <a:gd name="connsiteY107" fmla="*/ 80316 h 179164"/>
                <a:gd name="connsiteX108" fmla="*/ 53340 w 212744"/>
                <a:gd name="connsiteY108" fmla="*/ 80316 h 179164"/>
                <a:gd name="connsiteX109" fmla="*/ 53340 w 212744"/>
                <a:gd name="connsiteY109" fmla="*/ 80126 h 179164"/>
                <a:gd name="connsiteX110" fmla="*/ 53531 w 212744"/>
                <a:gd name="connsiteY110" fmla="*/ 80316 h 179164"/>
                <a:gd name="connsiteX111" fmla="*/ 53340 w 212744"/>
                <a:gd name="connsiteY111" fmla="*/ 80316 h 179164"/>
                <a:gd name="connsiteX112" fmla="*/ 119063 w 212744"/>
                <a:gd name="connsiteY112" fmla="*/ 88698 h 179164"/>
                <a:gd name="connsiteX113" fmla="*/ 119063 w 212744"/>
                <a:gd name="connsiteY113" fmla="*/ 88698 h 179164"/>
                <a:gd name="connsiteX114" fmla="*/ 119063 w 212744"/>
                <a:gd name="connsiteY114" fmla="*/ 88698 h 179164"/>
                <a:gd name="connsiteX115" fmla="*/ 119063 w 212744"/>
                <a:gd name="connsiteY115" fmla="*/ 88603 h 179164"/>
                <a:gd name="connsiteX116" fmla="*/ 119158 w 212744"/>
                <a:gd name="connsiteY116" fmla="*/ 88603 h 179164"/>
                <a:gd name="connsiteX117" fmla="*/ 119063 w 212744"/>
                <a:gd name="connsiteY117" fmla="*/ 88698 h 179164"/>
                <a:gd name="connsiteX118" fmla="*/ 87154 w 212744"/>
                <a:gd name="connsiteY118" fmla="*/ 75268 h 179164"/>
                <a:gd name="connsiteX119" fmla="*/ 87058 w 212744"/>
                <a:gd name="connsiteY119" fmla="*/ 76601 h 179164"/>
                <a:gd name="connsiteX120" fmla="*/ 86106 w 212744"/>
                <a:gd name="connsiteY120" fmla="*/ 75934 h 179164"/>
                <a:gd name="connsiteX121" fmla="*/ 87154 w 212744"/>
                <a:gd name="connsiteY121" fmla="*/ 75268 h 179164"/>
                <a:gd name="connsiteX122" fmla="*/ 100108 w 212744"/>
                <a:gd name="connsiteY122" fmla="*/ 99080 h 179164"/>
                <a:gd name="connsiteX123" fmla="*/ 100108 w 212744"/>
                <a:gd name="connsiteY123" fmla="*/ 99080 h 179164"/>
                <a:gd name="connsiteX124" fmla="*/ 100108 w 212744"/>
                <a:gd name="connsiteY124" fmla="*/ 99080 h 179164"/>
                <a:gd name="connsiteX125" fmla="*/ 117824 w 212744"/>
                <a:gd name="connsiteY125" fmla="*/ 115654 h 179164"/>
                <a:gd name="connsiteX126" fmla="*/ 117539 w 212744"/>
                <a:gd name="connsiteY126" fmla="*/ 115273 h 179164"/>
                <a:gd name="connsiteX127" fmla="*/ 117824 w 212744"/>
                <a:gd name="connsiteY127" fmla="*/ 115654 h 179164"/>
                <a:gd name="connsiteX128" fmla="*/ 127635 w 212744"/>
                <a:gd name="connsiteY128" fmla="*/ 92222 h 179164"/>
                <a:gd name="connsiteX129" fmla="*/ 127635 w 212744"/>
                <a:gd name="connsiteY129" fmla="*/ 92222 h 179164"/>
                <a:gd name="connsiteX130" fmla="*/ 127635 w 212744"/>
                <a:gd name="connsiteY130" fmla="*/ 92222 h 179164"/>
                <a:gd name="connsiteX131" fmla="*/ 127635 w 212744"/>
                <a:gd name="connsiteY131" fmla="*/ 92222 h 179164"/>
                <a:gd name="connsiteX132" fmla="*/ 127635 w 212744"/>
                <a:gd name="connsiteY132" fmla="*/ 92222 h 179164"/>
                <a:gd name="connsiteX133" fmla="*/ 127635 w 212744"/>
                <a:gd name="connsiteY133" fmla="*/ 92222 h 179164"/>
                <a:gd name="connsiteX134" fmla="*/ 127635 w 212744"/>
                <a:gd name="connsiteY134" fmla="*/ 92222 h 179164"/>
                <a:gd name="connsiteX135" fmla="*/ 69056 w 212744"/>
                <a:gd name="connsiteY135" fmla="*/ 89174 h 179164"/>
                <a:gd name="connsiteX136" fmla="*/ 69152 w 212744"/>
                <a:gd name="connsiteY136" fmla="*/ 89269 h 179164"/>
                <a:gd name="connsiteX137" fmla="*/ 69056 w 212744"/>
                <a:gd name="connsiteY137" fmla="*/ 89269 h 179164"/>
                <a:gd name="connsiteX138" fmla="*/ 69056 w 212744"/>
                <a:gd name="connsiteY138" fmla="*/ 89174 h 179164"/>
                <a:gd name="connsiteX139" fmla="*/ 114014 w 212744"/>
                <a:gd name="connsiteY139" fmla="*/ 110320 h 179164"/>
                <a:gd name="connsiteX140" fmla="*/ 113633 w 212744"/>
                <a:gd name="connsiteY140" fmla="*/ 111367 h 179164"/>
                <a:gd name="connsiteX141" fmla="*/ 113538 w 212744"/>
                <a:gd name="connsiteY141" fmla="*/ 110320 h 179164"/>
                <a:gd name="connsiteX142" fmla="*/ 114014 w 212744"/>
                <a:gd name="connsiteY142" fmla="*/ 110320 h 179164"/>
                <a:gd name="connsiteX143" fmla="*/ 106585 w 212744"/>
                <a:gd name="connsiteY143" fmla="*/ 125941 h 179164"/>
                <a:gd name="connsiteX144" fmla="*/ 106585 w 212744"/>
                <a:gd name="connsiteY144" fmla="*/ 125941 h 179164"/>
                <a:gd name="connsiteX145" fmla="*/ 106585 w 212744"/>
                <a:gd name="connsiteY145" fmla="*/ 125941 h 179164"/>
                <a:gd name="connsiteX146" fmla="*/ 106585 w 212744"/>
                <a:gd name="connsiteY146" fmla="*/ 125941 h 179164"/>
                <a:gd name="connsiteX147" fmla="*/ 130778 w 212744"/>
                <a:gd name="connsiteY147" fmla="*/ 80507 h 179164"/>
                <a:gd name="connsiteX148" fmla="*/ 130778 w 212744"/>
                <a:gd name="connsiteY148" fmla="*/ 80030 h 179164"/>
                <a:gd name="connsiteX149" fmla="*/ 131159 w 212744"/>
                <a:gd name="connsiteY149" fmla="*/ 80411 h 179164"/>
                <a:gd name="connsiteX150" fmla="*/ 130778 w 212744"/>
                <a:gd name="connsiteY150" fmla="*/ 80507 h 179164"/>
                <a:gd name="connsiteX151" fmla="*/ 92107 w 212744"/>
                <a:gd name="connsiteY151" fmla="*/ 115082 h 179164"/>
                <a:gd name="connsiteX152" fmla="*/ 92107 w 212744"/>
                <a:gd name="connsiteY152" fmla="*/ 115082 h 179164"/>
                <a:gd name="connsiteX153" fmla="*/ 92107 w 212744"/>
                <a:gd name="connsiteY153" fmla="*/ 115082 h 179164"/>
                <a:gd name="connsiteX154" fmla="*/ 92107 w 212744"/>
                <a:gd name="connsiteY154" fmla="*/ 115082 h 179164"/>
                <a:gd name="connsiteX155" fmla="*/ 86487 w 212744"/>
                <a:gd name="connsiteY155" fmla="*/ 41454 h 179164"/>
                <a:gd name="connsiteX156" fmla="*/ 86582 w 212744"/>
                <a:gd name="connsiteY156" fmla="*/ 41454 h 179164"/>
                <a:gd name="connsiteX157" fmla="*/ 86487 w 212744"/>
                <a:gd name="connsiteY157" fmla="*/ 41644 h 179164"/>
                <a:gd name="connsiteX158" fmla="*/ 86487 w 212744"/>
                <a:gd name="connsiteY158" fmla="*/ 41644 h 179164"/>
                <a:gd name="connsiteX159" fmla="*/ 86487 w 212744"/>
                <a:gd name="connsiteY159" fmla="*/ 41644 h 179164"/>
                <a:gd name="connsiteX160" fmla="*/ 86487 w 212744"/>
                <a:gd name="connsiteY160" fmla="*/ 41454 h 179164"/>
                <a:gd name="connsiteX161" fmla="*/ 46673 w 212744"/>
                <a:gd name="connsiteY161" fmla="*/ 124798 h 179164"/>
                <a:gd name="connsiteX162" fmla="*/ 46673 w 212744"/>
                <a:gd name="connsiteY162" fmla="*/ 124798 h 179164"/>
                <a:gd name="connsiteX163" fmla="*/ 46673 w 212744"/>
                <a:gd name="connsiteY163" fmla="*/ 124798 h 179164"/>
                <a:gd name="connsiteX164" fmla="*/ 46673 w 212744"/>
                <a:gd name="connsiteY164" fmla="*/ 124798 h 179164"/>
                <a:gd name="connsiteX165" fmla="*/ 66199 w 212744"/>
                <a:gd name="connsiteY165" fmla="*/ 102414 h 179164"/>
                <a:gd name="connsiteX166" fmla="*/ 66199 w 212744"/>
                <a:gd name="connsiteY166" fmla="*/ 102604 h 179164"/>
                <a:gd name="connsiteX167" fmla="*/ 66199 w 212744"/>
                <a:gd name="connsiteY167" fmla="*/ 102604 h 179164"/>
                <a:gd name="connsiteX168" fmla="*/ 66199 w 212744"/>
                <a:gd name="connsiteY168" fmla="*/ 102604 h 179164"/>
                <a:gd name="connsiteX169" fmla="*/ 66008 w 212744"/>
                <a:gd name="connsiteY169" fmla="*/ 102509 h 179164"/>
                <a:gd name="connsiteX170" fmla="*/ 66199 w 212744"/>
                <a:gd name="connsiteY170" fmla="*/ 102414 h 179164"/>
                <a:gd name="connsiteX171" fmla="*/ 86392 w 212744"/>
                <a:gd name="connsiteY171" fmla="*/ 119654 h 179164"/>
                <a:gd name="connsiteX172" fmla="*/ 86201 w 212744"/>
                <a:gd name="connsiteY172" fmla="*/ 119083 h 179164"/>
                <a:gd name="connsiteX173" fmla="*/ 87916 w 212744"/>
                <a:gd name="connsiteY173" fmla="*/ 119654 h 179164"/>
                <a:gd name="connsiteX174" fmla="*/ 86392 w 212744"/>
                <a:gd name="connsiteY174" fmla="*/ 119654 h 179164"/>
                <a:gd name="connsiteX175" fmla="*/ 21050 w 212744"/>
                <a:gd name="connsiteY175" fmla="*/ 74601 h 179164"/>
                <a:gd name="connsiteX176" fmla="*/ 20669 w 212744"/>
                <a:gd name="connsiteY176" fmla="*/ 74315 h 179164"/>
                <a:gd name="connsiteX177" fmla="*/ 20765 w 212744"/>
                <a:gd name="connsiteY177" fmla="*/ 74315 h 179164"/>
                <a:gd name="connsiteX178" fmla="*/ 21050 w 212744"/>
                <a:gd name="connsiteY178" fmla="*/ 74601 h 179164"/>
                <a:gd name="connsiteX179" fmla="*/ 134398 w 212744"/>
                <a:gd name="connsiteY179" fmla="*/ 44407 h 179164"/>
                <a:gd name="connsiteX180" fmla="*/ 134398 w 212744"/>
                <a:gd name="connsiteY180" fmla="*/ 44407 h 179164"/>
                <a:gd name="connsiteX181" fmla="*/ 134493 w 212744"/>
                <a:gd name="connsiteY181" fmla="*/ 45359 h 179164"/>
                <a:gd name="connsiteX182" fmla="*/ 134398 w 212744"/>
                <a:gd name="connsiteY182" fmla="*/ 44407 h 179164"/>
                <a:gd name="connsiteX183" fmla="*/ 94869 w 212744"/>
                <a:gd name="connsiteY183" fmla="*/ 134037 h 179164"/>
                <a:gd name="connsiteX184" fmla="*/ 94869 w 212744"/>
                <a:gd name="connsiteY184" fmla="*/ 134037 h 179164"/>
                <a:gd name="connsiteX185" fmla="*/ 95250 w 212744"/>
                <a:gd name="connsiteY185" fmla="*/ 134323 h 179164"/>
                <a:gd name="connsiteX186" fmla="*/ 94869 w 212744"/>
                <a:gd name="connsiteY186" fmla="*/ 134323 h 179164"/>
                <a:gd name="connsiteX187" fmla="*/ 94869 w 212744"/>
                <a:gd name="connsiteY187" fmla="*/ 134037 h 179164"/>
                <a:gd name="connsiteX188" fmla="*/ 144113 w 212744"/>
                <a:gd name="connsiteY188" fmla="*/ 128608 h 179164"/>
                <a:gd name="connsiteX189" fmla="*/ 144113 w 212744"/>
                <a:gd name="connsiteY189" fmla="*/ 128608 h 179164"/>
                <a:gd name="connsiteX190" fmla="*/ 144113 w 212744"/>
                <a:gd name="connsiteY190" fmla="*/ 128608 h 179164"/>
                <a:gd name="connsiteX191" fmla="*/ 144113 w 212744"/>
                <a:gd name="connsiteY191" fmla="*/ 128608 h 179164"/>
                <a:gd name="connsiteX192" fmla="*/ 144209 w 212744"/>
                <a:gd name="connsiteY192" fmla="*/ 128703 h 179164"/>
                <a:gd name="connsiteX193" fmla="*/ 144018 w 212744"/>
                <a:gd name="connsiteY193" fmla="*/ 128703 h 179164"/>
                <a:gd name="connsiteX194" fmla="*/ 144113 w 212744"/>
                <a:gd name="connsiteY194" fmla="*/ 128608 h 179164"/>
                <a:gd name="connsiteX195" fmla="*/ 195644 w 212744"/>
                <a:gd name="connsiteY195" fmla="*/ 116511 h 179164"/>
                <a:gd name="connsiteX196" fmla="*/ 195644 w 212744"/>
                <a:gd name="connsiteY196" fmla="*/ 116511 h 179164"/>
                <a:gd name="connsiteX197" fmla="*/ 195644 w 212744"/>
                <a:gd name="connsiteY197" fmla="*/ 116511 h 179164"/>
                <a:gd name="connsiteX198" fmla="*/ 195644 w 212744"/>
                <a:gd name="connsiteY198" fmla="*/ 116511 h 179164"/>
                <a:gd name="connsiteX199" fmla="*/ 195644 w 212744"/>
                <a:gd name="connsiteY199" fmla="*/ 116511 h 179164"/>
                <a:gd name="connsiteX200" fmla="*/ 195644 w 212744"/>
                <a:gd name="connsiteY200" fmla="*/ 116511 h 179164"/>
                <a:gd name="connsiteX201" fmla="*/ 195834 w 212744"/>
                <a:gd name="connsiteY201" fmla="*/ 116511 h 179164"/>
                <a:gd name="connsiteX202" fmla="*/ 195739 w 212744"/>
                <a:gd name="connsiteY202" fmla="*/ 116606 h 179164"/>
                <a:gd name="connsiteX203" fmla="*/ 195644 w 212744"/>
                <a:gd name="connsiteY203" fmla="*/ 116511 h 179164"/>
                <a:gd name="connsiteX204" fmla="*/ 154972 w 212744"/>
                <a:gd name="connsiteY204" fmla="*/ 46407 h 179164"/>
                <a:gd name="connsiteX205" fmla="*/ 154972 w 212744"/>
                <a:gd name="connsiteY205" fmla="*/ 46407 h 179164"/>
                <a:gd name="connsiteX206" fmla="*/ 154972 w 212744"/>
                <a:gd name="connsiteY206" fmla="*/ 46312 h 179164"/>
                <a:gd name="connsiteX207" fmla="*/ 155067 w 212744"/>
                <a:gd name="connsiteY207" fmla="*/ 46407 h 179164"/>
                <a:gd name="connsiteX208" fmla="*/ 154972 w 212744"/>
                <a:gd name="connsiteY208" fmla="*/ 46407 h 179164"/>
                <a:gd name="connsiteX209" fmla="*/ 64580 w 212744"/>
                <a:gd name="connsiteY209" fmla="*/ 23737 h 179164"/>
                <a:gd name="connsiteX210" fmla="*/ 64580 w 212744"/>
                <a:gd name="connsiteY210" fmla="*/ 23737 h 179164"/>
                <a:gd name="connsiteX211" fmla="*/ 64580 w 212744"/>
                <a:gd name="connsiteY211" fmla="*/ 23737 h 179164"/>
                <a:gd name="connsiteX212" fmla="*/ 64580 w 212744"/>
                <a:gd name="connsiteY212" fmla="*/ 23737 h 179164"/>
                <a:gd name="connsiteX213" fmla="*/ 18479 w 212744"/>
                <a:gd name="connsiteY213" fmla="*/ 96509 h 179164"/>
                <a:gd name="connsiteX214" fmla="*/ 18669 w 212744"/>
                <a:gd name="connsiteY214" fmla="*/ 96509 h 179164"/>
                <a:gd name="connsiteX215" fmla="*/ 18574 w 212744"/>
                <a:gd name="connsiteY215" fmla="*/ 96604 h 179164"/>
                <a:gd name="connsiteX216" fmla="*/ 18479 w 212744"/>
                <a:gd name="connsiteY216" fmla="*/ 96509 h 179164"/>
                <a:gd name="connsiteX217" fmla="*/ 194310 w 212744"/>
                <a:gd name="connsiteY217" fmla="*/ 84317 h 179164"/>
                <a:gd name="connsiteX218" fmla="*/ 194310 w 212744"/>
                <a:gd name="connsiteY218" fmla="*/ 84317 h 179164"/>
                <a:gd name="connsiteX219" fmla="*/ 194215 w 212744"/>
                <a:gd name="connsiteY219" fmla="*/ 84412 h 179164"/>
                <a:gd name="connsiteX220" fmla="*/ 194120 w 212744"/>
                <a:gd name="connsiteY220" fmla="*/ 84412 h 179164"/>
                <a:gd name="connsiteX221" fmla="*/ 194310 w 212744"/>
                <a:gd name="connsiteY221" fmla="*/ 84317 h 179164"/>
                <a:gd name="connsiteX222" fmla="*/ 164497 w 212744"/>
                <a:gd name="connsiteY222" fmla="*/ 56313 h 179164"/>
                <a:gd name="connsiteX223" fmla="*/ 164497 w 212744"/>
                <a:gd name="connsiteY223" fmla="*/ 56313 h 179164"/>
                <a:gd name="connsiteX224" fmla="*/ 164497 w 212744"/>
                <a:gd name="connsiteY224" fmla="*/ 56313 h 179164"/>
                <a:gd name="connsiteX225" fmla="*/ 164497 w 212744"/>
                <a:gd name="connsiteY225" fmla="*/ 56313 h 179164"/>
                <a:gd name="connsiteX226" fmla="*/ 164497 w 212744"/>
                <a:gd name="connsiteY226" fmla="*/ 56027 h 179164"/>
                <a:gd name="connsiteX227" fmla="*/ 164687 w 212744"/>
                <a:gd name="connsiteY227" fmla="*/ 56218 h 179164"/>
                <a:gd name="connsiteX228" fmla="*/ 164497 w 212744"/>
                <a:gd name="connsiteY228" fmla="*/ 56313 h 179164"/>
                <a:gd name="connsiteX229" fmla="*/ 153353 w 212744"/>
                <a:gd name="connsiteY229" fmla="*/ 37644 h 179164"/>
                <a:gd name="connsiteX230" fmla="*/ 155067 w 212744"/>
                <a:gd name="connsiteY230" fmla="*/ 38311 h 179164"/>
                <a:gd name="connsiteX231" fmla="*/ 153353 w 212744"/>
                <a:gd name="connsiteY231" fmla="*/ 37644 h 179164"/>
                <a:gd name="connsiteX232" fmla="*/ 31909 w 212744"/>
                <a:gd name="connsiteY232" fmla="*/ 20594 h 179164"/>
                <a:gd name="connsiteX233" fmla="*/ 31909 w 212744"/>
                <a:gd name="connsiteY233" fmla="*/ 20404 h 179164"/>
                <a:gd name="connsiteX234" fmla="*/ 31909 w 212744"/>
                <a:gd name="connsiteY234" fmla="*/ 20404 h 179164"/>
                <a:gd name="connsiteX235" fmla="*/ 32004 w 212744"/>
                <a:gd name="connsiteY235" fmla="*/ 20404 h 179164"/>
                <a:gd name="connsiteX236" fmla="*/ 31909 w 212744"/>
                <a:gd name="connsiteY236" fmla="*/ 20594 h 179164"/>
                <a:gd name="connsiteX237" fmla="*/ 20860 w 212744"/>
                <a:gd name="connsiteY237" fmla="*/ 31643 h 179164"/>
                <a:gd name="connsiteX238" fmla="*/ 20669 w 212744"/>
                <a:gd name="connsiteY238" fmla="*/ 31643 h 179164"/>
                <a:gd name="connsiteX239" fmla="*/ 20765 w 212744"/>
                <a:gd name="connsiteY239" fmla="*/ 31453 h 179164"/>
                <a:gd name="connsiteX240" fmla="*/ 20860 w 212744"/>
                <a:gd name="connsiteY240" fmla="*/ 31643 h 179164"/>
                <a:gd name="connsiteX241" fmla="*/ 12383 w 212744"/>
                <a:gd name="connsiteY241" fmla="*/ 90889 h 179164"/>
                <a:gd name="connsiteX242" fmla="*/ 12859 w 212744"/>
                <a:gd name="connsiteY242" fmla="*/ 90793 h 179164"/>
                <a:gd name="connsiteX243" fmla="*/ 12859 w 212744"/>
                <a:gd name="connsiteY243" fmla="*/ 90889 h 179164"/>
                <a:gd name="connsiteX244" fmla="*/ 12383 w 212744"/>
                <a:gd name="connsiteY244" fmla="*/ 90889 h 179164"/>
                <a:gd name="connsiteX245" fmla="*/ 12383 w 212744"/>
                <a:gd name="connsiteY245" fmla="*/ 90889 h 179164"/>
                <a:gd name="connsiteX246" fmla="*/ 87821 w 212744"/>
                <a:gd name="connsiteY246" fmla="*/ 164136 h 179164"/>
                <a:gd name="connsiteX247" fmla="*/ 87821 w 212744"/>
                <a:gd name="connsiteY247" fmla="*/ 164422 h 179164"/>
                <a:gd name="connsiteX248" fmla="*/ 86773 w 212744"/>
                <a:gd name="connsiteY248" fmla="*/ 164422 h 179164"/>
                <a:gd name="connsiteX249" fmla="*/ 87821 w 212744"/>
                <a:gd name="connsiteY249" fmla="*/ 164136 h 179164"/>
                <a:gd name="connsiteX250" fmla="*/ 181547 w 212744"/>
                <a:gd name="connsiteY250" fmla="*/ 165279 h 179164"/>
                <a:gd name="connsiteX251" fmla="*/ 181547 w 212744"/>
                <a:gd name="connsiteY251" fmla="*/ 165279 h 179164"/>
                <a:gd name="connsiteX252" fmla="*/ 181547 w 212744"/>
                <a:gd name="connsiteY252" fmla="*/ 165279 h 179164"/>
                <a:gd name="connsiteX253" fmla="*/ 181547 w 212744"/>
                <a:gd name="connsiteY253" fmla="*/ 165279 h 179164"/>
                <a:gd name="connsiteX254" fmla="*/ 180880 w 212744"/>
                <a:gd name="connsiteY254" fmla="*/ 58789 h 179164"/>
                <a:gd name="connsiteX255" fmla="*/ 180880 w 212744"/>
                <a:gd name="connsiteY255" fmla="*/ 58789 h 179164"/>
                <a:gd name="connsiteX256" fmla="*/ 180880 w 212744"/>
                <a:gd name="connsiteY256" fmla="*/ 58789 h 179164"/>
                <a:gd name="connsiteX257" fmla="*/ 180880 w 212744"/>
                <a:gd name="connsiteY257" fmla="*/ 58789 h 179164"/>
                <a:gd name="connsiteX258" fmla="*/ 88011 w 212744"/>
                <a:gd name="connsiteY258" fmla="*/ 5545 h 179164"/>
                <a:gd name="connsiteX259" fmla="*/ 87916 w 212744"/>
                <a:gd name="connsiteY259" fmla="*/ 5926 h 179164"/>
                <a:gd name="connsiteX260" fmla="*/ 87916 w 212744"/>
                <a:gd name="connsiteY260" fmla="*/ 5926 h 179164"/>
                <a:gd name="connsiteX261" fmla="*/ 88011 w 212744"/>
                <a:gd name="connsiteY261" fmla="*/ 5545 h 1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212744" h="179164">
                  <a:moveTo>
                    <a:pt x="198025" y="154897"/>
                  </a:moveTo>
                  <a:cubicBezTo>
                    <a:pt x="201168" y="154611"/>
                    <a:pt x="202216" y="152611"/>
                    <a:pt x="202216" y="149753"/>
                  </a:cubicBezTo>
                  <a:lnTo>
                    <a:pt x="202216" y="149753"/>
                  </a:lnTo>
                  <a:cubicBezTo>
                    <a:pt x="207740" y="148134"/>
                    <a:pt x="205359" y="141752"/>
                    <a:pt x="208788" y="138800"/>
                  </a:cubicBezTo>
                  <a:cubicBezTo>
                    <a:pt x="210979" y="136990"/>
                    <a:pt x="211646" y="134704"/>
                    <a:pt x="210598" y="132037"/>
                  </a:cubicBezTo>
                  <a:lnTo>
                    <a:pt x="210598" y="132037"/>
                  </a:lnTo>
                  <a:lnTo>
                    <a:pt x="210598" y="132037"/>
                  </a:lnTo>
                  <a:cubicBezTo>
                    <a:pt x="213646" y="126798"/>
                    <a:pt x="212884" y="121274"/>
                    <a:pt x="211741" y="115749"/>
                  </a:cubicBezTo>
                  <a:cubicBezTo>
                    <a:pt x="211074" y="107462"/>
                    <a:pt x="209455" y="99366"/>
                    <a:pt x="205359" y="92032"/>
                  </a:cubicBezTo>
                  <a:cubicBezTo>
                    <a:pt x="204788" y="89460"/>
                    <a:pt x="204121" y="86888"/>
                    <a:pt x="202311" y="84793"/>
                  </a:cubicBezTo>
                  <a:cubicBezTo>
                    <a:pt x="199644" y="80030"/>
                    <a:pt x="198787" y="73934"/>
                    <a:pt x="192977" y="71362"/>
                  </a:cubicBezTo>
                  <a:cubicBezTo>
                    <a:pt x="192977" y="71362"/>
                    <a:pt x="192977" y="71362"/>
                    <a:pt x="192977" y="71362"/>
                  </a:cubicBezTo>
                  <a:cubicBezTo>
                    <a:pt x="192881" y="70886"/>
                    <a:pt x="192596" y="70410"/>
                    <a:pt x="192405" y="70029"/>
                  </a:cubicBezTo>
                  <a:cubicBezTo>
                    <a:pt x="189452" y="63933"/>
                    <a:pt x="184880" y="59075"/>
                    <a:pt x="180308" y="54122"/>
                  </a:cubicBezTo>
                  <a:cubicBezTo>
                    <a:pt x="180308" y="54122"/>
                    <a:pt x="180308" y="54122"/>
                    <a:pt x="180308" y="54122"/>
                  </a:cubicBezTo>
                  <a:cubicBezTo>
                    <a:pt x="180308" y="54122"/>
                    <a:pt x="180308" y="54122"/>
                    <a:pt x="180308" y="54122"/>
                  </a:cubicBezTo>
                  <a:cubicBezTo>
                    <a:pt x="177737" y="51265"/>
                    <a:pt x="175260" y="48312"/>
                    <a:pt x="172688" y="45454"/>
                  </a:cubicBezTo>
                  <a:cubicBezTo>
                    <a:pt x="172593" y="45645"/>
                    <a:pt x="172403" y="45835"/>
                    <a:pt x="172307" y="46026"/>
                  </a:cubicBezTo>
                  <a:cubicBezTo>
                    <a:pt x="172307" y="45931"/>
                    <a:pt x="172307" y="45835"/>
                    <a:pt x="172212" y="45740"/>
                  </a:cubicBezTo>
                  <a:cubicBezTo>
                    <a:pt x="172212" y="45740"/>
                    <a:pt x="172688" y="45454"/>
                    <a:pt x="172688" y="45454"/>
                  </a:cubicBezTo>
                  <a:cubicBezTo>
                    <a:pt x="172117" y="44978"/>
                    <a:pt x="171641" y="44407"/>
                    <a:pt x="171069" y="43930"/>
                  </a:cubicBezTo>
                  <a:lnTo>
                    <a:pt x="171069" y="43930"/>
                  </a:lnTo>
                  <a:cubicBezTo>
                    <a:pt x="170307" y="42025"/>
                    <a:pt x="169069" y="40406"/>
                    <a:pt x="166973" y="39739"/>
                  </a:cubicBezTo>
                  <a:lnTo>
                    <a:pt x="166973" y="39739"/>
                  </a:lnTo>
                  <a:lnTo>
                    <a:pt x="166973" y="39739"/>
                  </a:lnTo>
                  <a:cubicBezTo>
                    <a:pt x="165640" y="37930"/>
                    <a:pt x="164783" y="35453"/>
                    <a:pt x="161925" y="35549"/>
                  </a:cubicBezTo>
                  <a:lnTo>
                    <a:pt x="161925" y="35549"/>
                  </a:lnTo>
                  <a:cubicBezTo>
                    <a:pt x="161163" y="32310"/>
                    <a:pt x="158306" y="31072"/>
                    <a:pt x="156020" y="29262"/>
                  </a:cubicBezTo>
                  <a:lnTo>
                    <a:pt x="156020" y="29262"/>
                  </a:lnTo>
                  <a:cubicBezTo>
                    <a:pt x="154400" y="28119"/>
                    <a:pt x="152876" y="26976"/>
                    <a:pt x="151257" y="25738"/>
                  </a:cubicBezTo>
                  <a:cubicBezTo>
                    <a:pt x="148781" y="22213"/>
                    <a:pt x="144780" y="20880"/>
                    <a:pt x="141542" y="18594"/>
                  </a:cubicBezTo>
                  <a:lnTo>
                    <a:pt x="141637" y="19166"/>
                  </a:lnTo>
                  <a:lnTo>
                    <a:pt x="141637" y="19166"/>
                  </a:lnTo>
                  <a:lnTo>
                    <a:pt x="141637" y="19166"/>
                  </a:lnTo>
                  <a:cubicBezTo>
                    <a:pt x="141542" y="19166"/>
                    <a:pt x="141446" y="19166"/>
                    <a:pt x="141446" y="19166"/>
                  </a:cubicBezTo>
                  <a:cubicBezTo>
                    <a:pt x="141542" y="18975"/>
                    <a:pt x="141542" y="18784"/>
                    <a:pt x="141637" y="18594"/>
                  </a:cubicBezTo>
                  <a:cubicBezTo>
                    <a:pt x="138494" y="14784"/>
                    <a:pt x="133922" y="13736"/>
                    <a:pt x="129445" y="12593"/>
                  </a:cubicBezTo>
                  <a:cubicBezTo>
                    <a:pt x="128492" y="8783"/>
                    <a:pt x="125730" y="10021"/>
                    <a:pt x="123254" y="10307"/>
                  </a:cubicBezTo>
                  <a:lnTo>
                    <a:pt x="123254" y="10307"/>
                  </a:lnTo>
                  <a:cubicBezTo>
                    <a:pt x="118396" y="5259"/>
                    <a:pt x="112109" y="3640"/>
                    <a:pt x="105442" y="2783"/>
                  </a:cubicBezTo>
                  <a:cubicBezTo>
                    <a:pt x="105442" y="2783"/>
                    <a:pt x="105442" y="2783"/>
                    <a:pt x="105442" y="2783"/>
                  </a:cubicBezTo>
                  <a:cubicBezTo>
                    <a:pt x="102775" y="1639"/>
                    <a:pt x="100013" y="1068"/>
                    <a:pt x="97060" y="1354"/>
                  </a:cubicBezTo>
                  <a:cubicBezTo>
                    <a:pt x="96679" y="1163"/>
                    <a:pt x="96203" y="1163"/>
                    <a:pt x="95726" y="1259"/>
                  </a:cubicBezTo>
                  <a:lnTo>
                    <a:pt x="95726" y="1259"/>
                  </a:lnTo>
                  <a:cubicBezTo>
                    <a:pt x="90297" y="-170"/>
                    <a:pt x="84773" y="-456"/>
                    <a:pt x="79248" y="782"/>
                  </a:cubicBezTo>
                  <a:cubicBezTo>
                    <a:pt x="77629" y="973"/>
                    <a:pt x="76010" y="1259"/>
                    <a:pt x="74486" y="1449"/>
                  </a:cubicBezTo>
                  <a:cubicBezTo>
                    <a:pt x="74486" y="1449"/>
                    <a:pt x="74486" y="1449"/>
                    <a:pt x="74486" y="1449"/>
                  </a:cubicBezTo>
                  <a:lnTo>
                    <a:pt x="74486" y="1449"/>
                  </a:lnTo>
                  <a:cubicBezTo>
                    <a:pt x="73438" y="1544"/>
                    <a:pt x="72295" y="1735"/>
                    <a:pt x="71247" y="1830"/>
                  </a:cubicBezTo>
                  <a:cubicBezTo>
                    <a:pt x="66008" y="2592"/>
                    <a:pt x="60770" y="3449"/>
                    <a:pt x="55531" y="4211"/>
                  </a:cubicBezTo>
                  <a:lnTo>
                    <a:pt x="55531" y="4211"/>
                  </a:lnTo>
                  <a:lnTo>
                    <a:pt x="55531" y="4211"/>
                  </a:lnTo>
                  <a:cubicBezTo>
                    <a:pt x="50483" y="4783"/>
                    <a:pt x="45720" y="6402"/>
                    <a:pt x="41339" y="8878"/>
                  </a:cubicBezTo>
                  <a:cubicBezTo>
                    <a:pt x="38100" y="9259"/>
                    <a:pt x="35338" y="10688"/>
                    <a:pt x="32480" y="12308"/>
                  </a:cubicBezTo>
                  <a:lnTo>
                    <a:pt x="32480" y="12308"/>
                  </a:lnTo>
                  <a:lnTo>
                    <a:pt x="32480" y="12308"/>
                  </a:lnTo>
                  <a:cubicBezTo>
                    <a:pt x="28480" y="14117"/>
                    <a:pt x="24860" y="16403"/>
                    <a:pt x="21812" y="19642"/>
                  </a:cubicBezTo>
                  <a:cubicBezTo>
                    <a:pt x="18002" y="21833"/>
                    <a:pt x="15335" y="24976"/>
                    <a:pt x="13430" y="28881"/>
                  </a:cubicBezTo>
                  <a:cubicBezTo>
                    <a:pt x="13430" y="28881"/>
                    <a:pt x="13430" y="28881"/>
                    <a:pt x="13430" y="28881"/>
                  </a:cubicBezTo>
                  <a:cubicBezTo>
                    <a:pt x="11240" y="31072"/>
                    <a:pt x="9525" y="33548"/>
                    <a:pt x="8382" y="36501"/>
                  </a:cubicBezTo>
                  <a:cubicBezTo>
                    <a:pt x="7239" y="37358"/>
                    <a:pt x="7049" y="38501"/>
                    <a:pt x="7144" y="39835"/>
                  </a:cubicBezTo>
                  <a:lnTo>
                    <a:pt x="7144" y="39835"/>
                  </a:lnTo>
                  <a:cubicBezTo>
                    <a:pt x="4858" y="43359"/>
                    <a:pt x="4477" y="47359"/>
                    <a:pt x="3810" y="51265"/>
                  </a:cubicBezTo>
                  <a:cubicBezTo>
                    <a:pt x="3810" y="51265"/>
                    <a:pt x="3810" y="51265"/>
                    <a:pt x="3810" y="51265"/>
                  </a:cubicBezTo>
                  <a:cubicBezTo>
                    <a:pt x="1810" y="56122"/>
                    <a:pt x="1810" y="61361"/>
                    <a:pt x="1524" y="66505"/>
                  </a:cubicBezTo>
                  <a:lnTo>
                    <a:pt x="1524" y="66505"/>
                  </a:lnTo>
                  <a:cubicBezTo>
                    <a:pt x="1048" y="67076"/>
                    <a:pt x="476" y="67743"/>
                    <a:pt x="0" y="68314"/>
                  </a:cubicBezTo>
                  <a:cubicBezTo>
                    <a:pt x="572" y="72029"/>
                    <a:pt x="1048" y="75744"/>
                    <a:pt x="1619" y="79363"/>
                  </a:cubicBezTo>
                  <a:cubicBezTo>
                    <a:pt x="1810" y="80983"/>
                    <a:pt x="2096" y="82507"/>
                    <a:pt x="2286" y="84126"/>
                  </a:cubicBezTo>
                  <a:cubicBezTo>
                    <a:pt x="2381" y="84697"/>
                    <a:pt x="2477" y="85174"/>
                    <a:pt x="2477" y="85745"/>
                  </a:cubicBezTo>
                  <a:cubicBezTo>
                    <a:pt x="6096" y="88984"/>
                    <a:pt x="5525" y="94508"/>
                    <a:pt x="8763" y="97937"/>
                  </a:cubicBezTo>
                  <a:lnTo>
                    <a:pt x="8763" y="97937"/>
                  </a:lnTo>
                  <a:cubicBezTo>
                    <a:pt x="10478" y="102700"/>
                    <a:pt x="12478" y="107367"/>
                    <a:pt x="15812" y="111272"/>
                  </a:cubicBezTo>
                  <a:cubicBezTo>
                    <a:pt x="18383" y="116320"/>
                    <a:pt x="21050" y="121178"/>
                    <a:pt x="25527" y="124798"/>
                  </a:cubicBezTo>
                  <a:lnTo>
                    <a:pt x="25527" y="124798"/>
                  </a:lnTo>
                  <a:cubicBezTo>
                    <a:pt x="26860" y="126703"/>
                    <a:pt x="27337" y="129275"/>
                    <a:pt x="29718" y="130322"/>
                  </a:cubicBezTo>
                  <a:cubicBezTo>
                    <a:pt x="32195" y="132703"/>
                    <a:pt x="34576" y="135085"/>
                    <a:pt x="37052" y="137466"/>
                  </a:cubicBezTo>
                  <a:cubicBezTo>
                    <a:pt x="38386" y="138800"/>
                    <a:pt x="39719" y="140133"/>
                    <a:pt x="41053" y="141467"/>
                  </a:cubicBezTo>
                  <a:lnTo>
                    <a:pt x="41053" y="141467"/>
                  </a:lnTo>
                  <a:cubicBezTo>
                    <a:pt x="41053" y="141467"/>
                    <a:pt x="41053" y="141467"/>
                    <a:pt x="41053" y="141467"/>
                  </a:cubicBezTo>
                  <a:cubicBezTo>
                    <a:pt x="45910" y="145372"/>
                    <a:pt x="50959" y="149086"/>
                    <a:pt x="55626" y="153182"/>
                  </a:cubicBezTo>
                  <a:cubicBezTo>
                    <a:pt x="58865" y="156135"/>
                    <a:pt x="61913" y="156135"/>
                    <a:pt x="65437" y="154135"/>
                  </a:cubicBezTo>
                  <a:cubicBezTo>
                    <a:pt x="66675" y="155563"/>
                    <a:pt x="67818" y="156992"/>
                    <a:pt x="69056" y="158421"/>
                  </a:cubicBezTo>
                  <a:lnTo>
                    <a:pt x="69056" y="158421"/>
                  </a:lnTo>
                  <a:cubicBezTo>
                    <a:pt x="70676" y="163850"/>
                    <a:pt x="76391" y="163945"/>
                    <a:pt x="79915" y="166708"/>
                  </a:cubicBezTo>
                  <a:lnTo>
                    <a:pt x="79915" y="166708"/>
                  </a:lnTo>
                  <a:cubicBezTo>
                    <a:pt x="82677" y="168327"/>
                    <a:pt x="85344" y="170137"/>
                    <a:pt x="88678" y="170422"/>
                  </a:cubicBezTo>
                  <a:cubicBezTo>
                    <a:pt x="88678" y="170422"/>
                    <a:pt x="88678" y="170422"/>
                    <a:pt x="88678" y="170422"/>
                  </a:cubicBezTo>
                  <a:cubicBezTo>
                    <a:pt x="89726" y="170708"/>
                    <a:pt x="90678" y="171089"/>
                    <a:pt x="91726" y="171375"/>
                  </a:cubicBezTo>
                  <a:cubicBezTo>
                    <a:pt x="94964" y="173470"/>
                    <a:pt x="98489" y="174328"/>
                    <a:pt x="102299" y="174613"/>
                  </a:cubicBezTo>
                  <a:cubicBezTo>
                    <a:pt x="106490" y="176709"/>
                    <a:pt x="111157" y="176995"/>
                    <a:pt x="115729" y="177376"/>
                  </a:cubicBezTo>
                  <a:cubicBezTo>
                    <a:pt x="116777" y="177376"/>
                    <a:pt x="117824" y="177376"/>
                    <a:pt x="118777" y="177376"/>
                  </a:cubicBezTo>
                  <a:cubicBezTo>
                    <a:pt x="120968" y="178804"/>
                    <a:pt x="123158" y="178328"/>
                    <a:pt x="125444" y="177661"/>
                  </a:cubicBezTo>
                  <a:cubicBezTo>
                    <a:pt x="128016" y="178995"/>
                    <a:pt x="130778" y="178900"/>
                    <a:pt x="133445" y="178328"/>
                  </a:cubicBezTo>
                  <a:cubicBezTo>
                    <a:pt x="137255" y="180138"/>
                    <a:pt x="140970" y="178519"/>
                    <a:pt x="144780" y="178042"/>
                  </a:cubicBezTo>
                  <a:lnTo>
                    <a:pt x="144780" y="178042"/>
                  </a:lnTo>
                  <a:lnTo>
                    <a:pt x="144780" y="178042"/>
                  </a:lnTo>
                  <a:cubicBezTo>
                    <a:pt x="145828" y="177852"/>
                    <a:pt x="146971" y="177757"/>
                    <a:pt x="148019" y="177566"/>
                  </a:cubicBezTo>
                  <a:lnTo>
                    <a:pt x="148019" y="177566"/>
                  </a:lnTo>
                  <a:cubicBezTo>
                    <a:pt x="157734" y="176804"/>
                    <a:pt x="167354" y="175376"/>
                    <a:pt x="176117" y="170518"/>
                  </a:cubicBezTo>
                  <a:cubicBezTo>
                    <a:pt x="177070" y="170232"/>
                    <a:pt x="178118" y="169946"/>
                    <a:pt x="179070" y="169660"/>
                  </a:cubicBezTo>
                  <a:lnTo>
                    <a:pt x="179070" y="169660"/>
                  </a:lnTo>
                  <a:cubicBezTo>
                    <a:pt x="179070" y="169660"/>
                    <a:pt x="179070" y="169660"/>
                    <a:pt x="179070" y="169660"/>
                  </a:cubicBezTo>
                  <a:cubicBezTo>
                    <a:pt x="181070" y="168517"/>
                    <a:pt x="183166" y="167279"/>
                    <a:pt x="185166" y="166136"/>
                  </a:cubicBezTo>
                  <a:lnTo>
                    <a:pt x="185166" y="166136"/>
                  </a:lnTo>
                  <a:cubicBezTo>
                    <a:pt x="187643" y="165469"/>
                    <a:pt x="189643" y="164231"/>
                    <a:pt x="191072" y="162136"/>
                  </a:cubicBezTo>
                  <a:cubicBezTo>
                    <a:pt x="194120" y="160707"/>
                    <a:pt x="197739" y="159278"/>
                    <a:pt x="198025" y="154897"/>
                  </a:cubicBezTo>
                  <a:close/>
                  <a:moveTo>
                    <a:pt x="53340" y="80316"/>
                  </a:moveTo>
                  <a:cubicBezTo>
                    <a:pt x="53340" y="80221"/>
                    <a:pt x="53340" y="80221"/>
                    <a:pt x="53340" y="80316"/>
                  </a:cubicBezTo>
                  <a:cubicBezTo>
                    <a:pt x="53340" y="80221"/>
                    <a:pt x="53340" y="80221"/>
                    <a:pt x="53340" y="80126"/>
                  </a:cubicBezTo>
                  <a:cubicBezTo>
                    <a:pt x="53435" y="80221"/>
                    <a:pt x="53531" y="80221"/>
                    <a:pt x="53531" y="80316"/>
                  </a:cubicBezTo>
                  <a:cubicBezTo>
                    <a:pt x="53531" y="80316"/>
                    <a:pt x="53435" y="80316"/>
                    <a:pt x="53340" y="80316"/>
                  </a:cubicBezTo>
                  <a:close/>
                  <a:moveTo>
                    <a:pt x="119063" y="88698"/>
                  </a:moveTo>
                  <a:lnTo>
                    <a:pt x="119063" y="88698"/>
                  </a:lnTo>
                  <a:lnTo>
                    <a:pt x="119063" y="88698"/>
                  </a:lnTo>
                  <a:cubicBezTo>
                    <a:pt x="119063" y="88698"/>
                    <a:pt x="119063" y="88603"/>
                    <a:pt x="119063" y="88603"/>
                  </a:cubicBezTo>
                  <a:cubicBezTo>
                    <a:pt x="119063" y="88603"/>
                    <a:pt x="119158" y="88603"/>
                    <a:pt x="119158" y="88603"/>
                  </a:cubicBezTo>
                  <a:cubicBezTo>
                    <a:pt x="119063" y="88603"/>
                    <a:pt x="119063" y="88603"/>
                    <a:pt x="119063" y="88698"/>
                  </a:cubicBezTo>
                  <a:close/>
                  <a:moveTo>
                    <a:pt x="87154" y="75268"/>
                  </a:moveTo>
                  <a:cubicBezTo>
                    <a:pt x="87154" y="75649"/>
                    <a:pt x="87249" y="76125"/>
                    <a:pt x="87058" y="76601"/>
                  </a:cubicBezTo>
                  <a:cubicBezTo>
                    <a:pt x="86773" y="76411"/>
                    <a:pt x="86392" y="76125"/>
                    <a:pt x="86106" y="75934"/>
                  </a:cubicBezTo>
                  <a:cubicBezTo>
                    <a:pt x="86487" y="75649"/>
                    <a:pt x="86868" y="75458"/>
                    <a:pt x="87154" y="75268"/>
                  </a:cubicBezTo>
                  <a:close/>
                  <a:moveTo>
                    <a:pt x="100108" y="99080"/>
                  </a:moveTo>
                  <a:cubicBezTo>
                    <a:pt x="100108" y="99176"/>
                    <a:pt x="100108" y="99176"/>
                    <a:pt x="100108" y="99080"/>
                  </a:cubicBezTo>
                  <a:cubicBezTo>
                    <a:pt x="100108" y="99176"/>
                    <a:pt x="100108" y="99176"/>
                    <a:pt x="100108" y="99080"/>
                  </a:cubicBezTo>
                  <a:close/>
                  <a:moveTo>
                    <a:pt x="117824" y="115654"/>
                  </a:moveTo>
                  <a:cubicBezTo>
                    <a:pt x="117729" y="115559"/>
                    <a:pt x="117634" y="115368"/>
                    <a:pt x="117539" y="115273"/>
                  </a:cubicBezTo>
                  <a:cubicBezTo>
                    <a:pt x="117729" y="115273"/>
                    <a:pt x="117824" y="115368"/>
                    <a:pt x="117824" y="115654"/>
                  </a:cubicBezTo>
                  <a:close/>
                  <a:moveTo>
                    <a:pt x="127635" y="92222"/>
                  </a:moveTo>
                  <a:lnTo>
                    <a:pt x="127635" y="92222"/>
                  </a:lnTo>
                  <a:cubicBezTo>
                    <a:pt x="127635" y="92222"/>
                    <a:pt x="127635" y="92222"/>
                    <a:pt x="127635" y="92222"/>
                  </a:cubicBezTo>
                  <a:cubicBezTo>
                    <a:pt x="127635" y="92222"/>
                    <a:pt x="127635" y="92222"/>
                    <a:pt x="127635" y="92222"/>
                  </a:cubicBezTo>
                  <a:lnTo>
                    <a:pt x="127635" y="92222"/>
                  </a:lnTo>
                  <a:cubicBezTo>
                    <a:pt x="127635" y="92222"/>
                    <a:pt x="127635" y="92222"/>
                    <a:pt x="127635" y="92222"/>
                  </a:cubicBezTo>
                  <a:cubicBezTo>
                    <a:pt x="127635" y="92222"/>
                    <a:pt x="127635" y="92222"/>
                    <a:pt x="127635" y="92222"/>
                  </a:cubicBezTo>
                  <a:close/>
                  <a:moveTo>
                    <a:pt x="69056" y="89174"/>
                  </a:moveTo>
                  <a:cubicBezTo>
                    <a:pt x="69056" y="89174"/>
                    <a:pt x="69056" y="89269"/>
                    <a:pt x="69152" y="89269"/>
                  </a:cubicBezTo>
                  <a:cubicBezTo>
                    <a:pt x="69152" y="89269"/>
                    <a:pt x="69056" y="89269"/>
                    <a:pt x="69056" y="89269"/>
                  </a:cubicBezTo>
                  <a:cubicBezTo>
                    <a:pt x="69056" y="89269"/>
                    <a:pt x="69056" y="89174"/>
                    <a:pt x="69056" y="89174"/>
                  </a:cubicBezTo>
                  <a:close/>
                  <a:moveTo>
                    <a:pt x="114014" y="110320"/>
                  </a:moveTo>
                  <a:cubicBezTo>
                    <a:pt x="113824" y="110701"/>
                    <a:pt x="113824" y="111082"/>
                    <a:pt x="113633" y="111367"/>
                  </a:cubicBezTo>
                  <a:cubicBezTo>
                    <a:pt x="113633" y="110986"/>
                    <a:pt x="113538" y="110701"/>
                    <a:pt x="113538" y="110320"/>
                  </a:cubicBezTo>
                  <a:cubicBezTo>
                    <a:pt x="113729" y="110415"/>
                    <a:pt x="113919" y="110320"/>
                    <a:pt x="114014" y="110320"/>
                  </a:cubicBezTo>
                  <a:close/>
                  <a:moveTo>
                    <a:pt x="106585" y="125941"/>
                  </a:moveTo>
                  <a:cubicBezTo>
                    <a:pt x="106585" y="125941"/>
                    <a:pt x="106585" y="125941"/>
                    <a:pt x="106585" y="125941"/>
                  </a:cubicBezTo>
                  <a:cubicBezTo>
                    <a:pt x="106585" y="125941"/>
                    <a:pt x="106490" y="125941"/>
                    <a:pt x="106585" y="125941"/>
                  </a:cubicBezTo>
                  <a:cubicBezTo>
                    <a:pt x="106490" y="125941"/>
                    <a:pt x="106585" y="125941"/>
                    <a:pt x="106585" y="125941"/>
                  </a:cubicBezTo>
                  <a:close/>
                  <a:moveTo>
                    <a:pt x="130778" y="80507"/>
                  </a:moveTo>
                  <a:cubicBezTo>
                    <a:pt x="130778" y="80316"/>
                    <a:pt x="130778" y="80126"/>
                    <a:pt x="130778" y="80030"/>
                  </a:cubicBezTo>
                  <a:cubicBezTo>
                    <a:pt x="130874" y="80126"/>
                    <a:pt x="131064" y="80316"/>
                    <a:pt x="131159" y="80411"/>
                  </a:cubicBezTo>
                  <a:cubicBezTo>
                    <a:pt x="130969" y="80411"/>
                    <a:pt x="130969" y="80507"/>
                    <a:pt x="130778" y="80507"/>
                  </a:cubicBezTo>
                  <a:close/>
                  <a:moveTo>
                    <a:pt x="92107" y="115082"/>
                  </a:moveTo>
                  <a:cubicBezTo>
                    <a:pt x="92107" y="115082"/>
                    <a:pt x="92107" y="115082"/>
                    <a:pt x="92107" y="115082"/>
                  </a:cubicBezTo>
                  <a:cubicBezTo>
                    <a:pt x="92107" y="115082"/>
                    <a:pt x="92107" y="115082"/>
                    <a:pt x="92107" y="115082"/>
                  </a:cubicBezTo>
                  <a:cubicBezTo>
                    <a:pt x="92107" y="115082"/>
                    <a:pt x="92107" y="115082"/>
                    <a:pt x="92107" y="115082"/>
                  </a:cubicBezTo>
                  <a:close/>
                  <a:moveTo>
                    <a:pt x="86487" y="41454"/>
                  </a:moveTo>
                  <a:cubicBezTo>
                    <a:pt x="86487" y="41454"/>
                    <a:pt x="86582" y="41454"/>
                    <a:pt x="86582" y="41454"/>
                  </a:cubicBezTo>
                  <a:cubicBezTo>
                    <a:pt x="86582" y="41549"/>
                    <a:pt x="86487" y="41549"/>
                    <a:pt x="86487" y="41644"/>
                  </a:cubicBezTo>
                  <a:lnTo>
                    <a:pt x="86487" y="41644"/>
                  </a:lnTo>
                  <a:lnTo>
                    <a:pt x="86487" y="41644"/>
                  </a:lnTo>
                  <a:cubicBezTo>
                    <a:pt x="86487" y="41549"/>
                    <a:pt x="86582" y="41549"/>
                    <a:pt x="86487" y="41454"/>
                  </a:cubicBezTo>
                  <a:close/>
                  <a:moveTo>
                    <a:pt x="46673" y="124798"/>
                  </a:moveTo>
                  <a:cubicBezTo>
                    <a:pt x="46768" y="124798"/>
                    <a:pt x="46768" y="124798"/>
                    <a:pt x="46673" y="124798"/>
                  </a:cubicBezTo>
                  <a:cubicBezTo>
                    <a:pt x="46768" y="124798"/>
                    <a:pt x="46768" y="124798"/>
                    <a:pt x="46673" y="124798"/>
                  </a:cubicBezTo>
                  <a:cubicBezTo>
                    <a:pt x="46768" y="124798"/>
                    <a:pt x="46768" y="124798"/>
                    <a:pt x="46673" y="124798"/>
                  </a:cubicBezTo>
                  <a:close/>
                  <a:moveTo>
                    <a:pt x="66199" y="102414"/>
                  </a:moveTo>
                  <a:cubicBezTo>
                    <a:pt x="66199" y="102509"/>
                    <a:pt x="66199" y="102604"/>
                    <a:pt x="66199" y="102604"/>
                  </a:cubicBezTo>
                  <a:lnTo>
                    <a:pt x="66199" y="102604"/>
                  </a:lnTo>
                  <a:lnTo>
                    <a:pt x="66199" y="102604"/>
                  </a:lnTo>
                  <a:cubicBezTo>
                    <a:pt x="66104" y="102509"/>
                    <a:pt x="66008" y="102509"/>
                    <a:pt x="66008" y="102509"/>
                  </a:cubicBezTo>
                  <a:cubicBezTo>
                    <a:pt x="66008" y="102509"/>
                    <a:pt x="66104" y="102414"/>
                    <a:pt x="66199" y="102414"/>
                  </a:cubicBezTo>
                  <a:close/>
                  <a:moveTo>
                    <a:pt x="86392" y="119654"/>
                  </a:moveTo>
                  <a:cubicBezTo>
                    <a:pt x="86297" y="119464"/>
                    <a:pt x="86297" y="119273"/>
                    <a:pt x="86201" y="119083"/>
                  </a:cubicBezTo>
                  <a:cubicBezTo>
                    <a:pt x="86868" y="119083"/>
                    <a:pt x="87440" y="119273"/>
                    <a:pt x="87916" y="119654"/>
                  </a:cubicBezTo>
                  <a:cubicBezTo>
                    <a:pt x="87440" y="119750"/>
                    <a:pt x="86963" y="119750"/>
                    <a:pt x="86392" y="119654"/>
                  </a:cubicBezTo>
                  <a:close/>
                  <a:moveTo>
                    <a:pt x="21050" y="74601"/>
                  </a:moveTo>
                  <a:cubicBezTo>
                    <a:pt x="20955" y="74506"/>
                    <a:pt x="20860" y="74410"/>
                    <a:pt x="20669" y="74315"/>
                  </a:cubicBezTo>
                  <a:cubicBezTo>
                    <a:pt x="20669" y="74315"/>
                    <a:pt x="20669" y="74315"/>
                    <a:pt x="20765" y="74315"/>
                  </a:cubicBezTo>
                  <a:cubicBezTo>
                    <a:pt x="20860" y="74315"/>
                    <a:pt x="21050" y="74410"/>
                    <a:pt x="21050" y="74601"/>
                  </a:cubicBezTo>
                  <a:close/>
                  <a:moveTo>
                    <a:pt x="134398" y="44407"/>
                  </a:moveTo>
                  <a:cubicBezTo>
                    <a:pt x="134398" y="44407"/>
                    <a:pt x="134493" y="44407"/>
                    <a:pt x="134398" y="44407"/>
                  </a:cubicBezTo>
                  <a:cubicBezTo>
                    <a:pt x="134493" y="44692"/>
                    <a:pt x="134588" y="44978"/>
                    <a:pt x="134493" y="45359"/>
                  </a:cubicBezTo>
                  <a:cubicBezTo>
                    <a:pt x="134398" y="44978"/>
                    <a:pt x="134398" y="44692"/>
                    <a:pt x="134398" y="44407"/>
                  </a:cubicBezTo>
                  <a:close/>
                  <a:moveTo>
                    <a:pt x="94869" y="134037"/>
                  </a:moveTo>
                  <a:lnTo>
                    <a:pt x="94869" y="134037"/>
                  </a:lnTo>
                  <a:cubicBezTo>
                    <a:pt x="94964" y="134132"/>
                    <a:pt x="95155" y="134227"/>
                    <a:pt x="95250" y="134323"/>
                  </a:cubicBezTo>
                  <a:cubicBezTo>
                    <a:pt x="95155" y="134323"/>
                    <a:pt x="95060" y="134323"/>
                    <a:pt x="94869" y="134323"/>
                  </a:cubicBezTo>
                  <a:cubicBezTo>
                    <a:pt x="94869" y="134227"/>
                    <a:pt x="94869" y="134132"/>
                    <a:pt x="94869" y="134037"/>
                  </a:cubicBezTo>
                  <a:close/>
                  <a:moveTo>
                    <a:pt x="144113" y="128608"/>
                  </a:moveTo>
                  <a:lnTo>
                    <a:pt x="144113" y="128608"/>
                  </a:lnTo>
                  <a:lnTo>
                    <a:pt x="144113" y="128608"/>
                  </a:lnTo>
                  <a:lnTo>
                    <a:pt x="144113" y="128608"/>
                  </a:lnTo>
                  <a:cubicBezTo>
                    <a:pt x="144113" y="128608"/>
                    <a:pt x="144113" y="128703"/>
                    <a:pt x="144209" y="128703"/>
                  </a:cubicBezTo>
                  <a:cubicBezTo>
                    <a:pt x="144113" y="128703"/>
                    <a:pt x="144113" y="128703"/>
                    <a:pt x="144018" y="128703"/>
                  </a:cubicBezTo>
                  <a:cubicBezTo>
                    <a:pt x="144018" y="128703"/>
                    <a:pt x="144113" y="128703"/>
                    <a:pt x="144113" y="128608"/>
                  </a:cubicBezTo>
                  <a:close/>
                  <a:moveTo>
                    <a:pt x="195644" y="116511"/>
                  </a:moveTo>
                  <a:lnTo>
                    <a:pt x="195644" y="116511"/>
                  </a:lnTo>
                  <a:lnTo>
                    <a:pt x="195644" y="116511"/>
                  </a:lnTo>
                  <a:lnTo>
                    <a:pt x="195644" y="116511"/>
                  </a:lnTo>
                  <a:lnTo>
                    <a:pt x="195644" y="116511"/>
                  </a:lnTo>
                  <a:cubicBezTo>
                    <a:pt x="195644" y="116511"/>
                    <a:pt x="195644" y="116416"/>
                    <a:pt x="195644" y="116511"/>
                  </a:cubicBezTo>
                  <a:cubicBezTo>
                    <a:pt x="195739" y="116511"/>
                    <a:pt x="195739" y="116511"/>
                    <a:pt x="195834" y="116511"/>
                  </a:cubicBezTo>
                  <a:cubicBezTo>
                    <a:pt x="195739" y="116511"/>
                    <a:pt x="195739" y="116606"/>
                    <a:pt x="195739" y="116606"/>
                  </a:cubicBezTo>
                  <a:cubicBezTo>
                    <a:pt x="195644" y="116511"/>
                    <a:pt x="195644" y="116511"/>
                    <a:pt x="195644" y="116511"/>
                  </a:cubicBezTo>
                  <a:close/>
                  <a:moveTo>
                    <a:pt x="154972" y="46407"/>
                  </a:moveTo>
                  <a:lnTo>
                    <a:pt x="154972" y="46407"/>
                  </a:lnTo>
                  <a:cubicBezTo>
                    <a:pt x="154972" y="46407"/>
                    <a:pt x="154972" y="46312"/>
                    <a:pt x="154972" y="46312"/>
                  </a:cubicBezTo>
                  <a:cubicBezTo>
                    <a:pt x="154972" y="46312"/>
                    <a:pt x="155067" y="46312"/>
                    <a:pt x="155067" y="46407"/>
                  </a:cubicBezTo>
                  <a:cubicBezTo>
                    <a:pt x="155067" y="46312"/>
                    <a:pt x="155067" y="46312"/>
                    <a:pt x="154972" y="46407"/>
                  </a:cubicBezTo>
                  <a:close/>
                  <a:moveTo>
                    <a:pt x="64580" y="23737"/>
                  </a:moveTo>
                  <a:cubicBezTo>
                    <a:pt x="64580" y="23737"/>
                    <a:pt x="64580" y="23737"/>
                    <a:pt x="64580" y="23737"/>
                  </a:cubicBezTo>
                  <a:cubicBezTo>
                    <a:pt x="64580" y="23737"/>
                    <a:pt x="64580" y="23737"/>
                    <a:pt x="64580" y="23737"/>
                  </a:cubicBezTo>
                  <a:cubicBezTo>
                    <a:pt x="64580" y="23737"/>
                    <a:pt x="64580" y="23737"/>
                    <a:pt x="64580" y="23737"/>
                  </a:cubicBezTo>
                  <a:close/>
                  <a:moveTo>
                    <a:pt x="18479" y="96509"/>
                  </a:moveTo>
                  <a:cubicBezTo>
                    <a:pt x="18574" y="96509"/>
                    <a:pt x="18574" y="96509"/>
                    <a:pt x="18669" y="96509"/>
                  </a:cubicBezTo>
                  <a:cubicBezTo>
                    <a:pt x="18669" y="96509"/>
                    <a:pt x="18574" y="96604"/>
                    <a:pt x="18574" y="96604"/>
                  </a:cubicBezTo>
                  <a:cubicBezTo>
                    <a:pt x="18479" y="96604"/>
                    <a:pt x="18479" y="96509"/>
                    <a:pt x="18479" y="96509"/>
                  </a:cubicBezTo>
                  <a:close/>
                  <a:moveTo>
                    <a:pt x="194310" y="84317"/>
                  </a:moveTo>
                  <a:cubicBezTo>
                    <a:pt x="194310" y="84317"/>
                    <a:pt x="194310" y="84317"/>
                    <a:pt x="194310" y="84317"/>
                  </a:cubicBezTo>
                  <a:lnTo>
                    <a:pt x="194215" y="84412"/>
                  </a:lnTo>
                  <a:cubicBezTo>
                    <a:pt x="194215" y="84412"/>
                    <a:pt x="194215" y="84412"/>
                    <a:pt x="194120" y="84412"/>
                  </a:cubicBezTo>
                  <a:cubicBezTo>
                    <a:pt x="194215" y="84317"/>
                    <a:pt x="194215" y="84317"/>
                    <a:pt x="194310" y="84317"/>
                  </a:cubicBezTo>
                  <a:close/>
                  <a:moveTo>
                    <a:pt x="164497" y="56313"/>
                  </a:moveTo>
                  <a:cubicBezTo>
                    <a:pt x="164497" y="56408"/>
                    <a:pt x="164497" y="56408"/>
                    <a:pt x="164497" y="56313"/>
                  </a:cubicBezTo>
                  <a:cubicBezTo>
                    <a:pt x="164402" y="56408"/>
                    <a:pt x="164402" y="56313"/>
                    <a:pt x="164497" y="56313"/>
                  </a:cubicBezTo>
                  <a:lnTo>
                    <a:pt x="164497" y="56313"/>
                  </a:lnTo>
                  <a:cubicBezTo>
                    <a:pt x="164497" y="56218"/>
                    <a:pt x="164497" y="56122"/>
                    <a:pt x="164497" y="56027"/>
                  </a:cubicBezTo>
                  <a:cubicBezTo>
                    <a:pt x="164592" y="56122"/>
                    <a:pt x="164592" y="56122"/>
                    <a:pt x="164687" y="56218"/>
                  </a:cubicBezTo>
                  <a:cubicBezTo>
                    <a:pt x="164592" y="56313"/>
                    <a:pt x="164497" y="56313"/>
                    <a:pt x="164497" y="56313"/>
                  </a:cubicBezTo>
                  <a:close/>
                  <a:moveTo>
                    <a:pt x="153353" y="37644"/>
                  </a:moveTo>
                  <a:cubicBezTo>
                    <a:pt x="153924" y="37834"/>
                    <a:pt x="154496" y="38120"/>
                    <a:pt x="155067" y="38311"/>
                  </a:cubicBezTo>
                  <a:cubicBezTo>
                    <a:pt x="154210" y="38311"/>
                    <a:pt x="153638" y="38025"/>
                    <a:pt x="153353" y="37644"/>
                  </a:cubicBezTo>
                  <a:close/>
                  <a:moveTo>
                    <a:pt x="31909" y="20594"/>
                  </a:moveTo>
                  <a:cubicBezTo>
                    <a:pt x="31909" y="20499"/>
                    <a:pt x="31909" y="20499"/>
                    <a:pt x="31909" y="20404"/>
                  </a:cubicBezTo>
                  <a:cubicBezTo>
                    <a:pt x="31909" y="20404"/>
                    <a:pt x="31909" y="20404"/>
                    <a:pt x="31909" y="20404"/>
                  </a:cubicBezTo>
                  <a:cubicBezTo>
                    <a:pt x="32004" y="20404"/>
                    <a:pt x="32004" y="20404"/>
                    <a:pt x="32004" y="20404"/>
                  </a:cubicBezTo>
                  <a:cubicBezTo>
                    <a:pt x="32004" y="20404"/>
                    <a:pt x="31909" y="20499"/>
                    <a:pt x="31909" y="20594"/>
                  </a:cubicBezTo>
                  <a:close/>
                  <a:moveTo>
                    <a:pt x="20860" y="31643"/>
                  </a:moveTo>
                  <a:cubicBezTo>
                    <a:pt x="20765" y="31643"/>
                    <a:pt x="20765" y="31643"/>
                    <a:pt x="20669" y="31643"/>
                  </a:cubicBezTo>
                  <a:cubicBezTo>
                    <a:pt x="20669" y="31548"/>
                    <a:pt x="20765" y="31453"/>
                    <a:pt x="20765" y="31453"/>
                  </a:cubicBezTo>
                  <a:cubicBezTo>
                    <a:pt x="20765" y="31548"/>
                    <a:pt x="20765" y="31643"/>
                    <a:pt x="20860" y="31643"/>
                  </a:cubicBezTo>
                  <a:close/>
                  <a:moveTo>
                    <a:pt x="12383" y="90889"/>
                  </a:moveTo>
                  <a:cubicBezTo>
                    <a:pt x="12573" y="90889"/>
                    <a:pt x="12668" y="90889"/>
                    <a:pt x="12859" y="90793"/>
                  </a:cubicBezTo>
                  <a:cubicBezTo>
                    <a:pt x="12859" y="90793"/>
                    <a:pt x="12859" y="90889"/>
                    <a:pt x="12859" y="90889"/>
                  </a:cubicBezTo>
                  <a:cubicBezTo>
                    <a:pt x="12668" y="90984"/>
                    <a:pt x="12573" y="90984"/>
                    <a:pt x="12383" y="90889"/>
                  </a:cubicBezTo>
                  <a:cubicBezTo>
                    <a:pt x="12383" y="90984"/>
                    <a:pt x="12383" y="90984"/>
                    <a:pt x="12383" y="90889"/>
                  </a:cubicBezTo>
                  <a:close/>
                  <a:moveTo>
                    <a:pt x="87821" y="164136"/>
                  </a:moveTo>
                  <a:cubicBezTo>
                    <a:pt x="87821" y="164231"/>
                    <a:pt x="87821" y="164326"/>
                    <a:pt x="87821" y="164422"/>
                  </a:cubicBezTo>
                  <a:cubicBezTo>
                    <a:pt x="87440" y="164517"/>
                    <a:pt x="87058" y="164517"/>
                    <a:pt x="86773" y="164422"/>
                  </a:cubicBezTo>
                  <a:cubicBezTo>
                    <a:pt x="87154" y="164231"/>
                    <a:pt x="87344" y="164326"/>
                    <a:pt x="87821" y="164136"/>
                  </a:cubicBezTo>
                  <a:close/>
                  <a:moveTo>
                    <a:pt x="181547" y="165279"/>
                  </a:moveTo>
                  <a:cubicBezTo>
                    <a:pt x="181547" y="165279"/>
                    <a:pt x="181547" y="165279"/>
                    <a:pt x="181547" y="165279"/>
                  </a:cubicBezTo>
                  <a:cubicBezTo>
                    <a:pt x="181547" y="165279"/>
                    <a:pt x="181547" y="165279"/>
                    <a:pt x="181547" y="165279"/>
                  </a:cubicBezTo>
                  <a:cubicBezTo>
                    <a:pt x="181547" y="165279"/>
                    <a:pt x="181547" y="165279"/>
                    <a:pt x="181547" y="165279"/>
                  </a:cubicBezTo>
                  <a:close/>
                  <a:moveTo>
                    <a:pt x="180880" y="58789"/>
                  </a:moveTo>
                  <a:cubicBezTo>
                    <a:pt x="180880" y="58885"/>
                    <a:pt x="180880" y="58885"/>
                    <a:pt x="180880" y="58789"/>
                  </a:cubicBezTo>
                  <a:cubicBezTo>
                    <a:pt x="180880" y="58885"/>
                    <a:pt x="180880" y="58885"/>
                    <a:pt x="180880" y="58789"/>
                  </a:cubicBezTo>
                  <a:cubicBezTo>
                    <a:pt x="180880" y="58885"/>
                    <a:pt x="180880" y="58885"/>
                    <a:pt x="180880" y="58789"/>
                  </a:cubicBezTo>
                  <a:close/>
                  <a:moveTo>
                    <a:pt x="88011" y="5545"/>
                  </a:moveTo>
                  <a:cubicBezTo>
                    <a:pt x="88011" y="5640"/>
                    <a:pt x="87916" y="5830"/>
                    <a:pt x="87916" y="5926"/>
                  </a:cubicBezTo>
                  <a:cubicBezTo>
                    <a:pt x="87916" y="5926"/>
                    <a:pt x="87916" y="5926"/>
                    <a:pt x="87916" y="5926"/>
                  </a:cubicBezTo>
                  <a:cubicBezTo>
                    <a:pt x="87821" y="5735"/>
                    <a:pt x="87821" y="5450"/>
                    <a:pt x="88011" y="554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5" name="Freeform: Shape 74">
              <a:extLst>
                <a:ext uri="{FF2B5EF4-FFF2-40B4-BE49-F238E27FC236}">
                  <a16:creationId xmlns:a16="http://schemas.microsoft.com/office/drawing/2014/main" id="{4FDBE163-0711-118C-5F8D-3AADB7CED2BD}"/>
                </a:ext>
              </a:extLst>
            </p:cNvPr>
            <p:cNvSpPr/>
            <p:nvPr/>
          </p:nvSpPr>
          <p:spPr>
            <a:xfrm>
              <a:off x="5611993" y="2825080"/>
              <a:ext cx="161582" cy="235508"/>
            </a:xfrm>
            <a:custGeom>
              <a:avLst/>
              <a:gdLst>
                <a:gd name="connsiteX0" fmla="*/ 4136 w 161582"/>
                <a:gd name="connsiteY0" fmla="*/ 163579 h 235508"/>
                <a:gd name="connsiteX1" fmla="*/ 4136 w 161582"/>
                <a:gd name="connsiteY1" fmla="*/ 163579 h 235508"/>
                <a:gd name="connsiteX2" fmla="*/ 5660 w 161582"/>
                <a:gd name="connsiteY2" fmla="*/ 171008 h 235508"/>
                <a:gd name="connsiteX3" fmla="*/ 5660 w 161582"/>
                <a:gd name="connsiteY3" fmla="*/ 171008 h 235508"/>
                <a:gd name="connsiteX4" fmla="*/ 5660 w 161582"/>
                <a:gd name="connsiteY4" fmla="*/ 171008 h 235508"/>
                <a:gd name="connsiteX5" fmla="*/ 7946 w 161582"/>
                <a:gd name="connsiteY5" fmla="*/ 177295 h 235508"/>
                <a:gd name="connsiteX6" fmla="*/ 10709 w 161582"/>
                <a:gd name="connsiteY6" fmla="*/ 184915 h 235508"/>
                <a:gd name="connsiteX7" fmla="*/ 12899 w 161582"/>
                <a:gd name="connsiteY7" fmla="*/ 189487 h 235508"/>
                <a:gd name="connsiteX8" fmla="*/ 16614 w 161582"/>
                <a:gd name="connsiteY8" fmla="*/ 196059 h 235508"/>
                <a:gd name="connsiteX9" fmla="*/ 16614 w 161582"/>
                <a:gd name="connsiteY9" fmla="*/ 196059 h 235508"/>
                <a:gd name="connsiteX10" fmla="*/ 21091 w 161582"/>
                <a:gd name="connsiteY10" fmla="*/ 202917 h 235508"/>
                <a:gd name="connsiteX11" fmla="*/ 22329 w 161582"/>
                <a:gd name="connsiteY11" fmla="*/ 204536 h 235508"/>
                <a:gd name="connsiteX12" fmla="*/ 22329 w 161582"/>
                <a:gd name="connsiteY12" fmla="*/ 204536 h 235508"/>
                <a:gd name="connsiteX13" fmla="*/ 32521 w 161582"/>
                <a:gd name="connsiteY13" fmla="*/ 216157 h 235508"/>
                <a:gd name="connsiteX14" fmla="*/ 34331 w 161582"/>
                <a:gd name="connsiteY14" fmla="*/ 217681 h 235508"/>
                <a:gd name="connsiteX15" fmla="*/ 37855 w 161582"/>
                <a:gd name="connsiteY15" fmla="*/ 220062 h 235508"/>
                <a:gd name="connsiteX16" fmla="*/ 39665 w 161582"/>
                <a:gd name="connsiteY16" fmla="*/ 221395 h 235508"/>
                <a:gd name="connsiteX17" fmla="*/ 39665 w 161582"/>
                <a:gd name="connsiteY17" fmla="*/ 221395 h 235508"/>
                <a:gd name="connsiteX18" fmla="*/ 47285 w 161582"/>
                <a:gd name="connsiteY18" fmla="*/ 227872 h 235508"/>
                <a:gd name="connsiteX19" fmla="*/ 48332 w 161582"/>
                <a:gd name="connsiteY19" fmla="*/ 228349 h 235508"/>
                <a:gd name="connsiteX20" fmla="*/ 48332 w 161582"/>
                <a:gd name="connsiteY20" fmla="*/ 228349 h 235508"/>
                <a:gd name="connsiteX21" fmla="*/ 62620 w 161582"/>
                <a:gd name="connsiteY21" fmla="*/ 233968 h 235508"/>
                <a:gd name="connsiteX22" fmla="*/ 69192 w 161582"/>
                <a:gd name="connsiteY22" fmla="*/ 234826 h 235508"/>
                <a:gd name="connsiteX23" fmla="*/ 86813 w 161582"/>
                <a:gd name="connsiteY23" fmla="*/ 232635 h 235508"/>
                <a:gd name="connsiteX24" fmla="*/ 89576 w 161582"/>
                <a:gd name="connsiteY24" fmla="*/ 230349 h 235508"/>
                <a:gd name="connsiteX25" fmla="*/ 95957 w 161582"/>
                <a:gd name="connsiteY25" fmla="*/ 228349 h 235508"/>
                <a:gd name="connsiteX26" fmla="*/ 95957 w 161582"/>
                <a:gd name="connsiteY26" fmla="*/ 228349 h 235508"/>
                <a:gd name="connsiteX27" fmla="*/ 97196 w 161582"/>
                <a:gd name="connsiteY27" fmla="*/ 227492 h 235508"/>
                <a:gd name="connsiteX28" fmla="*/ 107864 w 161582"/>
                <a:gd name="connsiteY28" fmla="*/ 221395 h 235508"/>
                <a:gd name="connsiteX29" fmla="*/ 112626 w 161582"/>
                <a:gd name="connsiteY29" fmla="*/ 217490 h 235508"/>
                <a:gd name="connsiteX30" fmla="*/ 112626 w 161582"/>
                <a:gd name="connsiteY30" fmla="*/ 217490 h 235508"/>
                <a:gd name="connsiteX31" fmla="*/ 112626 w 161582"/>
                <a:gd name="connsiteY31" fmla="*/ 217490 h 235508"/>
                <a:gd name="connsiteX32" fmla="*/ 113483 w 161582"/>
                <a:gd name="connsiteY32" fmla="*/ 217014 h 235508"/>
                <a:gd name="connsiteX33" fmla="*/ 113483 w 161582"/>
                <a:gd name="connsiteY33" fmla="*/ 217014 h 235508"/>
                <a:gd name="connsiteX34" fmla="*/ 113483 w 161582"/>
                <a:gd name="connsiteY34" fmla="*/ 217014 h 235508"/>
                <a:gd name="connsiteX35" fmla="*/ 116341 w 161582"/>
                <a:gd name="connsiteY35" fmla="*/ 213775 h 235508"/>
                <a:gd name="connsiteX36" fmla="*/ 116341 w 161582"/>
                <a:gd name="connsiteY36" fmla="*/ 213775 h 235508"/>
                <a:gd name="connsiteX37" fmla="*/ 116341 w 161582"/>
                <a:gd name="connsiteY37" fmla="*/ 213775 h 235508"/>
                <a:gd name="connsiteX38" fmla="*/ 120818 w 161582"/>
                <a:gd name="connsiteY38" fmla="*/ 210061 h 235508"/>
                <a:gd name="connsiteX39" fmla="*/ 127866 w 161582"/>
                <a:gd name="connsiteY39" fmla="*/ 202822 h 235508"/>
                <a:gd name="connsiteX40" fmla="*/ 127866 w 161582"/>
                <a:gd name="connsiteY40" fmla="*/ 202822 h 235508"/>
                <a:gd name="connsiteX41" fmla="*/ 131390 w 161582"/>
                <a:gd name="connsiteY41" fmla="*/ 198345 h 235508"/>
                <a:gd name="connsiteX42" fmla="*/ 140439 w 161582"/>
                <a:gd name="connsiteY42" fmla="*/ 186058 h 235508"/>
                <a:gd name="connsiteX43" fmla="*/ 140439 w 161582"/>
                <a:gd name="connsiteY43" fmla="*/ 186058 h 235508"/>
                <a:gd name="connsiteX44" fmla="*/ 143773 w 161582"/>
                <a:gd name="connsiteY44" fmla="*/ 179009 h 235508"/>
                <a:gd name="connsiteX45" fmla="*/ 143773 w 161582"/>
                <a:gd name="connsiteY45" fmla="*/ 179009 h 235508"/>
                <a:gd name="connsiteX46" fmla="*/ 149774 w 161582"/>
                <a:gd name="connsiteY46" fmla="*/ 165388 h 235508"/>
                <a:gd name="connsiteX47" fmla="*/ 151107 w 161582"/>
                <a:gd name="connsiteY47" fmla="*/ 163579 h 235508"/>
                <a:gd name="connsiteX48" fmla="*/ 151107 w 161582"/>
                <a:gd name="connsiteY48" fmla="*/ 163579 h 235508"/>
                <a:gd name="connsiteX49" fmla="*/ 151107 w 161582"/>
                <a:gd name="connsiteY49" fmla="*/ 163579 h 235508"/>
                <a:gd name="connsiteX50" fmla="*/ 156727 w 161582"/>
                <a:gd name="connsiteY50" fmla="*/ 147958 h 235508"/>
                <a:gd name="connsiteX51" fmla="*/ 156727 w 161582"/>
                <a:gd name="connsiteY51" fmla="*/ 147958 h 235508"/>
                <a:gd name="connsiteX52" fmla="*/ 156822 w 161582"/>
                <a:gd name="connsiteY52" fmla="*/ 146529 h 235508"/>
                <a:gd name="connsiteX53" fmla="*/ 158822 w 161582"/>
                <a:gd name="connsiteY53" fmla="*/ 138052 h 235508"/>
                <a:gd name="connsiteX54" fmla="*/ 158822 w 161582"/>
                <a:gd name="connsiteY54" fmla="*/ 138052 h 235508"/>
                <a:gd name="connsiteX55" fmla="*/ 159584 w 161582"/>
                <a:gd name="connsiteY55" fmla="*/ 131670 h 235508"/>
                <a:gd name="connsiteX56" fmla="*/ 159584 w 161582"/>
                <a:gd name="connsiteY56" fmla="*/ 131670 h 235508"/>
                <a:gd name="connsiteX57" fmla="*/ 160346 w 161582"/>
                <a:gd name="connsiteY57" fmla="*/ 123478 h 235508"/>
                <a:gd name="connsiteX58" fmla="*/ 160346 w 161582"/>
                <a:gd name="connsiteY58" fmla="*/ 123478 h 235508"/>
                <a:gd name="connsiteX59" fmla="*/ 160918 w 161582"/>
                <a:gd name="connsiteY59" fmla="*/ 108715 h 235508"/>
                <a:gd name="connsiteX60" fmla="*/ 160918 w 161582"/>
                <a:gd name="connsiteY60" fmla="*/ 108715 h 235508"/>
                <a:gd name="connsiteX61" fmla="*/ 160918 w 161582"/>
                <a:gd name="connsiteY61" fmla="*/ 108715 h 235508"/>
                <a:gd name="connsiteX62" fmla="*/ 160727 w 161582"/>
                <a:gd name="connsiteY62" fmla="*/ 105857 h 235508"/>
                <a:gd name="connsiteX63" fmla="*/ 160727 w 161582"/>
                <a:gd name="connsiteY63" fmla="*/ 105857 h 235508"/>
                <a:gd name="connsiteX64" fmla="*/ 160727 w 161582"/>
                <a:gd name="connsiteY64" fmla="*/ 105857 h 235508"/>
                <a:gd name="connsiteX65" fmla="*/ 160346 w 161582"/>
                <a:gd name="connsiteY65" fmla="*/ 94332 h 235508"/>
                <a:gd name="connsiteX66" fmla="*/ 160346 w 161582"/>
                <a:gd name="connsiteY66" fmla="*/ 94332 h 235508"/>
                <a:gd name="connsiteX67" fmla="*/ 160346 w 161582"/>
                <a:gd name="connsiteY67" fmla="*/ 94332 h 235508"/>
                <a:gd name="connsiteX68" fmla="*/ 159870 w 161582"/>
                <a:gd name="connsiteY68" fmla="*/ 91093 h 235508"/>
                <a:gd name="connsiteX69" fmla="*/ 159013 w 161582"/>
                <a:gd name="connsiteY69" fmla="*/ 84807 h 235508"/>
                <a:gd name="connsiteX70" fmla="*/ 157775 w 161582"/>
                <a:gd name="connsiteY70" fmla="*/ 76996 h 235508"/>
                <a:gd name="connsiteX71" fmla="*/ 155203 w 161582"/>
                <a:gd name="connsiteY71" fmla="*/ 67567 h 235508"/>
                <a:gd name="connsiteX72" fmla="*/ 151774 w 161582"/>
                <a:gd name="connsiteY72" fmla="*/ 55184 h 235508"/>
                <a:gd name="connsiteX73" fmla="*/ 148916 w 161582"/>
                <a:gd name="connsiteY73" fmla="*/ 45659 h 235508"/>
                <a:gd name="connsiteX74" fmla="*/ 145868 w 161582"/>
                <a:gd name="connsiteY74" fmla="*/ 38420 h 235508"/>
                <a:gd name="connsiteX75" fmla="*/ 142154 w 161582"/>
                <a:gd name="connsiteY75" fmla="*/ 32229 h 235508"/>
                <a:gd name="connsiteX76" fmla="*/ 139582 w 161582"/>
                <a:gd name="connsiteY76" fmla="*/ 27943 h 235508"/>
                <a:gd name="connsiteX77" fmla="*/ 139582 w 161582"/>
                <a:gd name="connsiteY77" fmla="*/ 27943 h 235508"/>
                <a:gd name="connsiteX78" fmla="*/ 139582 w 161582"/>
                <a:gd name="connsiteY78" fmla="*/ 27943 h 235508"/>
                <a:gd name="connsiteX79" fmla="*/ 138153 w 161582"/>
                <a:gd name="connsiteY79" fmla="*/ 26514 h 235508"/>
                <a:gd name="connsiteX80" fmla="*/ 138153 w 161582"/>
                <a:gd name="connsiteY80" fmla="*/ 26514 h 235508"/>
                <a:gd name="connsiteX81" fmla="*/ 138153 w 161582"/>
                <a:gd name="connsiteY81" fmla="*/ 26514 h 235508"/>
                <a:gd name="connsiteX82" fmla="*/ 134153 w 161582"/>
                <a:gd name="connsiteY82" fmla="*/ 22133 h 235508"/>
                <a:gd name="connsiteX83" fmla="*/ 134153 w 161582"/>
                <a:gd name="connsiteY83" fmla="*/ 22133 h 235508"/>
                <a:gd name="connsiteX84" fmla="*/ 134153 w 161582"/>
                <a:gd name="connsiteY84" fmla="*/ 22133 h 235508"/>
                <a:gd name="connsiteX85" fmla="*/ 126533 w 161582"/>
                <a:gd name="connsiteY85" fmla="*/ 15370 h 235508"/>
                <a:gd name="connsiteX86" fmla="*/ 126533 w 161582"/>
                <a:gd name="connsiteY86" fmla="*/ 15370 h 235508"/>
                <a:gd name="connsiteX87" fmla="*/ 126533 w 161582"/>
                <a:gd name="connsiteY87" fmla="*/ 15370 h 235508"/>
                <a:gd name="connsiteX88" fmla="*/ 111674 w 161582"/>
                <a:gd name="connsiteY88" fmla="*/ 9083 h 235508"/>
                <a:gd name="connsiteX89" fmla="*/ 105863 w 161582"/>
                <a:gd name="connsiteY89" fmla="*/ 5368 h 235508"/>
                <a:gd name="connsiteX90" fmla="*/ 102911 w 161582"/>
                <a:gd name="connsiteY90" fmla="*/ 5273 h 235508"/>
                <a:gd name="connsiteX91" fmla="*/ 95672 w 161582"/>
                <a:gd name="connsiteY91" fmla="*/ 2225 h 235508"/>
                <a:gd name="connsiteX92" fmla="*/ 90814 w 161582"/>
                <a:gd name="connsiteY92" fmla="*/ 1177 h 235508"/>
                <a:gd name="connsiteX93" fmla="*/ 81479 w 161582"/>
                <a:gd name="connsiteY93" fmla="*/ 606 h 235508"/>
                <a:gd name="connsiteX94" fmla="*/ 81479 w 161582"/>
                <a:gd name="connsiteY94" fmla="*/ 606 h 235508"/>
                <a:gd name="connsiteX95" fmla="*/ 66906 w 161582"/>
                <a:gd name="connsiteY95" fmla="*/ 3083 h 235508"/>
                <a:gd name="connsiteX96" fmla="*/ 54524 w 161582"/>
                <a:gd name="connsiteY96" fmla="*/ 9178 h 235508"/>
                <a:gd name="connsiteX97" fmla="*/ 54524 w 161582"/>
                <a:gd name="connsiteY97" fmla="*/ 9178 h 235508"/>
                <a:gd name="connsiteX98" fmla="*/ 48809 w 161582"/>
                <a:gd name="connsiteY98" fmla="*/ 13369 h 235508"/>
                <a:gd name="connsiteX99" fmla="*/ 42713 w 161582"/>
                <a:gd name="connsiteY99" fmla="*/ 18894 h 235508"/>
                <a:gd name="connsiteX100" fmla="*/ 42713 w 161582"/>
                <a:gd name="connsiteY100" fmla="*/ 18894 h 235508"/>
                <a:gd name="connsiteX101" fmla="*/ 40427 w 161582"/>
                <a:gd name="connsiteY101" fmla="*/ 21370 h 235508"/>
                <a:gd name="connsiteX102" fmla="*/ 34616 w 161582"/>
                <a:gd name="connsiteY102" fmla="*/ 28324 h 235508"/>
                <a:gd name="connsiteX103" fmla="*/ 30711 w 161582"/>
                <a:gd name="connsiteY103" fmla="*/ 33658 h 235508"/>
                <a:gd name="connsiteX104" fmla="*/ 25568 w 161582"/>
                <a:gd name="connsiteY104" fmla="*/ 42325 h 235508"/>
                <a:gd name="connsiteX105" fmla="*/ 25568 w 161582"/>
                <a:gd name="connsiteY105" fmla="*/ 42325 h 235508"/>
                <a:gd name="connsiteX106" fmla="*/ 20996 w 161582"/>
                <a:gd name="connsiteY106" fmla="*/ 52993 h 235508"/>
                <a:gd name="connsiteX107" fmla="*/ 20996 w 161582"/>
                <a:gd name="connsiteY107" fmla="*/ 52993 h 235508"/>
                <a:gd name="connsiteX108" fmla="*/ 20996 w 161582"/>
                <a:gd name="connsiteY108" fmla="*/ 52993 h 235508"/>
                <a:gd name="connsiteX109" fmla="*/ 17948 w 161582"/>
                <a:gd name="connsiteY109" fmla="*/ 58137 h 235508"/>
                <a:gd name="connsiteX110" fmla="*/ 15566 w 161582"/>
                <a:gd name="connsiteY110" fmla="*/ 63280 h 235508"/>
                <a:gd name="connsiteX111" fmla="*/ 11947 w 161582"/>
                <a:gd name="connsiteY111" fmla="*/ 71853 h 235508"/>
                <a:gd name="connsiteX112" fmla="*/ 9851 w 161582"/>
                <a:gd name="connsiteY112" fmla="*/ 78806 h 235508"/>
                <a:gd name="connsiteX113" fmla="*/ 7946 w 161582"/>
                <a:gd name="connsiteY113" fmla="*/ 83950 h 235508"/>
                <a:gd name="connsiteX114" fmla="*/ 5660 w 161582"/>
                <a:gd name="connsiteY114" fmla="*/ 93951 h 235508"/>
                <a:gd name="connsiteX115" fmla="*/ 2041 w 161582"/>
                <a:gd name="connsiteY115" fmla="*/ 113858 h 235508"/>
                <a:gd name="connsiteX116" fmla="*/ 1374 w 161582"/>
                <a:gd name="connsiteY116" fmla="*/ 120430 h 235508"/>
                <a:gd name="connsiteX117" fmla="*/ 707 w 161582"/>
                <a:gd name="connsiteY117" fmla="*/ 125383 h 235508"/>
                <a:gd name="connsiteX118" fmla="*/ 898 w 161582"/>
                <a:gd name="connsiteY118" fmla="*/ 130146 h 235508"/>
                <a:gd name="connsiteX119" fmla="*/ 1279 w 161582"/>
                <a:gd name="connsiteY119" fmla="*/ 144338 h 235508"/>
                <a:gd name="connsiteX120" fmla="*/ 1088 w 161582"/>
                <a:gd name="connsiteY120" fmla="*/ 147100 h 235508"/>
                <a:gd name="connsiteX121" fmla="*/ 4136 w 161582"/>
                <a:gd name="connsiteY121" fmla="*/ 163579 h 235508"/>
                <a:gd name="connsiteX122" fmla="*/ 45284 w 161582"/>
                <a:gd name="connsiteY122" fmla="*/ 213871 h 235508"/>
                <a:gd name="connsiteX123" fmla="*/ 45284 w 161582"/>
                <a:gd name="connsiteY123" fmla="*/ 213871 h 235508"/>
                <a:gd name="connsiteX124" fmla="*/ 45284 w 161582"/>
                <a:gd name="connsiteY124" fmla="*/ 213871 h 235508"/>
                <a:gd name="connsiteX125" fmla="*/ 45284 w 161582"/>
                <a:gd name="connsiteY125" fmla="*/ 213871 h 235508"/>
                <a:gd name="connsiteX126" fmla="*/ 45284 w 161582"/>
                <a:gd name="connsiteY126" fmla="*/ 213871 h 235508"/>
                <a:gd name="connsiteX127" fmla="*/ 60715 w 161582"/>
                <a:gd name="connsiteY127" fmla="*/ 219776 h 235508"/>
                <a:gd name="connsiteX128" fmla="*/ 60620 w 161582"/>
                <a:gd name="connsiteY128" fmla="*/ 220062 h 235508"/>
                <a:gd name="connsiteX129" fmla="*/ 60429 w 161582"/>
                <a:gd name="connsiteY129" fmla="*/ 219776 h 235508"/>
                <a:gd name="connsiteX130" fmla="*/ 60715 w 161582"/>
                <a:gd name="connsiteY130" fmla="*/ 219776 h 235508"/>
                <a:gd name="connsiteX131" fmla="*/ 60715 w 161582"/>
                <a:gd name="connsiteY131" fmla="*/ 219776 h 235508"/>
                <a:gd name="connsiteX132" fmla="*/ 60715 w 161582"/>
                <a:gd name="connsiteY132" fmla="*/ 219776 h 235508"/>
                <a:gd name="connsiteX133" fmla="*/ 60715 w 161582"/>
                <a:gd name="connsiteY133" fmla="*/ 219776 h 235508"/>
                <a:gd name="connsiteX134" fmla="*/ 56429 w 161582"/>
                <a:gd name="connsiteY134" fmla="*/ 212347 h 235508"/>
                <a:gd name="connsiteX135" fmla="*/ 56429 w 161582"/>
                <a:gd name="connsiteY135" fmla="*/ 212347 h 235508"/>
                <a:gd name="connsiteX136" fmla="*/ 56429 w 161582"/>
                <a:gd name="connsiteY136" fmla="*/ 212347 h 235508"/>
                <a:gd name="connsiteX137" fmla="*/ 56429 w 161582"/>
                <a:gd name="connsiteY137" fmla="*/ 212347 h 235508"/>
                <a:gd name="connsiteX138" fmla="*/ 18043 w 161582"/>
                <a:gd name="connsiteY138" fmla="*/ 112906 h 235508"/>
                <a:gd name="connsiteX139" fmla="*/ 18043 w 161582"/>
                <a:gd name="connsiteY139" fmla="*/ 112906 h 235508"/>
                <a:gd name="connsiteX140" fmla="*/ 18043 w 161582"/>
                <a:gd name="connsiteY140" fmla="*/ 112906 h 235508"/>
                <a:gd name="connsiteX141" fmla="*/ 18043 w 161582"/>
                <a:gd name="connsiteY141" fmla="*/ 112906 h 235508"/>
                <a:gd name="connsiteX142" fmla="*/ 61572 w 161582"/>
                <a:gd name="connsiteY142" fmla="*/ 203488 h 235508"/>
                <a:gd name="connsiteX143" fmla="*/ 61572 w 161582"/>
                <a:gd name="connsiteY143" fmla="*/ 203488 h 235508"/>
                <a:gd name="connsiteX144" fmla="*/ 61572 w 161582"/>
                <a:gd name="connsiteY144" fmla="*/ 203488 h 235508"/>
                <a:gd name="connsiteX145" fmla="*/ 61382 w 161582"/>
                <a:gd name="connsiteY145" fmla="*/ 203584 h 235508"/>
                <a:gd name="connsiteX146" fmla="*/ 61477 w 161582"/>
                <a:gd name="connsiteY146" fmla="*/ 203488 h 235508"/>
                <a:gd name="connsiteX147" fmla="*/ 61572 w 161582"/>
                <a:gd name="connsiteY147" fmla="*/ 203488 h 235508"/>
                <a:gd name="connsiteX148" fmla="*/ 61572 w 161582"/>
                <a:gd name="connsiteY148" fmla="*/ 203488 h 235508"/>
                <a:gd name="connsiteX149" fmla="*/ 61572 w 161582"/>
                <a:gd name="connsiteY149" fmla="*/ 203488 h 235508"/>
                <a:gd name="connsiteX150" fmla="*/ 61572 w 161582"/>
                <a:gd name="connsiteY150" fmla="*/ 203488 h 235508"/>
                <a:gd name="connsiteX151" fmla="*/ 75764 w 161582"/>
                <a:gd name="connsiteY151" fmla="*/ 174056 h 235508"/>
                <a:gd name="connsiteX152" fmla="*/ 75764 w 161582"/>
                <a:gd name="connsiteY152" fmla="*/ 174056 h 235508"/>
                <a:gd name="connsiteX153" fmla="*/ 75860 w 161582"/>
                <a:gd name="connsiteY153" fmla="*/ 173961 h 235508"/>
                <a:gd name="connsiteX154" fmla="*/ 76622 w 161582"/>
                <a:gd name="connsiteY154" fmla="*/ 173866 h 235508"/>
                <a:gd name="connsiteX155" fmla="*/ 76622 w 161582"/>
                <a:gd name="connsiteY155" fmla="*/ 173961 h 235508"/>
                <a:gd name="connsiteX156" fmla="*/ 75764 w 161582"/>
                <a:gd name="connsiteY156" fmla="*/ 174056 h 235508"/>
                <a:gd name="connsiteX157" fmla="*/ 75764 w 161582"/>
                <a:gd name="connsiteY157" fmla="*/ 174056 h 235508"/>
                <a:gd name="connsiteX158" fmla="*/ 62715 w 161582"/>
                <a:gd name="connsiteY158" fmla="*/ 143576 h 235508"/>
                <a:gd name="connsiteX159" fmla="*/ 63001 w 161582"/>
                <a:gd name="connsiteY159" fmla="*/ 143671 h 235508"/>
                <a:gd name="connsiteX160" fmla="*/ 62906 w 161582"/>
                <a:gd name="connsiteY160" fmla="*/ 143957 h 235508"/>
                <a:gd name="connsiteX161" fmla="*/ 62715 w 161582"/>
                <a:gd name="connsiteY161" fmla="*/ 143576 h 235508"/>
                <a:gd name="connsiteX162" fmla="*/ 103768 w 161582"/>
                <a:gd name="connsiteY162" fmla="*/ 115096 h 235508"/>
                <a:gd name="connsiteX163" fmla="*/ 102625 w 161582"/>
                <a:gd name="connsiteY163" fmla="*/ 115096 h 235508"/>
                <a:gd name="connsiteX164" fmla="*/ 102339 w 161582"/>
                <a:gd name="connsiteY164" fmla="*/ 115096 h 235508"/>
                <a:gd name="connsiteX165" fmla="*/ 103768 w 161582"/>
                <a:gd name="connsiteY165" fmla="*/ 115096 h 235508"/>
                <a:gd name="connsiteX166" fmla="*/ 103768 w 161582"/>
                <a:gd name="connsiteY166" fmla="*/ 115096 h 235508"/>
                <a:gd name="connsiteX167" fmla="*/ 82432 w 161582"/>
                <a:gd name="connsiteY167" fmla="*/ 134337 h 235508"/>
                <a:gd name="connsiteX168" fmla="*/ 82432 w 161582"/>
                <a:gd name="connsiteY168" fmla="*/ 134337 h 235508"/>
                <a:gd name="connsiteX169" fmla="*/ 82432 w 161582"/>
                <a:gd name="connsiteY169" fmla="*/ 134337 h 235508"/>
                <a:gd name="connsiteX170" fmla="*/ 82432 w 161582"/>
                <a:gd name="connsiteY170" fmla="*/ 134337 h 235508"/>
                <a:gd name="connsiteX171" fmla="*/ 70430 w 161582"/>
                <a:gd name="connsiteY171" fmla="*/ 118335 h 235508"/>
                <a:gd name="connsiteX172" fmla="*/ 70430 w 161582"/>
                <a:gd name="connsiteY172" fmla="*/ 118335 h 235508"/>
                <a:gd name="connsiteX173" fmla="*/ 70430 w 161582"/>
                <a:gd name="connsiteY173" fmla="*/ 118335 h 235508"/>
                <a:gd name="connsiteX174" fmla="*/ 70430 w 161582"/>
                <a:gd name="connsiteY174" fmla="*/ 118335 h 235508"/>
                <a:gd name="connsiteX175" fmla="*/ 73288 w 161582"/>
                <a:gd name="connsiteY175" fmla="*/ 154530 h 235508"/>
                <a:gd name="connsiteX176" fmla="*/ 74050 w 161582"/>
                <a:gd name="connsiteY176" fmla="*/ 154816 h 235508"/>
                <a:gd name="connsiteX177" fmla="*/ 74050 w 161582"/>
                <a:gd name="connsiteY177" fmla="*/ 154816 h 235508"/>
                <a:gd name="connsiteX178" fmla="*/ 74145 w 161582"/>
                <a:gd name="connsiteY178" fmla="*/ 155006 h 235508"/>
                <a:gd name="connsiteX179" fmla="*/ 73859 w 161582"/>
                <a:gd name="connsiteY179" fmla="*/ 154911 h 235508"/>
                <a:gd name="connsiteX180" fmla="*/ 74050 w 161582"/>
                <a:gd name="connsiteY180" fmla="*/ 154816 h 235508"/>
                <a:gd name="connsiteX181" fmla="*/ 73288 w 161582"/>
                <a:gd name="connsiteY181" fmla="*/ 154530 h 235508"/>
                <a:gd name="connsiteX182" fmla="*/ 78336 w 161582"/>
                <a:gd name="connsiteY182" fmla="*/ 173675 h 235508"/>
                <a:gd name="connsiteX183" fmla="*/ 78241 w 161582"/>
                <a:gd name="connsiteY183" fmla="*/ 173675 h 235508"/>
                <a:gd name="connsiteX184" fmla="*/ 78336 w 161582"/>
                <a:gd name="connsiteY184" fmla="*/ 173675 h 235508"/>
                <a:gd name="connsiteX185" fmla="*/ 78336 w 161582"/>
                <a:gd name="connsiteY185" fmla="*/ 173675 h 235508"/>
                <a:gd name="connsiteX186" fmla="*/ 107006 w 161582"/>
                <a:gd name="connsiteY186" fmla="*/ 132813 h 235508"/>
                <a:gd name="connsiteX187" fmla="*/ 107006 w 161582"/>
                <a:gd name="connsiteY187" fmla="*/ 132813 h 235508"/>
                <a:gd name="connsiteX188" fmla="*/ 107006 w 161582"/>
                <a:gd name="connsiteY188" fmla="*/ 132813 h 235508"/>
                <a:gd name="connsiteX189" fmla="*/ 107006 w 161582"/>
                <a:gd name="connsiteY189" fmla="*/ 132813 h 235508"/>
                <a:gd name="connsiteX190" fmla="*/ 55286 w 161582"/>
                <a:gd name="connsiteY190" fmla="*/ 102809 h 235508"/>
                <a:gd name="connsiteX191" fmla="*/ 55286 w 161582"/>
                <a:gd name="connsiteY191" fmla="*/ 102809 h 235508"/>
                <a:gd name="connsiteX192" fmla="*/ 55286 w 161582"/>
                <a:gd name="connsiteY192" fmla="*/ 102809 h 235508"/>
                <a:gd name="connsiteX193" fmla="*/ 55286 w 161582"/>
                <a:gd name="connsiteY193" fmla="*/ 102809 h 235508"/>
                <a:gd name="connsiteX194" fmla="*/ 87575 w 161582"/>
                <a:gd name="connsiteY194" fmla="*/ 170627 h 235508"/>
                <a:gd name="connsiteX195" fmla="*/ 87575 w 161582"/>
                <a:gd name="connsiteY195" fmla="*/ 170722 h 235508"/>
                <a:gd name="connsiteX196" fmla="*/ 87575 w 161582"/>
                <a:gd name="connsiteY196" fmla="*/ 170722 h 235508"/>
                <a:gd name="connsiteX197" fmla="*/ 87480 w 161582"/>
                <a:gd name="connsiteY197" fmla="*/ 170627 h 235508"/>
                <a:gd name="connsiteX198" fmla="*/ 87575 w 161582"/>
                <a:gd name="connsiteY198" fmla="*/ 170627 h 235508"/>
                <a:gd name="connsiteX199" fmla="*/ 68811 w 161582"/>
                <a:gd name="connsiteY199" fmla="*/ 163674 h 235508"/>
                <a:gd name="connsiteX200" fmla="*/ 68811 w 161582"/>
                <a:gd name="connsiteY200" fmla="*/ 163674 h 235508"/>
                <a:gd name="connsiteX201" fmla="*/ 68811 w 161582"/>
                <a:gd name="connsiteY201" fmla="*/ 163674 h 235508"/>
                <a:gd name="connsiteX202" fmla="*/ 68811 w 161582"/>
                <a:gd name="connsiteY202" fmla="*/ 163674 h 235508"/>
                <a:gd name="connsiteX203" fmla="*/ 68716 w 161582"/>
                <a:gd name="connsiteY203" fmla="*/ 164055 h 235508"/>
                <a:gd name="connsiteX204" fmla="*/ 68525 w 161582"/>
                <a:gd name="connsiteY204" fmla="*/ 163769 h 235508"/>
                <a:gd name="connsiteX205" fmla="*/ 68811 w 161582"/>
                <a:gd name="connsiteY205" fmla="*/ 163674 h 235508"/>
                <a:gd name="connsiteX206" fmla="*/ 128533 w 161582"/>
                <a:gd name="connsiteY206" fmla="*/ 84235 h 235508"/>
                <a:gd name="connsiteX207" fmla="*/ 128533 w 161582"/>
                <a:gd name="connsiteY207" fmla="*/ 84235 h 235508"/>
                <a:gd name="connsiteX208" fmla="*/ 128533 w 161582"/>
                <a:gd name="connsiteY208" fmla="*/ 84235 h 235508"/>
                <a:gd name="connsiteX209" fmla="*/ 128438 w 161582"/>
                <a:gd name="connsiteY209" fmla="*/ 84902 h 235508"/>
                <a:gd name="connsiteX210" fmla="*/ 128247 w 161582"/>
                <a:gd name="connsiteY210" fmla="*/ 84331 h 235508"/>
                <a:gd name="connsiteX211" fmla="*/ 128533 w 161582"/>
                <a:gd name="connsiteY211" fmla="*/ 84235 h 235508"/>
                <a:gd name="connsiteX212" fmla="*/ 125294 w 161582"/>
                <a:gd name="connsiteY212" fmla="*/ 84616 h 235508"/>
                <a:gd name="connsiteX213" fmla="*/ 125294 w 161582"/>
                <a:gd name="connsiteY213" fmla="*/ 84616 h 235508"/>
                <a:gd name="connsiteX214" fmla="*/ 125294 w 161582"/>
                <a:gd name="connsiteY214" fmla="*/ 84616 h 235508"/>
                <a:gd name="connsiteX215" fmla="*/ 125294 w 161582"/>
                <a:gd name="connsiteY215" fmla="*/ 84616 h 235508"/>
                <a:gd name="connsiteX216" fmla="*/ 125390 w 161582"/>
                <a:gd name="connsiteY216" fmla="*/ 84997 h 235508"/>
                <a:gd name="connsiteX217" fmla="*/ 125294 w 161582"/>
                <a:gd name="connsiteY217" fmla="*/ 84902 h 235508"/>
                <a:gd name="connsiteX218" fmla="*/ 125294 w 161582"/>
                <a:gd name="connsiteY218" fmla="*/ 84616 h 235508"/>
                <a:gd name="connsiteX219" fmla="*/ 50333 w 161582"/>
                <a:gd name="connsiteY219" fmla="*/ 90522 h 235508"/>
                <a:gd name="connsiteX220" fmla="*/ 50333 w 161582"/>
                <a:gd name="connsiteY220" fmla="*/ 90522 h 235508"/>
                <a:gd name="connsiteX221" fmla="*/ 50237 w 161582"/>
                <a:gd name="connsiteY221" fmla="*/ 90617 h 235508"/>
                <a:gd name="connsiteX222" fmla="*/ 50333 w 161582"/>
                <a:gd name="connsiteY222" fmla="*/ 90522 h 235508"/>
                <a:gd name="connsiteX223" fmla="*/ 67954 w 161582"/>
                <a:gd name="connsiteY223" fmla="*/ 171770 h 235508"/>
                <a:gd name="connsiteX224" fmla="*/ 68430 w 161582"/>
                <a:gd name="connsiteY224" fmla="*/ 171866 h 235508"/>
                <a:gd name="connsiteX225" fmla="*/ 68430 w 161582"/>
                <a:gd name="connsiteY225" fmla="*/ 171866 h 235508"/>
                <a:gd name="connsiteX226" fmla="*/ 67954 w 161582"/>
                <a:gd name="connsiteY226" fmla="*/ 171770 h 235508"/>
                <a:gd name="connsiteX227" fmla="*/ 80336 w 161582"/>
                <a:gd name="connsiteY227" fmla="*/ 190725 h 235508"/>
                <a:gd name="connsiteX228" fmla="*/ 80717 w 161582"/>
                <a:gd name="connsiteY228" fmla="*/ 190820 h 235508"/>
                <a:gd name="connsiteX229" fmla="*/ 80717 w 161582"/>
                <a:gd name="connsiteY229" fmla="*/ 191011 h 235508"/>
                <a:gd name="connsiteX230" fmla="*/ 80336 w 161582"/>
                <a:gd name="connsiteY230" fmla="*/ 190725 h 235508"/>
                <a:gd name="connsiteX231" fmla="*/ 67859 w 161582"/>
                <a:gd name="connsiteY231" fmla="*/ 202441 h 235508"/>
                <a:gd name="connsiteX232" fmla="*/ 67954 w 161582"/>
                <a:gd name="connsiteY232" fmla="*/ 202631 h 235508"/>
                <a:gd name="connsiteX233" fmla="*/ 67954 w 161582"/>
                <a:gd name="connsiteY233" fmla="*/ 202631 h 235508"/>
                <a:gd name="connsiteX234" fmla="*/ 67859 w 161582"/>
                <a:gd name="connsiteY234" fmla="*/ 202441 h 235508"/>
                <a:gd name="connsiteX235" fmla="*/ 99577 w 161582"/>
                <a:gd name="connsiteY235" fmla="*/ 186725 h 235508"/>
                <a:gd name="connsiteX236" fmla="*/ 99863 w 161582"/>
                <a:gd name="connsiteY236" fmla="*/ 186725 h 235508"/>
                <a:gd name="connsiteX237" fmla="*/ 99577 w 161582"/>
                <a:gd name="connsiteY237" fmla="*/ 186915 h 235508"/>
                <a:gd name="connsiteX238" fmla="*/ 99577 w 161582"/>
                <a:gd name="connsiteY238" fmla="*/ 186725 h 235508"/>
                <a:gd name="connsiteX239" fmla="*/ 29759 w 161582"/>
                <a:gd name="connsiteY239" fmla="*/ 93570 h 235508"/>
                <a:gd name="connsiteX240" fmla="*/ 29282 w 161582"/>
                <a:gd name="connsiteY240" fmla="*/ 93570 h 235508"/>
                <a:gd name="connsiteX241" fmla="*/ 29663 w 161582"/>
                <a:gd name="connsiteY241" fmla="*/ 93379 h 235508"/>
                <a:gd name="connsiteX242" fmla="*/ 29759 w 161582"/>
                <a:gd name="connsiteY242" fmla="*/ 93570 h 235508"/>
                <a:gd name="connsiteX243" fmla="*/ 124247 w 161582"/>
                <a:gd name="connsiteY243" fmla="*/ 42897 h 235508"/>
                <a:gd name="connsiteX244" fmla="*/ 124247 w 161582"/>
                <a:gd name="connsiteY244" fmla="*/ 42897 h 235508"/>
                <a:gd name="connsiteX245" fmla="*/ 124247 w 161582"/>
                <a:gd name="connsiteY245" fmla="*/ 42897 h 235508"/>
                <a:gd name="connsiteX246" fmla="*/ 124247 w 161582"/>
                <a:gd name="connsiteY246" fmla="*/ 42897 h 235508"/>
                <a:gd name="connsiteX247" fmla="*/ 112912 w 161582"/>
                <a:gd name="connsiteY247" fmla="*/ 42897 h 235508"/>
                <a:gd name="connsiteX248" fmla="*/ 112912 w 161582"/>
                <a:gd name="connsiteY248" fmla="*/ 42897 h 235508"/>
                <a:gd name="connsiteX249" fmla="*/ 112912 w 161582"/>
                <a:gd name="connsiteY249" fmla="*/ 42897 h 235508"/>
                <a:gd name="connsiteX250" fmla="*/ 112912 w 161582"/>
                <a:gd name="connsiteY250" fmla="*/ 42897 h 235508"/>
                <a:gd name="connsiteX251" fmla="*/ 16900 w 161582"/>
                <a:gd name="connsiteY251" fmla="*/ 161388 h 235508"/>
                <a:gd name="connsiteX252" fmla="*/ 16900 w 161582"/>
                <a:gd name="connsiteY252" fmla="*/ 161388 h 235508"/>
                <a:gd name="connsiteX253" fmla="*/ 16614 w 161582"/>
                <a:gd name="connsiteY253" fmla="*/ 161959 h 235508"/>
                <a:gd name="connsiteX254" fmla="*/ 16614 w 161582"/>
                <a:gd name="connsiteY254" fmla="*/ 161959 h 235508"/>
                <a:gd name="connsiteX255" fmla="*/ 16900 w 161582"/>
                <a:gd name="connsiteY255" fmla="*/ 161388 h 235508"/>
                <a:gd name="connsiteX256" fmla="*/ 136058 w 161582"/>
                <a:gd name="connsiteY256" fmla="*/ 133289 h 235508"/>
                <a:gd name="connsiteX257" fmla="*/ 135962 w 161582"/>
                <a:gd name="connsiteY257" fmla="*/ 133099 h 235508"/>
                <a:gd name="connsiteX258" fmla="*/ 137391 w 161582"/>
                <a:gd name="connsiteY258" fmla="*/ 133289 h 235508"/>
                <a:gd name="connsiteX259" fmla="*/ 136058 w 161582"/>
                <a:gd name="connsiteY259" fmla="*/ 133289 h 235508"/>
                <a:gd name="connsiteX260" fmla="*/ 142630 w 161582"/>
                <a:gd name="connsiteY260" fmla="*/ 127003 h 235508"/>
                <a:gd name="connsiteX261" fmla="*/ 142916 w 161582"/>
                <a:gd name="connsiteY261" fmla="*/ 126526 h 235508"/>
                <a:gd name="connsiteX262" fmla="*/ 143011 w 161582"/>
                <a:gd name="connsiteY262" fmla="*/ 126717 h 235508"/>
                <a:gd name="connsiteX263" fmla="*/ 142630 w 161582"/>
                <a:gd name="connsiteY263" fmla="*/ 127003 h 235508"/>
                <a:gd name="connsiteX264" fmla="*/ 117008 w 161582"/>
                <a:gd name="connsiteY264" fmla="*/ 37468 h 235508"/>
                <a:gd name="connsiteX265" fmla="*/ 117008 w 161582"/>
                <a:gd name="connsiteY265" fmla="*/ 37372 h 235508"/>
                <a:gd name="connsiteX266" fmla="*/ 117008 w 161582"/>
                <a:gd name="connsiteY266" fmla="*/ 37468 h 235508"/>
                <a:gd name="connsiteX267" fmla="*/ 117008 w 161582"/>
                <a:gd name="connsiteY267" fmla="*/ 37468 h 235508"/>
                <a:gd name="connsiteX268" fmla="*/ 117674 w 161582"/>
                <a:gd name="connsiteY268" fmla="*/ 42135 h 235508"/>
                <a:gd name="connsiteX269" fmla="*/ 117674 w 161582"/>
                <a:gd name="connsiteY269" fmla="*/ 42135 h 235508"/>
                <a:gd name="connsiteX270" fmla="*/ 117579 w 161582"/>
                <a:gd name="connsiteY270" fmla="*/ 42230 h 235508"/>
                <a:gd name="connsiteX271" fmla="*/ 117674 w 161582"/>
                <a:gd name="connsiteY271" fmla="*/ 42135 h 235508"/>
                <a:gd name="connsiteX272" fmla="*/ 18710 w 161582"/>
                <a:gd name="connsiteY272" fmla="*/ 151482 h 235508"/>
                <a:gd name="connsiteX273" fmla="*/ 18710 w 161582"/>
                <a:gd name="connsiteY273" fmla="*/ 151482 h 235508"/>
                <a:gd name="connsiteX274" fmla="*/ 18710 w 161582"/>
                <a:gd name="connsiteY274" fmla="*/ 151482 h 235508"/>
                <a:gd name="connsiteX275" fmla="*/ 18424 w 161582"/>
                <a:gd name="connsiteY275" fmla="*/ 151863 h 235508"/>
                <a:gd name="connsiteX276" fmla="*/ 18233 w 161582"/>
                <a:gd name="connsiteY276" fmla="*/ 151577 h 235508"/>
                <a:gd name="connsiteX277" fmla="*/ 18710 w 161582"/>
                <a:gd name="connsiteY277" fmla="*/ 151482 h 235508"/>
                <a:gd name="connsiteX278" fmla="*/ 94148 w 161582"/>
                <a:gd name="connsiteY278" fmla="*/ 205298 h 235508"/>
                <a:gd name="connsiteX279" fmla="*/ 94148 w 161582"/>
                <a:gd name="connsiteY279" fmla="*/ 205393 h 235508"/>
                <a:gd name="connsiteX280" fmla="*/ 94052 w 161582"/>
                <a:gd name="connsiteY280" fmla="*/ 205298 h 235508"/>
                <a:gd name="connsiteX281" fmla="*/ 94148 w 161582"/>
                <a:gd name="connsiteY281" fmla="*/ 205298 h 235508"/>
                <a:gd name="connsiteX282" fmla="*/ 122342 w 161582"/>
                <a:gd name="connsiteY282" fmla="*/ 177009 h 235508"/>
                <a:gd name="connsiteX283" fmla="*/ 122342 w 161582"/>
                <a:gd name="connsiteY283" fmla="*/ 177009 h 235508"/>
                <a:gd name="connsiteX284" fmla="*/ 122437 w 161582"/>
                <a:gd name="connsiteY284" fmla="*/ 177866 h 235508"/>
                <a:gd name="connsiteX285" fmla="*/ 122342 w 161582"/>
                <a:gd name="connsiteY285" fmla="*/ 177009 h 235508"/>
                <a:gd name="connsiteX286" fmla="*/ 48047 w 161582"/>
                <a:gd name="connsiteY286" fmla="*/ 40801 h 235508"/>
                <a:gd name="connsiteX287" fmla="*/ 48047 w 161582"/>
                <a:gd name="connsiteY287" fmla="*/ 40801 h 235508"/>
                <a:gd name="connsiteX288" fmla="*/ 48047 w 161582"/>
                <a:gd name="connsiteY288" fmla="*/ 40801 h 235508"/>
                <a:gd name="connsiteX289" fmla="*/ 48047 w 161582"/>
                <a:gd name="connsiteY289" fmla="*/ 40801 h 235508"/>
                <a:gd name="connsiteX290" fmla="*/ 44618 w 161582"/>
                <a:gd name="connsiteY290" fmla="*/ 40135 h 235508"/>
                <a:gd name="connsiteX291" fmla="*/ 44427 w 161582"/>
                <a:gd name="connsiteY291" fmla="*/ 39754 h 235508"/>
                <a:gd name="connsiteX292" fmla="*/ 44808 w 161582"/>
                <a:gd name="connsiteY292" fmla="*/ 39658 h 235508"/>
                <a:gd name="connsiteX293" fmla="*/ 44618 w 161582"/>
                <a:gd name="connsiteY293" fmla="*/ 40135 h 235508"/>
                <a:gd name="connsiteX294" fmla="*/ 32521 w 161582"/>
                <a:gd name="connsiteY294" fmla="*/ 78520 h 235508"/>
                <a:gd name="connsiteX295" fmla="*/ 32521 w 161582"/>
                <a:gd name="connsiteY295" fmla="*/ 78520 h 235508"/>
                <a:gd name="connsiteX296" fmla="*/ 32521 w 161582"/>
                <a:gd name="connsiteY296" fmla="*/ 78520 h 235508"/>
                <a:gd name="connsiteX297" fmla="*/ 32521 w 161582"/>
                <a:gd name="connsiteY297" fmla="*/ 78520 h 235508"/>
                <a:gd name="connsiteX298" fmla="*/ 22901 w 161582"/>
                <a:gd name="connsiteY298" fmla="*/ 188629 h 235508"/>
                <a:gd name="connsiteX299" fmla="*/ 22805 w 161582"/>
                <a:gd name="connsiteY299" fmla="*/ 188820 h 235508"/>
                <a:gd name="connsiteX300" fmla="*/ 22710 w 161582"/>
                <a:gd name="connsiteY300" fmla="*/ 188725 h 235508"/>
                <a:gd name="connsiteX301" fmla="*/ 22901 w 161582"/>
                <a:gd name="connsiteY301" fmla="*/ 188629 h 235508"/>
                <a:gd name="connsiteX302" fmla="*/ 55000 w 161582"/>
                <a:gd name="connsiteY302" fmla="*/ 191487 h 235508"/>
                <a:gd name="connsiteX303" fmla="*/ 55000 w 161582"/>
                <a:gd name="connsiteY303" fmla="*/ 191487 h 235508"/>
                <a:gd name="connsiteX304" fmla="*/ 55000 w 161582"/>
                <a:gd name="connsiteY304" fmla="*/ 191487 h 235508"/>
                <a:gd name="connsiteX305" fmla="*/ 55000 w 161582"/>
                <a:gd name="connsiteY305" fmla="*/ 191487 h 235508"/>
                <a:gd name="connsiteX306" fmla="*/ 55000 w 161582"/>
                <a:gd name="connsiteY306" fmla="*/ 191487 h 235508"/>
                <a:gd name="connsiteX307" fmla="*/ 55000 w 161582"/>
                <a:gd name="connsiteY307" fmla="*/ 191487 h 235508"/>
                <a:gd name="connsiteX308" fmla="*/ 55000 w 161582"/>
                <a:gd name="connsiteY308" fmla="*/ 191487 h 235508"/>
                <a:gd name="connsiteX309" fmla="*/ 55000 w 161582"/>
                <a:gd name="connsiteY309" fmla="*/ 191487 h 235508"/>
                <a:gd name="connsiteX310" fmla="*/ 95005 w 161582"/>
                <a:gd name="connsiteY310" fmla="*/ 211585 h 235508"/>
                <a:gd name="connsiteX311" fmla="*/ 94910 w 161582"/>
                <a:gd name="connsiteY311" fmla="*/ 211966 h 235508"/>
                <a:gd name="connsiteX312" fmla="*/ 94624 w 161582"/>
                <a:gd name="connsiteY312" fmla="*/ 211775 h 235508"/>
                <a:gd name="connsiteX313" fmla="*/ 95005 w 161582"/>
                <a:gd name="connsiteY313" fmla="*/ 211585 h 235508"/>
                <a:gd name="connsiteX314" fmla="*/ 151964 w 161582"/>
                <a:gd name="connsiteY314" fmla="*/ 124431 h 235508"/>
                <a:gd name="connsiteX315" fmla="*/ 152155 w 161582"/>
                <a:gd name="connsiteY315" fmla="*/ 124431 h 235508"/>
                <a:gd name="connsiteX316" fmla="*/ 152060 w 161582"/>
                <a:gd name="connsiteY316" fmla="*/ 124717 h 235508"/>
                <a:gd name="connsiteX317" fmla="*/ 151964 w 161582"/>
                <a:gd name="connsiteY317" fmla="*/ 124431 h 235508"/>
                <a:gd name="connsiteX318" fmla="*/ 27282 w 161582"/>
                <a:gd name="connsiteY318" fmla="*/ 64709 h 235508"/>
                <a:gd name="connsiteX319" fmla="*/ 27282 w 161582"/>
                <a:gd name="connsiteY319" fmla="*/ 64709 h 235508"/>
                <a:gd name="connsiteX320" fmla="*/ 27282 w 161582"/>
                <a:gd name="connsiteY320" fmla="*/ 64709 h 235508"/>
                <a:gd name="connsiteX321" fmla="*/ 27282 w 161582"/>
                <a:gd name="connsiteY321" fmla="*/ 64709 h 235508"/>
                <a:gd name="connsiteX322" fmla="*/ 32997 w 161582"/>
                <a:gd name="connsiteY322" fmla="*/ 194630 h 235508"/>
                <a:gd name="connsiteX323" fmla="*/ 32997 w 161582"/>
                <a:gd name="connsiteY323" fmla="*/ 194630 h 235508"/>
                <a:gd name="connsiteX324" fmla="*/ 33188 w 161582"/>
                <a:gd name="connsiteY324" fmla="*/ 194725 h 235508"/>
                <a:gd name="connsiteX325" fmla="*/ 33092 w 161582"/>
                <a:gd name="connsiteY325" fmla="*/ 194821 h 235508"/>
                <a:gd name="connsiteX326" fmla="*/ 32997 w 161582"/>
                <a:gd name="connsiteY326" fmla="*/ 194630 h 235508"/>
                <a:gd name="connsiteX327" fmla="*/ 32997 w 161582"/>
                <a:gd name="connsiteY327" fmla="*/ 194630 h 235508"/>
                <a:gd name="connsiteX328" fmla="*/ 59381 w 161582"/>
                <a:gd name="connsiteY328" fmla="*/ 18227 h 235508"/>
                <a:gd name="connsiteX329" fmla="*/ 59381 w 161582"/>
                <a:gd name="connsiteY329" fmla="*/ 18227 h 235508"/>
                <a:gd name="connsiteX330" fmla="*/ 59381 w 161582"/>
                <a:gd name="connsiteY330" fmla="*/ 18227 h 235508"/>
                <a:gd name="connsiteX331" fmla="*/ 59381 w 161582"/>
                <a:gd name="connsiteY331" fmla="*/ 18227 h 235508"/>
                <a:gd name="connsiteX332" fmla="*/ 59381 w 161582"/>
                <a:gd name="connsiteY332" fmla="*/ 18227 h 235508"/>
                <a:gd name="connsiteX333" fmla="*/ 19853 w 161582"/>
                <a:gd name="connsiteY333" fmla="*/ 80330 h 235508"/>
                <a:gd name="connsiteX334" fmla="*/ 19853 w 161582"/>
                <a:gd name="connsiteY334" fmla="*/ 80330 h 235508"/>
                <a:gd name="connsiteX335" fmla="*/ 19853 w 161582"/>
                <a:gd name="connsiteY335" fmla="*/ 80330 h 235508"/>
                <a:gd name="connsiteX336" fmla="*/ 19853 w 161582"/>
                <a:gd name="connsiteY336" fmla="*/ 80330 h 235508"/>
                <a:gd name="connsiteX337" fmla="*/ 25091 w 161582"/>
                <a:gd name="connsiteY337" fmla="*/ 48898 h 235508"/>
                <a:gd name="connsiteX338" fmla="*/ 25091 w 161582"/>
                <a:gd name="connsiteY338" fmla="*/ 48898 h 235508"/>
                <a:gd name="connsiteX339" fmla="*/ 25091 w 161582"/>
                <a:gd name="connsiteY339" fmla="*/ 48898 h 235508"/>
                <a:gd name="connsiteX340" fmla="*/ 25091 w 161582"/>
                <a:gd name="connsiteY340" fmla="*/ 48898 h 235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161582" h="235508">
                  <a:moveTo>
                    <a:pt x="4136" y="163579"/>
                  </a:moveTo>
                  <a:lnTo>
                    <a:pt x="4136" y="163579"/>
                  </a:lnTo>
                  <a:cubicBezTo>
                    <a:pt x="4613" y="166055"/>
                    <a:pt x="5184" y="168532"/>
                    <a:pt x="5660" y="171008"/>
                  </a:cubicBezTo>
                  <a:lnTo>
                    <a:pt x="5660" y="171008"/>
                  </a:lnTo>
                  <a:lnTo>
                    <a:pt x="5660" y="171008"/>
                  </a:lnTo>
                  <a:cubicBezTo>
                    <a:pt x="6422" y="173104"/>
                    <a:pt x="7184" y="175199"/>
                    <a:pt x="7946" y="177295"/>
                  </a:cubicBezTo>
                  <a:cubicBezTo>
                    <a:pt x="7565" y="180343"/>
                    <a:pt x="9470" y="182533"/>
                    <a:pt x="10709" y="184915"/>
                  </a:cubicBezTo>
                  <a:cubicBezTo>
                    <a:pt x="11471" y="186439"/>
                    <a:pt x="12137" y="187963"/>
                    <a:pt x="12899" y="189487"/>
                  </a:cubicBezTo>
                  <a:cubicBezTo>
                    <a:pt x="13376" y="192058"/>
                    <a:pt x="14900" y="194154"/>
                    <a:pt x="16614" y="196059"/>
                  </a:cubicBezTo>
                  <a:lnTo>
                    <a:pt x="16614" y="196059"/>
                  </a:lnTo>
                  <a:cubicBezTo>
                    <a:pt x="17281" y="198917"/>
                    <a:pt x="18900" y="201107"/>
                    <a:pt x="21091" y="202917"/>
                  </a:cubicBezTo>
                  <a:cubicBezTo>
                    <a:pt x="21472" y="203488"/>
                    <a:pt x="21948" y="203965"/>
                    <a:pt x="22329" y="204536"/>
                  </a:cubicBezTo>
                  <a:lnTo>
                    <a:pt x="22329" y="204536"/>
                  </a:lnTo>
                  <a:cubicBezTo>
                    <a:pt x="25568" y="208632"/>
                    <a:pt x="28139" y="213204"/>
                    <a:pt x="32521" y="216157"/>
                  </a:cubicBezTo>
                  <a:cubicBezTo>
                    <a:pt x="33092" y="216633"/>
                    <a:pt x="33664" y="217109"/>
                    <a:pt x="34331" y="217681"/>
                  </a:cubicBezTo>
                  <a:cubicBezTo>
                    <a:pt x="34807" y="219491"/>
                    <a:pt x="36140" y="220062"/>
                    <a:pt x="37855" y="220062"/>
                  </a:cubicBezTo>
                  <a:cubicBezTo>
                    <a:pt x="38426" y="220538"/>
                    <a:pt x="38998" y="220919"/>
                    <a:pt x="39665" y="221395"/>
                  </a:cubicBezTo>
                  <a:lnTo>
                    <a:pt x="39665" y="221395"/>
                  </a:lnTo>
                  <a:cubicBezTo>
                    <a:pt x="40808" y="225205"/>
                    <a:pt x="44046" y="226634"/>
                    <a:pt x="47285" y="227872"/>
                  </a:cubicBezTo>
                  <a:cubicBezTo>
                    <a:pt x="47570" y="228253"/>
                    <a:pt x="47951" y="228349"/>
                    <a:pt x="48332" y="228349"/>
                  </a:cubicBezTo>
                  <a:lnTo>
                    <a:pt x="48332" y="228349"/>
                  </a:lnTo>
                  <a:cubicBezTo>
                    <a:pt x="52714" y="231206"/>
                    <a:pt x="57191" y="233778"/>
                    <a:pt x="62620" y="233968"/>
                  </a:cubicBezTo>
                  <a:cubicBezTo>
                    <a:pt x="64715" y="235302"/>
                    <a:pt x="66906" y="235302"/>
                    <a:pt x="69192" y="234826"/>
                  </a:cubicBezTo>
                  <a:cubicBezTo>
                    <a:pt x="75288" y="236064"/>
                    <a:pt x="81289" y="235778"/>
                    <a:pt x="86813" y="232635"/>
                  </a:cubicBezTo>
                  <a:cubicBezTo>
                    <a:pt x="88052" y="232254"/>
                    <a:pt x="89385" y="232063"/>
                    <a:pt x="89576" y="230349"/>
                  </a:cubicBezTo>
                  <a:cubicBezTo>
                    <a:pt x="91862" y="230063"/>
                    <a:pt x="94338" y="230730"/>
                    <a:pt x="95957" y="228349"/>
                  </a:cubicBezTo>
                  <a:lnTo>
                    <a:pt x="95957" y="228349"/>
                  </a:lnTo>
                  <a:cubicBezTo>
                    <a:pt x="96434" y="228158"/>
                    <a:pt x="96910" y="227872"/>
                    <a:pt x="97196" y="227492"/>
                  </a:cubicBezTo>
                  <a:cubicBezTo>
                    <a:pt x="101196" y="226158"/>
                    <a:pt x="105006" y="224634"/>
                    <a:pt x="107864" y="221395"/>
                  </a:cubicBezTo>
                  <a:cubicBezTo>
                    <a:pt x="109959" y="220729"/>
                    <a:pt x="111483" y="219395"/>
                    <a:pt x="112626" y="217490"/>
                  </a:cubicBezTo>
                  <a:lnTo>
                    <a:pt x="112626" y="217490"/>
                  </a:lnTo>
                  <a:lnTo>
                    <a:pt x="112626" y="217490"/>
                  </a:lnTo>
                  <a:cubicBezTo>
                    <a:pt x="113007" y="217585"/>
                    <a:pt x="113293" y="217395"/>
                    <a:pt x="113483" y="217014"/>
                  </a:cubicBezTo>
                  <a:lnTo>
                    <a:pt x="113483" y="217014"/>
                  </a:lnTo>
                  <a:lnTo>
                    <a:pt x="113483" y="217014"/>
                  </a:lnTo>
                  <a:cubicBezTo>
                    <a:pt x="115007" y="216442"/>
                    <a:pt x="115769" y="215204"/>
                    <a:pt x="116341" y="213775"/>
                  </a:cubicBezTo>
                  <a:lnTo>
                    <a:pt x="116341" y="213775"/>
                  </a:lnTo>
                  <a:lnTo>
                    <a:pt x="116341" y="213775"/>
                  </a:lnTo>
                  <a:cubicBezTo>
                    <a:pt x="118341" y="213109"/>
                    <a:pt x="119770" y="211870"/>
                    <a:pt x="120818" y="210061"/>
                  </a:cubicBezTo>
                  <a:cubicBezTo>
                    <a:pt x="124056" y="208537"/>
                    <a:pt x="125961" y="205679"/>
                    <a:pt x="127866" y="202822"/>
                  </a:cubicBezTo>
                  <a:lnTo>
                    <a:pt x="127866" y="202822"/>
                  </a:lnTo>
                  <a:cubicBezTo>
                    <a:pt x="129581" y="201774"/>
                    <a:pt x="131200" y="200631"/>
                    <a:pt x="131390" y="198345"/>
                  </a:cubicBezTo>
                  <a:cubicBezTo>
                    <a:pt x="135105" y="194821"/>
                    <a:pt x="138629" y="191106"/>
                    <a:pt x="140439" y="186058"/>
                  </a:cubicBezTo>
                  <a:lnTo>
                    <a:pt x="140439" y="186058"/>
                  </a:lnTo>
                  <a:cubicBezTo>
                    <a:pt x="142725" y="184248"/>
                    <a:pt x="142535" y="181295"/>
                    <a:pt x="143773" y="179009"/>
                  </a:cubicBezTo>
                  <a:lnTo>
                    <a:pt x="143773" y="179009"/>
                  </a:lnTo>
                  <a:cubicBezTo>
                    <a:pt x="147773" y="175294"/>
                    <a:pt x="150345" y="171008"/>
                    <a:pt x="149774" y="165388"/>
                  </a:cubicBezTo>
                  <a:cubicBezTo>
                    <a:pt x="150250" y="164817"/>
                    <a:pt x="150631" y="164245"/>
                    <a:pt x="151107" y="163579"/>
                  </a:cubicBezTo>
                  <a:lnTo>
                    <a:pt x="151107" y="163579"/>
                  </a:lnTo>
                  <a:cubicBezTo>
                    <a:pt x="151107" y="163579"/>
                    <a:pt x="151107" y="163579"/>
                    <a:pt x="151107" y="163579"/>
                  </a:cubicBezTo>
                  <a:cubicBezTo>
                    <a:pt x="155108" y="159102"/>
                    <a:pt x="155393" y="153387"/>
                    <a:pt x="156727" y="147958"/>
                  </a:cubicBezTo>
                  <a:lnTo>
                    <a:pt x="156727" y="147958"/>
                  </a:lnTo>
                  <a:cubicBezTo>
                    <a:pt x="156917" y="147481"/>
                    <a:pt x="156917" y="147005"/>
                    <a:pt x="156822" y="146529"/>
                  </a:cubicBezTo>
                  <a:cubicBezTo>
                    <a:pt x="158632" y="143957"/>
                    <a:pt x="158441" y="140909"/>
                    <a:pt x="158822" y="138052"/>
                  </a:cubicBezTo>
                  <a:lnTo>
                    <a:pt x="158822" y="138052"/>
                  </a:lnTo>
                  <a:cubicBezTo>
                    <a:pt x="160346" y="136051"/>
                    <a:pt x="159489" y="133766"/>
                    <a:pt x="159584" y="131670"/>
                  </a:cubicBezTo>
                  <a:lnTo>
                    <a:pt x="159584" y="131670"/>
                  </a:lnTo>
                  <a:cubicBezTo>
                    <a:pt x="161204" y="129098"/>
                    <a:pt x="160442" y="126241"/>
                    <a:pt x="160346" y="123478"/>
                  </a:cubicBezTo>
                  <a:lnTo>
                    <a:pt x="160346" y="123478"/>
                  </a:lnTo>
                  <a:cubicBezTo>
                    <a:pt x="161489" y="118621"/>
                    <a:pt x="162156" y="113668"/>
                    <a:pt x="160918" y="108715"/>
                  </a:cubicBezTo>
                  <a:lnTo>
                    <a:pt x="160918" y="108715"/>
                  </a:lnTo>
                  <a:lnTo>
                    <a:pt x="160918" y="108715"/>
                  </a:lnTo>
                  <a:cubicBezTo>
                    <a:pt x="160823" y="107762"/>
                    <a:pt x="160823" y="106810"/>
                    <a:pt x="160727" y="105857"/>
                  </a:cubicBezTo>
                  <a:lnTo>
                    <a:pt x="160727" y="105857"/>
                  </a:lnTo>
                  <a:lnTo>
                    <a:pt x="160727" y="105857"/>
                  </a:lnTo>
                  <a:cubicBezTo>
                    <a:pt x="161966" y="101952"/>
                    <a:pt x="161013" y="98142"/>
                    <a:pt x="160346" y="94332"/>
                  </a:cubicBezTo>
                  <a:lnTo>
                    <a:pt x="160346" y="94332"/>
                  </a:lnTo>
                  <a:lnTo>
                    <a:pt x="160346" y="94332"/>
                  </a:lnTo>
                  <a:cubicBezTo>
                    <a:pt x="160156" y="93284"/>
                    <a:pt x="160061" y="92236"/>
                    <a:pt x="159870" y="91093"/>
                  </a:cubicBezTo>
                  <a:cubicBezTo>
                    <a:pt x="159584" y="88998"/>
                    <a:pt x="159299" y="86902"/>
                    <a:pt x="159013" y="84807"/>
                  </a:cubicBezTo>
                  <a:cubicBezTo>
                    <a:pt x="158632" y="82235"/>
                    <a:pt x="158251" y="79663"/>
                    <a:pt x="157775" y="76996"/>
                  </a:cubicBezTo>
                  <a:cubicBezTo>
                    <a:pt x="157489" y="73663"/>
                    <a:pt x="157775" y="70234"/>
                    <a:pt x="155203" y="67567"/>
                  </a:cubicBezTo>
                  <a:cubicBezTo>
                    <a:pt x="155203" y="63090"/>
                    <a:pt x="153965" y="58994"/>
                    <a:pt x="151774" y="55184"/>
                  </a:cubicBezTo>
                  <a:cubicBezTo>
                    <a:pt x="151583" y="51755"/>
                    <a:pt x="151488" y="48326"/>
                    <a:pt x="148916" y="45659"/>
                  </a:cubicBezTo>
                  <a:cubicBezTo>
                    <a:pt x="147869" y="43278"/>
                    <a:pt x="146916" y="40801"/>
                    <a:pt x="145868" y="38420"/>
                  </a:cubicBezTo>
                  <a:cubicBezTo>
                    <a:pt x="145392" y="35848"/>
                    <a:pt x="144249" y="33753"/>
                    <a:pt x="142154" y="32229"/>
                  </a:cubicBezTo>
                  <a:cubicBezTo>
                    <a:pt x="141296" y="30800"/>
                    <a:pt x="140439" y="29371"/>
                    <a:pt x="139582" y="27943"/>
                  </a:cubicBezTo>
                  <a:lnTo>
                    <a:pt x="139582" y="27943"/>
                  </a:lnTo>
                  <a:cubicBezTo>
                    <a:pt x="139582" y="27943"/>
                    <a:pt x="139582" y="27943"/>
                    <a:pt x="139582" y="27943"/>
                  </a:cubicBezTo>
                  <a:cubicBezTo>
                    <a:pt x="139106" y="27466"/>
                    <a:pt x="138629" y="26990"/>
                    <a:pt x="138153" y="26514"/>
                  </a:cubicBezTo>
                  <a:lnTo>
                    <a:pt x="138153" y="26514"/>
                  </a:lnTo>
                  <a:lnTo>
                    <a:pt x="138153" y="26514"/>
                  </a:lnTo>
                  <a:cubicBezTo>
                    <a:pt x="137486" y="24514"/>
                    <a:pt x="136058" y="23085"/>
                    <a:pt x="134153" y="22133"/>
                  </a:cubicBezTo>
                  <a:lnTo>
                    <a:pt x="134153" y="22133"/>
                  </a:lnTo>
                  <a:lnTo>
                    <a:pt x="134153" y="22133"/>
                  </a:lnTo>
                  <a:cubicBezTo>
                    <a:pt x="132248" y="19180"/>
                    <a:pt x="129962" y="16608"/>
                    <a:pt x="126533" y="15370"/>
                  </a:cubicBezTo>
                  <a:lnTo>
                    <a:pt x="126533" y="15370"/>
                  </a:lnTo>
                  <a:lnTo>
                    <a:pt x="126533" y="15370"/>
                  </a:lnTo>
                  <a:cubicBezTo>
                    <a:pt x="122056" y="12226"/>
                    <a:pt x="117008" y="10226"/>
                    <a:pt x="111674" y="9083"/>
                  </a:cubicBezTo>
                  <a:cubicBezTo>
                    <a:pt x="109769" y="7845"/>
                    <a:pt x="107768" y="6607"/>
                    <a:pt x="105863" y="5368"/>
                  </a:cubicBezTo>
                  <a:cubicBezTo>
                    <a:pt x="104911" y="3559"/>
                    <a:pt x="103863" y="5273"/>
                    <a:pt x="102911" y="5273"/>
                  </a:cubicBezTo>
                  <a:cubicBezTo>
                    <a:pt x="100720" y="3654"/>
                    <a:pt x="98910" y="1177"/>
                    <a:pt x="95672" y="2225"/>
                  </a:cubicBezTo>
                  <a:cubicBezTo>
                    <a:pt x="94052" y="1749"/>
                    <a:pt x="92624" y="320"/>
                    <a:pt x="90814" y="1177"/>
                  </a:cubicBezTo>
                  <a:cubicBezTo>
                    <a:pt x="87766" y="-728"/>
                    <a:pt x="84623" y="225"/>
                    <a:pt x="81479" y="606"/>
                  </a:cubicBezTo>
                  <a:cubicBezTo>
                    <a:pt x="81479" y="606"/>
                    <a:pt x="81479" y="606"/>
                    <a:pt x="81479" y="606"/>
                  </a:cubicBezTo>
                  <a:cubicBezTo>
                    <a:pt x="76145" y="-1204"/>
                    <a:pt x="71573" y="1463"/>
                    <a:pt x="66906" y="3083"/>
                  </a:cubicBezTo>
                  <a:cubicBezTo>
                    <a:pt x="62429" y="4416"/>
                    <a:pt x="57953" y="5750"/>
                    <a:pt x="54524" y="9178"/>
                  </a:cubicBezTo>
                  <a:lnTo>
                    <a:pt x="54524" y="9178"/>
                  </a:lnTo>
                  <a:cubicBezTo>
                    <a:pt x="52238" y="9941"/>
                    <a:pt x="50237" y="11274"/>
                    <a:pt x="48809" y="13369"/>
                  </a:cubicBezTo>
                  <a:cubicBezTo>
                    <a:pt x="46142" y="14512"/>
                    <a:pt x="44141" y="16417"/>
                    <a:pt x="42713" y="18894"/>
                  </a:cubicBezTo>
                  <a:lnTo>
                    <a:pt x="42713" y="18894"/>
                  </a:lnTo>
                  <a:cubicBezTo>
                    <a:pt x="41951" y="19751"/>
                    <a:pt x="41189" y="20513"/>
                    <a:pt x="40427" y="21370"/>
                  </a:cubicBezTo>
                  <a:cubicBezTo>
                    <a:pt x="37379" y="22799"/>
                    <a:pt x="36140" y="25657"/>
                    <a:pt x="34616" y="28324"/>
                  </a:cubicBezTo>
                  <a:cubicBezTo>
                    <a:pt x="33283" y="30133"/>
                    <a:pt x="32045" y="31848"/>
                    <a:pt x="30711" y="33658"/>
                  </a:cubicBezTo>
                  <a:cubicBezTo>
                    <a:pt x="28997" y="36515"/>
                    <a:pt x="27282" y="39468"/>
                    <a:pt x="25568" y="42325"/>
                  </a:cubicBezTo>
                  <a:lnTo>
                    <a:pt x="25568" y="42325"/>
                  </a:lnTo>
                  <a:cubicBezTo>
                    <a:pt x="23186" y="45469"/>
                    <a:pt x="20710" y="48612"/>
                    <a:pt x="20996" y="52993"/>
                  </a:cubicBezTo>
                  <a:lnTo>
                    <a:pt x="20996" y="52993"/>
                  </a:lnTo>
                  <a:lnTo>
                    <a:pt x="20996" y="52993"/>
                  </a:lnTo>
                  <a:cubicBezTo>
                    <a:pt x="19948" y="54708"/>
                    <a:pt x="18900" y="56422"/>
                    <a:pt x="17948" y="58137"/>
                  </a:cubicBezTo>
                  <a:cubicBezTo>
                    <a:pt x="16424" y="59566"/>
                    <a:pt x="15662" y="61280"/>
                    <a:pt x="15566" y="63280"/>
                  </a:cubicBezTo>
                  <a:cubicBezTo>
                    <a:pt x="14328" y="66138"/>
                    <a:pt x="13185" y="68995"/>
                    <a:pt x="11947" y="71853"/>
                  </a:cubicBezTo>
                  <a:cubicBezTo>
                    <a:pt x="10423" y="73948"/>
                    <a:pt x="9566" y="76234"/>
                    <a:pt x="9851" y="78806"/>
                  </a:cubicBezTo>
                  <a:cubicBezTo>
                    <a:pt x="9185" y="80521"/>
                    <a:pt x="8613" y="82235"/>
                    <a:pt x="7946" y="83950"/>
                  </a:cubicBezTo>
                  <a:cubicBezTo>
                    <a:pt x="7184" y="87283"/>
                    <a:pt x="5089" y="90331"/>
                    <a:pt x="5660" y="93951"/>
                  </a:cubicBezTo>
                  <a:cubicBezTo>
                    <a:pt x="3279" y="100333"/>
                    <a:pt x="1946" y="107000"/>
                    <a:pt x="2041" y="113858"/>
                  </a:cubicBezTo>
                  <a:cubicBezTo>
                    <a:pt x="993" y="115954"/>
                    <a:pt x="803" y="118144"/>
                    <a:pt x="1374" y="120430"/>
                  </a:cubicBezTo>
                  <a:cubicBezTo>
                    <a:pt x="1184" y="122050"/>
                    <a:pt x="993" y="123764"/>
                    <a:pt x="707" y="125383"/>
                  </a:cubicBezTo>
                  <a:cubicBezTo>
                    <a:pt x="803" y="127003"/>
                    <a:pt x="898" y="128527"/>
                    <a:pt x="898" y="130146"/>
                  </a:cubicBezTo>
                  <a:cubicBezTo>
                    <a:pt x="-1198" y="134908"/>
                    <a:pt x="993" y="139576"/>
                    <a:pt x="1279" y="144338"/>
                  </a:cubicBezTo>
                  <a:cubicBezTo>
                    <a:pt x="898" y="145291"/>
                    <a:pt x="898" y="146148"/>
                    <a:pt x="1088" y="147100"/>
                  </a:cubicBezTo>
                  <a:cubicBezTo>
                    <a:pt x="707" y="152530"/>
                    <a:pt x="1565" y="158150"/>
                    <a:pt x="4136" y="163579"/>
                  </a:cubicBezTo>
                  <a:close/>
                  <a:moveTo>
                    <a:pt x="45284" y="213871"/>
                  </a:moveTo>
                  <a:cubicBezTo>
                    <a:pt x="45284" y="213871"/>
                    <a:pt x="45284" y="213871"/>
                    <a:pt x="45284" y="213871"/>
                  </a:cubicBezTo>
                  <a:cubicBezTo>
                    <a:pt x="45284" y="213775"/>
                    <a:pt x="45284" y="213775"/>
                    <a:pt x="45284" y="213871"/>
                  </a:cubicBezTo>
                  <a:cubicBezTo>
                    <a:pt x="45284" y="213775"/>
                    <a:pt x="45284" y="213775"/>
                    <a:pt x="45284" y="213871"/>
                  </a:cubicBezTo>
                  <a:cubicBezTo>
                    <a:pt x="45380" y="213871"/>
                    <a:pt x="45380" y="213871"/>
                    <a:pt x="45284" y="213871"/>
                  </a:cubicBezTo>
                  <a:close/>
                  <a:moveTo>
                    <a:pt x="60715" y="219776"/>
                  </a:moveTo>
                  <a:cubicBezTo>
                    <a:pt x="60715" y="219871"/>
                    <a:pt x="60715" y="219967"/>
                    <a:pt x="60620" y="220062"/>
                  </a:cubicBezTo>
                  <a:cubicBezTo>
                    <a:pt x="60524" y="219967"/>
                    <a:pt x="60524" y="219871"/>
                    <a:pt x="60429" y="219776"/>
                  </a:cubicBezTo>
                  <a:cubicBezTo>
                    <a:pt x="60524" y="219776"/>
                    <a:pt x="60620" y="219776"/>
                    <a:pt x="60715" y="219776"/>
                  </a:cubicBezTo>
                  <a:lnTo>
                    <a:pt x="60715" y="219776"/>
                  </a:lnTo>
                  <a:lnTo>
                    <a:pt x="60715" y="219776"/>
                  </a:lnTo>
                  <a:lnTo>
                    <a:pt x="60715" y="219776"/>
                  </a:lnTo>
                  <a:close/>
                  <a:moveTo>
                    <a:pt x="56429" y="212347"/>
                  </a:moveTo>
                  <a:cubicBezTo>
                    <a:pt x="56429" y="212347"/>
                    <a:pt x="56333" y="212251"/>
                    <a:pt x="56429" y="212347"/>
                  </a:cubicBezTo>
                  <a:cubicBezTo>
                    <a:pt x="56429" y="212251"/>
                    <a:pt x="56429" y="212251"/>
                    <a:pt x="56429" y="212347"/>
                  </a:cubicBezTo>
                  <a:cubicBezTo>
                    <a:pt x="56429" y="212251"/>
                    <a:pt x="56429" y="212251"/>
                    <a:pt x="56429" y="212347"/>
                  </a:cubicBezTo>
                  <a:close/>
                  <a:moveTo>
                    <a:pt x="18043" y="112906"/>
                  </a:moveTo>
                  <a:cubicBezTo>
                    <a:pt x="18043" y="112906"/>
                    <a:pt x="18043" y="112810"/>
                    <a:pt x="18043" y="112906"/>
                  </a:cubicBezTo>
                  <a:cubicBezTo>
                    <a:pt x="18043" y="112906"/>
                    <a:pt x="18043" y="112906"/>
                    <a:pt x="18043" y="112906"/>
                  </a:cubicBezTo>
                  <a:cubicBezTo>
                    <a:pt x="18043" y="112906"/>
                    <a:pt x="18043" y="112906"/>
                    <a:pt x="18043" y="112906"/>
                  </a:cubicBezTo>
                  <a:close/>
                  <a:moveTo>
                    <a:pt x="61572" y="203488"/>
                  </a:moveTo>
                  <a:cubicBezTo>
                    <a:pt x="61572" y="203488"/>
                    <a:pt x="61572" y="203488"/>
                    <a:pt x="61572" y="203488"/>
                  </a:cubicBezTo>
                  <a:cubicBezTo>
                    <a:pt x="61572" y="203488"/>
                    <a:pt x="61572" y="203488"/>
                    <a:pt x="61572" y="203488"/>
                  </a:cubicBezTo>
                  <a:cubicBezTo>
                    <a:pt x="61477" y="203488"/>
                    <a:pt x="61477" y="203584"/>
                    <a:pt x="61382" y="203584"/>
                  </a:cubicBezTo>
                  <a:cubicBezTo>
                    <a:pt x="61382" y="203584"/>
                    <a:pt x="61477" y="203584"/>
                    <a:pt x="61477" y="203488"/>
                  </a:cubicBezTo>
                  <a:cubicBezTo>
                    <a:pt x="61572" y="203488"/>
                    <a:pt x="61572" y="203488"/>
                    <a:pt x="61572" y="203488"/>
                  </a:cubicBezTo>
                  <a:lnTo>
                    <a:pt x="61572" y="203488"/>
                  </a:lnTo>
                  <a:lnTo>
                    <a:pt x="61572" y="203488"/>
                  </a:lnTo>
                  <a:lnTo>
                    <a:pt x="61572" y="203488"/>
                  </a:lnTo>
                  <a:close/>
                  <a:moveTo>
                    <a:pt x="75764" y="174056"/>
                  </a:moveTo>
                  <a:cubicBezTo>
                    <a:pt x="75764" y="174056"/>
                    <a:pt x="75764" y="174056"/>
                    <a:pt x="75764" y="174056"/>
                  </a:cubicBezTo>
                  <a:cubicBezTo>
                    <a:pt x="75764" y="174056"/>
                    <a:pt x="75860" y="173961"/>
                    <a:pt x="75860" y="173961"/>
                  </a:cubicBezTo>
                  <a:lnTo>
                    <a:pt x="76622" y="173866"/>
                  </a:lnTo>
                  <a:cubicBezTo>
                    <a:pt x="76622" y="173866"/>
                    <a:pt x="76622" y="173961"/>
                    <a:pt x="76622" y="173961"/>
                  </a:cubicBezTo>
                  <a:cubicBezTo>
                    <a:pt x="76431" y="173961"/>
                    <a:pt x="76145" y="173961"/>
                    <a:pt x="75764" y="174056"/>
                  </a:cubicBezTo>
                  <a:cubicBezTo>
                    <a:pt x="75764" y="174056"/>
                    <a:pt x="75764" y="174056"/>
                    <a:pt x="75764" y="174056"/>
                  </a:cubicBezTo>
                  <a:close/>
                  <a:moveTo>
                    <a:pt x="62715" y="143576"/>
                  </a:moveTo>
                  <a:cubicBezTo>
                    <a:pt x="62810" y="143576"/>
                    <a:pt x="62906" y="143576"/>
                    <a:pt x="63001" y="143671"/>
                  </a:cubicBezTo>
                  <a:cubicBezTo>
                    <a:pt x="63001" y="143767"/>
                    <a:pt x="63001" y="143862"/>
                    <a:pt x="62906" y="143957"/>
                  </a:cubicBezTo>
                  <a:cubicBezTo>
                    <a:pt x="62906" y="143862"/>
                    <a:pt x="62810" y="143671"/>
                    <a:pt x="62715" y="143576"/>
                  </a:cubicBezTo>
                  <a:close/>
                  <a:moveTo>
                    <a:pt x="103768" y="115096"/>
                  </a:moveTo>
                  <a:cubicBezTo>
                    <a:pt x="103292" y="114906"/>
                    <a:pt x="102911" y="114906"/>
                    <a:pt x="102625" y="115096"/>
                  </a:cubicBezTo>
                  <a:cubicBezTo>
                    <a:pt x="102530" y="115096"/>
                    <a:pt x="102434" y="115096"/>
                    <a:pt x="102339" y="115096"/>
                  </a:cubicBezTo>
                  <a:cubicBezTo>
                    <a:pt x="102815" y="114906"/>
                    <a:pt x="103196" y="114906"/>
                    <a:pt x="103768" y="115096"/>
                  </a:cubicBezTo>
                  <a:lnTo>
                    <a:pt x="103768" y="115096"/>
                  </a:lnTo>
                  <a:close/>
                  <a:moveTo>
                    <a:pt x="82432" y="134337"/>
                  </a:moveTo>
                  <a:cubicBezTo>
                    <a:pt x="82432" y="134337"/>
                    <a:pt x="82432" y="134337"/>
                    <a:pt x="82432" y="134337"/>
                  </a:cubicBezTo>
                  <a:cubicBezTo>
                    <a:pt x="82432" y="134337"/>
                    <a:pt x="82432" y="134337"/>
                    <a:pt x="82432" y="134337"/>
                  </a:cubicBezTo>
                  <a:cubicBezTo>
                    <a:pt x="82432" y="134337"/>
                    <a:pt x="82432" y="134337"/>
                    <a:pt x="82432" y="134337"/>
                  </a:cubicBezTo>
                  <a:close/>
                  <a:moveTo>
                    <a:pt x="70430" y="118335"/>
                  </a:moveTo>
                  <a:cubicBezTo>
                    <a:pt x="70430" y="118335"/>
                    <a:pt x="70430" y="118335"/>
                    <a:pt x="70430" y="118335"/>
                  </a:cubicBezTo>
                  <a:lnTo>
                    <a:pt x="70430" y="118335"/>
                  </a:lnTo>
                  <a:cubicBezTo>
                    <a:pt x="70430" y="118335"/>
                    <a:pt x="70430" y="118335"/>
                    <a:pt x="70430" y="118335"/>
                  </a:cubicBezTo>
                  <a:close/>
                  <a:moveTo>
                    <a:pt x="73288" y="154530"/>
                  </a:moveTo>
                  <a:cubicBezTo>
                    <a:pt x="73574" y="154625"/>
                    <a:pt x="73764" y="154720"/>
                    <a:pt x="74050" y="154816"/>
                  </a:cubicBezTo>
                  <a:cubicBezTo>
                    <a:pt x="74050" y="154816"/>
                    <a:pt x="74050" y="154816"/>
                    <a:pt x="74050" y="154816"/>
                  </a:cubicBezTo>
                  <a:cubicBezTo>
                    <a:pt x="74050" y="154816"/>
                    <a:pt x="74050" y="154911"/>
                    <a:pt x="74145" y="155006"/>
                  </a:cubicBezTo>
                  <a:cubicBezTo>
                    <a:pt x="74050" y="154911"/>
                    <a:pt x="73955" y="154911"/>
                    <a:pt x="73859" y="154911"/>
                  </a:cubicBezTo>
                  <a:cubicBezTo>
                    <a:pt x="73955" y="154911"/>
                    <a:pt x="73955" y="154816"/>
                    <a:pt x="74050" y="154816"/>
                  </a:cubicBezTo>
                  <a:cubicBezTo>
                    <a:pt x="73859" y="154720"/>
                    <a:pt x="73478" y="154720"/>
                    <a:pt x="73288" y="154530"/>
                  </a:cubicBezTo>
                  <a:close/>
                  <a:moveTo>
                    <a:pt x="78336" y="173675"/>
                  </a:moveTo>
                  <a:cubicBezTo>
                    <a:pt x="78336" y="173675"/>
                    <a:pt x="78241" y="173675"/>
                    <a:pt x="78241" y="173675"/>
                  </a:cubicBezTo>
                  <a:cubicBezTo>
                    <a:pt x="78241" y="173675"/>
                    <a:pt x="78241" y="173580"/>
                    <a:pt x="78336" y="173675"/>
                  </a:cubicBezTo>
                  <a:cubicBezTo>
                    <a:pt x="78241" y="173580"/>
                    <a:pt x="78336" y="173580"/>
                    <a:pt x="78336" y="173675"/>
                  </a:cubicBezTo>
                  <a:close/>
                  <a:moveTo>
                    <a:pt x="107006" y="132813"/>
                  </a:moveTo>
                  <a:lnTo>
                    <a:pt x="107006" y="132813"/>
                  </a:lnTo>
                  <a:lnTo>
                    <a:pt x="107006" y="132813"/>
                  </a:lnTo>
                  <a:lnTo>
                    <a:pt x="107006" y="132813"/>
                  </a:lnTo>
                  <a:close/>
                  <a:moveTo>
                    <a:pt x="55286" y="102809"/>
                  </a:moveTo>
                  <a:cubicBezTo>
                    <a:pt x="55286" y="102809"/>
                    <a:pt x="55286" y="102809"/>
                    <a:pt x="55286" y="102809"/>
                  </a:cubicBezTo>
                  <a:cubicBezTo>
                    <a:pt x="55286" y="102714"/>
                    <a:pt x="55286" y="102714"/>
                    <a:pt x="55286" y="102809"/>
                  </a:cubicBezTo>
                  <a:cubicBezTo>
                    <a:pt x="55286" y="102714"/>
                    <a:pt x="55286" y="102809"/>
                    <a:pt x="55286" y="102809"/>
                  </a:cubicBezTo>
                  <a:close/>
                  <a:moveTo>
                    <a:pt x="87575" y="170627"/>
                  </a:moveTo>
                  <a:cubicBezTo>
                    <a:pt x="87575" y="170627"/>
                    <a:pt x="87575" y="170722"/>
                    <a:pt x="87575" y="170722"/>
                  </a:cubicBezTo>
                  <a:lnTo>
                    <a:pt x="87575" y="170722"/>
                  </a:lnTo>
                  <a:cubicBezTo>
                    <a:pt x="87480" y="170722"/>
                    <a:pt x="87480" y="170722"/>
                    <a:pt x="87480" y="170627"/>
                  </a:cubicBezTo>
                  <a:cubicBezTo>
                    <a:pt x="87480" y="170627"/>
                    <a:pt x="87480" y="170627"/>
                    <a:pt x="87575" y="170627"/>
                  </a:cubicBezTo>
                  <a:close/>
                  <a:moveTo>
                    <a:pt x="68811" y="163674"/>
                  </a:moveTo>
                  <a:cubicBezTo>
                    <a:pt x="68811" y="163674"/>
                    <a:pt x="68811" y="163674"/>
                    <a:pt x="68811" y="163674"/>
                  </a:cubicBezTo>
                  <a:cubicBezTo>
                    <a:pt x="68811" y="163674"/>
                    <a:pt x="68811" y="163674"/>
                    <a:pt x="68811" y="163674"/>
                  </a:cubicBezTo>
                  <a:lnTo>
                    <a:pt x="68811" y="163674"/>
                  </a:lnTo>
                  <a:cubicBezTo>
                    <a:pt x="68811" y="163769"/>
                    <a:pt x="68716" y="163960"/>
                    <a:pt x="68716" y="164055"/>
                  </a:cubicBezTo>
                  <a:cubicBezTo>
                    <a:pt x="68621" y="163960"/>
                    <a:pt x="68621" y="163864"/>
                    <a:pt x="68525" y="163769"/>
                  </a:cubicBezTo>
                  <a:cubicBezTo>
                    <a:pt x="68621" y="163864"/>
                    <a:pt x="68716" y="163769"/>
                    <a:pt x="68811" y="163674"/>
                  </a:cubicBezTo>
                  <a:close/>
                  <a:moveTo>
                    <a:pt x="128533" y="84235"/>
                  </a:moveTo>
                  <a:lnTo>
                    <a:pt x="128533" y="84235"/>
                  </a:lnTo>
                  <a:cubicBezTo>
                    <a:pt x="128533" y="84235"/>
                    <a:pt x="128533" y="84235"/>
                    <a:pt x="128533" y="84235"/>
                  </a:cubicBezTo>
                  <a:cubicBezTo>
                    <a:pt x="128438" y="84426"/>
                    <a:pt x="128533" y="84616"/>
                    <a:pt x="128438" y="84902"/>
                  </a:cubicBezTo>
                  <a:cubicBezTo>
                    <a:pt x="128342" y="84712"/>
                    <a:pt x="128342" y="84521"/>
                    <a:pt x="128247" y="84331"/>
                  </a:cubicBezTo>
                  <a:cubicBezTo>
                    <a:pt x="128247" y="84235"/>
                    <a:pt x="128438" y="84235"/>
                    <a:pt x="128533" y="84235"/>
                  </a:cubicBezTo>
                  <a:close/>
                  <a:moveTo>
                    <a:pt x="125294" y="84616"/>
                  </a:moveTo>
                  <a:lnTo>
                    <a:pt x="125294" y="84616"/>
                  </a:lnTo>
                  <a:lnTo>
                    <a:pt x="125294" y="84616"/>
                  </a:lnTo>
                  <a:lnTo>
                    <a:pt x="125294" y="84616"/>
                  </a:lnTo>
                  <a:cubicBezTo>
                    <a:pt x="125294" y="84712"/>
                    <a:pt x="125294" y="84902"/>
                    <a:pt x="125390" y="84997"/>
                  </a:cubicBezTo>
                  <a:cubicBezTo>
                    <a:pt x="125390" y="84997"/>
                    <a:pt x="125294" y="84902"/>
                    <a:pt x="125294" y="84902"/>
                  </a:cubicBezTo>
                  <a:cubicBezTo>
                    <a:pt x="125294" y="84902"/>
                    <a:pt x="125294" y="84712"/>
                    <a:pt x="125294" y="84616"/>
                  </a:cubicBezTo>
                  <a:close/>
                  <a:moveTo>
                    <a:pt x="50333" y="90522"/>
                  </a:moveTo>
                  <a:cubicBezTo>
                    <a:pt x="50333" y="90522"/>
                    <a:pt x="50333" y="90522"/>
                    <a:pt x="50333" y="90522"/>
                  </a:cubicBezTo>
                  <a:cubicBezTo>
                    <a:pt x="50237" y="90617"/>
                    <a:pt x="50237" y="90522"/>
                    <a:pt x="50237" y="90617"/>
                  </a:cubicBezTo>
                  <a:cubicBezTo>
                    <a:pt x="50237" y="90522"/>
                    <a:pt x="50237" y="90522"/>
                    <a:pt x="50333" y="90522"/>
                  </a:cubicBezTo>
                  <a:close/>
                  <a:moveTo>
                    <a:pt x="67954" y="171770"/>
                  </a:moveTo>
                  <a:cubicBezTo>
                    <a:pt x="68144" y="171770"/>
                    <a:pt x="68240" y="171866"/>
                    <a:pt x="68430" y="171866"/>
                  </a:cubicBezTo>
                  <a:cubicBezTo>
                    <a:pt x="68430" y="171866"/>
                    <a:pt x="68430" y="171866"/>
                    <a:pt x="68430" y="171866"/>
                  </a:cubicBezTo>
                  <a:cubicBezTo>
                    <a:pt x="68240" y="171866"/>
                    <a:pt x="68049" y="171770"/>
                    <a:pt x="67954" y="171770"/>
                  </a:cubicBezTo>
                  <a:close/>
                  <a:moveTo>
                    <a:pt x="80336" y="190725"/>
                  </a:moveTo>
                  <a:cubicBezTo>
                    <a:pt x="80432" y="190725"/>
                    <a:pt x="80622" y="190725"/>
                    <a:pt x="80717" y="190820"/>
                  </a:cubicBezTo>
                  <a:cubicBezTo>
                    <a:pt x="80717" y="190916"/>
                    <a:pt x="80717" y="190916"/>
                    <a:pt x="80717" y="191011"/>
                  </a:cubicBezTo>
                  <a:cubicBezTo>
                    <a:pt x="80622" y="190916"/>
                    <a:pt x="80527" y="190820"/>
                    <a:pt x="80336" y="190725"/>
                  </a:cubicBezTo>
                  <a:close/>
                  <a:moveTo>
                    <a:pt x="67859" y="202441"/>
                  </a:moveTo>
                  <a:cubicBezTo>
                    <a:pt x="67859" y="202536"/>
                    <a:pt x="67859" y="202536"/>
                    <a:pt x="67954" y="202631"/>
                  </a:cubicBezTo>
                  <a:cubicBezTo>
                    <a:pt x="67954" y="202631"/>
                    <a:pt x="67954" y="202631"/>
                    <a:pt x="67954" y="202631"/>
                  </a:cubicBezTo>
                  <a:cubicBezTo>
                    <a:pt x="67859" y="202536"/>
                    <a:pt x="67859" y="202441"/>
                    <a:pt x="67859" y="202441"/>
                  </a:cubicBezTo>
                  <a:close/>
                  <a:moveTo>
                    <a:pt x="99577" y="186725"/>
                  </a:moveTo>
                  <a:lnTo>
                    <a:pt x="99863" y="186725"/>
                  </a:lnTo>
                  <a:cubicBezTo>
                    <a:pt x="99767" y="186820"/>
                    <a:pt x="99672" y="186820"/>
                    <a:pt x="99577" y="186915"/>
                  </a:cubicBezTo>
                  <a:cubicBezTo>
                    <a:pt x="99577" y="186915"/>
                    <a:pt x="99577" y="186820"/>
                    <a:pt x="99577" y="186725"/>
                  </a:cubicBezTo>
                  <a:close/>
                  <a:moveTo>
                    <a:pt x="29759" y="93570"/>
                  </a:moveTo>
                  <a:cubicBezTo>
                    <a:pt x="29568" y="93570"/>
                    <a:pt x="29473" y="93570"/>
                    <a:pt x="29282" y="93570"/>
                  </a:cubicBezTo>
                  <a:cubicBezTo>
                    <a:pt x="29473" y="93475"/>
                    <a:pt x="29473" y="93475"/>
                    <a:pt x="29663" y="93379"/>
                  </a:cubicBezTo>
                  <a:cubicBezTo>
                    <a:pt x="29759" y="93475"/>
                    <a:pt x="29759" y="93570"/>
                    <a:pt x="29759" y="93570"/>
                  </a:cubicBezTo>
                  <a:close/>
                  <a:moveTo>
                    <a:pt x="124247" y="42897"/>
                  </a:moveTo>
                  <a:lnTo>
                    <a:pt x="124247" y="42897"/>
                  </a:lnTo>
                  <a:lnTo>
                    <a:pt x="124247" y="42897"/>
                  </a:lnTo>
                  <a:lnTo>
                    <a:pt x="124247" y="42897"/>
                  </a:lnTo>
                  <a:close/>
                  <a:moveTo>
                    <a:pt x="112912" y="42897"/>
                  </a:moveTo>
                  <a:cubicBezTo>
                    <a:pt x="112912" y="42897"/>
                    <a:pt x="113007" y="42897"/>
                    <a:pt x="112912" y="42897"/>
                  </a:cubicBezTo>
                  <a:cubicBezTo>
                    <a:pt x="113007" y="42897"/>
                    <a:pt x="112912" y="42897"/>
                    <a:pt x="112912" y="42897"/>
                  </a:cubicBezTo>
                  <a:cubicBezTo>
                    <a:pt x="112912" y="42897"/>
                    <a:pt x="112912" y="42897"/>
                    <a:pt x="112912" y="42897"/>
                  </a:cubicBezTo>
                  <a:close/>
                  <a:moveTo>
                    <a:pt x="16900" y="161388"/>
                  </a:moveTo>
                  <a:lnTo>
                    <a:pt x="16900" y="161388"/>
                  </a:lnTo>
                  <a:cubicBezTo>
                    <a:pt x="16805" y="161578"/>
                    <a:pt x="16709" y="161769"/>
                    <a:pt x="16614" y="161959"/>
                  </a:cubicBezTo>
                  <a:lnTo>
                    <a:pt x="16614" y="161959"/>
                  </a:lnTo>
                  <a:cubicBezTo>
                    <a:pt x="16709" y="161769"/>
                    <a:pt x="16805" y="161578"/>
                    <a:pt x="16900" y="161388"/>
                  </a:cubicBezTo>
                  <a:close/>
                  <a:moveTo>
                    <a:pt x="136058" y="133289"/>
                  </a:moveTo>
                  <a:cubicBezTo>
                    <a:pt x="136058" y="133194"/>
                    <a:pt x="135962" y="133194"/>
                    <a:pt x="135962" y="133099"/>
                  </a:cubicBezTo>
                  <a:cubicBezTo>
                    <a:pt x="136534" y="132908"/>
                    <a:pt x="137010" y="133003"/>
                    <a:pt x="137391" y="133289"/>
                  </a:cubicBezTo>
                  <a:cubicBezTo>
                    <a:pt x="137010" y="133289"/>
                    <a:pt x="136534" y="133289"/>
                    <a:pt x="136058" y="133289"/>
                  </a:cubicBezTo>
                  <a:close/>
                  <a:moveTo>
                    <a:pt x="142630" y="127003"/>
                  </a:moveTo>
                  <a:cubicBezTo>
                    <a:pt x="142820" y="126812"/>
                    <a:pt x="142820" y="126622"/>
                    <a:pt x="142916" y="126526"/>
                  </a:cubicBezTo>
                  <a:cubicBezTo>
                    <a:pt x="142916" y="126622"/>
                    <a:pt x="142916" y="126622"/>
                    <a:pt x="143011" y="126717"/>
                  </a:cubicBezTo>
                  <a:cubicBezTo>
                    <a:pt x="142820" y="126812"/>
                    <a:pt x="142820" y="126908"/>
                    <a:pt x="142630" y="127003"/>
                  </a:cubicBezTo>
                  <a:close/>
                  <a:moveTo>
                    <a:pt x="117008" y="37468"/>
                  </a:moveTo>
                  <a:cubicBezTo>
                    <a:pt x="117008" y="37468"/>
                    <a:pt x="117008" y="37372"/>
                    <a:pt x="117008" y="37372"/>
                  </a:cubicBezTo>
                  <a:cubicBezTo>
                    <a:pt x="117008" y="37372"/>
                    <a:pt x="117008" y="37372"/>
                    <a:pt x="117008" y="37468"/>
                  </a:cubicBezTo>
                  <a:cubicBezTo>
                    <a:pt x="117008" y="37372"/>
                    <a:pt x="117008" y="37468"/>
                    <a:pt x="117008" y="37468"/>
                  </a:cubicBezTo>
                  <a:close/>
                  <a:moveTo>
                    <a:pt x="117674" y="42135"/>
                  </a:moveTo>
                  <a:cubicBezTo>
                    <a:pt x="117674" y="42135"/>
                    <a:pt x="117674" y="42135"/>
                    <a:pt x="117674" y="42135"/>
                  </a:cubicBezTo>
                  <a:cubicBezTo>
                    <a:pt x="117674" y="42135"/>
                    <a:pt x="117579" y="42230"/>
                    <a:pt x="117579" y="42230"/>
                  </a:cubicBezTo>
                  <a:cubicBezTo>
                    <a:pt x="117579" y="42135"/>
                    <a:pt x="117674" y="42135"/>
                    <a:pt x="117674" y="42135"/>
                  </a:cubicBezTo>
                  <a:close/>
                  <a:moveTo>
                    <a:pt x="18710" y="151482"/>
                  </a:moveTo>
                  <a:cubicBezTo>
                    <a:pt x="18710" y="151482"/>
                    <a:pt x="18710" y="151482"/>
                    <a:pt x="18710" y="151482"/>
                  </a:cubicBezTo>
                  <a:lnTo>
                    <a:pt x="18710" y="151482"/>
                  </a:lnTo>
                  <a:cubicBezTo>
                    <a:pt x="18614" y="151577"/>
                    <a:pt x="18519" y="151672"/>
                    <a:pt x="18424" y="151863"/>
                  </a:cubicBezTo>
                  <a:cubicBezTo>
                    <a:pt x="18329" y="151768"/>
                    <a:pt x="18329" y="151672"/>
                    <a:pt x="18233" y="151577"/>
                  </a:cubicBezTo>
                  <a:cubicBezTo>
                    <a:pt x="18329" y="151482"/>
                    <a:pt x="18519" y="151482"/>
                    <a:pt x="18710" y="151482"/>
                  </a:cubicBezTo>
                  <a:close/>
                  <a:moveTo>
                    <a:pt x="94148" y="205298"/>
                  </a:moveTo>
                  <a:cubicBezTo>
                    <a:pt x="94148" y="205298"/>
                    <a:pt x="94148" y="205393"/>
                    <a:pt x="94148" y="205393"/>
                  </a:cubicBezTo>
                  <a:cubicBezTo>
                    <a:pt x="94148" y="205393"/>
                    <a:pt x="94052" y="205393"/>
                    <a:pt x="94052" y="205298"/>
                  </a:cubicBezTo>
                  <a:cubicBezTo>
                    <a:pt x="94052" y="205298"/>
                    <a:pt x="94052" y="205298"/>
                    <a:pt x="94148" y="205298"/>
                  </a:cubicBezTo>
                  <a:close/>
                  <a:moveTo>
                    <a:pt x="122342" y="177009"/>
                  </a:moveTo>
                  <a:cubicBezTo>
                    <a:pt x="122437" y="177009"/>
                    <a:pt x="122437" y="177009"/>
                    <a:pt x="122342" y="177009"/>
                  </a:cubicBezTo>
                  <a:cubicBezTo>
                    <a:pt x="122342" y="177295"/>
                    <a:pt x="122437" y="177676"/>
                    <a:pt x="122437" y="177866"/>
                  </a:cubicBezTo>
                  <a:cubicBezTo>
                    <a:pt x="122437" y="177580"/>
                    <a:pt x="122342" y="177295"/>
                    <a:pt x="122342" y="177009"/>
                  </a:cubicBezTo>
                  <a:close/>
                  <a:moveTo>
                    <a:pt x="48047" y="40801"/>
                  </a:moveTo>
                  <a:cubicBezTo>
                    <a:pt x="48047" y="40801"/>
                    <a:pt x="48047" y="40801"/>
                    <a:pt x="48047" y="40801"/>
                  </a:cubicBezTo>
                  <a:lnTo>
                    <a:pt x="48047" y="40801"/>
                  </a:lnTo>
                  <a:cubicBezTo>
                    <a:pt x="48047" y="40801"/>
                    <a:pt x="48047" y="40801"/>
                    <a:pt x="48047" y="40801"/>
                  </a:cubicBezTo>
                  <a:close/>
                  <a:moveTo>
                    <a:pt x="44618" y="40135"/>
                  </a:moveTo>
                  <a:cubicBezTo>
                    <a:pt x="44522" y="40039"/>
                    <a:pt x="44522" y="39849"/>
                    <a:pt x="44427" y="39754"/>
                  </a:cubicBezTo>
                  <a:cubicBezTo>
                    <a:pt x="44522" y="39754"/>
                    <a:pt x="44618" y="39754"/>
                    <a:pt x="44808" y="39658"/>
                  </a:cubicBezTo>
                  <a:cubicBezTo>
                    <a:pt x="44713" y="39849"/>
                    <a:pt x="44618" y="39944"/>
                    <a:pt x="44618" y="40135"/>
                  </a:cubicBezTo>
                  <a:close/>
                  <a:moveTo>
                    <a:pt x="32521" y="78520"/>
                  </a:moveTo>
                  <a:cubicBezTo>
                    <a:pt x="32521" y="78520"/>
                    <a:pt x="32521" y="78520"/>
                    <a:pt x="32521" y="78520"/>
                  </a:cubicBezTo>
                  <a:cubicBezTo>
                    <a:pt x="32521" y="78520"/>
                    <a:pt x="32521" y="78520"/>
                    <a:pt x="32521" y="78520"/>
                  </a:cubicBezTo>
                  <a:cubicBezTo>
                    <a:pt x="32521" y="78520"/>
                    <a:pt x="32521" y="78520"/>
                    <a:pt x="32521" y="78520"/>
                  </a:cubicBezTo>
                  <a:close/>
                  <a:moveTo>
                    <a:pt x="22901" y="188629"/>
                  </a:moveTo>
                  <a:cubicBezTo>
                    <a:pt x="22901" y="188725"/>
                    <a:pt x="22805" y="188725"/>
                    <a:pt x="22805" y="188820"/>
                  </a:cubicBezTo>
                  <a:cubicBezTo>
                    <a:pt x="22805" y="188820"/>
                    <a:pt x="22805" y="188725"/>
                    <a:pt x="22710" y="188725"/>
                  </a:cubicBezTo>
                  <a:cubicBezTo>
                    <a:pt x="22805" y="188725"/>
                    <a:pt x="22901" y="188725"/>
                    <a:pt x="22901" y="188629"/>
                  </a:cubicBezTo>
                  <a:close/>
                  <a:moveTo>
                    <a:pt x="55000" y="191487"/>
                  </a:moveTo>
                  <a:lnTo>
                    <a:pt x="55000" y="191487"/>
                  </a:lnTo>
                  <a:lnTo>
                    <a:pt x="55000" y="191487"/>
                  </a:lnTo>
                  <a:lnTo>
                    <a:pt x="55000" y="191487"/>
                  </a:lnTo>
                  <a:cubicBezTo>
                    <a:pt x="55000" y="191487"/>
                    <a:pt x="55000" y="191487"/>
                    <a:pt x="55000" y="191487"/>
                  </a:cubicBezTo>
                  <a:cubicBezTo>
                    <a:pt x="55000" y="191487"/>
                    <a:pt x="55000" y="191487"/>
                    <a:pt x="55000" y="191487"/>
                  </a:cubicBezTo>
                  <a:lnTo>
                    <a:pt x="55000" y="191487"/>
                  </a:lnTo>
                  <a:lnTo>
                    <a:pt x="55000" y="191487"/>
                  </a:lnTo>
                  <a:close/>
                  <a:moveTo>
                    <a:pt x="95005" y="211585"/>
                  </a:moveTo>
                  <a:cubicBezTo>
                    <a:pt x="94910" y="211680"/>
                    <a:pt x="94910" y="211775"/>
                    <a:pt x="94910" y="211966"/>
                  </a:cubicBezTo>
                  <a:cubicBezTo>
                    <a:pt x="94814" y="211870"/>
                    <a:pt x="94719" y="211775"/>
                    <a:pt x="94624" y="211775"/>
                  </a:cubicBezTo>
                  <a:cubicBezTo>
                    <a:pt x="94719" y="211680"/>
                    <a:pt x="94910" y="211680"/>
                    <a:pt x="95005" y="211585"/>
                  </a:cubicBezTo>
                  <a:close/>
                  <a:moveTo>
                    <a:pt x="151964" y="124431"/>
                  </a:moveTo>
                  <a:cubicBezTo>
                    <a:pt x="152060" y="124431"/>
                    <a:pt x="152060" y="124431"/>
                    <a:pt x="152155" y="124431"/>
                  </a:cubicBezTo>
                  <a:cubicBezTo>
                    <a:pt x="152155" y="124526"/>
                    <a:pt x="152060" y="124621"/>
                    <a:pt x="152060" y="124717"/>
                  </a:cubicBezTo>
                  <a:cubicBezTo>
                    <a:pt x="152060" y="124621"/>
                    <a:pt x="152060" y="124526"/>
                    <a:pt x="151964" y="124431"/>
                  </a:cubicBezTo>
                  <a:close/>
                  <a:moveTo>
                    <a:pt x="27282" y="64709"/>
                  </a:moveTo>
                  <a:cubicBezTo>
                    <a:pt x="27282" y="64709"/>
                    <a:pt x="27282" y="64709"/>
                    <a:pt x="27282" y="64709"/>
                  </a:cubicBezTo>
                  <a:cubicBezTo>
                    <a:pt x="27282" y="64709"/>
                    <a:pt x="27282" y="64709"/>
                    <a:pt x="27282" y="64709"/>
                  </a:cubicBezTo>
                  <a:lnTo>
                    <a:pt x="27282" y="64709"/>
                  </a:lnTo>
                  <a:close/>
                  <a:moveTo>
                    <a:pt x="32997" y="194630"/>
                  </a:moveTo>
                  <a:cubicBezTo>
                    <a:pt x="32997" y="194630"/>
                    <a:pt x="32997" y="194630"/>
                    <a:pt x="32997" y="194630"/>
                  </a:cubicBezTo>
                  <a:cubicBezTo>
                    <a:pt x="33092" y="194630"/>
                    <a:pt x="33092" y="194725"/>
                    <a:pt x="33188" y="194725"/>
                  </a:cubicBezTo>
                  <a:cubicBezTo>
                    <a:pt x="33188" y="194725"/>
                    <a:pt x="33092" y="194821"/>
                    <a:pt x="33092" y="194821"/>
                  </a:cubicBezTo>
                  <a:cubicBezTo>
                    <a:pt x="32997" y="194821"/>
                    <a:pt x="32997" y="194725"/>
                    <a:pt x="32997" y="194630"/>
                  </a:cubicBezTo>
                  <a:lnTo>
                    <a:pt x="32997" y="194630"/>
                  </a:lnTo>
                  <a:close/>
                  <a:moveTo>
                    <a:pt x="59381" y="18227"/>
                  </a:moveTo>
                  <a:cubicBezTo>
                    <a:pt x="59381" y="18227"/>
                    <a:pt x="59477" y="18227"/>
                    <a:pt x="59381" y="18227"/>
                  </a:cubicBezTo>
                  <a:cubicBezTo>
                    <a:pt x="59477" y="18227"/>
                    <a:pt x="59381" y="18227"/>
                    <a:pt x="59381" y="18227"/>
                  </a:cubicBezTo>
                  <a:cubicBezTo>
                    <a:pt x="59381" y="18227"/>
                    <a:pt x="59381" y="18227"/>
                    <a:pt x="59381" y="18227"/>
                  </a:cubicBezTo>
                  <a:cubicBezTo>
                    <a:pt x="59381" y="18132"/>
                    <a:pt x="59381" y="18132"/>
                    <a:pt x="59381" y="18227"/>
                  </a:cubicBezTo>
                  <a:close/>
                  <a:moveTo>
                    <a:pt x="19853" y="80330"/>
                  </a:moveTo>
                  <a:cubicBezTo>
                    <a:pt x="19757" y="80330"/>
                    <a:pt x="19757" y="80330"/>
                    <a:pt x="19853" y="80330"/>
                  </a:cubicBezTo>
                  <a:cubicBezTo>
                    <a:pt x="19757" y="80235"/>
                    <a:pt x="19757" y="80235"/>
                    <a:pt x="19853" y="80330"/>
                  </a:cubicBezTo>
                  <a:cubicBezTo>
                    <a:pt x="19853" y="80235"/>
                    <a:pt x="19853" y="80330"/>
                    <a:pt x="19853" y="80330"/>
                  </a:cubicBezTo>
                  <a:close/>
                  <a:moveTo>
                    <a:pt x="25091" y="48898"/>
                  </a:moveTo>
                  <a:cubicBezTo>
                    <a:pt x="25091" y="48993"/>
                    <a:pt x="25091" y="48993"/>
                    <a:pt x="25091" y="48898"/>
                  </a:cubicBezTo>
                  <a:cubicBezTo>
                    <a:pt x="25091" y="48993"/>
                    <a:pt x="24996" y="48993"/>
                    <a:pt x="25091" y="48898"/>
                  </a:cubicBezTo>
                  <a:cubicBezTo>
                    <a:pt x="24996" y="48993"/>
                    <a:pt x="25091" y="48898"/>
                    <a:pt x="25091" y="4889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49" name="Freeform: Shape 75">
              <a:extLst>
                <a:ext uri="{FF2B5EF4-FFF2-40B4-BE49-F238E27FC236}">
                  <a16:creationId xmlns:a16="http://schemas.microsoft.com/office/drawing/2014/main" id="{F2DFAD68-AA32-AE9F-37EE-8A2251392E16}"/>
                </a:ext>
              </a:extLst>
            </p:cNvPr>
            <p:cNvSpPr/>
            <p:nvPr/>
          </p:nvSpPr>
          <p:spPr>
            <a:xfrm>
              <a:off x="5769577" y="2985945"/>
              <a:ext cx="222743" cy="201274"/>
            </a:xfrm>
            <a:custGeom>
              <a:avLst/>
              <a:gdLst>
                <a:gd name="connsiteX0" fmla="*/ 219837 w 222743"/>
                <a:gd name="connsiteY0" fmla="*/ 63864 h 201274"/>
                <a:gd name="connsiteX1" fmla="*/ 217075 w 222743"/>
                <a:gd name="connsiteY1" fmla="*/ 54529 h 201274"/>
                <a:gd name="connsiteX2" fmla="*/ 216694 w 222743"/>
                <a:gd name="connsiteY2" fmla="*/ 52910 h 201274"/>
                <a:gd name="connsiteX3" fmla="*/ 213646 w 222743"/>
                <a:gd name="connsiteY3" fmla="*/ 43671 h 201274"/>
                <a:gd name="connsiteX4" fmla="*/ 209455 w 222743"/>
                <a:gd name="connsiteY4" fmla="*/ 34622 h 201274"/>
                <a:gd name="connsiteX5" fmla="*/ 207836 w 222743"/>
                <a:gd name="connsiteY5" fmla="*/ 31574 h 201274"/>
                <a:gd name="connsiteX6" fmla="*/ 207836 w 222743"/>
                <a:gd name="connsiteY6" fmla="*/ 31574 h 201274"/>
                <a:gd name="connsiteX7" fmla="*/ 195834 w 222743"/>
                <a:gd name="connsiteY7" fmla="*/ 19096 h 201274"/>
                <a:gd name="connsiteX8" fmla="*/ 195834 w 222743"/>
                <a:gd name="connsiteY8" fmla="*/ 19096 h 201274"/>
                <a:gd name="connsiteX9" fmla="*/ 192596 w 222743"/>
                <a:gd name="connsiteY9" fmla="*/ 15953 h 201274"/>
                <a:gd name="connsiteX10" fmla="*/ 183166 w 222743"/>
                <a:gd name="connsiteY10" fmla="*/ 7475 h 201274"/>
                <a:gd name="connsiteX11" fmla="*/ 174308 w 222743"/>
                <a:gd name="connsiteY11" fmla="*/ 2427 h 201274"/>
                <a:gd name="connsiteX12" fmla="*/ 174308 w 222743"/>
                <a:gd name="connsiteY12" fmla="*/ 2618 h 201274"/>
                <a:gd name="connsiteX13" fmla="*/ 174212 w 222743"/>
                <a:gd name="connsiteY13" fmla="*/ 2618 h 201274"/>
                <a:gd name="connsiteX14" fmla="*/ 174308 w 222743"/>
                <a:gd name="connsiteY14" fmla="*/ 2427 h 201274"/>
                <a:gd name="connsiteX15" fmla="*/ 161163 w 222743"/>
                <a:gd name="connsiteY15" fmla="*/ 1475 h 201274"/>
                <a:gd name="connsiteX16" fmla="*/ 152971 w 222743"/>
                <a:gd name="connsiteY16" fmla="*/ 713 h 201274"/>
                <a:gd name="connsiteX17" fmla="*/ 143351 w 222743"/>
                <a:gd name="connsiteY17" fmla="*/ 808 h 201274"/>
                <a:gd name="connsiteX18" fmla="*/ 143351 w 222743"/>
                <a:gd name="connsiteY18" fmla="*/ 808 h 201274"/>
                <a:gd name="connsiteX19" fmla="*/ 143351 w 222743"/>
                <a:gd name="connsiteY19" fmla="*/ 808 h 201274"/>
                <a:gd name="connsiteX20" fmla="*/ 132302 w 222743"/>
                <a:gd name="connsiteY20" fmla="*/ 2332 h 201274"/>
                <a:gd name="connsiteX21" fmla="*/ 132398 w 222743"/>
                <a:gd name="connsiteY21" fmla="*/ 3666 h 201274"/>
                <a:gd name="connsiteX22" fmla="*/ 132398 w 222743"/>
                <a:gd name="connsiteY22" fmla="*/ 3666 h 201274"/>
                <a:gd name="connsiteX23" fmla="*/ 132398 w 222743"/>
                <a:gd name="connsiteY23" fmla="*/ 3666 h 201274"/>
                <a:gd name="connsiteX24" fmla="*/ 132017 w 222743"/>
                <a:gd name="connsiteY24" fmla="*/ 3761 h 201274"/>
                <a:gd name="connsiteX25" fmla="*/ 132302 w 222743"/>
                <a:gd name="connsiteY25" fmla="*/ 2427 h 201274"/>
                <a:gd name="connsiteX26" fmla="*/ 121349 w 222743"/>
                <a:gd name="connsiteY26" fmla="*/ 4237 h 201274"/>
                <a:gd name="connsiteX27" fmla="*/ 121349 w 222743"/>
                <a:gd name="connsiteY27" fmla="*/ 4237 h 201274"/>
                <a:gd name="connsiteX28" fmla="*/ 121349 w 222743"/>
                <a:gd name="connsiteY28" fmla="*/ 4237 h 201274"/>
                <a:gd name="connsiteX29" fmla="*/ 116586 w 222743"/>
                <a:gd name="connsiteY29" fmla="*/ 5856 h 201274"/>
                <a:gd name="connsiteX30" fmla="*/ 108585 w 222743"/>
                <a:gd name="connsiteY30" fmla="*/ 7761 h 201274"/>
                <a:gd name="connsiteX31" fmla="*/ 108585 w 222743"/>
                <a:gd name="connsiteY31" fmla="*/ 7761 h 201274"/>
                <a:gd name="connsiteX32" fmla="*/ 108585 w 222743"/>
                <a:gd name="connsiteY32" fmla="*/ 7761 h 201274"/>
                <a:gd name="connsiteX33" fmla="*/ 97822 w 222743"/>
                <a:gd name="connsiteY33" fmla="*/ 11762 h 201274"/>
                <a:gd name="connsiteX34" fmla="*/ 97822 w 222743"/>
                <a:gd name="connsiteY34" fmla="*/ 11762 h 201274"/>
                <a:gd name="connsiteX35" fmla="*/ 97822 w 222743"/>
                <a:gd name="connsiteY35" fmla="*/ 11762 h 201274"/>
                <a:gd name="connsiteX36" fmla="*/ 96488 w 222743"/>
                <a:gd name="connsiteY36" fmla="*/ 12238 h 201274"/>
                <a:gd name="connsiteX37" fmla="*/ 91916 w 222743"/>
                <a:gd name="connsiteY37" fmla="*/ 14333 h 201274"/>
                <a:gd name="connsiteX38" fmla="*/ 73533 w 222743"/>
                <a:gd name="connsiteY38" fmla="*/ 23287 h 201274"/>
                <a:gd name="connsiteX39" fmla="*/ 73533 w 222743"/>
                <a:gd name="connsiteY39" fmla="*/ 23287 h 201274"/>
                <a:gd name="connsiteX40" fmla="*/ 54292 w 222743"/>
                <a:gd name="connsiteY40" fmla="*/ 35193 h 201274"/>
                <a:gd name="connsiteX41" fmla="*/ 54292 w 222743"/>
                <a:gd name="connsiteY41" fmla="*/ 35193 h 201274"/>
                <a:gd name="connsiteX42" fmla="*/ 50102 w 222743"/>
                <a:gd name="connsiteY42" fmla="*/ 39289 h 201274"/>
                <a:gd name="connsiteX43" fmla="*/ 50102 w 222743"/>
                <a:gd name="connsiteY43" fmla="*/ 39289 h 201274"/>
                <a:gd name="connsiteX44" fmla="*/ 44101 w 222743"/>
                <a:gd name="connsiteY44" fmla="*/ 43385 h 201274"/>
                <a:gd name="connsiteX45" fmla="*/ 34004 w 222743"/>
                <a:gd name="connsiteY45" fmla="*/ 52910 h 201274"/>
                <a:gd name="connsiteX46" fmla="*/ 34004 w 222743"/>
                <a:gd name="connsiteY46" fmla="*/ 52910 h 201274"/>
                <a:gd name="connsiteX47" fmla="*/ 31718 w 222743"/>
                <a:gd name="connsiteY47" fmla="*/ 55196 h 201274"/>
                <a:gd name="connsiteX48" fmla="*/ 28766 w 222743"/>
                <a:gd name="connsiteY48" fmla="*/ 58530 h 201274"/>
                <a:gd name="connsiteX49" fmla="*/ 28766 w 222743"/>
                <a:gd name="connsiteY49" fmla="*/ 58530 h 201274"/>
                <a:gd name="connsiteX50" fmla="*/ 24670 w 222743"/>
                <a:gd name="connsiteY50" fmla="*/ 63768 h 201274"/>
                <a:gd name="connsiteX51" fmla="*/ 17812 w 222743"/>
                <a:gd name="connsiteY51" fmla="*/ 72912 h 201274"/>
                <a:gd name="connsiteX52" fmla="*/ 17812 w 222743"/>
                <a:gd name="connsiteY52" fmla="*/ 72912 h 201274"/>
                <a:gd name="connsiteX53" fmla="*/ 13049 w 222743"/>
                <a:gd name="connsiteY53" fmla="*/ 80532 h 201274"/>
                <a:gd name="connsiteX54" fmla="*/ 13049 w 222743"/>
                <a:gd name="connsiteY54" fmla="*/ 80532 h 201274"/>
                <a:gd name="connsiteX55" fmla="*/ 13049 w 222743"/>
                <a:gd name="connsiteY55" fmla="*/ 80532 h 201274"/>
                <a:gd name="connsiteX56" fmla="*/ 7525 w 222743"/>
                <a:gd name="connsiteY56" fmla="*/ 92343 h 201274"/>
                <a:gd name="connsiteX57" fmla="*/ 7525 w 222743"/>
                <a:gd name="connsiteY57" fmla="*/ 92343 h 201274"/>
                <a:gd name="connsiteX58" fmla="*/ 3334 w 222743"/>
                <a:gd name="connsiteY58" fmla="*/ 104440 h 201274"/>
                <a:gd name="connsiteX59" fmla="*/ 3334 w 222743"/>
                <a:gd name="connsiteY59" fmla="*/ 104440 h 201274"/>
                <a:gd name="connsiteX60" fmla="*/ 1333 w 222743"/>
                <a:gd name="connsiteY60" fmla="*/ 111108 h 201274"/>
                <a:gd name="connsiteX61" fmla="*/ 1333 w 222743"/>
                <a:gd name="connsiteY61" fmla="*/ 111108 h 201274"/>
                <a:gd name="connsiteX62" fmla="*/ 0 w 222743"/>
                <a:gd name="connsiteY62" fmla="*/ 124252 h 201274"/>
                <a:gd name="connsiteX63" fmla="*/ 0 w 222743"/>
                <a:gd name="connsiteY63" fmla="*/ 124252 h 201274"/>
                <a:gd name="connsiteX64" fmla="*/ 0 w 222743"/>
                <a:gd name="connsiteY64" fmla="*/ 124252 h 201274"/>
                <a:gd name="connsiteX65" fmla="*/ 191 w 222743"/>
                <a:gd name="connsiteY65" fmla="*/ 125967 h 201274"/>
                <a:gd name="connsiteX66" fmla="*/ 2286 w 222743"/>
                <a:gd name="connsiteY66" fmla="*/ 143588 h 201274"/>
                <a:gd name="connsiteX67" fmla="*/ 2572 w 222743"/>
                <a:gd name="connsiteY67" fmla="*/ 144826 h 201274"/>
                <a:gd name="connsiteX68" fmla="*/ 2572 w 222743"/>
                <a:gd name="connsiteY68" fmla="*/ 144826 h 201274"/>
                <a:gd name="connsiteX69" fmla="*/ 2572 w 222743"/>
                <a:gd name="connsiteY69" fmla="*/ 144826 h 201274"/>
                <a:gd name="connsiteX70" fmla="*/ 5048 w 222743"/>
                <a:gd name="connsiteY70" fmla="*/ 152637 h 201274"/>
                <a:gd name="connsiteX71" fmla="*/ 5048 w 222743"/>
                <a:gd name="connsiteY71" fmla="*/ 152637 h 201274"/>
                <a:gd name="connsiteX72" fmla="*/ 9525 w 222743"/>
                <a:gd name="connsiteY72" fmla="*/ 159971 h 201274"/>
                <a:gd name="connsiteX73" fmla="*/ 9525 w 222743"/>
                <a:gd name="connsiteY73" fmla="*/ 159971 h 201274"/>
                <a:gd name="connsiteX74" fmla="*/ 12002 w 222743"/>
                <a:gd name="connsiteY74" fmla="*/ 166448 h 201274"/>
                <a:gd name="connsiteX75" fmla="*/ 12002 w 222743"/>
                <a:gd name="connsiteY75" fmla="*/ 166448 h 201274"/>
                <a:gd name="connsiteX76" fmla="*/ 14478 w 222743"/>
                <a:gd name="connsiteY76" fmla="*/ 170639 h 201274"/>
                <a:gd name="connsiteX77" fmla="*/ 14478 w 222743"/>
                <a:gd name="connsiteY77" fmla="*/ 170639 h 201274"/>
                <a:gd name="connsiteX78" fmla="*/ 14478 w 222743"/>
                <a:gd name="connsiteY78" fmla="*/ 170639 h 201274"/>
                <a:gd name="connsiteX79" fmla="*/ 18383 w 222743"/>
                <a:gd name="connsiteY79" fmla="*/ 174830 h 201274"/>
                <a:gd name="connsiteX80" fmla="*/ 18383 w 222743"/>
                <a:gd name="connsiteY80" fmla="*/ 174830 h 201274"/>
                <a:gd name="connsiteX81" fmla="*/ 18383 w 222743"/>
                <a:gd name="connsiteY81" fmla="*/ 174830 h 201274"/>
                <a:gd name="connsiteX82" fmla="*/ 23813 w 222743"/>
                <a:gd name="connsiteY82" fmla="*/ 180831 h 201274"/>
                <a:gd name="connsiteX83" fmla="*/ 23813 w 222743"/>
                <a:gd name="connsiteY83" fmla="*/ 180831 h 201274"/>
                <a:gd name="connsiteX84" fmla="*/ 34671 w 222743"/>
                <a:gd name="connsiteY84" fmla="*/ 188736 h 201274"/>
                <a:gd name="connsiteX85" fmla="*/ 45053 w 222743"/>
                <a:gd name="connsiteY85" fmla="*/ 193975 h 201274"/>
                <a:gd name="connsiteX86" fmla="*/ 45053 w 222743"/>
                <a:gd name="connsiteY86" fmla="*/ 193975 h 201274"/>
                <a:gd name="connsiteX87" fmla="*/ 48101 w 222743"/>
                <a:gd name="connsiteY87" fmla="*/ 195118 h 201274"/>
                <a:gd name="connsiteX88" fmla="*/ 48101 w 222743"/>
                <a:gd name="connsiteY88" fmla="*/ 195118 h 201274"/>
                <a:gd name="connsiteX89" fmla="*/ 51816 w 222743"/>
                <a:gd name="connsiteY89" fmla="*/ 196356 h 201274"/>
                <a:gd name="connsiteX90" fmla="*/ 57150 w 222743"/>
                <a:gd name="connsiteY90" fmla="*/ 198071 h 201274"/>
                <a:gd name="connsiteX91" fmla="*/ 57150 w 222743"/>
                <a:gd name="connsiteY91" fmla="*/ 198071 h 201274"/>
                <a:gd name="connsiteX92" fmla="*/ 57150 w 222743"/>
                <a:gd name="connsiteY92" fmla="*/ 198071 h 201274"/>
                <a:gd name="connsiteX93" fmla="*/ 79820 w 222743"/>
                <a:gd name="connsiteY93" fmla="*/ 200547 h 201274"/>
                <a:gd name="connsiteX94" fmla="*/ 79820 w 222743"/>
                <a:gd name="connsiteY94" fmla="*/ 200547 h 201274"/>
                <a:gd name="connsiteX95" fmla="*/ 83249 w 222743"/>
                <a:gd name="connsiteY95" fmla="*/ 200928 h 201274"/>
                <a:gd name="connsiteX96" fmla="*/ 92774 w 222743"/>
                <a:gd name="connsiteY96" fmla="*/ 199785 h 201274"/>
                <a:gd name="connsiteX97" fmla="*/ 105442 w 222743"/>
                <a:gd name="connsiteY97" fmla="*/ 198071 h 201274"/>
                <a:gd name="connsiteX98" fmla="*/ 107061 w 222743"/>
                <a:gd name="connsiteY98" fmla="*/ 197785 h 201274"/>
                <a:gd name="connsiteX99" fmla="*/ 116586 w 222743"/>
                <a:gd name="connsiteY99" fmla="*/ 196166 h 201274"/>
                <a:gd name="connsiteX100" fmla="*/ 116586 w 222743"/>
                <a:gd name="connsiteY100" fmla="*/ 196166 h 201274"/>
                <a:gd name="connsiteX101" fmla="*/ 138303 w 222743"/>
                <a:gd name="connsiteY101" fmla="*/ 189879 h 201274"/>
                <a:gd name="connsiteX102" fmla="*/ 155162 w 222743"/>
                <a:gd name="connsiteY102" fmla="*/ 183021 h 201274"/>
                <a:gd name="connsiteX103" fmla="*/ 158210 w 222743"/>
                <a:gd name="connsiteY103" fmla="*/ 181307 h 201274"/>
                <a:gd name="connsiteX104" fmla="*/ 162592 w 222743"/>
                <a:gd name="connsiteY104" fmla="*/ 179878 h 201274"/>
                <a:gd name="connsiteX105" fmla="*/ 164211 w 222743"/>
                <a:gd name="connsiteY105" fmla="*/ 178735 h 201274"/>
                <a:gd name="connsiteX106" fmla="*/ 173165 w 222743"/>
                <a:gd name="connsiteY106" fmla="*/ 173877 h 201274"/>
                <a:gd name="connsiteX107" fmla="*/ 180785 w 222743"/>
                <a:gd name="connsiteY107" fmla="*/ 169686 h 201274"/>
                <a:gd name="connsiteX108" fmla="*/ 186785 w 222743"/>
                <a:gd name="connsiteY108" fmla="*/ 165591 h 201274"/>
                <a:gd name="connsiteX109" fmla="*/ 189452 w 222743"/>
                <a:gd name="connsiteY109" fmla="*/ 163400 h 201274"/>
                <a:gd name="connsiteX110" fmla="*/ 192215 w 222743"/>
                <a:gd name="connsiteY110" fmla="*/ 161209 h 201274"/>
                <a:gd name="connsiteX111" fmla="*/ 199358 w 222743"/>
                <a:gd name="connsiteY111" fmla="*/ 152446 h 201274"/>
                <a:gd name="connsiteX112" fmla="*/ 200501 w 222743"/>
                <a:gd name="connsiteY112" fmla="*/ 150541 h 201274"/>
                <a:gd name="connsiteX113" fmla="*/ 203073 w 222743"/>
                <a:gd name="connsiteY113" fmla="*/ 145398 h 201274"/>
                <a:gd name="connsiteX114" fmla="*/ 203073 w 222743"/>
                <a:gd name="connsiteY114" fmla="*/ 145398 h 201274"/>
                <a:gd name="connsiteX115" fmla="*/ 203073 w 222743"/>
                <a:gd name="connsiteY115" fmla="*/ 145398 h 201274"/>
                <a:gd name="connsiteX116" fmla="*/ 203740 w 222743"/>
                <a:gd name="connsiteY116" fmla="*/ 139016 h 201274"/>
                <a:gd name="connsiteX117" fmla="*/ 203740 w 222743"/>
                <a:gd name="connsiteY117" fmla="*/ 139016 h 201274"/>
                <a:gd name="connsiteX118" fmla="*/ 203740 w 222743"/>
                <a:gd name="connsiteY118" fmla="*/ 139016 h 201274"/>
                <a:gd name="connsiteX119" fmla="*/ 211550 w 222743"/>
                <a:gd name="connsiteY119" fmla="*/ 126348 h 201274"/>
                <a:gd name="connsiteX120" fmla="*/ 215551 w 222743"/>
                <a:gd name="connsiteY120" fmla="*/ 117870 h 201274"/>
                <a:gd name="connsiteX121" fmla="*/ 215551 w 222743"/>
                <a:gd name="connsiteY121" fmla="*/ 117870 h 201274"/>
                <a:gd name="connsiteX122" fmla="*/ 218694 w 222743"/>
                <a:gd name="connsiteY122" fmla="*/ 109203 h 201274"/>
                <a:gd name="connsiteX123" fmla="*/ 220409 w 222743"/>
                <a:gd name="connsiteY123" fmla="*/ 98154 h 201274"/>
                <a:gd name="connsiteX124" fmla="*/ 221837 w 222743"/>
                <a:gd name="connsiteY124" fmla="*/ 86247 h 201274"/>
                <a:gd name="connsiteX125" fmla="*/ 221837 w 222743"/>
                <a:gd name="connsiteY125" fmla="*/ 86247 h 201274"/>
                <a:gd name="connsiteX126" fmla="*/ 221933 w 222743"/>
                <a:gd name="connsiteY126" fmla="*/ 84628 h 201274"/>
                <a:gd name="connsiteX127" fmla="*/ 221933 w 222743"/>
                <a:gd name="connsiteY127" fmla="*/ 84628 h 201274"/>
                <a:gd name="connsiteX128" fmla="*/ 222314 w 222743"/>
                <a:gd name="connsiteY128" fmla="*/ 79580 h 201274"/>
                <a:gd name="connsiteX129" fmla="*/ 221552 w 222743"/>
                <a:gd name="connsiteY129" fmla="*/ 73198 h 201274"/>
                <a:gd name="connsiteX130" fmla="*/ 219837 w 222743"/>
                <a:gd name="connsiteY130" fmla="*/ 63864 h 201274"/>
                <a:gd name="connsiteX131" fmla="*/ 180213 w 222743"/>
                <a:gd name="connsiteY131" fmla="*/ 147112 h 201274"/>
                <a:gd name="connsiteX132" fmla="*/ 179927 w 222743"/>
                <a:gd name="connsiteY132" fmla="*/ 146922 h 201274"/>
                <a:gd name="connsiteX133" fmla="*/ 180213 w 222743"/>
                <a:gd name="connsiteY133" fmla="*/ 146826 h 201274"/>
                <a:gd name="connsiteX134" fmla="*/ 180213 w 222743"/>
                <a:gd name="connsiteY134" fmla="*/ 147112 h 201274"/>
                <a:gd name="connsiteX135" fmla="*/ 120206 w 222743"/>
                <a:gd name="connsiteY135" fmla="*/ 144159 h 201274"/>
                <a:gd name="connsiteX136" fmla="*/ 120301 w 222743"/>
                <a:gd name="connsiteY136" fmla="*/ 144159 h 201274"/>
                <a:gd name="connsiteX137" fmla="*/ 120206 w 222743"/>
                <a:gd name="connsiteY137" fmla="*/ 144255 h 201274"/>
                <a:gd name="connsiteX138" fmla="*/ 120206 w 222743"/>
                <a:gd name="connsiteY138" fmla="*/ 144159 h 201274"/>
                <a:gd name="connsiteX139" fmla="*/ 158591 w 222743"/>
                <a:gd name="connsiteY139" fmla="*/ 40242 h 201274"/>
                <a:gd name="connsiteX140" fmla="*/ 158591 w 222743"/>
                <a:gd name="connsiteY140" fmla="*/ 40242 h 201274"/>
                <a:gd name="connsiteX141" fmla="*/ 158782 w 222743"/>
                <a:gd name="connsiteY141" fmla="*/ 40337 h 201274"/>
                <a:gd name="connsiteX142" fmla="*/ 158687 w 222743"/>
                <a:gd name="connsiteY142" fmla="*/ 40337 h 201274"/>
                <a:gd name="connsiteX143" fmla="*/ 158591 w 222743"/>
                <a:gd name="connsiteY143" fmla="*/ 40242 h 201274"/>
                <a:gd name="connsiteX144" fmla="*/ 158591 w 222743"/>
                <a:gd name="connsiteY144" fmla="*/ 40242 h 201274"/>
                <a:gd name="connsiteX145" fmla="*/ 105918 w 222743"/>
                <a:gd name="connsiteY145" fmla="*/ 89676 h 201274"/>
                <a:gd name="connsiteX146" fmla="*/ 105918 w 222743"/>
                <a:gd name="connsiteY146" fmla="*/ 89676 h 201274"/>
                <a:gd name="connsiteX147" fmla="*/ 105918 w 222743"/>
                <a:gd name="connsiteY147" fmla="*/ 89676 h 201274"/>
                <a:gd name="connsiteX148" fmla="*/ 105918 w 222743"/>
                <a:gd name="connsiteY148" fmla="*/ 89676 h 201274"/>
                <a:gd name="connsiteX149" fmla="*/ 126778 w 222743"/>
                <a:gd name="connsiteY149" fmla="*/ 65769 h 201274"/>
                <a:gd name="connsiteX150" fmla="*/ 126778 w 222743"/>
                <a:gd name="connsiteY150" fmla="*/ 65769 h 201274"/>
                <a:gd name="connsiteX151" fmla="*/ 126778 w 222743"/>
                <a:gd name="connsiteY151" fmla="*/ 65769 h 201274"/>
                <a:gd name="connsiteX152" fmla="*/ 126778 w 222743"/>
                <a:gd name="connsiteY152" fmla="*/ 65769 h 201274"/>
                <a:gd name="connsiteX153" fmla="*/ 131064 w 222743"/>
                <a:gd name="connsiteY153" fmla="*/ 84533 h 201274"/>
                <a:gd name="connsiteX154" fmla="*/ 131064 w 222743"/>
                <a:gd name="connsiteY154" fmla="*/ 84533 h 201274"/>
                <a:gd name="connsiteX155" fmla="*/ 131159 w 222743"/>
                <a:gd name="connsiteY155" fmla="*/ 84533 h 201274"/>
                <a:gd name="connsiteX156" fmla="*/ 131159 w 222743"/>
                <a:gd name="connsiteY156" fmla="*/ 84628 h 201274"/>
                <a:gd name="connsiteX157" fmla="*/ 131064 w 222743"/>
                <a:gd name="connsiteY157" fmla="*/ 84533 h 201274"/>
                <a:gd name="connsiteX158" fmla="*/ 165164 w 222743"/>
                <a:gd name="connsiteY158" fmla="*/ 63483 h 201274"/>
                <a:gd name="connsiteX159" fmla="*/ 165164 w 222743"/>
                <a:gd name="connsiteY159" fmla="*/ 63483 h 201274"/>
                <a:gd name="connsiteX160" fmla="*/ 165164 w 222743"/>
                <a:gd name="connsiteY160" fmla="*/ 63483 h 201274"/>
                <a:gd name="connsiteX161" fmla="*/ 165164 w 222743"/>
                <a:gd name="connsiteY161" fmla="*/ 63483 h 201274"/>
                <a:gd name="connsiteX162" fmla="*/ 114300 w 222743"/>
                <a:gd name="connsiteY162" fmla="*/ 91676 h 201274"/>
                <a:gd name="connsiteX163" fmla="*/ 114300 w 222743"/>
                <a:gd name="connsiteY163" fmla="*/ 91676 h 201274"/>
                <a:gd name="connsiteX164" fmla="*/ 114300 w 222743"/>
                <a:gd name="connsiteY164" fmla="*/ 91676 h 201274"/>
                <a:gd name="connsiteX165" fmla="*/ 114014 w 222743"/>
                <a:gd name="connsiteY165" fmla="*/ 91581 h 201274"/>
                <a:gd name="connsiteX166" fmla="*/ 114205 w 222743"/>
                <a:gd name="connsiteY166" fmla="*/ 91391 h 201274"/>
                <a:gd name="connsiteX167" fmla="*/ 114300 w 222743"/>
                <a:gd name="connsiteY167" fmla="*/ 91676 h 201274"/>
                <a:gd name="connsiteX168" fmla="*/ 138970 w 222743"/>
                <a:gd name="connsiteY168" fmla="*/ 82342 h 201274"/>
                <a:gd name="connsiteX169" fmla="*/ 138684 w 222743"/>
                <a:gd name="connsiteY169" fmla="*/ 81771 h 201274"/>
                <a:gd name="connsiteX170" fmla="*/ 138970 w 222743"/>
                <a:gd name="connsiteY170" fmla="*/ 81771 h 201274"/>
                <a:gd name="connsiteX171" fmla="*/ 138970 w 222743"/>
                <a:gd name="connsiteY171" fmla="*/ 82342 h 201274"/>
                <a:gd name="connsiteX172" fmla="*/ 120206 w 222743"/>
                <a:gd name="connsiteY172" fmla="*/ 65102 h 201274"/>
                <a:gd name="connsiteX173" fmla="*/ 120110 w 222743"/>
                <a:gd name="connsiteY173" fmla="*/ 65007 h 201274"/>
                <a:gd name="connsiteX174" fmla="*/ 120206 w 222743"/>
                <a:gd name="connsiteY174" fmla="*/ 65102 h 201274"/>
                <a:gd name="connsiteX175" fmla="*/ 120206 w 222743"/>
                <a:gd name="connsiteY175" fmla="*/ 65102 h 201274"/>
                <a:gd name="connsiteX176" fmla="*/ 58960 w 222743"/>
                <a:gd name="connsiteY176" fmla="*/ 110917 h 201274"/>
                <a:gd name="connsiteX177" fmla="*/ 58960 w 222743"/>
                <a:gd name="connsiteY177" fmla="*/ 111012 h 201274"/>
                <a:gd name="connsiteX178" fmla="*/ 58865 w 222743"/>
                <a:gd name="connsiteY178" fmla="*/ 110917 h 201274"/>
                <a:gd name="connsiteX179" fmla="*/ 58960 w 222743"/>
                <a:gd name="connsiteY179" fmla="*/ 110917 h 201274"/>
                <a:gd name="connsiteX180" fmla="*/ 187262 w 222743"/>
                <a:gd name="connsiteY180" fmla="*/ 60244 h 201274"/>
                <a:gd name="connsiteX181" fmla="*/ 187262 w 222743"/>
                <a:gd name="connsiteY181" fmla="*/ 60244 h 201274"/>
                <a:gd name="connsiteX182" fmla="*/ 187166 w 222743"/>
                <a:gd name="connsiteY182" fmla="*/ 60244 h 201274"/>
                <a:gd name="connsiteX183" fmla="*/ 187262 w 222743"/>
                <a:gd name="connsiteY183" fmla="*/ 60149 h 201274"/>
                <a:gd name="connsiteX184" fmla="*/ 187262 w 222743"/>
                <a:gd name="connsiteY184" fmla="*/ 60244 h 201274"/>
                <a:gd name="connsiteX185" fmla="*/ 133636 w 222743"/>
                <a:gd name="connsiteY185" fmla="*/ 57196 h 201274"/>
                <a:gd name="connsiteX186" fmla="*/ 131921 w 222743"/>
                <a:gd name="connsiteY186" fmla="*/ 57291 h 201274"/>
                <a:gd name="connsiteX187" fmla="*/ 132398 w 222743"/>
                <a:gd name="connsiteY187" fmla="*/ 56339 h 201274"/>
                <a:gd name="connsiteX188" fmla="*/ 133636 w 222743"/>
                <a:gd name="connsiteY188" fmla="*/ 57196 h 201274"/>
                <a:gd name="connsiteX189" fmla="*/ 110395 w 222743"/>
                <a:gd name="connsiteY189" fmla="*/ 58244 h 201274"/>
                <a:gd name="connsiteX190" fmla="*/ 109633 w 222743"/>
                <a:gd name="connsiteY190" fmla="*/ 58625 h 201274"/>
                <a:gd name="connsiteX191" fmla="*/ 109538 w 222743"/>
                <a:gd name="connsiteY191" fmla="*/ 58530 h 201274"/>
                <a:gd name="connsiteX192" fmla="*/ 109538 w 222743"/>
                <a:gd name="connsiteY192" fmla="*/ 58530 h 201274"/>
                <a:gd name="connsiteX193" fmla="*/ 110395 w 222743"/>
                <a:gd name="connsiteY193" fmla="*/ 58244 h 201274"/>
                <a:gd name="connsiteX194" fmla="*/ 52864 w 222743"/>
                <a:gd name="connsiteY194" fmla="*/ 88914 h 201274"/>
                <a:gd name="connsiteX195" fmla="*/ 52864 w 222743"/>
                <a:gd name="connsiteY195" fmla="*/ 89200 h 201274"/>
                <a:gd name="connsiteX196" fmla="*/ 52864 w 222743"/>
                <a:gd name="connsiteY196" fmla="*/ 88914 h 201274"/>
                <a:gd name="connsiteX197" fmla="*/ 52864 w 222743"/>
                <a:gd name="connsiteY197" fmla="*/ 88914 h 201274"/>
                <a:gd name="connsiteX198" fmla="*/ 56483 w 222743"/>
                <a:gd name="connsiteY198" fmla="*/ 93486 h 201274"/>
                <a:gd name="connsiteX199" fmla="*/ 56483 w 222743"/>
                <a:gd name="connsiteY199" fmla="*/ 93486 h 201274"/>
                <a:gd name="connsiteX200" fmla="*/ 56483 w 222743"/>
                <a:gd name="connsiteY200" fmla="*/ 93486 h 201274"/>
                <a:gd name="connsiteX201" fmla="*/ 56483 w 222743"/>
                <a:gd name="connsiteY201" fmla="*/ 93486 h 201274"/>
                <a:gd name="connsiteX202" fmla="*/ 172117 w 222743"/>
                <a:gd name="connsiteY202" fmla="*/ 32050 h 201274"/>
                <a:gd name="connsiteX203" fmla="*/ 172403 w 222743"/>
                <a:gd name="connsiteY203" fmla="*/ 31098 h 201274"/>
                <a:gd name="connsiteX204" fmla="*/ 172498 w 222743"/>
                <a:gd name="connsiteY204" fmla="*/ 31288 h 201274"/>
                <a:gd name="connsiteX205" fmla="*/ 172117 w 222743"/>
                <a:gd name="connsiteY205" fmla="*/ 32050 h 201274"/>
                <a:gd name="connsiteX206" fmla="*/ 81153 w 222743"/>
                <a:gd name="connsiteY206" fmla="*/ 87390 h 201274"/>
                <a:gd name="connsiteX207" fmla="*/ 81534 w 222743"/>
                <a:gd name="connsiteY207" fmla="*/ 88248 h 201274"/>
                <a:gd name="connsiteX208" fmla="*/ 81629 w 222743"/>
                <a:gd name="connsiteY208" fmla="*/ 88248 h 201274"/>
                <a:gd name="connsiteX209" fmla="*/ 81629 w 222743"/>
                <a:gd name="connsiteY209" fmla="*/ 88248 h 201274"/>
                <a:gd name="connsiteX210" fmla="*/ 81629 w 222743"/>
                <a:gd name="connsiteY210" fmla="*/ 88248 h 201274"/>
                <a:gd name="connsiteX211" fmla="*/ 81629 w 222743"/>
                <a:gd name="connsiteY211" fmla="*/ 88248 h 201274"/>
                <a:gd name="connsiteX212" fmla="*/ 81534 w 222743"/>
                <a:gd name="connsiteY212" fmla="*/ 88152 h 201274"/>
                <a:gd name="connsiteX213" fmla="*/ 80867 w 222743"/>
                <a:gd name="connsiteY213" fmla="*/ 87771 h 201274"/>
                <a:gd name="connsiteX214" fmla="*/ 81153 w 222743"/>
                <a:gd name="connsiteY214" fmla="*/ 87390 h 201274"/>
                <a:gd name="connsiteX215" fmla="*/ 37433 w 222743"/>
                <a:gd name="connsiteY215" fmla="*/ 96153 h 201274"/>
                <a:gd name="connsiteX216" fmla="*/ 37243 w 222743"/>
                <a:gd name="connsiteY216" fmla="*/ 96058 h 201274"/>
                <a:gd name="connsiteX217" fmla="*/ 37529 w 222743"/>
                <a:gd name="connsiteY217" fmla="*/ 95963 h 201274"/>
                <a:gd name="connsiteX218" fmla="*/ 37433 w 222743"/>
                <a:gd name="connsiteY218" fmla="*/ 96153 h 201274"/>
                <a:gd name="connsiteX219" fmla="*/ 37433 w 222743"/>
                <a:gd name="connsiteY219" fmla="*/ 96153 h 201274"/>
                <a:gd name="connsiteX220" fmla="*/ 147161 w 222743"/>
                <a:gd name="connsiteY220" fmla="*/ 117680 h 201274"/>
                <a:gd name="connsiteX221" fmla="*/ 147161 w 222743"/>
                <a:gd name="connsiteY221" fmla="*/ 117680 h 201274"/>
                <a:gd name="connsiteX222" fmla="*/ 147161 w 222743"/>
                <a:gd name="connsiteY222" fmla="*/ 117680 h 201274"/>
                <a:gd name="connsiteX223" fmla="*/ 147161 w 222743"/>
                <a:gd name="connsiteY223" fmla="*/ 117680 h 201274"/>
                <a:gd name="connsiteX224" fmla="*/ 176403 w 222743"/>
                <a:gd name="connsiteY224" fmla="*/ 131300 h 201274"/>
                <a:gd name="connsiteX225" fmla="*/ 176403 w 222743"/>
                <a:gd name="connsiteY225" fmla="*/ 131586 h 201274"/>
                <a:gd name="connsiteX226" fmla="*/ 176213 w 222743"/>
                <a:gd name="connsiteY226" fmla="*/ 131682 h 201274"/>
                <a:gd name="connsiteX227" fmla="*/ 176403 w 222743"/>
                <a:gd name="connsiteY227" fmla="*/ 131300 h 201274"/>
                <a:gd name="connsiteX228" fmla="*/ 189833 w 222743"/>
                <a:gd name="connsiteY228" fmla="*/ 47100 h 201274"/>
                <a:gd name="connsiteX229" fmla="*/ 188690 w 222743"/>
                <a:gd name="connsiteY229" fmla="*/ 47290 h 201274"/>
                <a:gd name="connsiteX230" fmla="*/ 188690 w 222743"/>
                <a:gd name="connsiteY230" fmla="*/ 47195 h 201274"/>
                <a:gd name="connsiteX231" fmla="*/ 189833 w 222743"/>
                <a:gd name="connsiteY231" fmla="*/ 47100 h 201274"/>
                <a:gd name="connsiteX232" fmla="*/ 189833 w 222743"/>
                <a:gd name="connsiteY232" fmla="*/ 47100 h 201274"/>
                <a:gd name="connsiteX233" fmla="*/ 148495 w 222743"/>
                <a:gd name="connsiteY233" fmla="*/ 36717 h 201274"/>
                <a:gd name="connsiteX234" fmla="*/ 148495 w 222743"/>
                <a:gd name="connsiteY234" fmla="*/ 36717 h 201274"/>
                <a:gd name="connsiteX235" fmla="*/ 148495 w 222743"/>
                <a:gd name="connsiteY235" fmla="*/ 36813 h 201274"/>
                <a:gd name="connsiteX236" fmla="*/ 148495 w 222743"/>
                <a:gd name="connsiteY236" fmla="*/ 36717 h 201274"/>
                <a:gd name="connsiteX237" fmla="*/ 129064 w 222743"/>
                <a:gd name="connsiteY237" fmla="*/ 47576 h 201274"/>
                <a:gd name="connsiteX238" fmla="*/ 129064 w 222743"/>
                <a:gd name="connsiteY238" fmla="*/ 47576 h 201274"/>
                <a:gd name="connsiteX239" fmla="*/ 129064 w 222743"/>
                <a:gd name="connsiteY239" fmla="*/ 47576 h 201274"/>
                <a:gd name="connsiteX240" fmla="*/ 129064 w 222743"/>
                <a:gd name="connsiteY240" fmla="*/ 47576 h 201274"/>
                <a:gd name="connsiteX241" fmla="*/ 129064 w 222743"/>
                <a:gd name="connsiteY241" fmla="*/ 47576 h 201274"/>
                <a:gd name="connsiteX242" fmla="*/ 129064 w 222743"/>
                <a:gd name="connsiteY242" fmla="*/ 47576 h 201274"/>
                <a:gd name="connsiteX243" fmla="*/ 100965 w 222743"/>
                <a:gd name="connsiteY243" fmla="*/ 54910 h 201274"/>
                <a:gd name="connsiteX244" fmla="*/ 100965 w 222743"/>
                <a:gd name="connsiteY244" fmla="*/ 54910 h 201274"/>
                <a:gd name="connsiteX245" fmla="*/ 100870 w 222743"/>
                <a:gd name="connsiteY245" fmla="*/ 54910 h 201274"/>
                <a:gd name="connsiteX246" fmla="*/ 100965 w 222743"/>
                <a:gd name="connsiteY246" fmla="*/ 54910 h 201274"/>
                <a:gd name="connsiteX247" fmla="*/ 100965 w 222743"/>
                <a:gd name="connsiteY247" fmla="*/ 54910 h 201274"/>
                <a:gd name="connsiteX248" fmla="*/ 100965 w 222743"/>
                <a:gd name="connsiteY248" fmla="*/ 54910 h 201274"/>
                <a:gd name="connsiteX249" fmla="*/ 20765 w 222743"/>
                <a:gd name="connsiteY249" fmla="*/ 114727 h 201274"/>
                <a:gd name="connsiteX250" fmla="*/ 20765 w 222743"/>
                <a:gd name="connsiteY250" fmla="*/ 114727 h 201274"/>
                <a:gd name="connsiteX251" fmla="*/ 20765 w 222743"/>
                <a:gd name="connsiteY251" fmla="*/ 114727 h 201274"/>
                <a:gd name="connsiteX252" fmla="*/ 20765 w 222743"/>
                <a:gd name="connsiteY252" fmla="*/ 114727 h 201274"/>
                <a:gd name="connsiteX253" fmla="*/ 65437 w 222743"/>
                <a:gd name="connsiteY253" fmla="*/ 145302 h 201274"/>
                <a:gd name="connsiteX254" fmla="*/ 65532 w 222743"/>
                <a:gd name="connsiteY254" fmla="*/ 145398 h 201274"/>
                <a:gd name="connsiteX255" fmla="*/ 65627 w 222743"/>
                <a:gd name="connsiteY255" fmla="*/ 145302 h 201274"/>
                <a:gd name="connsiteX256" fmla="*/ 65532 w 222743"/>
                <a:gd name="connsiteY256" fmla="*/ 145493 h 201274"/>
                <a:gd name="connsiteX257" fmla="*/ 65532 w 222743"/>
                <a:gd name="connsiteY257" fmla="*/ 145398 h 201274"/>
                <a:gd name="connsiteX258" fmla="*/ 65342 w 222743"/>
                <a:gd name="connsiteY258" fmla="*/ 145398 h 201274"/>
                <a:gd name="connsiteX259" fmla="*/ 65437 w 222743"/>
                <a:gd name="connsiteY259" fmla="*/ 145302 h 201274"/>
                <a:gd name="connsiteX260" fmla="*/ 119729 w 222743"/>
                <a:gd name="connsiteY260" fmla="*/ 141016 h 201274"/>
                <a:gd name="connsiteX261" fmla="*/ 119729 w 222743"/>
                <a:gd name="connsiteY261" fmla="*/ 141016 h 201274"/>
                <a:gd name="connsiteX262" fmla="*/ 119729 w 222743"/>
                <a:gd name="connsiteY262" fmla="*/ 141016 h 201274"/>
                <a:gd name="connsiteX263" fmla="*/ 119729 w 222743"/>
                <a:gd name="connsiteY263" fmla="*/ 141016 h 201274"/>
                <a:gd name="connsiteX264" fmla="*/ 186404 w 222743"/>
                <a:gd name="connsiteY264" fmla="*/ 121775 h 201274"/>
                <a:gd name="connsiteX265" fmla="*/ 186309 w 222743"/>
                <a:gd name="connsiteY265" fmla="*/ 121109 h 201274"/>
                <a:gd name="connsiteX266" fmla="*/ 186785 w 222743"/>
                <a:gd name="connsiteY266" fmla="*/ 121109 h 201274"/>
                <a:gd name="connsiteX267" fmla="*/ 186404 w 222743"/>
                <a:gd name="connsiteY267" fmla="*/ 121775 h 201274"/>
                <a:gd name="connsiteX268" fmla="*/ 190405 w 222743"/>
                <a:gd name="connsiteY268" fmla="*/ 37098 h 201274"/>
                <a:gd name="connsiteX269" fmla="*/ 190500 w 222743"/>
                <a:gd name="connsiteY269" fmla="*/ 37098 h 201274"/>
                <a:gd name="connsiteX270" fmla="*/ 190405 w 222743"/>
                <a:gd name="connsiteY270" fmla="*/ 37194 h 201274"/>
                <a:gd name="connsiteX271" fmla="*/ 190405 w 222743"/>
                <a:gd name="connsiteY271" fmla="*/ 37098 h 201274"/>
                <a:gd name="connsiteX272" fmla="*/ 107156 w 222743"/>
                <a:gd name="connsiteY272" fmla="*/ 29764 h 201274"/>
                <a:gd name="connsiteX273" fmla="*/ 107156 w 222743"/>
                <a:gd name="connsiteY273" fmla="*/ 29764 h 201274"/>
                <a:gd name="connsiteX274" fmla="*/ 107156 w 222743"/>
                <a:gd name="connsiteY274" fmla="*/ 29764 h 201274"/>
                <a:gd name="connsiteX275" fmla="*/ 107156 w 222743"/>
                <a:gd name="connsiteY275" fmla="*/ 29764 h 201274"/>
                <a:gd name="connsiteX276" fmla="*/ 107156 w 222743"/>
                <a:gd name="connsiteY276" fmla="*/ 29859 h 201274"/>
                <a:gd name="connsiteX277" fmla="*/ 107061 w 222743"/>
                <a:gd name="connsiteY277" fmla="*/ 29955 h 201274"/>
                <a:gd name="connsiteX278" fmla="*/ 106966 w 222743"/>
                <a:gd name="connsiteY278" fmla="*/ 29764 h 201274"/>
                <a:gd name="connsiteX279" fmla="*/ 107156 w 222743"/>
                <a:gd name="connsiteY279" fmla="*/ 29859 h 201274"/>
                <a:gd name="connsiteX280" fmla="*/ 86392 w 222743"/>
                <a:gd name="connsiteY280" fmla="*/ 66531 h 201274"/>
                <a:gd name="connsiteX281" fmla="*/ 86487 w 222743"/>
                <a:gd name="connsiteY281" fmla="*/ 66626 h 201274"/>
                <a:gd name="connsiteX282" fmla="*/ 86392 w 222743"/>
                <a:gd name="connsiteY282" fmla="*/ 66531 h 201274"/>
                <a:gd name="connsiteX283" fmla="*/ 86392 w 222743"/>
                <a:gd name="connsiteY283" fmla="*/ 66531 h 201274"/>
                <a:gd name="connsiteX284" fmla="*/ 164021 w 222743"/>
                <a:gd name="connsiteY284" fmla="*/ 21668 h 201274"/>
                <a:gd name="connsiteX285" fmla="*/ 164021 w 222743"/>
                <a:gd name="connsiteY285" fmla="*/ 21668 h 201274"/>
                <a:gd name="connsiteX286" fmla="*/ 164021 w 222743"/>
                <a:gd name="connsiteY286" fmla="*/ 21668 h 201274"/>
                <a:gd name="connsiteX287" fmla="*/ 164021 w 222743"/>
                <a:gd name="connsiteY287" fmla="*/ 21668 h 201274"/>
                <a:gd name="connsiteX288" fmla="*/ 164021 w 222743"/>
                <a:gd name="connsiteY288" fmla="*/ 21668 h 201274"/>
                <a:gd name="connsiteX289" fmla="*/ 155258 w 222743"/>
                <a:gd name="connsiteY289" fmla="*/ 27954 h 201274"/>
                <a:gd name="connsiteX290" fmla="*/ 155448 w 222743"/>
                <a:gd name="connsiteY290" fmla="*/ 29383 h 201274"/>
                <a:gd name="connsiteX291" fmla="*/ 155448 w 222743"/>
                <a:gd name="connsiteY291" fmla="*/ 29383 h 201274"/>
                <a:gd name="connsiteX292" fmla="*/ 155448 w 222743"/>
                <a:gd name="connsiteY292" fmla="*/ 29383 h 201274"/>
                <a:gd name="connsiteX293" fmla="*/ 155258 w 222743"/>
                <a:gd name="connsiteY293" fmla="*/ 27954 h 201274"/>
                <a:gd name="connsiteX294" fmla="*/ 155258 w 222743"/>
                <a:gd name="connsiteY294" fmla="*/ 27954 h 201274"/>
                <a:gd name="connsiteX295" fmla="*/ 120872 w 222743"/>
                <a:gd name="connsiteY295" fmla="*/ 24621 h 201274"/>
                <a:gd name="connsiteX296" fmla="*/ 120872 w 222743"/>
                <a:gd name="connsiteY296" fmla="*/ 24621 h 201274"/>
                <a:gd name="connsiteX297" fmla="*/ 120872 w 222743"/>
                <a:gd name="connsiteY297" fmla="*/ 24621 h 201274"/>
                <a:gd name="connsiteX298" fmla="*/ 120872 w 222743"/>
                <a:gd name="connsiteY298" fmla="*/ 24621 h 201274"/>
                <a:gd name="connsiteX299" fmla="*/ 121063 w 222743"/>
                <a:gd name="connsiteY299" fmla="*/ 24430 h 201274"/>
                <a:gd name="connsiteX300" fmla="*/ 121158 w 222743"/>
                <a:gd name="connsiteY300" fmla="*/ 24621 h 201274"/>
                <a:gd name="connsiteX301" fmla="*/ 120872 w 222743"/>
                <a:gd name="connsiteY301" fmla="*/ 24621 h 201274"/>
                <a:gd name="connsiteX302" fmla="*/ 73247 w 222743"/>
                <a:gd name="connsiteY302" fmla="*/ 158637 h 201274"/>
                <a:gd name="connsiteX303" fmla="*/ 73914 w 222743"/>
                <a:gd name="connsiteY303" fmla="*/ 158828 h 201274"/>
                <a:gd name="connsiteX304" fmla="*/ 73724 w 222743"/>
                <a:gd name="connsiteY304" fmla="*/ 159018 h 201274"/>
                <a:gd name="connsiteX305" fmla="*/ 73247 w 222743"/>
                <a:gd name="connsiteY305" fmla="*/ 158637 h 201274"/>
                <a:gd name="connsiteX306" fmla="*/ 128969 w 222743"/>
                <a:gd name="connsiteY306" fmla="*/ 155684 h 201274"/>
                <a:gd name="connsiteX307" fmla="*/ 129064 w 222743"/>
                <a:gd name="connsiteY307" fmla="*/ 155780 h 201274"/>
                <a:gd name="connsiteX308" fmla="*/ 128969 w 222743"/>
                <a:gd name="connsiteY308" fmla="*/ 155684 h 201274"/>
                <a:gd name="connsiteX309" fmla="*/ 128969 w 222743"/>
                <a:gd name="connsiteY309" fmla="*/ 155684 h 201274"/>
                <a:gd name="connsiteX310" fmla="*/ 206502 w 222743"/>
                <a:gd name="connsiteY310" fmla="*/ 93200 h 201274"/>
                <a:gd name="connsiteX311" fmla="*/ 206502 w 222743"/>
                <a:gd name="connsiteY311" fmla="*/ 93200 h 201274"/>
                <a:gd name="connsiteX312" fmla="*/ 207550 w 222743"/>
                <a:gd name="connsiteY312" fmla="*/ 91772 h 201274"/>
                <a:gd name="connsiteX313" fmla="*/ 207550 w 222743"/>
                <a:gd name="connsiteY313" fmla="*/ 91772 h 201274"/>
                <a:gd name="connsiteX314" fmla="*/ 206502 w 222743"/>
                <a:gd name="connsiteY314" fmla="*/ 93200 h 201274"/>
                <a:gd name="connsiteX315" fmla="*/ 63056 w 222743"/>
                <a:gd name="connsiteY315" fmla="*/ 49005 h 201274"/>
                <a:gd name="connsiteX316" fmla="*/ 63056 w 222743"/>
                <a:gd name="connsiteY316" fmla="*/ 49005 h 201274"/>
                <a:gd name="connsiteX317" fmla="*/ 63056 w 222743"/>
                <a:gd name="connsiteY317" fmla="*/ 49005 h 201274"/>
                <a:gd name="connsiteX318" fmla="*/ 63056 w 222743"/>
                <a:gd name="connsiteY318" fmla="*/ 49005 h 201274"/>
                <a:gd name="connsiteX319" fmla="*/ 63056 w 222743"/>
                <a:gd name="connsiteY319" fmla="*/ 49005 h 201274"/>
                <a:gd name="connsiteX320" fmla="*/ 39053 w 222743"/>
                <a:gd name="connsiteY320" fmla="*/ 152446 h 201274"/>
                <a:gd name="connsiteX321" fmla="*/ 39053 w 222743"/>
                <a:gd name="connsiteY321" fmla="*/ 152637 h 201274"/>
                <a:gd name="connsiteX322" fmla="*/ 38767 w 222743"/>
                <a:gd name="connsiteY322" fmla="*/ 152541 h 201274"/>
                <a:gd name="connsiteX323" fmla="*/ 39053 w 222743"/>
                <a:gd name="connsiteY323" fmla="*/ 152446 h 201274"/>
                <a:gd name="connsiteX324" fmla="*/ 56864 w 222743"/>
                <a:gd name="connsiteY324" fmla="*/ 164448 h 201274"/>
                <a:gd name="connsiteX325" fmla="*/ 56864 w 222743"/>
                <a:gd name="connsiteY325" fmla="*/ 164448 h 201274"/>
                <a:gd name="connsiteX326" fmla="*/ 56864 w 222743"/>
                <a:gd name="connsiteY326" fmla="*/ 164448 h 201274"/>
                <a:gd name="connsiteX327" fmla="*/ 56864 w 222743"/>
                <a:gd name="connsiteY327" fmla="*/ 164448 h 201274"/>
                <a:gd name="connsiteX328" fmla="*/ 52007 w 222743"/>
                <a:gd name="connsiteY328" fmla="*/ 50529 h 201274"/>
                <a:gd name="connsiteX329" fmla="*/ 52007 w 222743"/>
                <a:gd name="connsiteY329" fmla="*/ 50529 h 201274"/>
                <a:gd name="connsiteX330" fmla="*/ 52007 w 222743"/>
                <a:gd name="connsiteY330" fmla="*/ 50529 h 201274"/>
                <a:gd name="connsiteX331" fmla="*/ 52007 w 222743"/>
                <a:gd name="connsiteY331" fmla="*/ 50529 h 201274"/>
                <a:gd name="connsiteX332" fmla="*/ 8954 w 222743"/>
                <a:gd name="connsiteY332" fmla="*/ 111584 h 201274"/>
                <a:gd name="connsiteX333" fmla="*/ 8954 w 222743"/>
                <a:gd name="connsiteY333" fmla="*/ 111584 h 201274"/>
                <a:gd name="connsiteX334" fmla="*/ 8954 w 222743"/>
                <a:gd name="connsiteY334" fmla="*/ 111584 h 201274"/>
                <a:gd name="connsiteX335" fmla="*/ 8954 w 222743"/>
                <a:gd name="connsiteY335" fmla="*/ 111584 h 201274"/>
                <a:gd name="connsiteX336" fmla="*/ 8573 w 222743"/>
                <a:gd name="connsiteY336" fmla="*/ 131015 h 201274"/>
                <a:gd name="connsiteX337" fmla="*/ 8573 w 222743"/>
                <a:gd name="connsiteY337" fmla="*/ 131015 h 201274"/>
                <a:gd name="connsiteX338" fmla="*/ 8573 w 222743"/>
                <a:gd name="connsiteY338" fmla="*/ 131015 h 201274"/>
                <a:gd name="connsiteX339" fmla="*/ 8573 w 222743"/>
                <a:gd name="connsiteY339" fmla="*/ 131015 h 201274"/>
                <a:gd name="connsiteX340" fmla="*/ 29337 w 222743"/>
                <a:gd name="connsiteY340" fmla="*/ 171020 h 201274"/>
                <a:gd name="connsiteX341" fmla="*/ 30099 w 222743"/>
                <a:gd name="connsiteY341" fmla="*/ 169972 h 201274"/>
                <a:gd name="connsiteX342" fmla="*/ 30099 w 222743"/>
                <a:gd name="connsiteY342" fmla="*/ 169972 h 201274"/>
                <a:gd name="connsiteX343" fmla="*/ 29337 w 222743"/>
                <a:gd name="connsiteY343" fmla="*/ 171020 h 201274"/>
                <a:gd name="connsiteX344" fmla="*/ 29337 w 222743"/>
                <a:gd name="connsiteY344" fmla="*/ 171020 h 201274"/>
                <a:gd name="connsiteX345" fmla="*/ 211455 w 222743"/>
                <a:gd name="connsiteY345" fmla="*/ 94058 h 201274"/>
                <a:gd name="connsiteX346" fmla="*/ 211455 w 222743"/>
                <a:gd name="connsiteY346" fmla="*/ 94058 h 201274"/>
                <a:gd name="connsiteX347" fmla="*/ 211455 w 222743"/>
                <a:gd name="connsiteY347" fmla="*/ 94058 h 201274"/>
                <a:gd name="connsiteX348" fmla="*/ 211455 w 222743"/>
                <a:gd name="connsiteY348" fmla="*/ 94058 h 201274"/>
                <a:gd name="connsiteX349" fmla="*/ 211455 w 222743"/>
                <a:gd name="connsiteY349" fmla="*/ 94248 h 201274"/>
                <a:gd name="connsiteX350" fmla="*/ 211455 w 222743"/>
                <a:gd name="connsiteY350" fmla="*/ 94058 h 201274"/>
                <a:gd name="connsiteX351" fmla="*/ 161925 w 222743"/>
                <a:gd name="connsiteY351" fmla="*/ 154351 h 201274"/>
                <a:gd name="connsiteX352" fmla="*/ 161925 w 222743"/>
                <a:gd name="connsiteY352" fmla="*/ 154351 h 201274"/>
                <a:gd name="connsiteX353" fmla="*/ 161925 w 222743"/>
                <a:gd name="connsiteY353" fmla="*/ 154351 h 201274"/>
                <a:gd name="connsiteX354" fmla="*/ 161925 w 222743"/>
                <a:gd name="connsiteY354" fmla="*/ 154351 h 201274"/>
                <a:gd name="connsiteX355" fmla="*/ 161925 w 222743"/>
                <a:gd name="connsiteY355" fmla="*/ 154637 h 201274"/>
                <a:gd name="connsiteX356" fmla="*/ 161639 w 222743"/>
                <a:gd name="connsiteY356" fmla="*/ 154542 h 201274"/>
                <a:gd name="connsiteX357" fmla="*/ 161925 w 222743"/>
                <a:gd name="connsiteY357" fmla="*/ 154351 h 201274"/>
                <a:gd name="connsiteX358" fmla="*/ 100108 w 222743"/>
                <a:gd name="connsiteY358" fmla="*/ 14619 h 201274"/>
                <a:gd name="connsiteX359" fmla="*/ 100108 w 222743"/>
                <a:gd name="connsiteY359" fmla="*/ 14619 h 201274"/>
                <a:gd name="connsiteX360" fmla="*/ 100108 w 222743"/>
                <a:gd name="connsiteY360" fmla="*/ 14619 h 201274"/>
                <a:gd name="connsiteX361" fmla="*/ 100108 w 222743"/>
                <a:gd name="connsiteY361" fmla="*/ 14619 h 201274"/>
                <a:gd name="connsiteX362" fmla="*/ 18098 w 222743"/>
                <a:gd name="connsiteY362" fmla="*/ 73198 h 201274"/>
                <a:gd name="connsiteX363" fmla="*/ 18098 w 222743"/>
                <a:gd name="connsiteY363" fmla="*/ 73198 h 201274"/>
                <a:gd name="connsiteX364" fmla="*/ 17717 w 222743"/>
                <a:gd name="connsiteY364" fmla="*/ 72817 h 201274"/>
                <a:gd name="connsiteX365" fmla="*/ 18098 w 222743"/>
                <a:gd name="connsiteY365" fmla="*/ 73198 h 201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222743" h="201274">
                  <a:moveTo>
                    <a:pt x="219837" y="63864"/>
                  </a:moveTo>
                  <a:cubicBezTo>
                    <a:pt x="220028" y="60434"/>
                    <a:pt x="218123" y="57577"/>
                    <a:pt x="217075" y="54529"/>
                  </a:cubicBezTo>
                  <a:cubicBezTo>
                    <a:pt x="216979" y="53958"/>
                    <a:pt x="216884" y="53481"/>
                    <a:pt x="216694" y="52910"/>
                  </a:cubicBezTo>
                  <a:cubicBezTo>
                    <a:pt x="216884" y="49386"/>
                    <a:pt x="214789" y="46719"/>
                    <a:pt x="213646" y="43671"/>
                  </a:cubicBezTo>
                  <a:cubicBezTo>
                    <a:pt x="212693" y="40432"/>
                    <a:pt x="211836" y="37194"/>
                    <a:pt x="209455" y="34622"/>
                  </a:cubicBezTo>
                  <a:cubicBezTo>
                    <a:pt x="209264" y="33384"/>
                    <a:pt x="209169" y="32145"/>
                    <a:pt x="207836" y="31574"/>
                  </a:cubicBezTo>
                  <a:lnTo>
                    <a:pt x="207836" y="31574"/>
                  </a:lnTo>
                  <a:cubicBezTo>
                    <a:pt x="203835" y="27383"/>
                    <a:pt x="199835" y="23287"/>
                    <a:pt x="195834" y="19096"/>
                  </a:cubicBezTo>
                  <a:lnTo>
                    <a:pt x="195834" y="19096"/>
                  </a:lnTo>
                  <a:cubicBezTo>
                    <a:pt x="194786" y="18048"/>
                    <a:pt x="193643" y="17000"/>
                    <a:pt x="192596" y="15953"/>
                  </a:cubicBezTo>
                  <a:cubicBezTo>
                    <a:pt x="191453" y="10905"/>
                    <a:pt x="187166" y="9381"/>
                    <a:pt x="183166" y="7475"/>
                  </a:cubicBezTo>
                  <a:cubicBezTo>
                    <a:pt x="180499" y="5285"/>
                    <a:pt x="178594" y="1761"/>
                    <a:pt x="174308" y="2427"/>
                  </a:cubicBezTo>
                  <a:lnTo>
                    <a:pt x="174308" y="2618"/>
                  </a:lnTo>
                  <a:cubicBezTo>
                    <a:pt x="174308" y="2618"/>
                    <a:pt x="174212" y="2618"/>
                    <a:pt x="174212" y="2618"/>
                  </a:cubicBezTo>
                  <a:cubicBezTo>
                    <a:pt x="174212" y="2523"/>
                    <a:pt x="174308" y="2427"/>
                    <a:pt x="174308" y="2427"/>
                  </a:cubicBezTo>
                  <a:cubicBezTo>
                    <a:pt x="170117" y="-906"/>
                    <a:pt x="165640" y="46"/>
                    <a:pt x="161163" y="1475"/>
                  </a:cubicBezTo>
                  <a:cubicBezTo>
                    <a:pt x="158591" y="-144"/>
                    <a:pt x="155829" y="-144"/>
                    <a:pt x="152971" y="713"/>
                  </a:cubicBezTo>
                  <a:cubicBezTo>
                    <a:pt x="149733" y="-430"/>
                    <a:pt x="146590" y="-49"/>
                    <a:pt x="143351" y="808"/>
                  </a:cubicBezTo>
                  <a:cubicBezTo>
                    <a:pt x="143351" y="808"/>
                    <a:pt x="143351" y="808"/>
                    <a:pt x="143351" y="808"/>
                  </a:cubicBezTo>
                  <a:cubicBezTo>
                    <a:pt x="143351" y="808"/>
                    <a:pt x="143351" y="808"/>
                    <a:pt x="143351" y="808"/>
                  </a:cubicBezTo>
                  <a:cubicBezTo>
                    <a:pt x="139637" y="1284"/>
                    <a:pt x="136017" y="1856"/>
                    <a:pt x="132302" y="2332"/>
                  </a:cubicBezTo>
                  <a:cubicBezTo>
                    <a:pt x="132302" y="2808"/>
                    <a:pt x="132398" y="3189"/>
                    <a:pt x="132398" y="3666"/>
                  </a:cubicBezTo>
                  <a:cubicBezTo>
                    <a:pt x="132398" y="3666"/>
                    <a:pt x="132398" y="3666"/>
                    <a:pt x="132398" y="3666"/>
                  </a:cubicBezTo>
                  <a:cubicBezTo>
                    <a:pt x="132398" y="3666"/>
                    <a:pt x="132398" y="3666"/>
                    <a:pt x="132398" y="3666"/>
                  </a:cubicBezTo>
                  <a:cubicBezTo>
                    <a:pt x="132302" y="3666"/>
                    <a:pt x="132112" y="3666"/>
                    <a:pt x="132017" y="3761"/>
                  </a:cubicBezTo>
                  <a:cubicBezTo>
                    <a:pt x="132207" y="3284"/>
                    <a:pt x="132398" y="2904"/>
                    <a:pt x="132302" y="2427"/>
                  </a:cubicBezTo>
                  <a:cubicBezTo>
                    <a:pt x="128683" y="2999"/>
                    <a:pt x="125063" y="3666"/>
                    <a:pt x="121349" y="4237"/>
                  </a:cubicBezTo>
                  <a:lnTo>
                    <a:pt x="121349" y="4237"/>
                  </a:lnTo>
                  <a:lnTo>
                    <a:pt x="121349" y="4237"/>
                  </a:lnTo>
                  <a:cubicBezTo>
                    <a:pt x="119539" y="4237"/>
                    <a:pt x="117824" y="4237"/>
                    <a:pt x="116586" y="5856"/>
                  </a:cubicBezTo>
                  <a:cubicBezTo>
                    <a:pt x="113919" y="6523"/>
                    <a:pt x="111252" y="7190"/>
                    <a:pt x="108585" y="7761"/>
                  </a:cubicBezTo>
                  <a:lnTo>
                    <a:pt x="108585" y="7761"/>
                  </a:lnTo>
                  <a:lnTo>
                    <a:pt x="108585" y="7761"/>
                  </a:lnTo>
                  <a:cubicBezTo>
                    <a:pt x="104966" y="8904"/>
                    <a:pt x="101060" y="9381"/>
                    <a:pt x="97822" y="11762"/>
                  </a:cubicBezTo>
                  <a:lnTo>
                    <a:pt x="97822" y="11762"/>
                  </a:lnTo>
                  <a:lnTo>
                    <a:pt x="97822" y="11762"/>
                  </a:lnTo>
                  <a:cubicBezTo>
                    <a:pt x="97346" y="11667"/>
                    <a:pt x="96869" y="11857"/>
                    <a:pt x="96488" y="12238"/>
                  </a:cubicBezTo>
                  <a:cubicBezTo>
                    <a:pt x="94488" y="12048"/>
                    <a:pt x="93250" y="13191"/>
                    <a:pt x="91916" y="14333"/>
                  </a:cubicBezTo>
                  <a:cubicBezTo>
                    <a:pt x="85820" y="17286"/>
                    <a:pt x="78391" y="17667"/>
                    <a:pt x="73533" y="23287"/>
                  </a:cubicBezTo>
                  <a:lnTo>
                    <a:pt x="73533" y="23287"/>
                  </a:lnTo>
                  <a:cubicBezTo>
                    <a:pt x="66008" y="25478"/>
                    <a:pt x="60484" y="30907"/>
                    <a:pt x="54292" y="35193"/>
                  </a:cubicBezTo>
                  <a:cubicBezTo>
                    <a:pt x="54292" y="35193"/>
                    <a:pt x="54292" y="35193"/>
                    <a:pt x="54292" y="35193"/>
                  </a:cubicBezTo>
                  <a:cubicBezTo>
                    <a:pt x="52483" y="36146"/>
                    <a:pt x="50768" y="37194"/>
                    <a:pt x="50102" y="39289"/>
                  </a:cubicBezTo>
                  <a:lnTo>
                    <a:pt x="50102" y="39289"/>
                  </a:lnTo>
                  <a:cubicBezTo>
                    <a:pt x="47625" y="40051"/>
                    <a:pt x="45244" y="40908"/>
                    <a:pt x="44101" y="43385"/>
                  </a:cubicBezTo>
                  <a:cubicBezTo>
                    <a:pt x="39910" y="45671"/>
                    <a:pt x="36767" y="49100"/>
                    <a:pt x="34004" y="52910"/>
                  </a:cubicBezTo>
                  <a:cubicBezTo>
                    <a:pt x="34004" y="52910"/>
                    <a:pt x="34004" y="52910"/>
                    <a:pt x="34004" y="52910"/>
                  </a:cubicBezTo>
                  <a:cubicBezTo>
                    <a:pt x="32861" y="53291"/>
                    <a:pt x="31909" y="53862"/>
                    <a:pt x="31718" y="55196"/>
                  </a:cubicBezTo>
                  <a:cubicBezTo>
                    <a:pt x="30766" y="56339"/>
                    <a:pt x="29718" y="57482"/>
                    <a:pt x="28766" y="58530"/>
                  </a:cubicBezTo>
                  <a:lnTo>
                    <a:pt x="28766" y="58530"/>
                  </a:lnTo>
                  <a:cubicBezTo>
                    <a:pt x="27432" y="60244"/>
                    <a:pt x="26003" y="62054"/>
                    <a:pt x="24670" y="63768"/>
                  </a:cubicBezTo>
                  <a:cubicBezTo>
                    <a:pt x="20955" y="65769"/>
                    <a:pt x="19431" y="69388"/>
                    <a:pt x="17812" y="72912"/>
                  </a:cubicBezTo>
                  <a:lnTo>
                    <a:pt x="17812" y="72912"/>
                  </a:lnTo>
                  <a:cubicBezTo>
                    <a:pt x="15716" y="75103"/>
                    <a:pt x="13811" y="77484"/>
                    <a:pt x="13049" y="80532"/>
                  </a:cubicBezTo>
                  <a:lnTo>
                    <a:pt x="13049" y="80532"/>
                  </a:lnTo>
                  <a:lnTo>
                    <a:pt x="13049" y="80532"/>
                  </a:lnTo>
                  <a:cubicBezTo>
                    <a:pt x="10573" y="84152"/>
                    <a:pt x="8192" y="87867"/>
                    <a:pt x="7525" y="92343"/>
                  </a:cubicBezTo>
                  <a:lnTo>
                    <a:pt x="7525" y="92343"/>
                  </a:lnTo>
                  <a:cubicBezTo>
                    <a:pt x="4953" y="95963"/>
                    <a:pt x="3715" y="100059"/>
                    <a:pt x="3334" y="104440"/>
                  </a:cubicBezTo>
                  <a:lnTo>
                    <a:pt x="3334" y="104440"/>
                  </a:lnTo>
                  <a:cubicBezTo>
                    <a:pt x="2667" y="106631"/>
                    <a:pt x="2000" y="108917"/>
                    <a:pt x="1333" y="111108"/>
                  </a:cubicBezTo>
                  <a:lnTo>
                    <a:pt x="1333" y="111108"/>
                  </a:lnTo>
                  <a:cubicBezTo>
                    <a:pt x="857" y="115489"/>
                    <a:pt x="381" y="119871"/>
                    <a:pt x="0" y="124252"/>
                  </a:cubicBezTo>
                  <a:lnTo>
                    <a:pt x="0" y="124252"/>
                  </a:lnTo>
                  <a:lnTo>
                    <a:pt x="0" y="124252"/>
                  </a:lnTo>
                  <a:cubicBezTo>
                    <a:pt x="95" y="124824"/>
                    <a:pt x="191" y="125395"/>
                    <a:pt x="191" y="125967"/>
                  </a:cubicBezTo>
                  <a:cubicBezTo>
                    <a:pt x="953" y="131872"/>
                    <a:pt x="-1333" y="138063"/>
                    <a:pt x="2286" y="143588"/>
                  </a:cubicBezTo>
                  <a:cubicBezTo>
                    <a:pt x="2191" y="144064"/>
                    <a:pt x="2286" y="144445"/>
                    <a:pt x="2572" y="144826"/>
                  </a:cubicBezTo>
                  <a:lnTo>
                    <a:pt x="2572" y="144826"/>
                  </a:lnTo>
                  <a:lnTo>
                    <a:pt x="2572" y="144826"/>
                  </a:lnTo>
                  <a:cubicBezTo>
                    <a:pt x="3048" y="147493"/>
                    <a:pt x="2667" y="150541"/>
                    <a:pt x="5048" y="152637"/>
                  </a:cubicBezTo>
                  <a:lnTo>
                    <a:pt x="5048" y="152637"/>
                  </a:lnTo>
                  <a:cubicBezTo>
                    <a:pt x="5620" y="155684"/>
                    <a:pt x="9430" y="156637"/>
                    <a:pt x="9525" y="159971"/>
                  </a:cubicBezTo>
                  <a:lnTo>
                    <a:pt x="9525" y="159971"/>
                  </a:lnTo>
                  <a:cubicBezTo>
                    <a:pt x="8858" y="162733"/>
                    <a:pt x="10001" y="164733"/>
                    <a:pt x="12002" y="166448"/>
                  </a:cubicBezTo>
                  <a:lnTo>
                    <a:pt x="12002" y="166448"/>
                  </a:lnTo>
                  <a:cubicBezTo>
                    <a:pt x="12097" y="168258"/>
                    <a:pt x="13240" y="169496"/>
                    <a:pt x="14478" y="170639"/>
                  </a:cubicBezTo>
                  <a:lnTo>
                    <a:pt x="14478" y="170639"/>
                  </a:lnTo>
                  <a:lnTo>
                    <a:pt x="14478" y="170639"/>
                  </a:lnTo>
                  <a:cubicBezTo>
                    <a:pt x="15812" y="172067"/>
                    <a:pt x="17050" y="173401"/>
                    <a:pt x="18383" y="174830"/>
                  </a:cubicBezTo>
                  <a:lnTo>
                    <a:pt x="18383" y="174830"/>
                  </a:lnTo>
                  <a:lnTo>
                    <a:pt x="18383" y="174830"/>
                  </a:lnTo>
                  <a:cubicBezTo>
                    <a:pt x="19431" y="177497"/>
                    <a:pt x="21241" y="179592"/>
                    <a:pt x="23813" y="180831"/>
                  </a:cubicBezTo>
                  <a:lnTo>
                    <a:pt x="23813" y="180831"/>
                  </a:lnTo>
                  <a:cubicBezTo>
                    <a:pt x="26956" y="184069"/>
                    <a:pt x="30575" y="186831"/>
                    <a:pt x="34671" y="188736"/>
                  </a:cubicBezTo>
                  <a:cubicBezTo>
                    <a:pt x="37624" y="191499"/>
                    <a:pt x="41148" y="193118"/>
                    <a:pt x="45053" y="193975"/>
                  </a:cubicBezTo>
                  <a:cubicBezTo>
                    <a:pt x="45053" y="193975"/>
                    <a:pt x="45053" y="193975"/>
                    <a:pt x="45053" y="193975"/>
                  </a:cubicBezTo>
                  <a:cubicBezTo>
                    <a:pt x="46101" y="194356"/>
                    <a:pt x="47054" y="194737"/>
                    <a:pt x="48101" y="195118"/>
                  </a:cubicBezTo>
                  <a:cubicBezTo>
                    <a:pt x="48101" y="195118"/>
                    <a:pt x="48101" y="195118"/>
                    <a:pt x="48101" y="195118"/>
                  </a:cubicBezTo>
                  <a:cubicBezTo>
                    <a:pt x="49340" y="195499"/>
                    <a:pt x="50578" y="195880"/>
                    <a:pt x="51816" y="196356"/>
                  </a:cubicBezTo>
                  <a:cubicBezTo>
                    <a:pt x="53626" y="196928"/>
                    <a:pt x="55340" y="197499"/>
                    <a:pt x="57150" y="198071"/>
                  </a:cubicBezTo>
                  <a:lnTo>
                    <a:pt x="57150" y="198071"/>
                  </a:lnTo>
                  <a:lnTo>
                    <a:pt x="57150" y="198071"/>
                  </a:lnTo>
                  <a:cubicBezTo>
                    <a:pt x="64579" y="199976"/>
                    <a:pt x="72104" y="201405"/>
                    <a:pt x="79820" y="200547"/>
                  </a:cubicBezTo>
                  <a:lnTo>
                    <a:pt x="79820" y="200547"/>
                  </a:lnTo>
                  <a:cubicBezTo>
                    <a:pt x="80867" y="201595"/>
                    <a:pt x="82010" y="201309"/>
                    <a:pt x="83249" y="200928"/>
                  </a:cubicBezTo>
                  <a:cubicBezTo>
                    <a:pt x="86392" y="200547"/>
                    <a:pt x="89630" y="200166"/>
                    <a:pt x="92774" y="199785"/>
                  </a:cubicBezTo>
                  <a:cubicBezTo>
                    <a:pt x="96965" y="199214"/>
                    <a:pt x="101251" y="198642"/>
                    <a:pt x="105442" y="198071"/>
                  </a:cubicBezTo>
                  <a:cubicBezTo>
                    <a:pt x="106013" y="197975"/>
                    <a:pt x="106490" y="197880"/>
                    <a:pt x="107061" y="197785"/>
                  </a:cubicBezTo>
                  <a:cubicBezTo>
                    <a:pt x="110204" y="197214"/>
                    <a:pt x="113348" y="196737"/>
                    <a:pt x="116586" y="196166"/>
                  </a:cubicBezTo>
                  <a:lnTo>
                    <a:pt x="116586" y="196166"/>
                  </a:lnTo>
                  <a:cubicBezTo>
                    <a:pt x="124016" y="194832"/>
                    <a:pt x="131159" y="192451"/>
                    <a:pt x="138303" y="189879"/>
                  </a:cubicBezTo>
                  <a:cubicBezTo>
                    <a:pt x="144018" y="187784"/>
                    <a:pt x="150114" y="186641"/>
                    <a:pt x="155162" y="183021"/>
                  </a:cubicBezTo>
                  <a:cubicBezTo>
                    <a:pt x="156210" y="182450"/>
                    <a:pt x="157163" y="181878"/>
                    <a:pt x="158210" y="181307"/>
                  </a:cubicBezTo>
                  <a:cubicBezTo>
                    <a:pt x="159639" y="180831"/>
                    <a:pt x="161163" y="180354"/>
                    <a:pt x="162592" y="179878"/>
                  </a:cubicBezTo>
                  <a:cubicBezTo>
                    <a:pt x="163163" y="179497"/>
                    <a:pt x="163640" y="179116"/>
                    <a:pt x="164211" y="178735"/>
                  </a:cubicBezTo>
                  <a:cubicBezTo>
                    <a:pt x="167450" y="177687"/>
                    <a:pt x="170688" y="176354"/>
                    <a:pt x="173165" y="173877"/>
                  </a:cubicBezTo>
                  <a:cubicBezTo>
                    <a:pt x="176213" y="173306"/>
                    <a:pt x="178784" y="172067"/>
                    <a:pt x="180785" y="169686"/>
                  </a:cubicBezTo>
                  <a:cubicBezTo>
                    <a:pt x="183071" y="168734"/>
                    <a:pt x="185261" y="167591"/>
                    <a:pt x="186785" y="165591"/>
                  </a:cubicBezTo>
                  <a:cubicBezTo>
                    <a:pt x="187642" y="164924"/>
                    <a:pt x="188595" y="164162"/>
                    <a:pt x="189452" y="163400"/>
                  </a:cubicBezTo>
                  <a:cubicBezTo>
                    <a:pt x="190405" y="162638"/>
                    <a:pt x="191357" y="161876"/>
                    <a:pt x="192215" y="161209"/>
                  </a:cubicBezTo>
                  <a:cubicBezTo>
                    <a:pt x="195453" y="159018"/>
                    <a:pt x="197929" y="156161"/>
                    <a:pt x="199358" y="152446"/>
                  </a:cubicBezTo>
                  <a:cubicBezTo>
                    <a:pt x="199739" y="151779"/>
                    <a:pt x="200120" y="151208"/>
                    <a:pt x="200501" y="150541"/>
                  </a:cubicBezTo>
                  <a:cubicBezTo>
                    <a:pt x="202311" y="149303"/>
                    <a:pt x="203740" y="147874"/>
                    <a:pt x="203073" y="145398"/>
                  </a:cubicBezTo>
                  <a:lnTo>
                    <a:pt x="203073" y="145398"/>
                  </a:lnTo>
                  <a:lnTo>
                    <a:pt x="203073" y="145398"/>
                  </a:lnTo>
                  <a:cubicBezTo>
                    <a:pt x="205550" y="143492"/>
                    <a:pt x="205740" y="141397"/>
                    <a:pt x="203740" y="139016"/>
                  </a:cubicBezTo>
                  <a:lnTo>
                    <a:pt x="203740" y="139016"/>
                  </a:lnTo>
                  <a:lnTo>
                    <a:pt x="203740" y="139016"/>
                  </a:lnTo>
                  <a:cubicBezTo>
                    <a:pt x="206312" y="134825"/>
                    <a:pt x="208979" y="130634"/>
                    <a:pt x="211550" y="126348"/>
                  </a:cubicBezTo>
                  <a:cubicBezTo>
                    <a:pt x="214979" y="124538"/>
                    <a:pt x="215646" y="121299"/>
                    <a:pt x="215551" y="117870"/>
                  </a:cubicBezTo>
                  <a:lnTo>
                    <a:pt x="215551" y="117870"/>
                  </a:lnTo>
                  <a:cubicBezTo>
                    <a:pt x="218313" y="115584"/>
                    <a:pt x="218504" y="112441"/>
                    <a:pt x="218694" y="109203"/>
                  </a:cubicBezTo>
                  <a:cubicBezTo>
                    <a:pt x="220599" y="105678"/>
                    <a:pt x="221266" y="102059"/>
                    <a:pt x="220409" y="98154"/>
                  </a:cubicBezTo>
                  <a:cubicBezTo>
                    <a:pt x="222980" y="94439"/>
                    <a:pt x="219932" y="90057"/>
                    <a:pt x="221837" y="86247"/>
                  </a:cubicBezTo>
                  <a:lnTo>
                    <a:pt x="221837" y="86247"/>
                  </a:lnTo>
                  <a:cubicBezTo>
                    <a:pt x="221837" y="85676"/>
                    <a:pt x="221933" y="85200"/>
                    <a:pt x="221933" y="84628"/>
                  </a:cubicBezTo>
                  <a:cubicBezTo>
                    <a:pt x="221933" y="84628"/>
                    <a:pt x="221933" y="84628"/>
                    <a:pt x="221933" y="84628"/>
                  </a:cubicBezTo>
                  <a:cubicBezTo>
                    <a:pt x="222885" y="83009"/>
                    <a:pt x="222980" y="81294"/>
                    <a:pt x="222314" y="79580"/>
                  </a:cubicBezTo>
                  <a:cubicBezTo>
                    <a:pt x="222028" y="77484"/>
                    <a:pt x="221837" y="75294"/>
                    <a:pt x="221552" y="73198"/>
                  </a:cubicBezTo>
                  <a:cubicBezTo>
                    <a:pt x="220790" y="70055"/>
                    <a:pt x="220313" y="66912"/>
                    <a:pt x="219837" y="63864"/>
                  </a:cubicBezTo>
                  <a:close/>
                  <a:moveTo>
                    <a:pt x="180213" y="147112"/>
                  </a:moveTo>
                  <a:cubicBezTo>
                    <a:pt x="180118" y="147017"/>
                    <a:pt x="180023" y="146922"/>
                    <a:pt x="179927" y="146922"/>
                  </a:cubicBezTo>
                  <a:cubicBezTo>
                    <a:pt x="180023" y="146922"/>
                    <a:pt x="180118" y="146922"/>
                    <a:pt x="180213" y="146826"/>
                  </a:cubicBezTo>
                  <a:cubicBezTo>
                    <a:pt x="180213" y="147017"/>
                    <a:pt x="180213" y="147017"/>
                    <a:pt x="180213" y="147112"/>
                  </a:cubicBezTo>
                  <a:close/>
                  <a:moveTo>
                    <a:pt x="120206" y="144159"/>
                  </a:moveTo>
                  <a:cubicBezTo>
                    <a:pt x="120301" y="144159"/>
                    <a:pt x="120301" y="144159"/>
                    <a:pt x="120301" y="144159"/>
                  </a:cubicBezTo>
                  <a:cubicBezTo>
                    <a:pt x="120301" y="144159"/>
                    <a:pt x="120206" y="144159"/>
                    <a:pt x="120206" y="144255"/>
                  </a:cubicBezTo>
                  <a:cubicBezTo>
                    <a:pt x="120206" y="144159"/>
                    <a:pt x="120206" y="144159"/>
                    <a:pt x="120206" y="144159"/>
                  </a:cubicBezTo>
                  <a:close/>
                  <a:moveTo>
                    <a:pt x="158591" y="40242"/>
                  </a:moveTo>
                  <a:cubicBezTo>
                    <a:pt x="158591" y="40242"/>
                    <a:pt x="158591" y="40242"/>
                    <a:pt x="158591" y="40242"/>
                  </a:cubicBezTo>
                  <a:cubicBezTo>
                    <a:pt x="158687" y="40242"/>
                    <a:pt x="158687" y="40337"/>
                    <a:pt x="158782" y="40337"/>
                  </a:cubicBezTo>
                  <a:cubicBezTo>
                    <a:pt x="158782" y="40337"/>
                    <a:pt x="158687" y="40337"/>
                    <a:pt x="158687" y="40337"/>
                  </a:cubicBezTo>
                  <a:cubicBezTo>
                    <a:pt x="158591" y="40337"/>
                    <a:pt x="158591" y="40242"/>
                    <a:pt x="158591" y="40242"/>
                  </a:cubicBezTo>
                  <a:lnTo>
                    <a:pt x="158591" y="40242"/>
                  </a:lnTo>
                  <a:close/>
                  <a:moveTo>
                    <a:pt x="105918" y="89676"/>
                  </a:moveTo>
                  <a:cubicBezTo>
                    <a:pt x="105918" y="89676"/>
                    <a:pt x="105918" y="89676"/>
                    <a:pt x="105918" y="89676"/>
                  </a:cubicBezTo>
                  <a:lnTo>
                    <a:pt x="105918" y="89676"/>
                  </a:lnTo>
                  <a:lnTo>
                    <a:pt x="105918" y="89676"/>
                  </a:lnTo>
                  <a:close/>
                  <a:moveTo>
                    <a:pt x="126778" y="65769"/>
                  </a:moveTo>
                  <a:cubicBezTo>
                    <a:pt x="126778" y="65769"/>
                    <a:pt x="126683" y="65769"/>
                    <a:pt x="126778" y="65769"/>
                  </a:cubicBezTo>
                  <a:cubicBezTo>
                    <a:pt x="126683" y="65769"/>
                    <a:pt x="126778" y="65769"/>
                    <a:pt x="126778" y="65769"/>
                  </a:cubicBezTo>
                  <a:cubicBezTo>
                    <a:pt x="126778" y="65769"/>
                    <a:pt x="126778" y="65769"/>
                    <a:pt x="126778" y="65769"/>
                  </a:cubicBezTo>
                  <a:close/>
                  <a:moveTo>
                    <a:pt x="131064" y="84533"/>
                  </a:moveTo>
                  <a:lnTo>
                    <a:pt x="131064" y="84533"/>
                  </a:lnTo>
                  <a:cubicBezTo>
                    <a:pt x="131064" y="84533"/>
                    <a:pt x="131159" y="84533"/>
                    <a:pt x="131159" y="84533"/>
                  </a:cubicBezTo>
                  <a:cubicBezTo>
                    <a:pt x="131159" y="84533"/>
                    <a:pt x="131159" y="84628"/>
                    <a:pt x="131159" y="84628"/>
                  </a:cubicBezTo>
                  <a:cubicBezTo>
                    <a:pt x="131159" y="84533"/>
                    <a:pt x="131064" y="84533"/>
                    <a:pt x="131064" y="84533"/>
                  </a:cubicBezTo>
                  <a:close/>
                  <a:moveTo>
                    <a:pt x="165164" y="63483"/>
                  </a:moveTo>
                  <a:cubicBezTo>
                    <a:pt x="165164" y="63483"/>
                    <a:pt x="165164" y="63483"/>
                    <a:pt x="165164" y="63483"/>
                  </a:cubicBezTo>
                  <a:cubicBezTo>
                    <a:pt x="165164" y="63483"/>
                    <a:pt x="165164" y="63483"/>
                    <a:pt x="165164" y="63483"/>
                  </a:cubicBezTo>
                  <a:cubicBezTo>
                    <a:pt x="165164" y="63483"/>
                    <a:pt x="165164" y="63483"/>
                    <a:pt x="165164" y="63483"/>
                  </a:cubicBezTo>
                  <a:close/>
                  <a:moveTo>
                    <a:pt x="114300" y="91676"/>
                  </a:moveTo>
                  <a:lnTo>
                    <a:pt x="114300" y="91676"/>
                  </a:lnTo>
                  <a:lnTo>
                    <a:pt x="114300" y="91676"/>
                  </a:lnTo>
                  <a:cubicBezTo>
                    <a:pt x="114205" y="91676"/>
                    <a:pt x="114110" y="91676"/>
                    <a:pt x="114014" y="91581"/>
                  </a:cubicBezTo>
                  <a:cubicBezTo>
                    <a:pt x="114110" y="91486"/>
                    <a:pt x="114110" y="91391"/>
                    <a:pt x="114205" y="91391"/>
                  </a:cubicBezTo>
                  <a:cubicBezTo>
                    <a:pt x="114300" y="91581"/>
                    <a:pt x="114300" y="91581"/>
                    <a:pt x="114300" y="91676"/>
                  </a:cubicBezTo>
                  <a:close/>
                  <a:moveTo>
                    <a:pt x="138970" y="82342"/>
                  </a:moveTo>
                  <a:cubicBezTo>
                    <a:pt x="138875" y="82151"/>
                    <a:pt x="138875" y="81961"/>
                    <a:pt x="138684" y="81771"/>
                  </a:cubicBezTo>
                  <a:cubicBezTo>
                    <a:pt x="138779" y="81771"/>
                    <a:pt x="138875" y="81771"/>
                    <a:pt x="138970" y="81771"/>
                  </a:cubicBezTo>
                  <a:cubicBezTo>
                    <a:pt x="139065" y="81961"/>
                    <a:pt x="139065" y="82151"/>
                    <a:pt x="138970" y="82342"/>
                  </a:cubicBezTo>
                  <a:close/>
                  <a:moveTo>
                    <a:pt x="120206" y="65102"/>
                  </a:moveTo>
                  <a:cubicBezTo>
                    <a:pt x="120110" y="65102"/>
                    <a:pt x="120110" y="65007"/>
                    <a:pt x="120110" y="65007"/>
                  </a:cubicBezTo>
                  <a:cubicBezTo>
                    <a:pt x="120110" y="65007"/>
                    <a:pt x="120110" y="65007"/>
                    <a:pt x="120206" y="65102"/>
                  </a:cubicBezTo>
                  <a:cubicBezTo>
                    <a:pt x="120206" y="65007"/>
                    <a:pt x="120206" y="65007"/>
                    <a:pt x="120206" y="65102"/>
                  </a:cubicBezTo>
                  <a:close/>
                  <a:moveTo>
                    <a:pt x="58960" y="110917"/>
                  </a:moveTo>
                  <a:cubicBezTo>
                    <a:pt x="58960" y="110917"/>
                    <a:pt x="58960" y="111012"/>
                    <a:pt x="58960" y="111012"/>
                  </a:cubicBezTo>
                  <a:cubicBezTo>
                    <a:pt x="58960" y="111012"/>
                    <a:pt x="58865" y="110917"/>
                    <a:pt x="58865" y="110917"/>
                  </a:cubicBezTo>
                  <a:cubicBezTo>
                    <a:pt x="58865" y="110917"/>
                    <a:pt x="58865" y="110917"/>
                    <a:pt x="58960" y="110917"/>
                  </a:cubicBezTo>
                  <a:close/>
                  <a:moveTo>
                    <a:pt x="187262" y="60244"/>
                  </a:moveTo>
                  <a:cubicBezTo>
                    <a:pt x="187262" y="60339"/>
                    <a:pt x="187262" y="60339"/>
                    <a:pt x="187262" y="60244"/>
                  </a:cubicBezTo>
                  <a:cubicBezTo>
                    <a:pt x="187166" y="60244"/>
                    <a:pt x="187166" y="60244"/>
                    <a:pt x="187166" y="60244"/>
                  </a:cubicBezTo>
                  <a:cubicBezTo>
                    <a:pt x="187166" y="60244"/>
                    <a:pt x="187262" y="60149"/>
                    <a:pt x="187262" y="60149"/>
                  </a:cubicBezTo>
                  <a:cubicBezTo>
                    <a:pt x="187357" y="60244"/>
                    <a:pt x="187262" y="60244"/>
                    <a:pt x="187262" y="60244"/>
                  </a:cubicBezTo>
                  <a:close/>
                  <a:moveTo>
                    <a:pt x="133636" y="57196"/>
                  </a:moveTo>
                  <a:cubicBezTo>
                    <a:pt x="132969" y="57196"/>
                    <a:pt x="132493" y="57196"/>
                    <a:pt x="131921" y="57291"/>
                  </a:cubicBezTo>
                  <a:cubicBezTo>
                    <a:pt x="132112" y="57006"/>
                    <a:pt x="132302" y="56720"/>
                    <a:pt x="132398" y="56339"/>
                  </a:cubicBezTo>
                  <a:cubicBezTo>
                    <a:pt x="132874" y="56625"/>
                    <a:pt x="133160" y="56815"/>
                    <a:pt x="133636" y="57196"/>
                  </a:cubicBezTo>
                  <a:close/>
                  <a:moveTo>
                    <a:pt x="110395" y="58244"/>
                  </a:moveTo>
                  <a:cubicBezTo>
                    <a:pt x="110109" y="58339"/>
                    <a:pt x="109919" y="58434"/>
                    <a:pt x="109633" y="58625"/>
                  </a:cubicBezTo>
                  <a:cubicBezTo>
                    <a:pt x="109633" y="58625"/>
                    <a:pt x="109633" y="58530"/>
                    <a:pt x="109538" y="58530"/>
                  </a:cubicBezTo>
                  <a:lnTo>
                    <a:pt x="109538" y="58530"/>
                  </a:lnTo>
                  <a:cubicBezTo>
                    <a:pt x="109823" y="58339"/>
                    <a:pt x="110109" y="58244"/>
                    <a:pt x="110395" y="58244"/>
                  </a:cubicBezTo>
                  <a:close/>
                  <a:moveTo>
                    <a:pt x="52864" y="88914"/>
                  </a:moveTo>
                  <a:cubicBezTo>
                    <a:pt x="52864" y="89009"/>
                    <a:pt x="52864" y="89105"/>
                    <a:pt x="52864" y="89200"/>
                  </a:cubicBezTo>
                  <a:cubicBezTo>
                    <a:pt x="52864" y="89105"/>
                    <a:pt x="52864" y="89009"/>
                    <a:pt x="52864" y="88914"/>
                  </a:cubicBezTo>
                  <a:cubicBezTo>
                    <a:pt x="52864" y="88914"/>
                    <a:pt x="52864" y="88914"/>
                    <a:pt x="52864" y="88914"/>
                  </a:cubicBezTo>
                  <a:close/>
                  <a:moveTo>
                    <a:pt x="56483" y="93486"/>
                  </a:moveTo>
                  <a:cubicBezTo>
                    <a:pt x="56483" y="93486"/>
                    <a:pt x="56483" y="93486"/>
                    <a:pt x="56483" y="93486"/>
                  </a:cubicBezTo>
                  <a:cubicBezTo>
                    <a:pt x="56579" y="93486"/>
                    <a:pt x="56483" y="93486"/>
                    <a:pt x="56483" y="93486"/>
                  </a:cubicBezTo>
                  <a:cubicBezTo>
                    <a:pt x="56483" y="93486"/>
                    <a:pt x="56483" y="93486"/>
                    <a:pt x="56483" y="93486"/>
                  </a:cubicBezTo>
                  <a:close/>
                  <a:moveTo>
                    <a:pt x="172117" y="32050"/>
                  </a:moveTo>
                  <a:cubicBezTo>
                    <a:pt x="172403" y="31669"/>
                    <a:pt x="172307" y="31383"/>
                    <a:pt x="172403" y="31098"/>
                  </a:cubicBezTo>
                  <a:cubicBezTo>
                    <a:pt x="172403" y="31193"/>
                    <a:pt x="172498" y="31193"/>
                    <a:pt x="172498" y="31288"/>
                  </a:cubicBezTo>
                  <a:cubicBezTo>
                    <a:pt x="172307" y="31479"/>
                    <a:pt x="172307" y="31764"/>
                    <a:pt x="172117" y="32050"/>
                  </a:cubicBezTo>
                  <a:close/>
                  <a:moveTo>
                    <a:pt x="81153" y="87390"/>
                  </a:moveTo>
                  <a:cubicBezTo>
                    <a:pt x="81344" y="87676"/>
                    <a:pt x="81344" y="87962"/>
                    <a:pt x="81534" y="88248"/>
                  </a:cubicBezTo>
                  <a:cubicBezTo>
                    <a:pt x="81534" y="88248"/>
                    <a:pt x="81534" y="88248"/>
                    <a:pt x="81629" y="88248"/>
                  </a:cubicBezTo>
                  <a:cubicBezTo>
                    <a:pt x="81629" y="88248"/>
                    <a:pt x="81629" y="88248"/>
                    <a:pt x="81629" y="88248"/>
                  </a:cubicBezTo>
                  <a:lnTo>
                    <a:pt x="81629" y="88248"/>
                  </a:lnTo>
                  <a:lnTo>
                    <a:pt x="81629" y="88248"/>
                  </a:lnTo>
                  <a:lnTo>
                    <a:pt x="81534" y="88152"/>
                  </a:lnTo>
                  <a:cubicBezTo>
                    <a:pt x="81248" y="88057"/>
                    <a:pt x="81058" y="87867"/>
                    <a:pt x="80867" y="87771"/>
                  </a:cubicBezTo>
                  <a:cubicBezTo>
                    <a:pt x="80963" y="87771"/>
                    <a:pt x="81058" y="87581"/>
                    <a:pt x="81153" y="87390"/>
                  </a:cubicBezTo>
                  <a:close/>
                  <a:moveTo>
                    <a:pt x="37433" y="96153"/>
                  </a:moveTo>
                  <a:cubicBezTo>
                    <a:pt x="37338" y="96153"/>
                    <a:pt x="37338" y="96153"/>
                    <a:pt x="37243" y="96058"/>
                  </a:cubicBezTo>
                  <a:cubicBezTo>
                    <a:pt x="37338" y="96058"/>
                    <a:pt x="37433" y="95963"/>
                    <a:pt x="37529" y="95963"/>
                  </a:cubicBezTo>
                  <a:cubicBezTo>
                    <a:pt x="37433" y="96058"/>
                    <a:pt x="37433" y="96058"/>
                    <a:pt x="37433" y="96153"/>
                  </a:cubicBezTo>
                  <a:cubicBezTo>
                    <a:pt x="37433" y="96153"/>
                    <a:pt x="37433" y="96153"/>
                    <a:pt x="37433" y="96153"/>
                  </a:cubicBezTo>
                  <a:close/>
                  <a:moveTo>
                    <a:pt x="147161" y="117680"/>
                  </a:moveTo>
                  <a:cubicBezTo>
                    <a:pt x="147161" y="117680"/>
                    <a:pt x="147066" y="117680"/>
                    <a:pt x="147161" y="117680"/>
                  </a:cubicBezTo>
                  <a:cubicBezTo>
                    <a:pt x="147161" y="117680"/>
                    <a:pt x="147161" y="117680"/>
                    <a:pt x="147161" y="117680"/>
                  </a:cubicBezTo>
                  <a:cubicBezTo>
                    <a:pt x="147161" y="117680"/>
                    <a:pt x="147161" y="117680"/>
                    <a:pt x="147161" y="117680"/>
                  </a:cubicBezTo>
                  <a:close/>
                  <a:moveTo>
                    <a:pt x="176403" y="131300"/>
                  </a:moveTo>
                  <a:cubicBezTo>
                    <a:pt x="176403" y="131396"/>
                    <a:pt x="176403" y="131491"/>
                    <a:pt x="176403" y="131586"/>
                  </a:cubicBezTo>
                  <a:cubicBezTo>
                    <a:pt x="176308" y="131586"/>
                    <a:pt x="176308" y="131586"/>
                    <a:pt x="176213" y="131682"/>
                  </a:cubicBezTo>
                  <a:cubicBezTo>
                    <a:pt x="176403" y="131491"/>
                    <a:pt x="176403" y="131396"/>
                    <a:pt x="176403" y="131300"/>
                  </a:cubicBezTo>
                  <a:close/>
                  <a:moveTo>
                    <a:pt x="189833" y="47100"/>
                  </a:moveTo>
                  <a:cubicBezTo>
                    <a:pt x="189452" y="47195"/>
                    <a:pt x="189071" y="47195"/>
                    <a:pt x="188690" y="47290"/>
                  </a:cubicBezTo>
                  <a:cubicBezTo>
                    <a:pt x="188690" y="47290"/>
                    <a:pt x="188690" y="47290"/>
                    <a:pt x="188690" y="47195"/>
                  </a:cubicBezTo>
                  <a:cubicBezTo>
                    <a:pt x="189071" y="47290"/>
                    <a:pt x="189452" y="47290"/>
                    <a:pt x="189833" y="47100"/>
                  </a:cubicBezTo>
                  <a:cubicBezTo>
                    <a:pt x="189738" y="47100"/>
                    <a:pt x="189738" y="47100"/>
                    <a:pt x="189833" y="47100"/>
                  </a:cubicBezTo>
                  <a:close/>
                  <a:moveTo>
                    <a:pt x="148495" y="36717"/>
                  </a:moveTo>
                  <a:cubicBezTo>
                    <a:pt x="148495" y="36717"/>
                    <a:pt x="148495" y="36717"/>
                    <a:pt x="148495" y="36717"/>
                  </a:cubicBezTo>
                  <a:cubicBezTo>
                    <a:pt x="148495" y="36717"/>
                    <a:pt x="148495" y="36813"/>
                    <a:pt x="148495" y="36813"/>
                  </a:cubicBezTo>
                  <a:cubicBezTo>
                    <a:pt x="148495" y="36813"/>
                    <a:pt x="148495" y="36717"/>
                    <a:pt x="148495" y="36717"/>
                  </a:cubicBezTo>
                  <a:close/>
                  <a:moveTo>
                    <a:pt x="129064" y="47576"/>
                  </a:moveTo>
                  <a:cubicBezTo>
                    <a:pt x="129064" y="47576"/>
                    <a:pt x="129064" y="47671"/>
                    <a:pt x="129064" y="47576"/>
                  </a:cubicBezTo>
                  <a:cubicBezTo>
                    <a:pt x="129064" y="47671"/>
                    <a:pt x="129064" y="47671"/>
                    <a:pt x="129064" y="47576"/>
                  </a:cubicBezTo>
                  <a:cubicBezTo>
                    <a:pt x="129064" y="47671"/>
                    <a:pt x="129064" y="47671"/>
                    <a:pt x="129064" y="47576"/>
                  </a:cubicBezTo>
                  <a:cubicBezTo>
                    <a:pt x="129064" y="47576"/>
                    <a:pt x="128969" y="47576"/>
                    <a:pt x="129064" y="47576"/>
                  </a:cubicBezTo>
                  <a:cubicBezTo>
                    <a:pt x="129064" y="47576"/>
                    <a:pt x="129064" y="47576"/>
                    <a:pt x="129064" y="47576"/>
                  </a:cubicBezTo>
                  <a:close/>
                  <a:moveTo>
                    <a:pt x="100965" y="54910"/>
                  </a:moveTo>
                  <a:cubicBezTo>
                    <a:pt x="100965" y="54910"/>
                    <a:pt x="100965" y="54910"/>
                    <a:pt x="100965" y="54910"/>
                  </a:cubicBezTo>
                  <a:cubicBezTo>
                    <a:pt x="100965" y="54910"/>
                    <a:pt x="100870" y="54910"/>
                    <a:pt x="100870" y="54910"/>
                  </a:cubicBezTo>
                  <a:cubicBezTo>
                    <a:pt x="100870" y="54910"/>
                    <a:pt x="100965" y="54910"/>
                    <a:pt x="100965" y="54910"/>
                  </a:cubicBezTo>
                  <a:lnTo>
                    <a:pt x="100965" y="54910"/>
                  </a:lnTo>
                  <a:lnTo>
                    <a:pt x="100965" y="54910"/>
                  </a:lnTo>
                  <a:close/>
                  <a:moveTo>
                    <a:pt x="20765" y="114727"/>
                  </a:moveTo>
                  <a:lnTo>
                    <a:pt x="20765" y="114727"/>
                  </a:lnTo>
                  <a:lnTo>
                    <a:pt x="20765" y="114727"/>
                  </a:lnTo>
                  <a:lnTo>
                    <a:pt x="20765" y="114727"/>
                  </a:lnTo>
                  <a:close/>
                  <a:moveTo>
                    <a:pt x="65437" y="145302"/>
                  </a:moveTo>
                  <a:cubicBezTo>
                    <a:pt x="65437" y="145302"/>
                    <a:pt x="65437" y="145398"/>
                    <a:pt x="65532" y="145398"/>
                  </a:cubicBezTo>
                  <a:cubicBezTo>
                    <a:pt x="65532" y="145398"/>
                    <a:pt x="65627" y="145302"/>
                    <a:pt x="65627" y="145302"/>
                  </a:cubicBezTo>
                  <a:cubicBezTo>
                    <a:pt x="65627" y="145398"/>
                    <a:pt x="65532" y="145398"/>
                    <a:pt x="65532" y="145493"/>
                  </a:cubicBezTo>
                  <a:cubicBezTo>
                    <a:pt x="65532" y="145493"/>
                    <a:pt x="65532" y="145398"/>
                    <a:pt x="65532" y="145398"/>
                  </a:cubicBezTo>
                  <a:cubicBezTo>
                    <a:pt x="65437" y="145398"/>
                    <a:pt x="65437" y="145398"/>
                    <a:pt x="65342" y="145398"/>
                  </a:cubicBezTo>
                  <a:cubicBezTo>
                    <a:pt x="65342" y="145398"/>
                    <a:pt x="65342" y="145398"/>
                    <a:pt x="65437" y="145302"/>
                  </a:cubicBezTo>
                  <a:close/>
                  <a:moveTo>
                    <a:pt x="119729" y="141016"/>
                  </a:moveTo>
                  <a:cubicBezTo>
                    <a:pt x="119729" y="141016"/>
                    <a:pt x="119729" y="141016"/>
                    <a:pt x="119729" y="141016"/>
                  </a:cubicBezTo>
                  <a:cubicBezTo>
                    <a:pt x="119729" y="141016"/>
                    <a:pt x="119729" y="141016"/>
                    <a:pt x="119729" y="141016"/>
                  </a:cubicBezTo>
                  <a:cubicBezTo>
                    <a:pt x="119729" y="141016"/>
                    <a:pt x="119729" y="141016"/>
                    <a:pt x="119729" y="141016"/>
                  </a:cubicBezTo>
                  <a:close/>
                  <a:moveTo>
                    <a:pt x="186404" y="121775"/>
                  </a:moveTo>
                  <a:cubicBezTo>
                    <a:pt x="186404" y="121585"/>
                    <a:pt x="186309" y="121299"/>
                    <a:pt x="186309" y="121109"/>
                  </a:cubicBezTo>
                  <a:cubicBezTo>
                    <a:pt x="186500" y="121109"/>
                    <a:pt x="186595" y="121109"/>
                    <a:pt x="186785" y="121109"/>
                  </a:cubicBezTo>
                  <a:cubicBezTo>
                    <a:pt x="186595" y="121299"/>
                    <a:pt x="186500" y="121585"/>
                    <a:pt x="186404" y="121775"/>
                  </a:cubicBezTo>
                  <a:close/>
                  <a:moveTo>
                    <a:pt x="190405" y="37098"/>
                  </a:moveTo>
                  <a:cubicBezTo>
                    <a:pt x="190405" y="37098"/>
                    <a:pt x="190500" y="37098"/>
                    <a:pt x="190500" y="37098"/>
                  </a:cubicBezTo>
                  <a:cubicBezTo>
                    <a:pt x="190500" y="37194"/>
                    <a:pt x="190405" y="37194"/>
                    <a:pt x="190405" y="37194"/>
                  </a:cubicBezTo>
                  <a:cubicBezTo>
                    <a:pt x="190500" y="37194"/>
                    <a:pt x="190500" y="37194"/>
                    <a:pt x="190405" y="37098"/>
                  </a:cubicBezTo>
                  <a:close/>
                  <a:moveTo>
                    <a:pt x="107156" y="29764"/>
                  </a:moveTo>
                  <a:cubicBezTo>
                    <a:pt x="107156" y="29764"/>
                    <a:pt x="107156" y="29764"/>
                    <a:pt x="107156" y="29764"/>
                  </a:cubicBezTo>
                  <a:cubicBezTo>
                    <a:pt x="107156" y="29859"/>
                    <a:pt x="107156" y="29859"/>
                    <a:pt x="107156" y="29764"/>
                  </a:cubicBezTo>
                  <a:cubicBezTo>
                    <a:pt x="107156" y="29764"/>
                    <a:pt x="107156" y="29764"/>
                    <a:pt x="107156" y="29764"/>
                  </a:cubicBezTo>
                  <a:close/>
                  <a:moveTo>
                    <a:pt x="107156" y="29859"/>
                  </a:moveTo>
                  <a:cubicBezTo>
                    <a:pt x="107156" y="29955"/>
                    <a:pt x="107061" y="29955"/>
                    <a:pt x="107061" y="29955"/>
                  </a:cubicBezTo>
                  <a:cubicBezTo>
                    <a:pt x="107061" y="29859"/>
                    <a:pt x="106966" y="29859"/>
                    <a:pt x="106966" y="29764"/>
                  </a:cubicBezTo>
                  <a:cubicBezTo>
                    <a:pt x="107061" y="29764"/>
                    <a:pt x="107061" y="29764"/>
                    <a:pt x="107156" y="29859"/>
                  </a:cubicBezTo>
                  <a:close/>
                  <a:moveTo>
                    <a:pt x="86392" y="66531"/>
                  </a:moveTo>
                  <a:cubicBezTo>
                    <a:pt x="86392" y="66531"/>
                    <a:pt x="86487" y="66626"/>
                    <a:pt x="86487" y="66626"/>
                  </a:cubicBezTo>
                  <a:cubicBezTo>
                    <a:pt x="86487" y="66626"/>
                    <a:pt x="86392" y="66626"/>
                    <a:pt x="86392" y="66531"/>
                  </a:cubicBezTo>
                  <a:cubicBezTo>
                    <a:pt x="86392" y="66626"/>
                    <a:pt x="86392" y="66531"/>
                    <a:pt x="86392" y="66531"/>
                  </a:cubicBezTo>
                  <a:close/>
                  <a:moveTo>
                    <a:pt x="164021" y="21668"/>
                  </a:moveTo>
                  <a:cubicBezTo>
                    <a:pt x="164021" y="21668"/>
                    <a:pt x="164021" y="21668"/>
                    <a:pt x="164021" y="21668"/>
                  </a:cubicBezTo>
                  <a:lnTo>
                    <a:pt x="164021" y="21668"/>
                  </a:lnTo>
                  <a:cubicBezTo>
                    <a:pt x="164021" y="21668"/>
                    <a:pt x="164021" y="21668"/>
                    <a:pt x="164021" y="21668"/>
                  </a:cubicBezTo>
                  <a:cubicBezTo>
                    <a:pt x="164021" y="21668"/>
                    <a:pt x="164021" y="21668"/>
                    <a:pt x="164021" y="21668"/>
                  </a:cubicBezTo>
                  <a:close/>
                  <a:moveTo>
                    <a:pt x="155258" y="27954"/>
                  </a:moveTo>
                  <a:cubicBezTo>
                    <a:pt x="155067" y="28431"/>
                    <a:pt x="155258" y="28907"/>
                    <a:pt x="155448" y="29383"/>
                  </a:cubicBezTo>
                  <a:lnTo>
                    <a:pt x="155448" y="29383"/>
                  </a:lnTo>
                  <a:lnTo>
                    <a:pt x="155448" y="29383"/>
                  </a:lnTo>
                  <a:cubicBezTo>
                    <a:pt x="155353" y="28907"/>
                    <a:pt x="155353" y="28431"/>
                    <a:pt x="155258" y="27954"/>
                  </a:cubicBezTo>
                  <a:lnTo>
                    <a:pt x="155258" y="27954"/>
                  </a:lnTo>
                  <a:close/>
                  <a:moveTo>
                    <a:pt x="120872" y="24621"/>
                  </a:moveTo>
                  <a:lnTo>
                    <a:pt x="120872" y="24621"/>
                  </a:lnTo>
                  <a:cubicBezTo>
                    <a:pt x="120872" y="24621"/>
                    <a:pt x="120872" y="24621"/>
                    <a:pt x="120872" y="24621"/>
                  </a:cubicBezTo>
                  <a:cubicBezTo>
                    <a:pt x="120872" y="24621"/>
                    <a:pt x="120872" y="24621"/>
                    <a:pt x="120872" y="24621"/>
                  </a:cubicBezTo>
                  <a:cubicBezTo>
                    <a:pt x="120872" y="24525"/>
                    <a:pt x="120967" y="24525"/>
                    <a:pt x="121063" y="24430"/>
                  </a:cubicBezTo>
                  <a:cubicBezTo>
                    <a:pt x="121063" y="24525"/>
                    <a:pt x="121158" y="24525"/>
                    <a:pt x="121158" y="24621"/>
                  </a:cubicBezTo>
                  <a:cubicBezTo>
                    <a:pt x="121063" y="24621"/>
                    <a:pt x="120967" y="24621"/>
                    <a:pt x="120872" y="24621"/>
                  </a:cubicBezTo>
                  <a:close/>
                  <a:moveTo>
                    <a:pt x="73247" y="158637"/>
                  </a:moveTo>
                  <a:cubicBezTo>
                    <a:pt x="73438" y="158733"/>
                    <a:pt x="73628" y="158733"/>
                    <a:pt x="73914" y="158828"/>
                  </a:cubicBezTo>
                  <a:cubicBezTo>
                    <a:pt x="73914" y="158923"/>
                    <a:pt x="73819" y="158923"/>
                    <a:pt x="73724" y="159018"/>
                  </a:cubicBezTo>
                  <a:cubicBezTo>
                    <a:pt x="73533" y="158828"/>
                    <a:pt x="73342" y="158733"/>
                    <a:pt x="73247" y="158637"/>
                  </a:cubicBezTo>
                  <a:close/>
                  <a:moveTo>
                    <a:pt x="128969" y="155684"/>
                  </a:moveTo>
                  <a:cubicBezTo>
                    <a:pt x="128969" y="155684"/>
                    <a:pt x="128969" y="155780"/>
                    <a:pt x="129064" y="155780"/>
                  </a:cubicBezTo>
                  <a:cubicBezTo>
                    <a:pt x="129064" y="155780"/>
                    <a:pt x="128969" y="155684"/>
                    <a:pt x="128969" y="155684"/>
                  </a:cubicBezTo>
                  <a:cubicBezTo>
                    <a:pt x="128969" y="155684"/>
                    <a:pt x="128969" y="155684"/>
                    <a:pt x="128969" y="155684"/>
                  </a:cubicBezTo>
                  <a:close/>
                  <a:moveTo>
                    <a:pt x="206502" y="93200"/>
                  </a:moveTo>
                  <a:cubicBezTo>
                    <a:pt x="206502" y="93105"/>
                    <a:pt x="206502" y="93105"/>
                    <a:pt x="206502" y="93200"/>
                  </a:cubicBezTo>
                  <a:cubicBezTo>
                    <a:pt x="206883" y="92724"/>
                    <a:pt x="207169" y="92248"/>
                    <a:pt x="207550" y="91772"/>
                  </a:cubicBezTo>
                  <a:lnTo>
                    <a:pt x="207550" y="91772"/>
                  </a:lnTo>
                  <a:cubicBezTo>
                    <a:pt x="206978" y="92058"/>
                    <a:pt x="206692" y="92534"/>
                    <a:pt x="206502" y="93200"/>
                  </a:cubicBezTo>
                  <a:close/>
                  <a:moveTo>
                    <a:pt x="63056" y="49005"/>
                  </a:moveTo>
                  <a:cubicBezTo>
                    <a:pt x="63056" y="49005"/>
                    <a:pt x="63056" y="49005"/>
                    <a:pt x="63056" y="49005"/>
                  </a:cubicBezTo>
                  <a:cubicBezTo>
                    <a:pt x="63056" y="49005"/>
                    <a:pt x="63056" y="49005"/>
                    <a:pt x="63056" y="49005"/>
                  </a:cubicBezTo>
                  <a:lnTo>
                    <a:pt x="63056" y="49005"/>
                  </a:lnTo>
                  <a:lnTo>
                    <a:pt x="63056" y="49005"/>
                  </a:lnTo>
                  <a:close/>
                  <a:moveTo>
                    <a:pt x="39053" y="152446"/>
                  </a:moveTo>
                  <a:cubicBezTo>
                    <a:pt x="39053" y="152541"/>
                    <a:pt x="39053" y="152541"/>
                    <a:pt x="39053" y="152637"/>
                  </a:cubicBezTo>
                  <a:cubicBezTo>
                    <a:pt x="38957" y="152637"/>
                    <a:pt x="38862" y="152637"/>
                    <a:pt x="38767" y="152541"/>
                  </a:cubicBezTo>
                  <a:cubicBezTo>
                    <a:pt x="38862" y="152541"/>
                    <a:pt x="38957" y="152541"/>
                    <a:pt x="39053" y="152446"/>
                  </a:cubicBezTo>
                  <a:close/>
                  <a:moveTo>
                    <a:pt x="56864" y="164448"/>
                  </a:moveTo>
                  <a:cubicBezTo>
                    <a:pt x="56864" y="164448"/>
                    <a:pt x="56864" y="164448"/>
                    <a:pt x="56864" y="164448"/>
                  </a:cubicBezTo>
                  <a:cubicBezTo>
                    <a:pt x="56864" y="164448"/>
                    <a:pt x="56864" y="164448"/>
                    <a:pt x="56864" y="164448"/>
                  </a:cubicBezTo>
                  <a:cubicBezTo>
                    <a:pt x="56864" y="164448"/>
                    <a:pt x="56864" y="164448"/>
                    <a:pt x="56864" y="164448"/>
                  </a:cubicBezTo>
                  <a:close/>
                  <a:moveTo>
                    <a:pt x="52007" y="50529"/>
                  </a:moveTo>
                  <a:cubicBezTo>
                    <a:pt x="52007" y="50624"/>
                    <a:pt x="52007" y="50624"/>
                    <a:pt x="52007" y="50529"/>
                  </a:cubicBezTo>
                  <a:cubicBezTo>
                    <a:pt x="51911" y="50624"/>
                    <a:pt x="51911" y="50624"/>
                    <a:pt x="52007" y="50529"/>
                  </a:cubicBezTo>
                  <a:cubicBezTo>
                    <a:pt x="51911" y="50529"/>
                    <a:pt x="51911" y="50529"/>
                    <a:pt x="52007" y="50529"/>
                  </a:cubicBezTo>
                  <a:close/>
                  <a:moveTo>
                    <a:pt x="8954" y="111584"/>
                  </a:moveTo>
                  <a:cubicBezTo>
                    <a:pt x="8954" y="111584"/>
                    <a:pt x="8954" y="111584"/>
                    <a:pt x="8954" y="111584"/>
                  </a:cubicBezTo>
                  <a:cubicBezTo>
                    <a:pt x="8954" y="111584"/>
                    <a:pt x="8954" y="111584"/>
                    <a:pt x="8954" y="111584"/>
                  </a:cubicBezTo>
                  <a:cubicBezTo>
                    <a:pt x="8954" y="111584"/>
                    <a:pt x="8954" y="111584"/>
                    <a:pt x="8954" y="111584"/>
                  </a:cubicBezTo>
                  <a:close/>
                  <a:moveTo>
                    <a:pt x="8573" y="131015"/>
                  </a:moveTo>
                  <a:lnTo>
                    <a:pt x="8573" y="131015"/>
                  </a:lnTo>
                  <a:lnTo>
                    <a:pt x="8573" y="131015"/>
                  </a:lnTo>
                  <a:lnTo>
                    <a:pt x="8573" y="131015"/>
                  </a:lnTo>
                  <a:close/>
                  <a:moveTo>
                    <a:pt x="29337" y="171020"/>
                  </a:moveTo>
                  <a:cubicBezTo>
                    <a:pt x="29623" y="170639"/>
                    <a:pt x="29813" y="170353"/>
                    <a:pt x="30099" y="169972"/>
                  </a:cubicBezTo>
                  <a:lnTo>
                    <a:pt x="30099" y="169972"/>
                  </a:lnTo>
                  <a:cubicBezTo>
                    <a:pt x="29718" y="170163"/>
                    <a:pt x="29528" y="170639"/>
                    <a:pt x="29337" y="171020"/>
                  </a:cubicBezTo>
                  <a:lnTo>
                    <a:pt x="29337" y="171020"/>
                  </a:lnTo>
                  <a:close/>
                  <a:moveTo>
                    <a:pt x="211455" y="94058"/>
                  </a:moveTo>
                  <a:lnTo>
                    <a:pt x="211455" y="94058"/>
                  </a:lnTo>
                  <a:lnTo>
                    <a:pt x="211455" y="94058"/>
                  </a:lnTo>
                  <a:cubicBezTo>
                    <a:pt x="211455" y="93963"/>
                    <a:pt x="211550" y="93963"/>
                    <a:pt x="211455" y="94058"/>
                  </a:cubicBezTo>
                  <a:cubicBezTo>
                    <a:pt x="211455" y="94058"/>
                    <a:pt x="211550" y="94153"/>
                    <a:pt x="211455" y="94248"/>
                  </a:cubicBezTo>
                  <a:cubicBezTo>
                    <a:pt x="211455" y="94153"/>
                    <a:pt x="211455" y="94058"/>
                    <a:pt x="211455" y="94058"/>
                  </a:cubicBezTo>
                  <a:close/>
                  <a:moveTo>
                    <a:pt x="161925" y="154351"/>
                  </a:moveTo>
                  <a:cubicBezTo>
                    <a:pt x="161925" y="154351"/>
                    <a:pt x="161925" y="154256"/>
                    <a:pt x="161925" y="154351"/>
                  </a:cubicBezTo>
                  <a:cubicBezTo>
                    <a:pt x="162020" y="154256"/>
                    <a:pt x="162020" y="154256"/>
                    <a:pt x="161925" y="154351"/>
                  </a:cubicBezTo>
                  <a:lnTo>
                    <a:pt x="161925" y="154351"/>
                  </a:lnTo>
                  <a:cubicBezTo>
                    <a:pt x="161925" y="154446"/>
                    <a:pt x="161925" y="154542"/>
                    <a:pt x="161925" y="154637"/>
                  </a:cubicBezTo>
                  <a:cubicBezTo>
                    <a:pt x="161830" y="154542"/>
                    <a:pt x="161735" y="154542"/>
                    <a:pt x="161639" y="154542"/>
                  </a:cubicBezTo>
                  <a:cubicBezTo>
                    <a:pt x="161735" y="154446"/>
                    <a:pt x="161830" y="154446"/>
                    <a:pt x="161925" y="154351"/>
                  </a:cubicBezTo>
                  <a:close/>
                  <a:moveTo>
                    <a:pt x="100108" y="14619"/>
                  </a:moveTo>
                  <a:cubicBezTo>
                    <a:pt x="100108" y="14619"/>
                    <a:pt x="100108" y="14619"/>
                    <a:pt x="100108" y="14619"/>
                  </a:cubicBezTo>
                  <a:cubicBezTo>
                    <a:pt x="100108" y="14619"/>
                    <a:pt x="100108" y="14619"/>
                    <a:pt x="100108" y="14619"/>
                  </a:cubicBezTo>
                  <a:cubicBezTo>
                    <a:pt x="100108" y="14619"/>
                    <a:pt x="100108" y="14619"/>
                    <a:pt x="100108" y="14619"/>
                  </a:cubicBezTo>
                  <a:close/>
                  <a:moveTo>
                    <a:pt x="18098" y="73198"/>
                  </a:moveTo>
                  <a:cubicBezTo>
                    <a:pt x="18098" y="73198"/>
                    <a:pt x="18098" y="73198"/>
                    <a:pt x="18098" y="73198"/>
                  </a:cubicBezTo>
                  <a:cubicBezTo>
                    <a:pt x="18098" y="73198"/>
                    <a:pt x="17717" y="72817"/>
                    <a:pt x="17717" y="72817"/>
                  </a:cubicBezTo>
                  <a:cubicBezTo>
                    <a:pt x="17812" y="73008"/>
                    <a:pt x="18002" y="73008"/>
                    <a:pt x="18098" y="7319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1" name="Freeform: Shape 76">
              <a:extLst>
                <a:ext uri="{FF2B5EF4-FFF2-40B4-BE49-F238E27FC236}">
                  <a16:creationId xmlns:a16="http://schemas.microsoft.com/office/drawing/2014/main" id="{B0E433EC-5021-A448-C793-0CDD70B4553A}"/>
                </a:ext>
              </a:extLst>
            </p:cNvPr>
            <p:cNvSpPr/>
            <p:nvPr/>
          </p:nvSpPr>
          <p:spPr>
            <a:xfrm>
              <a:off x="5356834" y="2862914"/>
              <a:ext cx="180547" cy="223354"/>
            </a:xfrm>
            <a:custGeom>
              <a:avLst/>
              <a:gdLst>
                <a:gd name="connsiteX0" fmla="*/ 4025 w 180547"/>
                <a:gd name="connsiteY0" fmla="*/ 108409 h 223354"/>
                <a:gd name="connsiteX1" fmla="*/ 4025 w 180547"/>
                <a:gd name="connsiteY1" fmla="*/ 108409 h 223354"/>
                <a:gd name="connsiteX2" fmla="*/ 4025 w 180547"/>
                <a:gd name="connsiteY2" fmla="*/ 108409 h 223354"/>
                <a:gd name="connsiteX3" fmla="*/ 7169 w 180547"/>
                <a:gd name="connsiteY3" fmla="*/ 120982 h 223354"/>
                <a:gd name="connsiteX4" fmla="*/ 12884 w 180547"/>
                <a:gd name="connsiteY4" fmla="*/ 137841 h 223354"/>
                <a:gd name="connsiteX5" fmla="*/ 12884 w 180547"/>
                <a:gd name="connsiteY5" fmla="*/ 137841 h 223354"/>
                <a:gd name="connsiteX6" fmla="*/ 12884 w 180547"/>
                <a:gd name="connsiteY6" fmla="*/ 137841 h 223354"/>
                <a:gd name="connsiteX7" fmla="*/ 17456 w 180547"/>
                <a:gd name="connsiteY7" fmla="*/ 148509 h 223354"/>
                <a:gd name="connsiteX8" fmla="*/ 17456 w 180547"/>
                <a:gd name="connsiteY8" fmla="*/ 148509 h 223354"/>
                <a:gd name="connsiteX9" fmla="*/ 19170 w 180547"/>
                <a:gd name="connsiteY9" fmla="*/ 151557 h 223354"/>
                <a:gd name="connsiteX10" fmla="*/ 23837 w 180547"/>
                <a:gd name="connsiteY10" fmla="*/ 160511 h 223354"/>
                <a:gd name="connsiteX11" fmla="*/ 23837 w 180547"/>
                <a:gd name="connsiteY11" fmla="*/ 160511 h 223354"/>
                <a:gd name="connsiteX12" fmla="*/ 31934 w 180547"/>
                <a:gd name="connsiteY12" fmla="*/ 173941 h 223354"/>
                <a:gd name="connsiteX13" fmla="*/ 31934 w 180547"/>
                <a:gd name="connsiteY13" fmla="*/ 173941 h 223354"/>
                <a:gd name="connsiteX14" fmla="*/ 36315 w 180547"/>
                <a:gd name="connsiteY14" fmla="*/ 180037 h 223354"/>
                <a:gd name="connsiteX15" fmla="*/ 36315 w 180547"/>
                <a:gd name="connsiteY15" fmla="*/ 180037 h 223354"/>
                <a:gd name="connsiteX16" fmla="*/ 38125 w 180547"/>
                <a:gd name="connsiteY16" fmla="*/ 182799 h 223354"/>
                <a:gd name="connsiteX17" fmla="*/ 38125 w 180547"/>
                <a:gd name="connsiteY17" fmla="*/ 182799 h 223354"/>
                <a:gd name="connsiteX18" fmla="*/ 38125 w 180547"/>
                <a:gd name="connsiteY18" fmla="*/ 182799 h 223354"/>
                <a:gd name="connsiteX19" fmla="*/ 41840 w 180547"/>
                <a:gd name="connsiteY19" fmla="*/ 186990 h 223354"/>
                <a:gd name="connsiteX20" fmla="*/ 41840 w 180547"/>
                <a:gd name="connsiteY20" fmla="*/ 186990 h 223354"/>
                <a:gd name="connsiteX21" fmla="*/ 48031 w 180547"/>
                <a:gd name="connsiteY21" fmla="*/ 194039 h 223354"/>
                <a:gd name="connsiteX22" fmla="*/ 52317 w 180547"/>
                <a:gd name="connsiteY22" fmla="*/ 198230 h 223354"/>
                <a:gd name="connsiteX23" fmla="*/ 52317 w 180547"/>
                <a:gd name="connsiteY23" fmla="*/ 198230 h 223354"/>
                <a:gd name="connsiteX24" fmla="*/ 52317 w 180547"/>
                <a:gd name="connsiteY24" fmla="*/ 198230 h 223354"/>
                <a:gd name="connsiteX25" fmla="*/ 55556 w 180547"/>
                <a:gd name="connsiteY25" fmla="*/ 201087 h 223354"/>
                <a:gd name="connsiteX26" fmla="*/ 68129 w 180547"/>
                <a:gd name="connsiteY26" fmla="*/ 210231 h 223354"/>
                <a:gd name="connsiteX27" fmla="*/ 68129 w 180547"/>
                <a:gd name="connsiteY27" fmla="*/ 210231 h 223354"/>
                <a:gd name="connsiteX28" fmla="*/ 85274 w 180547"/>
                <a:gd name="connsiteY28" fmla="*/ 218137 h 223354"/>
                <a:gd name="connsiteX29" fmla="*/ 85274 w 180547"/>
                <a:gd name="connsiteY29" fmla="*/ 218137 h 223354"/>
                <a:gd name="connsiteX30" fmla="*/ 106991 w 180547"/>
                <a:gd name="connsiteY30" fmla="*/ 222518 h 223354"/>
                <a:gd name="connsiteX31" fmla="*/ 124707 w 180547"/>
                <a:gd name="connsiteY31" fmla="*/ 221661 h 223354"/>
                <a:gd name="connsiteX32" fmla="*/ 132422 w 180547"/>
                <a:gd name="connsiteY32" fmla="*/ 220518 h 223354"/>
                <a:gd name="connsiteX33" fmla="*/ 130803 w 180547"/>
                <a:gd name="connsiteY33" fmla="*/ 219280 h 223354"/>
                <a:gd name="connsiteX34" fmla="*/ 130803 w 180547"/>
                <a:gd name="connsiteY34" fmla="*/ 219280 h 223354"/>
                <a:gd name="connsiteX35" fmla="*/ 132422 w 180547"/>
                <a:gd name="connsiteY35" fmla="*/ 220518 h 223354"/>
                <a:gd name="connsiteX36" fmla="*/ 143281 w 180547"/>
                <a:gd name="connsiteY36" fmla="*/ 216041 h 223354"/>
                <a:gd name="connsiteX37" fmla="*/ 143281 w 180547"/>
                <a:gd name="connsiteY37" fmla="*/ 216041 h 223354"/>
                <a:gd name="connsiteX38" fmla="*/ 143281 w 180547"/>
                <a:gd name="connsiteY38" fmla="*/ 216041 h 223354"/>
                <a:gd name="connsiteX39" fmla="*/ 153473 w 180547"/>
                <a:gd name="connsiteY39" fmla="*/ 209659 h 223354"/>
                <a:gd name="connsiteX40" fmla="*/ 166712 w 180547"/>
                <a:gd name="connsiteY40" fmla="*/ 198134 h 223354"/>
                <a:gd name="connsiteX41" fmla="*/ 171951 w 180547"/>
                <a:gd name="connsiteY41" fmla="*/ 189371 h 223354"/>
                <a:gd name="connsiteX42" fmla="*/ 174332 w 180547"/>
                <a:gd name="connsiteY42" fmla="*/ 184514 h 223354"/>
                <a:gd name="connsiteX43" fmla="*/ 174332 w 180547"/>
                <a:gd name="connsiteY43" fmla="*/ 184514 h 223354"/>
                <a:gd name="connsiteX44" fmla="*/ 179762 w 180547"/>
                <a:gd name="connsiteY44" fmla="*/ 154224 h 223354"/>
                <a:gd name="connsiteX45" fmla="*/ 179762 w 180547"/>
                <a:gd name="connsiteY45" fmla="*/ 154224 h 223354"/>
                <a:gd name="connsiteX46" fmla="*/ 179571 w 180547"/>
                <a:gd name="connsiteY46" fmla="*/ 153176 h 223354"/>
                <a:gd name="connsiteX47" fmla="*/ 178809 w 180547"/>
                <a:gd name="connsiteY47" fmla="*/ 139937 h 223354"/>
                <a:gd name="connsiteX48" fmla="*/ 176428 w 180547"/>
                <a:gd name="connsiteY48" fmla="*/ 131840 h 223354"/>
                <a:gd name="connsiteX49" fmla="*/ 176428 w 180547"/>
                <a:gd name="connsiteY49" fmla="*/ 131840 h 223354"/>
                <a:gd name="connsiteX50" fmla="*/ 176047 w 180547"/>
                <a:gd name="connsiteY50" fmla="*/ 130602 h 223354"/>
                <a:gd name="connsiteX51" fmla="*/ 172808 w 180547"/>
                <a:gd name="connsiteY51" fmla="*/ 117839 h 223354"/>
                <a:gd name="connsiteX52" fmla="*/ 171475 w 180547"/>
                <a:gd name="connsiteY52" fmla="*/ 112028 h 223354"/>
                <a:gd name="connsiteX53" fmla="*/ 171475 w 180547"/>
                <a:gd name="connsiteY53" fmla="*/ 112028 h 223354"/>
                <a:gd name="connsiteX54" fmla="*/ 164141 w 180547"/>
                <a:gd name="connsiteY54" fmla="*/ 91454 h 223354"/>
                <a:gd name="connsiteX55" fmla="*/ 164141 w 180547"/>
                <a:gd name="connsiteY55" fmla="*/ 91454 h 223354"/>
                <a:gd name="connsiteX56" fmla="*/ 158807 w 180547"/>
                <a:gd name="connsiteY56" fmla="*/ 78215 h 223354"/>
                <a:gd name="connsiteX57" fmla="*/ 156711 w 180547"/>
                <a:gd name="connsiteY57" fmla="*/ 73643 h 223354"/>
                <a:gd name="connsiteX58" fmla="*/ 156235 w 180547"/>
                <a:gd name="connsiteY58" fmla="*/ 72214 h 223354"/>
                <a:gd name="connsiteX59" fmla="*/ 156235 w 180547"/>
                <a:gd name="connsiteY59" fmla="*/ 72214 h 223354"/>
                <a:gd name="connsiteX60" fmla="*/ 149948 w 180547"/>
                <a:gd name="connsiteY60" fmla="*/ 59926 h 223354"/>
                <a:gd name="connsiteX61" fmla="*/ 149948 w 180547"/>
                <a:gd name="connsiteY61" fmla="*/ 59926 h 223354"/>
                <a:gd name="connsiteX62" fmla="*/ 143090 w 180547"/>
                <a:gd name="connsiteY62" fmla="*/ 48306 h 223354"/>
                <a:gd name="connsiteX63" fmla="*/ 135947 w 180547"/>
                <a:gd name="connsiteY63" fmla="*/ 39353 h 223354"/>
                <a:gd name="connsiteX64" fmla="*/ 135947 w 180547"/>
                <a:gd name="connsiteY64" fmla="*/ 39353 h 223354"/>
                <a:gd name="connsiteX65" fmla="*/ 132994 w 180547"/>
                <a:gd name="connsiteY65" fmla="*/ 33542 h 223354"/>
                <a:gd name="connsiteX66" fmla="*/ 132994 w 180547"/>
                <a:gd name="connsiteY66" fmla="*/ 33542 h 223354"/>
                <a:gd name="connsiteX67" fmla="*/ 132994 w 180547"/>
                <a:gd name="connsiteY67" fmla="*/ 33542 h 223354"/>
                <a:gd name="connsiteX68" fmla="*/ 129374 w 180547"/>
                <a:gd name="connsiteY68" fmla="*/ 29161 h 223354"/>
                <a:gd name="connsiteX69" fmla="*/ 123945 w 180547"/>
                <a:gd name="connsiteY69" fmla="*/ 23351 h 223354"/>
                <a:gd name="connsiteX70" fmla="*/ 118040 w 180547"/>
                <a:gd name="connsiteY70" fmla="*/ 18112 h 223354"/>
                <a:gd name="connsiteX71" fmla="*/ 118040 w 180547"/>
                <a:gd name="connsiteY71" fmla="*/ 18112 h 223354"/>
                <a:gd name="connsiteX72" fmla="*/ 118040 w 180547"/>
                <a:gd name="connsiteY72" fmla="*/ 18112 h 223354"/>
                <a:gd name="connsiteX73" fmla="*/ 116516 w 180547"/>
                <a:gd name="connsiteY73" fmla="*/ 17731 h 223354"/>
                <a:gd name="connsiteX74" fmla="*/ 101371 w 180547"/>
                <a:gd name="connsiteY74" fmla="*/ 5729 h 223354"/>
                <a:gd name="connsiteX75" fmla="*/ 101371 w 180547"/>
                <a:gd name="connsiteY75" fmla="*/ 5729 h 223354"/>
                <a:gd name="connsiteX76" fmla="*/ 101371 w 180547"/>
                <a:gd name="connsiteY76" fmla="*/ 5729 h 223354"/>
                <a:gd name="connsiteX77" fmla="*/ 98799 w 180547"/>
                <a:gd name="connsiteY77" fmla="*/ 4110 h 223354"/>
                <a:gd name="connsiteX78" fmla="*/ 98799 w 180547"/>
                <a:gd name="connsiteY78" fmla="*/ 4110 h 223354"/>
                <a:gd name="connsiteX79" fmla="*/ 96799 w 180547"/>
                <a:gd name="connsiteY79" fmla="*/ 2967 h 223354"/>
                <a:gd name="connsiteX80" fmla="*/ 96799 w 180547"/>
                <a:gd name="connsiteY80" fmla="*/ 2967 h 223354"/>
                <a:gd name="connsiteX81" fmla="*/ 83369 w 180547"/>
                <a:gd name="connsiteY81" fmla="*/ 395 h 223354"/>
                <a:gd name="connsiteX82" fmla="*/ 83369 w 180547"/>
                <a:gd name="connsiteY82" fmla="*/ 395 h 223354"/>
                <a:gd name="connsiteX83" fmla="*/ 75558 w 180547"/>
                <a:gd name="connsiteY83" fmla="*/ 1157 h 223354"/>
                <a:gd name="connsiteX84" fmla="*/ 64414 w 180547"/>
                <a:gd name="connsiteY84" fmla="*/ 967 h 223354"/>
                <a:gd name="connsiteX85" fmla="*/ 49841 w 180547"/>
                <a:gd name="connsiteY85" fmla="*/ 3253 h 223354"/>
                <a:gd name="connsiteX86" fmla="*/ 49745 w 180547"/>
                <a:gd name="connsiteY86" fmla="*/ 3253 h 223354"/>
                <a:gd name="connsiteX87" fmla="*/ 49745 w 180547"/>
                <a:gd name="connsiteY87" fmla="*/ 3253 h 223354"/>
                <a:gd name="connsiteX88" fmla="*/ 45173 w 180547"/>
                <a:gd name="connsiteY88" fmla="*/ 4205 h 223354"/>
                <a:gd name="connsiteX89" fmla="*/ 38887 w 180547"/>
                <a:gd name="connsiteY89" fmla="*/ 6396 h 223354"/>
                <a:gd name="connsiteX90" fmla="*/ 38887 w 180547"/>
                <a:gd name="connsiteY90" fmla="*/ 6396 h 223354"/>
                <a:gd name="connsiteX91" fmla="*/ 32886 w 180547"/>
                <a:gd name="connsiteY91" fmla="*/ 9158 h 223354"/>
                <a:gd name="connsiteX92" fmla="*/ 21075 w 180547"/>
                <a:gd name="connsiteY92" fmla="*/ 17159 h 223354"/>
                <a:gd name="connsiteX93" fmla="*/ 18408 w 180547"/>
                <a:gd name="connsiteY93" fmla="*/ 19541 h 223354"/>
                <a:gd name="connsiteX94" fmla="*/ 18408 w 180547"/>
                <a:gd name="connsiteY94" fmla="*/ 19541 h 223354"/>
                <a:gd name="connsiteX95" fmla="*/ 10217 w 180547"/>
                <a:gd name="connsiteY95" fmla="*/ 30113 h 223354"/>
                <a:gd name="connsiteX96" fmla="*/ 8788 w 180547"/>
                <a:gd name="connsiteY96" fmla="*/ 33257 h 223354"/>
                <a:gd name="connsiteX97" fmla="*/ 8788 w 180547"/>
                <a:gd name="connsiteY97" fmla="*/ 33257 h 223354"/>
                <a:gd name="connsiteX98" fmla="*/ 4406 w 180547"/>
                <a:gd name="connsiteY98" fmla="*/ 46973 h 223354"/>
                <a:gd name="connsiteX99" fmla="*/ 4406 w 180547"/>
                <a:gd name="connsiteY99" fmla="*/ 46973 h 223354"/>
                <a:gd name="connsiteX100" fmla="*/ 2406 w 180547"/>
                <a:gd name="connsiteY100" fmla="*/ 53831 h 223354"/>
                <a:gd name="connsiteX101" fmla="*/ 1454 w 180547"/>
                <a:gd name="connsiteY101" fmla="*/ 61736 h 223354"/>
                <a:gd name="connsiteX102" fmla="*/ 1168 w 180547"/>
                <a:gd name="connsiteY102" fmla="*/ 68404 h 223354"/>
                <a:gd name="connsiteX103" fmla="*/ 1263 w 180547"/>
                <a:gd name="connsiteY103" fmla="*/ 70118 h 223354"/>
                <a:gd name="connsiteX104" fmla="*/ 596 w 180547"/>
                <a:gd name="connsiteY104" fmla="*/ 77929 h 223354"/>
                <a:gd name="connsiteX105" fmla="*/ 596 w 180547"/>
                <a:gd name="connsiteY105" fmla="*/ 77929 h 223354"/>
                <a:gd name="connsiteX106" fmla="*/ 596 w 180547"/>
                <a:gd name="connsiteY106" fmla="*/ 77929 h 223354"/>
                <a:gd name="connsiteX107" fmla="*/ 3263 w 180547"/>
                <a:gd name="connsiteY107" fmla="*/ 95836 h 223354"/>
                <a:gd name="connsiteX108" fmla="*/ 3263 w 180547"/>
                <a:gd name="connsiteY108" fmla="*/ 95836 h 223354"/>
                <a:gd name="connsiteX109" fmla="*/ 3263 w 180547"/>
                <a:gd name="connsiteY109" fmla="*/ 95836 h 223354"/>
                <a:gd name="connsiteX110" fmla="*/ 3454 w 180547"/>
                <a:gd name="connsiteY110" fmla="*/ 96979 h 223354"/>
                <a:gd name="connsiteX111" fmla="*/ 3359 w 180547"/>
                <a:gd name="connsiteY111" fmla="*/ 97265 h 223354"/>
                <a:gd name="connsiteX112" fmla="*/ 4025 w 180547"/>
                <a:gd name="connsiteY112" fmla="*/ 108409 h 223354"/>
                <a:gd name="connsiteX113" fmla="*/ 169856 w 180547"/>
                <a:gd name="connsiteY113" fmla="*/ 120125 h 223354"/>
                <a:gd name="connsiteX114" fmla="*/ 169856 w 180547"/>
                <a:gd name="connsiteY114" fmla="*/ 120315 h 223354"/>
                <a:gd name="connsiteX115" fmla="*/ 169570 w 180547"/>
                <a:gd name="connsiteY115" fmla="*/ 120125 h 223354"/>
                <a:gd name="connsiteX116" fmla="*/ 169856 w 180547"/>
                <a:gd name="connsiteY116" fmla="*/ 120125 h 223354"/>
                <a:gd name="connsiteX117" fmla="*/ 98704 w 180547"/>
                <a:gd name="connsiteY117" fmla="*/ 17350 h 223354"/>
                <a:gd name="connsiteX118" fmla="*/ 99085 w 180547"/>
                <a:gd name="connsiteY118" fmla="*/ 17445 h 223354"/>
                <a:gd name="connsiteX119" fmla="*/ 98704 w 180547"/>
                <a:gd name="connsiteY119" fmla="*/ 17540 h 223354"/>
                <a:gd name="connsiteX120" fmla="*/ 98704 w 180547"/>
                <a:gd name="connsiteY120" fmla="*/ 17350 h 223354"/>
                <a:gd name="connsiteX121" fmla="*/ 153473 w 180547"/>
                <a:gd name="connsiteY121" fmla="*/ 105932 h 223354"/>
                <a:gd name="connsiteX122" fmla="*/ 153473 w 180547"/>
                <a:gd name="connsiteY122" fmla="*/ 105932 h 223354"/>
                <a:gd name="connsiteX123" fmla="*/ 152996 w 180547"/>
                <a:gd name="connsiteY123" fmla="*/ 106123 h 223354"/>
                <a:gd name="connsiteX124" fmla="*/ 153473 w 180547"/>
                <a:gd name="connsiteY124" fmla="*/ 105932 h 223354"/>
                <a:gd name="connsiteX125" fmla="*/ 100704 w 180547"/>
                <a:gd name="connsiteY125" fmla="*/ 80882 h 223354"/>
                <a:gd name="connsiteX126" fmla="*/ 100704 w 180547"/>
                <a:gd name="connsiteY126" fmla="*/ 80882 h 223354"/>
                <a:gd name="connsiteX127" fmla="*/ 100037 w 180547"/>
                <a:gd name="connsiteY127" fmla="*/ 81739 h 223354"/>
                <a:gd name="connsiteX128" fmla="*/ 100037 w 180547"/>
                <a:gd name="connsiteY128" fmla="*/ 81739 h 223354"/>
                <a:gd name="connsiteX129" fmla="*/ 100704 w 180547"/>
                <a:gd name="connsiteY129" fmla="*/ 80882 h 223354"/>
                <a:gd name="connsiteX130" fmla="*/ 123850 w 180547"/>
                <a:gd name="connsiteY130" fmla="*/ 159844 h 223354"/>
                <a:gd name="connsiteX131" fmla="*/ 123945 w 180547"/>
                <a:gd name="connsiteY131" fmla="*/ 160606 h 223354"/>
                <a:gd name="connsiteX132" fmla="*/ 123469 w 180547"/>
                <a:gd name="connsiteY132" fmla="*/ 160130 h 223354"/>
                <a:gd name="connsiteX133" fmla="*/ 123850 w 180547"/>
                <a:gd name="connsiteY133" fmla="*/ 159844 h 223354"/>
                <a:gd name="connsiteX134" fmla="*/ 82226 w 180547"/>
                <a:gd name="connsiteY134" fmla="*/ 94121 h 223354"/>
                <a:gd name="connsiteX135" fmla="*/ 82226 w 180547"/>
                <a:gd name="connsiteY135" fmla="*/ 94121 h 223354"/>
                <a:gd name="connsiteX136" fmla="*/ 82226 w 180547"/>
                <a:gd name="connsiteY136" fmla="*/ 94121 h 223354"/>
                <a:gd name="connsiteX137" fmla="*/ 82130 w 180547"/>
                <a:gd name="connsiteY137" fmla="*/ 94217 h 223354"/>
                <a:gd name="connsiteX138" fmla="*/ 82226 w 180547"/>
                <a:gd name="connsiteY138" fmla="*/ 94121 h 223354"/>
                <a:gd name="connsiteX139" fmla="*/ 82226 w 180547"/>
                <a:gd name="connsiteY139" fmla="*/ 94121 h 223354"/>
                <a:gd name="connsiteX140" fmla="*/ 82226 w 180547"/>
                <a:gd name="connsiteY140" fmla="*/ 94121 h 223354"/>
                <a:gd name="connsiteX141" fmla="*/ 105943 w 180547"/>
                <a:gd name="connsiteY141" fmla="*/ 124697 h 223354"/>
                <a:gd name="connsiteX142" fmla="*/ 105943 w 180547"/>
                <a:gd name="connsiteY142" fmla="*/ 124697 h 223354"/>
                <a:gd name="connsiteX143" fmla="*/ 105943 w 180547"/>
                <a:gd name="connsiteY143" fmla="*/ 124697 h 223354"/>
                <a:gd name="connsiteX144" fmla="*/ 105943 w 180547"/>
                <a:gd name="connsiteY144" fmla="*/ 124697 h 223354"/>
                <a:gd name="connsiteX145" fmla="*/ 105943 w 180547"/>
                <a:gd name="connsiteY145" fmla="*/ 124697 h 223354"/>
                <a:gd name="connsiteX146" fmla="*/ 105943 w 180547"/>
                <a:gd name="connsiteY146" fmla="*/ 124697 h 223354"/>
                <a:gd name="connsiteX147" fmla="*/ 129089 w 180547"/>
                <a:gd name="connsiteY147" fmla="*/ 116505 h 223354"/>
                <a:gd name="connsiteX148" fmla="*/ 129089 w 180547"/>
                <a:gd name="connsiteY148" fmla="*/ 116505 h 223354"/>
                <a:gd name="connsiteX149" fmla="*/ 129089 w 180547"/>
                <a:gd name="connsiteY149" fmla="*/ 116505 h 223354"/>
                <a:gd name="connsiteX150" fmla="*/ 129089 w 180547"/>
                <a:gd name="connsiteY150" fmla="*/ 116505 h 223354"/>
                <a:gd name="connsiteX151" fmla="*/ 129089 w 180547"/>
                <a:gd name="connsiteY151" fmla="*/ 116505 h 223354"/>
                <a:gd name="connsiteX152" fmla="*/ 128327 w 180547"/>
                <a:gd name="connsiteY152" fmla="*/ 159368 h 223354"/>
                <a:gd name="connsiteX153" fmla="*/ 126898 w 180547"/>
                <a:gd name="connsiteY153" fmla="*/ 156224 h 223354"/>
                <a:gd name="connsiteX154" fmla="*/ 129565 w 180547"/>
                <a:gd name="connsiteY154" fmla="*/ 158320 h 223354"/>
                <a:gd name="connsiteX155" fmla="*/ 128327 w 180547"/>
                <a:gd name="connsiteY155" fmla="*/ 159368 h 223354"/>
                <a:gd name="connsiteX156" fmla="*/ 124136 w 180547"/>
                <a:gd name="connsiteY156" fmla="*/ 83549 h 223354"/>
                <a:gd name="connsiteX157" fmla="*/ 124231 w 180547"/>
                <a:gd name="connsiteY157" fmla="*/ 83358 h 223354"/>
                <a:gd name="connsiteX158" fmla="*/ 124326 w 180547"/>
                <a:gd name="connsiteY158" fmla="*/ 83739 h 223354"/>
                <a:gd name="connsiteX159" fmla="*/ 124136 w 180547"/>
                <a:gd name="connsiteY159" fmla="*/ 83549 h 223354"/>
                <a:gd name="connsiteX160" fmla="*/ 67557 w 180547"/>
                <a:gd name="connsiteY160" fmla="*/ 70404 h 223354"/>
                <a:gd name="connsiteX161" fmla="*/ 67557 w 180547"/>
                <a:gd name="connsiteY161" fmla="*/ 70404 h 223354"/>
                <a:gd name="connsiteX162" fmla="*/ 67557 w 180547"/>
                <a:gd name="connsiteY162" fmla="*/ 70404 h 223354"/>
                <a:gd name="connsiteX163" fmla="*/ 67557 w 180547"/>
                <a:gd name="connsiteY163" fmla="*/ 70404 h 223354"/>
                <a:gd name="connsiteX164" fmla="*/ 42221 w 180547"/>
                <a:gd name="connsiteY164" fmla="*/ 107361 h 223354"/>
                <a:gd name="connsiteX165" fmla="*/ 42316 w 180547"/>
                <a:gd name="connsiteY165" fmla="*/ 107933 h 223354"/>
                <a:gd name="connsiteX166" fmla="*/ 42030 w 180547"/>
                <a:gd name="connsiteY166" fmla="*/ 107647 h 223354"/>
                <a:gd name="connsiteX167" fmla="*/ 42221 w 180547"/>
                <a:gd name="connsiteY167" fmla="*/ 107361 h 223354"/>
                <a:gd name="connsiteX168" fmla="*/ 102895 w 180547"/>
                <a:gd name="connsiteY168" fmla="*/ 170131 h 223354"/>
                <a:gd name="connsiteX169" fmla="*/ 102990 w 180547"/>
                <a:gd name="connsiteY169" fmla="*/ 170226 h 223354"/>
                <a:gd name="connsiteX170" fmla="*/ 102800 w 180547"/>
                <a:gd name="connsiteY170" fmla="*/ 170321 h 223354"/>
                <a:gd name="connsiteX171" fmla="*/ 102895 w 180547"/>
                <a:gd name="connsiteY171" fmla="*/ 170131 h 223354"/>
                <a:gd name="connsiteX172" fmla="*/ 23552 w 180547"/>
                <a:gd name="connsiteY172" fmla="*/ 97550 h 223354"/>
                <a:gd name="connsiteX173" fmla="*/ 23552 w 180547"/>
                <a:gd name="connsiteY173" fmla="*/ 97741 h 223354"/>
                <a:gd name="connsiteX174" fmla="*/ 23456 w 180547"/>
                <a:gd name="connsiteY174" fmla="*/ 97741 h 223354"/>
                <a:gd name="connsiteX175" fmla="*/ 23552 w 180547"/>
                <a:gd name="connsiteY175" fmla="*/ 97550 h 223354"/>
                <a:gd name="connsiteX176" fmla="*/ 23171 w 180547"/>
                <a:gd name="connsiteY176" fmla="*/ 98217 h 223354"/>
                <a:gd name="connsiteX177" fmla="*/ 23171 w 180547"/>
                <a:gd name="connsiteY177" fmla="*/ 98313 h 223354"/>
                <a:gd name="connsiteX178" fmla="*/ 23075 w 180547"/>
                <a:gd name="connsiteY178" fmla="*/ 98313 h 223354"/>
                <a:gd name="connsiteX179" fmla="*/ 23171 w 180547"/>
                <a:gd name="connsiteY179" fmla="*/ 98217 h 223354"/>
                <a:gd name="connsiteX180" fmla="*/ 24409 w 180547"/>
                <a:gd name="connsiteY180" fmla="*/ 84596 h 223354"/>
                <a:gd name="connsiteX181" fmla="*/ 24409 w 180547"/>
                <a:gd name="connsiteY181" fmla="*/ 84596 h 223354"/>
                <a:gd name="connsiteX182" fmla="*/ 24409 w 180547"/>
                <a:gd name="connsiteY182" fmla="*/ 84596 h 223354"/>
                <a:gd name="connsiteX183" fmla="*/ 24409 w 180547"/>
                <a:gd name="connsiteY183" fmla="*/ 84596 h 223354"/>
                <a:gd name="connsiteX184" fmla="*/ 58699 w 180547"/>
                <a:gd name="connsiteY184" fmla="*/ 155558 h 223354"/>
                <a:gd name="connsiteX185" fmla="*/ 58699 w 180547"/>
                <a:gd name="connsiteY185" fmla="*/ 155558 h 223354"/>
                <a:gd name="connsiteX186" fmla="*/ 58699 w 180547"/>
                <a:gd name="connsiteY186" fmla="*/ 155558 h 223354"/>
                <a:gd name="connsiteX187" fmla="*/ 58699 w 180547"/>
                <a:gd name="connsiteY187" fmla="*/ 155558 h 223354"/>
                <a:gd name="connsiteX188" fmla="*/ 89274 w 180547"/>
                <a:gd name="connsiteY188" fmla="*/ 165940 h 223354"/>
                <a:gd name="connsiteX189" fmla="*/ 89084 w 180547"/>
                <a:gd name="connsiteY189" fmla="*/ 165940 h 223354"/>
                <a:gd name="connsiteX190" fmla="*/ 89274 w 180547"/>
                <a:gd name="connsiteY190" fmla="*/ 165749 h 223354"/>
                <a:gd name="connsiteX191" fmla="*/ 89274 w 180547"/>
                <a:gd name="connsiteY191" fmla="*/ 165940 h 223354"/>
                <a:gd name="connsiteX192" fmla="*/ 93941 w 180547"/>
                <a:gd name="connsiteY192" fmla="*/ 165083 h 223354"/>
                <a:gd name="connsiteX193" fmla="*/ 93941 w 180547"/>
                <a:gd name="connsiteY193" fmla="*/ 165273 h 223354"/>
                <a:gd name="connsiteX194" fmla="*/ 93846 w 180547"/>
                <a:gd name="connsiteY194" fmla="*/ 165273 h 223354"/>
                <a:gd name="connsiteX195" fmla="*/ 93941 w 180547"/>
                <a:gd name="connsiteY195" fmla="*/ 165083 h 223354"/>
                <a:gd name="connsiteX196" fmla="*/ 130898 w 180547"/>
                <a:gd name="connsiteY196" fmla="*/ 61451 h 223354"/>
                <a:gd name="connsiteX197" fmla="*/ 130898 w 180547"/>
                <a:gd name="connsiteY197" fmla="*/ 61451 h 223354"/>
                <a:gd name="connsiteX198" fmla="*/ 131184 w 180547"/>
                <a:gd name="connsiteY198" fmla="*/ 61451 h 223354"/>
                <a:gd name="connsiteX199" fmla="*/ 130898 w 180547"/>
                <a:gd name="connsiteY199" fmla="*/ 61641 h 223354"/>
                <a:gd name="connsiteX200" fmla="*/ 130898 w 180547"/>
                <a:gd name="connsiteY200" fmla="*/ 61451 h 223354"/>
                <a:gd name="connsiteX201" fmla="*/ 20313 w 180547"/>
                <a:gd name="connsiteY201" fmla="*/ 72404 h 223354"/>
                <a:gd name="connsiteX202" fmla="*/ 20218 w 180547"/>
                <a:gd name="connsiteY202" fmla="*/ 71738 h 223354"/>
                <a:gd name="connsiteX203" fmla="*/ 20789 w 180547"/>
                <a:gd name="connsiteY203" fmla="*/ 72500 h 223354"/>
                <a:gd name="connsiteX204" fmla="*/ 20313 w 180547"/>
                <a:gd name="connsiteY204" fmla="*/ 72404 h 223354"/>
                <a:gd name="connsiteX205" fmla="*/ 77749 w 180547"/>
                <a:gd name="connsiteY205" fmla="*/ 164225 h 223354"/>
                <a:gd name="connsiteX206" fmla="*/ 77749 w 180547"/>
                <a:gd name="connsiteY206" fmla="*/ 164225 h 223354"/>
                <a:gd name="connsiteX207" fmla="*/ 77749 w 180547"/>
                <a:gd name="connsiteY207" fmla="*/ 164225 h 223354"/>
                <a:gd name="connsiteX208" fmla="*/ 77749 w 180547"/>
                <a:gd name="connsiteY208" fmla="*/ 164225 h 223354"/>
                <a:gd name="connsiteX209" fmla="*/ 168332 w 180547"/>
                <a:gd name="connsiteY209" fmla="*/ 167369 h 223354"/>
                <a:gd name="connsiteX210" fmla="*/ 168522 w 180547"/>
                <a:gd name="connsiteY210" fmla="*/ 167178 h 223354"/>
                <a:gd name="connsiteX211" fmla="*/ 168522 w 180547"/>
                <a:gd name="connsiteY211" fmla="*/ 167369 h 223354"/>
                <a:gd name="connsiteX212" fmla="*/ 168522 w 180547"/>
                <a:gd name="connsiteY212" fmla="*/ 167369 h 223354"/>
                <a:gd name="connsiteX213" fmla="*/ 168522 w 180547"/>
                <a:gd name="connsiteY213" fmla="*/ 167369 h 223354"/>
                <a:gd name="connsiteX214" fmla="*/ 168522 w 180547"/>
                <a:gd name="connsiteY214" fmla="*/ 167369 h 223354"/>
                <a:gd name="connsiteX215" fmla="*/ 168332 w 180547"/>
                <a:gd name="connsiteY215" fmla="*/ 167369 h 223354"/>
                <a:gd name="connsiteX216" fmla="*/ 94894 w 180547"/>
                <a:gd name="connsiteY216" fmla="*/ 24779 h 223354"/>
                <a:gd name="connsiteX217" fmla="*/ 94799 w 180547"/>
                <a:gd name="connsiteY217" fmla="*/ 24684 h 223354"/>
                <a:gd name="connsiteX218" fmla="*/ 94894 w 180547"/>
                <a:gd name="connsiteY218" fmla="*/ 24589 h 223354"/>
                <a:gd name="connsiteX219" fmla="*/ 94894 w 180547"/>
                <a:gd name="connsiteY219" fmla="*/ 24779 h 223354"/>
                <a:gd name="connsiteX220" fmla="*/ 15074 w 180547"/>
                <a:gd name="connsiteY220" fmla="*/ 98598 h 223354"/>
                <a:gd name="connsiteX221" fmla="*/ 15170 w 180547"/>
                <a:gd name="connsiteY221" fmla="*/ 98884 h 223354"/>
                <a:gd name="connsiteX222" fmla="*/ 15170 w 180547"/>
                <a:gd name="connsiteY222" fmla="*/ 98884 h 223354"/>
                <a:gd name="connsiteX223" fmla="*/ 14789 w 180547"/>
                <a:gd name="connsiteY223" fmla="*/ 98789 h 223354"/>
                <a:gd name="connsiteX224" fmla="*/ 15074 w 180547"/>
                <a:gd name="connsiteY224" fmla="*/ 98598 h 223354"/>
                <a:gd name="connsiteX225" fmla="*/ 46983 w 180547"/>
                <a:gd name="connsiteY225" fmla="*/ 174798 h 223354"/>
                <a:gd name="connsiteX226" fmla="*/ 46983 w 180547"/>
                <a:gd name="connsiteY226" fmla="*/ 174989 h 223354"/>
                <a:gd name="connsiteX227" fmla="*/ 46983 w 180547"/>
                <a:gd name="connsiteY227" fmla="*/ 174989 h 223354"/>
                <a:gd name="connsiteX228" fmla="*/ 46983 w 180547"/>
                <a:gd name="connsiteY228" fmla="*/ 174989 h 223354"/>
                <a:gd name="connsiteX229" fmla="*/ 46983 w 180547"/>
                <a:gd name="connsiteY229" fmla="*/ 174989 h 223354"/>
                <a:gd name="connsiteX230" fmla="*/ 46697 w 180547"/>
                <a:gd name="connsiteY230" fmla="*/ 174893 h 223354"/>
                <a:gd name="connsiteX231" fmla="*/ 46983 w 180547"/>
                <a:gd name="connsiteY231" fmla="*/ 174798 h 223354"/>
                <a:gd name="connsiteX232" fmla="*/ 59175 w 180547"/>
                <a:gd name="connsiteY232" fmla="*/ 192610 h 223354"/>
                <a:gd name="connsiteX233" fmla="*/ 59366 w 180547"/>
                <a:gd name="connsiteY233" fmla="*/ 192705 h 223354"/>
                <a:gd name="connsiteX234" fmla="*/ 59270 w 180547"/>
                <a:gd name="connsiteY234" fmla="*/ 192800 h 223354"/>
                <a:gd name="connsiteX235" fmla="*/ 59175 w 180547"/>
                <a:gd name="connsiteY235" fmla="*/ 192610 h 223354"/>
                <a:gd name="connsiteX236" fmla="*/ 135756 w 180547"/>
                <a:gd name="connsiteY236" fmla="*/ 60879 h 223354"/>
                <a:gd name="connsiteX237" fmla="*/ 135661 w 180547"/>
                <a:gd name="connsiteY237" fmla="*/ 60689 h 223354"/>
                <a:gd name="connsiteX238" fmla="*/ 135661 w 180547"/>
                <a:gd name="connsiteY238" fmla="*/ 60689 h 223354"/>
                <a:gd name="connsiteX239" fmla="*/ 135661 w 180547"/>
                <a:gd name="connsiteY239" fmla="*/ 60689 h 223354"/>
                <a:gd name="connsiteX240" fmla="*/ 135851 w 180547"/>
                <a:gd name="connsiteY240" fmla="*/ 60689 h 223354"/>
                <a:gd name="connsiteX241" fmla="*/ 135756 w 180547"/>
                <a:gd name="connsiteY241" fmla="*/ 60879 h 223354"/>
                <a:gd name="connsiteX242" fmla="*/ 104324 w 180547"/>
                <a:gd name="connsiteY242" fmla="*/ 21731 h 223354"/>
                <a:gd name="connsiteX243" fmla="*/ 104324 w 180547"/>
                <a:gd name="connsiteY243" fmla="*/ 21731 h 223354"/>
                <a:gd name="connsiteX244" fmla="*/ 104324 w 180547"/>
                <a:gd name="connsiteY244" fmla="*/ 21731 h 223354"/>
                <a:gd name="connsiteX245" fmla="*/ 104324 w 180547"/>
                <a:gd name="connsiteY245" fmla="*/ 21731 h 223354"/>
                <a:gd name="connsiteX246" fmla="*/ 104324 w 180547"/>
                <a:gd name="connsiteY246" fmla="*/ 21731 h 223354"/>
                <a:gd name="connsiteX247" fmla="*/ 104324 w 180547"/>
                <a:gd name="connsiteY247" fmla="*/ 21731 h 223354"/>
                <a:gd name="connsiteX248" fmla="*/ 138899 w 180547"/>
                <a:gd name="connsiteY248" fmla="*/ 197468 h 223354"/>
                <a:gd name="connsiteX249" fmla="*/ 138899 w 180547"/>
                <a:gd name="connsiteY249" fmla="*/ 197468 h 223354"/>
                <a:gd name="connsiteX250" fmla="*/ 138899 w 180547"/>
                <a:gd name="connsiteY250" fmla="*/ 197468 h 223354"/>
                <a:gd name="connsiteX251" fmla="*/ 138899 w 180547"/>
                <a:gd name="connsiteY251" fmla="*/ 197468 h 223354"/>
                <a:gd name="connsiteX252" fmla="*/ 162426 w 180547"/>
                <a:gd name="connsiteY252" fmla="*/ 192515 h 223354"/>
                <a:gd name="connsiteX253" fmla="*/ 162426 w 180547"/>
                <a:gd name="connsiteY253" fmla="*/ 192515 h 223354"/>
                <a:gd name="connsiteX254" fmla="*/ 162426 w 180547"/>
                <a:gd name="connsiteY254" fmla="*/ 192515 h 223354"/>
                <a:gd name="connsiteX255" fmla="*/ 162426 w 180547"/>
                <a:gd name="connsiteY255" fmla="*/ 192515 h 223354"/>
                <a:gd name="connsiteX256" fmla="*/ 162426 w 180547"/>
                <a:gd name="connsiteY256" fmla="*/ 192515 h 223354"/>
                <a:gd name="connsiteX257" fmla="*/ 170713 w 180547"/>
                <a:gd name="connsiteY257" fmla="*/ 149366 h 223354"/>
                <a:gd name="connsiteX258" fmla="*/ 170713 w 180547"/>
                <a:gd name="connsiteY258" fmla="*/ 149271 h 223354"/>
                <a:gd name="connsiteX259" fmla="*/ 170713 w 180547"/>
                <a:gd name="connsiteY259" fmla="*/ 149366 h 223354"/>
                <a:gd name="connsiteX260" fmla="*/ 170713 w 180547"/>
                <a:gd name="connsiteY260" fmla="*/ 149366 h 223354"/>
                <a:gd name="connsiteX261" fmla="*/ 123659 w 180547"/>
                <a:gd name="connsiteY261" fmla="*/ 33352 h 223354"/>
                <a:gd name="connsiteX262" fmla="*/ 123659 w 180547"/>
                <a:gd name="connsiteY262" fmla="*/ 33352 h 223354"/>
                <a:gd name="connsiteX263" fmla="*/ 123659 w 180547"/>
                <a:gd name="connsiteY263" fmla="*/ 33352 h 223354"/>
                <a:gd name="connsiteX264" fmla="*/ 123659 w 180547"/>
                <a:gd name="connsiteY264" fmla="*/ 33352 h 223354"/>
                <a:gd name="connsiteX265" fmla="*/ 79559 w 180547"/>
                <a:gd name="connsiteY265" fmla="*/ 18683 h 223354"/>
                <a:gd name="connsiteX266" fmla="*/ 79559 w 180547"/>
                <a:gd name="connsiteY266" fmla="*/ 18683 h 223354"/>
                <a:gd name="connsiteX267" fmla="*/ 79559 w 180547"/>
                <a:gd name="connsiteY267" fmla="*/ 18683 h 223354"/>
                <a:gd name="connsiteX268" fmla="*/ 79559 w 180547"/>
                <a:gd name="connsiteY268" fmla="*/ 18683 h 223354"/>
                <a:gd name="connsiteX269" fmla="*/ 130517 w 180547"/>
                <a:gd name="connsiteY269" fmla="*/ 218042 h 223354"/>
                <a:gd name="connsiteX270" fmla="*/ 130517 w 180547"/>
                <a:gd name="connsiteY270" fmla="*/ 218042 h 223354"/>
                <a:gd name="connsiteX271" fmla="*/ 130517 w 180547"/>
                <a:gd name="connsiteY271" fmla="*/ 218042 h 223354"/>
                <a:gd name="connsiteX272" fmla="*/ 130613 w 180547"/>
                <a:gd name="connsiteY272" fmla="*/ 218423 h 223354"/>
                <a:gd name="connsiteX273" fmla="*/ 130422 w 180547"/>
                <a:gd name="connsiteY273" fmla="*/ 218042 h 223354"/>
                <a:gd name="connsiteX274" fmla="*/ 130517 w 180547"/>
                <a:gd name="connsiteY274" fmla="*/ 218042 h 223354"/>
                <a:gd name="connsiteX275" fmla="*/ 175761 w 180547"/>
                <a:gd name="connsiteY275" fmla="*/ 150224 h 223354"/>
                <a:gd name="connsiteX276" fmla="*/ 176047 w 180547"/>
                <a:gd name="connsiteY276" fmla="*/ 150128 h 223354"/>
                <a:gd name="connsiteX277" fmla="*/ 175761 w 180547"/>
                <a:gd name="connsiteY277" fmla="*/ 150319 h 223354"/>
                <a:gd name="connsiteX278" fmla="*/ 175761 w 180547"/>
                <a:gd name="connsiteY278" fmla="*/ 150224 h 223354"/>
                <a:gd name="connsiteX279" fmla="*/ 174428 w 180547"/>
                <a:gd name="connsiteY279" fmla="*/ 140699 h 223354"/>
                <a:gd name="connsiteX280" fmla="*/ 174428 w 180547"/>
                <a:gd name="connsiteY280" fmla="*/ 140699 h 223354"/>
                <a:gd name="connsiteX281" fmla="*/ 174428 w 180547"/>
                <a:gd name="connsiteY281" fmla="*/ 140699 h 223354"/>
                <a:gd name="connsiteX282" fmla="*/ 174428 w 180547"/>
                <a:gd name="connsiteY282" fmla="*/ 140699 h 223354"/>
                <a:gd name="connsiteX283" fmla="*/ 174428 w 180547"/>
                <a:gd name="connsiteY283" fmla="*/ 140699 h 223354"/>
                <a:gd name="connsiteX284" fmla="*/ 163093 w 180547"/>
                <a:gd name="connsiteY284" fmla="*/ 106790 h 223354"/>
                <a:gd name="connsiteX285" fmla="*/ 163093 w 180547"/>
                <a:gd name="connsiteY285" fmla="*/ 106790 h 223354"/>
                <a:gd name="connsiteX286" fmla="*/ 163093 w 180547"/>
                <a:gd name="connsiteY286" fmla="*/ 106790 h 223354"/>
                <a:gd name="connsiteX287" fmla="*/ 163093 w 180547"/>
                <a:gd name="connsiteY287" fmla="*/ 106790 h 223354"/>
                <a:gd name="connsiteX288" fmla="*/ 162998 w 180547"/>
                <a:gd name="connsiteY288" fmla="*/ 106218 h 223354"/>
                <a:gd name="connsiteX289" fmla="*/ 163474 w 180547"/>
                <a:gd name="connsiteY289" fmla="*/ 106409 h 223354"/>
                <a:gd name="connsiteX290" fmla="*/ 163093 w 180547"/>
                <a:gd name="connsiteY290" fmla="*/ 106790 h 223354"/>
                <a:gd name="connsiteX291" fmla="*/ 126993 w 180547"/>
                <a:gd name="connsiteY291" fmla="*/ 34495 h 223354"/>
                <a:gd name="connsiteX292" fmla="*/ 126993 w 180547"/>
                <a:gd name="connsiteY292" fmla="*/ 34495 h 223354"/>
                <a:gd name="connsiteX293" fmla="*/ 126993 w 180547"/>
                <a:gd name="connsiteY293" fmla="*/ 34495 h 223354"/>
                <a:gd name="connsiteX294" fmla="*/ 126993 w 180547"/>
                <a:gd name="connsiteY294" fmla="*/ 34495 h 223354"/>
                <a:gd name="connsiteX295" fmla="*/ 86607 w 180547"/>
                <a:gd name="connsiteY295" fmla="*/ 11063 h 223354"/>
                <a:gd name="connsiteX296" fmla="*/ 86607 w 180547"/>
                <a:gd name="connsiteY296" fmla="*/ 11159 h 223354"/>
                <a:gd name="connsiteX297" fmla="*/ 86607 w 180547"/>
                <a:gd name="connsiteY297" fmla="*/ 11159 h 223354"/>
                <a:gd name="connsiteX298" fmla="*/ 86607 w 180547"/>
                <a:gd name="connsiteY298" fmla="*/ 11159 h 223354"/>
                <a:gd name="connsiteX299" fmla="*/ 86607 w 180547"/>
                <a:gd name="connsiteY299" fmla="*/ 11159 h 223354"/>
                <a:gd name="connsiteX300" fmla="*/ 86417 w 180547"/>
                <a:gd name="connsiteY300" fmla="*/ 11063 h 223354"/>
                <a:gd name="connsiteX301" fmla="*/ 86607 w 180547"/>
                <a:gd name="connsiteY301" fmla="*/ 11063 h 223354"/>
                <a:gd name="connsiteX302" fmla="*/ 15836 w 180547"/>
                <a:gd name="connsiteY302" fmla="*/ 137460 h 223354"/>
                <a:gd name="connsiteX303" fmla="*/ 15836 w 180547"/>
                <a:gd name="connsiteY303" fmla="*/ 137460 h 223354"/>
                <a:gd name="connsiteX304" fmla="*/ 15836 w 180547"/>
                <a:gd name="connsiteY304" fmla="*/ 137460 h 223354"/>
                <a:gd name="connsiteX305" fmla="*/ 15836 w 180547"/>
                <a:gd name="connsiteY305" fmla="*/ 137460 h 223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180547" h="223354">
                  <a:moveTo>
                    <a:pt x="4025" y="108409"/>
                  </a:moveTo>
                  <a:cubicBezTo>
                    <a:pt x="4025" y="108409"/>
                    <a:pt x="4025" y="108409"/>
                    <a:pt x="4025" y="108409"/>
                  </a:cubicBezTo>
                  <a:cubicBezTo>
                    <a:pt x="4025" y="108409"/>
                    <a:pt x="4025" y="108409"/>
                    <a:pt x="4025" y="108409"/>
                  </a:cubicBezTo>
                  <a:cubicBezTo>
                    <a:pt x="5073" y="112600"/>
                    <a:pt x="6121" y="116791"/>
                    <a:pt x="7169" y="120982"/>
                  </a:cubicBezTo>
                  <a:cubicBezTo>
                    <a:pt x="8026" y="126983"/>
                    <a:pt x="10121" y="132507"/>
                    <a:pt x="12884" y="137841"/>
                  </a:cubicBezTo>
                  <a:lnTo>
                    <a:pt x="12884" y="137841"/>
                  </a:lnTo>
                  <a:lnTo>
                    <a:pt x="12884" y="137841"/>
                  </a:lnTo>
                  <a:cubicBezTo>
                    <a:pt x="14027" y="141556"/>
                    <a:pt x="15170" y="145271"/>
                    <a:pt x="17456" y="148509"/>
                  </a:cubicBezTo>
                  <a:lnTo>
                    <a:pt x="17456" y="148509"/>
                  </a:lnTo>
                  <a:cubicBezTo>
                    <a:pt x="17551" y="149747"/>
                    <a:pt x="17837" y="150890"/>
                    <a:pt x="19170" y="151557"/>
                  </a:cubicBezTo>
                  <a:cubicBezTo>
                    <a:pt x="20123" y="154891"/>
                    <a:pt x="21266" y="158034"/>
                    <a:pt x="23837" y="160511"/>
                  </a:cubicBezTo>
                  <a:lnTo>
                    <a:pt x="23837" y="160511"/>
                  </a:lnTo>
                  <a:cubicBezTo>
                    <a:pt x="25171" y="165845"/>
                    <a:pt x="28600" y="169845"/>
                    <a:pt x="31934" y="173941"/>
                  </a:cubicBezTo>
                  <a:lnTo>
                    <a:pt x="31934" y="173941"/>
                  </a:lnTo>
                  <a:cubicBezTo>
                    <a:pt x="32981" y="176322"/>
                    <a:pt x="34220" y="178513"/>
                    <a:pt x="36315" y="180037"/>
                  </a:cubicBezTo>
                  <a:cubicBezTo>
                    <a:pt x="36315" y="180037"/>
                    <a:pt x="36315" y="180037"/>
                    <a:pt x="36315" y="180037"/>
                  </a:cubicBezTo>
                  <a:cubicBezTo>
                    <a:pt x="36887" y="180989"/>
                    <a:pt x="37553" y="181847"/>
                    <a:pt x="38125" y="182799"/>
                  </a:cubicBezTo>
                  <a:lnTo>
                    <a:pt x="38125" y="182799"/>
                  </a:lnTo>
                  <a:lnTo>
                    <a:pt x="38125" y="182799"/>
                  </a:lnTo>
                  <a:cubicBezTo>
                    <a:pt x="38887" y="184609"/>
                    <a:pt x="40030" y="186133"/>
                    <a:pt x="41840" y="186990"/>
                  </a:cubicBezTo>
                  <a:cubicBezTo>
                    <a:pt x="41840" y="186990"/>
                    <a:pt x="41840" y="186990"/>
                    <a:pt x="41840" y="186990"/>
                  </a:cubicBezTo>
                  <a:cubicBezTo>
                    <a:pt x="43173" y="189943"/>
                    <a:pt x="45459" y="192134"/>
                    <a:pt x="48031" y="194039"/>
                  </a:cubicBezTo>
                  <a:cubicBezTo>
                    <a:pt x="49460" y="195467"/>
                    <a:pt x="50888" y="196801"/>
                    <a:pt x="52317" y="198230"/>
                  </a:cubicBezTo>
                  <a:lnTo>
                    <a:pt x="52317" y="198230"/>
                  </a:lnTo>
                  <a:lnTo>
                    <a:pt x="52317" y="198230"/>
                  </a:lnTo>
                  <a:cubicBezTo>
                    <a:pt x="53365" y="199182"/>
                    <a:pt x="54508" y="200134"/>
                    <a:pt x="55556" y="201087"/>
                  </a:cubicBezTo>
                  <a:cubicBezTo>
                    <a:pt x="59175" y="204802"/>
                    <a:pt x="63271" y="208136"/>
                    <a:pt x="68129" y="210231"/>
                  </a:cubicBezTo>
                  <a:lnTo>
                    <a:pt x="68129" y="210231"/>
                  </a:lnTo>
                  <a:cubicBezTo>
                    <a:pt x="73653" y="213184"/>
                    <a:pt x="78701" y="217280"/>
                    <a:pt x="85274" y="218137"/>
                  </a:cubicBezTo>
                  <a:lnTo>
                    <a:pt x="85274" y="218137"/>
                  </a:lnTo>
                  <a:cubicBezTo>
                    <a:pt x="92227" y="220899"/>
                    <a:pt x="99466" y="222614"/>
                    <a:pt x="106991" y="222518"/>
                  </a:cubicBezTo>
                  <a:cubicBezTo>
                    <a:pt x="112991" y="224328"/>
                    <a:pt x="118802" y="222804"/>
                    <a:pt x="124707" y="221661"/>
                  </a:cubicBezTo>
                  <a:cubicBezTo>
                    <a:pt x="127279" y="221280"/>
                    <a:pt x="129851" y="220899"/>
                    <a:pt x="132422" y="220518"/>
                  </a:cubicBezTo>
                  <a:cubicBezTo>
                    <a:pt x="131851" y="220137"/>
                    <a:pt x="131375" y="219756"/>
                    <a:pt x="130803" y="219280"/>
                  </a:cubicBezTo>
                  <a:lnTo>
                    <a:pt x="130803" y="219280"/>
                  </a:lnTo>
                  <a:cubicBezTo>
                    <a:pt x="131184" y="219851"/>
                    <a:pt x="131756" y="220328"/>
                    <a:pt x="132422" y="220518"/>
                  </a:cubicBezTo>
                  <a:cubicBezTo>
                    <a:pt x="136423" y="220042"/>
                    <a:pt x="140042" y="218518"/>
                    <a:pt x="143281" y="216041"/>
                  </a:cubicBezTo>
                  <a:lnTo>
                    <a:pt x="143281" y="216041"/>
                  </a:lnTo>
                  <a:lnTo>
                    <a:pt x="143281" y="216041"/>
                  </a:lnTo>
                  <a:cubicBezTo>
                    <a:pt x="146900" y="214232"/>
                    <a:pt x="150806" y="212993"/>
                    <a:pt x="153473" y="209659"/>
                  </a:cubicBezTo>
                  <a:cubicBezTo>
                    <a:pt x="159092" y="207278"/>
                    <a:pt x="163283" y="203088"/>
                    <a:pt x="166712" y="198134"/>
                  </a:cubicBezTo>
                  <a:cubicBezTo>
                    <a:pt x="169094" y="195563"/>
                    <a:pt x="171475" y="193086"/>
                    <a:pt x="171951" y="189371"/>
                  </a:cubicBezTo>
                  <a:cubicBezTo>
                    <a:pt x="173475" y="188133"/>
                    <a:pt x="174237" y="186514"/>
                    <a:pt x="174332" y="184514"/>
                  </a:cubicBezTo>
                  <a:lnTo>
                    <a:pt x="174332" y="184514"/>
                  </a:lnTo>
                  <a:cubicBezTo>
                    <a:pt x="179381" y="174989"/>
                    <a:pt x="181952" y="165083"/>
                    <a:pt x="179762" y="154224"/>
                  </a:cubicBezTo>
                  <a:lnTo>
                    <a:pt x="179762" y="154224"/>
                  </a:lnTo>
                  <a:cubicBezTo>
                    <a:pt x="179952" y="153843"/>
                    <a:pt x="179857" y="153462"/>
                    <a:pt x="179571" y="153176"/>
                  </a:cubicBezTo>
                  <a:cubicBezTo>
                    <a:pt x="181000" y="148700"/>
                    <a:pt x="179571" y="144318"/>
                    <a:pt x="178809" y="139937"/>
                  </a:cubicBezTo>
                  <a:cubicBezTo>
                    <a:pt x="178714" y="137079"/>
                    <a:pt x="178714" y="134126"/>
                    <a:pt x="176428" y="131840"/>
                  </a:cubicBezTo>
                  <a:cubicBezTo>
                    <a:pt x="176428" y="131840"/>
                    <a:pt x="176428" y="131840"/>
                    <a:pt x="176428" y="131840"/>
                  </a:cubicBezTo>
                  <a:cubicBezTo>
                    <a:pt x="176523" y="131364"/>
                    <a:pt x="176428" y="130983"/>
                    <a:pt x="176047" y="130602"/>
                  </a:cubicBezTo>
                  <a:cubicBezTo>
                    <a:pt x="175475" y="126221"/>
                    <a:pt x="175380" y="121744"/>
                    <a:pt x="172808" y="117839"/>
                  </a:cubicBezTo>
                  <a:cubicBezTo>
                    <a:pt x="172332" y="115934"/>
                    <a:pt x="171951" y="113933"/>
                    <a:pt x="171475" y="112028"/>
                  </a:cubicBezTo>
                  <a:lnTo>
                    <a:pt x="171475" y="112028"/>
                  </a:lnTo>
                  <a:cubicBezTo>
                    <a:pt x="168998" y="105170"/>
                    <a:pt x="166617" y="98313"/>
                    <a:pt x="164141" y="91454"/>
                  </a:cubicBezTo>
                  <a:cubicBezTo>
                    <a:pt x="164141" y="91454"/>
                    <a:pt x="164141" y="91454"/>
                    <a:pt x="164141" y="91454"/>
                  </a:cubicBezTo>
                  <a:cubicBezTo>
                    <a:pt x="163569" y="86501"/>
                    <a:pt x="161378" y="82310"/>
                    <a:pt x="158807" y="78215"/>
                  </a:cubicBezTo>
                  <a:cubicBezTo>
                    <a:pt x="158616" y="76405"/>
                    <a:pt x="158235" y="74786"/>
                    <a:pt x="156711" y="73643"/>
                  </a:cubicBezTo>
                  <a:cubicBezTo>
                    <a:pt x="156711" y="73071"/>
                    <a:pt x="156616" y="72595"/>
                    <a:pt x="156235" y="72214"/>
                  </a:cubicBezTo>
                  <a:lnTo>
                    <a:pt x="156235" y="72214"/>
                  </a:lnTo>
                  <a:cubicBezTo>
                    <a:pt x="154616" y="67928"/>
                    <a:pt x="153092" y="63546"/>
                    <a:pt x="149948" y="59926"/>
                  </a:cubicBezTo>
                  <a:lnTo>
                    <a:pt x="149948" y="59926"/>
                  </a:lnTo>
                  <a:cubicBezTo>
                    <a:pt x="147662" y="56117"/>
                    <a:pt x="145376" y="52211"/>
                    <a:pt x="143090" y="48306"/>
                  </a:cubicBezTo>
                  <a:cubicBezTo>
                    <a:pt x="140995" y="45163"/>
                    <a:pt x="140614" y="40591"/>
                    <a:pt x="135947" y="39353"/>
                  </a:cubicBezTo>
                  <a:lnTo>
                    <a:pt x="135947" y="39353"/>
                  </a:lnTo>
                  <a:cubicBezTo>
                    <a:pt x="136042" y="36876"/>
                    <a:pt x="134423" y="35257"/>
                    <a:pt x="132994" y="33542"/>
                  </a:cubicBezTo>
                  <a:cubicBezTo>
                    <a:pt x="132994" y="33542"/>
                    <a:pt x="132994" y="33542"/>
                    <a:pt x="132994" y="33542"/>
                  </a:cubicBezTo>
                  <a:cubicBezTo>
                    <a:pt x="132994" y="33542"/>
                    <a:pt x="132994" y="33542"/>
                    <a:pt x="132994" y="33542"/>
                  </a:cubicBezTo>
                  <a:cubicBezTo>
                    <a:pt x="132422" y="31542"/>
                    <a:pt x="131089" y="30113"/>
                    <a:pt x="129374" y="29161"/>
                  </a:cubicBezTo>
                  <a:cubicBezTo>
                    <a:pt x="128041" y="26875"/>
                    <a:pt x="126517" y="24589"/>
                    <a:pt x="123945" y="23351"/>
                  </a:cubicBezTo>
                  <a:cubicBezTo>
                    <a:pt x="122707" y="20779"/>
                    <a:pt x="121183" y="18588"/>
                    <a:pt x="118040" y="18112"/>
                  </a:cubicBezTo>
                  <a:lnTo>
                    <a:pt x="118040" y="18112"/>
                  </a:lnTo>
                  <a:lnTo>
                    <a:pt x="118040" y="18112"/>
                  </a:lnTo>
                  <a:cubicBezTo>
                    <a:pt x="117563" y="18017"/>
                    <a:pt x="116992" y="17826"/>
                    <a:pt x="116516" y="17731"/>
                  </a:cubicBezTo>
                  <a:cubicBezTo>
                    <a:pt x="114134" y="10397"/>
                    <a:pt x="107086" y="8968"/>
                    <a:pt x="101371" y="5729"/>
                  </a:cubicBezTo>
                  <a:lnTo>
                    <a:pt x="101371" y="5729"/>
                  </a:lnTo>
                  <a:lnTo>
                    <a:pt x="101371" y="5729"/>
                  </a:lnTo>
                  <a:cubicBezTo>
                    <a:pt x="100990" y="4396"/>
                    <a:pt x="99942" y="4205"/>
                    <a:pt x="98799" y="4110"/>
                  </a:cubicBezTo>
                  <a:lnTo>
                    <a:pt x="98799" y="4110"/>
                  </a:lnTo>
                  <a:cubicBezTo>
                    <a:pt x="98132" y="3729"/>
                    <a:pt x="97466" y="3348"/>
                    <a:pt x="96799" y="2967"/>
                  </a:cubicBezTo>
                  <a:lnTo>
                    <a:pt x="96799" y="2967"/>
                  </a:lnTo>
                  <a:cubicBezTo>
                    <a:pt x="92703" y="109"/>
                    <a:pt x="87845" y="967"/>
                    <a:pt x="83369" y="395"/>
                  </a:cubicBezTo>
                  <a:lnTo>
                    <a:pt x="83369" y="395"/>
                  </a:lnTo>
                  <a:cubicBezTo>
                    <a:pt x="80797" y="681"/>
                    <a:pt x="78130" y="872"/>
                    <a:pt x="75558" y="1157"/>
                  </a:cubicBezTo>
                  <a:cubicBezTo>
                    <a:pt x="71843" y="-1224"/>
                    <a:pt x="68129" y="776"/>
                    <a:pt x="64414" y="967"/>
                  </a:cubicBezTo>
                  <a:cubicBezTo>
                    <a:pt x="59270" y="109"/>
                    <a:pt x="54317" y="300"/>
                    <a:pt x="49841" y="3253"/>
                  </a:cubicBezTo>
                  <a:lnTo>
                    <a:pt x="49745" y="3253"/>
                  </a:lnTo>
                  <a:lnTo>
                    <a:pt x="49745" y="3253"/>
                  </a:lnTo>
                  <a:cubicBezTo>
                    <a:pt x="48221" y="3539"/>
                    <a:pt x="46697" y="3824"/>
                    <a:pt x="45173" y="4205"/>
                  </a:cubicBezTo>
                  <a:cubicBezTo>
                    <a:pt x="42887" y="4396"/>
                    <a:pt x="40601" y="4396"/>
                    <a:pt x="38887" y="6396"/>
                  </a:cubicBezTo>
                  <a:lnTo>
                    <a:pt x="38887" y="6396"/>
                  </a:lnTo>
                  <a:cubicBezTo>
                    <a:pt x="36601" y="6682"/>
                    <a:pt x="34601" y="7539"/>
                    <a:pt x="32886" y="9158"/>
                  </a:cubicBezTo>
                  <a:cubicBezTo>
                    <a:pt x="28219" y="10682"/>
                    <a:pt x="24409" y="13635"/>
                    <a:pt x="21075" y="17159"/>
                  </a:cubicBezTo>
                  <a:cubicBezTo>
                    <a:pt x="20218" y="17921"/>
                    <a:pt x="19265" y="18779"/>
                    <a:pt x="18408" y="19541"/>
                  </a:cubicBezTo>
                  <a:lnTo>
                    <a:pt x="18408" y="19541"/>
                  </a:lnTo>
                  <a:cubicBezTo>
                    <a:pt x="14693" y="22303"/>
                    <a:pt x="11931" y="25827"/>
                    <a:pt x="10217" y="30113"/>
                  </a:cubicBezTo>
                  <a:cubicBezTo>
                    <a:pt x="9740" y="31161"/>
                    <a:pt x="9264" y="32209"/>
                    <a:pt x="8788" y="33257"/>
                  </a:cubicBezTo>
                  <a:lnTo>
                    <a:pt x="8788" y="33257"/>
                  </a:lnTo>
                  <a:cubicBezTo>
                    <a:pt x="5549" y="37257"/>
                    <a:pt x="4216" y="41924"/>
                    <a:pt x="4406" y="46973"/>
                  </a:cubicBezTo>
                  <a:lnTo>
                    <a:pt x="4406" y="46973"/>
                  </a:lnTo>
                  <a:cubicBezTo>
                    <a:pt x="2025" y="48782"/>
                    <a:pt x="1835" y="51164"/>
                    <a:pt x="2406" y="53831"/>
                  </a:cubicBezTo>
                  <a:cubicBezTo>
                    <a:pt x="25" y="56212"/>
                    <a:pt x="1644" y="59069"/>
                    <a:pt x="1454" y="61736"/>
                  </a:cubicBezTo>
                  <a:cubicBezTo>
                    <a:pt x="-166" y="63927"/>
                    <a:pt x="1073" y="66118"/>
                    <a:pt x="1168" y="68404"/>
                  </a:cubicBezTo>
                  <a:cubicBezTo>
                    <a:pt x="1168" y="68975"/>
                    <a:pt x="1263" y="69547"/>
                    <a:pt x="1263" y="70118"/>
                  </a:cubicBezTo>
                  <a:cubicBezTo>
                    <a:pt x="-737" y="72595"/>
                    <a:pt x="311" y="75262"/>
                    <a:pt x="596" y="77929"/>
                  </a:cubicBezTo>
                  <a:cubicBezTo>
                    <a:pt x="596" y="77929"/>
                    <a:pt x="596" y="77929"/>
                    <a:pt x="596" y="77929"/>
                  </a:cubicBezTo>
                  <a:cubicBezTo>
                    <a:pt x="596" y="77929"/>
                    <a:pt x="596" y="77929"/>
                    <a:pt x="596" y="77929"/>
                  </a:cubicBezTo>
                  <a:cubicBezTo>
                    <a:pt x="-1309" y="84311"/>
                    <a:pt x="1835" y="89930"/>
                    <a:pt x="3263" y="95836"/>
                  </a:cubicBezTo>
                  <a:lnTo>
                    <a:pt x="3263" y="95836"/>
                  </a:lnTo>
                  <a:cubicBezTo>
                    <a:pt x="3263" y="95836"/>
                    <a:pt x="3263" y="95836"/>
                    <a:pt x="3263" y="95836"/>
                  </a:cubicBezTo>
                  <a:cubicBezTo>
                    <a:pt x="3168" y="96217"/>
                    <a:pt x="3263" y="96598"/>
                    <a:pt x="3454" y="96979"/>
                  </a:cubicBezTo>
                  <a:cubicBezTo>
                    <a:pt x="3359" y="97074"/>
                    <a:pt x="3454" y="97169"/>
                    <a:pt x="3359" y="97265"/>
                  </a:cubicBezTo>
                  <a:cubicBezTo>
                    <a:pt x="1644" y="101075"/>
                    <a:pt x="2978" y="104694"/>
                    <a:pt x="4025" y="108409"/>
                  </a:cubicBezTo>
                  <a:close/>
                  <a:moveTo>
                    <a:pt x="169856" y="120125"/>
                  </a:moveTo>
                  <a:cubicBezTo>
                    <a:pt x="169856" y="120220"/>
                    <a:pt x="169856" y="120315"/>
                    <a:pt x="169856" y="120315"/>
                  </a:cubicBezTo>
                  <a:cubicBezTo>
                    <a:pt x="169760" y="120315"/>
                    <a:pt x="169665" y="120125"/>
                    <a:pt x="169570" y="120125"/>
                  </a:cubicBezTo>
                  <a:cubicBezTo>
                    <a:pt x="169760" y="120125"/>
                    <a:pt x="169760" y="120220"/>
                    <a:pt x="169856" y="120125"/>
                  </a:cubicBezTo>
                  <a:close/>
                  <a:moveTo>
                    <a:pt x="98704" y="17350"/>
                  </a:moveTo>
                  <a:cubicBezTo>
                    <a:pt x="98799" y="17350"/>
                    <a:pt x="98990" y="17445"/>
                    <a:pt x="99085" y="17445"/>
                  </a:cubicBezTo>
                  <a:cubicBezTo>
                    <a:pt x="98894" y="17540"/>
                    <a:pt x="98894" y="17445"/>
                    <a:pt x="98704" y="17540"/>
                  </a:cubicBezTo>
                  <a:cubicBezTo>
                    <a:pt x="98704" y="17445"/>
                    <a:pt x="98704" y="17445"/>
                    <a:pt x="98704" y="17350"/>
                  </a:cubicBezTo>
                  <a:close/>
                  <a:moveTo>
                    <a:pt x="153473" y="105932"/>
                  </a:moveTo>
                  <a:cubicBezTo>
                    <a:pt x="153473" y="105932"/>
                    <a:pt x="153568" y="105932"/>
                    <a:pt x="153473" y="105932"/>
                  </a:cubicBezTo>
                  <a:cubicBezTo>
                    <a:pt x="153377" y="106028"/>
                    <a:pt x="153187" y="106028"/>
                    <a:pt x="152996" y="106123"/>
                  </a:cubicBezTo>
                  <a:cubicBezTo>
                    <a:pt x="153187" y="105932"/>
                    <a:pt x="153377" y="105932"/>
                    <a:pt x="153473" y="105932"/>
                  </a:cubicBezTo>
                  <a:close/>
                  <a:moveTo>
                    <a:pt x="100704" y="80882"/>
                  </a:moveTo>
                  <a:lnTo>
                    <a:pt x="100704" y="80882"/>
                  </a:lnTo>
                  <a:cubicBezTo>
                    <a:pt x="100514" y="81167"/>
                    <a:pt x="100228" y="81453"/>
                    <a:pt x="100037" y="81739"/>
                  </a:cubicBezTo>
                  <a:lnTo>
                    <a:pt x="100037" y="81739"/>
                  </a:lnTo>
                  <a:cubicBezTo>
                    <a:pt x="100418" y="81644"/>
                    <a:pt x="100514" y="81263"/>
                    <a:pt x="100704" y="80882"/>
                  </a:cubicBezTo>
                  <a:close/>
                  <a:moveTo>
                    <a:pt x="123850" y="159844"/>
                  </a:moveTo>
                  <a:cubicBezTo>
                    <a:pt x="123850" y="160130"/>
                    <a:pt x="123945" y="160320"/>
                    <a:pt x="123945" y="160606"/>
                  </a:cubicBezTo>
                  <a:cubicBezTo>
                    <a:pt x="123755" y="160511"/>
                    <a:pt x="123659" y="160320"/>
                    <a:pt x="123469" y="160130"/>
                  </a:cubicBezTo>
                  <a:cubicBezTo>
                    <a:pt x="123659" y="160034"/>
                    <a:pt x="123755" y="159939"/>
                    <a:pt x="123850" y="159844"/>
                  </a:cubicBezTo>
                  <a:close/>
                  <a:moveTo>
                    <a:pt x="82226" y="94121"/>
                  </a:moveTo>
                  <a:lnTo>
                    <a:pt x="82226" y="94121"/>
                  </a:lnTo>
                  <a:cubicBezTo>
                    <a:pt x="82226" y="94121"/>
                    <a:pt x="82321" y="94217"/>
                    <a:pt x="82226" y="94121"/>
                  </a:cubicBezTo>
                  <a:cubicBezTo>
                    <a:pt x="82226" y="94121"/>
                    <a:pt x="82130" y="94217"/>
                    <a:pt x="82130" y="94217"/>
                  </a:cubicBezTo>
                  <a:cubicBezTo>
                    <a:pt x="82226" y="94217"/>
                    <a:pt x="82226" y="94121"/>
                    <a:pt x="82226" y="94121"/>
                  </a:cubicBezTo>
                  <a:cubicBezTo>
                    <a:pt x="82226" y="94121"/>
                    <a:pt x="82226" y="94121"/>
                    <a:pt x="82226" y="94121"/>
                  </a:cubicBezTo>
                  <a:lnTo>
                    <a:pt x="82226" y="94121"/>
                  </a:lnTo>
                  <a:close/>
                  <a:moveTo>
                    <a:pt x="105943" y="124697"/>
                  </a:moveTo>
                  <a:lnTo>
                    <a:pt x="105943" y="124697"/>
                  </a:lnTo>
                  <a:cubicBezTo>
                    <a:pt x="106038" y="124697"/>
                    <a:pt x="106038" y="124601"/>
                    <a:pt x="105943" y="124697"/>
                  </a:cubicBezTo>
                  <a:cubicBezTo>
                    <a:pt x="106038" y="124697"/>
                    <a:pt x="106038" y="124697"/>
                    <a:pt x="105943" y="124697"/>
                  </a:cubicBezTo>
                  <a:cubicBezTo>
                    <a:pt x="105943" y="124697"/>
                    <a:pt x="105943" y="124697"/>
                    <a:pt x="105943" y="124697"/>
                  </a:cubicBezTo>
                  <a:lnTo>
                    <a:pt x="105943" y="124697"/>
                  </a:lnTo>
                  <a:close/>
                  <a:moveTo>
                    <a:pt x="129089" y="116505"/>
                  </a:moveTo>
                  <a:lnTo>
                    <a:pt x="129089" y="116505"/>
                  </a:lnTo>
                  <a:cubicBezTo>
                    <a:pt x="128993" y="116505"/>
                    <a:pt x="128993" y="116505"/>
                    <a:pt x="129089" y="116505"/>
                  </a:cubicBezTo>
                  <a:cubicBezTo>
                    <a:pt x="128993" y="116505"/>
                    <a:pt x="129089" y="116505"/>
                    <a:pt x="129089" y="116505"/>
                  </a:cubicBezTo>
                  <a:cubicBezTo>
                    <a:pt x="129089" y="116505"/>
                    <a:pt x="129089" y="116505"/>
                    <a:pt x="129089" y="116505"/>
                  </a:cubicBezTo>
                  <a:close/>
                  <a:moveTo>
                    <a:pt x="128327" y="159368"/>
                  </a:moveTo>
                  <a:cubicBezTo>
                    <a:pt x="127946" y="158415"/>
                    <a:pt x="127469" y="157367"/>
                    <a:pt x="126898" y="156224"/>
                  </a:cubicBezTo>
                  <a:cubicBezTo>
                    <a:pt x="127946" y="157272"/>
                    <a:pt x="128708" y="157844"/>
                    <a:pt x="129565" y="158320"/>
                  </a:cubicBezTo>
                  <a:cubicBezTo>
                    <a:pt x="129184" y="158701"/>
                    <a:pt x="128803" y="158987"/>
                    <a:pt x="128327" y="159368"/>
                  </a:cubicBezTo>
                  <a:close/>
                  <a:moveTo>
                    <a:pt x="124136" y="83549"/>
                  </a:moveTo>
                  <a:cubicBezTo>
                    <a:pt x="124231" y="83453"/>
                    <a:pt x="124231" y="83453"/>
                    <a:pt x="124231" y="83358"/>
                  </a:cubicBezTo>
                  <a:cubicBezTo>
                    <a:pt x="124231" y="83453"/>
                    <a:pt x="124231" y="83644"/>
                    <a:pt x="124326" y="83739"/>
                  </a:cubicBezTo>
                  <a:cubicBezTo>
                    <a:pt x="124231" y="83644"/>
                    <a:pt x="124231" y="83549"/>
                    <a:pt x="124136" y="83549"/>
                  </a:cubicBezTo>
                  <a:close/>
                  <a:moveTo>
                    <a:pt x="67557" y="70404"/>
                  </a:moveTo>
                  <a:lnTo>
                    <a:pt x="67557" y="70404"/>
                  </a:lnTo>
                  <a:cubicBezTo>
                    <a:pt x="67557" y="70404"/>
                    <a:pt x="67557" y="70404"/>
                    <a:pt x="67557" y="70404"/>
                  </a:cubicBezTo>
                  <a:cubicBezTo>
                    <a:pt x="67557" y="70404"/>
                    <a:pt x="67557" y="70404"/>
                    <a:pt x="67557" y="70404"/>
                  </a:cubicBezTo>
                  <a:close/>
                  <a:moveTo>
                    <a:pt x="42221" y="107361"/>
                  </a:moveTo>
                  <a:cubicBezTo>
                    <a:pt x="42221" y="107551"/>
                    <a:pt x="42316" y="107742"/>
                    <a:pt x="42316" y="107933"/>
                  </a:cubicBezTo>
                  <a:cubicBezTo>
                    <a:pt x="42221" y="107838"/>
                    <a:pt x="42221" y="107742"/>
                    <a:pt x="42030" y="107647"/>
                  </a:cubicBezTo>
                  <a:cubicBezTo>
                    <a:pt x="42125" y="107456"/>
                    <a:pt x="42125" y="107456"/>
                    <a:pt x="42221" y="107361"/>
                  </a:cubicBezTo>
                  <a:close/>
                  <a:moveTo>
                    <a:pt x="102895" y="170131"/>
                  </a:moveTo>
                  <a:cubicBezTo>
                    <a:pt x="102895" y="170131"/>
                    <a:pt x="102990" y="170226"/>
                    <a:pt x="102990" y="170226"/>
                  </a:cubicBezTo>
                  <a:cubicBezTo>
                    <a:pt x="102895" y="170226"/>
                    <a:pt x="102895" y="170226"/>
                    <a:pt x="102800" y="170321"/>
                  </a:cubicBezTo>
                  <a:cubicBezTo>
                    <a:pt x="102800" y="170226"/>
                    <a:pt x="102895" y="170226"/>
                    <a:pt x="102895" y="170131"/>
                  </a:cubicBezTo>
                  <a:close/>
                  <a:moveTo>
                    <a:pt x="23552" y="97550"/>
                  </a:moveTo>
                  <a:cubicBezTo>
                    <a:pt x="23552" y="97646"/>
                    <a:pt x="23552" y="97646"/>
                    <a:pt x="23552" y="97741"/>
                  </a:cubicBezTo>
                  <a:cubicBezTo>
                    <a:pt x="23552" y="97741"/>
                    <a:pt x="23456" y="97741"/>
                    <a:pt x="23456" y="97741"/>
                  </a:cubicBezTo>
                  <a:cubicBezTo>
                    <a:pt x="23456" y="97646"/>
                    <a:pt x="23552" y="97550"/>
                    <a:pt x="23552" y="97550"/>
                  </a:cubicBezTo>
                  <a:close/>
                  <a:moveTo>
                    <a:pt x="23171" y="98217"/>
                  </a:moveTo>
                  <a:cubicBezTo>
                    <a:pt x="23171" y="98217"/>
                    <a:pt x="23171" y="98313"/>
                    <a:pt x="23171" y="98313"/>
                  </a:cubicBezTo>
                  <a:cubicBezTo>
                    <a:pt x="23171" y="98313"/>
                    <a:pt x="23075" y="98313"/>
                    <a:pt x="23075" y="98313"/>
                  </a:cubicBezTo>
                  <a:cubicBezTo>
                    <a:pt x="23171" y="98313"/>
                    <a:pt x="23171" y="98217"/>
                    <a:pt x="23171" y="98217"/>
                  </a:cubicBezTo>
                  <a:close/>
                  <a:moveTo>
                    <a:pt x="24409" y="84596"/>
                  </a:moveTo>
                  <a:cubicBezTo>
                    <a:pt x="24409" y="84596"/>
                    <a:pt x="24409" y="84596"/>
                    <a:pt x="24409" y="84596"/>
                  </a:cubicBezTo>
                  <a:cubicBezTo>
                    <a:pt x="24409" y="84596"/>
                    <a:pt x="24409" y="84596"/>
                    <a:pt x="24409" y="84596"/>
                  </a:cubicBezTo>
                  <a:cubicBezTo>
                    <a:pt x="24409" y="84596"/>
                    <a:pt x="24409" y="84596"/>
                    <a:pt x="24409" y="84596"/>
                  </a:cubicBezTo>
                  <a:close/>
                  <a:moveTo>
                    <a:pt x="58699" y="155558"/>
                  </a:moveTo>
                  <a:cubicBezTo>
                    <a:pt x="58699" y="155558"/>
                    <a:pt x="58699" y="155558"/>
                    <a:pt x="58699" y="155558"/>
                  </a:cubicBezTo>
                  <a:cubicBezTo>
                    <a:pt x="58699" y="155558"/>
                    <a:pt x="58699" y="155558"/>
                    <a:pt x="58699" y="155558"/>
                  </a:cubicBezTo>
                  <a:cubicBezTo>
                    <a:pt x="58699" y="155558"/>
                    <a:pt x="58699" y="155558"/>
                    <a:pt x="58699" y="155558"/>
                  </a:cubicBezTo>
                  <a:close/>
                  <a:moveTo>
                    <a:pt x="89274" y="165940"/>
                  </a:moveTo>
                  <a:cubicBezTo>
                    <a:pt x="89179" y="165940"/>
                    <a:pt x="89179" y="165940"/>
                    <a:pt x="89084" y="165940"/>
                  </a:cubicBezTo>
                  <a:cubicBezTo>
                    <a:pt x="89179" y="165845"/>
                    <a:pt x="89179" y="165845"/>
                    <a:pt x="89274" y="165749"/>
                  </a:cubicBezTo>
                  <a:cubicBezTo>
                    <a:pt x="89274" y="165845"/>
                    <a:pt x="89274" y="165940"/>
                    <a:pt x="89274" y="165940"/>
                  </a:cubicBezTo>
                  <a:close/>
                  <a:moveTo>
                    <a:pt x="93941" y="165083"/>
                  </a:moveTo>
                  <a:cubicBezTo>
                    <a:pt x="93941" y="165178"/>
                    <a:pt x="93941" y="165178"/>
                    <a:pt x="93941" y="165273"/>
                  </a:cubicBezTo>
                  <a:cubicBezTo>
                    <a:pt x="93941" y="165273"/>
                    <a:pt x="93846" y="165273"/>
                    <a:pt x="93846" y="165273"/>
                  </a:cubicBezTo>
                  <a:cubicBezTo>
                    <a:pt x="93941" y="165178"/>
                    <a:pt x="93941" y="165178"/>
                    <a:pt x="93941" y="165083"/>
                  </a:cubicBezTo>
                  <a:close/>
                  <a:moveTo>
                    <a:pt x="130898" y="61451"/>
                  </a:moveTo>
                  <a:lnTo>
                    <a:pt x="130898" y="61451"/>
                  </a:lnTo>
                  <a:cubicBezTo>
                    <a:pt x="130994" y="61451"/>
                    <a:pt x="131089" y="61451"/>
                    <a:pt x="131184" y="61451"/>
                  </a:cubicBezTo>
                  <a:cubicBezTo>
                    <a:pt x="131089" y="61546"/>
                    <a:pt x="130994" y="61546"/>
                    <a:pt x="130898" y="61641"/>
                  </a:cubicBezTo>
                  <a:cubicBezTo>
                    <a:pt x="130898" y="61546"/>
                    <a:pt x="130898" y="61451"/>
                    <a:pt x="130898" y="61451"/>
                  </a:cubicBezTo>
                  <a:close/>
                  <a:moveTo>
                    <a:pt x="20313" y="72404"/>
                  </a:moveTo>
                  <a:cubicBezTo>
                    <a:pt x="20313" y="72214"/>
                    <a:pt x="20218" y="71928"/>
                    <a:pt x="20218" y="71738"/>
                  </a:cubicBezTo>
                  <a:cubicBezTo>
                    <a:pt x="20408" y="72023"/>
                    <a:pt x="20599" y="72214"/>
                    <a:pt x="20789" y="72500"/>
                  </a:cubicBezTo>
                  <a:cubicBezTo>
                    <a:pt x="20599" y="72500"/>
                    <a:pt x="20504" y="72404"/>
                    <a:pt x="20313" y="72404"/>
                  </a:cubicBezTo>
                  <a:close/>
                  <a:moveTo>
                    <a:pt x="77749" y="164225"/>
                  </a:moveTo>
                  <a:cubicBezTo>
                    <a:pt x="77749" y="164225"/>
                    <a:pt x="77749" y="164225"/>
                    <a:pt x="77749" y="164225"/>
                  </a:cubicBezTo>
                  <a:cubicBezTo>
                    <a:pt x="77749" y="164225"/>
                    <a:pt x="77749" y="164225"/>
                    <a:pt x="77749" y="164225"/>
                  </a:cubicBezTo>
                  <a:cubicBezTo>
                    <a:pt x="77749" y="164225"/>
                    <a:pt x="77749" y="164225"/>
                    <a:pt x="77749" y="164225"/>
                  </a:cubicBezTo>
                  <a:close/>
                  <a:moveTo>
                    <a:pt x="168332" y="167369"/>
                  </a:moveTo>
                  <a:cubicBezTo>
                    <a:pt x="168427" y="167273"/>
                    <a:pt x="168427" y="167178"/>
                    <a:pt x="168522" y="167178"/>
                  </a:cubicBezTo>
                  <a:cubicBezTo>
                    <a:pt x="168522" y="167273"/>
                    <a:pt x="168522" y="167273"/>
                    <a:pt x="168522" y="167369"/>
                  </a:cubicBezTo>
                  <a:lnTo>
                    <a:pt x="168522" y="167369"/>
                  </a:lnTo>
                  <a:lnTo>
                    <a:pt x="168522" y="167369"/>
                  </a:lnTo>
                  <a:lnTo>
                    <a:pt x="168522" y="167369"/>
                  </a:lnTo>
                  <a:cubicBezTo>
                    <a:pt x="168427" y="167369"/>
                    <a:pt x="168427" y="167369"/>
                    <a:pt x="168332" y="167369"/>
                  </a:cubicBezTo>
                  <a:close/>
                  <a:moveTo>
                    <a:pt x="94894" y="24779"/>
                  </a:moveTo>
                  <a:cubicBezTo>
                    <a:pt x="94894" y="24779"/>
                    <a:pt x="94799" y="24684"/>
                    <a:pt x="94799" y="24684"/>
                  </a:cubicBezTo>
                  <a:cubicBezTo>
                    <a:pt x="94799" y="24684"/>
                    <a:pt x="94894" y="24684"/>
                    <a:pt x="94894" y="24589"/>
                  </a:cubicBezTo>
                  <a:cubicBezTo>
                    <a:pt x="94894" y="24684"/>
                    <a:pt x="94894" y="24684"/>
                    <a:pt x="94894" y="24779"/>
                  </a:cubicBezTo>
                  <a:close/>
                  <a:moveTo>
                    <a:pt x="15074" y="98598"/>
                  </a:moveTo>
                  <a:cubicBezTo>
                    <a:pt x="15170" y="98693"/>
                    <a:pt x="15074" y="98789"/>
                    <a:pt x="15170" y="98884"/>
                  </a:cubicBezTo>
                  <a:lnTo>
                    <a:pt x="15170" y="98884"/>
                  </a:lnTo>
                  <a:cubicBezTo>
                    <a:pt x="15074" y="98789"/>
                    <a:pt x="14979" y="98789"/>
                    <a:pt x="14789" y="98789"/>
                  </a:cubicBezTo>
                  <a:cubicBezTo>
                    <a:pt x="14884" y="98693"/>
                    <a:pt x="14979" y="98598"/>
                    <a:pt x="15074" y="98598"/>
                  </a:cubicBezTo>
                  <a:close/>
                  <a:moveTo>
                    <a:pt x="46983" y="174798"/>
                  </a:moveTo>
                  <a:cubicBezTo>
                    <a:pt x="46983" y="174893"/>
                    <a:pt x="46983" y="174893"/>
                    <a:pt x="46983" y="174989"/>
                  </a:cubicBezTo>
                  <a:lnTo>
                    <a:pt x="46983" y="174989"/>
                  </a:lnTo>
                  <a:lnTo>
                    <a:pt x="46983" y="174989"/>
                  </a:lnTo>
                  <a:cubicBezTo>
                    <a:pt x="46983" y="174989"/>
                    <a:pt x="46983" y="174989"/>
                    <a:pt x="46983" y="174989"/>
                  </a:cubicBezTo>
                  <a:cubicBezTo>
                    <a:pt x="46888" y="174989"/>
                    <a:pt x="46793" y="174989"/>
                    <a:pt x="46697" y="174893"/>
                  </a:cubicBezTo>
                  <a:cubicBezTo>
                    <a:pt x="46793" y="174893"/>
                    <a:pt x="46888" y="174893"/>
                    <a:pt x="46983" y="174798"/>
                  </a:cubicBezTo>
                  <a:close/>
                  <a:moveTo>
                    <a:pt x="59175" y="192610"/>
                  </a:moveTo>
                  <a:cubicBezTo>
                    <a:pt x="59270" y="192705"/>
                    <a:pt x="59270" y="192610"/>
                    <a:pt x="59366" y="192705"/>
                  </a:cubicBezTo>
                  <a:cubicBezTo>
                    <a:pt x="59270" y="192705"/>
                    <a:pt x="59270" y="192705"/>
                    <a:pt x="59270" y="192800"/>
                  </a:cubicBezTo>
                  <a:cubicBezTo>
                    <a:pt x="59175" y="192705"/>
                    <a:pt x="59175" y="192705"/>
                    <a:pt x="59175" y="192610"/>
                  </a:cubicBezTo>
                  <a:close/>
                  <a:moveTo>
                    <a:pt x="135756" y="60879"/>
                  </a:moveTo>
                  <a:cubicBezTo>
                    <a:pt x="135756" y="60784"/>
                    <a:pt x="135661" y="60784"/>
                    <a:pt x="135661" y="60689"/>
                  </a:cubicBezTo>
                  <a:lnTo>
                    <a:pt x="135661" y="60689"/>
                  </a:lnTo>
                  <a:lnTo>
                    <a:pt x="135661" y="60689"/>
                  </a:lnTo>
                  <a:cubicBezTo>
                    <a:pt x="135756" y="60689"/>
                    <a:pt x="135756" y="60689"/>
                    <a:pt x="135851" y="60689"/>
                  </a:cubicBezTo>
                  <a:cubicBezTo>
                    <a:pt x="135756" y="60784"/>
                    <a:pt x="135756" y="60784"/>
                    <a:pt x="135756" y="60879"/>
                  </a:cubicBezTo>
                  <a:close/>
                  <a:moveTo>
                    <a:pt x="104324" y="21731"/>
                  </a:moveTo>
                  <a:cubicBezTo>
                    <a:pt x="104324" y="21636"/>
                    <a:pt x="104324" y="21636"/>
                    <a:pt x="104324" y="21731"/>
                  </a:cubicBezTo>
                  <a:lnTo>
                    <a:pt x="104324" y="21731"/>
                  </a:lnTo>
                  <a:lnTo>
                    <a:pt x="104324" y="21731"/>
                  </a:lnTo>
                  <a:cubicBezTo>
                    <a:pt x="104324" y="21636"/>
                    <a:pt x="104419" y="21636"/>
                    <a:pt x="104324" y="21731"/>
                  </a:cubicBezTo>
                  <a:cubicBezTo>
                    <a:pt x="104419" y="21636"/>
                    <a:pt x="104419" y="21636"/>
                    <a:pt x="104324" y="21731"/>
                  </a:cubicBezTo>
                  <a:close/>
                  <a:moveTo>
                    <a:pt x="138899" y="197468"/>
                  </a:moveTo>
                  <a:cubicBezTo>
                    <a:pt x="138899" y="197372"/>
                    <a:pt x="138899" y="197372"/>
                    <a:pt x="138899" y="197468"/>
                  </a:cubicBezTo>
                  <a:cubicBezTo>
                    <a:pt x="138899" y="197468"/>
                    <a:pt x="138899" y="197468"/>
                    <a:pt x="138899" y="197468"/>
                  </a:cubicBezTo>
                  <a:cubicBezTo>
                    <a:pt x="138899" y="197468"/>
                    <a:pt x="138899" y="197468"/>
                    <a:pt x="138899" y="197468"/>
                  </a:cubicBezTo>
                  <a:close/>
                  <a:moveTo>
                    <a:pt x="162426" y="192515"/>
                  </a:moveTo>
                  <a:cubicBezTo>
                    <a:pt x="162426" y="192515"/>
                    <a:pt x="162426" y="192419"/>
                    <a:pt x="162426" y="192515"/>
                  </a:cubicBezTo>
                  <a:lnTo>
                    <a:pt x="162426" y="192515"/>
                  </a:lnTo>
                  <a:cubicBezTo>
                    <a:pt x="162426" y="192515"/>
                    <a:pt x="162426" y="192515"/>
                    <a:pt x="162426" y="192515"/>
                  </a:cubicBezTo>
                  <a:cubicBezTo>
                    <a:pt x="162426" y="192515"/>
                    <a:pt x="162426" y="192515"/>
                    <a:pt x="162426" y="192515"/>
                  </a:cubicBezTo>
                  <a:close/>
                  <a:moveTo>
                    <a:pt x="170713" y="149366"/>
                  </a:moveTo>
                  <a:cubicBezTo>
                    <a:pt x="170713" y="149366"/>
                    <a:pt x="170713" y="149271"/>
                    <a:pt x="170713" y="149271"/>
                  </a:cubicBezTo>
                  <a:cubicBezTo>
                    <a:pt x="170808" y="149366"/>
                    <a:pt x="170808" y="149366"/>
                    <a:pt x="170713" y="149366"/>
                  </a:cubicBezTo>
                  <a:cubicBezTo>
                    <a:pt x="170808" y="149462"/>
                    <a:pt x="170808" y="149366"/>
                    <a:pt x="170713" y="149366"/>
                  </a:cubicBezTo>
                  <a:close/>
                  <a:moveTo>
                    <a:pt x="123659" y="33352"/>
                  </a:moveTo>
                  <a:lnTo>
                    <a:pt x="123659" y="33352"/>
                  </a:lnTo>
                  <a:lnTo>
                    <a:pt x="123659" y="33352"/>
                  </a:lnTo>
                  <a:cubicBezTo>
                    <a:pt x="123659" y="33352"/>
                    <a:pt x="123659" y="33352"/>
                    <a:pt x="123659" y="33352"/>
                  </a:cubicBezTo>
                  <a:close/>
                  <a:moveTo>
                    <a:pt x="79559" y="18683"/>
                  </a:moveTo>
                  <a:cubicBezTo>
                    <a:pt x="79559" y="18683"/>
                    <a:pt x="79559" y="18683"/>
                    <a:pt x="79559" y="18683"/>
                  </a:cubicBezTo>
                  <a:cubicBezTo>
                    <a:pt x="79559" y="18683"/>
                    <a:pt x="79559" y="18683"/>
                    <a:pt x="79559" y="18683"/>
                  </a:cubicBezTo>
                  <a:cubicBezTo>
                    <a:pt x="79559" y="18683"/>
                    <a:pt x="79559" y="18683"/>
                    <a:pt x="79559" y="18683"/>
                  </a:cubicBezTo>
                  <a:close/>
                  <a:moveTo>
                    <a:pt x="130517" y="218042"/>
                  </a:moveTo>
                  <a:lnTo>
                    <a:pt x="130517" y="218042"/>
                  </a:lnTo>
                  <a:lnTo>
                    <a:pt x="130517" y="218042"/>
                  </a:lnTo>
                  <a:cubicBezTo>
                    <a:pt x="130517" y="218137"/>
                    <a:pt x="130517" y="218327"/>
                    <a:pt x="130613" y="218423"/>
                  </a:cubicBezTo>
                  <a:cubicBezTo>
                    <a:pt x="130517" y="218327"/>
                    <a:pt x="130517" y="218137"/>
                    <a:pt x="130422" y="218042"/>
                  </a:cubicBezTo>
                  <a:cubicBezTo>
                    <a:pt x="130422" y="218042"/>
                    <a:pt x="130517" y="218042"/>
                    <a:pt x="130517" y="218042"/>
                  </a:cubicBezTo>
                  <a:close/>
                  <a:moveTo>
                    <a:pt x="175761" y="150224"/>
                  </a:moveTo>
                  <a:cubicBezTo>
                    <a:pt x="175856" y="150224"/>
                    <a:pt x="175952" y="150224"/>
                    <a:pt x="176047" y="150128"/>
                  </a:cubicBezTo>
                  <a:cubicBezTo>
                    <a:pt x="175952" y="150224"/>
                    <a:pt x="175856" y="150224"/>
                    <a:pt x="175761" y="150319"/>
                  </a:cubicBezTo>
                  <a:cubicBezTo>
                    <a:pt x="175761" y="150319"/>
                    <a:pt x="175761" y="150319"/>
                    <a:pt x="175761" y="150224"/>
                  </a:cubicBezTo>
                  <a:close/>
                  <a:moveTo>
                    <a:pt x="174428" y="140699"/>
                  </a:moveTo>
                  <a:lnTo>
                    <a:pt x="174428" y="140699"/>
                  </a:lnTo>
                  <a:cubicBezTo>
                    <a:pt x="174428" y="140699"/>
                    <a:pt x="174428" y="140699"/>
                    <a:pt x="174428" y="140699"/>
                  </a:cubicBezTo>
                  <a:cubicBezTo>
                    <a:pt x="174428" y="140699"/>
                    <a:pt x="174428" y="140699"/>
                    <a:pt x="174428" y="140699"/>
                  </a:cubicBezTo>
                  <a:cubicBezTo>
                    <a:pt x="174428" y="140699"/>
                    <a:pt x="174428" y="140699"/>
                    <a:pt x="174428" y="140699"/>
                  </a:cubicBezTo>
                  <a:close/>
                  <a:moveTo>
                    <a:pt x="163093" y="106790"/>
                  </a:moveTo>
                  <a:lnTo>
                    <a:pt x="163093" y="106790"/>
                  </a:lnTo>
                  <a:cubicBezTo>
                    <a:pt x="163093" y="106885"/>
                    <a:pt x="163093" y="106885"/>
                    <a:pt x="163093" y="106790"/>
                  </a:cubicBezTo>
                  <a:lnTo>
                    <a:pt x="163093" y="106790"/>
                  </a:lnTo>
                  <a:cubicBezTo>
                    <a:pt x="163093" y="106599"/>
                    <a:pt x="162998" y="106409"/>
                    <a:pt x="162998" y="106218"/>
                  </a:cubicBezTo>
                  <a:cubicBezTo>
                    <a:pt x="163093" y="106313"/>
                    <a:pt x="163283" y="106313"/>
                    <a:pt x="163474" y="106409"/>
                  </a:cubicBezTo>
                  <a:cubicBezTo>
                    <a:pt x="163379" y="106504"/>
                    <a:pt x="163283" y="106694"/>
                    <a:pt x="163093" y="106790"/>
                  </a:cubicBezTo>
                  <a:close/>
                  <a:moveTo>
                    <a:pt x="126993" y="34495"/>
                  </a:moveTo>
                  <a:lnTo>
                    <a:pt x="126993" y="34495"/>
                  </a:lnTo>
                  <a:cubicBezTo>
                    <a:pt x="126993" y="34495"/>
                    <a:pt x="126993" y="34495"/>
                    <a:pt x="126993" y="34495"/>
                  </a:cubicBezTo>
                  <a:cubicBezTo>
                    <a:pt x="126993" y="34495"/>
                    <a:pt x="126993" y="34495"/>
                    <a:pt x="126993" y="34495"/>
                  </a:cubicBezTo>
                  <a:close/>
                  <a:moveTo>
                    <a:pt x="86607" y="11063"/>
                  </a:moveTo>
                  <a:cubicBezTo>
                    <a:pt x="86607" y="11063"/>
                    <a:pt x="86607" y="11159"/>
                    <a:pt x="86607" y="11159"/>
                  </a:cubicBezTo>
                  <a:lnTo>
                    <a:pt x="86607" y="11159"/>
                  </a:lnTo>
                  <a:cubicBezTo>
                    <a:pt x="86607" y="11159"/>
                    <a:pt x="86607" y="11159"/>
                    <a:pt x="86607" y="11159"/>
                  </a:cubicBezTo>
                  <a:lnTo>
                    <a:pt x="86607" y="11159"/>
                  </a:lnTo>
                  <a:cubicBezTo>
                    <a:pt x="86512" y="11159"/>
                    <a:pt x="86512" y="11063"/>
                    <a:pt x="86417" y="11063"/>
                  </a:cubicBezTo>
                  <a:cubicBezTo>
                    <a:pt x="86417" y="11063"/>
                    <a:pt x="86512" y="11159"/>
                    <a:pt x="86607" y="11063"/>
                  </a:cubicBezTo>
                  <a:close/>
                  <a:moveTo>
                    <a:pt x="15836" y="137460"/>
                  </a:moveTo>
                  <a:cubicBezTo>
                    <a:pt x="15836" y="137460"/>
                    <a:pt x="15836" y="137460"/>
                    <a:pt x="15836" y="137460"/>
                  </a:cubicBezTo>
                  <a:cubicBezTo>
                    <a:pt x="15836" y="137460"/>
                    <a:pt x="15836" y="137460"/>
                    <a:pt x="15836" y="137460"/>
                  </a:cubicBezTo>
                  <a:cubicBezTo>
                    <a:pt x="15836" y="137460"/>
                    <a:pt x="15836" y="137460"/>
                    <a:pt x="15836" y="13746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2" name="Freeform: Shape 77">
              <a:extLst>
                <a:ext uri="{FF2B5EF4-FFF2-40B4-BE49-F238E27FC236}">
                  <a16:creationId xmlns:a16="http://schemas.microsoft.com/office/drawing/2014/main" id="{C34DF5EA-3754-4C61-EB3B-6AD8C85C2119}"/>
                </a:ext>
              </a:extLst>
            </p:cNvPr>
            <p:cNvSpPr/>
            <p:nvPr/>
          </p:nvSpPr>
          <p:spPr>
            <a:xfrm>
              <a:off x="5393702" y="3056004"/>
              <a:ext cx="405186" cy="336568"/>
            </a:xfrm>
            <a:custGeom>
              <a:avLst/>
              <a:gdLst>
                <a:gd name="connsiteX0" fmla="*/ 404069 w 405186"/>
                <a:gd name="connsiteY0" fmla="*/ 234025 h 336568"/>
                <a:gd name="connsiteX1" fmla="*/ 403402 w 405186"/>
                <a:gd name="connsiteY1" fmla="*/ 229358 h 336568"/>
                <a:gd name="connsiteX2" fmla="*/ 402450 w 405186"/>
                <a:gd name="connsiteY2" fmla="*/ 222976 h 336568"/>
                <a:gd name="connsiteX3" fmla="*/ 400164 w 405186"/>
                <a:gd name="connsiteY3" fmla="*/ 214880 h 336568"/>
                <a:gd name="connsiteX4" fmla="*/ 400164 w 405186"/>
                <a:gd name="connsiteY4" fmla="*/ 214880 h 336568"/>
                <a:gd name="connsiteX5" fmla="*/ 385686 w 405186"/>
                <a:gd name="connsiteY5" fmla="*/ 179732 h 336568"/>
                <a:gd name="connsiteX6" fmla="*/ 385686 w 405186"/>
                <a:gd name="connsiteY6" fmla="*/ 179732 h 336568"/>
                <a:gd name="connsiteX7" fmla="*/ 385686 w 405186"/>
                <a:gd name="connsiteY7" fmla="*/ 179732 h 336568"/>
                <a:gd name="connsiteX8" fmla="*/ 384543 w 405186"/>
                <a:gd name="connsiteY8" fmla="*/ 177351 h 336568"/>
                <a:gd name="connsiteX9" fmla="*/ 384543 w 405186"/>
                <a:gd name="connsiteY9" fmla="*/ 177351 h 336568"/>
                <a:gd name="connsiteX10" fmla="*/ 384543 w 405186"/>
                <a:gd name="connsiteY10" fmla="*/ 177351 h 336568"/>
                <a:gd name="connsiteX11" fmla="*/ 375018 w 405186"/>
                <a:gd name="connsiteY11" fmla="*/ 164207 h 336568"/>
                <a:gd name="connsiteX12" fmla="*/ 372827 w 405186"/>
                <a:gd name="connsiteY12" fmla="*/ 161159 h 336568"/>
                <a:gd name="connsiteX13" fmla="*/ 371017 w 405186"/>
                <a:gd name="connsiteY13" fmla="*/ 158015 h 336568"/>
                <a:gd name="connsiteX14" fmla="*/ 371017 w 405186"/>
                <a:gd name="connsiteY14" fmla="*/ 158015 h 336568"/>
                <a:gd name="connsiteX15" fmla="*/ 371017 w 405186"/>
                <a:gd name="connsiteY15" fmla="*/ 158015 h 336568"/>
                <a:gd name="connsiteX16" fmla="*/ 367207 w 405186"/>
                <a:gd name="connsiteY16" fmla="*/ 153444 h 336568"/>
                <a:gd name="connsiteX17" fmla="*/ 367207 w 405186"/>
                <a:gd name="connsiteY17" fmla="*/ 153444 h 336568"/>
                <a:gd name="connsiteX18" fmla="*/ 366541 w 405186"/>
                <a:gd name="connsiteY18" fmla="*/ 152396 h 336568"/>
                <a:gd name="connsiteX19" fmla="*/ 355968 w 405186"/>
                <a:gd name="connsiteY19" fmla="*/ 142204 h 336568"/>
                <a:gd name="connsiteX20" fmla="*/ 351967 w 405186"/>
                <a:gd name="connsiteY20" fmla="*/ 136584 h 336568"/>
                <a:gd name="connsiteX21" fmla="*/ 346443 w 405186"/>
                <a:gd name="connsiteY21" fmla="*/ 132584 h 336568"/>
                <a:gd name="connsiteX22" fmla="*/ 342919 w 405186"/>
                <a:gd name="connsiteY22" fmla="*/ 129345 h 336568"/>
                <a:gd name="connsiteX23" fmla="*/ 342919 w 405186"/>
                <a:gd name="connsiteY23" fmla="*/ 129345 h 336568"/>
                <a:gd name="connsiteX24" fmla="*/ 337203 w 405186"/>
                <a:gd name="connsiteY24" fmla="*/ 122487 h 336568"/>
                <a:gd name="connsiteX25" fmla="*/ 331298 w 405186"/>
                <a:gd name="connsiteY25" fmla="*/ 116487 h 336568"/>
                <a:gd name="connsiteX26" fmla="*/ 331298 w 405186"/>
                <a:gd name="connsiteY26" fmla="*/ 116487 h 336568"/>
                <a:gd name="connsiteX27" fmla="*/ 325583 w 405186"/>
                <a:gd name="connsiteY27" fmla="*/ 111343 h 336568"/>
                <a:gd name="connsiteX28" fmla="*/ 315867 w 405186"/>
                <a:gd name="connsiteY28" fmla="*/ 101532 h 336568"/>
                <a:gd name="connsiteX29" fmla="*/ 306819 w 405186"/>
                <a:gd name="connsiteY29" fmla="*/ 93150 h 336568"/>
                <a:gd name="connsiteX30" fmla="*/ 304628 w 405186"/>
                <a:gd name="connsiteY30" fmla="*/ 90197 h 336568"/>
                <a:gd name="connsiteX31" fmla="*/ 304628 w 405186"/>
                <a:gd name="connsiteY31" fmla="*/ 90197 h 336568"/>
                <a:gd name="connsiteX32" fmla="*/ 304628 w 405186"/>
                <a:gd name="connsiteY32" fmla="*/ 90197 h 336568"/>
                <a:gd name="connsiteX33" fmla="*/ 297294 w 405186"/>
                <a:gd name="connsiteY33" fmla="*/ 81149 h 336568"/>
                <a:gd name="connsiteX34" fmla="*/ 297294 w 405186"/>
                <a:gd name="connsiteY34" fmla="*/ 81149 h 336568"/>
                <a:gd name="connsiteX35" fmla="*/ 294722 w 405186"/>
                <a:gd name="connsiteY35" fmla="*/ 77148 h 336568"/>
                <a:gd name="connsiteX36" fmla="*/ 288626 w 405186"/>
                <a:gd name="connsiteY36" fmla="*/ 70005 h 336568"/>
                <a:gd name="connsiteX37" fmla="*/ 288626 w 405186"/>
                <a:gd name="connsiteY37" fmla="*/ 70005 h 336568"/>
                <a:gd name="connsiteX38" fmla="*/ 280911 w 405186"/>
                <a:gd name="connsiteY38" fmla="*/ 58098 h 336568"/>
                <a:gd name="connsiteX39" fmla="*/ 273005 w 405186"/>
                <a:gd name="connsiteY39" fmla="*/ 47811 h 336568"/>
                <a:gd name="connsiteX40" fmla="*/ 273005 w 405186"/>
                <a:gd name="connsiteY40" fmla="*/ 47811 h 336568"/>
                <a:gd name="connsiteX41" fmla="*/ 270814 w 405186"/>
                <a:gd name="connsiteY41" fmla="*/ 45144 h 336568"/>
                <a:gd name="connsiteX42" fmla="*/ 270814 w 405186"/>
                <a:gd name="connsiteY42" fmla="*/ 45144 h 336568"/>
                <a:gd name="connsiteX43" fmla="*/ 265099 w 405186"/>
                <a:gd name="connsiteY43" fmla="*/ 37905 h 336568"/>
                <a:gd name="connsiteX44" fmla="*/ 259479 w 405186"/>
                <a:gd name="connsiteY44" fmla="*/ 32190 h 336568"/>
                <a:gd name="connsiteX45" fmla="*/ 252907 w 405186"/>
                <a:gd name="connsiteY45" fmla="*/ 27904 h 336568"/>
                <a:gd name="connsiteX46" fmla="*/ 252907 w 405186"/>
                <a:gd name="connsiteY46" fmla="*/ 27904 h 336568"/>
                <a:gd name="connsiteX47" fmla="*/ 252145 w 405186"/>
                <a:gd name="connsiteY47" fmla="*/ 26761 h 336568"/>
                <a:gd name="connsiteX48" fmla="*/ 252145 w 405186"/>
                <a:gd name="connsiteY48" fmla="*/ 26761 h 336568"/>
                <a:gd name="connsiteX49" fmla="*/ 248335 w 405186"/>
                <a:gd name="connsiteY49" fmla="*/ 22951 h 336568"/>
                <a:gd name="connsiteX50" fmla="*/ 231476 w 405186"/>
                <a:gd name="connsiteY50" fmla="*/ 11807 h 336568"/>
                <a:gd name="connsiteX51" fmla="*/ 231476 w 405186"/>
                <a:gd name="connsiteY51" fmla="*/ 11807 h 336568"/>
                <a:gd name="connsiteX52" fmla="*/ 217284 w 405186"/>
                <a:gd name="connsiteY52" fmla="*/ 6949 h 336568"/>
                <a:gd name="connsiteX53" fmla="*/ 217284 w 405186"/>
                <a:gd name="connsiteY53" fmla="*/ 6949 h 336568"/>
                <a:gd name="connsiteX54" fmla="*/ 210426 w 405186"/>
                <a:gd name="connsiteY54" fmla="*/ 3330 h 336568"/>
                <a:gd name="connsiteX55" fmla="*/ 208521 w 405186"/>
                <a:gd name="connsiteY55" fmla="*/ 2567 h 336568"/>
                <a:gd name="connsiteX56" fmla="*/ 203568 w 405186"/>
                <a:gd name="connsiteY56" fmla="*/ 1615 h 336568"/>
                <a:gd name="connsiteX57" fmla="*/ 200520 w 405186"/>
                <a:gd name="connsiteY57" fmla="*/ 1805 h 336568"/>
                <a:gd name="connsiteX58" fmla="*/ 197091 w 405186"/>
                <a:gd name="connsiteY58" fmla="*/ 567 h 336568"/>
                <a:gd name="connsiteX59" fmla="*/ 197091 w 405186"/>
                <a:gd name="connsiteY59" fmla="*/ 567 h 336568"/>
                <a:gd name="connsiteX60" fmla="*/ 197091 w 405186"/>
                <a:gd name="connsiteY60" fmla="*/ 567 h 336568"/>
                <a:gd name="connsiteX61" fmla="*/ 187470 w 405186"/>
                <a:gd name="connsiteY61" fmla="*/ 2091 h 336568"/>
                <a:gd name="connsiteX62" fmla="*/ 181279 w 405186"/>
                <a:gd name="connsiteY62" fmla="*/ 4568 h 336568"/>
                <a:gd name="connsiteX63" fmla="*/ 178231 w 405186"/>
                <a:gd name="connsiteY63" fmla="*/ 6282 h 336568"/>
                <a:gd name="connsiteX64" fmla="*/ 173945 w 405186"/>
                <a:gd name="connsiteY64" fmla="*/ 8949 h 336568"/>
                <a:gd name="connsiteX65" fmla="*/ 169564 w 405186"/>
                <a:gd name="connsiteY65" fmla="*/ 12569 h 336568"/>
                <a:gd name="connsiteX66" fmla="*/ 162229 w 405186"/>
                <a:gd name="connsiteY66" fmla="*/ 20094 h 336568"/>
                <a:gd name="connsiteX67" fmla="*/ 151371 w 405186"/>
                <a:gd name="connsiteY67" fmla="*/ 32952 h 336568"/>
                <a:gd name="connsiteX68" fmla="*/ 149180 w 405186"/>
                <a:gd name="connsiteY68" fmla="*/ 36572 h 336568"/>
                <a:gd name="connsiteX69" fmla="*/ 149180 w 405186"/>
                <a:gd name="connsiteY69" fmla="*/ 36572 h 336568"/>
                <a:gd name="connsiteX70" fmla="*/ 143274 w 405186"/>
                <a:gd name="connsiteY70" fmla="*/ 43811 h 336568"/>
                <a:gd name="connsiteX71" fmla="*/ 139083 w 405186"/>
                <a:gd name="connsiteY71" fmla="*/ 49049 h 336568"/>
                <a:gd name="connsiteX72" fmla="*/ 128511 w 405186"/>
                <a:gd name="connsiteY72" fmla="*/ 66766 h 336568"/>
                <a:gd name="connsiteX73" fmla="*/ 125749 w 405186"/>
                <a:gd name="connsiteY73" fmla="*/ 68576 h 336568"/>
                <a:gd name="connsiteX74" fmla="*/ 125749 w 405186"/>
                <a:gd name="connsiteY74" fmla="*/ 68576 h 336568"/>
                <a:gd name="connsiteX75" fmla="*/ 120510 w 405186"/>
                <a:gd name="connsiteY75" fmla="*/ 75910 h 336568"/>
                <a:gd name="connsiteX76" fmla="*/ 117652 w 405186"/>
                <a:gd name="connsiteY76" fmla="*/ 79434 h 336568"/>
                <a:gd name="connsiteX77" fmla="*/ 110699 w 405186"/>
                <a:gd name="connsiteY77" fmla="*/ 88578 h 336568"/>
                <a:gd name="connsiteX78" fmla="*/ 107841 w 405186"/>
                <a:gd name="connsiteY78" fmla="*/ 92103 h 336568"/>
                <a:gd name="connsiteX79" fmla="*/ 104032 w 405186"/>
                <a:gd name="connsiteY79" fmla="*/ 96103 h 336568"/>
                <a:gd name="connsiteX80" fmla="*/ 95840 w 405186"/>
                <a:gd name="connsiteY80" fmla="*/ 105438 h 336568"/>
                <a:gd name="connsiteX81" fmla="*/ 95840 w 405186"/>
                <a:gd name="connsiteY81" fmla="*/ 105438 h 336568"/>
                <a:gd name="connsiteX82" fmla="*/ 95840 w 405186"/>
                <a:gd name="connsiteY82" fmla="*/ 105438 h 336568"/>
                <a:gd name="connsiteX83" fmla="*/ 94221 w 405186"/>
                <a:gd name="connsiteY83" fmla="*/ 107152 h 336568"/>
                <a:gd name="connsiteX84" fmla="*/ 94221 w 405186"/>
                <a:gd name="connsiteY84" fmla="*/ 107152 h 336568"/>
                <a:gd name="connsiteX85" fmla="*/ 88696 w 405186"/>
                <a:gd name="connsiteY85" fmla="*/ 112867 h 336568"/>
                <a:gd name="connsiteX86" fmla="*/ 85744 w 405186"/>
                <a:gd name="connsiteY86" fmla="*/ 114867 h 336568"/>
                <a:gd name="connsiteX87" fmla="*/ 85744 w 405186"/>
                <a:gd name="connsiteY87" fmla="*/ 114867 h 336568"/>
                <a:gd name="connsiteX88" fmla="*/ 81362 w 405186"/>
                <a:gd name="connsiteY88" fmla="*/ 118677 h 336568"/>
                <a:gd name="connsiteX89" fmla="*/ 77266 w 405186"/>
                <a:gd name="connsiteY89" fmla="*/ 123725 h 336568"/>
                <a:gd name="connsiteX90" fmla="*/ 62979 w 405186"/>
                <a:gd name="connsiteY90" fmla="*/ 135822 h 336568"/>
                <a:gd name="connsiteX91" fmla="*/ 54311 w 405186"/>
                <a:gd name="connsiteY91" fmla="*/ 144776 h 336568"/>
                <a:gd name="connsiteX92" fmla="*/ 50215 w 405186"/>
                <a:gd name="connsiteY92" fmla="*/ 148871 h 336568"/>
                <a:gd name="connsiteX93" fmla="*/ 39071 w 405186"/>
                <a:gd name="connsiteY93" fmla="*/ 161635 h 336568"/>
                <a:gd name="connsiteX94" fmla="*/ 36404 w 405186"/>
                <a:gd name="connsiteY94" fmla="*/ 165445 h 336568"/>
                <a:gd name="connsiteX95" fmla="*/ 28403 w 405186"/>
                <a:gd name="connsiteY95" fmla="*/ 176399 h 336568"/>
                <a:gd name="connsiteX96" fmla="*/ 21831 w 405186"/>
                <a:gd name="connsiteY96" fmla="*/ 186876 h 336568"/>
                <a:gd name="connsiteX97" fmla="*/ 20307 w 405186"/>
                <a:gd name="connsiteY97" fmla="*/ 189829 h 336568"/>
                <a:gd name="connsiteX98" fmla="*/ 17735 w 405186"/>
                <a:gd name="connsiteY98" fmla="*/ 195639 h 336568"/>
                <a:gd name="connsiteX99" fmla="*/ 18116 w 405186"/>
                <a:gd name="connsiteY99" fmla="*/ 196687 h 336568"/>
                <a:gd name="connsiteX100" fmla="*/ 18116 w 405186"/>
                <a:gd name="connsiteY100" fmla="*/ 196687 h 336568"/>
                <a:gd name="connsiteX101" fmla="*/ 18116 w 405186"/>
                <a:gd name="connsiteY101" fmla="*/ 196687 h 336568"/>
                <a:gd name="connsiteX102" fmla="*/ 11544 w 405186"/>
                <a:gd name="connsiteY102" fmla="*/ 207546 h 336568"/>
                <a:gd name="connsiteX103" fmla="*/ 8115 w 405186"/>
                <a:gd name="connsiteY103" fmla="*/ 217642 h 336568"/>
                <a:gd name="connsiteX104" fmla="*/ 8782 w 405186"/>
                <a:gd name="connsiteY104" fmla="*/ 217928 h 336568"/>
                <a:gd name="connsiteX105" fmla="*/ 8686 w 405186"/>
                <a:gd name="connsiteY105" fmla="*/ 218023 h 336568"/>
                <a:gd name="connsiteX106" fmla="*/ 8210 w 405186"/>
                <a:gd name="connsiteY106" fmla="*/ 217642 h 336568"/>
                <a:gd name="connsiteX107" fmla="*/ 6115 w 405186"/>
                <a:gd name="connsiteY107" fmla="*/ 224595 h 336568"/>
                <a:gd name="connsiteX108" fmla="*/ 5067 w 405186"/>
                <a:gd name="connsiteY108" fmla="*/ 228024 h 336568"/>
                <a:gd name="connsiteX109" fmla="*/ 5067 w 405186"/>
                <a:gd name="connsiteY109" fmla="*/ 228024 h 336568"/>
                <a:gd name="connsiteX110" fmla="*/ 5067 w 405186"/>
                <a:gd name="connsiteY110" fmla="*/ 228024 h 336568"/>
                <a:gd name="connsiteX111" fmla="*/ 4019 w 405186"/>
                <a:gd name="connsiteY111" fmla="*/ 232882 h 336568"/>
                <a:gd name="connsiteX112" fmla="*/ 4019 w 405186"/>
                <a:gd name="connsiteY112" fmla="*/ 232882 h 336568"/>
                <a:gd name="connsiteX113" fmla="*/ 4019 w 405186"/>
                <a:gd name="connsiteY113" fmla="*/ 232882 h 336568"/>
                <a:gd name="connsiteX114" fmla="*/ 3352 w 405186"/>
                <a:gd name="connsiteY114" fmla="*/ 234787 h 336568"/>
                <a:gd name="connsiteX115" fmla="*/ 2114 w 405186"/>
                <a:gd name="connsiteY115" fmla="*/ 242693 h 336568"/>
                <a:gd name="connsiteX116" fmla="*/ 2114 w 405186"/>
                <a:gd name="connsiteY116" fmla="*/ 242693 h 336568"/>
                <a:gd name="connsiteX117" fmla="*/ 2114 w 405186"/>
                <a:gd name="connsiteY117" fmla="*/ 242693 h 336568"/>
                <a:gd name="connsiteX118" fmla="*/ 1352 w 405186"/>
                <a:gd name="connsiteY118" fmla="*/ 247741 h 336568"/>
                <a:gd name="connsiteX119" fmla="*/ 685 w 405186"/>
                <a:gd name="connsiteY119" fmla="*/ 264219 h 336568"/>
                <a:gd name="connsiteX120" fmla="*/ 1257 w 405186"/>
                <a:gd name="connsiteY120" fmla="*/ 270506 h 336568"/>
                <a:gd name="connsiteX121" fmla="*/ 2114 w 405186"/>
                <a:gd name="connsiteY121" fmla="*/ 276792 h 336568"/>
                <a:gd name="connsiteX122" fmla="*/ 2114 w 405186"/>
                <a:gd name="connsiteY122" fmla="*/ 276792 h 336568"/>
                <a:gd name="connsiteX123" fmla="*/ 6400 w 405186"/>
                <a:gd name="connsiteY123" fmla="*/ 292318 h 336568"/>
                <a:gd name="connsiteX124" fmla="*/ 10877 w 405186"/>
                <a:gd name="connsiteY124" fmla="*/ 301367 h 336568"/>
                <a:gd name="connsiteX125" fmla="*/ 20307 w 405186"/>
                <a:gd name="connsiteY125" fmla="*/ 312892 h 336568"/>
                <a:gd name="connsiteX126" fmla="*/ 23926 w 405186"/>
                <a:gd name="connsiteY126" fmla="*/ 315940 h 336568"/>
                <a:gd name="connsiteX127" fmla="*/ 27260 w 405186"/>
                <a:gd name="connsiteY127" fmla="*/ 318607 h 336568"/>
                <a:gd name="connsiteX128" fmla="*/ 36404 w 405186"/>
                <a:gd name="connsiteY128" fmla="*/ 324417 h 336568"/>
                <a:gd name="connsiteX129" fmla="*/ 36404 w 405186"/>
                <a:gd name="connsiteY129" fmla="*/ 324417 h 336568"/>
                <a:gd name="connsiteX130" fmla="*/ 40024 w 405186"/>
                <a:gd name="connsiteY130" fmla="*/ 326227 h 336568"/>
                <a:gd name="connsiteX131" fmla="*/ 45262 w 405186"/>
                <a:gd name="connsiteY131" fmla="*/ 328418 h 336568"/>
                <a:gd name="connsiteX132" fmla="*/ 49929 w 405186"/>
                <a:gd name="connsiteY132" fmla="*/ 330037 h 336568"/>
                <a:gd name="connsiteX133" fmla="*/ 49929 w 405186"/>
                <a:gd name="connsiteY133" fmla="*/ 330037 h 336568"/>
                <a:gd name="connsiteX134" fmla="*/ 56978 w 405186"/>
                <a:gd name="connsiteY134" fmla="*/ 331847 h 336568"/>
                <a:gd name="connsiteX135" fmla="*/ 61645 w 405186"/>
                <a:gd name="connsiteY135" fmla="*/ 333085 h 336568"/>
                <a:gd name="connsiteX136" fmla="*/ 66884 w 405186"/>
                <a:gd name="connsiteY136" fmla="*/ 333847 h 336568"/>
                <a:gd name="connsiteX137" fmla="*/ 71932 w 405186"/>
                <a:gd name="connsiteY137" fmla="*/ 334609 h 336568"/>
                <a:gd name="connsiteX138" fmla="*/ 71932 w 405186"/>
                <a:gd name="connsiteY138" fmla="*/ 334609 h 336568"/>
                <a:gd name="connsiteX139" fmla="*/ 99555 w 405186"/>
                <a:gd name="connsiteY139" fmla="*/ 335752 h 336568"/>
                <a:gd name="connsiteX140" fmla="*/ 106127 w 405186"/>
                <a:gd name="connsiteY140" fmla="*/ 335942 h 336568"/>
                <a:gd name="connsiteX141" fmla="*/ 115557 w 405186"/>
                <a:gd name="connsiteY141" fmla="*/ 334704 h 336568"/>
                <a:gd name="connsiteX142" fmla="*/ 125177 w 405186"/>
                <a:gd name="connsiteY142" fmla="*/ 333371 h 336568"/>
                <a:gd name="connsiteX143" fmla="*/ 136226 w 405186"/>
                <a:gd name="connsiteY143" fmla="*/ 331656 h 336568"/>
                <a:gd name="connsiteX144" fmla="*/ 150609 w 405186"/>
                <a:gd name="connsiteY144" fmla="*/ 328418 h 336568"/>
                <a:gd name="connsiteX145" fmla="*/ 150609 w 405186"/>
                <a:gd name="connsiteY145" fmla="*/ 328418 h 336568"/>
                <a:gd name="connsiteX146" fmla="*/ 162896 w 405186"/>
                <a:gd name="connsiteY146" fmla="*/ 326227 h 336568"/>
                <a:gd name="connsiteX147" fmla="*/ 200615 w 405186"/>
                <a:gd name="connsiteY147" fmla="*/ 319560 h 336568"/>
                <a:gd name="connsiteX148" fmla="*/ 208711 w 405186"/>
                <a:gd name="connsiteY148" fmla="*/ 319560 h 336568"/>
                <a:gd name="connsiteX149" fmla="*/ 208711 w 405186"/>
                <a:gd name="connsiteY149" fmla="*/ 319560 h 336568"/>
                <a:gd name="connsiteX150" fmla="*/ 208711 w 405186"/>
                <a:gd name="connsiteY150" fmla="*/ 319560 h 336568"/>
                <a:gd name="connsiteX151" fmla="*/ 226332 w 405186"/>
                <a:gd name="connsiteY151" fmla="*/ 318607 h 336568"/>
                <a:gd name="connsiteX152" fmla="*/ 237667 w 405186"/>
                <a:gd name="connsiteY152" fmla="*/ 318797 h 336568"/>
                <a:gd name="connsiteX153" fmla="*/ 271671 w 405186"/>
                <a:gd name="connsiteY153" fmla="*/ 319274 h 336568"/>
                <a:gd name="connsiteX154" fmla="*/ 278244 w 405186"/>
                <a:gd name="connsiteY154" fmla="*/ 319369 h 336568"/>
                <a:gd name="connsiteX155" fmla="*/ 278244 w 405186"/>
                <a:gd name="connsiteY155" fmla="*/ 319369 h 336568"/>
                <a:gd name="connsiteX156" fmla="*/ 278244 w 405186"/>
                <a:gd name="connsiteY156" fmla="*/ 319369 h 336568"/>
                <a:gd name="connsiteX157" fmla="*/ 283006 w 405186"/>
                <a:gd name="connsiteY157" fmla="*/ 318988 h 336568"/>
                <a:gd name="connsiteX158" fmla="*/ 285864 w 405186"/>
                <a:gd name="connsiteY158" fmla="*/ 318893 h 336568"/>
                <a:gd name="connsiteX159" fmla="*/ 285864 w 405186"/>
                <a:gd name="connsiteY159" fmla="*/ 318893 h 336568"/>
                <a:gd name="connsiteX160" fmla="*/ 300532 w 405186"/>
                <a:gd name="connsiteY160" fmla="*/ 317940 h 336568"/>
                <a:gd name="connsiteX161" fmla="*/ 302247 w 405186"/>
                <a:gd name="connsiteY161" fmla="*/ 317655 h 336568"/>
                <a:gd name="connsiteX162" fmla="*/ 302247 w 405186"/>
                <a:gd name="connsiteY162" fmla="*/ 317655 h 336568"/>
                <a:gd name="connsiteX163" fmla="*/ 303771 w 405186"/>
                <a:gd name="connsiteY163" fmla="*/ 317940 h 336568"/>
                <a:gd name="connsiteX164" fmla="*/ 303771 w 405186"/>
                <a:gd name="connsiteY164" fmla="*/ 317940 h 336568"/>
                <a:gd name="connsiteX165" fmla="*/ 303771 w 405186"/>
                <a:gd name="connsiteY165" fmla="*/ 317940 h 336568"/>
                <a:gd name="connsiteX166" fmla="*/ 303961 w 405186"/>
                <a:gd name="connsiteY166" fmla="*/ 319274 h 336568"/>
                <a:gd name="connsiteX167" fmla="*/ 319773 w 405186"/>
                <a:gd name="connsiteY167" fmla="*/ 316988 h 336568"/>
                <a:gd name="connsiteX168" fmla="*/ 319582 w 405186"/>
                <a:gd name="connsiteY168" fmla="*/ 315654 h 336568"/>
                <a:gd name="connsiteX169" fmla="*/ 319582 w 405186"/>
                <a:gd name="connsiteY169" fmla="*/ 315654 h 336568"/>
                <a:gd name="connsiteX170" fmla="*/ 319582 w 405186"/>
                <a:gd name="connsiteY170" fmla="*/ 315654 h 336568"/>
                <a:gd name="connsiteX171" fmla="*/ 322535 w 405186"/>
                <a:gd name="connsiteY171" fmla="*/ 314702 h 336568"/>
                <a:gd name="connsiteX172" fmla="*/ 322535 w 405186"/>
                <a:gd name="connsiteY172" fmla="*/ 314702 h 336568"/>
                <a:gd name="connsiteX173" fmla="*/ 322535 w 405186"/>
                <a:gd name="connsiteY173" fmla="*/ 314702 h 336568"/>
                <a:gd name="connsiteX174" fmla="*/ 346157 w 405186"/>
                <a:gd name="connsiteY174" fmla="*/ 308701 h 336568"/>
                <a:gd name="connsiteX175" fmla="*/ 364636 w 405186"/>
                <a:gd name="connsiteY175" fmla="*/ 301081 h 336568"/>
                <a:gd name="connsiteX176" fmla="*/ 364636 w 405186"/>
                <a:gd name="connsiteY176" fmla="*/ 301081 h 336568"/>
                <a:gd name="connsiteX177" fmla="*/ 367207 w 405186"/>
                <a:gd name="connsiteY177" fmla="*/ 299081 h 336568"/>
                <a:gd name="connsiteX178" fmla="*/ 367207 w 405186"/>
                <a:gd name="connsiteY178" fmla="*/ 299081 h 336568"/>
                <a:gd name="connsiteX179" fmla="*/ 379018 w 405186"/>
                <a:gd name="connsiteY179" fmla="*/ 292128 h 336568"/>
                <a:gd name="connsiteX180" fmla="*/ 379018 w 405186"/>
                <a:gd name="connsiteY180" fmla="*/ 292128 h 336568"/>
                <a:gd name="connsiteX181" fmla="*/ 379018 w 405186"/>
                <a:gd name="connsiteY181" fmla="*/ 292128 h 336568"/>
                <a:gd name="connsiteX182" fmla="*/ 390067 w 405186"/>
                <a:gd name="connsiteY182" fmla="*/ 281079 h 336568"/>
                <a:gd name="connsiteX183" fmla="*/ 403116 w 405186"/>
                <a:gd name="connsiteY183" fmla="*/ 256695 h 336568"/>
                <a:gd name="connsiteX184" fmla="*/ 403593 w 405186"/>
                <a:gd name="connsiteY184" fmla="*/ 248694 h 336568"/>
                <a:gd name="connsiteX185" fmla="*/ 404736 w 405186"/>
                <a:gd name="connsiteY185" fmla="*/ 243931 h 336568"/>
                <a:gd name="connsiteX186" fmla="*/ 404736 w 405186"/>
                <a:gd name="connsiteY186" fmla="*/ 243931 h 336568"/>
                <a:gd name="connsiteX187" fmla="*/ 404069 w 405186"/>
                <a:gd name="connsiteY187" fmla="*/ 234025 h 336568"/>
                <a:gd name="connsiteX188" fmla="*/ 22593 w 405186"/>
                <a:gd name="connsiteY188" fmla="*/ 307748 h 336568"/>
                <a:gd name="connsiteX189" fmla="*/ 22593 w 405186"/>
                <a:gd name="connsiteY189" fmla="*/ 307748 h 336568"/>
                <a:gd name="connsiteX190" fmla="*/ 22593 w 405186"/>
                <a:gd name="connsiteY190" fmla="*/ 307748 h 336568"/>
                <a:gd name="connsiteX191" fmla="*/ 22593 w 405186"/>
                <a:gd name="connsiteY191" fmla="*/ 307748 h 336568"/>
                <a:gd name="connsiteX192" fmla="*/ 22593 w 405186"/>
                <a:gd name="connsiteY192" fmla="*/ 307748 h 336568"/>
                <a:gd name="connsiteX193" fmla="*/ 22688 w 405186"/>
                <a:gd name="connsiteY193" fmla="*/ 307748 h 336568"/>
                <a:gd name="connsiteX194" fmla="*/ 22593 w 405186"/>
                <a:gd name="connsiteY194" fmla="*/ 307939 h 336568"/>
                <a:gd name="connsiteX195" fmla="*/ 22593 w 405186"/>
                <a:gd name="connsiteY195" fmla="*/ 307748 h 336568"/>
                <a:gd name="connsiteX196" fmla="*/ 14782 w 405186"/>
                <a:gd name="connsiteY196" fmla="*/ 274982 h 336568"/>
                <a:gd name="connsiteX197" fmla="*/ 15354 w 405186"/>
                <a:gd name="connsiteY197" fmla="*/ 274887 h 336568"/>
                <a:gd name="connsiteX198" fmla="*/ 14782 w 405186"/>
                <a:gd name="connsiteY198" fmla="*/ 276602 h 336568"/>
                <a:gd name="connsiteX199" fmla="*/ 14782 w 405186"/>
                <a:gd name="connsiteY199" fmla="*/ 274982 h 336568"/>
                <a:gd name="connsiteX200" fmla="*/ 16306 w 405186"/>
                <a:gd name="connsiteY200" fmla="*/ 274697 h 336568"/>
                <a:gd name="connsiteX201" fmla="*/ 16306 w 405186"/>
                <a:gd name="connsiteY201" fmla="*/ 274697 h 336568"/>
                <a:gd name="connsiteX202" fmla="*/ 16306 w 405186"/>
                <a:gd name="connsiteY202" fmla="*/ 274697 h 336568"/>
                <a:gd name="connsiteX203" fmla="*/ 16306 w 405186"/>
                <a:gd name="connsiteY203" fmla="*/ 274697 h 336568"/>
                <a:gd name="connsiteX204" fmla="*/ 16306 w 405186"/>
                <a:gd name="connsiteY204" fmla="*/ 274697 h 336568"/>
                <a:gd name="connsiteX205" fmla="*/ 16306 w 405186"/>
                <a:gd name="connsiteY205" fmla="*/ 274697 h 336568"/>
                <a:gd name="connsiteX206" fmla="*/ 98888 w 405186"/>
                <a:gd name="connsiteY206" fmla="*/ 185447 h 336568"/>
                <a:gd name="connsiteX207" fmla="*/ 98888 w 405186"/>
                <a:gd name="connsiteY207" fmla="*/ 185447 h 336568"/>
                <a:gd name="connsiteX208" fmla="*/ 98888 w 405186"/>
                <a:gd name="connsiteY208" fmla="*/ 185447 h 336568"/>
                <a:gd name="connsiteX209" fmla="*/ 98888 w 405186"/>
                <a:gd name="connsiteY209" fmla="*/ 185447 h 336568"/>
                <a:gd name="connsiteX210" fmla="*/ 98888 w 405186"/>
                <a:gd name="connsiteY210" fmla="*/ 185447 h 336568"/>
                <a:gd name="connsiteX211" fmla="*/ 98888 w 405186"/>
                <a:gd name="connsiteY211" fmla="*/ 185447 h 336568"/>
                <a:gd name="connsiteX212" fmla="*/ 98888 w 405186"/>
                <a:gd name="connsiteY212" fmla="*/ 185447 h 336568"/>
                <a:gd name="connsiteX213" fmla="*/ 298532 w 405186"/>
                <a:gd name="connsiteY213" fmla="*/ 126392 h 336568"/>
                <a:gd name="connsiteX214" fmla="*/ 298341 w 405186"/>
                <a:gd name="connsiteY214" fmla="*/ 126392 h 336568"/>
                <a:gd name="connsiteX215" fmla="*/ 298532 w 405186"/>
                <a:gd name="connsiteY215" fmla="*/ 126297 h 336568"/>
                <a:gd name="connsiteX216" fmla="*/ 298532 w 405186"/>
                <a:gd name="connsiteY216" fmla="*/ 126392 h 336568"/>
                <a:gd name="connsiteX217" fmla="*/ 169564 w 405186"/>
                <a:gd name="connsiteY217" fmla="*/ 58955 h 336568"/>
                <a:gd name="connsiteX218" fmla="*/ 169849 w 405186"/>
                <a:gd name="connsiteY218" fmla="*/ 59051 h 336568"/>
                <a:gd name="connsiteX219" fmla="*/ 169564 w 405186"/>
                <a:gd name="connsiteY219" fmla="*/ 59146 h 336568"/>
                <a:gd name="connsiteX220" fmla="*/ 169564 w 405186"/>
                <a:gd name="connsiteY220" fmla="*/ 59146 h 336568"/>
                <a:gd name="connsiteX221" fmla="*/ 169564 w 405186"/>
                <a:gd name="connsiteY221" fmla="*/ 59146 h 336568"/>
                <a:gd name="connsiteX222" fmla="*/ 169564 w 405186"/>
                <a:gd name="connsiteY222" fmla="*/ 59146 h 336568"/>
                <a:gd name="connsiteX223" fmla="*/ 169564 w 405186"/>
                <a:gd name="connsiteY223" fmla="*/ 58955 h 336568"/>
                <a:gd name="connsiteX224" fmla="*/ 100888 w 405186"/>
                <a:gd name="connsiteY224" fmla="*/ 189162 h 336568"/>
                <a:gd name="connsiteX225" fmla="*/ 100888 w 405186"/>
                <a:gd name="connsiteY225" fmla="*/ 189162 h 336568"/>
                <a:gd name="connsiteX226" fmla="*/ 101079 w 405186"/>
                <a:gd name="connsiteY226" fmla="*/ 190020 h 336568"/>
                <a:gd name="connsiteX227" fmla="*/ 101174 w 405186"/>
                <a:gd name="connsiteY227" fmla="*/ 190020 h 336568"/>
                <a:gd name="connsiteX228" fmla="*/ 101174 w 405186"/>
                <a:gd name="connsiteY228" fmla="*/ 190020 h 336568"/>
                <a:gd name="connsiteX229" fmla="*/ 101174 w 405186"/>
                <a:gd name="connsiteY229" fmla="*/ 189924 h 336568"/>
                <a:gd name="connsiteX230" fmla="*/ 101079 w 405186"/>
                <a:gd name="connsiteY230" fmla="*/ 189924 h 336568"/>
                <a:gd name="connsiteX231" fmla="*/ 100888 w 405186"/>
                <a:gd name="connsiteY231" fmla="*/ 189162 h 336568"/>
                <a:gd name="connsiteX232" fmla="*/ 232619 w 405186"/>
                <a:gd name="connsiteY232" fmla="*/ 81435 h 336568"/>
                <a:gd name="connsiteX233" fmla="*/ 232810 w 405186"/>
                <a:gd name="connsiteY233" fmla="*/ 81720 h 336568"/>
                <a:gd name="connsiteX234" fmla="*/ 232714 w 405186"/>
                <a:gd name="connsiteY234" fmla="*/ 82101 h 336568"/>
                <a:gd name="connsiteX235" fmla="*/ 232619 w 405186"/>
                <a:gd name="connsiteY235" fmla="*/ 81435 h 336568"/>
                <a:gd name="connsiteX236" fmla="*/ 185375 w 405186"/>
                <a:gd name="connsiteY236" fmla="*/ 68290 h 336568"/>
                <a:gd name="connsiteX237" fmla="*/ 185375 w 405186"/>
                <a:gd name="connsiteY237" fmla="*/ 68290 h 336568"/>
                <a:gd name="connsiteX238" fmla="*/ 185470 w 405186"/>
                <a:gd name="connsiteY238" fmla="*/ 68290 h 336568"/>
                <a:gd name="connsiteX239" fmla="*/ 185375 w 405186"/>
                <a:gd name="connsiteY239" fmla="*/ 68385 h 336568"/>
                <a:gd name="connsiteX240" fmla="*/ 185375 w 405186"/>
                <a:gd name="connsiteY240" fmla="*/ 68290 h 336568"/>
                <a:gd name="connsiteX241" fmla="*/ 185375 w 405186"/>
                <a:gd name="connsiteY241" fmla="*/ 68290 h 336568"/>
                <a:gd name="connsiteX242" fmla="*/ 185375 w 405186"/>
                <a:gd name="connsiteY242" fmla="*/ 68290 h 336568"/>
                <a:gd name="connsiteX243" fmla="*/ 208902 w 405186"/>
                <a:gd name="connsiteY243" fmla="*/ 52002 h 336568"/>
                <a:gd name="connsiteX244" fmla="*/ 208902 w 405186"/>
                <a:gd name="connsiteY244" fmla="*/ 52002 h 336568"/>
                <a:gd name="connsiteX245" fmla="*/ 208902 w 405186"/>
                <a:gd name="connsiteY245" fmla="*/ 52002 h 336568"/>
                <a:gd name="connsiteX246" fmla="*/ 208902 w 405186"/>
                <a:gd name="connsiteY246" fmla="*/ 52002 h 336568"/>
                <a:gd name="connsiteX247" fmla="*/ 208902 w 405186"/>
                <a:gd name="connsiteY247" fmla="*/ 52002 h 336568"/>
                <a:gd name="connsiteX248" fmla="*/ 208902 w 405186"/>
                <a:gd name="connsiteY248" fmla="*/ 52002 h 336568"/>
                <a:gd name="connsiteX249" fmla="*/ 182232 w 405186"/>
                <a:gd name="connsiteY249" fmla="*/ 204307 h 336568"/>
                <a:gd name="connsiteX250" fmla="*/ 182232 w 405186"/>
                <a:gd name="connsiteY250" fmla="*/ 204307 h 336568"/>
                <a:gd name="connsiteX251" fmla="*/ 182136 w 405186"/>
                <a:gd name="connsiteY251" fmla="*/ 204116 h 336568"/>
                <a:gd name="connsiteX252" fmla="*/ 182232 w 405186"/>
                <a:gd name="connsiteY252" fmla="*/ 204307 h 336568"/>
                <a:gd name="connsiteX253" fmla="*/ 182232 w 405186"/>
                <a:gd name="connsiteY253" fmla="*/ 204307 h 336568"/>
                <a:gd name="connsiteX254" fmla="*/ 216331 w 405186"/>
                <a:gd name="connsiteY254" fmla="*/ 59051 h 336568"/>
                <a:gd name="connsiteX255" fmla="*/ 216522 w 405186"/>
                <a:gd name="connsiteY255" fmla="*/ 59432 h 336568"/>
                <a:gd name="connsiteX256" fmla="*/ 216141 w 405186"/>
                <a:gd name="connsiteY256" fmla="*/ 59241 h 336568"/>
                <a:gd name="connsiteX257" fmla="*/ 216331 w 405186"/>
                <a:gd name="connsiteY257" fmla="*/ 59051 h 336568"/>
                <a:gd name="connsiteX258" fmla="*/ 342919 w 405186"/>
                <a:gd name="connsiteY258" fmla="*/ 209260 h 336568"/>
                <a:gd name="connsiteX259" fmla="*/ 342919 w 405186"/>
                <a:gd name="connsiteY259" fmla="*/ 209260 h 336568"/>
                <a:gd name="connsiteX260" fmla="*/ 342919 w 405186"/>
                <a:gd name="connsiteY260" fmla="*/ 209260 h 336568"/>
                <a:gd name="connsiteX261" fmla="*/ 342919 w 405186"/>
                <a:gd name="connsiteY261" fmla="*/ 209260 h 336568"/>
                <a:gd name="connsiteX262" fmla="*/ 306914 w 405186"/>
                <a:gd name="connsiteY262" fmla="*/ 211451 h 336568"/>
                <a:gd name="connsiteX263" fmla="*/ 306914 w 405186"/>
                <a:gd name="connsiteY263" fmla="*/ 211451 h 336568"/>
                <a:gd name="connsiteX264" fmla="*/ 307009 w 405186"/>
                <a:gd name="connsiteY264" fmla="*/ 211260 h 336568"/>
                <a:gd name="connsiteX265" fmla="*/ 306914 w 405186"/>
                <a:gd name="connsiteY265" fmla="*/ 211451 h 336568"/>
                <a:gd name="connsiteX266" fmla="*/ 319296 w 405186"/>
                <a:gd name="connsiteY266" fmla="*/ 192877 h 336568"/>
                <a:gd name="connsiteX267" fmla="*/ 319296 w 405186"/>
                <a:gd name="connsiteY267" fmla="*/ 192877 h 336568"/>
                <a:gd name="connsiteX268" fmla="*/ 319296 w 405186"/>
                <a:gd name="connsiteY268" fmla="*/ 192877 h 336568"/>
                <a:gd name="connsiteX269" fmla="*/ 319296 w 405186"/>
                <a:gd name="connsiteY269" fmla="*/ 192877 h 336568"/>
                <a:gd name="connsiteX270" fmla="*/ 309867 w 405186"/>
                <a:gd name="connsiteY270" fmla="*/ 182876 h 336568"/>
                <a:gd name="connsiteX271" fmla="*/ 309867 w 405186"/>
                <a:gd name="connsiteY271" fmla="*/ 183066 h 336568"/>
                <a:gd name="connsiteX272" fmla="*/ 309867 w 405186"/>
                <a:gd name="connsiteY272" fmla="*/ 182876 h 336568"/>
                <a:gd name="connsiteX273" fmla="*/ 309867 w 405186"/>
                <a:gd name="connsiteY273" fmla="*/ 182876 h 336568"/>
                <a:gd name="connsiteX274" fmla="*/ 308248 w 405186"/>
                <a:gd name="connsiteY274" fmla="*/ 183162 h 336568"/>
                <a:gd name="connsiteX275" fmla="*/ 308248 w 405186"/>
                <a:gd name="connsiteY275" fmla="*/ 183162 h 336568"/>
                <a:gd name="connsiteX276" fmla="*/ 308248 w 405186"/>
                <a:gd name="connsiteY276" fmla="*/ 183162 h 336568"/>
                <a:gd name="connsiteX277" fmla="*/ 308248 w 405186"/>
                <a:gd name="connsiteY277" fmla="*/ 183162 h 336568"/>
                <a:gd name="connsiteX278" fmla="*/ 308438 w 405186"/>
                <a:gd name="connsiteY278" fmla="*/ 207069 h 336568"/>
                <a:gd name="connsiteX279" fmla="*/ 308533 w 405186"/>
                <a:gd name="connsiteY279" fmla="*/ 207546 h 336568"/>
                <a:gd name="connsiteX280" fmla="*/ 308343 w 405186"/>
                <a:gd name="connsiteY280" fmla="*/ 207546 h 336568"/>
                <a:gd name="connsiteX281" fmla="*/ 308438 w 405186"/>
                <a:gd name="connsiteY281" fmla="*/ 207069 h 336568"/>
                <a:gd name="connsiteX282" fmla="*/ 309200 w 405186"/>
                <a:gd name="connsiteY282" fmla="*/ 178208 h 336568"/>
                <a:gd name="connsiteX283" fmla="*/ 309200 w 405186"/>
                <a:gd name="connsiteY283" fmla="*/ 178208 h 336568"/>
                <a:gd name="connsiteX284" fmla="*/ 309200 w 405186"/>
                <a:gd name="connsiteY284" fmla="*/ 178208 h 336568"/>
                <a:gd name="connsiteX285" fmla="*/ 309200 w 405186"/>
                <a:gd name="connsiteY285" fmla="*/ 178208 h 336568"/>
                <a:gd name="connsiteX286" fmla="*/ 294722 w 405186"/>
                <a:gd name="connsiteY286" fmla="*/ 167350 h 336568"/>
                <a:gd name="connsiteX287" fmla="*/ 294722 w 405186"/>
                <a:gd name="connsiteY287" fmla="*/ 167350 h 336568"/>
                <a:gd name="connsiteX288" fmla="*/ 294722 w 405186"/>
                <a:gd name="connsiteY288" fmla="*/ 167350 h 336568"/>
                <a:gd name="connsiteX289" fmla="*/ 294722 w 405186"/>
                <a:gd name="connsiteY289" fmla="*/ 167350 h 336568"/>
                <a:gd name="connsiteX290" fmla="*/ 176517 w 405186"/>
                <a:gd name="connsiteY290" fmla="*/ 198687 h 336568"/>
                <a:gd name="connsiteX291" fmla="*/ 176421 w 405186"/>
                <a:gd name="connsiteY291" fmla="*/ 198592 h 336568"/>
                <a:gd name="connsiteX292" fmla="*/ 176517 w 405186"/>
                <a:gd name="connsiteY292" fmla="*/ 198592 h 336568"/>
                <a:gd name="connsiteX293" fmla="*/ 176517 w 405186"/>
                <a:gd name="connsiteY293" fmla="*/ 198687 h 336568"/>
                <a:gd name="connsiteX294" fmla="*/ 176517 w 405186"/>
                <a:gd name="connsiteY294" fmla="*/ 198687 h 336568"/>
                <a:gd name="connsiteX295" fmla="*/ 265004 w 405186"/>
                <a:gd name="connsiteY295" fmla="*/ 140013 h 336568"/>
                <a:gd name="connsiteX296" fmla="*/ 264718 w 405186"/>
                <a:gd name="connsiteY296" fmla="*/ 140299 h 336568"/>
                <a:gd name="connsiteX297" fmla="*/ 264718 w 405186"/>
                <a:gd name="connsiteY297" fmla="*/ 140299 h 336568"/>
                <a:gd name="connsiteX298" fmla="*/ 264718 w 405186"/>
                <a:gd name="connsiteY298" fmla="*/ 140108 h 336568"/>
                <a:gd name="connsiteX299" fmla="*/ 265004 w 405186"/>
                <a:gd name="connsiteY299" fmla="*/ 140013 h 336568"/>
                <a:gd name="connsiteX300" fmla="*/ 265195 w 405186"/>
                <a:gd name="connsiteY300" fmla="*/ 150014 h 336568"/>
                <a:gd name="connsiteX301" fmla="*/ 266528 w 405186"/>
                <a:gd name="connsiteY301" fmla="*/ 148300 h 336568"/>
                <a:gd name="connsiteX302" fmla="*/ 267671 w 405186"/>
                <a:gd name="connsiteY302" fmla="*/ 148967 h 336568"/>
                <a:gd name="connsiteX303" fmla="*/ 265195 w 405186"/>
                <a:gd name="connsiteY303" fmla="*/ 150014 h 336568"/>
                <a:gd name="connsiteX304" fmla="*/ 113937 w 405186"/>
                <a:gd name="connsiteY304" fmla="*/ 212403 h 336568"/>
                <a:gd name="connsiteX305" fmla="*/ 114319 w 405186"/>
                <a:gd name="connsiteY305" fmla="*/ 212498 h 336568"/>
                <a:gd name="connsiteX306" fmla="*/ 114033 w 405186"/>
                <a:gd name="connsiteY306" fmla="*/ 212594 h 336568"/>
                <a:gd name="connsiteX307" fmla="*/ 113937 w 405186"/>
                <a:gd name="connsiteY307" fmla="*/ 212403 h 336568"/>
                <a:gd name="connsiteX308" fmla="*/ 202711 w 405186"/>
                <a:gd name="connsiteY308" fmla="*/ 144871 h 336568"/>
                <a:gd name="connsiteX309" fmla="*/ 202711 w 405186"/>
                <a:gd name="connsiteY309" fmla="*/ 144871 h 336568"/>
                <a:gd name="connsiteX310" fmla="*/ 202711 w 405186"/>
                <a:gd name="connsiteY310" fmla="*/ 144871 h 336568"/>
                <a:gd name="connsiteX311" fmla="*/ 202711 w 405186"/>
                <a:gd name="connsiteY311" fmla="*/ 144871 h 336568"/>
                <a:gd name="connsiteX312" fmla="*/ 204044 w 405186"/>
                <a:gd name="connsiteY312" fmla="*/ 144680 h 336568"/>
                <a:gd name="connsiteX313" fmla="*/ 204330 w 405186"/>
                <a:gd name="connsiteY313" fmla="*/ 144490 h 336568"/>
                <a:gd name="connsiteX314" fmla="*/ 204330 w 405186"/>
                <a:gd name="connsiteY314" fmla="*/ 144680 h 336568"/>
                <a:gd name="connsiteX315" fmla="*/ 204044 w 405186"/>
                <a:gd name="connsiteY315" fmla="*/ 144680 h 336568"/>
                <a:gd name="connsiteX316" fmla="*/ 214045 w 405186"/>
                <a:gd name="connsiteY316" fmla="*/ 133536 h 336568"/>
                <a:gd name="connsiteX317" fmla="*/ 214045 w 405186"/>
                <a:gd name="connsiteY317" fmla="*/ 133536 h 336568"/>
                <a:gd name="connsiteX318" fmla="*/ 214045 w 405186"/>
                <a:gd name="connsiteY318" fmla="*/ 133536 h 336568"/>
                <a:gd name="connsiteX319" fmla="*/ 214045 w 405186"/>
                <a:gd name="connsiteY319" fmla="*/ 133536 h 336568"/>
                <a:gd name="connsiteX320" fmla="*/ 188328 w 405186"/>
                <a:gd name="connsiteY320" fmla="*/ 134013 h 336568"/>
                <a:gd name="connsiteX321" fmla="*/ 188328 w 405186"/>
                <a:gd name="connsiteY321" fmla="*/ 134013 h 336568"/>
                <a:gd name="connsiteX322" fmla="*/ 188328 w 405186"/>
                <a:gd name="connsiteY322" fmla="*/ 134013 h 336568"/>
                <a:gd name="connsiteX323" fmla="*/ 188328 w 405186"/>
                <a:gd name="connsiteY323" fmla="*/ 134013 h 336568"/>
                <a:gd name="connsiteX324" fmla="*/ 188328 w 405186"/>
                <a:gd name="connsiteY324" fmla="*/ 134013 h 336568"/>
                <a:gd name="connsiteX325" fmla="*/ 188328 w 405186"/>
                <a:gd name="connsiteY325" fmla="*/ 134013 h 336568"/>
                <a:gd name="connsiteX326" fmla="*/ 181279 w 405186"/>
                <a:gd name="connsiteY326" fmla="*/ 152777 h 336568"/>
                <a:gd name="connsiteX327" fmla="*/ 181279 w 405186"/>
                <a:gd name="connsiteY327" fmla="*/ 152777 h 336568"/>
                <a:gd name="connsiteX328" fmla="*/ 181279 w 405186"/>
                <a:gd name="connsiteY328" fmla="*/ 152777 h 336568"/>
                <a:gd name="connsiteX329" fmla="*/ 181279 w 405186"/>
                <a:gd name="connsiteY329" fmla="*/ 152777 h 336568"/>
                <a:gd name="connsiteX330" fmla="*/ 200901 w 405186"/>
                <a:gd name="connsiteY330" fmla="*/ 96770 h 336568"/>
                <a:gd name="connsiteX331" fmla="*/ 200806 w 405186"/>
                <a:gd name="connsiteY331" fmla="*/ 96865 h 336568"/>
                <a:gd name="connsiteX332" fmla="*/ 200806 w 405186"/>
                <a:gd name="connsiteY332" fmla="*/ 96674 h 336568"/>
                <a:gd name="connsiteX333" fmla="*/ 200901 w 405186"/>
                <a:gd name="connsiteY333" fmla="*/ 96770 h 336568"/>
                <a:gd name="connsiteX334" fmla="*/ 177945 w 405186"/>
                <a:gd name="connsiteY334" fmla="*/ 129060 h 336568"/>
                <a:gd name="connsiteX335" fmla="*/ 177850 w 405186"/>
                <a:gd name="connsiteY335" fmla="*/ 128869 h 336568"/>
                <a:gd name="connsiteX336" fmla="*/ 178041 w 405186"/>
                <a:gd name="connsiteY336" fmla="*/ 128869 h 336568"/>
                <a:gd name="connsiteX337" fmla="*/ 177945 w 405186"/>
                <a:gd name="connsiteY337" fmla="*/ 129060 h 336568"/>
                <a:gd name="connsiteX338" fmla="*/ 223761 w 405186"/>
                <a:gd name="connsiteY338" fmla="*/ 111248 h 336568"/>
                <a:gd name="connsiteX339" fmla="*/ 223761 w 405186"/>
                <a:gd name="connsiteY339" fmla="*/ 111248 h 336568"/>
                <a:gd name="connsiteX340" fmla="*/ 223761 w 405186"/>
                <a:gd name="connsiteY340" fmla="*/ 111438 h 336568"/>
                <a:gd name="connsiteX341" fmla="*/ 223665 w 405186"/>
                <a:gd name="connsiteY341" fmla="*/ 111343 h 336568"/>
                <a:gd name="connsiteX342" fmla="*/ 223761 w 405186"/>
                <a:gd name="connsiteY342" fmla="*/ 111248 h 336568"/>
                <a:gd name="connsiteX343" fmla="*/ 173850 w 405186"/>
                <a:gd name="connsiteY343" fmla="*/ 134489 h 336568"/>
                <a:gd name="connsiteX344" fmla="*/ 173659 w 405186"/>
                <a:gd name="connsiteY344" fmla="*/ 134489 h 336568"/>
                <a:gd name="connsiteX345" fmla="*/ 173850 w 405186"/>
                <a:gd name="connsiteY345" fmla="*/ 134394 h 336568"/>
                <a:gd name="connsiteX346" fmla="*/ 173850 w 405186"/>
                <a:gd name="connsiteY346" fmla="*/ 134489 h 336568"/>
                <a:gd name="connsiteX347" fmla="*/ 203853 w 405186"/>
                <a:gd name="connsiteY347" fmla="*/ 197925 h 336568"/>
                <a:gd name="connsiteX348" fmla="*/ 203853 w 405186"/>
                <a:gd name="connsiteY348" fmla="*/ 197925 h 336568"/>
                <a:gd name="connsiteX349" fmla="*/ 203853 w 405186"/>
                <a:gd name="connsiteY349" fmla="*/ 197925 h 336568"/>
                <a:gd name="connsiteX350" fmla="*/ 203853 w 405186"/>
                <a:gd name="connsiteY350" fmla="*/ 197925 h 336568"/>
                <a:gd name="connsiteX351" fmla="*/ 252240 w 405186"/>
                <a:gd name="connsiteY351" fmla="*/ 174970 h 336568"/>
                <a:gd name="connsiteX352" fmla="*/ 252240 w 405186"/>
                <a:gd name="connsiteY352" fmla="*/ 174970 h 336568"/>
                <a:gd name="connsiteX353" fmla="*/ 253003 w 405186"/>
                <a:gd name="connsiteY353" fmla="*/ 174875 h 336568"/>
                <a:gd name="connsiteX354" fmla="*/ 253003 w 405186"/>
                <a:gd name="connsiteY354" fmla="*/ 174875 h 336568"/>
                <a:gd name="connsiteX355" fmla="*/ 252240 w 405186"/>
                <a:gd name="connsiteY355" fmla="*/ 174970 h 336568"/>
                <a:gd name="connsiteX356" fmla="*/ 252240 w 405186"/>
                <a:gd name="connsiteY356" fmla="*/ 174970 h 336568"/>
                <a:gd name="connsiteX357" fmla="*/ 252240 w 405186"/>
                <a:gd name="connsiteY357" fmla="*/ 174970 h 336568"/>
                <a:gd name="connsiteX358" fmla="*/ 252240 w 405186"/>
                <a:gd name="connsiteY358" fmla="*/ 174970 h 336568"/>
                <a:gd name="connsiteX359" fmla="*/ 259479 w 405186"/>
                <a:gd name="connsiteY359" fmla="*/ 135155 h 336568"/>
                <a:gd name="connsiteX360" fmla="*/ 259479 w 405186"/>
                <a:gd name="connsiteY360" fmla="*/ 135155 h 336568"/>
                <a:gd name="connsiteX361" fmla="*/ 259479 w 405186"/>
                <a:gd name="connsiteY361" fmla="*/ 135155 h 336568"/>
                <a:gd name="connsiteX362" fmla="*/ 259479 w 405186"/>
                <a:gd name="connsiteY362" fmla="*/ 135155 h 336568"/>
                <a:gd name="connsiteX363" fmla="*/ 259479 w 405186"/>
                <a:gd name="connsiteY363" fmla="*/ 135155 h 336568"/>
                <a:gd name="connsiteX364" fmla="*/ 259479 w 405186"/>
                <a:gd name="connsiteY364" fmla="*/ 135155 h 336568"/>
                <a:gd name="connsiteX365" fmla="*/ 145370 w 405186"/>
                <a:gd name="connsiteY365" fmla="*/ 217356 h 336568"/>
                <a:gd name="connsiteX366" fmla="*/ 145370 w 405186"/>
                <a:gd name="connsiteY366" fmla="*/ 217642 h 336568"/>
                <a:gd name="connsiteX367" fmla="*/ 145179 w 405186"/>
                <a:gd name="connsiteY367" fmla="*/ 217547 h 336568"/>
                <a:gd name="connsiteX368" fmla="*/ 145370 w 405186"/>
                <a:gd name="connsiteY368" fmla="*/ 217356 h 336568"/>
                <a:gd name="connsiteX369" fmla="*/ 198710 w 405186"/>
                <a:gd name="connsiteY369" fmla="*/ 184209 h 336568"/>
                <a:gd name="connsiteX370" fmla="*/ 198805 w 405186"/>
                <a:gd name="connsiteY370" fmla="*/ 184590 h 336568"/>
                <a:gd name="connsiteX371" fmla="*/ 198139 w 405186"/>
                <a:gd name="connsiteY371" fmla="*/ 184590 h 336568"/>
                <a:gd name="connsiteX372" fmla="*/ 198710 w 405186"/>
                <a:gd name="connsiteY372" fmla="*/ 184209 h 336568"/>
                <a:gd name="connsiteX373" fmla="*/ 243478 w 405186"/>
                <a:gd name="connsiteY373" fmla="*/ 147157 h 336568"/>
                <a:gd name="connsiteX374" fmla="*/ 243573 w 405186"/>
                <a:gd name="connsiteY374" fmla="*/ 146871 h 336568"/>
                <a:gd name="connsiteX375" fmla="*/ 244240 w 405186"/>
                <a:gd name="connsiteY375" fmla="*/ 146776 h 336568"/>
                <a:gd name="connsiteX376" fmla="*/ 243478 w 405186"/>
                <a:gd name="connsiteY376" fmla="*/ 147157 h 336568"/>
                <a:gd name="connsiteX377" fmla="*/ 150609 w 405186"/>
                <a:gd name="connsiteY377" fmla="*/ 208784 h 336568"/>
                <a:gd name="connsiteX378" fmla="*/ 150609 w 405186"/>
                <a:gd name="connsiteY378" fmla="*/ 208784 h 336568"/>
                <a:gd name="connsiteX379" fmla="*/ 150704 w 405186"/>
                <a:gd name="connsiteY379" fmla="*/ 208879 h 336568"/>
                <a:gd name="connsiteX380" fmla="*/ 150609 w 405186"/>
                <a:gd name="connsiteY380" fmla="*/ 208879 h 336568"/>
                <a:gd name="connsiteX381" fmla="*/ 150609 w 405186"/>
                <a:gd name="connsiteY381" fmla="*/ 208784 h 336568"/>
                <a:gd name="connsiteX382" fmla="*/ 151657 w 405186"/>
                <a:gd name="connsiteY382" fmla="*/ 151348 h 336568"/>
                <a:gd name="connsiteX383" fmla="*/ 151657 w 405186"/>
                <a:gd name="connsiteY383" fmla="*/ 152491 h 336568"/>
                <a:gd name="connsiteX384" fmla="*/ 150895 w 405186"/>
                <a:gd name="connsiteY384" fmla="*/ 151253 h 336568"/>
                <a:gd name="connsiteX385" fmla="*/ 151657 w 405186"/>
                <a:gd name="connsiteY385" fmla="*/ 151348 h 336568"/>
                <a:gd name="connsiteX386" fmla="*/ 167754 w 405186"/>
                <a:gd name="connsiteY386" fmla="*/ 227357 h 336568"/>
                <a:gd name="connsiteX387" fmla="*/ 168040 w 405186"/>
                <a:gd name="connsiteY387" fmla="*/ 227548 h 336568"/>
                <a:gd name="connsiteX388" fmla="*/ 167849 w 405186"/>
                <a:gd name="connsiteY388" fmla="*/ 227643 h 336568"/>
                <a:gd name="connsiteX389" fmla="*/ 167754 w 405186"/>
                <a:gd name="connsiteY389" fmla="*/ 227357 h 336568"/>
                <a:gd name="connsiteX390" fmla="*/ 178136 w 405186"/>
                <a:gd name="connsiteY390" fmla="*/ 221071 h 336568"/>
                <a:gd name="connsiteX391" fmla="*/ 178136 w 405186"/>
                <a:gd name="connsiteY391" fmla="*/ 221071 h 336568"/>
                <a:gd name="connsiteX392" fmla="*/ 178136 w 405186"/>
                <a:gd name="connsiteY392" fmla="*/ 221071 h 336568"/>
                <a:gd name="connsiteX393" fmla="*/ 178136 w 405186"/>
                <a:gd name="connsiteY393" fmla="*/ 221071 h 336568"/>
                <a:gd name="connsiteX394" fmla="*/ 329298 w 405186"/>
                <a:gd name="connsiteY394" fmla="*/ 217356 h 336568"/>
                <a:gd name="connsiteX395" fmla="*/ 329298 w 405186"/>
                <a:gd name="connsiteY395" fmla="*/ 217261 h 336568"/>
                <a:gd name="connsiteX396" fmla="*/ 329298 w 405186"/>
                <a:gd name="connsiteY396" fmla="*/ 217261 h 336568"/>
                <a:gd name="connsiteX397" fmla="*/ 329298 w 405186"/>
                <a:gd name="connsiteY397" fmla="*/ 217261 h 336568"/>
                <a:gd name="connsiteX398" fmla="*/ 329393 w 405186"/>
                <a:gd name="connsiteY398" fmla="*/ 217261 h 336568"/>
                <a:gd name="connsiteX399" fmla="*/ 329298 w 405186"/>
                <a:gd name="connsiteY399" fmla="*/ 217356 h 336568"/>
                <a:gd name="connsiteX400" fmla="*/ 74123 w 405186"/>
                <a:gd name="connsiteY400" fmla="*/ 250313 h 336568"/>
                <a:gd name="connsiteX401" fmla="*/ 74028 w 405186"/>
                <a:gd name="connsiteY401" fmla="*/ 250313 h 336568"/>
                <a:gd name="connsiteX402" fmla="*/ 74314 w 405186"/>
                <a:gd name="connsiteY402" fmla="*/ 249837 h 336568"/>
                <a:gd name="connsiteX403" fmla="*/ 74123 w 405186"/>
                <a:gd name="connsiteY403" fmla="*/ 250313 h 336568"/>
                <a:gd name="connsiteX404" fmla="*/ 67170 w 405186"/>
                <a:gd name="connsiteY404" fmla="*/ 246503 h 336568"/>
                <a:gd name="connsiteX405" fmla="*/ 67170 w 405186"/>
                <a:gd name="connsiteY405" fmla="*/ 246503 h 336568"/>
                <a:gd name="connsiteX406" fmla="*/ 66979 w 405186"/>
                <a:gd name="connsiteY406" fmla="*/ 246407 h 336568"/>
                <a:gd name="connsiteX407" fmla="*/ 67074 w 405186"/>
                <a:gd name="connsiteY407" fmla="*/ 246312 h 336568"/>
                <a:gd name="connsiteX408" fmla="*/ 67170 w 405186"/>
                <a:gd name="connsiteY408" fmla="*/ 246503 h 336568"/>
                <a:gd name="connsiteX409" fmla="*/ 67170 w 405186"/>
                <a:gd name="connsiteY409" fmla="*/ 246503 h 336568"/>
                <a:gd name="connsiteX410" fmla="*/ 60693 w 405186"/>
                <a:gd name="connsiteY410" fmla="*/ 234692 h 336568"/>
                <a:gd name="connsiteX411" fmla="*/ 60407 w 405186"/>
                <a:gd name="connsiteY411" fmla="*/ 234596 h 336568"/>
                <a:gd name="connsiteX412" fmla="*/ 60693 w 405186"/>
                <a:gd name="connsiteY412" fmla="*/ 234596 h 336568"/>
                <a:gd name="connsiteX413" fmla="*/ 60693 w 405186"/>
                <a:gd name="connsiteY413" fmla="*/ 234692 h 336568"/>
                <a:gd name="connsiteX414" fmla="*/ 72599 w 405186"/>
                <a:gd name="connsiteY414" fmla="*/ 250503 h 336568"/>
                <a:gd name="connsiteX415" fmla="*/ 72599 w 405186"/>
                <a:gd name="connsiteY415" fmla="*/ 250503 h 336568"/>
                <a:gd name="connsiteX416" fmla="*/ 72599 w 405186"/>
                <a:gd name="connsiteY416" fmla="*/ 250503 h 336568"/>
                <a:gd name="connsiteX417" fmla="*/ 72599 w 405186"/>
                <a:gd name="connsiteY417" fmla="*/ 250503 h 336568"/>
                <a:gd name="connsiteX418" fmla="*/ 87077 w 405186"/>
                <a:gd name="connsiteY418" fmla="*/ 238788 h 336568"/>
                <a:gd name="connsiteX419" fmla="*/ 87077 w 405186"/>
                <a:gd name="connsiteY419" fmla="*/ 238788 h 336568"/>
                <a:gd name="connsiteX420" fmla="*/ 87077 w 405186"/>
                <a:gd name="connsiteY420" fmla="*/ 238788 h 336568"/>
                <a:gd name="connsiteX421" fmla="*/ 87077 w 405186"/>
                <a:gd name="connsiteY421" fmla="*/ 238788 h 336568"/>
                <a:gd name="connsiteX422" fmla="*/ 144703 w 405186"/>
                <a:gd name="connsiteY422" fmla="*/ 235454 h 336568"/>
                <a:gd name="connsiteX423" fmla="*/ 144703 w 405186"/>
                <a:gd name="connsiteY423" fmla="*/ 235454 h 336568"/>
                <a:gd name="connsiteX424" fmla="*/ 144703 w 405186"/>
                <a:gd name="connsiteY424" fmla="*/ 235454 h 336568"/>
                <a:gd name="connsiteX425" fmla="*/ 144703 w 405186"/>
                <a:gd name="connsiteY425" fmla="*/ 235454 h 336568"/>
                <a:gd name="connsiteX426" fmla="*/ 144703 w 405186"/>
                <a:gd name="connsiteY426" fmla="*/ 235454 h 336568"/>
                <a:gd name="connsiteX427" fmla="*/ 144703 w 405186"/>
                <a:gd name="connsiteY427" fmla="*/ 235454 h 336568"/>
                <a:gd name="connsiteX428" fmla="*/ 184041 w 405186"/>
                <a:gd name="connsiteY428" fmla="*/ 194306 h 336568"/>
                <a:gd name="connsiteX429" fmla="*/ 183946 w 405186"/>
                <a:gd name="connsiteY429" fmla="*/ 193925 h 336568"/>
                <a:gd name="connsiteX430" fmla="*/ 184327 w 405186"/>
                <a:gd name="connsiteY430" fmla="*/ 194211 h 336568"/>
                <a:gd name="connsiteX431" fmla="*/ 184041 w 405186"/>
                <a:gd name="connsiteY431" fmla="*/ 194306 h 336568"/>
                <a:gd name="connsiteX432" fmla="*/ 322059 w 405186"/>
                <a:gd name="connsiteY432" fmla="*/ 223071 h 336568"/>
                <a:gd name="connsiteX433" fmla="*/ 322059 w 405186"/>
                <a:gd name="connsiteY433" fmla="*/ 223071 h 336568"/>
                <a:gd name="connsiteX434" fmla="*/ 322059 w 405186"/>
                <a:gd name="connsiteY434" fmla="*/ 223071 h 336568"/>
                <a:gd name="connsiteX435" fmla="*/ 322059 w 405186"/>
                <a:gd name="connsiteY435" fmla="*/ 223071 h 336568"/>
                <a:gd name="connsiteX436" fmla="*/ 244144 w 405186"/>
                <a:gd name="connsiteY436" fmla="*/ 95436 h 336568"/>
                <a:gd name="connsiteX437" fmla="*/ 244144 w 405186"/>
                <a:gd name="connsiteY437" fmla="*/ 95436 h 336568"/>
                <a:gd name="connsiteX438" fmla="*/ 244144 w 405186"/>
                <a:gd name="connsiteY438" fmla="*/ 95436 h 336568"/>
                <a:gd name="connsiteX439" fmla="*/ 244144 w 405186"/>
                <a:gd name="connsiteY439" fmla="*/ 95436 h 336568"/>
                <a:gd name="connsiteX440" fmla="*/ 237953 w 405186"/>
                <a:gd name="connsiteY440" fmla="*/ 103818 h 336568"/>
                <a:gd name="connsiteX441" fmla="*/ 238620 w 405186"/>
                <a:gd name="connsiteY441" fmla="*/ 105342 h 336568"/>
                <a:gd name="connsiteX442" fmla="*/ 237953 w 405186"/>
                <a:gd name="connsiteY442" fmla="*/ 103818 h 336568"/>
                <a:gd name="connsiteX443" fmla="*/ 167087 w 405186"/>
                <a:gd name="connsiteY443" fmla="*/ 87054 h 336568"/>
                <a:gd name="connsiteX444" fmla="*/ 167087 w 405186"/>
                <a:gd name="connsiteY444" fmla="*/ 87054 h 336568"/>
                <a:gd name="connsiteX445" fmla="*/ 167087 w 405186"/>
                <a:gd name="connsiteY445" fmla="*/ 87054 h 336568"/>
                <a:gd name="connsiteX446" fmla="*/ 167087 w 405186"/>
                <a:gd name="connsiteY446" fmla="*/ 87054 h 336568"/>
                <a:gd name="connsiteX447" fmla="*/ 180803 w 405186"/>
                <a:gd name="connsiteY447" fmla="*/ 240026 h 336568"/>
                <a:gd name="connsiteX448" fmla="*/ 180898 w 405186"/>
                <a:gd name="connsiteY448" fmla="*/ 240026 h 336568"/>
                <a:gd name="connsiteX449" fmla="*/ 180803 w 405186"/>
                <a:gd name="connsiteY449" fmla="*/ 240026 h 336568"/>
                <a:gd name="connsiteX450" fmla="*/ 180803 w 405186"/>
                <a:gd name="connsiteY450" fmla="*/ 240026 h 336568"/>
                <a:gd name="connsiteX451" fmla="*/ 273481 w 405186"/>
                <a:gd name="connsiteY451" fmla="*/ 176780 h 336568"/>
                <a:gd name="connsiteX452" fmla="*/ 273672 w 405186"/>
                <a:gd name="connsiteY452" fmla="*/ 177065 h 336568"/>
                <a:gd name="connsiteX453" fmla="*/ 273386 w 405186"/>
                <a:gd name="connsiteY453" fmla="*/ 176875 h 336568"/>
                <a:gd name="connsiteX454" fmla="*/ 273481 w 405186"/>
                <a:gd name="connsiteY454" fmla="*/ 176780 h 336568"/>
                <a:gd name="connsiteX455" fmla="*/ 322059 w 405186"/>
                <a:gd name="connsiteY455" fmla="*/ 223071 h 336568"/>
                <a:gd name="connsiteX456" fmla="*/ 322059 w 405186"/>
                <a:gd name="connsiteY456" fmla="*/ 223357 h 336568"/>
                <a:gd name="connsiteX457" fmla="*/ 321773 w 405186"/>
                <a:gd name="connsiteY457" fmla="*/ 223166 h 336568"/>
                <a:gd name="connsiteX458" fmla="*/ 322059 w 405186"/>
                <a:gd name="connsiteY458" fmla="*/ 223071 h 336568"/>
                <a:gd name="connsiteX459" fmla="*/ 323583 w 405186"/>
                <a:gd name="connsiteY459" fmla="*/ 222881 h 336568"/>
                <a:gd name="connsiteX460" fmla="*/ 323583 w 405186"/>
                <a:gd name="connsiteY460" fmla="*/ 222881 h 336568"/>
                <a:gd name="connsiteX461" fmla="*/ 323583 w 405186"/>
                <a:gd name="connsiteY461" fmla="*/ 222881 h 336568"/>
                <a:gd name="connsiteX462" fmla="*/ 323583 w 405186"/>
                <a:gd name="connsiteY462" fmla="*/ 222881 h 336568"/>
                <a:gd name="connsiteX463" fmla="*/ 243001 w 405186"/>
                <a:gd name="connsiteY463" fmla="*/ 87530 h 336568"/>
                <a:gd name="connsiteX464" fmla="*/ 242906 w 405186"/>
                <a:gd name="connsiteY464" fmla="*/ 86959 h 336568"/>
                <a:gd name="connsiteX465" fmla="*/ 243192 w 405186"/>
                <a:gd name="connsiteY465" fmla="*/ 87054 h 336568"/>
                <a:gd name="connsiteX466" fmla="*/ 243001 w 405186"/>
                <a:gd name="connsiteY466" fmla="*/ 87530 h 336568"/>
                <a:gd name="connsiteX467" fmla="*/ 71361 w 405186"/>
                <a:gd name="connsiteY467" fmla="*/ 213261 h 336568"/>
                <a:gd name="connsiteX468" fmla="*/ 71932 w 405186"/>
                <a:gd name="connsiteY468" fmla="*/ 213546 h 336568"/>
                <a:gd name="connsiteX469" fmla="*/ 71646 w 405186"/>
                <a:gd name="connsiteY469" fmla="*/ 213737 h 336568"/>
                <a:gd name="connsiteX470" fmla="*/ 71456 w 405186"/>
                <a:gd name="connsiteY470" fmla="*/ 213356 h 336568"/>
                <a:gd name="connsiteX471" fmla="*/ 71361 w 405186"/>
                <a:gd name="connsiteY471" fmla="*/ 213261 h 336568"/>
                <a:gd name="connsiteX472" fmla="*/ 49167 w 405186"/>
                <a:gd name="connsiteY472" fmla="*/ 231358 h 336568"/>
                <a:gd name="connsiteX473" fmla="*/ 50311 w 405186"/>
                <a:gd name="connsiteY473" fmla="*/ 232406 h 336568"/>
                <a:gd name="connsiteX474" fmla="*/ 49167 w 405186"/>
                <a:gd name="connsiteY474" fmla="*/ 231358 h 336568"/>
                <a:gd name="connsiteX475" fmla="*/ 224904 w 405186"/>
                <a:gd name="connsiteY475" fmla="*/ 51526 h 336568"/>
                <a:gd name="connsiteX476" fmla="*/ 224999 w 405186"/>
                <a:gd name="connsiteY476" fmla="*/ 51431 h 336568"/>
                <a:gd name="connsiteX477" fmla="*/ 225094 w 405186"/>
                <a:gd name="connsiteY477" fmla="*/ 51621 h 336568"/>
                <a:gd name="connsiteX478" fmla="*/ 224904 w 405186"/>
                <a:gd name="connsiteY478" fmla="*/ 51526 h 336568"/>
                <a:gd name="connsiteX479" fmla="*/ 173850 w 405186"/>
                <a:gd name="connsiteY479" fmla="*/ 66671 h 336568"/>
                <a:gd name="connsiteX480" fmla="*/ 173850 w 405186"/>
                <a:gd name="connsiteY480" fmla="*/ 66671 h 336568"/>
                <a:gd name="connsiteX481" fmla="*/ 173850 w 405186"/>
                <a:gd name="connsiteY481" fmla="*/ 66671 h 336568"/>
                <a:gd name="connsiteX482" fmla="*/ 173850 w 405186"/>
                <a:gd name="connsiteY482" fmla="*/ 66671 h 336568"/>
                <a:gd name="connsiteX483" fmla="*/ 173659 w 405186"/>
                <a:gd name="connsiteY483" fmla="*/ 66671 h 336568"/>
                <a:gd name="connsiteX484" fmla="*/ 173754 w 405186"/>
                <a:gd name="connsiteY484" fmla="*/ 66480 h 336568"/>
                <a:gd name="connsiteX485" fmla="*/ 173850 w 405186"/>
                <a:gd name="connsiteY485" fmla="*/ 66671 h 336568"/>
                <a:gd name="connsiteX486" fmla="*/ 119271 w 405186"/>
                <a:gd name="connsiteY486" fmla="*/ 273078 h 336568"/>
                <a:gd name="connsiteX487" fmla="*/ 119271 w 405186"/>
                <a:gd name="connsiteY487" fmla="*/ 273078 h 336568"/>
                <a:gd name="connsiteX488" fmla="*/ 119367 w 405186"/>
                <a:gd name="connsiteY488" fmla="*/ 272887 h 336568"/>
                <a:gd name="connsiteX489" fmla="*/ 119367 w 405186"/>
                <a:gd name="connsiteY489" fmla="*/ 272887 h 336568"/>
                <a:gd name="connsiteX490" fmla="*/ 119367 w 405186"/>
                <a:gd name="connsiteY490" fmla="*/ 272792 h 336568"/>
                <a:gd name="connsiteX491" fmla="*/ 119271 w 405186"/>
                <a:gd name="connsiteY491" fmla="*/ 273078 h 336568"/>
                <a:gd name="connsiteX492" fmla="*/ 121557 w 405186"/>
                <a:gd name="connsiteY492" fmla="*/ 269363 h 336568"/>
                <a:gd name="connsiteX493" fmla="*/ 121557 w 405186"/>
                <a:gd name="connsiteY493" fmla="*/ 269363 h 336568"/>
                <a:gd name="connsiteX494" fmla="*/ 121557 w 405186"/>
                <a:gd name="connsiteY494" fmla="*/ 269363 h 336568"/>
                <a:gd name="connsiteX495" fmla="*/ 121557 w 405186"/>
                <a:gd name="connsiteY495" fmla="*/ 269363 h 336568"/>
                <a:gd name="connsiteX496" fmla="*/ 290817 w 405186"/>
                <a:gd name="connsiteY496" fmla="*/ 209927 h 336568"/>
                <a:gd name="connsiteX497" fmla="*/ 290817 w 405186"/>
                <a:gd name="connsiteY497" fmla="*/ 209927 h 336568"/>
                <a:gd name="connsiteX498" fmla="*/ 290817 w 405186"/>
                <a:gd name="connsiteY498" fmla="*/ 209927 h 336568"/>
                <a:gd name="connsiteX499" fmla="*/ 290817 w 405186"/>
                <a:gd name="connsiteY499" fmla="*/ 209927 h 336568"/>
                <a:gd name="connsiteX500" fmla="*/ 346633 w 405186"/>
                <a:gd name="connsiteY500" fmla="*/ 237359 h 336568"/>
                <a:gd name="connsiteX501" fmla="*/ 346633 w 405186"/>
                <a:gd name="connsiteY501" fmla="*/ 237359 h 336568"/>
                <a:gd name="connsiteX502" fmla="*/ 346633 w 405186"/>
                <a:gd name="connsiteY502" fmla="*/ 237359 h 336568"/>
                <a:gd name="connsiteX503" fmla="*/ 346633 w 405186"/>
                <a:gd name="connsiteY503" fmla="*/ 237359 h 336568"/>
                <a:gd name="connsiteX504" fmla="*/ 337870 w 405186"/>
                <a:gd name="connsiteY504" fmla="*/ 164397 h 336568"/>
                <a:gd name="connsiteX505" fmla="*/ 337870 w 405186"/>
                <a:gd name="connsiteY505" fmla="*/ 164397 h 336568"/>
                <a:gd name="connsiteX506" fmla="*/ 337870 w 405186"/>
                <a:gd name="connsiteY506" fmla="*/ 164207 h 336568"/>
                <a:gd name="connsiteX507" fmla="*/ 337870 w 405186"/>
                <a:gd name="connsiteY507" fmla="*/ 164397 h 336568"/>
                <a:gd name="connsiteX508" fmla="*/ 160800 w 405186"/>
                <a:gd name="connsiteY508" fmla="*/ 76672 h 336568"/>
                <a:gd name="connsiteX509" fmla="*/ 160800 w 405186"/>
                <a:gd name="connsiteY509" fmla="*/ 76672 h 336568"/>
                <a:gd name="connsiteX510" fmla="*/ 160800 w 405186"/>
                <a:gd name="connsiteY510" fmla="*/ 76672 h 336568"/>
                <a:gd name="connsiteX511" fmla="*/ 160800 w 405186"/>
                <a:gd name="connsiteY511" fmla="*/ 76672 h 336568"/>
                <a:gd name="connsiteX512" fmla="*/ 160800 w 405186"/>
                <a:gd name="connsiteY512" fmla="*/ 76672 h 336568"/>
                <a:gd name="connsiteX513" fmla="*/ 160800 w 405186"/>
                <a:gd name="connsiteY513" fmla="*/ 76672 h 336568"/>
                <a:gd name="connsiteX514" fmla="*/ 160800 w 405186"/>
                <a:gd name="connsiteY514" fmla="*/ 76672 h 336568"/>
                <a:gd name="connsiteX515" fmla="*/ 160800 w 405186"/>
                <a:gd name="connsiteY515" fmla="*/ 76672 h 336568"/>
                <a:gd name="connsiteX516" fmla="*/ 160800 w 405186"/>
                <a:gd name="connsiteY516" fmla="*/ 76672 h 336568"/>
                <a:gd name="connsiteX517" fmla="*/ 163277 w 405186"/>
                <a:gd name="connsiteY517" fmla="*/ 82768 h 336568"/>
                <a:gd name="connsiteX518" fmla="*/ 163277 w 405186"/>
                <a:gd name="connsiteY518" fmla="*/ 82768 h 336568"/>
                <a:gd name="connsiteX519" fmla="*/ 163277 w 405186"/>
                <a:gd name="connsiteY519" fmla="*/ 82768 h 336568"/>
                <a:gd name="connsiteX520" fmla="*/ 163277 w 405186"/>
                <a:gd name="connsiteY520" fmla="*/ 82768 h 336568"/>
                <a:gd name="connsiteX521" fmla="*/ 118986 w 405186"/>
                <a:gd name="connsiteY521" fmla="*/ 134203 h 336568"/>
                <a:gd name="connsiteX522" fmla="*/ 118986 w 405186"/>
                <a:gd name="connsiteY522" fmla="*/ 134013 h 336568"/>
                <a:gd name="connsiteX523" fmla="*/ 119176 w 405186"/>
                <a:gd name="connsiteY523" fmla="*/ 134013 h 336568"/>
                <a:gd name="connsiteX524" fmla="*/ 118986 w 405186"/>
                <a:gd name="connsiteY524" fmla="*/ 134203 h 336568"/>
                <a:gd name="connsiteX525" fmla="*/ 44310 w 405186"/>
                <a:gd name="connsiteY525" fmla="*/ 210974 h 336568"/>
                <a:gd name="connsiteX526" fmla="*/ 44215 w 405186"/>
                <a:gd name="connsiteY526" fmla="*/ 210879 h 336568"/>
                <a:gd name="connsiteX527" fmla="*/ 44405 w 405186"/>
                <a:gd name="connsiteY527" fmla="*/ 210689 h 336568"/>
                <a:gd name="connsiteX528" fmla="*/ 44310 w 405186"/>
                <a:gd name="connsiteY528" fmla="*/ 210974 h 336568"/>
                <a:gd name="connsiteX529" fmla="*/ 71456 w 405186"/>
                <a:gd name="connsiteY529" fmla="*/ 276602 h 336568"/>
                <a:gd name="connsiteX530" fmla="*/ 71456 w 405186"/>
                <a:gd name="connsiteY530" fmla="*/ 276602 h 336568"/>
                <a:gd name="connsiteX531" fmla="*/ 71456 w 405186"/>
                <a:gd name="connsiteY531" fmla="*/ 276602 h 336568"/>
                <a:gd name="connsiteX532" fmla="*/ 71456 w 405186"/>
                <a:gd name="connsiteY532" fmla="*/ 276602 h 336568"/>
                <a:gd name="connsiteX533" fmla="*/ 71456 w 405186"/>
                <a:gd name="connsiteY533" fmla="*/ 276602 h 336568"/>
                <a:gd name="connsiteX534" fmla="*/ 166801 w 405186"/>
                <a:gd name="connsiteY534" fmla="*/ 266220 h 336568"/>
                <a:gd name="connsiteX535" fmla="*/ 166801 w 405186"/>
                <a:gd name="connsiteY535" fmla="*/ 266220 h 336568"/>
                <a:gd name="connsiteX536" fmla="*/ 166896 w 405186"/>
                <a:gd name="connsiteY536" fmla="*/ 266505 h 336568"/>
                <a:gd name="connsiteX537" fmla="*/ 166706 w 405186"/>
                <a:gd name="connsiteY537" fmla="*/ 266315 h 336568"/>
                <a:gd name="connsiteX538" fmla="*/ 166801 w 405186"/>
                <a:gd name="connsiteY538" fmla="*/ 266220 h 336568"/>
                <a:gd name="connsiteX539" fmla="*/ 285483 w 405186"/>
                <a:gd name="connsiteY539" fmla="*/ 215642 h 336568"/>
                <a:gd name="connsiteX540" fmla="*/ 285483 w 405186"/>
                <a:gd name="connsiteY540" fmla="*/ 215356 h 336568"/>
                <a:gd name="connsiteX541" fmla="*/ 285483 w 405186"/>
                <a:gd name="connsiteY541" fmla="*/ 215356 h 336568"/>
                <a:gd name="connsiteX542" fmla="*/ 285483 w 405186"/>
                <a:gd name="connsiteY542" fmla="*/ 215356 h 336568"/>
                <a:gd name="connsiteX543" fmla="*/ 285483 w 405186"/>
                <a:gd name="connsiteY543" fmla="*/ 215356 h 336568"/>
                <a:gd name="connsiteX544" fmla="*/ 285673 w 405186"/>
                <a:gd name="connsiteY544" fmla="*/ 215546 h 336568"/>
                <a:gd name="connsiteX545" fmla="*/ 285483 w 405186"/>
                <a:gd name="connsiteY545" fmla="*/ 215642 h 336568"/>
                <a:gd name="connsiteX546" fmla="*/ 364350 w 405186"/>
                <a:gd name="connsiteY546" fmla="*/ 213832 h 336568"/>
                <a:gd name="connsiteX547" fmla="*/ 364350 w 405186"/>
                <a:gd name="connsiteY547" fmla="*/ 213832 h 336568"/>
                <a:gd name="connsiteX548" fmla="*/ 364350 w 405186"/>
                <a:gd name="connsiteY548" fmla="*/ 213832 h 336568"/>
                <a:gd name="connsiteX549" fmla="*/ 364350 w 405186"/>
                <a:gd name="connsiteY549" fmla="*/ 213832 h 336568"/>
                <a:gd name="connsiteX550" fmla="*/ 106889 w 405186"/>
                <a:gd name="connsiteY550" fmla="*/ 276316 h 336568"/>
                <a:gd name="connsiteX551" fmla="*/ 106984 w 405186"/>
                <a:gd name="connsiteY551" fmla="*/ 276888 h 336568"/>
                <a:gd name="connsiteX552" fmla="*/ 105936 w 405186"/>
                <a:gd name="connsiteY552" fmla="*/ 276506 h 336568"/>
                <a:gd name="connsiteX553" fmla="*/ 106889 w 405186"/>
                <a:gd name="connsiteY553" fmla="*/ 276316 h 336568"/>
                <a:gd name="connsiteX554" fmla="*/ 207473 w 405186"/>
                <a:gd name="connsiteY554" fmla="*/ 234596 h 336568"/>
                <a:gd name="connsiteX555" fmla="*/ 207473 w 405186"/>
                <a:gd name="connsiteY555" fmla="*/ 234596 h 336568"/>
                <a:gd name="connsiteX556" fmla="*/ 207473 w 405186"/>
                <a:gd name="connsiteY556" fmla="*/ 234596 h 336568"/>
                <a:gd name="connsiteX557" fmla="*/ 207473 w 405186"/>
                <a:gd name="connsiteY557" fmla="*/ 234596 h 336568"/>
                <a:gd name="connsiteX558" fmla="*/ 348062 w 405186"/>
                <a:gd name="connsiteY558" fmla="*/ 237930 h 336568"/>
                <a:gd name="connsiteX559" fmla="*/ 348253 w 405186"/>
                <a:gd name="connsiteY559" fmla="*/ 237073 h 336568"/>
                <a:gd name="connsiteX560" fmla="*/ 348253 w 405186"/>
                <a:gd name="connsiteY560" fmla="*/ 237073 h 336568"/>
                <a:gd name="connsiteX561" fmla="*/ 348253 w 405186"/>
                <a:gd name="connsiteY561" fmla="*/ 237073 h 336568"/>
                <a:gd name="connsiteX562" fmla="*/ 348538 w 405186"/>
                <a:gd name="connsiteY562" fmla="*/ 237073 h 336568"/>
                <a:gd name="connsiteX563" fmla="*/ 348062 w 405186"/>
                <a:gd name="connsiteY563" fmla="*/ 237930 h 336568"/>
                <a:gd name="connsiteX564" fmla="*/ 313200 w 405186"/>
                <a:gd name="connsiteY564" fmla="*/ 138870 h 336568"/>
                <a:gd name="connsiteX565" fmla="*/ 313200 w 405186"/>
                <a:gd name="connsiteY565" fmla="*/ 138870 h 336568"/>
                <a:gd name="connsiteX566" fmla="*/ 313105 w 405186"/>
                <a:gd name="connsiteY566" fmla="*/ 138870 h 336568"/>
                <a:gd name="connsiteX567" fmla="*/ 313200 w 405186"/>
                <a:gd name="connsiteY567" fmla="*/ 138870 h 336568"/>
                <a:gd name="connsiteX568" fmla="*/ 224999 w 405186"/>
                <a:gd name="connsiteY568" fmla="*/ 40096 h 336568"/>
                <a:gd name="connsiteX569" fmla="*/ 224999 w 405186"/>
                <a:gd name="connsiteY569" fmla="*/ 40001 h 336568"/>
                <a:gd name="connsiteX570" fmla="*/ 225190 w 405186"/>
                <a:gd name="connsiteY570" fmla="*/ 40096 h 336568"/>
                <a:gd name="connsiteX571" fmla="*/ 224999 w 405186"/>
                <a:gd name="connsiteY571" fmla="*/ 40096 h 336568"/>
                <a:gd name="connsiteX572" fmla="*/ 157371 w 405186"/>
                <a:gd name="connsiteY572" fmla="*/ 86769 h 336568"/>
                <a:gd name="connsiteX573" fmla="*/ 157371 w 405186"/>
                <a:gd name="connsiteY573" fmla="*/ 86673 h 336568"/>
                <a:gd name="connsiteX574" fmla="*/ 157371 w 405186"/>
                <a:gd name="connsiteY574" fmla="*/ 86769 h 336568"/>
                <a:gd name="connsiteX575" fmla="*/ 157371 w 405186"/>
                <a:gd name="connsiteY575" fmla="*/ 86769 h 336568"/>
                <a:gd name="connsiteX576" fmla="*/ 48215 w 405186"/>
                <a:gd name="connsiteY576" fmla="*/ 204021 h 336568"/>
                <a:gd name="connsiteX577" fmla="*/ 48215 w 405186"/>
                <a:gd name="connsiteY577" fmla="*/ 204021 h 336568"/>
                <a:gd name="connsiteX578" fmla="*/ 48215 w 405186"/>
                <a:gd name="connsiteY578" fmla="*/ 204021 h 336568"/>
                <a:gd name="connsiteX579" fmla="*/ 48215 w 405186"/>
                <a:gd name="connsiteY579" fmla="*/ 204021 h 336568"/>
                <a:gd name="connsiteX580" fmla="*/ 48215 w 405186"/>
                <a:gd name="connsiteY580" fmla="*/ 204021 h 336568"/>
                <a:gd name="connsiteX581" fmla="*/ 33451 w 405186"/>
                <a:gd name="connsiteY581" fmla="*/ 224976 h 336568"/>
                <a:gd name="connsiteX582" fmla="*/ 32308 w 405186"/>
                <a:gd name="connsiteY582" fmla="*/ 224405 h 336568"/>
                <a:gd name="connsiteX583" fmla="*/ 32308 w 405186"/>
                <a:gd name="connsiteY583" fmla="*/ 224405 h 336568"/>
                <a:gd name="connsiteX584" fmla="*/ 33451 w 405186"/>
                <a:gd name="connsiteY584" fmla="*/ 224976 h 336568"/>
                <a:gd name="connsiteX585" fmla="*/ 45453 w 405186"/>
                <a:gd name="connsiteY585" fmla="*/ 275268 h 336568"/>
                <a:gd name="connsiteX586" fmla="*/ 45453 w 405186"/>
                <a:gd name="connsiteY586" fmla="*/ 275268 h 336568"/>
                <a:gd name="connsiteX587" fmla="*/ 45262 w 405186"/>
                <a:gd name="connsiteY587" fmla="*/ 273744 h 336568"/>
                <a:gd name="connsiteX588" fmla="*/ 45357 w 405186"/>
                <a:gd name="connsiteY588" fmla="*/ 273744 h 336568"/>
                <a:gd name="connsiteX589" fmla="*/ 45453 w 405186"/>
                <a:gd name="connsiteY589" fmla="*/ 275268 h 336568"/>
                <a:gd name="connsiteX590" fmla="*/ 202901 w 405186"/>
                <a:gd name="connsiteY590" fmla="*/ 248122 h 336568"/>
                <a:gd name="connsiteX591" fmla="*/ 203091 w 405186"/>
                <a:gd name="connsiteY591" fmla="*/ 248122 h 336568"/>
                <a:gd name="connsiteX592" fmla="*/ 202901 w 405186"/>
                <a:gd name="connsiteY592" fmla="*/ 248122 h 336568"/>
                <a:gd name="connsiteX593" fmla="*/ 202901 w 405186"/>
                <a:gd name="connsiteY593" fmla="*/ 248122 h 336568"/>
                <a:gd name="connsiteX594" fmla="*/ 359111 w 405186"/>
                <a:gd name="connsiteY594" fmla="*/ 222881 h 336568"/>
                <a:gd name="connsiteX595" fmla="*/ 359111 w 405186"/>
                <a:gd name="connsiteY595" fmla="*/ 222690 h 336568"/>
                <a:gd name="connsiteX596" fmla="*/ 361016 w 405186"/>
                <a:gd name="connsiteY596" fmla="*/ 222881 h 336568"/>
                <a:gd name="connsiteX597" fmla="*/ 359111 w 405186"/>
                <a:gd name="connsiteY597" fmla="*/ 222881 h 336568"/>
                <a:gd name="connsiteX598" fmla="*/ 381876 w 405186"/>
                <a:gd name="connsiteY598" fmla="*/ 235549 h 336568"/>
                <a:gd name="connsiteX599" fmla="*/ 381685 w 405186"/>
                <a:gd name="connsiteY599" fmla="*/ 235358 h 336568"/>
                <a:gd name="connsiteX600" fmla="*/ 381876 w 405186"/>
                <a:gd name="connsiteY600" fmla="*/ 235263 h 336568"/>
                <a:gd name="connsiteX601" fmla="*/ 381876 w 405186"/>
                <a:gd name="connsiteY601" fmla="*/ 235549 h 336568"/>
                <a:gd name="connsiteX602" fmla="*/ 381876 w 405186"/>
                <a:gd name="connsiteY602" fmla="*/ 235549 h 336568"/>
                <a:gd name="connsiteX603" fmla="*/ 238524 w 405186"/>
                <a:gd name="connsiteY603" fmla="*/ 44573 h 336568"/>
                <a:gd name="connsiteX604" fmla="*/ 238524 w 405186"/>
                <a:gd name="connsiteY604" fmla="*/ 44573 h 336568"/>
                <a:gd name="connsiteX605" fmla="*/ 238524 w 405186"/>
                <a:gd name="connsiteY605" fmla="*/ 44478 h 336568"/>
                <a:gd name="connsiteX606" fmla="*/ 238524 w 405186"/>
                <a:gd name="connsiteY606" fmla="*/ 44573 h 336568"/>
                <a:gd name="connsiteX607" fmla="*/ 238524 w 405186"/>
                <a:gd name="connsiteY607" fmla="*/ 44573 h 336568"/>
                <a:gd name="connsiteX608" fmla="*/ 196233 w 405186"/>
                <a:gd name="connsiteY608" fmla="*/ 19998 h 336568"/>
                <a:gd name="connsiteX609" fmla="*/ 196233 w 405186"/>
                <a:gd name="connsiteY609" fmla="*/ 19998 h 336568"/>
                <a:gd name="connsiteX610" fmla="*/ 196233 w 405186"/>
                <a:gd name="connsiteY610" fmla="*/ 19998 h 336568"/>
                <a:gd name="connsiteX611" fmla="*/ 196233 w 405186"/>
                <a:gd name="connsiteY611" fmla="*/ 19998 h 336568"/>
                <a:gd name="connsiteX612" fmla="*/ 189757 w 405186"/>
                <a:gd name="connsiteY612" fmla="*/ 19236 h 336568"/>
                <a:gd name="connsiteX613" fmla="*/ 189757 w 405186"/>
                <a:gd name="connsiteY613" fmla="*/ 19236 h 336568"/>
                <a:gd name="connsiteX614" fmla="*/ 189757 w 405186"/>
                <a:gd name="connsiteY614" fmla="*/ 19236 h 336568"/>
                <a:gd name="connsiteX615" fmla="*/ 189661 w 405186"/>
                <a:gd name="connsiteY615" fmla="*/ 19331 h 336568"/>
                <a:gd name="connsiteX616" fmla="*/ 188995 w 405186"/>
                <a:gd name="connsiteY616" fmla="*/ 19236 h 336568"/>
                <a:gd name="connsiteX617" fmla="*/ 189757 w 405186"/>
                <a:gd name="connsiteY617" fmla="*/ 19236 h 336568"/>
                <a:gd name="connsiteX618" fmla="*/ 157181 w 405186"/>
                <a:gd name="connsiteY618" fmla="*/ 62670 h 336568"/>
                <a:gd name="connsiteX619" fmla="*/ 157181 w 405186"/>
                <a:gd name="connsiteY619" fmla="*/ 62670 h 336568"/>
                <a:gd name="connsiteX620" fmla="*/ 157181 w 405186"/>
                <a:gd name="connsiteY620" fmla="*/ 62670 h 336568"/>
                <a:gd name="connsiteX621" fmla="*/ 157181 w 405186"/>
                <a:gd name="connsiteY621" fmla="*/ 62670 h 336568"/>
                <a:gd name="connsiteX622" fmla="*/ 92602 w 405186"/>
                <a:gd name="connsiteY622" fmla="*/ 143156 h 336568"/>
                <a:gd name="connsiteX623" fmla="*/ 92411 w 405186"/>
                <a:gd name="connsiteY623" fmla="*/ 142966 h 336568"/>
                <a:gd name="connsiteX624" fmla="*/ 92697 w 405186"/>
                <a:gd name="connsiteY624" fmla="*/ 142871 h 336568"/>
                <a:gd name="connsiteX625" fmla="*/ 92602 w 405186"/>
                <a:gd name="connsiteY625" fmla="*/ 143156 h 336568"/>
                <a:gd name="connsiteX626" fmla="*/ 59931 w 405186"/>
                <a:gd name="connsiteY626" fmla="*/ 184590 h 336568"/>
                <a:gd name="connsiteX627" fmla="*/ 59931 w 405186"/>
                <a:gd name="connsiteY627" fmla="*/ 184590 h 336568"/>
                <a:gd name="connsiteX628" fmla="*/ 59931 w 405186"/>
                <a:gd name="connsiteY628" fmla="*/ 184590 h 336568"/>
                <a:gd name="connsiteX629" fmla="*/ 59931 w 405186"/>
                <a:gd name="connsiteY629" fmla="*/ 184590 h 336568"/>
                <a:gd name="connsiteX630" fmla="*/ 34880 w 405186"/>
                <a:gd name="connsiteY630" fmla="*/ 212403 h 336568"/>
                <a:gd name="connsiteX631" fmla="*/ 34785 w 405186"/>
                <a:gd name="connsiteY631" fmla="*/ 212213 h 336568"/>
                <a:gd name="connsiteX632" fmla="*/ 34880 w 405186"/>
                <a:gd name="connsiteY632" fmla="*/ 212403 h 336568"/>
                <a:gd name="connsiteX633" fmla="*/ 34880 w 405186"/>
                <a:gd name="connsiteY633" fmla="*/ 212403 h 336568"/>
                <a:gd name="connsiteX634" fmla="*/ 16306 w 405186"/>
                <a:gd name="connsiteY634" fmla="*/ 274697 h 336568"/>
                <a:gd name="connsiteX635" fmla="*/ 16306 w 405186"/>
                <a:gd name="connsiteY635" fmla="*/ 274697 h 336568"/>
                <a:gd name="connsiteX636" fmla="*/ 16306 w 405186"/>
                <a:gd name="connsiteY636" fmla="*/ 274982 h 336568"/>
                <a:gd name="connsiteX637" fmla="*/ 15925 w 405186"/>
                <a:gd name="connsiteY637" fmla="*/ 274792 h 336568"/>
                <a:gd name="connsiteX638" fmla="*/ 16306 w 405186"/>
                <a:gd name="connsiteY638" fmla="*/ 274697 h 336568"/>
                <a:gd name="connsiteX639" fmla="*/ 100603 w 405186"/>
                <a:gd name="connsiteY639" fmla="*/ 288508 h 336568"/>
                <a:gd name="connsiteX640" fmla="*/ 100603 w 405186"/>
                <a:gd name="connsiteY640" fmla="*/ 288698 h 336568"/>
                <a:gd name="connsiteX641" fmla="*/ 100317 w 405186"/>
                <a:gd name="connsiteY641" fmla="*/ 288508 h 336568"/>
                <a:gd name="connsiteX642" fmla="*/ 100603 w 405186"/>
                <a:gd name="connsiteY642" fmla="*/ 288508 h 336568"/>
                <a:gd name="connsiteX643" fmla="*/ 100126 w 405186"/>
                <a:gd name="connsiteY643" fmla="*/ 285460 h 336568"/>
                <a:gd name="connsiteX644" fmla="*/ 100126 w 405186"/>
                <a:gd name="connsiteY644" fmla="*/ 285365 h 336568"/>
                <a:gd name="connsiteX645" fmla="*/ 100221 w 405186"/>
                <a:gd name="connsiteY645" fmla="*/ 285460 h 336568"/>
                <a:gd name="connsiteX646" fmla="*/ 100126 w 405186"/>
                <a:gd name="connsiteY646" fmla="*/ 285460 h 336568"/>
                <a:gd name="connsiteX647" fmla="*/ 202520 w 405186"/>
                <a:gd name="connsiteY647" fmla="*/ 256218 h 336568"/>
                <a:gd name="connsiteX648" fmla="*/ 202520 w 405186"/>
                <a:gd name="connsiteY648" fmla="*/ 256218 h 336568"/>
                <a:gd name="connsiteX649" fmla="*/ 202520 w 405186"/>
                <a:gd name="connsiteY649" fmla="*/ 256218 h 336568"/>
                <a:gd name="connsiteX650" fmla="*/ 202520 w 405186"/>
                <a:gd name="connsiteY650" fmla="*/ 256218 h 336568"/>
                <a:gd name="connsiteX651" fmla="*/ 315106 w 405186"/>
                <a:gd name="connsiteY651" fmla="*/ 128869 h 336568"/>
                <a:gd name="connsiteX652" fmla="*/ 315106 w 405186"/>
                <a:gd name="connsiteY652" fmla="*/ 128679 h 336568"/>
                <a:gd name="connsiteX653" fmla="*/ 315391 w 405186"/>
                <a:gd name="connsiteY653" fmla="*/ 128583 h 336568"/>
                <a:gd name="connsiteX654" fmla="*/ 315106 w 405186"/>
                <a:gd name="connsiteY654" fmla="*/ 128869 h 336568"/>
                <a:gd name="connsiteX655" fmla="*/ 228333 w 405186"/>
                <a:gd name="connsiteY655" fmla="*/ 29904 h 336568"/>
                <a:gd name="connsiteX656" fmla="*/ 228333 w 405186"/>
                <a:gd name="connsiteY656" fmla="*/ 29904 h 336568"/>
                <a:gd name="connsiteX657" fmla="*/ 228333 w 405186"/>
                <a:gd name="connsiteY657" fmla="*/ 29904 h 336568"/>
                <a:gd name="connsiteX658" fmla="*/ 228333 w 405186"/>
                <a:gd name="connsiteY658" fmla="*/ 29904 h 336568"/>
                <a:gd name="connsiteX659" fmla="*/ 176803 w 405186"/>
                <a:gd name="connsiteY659" fmla="*/ 30476 h 336568"/>
                <a:gd name="connsiteX660" fmla="*/ 176803 w 405186"/>
                <a:gd name="connsiteY660" fmla="*/ 30762 h 336568"/>
                <a:gd name="connsiteX661" fmla="*/ 176612 w 405186"/>
                <a:gd name="connsiteY661" fmla="*/ 30666 h 336568"/>
                <a:gd name="connsiteX662" fmla="*/ 176803 w 405186"/>
                <a:gd name="connsiteY662" fmla="*/ 30476 h 336568"/>
                <a:gd name="connsiteX663" fmla="*/ 154895 w 405186"/>
                <a:gd name="connsiteY663" fmla="*/ 69338 h 336568"/>
                <a:gd name="connsiteX664" fmla="*/ 154895 w 405186"/>
                <a:gd name="connsiteY664" fmla="*/ 69338 h 336568"/>
                <a:gd name="connsiteX665" fmla="*/ 154895 w 405186"/>
                <a:gd name="connsiteY665" fmla="*/ 69338 h 336568"/>
                <a:gd name="connsiteX666" fmla="*/ 154895 w 405186"/>
                <a:gd name="connsiteY666" fmla="*/ 69338 h 336568"/>
                <a:gd name="connsiteX667" fmla="*/ 154895 w 405186"/>
                <a:gd name="connsiteY667" fmla="*/ 69338 h 336568"/>
                <a:gd name="connsiteX668" fmla="*/ 154895 w 405186"/>
                <a:gd name="connsiteY668" fmla="*/ 69338 h 336568"/>
                <a:gd name="connsiteX669" fmla="*/ 24688 w 405186"/>
                <a:gd name="connsiteY669" fmla="*/ 218404 h 336568"/>
                <a:gd name="connsiteX670" fmla="*/ 24688 w 405186"/>
                <a:gd name="connsiteY670" fmla="*/ 218404 h 336568"/>
                <a:gd name="connsiteX671" fmla="*/ 25260 w 405186"/>
                <a:gd name="connsiteY671" fmla="*/ 217642 h 336568"/>
                <a:gd name="connsiteX672" fmla="*/ 25260 w 405186"/>
                <a:gd name="connsiteY672" fmla="*/ 217642 h 336568"/>
                <a:gd name="connsiteX673" fmla="*/ 24688 w 405186"/>
                <a:gd name="connsiteY673" fmla="*/ 218404 h 336568"/>
                <a:gd name="connsiteX674" fmla="*/ 18592 w 405186"/>
                <a:gd name="connsiteY674" fmla="*/ 222881 h 336568"/>
                <a:gd name="connsiteX675" fmla="*/ 18402 w 405186"/>
                <a:gd name="connsiteY675" fmla="*/ 222786 h 336568"/>
                <a:gd name="connsiteX676" fmla="*/ 18592 w 405186"/>
                <a:gd name="connsiteY676" fmla="*/ 222881 h 336568"/>
                <a:gd name="connsiteX677" fmla="*/ 18592 w 405186"/>
                <a:gd name="connsiteY677" fmla="*/ 222881 h 336568"/>
                <a:gd name="connsiteX678" fmla="*/ 13639 w 405186"/>
                <a:gd name="connsiteY678" fmla="*/ 266981 h 336568"/>
                <a:gd name="connsiteX679" fmla="*/ 13639 w 405186"/>
                <a:gd name="connsiteY679" fmla="*/ 266981 h 336568"/>
                <a:gd name="connsiteX680" fmla="*/ 13639 w 405186"/>
                <a:gd name="connsiteY680" fmla="*/ 266981 h 336568"/>
                <a:gd name="connsiteX681" fmla="*/ 13639 w 405186"/>
                <a:gd name="connsiteY681" fmla="*/ 266981 h 336568"/>
                <a:gd name="connsiteX682" fmla="*/ 65074 w 405186"/>
                <a:gd name="connsiteY682" fmla="*/ 298509 h 336568"/>
                <a:gd name="connsiteX683" fmla="*/ 64979 w 405186"/>
                <a:gd name="connsiteY683" fmla="*/ 298605 h 336568"/>
                <a:gd name="connsiteX684" fmla="*/ 64884 w 405186"/>
                <a:gd name="connsiteY684" fmla="*/ 298414 h 336568"/>
                <a:gd name="connsiteX685" fmla="*/ 65074 w 405186"/>
                <a:gd name="connsiteY685" fmla="*/ 298509 h 336568"/>
                <a:gd name="connsiteX686" fmla="*/ 110032 w 405186"/>
                <a:gd name="connsiteY686" fmla="*/ 298509 h 336568"/>
                <a:gd name="connsiteX687" fmla="*/ 110032 w 405186"/>
                <a:gd name="connsiteY687" fmla="*/ 298700 h 336568"/>
                <a:gd name="connsiteX688" fmla="*/ 109842 w 405186"/>
                <a:gd name="connsiteY688" fmla="*/ 298605 h 336568"/>
                <a:gd name="connsiteX689" fmla="*/ 110032 w 405186"/>
                <a:gd name="connsiteY689" fmla="*/ 298509 h 336568"/>
                <a:gd name="connsiteX690" fmla="*/ 317677 w 405186"/>
                <a:gd name="connsiteY690" fmla="*/ 283364 h 336568"/>
                <a:gd name="connsiteX691" fmla="*/ 317677 w 405186"/>
                <a:gd name="connsiteY691" fmla="*/ 283364 h 336568"/>
                <a:gd name="connsiteX692" fmla="*/ 317677 w 405186"/>
                <a:gd name="connsiteY692" fmla="*/ 283364 h 336568"/>
                <a:gd name="connsiteX693" fmla="*/ 317677 w 405186"/>
                <a:gd name="connsiteY693" fmla="*/ 283364 h 336568"/>
                <a:gd name="connsiteX694" fmla="*/ 328441 w 405186"/>
                <a:gd name="connsiteY694" fmla="*/ 287365 h 336568"/>
                <a:gd name="connsiteX695" fmla="*/ 328821 w 405186"/>
                <a:gd name="connsiteY695" fmla="*/ 287746 h 336568"/>
                <a:gd name="connsiteX696" fmla="*/ 328441 w 405186"/>
                <a:gd name="connsiteY696" fmla="*/ 287365 h 336568"/>
                <a:gd name="connsiteX697" fmla="*/ 351110 w 405186"/>
                <a:gd name="connsiteY697" fmla="*/ 268982 h 336568"/>
                <a:gd name="connsiteX698" fmla="*/ 351110 w 405186"/>
                <a:gd name="connsiteY698" fmla="*/ 268982 h 336568"/>
                <a:gd name="connsiteX699" fmla="*/ 351110 w 405186"/>
                <a:gd name="connsiteY699" fmla="*/ 268982 h 336568"/>
                <a:gd name="connsiteX700" fmla="*/ 351110 w 405186"/>
                <a:gd name="connsiteY700" fmla="*/ 268982 h 336568"/>
                <a:gd name="connsiteX701" fmla="*/ 362254 w 405186"/>
                <a:gd name="connsiteY701" fmla="*/ 267458 h 336568"/>
                <a:gd name="connsiteX702" fmla="*/ 363397 w 405186"/>
                <a:gd name="connsiteY702" fmla="*/ 268220 h 336568"/>
                <a:gd name="connsiteX703" fmla="*/ 362349 w 405186"/>
                <a:gd name="connsiteY703" fmla="*/ 268029 h 336568"/>
                <a:gd name="connsiteX704" fmla="*/ 362254 w 405186"/>
                <a:gd name="connsiteY704" fmla="*/ 267458 h 336568"/>
                <a:gd name="connsiteX705" fmla="*/ 250050 w 405186"/>
                <a:gd name="connsiteY705" fmla="*/ 46192 h 336568"/>
                <a:gd name="connsiteX706" fmla="*/ 250050 w 405186"/>
                <a:gd name="connsiteY706" fmla="*/ 46097 h 336568"/>
                <a:gd name="connsiteX707" fmla="*/ 250145 w 405186"/>
                <a:gd name="connsiteY707" fmla="*/ 46192 h 336568"/>
                <a:gd name="connsiteX708" fmla="*/ 250050 w 405186"/>
                <a:gd name="connsiteY708" fmla="*/ 46192 h 336568"/>
                <a:gd name="connsiteX709" fmla="*/ 192804 w 405186"/>
                <a:gd name="connsiteY709" fmla="*/ 301272 h 336568"/>
                <a:gd name="connsiteX710" fmla="*/ 192804 w 405186"/>
                <a:gd name="connsiteY710" fmla="*/ 301272 h 336568"/>
                <a:gd name="connsiteX711" fmla="*/ 192804 w 405186"/>
                <a:gd name="connsiteY711" fmla="*/ 301272 h 336568"/>
                <a:gd name="connsiteX712" fmla="*/ 192804 w 405186"/>
                <a:gd name="connsiteY712" fmla="*/ 301272 h 336568"/>
                <a:gd name="connsiteX713" fmla="*/ 280244 w 405186"/>
                <a:gd name="connsiteY713" fmla="*/ 303367 h 336568"/>
                <a:gd name="connsiteX714" fmla="*/ 280244 w 405186"/>
                <a:gd name="connsiteY714" fmla="*/ 303367 h 336568"/>
                <a:gd name="connsiteX715" fmla="*/ 280244 w 405186"/>
                <a:gd name="connsiteY715" fmla="*/ 303367 h 336568"/>
                <a:gd name="connsiteX716" fmla="*/ 280244 w 405186"/>
                <a:gd name="connsiteY716" fmla="*/ 303367 h 336568"/>
                <a:gd name="connsiteX717" fmla="*/ 301199 w 405186"/>
                <a:gd name="connsiteY717" fmla="*/ 306796 h 336568"/>
                <a:gd name="connsiteX718" fmla="*/ 301580 w 405186"/>
                <a:gd name="connsiteY718" fmla="*/ 306129 h 336568"/>
                <a:gd name="connsiteX719" fmla="*/ 301675 w 405186"/>
                <a:gd name="connsiteY719" fmla="*/ 306701 h 336568"/>
                <a:gd name="connsiteX720" fmla="*/ 301199 w 405186"/>
                <a:gd name="connsiteY720" fmla="*/ 306796 h 336568"/>
                <a:gd name="connsiteX721" fmla="*/ 141274 w 405186"/>
                <a:gd name="connsiteY721" fmla="*/ 64671 h 336568"/>
                <a:gd name="connsiteX722" fmla="*/ 141274 w 405186"/>
                <a:gd name="connsiteY722" fmla="*/ 64956 h 336568"/>
                <a:gd name="connsiteX723" fmla="*/ 141274 w 405186"/>
                <a:gd name="connsiteY723" fmla="*/ 64956 h 336568"/>
                <a:gd name="connsiteX724" fmla="*/ 141274 w 405186"/>
                <a:gd name="connsiteY724" fmla="*/ 64956 h 336568"/>
                <a:gd name="connsiteX725" fmla="*/ 141274 w 405186"/>
                <a:gd name="connsiteY725" fmla="*/ 64956 h 336568"/>
                <a:gd name="connsiteX726" fmla="*/ 141274 w 405186"/>
                <a:gd name="connsiteY726" fmla="*/ 64956 h 336568"/>
                <a:gd name="connsiteX727" fmla="*/ 141084 w 405186"/>
                <a:gd name="connsiteY727" fmla="*/ 64861 h 336568"/>
                <a:gd name="connsiteX728" fmla="*/ 141274 w 405186"/>
                <a:gd name="connsiteY728" fmla="*/ 64671 h 336568"/>
                <a:gd name="connsiteX729" fmla="*/ 90030 w 405186"/>
                <a:gd name="connsiteY729" fmla="*/ 135155 h 336568"/>
                <a:gd name="connsiteX730" fmla="*/ 90030 w 405186"/>
                <a:gd name="connsiteY730" fmla="*/ 135155 h 336568"/>
                <a:gd name="connsiteX731" fmla="*/ 90030 w 405186"/>
                <a:gd name="connsiteY731" fmla="*/ 135155 h 336568"/>
                <a:gd name="connsiteX732" fmla="*/ 90030 w 405186"/>
                <a:gd name="connsiteY732" fmla="*/ 135155 h 336568"/>
                <a:gd name="connsiteX733" fmla="*/ 60407 w 405186"/>
                <a:gd name="connsiteY733" fmla="*/ 300700 h 336568"/>
                <a:gd name="connsiteX734" fmla="*/ 60502 w 405186"/>
                <a:gd name="connsiteY734" fmla="*/ 300795 h 336568"/>
                <a:gd name="connsiteX735" fmla="*/ 60407 w 405186"/>
                <a:gd name="connsiteY735" fmla="*/ 300795 h 336568"/>
                <a:gd name="connsiteX736" fmla="*/ 60407 w 405186"/>
                <a:gd name="connsiteY736" fmla="*/ 300700 h 336568"/>
                <a:gd name="connsiteX737" fmla="*/ 288816 w 405186"/>
                <a:gd name="connsiteY737" fmla="*/ 261743 h 336568"/>
                <a:gd name="connsiteX738" fmla="*/ 288816 w 405186"/>
                <a:gd name="connsiteY738" fmla="*/ 261743 h 336568"/>
                <a:gd name="connsiteX739" fmla="*/ 288816 w 405186"/>
                <a:gd name="connsiteY739" fmla="*/ 261743 h 336568"/>
                <a:gd name="connsiteX740" fmla="*/ 288816 w 405186"/>
                <a:gd name="connsiteY740" fmla="*/ 261743 h 336568"/>
                <a:gd name="connsiteX741" fmla="*/ 288816 w 405186"/>
                <a:gd name="connsiteY741" fmla="*/ 262029 h 336568"/>
                <a:gd name="connsiteX742" fmla="*/ 288626 w 405186"/>
                <a:gd name="connsiteY742" fmla="*/ 261743 h 336568"/>
                <a:gd name="connsiteX743" fmla="*/ 288816 w 405186"/>
                <a:gd name="connsiteY743" fmla="*/ 261743 h 336568"/>
                <a:gd name="connsiteX744" fmla="*/ 319011 w 405186"/>
                <a:gd name="connsiteY744" fmla="*/ 292889 h 336568"/>
                <a:gd name="connsiteX745" fmla="*/ 319011 w 405186"/>
                <a:gd name="connsiteY745" fmla="*/ 292889 h 336568"/>
                <a:gd name="connsiteX746" fmla="*/ 319011 w 405186"/>
                <a:gd name="connsiteY746" fmla="*/ 292889 h 336568"/>
                <a:gd name="connsiteX747" fmla="*/ 319011 w 405186"/>
                <a:gd name="connsiteY747" fmla="*/ 292889 h 336568"/>
                <a:gd name="connsiteX748" fmla="*/ 319011 w 405186"/>
                <a:gd name="connsiteY748" fmla="*/ 292889 h 336568"/>
                <a:gd name="connsiteX749" fmla="*/ 319011 w 405186"/>
                <a:gd name="connsiteY749" fmla="*/ 292889 h 336568"/>
                <a:gd name="connsiteX750" fmla="*/ 319011 w 405186"/>
                <a:gd name="connsiteY750" fmla="*/ 292889 h 336568"/>
                <a:gd name="connsiteX751" fmla="*/ 329203 w 405186"/>
                <a:gd name="connsiteY751" fmla="*/ 307463 h 336568"/>
                <a:gd name="connsiteX752" fmla="*/ 329298 w 405186"/>
                <a:gd name="connsiteY752" fmla="*/ 307558 h 336568"/>
                <a:gd name="connsiteX753" fmla="*/ 329203 w 405186"/>
                <a:gd name="connsiteY753" fmla="*/ 307558 h 336568"/>
                <a:gd name="connsiteX754" fmla="*/ 329203 w 405186"/>
                <a:gd name="connsiteY754" fmla="*/ 307463 h 336568"/>
                <a:gd name="connsiteX755" fmla="*/ 330727 w 405186"/>
                <a:gd name="connsiteY755" fmla="*/ 307082 h 336568"/>
                <a:gd name="connsiteX756" fmla="*/ 330727 w 405186"/>
                <a:gd name="connsiteY756" fmla="*/ 307367 h 336568"/>
                <a:gd name="connsiteX757" fmla="*/ 330441 w 405186"/>
                <a:gd name="connsiteY757" fmla="*/ 307367 h 336568"/>
                <a:gd name="connsiteX758" fmla="*/ 330727 w 405186"/>
                <a:gd name="connsiteY758" fmla="*/ 307082 h 336568"/>
                <a:gd name="connsiteX759" fmla="*/ 340728 w 405186"/>
                <a:gd name="connsiteY759" fmla="*/ 297938 h 336568"/>
                <a:gd name="connsiteX760" fmla="*/ 340728 w 405186"/>
                <a:gd name="connsiteY760" fmla="*/ 297938 h 336568"/>
                <a:gd name="connsiteX761" fmla="*/ 340728 w 405186"/>
                <a:gd name="connsiteY761" fmla="*/ 297938 h 336568"/>
                <a:gd name="connsiteX762" fmla="*/ 340728 w 405186"/>
                <a:gd name="connsiteY762" fmla="*/ 297938 h 336568"/>
                <a:gd name="connsiteX763" fmla="*/ 340728 w 405186"/>
                <a:gd name="connsiteY763" fmla="*/ 297938 h 336568"/>
                <a:gd name="connsiteX764" fmla="*/ 340728 w 405186"/>
                <a:gd name="connsiteY764" fmla="*/ 297938 h 336568"/>
                <a:gd name="connsiteX765" fmla="*/ 397306 w 405186"/>
                <a:gd name="connsiteY765" fmla="*/ 239930 h 336568"/>
                <a:gd name="connsiteX766" fmla="*/ 397306 w 405186"/>
                <a:gd name="connsiteY766" fmla="*/ 239930 h 336568"/>
                <a:gd name="connsiteX767" fmla="*/ 397306 w 405186"/>
                <a:gd name="connsiteY767" fmla="*/ 239930 h 336568"/>
                <a:gd name="connsiteX768" fmla="*/ 397687 w 405186"/>
                <a:gd name="connsiteY768" fmla="*/ 222023 h 336568"/>
                <a:gd name="connsiteX769" fmla="*/ 397687 w 405186"/>
                <a:gd name="connsiteY769" fmla="*/ 222023 h 336568"/>
                <a:gd name="connsiteX770" fmla="*/ 397687 w 405186"/>
                <a:gd name="connsiteY770" fmla="*/ 221833 h 336568"/>
                <a:gd name="connsiteX771" fmla="*/ 397782 w 405186"/>
                <a:gd name="connsiteY771" fmla="*/ 221928 h 336568"/>
                <a:gd name="connsiteX772" fmla="*/ 397687 w 405186"/>
                <a:gd name="connsiteY772" fmla="*/ 222023 h 336568"/>
                <a:gd name="connsiteX773" fmla="*/ 397687 w 405186"/>
                <a:gd name="connsiteY773" fmla="*/ 222023 h 336568"/>
                <a:gd name="connsiteX774" fmla="*/ 397687 w 405186"/>
                <a:gd name="connsiteY774" fmla="*/ 222023 h 336568"/>
                <a:gd name="connsiteX775" fmla="*/ 199662 w 405186"/>
                <a:gd name="connsiteY775" fmla="*/ 9806 h 336568"/>
                <a:gd name="connsiteX776" fmla="*/ 199662 w 405186"/>
                <a:gd name="connsiteY776" fmla="*/ 9806 h 336568"/>
                <a:gd name="connsiteX777" fmla="*/ 199662 w 405186"/>
                <a:gd name="connsiteY777" fmla="*/ 9806 h 336568"/>
                <a:gd name="connsiteX778" fmla="*/ 199662 w 405186"/>
                <a:gd name="connsiteY778" fmla="*/ 9806 h 336568"/>
                <a:gd name="connsiteX779" fmla="*/ 134797 w 405186"/>
                <a:gd name="connsiteY779" fmla="*/ 64480 h 336568"/>
                <a:gd name="connsiteX780" fmla="*/ 134988 w 405186"/>
                <a:gd name="connsiteY780" fmla="*/ 65813 h 336568"/>
                <a:gd name="connsiteX781" fmla="*/ 134797 w 405186"/>
                <a:gd name="connsiteY781" fmla="*/ 65813 h 336568"/>
                <a:gd name="connsiteX782" fmla="*/ 134797 w 405186"/>
                <a:gd name="connsiteY782" fmla="*/ 64480 h 336568"/>
                <a:gd name="connsiteX783" fmla="*/ 134797 w 405186"/>
                <a:gd name="connsiteY783" fmla="*/ 64480 h 336568"/>
                <a:gd name="connsiteX784" fmla="*/ 89935 w 405186"/>
                <a:gd name="connsiteY784" fmla="*/ 134965 h 336568"/>
                <a:gd name="connsiteX785" fmla="*/ 89935 w 405186"/>
                <a:gd name="connsiteY785" fmla="*/ 135060 h 336568"/>
                <a:gd name="connsiteX786" fmla="*/ 89839 w 405186"/>
                <a:gd name="connsiteY786" fmla="*/ 135060 h 336568"/>
                <a:gd name="connsiteX787" fmla="*/ 89935 w 405186"/>
                <a:gd name="connsiteY787" fmla="*/ 134965 h 336568"/>
                <a:gd name="connsiteX788" fmla="*/ 5162 w 405186"/>
                <a:gd name="connsiteY788" fmla="*/ 241645 h 336568"/>
                <a:gd name="connsiteX789" fmla="*/ 5162 w 405186"/>
                <a:gd name="connsiteY789" fmla="*/ 242216 h 336568"/>
                <a:gd name="connsiteX790" fmla="*/ 5162 w 405186"/>
                <a:gd name="connsiteY790" fmla="*/ 242216 h 336568"/>
                <a:gd name="connsiteX791" fmla="*/ 5162 w 405186"/>
                <a:gd name="connsiteY791" fmla="*/ 241645 h 336568"/>
                <a:gd name="connsiteX792" fmla="*/ 86791 w 405186"/>
                <a:gd name="connsiteY792" fmla="*/ 316321 h 336568"/>
                <a:gd name="connsiteX793" fmla="*/ 86791 w 405186"/>
                <a:gd name="connsiteY793" fmla="*/ 316321 h 336568"/>
                <a:gd name="connsiteX794" fmla="*/ 86791 w 405186"/>
                <a:gd name="connsiteY794" fmla="*/ 316321 h 336568"/>
                <a:gd name="connsiteX795" fmla="*/ 86791 w 405186"/>
                <a:gd name="connsiteY795" fmla="*/ 316321 h 336568"/>
                <a:gd name="connsiteX796" fmla="*/ 172611 w 405186"/>
                <a:gd name="connsiteY796" fmla="*/ 318607 h 336568"/>
                <a:gd name="connsiteX797" fmla="*/ 172611 w 405186"/>
                <a:gd name="connsiteY797" fmla="*/ 318893 h 336568"/>
                <a:gd name="connsiteX798" fmla="*/ 172231 w 405186"/>
                <a:gd name="connsiteY798" fmla="*/ 318797 h 336568"/>
                <a:gd name="connsiteX799" fmla="*/ 172611 w 405186"/>
                <a:gd name="connsiteY799" fmla="*/ 318607 h 336568"/>
                <a:gd name="connsiteX800" fmla="*/ 369493 w 405186"/>
                <a:gd name="connsiteY800" fmla="*/ 261647 h 336568"/>
                <a:gd name="connsiteX801" fmla="*/ 369493 w 405186"/>
                <a:gd name="connsiteY801" fmla="*/ 261647 h 336568"/>
                <a:gd name="connsiteX802" fmla="*/ 369493 w 405186"/>
                <a:gd name="connsiteY802" fmla="*/ 261647 h 336568"/>
                <a:gd name="connsiteX803" fmla="*/ 369493 w 405186"/>
                <a:gd name="connsiteY803" fmla="*/ 261647 h 336568"/>
                <a:gd name="connsiteX804" fmla="*/ 369493 w 405186"/>
                <a:gd name="connsiteY804" fmla="*/ 261647 h 336568"/>
                <a:gd name="connsiteX805" fmla="*/ 224523 w 405186"/>
                <a:gd name="connsiteY805" fmla="*/ 14283 h 336568"/>
                <a:gd name="connsiteX806" fmla="*/ 224523 w 405186"/>
                <a:gd name="connsiteY806" fmla="*/ 14283 h 336568"/>
                <a:gd name="connsiteX807" fmla="*/ 224523 w 405186"/>
                <a:gd name="connsiteY807" fmla="*/ 14283 h 336568"/>
                <a:gd name="connsiteX808" fmla="*/ 224523 w 405186"/>
                <a:gd name="connsiteY808" fmla="*/ 14283 h 336568"/>
                <a:gd name="connsiteX809" fmla="*/ 224523 w 405186"/>
                <a:gd name="connsiteY809" fmla="*/ 14283 h 336568"/>
                <a:gd name="connsiteX810" fmla="*/ 224523 w 405186"/>
                <a:gd name="connsiteY810" fmla="*/ 14283 h 336568"/>
                <a:gd name="connsiteX811" fmla="*/ 224523 w 405186"/>
                <a:gd name="connsiteY811" fmla="*/ 14283 h 336568"/>
                <a:gd name="connsiteX812" fmla="*/ 218046 w 405186"/>
                <a:gd name="connsiteY812" fmla="*/ 7616 h 336568"/>
                <a:gd name="connsiteX813" fmla="*/ 216998 w 405186"/>
                <a:gd name="connsiteY813" fmla="*/ 6663 h 336568"/>
                <a:gd name="connsiteX814" fmla="*/ 218046 w 405186"/>
                <a:gd name="connsiteY814" fmla="*/ 7616 h 336568"/>
                <a:gd name="connsiteX815" fmla="*/ 214712 w 405186"/>
                <a:gd name="connsiteY815" fmla="*/ 7235 h 336568"/>
                <a:gd name="connsiteX816" fmla="*/ 214712 w 405186"/>
                <a:gd name="connsiteY816" fmla="*/ 7235 h 336568"/>
                <a:gd name="connsiteX817" fmla="*/ 214712 w 405186"/>
                <a:gd name="connsiteY817" fmla="*/ 7139 h 336568"/>
                <a:gd name="connsiteX818" fmla="*/ 214712 w 405186"/>
                <a:gd name="connsiteY818" fmla="*/ 7235 h 336568"/>
                <a:gd name="connsiteX819" fmla="*/ 28974 w 405186"/>
                <a:gd name="connsiteY819" fmla="*/ 180780 h 336568"/>
                <a:gd name="connsiteX820" fmla="*/ 28784 w 405186"/>
                <a:gd name="connsiteY820" fmla="*/ 180971 h 336568"/>
                <a:gd name="connsiteX821" fmla="*/ 28784 w 405186"/>
                <a:gd name="connsiteY821" fmla="*/ 180780 h 336568"/>
                <a:gd name="connsiteX822" fmla="*/ 28974 w 405186"/>
                <a:gd name="connsiteY822" fmla="*/ 180780 h 336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405186" h="336568">
                  <a:moveTo>
                    <a:pt x="404069" y="234025"/>
                  </a:moveTo>
                  <a:cubicBezTo>
                    <a:pt x="403878" y="232406"/>
                    <a:pt x="403593" y="230882"/>
                    <a:pt x="403402" y="229358"/>
                  </a:cubicBezTo>
                  <a:cubicBezTo>
                    <a:pt x="403116" y="227262"/>
                    <a:pt x="402736" y="225071"/>
                    <a:pt x="402450" y="222976"/>
                  </a:cubicBezTo>
                  <a:cubicBezTo>
                    <a:pt x="402164" y="220119"/>
                    <a:pt x="402259" y="217166"/>
                    <a:pt x="400164" y="214880"/>
                  </a:cubicBezTo>
                  <a:lnTo>
                    <a:pt x="400164" y="214880"/>
                  </a:lnTo>
                  <a:cubicBezTo>
                    <a:pt x="397497" y="202307"/>
                    <a:pt x="392544" y="190591"/>
                    <a:pt x="385686" y="179732"/>
                  </a:cubicBezTo>
                  <a:lnTo>
                    <a:pt x="385686" y="179732"/>
                  </a:lnTo>
                  <a:lnTo>
                    <a:pt x="385686" y="179732"/>
                  </a:lnTo>
                  <a:cubicBezTo>
                    <a:pt x="385305" y="178971"/>
                    <a:pt x="384924" y="178208"/>
                    <a:pt x="384543" y="177351"/>
                  </a:cubicBezTo>
                  <a:lnTo>
                    <a:pt x="384543" y="177351"/>
                  </a:lnTo>
                  <a:lnTo>
                    <a:pt x="384543" y="177351"/>
                  </a:lnTo>
                  <a:cubicBezTo>
                    <a:pt x="381781" y="172684"/>
                    <a:pt x="379590" y="167540"/>
                    <a:pt x="375018" y="164207"/>
                  </a:cubicBezTo>
                  <a:cubicBezTo>
                    <a:pt x="374256" y="163159"/>
                    <a:pt x="373589" y="162206"/>
                    <a:pt x="372827" y="161159"/>
                  </a:cubicBezTo>
                  <a:cubicBezTo>
                    <a:pt x="372922" y="159635"/>
                    <a:pt x="372256" y="158587"/>
                    <a:pt x="371017" y="158015"/>
                  </a:cubicBezTo>
                  <a:lnTo>
                    <a:pt x="371017" y="158015"/>
                  </a:lnTo>
                  <a:lnTo>
                    <a:pt x="371017" y="158015"/>
                  </a:lnTo>
                  <a:cubicBezTo>
                    <a:pt x="369779" y="156491"/>
                    <a:pt x="368445" y="154967"/>
                    <a:pt x="367207" y="153444"/>
                  </a:cubicBezTo>
                  <a:lnTo>
                    <a:pt x="367207" y="153444"/>
                  </a:lnTo>
                  <a:cubicBezTo>
                    <a:pt x="367207" y="152967"/>
                    <a:pt x="366921" y="152586"/>
                    <a:pt x="366541" y="152396"/>
                  </a:cubicBezTo>
                  <a:cubicBezTo>
                    <a:pt x="363588" y="148395"/>
                    <a:pt x="360730" y="144299"/>
                    <a:pt x="355968" y="142204"/>
                  </a:cubicBezTo>
                  <a:cubicBezTo>
                    <a:pt x="355968" y="139346"/>
                    <a:pt x="354349" y="137727"/>
                    <a:pt x="351967" y="136584"/>
                  </a:cubicBezTo>
                  <a:cubicBezTo>
                    <a:pt x="350157" y="135251"/>
                    <a:pt x="348348" y="133917"/>
                    <a:pt x="346443" y="132584"/>
                  </a:cubicBezTo>
                  <a:cubicBezTo>
                    <a:pt x="345300" y="131536"/>
                    <a:pt x="344061" y="130393"/>
                    <a:pt x="342919" y="129345"/>
                  </a:cubicBezTo>
                  <a:lnTo>
                    <a:pt x="342919" y="129345"/>
                  </a:lnTo>
                  <a:cubicBezTo>
                    <a:pt x="342537" y="125821"/>
                    <a:pt x="339775" y="124297"/>
                    <a:pt x="337203" y="122487"/>
                  </a:cubicBezTo>
                  <a:cubicBezTo>
                    <a:pt x="335965" y="119725"/>
                    <a:pt x="333774" y="117915"/>
                    <a:pt x="331298" y="116487"/>
                  </a:cubicBezTo>
                  <a:lnTo>
                    <a:pt x="331298" y="116487"/>
                  </a:lnTo>
                  <a:cubicBezTo>
                    <a:pt x="329965" y="114105"/>
                    <a:pt x="328060" y="112391"/>
                    <a:pt x="325583" y="111343"/>
                  </a:cubicBezTo>
                  <a:cubicBezTo>
                    <a:pt x="322345" y="108105"/>
                    <a:pt x="319106" y="104771"/>
                    <a:pt x="315867" y="101532"/>
                  </a:cubicBezTo>
                  <a:cubicBezTo>
                    <a:pt x="313010" y="98580"/>
                    <a:pt x="310629" y="95055"/>
                    <a:pt x="306819" y="93150"/>
                  </a:cubicBezTo>
                  <a:cubicBezTo>
                    <a:pt x="306057" y="92198"/>
                    <a:pt x="305390" y="91245"/>
                    <a:pt x="304628" y="90197"/>
                  </a:cubicBezTo>
                  <a:lnTo>
                    <a:pt x="304628" y="90197"/>
                  </a:lnTo>
                  <a:lnTo>
                    <a:pt x="304628" y="90197"/>
                  </a:lnTo>
                  <a:cubicBezTo>
                    <a:pt x="302152" y="87149"/>
                    <a:pt x="299675" y="84102"/>
                    <a:pt x="297294" y="81149"/>
                  </a:cubicBezTo>
                  <a:lnTo>
                    <a:pt x="297294" y="81149"/>
                  </a:lnTo>
                  <a:cubicBezTo>
                    <a:pt x="296436" y="79815"/>
                    <a:pt x="295579" y="78482"/>
                    <a:pt x="294722" y="77148"/>
                  </a:cubicBezTo>
                  <a:cubicBezTo>
                    <a:pt x="293960" y="73719"/>
                    <a:pt x="290055" y="72957"/>
                    <a:pt x="288626" y="70005"/>
                  </a:cubicBezTo>
                  <a:lnTo>
                    <a:pt x="288626" y="70005"/>
                  </a:lnTo>
                  <a:cubicBezTo>
                    <a:pt x="288054" y="64766"/>
                    <a:pt x="283959" y="61718"/>
                    <a:pt x="280911" y="58098"/>
                  </a:cubicBezTo>
                  <a:cubicBezTo>
                    <a:pt x="278529" y="54479"/>
                    <a:pt x="276720" y="50288"/>
                    <a:pt x="273005" y="47811"/>
                  </a:cubicBezTo>
                  <a:lnTo>
                    <a:pt x="273005" y="47811"/>
                  </a:lnTo>
                  <a:cubicBezTo>
                    <a:pt x="272243" y="46954"/>
                    <a:pt x="271481" y="46002"/>
                    <a:pt x="270814" y="45144"/>
                  </a:cubicBezTo>
                  <a:lnTo>
                    <a:pt x="270814" y="45144"/>
                  </a:lnTo>
                  <a:cubicBezTo>
                    <a:pt x="269766" y="42096"/>
                    <a:pt x="267671" y="39905"/>
                    <a:pt x="265099" y="37905"/>
                  </a:cubicBezTo>
                  <a:cubicBezTo>
                    <a:pt x="263194" y="36000"/>
                    <a:pt x="261385" y="34095"/>
                    <a:pt x="259479" y="32190"/>
                  </a:cubicBezTo>
                  <a:cubicBezTo>
                    <a:pt x="257765" y="30095"/>
                    <a:pt x="256146" y="27713"/>
                    <a:pt x="252907" y="27904"/>
                  </a:cubicBezTo>
                  <a:lnTo>
                    <a:pt x="252907" y="27904"/>
                  </a:lnTo>
                  <a:cubicBezTo>
                    <a:pt x="252812" y="27428"/>
                    <a:pt x="252526" y="27047"/>
                    <a:pt x="252145" y="26761"/>
                  </a:cubicBezTo>
                  <a:lnTo>
                    <a:pt x="252145" y="26761"/>
                  </a:lnTo>
                  <a:cubicBezTo>
                    <a:pt x="251669" y="24665"/>
                    <a:pt x="250526" y="23237"/>
                    <a:pt x="248335" y="22951"/>
                  </a:cubicBezTo>
                  <a:cubicBezTo>
                    <a:pt x="242620" y="19331"/>
                    <a:pt x="238144" y="13902"/>
                    <a:pt x="231476" y="11807"/>
                  </a:cubicBezTo>
                  <a:lnTo>
                    <a:pt x="231476" y="11807"/>
                  </a:lnTo>
                  <a:cubicBezTo>
                    <a:pt x="227285" y="8663"/>
                    <a:pt x="222427" y="7425"/>
                    <a:pt x="217284" y="6949"/>
                  </a:cubicBezTo>
                  <a:cubicBezTo>
                    <a:pt x="217284" y="6949"/>
                    <a:pt x="217284" y="6949"/>
                    <a:pt x="217284" y="6949"/>
                  </a:cubicBezTo>
                  <a:cubicBezTo>
                    <a:pt x="216427" y="3044"/>
                    <a:pt x="213188" y="3615"/>
                    <a:pt x="210426" y="3330"/>
                  </a:cubicBezTo>
                  <a:cubicBezTo>
                    <a:pt x="209759" y="3044"/>
                    <a:pt x="209092" y="2853"/>
                    <a:pt x="208521" y="2567"/>
                  </a:cubicBezTo>
                  <a:cubicBezTo>
                    <a:pt x="206997" y="1805"/>
                    <a:pt x="205473" y="758"/>
                    <a:pt x="203568" y="1615"/>
                  </a:cubicBezTo>
                  <a:cubicBezTo>
                    <a:pt x="202520" y="1710"/>
                    <a:pt x="201567" y="1710"/>
                    <a:pt x="200520" y="1805"/>
                  </a:cubicBezTo>
                  <a:cubicBezTo>
                    <a:pt x="199758" y="186"/>
                    <a:pt x="198424" y="281"/>
                    <a:pt x="197091" y="567"/>
                  </a:cubicBezTo>
                  <a:lnTo>
                    <a:pt x="197091" y="567"/>
                  </a:lnTo>
                  <a:lnTo>
                    <a:pt x="197091" y="567"/>
                  </a:lnTo>
                  <a:cubicBezTo>
                    <a:pt x="193566" y="-957"/>
                    <a:pt x="190614" y="948"/>
                    <a:pt x="187470" y="2091"/>
                  </a:cubicBezTo>
                  <a:cubicBezTo>
                    <a:pt x="185185" y="2282"/>
                    <a:pt x="182803" y="2472"/>
                    <a:pt x="181279" y="4568"/>
                  </a:cubicBezTo>
                  <a:cubicBezTo>
                    <a:pt x="180232" y="5139"/>
                    <a:pt x="179279" y="5711"/>
                    <a:pt x="178231" y="6282"/>
                  </a:cubicBezTo>
                  <a:cubicBezTo>
                    <a:pt x="176421" y="6568"/>
                    <a:pt x="174993" y="7521"/>
                    <a:pt x="173945" y="8949"/>
                  </a:cubicBezTo>
                  <a:cubicBezTo>
                    <a:pt x="172040" y="9711"/>
                    <a:pt x="170421" y="10664"/>
                    <a:pt x="169564" y="12569"/>
                  </a:cubicBezTo>
                  <a:cubicBezTo>
                    <a:pt x="166515" y="14474"/>
                    <a:pt x="163849" y="16760"/>
                    <a:pt x="162229" y="20094"/>
                  </a:cubicBezTo>
                  <a:cubicBezTo>
                    <a:pt x="158419" y="24189"/>
                    <a:pt x="153847" y="27618"/>
                    <a:pt x="151371" y="32952"/>
                  </a:cubicBezTo>
                  <a:cubicBezTo>
                    <a:pt x="150323" y="34000"/>
                    <a:pt x="149085" y="34857"/>
                    <a:pt x="149180" y="36572"/>
                  </a:cubicBezTo>
                  <a:lnTo>
                    <a:pt x="149180" y="36572"/>
                  </a:lnTo>
                  <a:cubicBezTo>
                    <a:pt x="147180" y="38953"/>
                    <a:pt x="145275" y="41430"/>
                    <a:pt x="143274" y="43811"/>
                  </a:cubicBezTo>
                  <a:cubicBezTo>
                    <a:pt x="141179" y="44954"/>
                    <a:pt x="140036" y="46954"/>
                    <a:pt x="139083" y="49049"/>
                  </a:cubicBezTo>
                  <a:cubicBezTo>
                    <a:pt x="136036" y="55241"/>
                    <a:pt x="129940" y="59622"/>
                    <a:pt x="128511" y="66766"/>
                  </a:cubicBezTo>
                  <a:cubicBezTo>
                    <a:pt x="127273" y="66956"/>
                    <a:pt x="126129" y="67147"/>
                    <a:pt x="125749" y="68576"/>
                  </a:cubicBezTo>
                  <a:cubicBezTo>
                    <a:pt x="125749" y="68576"/>
                    <a:pt x="125749" y="68576"/>
                    <a:pt x="125749" y="68576"/>
                  </a:cubicBezTo>
                  <a:cubicBezTo>
                    <a:pt x="123462" y="70671"/>
                    <a:pt x="121557" y="72957"/>
                    <a:pt x="120510" y="75910"/>
                  </a:cubicBezTo>
                  <a:cubicBezTo>
                    <a:pt x="119557" y="77053"/>
                    <a:pt x="118605" y="78196"/>
                    <a:pt x="117652" y="79434"/>
                  </a:cubicBezTo>
                  <a:cubicBezTo>
                    <a:pt x="115366" y="82482"/>
                    <a:pt x="112985" y="85530"/>
                    <a:pt x="110699" y="88578"/>
                  </a:cubicBezTo>
                  <a:cubicBezTo>
                    <a:pt x="109746" y="89721"/>
                    <a:pt x="108794" y="90960"/>
                    <a:pt x="107841" y="92103"/>
                  </a:cubicBezTo>
                  <a:cubicBezTo>
                    <a:pt x="106603" y="93436"/>
                    <a:pt x="105270" y="94770"/>
                    <a:pt x="104032" y="96103"/>
                  </a:cubicBezTo>
                  <a:cubicBezTo>
                    <a:pt x="101269" y="99246"/>
                    <a:pt x="98507" y="102294"/>
                    <a:pt x="95840" y="105438"/>
                  </a:cubicBezTo>
                  <a:cubicBezTo>
                    <a:pt x="95840" y="105438"/>
                    <a:pt x="95840" y="105438"/>
                    <a:pt x="95840" y="105438"/>
                  </a:cubicBezTo>
                  <a:cubicBezTo>
                    <a:pt x="95840" y="105438"/>
                    <a:pt x="95840" y="105438"/>
                    <a:pt x="95840" y="105438"/>
                  </a:cubicBezTo>
                  <a:cubicBezTo>
                    <a:pt x="95269" y="106009"/>
                    <a:pt x="94792" y="106580"/>
                    <a:pt x="94221" y="107152"/>
                  </a:cubicBezTo>
                  <a:lnTo>
                    <a:pt x="94221" y="107152"/>
                  </a:lnTo>
                  <a:cubicBezTo>
                    <a:pt x="91458" y="108200"/>
                    <a:pt x="90411" y="110771"/>
                    <a:pt x="88696" y="112867"/>
                  </a:cubicBezTo>
                  <a:cubicBezTo>
                    <a:pt x="87172" y="112867"/>
                    <a:pt x="86315" y="113629"/>
                    <a:pt x="85744" y="114867"/>
                  </a:cubicBezTo>
                  <a:lnTo>
                    <a:pt x="85744" y="114867"/>
                  </a:lnTo>
                  <a:cubicBezTo>
                    <a:pt x="83934" y="115820"/>
                    <a:pt x="82315" y="116772"/>
                    <a:pt x="81362" y="118677"/>
                  </a:cubicBezTo>
                  <a:cubicBezTo>
                    <a:pt x="79552" y="120011"/>
                    <a:pt x="77076" y="120868"/>
                    <a:pt x="77266" y="123725"/>
                  </a:cubicBezTo>
                  <a:cubicBezTo>
                    <a:pt x="70599" y="125535"/>
                    <a:pt x="67265" y="131250"/>
                    <a:pt x="62979" y="135822"/>
                  </a:cubicBezTo>
                  <a:cubicBezTo>
                    <a:pt x="59169" y="137918"/>
                    <a:pt x="57359" y="141918"/>
                    <a:pt x="54311" y="144776"/>
                  </a:cubicBezTo>
                  <a:cubicBezTo>
                    <a:pt x="51930" y="145157"/>
                    <a:pt x="50977" y="146871"/>
                    <a:pt x="50215" y="148871"/>
                  </a:cubicBezTo>
                  <a:cubicBezTo>
                    <a:pt x="46405" y="153063"/>
                    <a:pt x="41738" y="156491"/>
                    <a:pt x="39071" y="161635"/>
                  </a:cubicBezTo>
                  <a:cubicBezTo>
                    <a:pt x="38214" y="162873"/>
                    <a:pt x="37261" y="164207"/>
                    <a:pt x="36404" y="165445"/>
                  </a:cubicBezTo>
                  <a:cubicBezTo>
                    <a:pt x="33070" y="168588"/>
                    <a:pt x="30403" y="172303"/>
                    <a:pt x="28403" y="176399"/>
                  </a:cubicBezTo>
                  <a:cubicBezTo>
                    <a:pt x="26212" y="179923"/>
                    <a:pt x="24021" y="183352"/>
                    <a:pt x="21831" y="186876"/>
                  </a:cubicBezTo>
                  <a:cubicBezTo>
                    <a:pt x="21354" y="187829"/>
                    <a:pt x="20783" y="188877"/>
                    <a:pt x="20307" y="189829"/>
                  </a:cubicBezTo>
                  <a:cubicBezTo>
                    <a:pt x="19164" y="191639"/>
                    <a:pt x="16211" y="192687"/>
                    <a:pt x="17735" y="195639"/>
                  </a:cubicBezTo>
                  <a:cubicBezTo>
                    <a:pt x="17830" y="196020"/>
                    <a:pt x="18021" y="196306"/>
                    <a:pt x="18116" y="196687"/>
                  </a:cubicBezTo>
                  <a:lnTo>
                    <a:pt x="18116" y="196687"/>
                  </a:lnTo>
                  <a:lnTo>
                    <a:pt x="18116" y="196687"/>
                  </a:lnTo>
                  <a:cubicBezTo>
                    <a:pt x="13068" y="198592"/>
                    <a:pt x="13449" y="203736"/>
                    <a:pt x="11544" y="207546"/>
                  </a:cubicBezTo>
                  <a:cubicBezTo>
                    <a:pt x="9924" y="210784"/>
                    <a:pt x="8400" y="214022"/>
                    <a:pt x="8115" y="217642"/>
                  </a:cubicBezTo>
                  <a:cubicBezTo>
                    <a:pt x="8305" y="217832"/>
                    <a:pt x="8496" y="217832"/>
                    <a:pt x="8782" y="217928"/>
                  </a:cubicBezTo>
                  <a:cubicBezTo>
                    <a:pt x="8782" y="217928"/>
                    <a:pt x="8686" y="218023"/>
                    <a:pt x="8686" y="218023"/>
                  </a:cubicBezTo>
                  <a:lnTo>
                    <a:pt x="8210" y="217642"/>
                  </a:lnTo>
                  <a:cubicBezTo>
                    <a:pt x="6877" y="219738"/>
                    <a:pt x="5829" y="222023"/>
                    <a:pt x="6115" y="224595"/>
                  </a:cubicBezTo>
                  <a:cubicBezTo>
                    <a:pt x="5067" y="225548"/>
                    <a:pt x="4876" y="226691"/>
                    <a:pt x="5067" y="228024"/>
                  </a:cubicBezTo>
                  <a:lnTo>
                    <a:pt x="5067" y="228024"/>
                  </a:lnTo>
                  <a:lnTo>
                    <a:pt x="5067" y="228024"/>
                  </a:lnTo>
                  <a:cubicBezTo>
                    <a:pt x="3828" y="229453"/>
                    <a:pt x="3828" y="231167"/>
                    <a:pt x="4019" y="232882"/>
                  </a:cubicBezTo>
                  <a:lnTo>
                    <a:pt x="4019" y="232882"/>
                  </a:lnTo>
                  <a:lnTo>
                    <a:pt x="4019" y="232882"/>
                  </a:lnTo>
                  <a:cubicBezTo>
                    <a:pt x="3828" y="233549"/>
                    <a:pt x="3543" y="234120"/>
                    <a:pt x="3352" y="234787"/>
                  </a:cubicBezTo>
                  <a:cubicBezTo>
                    <a:pt x="2590" y="237359"/>
                    <a:pt x="1638" y="239930"/>
                    <a:pt x="2114" y="242693"/>
                  </a:cubicBezTo>
                  <a:lnTo>
                    <a:pt x="2114" y="242693"/>
                  </a:lnTo>
                  <a:lnTo>
                    <a:pt x="2114" y="242693"/>
                  </a:lnTo>
                  <a:cubicBezTo>
                    <a:pt x="1066" y="244217"/>
                    <a:pt x="1161" y="246027"/>
                    <a:pt x="1352" y="247741"/>
                  </a:cubicBezTo>
                  <a:cubicBezTo>
                    <a:pt x="18" y="253170"/>
                    <a:pt x="-553" y="258599"/>
                    <a:pt x="685" y="264219"/>
                  </a:cubicBezTo>
                  <a:cubicBezTo>
                    <a:pt x="876" y="266315"/>
                    <a:pt x="1066" y="268410"/>
                    <a:pt x="1257" y="270506"/>
                  </a:cubicBezTo>
                  <a:cubicBezTo>
                    <a:pt x="495" y="272697"/>
                    <a:pt x="780" y="274792"/>
                    <a:pt x="2114" y="276792"/>
                  </a:cubicBezTo>
                  <a:lnTo>
                    <a:pt x="2114" y="276792"/>
                  </a:lnTo>
                  <a:cubicBezTo>
                    <a:pt x="2495" y="282222"/>
                    <a:pt x="3924" y="287460"/>
                    <a:pt x="6400" y="292318"/>
                  </a:cubicBezTo>
                  <a:cubicBezTo>
                    <a:pt x="7162" y="295747"/>
                    <a:pt x="8972" y="298605"/>
                    <a:pt x="10877" y="301367"/>
                  </a:cubicBezTo>
                  <a:cubicBezTo>
                    <a:pt x="13353" y="305748"/>
                    <a:pt x="16402" y="309654"/>
                    <a:pt x="20307" y="312892"/>
                  </a:cubicBezTo>
                  <a:cubicBezTo>
                    <a:pt x="20974" y="314511"/>
                    <a:pt x="22307" y="315369"/>
                    <a:pt x="23926" y="315940"/>
                  </a:cubicBezTo>
                  <a:cubicBezTo>
                    <a:pt x="25069" y="316797"/>
                    <a:pt x="26117" y="317655"/>
                    <a:pt x="27260" y="318607"/>
                  </a:cubicBezTo>
                  <a:cubicBezTo>
                    <a:pt x="29832" y="321369"/>
                    <a:pt x="32880" y="323179"/>
                    <a:pt x="36404" y="324417"/>
                  </a:cubicBezTo>
                  <a:cubicBezTo>
                    <a:pt x="36404" y="324417"/>
                    <a:pt x="36404" y="324417"/>
                    <a:pt x="36404" y="324417"/>
                  </a:cubicBezTo>
                  <a:cubicBezTo>
                    <a:pt x="37642" y="324989"/>
                    <a:pt x="38785" y="325560"/>
                    <a:pt x="40024" y="326227"/>
                  </a:cubicBezTo>
                  <a:cubicBezTo>
                    <a:pt x="41738" y="326989"/>
                    <a:pt x="43548" y="327656"/>
                    <a:pt x="45262" y="328418"/>
                  </a:cubicBezTo>
                  <a:cubicBezTo>
                    <a:pt x="46786" y="328989"/>
                    <a:pt x="48310" y="329465"/>
                    <a:pt x="49929" y="330037"/>
                  </a:cubicBezTo>
                  <a:lnTo>
                    <a:pt x="49929" y="330037"/>
                  </a:lnTo>
                  <a:cubicBezTo>
                    <a:pt x="52120" y="331275"/>
                    <a:pt x="54311" y="332609"/>
                    <a:pt x="56978" y="331847"/>
                  </a:cubicBezTo>
                  <a:cubicBezTo>
                    <a:pt x="58502" y="332228"/>
                    <a:pt x="60026" y="332704"/>
                    <a:pt x="61645" y="333085"/>
                  </a:cubicBezTo>
                  <a:cubicBezTo>
                    <a:pt x="63169" y="334799"/>
                    <a:pt x="65074" y="333942"/>
                    <a:pt x="66884" y="333847"/>
                  </a:cubicBezTo>
                  <a:cubicBezTo>
                    <a:pt x="68408" y="335180"/>
                    <a:pt x="70123" y="335085"/>
                    <a:pt x="71932" y="334609"/>
                  </a:cubicBezTo>
                  <a:lnTo>
                    <a:pt x="71932" y="334609"/>
                  </a:lnTo>
                  <a:cubicBezTo>
                    <a:pt x="81076" y="336419"/>
                    <a:pt x="90220" y="336990"/>
                    <a:pt x="99555" y="335752"/>
                  </a:cubicBezTo>
                  <a:cubicBezTo>
                    <a:pt x="101650" y="337086"/>
                    <a:pt x="103936" y="336514"/>
                    <a:pt x="106127" y="335942"/>
                  </a:cubicBezTo>
                  <a:cubicBezTo>
                    <a:pt x="109270" y="335562"/>
                    <a:pt x="112414" y="335085"/>
                    <a:pt x="115557" y="334704"/>
                  </a:cubicBezTo>
                  <a:cubicBezTo>
                    <a:pt x="118795" y="334228"/>
                    <a:pt x="121939" y="333847"/>
                    <a:pt x="125177" y="333371"/>
                  </a:cubicBezTo>
                  <a:cubicBezTo>
                    <a:pt x="128892" y="332799"/>
                    <a:pt x="132511" y="332228"/>
                    <a:pt x="136226" y="331656"/>
                  </a:cubicBezTo>
                  <a:cubicBezTo>
                    <a:pt x="141084" y="330894"/>
                    <a:pt x="146227" y="331275"/>
                    <a:pt x="150609" y="328418"/>
                  </a:cubicBezTo>
                  <a:cubicBezTo>
                    <a:pt x="150609" y="328418"/>
                    <a:pt x="150609" y="328418"/>
                    <a:pt x="150609" y="328418"/>
                  </a:cubicBezTo>
                  <a:cubicBezTo>
                    <a:pt x="154704" y="327656"/>
                    <a:pt x="158800" y="326989"/>
                    <a:pt x="162896" y="326227"/>
                  </a:cubicBezTo>
                  <a:cubicBezTo>
                    <a:pt x="175564" y="324703"/>
                    <a:pt x="188232" y="322607"/>
                    <a:pt x="200615" y="319560"/>
                  </a:cubicBezTo>
                  <a:cubicBezTo>
                    <a:pt x="203282" y="320417"/>
                    <a:pt x="205949" y="320417"/>
                    <a:pt x="208711" y="319560"/>
                  </a:cubicBezTo>
                  <a:lnTo>
                    <a:pt x="208711" y="319560"/>
                  </a:lnTo>
                  <a:lnTo>
                    <a:pt x="208711" y="319560"/>
                  </a:lnTo>
                  <a:cubicBezTo>
                    <a:pt x="214617" y="319274"/>
                    <a:pt x="220427" y="318893"/>
                    <a:pt x="226332" y="318607"/>
                  </a:cubicBezTo>
                  <a:cubicBezTo>
                    <a:pt x="230142" y="318131"/>
                    <a:pt x="233857" y="320226"/>
                    <a:pt x="237667" y="318797"/>
                  </a:cubicBezTo>
                  <a:cubicBezTo>
                    <a:pt x="249002" y="319274"/>
                    <a:pt x="260337" y="320322"/>
                    <a:pt x="271671" y="319274"/>
                  </a:cubicBezTo>
                  <a:cubicBezTo>
                    <a:pt x="273862" y="320607"/>
                    <a:pt x="276053" y="319940"/>
                    <a:pt x="278244" y="319369"/>
                  </a:cubicBezTo>
                  <a:cubicBezTo>
                    <a:pt x="278244" y="319369"/>
                    <a:pt x="278244" y="319369"/>
                    <a:pt x="278244" y="319369"/>
                  </a:cubicBezTo>
                  <a:cubicBezTo>
                    <a:pt x="278244" y="319369"/>
                    <a:pt x="278244" y="319369"/>
                    <a:pt x="278244" y="319369"/>
                  </a:cubicBezTo>
                  <a:cubicBezTo>
                    <a:pt x="279863" y="319274"/>
                    <a:pt x="281387" y="319083"/>
                    <a:pt x="283006" y="318988"/>
                  </a:cubicBezTo>
                  <a:cubicBezTo>
                    <a:pt x="283959" y="318988"/>
                    <a:pt x="284911" y="318893"/>
                    <a:pt x="285864" y="318893"/>
                  </a:cubicBezTo>
                  <a:lnTo>
                    <a:pt x="285864" y="318893"/>
                  </a:lnTo>
                  <a:cubicBezTo>
                    <a:pt x="290912" y="320417"/>
                    <a:pt x="295674" y="318512"/>
                    <a:pt x="300532" y="317940"/>
                  </a:cubicBezTo>
                  <a:cubicBezTo>
                    <a:pt x="301104" y="317845"/>
                    <a:pt x="301675" y="317750"/>
                    <a:pt x="302247" y="317655"/>
                  </a:cubicBezTo>
                  <a:lnTo>
                    <a:pt x="302247" y="317655"/>
                  </a:lnTo>
                  <a:cubicBezTo>
                    <a:pt x="302723" y="317750"/>
                    <a:pt x="303295" y="317845"/>
                    <a:pt x="303771" y="317940"/>
                  </a:cubicBezTo>
                  <a:cubicBezTo>
                    <a:pt x="303771" y="317940"/>
                    <a:pt x="303771" y="317940"/>
                    <a:pt x="303771" y="317940"/>
                  </a:cubicBezTo>
                  <a:cubicBezTo>
                    <a:pt x="303771" y="317940"/>
                    <a:pt x="303771" y="317940"/>
                    <a:pt x="303771" y="317940"/>
                  </a:cubicBezTo>
                  <a:cubicBezTo>
                    <a:pt x="303866" y="318416"/>
                    <a:pt x="303961" y="318797"/>
                    <a:pt x="303961" y="319274"/>
                  </a:cubicBezTo>
                  <a:cubicBezTo>
                    <a:pt x="309200" y="318512"/>
                    <a:pt x="314534" y="317750"/>
                    <a:pt x="319773" y="316988"/>
                  </a:cubicBezTo>
                  <a:cubicBezTo>
                    <a:pt x="319678" y="316512"/>
                    <a:pt x="319678" y="316130"/>
                    <a:pt x="319582" y="315654"/>
                  </a:cubicBezTo>
                  <a:lnTo>
                    <a:pt x="319582" y="315654"/>
                  </a:lnTo>
                  <a:lnTo>
                    <a:pt x="319582" y="315654"/>
                  </a:lnTo>
                  <a:cubicBezTo>
                    <a:pt x="320535" y="315369"/>
                    <a:pt x="321582" y="314988"/>
                    <a:pt x="322535" y="314702"/>
                  </a:cubicBezTo>
                  <a:cubicBezTo>
                    <a:pt x="322535" y="314702"/>
                    <a:pt x="322535" y="314702"/>
                    <a:pt x="322535" y="314702"/>
                  </a:cubicBezTo>
                  <a:cubicBezTo>
                    <a:pt x="322535" y="314702"/>
                    <a:pt x="322535" y="314702"/>
                    <a:pt x="322535" y="314702"/>
                  </a:cubicBezTo>
                  <a:cubicBezTo>
                    <a:pt x="330727" y="313845"/>
                    <a:pt x="338537" y="311654"/>
                    <a:pt x="346157" y="308701"/>
                  </a:cubicBezTo>
                  <a:cubicBezTo>
                    <a:pt x="352539" y="306605"/>
                    <a:pt x="359111" y="305081"/>
                    <a:pt x="364636" y="301081"/>
                  </a:cubicBezTo>
                  <a:lnTo>
                    <a:pt x="364636" y="301081"/>
                  </a:lnTo>
                  <a:cubicBezTo>
                    <a:pt x="365874" y="300890"/>
                    <a:pt x="367017" y="300510"/>
                    <a:pt x="367207" y="299081"/>
                  </a:cubicBezTo>
                  <a:lnTo>
                    <a:pt x="367207" y="299081"/>
                  </a:lnTo>
                  <a:cubicBezTo>
                    <a:pt x="372160" y="298414"/>
                    <a:pt x="375685" y="295461"/>
                    <a:pt x="379018" y="292128"/>
                  </a:cubicBezTo>
                  <a:cubicBezTo>
                    <a:pt x="379018" y="292128"/>
                    <a:pt x="379018" y="292128"/>
                    <a:pt x="379018" y="292128"/>
                  </a:cubicBezTo>
                  <a:lnTo>
                    <a:pt x="379018" y="292128"/>
                  </a:lnTo>
                  <a:cubicBezTo>
                    <a:pt x="383400" y="289080"/>
                    <a:pt x="387495" y="285936"/>
                    <a:pt x="390067" y="281079"/>
                  </a:cubicBezTo>
                  <a:cubicBezTo>
                    <a:pt x="395592" y="273554"/>
                    <a:pt x="400831" y="265934"/>
                    <a:pt x="403116" y="256695"/>
                  </a:cubicBezTo>
                  <a:cubicBezTo>
                    <a:pt x="405212" y="254123"/>
                    <a:pt x="404069" y="251361"/>
                    <a:pt x="403593" y="248694"/>
                  </a:cubicBezTo>
                  <a:cubicBezTo>
                    <a:pt x="405498" y="247455"/>
                    <a:pt x="404926" y="245646"/>
                    <a:pt x="404736" y="243931"/>
                  </a:cubicBezTo>
                  <a:lnTo>
                    <a:pt x="404736" y="243931"/>
                  </a:lnTo>
                  <a:cubicBezTo>
                    <a:pt x="405879" y="240597"/>
                    <a:pt x="404545" y="237359"/>
                    <a:pt x="404069" y="234025"/>
                  </a:cubicBezTo>
                  <a:close/>
                  <a:moveTo>
                    <a:pt x="22593" y="307748"/>
                  </a:moveTo>
                  <a:cubicBezTo>
                    <a:pt x="22593" y="307748"/>
                    <a:pt x="22593" y="307748"/>
                    <a:pt x="22593" y="307748"/>
                  </a:cubicBezTo>
                  <a:lnTo>
                    <a:pt x="22593" y="307748"/>
                  </a:lnTo>
                  <a:lnTo>
                    <a:pt x="22593" y="307748"/>
                  </a:lnTo>
                  <a:lnTo>
                    <a:pt x="22593" y="307748"/>
                  </a:lnTo>
                  <a:cubicBezTo>
                    <a:pt x="22593" y="307748"/>
                    <a:pt x="22688" y="307748"/>
                    <a:pt x="22688" y="307748"/>
                  </a:cubicBezTo>
                  <a:cubicBezTo>
                    <a:pt x="22688" y="307844"/>
                    <a:pt x="22688" y="307844"/>
                    <a:pt x="22593" y="307939"/>
                  </a:cubicBezTo>
                  <a:cubicBezTo>
                    <a:pt x="22593" y="307844"/>
                    <a:pt x="22593" y="307748"/>
                    <a:pt x="22593" y="307748"/>
                  </a:cubicBezTo>
                  <a:close/>
                  <a:moveTo>
                    <a:pt x="14782" y="274982"/>
                  </a:moveTo>
                  <a:cubicBezTo>
                    <a:pt x="14973" y="274982"/>
                    <a:pt x="15163" y="274887"/>
                    <a:pt x="15354" y="274887"/>
                  </a:cubicBezTo>
                  <a:cubicBezTo>
                    <a:pt x="15163" y="275745"/>
                    <a:pt x="14973" y="276316"/>
                    <a:pt x="14782" y="276602"/>
                  </a:cubicBezTo>
                  <a:cubicBezTo>
                    <a:pt x="14782" y="276030"/>
                    <a:pt x="14782" y="275459"/>
                    <a:pt x="14782" y="274982"/>
                  </a:cubicBezTo>
                  <a:close/>
                  <a:moveTo>
                    <a:pt x="16306" y="274697"/>
                  </a:moveTo>
                  <a:cubicBezTo>
                    <a:pt x="16306" y="274697"/>
                    <a:pt x="16306" y="274697"/>
                    <a:pt x="16306" y="274697"/>
                  </a:cubicBezTo>
                  <a:lnTo>
                    <a:pt x="16306" y="274697"/>
                  </a:lnTo>
                  <a:lnTo>
                    <a:pt x="16306" y="274697"/>
                  </a:lnTo>
                  <a:lnTo>
                    <a:pt x="16306" y="274697"/>
                  </a:lnTo>
                  <a:cubicBezTo>
                    <a:pt x="16306" y="274697"/>
                    <a:pt x="16306" y="274697"/>
                    <a:pt x="16306" y="274697"/>
                  </a:cubicBezTo>
                  <a:close/>
                  <a:moveTo>
                    <a:pt x="98888" y="185447"/>
                  </a:moveTo>
                  <a:cubicBezTo>
                    <a:pt x="98888" y="185447"/>
                    <a:pt x="98888" y="185447"/>
                    <a:pt x="98888" y="185447"/>
                  </a:cubicBezTo>
                  <a:lnTo>
                    <a:pt x="98888" y="185447"/>
                  </a:lnTo>
                  <a:cubicBezTo>
                    <a:pt x="98793" y="185543"/>
                    <a:pt x="98793" y="185543"/>
                    <a:pt x="98888" y="185447"/>
                  </a:cubicBezTo>
                  <a:cubicBezTo>
                    <a:pt x="98793" y="185543"/>
                    <a:pt x="98793" y="185543"/>
                    <a:pt x="98888" y="185447"/>
                  </a:cubicBezTo>
                  <a:cubicBezTo>
                    <a:pt x="98793" y="185543"/>
                    <a:pt x="98888" y="185447"/>
                    <a:pt x="98888" y="185447"/>
                  </a:cubicBezTo>
                  <a:lnTo>
                    <a:pt x="98888" y="185447"/>
                  </a:lnTo>
                  <a:close/>
                  <a:moveTo>
                    <a:pt x="298532" y="126392"/>
                  </a:moveTo>
                  <a:cubicBezTo>
                    <a:pt x="298437" y="126392"/>
                    <a:pt x="298437" y="126392"/>
                    <a:pt x="298341" y="126392"/>
                  </a:cubicBezTo>
                  <a:cubicBezTo>
                    <a:pt x="298437" y="126392"/>
                    <a:pt x="298437" y="126297"/>
                    <a:pt x="298532" y="126297"/>
                  </a:cubicBezTo>
                  <a:cubicBezTo>
                    <a:pt x="298532" y="126297"/>
                    <a:pt x="298532" y="126297"/>
                    <a:pt x="298532" y="126392"/>
                  </a:cubicBezTo>
                  <a:close/>
                  <a:moveTo>
                    <a:pt x="169564" y="58955"/>
                  </a:moveTo>
                  <a:cubicBezTo>
                    <a:pt x="169659" y="58955"/>
                    <a:pt x="169754" y="59051"/>
                    <a:pt x="169849" y="59051"/>
                  </a:cubicBezTo>
                  <a:cubicBezTo>
                    <a:pt x="169754" y="59146"/>
                    <a:pt x="169659" y="59146"/>
                    <a:pt x="169564" y="59146"/>
                  </a:cubicBezTo>
                  <a:lnTo>
                    <a:pt x="169564" y="59146"/>
                  </a:lnTo>
                  <a:cubicBezTo>
                    <a:pt x="169564" y="59146"/>
                    <a:pt x="169564" y="59146"/>
                    <a:pt x="169564" y="59146"/>
                  </a:cubicBezTo>
                  <a:cubicBezTo>
                    <a:pt x="169564" y="59146"/>
                    <a:pt x="169564" y="59146"/>
                    <a:pt x="169564" y="59146"/>
                  </a:cubicBezTo>
                  <a:cubicBezTo>
                    <a:pt x="169564" y="59146"/>
                    <a:pt x="169564" y="59051"/>
                    <a:pt x="169564" y="58955"/>
                  </a:cubicBezTo>
                  <a:close/>
                  <a:moveTo>
                    <a:pt x="100888" y="189162"/>
                  </a:moveTo>
                  <a:cubicBezTo>
                    <a:pt x="100888" y="189162"/>
                    <a:pt x="100983" y="189162"/>
                    <a:pt x="100888" y="189162"/>
                  </a:cubicBezTo>
                  <a:cubicBezTo>
                    <a:pt x="100983" y="189448"/>
                    <a:pt x="100983" y="189734"/>
                    <a:pt x="101079" y="190020"/>
                  </a:cubicBezTo>
                  <a:cubicBezTo>
                    <a:pt x="101079" y="190020"/>
                    <a:pt x="101079" y="190020"/>
                    <a:pt x="101174" y="190020"/>
                  </a:cubicBezTo>
                  <a:cubicBezTo>
                    <a:pt x="101174" y="190020"/>
                    <a:pt x="101174" y="190020"/>
                    <a:pt x="101174" y="190020"/>
                  </a:cubicBezTo>
                  <a:lnTo>
                    <a:pt x="101174" y="189924"/>
                  </a:lnTo>
                  <a:cubicBezTo>
                    <a:pt x="101174" y="189924"/>
                    <a:pt x="101079" y="189924"/>
                    <a:pt x="101079" y="189924"/>
                  </a:cubicBezTo>
                  <a:cubicBezTo>
                    <a:pt x="101079" y="189734"/>
                    <a:pt x="100983" y="189448"/>
                    <a:pt x="100888" y="189162"/>
                  </a:cubicBezTo>
                  <a:close/>
                  <a:moveTo>
                    <a:pt x="232619" y="81435"/>
                  </a:moveTo>
                  <a:cubicBezTo>
                    <a:pt x="232810" y="81530"/>
                    <a:pt x="232714" y="81625"/>
                    <a:pt x="232810" y="81720"/>
                  </a:cubicBezTo>
                  <a:cubicBezTo>
                    <a:pt x="232810" y="81815"/>
                    <a:pt x="232714" y="82006"/>
                    <a:pt x="232714" y="82101"/>
                  </a:cubicBezTo>
                  <a:cubicBezTo>
                    <a:pt x="232619" y="81815"/>
                    <a:pt x="232810" y="81625"/>
                    <a:pt x="232619" y="81435"/>
                  </a:cubicBezTo>
                  <a:close/>
                  <a:moveTo>
                    <a:pt x="185375" y="68290"/>
                  </a:moveTo>
                  <a:cubicBezTo>
                    <a:pt x="185375" y="68290"/>
                    <a:pt x="185375" y="68290"/>
                    <a:pt x="185375" y="68290"/>
                  </a:cubicBezTo>
                  <a:cubicBezTo>
                    <a:pt x="185470" y="68290"/>
                    <a:pt x="185470" y="68290"/>
                    <a:pt x="185470" y="68290"/>
                  </a:cubicBezTo>
                  <a:cubicBezTo>
                    <a:pt x="185470" y="68290"/>
                    <a:pt x="185470" y="68385"/>
                    <a:pt x="185375" y="68385"/>
                  </a:cubicBezTo>
                  <a:cubicBezTo>
                    <a:pt x="185375" y="68385"/>
                    <a:pt x="185470" y="68290"/>
                    <a:pt x="185375" y="68290"/>
                  </a:cubicBezTo>
                  <a:lnTo>
                    <a:pt x="185375" y="68290"/>
                  </a:lnTo>
                  <a:cubicBezTo>
                    <a:pt x="185375" y="68290"/>
                    <a:pt x="185375" y="68290"/>
                    <a:pt x="185375" y="68290"/>
                  </a:cubicBezTo>
                  <a:close/>
                  <a:moveTo>
                    <a:pt x="208902" y="52002"/>
                  </a:moveTo>
                  <a:lnTo>
                    <a:pt x="208902" y="52002"/>
                  </a:lnTo>
                  <a:lnTo>
                    <a:pt x="208902" y="52002"/>
                  </a:lnTo>
                  <a:lnTo>
                    <a:pt x="208902" y="52002"/>
                  </a:lnTo>
                  <a:cubicBezTo>
                    <a:pt x="208902" y="52002"/>
                    <a:pt x="208902" y="52002"/>
                    <a:pt x="208902" y="52002"/>
                  </a:cubicBezTo>
                  <a:cubicBezTo>
                    <a:pt x="208902" y="52002"/>
                    <a:pt x="208902" y="52002"/>
                    <a:pt x="208902" y="52002"/>
                  </a:cubicBezTo>
                  <a:close/>
                  <a:moveTo>
                    <a:pt x="182232" y="204307"/>
                  </a:moveTo>
                  <a:cubicBezTo>
                    <a:pt x="182232" y="204307"/>
                    <a:pt x="182232" y="204307"/>
                    <a:pt x="182232" y="204307"/>
                  </a:cubicBezTo>
                  <a:cubicBezTo>
                    <a:pt x="182136" y="204212"/>
                    <a:pt x="182136" y="204116"/>
                    <a:pt x="182136" y="204116"/>
                  </a:cubicBezTo>
                  <a:cubicBezTo>
                    <a:pt x="182232" y="204212"/>
                    <a:pt x="182232" y="204307"/>
                    <a:pt x="182232" y="204307"/>
                  </a:cubicBezTo>
                  <a:cubicBezTo>
                    <a:pt x="182232" y="204307"/>
                    <a:pt x="182232" y="204307"/>
                    <a:pt x="182232" y="204307"/>
                  </a:cubicBezTo>
                  <a:close/>
                  <a:moveTo>
                    <a:pt x="216331" y="59051"/>
                  </a:moveTo>
                  <a:cubicBezTo>
                    <a:pt x="216331" y="59241"/>
                    <a:pt x="216427" y="59337"/>
                    <a:pt x="216522" y="59432"/>
                  </a:cubicBezTo>
                  <a:cubicBezTo>
                    <a:pt x="216427" y="59337"/>
                    <a:pt x="216236" y="59337"/>
                    <a:pt x="216141" y="59241"/>
                  </a:cubicBezTo>
                  <a:cubicBezTo>
                    <a:pt x="216236" y="59241"/>
                    <a:pt x="216236" y="59146"/>
                    <a:pt x="216331" y="59051"/>
                  </a:cubicBezTo>
                  <a:close/>
                  <a:moveTo>
                    <a:pt x="342919" y="209260"/>
                  </a:moveTo>
                  <a:cubicBezTo>
                    <a:pt x="343014" y="209260"/>
                    <a:pt x="343014" y="209260"/>
                    <a:pt x="342919" y="209260"/>
                  </a:cubicBezTo>
                  <a:cubicBezTo>
                    <a:pt x="343014" y="209260"/>
                    <a:pt x="343014" y="209260"/>
                    <a:pt x="342919" y="209260"/>
                  </a:cubicBezTo>
                  <a:cubicBezTo>
                    <a:pt x="343014" y="209260"/>
                    <a:pt x="343014" y="209260"/>
                    <a:pt x="342919" y="209260"/>
                  </a:cubicBezTo>
                  <a:close/>
                  <a:moveTo>
                    <a:pt x="306914" y="211451"/>
                  </a:moveTo>
                  <a:lnTo>
                    <a:pt x="306914" y="211451"/>
                  </a:lnTo>
                  <a:cubicBezTo>
                    <a:pt x="306914" y="211355"/>
                    <a:pt x="307009" y="211260"/>
                    <a:pt x="307009" y="211260"/>
                  </a:cubicBezTo>
                  <a:cubicBezTo>
                    <a:pt x="307962" y="210784"/>
                    <a:pt x="306914" y="212403"/>
                    <a:pt x="306914" y="211451"/>
                  </a:cubicBezTo>
                  <a:close/>
                  <a:moveTo>
                    <a:pt x="319296" y="192877"/>
                  </a:moveTo>
                  <a:cubicBezTo>
                    <a:pt x="319296" y="192782"/>
                    <a:pt x="319392" y="192782"/>
                    <a:pt x="319296" y="192877"/>
                  </a:cubicBezTo>
                  <a:cubicBezTo>
                    <a:pt x="319392" y="192782"/>
                    <a:pt x="319392" y="192782"/>
                    <a:pt x="319296" y="192877"/>
                  </a:cubicBezTo>
                  <a:cubicBezTo>
                    <a:pt x="319392" y="192877"/>
                    <a:pt x="319392" y="192782"/>
                    <a:pt x="319296" y="192877"/>
                  </a:cubicBezTo>
                  <a:close/>
                  <a:moveTo>
                    <a:pt x="309867" y="182876"/>
                  </a:moveTo>
                  <a:cubicBezTo>
                    <a:pt x="309867" y="182971"/>
                    <a:pt x="309867" y="182971"/>
                    <a:pt x="309867" y="183066"/>
                  </a:cubicBezTo>
                  <a:cubicBezTo>
                    <a:pt x="309867" y="182971"/>
                    <a:pt x="309771" y="182971"/>
                    <a:pt x="309867" y="182876"/>
                  </a:cubicBezTo>
                  <a:cubicBezTo>
                    <a:pt x="309771" y="182876"/>
                    <a:pt x="309771" y="182876"/>
                    <a:pt x="309867" y="182876"/>
                  </a:cubicBezTo>
                  <a:close/>
                  <a:moveTo>
                    <a:pt x="308248" y="183162"/>
                  </a:moveTo>
                  <a:cubicBezTo>
                    <a:pt x="308248" y="183162"/>
                    <a:pt x="308248" y="183162"/>
                    <a:pt x="308248" y="183162"/>
                  </a:cubicBezTo>
                  <a:cubicBezTo>
                    <a:pt x="308248" y="183066"/>
                    <a:pt x="308343" y="183066"/>
                    <a:pt x="308248" y="183162"/>
                  </a:cubicBezTo>
                  <a:cubicBezTo>
                    <a:pt x="308343" y="183162"/>
                    <a:pt x="308248" y="183162"/>
                    <a:pt x="308248" y="183162"/>
                  </a:cubicBezTo>
                  <a:close/>
                  <a:moveTo>
                    <a:pt x="308438" y="207069"/>
                  </a:moveTo>
                  <a:cubicBezTo>
                    <a:pt x="308438" y="207260"/>
                    <a:pt x="308438" y="207355"/>
                    <a:pt x="308533" y="207546"/>
                  </a:cubicBezTo>
                  <a:cubicBezTo>
                    <a:pt x="308438" y="207546"/>
                    <a:pt x="308343" y="207546"/>
                    <a:pt x="308343" y="207546"/>
                  </a:cubicBezTo>
                  <a:cubicBezTo>
                    <a:pt x="308343" y="207355"/>
                    <a:pt x="308438" y="207260"/>
                    <a:pt x="308438" y="207069"/>
                  </a:cubicBezTo>
                  <a:close/>
                  <a:moveTo>
                    <a:pt x="309200" y="178208"/>
                  </a:moveTo>
                  <a:cubicBezTo>
                    <a:pt x="309200" y="178208"/>
                    <a:pt x="309200" y="178113"/>
                    <a:pt x="309200" y="178208"/>
                  </a:cubicBezTo>
                  <a:cubicBezTo>
                    <a:pt x="309200" y="178113"/>
                    <a:pt x="309200" y="178113"/>
                    <a:pt x="309200" y="178208"/>
                  </a:cubicBezTo>
                  <a:cubicBezTo>
                    <a:pt x="309200" y="178113"/>
                    <a:pt x="309200" y="178208"/>
                    <a:pt x="309200" y="178208"/>
                  </a:cubicBezTo>
                  <a:close/>
                  <a:moveTo>
                    <a:pt x="294722" y="167350"/>
                  </a:moveTo>
                  <a:cubicBezTo>
                    <a:pt x="294722" y="167350"/>
                    <a:pt x="294722" y="167350"/>
                    <a:pt x="294722" y="167350"/>
                  </a:cubicBezTo>
                  <a:cubicBezTo>
                    <a:pt x="294722" y="167255"/>
                    <a:pt x="294722" y="167255"/>
                    <a:pt x="294722" y="167350"/>
                  </a:cubicBezTo>
                  <a:cubicBezTo>
                    <a:pt x="294722" y="167350"/>
                    <a:pt x="294722" y="167350"/>
                    <a:pt x="294722" y="167350"/>
                  </a:cubicBezTo>
                  <a:close/>
                  <a:moveTo>
                    <a:pt x="176517" y="198687"/>
                  </a:moveTo>
                  <a:cubicBezTo>
                    <a:pt x="176517" y="198592"/>
                    <a:pt x="176421" y="198592"/>
                    <a:pt x="176421" y="198592"/>
                  </a:cubicBezTo>
                  <a:cubicBezTo>
                    <a:pt x="176421" y="198592"/>
                    <a:pt x="176421" y="198592"/>
                    <a:pt x="176517" y="198592"/>
                  </a:cubicBezTo>
                  <a:cubicBezTo>
                    <a:pt x="176517" y="198497"/>
                    <a:pt x="176517" y="198592"/>
                    <a:pt x="176517" y="198687"/>
                  </a:cubicBezTo>
                  <a:lnTo>
                    <a:pt x="176517" y="198687"/>
                  </a:lnTo>
                  <a:close/>
                  <a:moveTo>
                    <a:pt x="265004" y="140013"/>
                  </a:moveTo>
                  <a:cubicBezTo>
                    <a:pt x="265861" y="139346"/>
                    <a:pt x="264909" y="141156"/>
                    <a:pt x="264718" y="140299"/>
                  </a:cubicBezTo>
                  <a:cubicBezTo>
                    <a:pt x="264718" y="140299"/>
                    <a:pt x="264718" y="140299"/>
                    <a:pt x="264718" y="140299"/>
                  </a:cubicBezTo>
                  <a:cubicBezTo>
                    <a:pt x="264718" y="140204"/>
                    <a:pt x="264718" y="140108"/>
                    <a:pt x="264718" y="140108"/>
                  </a:cubicBezTo>
                  <a:cubicBezTo>
                    <a:pt x="264814" y="140108"/>
                    <a:pt x="264909" y="140108"/>
                    <a:pt x="265004" y="140013"/>
                  </a:cubicBezTo>
                  <a:close/>
                  <a:moveTo>
                    <a:pt x="265195" y="150014"/>
                  </a:moveTo>
                  <a:cubicBezTo>
                    <a:pt x="265385" y="149253"/>
                    <a:pt x="265671" y="148586"/>
                    <a:pt x="266528" y="148300"/>
                  </a:cubicBezTo>
                  <a:cubicBezTo>
                    <a:pt x="267195" y="148395"/>
                    <a:pt x="267481" y="148681"/>
                    <a:pt x="267671" y="148967"/>
                  </a:cubicBezTo>
                  <a:cubicBezTo>
                    <a:pt x="266623" y="149443"/>
                    <a:pt x="265766" y="149729"/>
                    <a:pt x="265195" y="150014"/>
                  </a:cubicBezTo>
                  <a:close/>
                  <a:moveTo>
                    <a:pt x="113937" y="212403"/>
                  </a:moveTo>
                  <a:cubicBezTo>
                    <a:pt x="114033" y="212403"/>
                    <a:pt x="114223" y="212498"/>
                    <a:pt x="114319" y="212498"/>
                  </a:cubicBezTo>
                  <a:cubicBezTo>
                    <a:pt x="114223" y="212498"/>
                    <a:pt x="114128" y="212594"/>
                    <a:pt x="114033" y="212594"/>
                  </a:cubicBezTo>
                  <a:cubicBezTo>
                    <a:pt x="114033" y="212498"/>
                    <a:pt x="114033" y="212498"/>
                    <a:pt x="113937" y="212403"/>
                  </a:cubicBezTo>
                  <a:close/>
                  <a:moveTo>
                    <a:pt x="202711" y="144871"/>
                  </a:moveTo>
                  <a:lnTo>
                    <a:pt x="202711" y="144871"/>
                  </a:lnTo>
                  <a:lnTo>
                    <a:pt x="202711" y="144871"/>
                  </a:lnTo>
                  <a:lnTo>
                    <a:pt x="202711" y="144871"/>
                  </a:lnTo>
                  <a:close/>
                  <a:moveTo>
                    <a:pt x="204044" y="144680"/>
                  </a:moveTo>
                  <a:cubicBezTo>
                    <a:pt x="204139" y="144585"/>
                    <a:pt x="204235" y="144490"/>
                    <a:pt x="204330" y="144490"/>
                  </a:cubicBezTo>
                  <a:cubicBezTo>
                    <a:pt x="204330" y="144585"/>
                    <a:pt x="204330" y="144585"/>
                    <a:pt x="204330" y="144680"/>
                  </a:cubicBezTo>
                  <a:cubicBezTo>
                    <a:pt x="204235" y="144680"/>
                    <a:pt x="204139" y="144680"/>
                    <a:pt x="204044" y="144680"/>
                  </a:cubicBezTo>
                  <a:close/>
                  <a:moveTo>
                    <a:pt x="214045" y="133536"/>
                  </a:moveTo>
                  <a:cubicBezTo>
                    <a:pt x="214140" y="133536"/>
                    <a:pt x="214140" y="133536"/>
                    <a:pt x="214045" y="133536"/>
                  </a:cubicBezTo>
                  <a:cubicBezTo>
                    <a:pt x="214140" y="133631"/>
                    <a:pt x="214140" y="133631"/>
                    <a:pt x="214045" y="133536"/>
                  </a:cubicBezTo>
                  <a:cubicBezTo>
                    <a:pt x="214045" y="133536"/>
                    <a:pt x="214045" y="133536"/>
                    <a:pt x="214045" y="133536"/>
                  </a:cubicBezTo>
                  <a:close/>
                  <a:moveTo>
                    <a:pt x="188328" y="134013"/>
                  </a:moveTo>
                  <a:lnTo>
                    <a:pt x="188328" y="134013"/>
                  </a:lnTo>
                  <a:lnTo>
                    <a:pt x="188328" y="134013"/>
                  </a:lnTo>
                  <a:cubicBezTo>
                    <a:pt x="188328" y="134013"/>
                    <a:pt x="188232" y="134013"/>
                    <a:pt x="188328" y="134013"/>
                  </a:cubicBezTo>
                  <a:cubicBezTo>
                    <a:pt x="188328" y="134013"/>
                    <a:pt x="188328" y="134013"/>
                    <a:pt x="188328" y="134013"/>
                  </a:cubicBezTo>
                  <a:cubicBezTo>
                    <a:pt x="188328" y="134013"/>
                    <a:pt x="188328" y="134013"/>
                    <a:pt x="188328" y="134013"/>
                  </a:cubicBezTo>
                  <a:close/>
                  <a:moveTo>
                    <a:pt x="181279" y="152777"/>
                  </a:moveTo>
                  <a:lnTo>
                    <a:pt x="181279" y="152777"/>
                  </a:lnTo>
                  <a:cubicBezTo>
                    <a:pt x="181279" y="152777"/>
                    <a:pt x="181279" y="152777"/>
                    <a:pt x="181279" y="152777"/>
                  </a:cubicBezTo>
                  <a:cubicBezTo>
                    <a:pt x="181279" y="152777"/>
                    <a:pt x="181279" y="152777"/>
                    <a:pt x="181279" y="152777"/>
                  </a:cubicBezTo>
                  <a:close/>
                  <a:moveTo>
                    <a:pt x="200901" y="96770"/>
                  </a:moveTo>
                  <a:cubicBezTo>
                    <a:pt x="200901" y="96770"/>
                    <a:pt x="200806" y="96865"/>
                    <a:pt x="200806" y="96865"/>
                  </a:cubicBezTo>
                  <a:cubicBezTo>
                    <a:pt x="200806" y="96770"/>
                    <a:pt x="200806" y="96770"/>
                    <a:pt x="200806" y="96674"/>
                  </a:cubicBezTo>
                  <a:cubicBezTo>
                    <a:pt x="200806" y="96770"/>
                    <a:pt x="200901" y="96770"/>
                    <a:pt x="200901" y="96770"/>
                  </a:cubicBezTo>
                  <a:close/>
                  <a:moveTo>
                    <a:pt x="177945" y="129060"/>
                  </a:moveTo>
                  <a:cubicBezTo>
                    <a:pt x="177945" y="128964"/>
                    <a:pt x="177850" y="128869"/>
                    <a:pt x="177850" y="128869"/>
                  </a:cubicBezTo>
                  <a:cubicBezTo>
                    <a:pt x="177945" y="128869"/>
                    <a:pt x="177945" y="128869"/>
                    <a:pt x="178041" y="128869"/>
                  </a:cubicBezTo>
                  <a:cubicBezTo>
                    <a:pt x="177945" y="128964"/>
                    <a:pt x="177945" y="128964"/>
                    <a:pt x="177945" y="129060"/>
                  </a:cubicBezTo>
                  <a:close/>
                  <a:moveTo>
                    <a:pt x="223761" y="111248"/>
                  </a:moveTo>
                  <a:lnTo>
                    <a:pt x="223761" y="111248"/>
                  </a:lnTo>
                  <a:cubicBezTo>
                    <a:pt x="223761" y="111343"/>
                    <a:pt x="223761" y="111343"/>
                    <a:pt x="223761" y="111438"/>
                  </a:cubicBezTo>
                  <a:cubicBezTo>
                    <a:pt x="223761" y="111438"/>
                    <a:pt x="223665" y="111343"/>
                    <a:pt x="223665" y="111343"/>
                  </a:cubicBezTo>
                  <a:cubicBezTo>
                    <a:pt x="223761" y="111343"/>
                    <a:pt x="223761" y="111248"/>
                    <a:pt x="223761" y="111248"/>
                  </a:cubicBezTo>
                  <a:close/>
                  <a:moveTo>
                    <a:pt x="173850" y="134489"/>
                  </a:moveTo>
                  <a:cubicBezTo>
                    <a:pt x="173754" y="134489"/>
                    <a:pt x="173754" y="134489"/>
                    <a:pt x="173659" y="134489"/>
                  </a:cubicBezTo>
                  <a:cubicBezTo>
                    <a:pt x="173754" y="134489"/>
                    <a:pt x="173754" y="134394"/>
                    <a:pt x="173850" y="134394"/>
                  </a:cubicBezTo>
                  <a:cubicBezTo>
                    <a:pt x="173850" y="134394"/>
                    <a:pt x="173850" y="134394"/>
                    <a:pt x="173850" y="134489"/>
                  </a:cubicBezTo>
                  <a:close/>
                  <a:moveTo>
                    <a:pt x="203853" y="197925"/>
                  </a:moveTo>
                  <a:cubicBezTo>
                    <a:pt x="203853" y="197925"/>
                    <a:pt x="203853" y="197830"/>
                    <a:pt x="203853" y="197925"/>
                  </a:cubicBezTo>
                  <a:cubicBezTo>
                    <a:pt x="203853" y="197925"/>
                    <a:pt x="203853" y="197925"/>
                    <a:pt x="203853" y="197925"/>
                  </a:cubicBezTo>
                  <a:cubicBezTo>
                    <a:pt x="203853" y="197925"/>
                    <a:pt x="203853" y="197925"/>
                    <a:pt x="203853" y="197925"/>
                  </a:cubicBezTo>
                  <a:close/>
                  <a:moveTo>
                    <a:pt x="252240" y="174970"/>
                  </a:move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526" y="174970"/>
                    <a:pt x="252717" y="174875"/>
                    <a:pt x="253003" y="174875"/>
                  </a:cubicBezTo>
                  <a:lnTo>
                    <a:pt x="253003" y="174875"/>
                  </a:lnTo>
                  <a:cubicBezTo>
                    <a:pt x="252717" y="174875"/>
                    <a:pt x="252431" y="17478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ubicBezTo>
                    <a:pt x="252240" y="174970"/>
                    <a:pt x="252240" y="174970"/>
                    <a:pt x="252240" y="174970"/>
                  </a:cubicBezTo>
                  <a:close/>
                  <a:moveTo>
                    <a:pt x="259479" y="135155"/>
                  </a:moveTo>
                  <a:lnTo>
                    <a:pt x="259479" y="135155"/>
                  </a:lnTo>
                  <a:lnTo>
                    <a:pt x="259479" y="135155"/>
                  </a:lnTo>
                  <a:cubicBezTo>
                    <a:pt x="259479" y="135155"/>
                    <a:pt x="259479" y="135155"/>
                    <a:pt x="259479" y="135155"/>
                  </a:cubicBezTo>
                  <a:cubicBezTo>
                    <a:pt x="259479" y="135155"/>
                    <a:pt x="259479" y="135155"/>
                    <a:pt x="259479" y="135155"/>
                  </a:cubicBezTo>
                  <a:cubicBezTo>
                    <a:pt x="259479" y="135155"/>
                    <a:pt x="259479" y="135155"/>
                    <a:pt x="259479" y="135155"/>
                  </a:cubicBezTo>
                  <a:close/>
                  <a:moveTo>
                    <a:pt x="145370" y="217356"/>
                  </a:moveTo>
                  <a:cubicBezTo>
                    <a:pt x="145370" y="217452"/>
                    <a:pt x="145370" y="217547"/>
                    <a:pt x="145370" y="217642"/>
                  </a:cubicBezTo>
                  <a:cubicBezTo>
                    <a:pt x="145275" y="217642"/>
                    <a:pt x="145275" y="217547"/>
                    <a:pt x="145179" y="217547"/>
                  </a:cubicBezTo>
                  <a:cubicBezTo>
                    <a:pt x="145275" y="217452"/>
                    <a:pt x="145275" y="217356"/>
                    <a:pt x="145370" y="217356"/>
                  </a:cubicBezTo>
                  <a:close/>
                  <a:moveTo>
                    <a:pt x="198710" y="184209"/>
                  </a:moveTo>
                  <a:cubicBezTo>
                    <a:pt x="198710" y="184305"/>
                    <a:pt x="198710" y="184495"/>
                    <a:pt x="198805" y="184590"/>
                  </a:cubicBezTo>
                  <a:cubicBezTo>
                    <a:pt x="198615" y="184590"/>
                    <a:pt x="198329" y="184590"/>
                    <a:pt x="198139" y="184590"/>
                  </a:cubicBezTo>
                  <a:cubicBezTo>
                    <a:pt x="198234" y="184400"/>
                    <a:pt x="198520" y="184400"/>
                    <a:pt x="198710" y="184209"/>
                  </a:cubicBezTo>
                  <a:close/>
                  <a:moveTo>
                    <a:pt x="243478" y="147157"/>
                  </a:moveTo>
                  <a:cubicBezTo>
                    <a:pt x="243478" y="147062"/>
                    <a:pt x="243573" y="146966"/>
                    <a:pt x="243573" y="146871"/>
                  </a:cubicBezTo>
                  <a:cubicBezTo>
                    <a:pt x="243858" y="146871"/>
                    <a:pt x="243954" y="146776"/>
                    <a:pt x="244240" y="146776"/>
                  </a:cubicBezTo>
                  <a:cubicBezTo>
                    <a:pt x="243954" y="146871"/>
                    <a:pt x="243668" y="147062"/>
                    <a:pt x="243478" y="147157"/>
                  </a:cubicBezTo>
                  <a:close/>
                  <a:moveTo>
                    <a:pt x="150609" y="208784"/>
                  </a:moveTo>
                  <a:lnTo>
                    <a:pt x="150609" y="208784"/>
                  </a:lnTo>
                  <a:cubicBezTo>
                    <a:pt x="150704" y="208784"/>
                    <a:pt x="150704" y="208879"/>
                    <a:pt x="150704" y="208879"/>
                  </a:cubicBezTo>
                  <a:cubicBezTo>
                    <a:pt x="150704" y="208879"/>
                    <a:pt x="150609" y="208879"/>
                    <a:pt x="150609" y="208879"/>
                  </a:cubicBezTo>
                  <a:cubicBezTo>
                    <a:pt x="150609" y="208879"/>
                    <a:pt x="150609" y="208879"/>
                    <a:pt x="150609" y="208784"/>
                  </a:cubicBezTo>
                  <a:close/>
                  <a:moveTo>
                    <a:pt x="151657" y="151348"/>
                  </a:moveTo>
                  <a:cubicBezTo>
                    <a:pt x="151657" y="151729"/>
                    <a:pt x="151657" y="152110"/>
                    <a:pt x="151657" y="152491"/>
                  </a:cubicBezTo>
                  <a:cubicBezTo>
                    <a:pt x="151466" y="152015"/>
                    <a:pt x="151180" y="151634"/>
                    <a:pt x="150895" y="151253"/>
                  </a:cubicBezTo>
                  <a:cubicBezTo>
                    <a:pt x="151180" y="151348"/>
                    <a:pt x="151371" y="151348"/>
                    <a:pt x="151657" y="151348"/>
                  </a:cubicBezTo>
                  <a:close/>
                  <a:moveTo>
                    <a:pt x="167754" y="227357"/>
                  </a:moveTo>
                  <a:cubicBezTo>
                    <a:pt x="167849" y="227357"/>
                    <a:pt x="167944" y="227453"/>
                    <a:pt x="168040" y="227548"/>
                  </a:cubicBezTo>
                  <a:cubicBezTo>
                    <a:pt x="167944" y="227548"/>
                    <a:pt x="167849" y="227643"/>
                    <a:pt x="167849" y="227643"/>
                  </a:cubicBezTo>
                  <a:cubicBezTo>
                    <a:pt x="167754" y="227548"/>
                    <a:pt x="167754" y="227453"/>
                    <a:pt x="167754" y="227357"/>
                  </a:cubicBezTo>
                  <a:close/>
                  <a:moveTo>
                    <a:pt x="178136" y="221071"/>
                  </a:moveTo>
                  <a:cubicBezTo>
                    <a:pt x="178136" y="221071"/>
                    <a:pt x="178136" y="221071"/>
                    <a:pt x="178136" y="221071"/>
                  </a:cubicBezTo>
                  <a:cubicBezTo>
                    <a:pt x="178136" y="221071"/>
                    <a:pt x="178136" y="221071"/>
                    <a:pt x="178136" y="221071"/>
                  </a:cubicBezTo>
                  <a:cubicBezTo>
                    <a:pt x="178136" y="221071"/>
                    <a:pt x="178136" y="221071"/>
                    <a:pt x="178136" y="221071"/>
                  </a:cubicBezTo>
                  <a:close/>
                  <a:moveTo>
                    <a:pt x="329298" y="217356"/>
                  </a:moveTo>
                  <a:cubicBezTo>
                    <a:pt x="329298" y="217261"/>
                    <a:pt x="329298" y="217261"/>
                    <a:pt x="329298" y="217261"/>
                  </a:cubicBezTo>
                  <a:lnTo>
                    <a:pt x="329298" y="217261"/>
                  </a:lnTo>
                  <a:lnTo>
                    <a:pt x="329298" y="217261"/>
                  </a:lnTo>
                  <a:cubicBezTo>
                    <a:pt x="329298" y="217261"/>
                    <a:pt x="329298" y="217261"/>
                    <a:pt x="329393" y="217261"/>
                  </a:cubicBezTo>
                  <a:cubicBezTo>
                    <a:pt x="329298" y="217261"/>
                    <a:pt x="329298" y="217261"/>
                    <a:pt x="329298" y="217356"/>
                  </a:cubicBezTo>
                  <a:close/>
                  <a:moveTo>
                    <a:pt x="74123" y="250313"/>
                  </a:moveTo>
                  <a:cubicBezTo>
                    <a:pt x="74123" y="250313"/>
                    <a:pt x="74028" y="250313"/>
                    <a:pt x="74028" y="250313"/>
                  </a:cubicBezTo>
                  <a:cubicBezTo>
                    <a:pt x="74123" y="250122"/>
                    <a:pt x="74218" y="249932"/>
                    <a:pt x="74314" y="249837"/>
                  </a:cubicBezTo>
                  <a:cubicBezTo>
                    <a:pt x="74218" y="250027"/>
                    <a:pt x="74314" y="250217"/>
                    <a:pt x="74123" y="250313"/>
                  </a:cubicBezTo>
                  <a:close/>
                  <a:moveTo>
                    <a:pt x="67170" y="246503"/>
                  </a:moveTo>
                  <a:cubicBezTo>
                    <a:pt x="67170" y="246503"/>
                    <a:pt x="67170" y="246503"/>
                    <a:pt x="67170" y="246503"/>
                  </a:cubicBezTo>
                  <a:cubicBezTo>
                    <a:pt x="67074" y="246503"/>
                    <a:pt x="67074" y="246407"/>
                    <a:pt x="66979" y="246407"/>
                  </a:cubicBezTo>
                  <a:cubicBezTo>
                    <a:pt x="66979" y="246407"/>
                    <a:pt x="67074" y="246407"/>
                    <a:pt x="67074" y="246312"/>
                  </a:cubicBezTo>
                  <a:cubicBezTo>
                    <a:pt x="67170" y="246407"/>
                    <a:pt x="67170" y="246503"/>
                    <a:pt x="67170" y="246503"/>
                  </a:cubicBezTo>
                  <a:cubicBezTo>
                    <a:pt x="67170" y="246503"/>
                    <a:pt x="67170" y="246503"/>
                    <a:pt x="67170" y="246503"/>
                  </a:cubicBezTo>
                  <a:close/>
                  <a:moveTo>
                    <a:pt x="60693" y="234692"/>
                  </a:moveTo>
                  <a:cubicBezTo>
                    <a:pt x="60598" y="234596"/>
                    <a:pt x="60502" y="234596"/>
                    <a:pt x="60407" y="234596"/>
                  </a:cubicBezTo>
                  <a:cubicBezTo>
                    <a:pt x="60502" y="234596"/>
                    <a:pt x="60598" y="234596"/>
                    <a:pt x="60693" y="234596"/>
                  </a:cubicBezTo>
                  <a:cubicBezTo>
                    <a:pt x="60598" y="234596"/>
                    <a:pt x="60598" y="234596"/>
                    <a:pt x="60693" y="234692"/>
                  </a:cubicBezTo>
                  <a:close/>
                  <a:moveTo>
                    <a:pt x="72599" y="250503"/>
                  </a:moveTo>
                  <a:cubicBezTo>
                    <a:pt x="72599" y="250503"/>
                    <a:pt x="72599" y="250503"/>
                    <a:pt x="72599" y="250503"/>
                  </a:cubicBezTo>
                  <a:cubicBezTo>
                    <a:pt x="72599" y="250598"/>
                    <a:pt x="72599" y="250598"/>
                    <a:pt x="72599" y="250503"/>
                  </a:cubicBezTo>
                  <a:cubicBezTo>
                    <a:pt x="72599" y="250598"/>
                    <a:pt x="72599" y="250503"/>
                    <a:pt x="72599" y="250503"/>
                  </a:cubicBezTo>
                  <a:close/>
                  <a:moveTo>
                    <a:pt x="87077" y="238788"/>
                  </a:moveTo>
                  <a:cubicBezTo>
                    <a:pt x="87077" y="238788"/>
                    <a:pt x="87077" y="238788"/>
                    <a:pt x="87077" y="238788"/>
                  </a:cubicBezTo>
                  <a:cubicBezTo>
                    <a:pt x="87077" y="238788"/>
                    <a:pt x="87077" y="238788"/>
                    <a:pt x="87077" y="238788"/>
                  </a:cubicBezTo>
                  <a:cubicBezTo>
                    <a:pt x="86982" y="238788"/>
                    <a:pt x="87077" y="238788"/>
                    <a:pt x="87077" y="238788"/>
                  </a:cubicBezTo>
                  <a:close/>
                  <a:moveTo>
                    <a:pt x="144703" y="235454"/>
                  </a:moveTo>
                  <a:cubicBezTo>
                    <a:pt x="144703" y="235454"/>
                    <a:pt x="144703" y="235454"/>
                    <a:pt x="144703" y="235454"/>
                  </a:cubicBezTo>
                  <a:cubicBezTo>
                    <a:pt x="144703" y="235454"/>
                    <a:pt x="144703" y="235454"/>
                    <a:pt x="144703" y="235454"/>
                  </a:cubicBezTo>
                  <a:lnTo>
                    <a:pt x="144703" y="235454"/>
                  </a:lnTo>
                  <a:lnTo>
                    <a:pt x="144703" y="235454"/>
                  </a:lnTo>
                  <a:cubicBezTo>
                    <a:pt x="144703" y="235454"/>
                    <a:pt x="144703" y="235454"/>
                    <a:pt x="144703" y="235454"/>
                  </a:cubicBezTo>
                  <a:close/>
                  <a:moveTo>
                    <a:pt x="184041" y="194306"/>
                  </a:moveTo>
                  <a:cubicBezTo>
                    <a:pt x="184041" y="194115"/>
                    <a:pt x="184041" y="194020"/>
                    <a:pt x="183946" y="193925"/>
                  </a:cubicBezTo>
                  <a:cubicBezTo>
                    <a:pt x="184041" y="194020"/>
                    <a:pt x="184232" y="194115"/>
                    <a:pt x="184327" y="194211"/>
                  </a:cubicBezTo>
                  <a:cubicBezTo>
                    <a:pt x="184232" y="194306"/>
                    <a:pt x="184137" y="194306"/>
                    <a:pt x="184041" y="194306"/>
                  </a:cubicBezTo>
                  <a:close/>
                  <a:moveTo>
                    <a:pt x="322059" y="223071"/>
                  </a:moveTo>
                  <a:lnTo>
                    <a:pt x="322059" y="223071"/>
                  </a:lnTo>
                  <a:lnTo>
                    <a:pt x="322059" y="223071"/>
                  </a:lnTo>
                  <a:lnTo>
                    <a:pt x="322059" y="223071"/>
                  </a:lnTo>
                  <a:close/>
                  <a:moveTo>
                    <a:pt x="244144" y="95436"/>
                  </a:moveTo>
                  <a:cubicBezTo>
                    <a:pt x="244144" y="95436"/>
                    <a:pt x="244144" y="95436"/>
                    <a:pt x="244144" y="95436"/>
                  </a:cubicBezTo>
                  <a:cubicBezTo>
                    <a:pt x="244144" y="95436"/>
                    <a:pt x="244144" y="95436"/>
                    <a:pt x="244144" y="95436"/>
                  </a:cubicBezTo>
                  <a:cubicBezTo>
                    <a:pt x="244144" y="95436"/>
                    <a:pt x="244144" y="95436"/>
                    <a:pt x="244144" y="95436"/>
                  </a:cubicBezTo>
                  <a:close/>
                  <a:moveTo>
                    <a:pt x="237953" y="103818"/>
                  </a:moveTo>
                  <a:cubicBezTo>
                    <a:pt x="238144" y="104295"/>
                    <a:pt x="238334" y="104771"/>
                    <a:pt x="238620" y="105342"/>
                  </a:cubicBezTo>
                  <a:cubicBezTo>
                    <a:pt x="237667" y="104961"/>
                    <a:pt x="237572" y="104390"/>
                    <a:pt x="237953" y="103818"/>
                  </a:cubicBezTo>
                  <a:close/>
                  <a:moveTo>
                    <a:pt x="167087" y="87054"/>
                  </a:moveTo>
                  <a:cubicBezTo>
                    <a:pt x="167087" y="87054"/>
                    <a:pt x="167087" y="87054"/>
                    <a:pt x="167087" y="87054"/>
                  </a:cubicBezTo>
                  <a:cubicBezTo>
                    <a:pt x="167087" y="87054"/>
                    <a:pt x="167087" y="87054"/>
                    <a:pt x="167087" y="87054"/>
                  </a:cubicBezTo>
                  <a:cubicBezTo>
                    <a:pt x="167087" y="87054"/>
                    <a:pt x="167087" y="87054"/>
                    <a:pt x="167087" y="87054"/>
                  </a:cubicBezTo>
                  <a:close/>
                  <a:moveTo>
                    <a:pt x="180803" y="240026"/>
                  </a:moveTo>
                  <a:cubicBezTo>
                    <a:pt x="180803" y="240026"/>
                    <a:pt x="180898" y="240026"/>
                    <a:pt x="180898" y="240026"/>
                  </a:cubicBezTo>
                  <a:cubicBezTo>
                    <a:pt x="180898" y="240026"/>
                    <a:pt x="180898" y="240026"/>
                    <a:pt x="180803" y="240026"/>
                  </a:cubicBezTo>
                  <a:cubicBezTo>
                    <a:pt x="180803" y="240026"/>
                    <a:pt x="180803" y="240026"/>
                    <a:pt x="180803" y="240026"/>
                  </a:cubicBezTo>
                  <a:close/>
                  <a:moveTo>
                    <a:pt x="273481" y="176780"/>
                  </a:moveTo>
                  <a:cubicBezTo>
                    <a:pt x="273577" y="176875"/>
                    <a:pt x="273672" y="176970"/>
                    <a:pt x="273672" y="177065"/>
                  </a:cubicBezTo>
                  <a:cubicBezTo>
                    <a:pt x="273577" y="176970"/>
                    <a:pt x="273481" y="176970"/>
                    <a:pt x="273386" y="176875"/>
                  </a:cubicBezTo>
                  <a:cubicBezTo>
                    <a:pt x="273481" y="176875"/>
                    <a:pt x="273386" y="176780"/>
                    <a:pt x="273481" y="176780"/>
                  </a:cubicBezTo>
                  <a:close/>
                  <a:moveTo>
                    <a:pt x="322059" y="223071"/>
                  </a:moveTo>
                  <a:cubicBezTo>
                    <a:pt x="322059" y="223166"/>
                    <a:pt x="322059" y="223262"/>
                    <a:pt x="322059" y="223357"/>
                  </a:cubicBezTo>
                  <a:cubicBezTo>
                    <a:pt x="321964" y="223262"/>
                    <a:pt x="321868" y="223262"/>
                    <a:pt x="321773" y="223166"/>
                  </a:cubicBezTo>
                  <a:cubicBezTo>
                    <a:pt x="321868" y="223166"/>
                    <a:pt x="321964" y="223166"/>
                    <a:pt x="322059" y="223071"/>
                  </a:cubicBezTo>
                  <a:close/>
                  <a:moveTo>
                    <a:pt x="323583" y="222881"/>
                  </a:moveTo>
                  <a:cubicBezTo>
                    <a:pt x="323583" y="222881"/>
                    <a:pt x="323583" y="222881"/>
                    <a:pt x="323583" y="222881"/>
                  </a:cubicBezTo>
                  <a:cubicBezTo>
                    <a:pt x="323583" y="222881"/>
                    <a:pt x="323583" y="222881"/>
                    <a:pt x="323583" y="222881"/>
                  </a:cubicBezTo>
                  <a:cubicBezTo>
                    <a:pt x="323583" y="222881"/>
                    <a:pt x="323583" y="222881"/>
                    <a:pt x="323583" y="222881"/>
                  </a:cubicBezTo>
                  <a:close/>
                  <a:moveTo>
                    <a:pt x="243001" y="87530"/>
                  </a:moveTo>
                  <a:cubicBezTo>
                    <a:pt x="243001" y="87340"/>
                    <a:pt x="242906" y="87149"/>
                    <a:pt x="242906" y="86959"/>
                  </a:cubicBezTo>
                  <a:cubicBezTo>
                    <a:pt x="243001" y="87054"/>
                    <a:pt x="243096" y="87054"/>
                    <a:pt x="243192" y="87054"/>
                  </a:cubicBezTo>
                  <a:cubicBezTo>
                    <a:pt x="243096" y="87245"/>
                    <a:pt x="243096" y="87340"/>
                    <a:pt x="243001" y="87530"/>
                  </a:cubicBezTo>
                  <a:close/>
                  <a:moveTo>
                    <a:pt x="71361" y="213261"/>
                  </a:moveTo>
                  <a:cubicBezTo>
                    <a:pt x="71551" y="213451"/>
                    <a:pt x="71742" y="213641"/>
                    <a:pt x="71932" y="213546"/>
                  </a:cubicBezTo>
                  <a:cubicBezTo>
                    <a:pt x="72980" y="213261"/>
                    <a:pt x="71742" y="214404"/>
                    <a:pt x="71646" y="213737"/>
                  </a:cubicBezTo>
                  <a:cubicBezTo>
                    <a:pt x="71551" y="213641"/>
                    <a:pt x="71551" y="213451"/>
                    <a:pt x="71456" y="213356"/>
                  </a:cubicBezTo>
                  <a:cubicBezTo>
                    <a:pt x="71361" y="213356"/>
                    <a:pt x="71361" y="213261"/>
                    <a:pt x="71361" y="213261"/>
                  </a:cubicBezTo>
                  <a:close/>
                  <a:moveTo>
                    <a:pt x="49167" y="231358"/>
                  </a:moveTo>
                  <a:cubicBezTo>
                    <a:pt x="49549" y="231358"/>
                    <a:pt x="49929" y="231739"/>
                    <a:pt x="50311" y="232406"/>
                  </a:cubicBezTo>
                  <a:cubicBezTo>
                    <a:pt x="49929" y="232120"/>
                    <a:pt x="49549" y="231834"/>
                    <a:pt x="49167" y="231358"/>
                  </a:cubicBezTo>
                  <a:close/>
                  <a:moveTo>
                    <a:pt x="224904" y="51526"/>
                  </a:moveTo>
                  <a:cubicBezTo>
                    <a:pt x="224904" y="51526"/>
                    <a:pt x="224904" y="51431"/>
                    <a:pt x="224999" y="51431"/>
                  </a:cubicBezTo>
                  <a:cubicBezTo>
                    <a:pt x="224999" y="51526"/>
                    <a:pt x="224999" y="51526"/>
                    <a:pt x="225094" y="51621"/>
                  </a:cubicBezTo>
                  <a:cubicBezTo>
                    <a:pt x="224999" y="51526"/>
                    <a:pt x="224904" y="51526"/>
                    <a:pt x="224904" y="51526"/>
                  </a:cubicBezTo>
                  <a:close/>
                  <a:moveTo>
                    <a:pt x="173850" y="66671"/>
                  </a:moveTo>
                  <a:cubicBezTo>
                    <a:pt x="173850" y="66671"/>
                    <a:pt x="173850" y="66766"/>
                    <a:pt x="173850" y="66671"/>
                  </a:cubicBezTo>
                  <a:lnTo>
                    <a:pt x="173850" y="66671"/>
                  </a:lnTo>
                  <a:lnTo>
                    <a:pt x="173850" y="66671"/>
                  </a:lnTo>
                  <a:cubicBezTo>
                    <a:pt x="173754" y="66671"/>
                    <a:pt x="173659" y="66671"/>
                    <a:pt x="173659" y="66671"/>
                  </a:cubicBezTo>
                  <a:cubicBezTo>
                    <a:pt x="173659" y="66575"/>
                    <a:pt x="173754" y="66575"/>
                    <a:pt x="173754" y="66480"/>
                  </a:cubicBezTo>
                  <a:cubicBezTo>
                    <a:pt x="173850" y="66575"/>
                    <a:pt x="173850" y="66671"/>
                    <a:pt x="173850" y="66671"/>
                  </a:cubicBezTo>
                  <a:close/>
                  <a:moveTo>
                    <a:pt x="119271" y="273078"/>
                  </a:moveTo>
                  <a:cubicBezTo>
                    <a:pt x="119271" y="273078"/>
                    <a:pt x="119271" y="273078"/>
                    <a:pt x="119271" y="273078"/>
                  </a:cubicBezTo>
                  <a:cubicBezTo>
                    <a:pt x="119271" y="272982"/>
                    <a:pt x="119271" y="272982"/>
                    <a:pt x="119367" y="272887"/>
                  </a:cubicBezTo>
                  <a:cubicBezTo>
                    <a:pt x="119367" y="272887"/>
                    <a:pt x="119367" y="272887"/>
                    <a:pt x="119367" y="272887"/>
                  </a:cubicBezTo>
                  <a:cubicBezTo>
                    <a:pt x="119367" y="272887"/>
                    <a:pt x="119367" y="272887"/>
                    <a:pt x="119367" y="272792"/>
                  </a:cubicBezTo>
                  <a:cubicBezTo>
                    <a:pt x="119367" y="272982"/>
                    <a:pt x="119367" y="273078"/>
                    <a:pt x="119271" y="273078"/>
                  </a:cubicBezTo>
                  <a:close/>
                  <a:moveTo>
                    <a:pt x="121557" y="269363"/>
                  </a:moveTo>
                  <a:cubicBezTo>
                    <a:pt x="121557" y="269363"/>
                    <a:pt x="121557" y="269363"/>
                    <a:pt x="121557" y="269363"/>
                  </a:cubicBezTo>
                  <a:cubicBezTo>
                    <a:pt x="121557" y="269363"/>
                    <a:pt x="121557" y="269363"/>
                    <a:pt x="121557" y="269363"/>
                  </a:cubicBezTo>
                  <a:cubicBezTo>
                    <a:pt x="121557" y="269363"/>
                    <a:pt x="121557" y="269363"/>
                    <a:pt x="121557" y="269363"/>
                  </a:cubicBezTo>
                  <a:close/>
                  <a:moveTo>
                    <a:pt x="290817" y="209927"/>
                  </a:moveTo>
                  <a:cubicBezTo>
                    <a:pt x="290912" y="209831"/>
                    <a:pt x="290912" y="209831"/>
                    <a:pt x="290817" y="209927"/>
                  </a:cubicBezTo>
                  <a:cubicBezTo>
                    <a:pt x="290912" y="209831"/>
                    <a:pt x="290912" y="209927"/>
                    <a:pt x="290817" y="209927"/>
                  </a:cubicBezTo>
                  <a:cubicBezTo>
                    <a:pt x="290912" y="209927"/>
                    <a:pt x="290912" y="209927"/>
                    <a:pt x="290817" y="209927"/>
                  </a:cubicBezTo>
                  <a:close/>
                  <a:moveTo>
                    <a:pt x="346633" y="237359"/>
                  </a:moveTo>
                  <a:cubicBezTo>
                    <a:pt x="346633" y="237359"/>
                    <a:pt x="346633" y="237359"/>
                    <a:pt x="346633" y="237359"/>
                  </a:cubicBezTo>
                  <a:cubicBezTo>
                    <a:pt x="346633" y="237359"/>
                    <a:pt x="346633" y="237359"/>
                    <a:pt x="346633" y="237359"/>
                  </a:cubicBezTo>
                  <a:cubicBezTo>
                    <a:pt x="346633" y="237359"/>
                    <a:pt x="346633" y="237359"/>
                    <a:pt x="346633" y="237359"/>
                  </a:cubicBezTo>
                  <a:close/>
                  <a:moveTo>
                    <a:pt x="337870" y="164397"/>
                  </a:moveTo>
                  <a:cubicBezTo>
                    <a:pt x="337870" y="164397"/>
                    <a:pt x="337775" y="164302"/>
                    <a:pt x="337870" y="164397"/>
                  </a:cubicBezTo>
                  <a:cubicBezTo>
                    <a:pt x="337775" y="164302"/>
                    <a:pt x="337870" y="164302"/>
                    <a:pt x="337870" y="164207"/>
                  </a:cubicBezTo>
                  <a:cubicBezTo>
                    <a:pt x="337870" y="164302"/>
                    <a:pt x="337870" y="164302"/>
                    <a:pt x="337870" y="164397"/>
                  </a:cubicBezTo>
                  <a:close/>
                  <a:moveTo>
                    <a:pt x="160800" y="76672"/>
                  </a:moveTo>
                  <a:lnTo>
                    <a:pt x="160800" y="76672"/>
                  </a:lnTo>
                  <a:lnTo>
                    <a:pt x="160800" y="76672"/>
                  </a:lnTo>
                  <a:cubicBezTo>
                    <a:pt x="160800" y="76672"/>
                    <a:pt x="160800" y="76672"/>
                    <a:pt x="160800" y="76672"/>
                  </a:cubicBezTo>
                  <a:cubicBezTo>
                    <a:pt x="160800" y="76672"/>
                    <a:pt x="160705" y="76672"/>
                    <a:pt x="160800" y="76672"/>
                  </a:cubicBezTo>
                  <a:cubicBezTo>
                    <a:pt x="160705" y="76672"/>
                    <a:pt x="160800" y="76672"/>
                    <a:pt x="160800" y="76672"/>
                  </a:cubicBezTo>
                  <a:cubicBezTo>
                    <a:pt x="160800" y="76672"/>
                    <a:pt x="160800" y="76672"/>
                    <a:pt x="160800" y="76672"/>
                  </a:cubicBezTo>
                  <a:lnTo>
                    <a:pt x="160800" y="76672"/>
                  </a:lnTo>
                  <a:lnTo>
                    <a:pt x="160800" y="76672"/>
                  </a:lnTo>
                  <a:close/>
                  <a:moveTo>
                    <a:pt x="163277" y="82768"/>
                  </a:moveTo>
                  <a:cubicBezTo>
                    <a:pt x="163277" y="82768"/>
                    <a:pt x="163277" y="82768"/>
                    <a:pt x="163277" y="82768"/>
                  </a:cubicBezTo>
                  <a:cubicBezTo>
                    <a:pt x="163277" y="82863"/>
                    <a:pt x="163277" y="82768"/>
                    <a:pt x="163277" y="82768"/>
                  </a:cubicBezTo>
                  <a:cubicBezTo>
                    <a:pt x="163277" y="82768"/>
                    <a:pt x="163277" y="82768"/>
                    <a:pt x="163277" y="82768"/>
                  </a:cubicBezTo>
                  <a:close/>
                  <a:moveTo>
                    <a:pt x="118986" y="134203"/>
                  </a:moveTo>
                  <a:cubicBezTo>
                    <a:pt x="118986" y="134108"/>
                    <a:pt x="118986" y="134108"/>
                    <a:pt x="118986" y="134013"/>
                  </a:cubicBezTo>
                  <a:cubicBezTo>
                    <a:pt x="119081" y="134013"/>
                    <a:pt x="119081" y="134013"/>
                    <a:pt x="119176" y="134013"/>
                  </a:cubicBezTo>
                  <a:cubicBezTo>
                    <a:pt x="119081" y="134108"/>
                    <a:pt x="118986" y="134203"/>
                    <a:pt x="118986" y="134203"/>
                  </a:cubicBezTo>
                  <a:close/>
                  <a:moveTo>
                    <a:pt x="44310" y="210974"/>
                  </a:moveTo>
                  <a:cubicBezTo>
                    <a:pt x="44310" y="210974"/>
                    <a:pt x="44215" y="210879"/>
                    <a:pt x="44215" y="210879"/>
                  </a:cubicBezTo>
                  <a:cubicBezTo>
                    <a:pt x="44310" y="210879"/>
                    <a:pt x="44310" y="210784"/>
                    <a:pt x="44405" y="210689"/>
                  </a:cubicBezTo>
                  <a:cubicBezTo>
                    <a:pt x="44405" y="210879"/>
                    <a:pt x="44405" y="210879"/>
                    <a:pt x="44310" y="210974"/>
                  </a:cubicBezTo>
                  <a:close/>
                  <a:moveTo>
                    <a:pt x="71456" y="276602"/>
                  </a:moveTo>
                  <a:cubicBezTo>
                    <a:pt x="71456" y="276602"/>
                    <a:pt x="71456" y="276602"/>
                    <a:pt x="71456" y="276602"/>
                  </a:cubicBezTo>
                  <a:lnTo>
                    <a:pt x="71456" y="276602"/>
                  </a:lnTo>
                  <a:cubicBezTo>
                    <a:pt x="71456" y="276602"/>
                    <a:pt x="71456" y="276602"/>
                    <a:pt x="71456" y="276602"/>
                  </a:cubicBezTo>
                  <a:cubicBezTo>
                    <a:pt x="71456" y="276602"/>
                    <a:pt x="71456" y="276602"/>
                    <a:pt x="71456" y="276602"/>
                  </a:cubicBezTo>
                  <a:close/>
                  <a:moveTo>
                    <a:pt x="166801" y="266220"/>
                  </a:moveTo>
                  <a:lnTo>
                    <a:pt x="166801" y="266220"/>
                  </a:lnTo>
                  <a:cubicBezTo>
                    <a:pt x="166801" y="266315"/>
                    <a:pt x="166896" y="266410"/>
                    <a:pt x="166896" y="266505"/>
                  </a:cubicBezTo>
                  <a:cubicBezTo>
                    <a:pt x="166801" y="266505"/>
                    <a:pt x="166801" y="266410"/>
                    <a:pt x="166706" y="266315"/>
                  </a:cubicBezTo>
                  <a:cubicBezTo>
                    <a:pt x="166706" y="266315"/>
                    <a:pt x="166706" y="266220"/>
                    <a:pt x="166801" y="266220"/>
                  </a:cubicBezTo>
                  <a:close/>
                  <a:moveTo>
                    <a:pt x="285483" y="215642"/>
                  </a:moveTo>
                  <a:cubicBezTo>
                    <a:pt x="285483" y="215546"/>
                    <a:pt x="285483" y="215451"/>
                    <a:pt x="285483" y="215356"/>
                  </a:cubicBezTo>
                  <a:lnTo>
                    <a:pt x="285483" y="215356"/>
                  </a:lnTo>
                  <a:lnTo>
                    <a:pt x="285483" y="215356"/>
                  </a:lnTo>
                  <a:lnTo>
                    <a:pt x="285483" y="215356"/>
                  </a:lnTo>
                  <a:cubicBezTo>
                    <a:pt x="285578" y="215451"/>
                    <a:pt x="285578" y="215451"/>
                    <a:pt x="285673" y="215546"/>
                  </a:cubicBezTo>
                  <a:cubicBezTo>
                    <a:pt x="285578" y="215642"/>
                    <a:pt x="285483" y="215642"/>
                    <a:pt x="285483" y="215642"/>
                  </a:cubicBezTo>
                  <a:close/>
                  <a:moveTo>
                    <a:pt x="364350" y="213832"/>
                  </a:moveTo>
                  <a:cubicBezTo>
                    <a:pt x="364350" y="213832"/>
                    <a:pt x="364350" y="213832"/>
                    <a:pt x="364350" y="213832"/>
                  </a:cubicBezTo>
                  <a:cubicBezTo>
                    <a:pt x="364350" y="213832"/>
                    <a:pt x="364350" y="213832"/>
                    <a:pt x="364350" y="213832"/>
                  </a:cubicBezTo>
                  <a:cubicBezTo>
                    <a:pt x="364254" y="213832"/>
                    <a:pt x="364350" y="213832"/>
                    <a:pt x="364350" y="213832"/>
                  </a:cubicBezTo>
                  <a:close/>
                  <a:moveTo>
                    <a:pt x="106889" y="276316"/>
                  </a:moveTo>
                  <a:cubicBezTo>
                    <a:pt x="106889" y="276506"/>
                    <a:pt x="106984" y="276697"/>
                    <a:pt x="106984" y="276888"/>
                  </a:cubicBezTo>
                  <a:cubicBezTo>
                    <a:pt x="106603" y="276792"/>
                    <a:pt x="106222" y="276602"/>
                    <a:pt x="105936" y="276506"/>
                  </a:cubicBezTo>
                  <a:cubicBezTo>
                    <a:pt x="106317" y="276411"/>
                    <a:pt x="106508" y="276411"/>
                    <a:pt x="106889" y="276316"/>
                  </a:cubicBezTo>
                  <a:close/>
                  <a:moveTo>
                    <a:pt x="207473" y="234596"/>
                  </a:moveTo>
                  <a:lnTo>
                    <a:pt x="207473" y="234596"/>
                  </a:lnTo>
                  <a:lnTo>
                    <a:pt x="207473" y="234596"/>
                  </a:lnTo>
                  <a:lnTo>
                    <a:pt x="207473" y="234596"/>
                  </a:lnTo>
                  <a:close/>
                  <a:moveTo>
                    <a:pt x="348062" y="237930"/>
                  </a:moveTo>
                  <a:cubicBezTo>
                    <a:pt x="348157" y="237645"/>
                    <a:pt x="348157" y="237359"/>
                    <a:pt x="348253" y="237073"/>
                  </a:cubicBezTo>
                  <a:lnTo>
                    <a:pt x="348253" y="237073"/>
                  </a:lnTo>
                  <a:lnTo>
                    <a:pt x="348253" y="237073"/>
                  </a:lnTo>
                  <a:cubicBezTo>
                    <a:pt x="348348" y="237073"/>
                    <a:pt x="348443" y="237073"/>
                    <a:pt x="348538" y="237073"/>
                  </a:cubicBezTo>
                  <a:cubicBezTo>
                    <a:pt x="348443" y="237645"/>
                    <a:pt x="348253" y="237930"/>
                    <a:pt x="348062" y="237930"/>
                  </a:cubicBezTo>
                  <a:close/>
                  <a:moveTo>
                    <a:pt x="313200" y="138870"/>
                  </a:moveTo>
                  <a:cubicBezTo>
                    <a:pt x="313200" y="138870"/>
                    <a:pt x="313200" y="138870"/>
                    <a:pt x="313200" y="138870"/>
                  </a:cubicBezTo>
                  <a:cubicBezTo>
                    <a:pt x="313200" y="138965"/>
                    <a:pt x="313105" y="138870"/>
                    <a:pt x="313105" y="138870"/>
                  </a:cubicBezTo>
                  <a:cubicBezTo>
                    <a:pt x="313200" y="138870"/>
                    <a:pt x="313200" y="138870"/>
                    <a:pt x="313200" y="138870"/>
                  </a:cubicBezTo>
                  <a:close/>
                  <a:moveTo>
                    <a:pt x="224999" y="40096"/>
                  </a:moveTo>
                  <a:cubicBezTo>
                    <a:pt x="224999" y="40096"/>
                    <a:pt x="224999" y="40001"/>
                    <a:pt x="224999" y="40001"/>
                  </a:cubicBezTo>
                  <a:cubicBezTo>
                    <a:pt x="225094" y="40001"/>
                    <a:pt x="225094" y="40096"/>
                    <a:pt x="225190" y="40096"/>
                  </a:cubicBezTo>
                  <a:cubicBezTo>
                    <a:pt x="225094" y="40096"/>
                    <a:pt x="224999" y="40096"/>
                    <a:pt x="224999" y="40096"/>
                  </a:cubicBezTo>
                  <a:close/>
                  <a:moveTo>
                    <a:pt x="157371" y="86769"/>
                  </a:moveTo>
                  <a:cubicBezTo>
                    <a:pt x="157371" y="86769"/>
                    <a:pt x="157371" y="86673"/>
                    <a:pt x="157371" y="86673"/>
                  </a:cubicBezTo>
                  <a:cubicBezTo>
                    <a:pt x="157371" y="86673"/>
                    <a:pt x="157371" y="86673"/>
                    <a:pt x="157371" y="86769"/>
                  </a:cubicBezTo>
                  <a:cubicBezTo>
                    <a:pt x="157467" y="86769"/>
                    <a:pt x="157371" y="86769"/>
                    <a:pt x="157371" y="86769"/>
                  </a:cubicBezTo>
                  <a:close/>
                  <a:moveTo>
                    <a:pt x="48215" y="204021"/>
                  </a:moveTo>
                  <a:lnTo>
                    <a:pt x="48215" y="204021"/>
                  </a:lnTo>
                  <a:cubicBezTo>
                    <a:pt x="48215" y="204021"/>
                    <a:pt x="48215" y="204021"/>
                    <a:pt x="48215" y="204021"/>
                  </a:cubicBezTo>
                  <a:cubicBezTo>
                    <a:pt x="48215" y="204021"/>
                    <a:pt x="48215" y="204021"/>
                    <a:pt x="48215" y="204021"/>
                  </a:cubicBezTo>
                  <a:cubicBezTo>
                    <a:pt x="48215" y="204021"/>
                    <a:pt x="48215" y="204021"/>
                    <a:pt x="48215" y="204021"/>
                  </a:cubicBezTo>
                  <a:close/>
                  <a:moveTo>
                    <a:pt x="33451" y="224976"/>
                  </a:moveTo>
                  <a:cubicBezTo>
                    <a:pt x="33165" y="224786"/>
                    <a:pt x="32785" y="224595"/>
                    <a:pt x="32308" y="224405"/>
                  </a:cubicBezTo>
                  <a:cubicBezTo>
                    <a:pt x="32308" y="224405"/>
                    <a:pt x="32308" y="224405"/>
                    <a:pt x="32308" y="224405"/>
                  </a:cubicBezTo>
                  <a:cubicBezTo>
                    <a:pt x="32785" y="224595"/>
                    <a:pt x="33165" y="224786"/>
                    <a:pt x="33451" y="224976"/>
                  </a:cubicBezTo>
                  <a:close/>
                  <a:moveTo>
                    <a:pt x="45453" y="275268"/>
                  </a:moveTo>
                  <a:lnTo>
                    <a:pt x="45453" y="275268"/>
                  </a:lnTo>
                  <a:cubicBezTo>
                    <a:pt x="45357" y="274792"/>
                    <a:pt x="45262" y="274316"/>
                    <a:pt x="45262" y="273744"/>
                  </a:cubicBezTo>
                  <a:cubicBezTo>
                    <a:pt x="45262" y="273744"/>
                    <a:pt x="45262" y="273744"/>
                    <a:pt x="45357" y="273744"/>
                  </a:cubicBezTo>
                  <a:cubicBezTo>
                    <a:pt x="45167" y="274316"/>
                    <a:pt x="45072" y="274887"/>
                    <a:pt x="45453" y="275268"/>
                  </a:cubicBezTo>
                  <a:close/>
                  <a:moveTo>
                    <a:pt x="202901" y="248122"/>
                  </a:moveTo>
                  <a:cubicBezTo>
                    <a:pt x="202996" y="248122"/>
                    <a:pt x="202996" y="248122"/>
                    <a:pt x="203091" y="248122"/>
                  </a:cubicBezTo>
                  <a:cubicBezTo>
                    <a:pt x="202996" y="248122"/>
                    <a:pt x="202996" y="248217"/>
                    <a:pt x="202901" y="248122"/>
                  </a:cubicBezTo>
                  <a:cubicBezTo>
                    <a:pt x="202901" y="248217"/>
                    <a:pt x="202901" y="248122"/>
                    <a:pt x="202901" y="248122"/>
                  </a:cubicBezTo>
                  <a:close/>
                  <a:moveTo>
                    <a:pt x="359111" y="222881"/>
                  </a:moveTo>
                  <a:cubicBezTo>
                    <a:pt x="359111" y="222786"/>
                    <a:pt x="359111" y="222690"/>
                    <a:pt x="359111" y="222690"/>
                  </a:cubicBezTo>
                  <a:cubicBezTo>
                    <a:pt x="359968" y="222309"/>
                    <a:pt x="360540" y="222500"/>
                    <a:pt x="361016" y="222881"/>
                  </a:cubicBezTo>
                  <a:cubicBezTo>
                    <a:pt x="360540" y="223071"/>
                    <a:pt x="359873" y="223071"/>
                    <a:pt x="359111" y="222881"/>
                  </a:cubicBezTo>
                  <a:close/>
                  <a:moveTo>
                    <a:pt x="381876" y="235549"/>
                  </a:moveTo>
                  <a:cubicBezTo>
                    <a:pt x="381781" y="235549"/>
                    <a:pt x="381781" y="235454"/>
                    <a:pt x="381685" y="235358"/>
                  </a:cubicBezTo>
                  <a:cubicBezTo>
                    <a:pt x="381685" y="235358"/>
                    <a:pt x="381781" y="235358"/>
                    <a:pt x="381876" y="235263"/>
                  </a:cubicBezTo>
                  <a:cubicBezTo>
                    <a:pt x="381876" y="235454"/>
                    <a:pt x="381876" y="235454"/>
                    <a:pt x="381876" y="235549"/>
                  </a:cubicBezTo>
                  <a:lnTo>
                    <a:pt x="381876" y="235549"/>
                  </a:lnTo>
                  <a:close/>
                  <a:moveTo>
                    <a:pt x="238524" y="44573"/>
                  </a:moveTo>
                  <a:cubicBezTo>
                    <a:pt x="238524" y="44573"/>
                    <a:pt x="238524" y="44573"/>
                    <a:pt x="238524" y="44573"/>
                  </a:cubicBezTo>
                  <a:cubicBezTo>
                    <a:pt x="238524" y="44478"/>
                    <a:pt x="238524" y="44478"/>
                    <a:pt x="238524" y="44478"/>
                  </a:cubicBezTo>
                  <a:cubicBezTo>
                    <a:pt x="238524" y="44478"/>
                    <a:pt x="238524" y="44478"/>
                    <a:pt x="238524" y="44573"/>
                  </a:cubicBezTo>
                  <a:cubicBezTo>
                    <a:pt x="238620" y="44573"/>
                    <a:pt x="238524" y="44573"/>
                    <a:pt x="238524" y="44573"/>
                  </a:cubicBezTo>
                  <a:close/>
                  <a:moveTo>
                    <a:pt x="196233" y="19998"/>
                  </a:moveTo>
                  <a:cubicBezTo>
                    <a:pt x="196233" y="19903"/>
                    <a:pt x="196233" y="19903"/>
                    <a:pt x="196233" y="19998"/>
                  </a:cubicBezTo>
                  <a:cubicBezTo>
                    <a:pt x="196233" y="19903"/>
                    <a:pt x="196233" y="19903"/>
                    <a:pt x="196233" y="19998"/>
                  </a:cubicBezTo>
                  <a:cubicBezTo>
                    <a:pt x="196233" y="19903"/>
                    <a:pt x="196233" y="19998"/>
                    <a:pt x="196233" y="19998"/>
                  </a:cubicBezTo>
                  <a:close/>
                  <a:moveTo>
                    <a:pt x="189757" y="19236"/>
                  </a:moveTo>
                  <a:cubicBezTo>
                    <a:pt x="189757" y="19236"/>
                    <a:pt x="189757" y="19236"/>
                    <a:pt x="189757" y="19236"/>
                  </a:cubicBezTo>
                  <a:cubicBezTo>
                    <a:pt x="189757" y="19236"/>
                    <a:pt x="189757" y="19236"/>
                    <a:pt x="189757" y="19236"/>
                  </a:cubicBezTo>
                  <a:cubicBezTo>
                    <a:pt x="189757" y="19331"/>
                    <a:pt x="189661" y="19331"/>
                    <a:pt x="189661" y="19331"/>
                  </a:cubicBezTo>
                  <a:cubicBezTo>
                    <a:pt x="189471" y="19331"/>
                    <a:pt x="189185" y="19236"/>
                    <a:pt x="188995" y="19236"/>
                  </a:cubicBezTo>
                  <a:cubicBezTo>
                    <a:pt x="189280" y="19331"/>
                    <a:pt x="189471" y="19236"/>
                    <a:pt x="189757" y="19236"/>
                  </a:cubicBezTo>
                  <a:close/>
                  <a:moveTo>
                    <a:pt x="157181" y="62670"/>
                  </a:moveTo>
                  <a:cubicBezTo>
                    <a:pt x="157181" y="62670"/>
                    <a:pt x="157181" y="62670"/>
                    <a:pt x="157181" y="62670"/>
                  </a:cubicBezTo>
                  <a:cubicBezTo>
                    <a:pt x="157181" y="62670"/>
                    <a:pt x="157181" y="62670"/>
                    <a:pt x="157181" y="62670"/>
                  </a:cubicBezTo>
                  <a:cubicBezTo>
                    <a:pt x="157181" y="62670"/>
                    <a:pt x="157181" y="62670"/>
                    <a:pt x="157181" y="62670"/>
                  </a:cubicBezTo>
                  <a:close/>
                  <a:moveTo>
                    <a:pt x="92602" y="143156"/>
                  </a:moveTo>
                  <a:cubicBezTo>
                    <a:pt x="92506" y="143061"/>
                    <a:pt x="92506" y="142966"/>
                    <a:pt x="92411" y="142966"/>
                  </a:cubicBezTo>
                  <a:cubicBezTo>
                    <a:pt x="92506" y="142966"/>
                    <a:pt x="92602" y="142871"/>
                    <a:pt x="92697" y="142871"/>
                  </a:cubicBezTo>
                  <a:cubicBezTo>
                    <a:pt x="92697" y="142966"/>
                    <a:pt x="92697" y="143061"/>
                    <a:pt x="92602" y="143156"/>
                  </a:cubicBezTo>
                  <a:close/>
                  <a:moveTo>
                    <a:pt x="59931" y="184590"/>
                  </a:moveTo>
                  <a:cubicBezTo>
                    <a:pt x="59931" y="184590"/>
                    <a:pt x="59931" y="184590"/>
                    <a:pt x="59931" y="184590"/>
                  </a:cubicBezTo>
                  <a:cubicBezTo>
                    <a:pt x="59931" y="184590"/>
                    <a:pt x="59931" y="184590"/>
                    <a:pt x="59931" y="184590"/>
                  </a:cubicBezTo>
                  <a:cubicBezTo>
                    <a:pt x="59931" y="184590"/>
                    <a:pt x="59931" y="184590"/>
                    <a:pt x="59931" y="184590"/>
                  </a:cubicBezTo>
                  <a:close/>
                  <a:moveTo>
                    <a:pt x="34880" y="212403"/>
                  </a:moveTo>
                  <a:cubicBezTo>
                    <a:pt x="34880" y="212308"/>
                    <a:pt x="34785" y="212308"/>
                    <a:pt x="34785" y="212213"/>
                  </a:cubicBezTo>
                  <a:cubicBezTo>
                    <a:pt x="34880" y="212308"/>
                    <a:pt x="34880" y="212308"/>
                    <a:pt x="34880" y="212403"/>
                  </a:cubicBezTo>
                  <a:cubicBezTo>
                    <a:pt x="34880" y="212403"/>
                    <a:pt x="34880" y="212403"/>
                    <a:pt x="34880" y="212403"/>
                  </a:cubicBezTo>
                  <a:close/>
                  <a:moveTo>
                    <a:pt x="16306" y="274697"/>
                  </a:moveTo>
                  <a:lnTo>
                    <a:pt x="16306" y="274697"/>
                  </a:lnTo>
                  <a:cubicBezTo>
                    <a:pt x="16306" y="274792"/>
                    <a:pt x="16306" y="274887"/>
                    <a:pt x="16306" y="274982"/>
                  </a:cubicBezTo>
                  <a:cubicBezTo>
                    <a:pt x="16211" y="274887"/>
                    <a:pt x="16020" y="274792"/>
                    <a:pt x="15925" y="274792"/>
                  </a:cubicBezTo>
                  <a:cubicBezTo>
                    <a:pt x="16116" y="274792"/>
                    <a:pt x="16211" y="274697"/>
                    <a:pt x="16306" y="274697"/>
                  </a:cubicBezTo>
                  <a:close/>
                  <a:moveTo>
                    <a:pt x="100603" y="288508"/>
                  </a:moveTo>
                  <a:cubicBezTo>
                    <a:pt x="100603" y="288603"/>
                    <a:pt x="100603" y="288603"/>
                    <a:pt x="100603" y="288698"/>
                  </a:cubicBezTo>
                  <a:cubicBezTo>
                    <a:pt x="100507" y="288603"/>
                    <a:pt x="100412" y="288603"/>
                    <a:pt x="100317" y="288508"/>
                  </a:cubicBezTo>
                  <a:cubicBezTo>
                    <a:pt x="100412" y="288508"/>
                    <a:pt x="100507" y="288508"/>
                    <a:pt x="100603" y="288508"/>
                  </a:cubicBezTo>
                  <a:close/>
                  <a:moveTo>
                    <a:pt x="100126" y="285460"/>
                  </a:moveTo>
                  <a:cubicBezTo>
                    <a:pt x="100126" y="285460"/>
                    <a:pt x="100126" y="285365"/>
                    <a:pt x="100126" y="285365"/>
                  </a:cubicBezTo>
                  <a:cubicBezTo>
                    <a:pt x="100126" y="285365"/>
                    <a:pt x="100221" y="285365"/>
                    <a:pt x="100221" y="285460"/>
                  </a:cubicBezTo>
                  <a:cubicBezTo>
                    <a:pt x="100221" y="285460"/>
                    <a:pt x="100221" y="285460"/>
                    <a:pt x="100126" y="285460"/>
                  </a:cubicBezTo>
                  <a:close/>
                  <a:moveTo>
                    <a:pt x="202520" y="256218"/>
                  </a:moveTo>
                  <a:cubicBezTo>
                    <a:pt x="202520" y="256313"/>
                    <a:pt x="202520" y="256313"/>
                    <a:pt x="202520" y="256218"/>
                  </a:cubicBezTo>
                  <a:cubicBezTo>
                    <a:pt x="202520" y="256313"/>
                    <a:pt x="202520" y="256313"/>
                    <a:pt x="202520" y="256218"/>
                  </a:cubicBezTo>
                  <a:cubicBezTo>
                    <a:pt x="202520" y="256313"/>
                    <a:pt x="202520" y="256313"/>
                    <a:pt x="202520" y="256218"/>
                  </a:cubicBezTo>
                  <a:close/>
                  <a:moveTo>
                    <a:pt x="315106" y="128869"/>
                  </a:moveTo>
                  <a:cubicBezTo>
                    <a:pt x="315106" y="128774"/>
                    <a:pt x="315106" y="128774"/>
                    <a:pt x="315106" y="128679"/>
                  </a:cubicBezTo>
                  <a:cubicBezTo>
                    <a:pt x="315201" y="128679"/>
                    <a:pt x="315296" y="128583"/>
                    <a:pt x="315391" y="128583"/>
                  </a:cubicBezTo>
                  <a:cubicBezTo>
                    <a:pt x="315201" y="128679"/>
                    <a:pt x="315201" y="128869"/>
                    <a:pt x="315106" y="128869"/>
                  </a:cubicBezTo>
                  <a:close/>
                  <a:moveTo>
                    <a:pt x="228333" y="29904"/>
                  </a:moveTo>
                  <a:cubicBezTo>
                    <a:pt x="228333" y="29904"/>
                    <a:pt x="228333" y="29904"/>
                    <a:pt x="228333" y="29904"/>
                  </a:cubicBezTo>
                  <a:cubicBezTo>
                    <a:pt x="228333" y="29904"/>
                    <a:pt x="228333" y="29809"/>
                    <a:pt x="228333" y="29904"/>
                  </a:cubicBezTo>
                  <a:cubicBezTo>
                    <a:pt x="228333" y="29809"/>
                    <a:pt x="228333" y="29904"/>
                    <a:pt x="228333" y="29904"/>
                  </a:cubicBezTo>
                  <a:close/>
                  <a:moveTo>
                    <a:pt x="176803" y="30476"/>
                  </a:moveTo>
                  <a:cubicBezTo>
                    <a:pt x="176803" y="30571"/>
                    <a:pt x="176803" y="30666"/>
                    <a:pt x="176803" y="30762"/>
                  </a:cubicBezTo>
                  <a:cubicBezTo>
                    <a:pt x="176707" y="30666"/>
                    <a:pt x="176707" y="30666"/>
                    <a:pt x="176612" y="30666"/>
                  </a:cubicBezTo>
                  <a:cubicBezTo>
                    <a:pt x="176707" y="30666"/>
                    <a:pt x="176707" y="30571"/>
                    <a:pt x="176803" y="30476"/>
                  </a:cubicBezTo>
                  <a:close/>
                  <a:moveTo>
                    <a:pt x="154895" y="69338"/>
                  </a:moveTo>
                  <a:cubicBezTo>
                    <a:pt x="154895" y="69338"/>
                    <a:pt x="154895" y="69338"/>
                    <a:pt x="154895" y="69338"/>
                  </a:cubicBezTo>
                  <a:lnTo>
                    <a:pt x="154895" y="69338"/>
                  </a:lnTo>
                  <a:lnTo>
                    <a:pt x="154895" y="69338"/>
                  </a:lnTo>
                  <a:cubicBezTo>
                    <a:pt x="154895" y="69433"/>
                    <a:pt x="154895" y="69338"/>
                    <a:pt x="154895" y="69338"/>
                  </a:cubicBezTo>
                  <a:cubicBezTo>
                    <a:pt x="154895" y="69338"/>
                    <a:pt x="154895" y="69338"/>
                    <a:pt x="154895" y="69338"/>
                  </a:cubicBezTo>
                  <a:close/>
                  <a:moveTo>
                    <a:pt x="24688" y="218404"/>
                  </a:moveTo>
                  <a:cubicBezTo>
                    <a:pt x="24688" y="218404"/>
                    <a:pt x="24688" y="218404"/>
                    <a:pt x="24688" y="218404"/>
                  </a:cubicBezTo>
                  <a:cubicBezTo>
                    <a:pt x="24974" y="218213"/>
                    <a:pt x="25069" y="217928"/>
                    <a:pt x="25260" y="217642"/>
                  </a:cubicBezTo>
                  <a:lnTo>
                    <a:pt x="25260" y="217642"/>
                  </a:lnTo>
                  <a:cubicBezTo>
                    <a:pt x="25069" y="217928"/>
                    <a:pt x="24879" y="218213"/>
                    <a:pt x="24688" y="218404"/>
                  </a:cubicBezTo>
                  <a:close/>
                  <a:moveTo>
                    <a:pt x="18592" y="222881"/>
                  </a:moveTo>
                  <a:cubicBezTo>
                    <a:pt x="18497" y="222881"/>
                    <a:pt x="18497" y="222881"/>
                    <a:pt x="18402" y="222786"/>
                  </a:cubicBezTo>
                  <a:cubicBezTo>
                    <a:pt x="18497" y="222786"/>
                    <a:pt x="18497" y="222786"/>
                    <a:pt x="18592" y="222881"/>
                  </a:cubicBezTo>
                  <a:cubicBezTo>
                    <a:pt x="18592" y="222786"/>
                    <a:pt x="18592" y="222786"/>
                    <a:pt x="18592" y="222881"/>
                  </a:cubicBezTo>
                  <a:close/>
                  <a:moveTo>
                    <a:pt x="13639" y="266981"/>
                  </a:moveTo>
                  <a:cubicBezTo>
                    <a:pt x="13639" y="266981"/>
                    <a:pt x="13639" y="266981"/>
                    <a:pt x="13639" y="266981"/>
                  </a:cubicBezTo>
                  <a:cubicBezTo>
                    <a:pt x="13639" y="266981"/>
                    <a:pt x="13639" y="266981"/>
                    <a:pt x="13639" y="266981"/>
                  </a:cubicBezTo>
                  <a:cubicBezTo>
                    <a:pt x="13639" y="266981"/>
                    <a:pt x="13639" y="266981"/>
                    <a:pt x="13639" y="266981"/>
                  </a:cubicBezTo>
                  <a:close/>
                  <a:moveTo>
                    <a:pt x="65074" y="298509"/>
                  </a:moveTo>
                  <a:cubicBezTo>
                    <a:pt x="65074" y="298509"/>
                    <a:pt x="65074" y="298605"/>
                    <a:pt x="64979" y="298605"/>
                  </a:cubicBezTo>
                  <a:cubicBezTo>
                    <a:pt x="64884" y="298509"/>
                    <a:pt x="64884" y="298509"/>
                    <a:pt x="64884" y="298414"/>
                  </a:cubicBezTo>
                  <a:cubicBezTo>
                    <a:pt x="64979" y="298509"/>
                    <a:pt x="64979" y="298509"/>
                    <a:pt x="65074" y="298509"/>
                  </a:cubicBezTo>
                  <a:close/>
                  <a:moveTo>
                    <a:pt x="110032" y="298509"/>
                  </a:moveTo>
                  <a:cubicBezTo>
                    <a:pt x="110032" y="298605"/>
                    <a:pt x="110032" y="298605"/>
                    <a:pt x="110032" y="298700"/>
                  </a:cubicBezTo>
                  <a:cubicBezTo>
                    <a:pt x="109937" y="298700"/>
                    <a:pt x="109937" y="298605"/>
                    <a:pt x="109842" y="298605"/>
                  </a:cubicBezTo>
                  <a:cubicBezTo>
                    <a:pt x="110032" y="298509"/>
                    <a:pt x="110032" y="298509"/>
                    <a:pt x="110032" y="298509"/>
                  </a:cubicBezTo>
                  <a:close/>
                  <a:moveTo>
                    <a:pt x="317677" y="283364"/>
                  </a:moveTo>
                  <a:cubicBezTo>
                    <a:pt x="317677" y="283364"/>
                    <a:pt x="317677" y="283364"/>
                    <a:pt x="317677" y="283364"/>
                  </a:cubicBezTo>
                  <a:cubicBezTo>
                    <a:pt x="317677" y="283364"/>
                    <a:pt x="317677" y="283364"/>
                    <a:pt x="317677" y="283364"/>
                  </a:cubicBezTo>
                  <a:cubicBezTo>
                    <a:pt x="317677" y="283364"/>
                    <a:pt x="317677" y="283364"/>
                    <a:pt x="317677" y="283364"/>
                  </a:cubicBezTo>
                  <a:close/>
                  <a:moveTo>
                    <a:pt x="328441" y="287365"/>
                  </a:moveTo>
                  <a:cubicBezTo>
                    <a:pt x="328631" y="287460"/>
                    <a:pt x="328726" y="287651"/>
                    <a:pt x="328821" y="287746"/>
                  </a:cubicBezTo>
                  <a:cubicBezTo>
                    <a:pt x="328726" y="287555"/>
                    <a:pt x="328631" y="287460"/>
                    <a:pt x="328441" y="287365"/>
                  </a:cubicBezTo>
                  <a:close/>
                  <a:moveTo>
                    <a:pt x="351110" y="268982"/>
                  </a:moveTo>
                  <a:lnTo>
                    <a:pt x="351110" y="268982"/>
                  </a:lnTo>
                  <a:cubicBezTo>
                    <a:pt x="351110" y="268982"/>
                    <a:pt x="351110" y="268982"/>
                    <a:pt x="351110" y="268982"/>
                  </a:cubicBezTo>
                  <a:cubicBezTo>
                    <a:pt x="351110" y="268982"/>
                    <a:pt x="351110" y="268982"/>
                    <a:pt x="351110" y="268982"/>
                  </a:cubicBezTo>
                  <a:close/>
                  <a:moveTo>
                    <a:pt x="362254" y="267458"/>
                  </a:moveTo>
                  <a:cubicBezTo>
                    <a:pt x="362826" y="267553"/>
                    <a:pt x="363111" y="267839"/>
                    <a:pt x="363397" y="268220"/>
                  </a:cubicBezTo>
                  <a:cubicBezTo>
                    <a:pt x="363111" y="268220"/>
                    <a:pt x="362731" y="268124"/>
                    <a:pt x="362349" y="268029"/>
                  </a:cubicBezTo>
                  <a:cubicBezTo>
                    <a:pt x="362254" y="267839"/>
                    <a:pt x="362254" y="267648"/>
                    <a:pt x="362254" y="267458"/>
                  </a:cubicBezTo>
                  <a:close/>
                  <a:moveTo>
                    <a:pt x="250050" y="46192"/>
                  </a:moveTo>
                  <a:cubicBezTo>
                    <a:pt x="250050" y="46192"/>
                    <a:pt x="250050" y="46097"/>
                    <a:pt x="250050" y="46097"/>
                  </a:cubicBezTo>
                  <a:cubicBezTo>
                    <a:pt x="250050" y="46097"/>
                    <a:pt x="250145" y="46192"/>
                    <a:pt x="250145" y="46192"/>
                  </a:cubicBezTo>
                  <a:cubicBezTo>
                    <a:pt x="250145" y="46097"/>
                    <a:pt x="250050" y="46097"/>
                    <a:pt x="250050" y="46192"/>
                  </a:cubicBezTo>
                  <a:close/>
                  <a:moveTo>
                    <a:pt x="192804" y="301272"/>
                  </a:moveTo>
                  <a:cubicBezTo>
                    <a:pt x="192804" y="301272"/>
                    <a:pt x="192804" y="301272"/>
                    <a:pt x="192804" y="301272"/>
                  </a:cubicBezTo>
                  <a:lnTo>
                    <a:pt x="192804" y="301272"/>
                  </a:lnTo>
                  <a:cubicBezTo>
                    <a:pt x="192804" y="301272"/>
                    <a:pt x="192804" y="301272"/>
                    <a:pt x="192804" y="301272"/>
                  </a:cubicBezTo>
                  <a:close/>
                  <a:moveTo>
                    <a:pt x="280244" y="303367"/>
                  </a:moveTo>
                  <a:cubicBezTo>
                    <a:pt x="280244" y="303367"/>
                    <a:pt x="280244" y="303272"/>
                    <a:pt x="280244" y="303367"/>
                  </a:cubicBezTo>
                  <a:cubicBezTo>
                    <a:pt x="280244" y="303367"/>
                    <a:pt x="280244" y="303367"/>
                    <a:pt x="280244" y="303367"/>
                  </a:cubicBezTo>
                  <a:cubicBezTo>
                    <a:pt x="280244" y="303367"/>
                    <a:pt x="280244" y="303367"/>
                    <a:pt x="280244" y="303367"/>
                  </a:cubicBezTo>
                  <a:close/>
                  <a:moveTo>
                    <a:pt x="301199" y="306796"/>
                  </a:moveTo>
                  <a:cubicBezTo>
                    <a:pt x="301294" y="306605"/>
                    <a:pt x="301485" y="306320"/>
                    <a:pt x="301580" y="306129"/>
                  </a:cubicBezTo>
                  <a:cubicBezTo>
                    <a:pt x="301580" y="306320"/>
                    <a:pt x="301580" y="306510"/>
                    <a:pt x="301675" y="306701"/>
                  </a:cubicBezTo>
                  <a:cubicBezTo>
                    <a:pt x="301485" y="306701"/>
                    <a:pt x="301390" y="306796"/>
                    <a:pt x="301199" y="306796"/>
                  </a:cubicBezTo>
                  <a:close/>
                  <a:moveTo>
                    <a:pt x="141274" y="64671"/>
                  </a:moveTo>
                  <a:cubicBezTo>
                    <a:pt x="141274" y="64766"/>
                    <a:pt x="141274" y="64861"/>
                    <a:pt x="141274" y="64956"/>
                  </a:cubicBezTo>
                  <a:lnTo>
                    <a:pt x="141274" y="64956"/>
                  </a:lnTo>
                  <a:lnTo>
                    <a:pt x="141274" y="64956"/>
                  </a:lnTo>
                  <a:cubicBezTo>
                    <a:pt x="141274" y="64956"/>
                    <a:pt x="141274" y="64956"/>
                    <a:pt x="141274" y="64956"/>
                  </a:cubicBezTo>
                  <a:cubicBezTo>
                    <a:pt x="141274" y="64956"/>
                    <a:pt x="141274" y="64956"/>
                    <a:pt x="141274" y="64956"/>
                  </a:cubicBezTo>
                  <a:cubicBezTo>
                    <a:pt x="141179" y="64956"/>
                    <a:pt x="141179" y="64956"/>
                    <a:pt x="141084" y="64861"/>
                  </a:cubicBezTo>
                  <a:cubicBezTo>
                    <a:pt x="141179" y="64766"/>
                    <a:pt x="141179" y="64671"/>
                    <a:pt x="141274" y="64671"/>
                  </a:cubicBezTo>
                  <a:close/>
                  <a:moveTo>
                    <a:pt x="90030" y="135155"/>
                  </a:moveTo>
                  <a:lnTo>
                    <a:pt x="90030" y="135155"/>
                  </a:lnTo>
                  <a:cubicBezTo>
                    <a:pt x="90030" y="135155"/>
                    <a:pt x="90030" y="135155"/>
                    <a:pt x="90030" y="135155"/>
                  </a:cubicBezTo>
                  <a:cubicBezTo>
                    <a:pt x="90030" y="135155"/>
                    <a:pt x="90030" y="135155"/>
                    <a:pt x="90030" y="135155"/>
                  </a:cubicBezTo>
                  <a:close/>
                  <a:moveTo>
                    <a:pt x="60407" y="300700"/>
                  </a:moveTo>
                  <a:cubicBezTo>
                    <a:pt x="60407" y="300700"/>
                    <a:pt x="60502" y="300795"/>
                    <a:pt x="60502" y="300795"/>
                  </a:cubicBezTo>
                  <a:cubicBezTo>
                    <a:pt x="60502" y="300795"/>
                    <a:pt x="60407" y="300795"/>
                    <a:pt x="60407" y="300795"/>
                  </a:cubicBezTo>
                  <a:cubicBezTo>
                    <a:pt x="60312" y="300795"/>
                    <a:pt x="60312" y="300795"/>
                    <a:pt x="60407" y="300700"/>
                  </a:cubicBezTo>
                  <a:close/>
                  <a:moveTo>
                    <a:pt x="288816" y="261743"/>
                  </a:moveTo>
                  <a:lnTo>
                    <a:pt x="288816" y="261743"/>
                  </a:lnTo>
                  <a:cubicBezTo>
                    <a:pt x="288816" y="261743"/>
                    <a:pt x="288816" y="261743"/>
                    <a:pt x="288816" y="261743"/>
                  </a:cubicBezTo>
                  <a:cubicBezTo>
                    <a:pt x="288816" y="261743"/>
                    <a:pt x="288816" y="261743"/>
                    <a:pt x="288816" y="261743"/>
                  </a:cubicBezTo>
                  <a:cubicBezTo>
                    <a:pt x="288816" y="261838"/>
                    <a:pt x="288816" y="261933"/>
                    <a:pt x="288816" y="262029"/>
                  </a:cubicBezTo>
                  <a:cubicBezTo>
                    <a:pt x="288721" y="261933"/>
                    <a:pt x="288721" y="261838"/>
                    <a:pt x="288626" y="261743"/>
                  </a:cubicBezTo>
                  <a:cubicBezTo>
                    <a:pt x="288721" y="261743"/>
                    <a:pt x="288721" y="261743"/>
                    <a:pt x="288816" y="261743"/>
                  </a:cubicBezTo>
                  <a:close/>
                  <a:moveTo>
                    <a:pt x="319011" y="292889"/>
                  </a:moveTo>
                  <a:cubicBezTo>
                    <a:pt x="319011" y="292889"/>
                    <a:pt x="319011" y="292889"/>
                    <a:pt x="319011" y="292889"/>
                  </a:cubicBezTo>
                  <a:cubicBezTo>
                    <a:pt x="319106" y="292889"/>
                    <a:pt x="319106" y="292889"/>
                    <a:pt x="319011" y="292889"/>
                  </a:cubicBezTo>
                  <a:cubicBezTo>
                    <a:pt x="319106" y="292985"/>
                    <a:pt x="319106" y="292985"/>
                    <a:pt x="319011" y="292889"/>
                  </a:cubicBezTo>
                  <a:cubicBezTo>
                    <a:pt x="319106" y="292985"/>
                    <a:pt x="319106" y="292985"/>
                    <a:pt x="319011" y="292889"/>
                  </a:cubicBezTo>
                  <a:lnTo>
                    <a:pt x="319011" y="292889"/>
                  </a:lnTo>
                  <a:lnTo>
                    <a:pt x="319011" y="292889"/>
                  </a:lnTo>
                  <a:close/>
                  <a:moveTo>
                    <a:pt x="329203" y="307463"/>
                  </a:moveTo>
                  <a:cubicBezTo>
                    <a:pt x="329298" y="307463"/>
                    <a:pt x="329298" y="307558"/>
                    <a:pt x="329298" y="307558"/>
                  </a:cubicBezTo>
                  <a:cubicBezTo>
                    <a:pt x="329298" y="307558"/>
                    <a:pt x="329203" y="307558"/>
                    <a:pt x="329203" y="307558"/>
                  </a:cubicBezTo>
                  <a:cubicBezTo>
                    <a:pt x="329203" y="307558"/>
                    <a:pt x="329203" y="307558"/>
                    <a:pt x="329203" y="307463"/>
                  </a:cubicBezTo>
                  <a:close/>
                  <a:moveTo>
                    <a:pt x="330727" y="307082"/>
                  </a:moveTo>
                  <a:cubicBezTo>
                    <a:pt x="330727" y="307177"/>
                    <a:pt x="330727" y="307272"/>
                    <a:pt x="330727" y="307367"/>
                  </a:cubicBezTo>
                  <a:cubicBezTo>
                    <a:pt x="330631" y="307367"/>
                    <a:pt x="330536" y="307367"/>
                    <a:pt x="330441" y="307367"/>
                  </a:cubicBezTo>
                  <a:cubicBezTo>
                    <a:pt x="330631" y="307367"/>
                    <a:pt x="330631" y="307177"/>
                    <a:pt x="330727" y="307082"/>
                  </a:cubicBezTo>
                  <a:close/>
                  <a:moveTo>
                    <a:pt x="340728" y="297938"/>
                  </a:moveTo>
                  <a:lnTo>
                    <a:pt x="340728" y="297938"/>
                  </a:lnTo>
                  <a:cubicBezTo>
                    <a:pt x="340728" y="297938"/>
                    <a:pt x="340823" y="297938"/>
                    <a:pt x="340728" y="297938"/>
                  </a:cubicBezTo>
                  <a:cubicBezTo>
                    <a:pt x="340823" y="297938"/>
                    <a:pt x="340728" y="297938"/>
                    <a:pt x="340728" y="297938"/>
                  </a:cubicBezTo>
                  <a:cubicBezTo>
                    <a:pt x="340728" y="297938"/>
                    <a:pt x="340728" y="297938"/>
                    <a:pt x="340728" y="297938"/>
                  </a:cubicBezTo>
                  <a:lnTo>
                    <a:pt x="340728" y="297938"/>
                  </a:lnTo>
                  <a:close/>
                  <a:moveTo>
                    <a:pt x="397306" y="239930"/>
                  </a:moveTo>
                  <a:cubicBezTo>
                    <a:pt x="397306" y="239930"/>
                    <a:pt x="397306" y="239930"/>
                    <a:pt x="397306" y="239930"/>
                  </a:cubicBezTo>
                  <a:cubicBezTo>
                    <a:pt x="397306" y="239930"/>
                    <a:pt x="397306" y="239930"/>
                    <a:pt x="397306" y="239930"/>
                  </a:cubicBezTo>
                  <a:close/>
                  <a:moveTo>
                    <a:pt x="397687" y="222023"/>
                  </a:moveTo>
                  <a:lnTo>
                    <a:pt x="397687" y="222023"/>
                  </a:lnTo>
                  <a:cubicBezTo>
                    <a:pt x="397687" y="222023"/>
                    <a:pt x="397782" y="221928"/>
                    <a:pt x="397687" y="221833"/>
                  </a:cubicBezTo>
                  <a:cubicBezTo>
                    <a:pt x="397687" y="221833"/>
                    <a:pt x="397687" y="221928"/>
                    <a:pt x="397782" y="221928"/>
                  </a:cubicBezTo>
                  <a:cubicBezTo>
                    <a:pt x="397782" y="221928"/>
                    <a:pt x="397782" y="222023"/>
                    <a:pt x="397687" y="222023"/>
                  </a:cubicBezTo>
                  <a:cubicBezTo>
                    <a:pt x="397687" y="222023"/>
                    <a:pt x="397687" y="222023"/>
                    <a:pt x="397687" y="222023"/>
                  </a:cubicBezTo>
                  <a:cubicBezTo>
                    <a:pt x="397687" y="222023"/>
                    <a:pt x="397687" y="222023"/>
                    <a:pt x="397687" y="222023"/>
                  </a:cubicBezTo>
                  <a:close/>
                  <a:moveTo>
                    <a:pt x="199662" y="9806"/>
                  </a:moveTo>
                  <a:cubicBezTo>
                    <a:pt x="199662" y="9806"/>
                    <a:pt x="199662" y="9711"/>
                    <a:pt x="199662" y="9806"/>
                  </a:cubicBezTo>
                  <a:cubicBezTo>
                    <a:pt x="199662" y="9711"/>
                    <a:pt x="199662" y="9806"/>
                    <a:pt x="199662" y="9806"/>
                  </a:cubicBezTo>
                  <a:cubicBezTo>
                    <a:pt x="199662" y="9806"/>
                    <a:pt x="199662" y="9806"/>
                    <a:pt x="199662" y="9806"/>
                  </a:cubicBezTo>
                  <a:close/>
                  <a:moveTo>
                    <a:pt x="134797" y="64480"/>
                  </a:moveTo>
                  <a:cubicBezTo>
                    <a:pt x="134892" y="64956"/>
                    <a:pt x="134892" y="65432"/>
                    <a:pt x="134988" y="65813"/>
                  </a:cubicBezTo>
                  <a:cubicBezTo>
                    <a:pt x="134892" y="65813"/>
                    <a:pt x="134892" y="65813"/>
                    <a:pt x="134797" y="65813"/>
                  </a:cubicBezTo>
                  <a:cubicBezTo>
                    <a:pt x="135083" y="65337"/>
                    <a:pt x="135083" y="64861"/>
                    <a:pt x="134797" y="64480"/>
                  </a:cubicBezTo>
                  <a:cubicBezTo>
                    <a:pt x="134797" y="64385"/>
                    <a:pt x="134797" y="64385"/>
                    <a:pt x="134797" y="64480"/>
                  </a:cubicBezTo>
                  <a:close/>
                  <a:moveTo>
                    <a:pt x="89935" y="134965"/>
                  </a:moveTo>
                  <a:cubicBezTo>
                    <a:pt x="89935" y="134965"/>
                    <a:pt x="89935" y="135060"/>
                    <a:pt x="89935" y="135060"/>
                  </a:cubicBezTo>
                  <a:cubicBezTo>
                    <a:pt x="89935" y="135060"/>
                    <a:pt x="89935" y="135060"/>
                    <a:pt x="89839" y="135060"/>
                  </a:cubicBezTo>
                  <a:cubicBezTo>
                    <a:pt x="89935" y="135060"/>
                    <a:pt x="89935" y="135060"/>
                    <a:pt x="89935" y="134965"/>
                  </a:cubicBezTo>
                  <a:close/>
                  <a:moveTo>
                    <a:pt x="5162" y="241645"/>
                  </a:moveTo>
                  <a:cubicBezTo>
                    <a:pt x="5162" y="241836"/>
                    <a:pt x="5162" y="242026"/>
                    <a:pt x="5162" y="242216"/>
                  </a:cubicBezTo>
                  <a:cubicBezTo>
                    <a:pt x="5162" y="242216"/>
                    <a:pt x="5162" y="242216"/>
                    <a:pt x="5162" y="242216"/>
                  </a:cubicBezTo>
                  <a:cubicBezTo>
                    <a:pt x="5353" y="241931"/>
                    <a:pt x="5162" y="241836"/>
                    <a:pt x="5162" y="241645"/>
                  </a:cubicBezTo>
                  <a:close/>
                  <a:moveTo>
                    <a:pt x="86791" y="316321"/>
                  </a:moveTo>
                  <a:cubicBezTo>
                    <a:pt x="86791" y="316321"/>
                    <a:pt x="86791" y="316321"/>
                    <a:pt x="86791" y="316321"/>
                  </a:cubicBezTo>
                  <a:cubicBezTo>
                    <a:pt x="86791" y="316416"/>
                    <a:pt x="86791" y="316416"/>
                    <a:pt x="86791" y="316321"/>
                  </a:cubicBezTo>
                  <a:cubicBezTo>
                    <a:pt x="86791" y="316321"/>
                    <a:pt x="86791" y="316321"/>
                    <a:pt x="86791" y="316321"/>
                  </a:cubicBezTo>
                  <a:close/>
                  <a:moveTo>
                    <a:pt x="172611" y="318607"/>
                  </a:moveTo>
                  <a:cubicBezTo>
                    <a:pt x="172611" y="318702"/>
                    <a:pt x="172611" y="318797"/>
                    <a:pt x="172611" y="318893"/>
                  </a:cubicBezTo>
                  <a:cubicBezTo>
                    <a:pt x="172516" y="318797"/>
                    <a:pt x="172326" y="318797"/>
                    <a:pt x="172231" y="318797"/>
                  </a:cubicBezTo>
                  <a:cubicBezTo>
                    <a:pt x="172421" y="318702"/>
                    <a:pt x="172516" y="318702"/>
                    <a:pt x="172611" y="318607"/>
                  </a:cubicBezTo>
                  <a:close/>
                  <a:moveTo>
                    <a:pt x="369493" y="261647"/>
                  </a:moveTo>
                  <a:cubicBezTo>
                    <a:pt x="369493" y="261552"/>
                    <a:pt x="369493" y="261552"/>
                    <a:pt x="369493" y="261647"/>
                  </a:cubicBezTo>
                  <a:lnTo>
                    <a:pt x="369493" y="261647"/>
                  </a:lnTo>
                  <a:cubicBezTo>
                    <a:pt x="369493" y="261552"/>
                    <a:pt x="369493" y="261552"/>
                    <a:pt x="369493" y="261647"/>
                  </a:cubicBezTo>
                  <a:cubicBezTo>
                    <a:pt x="369493" y="261647"/>
                    <a:pt x="369493" y="261647"/>
                    <a:pt x="369493" y="261647"/>
                  </a:cubicBezTo>
                  <a:close/>
                  <a:moveTo>
                    <a:pt x="224523" y="14283"/>
                  </a:move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lnTo>
                    <a:pt x="224523" y="14283"/>
                  </a:ln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cubicBezTo>
                    <a:pt x="224523" y="14283"/>
                    <a:pt x="224523" y="14283"/>
                    <a:pt x="224523" y="14283"/>
                  </a:cubicBezTo>
                  <a:close/>
                  <a:moveTo>
                    <a:pt x="218046" y="7616"/>
                  </a:moveTo>
                  <a:cubicBezTo>
                    <a:pt x="217570" y="7425"/>
                    <a:pt x="217189" y="7235"/>
                    <a:pt x="216998" y="6663"/>
                  </a:cubicBezTo>
                  <a:cubicBezTo>
                    <a:pt x="217379" y="7044"/>
                    <a:pt x="217760" y="7330"/>
                    <a:pt x="218046" y="7616"/>
                  </a:cubicBezTo>
                  <a:close/>
                  <a:moveTo>
                    <a:pt x="214712" y="7235"/>
                  </a:moveTo>
                  <a:cubicBezTo>
                    <a:pt x="214712" y="7235"/>
                    <a:pt x="214712" y="7235"/>
                    <a:pt x="214712" y="7235"/>
                  </a:cubicBezTo>
                  <a:cubicBezTo>
                    <a:pt x="214712" y="7139"/>
                    <a:pt x="214712" y="7139"/>
                    <a:pt x="214712" y="7139"/>
                  </a:cubicBezTo>
                  <a:cubicBezTo>
                    <a:pt x="214712" y="7235"/>
                    <a:pt x="214712" y="7235"/>
                    <a:pt x="214712" y="7235"/>
                  </a:cubicBezTo>
                  <a:close/>
                  <a:moveTo>
                    <a:pt x="28974" y="180780"/>
                  </a:moveTo>
                  <a:cubicBezTo>
                    <a:pt x="28879" y="180780"/>
                    <a:pt x="28879" y="180875"/>
                    <a:pt x="28784" y="180971"/>
                  </a:cubicBezTo>
                  <a:cubicBezTo>
                    <a:pt x="28784" y="180875"/>
                    <a:pt x="28784" y="180875"/>
                    <a:pt x="28784" y="180780"/>
                  </a:cubicBezTo>
                  <a:cubicBezTo>
                    <a:pt x="28784" y="180780"/>
                    <a:pt x="28879" y="180780"/>
                    <a:pt x="28974" y="18078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53" name="Freeform: Shape 78">
              <a:extLst>
                <a:ext uri="{FF2B5EF4-FFF2-40B4-BE49-F238E27FC236}">
                  <a16:creationId xmlns:a16="http://schemas.microsoft.com/office/drawing/2014/main" id="{99A85742-4042-0EC4-7970-94325E4DEE43}"/>
                </a:ext>
              </a:extLst>
            </p:cNvPr>
            <p:cNvSpPr/>
            <p:nvPr/>
          </p:nvSpPr>
          <p:spPr>
            <a:xfrm>
              <a:off x="5686043" y="2979990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54" name="Graphic 18">
            <a:extLst>
              <a:ext uri="{FF2B5EF4-FFF2-40B4-BE49-F238E27FC236}">
                <a16:creationId xmlns:a16="http://schemas.microsoft.com/office/drawing/2014/main" id="{681F8316-EAAC-C676-AC59-4F2AB15252D3}"/>
              </a:ext>
            </a:extLst>
          </p:cNvPr>
          <p:cNvGrpSpPr/>
          <p:nvPr/>
        </p:nvGrpSpPr>
        <p:grpSpPr>
          <a:xfrm>
            <a:off x="-1853264" y="-1911303"/>
            <a:ext cx="579682" cy="509869"/>
            <a:chOff x="4176590" y="5457946"/>
            <a:chExt cx="579682" cy="509869"/>
          </a:xfrm>
          <a:solidFill>
            <a:srgbClr val="F7B756"/>
          </a:solidFill>
        </p:grpSpPr>
        <p:sp>
          <p:nvSpPr>
            <p:cNvPr id="55" name="Freeform: Shape 80">
              <a:extLst>
                <a:ext uri="{FF2B5EF4-FFF2-40B4-BE49-F238E27FC236}">
                  <a16:creationId xmlns:a16="http://schemas.microsoft.com/office/drawing/2014/main" id="{9AED90F8-8D0F-B4C9-2106-6D96AB1305A6}"/>
                </a:ext>
              </a:extLst>
            </p:cNvPr>
            <p:cNvSpPr/>
            <p:nvPr/>
          </p:nvSpPr>
          <p:spPr>
            <a:xfrm>
              <a:off x="4176590" y="5791798"/>
              <a:ext cx="185574" cy="132894"/>
            </a:xfrm>
            <a:custGeom>
              <a:avLst/>
              <a:gdLst>
                <a:gd name="connsiteX0" fmla="*/ 182906 w 185574"/>
                <a:gd name="connsiteY0" fmla="*/ 81316 h 132894"/>
                <a:gd name="connsiteX1" fmla="*/ 184144 w 185574"/>
                <a:gd name="connsiteY1" fmla="*/ 76078 h 132894"/>
                <a:gd name="connsiteX2" fmla="*/ 184144 w 185574"/>
                <a:gd name="connsiteY2" fmla="*/ 76078 h 132894"/>
                <a:gd name="connsiteX3" fmla="*/ 185001 w 185574"/>
                <a:gd name="connsiteY3" fmla="*/ 65696 h 132894"/>
                <a:gd name="connsiteX4" fmla="*/ 183858 w 185574"/>
                <a:gd name="connsiteY4" fmla="*/ 60076 h 132894"/>
                <a:gd name="connsiteX5" fmla="*/ 183858 w 185574"/>
                <a:gd name="connsiteY5" fmla="*/ 60076 h 132894"/>
                <a:gd name="connsiteX6" fmla="*/ 183858 w 185574"/>
                <a:gd name="connsiteY6" fmla="*/ 60076 h 132894"/>
                <a:gd name="connsiteX7" fmla="*/ 178810 w 185574"/>
                <a:gd name="connsiteY7" fmla="*/ 47598 h 132894"/>
                <a:gd name="connsiteX8" fmla="*/ 165570 w 185574"/>
                <a:gd name="connsiteY8" fmla="*/ 32358 h 132894"/>
                <a:gd name="connsiteX9" fmla="*/ 160713 w 185574"/>
                <a:gd name="connsiteY9" fmla="*/ 28167 h 132894"/>
                <a:gd name="connsiteX10" fmla="*/ 148902 w 185574"/>
                <a:gd name="connsiteY10" fmla="*/ 21595 h 132894"/>
                <a:gd name="connsiteX11" fmla="*/ 148902 w 185574"/>
                <a:gd name="connsiteY11" fmla="*/ 21595 h 132894"/>
                <a:gd name="connsiteX12" fmla="*/ 147949 w 185574"/>
                <a:gd name="connsiteY12" fmla="*/ 20833 h 132894"/>
                <a:gd name="connsiteX13" fmla="*/ 133376 w 185574"/>
                <a:gd name="connsiteY13" fmla="*/ 13498 h 132894"/>
                <a:gd name="connsiteX14" fmla="*/ 133376 w 185574"/>
                <a:gd name="connsiteY14" fmla="*/ 13498 h 132894"/>
                <a:gd name="connsiteX15" fmla="*/ 133376 w 185574"/>
                <a:gd name="connsiteY15" fmla="*/ 13498 h 132894"/>
                <a:gd name="connsiteX16" fmla="*/ 124613 w 185574"/>
                <a:gd name="connsiteY16" fmla="*/ 9784 h 132894"/>
                <a:gd name="connsiteX17" fmla="*/ 124518 w 185574"/>
                <a:gd name="connsiteY17" fmla="*/ 10355 h 132894"/>
                <a:gd name="connsiteX18" fmla="*/ 124422 w 185574"/>
                <a:gd name="connsiteY18" fmla="*/ 10165 h 132894"/>
                <a:gd name="connsiteX19" fmla="*/ 124613 w 185574"/>
                <a:gd name="connsiteY19" fmla="*/ 9784 h 132894"/>
                <a:gd name="connsiteX20" fmla="*/ 122898 w 185574"/>
                <a:gd name="connsiteY20" fmla="*/ 9212 h 132894"/>
                <a:gd name="connsiteX21" fmla="*/ 122898 w 185574"/>
                <a:gd name="connsiteY21" fmla="*/ 9212 h 132894"/>
                <a:gd name="connsiteX22" fmla="*/ 118326 w 185574"/>
                <a:gd name="connsiteY22" fmla="*/ 7593 h 132894"/>
                <a:gd name="connsiteX23" fmla="*/ 118326 w 185574"/>
                <a:gd name="connsiteY23" fmla="*/ 7593 h 132894"/>
                <a:gd name="connsiteX24" fmla="*/ 118326 w 185574"/>
                <a:gd name="connsiteY24" fmla="*/ 7593 h 132894"/>
                <a:gd name="connsiteX25" fmla="*/ 113088 w 185574"/>
                <a:gd name="connsiteY25" fmla="*/ 6354 h 132894"/>
                <a:gd name="connsiteX26" fmla="*/ 113088 w 185574"/>
                <a:gd name="connsiteY26" fmla="*/ 6354 h 132894"/>
                <a:gd name="connsiteX27" fmla="*/ 106420 w 185574"/>
                <a:gd name="connsiteY27" fmla="*/ 3878 h 132894"/>
                <a:gd name="connsiteX28" fmla="*/ 106420 w 185574"/>
                <a:gd name="connsiteY28" fmla="*/ 3878 h 132894"/>
                <a:gd name="connsiteX29" fmla="*/ 101658 w 185574"/>
                <a:gd name="connsiteY29" fmla="*/ 3021 h 132894"/>
                <a:gd name="connsiteX30" fmla="*/ 91847 w 185574"/>
                <a:gd name="connsiteY30" fmla="*/ 1211 h 132894"/>
                <a:gd name="connsiteX31" fmla="*/ 92133 w 185574"/>
                <a:gd name="connsiteY31" fmla="*/ 1592 h 132894"/>
                <a:gd name="connsiteX32" fmla="*/ 92133 w 185574"/>
                <a:gd name="connsiteY32" fmla="*/ 1592 h 132894"/>
                <a:gd name="connsiteX33" fmla="*/ 92133 w 185574"/>
                <a:gd name="connsiteY33" fmla="*/ 1592 h 132894"/>
                <a:gd name="connsiteX34" fmla="*/ 91942 w 185574"/>
                <a:gd name="connsiteY34" fmla="*/ 1687 h 132894"/>
                <a:gd name="connsiteX35" fmla="*/ 91847 w 185574"/>
                <a:gd name="connsiteY35" fmla="*/ 1211 h 132894"/>
                <a:gd name="connsiteX36" fmla="*/ 80703 w 185574"/>
                <a:gd name="connsiteY36" fmla="*/ 1211 h 132894"/>
                <a:gd name="connsiteX37" fmla="*/ 75369 w 185574"/>
                <a:gd name="connsiteY37" fmla="*/ 1783 h 132894"/>
                <a:gd name="connsiteX38" fmla="*/ 75369 w 185574"/>
                <a:gd name="connsiteY38" fmla="*/ 1783 h 132894"/>
                <a:gd name="connsiteX39" fmla="*/ 59557 w 185574"/>
                <a:gd name="connsiteY39" fmla="*/ 2640 h 132894"/>
                <a:gd name="connsiteX40" fmla="*/ 59557 w 185574"/>
                <a:gd name="connsiteY40" fmla="*/ 2640 h 132894"/>
                <a:gd name="connsiteX41" fmla="*/ 52890 w 185574"/>
                <a:gd name="connsiteY41" fmla="*/ 4545 h 132894"/>
                <a:gd name="connsiteX42" fmla="*/ 51937 w 185574"/>
                <a:gd name="connsiteY42" fmla="*/ 4926 h 132894"/>
                <a:gd name="connsiteX43" fmla="*/ 51937 w 185574"/>
                <a:gd name="connsiteY43" fmla="*/ 4926 h 132894"/>
                <a:gd name="connsiteX44" fmla="*/ 39650 w 185574"/>
                <a:gd name="connsiteY44" fmla="*/ 10545 h 132894"/>
                <a:gd name="connsiteX45" fmla="*/ 36316 w 185574"/>
                <a:gd name="connsiteY45" fmla="*/ 12737 h 132894"/>
                <a:gd name="connsiteX46" fmla="*/ 36316 w 185574"/>
                <a:gd name="connsiteY46" fmla="*/ 12737 h 132894"/>
                <a:gd name="connsiteX47" fmla="*/ 36316 w 185574"/>
                <a:gd name="connsiteY47" fmla="*/ 12737 h 132894"/>
                <a:gd name="connsiteX48" fmla="*/ 34125 w 185574"/>
                <a:gd name="connsiteY48" fmla="*/ 14165 h 132894"/>
                <a:gd name="connsiteX49" fmla="*/ 23457 w 185574"/>
                <a:gd name="connsiteY49" fmla="*/ 21595 h 132894"/>
                <a:gd name="connsiteX50" fmla="*/ 23457 w 185574"/>
                <a:gd name="connsiteY50" fmla="*/ 21595 h 132894"/>
                <a:gd name="connsiteX51" fmla="*/ 23457 w 185574"/>
                <a:gd name="connsiteY51" fmla="*/ 21595 h 132894"/>
                <a:gd name="connsiteX52" fmla="*/ 14694 w 185574"/>
                <a:gd name="connsiteY52" fmla="*/ 30167 h 132894"/>
                <a:gd name="connsiteX53" fmla="*/ 9360 w 185574"/>
                <a:gd name="connsiteY53" fmla="*/ 35882 h 132894"/>
                <a:gd name="connsiteX54" fmla="*/ 9360 w 185574"/>
                <a:gd name="connsiteY54" fmla="*/ 35882 h 132894"/>
                <a:gd name="connsiteX55" fmla="*/ 9360 w 185574"/>
                <a:gd name="connsiteY55" fmla="*/ 35882 h 132894"/>
                <a:gd name="connsiteX56" fmla="*/ 4122 w 185574"/>
                <a:gd name="connsiteY56" fmla="*/ 45121 h 132894"/>
                <a:gd name="connsiteX57" fmla="*/ 1264 w 185574"/>
                <a:gd name="connsiteY57" fmla="*/ 54932 h 132894"/>
                <a:gd name="connsiteX58" fmla="*/ 1264 w 185574"/>
                <a:gd name="connsiteY58" fmla="*/ 54932 h 132894"/>
                <a:gd name="connsiteX59" fmla="*/ 312 w 185574"/>
                <a:gd name="connsiteY59" fmla="*/ 62361 h 132894"/>
                <a:gd name="connsiteX60" fmla="*/ 597 w 185574"/>
                <a:gd name="connsiteY60" fmla="*/ 65219 h 132894"/>
                <a:gd name="connsiteX61" fmla="*/ 597 w 185574"/>
                <a:gd name="connsiteY61" fmla="*/ 65219 h 132894"/>
                <a:gd name="connsiteX62" fmla="*/ 2312 w 185574"/>
                <a:gd name="connsiteY62" fmla="*/ 74839 h 132894"/>
                <a:gd name="connsiteX63" fmla="*/ 2312 w 185574"/>
                <a:gd name="connsiteY63" fmla="*/ 74839 h 132894"/>
                <a:gd name="connsiteX64" fmla="*/ 6122 w 185574"/>
                <a:gd name="connsiteY64" fmla="*/ 86841 h 132894"/>
                <a:gd name="connsiteX65" fmla="*/ 6122 w 185574"/>
                <a:gd name="connsiteY65" fmla="*/ 86841 h 132894"/>
                <a:gd name="connsiteX66" fmla="*/ 5646 w 185574"/>
                <a:gd name="connsiteY66" fmla="*/ 88746 h 132894"/>
                <a:gd name="connsiteX67" fmla="*/ 10789 w 185574"/>
                <a:gd name="connsiteY67" fmla="*/ 96366 h 132894"/>
                <a:gd name="connsiteX68" fmla="*/ 12980 w 185574"/>
                <a:gd name="connsiteY68" fmla="*/ 99605 h 132894"/>
                <a:gd name="connsiteX69" fmla="*/ 13742 w 185574"/>
                <a:gd name="connsiteY69" fmla="*/ 100652 h 132894"/>
                <a:gd name="connsiteX70" fmla="*/ 22791 w 185574"/>
                <a:gd name="connsiteY70" fmla="*/ 107415 h 132894"/>
                <a:gd name="connsiteX71" fmla="*/ 22791 w 185574"/>
                <a:gd name="connsiteY71" fmla="*/ 107415 h 132894"/>
                <a:gd name="connsiteX72" fmla="*/ 32792 w 185574"/>
                <a:gd name="connsiteY72" fmla="*/ 114749 h 132894"/>
                <a:gd name="connsiteX73" fmla="*/ 44889 w 185574"/>
                <a:gd name="connsiteY73" fmla="*/ 121226 h 132894"/>
                <a:gd name="connsiteX74" fmla="*/ 44889 w 185574"/>
                <a:gd name="connsiteY74" fmla="*/ 121226 h 132894"/>
                <a:gd name="connsiteX75" fmla="*/ 50032 w 185574"/>
                <a:gd name="connsiteY75" fmla="*/ 123798 h 132894"/>
                <a:gd name="connsiteX76" fmla="*/ 58033 w 185574"/>
                <a:gd name="connsiteY76" fmla="*/ 126465 h 132894"/>
                <a:gd name="connsiteX77" fmla="*/ 62415 w 185574"/>
                <a:gd name="connsiteY77" fmla="*/ 127989 h 132894"/>
                <a:gd name="connsiteX78" fmla="*/ 62415 w 185574"/>
                <a:gd name="connsiteY78" fmla="*/ 127989 h 132894"/>
                <a:gd name="connsiteX79" fmla="*/ 62415 w 185574"/>
                <a:gd name="connsiteY79" fmla="*/ 127989 h 132894"/>
                <a:gd name="connsiteX80" fmla="*/ 77369 w 185574"/>
                <a:gd name="connsiteY80" fmla="*/ 131418 h 132894"/>
                <a:gd name="connsiteX81" fmla="*/ 84894 w 185574"/>
                <a:gd name="connsiteY81" fmla="*/ 128560 h 132894"/>
                <a:gd name="connsiteX82" fmla="*/ 89085 w 185574"/>
                <a:gd name="connsiteY82" fmla="*/ 130465 h 132894"/>
                <a:gd name="connsiteX83" fmla="*/ 89085 w 185574"/>
                <a:gd name="connsiteY83" fmla="*/ 130465 h 132894"/>
                <a:gd name="connsiteX84" fmla="*/ 100134 w 185574"/>
                <a:gd name="connsiteY84" fmla="*/ 132656 h 132894"/>
                <a:gd name="connsiteX85" fmla="*/ 100134 w 185574"/>
                <a:gd name="connsiteY85" fmla="*/ 132656 h 132894"/>
                <a:gd name="connsiteX86" fmla="*/ 107944 w 185574"/>
                <a:gd name="connsiteY86" fmla="*/ 132275 h 132894"/>
                <a:gd name="connsiteX87" fmla="*/ 107944 w 185574"/>
                <a:gd name="connsiteY87" fmla="*/ 132275 h 132894"/>
                <a:gd name="connsiteX88" fmla="*/ 110516 w 185574"/>
                <a:gd name="connsiteY88" fmla="*/ 131894 h 132894"/>
                <a:gd name="connsiteX89" fmla="*/ 119469 w 185574"/>
                <a:gd name="connsiteY89" fmla="*/ 130465 h 132894"/>
                <a:gd name="connsiteX90" fmla="*/ 130328 w 185574"/>
                <a:gd name="connsiteY90" fmla="*/ 127608 h 132894"/>
                <a:gd name="connsiteX91" fmla="*/ 132614 w 185574"/>
                <a:gd name="connsiteY91" fmla="*/ 126560 h 132894"/>
                <a:gd name="connsiteX92" fmla="*/ 137567 w 185574"/>
                <a:gd name="connsiteY92" fmla="*/ 124369 h 132894"/>
                <a:gd name="connsiteX93" fmla="*/ 143758 w 185574"/>
                <a:gd name="connsiteY93" fmla="*/ 121893 h 132894"/>
                <a:gd name="connsiteX94" fmla="*/ 151950 w 185574"/>
                <a:gd name="connsiteY94" fmla="*/ 117606 h 132894"/>
                <a:gd name="connsiteX95" fmla="*/ 151950 w 185574"/>
                <a:gd name="connsiteY95" fmla="*/ 117606 h 132894"/>
                <a:gd name="connsiteX96" fmla="*/ 151950 w 185574"/>
                <a:gd name="connsiteY96" fmla="*/ 117606 h 132894"/>
                <a:gd name="connsiteX97" fmla="*/ 154236 w 185574"/>
                <a:gd name="connsiteY97" fmla="*/ 116083 h 132894"/>
                <a:gd name="connsiteX98" fmla="*/ 154236 w 185574"/>
                <a:gd name="connsiteY98" fmla="*/ 116083 h 132894"/>
                <a:gd name="connsiteX99" fmla="*/ 172428 w 185574"/>
                <a:gd name="connsiteY99" fmla="*/ 100748 h 132894"/>
                <a:gd name="connsiteX100" fmla="*/ 174238 w 185574"/>
                <a:gd name="connsiteY100" fmla="*/ 99033 h 132894"/>
                <a:gd name="connsiteX101" fmla="*/ 174238 w 185574"/>
                <a:gd name="connsiteY101" fmla="*/ 99033 h 132894"/>
                <a:gd name="connsiteX102" fmla="*/ 174238 w 185574"/>
                <a:gd name="connsiteY102" fmla="*/ 99033 h 132894"/>
                <a:gd name="connsiteX103" fmla="*/ 177477 w 185574"/>
                <a:gd name="connsiteY103" fmla="*/ 94175 h 132894"/>
                <a:gd name="connsiteX104" fmla="*/ 177477 w 185574"/>
                <a:gd name="connsiteY104" fmla="*/ 94175 h 132894"/>
                <a:gd name="connsiteX105" fmla="*/ 180429 w 185574"/>
                <a:gd name="connsiteY105" fmla="*/ 89031 h 132894"/>
                <a:gd name="connsiteX106" fmla="*/ 182906 w 185574"/>
                <a:gd name="connsiteY106" fmla="*/ 81316 h 132894"/>
                <a:gd name="connsiteX107" fmla="*/ 49270 w 185574"/>
                <a:gd name="connsiteY107" fmla="*/ 78459 h 132894"/>
                <a:gd name="connsiteX108" fmla="*/ 49270 w 185574"/>
                <a:gd name="connsiteY108" fmla="*/ 78459 h 132894"/>
                <a:gd name="connsiteX109" fmla="*/ 49175 w 185574"/>
                <a:gd name="connsiteY109" fmla="*/ 78363 h 132894"/>
                <a:gd name="connsiteX110" fmla="*/ 49365 w 185574"/>
                <a:gd name="connsiteY110" fmla="*/ 78459 h 132894"/>
                <a:gd name="connsiteX111" fmla="*/ 49270 w 185574"/>
                <a:gd name="connsiteY111" fmla="*/ 78459 h 132894"/>
                <a:gd name="connsiteX112" fmla="*/ 100800 w 185574"/>
                <a:gd name="connsiteY112" fmla="*/ 61028 h 132894"/>
                <a:gd name="connsiteX113" fmla="*/ 100800 w 185574"/>
                <a:gd name="connsiteY113" fmla="*/ 61028 h 132894"/>
                <a:gd name="connsiteX114" fmla="*/ 100800 w 185574"/>
                <a:gd name="connsiteY114" fmla="*/ 61028 h 132894"/>
                <a:gd name="connsiteX115" fmla="*/ 100705 w 185574"/>
                <a:gd name="connsiteY115" fmla="*/ 60933 h 132894"/>
                <a:gd name="connsiteX116" fmla="*/ 100800 w 185574"/>
                <a:gd name="connsiteY116" fmla="*/ 60933 h 132894"/>
                <a:gd name="connsiteX117" fmla="*/ 100800 w 185574"/>
                <a:gd name="connsiteY117" fmla="*/ 61028 h 132894"/>
                <a:gd name="connsiteX118" fmla="*/ 72416 w 185574"/>
                <a:gd name="connsiteY118" fmla="*/ 62648 h 132894"/>
                <a:gd name="connsiteX119" fmla="*/ 72797 w 185574"/>
                <a:gd name="connsiteY119" fmla="*/ 63695 h 132894"/>
                <a:gd name="connsiteX120" fmla="*/ 71844 w 185574"/>
                <a:gd name="connsiteY120" fmla="*/ 63504 h 132894"/>
                <a:gd name="connsiteX121" fmla="*/ 72416 w 185574"/>
                <a:gd name="connsiteY121" fmla="*/ 62648 h 132894"/>
                <a:gd name="connsiteX122" fmla="*/ 90513 w 185574"/>
                <a:gd name="connsiteY122" fmla="*/ 75506 h 132894"/>
                <a:gd name="connsiteX123" fmla="*/ 90513 w 185574"/>
                <a:gd name="connsiteY123" fmla="*/ 75506 h 132894"/>
                <a:gd name="connsiteX124" fmla="*/ 90513 w 185574"/>
                <a:gd name="connsiteY124" fmla="*/ 75506 h 132894"/>
                <a:gd name="connsiteX125" fmla="*/ 109563 w 185574"/>
                <a:gd name="connsiteY125" fmla="*/ 81316 h 132894"/>
                <a:gd name="connsiteX126" fmla="*/ 109182 w 185574"/>
                <a:gd name="connsiteY126" fmla="*/ 81126 h 132894"/>
                <a:gd name="connsiteX127" fmla="*/ 109563 w 185574"/>
                <a:gd name="connsiteY127" fmla="*/ 81316 h 132894"/>
                <a:gd name="connsiteX128" fmla="*/ 108420 w 185574"/>
                <a:gd name="connsiteY128" fmla="*/ 60552 h 132894"/>
                <a:gd name="connsiteX129" fmla="*/ 108420 w 185574"/>
                <a:gd name="connsiteY129" fmla="*/ 60552 h 132894"/>
                <a:gd name="connsiteX130" fmla="*/ 108420 w 185574"/>
                <a:gd name="connsiteY130" fmla="*/ 60552 h 132894"/>
                <a:gd name="connsiteX131" fmla="*/ 108420 w 185574"/>
                <a:gd name="connsiteY131" fmla="*/ 60552 h 132894"/>
                <a:gd name="connsiteX132" fmla="*/ 108420 w 185574"/>
                <a:gd name="connsiteY132" fmla="*/ 60552 h 132894"/>
                <a:gd name="connsiteX133" fmla="*/ 108420 w 185574"/>
                <a:gd name="connsiteY133" fmla="*/ 60552 h 132894"/>
                <a:gd name="connsiteX134" fmla="*/ 108420 w 185574"/>
                <a:gd name="connsiteY134" fmla="*/ 60552 h 132894"/>
                <a:gd name="connsiteX135" fmla="*/ 64034 w 185574"/>
                <a:gd name="connsiteY135" fmla="*/ 79412 h 132894"/>
                <a:gd name="connsiteX136" fmla="*/ 64034 w 185574"/>
                <a:gd name="connsiteY136" fmla="*/ 79412 h 132894"/>
                <a:gd name="connsiteX137" fmla="*/ 64034 w 185574"/>
                <a:gd name="connsiteY137" fmla="*/ 79412 h 132894"/>
                <a:gd name="connsiteX138" fmla="*/ 64034 w 185574"/>
                <a:gd name="connsiteY138" fmla="*/ 79412 h 132894"/>
                <a:gd name="connsiteX139" fmla="*/ 104896 w 185574"/>
                <a:gd name="connsiteY139" fmla="*/ 78745 h 132894"/>
                <a:gd name="connsiteX140" fmla="*/ 104991 w 185574"/>
                <a:gd name="connsiteY140" fmla="*/ 79697 h 132894"/>
                <a:gd name="connsiteX141" fmla="*/ 104515 w 185574"/>
                <a:gd name="connsiteY141" fmla="*/ 78935 h 132894"/>
                <a:gd name="connsiteX142" fmla="*/ 104896 w 185574"/>
                <a:gd name="connsiteY142" fmla="*/ 78745 h 132894"/>
                <a:gd name="connsiteX143" fmla="*/ 104991 w 185574"/>
                <a:gd name="connsiteY143" fmla="*/ 92937 h 132894"/>
                <a:gd name="connsiteX144" fmla="*/ 104991 w 185574"/>
                <a:gd name="connsiteY144" fmla="*/ 92937 h 132894"/>
                <a:gd name="connsiteX145" fmla="*/ 104991 w 185574"/>
                <a:gd name="connsiteY145" fmla="*/ 92937 h 132894"/>
                <a:gd name="connsiteX146" fmla="*/ 104991 w 185574"/>
                <a:gd name="connsiteY146" fmla="*/ 92937 h 132894"/>
                <a:gd name="connsiteX147" fmla="*/ 106515 w 185574"/>
                <a:gd name="connsiteY147" fmla="*/ 50741 h 132894"/>
                <a:gd name="connsiteX148" fmla="*/ 106325 w 185574"/>
                <a:gd name="connsiteY148" fmla="*/ 50360 h 132894"/>
                <a:gd name="connsiteX149" fmla="*/ 106706 w 185574"/>
                <a:gd name="connsiteY149" fmla="*/ 50455 h 132894"/>
                <a:gd name="connsiteX150" fmla="*/ 106515 w 185574"/>
                <a:gd name="connsiteY150" fmla="*/ 50741 h 132894"/>
                <a:gd name="connsiteX151" fmla="*/ 90418 w 185574"/>
                <a:gd name="connsiteY151" fmla="*/ 90175 h 132894"/>
                <a:gd name="connsiteX152" fmla="*/ 90418 w 185574"/>
                <a:gd name="connsiteY152" fmla="*/ 90175 h 132894"/>
                <a:gd name="connsiteX153" fmla="*/ 90418 w 185574"/>
                <a:gd name="connsiteY153" fmla="*/ 90175 h 132894"/>
                <a:gd name="connsiteX154" fmla="*/ 90418 w 185574"/>
                <a:gd name="connsiteY154" fmla="*/ 90175 h 132894"/>
                <a:gd name="connsiteX155" fmla="*/ 59748 w 185574"/>
                <a:gd name="connsiteY155" fmla="*/ 37978 h 132894"/>
                <a:gd name="connsiteX156" fmla="*/ 59843 w 185574"/>
                <a:gd name="connsiteY156" fmla="*/ 37882 h 132894"/>
                <a:gd name="connsiteX157" fmla="*/ 59843 w 185574"/>
                <a:gd name="connsiteY157" fmla="*/ 38073 h 132894"/>
                <a:gd name="connsiteX158" fmla="*/ 59843 w 185574"/>
                <a:gd name="connsiteY158" fmla="*/ 38073 h 132894"/>
                <a:gd name="connsiteX159" fmla="*/ 59843 w 185574"/>
                <a:gd name="connsiteY159" fmla="*/ 38073 h 132894"/>
                <a:gd name="connsiteX160" fmla="*/ 59748 w 185574"/>
                <a:gd name="connsiteY160" fmla="*/ 37978 h 132894"/>
                <a:gd name="connsiteX161" fmla="*/ 60414 w 185574"/>
                <a:gd name="connsiteY161" fmla="*/ 113701 h 132894"/>
                <a:gd name="connsiteX162" fmla="*/ 60414 w 185574"/>
                <a:gd name="connsiteY162" fmla="*/ 113701 h 132894"/>
                <a:gd name="connsiteX163" fmla="*/ 60414 w 185574"/>
                <a:gd name="connsiteY163" fmla="*/ 113701 h 132894"/>
                <a:gd name="connsiteX164" fmla="*/ 60414 w 185574"/>
                <a:gd name="connsiteY164" fmla="*/ 113701 h 132894"/>
                <a:gd name="connsiteX165" fmla="*/ 66701 w 185574"/>
                <a:gd name="connsiteY165" fmla="*/ 90175 h 132894"/>
                <a:gd name="connsiteX166" fmla="*/ 66796 w 185574"/>
                <a:gd name="connsiteY166" fmla="*/ 90365 h 132894"/>
                <a:gd name="connsiteX167" fmla="*/ 66796 w 185574"/>
                <a:gd name="connsiteY167" fmla="*/ 90365 h 132894"/>
                <a:gd name="connsiteX168" fmla="*/ 66796 w 185574"/>
                <a:gd name="connsiteY168" fmla="*/ 90365 h 132894"/>
                <a:gd name="connsiteX169" fmla="*/ 66606 w 185574"/>
                <a:gd name="connsiteY169" fmla="*/ 90365 h 132894"/>
                <a:gd name="connsiteX170" fmla="*/ 66701 w 185574"/>
                <a:gd name="connsiteY170" fmla="*/ 90175 h 132894"/>
                <a:gd name="connsiteX171" fmla="*/ 87846 w 185574"/>
                <a:gd name="connsiteY171" fmla="*/ 95604 h 132894"/>
                <a:gd name="connsiteX172" fmla="*/ 87561 w 185574"/>
                <a:gd name="connsiteY172" fmla="*/ 95223 h 132894"/>
                <a:gd name="connsiteX173" fmla="*/ 89085 w 185574"/>
                <a:gd name="connsiteY173" fmla="*/ 95032 h 132894"/>
                <a:gd name="connsiteX174" fmla="*/ 87846 w 185574"/>
                <a:gd name="connsiteY174" fmla="*/ 95604 h 132894"/>
                <a:gd name="connsiteX175" fmla="*/ 23457 w 185574"/>
                <a:gd name="connsiteY175" fmla="*/ 85889 h 132894"/>
                <a:gd name="connsiteX176" fmla="*/ 23076 w 185574"/>
                <a:gd name="connsiteY176" fmla="*/ 85793 h 132894"/>
                <a:gd name="connsiteX177" fmla="*/ 23076 w 185574"/>
                <a:gd name="connsiteY177" fmla="*/ 85793 h 132894"/>
                <a:gd name="connsiteX178" fmla="*/ 23457 w 185574"/>
                <a:gd name="connsiteY178" fmla="*/ 85889 h 132894"/>
                <a:gd name="connsiteX179" fmla="*/ 96133 w 185574"/>
                <a:gd name="connsiteY179" fmla="*/ 22833 h 132894"/>
                <a:gd name="connsiteX180" fmla="*/ 96133 w 185574"/>
                <a:gd name="connsiteY180" fmla="*/ 22833 h 132894"/>
                <a:gd name="connsiteX181" fmla="*/ 96514 w 185574"/>
                <a:gd name="connsiteY181" fmla="*/ 23500 h 132894"/>
                <a:gd name="connsiteX182" fmla="*/ 96133 w 185574"/>
                <a:gd name="connsiteY182" fmla="*/ 22833 h 132894"/>
                <a:gd name="connsiteX183" fmla="*/ 99276 w 185574"/>
                <a:gd name="connsiteY183" fmla="*/ 103224 h 132894"/>
                <a:gd name="connsiteX184" fmla="*/ 99276 w 185574"/>
                <a:gd name="connsiteY184" fmla="*/ 103224 h 132894"/>
                <a:gd name="connsiteX185" fmla="*/ 99657 w 185574"/>
                <a:gd name="connsiteY185" fmla="*/ 103319 h 132894"/>
                <a:gd name="connsiteX186" fmla="*/ 99372 w 185574"/>
                <a:gd name="connsiteY186" fmla="*/ 103414 h 132894"/>
                <a:gd name="connsiteX187" fmla="*/ 99276 w 185574"/>
                <a:gd name="connsiteY187" fmla="*/ 103224 h 132894"/>
                <a:gd name="connsiteX188" fmla="*/ 133662 w 185574"/>
                <a:gd name="connsiteY188" fmla="*/ 81411 h 132894"/>
                <a:gd name="connsiteX189" fmla="*/ 133662 w 185574"/>
                <a:gd name="connsiteY189" fmla="*/ 81411 h 132894"/>
                <a:gd name="connsiteX190" fmla="*/ 133662 w 185574"/>
                <a:gd name="connsiteY190" fmla="*/ 81411 h 132894"/>
                <a:gd name="connsiteX191" fmla="*/ 133662 w 185574"/>
                <a:gd name="connsiteY191" fmla="*/ 81411 h 132894"/>
                <a:gd name="connsiteX192" fmla="*/ 133662 w 185574"/>
                <a:gd name="connsiteY192" fmla="*/ 81411 h 132894"/>
                <a:gd name="connsiteX193" fmla="*/ 133662 w 185574"/>
                <a:gd name="connsiteY193" fmla="*/ 81507 h 132894"/>
                <a:gd name="connsiteX194" fmla="*/ 133662 w 185574"/>
                <a:gd name="connsiteY194" fmla="*/ 81411 h 132894"/>
                <a:gd name="connsiteX195" fmla="*/ 167190 w 185574"/>
                <a:gd name="connsiteY195" fmla="*/ 53884 h 132894"/>
                <a:gd name="connsiteX196" fmla="*/ 167190 w 185574"/>
                <a:gd name="connsiteY196" fmla="*/ 53884 h 132894"/>
                <a:gd name="connsiteX197" fmla="*/ 167190 w 185574"/>
                <a:gd name="connsiteY197" fmla="*/ 53884 h 132894"/>
                <a:gd name="connsiteX198" fmla="*/ 167190 w 185574"/>
                <a:gd name="connsiteY198" fmla="*/ 53884 h 132894"/>
                <a:gd name="connsiteX199" fmla="*/ 167190 w 185574"/>
                <a:gd name="connsiteY199" fmla="*/ 53884 h 132894"/>
                <a:gd name="connsiteX200" fmla="*/ 167190 w 185574"/>
                <a:gd name="connsiteY200" fmla="*/ 53884 h 132894"/>
                <a:gd name="connsiteX201" fmla="*/ 167380 w 185574"/>
                <a:gd name="connsiteY201" fmla="*/ 53789 h 132894"/>
                <a:gd name="connsiteX202" fmla="*/ 167285 w 185574"/>
                <a:gd name="connsiteY202" fmla="*/ 53979 h 132894"/>
                <a:gd name="connsiteX203" fmla="*/ 167190 w 185574"/>
                <a:gd name="connsiteY203" fmla="*/ 53884 h 132894"/>
                <a:gd name="connsiteX204" fmla="*/ 112040 w 185574"/>
                <a:gd name="connsiteY204" fmla="*/ 16832 h 132894"/>
                <a:gd name="connsiteX205" fmla="*/ 112040 w 185574"/>
                <a:gd name="connsiteY205" fmla="*/ 16832 h 132894"/>
                <a:gd name="connsiteX206" fmla="*/ 112040 w 185574"/>
                <a:gd name="connsiteY206" fmla="*/ 16737 h 132894"/>
                <a:gd name="connsiteX207" fmla="*/ 112135 w 185574"/>
                <a:gd name="connsiteY207" fmla="*/ 16737 h 132894"/>
                <a:gd name="connsiteX208" fmla="*/ 112040 w 185574"/>
                <a:gd name="connsiteY208" fmla="*/ 16832 h 132894"/>
                <a:gd name="connsiteX209" fmla="*/ 37173 w 185574"/>
                <a:gd name="connsiteY209" fmla="*/ 32739 h 132894"/>
                <a:gd name="connsiteX210" fmla="*/ 37173 w 185574"/>
                <a:gd name="connsiteY210" fmla="*/ 32739 h 132894"/>
                <a:gd name="connsiteX211" fmla="*/ 37173 w 185574"/>
                <a:gd name="connsiteY211" fmla="*/ 32739 h 132894"/>
                <a:gd name="connsiteX212" fmla="*/ 37173 w 185574"/>
                <a:gd name="connsiteY212" fmla="*/ 32739 h 132894"/>
                <a:gd name="connsiteX213" fmla="*/ 29458 w 185574"/>
                <a:gd name="connsiteY213" fmla="*/ 103033 h 132894"/>
                <a:gd name="connsiteX214" fmla="*/ 29553 w 185574"/>
                <a:gd name="connsiteY214" fmla="*/ 102938 h 132894"/>
                <a:gd name="connsiteX215" fmla="*/ 29458 w 185574"/>
                <a:gd name="connsiteY215" fmla="*/ 103033 h 132894"/>
                <a:gd name="connsiteX216" fmla="*/ 29458 w 185574"/>
                <a:gd name="connsiteY216" fmla="*/ 103033 h 132894"/>
                <a:gd name="connsiteX217" fmla="*/ 154617 w 185574"/>
                <a:gd name="connsiteY217" fmla="*/ 30644 h 132894"/>
                <a:gd name="connsiteX218" fmla="*/ 154617 w 185574"/>
                <a:gd name="connsiteY218" fmla="*/ 30644 h 132894"/>
                <a:gd name="connsiteX219" fmla="*/ 154617 w 185574"/>
                <a:gd name="connsiteY219" fmla="*/ 30738 h 132894"/>
                <a:gd name="connsiteX220" fmla="*/ 154521 w 185574"/>
                <a:gd name="connsiteY220" fmla="*/ 30738 h 132894"/>
                <a:gd name="connsiteX221" fmla="*/ 154617 w 185574"/>
                <a:gd name="connsiteY221" fmla="*/ 30644 h 132894"/>
                <a:gd name="connsiteX222" fmla="*/ 122613 w 185574"/>
                <a:gd name="connsiteY222" fmla="*/ 20833 h 132894"/>
                <a:gd name="connsiteX223" fmla="*/ 122613 w 185574"/>
                <a:gd name="connsiteY223" fmla="*/ 20833 h 132894"/>
                <a:gd name="connsiteX224" fmla="*/ 122613 w 185574"/>
                <a:gd name="connsiteY224" fmla="*/ 20833 h 132894"/>
                <a:gd name="connsiteX225" fmla="*/ 122613 w 185574"/>
                <a:gd name="connsiteY225" fmla="*/ 20833 h 132894"/>
                <a:gd name="connsiteX226" fmla="*/ 122517 w 185574"/>
                <a:gd name="connsiteY226" fmla="*/ 20642 h 132894"/>
                <a:gd name="connsiteX227" fmla="*/ 122613 w 185574"/>
                <a:gd name="connsiteY227" fmla="*/ 20833 h 132894"/>
                <a:gd name="connsiteX228" fmla="*/ 122613 w 185574"/>
                <a:gd name="connsiteY228" fmla="*/ 20833 h 132894"/>
                <a:gd name="connsiteX229" fmla="*/ 107658 w 185574"/>
                <a:gd name="connsiteY229" fmla="*/ 11022 h 132894"/>
                <a:gd name="connsiteX230" fmla="*/ 109182 w 185574"/>
                <a:gd name="connsiteY230" fmla="*/ 10831 h 132894"/>
                <a:gd name="connsiteX231" fmla="*/ 107658 w 185574"/>
                <a:gd name="connsiteY231" fmla="*/ 11022 h 132894"/>
                <a:gd name="connsiteX232" fmla="*/ 11932 w 185574"/>
                <a:gd name="connsiteY232" fmla="*/ 42264 h 132894"/>
                <a:gd name="connsiteX233" fmla="*/ 11837 w 185574"/>
                <a:gd name="connsiteY233" fmla="*/ 42169 h 132894"/>
                <a:gd name="connsiteX234" fmla="*/ 11837 w 185574"/>
                <a:gd name="connsiteY234" fmla="*/ 42169 h 132894"/>
                <a:gd name="connsiteX235" fmla="*/ 11932 w 185574"/>
                <a:gd name="connsiteY235" fmla="*/ 42073 h 132894"/>
                <a:gd name="connsiteX236" fmla="*/ 11932 w 185574"/>
                <a:gd name="connsiteY236" fmla="*/ 42264 h 132894"/>
                <a:gd name="connsiteX237" fmla="*/ 7836 w 185574"/>
                <a:gd name="connsiteY237" fmla="*/ 54361 h 132894"/>
                <a:gd name="connsiteX238" fmla="*/ 7646 w 185574"/>
                <a:gd name="connsiteY238" fmla="*/ 54456 h 132894"/>
                <a:gd name="connsiteX239" fmla="*/ 7646 w 185574"/>
                <a:gd name="connsiteY239" fmla="*/ 54265 h 132894"/>
                <a:gd name="connsiteX240" fmla="*/ 7836 w 185574"/>
                <a:gd name="connsiteY240" fmla="*/ 54361 h 132894"/>
                <a:gd name="connsiteX241" fmla="*/ 22886 w 185574"/>
                <a:gd name="connsiteY241" fmla="*/ 101128 h 132894"/>
                <a:gd name="connsiteX242" fmla="*/ 23172 w 185574"/>
                <a:gd name="connsiteY242" fmla="*/ 100938 h 132894"/>
                <a:gd name="connsiteX243" fmla="*/ 23267 w 185574"/>
                <a:gd name="connsiteY243" fmla="*/ 101033 h 132894"/>
                <a:gd name="connsiteX244" fmla="*/ 22886 w 185574"/>
                <a:gd name="connsiteY244" fmla="*/ 101128 h 132894"/>
                <a:gd name="connsiteX245" fmla="*/ 22886 w 185574"/>
                <a:gd name="connsiteY245" fmla="*/ 101128 h 132894"/>
                <a:gd name="connsiteX246" fmla="*/ 104896 w 185574"/>
                <a:gd name="connsiteY246" fmla="*/ 127894 h 132894"/>
                <a:gd name="connsiteX247" fmla="*/ 104991 w 185574"/>
                <a:gd name="connsiteY247" fmla="*/ 128084 h 132894"/>
                <a:gd name="connsiteX248" fmla="*/ 104134 w 185574"/>
                <a:gd name="connsiteY248" fmla="*/ 128465 h 132894"/>
                <a:gd name="connsiteX249" fmla="*/ 104896 w 185574"/>
                <a:gd name="connsiteY249" fmla="*/ 127894 h 132894"/>
                <a:gd name="connsiteX250" fmla="*/ 174429 w 185574"/>
                <a:gd name="connsiteY250" fmla="*/ 94937 h 132894"/>
                <a:gd name="connsiteX251" fmla="*/ 174429 w 185574"/>
                <a:gd name="connsiteY251" fmla="*/ 94937 h 132894"/>
                <a:gd name="connsiteX252" fmla="*/ 174429 w 185574"/>
                <a:gd name="connsiteY252" fmla="*/ 94937 h 132894"/>
                <a:gd name="connsiteX253" fmla="*/ 174429 w 185574"/>
                <a:gd name="connsiteY253" fmla="*/ 94937 h 132894"/>
                <a:gd name="connsiteX254" fmla="*/ 135567 w 185574"/>
                <a:gd name="connsiteY254" fmla="*/ 16737 h 132894"/>
                <a:gd name="connsiteX255" fmla="*/ 135567 w 185574"/>
                <a:gd name="connsiteY255" fmla="*/ 16737 h 132894"/>
                <a:gd name="connsiteX256" fmla="*/ 135567 w 185574"/>
                <a:gd name="connsiteY256" fmla="*/ 16737 h 132894"/>
                <a:gd name="connsiteX257" fmla="*/ 135567 w 185574"/>
                <a:gd name="connsiteY257" fmla="*/ 16737 h 132894"/>
                <a:gd name="connsiteX258" fmla="*/ 47841 w 185574"/>
                <a:gd name="connsiteY258" fmla="*/ 10927 h 132894"/>
                <a:gd name="connsiteX259" fmla="*/ 47937 w 185574"/>
                <a:gd name="connsiteY259" fmla="*/ 11212 h 132894"/>
                <a:gd name="connsiteX260" fmla="*/ 47937 w 185574"/>
                <a:gd name="connsiteY260" fmla="*/ 11212 h 132894"/>
                <a:gd name="connsiteX261" fmla="*/ 47841 w 185574"/>
                <a:gd name="connsiteY261" fmla="*/ 10927 h 13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185574" h="132894">
                  <a:moveTo>
                    <a:pt x="182906" y="81316"/>
                  </a:moveTo>
                  <a:cubicBezTo>
                    <a:pt x="185097" y="79983"/>
                    <a:pt x="185192" y="78173"/>
                    <a:pt x="184144" y="76078"/>
                  </a:cubicBezTo>
                  <a:lnTo>
                    <a:pt x="184144" y="76078"/>
                  </a:lnTo>
                  <a:cubicBezTo>
                    <a:pt x="187573" y="72839"/>
                    <a:pt x="183573" y="69029"/>
                    <a:pt x="185001" y="65696"/>
                  </a:cubicBezTo>
                  <a:cubicBezTo>
                    <a:pt x="185954" y="63504"/>
                    <a:pt x="185668" y="61695"/>
                    <a:pt x="183858" y="60076"/>
                  </a:cubicBezTo>
                  <a:lnTo>
                    <a:pt x="183858" y="60076"/>
                  </a:lnTo>
                  <a:lnTo>
                    <a:pt x="183858" y="60076"/>
                  </a:lnTo>
                  <a:cubicBezTo>
                    <a:pt x="184239" y="55122"/>
                    <a:pt x="181668" y="51313"/>
                    <a:pt x="178810" y="47598"/>
                  </a:cubicBezTo>
                  <a:cubicBezTo>
                    <a:pt x="175286" y="41692"/>
                    <a:pt x="171190" y="36358"/>
                    <a:pt x="165570" y="32358"/>
                  </a:cubicBezTo>
                  <a:cubicBezTo>
                    <a:pt x="164237" y="30644"/>
                    <a:pt x="162808" y="29024"/>
                    <a:pt x="160713" y="28167"/>
                  </a:cubicBezTo>
                  <a:cubicBezTo>
                    <a:pt x="156998" y="25595"/>
                    <a:pt x="154236" y="21404"/>
                    <a:pt x="148902" y="21595"/>
                  </a:cubicBezTo>
                  <a:lnTo>
                    <a:pt x="148902" y="21595"/>
                  </a:lnTo>
                  <a:cubicBezTo>
                    <a:pt x="148616" y="21309"/>
                    <a:pt x="148330" y="21023"/>
                    <a:pt x="147949" y="20833"/>
                  </a:cubicBezTo>
                  <a:cubicBezTo>
                    <a:pt x="143568" y="17404"/>
                    <a:pt x="138424" y="15403"/>
                    <a:pt x="133376" y="13498"/>
                  </a:cubicBezTo>
                  <a:lnTo>
                    <a:pt x="133376" y="13498"/>
                  </a:lnTo>
                  <a:lnTo>
                    <a:pt x="133376" y="13498"/>
                  </a:lnTo>
                  <a:cubicBezTo>
                    <a:pt x="130423" y="12260"/>
                    <a:pt x="127566" y="11022"/>
                    <a:pt x="124613" y="9784"/>
                  </a:cubicBezTo>
                  <a:cubicBezTo>
                    <a:pt x="124613" y="9974"/>
                    <a:pt x="124518" y="10165"/>
                    <a:pt x="124518" y="10355"/>
                  </a:cubicBezTo>
                  <a:cubicBezTo>
                    <a:pt x="124518" y="10260"/>
                    <a:pt x="124422" y="10260"/>
                    <a:pt x="124422" y="10165"/>
                  </a:cubicBezTo>
                  <a:cubicBezTo>
                    <a:pt x="124422" y="10165"/>
                    <a:pt x="124613" y="9784"/>
                    <a:pt x="124613" y="9784"/>
                  </a:cubicBezTo>
                  <a:cubicBezTo>
                    <a:pt x="124041" y="9593"/>
                    <a:pt x="123470" y="9403"/>
                    <a:pt x="122898" y="9212"/>
                  </a:cubicBezTo>
                  <a:lnTo>
                    <a:pt x="122898" y="9212"/>
                  </a:lnTo>
                  <a:cubicBezTo>
                    <a:pt x="121565" y="8069"/>
                    <a:pt x="120136" y="7307"/>
                    <a:pt x="118326" y="7593"/>
                  </a:cubicBezTo>
                  <a:lnTo>
                    <a:pt x="118326" y="7593"/>
                  </a:lnTo>
                  <a:lnTo>
                    <a:pt x="118326" y="7593"/>
                  </a:lnTo>
                  <a:cubicBezTo>
                    <a:pt x="116707" y="6736"/>
                    <a:pt x="115183" y="5211"/>
                    <a:pt x="113088" y="6354"/>
                  </a:cubicBezTo>
                  <a:lnTo>
                    <a:pt x="113088" y="6354"/>
                  </a:lnTo>
                  <a:cubicBezTo>
                    <a:pt x="111373" y="4259"/>
                    <a:pt x="108801" y="4355"/>
                    <a:pt x="106420" y="3878"/>
                  </a:cubicBezTo>
                  <a:lnTo>
                    <a:pt x="106420" y="3878"/>
                  </a:lnTo>
                  <a:cubicBezTo>
                    <a:pt x="104801" y="3592"/>
                    <a:pt x="103277" y="3306"/>
                    <a:pt x="101658" y="3021"/>
                  </a:cubicBezTo>
                  <a:cubicBezTo>
                    <a:pt x="98610" y="1306"/>
                    <a:pt x="95181" y="1783"/>
                    <a:pt x="91847" y="1211"/>
                  </a:cubicBezTo>
                  <a:cubicBezTo>
                    <a:pt x="91847" y="1211"/>
                    <a:pt x="92133" y="1592"/>
                    <a:pt x="92133" y="1592"/>
                  </a:cubicBezTo>
                  <a:lnTo>
                    <a:pt x="92133" y="1592"/>
                  </a:lnTo>
                  <a:lnTo>
                    <a:pt x="92133" y="1592"/>
                  </a:lnTo>
                  <a:cubicBezTo>
                    <a:pt x="92037" y="1592"/>
                    <a:pt x="92037" y="1592"/>
                    <a:pt x="91942" y="1687"/>
                  </a:cubicBezTo>
                  <a:cubicBezTo>
                    <a:pt x="91942" y="1497"/>
                    <a:pt x="91942" y="1402"/>
                    <a:pt x="91847" y="1211"/>
                  </a:cubicBezTo>
                  <a:cubicBezTo>
                    <a:pt x="88132" y="-503"/>
                    <a:pt x="84417" y="449"/>
                    <a:pt x="80703" y="1211"/>
                  </a:cubicBezTo>
                  <a:cubicBezTo>
                    <a:pt x="78607" y="-1265"/>
                    <a:pt x="76988" y="640"/>
                    <a:pt x="75369" y="1783"/>
                  </a:cubicBezTo>
                  <a:lnTo>
                    <a:pt x="75369" y="1783"/>
                  </a:lnTo>
                  <a:cubicBezTo>
                    <a:pt x="69939" y="-122"/>
                    <a:pt x="64701" y="830"/>
                    <a:pt x="59557" y="2640"/>
                  </a:cubicBezTo>
                  <a:lnTo>
                    <a:pt x="59557" y="2640"/>
                  </a:lnTo>
                  <a:cubicBezTo>
                    <a:pt x="57176" y="2830"/>
                    <a:pt x="54985" y="3402"/>
                    <a:pt x="52890" y="4545"/>
                  </a:cubicBezTo>
                  <a:cubicBezTo>
                    <a:pt x="52509" y="4545"/>
                    <a:pt x="52223" y="4735"/>
                    <a:pt x="51937" y="4926"/>
                  </a:cubicBezTo>
                  <a:lnTo>
                    <a:pt x="51937" y="4926"/>
                  </a:lnTo>
                  <a:cubicBezTo>
                    <a:pt x="47460" y="5878"/>
                    <a:pt x="43269" y="7593"/>
                    <a:pt x="39650" y="10545"/>
                  </a:cubicBezTo>
                  <a:cubicBezTo>
                    <a:pt x="38507" y="11308"/>
                    <a:pt x="37459" y="12070"/>
                    <a:pt x="36316" y="12737"/>
                  </a:cubicBezTo>
                  <a:cubicBezTo>
                    <a:pt x="36316" y="12737"/>
                    <a:pt x="36316" y="12737"/>
                    <a:pt x="36316" y="12737"/>
                  </a:cubicBezTo>
                  <a:lnTo>
                    <a:pt x="36316" y="12737"/>
                  </a:lnTo>
                  <a:cubicBezTo>
                    <a:pt x="35554" y="13213"/>
                    <a:pt x="34792" y="13689"/>
                    <a:pt x="34125" y="14165"/>
                  </a:cubicBezTo>
                  <a:cubicBezTo>
                    <a:pt x="30601" y="16642"/>
                    <a:pt x="26982" y="19118"/>
                    <a:pt x="23457" y="21595"/>
                  </a:cubicBezTo>
                  <a:lnTo>
                    <a:pt x="23457" y="21595"/>
                  </a:lnTo>
                  <a:lnTo>
                    <a:pt x="23457" y="21595"/>
                  </a:lnTo>
                  <a:cubicBezTo>
                    <a:pt x="19933" y="23785"/>
                    <a:pt x="17076" y="26738"/>
                    <a:pt x="14694" y="30167"/>
                  </a:cubicBezTo>
                  <a:cubicBezTo>
                    <a:pt x="12408" y="31596"/>
                    <a:pt x="10884" y="33691"/>
                    <a:pt x="9360" y="35882"/>
                  </a:cubicBezTo>
                  <a:cubicBezTo>
                    <a:pt x="9360" y="35882"/>
                    <a:pt x="9360" y="35882"/>
                    <a:pt x="9360" y="35882"/>
                  </a:cubicBezTo>
                  <a:cubicBezTo>
                    <a:pt x="9360" y="35882"/>
                    <a:pt x="9360" y="35882"/>
                    <a:pt x="9360" y="35882"/>
                  </a:cubicBezTo>
                  <a:cubicBezTo>
                    <a:pt x="7074" y="38644"/>
                    <a:pt x="5265" y="41692"/>
                    <a:pt x="4122" y="45121"/>
                  </a:cubicBezTo>
                  <a:cubicBezTo>
                    <a:pt x="2121" y="48074"/>
                    <a:pt x="1264" y="51408"/>
                    <a:pt x="1264" y="54932"/>
                  </a:cubicBezTo>
                  <a:lnTo>
                    <a:pt x="1264" y="54932"/>
                  </a:lnTo>
                  <a:cubicBezTo>
                    <a:pt x="407" y="57314"/>
                    <a:pt x="26" y="59790"/>
                    <a:pt x="312" y="62361"/>
                  </a:cubicBezTo>
                  <a:cubicBezTo>
                    <a:pt x="-260" y="63409"/>
                    <a:pt x="26" y="64362"/>
                    <a:pt x="597" y="65219"/>
                  </a:cubicBezTo>
                  <a:lnTo>
                    <a:pt x="597" y="65219"/>
                  </a:lnTo>
                  <a:cubicBezTo>
                    <a:pt x="216" y="68648"/>
                    <a:pt x="1359" y="71696"/>
                    <a:pt x="2312" y="74839"/>
                  </a:cubicBezTo>
                  <a:lnTo>
                    <a:pt x="2312" y="74839"/>
                  </a:lnTo>
                  <a:cubicBezTo>
                    <a:pt x="2598" y="79126"/>
                    <a:pt x="4503" y="82936"/>
                    <a:pt x="6122" y="86841"/>
                  </a:cubicBezTo>
                  <a:lnTo>
                    <a:pt x="6122" y="86841"/>
                  </a:lnTo>
                  <a:cubicBezTo>
                    <a:pt x="5931" y="87508"/>
                    <a:pt x="5836" y="88079"/>
                    <a:pt x="5646" y="88746"/>
                  </a:cubicBezTo>
                  <a:cubicBezTo>
                    <a:pt x="7360" y="91318"/>
                    <a:pt x="9075" y="93794"/>
                    <a:pt x="10789" y="96366"/>
                  </a:cubicBezTo>
                  <a:cubicBezTo>
                    <a:pt x="11551" y="97413"/>
                    <a:pt x="12218" y="98556"/>
                    <a:pt x="12980" y="99605"/>
                  </a:cubicBezTo>
                  <a:cubicBezTo>
                    <a:pt x="13266" y="99985"/>
                    <a:pt x="13456" y="100366"/>
                    <a:pt x="13742" y="100652"/>
                  </a:cubicBezTo>
                  <a:cubicBezTo>
                    <a:pt x="17647" y="101700"/>
                    <a:pt x="19076" y="105986"/>
                    <a:pt x="22791" y="107415"/>
                  </a:cubicBezTo>
                  <a:lnTo>
                    <a:pt x="22791" y="107415"/>
                  </a:lnTo>
                  <a:cubicBezTo>
                    <a:pt x="25839" y="110273"/>
                    <a:pt x="28887" y="113035"/>
                    <a:pt x="32792" y="114749"/>
                  </a:cubicBezTo>
                  <a:cubicBezTo>
                    <a:pt x="36507" y="117512"/>
                    <a:pt x="40221" y="120178"/>
                    <a:pt x="44889" y="121226"/>
                  </a:cubicBezTo>
                  <a:lnTo>
                    <a:pt x="44889" y="121226"/>
                  </a:lnTo>
                  <a:cubicBezTo>
                    <a:pt x="46508" y="122179"/>
                    <a:pt x="47841" y="123798"/>
                    <a:pt x="50032" y="123798"/>
                  </a:cubicBezTo>
                  <a:cubicBezTo>
                    <a:pt x="52699" y="124655"/>
                    <a:pt x="55366" y="125608"/>
                    <a:pt x="58033" y="126465"/>
                  </a:cubicBezTo>
                  <a:cubicBezTo>
                    <a:pt x="59462" y="126941"/>
                    <a:pt x="60986" y="127417"/>
                    <a:pt x="62415" y="127989"/>
                  </a:cubicBezTo>
                  <a:lnTo>
                    <a:pt x="62415" y="127989"/>
                  </a:lnTo>
                  <a:lnTo>
                    <a:pt x="62415" y="127989"/>
                  </a:lnTo>
                  <a:cubicBezTo>
                    <a:pt x="67368" y="129132"/>
                    <a:pt x="72511" y="129989"/>
                    <a:pt x="77369" y="131418"/>
                  </a:cubicBezTo>
                  <a:cubicBezTo>
                    <a:pt x="80798" y="132371"/>
                    <a:pt x="83084" y="131322"/>
                    <a:pt x="84894" y="128560"/>
                  </a:cubicBezTo>
                  <a:cubicBezTo>
                    <a:pt x="86322" y="129227"/>
                    <a:pt x="87751" y="129799"/>
                    <a:pt x="89085" y="130465"/>
                  </a:cubicBezTo>
                  <a:lnTo>
                    <a:pt x="89085" y="130465"/>
                  </a:lnTo>
                  <a:cubicBezTo>
                    <a:pt x="92228" y="133894"/>
                    <a:pt x="96419" y="131894"/>
                    <a:pt x="100134" y="132656"/>
                  </a:cubicBezTo>
                  <a:lnTo>
                    <a:pt x="100134" y="132656"/>
                  </a:lnTo>
                  <a:cubicBezTo>
                    <a:pt x="102705" y="132847"/>
                    <a:pt x="105372" y="133228"/>
                    <a:pt x="107944" y="132275"/>
                  </a:cubicBezTo>
                  <a:lnTo>
                    <a:pt x="107944" y="132275"/>
                  </a:lnTo>
                  <a:cubicBezTo>
                    <a:pt x="108801" y="132180"/>
                    <a:pt x="109659" y="131989"/>
                    <a:pt x="110516" y="131894"/>
                  </a:cubicBezTo>
                  <a:cubicBezTo>
                    <a:pt x="113659" y="132275"/>
                    <a:pt x="116612" y="131608"/>
                    <a:pt x="119469" y="130465"/>
                  </a:cubicBezTo>
                  <a:cubicBezTo>
                    <a:pt x="123375" y="130465"/>
                    <a:pt x="126804" y="129036"/>
                    <a:pt x="130328" y="127608"/>
                  </a:cubicBezTo>
                  <a:cubicBezTo>
                    <a:pt x="131090" y="127227"/>
                    <a:pt x="131852" y="126846"/>
                    <a:pt x="132614" y="126560"/>
                  </a:cubicBezTo>
                  <a:cubicBezTo>
                    <a:pt x="134709" y="126846"/>
                    <a:pt x="136233" y="125703"/>
                    <a:pt x="137567" y="124369"/>
                  </a:cubicBezTo>
                  <a:cubicBezTo>
                    <a:pt x="139948" y="124369"/>
                    <a:pt x="141948" y="123417"/>
                    <a:pt x="143758" y="121893"/>
                  </a:cubicBezTo>
                  <a:cubicBezTo>
                    <a:pt x="147187" y="121893"/>
                    <a:pt x="149378" y="119321"/>
                    <a:pt x="151950" y="117606"/>
                  </a:cubicBezTo>
                  <a:cubicBezTo>
                    <a:pt x="151950" y="117606"/>
                    <a:pt x="151950" y="117606"/>
                    <a:pt x="151950" y="117606"/>
                  </a:cubicBezTo>
                  <a:lnTo>
                    <a:pt x="151950" y="117606"/>
                  </a:lnTo>
                  <a:cubicBezTo>
                    <a:pt x="152712" y="117130"/>
                    <a:pt x="153474" y="116559"/>
                    <a:pt x="154236" y="116083"/>
                  </a:cubicBezTo>
                  <a:lnTo>
                    <a:pt x="154236" y="116083"/>
                  </a:lnTo>
                  <a:cubicBezTo>
                    <a:pt x="161189" y="111987"/>
                    <a:pt x="167666" y="107510"/>
                    <a:pt x="172428" y="100748"/>
                  </a:cubicBezTo>
                  <a:cubicBezTo>
                    <a:pt x="173000" y="100176"/>
                    <a:pt x="173667" y="99605"/>
                    <a:pt x="174238" y="99033"/>
                  </a:cubicBezTo>
                  <a:lnTo>
                    <a:pt x="174238" y="99033"/>
                  </a:lnTo>
                  <a:lnTo>
                    <a:pt x="174238" y="99033"/>
                  </a:lnTo>
                  <a:cubicBezTo>
                    <a:pt x="175286" y="97413"/>
                    <a:pt x="176429" y="95794"/>
                    <a:pt x="177477" y="94175"/>
                  </a:cubicBezTo>
                  <a:lnTo>
                    <a:pt x="177477" y="94175"/>
                  </a:lnTo>
                  <a:cubicBezTo>
                    <a:pt x="179096" y="92842"/>
                    <a:pt x="180048" y="91127"/>
                    <a:pt x="180429" y="89031"/>
                  </a:cubicBezTo>
                  <a:cubicBezTo>
                    <a:pt x="182144" y="87031"/>
                    <a:pt x="184239" y="84746"/>
                    <a:pt x="182906" y="81316"/>
                  </a:cubicBezTo>
                  <a:close/>
                  <a:moveTo>
                    <a:pt x="49270" y="78459"/>
                  </a:moveTo>
                  <a:cubicBezTo>
                    <a:pt x="49270" y="78459"/>
                    <a:pt x="49270" y="78459"/>
                    <a:pt x="49270" y="78459"/>
                  </a:cubicBezTo>
                  <a:cubicBezTo>
                    <a:pt x="49175" y="78363"/>
                    <a:pt x="49175" y="78363"/>
                    <a:pt x="49175" y="78363"/>
                  </a:cubicBezTo>
                  <a:cubicBezTo>
                    <a:pt x="49270" y="78363"/>
                    <a:pt x="49365" y="78363"/>
                    <a:pt x="49365" y="78459"/>
                  </a:cubicBezTo>
                  <a:cubicBezTo>
                    <a:pt x="49365" y="78459"/>
                    <a:pt x="49365" y="78459"/>
                    <a:pt x="49270" y="78459"/>
                  </a:cubicBezTo>
                  <a:close/>
                  <a:moveTo>
                    <a:pt x="100800" y="61028"/>
                  </a:moveTo>
                  <a:lnTo>
                    <a:pt x="100800" y="61028"/>
                  </a:lnTo>
                  <a:lnTo>
                    <a:pt x="100800" y="61028"/>
                  </a:lnTo>
                  <a:cubicBezTo>
                    <a:pt x="100800" y="61028"/>
                    <a:pt x="100800" y="60933"/>
                    <a:pt x="100705" y="60933"/>
                  </a:cubicBezTo>
                  <a:cubicBezTo>
                    <a:pt x="100705" y="60933"/>
                    <a:pt x="100705" y="60933"/>
                    <a:pt x="100800" y="60933"/>
                  </a:cubicBezTo>
                  <a:cubicBezTo>
                    <a:pt x="100705" y="60933"/>
                    <a:pt x="100800" y="60933"/>
                    <a:pt x="100800" y="61028"/>
                  </a:cubicBezTo>
                  <a:close/>
                  <a:moveTo>
                    <a:pt x="72416" y="62648"/>
                  </a:moveTo>
                  <a:cubicBezTo>
                    <a:pt x="72606" y="62933"/>
                    <a:pt x="72797" y="63219"/>
                    <a:pt x="72797" y="63695"/>
                  </a:cubicBezTo>
                  <a:cubicBezTo>
                    <a:pt x="72511" y="63695"/>
                    <a:pt x="72130" y="63600"/>
                    <a:pt x="71844" y="63504"/>
                  </a:cubicBezTo>
                  <a:cubicBezTo>
                    <a:pt x="72035" y="63219"/>
                    <a:pt x="72225" y="62838"/>
                    <a:pt x="72416" y="62648"/>
                  </a:cubicBezTo>
                  <a:close/>
                  <a:moveTo>
                    <a:pt x="90513" y="75506"/>
                  </a:moveTo>
                  <a:cubicBezTo>
                    <a:pt x="90513" y="75601"/>
                    <a:pt x="90513" y="75601"/>
                    <a:pt x="90513" y="75506"/>
                  </a:cubicBezTo>
                  <a:cubicBezTo>
                    <a:pt x="90513" y="75601"/>
                    <a:pt x="90513" y="75601"/>
                    <a:pt x="90513" y="75506"/>
                  </a:cubicBezTo>
                  <a:close/>
                  <a:moveTo>
                    <a:pt x="109563" y="81316"/>
                  </a:moveTo>
                  <a:cubicBezTo>
                    <a:pt x="109468" y="81221"/>
                    <a:pt x="109373" y="81126"/>
                    <a:pt x="109182" y="81126"/>
                  </a:cubicBezTo>
                  <a:cubicBezTo>
                    <a:pt x="109373" y="81031"/>
                    <a:pt x="109468" y="81126"/>
                    <a:pt x="109563" y="81316"/>
                  </a:cubicBezTo>
                  <a:close/>
                  <a:moveTo>
                    <a:pt x="108420" y="60552"/>
                  </a:moveTo>
                  <a:lnTo>
                    <a:pt x="108420" y="60552"/>
                  </a:lnTo>
                  <a:cubicBezTo>
                    <a:pt x="108420" y="60552"/>
                    <a:pt x="108325" y="60552"/>
                    <a:pt x="108420" y="60552"/>
                  </a:cubicBezTo>
                  <a:cubicBezTo>
                    <a:pt x="108325" y="60552"/>
                    <a:pt x="108420" y="60552"/>
                    <a:pt x="108420" y="60552"/>
                  </a:cubicBezTo>
                  <a:cubicBezTo>
                    <a:pt x="108420" y="60552"/>
                    <a:pt x="108420" y="60552"/>
                    <a:pt x="108420" y="60552"/>
                  </a:cubicBezTo>
                  <a:lnTo>
                    <a:pt x="108420" y="60552"/>
                  </a:lnTo>
                  <a:cubicBezTo>
                    <a:pt x="108420" y="60552"/>
                    <a:pt x="108420" y="60552"/>
                    <a:pt x="108420" y="60552"/>
                  </a:cubicBezTo>
                  <a:close/>
                  <a:moveTo>
                    <a:pt x="64034" y="79412"/>
                  </a:moveTo>
                  <a:cubicBezTo>
                    <a:pt x="64129" y="79412"/>
                    <a:pt x="64129" y="79506"/>
                    <a:pt x="64034" y="79412"/>
                  </a:cubicBezTo>
                  <a:cubicBezTo>
                    <a:pt x="64129" y="79506"/>
                    <a:pt x="64129" y="79506"/>
                    <a:pt x="64034" y="79412"/>
                  </a:cubicBezTo>
                  <a:cubicBezTo>
                    <a:pt x="64129" y="79506"/>
                    <a:pt x="64034" y="79412"/>
                    <a:pt x="64034" y="79412"/>
                  </a:cubicBezTo>
                  <a:close/>
                  <a:moveTo>
                    <a:pt x="104896" y="78745"/>
                  </a:moveTo>
                  <a:cubicBezTo>
                    <a:pt x="104896" y="79030"/>
                    <a:pt x="104991" y="79412"/>
                    <a:pt x="104991" y="79697"/>
                  </a:cubicBezTo>
                  <a:cubicBezTo>
                    <a:pt x="104801" y="79412"/>
                    <a:pt x="104706" y="79221"/>
                    <a:pt x="104515" y="78935"/>
                  </a:cubicBezTo>
                  <a:cubicBezTo>
                    <a:pt x="104610" y="78935"/>
                    <a:pt x="104706" y="78840"/>
                    <a:pt x="104896" y="78745"/>
                  </a:cubicBezTo>
                  <a:close/>
                  <a:moveTo>
                    <a:pt x="104991" y="92937"/>
                  </a:moveTo>
                  <a:cubicBezTo>
                    <a:pt x="104991" y="92937"/>
                    <a:pt x="104991" y="93032"/>
                    <a:pt x="104991" y="92937"/>
                  </a:cubicBezTo>
                  <a:cubicBezTo>
                    <a:pt x="104991" y="93032"/>
                    <a:pt x="104991" y="93032"/>
                    <a:pt x="104991" y="92937"/>
                  </a:cubicBezTo>
                  <a:cubicBezTo>
                    <a:pt x="104991" y="93032"/>
                    <a:pt x="104991" y="93032"/>
                    <a:pt x="104991" y="92937"/>
                  </a:cubicBezTo>
                  <a:close/>
                  <a:moveTo>
                    <a:pt x="106515" y="50741"/>
                  </a:moveTo>
                  <a:cubicBezTo>
                    <a:pt x="106420" y="50551"/>
                    <a:pt x="106420" y="50455"/>
                    <a:pt x="106325" y="50360"/>
                  </a:cubicBezTo>
                  <a:cubicBezTo>
                    <a:pt x="106420" y="50455"/>
                    <a:pt x="106611" y="50455"/>
                    <a:pt x="106706" y="50455"/>
                  </a:cubicBezTo>
                  <a:cubicBezTo>
                    <a:pt x="106611" y="50551"/>
                    <a:pt x="106611" y="50646"/>
                    <a:pt x="106515" y="50741"/>
                  </a:cubicBezTo>
                  <a:close/>
                  <a:moveTo>
                    <a:pt x="90418" y="90175"/>
                  </a:moveTo>
                  <a:cubicBezTo>
                    <a:pt x="90418" y="90175"/>
                    <a:pt x="90418" y="90175"/>
                    <a:pt x="90418" y="90175"/>
                  </a:cubicBezTo>
                  <a:cubicBezTo>
                    <a:pt x="90418" y="90175"/>
                    <a:pt x="90418" y="90175"/>
                    <a:pt x="90418" y="90175"/>
                  </a:cubicBezTo>
                  <a:cubicBezTo>
                    <a:pt x="90418" y="90175"/>
                    <a:pt x="90418" y="90175"/>
                    <a:pt x="90418" y="90175"/>
                  </a:cubicBezTo>
                  <a:close/>
                  <a:moveTo>
                    <a:pt x="59748" y="37978"/>
                  </a:moveTo>
                  <a:cubicBezTo>
                    <a:pt x="59748" y="37978"/>
                    <a:pt x="59843" y="37978"/>
                    <a:pt x="59843" y="37882"/>
                  </a:cubicBezTo>
                  <a:cubicBezTo>
                    <a:pt x="59843" y="37978"/>
                    <a:pt x="59843" y="37978"/>
                    <a:pt x="59843" y="38073"/>
                  </a:cubicBezTo>
                  <a:lnTo>
                    <a:pt x="59843" y="38073"/>
                  </a:lnTo>
                  <a:lnTo>
                    <a:pt x="59843" y="38073"/>
                  </a:lnTo>
                  <a:cubicBezTo>
                    <a:pt x="59748" y="38073"/>
                    <a:pt x="59843" y="37978"/>
                    <a:pt x="59748" y="37978"/>
                  </a:cubicBezTo>
                  <a:close/>
                  <a:moveTo>
                    <a:pt x="60414" y="113701"/>
                  </a:moveTo>
                  <a:cubicBezTo>
                    <a:pt x="60414" y="113701"/>
                    <a:pt x="60510" y="113701"/>
                    <a:pt x="60414" y="113701"/>
                  </a:cubicBezTo>
                  <a:cubicBezTo>
                    <a:pt x="60510" y="113701"/>
                    <a:pt x="60510" y="113701"/>
                    <a:pt x="60414" y="113701"/>
                  </a:cubicBezTo>
                  <a:cubicBezTo>
                    <a:pt x="60510" y="113701"/>
                    <a:pt x="60510" y="113701"/>
                    <a:pt x="60414" y="113701"/>
                  </a:cubicBezTo>
                  <a:close/>
                  <a:moveTo>
                    <a:pt x="66701" y="90175"/>
                  </a:moveTo>
                  <a:cubicBezTo>
                    <a:pt x="66701" y="90270"/>
                    <a:pt x="66701" y="90270"/>
                    <a:pt x="66796" y="90365"/>
                  </a:cubicBezTo>
                  <a:lnTo>
                    <a:pt x="66796" y="90365"/>
                  </a:lnTo>
                  <a:lnTo>
                    <a:pt x="66796" y="90365"/>
                  </a:lnTo>
                  <a:cubicBezTo>
                    <a:pt x="66701" y="90365"/>
                    <a:pt x="66701" y="90365"/>
                    <a:pt x="66606" y="90365"/>
                  </a:cubicBezTo>
                  <a:cubicBezTo>
                    <a:pt x="66606" y="90270"/>
                    <a:pt x="66701" y="90270"/>
                    <a:pt x="66701" y="90175"/>
                  </a:cubicBezTo>
                  <a:close/>
                  <a:moveTo>
                    <a:pt x="87846" y="95604"/>
                  </a:moveTo>
                  <a:cubicBezTo>
                    <a:pt x="87751" y="95509"/>
                    <a:pt x="87656" y="95414"/>
                    <a:pt x="87561" y="95223"/>
                  </a:cubicBezTo>
                  <a:cubicBezTo>
                    <a:pt x="88037" y="94937"/>
                    <a:pt x="88513" y="94937"/>
                    <a:pt x="89085" y="95032"/>
                  </a:cubicBezTo>
                  <a:cubicBezTo>
                    <a:pt x="88704" y="95318"/>
                    <a:pt x="88323" y="95509"/>
                    <a:pt x="87846" y="95604"/>
                  </a:cubicBezTo>
                  <a:close/>
                  <a:moveTo>
                    <a:pt x="23457" y="85889"/>
                  </a:moveTo>
                  <a:cubicBezTo>
                    <a:pt x="23362" y="85889"/>
                    <a:pt x="23267" y="85793"/>
                    <a:pt x="23076" y="85793"/>
                  </a:cubicBezTo>
                  <a:cubicBezTo>
                    <a:pt x="23076" y="85793"/>
                    <a:pt x="23076" y="85793"/>
                    <a:pt x="23076" y="85793"/>
                  </a:cubicBezTo>
                  <a:cubicBezTo>
                    <a:pt x="23267" y="85793"/>
                    <a:pt x="23362" y="85889"/>
                    <a:pt x="23457" y="85889"/>
                  </a:cubicBezTo>
                  <a:close/>
                  <a:moveTo>
                    <a:pt x="96133" y="22833"/>
                  </a:moveTo>
                  <a:cubicBezTo>
                    <a:pt x="96133" y="22833"/>
                    <a:pt x="96133" y="22833"/>
                    <a:pt x="96133" y="22833"/>
                  </a:cubicBezTo>
                  <a:cubicBezTo>
                    <a:pt x="96324" y="23023"/>
                    <a:pt x="96419" y="23214"/>
                    <a:pt x="96514" y="23500"/>
                  </a:cubicBezTo>
                  <a:cubicBezTo>
                    <a:pt x="96324" y="23309"/>
                    <a:pt x="96228" y="23023"/>
                    <a:pt x="96133" y="22833"/>
                  </a:cubicBezTo>
                  <a:close/>
                  <a:moveTo>
                    <a:pt x="99276" y="103224"/>
                  </a:moveTo>
                  <a:lnTo>
                    <a:pt x="99276" y="103224"/>
                  </a:lnTo>
                  <a:cubicBezTo>
                    <a:pt x="99467" y="103319"/>
                    <a:pt x="99562" y="103224"/>
                    <a:pt x="99657" y="103319"/>
                  </a:cubicBezTo>
                  <a:cubicBezTo>
                    <a:pt x="99562" y="103319"/>
                    <a:pt x="99467" y="103414"/>
                    <a:pt x="99372" y="103414"/>
                  </a:cubicBezTo>
                  <a:cubicBezTo>
                    <a:pt x="99372" y="103319"/>
                    <a:pt x="99372" y="103224"/>
                    <a:pt x="99276" y="103224"/>
                  </a:cubicBezTo>
                  <a:close/>
                  <a:moveTo>
                    <a:pt x="133662" y="81411"/>
                  </a:moveTo>
                  <a:lnTo>
                    <a:pt x="133662" y="81411"/>
                  </a:lnTo>
                  <a:lnTo>
                    <a:pt x="133662" y="81411"/>
                  </a:lnTo>
                  <a:lnTo>
                    <a:pt x="133662" y="81411"/>
                  </a:lnTo>
                  <a:cubicBezTo>
                    <a:pt x="133662" y="81507"/>
                    <a:pt x="133662" y="81507"/>
                    <a:pt x="133662" y="81411"/>
                  </a:cubicBezTo>
                  <a:cubicBezTo>
                    <a:pt x="133662" y="81507"/>
                    <a:pt x="133662" y="81507"/>
                    <a:pt x="133662" y="81507"/>
                  </a:cubicBezTo>
                  <a:cubicBezTo>
                    <a:pt x="133662" y="81507"/>
                    <a:pt x="133662" y="81507"/>
                    <a:pt x="133662" y="81411"/>
                  </a:cubicBezTo>
                  <a:close/>
                  <a:moveTo>
                    <a:pt x="167190" y="53884"/>
                  </a:moveTo>
                  <a:lnTo>
                    <a:pt x="167190" y="53884"/>
                  </a:lnTo>
                  <a:lnTo>
                    <a:pt x="167190" y="53884"/>
                  </a:lnTo>
                  <a:lnTo>
                    <a:pt x="167190" y="53884"/>
                  </a:lnTo>
                  <a:lnTo>
                    <a:pt x="167190" y="53884"/>
                  </a:lnTo>
                  <a:cubicBezTo>
                    <a:pt x="167190" y="53884"/>
                    <a:pt x="167190" y="53884"/>
                    <a:pt x="167190" y="53884"/>
                  </a:cubicBezTo>
                  <a:cubicBezTo>
                    <a:pt x="167285" y="53884"/>
                    <a:pt x="167285" y="53789"/>
                    <a:pt x="167380" y="53789"/>
                  </a:cubicBezTo>
                  <a:cubicBezTo>
                    <a:pt x="167380" y="53884"/>
                    <a:pt x="167380" y="53884"/>
                    <a:pt x="167285" y="53979"/>
                  </a:cubicBezTo>
                  <a:cubicBezTo>
                    <a:pt x="167285" y="53979"/>
                    <a:pt x="167285" y="53884"/>
                    <a:pt x="167190" y="53884"/>
                  </a:cubicBezTo>
                  <a:close/>
                  <a:moveTo>
                    <a:pt x="112040" y="16832"/>
                  </a:moveTo>
                  <a:lnTo>
                    <a:pt x="112040" y="16832"/>
                  </a:lnTo>
                  <a:cubicBezTo>
                    <a:pt x="112040" y="16832"/>
                    <a:pt x="112040" y="16737"/>
                    <a:pt x="112040" y="16737"/>
                  </a:cubicBezTo>
                  <a:cubicBezTo>
                    <a:pt x="112040" y="16737"/>
                    <a:pt x="112135" y="16737"/>
                    <a:pt x="112135" y="16737"/>
                  </a:cubicBezTo>
                  <a:cubicBezTo>
                    <a:pt x="112040" y="16832"/>
                    <a:pt x="112040" y="16832"/>
                    <a:pt x="112040" y="16832"/>
                  </a:cubicBezTo>
                  <a:close/>
                  <a:moveTo>
                    <a:pt x="37173" y="32739"/>
                  </a:moveTo>
                  <a:cubicBezTo>
                    <a:pt x="37173" y="32739"/>
                    <a:pt x="37173" y="32739"/>
                    <a:pt x="37173" y="32739"/>
                  </a:cubicBezTo>
                  <a:cubicBezTo>
                    <a:pt x="37173" y="32834"/>
                    <a:pt x="37173" y="32834"/>
                    <a:pt x="37173" y="32739"/>
                  </a:cubicBezTo>
                  <a:cubicBezTo>
                    <a:pt x="37173" y="32739"/>
                    <a:pt x="37173" y="32739"/>
                    <a:pt x="37173" y="32739"/>
                  </a:cubicBezTo>
                  <a:close/>
                  <a:moveTo>
                    <a:pt x="29458" y="103033"/>
                  </a:moveTo>
                  <a:cubicBezTo>
                    <a:pt x="29458" y="103033"/>
                    <a:pt x="29553" y="103033"/>
                    <a:pt x="29553" y="102938"/>
                  </a:cubicBezTo>
                  <a:cubicBezTo>
                    <a:pt x="29553" y="103033"/>
                    <a:pt x="29553" y="103033"/>
                    <a:pt x="29458" y="103033"/>
                  </a:cubicBezTo>
                  <a:cubicBezTo>
                    <a:pt x="29458" y="103033"/>
                    <a:pt x="29458" y="103033"/>
                    <a:pt x="29458" y="103033"/>
                  </a:cubicBezTo>
                  <a:close/>
                  <a:moveTo>
                    <a:pt x="154617" y="30644"/>
                  </a:moveTo>
                  <a:cubicBezTo>
                    <a:pt x="154712" y="30644"/>
                    <a:pt x="154712" y="30644"/>
                    <a:pt x="154617" y="30644"/>
                  </a:cubicBezTo>
                  <a:lnTo>
                    <a:pt x="154617" y="30738"/>
                  </a:lnTo>
                  <a:cubicBezTo>
                    <a:pt x="154617" y="30738"/>
                    <a:pt x="154617" y="30738"/>
                    <a:pt x="154521" y="30738"/>
                  </a:cubicBezTo>
                  <a:cubicBezTo>
                    <a:pt x="154617" y="30738"/>
                    <a:pt x="154617" y="30644"/>
                    <a:pt x="154617" y="30644"/>
                  </a:cubicBezTo>
                  <a:close/>
                  <a:moveTo>
                    <a:pt x="122613" y="20833"/>
                  </a:moveTo>
                  <a:cubicBezTo>
                    <a:pt x="122613" y="20833"/>
                    <a:pt x="122613" y="20833"/>
                    <a:pt x="122613" y="20833"/>
                  </a:cubicBezTo>
                  <a:cubicBezTo>
                    <a:pt x="122613" y="20833"/>
                    <a:pt x="122613" y="20833"/>
                    <a:pt x="122613" y="20833"/>
                  </a:cubicBezTo>
                  <a:lnTo>
                    <a:pt x="122613" y="20833"/>
                  </a:lnTo>
                  <a:cubicBezTo>
                    <a:pt x="122613" y="20737"/>
                    <a:pt x="122517" y="20737"/>
                    <a:pt x="122517" y="20642"/>
                  </a:cubicBezTo>
                  <a:cubicBezTo>
                    <a:pt x="122517" y="20642"/>
                    <a:pt x="122613" y="20737"/>
                    <a:pt x="122613" y="20833"/>
                  </a:cubicBezTo>
                  <a:cubicBezTo>
                    <a:pt x="122613" y="20737"/>
                    <a:pt x="122613" y="20737"/>
                    <a:pt x="122613" y="20833"/>
                  </a:cubicBezTo>
                  <a:close/>
                  <a:moveTo>
                    <a:pt x="107658" y="11022"/>
                  </a:moveTo>
                  <a:cubicBezTo>
                    <a:pt x="108135" y="11022"/>
                    <a:pt x="108611" y="11022"/>
                    <a:pt x="109182" y="10831"/>
                  </a:cubicBezTo>
                  <a:cubicBezTo>
                    <a:pt x="108516" y="11212"/>
                    <a:pt x="108039" y="11212"/>
                    <a:pt x="107658" y="11022"/>
                  </a:cubicBezTo>
                  <a:close/>
                  <a:moveTo>
                    <a:pt x="11932" y="42264"/>
                  </a:moveTo>
                  <a:cubicBezTo>
                    <a:pt x="11932" y="42264"/>
                    <a:pt x="11837" y="42169"/>
                    <a:pt x="11837" y="42169"/>
                  </a:cubicBezTo>
                  <a:cubicBezTo>
                    <a:pt x="11837" y="42169"/>
                    <a:pt x="11837" y="42169"/>
                    <a:pt x="11837" y="42169"/>
                  </a:cubicBezTo>
                  <a:cubicBezTo>
                    <a:pt x="11837" y="42169"/>
                    <a:pt x="11932" y="42073"/>
                    <a:pt x="11932" y="42073"/>
                  </a:cubicBezTo>
                  <a:cubicBezTo>
                    <a:pt x="11932" y="42073"/>
                    <a:pt x="11932" y="42169"/>
                    <a:pt x="11932" y="42264"/>
                  </a:cubicBezTo>
                  <a:close/>
                  <a:moveTo>
                    <a:pt x="7836" y="54361"/>
                  </a:moveTo>
                  <a:cubicBezTo>
                    <a:pt x="7741" y="54361"/>
                    <a:pt x="7741" y="54361"/>
                    <a:pt x="7646" y="54456"/>
                  </a:cubicBezTo>
                  <a:cubicBezTo>
                    <a:pt x="7646" y="54361"/>
                    <a:pt x="7646" y="54265"/>
                    <a:pt x="7646" y="54265"/>
                  </a:cubicBezTo>
                  <a:cubicBezTo>
                    <a:pt x="7741" y="54361"/>
                    <a:pt x="7741" y="54361"/>
                    <a:pt x="7836" y="54361"/>
                  </a:cubicBezTo>
                  <a:close/>
                  <a:moveTo>
                    <a:pt x="22886" y="101128"/>
                  </a:moveTo>
                  <a:cubicBezTo>
                    <a:pt x="22981" y="101033"/>
                    <a:pt x="23076" y="100938"/>
                    <a:pt x="23172" y="100938"/>
                  </a:cubicBezTo>
                  <a:cubicBezTo>
                    <a:pt x="23172" y="100938"/>
                    <a:pt x="23172" y="101033"/>
                    <a:pt x="23267" y="101033"/>
                  </a:cubicBezTo>
                  <a:cubicBezTo>
                    <a:pt x="23172" y="101033"/>
                    <a:pt x="23076" y="101128"/>
                    <a:pt x="22886" y="101128"/>
                  </a:cubicBezTo>
                  <a:cubicBezTo>
                    <a:pt x="22981" y="101224"/>
                    <a:pt x="22886" y="101128"/>
                    <a:pt x="22886" y="101128"/>
                  </a:cubicBezTo>
                  <a:close/>
                  <a:moveTo>
                    <a:pt x="104896" y="127894"/>
                  </a:moveTo>
                  <a:cubicBezTo>
                    <a:pt x="104896" y="127989"/>
                    <a:pt x="104991" y="127989"/>
                    <a:pt x="104991" y="128084"/>
                  </a:cubicBezTo>
                  <a:cubicBezTo>
                    <a:pt x="104706" y="128275"/>
                    <a:pt x="104420" y="128465"/>
                    <a:pt x="104134" y="128465"/>
                  </a:cubicBezTo>
                  <a:cubicBezTo>
                    <a:pt x="104515" y="128275"/>
                    <a:pt x="104706" y="128275"/>
                    <a:pt x="104896" y="127894"/>
                  </a:cubicBezTo>
                  <a:close/>
                  <a:moveTo>
                    <a:pt x="174429" y="94937"/>
                  </a:moveTo>
                  <a:cubicBezTo>
                    <a:pt x="174429" y="94937"/>
                    <a:pt x="174429" y="94937"/>
                    <a:pt x="174429" y="94937"/>
                  </a:cubicBezTo>
                  <a:cubicBezTo>
                    <a:pt x="174429" y="94937"/>
                    <a:pt x="174429" y="94937"/>
                    <a:pt x="174429" y="94937"/>
                  </a:cubicBezTo>
                  <a:cubicBezTo>
                    <a:pt x="174429" y="94937"/>
                    <a:pt x="174429" y="94937"/>
                    <a:pt x="174429" y="94937"/>
                  </a:cubicBezTo>
                  <a:close/>
                  <a:moveTo>
                    <a:pt x="135567" y="16737"/>
                  </a:moveTo>
                  <a:cubicBezTo>
                    <a:pt x="135567" y="16737"/>
                    <a:pt x="135567" y="16737"/>
                    <a:pt x="135567" y="16737"/>
                  </a:cubicBezTo>
                  <a:cubicBezTo>
                    <a:pt x="135567" y="16737"/>
                    <a:pt x="135567" y="16737"/>
                    <a:pt x="135567" y="16737"/>
                  </a:cubicBezTo>
                  <a:cubicBezTo>
                    <a:pt x="135567" y="16737"/>
                    <a:pt x="135567" y="16737"/>
                    <a:pt x="135567" y="16737"/>
                  </a:cubicBezTo>
                  <a:close/>
                  <a:moveTo>
                    <a:pt x="47841" y="10927"/>
                  </a:moveTo>
                  <a:cubicBezTo>
                    <a:pt x="47841" y="11022"/>
                    <a:pt x="47937" y="11117"/>
                    <a:pt x="47937" y="11212"/>
                  </a:cubicBezTo>
                  <a:cubicBezTo>
                    <a:pt x="47937" y="11212"/>
                    <a:pt x="47937" y="11212"/>
                    <a:pt x="47937" y="11212"/>
                  </a:cubicBezTo>
                  <a:cubicBezTo>
                    <a:pt x="47841" y="11117"/>
                    <a:pt x="47746" y="10927"/>
                    <a:pt x="47841" y="10927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6" name="Freeform: Shape 81">
              <a:extLst>
                <a:ext uri="{FF2B5EF4-FFF2-40B4-BE49-F238E27FC236}">
                  <a16:creationId xmlns:a16="http://schemas.microsoft.com/office/drawing/2014/main" id="{4864F04E-6A53-5DBD-D2A3-5FA462605B52}"/>
                </a:ext>
              </a:extLst>
            </p:cNvPr>
            <p:cNvSpPr/>
            <p:nvPr/>
          </p:nvSpPr>
          <p:spPr>
            <a:xfrm>
              <a:off x="4412882" y="5457946"/>
              <a:ext cx="138411" cy="185859"/>
            </a:xfrm>
            <a:custGeom>
              <a:avLst/>
              <a:gdLst>
                <a:gd name="connsiteX0" fmla="*/ 28719 w 138411"/>
                <a:gd name="connsiteY0" fmla="*/ 153707 h 185859"/>
                <a:gd name="connsiteX1" fmla="*/ 28719 w 138411"/>
                <a:gd name="connsiteY1" fmla="*/ 153707 h 185859"/>
                <a:gd name="connsiteX2" fmla="*/ 32529 w 138411"/>
                <a:gd name="connsiteY2" fmla="*/ 158660 h 185859"/>
                <a:gd name="connsiteX3" fmla="*/ 32529 w 138411"/>
                <a:gd name="connsiteY3" fmla="*/ 158660 h 185859"/>
                <a:gd name="connsiteX4" fmla="*/ 32529 w 138411"/>
                <a:gd name="connsiteY4" fmla="*/ 158660 h 185859"/>
                <a:gd name="connsiteX5" fmla="*/ 36530 w 138411"/>
                <a:gd name="connsiteY5" fmla="*/ 162470 h 185859"/>
                <a:gd name="connsiteX6" fmla="*/ 41292 w 138411"/>
                <a:gd name="connsiteY6" fmla="*/ 167042 h 185859"/>
                <a:gd name="connsiteX7" fmla="*/ 44531 w 138411"/>
                <a:gd name="connsiteY7" fmla="*/ 169614 h 185859"/>
                <a:gd name="connsiteX8" fmla="*/ 49579 w 138411"/>
                <a:gd name="connsiteY8" fmla="*/ 173138 h 185859"/>
                <a:gd name="connsiteX9" fmla="*/ 49579 w 138411"/>
                <a:gd name="connsiteY9" fmla="*/ 173138 h 185859"/>
                <a:gd name="connsiteX10" fmla="*/ 55294 w 138411"/>
                <a:gd name="connsiteY10" fmla="*/ 176567 h 185859"/>
                <a:gd name="connsiteX11" fmla="*/ 56818 w 138411"/>
                <a:gd name="connsiteY11" fmla="*/ 177329 h 185859"/>
                <a:gd name="connsiteX12" fmla="*/ 56818 w 138411"/>
                <a:gd name="connsiteY12" fmla="*/ 177329 h 185859"/>
                <a:gd name="connsiteX13" fmla="*/ 68534 w 138411"/>
                <a:gd name="connsiteY13" fmla="*/ 182282 h 185859"/>
                <a:gd name="connsiteX14" fmla="*/ 70344 w 138411"/>
                <a:gd name="connsiteY14" fmla="*/ 182758 h 185859"/>
                <a:gd name="connsiteX15" fmla="*/ 73773 w 138411"/>
                <a:gd name="connsiteY15" fmla="*/ 183234 h 185859"/>
                <a:gd name="connsiteX16" fmla="*/ 75582 w 138411"/>
                <a:gd name="connsiteY16" fmla="*/ 183520 h 185859"/>
                <a:gd name="connsiteX17" fmla="*/ 75582 w 138411"/>
                <a:gd name="connsiteY17" fmla="*/ 183520 h 185859"/>
                <a:gd name="connsiteX18" fmla="*/ 83583 w 138411"/>
                <a:gd name="connsiteY18" fmla="*/ 185520 h 185859"/>
                <a:gd name="connsiteX19" fmla="*/ 84536 w 138411"/>
                <a:gd name="connsiteY19" fmla="*/ 185425 h 185859"/>
                <a:gd name="connsiteX20" fmla="*/ 84536 w 138411"/>
                <a:gd name="connsiteY20" fmla="*/ 185425 h 185859"/>
                <a:gd name="connsiteX21" fmla="*/ 97109 w 138411"/>
                <a:gd name="connsiteY21" fmla="*/ 184473 h 185859"/>
                <a:gd name="connsiteX22" fmla="*/ 102252 w 138411"/>
                <a:gd name="connsiteY22" fmla="*/ 182758 h 185859"/>
                <a:gd name="connsiteX23" fmla="*/ 114444 w 138411"/>
                <a:gd name="connsiteY23" fmla="*/ 174757 h 185859"/>
                <a:gd name="connsiteX24" fmla="*/ 115683 w 138411"/>
                <a:gd name="connsiteY24" fmla="*/ 172090 h 185859"/>
                <a:gd name="connsiteX25" fmla="*/ 119588 w 138411"/>
                <a:gd name="connsiteY25" fmla="*/ 168280 h 185859"/>
                <a:gd name="connsiteX26" fmla="*/ 119588 w 138411"/>
                <a:gd name="connsiteY26" fmla="*/ 168280 h 185859"/>
                <a:gd name="connsiteX27" fmla="*/ 120159 w 138411"/>
                <a:gd name="connsiteY27" fmla="*/ 167232 h 185859"/>
                <a:gd name="connsiteX28" fmla="*/ 125874 w 138411"/>
                <a:gd name="connsiteY28" fmla="*/ 158946 h 185859"/>
                <a:gd name="connsiteX29" fmla="*/ 127970 w 138411"/>
                <a:gd name="connsiteY29" fmla="*/ 154373 h 185859"/>
                <a:gd name="connsiteX30" fmla="*/ 127970 w 138411"/>
                <a:gd name="connsiteY30" fmla="*/ 154373 h 185859"/>
                <a:gd name="connsiteX31" fmla="*/ 127970 w 138411"/>
                <a:gd name="connsiteY31" fmla="*/ 154373 h 185859"/>
                <a:gd name="connsiteX32" fmla="*/ 128351 w 138411"/>
                <a:gd name="connsiteY32" fmla="*/ 153707 h 185859"/>
                <a:gd name="connsiteX33" fmla="*/ 128351 w 138411"/>
                <a:gd name="connsiteY33" fmla="*/ 153707 h 185859"/>
                <a:gd name="connsiteX34" fmla="*/ 128351 w 138411"/>
                <a:gd name="connsiteY34" fmla="*/ 153707 h 185859"/>
                <a:gd name="connsiteX35" fmla="*/ 129303 w 138411"/>
                <a:gd name="connsiteY35" fmla="*/ 150278 h 185859"/>
                <a:gd name="connsiteX36" fmla="*/ 129303 w 138411"/>
                <a:gd name="connsiteY36" fmla="*/ 150278 h 185859"/>
                <a:gd name="connsiteX37" fmla="*/ 129303 w 138411"/>
                <a:gd name="connsiteY37" fmla="*/ 150278 h 185859"/>
                <a:gd name="connsiteX38" fmla="*/ 131304 w 138411"/>
                <a:gd name="connsiteY38" fmla="*/ 145896 h 185859"/>
                <a:gd name="connsiteX39" fmla="*/ 133971 w 138411"/>
                <a:gd name="connsiteY39" fmla="*/ 137991 h 185859"/>
                <a:gd name="connsiteX40" fmla="*/ 133971 w 138411"/>
                <a:gd name="connsiteY40" fmla="*/ 137991 h 185859"/>
                <a:gd name="connsiteX41" fmla="*/ 134923 w 138411"/>
                <a:gd name="connsiteY41" fmla="*/ 133419 h 185859"/>
                <a:gd name="connsiteX42" fmla="*/ 137209 w 138411"/>
                <a:gd name="connsiteY42" fmla="*/ 121131 h 185859"/>
                <a:gd name="connsiteX43" fmla="*/ 137209 w 138411"/>
                <a:gd name="connsiteY43" fmla="*/ 121131 h 185859"/>
                <a:gd name="connsiteX44" fmla="*/ 137114 w 138411"/>
                <a:gd name="connsiteY44" fmla="*/ 114750 h 185859"/>
                <a:gd name="connsiteX45" fmla="*/ 137114 w 138411"/>
                <a:gd name="connsiteY45" fmla="*/ 114750 h 185859"/>
                <a:gd name="connsiteX46" fmla="*/ 136638 w 138411"/>
                <a:gd name="connsiteY46" fmla="*/ 102558 h 185859"/>
                <a:gd name="connsiteX47" fmla="*/ 137019 w 138411"/>
                <a:gd name="connsiteY47" fmla="*/ 100748 h 185859"/>
                <a:gd name="connsiteX48" fmla="*/ 137019 w 138411"/>
                <a:gd name="connsiteY48" fmla="*/ 100748 h 185859"/>
                <a:gd name="connsiteX49" fmla="*/ 137019 w 138411"/>
                <a:gd name="connsiteY49" fmla="*/ 100748 h 185859"/>
                <a:gd name="connsiteX50" fmla="*/ 135495 w 138411"/>
                <a:gd name="connsiteY50" fmla="*/ 87222 h 185859"/>
                <a:gd name="connsiteX51" fmla="*/ 135495 w 138411"/>
                <a:gd name="connsiteY51" fmla="*/ 87222 h 185859"/>
                <a:gd name="connsiteX52" fmla="*/ 135018 w 138411"/>
                <a:gd name="connsiteY52" fmla="*/ 86175 h 185859"/>
                <a:gd name="connsiteX53" fmla="*/ 133399 w 138411"/>
                <a:gd name="connsiteY53" fmla="*/ 79126 h 185859"/>
                <a:gd name="connsiteX54" fmla="*/ 133399 w 138411"/>
                <a:gd name="connsiteY54" fmla="*/ 79126 h 185859"/>
                <a:gd name="connsiteX55" fmla="*/ 131685 w 138411"/>
                <a:gd name="connsiteY55" fmla="*/ 74173 h 185859"/>
                <a:gd name="connsiteX56" fmla="*/ 131685 w 138411"/>
                <a:gd name="connsiteY56" fmla="*/ 74173 h 185859"/>
                <a:gd name="connsiteX57" fmla="*/ 129303 w 138411"/>
                <a:gd name="connsiteY57" fmla="*/ 67887 h 185859"/>
                <a:gd name="connsiteX58" fmla="*/ 129303 w 138411"/>
                <a:gd name="connsiteY58" fmla="*/ 67887 h 185859"/>
                <a:gd name="connsiteX59" fmla="*/ 124350 w 138411"/>
                <a:gd name="connsiteY59" fmla="*/ 56837 h 185859"/>
                <a:gd name="connsiteX60" fmla="*/ 124350 w 138411"/>
                <a:gd name="connsiteY60" fmla="*/ 56837 h 185859"/>
                <a:gd name="connsiteX61" fmla="*/ 124350 w 138411"/>
                <a:gd name="connsiteY61" fmla="*/ 56837 h 185859"/>
                <a:gd name="connsiteX62" fmla="*/ 123207 w 138411"/>
                <a:gd name="connsiteY62" fmla="*/ 54742 h 185859"/>
                <a:gd name="connsiteX63" fmla="*/ 123207 w 138411"/>
                <a:gd name="connsiteY63" fmla="*/ 54742 h 185859"/>
                <a:gd name="connsiteX64" fmla="*/ 123207 w 138411"/>
                <a:gd name="connsiteY64" fmla="*/ 54742 h 185859"/>
                <a:gd name="connsiteX65" fmla="*/ 118731 w 138411"/>
                <a:gd name="connsiteY65" fmla="*/ 46360 h 185859"/>
                <a:gd name="connsiteX66" fmla="*/ 118731 w 138411"/>
                <a:gd name="connsiteY66" fmla="*/ 46360 h 185859"/>
                <a:gd name="connsiteX67" fmla="*/ 118731 w 138411"/>
                <a:gd name="connsiteY67" fmla="*/ 46360 h 185859"/>
                <a:gd name="connsiteX68" fmla="*/ 117207 w 138411"/>
                <a:gd name="connsiteY68" fmla="*/ 44170 h 185859"/>
                <a:gd name="connsiteX69" fmla="*/ 114254 w 138411"/>
                <a:gd name="connsiteY69" fmla="*/ 39883 h 185859"/>
                <a:gd name="connsiteX70" fmla="*/ 110539 w 138411"/>
                <a:gd name="connsiteY70" fmla="*/ 34549 h 185859"/>
                <a:gd name="connsiteX71" fmla="*/ 105300 w 138411"/>
                <a:gd name="connsiteY71" fmla="*/ 28548 h 185859"/>
                <a:gd name="connsiteX72" fmla="*/ 98252 w 138411"/>
                <a:gd name="connsiteY72" fmla="*/ 20643 h 185859"/>
                <a:gd name="connsiteX73" fmla="*/ 92727 w 138411"/>
                <a:gd name="connsiteY73" fmla="*/ 14642 h 185859"/>
                <a:gd name="connsiteX74" fmla="*/ 87870 w 138411"/>
                <a:gd name="connsiteY74" fmla="*/ 10451 h 185859"/>
                <a:gd name="connsiteX75" fmla="*/ 82821 w 138411"/>
                <a:gd name="connsiteY75" fmla="*/ 7213 h 185859"/>
                <a:gd name="connsiteX76" fmla="*/ 79392 w 138411"/>
                <a:gd name="connsiteY76" fmla="*/ 5021 h 185859"/>
                <a:gd name="connsiteX77" fmla="*/ 79392 w 138411"/>
                <a:gd name="connsiteY77" fmla="*/ 5021 h 185859"/>
                <a:gd name="connsiteX78" fmla="*/ 79392 w 138411"/>
                <a:gd name="connsiteY78" fmla="*/ 5021 h 185859"/>
                <a:gd name="connsiteX79" fmla="*/ 77868 w 138411"/>
                <a:gd name="connsiteY79" fmla="*/ 4450 h 185859"/>
                <a:gd name="connsiteX80" fmla="*/ 77868 w 138411"/>
                <a:gd name="connsiteY80" fmla="*/ 4450 h 185859"/>
                <a:gd name="connsiteX81" fmla="*/ 77868 w 138411"/>
                <a:gd name="connsiteY81" fmla="*/ 4450 h 185859"/>
                <a:gd name="connsiteX82" fmla="*/ 73392 w 138411"/>
                <a:gd name="connsiteY82" fmla="*/ 2640 h 185859"/>
                <a:gd name="connsiteX83" fmla="*/ 73392 w 138411"/>
                <a:gd name="connsiteY83" fmla="*/ 2640 h 185859"/>
                <a:gd name="connsiteX84" fmla="*/ 73392 w 138411"/>
                <a:gd name="connsiteY84" fmla="*/ 2640 h 185859"/>
                <a:gd name="connsiteX85" fmla="*/ 65391 w 138411"/>
                <a:gd name="connsiteY85" fmla="*/ 354 h 185859"/>
                <a:gd name="connsiteX86" fmla="*/ 65391 w 138411"/>
                <a:gd name="connsiteY86" fmla="*/ 354 h 185859"/>
                <a:gd name="connsiteX87" fmla="*/ 65391 w 138411"/>
                <a:gd name="connsiteY87" fmla="*/ 354 h 185859"/>
                <a:gd name="connsiteX88" fmla="*/ 52151 w 138411"/>
                <a:gd name="connsiteY88" fmla="*/ 1116 h 185859"/>
                <a:gd name="connsiteX89" fmla="*/ 46531 w 138411"/>
                <a:gd name="connsiteY89" fmla="*/ 450 h 185859"/>
                <a:gd name="connsiteX90" fmla="*/ 44340 w 138411"/>
                <a:gd name="connsiteY90" fmla="*/ 1497 h 185859"/>
                <a:gd name="connsiteX91" fmla="*/ 37863 w 138411"/>
                <a:gd name="connsiteY91" fmla="*/ 1879 h 185859"/>
                <a:gd name="connsiteX92" fmla="*/ 33863 w 138411"/>
                <a:gd name="connsiteY92" fmla="*/ 2831 h 185859"/>
                <a:gd name="connsiteX93" fmla="*/ 26814 w 138411"/>
                <a:gd name="connsiteY93" fmla="*/ 5784 h 185859"/>
                <a:gd name="connsiteX94" fmla="*/ 26814 w 138411"/>
                <a:gd name="connsiteY94" fmla="*/ 5784 h 185859"/>
                <a:gd name="connsiteX95" fmla="*/ 16908 w 138411"/>
                <a:gd name="connsiteY95" fmla="*/ 12927 h 185859"/>
                <a:gd name="connsiteX96" fmla="*/ 9955 w 138411"/>
                <a:gd name="connsiteY96" fmla="*/ 21881 h 185859"/>
                <a:gd name="connsiteX97" fmla="*/ 9955 w 138411"/>
                <a:gd name="connsiteY97" fmla="*/ 21881 h 185859"/>
                <a:gd name="connsiteX98" fmla="*/ 7288 w 138411"/>
                <a:gd name="connsiteY98" fmla="*/ 27024 h 185859"/>
                <a:gd name="connsiteX99" fmla="*/ 4812 w 138411"/>
                <a:gd name="connsiteY99" fmla="*/ 33311 h 185859"/>
                <a:gd name="connsiteX100" fmla="*/ 4812 w 138411"/>
                <a:gd name="connsiteY100" fmla="*/ 33311 h 185859"/>
                <a:gd name="connsiteX101" fmla="*/ 4050 w 138411"/>
                <a:gd name="connsiteY101" fmla="*/ 35978 h 185859"/>
                <a:gd name="connsiteX102" fmla="*/ 2240 w 138411"/>
                <a:gd name="connsiteY102" fmla="*/ 43217 h 185859"/>
                <a:gd name="connsiteX103" fmla="*/ 1287 w 138411"/>
                <a:gd name="connsiteY103" fmla="*/ 48551 h 185859"/>
                <a:gd name="connsiteX104" fmla="*/ 621 w 138411"/>
                <a:gd name="connsiteY104" fmla="*/ 56837 h 185859"/>
                <a:gd name="connsiteX105" fmla="*/ 621 w 138411"/>
                <a:gd name="connsiteY105" fmla="*/ 56837 h 185859"/>
                <a:gd name="connsiteX106" fmla="*/ 1097 w 138411"/>
                <a:gd name="connsiteY106" fmla="*/ 66362 h 185859"/>
                <a:gd name="connsiteX107" fmla="*/ 1097 w 138411"/>
                <a:gd name="connsiteY107" fmla="*/ 66362 h 185859"/>
                <a:gd name="connsiteX108" fmla="*/ 1097 w 138411"/>
                <a:gd name="connsiteY108" fmla="*/ 66362 h 185859"/>
                <a:gd name="connsiteX109" fmla="*/ 716 w 138411"/>
                <a:gd name="connsiteY109" fmla="*/ 71220 h 185859"/>
                <a:gd name="connsiteX110" fmla="*/ 811 w 138411"/>
                <a:gd name="connsiteY110" fmla="*/ 75887 h 185859"/>
                <a:gd name="connsiteX111" fmla="*/ 1287 w 138411"/>
                <a:gd name="connsiteY111" fmla="*/ 83508 h 185859"/>
                <a:gd name="connsiteX112" fmla="*/ 2240 w 138411"/>
                <a:gd name="connsiteY112" fmla="*/ 89413 h 185859"/>
                <a:gd name="connsiteX113" fmla="*/ 2716 w 138411"/>
                <a:gd name="connsiteY113" fmla="*/ 93890 h 185859"/>
                <a:gd name="connsiteX114" fmla="*/ 4621 w 138411"/>
                <a:gd name="connsiteY114" fmla="*/ 102081 h 185859"/>
                <a:gd name="connsiteX115" fmla="*/ 9098 w 138411"/>
                <a:gd name="connsiteY115" fmla="*/ 118083 h 185859"/>
                <a:gd name="connsiteX116" fmla="*/ 10908 w 138411"/>
                <a:gd name="connsiteY116" fmla="*/ 123132 h 185859"/>
                <a:gd name="connsiteX117" fmla="*/ 12241 w 138411"/>
                <a:gd name="connsiteY117" fmla="*/ 127037 h 185859"/>
                <a:gd name="connsiteX118" fmla="*/ 14146 w 138411"/>
                <a:gd name="connsiteY118" fmla="*/ 130466 h 185859"/>
                <a:gd name="connsiteX119" fmla="*/ 19575 w 138411"/>
                <a:gd name="connsiteY119" fmla="*/ 140753 h 185859"/>
                <a:gd name="connsiteX120" fmla="*/ 20433 w 138411"/>
                <a:gd name="connsiteY120" fmla="*/ 142848 h 185859"/>
                <a:gd name="connsiteX121" fmla="*/ 28719 w 138411"/>
                <a:gd name="connsiteY121" fmla="*/ 153707 h 185859"/>
                <a:gd name="connsiteX122" fmla="*/ 77202 w 138411"/>
                <a:gd name="connsiteY122" fmla="*/ 175995 h 185859"/>
                <a:gd name="connsiteX123" fmla="*/ 77202 w 138411"/>
                <a:gd name="connsiteY123" fmla="*/ 175995 h 185859"/>
                <a:gd name="connsiteX124" fmla="*/ 77202 w 138411"/>
                <a:gd name="connsiteY124" fmla="*/ 175995 h 185859"/>
                <a:gd name="connsiteX125" fmla="*/ 77202 w 138411"/>
                <a:gd name="connsiteY125" fmla="*/ 175995 h 185859"/>
                <a:gd name="connsiteX126" fmla="*/ 77202 w 138411"/>
                <a:gd name="connsiteY126" fmla="*/ 175995 h 185859"/>
                <a:gd name="connsiteX127" fmla="*/ 90632 w 138411"/>
                <a:gd name="connsiteY127" fmla="*/ 174757 h 185859"/>
                <a:gd name="connsiteX128" fmla="*/ 90727 w 138411"/>
                <a:gd name="connsiteY128" fmla="*/ 174948 h 185859"/>
                <a:gd name="connsiteX129" fmla="*/ 90537 w 138411"/>
                <a:gd name="connsiteY129" fmla="*/ 174852 h 185859"/>
                <a:gd name="connsiteX130" fmla="*/ 90632 w 138411"/>
                <a:gd name="connsiteY130" fmla="*/ 174757 h 185859"/>
                <a:gd name="connsiteX131" fmla="*/ 90632 w 138411"/>
                <a:gd name="connsiteY131" fmla="*/ 174757 h 185859"/>
                <a:gd name="connsiteX132" fmla="*/ 90632 w 138411"/>
                <a:gd name="connsiteY132" fmla="*/ 174757 h 185859"/>
                <a:gd name="connsiteX133" fmla="*/ 90632 w 138411"/>
                <a:gd name="connsiteY133" fmla="*/ 174757 h 185859"/>
                <a:gd name="connsiteX134" fmla="*/ 84822 w 138411"/>
                <a:gd name="connsiteY134" fmla="*/ 170852 h 185859"/>
                <a:gd name="connsiteX135" fmla="*/ 84822 w 138411"/>
                <a:gd name="connsiteY135" fmla="*/ 170852 h 185859"/>
                <a:gd name="connsiteX136" fmla="*/ 84822 w 138411"/>
                <a:gd name="connsiteY136" fmla="*/ 170852 h 185859"/>
                <a:gd name="connsiteX137" fmla="*/ 84822 w 138411"/>
                <a:gd name="connsiteY137" fmla="*/ 170852 h 185859"/>
                <a:gd name="connsiteX138" fmla="*/ 20623 w 138411"/>
                <a:gd name="connsiteY138" fmla="*/ 111321 h 185859"/>
                <a:gd name="connsiteX139" fmla="*/ 20623 w 138411"/>
                <a:gd name="connsiteY139" fmla="*/ 111321 h 185859"/>
                <a:gd name="connsiteX140" fmla="*/ 20623 w 138411"/>
                <a:gd name="connsiteY140" fmla="*/ 111321 h 185859"/>
                <a:gd name="connsiteX141" fmla="*/ 20623 w 138411"/>
                <a:gd name="connsiteY141" fmla="*/ 111321 h 185859"/>
                <a:gd name="connsiteX142" fmla="*/ 85488 w 138411"/>
                <a:gd name="connsiteY142" fmla="*/ 162375 h 185859"/>
                <a:gd name="connsiteX143" fmla="*/ 85488 w 138411"/>
                <a:gd name="connsiteY143" fmla="*/ 162375 h 185859"/>
                <a:gd name="connsiteX144" fmla="*/ 85488 w 138411"/>
                <a:gd name="connsiteY144" fmla="*/ 162375 h 185859"/>
                <a:gd name="connsiteX145" fmla="*/ 85393 w 138411"/>
                <a:gd name="connsiteY145" fmla="*/ 162470 h 185859"/>
                <a:gd name="connsiteX146" fmla="*/ 85488 w 138411"/>
                <a:gd name="connsiteY146" fmla="*/ 162375 h 185859"/>
                <a:gd name="connsiteX147" fmla="*/ 85488 w 138411"/>
                <a:gd name="connsiteY147" fmla="*/ 162375 h 185859"/>
                <a:gd name="connsiteX148" fmla="*/ 85488 w 138411"/>
                <a:gd name="connsiteY148" fmla="*/ 162375 h 185859"/>
                <a:gd name="connsiteX149" fmla="*/ 85488 w 138411"/>
                <a:gd name="connsiteY149" fmla="*/ 162375 h 185859"/>
                <a:gd name="connsiteX150" fmla="*/ 85488 w 138411"/>
                <a:gd name="connsiteY150" fmla="*/ 162375 h 185859"/>
                <a:gd name="connsiteX151" fmla="*/ 85298 w 138411"/>
                <a:gd name="connsiteY151" fmla="*/ 135609 h 185859"/>
                <a:gd name="connsiteX152" fmla="*/ 85298 w 138411"/>
                <a:gd name="connsiteY152" fmla="*/ 135609 h 185859"/>
                <a:gd name="connsiteX153" fmla="*/ 85298 w 138411"/>
                <a:gd name="connsiteY153" fmla="*/ 135609 h 185859"/>
                <a:gd name="connsiteX154" fmla="*/ 85965 w 138411"/>
                <a:gd name="connsiteY154" fmla="*/ 135133 h 185859"/>
                <a:gd name="connsiteX155" fmla="*/ 86060 w 138411"/>
                <a:gd name="connsiteY155" fmla="*/ 135229 h 185859"/>
                <a:gd name="connsiteX156" fmla="*/ 85298 w 138411"/>
                <a:gd name="connsiteY156" fmla="*/ 135609 h 185859"/>
                <a:gd name="connsiteX157" fmla="*/ 85298 w 138411"/>
                <a:gd name="connsiteY157" fmla="*/ 135609 h 185859"/>
                <a:gd name="connsiteX158" fmla="*/ 64724 w 138411"/>
                <a:gd name="connsiteY158" fmla="*/ 117893 h 185859"/>
                <a:gd name="connsiteX159" fmla="*/ 64914 w 138411"/>
                <a:gd name="connsiteY159" fmla="*/ 117798 h 185859"/>
                <a:gd name="connsiteX160" fmla="*/ 65010 w 138411"/>
                <a:gd name="connsiteY160" fmla="*/ 118083 h 185859"/>
                <a:gd name="connsiteX161" fmla="*/ 64724 w 138411"/>
                <a:gd name="connsiteY161" fmla="*/ 117893 h 185859"/>
                <a:gd name="connsiteX162" fmla="*/ 84631 w 138411"/>
                <a:gd name="connsiteY162" fmla="*/ 82079 h 185859"/>
                <a:gd name="connsiteX163" fmla="*/ 83774 w 138411"/>
                <a:gd name="connsiteY163" fmla="*/ 82460 h 185859"/>
                <a:gd name="connsiteX164" fmla="*/ 83583 w 138411"/>
                <a:gd name="connsiteY164" fmla="*/ 82555 h 185859"/>
                <a:gd name="connsiteX165" fmla="*/ 84631 w 138411"/>
                <a:gd name="connsiteY165" fmla="*/ 82079 h 185859"/>
                <a:gd name="connsiteX166" fmla="*/ 84631 w 138411"/>
                <a:gd name="connsiteY166" fmla="*/ 82079 h 185859"/>
                <a:gd name="connsiteX167" fmla="*/ 75868 w 138411"/>
                <a:gd name="connsiteY167" fmla="*/ 103986 h 185859"/>
                <a:gd name="connsiteX168" fmla="*/ 75868 w 138411"/>
                <a:gd name="connsiteY168" fmla="*/ 103986 h 185859"/>
                <a:gd name="connsiteX169" fmla="*/ 75868 w 138411"/>
                <a:gd name="connsiteY169" fmla="*/ 103986 h 185859"/>
                <a:gd name="connsiteX170" fmla="*/ 75868 w 138411"/>
                <a:gd name="connsiteY170" fmla="*/ 103986 h 185859"/>
                <a:gd name="connsiteX171" fmla="*/ 61200 w 138411"/>
                <a:gd name="connsiteY171" fmla="*/ 96462 h 185859"/>
                <a:gd name="connsiteX172" fmla="*/ 61200 w 138411"/>
                <a:gd name="connsiteY172" fmla="*/ 96462 h 185859"/>
                <a:gd name="connsiteX173" fmla="*/ 61200 w 138411"/>
                <a:gd name="connsiteY173" fmla="*/ 96462 h 185859"/>
                <a:gd name="connsiteX174" fmla="*/ 61200 w 138411"/>
                <a:gd name="connsiteY174" fmla="*/ 96462 h 185859"/>
                <a:gd name="connsiteX175" fmla="*/ 76440 w 138411"/>
                <a:gd name="connsiteY175" fmla="*/ 122179 h 185859"/>
                <a:gd name="connsiteX176" fmla="*/ 77106 w 138411"/>
                <a:gd name="connsiteY176" fmla="*/ 122179 h 185859"/>
                <a:gd name="connsiteX177" fmla="*/ 77106 w 138411"/>
                <a:gd name="connsiteY177" fmla="*/ 122179 h 185859"/>
                <a:gd name="connsiteX178" fmla="*/ 77202 w 138411"/>
                <a:gd name="connsiteY178" fmla="*/ 122274 h 185859"/>
                <a:gd name="connsiteX179" fmla="*/ 76916 w 138411"/>
                <a:gd name="connsiteY179" fmla="*/ 122274 h 185859"/>
                <a:gd name="connsiteX180" fmla="*/ 77011 w 138411"/>
                <a:gd name="connsiteY180" fmla="*/ 122179 h 185859"/>
                <a:gd name="connsiteX181" fmla="*/ 76440 w 138411"/>
                <a:gd name="connsiteY181" fmla="*/ 122179 h 185859"/>
                <a:gd name="connsiteX182" fmla="*/ 87012 w 138411"/>
                <a:gd name="connsiteY182" fmla="*/ 134466 h 185859"/>
                <a:gd name="connsiteX183" fmla="*/ 87012 w 138411"/>
                <a:gd name="connsiteY183" fmla="*/ 134466 h 185859"/>
                <a:gd name="connsiteX184" fmla="*/ 87012 w 138411"/>
                <a:gd name="connsiteY184" fmla="*/ 134466 h 185859"/>
                <a:gd name="connsiteX185" fmla="*/ 87012 w 138411"/>
                <a:gd name="connsiteY185" fmla="*/ 134466 h 185859"/>
                <a:gd name="connsiteX186" fmla="*/ 93394 w 138411"/>
                <a:gd name="connsiteY186" fmla="*/ 93985 h 185859"/>
                <a:gd name="connsiteX187" fmla="*/ 93394 w 138411"/>
                <a:gd name="connsiteY187" fmla="*/ 93985 h 185859"/>
                <a:gd name="connsiteX188" fmla="*/ 93394 w 138411"/>
                <a:gd name="connsiteY188" fmla="*/ 93985 h 185859"/>
                <a:gd name="connsiteX189" fmla="*/ 93394 w 138411"/>
                <a:gd name="connsiteY189" fmla="*/ 93985 h 185859"/>
                <a:gd name="connsiteX190" fmla="*/ 44531 w 138411"/>
                <a:gd name="connsiteY190" fmla="*/ 90461 h 185859"/>
                <a:gd name="connsiteX191" fmla="*/ 44531 w 138411"/>
                <a:gd name="connsiteY191" fmla="*/ 90461 h 185859"/>
                <a:gd name="connsiteX192" fmla="*/ 44531 w 138411"/>
                <a:gd name="connsiteY192" fmla="*/ 90461 h 185859"/>
                <a:gd name="connsiteX193" fmla="*/ 44531 w 138411"/>
                <a:gd name="connsiteY193" fmla="*/ 90461 h 185859"/>
                <a:gd name="connsiteX194" fmla="*/ 92727 w 138411"/>
                <a:gd name="connsiteY194" fmla="*/ 128846 h 185859"/>
                <a:gd name="connsiteX195" fmla="*/ 92727 w 138411"/>
                <a:gd name="connsiteY195" fmla="*/ 128846 h 185859"/>
                <a:gd name="connsiteX196" fmla="*/ 92727 w 138411"/>
                <a:gd name="connsiteY196" fmla="*/ 128846 h 185859"/>
                <a:gd name="connsiteX197" fmla="*/ 92727 w 138411"/>
                <a:gd name="connsiteY197" fmla="*/ 128846 h 185859"/>
                <a:gd name="connsiteX198" fmla="*/ 92727 w 138411"/>
                <a:gd name="connsiteY198" fmla="*/ 128846 h 185859"/>
                <a:gd name="connsiteX199" fmla="*/ 76440 w 138411"/>
                <a:gd name="connsiteY199" fmla="*/ 130561 h 185859"/>
                <a:gd name="connsiteX200" fmla="*/ 76440 w 138411"/>
                <a:gd name="connsiteY200" fmla="*/ 130561 h 185859"/>
                <a:gd name="connsiteX201" fmla="*/ 76440 w 138411"/>
                <a:gd name="connsiteY201" fmla="*/ 130561 h 185859"/>
                <a:gd name="connsiteX202" fmla="*/ 76440 w 138411"/>
                <a:gd name="connsiteY202" fmla="*/ 130561 h 185859"/>
                <a:gd name="connsiteX203" fmla="*/ 76535 w 138411"/>
                <a:gd name="connsiteY203" fmla="*/ 130942 h 185859"/>
                <a:gd name="connsiteX204" fmla="*/ 76344 w 138411"/>
                <a:gd name="connsiteY204" fmla="*/ 130847 h 185859"/>
                <a:gd name="connsiteX205" fmla="*/ 76440 w 138411"/>
                <a:gd name="connsiteY205" fmla="*/ 130561 h 185859"/>
                <a:gd name="connsiteX206" fmla="*/ 91775 w 138411"/>
                <a:gd name="connsiteY206" fmla="*/ 50360 h 185859"/>
                <a:gd name="connsiteX207" fmla="*/ 91775 w 138411"/>
                <a:gd name="connsiteY207" fmla="*/ 50360 h 185859"/>
                <a:gd name="connsiteX208" fmla="*/ 91775 w 138411"/>
                <a:gd name="connsiteY208" fmla="*/ 50360 h 185859"/>
                <a:gd name="connsiteX209" fmla="*/ 91870 w 138411"/>
                <a:gd name="connsiteY209" fmla="*/ 50837 h 185859"/>
                <a:gd name="connsiteX210" fmla="*/ 91489 w 138411"/>
                <a:gd name="connsiteY210" fmla="*/ 50456 h 185859"/>
                <a:gd name="connsiteX211" fmla="*/ 91775 w 138411"/>
                <a:gd name="connsiteY211" fmla="*/ 50360 h 185859"/>
                <a:gd name="connsiteX212" fmla="*/ 89584 w 138411"/>
                <a:gd name="connsiteY212" fmla="*/ 51885 h 185859"/>
                <a:gd name="connsiteX213" fmla="*/ 89584 w 138411"/>
                <a:gd name="connsiteY213" fmla="*/ 51885 h 185859"/>
                <a:gd name="connsiteX214" fmla="*/ 89584 w 138411"/>
                <a:gd name="connsiteY214" fmla="*/ 51885 h 185859"/>
                <a:gd name="connsiteX215" fmla="*/ 89584 w 138411"/>
                <a:gd name="connsiteY215" fmla="*/ 51885 h 185859"/>
                <a:gd name="connsiteX216" fmla="*/ 89775 w 138411"/>
                <a:gd name="connsiteY216" fmla="*/ 52170 h 185859"/>
                <a:gd name="connsiteX217" fmla="*/ 89679 w 138411"/>
                <a:gd name="connsiteY217" fmla="*/ 52170 h 185859"/>
                <a:gd name="connsiteX218" fmla="*/ 89584 w 138411"/>
                <a:gd name="connsiteY218" fmla="*/ 51885 h 185859"/>
                <a:gd name="connsiteX219" fmla="*/ 36435 w 138411"/>
                <a:gd name="connsiteY219" fmla="*/ 83222 h 185859"/>
                <a:gd name="connsiteX220" fmla="*/ 36435 w 138411"/>
                <a:gd name="connsiteY220" fmla="*/ 83222 h 185859"/>
                <a:gd name="connsiteX221" fmla="*/ 36435 w 138411"/>
                <a:gd name="connsiteY221" fmla="*/ 83222 h 185859"/>
                <a:gd name="connsiteX222" fmla="*/ 36435 w 138411"/>
                <a:gd name="connsiteY222" fmla="*/ 83222 h 185859"/>
                <a:gd name="connsiteX223" fmla="*/ 78726 w 138411"/>
                <a:gd name="connsiteY223" fmla="*/ 136752 h 185859"/>
                <a:gd name="connsiteX224" fmla="*/ 79107 w 138411"/>
                <a:gd name="connsiteY224" fmla="*/ 136657 h 185859"/>
                <a:gd name="connsiteX225" fmla="*/ 79107 w 138411"/>
                <a:gd name="connsiteY225" fmla="*/ 136657 h 185859"/>
                <a:gd name="connsiteX226" fmla="*/ 78726 w 138411"/>
                <a:gd name="connsiteY226" fmla="*/ 136752 h 185859"/>
                <a:gd name="connsiteX227" fmla="*/ 94728 w 138411"/>
                <a:gd name="connsiteY227" fmla="*/ 146277 h 185859"/>
                <a:gd name="connsiteX228" fmla="*/ 95109 w 138411"/>
                <a:gd name="connsiteY228" fmla="*/ 146182 h 185859"/>
                <a:gd name="connsiteX229" fmla="*/ 95204 w 138411"/>
                <a:gd name="connsiteY229" fmla="*/ 146373 h 185859"/>
                <a:gd name="connsiteX230" fmla="*/ 94728 w 138411"/>
                <a:gd name="connsiteY230" fmla="*/ 146277 h 185859"/>
                <a:gd name="connsiteX231" fmla="*/ 89679 w 138411"/>
                <a:gd name="connsiteY231" fmla="*/ 159422 h 185859"/>
                <a:gd name="connsiteX232" fmla="*/ 89775 w 138411"/>
                <a:gd name="connsiteY232" fmla="*/ 159517 h 185859"/>
                <a:gd name="connsiteX233" fmla="*/ 89775 w 138411"/>
                <a:gd name="connsiteY233" fmla="*/ 159517 h 185859"/>
                <a:gd name="connsiteX234" fmla="*/ 89679 w 138411"/>
                <a:gd name="connsiteY234" fmla="*/ 159422 h 185859"/>
                <a:gd name="connsiteX235" fmla="*/ 107396 w 138411"/>
                <a:gd name="connsiteY235" fmla="*/ 136467 h 185859"/>
                <a:gd name="connsiteX236" fmla="*/ 107586 w 138411"/>
                <a:gd name="connsiteY236" fmla="*/ 136276 h 185859"/>
                <a:gd name="connsiteX237" fmla="*/ 107396 w 138411"/>
                <a:gd name="connsiteY237" fmla="*/ 136562 h 185859"/>
                <a:gd name="connsiteX238" fmla="*/ 107396 w 138411"/>
                <a:gd name="connsiteY238" fmla="*/ 136467 h 185859"/>
                <a:gd name="connsiteX239" fmla="*/ 22338 w 138411"/>
                <a:gd name="connsiteY239" fmla="*/ 92842 h 185859"/>
                <a:gd name="connsiteX240" fmla="*/ 22052 w 138411"/>
                <a:gd name="connsiteY240" fmla="*/ 93033 h 185859"/>
                <a:gd name="connsiteX241" fmla="*/ 22338 w 138411"/>
                <a:gd name="connsiteY241" fmla="*/ 92747 h 185859"/>
                <a:gd name="connsiteX242" fmla="*/ 22338 w 138411"/>
                <a:gd name="connsiteY242" fmla="*/ 92842 h 185859"/>
                <a:gd name="connsiteX243" fmla="*/ 73677 w 138411"/>
                <a:gd name="connsiteY243" fmla="*/ 21405 h 185859"/>
                <a:gd name="connsiteX244" fmla="*/ 73677 w 138411"/>
                <a:gd name="connsiteY244" fmla="*/ 21405 h 185859"/>
                <a:gd name="connsiteX245" fmla="*/ 73677 w 138411"/>
                <a:gd name="connsiteY245" fmla="*/ 21405 h 185859"/>
                <a:gd name="connsiteX246" fmla="*/ 73677 w 138411"/>
                <a:gd name="connsiteY246" fmla="*/ 21405 h 185859"/>
                <a:gd name="connsiteX247" fmla="*/ 65391 w 138411"/>
                <a:gd name="connsiteY247" fmla="*/ 25500 h 185859"/>
                <a:gd name="connsiteX248" fmla="*/ 65391 w 138411"/>
                <a:gd name="connsiteY248" fmla="*/ 25500 h 185859"/>
                <a:gd name="connsiteX249" fmla="*/ 65391 w 138411"/>
                <a:gd name="connsiteY249" fmla="*/ 25500 h 185859"/>
                <a:gd name="connsiteX250" fmla="*/ 65391 w 138411"/>
                <a:gd name="connsiteY250" fmla="*/ 25500 h 185859"/>
                <a:gd name="connsiteX251" fmla="*/ 37292 w 138411"/>
                <a:gd name="connsiteY251" fmla="*/ 147611 h 185859"/>
                <a:gd name="connsiteX252" fmla="*/ 37292 w 138411"/>
                <a:gd name="connsiteY252" fmla="*/ 147611 h 185859"/>
                <a:gd name="connsiteX253" fmla="*/ 37292 w 138411"/>
                <a:gd name="connsiteY253" fmla="*/ 148087 h 185859"/>
                <a:gd name="connsiteX254" fmla="*/ 37292 w 138411"/>
                <a:gd name="connsiteY254" fmla="*/ 148087 h 185859"/>
                <a:gd name="connsiteX255" fmla="*/ 37292 w 138411"/>
                <a:gd name="connsiteY255" fmla="*/ 147611 h 185859"/>
                <a:gd name="connsiteX256" fmla="*/ 115016 w 138411"/>
                <a:gd name="connsiteY256" fmla="*/ 83793 h 185859"/>
                <a:gd name="connsiteX257" fmla="*/ 114921 w 138411"/>
                <a:gd name="connsiteY257" fmla="*/ 83698 h 185859"/>
                <a:gd name="connsiteX258" fmla="*/ 116064 w 138411"/>
                <a:gd name="connsiteY258" fmla="*/ 83317 h 185859"/>
                <a:gd name="connsiteX259" fmla="*/ 115016 w 138411"/>
                <a:gd name="connsiteY259" fmla="*/ 83793 h 185859"/>
                <a:gd name="connsiteX260" fmla="*/ 117588 w 138411"/>
                <a:gd name="connsiteY260" fmla="*/ 76840 h 185859"/>
                <a:gd name="connsiteX261" fmla="*/ 117588 w 138411"/>
                <a:gd name="connsiteY261" fmla="*/ 76364 h 185859"/>
                <a:gd name="connsiteX262" fmla="*/ 117683 w 138411"/>
                <a:gd name="connsiteY262" fmla="*/ 76459 h 185859"/>
                <a:gd name="connsiteX263" fmla="*/ 117588 w 138411"/>
                <a:gd name="connsiteY263" fmla="*/ 76840 h 185859"/>
                <a:gd name="connsiteX264" fmla="*/ 66438 w 138411"/>
                <a:gd name="connsiteY264" fmla="*/ 20071 h 185859"/>
                <a:gd name="connsiteX265" fmla="*/ 66438 w 138411"/>
                <a:gd name="connsiteY265" fmla="*/ 20071 h 185859"/>
                <a:gd name="connsiteX266" fmla="*/ 66438 w 138411"/>
                <a:gd name="connsiteY266" fmla="*/ 20071 h 185859"/>
                <a:gd name="connsiteX267" fmla="*/ 66438 w 138411"/>
                <a:gd name="connsiteY267" fmla="*/ 20071 h 185859"/>
                <a:gd name="connsiteX268" fmla="*/ 68629 w 138411"/>
                <a:gd name="connsiteY268" fmla="*/ 23310 h 185859"/>
                <a:gd name="connsiteX269" fmla="*/ 68629 w 138411"/>
                <a:gd name="connsiteY269" fmla="*/ 23310 h 185859"/>
                <a:gd name="connsiteX270" fmla="*/ 68629 w 138411"/>
                <a:gd name="connsiteY270" fmla="*/ 23310 h 185859"/>
                <a:gd name="connsiteX271" fmla="*/ 68629 w 138411"/>
                <a:gd name="connsiteY271" fmla="*/ 23310 h 185859"/>
                <a:gd name="connsiteX272" fmla="*/ 35006 w 138411"/>
                <a:gd name="connsiteY272" fmla="*/ 139610 h 185859"/>
                <a:gd name="connsiteX273" fmla="*/ 35006 w 138411"/>
                <a:gd name="connsiteY273" fmla="*/ 139610 h 185859"/>
                <a:gd name="connsiteX274" fmla="*/ 35006 w 138411"/>
                <a:gd name="connsiteY274" fmla="*/ 139610 h 185859"/>
                <a:gd name="connsiteX275" fmla="*/ 34911 w 138411"/>
                <a:gd name="connsiteY275" fmla="*/ 139991 h 185859"/>
                <a:gd name="connsiteX276" fmla="*/ 34625 w 138411"/>
                <a:gd name="connsiteY276" fmla="*/ 139896 h 185859"/>
                <a:gd name="connsiteX277" fmla="*/ 35006 w 138411"/>
                <a:gd name="connsiteY277" fmla="*/ 139610 h 185859"/>
                <a:gd name="connsiteX278" fmla="*/ 110063 w 138411"/>
                <a:gd name="connsiteY278" fmla="*/ 152087 h 185859"/>
                <a:gd name="connsiteX279" fmla="*/ 110063 w 138411"/>
                <a:gd name="connsiteY279" fmla="*/ 152087 h 185859"/>
                <a:gd name="connsiteX280" fmla="*/ 110063 w 138411"/>
                <a:gd name="connsiteY280" fmla="*/ 152087 h 185859"/>
                <a:gd name="connsiteX281" fmla="*/ 110063 w 138411"/>
                <a:gd name="connsiteY281" fmla="*/ 152087 h 185859"/>
                <a:gd name="connsiteX282" fmla="*/ 120731 w 138411"/>
                <a:gd name="connsiteY282" fmla="*/ 121036 h 185859"/>
                <a:gd name="connsiteX283" fmla="*/ 120731 w 138411"/>
                <a:gd name="connsiteY283" fmla="*/ 121036 h 185859"/>
                <a:gd name="connsiteX284" fmla="*/ 121112 w 138411"/>
                <a:gd name="connsiteY284" fmla="*/ 121608 h 185859"/>
                <a:gd name="connsiteX285" fmla="*/ 120731 w 138411"/>
                <a:gd name="connsiteY285" fmla="*/ 121036 h 185859"/>
                <a:gd name="connsiteX286" fmla="*/ 16813 w 138411"/>
                <a:gd name="connsiteY286" fmla="*/ 47408 h 185859"/>
                <a:gd name="connsiteX287" fmla="*/ 16813 w 138411"/>
                <a:gd name="connsiteY287" fmla="*/ 47408 h 185859"/>
                <a:gd name="connsiteX288" fmla="*/ 16813 w 138411"/>
                <a:gd name="connsiteY288" fmla="*/ 47408 h 185859"/>
                <a:gd name="connsiteX289" fmla="*/ 16813 w 138411"/>
                <a:gd name="connsiteY289" fmla="*/ 47408 h 185859"/>
                <a:gd name="connsiteX290" fmla="*/ 13956 w 138411"/>
                <a:gd name="connsiteY290" fmla="*/ 48170 h 185859"/>
                <a:gd name="connsiteX291" fmla="*/ 13670 w 138411"/>
                <a:gd name="connsiteY291" fmla="*/ 47979 h 185859"/>
                <a:gd name="connsiteX292" fmla="*/ 13860 w 138411"/>
                <a:gd name="connsiteY292" fmla="*/ 47789 h 185859"/>
                <a:gd name="connsiteX293" fmla="*/ 13956 w 138411"/>
                <a:gd name="connsiteY293" fmla="*/ 48170 h 185859"/>
                <a:gd name="connsiteX294" fmla="*/ 18909 w 138411"/>
                <a:gd name="connsiteY294" fmla="*/ 80841 h 185859"/>
                <a:gd name="connsiteX295" fmla="*/ 18909 w 138411"/>
                <a:gd name="connsiteY295" fmla="*/ 80841 h 185859"/>
                <a:gd name="connsiteX296" fmla="*/ 18909 w 138411"/>
                <a:gd name="connsiteY296" fmla="*/ 80841 h 185859"/>
                <a:gd name="connsiteX297" fmla="*/ 18909 w 138411"/>
                <a:gd name="connsiteY297" fmla="*/ 80841 h 185859"/>
                <a:gd name="connsiteX298" fmla="*/ 51579 w 138411"/>
                <a:gd name="connsiteY298" fmla="*/ 165518 h 185859"/>
                <a:gd name="connsiteX299" fmla="*/ 51579 w 138411"/>
                <a:gd name="connsiteY299" fmla="*/ 165613 h 185859"/>
                <a:gd name="connsiteX300" fmla="*/ 51484 w 138411"/>
                <a:gd name="connsiteY300" fmla="*/ 165613 h 185859"/>
                <a:gd name="connsiteX301" fmla="*/ 51579 w 138411"/>
                <a:gd name="connsiteY301" fmla="*/ 165518 h 185859"/>
                <a:gd name="connsiteX302" fmla="*/ 76249 w 138411"/>
                <a:gd name="connsiteY302" fmla="*/ 155993 h 185859"/>
                <a:gd name="connsiteX303" fmla="*/ 76249 w 138411"/>
                <a:gd name="connsiteY303" fmla="*/ 155993 h 185859"/>
                <a:gd name="connsiteX304" fmla="*/ 76249 w 138411"/>
                <a:gd name="connsiteY304" fmla="*/ 155993 h 185859"/>
                <a:gd name="connsiteX305" fmla="*/ 76249 w 138411"/>
                <a:gd name="connsiteY305" fmla="*/ 155993 h 185859"/>
                <a:gd name="connsiteX306" fmla="*/ 76249 w 138411"/>
                <a:gd name="connsiteY306" fmla="*/ 155993 h 185859"/>
                <a:gd name="connsiteX307" fmla="*/ 76249 w 138411"/>
                <a:gd name="connsiteY307" fmla="*/ 155993 h 185859"/>
                <a:gd name="connsiteX308" fmla="*/ 76249 w 138411"/>
                <a:gd name="connsiteY308" fmla="*/ 155993 h 185859"/>
                <a:gd name="connsiteX309" fmla="*/ 76249 w 138411"/>
                <a:gd name="connsiteY309" fmla="*/ 155993 h 185859"/>
                <a:gd name="connsiteX310" fmla="*/ 113016 w 138411"/>
                <a:gd name="connsiteY310" fmla="*/ 156374 h 185859"/>
                <a:gd name="connsiteX311" fmla="*/ 113016 w 138411"/>
                <a:gd name="connsiteY311" fmla="*/ 156660 h 185859"/>
                <a:gd name="connsiteX312" fmla="*/ 112730 w 138411"/>
                <a:gd name="connsiteY312" fmla="*/ 156564 h 185859"/>
                <a:gd name="connsiteX313" fmla="*/ 113016 w 138411"/>
                <a:gd name="connsiteY313" fmla="*/ 156374 h 185859"/>
                <a:gd name="connsiteX314" fmla="*/ 123588 w 138411"/>
                <a:gd name="connsiteY314" fmla="*/ 71602 h 185859"/>
                <a:gd name="connsiteX315" fmla="*/ 123684 w 138411"/>
                <a:gd name="connsiteY315" fmla="*/ 71506 h 185859"/>
                <a:gd name="connsiteX316" fmla="*/ 123684 w 138411"/>
                <a:gd name="connsiteY316" fmla="*/ 71696 h 185859"/>
                <a:gd name="connsiteX317" fmla="*/ 123588 w 138411"/>
                <a:gd name="connsiteY317" fmla="*/ 71602 h 185859"/>
                <a:gd name="connsiteX318" fmla="*/ 10146 w 138411"/>
                <a:gd name="connsiteY318" fmla="*/ 72554 h 185859"/>
                <a:gd name="connsiteX319" fmla="*/ 10146 w 138411"/>
                <a:gd name="connsiteY319" fmla="*/ 72554 h 185859"/>
                <a:gd name="connsiteX320" fmla="*/ 10146 w 138411"/>
                <a:gd name="connsiteY320" fmla="*/ 72554 h 185859"/>
                <a:gd name="connsiteX321" fmla="*/ 10146 w 138411"/>
                <a:gd name="connsiteY321" fmla="*/ 72554 h 185859"/>
                <a:gd name="connsiteX322" fmla="*/ 61104 w 138411"/>
                <a:gd name="connsiteY322" fmla="*/ 166280 h 185859"/>
                <a:gd name="connsiteX323" fmla="*/ 61104 w 138411"/>
                <a:gd name="connsiteY323" fmla="*/ 166280 h 185859"/>
                <a:gd name="connsiteX324" fmla="*/ 61295 w 138411"/>
                <a:gd name="connsiteY324" fmla="*/ 166375 h 185859"/>
                <a:gd name="connsiteX325" fmla="*/ 61200 w 138411"/>
                <a:gd name="connsiteY325" fmla="*/ 166470 h 185859"/>
                <a:gd name="connsiteX326" fmla="*/ 61104 w 138411"/>
                <a:gd name="connsiteY326" fmla="*/ 166280 h 185859"/>
                <a:gd name="connsiteX327" fmla="*/ 61104 w 138411"/>
                <a:gd name="connsiteY327" fmla="*/ 166280 h 185859"/>
                <a:gd name="connsiteX328" fmla="*/ 17004 w 138411"/>
                <a:gd name="connsiteY328" fmla="*/ 26643 h 185859"/>
                <a:gd name="connsiteX329" fmla="*/ 17004 w 138411"/>
                <a:gd name="connsiteY329" fmla="*/ 26643 h 185859"/>
                <a:gd name="connsiteX330" fmla="*/ 17004 w 138411"/>
                <a:gd name="connsiteY330" fmla="*/ 26643 h 185859"/>
                <a:gd name="connsiteX331" fmla="*/ 17004 w 138411"/>
                <a:gd name="connsiteY331" fmla="*/ 26643 h 185859"/>
                <a:gd name="connsiteX332" fmla="*/ 17004 w 138411"/>
                <a:gd name="connsiteY332" fmla="*/ 26643 h 185859"/>
                <a:gd name="connsiteX333" fmla="*/ 10241 w 138411"/>
                <a:gd name="connsiteY333" fmla="*/ 86746 h 185859"/>
                <a:gd name="connsiteX334" fmla="*/ 10241 w 138411"/>
                <a:gd name="connsiteY334" fmla="*/ 86746 h 185859"/>
                <a:gd name="connsiteX335" fmla="*/ 10241 w 138411"/>
                <a:gd name="connsiteY335" fmla="*/ 86746 h 185859"/>
                <a:gd name="connsiteX336" fmla="*/ 10241 w 138411"/>
                <a:gd name="connsiteY336" fmla="*/ 86746 h 185859"/>
                <a:gd name="connsiteX337" fmla="*/ 2811 w 138411"/>
                <a:gd name="connsiteY337" fmla="*/ 61695 h 185859"/>
                <a:gd name="connsiteX338" fmla="*/ 2811 w 138411"/>
                <a:gd name="connsiteY338" fmla="*/ 61695 h 185859"/>
                <a:gd name="connsiteX339" fmla="*/ 2811 w 138411"/>
                <a:gd name="connsiteY339" fmla="*/ 61695 h 185859"/>
                <a:gd name="connsiteX340" fmla="*/ 2811 w 138411"/>
                <a:gd name="connsiteY340" fmla="*/ 61695 h 185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138411" h="185859">
                  <a:moveTo>
                    <a:pt x="28719" y="153707"/>
                  </a:moveTo>
                  <a:lnTo>
                    <a:pt x="28719" y="153707"/>
                  </a:lnTo>
                  <a:cubicBezTo>
                    <a:pt x="29958" y="155326"/>
                    <a:pt x="31291" y="156945"/>
                    <a:pt x="32529" y="158660"/>
                  </a:cubicBezTo>
                  <a:lnTo>
                    <a:pt x="32529" y="158660"/>
                  </a:lnTo>
                  <a:lnTo>
                    <a:pt x="32529" y="158660"/>
                  </a:lnTo>
                  <a:cubicBezTo>
                    <a:pt x="33863" y="159898"/>
                    <a:pt x="35196" y="161136"/>
                    <a:pt x="36530" y="162470"/>
                  </a:cubicBezTo>
                  <a:cubicBezTo>
                    <a:pt x="37292" y="164851"/>
                    <a:pt x="39483" y="165708"/>
                    <a:pt x="41292" y="167042"/>
                  </a:cubicBezTo>
                  <a:cubicBezTo>
                    <a:pt x="42340" y="167899"/>
                    <a:pt x="43483" y="168756"/>
                    <a:pt x="44531" y="169614"/>
                  </a:cubicBezTo>
                  <a:cubicBezTo>
                    <a:pt x="45864" y="171328"/>
                    <a:pt x="47674" y="172280"/>
                    <a:pt x="49579" y="173138"/>
                  </a:cubicBezTo>
                  <a:lnTo>
                    <a:pt x="49579" y="173138"/>
                  </a:lnTo>
                  <a:cubicBezTo>
                    <a:pt x="51103" y="174948"/>
                    <a:pt x="53008" y="175995"/>
                    <a:pt x="55294" y="176567"/>
                  </a:cubicBezTo>
                  <a:cubicBezTo>
                    <a:pt x="55770" y="176853"/>
                    <a:pt x="56247" y="177043"/>
                    <a:pt x="56818" y="177329"/>
                  </a:cubicBezTo>
                  <a:lnTo>
                    <a:pt x="56818" y="177329"/>
                  </a:lnTo>
                  <a:cubicBezTo>
                    <a:pt x="60628" y="179139"/>
                    <a:pt x="64248" y="181615"/>
                    <a:pt x="68534" y="182282"/>
                  </a:cubicBezTo>
                  <a:cubicBezTo>
                    <a:pt x="69105" y="182472"/>
                    <a:pt x="69772" y="182568"/>
                    <a:pt x="70344" y="182758"/>
                  </a:cubicBezTo>
                  <a:cubicBezTo>
                    <a:pt x="71391" y="183901"/>
                    <a:pt x="72534" y="183806"/>
                    <a:pt x="73773" y="183234"/>
                  </a:cubicBezTo>
                  <a:cubicBezTo>
                    <a:pt x="74344" y="183330"/>
                    <a:pt x="74916" y="183425"/>
                    <a:pt x="75582" y="183520"/>
                  </a:cubicBezTo>
                  <a:lnTo>
                    <a:pt x="75582" y="183520"/>
                  </a:lnTo>
                  <a:cubicBezTo>
                    <a:pt x="77773" y="185902"/>
                    <a:pt x="80631" y="185806"/>
                    <a:pt x="83583" y="185520"/>
                  </a:cubicBezTo>
                  <a:cubicBezTo>
                    <a:pt x="83869" y="185711"/>
                    <a:pt x="84250" y="185616"/>
                    <a:pt x="84536" y="185425"/>
                  </a:cubicBezTo>
                  <a:lnTo>
                    <a:pt x="84536" y="185425"/>
                  </a:lnTo>
                  <a:cubicBezTo>
                    <a:pt x="88822" y="185996"/>
                    <a:pt x="93013" y="186282"/>
                    <a:pt x="97109" y="184473"/>
                  </a:cubicBezTo>
                  <a:cubicBezTo>
                    <a:pt x="99109" y="184758"/>
                    <a:pt x="100728" y="183901"/>
                    <a:pt x="102252" y="182758"/>
                  </a:cubicBezTo>
                  <a:cubicBezTo>
                    <a:pt x="107205" y="181425"/>
                    <a:pt x="111492" y="179043"/>
                    <a:pt x="114444" y="174757"/>
                  </a:cubicBezTo>
                  <a:cubicBezTo>
                    <a:pt x="115206" y="173995"/>
                    <a:pt x="116159" y="173423"/>
                    <a:pt x="115683" y="172090"/>
                  </a:cubicBezTo>
                  <a:cubicBezTo>
                    <a:pt x="117207" y="171042"/>
                    <a:pt x="119397" y="170661"/>
                    <a:pt x="119588" y="168280"/>
                  </a:cubicBezTo>
                  <a:lnTo>
                    <a:pt x="119588" y="168280"/>
                  </a:lnTo>
                  <a:cubicBezTo>
                    <a:pt x="119874" y="167995"/>
                    <a:pt x="120064" y="167613"/>
                    <a:pt x="120159" y="167232"/>
                  </a:cubicBezTo>
                  <a:cubicBezTo>
                    <a:pt x="122636" y="164851"/>
                    <a:pt x="124922" y="162279"/>
                    <a:pt x="125874" y="158946"/>
                  </a:cubicBezTo>
                  <a:cubicBezTo>
                    <a:pt x="127113" y="157707"/>
                    <a:pt x="127779" y="156183"/>
                    <a:pt x="127970" y="154373"/>
                  </a:cubicBezTo>
                  <a:lnTo>
                    <a:pt x="127970" y="154373"/>
                  </a:lnTo>
                  <a:cubicBezTo>
                    <a:pt x="127970" y="154373"/>
                    <a:pt x="127970" y="154373"/>
                    <a:pt x="127970" y="154373"/>
                  </a:cubicBezTo>
                  <a:cubicBezTo>
                    <a:pt x="128256" y="154279"/>
                    <a:pt x="128446" y="154088"/>
                    <a:pt x="128351" y="153707"/>
                  </a:cubicBezTo>
                  <a:lnTo>
                    <a:pt x="128351" y="153707"/>
                  </a:lnTo>
                  <a:lnTo>
                    <a:pt x="128351" y="153707"/>
                  </a:lnTo>
                  <a:cubicBezTo>
                    <a:pt x="129303" y="152754"/>
                    <a:pt x="129399" y="151516"/>
                    <a:pt x="129303" y="150278"/>
                  </a:cubicBezTo>
                  <a:lnTo>
                    <a:pt x="129303" y="150278"/>
                  </a:lnTo>
                  <a:lnTo>
                    <a:pt x="129303" y="150278"/>
                  </a:lnTo>
                  <a:cubicBezTo>
                    <a:pt x="130542" y="149135"/>
                    <a:pt x="131113" y="147611"/>
                    <a:pt x="131304" y="145896"/>
                  </a:cubicBezTo>
                  <a:cubicBezTo>
                    <a:pt x="133113" y="143611"/>
                    <a:pt x="133494" y="140753"/>
                    <a:pt x="133971" y="137991"/>
                  </a:cubicBezTo>
                  <a:lnTo>
                    <a:pt x="133971" y="137991"/>
                  </a:lnTo>
                  <a:cubicBezTo>
                    <a:pt x="134828" y="136562"/>
                    <a:pt x="135590" y="135229"/>
                    <a:pt x="134923" y="133419"/>
                  </a:cubicBezTo>
                  <a:cubicBezTo>
                    <a:pt x="136447" y="129418"/>
                    <a:pt x="137685" y="125418"/>
                    <a:pt x="137209" y="121131"/>
                  </a:cubicBezTo>
                  <a:lnTo>
                    <a:pt x="137209" y="121131"/>
                  </a:lnTo>
                  <a:cubicBezTo>
                    <a:pt x="138257" y="119036"/>
                    <a:pt x="137114" y="116845"/>
                    <a:pt x="137114" y="114750"/>
                  </a:cubicBezTo>
                  <a:lnTo>
                    <a:pt x="137114" y="114750"/>
                  </a:lnTo>
                  <a:cubicBezTo>
                    <a:pt x="138733" y="110559"/>
                    <a:pt x="139114" y="106463"/>
                    <a:pt x="136638" y="102558"/>
                  </a:cubicBezTo>
                  <a:cubicBezTo>
                    <a:pt x="136733" y="101986"/>
                    <a:pt x="136923" y="101320"/>
                    <a:pt x="137019" y="100748"/>
                  </a:cubicBezTo>
                  <a:lnTo>
                    <a:pt x="137019" y="100748"/>
                  </a:lnTo>
                  <a:lnTo>
                    <a:pt x="137019" y="100748"/>
                  </a:lnTo>
                  <a:cubicBezTo>
                    <a:pt x="138352" y="95986"/>
                    <a:pt x="136542" y="91699"/>
                    <a:pt x="135495" y="87222"/>
                  </a:cubicBezTo>
                  <a:lnTo>
                    <a:pt x="135495" y="87222"/>
                  </a:lnTo>
                  <a:cubicBezTo>
                    <a:pt x="135495" y="86841"/>
                    <a:pt x="135304" y="86461"/>
                    <a:pt x="135018" y="86175"/>
                  </a:cubicBezTo>
                  <a:cubicBezTo>
                    <a:pt x="135399" y="83603"/>
                    <a:pt x="134161" y="81412"/>
                    <a:pt x="133399" y="79126"/>
                  </a:cubicBezTo>
                  <a:lnTo>
                    <a:pt x="133399" y="79126"/>
                  </a:lnTo>
                  <a:cubicBezTo>
                    <a:pt x="133780" y="77126"/>
                    <a:pt x="132351" y="75792"/>
                    <a:pt x="131685" y="74173"/>
                  </a:cubicBezTo>
                  <a:lnTo>
                    <a:pt x="131685" y="74173"/>
                  </a:lnTo>
                  <a:cubicBezTo>
                    <a:pt x="131875" y="71696"/>
                    <a:pt x="130351" y="69887"/>
                    <a:pt x="129303" y="67887"/>
                  </a:cubicBezTo>
                  <a:lnTo>
                    <a:pt x="129303" y="67887"/>
                  </a:lnTo>
                  <a:cubicBezTo>
                    <a:pt x="128351" y="63886"/>
                    <a:pt x="127113" y="59981"/>
                    <a:pt x="124350" y="56837"/>
                  </a:cubicBezTo>
                  <a:lnTo>
                    <a:pt x="124350" y="56837"/>
                  </a:lnTo>
                  <a:lnTo>
                    <a:pt x="124350" y="56837"/>
                  </a:lnTo>
                  <a:cubicBezTo>
                    <a:pt x="123969" y="56171"/>
                    <a:pt x="123588" y="55409"/>
                    <a:pt x="123207" y="54742"/>
                  </a:cubicBezTo>
                  <a:lnTo>
                    <a:pt x="123207" y="54742"/>
                  </a:lnTo>
                  <a:lnTo>
                    <a:pt x="123207" y="54742"/>
                  </a:lnTo>
                  <a:cubicBezTo>
                    <a:pt x="122731" y="51408"/>
                    <a:pt x="120636" y="48932"/>
                    <a:pt x="118731" y="46360"/>
                  </a:cubicBezTo>
                  <a:lnTo>
                    <a:pt x="118731" y="46360"/>
                  </a:lnTo>
                  <a:cubicBezTo>
                    <a:pt x="118731" y="46360"/>
                    <a:pt x="118731" y="46360"/>
                    <a:pt x="118731" y="46360"/>
                  </a:cubicBezTo>
                  <a:cubicBezTo>
                    <a:pt x="118254" y="45598"/>
                    <a:pt x="117778" y="44931"/>
                    <a:pt x="117207" y="44170"/>
                  </a:cubicBezTo>
                  <a:cubicBezTo>
                    <a:pt x="116254" y="42741"/>
                    <a:pt x="115302" y="41312"/>
                    <a:pt x="114254" y="39883"/>
                  </a:cubicBezTo>
                  <a:cubicBezTo>
                    <a:pt x="113016" y="38073"/>
                    <a:pt x="111777" y="36359"/>
                    <a:pt x="110539" y="34549"/>
                  </a:cubicBezTo>
                  <a:cubicBezTo>
                    <a:pt x="109110" y="32263"/>
                    <a:pt x="108158" y="29596"/>
                    <a:pt x="105300" y="28548"/>
                  </a:cubicBezTo>
                  <a:cubicBezTo>
                    <a:pt x="103681" y="25214"/>
                    <a:pt x="101300" y="22643"/>
                    <a:pt x="98252" y="20643"/>
                  </a:cubicBezTo>
                  <a:cubicBezTo>
                    <a:pt x="96918" y="18166"/>
                    <a:pt x="95585" y="15689"/>
                    <a:pt x="92727" y="14642"/>
                  </a:cubicBezTo>
                  <a:cubicBezTo>
                    <a:pt x="91108" y="13213"/>
                    <a:pt x="89489" y="11784"/>
                    <a:pt x="87870" y="10451"/>
                  </a:cubicBezTo>
                  <a:cubicBezTo>
                    <a:pt x="86631" y="8736"/>
                    <a:pt x="85012" y="7593"/>
                    <a:pt x="82821" y="7213"/>
                  </a:cubicBezTo>
                  <a:cubicBezTo>
                    <a:pt x="81678" y="6450"/>
                    <a:pt x="80535" y="5784"/>
                    <a:pt x="79392" y="5021"/>
                  </a:cubicBezTo>
                  <a:cubicBezTo>
                    <a:pt x="79392" y="5021"/>
                    <a:pt x="79392" y="5021"/>
                    <a:pt x="79392" y="5021"/>
                  </a:cubicBezTo>
                  <a:cubicBezTo>
                    <a:pt x="79392" y="5021"/>
                    <a:pt x="79392" y="5021"/>
                    <a:pt x="79392" y="5021"/>
                  </a:cubicBezTo>
                  <a:cubicBezTo>
                    <a:pt x="78916" y="4831"/>
                    <a:pt x="78345" y="4641"/>
                    <a:pt x="77868" y="4450"/>
                  </a:cubicBezTo>
                  <a:lnTo>
                    <a:pt x="77868" y="4450"/>
                  </a:lnTo>
                  <a:lnTo>
                    <a:pt x="77868" y="4450"/>
                  </a:lnTo>
                  <a:cubicBezTo>
                    <a:pt x="76630" y="3212"/>
                    <a:pt x="75106" y="2640"/>
                    <a:pt x="73392" y="2640"/>
                  </a:cubicBezTo>
                  <a:lnTo>
                    <a:pt x="73392" y="2640"/>
                  </a:lnTo>
                  <a:lnTo>
                    <a:pt x="73392" y="2640"/>
                  </a:lnTo>
                  <a:cubicBezTo>
                    <a:pt x="70915" y="1212"/>
                    <a:pt x="68343" y="69"/>
                    <a:pt x="65391" y="354"/>
                  </a:cubicBezTo>
                  <a:lnTo>
                    <a:pt x="65391" y="354"/>
                  </a:lnTo>
                  <a:lnTo>
                    <a:pt x="65391" y="354"/>
                  </a:lnTo>
                  <a:cubicBezTo>
                    <a:pt x="60914" y="-313"/>
                    <a:pt x="56532" y="-27"/>
                    <a:pt x="52151" y="1116"/>
                  </a:cubicBezTo>
                  <a:cubicBezTo>
                    <a:pt x="50246" y="926"/>
                    <a:pt x="48341" y="640"/>
                    <a:pt x="46531" y="450"/>
                  </a:cubicBezTo>
                  <a:cubicBezTo>
                    <a:pt x="45198" y="-598"/>
                    <a:pt x="45007" y="1116"/>
                    <a:pt x="44340" y="1497"/>
                  </a:cubicBezTo>
                  <a:cubicBezTo>
                    <a:pt x="42150" y="1116"/>
                    <a:pt x="39959" y="-27"/>
                    <a:pt x="37863" y="1879"/>
                  </a:cubicBezTo>
                  <a:cubicBezTo>
                    <a:pt x="36530" y="2069"/>
                    <a:pt x="35006" y="1593"/>
                    <a:pt x="33863" y="2831"/>
                  </a:cubicBezTo>
                  <a:cubicBezTo>
                    <a:pt x="31005" y="2545"/>
                    <a:pt x="29005" y="4355"/>
                    <a:pt x="26814" y="5784"/>
                  </a:cubicBezTo>
                  <a:lnTo>
                    <a:pt x="26814" y="5784"/>
                  </a:lnTo>
                  <a:cubicBezTo>
                    <a:pt x="22242" y="6355"/>
                    <a:pt x="19861" y="9975"/>
                    <a:pt x="16908" y="12927"/>
                  </a:cubicBezTo>
                  <a:cubicBezTo>
                    <a:pt x="14051" y="15499"/>
                    <a:pt x="11289" y="18166"/>
                    <a:pt x="9955" y="21881"/>
                  </a:cubicBezTo>
                  <a:lnTo>
                    <a:pt x="9955" y="21881"/>
                  </a:lnTo>
                  <a:cubicBezTo>
                    <a:pt x="8526" y="23310"/>
                    <a:pt x="7574" y="24929"/>
                    <a:pt x="7288" y="27024"/>
                  </a:cubicBezTo>
                  <a:cubicBezTo>
                    <a:pt x="5669" y="28834"/>
                    <a:pt x="4907" y="30930"/>
                    <a:pt x="4812" y="33311"/>
                  </a:cubicBezTo>
                  <a:lnTo>
                    <a:pt x="4812" y="33311"/>
                  </a:lnTo>
                  <a:cubicBezTo>
                    <a:pt x="4526" y="34168"/>
                    <a:pt x="4335" y="35025"/>
                    <a:pt x="4050" y="35978"/>
                  </a:cubicBezTo>
                  <a:cubicBezTo>
                    <a:pt x="2335" y="38073"/>
                    <a:pt x="2430" y="40645"/>
                    <a:pt x="2240" y="43217"/>
                  </a:cubicBezTo>
                  <a:cubicBezTo>
                    <a:pt x="1954" y="45026"/>
                    <a:pt x="1573" y="46741"/>
                    <a:pt x="1287" y="48551"/>
                  </a:cubicBezTo>
                  <a:cubicBezTo>
                    <a:pt x="1097" y="51313"/>
                    <a:pt x="811" y="54075"/>
                    <a:pt x="621" y="56837"/>
                  </a:cubicBezTo>
                  <a:lnTo>
                    <a:pt x="621" y="56837"/>
                  </a:lnTo>
                  <a:cubicBezTo>
                    <a:pt x="49" y="60076"/>
                    <a:pt x="-618" y="63220"/>
                    <a:pt x="1097" y="66362"/>
                  </a:cubicBezTo>
                  <a:lnTo>
                    <a:pt x="1097" y="66362"/>
                  </a:lnTo>
                  <a:lnTo>
                    <a:pt x="1097" y="66362"/>
                  </a:lnTo>
                  <a:cubicBezTo>
                    <a:pt x="1002" y="67982"/>
                    <a:pt x="811" y="69601"/>
                    <a:pt x="716" y="71220"/>
                  </a:cubicBezTo>
                  <a:cubicBezTo>
                    <a:pt x="144" y="72745"/>
                    <a:pt x="144" y="74364"/>
                    <a:pt x="811" y="75887"/>
                  </a:cubicBezTo>
                  <a:cubicBezTo>
                    <a:pt x="1002" y="78459"/>
                    <a:pt x="1097" y="80936"/>
                    <a:pt x="1287" y="83508"/>
                  </a:cubicBezTo>
                  <a:cubicBezTo>
                    <a:pt x="906" y="85603"/>
                    <a:pt x="1097" y="87604"/>
                    <a:pt x="2240" y="89413"/>
                  </a:cubicBezTo>
                  <a:cubicBezTo>
                    <a:pt x="2430" y="90937"/>
                    <a:pt x="2526" y="92366"/>
                    <a:pt x="2716" y="93890"/>
                  </a:cubicBezTo>
                  <a:cubicBezTo>
                    <a:pt x="3383" y="96652"/>
                    <a:pt x="2907" y="99605"/>
                    <a:pt x="4621" y="102081"/>
                  </a:cubicBezTo>
                  <a:cubicBezTo>
                    <a:pt x="5193" y="107701"/>
                    <a:pt x="6526" y="113035"/>
                    <a:pt x="9098" y="118083"/>
                  </a:cubicBezTo>
                  <a:cubicBezTo>
                    <a:pt x="9098" y="119988"/>
                    <a:pt x="9669" y="121703"/>
                    <a:pt x="10908" y="123132"/>
                  </a:cubicBezTo>
                  <a:cubicBezTo>
                    <a:pt x="11384" y="124465"/>
                    <a:pt x="11765" y="125704"/>
                    <a:pt x="12241" y="127037"/>
                  </a:cubicBezTo>
                  <a:cubicBezTo>
                    <a:pt x="12908" y="128180"/>
                    <a:pt x="13479" y="129323"/>
                    <a:pt x="14146" y="130466"/>
                  </a:cubicBezTo>
                  <a:cubicBezTo>
                    <a:pt x="14337" y="134752"/>
                    <a:pt x="17670" y="137419"/>
                    <a:pt x="19575" y="140753"/>
                  </a:cubicBezTo>
                  <a:cubicBezTo>
                    <a:pt x="19671" y="141610"/>
                    <a:pt x="19956" y="142277"/>
                    <a:pt x="20433" y="142848"/>
                  </a:cubicBezTo>
                  <a:cubicBezTo>
                    <a:pt x="22147" y="146849"/>
                    <a:pt x="24909" y="150659"/>
                    <a:pt x="28719" y="153707"/>
                  </a:cubicBezTo>
                  <a:close/>
                  <a:moveTo>
                    <a:pt x="77202" y="175995"/>
                  </a:moveTo>
                  <a:cubicBezTo>
                    <a:pt x="77202" y="175995"/>
                    <a:pt x="77106" y="175995"/>
                    <a:pt x="77202" y="175995"/>
                  </a:cubicBezTo>
                  <a:lnTo>
                    <a:pt x="77202" y="175995"/>
                  </a:lnTo>
                  <a:cubicBezTo>
                    <a:pt x="77106" y="175900"/>
                    <a:pt x="77202" y="175900"/>
                    <a:pt x="77202" y="175995"/>
                  </a:cubicBezTo>
                  <a:cubicBezTo>
                    <a:pt x="77202" y="175900"/>
                    <a:pt x="77202" y="175995"/>
                    <a:pt x="77202" y="175995"/>
                  </a:cubicBezTo>
                  <a:close/>
                  <a:moveTo>
                    <a:pt x="90632" y="174757"/>
                  </a:moveTo>
                  <a:cubicBezTo>
                    <a:pt x="90632" y="174852"/>
                    <a:pt x="90632" y="174948"/>
                    <a:pt x="90727" y="174948"/>
                  </a:cubicBezTo>
                  <a:cubicBezTo>
                    <a:pt x="90632" y="174948"/>
                    <a:pt x="90632" y="174852"/>
                    <a:pt x="90537" y="174852"/>
                  </a:cubicBezTo>
                  <a:cubicBezTo>
                    <a:pt x="90537" y="174852"/>
                    <a:pt x="90537" y="174757"/>
                    <a:pt x="90632" y="174757"/>
                  </a:cubicBezTo>
                  <a:lnTo>
                    <a:pt x="90632" y="174757"/>
                  </a:lnTo>
                  <a:lnTo>
                    <a:pt x="90632" y="174757"/>
                  </a:lnTo>
                  <a:lnTo>
                    <a:pt x="90632" y="174757"/>
                  </a:lnTo>
                  <a:close/>
                  <a:moveTo>
                    <a:pt x="84822" y="170852"/>
                  </a:moveTo>
                  <a:cubicBezTo>
                    <a:pt x="84822" y="170852"/>
                    <a:pt x="84822" y="170852"/>
                    <a:pt x="84822" y="170852"/>
                  </a:cubicBezTo>
                  <a:cubicBezTo>
                    <a:pt x="84822" y="170852"/>
                    <a:pt x="84822" y="170852"/>
                    <a:pt x="84822" y="170852"/>
                  </a:cubicBezTo>
                  <a:cubicBezTo>
                    <a:pt x="84822" y="170852"/>
                    <a:pt x="84822" y="170852"/>
                    <a:pt x="84822" y="170852"/>
                  </a:cubicBezTo>
                  <a:close/>
                  <a:moveTo>
                    <a:pt x="20623" y="111321"/>
                  </a:moveTo>
                  <a:cubicBezTo>
                    <a:pt x="20623" y="111321"/>
                    <a:pt x="20623" y="111321"/>
                    <a:pt x="20623" y="111321"/>
                  </a:cubicBezTo>
                  <a:cubicBezTo>
                    <a:pt x="20623" y="111321"/>
                    <a:pt x="20718" y="111321"/>
                    <a:pt x="20623" y="111321"/>
                  </a:cubicBezTo>
                  <a:cubicBezTo>
                    <a:pt x="20623" y="111321"/>
                    <a:pt x="20623" y="111321"/>
                    <a:pt x="20623" y="111321"/>
                  </a:cubicBezTo>
                  <a:close/>
                  <a:moveTo>
                    <a:pt x="85488" y="162375"/>
                  </a:moveTo>
                  <a:cubicBezTo>
                    <a:pt x="85488" y="162470"/>
                    <a:pt x="85488" y="162470"/>
                    <a:pt x="85488" y="162375"/>
                  </a:cubicBezTo>
                  <a:cubicBezTo>
                    <a:pt x="85488" y="162470"/>
                    <a:pt x="85393" y="162470"/>
                    <a:pt x="85488" y="162375"/>
                  </a:cubicBezTo>
                  <a:cubicBezTo>
                    <a:pt x="85393" y="162470"/>
                    <a:pt x="85393" y="162470"/>
                    <a:pt x="85393" y="162470"/>
                  </a:cubicBezTo>
                  <a:cubicBezTo>
                    <a:pt x="85298" y="162470"/>
                    <a:pt x="85393" y="162470"/>
                    <a:pt x="85488" y="162375"/>
                  </a:cubicBezTo>
                  <a:cubicBezTo>
                    <a:pt x="85393" y="162470"/>
                    <a:pt x="85393" y="162470"/>
                    <a:pt x="85488" y="162375"/>
                  </a:cubicBezTo>
                  <a:lnTo>
                    <a:pt x="85488" y="162375"/>
                  </a:lnTo>
                  <a:lnTo>
                    <a:pt x="85488" y="162375"/>
                  </a:lnTo>
                  <a:lnTo>
                    <a:pt x="85488" y="162375"/>
                  </a:lnTo>
                  <a:close/>
                  <a:moveTo>
                    <a:pt x="85298" y="135609"/>
                  </a:moveTo>
                  <a:cubicBezTo>
                    <a:pt x="85298" y="135609"/>
                    <a:pt x="85298" y="135609"/>
                    <a:pt x="85298" y="135609"/>
                  </a:cubicBezTo>
                  <a:cubicBezTo>
                    <a:pt x="85298" y="135609"/>
                    <a:pt x="85393" y="135514"/>
                    <a:pt x="85298" y="135609"/>
                  </a:cubicBezTo>
                  <a:lnTo>
                    <a:pt x="85965" y="135133"/>
                  </a:lnTo>
                  <a:cubicBezTo>
                    <a:pt x="85965" y="135133"/>
                    <a:pt x="85965" y="135229"/>
                    <a:pt x="86060" y="135229"/>
                  </a:cubicBezTo>
                  <a:cubicBezTo>
                    <a:pt x="85679" y="135323"/>
                    <a:pt x="85488" y="135419"/>
                    <a:pt x="85298" y="135609"/>
                  </a:cubicBezTo>
                  <a:cubicBezTo>
                    <a:pt x="85298" y="135609"/>
                    <a:pt x="85298" y="135609"/>
                    <a:pt x="85298" y="135609"/>
                  </a:cubicBezTo>
                  <a:close/>
                  <a:moveTo>
                    <a:pt x="64724" y="117893"/>
                  </a:moveTo>
                  <a:cubicBezTo>
                    <a:pt x="64819" y="117893"/>
                    <a:pt x="64914" y="117893"/>
                    <a:pt x="64914" y="117798"/>
                  </a:cubicBezTo>
                  <a:cubicBezTo>
                    <a:pt x="64914" y="117893"/>
                    <a:pt x="64914" y="117988"/>
                    <a:pt x="65010" y="118083"/>
                  </a:cubicBezTo>
                  <a:cubicBezTo>
                    <a:pt x="64914" y="117988"/>
                    <a:pt x="64819" y="117893"/>
                    <a:pt x="64724" y="117893"/>
                  </a:cubicBezTo>
                  <a:close/>
                  <a:moveTo>
                    <a:pt x="84631" y="82079"/>
                  </a:moveTo>
                  <a:cubicBezTo>
                    <a:pt x="84250" y="82079"/>
                    <a:pt x="83964" y="82270"/>
                    <a:pt x="83774" y="82460"/>
                  </a:cubicBezTo>
                  <a:cubicBezTo>
                    <a:pt x="83679" y="82460"/>
                    <a:pt x="83679" y="82555"/>
                    <a:pt x="83583" y="82555"/>
                  </a:cubicBezTo>
                  <a:cubicBezTo>
                    <a:pt x="83869" y="82270"/>
                    <a:pt x="84155" y="82079"/>
                    <a:pt x="84631" y="82079"/>
                  </a:cubicBezTo>
                  <a:lnTo>
                    <a:pt x="84631" y="82079"/>
                  </a:lnTo>
                  <a:close/>
                  <a:moveTo>
                    <a:pt x="75868" y="103986"/>
                  </a:moveTo>
                  <a:cubicBezTo>
                    <a:pt x="75868" y="103986"/>
                    <a:pt x="75868" y="103986"/>
                    <a:pt x="75868" y="103986"/>
                  </a:cubicBezTo>
                  <a:cubicBezTo>
                    <a:pt x="75868" y="103986"/>
                    <a:pt x="75868" y="103986"/>
                    <a:pt x="75868" y="103986"/>
                  </a:cubicBezTo>
                  <a:cubicBezTo>
                    <a:pt x="75868" y="103986"/>
                    <a:pt x="75868" y="103986"/>
                    <a:pt x="75868" y="103986"/>
                  </a:cubicBezTo>
                  <a:close/>
                  <a:moveTo>
                    <a:pt x="61200" y="96462"/>
                  </a:moveTo>
                  <a:cubicBezTo>
                    <a:pt x="61200" y="96462"/>
                    <a:pt x="61200" y="96462"/>
                    <a:pt x="61200" y="96462"/>
                  </a:cubicBezTo>
                  <a:lnTo>
                    <a:pt x="61200" y="96462"/>
                  </a:lnTo>
                  <a:cubicBezTo>
                    <a:pt x="61200" y="96462"/>
                    <a:pt x="61200" y="96462"/>
                    <a:pt x="61200" y="96462"/>
                  </a:cubicBezTo>
                  <a:close/>
                  <a:moveTo>
                    <a:pt x="76440" y="122179"/>
                  </a:moveTo>
                  <a:cubicBezTo>
                    <a:pt x="76630" y="122179"/>
                    <a:pt x="76916" y="122179"/>
                    <a:pt x="77106" y="122179"/>
                  </a:cubicBezTo>
                  <a:cubicBezTo>
                    <a:pt x="77106" y="122179"/>
                    <a:pt x="77106" y="122179"/>
                    <a:pt x="77106" y="122179"/>
                  </a:cubicBezTo>
                  <a:cubicBezTo>
                    <a:pt x="77202" y="122179"/>
                    <a:pt x="77202" y="122274"/>
                    <a:pt x="77202" y="122274"/>
                  </a:cubicBezTo>
                  <a:cubicBezTo>
                    <a:pt x="77106" y="122274"/>
                    <a:pt x="77011" y="122274"/>
                    <a:pt x="76916" y="122274"/>
                  </a:cubicBezTo>
                  <a:cubicBezTo>
                    <a:pt x="77011" y="122274"/>
                    <a:pt x="77011" y="122179"/>
                    <a:pt x="77011" y="122179"/>
                  </a:cubicBezTo>
                  <a:cubicBezTo>
                    <a:pt x="76916" y="122084"/>
                    <a:pt x="76630" y="122179"/>
                    <a:pt x="76440" y="122179"/>
                  </a:cubicBezTo>
                  <a:close/>
                  <a:moveTo>
                    <a:pt x="87012" y="134466"/>
                  </a:moveTo>
                  <a:cubicBezTo>
                    <a:pt x="87012" y="134466"/>
                    <a:pt x="86917" y="134466"/>
                    <a:pt x="87012" y="134466"/>
                  </a:cubicBezTo>
                  <a:cubicBezTo>
                    <a:pt x="86917" y="134466"/>
                    <a:pt x="86917" y="134466"/>
                    <a:pt x="87012" y="134466"/>
                  </a:cubicBezTo>
                  <a:cubicBezTo>
                    <a:pt x="87012" y="134466"/>
                    <a:pt x="87012" y="134371"/>
                    <a:pt x="87012" y="134466"/>
                  </a:cubicBezTo>
                  <a:close/>
                  <a:moveTo>
                    <a:pt x="93394" y="93985"/>
                  </a:moveTo>
                  <a:lnTo>
                    <a:pt x="93394" y="93985"/>
                  </a:lnTo>
                  <a:lnTo>
                    <a:pt x="93394" y="93985"/>
                  </a:lnTo>
                  <a:lnTo>
                    <a:pt x="93394" y="93985"/>
                  </a:lnTo>
                  <a:close/>
                  <a:moveTo>
                    <a:pt x="44531" y="90461"/>
                  </a:moveTo>
                  <a:cubicBezTo>
                    <a:pt x="44531" y="90461"/>
                    <a:pt x="44436" y="90461"/>
                    <a:pt x="44531" y="90461"/>
                  </a:cubicBezTo>
                  <a:cubicBezTo>
                    <a:pt x="44436" y="90461"/>
                    <a:pt x="44436" y="90461"/>
                    <a:pt x="44531" y="90461"/>
                  </a:cubicBezTo>
                  <a:cubicBezTo>
                    <a:pt x="44436" y="90461"/>
                    <a:pt x="44531" y="90461"/>
                    <a:pt x="44531" y="90461"/>
                  </a:cubicBezTo>
                  <a:close/>
                  <a:moveTo>
                    <a:pt x="92727" y="128846"/>
                  </a:moveTo>
                  <a:cubicBezTo>
                    <a:pt x="92727" y="128846"/>
                    <a:pt x="92727" y="128942"/>
                    <a:pt x="92727" y="128846"/>
                  </a:cubicBezTo>
                  <a:lnTo>
                    <a:pt x="92727" y="128846"/>
                  </a:lnTo>
                  <a:cubicBezTo>
                    <a:pt x="92727" y="128942"/>
                    <a:pt x="92727" y="128942"/>
                    <a:pt x="92727" y="128846"/>
                  </a:cubicBezTo>
                  <a:cubicBezTo>
                    <a:pt x="92727" y="128846"/>
                    <a:pt x="92727" y="128846"/>
                    <a:pt x="92727" y="128846"/>
                  </a:cubicBezTo>
                  <a:close/>
                  <a:moveTo>
                    <a:pt x="76440" y="130561"/>
                  </a:moveTo>
                  <a:cubicBezTo>
                    <a:pt x="76440" y="130561"/>
                    <a:pt x="76440" y="130466"/>
                    <a:pt x="76440" y="130561"/>
                  </a:cubicBezTo>
                  <a:lnTo>
                    <a:pt x="76440" y="130561"/>
                  </a:lnTo>
                  <a:lnTo>
                    <a:pt x="76440" y="130561"/>
                  </a:lnTo>
                  <a:cubicBezTo>
                    <a:pt x="76440" y="130656"/>
                    <a:pt x="76440" y="130847"/>
                    <a:pt x="76535" y="130942"/>
                  </a:cubicBezTo>
                  <a:cubicBezTo>
                    <a:pt x="76440" y="130942"/>
                    <a:pt x="76440" y="130847"/>
                    <a:pt x="76344" y="130847"/>
                  </a:cubicBezTo>
                  <a:cubicBezTo>
                    <a:pt x="76344" y="130656"/>
                    <a:pt x="76344" y="130561"/>
                    <a:pt x="76440" y="130561"/>
                  </a:cubicBezTo>
                  <a:close/>
                  <a:moveTo>
                    <a:pt x="91775" y="50360"/>
                  </a:moveTo>
                  <a:lnTo>
                    <a:pt x="91775" y="50360"/>
                  </a:lnTo>
                  <a:lnTo>
                    <a:pt x="91775" y="50360"/>
                  </a:lnTo>
                  <a:cubicBezTo>
                    <a:pt x="91775" y="50551"/>
                    <a:pt x="91870" y="50646"/>
                    <a:pt x="91870" y="50837"/>
                  </a:cubicBezTo>
                  <a:cubicBezTo>
                    <a:pt x="91775" y="50742"/>
                    <a:pt x="91680" y="50551"/>
                    <a:pt x="91489" y="50456"/>
                  </a:cubicBezTo>
                  <a:cubicBezTo>
                    <a:pt x="91584" y="50456"/>
                    <a:pt x="91680" y="50456"/>
                    <a:pt x="91775" y="50360"/>
                  </a:cubicBezTo>
                  <a:close/>
                  <a:moveTo>
                    <a:pt x="89584" y="51885"/>
                  </a:moveTo>
                  <a:cubicBezTo>
                    <a:pt x="89584" y="51885"/>
                    <a:pt x="89584" y="51885"/>
                    <a:pt x="89584" y="51885"/>
                  </a:cubicBezTo>
                  <a:cubicBezTo>
                    <a:pt x="89584" y="51885"/>
                    <a:pt x="89584" y="51885"/>
                    <a:pt x="89584" y="51885"/>
                  </a:cubicBezTo>
                  <a:lnTo>
                    <a:pt x="89584" y="51885"/>
                  </a:lnTo>
                  <a:cubicBezTo>
                    <a:pt x="89679" y="51980"/>
                    <a:pt x="89679" y="52075"/>
                    <a:pt x="89775" y="52170"/>
                  </a:cubicBezTo>
                  <a:cubicBezTo>
                    <a:pt x="89775" y="52170"/>
                    <a:pt x="89679" y="52170"/>
                    <a:pt x="89679" y="52170"/>
                  </a:cubicBezTo>
                  <a:cubicBezTo>
                    <a:pt x="89679" y="51980"/>
                    <a:pt x="89584" y="51980"/>
                    <a:pt x="89584" y="51885"/>
                  </a:cubicBezTo>
                  <a:close/>
                  <a:moveTo>
                    <a:pt x="36435" y="83222"/>
                  </a:moveTo>
                  <a:cubicBezTo>
                    <a:pt x="36435" y="83222"/>
                    <a:pt x="36435" y="83222"/>
                    <a:pt x="36435" y="83222"/>
                  </a:cubicBezTo>
                  <a:cubicBezTo>
                    <a:pt x="36339" y="83317"/>
                    <a:pt x="36339" y="83317"/>
                    <a:pt x="36435" y="83222"/>
                  </a:cubicBezTo>
                  <a:cubicBezTo>
                    <a:pt x="36339" y="83222"/>
                    <a:pt x="36339" y="83222"/>
                    <a:pt x="36435" y="83222"/>
                  </a:cubicBezTo>
                  <a:close/>
                  <a:moveTo>
                    <a:pt x="78726" y="136752"/>
                  </a:moveTo>
                  <a:cubicBezTo>
                    <a:pt x="78821" y="136752"/>
                    <a:pt x="78916" y="136752"/>
                    <a:pt x="79107" y="136657"/>
                  </a:cubicBezTo>
                  <a:cubicBezTo>
                    <a:pt x="79107" y="136657"/>
                    <a:pt x="79107" y="136657"/>
                    <a:pt x="79107" y="136657"/>
                  </a:cubicBezTo>
                  <a:cubicBezTo>
                    <a:pt x="78916" y="136752"/>
                    <a:pt x="78821" y="136752"/>
                    <a:pt x="78726" y="136752"/>
                  </a:cubicBezTo>
                  <a:close/>
                  <a:moveTo>
                    <a:pt x="94728" y="146277"/>
                  </a:moveTo>
                  <a:cubicBezTo>
                    <a:pt x="94823" y="146277"/>
                    <a:pt x="94918" y="146182"/>
                    <a:pt x="95109" y="146182"/>
                  </a:cubicBezTo>
                  <a:cubicBezTo>
                    <a:pt x="95204" y="146277"/>
                    <a:pt x="95109" y="146277"/>
                    <a:pt x="95204" y="146373"/>
                  </a:cubicBezTo>
                  <a:cubicBezTo>
                    <a:pt x="94918" y="146277"/>
                    <a:pt x="94823" y="146277"/>
                    <a:pt x="94728" y="146277"/>
                  </a:cubicBezTo>
                  <a:close/>
                  <a:moveTo>
                    <a:pt x="89679" y="159422"/>
                  </a:moveTo>
                  <a:cubicBezTo>
                    <a:pt x="89775" y="159422"/>
                    <a:pt x="89775" y="159517"/>
                    <a:pt x="89775" y="159517"/>
                  </a:cubicBezTo>
                  <a:cubicBezTo>
                    <a:pt x="89775" y="159517"/>
                    <a:pt x="89775" y="159517"/>
                    <a:pt x="89775" y="159517"/>
                  </a:cubicBezTo>
                  <a:cubicBezTo>
                    <a:pt x="89679" y="159422"/>
                    <a:pt x="89679" y="159422"/>
                    <a:pt x="89679" y="159422"/>
                  </a:cubicBezTo>
                  <a:close/>
                  <a:moveTo>
                    <a:pt x="107396" y="136467"/>
                  </a:moveTo>
                  <a:lnTo>
                    <a:pt x="107586" y="136276"/>
                  </a:lnTo>
                  <a:cubicBezTo>
                    <a:pt x="107491" y="136371"/>
                    <a:pt x="107491" y="136467"/>
                    <a:pt x="107396" y="136562"/>
                  </a:cubicBezTo>
                  <a:cubicBezTo>
                    <a:pt x="107396" y="136467"/>
                    <a:pt x="107396" y="136467"/>
                    <a:pt x="107396" y="136467"/>
                  </a:cubicBezTo>
                  <a:close/>
                  <a:moveTo>
                    <a:pt x="22338" y="92842"/>
                  </a:moveTo>
                  <a:cubicBezTo>
                    <a:pt x="22242" y="92938"/>
                    <a:pt x="22147" y="92938"/>
                    <a:pt x="22052" y="93033"/>
                  </a:cubicBezTo>
                  <a:cubicBezTo>
                    <a:pt x="22147" y="92938"/>
                    <a:pt x="22242" y="92938"/>
                    <a:pt x="22338" y="92747"/>
                  </a:cubicBezTo>
                  <a:cubicBezTo>
                    <a:pt x="22338" y="92842"/>
                    <a:pt x="22338" y="92842"/>
                    <a:pt x="22338" y="92842"/>
                  </a:cubicBezTo>
                  <a:close/>
                  <a:moveTo>
                    <a:pt x="73677" y="21405"/>
                  </a:moveTo>
                  <a:cubicBezTo>
                    <a:pt x="73677" y="21405"/>
                    <a:pt x="73677" y="21405"/>
                    <a:pt x="73677" y="21405"/>
                  </a:cubicBezTo>
                  <a:lnTo>
                    <a:pt x="73677" y="21405"/>
                  </a:lnTo>
                  <a:cubicBezTo>
                    <a:pt x="73677" y="21405"/>
                    <a:pt x="73677" y="21405"/>
                    <a:pt x="73677" y="21405"/>
                  </a:cubicBezTo>
                  <a:close/>
                  <a:moveTo>
                    <a:pt x="65391" y="25500"/>
                  </a:moveTo>
                  <a:cubicBezTo>
                    <a:pt x="65391" y="25500"/>
                    <a:pt x="65391" y="25500"/>
                    <a:pt x="65391" y="25500"/>
                  </a:cubicBezTo>
                  <a:cubicBezTo>
                    <a:pt x="65391" y="25500"/>
                    <a:pt x="65391" y="25500"/>
                    <a:pt x="65391" y="25500"/>
                  </a:cubicBezTo>
                  <a:cubicBezTo>
                    <a:pt x="65391" y="25500"/>
                    <a:pt x="65391" y="25500"/>
                    <a:pt x="65391" y="25500"/>
                  </a:cubicBezTo>
                  <a:close/>
                  <a:moveTo>
                    <a:pt x="37292" y="147611"/>
                  </a:moveTo>
                  <a:lnTo>
                    <a:pt x="37292" y="147611"/>
                  </a:lnTo>
                  <a:cubicBezTo>
                    <a:pt x="37292" y="147802"/>
                    <a:pt x="37292" y="147992"/>
                    <a:pt x="37292" y="148087"/>
                  </a:cubicBezTo>
                  <a:cubicBezTo>
                    <a:pt x="37292" y="148087"/>
                    <a:pt x="37292" y="148087"/>
                    <a:pt x="37292" y="148087"/>
                  </a:cubicBezTo>
                  <a:cubicBezTo>
                    <a:pt x="37292" y="147896"/>
                    <a:pt x="37292" y="147706"/>
                    <a:pt x="37292" y="147611"/>
                  </a:cubicBezTo>
                  <a:close/>
                  <a:moveTo>
                    <a:pt x="115016" y="83793"/>
                  </a:moveTo>
                  <a:cubicBezTo>
                    <a:pt x="115016" y="83793"/>
                    <a:pt x="114921" y="83698"/>
                    <a:pt x="114921" y="83698"/>
                  </a:cubicBezTo>
                  <a:cubicBezTo>
                    <a:pt x="115302" y="83317"/>
                    <a:pt x="115683" y="83222"/>
                    <a:pt x="116064" y="83317"/>
                  </a:cubicBezTo>
                  <a:cubicBezTo>
                    <a:pt x="115778" y="83508"/>
                    <a:pt x="115397" y="83698"/>
                    <a:pt x="115016" y="83793"/>
                  </a:cubicBezTo>
                  <a:close/>
                  <a:moveTo>
                    <a:pt x="117588" y="76840"/>
                  </a:moveTo>
                  <a:cubicBezTo>
                    <a:pt x="117588" y="76650"/>
                    <a:pt x="117588" y="76554"/>
                    <a:pt x="117588" y="76364"/>
                  </a:cubicBezTo>
                  <a:cubicBezTo>
                    <a:pt x="117588" y="76364"/>
                    <a:pt x="117683" y="76459"/>
                    <a:pt x="117683" y="76459"/>
                  </a:cubicBezTo>
                  <a:cubicBezTo>
                    <a:pt x="117683" y="76650"/>
                    <a:pt x="117778" y="76745"/>
                    <a:pt x="117588" y="76840"/>
                  </a:cubicBezTo>
                  <a:close/>
                  <a:moveTo>
                    <a:pt x="66438" y="20071"/>
                  </a:moveTo>
                  <a:cubicBezTo>
                    <a:pt x="66438" y="19976"/>
                    <a:pt x="66438" y="19976"/>
                    <a:pt x="66438" y="20071"/>
                  </a:cubicBezTo>
                  <a:cubicBezTo>
                    <a:pt x="66438" y="19976"/>
                    <a:pt x="66438" y="19976"/>
                    <a:pt x="66438" y="20071"/>
                  </a:cubicBezTo>
                  <a:cubicBezTo>
                    <a:pt x="66438" y="19976"/>
                    <a:pt x="66438" y="19976"/>
                    <a:pt x="66438" y="20071"/>
                  </a:cubicBezTo>
                  <a:close/>
                  <a:moveTo>
                    <a:pt x="68629" y="23310"/>
                  </a:moveTo>
                  <a:cubicBezTo>
                    <a:pt x="68629" y="23310"/>
                    <a:pt x="68629" y="23310"/>
                    <a:pt x="68629" y="23310"/>
                  </a:cubicBezTo>
                  <a:cubicBezTo>
                    <a:pt x="68629" y="23310"/>
                    <a:pt x="68534" y="23310"/>
                    <a:pt x="68629" y="23310"/>
                  </a:cubicBezTo>
                  <a:cubicBezTo>
                    <a:pt x="68534" y="23310"/>
                    <a:pt x="68629" y="23310"/>
                    <a:pt x="68629" y="23310"/>
                  </a:cubicBezTo>
                  <a:close/>
                  <a:moveTo>
                    <a:pt x="35006" y="139610"/>
                  </a:moveTo>
                  <a:lnTo>
                    <a:pt x="35006" y="139610"/>
                  </a:lnTo>
                  <a:lnTo>
                    <a:pt x="35006" y="139610"/>
                  </a:lnTo>
                  <a:cubicBezTo>
                    <a:pt x="35006" y="139705"/>
                    <a:pt x="35006" y="139800"/>
                    <a:pt x="34911" y="139991"/>
                  </a:cubicBezTo>
                  <a:cubicBezTo>
                    <a:pt x="34815" y="139896"/>
                    <a:pt x="34720" y="139896"/>
                    <a:pt x="34625" y="139896"/>
                  </a:cubicBezTo>
                  <a:cubicBezTo>
                    <a:pt x="34815" y="139705"/>
                    <a:pt x="34911" y="139610"/>
                    <a:pt x="35006" y="139610"/>
                  </a:cubicBezTo>
                  <a:close/>
                  <a:moveTo>
                    <a:pt x="110063" y="152087"/>
                  </a:moveTo>
                  <a:cubicBezTo>
                    <a:pt x="110063" y="152087"/>
                    <a:pt x="110063" y="152087"/>
                    <a:pt x="110063" y="152087"/>
                  </a:cubicBezTo>
                  <a:cubicBezTo>
                    <a:pt x="110063" y="152087"/>
                    <a:pt x="110063" y="152087"/>
                    <a:pt x="110063" y="152087"/>
                  </a:cubicBezTo>
                  <a:cubicBezTo>
                    <a:pt x="110063" y="152087"/>
                    <a:pt x="110063" y="152087"/>
                    <a:pt x="110063" y="152087"/>
                  </a:cubicBezTo>
                  <a:close/>
                  <a:moveTo>
                    <a:pt x="120731" y="121036"/>
                  </a:moveTo>
                  <a:cubicBezTo>
                    <a:pt x="120731" y="121036"/>
                    <a:pt x="120731" y="121036"/>
                    <a:pt x="120731" y="121036"/>
                  </a:cubicBezTo>
                  <a:cubicBezTo>
                    <a:pt x="120826" y="121226"/>
                    <a:pt x="121017" y="121513"/>
                    <a:pt x="121112" y="121608"/>
                  </a:cubicBezTo>
                  <a:cubicBezTo>
                    <a:pt x="120921" y="121417"/>
                    <a:pt x="120826" y="121226"/>
                    <a:pt x="120731" y="121036"/>
                  </a:cubicBezTo>
                  <a:close/>
                  <a:moveTo>
                    <a:pt x="16813" y="47408"/>
                  </a:moveTo>
                  <a:cubicBezTo>
                    <a:pt x="16813" y="47408"/>
                    <a:pt x="16813" y="47408"/>
                    <a:pt x="16813" y="47408"/>
                  </a:cubicBezTo>
                  <a:cubicBezTo>
                    <a:pt x="16813" y="47408"/>
                    <a:pt x="16813" y="47408"/>
                    <a:pt x="16813" y="47408"/>
                  </a:cubicBezTo>
                  <a:cubicBezTo>
                    <a:pt x="16813" y="47408"/>
                    <a:pt x="16813" y="47408"/>
                    <a:pt x="16813" y="47408"/>
                  </a:cubicBezTo>
                  <a:close/>
                  <a:moveTo>
                    <a:pt x="13956" y="48170"/>
                  </a:moveTo>
                  <a:cubicBezTo>
                    <a:pt x="13860" y="48075"/>
                    <a:pt x="13765" y="47979"/>
                    <a:pt x="13670" y="47979"/>
                  </a:cubicBezTo>
                  <a:cubicBezTo>
                    <a:pt x="13765" y="47884"/>
                    <a:pt x="13860" y="47884"/>
                    <a:pt x="13860" y="47789"/>
                  </a:cubicBezTo>
                  <a:cubicBezTo>
                    <a:pt x="13956" y="47884"/>
                    <a:pt x="13956" y="47979"/>
                    <a:pt x="13956" y="48170"/>
                  </a:cubicBezTo>
                  <a:close/>
                  <a:moveTo>
                    <a:pt x="18909" y="80841"/>
                  </a:moveTo>
                  <a:cubicBezTo>
                    <a:pt x="18909" y="80841"/>
                    <a:pt x="18909" y="80841"/>
                    <a:pt x="18909" y="80841"/>
                  </a:cubicBezTo>
                  <a:cubicBezTo>
                    <a:pt x="18909" y="80841"/>
                    <a:pt x="18909" y="80841"/>
                    <a:pt x="18909" y="80841"/>
                  </a:cubicBezTo>
                  <a:cubicBezTo>
                    <a:pt x="18909" y="80841"/>
                    <a:pt x="18909" y="80841"/>
                    <a:pt x="18909" y="80841"/>
                  </a:cubicBezTo>
                  <a:close/>
                  <a:moveTo>
                    <a:pt x="51579" y="165518"/>
                  </a:moveTo>
                  <a:cubicBezTo>
                    <a:pt x="51579" y="165613"/>
                    <a:pt x="51579" y="165613"/>
                    <a:pt x="51579" y="165613"/>
                  </a:cubicBezTo>
                  <a:cubicBezTo>
                    <a:pt x="51579" y="165613"/>
                    <a:pt x="51579" y="165613"/>
                    <a:pt x="51484" y="165613"/>
                  </a:cubicBezTo>
                  <a:cubicBezTo>
                    <a:pt x="51484" y="165518"/>
                    <a:pt x="51579" y="165518"/>
                    <a:pt x="51579" y="165518"/>
                  </a:cubicBezTo>
                  <a:close/>
                  <a:moveTo>
                    <a:pt x="76249" y="155993"/>
                  </a:moveTo>
                  <a:lnTo>
                    <a:pt x="76249" y="155993"/>
                  </a:lnTo>
                  <a:lnTo>
                    <a:pt x="76249" y="155993"/>
                  </a:lnTo>
                  <a:lnTo>
                    <a:pt x="76249" y="155993"/>
                  </a:lnTo>
                  <a:lnTo>
                    <a:pt x="76249" y="155993"/>
                  </a:lnTo>
                  <a:cubicBezTo>
                    <a:pt x="76249" y="155993"/>
                    <a:pt x="76249" y="155993"/>
                    <a:pt x="76249" y="155993"/>
                  </a:cubicBezTo>
                  <a:lnTo>
                    <a:pt x="76249" y="155993"/>
                  </a:lnTo>
                  <a:lnTo>
                    <a:pt x="76249" y="155993"/>
                  </a:lnTo>
                  <a:close/>
                  <a:moveTo>
                    <a:pt x="113016" y="156374"/>
                  </a:moveTo>
                  <a:cubicBezTo>
                    <a:pt x="113016" y="156469"/>
                    <a:pt x="113016" y="156564"/>
                    <a:pt x="113016" y="156660"/>
                  </a:cubicBezTo>
                  <a:cubicBezTo>
                    <a:pt x="112920" y="156660"/>
                    <a:pt x="112825" y="156660"/>
                    <a:pt x="112730" y="156564"/>
                  </a:cubicBezTo>
                  <a:cubicBezTo>
                    <a:pt x="112825" y="156564"/>
                    <a:pt x="112920" y="156469"/>
                    <a:pt x="113016" y="156374"/>
                  </a:cubicBezTo>
                  <a:close/>
                  <a:moveTo>
                    <a:pt x="123588" y="71602"/>
                  </a:moveTo>
                  <a:cubicBezTo>
                    <a:pt x="123588" y="71602"/>
                    <a:pt x="123684" y="71506"/>
                    <a:pt x="123684" y="71506"/>
                  </a:cubicBezTo>
                  <a:cubicBezTo>
                    <a:pt x="123684" y="71602"/>
                    <a:pt x="123684" y="71696"/>
                    <a:pt x="123684" y="71696"/>
                  </a:cubicBezTo>
                  <a:cubicBezTo>
                    <a:pt x="123684" y="71696"/>
                    <a:pt x="123588" y="71602"/>
                    <a:pt x="123588" y="71602"/>
                  </a:cubicBezTo>
                  <a:close/>
                  <a:moveTo>
                    <a:pt x="10146" y="72554"/>
                  </a:moveTo>
                  <a:lnTo>
                    <a:pt x="10146" y="72554"/>
                  </a:lnTo>
                  <a:cubicBezTo>
                    <a:pt x="10146" y="72554"/>
                    <a:pt x="10146" y="72554"/>
                    <a:pt x="10146" y="72554"/>
                  </a:cubicBezTo>
                  <a:cubicBezTo>
                    <a:pt x="10146" y="72554"/>
                    <a:pt x="10146" y="72554"/>
                    <a:pt x="10146" y="72554"/>
                  </a:cubicBezTo>
                  <a:close/>
                  <a:moveTo>
                    <a:pt x="61104" y="166280"/>
                  </a:moveTo>
                  <a:lnTo>
                    <a:pt x="61104" y="166280"/>
                  </a:lnTo>
                  <a:cubicBezTo>
                    <a:pt x="61200" y="166280"/>
                    <a:pt x="61200" y="166280"/>
                    <a:pt x="61295" y="166375"/>
                  </a:cubicBezTo>
                  <a:cubicBezTo>
                    <a:pt x="61295" y="166375"/>
                    <a:pt x="61295" y="166470"/>
                    <a:pt x="61200" y="166470"/>
                  </a:cubicBezTo>
                  <a:cubicBezTo>
                    <a:pt x="61200" y="166375"/>
                    <a:pt x="61200" y="166280"/>
                    <a:pt x="61104" y="166280"/>
                  </a:cubicBezTo>
                  <a:lnTo>
                    <a:pt x="61104" y="166280"/>
                  </a:lnTo>
                  <a:close/>
                  <a:moveTo>
                    <a:pt x="17004" y="26643"/>
                  </a:move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ubicBezTo>
                    <a:pt x="17004" y="26643"/>
                    <a:pt x="17004" y="26643"/>
                    <a:pt x="17004" y="26643"/>
                  </a:cubicBezTo>
                  <a:close/>
                  <a:moveTo>
                    <a:pt x="10241" y="86746"/>
                  </a:moveTo>
                  <a:cubicBezTo>
                    <a:pt x="10241" y="86746"/>
                    <a:pt x="10241" y="86651"/>
                    <a:pt x="10241" y="86746"/>
                  </a:cubicBezTo>
                  <a:cubicBezTo>
                    <a:pt x="10146" y="86651"/>
                    <a:pt x="10146" y="86651"/>
                    <a:pt x="10241" y="86746"/>
                  </a:cubicBezTo>
                  <a:cubicBezTo>
                    <a:pt x="10241" y="86651"/>
                    <a:pt x="10241" y="86651"/>
                    <a:pt x="10241" y="86746"/>
                  </a:cubicBezTo>
                  <a:close/>
                  <a:moveTo>
                    <a:pt x="2811" y="61695"/>
                  </a:moveTo>
                  <a:cubicBezTo>
                    <a:pt x="2811" y="61695"/>
                    <a:pt x="2811" y="61695"/>
                    <a:pt x="2811" y="61695"/>
                  </a:cubicBezTo>
                  <a:cubicBezTo>
                    <a:pt x="2811" y="61695"/>
                    <a:pt x="2811" y="61695"/>
                    <a:pt x="2811" y="61695"/>
                  </a:cubicBezTo>
                  <a:cubicBezTo>
                    <a:pt x="2811" y="61695"/>
                    <a:pt x="2811" y="61695"/>
                    <a:pt x="2811" y="6169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7" name="Freeform: Shape 82">
              <a:extLst>
                <a:ext uri="{FF2B5EF4-FFF2-40B4-BE49-F238E27FC236}">
                  <a16:creationId xmlns:a16="http://schemas.microsoft.com/office/drawing/2014/main" id="{B3F04413-CC66-7D9E-11D2-6662761EB7F4}"/>
                </a:ext>
              </a:extLst>
            </p:cNvPr>
            <p:cNvSpPr/>
            <p:nvPr/>
          </p:nvSpPr>
          <p:spPr>
            <a:xfrm>
              <a:off x="4591642" y="5492368"/>
              <a:ext cx="164630" cy="189462"/>
            </a:xfrm>
            <a:custGeom>
              <a:avLst/>
              <a:gdLst>
                <a:gd name="connsiteX0" fmla="*/ 147139 w 164630"/>
                <a:gd name="connsiteY0" fmla="*/ 29750 h 189462"/>
                <a:gd name="connsiteX1" fmla="*/ 141805 w 164630"/>
                <a:gd name="connsiteY1" fmla="*/ 23845 h 189462"/>
                <a:gd name="connsiteX2" fmla="*/ 140948 w 164630"/>
                <a:gd name="connsiteY2" fmla="*/ 22797 h 189462"/>
                <a:gd name="connsiteX3" fmla="*/ 135328 w 164630"/>
                <a:gd name="connsiteY3" fmla="*/ 17082 h 189462"/>
                <a:gd name="connsiteX4" fmla="*/ 128947 w 164630"/>
                <a:gd name="connsiteY4" fmla="*/ 11938 h 189462"/>
                <a:gd name="connsiteX5" fmla="*/ 126661 w 164630"/>
                <a:gd name="connsiteY5" fmla="*/ 10319 h 189462"/>
                <a:gd name="connsiteX6" fmla="*/ 126661 w 164630"/>
                <a:gd name="connsiteY6" fmla="*/ 10319 h 189462"/>
                <a:gd name="connsiteX7" fmla="*/ 113326 w 164630"/>
                <a:gd name="connsiteY7" fmla="*/ 5461 h 189462"/>
                <a:gd name="connsiteX8" fmla="*/ 113326 w 164630"/>
                <a:gd name="connsiteY8" fmla="*/ 5461 h 189462"/>
                <a:gd name="connsiteX9" fmla="*/ 109801 w 164630"/>
                <a:gd name="connsiteY9" fmla="*/ 4318 h 189462"/>
                <a:gd name="connsiteX10" fmla="*/ 99800 w 164630"/>
                <a:gd name="connsiteY10" fmla="*/ 1461 h 189462"/>
                <a:gd name="connsiteX11" fmla="*/ 91513 w 164630"/>
                <a:gd name="connsiteY11" fmla="*/ 889 h 189462"/>
                <a:gd name="connsiteX12" fmla="*/ 91609 w 164630"/>
                <a:gd name="connsiteY12" fmla="*/ 1080 h 189462"/>
                <a:gd name="connsiteX13" fmla="*/ 91513 w 164630"/>
                <a:gd name="connsiteY13" fmla="*/ 1080 h 189462"/>
                <a:gd name="connsiteX14" fmla="*/ 91513 w 164630"/>
                <a:gd name="connsiteY14" fmla="*/ 889 h 189462"/>
                <a:gd name="connsiteX15" fmla="*/ 81417 w 164630"/>
                <a:gd name="connsiteY15" fmla="*/ 4890 h 189462"/>
                <a:gd name="connsiteX16" fmla="*/ 75130 w 164630"/>
                <a:gd name="connsiteY16" fmla="*/ 7271 h 189462"/>
                <a:gd name="connsiteX17" fmla="*/ 68082 w 164630"/>
                <a:gd name="connsiteY17" fmla="*/ 10795 h 189462"/>
                <a:gd name="connsiteX18" fmla="*/ 68082 w 164630"/>
                <a:gd name="connsiteY18" fmla="*/ 10795 h 189462"/>
                <a:gd name="connsiteX19" fmla="*/ 68082 w 164630"/>
                <a:gd name="connsiteY19" fmla="*/ 10795 h 189462"/>
                <a:gd name="connsiteX20" fmla="*/ 60462 w 164630"/>
                <a:gd name="connsiteY20" fmla="*/ 15843 h 189462"/>
                <a:gd name="connsiteX21" fmla="*/ 61033 w 164630"/>
                <a:gd name="connsiteY21" fmla="*/ 16796 h 189462"/>
                <a:gd name="connsiteX22" fmla="*/ 61033 w 164630"/>
                <a:gd name="connsiteY22" fmla="*/ 16796 h 189462"/>
                <a:gd name="connsiteX23" fmla="*/ 61033 w 164630"/>
                <a:gd name="connsiteY23" fmla="*/ 16796 h 189462"/>
                <a:gd name="connsiteX24" fmla="*/ 60748 w 164630"/>
                <a:gd name="connsiteY24" fmla="*/ 16986 h 189462"/>
                <a:gd name="connsiteX25" fmla="*/ 60462 w 164630"/>
                <a:gd name="connsiteY25" fmla="*/ 15843 h 189462"/>
                <a:gd name="connsiteX26" fmla="*/ 53032 w 164630"/>
                <a:gd name="connsiteY26" fmla="*/ 21177 h 189462"/>
                <a:gd name="connsiteX27" fmla="*/ 53032 w 164630"/>
                <a:gd name="connsiteY27" fmla="*/ 21177 h 189462"/>
                <a:gd name="connsiteX28" fmla="*/ 53032 w 164630"/>
                <a:gd name="connsiteY28" fmla="*/ 21177 h 189462"/>
                <a:gd name="connsiteX29" fmla="*/ 50080 w 164630"/>
                <a:gd name="connsiteY29" fmla="*/ 24130 h 189462"/>
                <a:gd name="connsiteX30" fmla="*/ 44936 w 164630"/>
                <a:gd name="connsiteY30" fmla="*/ 28416 h 189462"/>
                <a:gd name="connsiteX31" fmla="*/ 44936 w 164630"/>
                <a:gd name="connsiteY31" fmla="*/ 28416 h 189462"/>
                <a:gd name="connsiteX32" fmla="*/ 44936 w 164630"/>
                <a:gd name="connsiteY32" fmla="*/ 28416 h 189462"/>
                <a:gd name="connsiteX33" fmla="*/ 38459 w 164630"/>
                <a:gd name="connsiteY33" fmla="*/ 35179 h 189462"/>
                <a:gd name="connsiteX34" fmla="*/ 38459 w 164630"/>
                <a:gd name="connsiteY34" fmla="*/ 35179 h 189462"/>
                <a:gd name="connsiteX35" fmla="*/ 38459 w 164630"/>
                <a:gd name="connsiteY35" fmla="*/ 35179 h 189462"/>
                <a:gd name="connsiteX36" fmla="*/ 37602 w 164630"/>
                <a:gd name="connsiteY36" fmla="*/ 35942 h 189462"/>
                <a:gd name="connsiteX37" fmla="*/ 35030 w 164630"/>
                <a:gd name="connsiteY37" fmla="*/ 39180 h 189462"/>
                <a:gd name="connsiteX38" fmla="*/ 24648 w 164630"/>
                <a:gd name="connsiteY38" fmla="*/ 52420 h 189462"/>
                <a:gd name="connsiteX39" fmla="*/ 24648 w 164630"/>
                <a:gd name="connsiteY39" fmla="*/ 52420 h 189462"/>
                <a:gd name="connsiteX40" fmla="*/ 14742 w 164630"/>
                <a:gd name="connsiteY40" fmla="*/ 68136 h 189462"/>
                <a:gd name="connsiteX41" fmla="*/ 14742 w 164630"/>
                <a:gd name="connsiteY41" fmla="*/ 68136 h 189462"/>
                <a:gd name="connsiteX42" fmla="*/ 13123 w 164630"/>
                <a:gd name="connsiteY42" fmla="*/ 72708 h 189462"/>
                <a:gd name="connsiteX43" fmla="*/ 13123 w 164630"/>
                <a:gd name="connsiteY43" fmla="*/ 72708 h 189462"/>
                <a:gd name="connsiteX44" fmla="*/ 10170 w 164630"/>
                <a:gd name="connsiteY44" fmla="*/ 77947 h 189462"/>
                <a:gd name="connsiteX45" fmla="*/ 6074 w 164630"/>
                <a:gd name="connsiteY45" fmla="*/ 88615 h 189462"/>
                <a:gd name="connsiteX46" fmla="*/ 6074 w 164630"/>
                <a:gd name="connsiteY46" fmla="*/ 88615 h 189462"/>
                <a:gd name="connsiteX47" fmla="*/ 5217 w 164630"/>
                <a:gd name="connsiteY47" fmla="*/ 91091 h 189462"/>
                <a:gd name="connsiteX48" fmla="*/ 4264 w 164630"/>
                <a:gd name="connsiteY48" fmla="*/ 94615 h 189462"/>
                <a:gd name="connsiteX49" fmla="*/ 4264 w 164630"/>
                <a:gd name="connsiteY49" fmla="*/ 94615 h 189462"/>
                <a:gd name="connsiteX50" fmla="*/ 3121 w 164630"/>
                <a:gd name="connsiteY50" fmla="*/ 99949 h 189462"/>
                <a:gd name="connsiteX51" fmla="*/ 1312 w 164630"/>
                <a:gd name="connsiteY51" fmla="*/ 109189 h 189462"/>
                <a:gd name="connsiteX52" fmla="*/ 1312 w 164630"/>
                <a:gd name="connsiteY52" fmla="*/ 109189 h 189462"/>
                <a:gd name="connsiteX53" fmla="*/ 550 w 164630"/>
                <a:gd name="connsiteY53" fmla="*/ 116523 h 189462"/>
                <a:gd name="connsiteX54" fmla="*/ 550 w 164630"/>
                <a:gd name="connsiteY54" fmla="*/ 116523 h 189462"/>
                <a:gd name="connsiteX55" fmla="*/ 550 w 164630"/>
                <a:gd name="connsiteY55" fmla="*/ 116523 h 189462"/>
                <a:gd name="connsiteX56" fmla="*/ 740 w 164630"/>
                <a:gd name="connsiteY56" fmla="*/ 127191 h 189462"/>
                <a:gd name="connsiteX57" fmla="*/ 740 w 164630"/>
                <a:gd name="connsiteY57" fmla="*/ 127191 h 189462"/>
                <a:gd name="connsiteX58" fmla="*/ 1978 w 164630"/>
                <a:gd name="connsiteY58" fmla="*/ 137573 h 189462"/>
                <a:gd name="connsiteX59" fmla="*/ 1978 w 164630"/>
                <a:gd name="connsiteY59" fmla="*/ 137573 h 189462"/>
                <a:gd name="connsiteX60" fmla="*/ 2931 w 164630"/>
                <a:gd name="connsiteY60" fmla="*/ 143288 h 189462"/>
                <a:gd name="connsiteX61" fmla="*/ 2931 w 164630"/>
                <a:gd name="connsiteY61" fmla="*/ 143288 h 189462"/>
                <a:gd name="connsiteX62" fmla="*/ 6646 w 164630"/>
                <a:gd name="connsiteY62" fmla="*/ 153480 h 189462"/>
                <a:gd name="connsiteX63" fmla="*/ 6646 w 164630"/>
                <a:gd name="connsiteY63" fmla="*/ 153480 h 189462"/>
                <a:gd name="connsiteX64" fmla="*/ 6646 w 164630"/>
                <a:gd name="connsiteY64" fmla="*/ 153480 h 189462"/>
                <a:gd name="connsiteX65" fmla="*/ 7408 w 164630"/>
                <a:gd name="connsiteY65" fmla="*/ 154718 h 189462"/>
                <a:gd name="connsiteX66" fmla="*/ 15313 w 164630"/>
                <a:gd name="connsiteY66" fmla="*/ 167005 h 189462"/>
                <a:gd name="connsiteX67" fmla="*/ 15980 w 164630"/>
                <a:gd name="connsiteY67" fmla="*/ 167863 h 189462"/>
                <a:gd name="connsiteX68" fmla="*/ 15980 w 164630"/>
                <a:gd name="connsiteY68" fmla="*/ 167863 h 189462"/>
                <a:gd name="connsiteX69" fmla="*/ 15980 w 164630"/>
                <a:gd name="connsiteY69" fmla="*/ 167863 h 189462"/>
                <a:gd name="connsiteX70" fmla="*/ 20647 w 164630"/>
                <a:gd name="connsiteY70" fmla="*/ 172720 h 189462"/>
                <a:gd name="connsiteX71" fmla="*/ 20647 w 164630"/>
                <a:gd name="connsiteY71" fmla="*/ 172720 h 189462"/>
                <a:gd name="connsiteX72" fmla="*/ 26553 w 164630"/>
                <a:gd name="connsiteY72" fmla="*/ 176530 h 189462"/>
                <a:gd name="connsiteX73" fmla="*/ 26553 w 164630"/>
                <a:gd name="connsiteY73" fmla="*/ 176530 h 189462"/>
                <a:gd name="connsiteX74" fmla="*/ 30744 w 164630"/>
                <a:gd name="connsiteY74" fmla="*/ 180436 h 189462"/>
                <a:gd name="connsiteX75" fmla="*/ 30744 w 164630"/>
                <a:gd name="connsiteY75" fmla="*/ 180436 h 189462"/>
                <a:gd name="connsiteX76" fmla="*/ 34078 w 164630"/>
                <a:gd name="connsiteY76" fmla="*/ 182626 h 189462"/>
                <a:gd name="connsiteX77" fmla="*/ 34078 w 164630"/>
                <a:gd name="connsiteY77" fmla="*/ 182626 h 189462"/>
                <a:gd name="connsiteX78" fmla="*/ 34078 w 164630"/>
                <a:gd name="connsiteY78" fmla="*/ 182626 h 189462"/>
                <a:gd name="connsiteX79" fmla="*/ 38459 w 164630"/>
                <a:gd name="connsiteY79" fmla="*/ 184341 h 189462"/>
                <a:gd name="connsiteX80" fmla="*/ 38459 w 164630"/>
                <a:gd name="connsiteY80" fmla="*/ 184341 h 189462"/>
                <a:gd name="connsiteX81" fmla="*/ 38459 w 164630"/>
                <a:gd name="connsiteY81" fmla="*/ 184341 h 189462"/>
                <a:gd name="connsiteX82" fmla="*/ 44650 w 164630"/>
                <a:gd name="connsiteY82" fmla="*/ 186817 h 189462"/>
                <a:gd name="connsiteX83" fmla="*/ 44650 w 164630"/>
                <a:gd name="connsiteY83" fmla="*/ 186817 h 189462"/>
                <a:gd name="connsiteX84" fmla="*/ 55509 w 164630"/>
                <a:gd name="connsiteY84" fmla="*/ 188722 h 189462"/>
                <a:gd name="connsiteX85" fmla="*/ 65034 w 164630"/>
                <a:gd name="connsiteY85" fmla="*/ 188913 h 189462"/>
                <a:gd name="connsiteX86" fmla="*/ 65034 w 164630"/>
                <a:gd name="connsiteY86" fmla="*/ 188913 h 189462"/>
                <a:gd name="connsiteX87" fmla="*/ 67701 w 164630"/>
                <a:gd name="connsiteY87" fmla="*/ 188627 h 189462"/>
                <a:gd name="connsiteX88" fmla="*/ 67701 w 164630"/>
                <a:gd name="connsiteY88" fmla="*/ 188627 h 189462"/>
                <a:gd name="connsiteX89" fmla="*/ 70844 w 164630"/>
                <a:gd name="connsiteY89" fmla="*/ 188151 h 189462"/>
                <a:gd name="connsiteX90" fmla="*/ 75416 w 164630"/>
                <a:gd name="connsiteY90" fmla="*/ 187484 h 189462"/>
                <a:gd name="connsiteX91" fmla="*/ 75416 w 164630"/>
                <a:gd name="connsiteY91" fmla="*/ 187484 h 189462"/>
                <a:gd name="connsiteX92" fmla="*/ 75416 w 164630"/>
                <a:gd name="connsiteY92" fmla="*/ 187484 h 189462"/>
                <a:gd name="connsiteX93" fmla="*/ 93037 w 164630"/>
                <a:gd name="connsiteY93" fmla="*/ 181102 h 189462"/>
                <a:gd name="connsiteX94" fmla="*/ 93037 w 164630"/>
                <a:gd name="connsiteY94" fmla="*/ 181102 h 189462"/>
                <a:gd name="connsiteX95" fmla="*/ 95704 w 164630"/>
                <a:gd name="connsiteY95" fmla="*/ 180150 h 189462"/>
                <a:gd name="connsiteX96" fmla="*/ 102277 w 164630"/>
                <a:gd name="connsiteY96" fmla="*/ 175864 h 189462"/>
                <a:gd name="connsiteX97" fmla="*/ 110944 w 164630"/>
                <a:gd name="connsiteY97" fmla="*/ 169958 h 189462"/>
                <a:gd name="connsiteX98" fmla="*/ 111992 w 164630"/>
                <a:gd name="connsiteY98" fmla="*/ 169196 h 189462"/>
                <a:gd name="connsiteX99" fmla="*/ 118374 w 164630"/>
                <a:gd name="connsiteY99" fmla="*/ 164624 h 189462"/>
                <a:gd name="connsiteX100" fmla="*/ 118374 w 164630"/>
                <a:gd name="connsiteY100" fmla="*/ 164624 h 189462"/>
                <a:gd name="connsiteX101" fmla="*/ 132090 w 164630"/>
                <a:gd name="connsiteY101" fmla="*/ 152146 h 189462"/>
                <a:gd name="connsiteX102" fmla="*/ 141996 w 164630"/>
                <a:gd name="connsiteY102" fmla="*/ 141002 h 189462"/>
                <a:gd name="connsiteX103" fmla="*/ 143615 w 164630"/>
                <a:gd name="connsiteY103" fmla="*/ 138716 h 189462"/>
                <a:gd name="connsiteX104" fmla="*/ 146377 w 164630"/>
                <a:gd name="connsiteY104" fmla="*/ 136144 h 189462"/>
                <a:gd name="connsiteX105" fmla="*/ 147139 w 164630"/>
                <a:gd name="connsiteY105" fmla="*/ 134716 h 189462"/>
                <a:gd name="connsiteX106" fmla="*/ 151997 w 164630"/>
                <a:gd name="connsiteY106" fmla="*/ 127953 h 189462"/>
                <a:gd name="connsiteX107" fmla="*/ 156093 w 164630"/>
                <a:gd name="connsiteY107" fmla="*/ 122143 h 189462"/>
                <a:gd name="connsiteX108" fmla="*/ 159046 w 164630"/>
                <a:gd name="connsiteY108" fmla="*/ 116999 h 189462"/>
                <a:gd name="connsiteX109" fmla="*/ 160284 w 164630"/>
                <a:gd name="connsiteY109" fmla="*/ 114427 h 189462"/>
                <a:gd name="connsiteX110" fmla="*/ 161522 w 164630"/>
                <a:gd name="connsiteY110" fmla="*/ 111760 h 189462"/>
                <a:gd name="connsiteX111" fmla="*/ 163618 w 164630"/>
                <a:gd name="connsiteY111" fmla="*/ 102711 h 189462"/>
                <a:gd name="connsiteX112" fmla="*/ 163713 w 164630"/>
                <a:gd name="connsiteY112" fmla="*/ 100902 h 189462"/>
                <a:gd name="connsiteX113" fmla="*/ 163808 w 164630"/>
                <a:gd name="connsiteY113" fmla="*/ 96139 h 189462"/>
                <a:gd name="connsiteX114" fmla="*/ 163808 w 164630"/>
                <a:gd name="connsiteY114" fmla="*/ 96139 h 189462"/>
                <a:gd name="connsiteX115" fmla="*/ 163808 w 164630"/>
                <a:gd name="connsiteY115" fmla="*/ 96139 h 189462"/>
                <a:gd name="connsiteX116" fmla="*/ 161998 w 164630"/>
                <a:gd name="connsiteY116" fmla="*/ 91186 h 189462"/>
                <a:gd name="connsiteX117" fmla="*/ 161998 w 164630"/>
                <a:gd name="connsiteY117" fmla="*/ 91186 h 189462"/>
                <a:gd name="connsiteX118" fmla="*/ 161998 w 164630"/>
                <a:gd name="connsiteY118" fmla="*/ 91186 h 189462"/>
                <a:gd name="connsiteX119" fmla="*/ 163237 w 164630"/>
                <a:gd name="connsiteY119" fmla="*/ 79090 h 189462"/>
                <a:gd name="connsiteX120" fmla="*/ 163141 w 164630"/>
                <a:gd name="connsiteY120" fmla="*/ 71374 h 189462"/>
                <a:gd name="connsiteX121" fmla="*/ 163141 w 164630"/>
                <a:gd name="connsiteY121" fmla="*/ 71374 h 189462"/>
                <a:gd name="connsiteX122" fmla="*/ 162379 w 164630"/>
                <a:gd name="connsiteY122" fmla="*/ 63850 h 189462"/>
                <a:gd name="connsiteX123" fmla="*/ 159617 w 164630"/>
                <a:gd name="connsiteY123" fmla="*/ 55086 h 189462"/>
                <a:gd name="connsiteX124" fmla="*/ 156379 w 164630"/>
                <a:gd name="connsiteY124" fmla="*/ 45847 h 189462"/>
                <a:gd name="connsiteX125" fmla="*/ 156379 w 164630"/>
                <a:gd name="connsiteY125" fmla="*/ 45847 h 189462"/>
                <a:gd name="connsiteX126" fmla="*/ 155902 w 164630"/>
                <a:gd name="connsiteY126" fmla="*/ 44609 h 189462"/>
                <a:gd name="connsiteX127" fmla="*/ 155902 w 164630"/>
                <a:gd name="connsiteY127" fmla="*/ 44609 h 189462"/>
                <a:gd name="connsiteX128" fmla="*/ 154283 w 164630"/>
                <a:gd name="connsiteY128" fmla="*/ 40799 h 189462"/>
                <a:gd name="connsiteX129" fmla="*/ 151426 w 164630"/>
                <a:gd name="connsiteY129" fmla="*/ 36418 h 189462"/>
                <a:gd name="connsiteX130" fmla="*/ 147139 w 164630"/>
                <a:gd name="connsiteY130" fmla="*/ 29750 h 189462"/>
                <a:gd name="connsiteX131" fmla="*/ 147997 w 164630"/>
                <a:gd name="connsiteY131" fmla="*/ 105474 h 189462"/>
                <a:gd name="connsiteX132" fmla="*/ 147711 w 164630"/>
                <a:gd name="connsiteY132" fmla="*/ 105379 h 189462"/>
                <a:gd name="connsiteX133" fmla="*/ 147901 w 164630"/>
                <a:gd name="connsiteY133" fmla="*/ 105188 h 189462"/>
                <a:gd name="connsiteX134" fmla="*/ 147997 w 164630"/>
                <a:gd name="connsiteY134" fmla="*/ 105474 h 189462"/>
                <a:gd name="connsiteX135" fmla="*/ 102658 w 164630"/>
                <a:gd name="connsiteY135" fmla="*/ 124905 h 189462"/>
                <a:gd name="connsiteX136" fmla="*/ 102753 w 164630"/>
                <a:gd name="connsiteY136" fmla="*/ 124905 h 189462"/>
                <a:gd name="connsiteX137" fmla="*/ 102658 w 164630"/>
                <a:gd name="connsiteY137" fmla="*/ 124905 h 189462"/>
                <a:gd name="connsiteX138" fmla="*/ 102658 w 164630"/>
                <a:gd name="connsiteY138" fmla="*/ 124905 h 189462"/>
                <a:gd name="connsiteX139" fmla="*/ 93514 w 164630"/>
                <a:gd name="connsiteY139" fmla="*/ 34417 h 189462"/>
                <a:gd name="connsiteX140" fmla="*/ 93514 w 164630"/>
                <a:gd name="connsiteY140" fmla="*/ 34417 h 189462"/>
                <a:gd name="connsiteX141" fmla="*/ 93704 w 164630"/>
                <a:gd name="connsiteY141" fmla="*/ 34417 h 189462"/>
                <a:gd name="connsiteX142" fmla="*/ 93609 w 164630"/>
                <a:gd name="connsiteY142" fmla="*/ 34513 h 189462"/>
                <a:gd name="connsiteX143" fmla="*/ 93514 w 164630"/>
                <a:gd name="connsiteY143" fmla="*/ 34417 h 189462"/>
                <a:gd name="connsiteX144" fmla="*/ 93514 w 164630"/>
                <a:gd name="connsiteY144" fmla="*/ 34417 h 189462"/>
                <a:gd name="connsiteX145" fmla="*/ 72559 w 164630"/>
                <a:gd name="connsiteY145" fmla="*/ 89948 h 189462"/>
                <a:gd name="connsiteX146" fmla="*/ 72559 w 164630"/>
                <a:gd name="connsiteY146" fmla="*/ 89948 h 189462"/>
                <a:gd name="connsiteX147" fmla="*/ 72559 w 164630"/>
                <a:gd name="connsiteY147" fmla="*/ 89948 h 189462"/>
                <a:gd name="connsiteX148" fmla="*/ 72559 w 164630"/>
                <a:gd name="connsiteY148" fmla="*/ 89948 h 189462"/>
                <a:gd name="connsiteX149" fmla="*/ 79321 w 164630"/>
                <a:gd name="connsiteY149" fmla="*/ 64802 h 189462"/>
                <a:gd name="connsiteX150" fmla="*/ 79321 w 164630"/>
                <a:gd name="connsiteY150" fmla="*/ 64802 h 189462"/>
                <a:gd name="connsiteX151" fmla="*/ 79321 w 164630"/>
                <a:gd name="connsiteY151" fmla="*/ 64802 h 189462"/>
                <a:gd name="connsiteX152" fmla="*/ 79321 w 164630"/>
                <a:gd name="connsiteY152" fmla="*/ 64802 h 189462"/>
                <a:gd name="connsiteX153" fmla="*/ 89132 w 164630"/>
                <a:gd name="connsiteY153" fmla="*/ 77089 h 189462"/>
                <a:gd name="connsiteX154" fmla="*/ 89132 w 164630"/>
                <a:gd name="connsiteY154" fmla="*/ 77089 h 189462"/>
                <a:gd name="connsiteX155" fmla="*/ 89132 w 164630"/>
                <a:gd name="connsiteY155" fmla="*/ 77089 h 189462"/>
                <a:gd name="connsiteX156" fmla="*/ 89227 w 164630"/>
                <a:gd name="connsiteY156" fmla="*/ 77089 h 189462"/>
                <a:gd name="connsiteX157" fmla="*/ 89132 w 164630"/>
                <a:gd name="connsiteY157" fmla="*/ 77089 h 189462"/>
                <a:gd name="connsiteX158" fmla="*/ 106753 w 164630"/>
                <a:gd name="connsiteY158" fmla="*/ 49276 h 189462"/>
                <a:gd name="connsiteX159" fmla="*/ 106753 w 164630"/>
                <a:gd name="connsiteY159" fmla="*/ 49276 h 189462"/>
                <a:gd name="connsiteX160" fmla="*/ 106753 w 164630"/>
                <a:gd name="connsiteY160" fmla="*/ 49276 h 189462"/>
                <a:gd name="connsiteX161" fmla="*/ 106753 w 164630"/>
                <a:gd name="connsiteY161" fmla="*/ 49276 h 189462"/>
                <a:gd name="connsiteX162" fmla="*/ 79417 w 164630"/>
                <a:gd name="connsiteY162" fmla="*/ 88424 h 189462"/>
                <a:gd name="connsiteX163" fmla="*/ 79417 w 164630"/>
                <a:gd name="connsiteY163" fmla="*/ 88424 h 189462"/>
                <a:gd name="connsiteX164" fmla="*/ 79417 w 164630"/>
                <a:gd name="connsiteY164" fmla="*/ 88424 h 189462"/>
                <a:gd name="connsiteX165" fmla="*/ 79226 w 164630"/>
                <a:gd name="connsiteY165" fmla="*/ 88519 h 189462"/>
                <a:gd name="connsiteX166" fmla="*/ 79321 w 164630"/>
                <a:gd name="connsiteY166" fmla="*/ 88329 h 189462"/>
                <a:gd name="connsiteX167" fmla="*/ 79417 w 164630"/>
                <a:gd name="connsiteY167" fmla="*/ 88424 h 189462"/>
                <a:gd name="connsiteX168" fmla="*/ 94276 w 164630"/>
                <a:gd name="connsiteY168" fmla="*/ 72613 h 189462"/>
                <a:gd name="connsiteX169" fmla="*/ 93895 w 164630"/>
                <a:gd name="connsiteY169" fmla="*/ 72232 h 189462"/>
                <a:gd name="connsiteX170" fmla="*/ 94085 w 164630"/>
                <a:gd name="connsiteY170" fmla="*/ 72041 h 189462"/>
                <a:gd name="connsiteX171" fmla="*/ 94276 w 164630"/>
                <a:gd name="connsiteY171" fmla="*/ 72613 h 189462"/>
                <a:gd name="connsiteX172" fmla="*/ 74178 w 164630"/>
                <a:gd name="connsiteY172" fmla="*/ 66612 h 189462"/>
                <a:gd name="connsiteX173" fmla="*/ 74083 w 164630"/>
                <a:gd name="connsiteY173" fmla="*/ 66612 h 189462"/>
                <a:gd name="connsiteX174" fmla="*/ 74178 w 164630"/>
                <a:gd name="connsiteY174" fmla="*/ 66612 h 189462"/>
                <a:gd name="connsiteX175" fmla="*/ 74178 w 164630"/>
                <a:gd name="connsiteY175" fmla="*/ 66612 h 189462"/>
                <a:gd name="connsiteX176" fmla="*/ 45508 w 164630"/>
                <a:gd name="connsiteY176" fmla="*/ 122523 h 189462"/>
                <a:gd name="connsiteX177" fmla="*/ 45508 w 164630"/>
                <a:gd name="connsiteY177" fmla="*/ 122619 h 189462"/>
                <a:gd name="connsiteX178" fmla="*/ 45412 w 164630"/>
                <a:gd name="connsiteY178" fmla="*/ 122619 h 189462"/>
                <a:gd name="connsiteX179" fmla="*/ 45508 w 164630"/>
                <a:gd name="connsiteY179" fmla="*/ 122523 h 189462"/>
                <a:gd name="connsiteX180" fmla="*/ 121898 w 164630"/>
                <a:gd name="connsiteY180" fmla="*/ 38894 h 189462"/>
                <a:gd name="connsiteX181" fmla="*/ 121898 w 164630"/>
                <a:gd name="connsiteY181" fmla="*/ 38894 h 189462"/>
                <a:gd name="connsiteX182" fmla="*/ 121803 w 164630"/>
                <a:gd name="connsiteY182" fmla="*/ 38894 h 189462"/>
                <a:gd name="connsiteX183" fmla="*/ 121898 w 164630"/>
                <a:gd name="connsiteY183" fmla="*/ 38894 h 189462"/>
                <a:gd name="connsiteX184" fmla="*/ 121898 w 164630"/>
                <a:gd name="connsiteY184" fmla="*/ 38894 h 189462"/>
                <a:gd name="connsiteX185" fmla="*/ 81226 w 164630"/>
                <a:gd name="connsiteY185" fmla="*/ 55944 h 189462"/>
                <a:gd name="connsiteX186" fmla="*/ 79988 w 164630"/>
                <a:gd name="connsiteY186" fmla="*/ 56611 h 189462"/>
                <a:gd name="connsiteX187" fmla="*/ 79988 w 164630"/>
                <a:gd name="connsiteY187" fmla="*/ 55753 h 189462"/>
                <a:gd name="connsiteX188" fmla="*/ 81226 w 164630"/>
                <a:gd name="connsiteY188" fmla="*/ 55944 h 189462"/>
                <a:gd name="connsiteX189" fmla="*/ 64462 w 164630"/>
                <a:gd name="connsiteY189" fmla="*/ 65088 h 189462"/>
                <a:gd name="connsiteX190" fmla="*/ 64081 w 164630"/>
                <a:gd name="connsiteY190" fmla="*/ 65660 h 189462"/>
                <a:gd name="connsiteX191" fmla="*/ 63986 w 164630"/>
                <a:gd name="connsiteY191" fmla="*/ 65564 h 189462"/>
                <a:gd name="connsiteX192" fmla="*/ 63986 w 164630"/>
                <a:gd name="connsiteY192" fmla="*/ 65564 h 189462"/>
                <a:gd name="connsiteX193" fmla="*/ 64462 w 164630"/>
                <a:gd name="connsiteY193" fmla="*/ 65088 h 189462"/>
                <a:gd name="connsiteX194" fmla="*/ 33125 w 164630"/>
                <a:gd name="connsiteY194" fmla="*/ 108522 h 189462"/>
                <a:gd name="connsiteX195" fmla="*/ 33220 w 164630"/>
                <a:gd name="connsiteY195" fmla="*/ 108712 h 189462"/>
                <a:gd name="connsiteX196" fmla="*/ 33125 w 164630"/>
                <a:gd name="connsiteY196" fmla="*/ 108522 h 189462"/>
                <a:gd name="connsiteX197" fmla="*/ 33125 w 164630"/>
                <a:gd name="connsiteY197" fmla="*/ 108522 h 189462"/>
                <a:gd name="connsiteX198" fmla="*/ 37411 w 164630"/>
                <a:gd name="connsiteY198" fmla="*/ 110522 h 189462"/>
                <a:gd name="connsiteX199" fmla="*/ 37411 w 164630"/>
                <a:gd name="connsiteY199" fmla="*/ 110522 h 189462"/>
                <a:gd name="connsiteX200" fmla="*/ 37411 w 164630"/>
                <a:gd name="connsiteY200" fmla="*/ 110522 h 189462"/>
                <a:gd name="connsiteX201" fmla="*/ 37411 w 164630"/>
                <a:gd name="connsiteY201" fmla="*/ 110522 h 189462"/>
                <a:gd name="connsiteX202" fmla="*/ 100562 w 164630"/>
                <a:gd name="connsiteY202" fmla="*/ 23559 h 189462"/>
                <a:gd name="connsiteX203" fmla="*/ 100372 w 164630"/>
                <a:gd name="connsiteY203" fmla="*/ 22797 h 189462"/>
                <a:gd name="connsiteX204" fmla="*/ 100467 w 164630"/>
                <a:gd name="connsiteY204" fmla="*/ 22892 h 189462"/>
                <a:gd name="connsiteX205" fmla="*/ 100562 w 164630"/>
                <a:gd name="connsiteY205" fmla="*/ 23559 h 189462"/>
                <a:gd name="connsiteX206" fmla="*/ 53509 w 164630"/>
                <a:gd name="connsiteY206" fmla="*/ 97187 h 189462"/>
                <a:gd name="connsiteX207" fmla="*/ 54080 w 164630"/>
                <a:gd name="connsiteY207" fmla="*/ 97759 h 189462"/>
                <a:gd name="connsiteX208" fmla="*/ 54175 w 164630"/>
                <a:gd name="connsiteY208" fmla="*/ 97759 h 189462"/>
                <a:gd name="connsiteX209" fmla="*/ 54175 w 164630"/>
                <a:gd name="connsiteY209" fmla="*/ 97759 h 189462"/>
                <a:gd name="connsiteX210" fmla="*/ 54175 w 164630"/>
                <a:gd name="connsiteY210" fmla="*/ 97759 h 189462"/>
                <a:gd name="connsiteX211" fmla="*/ 54175 w 164630"/>
                <a:gd name="connsiteY211" fmla="*/ 97759 h 189462"/>
                <a:gd name="connsiteX212" fmla="*/ 54080 w 164630"/>
                <a:gd name="connsiteY212" fmla="*/ 97759 h 189462"/>
                <a:gd name="connsiteX213" fmla="*/ 53413 w 164630"/>
                <a:gd name="connsiteY213" fmla="*/ 97663 h 189462"/>
                <a:gd name="connsiteX214" fmla="*/ 53509 w 164630"/>
                <a:gd name="connsiteY214" fmla="*/ 97187 h 189462"/>
                <a:gd name="connsiteX215" fmla="*/ 24362 w 164630"/>
                <a:gd name="connsiteY215" fmla="*/ 119380 h 189462"/>
                <a:gd name="connsiteX216" fmla="*/ 24172 w 164630"/>
                <a:gd name="connsiteY216" fmla="*/ 119380 h 189462"/>
                <a:gd name="connsiteX217" fmla="*/ 24267 w 164630"/>
                <a:gd name="connsiteY217" fmla="*/ 119190 h 189462"/>
                <a:gd name="connsiteX218" fmla="*/ 24362 w 164630"/>
                <a:gd name="connsiteY218" fmla="*/ 119380 h 189462"/>
                <a:gd name="connsiteX219" fmla="*/ 24362 w 164630"/>
                <a:gd name="connsiteY219" fmla="*/ 119380 h 189462"/>
                <a:gd name="connsiteX220" fmla="*/ 113040 w 164630"/>
                <a:gd name="connsiteY220" fmla="*/ 95758 h 189462"/>
                <a:gd name="connsiteX221" fmla="*/ 113040 w 164630"/>
                <a:gd name="connsiteY221" fmla="*/ 95758 h 189462"/>
                <a:gd name="connsiteX222" fmla="*/ 113040 w 164630"/>
                <a:gd name="connsiteY222" fmla="*/ 95758 h 189462"/>
                <a:gd name="connsiteX223" fmla="*/ 113040 w 164630"/>
                <a:gd name="connsiteY223" fmla="*/ 95758 h 189462"/>
                <a:gd name="connsiteX224" fmla="*/ 139519 w 164630"/>
                <a:gd name="connsiteY224" fmla="*/ 95187 h 189462"/>
                <a:gd name="connsiteX225" fmla="*/ 139615 w 164630"/>
                <a:gd name="connsiteY225" fmla="*/ 95377 h 189462"/>
                <a:gd name="connsiteX226" fmla="*/ 139519 w 164630"/>
                <a:gd name="connsiteY226" fmla="*/ 95473 h 189462"/>
                <a:gd name="connsiteX227" fmla="*/ 139519 w 164630"/>
                <a:gd name="connsiteY227" fmla="*/ 95187 h 189462"/>
                <a:gd name="connsiteX228" fmla="*/ 119041 w 164630"/>
                <a:gd name="connsiteY228" fmla="*/ 28321 h 189462"/>
                <a:gd name="connsiteX229" fmla="*/ 118279 w 164630"/>
                <a:gd name="connsiteY229" fmla="*/ 28798 h 189462"/>
                <a:gd name="connsiteX230" fmla="*/ 118279 w 164630"/>
                <a:gd name="connsiteY230" fmla="*/ 28702 h 189462"/>
                <a:gd name="connsiteX231" fmla="*/ 119041 w 164630"/>
                <a:gd name="connsiteY231" fmla="*/ 28321 h 189462"/>
                <a:gd name="connsiteX232" fmla="*/ 119041 w 164630"/>
                <a:gd name="connsiteY232" fmla="*/ 28321 h 189462"/>
                <a:gd name="connsiteX233" fmla="*/ 84846 w 164630"/>
                <a:gd name="connsiteY233" fmla="*/ 35560 h 189462"/>
                <a:gd name="connsiteX234" fmla="*/ 84846 w 164630"/>
                <a:gd name="connsiteY234" fmla="*/ 35560 h 189462"/>
                <a:gd name="connsiteX235" fmla="*/ 84846 w 164630"/>
                <a:gd name="connsiteY235" fmla="*/ 35560 h 189462"/>
                <a:gd name="connsiteX236" fmla="*/ 84846 w 164630"/>
                <a:gd name="connsiteY236" fmla="*/ 35560 h 189462"/>
                <a:gd name="connsiteX237" fmla="*/ 74464 w 164630"/>
                <a:gd name="connsiteY237" fmla="*/ 50515 h 189462"/>
                <a:gd name="connsiteX238" fmla="*/ 74464 w 164630"/>
                <a:gd name="connsiteY238" fmla="*/ 50515 h 189462"/>
                <a:gd name="connsiteX239" fmla="*/ 74464 w 164630"/>
                <a:gd name="connsiteY239" fmla="*/ 50515 h 189462"/>
                <a:gd name="connsiteX240" fmla="*/ 74464 w 164630"/>
                <a:gd name="connsiteY240" fmla="*/ 50515 h 189462"/>
                <a:gd name="connsiteX241" fmla="*/ 74464 w 164630"/>
                <a:gd name="connsiteY241" fmla="*/ 50515 h 189462"/>
                <a:gd name="connsiteX242" fmla="*/ 74464 w 164630"/>
                <a:gd name="connsiteY242" fmla="*/ 50515 h 189462"/>
                <a:gd name="connsiteX243" fmla="*/ 56366 w 164630"/>
                <a:gd name="connsiteY243" fmla="*/ 66040 h 189462"/>
                <a:gd name="connsiteX244" fmla="*/ 56366 w 164630"/>
                <a:gd name="connsiteY244" fmla="*/ 66040 h 189462"/>
                <a:gd name="connsiteX245" fmla="*/ 56366 w 164630"/>
                <a:gd name="connsiteY245" fmla="*/ 66040 h 189462"/>
                <a:gd name="connsiteX246" fmla="*/ 56366 w 164630"/>
                <a:gd name="connsiteY246" fmla="*/ 66040 h 189462"/>
                <a:gd name="connsiteX247" fmla="*/ 56366 w 164630"/>
                <a:gd name="connsiteY247" fmla="*/ 66040 h 189462"/>
                <a:gd name="connsiteX248" fmla="*/ 56366 w 164630"/>
                <a:gd name="connsiteY248" fmla="*/ 66040 h 189462"/>
                <a:gd name="connsiteX249" fmla="*/ 18742 w 164630"/>
                <a:gd name="connsiteY249" fmla="*/ 139097 h 189462"/>
                <a:gd name="connsiteX250" fmla="*/ 18742 w 164630"/>
                <a:gd name="connsiteY250" fmla="*/ 139097 h 189462"/>
                <a:gd name="connsiteX251" fmla="*/ 18742 w 164630"/>
                <a:gd name="connsiteY251" fmla="*/ 139097 h 189462"/>
                <a:gd name="connsiteX252" fmla="*/ 18742 w 164630"/>
                <a:gd name="connsiteY252" fmla="*/ 139097 h 189462"/>
                <a:gd name="connsiteX253" fmla="*/ 62748 w 164630"/>
                <a:gd name="connsiteY253" fmla="*/ 145574 h 189462"/>
                <a:gd name="connsiteX254" fmla="*/ 62843 w 164630"/>
                <a:gd name="connsiteY254" fmla="*/ 145669 h 189462"/>
                <a:gd name="connsiteX255" fmla="*/ 62843 w 164630"/>
                <a:gd name="connsiteY255" fmla="*/ 145574 h 189462"/>
                <a:gd name="connsiteX256" fmla="*/ 62843 w 164630"/>
                <a:gd name="connsiteY256" fmla="*/ 145669 h 189462"/>
                <a:gd name="connsiteX257" fmla="*/ 62843 w 164630"/>
                <a:gd name="connsiteY257" fmla="*/ 145669 h 189462"/>
                <a:gd name="connsiteX258" fmla="*/ 62748 w 164630"/>
                <a:gd name="connsiteY258" fmla="*/ 145765 h 189462"/>
                <a:gd name="connsiteX259" fmla="*/ 62748 w 164630"/>
                <a:gd name="connsiteY259" fmla="*/ 145574 h 189462"/>
                <a:gd name="connsiteX260" fmla="*/ 101229 w 164630"/>
                <a:gd name="connsiteY260" fmla="*/ 122714 h 189462"/>
                <a:gd name="connsiteX261" fmla="*/ 101229 w 164630"/>
                <a:gd name="connsiteY261" fmla="*/ 122714 h 189462"/>
                <a:gd name="connsiteX262" fmla="*/ 101229 w 164630"/>
                <a:gd name="connsiteY262" fmla="*/ 122714 h 189462"/>
                <a:gd name="connsiteX263" fmla="*/ 101229 w 164630"/>
                <a:gd name="connsiteY263" fmla="*/ 122714 h 189462"/>
                <a:gd name="connsiteX264" fmla="*/ 143425 w 164630"/>
                <a:gd name="connsiteY264" fmla="*/ 84614 h 189462"/>
                <a:gd name="connsiteX265" fmla="*/ 143139 w 164630"/>
                <a:gd name="connsiteY265" fmla="*/ 84138 h 189462"/>
                <a:gd name="connsiteX266" fmla="*/ 143425 w 164630"/>
                <a:gd name="connsiteY266" fmla="*/ 83947 h 189462"/>
                <a:gd name="connsiteX267" fmla="*/ 143425 w 164630"/>
                <a:gd name="connsiteY267" fmla="*/ 84614 h 189462"/>
                <a:gd name="connsiteX268" fmla="*/ 115897 w 164630"/>
                <a:gd name="connsiteY268" fmla="*/ 20701 h 189462"/>
                <a:gd name="connsiteX269" fmla="*/ 115897 w 164630"/>
                <a:gd name="connsiteY269" fmla="*/ 20701 h 189462"/>
                <a:gd name="connsiteX270" fmla="*/ 115993 w 164630"/>
                <a:gd name="connsiteY270" fmla="*/ 20797 h 189462"/>
                <a:gd name="connsiteX271" fmla="*/ 115897 w 164630"/>
                <a:gd name="connsiteY271" fmla="*/ 20701 h 189462"/>
                <a:gd name="connsiteX272" fmla="*/ 51794 w 164630"/>
                <a:gd name="connsiteY272" fmla="*/ 45276 h 189462"/>
                <a:gd name="connsiteX273" fmla="*/ 51794 w 164630"/>
                <a:gd name="connsiteY273" fmla="*/ 45276 h 189462"/>
                <a:gd name="connsiteX274" fmla="*/ 51794 w 164630"/>
                <a:gd name="connsiteY274" fmla="*/ 45276 h 189462"/>
                <a:gd name="connsiteX275" fmla="*/ 51794 w 164630"/>
                <a:gd name="connsiteY275" fmla="*/ 45276 h 189462"/>
                <a:gd name="connsiteX276" fmla="*/ 51794 w 164630"/>
                <a:gd name="connsiteY276" fmla="*/ 45371 h 189462"/>
                <a:gd name="connsiteX277" fmla="*/ 51794 w 164630"/>
                <a:gd name="connsiteY277" fmla="*/ 45467 h 189462"/>
                <a:gd name="connsiteX278" fmla="*/ 51699 w 164630"/>
                <a:gd name="connsiteY278" fmla="*/ 45371 h 189462"/>
                <a:gd name="connsiteX279" fmla="*/ 51794 w 164630"/>
                <a:gd name="connsiteY279" fmla="*/ 45371 h 189462"/>
                <a:gd name="connsiteX280" fmla="*/ 49794 w 164630"/>
                <a:gd name="connsiteY280" fmla="*/ 79852 h 189462"/>
                <a:gd name="connsiteX281" fmla="*/ 49889 w 164630"/>
                <a:gd name="connsiteY281" fmla="*/ 79852 h 189462"/>
                <a:gd name="connsiteX282" fmla="*/ 49794 w 164630"/>
                <a:gd name="connsiteY282" fmla="*/ 79852 h 189462"/>
                <a:gd name="connsiteX283" fmla="*/ 49794 w 164630"/>
                <a:gd name="connsiteY283" fmla="*/ 79852 h 189462"/>
                <a:gd name="connsiteX284" fmla="*/ 90847 w 164630"/>
                <a:gd name="connsiteY284" fmla="*/ 18891 h 189462"/>
                <a:gd name="connsiteX285" fmla="*/ 90847 w 164630"/>
                <a:gd name="connsiteY285" fmla="*/ 18891 h 189462"/>
                <a:gd name="connsiteX286" fmla="*/ 90847 w 164630"/>
                <a:gd name="connsiteY286" fmla="*/ 18891 h 189462"/>
                <a:gd name="connsiteX287" fmla="*/ 90847 w 164630"/>
                <a:gd name="connsiteY287" fmla="*/ 18891 h 189462"/>
                <a:gd name="connsiteX288" fmla="*/ 90847 w 164630"/>
                <a:gd name="connsiteY288" fmla="*/ 18891 h 189462"/>
                <a:gd name="connsiteX289" fmla="*/ 86656 w 164630"/>
                <a:gd name="connsiteY289" fmla="*/ 26607 h 189462"/>
                <a:gd name="connsiteX290" fmla="*/ 87322 w 164630"/>
                <a:gd name="connsiteY290" fmla="*/ 27560 h 189462"/>
                <a:gd name="connsiteX291" fmla="*/ 87322 w 164630"/>
                <a:gd name="connsiteY291" fmla="*/ 27560 h 189462"/>
                <a:gd name="connsiteX292" fmla="*/ 87322 w 164630"/>
                <a:gd name="connsiteY292" fmla="*/ 27560 h 189462"/>
                <a:gd name="connsiteX293" fmla="*/ 86656 w 164630"/>
                <a:gd name="connsiteY293" fmla="*/ 26607 h 189462"/>
                <a:gd name="connsiteX294" fmla="*/ 86656 w 164630"/>
                <a:gd name="connsiteY294" fmla="*/ 26607 h 189462"/>
                <a:gd name="connsiteX295" fmla="*/ 60081 w 164630"/>
                <a:gd name="connsiteY295" fmla="*/ 36513 h 189462"/>
                <a:gd name="connsiteX296" fmla="*/ 60081 w 164630"/>
                <a:gd name="connsiteY296" fmla="*/ 36513 h 189462"/>
                <a:gd name="connsiteX297" fmla="*/ 60081 w 164630"/>
                <a:gd name="connsiteY297" fmla="*/ 36513 h 189462"/>
                <a:gd name="connsiteX298" fmla="*/ 60081 w 164630"/>
                <a:gd name="connsiteY298" fmla="*/ 36513 h 189462"/>
                <a:gd name="connsiteX299" fmla="*/ 60081 w 164630"/>
                <a:gd name="connsiteY299" fmla="*/ 36322 h 189462"/>
                <a:gd name="connsiteX300" fmla="*/ 60176 w 164630"/>
                <a:gd name="connsiteY300" fmla="*/ 36418 h 189462"/>
                <a:gd name="connsiteX301" fmla="*/ 60081 w 164630"/>
                <a:gd name="connsiteY301" fmla="*/ 36513 h 189462"/>
                <a:gd name="connsiteX302" fmla="*/ 73225 w 164630"/>
                <a:gd name="connsiteY302" fmla="*/ 152527 h 189462"/>
                <a:gd name="connsiteX303" fmla="*/ 73797 w 164630"/>
                <a:gd name="connsiteY303" fmla="*/ 152432 h 189462"/>
                <a:gd name="connsiteX304" fmla="*/ 73797 w 164630"/>
                <a:gd name="connsiteY304" fmla="*/ 152623 h 189462"/>
                <a:gd name="connsiteX305" fmla="*/ 73225 w 164630"/>
                <a:gd name="connsiteY305" fmla="*/ 152527 h 189462"/>
                <a:gd name="connsiteX306" fmla="*/ 113326 w 164630"/>
                <a:gd name="connsiteY306" fmla="*/ 130239 h 189462"/>
                <a:gd name="connsiteX307" fmla="*/ 113326 w 164630"/>
                <a:gd name="connsiteY307" fmla="*/ 130239 h 189462"/>
                <a:gd name="connsiteX308" fmla="*/ 113326 w 164630"/>
                <a:gd name="connsiteY308" fmla="*/ 130239 h 189462"/>
                <a:gd name="connsiteX309" fmla="*/ 113326 w 164630"/>
                <a:gd name="connsiteY309" fmla="*/ 130239 h 189462"/>
                <a:gd name="connsiteX310" fmla="*/ 147901 w 164630"/>
                <a:gd name="connsiteY310" fmla="*/ 56230 h 189462"/>
                <a:gd name="connsiteX311" fmla="*/ 147901 w 164630"/>
                <a:gd name="connsiteY311" fmla="*/ 56230 h 189462"/>
                <a:gd name="connsiteX312" fmla="*/ 148187 w 164630"/>
                <a:gd name="connsiteY312" fmla="*/ 54801 h 189462"/>
                <a:gd name="connsiteX313" fmla="*/ 148187 w 164630"/>
                <a:gd name="connsiteY313" fmla="*/ 54801 h 189462"/>
                <a:gd name="connsiteX314" fmla="*/ 147901 w 164630"/>
                <a:gd name="connsiteY314" fmla="*/ 56230 h 189462"/>
                <a:gd name="connsiteX315" fmla="*/ 26267 w 164630"/>
                <a:gd name="connsiteY315" fmla="*/ 75375 h 189462"/>
                <a:gd name="connsiteX316" fmla="*/ 26267 w 164630"/>
                <a:gd name="connsiteY316" fmla="*/ 75375 h 189462"/>
                <a:gd name="connsiteX317" fmla="*/ 26267 w 164630"/>
                <a:gd name="connsiteY317" fmla="*/ 75375 h 189462"/>
                <a:gd name="connsiteX318" fmla="*/ 26267 w 164630"/>
                <a:gd name="connsiteY318" fmla="*/ 75375 h 189462"/>
                <a:gd name="connsiteX319" fmla="*/ 26267 w 164630"/>
                <a:gd name="connsiteY319" fmla="*/ 75375 h 189462"/>
                <a:gd name="connsiteX320" fmla="*/ 45889 w 164630"/>
                <a:gd name="connsiteY320" fmla="*/ 160338 h 189462"/>
                <a:gd name="connsiteX321" fmla="*/ 45984 w 164630"/>
                <a:gd name="connsiteY321" fmla="*/ 160433 h 189462"/>
                <a:gd name="connsiteX322" fmla="*/ 45793 w 164630"/>
                <a:gd name="connsiteY322" fmla="*/ 160528 h 189462"/>
                <a:gd name="connsiteX323" fmla="*/ 45889 w 164630"/>
                <a:gd name="connsiteY323" fmla="*/ 160338 h 189462"/>
                <a:gd name="connsiteX324" fmla="*/ 63319 w 164630"/>
                <a:gd name="connsiteY324" fmla="*/ 162719 h 189462"/>
                <a:gd name="connsiteX325" fmla="*/ 63319 w 164630"/>
                <a:gd name="connsiteY325" fmla="*/ 162719 h 189462"/>
                <a:gd name="connsiteX326" fmla="*/ 63319 w 164630"/>
                <a:gd name="connsiteY326" fmla="*/ 162719 h 189462"/>
                <a:gd name="connsiteX327" fmla="*/ 63319 w 164630"/>
                <a:gd name="connsiteY327" fmla="*/ 162719 h 189462"/>
                <a:gd name="connsiteX328" fmla="*/ 18647 w 164630"/>
                <a:gd name="connsiteY328" fmla="*/ 80518 h 189462"/>
                <a:gd name="connsiteX329" fmla="*/ 18647 w 164630"/>
                <a:gd name="connsiteY329" fmla="*/ 80518 h 189462"/>
                <a:gd name="connsiteX330" fmla="*/ 18647 w 164630"/>
                <a:gd name="connsiteY330" fmla="*/ 80518 h 189462"/>
                <a:gd name="connsiteX331" fmla="*/ 18647 w 164630"/>
                <a:gd name="connsiteY331" fmla="*/ 80518 h 189462"/>
                <a:gd name="connsiteX332" fmla="*/ 8932 w 164630"/>
                <a:gd name="connsiteY332" fmla="*/ 141002 h 189462"/>
                <a:gd name="connsiteX333" fmla="*/ 8932 w 164630"/>
                <a:gd name="connsiteY333" fmla="*/ 141002 h 189462"/>
                <a:gd name="connsiteX334" fmla="*/ 8932 w 164630"/>
                <a:gd name="connsiteY334" fmla="*/ 141002 h 189462"/>
                <a:gd name="connsiteX335" fmla="*/ 8932 w 164630"/>
                <a:gd name="connsiteY335" fmla="*/ 141002 h 189462"/>
                <a:gd name="connsiteX336" fmla="*/ 15599 w 164630"/>
                <a:gd name="connsiteY336" fmla="*/ 155480 h 189462"/>
                <a:gd name="connsiteX337" fmla="*/ 15599 w 164630"/>
                <a:gd name="connsiteY337" fmla="*/ 155480 h 189462"/>
                <a:gd name="connsiteX338" fmla="*/ 15599 w 164630"/>
                <a:gd name="connsiteY338" fmla="*/ 155480 h 189462"/>
                <a:gd name="connsiteX339" fmla="*/ 15599 w 164630"/>
                <a:gd name="connsiteY339" fmla="*/ 155480 h 189462"/>
                <a:gd name="connsiteX340" fmla="*/ 45412 w 164630"/>
                <a:gd name="connsiteY340" fmla="*/ 177483 h 189462"/>
                <a:gd name="connsiteX341" fmla="*/ 45603 w 164630"/>
                <a:gd name="connsiteY341" fmla="*/ 176435 h 189462"/>
                <a:gd name="connsiteX342" fmla="*/ 45603 w 164630"/>
                <a:gd name="connsiteY342" fmla="*/ 176435 h 189462"/>
                <a:gd name="connsiteX343" fmla="*/ 45412 w 164630"/>
                <a:gd name="connsiteY343" fmla="*/ 177483 h 189462"/>
                <a:gd name="connsiteX344" fmla="*/ 45412 w 164630"/>
                <a:gd name="connsiteY344" fmla="*/ 177483 h 189462"/>
                <a:gd name="connsiteX345" fmla="*/ 151902 w 164630"/>
                <a:gd name="connsiteY345" fmla="*/ 55086 h 189462"/>
                <a:gd name="connsiteX346" fmla="*/ 151902 w 164630"/>
                <a:gd name="connsiteY346" fmla="*/ 55086 h 189462"/>
                <a:gd name="connsiteX347" fmla="*/ 151902 w 164630"/>
                <a:gd name="connsiteY347" fmla="*/ 55086 h 189462"/>
                <a:gd name="connsiteX348" fmla="*/ 151902 w 164630"/>
                <a:gd name="connsiteY348" fmla="*/ 55086 h 189462"/>
                <a:gd name="connsiteX349" fmla="*/ 151997 w 164630"/>
                <a:gd name="connsiteY349" fmla="*/ 55182 h 189462"/>
                <a:gd name="connsiteX350" fmla="*/ 151902 w 164630"/>
                <a:gd name="connsiteY350" fmla="*/ 55086 h 189462"/>
                <a:gd name="connsiteX351" fmla="*/ 137138 w 164630"/>
                <a:gd name="connsiteY351" fmla="*/ 117380 h 189462"/>
                <a:gd name="connsiteX352" fmla="*/ 137138 w 164630"/>
                <a:gd name="connsiteY352" fmla="*/ 117380 h 189462"/>
                <a:gd name="connsiteX353" fmla="*/ 137138 w 164630"/>
                <a:gd name="connsiteY353" fmla="*/ 117380 h 189462"/>
                <a:gd name="connsiteX354" fmla="*/ 137138 w 164630"/>
                <a:gd name="connsiteY354" fmla="*/ 117380 h 189462"/>
                <a:gd name="connsiteX355" fmla="*/ 137233 w 164630"/>
                <a:gd name="connsiteY355" fmla="*/ 117666 h 189462"/>
                <a:gd name="connsiteX356" fmla="*/ 136948 w 164630"/>
                <a:gd name="connsiteY356" fmla="*/ 117761 h 189462"/>
                <a:gd name="connsiteX357" fmla="*/ 137138 w 164630"/>
                <a:gd name="connsiteY357" fmla="*/ 117380 h 189462"/>
                <a:gd name="connsiteX358" fmla="*/ 41221 w 164630"/>
                <a:gd name="connsiteY358" fmla="*/ 36703 h 189462"/>
                <a:gd name="connsiteX359" fmla="*/ 41221 w 164630"/>
                <a:gd name="connsiteY359" fmla="*/ 36703 h 189462"/>
                <a:gd name="connsiteX360" fmla="*/ 41221 w 164630"/>
                <a:gd name="connsiteY360" fmla="*/ 36703 h 189462"/>
                <a:gd name="connsiteX361" fmla="*/ 41221 w 164630"/>
                <a:gd name="connsiteY361" fmla="*/ 36703 h 189462"/>
                <a:gd name="connsiteX362" fmla="*/ 1883 w 164630"/>
                <a:gd name="connsiteY362" fmla="*/ 109379 h 189462"/>
                <a:gd name="connsiteX363" fmla="*/ 1883 w 164630"/>
                <a:gd name="connsiteY363" fmla="*/ 109379 h 189462"/>
                <a:gd name="connsiteX364" fmla="*/ 1407 w 164630"/>
                <a:gd name="connsiteY364" fmla="*/ 109284 h 189462"/>
                <a:gd name="connsiteX365" fmla="*/ 1883 w 164630"/>
                <a:gd name="connsiteY365" fmla="*/ 109379 h 189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64630" h="189462">
                  <a:moveTo>
                    <a:pt x="147139" y="29750"/>
                  </a:moveTo>
                  <a:cubicBezTo>
                    <a:pt x="146092" y="27178"/>
                    <a:pt x="143615" y="25750"/>
                    <a:pt x="141805" y="23845"/>
                  </a:cubicBezTo>
                  <a:cubicBezTo>
                    <a:pt x="141520" y="23464"/>
                    <a:pt x="141234" y="23178"/>
                    <a:pt x="140948" y="22797"/>
                  </a:cubicBezTo>
                  <a:cubicBezTo>
                    <a:pt x="139805" y="20130"/>
                    <a:pt x="137329" y="18891"/>
                    <a:pt x="135328" y="17082"/>
                  </a:cubicBezTo>
                  <a:cubicBezTo>
                    <a:pt x="133519" y="14986"/>
                    <a:pt x="131614" y="12891"/>
                    <a:pt x="128947" y="11938"/>
                  </a:cubicBezTo>
                  <a:cubicBezTo>
                    <a:pt x="128375" y="11081"/>
                    <a:pt x="127804" y="10224"/>
                    <a:pt x="126661" y="10319"/>
                  </a:cubicBezTo>
                  <a:lnTo>
                    <a:pt x="126661" y="10319"/>
                  </a:lnTo>
                  <a:cubicBezTo>
                    <a:pt x="122184" y="8700"/>
                    <a:pt x="117802" y="7081"/>
                    <a:pt x="113326" y="5461"/>
                  </a:cubicBezTo>
                  <a:lnTo>
                    <a:pt x="113326" y="5461"/>
                  </a:lnTo>
                  <a:cubicBezTo>
                    <a:pt x="112183" y="5080"/>
                    <a:pt x="110944" y="4699"/>
                    <a:pt x="109801" y="4318"/>
                  </a:cubicBezTo>
                  <a:cubicBezTo>
                    <a:pt x="107134" y="984"/>
                    <a:pt x="103420" y="1366"/>
                    <a:pt x="99800" y="1461"/>
                  </a:cubicBezTo>
                  <a:cubicBezTo>
                    <a:pt x="97038" y="794"/>
                    <a:pt x="94371" y="-1111"/>
                    <a:pt x="91513" y="889"/>
                  </a:cubicBezTo>
                  <a:lnTo>
                    <a:pt x="91609" y="1080"/>
                  </a:lnTo>
                  <a:cubicBezTo>
                    <a:pt x="91609" y="1080"/>
                    <a:pt x="91609" y="1080"/>
                    <a:pt x="91513" y="1080"/>
                  </a:cubicBezTo>
                  <a:cubicBezTo>
                    <a:pt x="91513" y="984"/>
                    <a:pt x="91513" y="889"/>
                    <a:pt x="91513" y="889"/>
                  </a:cubicBezTo>
                  <a:cubicBezTo>
                    <a:pt x="87227" y="-63"/>
                    <a:pt x="84274" y="2223"/>
                    <a:pt x="81417" y="4890"/>
                  </a:cubicBezTo>
                  <a:cubicBezTo>
                    <a:pt x="78940" y="4604"/>
                    <a:pt x="76845" y="5652"/>
                    <a:pt x="75130" y="7271"/>
                  </a:cubicBezTo>
                  <a:cubicBezTo>
                    <a:pt x="72368" y="7557"/>
                    <a:pt x="70177" y="9081"/>
                    <a:pt x="68082" y="10795"/>
                  </a:cubicBezTo>
                  <a:cubicBezTo>
                    <a:pt x="68082" y="10795"/>
                    <a:pt x="68082" y="10795"/>
                    <a:pt x="68082" y="10795"/>
                  </a:cubicBezTo>
                  <a:cubicBezTo>
                    <a:pt x="68082" y="10795"/>
                    <a:pt x="68082" y="10795"/>
                    <a:pt x="68082" y="10795"/>
                  </a:cubicBezTo>
                  <a:cubicBezTo>
                    <a:pt x="65510" y="12510"/>
                    <a:pt x="63034" y="14224"/>
                    <a:pt x="60462" y="15843"/>
                  </a:cubicBezTo>
                  <a:cubicBezTo>
                    <a:pt x="60652" y="16129"/>
                    <a:pt x="60843" y="16415"/>
                    <a:pt x="61033" y="16796"/>
                  </a:cubicBezTo>
                  <a:cubicBezTo>
                    <a:pt x="61033" y="16796"/>
                    <a:pt x="61033" y="16796"/>
                    <a:pt x="61033" y="16796"/>
                  </a:cubicBezTo>
                  <a:cubicBezTo>
                    <a:pt x="61033" y="16796"/>
                    <a:pt x="61033" y="16796"/>
                    <a:pt x="61033" y="16796"/>
                  </a:cubicBezTo>
                  <a:cubicBezTo>
                    <a:pt x="60938" y="16892"/>
                    <a:pt x="60843" y="16892"/>
                    <a:pt x="60748" y="16986"/>
                  </a:cubicBezTo>
                  <a:cubicBezTo>
                    <a:pt x="60748" y="16606"/>
                    <a:pt x="60748" y="16225"/>
                    <a:pt x="60462" y="15843"/>
                  </a:cubicBezTo>
                  <a:cubicBezTo>
                    <a:pt x="57985" y="17653"/>
                    <a:pt x="55509" y="19368"/>
                    <a:pt x="53032" y="21177"/>
                  </a:cubicBezTo>
                  <a:cubicBezTo>
                    <a:pt x="53032" y="21177"/>
                    <a:pt x="53032" y="21177"/>
                    <a:pt x="53032" y="21177"/>
                  </a:cubicBezTo>
                  <a:cubicBezTo>
                    <a:pt x="53032" y="21177"/>
                    <a:pt x="53032" y="21177"/>
                    <a:pt x="53032" y="21177"/>
                  </a:cubicBezTo>
                  <a:cubicBezTo>
                    <a:pt x="51699" y="21844"/>
                    <a:pt x="50365" y="22416"/>
                    <a:pt x="50080" y="24130"/>
                  </a:cubicBezTo>
                  <a:cubicBezTo>
                    <a:pt x="48365" y="25559"/>
                    <a:pt x="46651" y="26988"/>
                    <a:pt x="44936" y="28416"/>
                  </a:cubicBezTo>
                  <a:lnTo>
                    <a:pt x="44936" y="28416"/>
                  </a:lnTo>
                  <a:lnTo>
                    <a:pt x="44936" y="28416"/>
                  </a:lnTo>
                  <a:cubicBezTo>
                    <a:pt x="42650" y="30512"/>
                    <a:pt x="39983" y="32322"/>
                    <a:pt x="38459" y="35179"/>
                  </a:cubicBezTo>
                  <a:lnTo>
                    <a:pt x="38459" y="35179"/>
                  </a:lnTo>
                  <a:lnTo>
                    <a:pt x="38459" y="35179"/>
                  </a:lnTo>
                  <a:cubicBezTo>
                    <a:pt x="38078" y="35275"/>
                    <a:pt x="37792" y="35560"/>
                    <a:pt x="37602" y="35942"/>
                  </a:cubicBezTo>
                  <a:cubicBezTo>
                    <a:pt x="36078" y="36513"/>
                    <a:pt x="35506" y="37846"/>
                    <a:pt x="35030" y="39180"/>
                  </a:cubicBezTo>
                  <a:cubicBezTo>
                    <a:pt x="31601" y="43561"/>
                    <a:pt x="26267" y="46514"/>
                    <a:pt x="24648" y="52420"/>
                  </a:cubicBezTo>
                  <a:lnTo>
                    <a:pt x="24648" y="52420"/>
                  </a:lnTo>
                  <a:cubicBezTo>
                    <a:pt x="19885" y="56801"/>
                    <a:pt x="17790" y="62707"/>
                    <a:pt x="14742" y="68136"/>
                  </a:cubicBezTo>
                  <a:cubicBezTo>
                    <a:pt x="14742" y="68136"/>
                    <a:pt x="14742" y="68136"/>
                    <a:pt x="14742" y="68136"/>
                  </a:cubicBezTo>
                  <a:cubicBezTo>
                    <a:pt x="13694" y="69469"/>
                    <a:pt x="12837" y="70898"/>
                    <a:pt x="13123" y="72708"/>
                  </a:cubicBezTo>
                  <a:lnTo>
                    <a:pt x="13123" y="72708"/>
                  </a:lnTo>
                  <a:cubicBezTo>
                    <a:pt x="11599" y="74136"/>
                    <a:pt x="10170" y="75565"/>
                    <a:pt x="10170" y="77947"/>
                  </a:cubicBezTo>
                  <a:cubicBezTo>
                    <a:pt x="7979" y="81185"/>
                    <a:pt x="6836" y="84805"/>
                    <a:pt x="6074" y="88615"/>
                  </a:cubicBezTo>
                  <a:lnTo>
                    <a:pt x="6074" y="88615"/>
                  </a:lnTo>
                  <a:cubicBezTo>
                    <a:pt x="5312" y="89281"/>
                    <a:pt x="4931" y="90043"/>
                    <a:pt x="5217" y="91091"/>
                  </a:cubicBezTo>
                  <a:cubicBezTo>
                    <a:pt x="4931" y="92234"/>
                    <a:pt x="4550" y="93472"/>
                    <a:pt x="4264" y="94615"/>
                  </a:cubicBezTo>
                  <a:lnTo>
                    <a:pt x="4264" y="94615"/>
                  </a:lnTo>
                  <a:cubicBezTo>
                    <a:pt x="3883" y="96425"/>
                    <a:pt x="3502" y="98140"/>
                    <a:pt x="3121" y="99949"/>
                  </a:cubicBezTo>
                  <a:cubicBezTo>
                    <a:pt x="1121" y="102711"/>
                    <a:pt x="1312" y="105950"/>
                    <a:pt x="1312" y="109189"/>
                  </a:cubicBezTo>
                  <a:lnTo>
                    <a:pt x="1312" y="109189"/>
                  </a:lnTo>
                  <a:cubicBezTo>
                    <a:pt x="550" y="111570"/>
                    <a:pt x="-22" y="113951"/>
                    <a:pt x="550" y="116523"/>
                  </a:cubicBezTo>
                  <a:lnTo>
                    <a:pt x="550" y="116523"/>
                  </a:lnTo>
                  <a:lnTo>
                    <a:pt x="550" y="116523"/>
                  </a:lnTo>
                  <a:cubicBezTo>
                    <a:pt x="-22" y="120142"/>
                    <a:pt x="-403" y="123666"/>
                    <a:pt x="740" y="127191"/>
                  </a:cubicBezTo>
                  <a:lnTo>
                    <a:pt x="740" y="127191"/>
                  </a:lnTo>
                  <a:cubicBezTo>
                    <a:pt x="169" y="130810"/>
                    <a:pt x="740" y="134239"/>
                    <a:pt x="1978" y="137573"/>
                  </a:cubicBezTo>
                  <a:lnTo>
                    <a:pt x="1978" y="137573"/>
                  </a:lnTo>
                  <a:cubicBezTo>
                    <a:pt x="2264" y="139478"/>
                    <a:pt x="2550" y="141383"/>
                    <a:pt x="2931" y="143288"/>
                  </a:cubicBezTo>
                  <a:lnTo>
                    <a:pt x="2931" y="143288"/>
                  </a:lnTo>
                  <a:cubicBezTo>
                    <a:pt x="4169" y="146622"/>
                    <a:pt x="5407" y="150051"/>
                    <a:pt x="6646" y="153480"/>
                  </a:cubicBezTo>
                  <a:lnTo>
                    <a:pt x="6646" y="153480"/>
                  </a:lnTo>
                  <a:lnTo>
                    <a:pt x="6646" y="153480"/>
                  </a:lnTo>
                  <a:cubicBezTo>
                    <a:pt x="6931" y="153861"/>
                    <a:pt x="7217" y="154242"/>
                    <a:pt x="7408" y="154718"/>
                  </a:cubicBezTo>
                  <a:cubicBezTo>
                    <a:pt x="10075" y="158814"/>
                    <a:pt x="10646" y="164148"/>
                    <a:pt x="15313" y="167005"/>
                  </a:cubicBezTo>
                  <a:cubicBezTo>
                    <a:pt x="15409" y="167386"/>
                    <a:pt x="15694" y="167672"/>
                    <a:pt x="15980" y="167863"/>
                  </a:cubicBezTo>
                  <a:lnTo>
                    <a:pt x="15980" y="167863"/>
                  </a:lnTo>
                  <a:lnTo>
                    <a:pt x="15980" y="167863"/>
                  </a:lnTo>
                  <a:cubicBezTo>
                    <a:pt x="17314" y="169672"/>
                    <a:pt x="18076" y="172054"/>
                    <a:pt x="20647" y="172720"/>
                  </a:cubicBezTo>
                  <a:lnTo>
                    <a:pt x="20647" y="172720"/>
                  </a:lnTo>
                  <a:cubicBezTo>
                    <a:pt x="22171" y="174720"/>
                    <a:pt x="25315" y="174054"/>
                    <a:pt x="26553" y="176530"/>
                  </a:cubicBezTo>
                  <a:lnTo>
                    <a:pt x="26553" y="176530"/>
                  </a:lnTo>
                  <a:cubicBezTo>
                    <a:pt x="27029" y="178817"/>
                    <a:pt x="28648" y="179864"/>
                    <a:pt x="30744" y="180436"/>
                  </a:cubicBezTo>
                  <a:cubicBezTo>
                    <a:pt x="30744" y="180436"/>
                    <a:pt x="30744" y="180436"/>
                    <a:pt x="30744" y="180436"/>
                  </a:cubicBezTo>
                  <a:cubicBezTo>
                    <a:pt x="31506" y="181674"/>
                    <a:pt x="32744" y="182245"/>
                    <a:pt x="34078" y="182626"/>
                  </a:cubicBezTo>
                  <a:lnTo>
                    <a:pt x="34078" y="182626"/>
                  </a:lnTo>
                  <a:cubicBezTo>
                    <a:pt x="34078" y="182626"/>
                    <a:pt x="34078" y="182626"/>
                    <a:pt x="34078" y="182626"/>
                  </a:cubicBezTo>
                  <a:cubicBezTo>
                    <a:pt x="35506" y="183198"/>
                    <a:pt x="37030" y="183769"/>
                    <a:pt x="38459" y="184341"/>
                  </a:cubicBezTo>
                  <a:lnTo>
                    <a:pt x="38459" y="184341"/>
                  </a:lnTo>
                  <a:lnTo>
                    <a:pt x="38459" y="184341"/>
                  </a:lnTo>
                  <a:cubicBezTo>
                    <a:pt x="40174" y="185865"/>
                    <a:pt x="42269" y="186817"/>
                    <a:pt x="44650" y="186817"/>
                  </a:cubicBezTo>
                  <a:lnTo>
                    <a:pt x="44650" y="186817"/>
                  </a:lnTo>
                  <a:cubicBezTo>
                    <a:pt x="48175" y="188056"/>
                    <a:pt x="51794" y="188818"/>
                    <a:pt x="55509" y="188722"/>
                  </a:cubicBezTo>
                  <a:cubicBezTo>
                    <a:pt x="58652" y="189675"/>
                    <a:pt x="61891" y="189675"/>
                    <a:pt x="65034" y="188913"/>
                  </a:cubicBezTo>
                  <a:lnTo>
                    <a:pt x="65034" y="188913"/>
                  </a:lnTo>
                  <a:cubicBezTo>
                    <a:pt x="65891" y="188818"/>
                    <a:pt x="66844" y="188722"/>
                    <a:pt x="67701" y="188627"/>
                  </a:cubicBezTo>
                  <a:lnTo>
                    <a:pt x="67701" y="188627"/>
                  </a:lnTo>
                  <a:cubicBezTo>
                    <a:pt x="68749" y="188436"/>
                    <a:pt x="69796" y="188342"/>
                    <a:pt x="70844" y="188151"/>
                  </a:cubicBezTo>
                  <a:cubicBezTo>
                    <a:pt x="72368" y="187960"/>
                    <a:pt x="73892" y="187675"/>
                    <a:pt x="75416" y="187484"/>
                  </a:cubicBezTo>
                  <a:lnTo>
                    <a:pt x="75416" y="187484"/>
                  </a:lnTo>
                  <a:lnTo>
                    <a:pt x="75416" y="187484"/>
                  </a:lnTo>
                  <a:cubicBezTo>
                    <a:pt x="81607" y="186246"/>
                    <a:pt x="87608" y="184531"/>
                    <a:pt x="93037" y="181102"/>
                  </a:cubicBezTo>
                  <a:cubicBezTo>
                    <a:pt x="93037" y="181102"/>
                    <a:pt x="93037" y="181102"/>
                    <a:pt x="93037" y="181102"/>
                  </a:cubicBezTo>
                  <a:cubicBezTo>
                    <a:pt x="94180" y="181483"/>
                    <a:pt x="94942" y="180912"/>
                    <a:pt x="95704" y="180150"/>
                  </a:cubicBezTo>
                  <a:cubicBezTo>
                    <a:pt x="97895" y="178721"/>
                    <a:pt x="100086" y="177292"/>
                    <a:pt x="102277" y="175864"/>
                  </a:cubicBezTo>
                  <a:cubicBezTo>
                    <a:pt x="105134" y="173863"/>
                    <a:pt x="108087" y="171958"/>
                    <a:pt x="110944" y="169958"/>
                  </a:cubicBezTo>
                  <a:cubicBezTo>
                    <a:pt x="111325" y="169672"/>
                    <a:pt x="111611" y="169482"/>
                    <a:pt x="111992" y="169196"/>
                  </a:cubicBezTo>
                  <a:cubicBezTo>
                    <a:pt x="114088" y="167672"/>
                    <a:pt x="116278" y="166148"/>
                    <a:pt x="118374" y="164624"/>
                  </a:cubicBezTo>
                  <a:lnTo>
                    <a:pt x="118374" y="164624"/>
                  </a:lnTo>
                  <a:cubicBezTo>
                    <a:pt x="123422" y="160910"/>
                    <a:pt x="127804" y="156623"/>
                    <a:pt x="132090" y="152146"/>
                  </a:cubicBezTo>
                  <a:cubicBezTo>
                    <a:pt x="135519" y="148527"/>
                    <a:pt x="139615" y="145479"/>
                    <a:pt x="141996" y="141002"/>
                  </a:cubicBezTo>
                  <a:cubicBezTo>
                    <a:pt x="142567" y="140240"/>
                    <a:pt x="143044" y="139478"/>
                    <a:pt x="143615" y="138716"/>
                  </a:cubicBezTo>
                  <a:cubicBezTo>
                    <a:pt x="144568" y="137859"/>
                    <a:pt x="145425" y="137002"/>
                    <a:pt x="146377" y="136144"/>
                  </a:cubicBezTo>
                  <a:cubicBezTo>
                    <a:pt x="146663" y="135668"/>
                    <a:pt x="146854" y="135192"/>
                    <a:pt x="147139" y="134716"/>
                  </a:cubicBezTo>
                  <a:cubicBezTo>
                    <a:pt x="149140" y="132715"/>
                    <a:pt x="151045" y="130715"/>
                    <a:pt x="151997" y="127953"/>
                  </a:cubicBezTo>
                  <a:cubicBezTo>
                    <a:pt x="153997" y="126429"/>
                    <a:pt x="155521" y="124619"/>
                    <a:pt x="156093" y="122143"/>
                  </a:cubicBezTo>
                  <a:cubicBezTo>
                    <a:pt x="157426" y="120618"/>
                    <a:pt x="158665" y="118999"/>
                    <a:pt x="159046" y="116999"/>
                  </a:cubicBezTo>
                  <a:cubicBezTo>
                    <a:pt x="159427" y="116142"/>
                    <a:pt x="159903" y="115284"/>
                    <a:pt x="160284" y="114427"/>
                  </a:cubicBezTo>
                  <a:cubicBezTo>
                    <a:pt x="160665" y="113570"/>
                    <a:pt x="161141" y="112618"/>
                    <a:pt x="161522" y="111760"/>
                  </a:cubicBezTo>
                  <a:cubicBezTo>
                    <a:pt x="163141" y="108998"/>
                    <a:pt x="163903" y="105950"/>
                    <a:pt x="163618" y="102711"/>
                  </a:cubicBezTo>
                  <a:cubicBezTo>
                    <a:pt x="163713" y="102140"/>
                    <a:pt x="163713" y="101474"/>
                    <a:pt x="163713" y="100902"/>
                  </a:cubicBezTo>
                  <a:cubicBezTo>
                    <a:pt x="164665" y="99378"/>
                    <a:pt x="165142" y="97759"/>
                    <a:pt x="163808" y="96139"/>
                  </a:cubicBezTo>
                  <a:lnTo>
                    <a:pt x="163808" y="96139"/>
                  </a:lnTo>
                  <a:lnTo>
                    <a:pt x="163808" y="96139"/>
                  </a:lnTo>
                  <a:cubicBezTo>
                    <a:pt x="164951" y="93853"/>
                    <a:pt x="164284" y="92234"/>
                    <a:pt x="161998" y="91186"/>
                  </a:cubicBezTo>
                  <a:lnTo>
                    <a:pt x="161998" y="91186"/>
                  </a:lnTo>
                  <a:lnTo>
                    <a:pt x="161998" y="91186"/>
                  </a:lnTo>
                  <a:cubicBezTo>
                    <a:pt x="162379" y="87186"/>
                    <a:pt x="162760" y="83090"/>
                    <a:pt x="163237" y="79090"/>
                  </a:cubicBezTo>
                  <a:cubicBezTo>
                    <a:pt x="165142" y="76518"/>
                    <a:pt x="164380" y="73946"/>
                    <a:pt x="163141" y="71374"/>
                  </a:cubicBezTo>
                  <a:lnTo>
                    <a:pt x="163141" y="71374"/>
                  </a:lnTo>
                  <a:cubicBezTo>
                    <a:pt x="164380" y="68708"/>
                    <a:pt x="163332" y="66326"/>
                    <a:pt x="162379" y="63850"/>
                  </a:cubicBezTo>
                  <a:cubicBezTo>
                    <a:pt x="162570" y="60611"/>
                    <a:pt x="161713" y="57658"/>
                    <a:pt x="159617" y="55086"/>
                  </a:cubicBezTo>
                  <a:cubicBezTo>
                    <a:pt x="160189" y="51372"/>
                    <a:pt x="156379" y="49276"/>
                    <a:pt x="156379" y="45847"/>
                  </a:cubicBezTo>
                  <a:lnTo>
                    <a:pt x="156379" y="45847"/>
                  </a:lnTo>
                  <a:cubicBezTo>
                    <a:pt x="156188" y="45467"/>
                    <a:pt x="156093" y="45085"/>
                    <a:pt x="155902" y="44609"/>
                  </a:cubicBezTo>
                  <a:lnTo>
                    <a:pt x="155902" y="44609"/>
                  </a:lnTo>
                  <a:cubicBezTo>
                    <a:pt x="156093" y="43085"/>
                    <a:pt x="155521" y="41752"/>
                    <a:pt x="154283" y="40799"/>
                  </a:cubicBezTo>
                  <a:cubicBezTo>
                    <a:pt x="153331" y="39370"/>
                    <a:pt x="152378" y="37846"/>
                    <a:pt x="151426" y="36418"/>
                  </a:cubicBezTo>
                  <a:cubicBezTo>
                    <a:pt x="150092" y="34036"/>
                    <a:pt x="148663" y="31941"/>
                    <a:pt x="147139" y="29750"/>
                  </a:cubicBezTo>
                  <a:close/>
                  <a:moveTo>
                    <a:pt x="147997" y="105474"/>
                  </a:moveTo>
                  <a:cubicBezTo>
                    <a:pt x="147901" y="105474"/>
                    <a:pt x="147806" y="105379"/>
                    <a:pt x="147711" y="105379"/>
                  </a:cubicBezTo>
                  <a:cubicBezTo>
                    <a:pt x="147806" y="105283"/>
                    <a:pt x="147901" y="105283"/>
                    <a:pt x="147901" y="105188"/>
                  </a:cubicBezTo>
                  <a:cubicBezTo>
                    <a:pt x="147997" y="105379"/>
                    <a:pt x="147997" y="105379"/>
                    <a:pt x="147997" y="105474"/>
                  </a:cubicBezTo>
                  <a:close/>
                  <a:moveTo>
                    <a:pt x="102658" y="124905"/>
                  </a:moveTo>
                  <a:cubicBezTo>
                    <a:pt x="102658" y="124905"/>
                    <a:pt x="102753" y="124905"/>
                    <a:pt x="102753" y="124905"/>
                  </a:cubicBezTo>
                  <a:cubicBezTo>
                    <a:pt x="102753" y="124905"/>
                    <a:pt x="102753" y="125000"/>
                    <a:pt x="102658" y="124905"/>
                  </a:cubicBezTo>
                  <a:cubicBezTo>
                    <a:pt x="102753" y="125000"/>
                    <a:pt x="102658" y="125000"/>
                    <a:pt x="102658" y="124905"/>
                  </a:cubicBezTo>
                  <a:close/>
                  <a:moveTo>
                    <a:pt x="93514" y="34417"/>
                  </a:moveTo>
                  <a:lnTo>
                    <a:pt x="93514" y="34417"/>
                  </a:lnTo>
                  <a:cubicBezTo>
                    <a:pt x="93514" y="34417"/>
                    <a:pt x="93609" y="34417"/>
                    <a:pt x="93704" y="34417"/>
                  </a:cubicBezTo>
                  <a:cubicBezTo>
                    <a:pt x="93704" y="34417"/>
                    <a:pt x="93609" y="34417"/>
                    <a:pt x="93609" y="34513"/>
                  </a:cubicBezTo>
                  <a:cubicBezTo>
                    <a:pt x="93609" y="34513"/>
                    <a:pt x="93609" y="34513"/>
                    <a:pt x="93514" y="34417"/>
                  </a:cubicBezTo>
                  <a:lnTo>
                    <a:pt x="93514" y="34417"/>
                  </a:lnTo>
                  <a:close/>
                  <a:moveTo>
                    <a:pt x="72559" y="89948"/>
                  </a:moveTo>
                  <a:lnTo>
                    <a:pt x="72559" y="89948"/>
                  </a:lnTo>
                  <a:lnTo>
                    <a:pt x="72559" y="89948"/>
                  </a:lnTo>
                  <a:lnTo>
                    <a:pt x="72559" y="89948"/>
                  </a:lnTo>
                  <a:close/>
                  <a:moveTo>
                    <a:pt x="79321" y="64802"/>
                  </a:moveTo>
                  <a:cubicBezTo>
                    <a:pt x="79226" y="64802"/>
                    <a:pt x="79226" y="64802"/>
                    <a:pt x="79321" y="64802"/>
                  </a:cubicBezTo>
                  <a:cubicBezTo>
                    <a:pt x="79226" y="64802"/>
                    <a:pt x="79226" y="64802"/>
                    <a:pt x="79321" y="64802"/>
                  </a:cubicBezTo>
                  <a:cubicBezTo>
                    <a:pt x="79226" y="64802"/>
                    <a:pt x="79226" y="64802"/>
                    <a:pt x="79321" y="64802"/>
                  </a:cubicBezTo>
                  <a:close/>
                  <a:moveTo>
                    <a:pt x="89132" y="77089"/>
                  </a:moveTo>
                  <a:lnTo>
                    <a:pt x="89132" y="77089"/>
                  </a:lnTo>
                  <a:cubicBezTo>
                    <a:pt x="89227" y="76994"/>
                    <a:pt x="89227" y="76994"/>
                    <a:pt x="89132" y="77089"/>
                  </a:cubicBezTo>
                  <a:cubicBezTo>
                    <a:pt x="89227" y="77089"/>
                    <a:pt x="89227" y="77089"/>
                    <a:pt x="89227" y="77089"/>
                  </a:cubicBezTo>
                  <a:cubicBezTo>
                    <a:pt x="89227" y="77089"/>
                    <a:pt x="89227" y="77089"/>
                    <a:pt x="89132" y="77089"/>
                  </a:cubicBezTo>
                  <a:close/>
                  <a:moveTo>
                    <a:pt x="106753" y="49276"/>
                  </a:moveTo>
                  <a:cubicBezTo>
                    <a:pt x="106753" y="49276"/>
                    <a:pt x="106753" y="49276"/>
                    <a:pt x="106753" y="49276"/>
                  </a:cubicBezTo>
                  <a:cubicBezTo>
                    <a:pt x="106753" y="49181"/>
                    <a:pt x="106753" y="49181"/>
                    <a:pt x="106753" y="49276"/>
                  </a:cubicBezTo>
                  <a:cubicBezTo>
                    <a:pt x="106753" y="49181"/>
                    <a:pt x="106753" y="49276"/>
                    <a:pt x="106753" y="49276"/>
                  </a:cubicBezTo>
                  <a:close/>
                  <a:moveTo>
                    <a:pt x="79417" y="88424"/>
                  </a:moveTo>
                  <a:lnTo>
                    <a:pt x="79417" y="88424"/>
                  </a:lnTo>
                  <a:cubicBezTo>
                    <a:pt x="79417" y="88424"/>
                    <a:pt x="79417" y="88424"/>
                    <a:pt x="79417" y="88424"/>
                  </a:cubicBezTo>
                  <a:cubicBezTo>
                    <a:pt x="79321" y="88424"/>
                    <a:pt x="79321" y="88424"/>
                    <a:pt x="79226" y="88519"/>
                  </a:cubicBezTo>
                  <a:cubicBezTo>
                    <a:pt x="79226" y="88424"/>
                    <a:pt x="79321" y="88329"/>
                    <a:pt x="79321" y="88329"/>
                  </a:cubicBezTo>
                  <a:cubicBezTo>
                    <a:pt x="79417" y="88234"/>
                    <a:pt x="79417" y="88329"/>
                    <a:pt x="79417" y="88424"/>
                  </a:cubicBezTo>
                  <a:close/>
                  <a:moveTo>
                    <a:pt x="94276" y="72613"/>
                  </a:moveTo>
                  <a:cubicBezTo>
                    <a:pt x="94085" y="72517"/>
                    <a:pt x="94085" y="72422"/>
                    <a:pt x="93895" y="72232"/>
                  </a:cubicBezTo>
                  <a:cubicBezTo>
                    <a:pt x="93990" y="72136"/>
                    <a:pt x="94085" y="72136"/>
                    <a:pt x="94085" y="72041"/>
                  </a:cubicBezTo>
                  <a:cubicBezTo>
                    <a:pt x="94180" y="72232"/>
                    <a:pt x="94276" y="72422"/>
                    <a:pt x="94276" y="72613"/>
                  </a:cubicBezTo>
                  <a:close/>
                  <a:moveTo>
                    <a:pt x="74178" y="66612"/>
                  </a:moveTo>
                  <a:cubicBezTo>
                    <a:pt x="74178" y="66612"/>
                    <a:pt x="74083" y="66612"/>
                    <a:pt x="74083" y="66612"/>
                  </a:cubicBezTo>
                  <a:cubicBezTo>
                    <a:pt x="74083" y="66612"/>
                    <a:pt x="74083" y="66612"/>
                    <a:pt x="74178" y="66612"/>
                  </a:cubicBezTo>
                  <a:cubicBezTo>
                    <a:pt x="74178" y="66612"/>
                    <a:pt x="74178" y="66612"/>
                    <a:pt x="74178" y="66612"/>
                  </a:cubicBezTo>
                  <a:close/>
                  <a:moveTo>
                    <a:pt x="45508" y="122523"/>
                  </a:moveTo>
                  <a:cubicBezTo>
                    <a:pt x="45508" y="122523"/>
                    <a:pt x="45508" y="122619"/>
                    <a:pt x="45508" y="122619"/>
                  </a:cubicBezTo>
                  <a:cubicBezTo>
                    <a:pt x="45508" y="122619"/>
                    <a:pt x="45412" y="122619"/>
                    <a:pt x="45412" y="122619"/>
                  </a:cubicBezTo>
                  <a:cubicBezTo>
                    <a:pt x="45508" y="122523"/>
                    <a:pt x="45508" y="122523"/>
                    <a:pt x="45508" y="122523"/>
                  </a:cubicBezTo>
                  <a:close/>
                  <a:moveTo>
                    <a:pt x="121898" y="38894"/>
                  </a:moveTo>
                  <a:cubicBezTo>
                    <a:pt x="121898" y="38894"/>
                    <a:pt x="121898" y="38894"/>
                    <a:pt x="121898" y="38894"/>
                  </a:cubicBezTo>
                  <a:cubicBezTo>
                    <a:pt x="121898" y="38894"/>
                    <a:pt x="121803" y="38894"/>
                    <a:pt x="121803" y="38894"/>
                  </a:cubicBezTo>
                  <a:cubicBezTo>
                    <a:pt x="121803" y="38894"/>
                    <a:pt x="121898" y="38894"/>
                    <a:pt x="121898" y="38894"/>
                  </a:cubicBezTo>
                  <a:cubicBezTo>
                    <a:pt x="121898" y="38799"/>
                    <a:pt x="121898" y="38894"/>
                    <a:pt x="121898" y="38894"/>
                  </a:cubicBezTo>
                  <a:close/>
                  <a:moveTo>
                    <a:pt x="81226" y="55944"/>
                  </a:moveTo>
                  <a:cubicBezTo>
                    <a:pt x="80750" y="56135"/>
                    <a:pt x="80369" y="56420"/>
                    <a:pt x="79988" y="56611"/>
                  </a:cubicBezTo>
                  <a:cubicBezTo>
                    <a:pt x="79988" y="56325"/>
                    <a:pt x="80083" y="56039"/>
                    <a:pt x="79988" y="55753"/>
                  </a:cubicBezTo>
                  <a:cubicBezTo>
                    <a:pt x="80464" y="55848"/>
                    <a:pt x="80750" y="55848"/>
                    <a:pt x="81226" y="55944"/>
                  </a:cubicBezTo>
                  <a:close/>
                  <a:moveTo>
                    <a:pt x="64462" y="65088"/>
                  </a:moveTo>
                  <a:cubicBezTo>
                    <a:pt x="64367" y="65278"/>
                    <a:pt x="64177" y="65373"/>
                    <a:pt x="64081" y="65660"/>
                  </a:cubicBezTo>
                  <a:cubicBezTo>
                    <a:pt x="64081" y="65660"/>
                    <a:pt x="63986" y="65660"/>
                    <a:pt x="63986" y="65564"/>
                  </a:cubicBezTo>
                  <a:lnTo>
                    <a:pt x="63986" y="65564"/>
                  </a:lnTo>
                  <a:cubicBezTo>
                    <a:pt x="64081" y="65373"/>
                    <a:pt x="64272" y="65183"/>
                    <a:pt x="64462" y="65088"/>
                  </a:cubicBezTo>
                  <a:close/>
                  <a:moveTo>
                    <a:pt x="33125" y="108522"/>
                  </a:moveTo>
                  <a:cubicBezTo>
                    <a:pt x="33125" y="108617"/>
                    <a:pt x="33220" y="108617"/>
                    <a:pt x="33220" y="108712"/>
                  </a:cubicBezTo>
                  <a:cubicBezTo>
                    <a:pt x="33125" y="108617"/>
                    <a:pt x="33125" y="108617"/>
                    <a:pt x="33125" y="108522"/>
                  </a:cubicBezTo>
                  <a:cubicBezTo>
                    <a:pt x="33125" y="108522"/>
                    <a:pt x="33125" y="108522"/>
                    <a:pt x="33125" y="108522"/>
                  </a:cubicBezTo>
                  <a:close/>
                  <a:moveTo>
                    <a:pt x="37411" y="110522"/>
                  </a:moveTo>
                  <a:cubicBezTo>
                    <a:pt x="37411" y="110522"/>
                    <a:pt x="37507" y="110522"/>
                    <a:pt x="37411" y="110522"/>
                  </a:cubicBezTo>
                  <a:cubicBezTo>
                    <a:pt x="37507" y="110522"/>
                    <a:pt x="37507" y="110522"/>
                    <a:pt x="37411" y="110522"/>
                  </a:cubicBezTo>
                  <a:cubicBezTo>
                    <a:pt x="37411" y="110522"/>
                    <a:pt x="37411" y="110522"/>
                    <a:pt x="37411" y="110522"/>
                  </a:cubicBezTo>
                  <a:close/>
                  <a:moveTo>
                    <a:pt x="100562" y="23559"/>
                  </a:moveTo>
                  <a:cubicBezTo>
                    <a:pt x="100657" y="23178"/>
                    <a:pt x="100467" y="22987"/>
                    <a:pt x="100372" y="22797"/>
                  </a:cubicBezTo>
                  <a:cubicBezTo>
                    <a:pt x="100372" y="22797"/>
                    <a:pt x="100467" y="22892"/>
                    <a:pt x="100467" y="22892"/>
                  </a:cubicBezTo>
                  <a:cubicBezTo>
                    <a:pt x="100467" y="23082"/>
                    <a:pt x="100562" y="23273"/>
                    <a:pt x="100562" y="23559"/>
                  </a:cubicBezTo>
                  <a:close/>
                  <a:moveTo>
                    <a:pt x="53509" y="97187"/>
                  </a:moveTo>
                  <a:cubicBezTo>
                    <a:pt x="53699" y="97377"/>
                    <a:pt x="53794" y="97568"/>
                    <a:pt x="54080" y="97759"/>
                  </a:cubicBezTo>
                  <a:cubicBezTo>
                    <a:pt x="54080" y="97759"/>
                    <a:pt x="54080" y="97759"/>
                    <a:pt x="54175" y="97759"/>
                  </a:cubicBezTo>
                  <a:cubicBezTo>
                    <a:pt x="54175" y="97759"/>
                    <a:pt x="54175" y="97759"/>
                    <a:pt x="54175" y="97759"/>
                  </a:cubicBezTo>
                  <a:lnTo>
                    <a:pt x="54175" y="97759"/>
                  </a:lnTo>
                  <a:lnTo>
                    <a:pt x="54175" y="97759"/>
                  </a:lnTo>
                  <a:lnTo>
                    <a:pt x="54080" y="97759"/>
                  </a:lnTo>
                  <a:cubicBezTo>
                    <a:pt x="53794" y="97759"/>
                    <a:pt x="53604" y="97663"/>
                    <a:pt x="53413" y="97663"/>
                  </a:cubicBezTo>
                  <a:cubicBezTo>
                    <a:pt x="53413" y="97473"/>
                    <a:pt x="53413" y="97283"/>
                    <a:pt x="53509" y="97187"/>
                  </a:cubicBezTo>
                  <a:close/>
                  <a:moveTo>
                    <a:pt x="24362" y="119380"/>
                  </a:moveTo>
                  <a:cubicBezTo>
                    <a:pt x="24267" y="119380"/>
                    <a:pt x="24267" y="119380"/>
                    <a:pt x="24172" y="119380"/>
                  </a:cubicBezTo>
                  <a:cubicBezTo>
                    <a:pt x="24172" y="119285"/>
                    <a:pt x="24267" y="119285"/>
                    <a:pt x="24267" y="119190"/>
                  </a:cubicBezTo>
                  <a:cubicBezTo>
                    <a:pt x="24362" y="119285"/>
                    <a:pt x="24362" y="119285"/>
                    <a:pt x="24362" y="119380"/>
                  </a:cubicBezTo>
                  <a:cubicBezTo>
                    <a:pt x="24362" y="119380"/>
                    <a:pt x="24362" y="119380"/>
                    <a:pt x="24362" y="119380"/>
                  </a:cubicBezTo>
                  <a:close/>
                  <a:moveTo>
                    <a:pt x="113040" y="95758"/>
                  </a:moveTo>
                  <a:cubicBezTo>
                    <a:pt x="113040" y="95758"/>
                    <a:pt x="112945" y="95758"/>
                    <a:pt x="113040" y="95758"/>
                  </a:cubicBezTo>
                  <a:cubicBezTo>
                    <a:pt x="113040" y="95663"/>
                    <a:pt x="113040" y="95663"/>
                    <a:pt x="113040" y="95758"/>
                  </a:cubicBezTo>
                  <a:cubicBezTo>
                    <a:pt x="113040" y="95663"/>
                    <a:pt x="113040" y="95758"/>
                    <a:pt x="113040" y="95758"/>
                  </a:cubicBezTo>
                  <a:close/>
                  <a:moveTo>
                    <a:pt x="139519" y="95187"/>
                  </a:moveTo>
                  <a:cubicBezTo>
                    <a:pt x="139519" y="95282"/>
                    <a:pt x="139615" y="95282"/>
                    <a:pt x="139615" y="95377"/>
                  </a:cubicBezTo>
                  <a:cubicBezTo>
                    <a:pt x="139615" y="95377"/>
                    <a:pt x="139519" y="95473"/>
                    <a:pt x="139519" y="95473"/>
                  </a:cubicBezTo>
                  <a:cubicBezTo>
                    <a:pt x="139519" y="95377"/>
                    <a:pt x="139519" y="95282"/>
                    <a:pt x="139519" y="95187"/>
                  </a:cubicBezTo>
                  <a:close/>
                  <a:moveTo>
                    <a:pt x="119041" y="28321"/>
                  </a:moveTo>
                  <a:cubicBezTo>
                    <a:pt x="118755" y="28512"/>
                    <a:pt x="118564" y="28702"/>
                    <a:pt x="118279" y="28798"/>
                  </a:cubicBezTo>
                  <a:cubicBezTo>
                    <a:pt x="118279" y="28798"/>
                    <a:pt x="118279" y="28798"/>
                    <a:pt x="118279" y="28702"/>
                  </a:cubicBezTo>
                  <a:cubicBezTo>
                    <a:pt x="118564" y="28702"/>
                    <a:pt x="118755" y="28512"/>
                    <a:pt x="119041" y="28321"/>
                  </a:cubicBezTo>
                  <a:cubicBezTo>
                    <a:pt x="118945" y="28226"/>
                    <a:pt x="118945" y="28226"/>
                    <a:pt x="119041" y="28321"/>
                  </a:cubicBezTo>
                  <a:close/>
                  <a:moveTo>
                    <a:pt x="84846" y="35560"/>
                  </a:moveTo>
                  <a:lnTo>
                    <a:pt x="84846" y="35560"/>
                  </a:lnTo>
                  <a:cubicBezTo>
                    <a:pt x="84846" y="35560"/>
                    <a:pt x="84846" y="35560"/>
                    <a:pt x="84846" y="35560"/>
                  </a:cubicBezTo>
                  <a:cubicBezTo>
                    <a:pt x="84846" y="35560"/>
                    <a:pt x="84846" y="35560"/>
                    <a:pt x="84846" y="35560"/>
                  </a:cubicBezTo>
                  <a:close/>
                  <a:moveTo>
                    <a:pt x="74464" y="50515"/>
                  </a:moveTo>
                  <a:cubicBezTo>
                    <a:pt x="74368" y="50515"/>
                    <a:pt x="74368" y="50610"/>
                    <a:pt x="74464" y="50515"/>
                  </a:cubicBezTo>
                  <a:lnTo>
                    <a:pt x="74464" y="50515"/>
                  </a:lnTo>
                  <a:lnTo>
                    <a:pt x="74464" y="50515"/>
                  </a:lnTo>
                  <a:cubicBezTo>
                    <a:pt x="74368" y="50610"/>
                    <a:pt x="74368" y="50515"/>
                    <a:pt x="74464" y="50515"/>
                  </a:cubicBezTo>
                  <a:cubicBezTo>
                    <a:pt x="74368" y="50515"/>
                    <a:pt x="74368" y="50515"/>
                    <a:pt x="74464" y="50515"/>
                  </a:cubicBezTo>
                  <a:close/>
                  <a:moveTo>
                    <a:pt x="56366" y="66040"/>
                  </a:moveTo>
                  <a:cubicBezTo>
                    <a:pt x="56366" y="66040"/>
                    <a:pt x="56366" y="66040"/>
                    <a:pt x="56366" y="66040"/>
                  </a:cubicBezTo>
                  <a:cubicBezTo>
                    <a:pt x="56366" y="66040"/>
                    <a:pt x="56271" y="66136"/>
                    <a:pt x="56366" y="66040"/>
                  </a:cubicBezTo>
                  <a:cubicBezTo>
                    <a:pt x="56271" y="66136"/>
                    <a:pt x="56271" y="66040"/>
                    <a:pt x="56366" y="66040"/>
                  </a:cubicBezTo>
                  <a:cubicBezTo>
                    <a:pt x="56366" y="66040"/>
                    <a:pt x="56366" y="66040"/>
                    <a:pt x="56366" y="66040"/>
                  </a:cubicBezTo>
                  <a:lnTo>
                    <a:pt x="56366" y="66040"/>
                  </a:lnTo>
                  <a:close/>
                  <a:moveTo>
                    <a:pt x="18742" y="139097"/>
                  </a:moveTo>
                  <a:lnTo>
                    <a:pt x="18742" y="139097"/>
                  </a:lnTo>
                  <a:lnTo>
                    <a:pt x="18742" y="139097"/>
                  </a:lnTo>
                  <a:lnTo>
                    <a:pt x="18742" y="139097"/>
                  </a:lnTo>
                  <a:close/>
                  <a:moveTo>
                    <a:pt x="62748" y="145574"/>
                  </a:moveTo>
                  <a:cubicBezTo>
                    <a:pt x="62748" y="145574"/>
                    <a:pt x="62843" y="145669"/>
                    <a:pt x="62843" y="145669"/>
                  </a:cubicBezTo>
                  <a:cubicBezTo>
                    <a:pt x="62843" y="145669"/>
                    <a:pt x="62843" y="145574"/>
                    <a:pt x="62843" y="145574"/>
                  </a:cubicBezTo>
                  <a:cubicBezTo>
                    <a:pt x="62843" y="145574"/>
                    <a:pt x="62843" y="145669"/>
                    <a:pt x="62843" y="145669"/>
                  </a:cubicBezTo>
                  <a:cubicBezTo>
                    <a:pt x="62843" y="145669"/>
                    <a:pt x="62843" y="145669"/>
                    <a:pt x="62843" y="145669"/>
                  </a:cubicBezTo>
                  <a:cubicBezTo>
                    <a:pt x="62843" y="145669"/>
                    <a:pt x="62748" y="145765"/>
                    <a:pt x="62748" y="145765"/>
                  </a:cubicBezTo>
                  <a:cubicBezTo>
                    <a:pt x="62748" y="145669"/>
                    <a:pt x="62748" y="145574"/>
                    <a:pt x="62748" y="145574"/>
                  </a:cubicBezTo>
                  <a:close/>
                  <a:moveTo>
                    <a:pt x="101229" y="122714"/>
                  </a:moveTo>
                  <a:lnTo>
                    <a:pt x="101229" y="122714"/>
                  </a:lnTo>
                  <a:lnTo>
                    <a:pt x="101229" y="122714"/>
                  </a:lnTo>
                  <a:lnTo>
                    <a:pt x="101229" y="122714"/>
                  </a:lnTo>
                  <a:close/>
                  <a:moveTo>
                    <a:pt x="143425" y="84614"/>
                  </a:moveTo>
                  <a:cubicBezTo>
                    <a:pt x="143329" y="84423"/>
                    <a:pt x="143234" y="84328"/>
                    <a:pt x="143139" y="84138"/>
                  </a:cubicBezTo>
                  <a:cubicBezTo>
                    <a:pt x="143234" y="84043"/>
                    <a:pt x="143329" y="84043"/>
                    <a:pt x="143425" y="83947"/>
                  </a:cubicBezTo>
                  <a:cubicBezTo>
                    <a:pt x="143425" y="84138"/>
                    <a:pt x="143425" y="84423"/>
                    <a:pt x="143425" y="84614"/>
                  </a:cubicBezTo>
                  <a:close/>
                  <a:moveTo>
                    <a:pt x="115897" y="20701"/>
                  </a:moveTo>
                  <a:cubicBezTo>
                    <a:pt x="115897" y="20701"/>
                    <a:pt x="115993" y="20701"/>
                    <a:pt x="115897" y="20701"/>
                  </a:cubicBezTo>
                  <a:cubicBezTo>
                    <a:pt x="115993" y="20701"/>
                    <a:pt x="115993" y="20701"/>
                    <a:pt x="115993" y="20797"/>
                  </a:cubicBezTo>
                  <a:cubicBezTo>
                    <a:pt x="115897" y="20797"/>
                    <a:pt x="115897" y="20701"/>
                    <a:pt x="115897" y="20701"/>
                  </a:cubicBezTo>
                  <a:close/>
                  <a:moveTo>
                    <a:pt x="51794" y="45276"/>
                  </a:moveTo>
                  <a:cubicBezTo>
                    <a:pt x="51794" y="45276"/>
                    <a:pt x="51794" y="45371"/>
                    <a:pt x="51794" y="45276"/>
                  </a:cubicBezTo>
                  <a:cubicBezTo>
                    <a:pt x="51794" y="45371"/>
                    <a:pt x="51794" y="45371"/>
                    <a:pt x="51794" y="45276"/>
                  </a:cubicBezTo>
                  <a:cubicBezTo>
                    <a:pt x="51794" y="45371"/>
                    <a:pt x="51794" y="45276"/>
                    <a:pt x="51794" y="45276"/>
                  </a:cubicBezTo>
                  <a:close/>
                  <a:moveTo>
                    <a:pt x="51794" y="45371"/>
                  </a:moveTo>
                  <a:cubicBezTo>
                    <a:pt x="51794" y="45371"/>
                    <a:pt x="51794" y="45467"/>
                    <a:pt x="51794" y="45467"/>
                  </a:cubicBezTo>
                  <a:cubicBezTo>
                    <a:pt x="51794" y="45467"/>
                    <a:pt x="51699" y="45371"/>
                    <a:pt x="51699" y="45371"/>
                  </a:cubicBezTo>
                  <a:cubicBezTo>
                    <a:pt x="51794" y="45371"/>
                    <a:pt x="51794" y="45371"/>
                    <a:pt x="51794" y="45371"/>
                  </a:cubicBezTo>
                  <a:close/>
                  <a:moveTo>
                    <a:pt x="49794" y="79852"/>
                  </a:moveTo>
                  <a:cubicBezTo>
                    <a:pt x="49794" y="79852"/>
                    <a:pt x="49889" y="79852"/>
                    <a:pt x="49889" y="79852"/>
                  </a:cubicBezTo>
                  <a:cubicBezTo>
                    <a:pt x="49889" y="79947"/>
                    <a:pt x="49794" y="79947"/>
                    <a:pt x="49794" y="79852"/>
                  </a:cubicBezTo>
                  <a:cubicBezTo>
                    <a:pt x="49794" y="79947"/>
                    <a:pt x="49794" y="79947"/>
                    <a:pt x="49794" y="79852"/>
                  </a:cubicBezTo>
                  <a:close/>
                  <a:moveTo>
                    <a:pt x="90847" y="18891"/>
                  </a:moveTo>
                  <a:cubicBezTo>
                    <a:pt x="90847" y="18796"/>
                    <a:pt x="90847" y="18796"/>
                    <a:pt x="90847" y="18891"/>
                  </a:cubicBezTo>
                  <a:lnTo>
                    <a:pt x="90847" y="18891"/>
                  </a:lnTo>
                  <a:cubicBezTo>
                    <a:pt x="90847" y="18796"/>
                    <a:pt x="90847" y="18891"/>
                    <a:pt x="90847" y="18891"/>
                  </a:cubicBezTo>
                  <a:cubicBezTo>
                    <a:pt x="90847" y="18891"/>
                    <a:pt x="90847" y="18891"/>
                    <a:pt x="90847" y="18891"/>
                  </a:cubicBezTo>
                  <a:close/>
                  <a:moveTo>
                    <a:pt x="86656" y="26607"/>
                  </a:moveTo>
                  <a:cubicBezTo>
                    <a:pt x="86751" y="27083"/>
                    <a:pt x="87037" y="27369"/>
                    <a:pt x="87322" y="27560"/>
                  </a:cubicBezTo>
                  <a:lnTo>
                    <a:pt x="87322" y="27560"/>
                  </a:lnTo>
                  <a:lnTo>
                    <a:pt x="87322" y="27560"/>
                  </a:lnTo>
                  <a:cubicBezTo>
                    <a:pt x="87037" y="27273"/>
                    <a:pt x="86846" y="26893"/>
                    <a:pt x="86656" y="26607"/>
                  </a:cubicBezTo>
                  <a:lnTo>
                    <a:pt x="86656" y="26607"/>
                  </a:lnTo>
                  <a:close/>
                  <a:moveTo>
                    <a:pt x="60081" y="36513"/>
                  </a:moveTo>
                  <a:lnTo>
                    <a:pt x="60081" y="36513"/>
                  </a:lnTo>
                  <a:lnTo>
                    <a:pt x="60081" y="36513"/>
                  </a:lnTo>
                  <a:lnTo>
                    <a:pt x="60081" y="36513"/>
                  </a:lnTo>
                  <a:cubicBezTo>
                    <a:pt x="60081" y="36418"/>
                    <a:pt x="60081" y="36418"/>
                    <a:pt x="60081" y="36322"/>
                  </a:cubicBezTo>
                  <a:cubicBezTo>
                    <a:pt x="60081" y="36322"/>
                    <a:pt x="60176" y="36418"/>
                    <a:pt x="60176" y="36418"/>
                  </a:cubicBezTo>
                  <a:cubicBezTo>
                    <a:pt x="60176" y="36513"/>
                    <a:pt x="60176" y="36513"/>
                    <a:pt x="60081" y="36513"/>
                  </a:cubicBezTo>
                  <a:close/>
                  <a:moveTo>
                    <a:pt x="73225" y="152527"/>
                  </a:moveTo>
                  <a:cubicBezTo>
                    <a:pt x="73416" y="152527"/>
                    <a:pt x="73511" y="152527"/>
                    <a:pt x="73797" y="152432"/>
                  </a:cubicBezTo>
                  <a:cubicBezTo>
                    <a:pt x="73797" y="152527"/>
                    <a:pt x="73797" y="152527"/>
                    <a:pt x="73797" y="152623"/>
                  </a:cubicBezTo>
                  <a:cubicBezTo>
                    <a:pt x="73606" y="152623"/>
                    <a:pt x="73416" y="152623"/>
                    <a:pt x="73225" y="152527"/>
                  </a:cubicBezTo>
                  <a:close/>
                  <a:moveTo>
                    <a:pt x="113326" y="130239"/>
                  </a:moveTo>
                  <a:cubicBezTo>
                    <a:pt x="113326" y="130239"/>
                    <a:pt x="113326" y="130239"/>
                    <a:pt x="113326" y="130239"/>
                  </a:cubicBezTo>
                  <a:cubicBezTo>
                    <a:pt x="113421" y="130239"/>
                    <a:pt x="113326" y="130334"/>
                    <a:pt x="113326" y="130239"/>
                  </a:cubicBezTo>
                  <a:cubicBezTo>
                    <a:pt x="113326" y="130239"/>
                    <a:pt x="113326" y="130239"/>
                    <a:pt x="113326" y="130239"/>
                  </a:cubicBezTo>
                  <a:close/>
                  <a:moveTo>
                    <a:pt x="147901" y="56230"/>
                  </a:moveTo>
                  <a:cubicBezTo>
                    <a:pt x="147901" y="56230"/>
                    <a:pt x="147901" y="56230"/>
                    <a:pt x="147901" y="56230"/>
                  </a:cubicBezTo>
                  <a:cubicBezTo>
                    <a:pt x="147997" y="55753"/>
                    <a:pt x="148092" y="55277"/>
                    <a:pt x="148187" y="54801"/>
                  </a:cubicBezTo>
                  <a:lnTo>
                    <a:pt x="148187" y="54801"/>
                  </a:lnTo>
                  <a:cubicBezTo>
                    <a:pt x="147901" y="55182"/>
                    <a:pt x="147806" y="55753"/>
                    <a:pt x="147901" y="56230"/>
                  </a:cubicBezTo>
                  <a:close/>
                  <a:moveTo>
                    <a:pt x="26267" y="75375"/>
                  </a:moveTo>
                  <a:cubicBezTo>
                    <a:pt x="26267" y="75375"/>
                    <a:pt x="26267" y="75375"/>
                    <a:pt x="26267" y="75375"/>
                  </a:cubicBezTo>
                  <a:cubicBezTo>
                    <a:pt x="26267" y="75375"/>
                    <a:pt x="26267" y="75375"/>
                    <a:pt x="26267" y="75375"/>
                  </a:cubicBezTo>
                  <a:lnTo>
                    <a:pt x="26267" y="75375"/>
                  </a:lnTo>
                  <a:lnTo>
                    <a:pt x="26267" y="75375"/>
                  </a:lnTo>
                  <a:close/>
                  <a:moveTo>
                    <a:pt x="45889" y="160338"/>
                  </a:moveTo>
                  <a:cubicBezTo>
                    <a:pt x="45889" y="160338"/>
                    <a:pt x="45984" y="160433"/>
                    <a:pt x="45984" y="160433"/>
                  </a:cubicBezTo>
                  <a:cubicBezTo>
                    <a:pt x="45889" y="160433"/>
                    <a:pt x="45793" y="160433"/>
                    <a:pt x="45793" y="160528"/>
                  </a:cubicBezTo>
                  <a:cubicBezTo>
                    <a:pt x="45793" y="160433"/>
                    <a:pt x="45793" y="160433"/>
                    <a:pt x="45889" y="160338"/>
                  </a:cubicBezTo>
                  <a:close/>
                  <a:moveTo>
                    <a:pt x="63319" y="162719"/>
                  </a:moveTo>
                  <a:cubicBezTo>
                    <a:pt x="63319" y="162719"/>
                    <a:pt x="63319" y="162719"/>
                    <a:pt x="63319" y="162719"/>
                  </a:cubicBezTo>
                  <a:cubicBezTo>
                    <a:pt x="63319" y="162719"/>
                    <a:pt x="63319" y="162719"/>
                    <a:pt x="63319" y="162719"/>
                  </a:cubicBezTo>
                  <a:cubicBezTo>
                    <a:pt x="63319" y="162719"/>
                    <a:pt x="63319" y="162719"/>
                    <a:pt x="63319" y="162719"/>
                  </a:cubicBezTo>
                  <a:close/>
                  <a:moveTo>
                    <a:pt x="18647" y="80518"/>
                  </a:moveTo>
                  <a:cubicBezTo>
                    <a:pt x="18647" y="80518"/>
                    <a:pt x="18647" y="80614"/>
                    <a:pt x="18647" y="80518"/>
                  </a:cubicBezTo>
                  <a:cubicBezTo>
                    <a:pt x="18647" y="80614"/>
                    <a:pt x="18647" y="80614"/>
                    <a:pt x="18647" y="80518"/>
                  </a:cubicBezTo>
                  <a:cubicBezTo>
                    <a:pt x="18647" y="80518"/>
                    <a:pt x="18647" y="80518"/>
                    <a:pt x="18647" y="80518"/>
                  </a:cubicBezTo>
                  <a:close/>
                  <a:moveTo>
                    <a:pt x="8932" y="141002"/>
                  </a:moveTo>
                  <a:cubicBezTo>
                    <a:pt x="8932" y="141002"/>
                    <a:pt x="8932" y="141002"/>
                    <a:pt x="8932" y="141002"/>
                  </a:cubicBezTo>
                  <a:cubicBezTo>
                    <a:pt x="8932" y="141002"/>
                    <a:pt x="8932" y="141002"/>
                    <a:pt x="8932" y="141002"/>
                  </a:cubicBezTo>
                  <a:cubicBezTo>
                    <a:pt x="8932" y="141002"/>
                    <a:pt x="8932" y="141002"/>
                    <a:pt x="8932" y="141002"/>
                  </a:cubicBezTo>
                  <a:close/>
                  <a:moveTo>
                    <a:pt x="15599" y="155480"/>
                  </a:moveTo>
                  <a:lnTo>
                    <a:pt x="15599" y="155480"/>
                  </a:lnTo>
                  <a:lnTo>
                    <a:pt x="15599" y="155480"/>
                  </a:lnTo>
                  <a:lnTo>
                    <a:pt x="15599" y="155480"/>
                  </a:lnTo>
                  <a:close/>
                  <a:moveTo>
                    <a:pt x="45412" y="177483"/>
                  </a:moveTo>
                  <a:cubicBezTo>
                    <a:pt x="45508" y="177102"/>
                    <a:pt x="45508" y="176816"/>
                    <a:pt x="45603" y="176435"/>
                  </a:cubicBezTo>
                  <a:lnTo>
                    <a:pt x="45603" y="176435"/>
                  </a:lnTo>
                  <a:cubicBezTo>
                    <a:pt x="45317" y="176816"/>
                    <a:pt x="45412" y="177197"/>
                    <a:pt x="45412" y="177483"/>
                  </a:cubicBezTo>
                  <a:lnTo>
                    <a:pt x="45412" y="177483"/>
                  </a:lnTo>
                  <a:close/>
                  <a:moveTo>
                    <a:pt x="151902" y="55086"/>
                  </a:moveTo>
                  <a:lnTo>
                    <a:pt x="151902" y="55086"/>
                  </a:lnTo>
                  <a:cubicBezTo>
                    <a:pt x="151902" y="55086"/>
                    <a:pt x="151902" y="55086"/>
                    <a:pt x="151902" y="55086"/>
                  </a:cubicBezTo>
                  <a:cubicBezTo>
                    <a:pt x="151902" y="55086"/>
                    <a:pt x="151902" y="54992"/>
                    <a:pt x="151902" y="55086"/>
                  </a:cubicBezTo>
                  <a:cubicBezTo>
                    <a:pt x="151902" y="55086"/>
                    <a:pt x="151997" y="55182"/>
                    <a:pt x="151997" y="55182"/>
                  </a:cubicBezTo>
                  <a:cubicBezTo>
                    <a:pt x="151902" y="55086"/>
                    <a:pt x="151902" y="55086"/>
                    <a:pt x="151902" y="55086"/>
                  </a:cubicBezTo>
                  <a:close/>
                  <a:moveTo>
                    <a:pt x="137138" y="117380"/>
                  </a:moveTo>
                  <a:cubicBezTo>
                    <a:pt x="137138" y="117380"/>
                    <a:pt x="137138" y="117380"/>
                    <a:pt x="137138" y="117380"/>
                  </a:cubicBezTo>
                  <a:cubicBezTo>
                    <a:pt x="137138" y="117380"/>
                    <a:pt x="137138" y="117380"/>
                    <a:pt x="137138" y="117380"/>
                  </a:cubicBezTo>
                  <a:lnTo>
                    <a:pt x="137138" y="117380"/>
                  </a:lnTo>
                  <a:cubicBezTo>
                    <a:pt x="137138" y="117476"/>
                    <a:pt x="137233" y="117570"/>
                    <a:pt x="137233" y="117666"/>
                  </a:cubicBezTo>
                  <a:cubicBezTo>
                    <a:pt x="137138" y="117666"/>
                    <a:pt x="137043" y="117666"/>
                    <a:pt x="136948" y="117761"/>
                  </a:cubicBezTo>
                  <a:cubicBezTo>
                    <a:pt x="137043" y="117570"/>
                    <a:pt x="137043" y="117476"/>
                    <a:pt x="137138" y="117380"/>
                  </a:cubicBezTo>
                  <a:close/>
                  <a:moveTo>
                    <a:pt x="41221" y="36703"/>
                  </a:moveTo>
                  <a:cubicBezTo>
                    <a:pt x="41221" y="36703"/>
                    <a:pt x="41126" y="36703"/>
                    <a:pt x="41221" y="36703"/>
                  </a:cubicBezTo>
                  <a:cubicBezTo>
                    <a:pt x="41126" y="36703"/>
                    <a:pt x="41126" y="36703"/>
                    <a:pt x="41221" y="36703"/>
                  </a:cubicBezTo>
                  <a:cubicBezTo>
                    <a:pt x="41126" y="36608"/>
                    <a:pt x="41126" y="36703"/>
                    <a:pt x="41221" y="36703"/>
                  </a:cubicBezTo>
                  <a:close/>
                  <a:moveTo>
                    <a:pt x="1883" y="109379"/>
                  </a:moveTo>
                  <a:cubicBezTo>
                    <a:pt x="1883" y="109379"/>
                    <a:pt x="1788" y="109379"/>
                    <a:pt x="1883" y="109379"/>
                  </a:cubicBezTo>
                  <a:cubicBezTo>
                    <a:pt x="1883" y="109379"/>
                    <a:pt x="1502" y="109284"/>
                    <a:pt x="1407" y="109284"/>
                  </a:cubicBezTo>
                  <a:cubicBezTo>
                    <a:pt x="1502" y="109379"/>
                    <a:pt x="1693" y="109379"/>
                    <a:pt x="1883" y="109379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58" name="Freeform: Shape 83">
              <a:extLst>
                <a:ext uri="{FF2B5EF4-FFF2-40B4-BE49-F238E27FC236}">
                  <a16:creationId xmlns:a16="http://schemas.microsoft.com/office/drawing/2014/main" id="{90A9383B-FA3E-169E-196D-B0F300CDA7DB}"/>
                </a:ext>
              </a:extLst>
            </p:cNvPr>
            <p:cNvSpPr/>
            <p:nvPr/>
          </p:nvSpPr>
          <p:spPr>
            <a:xfrm>
              <a:off x="4223337" y="5579517"/>
              <a:ext cx="177521" cy="163980"/>
            </a:xfrm>
            <a:custGeom>
              <a:avLst/>
              <a:gdLst>
                <a:gd name="connsiteX0" fmla="*/ 23764 w 177521"/>
                <a:gd name="connsiteY0" fmla="*/ 111383 h 163980"/>
                <a:gd name="connsiteX1" fmla="*/ 23764 w 177521"/>
                <a:gd name="connsiteY1" fmla="*/ 111383 h 163980"/>
                <a:gd name="connsiteX2" fmla="*/ 23764 w 177521"/>
                <a:gd name="connsiteY2" fmla="*/ 111383 h 163980"/>
                <a:gd name="connsiteX3" fmla="*/ 30622 w 177521"/>
                <a:gd name="connsiteY3" fmla="*/ 119575 h 163980"/>
                <a:gd name="connsiteX4" fmla="*/ 40909 w 177521"/>
                <a:gd name="connsiteY4" fmla="*/ 129957 h 163980"/>
                <a:gd name="connsiteX5" fmla="*/ 40909 w 177521"/>
                <a:gd name="connsiteY5" fmla="*/ 129957 h 163980"/>
                <a:gd name="connsiteX6" fmla="*/ 40909 w 177521"/>
                <a:gd name="connsiteY6" fmla="*/ 129957 h 163980"/>
                <a:gd name="connsiteX7" fmla="*/ 48148 w 177521"/>
                <a:gd name="connsiteY7" fmla="*/ 136244 h 163980"/>
                <a:gd name="connsiteX8" fmla="*/ 48148 w 177521"/>
                <a:gd name="connsiteY8" fmla="*/ 136244 h 163980"/>
                <a:gd name="connsiteX9" fmla="*/ 50434 w 177521"/>
                <a:gd name="connsiteY9" fmla="*/ 137863 h 163980"/>
                <a:gd name="connsiteX10" fmla="*/ 57102 w 177521"/>
                <a:gd name="connsiteY10" fmla="*/ 142816 h 163980"/>
                <a:gd name="connsiteX11" fmla="*/ 57102 w 177521"/>
                <a:gd name="connsiteY11" fmla="*/ 142816 h 163980"/>
                <a:gd name="connsiteX12" fmla="*/ 67960 w 177521"/>
                <a:gd name="connsiteY12" fmla="*/ 149769 h 163980"/>
                <a:gd name="connsiteX13" fmla="*/ 67960 w 177521"/>
                <a:gd name="connsiteY13" fmla="*/ 149769 h 163980"/>
                <a:gd name="connsiteX14" fmla="*/ 73389 w 177521"/>
                <a:gd name="connsiteY14" fmla="*/ 152722 h 163980"/>
                <a:gd name="connsiteX15" fmla="*/ 73389 w 177521"/>
                <a:gd name="connsiteY15" fmla="*/ 152722 h 163980"/>
                <a:gd name="connsiteX16" fmla="*/ 75771 w 177521"/>
                <a:gd name="connsiteY16" fmla="*/ 154056 h 163980"/>
                <a:gd name="connsiteX17" fmla="*/ 75771 w 177521"/>
                <a:gd name="connsiteY17" fmla="*/ 154056 h 163980"/>
                <a:gd name="connsiteX18" fmla="*/ 75771 w 177521"/>
                <a:gd name="connsiteY18" fmla="*/ 154056 h 163980"/>
                <a:gd name="connsiteX19" fmla="*/ 80057 w 177521"/>
                <a:gd name="connsiteY19" fmla="*/ 155770 h 163980"/>
                <a:gd name="connsiteX20" fmla="*/ 80057 w 177521"/>
                <a:gd name="connsiteY20" fmla="*/ 155770 h 163980"/>
                <a:gd name="connsiteX21" fmla="*/ 87201 w 177521"/>
                <a:gd name="connsiteY21" fmla="*/ 158723 h 163980"/>
                <a:gd name="connsiteX22" fmla="*/ 91868 w 177521"/>
                <a:gd name="connsiteY22" fmla="*/ 160247 h 163980"/>
                <a:gd name="connsiteX23" fmla="*/ 91868 w 177521"/>
                <a:gd name="connsiteY23" fmla="*/ 160247 h 163980"/>
                <a:gd name="connsiteX24" fmla="*/ 91868 w 177521"/>
                <a:gd name="connsiteY24" fmla="*/ 160247 h 163980"/>
                <a:gd name="connsiteX25" fmla="*/ 95297 w 177521"/>
                <a:gd name="connsiteY25" fmla="*/ 161199 h 163980"/>
                <a:gd name="connsiteX26" fmla="*/ 107870 w 177521"/>
                <a:gd name="connsiteY26" fmla="*/ 163390 h 163980"/>
                <a:gd name="connsiteX27" fmla="*/ 107870 w 177521"/>
                <a:gd name="connsiteY27" fmla="*/ 163390 h 163980"/>
                <a:gd name="connsiteX28" fmla="*/ 123396 w 177521"/>
                <a:gd name="connsiteY28" fmla="*/ 163009 h 163980"/>
                <a:gd name="connsiteX29" fmla="*/ 123396 w 177521"/>
                <a:gd name="connsiteY29" fmla="*/ 163009 h 163980"/>
                <a:gd name="connsiteX30" fmla="*/ 141017 w 177521"/>
                <a:gd name="connsiteY30" fmla="*/ 158437 h 163980"/>
                <a:gd name="connsiteX31" fmla="*/ 153780 w 177521"/>
                <a:gd name="connsiteY31" fmla="*/ 151484 h 163980"/>
                <a:gd name="connsiteX32" fmla="*/ 159114 w 177521"/>
                <a:gd name="connsiteY32" fmla="*/ 147864 h 163980"/>
                <a:gd name="connsiteX33" fmla="*/ 157495 w 177521"/>
                <a:gd name="connsiteY33" fmla="*/ 147579 h 163980"/>
                <a:gd name="connsiteX34" fmla="*/ 157495 w 177521"/>
                <a:gd name="connsiteY34" fmla="*/ 147579 h 163980"/>
                <a:gd name="connsiteX35" fmla="*/ 159114 w 177521"/>
                <a:gd name="connsiteY35" fmla="*/ 147864 h 163980"/>
                <a:gd name="connsiteX36" fmla="*/ 165496 w 177521"/>
                <a:gd name="connsiteY36" fmla="*/ 140625 h 163980"/>
                <a:gd name="connsiteX37" fmla="*/ 165496 w 177521"/>
                <a:gd name="connsiteY37" fmla="*/ 140625 h 163980"/>
                <a:gd name="connsiteX38" fmla="*/ 165496 w 177521"/>
                <a:gd name="connsiteY38" fmla="*/ 140625 h 163980"/>
                <a:gd name="connsiteX39" fmla="*/ 170735 w 177521"/>
                <a:gd name="connsiteY39" fmla="*/ 132243 h 163980"/>
                <a:gd name="connsiteX40" fmla="*/ 176355 w 177521"/>
                <a:gd name="connsiteY40" fmla="*/ 119004 h 163980"/>
                <a:gd name="connsiteX41" fmla="*/ 177021 w 177521"/>
                <a:gd name="connsiteY41" fmla="*/ 110622 h 163980"/>
                <a:gd name="connsiteX42" fmla="*/ 177021 w 177521"/>
                <a:gd name="connsiteY42" fmla="*/ 106145 h 163980"/>
                <a:gd name="connsiteX43" fmla="*/ 177021 w 177521"/>
                <a:gd name="connsiteY43" fmla="*/ 106145 h 163980"/>
                <a:gd name="connsiteX44" fmla="*/ 170068 w 177521"/>
                <a:gd name="connsiteY44" fmla="*/ 81856 h 163980"/>
                <a:gd name="connsiteX45" fmla="*/ 170068 w 177521"/>
                <a:gd name="connsiteY45" fmla="*/ 81856 h 163980"/>
                <a:gd name="connsiteX46" fmla="*/ 169592 w 177521"/>
                <a:gd name="connsiteY46" fmla="*/ 81094 h 163980"/>
                <a:gd name="connsiteX47" fmla="*/ 164258 w 177521"/>
                <a:gd name="connsiteY47" fmla="*/ 71569 h 163980"/>
                <a:gd name="connsiteX48" fmla="*/ 159591 w 177521"/>
                <a:gd name="connsiteY48" fmla="*/ 66426 h 163980"/>
                <a:gd name="connsiteX49" fmla="*/ 159591 w 177521"/>
                <a:gd name="connsiteY49" fmla="*/ 66426 h 163980"/>
                <a:gd name="connsiteX50" fmla="*/ 158924 w 177521"/>
                <a:gd name="connsiteY50" fmla="*/ 65663 h 163980"/>
                <a:gd name="connsiteX51" fmla="*/ 151971 w 177521"/>
                <a:gd name="connsiteY51" fmla="*/ 57377 h 163980"/>
                <a:gd name="connsiteX52" fmla="*/ 148923 w 177521"/>
                <a:gd name="connsiteY52" fmla="*/ 53567 h 163980"/>
                <a:gd name="connsiteX53" fmla="*/ 148923 w 177521"/>
                <a:gd name="connsiteY53" fmla="*/ 53567 h 163980"/>
                <a:gd name="connsiteX54" fmla="*/ 136159 w 177521"/>
                <a:gd name="connsiteY54" fmla="*/ 41089 h 163980"/>
                <a:gd name="connsiteX55" fmla="*/ 136159 w 177521"/>
                <a:gd name="connsiteY55" fmla="*/ 41089 h 163980"/>
                <a:gd name="connsiteX56" fmla="*/ 127396 w 177521"/>
                <a:gd name="connsiteY56" fmla="*/ 33279 h 163980"/>
                <a:gd name="connsiteX57" fmla="*/ 124158 w 177521"/>
                <a:gd name="connsiteY57" fmla="*/ 30611 h 163980"/>
                <a:gd name="connsiteX58" fmla="*/ 123300 w 177521"/>
                <a:gd name="connsiteY58" fmla="*/ 29659 h 163980"/>
                <a:gd name="connsiteX59" fmla="*/ 123300 w 177521"/>
                <a:gd name="connsiteY59" fmla="*/ 29659 h 163980"/>
                <a:gd name="connsiteX60" fmla="*/ 114252 w 177521"/>
                <a:gd name="connsiteY60" fmla="*/ 22896 h 163980"/>
                <a:gd name="connsiteX61" fmla="*/ 114252 w 177521"/>
                <a:gd name="connsiteY61" fmla="*/ 22896 h 163980"/>
                <a:gd name="connsiteX62" fmla="*/ 105012 w 177521"/>
                <a:gd name="connsiteY62" fmla="*/ 16800 h 163980"/>
                <a:gd name="connsiteX63" fmla="*/ 96535 w 177521"/>
                <a:gd name="connsiteY63" fmla="*/ 12800 h 163980"/>
                <a:gd name="connsiteX64" fmla="*/ 96535 w 177521"/>
                <a:gd name="connsiteY64" fmla="*/ 12800 h 163980"/>
                <a:gd name="connsiteX65" fmla="*/ 92249 w 177521"/>
                <a:gd name="connsiteY65" fmla="*/ 9562 h 163980"/>
                <a:gd name="connsiteX66" fmla="*/ 92249 w 177521"/>
                <a:gd name="connsiteY66" fmla="*/ 9562 h 163980"/>
                <a:gd name="connsiteX67" fmla="*/ 92249 w 177521"/>
                <a:gd name="connsiteY67" fmla="*/ 9562 h 163980"/>
                <a:gd name="connsiteX68" fmla="*/ 87963 w 177521"/>
                <a:gd name="connsiteY68" fmla="*/ 7656 h 163980"/>
                <a:gd name="connsiteX69" fmla="*/ 81867 w 177521"/>
                <a:gd name="connsiteY69" fmla="*/ 5371 h 163980"/>
                <a:gd name="connsiteX70" fmla="*/ 75675 w 177521"/>
                <a:gd name="connsiteY70" fmla="*/ 3656 h 163980"/>
                <a:gd name="connsiteX71" fmla="*/ 75675 w 177521"/>
                <a:gd name="connsiteY71" fmla="*/ 3656 h 163980"/>
                <a:gd name="connsiteX72" fmla="*/ 75675 w 177521"/>
                <a:gd name="connsiteY72" fmla="*/ 3656 h 163980"/>
                <a:gd name="connsiteX73" fmla="*/ 74437 w 177521"/>
                <a:gd name="connsiteY73" fmla="*/ 3942 h 163980"/>
                <a:gd name="connsiteX74" fmla="*/ 59007 w 177521"/>
                <a:gd name="connsiteY74" fmla="*/ 608 h 163980"/>
                <a:gd name="connsiteX75" fmla="*/ 59007 w 177521"/>
                <a:gd name="connsiteY75" fmla="*/ 608 h 163980"/>
                <a:gd name="connsiteX76" fmla="*/ 59007 w 177521"/>
                <a:gd name="connsiteY76" fmla="*/ 608 h 163980"/>
                <a:gd name="connsiteX77" fmla="*/ 56530 w 177521"/>
                <a:gd name="connsiteY77" fmla="*/ 322 h 163980"/>
                <a:gd name="connsiteX78" fmla="*/ 56530 w 177521"/>
                <a:gd name="connsiteY78" fmla="*/ 322 h 163980"/>
                <a:gd name="connsiteX79" fmla="*/ 54625 w 177521"/>
                <a:gd name="connsiteY79" fmla="*/ 227 h 163980"/>
                <a:gd name="connsiteX80" fmla="*/ 54625 w 177521"/>
                <a:gd name="connsiteY80" fmla="*/ 227 h 163980"/>
                <a:gd name="connsiteX81" fmla="*/ 43767 w 177521"/>
                <a:gd name="connsiteY81" fmla="*/ 3179 h 163980"/>
                <a:gd name="connsiteX82" fmla="*/ 43767 w 177521"/>
                <a:gd name="connsiteY82" fmla="*/ 3179 h 163980"/>
                <a:gd name="connsiteX83" fmla="*/ 38242 w 177521"/>
                <a:gd name="connsiteY83" fmla="*/ 6514 h 163980"/>
                <a:gd name="connsiteX84" fmla="*/ 29955 w 177521"/>
                <a:gd name="connsiteY84" fmla="*/ 10323 h 163980"/>
                <a:gd name="connsiteX85" fmla="*/ 20049 w 177521"/>
                <a:gd name="connsiteY85" fmla="*/ 17277 h 163980"/>
                <a:gd name="connsiteX86" fmla="*/ 19954 w 177521"/>
                <a:gd name="connsiteY86" fmla="*/ 17277 h 163980"/>
                <a:gd name="connsiteX87" fmla="*/ 19954 w 177521"/>
                <a:gd name="connsiteY87" fmla="*/ 17277 h 163980"/>
                <a:gd name="connsiteX88" fmla="*/ 16906 w 177521"/>
                <a:gd name="connsiteY88" fmla="*/ 19563 h 163980"/>
                <a:gd name="connsiteX89" fmla="*/ 13096 w 177521"/>
                <a:gd name="connsiteY89" fmla="*/ 23372 h 163980"/>
                <a:gd name="connsiteX90" fmla="*/ 13096 w 177521"/>
                <a:gd name="connsiteY90" fmla="*/ 23372 h 163980"/>
                <a:gd name="connsiteX91" fmla="*/ 9667 w 177521"/>
                <a:gd name="connsiteY91" fmla="*/ 27563 h 163980"/>
                <a:gd name="connsiteX92" fmla="*/ 3857 w 177521"/>
                <a:gd name="connsiteY92" fmla="*/ 37755 h 163980"/>
                <a:gd name="connsiteX93" fmla="*/ 2714 w 177521"/>
                <a:gd name="connsiteY93" fmla="*/ 40518 h 163980"/>
                <a:gd name="connsiteX94" fmla="*/ 2714 w 177521"/>
                <a:gd name="connsiteY94" fmla="*/ 40518 h 163980"/>
                <a:gd name="connsiteX95" fmla="*/ 428 w 177521"/>
                <a:gd name="connsiteY95" fmla="*/ 51281 h 163980"/>
                <a:gd name="connsiteX96" fmla="*/ 428 w 177521"/>
                <a:gd name="connsiteY96" fmla="*/ 54139 h 163980"/>
                <a:gd name="connsiteX97" fmla="*/ 428 w 177521"/>
                <a:gd name="connsiteY97" fmla="*/ 54139 h 163980"/>
                <a:gd name="connsiteX98" fmla="*/ 2142 w 177521"/>
                <a:gd name="connsiteY98" fmla="*/ 65854 h 163980"/>
                <a:gd name="connsiteX99" fmla="*/ 2142 w 177521"/>
                <a:gd name="connsiteY99" fmla="*/ 65854 h 163980"/>
                <a:gd name="connsiteX100" fmla="*/ 3095 w 177521"/>
                <a:gd name="connsiteY100" fmla="*/ 71664 h 163980"/>
                <a:gd name="connsiteX101" fmla="*/ 5286 w 177521"/>
                <a:gd name="connsiteY101" fmla="*/ 77856 h 163980"/>
                <a:gd name="connsiteX102" fmla="*/ 7476 w 177521"/>
                <a:gd name="connsiteY102" fmla="*/ 82808 h 163980"/>
                <a:gd name="connsiteX103" fmla="*/ 8143 w 177521"/>
                <a:gd name="connsiteY103" fmla="*/ 84047 h 163980"/>
                <a:gd name="connsiteX104" fmla="*/ 10524 w 177521"/>
                <a:gd name="connsiteY104" fmla="*/ 90047 h 163980"/>
                <a:gd name="connsiteX105" fmla="*/ 10524 w 177521"/>
                <a:gd name="connsiteY105" fmla="*/ 90047 h 163980"/>
                <a:gd name="connsiteX106" fmla="*/ 10524 w 177521"/>
                <a:gd name="connsiteY106" fmla="*/ 90047 h 163980"/>
                <a:gd name="connsiteX107" fmla="*/ 18906 w 177521"/>
                <a:gd name="connsiteY107" fmla="*/ 102240 h 163980"/>
                <a:gd name="connsiteX108" fmla="*/ 18906 w 177521"/>
                <a:gd name="connsiteY108" fmla="*/ 102240 h 163980"/>
                <a:gd name="connsiteX109" fmla="*/ 18906 w 177521"/>
                <a:gd name="connsiteY109" fmla="*/ 102240 h 163980"/>
                <a:gd name="connsiteX110" fmla="*/ 19383 w 177521"/>
                <a:gd name="connsiteY110" fmla="*/ 103002 h 163980"/>
                <a:gd name="connsiteX111" fmla="*/ 19383 w 177521"/>
                <a:gd name="connsiteY111" fmla="*/ 103192 h 163980"/>
                <a:gd name="connsiteX112" fmla="*/ 23764 w 177521"/>
                <a:gd name="connsiteY112" fmla="*/ 111383 h 163980"/>
                <a:gd name="connsiteX113" fmla="*/ 150256 w 177521"/>
                <a:gd name="connsiteY113" fmla="*/ 60329 h 163980"/>
                <a:gd name="connsiteX114" fmla="*/ 150351 w 177521"/>
                <a:gd name="connsiteY114" fmla="*/ 60520 h 163980"/>
                <a:gd name="connsiteX115" fmla="*/ 150066 w 177521"/>
                <a:gd name="connsiteY115" fmla="*/ 60425 h 163980"/>
                <a:gd name="connsiteX116" fmla="*/ 150256 w 177521"/>
                <a:gd name="connsiteY116" fmla="*/ 60329 h 163980"/>
                <a:gd name="connsiteX117" fmla="*/ 60721 w 177521"/>
                <a:gd name="connsiteY117" fmla="*/ 10133 h 163980"/>
                <a:gd name="connsiteX118" fmla="*/ 61007 w 177521"/>
                <a:gd name="connsiteY118" fmla="*/ 10038 h 163980"/>
                <a:gd name="connsiteX119" fmla="*/ 60816 w 177521"/>
                <a:gd name="connsiteY119" fmla="*/ 10228 h 163980"/>
                <a:gd name="connsiteX120" fmla="*/ 60721 w 177521"/>
                <a:gd name="connsiteY120" fmla="*/ 10133 h 163980"/>
                <a:gd name="connsiteX121" fmla="*/ 133111 w 177521"/>
                <a:gd name="connsiteY121" fmla="*/ 55662 h 163980"/>
                <a:gd name="connsiteX122" fmla="*/ 133111 w 177521"/>
                <a:gd name="connsiteY122" fmla="*/ 55662 h 163980"/>
                <a:gd name="connsiteX123" fmla="*/ 132825 w 177521"/>
                <a:gd name="connsiteY123" fmla="*/ 55948 h 163980"/>
                <a:gd name="connsiteX124" fmla="*/ 133111 w 177521"/>
                <a:gd name="connsiteY124" fmla="*/ 55662 h 163980"/>
                <a:gd name="connsiteX125" fmla="*/ 85105 w 177521"/>
                <a:gd name="connsiteY125" fmla="*/ 56329 h 163980"/>
                <a:gd name="connsiteX126" fmla="*/ 85105 w 177521"/>
                <a:gd name="connsiteY126" fmla="*/ 56329 h 163980"/>
                <a:gd name="connsiteX127" fmla="*/ 84915 w 177521"/>
                <a:gd name="connsiteY127" fmla="*/ 57187 h 163980"/>
                <a:gd name="connsiteX128" fmla="*/ 84915 w 177521"/>
                <a:gd name="connsiteY128" fmla="*/ 57187 h 163980"/>
                <a:gd name="connsiteX129" fmla="*/ 85105 w 177521"/>
                <a:gd name="connsiteY129" fmla="*/ 56329 h 163980"/>
                <a:gd name="connsiteX130" fmla="*/ 130635 w 177521"/>
                <a:gd name="connsiteY130" fmla="*/ 106145 h 163980"/>
                <a:gd name="connsiteX131" fmla="*/ 131016 w 177521"/>
                <a:gd name="connsiteY131" fmla="*/ 106621 h 163980"/>
                <a:gd name="connsiteX132" fmla="*/ 130539 w 177521"/>
                <a:gd name="connsiteY132" fmla="*/ 106431 h 163980"/>
                <a:gd name="connsiteX133" fmla="*/ 130635 w 177521"/>
                <a:gd name="connsiteY133" fmla="*/ 106145 h 163980"/>
                <a:gd name="connsiteX134" fmla="*/ 76342 w 177521"/>
                <a:gd name="connsiteY134" fmla="*/ 72712 h 163980"/>
                <a:gd name="connsiteX135" fmla="*/ 76342 w 177521"/>
                <a:gd name="connsiteY135" fmla="*/ 72712 h 163980"/>
                <a:gd name="connsiteX136" fmla="*/ 76342 w 177521"/>
                <a:gd name="connsiteY136" fmla="*/ 72712 h 163980"/>
                <a:gd name="connsiteX137" fmla="*/ 76342 w 177521"/>
                <a:gd name="connsiteY137" fmla="*/ 72712 h 163980"/>
                <a:gd name="connsiteX138" fmla="*/ 76342 w 177521"/>
                <a:gd name="connsiteY138" fmla="*/ 72712 h 163980"/>
                <a:gd name="connsiteX139" fmla="*/ 76342 w 177521"/>
                <a:gd name="connsiteY139" fmla="*/ 72712 h 163980"/>
                <a:gd name="connsiteX140" fmla="*/ 76342 w 177521"/>
                <a:gd name="connsiteY140" fmla="*/ 72712 h 163980"/>
                <a:gd name="connsiteX141" fmla="*/ 104822 w 177521"/>
                <a:gd name="connsiteY141" fmla="*/ 86619 h 163980"/>
                <a:gd name="connsiteX142" fmla="*/ 104822 w 177521"/>
                <a:gd name="connsiteY142" fmla="*/ 86619 h 163980"/>
                <a:gd name="connsiteX143" fmla="*/ 104822 w 177521"/>
                <a:gd name="connsiteY143" fmla="*/ 86619 h 163980"/>
                <a:gd name="connsiteX144" fmla="*/ 104822 w 177521"/>
                <a:gd name="connsiteY144" fmla="*/ 86619 h 163980"/>
                <a:gd name="connsiteX145" fmla="*/ 104822 w 177521"/>
                <a:gd name="connsiteY145" fmla="*/ 86619 h 163980"/>
                <a:gd name="connsiteX146" fmla="*/ 104822 w 177521"/>
                <a:gd name="connsiteY146" fmla="*/ 86619 h 163980"/>
                <a:gd name="connsiteX147" fmla="*/ 118919 w 177521"/>
                <a:gd name="connsiteY147" fmla="*/ 72331 h 163980"/>
                <a:gd name="connsiteX148" fmla="*/ 118919 w 177521"/>
                <a:gd name="connsiteY148" fmla="*/ 72331 h 163980"/>
                <a:gd name="connsiteX149" fmla="*/ 118919 w 177521"/>
                <a:gd name="connsiteY149" fmla="*/ 72331 h 163980"/>
                <a:gd name="connsiteX150" fmla="*/ 118919 w 177521"/>
                <a:gd name="connsiteY150" fmla="*/ 72331 h 163980"/>
                <a:gd name="connsiteX151" fmla="*/ 118919 w 177521"/>
                <a:gd name="connsiteY151" fmla="*/ 72331 h 163980"/>
                <a:gd name="connsiteX152" fmla="*/ 133873 w 177521"/>
                <a:gd name="connsiteY152" fmla="*/ 104240 h 163980"/>
                <a:gd name="connsiteX153" fmla="*/ 131682 w 177521"/>
                <a:gd name="connsiteY153" fmla="*/ 102430 h 163980"/>
                <a:gd name="connsiteX154" fmla="*/ 134445 w 177521"/>
                <a:gd name="connsiteY154" fmla="*/ 103002 h 163980"/>
                <a:gd name="connsiteX155" fmla="*/ 133873 w 177521"/>
                <a:gd name="connsiteY155" fmla="*/ 104240 h 163980"/>
                <a:gd name="connsiteX156" fmla="*/ 103393 w 177521"/>
                <a:gd name="connsiteY156" fmla="*/ 49757 h 163980"/>
                <a:gd name="connsiteX157" fmla="*/ 103393 w 177521"/>
                <a:gd name="connsiteY157" fmla="*/ 49566 h 163980"/>
                <a:gd name="connsiteX158" fmla="*/ 103584 w 177521"/>
                <a:gd name="connsiteY158" fmla="*/ 49852 h 163980"/>
                <a:gd name="connsiteX159" fmla="*/ 103393 w 177521"/>
                <a:gd name="connsiteY159" fmla="*/ 49757 h 163980"/>
                <a:gd name="connsiteX160" fmla="*/ 56911 w 177521"/>
                <a:gd name="connsiteY160" fmla="*/ 60520 h 163980"/>
                <a:gd name="connsiteX161" fmla="*/ 56911 w 177521"/>
                <a:gd name="connsiteY161" fmla="*/ 60520 h 163980"/>
                <a:gd name="connsiteX162" fmla="*/ 56911 w 177521"/>
                <a:gd name="connsiteY162" fmla="*/ 60520 h 163980"/>
                <a:gd name="connsiteX163" fmla="*/ 56911 w 177521"/>
                <a:gd name="connsiteY163" fmla="*/ 60520 h 163980"/>
                <a:gd name="connsiteX164" fmla="*/ 51577 w 177521"/>
                <a:gd name="connsiteY164" fmla="*/ 96906 h 163980"/>
                <a:gd name="connsiteX165" fmla="*/ 51863 w 177521"/>
                <a:gd name="connsiteY165" fmla="*/ 97286 h 163980"/>
                <a:gd name="connsiteX166" fmla="*/ 51577 w 177521"/>
                <a:gd name="connsiteY166" fmla="*/ 97096 h 163980"/>
                <a:gd name="connsiteX167" fmla="*/ 51577 w 177521"/>
                <a:gd name="connsiteY167" fmla="*/ 96906 h 163980"/>
                <a:gd name="connsiteX168" fmla="*/ 118919 w 177521"/>
                <a:gd name="connsiteY168" fmla="*/ 121290 h 163980"/>
                <a:gd name="connsiteX169" fmla="*/ 119014 w 177521"/>
                <a:gd name="connsiteY169" fmla="*/ 121290 h 163980"/>
                <a:gd name="connsiteX170" fmla="*/ 118919 w 177521"/>
                <a:gd name="connsiteY170" fmla="*/ 121385 h 163980"/>
                <a:gd name="connsiteX171" fmla="*/ 118919 w 177521"/>
                <a:gd name="connsiteY171" fmla="*/ 121290 h 163980"/>
                <a:gd name="connsiteX172" fmla="*/ 34242 w 177521"/>
                <a:gd name="connsiteY172" fmla="*/ 96334 h 163980"/>
                <a:gd name="connsiteX173" fmla="*/ 34337 w 177521"/>
                <a:gd name="connsiteY173" fmla="*/ 96430 h 163980"/>
                <a:gd name="connsiteX174" fmla="*/ 34242 w 177521"/>
                <a:gd name="connsiteY174" fmla="*/ 96524 h 163980"/>
                <a:gd name="connsiteX175" fmla="*/ 34242 w 177521"/>
                <a:gd name="connsiteY175" fmla="*/ 96334 h 163980"/>
                <a:gd name="connsiteX176" fmla="*/ 34242 w 177521"/>
                <a:gd name="connsiteY176" fmla="*/ 97001 h 163980"/>
                <a:gd name="connsiteX177" fmla="*/ 34242 w 177521"/>
                <a:gd name="connsiteY177" fmla="*/ 97001 h 163980"/>
                <a:gd name="connsiteX178" fmla="*/ 34242 w 177521"/>
                <a:gd name="connsiteY178" fmla="*/ 97096 h 163980"/>
                <a:gd name="connsiteX179" fmla="*/ 34242 w 177521"/>
                <a:gd name="connsiteY179" fmla="*/ 97001 h 163980"/>
                <a:gd name="connsiteX180" fmla="*/ 30241 w 177521"/>
                <a:gd name="connsiteY180" fmla="*/ 86523 h 163980"/>
                <a:gd name="connsiteX181" fmla="*/ 30241 w 177521"/>
                <a:gd name="connsiteY181" fmla="*/ 86523 h 163980"/>
                <a:gd name="connsiteX182" fmla="*/ 30241 w 177521"/>
                <a:gd name="connsiteY182" fmla="*/ 86523 h 163980"/>
                <a:gd name="connsiteX183" fmla="*/ 30241 w 177521"/>
                <a:gd name="connsiteY183" fmla="*/ 86523 h 163980"/>
                <a:gd name="connsiteX184" fmla="*/ 81105 w 177521"/>
                <a:gd name="connsiteY184" fmla="*/ 126528 h 163980"/>
                <a:gd name="connsiteX185" fmla="*/ 81105 w 177521"/>
                <a:gd name="connsiteY185" fmla="*/ 126528 h 163980"/>
                <a:gd name="connsiteX186" fmla="*/ 81105 w 177521"/>
                <a:gd name="connsiteY186" fmla="*/ 126528 h 163980"/>
                <a:gd name="connsiteX187" fmla="*/ 81105 w 177521"/>
                <a:gd name="connsiteY187" fmla="*/ 126528 h 163980"/>
                <a:gd name="connsiteX188" fmla="*/ 107394 w 177521"/>
                <a:gd name="connsiteY188" fmla="*/ 123195 h 163980"/>
                <a:gd name="connsiteX189" fmla="*/ 107298 w 177521"/>
                <a:gd name="connsiteY189" fmla="*/ 123290 h 163980"/>
                <a:gd name="connsiteX190" fmla="*/ 107298 w 177521"/>
                <a:gd name="connsiteY190" fmla="*/ 123099 h 163980"/>
                <a:gd name="connsiteX191" fmla="*/ 107394 w 177521"/>
                <a:gd name="connsiteY191" fmla="*/ 123195 h 163980"/>
                <a:gd name="connsiteX192" fmla="*/ 110537 w 177521"/>
                <a:gd name="connsiteY192" fmla="*/ 120814 h 163980"/>
                <a:gd name="connsiteX193" fmla="*/ 110632 w 177521"/>
                <a:gd name="connsiteY193" fmla="*/ 121004 h 163980"/>
                <a:gd name="connsiteX194" fmla="*/ 110537 w 177521"/>
                <a:gd name="connsiteY194" fmla="*/ 121004 h 163980"/>
                <a:gd name="connsiteX195" fmla="*/ 110537 w 177521"/>
                <a:gd name="connsiteY195" fmla="*/ 120814 h 163980"/>
                <a:gd name="connsiteX196" fmla="*/ 100345 w 177521"/>
                <a:gd name="connsiteY196" fmla="*/ 31088 h 163980"/>
                <a:gd name="connsiteX197" fmla="*/ 100345 w 177521"/>
                <a:gd name="connsiteY197" fmla="*/ 31088 h 163980"/>
                <a:gd name="connsiteX198" fmla="*/ 100536 w 177521"/>
                <a:gd name="connsiteY198" fmla="*/ 30993 h 163980"/>
                <a:gd name="connsiteX199" fmla="*/ 100440 w 177521"/>
                <a:gd name="connsiteY199" fmla="*/ 31183 h 163980"/>
                <a:gd name="connsiteX200" fmla="*/ 100345 w 177521"/>
                <a:gd name="connsiteY200" fmla="*/ 31088 h 163980"/>
                <a:gd name="connsiteX201" fmla="*/ 22812 w 177521"/>
                <a:gd name="connsiteY201" fmla="*/ 78999 h 163980"/>
                <a:gd name="connsiteX202" fmla="*/ 22526 w 177521"/>
                <a:gd name="connsiteY202" fmla="*/ 78523 h 163980"/>
                <a:gd name="connsiteX203" fmla="*/ 23288 w 177521"/>
                <a:gd name="connsiteY203" fmla="*/ 78903 h 163980"/>
                <a:gd name="connsiteX204" fmla="*/ 22812 w 177521"/>
                <a:gd name="connsiteY204" fmla="*/ 78999 h 163980"/>
                <a:gd name="connsiteX205" fmla="*/ 98250 w 177521"/>
                <a:gd name="connsiteY205" fmla="*/ 125957 h 163980"/>
                <a:gd name="connsiteX206" fmla="*/ 98250 w 177521"/>
                <a:gd name="connsiteY206" fmla="*/ 125957 h 163980"/>
                <a:gd name="connsiteX207" fmla="*/ 98250 w 177521"/>
                <a:gd name="connsiteY207" fmla="*/ 125957 h 163980"/>
                <a:gd name="connsiteX208" fmla="*/ 98250 w 177521"/>
                <a:gd name="connsiteY208" fmla="*/ 125957 h 163980"/>
                <a:gd name="connsiteX209" fmla="*/ 166163 w 177521"/>
                <a:gd name="connsiteY209" fmla="*/ 95667 h 163980"/>
                <a:gd name="connsiteX210" fmla="*/ 166258 w 177521"/>
                <a:gd name="connsiteY210" fmla="*/ 95477 h 163980"/>
                <a:gd name="connsiteX211" fmla="*/ 166353 w 177521"/>
                <a:gd name="connsiteY211" fmla="*/ 95572 h 163980"/>
                <a:gd name="connsiteX212" fmla="*/ 166353 w 177521"/>
                <a:gd name="connsiteY212" fmla="*/ 95572 h 163980"/>
                <a:gd name="connsiteX213" fmla="*/ 166353 w 177521"/>
                <a:gd name="connsiteY213" fmla="*/ 95572 h 163980"/>
                <a:gd name="connsiteX214" fmla="*/ 166353 w 177521"/>
                <a:gd name="connsiteY214" fmla="*/ 95572 h 163980"/>
                <a:gd name="connsiteX215" fmla="*/ 166163 w 177521"/>
                <a:gd name="connsiteY215" fmla="*/ 95667 h 163980"/>
                <a:gd name="connsiteX216" fmla="*/ 60626 w 177521"/>
                <a:gd name="connsiteY216" fmla="*/ 16991 h 163980"/>
                <a:gd name="connsiteX217" fmla="*/ 60531 w 177521"/>
                <a:gd name="connsiteY217" fmla="*/ 16895 h 163980"/>
                <a:gd name="connsiteX218" fmla="*/ 60626 w 177521"/>
                <a:gd name="connsiteY218" fmla="*/ 16800 h 163980"/>
                <a:gd name="connsiteX219" fmla="*/ 60626 w 177521"/>
                <a:gd name="connsiteY219" fmla="*/ 16991 h 163980"/>
                <a:gd name="connsiteX220" fmla="*/ 28336 w 177521"/>
                <a:gd name="connsiteY220" fmla="*/ 100239 h 163980"/>
                <a:gd name="connsiteX221" fmla="*/ 28527 w 177521"/>
                <a:gd name="connsiteY221" fmla="*/ 100430 h 163980"/>
                <a:gd name="connsiteX222" fmla="*/ 28527 w 177521"/>
                <a:gd name="connsiteY222" fmla="*/ 100430 h 163980"/>
                <a:gd name="connsiteX223" fmla="*/ 28241 w 177521"/>
                <a:gd name="connsiteY223" fmla="*/ 100430 h 163980"/>
                <a:gd name="connsiteX224" fmla="*/ 28336 w 177521"/>
                <a:gd name="connsiteY224" fmla="*/ 100239 h 163980"/>
                <a:gd name="connsiteX225" fmla="*/ 79390 w 177521"/>
                <a:gd name="connsiteY225" fmla="*/ 144911 h 163980"/>
                <a:gd name="connsiteX226" fmla="*/ 79485 w 177521"/>
                <a:gd name="connsiteY226" fmla="*/ 145102 h 163980"/>
                <a:gd name="connsiteX227" fmla="*/ 79485 w 177521"/>
                <a:gd name="connsiteY227" fmla="*/ 145102 h 163980"/>
                <a:gd name="connsiteX228" fmla="*/ 79485 w 177521"/>
                <a:gd name="connsiteY228" fmla="*/ 145102 h 163980"/>
                <a:gd name="connsiteX229" fmla="*/ 79485 w 177521"/>
                <a:gd name="connsiteY229" fmla="*/ 145102 h 163980"/>
                <a:gd name="connsiteX230" fmla="*/ 79295 w 177521"/>
                <a:gd name="connsiteY230" fmla="*/ 145198 h 163980"/>
                <a:gd name="connsiteX231" fmla="*/ 79390 w 177521"/>
                <a:gd name="connsiteY231" fmla="*/ 144911 h 163980"/>
                <a:gd name="connsiteX232" fmla="*/ 94821 w 177521"/>
                <a:gd name="connsiteY232" fmla="*/ 153674 h 163980"/>
                <a:gd name="connsiteX233" fmla="*/ 95011 w 177521"/>
                <a:gd name="connsiteY233" fmla="*/ 153674 h 163980"/>
                <a:gd name="connsiteX234" fmla="*/ 94916 w 177521"/>
                <a:gd name="connsiteY234" fmla="*/ 153770 h 163980"/>
                <a:gd name="connsiteX235" fmla="*/ 94821 w 177521"/>
                <a:gd name="connsiteY235" fmla="*/ 153674 h 163980"/>
                <a:gd name="connsiteX236" fmla="*/ 103774 w 177521"/>
                <a:gd name="connsiteY236" fmla="*/ 28897 h 163980"/>
                <a:gd name="connsiteX237" fmla="*/ 103584 w 177521"/>
                <a:gd name="connsiteY237" fmla="*/ 28802 h 163980"/>
                <a:gd name="connsiteX238" fmla="*/ 103584 w 177521"/>
                <a:gd name="connsiteY238" fmla="*/ 28802 h 163980"/>
                <a:gd name="connsiteX239" fmla="*/ 103584 w 177521"/>
                <a:gd name="connsiteY239" fmla="*/ 28802 h 163980"/>
                <a:gd name="connsiteX240" fmla="*/ 103679 w 177521"/>
                <a:gd name="connsiteY240" fmla="*/ 28706 h 163980"/>
                <a:gd name="connsiteX241" fmla="*/ 103774 w 177521"/>
                <a:gd name="connsiteY241" fmla="*/ 28897 h 163980"/>
                <a:gd name="connsiteX242" fmla="*/ 66436 w 177521"/>
                <a:gd name="connsiteY242" fmla="*/ 11371 h 163980"/>
                <a:gd name="connsiteX243" fmla="*/ 66436 w 177521"/>
                <a:gd name="connsiteY243" fmla="*/ 11371 h 163980"/>
                <a:gd name="connsiteX244" fmla="*/ 66436 w 177521"/>
                <a:gd name="connsiteY244" fmla="*/ 11371 h 163980"/>
                <a:gd name="connsiteX245" fmla="*/ 66436 w 177521"/>
                <a:gd name="connsiteY245" fmla="*/ 11371 h 163980"/>
                <a:gd name="connsiteX246" fmla="*/ 66436 w 177521"/>
                <a:gd name="connsiteY246" fmla="*/ 11371 h 163980"/>
                <a:gd name="connsiteX247" fmla="*/ 66436 w 177521"/>
                <a:gd name="connsiteY247" fmla="*/ 11371 h 163980"/>
                <a:gd name="connsiteX248" fmla="*/ 155304 w 177521"/>
                <a:gd name="connsiteY248" fmla="*/ 128433 h 163980"/>
                <a:gd name="connsiteX249" fmla="*/ 155304 w 177521"/>
                <a:gd name="connsiteY249" fmla="*/ 128433 h 163980"/>
                <a:gd name="connsiteX250" fmla="*/ 155304 w 177521"/>
                <a:gd name="connsiteY250" fmla="*/ 128433 h 163980"/>
                <a:gd name="connsiteX251" fmla="*/ 155304 w 177521"/>
                <a:gd name="connsiteY251" fmla="*/ 128433 h 163980"/>
                <a:gd name="connsiteX252" fmla="*/ 170830 w 177521"/>
                <a:gd name="connsiteY252" fmla="*/ 116336 h 163980"/>
                <a:gd name="connsiteX253" fmla="*/ 170830 w 177521"/>
                <a:gd name="connsiteY253" fmla="*/ 116336 h 163980"/>
                <a:gd name="connsiteX254" fmla="*/ 170830 w 177521"/>
                <a:gd name="connsiteY254" fmla="*/ 116336 h 163980"/>
                <a:gd name="connsiteX255" fmla="*/ 170830 w 177521"/>
                <a:gd name="connsiteY255" fmla="*/ 116336 h 163980"/>
                <a:gd name="connsiteX256" fmla="*/ 170830 w 177521"/>
                <a:gd name="connsiteY256" fmla="*/ 116336 h 163980"/>
                <a:gd name="connsiteX257" fmla="*/ 161496 w 177521"/>
                <a:gd name="connsiteY257" fmla="*/ 81571 h 163980"/>
                <a:gd name="connsiteX258" fmla="*/ 161496 w 177521"/>
                <a:gd name="connsiteY258" fmla="*/ 81571 h 163980"/>
                <a:gd name="connsiteX259" fmla="*/ 161496 w 177521"/>
                <a:gd name="connsiteY259" fmla="*/ 81571 h 163980"/>
                <a:gd name="connsiteX260" fmla="*/ 161496 w 177521"/>
                <a:gd name="connsiteY260" fmla="*/ 81571 h 163980"/>
                <a:gd name="connsiteX261" fmla="*/ 84915 w 177521"/>
                <a:gd name="connsiteY261" fmla="*/ 12990 h 163980"/>
                <a:gd name="connsiteX262" fmla="*/ 84915 w 177521"/>
                <a:gd name="connsiteY262" fmla="*/ 12990 h 163980"/>
                <a:gd name="connsiteX263" fmla="*/ 84915 w 177521"/>
                <a:gd name="connsiteY263" fmla="*/ 12990 h 163980"/>
                <a:gd name="connsiteX264" fmla="*/ 84915 w 177521"/>
                <a:gd name="connsiteY264" fmla="*/ 12990 h 163980"/>
                <a:gd name="connsiteX265" fmla="*/ 47100 w 177521"/>
                <a:gd name="connsiteY265" fmla="*/ 18038 h 163980"/>
                <a:gd name="connsiteX266" fmla="*/ 47100 w 177521"/>
                <a:gd name="connsiteY266" fmla="*/ 18038 h 163980"/>
                <a:gd name="connsiteX267" fmla="*/ 47100 w 177521"/>
                <a:gd name="connsiteY267" fmla="*/ 18038 h 163980"/>
                <a:gd name="connsiteX268" fmla="*/ 47100 w 177521"/>
                <a:gd name="connsiteY268" fmla="*/ 18038 h 163980"/>
                <a:gd name="connsiteX269" fmla="*/ 156638 w 177521"/>
                <a:gd name="connsiteY269" fmla="*/ 146626 h 163980"/>
                <a:gd name="connsiteX270" fmla="*/ 156638 w 177521"/>
                <a:gd name="connsiteY270" fmla="*/ 146626 h 163980"/>
                <a:gd name="connsiteX271" fmla="*/ 156638 w 177521"/>
                <a:gd name="connsiteY271" fmla="*/ 146626 h 163980"/>
                <a:gd name="connsiteX272" fmla="*/ 156828 w 177521"/>
                <a:gd name="connsiteY272" fmla="*/ 146912 h 163980"/>
                <a:gd name="connsiteX273" fmla="*/ 156543 w 177521"/>
                <a:gd name="connsiteY273" fmla="*/ 146721 h 163980"/>
                <a:gd name="connsiteX274" fmla="*/ 156638 w 177521"/>
                <a:gd name="connsiteY274" fmla="*/ 146626 h 163980"/>
                <a:gd name="connsiteX275" fmla="*/ 165496 w 177521"/>
                <a:gd name="connsiteY275" fmla="*/ 80332 h 163980"/>
                <a:gd name="connsiteX276" fmla="*/ 165687 w 177521"/>
                <a:gd name="connsiteY276" fmla="*/ 80142 h 163980"/>
                <a:gd name="connsiteX277" fmla="*/ 165496 w 177521"/>
                <a:gd name="connsiteY277" fmla="*/ 80332 h 163980"/>
                <a:gd name="connsiteX278" fmla="*/ 165496 w 177521"/>
                <a:gd name="connsiteY278" fmla="*/ 80332 h 163980"/>
                <a:gd name="connsiteX279" fmla="*/ 161115 w 177521"/>
                <a:gd name="connsiteY279" fmla="*/ 73855 h 163980"/>
                <a:gd name="connsiteX280" fmla="*/ 161115 w 177521"/>
                <a:gd name="connsiteY280" fmla="*/ 73855 h 163980"/>
                <a:gd name="connsiteX281" fmla="*/ 161115 w 177521"/>
                <a:gd name="connsiteY281" fmla="*/ 73855 h 163980"/>
                <a:gd name="connsiteX282" fmla="*/ 161115 w 177521"/>
                <a:gd name="connsiteY282" fmla="*/ 73855 h 163980"/>
                <a:gd name="connsiteX283" fmla="*/ 161115 w 177521"/>
                <a:gd name="connsiteY283" fmla="*/ 73855 h 163980"/>
                <a:gd name="connsiteX284" fmla="*/ 140541 w 177521"/>
                <a:gd name="connsiteY284" fmla="*/ 52900 h 163980"/>
                <a:gd name="connsiteX285" fmla="*/ 140541 w 177521"/>
                <a:gd name="connsiteY285" fmla="*/ 52900 h 163980"/>
                <a:gd name="connsiteX286" fmla="*/ 140541 w 177521"/>
                <a:gd name="connsiteY286" fmla="*/ 52900 h 163980"/>
                <a:gd name="connsiteX287" fmla="*/ 140541 w 177521"/>
                <a:gd name="connsiteY287" fmla="*/ 52900 h 163980"/>
                <a:gd name="connsiteX288" fmla="*/ 140255 w 177521"/>
                <a:gd name="connsiteY288" fmla="*/ 52519 h 163980"/>
                <a:gd name="connsiteX289" fmla="*/ 140636 w 177521"/>
                <a:gd name="connsiteY289" fmla="*/ 52519 h 163980"/>
                <a:gd name="connsiteX290" fmla="*/ 140541 w 177521"/>
                <a:gd name="connsiteY290" fmla="*/ 52900 h 163980"/>
                <a:gd name="connsiteX291" fmla="*/ 87772 w 177521"/>
                <a:gd name="connsiteY291" fmla="*/ 12609 h 163980"/>
                <a:gd name="connsiteX292" fmla="*/ 87772 w 177521"/>
                <a:gd name="connsiteY292" fmla="*/ 12609 h 163980"/>
                <a:gd name="connsiteX293" fmla="*/ 87772 w 177521"/>
                <a:gd name="connsiteY293" fmla="*/ 12609 h 163980"/>
                <a:gd name="connsiteX294" fmla="*/ 87772 w 177521"/>
                <a:gd name="connsiteY294" fmla="*/ 12609 h 163980"/>
                <a:gd name="connsiteX295" fmla="*/ 49577 w 177521"/>
                <a:gd name="connsiteY295" fmla="*/ 9942 h 163980"/>
                <a:gd name="connsiteX296" fmla="*/ 49577 w 177521"/>
                <a:gd name="connsiteY296" fmla="*/ 9942 h 163980"/>
                <a:gd name="connsiteX297" fmla="*/ 49577 w 177521"/>
                <a:gd name="connsiteY297" fmla="*/ 9942 h 163980"/>
                <a:gd name="connsiteX298" fmla="*/ 49577 w 177521"/>
                <a:gd name="connsiteY298" fmla="*/ 9942 h 163980"/>
                <a:gd name="connsiteX299" fmla="*/ 49577 w 177521"/>
                <a:gd name="connsiteY299" fmla="*/ 9942 h 163980"/>
                <a:gd name="connsiteX300" fmla="*/ 49482 w 177521"/>
                <a:gd name="connsiteY300" fmla="*/ 10038 h 163980"/>
                <a:gd name="connsiteX301" fmla="*/ 49577 w 177521"/>
                <a:gd name="connsiteY301" fmla="*/ 9942 h 163980"/>
                <a:gd name="connsiteX302" fmla="*/ 42909 w 177521"/>
                <a:gd name="connsiteY302" fmla="*/ 128624 h 163980"/>
                <a:gd name="connsiteX303" fmla="*/ 42909 w 177521"/>
                <a:gd name="connsiteY303" fmla="*/ 128624 h 163980"/>
                <a:gd name="connsiteX304" fmla="*/ 42909 w 177521"/>
                <a:gd name="connsiteY304" fmla="*/ 128624 h 163980"/>
                <a:gd name="connsiteX305" fmla="*/ 42909 w 177521"/>
                <a:gd name="connsiteY305" fmla="*/ 128624 h 16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177521" h="163980">
                  <a:moveTo>
                    <a:pt x="23764" y="111383"/>
                  </a:moveTo>
                  <a:lnTo>
                    <a:pt x="23764" y="111383"/>
                  </a:lnTo>
                  <a:lnTo>
                    <a:pt x="23764" y="111383"/>
                  </a:lnTo>
                  <a:cubicBezTo>
                    <a:pt x="26050" y="114146"/>
                    <a:pt x="28336" y="116813"/>
                    <a:pt x="30622" y="119575"/>
                  </a:cubicBezTo>
                  <a:cubicBezTo>
                    <a:pt x="33480" y="123671"/>
                    <a:pt x="36909" y="127004"/>
                    <a:pt x="40909" y="129957"/>
                  </a:cubicBezTo>
                  <a:cubicBezTo>
                    <a:pt x="40909" y="129957"/>
                    <a:pt x="40909" y="129957"/>
                    <a:pt x="40909" y="129957"/>
                  </a:cubicBezTo>
                  <a:lnTo>
                    <a:pt x="40909" y="129957"/>
                  </a:lnTo>
                  <a:cubicBezTo>
                    <a:pt x="43100" y="132338"/>
                    <a:pt x="45291" y="134624"/>
                    <a:pt x="48148" y="136244"/>
                  </a:cubicBezTo>
                  <a:lnTo>
                    <a:pt x="48148" y="136244"/>
                  </a:lnTo>
                  <a:cubicBezTo>
                    <a:pt x="48720" y="137101"/>
                    <a:pt x="49291" y="137863"/>
                    <a:pt x="50434" y="137863"/>
                  </a:cubicBezTo>
                  <a:cubicBezTo>
                    <a:pt x="52339" y="139958"/>
                    <a:pt x="54339" y="141863"/>
                    <a:pt x="57102" y="142816"/>
                  </a:cubicBezTo>
                  <a:lnTo>
                    <a:pt x="57102" y="142816"/>
                  </a:lnTo>
                  <a:cubicBezTo>
                    <a:pt x="59959" y="146245"/>
                    <a:pt x="63960" y="148055"/>
                    <a:pt x="67960" y="149769"/>
                  </a:cubicBezTo>
                  <a:lnTo>
                    <a:pt x="67960" y="149769"/>
                  </a:lnTo>
                  <a:cubicBezTo>
                    <a:pt x="69579" y="151103"/>
                    <a:pt x="71294" y="152341"/>
                    <a:pt x="73389" y="152722"/>
                  </a:cubicBezTo>
                  <a:cubicBezTo>
                    <a:pt x="73389" y="152722"/>
                    <a:pt x="73389" y="152722"/>
                    <a:pt x="73389" y="152722"/>
                  </a:cubicBezTo>
                  <a:cubicBezTo>
                    <a:pt x="74151" y="153198"/>
                    <a:pt x="74913" y="153580"/>
                    <a:pt x="75771" y="154056"/>
                  </a:cubicBezTo>
                  <a:lnTo>
                    <a:pt x="75771" y="154056"/>
                  </a:lnTo>
                  <a:lnTo>
                    <a:pt x="75771" y="154056"/>
                  </a:lnTo>
                  <a:cubicBezTo>
                    <a:pt x="77009" y="155199"/>
                    <a:pt x="78438" y="155770"/>
                    <a:pt x="80057" y="155770"/>
                  </a:cubicBezTo>
                  <a:lnTo>
                    <a:pt x="80057" y="155770"/>
                  </a:lnTo>
                  <a:cubicBezTo>
                    <a:pt x="82152" y="157485"/>
                    <a:pt x="84629" y="158247"/>
                    <a:pt x="87201" y="158723"/>
                  </a:cubicBezTo>
                  <a:cubicBezTo>
                    <a:pt x="88725" y="159199"/>
                    <a:pt x="90344" y="159770"/>
                    <a:pt x="91868" y="160247"/>
                  </a:cubicBezTo>
                  <a:lnTo>
                    <a:pt x="91868" y="160247"/>
                  </a:lnTo>
                  <a:lnTo>
                    <a:pt x="91868" y="160247"/>
                  </a:lnTo>
                  <a:cubicBezTo>
                    <a:pt x="93011" y="160533"/>
                    <a:pt x="94154" y="160818"/>
                    <a:pt x="95297" y="161199"/>
                  </a:cubicBezTo>
                  <a:cubicBezTo>
                    <a:pt x="99393" y="162628"/>
                    <a:pt x="103488" y="163581"/>
                    <a:pt x="107870" y="163390"/>
                  </a:cubicBezTo>
                  <a:lnTo>
                    <a:pt x="107870" y="163390"/>
                  </a:lnTo>
                  <a:cubicBezTo>
                    <a:pt x="113013" y="163581"/>
                    <a:pt x="118252" y="164819"/>
                    <a:pt x="123396" y="163009"/>
                  </a:cubicBezTo>
                  <a:lnTo>
                    <a:pt x="123396" y="163009"/>
                  </a:lnTo>
                  <a:cubicBezTo>
                    <a:pt x="129587" y="162533"/>
                    <a:pt x="135492" y="161199"/>
                    <a:pt x="141017" y="158437"/>
                  </a:cubicBezTo>
                  <a:cubicBezTo>
                    <a:pt x="146065" y="157580"/>
                    <a:pt x="149875" y="154436"/>
                    <a:pt x="153780" y="151484"/>
                  </a:cubicBezTo>
                  <a:cubicBezTo>
                    <a:pt x="155590" y="150245"/>
                    <a:pt x="157305" y="149103"/>
                    <a:pt x="159114" y="147864"/>
                  </a:cubicBezTo>
                  <a:cubicBezTo>
                    <a:pt x="158543" y="147769"/>
                    <a:pt x="158067" y="147674"/>
                    <a:pt x="157495" y="147579"/>
                  </a:cubicBezTo>
                  <a:lnTo>
                    <a:pt x="157495" y="147579"/>
                  </a:lnTo>
                  <a:cubicBezTo>
                    <a:pt x="157971" y="147864"/>
                    <a:pt x="158543" y="147960"/>
                    <a:pt x="159114" y="147864"/>
                  </a:cubicBezTo>
                  <a:cubicBezTo>
                    <a:pt x="161972" y="146054"/>
                    <a:pt x="164067" y="143673"/>
                    <a:pt x="165496" y="140625"/>
                  </a:cubicBezTo>
                  <a:lnTo>
                    <a:pt x="165496" y="140625"/>
                  </a:lnTo>
                  <a:lnTo>
                    <a:pt x="165496" y="140625"/>
                  </a:lnTo>
                  <a:cubicBezTo>
                    <a:pt x="167496" y="137958"/>
                    <a:pt x="169973" y="135673"/>
                    <a:pt x="170735" y="132243"/>
                  </a:cubicBezTo>
                  <a:cubicBezTo>
                    <a:pt x="174069" y="128433"/>
                    <a:pt x="175593" y="123862"/>
                    <a:pt x="176355" y="119004"/>
                  </a:cubicBezTo>
                  <a:cubicBezTo>
                    <a:pt x="177212" y="116241"/>
                    <a:pt x="178069" y="113574"/>
                    <a:pt x="177021" y="110622"/>
                  </a:cubicBezTo>
                  <a:cubicBezTo>
                    <a:pt x="177688" y="109193"/>
                    <a:pt x="177688" y="107669"/>
                    <a:pt x="177021" y="106145"/>
                  </a:cubicBezTo>
                  <a:lnTo>
                    <a:pt x="177021" y="106145"/>
                  </a:lnTo>
                  <a:cubicBezTo>
                    <a:pt x="177307" y="97286"/>
                    <a:pt x="175593" y="89095"/>
                    <a:pt x="170068" y="81856"/>
                  </a:cubicBezTo>
                  <a:lnTo>
                    <a:pt x="170068" y="81856"/>
                  </a:lnTo>
                  <a:cubicBezTo>
                    <a:pt x="170068" y="81475"/>
                    <a:pt x="169878" y="81285"/>
                    <a:pt x="169592" y="81094"/>
                  </a:cubicBezTo>
                  <a:cubicBezTo>
                    <a:pt x="169020" y="77284"/>
                    <a:pt x="166353" y="74522"/>
                    <a:pt x="164258" y="71569"/>
                  </a:cubicBezTo>
                  <a:cubicBezTo>
                    <a:pt x="163115" y="69474"/>
                    <a:pt x="162067" y="67283"/>
                    <a:pt x="159591" y="66426"/>
                  </a:cubicBezTo>
                  <a:cubicBezTo>
                    <a:pt x="159591" y="66426"/>
                    <a:pt x="159591" y="66426"/>
                    <a:pt x="159591" y="66426"/>
                  </a:cubicBezTo>
                  <a:cubicBezTo>
                    <a:pt x="159495" y="66045"/>
                    <a:pt x="159210" y="65759"/>
                    <a:pt x="158924" y="65663"/>
                  </a:cubicBezTo>
                  <a:cubicBezTo>
                    <a:pt x="156924" y="62615"/>
                    <a:pt x="155209" y="59377"/>
                    <a:pt x="151971" y="57377"/>
                  </a:cubicBezTo>
                  <a:cubicBezTo>
                    <a:pt x="150923" y="56138"/>
                    <a:pt x="149970" y="54805"/>
                    <a:pt x="148923" y="53567"/>
                  </a:cubicBezTo>
                  <a:lnTo>
                    <a:pt x="148923" y="53567"/>
                  </a:lnTo>
                  <a:cubicBezTo>
                    <a:pt x="144636" y="49376"/>
                    <a:pt x="140350" y="45185"/>
                    <a:pt x="136159" y="41089"/>
                  </a:cubicBezTo>
                  <a:lnTo>
                    <a:pt x="136159" y="41089"/>
                  </a:lnTo>
                  <a:cubicBezTo>
                    <a:pt x="133968" y="37660"/>
                    <a:pt x="130825" y="35279"/>
                    <a:pt x="127396" y="33279"/>
                  </a:cubicBezTo>
                  <a:cubicBezTo>
                    <a:pt x="126634" y="32040"/>
                    <a:pt x="125777" y="30898"/>
                    <a:pt x="124158" y="30611"/>
                  </a:cubicBezTo>
                  <a:cubicBezTo>
                    <a:pt x="123967" y="30135"/>
                    <a:pt x="123681" y="29849"/>
                    <a:pt x="123300" y="29659"/>
                  </a:cubicBezTo>
                  <a:lnTo>
                    <a:pt x="123300" y="29659"/>
                  </a:lnTo>
                  <a:cubicBezTo>
                    <a:pt x="120538" y="27087"/>
                    <a:pt x="117871" y="24421"/>
                    <a:pt x="114252" y="22896"/>
                  </a:cubicBezTo>
                  <a:lnTo>
                    <a:pt x="114252" y="22896"/>
                  </a:lnTo>
                  <a:cubicBezTo>
                    <a:pt x="111204" y="20896"/>
                    <a:pt x="108060" y="18896"/>
                    <a:pt x="105012" y="16800"/>
                  </a:cubicBezTo>
                  <a:cubicBezTo>
                    <a:pt x="102345" y="15181"/>
                    <a:pt x="100345" y="12038"/>
                    <a:pt x="96535" y="12800"/>
                  </a:cubicBezTo>
                  <a:lnTo>
                    <a:pt x="96535" y="12800"/>
                  </a:lnTo>
                  <a:cubicBezTo>
                    <a:pt x="95678" y="10895"/>
                    <a:pt x="93963" y="10323"/>
                    <a:pt x="92249" y="9562"/>
                  </a:cubicBezTo>
                  <a:lnTo>
                    <a:pt x="92249" y="9562"/>
                  </a:lnTo>
                  <a:lnTo>
                    <a:pt x="92249" y="9562"/>
                  </a:lnTo>
                  <a:cubicBezTo>
                    <a:pt x="91106" y="8323"/>
                    <a:pt x="89677" y="7752"/>
                    <a:pt x="87963" y="7656"/>
                  </a:cubicBezTo>
                  <a:cubicBezTo>
                    <a:pt x="86153" y="6418"/>
                    <a:pt x="84248" y="5371"/>
                    <a:pt x="81867" y="5371"/>
                  </a:cubicBezTo>
                  <a:cubicBezTo>
                    <a:pt x="80057" y="3942"/>
                    <a:pt x="78152" y="2894"/>
                    <a:pt x="75675" y="3656"/>
                  </a:cubicBezTo>
                  <a:lnTo>
                    <a:pt x="75675" y="3656"/>
                  </a:lnTo>
                  <a:lnTo>
                    <a:pt x="75675" y="3656"/>
                  </a:lnTo>
                  <a:cubicBezTo>
                    <a:pt x="75294" y="3751"/>
                    <a:pt x="74818" y="3846"/>
                    <a:pt x="74437" y="3942"/>
                  </a:cubicBezTo>
                  <a:cubicBezTo>
                    <a:pt x="70056" y="-630"/>
                    <a:pt x="64341" y="894"/>
                    <a:pt x="59007" y="608"/>
                  </a:cubicBezTo>
                  <a:lnTo>
                    <a:pt x="59007" y="608"/>
                  </a:lnTo>
                  <a:lnTo>
                    <a:pt x="59007" y="608"/>
                  </a:lnTo>
                  <a:cubicBezTo>
                    <a:pt x="58245" y="-249"/>
                    <a:pt x="57387" y="-59"/>
                    <a:pt x="56530" y="322"/>
                  </a:cubicBezTo>
                  <a:lnTo>
                    <a:pt x="56530" y="322"/>
                  </a:lnTo>
                  <a:cubicBezTo>
                    <a:pt x="55863" y="322"/>
                    <a:pt x="55292" y="227"/>
                    <a:pt x="54625" y="227"/>
                  </a:cubicBezTo>
                  <a:lnTo>
                    <a:pt x="54625" y="227"/>
                  </a:lnTo>
                  <a:cubicBezTo>
                    <a:pt x="50529" y="-345"/>
                    <a:pt x="47291" y="1941"/>
                    <a:pt x="43767" y="3179"/>
                  </a:cubicBezTo>
                  <a:lnTo>
                    <a:pt x="43767" y="3179"/>
                  </a:lnTo>
                  <a:cubicBezTo>
                    <a:pt x="41957" y="4322"/>
                    <a:pt x="40052" y="5371"/>
                    <a:pt x="38242" y="6514"/>
                  </a:cubicBezTo>
                  <a:cubicBezTo>
                    <a:pt x="34718" y="6132"/>
                    <a:pt x="32622" y="8990"/>
                    <a:pt x="29955" y="10323"/>
                  </a:cubicBezTo>
                  <a:cubicBezTo>
                    <a:pt x="25860" y="11561"/>
                    <a:pt x="22335" y="13467"/>
                    <a:pt x="20049" y="17277"/>
                  </a:cubicBezTo>
                  <a:lnTo>
                    <a:pt x="19954" y="17277"/>
                  </a:lnTo>
                  <a:lnTo>
                    <a:pt x="19954" y="17277"/>
                  </a:lnTo>
                  <a:cubicBezTo>
                    <a:pt x="18906" y="18038"/>
                    <a:pt x="17954" y="18801"/>
                    <a:pt x="16906" y="19563"/>
                  </a:cubicBezTo>
                  <a:cubicBezTo>
                    <a:pt x="15287" y="20515"/>
                    <a:pt x="13572" y="21373"/>
                    <a:pt x="13096" y="23372"/>
                  </a:cubicBezTo>
                  <a:lnTo>
                    <a:pt x="13096" y="23372"/>
                  </a:lnTo>
                  <a:cubicBezTo>
                    <a:pt x="11477" y="24421"/>
                    <a:pt x="10334" y="25754"/>
                    <a:pt x="9667" y="27563"/>
                  </a:cubicBezTo>
                  <a:cubicBezTo>
                    <a:pt x="6714" y="30421"/>
                    <a:pt x="5095" y="33946"/>
                    <a:pt x="3857" y="37755"/>
                  </a:cubicBezTo>
                  <a:cubicBezTo>
                    <a:pt x="3476" y="38708"/>
                    <a:pt x="3095" y="39565"/>
                    <a:pt x="2714" y="40518"/>
                  </a:cubicBezTo>
                  <a:lnTo>
                    <a:pt x="2714" y="40518"/>
                  </a:lnTo>
                  <a:cubicBezTo>
                    <a:pt x="999" y="43851"/>
                    <a:pt x="237" y="47471"/>
                    <a:pt x="428" y="51281"/>
                  </a:cubicBezTo>
                  <a:cubicBezTo>
                    <a:pt x="428" y="52233"/>
                    <a:pt x="428" y="53186"/>
                    <a:pt x="428" y="54139"/>
                  </a:cubicBezTo>
                  <a:lnTo>
                    <a:pt x="428" y="54139"/>
                  </a:lnTo>
                  <a:cubicBezTo>
                    <a:pt x="-525" y="58234"/>
                    <a:pt x="142" y="62139"/>
                    <a:pt x="2142" y="65854"/>
                  </a:cubicBezTo>
                  <a:lnTo>
                    <a:pt x="2142" y="65854"/>
                  </a:lnTo>
                  <a:cubicBezTo>
                    <a:pt x="999" y="68045"/>
                    <a:pt x="1761" y="69854"/>
                    <a:pt x="3095" y="71664"/>
                  </a:cubicBezTo>
                  <a:cubicBezTo>
                    <a:pt x="2238" y="74331"/>
                    <a:pt x="4428" y="75855"/>
                    <a:pt x="5286" y="77856"/>
                  </a:cubicBezTo>
                  <a:cubicBezTo>
                    <a:pt x="4905" y="80046"/>
                    <a:pt x="6524" y="81285"/>
                    <a:pt x="7476" y="82808"/>
                  </a:cubicBezTo>
                  <a:cubicBezTo>
                    <a:pt x="7667" y="83190"/>
                    <a:pt x="7953" y="83570"/>
                    <a:pt x="8143" y="84047"/>
                  </a:cubicBezTo>
                  <a:cubicBezTo>
                    <a:pt x="7572" y="86619"/>
                    <a:pt x="9286" y="88238"/>
                    <a:pt x="10524" y="90047"/>
                  </a:cubicBezTo>
                  <a:lnTo>
                    <a:pt x="10524" y="90047"/>
                  </a:lnTo>
                  <a:lnTo>
                    <a:pt x="10524" y="90047"/>
                  </a:lnTo>
                  <a:cubicBezTo>
                    <a:pt x="11477" y="95381"/>
                    <a:pt x="15763" y="98429"/>
                    <a:pt x="18906" y="102240"/>
                  </a:cubicBezTo>
                  <a:lnTo>
                    <a:pt x="18906" y="102240"/>
                  </a:lnTo>
                  <a:lnTo>
                    <a:pt x="18906" y="102240"/>
                  </a:lnTo>
                  <a:cubicBezTo>
                    <a:pt x="19002" y="102525"/>
                    <a:pt x="19192" y="102811"/>
                    <a:pt x="19383" y="103002"/>
                  </a:cubicBezTo>
                  <a:cubicBezTo>
                    <a:pt x="19383" y="103097"/>
                    <a:pt x="19383" y="103097"/>
                    <a:pt x="19383" y="103192"/>
                  </a:cubicBezTo>
                  <a:cubicBezTo>
                    <a:pt x="19383" y="106907"/>
                    <a:pt x="21669" y="109097"/>
                    <a:pt x="23764" y="111383"/>
                  </a:cubicBezTo>
                  <a:close/>
                  <a:moveTo>
                    <a:pt x="150256" y="60329"/>
                  </a:moveTo>
                  <a:cubicBezTo>
                    <a:pt x="150256" y="60425"/>
                    <a:pt x="150351" y="60425"/>
                    <a:pt x="150351" y="60520"/>
                  </a:cubicBezTo>
                  <a:cubicBezTo>
                    <a:pt x="150256" y="60520"/>
                    <a:pt x="150161" y="60425"/>
                    <a:pt x="150066" y="60425"/>
                  </a:cubicBezTo>
                  <a:cubicBezTo>
                    <a:pt x="150161" y="60329"/>
                    <a:pt x="150256" y="60329"/>
                    <a:pt x="150256" y="60329"/>
                  </a:cubicBezTo>
                  <a:close/>
                  <a:moveTo>
                    <a:pt x="60721" y="10133"/>
                  </a:moveTo>
                  <a:cubicBezTo>
                    <a:pt x="60816" y="10133"/>
                    <a:pt x="60912" y="10038"/>
                    <a:pt x="61007" y="10038"/>
                  </a:cubicBezTo>
                  <a:cubicBezTo>
                    <a:pt x="60912" y="10133"/>
                    <a:pt x="60912" y="10133"/>
                    <a:pt x="60816" y="10228"/>
                  </a:cubicBezTo>
                  <a:cubicBezTo>
                    <a:pt x="60816" y="10228"/>
                    <a:pt x="60816" y="10228"/>
                    <a:pt x="60721" y="10133"/>
                  </a:cubicBezTo>
                  <a:close/>
                  <a:moveTo>
                    <a:pt x="133111" y="55662"/>
                  </a:moveTo>
                  <a:cubicBezTo>
                    <a:pt x="133111" y="55662"/>
                    <a:pt x="133111" y="55662"/>
                    <a:pt x="133111" y="55662"/>
                  </a:cubicBezTo>
                  <a:cubicBezTo>
                    <a:pt x="133016" y="55758"/>
                    <a:pt x="132921" y="55853"/>
                    <a:pt x="132825" y="55948"/>
                  </a:cubicBezTo>
                  <a:cubicBezTo>
                    <a:pt x="132825" y="55853"/>
                    <a:pt x="133016" y="55758"/>
                    <a:pt x="133111" y="55662"/>
                  </a:cubicBezTo>
                  <a:close/>
                  <a:moveTo>
                    <a:pt x="85105" y="56329"/>
                  </a:moveTo>
                  <a:lnTo>
                    <a:pt x="85105" y="56329"/>
                  </a:lnTo>
                  <a:cubicBezTo>
                    <a:pt x="85010" y="56615"/>
                    <a:pt x="85010" y="56901"/>
                    <a:pt x="84915" y="57187"/>
                  </a:cubicBezTo>
                  <a:lnTo>
                    <a:pt x="84915" y="57187"/>
                  </a:lnTo>
                  <a:cubicBezTo>
                    <a:pt x="85200" y="56901"/>
                    <a:pt x="85105" y="56615"/>
                    <a:pt x="85105" y="56329"/>
                  </a:cubicBezTo>
                  <a:close/>
                  <a:moveTo>
                    <a:pt x="130635" y="106145"/>
                  </a:moveTo>
                  <a:cubicBezTo>
                    <a:pt x="130730" y="106335"/>
                    <a:pt x="130920" y="106431"/>
                    <a:pt x="131016" y="106621"/>
                  </a:cubicBezTo>
                  <a:cubicBezTo>
                    <a:pt x="130825" y="106621"/>
                    <a:pt x="130730" y="106526"/>
                    <a:pt x="130539" y="106431"/>
                  </a:cubicBezTo>
                  <a:cubicBezTo>
                    <a:pt x="130635" y="106431"/>
                    <a:pt x="130635" y="106335"/>
                    <a:pt x="130635" y="106145"/>
                  </a:cubicBezTo>
                  <a:close/>
                  <a:moveTo>
                    <a:pt x="76342" y="72712"/>
                  </a:moveTo>
                  <a:lnTo>
                    <a:pt x="76342" y="72712"/>
                  </a:lnTo>
                  <a:cubicBezTo>
                    <a:pt x="76342" y="72712"/>
                    <a:pt x="76342" y="72712"/>
                    <a:pt x="76342" y="72712"/>
                  </a:cubicBezTo>
                  <a:cubicBezTo>
                    <a:pt x="76342" y="72712"/>
                    <a:pt x="76342" y="72807"/>
                    <a:pt x="76342" y="72712"/>
                  </a:cubicBezTo>
                  <a:cubicBezTo>
                    <a:pt x="76247" y="72807"/>
                    <a:pt x="76342" y="72712"/>
                    <a:pt x="76342" y="72712"/>
                  </a:cubicBezTo>
                  <a:lnTo>
                    <a:pt x="76342" y="72712"/>
                  </a:lnTo>
                  <a:lnTo>
                    <a:pt x="76342" y="72712"/>
                  </a:lnTo>
                  <a:close/>
                  <a:moveTo>
                    <a:pt x="104822" y="86619"/>
                  </a:moveTo>
                  <a:lnTo>
                    <a:pt x="104822" y="86619"/>
                  </a:lnTo>
                  <a:cubicBezTo>
                    <a:pt x="104822" y="86619"/>
                    <a:pt x="104822" y="86619"/>
                    <a:pt x="104822" y="86619"/>
                  </a:cubicBezTo>
                  <a:cubicBezTo>
                    <a:pt x="104822" y="86619"/>
                    <a:pt x="104822" y="86714"/>
                    <a:pt x="104822" y="86619"/>
                  </a:cubicBezTo>
                  <a:cubicBezTo>
                    <a:pt x="104822" y="86714"/>
                    <a:pt x="104822" y="86714"/>
                    <a:pt x="104822" y="86619"/>
                  </a:cubicBezTo>
                  <a:lnTo>
                    <a:pt x="104822" y="86619"/>
                  </a:lnTo>
                  <a:close/>
                  <a:moveTo>
                    <a:pt x="118919" y="72331"/>
                  </a:moveTo>
                  <a:lnTo>
                    <a:pt x="118919" y="72331"/>
                  </a:lnTo>
                  <a:cubicBezTo>
                    <a:pt x="118824" y="72331"/>
                    <a:pt x="118824" y="72331"/>
                    <a:pt x="118919" y="72331"/>
                  </a:cubicBezTo>
                  <a:cubicBezTo>
                    <a:pt x="118824" y="72331"/>
                    <a:pt x="118824" y="72331"/>
                    <a:pt x="118919" y="72331"/>
                  </a:cubicBezTo>
                  <a:cubicBezTo>
                    <a:pt x="118919" y="72331"/>
                    <a:pt x="118919" y="72331"/>
                    <a:pt x="118919" y="72331"/>
                  </a:cubicBezTo>
                  <a:close/>
                  <a:moveTo>
                    <a:pt x="133873" y="104240"/>
                  </a:moveTo>
                  <a:cubicBezTo>
                    <a:pt x="133302" y="103668"/>
                    <a:pt x="132540" y="103002"/>
                    <a:pt x="131682" y="102430"/>
                  </a:cubicBezTo>
                  <a:cubicBezTo>
                    <a:pt x="132825" y="102811"/>
                    <a:pt x="133587" y="102906"/>
                    <a:pt x="134445" y="103002"/>
                  </a:cubicBezTo>
                  <a:cubicBezTo>
                    <a:pt x="134159" y="103383"/>
                    <a:pt x="133968" y="103763"/>
                    <a:pt x="133873" y="104240"/>
                  </a:cubicBezTo>
                  <a:close/>
                  <a:moveTo>
                    <a:pt x="103393" y="49757"/>
                  </a:moveTo>
                  <a:cubicBezTo>
                    <a:pt x="103393" y="49661"/>
                    <a:pt x="103393" y="49661"/>
                    <a:pt x="103393" y="49566"/>
                  </a:cubicBezTo>
                  <a:cubicBezTo>
                    <a:pt x="103488" y="49661"/>
                    <a:pt x="103488" y="49757"/>
                    <a:pt x="103584" y="49852"/>
                  </a:cubicBezTo>
                  <a:cubicBezTo>
                    <a:pt x="103488" y="49852"/>
                    <a:pt x="103488" y="49757"/>
                    <a:pt x="103393" y="49757"/>
                  </a:cubicBezTo>
                  <a:close/>
                  <a:moveTo>
                    <a:pt x="56911" y="60520"/>
                  </a:moveTo>
                  <a:cubicBezTo>
                    <a:pt x="56911" y="60520"/>
                    <a:pt x="56911" y="60520"/>
                    <a:pt x="56911" y="60520"/>
                  </a:cubicBezTo>
                  <a:cubicBezTo>
                    <a:pt x="56911" y="60520"/>
                    <a:pt x="56911" y="60520"/>
                    <a:pt x="56911" y="60520"/>
                  </a:cubicBezTo>
                  <a:lnTo>
                    <a:pt x="56911" y="60520"/>
                  </a:lnTo>
                  <a:close/>
                  <a:moveTo>
                    <a:pt x="51577" y="96906"/>
                  </a:moveTo>
                  <a:cubicBezTo>
                    <a:pt x="51672" y="97001"/>
                    <a:pt x="51768" y="97191"/>
                    <a:pt x="51863" y="97286"/>
                  </a:cubicBezTo>
                  <a:cubicBezTo>
                    <a:pt x="51768" y="97286"/>
                    <a:pt x="51672" y="97191"/>
                    <a:pt x="51577" y="97096"/>
                  </a:cubicBezTo>
                  <a:cubicBezTo>
                    <a:pt x="51482" y="97001"/>
                    <a:pt x="51577" y="97001"/>
                    <a:pt x="51577" y="96906"/>
                  </a:cubicBezTo>
                  <a:close/>
                  <a:moveTo>
                    <a:pt x="118919" y="121290"/>
                  </a:moveTo>
                  <a:cubicBezTo>
                    <a:pt x="118919" y="121290"/>
                    <a:pt x="119014" y="121290"/>
                    <a:pt x="119014" y="121290"/>
                  </a:cubicBezTo>
                  <a:cubicBezTo>
                    <a:pt x="119014" y="121290"/>
                    <a:pt x="118919" y="121385"/>
                    <a:pt x="118919" y="121385"/>
                  </a:cubicBezTo>
                  <a:cubicBezTo>
                    <a:pt x="118919" y="121385"/>
                    <a:pt x="118919" y="121385"/>
                    <a:pt x="118919" y="121290"/>
                  </a:cubicBezTo>
                  <a:close/>
                  <a:moveTo>
                    <a:pt x="34242" y="96334"/>
                  </a:moveTo>
                  <a:cubicBezTo>
                    <a:pt x="34242" y="96334"/>
                    <a:pt x="34337" y="96430"/>
                    <a:pt x="34337" y="96430"/>
                  </a:cubicBezTo>
                  <a:cubicBezTo>
                    <a:pt x="34337" y="96430"/>
                    <a:pt x="34242" y="96430"/>
                    <a:pt x="34242" y="96524"/>
                  </a:cubicBezTo>
                  <a:cubicBezTo>
                    <a:pt x="34242" y="96430"/>
                    <a:pt x="34242" y="96430"/>
                    <a:pt x="34242" y="96334"/>
                  </a:cubicBezTo>
                  <a:close/>
                  <a:moveTo>
                    <a:pt x="34242" y="97001"/>
                  </a:moveTo>
                  <a:cubicBezTo>
                    <a:pt x="34242" y="97001"/>
                    <a:pt x="34242" y="97096"/>
                    <a:pt x="34242" y="97001"/>
                  </a:cubicBezTo>
                  <a:cubicBezTo>
                    <a:pt x="34242" y="97096"/>
                    <a:pt x="34242" y="97096"/>
                    <a:pt x="34242" y="97096"/>
                  </a:cubicBezTo>
                  <a:cubicBezTo>
                    <a:pt x="34242" y="97096"/>
                    <a:pt x="34242" y="97096"/>
                    <a:pt x="34242" y="97001"/>
                  </a:cubicBezTo>
                  <a:close/>
                  <a:moveTo>
                    <a:pt x="30241" y="86523"/>
                  </a:moveTo>
                  <a:cubicBezTo>
                    <a:pt x="30241" y="86523"/>
                    <a:pt x="30241" y="86523"/>
                    <a:pt x="30241" y="86523"/>
                  </a:cubicBezTo>
                  <a:cubicBezTo>
                    <a:pt x="30241" y="86523"/>
                    <a:pt x="30241" y="86523"/>
                    <a:pt x="30241" y="86523"/>
                  </a:cubicBezTo>
                  <a:cubicBezTo>
                    <a:pt x="30241" y="86523"/>
                    <a:pt x="30241" y="86523"/>
                    <a:pt x="30241" y="86523"/>
                  </a:cubicBezTo>
                  <a:close/>
                  <a:moveTo>
                    <a:pt x="81105" y="126528"/>
                  </a:moveTo>
                  <a:cubicBezTo>
                    <a:pt x="81105" y="126528"/>
                    <a:pt x="81105" y="126528"/>
                    <a:pt x="81105" y="126528"/>
                  </a:cubicBezTo>
                  <a:cubicBezTo>
                    <a:pt x="81105" y="126528"/>
                    <a:pt x="81105" y="126528"/>
                    <a:pt x="81105" y="126528"/>
                  </a:cubicBezTo>
                  <a:cubicBezTo>
                    <a:pt x="81105" y="126528"/>
                    <a:pt x="81105" y="126528"/>
                    <a:pt x="81105" y="126528"/>
                  </a:cubicBezTo>
                  <a:close/>
                  <a:moveTo>
                    <a:pt x="107394" y="123195"/>
                  </a:moveTo>
                  <a:cubicBezTo>
                    <a:pt x="107298" y="123195"/>
                    <a:pt x="107298" y="123195"/>
                    <a:pt x="107298" y="123290"/>
                  </a:cubicBezTo>
                  <a:cubicBezTo>
                    <a:pt x="107298" y="123195"/>
                    <a:pt x="107298" y="123195"/>
                    <a:pt x="107298" y="123099"/>
                  </a:cubicBezTo>
                  <a:cubicBezTo>
                    <a:pt x="107298" y="123004"/>
                    <a:pt x="107394" y="123099"/>
                    <a:pt x="107394" y="123195"/>
                  </a:cubicBezTo>
                  <a:close/>
                  <a:moveTo>
                    <a:pt x="110537" y="120814"/>
                  </a:moveTo>
                  <a:cubicBezTo>
                    <a:pt x="110537" y="120908"/>
                    <a:pt x="110632" y="120908"/>
                    <a:pt x="110632" y="121004"/>
                  </a:cubicBezTo>
                  <a:cubicBezTo>
                    <a:pt x="110632" y="121004"/>
                    <a:pt x="110537" y="121004"/>
                    <a:pt x="110537" y="121004"/>
                  </a:cubicBezTo>
                  <a:cubicBezTo>
                    <a:pt x="110537" y="120908"/>
                    <a:pt x="110537" y="120814"/>
                    <a:pt x="110537" y="120814"/>
                  </a:cubicBezTo>
                  <a:close/>
                  <a:moveTo>
                    <a:pt x="100345" y="31088"/>
                  </a:moveTo>
                  <a:lnTo>
                    <a:pt x="100345" y="31088"/>
                  </a:lnTo>
                  <a:cubicBezTo>
                    <a:pt x="100440" y="31088"/>
                    <a:pt x="100440" y="30993"/>
                    <a:pt x="100536" y="30993"/>
                  </a:cubicBezTo>
                  <a:cubicBezTo>
                    <a:pt x="100536" y="31088"/>
                    <a:pt x="100440" y="31088"/>
                    <a:pt x="100440" y="31183"/>
                  </a:cubicBezTo>
                  <a:cubicBezTo>
                    <a:pt x="100440" y="31183"/>
                    <a:pt x="100345" y="31088"/>
                    <a:pt x="100345" y="31088"/>
                  </a:cubicBezTo>
                  <a:close/>
                  <a:moveTo>
                    <a:pt x="22812" y="78999"/>
                  </a:moveTo>
                  <a:cubicBezTo>
                    <a:pt x="22716" y="78808"/>
                    <a:pt x="22621" y="78713"/>
                    <a:pt x="22526" y="78523"/>
                  </a:cubicBezTo>
                  <a:cubicBezTo>
                    <a:pt x="22812" y="78618"/>
                    <a:pt x="23002" y="78713"/>
                    <a:pt x="23288" y="78903"/>
                  </a:cubicBezTo>
                  <a:cubicBezTo>
                    <a:pt x="23097" y="78999"/>
                    <a:pt x="23002" y="78903"/>
                    <a:pt x="22812" y="78999"/>
                  </a:cubicBezTo>
                  <a:close/>
                  <a:moveTo>
                    <a:pt x="98250" y="125957"/>
                  </a:moveTo>
                  <a:cubicBezTo>
                    <a:pt x="98250" y="125957"/>
                    <a:pt x="98250" y="125957"/>
                    <a:pt x="98250" y="125957"/>
                  </a:cubicBezTo>
                  <a:cubicBezTo>
                    <a:pt x="98250" y="125957"/>
                    <a:pt x="98250" y="125957"/>
                    <a:pt x="98250" y="125957"/>
                  </a:cubicBezTo>
                  <a:cubicBezTo>
                    <a:pt x="98250" y="125957"/>
                    <a:pt x="98250" y="125957"/>
                    <a:pt x="98250" y="125957"/>
                  </a:cubicBezTo>
                  <a:close/>
                  <a:moveTo>
                    <a:pt x="166163" y="95667"/>
                  </a:moveTo>
                  <a:cubicBezTo>
                    <a:pt x="166163" y="95572"/>
                    <a:pt x="166163" y="95477"/>
                    <a:pt x="166258" y="95477"/>
                  </a:cubicBezTo>
                  <a:cubicBezTo>
                    <a:pt x="166258" y="95477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353" y="95572"/>
                    <a:pt x="166353" y="95572"/>
                    <a:pt x="166353" y="95572"/>
                  </a:cubicBezTo>
                  <a:cubicBezTo>
                    <a:pt x="166258" y="95667"/>
                    <a:pt x="166258" y="95667"/>
                    <a:pt x="166163" y="95667"/>
                  </a:cubicBezTo>
                  <a:close/>
                  <a:moveTo>
                    <a:pt x="60626" y="16991"/>
                  </a:moveTo>
                  <a:cubicBezTo>
                    <a:pt x="60626" y="16991"/>
                    <a:pt x="60531" y="16991"/>
                    <a:pt x="60531" y="16895"/>
                  </a:cubicBezTo>
                  <a:cubicBezTo>
                    <a:pt x="60531" y="16895"/>
                    <a:pt x="60626" y="16800"/>
                    <a:pt x="60626" y="16800"/>
                  </a:cubicBezTo>
                  <a:cubicBezTo>
                    <a:pt x="60626" y="16895"/>
                    <a:pt x="60626" y="16895"/>
                    <a:pt x="60626" y="16991"/>
                  </a:cubicBezTo>
                  <a:close/>
                  <a:moveTo>
                    <a:pt x="28336" y="100239"/>
                  </a:moveTo>
                  <a:cubicBezTo>
                    <a:pt x="28431" y="100335"/>
                    <a:pt x="28431" y="100335"/>
                    <a:pt x="28527" y="100430"/>
                  </a:cubicBezTo>
                  <a:lnTo>
                    <a:pt x="28527" y="100430"/>
                  </a:lnTo>
                  <a:cubicBezTo>
                    <a:pt x="28431" y="100430"/>
                    <a:pt x="28336" y="100430"/>
                    <a:pt x="28241" y="100430"/>
                  </a:cubicBezTo>
                  <a:cubicBezTo>
                    <a:pt x="28241" y="100335"/>
                    <a:pt x="28336" y="100239"/>
                    <a:pt x="28336" y="100239"/>
                  </a:cubicBezTo>
                  <a:close/>
                  <a:moveTo>
                    <a:pt x="79390" y="144911"/>
                  </a:moveTo>
                  <a:cubicBezTo>
                    <a:pt x="79390" y="145007"/>
                    <a:pt x="79485" y="145007"/>
                    <a:pt x="79485" y="145102"/>
                  </a:cubicBezTo>
                  <a:lnTo>
                    <a:pt x="79485" y="145102"/>
                  </a:lnTo>
                  <a:lnTo>
                    <a:pt x="79485" y="145102"/>
                  </a:lnTo>
                  <a:cubicBezTo>
                    <a:pt x="79485" y="145102"/>
                    <a:pt x="79485" y="145102"/>
                    <a:pt x="79485" y="145102"/>
                  </a:cubicBezTo>
                  <a:cubicBezTo>
                    <a:pt x="79390" y="145102"/>
                    <a:pt x="79295" y="145102"/>
                    <a:pt x="79295" y="145198"/>
                  </a:cubicBezTo>
                  <a:cubicBezTo>
                    <a:pt x="79295" y="145007"/>
                    <a:pt x="79295" y="145007"/>
                    <a:pt x="79390" y="144911"/>
                  </a:cubicBezTo>
                  <a:close/>
                  <a:moveTo>
                    <a:pt x="94821" y="153674"/>
                  </a:moveTo>
                  <a:cubicBezTo>
                    <a:pt x="94916" y="153674"/>
                    <a:pt x="94916" y="153674"/>
                    <a:pt x="95011" y="153674"/>
                  </a:cubicBezTo>
                  <a:cubicBezTo>
                    <a:pt x="95011" y="153674"/>
                    <a:pt x="94916" y="153770"/>
                    <a:pt x="94916" y="153770"/>
                  </a:cubicBezTo>
                  <a:cubicBezTo>
                    <a:pt x="94821" y="153770"/>
                    <a:pt x="94821" y="153674"/>
                    <a:pt x="94821" y="153674"/>
                  </a:cubicBezTo>
                  <a:close/>
                  <a:moveTo>
                    <a:pt x="103774" y="28897"/>
                  </a:moveTo>
                  <a:cubicBezTo>
                    <a:pt x="103679" y="28897"/>
                    <a:pt x="103679" y="28802"/>
                    <a:pt x="103584" y="28802"/>
                  </a:cubicBezTo>
                  <a:lnTo>
                    <a:pt x="103584" y="28802"/>
                  </a:lnTo>
                  <a:lnTo>
                    <a:pt x="103584" y="28802"/>
                  </a:lnTo>
                  <a:cubicBezTo>
                    <a:pt x="103584" y="28802"/>
                    <a:pt x="103679" y="28706"/>
                    <a:pt x="103679" y="28706"/>
                  </a:cubicBezTo>
                  <a:cubicBezTo>
                    <a:pt x="103679" y="28802"/>
                    <a:pt x="103774" y="28897"/>
                    <a:pt x="103774" y="28897"/>
                  </a:cubicBezTo>
                  <a:close/>
                  <a:moveTo>
                    <a:pt x="66436" y="11371"/>
                  </a:moveTo>
                  <a:cubicBezTo>
                    <a:pt x="66436" y="11371"/>
                    <a:pt x="66436" y="11371"/>
                    <a:pt x="66436" y="11371"/>
                  </a:cubicBezTo>
                  <a:lnTo>
                    <a:pt x="66436" y="11371"/>
                  </a:lnTo>
                  <a:lnTo>
                    <a:pt x="66436" y="11371"/>
                  </a:lnTo>
                  <a:cubicBezTo>
                    <a:pt x="66436" y="11276"/>
                    <a:pt x="66436" y="11276"/>
                    <a:pt x="66436" y="11371"/>
                  </a:cubicBezTo>
                  <a:cubicBezTo>
                    <a:pt x="66531" y="11276"/>
                    <a:pt x="66531" y="11276"/>
                    <a:pt x="66436" y="11371"/>
                  </a:cubicBezTo>
                  <a:close/>
                  <a:moveTo>
                    <a:pt x="155304" y="128433"/>
                  </a:moveTo>
                  <a:cubicBezTo>
                    <a:pt x="155304" y="128433"/>
                    <a:pt x="155304" y="128433"/>
                    <a:pt x="155304" y="128433"/>
                  </a:cubicBezTo>
                  <a:cubicBezTo>
                    <a:pt x="155304" y="128433"/>
                    <a:pt x="155304" y="128433"/>
                    <a:pt x="155304" y="128433"/>
                  </a:cubicBezTo>
                  <a:cubicBezTo>
                    <a:pt x="155304" y="128433"/>
                    <a:pt x="155304" y="128433"/>
                    <a:pt x="155304" y="128433"/>
                  </a:cubicBezTo>
                  <a:close/>
                  <a:moveTo>
                    <a:pt x="170830" y="116336"/>
                  </a:moveTo>
                  <a:cubicBezTo>
                    <a:pt x="170830" y="116336"/>
                    <a:pt x="170830" y="116336"/>
                    <a:pt x="170830" y="116336"/>
                  </a:cubicBezTo>
                  <a:lnTo>
                    <a:pt x="170830" y="116336"/>
                  </a:lnTo>
                  <a:cubicBezTo>
                    <a:pt x="170830" y="116336"/>
                    <a:pt x="170925" y="116336"/>
                    <a:pt x="170830" y="116336"/>
                  </a:cubicBezTo>
                  <a:cubicBezTo>
                    <a:pt x="170830" y="116336"/>
                    <a:pt x="170830" y="116336"/>
                    <a:pt x="170830" y="116336"/>
                  </a:cubicBezTo>
                  <a:close/>
                  <a:moveTo>
                    <a:pt x="161496" y="81571"/>
                  </a:moveTo>
                  <a:cubicBezTo>
                    <a:pt x="161496" y="81475"/>
                    <a:pt x="161496" y="81475"/>
                    <a:pt x="161496" y="81571"/>
                  </a:cubicBezTo>
                  <a:cubicBezTo>
                    <a:pt x="161496" y="81475"/>
                    <a:pt x="161496" y="81475"/>
                    <a:pt x="161496" y="81571"/>
                  </a:cubicBezTo>
                  <a:cubicBezTo>
                    <a:pt x="161496" y="81571"/>
                    <a:pt x="161496" y="81571"/>
                    <a:pt x="161496" y="81571"/>
                  </a:cubicBezTo>
                  <a:close/>
                  <a:moveTo>
                    <a:pt x="84915" y="12990"/>
                  </a:moveTo>
                  <a:cubicBezTo>
                    <a:pt x="84915" y="12990"/>
                    <a:pt x="84915" y="12990"/>
                    <a:pt x="84915" y="12990"/>
                  </a:cubicBezTo>
                  <a:cubicBezTo>
                    <a:pt x="84915" y="12990"/>
                    <a:pt x="84915" y="12990"/>
                    <a:pt x="84915" y="12990"/>
                  </a:cubicBezTo>
                  <a:lnTo>
                    <a:pt x="84915" y="12990"/>
                  </a:lnTo>
                  <a:close/>
                  <a:moveTo>
                    <a:pt x="47100" y="18038"/>
                  </a:moveTo>
                  <a:cubicBezTo>
                    <a:pt x="47100" y="18038"/>
                    <a:pt x="47100" y="18038"/>
                    <a:pt x="47100" y="18038"/>
                  </a:cubicBezTo>
                  <a:cubicBezTo>
                    <a:pt x="47100" y="18038"/>
                    <a:pt x="47100" y="18038"/>
                    <a:pt x="47100" y="18038"/>
                  </a:cubicBezTo>
                  <a:cubicBezTo>
                    <a:pt x="47100" y="18038"/>
                    <a:pt x="47100" y="18038"/>
                    <a:pt x="47100" y="18038"/>
                  </a:cubicBezTo>
                  <a:close/>
                  <a:moveTo>
                    <a:pt x="156638" y="146626"/>
                  </a:moveTo>
                  <a:lnTo>
                    <a:pt x="156638" y="146626"/>
                  </a:lnTo>
                  <a:lnTo>
                    <a:pt x="156638" y="146626"/>
                  </a:lnTo>
                  <a:cubicBezTo>
                    <a:pt x="156733" y="146721"/>
                    <a:pt x="156733" y="146817"/>
                    <a:pt x="156828" y="146912"/>
                  </a:cubicBezTo>
                  <a:cubicBezTo>
                    <a:pt x="156733" y="146817"/>
                    <a:pt x="156638" y="146721"/>
                    <a:pt x="156543" y="146721"/>
                  </a:cubicBezTo>
                  <a:cubicBezTo>
                    <a:pt x="156543" y="146721"/>
                    <a:pt x="156543" y="146626"/>
                    <a:pt x="156638" y="146626"/>
                  </a:cubicBezTo>
                  <a:close/>
                  <a:moveTo>
                    <a:pt x="165496" y="80332"/>
                  </a:moveTo>
                  <a:cubicBezTo>
                    <a:pt x="165591" y="80237"/>
                    <a:pt x="165591" y="80237"/>
                    <a:pt x="165687" y="80142"/>
                  </a:cubicBezTo>
                  <a:cubicBezTo>
                    <a:pt x="165591" y="80332"/>
                    <a:pt x="165591" y="80332"/>
                    <a:pt x="165496" y="80332"/>
                  </a:cubicBezTo>
                  <a:cubicBezTo>
                    <a:pt x="165496" y="80427"/>
                    <a:pt x="165496" y="80427"/>
                    <a:pt x="165496" y="80332"/>
                  </a:cubicBezTo>
                  <a:close/>
                  <a:moveTo>
                    <a:pt x="161115" y="73855"/>
                  </a:moveTo>
                  <a:lnTo>
                    <a:pt x="161115" y="73855"/>
                  </a:lnTo>
                  <a:cubicBezTo>
                    <a:pt x="161019" y="73855"/>
                    <a:pt x="161019" y="73855"/>
                    <a:pt x="161115" y="73855"/>
                  </a:cubicBezTo>
                  <a:cubicBezTo>
                    <a:pt x="161019" y="73760"/>
                    <a:pt x="161115" y="73855"/>
                    <a:pt x="161115" y="73855"/>
                  </a:cubicBezTo>
                  <a:cubicBezTo>
                    <a:pt x="161115" y="73855"/>
                    <a:pt x="161115" y="73855"/>
                    <a:pt x="161115" y="73855"/>
                  </a:cubicBezTo>
                  <a:close/>
                  <a:moveTo>
                    <a:pt x="140541" y="52900"/>
                  </a:moveTo>
                  <a:cubicBezTo>
                    <a:pt x="140541" y="52900"/>
                    <a:pt x="140541" y="52900"/>
                    <a:pt x="140541" y="52900"/>
                  </a:cubicBezTo>
                  <a:lnTo>
                    <a:pt x="140541" y="52900"/>
                  </a:lnTo>
                  <a:lnTo>
                    <a:pt x="140541" y="52900"/>
                  </a:lnTo>
                  <a:cubicBezTo>
                    <a:pt x="140445" y="52805"/>
                    <a:pt x="140350" y="52614"/>
                    <a:pt x="140255" y="52519"/>
                  </a:cubicBezTo>
                  <a:cubicBezTo>
                    <a:pt x="140350" y="52519"/>
                    <a:pt x="140541" y="52519"/>
                    <a:pt x="140636" y="52519"/>
                  </a:cubicBezTo>
                  <a:cubicBezTo>
                    <a:pt x="140541" y="52614"/>
                    <a:pt x="140541" y="52710"/>
                    <a:pt x="140541" y="52900"/>
                  </a:cubicBezTo>
                  <a:close/>
                  <a:moveTo>
                    <a:pt x="87772" y="12609"/>
                  </a:moveTo>
                  <a:lnTo>
                    <a:pt x="87772" y="12609"/>
                  </a:lnTo>
                  <a:lnTo>
                    <a:pt x="87772" y="12609"/>
                  </a:lnTo>
                  <a:lnTo>
                    <a:pt x="87772" y="12609"/>
                  </a:lnTo>
                  <a:close/>
                  <a:moveTo>
                    <a:pt x="49577" y="9942"/>
                  </a:moveTo>
                  <a:cubicBezTo>
                    <a:pt x="49577" y="9942"/>
                    <a:pt x="49577" y="10038"/>
                    <a:pt x="49577" y="9942"/>
                  </a:cubicBezTo>
                  <a:lnTo>
                    <a:pt x="49577" y="9942"/>
                  </a:lnTo>
                  <a:lnTo>
                    <a:pt x="49577" y="9942"/>
                  </a:lnTo>
                  <a:lnTo>
                    <a:pt x="49577" y="9942"/>
                  </a:lnTo>
                  <a:cubicBezTo>
                    <a:pt x="49577" y="10038"/>
                    <a:pt x="49482" y="10038"/>
                    <a:pt x="49482" y="10038"/>
                  </a:cubicBezTo>
                  <a:cubicBezTo>
                    <a:pt x="49482" y="9942"/>
                    <a:pt x="49482" y="9942"/>
                    <a:pt x="49577" y="9942"/>
                  </a:cubicBezTo>
                  <a:close/>
                  <a:moveTo>
                    <a:pt x="42909" y="128624"/>
                  </a:moveTo>
                  <a:cubicBezTo>
                    <a:pt x="42909" y="128624"/>
                    <a:pt x="42909" y="128624"/>
                    <a:pt x="42909" y="128624"/>
                  </a:cubicBezTo>
                  <a:lnTo>
                    <a:pt x="42909" y="128624"/>
                  </a:lnTo>
                  <a:cubicBezTo>
                    <a:pt x="42909" y="128624"/>
                    <a:pt x="42909" y="128624"/>
                    <a:pt x="42909" y="128624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59" name="Freeform: Shape 84">
              <a:extLst>
                <a:ext uri="{FF2B5EF4-FFF2-40B4-BE49-F238E27FC236}">
                  <a16:creationId xmlns:a16="http://schemas.microsoft.com/office/drawing/2014/main" id="{0005B9A7-3B7A-D254-285E-32152C440530}"/>
                </a:ext>
              </a:extLst>
            </p:cNvPr>
            <p:cNvSpPr/>
            <p:nvPr/>
          </p:nvSpPr>
          <p:spPr>
            <a:xfrm>
              <a:off x="4384521" y="5666177"/>
              <a:ext cx="307906" cy="301638"/>
            </a:xfrm>
            <a:custGeom>
              <a:avLst/>
              <a:gdLst>
                <a:gd name="connsiteX0" fmla="*/ 299682 w 307906"/>
                <a:gd name="connsiteY0" fmla="*/ 102162 h 301638"/>
                <a:gd name="connsiteX1" fmla="*/ 297491 w 307906"/>
                <a:gd name="connsiteY1" fmla="*/ 98924 h 301638"/>
                <a:gd name="connsiteX2" fmla="*/ 294539 w 307906"/>
                <a:gd name="connsiteY2" fmla="*/ 94542 h 301638"/>
                <a:gd name="connsiteX3" fmla="*/ 289871 w 307906"/>
                <a:gd name="connsiteY3" fmla="*/ 89399 h 301638"/>
                <a:gd name="connsiteX4" fmla="*/ 289871 w 307906"/>
                <a:gd name="connsiteY4" fmla="*/ 89399 h 301638"/>
                <a:gd name="connsiteX5" fmla="*/ 266535 w 307906"/>
                <a:gd name="connsiteY5" fmla="*/ 68730 h 301638"/>
                <a:gd name="connsiteX6" fmla="*/ 266535 w 307906"/>
                <a:gd name="connsiteY6" fmla="*/ 68730 h 301638"/>
                <a:gd name="connsiteX7" fmla="*/ 266535 w 307906"/>
                <a:gd name="connsiteY7" fmla="*/ 68730 h 301638"/>
                <a:gd name="connsiteX8" fmla="*/ 264821 w 307906"/>
                <a:gd name="connsiteY8" fmla="*/ 67396 h 301638"/>
                <a:gd name="connsiteX9" fmla="*/ 264821 w 307906"/>
                <a:gd name="connsiteY9" fmla="*/ 67396 h 301638"/>
                <a:gd name="connsiteX10" fmla="*/ 264821 w 307906"/>
                <a:gd name="connsiteY10" fmla="*/ 67396 h 301638"/>
                <a:gd name="connsiteX11" fmla="*/ 253105 w 307906"/>
                <a:gd name="connsiteY11" fmla="*/ 61205 h 301638"/>
                <a:gd name="connsiteX12" fmla="*/ 250438 w 307906"/>
                <a:gd name="connsiteY12" fmla="*/ 59681 h 301638"/>
                <a:gd name="connsiteX13" fmla="*/ 247961 w 307906"/>
                <a:gd name="connsiteY13" fmla="*/ 57967 h 301638"/>
                <a:gd name="connsiteX14" fmla="*/ 247961 w 307906"/>
                <a:gd name="connsiteY14" fmla="*/ 57967 h 301638"/>
                <a:gd name="connsiteX15" fmla="*/ 247961 w 307906"/>
                <a:gd name="connsiteY15" fmla="*/ 57967 h 301638"/>
                <a:gd name="connsiteX16" fmla="*/ 243485 w 307906"/>
                <a:gd name="connsiteY16" fmla="*/ 55966 h 301638"/>
                <a:gd name="connsiteX17" fmla="*/ 243485 w 307906"/>
                <a:gd name="connsiteY17" fmla="*/ 55966 h 301638"/>
                <a:gd name="connsiteX18" fmla="*/ 242627 w 307906"/>
                <a:gd name="connsiteY18" fmla="*/ 55395 h 301638"/>
                <a:gd name="connsiteX19" fmla="*/ 231102 w 307906"/>
                <a:gd name="connsiteY19" fmla="*/ 51680 h 301638"/>
                <a:gd name="connsiteX20" fmla="*/ 226149 w 307906"/>
                <a:gd name="connsiteY20" fmla="*/ 49013 h 301638"/>
                <a:gd name="connsiteX21" fmla="*/ 220625 w 307906"/>
                <a:gd name="connsiteY21" fmla="*/ 48060 h 301638"/>
                <a:gd name="connsiteX22" fmla="*/ 216815 w 307906"/>
                <a:gd name="connsiteY22" fmla="*/ 46917 h 301638"/>
                <a:gd name="connsiteX23" fmla="*/ 216815 w 307906"/>
                <a:gd name="connsiteY23" fmla="*/ 46917 h 301638"/>
                <a:gd name="connsiteX24" fmla="*/ 210147 w 307906"/>
                <a:gd name="connsiteY24" fmla="*/ 43869 h 301638"/>
                <a:gd name="connsiteX25" fmla="*/ 203670 w 307906"/>
                <a:gd name="connsiteY25" fmla="*/ 41583 h 301638"/>
                <a:gd name="connsiteX26" fmla="*/ 203670 w 307906"/>
                <a:gd name="connsiteY26" fmla="*/ 41583 h 301638"/>
                <a:gd name="connsiteX27" fmla="*/ 197574 w 307906"/>
                <a:gd name="connsiteY27" fmla="*/ 39869 h 301638"/>
                <a:gd name="connsiteX28" fmla="*/ 186906 w 307906"/>
                <a:gd name="connsiteY28" fmla="*/ 36154 h 301638"/>
                <a:gd name="connsiteX29" fmla="*/ 177191 w 307906"/>
                <a:gd name="connsiteY29" fmla="*/ 33201 h 301638"/>
                <a:gd name="connsiteX30" fmla="*/ 174524 w 307906"/>
                <a:gd name="connsiteY30" fmla="*/ 31868 h 301638"/>
                <a:gd name="connsiteX31" fmla="*/ 174524 w 307906"/>
                <a:gd name="connsiteY31" fmla="*/ 31868 h 301638"/>
                <a:gd name="connsiteX32" fmla="*/ 174524 w 307906"/>
                <a:gd name="connsiteY32" fmla="*/ 31868 h 301638"/>
                <a:gd name="connsiteX33" fmla="*/ 165761 w 307906"/>
                <a:gd name="connsiteY33" fmla="*/ 27867 h 301638"/>
                <a:gd name="connsiteX34" fmla="*/ 165761 w 307906"/>
                <a:gd name="connsiteY34" fmla="*/ 27867 h 301638"/>
                <a:gd name="connsiteX35" fmla="*/ 162427 w 307906"/>
                <a:gd name="connsiteY35" fmla="*/ 25772 h 301638"/>
                <a:gd name="connsiteX36" fmla="*/ 155378 w 307906"/>
                <a:gd name="connsiteY36" fmla="*/ 22724 h 301638"/>
                <a:gd name="connsiteX37" fmla="*/ 155378 w 307906"/>
                <a:gd name="connsiteY37" fmla="*/ 22724 h 301638"/>
                <a:gd name="connsiteX38" fmla="*/ 145377 w 307906"/>
                <a:gd name="connsiteY38" fmla="*/ 16723 h 301638"/>
                <a:gd name="connsiteX39" fmla="*/ 135757 w 307906"/>
                <a:gd name="connsiteY39" fmla="*/ 11961 h 301638"/>
                <a:gd name="connsiteX40" fmla="*/ 135757 w 307906"/>
                <a:gd name="connsiteY40" fmla="*/ 11961 h 301638"/>
                <a:gd name="connsiteX41" fmla="*/ 133185 w 307906"/>
                <a:gd name="connsiteY41" fmla="*/ 10818 h 301638"/>
                <a:gd name="connsiteX42" fmla="*/ 133185 w 307906"/>
                <a:gd name="connsiteY42" fmla="*/ 10818 h 301638"/>
                <a:gd name="connsiteX43" fmla="*/ 126422 w 307906"/>
                <a:gd name="connsiteY43" fmla="*/ 7484 h 301638"/>
                <a:gd name="connsiteX44" fmla="*/ 120231 w 307906"/>
                <a:gd name="connsiteY44" fmla="*/ 5293 h 301638"/>
                <a:gd name="connsiteX45" fmla="*/ 113849 w 307906"/>
                <a:gd name="connsiteY45" fmla="*/ 4436 h 301638"/>
                <a:gd name="connsiteX46" fmla="*/ 113849 w 307906"/>
                <a:gd name="connsiteY46" fmla="*/ 4436 h 301638"/>
                <a:gd name="connsiteX47" fmla="*/ 112897 w 307906"/>
                <a:gd name="connsiteY47" fmla="*/ 3865 h 301638"/>
                <a:gd name="connsiteX48" fmla="*/ 112897 w 307906"/>
                <a:gd name="connsiteY48" fmla="*/ 3865 h 301638"/>
                <a:gd name="connsiteX49" fmla="*/ 108706 w 307906"/>
                <a:gd name="connsiteY49" fmla="*/ 2436 h 301638"/>
                <a:gd name="connsiteX50" fmla="*/ 92228 w 307906"/>
                <a:gd name="connsiteY50" fmla="*/ 340 h 301638"/>
                <a:gd name="connsiteX51" fmla="*/ 92228 w 307906"/>
                <a:gd name="connsiteY51" fmla="*/ 340 h 301638"/>
                <a:gd name="connsiteX52" fmla="*/ 80036 w 307906"/>
                <a:gd name="connsiteY52" fmla="*/ 1864 h 301638"/>
                <a:gd name="connsiteX53" fmla="*/ 80036 w 307906"/>
                <a:gd name="connsiteY53" fmla="*/ 1864 h 301638"/>
                <a:gd name="connsiteX54" fmla="*/ 73654 w 307906"/>
                <a:gd name="connsiteY54" fmla="*/ 1674 h 301638"/>
                <a:gd name="connsiteX55" fmla="*/ 71939 w 307906"/>
                <a:gd name="connsiteY55" fmla="*/ 1769 h 301638"/>
                <a:gd name="connsiteX56" fmla="*/ 67939 w 307906"/>
                <a:gd name="connsiteY56" fmla="*/ 2912 h 301638"/>
                <a:gd name="connsiteX57" fmla="*/ 65748 w 307906"/>
                <a:gd name="connsiteY57" fmla="*/ 4150 h 301638"/>
                <a:gd name="connsiteX58" fmla="*/ 62795 w 307906"/>
                <a:gd name="connsiteY58" fmla="*/ 4531 h 301638"/>
                <a:gd name="connsiteX59" fmla="*/ 62795 w 307906"/>
                <a:gd name="connsiteY59" fmla="*/ 4531 h 301638"/>
                <a:gd name="connsiteX60" fmla="*/ 62795 w 307906"/>
                <a:gd name="connsiteY60" fmla="*/ 4531 h 301638"/>
                <a:gd name="connsiteX61" fmla="*/ 56223 w 307906"/>
                <a:gd name="connsiteY61" fmla="*/ 9103 h 301638"/>
                <a:gd name="connsiteX62" fmla="*/ 52604 w 307906"/>
                <a:gd name="connsiteY62" fmla="*/ 13104 h 301638"/>
                <a:gd name="connsiteX63" fmla="*/ 50984 w 307906"/>
                <a:gd name="connsiteY63" fmla="*/ 15485 h 301638"/>
                <a:gd name="connsiteX64" fmla="*/ 48794 w 307906"/>
                <a:gd name="connsiteY64" fmla="*/ 19009 h 301638"/>
                <a:gd name="connsiteX65" fmla="*/ 46889 w 307906"/>
                <a:gd name="connsiteY65" fmla="*/ 23295 h 301638"/>
                <a:gd name="connsiteX66" fmla="*/ 44222 w 307906"/>
                <a:gd name="connsiteY66" fmla="*/ 31487 h 301638"/>
                <a:gd name="connsiteX67" fmla="*/ 40888 w 307906"/>
                <a:gd name="connsiteY67" fmla="*/ 44822 h 301638"/>
                <a:gd name="connsiteX68" fmla="*/ 40602 w 307906"/>
                <a:gd name="connsiteY68" fmla="*/ 48346 h 301638"/>
                <a:gd name="connsiteX69" fmla="*/ 40602 w 307906"/>
                <a:gd name="connsiteY69" fmla="*/ 48346 h 301638"/>
                <a:gd name="connsiteX70" fmla="*/ 38888 w 307906"/>
                <a:gd name="connsiteY70" fmla="*/ 55775 h 301638"/>
                <a:gd name="connsiteX71" fmla="*/ 37649 w 307906"/>
                <a:gd name="connsiteY71" fmla="*/ 61109 h 301638"/>
                <a:gd name="connsiteX72" fmla="*/ 36221 w 307906"/>
                <a:gd name="connsiteY72" fmla="*/ 78064 h 301638"/>
                <a:gd name="connsiteX73" fmla="*/ 34792 w 307906"/>
                <a:gd name="connsiteY73" fmla="*/ 80445 h 301638"/>
                <a:gd name="connsiteX74" fmla="*/ 34792 w 307906"/>
                <a:gd name="connsiteY74" fmla="*/ 80445 h 301638"/>
                <a:gd name="connsiteX75" fmla="*/ 33554 w 307906"/>
                <a:gd name="connsiteY75" fmla="*/ 87780 h 301638"/>
                <a:gd name="connsiteX76" fmla="*/ 32696 w 307906"/>
                <a:gd name="connsiteY76" fmla="*/ 91399 h 301638"/>
                <a:gd name="connsiteX77" fmla="*/ 30887 w 307906"/>
                <a:gd name="connsiteY77" fmla="*/ 100638 h 301638"/>
                <a:gd name="connsiteX78" fmla="*/ 30029 w 307906"/>
                <a:gd name="connsiteY78" fmla="*/ 104258 h 301638"/>
                <a:gd name="connsiteX79" fmla="*/ 28601 w 307906"/>
                <a:gd name="connsiteY79" fmla="*/ 108544 h 301638"/>
                <a:gd name="connsiteX80" fmla="*/ 25934 w 307906"/>
                <a:gd name="connsiteY80" fmla="*/ 118450 h 301638"/>
                <a:gd name="connsiteX81" fmla="*/ 25934 w 307906"/>
                <a:gd name="connsiteY81" fmla="*/ 118450 h 301638"/>
                <a:gd name="connsiteX82" fmla="*/ 25934 w 307906"/>
                <a:gd name="connsiteY82" fmla="*/ 118450 h 301638"/>
                <a:gd name="connsiteX83" fmla="*/ 25362 w 307906"/>
                <a:gd name="connsiteY83" fmla="*/ 120260 h 301638"/>
                <a:gd name="connsiteX84" fmla="*/ 25362 w 307906"/>
                <a:gd name="connsiteY84" fmla="*/ 120260 h 301638"/>
                <a:gd name="connsiteX85" fmla="*/ 23362 w 307906"/>
                <a:gd name="connsiteY85" fmla="*/ 126451 h 301638"/>
                <a:gd name="connsiteX86" fmla="*/ 21933 w 307906"/>
                <a:gd name="connsiteY86" fmla="*/ 129023 h 301638"/>
                <a:gd name="connsiteX87" fmla="*/ 21933 w 307906"/>
                <a:gd name="connsiteY87" fmla="*/ 129023 h 301638"/>
                <a:gd name="connsiteX88" fmla="*/ 20123 w 307906"/>
                <a:gd name="connsiteY88" fmla="*/ 133404 h 301638"/>
                <a:gd name="connsiteX89" fmla="*/ 18885 w 307906"/>
                <a:gd name="connsiteY89" fmla="*/ 138643 h 301638"/>
                <a:gd name="connsiteX90" fmla="*/ 12694 w 307906"/>
                <a:gd name="connsiteY90" fmla="*/ 152740 h 301638"/>
                <a:gd name="connsiteX91" fmla="*/ 9551 w 307906"/>
                <a:gd name="connsiteY91" fmla="*/ 162456 h 301638"/>
                <a:gd name="connsiteX92" fmla="*/ 8027 w 307906"/>
                <a:gd name="connsiteY92" fmla="*/ 166933 h 301638"/>
                <a:gd name="connsiteX93" fmla="*/ 4407 w 307906"/>
                <a:gd name="connsiteY93" fmla="*/ 180363 h 301638"/>
                <a:gd name="connsiteX94" fmla="*/ 3836 w 307906"/>
                <a:gd name="connsiteY94" fmla="*/ 184078 h 301638"/>
                <a:gd name="connsiteX95" fmla="*/ 1931 w 307906"/>
                <a:gd name="connsiteY95" fmla="*/ 195031 h 301638"/>
                <a:gd name="connsiteX96" fmla="*/ 883 w 307906"/>
                <a:gd name="connsiteY96" fmla="*/ 205127 h 301638"/>
                <a:gd name="connsiteX97" fmla="*/ 883 w 307906"/>
                <a:gd name="connsiteY97" fmla="*/ 207890 h 301638"/>
                <a:gd name="connsiteX98" fmla="*/ 1073 w 307906"/>
                <a:gd name="connsiteY98" fmla="*/ 213129 h 301638"/>
                <a:gd name="connsiteX99" fmla="*/ 1740 w 307906"/>
                <a:gd name="connsiteY99" fmla="*/ 213796 h 301638"/>
                <a:gd name="connsiteX100" fmla="*/ 1740 w 307906"/>
                <a:gd name="connsiteY100" fmla="*/ 213796 h 301638"/>
                <a:gd name="connsiteX101" fmla="*/ 1740 w 307906"/>
                <a:gd name="connsiteY101" fmla="*/ 213796 h 301638"/>
                <a:gd name="connsiteX102" fmla="*/ 788 w 307906"/>
                <a:gd name="connsiteY102" fmla="*/ 224177 h 301638"/>
                <a:gd name="connsiteX103" fmla="*/ 1835 w 307906"/>
                <a:gd name="connsiteY103" fmla="*/ 232846 h 301638"/>
                <a:gd name="connsiteX104" fmla="*/ 2407 w 307906"/>
                <a:gd name="connsiteY104" fmla="*/ 232846 h 301638"/>
                <a:gd name="connsiteX105" fmla="*/ 2312 w 307906"/>
                <a:gd name="connsiteY105" fmla="*/ 232941 h 301638"/>
                <a:gd name="connsiteX106" fmla="*/ 1835 w 307906"/>
                <a:gd name="connsiteY106" fmla="*/ 232846 h 301638"/>
                <a:gd name="connsiteX107" fmla="*/ 2788 w 307906"/>
                <a:gd name="connsiteY107" fmla="*/ 238751 h 301638"/>
                <a:gd name="connsiteX108" fmla="*/ 3264 w 307906"/>
                <a:gd name="connsiteY108" fmla="*/ 241608 h 301638"/>
                <a:gd name="connsiteX109" fmla="*/ 3264 w 307906"/>
                <a:gd name="connsiteY109" fmla="*/ 241608 h 301638"/>
                <a:gd name="connsiteX110" fmla="*/ 3264 w 307906"/>
                <a:gd name="connsiteY110" fmla="*/ 241608 h 301638"/>
                <a:gd name="connsiteX111" fmla="*/ 4312 w 307906"/>
                <a:gd name="connsiteY111" fmla="*/ 245609 h 301638"/>
                <a:gd name="connsiteX112" fmla="*/ 4312 w 307906"/>
                <a:gd name="connsiteY112" fmla="*/ 245609 h 301638"/>
                <a:gd name="connsiteX113" fmla="*/ 4312 w 307906"/>
                <a:gd name="connsiteY113" fmla="*/ 245609 h 301638"/>
                <a:gd name="connsiteX114" fmla="*/ 4502 w 307906"/>
                <a:gd name="connsiteY114" fmla="*/ 247228 h 301638"/>
                <a:gd name="connsiteX115" fmla="*/ 6407 w 307906"/>
                <a:gd name="connsiteY115" fmla="*/ 253515 h 301638"/>
                <a:gd name="connsiteX116" fmla="*/ 6407 w 307906"/>
                <a:gd name="connsiteY116" fmla="*/ 253515 h 301638"/>
                <a:gd name="connsiteX117" fmla="*/ 6407 w 307906"/>
                <a:gd name="connsiteY117" fmla="*/ 253515 h 301638"/>
                <a:gd name="connsiteX118" fmla="*/ 7741 w 307906"/>
                <a:gd name="connsiteY118" fmla="*/ 257515 h 301638"/>
                <a:gd name="connsiteX119" fmla="*/ 13170 w 307906"/>
                <a:gd name="connsiteY119" fmla="*/ 269898 h 301638"/>
                <a:gd name="connsiteX120" fmla="*/ 15932 w 307906"/>
                <a:gd name="connsiteY120" fmla="*/ 274374 h 301638"/>
                <a:gd name="connsiteX121" fmla="*/ 18790 w 307906"/>
                <a:gd name="connsiteY121" fmla="*/ 278661 h 301638"/>
                <a:gd name="connsiteX122" fmla="*/ 18790 w 307906"/>
                <a:gd name="connsiteY122" fmla="*/ 278661 h 301638"/>
                <a:gd name="connsiteX123" fmla="*/ 27553 w 307906"/>
                <a:gd name="connsiteY123" fmla="*/ 288567 h 301638"/>
                <a:gd name="connsiteX124" fmla="*/ 34125 w 307906"/>
                <a:gd name="connsiteY124" fmla="*/ 293615 h 301638"/>
                <a:gd name="connsiteX125" fmla="*/ 45269 w 307906"/>
                <a:gd name="connsiteY125" fmla="*/ 298758 h 301638"/>
                <a:gd name="connsiteX126" fmla="*/ 49079 w 307906"/>
                <a:gd name="connsiteY126" fmla="*/ 299711 h 301638"/>
                <a:gd name="connsiteX127" fmla="*/ 52413 w 307906"/>
                <a:gd name="connsiteY127" fmla="*/ 300473 h 301638"/>
                <a:gd name="connsiteX128" fmla="*/ 61271 w 307906"/>
                <a:gd name="connsiteY128" fmla="*/ 301521 h 301638"/>
                <a:gd name="connsiteX129" fmla="*/ 61271 w 307906"/>
                <a:gd name="connsiteY129" fmla="*/ 301521 h 301638"/>
                <a:gd name="connsiteX130" fmla="*/ 64605 w 307906"/>
                <a:gd name="connsiteY130" fmla="*/ 301521 h 301638"/>
                <a:gd name="connsiteX131" fmla="*/ 69272 w 307906"/>
                <a:gd name="connsiteY131" fmla="*/ 301235 h 301638"/>
                <a:gd name="connsiteX132" fmla="*/ 73273 w 307906"/>
                <a:gd name="connsiteY132" fmla="*/ 300759 h 301638"/>
                <a:gd name="connsiteX133" fmla="*/ 73273 w 307906"/>
                <a:gd name="connsiteY133" fmla="*/ 300759 h 301638"/>
                <a:gd name="connsiteX134" fmla="*/ 79178 w 307906"/>
                <a:gd name="connsiteY134" fmla="*/ 299616 h 301638"/>
                <a:gd name="connsiteX135" fmla="*/ 82988 w 307906"/>
                <a:gd name="connsiteY135" fmla="*/ 298854 h 301638"/>
                <a:gd name="connsiteX136" fmla="*/ 87084 w 307906"/>
                <a:gd name="connsiteY136" fmla="*/ 297520 h 301638"/>
                <a:gd name="connsiteX137" fmla="*/ 91085 w 307906"/>
                <a:gd name="connsiteY137" fmla="*/ 296282 h 301638"/>
                <a:gd name="connsiteX138" fmla="*/ 91085 w 307906"/>
                <a:gd name="connsiteY138" fmla="*/ 296282 h 301638"/>
                <a:gd name="connsiteX139" fmla="*/ 111849 w 307906"/>
                <a:gd name="connsiteY139" fmla="*/ 287138 h 301638"/>
                <a:gd name="connsiteX140" fmla="*/ 116802 w 307906"/>
                <a:gd name="connsiteY140" fmla="*/ 284947 h 301638"/>
                <a:gd name="connsiteX141" fmla="*/ 123279 w 307906"/>
                <a:gd name="connsiteY141" fmla="*/ 280661 h 301638"/>
                <a:gd name="connsiteX142" fmla="*/ 129851 w 307906"/>
                <a:gd name="connsiteY142" fmla="*/ 276279 h 301638"/>
                <a:gd name="connsiteX143" fmla="*/ 137376 w 307906"/>
                <a:gd name="connsiteY143" fmla="*/ 271041 h 301638"/>
                <a:gd name="connsiteX144" fmla="*/ 146806 w 307906"/>
                <a:gd name="connsiteY144" fmla="*/ 263421 h 301638"/>
                <a:gd name="connsiteX145" fmla="*/ 146806 w 307906"/>
                <a:gd name="connsiteY145" fmla="*/ 263421 h 301638"/>
                <a:gd name="connsiteX146" fmla="*/ 155093 w 307906"/>
                <a:gd name="connsiteY146" fmla="*/ 257325 h 301638"/>
                <a:gd name="connsiteX147" fmla="*/ 180524 w 307906"/>
                <a:gd name="connsiteY147" fmla="*/ 238846 h 301638"/>
                <a:gd name="connsiteX148" fmla="*/ 186430 w 307906"/>
                <a:gd name="connsiteY148" fmla="*/ 235989 h 301638"/>
                <a:gd name="connsiteX149" fmla="*/ 186430 w 307906"/>
                <a:gd name="connsiteY149" fmla="*/ 235989 h 301638"/>
                <a:gd name="connsiteX150" fmla="*/ 186430 w 307906"/>
                <a:gd name="connsiteY150" fmla="*/ 235989 h 301638"/>
                <a:gd name="connsiteX151" fmla="*/ 199098 w 307906"/>
                <a:gd name="connsiteY151" fmla="*/ 228940 h 301638"/>
                <a:gd name="connsiteX152" fmla="*/ 207480 w 307906"/>
                <a:gd name="connsiteY152" fmla="*/ 224940 h 301638"/>
                <a:gd name="connsiteX153" fmla="*/ 232721 w 307906"/>
                <a:gd name="connsiteY153" fmla="*/ 213033 h 301638"/>
                <a:gd name="connsiteX154" fmla="*/ 237579 w 307906"/>
                <a:gd name="connsiteY154" fmla="*/ 210747 h 301638"/>
                <a:gd name="connsiteX155" fmla="*/ 237579 w 307906"/>
                <a:gd name="connsiteY155" fmla="*/ 210747 h 301638"/>
                <a:gd name="connsiteX156" fmla="*/ 237579 w 307906"/>
                <a:gd name="connsiteY156" fmla="*/ 210747 h 301638"/>
                <a:gd name="connsiteX157" fmla="*/ 240913 w 307906"/>
                <a:gd name="connsiteY157" fmla="*/ 208747 h 301638"/>
                <a:gd name="connsiteX158" fmla="*/ 243008 w 307906"/>
                <a:gd name="connsiteY158" fmla="*/ 207604 h 301638"/>
                <a:gd name="connsiteX159" fmla="*/ 243008 w 307906"/>
                <a:gd name="connsiteY159" fmla="*/ 207604 h 301638"/>
                <a:gd name="connsiteX160" fmla="*/ 253486 w 307906"/>
                <a:gd name="connsiteY160" fmla="*/ 201603 h 301638"/>
                <a:gd name="connsiteX161" fmla="*/ 254629 w 307906"/>
                <a:gd name="connsiteY161" fmla="*/ 200746 h 301638"/>
                <a:gd name="connsiteX162" fmla="*/ 254629 w 307906"/>
                <a:gd name="connsiteY162" fmla="*/ 200746 h 301638"/>
                <a:gd name="connsiteX163" fmla="*/ 255867 w 307906"/>
                <a:gd name="connsiteY163" fmla="*/ 200365 h 301638"/>
                <a:gd name="connsiteX164" fmla="*/ 255867 w 307906"/>
                <a:gd name="connsiteY164" fmla="*/ 200365 h 301638"/>
                <a:gd name="connsiteX165" fmla="*/ 255867 w 307906"/>
                <a:gd name="connsiteY165" fmla="*/ 200365 h 301638"/>
                <a:gd name="connsiteX166" fmla="*/ 256534 w 307906"/>
                <a:gd name="connsiteY166" fmla="*/ 201222 h 301638"/>
                <a:gd name="connsiteX167" fmla="*/ 267392 w 307906"/>
                <a:gd name="connsiteY167" fmla="*/ 193888 h 301638"/>
                <a:gd name="connsiteX168" fmla="*/ 266821 w 307906"/>
                <a:gd name="connsiteY168" fmla="*/ 192936 h 301638"/>
                <a:gd name="connsiteX169" fmla="*/ 266821 w 307906"/>
                <a:gd name="connsiteY169" fmla="*/ 192936 h 301638"/>
                <a:gd name="connsiteX170" fmla="*/ 266821 w 307906"/>
                <a:gd name="connsiteY170" fmla="*/ 192936 h 301638"/>
                <a:gd name="connsiteX171" fmla="*/ 268631 w 307906"/>
                <a:gd name="connsiteY171" fmla="*/ 191221 h 301638"/>
                <a:gd name="connsiteX172" fmla="*/ 268631 w 307906"/>
                <a:gd name="connsiteY172" fmla="*/ 191221 h 301638"/>
                <a:gd name="connsiteX173" fmla="*/ 268631 w 307906"/>
                <a:gd name="connsiteY173" fmla="*/ 191221 h 301638"/>
                <a:gd name="connsiteX174" fmla="*/ 283871 w 307906"/>
                <a:gd name="connsiteY174" fmla="*/ 178267 h 301638"/>
                <a:gd name="connsiteX175" fmla="*/ 294729 w 307906"/>
                <a:gd name="connsiteY175" fmla="*/ 165980 h 301638"/>
                <a:gd name="connsiteX176" fmla="*/ 294729 w 307906"/>
                <a:gd name="connsiteY176" fmla="*/ 165980 h 301638"/>
                <a:gd name="connsiteX177" fmla="*/ 295872 w 307906"/>
                <a:gd name="connsiteY177" fmla="*/ 163599 h 301638"/>
                <a:gd name="connsiteX178" fmla="*/ 295872 w 307906"/>
                <a:gd name="connsiteY178" fmla="*/ 163599 h 301638"/>
                <a:gd name="connsiteX179" fmla="*/ 302063 w 307906"/>
                <a:gd name="connsiteY179" fmla="*/ 154169 h 301638"/>
                <a:gd name="connsiteX180" fmla="*/ 302063 w 307906"/>
                <a:gd name="connsiteY180" fmla="*/ 154169 h 301638"/>
                <a:gd name="connsiteX181" fmla="*/ 302063 w 307906"/>
                <a:gd name="connsiteY181" fmla="*/ 154169 h 301638"/>
                <a:gd name="connsiteX182" fmla="*/ 306254 w 307906"/>
                <a:gd name="connsiteY182" fmla="*/ 142072 h 301638"/>
                <a:gd name="connsiteX183" fmla="*/ 307112 w 307906"/>
                <a:gd name="connsiteY183" fmla="*/ 119402 h 301638"/>
                <a:gd name="connsiteX184" fmla="*/ 304635 w 307906"/>
                <a:gd name="connsiteY184" fmla="*/ 113307 h 301638"/>
                <a:gd name="connsiteX185" fmla="*/ 303683 w 307906"/>
                <a:gd name="connsiteY185" fmla="*/ 109401 h 301638"/>
                <a:gd name="connsiteX186" fmla="*/ 303683 w 307906"/>
                <a:gd name="connsiteY186" fmla="*/ 109401 h 301638"/>
                <a:gd name="connsiteX187" fmla="*/ 299682 w 307906"/>
                <a:gd name="connsiteY187" fmla="*/ 102162 h 301638"/>
                <a:gd name="connsiteX188" fmla="*/ 44984 w 307906"/>
                <a:gd name="connsiteY188" fmla="*/ 294091 h 301638"/>
                <a:gd name="connsiteX189" fmla="*/ 44984 w 307906"/>
                <a:gd name="connsiteY189" fmla="*/ 294091 h 301638"/>
                <a:gd name="connsiteX190" fmla="*/ 44984 w 307906"/>
                <a:gd name="connsiteY190" fmla="*/ 294091 h 301638"/>
                <a:gd name="connsiteX191" fmla="*/ 44984 w 307906"/>
                <a:gd name="connsiteY191" fmla="*/ 294091 h 301638"/>
                <a:gd name="connsiteX192" fmla="*/ 44984 w 307906"/>
                <a:gd name="connsiteY192" fmla="*/ 294091 h 301638"/>
                <a:gd name="connsiteX193" fmla="*/ 44984 w 307906"/>
                <a:gd name="connsiteY193" fmla="*/ 294091 h 301638"/>
                <a:gd name="connsiteX194" fmla="*/ 44984 w 307906"/>
                <a:gd name="connsiteY194" fmla="*/ 294091 h 301638"/>
                <a:gd name="connsiteX195" fmla="*/ 44984 w 307906"/>
                <a:gd name="connsiteY195" fmla="*/ 294091 h 301638"/>
                <a:gd name="connsiteX196" fmla="*/ 27362 w 307906"/>
                <a:gd name="connsiteY196" fmla="*/ 272755 h 301638"/>
                <a:gd name="connsiteX197" fmla="*/ 27743 w 307906"/>
                <a:gd name="connsiteY197" fmla="*/ 272469 h 301638"/>
                <a:gd name="connsiteX198" fmla="*/ 27934 w 307906"/>
                <a:gd name="connsiteY198" fmla="*/ 273898 h 301638"/>
                <a:gd name="connsiteX199" fmla="*/ 27362 w 307906"/>
                <a:gd name="connsiteY199" fmla="*/ 272755 h 301638"/>
                <a:gd name="connsiteX200" fmla="*/ 28410 w 307906"/>
                <a:gd name="connsiteY200" fmla="*/ 271993 h 301638"/>
                <a:gd name="connsiteX201" fmla="*/ 28410 w 307906"/>
                <a:gd name="connsiteY201" fmla="*/ 271993 h 301638"/>
                <a:gd name="connsiteX202" fmla="*/ 28410 w 307906"/>
                <a:gd name="connsiteY202" fmla="*/ 271993 h 301638"/>
                <a:gd name="connsiteX203" fmla="*/ 28410 w 307906"/>
                <a:gd name="connsiteY203" fmla="*/ 271993 h 301638"/>
                <a:gd name="connsiteX204" fmla="*/ 28410 w 307906"/>
                <a:gd name="connsiteY204" fmla="*/ 271993 h 301638"/>
                <a:gd name="connsiteX205" fmla="*/ 28410 w 307906"/>
                <a:gd name="connsiteY205" fmla="*/ 271993 h 301638"/>
                <a:gd name="connsiteX206" fmla="*/ 57080 w 307906"/>
                <a:gd name="connsiteY206" fmla="*/ 176458 h 301638"/>
                <a:gd name="connsiteX207" fmla="*/ 57080 w 307906"/>
                <a:gd name="connsiteY207" fmla="*/ 176458 h 301638"/>
                <a:gd name="connsiteX208" fmla="*/ 57080 w 307906"/>
                <a:gd name="connsiteY208" fmla="*/ 176458 h 301638"/>
                <a:gd name="connsiteX209" fmla="*/ 57080 w 307906"/>
                <a:gd name="connsiteY209" fmla="*/ 176458 h 301638"/>
                <a:gd name="connsiteX210" fmla="*/ 57080 w 307906"/>
                <a:gd name="connsiteY210" fmla="*/ 176458 h 301638"/>
                <a:gd name="connsiteX211" fmla="*/ 57080 w 307906"/>
                <a:gd name="connsiteY211" fmla="*/ 176458 h 301638"/>
                <a:gd name="connsiteX212" fmla="*/ 57080 w 307906"/>
                <a:gd name="connsiteY212" fmla="*/ 176458 h 301638"/>
                <a:gd name="connsiteX213" fmla="*/ 183096 w 307906"/>
                <a:gd name="connsiteY213" fmla="*/ 60919 h 301638"/>
                <a:gd name="connsiteX214" fmla="*/ 182906 w 307906"/>
                <a:gd name="connsiteY214" fmla="*/ 61015 h 301638"/>
                <a:gd name="connsiteX215" fmla="*/ 183001 w 307906"/>
                <a:gd name="connsiteY215" fmla="*/ 60824 h 301638"/>
                <a:gd name="connsiteX216" fmla="*/ 183096 w 307906"/>
                <a:gd name="connsiteY216" fmla="*/ 60919 h 301638"/>
                <a:gd name="connsiteX217" fmla="*/ 63653 w 307906"/>
                <a:gd name="connsiteY217" fmla="*/ 57681 h 301638"/>
                <a:gd name="connsiteX218" fmla="*/ 63938 w 307906"/>
                <a:gd name="connsiteY218" fmla="*/ 57681 h 301638"/>
                <a:gd name="connsiteX219" fmla="*/ 63748 w 307906"/>
                <a:gd name="connsiteY219" fmla="*/ 57871 h 301638"/>
                <a:gd name="connsiteX220" fmla="*/ 63748 w 307906"/>
                <a:gd name="connsiteY220" fmla="*/ 57871 h 301638"/>
                <a:gd name="connsiteX221" fmla="*/ 63748 w 307906"/>
                <a:gd name="connsiteY221" fmla="*/ 57871 h 301638"/>
                <a:gd name="connsiteX222" fmla="*/ 63748 w 307906"/>
                <a:gd name="connsiteY222" fmla="*/ 57871 h 301638"/>
                <a:gd name="connsiteX223" fmla="*/ 63653 w 307906"/>
                <a:gd name="connsiteY223" fmla="*/ 57681 h 301638"/>
                <a:gd name="connsiteX224" fmla="*/ 59938 w 307906"/>
                <a:gd name="connsiteY224" fmla="*/ 178458 h 301638"/>
                <a:gd name="connsiteX225" fmla="*/ 59938 w 307906"/>
                <a:gd name="connsiteY225" fmla="*/ 178458 h 301638"/>
                <a:gd name="connsiteX226" fmla="*/ 60414 w 307906"/>
                <a:gd name="connsiteY226" fmla="*/ 179029 h 301638"/>
                <a:gd name="connsiteX227" fmla="*/ 60509 w 307906"/>
                <a:gd name="connsiteY227" fmla="*/ 179029 h 301638"/>
                <a:gd name="connsiteX228" fmla="*/ 60509 w 307906"/>
                <a:gd name="connsiteY228" fmla="*/ 179029 h 301638"/>
                <a:gd name="connsiteX229" fmla="*/ 60509 w 307906"/>
                <a:gd name="connsiteY229" fmla="*/ 179029 h 301638"/>
                <a:gd name="connsiteX230" fmla="*/ 60414 w 307906"/>
                <a:gd name="connsiteY230" fmla="*/ 179124 h 301638"/>
                <a:gd name="connsiteX231" fmla="*/ 59938 w 307906"/>
                <a:gd name="connsiteY231" fmla="*/ 178458 h 301638"/>
                <a:gd name="connsiteX232" fmla="*/ 118231 w 307906"/>
                <a:gd name="connsiteY232" fmla="*/ 51490 h 301638"/>
                <a:gd name="connsiteX233" fmla="*/ 118517 w 307906"/>
                <a:gd name="connsiteY233" fmla="*/ 51584 h 301638"/>
                <a:gd name="connsiteX234" fmla="*/ 118612 w 307906"/>
                <a:gd name="connsiteY234" fmla="*/ 51870 h 301638"/>
                <a:gd name="connsiteX235" fmla="*/ 118231 w 307906"/>
                <a:gd name="connsiteY235" fmla="*/ 51490 h 301638"/>
                <a:gd name="connsiteX236" fmla="*/ 78607 w 307906"/>
                <a:gd name="connsiteY236" fmla="*/ 58824 h 301638"/>
                <a:gd name="connsiteX237" fmla="*/ 78607 w 307906"/>
                <a:gd name="connsiteY237" fmla="*/ 58824 h 301638"/>
                <a:gd name="connsiteX238" fmla="*/ 78702 w 307906"/>
                <a:gd name="connsiteY238" fmla="*/ 58824 h 301638"/>
                <a:gd name="connsiteX239" fmla="*/ 78702 w 307906"/>
                <a:gd name="connsiteY239" fmla="*/ 58919 h 301638"/>
                <a:gd name="connsiteX240" fmla="*/ 78607 w 307906"/>
                <a:gd name="connsiteY240" fmla="*/ 58824 h 301638"/>
                <a:gd name="connsiteX241" fmla="*/ 78607 w 307906"/>
                <a:gd name="connsiteY241" fmla="*/ 58824 h 301638"/>
                <a:gd name="connsiteX242" fmla="*/ 78607 w 307906"/>
                <a:gd name="connsiteY242" fmla="*/ 58824 h 301638"/>
                <a:gd name="connsiteX243" fmla="*/ 90132 w 307906"/>
                <a:gd name="connsiteY243" fmla="*/ 38440 h 301638"/>
                <a:gd name="connsiteX244" fmla="*/ 90132 w 307906"/>
                <a:gd name="connsiteY244" fmla="*/ 38440 h 301638"/>
                <a:gd name="connsiteX245" fmla="*/ 90132 w 307906"/>
                <a:gd name="connsiteY245" fmla="*/ 38440 h 301638"/>
                <a:gd name="connsiteX246" fmla="*/ 90132 w 307906"/>
                <a:gd name="connsiteY246" fmla="*/ 38440 h 301638"/>
                <a:gd name="connsiteX247" fmla="*/ 90132 w 307906"/>
                <a:gd name="connsiteY247" fmla="*/ 38440 h 301638"/>
                <a:gd name="connsiteX248" fmla="*/ 90132 w 307906"/>
                <a:gd name="connsiteY248" fmla="*/ 38440 h 301638"/>
                <a:gd name="connsiteX249" fmla="*/ 125375 w 307906"/>
                <a:gd name="connsiteY249" fmla="*/ 160265 h 301638"/>
                <a:gd name="connsiteX250" fmla="*/ 125375 w 307906"/>
                <a:gd name="connsiteY250" fmla="*/ 160265 h 301638"/>
                <a:gd name="connsiteX251" fmla="*/ 125184 w 307906"/>
                <a:gd name="connsiteY251" fmla="*/ 160170 h 301638"/>
                <a:gd name="connsiteX252" fmla="*/ 125375 w 307906"/>
                <a:gd name="connsiteY252" fmla="*/ 160265 h 301638"/>
                <a:gd name="connsiteX253" fmla="*/ 125375 w 307906"/>
                <a:gd name="connsiteY253" fmla="*/ 160265 h 301638"/>
                <a:gd name="connsiteX254" fmla="*/ 98133 w 307906"/>
                <a:gd name="connsiteY254" fmla="*/ 40917 h 301638"/>
                <a:gd name="connsiteX255" fmla="*/ 98419 w 307906"/>
                <a:gd name="connsiteY255" fmla="*/ 41107 h 301638"/>
                <a:gd name="connsiteX256" fmla="*/ 98038 w 307906"/>
                <a:gd name="connsiteY256" fmla="*/ 41107 h 301638"/>
                <a:gd name="connsiteX257" fmla="*/ 98133 w 307906"/>
                <a:gd name="connsiteY257" fmla="*/ 40917 h 301638"/>
                <a:gd name="connsiteX258" fmla="*/ 245675 w 307906"/>
                <a:gd name="connsiteY258" fmla="*/ 105972 h 301638"/>
                <a:gd name="connsiteX259" fmla="*/ 245675 w 307906"/>
                <a:gd name="connsiteY259" fmla="*/ 105972 h 301638"/>
                <a:gd name="connsiteX260" fmla="*/ 245675 w 307906"/>
                <a:gd name="connsiteY260" fmla="*/ 105972 h 301638"/>
                <a:gd name="connsiteX261" fmla="*/ 245675 w 307906"/>
                <a:gd name="connsiteY261" fmla="*/ 105972 h 301638"/>
                <a:gd name="connsiteX262" fmla="*/ 219863 w 307906"/>
                <a:gd name="connsiteY262" fmla="*/ 120641 h 301638"/>
                <a:gd name="connsiteX263" fmla="*/ 219863 w 307906"/>
                <a:gd name="connsiteY263" fmla="*/ 120641 h 301638"/>
                <a:gd name="connsiteX264" fmla="*/ 219863 w 307906"/>
                <a:gd name="connsiteY264" fmla="*/ 120451 h 301638"/>
                <a:gd name="connsiteX265" fmla="*/ 219863 w 307906"/>
                <a:gd name="connsiteY265" fmla="*/ 120641 h 301638"/>
                <a:gd name="connsiteX266" fmla="*/ 222339 w 307906"/>
                <a:gd name="connsiteY266" fmla="*/ 102353 h 301638"/>
                <a:gd name="connsiteX267" fmla="*/ 222339 w 307906"/>
                <a:gd name="connsiteY267" fmla="*/ 102353 h 301638"/>
                <a:gd name="connsiteX268" fmla="*/ 222339 w 307906"/>
                <a:gd name="connsiteY268" fmla="*/ 102353 h 301638"/>
                <a:gd name="connsiteX269" fmla="*/ 222339 w 307906"/>
                <a:gd name="connsiteY269" fmla="*/ 102353 h 301638"/>
                <a:gd name="connsiteX270" fmla="*/ 211766 w 307906"/>
                <a:gd name="connsiteY270" fmla="*/ 98448 h 301638"/>
                <a:gd name="connsiteX271" fmla="*/ 211862 w 307906"/>
                <a:gd name="connsiteY271" fmla="*/ 98543 h 301638"/>
                <a:gd name="connsiteX272" fmla="*/ 211766 w 307906"/>
                <a:gd name="connsiteY272" fmla="*/ 98448 h 301638"/>
                <a:gd name="connsiteX273" fmla="*/ 211766 w 307906"/>
                <a:gd name="connsiteY273" fmla="*/ 98448 h 301638"/>
                <a:gd name="connsiteX274" fmla="*/ 210623 w 307906"/>
                <a:gd name="connsiteY274" fmla="*/ 99209 h 301638"/>
                <a:gd name="connsiteX275" fmla="*/ 210623 w 307906"/>
                <a:gd name="connsiteY275" fmla="*/ 99209 h 301638"/>
                <a:gd name="connsiteX276" fmla="*/ 210623 w 307906"/>
                <a:gd name="connsiteY276" fmla="*/ 99209 h 301638"/>
                <a:gd name="connsiteX277" fmla="*/ 210623 w 307906"/>
                <a:gd name="connsiteY277" fmla="*/ 99209 h 301638"/>
                <a:gd name="connsiteX278" fmla="*/ 219386 w 307906"/>
                <a:gd name="connsiteY278" fmla="*/ 116831 h 301638"/>
                <a:gd name="connsiteX279" fmla="*/ 219577 w 307906"/>
                <a:gd name="connsiteY279" fmla="*/ 117212 h 301638"/>
                <a:gd name="connsiteX280" fmla="*/ 219386 w 307906"/>
                <a:gd name="connsiteY280" fmla="*/ 117307 h 301638"/>
                <a:gd name="connsiteX281" fmla="*/ 219386 w 307906"/>
                <a:gd name="connsiteY281" fmla="*/ 116831 h 301638"/>
                <a:gd name="connsiteX282" fmla="*/ 209576 w 307906"/>
                <a:gd name="connsiteY282" fmla="*/ 95304 h 301638"/>
                <a:gd name="connsiteX283" fmla="*/ 209576 w 307906"/>
                <a:gd name="connsiteY283" fmla="*/ 95304 h 301638"/>
                <a:gd name="connsiteX284" fmla="*/ 209576 w 307906"/>
                <a:gd name="connsiteY284" fmla="*/ 95304 h 301638"/>
                <a:gd name="connsiteX285" fmla="*/ 209576 w 307906"/>
                <a:gd name="connsiteY285" fmla="*/ 95304 h 301638"/>
                <a:gd name="connsiteX286" fmla="*/ 195002 w 307906"/>
                <a:gd name="connsiteY286" fmla="*/ 92447 h 301638"/>
                <a:gd name="connsiteX287" fmla="*/ 195002 w 307906"/>
                <a:gd name="connsiteY287" fmla="*/ 92447 h 301638"/>
                <a:gd name="connsiteX288" fmla="*/ 195002 w 307906"/>
                <a:gd name="connsiteY288" fmla="*/ 92447 h 301638"/>
                <a:gd name="connsiteX289" fmla="*/ 195002 w 307906"/>
                <a:gd name="connsiteY289" fmla="*/ 92447 h 301638"/>
                <a:gd name="connsiteX290" fmla="*/ 119088 w 307906"/>
                <a:gd name="connsiteY290" fmla="*/ 158169 h 301638"/>
                <a:gd name="connsiteX291" fmla="*/ 118993 w 307906"/>
                <a:gd name="connsiteY291" fmla="*/ 158074 h 301638"/>
                <a:gd name="connsiteX292" fmla="*/ 118993 w 307906"/>
                <a:gd name="connsiteY292" fmla="*/ 157979 h 301638"/>
                <a:gd name="connsiteX293" fmla="*/ 119088 w 307906"/>
                <a:gd name="connsiteY293" fmla="*/ 158169 h 301638"/>
                <a:gd name="connsiteX294" fmla="*/ 119088 w 307906"/>
                <a:gd name="connsiteY294" fmla="*/ 158169 h 301638"/>
                <a:gd name="connsiteX295" fmla="*/ 163189 w 307906"/>
                <a:gd name="connsiteY295" fmla="*/ 83017 h 301638"/>
                <a:gd name="connsiteX296" fmla="*/ 163094 w 307906"/>
                <a:gd name="connsiteY296" fmla="*/ 83398 h 301638"/>
                <a:gd name="connsiteX297" fmla="*/ 163094 w 307906"/>
                <a:gd name="connsiteY297" fmla="*/ 83398 h 301638"/>
                <a:gd name="connsiteX298" fmla="*/ 162998 w 307906"/>
                <a:gd name="connsiteY298" fmla="*/ 83208 h 301638"/>
                <a:gd name="connsiteX299" fmla="*/ 163189 w 307906"/>
                <a:gd name="connsiteY299" fmla="*/ 83017 h 301638"/>
                <a:gd name="connsiteX300" fmla="*/ 166999 w 307906"/>
                <a:gd name="connsiteY300" fmla="*/ 90351 h 301638"/>
                <a:gd name="connsiteX301" fmla="*/ 167380 w 307906"/>
                <a:gd name="connsiteY301" fmla="*/ 88637 h 301638"/>
                <a:gd name="connsiteX302" fmla="*/ 168428 w 307906"/>
                <a:gd name="connsiteY302" fmla="*/ 88732 h 301638"/>
                <a:gd name="connsiteX303" fmla="*/ 166999 w 307906"/>
                <a:gd name="connsiteY303" fmla="*/ 90351 h 301638"/>
                <a:gd name="connsiteX304" fmla="*/ 77940 w 307906"/>
                <a:gd name="connsiteY304" fmla="*/ 190840 h 301638"/>
                <a:gd name="connsiteX305" fmla="*/ 78226 w 307906"/>
                <a:gd name="connsiteY305" fmla="*/ 190745 h 301638"/>
                <a:gd name="connsiteX306" fmla="*/ 78035 w 307906"/>
                <a:gd name="connsiteY306" fmla="*/ 190935 h 301638"/>
                <a:gd name="connsiteX307" fmla="*/ 77940 w 307906"/>
                <a:gd name="connsiteY307" fmla="*/ 190840 h 301638"/>
                <a:gd name="connsiteX308" fmla="*/ 119088 w 307906"/>
                <a:gd name="connsiteY308" fmla="*/ 109116 h 301638"/>
                <a:gd name="connsiteX309" fmla="*/ 119088 w 307906"/>
                <a:gd name="connsiteY309" fmla="*/ 109116 h 301638"/>
                <a:gd name="connsiteX310" fmla="*/ 119088 w 307906"/>
                <a:gd name="connsiteY310" fmla="*/ 109116 h 301638"/>
                <a:gd name="connsiteX311" fmla="*/ 119088 w 307906"/>
                <a:gd name="connsiteY311" fmla="*/ 109116 h 301638"/>
                <a:gd name="connsiteX312" fmla="*/ 119945 w 307906"/>
                <a:gd name="connsiteY312" fmla="*/ 108449 h 301638"/>
                <a:gd name="connsiteX313" fmla="*/ 120136 w 307906"/>
                <a:gd name="connsiteY313" fmla="*/ 108163 h 301638"/>
                <a:gd name="connsiteX314" fmla="*/ 120231 w 307906"/>
                <a:gd name="connsiteY314" fmla="*/ 108354 h 301638"/>
                <a:gd name="connsiteX315" fmla="*/ 119945 w 307906"/>
                <a:gd name="connsiteY315" fmla="*/ 108449 h 301638"/>
                <a:gd name="connsiteX316" fmla="*/ 123374 w 307906"/>
                <a:gd name="connsiteY316" fmla="*/ 96638 h 301638"/>
                <a:gd name="connsiteX317" fmla="*/ 123374 w 307906"/>
                <a:gd name="connsiteY317" fmla="*/ 96638 h 301638"/>
                <a:gd name="connsiteX318" fmla="*/ 123374 w 307906"/>
                <a:gd name="connsiteY318" fmla="*/ 96638 h 301638"/>
                <a:gd name="connsiteX319" fmla="*/ 123374 w 307906"/>
                <a:gd name="connsiteY319" fmla="*/ 96638 h 301638"/>
                <a:gd name="connsiteX320" fmla="*/ 104515 w 307906"/>
                <a:gd name="connsiteY320" fmla="*/ 106258 h 301638"/>
                <a:gd name="connsiteX321" fmla="*/ 104515 w 307906"/>
                <a:gd name="connsiteY321" fmla="*/ 106258 h 301638"/>
                <a:gd name="connsiteX322" fmla="*/ 104515 w 307906"/>
                <a:gd name="connsiteY322" fmla="*/ 106258 h 301638"/>
                <a:gd name="connsiteX323" fmla="*/ 104515 w 307906"/>
                <a:gd name="connsiteY323" fmla="*/ 106258 h 301638"/>
                <a:gd name="connsiteX324" fmla="*/ 104515 w 307906"/>
                <a:gd name="connsiteY324" fmla="*/ 106258 h 301638"/>
                <a:gd name="connsiteX325" fmla="*/ 104515 w 307906"/>
                <a:gd name="connsiteY325" fmla="*/ 106258 h 301638"/>
                <a:gd name="connsiteX326" fmla="*/ 106039 w 307906"/>
                <a:gd name="connsiteY326" fmla="*/ 122641 h 301638"/>
                <a:gd name="connsiteX327" fmla="*/ 106039 w 307906"/>
                <a:gd name="connsiteY327" fmla="*/ 122641 h 301638"/>
                <a:gd name="connsiteX328" fmla="*/ 106039 w 307906"/>
                <a:gd name="connsiteY328" fmla="*/ 122641 h 301638"/>
                <a:gd name="connsiteX329" fmla="*/ 106039 w 307906"/>
                <a:gd name="connsiteY329" fmla="*/ 122641 h 301638"/>
                <a:gd name="connsiteX330" fmla="*/ 100419 w 307906"/>
                <a:gd name="connsiteY330" fmla="*/ 74349 h 301638"/>
                <a:gd name="connsiteX331" fmla="*/ 100324 w 307906"/>
                <a:gd name="connsiteY331" fmla="*/ 74445 h 301638"/>
                <a:gd name="connsiteX332" fmla="*/ 100229 w 307906"/>
                <a:gd name="connsiteY332" fmla="*/ 74349 h 301638"/>
                <a:gd name="connsiteX333" fmla="*/ 100419 w 307906"/>
                <a:gd name="connsiteY333" fmla="*/ 74349 h 301638"/>
                <a:gd name="connsiteX334" fmla="*/ 95085 w 307906"/>
                <a:gd name="connsiteY334" fmla="*/ 106353 h 301638"/>
                <a:gd name="connsiteX335" fmla="*/ 94990 w 307906"/>
                <a:gd name="connsiteY335" fmla="*/ 106258 h 301638"/>
                <a:gd name="connsiteX336" fmla="*/ 95180 w 307906"/>
                <a:gd name="connsiteY336" fmla="*/ 106258 h 301638"/>
                <a:gd name="connsiteX337" fmla="*/ 95085 w 307906"/>
                <a:gd name="connsiteY337" fmla="*/ 106353 h 301638"/>
                <a:gd name="connsiteX338" fmla="*/ 122422 w 307906"/>
                <a:gd name="connsiteY338" fmla="*/ 76731 h 301638"/>
                <a:gd name="connsiteX339" fmla="*/ 122422 w 307906"/>
                <a:gd name="connsiteY339" fmla="*/ 76731 h 301638"/>
                <a:gd name="connsiteX340" fmla="*/ 122517 w 307906"/>
                <a:gd name="connsiteY340" fmla="*/ 76826 h 301638"/>
                <a:gd name="connsiteX341" fmla="*/ 122422 w 307906"/>
                <a:gd name="connsiteY341" fmla="*/ 76826 h 301638"/>
                <a:gd name="connsiteX342" fmla="*/ 122422 w 307906"/>
                <a:gd name="connsiteY342" fmla="*/ 76731 h 301638"/>
                <a:gd name="connsiteX343" fmla="*/ 94037 w 307906"/>
                <a:gd name="connsiteY343" fmla="*/ 111878 h 301638"/>
                <a:gd name="connsiteX344" fmla="*/ 93942 w 307906"/>
                <a:gd name="connsiteY344" fmla="*/ 111973 h 301638"/>
                <a:gd name="connsiteX345" fmla="*/ 94037 w 307906"/>
                <a:gd name="connsiteY345" fmla="*/ 111878 h 301638"/>
                <a:gd name="connsiteX346" fmla="*/ 94037 w 307906"/>
                <a:gd name="connsiteY346" fmla="*/ 111878 h 301638"/>
                <a:gd name="connsiteX347" fmla="*/ 138995 w 307906"/>
                <a:gd name="connsiteY347" fmla="*/ 147787 h 301638"/>
                <a:gd name="connsiteX348" fmla="*/ 138995 w 307906"/>
                <a:gd name="connsiteY348" fmla="*/ 147787 h 301638"/>
                <a:gd name="connsiteX349" fmla="*/ 138995 w 307906"/>
                <a:gd name="connsiteY349" fmla="*/ 147787 h 301638"/>
                <a:gd name="connsiteX350" fmla="*/ 138995 w 307906"/>
                <a:gd name="connsiteY350" fmla="*/ 147787 h 301638"/>
                <a:gd name="connsiteX351" fmla="*/ 166427 w 307906"/>
                <a:gd name="connsiteY351" fmla="*/ 113402 h 301638"/>
                <a:gd name="connsiteX352" fmla="*/ 166427 w 307906"/>
                <a:gd name="connsiteY352" fmla="*/ 113402 h 301638"/>
                <a:gd name="connsiteX353" fmla="*/ 166999 w 307906"/>
                <a:gd name="connsiteY353" fmla="*/ 113021 h 301638"/>
                <a:gd name="connsiteX354" fmla="*/ 166999 w 307906"/>
                <a:gd name="connsiteY354" fmla="*/ 113021 h 301638"/>
                <a:gd name="connsiteX355" fmla="*/ 166427 w 307906"/>
                <a:gd name="connsiteY355" fmla="*/ 113402 h 301638"/>
                <a:gd name="connsiteX356" fmla="*/ 166427 w 307906"/>
                <a:gd name="connsiteY356" fmla="*/ 113402 h 301638"/>
                <a:gd name="connsiteX357" fmla="*/ 166427 w 307906"/>
                <a:gd name="connsiteY357" fmla="*/ 113402 h 301638"/>
                <a:gd name="connsiteX358" fmla="*/ 166427 w 307906"/>
                <a:gd name="connsiteY358" fmla="*/ 113402 h 301638"/>
                <a:gd name="connsiteX359" fmla="*/ 157379 w 307906"/>
                <a:gd name="connsiteY359" fmla="*/ 81493 h 301638"/>
                <a:gd name="connsiteX360" fmla="*/ 157379 w 307906"/>
                <a:gd name="connsiteY360" fmla="*/ 81493 h 301638"/>
                <a:gd name="connsiteX361" fmla="*/ 157379 w 307906"/>
                <a:gd name="connsiteY361" fmla="*/ 81493 h 301638"/>
                <a:gd name="connsiteX362" fmla="*/ 157379 w 307906"/>
                <a:gd name="connsiteY362" fmla="*/ 81493 h 301638"/>
                <a:gd name="connsiteX363" fmla="*/ 157379 w 307906"/>
                <a:gd name="connsiteY363" fmla="*/ 81493 h 301638"/>
                <a:gd name="connsiteX364" fmla="*/ 157379 w 307906"/>
                <a:gd name="connsiteY364" fmla="*/ 81493 h 301638"/>
                <a:gd name="connsiteX365" fmla="*/ 102896 w 307906"/>
                <a:gd name="connsiteY365" fmla="*/ 183220 h 301638"/>
                <a:gd name="connsiteX366" fmla="*/ 102991 w 307906"/>
                <a:gd name="connsiteY366" fmla="*/ 183411 h 301638"/>
                <a:gd name="connsiteX367" fmla="*/ 102800 w 307906"/>
                <a:gd name="connsiteY367" fmla="*/ 183411 h 301638"/>
                <a:gd name="connsiteX368" fmla="*/ 102896 w 307906"/>
                <a:gd name="connsiteY368" fmla="*/ 183220 h 301638"/>
                <a:gd name="connsiteX369" fmla="*/ 130232 w 307906"/>
                <a:gd name="connsiteY369" fmla="*/ 139501 h 301638"/>
                <a:gd name="connsiteX370" fmla="*/ 130423 w 307906"/>
                <a:gd name="connsiteY370" fmla="*/ 139786 h 301638"/>
                <a:gd name="connsiteX371" fmla="*/ 129947 w 307906"/>
                <a:gd name="connsiteY371" fmla="*/ 140072 h 301638"/>
                <a:gd name="connsiteX372" fmla="*/ 130232 w 307906"/>
                <a:gd name="connsiteY372" fmla="*/ 139501 h 301638"/>
                <a:gd name="connsiteX373" fmla="*/ 149854 w 307906"/>
                <a:gd name="connsiteY373" fmla="*/ 96067 h 301638"/>
                <a:gd name="connsiteX374" fmla="*/ 149854 w 307906"/>
                <a:gd name="connsiteY374" fmla="*/ 95781 h 301638"/>
                <a:gd name="connsiteX375" fmla="*/ 150330 w 307906"/>
                <a:gd name="connsiteY375" fmla="*/ 95495 h 301638"/>
                <a:gd name="connsiteX376" fmla="*/ 149854 w 307906"/>
                <a:gd name="connsiteY376" fmla="*/ 96067 h 301638"/>
                <a:gd name="connsiteX377" fmla="*/ 103658 w 307906"/>
                <a:gd name="connsiteY377" fmla="*/ 175029 h 301638"/>
                <a:gd name="connsiteX378" fmla="*/ 103658 w 307906"/>
                <a:gd name="connsiteY378" fmla="*/ 175029 h 301638"/>
                <a:gd name="connsiteX379" fmla="*/ 103753 w 307906"/>
                <a:gd name="connsiteY379" fmla="*/ 175029 h 301638"/>
                <a:gd name="connsiteX380" fmla="*/ 103658 w 307906"/>
                <a:gd name="connsiteY380" fmla="*/ 175124 h 301638"/>
                <a:gd name="connsiteX381" fmla="*/ 103658 w 307906"/>
                <a:gd name="connsiteY381" fmla="*/ 175029 h 301638"/>
                <a:gd name="connsiteX382" fmla="*/ 83750 w 307906"/>
                <a:gd name="connsiteY382" fmla="*/ 132262 h 301638"/>
                <a:gd name="connsiteX383" fmla="*/ 84131 w 307906"/>
                <a:gd name="connsiteY383" fmla="*/ 133118 h 301638"/>
                <a:gd name="connsiteX384" fmla="*/ 83179 w 307906"/>
                <a:gd name="connsiteY384" fmla="*/ 132452 h 301638"/>
                <a:gd name="connsiteX385" fmla="*/ 83750 w 307906"/>
                <a:gd name="connsiteY385" fmla="*/ 132262 h 301638"/>
                <a:gd name="connsiteX386" fmla="*/ 122993 w 307906"/>
                <a:gd name="connsiteY386" fmla="*/ 182553 h 301638"/>
                <a:gd name="connsiteX387" fmla="*/ 123279 w 307906"/>
                <a:gd name="connsiteY387" fmla="*/ 182553 h 301638"/>
                <a:gd name="connsiteX388" fmla="*/ 123184 w 307906"/>
                <a:gd name="connsiteY388" fmla="*/ 182744 h 301638"/>
                <a:gd name="connsiteX389" fmla="*/ 122993 w 307906"/>
                <a:gd name="connsiteY389" fmla="*/ 182553 h 301638"/>
                <a:gd name="connsiteX390" fmla="*/ 128423 w 307906"/>
                <a:gd name="connsiteY390" fmla="*/ 174171 h 301638"/>
                <a:gd name="connsiteX391" fmla="*/ 128423 w 307906"/>
                <a:gd name="connsiteY391" fmla="*/ 174171 h 301638"/>
                <a:gd name="connsiteX392" fmla="*/ 128423 w 307906"/>
                <a:gd name="connsiteY392" fmla="*/ 174171 h 301638"/>
                <a:gd name="connsiteX393" fmla="*/ 128423 w 307906"/>
                <a:gd name="connsiteY393" fmla="*/ 174171 h 301638"/>
                <a:gd name="connsiteX394" fmla="*/ 238532 w 307906"/>
                <a:gd name="connsiteY394" fmla="*/ 116831 h 301638"/>
                <a:gd name="connsiteX395" fmla="*/ 238532 w 307906"/>
                <a:gd name="connsiteY395" fmla="*/ 116831 h 301638"/>
                <a:gd name="connsiteX396" fmla="*/ 238532 w 307906"/>
                <a:gd name="connsiteY396" fmla="*/ 116831 h 301638"/>
                <a:gd name="connsiteX397" fmla="*/ 238532 w 307906"/>
                <a:gd name="connsiteY397" fmla="*/ 116831 h 301638"/>
                <a:gd name="connsiteX398" fmla="*/ 238532 w 307906"/>
                <a:gd name="connsiteY398" fmla="*/ 116831 h 301638"/>
                <a:gd name="connsiteX399" fmla="*/ 238532 w 307906"/>
                <a:gd name="connsiteY399" fmla="*/ 116831 h 301638"/>
                <a:gd name="connsiteX400" fmla="*/ 62319 w 307906"/>
                <a:gd name="connsiteY400" fmla="*/ 233226 h 301638"/>
                <a:gd name="connsiteX401" fmla="*/ 62319 w 307906"/>
                <a:gd name="connsiteY401" fmla="*/ 233226 h 301638"/>
                <a:gd name="connsiteX402" fmla="*/ 62319 w 307906"/>
                <a:gd name="connsiteY402" fmla="*/ 232846 h 301638"/>
                <a:gd name="connsiteX403" fmla="*/ 62319 w 307906"/>
                <a:gd name="connsiteY403" fmla="*/ 233226 h 301638"/>
                <a:gd name="connsiteX404" fmla="*/ 55747 w 307906"/>
                <a:gd name="connsiteY404" fmla="*/ 232941 h 301638"/>
                <a:gd name="connsiteX405" fmla="*/ 55747 w 307906"/>
                <a:gd name="connsiteY405" fmla="*/ 232941 h 301638"/>
                <a:gd name="connsiteX406" fmla="*/ 55556 w 307906"/>
                <a:gd name="connsiteY406" fmla="*/ 232941 h 301638"/>
                <a:gd name="connsiteX407" fmla="*/ 55652 w 307906"/>
                <a:gd name="connsiteY407" fmla="*/ 232846 h 301638"/>
                <a:gd name="connsiteX408" fmla="*/ 55747 w 307906"/>
                <a:gd name="connsiteY408" fmla="*/ 232941 h 301638"/>
                <a:gd name="connsiteX409" fmla="*/ 55747 w 307906"/>
                <a:gd name="connsiteY409" fmla="*/ 232941 h 301638"/>
                <a:gd name="connsiteX410" fmla="*/ 46698 w 307906"/>
                <a:gd name="connsiteY410" fmla="*/ 226559 h 301638"/>
                <a:gd name="connsiteX411" fmla="*/ 46412 w 307906"/>
                <a:gd name="connsiteY411" fmla="*/ 226559 h 301638"/>
                <a:gd name="connsiteX412" fmla="*/ 46603 w 307906"/>
                <a:gd name="connsiteY412" fmla="*/ 226464 h 301638"/>
                <a:gd name="connsiteX413" fmla="*/ 46698 w 307906"/>
                <a:gd name="connsiteY413" fmla="*/ 226559 h 301638"/>
                <a:gd name="connsiteX414" fmla="*/ 61176 w 307906"/>
                <a:gd name="connsiteY414" fmla="*/ 233893 h 301638"/>
                <a:gd name="connsiteX415" fmla="*/ 61176 w 307906"/>
                <a:gd name="connsiteY415" fmla="*/ 233893 h 301638"/>
                <a:gd name="connsiteX416" fmla="*/ 61176 w 307906"/>
                <a:gd name="connsiteY416" fmla="*/ 233893 h 301638"/>
                <a:gd name="connsiteX417" fmla="*/ 61176 w 307906"/>
                <a:gd name="connsiteY417" fmla="*/ 233893 h 301638"/>
                <a:gd name="connsiteX418" fmla="*/ 67653 w 307906"/>
                <a:gd name="connsiteY418" fmla="*/ 220082 h 301638"/>
                <a:gd name="connsiteX419" fmla="*/ 67653 w 307906"/>
                <a:gd name="connsiteY419" fmla="*/ 220082 h 301638"/>
                <a:gd name="connsiteX420" fmla="*/ 67653 w 307906"/>
                <a:gd name="connsiteY420" fmla="*/ 220082 h 301638"/>
                <a:gd name="connsiteX421" fmla="*/ 67653 w 307906"/>
                <a:gd name="connsiteY421" fmla="*/ 220082 h 301638"/>
                <a:gd name="connsiteX422" fmla="*/ 108896 w 307906"/>
                <a:gd name="connsiteY422" fmla="*/ 196746 h 301638"/>
                <a:gd name="connsiteX423" fmla="*/ 108896 w 307906"/>
                <a:gd name="connsiteY423" fmla="*/ 196746 h 301638"/>
                <a:gd name="connsiteX424" fmla="*/ 108896 w 307906"/>
                <a:gd name="connsiteY424" fmla="*/ 196746 h 301638"/>
                <a:gd name="connsiteX425" fmla="*/ 108896 w 307906"/>
                <a:gd name="connsiteY425" fmla="*/ 196746 h 301638"/>
                <a:gd name="connsiteX426" fmla="*/ 108896 w 307906"/>
                <a:gd name="connsiteY426" fmla="*/ 196746 h 301638"/>
                <a:gd name="connsiteX427" fmla="*/ 108896 w 307906"/>
                <a:gd name="connsiteY427" fmla="*/ 196746 h 301638"/>
                <a:gd name="connsiteX428" fmla="*/ 123089 w 307906"/>
                <a:gd name="connsiteY428" fmla="*/ 152359 h 301638"/>
                <a:gd name="connsiteX429" fmla="*/ 122898 w 307906"/>
                <a:gd name="connsiteY429" fmla="*/ 152074 h 301638"/>
                <a:gd name="connsiteX430" fmla="*/ 123279 w 307906"/>
                <a:gd name="connsiteY430" fmla="*/ 152168 h 301638"/>
                <a:gd name="connsiteX431" fmla="*/ 123089 w 307906"/>
                <a:gd name="connsiteY431" fmla="*/ 152359 h 301638"/>
                <a:gd name="connsiteX432" fmla="*/ 235198 w 307906"/>
                <a:gd name="connsiteY432" fmla="*/ 123784 h 301638"/>
                <a:gd name="connsiteX433" fmla="*/ 235198 w 307906"/>
                <a:gd name="connsiteY433" fmla="*/ 123784 h 301638"/>
                <a:gd name="connsiteX434" fmla="*/ 235198 w 307906"/>
                <a:gd name="connsiteY434" fmla="*/ 123784 h 301638"/>
                <a:gd name="connsiteX435" fmla="*/ 235198 w 307906"/>
                <a:gd name="connsiteY435" fmla="*/ 123784 h 301638"/>
                <a:gd name="connsiteX436" fmla="*/ 131756 w 307906"/>
                <a:gd name="connsiteY436" fmla="*/ 57681 h 301638"/>
                <a:gd name="connsiteX437" fmla="*/ 131756 w 307906"/>
                <a:gd name="connsiteY437" fmla="*/ 57681 h 301638"/>
                <a:gd name="connsiteX438" fmla="*/ 131756 w 307906"/>
                <a:gd name="connsiteY438" fmla="*/ 57681 h 301638"/>
                <a:gd name="connsiteX439" fmla="*/ 131756 w 307906"/>
                <a:gd name="connsiteY439" fmla="*/ 57681 h 301638"/>
                <a:gd name="connsiteX440" fmla="*/ 130232 w 307906"/>
                <a:gd name="connsiteY440" fmla="*/ 66063 h 301638"/>
                <a:gd name="connsiteX441" fmla="*/ 131280 w 307906"/>
                <a:gd name="connsiteY441" fmla="*/ 66920 h 301638"/>
                <a:gd name="connsiteX442" fmla="*/ 130232 w 307906"/>
                <a:gd name="connsiteY442" fmla="*/ 66063 h 301638"/>
                <a:gd name="connsiteX443" fmla="*/ 71939 w 307906"/>
                <a:gd name="connsiteY443" fmla="*/ 79303 h 301638"/>
                <a:gd name="connsiteX444" fmla="*/ 71939 w 307906"/>
                <a:gd name="connsiteY444" fmla="*/ 79303 h 301638"/>
                <a:gd name="connsiteX445" fmla="*/ 71939 w 307906"/>
                <a:gd name="connsiteY445" fmla="*/ 79303 h 301638"/>
                <a:gd name="connsiteX446" fmla="*/ 71939 w 307906"/>
                <a:gd name="connsiteY446" fmla="*/ 79303 h 301638"/>
                <a:gd name="connsiteX447" fmla="*/ 137186 w 307906"/>
                <a:gd name="connsiteY447" fmla="*/ 187126 h 301638"/>
                <a:gd name="connsiteX448" fmla="*/ 137281 w 307906"/>
                <a:gd name="connsiteY448" fmla="*/ 187126 h 301638"/>
                <a:gd name="connsiteX449" fmla="*/ 137186 w 307906"/>
                <a:gd name="connsiteY449" fmla="*/ 187126 h 301638"/>
                <a:gd name="connsiteX450" fmla="*/ 137186 w 307906"/>
                <a:gd name="connsiteY450" fmla="*/ 187126 h 301638"/>
                <a:gd name="connsiteX451" fmla="*/ 182715 w 307906"/>
                <a:gd name="connsiteY451" fmla="*/ 107115 h 301638"/>
                <a:gd name="connsiteX452" fmla="*/ 183001 w 307906"/>
                <a:gd name="connsiteY452" fmla="*/ 107306 h 301638"/>
                <a:gd name="connsiteX453" fmla="*/ 182715 w 307906"/>
                <a:gd name="connsiteY453" fmla="*/ 107211 h 301638"/>
                <a:gd name="connsiteX454" fmla="*/ 182715 w 307906"/>
                <a:gd name="connsiteY454" fmla="*/ 107115 h 301638"/>
                <a:gd name="connsiteX455" fmla="*/ 235198 w 307906"/>
                <a:gd name="connsiteY455" fmla="*/ 123784 h 301638"/>
                <a:gd name="connsiteX456" fmla="*/ 235293 w 307906"/>
                <a:gd name="connsiteY456" fmla="*/ 123975 h 301638"/>
                <a:gd name="connsiteX457" fmla="*/ 235007 w 307906"/>
                <a:gd name="connsiteY457" fmla="*/ 123975 h 301638"/>
                <a:gd name="connsiteX458" fmla="*/ 235198 w 307906"/>
                <a:gd name="connsiteY458" fmla="*/ 123784 h 301638"/>
                <a:gd name="connsiteX459" fmla="*/ 236341 w 307906"/>
                <a:gd name="connsiteY459" fmla="*/ 123022 h 301638"/>
                <a:gd name="connsiteX460" fmla="*/ 236341 w 307906"/>
                <a:gd name="connsiteY460" fmla="*/ 123022 h 301638"/>
                <a:gd name="connsiteX461" fmla="*/ 236341 w 307906"/>
                <a:gd name="connsiteY461" fmla="*/ 123022 h 301638"/>
                <a:gd name="connsiteX462" fmla="*/ 236341 w 307906"/>
                <a:gd name="connsiteY462" fmla="*/ 123022 h 301638"/>
                <a:gd name="connsiteX463" fmla="*/ 128042 w 307906"/>
                <a:gd name="connsiteY463" fmla="*/ 52251 h 301638"/>
                <a:gd name="connsiteX464" fmla="*/ 127756 w 307906"/>
                <a:gd name="connsiteY464" fmla="*/ 51870 h 301638"/>
                <a:gd name="connsiteX465" fmla="*/ 128042 w 307906"/>
                <a:gd name="connsiteY465" fmla="*/ 51870 h 301638"/>
                <a:gd name="connsiteX466" fmla="*/ 128042 w 307906"/>
                <a:gd name="connsiteY466" fmla="*/ 52251 h 301638"/>
                <a:gd name="connsiteX467" fmla="*/ 46889 w 307906"/>
                <a:gd name="connsiteY467" fmla="*/ 206842 h 301638"/>
                <a:gd name="connsiteX468" fmla="*/ 47365 w 307906"/>
                <a:gd name="connsiteY468" fmla="*/ 206842 h 301638"/>
                <a:gd name="connsiteX469" fmla="*/ 47174 w 307906"/>
                <a:gd name="connsiteY469" fmla="*/ 207033 h 301638"/>
                <a:gd name="connsiteX470" fmla="*/ 46889 w 307906"/>
                <a:gd name="connsiteY470" fmla="*/ 206842 h 301638"/>
                <a:gd name="connsiteX471" fmla="*/ 46889 w 307906"/>
                <a:gd name="connsiteY471" fmla="*/ 206842 h 301638"/>
                <a:gd name="connsiteX472" fmla="*/ 37078 w 307906"/>
                <a:gd name="connsiteY472" fmla="*/ 228274 h 301638"/>
                <a:gd name="connsiteX473" fmla="*/ 38316 w 307906"/>
                <a:gd name="connsiteY473" fmla="*/ 228654 h 301638"/>
                <a:gd name="connsiteX474" fmla="*/ 37078 w 307906"/>
                <a:gd name="connsiteY474" fmla="*/ 228274 h 301638"/>
                <a:gd name="connsiteX475" fmla="*/ 101657 w 307906"/>
                <a:gd name="connsiteY475" fmla="*/ 32249 h 301638"/>
                <a:gd name="connsiteX476" fmla="*/ 101657 w 307906"/>
                <a:gd name="connsiteY476" fmla="*/ 32154 h 301638"/>
                <a:gd name="connsiteX477" fmla="*/ 101753 w 307906"/>
                <a:gd name="connsiteY477" fmla="*/ 32249 h 301638"/>
                <a:gd name="connsiteX478" fmla="*/ 101657 w 307906"/>
                <a:gd name="connsiteY478" fmla="*/ 32249 h 301638"/>
                <a:gd name="connsiteX479" fmla="*/ 69558 w 307906"/>
                <a:gd name="connsiteY479" fmla="*/ 61872 h 301638"/>
                <a:gd name="connsiteX480" fmla="*/ 69558 w 307906"/>
                <a:gd name="connsiteY480" fmla="*/ 61872 h 301638"/>
                <a:gd name="connsiteX481" fmla="*/ 69558 w 307906"/>
                <a:gd name="connsiteY481" fmla="*/ 61872 h 301638"/>
                <a:gd name="connsiteX482" fmla="*/ 69558 w 307906"/>
                <a:gd name="connsiteY482" fmla="*/ 61872 h 301638"/>
                <a:gd name="connsiteX483" fmla="*/ 69368 w 307906"/>
                <a:gd name="connsiteY483" fmla="*/ 61967 h 301638"/>
                <a:gd name="connsiteX484" fmla="*/ 69368 w 307906"/>
                <a:gd name="connsiteY484" fmla="*/ 61776 h 301638"/>
                <a:gd name="connsiteX485" fmla="*/ 69558 w 307906"/>
                <a:gd name="connsiteY485" fmla="*/ 61872 h 301638"/>
                <a:gd name="connsiteX486" fmla="*/ 103753 w 307906"/>
                <a:gd name="connsiteY486" fmla="*/ 233702 h 301638"/>
                <a:gd name="connsiteX487" fmla="*/ 103753 w 307906"/>
                <a:gd name="connsiteY487" fmla="*/ 233702 h 301638"/>
                <a:gd name="connsiteX488" fmla="*/ 103753 w 307906"/>
                <a:gd name="connsiteY488" fmla="*/ 233608 h 301638"/>
                <a:gd name="connsiteX489" fmla="*/ 103753 w 307906"/>
                <a:gd name="connsiteY489" fmla="*/ 233608 h 301638"/>
                <a:gd name="connsiteX490" fmla="*/ 103753 w 307906"/>
                <a:gd name="connsiteY490" fmla="*/ 233512 h 301638"/>
                <a:gd name="connsiteX491" fmla="*/ 103753 w 307906"/>
                <a:gd name="connsiteY491" fmla="*/ 233702 h 301638"/>
                <a:gd name="connsiteX492" fmla="*/ 104039 w 307906"/>
                <a:gd name="connsiteY492" fmla="*/ 230083 h 301638"/>
                <a:gd name="connsiteX493" fmla="*/ 104039 w 307906"/>
                <a:gd name="connsiteY493" fmla="*/ 230083 h 301638"/>
                <a:gd name="connsiteX494" fmla="*/ 104039 w 307906"/>
                <a:gd name="connsiteY494" fmla="*/ 230083 h 301638"/>
                <a:gd name="connsiteX495" fmla="*/ 104039 w 307906"/>
                <a:gd name="connsiteY495" fmla="*/ 230083 h 301638"/>
                <a:gd name="connsiteX496" fmla="*/ 207480 w 307906"/>
                <a:gd name="connsiteY496" fmla="*/ 125213 h 301638"/>
                <a:gd name="connsiteX497" fmla="*/ 207480 w 307906"/>
                <a:gd name="connsiteY497" fmla="*/ 125213 h 301638"/>
                <a:gd name="connsiteX498" fmla="*/ 207480 w 307906"/>
                <a:gd name="connsiteY498" fmla="*/ 125213 h 301638"/>
                <a:gd name="connsiteX499" fmla="*/ 207480 w 307906"/>
                <a:gd name="connsiteY499" fmla="*/ 125213 h 301638"/>
                <a:gd name="connsiteX500" fmla="*/ 258439 w 307906"/>
                <a:gd name="connsiteY500" fmla="*/ 125403 h 301638"/>
                <a:gd name="connsiteX501" fmla="*/ 258439 w 307906"/>
                <a:gd name="connsiteY501" fmla="*/ 125403 h 301638"/>
                <a:gd name="connsiteX502" fmla="*/ 258439 w 307906"/>
                <a:gd name="connsiteY502" fmla="*/ 125403 h 301638"/>
                <a:gd name="connsiteX503" fmla="*/ 258439 w 307906"/>
                <a:gd name="connsiteY503" fmla="*/ 125403 h 301638"/>
                <a:gd name="connsiteX504" fmla="*/ 225768 w 307906"/>
                <a:gd name="connsiteY504" fmla="*/ 74730 h 301638"/>
                <a:gd name="connsiteX505" fmla="*/ 225673 w 307906"/>
                <a:gd name="connsiteY505" fmla="*/ 74730 h 301638"/>
                <a:gd name="connsiteX506" fmla="*/ 225673 w 307906"/>
                <a:gd name="connsiteY506" fmla="*/ 74635 h 301638"/>
                <a:gd name="connsiteX507" fmla="*/ 225768 w 307906"/>
                <a:gd name="connsiteY507" fmla="*/ 74730 h 301638"/>
                <a:gd name="connsiteX508" fmla="*/ 63557 w 307906"/>
                <a:gd name="connsiteY508" fmla="*/ 73969 h 301638"/>
                <a:gd name="connsiteX509" fmla="*/ 63557 w 307906"/>
                <a:gd name="connsiteY509" fmla="*/ 73969 h 301638"/>
                <a:gd name="connsiteX510" fmla="*/ 63557 w 307906"/>
                <a:gd name="connsiteY510" fmla="*/ 73969 h 301638"/>
                <a:gd name="connsiteX511" fmla="*/ 63557 w 307906"/>
                <a:gd name="connsiteY511" fmla="*/ 73969 h 301638"/>
                <a:gd name="connsiteX512" fmla="*/ 63557 w 307906"/>
                <a:gd name="connsiteY512" fmla="*/ 73969 h 301638"/>
                <a:gd name="connsiteX513" fmla="*/ 63557 w 307906"/>
                <a:gd name="connsiteY513" fmla="*/ 73969 h 301638"/>
                <a:gd name="connsiteX514" fmla="*/ 63557 w 307906"/>
                <a:gd name="connsiteY514" fmla="*/ 73969 h 301638"/>
                <a:gd name="connsiteX515" fmla="*/ 63557 w 307906"/>
                <a:gd name="connsiteY515" fmla="*/ 73969 h 301638"/>
                <a:gd name="connsiteX516" fmla="*/ 63557 w 307906"/>
                <a:gd name="connsiteY516" fmla="*/ 73969 h 301638"/>
                <a:gd name="connsiteX517" fmla="*/ 67558 w 307906"/>
                <a:gd name="connsiteY517" fmla="*/ 77493 h 301638"/>
                <a:gd name="connsiteX518" fmla="*/ 67558 w 307906"/>
                <a:gd name="connsiteY518" fmla="*/ 77493 h 301638"/>
                <a:gd name="connsiteX519" fmla="*/ 67558 w 307906"/>
                <a:gd name="connsiteY519" fmla="*/ 77493 h 301638"/>
                <a:gd name="connsiteX520" fmla="*/ 67558 w 307906"/>
                <a:gd name="connsiteY520" fmla="*/ 77493 h 301638"/>
                <a:gd name="connsiteX521" fmla="*/ 53461 w 307906"/>
                <a:gd name="connsiteY521" fmla="*/ 131404 h 301638"/>
                <a:gd name="connsiteX522" fmla="*/ 53366 w 307906"/>
                <a:gd name="connsiteY522" fmla="*/ 131309 h 301638"/>
                <a:gd name="connsiteX523" fmla="*/ 53461 w 307906"/>
                <a:gd name="connsiteY523" fmla="*/ 131214 h 301638"/>
                <a:gd name="connsiteX524" fmla="*/ 53461 w 307906"/>
                <a:gd name="connsiteY524" fmla="*/ 131404 h 301638"/>
                <a:gd name="connsiteX525" fmla="*/ 26124 w 307906"/>
                <a:gd name="connsiteY525" fmla="*/ 214938 h 301638"/>
                <a:gd name="connsiteX526" fmla="*/ 26029 w 307906"/>
                <a:gd name="connsiteY526" fmla="*/ 214938 h 301638"/>
                <a:gd name="connsiteX527" fmla="*/ 26124 w 307906"/>
                <a:gd name="connsiteY527" fmla="*/ 214748 h 301638"/>
                <a:gd name="connsiteX528" fmla="*/ 26124 w 307906"/>
                <a:gd name="connsiteY528" fmla="*/ 214938 h 301638"/>
                <a:gd name="connsiteX529" fmla="*/ 69749 w 307906"/>
                <a:gd name="connsiteY529" fmla="*/ 253610 h 301638"/>
                <a:gd name="connsiteX530" fmla="*/ 69749 w 307906"/>
                <a:gd name="connsiteY530" fmla="*/ 253610 h 301638"/>
                <a:gd name="connsiteX531" fmla="*/ 69749 w 307906"/>
                <a:gd name="connsiteY531" fmla="*/ 253610 h 301638"/>
                <a:gd name="connsiteX532" fmla="*/ 69749 w 307906"/>
                <a:gd name="connsiteY532" fmla="*/ 253610 h 301638"/>
                <a:gd name="connsiteX533" fmla="*/ 69749 w 307906"/>
                <a:gd name="connsiteY533" fmla="*/ 253610 h 301638"/>
                <a:gd name="connsiteX534" fmla="*/ 136328 w 307906"/>
                <a:gd name="connsiteY534" fmla="*/ 211510 h 301638"/>
                <a:gd name="connsiteX535" fmla="*/ 136328 w 307906"/>
                <a:gd name="connsiteY535" fmla="*/ 211510 h 301638"/>
                <a:gd name="connsiteX536" fmla="*/ 136519 w 307906"/>
                <a:gd name="connsiteY536" fmla="*/ 211700 h 301638"/>
                <a:gd name="connsiteX537" fmla="*/ 136328 w 307906"/>
                <a:gd name="connsiteY537" fmla="*/ 211700 h 301638"/>
                <a:gd name="connsiteX538" fmla="*/ 136328 w 307906"/>
                <a:gd name="connsiteY538" fmla="*/ 211510 h 301638"/>
                <a:gd name="connsiteX539" fmla="*/ 205575 w 307906"/>
                <a:gd name="connsiteY539" fmla="*/ 131499 h 301638"/>
                <a:gd name="connsiteX540" fmla="*/ 205480 w 307906"/>
                <a:gd name="connsiteY540" fmla="*/ 131309 h 301638"/>
                <a:gd name="connsiteX541" fmla="*/ 205480 w 307906"/>
                <a:gd name="connsiteY541" fmla="*/ 131309 h 301638"/>
                <a:gd name="connsiteX542" fmla="*/ 205480 w 307906"/>
                <a:gd name="connsiteY542" fmla="*/ 131309 h 301638"/>
                <a:gd name="connsiteX543" fmla="*/ 205480 w 307906"/>
                <a:gd name="connsiteY543" fmla="*/ 131309 h 301638"/>
                <a:gd name="connsiteX544" fmla="*/ 205670 w 307906"/>
                <a:gd name="connsiteY544" fmla="*/ 131404 h 301638"/>
                <a:gd name="connsiteX545" fmla="*/ 205575 w 307906"/>
                <a:gd name="connsiteY545" fmla="*/ 131499 h 301638"/>
                <a:gd name="connsiteX546" fmla="*/ 263011 w 307906"/>
                <a:gd name="connsiteY546" fmla="*/ 101591 h 301638"/>
                <a:gd name="connsiteX547" fmla="*/ 263011 w 307906"/>
                <a:gd name="connsiteY547" fmla="*/ 101591 h 301638"/>
                <a:gd name="connsiteX548" fmla="*/ 263011 w 307906"/>
                <a:gd name="connsiteY548" fmla="*/ 101591 h 301638"/>
                <a:gd name="connsiteX549" fmla="*/ 263011 w 307906"/>
                <a:gd name="connsiteY549" fmla="*/ 101591 h 301638"/>
                <a:gd name="connsiteX550" fmla="*/ 95847 w 307906"/>
                <a:gd name="connsiteY550" fmla="*/ 240561 h 301638"/>
                <a:gd name="connsiteX551" fmla="*/ 96133 w 307906"/>
                <a:gd name="connsiteY551" fmla="*/ 240942 h 301638"/>
                <a:gd name="connsiteX552" fmla="*/ 95180 w 307906"/>
                <a:gd name="connsiteY552" fmla="*/ 241037 h 301638"/>
                <a:gd name="connsiteX553" fmla="*/ 95847 w 307906"/>
                <a:gd name="connsiteY553" fmla="*/ 240561 h 301638"/>
                <a:gd name="connsiteX554" fmla="*/ 154902 w 307906"/>
                <a:gd name="connsiteY554" fmla="*/ 173505 h 301638"/>
                <a:gd name="connsiteX555" fmla="*/ 154902 w 307906"/>
                <a:gd name="connsiteY555" fmla="*/ 173505 h 301638"/>
                <a:gd name="connsiteX556" fmla="*/ 154902 w 307906"/>
                <a:gd name="connsiteY556" fmla="*/ 173505 h 301638"/>
                <a:gd name="connsiteX557" fmla="*/ 154902 w 307906"/>
                <a:gd name="connsiteY557" fmla="*/ 173505 h 301638"/>
                <a:gd name="connsiteX558" fmla="*/ 259772 w 307906"/>
                <a:gd name="connsiteY558" fmla="*/ 125308 h 301638"/>
                <a:gd name="connsiteX559" fmla="*/ 259582 w 307906"/>
                <a:gd name="connsiteY559" fmla="*/ 124642 h 301638"/>
                <a:gd name="connsiteX560" fmla="*/ 259582 w 307906"/>
                <a:gd name="connsiteY560" fmla="*/ 124642 h 301638"/>
                <a:gd name="connsiteX561" fmla="*/ 259582 w 307906"/>
                <a:gd name="connsiteY561" fmla="*/ 124642 h 301638"/>
                <a:gd name="connsiteX562" fmla="*/ 259772 w 307906"/>
                <a:gd name="connsiteY562" fmla="*/ 124451 h 301638"/>
                <a:gd name="connsiteX563" fmla="*/ 259772 w 307906"/>
                <a:gd name="connsiteY563" fmla="*/ 125308 h 301638"/>
                <a:gd name="connsiteX564" fmla="*/ 198336 w 307906"/>
                <a:gd name="connsiteY564" fmla="*/ 64824 h 301638"/>
                <a:gd name="connsiteX565" fmla="*/ 198336 w 307906"/>
                <a:gd name="connsiteY565" fmla="*/ 64824 h 301638"/>
                <a:gd name="connsiteX566" fmla="*/ 198336 w 307906"/>
                <a:gd name="connsiteY566" fmla="*/ 64824 h 301638"/>
                <a:gd name="connsiteX567" fmla="*/ 198336 w 307906"/>
                <a:gd name="connsiteY567" fmla="*/ 64824 h 301638"/>
                <a:gd name="connsiteX568" fmla="*/ 97657 w 307906"/>
                <a:gd name="connsiteY568" fmla="*/ 23772 h 301638"/>
                <a:gd name="connsiteX569" fmla="*/ 97657 w 307906"/>
                <a:gd name="connsiteY569" fmla="*/ 23772 h 301638"/>
                <a:gd name="connsiteX570" fmla="*/ 97752 w 307906"/>
                <a:gd name="connsiteY570" fmla="*/ 23676 h 301638"/>
                <a:gd name="connsiteX571" fmla="*/ 97657 w 307906"/>
                <a:gd name="connsiteY571" fmla="*/ 23772 h 301638"/>
                <a:gd name="connsiteX572" fmla="*/ 64700 w 307906"/>
                <a:gd name="connsiteY572" fmla="*/ 82636 h 301638"/>
                <a:gd name="connsiteX573" fmla="*/ 64700 w 307906"/>
                <a:gd name="connsiteY573" fmla="*/ 82636 h 301638"/>
                <a:gd name="connsiteX574" fmla="*/ 64700 w 307906"/>
                <a:gd name="connsiteY574" fmla="*/ 82636 h 301638"/>
                <a:gd name="connsiteX575" fmla="*/ 64700 w 307906"/>
                <a:gd name="connsiteY575" fmla="*/ 82636 h 301638"/>
                <a:gd name="connsiteX576" fmla="*/ 26410 w 307906"/>
                <a:gd name="connsiteY576" fmla="*/ 208462 h 301638"/>
                <a:gd name="connsiteX577" fmla="*/ 26410 w 307906"/>
                <a:gd name="connsiteY577" fmla="*/ 208462 h 301638"/>
                <a:gd name="connsiteX578" fmla="*/ 26410 w 307906"/>
                <a:gd name="connsiteY578" fmla="*/ 208462 h 301638"/>
                <a:gd name="connsiteX579" fmla="*/ 26410 w 307906"/>
                <a:gd name="connsiteY579" fmla="*/ 208462 h 301638"/>
                <a:gd name="connsiteX580" fmla="*/ 26410 w 307906"/>
                <a:gd name="connsiteY580" fmla="*/ 208462 h 301638"/>
                <a:gd name="connsiteX581" fmla="*/ 23171 w 307906"/>
                <a:gd name="connsiteY581" fmla="*/ 229131 h 301638"/>
                <a:gd name="connsiteX582" fmla="*/ 22124 w 307906"/>
                <a:gd name="connsiteY582" fmla="*/ 229131 h 301638"/>
                <a:gd name="connsiteX583" fmla="*/ 22124 w 307906"/>
                <a:gd name="connsiteY583" fmla="*/ 229131 h 301638"/>
                <a:gd name="connsiteX584" fmla="*/ 23171 w 307906"/>
                <a:gd name="connsiteY584" fmla="*/ 229131 h 301638"/>
                <a:gd name="connsiteX585" fmla="*/ 50127 w 307906"/>
                <a:gd name="connsiteY585" fmla="*/ 261992 h 301638"/>
                <a:gd name="connsiteX586" fmla="*/ 50127 w 307906"/>
                <a:gd name="connsiteY586" fmla="*/ 261992 h 301638"/>
                <a:gd name="connsiteX587" fmla="*/ 49460 w 307906"/>
                <a:gd name="connsiteY587" fmla="*/ 260944 h 301638"/>
                <a:gd name="connsiteX588" fmla="*/ 49556 w 307906"/>
                <a:gd name="connsiteY588" fmla="*/ 260944 h 301638"/>
                <a:gd name="connsiteX589" fmla="*/ 50127 w 307906"/>
                <a:gd name="connsiteY589" fmla="*/ 261992 h 301638"/>
                <a:gd name="connsiteX590" fmla="*/ 156426 w 307906"/>
                <a:gd name="connsiteY590" fmla="*/ 185125 h 301638"/>
                <a:gd name="connsiteX591" fmla="*/ 156521 w 307906"/>
                <a:gd name="connsiteY591" fmla="*/ 185030 h 301638"/>
                <a:gd name="connsiteX592" fmla="*/ 156426 w 307906"/>
                <a:gd name="connsiteY592" fmla="*/ 185125 h 301638"/>
                <a:gd name="connsiteX593" fmla="*/ 156426 w 307906"/>
                <a:gd name="connsiteY593" fmla="*/ 185125 h 301638"/>
                <a:gd name="connsiteX594" fmla="*/ 262535 w 307906"/>
                <a:gd name="connsiteY594" fmla="*/ 110259 h 301638"/>
                <a:gd name="connsiteX595" fmla="*/ 262439 w 307906"/>
                <a:gd name="connsiteY595" fmla="*/ 110068 h 301638"/>
                <a:gd name="connsiteX596" fmla="*/ 263868 w 307906"/>
                <a:gd name="connsiteY596" fmla="*/ 109497 h 301638"/>
                <a:gd name="connsiteX597" fmla="*/ 262535 w 307906"/>
                <a:gd name="connsiteY597" fmla="*/ 110259 h 301638"/>
                <a:gd name="connsiteX598" fmla="*/ 283871 w 307906"/>
                <a:gd name="connsiteY598" fmla="*/ 111402 h 301638"/>
                <a:gd name="connsiteX599" fmla="*/ 283680 w 307906"/>
                <a:gd name="connsiteY599" fmla="*/ 111306 h 301638"/>
                <a:gd name="connsiteX600" fmla="*/ 283775 w 307906"/>
                <a:gd name="connsiteY600" fmla="*/ 111211 h 301638"/>
                <a:gd name="connsiteX601" fmla="*/ 283871 w 307906"/>
                <a:gd name="connsiteY601" fmla="*/ 111402 h 301638"/>
                <a:gd name="connsiteX602" fmla="*/ 283871 w 307906"/>
                <a:gd name="connsiteY602" fmla="*/ 111402 h 301638"/>
                <a:gd name="connsiteX603" fmla="*/ 109277 w 307906"/>
                <a:gd name="connsiteY603" fmla="*/ 22248 h 301638"/>
                <a:gd name="connsiteX604" fmla="*/ 109277 w 307906"/>
                <a:gd name="connsiteY604" fmla="*/ 22248 h 301638"/>
                <a:gd name="connsiteX605" fmla="*/ 109277 w 307906"/>
                <a:gd name="connsiteY605" fmla="*/ 22248 h 301638"/>
                <a:gd name="connsiteX606" fmla="*/ 109277 w 307906"/>
                <a:gd name="connsiteY606" fmla="*/ 22248 h 301638"/>
                <a:gd name="connsiteX607" fmla="*/ 109277 w 307906"/>
                <a:gd name="connsiteY607" fmla="*/ 22248 h 301638"/>
                <a:gd name="connsiteX608" fmla="*/ 69177 w 307906"/>
                <a:gd name="connsiteY608" fmla="*/ 19295 h 301638"/>
                <a:gd name="connsiteX609" fmla="*/ 69177 w 307906"/>
                <a:gd name="connsiteY609" fmla="*/ 19295 h 301638"/>
                <a:gd name="connsiteX610" fmla="*/ 69177 w 307906"/>
                <a:gd name="connsiteY610" fmla="*/ 19295 h 301638"/>
                <a:gd name="connsiteX611" fmla="*/ 69177 w 307906"/>
                <a:gd name="connsiteY611" fmla="*/ 19295 h 301638"/>
                <a:gd name="connsiteX612" fmla="*/ 64224 w 307906"/>
                <a:gd name="connsiteY612" fmla="*/ 21200 h 301638"/>
                <a:gd name="connsiteX613" fmla="*/ 64224 w 307906"/>
                <a:gd name="connsiteY613" fmla="*/ 21200 h 301638"/>
                <a:gd name="connsiteX614" fmla="*/ 64224 w 307906"/>
                <a:gd name="connsiteY614" fmla="*/ 21200 h 301638"/>
                <a:gd name="connsiteX615" fmla="*/ 64224 w 307906"/>
                <a:gd name="connsiteY615" fmla="*/ 21295 h 301638"/>
                <a:gd name="connsiteX616" fmla="*/ 63748 w 307906"/>
                <a:gd name="connsiteY616" fmla="*/ 21486 h 301638"/>
                <a:gd name="connsiteX617" fmla="*/ 64224 w 307906"/>
                <a:gd name="connsiteY617" fmla="*/ 21200 h 301638"/>
                <a:gd name="connsiteX618" fmla="*/ 55842 w 307906"/>
                <a:gd name="connsiteY618" fmla="*/ 64920 h 301638"/>
                <a:gd name="connsiteX619" fmla="*/ 55842 w 307906"/>
                <a:gd name="connsiteY619" fmla="*/ 64920 h 301638"/>
                <a:gd name="connsiteX620" fmla="*/ 55842 w 307906"/>
                <a:gd name="connsiteY620" fmla="*/ 64920 h 301638"/>
                <a:gd name="connsiteX621" fmla="*/ 55842 w 307906"/>
                <a:gd name="connsiteY621" fmla="*/ 64920 h 301638"/>
                <a:gd name="connsiteX622" fmla="*/ 37268 w 307906"/>
                <a:gd name="connsiteY622" fmla="*/ 147501 h 301638"/>
                <a:gd name="connsiteX623" fmla="*/ 37078 w 307906"/>
                <a:gd name="connsiteY623" fmla="*/ 147406 h 301638"/>
                <a:gd name="connsiteX624" fmla="*/ 37268 w 307906"/>
                <a:gd name="connsiteY624" fmla="*/ 147216 h 301638"/>
                <a:gd name="connsiteX625" fmla="*/ 37268 w 307906"/>
                <a:gd name="connsiteY625" fmla="*/ 147501 h 301638"/>
                <a:gd name="connsiteX626" fmla="*/ 28124 w 307906"/>
                <a:gd name="connsiteY626" fmla="*/ 189888 h 301638"/>
                <a:gd name="connsiteX627" fmla="*/ 28124 w 307906"/>
                <a:gd name="connsiteY627" fmla="*/ 189888 h 301638"/>
                <a:gd name="connsiteX628" fmla="*/ 28124 w 307906"/>
                <a:gd name="connsiteY628" fmla="*/ 189888 h 301638"/>
                <a:gd name="connsiteX629" fmla="*/ 28124 w 307906"/>
                <a:gd name="connsiteY629" fmla="*/ 189888 h 301638"/>
                <a:gd name="connsiteX630" fmla="*/ 19647 w 307906"/>
                <a:gd name="connsiteY630" fmla="*/ 219415 h 301638"/>
                <a:gd name="connsiteX631" fmla="*/ 19552 w 307906"/>
                <a:gd name="connsiteY631" fmla="*/ 219320 h 301638"/>
                <a:gd name="connsiteX632" fmla="*/ 19647 w 307906"/>
                <a:gd name="connsiteY632" fmla="*/ 219415 h 301638"/>
                <a:gd name="connsiteX633" fmla="*/ 19647 w 307906"/>
                <a:gd name="connsiteY633" fmla="*/ 219415 h 301638"/>
                <a:gd name="connsiteX634" fmla="*/ 28410 w 307906"/>
                <a:gd name="connsiteY634" fmla="*/ 272088 h 301638"/>
                <a:gd name="connsiteX635" fmla="*/ 28410 w 307906"/>
                <a:gd name="connsiteY635" fmla="*/ 272088 h 301638"/>
                <a:gd name="connsiteX636" fmla="*/ 28505 w 307906"/>
                <a:gd name="connsiteY636" fmla="*/ 272279 h 301638"/>
                <a:gd name="connsiteX637" fmla="*/ 28124 w 307906"/>
                <a:gd name="connsiteY637" fmla="*/ 272279 h 301638"/>
                <a:gd name="connsiteX638" fmla="*/ 28410 w 307906"/>
                <a:gd name="connsiteY638" fmla="*/ 272088 h 301638"/>
                <a:gd name="connsiteX639" fmla="*/ 95561 w 307906"/>
                <a:gd name="connsiteY639" fmla="*/ 251800 h 301638"/>
                <a:gd name="connsiteX640" fmla="*/ 95657 w 307906"/>
                <a:gd name="connsiteY640" fmla="*/ 251896 h 301638"/>
                <a:gd name="connsiteX641" fmla="*/ 95371 w 307906"/>
                <a:gd name="connsiteY641" fmla="*/ 251896 h 301638"/>
                <a:gd name="connsiteX642" fmla="*/ 95561 w 307906"/>
                <a:gd name="connsiteY642" fmla="*/ 251800 h 301638"/>
                <a:gd name="connsiteX643" fmla="*/ 94133 w 307906"/>
                <a:gd name="connsiteY643" fmla="*/ 249705 h 301638"/>
                <a:gd name="connsiteX644" fmla="*/ 94133 w 307906"/>
                <a:gd name="connsiteY644" fmla="*/ 249705 h 301638"/>
                <a:gd name="connsiteX645" fmla="*/ 94133 w 307906"/>
                <a:gd name="connsiteY645" fmla="*/ 249705 h 301638"/>
                <a:gd name="connsiteX646" fmla="*/ 94133 w 307906"/>
                <a:gd name="connsiteY646" fmla="*/ 249705 h 301638"/>
                <a:gd name="connsiteX647" fmla="*/ 159093 w 307906"/>
                <a:gd name="connsiteY647" fmla="*/ 191317 h 301638"/>
                <a:gd name="connsiteX648" fmla="*/ 159093 w 307906"/>
                <a:gd name="connsiteY648" fmla="*/ 191317 h 301638"/>
                <a:gd name="connsiteX649" fmla="*/ 159093 w 307906"/>
                <a:gd name="connsiteY649" fmla="*/ 191317 h 301638"/>
                <a:gd name="connsiteX650" fmla="*/ 159093 w 307906"/>
                <a:gd name="connsiteY650" fmla="*/ 191317 h 301638"/>
                <a:gd name="connsiteX651" fmla="*/ 196145 w 307906"/>
                <a:gd name="connsiteY651" fmla="*/ 56824 h 301638"/>
                <a:gd name="connsiteX652" fmla="*/ 196050 w 307906"/>
                <a:gd name="connsiteY652" fmla="*/ 56728 h 301638"/>
                <a:gd name="connsiteX653" fmla="*/ 196241 w 307906"/>
                <a:gd name="connsiteY653" fmla="*/ 56538 h 301638"/>
                <a:gd name="connsiteX654" fmla="*/ 196145 w 307906"/>
                <a:gd name="connsiteY654" fmla="*/ 56824 h 301638"/>
                <a:gd name="connsiteX655" fmla="*/ 96514 w 307906"/>
                <a:gd name="connsiteY655" fmla="*/ 15104 h 301638"/>
                <a:gd name="connsiteX656" fmla="*/ 96514 w 307906"/>
                <a:gd name="connsiteY656" fmla="*/ 15104 h 301638"/>
                <a:gd name="connsiteX657" fmla="*/ 96514 w 307906"/>
                <a:gd name="connsiteY657" fmla="*/ 15104 h 301638"/>
                <a:gd name="connsiteX658" fmla="*/ 96514 w 307906"/>
                <a:gd name="connsiteY658" fmla="*/ 15104 h 301638"/>
                <a:gd name="connsiteX659" fmla="*/ 58700 w 307906"/>
                <a:gd name="connsiteY659" fmla="*/ 34154 h 301638"/>
                <a:gd name="connsiteX660" fmla="*/ 58795 w 307906"/>
                <a:gd name="connsiteY660" fmla="*/ 34344 h 301638"/>
                <a:gd name="connsiteX661" fmla="*/ 58604 w 307906"/>
                <a:gd name="connsiteY661" fmla="*/ 34344 h 301638"/>
                <a:gd name="connsiteX662" fmla="*/ 58700 w 307906"/>
                <a:gd name="connsiteY662" fmla="*/ 34154 h 301638"/>
                <a:gd name="connsiteX663" fmla="*/ 56509 w 307906"/>
                <a:gd name="connsiteY663" fmla="*/ 70634 h 301638"/>
                <a:gd name="connsiteX664" fmla="*/ 56509 w 307906"/>
                <a:gd name="connsiteY664" fmla="*/ 70634 h 301638"/>
                <a:gd name="connsiteX665" fmla="*/ 56509 w 307906"/>
                <a:gd name="connsiteY665" fmla="*/ 70634 h 301638"/>
                <a:gd name="connsiteX666" fmla="*/ 56509 w 307906"/>
                <a:gd name="connsiteY666" fmla="*/ 70634 h 301638"/>
                <a:gd name="connsiteX667" fmla="*/ 56509 w 307906"/>
                <a:gd name="connsiteY667" fmla="*/ 70634 h 301638"/>
                <a:gd name="connsiteX668" fmla="*/ 56509 w 307906"/>
                <a:gd name="connsiteY668" fmla="*/ 70634 h 301638"/>
                <a:gd name="connsiteX669" fmla="*/ 14313 w 307906"/>
                <a:gd name="connsiteY669" fmla="*/ 227512 h 301638"/>
                <a:gd name="connsiteX670" fmla="*/ 14313 w 307906"/>
                <a:gd name="connsiteY670" fmla="*/ 227512 h 301638"/>
                <a:gd name="connsiteX671" fmla="*/ 14408 w 307906"/>
                <a:gd name="connsiteY671" fmla="*/ 226749 h 301638"/>
                <a:gd name="connsiteX672" fmla="*/ 14408 w 307906"/>
                <a:gd name="connsiteY672" fmla="*/ 226749 h 301638"/>
                <a:gd name="connsiteX673" fmla="*/ 14313 w 307906"/>
                <a:gd name="connsiteY673" fmla="*/ 227512 h 301638"/>
                <a:gd name="connsiteX674" fmla="*/ 11456 w 307906"/>
                <a:gd name="connsiteY674" fmla="*/ 232941 h 301638"/>
                <a:gd name="connsiteX675" fmla="*/ 11265 w 307906"/>
                <a:gd name="connsiteY675" fmla="*/ 232941 h 301638"/>
                <a:gd name="connsiteX676" fmla="*/ 11456 w 307906"/>
                <a:gd name="connsiteY676" fmla="*/ 232941 h 301638"/>
                <a:gd name="connsiteX677" fmla="*/ 11456 w 307906"/>
                <a:gd name="connsiteY677" fmla="*/ 232941 h 301638"/>
                <a:gd name="connsiteX678" fmla="*/ 23648 w 307906"/>
                <a:gd name="connsiteY678" fmla="*/ 267326 h 301638"/>
                <a:gd name="connsiteX679" fmla="*/ 23648 w 307906"/>
                <a:gd name="connsiteY679" fmla="*/ 267326 h 301638"/>
                <a:gd name="connsiteX680" fmla="*/ 23648 w 307906"/>
                <a:gd name="connsiteY680" fmla="*/ 267326 h 301638"/>
                <a:gd name="connsiteX681" fmla="*/ 23648 w 307906"/>
                <a:gd name="connsiteY681" fmla="*/ 267326 h 301638"/>
                <a:gd name="connsiteX682" fmla="*/ 72987 w 307906"/>
                <a:gd name="connsiteY682" fmla="*/ 271993 h 301638"/>
                <a:gd name="connsiteX683" fmla="*/ 72987 w 307906"/>
                <a:gd name="connsiteY683" fmla="*/ 272088 h 301638"/>
                <a:gd name="connsiteX684" fmla="*/ 72892 w 307906"/>
                <a:gd name="connsiteY684" fmla="*/ 271993 h 301638"/>
                <a:gd name="connsiteX685" fmla="*/ 72987 w 307906"/>
                <a:gd name="connsiteY685" fmla="*/ 271993 h 301638"/>
                <a:gd name="connsiteX686" fmla="*/ 106134 w 307906"/>
                <a:gd name="connsiteY686" fmla="*/ 255705 h 301638"/>
                <a:gd name="connsiteX687" fmla="*/ 106229 w 307906"/>
                <a:gd name="connsiteY687" fmla="*/ 255800 h 301638"/>
                <a:gd name="connsiteX688" fmla="*/ 106134 w 307906"/>
                <a:gd name="connsiteY688" fmla="*/ 255705 h 301638"/>
                <a:gd name="connsiteX689" fmla="*/ 106134 w 307906"/>
                <a:gd name="connsiteY689" fmla="*/ 255705 h 301638"/>
                <a:gd name="connsiteX690" fmla="*/ 253772 w 307906"/>
                <a:gd name="connsiteY690" fmla="*/ 169790 h 301638"/>
                <a:gd name="connsiteX691" fmla="*/ 253772 w 307906"/>
                <a:gd name="connsiteY691" fmla="*/ 169790 h 301638"/>
                <a:gd name="connsiteX692" fmla="*/ 253772 w 307906"/>
                <a:gd name="connsiteY692" fmla="*/ 169790 h 301638"/>
                <a:gd name="connsiteX693" fmla="*/ 253772 w 307906"/>
                <a:gd name="connsiteY693" fmla="*/ 169790 h 301638"/>
                <a:gd name="connsiteX694" fmla="*/ 263106 w 307906"/>
                <a:gd name="connsiteY694" fmla="*/ 168742 h 301638"/>
                <a:gd name="connsiteX695" fmla="*/ 263582 w 307906"/>
                <a:gd name="connsiteY695" fmla="*/ 168837 h 301638"/>
                <a:gd name="connsiteX696" fmla="*/ 263106 w 307906"/>
                <a:gd name="connsiteY696" fmla="*/ 168742 h 301638"/>
                <a:gd name="connsiteX697" fmla="*/ 273203 w 307906"/>
                <a:gd name="connsiteY697" fmla="*/ 147121 h 301638"/>
                <a:gd name="connsiteX698" fmla="*/ 273203 w 307906"/>
                <a:gd name="connsiteY698" fmla="*/ 147121 h 301638"/>
                <a:gd name="connsiteX699" fmla="*/ 273203 w 307906"/>
                <a:gd name="connsiteY699" fmla="*/ 147121 h 301638"/>
                <a:gd name="connsiteX700" fmla="*/ 273203 w 307906"/>
                <a:gd name="connsiteY700" fmla="*/ 147121 h 301638"/>
                <a:gd name="connsiteX701" fmla="*/ 280823 w 307906"/>
                <a:gd name="connsiteY701" fmla="*/ 141882 h 301638"/>
                <a:gd name="connsiteX702" fmla="*/ 281870 w 307906"/>
                <a:gd name="connsiteY702" fmla="*/ 142072 h 301638"/>
                <a:gd name="connsiteX703" fmla="*/ 281108 w 307906"/>
                <a:gd name="connsiteY703" fmla="*/ 142358 h 301638"/>
                <a:gd name="connsiteX704" fmla="*/ 280823 w 307906"/>
                <a:gd name="connsiteY704" fmla="*/ 141882 h 301638"/>
                <a:gd name="connsiteX705" fmla="*/ 118326 w 307906"/>
                <a:gd name="connsiteY705" fmla="*/ 19295 h 301638"/>
                <a:gd name="connsiteX706" fmla="*/ 118326 w 307906"/>
                <a:gd name="connsiteY706" fmla="*/ 19295 h 301638"/>
                <a:gd name="connsiteX707" fmla="*/ 118326 w 307906"/>
                <a:gd name="connsiteY707" fmla="*/ 19295 h 301638"/>
                <a:gd name="connsiteX708" fmla="*/ 118326 w 307906"/>
                <a:gd name="connsiteY708" fmla="*/ 19295 h 301638"/>
                <a:gd name="connsiteX709" fmla="*/ 168142 w 307906"/>
                <a:gd name="connsiteY709" fmla="*/ 227988 h 301638"/>
                <a:gd name="connsiteX710" fmla="*/ 168142 w 307906"/>
                <a:gd name="connsiteY710" fmla="*/ 227988 h 301638"/>
                <a:gd name="connsiteX711" fmla="*/ 168142 w 307906"/>
                <a:gd name="connsiteY711" fmla="*/ 227988 h 301638"/>
                <a:gd name="connsiteX712" fmla="*/ 168142 w 307906"/>
                <a:gd name="connsiteY712" fmla="*/ 227988 h 301638"/>
                <a:gd name="connsiteX713" fmla="*/ 233388 w 307906"/>
                <a:gd name="connsiteY713" fmla="*/ 197984 h 301638"/>
                <a:gd name="connsiteX714" fmla="*/ 233388 w 307906"/>
                <a:gd name="connsiteY714" fmla="*/ 197984 h 301638"/>
                <a:gd name="connsiteX715" fmla="*/ 233388 w 307906"/>
                <a:gd name="connsiteY715" fmla="*/ 197984 h 301638"/>
                <a:gd name="connsiteX716" fmla="*/ 233388 w 307906"/>
                <a:gd name="connsiteY716" fmla="*/ 197984 h 301638"/>
                <a:gd name="connsiteX717" fmla="*/ 250057 w 307906"/>
                <a:gd name="connsiteY717" fmla="*/ 192936 h 301638"/>
                <a:gd name="connsiteX718" fmla="*/ 250057 w 307906"/>
                <a:gd name="connsiteY718" fmla="*/ 192364 h 301638"/>
                <a:gd name="connsiteX719" fmla="*/ 250343 w 307906"/>
                <a:gd name="connsiteY719" fmla="*/ 192745 h 301638"/>
                <a:gd name="connsiteX720" fmla="*/ 250057 w 307906"/>
                <a:gd name="connsiteY720" fmla="*/ 192936 h 301638"/>
                <a:gd name="connsiteX721" fmla="*/ 44793 w 307906"/>
                <a:gd name="connsiteY721" fmla="*/ 72063 h 301638"/>
                <a:gd name="connsiteX722" fmla="*/ 44888 w 307906"/>
                <a:gd name="connsiteY722" fmla="*/ 72254 h 301638"/>
                <a:gd name="connsiteX723" fmla="*/ 44888 w 307906"/>
                <a:gd name="connsiteY723" fmla="*/ 72254 h 301638"/>
                <a:gd name="connsiteX724" fmla="*/ 44888 w 307906"/>
                <a:gd name="connsiteY724" fmla="*/ 72254 h 301638"/>
                <a:gd name="connsiteX725" fmla="*/ 44888 w 307906"/>
                <a:gd name="connsiteY725" fmla="*/ 72254 h 301638"/>
                <a:gd name="connsiteX726" fmla="*/ 44888 w 307906"/>
                <a:gd name="connsiteY726" fmla="*/ 72254 h 301638"/>
                <a:gd name="connsiteX727" fmla="*/ 44698 w 307906"/>
                <a:gd name="connsiteY727" fmla="*/ 72254 h 301638"/>
                <a:gd name="connsiteX728" fmla="*/ 44793 w 307906"/>
                <a:gd name="connsiteY728" fmla="*/ 72063 h 301638"/>
                <a:gd name="connsiteX729" fmla="*/ 32411 w 307906"/>
                <a:gd name="connsiteY729" fmla="*/ 142549 h 301638"/>
                <a:gd name="connsiteX730" fmla="*/ 32411 w 307906"/>
                <a:gd name="connsiteY730" fmla="*/ 142549 h 301638"/>
                <a:gd name="connsiteX731" fmla="*/ 32411 w 307906"/>
                <a:gd name="connsiteY731" fmla="*/ 142549 h 301638"/>
                <a:gd name="connsiteX732" fmla="*/ 32411 w 307906"/>
                <a:gd name="connsiteY732" fmla="*/ 142549 h 301638"/>
                <a:gd name="connsiteX733" fmla="*/ 70320 w 307906"/>
                <a:gd name="connsiteY733" fmla="*/ 275327 h 301638"/>
                <a:gd name="connsiteX734" fmla="*/ 70415 w 307906"/>
                <a:gd name="connsiteY734" fmla="*/ 275422 h 301638"/>
                <a:gd name="connsiteX735" fmla="*/ 70320 w 307906"/>
                <a:gd name="connsiteY735" fmla="*/ 275327 h 301638"/>
                <a:gd name="connsiteX736" fmla="*/ 70320 w 307906"/>
                <a:gd name="connsiteY736" fmla="*/ 275327 h 301638"/>
                <a:gd name="connsiteX737" fmla="*/ 224625 w 307906"/>
                <a:gd name="connsiteY737" fmla="*/ 164170 h 301638"/>
                <a:gd name="connsiteX738" fmla="*/ 224625 w 307906"/>
                <a:gd name="connsiteY738" fmla="*/ 164170 h 301638"/>
                <a:gd name="connsiteX739" fmla="*/ 224625 w 307906"/>
                <a:gd name="connsiteY739" fmla="*/ 164170 h 301638"/>
                <a:gd name="connsiteX740" fmla="*/ 224625 w 307906"/>
                <a:gd name="connsiteY740" fmla="*/ 164170 h 301638"/>
                <a:gd name="connsiteX741" fmla="*/ 224720 w 307906"/>
                <a:gd name="connsiteY741" fmla="*/ 164361 h 301638"/>
                <a:gd name="connsiteX742" fmla="*/ 224435 w 307906"/>
                <a:gd name="connsiteY742" fmla="*/ 164265 h 301638"/>
                <a:gd name="connsiteX743" fmla="*/ 224625 w 307906"/>
                <a:gd name="connsiteY743" fmla="*/ 164170 h 301638"/>
                <a:gd name="connsiteX744" fmla="*/ 258153 w 307906"/>
                <a:gd name="connsiteY744" fmla="*/ 176267 h 301638"/>
                <a:gd name="connsiteX745" fmla="*/ 258153 w 307906"/>
                <a:gd name="connsiteY745" fmla="*/ 176267 h 301638"/>
                <a:gd name="connsiteX746" fmla="*/ 258153 w 307906"/>
                <a:gd name="connsiteY746" fmla="*/ 176267 h 301638"/>
                <a:gd name="connsiteX747" fmla="*/ 258153 w 307906"/>
                <a:gd name="connsiteY747" fmla="*/ 176267 h 301638"/>
                <a:gd name="connsiteX748" fmla="*/ 258153 w 307906"/>
                <a:gd name="connsiteY748" fmla="*/ 176267 h 301638"/>
                <a:gd name="connsiteX749" fmla="*/ 258153 w 307906"/>
                <a:gd name="connsiteY749" fmla="*/ 176267 h 301638"/>
                <a:gd name="connsiteX750" fmla="*/ 258153 w 307906"/>
                <a:gd name="connsiteY750" fmla="*/ 176267 h 301638"/>
                <a:gd name="connsiteX751" fmla="*/ 270917 w 307906"/>
                <a:gd name="connsiteY751" fmla="*/ 183411 h 301638"/>
                <a:gd name="connsiteX752" fmla="*/ 271012 w 307906"/>
                <a:gd name="connsiteY752" fmla="*/ 183411 h 301638"/>
                <a:gd name="connsiteX753" fmla="*/ 270917 w 307906"/>
                <a:gd name="connsiteY753" fmla="*/ 183411 h 301638"/>
                <a:gd name="connsiteX754" fmla="*/ 270917 w 307906"/>
                <a:gd name="connsiteY754" fmla="*/ 183411 h 301638"/>
                <a:gd name="connsiteX755" fmla="*/ 271964 w 307906"/>
                <a:gd name="connsiteY755" fmla="*/ 182553 h 301638"/>
                <a:gd name="connsiteX756" fmla="*/ 272060 w 307906"/>
                <a:gd name="connsiteY756" fmla="*/ 182744 h 301638"/>
                <a:gd name="connsiteX757" fmla="*/ 271869 w 307906"/>
                <a:gd name="connsiteY757" fmla="*/ 182839 h 301638"/>
                <a:gd name="connsiteX758" fmla="*/ 271964 w 307906"/>
                <a:gd name="connsiteY758" fmla="*/ 182553 h 301638"/>
                <a:gd name="connsiteX759" fmla="*/ 275965 w 307906"/>
                <a:gd name="connsiteY759" fmla="*/ 172171 h 301638"/>
                <a:gd name="connsiteX760" fmla="*/ 275965 w 307906"/>
                <a:gd name="connsiteY760" fmla="*/ 172171 h 301638"/>
                <a:gd name="connsiteX761" fmla="*/ 275965 w 307906"/>
                <a:gd name="connsiteY761" fmla="*/ 172171 h 301638"/>
                <a:gd name="connsiteX762" fmla="*/ 275965 w 307906"/>
                <a:gd name="connsiteY762" fmla="*/ 172171 h 301638"/>
                <a:gd name="connsiteX763" fmla="*/ 275965 w 307906"/>
                <a:gd name="connsiteY763" fmla="*/ 172171 h 301638"/>
                <a:gd name="connsiteX764" fmla="*/ 275965 w 307906"/>
                <a:gd name="connsiteY764" fmla="*/ 172171 h 301638"/>
                <a:gd name="connsiteX765" fmla="*/ 296825 w 307906"/>
                <a:gd name="connsiteY765" fmla="*/ 108925 h 301638"/>
                <a:gd name="connsiteX766" fmla="*/ 296825 w 307906"/>
                <a:gd name="connsiteY766" fmla="*/ 108925 h 301638"/>
                <a:gd name="connsiteX767" fmla="*/ 296825 w 307906"/>
                <a:gd name="connsiteY767" fmla="*/ 108925 h 301638"/>
                <a:gd name="connsiteX768" fmla="*/ 290633 w 307906"/>
                <a:gd name="connsiteY768" fmla="*/ 95685 h 301638"/>
                <a:gd name="connsiteX769" fmla="*/ 290633 w 307906"/>
                <a:gd name="connsiteY769" fmla="*/ 95685 h 301638"/>
                <a:gd name="connsiteX770" fmla="*/ 290633 w 307906"/>
                <a:gd name="connsiteY770" fmla="*/ 95590 h 301638"/>
                <a:gd name="connsiteX771" fmla="*/ 290729 w 307906"/>
                <a:gd name="connsiteY771" fmla="*/ 95590 h 301638"/>
                <a:gd name="connsiteX772" fmla="*/ 290633 w 307906"/>
                <a:gd name="connsiteY772" fmla="*/ 95685 h 301638"/>
                <a:gd name="connsiteX773" fmla="*/ 290633 w 307906"/>
                <a:gd name="connsiteY773" fmla="*/ 95685 h 301638"/>
                <a:gd name="connsiteX774" fmla="*/ 290633 w 307906"/>
                <a:gd name="connsiteY774" fmla="*/ 95685 h 301638"/>
                <a:gd name="connsiteX775" fmla="*/ 68034 w 307906"/>
                <a:gd name="connsiteY775" fmla="*/ 10627 h 301638"/>
                <a:gd name="connsiteX776" fmla="*/ 68034 w 307906"/>
                <a:gd name="connsiteY776" fmla="*/ 10627 h 301638"/>
                <a:gd name="connsiteX777" fmla="*/ 68034 w 307906"/>
                <a:gd name="connsiteY777" fmla="*/ 10627 h 301638"/>
                <a:gd name="connsiteX778" fmla="*/ 68034 w 307906"/>
                <a:gd name="connsiteY778" fmla="*/ 10627 h 301638"/>
                <a:gd name="connsiteX779" fmla="*/ 40031 w 307906"/>
                <a:gd name="connsiteY779" fmla="*/ 74254 h 301638"/>
                <a:gd name="connsiteX780" fmla="*/ 40697 w 307906"/>
                <a:gd name="connsiteY780" fmla="*/ 75207 h 301638"/>
                <a:gd name="connsiteX781" fmla="*/ 40507 w 307906"/>
                <a:gd name="connsiteY781" fmla="*/ 75302 h 301638"/>
                <a:gd name="connsiteX782" fmla="*/ 40031 w 307906"/>
                <a:gd name="connsiteY782" fmla="*/ 74254 h 301638"/>
                <a:gd name="connsiteX783" fmla="*/ 40031 w 307906"/>
                <a:gd name="connsiteY783" fmla="*/ 74254 h 301638"/>
                <a:gd name="connsiteX784" fmla="*/ 32315 w 307906"/>
                <a:gd name="connsiteY784" fmla="*/ 142453 h 301638"/>
                <a:gd name="connsiteX785" fmla="*/ 32315 w 307906"/>
                <a:gd name="connsiteY785" fmla="*/ 142453 h 301638"/>
                <a:gd name="connsiteX786" fmla="*/ 32315 w 307906"/>
                <a:gd name="connsiteY786" fmla="*/ 142453 h 301638"/>
                <a:gd name="connsiteX787" fmla="*/ 32315 w 307906"/>
                <a:gd name="connsiteY787" fmla="*/ 142453 h 301638"/>
                <a:gd name="connsiteX788" fmla="*/ 8312 w 307906"/>
                <a:gd name="connsiteY788" fmla="*/ 251609 h 301638"/>
                <a:gd name="connsiteX789" fmla="*/ 8598 w 307906"/>
                <a:gd name="connsiteY789" fmla="*/ 251991 h 301638"/>
                <a:gd name="connsiteX790" fmla="*/ 8598 w 307906"/>
                <a:gd name="connsiteY790" fmla="*/ 251991 h 301638"/>
                <a:gd name="connsiteX791" fmla="*/ 8312 w 307906"/>
                <a:gd name="connsiteY791" fmla="*/ 251609 h 301638"/>
                <a:gd name="connsiteX792" fmla="*/ 95371 w 307906"/>
                <a:gd name="connsiteY792" fmla="*/ 277327 h 301638"/>
                <a:gd name="connsiteX793" fmla="*/ 95371 w 307906"/>
                <a:gd name="connsiteY793" fmla="*/ 277327 h 301638"/>
                <a:gd name="connsiteX794" fmla="*/ 95371 w 307906"/>
                <a:gd name="connsiteY794" fmla="*/ 277327 h 301638"/>
                <a:gd name="connsiteX795" fmla="*/ 95371 w 307906"/>
                <a:gd name="connsiteY795" fmla="*/ 277327 h 301638"/>
                <a:gd name="connsiteX796" fmla="*/ 159474 w 307906"/>
                <a:gd name="connsiteY796" fmla="*/ 247990 h 301638"/>
                <a:gd name="connsiteX797" fmla="*/ 159569 w 307906"/>
                <a:gd name="connsiteY797" fmla="*/ 248181 h 301638"/>
                <a:gd name="connsiteX798" fmla="*/ 159284 w 307906"/>
                <a:gd name="connsiteY798" fmla="*/ 248181 h 301638"/>
                <a:gd name="connsiteX799" fmla="*/ 159474 w 307906"/>
                <a:gd name="connsiteY799" fmla="*/ 247990 h 301638"/>
                <a:gd name="connsiteX800" fmla="*/ 284061 w 307906"/>
                <a:gd name="connsiteY800" fmla="*/ 135024 h 301638"/>
                <a:gd name="connsiteX801" fmla="*/ 284061 w 307906"/>
                <a:gd name="connsiteY801" fmla="*/ 135024 h 301638"/>
                <a:gd name="connsiteX802" fmla="*/ 284061 w 307906"/>
                <a:gd name="connsiteY802" fmla="*/ 135024 h 301638"/>
                <a:gd name="connsiteX803" fmla="*/ 284061 w 307906"/>
                <a:gd name="connsiteY803" fmla="*/ 135024 h 301638"/>
                <a:gd name="connsiteX804" fmla="*/ 284061 w 307906"/>
                <a:gd name="connsiteY804" fmla="*/ 135024 h 301638"/>
                <a:gd name="connsiteX805" fmla="*/ 88037 w 307906"/>
                <a:gd name="connsiteY805" fmla="*/ 4912 h 301638"/>
                <a:gd name="connsiteX806" fmla="*/ 88037 w 307906"/>
                <a:gd name="connsiteY806" fmla="*/ 4912 h 301638"/>
                <a:gd name="connsiteX807" fmla="*/ 88037 w 307906"/>
                <a:gd name="connsiteY807" fmla="*/ 4912 h 301638"/>
                <a:gd name="connsiteX808" fmla="*/ 88037 w 307906"/>
                <a:gd name="connsiteY808" fmla="*/ 4912 h 301638"/>
                <a:gd name="connsiteX809" fmla="*/ 88037 w 307906"/>
                <a:gd name="connsiteY809" fmla="*/ 4912 h 301638"/>
                <a:gd name="connsiteX810" fmla="*/ 88037 w 307906"/>
                <a:gd name="connsiteY810" fmla="*/ 4912 h 301638"/>
                <a:gd name="connsiteX811" fmla="*/ 88037 w 307906"/>
                <a:gd name="connsiteY811" fmla="*/ 4912 h 301638"/>
                <a:gd name="connsiteX812" fmla="*/ 80893 w 307906"/>
                <a:gd name="connsiteY812" fmla="*/ 2340 h 301638"/>
                <a:gd name="connsiteX813" fmla="*/ 79845 w 307906"/>
                <a:gd name="connsiteY813" fmla="*/ 2055 h 301638"/>
                <a:gd name="connsiteX814" fmla="*/ 80893 w 307906"/>
                <a:gd name="connsiteY814" fmla="*/ 2340 h 301638"/>
                <a:gd name="connsiteX815" fmla="*/ 78226 w 307906"/>
                <a:gd name="connsiteY815" fmla="*/ 3293 h 301638"/>
                <a:gd name="connsiteX816" fmla="*/ 78226 w 307906"/>
                <a:gd name="connsiteY816" fmla="*/ 3293 h 301638"/>
                <a:gd name="connsiteX817" fmla="*/ 78226 w 307906"/>
                <a:gd name="connsiteY817" fmla="*/ 3293 h 301638"/>
                <a:gd name="connsiteX818" fmla="*/ 78226 w 307906"/>
                <a:gd name="connsiteY818" fmla="*/ 3293 h 301638"/>
                <a:gd name="connsiteX819" fmla="*/ 3931 w 307906"/>
                <a:gd name="connsiteY819" fmla="*/ 198270 h 301638"/>
                <a:gd name="connsiteX820" fmla="*/ 3836 w 307906"/>
                <a:gd name="connsiteY820" fmla="*/ 198460 h 301638"/>
                <a:gd name="connsiteX821" fmla="*/ 3740 w 307906"/>
                <a:gd name="connsiteY821" fmla="*/ 198365 h 301638"/>
                <a:gd name="connsiteX822" fmla="*/ 3931 w 307906"/>
                <a:gd name="connsiteY822" fmla="*/ 198270 h 301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307906" h="301638">
                  <a:moveTo>
                    <a:pt x="299682" y="102162"/>
                  </a:moveTo>
                  <a:cubicBezTo>
                    <a:pt x="298920" y="101115"/>
                    <a:pt x="298158" y="99972"/>
                    <a:pt x="297491" y="98924"/>
                  </a:cubicBezTo>
                  <a:cubicBezTo>
                    <a:pt x="296539" y="97495"/>
                    <a:pt x="295491" y="96067"/>
                    <a:pt x="294539" y="94542"/>
                  </a:cubicBezTo>
                  <a:cubicBezTo>
                    <a:pt x="293300" y="92542"/>
                    <a:pt x="292253" y="90351"/>
                    <a:pt x="289871" y="89399"/>
                  </a:cubicBezTo>
                  <a:lnTo>
                    <a:pt x="289871" y="89399"/>
                  </a:lnTo>
                  <a:cubicBezTo>
                    <a:pt x="283299" y="81112"/>
                    <a:pt x="275489" y="74159"/>
                    <a:pt x="266535" y="68730"/>
                  </a:cubicBezTo>
                  <a:lnTo>
                    <a:pt x="266535" y="68730"/>
                  </a:lnTo>
                  <a:lnTo>
                    <a:pt x="266535" y="68730"/>
                  </a:lnTo>
                  <a:cubicBezTo>
                    <a:pt x="265964" y="68253"/>
                    <a:pt x="265392" y="67872"/>
                    <a:pt x="264821" y="67396"/>
                  </a:cubicBezTo>
                  <a:lnTo>
                    <a:pt x="264821" y="67396"/>
                  </a:lnTo>
                  <a:lnTo>
                    <a:pt x="264821" y="67396"/>
                  </a:lnTo>
                  <a:cubicBezTo>
                    <a:pt x="261106" y="65015"/>
                    <a:pt x="257677" y="61967"/>
                    <a:pt x="253105" y="61205"/>
                  </a:cubicBezTo>
                  <a:cubicBezTo>
                    <a:pt x="252248" y="60729"/>
                    <a:pt x="251295" y="60253"/>
                    <a:pt x="250438" y="59681"/>
                  </a:cubicBezTo>
                  <a:cubicBezTo>
                    <a:pt x="249962" y="58538"/>
                    <a:pt x="249104" y="57967"/>
                    <a:pt x="247961" y="57967"/>
                  </a:cubicBezTo>
                  <a:lnTo>
                    <a:pt x="247961" y="57967"/>
                  </a:lnTo>
                  <a:lnTo>
                    <a:pt x="247961" y="57967"/>
                  </a:lnTo>
                  <a:cubicBezTo>
                    <a:pt x="246437" y="57300"/>
                    <a:pt x="245009" y="56633"/>
                    <a:pt x="243485" y="55966"/>
                  </a:cubicBezTo>
                  <a:lnTo>
                    <a:pt x="243485" y="55966"/>
                  </a:lnTo>
                  <a:cubicBezTo>
                    <a:pt x="243294" y="55585"/>
                    <a:pt x="243008" y="55395"/>
                    <a:pt x="242627" y="55395"/>
                  </a:cubicBezTo>
                  <a:cubicBezTo>
                    <a:pt x="239008" y="53585"/>
                    <a:pt x="235388" y="51490"/>
                    <a:pt x="231102" y="51680"/>
                  </a:cubicBezTo>
                  <a:cubicBezTo>
                    <a:pt x="230054" y="49585"/>
                    <a:pt x="228245" y="49013"/>
                    <a:pt x="226149" y="49013"/>
                  </a:cubicBezTo>
                  <a:cubicBezTo>
                    <a:pt x="224339" y="48727"/>
                    <a:pt x="222434" y="48346"/>
                    <a:pt x="220625" y="48060"/>
                  </a:cubicBezTo>
                  <a:cubicBezTo>
                    <a:pt x="219386" y="47679"/>
                    <a:pt x="218148" y="47299"/>
                    <a:pt x="216815" y="46917"/>
                  </a:cubicBezTo>
                  <a:lnTo>
                    <a:pt x="216815" y="46917"/>
                  </a:lnTo>
                  <a:cubicBezTo>
                    <a:pt x="215291" y="44441"/>
                    <a:pt x="212624" y="44346"/>
                    <a:pt x="210147" y="43869"/>
                  </a:cubicBezTo>
                  <a:cubicBezTo>
                    <a:pt x="208242" y="42345"/>
                    <a:pt x="206051" y="41774"/>
                    <a:pt x="203670" y="41583"/>
                  </a:cubicBezTo>
                  <a:cubicBezTo>
                    <a:pt x="203670" y="41583"/>
                    <a:pt x="203670" y="41583"/>
                    <a:pt x="203670" y="41583"/>
                  </a:cubicBezTo>
                  <a:cubicBezTo>
                    <a:pt x="201860" y="40345"/>
                    <a:pt x="199860" y="39774"/>
                    <a:pt x="197574" y="39869"/>
                  </a:cubicBezTo>
                  <a:cubicBezTo>
                    <a:pt x="194050" y="38631"/>
                    <a:pt x="190430" y="37392"/>
                    <a:pt x="186906" y="36154"/>
                  </a:cubicBezTo>
                  <a:cubicBezTo>
                    <a:pt x="183763" y="35011"/>
                    <a:pt x="180715" y="33201"/>
                    <a:pt x="177191" y="33201"/>
                  </a:cubicBezTo>
                  <a:cubicBezTo>
                    <a:pt x="176333" y="32725"/>
                    <a:pt x="175381" y="32344"/>
                    <a:pt x="174524" y="31868"/>
                  </a:cubicBezTo>
                  <a:lnTo>
                    <a:pt x="174524" y="31868"/>
                  </a:lnTo>
                  <a:lnTo>
                    <a:pt x="174524" y="31868"/>
                  </a:lnTo>
                  <a:cubicBezTo>
                    <a:pt x="171571" y="30535"/>
                    <a:pt x="168713" y="29201"/>
                    <a:pt x="165761" y="27867"/>
                  </a:cubicBezTo>
                  <a:lnTo>
                    <a:pt x="165761" y="27867"/>
                  </a:lnTo>
                  <a:cubicBezTo>
                    <a:pt x="164618" y="27200"/>
                    <a:pt x="163570" y="26534"/>
                    <a:pt x="162427" y="25772"/>
                  </a:cubicBezTo>
                  <a:cubicBezTo>
                    <a:pt x="160617" y="23486"/>
                    <a:pt x="157474" y="24343"/>
                    <a:pt x="155378" y="22724"/>
                  </a:cubicBezTo>
                  <a:lnTo>
                    <a:pt x="155378" y="22724"/>
                  </a:lnTo>
                  <a:cubicBezTo>
                    <a:pt x="152997" y="19104"/>
                    <a:pt x="148901" y="18342"/>
                    <a:pt x="145377" y="16723"/>
                  </a:cubicBezTo>
                  <a:cubicBezTo>
                    <a:pt x="142329" y="14913"/>
                    <a:pt x="139472" y="12532"/>
                    <a:pt x="135757" y="11961"/>
                  </a:cubicBezTo>
                  <a:cubicBezTo>
                    <a:pt x="135757" y="11961"/>
                    <a:pt x="135757" y="11961"/>
                    <a:pt x="135757" y="11961"/>
                  </a:cubicBezTo>
                  <a:cubicBezTo>
                    <a:pt x="134900" y="11580"/>
                    <a:pt x="134042" y="11199"/>
                    <a:pt x="133185" y="10818"/>
                  </a:cubicBezTo>
                  <a:lnTo>
                    <a:pt x="133185" y="10818"/>
                  </a:lnTo>
                  <a:cubicBezTo>
                    <a:pt x="131280" y="8913"/>
                    <a:pt x="128899" y="8055"/>
                    <a:pt x="126422" y="7484"/>
                  </a:cubicBezTo>
                  <a:cubicBezTo>
                    <a:pt x="124327" y="6722"/>
                    <a:pt x="122231" y="6055"/>
                    <a:pt x="120231" y="5293"/>
                  </a:cubicBezTo>
                  <a:cubicBezTo>
                    <a:pt x="118231" y="4341"/>
                    <a:pt x="116135" y="3103"/>
                    <a:pt x="113849" y="4436"/>
                  </a:cubicBezTo>
                  <a:lnTo>
                    <a:pt x="113849" y="4436"/>
                  </a:lnTo>
                  <a:cubicBezTo>
                    <a:pt x="113564" y="4150"/>
                    <a:pt x="113278" y="3959"/>
                    <a:pt x="112897" y="3865"/>
                  </a:cubicBezTo>
                  <a:lnTo>
                    <a:pt x="112897" y="3865"/>
                  </a:lnTo>
                  <a:cubicBezTo>
                    <a:pt x="111849" y="2531"/>
                    <a:pt x="110420" y="1864"/>
                    <a:pt x="108706" y="2436"/>
                  </a:cubicBezTo>
                  <a:cubicBezTo>
                    <a:pt x="103181" y="1769"/>
                    <a:pt x="97943" y="-612"/>
                    <a:pt x="92228" y="340"/>
                  </a:cubicBezTo>
                  <a:lnTo>
                    <a:pt x="92228" y="340"/>
                  </a:lnTo>
                  <a:cubicBezTo>
                    <a:pt x="88037" y="-517"/>
                    <a:pt x="83941" y="340"/>
                    <a:pt x="80036" y="1864"/>
                  </a:cubicBezTo>
                  <a:lnTo>
                    <a:pt x="80036" y="1864"/>
                  </a:lnTo>
                  <a:cubicBezTo>
                    <a:pt x="78035" y="-708"/>
                    <a:pt x="75845" y="911"/>
                    <a:pt x="73654" y="1674"/>
                  </a:cubicBezTo>
                  <a:cubicBezTo>
                    <a:pt x="73082" y="1674"/>
                    <a:pt x="72511" y="1769"/>
                    <a:pt x="71939" y="1769"/>
                  </a:cubicBezTo>
                  <a:cubicBezTo>
                    <a:pt x="70511" y="1769"/>
                    <a:pt x="68987" y="1578"/>
                    <a:pt x="67939" y="2912"/>
                  </a:cubicBezTo>
                  <a:cubicBezTo>
                    <a:pt x="67177" y="3293"/>
                    <a:pt x="66510" y="3674"/>
                    <a:pt x="65748" y="4150"/>
                  </a:cubicBezTo>
                  <a:cubicBezTo>
                    <a:pt x="64605" y="3198"/>
                    <a:pt x="63653" y="3769"/>
                    <a:pt x="62795" y="4531"/>
                  </a:cubicBezTo>
                  <a:lnTo>
                    <a:pt x="62795" y="4531"/>
                  </a:lnTo>
                  <a:lnTo>
                    <a:pt x="62795" y="4531"/>
                  </a:lnTo>
                  <a:cubicBezTo>
                    <a:pt x="59652" y="4626"/>
                    <a:pt x="58128" y="7103"/>
                    <a:pt x="56223" y="9103"/>
                  </a:cubicBezTo>
                  <a:cubicBezTo>
                    <a:pt x="54604" y="10056"/>
                    <a:pt x="52985" y="11008"/>
                    <a:pt x="52604" y="13104"/>
                  </a:cubicBezTo>
                  <a:cubicBezTo>
                    <a:pt x="52032" y="13866"/>
                    <a:pt x="51556" y="14723"/>
                    <a:pt x="50984" y="15485"/>
                  </a:cubicBezTo>
                  <a:cubicBezTo>
                    <a:pt x="49746" y="16342"/>
                    <a:pt x="49079" y="17580"/>
                    <a:pt x="48794" y="19009"/>
                  </a:cubicBezTo>
                  <a:cubicBezTo>
                    <a:pt x="47651" y="20247"/>
                    <a:pt x="46889" y="21581"/>
                    <a:pt x="46889" y="23295"/>
                  </a:cubicBezTo>
                  <a:cubicBezTo>
                    <a:pt x="45365" y="25772"/>
                    <a:pt x="44222" y="28439"/>
                    <a:pt x="44222" y="31487"/>
                  </a:cubicBezTo>
                  <a:cubicBezTo>
                    <a:pt x="42888" y="35869"/>
                    <a:pt x="40697" y="40060"/>
                    <a:pt x="40888" y="44822"/>
                  </a:cubicBezTo>
                  <a:cubicBezTo>
                    <a:pt x="40507" y="45965"/>
                    <a:pt x="39935" y="47108"/>
                    <a:pt x="40602" y="48346"/>
                  </a:cubicBezTo>
                  <a:lnTo>
                    <a:pt x="40602" y="48346"/>
                  </a:lnTo>
                  <a:cubicBezTo>
                    <a:pt x="40031" y="50823"/>
                    <a:pt x="39459" y="53299"/>
                    <a:pt x="38888" y="55775"/>
                  </a:cubicBezTo>
                  <a:cubicBezTo>
                    <a:pt x="37745" y="57395"/>
                    <a:pt x="37649" y="59205"/>
                    <a:pt x="37649" y="61109"/>
                  </a:cubicBezTo>
                  <a:cubicBezTo>
                    <a:pt x="37649" y="66825"/>
                    <a:pt x="34697" y="72254"/>
                    <a:pt x="36221" y="78064"/>
                  </a:cubicBezTo>
                  <a:cubicBezTo>
                    <a:pt x="35363" y="78636"/>
                    <a:pt x="34601" y="79207"/>
                    <a:pt x="34792" y="80445"/>
                  </a:cubicBezTo>
                  <a:lnTo>
                    <a:pt x="34792" y="80445"/>
                  </a:lnTo>
                  <a:cubicBezTo>
                    <a:pt x="33839" y="82827"/>
                    <a:pt x="33268" y="85208"/>
                    <a:pt x="33554" y="87780"/>
                  </a:cubicBezTo>
                  <a:cubicBezTo>
                    <a:pt x="33268" y="89018"/>
                    <a:pt x="32982" y="90161"/>
                    <a:pt x="32696" y="91399"/>
                  </a:cubicBezTo>
                  <a:cubicBezTo>
                    <a:pt x="32125" y="94447"/>
                    <a:pt x="31458" y="97590"/>
                    <a:pt x="30887" y="100638"/>
                  </a:cubicBezTo>
                  <a:cubicBezTo>
                    <a:pt x="30601" y="101877"/>
                    <a:pt x="30315" y="103020"/>
                    <a:pt x="30029" y="104258"/>
                  </a:cubicBezTo>
                  <a:cubicBezTo>
                    <a:pt x="29553" y="105686"/>
                    <a:pt x="29077" y="107115"/>
                    <a:pt x="28601" y="108544"/>
                  </a:cubicBezTo>
                  <a:cubicBezTo>
                    <a:pt x="27743" y="111878"/>
                    <a:pt x="26791" y="115117"/>
                    <a:pt x="25934" y="118450"/>
                  </a:cubicBezTo>
                  <a:lnTo>
                    <a:pt x="25934" y="118450"/>
                  </a:lnTo>
                  <a:lnTo>
                    <a:pt x="25934" y="118450"/>
                  </a:lnTo>
                  <a:cubicBezTo>
                    <a:pt x="25743" y="119022"/>
                    <a:pt x="25553" y="119688"/>
                    <a:pt x="25362" y="120260"/>
                  </a:cubicBezTo>
                  <a:lnTo>
                    <a:pt x="25362" y="120260"/>
                  </a:lnTo>
                  <a:cubicBezTo>
                    <a:pt x="23743" y="121974"/>
                    <a:pt x="23838" y="124356"/>
                    <a:pt x="23362" y="126451"/>
                  </a:cubicBezTo>
                  <a:cubicBezTo>
                    <a:pt x="22219" y="126928"/>
                    <a:pt x="21838" y="127880"/>
                    <a:pt x="21933" y="129023"/>
                  </a:cubicBezTo>
                  <a:lnTo>
                    <a:pt x="21933" y="129023"/>
                  </a:lnTo>
                  <a:cubicBezTo>
                    <a:pt x="20981" y="130356"/>
                    <a:pt x="20123" y="131690"/>
                    <a:pt x="20123" y="133404"/>
                  </a:cubicBezTo>
                  <a:cubicBezTo>
                    <a:pt x="19266" y="135024"/>
                    <a:pt x="17742" y="136548"/>
                    <a:pt x="18885" y="138643"/>
                  </a:cubicBezTo>
                  <a:cubicBezTo>
                    <a:pt x="14599" y="142358"/>
                    <a:pt x="14218" y="147787"/>
                    <a:pt x="12694" y="152740"/>
                  </a:cubicBezTo>
                  <a:cubicBezTo>
                    <a:pt x="10598" y="155598"/>
                    <a:pt x="10694" y="159217"/>
                    <a:pt x="9551" y="162456"/>
                  </a:cubicBezTo>
                  <a:cubicBezTo>
                    <a:pt x="7931" y="163599"/>
                    <a:pt x="7836" y="165218"/>
                    <a:pt x="8027" y="166933"/>
                  </a:cubicBezTo>
                  <a:cubicBezTo>
                    <a:pt x="6693" y="171409"/>
                    <a:pt x="4502" y="175600"/>
                    <a:pt x="4407" y="180363"/>
                  </a:cubicBezTo>
                  <a:cubicBezTo>
                    <a:pt x="4217" y="181601"/>
                    <a:pt x="4026" y="182839"/>
                    <a:pt x="3836" y="184078"/>
                  </a:cubicBezTo>
                  <a:cubicBezTo>
                    <a:pt x="2502" y="187602"/>
                    <a:pt x="1835" y="191317"/>
                    <a:pt x="1931" y="195031"/>
                  </a:cubicBezTo>
                  <a:cubicBezTo>
                    <a:pt x="1550" y="198365"/>
                    <a:pt x="1264" y="201794"/>
                    <a:pt x="883" y="205127"/>
                  </a:cubicBezTo>
                  <a:cubicBezTo>
                    <a:pt x="883" y="206080"/>
                    <a:pt x="883" y="206937"/>
                    <a:pt x="883" y="207890"/>
                  </a:cubicBezTo>
                  <a:cubicBezTo>
                    <a:pt x="692" y="209604"/>
                    <a:pt x="-1117" y="211414"/>
                    <a:pt x="1073" y="213129"/>
                  </a:cubicBezTo>
                  <a:cubicBezTo>
                    <a:pt x="1264" y="213319"/>
                    <a:pt x="1550" y="213509"/>
                    <a:pt x="1740" y="213796"/>
                  </a:cubicBezTo>
                  <a:lnTo>
                    <a:pt x="1740" y="213796"/>
                  </a:lnTo>
                  <a:lnTo>
                    <a:pt x="1740" y="213796"/>
                  </a:lnTo>
                  <a:cubicBezTo>
                    <a:pt x="-1308" y="217034"/>
                    <a:pt x="788" y="220653"/>
                    <a:pt x="788" y="224177"/>
                  </a:cubicBezTo>
                  <a:cubicBezTo>
                    <a:pt x="788" y="227130"/>
                    <a:pt x="788" y="230083"/>
                    <a:pt x="1835" y="232846"/>
                  </a:cubicBezTo>
                  <a:cubicBezTo>
                    <a:pt x="2026" y="232941"/>
                    <a:pt x="2216" y="232846"/>
                    <a:pt x="2407" y="232846"/>
                  </a:cubicBezTo>
                  <a:cubicBezTo>
                    <a:pt x="2407" y="232846"/>
                    <a:pt x="2407" y="232941"/>
                    <a:pt x="2312" y="232941"/>
                  </a:cubicBezTo>
                  <a:cubicBezTo>
                    <a:pt x="2312" y="232941"/>
                    <a:pt x="1835" y="232846"/>
                    <a:pt x="1835" y="232846"/>
                  </a:cubicBezTo>
                  <a:cubicBezTo>
                    <a:pt x="1550" y="234941"/>
                    <a:pt x="1645" y="236846"/>
                    <a:pt x="2788" y="238751"/>
                  </a:cubicBezTo>
                  <a:cubicBezTo>
                    <a:pt x="2407" y="239799"/>
                    <a:pt x="2693" y="240751"/>
                    <a:pt x="3264" y="241608"/>
                  </a:cubicBezTo>
                  <a:lnTo>
                    <a:pt x="3264" y="241608"/>
                  </a:lnTo>
                  <a:lnTo>
                    <a:pt x="3264" y="241608"/>
                  </a:lnTo>
                  <a:cubicBezTo>
                    <a:pt x="2883" y="243133"/>
                    <a:pt x="3455" y="244371"/>
                    <a:pt x="4312" y="245609"/>
                  </a:cubicBezTo>
                  <a:lnTo>
                    <a:pt x="4312" y="245609"/>
                  </a:lnTo>
                  <a:lnTo>
                    <a:pt x="4312" y="245609"/>
                  </a:lnTo>
                  <a:cubicBezTo>
                    <a:pt x="4407" y="246180"/>
                    <a:pt x="4407" y="246752"/>
                    <a:pt x="4502" y="247228"/>
                  </a:cubicBezTo>
                  <a:cubicBezTo>
                    <a:pt x="4883" y="249419"/>
                    <a:pt x="5074" y="251609"/>
                    <a:pt x="6407" y="253515"/>
                  </a:cubicBezTo>
                  <a:lnTo>
                    <a:pt x="6407" y="253515"/>
                  </a:lnTo>
                  <a:lnTo>
                    <a:pt x="6407" y="253515"/>
                  </a:lnTo>
                  <a:cubicBezTo>
                    <a:pt x="6122" y="255039"/>
                    <a:pt x="6884" y="256277"/>
                    <a:pt x="7741" y="257515"/>
                  </a:cubicBezTo>
                  <a:cubicBezTo>
                    <a:pt x="8693" y="261992"/>
                    <a:pt x="10313" y="266183"/>
                    <a:pt x="13170" y="269898"/>
                  </a:cubicBezTo>
                  <a:cubicBezTo>
                    <a:pt x="14123" y="271422"/>
                    <a:pt x="14980" y="272851"/>
                    <a:pt x="15932" y="274374"/>
                  </a:cubicBezTo>
                  <a:cubicBezTo>
                    <a:pt x="16218" y="276279"/>
                    <a:pt x="17171" y="277708"/>
                    <a:pt x="18790" y="278661"/>
                  </a:cubicBezTo>
                  <a:lnTo>
                    <a:pt x="18790" y="278661"/>
                  </a:lnTo>
                  <a:cubicBezTo>
                    <a:pt x="21076" y="282566"/>
                    <a:pt x="23933" y="285900"/>
                    <a:pt x="27553" y="288567"/>
                  </a:cubicBezTo>
                  <a:cubicBezTo>
                    <a:pt x="29363" y="290758"/>
                    <a:pt x="31649" y="292281"/>
                    <a:pt x="34125" y="293615"/>
                  </a:cubicBezTo>
                  <a:cubicBezTo>
                    <a:pt x="37554" y="295901"/>
                    <a:pt x="41174" y="297806"/>
                    <a:pt x="45269" y="298758"/>
                  </a:cubicBezTo>
                  <a:cubicBezTo>
                    <a:pt x="46412" y="299711"/>
                    <a:pt x="47651" y="299901"/>
                    <a:pt x="49079" y="299711"/>
                  </a:cubicBezTo>
                  <a:cubicBezTo>
                    <a:pt x="50222" y="299997"/>
                    <a:pt x="51365" y="300187"/>
                    <a:pt x="52413" y="300473"/>
                  </a:cubicBezTo>
                  <a:cubicBezTo>
                    <a:pt x="55271" y="301616"/>
                    <a:pt x="58223" y="301806"/>
                    <a:pt x="61271" y="301521"/>
                  </a:cubicBezTo>
                  <a:lnTo>
                    <a:pt x="61271" y="301521"/>
                  </a:lnTo>
                  <a:cubicBezTo>
                    <a:pt x="62414" y="301521"/>
                    <a:pt x="63462" y="301521"/>
                    <a:pt x="64605" y="301521"/>
                  </a:cubicBezTo>
                  <a:cubicBezTo>
                    <a:pt x="66129" y="301426"/>
                    <a:pt x="67653" y="301330"/>
                    <a:pt x="69272" y="301235"/>
                  </a:cubicBezTo>
                  <a:cubicBezTo>
                    <a:pt x="70606" y="301044"/>
                    <a:pt x="71939" y="300949"/>
                    <a:pt x="73273" y="300759"/>
                  </a:cubicBezTo>
                  <a:lnTo>
                    <a:pt x="73273" y="300759"/>
                  </a:lnTo>
                  <a:cubicBezTo>
                    <a:pt x="75368" y="300949"/>
                    <a:pt x="77464" y="301140"/>
                    <a:pt x="79178" y="299616"/>
                  </a:cubicBezTo>
                  <a:cubicBezTo>
                    <a:pt x="80417" y="299330"/>
                    <a:pt x="81750" y="299140"/>
                    <a:pt x="82988" y="298854"/>
                  </a:cubicBezTo>
                  <a:cubicBezTo>
                    <a:pt x="84703" y="299616"/>
                    <a:pt x="85846" y="298187"/>
                    <a:pt x="87084" y="297520"/>
                  </a:cubicBezTo>
                  <a:cubicBezTo>
                    <a:pt x="88703" y="297901"/>
                    <a:pt x="89942" y="297235"/>
                    <a:pt x="91085" y="296282"/>
                  </a:cubicBezTo>
                  <a:lnTo>
                    <a:pt x="91085" y="296282"/>
                  </a:lnTo>
                  <a:cubicBezTo>
                    <a:pt x="98419" y="294282"/>
                    <a:pt x="105467" y="291424"/>
                    <a:pt x="111849" y="287138"/>
                  </a:cubicBezTo>
                  <a:cubicBezTo>
                    <a:pt x="113945" y="287328"/>
                    <a:pt x="115373" y="286185"/>
                    <a:pt x="116802" y="284947"/>
                  </a:cubicBezTo>
                  <a:cubicBezTo>
                    <a:pt x="118993" y="283519"/>
                    <a:pt x="121088" y="282090"/>
                    <a:pt x="123279" y="280661"/>
                  </a:cubicBezTo>
                  <a:cubicBezTo>
                    <a:pt x="125470" y="279232"/>
                    <a:pt x="127661" y="277708"/>
                    <a:pt x="129851" y="276279"/>
                  </a:cubicBezTo>
                  <a:cubicBezTo>
                    <a:pt x="132328" y="274565"/>
                    <a:pt x="134900" y="272851"/>
                    <a:pt x="137376" y="271041"/>
                  </a:cubicBezTo>
                  <a:cubicBezTo>
                    <a:pt x="140710" y="268755"/>
                    <a:pt x="144615" y="267135"/>
                    <a:pt x="146806" y="263421"/>
                  </a:cubicBezTo>
                  <a:cubicBezTo>
                    <a:pt x="146806" y="263421"/>
                    <a:pt x="146806" y="263421"/>
                    <a:pt x="146806" y="263421"/>
                  </a:cubicBezTo>
                  <a:cubicBezTo>
                    <a:pt x="149568" y="261421"/>
                    <a:pt x="152330" y="259420"/>
                    <a:pt x="155093" y="257325"/>
                  </a:cubicBezTo>
                  <a:cubicBezTo>
                    <a:pt x="163856" y="251609"/>
                    <a:pt x="172428" y="245514"/>
                    <a:pt x="180524" y="238846"/>
                  </a:cubicBezTo>
                  <a:cubicBezTo>
                    <a:pt x="182810" y="238465"/>
                    <a:pt x="184811" y="237513"/>
                    <a:pt x="186430" y="235989"/>
                  </a:cubicBezTo>
                  <a:lnTo>
                    <a:pt x="186430" y="235989"/>
                  </a:lnTo>
                  <a:lnTo>
                    <a:pt x="186430" y="235989"/>
                  </a:lnTo>
                  <a:cubicBezTo>
                    <a:pt x="190621" y="233608"/>
                    <a:pt x="194907" y="231321"/>
                    <a:pt x="199098" y="228940"/>
                  </a:cubicBezTo>
                  <a:cubicBezTo>
                    <a:pt x="201670" y="227225"/>
                    <a:pt x="205194" y="227416"/>
                    <a:pt x="207480" y="224940"/>
                  </a:cubicBezTo>
                  <a:cubicBezTo>
                    <a:pt x="215957" y="221225"/>
                    <a:pt x="224720" y="217891"/>
                    <a:pt x="232721" y="213033"/>
                  </a:cubicBezTo>
                  <a:cubicBezTo>
                    <a:pt x="234817" y="213224"/>
                    <a:pt x="236150" y="211986"/>
                    <a:pt x="237579" y="210747"/>
                  </a:cubicBezTo>
                  <a:lnTo>
                    <a:pt x="237579" y="210747"/>
                  </a:lnTo>
                  <a:lnTo>
                    <a:pt x="237579" y="210747"/>
                  </a:lnTo>
                  <a:cubicBezTo>
                    <a:pt x="238722" y="210081"/>
                    <a:pt x="239865" y="209414"/>
                    <a:pt x="240913" y="208747"/>
                  </a:cubicBezTo>
                  <a:cubicBezTo>
                    <a:pt x="241580" y="208366"/>
                    <a:pt x="242342" y="207985"/>
                    <a:pt x="243008" y="207604"/>
                  </a:cubicBezTo>
                  <a:lnTo>
                    <a:pt x="243008" y="207604"/>
                  </a:lnTo>
                  <a:cubicBezTo>
                    <a:pt x="247295" y="206937"/>
                    <a:pt x="250057" y="203794"/>
                    <a:pt x="253486" y="201603"/>
                  </a:cubicBezTo>
                  <a:cubicBezTo>
                    <a:pt x="253867" y="201318"/>
                    <a:pt x="254248" y="201032"/>
                    <a:pt x="254629" y="200746"/>
                  </a:cubicBezTo>
                  <a:lnTo>
                    <a:pt x="254629" y="200746"/>
                  </a:lnTo>
                  <a:cubicBezTo>
                    <a:pt x="255010" y="200651"/>
                    <a:pt x="255486" y="200556"/>
                    <a:pt x="255867" y="200365"/>
                  </a:cubicBezTo>
                  <a:lnTo>
                    <a:pt x="255867" y="200365"/>
                  </a:lnTo>
                  <a:lnTo>
                    <a:pt x="255867" y="200365"/>
                  </a:lnTo>
                  <a:cubicBezTo>
                    <a:pt x="256058" y="200651"/>
                    <a:pt x="256343" y="200936"/>
                    <a:pt x="256534" y="201222"/>
                  </a:cubicBezTo>
                  <a:cubicBezTo>
                    <a:pt x="260153" y="198746"/>
                    <a:pt x="263773" y="196269"/>
                    <a:pt x="267392" y="193888"/>
                  </a:cubicBezTo>
                  <a:cubicBezTo>
                    <a:pt x="267202" y="193603"/>
                    <a:pt x="267011" y="193317"/>
                    <a:pt x="266821" y="192936"/>
                  </a:cubicBezTo>
                  <a:lnTo>
                    <a:pt x="266821" y="192936"/>
                  </a:lnTo>
                  <a:lnTo>
                    <a:pt x="266821" y="192936"/>
                  </a:lnTo>
                  <a:cubicBezTo>
                    <a:pt x="267392" y="192364"/>
                    <a:pt x="268059" y="191793"/>
                    <a:pt x="268631" y="191221"/>
                  </a:cubicBezTo>
                  <a:cubicBezTo>
                    <a:pt x="268631" y="191221"/>
                    <a:pt x="268631" y="191221"/>
                    <a:pt x="268631" y="191221"/>
                  </a:cubicBezTo>
                  <a:lnTo>
                    <a:pt x="268631" y="191221"/>
                  </a:lnTo>
                  <a:cubicBezTo>
                    <a:pt x="274346" y="187602"/>
                    <a:pt x="279299" y="183220"/>
                    <a:pt x="283871" y="178267"/>
                  </a:cubicBezTo>
                  <a:cubicBezTo>
                    <a:pt x="287776" y="174457"/>
                    <a:pt x="292062" y="170933"/>
                    <a:pt x="294729" y="165980"/>
                  </a:cubicBezTo>
                  <a:lnTo>
                    <a:pt x="294729" y="165980"/>
                  </a:lnTo>
                  <a:cubicBezTo>
                    <a:pt x="295491" y="165408"/>
                    <a:pt x="296253" y="164742"/>
                    <a:pt x="295872" y="163599"/>
                  </a:cubicBezTo>
                  <a:lnTo>
                    <a:pt x="295872" y="163599"/>
                  </a:lnTo>
                  <a:cubicBezTo>
                    <a:pt x="299301" y="161313"/>
                    <a:pt x="300825" y="157884"/>
                    <a:pt x="302063" y="154169"/>
                  </a:cubicBezTo>
                  <a:lnTo>
                    <a:pt x="302063" y="154169"/>
                  </a:lnTo>
                  <a:lnTo>
                    <a:pt x="302063" y="154169"/>
                  </a:lnTo>
                  <a:cubicBezTo>
                    <a:pt x="304159" y="150359"/>
                    <a:pt x="306064" y="146549"/>
                    <a:pt x="306254" y="142072"/>
                  </a:cubicBezTo>
                  <a:cubicBezTo>
                    <a:pt x="307588" y="134547"/>
                    <a:pt x="308731" y="127023"/>
                    <a:pt x="307112" y="119402"/>
                  </a:cubicBezTo>
                  <a:cubicBezTo>
                    <a:pt x="307683" y="116736"/>
                    <a:pt x="305873" y="115117"/>
                    <a:pt x="304635" y="113307"/>
                  </a:cubicBezTo>
                  <a:cubicBezTo>
                    <a:pt x="305588" y="111687"/>
                    <a:pt x="304540" y="110544"/>
                    <a:pt x="303683" y="109401"/>
                  </a:cubicBezTo>
                  <a:cubicBezTo>
                    <a:pt x="303683" y="109401"/>
                    <a:pt x="303683" y="109401"/>
                    <a:pt x="303683" y="109401"/>
                  </a:cubicBezTo>
                  <a:cubicBezTo>
                    <a:pt x="303397" y="106449"/>
                    <a:pt x="301206" y="104449"/>
                    <a:pt x="299682" y="102162"/>
                  </a:cubicBezTo>
                  <a:close/>
                  <a:moveTo>
                    <a:pt x="44984" y="294091"/>
                  </a:moveTo>
                  <a:lnTo>
                    <a:pt x="44984" y="294091"/>
                  </a:lnTo>
                  <a:lnTo>
                    <a:pt x="44984" y="294091"/>
                  </a:lnTo>
                  <a:lnTo>
                    <a:pt x="44984" y="294091"/>
                  </a:lnTo>
                  <a:lnTo>
                    <a:pt x="44984" y="294091"/>
                  </a:lnTo>
                  <a:cubicBezTo>
                    <a:pt x="44984" y="294091"/>
                    <a:pt x="45079" y="294091"/>
                    <a:pt x="44984" y="294091"/>
                  </a:cubicBezTo>
                  <a:cubicBezTo>
                    <a:pt x="45079" y="294091"/>
                    <a:pt x="45079" y="294187"/>
                    <a:pt x="44984" y="294091"/>
                  </a:cubicBezTo>
                  <a:cubicBezTo>
                    <a:pt x="45079" y="294187"/>
                    <a:pt x="44984" y="294187"/>
                    <a:pt x="44984" y="294091"/>
                  </a:cubicBezTo>
                  <a:close/>
                  <a:moveTo>
                    <a:pt x="27362" y="272755"/>
                  </a:moveTo>
                  <a:cubicBezTo>
                    <a:pt x="27458" y="272660"/>
                    <a:pt x="27648" y="272565"/>
                    <a:pt x="27743" y="272469"/>
                  </a:cubicBezTo>
                  <a:cubicBezTo>
                    <a:pt x="27934" y="273231"/>
                    <a:pt x="28029" y="273612"/>
                    <a:pt x="27934" y="273898"/>
                  </a:cubicBezTo>
                  <a:cubicBezTo>
                    <a:pt x="27743" y="273517"/>
                    <a:pt x="27553" y="273136"/>
                    <a:pt x="27362" y="272755"/>
                  </a:cubicBezTo>
                  <a:close/>
                  <a:moveTo>
                    <a:pt x="28410" y="271993"/>
                  </a:moveTo>
                  <a:cubicBezTo>
                    <a:pt x="28410" y="271993"/>
                    <a:pt x="28410" y="271993"/>
                    <a:pt x="28410" y="271993"/>
                  </a:cubicBezTo>
                  <a:lnTo>
                    <a:pt x="28410" y="271993"/>
                  </a:lnTo>
                  <a:lnTo>
                    <a:pt x="28410" y="271993"/>
                  </a:lnTo>
                  <a:lnTo>
                    <a:pt x="28410" y="271993"/>
                  </a:lnTo>
                  <a:cubicBezTo>
                    <a:pt x="28410" y="271993"/>
                    <a:pt x="28410" y="271993"/>
                    <a:pt x="28410" y="271993"/>
                  </a:cubicBezTo>
                  <a:close/>
                  <a:moveTo>
                    <a:pt x="57080" y="176458"/>
                  </a:moveTo>
                  <a:lnTo>
                    <a:pt x="57080" y="176458"/>
                  </a:lnTo>
                  <a:cubicBezTo>
                    <a:pt x="57080" y="176458"/>
                    <a:pt x="57080" y="176458"/>
                    <a:pt x="57080" y="176458"/>
                  </a:cubicBezTo>
                  <a:cubicBezTo>
                    <a:pt x="57080" y="176552"/>
                    <a:pt x="57080" y="176552"/>
                    <a:pt x="57080" y="176458"/>
                  </a:cubicBezTo>
                  <a:cubicBezTo>
                    <a:pt x="57080" y="176552"/>
                    <a:pt x="57080" y="176552"/>
                    <a:pt x="57080" y="176458"/>
                  </a:cubicBezTo>
                  <a:lnTo>
                    <a:pt x="57080" y="176458"/>
                  </a:lnTo>
                  <a:lnTo>
                    <a:pt x="57080" y="176458"/>
                  </a:lnTo>
                  <a:close/>
                  <a:moveTo>
                    <a:pt x="183096" y="60919"/>
                  </a:moveTo>
                  <a:cubicBezTo>
                    <a:pt x="183001" y="60919"/>
                    <a:pt x="183001" y="60919"/>
                    <a:pt x="182906" y="61015"/>
                  </a:cubicBezTo>
                  <a:cubicBezTo>
                    <a:pt x="182906" y="60919"/>
                    <a:pt x="182906" y="60919"/>
                    <a:pt x="183001" y="60824"/>
                  </a:cubicBezTo>
                  <a:cubicBezTo>
                    <a:pt x="183001" y="60824"/>
                    <a:pt x="183001" y="60919"/>
                    <a:pt x="183096" y="60919"/>
                  </a:cubicBezTo>
                  <a:close/>
                  <a:moveTo>
                    <a:pt x="63653" y="57681"/>
                  </a:moveTo>
                  <a:cubicBezTo>
                    <a:pt x="63748" y="57681"/>
                    <a:pt x="63843" y="57681"/>
                    <a:pt x="63938" y="57681"/>
                  </a:cubicBezTo>
                  <a:cubicBezTo>
                    <a:pt x="63938" y="57776"/>
                    <a:pt x="63843" y="57776"/>
                    <a:pt x="63748" y="57871"/>
                  </a:cubicBezTo>
                  <a:lnTo>
                    <a:pt x="63748" y="57871"/>
                  </a:lnTo>
                  <a:cubicBezTo>
                    <a:pt x="63748" y="57871"/>
                    <a:pt x="63748" y="57871"/>
                    <a:pt x="63748" y="57871"/>
                  </a:cubicBezTo>
                  <a:cubicBezTo>
                    <a:pt x="63748" y="57871"/>
                    <a:pt x="63748" y="57871"/>
                    <a:pt x="63748" y="57871"/>
                  </a:cubicBezTo>
                  <a:cubicBezTo>
                    <a:pt x="63748" y="57871"/>
                    <a:pt x="63653" y="57776"/>
                    <a:pt x="63653" y="57681"/>
                  </a:cubicBezTo>
                  <a:close/>
                  <a:moveTo>
                    <a:pt x="59938" y="178458"/>
                  </a:moveTo>
                  <a:cubicBezTo>
                    <a:pt x="59938" y="178458"/>
                    <a:pt x="59938" y="178458"/>
                    <a:pt x="59938" y="178458"/>
                  </a:cubicBezTo>
                  <a:cubicBezTo>
                    <a:pt x="60128" y="178648"/>
                    <a:pt x="60224" y="178839"/>
                    <a:pt x="60414" y="179029"/>
                  </a:cubicBezTo>
                  <a:cubicBezTo>
                    <a:pt x="60414" y="179029"/>
                    <a:pt x="60414" y="179029"/>
                    <a:pt x="60509" y="179029"/>
                  </a:cubicBezTo>
                  <a:cubicBezTo>
                    <a:pt x="60509" y="179029"/>
                    <a:pt x="60509" y="179029"/>
                    <a:pt x="60509" y="179029"/>
                  </a:cubicBezTo>
                  <a:lnTo>
                    <a:pt x="60509" y="179029"/>
                  </a:lnTo>
                  <a:cubicBezTo>
                    <a:pt x="60509" y="179029"/>
                    <a:pt x="60414" y="179029"/>
                    <a:pt x="60414" y="179124"/>
                  </a:cubicBezTo>
                  <a:cubicBezTo>
                    <a:pt x="60224" y="178839"/>
                    <a:pt x="60128" y="178648"/>
                    <a:pt x="59938" y="178458"/>
                  </a:cubicBezTo>
                  <a:close/>
                  <a:moveTo>
                    <a:pt x="118231" y="51490"/>
                  </a:moveTo>
                  <a:cubicBezTo>
                    <a:pt x="118326" y="51490"/>
                    <a:pt x="118421" y="51584"/>
                    <a:pt x="118517" y="51584"/>
                  </a:cubicBezTo>
                  <a:cubicBezTo>
                    <a:pt x="118517" y="51680"/>
                    <a:pt x="118517" y="51775"/>
                    <a:pt x="118612" y="51870"/>
                  </a:cubicBezTo>
                  <a:cubicBezTo>
                    <a:pt x="118421" y="51870"/>
                    <a:pt x="118421" y="51584"/>
                    <a:pt x="118231" y="51490"/>
                  </a:cubicBezTo>
                  <a:close/>
                  <a:moveTo>
                    <a:pt x="78607" y="58824"/>
                  </a:moveTo>
                  <a:cubicBezTo>
                    <a:pt x="78607" y="58824"/>
                    <a:pt x="78702" y="58824"/>
                    <a:pt x="78607" y="58824"/>
                  </a:cubicBezTo>
                  <a:cubicBezTo>
                    <a:pt x="78702" y="58824"/>
                    <a:pt x="78702" y="58824"/>
                    <a:pt x="78702" y="58824"/>
                  </a:cubicBezTo>
                  <a:cubicBezTo>
                    <a:pt x="78702" y="58824"/>
                    <a:pt x="78702" y="58919"/>
                    <a:pt x="78702" y="58919"/>
                  </a:cubicBezTo>
                  <a:cubicBezTo>
                    <a:pt x="78702" y="58919"/>
                    <a:pt x="78702" y="58919"/>
                    <a:pt x="78607" y="58824"/>
                  </a:cubicBezTo>
                  <a:lnTo>
                    <a:pt x="78607" y="58824"/>
                  </a:lnTo>
                  <a:cubicBezTo>
                    <a:pt x="78607" y="58919"/>
                    <a:pt x="78607" y="58824"/>
                    <a:pt x="78607" y="58824"/>
                  </a:cubicBezTo>
                  <a:close/>
                  <a:moveTo>
                    <a:pt x="90132" y="38440"/>
                  </a:moveTo>
                  <a:lnTo>
                    <a:pt x="90132" y="38440"/>
                  </a:lnTo>
                  <a:lnTo>
                    <a:pt x="90132" y="38440"/>
                  </a:lnTo>
                  <a:lnTo>
                    <a:pt x="90132" y="38440"/>
                  </a:lnTo>
                  <a:cubicBezTo>
                    <a:pt x="90132" y="38440"/>
                    <a:pt x="90132" y="38440"/>
                    <a:pt x="90132" y="38440"/>
                  </a:cubicBezTo>
                  <a:cubicBezTo>
                    <a:pt x="90132" y="38440"/>
                    <a:pt x="90132" y="38440"/>
                    <a:pt x="90132" y="38440"/>
                  </a:cubicBezTo>
                  <a:close/>
                  <a:moveTo>
                    <a:pt x="125375" y="160265"/>
                  </a:moveTo>
                  <a:cubicBezTo>
                    <a:pt x="125375" y="160265"/>
                    <a:pt x="125375" y="160265"/>
                    <a:pt x="125375" y="160265"/>
                  </a:cubicBezTo>
                  <a:cubicBezTo>
                    <a:pt x="125279" y="160170"/>
                    <a:pt x="125279" y="160170"/>
                    <a:pt x="125184" y="160170"/>
                  </a:cubicBezTo>
                  <a:cubicBezTo>
                    <a:pt x="125279" y="160170"/>
                    <a:pt x="125375" y="160265"/>
                    <a:pt x="125375" y="160265"/>
                  </a:cubicBezTo>
                  <a:cubicBezTo>
                    <a:pt x="125375" y="160265"/>
                    <a:pt x="125375" y="160265"/>
                    <a:pt x="125375" y="160265"/>
                  </a:cubicBezTo>
                  <a:close/>
                  <a:moveTo>
                    <a:pt x="98133" y="40917"/>
                  </a:moveTo>
                  <a:cubicBezTo>
                    <a:pt x="98228" y="41012"/>
                    <a:pt x="98324" y="41012"/>
                    <a:pt x="98419" y="41107"/>
                  </a:cubicBezTo>
                  <a:cubicBezTo>
                    <a:pt x="98324" y="41107"/>
                    <a:pt x="98228" y="41107"/>
                    <a:pt x="98038" y="41107"/>
                  </a:cubicBezTo>
                  <a:cubicBezTo>
                    <a:pt x="98133" y="41107"/>
                    <a:pt x="98133" y="41012"/>
                    <a:pt x="98133" y="40917"/>
                  </a:cubicBezTo>
                  <a:close/>
                  <a:moveTo>
                    <a:pt x="245675" y="105972"/>
                  </a:moveTo>
                  <a:cubicBezTo>
                    <a:pt x="245675" y="105972"/>
                    <a:pt x="245675" y="105972"/>
                    <a:pt x="245675" y="105972"/>
                  </a:cubicBezTo>
                  <a:lnTo>
                    <a:pt x="245675" y="105972"/>
                  </a:lnTo>
                  <a:cubicBezTo>
                    <a:pt x="245675" y="105972"/>
                    <a:pt x="245675" y="105972"/>
                    <a:pt x="245675" y="105972"/>
                  </a:cubicBezTo>
                  <a:close/>
                  <a:moveTo>
                    <a:pt x="219863" y="120641"/>
                  </a:moveTo>
                  <a:lnTo>
                    <a:pt x="219863" y="120641"/>
                  </a:lnTo>
                  <a:cubicBezTo>
                    <a:pt x="219863" y="120546"/>
                    <a:pt x="219863" y="120546"/>
                    <a:pt x="219863" y="120451"/>
                  </a:cubicBezTo>
                  <a:cubicBezTo>
                    <a:pt x="220434" y="119784"/>
                    <a:pt x="220244" y="121308"/>
                    <a:pt x="219863" y="120641"/>
                  </a:cubicBezTo>
                  <a:close/>
                  <a:moveTo>
                    <a:pt x="222339" y="102353"/>
                  </a:moveTo>
                  <a:cubicBezTo>
                    <a:pt x="222339" y="102353"/>
                    <a:pt x="222339" y="102353"/>
                    <a:pt x="222339" y="102353"/>
                  </a:cubicBezTo>
                  <a:cubicBezTo>
                    <a:pt x="222339" y="102353"/>
                    <a:pt x="222339" y="102353"/>
                    <a:pt x="222339" y="102353"/>
                  </a:cubicBezTo>
                  <a:cubicBezTo>
                    <a:pt x="222339" y="102353"/>
                    <a:pt x="222339" y="102353"/>
                    <a:pt x="222339" y="102353"/>
                  </a:cubicBezTo>
                  <a:close/>
                  <a:moveTo>
                    <a:pt x="211766" y="98448"/>
                  </a:moveTo>
                  <a:cubicBezTo>
                    <a:pt x="211766" y="98448"/>
                    <a:pt x="211862" y="98543"/>
                    <a:pt x="211862" y="98543"/>
                  </a:cubicBezTo>
                  <a:cubicBezTo>
                    <a:pt x="211766" y="98543"/>
                    <a:pt x="211766" y="98543"/>
                    <a:pt x="211766" y="98448"/>
                  </a:cubicBezTo>
                  <a:cubicBezTo>
                    <a:pt x="211671" y="98543"/>
                    <a:pt x="211671" y="98543"/>
                    <a:pt x="211766" y="98448"/>
                  </a:cubicBezTo>
                  <a:close/>
                  <a:moveTo>
                    <a:pt x="210623" y="99209"/>
                  </a:moveTo>
                  <a:cubicBezTo>
                    <a:pt x="210623" y="99209"/>
                    <a:pt x="210623" y="99209"/>
                    <a:pt x="210623" y="99209"/>
                  </a:cubicBezTo>
                  <a:cubicBezTo>
                    <a:pt x="210623" y="99209"/>
                    <a:pt x="210719" y="99209"/>
                    <a:pt x="210623" y="99209"/>
                  </a:cubicBezTo>
                  <a:cubicBezTo>
                    <a:pt x="210719" y="99209"/>
                    <a:pt x="210623" y="99209"/>
                    <a:pt x="210623" y="99209"/>
                  </a:cubicBezTo>
                  <a:close/>
                  <a:moveTo>
                    <a:pt x="219386" y="116831"/>
                  </a:moveTo>
                  <a:cubicBezTo>
                    <a:pt x="219482" y="116926"/>
                    <a:pt x="219482" y="117021"/>
                    <a:pt x="219577" y="117212"/>
                  </a:cubicBezTo>
                  <a:cubicBezTo>
                    <a:pt x="219482" y="117212"/>
                    <a:pt x="219482" y="117307"/>
                    <a:pt x="219386" y="117307"/>
                  </a:cubicBezTo>
                  <a:cubicBezTo>
                    <a:pt x="219482" y="117117"/>
                    <a:pt x="219482" y="117021"/>
                    <a:pt x="219386" y="116831"/>
                  </a:cubicBezTo>
                  <a:close/>
                  <a:moveTo>
                    <a:pt x="209576" y="95304"/>
                  </a:moveTo>
                  <a:cubicBezTo>
                    <a:pt x="209576" y="95209"/>
                    <a:pt x="209576" y="95209"/>
                    <a:pt x="209576" y="95304"/>
                  </a:cubicBezTo>
                  <a:cubicBezTo>
                    <a:pt x="209576" y="95209"/>
                    <a:pt x="209576" y="95209"/>
                    <a:pt x="209576" y="95304"/>
                  </a:cubicBezTo>
                  <a:cubicBezTo>
                    <a:pt x="209576" y="95209"/>
                    <a:pt x="209576" y="95209"/>
                    <a:pt x="209576" y="95304"/>
                  </a:cubicBezTo>
                  <a:close/>
                  <a:moveTo>
                    <a:pt x="195002" y="92447"/>
                  </a:moveTo>
                  <a:cubicBezTo>
                    <a:pt x="195002" y="92447"/>
                    <a:pt x="195002" y="92447"/>
                    <a:pt x="195002" y="92447"/>
                  </a:cubicBezTo>
                  <a:cubicBezTo>
                    <a:pt x="195002" y="92447"/>
                    <a:pt x="195002" y="92447"/>
                    <a:pt x="195002" y="92447"/>
                  </a:cubicBezTo>
                  <a:cubicBezTo>
                    <a:pt x="195002" y="92447"/>
                    <a:pt x="195002" y="92447"/>
                    <a:pt x="195002" y="92447"/>
                  </a:cubicBezTo>
                  <a:close/>
                  <a:moveTo>
                    <a:pt x="119088" y="158169"/>
                  </a:moveTo>
                  <a:cubicBezTo>
                    <a:pt x="119088" y="158169"/>
                    <a:pt x="118993" y="158169"/>
                    <a:pt x="118993" y="158074"/>
                  </a:cubicBezTo>
                  <a:cubicBezTo>
                    <a:pt x="118993" y="158074"/>
                    <a:pt x="118993" y="158074"/>
                    <a:pt x="118993" y="157979"/>
                  </a:cubicBezTo>
                  <a:cubicBezTo>
                    <a:pt x="119088" y="158074"/>
                    <a:pt x="119088" y="158169"/>
                    <a:pt x="119088" y="158169"/>
                  </a:cubicBezTo>
                  <a:lnTo>
                    <a:pt x="119088" y="158169"/>
                  </a:lnTo>
                  <a:close/>
                  <a:moveTo>
                    <a:pt x="163189" y="83017"/>
                  </a:moveTo>
                  <a:cubicBezTo>
                    <a:pt x="163570" y="82255"/>
                    <a:pt x="163570" y="83874"/>
                    <a:pt x="163094" y="83398"/>
                  </a:cubicBezTo>
                  <a:lnTo>
                    <a:pt x="163094" y="83398"/>
                  </a:lnTo>
                  <a:cubicBezTo>
                    <a:pt x="163094" y="83303"/>
                    <a:pt x="163094" y="83303"/>
                    <a:pt x="162998" y="83208"/>
                  </a:cubicBezTo>
                  <a:cubicBezTo>
                    <a:pt x="163094" y="83112"/>
                    <a:pt x="163189" y="83112"/>
                    <a:pt x="163189" y="83017"/>
                  </a:cubicBezTo>
                  <a:close/>
                  <a:moveTo>
                    <a:pt x="166999" y="90351"/>
                  </a:moveTo>
                  <a:cubicBezTo>
                    <a:pt x="166808" y="89780"/>
                    <a:pt x="166808" y="89113"/>
                    <a:pt x="167380" y="88637"/>
                  </a:cubicBezTo>
                  <a:cubicBezTo>
                    <a:pt x="167951" y="88446"/>
                    <a:pt x="168237" y="88542"/>
                    <a:pt x="168428" y="88732"/>
                  </a:cubicBezTo>
                  <a:cubicBezTo>
                    <a:pt x="167761" y="89399"/>
                    <a:pt x="167285" y="89970"/>
                    <a:pt x="166999" y="90351"/>
                  </a:cubicBezTo>
                  <a:close/>
                  <a:moveTo>
                    <a:pt x="77940" y="190840"/>
                  </a:moveTo>
                  <a:cubicBezTo>
                    <a:pt x="78035" y="190745"/>
                    <a:pt x="78131" y="190840"/>
                    <a:pt x="78226" y="190745"/>
                  </a:cubicBezTo>
                  <a:cubicBezTo>
                    <a:pt x="78131" y="190840"/>
                    <a:pt x="78131" y="190840"/>
                    <a:pt x="78035" y="190935"/>
                  </a:cubicBezTo>
                  <a:cubicBezTo>
                    <a:pt x="78035" y="190935"/>
                    <a:pt x="78035" y="190935"/>
                    <a:pt x="77940" y="190840"/>
                  </a:cubicBezTo>
                  <a:close/>
                  <a:moveTo>
                    <a:pt x="119088" y="109116"/>
                  </a:moveTo>
                  <a:lnTo>
                    <a:pt x="119088" y="109116"/>
                  </a:lnTo>
                  <a:lnTo>
                    <a:pt x="119088" y="109116"/>
                  </a:lnTo>
                  <a:cubicBezTo>
                    <a:pt x="119088" y="109116"/>
                    <a:pt x="119088" y="109116"/>
                    <a:pt x="119088" y="109116"/>
                  </a:cubicBezTo>
                  <a:close/>
                  <a:moveTo>
                    <a:pt x="119945" y="108449"/>
                  </a:moveTo>
                  <a:cubicBezTo>
                    <a:pt x="120041" y="108354"/>
                    <a:pt x="120041" y="108258"/>
                    <a:pt x="120136" y="108163"/>
                  </a:cubicBezTo>
                  <a:cubicBezTo>
                    <a:pt x="120136" y="108258"/>
                    <a:pt x="120136" y="108258"/>
                    <a:pt x="120231" y="108354"/>
                  </a:cubicBezTo>
                  <a:cubicBezTo>
                    <a:pt x="120136" y="108354"/>
                    <a:pt x="120041" y="108449"/>
                    <a:pt x="119945" y="108449"/>
                  </a:cubicBezTo>
                  <a:close/>
                  <a:moveTo>
                    <a:pt x="123374" y="96638"/>
                  </a:moveTo>
                  <a:cubicBezTo>
                    <a:pt x="123374" y="96638"/>
                    <a:pt x="123374" y="96638"/>
                    <a:pt x="123374" y="96638"/>
                  </a:cubicBezTo>
                  <a:cubicBezTo>
                    <a:pt x="123374" y="96638"/>
                    <a:pt x="123374" y="96638"/>
                    <a:pt x="123374" y="96638"/>
                  </a:cubicBezTo>
                  <a:cubicBezTo>
                    <a:pt x="123374" y="96638"/>
                    <a:pt x="123374" y="96638"/>
                    <a:pt x="123374" y="96638"/>
                  </a:cubicBezTo>
                  <a:close/>
                  <a:moveTo>
                    <a:pt x="104515" y="106258"/>
                  </a:moveTo>
                  <a:lnTo>
                    <a:pt x="104515" y="106258"/>
                  </a:lnTo>
                  <a:lnTo>
                    <a:pt x="104515" y="106258"/>
                  </a:lnTo>
                  <a:cubicBezTo>
                    <a:pt x="104515" y="106258"/>
                    <a:pt x="104420" y="106258"/>
                    <a:pt x="104515" y="106258"/>
                  </a:cubicBezTo>
                  <a:cubicBezTo>
                    <a:pt x="104515" y="106258"/>
                    <a:pt x="104515" y="106258"/>
                    <a:pt x="104515" y="106258"/>
                  </a:cubicBezTo>
                  <a:cubicBezTo>
                    <a:pt x="104515" y="106258"/>
                    <a:pt x="104515" y="106258"/>
                    <a:pt x="104515" y="106258"/>
                  </a:cubicBezTo>
                  <a:close/>
                  <a:moveTo>
                    <a:pt x="106039" y="122641"/>
                  </a:moveTo>
                  <a:lnTo>
                    <a:pt x="106039" y="122641"/>
                  </a:lnTo>
                  <a:lnTo>
                    <a:pt x="106039" y="122641"/>
                  </a:lnTo>
                  <a:lnTo>
                    <a:pt x="106039" y="122641"/>
                  </a:lnTo>
                  <a:close/>
                  <a:moveTo>
                    <a:pt x="100419" y="74349"/>
                  </a:moveTo>
                  <a:cubicBezTo>
                    <a:pt x="100419" y="74445"/>
                    <a:pt x="100419" y="74445"/>
                    <a:pt x="100324" y="74445"/>
                  </a:cubicBezTo>
                  <a:cubicBezTo>
                    <a:pt x="100324" y="74445"/>
                    <a:pt x="100229" y="74349"/>
                    <a:pt x="100229" y="74349"/>
                  </a:cubicBezTo>
                  <a:cubicBezTo>
                    <a:pt x="100324" y="74349"/>
                    <a:pt x="100324" y="74349"/>
                    <a:pt x="100419" y="74349"/>
                  </a:cubicBezTo>
                  <a:close/>
                  <a:moveTo>
                    <a:pt x="95085" y="106353"/>
                  </a:moveTo>
                  <a:cubicBezTo>
                    <a:pt x="95085" y="106353"/>
                    <a:pt x="94990" y="106258"/>
                    <a:pt x="94990" y="106258"/>
                  </a:cubicBezTo>
                  <a:cubicBezTo>
                    <a:pt x="95085" y="106258"/>
                    <a:pt x="95085" y="106258"/>
                    <a:pt x="95180" y="106258"/>
                  </a:cubicBezTo>
                  <a:cubicBezTo>
                    <a:pt x="95085" y="106258"/>
                    <a:pt x="95085" y="106258"/>
                    <a:pt x="95085" y="106353"/>
                  </a:cubicBezTo>
                  <a:close/>
                  <a:moveTo>
                    <a:pt x="122422" y="76731"/>
                  </a:moveTo>
                  <a:lnTo>
                    <a:pt x="122422" y="76731"/>
                  </a:lnTo>
                  <a:cubicBezTo>
                    <a:pt x="122422" y="76826"/>
                    <a:pt x="122517" y="76826"/>
                    <a:pt x="122517" y="76826"/>
                  </a:cubicBezTo>
                  <a:cubicBezTo>
                    <a:pt x="122517" y="76826"/>
                    <a:pt x="122422" y="76826"/>
                    <a:pt x="122422" y="76826"/>
                  </a:cubicBezTo>
                  <a:cubicBezTo>
                    <a:pt x="122422" y="76826"/>
                    <a:pt x="122422" y="76731"/>
                    <a:pt x="122422" y="76731"/>
                  </a:cubicBezTo>
                  <a:close/>
                  <a:moveTo>
                    <a:pt x="94037" y="111878"/>
                  </a:moveTo>
                  <a:cubicBezTo>
                    <a:pt x="94037" y="111878"/>
                    <a:pt x="93942" y="111973"/>
                    <a:pt x="93942" y="111973"/>
                  </a:cubicBezTo>
                  <a:cubicBezTo>
                    <a:pt x="93942" y="111878"/>
                    <a:pt x="93942" y="111783"/>
                    <a:pt x="94037" y="111878"/>
                  </a:cubicBezTo>
                  <a:cubicBezTo>
                    <a:pt x="93942" y="111783"/>
                    <a:pt x="94037" y="111783"/>
                    <a:pt x="94037" y="111878"/>
                  </a:cubicBezTo>
                  <a:close/>
                  <a:moveTo>
                    <a:pt x="138995" y="147787"/>
                  </a:moveTo>
                  <a:cubicBezTo>
                    <a:pt x="138995" y="147787"/>
                    <a:pt x="138995" y="147692"/>
                    <a:pt x="138995" y="147787"/>
                  </a:cubicBezTo>
                  <a:cubicBezTo>
                    <a:pt x="138995" y="147787"/>
                    <a:pt x="138995" y="147787"/>
                    <a:pt x="138995" y="147787"/>
                  </a:cubicBezTo>
                  <a:cubicBezTo>
                    <a:pt x="138995" y="147787"/>
                    <a:pt x="138995" y="147787"/>
                    <a:pt x="138995" y="147787"/>
                  </a:cubicBezTo>
                  <a:close/>
                  <a:moveTo>
                    <a:pt x="166427" y="113402"/>
                  </a:moveTo>
                  <a:lnTo>
                    <a:pt x="166427" y="113402"/>
                  </a:lnTo>
                  <a:cubicBezTo>
                    <a:pt x="166618" y="113307"/>
                    <a:pt x="166808" y="113212"/>
                    <a:pt x="166999" y="113021"/>
                  </a:cubicBezTo>
                  <a:lnTo>
                    <a:pt x="166999" y="113021"/>
                  </a:lnTo>
                  <a:cubicBezTo>
                    <a:pt x="166713" y="113212"/>
                    <a:pt x="166523" y="113212"/>
                    <a:pt x="166427" y="113402"/>
                  </a:cubicBezTo>
                  <a:cubicBezTo>
                    <a:pt x="166427" y="113402"/>
                    <a:pt x="166427" y="113402"/>
                    <a:pt x="166427" y="113402"/>
                  </a:cubicBezTo>
                  <a:cubicBezTo>
                    <a:pt x="166427" y="113497"/>
                    <a:pt x="166427" y="113402"/>
                    <a:pt x="166427" y="113402"/>
                  </a:cubicBezTo>
                  <a:cubicBezTo>
                    <a:pt x="166332" y="113402"/>
                    <a:pt x="166427" y="113402"/>
                    <a:pt x="166427" y="113402"/>
                  </a:cubicBezTo>
                  <a:close/>
                  <a:moveTo>
                    <a:pt x="157379" y="81493"/>
                  </a:moveTo>
                  <a:lnTo>
                    <a:pt x="157379" y="81493"/>
                  </a:lnTo>
                  <a:lnTo>
                    <a:pt x="157379" y="81493"/>
                  </a:lnTo>
                  <a:cubicBezTo>
                    <a:pt x="157379" y="81493"/>
                    <a:pt x="157379" y="81493"/>
                    <a:pt x="157379" y="81493"/>
                  </a:cubicBezTo>
                  <a:cubicBezTo>
                    <a:pt x="157379" y="81493"/>
                    <a:pt x="157379" y="81493"/>
                    <a:pt x="157379" y="81493"/>
                  </a:cubicBezTo>
                  <a:lnTo>
                    <a:pt x="157379" y="81493"/>
                  </a:lnTo>
                  <a:close/>
                  <a:moveTo>
                    <a:pt x="102896" y="183220"/>
                  </a:moveTo>
                  <a:cubicBezTo>
                    <a:pt x="102896" y="183315"/>
                    <a:pt x="102991" y="183315"/>
                    <a:pt x="102991" y="183411"/>
                  </a:cubicBezTo>
                  <a:cubicBezTo>
                    <a:pt x="102896" y="183411"/>
                    <a:pt x="102896" y="183411"/>
                    <a:pt x="102800" y="183411"/>
                  </a:cubicBezTo>
                  <a:cubicBezTo>
                    <a:pt x="102800" y="183315"/>
                    <a:pt x="102896" y="183220"/>
                    <a:pt x="102896" y="183220"/>
                  </a:cubicBezTo>
                  <a:close/>
                  <a:moveTo>
                    <a:pt x="130232" y="139501"/>
                  </a:moveTo>
                  <a:cubicBezTo>
                    <a:pt x="130328" y="139596"/>
                    <a:pt x="130328" y="139691"/>
                    <a:pt x="130423" y="139786"/>
                  </a:cubicBezTo>
                  <a:cubicBezTo>
                    <a:pt x="130232" y="139881"/>
                    <a:pt x="130137" y="139977"/>
                    <a:pt x="129947" y="140072"/>
                  </a:cubicBezTo>
                  <a:cubicBezTo>
                    <a:pt x="130042" y="139881"/>
                    <a:pt x="130137" y="139786"/>
                    <a:pt x="130232" y="139501"/>
                  </a:cubicBezTo>
                  <a:close/>
                  <a:moveTo>
                    <a:pt x="149854" y="96067"/>
                  </a:moveTo>
                  <a:cubicBezTo>
                    <a:pt x="149854" y="95971"/>
                    <a:pt x="149854" y="95876"/>
                    <a:pt x="149854" y="95781"/>
                  </a:cubicBezTo>
                  <a:cubicBezTo>
                    <a:pt x="150044" y="95685"/>
                    <a:pt x="150140" y="95590"/>
                    <a:pt x="150330" y="95495"/>
                  </a:cubicBezTo>
                  <a:cubicBezTo>
                    <a:pt x="150140" y="95685"/>
                    <a:pt x="150044" y="95876"/>
                    <a:pt x="149854" y="96067"/>
                  </a:cubicBezTo>
                  <a:close/>
                  <a:moveTo>
                    <a:pt x="103658" y="175029"/>
                  </a:moveTo>
                  <a:lnTo>
                    <a:pt x="103658" y="175029"/>
                  </a:lnTo>
                  <a:cubicBezTo>
                    <a:pt x="103658" y="175029"/>
                    <a:pt x="103753" y="175029"/>
                    <a:pt x="103753" y="175029"/>
                  </a:cubicBezTo>
                  <a:cubicBezTo>
                    <a:pt x="103753" y="175029"/>
                    <a:pt x="103753" y="175029"/>
                    <a:pt x="103658" y="175124"/>
                  </a:cubicBezTo>
                  <a:cubicBezTo>
                    <a:pt x="103753" y="175124"/>
                    <a:pt x="103658" y="175124"/>
                    <a:pt x="103658" y="175029"/>
                  </a:cubicBezTo>
                  <a:close/>
                  <a:moveTo>
                    <a:pt x="83750" y="132262"/>
                  </a:moveTo>
                  <a:cubicBezTo>
                    <a:pt x="83846" y="132547"/>
                    <a:pt x="84036" y="132833"/>
                    <a:pt x="84131" y="133118"/>
                  </a:cubicBezTo>
                  <a:cubicBezTo>
                    <a:pt x="83846" y="132833"/>
                    <a:pt x="83465" y="132738"/>
                    <a:pt x="83179" y="132452"/>
                  </a:cubicBezTo>
                  <a:cubicBezTo>
                    <a:pt x="83369" y="132452"/>
                    <a:pt x="83465" y="132357"/>
                    <a:pt x="83750" y="132262"/>
                  </a:cubicBezTo>
                  <a:close/>
                  <a:moveTo>
                    <a:pt x="122993" y="182553"/>
                  </a:moveTo>
                  <a:cubicBezTo>
                    <a:pt x="123089" y="182553"/>
                    <a:pt x="123184" y="182553"/>
                    <a:pt x="123279" y="182553"/>
                  </a:cubicBezTo>
                  <a:cubicBezTo>
                    <a:pt x="123279" y="182649"/>
                    <a:pt x="123184" y="182649"/>
                    <a:pt x="123184" y="182744"/>
                  </a:cubicBezTo>
                  <a:cubicBezTo>
                    <a:pt x="123089" y="182649"/>
                    <a:pt x="122993" y="182553"/>
                    <a:pt x="122993" y="182553"/>
                  </a:cubicBezTo>
                  <a:close/>
                  <a:moveTo>
                    <a:pt x="128423" y="174171"/>
                  </a:moveTo>
                  <a:cubicBezTo>
                    <a:pt x="128423" y="174171"/>
                    <a:pt x="128423" y="174076"/>
                    <a:pt x="128423" y="174171"/>
                  </a:cubicBezTo>
                  <a:cubicBezTo>
                    <a:pt x="128423" y="174076"/>
                    <a:pt x="128423" y="174076"/>
                    <a:pt x="128423" y="174171"/>
                  </a:cubicBezTo>
                  <a:cubicBezTo>
                    <a:pt x="128423" y="174171"/>
                    <a:pt x="128423" y="174171"/>
                    <a:pt x="128423" y="174171"/>
                  </a:cubicBezTo>
                  <a:close/>
                  <a:moveTo>
                    <a:pt x="238532" y="116831"/>
                  </a:moveTo>
                  <a:cubicBezTo>
                    <a:pt x="238436" y="116831"/>
                    <a:pt x="238436" y="116831"/>
                    <a:pt x="238532" y="116831"/>
                  </a:cubicBezTo>
                  <a:lnTo>
                    <a:pt x="238532" y="116831"/>
                  </a:lnTo>
                  <a:lnTo>
                    <a:pt x="238532" y="116831"/>
                  </a:lnTo>
                  <a:cubicBezTo>
                    <a:pt x="238436" y="116736"/>
                    <a:pt x="238436" y="116831"/>
                    <a:pt x="238532" y="116831"/>
                  </a:cubicBezTo>
                  <a:cubicBezTo>
                    <a:pt x="238532" y="116831"/>
                    <a:pt x="238532" y="116831"/>
                    <a:pt x="238532" y="116831"/>
                  </a:cubicBezTo>
                  <a:close/>
                  <a:moveTo>
                    <a:pt x="62319" y="233226"/>
                  </a:moveTo>
                  <a:cubicBezTo>
                    <a:pt x="62224" y="233226"/>
                    <a:pt x="62224" y="233226"/>
                    <a:pt x="62319" y="233226"/>
                  </a:cubicBezTo>
                  <a:cubicBezTo>
                    <a:pt x="62224" y="233131"/>
                    <a:pt x="62224" y="232941"/>
                    <a:pt x="62319" y="232846"/>
                  </a:cubicBezTo>
                  <a:cubicBezTo>
                    <a:pt x="62224" y="232941"/>
                    <a:pt x="62319" y="233036"/>
                    <a:pt x="62319" y="233226"/>
                  </a:cubicBezTo>
                  <a:close/>
                  <a:moveTo>
                    <a:pt x="55747" y="232941"/>
                  </a:moveTo>
                  <a:cubicBezTo>
                    <a:pt x="55747" y="232941"/>
                    <a:pt x="55747" y="232941"/>
                    <a:pt x="55747" y="232941"/>
                  </a:cubicBezTo>
                  <a:cubicBezTo>
                    <a:pt x="55652" y="232941"/>
                    <a:pt x="55652" y="232941"/>
                    <a:pt x="55556" y="232941"/>
                  </a:cubicBezTo>
                  <a:cubicBezTo>
                    <a:pt x="55556" y="232941"/>
                    <a:pt x="55652" y="232846"/>
                    <a:pt x="55652" y="232846"/>
                  </a:cubicBezTo>
                  <a:cubicBezTo>
                    <a:pt x="55652" y="232846"/>
                    <a:pt x="55747" y="232846"/>
                    <a:pt x="55747" y="232941"/>
                  </a:cubicBezTo>
                  <a:lnTo>
                    <a:pt x="55747" y="232941"/>
                  </a:lnTo>
                  <a:close/>
                  <a:moveTo>
                    <a:pt x="46698" y="226559"/>
                  </a:moveTo>
                  <a:cubicBezTo>
                    <a:pt x="46603" y="226559"/>
                    <a:pt x="46508" y="226559"/>
                    <a:pt x="46412" y="226559"/>
                  </a:cubicBezTo>
                  <a:cubicBezTo>
                    <a:pt x="46508" y="226559"/>
                    <a:pt x="46508" y="226464"/>
                    <a:pt x="46603" y="226464"/>
                  </a:cubicBezTo>
                  <a:cubicBezTo>
                    <a:pt x="46603" y="226464"/>
                    <a:pt x="46698" y="226464"/>
                    <a:pt x="46698" y="226559"/>
                  </a:cubicBezTo>
                  <a:close/>
                  <a:moveTo>
                    <a:pt x="61176" y="233893"/>
                  </a:moveTo>
                  <a:cubicBezTo>
                    <a:pt x="61176" y="233893"/>
                    <a:pt x="61271" y="233893"/>
                    <a:pt x="61176" y="233893"/>
                  </a:cubicBezTo>
                  <a:cubicBezTo>
                    <a:pt x="61271" y="233893"/>
                    <a:pt x="61271" y="233893"/>
                    <a:pt x="61176" y="233893"/>
                  </a:cubicBezTo>
                  <a:cubicBezTo>
                    <a:pt x="61176" y="233893"/>
                    <a:pt x="61176" y="233893"/>
                    <a:pt x="61176" y="233893"/>
                  </a:cubicBezTo>
                  <a:close/>
                  <a:moveTo>
                    <a:pt x="67653" y="220082"/>
                  </a:moveTo>
                  <a:cubicBezTo>
                    <a:pt x="67653" y="220082"/>
                    <a:pt x="67653" y="220082"/>
                    <a:pt x="67653" y="220082"/>
                  </a:cubicBezTo>
                  <a:cubicBezTo>
                    <a:pt x="67653" y="220082"/>
                    <a:pt x="67653" y="220082"/>
                    <a:pt x="67653" y="220082"/>
                  </a:cubicBezTo>
                  <a:cubicBezTo>
                    <a:pt x="67653" y="220082"/>
                    <a:pt x="67653" y="220082"/>
                    <a:pt x="67653" y="220082"/>
                  </a:cubicBezTo>
                  <a:close/>
                  <a:moveTo>
                    <a:pt x="108896" y="196746"/>
                  </a:moveTo>
                  <a:cubicBezTo>
                    <a:pt x="108896" y="196746"/>
                    <a:pt x="108896" y="196746"/>
                    <a:pt x="108896" y="196746"/>
                  </a:cubicBezTo>
                  <a:cubicBezTo>
                    <a:pt x="108896" y="196746"/>
                    <a:pt x="108896" y="196841"/>
                    <a:pt x="108896" y="196746"/>
                  </a:cubicBezTo>
                  <a:lnTo>
                    <a:pt x="108896" y="196746"/>
                  </a:lnTo>
                  <a:lnTo>
                    <a:pt x="108896" y="196746"/>
                  </a:lnTo>
                  <a:cubicBezTo>
                    <a:pt x="108896" y="196841"/>
                    <a:pt x="108896" y="196746"/>
                    <a:pt x="108896" y="196746"/>
                  </a:cubicBezTo>
                  <a:close/>
                  <a:moveTo>
                    <a:pt x="123089" y="152359"/>
                  </a:moveTo>
                  <a:cubicBezTo>
                    <a:pt x="122993" y="152264"/>
                    <a:pt x="122993" y="152168"/>
                    <a:pt x="122898" y="152074"/>
                  </a:cubicBezTo>
                  <a:cubicBezTo>
                    <a:pt x="122993" y="152074"/>
                    <a:pt x="123184" y="152168"/>
                    <a:pt x="123279" y="152168"/>
                  </a:cubicBezTo>
                  <a:cubicBezTo>
                    <a:pt x="123184" y="152168"/>
                    <a:pt x="123184" y="152264"/>
                    <a:pt x="123089" y="152359"/>
                  </a:cubicBezTo>
                  <a:close/>
                  <a:moveTo>
                    <a:pt x="235198" y="123784"/>
                  </a:moveTo>
                  <a:lnTo>
                    <a:pt x="235198" y="123784"/>
                  </a:lnTo>
                  <a:cubicBezTo>
                    <a:pt x="235198" y="123784"/>
                    <a:pt x="235198" y="123784"/>
                    <a:pt x="235198" y="123784"/>
                  </a:cubicBezTo>
                  <a:lnTo>
                    <a:pt x="235198" y="123784"/>
                  </a:lnTo>
                  <a:close/>
                  <a:moveTo>
                    <a:pt x="131756" y="57681"/>
                  </a:moveTo>
                  <a:cubicBezTo>
                    <a:pt x="131756" y="57681"/>
                    <a:pt x="131756" y="57681"/>
                    <a:pt x="131756" y="57681"/>
                  </a:cubicBezTo>
                  <a:cubicBezTo>
                    <a:pt x="131756" y="57681"/>
                    <a:pt x="131756" y="57681"/>
                    <a:pt x="131756" y="57681"/>
                  </a:cubicBezTo>
                  <a:cubicBezTo>
                    <a:pt x="131756" y="57681"/>
                    <a:pt x="131756" y="57681"/>
                    <a:pt x="131756" y="57681"/>
                  </a:cubicBezTo>
                  <a:close/>
                  <a:moveTo>
                    <a:pt x="130232" y="66063"/>
                  </a:moveTo>
                  <a:cubicBezTo>
                    <a:pt x="130518" y="66349"/>
                    <a:pt x="130804" y="66634"/>
                    <a:pt x="131280" y="66920"/>
                  </a:cubicBezTo>
                  <a:cubicBezTo>
                    <a:pt x="130423" y="67015"/>
                    <a:pt x="130137" y="66634"/>
                    <a:pt x="130232" y="66063"/>
                  </a:cubicBezTo>
                  <a:close/>
                  <a:moveTo>
                    <a:pt x="71939" y="79303"/>
                  </a:moveTo>
                  <a:lnTo>
                    <a:pt x="71939" y="79303"/>
                  </a:lnTo>
                  <a:lnTo>
                    <a:pt x="71939" y="79303"/>
                  </a:lnTo>
                  <a:cubicBezTo>
                    <a:pt x="71939" y="79303"/>
                    <a:pt x="71939" y="79303"/>
                    <a:pt x="71939" y="79303"/>
                  </a:cubicBezTo>
                  <a:close/>
                  <a:moveTo>
                    <a:pt x="137186" y="187126"/>
                  </a:moveTo>
                  <a:cubicBezTo>
                    <a:pt x="137186" y="187126"/>
                    <a:pt x="137281" y="187126"/>
                    <a:pt x="137281" y="187126"/>
                  </a:cubicBezTo>
                  <a:cubicBezTo>
                    <a:pt x="137281" y="187126"/>
                    <a:pt x="137281" y="187126"/>
                    <a:pt x="137186" y="187126"/>
                  </a:cubicBezTo>
                  <a:cubicBezTo>
                    <a:pt x="137186" y="187126"/>
                    <a:pt x="137186" y="187126"/>
                    <a:pt x="137186" y="187126"/>
                  </a:cubicBezTo>
                  <a:close/>
                  <a:moveTo>
                    <a:pt x="182715" y="107115"/>
                  </a:moveTo>
                  <a:cubicBezTo>
                    <a:pt x="182810" y="107211"/>
                    <a:pt x="182906" y="107211"/>
                    <a:pt x="183001" y="107306"/>
                  </a:cubicBezTo>
                  <a:cubicBezTo>
                    <a:pt x="182906" y="107306"/>
                    <a:pt x="182810" y="107306"/>
                    <a:pt x="182715" y="107211"/>
                  </a:cubicBezTo>
                  <a:cubicBezTo>
                    <a:pt x="182715" y="107211"/>
                    <a:pt x="182715" y="107115"/>
                    <a:pt x="182715" y="107115"/>
                  </a:cubicBezTo>
                  <a:close/>
                  <a:moveTo>
                    <a:pt x="235198" y="123784"/>
                  </a:moveTo>
                  <a:cubicBezTo>
                    <a:pt x="235293" y="123879"/>
                    <a:pt x="235293" y="123879"/>
                    <a:pt x="235293" y="123975"/>
                  </a:cubicBezTo>
                  <a:cubicBezTo>
                    <a:pt x="235198" y="123975"/>
                    <a:pt x="235103" y="123975"/>
                    <a:pt x="235007" y="123975"/>
                  </a:cubicBezTo>
                  <a:cubicBezTo>
                    <a:pt x="235103" y="123879"/>
                    <a:pt x="235198" y="123879"/>
                    <a:pt x="235198" y="123784"/>
                  </a:cubicBezTo>
                  <a:close/>
                  <a:moveTo>
                    <a:pt x="236341" y="123022"/>
                  </a:moveTo>
                  <a:cubicBezTo>
                    <a:pt x="236341" y="123022"/>
                    <a:pt x="236341" y="123022"/>
                    <a:pt x="236341" y="123022"/>
                  </a:cubicBezTo>
                  <a:cubicBezTo>
                    <a:pt x="236341" y="123022"/>
                    <a:pt x="236246" y="123022"/>
                    <a:pt x="236341" y="123022"/>
                  </a:cubicBezTo>
                  <a:cubicBezTo>
                    <a:pt x="236246" y="123022"/>
                    <a:pt x="236341" y="123022"/>
                    <a:pt x="236341" y="123022"/>
                  </a:cubicBezTo>
                  <a:close/>
                  <a:moveTo>
                    <a:pt x="128042" y="52251"/>
                  </a:moveTo>
                  <a:cubicBezTo>
                    <a:pt x="127946" y="52156"/>
                    <a:pt x="127851" y="51966"/>
                    <a:pt x="127756" y="51870"/>
                  </a:cubicBezTo>
                  <a:cubicBezTo>
                    <a:pt x="127851" y="51870"/>
                    <a:pt x="127946" y="51870"/>
                    <a:pt x="128042" y="51870"/>
                  </a:cubicBezTo>
                  <a:cubicBezTo>
                    <a:pt x="128042" y="52061"/>
                    <a:pt x="128042" y="52156"/>
                    <a:pt x="128042" y="52251"/>
                  </a:cubicBezTo>
                  <a:close/>
                  <a:moveTo>
                    <a:pt x="46889" y="206842"/>
                  </a:moveTo>
                  <a:cubicBezTo>
                    <a:pt x="47079" y="206937"/>
                    <a:pt x="47270" y="207033"/>
                    <a:pt x="47365" y="206842"/>
                  </a:cubicBezTo>
                  <a:cubicBezTo>
                    <a:pt x="48032" y="206271"/>
                    <a:pt x="47555" y="207509"/>
                    <a:pt x="47174" y="207033"/>
                  </a:cubicBezTo>
                  <a:cubicBezTo>
                    <a:pt x="47079" y="207128"/>
                    <a:pt x="46984" y="207033"/>
                    <a:pt x="46889" y="206842"/>
                  </a:cubicBezTo>
                  <a:cubicBezTo>
                    <a:pt x="46889" y="206937"/>
                    <a:pt x="46889" y="206937"/>
                    <a:pt x="46889" y="206842"/>
                  </a:cubicBezTo>
                  <a:close/>
                  <a:moveTo>
                    <a:pt x="37078" y="228274"/>
                  </a:moveTo>
                  <a:cubicBezTo>
                    <a:pt x="37364" y="228178"/>
                    <a:pt x="37745" y="228274"/>
                    <a:pt x="38316" y="228654"/>
                  </a:cubicBezTo>
                  <a:cubicBezTo>
                    <a:pt x="37840" y="228464"/>
                    <a:pt x="37459" y="228368"/>
                    <a:pt x="37078" y="228274"/>
                  </a:cubicBezTo>
                  <a:close/>
                  <a:moveTo>
                    <a:pt x="101657" y="32249"/>
                  </a:moveTo>
                  <a:cubicBezTo>
                    <a:pt x="101657" y="32249"/>
                    <a:pt x="101657" y="32154"/>
                    <a:pt x="101657" y="32154"/>
                  </a:cubicBezTo>
                  <a:cubicBezTo>
                    <a:pt x="101657" y="32154"/>
                    <a:pt x="101753" y="32249"/>
                    <a:pt x="101753" y="32249"/>
                  </a:cubicBezTo>
                  <a:cubicBezTo>
                    <a:pt x="101753" y="32249"/>
                    <a:pt x="101753" y="32249"/>
                    <a:pt x="101657" y="32249"/>
                  </a:cubicBezTo>
                  <a:close/>
                  <a:moveTo>
                    <a:pt x="69558" y="61872"/>
                  </a:moveTo>
                  <a:cubicBezTo>
                    <a:pt x="69558" y="61872"/>
                    <a:pt x="69653" y="61872"/>
                    <a:pt x="69558" y="61872"/>
                  </a:cubicBezTo>
                  <a:lnTo>
                    <a:pt x="69558" y="61872"/>
                  </a:lnTo>
                  <a:lnTo>
                    <a:pt x="69558" y="61872"/>
                  </a:lnTo>
                  <a:cubicBezTo>
                    <a:pt x="69463" y="61872"/>
                    <a:pt x="69463" y="61967"/>
                    <a:pt x="69368" y="61967"/>
                  </a:cubicBezTo>
                  <a:cubicBezTo>
                    <a:pt x="69368" y="61872"/>
                    <a:pt x="69368" y="61872"/>
                    <a:pt x="69368" y="61776"/>
                  </a:cubicBezTo>
                  <a:cubicBezTo>
                    <a:pt x="69463" y="61776"/>
                    <a:pt x="69558" y="61776"/>
                    <a:pt x="69558" y="61872"/>
                  </a:cubicBezTo>
                  <a:close/>
                  <a:moveTo>
                    <a:pt x="103753" y="233702"/>
                  </a:moveTo>
                  <a:cubicBezTo>
                    <a:pt x="103753" y="233702"/>
                    <a:pt x="103753" y="233702"/>
                    <a:pt x="103753" y="233702"/>
                  </a:cubicBezTo>
                  <a:cubicBezTo>
                    <a:pt x="103753" y="233608"/>
                    <a:pt x="103753" y="233608"/>
                    <a:pt x="103753" y="233608"/>
                  </a:cubicBezTo>
                  <a:cubicBezTo>
                    <a:pt x="103753" y="233608"/>
                    <a:pt x="103753" y="233608"/>
                    <a:pt x="103753" y="233608"/>
                  </a:cubicBezTo>
                  <a:cubicBezTo>
                    <a:pt x="103753" y="233608"/>
                    <a:pt x="103753" y="233608"/>
                    <a:pt x="103753" y="233512"/>
                  </a:cubicBezTo>
                  <a:cubicBezTo>
                    <a:pt x="103753" y="233608"/>
                    <a:pt x="103753" y="233608"/>
                    <a:pt x="103753" y="233702"/>
                  </a:cubicBezTo>
                  <a:close/>
                  <a:moveTo>
                    <a:pt x="104039" y="230083"/>
                  </a:moveTo>
                  <a:cubicBezTo>
                    <a:pt x="104134" y="230083"/>
                    <a:pt x="104134" y="230083"/>
                    <a:pt x="104039" y="230083"/>
                  </a:cubicBezTo>
                  <a:cubicBezTo>
                    <a:pt x="104134" y="230178"/>
                    <a:pt x="104134" y="230178"/>
                    <a:pt x="104039" y="230083"/>
                  </a:cubicBezTo>
                  <a:cubicBezTo>
                    <a:pt x="104039" y="230178"/>
                    <a:pt x="104039" y="230083"/>
                    <a:pt x="104039" y="230083"/>
                  </a:cubicBezTo>
                  <a:close/>
                  <a:moveTo>
                    <a:pt x="207480" y="125213"/>
                  </a:moveTo>
                  <a:cubicBezTo>
                    <a:pt x="207480" y="125213"/>
                    <a:pt x="207480" y="125213"/>
                    <a:pt x="207480" y="125213"/>
                  </a:cubicBezTo>
                  <a:cubicBezTo>
                    <a:pt x="207480" y="125213"/>
                    <a:pt x="207575" y="125213"/>
                    <a:pt x="207480" y="125213"/>
                  </a:cubicBezTo>
                  <a:cubicBezTo>
                    <a:pt x="207480" y="125213"/>
                    <a:pt x="207480" y="125213"/>
                    <a:pt x="207480" y="125213"/>
                  </a:cubicBezTo>
                  <a:close/>
                  <a:moveTo>
                    <a:pt x="258439" y="125403"/>
                  </a:moveTo>
                  <a:cubicBezTo>
                    <a:pt x="258534" y="125403"/>
                    <a:pt x="258534" y="125403"/>
                    <a:pt x="258439" y="125403"/>
                  </a:cubicBezTo>
                  <a:cubicBezTo>
                    <a:pt x="258534" y="125403"/>
                    <a:pt x="258534" y="125403"/>
                    <a:pt x="258439" y="125403"/>
                  </a:cubicBezTo>
                  <a:cubicBezTo>
                    <a:pt x="258439" y="125403"/>
                    <a:pt x="258439" y="125403"/>
                    <a:pt x="258439" y="125403"/>
                  </a:cubicBezTo>
                  <a:close/>
                  <a:moveTo>
                    <a:pt x="225768" y="74730"/>
                  </a:moveTo>
                  <a:cubicBezTo>
                    <a:pt x="225768" y="74730"/>
                    <a:pt x="225673" y="74730"/>
                    <a:pt x="225673" y="74730"/>
                  </a:cubicBezTo>
                  <a:cubicBezTo>
                    <a:pt x="225673" y="74730"/>
                    <a:pt x="225673" y="74635"/>
                    <a:pt x="225673" y="74635"/>
                  </a:cubicBezTo>
                  <a:cubicBezTo>
                    <a:pt x="225673" y="74635"/>
                    <a:pt x="225673" y="74730"/>
                    <a:pt x="225768" y="74730"/>
                  </a:cubicBezTo>
                  <a:close/>
                  <a:moveTo>
                    <a:pt x="63557" y="73969"/>
                  </a:moveTo>
                  <a:lnTo>
                    <a:pt x="63557" y="73969"/>
                  </a:lnTo>
                  <a:lnTo>
                    <a:pt x="63557" y="73969"/>
                  </a:lnTo>
                  <a:cubicBezTo>
                    <a:pt x="63557" y="73969"/>
                    <a:pt x="63557" y="73969"/>
                    <a:pt x="63557" y="73969"/>
                  </a:cubicBezTo>
                  <a:cubicBezTo>
                    <a:pt x="63557" y="73969"/>
                    <a:pt x="63557" y="73969"/>
                    <a:pt x="63557" y="73969"/>
                  </a:cubicBezTo>
                  <a:cubicBezTo>
                    <a:pt x="63557" y="73969"/>
                    <a:pt x="63557" y="73969"/>
                    <a:pt x="63557" y="73969"/>
                  </a:cubicBezTo>
                  <a:lnTo>
                    <a:pt x="63557" y="73969"/>
                  </a:lnTo>
                  <a:lnTo>
                    <a:pt x="63557" y="73969"/>
                  </a:lnTo>
                  <a:lnTo>
                    <a:pt x="63557" y="73969"/>
                  </a:lnTo>
                  <a:close/>
                  <a:moveTo>
                    <a:pt x="67558" y="77493"/>
                  </a:moveTo>
                  <a:cubicBezTo>
                    <a:pt x="67558" y="77493"/>
                    <a:pt x="67558" y="77588"/>
                    <a:pt x="67558" y="77493"/>
                  </a:cubicBezTo>
                  <a:cubicBezTo>
                    <a:pt x="67558" y="77588"/>
                    <a:pt x="67558" y="77588"/>
                    <a:pt x="67558" y="77493"/>
                  </a:cubicBezTo>
                  <a:cubicBezTo>
                    <a:pt x="67558" y="77493"/>
                    <a:pt x="67558" y="77493"/>
                    <a:pt x="67558" y="77493"/>
                  </a:cubicBezTo>
                  <a:close/>
                  <a:moveTo>
                    <a:pt x="53461" y="131404"/>
                  </a:moveTo>
                  <a:cubicBezTo>
                    <a:pt x="53461" y="131404"/>
                    <a:pt x="53366" y="131309"/>
                    <a:pt x="53366" y="131309"/>
                  </a:cubicBezTo>
                  <a:cubicBezTo>
                    <a:pt x="53461" y="131309"/>
                    <a:pt x="53461" y="131309"/>
                    <a:pt x="53461" y="131214"/>
                  </a:cubicBezTo>
                  <a:cubicBezTo>
                    <a:pt x="53461" y="131309"/>
                    <a:pt x="53461" y="131404"/>
                    <a:pt x="53461" y="131404"/>
                  </a:cubicBezTo>
                  <a:close/>
                  <a:moveTo>
                    <a:pt x="26124" y="214938"/>
                  </a:moveTo>
                  <a:cubicBezTo>
                    <a:pt x="26124" y="214938"/>
                    <a:pt x="26029" y="214938"/>
                    <a:pt x="26029" y="214938"/>
                  </a:cubicBezTo>
                  <a:cubicBezTo>
                    <a:pt x="26029" y="214843"/>
                    <a:pt x="26029" y="214843"/>
                    <a:pt x="26124" y="214748"/>
                  </a:cubicBezTo>
                  <a:cubicBezTo>
                    <a:pt x="26124" y="214843"/>
                    <a:pt x="26124" y="214843"/>
                    <a:pt x="26124" y="214938"/>
                  </a:cubicBezTo>
                  <a:close/>
                  <a:moveTo>
                    <a:pt x="69749" y="253610"/>
                  </a:moveTo>
                  <a:cubicBezTo>
                    <a:pt x="69749" y="253515"/>
                    <a:pt x="69749" y="253515"/>
                    <a:pt x="69749" y="253610"/>
                  </a:cubicBezTo>
                  <a:lnTo>
                    <a:pt x="69749" y="253610"/>
                  </a:lnTo>
                  <a:cubicBezTo>
                    <a:pt x="69749" y="253515"/>
                    <a:pt x="69749" y="253515"/>
                    <a:pt x="69749" y="253610"/>
                  </a:cubicBezTo>
                  <a:cubicBezTo>
                    <a:pt x="69844" y="253515"/>
                    <a:pt x="69749" y="253515"/>
                    <a:pt x="69749" y="253610"/>
                  </a:cubicBezTo>
                  <a:close/>
                  <a:moveTo>
                    <a:pt x="136328" y="211510"/>
                  </a:moveTo>
                  <a:lnTo>
                    <a:pt x="136328" y="211510"/>
                  </a:lnTo>
                  <a:cubicBezTo>
                    <a:pt x="136424" y="211605"/>
                    <a:pt x="136424" y="211605"/>
                    <a:pt x="136519" y="211700"/>
                  </a:cubicBezTo>
                  <a:cubicBezTo>
                    <a:pt x="136424" y="211700"/>
                    <a:pt x="136424" y="211700"/>
                    <a:pt x="136328" y="211700"/>
                  </a:cubicBezTo>
                  <a:cubicBezTo>
                    <a:pt x="136328" y="211605"/>
                    <a:pt x="136328" y="211510"/>
                    <a:pt x="136328" y="211510"/>
                  </a:cubicBezTo>
                  <a:close/>
                  <a:moveTo>
                    <a:pt x="205575" y="131499"/>
                  </a:moveTo>
                  <a:cubicBezTo>
                    <a:pt x="205575" y="131404"/>
                    <a:pt x="205480" y="131404"/>
                    <a:pt x="205480" y="131309"/>
                  </a:cubicBezTo>
                  <a:lnTo>
                    <a:pt x="205480" y="131309"/>
                  </a:lnTo>
                  <a:lnTo>
                    <a:pt x="205480" y="131309"/>
                  </a:lnTo>
                  <a:lnTo>
                    <a:pt x="205480" y="131309"/>
                  </a:lnTo>
                  <a:cubicBezTo>
                    <a:pt x="205575" y="131309"/>
                    <a:pt x="205575" y="131404"/>
                    <a:pt x="205670" y="131404"/>
                  </a:cubicBezTo>
                  <a:cubicBezTo>
                    <a:pt x="205670" y="131404"/>
                    <a:pt x="205575" y="131404"/>
                    <a:pt x="205575" y="131499"/>
                  </a:cubicBezTo>
                  <a:close/>
                  <a:moveTo>
                    <a:pt x="263011" y="101591"/>
                  </a:moveTo>
                  <a:cubicBezTo>
                    <a:pt x="263106" y="101591"/>
                    <a:pt x="263106" y="101591"/>
                    <a:pt x="263011" y="101591"/>
                  </a:cubicBezTo>
                  <a:cubicBezTo>
                    <a:pt x="263106" y="101686"/>
                    <a:pt x="263106" y="101686"/>
                    <a:pt x="263011" y="101591"/>
                  </a:cubicBezTo>
                  <a:cubicBezTo>
                    <a:pt x="263011" y="101686"/>
                    <a:pt x="263011" y="101686"/>
                    <a:pt x="263011" y="101591"/>
                  </a:cubicBezTo>
                  <a:close/>
                  <a:moveTo>
                    <a:pt x="95847" y="240561"/>
                  </a:moveTo>
                  <a:cubicBezTo>
                    <a:pt x="95942" y="240656"/>
                    <a:pt x="96038" y="240846"/>
                    <a:pt x="96133" y="240942"/>
                  </a:cubicBezTo>
                  <a:cubicBezTo>
                    <a:pt x="95847" y="240942"/>
                    <a:pt x="95466" y="241037"/>
                    <a:pt x="95180" y="241037"/>
                  </a:cubicBezTo>
                  <a:cubicBezTo>
                    <a:pt x="95371" y="240846"/>
                    <a:pt x="95561" y="240751"/>
                    <a:pt x="95847" y="240561"/>
                  </a:cubicBezTo>
                  <a:close/>
                  <a:moveTo>
                    <a:pt x="154902" y="173505"/>
                  </a:moveTo>
                  <a:lnTo>
                    <a:pt x="154902" y="173505"/>
                  </a:lnTo>
                  <a:lnTo>
                    <a:pt x="154902" y="173505"/>
                  </a:lnTo>
                  <a:lnTo>
                    <a:pt x="154902" y="173505"/>
                  </a:lnTo>
                  <a:close/>
                  <a:moveTo>
                    <a:pt x="259772" y="125308"/>
                  </a:moveTo>
                  <a:cubicBezTo>
                    <a:pt x="259677" y="125118"/>
                    <a:pt x="259677" y="124832"/>
                    <a:pt x="259582" y="124642"/>
                  </a:cubicBezTo>
                  <a:lnTo>
                    <a:pt x="259582" y="124642"/>
                  </a:lnTo>
                  <a:lnTo>
                    <a:pt x="259582" y="124642"/>
                  </a:lnTo>
                  <a:cubicBezTo>
                    <a:pt x="259677" y="124546"/>
                    <a:pt x="259772" y="124546"/>
                    <a:pt x="259772" y="124451"/>
                  </a:cubicBezTo>
                  <a:cubicBezTo>
                    <a:pt x="259963" y="124927"/>
                    <a:pt x="259963" y="125213"/>
                    <a:pt x="259772" y="125308"/>
                  </a:cubicBezTo>
                  <a:close/>
                  <a:moveTo>
                    <a:pt x="198336" y="64824"/>
                  </a:moveTo>
                  <a:cubicBezTo>
                    <a:pt x="198336" y="64824"/>
                    <a:pt x="198336" y="64824"/>
                    <a:pt x="198336" y="64824"/>
                  </a:cubicBezTo>
                  <a:cubicBezTo>
                    <a:pt x="198336" y="64824"/>
                    <a:pt x="198336" y="64824"/>
                    <a:pt x="198336" y="64824"/>
                  </a:cubicBezTo>
                  <a:cubicBezTo>
                    <a:pt x="198336" y="64824"/>
                    <a:pt x="198336" y="64824"/>
                    <a:pt x="198336" y="64824"/>
                  </a:cubicBezTo>
                  <a:close/>
                  <a:moveTo>
                    <a:pt x="97657" y="23772"/>
                  </a:moveTo>
                  <a:cubicBezTo>
                    <a:pt x="97657" y="23772"/>
                    <a:pt x="97657" y="23772"/>
                    <a:pt x="97657" y="23772"/>
                  </a:cubicBezTo>
                  <a:cubicBezTo>
                    <a:pt x="97657" y="23676"/>
                    <a:pt x="97657" y="23676"/>
                    <a:pt x="97752" y="23676"/>
                  </a:cubicBezTo>
                  <a:cubicBezTo>
                    <a:pt x="97752" y="23772"/>
                    <a:pt x="97752" y="23772"/>
                    <a:pt x="97657" y="23772"/>
                  </a:cubicBezTo>
                  <a:close/>
                  <a:moveTo>
                    <a:pt x="64700" y="82636"/>
                  </a:moveTo>
                  <a:cubicBezTo>
                    <a:pt x="64700" y="82636"/>
                    <a:pt x="64605" y="82541"/>
                    <a:pt x="64700" y="82636"/>
                  </a:cubicBezTo>
                  <a:cubicBezTo>
                    <a:pt x="64605" y="82541"/>
                    <a:pt x="64700" y="82541"/>
                    <a:pt x="64700" y="82636"/>
                  </a:cubicBezTo>
                  <a:cubicBezTo>
                    <a:pt x="64700" y="82541"/>
                    <a:pt x="64700" y="82636"/>
                    <a:pt x="64700" y="82636"/>
                  </a:cubicBezTo>
                  <a:close/>
                  <a:moveTo>
                    <a:pt x="26410" y="208462"/>
                  </a:moveTo>
                  <a:cubicBezTo>
                    <a:pt x="26410" y="208462"/>
                    <a:pt x="26410" y="208462"/>
                    <a:pt x="26410" y="208462"/>
                  </a:cubicBezTo>
                  <a:cubicBezTo>
                    <a:pt x="26410" y="208462"/>
                    <a:pt x="26410" y="208462"/>
                    <a:pt x="26410" y="208462"/>
                  </a:cubicBezTo>
                  <a:cubicBezTo>
                    <a:pt x="26410" y="208462"/>
                    <a:pt x="26410" y="208366"/>
                    <a:pt x="26410" y="208462"/>
                  </a:cubicBezTo>
                  <a:cubicBezTo>
                    <a:pt x="26410" y="208366"/>
                    <a:pt x="26410" y="208366"/>
                    <a:pt x="26410" y="208462"/>
                  </a:cubicBezTo>
                  <a:close/>
                  <a:moveTo>
                    <a:pt x="23171" y="229131"/>
                  </a:moveTo>
                  <a:cubicBezTo>
                    <a:pt x="22886" y="229131"/>
                    <a:pt x="22505" y="229131"/>
                    <a:pt x="22124" y="229131"/>
                  </a:cubicBezTo>
                  <a:cubicBezTo>
                    <a:pt x="22124" y="229131"/>
                    <a:pt x="22124" y="229131"/>
                    <a:pt x="22124" y="229131"/>
                  </a:cubicBezTo>
                  <a:cubicBezTo>
                    <a:pt x="22505" y="229131"/>
                    <a:pt x="22886" y="229131"/>
                    <a:pt x="23171" y="229131"/>
                  </a:cubicBezTo>
                  <a:close/>
                  <a:moveTo>
                    <a:pt x="50127" y="261992"/>
                  </a:moveTo>
                  <a:lnTo>
                    <a:pt x="50127" y="261992"/>
                  </a:lnTo>
                  <a:cubicBezTo>
                    <a:pt x="49937" y="261611"/>
                    <a:pt x="49651" y="261325"/>
                    <a:pt x="49460" y="260944"/>
                  </a:cubicBezTo>
                  <a:cubicBezTo>
                    <a:pt x="49460" y="260944"/>
                    <a:pt x="49460" y="260944"/>
                    <a:pt x="49556" y="260944"/>
                  </a:cubicBezTo>
                  <a:cubicBezTo>
                    <a:pt x="49556" y="261421"/>
                    <a:pt x="49651" y="261801"/>
                    <a:pt x="50127" y="261992"/>
                  </a:cubicBezTo>
                  <a:close/>
                  <a:moveTo>
                    <a:pt x="156426" y="185125"/>
                  </a:moveTo>
                  <a:cubicBezTo>
                    <a:pt x="156426" y="185125"/>
                    <a:pt x="156521" y="185125"/>
                    <a:pt x="156521" y="185030"/>
                  </a:cubicBezTo>
                  <a:cubicBezTo>
                    <a:pt x="156521" y="185125"/>
                    <a:pt x="156521" y="185125"/>
                    <a:pt x="156426" y="185125"/>
                  </a:cubicBezTo>
                  <a:cubicBezTo>
                    <a:pt x="156426" y="185221"/>
                    <a:pt x="156426" y="185125"/>
                    <a:pt x="156426" y="185125"/>
                  </a:cubicBezTo>
                  <a:close/>
                  <a:moveTo>
                    <a:pt x="262535" y="110259"/>
                  </a:moveTo>
                  <a:cubicBezTo>
                    <a:pt x="262535" y="110163"/>
                    <a:pt x="262439" y="110163"/>
                    <a:pt x="262439" y="110068"/>
                  </a:cubicBezTo>
                  <a:cubicBezTo>
                    <a:pt x="262916" y="109497"/>
                    <a:pt x="263392" y="109401"/>
                    <a:pt x="263868" y="109497"/>
                  </a:cubicBezTo>
                  <a:cubicBezTo>
                    <a:pt x="263582" y="109877"/>
                    <a:pt x="263106" y="110068"/>
                    <a:pt x="262535" y="110259"/>
                  </a:cubicBezTo>
                  <a:close/>
                  <a:moveTo>
                    <a:pt x="283871" y="111402"/>
                  </a:moveTo>
                  <a:cubicBezTo>
                    <a:pt x="283775" y="111402"/>
                    <a:pt x="283775" y="111306"/>
                    <a:pt x="283680" y="111306"/>
                  </a:cubicBezTo>
                  <a:cubicBezTo>
                    <a:pt x="283680" y="111306"/>
                    <a:pt x="283775" y="111211"/>
                    <a:pt x="283775" y="111211"/>
                  </a:cubicBezTo>
                  <a:cubicBezTo>
                    <a:pt x="283775" y="111211"/>
                    <a:pt x="283775" y="111306"/>
                    <a:pt x="283871" y="111402"/>
                  </a:cubicBezTo>
                  <a:lnTo>
                    <a:pt x="283871" y="111402"/>
                  </a:lnTo>
                  <a:close/>
                  <a:moveTo>
                    <a:pt x="109277" y="22248"/>
                  </a:moveTo>
                  <a:cubicBezTo>
                    <a:pt x="109277" y="22248"/>
                    <a:pt x="109277" y="22248"/>
                    <a:pt x="109277" y="22248"/>
                  </a:cubicBezTo>
                  <a:cubicBezTo>
                    <a:pt x="109277" y="22248"/>
                    <a:pt x="109182" y="22153"/>
                    <a:pt x="109277" y="22248"/>
                  </a:cubicBezTo>
                  <a:cubicBezTo>
                    <a:pt x="109277" y="22153"/>
                    <a:pt x="109277" y="22153"/>
                    <a:pt x="109277" y="22248"/>
                  </a:cubicBezTo>
                  <a:cubicBezTo>
                    <a:pt x="109277" y="22153"/>
                    <a:pt x="109277" y="22248"/>
                    <a:pt x="109277" y="22248"/>
                  </a:cubicBezTo>
                  <a:close/>
                  <a:moveTo>
                    <a:pt x="69177" y="19295"/>
                  </a:moveTo>
                  <a:cubicBezTo>
                    <a:pt x="69177" y="19295"/>
                    <a:pt x="69177" y="19295"/>
                    <a:pt x="69177" y="19295"/>
                  </a:cubicBezTo>
                  <a:cubicBezTo>
                    <a:pt x="69177" y="19295"/>
                    <a:pt x="69177" y="19295"/>
                    <a:pt x="69177" y="19295"/>
                  </a:cubicBezTo>
                  <a:cubicBezTo>
                    <a:pt x="69272" y="19295"/>
                    <a:pt x="69177" y="19295"/>
                    <a:pt x="69177" y="19295"/>
                  </a:cubicBezTo>
                  <a:close/>
                  <a:moveTo>
                    <a:pt x="64224" y="21200"/>
                  </a:moveTo>
                  <a:lnTo>
                    <a:pt x="64224" y="21200"/>
                  </a:lnTo>
                  <a:cubicBezTo>
                    <a:pt x="64224" y="21200"/>
                    <a:pt x="64224" y="21200"/>
                    <a:pt x="64224" y="21200"/>
                  </a:cubicBezTo>
                  <a:cubicBezTo>
                    <a:pt x="64224" y="21295"/>
                    <a:pt x="64224" y="21295"/>
                    <a:pt x="64224" y="21295"/>
                  </a:cubicBezTo>
                  <a:cubicBezTo>
                    <a:pt x="64034" y="21390"/>
                    <a:pt x="63843" y="21390"/>
                    <a:pt x="63748" y="21486"/>
                  </a:cubicBezTo>
                  <a:cubicBezTo>
                    <a:pt x="63843" y="21390"/>
                    <a:pt x="64034" y="21200"/>
                    <a:pt x="64224" y="21200"/>
                  </a:cubicBezTo>
                  <a:close/>
                  <a:moveTo>
                    <a:pt x="55842" y="64920"/>
                  </a:moveTo>
                  <a:cubicBezTo>
                    <a:pt x="55842" y="64920"/>
                    <a:pt x="55842" y="64920"/>
                    <a:pt x="55842" y="64920"/>
                  </a:cubicBezTo>
                  <a:cubicBezTo>
                    <a:pt x="55842" y="64920"/>
                    <a:pt x="55747" y="64920"/>
                    <a:pt x="55842" y="64920"/>
                  </a:cubicBezTo>
                  <a:cubicBezTo>
                    <a:pt x="55747" y="64920"/>
                    <a:pt x="55842" y="64920"/>
                    <a:pt x="55842" y="64920"/>
                  </a:cubicBezTo>
                  <a:close/>
                  <a:moveTo>
                    <a:pt x="37268" y="147501"/>
                  </a:moveTo>
                  <a:cubicBezTo>
                    <a:pt x="37173" y="147501"/>
                    <a:pt x="37173" y="147406"/>
                    <a:pt x="37078" y="147406"/>
                  </a:cubicBezTo>
                  <a:cubicBezTo>
                    <a:pt x="37173" y="147311"/>
                    <a:pt x="37173" y="147311"/>
                    <a:pt x="37268" y="147216"/>
                  </a:cubicBezTo>
                  <a:cubicBezTo>
                    <a:pt x="37173" y="147311"/>
                    <a:pt x="37268" y="147406"/>
                    <a:pt x="37268" y="147501"/>
                  </a:cubicBezTo>
                  <a:close/>
                  <a:moveTo>
                    <a:pt x="28124" y="189888"/>
                  </a:moveTo>
                  <a:lnTo>
                    <a:pt x="28124" y="189888"/>
                  </a:lnTo>
                  <a:lnTo>
                    <a:pt x="28124" y="189888"/>
                  </a:lnTo>
                  <a:cubicBezTo>
                    <a:pt x="28124" y="189888"/>
                    <a:pt x="28124" y="189888"/>
                    <a:pt x="28124" y="189888"/>
                  </a:cubicBezTo>
                  <a:close/>
                  <a:moveTo>
                    <a:pt x="19647" y="219415"/>
                  </a:moveTo>
                  <a:cubicBezTo>
                    <a:pt x="19647" y="219415"/>
                    <a:pt x="19552" y="219415"/>
                    <a:pt x="19552" y="219320"/>
                  </a:cubicBezTo>
                  <a:cubicBezTo>
                    <a:pt x="19552" y="219320"/>
                    <a:pt x="19647" y="219320"/>
                    <a:pt x="19647" y="219415"/>
                  </a:cubicBezTo>
                  <a:cubicBezTo>
                    <a:pt x="19647" y="219320"/>
                    <a:pt x="19647" y="219320"/>
                    <a:pt x="19647" y="219415"/>
                  </a:cubicBezTo>
                  <a:close/>
                  <a:moveTo>
                    <a:pt x="28410" y="272088"/>
                  </a:moveTo>
                  <a:lnTo>
                    <a:pt x="28410" y="272088"/>
                  </a:lnTo>
                  <a:cubicBezTo>
                    <a:pt x="28410" y="272184"/>
                    <a:pt x="28505" y="272184"/>
                    <a:pt x="28505" y="272279"/>
                  </a:cubicBezTo>
                  <a:cubicBezTo>
                    <a:pt x="28410" y="272279"/>
                    <a:pt x="28315" y="272279"/>
                    <a:pt x="28124" y="272279"/>
                  </a:cubicBezTo>
                  <a:cubicBezTo>
                    <a:pt x="28315" y="272184"/>
                    <a:pt x="28315" y="272088"/>
                    <a:pt x="28410" y="272088"/>
                  </a:cubicBezTo>
                  <a:close/>
                  <a:moveTo>
                    <a:pt x="95561" y="251800"/>
                  </a:moveTo>
                  <a:cubicBezTo>
                    <a:pt x="95561" y="251800"/>
                    <a:pt x="95657" y="251896"/>
                    <a:pt x="95657" y="251896"/>
                  </a:cubicBezTo>
                  <a:cubicBezTo>
                    <a:pt x="95561" y="251896"/>
                    <a:pt x="95466" y="251896"/>
                    <a:pt x="95371" y="251896"/>
                  </a:cubicBezTo>
                  <a:cubicBezTo>
                    <a:pt x="95466" y="251896"/>
                    <a:pt x="95466" y="251896"/>
                    <a:pt x="95561" y="251800"/>
                  </a:cubicBezTo>
                  <a:close/>
                  <a:moveTo>
                    <a:pt x="94133" y="249705"/>
                  </a:moveTo>
                  <a:cubicBezTo>
                    <a:pt x="94133" y="249705"/>
                    <a:pt x="94133" y="249705"/>
                    <a:pt x="94133" y="249705"/>
                  </a:cubicBezTo>
                  <a:cubicBezTo>
                    <a:pt x="94133" y="249705"/>
                    <a:pt x="94133" y="249705"/>
                    <a:pt x="94133" y="249705"/>
                  </a:cubicBezTo>
                  <a:cubicBezTo>
                    <a:pt x="94228" y="249705"/>
                    <a:pt x="94133" y="249705"/>
                    <a:pt x="94133" y="249705"/>
                  </a:cubicBezTo>
                  <a:close/>
                  <a:moveTo>
                    <a:pt x="159093" y="191317"/>
                  </a:moveTo>
                  <a:cubicBezTo>
                    <a:pt x="159093" y="191317"/>
                    <a:pt x="159093" y="191317"/>
                    <a:pt x="159093" y="191317"/>
                  </a:cubicBezTo>
                  <a:cubicBezTo>
                    <a:pt x="159093" y="191317"/>
                    <a:pt x="159093" y="191317"/>
                    <a:pt x="159093" y="191317"/>
                  </a:cubicBezTo>
                  <a:lnTo>
                    <a:pt x="159093" y="191317"/>
                  </a:lnTo>
                  <a:close/>
                  <a:moveTo>
                    <a:pt x="196145" y="56824"/>
                  </a:moveTo>
                  <a:cubicBezTo>
                    <a:pt x="196145" y="56824"/>
                    <a:pt x="196050" y="56728"/>
                    <a:pt x="196050" y="56728"/>
                  </a:cubicBezTo>
                  <a:cubicBezTo>
                    <a:pt x="196145" y="56633"/>
                    <a:pt x="196145" y="56633"/>
                    <a:pt x="196241" y="56538"/>
                  </a:cubicBezTo>
                  <a:cubicBezTo>
                    <a:pt x="196145" y="56633"/>
                    <a:pt x="196145" y="56728"/>
                    <a:pt x="196145" y="56824"/>
                  </a:cubicBezTo>
                  <a:close/>
                  <a:moveTo>
                    <a:pt x="96514" y="15104"/>
                  </a:moveTo>
                  <a:cubicBezTo>
                    <a:pt x="96419" y="15104"/>
                    <a:pt x="96419" y="15104"/>
                    <a:pt x="96514" y="15104"/>
                  </a:cubicBezTo>
                  <a:cubicBezTo>
                    <a:pt x="96419" y="15104"/>
                    <a:pt x="96419" y="15104"/>
                    <a:pt x="96514" y="15104"/>
                  </a:cubicBezTo>
                  <a:cubicBezTo>
                    <a:pt x="96419" y="15009"/>
                    <a:pt x="96514" y="15104"/>
                    <a:pt x="96514" y="15104"/>
                  </a:cubicBezTo>
                  <a:close/>
                  <a:moveTo>
                    <a:pt x="58700" y="34154"/>
                  </a:moveTo>
                  <a:cubicBezTo>
                    <a:pt x="58700" y="34249"/>
                    <a:pt x="58795" y="34249"/>
                    <a:pt x="58795" y="34344"/>
                  </a:cubicBezTo>
                  <a:cubicBezTo>
                    <a:pt x="58700" y="34344"/>
                    <a:pt x="58700" y="34344"/>
                    <a:pt x="58604" y="34344"/>
                  </a:cubicBezTo>
                  <a:cubicBezTo>
                    <a:pt x="58700" y="34249"/>
                    <a:pt x="58700" y="34154"/>
                    <a:pt x="58700" y="34154"/>
                  </a:cubicBezTo>
                  <a:close/>
                  <a:moveTo>
                    <a:pt x="56509" y="70634"/>
                  </a:moveTo>
                  <a:cubicBezTo>
                    <a:pt x="56509" y="70634"/>
                    <a:pt x="56604" y="70634"/>
                    <a:pt x="56509" y="70634"/>
                  </a:cubicBezTo>
                  <a:lnTo>
                    <a:pt x="56509" y="70634"/>
                  </a:lnTo>
                  <a:lnTo>
                    <a:pt x="56509" y="70634"/>
                  </a:lnTo>
                  <a:cubicBezTo>
                    <a:pt x="56604" y="70730"/>
                    <a:pt x="56509" y="70730"/>
                    <a:pt x="56509" y="70634"/>
                  </a:cubicBezTo>
                  <a:cubicBezTo>
                    <a:pt x="56509" y="70634"/>
                    <a:pt x="56509" y="70634"/>
                    <a:pt x="56509" y="70634"/>
                  </a:cubicBezTo>
                  <a:close/>
                  <a:moveTo>
                    <a:pt x="14313" y="227512"/>
                  </a:moveTo>
                  <a:lnTo>
                    <a:pt x="14313" y="227512"/>
                  </a:lnTo>
                  <a:cubicBezTo>
                    <a:pt x="14504" y="227321"/>
                    <a:pt x="14408" y="227035"/>
                    <a:pt x="14408" y="226749"/>
                  </a:cubicBezTo>
                  <a:lnTo>
                    <a:pt x="14408" y="226749"/>
                  </a:lnTo>
                  <a:cubicBezTo>
                    <a:pt x="14408" y="227035"/>
                    <a:pt x="14313" y="227225"/>
                    <a:pt x="14313" y="227512"/>
                  </a:cubicBezTo>
                  <a:close/>
                  <a:moveTo>
                    <a:pt x="11456" y="232941"/>
                  </a:moveTo>
                  <a:cubicBezTo>
                    <a:pt x="11360" y="232941"/>
                    <a:pt x="11360" y="232941"/>
                    <a:pt x="11265" y="232941"/>
                  </a:cubicBezTo>
                  <a:cubicBezTo>
                    <a:pt x="11265" y="232941"/>
                    <a:pt x="11360" y="232941"/>
                    <a:pt x="11456" y="232941"/>
                  </a:cubicBezTo>
                  <a:cubicBezTo>
                    <a:pt x="11360" y="232941"/>
                    <a:pt x="11456" y="232941"/>
                    <a:pt x="11456" y="232941"/>
                  </a:cubicBezTo>
                  <a:close/>
                  <a:moveTo>
                    <a:pt x="23648" y="267326"/>
                  </a:moveTo>
                  <a:cubicBezTo>
                    <a:pt x="23648" y="267326"/>
                    <a:pt x="23648" y="267326"/>
                    <a:pt x="23648" y="267326"/>
                  </a:cubicBezTo>
                  <a:cubicBezTo>
                    <a:pt x="23648" y="267326"/>
                    <a:pt x="23648" y="267326"/>
                    <a:pt x="23648" y="267326"/>
                  </a:cubicBezTo>
                  <a:cubicBezTo>
                    <a:pt x="23648" y="267326"/>
                    <a:pt x="23648" y="267326"/>
                    <a:pt x="23648" y="267326"/>
                  </a:cubicBezTo>
                  <a:close/>
                  <a:moveTo>
                    <a:pt x="72987" y="271993"/>
                  </a:moveTo>
                  <a:cubicBezTo>
                    <a:pt x="72987" y="271993"/>
                    <a:pt x="72987" y="272088"/>
                    <a:pt x="72987" y="272088"/>
                  </a:cubicBezTo>
                  <a:cubicBezTo>
                    <a:pt x="72892" y="272088"/>
                    <a:pt x="72892" y="271993"/>
                    <a:pt x="72892" y="271993"/>
                  </a:cubicBezTo>
                  <a:cubicBezTo>
                    <a:pt x="72892" y="271993"/>
                    <a:pt x="72892" y="271993"/>
                    <a:pt x="72987" y="271993"/>
                  </a:cubicBezTo>
                  <a:close/>
                  <a:moveTo>
                    <a:pt x="106134" y="255705"/>
                  </a:moveTo>
                  <a:cubicBezTo>
                    <a:pt x="106134" y="255705"/>
                    <a:pt x="106229" y="255800"/>
                    <a:pt x="106229" y="255800"/>
                  </a:cubicBezTo>
                  <a:cubicBezTo>
                    <a:pt x="106134" y="255896"/>
                    <a:pt x="106134" y="255800"/>
                    <a:pt x="106134" y="255705"/>
                  </a:cubicBezTo>
                  <a:cubicBezTo>
                    <a:pt x="106134" y="255800"/>
                    <a:pt x="106134" y="255800"/>
                    <a:pt x="106134" y="255705"/>
                  </a:cubicBezTo>
                  <a:close/>
                  <a:moveTo>
                    <a:pt x="253772" y="169790"/>
                  </a:moveTo>
                  <a:lnTo>
                    <a:pt x="253772" y="169790"/>
                  </a:lnTo>
                  <a:lnTo>
                    <a:pt x="253772" y="169790"/>
                  </a:lnTo>
                  <a:cubicBezTo>
                    <a:pt x="253772" y="169790"/>
                    <a:pt x="253772" y="169790"/>
                    <a:pt x="253772" y="169790"/>
                  </a:cubicBezTo>
                  <a:close/>
                  <a:moveTo>
                    <a:pt x="263106" y="168742"/>
                  </a:moveTo>
                  <a:cubicBezTo>
                    <a:pt x="263297" y="168742"/>
                    <a:pt x="263392" y="168837"/>
                    <a:pt x="263582" y="168837"/>
                  </a:cubicBezTo>
                  <a:cubicBezTo>
                    <a:pt x="263392" y="168837"/>
                    <a:pt x="263297" y="168837"/>
                    <a:pt x="263106" y="168742"/>
                  </a:cubicBezTo>
                  <a:close/>
                  <a:moveTo>
                    <a:pt x="273203" y="147121"/>
                  </a:moveTo>
                  <a:cubicBezTo>
                    <a:pt x="273203" y="147121"/>
                    <a:pt x="273203" y="147121"/>
                    <a:pt x="273203" y="147121"/>
                  </a:cubicBezTo>
                  <a:cubicBezTo>
                    <a:pt x="273203" y="147121"/>
                    <a:pt x="273203" y="147121"/>
                    <a:pt x="273203" y="147121"/>
                  </a:cubicBezTo>
                  <a:cubicBezTo>
                    <a:pt x="273203" y="147121"/>
                    <a:pt x="273203" y="147121"/>
                    <a:pt x="273203" y="147121"/>
                  </a:cubicBezTo>
                  <a:close/>
                  <a:moveTo>
                    <a:pt x="280823" y="141882"/>
                  </a:moveTo>
                  <a:cubicBezTo>
                    <a:pt x="281299" y="141787"/>
                    <a:pt x="281585" y="141882"/>
                    <a:pt x="281870" y="142072"/>
                  </a:cubicBezTo>
                  <a:cubicBezTo>
                    <a:pt x="281680" y="142167"/>
                    <a:pt x="281394" y="142263"/>
                    <a:pt x="281108" y="142358"/>
                  </a:cubicBezTo>
                  <a:cubicBezTo>
                    <a:pt x="281013" y="142167"/>
                    <a:pt x="280918" y="142072"/>
                    <a:pt x="280823" y="141882"/>
                  </a:cubicBezTo>
                  <a:close/>
                  <a:moveTo>
                    <a:pt x="118326" y="19295"/>
                  </a:moveTo>
                  <a:cubicBezTo>
                    <a:pt x="118326" y="19200"/>
                    <a:pt x="118326" y="19200"/>
                    <a:pt x="118326" y="19295"/>
                  </a:cubicBezTo>
                  <a:cubicBezTo>
                    <a:pt x="118326" y="19200"/>
                    <a:pt x="118326" y="19200"/>
                    <a:pt x="118326" y="19295"/>
                  </a:cubicBezTo>
                  <a:cubicBezTo>
                    <a:pt x="118421" y="19200"/>
                    <a:pt x="118326" y="19200"/>
                    <a:pt x="118326" y="19295"/>
                  </a:cubicBezTo>
                  <a:close/>
                  <a:moveTo>
                    <a:pt x="168142" y="227988"/>
                  </a:moveTo>
                  <a:cubicBezTo>
                    <a:pt x="168142" y="227988"/>
                    <a:pt x="168142" y="227988"/>
                    <a:pt x="168142" y="227988"/>
                  </a:cubicBezTo>
                  <a:lnTo>
                    <a:pt x="168142" y="227988"/>
                  </a:lnTo>
                  <a:cubicBezTo>
                    <a:pt x="168142" y="227988"/>
                    <a:pt x="168142" y="227988"/>
                    <a:pt x="168142" y="227988"/>
                  </a:cubicBezTo>
                  <a:close/>
                  <a:moveTo>
                    <a:pt x="233388" y="197984"/>
                  </a:moveTo>
                  <a:cubicBezTo>
                    <a:pt x="233388" y="197984"/>
                    <a:pt x="233293" y="197984"/>
                    <a:pt x="233388" y="197984"/>
                  </a:cubicBezTo>
                  <a:cubicBezTo>
                    <a:pt x="233388" y="197984"/>
                    <a:pt x="233388" y="197984"/>
                    <a:pt x="233388" y="197984"/>
                  </a:cubicBezTo>
                  <a:cubicBezTo>
                    <a:pt x="233388" y="197984"/>
                    <a:pt x="233388" y="197984"/>
                    <a:pt x="233388" y="197984"/>
                  </a:cubicBezTo>
                  <a:close/>
                  <a:moveTo>
                    <a:pt x="250057" y="192936"/>
                  </a:moveTo>
                  <a:cubicBezTo>
                    <a:pt x="250057" y="192745"/>
                    <a:pt x="250057" y="192555"/>
                    <a:pt x="250057" y="192364"/>
                  </a:cubicBezTo>
                  <a:cubicBezTo>
                    <a:pt x="250152" y="192460"/>
                    <a:pt x="250247" y="192650"/>
                    <a:pt x="250343" y="192745"/>
                  </a:cubicBezTo>
                  <a:cubicBezTo>
                    <a:pt x="250152" y="192840"/>
                    <a:pt x="250152" y="192840"/>
                    <a:pt x="250057" y="192936"/>
                  </a:cubicBezTo>
                  <a:close/>
                  <a:moveTo>
                    <a:pt x="44793" y="72063"/>
                  </a:moveTo>
                  <a:cubicBezTo>
                    <a:pt x="44793" y="72159"/>
                    <a:pt x="44888" y="72159"/>
                    <a:pt x="44888" y="72254"/>
                  </a:cubicBezTo>
                  <a:lnTo>
                    <a:pt x="44888" y="72254"/>
                  </a:lnTo>
                  <a:lnTo>
                    <a:pt x="44888" y="72254"/>
                  </a:lnTo>
                  <a:cubicBezTo>
                    <a:pt x="44888" y="72254"/>
                    <a:pt x="44888" y="72254"/>
                    <a:pt x="44888" y="72254"/>
                  </a:cubicBezTo>
                  <a:cubicBezTo>
                    <a:pt x="44888" y="72254"/>
                    <a:pt x="44888" y="72254"/>
                    <a:pt x="44888" y="72254"/>
                  </a:cubicBezTo>
                  <a:cubicBezTo>
                    <a:pt x="44793" y="72254"/>
                    <a:pt x="44793" y="72254"/>
                    <a:pt x="44698" y="72254"/>
                  </a:cubicBezTo>
                  <a:cubicBezTo>
                    <a:pt x="44793" y="72254"/>
                    <a:pt x="44793" y="72159"/>
                    <a:pt x="44793" y="72063"/>
                  </a:cubicBezTo>
                  <a:close/>
                  <a:moveTo>
                    <a:pt x="32411" y="142549"/>
                  </a:moveTo>
                  <a:lnTo>
                    <a:pt x="32411" y="142549"/>
                  </a:lnTo>
                  <a:cubicBezTo>
                    <a:pt x="32506" y="142549"/>
                    <a:pt x="32411" y="142549"/>
                    <a:pt x="32411" y="142549"/>
                  </a:cubicBezTo>
                  <a:cubicBezTo>
                    <a:pt x="32411" y="142549"/>
                    <a:pt x="32411" y="142549"/>
                    <a:pt x="32411" y="142549"/>
                  </a:cubicBezTo>
                  <a:close/>
                  <a:moveTo>
                    <a:pt x="70320" y="275327"/>
                  </a:moveTo>
                  <a:cubicBezTo>
                    <a:pt x="70320" y="275327"/>
                    <a:pt x="70415" y="275327"/>
                    <a:pt x="70415" y="275422"/>
                  </a:cubicBezTo>
                  <a:cubicBezTo>
                    <a:pt x="70320" y="275422"/>
                    <a:pt x="70320" y="275422"/>
                    <a:pt x="70320" y="275327"/>
                  </a:cubicBezTo>
                  <a:cubicBezTo>
                    <a:pt x="70320" y="275422"/>
                    <a:pt x="70320" y="275327"/>
                    <a:pt x="70320" y="275327"/>
                  </a:cubicBezTo>
                  <a:close/>
                  <a:moveTo>
                    <a:pt x="224625" y="164170"/>
                  </a:moveTo>
                  <a:lnTo>
                    <a:pt x="224625" y="164170"/>
                  </a:lnTo>
                  <a:lnTo>
                    <a:pt x="224625" y="164170"/>
                  </a:lnTo>
                  <a:cubicBezTo>
                    <a:pt x="224625" y="164170"/>
                    <a:pt x="224625" y="164170"/>
                    <a:pt x="224625" y="164170"/>
                  </a:cubicBezTo>
                  <a:cubicBezTo>
                    <a:pt x="224625" y="164265"/>
                    <a:pt x="224720" y="164265"/>
                    <a:pt x="224720" y="164361"/>
                  </a:cubicBezTo>
                  <a:cubicBezTo>
                    <a:pt x="224625" y="164361"/>
                    <a:pt x="224530" y="164265"/>
                    <a:pt x="224435" y="164265"/>
                  </a:cubicBezTo>
                  <a:cubicBezTo>
                    <a:pt x="224530" y="164265"/>
                    <a:pt x="224625" y="164265"/>
                    <a:pt x="224625" y="164170"/>
                  </a:cubicBezTo>
                  <a:close/>
                  <a:moveTo>
                    <a:pt x="258153" y="176267"/>
                  </a:moveTo>
                  <a:cubicBezTo>
                    <a:pt x="258153" y="176267"/>
                    <a:pt x="258153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cubicBezTo>
                    <a:pt x="258248" y="176267"/>
                    <a:pt x="258248" y="176267"/>
                    <a:pt x="258153" y="176267"/>
                  </a:cubicBezTo>
                  <a:lnTo>
                    <a:pt x="258153" y="176267"/>
                  </a:lnTo>
                  <a:lnTo>
                    <a:pt x="258153" y="176267"/>
                  </a:lnTo>
                  <a:close/>
                  <a:moveTo>
                    <a:pt x="270917" y="183411"/>
                  </a:moveTo>
                  <a:cubicBezTo>
                    <a:pt x="270917" y="183411"/>
                    <a:pt x="271012" y="183411"/>
                    <a:pt x="271012" y="183411"/>
                  </a:cubicBezTo>
                  <a:cubicBezTo>
                    <a:pt x="271012" y="183411"/>
                    <a:pt x="271012" y="183411"/>
                    <a:pt x="270917" y="183411"/>
                  </a:cubicBezTo>
                  <a:cubicBezTo>
                    <a:pt x="271012" y="183411"/>
                    <a:pt x="270917" y="183411"/>
                    <a:pt x="270917" y="183411"/>
                  </a:cubicBezTo>
                  <a:close/>
                  <a:moveTo>
                    <a:pt x="271964" y="182553"/>
                  </a:moveTo>
                  <a:cubicBezTo>
                    <a:pt x="271964" y="182649"/>
                    <a:pt x="272060" y="182649"/>
                    <a:pt x="272060" y="182744"/>
                  </a:cubicBezTo>
                  <a:cubicBezTo>
                    <a:pt x="271964" y="182744"/>
                    <a:pt x="271964" y="182839"/>
                    <a:pt x="271869" y="182839"/>
                  </a:cubicBezTo>
                  <a:cubicBezTo>
                    <a:pt x="271869" y="182744"/>
                    <a:pt x="271964" y="182649"/>
                    <a:pt x="271964" y="182553"/>
                  </a:cubicBezTo>
                  <a:close/>
                  <a:moveTo>
                    <a:pt x="275965" y="172171"/>
                  </a:moveTo>
                  <a:cubicBezTo>
                    <a:pt x="275965" y="172171"/>
                    <a:pt x="275965" y="172171"/>
                    <a:pt x="275965" y="172171"/>
                  </a:cubicBezTo>
                  <a:cubicBezTo>
                    <a:pt x="275965" y="172171"/>
                    <a:pt x="276060" y="172171"/>
                    <a:pt x="275965" y="172171"/>
                  </a:cubicBezTo>
                  <a:cubicBezTo>
                    <a:pt x="276060" y="172171"/>
                    <a:pt x="276060" y="172171"/>
                    <a:pt x="275965" y="172171"/>
                  </a:cubicBezTo>
                  <a:cubicBezTo>
                    <a:pt x="275965" y="172171"/>
                    <a:pt x="275965" y="172171"/>
                    <a:pt x="275965" y="172171"/>
                  </a:cubicBezTo>
                  <a:lnTo>
                    <a:pt x="275965" y="172171"/>
                  </a:lnTo>
                  <a:close/>
                  <a:moveTo>
                    <a:pt x="296825" y="108925"/>
                  </a:moveTo>
                  <a:cubicBezTo>
                    <a:pt x="296825" y="108925"/>
                    <a:pt x="296825" y="108925"/>
                    <a:pt x="296825" y="108925"/>
                  </a:cubicBezTo>
                  <a:cubicBezTo>
                    <a:pt x="296825" y="108925"/>
                    <a:pt x="296825" y="108925"/>
                    <a:pt x="296825" y="108925"/>
                  </a:cubicBezTo>
                  <a:close/>
                  <a:moveTo>
                    <a:pt x="290633" y="95685"/>
                  </a:moveTo>
                  <a:lnTo>
                    <a:pt x="290633" y="95685"/>
                  </a:lnTo>
                  <a:cubicBezTo>
                    <a:pt x="290633" y="95685"/>
                    <a:pt x="290633" y="95590"/>
                    <a:pt x="290633" y="95590"/>
                  </a:cubicBezTo>
                  <a:cubicBezTo>
                    <a:pt x="290633" y="95590"/>
                    <a:pt x="290729" y="95590"/>
                    <a:pt x="290729" y="95590"/>
                  </a:cubicBezTo>
                  <a:cubicBezTo>
                    <a:pt x="290633" y="95590"/>
                    <a:pt x="290633" y="95590"/>
                    <a:pt x="290633" y="95685"/>
                  </a:cubicBezTo>
                  <a:cubicBezTo>
                    <a:pt x="290633" y="95685"/>
                    <a:pt x="290633" y="95685"/>
                    <a:pt x="290633" y="95685"/>
                  </a:cubicBezTo>
                  <a:cubicBezTo>
                    <a:pt x="290633" y="95685"/>
                    <a:pt x="290633" y="95685"/>
                    <a:pt x="290633" y="95685"/>
                  </a:cubicBezTo>
                  <a:close/>
                  <a:moveTo>
                    <a:pt x="68034" y="10627"/>
                  </a:moveTo>
                  <a:cubicBezTo>
                    <a:pt x="68034" y="10627"/>
                    <a:pt x="68034" y="10532"/>
                    <a:pt x="68034" y="10627"/>
                  </a:cubicBezTo>
                  <a:cubicBezTo>
                    <a:pt x="68034" y="10532"/>
                    <a:pt x="68034" y="10532"/>
                    <a:pt x="68034" y="10627"/>
                  </a:cubicBezTo>
                  <a:cubicBezTo>
                    <a:pt x="68034" y="10627"/>
                    <a:pt x="68034" y="10627"/>
                    <a:pt x="68034" y="10627"/>
                  </a:cubicBezTo>
                  <a:close/>
                  <a:moveTo>
                    <a:pt x="40031" y="74254"/>
                  </a:moveTo>
                  <a:cubicBezTo>
                    <a:pt x="40221" y="74540"/>
                    <a:pt x="40412" y="74921"/>
                    <a:pt x="40697" y="75207"/>
                  </a:cubicBezTo>
                  <a:cubicBezTo>
                    <a:pt x="40602" y="75207"/>
                    <a:pt x="40602" y="75207"/>
                    <a:pt x="40507" y="75302"/>
                  </a:cubicBezTo>
                  <a:cubicBezTo>
                    <a:pt x="40507" y="74825"/>
                    <a:pt x="40316" y="74540"/>
                    <a:pt x="40031" y="74254"/>
                  </a:cubicBezTo>
                  <a:cubicBezTo>
                    <a:pt x="39935" y="74254"/>
                    <a:pt x="39935" y="74254"/>
                    <a:pt x="40031" y="74254"/>
                  </a:cubicBezTo>
                  <a:close/>
                  <a:moveTo>
                    <a:pt x="32315" y="142453"/>
                  </a:moveTo>
                  <a:cubicBezTo>
                    <a:pt x="32411" y="142453"/>
                    <a:pt x="32411" y="142549"/>
                    <a:pt x="32315" y="142453"/>
                  </a:cubicBezTo>
                  <a:cubicBezTo>
                    <a:pt x="32411" y="142549"/>
                    <a:pt x="32411" y="142549"/>
                    <a:pt x="32315" y="142453"/>
                  </a:cubicBezTo>
                  <a:cubicBezTo>
                    <a:pt x="32411" y="142549"/>
                    <a:pt x="32315" y="142549"/>
                    <a:pt x="32315" y="142453"/>
                  </a:cubicBezTo>
                  <a:close/>
                  <a:moveTo>
                    <a:pt x="8312" y="251609"/>
                  </a:moveTo>
                  <a:cubicBezTo>
                    <a:pt x="8408" y="251705"/>
                    <a:pt x="8503" y="251896"/>
                    <a:pt x="8598" y="251991"/>
                  </a:cubicBezTo>
                  <a:lnTo>
                    <a:pt x="8598" y="251991"/>
                  </a:lnTo>
                  <a:cubicBezTo>
                    <a:pt x="8503" y="251896"/>
                    <a:pt x="8312" y="251800"/>
                    <a:pt x="8312" y="251609"/>
                  </a:cubicBezTo>
                  <a:close/>
                  <a:moveTo>
                    <a:pt x="95371" y="277327"/>
                  </a:moveTo>
                  <a:cubicBezTo>
                    <a:pt x="95371" y="277327"/>
                    <a:pt x="95371" y="277327"/>
                    <a:pt x="95371" y="277327"/>
                  </a:cubicBezTo>
                  <a:cubicBezTo>
                    <a:pt x="95371" y="277327"/>
                    <a:pt x="95371" y="277327"/>
                    <a:pt x="95371" y="277327"/>
                  </a:cubicBezTo>
                  <a:cubicBezTo>
                    <a:pt x="95371" y="277327"/>
                    <a:pt x="95371" y="277327"/>
                    <a:pt x="95371" y="277327"/>
                  </a:cubicBezTo>
                  <a:close/>
                  <a:moveTo>
                    <a:pt x="159474" y="247990"/>
                  </a:moveTo>
                  <a:cubicBezTo>
                    <a:pt x="159474" y="248085"/>
                    <a:pt x="159569" y="248085"/>
                    <a:pt x="159569" y="248181"/>
                  </a:cubicBezTo>
                  <a:cubicBezTo>
                    <a:pt x="159474" y="248181"/>
                    <a:pt x="159379" y="248181"/>
                    <a:pt x="159284" y="248181"/>
                  </a:cubicBezTo>
                  <a:cubicBezTo>
                    <a:pt x="159379" y="248181"/>
                    <a:pt x="159474" y="248085"/>
                    <a:pt x="159474" y="247990"/>
                  </a:cubicBezTo>
                  <a:close/>
                  <a:moveTo>
                    <a:pt x="284061" y="135024"/>
                  </a:moveTo>
                  <a:cubicBezTo>
                    <a:pt x="284061" y="135024"/>
                    <a:pt x="284061" y="135024"/>
                    <a:pt x="284061" y="135024"/>
                  </a:cubicBezTo>
                  <a:lnTo>
                    <a:pt x="284061" y="135024"/>
                  </a:lnTo>
                  <a:cubicBezTo>
                    <a:pt x="284061" y="135024"/>
                    <a:pt x="284061" y="135024"/>
                    <a:pt x="284061" y="135024"/>
                  </a:cubicBezTo>
                  <a:cubicBezTo>
                    <a:pt x="284156" y="135024"/>
                    <a:pt x="284156" y="135024"/>
                    <a:pt x="284061" y="135024"/>
                  </a:cubicBezTo>
                  <a:close/>
                  <a:moveTo>
                    <a:pt x="88037" y="4912"/>
                  </a:moveTo>
                  <a:cubicBezTo>
                    <a:pt x="88037" y="4912"/>
                    <a:pt x="88037" y="4912"/>
                    <a:pt x="88037" y="4912"/>
                  </a:cubicBezTo>
                  <a:cubicBezTo>
                    <a:pt x="88037" y="5008"/>
                    <a:pt x="88037" y="5008"/>
                    <a:pt x="88037" y="4912"/>
                  </a:cubicBezTo>
                  <a:lnTo>
                    <a:pt x="88037" y="4912"/>
                  </a:lnTo>
                  <a:cubicBezTo>
                    <a:pt x="88037" y="5008"/>
                    <a:pt x="88037" y="5008"/>
                    <a:pt x="88037" y="4912"/>
                  </a:cubicBezTo>
                  <a:cubicBezTo>
                    <a:pt x="88037" y="5008"/>
                    <a:pt x="88037" y="5008"/>
                    <a:pt x="88037" y="4912"/>
                  </a:cubicBezTo>
                  <a:cubicBezTo>
                    <a:pt x="88037" y="4912"/>
                    <a:pt x="88037" y="4912"/>
                    <a:pt x="88037" y="4912"/>
                  </a:cubicBezTo>
                  <a:close/>
                  <a:moveTo>
                    <a:pt x="80893" y="2340"/>
                  </a:moveTo>
                  <a:cubicBezTo>
                    <a:pt x="80512" y="2340"/>
                    <a:pt x="80131" y="2340"/>
                    <a:pt x="79845" y="2055"/>
                  </a:cubicBezTo>
                  <a:cubicBezTo>
                    <a:pt x="80131" y="2150"/>
                    <a:pt x="80512" y="2245"/>
                    <a:pt x="80893" y="2340"/>
                  </a:cubicBezTo>
                  <a:close/>
                  <a:moveTo>
                    <a:pt x="78226" y="3293"/>
                  </a:moveTo>
                  <a:cubicBezTo>
                    <a:pt x="78226" y="3293"/>
                    <a:pt x="78226" y="3293"/>
                    <a:pt x="78226" y="3293"/>
                  </a:cubicBezTo>
                  <a:cubicBezTo>
                    <a:pt x="78226" y="3293"/>
                    <a:pt x="78226" y="3293"/>
                    <a:pt x="78226" y="3293"/>
                  </a:cubicBezTo>
                  <a:cubicBezTo>
                    <a:pt x="78226" y="3293"/>
                    <a:pt x="78226" y="3293"/>
                    <a:pt x="78226" y="3293"/>
                  </a:cubicBezTo>
                  <a:close/>
                  <a:moveTo>
                    <a:pt x="3931" y="198270"/>
                  </a:moveTo>
                  <a:cubicBezTo>
                    <a:pt x="3931" y="198365"/>
                    <a:pt x="3931" y="198365"/>
                    <a:pt x="3836" y="198460"/>
                  </a:cubicBezTo>
                  <a:cubicBezTo>
                    <a:pt x="3836" y="198460"/>
                    <a:pt x="3740" y="198365"/>
                    <a:pt x="3740" y="198365"/>
                  </a:cubicBezTo>
                  <a:cubicBezTo>
                    <a:pt x="3740" y="198270"/>
                    <a:pt x="3836" y="198270"/>
                    <a:pt x="3931" y="198270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60" name="Freeform: Shape 85">
              <a:extLst>
                <a:ext uri="{FF2B5EF4-FFF2-40B4-BE49-F238E27FC236}">
                  <a16:creationId xmlns:a16="http://schemas.microsoft.com/office/drawing/2014/main" id="{3CE2CCB9-487D-A26B-B2C2-1135010005BA}"/>
                </a:ext>
              </a:extLst>
            </p:cNvPr>
            <p:cNvSpPr/>
            <p:nvPr/>
          </p:nvSpPr>
          <p:spPr>
            <a:xfrm>
              <a:off x="4489989" y="5580125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grpSp>
        <p:nvGrpSpPr>
          <p:cNvPr id="61" name="Graphic 18">
            <a:extLst>
              <a:ext uri="{FF2B5EF4-FFF2-40B4-BE49-F238E27FC236}">
                <a16:creationId xmlns:a16="http://schemas.microsoft.com/office/drawing/2014/main" id="{081A2A80-C5E9-3F05-D6E0-024E698F29BB}"/>
              </a:ext>
            </a:extLst>
          </p:cNvPr>
          <p:cNvGrpSpPr/>
          <p:nvPr/>
        </p:nvGrpSpPr>
        <p:grpSpPr>
          <a:xfrm>
            <a:off x="1615038" y="-4572040"/>
            <a:ext cx="921181" cy="936767"/>
            <a:chOff x="6566004" y="4661329"/>
            <a:chExt cx="921181" cy="936767"/>
          </a:xfrm>
          <a:solidFill>
            <a:srgbClr val="F7B756"/>
          </a:solidFill>
        </p:grpSpPr>
        <p:sp>
          <p:nvSpPr>
            <p:cNvPr id="62" name="Freeform: Shape 87">
              <a:extLst>
                <a:ext uri="{FF2B5EF4-FFF2-40B4-BE49-F238E27FC236}">
                  <a16:creationId xmlns:a16="http://schemas.microsoft.com/office/drawing/2014/main" id="{76E64D5C-990E-AFA0-AC21-98CA3A24608E}"/>
                </a:ext>
              </a:extLst>
            </p:cNvPr>
            <p:cNvSpPr/>
            <p:nvPr/>
          </p:nvSpPr>
          <p:spPr>
            <a:xfrm>
              <a:off x="6582270" y="4661329"/>
              <a:ext cx="235943" cy="331889"/>
            </a:xfrm>
            <a:custGeom>
              <a:avLst/>
              <a:gdLst>
                <a:gd name="connsiteX0" fmla="*/ 123901 w 235943"/>
                <a:gd name="connsiteY0" fmla="*/ 329484 h 331889"/>
                <a:gd name="connsiteX1" fmla="*/ 133616 w 235943"/>
                <a:gd name="connsiteY1" fmla="*/ 329865 h 331889"/>
                <a:gd name="connsiteX2" fmla="*/ 133616 w 235943"/>
                <a:gd name="connsiteY2" fmla="*/ 329865 h 331889"/>
                <a:gd name="connsiteX3" fmla="*/ 152286 w 235943"/>
                <a:gd name="connsiteY3" fmla="*/ 327960 h 331889"/>
                <a:gd name="connsiteX4" fmla="*/ 161906 w 235943"/>
                <a:gd name="connsiteY4" fmla="*/ 324150 h 331889"/>
                <a:gd name="connsiteX5" fmla="*/ 161906 w 235943"/>
                <a:gd name="connsiteY5" fmla="*/ 324150 h 331889"/>
                <a:gd name="connsiteX6" fmla="*/ 161906 w 235943"/>
                <a:gd name="connsiteY6" fmla="*/ 324150 h 331889"/>
                <a:gd name="connsiteX7" fmla="*/ 182194 w 235943"/>
                <a:gd name="connsiteY7" fmla="*/ 311196 h 331889"/>
                <a:gd name="connsiteX8" fmla="*/ 204578 w 235943"/>
                <a:gd name="connsiteY8" fmla="*/ 282812 h 331889"/>
                <a:gd name="connsiteX9" fmla="*/ 210388 w 235943"/>
                <a:gd name="connsiteY9" fmla="*/ 272810 h 331889"/>
                <a:gd name="connsiteX10" fmla="*/ 218008 w 235943"/>
                <a:gd name="connsiteY10" fmla="*/ 249855 h 331889"/>
                <a:gd name="connsiteX11" fmla="*/ 218008 w 235943"/>
                <a:gd name="connsiteY11" fmla="*/ 249855 h 331889"/>
                <a:gd name="connsiteX12" fmla="*/ 219056 w 235943"/>
                <a:gd name="connsiteY12" fmla="*/ 247950 h 331889"/>
                <a:gd name="connsiteX13" fmla="*/ 227152 w 235943"/>
                <a:gd name="connsiteY13" fmla="*/ 219756 h 331889"/>
                <a:gd name="connsiteX14" fmla="*/ 227152 w 235943"/>
                <a:gd name="connsiteY14" fmla="*/ 219756 h 331889"/>
                <a:gd name="connsiteX15" fmla="*/ 227152 w 235943"/>
                <a:gd name="connsiteY15" fmla="*/ 219756 h 331889"/>
                <a:gd name="connsiteX16" fmla="*/ 230771 w 235943"/>
                <a:gd name="connsiteY16" fmla="*/ 203182 h 331889"/>
                <a:gd name="connsiteX17" fmla="*/ 229724 w 235943"/>
                <a:gd name="connsiteY17" fmla="*/ 203182 h 331889"/>
                <a:gd name="connsiteX18" fmla="*/ 230010 w 235943"/>
                <a:gd name="connsiteY18" fmla="*/ 202897 h 331889"/>
                <a:gd name="connsiteX19" fmla="*/ 230771 w 235943"/>
                <a:gd name="connsiteY19" fmla="*/ 203182 h 331889"/>
                <a:gd name="connsiteX20" fmla="*/ 231153 w 235943"/>
                <a:gd name="connsiteY20" fmla="*/ 199944 h 331889"/>
                <a:gd name="connsiteX21" fmla="*/ 231153 w 235943"/>
                <a:gd name="connsiteY21" fmla="*/ 199944 h 331889"/>
                <a:gd name="connsiteX22" fmla="*/ 232391 w 235943"/>
                <a:gd name="connsiteY22" fmla="*/ 191467 h 331889"/>
                <a:gd name="connsiteX23" fmla="*/ 232391 w 235943"/>
                <a:gd name="connsiteY23" fmla="*/ 191467 h 331889"/>
                <a:gd name="connsiteX24" fmla="*/ 232391 w 235943"/>
                <a:gd name="connsiteY24" fmla="*/ 191467 h 331889"/>
                <a:gd name="connsiteX25" fmla="*/ 232867 w 235943"/>
                <a:gd name="connsiteY25" fmla="*/ 181751 h 331889"/>
                <a:gd name="connsiteX26" fmla="*/ 232867 w 235943"/>
                <a:gd name="connsiteY26" fmla="*/ 181751 h 331889"/>
                <a:gd name="connsiteX27" fmla="*/ 235058 w 235943"/>
                <a:gd name="connsiteY27" fmla="*/ 169178 h 331889"/>
                <a:gd name="connsiteX28" fmla="*/ 235058 w 235943"/>
                <a:gd name="connsiteY28" fmla="*/ 169178 h 331889"/>
                <a:gd name="connsiteX29" fmla="*/ 235058 w 235943"/>
                <a:gd name="connsiteY29" fmla="*/ 160511 h 331889"/>
                <a:gd name="connsiteX30" fmla="*/ 234963 w 235943"/>
                <a:gd name="connsiteY30" fmla="*/ 142699 h 331889"/>
                <a:gd name="connsiteX31" fmla="*/ 234296 w 235943"/>
                <a:gd name="connsiteY31" fmla="*/ 143270 h 331889"/>
                <a:gd name="connsiteX32" fmla="*/ 234296 w 235943"/>
                <a:gd name="connsiteY32" fmla="*/ 143270 h 331889"/>
                <a:gd name="connsiteX33" fmla="*/ 234296 w 235943"/>
                <a:gd name="connsiteY33" fmla="*/ 143270 h 331889"/>
                <a:gd name="connsiteX34" fmla="*/ 234105 w 235943"/>
                <a:gd name="connsiteY34" fmla="*/ 142985 h 331889"/>
                <a:gd name="connsiteX35" fmla="*/ 234867 w 235943"/>
                <a:gd name="connsiteY35" fmla="*/ 142699 h 331889"/>
                <a:gd name="connsiteX36" fmla="*/ 231248 w 235943"/>
                <a:gd name="connsiteY36" fmla="*/ 122982 h 331889"/>
                <a:gd name="connsiteX37" fmla="*/ 228486 w 235943"/>
                <a:gd name="connsiteY37" fmla="*/ 113648 h 331889"/>
                <a:gd name="connsiteX38" fmla="*/ 228486 w 235943"/>
                <a:gd name="connsiteY38" fmla="*/ 113648 h 331889"/>
                <a:gd name="connsiteX39" fmla="*/ 221723 w 235943"/>
                <a:gd name="connsiteY39" fmla="*/ 86025 h 331889"/>
                <a:gd name="connsiteX40" fmla="*/ 221723 w 235943"/>
                <a:gd name="connsiteY40" fmla="*/ 86025 h 331889"/>
                <a:gd name="connsiteX41" fmla="*/ 216103 w 235943"/>
                <a:gd name="connsiteY41" fmla="*/ 74881 h 331889"/>
                <a:gd name="connsiteX42" fmla="*/ 215055 w 235943"/>
                <a:gd name="connsiteY42" fmla="*/ 73262 h 331889"/>
                <a:gd name="connsiteX43" fmla="*/ 215055 w 235943"/>
                <a:gd name="connsiteY43" fmla="*/ 73262 h 331889"/>
                <a:gd name="connsiteX44" fmla="*/ 201149 w 235943"/>
                <a:gd name="connsiteY44" fmla="*/ 53449 h 331889"/>
                <a:gd name="connsiteX45" fmla="*/ 196101 w 235943"/>
                <a:gd name="connsiteY45" fmla="*/ 48401 h 331889"/>
                <a:gd name="connsiteX46" fmla="*/ 196101 w 235943"/>
                <a:gd name="connsiteY46" fmla="*/ 48401 h 331889"/>
                <a:gd name="connsiteX47" fmla="*/ 196101 w 235943"/>
                <a:gd name="connsiteY47" fmla="*/ 48401 h 331889"/>
                <a:gd name="connsiteX48" fmla="*/ 192767 w 235943"/>
                <a:gd name="connsiteY48" fmla="*/ 44972 h 331889"/>
                <a:gd name="connsiteX49" fmla="*/ 176193 w 235943"/>
                <a:gd name="connsiteY49" fmla="*/ 28589 h 331889"/>
                <a:gd name="connsiteX50" fmla="*/ 176193 w 235943"/>
                <a:gd name="connsiteY50" fmla="*/ 28589 h 331889"/>
                <a:gd name="connsiteX51" fmla="*/ 176193 w 235943"/>
                <a:gd name="connsiteY51" fmla="*/ 28589 h 331889"/>
                <a:gd name="connsiteX52" fmla="*/ 158096 w 235943"/>
                <a:gd name="connsiteY52" fmla="*/ 15921 h 331889"/>
                <a:gd name="connsiteX53" fmla="*/ 146285 w 235943"/>
                <a:gd name="connsiteY53" fmla="*/ 8491 h 331889"/>
                <a:gd name="connsiteX54" fmla="*/ 146285 w 235943"/>
                <a:gd name="connsiteY54" fmla="*/ 8491 h 331889"/>
                <a:gd name="connsiteX55" fmla="*/ 146285 w 235943"/>
                <a:gd name="connsiteY55" fmla="*/ 8491 h 331889"/>
                <a:gd name="connsiteX56" fmla="*/ 128187 w 235943"/>
                <a:gd name="connsiteY56" fmla="*/ 2396 h 331889"/>
                <a:gd name="connsiteX57" fmla="*/ 109899 w 235943"/>
                <a:gd name="connsiteY57" fmla="*/ 681 h 331889"/>
                <a:gd name="connsiteX58" fmla="*/ 109899 w 235943"/>
                <a:gd name="connsiteY58" fmla="*/ 681 h 331889"/>
                <a:gd name="connsiteX59" fmla="*/ 96469 w 235943"/>
                <a:gd name="connsiteY59" fmla="*/ 1443 h 331889"/>
                <a:gd name="connsiteX60" fmla="*/ 91421 w 235943"/>
                <a:gd name="connsiteY60" fmla="*/ 2872 h 331889"/>
                <a:gd name="connsiteX61" fmla="*/ 91421 w 235943"/>
                <a:gd name="connsiteY61" fmla="*/ 2872 h 331889"/>
                <a:gd name="connsiteX62" fmla="*/ 74943 w 235943"/>
                <a:gd name="connsiteY62" fmla="*/ 9063 h 331889"/>
                <a:gd name="connsiteX63" fmla="*/ 74943 w 235943"/>
                <a:gd name="connsiteY63" fmla="*/ 9063 h 331889"/>
                <a:gd name="connsiteX64" fmla="*/ 55035 w 235943"/>
                <a:gd name="connsiteY64" fmla="*/ 19826 h 331889"/>
                <a:gd name="connsiteX65" fmla="*/ 55035 w 235943"/>
                <a:gd name="connsiteY65" fmla="*/ 19826 h 331889"/>
                <a:gd name="connsiteX66" fmla="*/ 51511 w 235943"/>
                <a:gd name="connsiteY66" fmla="*/ 19636 h 331889"/>
                <a:gd name="connsiteX67" fmla="*/ 39795 w 235943"/>
                <a:gd name="connsiteY67" fmla="*/ 31256 h 331889"/>
                <a:gd name="connsiteX68" fmla="*/ 34747 w 235943"/>
                <a:gd name="connsiteY68" fmla="*/ 36209 h 331889"/>
                <a:gd name="connsiteX69" fmla="*/ 33032 w 235943"/>
                <a:gd name="connsiteY69" fmla="*/ 37829 h 331889"/>
                <a:gd name="connsiteX70" fmla="*/ 24174 w 235943"/>
                <a:gd name="connsiteY70" fmla="*/ 55926 h 331889"/>
                <a:gd name="connsiteX71" fmla="*/ 24174 w 235943"/>
                <a:gd name="connsiteY71" fmla="*/ 55926 h 331889"/>
                <a:gd name="connsiteX72" fmla="*/ 14649 w 235943"/>
                <a:gd name="connsiteY72" fmla="*/ 76024 h 331889"/>
                <a:gd name="connsiteX73" fmla="*/ 7220 w 235943"/>
                <a:gd name="connsiteY73" fmla="*/ 99455 h 331889"/>
                <a:gd name="connsiteX74" fmla="*/ 7220 w 235943"/>
                <a:gd name="connsiteY74" fmla="*/ 99455 h 331889"/>
                <a:gd name="connsiteX75" fmla="*/ 4362 w 235943"/>
                <a:gd name="connsiteY75" fmla="*/ 109361 h 331889"/>
                <a:gd name="connsiteX76" fmla="*/ 2267 w 235943"/>
                <a:gd name="connsiteY76" fmla="*/ 124315 h 331889"/>
                <a:gd name="connsiteX77" fmla="*/ 1124 w 235943"/>
                <a:gd name="connsiteY77" fmla="*/ 132602 h 331889"/>
                <a:gd name="connsiteX78" fmla="*/ 1124 w 235943"/>
                <a:gd name="connsiteY78" fmla="*/ 132602 h 331889"/>
                <a:gd name="connsiteX79" fmla="*/ 1124 w 235943"/>
                <a:gd name="connsiteY79" fmla="*/ 132602 h 331889"/>
                <a:gd name="connsiteX80" fmla="*/ 76 w 235943"/>
                <a:gd name="connsiteY80" fmla="*/ 160130 h 331889"/>
                <a:gd name="connsiteX81" fmla="*/ 7601 w 235943"/>
                <a:gd name="connsiteY81" fmla="*/ 172512 h 331889"/>
                <a:gd name="connsiteX82" fmla="*/ 5696 w 235943"/>
                <a:gd name="connsiteY82" fmla="*/ 180608 h 331889"/>
                <a:gd name="connsiteX83" fmla="*/ 5696 w 235943"/>
                <a:gd name="connsiteY83" fmla="*/ 180608 h 331889"/>
                <a:gd name="connsiteX84" fmla="*/ 5505 w 235943"/>
                <a:gd name="connsiteY84" fmla="*/ 200801 h 331889"/>
                <a:gd name="connsiteX85" fmla="*/ 5505 w 235943"/>
                <a:gd name="connsiteY85" fmla="*/ 200801 h 331889"/>
                <a:gd name="connsiteX86" fmla="*/ 8744 w 235943"/>
                <a:gd name="connsiteY86" fmla="*/ 214422 h 331889"/>
                <a:gd name="connsiteX87" fmla="*/ 8744 w 235943"/>
                <a:gd name="connsiteY87" fmla="*/ 214422 h 331889"/>
                <a:gd name="connsiteX88" fmla="*/ 10268 w 235943"/>
                <a:gd name="connsiteY88" fmla="*/ 218899 h 331889"/>
                <a:gd name="connsiteX89" fmla="*/ 15697 w 235943"/>
                <a:gd name="connsiteY89" fmla="*/ 234234 h 331889"/>
                <a:gd name="connsiteX90" fmla="*/ 24270 w 235943"/>
                <a:gd name="connsiteY90" fmla="*/ 252522 h 331889"/>
                <a:gd name="connsiteX91" fmla="*/ 26937 w 235943"/>
                <a:gd name="connsiteY91" fmla="*/ 256141 h 331889"/>
                <a:gd name="connsiteX92" fmla="*/ 32461 w 235943"/>
                <a:gd name="connsiteY92" fmla="*/ 264238 h 331889"/>
                <a:gd name="connsiteX93" fmla="*/ 38843 w 235943"/>
                <a:gd name="connsiteY93" fmla="*/ 274239 h 331889"/>
                <a:gd name="connsiteX94" fmla="*/ 49130 w 235943"/>
                <a:gd name="connsiteY94" fmla="*/ 287383 h 331889"/>
                <a:gd name="connsiteX95" fmla="*/ 49130 w 235943"/>
                <a:gd name="connsiteY95" fmla="*/ 287383 h 331889"/>
                <a:gd name="connsiteX96" fmla="*/ 49130 w 235943"/>
                <a:gd name="connsiteY96" fmla="*/ 287383 h 331889"/>
                <a:gd name="connsiteX97" fmla="*/ 52559 w 235943"/>
                <a:gd name="connsiteY97" fmla="*/ 290813 h 331889"/>
                <a:gd name="connsiteX98" fmla="*/ 52559 w 235943"/>
                <a:gd name="connsiteY98" fmla="*/ 290813 h 331889"/>
                <a:gd name="connsiteX99" fmla="*/ 85611 w 235943"/>
                <a:gd name="connsiteY99" fmla="*/ 317864 h 331889"/>
                <a:gd name="connsiteX100" fmla="*/ 89230 w 235943"/>
                <a:gd name="connsiteY100" fmla="*/ 320531 h 331889"/>
                <a:gd name="connsiteX101" fmla="*/ 89230 w 235943"/>
                <a:gd name="connsiteY101" fmla="*/ 320531 h 331889"/>
                <a:gd name="connsiteX102" fmla="*/ 89230 w 235943"/>
                <a:gd name="connsiteY102" fmla="*/ 320531 h 331889"/>
                <a:gd name="connsiteX103" fmla="*/ 98850 w 235943"/>
                <a:gd name="connsiteY103" fmla="*/ 324626 h 331889"/>
                <a:gd name="connsiteX104" fmla="*/ 98850 w 235943"/>
                <a:gd name="connsiteY104" fmla="*/ 324626 h 331889"/>
                <a:gd name="connsiteX105" fmla="*/ 108852 w 235943"/>
                <a:gd name="connsiteY105" fmla="*/ 328150 h 331889"/>
                <a:gd name="connsiteX106" fmla="*/ 123901 w 235943"/>
                <a:gd name="connsiteY106" fmla="*/ 329484 h 331889"/>
                <a:gd name="connsiteX107" fmla="*/ 84658 w 235943"/>
                <a:gd name="connsiteY107" fmla="*/ 92883 h 331889"/>
                <a:gd name="connsiteX108" fmla="*/ 84753 w 235943"/>
                <a:gd name="connsiteY108" fmla="*/ 92788 h 331889"/>
                <a:gd name="connsiteX109" fmla="*/ 84848 w 235943"/>
                <a:gd name="connsiteY109" fmla="*/ 92788 h 331889"/>
                <a:gd name="connsiteX110" fmla="*/ 84848 w 235943"/>
                <a:gd name="connsiteY110" fmla="*/ 93264 h 331889"/>
                <a:gd name="connsiteX111" fmla="*/ 84658 w 235943"/>
                <a:gd name="connsiteY111" fmla="*/ 92883 h 331889"/>
                <a:gd name="connsiteX112" fmla="*/ 132569 w 235943"/>
                <a:gd name="connsiteY112" fmla="*/ 177846 h 331889"/>
                <a:gd name="connsiteX113" fmla="*/ 132569 w 235943"/>
                <a:gd name="connsiteY113" fmla="*/ 177846 h 331889"/>
                <a:gd name="connsiteX114" fmla="*/ 132569 w 235943"/>
                <a:gd name="connsiteY114" fmla="*/ 177846 h 331889"/>
                <a:gd name="connsiteX115" fmla="*/ 132759 w 235943"/>
                <a:gd name="connsiteY115" fmla="*/ 177656 h 331889"/>
                <a:gd name="connsiteX116" fmla="*/ 132759 w 235943"/>
                <a:gd name="connsiteY116" fmla="*/ 177751 h 331889"/>
                <a:gd name="connsiteX117" fmla="*/ 132569 w 235943"/>
                <a:gd name="connsiteY117" fmla="*/ 177846 h 331889"/>
                <a:gd name="connsiteX118" fmla="*/ 120281 w 235943"/>
                <a:gd name="connsiteY118" fmla="*/ 128316 h 331889"/>
                <a:gd name="connsiteX119" fmla="*/ 118567 w 235943"/>
                <a:gd name="connsiteY119" fmla="*/ 129269 h 331889"/>
                <a:gd name="connsiteX120" fmla="*/ 118472 w 235943"/>
                <a:gd name="connsiteY120" fmla="*/ 127459 h 331889"/>
                <a:gd name="connsiteX121" fmla="*/ 120281 w 235943"/>
                <a:gd name="connsiteY121" fmla="*/ 128316 h 331889"/>
                <a:gd name="connsiteX122" fmla="*/ 103518 w 235943"/>
                <a:gd name="connsiteY122" fmla="*/ 164702 h 331889"/>
                <a:gd name="connsiteX123" fmla="*/ 103518 w 235943"/>
                <a:gd name="connsiteY123" fmla="*/ 164702 h 331889"/>
                <a:gd name="connsiteX124" fmla="*/ 103518 w 235943"/>
                <a:gd name="connsiteY124" fmla="*/ 164702 h 331889"/>
                <a:gd name="connsiteX125" fmla="*/ 99612 w 235943"/>
                <a:gd name="connsiteY125" fmla="*/ 200230 h 331889"/>
                <a:gd name="connsiteX126" fmla="*/ 99898 w 235943"/>
                <a:gd name="connsiteY126" fmla="*/ 199563 h 331889"/>
                <a:gd name="connsiteX127" fmla="*/ 99612 w 235943"/>
                <a:gd name="connsiteY127" fmla="*/ 200230 h 331889"/>
                <a:gd name="connsiteX128" fmla="*/ 135903 w 235943"/>
                <a:gd name="connsiteY128" fmla="*/ 191181 h 331889"/>
                <a:gd name="connsiteX129" fmla="*/ 135903 w 235943"/>
                <a:gd name="connsiteY129" fmla="*/ 191181 h 331889"/>
                <a:gd name="connsiteX130" fmla="*/ 135903 w 235943"/>
                <a:gd name="connsiteY130" fmla="*/ 191181 h 331889"/>
                <a:gd name="connsiteX131" fmla="*/ 135903 w 235943"/>
                <a:gd name="connsiteY131" fmla="*/ 191181 h 331889"/>
                <a:gd name="connsiteX132" fmla="*/ 135903 w 235943"/>
                <a:gd name="connsiteY132" fmla="*/ 191181 h 331889"/>
                <a:gd name="connsiteX133" fmla="*/ 135903 w 235943"/>
                <a:gd name="connsiteY133" fmla="*/ 191181 h 331889"/>
                <a:gd name="connsiteX134" fmla="*/ 135903 w 235943"/>
                <a:gd name="connsiteY134" fmla="*/ 191181 h 331889"/>
                <a:gd name="connsiteX135" fmla="*/ 87896 w 235943"/>
                <a:gd name="connsiteY135" fmla="*/ 119267 h 331889"/>
                <a:gd name="connsiteX136" fmla="*/ 87801 w 235943"/>
                <a:gd name="connsiteY136" fmla="*/ 119458 h 331889"/>
                <a:gd name="connsiteX137" fmla="*/ 87706 w 235943"/>
                <a:gd name="connsiteY137" fmla="*/ 119363 h 331889"/>
                <a:gd name="connsiteX138" fmla="*/ 87896 w 235943"/>
                <a:gd name="connsiteY138" fmla="*/ 119267 h 331889"/>
                <a:gd name="connsiteX139" fmla="*/ 102565 w 235943"/>
                <a:gd name="connsiteY139" fmla="*/ 191086 h 331889"/>
                <a:gd name="connsiteX140" fmla="*/ 100946 w 235943"/>
                <a:gd name="connsiteY140" fmla="*/ 191562 h 331889"/>
                <a:gd name="connsiteX141" fmla="*/ 102089 w 235943"/>
                <a:gd name="connsiteY141" fmla="*/ 190514 h 331889"/>
                <a:gd name="connsiteX142" fmla="*/ 102565 w 235943"/>
                <a:gd name="connsiteY142" fmla="*/ 191086 h 331889"/>
                <a:gd name="connsiteX143" fmla="*/ 77610 w 235943"/>
                <a:gd name="connsiteY143" fmla="*/ 195944 h 331889"/>
                <a:gd name="connsiteX144" fmla="*/ 77610 w 235943"/>
                <a:gd name="connsiteY144" fmla="*/ 195944 h 331889"/>
                <a:gd name="connsiteX145" fmla="*/ 77610 w 235943"/>
                <a:gd name="connsiteY145" fmla="*/ 195944 h 331889"/>
                <a:gd name="connsiteX146" fmla="*/ 77610 w 235943"/>
                <a:gd name="connsiteY146" fmla="*/ 195944 h 331889"/>
                <a:gd name="connsiteX147" fmla="*/ 152571 w 235943"/>
                <a:gd name="connsiteY147" fmla="*/ 184514 h 331889"/>
                <a:gd name="connsiteX148" fmla="*/ 153238 w 235943"/>
                <a:gd name="connsiteY148" fmla="*/ 184037 h 331889"/>
                <a:gd name="connsiteX149" fmla="*/ 153143 w 235943"/>
                <a:gd name="connsiteY149" fmla="*/ 184799 h 331889"/>
                <a:gd name="connsiteX150" fmla="*/ 152571 w 235943"/>
                <a:gd name="connsiteY150" fmla="*/ 184514 h 331889"/>
                <a:gd name="connsiteX151" fmla="*/ 77705 w 235943"/>
                <a:gd name="connsiteY151" fmla="*/ 169274 h 331889"/>
                <a:gd name="connsiteX152" fmla="*/ 77705 w 235943"/>
                <a:gd name="connsiteY152" fmla="*/ 169274 h 331889"/>
                <a:gd name="connsiteX153" fmla="*/ 77705 w 235943"/>
                <a:gd name="connsiteY153" fmla="*/ 169274 h 331889"/>
                <a:gd name="connsiteX154" fmla="*/ 77705 w 235943"/>
                <a:gd name="connsiteY154" fmla="*/ 169274 h 331889"/>
                <a:gd name="connsiteX155" fmla="*/ 159620 w 235943"/>
                <a:gd name="connsiteY155" fmla="*/ 97931 h 331889"/>
                <a:gd name="connsiteX156" fmla="*/ 159810 w 235943"/>
                <a:gd name="connsiteY156" fmla="*/ 98122 h 331889"/>
                <a:gd name="connsiteX157" fmla="*/ 159524 w 235943"/>
                <a:gd name="connsiteY157" fmla="*/ 98122 h 331889"/>
                <a:gd name="connsiteX158" fmla="*/ 159524 w 235943"/>
                <a:gd name="connsiteY158" fmla="*/ 98122 h 331889"/>
                <a:gd name="connsiteX159" fmla="*/ 159524 w 235943"/>
                <a:gd name="connsiteY159" fmla="*/ 98122 h 331889"/>
                <a:gd name="connsiteX160" fmla="*/ 159620 w 235943"/>
                <a:gd name="connsiteY160" fmla="*/ 97931 h 331889"/>
                <a:gd name="connsiteX161" fmla="*/ 26175 w 235943"/>
                <a:gd name="connsiteY161" fmla="*/ 124220 h 331889"/>
                <a:gd name="connsiteX162" fmla="*/ 26175 w 235943"/>
                <a:gd name="connsiteY162" fmla="*/ 124220 h 331889"/>
                <a:gd name="connsiteX163" fmla="*/ 26175 w 235943"/>
                <a:gd name="connsiteY163" fmla="*/ 124411 h 331889"/>
                <a:gd name="connsiteX164" fmla="*/ 26175 w 235943"/>
                <a:gd name="connsiteY164" fmla="*/ 124220 h 331889"/>
                <a:gd name="connsiteX165" fmla="*/ 69704 w 235943"/>
                <a:gd name="connsiteY165" fmla="*/ 127459 h 331889"/>
                <a:gd name="connsiteX166" fmla="*/ 69418 w 235943"/>
                <a:gd name="connsiteY166" fmla="*/ 127649 h 331889"/>
                <a:gd name="connsiteX167" fmla="*/ 69418 w 235943"/>
                <a:gd name="connsiteY167" fmla="*/ 127649 h 331889"/>
                <a:gd name="connsiteX168" fmla="*/ 69418 w 235943"/>
                <a:gd name="connsiteY168" fmla="*/ 127649 h 331889"/>
                <a:gd name="connsiteX169" fmla="*/ 69323 w 235943"/>
                <a:gd name="connsiteY169" fmla="*/ 127268 h 331889"/>
                <a:gd name="connsiteX170" fmla="*/ 69704 w 235943"/>
                <a:gd name="connsiteY170" fmla="*/ 127459 h 331889"/>
                <a:gd name="connsiteX171" fmla="*/ 67227 w 235943"/>
                <a:gd name="connsiteY171" fmla="*/ 166607 h 331889"/>
                <a:gd name="connsiteX172" fmla="*/ 67704 w 235943"/>
                <a:gd name="connsiteY172" fmla="*/ 165940 h 331889"/>
                <a:gd name="connsiteX173" fmla="*/ 68465 w 235943"/>
                <a:gd name="connsiteY173" fmla="*/ 168512 h 331889"/>
                <a:gd name="connsiteX174" fmla="*/ 67227 w 235943"/>
                <a:gd name="connsiteY174" fmla="*/ 166607 h 331889"/>
                <a:gd name="connsiteX175" fmla="*/ 62941 w 235943"/>
                <a:gd name="connsiteY175" fmla="*/ 49735 h 331889"/>
                <a:gd name="connsiteX176" fmla="*/ 63036 w 235943"/>
                <a:gd name="connsiteY176" fmla="*/ 49068 h 331889"/>
                <a:gd name="connsiteX177" fmla="*/ 63131 w 235943"/>
                <a:gd name="connsiteY177" fmla="*/ 49068 h 331889"/>
                <a:gd name="connsiteX178" fmla="*/ 62941 w 235943"/>
                <a:gd name="connsiteY178" fmla="*/ 49735 h 331889"/>
                <a:gd name="connsiteX179" fmla="*/ 198387 w 235943"/>
                <a:gd name="connsiteY179" fmla="*/ 156986 h 331889"/>
                <a:gd name="connsiteX180" fmla="*/ 198482 w 235943"/>
                <a:gd name="connsiteY180" fmla="*/ 157082 h 331889"/>
                <a:gd name="connsiteX181" fmla="*/ 197339 w 235943"/>
                <a:gd name="connsiteY181" fmla="*/ 157939 h 331889"/>
                <a:gd name="connsiteX182" fmla="*/ 198387 w 235943"/>
                <a:gd name="connsiteY182" fmla="*/ 156986 h 331889"/>
                <a:gd name="connsiteX183" fmla="*/ 57607 w 235943"/>
                <a:gd name="connsiteY183" fmla="*/ 189276 h 331889"/>
                <a:gd name="connsiteX184" fmla="*/ 57607 w 235943"/>
                <a:gd name="connsiteY184" fmla="*/ 189276 h 331889"/>
                <a:gd name="connsiteX185" fmla="*/ 57607 w 235943"/>
                <a:gd name="connsiteY185" fmla="*/ 190038 h 331889"/>
                <a:gd name="connsiteX186" fmla="*/ 57321 w 235943"/>
                <a:gd name="connsiteY186" fmla="*/ 189657 h 331889"/>
                <a:gd name="connsiteX187" fmla="*/ 57607 w 235943"/>
                <a:gd name="connsiteY187" fmla="*/ 189276 h 331889"/>
                <a:gd name="connsiteX188" fmla="*/ 107423 w 235943"/>
                <a:gd name="connsiteY188" fmla="*/ 242616 h 331889"/>
                <a:gd name="connsiteX189" fmla="*/ 107423 w 235943"/>
                <a:gd name="connsiteY189" fmla="*/ 242616 h 331889"/>
                <a:gd name="connsiteX190" fmla="*/ 107423 w 235943"/>
                <a:gd name="connsiteY190" fmla="*/ 242616 h 331889"/>
                <a:gd name="connsiteX191" fmla="*/ 107423 w 235943"/>
                <a:gd name="connsiteY191" fmla="*/ 242616 h 331889"/>
                <a:gd name="connsiteX192" fmla="*/ 107328 w 235943"/>
                <a:gd name="connsiteY192" fmla="*/ 242807 h 331889"/>
                <a:gd name="connsiteX193" fmla="*/ 107232 w 235943"/>
                <a:gd name="connsiteY193" fmla="*/ 242616 h 331889"/>
                <a:gd name="connsiteX194" fmla="*/ 107423 w 235943"/>
                <a:gd name="connsiteY194" fmla="*/ 242616 h 331889"/>
                <a:gd name="connsiteX195" fmla="*/ 167145 w 235943"/>
                <a:gd name="connsiteY195" fmla="*/ 292717 h 331889"/>
                <a:gd name="connsiteX196" fmla="*/ 167145 w 235943"/>
                <a:gd name="connsiteY196" fmla="*/ 292717 h 331889"/>
                <a:gd name="connsiteX197" fmla="*/ 167145 w 235943"/>
                <a:gd name="connsiteY197" fmla="*/ 292717 h 331889"/>
                <a:gd name="connsiteX198" fmla="*/ 167145 w 235943"/>
                <a:gd name="connsiteY198" fmla="*/ 292717 h 331889"/>
                <a:gd name="connsiteX199" fmla="*/ 167145 w 235943"/>
                <a:gd name="connsiteY199" fmla="*/ 292717 h 331889"/>
                <a:gd name="connsiteX200" fmla="*/ 167145 w 235943"/>
                <a:gd name="connsiteY200" fmla="*/ 292717 h 331889"/>
                <a:gd name="connsiteX201" fmla="*/ 167335 w 235943"/>
                <a:gd name="connsiteY201" fmla="*/ 293003 h 331889"/>
                <a:gd name="connsiteX202" fmla="*/ 167049 w 235943"/>
                <a:gd name="connsiteY202" fmla="*/ 293003 h 331889"/>
                <a:gd name="connsiteX203" fmla="*/ 167145 w 235943"/>
                <a:gd name="connsiteY203" fmla="*/ 292717 h 331889"/>
                <a:gd name="connsiteX204" fmla="*/ 214103 w 235943"/>
                <a:gd name="connsiteY204" fmla="*/ 183085 h 331889"/>
                <a:gd name="connsiteX205" fmla="*/ 214103 w 235943"/>
                <a:gd name="connsiteY205" fmla="*/ 183085 h 331889"/>
                <a:gd name="connsiteX206" fmla="*/ 214293 w 235943"/>
                <a:gd name="connsiteY206" fmla="*/ 182990 h 331889"/>
                <a:gd name="connsiteX207" fmla="*/ 214293 w 235943"/>
                <a:gd name="connsiteY207" fmla="*/ 183180 h 331889"/>
                <a:gd name="connsiteX208" fmla="*/ 214103 w 235943"/>
                <a:gd name="connsiteY208" fmla="*/ 183085 h 331889"/>
                <a:gd name="connsiteX209" fmla="*/ 161334 w 235943"/>
                <a:gd name="connsiteY209" fmla="*/ 56307 h 331889"/>
                <a:gd name="connsiteX210" fmla="*/ 161334 w 235943"/>
                <a:gd name="connsiteY210" fmla="*/ 56307 h 331889"/>
                <a:gd name="connsiteX211" fmla="*/ 161334 w 235943"/>
                <a:gd name="connsiteY211" fmla="*/ 56307 h 331889"/>
                <a:gd name="connsiteX212" fmla="*/ 161334 w 235943"/>
                <a:gd name="connsiteY212" fmla="*/ 56307 h 331889"/>
                <a:gd name="connsiteX213" fmla="*/ 34747 w 235943"/>
                <a:gd name="connsiteY213" fmla="*/ 66023 h 331889"/>
                <a:gd name="connsiteX214" fmla="*/ 34842 w 235943"/>
                <a:gd name="connsiteY214" fmla="*/ 66213 h 331889"/>
                <a:gd name="connsiteX215" fmla="*/ 34556 w 235943"/>
                <a:gd name="connsiteY215" fmla="*/ 66118 h 331889"/>
                <a:gd name="connsiteX216" fmla="*/ 34747 w 235943"/>
                <a:gd name="connsiteY216" fmla="*/ 66023 h 331889"/>
                <a:gd name="connsiteX217" fmla="*/ 204006 w 235943"/>
                <a:gd name="connsiteY217" fmla="*/ 262904 h 331889"/>
                <a:gd name="connsiteX218" fmla="*/ 204006 w 235943"/>
                <a:gd name="connsiteY218" fmla="*/ 262904 h 331889"/>
                <a:gd name="connsiteX219" fmla="*/ 203816 w 235943"/>
                <a:gd name="connsiteY219" fmla="*/ 262904 h 331889"/>
                <a:gd name="connsiteX220" fmla="*/ 203816 w 235943"/>
                <a:gd name="connsiteY220" fmla="*/ 262809 h 331889"/>
                <a:gd name="connsiteX221" fmla="*/ 204006 w 235943"/>
                <a:gd name="connsiteY221" fmla="*/ 262904 h 331889"/>
                <a:gd name="connsiteX222" fmla="*/ 210769 w 235943"/>
                <a:gd name="connsiteY222" fmla="*/ 202992 h 331889"/>
                <a:gd name="connsiteX223" fmla="*/ 210769 w 235943"/>
                <a:gd name="connsiteY223" fmla="*/ 202992 h 331889"/>
                <a:gd name="connsiteX224" fmla="*/ 210769 w 235943"/>
                <a:gd name="connsiteY224" fmla="*/ 202992 h 331889"/>
                <a:gd name="connsiteX225" fmla="*/ 210769 w 235943"/>
                <a:gd name="connsiteY225" fmla="*/ 202992 h 331889"/>
                <a:gd name="connsiteX226" fmla="*/ 211055 w 235943"/>
                <a:gd name="connsiteY226" fmla="*/ 202706 h 331889"/>
                <a:gd name="connsiteX227" fmla="*/ 210960 w 235943"/>
                <a:gd name="connsiteY227" fmla="*/ 203087 h 331889"/>
                <a:gd name="connsiteX228" fmla="*/ 210769 w 235943"/>
                <a:gd name="connsiteY228" fmla="*/ 202992 h 331889"/>
                <a:gd name="connsiteX229" fmla="*/ 223056 w 235943"/>
                <a:gd name="connsiteY229" fmla="*/ 173465 h 331889"/>
                <a:gd name="connsiteX230" fmla="*/ 223818 w 235943"/>
                <a:gd name="connsiteY230" fmla="*/ 176036 h 331889"/>
                <a:gd name="connsiteX231" fmla="*/ 223056 w 235943"/>
                <a:gd name="connsiteY231" fmla="*/ 173465 h 331889"/>
                <a:gd name="connsiteX232" fmla="*/ 136188 w 235943"/>
                <a:gd name="connsiteY232" fmla="*/ 14969 h 331889"/>
                <a:gd name="connsiteX233" fmla="*/ 136379 w 235943"/>
                <a:gd name="connsiteY233" fmla="*/ 14778 h 331889"/>
                <a:gd name="connsiteX234" fmla="*/ 136474 w 235943"/>
                <a:gd name="connsiteY234" fmla="*/ 14778 h 331889"/>
                <a:gd name="connsiteX235" fmla="*/ 136664 w 235943"/>
                <a:gd name="connsiteY235" fmla="*/ 14969 h 331889"/>
                <a:gd name="connsiteX236" fmla="*/ 136188 w 235943"/>
                <a:gd name="connsiteY236" fmla="*/ 14969 h 331889"/>
                <a:gd name="connsiteX237" fmla="*/ 113328 w 235943"/>
                <a:gd name="connsiteY237" fmla="*/ 11635 h 331889"/>
                <a:gd name="connsiteX238" fmla="*/ 113138 w 235943"/>
                <a:gd name="connsiteY238" fmla="*/ 11349 h 331889"/>
                <a:gd name="connsiteX239" fmla="*/ 113519 w 235943"/>
                <a:gd name="connsiteY239" fmla="*/ 11349 h 331889"/>
                <a:gd name="connsiteX240" fmla="*/ 113328 w 235943"/>
                <a:gd name="connsiteY240" fmla="*/ 11635 h 331889"/>
                <a:gd name="connsiteX241" fmla="*/ 35890 w 235943"/>
                <a:gd name="connsiteY241" fmla="*/ 53831 h 331889"/>
                <a:gd name="connsiteX242" fmla="*/ 36366 w 235943"/>
                <a:gd name="connsiteY242" fmla="*/ 54307 h 331889"/>
                <a:gd name="connsiteX243" fmla="*/ 36271 w 235943"/>
                <a:gd name="connsiteY243" fmla="*/ 54402 h 331889"/>
                <a:gd name="connsiteX244" fmla="*/ 35795 w 235943"/>
                <a:gd name="connsiteY244" fmla="*/ 53831 h 331889"/>
                <a:gd name="connsiteX245" fmla="*/ 35890 w 235943"/>
                <a:gd name="connsiteY245" fmla="*/ 53831 h 331889"/>
                <a:gd name="connsiteX246" fmla="*/ 15983 w 235943"/>
                <a:gd name="connsiteY246" fmla="*/ 207374 h 331889"/>
                <a:gd name="connsiteX247" fmla="*/ 15697 w 235943"/>
                <a:gd name="connsiteY247" fmla="*/ 207659 h 331889"/>
                <a:gd name="connsiteX248" fmla="*/ 14745 w 235943"/>
                <a:gd name="connsiteY248" fmla="*/ 206326 h 331889"/>
                <a:gd name="connsiteX249" fmla="*/ 15983 w 235943"/>
                <a:gd name="connsiteY249" fmla="*/ 207374 h 331889"/>
                <a:gd name="connsiteX250" fmla="*/ 97136 w 235943"/>
                <a:gd name="connsiteY250" fmla="*/ 319102 h 331889"/>
                <a:gd name="connsiteX251" fmla="*/ 97136 w 235943"/>
                <a:gd name="connsiteY251" fmla="*/ 319102 h 331889"/>
                <a:gd name="connsiteX252" fmla="*/ 97136 w 235943"/>
                <a:gd name="connsiteY252" fmla="*/ 319102 h 331889"/>
                <a:gd name="connsiteX253" fmla="*/ 97136 w 235943"/>
                <a:gd name="connsiteY253" fmla="*/ 319102 h 331889"/>
                <a:gd name="connsiteX254" fmla="*/ 222294 w 235943"/>
                <a:gd name="connsiteY254" fmla="*/ 224614 h 331889"/>
                <a:gd name="connsiteX255" fmla="*/ 222294 w 235943"/>
                <a:gd name="connsiteY255" fmla="*/ 224614 h 331889"/>
                <a:gd name="connsiteX256" fmla="*/ 222294 w 235943"/>
                <a:gd name="connsiteY256" fmla="*/ 224614 h 331889"/>
                <a:gd name="connsiteX257" fmla="*/ 222294 w 235943"/>
                <a:gd name="connsiteY257" fmla="*/ 224614 h 331889"/>
                <a:gd name="connsiteX258" fmla="*/ 203339 w 235943"/>
                <a:gd name="connsiteY258" fmla="*/ 67928 h 331889"/>
                <a:gd name="connsiteX259" fmla="*/ 202768 w 235943"/>
                <a:gd name="connsiteY259" fmla="*/ 68118 h 331889"/>
                <a:gd name="connsiteX260" fmla="*/ 202768 w 235943"/>
                <a:gd name="connsiteY260" fmla="*/ 68023 h 331889"/>
                <a:gd name="connsiteX261" fmla="*/ 203339 w 235943"/>
                <a:gd name="connsiteY261" fmla="*/ 67928 h 331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235943" h="331889">
                  <a:moveTo>
                    <a:pt x="123901" y="329484"/>
                  </a:moveTo>
                  <a:cubicBezTo>
                    <a:pt x="126949" y="332913"/>
                    <a:pt x="130283" y="332341"/>
                    <a:pt x="133616" y="329865"/>
                  </a:cubicBezTo>
                  <a:lnTo>
                    <a:pt x="133616" y="329865"/>
                  </a:lnTo>
                  <a:cubicBezTo>
                    <a:pt x="140379" y="334913"/>
                    <a:pt x="145808" y="326627"/>
                    <a:pt x="152286" y="327960"/>
                  </a:cubicBezTo>
                  <a:cubicBezTo>
                    <a:pt x="156381" y="328913"/>
                    <a:pt x="159620" y="327770"/>
                    <a:pt x="161906" y="324150"/>
                  </a:cubicBezTo>
                  <a:lnTo>
                    <a:pt x="161906" y="324150"/>
                  </a:lnTo>
                  <a:lnTo>
                    <a:pt x="161906" y="324150"/>
                  </a:lnTo>
                  <a:cubicBezTo>
                    <a:pt x="170764" y="323102"/>
                    <a:pt x="176670" y="317387"/>
                    <a:pt x="182194" y="311196"/>
                  </a:cubicBezTo>
                  <a:cubicBezTo>
                    <a:pt x="191433" y="303100"/>
                    <a:pt x="199529" y="294146"/>
                    <a:pt x="204578" y="282812"/>
                  </a:cubicBezTo>
                  <a:cubicBezTo>
                    <a:pt x="207149" y="279859"/>
                    <a:pt x="209531" y="276811"/>
                    <a:pt x="210388" y="272810"/>
                  </a:cubicBezTo>
                  <a:cubicBezTo>
                    <a:pt x="213627" y="265381"/>
                    <a:pt x="220199" y="259094"/>
                    <a:pt x="218008" y="249855"/>
                  </a:cubicBezTo>
                  <a:cubicBezTo>
                    <a:pt x="218008" y="249855"/>
                    <a:pt x="218008" y="249855"/>
                    <a:pt x="218008" y="249855"/>
                  </a:cubicBezTo>
                  <a:cubicBezTo>
                    <a:pt x="218484" y="249283"/>
                    <a:pt x="218770" y="248617"/>
                    <a:pt x="219056" y="247950"/>
                  </a:cubicBezTo>
                  <a:cubicBezTo>
                    <a:pt x="223628" y="239092"/>
                    <a:pt x="225438" y="229376"/>
                    <a:pt x="227152" y="219756"/>
                  </a:cubicBezTo>
                  <a:lnTo>
                    <a:pt x="227152" y="219756"/>
                  </a:lnTo>
                  <a:lnTo>
                    <a:pt x="227152" y="219756"/>
                  </a:lnTo>
                  <a:cubicBezTo>
                    <a:pt x="228390" y="214232"/>
                    <a:pt x="229533" y="208707"/>
                    <a:pt x="230771" y="203182"/>
                  </a:cubicBezTo>
                  <a:cubicBezTo>
                    <a:pt x="230390" y="203182"/>
                    <a:pt x="230105" y="203182"/>
                    <a:pt x="229724" y="203182"/>
                  </a:cubicBezTo>
                  <a:cubicBezTo>
                    <a:pt x="229819" y="203087"/>
                    <a:pt x="229914" y="202992"/>
                    <a:pt x="230010" y="202897"/>
                  </a:cubicBezTo>
                  <a:cubicBezTo>
                    <a:pt x="230010" y="202897"/>
                    <a:pt x="230771" y="203182"/>
                    <a:pt x="230771" y="203182"/>
                  </a:cubicBezTo>
                  <a:cubicBezTo>
                    <a:pt x="230867" y="202135"/>
                    <a:pt x="231057" y="201087"/>
                    <a:pt x="231153" y="199944"/>
                  </a:cubicBezTo>
                  <a:lnTo>
                    <a:pt x="231153" y="199944"/>
                  </a:lnTo>
                  <a:cubicBezTo>
                    <a:pt x="232772" y="197277"/>
                    <a:pt x="233534" y="194515"/>
                    <a:pt x="232391" y="191467"/>
                  </a:cubicBezTo>
                  <a:lnTo>
                    <a:pt x="232391" y="191467"/>
                  </a:lnTo>
                  <a:lnTo>
                    <a:pt x="232391" y="191467"/>
                  </a:lnTo>
                  <a:cubicBezTo>
                    <a:pt x="233343" y="188324"/>
                    <a:pt x="235534" y="185180"/>
                    <a:pt x="232867" y="181751"/>
                  </a:cubicBezTo>
                  <a:lnTo>
                    <a:pt x="232867" y="181751"/>
                  </a:lnTo>
                  <a:cubicBezTo>
                    <a:pt x="236010" y="178037"/>
                    <a:pt x="235058" y="173560"/>
                    <a:pt x="235058" y="169178"/>
                  </a:cubicBezTo>
                  <a:cubicBezTo>
                    <a:pt x="235058" y="169178"/>
                    <a:pt x="235058" y="169178"/>
                    <a:pt x="235058" y="169178"/>
                  </a:cubicBezTo>
                  <a:cubicBezTo>
                    <a:pt x="235058" y="166321"/>
                    <a:pt x="235058" y="163368"/>
                    <a:pt x="235058" y="160511"/>
                  </a:cubicBezTo>
                  <a:cubicBezTo>
                    <a:pt x="237058" y="154605"/>
                    <a:pt x="235058" y="148604"/>
                    <a:pt x="234963" y="142699"/>
                  </a:cubicBezTo>
                  <a:lnTo>
                    <a:pt x="234296" y="143270"/>
                  </a:lnTo>
                  <a:lnTo>
                    <a:pt x="234296" y="143270"/>
                  </a:lnTo>
                  <a:lnTo>
                    <a:pt x="234296" y="143270"/>
                  </a:lnTo>
                  <a:cubicBezTo>
                    <a:pt x="234201" y="143175"/>
                    <a:pt x="234201" y="143080"/>
                    <a:pt x="234105" y="142985"/>
                  </a:cubicBezTo>
                  <a:cubicBezTo>
                    <a:pt x="234391" y="142889"/>
                    <a:pt x="234677" y="142794"/>
                    <a:pt x="234867" y="142699"/>
                  </a:cubicBezTo>
                  <a:cubicBezTo>
                    <a:pt x="236582" y="135555"/>
                    <a:pt x="233724" y="129364"/>
                    <a:pt x="231248" y="122982"/>
                  </a:cubicBezTo>
                  <a:cubicBezTo>
                    <a:pt x="234867" y="118505"/>
                    <a:pt x="230962" y="116315"/>
                    <a:pt x="228486" y="113648"/>
                  </a:cubicBezTo>
                  <a:cubicBezTo>
                    <a:pt x="228486" y="113648"/>
                    <a:pt x="228486" y="113648"/>
                    <a:pt x="228486" y="113648"/>
                  </a:cubicBezTo>
                  <a:cubicBezTo>
                    <a:pt x="230105" y="103456"/>
                    <a:pt x="226580" y="94598"/>
                    <a:pt x="221723" y="86025"/>
                  </a:cubicBezTo>
                  <a:lnTo>
                    <a:pt x="221723" y="86025"/>
                  </a:lnTo>
                  <a:cubicBezTo>
                    <a:pt x="220675" y="81929"/>
                    <a:pt x="218865" y="78119"/>
                    <a:pt x="216103" y="74881"/>
                  </a:cubicBezTo>
                  <a:cubicBezTo>
                    <a:pt x="215913" y="74214"/>
                    <a:pt x="215627" y="73738"/>
                    <a:pt x="215055" y="73262"/>
                  </a:cubicBezTo>
                  <a:lnTo>
                    <a:pt x="215055" y="73262"/>
                  </a:lnTo>
                  <a:cubicBezTo>
                    <a:pt x="211912" y="65641"/>
                    <a:pt x="207435" y="58879"/>
                    <a:pt x="201149" y="53449"/>
                  </a:cubicBezTo>
                  <a:cubicBezTo>
                    <a:pt x="199434" y="51735"/>
                    <a:pt x="197815" y="50116"/>
                    <a:pt x="196101" y="48401"/>
                  </a:cubicBezTo>
                  <a:lnTo>
                    <a:pt x="196101" y="48401"/>
                  </a:lnTo>
                  <a:lnTo>
                    <a:pt x="196101" y="48401"/>
                  </a:lnTo>
                  <a:cubicBezTo>
                    <a:pt x="194957" y="47258"/>
                    <a:pt x="193910" y="46115"/>
                    <a:pt x="192767" y="44972"/>
                  </a:cubicBezTo>
                  <a:cubicBezTo>
                    <a:pt x="187242" y="39543"/>
                    <a:pt x="181718" y="34019"/>
                    <a:pt x="176193" y="28589"/>
                  </a:cubicBezTo>
                  <a:cubicBezTo>
                    <a:pt x="176193" y="28589"/>
                    <a:pt x="176193" y="28589"/>
                    <a:pt x="176193" y="28589"/>
                  </a:cubicBezTo>
                  <a:lnTo>
                    <a:pt x="176193" y="28589"/>
                  </a:lnTo>
                  <a:cubicBezTo>
                    <a:pt x="171050" y="23065"/>
                    <a:pt x="164954" y="18969"/>
                    <a:pt x="158096" y="15921"/>
                  </a:cubicBezTo>
                  <a:cubicBezTo>
                    <a:pt x="154857" y="12397"/>
                    <a:pt x="150571" y="10397"/>
                    <a:pt x="146285" y="8491"/>
                  </a:cubicBezTo>
                  <a:cubicBezTo>
                    <a:pt x="146285" y="8491"/>
                    <a:pt x="146285" y="8491"/>
                    <a:pt x="146285" y="8491"/>
                  </a:cubicBezTo>
                  <a:cubicBezTo>
                    <a:pt x="146285" y="8491"/>
                    <a:pt x="146285" y="8491"/>
                    <a:pt x="146285" y="8491"/>
                  </a:cubicBezTo>
                  <a:cubicBezTo>
                    <a:pt x="140665" y="5348"/>
                    <a:pt x="134664" y="3157"/>
                    <a:pt x="128187" y="2396"/>
                  </a:cubicBezTo>
                  <a:cubicBezTo>
                    <a:pt x="122282" y="-176"/>
                    <a:pt x="116186" y="-557"/>
                    <a:pt x="109899" y="681"/>
                  </a:cubicBezTo>
                  <a:lnTo>
                    <a:pt x="109899" y="681"/>
                  </a:lnTo>
                  <a:cubicBezTo>
                    <a:pt x="105422" y="-81"/>
                    <a:pt x="100946" y="205"/>
                    <a:pt x="96469" y="1443"/>
                  </a:cubicBezTo>
                  <a:cubicBezTo>
                    <a:pt x="94469" y="872"/>
                    <a:pt x="92945" y="1633"/>
                    <a:pt x="91421" y="2872"/>
                  </a:cubicBezTo>
                  <a:lnTo>
                    <a:pt x="91421" y="2872"/>
                  </a:lnTo>
                  <a:cubicBezTo>
                    <a:pt x="85325" y="3253"/>
                    <a:pt x="80181" y="6396"/>
                    <a:pt x="74943" y="9063"/>
                  </a:cubicBezTo>
                  <a:lnTo>
                    <a:pt x="74943" y="9063"/>
                  </a:lnTo>
                  <a:cubicBezTo>
                    <a:pt x="67418" y="11063"/>
                    <a:pt x="61322" y="15635"/>
                    <a:pt x="55035" y="19826"/>
                  </a:cubicBezTo>
                  <a:lnTo>
                    <a:pt x="55035" y="19826"/>
                  </a:lnTo>
                  <a:cubicBezTo>
                    <a:pt x="53892" y="19731"/>
                    <a:pt x="52654" y="19636"/>
                    <a:pt x="51511" y="19636"/>
                  </a:cubicBezTo>
                  <a:cubicBezTo>
                    <a:pt x="47606" y="23541"/>
                    <a:pt x="43701" y="27351"/>
                    <a:pt x="39795" y="31256"/>
                  </a:cubicBezTo>
                  <a:cubicBezTo>
                    <a:pt x="38081" y="32875"/>
                    <a:pt x="36462" y="34590"/>
                    <a:pt x="34747" y="36209"/>
                  </a:cubicBezTo>
                  <a:cubicBezTo>
                    <a:pt x="34176" y="36781"/>
                    <a:pt x="33604" y="37352"/>
                    <a:pt x="33032" y="37829"/>
                  </a:cubicBezTo>
                  <a:cubicBezTo>
                    <a:pt x="32366" y="44972"/>
                    <a:pt x="25317" y="49068"/>
                    <a:pt x="24174" y="55926"/>
                  </a:cubicBezTo>
                  <a:lnTo>
                    <a:pt x="24174" y="55926"/>
                  </a:lnTo>
                  <a:cubicBezTo>
                    <a:pt x="20079" y="62213"/>
                    <a:pt x="16268" y="68594"/>
                    <a:pt x="14649" y="76024"/>
                  </a:cubicBezTo>
                  <a:cubicBezTo>
                    <a:pt x="10934" y="83453"/>
                    <a:pt x="7601" y="90978"/>
                    <a:pt x="7220" y="99455"/>
                  </a:cubicBezTo>
                  <a:lnTo>
                    <a:pt x="7220" y="99455"/>
                  </a:lnTo>
                  <a:cubicBezTo>
                    <a:pt x="6077" y="102694"/>
                    <a:pt x="3600" y="105551"/>
                    <a:pt x="4362" y="109361"/>
                  </a:cubicBezTo>
                  <a:cubicBezTo>
                    <a:pt x="3696" y="114314"/>
                    <a:pt x="3029" y="119363"/>
                    <a:pt x="2267" y="124315"/>
                  </a:cubicBezTo>
                  <a:cubicBezTo>
                    <a:pt x="1886" y="127078"/>
                    <a:pt x="1505" y="129840"/>
                    <a:pt x="1124" y="132602"/>
                  </a:cubicBezTo>
                  <a:lnTo>
                    <a:pt x="1124" y="132602"/>
                  </a:lnTo>
                  <a:lnTo>
                    <a:pt x="1124" y="132602"/>
                  </a:lnTo>
                  <a:cubicBezTo>
                    <a:pt x="838" y="141746"/>
                    <a:pt x="933" y="150986"/>
                    <a:pt x="76" y="160130"/>
                  </a:cubicBezTo>
                  <a:cubicBezTo>
                    <a:pt x="-496" y="166607"/>
                    <a:pt x="2171" y="170131"/>
                    <a:pt x="7601" y="172512"/>
                  </a:cubicBezTo>
                  <a:cubicBezTo>
                    <a:pt x="6934" y="175179"/>
                    <a:pt x="6362" y="177941"/>
                    <a:pt x="5696" y="180608"/>
                  </a:cubicBezTo>
                  <a:lnTo>
                    <a:pt x="5696" y="180608"/>
                  </a:lnTo>
                  <a:cubicBezTo>
                    <a:pt x="647" y="187276"/>
                    <a:pt x="5600" y="194039"/>
                    <a:pt x="5505" y="200801"/>
                  </a:cubicBezTo>
                  <a:cubicBezTo>
                    <a:pt x="5505" y="200801"/>
                    <a:pt x="5505" y="200801"/>
                    <a:pt x="5505" y="200801"/>
                  </a:cubicBezTo>
                  <a:cubicBezTo>
                    <a:pt x="5981" y="205469"/>
                    <a:pt x="6267" y="210231"/>
                    <a:pt x="8744" y="214422"/>
                  </a:cubicBezTo>
                  <a:lnTo>
                    <a:pt x="8744" y="214422"/>
                  </a:lnTo>
                  <a:cubicBezTo>
                    <a:pt x="9220" y="215946"/>
                    <a:pt x="9792" y="217375"/>
                    <a:pt x="10268" y="218899"/>
                  </a:cubicBezTo>
                  <a:cubicBezTo>
                    <a:pt x="10649" y="224519"/>
                    <a:pt x="12744" y="229472"/>
                    <a:pt x="15697" y="234234"/>
                  </a:cubicBezTo>
                  <a:cubicBezTo>
                    <a:pt x="17030" y="241092"/>
                    <a:pt x="20650" y="246712"/>
                    <a:pt x="24270" y="252522"/>
                  </a:cubicBezTo>
                  <a:cubicBezTo>
                    <a:pt x="25127" y="253760"/>
                    <a:pt x="26079" y="254999"/>
                    <a:pt x="26937" y="256141"/>
                  </a:cubicBezTo>
                  <a:cubicBezTo>
                    <a:pt x="27222" y="259952"/>
                    <a:pt x="29699" y="262142"/>
                    <a:pt x="32461" y="264238"/>
                  </a:cubicBezTo>
                  <a:cubicBezTo>
                    <a:pt x="33223" y="268429"/>
                    <a:pt x="35604" y="271572"/>
                    <a:pt x="38843" y="274239"/>
                  </a:cubicBezTo>
                  <a:cubicBezTo>
                    <a:pt x="39986" y="280335"/>
                    <a:pt x="45224" y="283288"/>
                    <a:pt x="49130" y="287383"/>
                  </a:cubicBezTo>
                  <a:cubicBezTo>
                    <a:pt x="49130" y="287383"/>
                    <a:pt x="49130" y="287383"/>
                    <a:pt x="49130" y="287383"/>
                  </a:cubicBezTo>
                  <a:lnTo>
                    <a:pt x="49130" y="287383"/>
                  </a:lnTo>
                  <a:cubicBezTo>
                    <a:pt x="50273" y="288527"/>
                    <a:pt x="51416" y="289670"/>
                    <a:pt x="52559" y="290813"/>
                  </a:cubicBezTo>
                  <a:lnTo>
                    <a:pt x="52559" y="290813"/>
                  </a:lnTo>
                  <a:cubicBezTo>
                    <a:pt x="62084" y="301671"/>
                    <a:pt x="72180" y="311672"/>
                    <a:pt x="85611" y="317864"/>
                  </a:cubicBezTo>
                  <a:cubicBezTo>
                    <a:pt x="86849" y="318721"/>
                    <a:pt x="87992" y="319673"/>
                    <a:pt x="89230" y="320531"/>
                  </a:cubicBezTo>
                  <a:lnTo>
                    <a:pt x="89230" y="320531"/>
                  </a:lnTo>
                  <a:lnTo>
                    <a:pt x="89230" y="320531"/>
                  </a:lnTo>
                  <a:cubicBezTo>
                    <a:pt x="92469" y="321864"/>
                    <a:pt x="95612" y="323293"/>
                    <a:pt x="98850" y="324626"/>
                  </a:cubicBezTo>
                  <a:cubicBezTo>
                    <a:pt x="98850" y="324626"/>
                    <a:pt x="98850" y="324626"/>
                    <a:pt x="98850" y="324626"/>
                  </a:cubicBezTo>
                  <a:cubicBezTo>
                    <a:pt x="101803" y="327007"/>
                    <a:pt x="105041" y="328246"/>
                    <a:pt x="108852" y="328150"/>
                  </a:cubicBezTo>
                  <a:cubicBezTo>
                    <a:pt x="113709" y="329960"/>
                    <a:pt x="118472" y="333008"/>
                    <a:pt x="123901" y="329484"/>
                  </a:cubicBezTo>
                  <a:close/>
                  <a:moveTo>
                    <a:pt x="84658" y="92883"/>
                  </a:moveTo>
                  <a:cubicBezTo>
                    <a:pt x="84658" y="92788"/>
                    <a:pt x="84658" y="92788"/>
                    <a:pt x="84753" y="92788"/>
                  </a:cubicBezTo>
                  <a:cubicBezTo>
                    <a:pt x="84753" y="92788"/>
                    <a:pt x="84848" y="92788"/>
                    <a:pt x="84848" y="92788"/>
                  </a:cubicBezTo>
                  <a:cubicBezTo>
                    <a:pt x="84848" y="92883"/>
                    <a:pt x="84848" y="93073"/>
                    <a:pt x="84848" y="93264"/>
                  </a:cubicBezTo>
                  <a:cubicBezTo>
                    <a:pt x="84658" y="93073"/>
                    <a:pt x="84658" y="92978"/>
                    <a:pt x="84658" y="92883"/>
                  </a:cubicBezTo>
                  <a:close/>
                  <a:moveTo>
                    <a:pt x="132569" y="177846"/>
                  </a:moveTo>
                  <a:lnTo>
                    <a:pt x="132569" y="177846"/>
                  </a:lnTo>
                  <a:lnTo>
                    <a:pt x="132569" y="177846"/>
                  </a:lnTo>
                  <a:cubicBezTo>
                    <a:pt x="132664" y="177751"/>
                    <a:pt x="132664" y="177751"/>
                    <a:pt x="132759" y="177656"/>
                  </a:cubicBezTo>
                  <a:cubicBezTo>
                    <a:pt x="132759" y="177656"/>
                    <a:pt x="132759" y="177751"/>
                    <a:pt x="132759" y="177751"/>
                  </a:cubicBezTo>
                  <a:cubicBezTo>
                    <a:pt x="132664" y="177846"/>
                    <a:pt x="132664" y="177846"/>
                    <a:pt x="132569" y="177846"/>
                  </a:cubicBezTo>
                  <a:close/>
                  <a:moveTo>
                    <a:pt x="120281" y="128316"/>
                  </a:moveTo>
                  <a:cubicBezTo>
                    <a:pt x="119805" y="128697"/>
                    <a:pt x="119329" y="129078"/>
                    <a:pt x="118567" y="129269"/>
                  </a:cubicBezTo>
                  <a:cubicBezTo>
                    <a:pt x="118567" y="128697"/>
                    <a:pt x="118567" y="128125"/>
                    <a:pt x="118472" y="127459"/>
                  </a:cubicBezTo>
                  <a:cubicBezTo>
                    <a:pt x="119234" y="127935"/>
                    <a:pt x="119805" y="128125"/>
                    <a:pt x="120281" y="128316"/>
                  </a:cubicBezTo>
                  <a:close/>
                  <a:moveTo>
                    <a:pt x="103518" y="164702"/>
                  </a:moveTo>
                  <a:cubicBezTo>
                    <a:pt x="103518" y="164702"/>
                    <a:pt x="103518" y="164702"/>
                    <a:pt x="103518" y="164702"/>
                  </a:cubicBezTo>
                  <a:cubicBezTo>
                    <a:pt x="103518" y="164702"/>
                    <a:pt x="103518" y="164702"/>
                    <a:pt x="103518" y="164702"/>
                  </a:cubicBezTo>
                  <a:close/>
                  <a:moveTo>
                    <a:pt x="99612" y="200230"/>
                  </a:moveTo>
                  <a:cubicBezTo>
                    <a:pt x="99707" y="200039"/>
                    <a:pt x="99803" y="199754"/>
                    <a:pt x="99898" y="199563"/>
                  </a:cubicBezTo>
                  <a:cubicBezTo>
                    <a:pt x="100088" y="199754"/>
                    <a:pt x="99898" y="199944"/>
                    <a:pt x="99612" y="200230"/>
                  </a:cubicBezTo>
                  <a:close/>
                  <a:moveTo>
                    <a:pt x="135903" y="191181"/>
                  </a:moveTo>
                  <a:lnTo>
                    <a:pt x="135903" y="191181"/>
                  </a:lnTo>
                  <a:cubicBezTo>
                    <a:pt x="135807" y="191181"/>
                    <a:pt x="135903" y="191086"/>
                    <a:pt x="135903" y="191181"/>
                  </a:cubicBezTo>
                  <a:cubicBezTo>
                    <a:pt x="135903" y="191086"/>
                    <a:pt x="135903" y="191181"/>
                    <a:pt x="135903" y="191181"/>
                  </a:cubicBezTo>
                  <a:lnTo>
                    <a:pt x="135903" y="191181"/>
                  </a:lnTo>
                  <a:cubicBezTo>
                    <a:pt x="135903" y="191181"/>
                    <a:pt x="135903" y="191181"/>
                    <a:pt x="135903" y="191181"/>
                  </a:cubicBezTo>
                  <a:lnTo>
                    <a:pt x="135903" y="191181"/>
                  </a:lnTo>
                  <a:close/>
                  <a:moveTo>
                    <a:pt x="87896" y="119267"/>
                  </a:moveTo>
                  <a:cubicBezTo>
                    <a:pt x="87896" y="119363"/>
                    <a:pt x="87801" y="119363"/>
                    <a:pt x="87801" y="119458"/>
                  </a:cubicBezTo>
                  <a:cubicBezTo>
                    <a:pt x="87801" y="119458"/>
                    <a:pt x="87801" y="119363"/>
                    <a:pt x="87706" y="119363"/>
                  </a:cubicBezTo>
                  <a:cubicBezTo>
                    <a:pt x="87801" y="119267"/>
                    <a:pt x="87801" y="119267"/>
                    <a:pt x="87896" y="119267"/>
                  </a:cubicBezTo>
                  <a:close/>
                  <a:moveTo>
                    <a:pt x="102565" y="191086"/>
                  </a:moveTo>
                  <a:cubicBezTo>
                    <a:pt x="101994" y="191181"/>
                    <a:pt x="101517" y="191467"/>
                    <a:pt x="100946" y="191562"/>
                  </a:cubicBezTo>
                  <a:cubicBezTo>
                    <a:pt x="101327" y="191181"/>
                    <a:pt x="101708" y="190895"/>
                    <a:pt x="102089" y="190514"/>
                  </a:cubicBezTo>
                  <a:cubicBezTo>
                    <a:pt x="102184" y="190705"/>
                    <a:pt x="102470" y="190800"/>
                    <a:pt x="102565" y="191086"/>
                  </a:cubicBezTo>
                  <a:close/>
                  <a:moveTo>
                    <a:pt x="77610" y="195944"/>
                  </a:moveTo>
                  <a:cubicBezTo>
                    <a:pt x="77514" y="195944"/>
                    <a:pt x="77514" y="195944"/>
                    <a:pt x="77610" y="195944"/>
                  </a:cubicBezTo>
                  <a:cubicBezTo>
                    <a:pt x="77514" y="195944"/>
                    <a:pt x="77514" y="195944"/>
                    <a:pt x="77610" y="195944"/>
                  </a:cubicBezTo>
                  <a:cubicBezTo>
                    <a:pt x="77514" y="195944"/>
                    <a:pt x="77514" y="195944"/>
                    <a:pt x="77610" y="195944"/>
                  </a:cubicBezTo>
                  <a:close/>
                  <a:moveTo>
                    <a:pt x="152571" y="184514"/>
                  </a:moveTo>
                  <a:cubicBezTo>
                    <a:pt x="152762" y="184418"/>
                    <a:pt x="152952" y="184228"/>
                    <a:pt x="153238" y="184037"/>
                  </a:cubicBezTo>
                  <a:cubicBezTo>
                    <a:pt x="153238" y="184323"/>
                    <a:pt x="153143" y="184514"/>
                    <a:pt x="153143" y="184799"/>
                  </a:cubicBezTo>
                  <a:cubicBezTo>
                    <a:pt x="152857" y="184704"/>
                    <a:pt x="152666" y="184704"/>
                    <a:pt x="152571" y="184514"/>
                  </a:cubicBezTo>
                  <a:close/>
                  <a:moveTo>
                    <a:pt x="77705" y="169274"/>
                  </a:moveTo>
                  <a:cubicBezTo>
                    <a:pt x="77705" y="169274"/>
                    <a:pt x="77705" y="169274"/>
                    <a:pt x="77705" y="169274"/>
                  </a:cubicBezTo>
                  <a:cubicBezTo>
                    <a:pt x="77705" y="169274"/>
                    <a:pt x="77705" y="169274"/>
                    <a:pt x="77705" y="169274"/>
                  </a:cubicBezTo>
                  <a:cubicBezTo>
                    <a:pt x="77705" y="169274"/>
                    <a:pt x="77705" y="169274"/>
                    <a:pt x="77705" y="169274"/>
                  </a:cubicBezTo>
                  <a:close/>
                  <a:moveTo>
                    <a:pt x="159620" y="97931"/>
                  </a:moveTo>
                  <a:cubicBezTo>
                    <a:pt x="159715" y="98027"/>
                    <a:pt x="159715" y="98027"/>
                    <a:pt x="159810" y="98122"/>
                  </a:cubicBezTo>
                  <a:cubicBezTo>
                    <a:pt x="159715" y="98122"/>
                    <a:pt x="159620" y="98122"/>
                    <a:pt x="159524" y="98122"/>
                  </a:cubicBezTo>
                  <a:lnTo>
                    <a:pt x="159524" y="98122"/>
                  </a:lnTo>
                  <a:lnTo>
                    <a:pt x="159524" y="98122"/>
                  </a:lnTo>
                  <a:cubicBezTo>
                    <a:pt x="159524" y="97931"/>
                    <a:pt x="159524" y="97931"/>
                    <a:pt x="159620" y="97931"/>
                  </a:cubicBezTo>
                  <a:close/>
                  <a:moveTo>
                    <a:pt x="26175" y="124220"/>
                  </a:moveTo>
                  <a:cubicBezTo>
                    <a:pt x="26270" y="124220"/>
                    <a:pt x="26270" y="124220"/>
                    <a:pt x="26175" y="124220"/>
                  </a:cubicBezTo>
                  <a:cubicBezTo>
                    <a:pt x="26175" y="124315"/>
                    <a:pt x="26175" y="124315"/>
                    <a:pt x="26175" y="124411"/>
                  </a:cubicBezTo>
                  <a:cubicBezTo>
                    <a:pt x="26175" y="124315"/>
                    <a:pt x="26175" y="124220"/>
                    <a:pt x="26175" y="124220"/>
                  </a:cubicBezTo>
                  <a:close/>
                  <a:moveTo>
                    <a:pt x="69704" y="127459"/>
                  </a:moveTo>
                  <a:cubicBezTo>
                    <a:pt x="69608" y="127554"/>
                    <a:pt x="69513" y="127554"/>
                    <a:pt x="69418" y="127649"/>
                  </a:cubicBezTo>
                  <a:lnTo>
                    <a:pt x="69418" y="127649"/>
                  </a:lnTo>
                  <a:lnTo>
                    <a:pt x="69418" y="127649"/>
                  </a:lnTo>
                  <a:cubicBezTo>
                    <a:pt x="69418" y="127554"/>
                    <a:pt x="69323" y="127459"/>
                    <a:pt x="69323" y="127268"/>
                  </a:cubicBezTo>
                  <a:cubicBezTo>
                    <a:pt x="69513" y="127364"/>
                    <a:pt x="69608" y="127459"/>
                    <a:pt x="69704" y="127459"/>
                  </a:cubicBezTo>
                  <a:close/>
                  <a:moveTo>
                    <a:pt x="67227" y="166607"/>
                  </a:moveTo>
                  <a:cubicBezTo>
                    <a:pt x="67418" y="166416"/>
                    <a:pt x="67608" y="166130"/>
                    <a:pt x="67704" y="165940"/>
                  </a:cubicBezTo>
                  <a:cubicBezTo>
                    <a:pt x="68370" y="166702"/>
                    <a:pt x="68465" y="167559"/>
                    <a:pt x="68465" y="168512"/>
                  </a:cubicBezTo>
                  <a:cubicBezTo>
                    <a:pt x="67989" y="167940"/>
                    <a:pt x="67608" y="167273"/>
                    <a:pt x="67227" y="166607"/>
                  </a:cubicBezTo>
                  <a:close/>
                  <a:moveTo>
                    <a:pt x="62941" y="49735"/>
                  </a:moveTo>
                  <a:cubicBezTo>
                    <a:pt x="62941" y="49544"/>
                    <a:pt x="62941" y="49258"/>
                    <a:pt x="63036" y="49068"/>
                  </a:cubicBezTo>
                  <a:cubicBezTo>
                    <a:pt x="63036" y="49068"/>
                    <a:pt x="63131" y="49068"/>
                    <a:pt x="63131" y="49068"/>
                  </a:cubicBezTo>
                  <a:cubicBezTo>
                    <a:pt x="63036" y="49354"/>
                    <a:pt x="63036" y="49544"/>
                    <a:pt x="62941" y="49735"/>
                  </a:cubicBezTo>
                  <a:close/>
                  <a:moveTo>
                    <a:pt x="198387" y="156986"/>
                  </a:moveTo>
                  <a:cubicBezTo>
                    <a:pt x="198387" y="156986"/>
                    <a:pt x="198482" y="157082"/>
                    <a:pt x="198482" y="157082"/>
                  </a:cubicBezTo>
                  <a:cubicBezTo>
                    <a:pt x="198101" y="157367"/>
                    <a:pt x="197815" y="157748"/>
                    <a:pt x="197339" y="157939"/>
                  </a:cubicBezTo>
                  <a:cubicBezTo>
                    <a:pt x="197720" y="157558"/>
                    <a:pt x="198005" y="157272"/>
                    <a:pt x="198387" y="156986"/>
                  </a:cubicBezTo>
                  <a:close/>
                  <a:moveTo>
                    <a:pt x="57607" y="189276"/>
                  </a:moveTo>
                  <a:lnTo>
                    <a:pt x="57607" y="189276"/>
                  </a:lnTo>
                  <a:cubicBezTo>
                    <a:pt x="57512" y="189562"/>
                    <a:pt x="57607" y="189752"/>
                    <a:pt x="57607" y="190038"/>
                  </a:cubicBezTo>
                  <a:cubicBezTo>
                    <a:pt x="57512" y="189943"/>
                    <a:pt x="57416" y="189752"/>
                    <a:pt x="57321" y="189657"/>
                  </a:cubicBezTo>
                  <a:cubicBezTo>
                    <a:pt x="57416" y="189371"/>
                    <a:pt x="57512" y="189371"/>
                    <a:pt x="57607" y="189276"/>
                  </a:cubicBezTo>
                  <a:close/>
                  <a:moveTo>
                    <a:pt x="107423" y="242616"/>
                  </a:moveTo>
                  <a:lnTo>
                    <a:pt x="107423" y="242616"/>
                  </a:lnTo>
                  <a:lnTo>
                    <a:pt x="107423" y="242616"/>
                  </a:lnTo>
                  <a:lnTo>
                    <a:pt x="107423" y="242616"/>
                  </a:lnTo>
                  <a:cubicBezTo>
                    <a:pt x="107423" y="242711"/>
                    <a:pt x="107328" y="242711"/>
                    <a:pt x="107328" y="242807"/>
                  </a:cubicBezTo>
                  <a:cubicBezTo>
                    <a:pt x="107328" y="242711"/>
                    <a:pt x="107232" y="242711"/>
                    <a:pt x="107232" y="242616"/>
                  </a:cubicBezTo>
                  <a:cubicBezTo>
                    <a:pt x="107232" y="242616"/>
                    <a:pt x="107328" y="242616"/>
                    <a:pt x="107423" y="242616"/>
                  </a:cubicBezTo>
                  <a:close/>
                  <a:moveTo>
                    <a:pt x="167145" y="292717"/>
                  </a:moveTo>
                  <a:lnTo>
                    <a:pt x="167145" y="292717"/>
                  </a:lnTo>
                  <a:lnTo>
                    <a:pt x="167145" y="292717"/>
                  </a:lnTo>
                  <a:lnTo>
                    <a:pt x="167145" y="292717"/>
                  </a:lnTo>
                  <a:lnTo>
                    <a:pt x="167145" y="292717"/>
                  </a:lnTo>
                  <a:cubicBezTo>
                    <a:pt x="167145" y="292813"/>
                    <a:pt x="167145" y="292717"/>
                    <a:pt x="167145" y="292717"/>
                  </a:cubicBezTo>
                  <a:cubicBezTo>
                    <a:pt x="167240" y="292813"/>
                    <a:pt x="167240" y="292908"/>
                    <a:pt x="167335" y="293003"/>
                  </a:cubicBezTo>
                  <a:cubicBezTo>
                    <a:pt x="167240" y="293003"/>
                    <a:pt x="167145" y="293003"/>
                    <a:pt x="167049" y="293003"/>
                  </a:cubicBezTo>
                  <a:cubicBezTo>
                    <a:pt x="167145" y="292908"/>
                    <a:pt x="167145" y="292813"/>
                    <a:pt x="167145" y="292717"/>
                  </a:cubicBezTo>
                  <a:close/>
                  <a:moveTo>
                    <a:pt x="214103" y="183085"/>
                  </a:moveTo>
                  <a:lnTo>
                    <a:pt x="214103" y="183085"/>
                  </a:lnTo>
                  <a:cubicBezTo>
                    <a:pt x="214198" y="183085"/>
                    <a:pt x="214198" y="182990"/>
                    <a:pt x="214293" y="182990"/>
                  </a:cubicBezTo>
                  <a:cubicBezTo>
                    <a:pt x="214293" y="183085"/>
                    <a:pt x="214293" y="183085"/>
                    <a:pt x="214293" y="183180"/>
                  </a:cubicBezTo>
                  <a:cubicBezTo>
                    <a:pt x="214293" y="183085"/>
                    <a:pt x="214198" y="183085"/>
                    <a:pt x="214103" y="183085"/>
                  </a:cubicBezTo>
                  <a:close/>
                  <a:moveTo>
                    <a:pt x="161334" y="56307"/>
                  </a:moveTo>
                  <a:cubicBezTo>
                    <a:pt x="161334" y="56402"/>
                    <a:pt x="161239" y="56402"/>
                    <a:pt x="161334" y="56307"/>
                  </a:cubicBezTo>
                  <a:cubicBezTo>
                    <a:pt x="161239" y="56402"/>
                    <a:pt x="161239" y="56402"/>
                    <a:pt x="161334" y="56307"/>
                  </a:cubicBezTo>
                  <a:cubicBezTo>
                    <a:pt x="161239" y="56307"/>
                    <a:pt x="161239" y="56307"/>
                    <a:pt x="161334" y="56307"/>
                  </a:cubicBezTo>
                  <a:close/>
                  <a:moveTo>
                    <a:pt x="34747" y="66023"/>
                  </a:moveTo>
                  <a:cubicBezTo>
                    <a:pt x="34842" y="66118"/>
                    <a:pt x="34842" y="66118"/>
                    <a:pt x="34842" y="66213"/>
                  </a:cubicBezTo>
                  <a:cubicBezTo>
                    <a:pt x="34747" y="66213"/>
                    <a:pt x="34652" y="66213"/>
                    <a:pt x="34556" y="66118"/>
                  </a:cubicBezTo>
                  <a:cubicBezTo>
                    <a:pt x="34652" y="66118"/>
                    <a:pt x="34747" y="66023"/>
                    <a:pt x="34747" y="66023"/>
                  </a:cubicBezTo>
                  <a:close/>
                  <a:moveTo>
                    <a:pt x="204006" y="262904"/>
                  </a:moveTo>
                  <a:cubicBezTo>
                    <a:pt x="204006" y="262904"/>
                    <a:pt x="204006" y="262904"/>
                    <a:pt x="204006" y="262904"/>
                  </a:cubicBezTo>
                  <a:lnTo>
                    <a:pt x="203816" y="262904"/>
                  </a:lnTo>
                  <a:cubicBezTo>
                    <a:pt x="203816" y="262904"/>
                    <a:pt x="203816" y="262809"/>
                    <a:pt x="203816" y="262809"/>
                  </a:cubicBezTo>
                  <a:cubicBezTo>
                    <a:pt x="203816" y="262809"/>
                    <a:pt x="203911" y="262809"/>
                    <a:pt x="204006" y="262904"/>
                  </a:cubicBezTo>
                  <a:close/>
                  <a:moveTo>
                    <a:pt x="210769" y="202992"/>
                  </a:moveTo>
                  <a:cubicBezTo>
                    <a:pt x="210674" y="202992"/>
                    <a:pt x="210674" y="202992"/>
                    <a:pt x="210769" y="202992"/>
                  </a:cubicBezTo>
                  <a:cubicBezTo>
                    <a:pt x="210674" y="202992"/>
                    <a:pt x="210674" y="202992"/>
                    <a:pt x="210769" y="202992"/>
                  </a:cubicBezTo>
                  <a:lnTo>
                    <a:pt x="210769" y="202992"/>
                  </a:lnTo>
                  <a:cubicBezTo>
                    <a:pt x="210864" y="202897"/>
                    <a:pt x="210960" y="202802"/>
                    <a:pt x="211055" y="202706"/>
                  </a:cubicBezTo>
                  <a:cubicBezTo>
                    <a:pt x="211055" y="202802"/>
                    <a:pt x="210960" y="202897"/>
                    <a:pt x="210960" y="203087"/>
                  </a:cubicBezTo>
                  <a:cubicBezTo>
                    <a:pt x="210864" y="203087"/>
                    <a:pt x="210769" y="203087"/>
                    <a:pt x="210769" y="202992"/>
                  </a:cubicBezTo>
                  <a:close/>
                  <a:moveTo>
                    <a:pt x="223056" y="173465"/>
                  </a:moveTo>
                  <a:cubicBezTo>
                    <a:pt x="223247" y="174322"/>
                    <a:pt x="223437" y="175179"/>
                    <a:pt x="223818" y="176036"/>
                  </a:cubicBezTo>
                  <a:cubicBezTo>
                    <a:pt x="223056" y="174989"/>
                    <a:pt x="222771" y="174131"/>
                    <a:pt x="223056" y="173465"/>
                  </a:cubicBezTo>
                  <a:close/>
                  <a:moveTo>
                    <a:pt x="136188" y="14969"/>
                  </a:moveTo>
                  <a:cubicBezTo>
                    <a:pt x="136283" y="14873"/>
                    <a:pt x="136283" y="14778"/>
                    <a:pt x="136379" y="14778"/>
                  </a:cubicBezTo>
                  <a:cubicBezTo>
                    <a:pt x="136379" y="14778"/>
                    <a:pt x="136379" y="14778"/>
                    <a:pt x="136474" y="14778"/>
                  </a:cubicBezTo>
                  <a:cubicBezTo>
                    <a:pt x="136474" y="14873"/>
                    <a:pt x="136569" y="14873"/>
                    <a:pt x="136664" y="14969"/>
                  </a:cubicBezTo>
                  <a:cubicBezTo>
                    <a:pt x="136474" y="14873"/>
                    <a:pt x="136379" y="14969"/>
                    <a:pt x="136188" y="14969"/>
                  </a:cubicBezTo>
                  <a:close/>
                  <a:moveTo>
                    <a:pt x="113328" y="11635"/>
                  </a:moveTo>
                  <a:cubicBezTo>
                    <a:pt x="113233" y="11540"/>
                    <a:pt x="113233" y="11444"/>
                    <a:pt x="113138" y="11349"/>
                  </a:cubicBezTo>
                  <a:cubicBezTo>
                    <a:pt x="113233" y="11349"/>
                    <a:pt x="113423" y="11349"/>
                    <a:pt x="113519" y="11349"/>
                  </a:cubicBezTo>
                  <a:cubicBezTo>
                    <a:pt x="113519" y="11444"/>
                    <a:pt x="113423" y="11540"/>
                    <a:pt x="113328" y="11635"/>
                  </a:cubicBezTo>
                  <a:close/>
                  <a:moveTo>
                    <a:pt x="35890" y="53831"/>
                  </a:moveTo>
                  <a:cubicBezTo>
                    <a:pt x="36080" y="54021"/>
                    <a:pt x="36176" y="54212"/>
                    <a:pt x="36366" y="54307"/>
                  </a:cubicBezTo>
                  <a:cubicBezTo>
                    <a:pt x="36366" y="54307"/>
                    <a:pt x="36271" y="54402"/>
                    <a:pt x="36271" y="54402"/>
                  </a:cubicBezTo>
                  <a:cubicBezTo>
                    <a:pt x="36176" y="54212"/>
                    <a:pt x="35985" y="54021"/>
                    <a:pt x="35795" y="53831"/>
                  </a:cubicBezTo>
                  <a:cubicBezTo>
                    <a:pt x="35890" y="53926"/>
                    <a:pt x="35890" y="53831"/>
                    <a:pt x="35890" y="53831"/>
                  </a:cubicBezTo>
                  <a:close/>
                  <a:moveTo>
                    <a:pt x="15983" y="207374"/>
                  </a:moveTo>
                  <a:cubicBezTo>
                    <a:pt x="15888" y="207469"/>
                    <a:pt x="15792" y="207564"/>
                    <a:pt x="15697" y="207659"/>
                  </a:cubicBezTo>
                  <a:cubicBezTo>
                    <a:pt x="15221" y="207183"/>
                    <a:pt x="14935" y="206802"/>
                    <a:pt x="14745" y="206326"/>
                  </a:cubicBezTo>
                  <a:cubicBezTo>
                    <a:pt x="15221" y="206707"/>
                    <a:pt x="15221" y="207088"/>
                    <a:pt x="15983" y="207374"/>
                  </a:cubicBezTo>
                  <a:close/>
                  <a:moveTo>
                    <a:pt x="97136" y="319102"/>
                  </a:moveTo>
                  <a:cubicBezTo>
                    <a:pt x="97136" y="319102"/>
                    <a:pt x="97136" y="319102"/>
                    <a:pt x="97136" y="319102"/>
                  </a:cubicBezTo>
                  <a:cubicBezTo>
                    <a:pt x="97136" y="319102"/>
                    <a:pt x="97136" y="319102"/>
                    <a:pt x="97136" y="319102"/>
                  </a:cubicBezTo>
                  <a:cubicBezTo>
                    <a:pt x="97136" y="319102"/>
                    <a:pt x="97136" y="319102"/>
                    <a:pt x="97136" y="319102"/>
                  </a:cubicBezTo>
                  <a:close/>
                  <a:moveTo>
                    <a:pt x="222294" y="224614"/>
                  </a:moveTo>
                  <a:cubicBezTo>
                    <a:pt x="222294" y="224614"/>
                    <a:pt x="222199" y="224614"/>
                    <a:pt x="222294" y="224614"/>
                  </a:cubicBezTo>
                  <a:cubicBezTo>
                    <a:pt x="222199" y="224614"/>
                    <a:pt x="222199" y="224614"/>
                    <a:pt x="222294" y="224614"/>
                  </a:cubicBezTo>
                  <a:cubicBezTo>
                    <a:pt x="222199" y="224614"/>
                    <a:pt x="222199" y="224614"/>
                    <a:pt x="222294" y="224614"/>
                  </a:cubicBezTo>
                  <a:close/>
                  <a:moveTo>
                    <a:pt x="203339" y="67928"/>
                  </a:moveTo>
                  <a:cubicBezTo>
                    <a:pt x="203149" y="68023"/>
                    <a:pt x="202958" y="68118"/>
                    <a:pt x="202768" y="68118"/>
                  </a:cubicBezTo>
                  <a:cubicBezTo>
                    <a:pt x="202768" y="68118"/>
                    <a:pt x="202768" y="68118"/>
                    <a:pt x="202768" y="68023"/>
                  </a:cubicBezTo>
                  <a:cubicBezTo>
                    <a:pt x="203054" y="67928"/>
                    <a:pt x="203339" y="67737"/>
                    <a:pt x="203339" y="67928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63" name="Freeform: Shape 88">
              <a:extLst>
                <a:ext uri="{FF2B5EF4-FFF2-40B4-BE49-F238E27FC236}">
                  <a16:creationId xmlns:a16="http://schemas.microsoft.com/office/drawing/2014/main" id="{01DE255A-E2BC-2FF4-78B0-81A1FEA08158}"/>
                </a:ext>
              </a:extLst>
            </p:cNvPr>
            <p:cNvSpPr/>
            <p:nvPr/>
          </p:nvSpPr>
          <p:spPr>
            <a:xfrm>
              <a:off x="7155546" y="4964785"/>
              <a:ext cx="322628" cy="266334"/>
            </a:xfrm>
            <a:custGeom>
              <a:avLst/>
              <a:gdLst>
                <a:gd name="connsiteX0" fmla="*/ 39161 w 322628"/>
                <a:gd name="connsiteY0" fmla="*/ 84131 h 266334"/>
                <a:gd name="connsiteX1" fmla="*/ 39161 w 322628"/>
                <a:gd name="connsiteY1" fmla="*/ 84131 h 266334"/>
                <a:gd name="connsiteX2" fmla="*/ 31732 w 322628"/>
                <a:gd name="connsiteY2" fmla="*/ 92513 h 266334"/>
                <a:gd name="connsiteX3" fmla="*/ 31732 w 322628"/>
                <a:gd name="connsiteY3" fmla="*/ 92513 h 266334"/>
                <a:gd name="connsiteX4" fmla="*/ 31732 w 322628"/>
                <a:gd name="connsiteY4" fmla="*/ 92513 h 266334"/>
                <a:gd name="connsiteX5" fmla="*/ 26398 w 322628"/>
                <a:gd name="connsiteY5" fmla="*/ 100800 h 266334"/>
                <a:gd name="connsiteX6" fmla="*/ 19826 w 322628"/>
                <a:gd name="connsiteY6" fmla="*/ 110801 h 266334"/>
                <a:gd name="connsiteX7" fmla="*/ 16396 w 322628"/>
                <a:gd name="connsiteY7" fmla="*/ 117373 h 266334"/>
                <a:gd name="connsiteX8" fmla="*/ 11920 w 322628"/>
                <a:gd name="connsiteY8" fmla="*/ 127469 h 266334"/>
                <a:gd name="connsiteX9" fmla="*/ 11920 w 322628"/>
                <a:gd name="connsiteY9" fmla="*/ 127469 h 266334"/>
                <a:gd name="connsiteX10" fmla="*/ 7729 w 322628"/>
                <a:gd name="connsiteY10" fmla="*/ 138709 h 266334"/>
                <a:gd name="connsiteX11" fmla="*/ 6967 w 322628"/>
                <a:gd name="connsiteY11" fmla="*/ 141566 h 266334"/>
                <a:gd name="connsiteX12" fmla="*/ 6967 w 322628"/>
                <a:gd name="connsiteY12" fmla="*/ 141566 h 266334"/>
                <a:gd name="connsiteX13" fmla="*/ 2204 w 322628"/>
                <a:gd name="connsiteY13" fmla="*/ 163855 h 266334"/>
                <a:gd name="connsiteX14" fmla="*/ 2014 w 322628"/>
                <a:gd name="connsiteY14" fmla="*/ 167284 h 266334"/>
                <a:gd name="connsiteX15" fmla="*/ 2300 w 322628"/>
                <a:gd name="connsiteY15" fmla="*/ 173571 h 266334"/>
                <a:gd name="connsiteX16" fmla="*/ 2300 w 322628"/>
                <a:gd name="connsiteY16" fmla="*/ 176809 h 266334"/>
                <a:gd name="connsiteX17" fmla="*/ 2300 w 322628"/>
                <a:gd name="connsiteY17" fmla="*/ 176809 h 266334"/>
                <a:gd name="connsiteX18" fmla="*/ 1347 w 322628"/>
                <a:gd name="connsiteY18" fmla="*/ 191573 h 266334"/>
                <a:gd name="connsiteX19" fmla="*/ 1728 w 322628"/>
                <a:gd name="connsiteY19" fmla="*/ 193288 h 266334"/>
                <a:gd name="connsiteX20" fmla="*/ 1728 w 322628"/>
                <a:gd name="connsiteY20" fmla="*/ 193288 h 266334"/>
                <a:gd name="connsiteX21" fmla="*/ 7634 w 322628"/>
                <a:gd name="connsiteY21" fmla="*/ 215195 h 266334"/>
                <a:gd name="connsiteX22" fmla="*/ 12396 w 322628"/>
                <a:gd name="connsiteY22" fmla="*/ 223672 h 266334"/>
                <a:gd name="connsiteX23" fmla="*/ 30589 w 322628"/>
                <a:gd name="connsiteY23" fmla="*/ 242627 h 266334"/>
                <a:gd name="connsiteX24" fmla="*/ 35732 w 322628"/>
                <a:gd name="connsiteY24" fmla="*/ 243865 h 266334"/>
                <a:gd name="connsiteX25" fmla="*/ 43733 w 322628"/>
                <a:gd name="connsiteY25" fmla="*/ 249580 h 266334"/>
                <a:gd name="connsiteX26" fmla="*/ 43733 w 322628"/>
                <a:gd name="connsiteY26" fmla="*/ 249580 h 266334"/>
                <a:gd name="connsiteX27" fmla="*/ 45829 w 322628"/>
                <a:gd name="connsiteY27" fmla="*/ 250342 h 266334"/>
                <a:gd name="connsiteX28" fmla="*/ 62402 w 322628"/>
                <a:gd name="connsiteY28" fmla="*/ 257676 h 266334"/>
                <a:gd name="connsiteX29" fmla="*/ 71165 w 322628"/>
                <a:gd name="connsiteY29" fmla="*/ 259867 h 266334"/>
                <a:gd name="connsiteX30" fmla="*/ 71165 w 322628"/>
                <a:gd name="connsiteY30" fmla="*/ 259867 h 266334"/>
                <a:gd name="connsiteX31" fmla="*/ 71165 w 322628"/>
                <a:gd name="connsiteY31" fmla="*/ 259867 h 266334"/>
                <a:gd name="connsiteX32" fmla="*/ 72499 w 322628"/>
                <a:gd name="connsiteY32" fmla="*/ 260343 h 266334"/>
                <a:gd name="connsiteX33" fmla="*/ 72499 w 322628"/>
                <a:gd name="connsiteY33" fmla="*/ 260343 h 266334"/>
                <a:gd name="connsiteX34" fmla="*/ 72499 w 322628"/>
                <a:gd name="connsiteY34" fmla="*/ 260343 h 266334"/>
                <a:gd name="connsiteX35" fmla="*/ 78785 w 322628"/>
                <a:gd name="connsiteY35" fmla="*/ 260819 h 266334"/>
                <a:gd name="connsiteX36" fmla="*/ 78785 w 322628"/>
                <a:gd name="connsiteY36" fmla="*/ 260819 h 266334"/>
                <a:gd name="connsiteX37" fmla="*/ 78785 w 322628"/>
                <a:gd name="connsiteY37" fmla="*/ 260819 h 266334"/>
                <a:gd name="connsiteX38" fmla="*/ 87072 w 322628"/>
                <a:gd name="connsiteY38" fmla="*/ 262820 h 266334"/>
                <a:gd name="connsiteX39" fmla="*/ 101836 w 322628"/>
                <a:gd name="connsiteY39" fmla="*/ 264820 h 266334"/>
                <a:gd name="connsiteX40" fmla="*/ 101836 w 322628"/>
                <a:gd name="connsiteY40" fmla="*/ 264820 h 266334"/>
                <a:gd name="connsiteX41" fmla="*/ 110122 w 322628"/>
                <a:gd name="connsiteY41" fmla="*/ 265010 h 266334"/>
                <a:gd name="connsiteX42" fmla="*/ 132602 w 322628"/>
                <a:gd name="connsiteY42" fmla="*/ 264915 h 266334"/>
                <a:gd name="connsiteX43" fmla="*/ 132602 w 322628"/>
                <a:gd name="connsiteY43" fmla="*/ 264915 h 266334"/>
                <a:gd name="connsiteX44" fmla="*/ 143841 w 322628"/>
                <a:gd name="connsiteY44" fmla="*/ 262725 h 266334"/>
                <a:gd name="connsiteX45" fmla="*/ 143841 w 322628"/>
                <a:gd name="connsiteY45" fmla="*/ 262725 h 266334"/>
                <a:gd name="connsiteX46" fmla="*/ 165272 w 322628"/>
                <a:gd name="connsiteY46" fmla="*/ 257771 h 266334"/>
                <a:gd name="connsiteX47" fmla="*/ 168511 w 322628"/>
                <a:gd name="connsiteY47" fmla="*/ 257771 h 266334"/>
                <a:gd name="connsiteX48" fmla="*/ 168511 w 322628"/>
                <a:gd name="connsiteY48" fmla="*/ 257771 h 266334"/>
                <a:gd name="connsiteX49" fmla="*/ 168511 w 322628"/>
                <a:gd name="connsiteY49" fmla="*/ 257771 h 266334"/>
                <a:gd name="connsiteX50" fmla="*/ 191942 w 322628"/>
                <a:gd name="connsiteY50" fmla="*/ 250628 h 266334"/>
                <a:gd name="connsiteX51" fmla="*/ 191942 w 322628"/>
                <a:gd name="connsiteY51" fmla="*/ 250628 h 266334"/>
                <a:gd name="connsiteX52" fmla="*/ 193657 w 322628"/>
                <a:gd name="connsiteY52" fmla="*/ 249485 h 266334"/>
                <a:gd name="connsiteX53" fmla="*/ 205468 w 322628"/>
                <a:gd name="connsiteY53" fmla="*/ 244341 h 266334"/>
                <a:gd name="connsiteX54" fmla="*/ 205468 w 322628"/>
                <a:gd name="connsiteY54" fmla="*/ 244341 h 266334"/>
                <a:gd name="connsiteX55" fmla="*/ 213659 w 322628"/>
                <a:gd name="connsiteY55" fmla="*/ 239579 h 266334"/>
                <a:gd name="connsiteX56" fmla="*/ 213659 w 322628"/>
                <a:gd name="connsiteY56" fmla="*/ 239579 h 266334"/>
                <a:gd name="connsiteX57" fmla="*/ 223946 w 322628"/>
                <a:gd name="connsiteY57" fmla="*/ 233292 h 266334"/>
                <a:gd name="connsiteX58" fmla="*/ 223946 w 322628"/>
                <a:gd name="connsiteY58" fmla="*/ 233292 h 266334"/>
                <a:gd name="connsiteX59" fmla="*/ 241853 w 322628"/>
                <a:gd name="connsiteY59" fmla="*/ 220910 h 266334"/>
                <a:gd name="connsiteX60" fmla="*/ 241853 w 322628"/>
                <a:gd name="connsiteY60" fmla="*/ 220910 h 266334"/>
                <a:gd name="connsiteX61" fmla="*/ 241853 w 322628"/>
                <a:gd name="connsiteY61" fmla="*/ 220910 h 266334"/>
                <a:gd name="connsiteX62" fmla="*/ 245187 w 322628"/>
                <a:gd name="connsiteY62" fmla="*/ 218148 h 266334"/>
                <a:gd name="connsiteX63" fmla="*/ 245187 w 322628"/>
                <a:gd name="connsiteY63" fmla="*/ 218148 h 266334"/>
                <a:gd name="connsiteX64" fmla="*/ 245187 w 322628"/>
                <a:gd name="connsiteY64" fmla="*/ 218148 h 266334"/>
                <a:gd name="connsiteX65" fmla="*/ 258427 w 322628"/>
                <a:gd name="connsiteY65" fmla="*/ 207480 h 266334"/>
                <a:gd name="connsiteX66" fmla="*/ 258427 w 322628"/>
                <a:gd name="connsiteY66" fmla="*/ 207480 h 266334"/>
                <a:gd name="connsiteX67" fmla="*/ 258427 w 322628"/>
                <a:gd name="connsiteY67" fmla="*/ 207480 h 266334"/>
                <a:gd name="connsiteX68" fmla="*/ 261761 w 322628"/>
                <a:gd name="connsiteY68" fmla="*/ 204146 h 266334"/>
                <a:gd name="connsiteX69" fmla="*/ 268428 w 322628"/>
                <a:gd name="connsiteY69" fmla="*/ 197573 h 266334"/>
                <a:gd name="connsiteX70" fmla="*/ 276524 w 322628"/>
                <a:gd name="connsiteY70" fmla="*/ 189287 h 266334"/>
                <a:gd name="connsiteX71" fmla="*/ 285383 w 322628"/>
                <a:gd name="connsiteY71" fmla="*/ 177952 h 266334"/>
                <a:gd name="connsiteX72" fmla="*/ 297003 w 322628"/>
                <a:gd name="connsiteY72" fmla="*/ 162903 h 266334"/>
                <a:gd name="connsiteX73" fmla="*/ 305861 w 322628"/>
                <a:gd name="connsiteY73" fmla="*/ 151187 h 266334"/>
                <a:gd name="connsiteX74" fmla="*/ 311671 w 322628"/>
                <a:gd name="connsiteY74" fmla="*/ 141185 h 266334"/>
                <a:gd name="connsiteX75" fmla="*/ 315672 w 322628"/>
                <a:gd name="connsiteY75" fmla="*/ 131279 h 266334"/>
                <a:gd name="connsiteX76" fmla="*/ 318434 w 322628"/>
                <a:gd name="connsiteY76" fmla="*/ 124517 h 266334"/>
                <a:gd name="connsiteX77" fmla="*/ 318434 w 322628"/>
                <a:gd name="connsiteY77" fmla="*/ 124517 h 266334"/>
                <a:gd name="connsiteX78" fmla="*/ 318434 w 322628"/>
                <a:gd name="connsiteY78" fmla="*/ 124517 h 266334"/>
                <a:gd name="connsiteX79" fmla="*/ 318911 w 322628"/>
                <a:gd name="connsiteY79" fmla="*/ 121564 h 266334"/>
                <a:gd name="connsiteX80" fmla="*/ 318911 w 322628"/>
                <a:gd name="connsiteY80" fmla="*/ 121564 h 266334"/>
                <a:gd name="connsiteX81" fmla="*/ 318911 w 322628"/>
                <a:gd name="connsiteY81" fmla="*/ 121564 h 266334"/>
                <a:gd name="connsiteX82" fmla="*/ 320625 w 322628"/>
                <a:gd name="connsiteY82" fmla="*/ 112992 h 266334"/>
                <a:gd name="connsiteX83" fmla="*/ 320625 w 322628"/>
                <a:gd name="connsiteY83" fmla="*/ 112992 h 266334"/>
                <a:gd name="connsiteX84" fmla="*/ 320625 w 322628"/>
                <a:gd name="connsiteY84" fmla="*/ 112992 h 266334"/>
                <a:gd name="connsiteX85" fmla="*/ 321959 w 322628"/>
                <a:gd name="connsiteY85" fmla="*/ 98037 h 266334"/>
                <a:gd name="connsiteX86" fmla="*/ 321959 w 322628"/>
                <a:gd name="connsiteY86" fmla="*/ 98037 h 266334"/>
                <a:gd name="connsiteX87" fmla="*/ 321959 w 322628"/>
                <a:gd name="connsiteY87" fmla="*/ 98037 h 266334"/>
                <a:gd name="connsiteX88" fmla="*/ 316244 w 322628"/>
                <a:gd name="connsiteY88" fmla="*/ 74987 h 266334"/>
                <a:gd name="connsiteX89" fmla="*/ 315481 w 322628"/>
                <a:gd name="connsiteY89" fmla="*/ 64795 h 266334"/>
                <a:gd name="connsiteX90" fmla="*/ 313005 w 322628"/>
                <a:gd name="connsiteY90" fmla="*/ 61176 h 266334"/>
                <a:gd name="connsiteX91" fmla="*/ 310243 w 322628"/>
                <a:gd name="connsiteY91" fmla="*/ 49936 h 266334"/>
                <a:gd name="connsiteX92" fmla="*/ 307195 w 322628"/>
                <a:gd name="connsiteY92" fmla="*/ 43173 h 266334"/>
                <a:gd name="connsiteX93" fmla="*/ 299670 w 322628"/>
                <a:gd name="connsiteY93" fmla="*/ 31648 h 266334"/>
                <a:gd name="connsiteX94" fmla="*/ 299670 w 322628"/>
                <a:gd name="connsiteY94" fmla="*/ 31648 h 266334"/>
                <a:gd name="connsiteX95" fmla="*/ 283859 w 322628"/>
                <a:gd name="connsiteY95" fmla="*/ 16599 h 266334"/>
                <a:gd name="connsiteX96" fmla="*/ 265761 w 322628"/>
                <a:gd name="connsiteY96" fmla="*/ 7359 h 266334"/>
                <a:gd name="connsiteX97" fmla="*/ 265761 w 322628"/>
                <a:gd name="connsiteY97" fmla="*/ 7359 h 266334"/>
                <a:gd name="connsiteX98" fmla="*/ 255855 w 322628"/>
                <a:gd name="connsiteY98" fmla="*/ 4311 h 266334"/>
                <a:gd name="connsiteX99" fmla="*/ 243949 w 322628"/>
                <a:gd name="connsiteY99" fmla="*/ 1930 h 266334"/>
                <a:gd name="connsiteX100" fmla="*/ 243949 w 322628"/>
                <a:gd name="connsiteY100" fmla="*/ 1930 h 266334"/>
                <a:gd name="connsiteX101" fmla="*/ 239091 w 322628"/>
                <a:gd name="connsiteY101" fmla="*/ 1454 h 266334"/>
                <a:gd name="connsiteX102" fmla="*/ 225756 w 322628"/>
                <a:gd name="connsiteY102" fmla="*/ 692 h 266334"/>
                <a:gd name="connsiteX103" fmla="*/ 216041 w 322628"/>
                <a:gd name="connsiteY103" fmla="*/ 787 h 266334"/>
                <a:gd name="connsiteX104" fmla="*/ 201277 w 322628"/>
                <a:gd name="connsiteY104" fmla="*/ 2311 h 266334"/>
                <a:gd name="connsiteX105" fmla="*/ 201277 w 322628"/>
                <a:gd name="connsiteY105" fmla="*/ 2311 h 266334"/>
                <a:gd name="connsiteX106" fmla="*/ 184703 w 322628"/>
                <a:gd name="connsiteY106" fmla="*/ 6311 h 266334"/>
                <a:gd name="connsiteX107" fmla="*/ 184703 w 322628"/>
                <a:gd name="connsiteY107" fmla="*/ 6311 h 266334"/>
                <a:gd name="connsiteX108" fmla="*/ 184703 w 322628"/>
                <a:gd name="connsiteY108" fmla="*/ 6311 h 266334"/>
                <a:gd name="connsiteX109" fmla="*/ 175940 w 322628"/>
                <a:gd name="connsiteY109" fmla="*/ 7169 h 266334"/>
                <a:gd name="connsiteX110" fmla="*/ 167844 w 322628"/>
                <a:gd name="connsiteY110" fmla="*/ 8978 h 266334"/>
                <a:gd name="connsiteX111" fmla="*/ 154509 w 322628"/>
                <a:gd name="connsiteY111" fmla="*/ 12312 h 266334"/>
                <a:gd name="connsiteX112" fmla="*/ 144412 w 322628"/>
                <a:gd name="connsiteY112" fmla="*/ 16027 h 266334"/>
                <a:gd name="connsiteX113" fmla="*/ 136697 w 322628"/>
                <a:gd name="connsiteY113" fmla="*/ 18313 h 266334"/>
                <a:gd name="connsiteX114" fmla="*/ 122886 w 322628"/>
                <a:gd name="connsiteY114" fmla="*/ 24409 h 266334"/>
                <a:gd name="connsiteX115" fmla="*/ 96216 w 322628"/>
                <a:gd name="connsiteY115" fmla="*/ 37649 h 266334"/>
                <a:gd name="connsiteX116" fmla="*/ 87834 w 322628"/>
                <a:gd name="connsiteY116" fmla="*/ 42602 h 266334"/>
                <a:gd name="connsiteX117" fmla="*/ 81357 w 322628"/>
                <a:gd name="connsiteY117" fmla="*/ 46221 h 266334"/>
                <a:gd name="connsiteX118" fmla="*/ 75928 w 322628"/>
                <a:gd name="connsiteY118" fmla="*/ 50698 h 266334"/>
                <a:gd name="connsiteX119" fmla="*/ 59545 w 322628"/>
                <a:gd name="connsiteY119" fmla="*/ 63652 h 266334"/>
                <a:gd name="connsiteX120" fmla="*/ 56116 w 322628"/>
                <a:gd name="connsiteY120" fmla="*/ 65843 h 266334"/>
                <a:gd name="connsiteX121" fmla="*/ 39161 w 322628"/>
                <a:gd name="connsiteY121" fmla="*/ 84131 h 266334"/>
                <a:gd name="connsiteX122" fmla="*/ 16016 w 322628"/>
                <a:gd name="connsiteY122" fmla="*/ 177095 h 266334"/>
                <a:gd name="connsiteX123" fmla="*/ 16016 w 322628"/>
                <a:gd name="connsiteY123" fmla="*/ 177000 h 266334"/>
                <a:gd name="connsiteX124" fmla="*/ 16016 w 322628"/>
                <a:gd name="connsiteY124" fmla="*/ 177000 h 266334"/>
                <a:gd name="connsiteX125" fmla="*/ 16111 w 322628"/>
                <a:gd name="connsiteY125" fmla="*/ 177095 h 266334"/>
                <a:gd name="connsiteX126" fmla="*/ 16016 w 322628"/>
                <a:gd name="connsiteY126" fmla="*/ 177095 h 266334"/>
                <a:gd name="connsiteX127" fmla="*/ 22588 w 322628"/>
                <a:gd name="connsiteY127" fmla="*/ 200336 h 266334"/>
                <a:gd name="connsiteX128" fmla="*/ 22207 w 322628"/>
                <a:gd name="connsiteY128" fmla="*/ 200526 h 266334"/>
                <a:gd name="connsiteX129" fmla="*/ 22397 w 322628"/>
                <a:gd name="connsiteY129" fmla="*/ 200050 h 266334"/>
                <a:gd name="connsiteX130" fmla="*/ 22588 w 322628"/>
                <a:gd name="connsiteY130" fmla="*/ 200336 h 266334"/>
                <a:gd name="connsiteX131" fmla="*/ 22588 w 322628"/>
                <a:gd name="connsiteY131" fmla="*/ 200336 h 266334"/>
                <a:gd name="connsiteX132" fmla="*/ 22588 w 322628"/>
                <a:gd name="connsiteY132" fmla="*/ 200336 h 266334"/>
                <a:gd name="connsiteX133" fmla="*/ 22588 w 322628"/>
                <a:gd name="connsiteY133" fmla="*/ 200336 h 266334"/>
                <a:gd name="connsiteX134" fmla="*/ 27636 w 322628"/>
                <a:gd name="connsiteY134" fmla="*/ 188715 h 266334"/>
                <a:gd name="connsiteX135" fmla="*/ 27636 w 322628"/>
                <a:gd name="connsiteY135" fmla="*/ 188715 h 266334"/>
                <a:gd name="connsiteX136" fmla="*/ 27636 w 322628"/>
                <a:gd name="connsiteY136" fmla="*/ 188715 h 266334"/>
                <a:gd name="connsiteX137" fmla="*/ 27636 w 322628"/>
                <a:gd name="connsiteY137" fmla="*/ 188715 h 266334"/>
                <a:gd name="connsiteX138" fmla="*/ 111266 w 322628"/>
                <a:gd name="connsiteY138" fmla="*/ 55842 h 266334"/>
                <a:gd name="connsiteX139" fmla="*/ 111266 w 322628"/>
                <a:gd name="connsiteY139" fmla="*/ 55842 h 266334"/>
                <a:gd name="connsiteX140" fmla="*/ 111266 w 322628"/>
                <a:gd name="connsiteY140" fmla="*/ 55842 h 266334"/>
                <a:gd name="connsiteX141" fmla="*/ 111266 w 322628"/>
                <a:gd name="connsiteY141" fmla="*/ 55842 h 266334"/>
                <a:gd name="connsiteX142" fmla="*/ 42686 w 322628"/>
                <a:gd name="connsiteY142" fmla="*/ 187096 h 266334"/>
                <a:gd name="connsiteX143" fmla="*/ 42590 w 322628"/>
                <a:gd name="connsiteY143" fmla="*/ 187191 h 266334"/>
                <a:gd name="connsiteX144" fmla="*/ 42686 w 322628"/>
                <a:gd name="connsiteY144" fmla="*/ 187096 h 266334"/>
                <a:gd name="connsiteX145" fmla="*/ 42495 w 322628"/>
                <a:gd name="connsiteY145" fmla="*/ 186905 h 266334"/>
                <a:gd name="connsiteX146" fmla="*/ 42686 w 322628"/>
                <a:gd name="connsiteY146" fmla="*/ 186905 h 266334"/>
                <a:gd name="connsiteX147" fmla="*/ 42686 w 322628"/>
                <a:gd name="connsiteY147" fmla="*/ 187096 h 266334"/>
                <a:gd name="connsiteX148" fmla="*/ 42686 w 322628"/>
                <a:gd name="connsiteY148" fmla="*/ 187096 h 266334"/>
                <a:gd name="connsiteX149" fmla="*/ 42686 w 322628"/>
                <a:gd name="connsiteY149" fmla="*/ 187096 h 266334"/>
                <a:gd name="connsiteX150" fmla="*/ 42686 w 322628"/>
                <a:gd name="connsiteY150" fmla="*/ 187096 h 266334"/>
                <a:gd name="connsiteX151" fmla="*/ 89929 w 322628"/>
                <a:gd name="connsiteY151" fmla="*/ 177952 h 266334"/>
                <a:gd name="connsiteX152" fmla="*/ 89929 w 322628"/>
                <a:gd name="connsiteY152" fmla="*/ 177952 h 266334"/>
                <a:gd name="connsiteX153" fmla="*/ 90120 w 322628"/>
                <a:gd name="connsiteY153" fmla="*/ 178047 h 266334"/>
                <a:gd name="connsiteX154" fmla="*/ 90977 w 322628"/>
                <a:gd name="connsiteY154" fmla="*/ 178905 h 266334"/>
                <a:gd name="connsiteX155" fmla="*/ 90882 w 322628"/>
                <a:gd name="connsiteY155" fmla="*/ 179000 h 266334"/>
                <a:gd name="connsiteX156" fmla="*/ 89929 w 322628"/>
                <a:gd name="connsiteY156" fmla="*/ 177952 h 266334"/>
                <a:gd name="connsiteX157" fmla="*/ 89929 w 322628"/>
                <a:gd name="connsiteY157" fmla="*/ 177952 h 266334"/>
                <a:gd name="connsiteX158" fmla="*/ 114409 w 322628"/>
                <a:gd name="connsiteY158" fmla="*/ 135756 h 266334"/>
                <a:gd name="connsiteX159" fmla="*/ 114599 w 322628"/>
                <a:gd name="connsiteY159" fmla="*/ 136138 h 266334"/>
                <a:gd name="connsiteX160" fmla="*/ 114123 w 322628"/>
                <a:gd name="connsiteY160" fmla="*/ 136328 h 266334"/>
                <a:gd name="connsiteX161" fmla="*/ 114409 w 322628"/>
                <a:gd name="connsiteY161" fmla="*/ 135756 h 266334"/>
                <a:gd name="connsiteX162" fmla="*/ 184132 w 322628"/>
                <a:gd name="connsiteY162" fmla="*/ 159093 h 266334"/>
                <a:gd name="connsiteX163" fmla="*/ 183179 w 322628"/>
                <a:gd name="connsiteY163" fmla="*/ 157759 h 266334"/>
                <a:gd name="connsiteX164" fmla="*/ 182989 w 322628"/>
                <a:gd name="connsiteY164" fmla="*/ 157473 h 266334"/>
                <a:gd name="connsiteX165" fmla="*/ 184132 w 322628"/>
                <a:gd name="connsiteY165" fmla="*/ 159093 h 266334"/>
                <a:gd name="connsiteX166" fmla="*/ 184132 w 322628"/>
                <a:gd name="connsiteY166" fmla="*/ 159093 h 266334"/>
                <a:gd name="connsiteX167" fmla="*/ 142603 w 322628"/>
                <a:gd name="connsiteY167" fmla="*/ 150806 h 266334"/>
                <a:gd name="connsiteX168" fmla="*/ 142603 w 322628"/>
                <a:gd name="connsiteY168" fmla="*/ 150806 h 266334"/>
                <a:gd name="connsiteX169" fmla="*/ 142603 w 322628"/>
                <a:gd name="connsiteY169" fmla="*/ 150806 h 266334"/>
                <a:gd name="connsiteX170" fmla="*/ 142603 w 322628"/>
                <a:gd name="connsiteY170" fmla="*/ 150806 h 266334"/>
                <a:gd name="connsiteX171" fmla="*/ 150985 w 322628"/>
                <a:gd name="connsiteY171" fmla="*/ 122517 h 266334"/>
                <a:gd name="connsiteX172" fmla="*/ 150985 w 322628"/>
                <a:gd name="connsiteY172" fmla="*/ 122517 h 266334"/>
                <a:gd name="connsiteX173" fmla="*/ 150985 w 322628"/>
                <a:gd name="connsiteY173" fmla="*/ 122517 h 266334"/>
                <a:gd name="connsiteX174" fmla="*/ 150985 w 322628"/>
                <a:gd name="connsiteY174" fmla="*/ 122517 h 266334"/>
                <a:gd name="connsiteX175" fmla="*/ 110694 w 322628"/>
                <a:gd name="connsiteY175" fmla="*/ 157759 h 266334"/>
                <a:gd name="connsiteX176" fmla="*/ 110980 w 322628"/>
                <a:gd name="connsiteY176" fmla="*/ 158997 h 266334"/>
                <a:gd name="connsiteX177" fmla="*/ 110885 w 322628"/>
                <a:gd name="connsiteY177" fmla="*/ 158997 h 266334"/>
                <a:gd name="connsiteX178" fmla="*/ 110694 w 322628"/>
                <a:gd name="connsiteY178" fmla="*/ 159283 h 266334"/>
                <a:gd name="connsiteX179" fmla="*/ 110599 w 322628"/>
                <a:gd name="connsiteY179" fmla="*/ 158806 h 266334"/>
                <a:gd name="connsiteX180" fmla="*/ 110885 w 322628"/>
                <a:gd name="connsiteY180" fmla="*/ 158997 h 266334"/>
                <a:gd name="connsiteX181" fmla="*/ 110694 w 322628"/>
                <a:gd name="connsiteY181" fmla="*/ 157759 h 266334"/>
                <a:gd name="connsiteX182" fmla="*/ 92596 w 322628"/>
                <a:gd name="connsiteY182" fmla="*/ 180619 h 266334"/>
                <a:gd name="connsiteX183" fmla="*/ 92406 w 322628"/>
                <a:gd name="connsiteY183" fmla="*/ 180428 h 266334"/>
                <a:gd name="connsiteX184" fmla="*/ 92596 w 322628"/>
                <a:gd name="connsiteY184" fmla="*/ 180428 h 266334"/>
                <a:gd name="connsiteX185" fmla="*/ 92596 w 322628"/>
                <a:gd name="connsiteY185" fmla="*/ 180619 h 266334"/>
                <a:gd name="connsiteX186" fmla="*/ 166034 w 322628"/>
                <a:gd name="connsiteY186" fmla="*/ 178428 h 266334"/>
                <a:gd name="connsiteX187" fmla="*/ 166034 w 322628"/>
                <a:gd name="connsiteY187" fmla="*/ 178428 h 266334"/>
                <a:gd name="connsiteX188" fmla="*/ 166034 w 322628"/>
                <a:gd name="connsiteY188" fmla="*/ 178428 h 266334"/>
                <a:gd name="connsiteX189" fmla="*/ 166034 w 322628"/>
                <a:gd name="connsiteY189" fmla="*/ 178428 h 266334"/>
                <a:gd name="connsiteX190" fmla="*/ 156033 w 322628"/>
                <a:gd name="connsiteY190" fmla="*/ 90989 h 266334"/>
                <a:gd name="connsiteX191" fmla="*/ 156033 w 322628"/>
                <a:gd name="connsiteY191" fmla="*/ 90893 h 266334"/>
                <a:gd name="connsiteX192" fmla="*/ 156128 w 322628"/>
                <a:gd name="connsiteY192" fmla="*/ 90893 h 266334"/>
                <a:gd name="connsiteX193" fmla="*/ 156033 w 322628"/>
                <a:gd name="connsiteY193" fmla="*/ 90989 h 266334"/>
                <a:gd name="connsiteX194" fmla="*/ 104312 w 322628"/>
                <a:gd name="connsiteY194" fmla="*/ 188810 h 266334"/>
                <a:gd name="connsiteX195" fmla="*/ 104217 w 322628"/>
                <a:gd name="connsiteY195" fmla="*/ 188906 h 266334"/>
                <a:gd name="connsiteX196" fmla="*/ 104217 w 322628"/>
                <a:gd name="connsiteY196" fmla="*/ 188906 h 266334"/>
                <a:gd name="connsiteX197" fmla="*/ 104217 w 322628"/>
                <a:gd name="connsiteY197" fmla="*/ 188715 h 266334"/>
                <a:gd name="connsiteX198" fmla="*/ 104312 w 322628"/>
                <a:gd name="connsiteY198" fmla="*/ 188810 h 266334"/>
                <a:gd name="connsiteX199" fmla="*/ 95930 w 322628"/>
                <a:gd name="connsiteY199" fmla="*/ 160616 h 266334"/>
                <a:gd name="connsiteX200" fmla="*/ 95930 w 322628"/>
                <a:gd name="connsiteY200" fmla="*/ 160616 h 266334"/>
                <a:gd name="connsiteX201" fmla="*/ 95930 w 322628"/>
                <a:gd name="connsiteY201" fmla="*/ 160616 h 266334"/>
                <a:gd name="connsiteX202" fmla="*/ 95930 w 322628"/>
                <a:gd name="connsiteY202" fmla="*/ 160616 h 266334"/>
                <a:gd name="connsiteX203" fmla="*/ 95263 w 322628"/>
                <a:gd name="connsiteY203" fmla="*/ 160807 h 266334"/>
                <a:gd name="connsiteX204" fmla="*/ 95454 w 322628"/>
                <a:gd name="connsiteY204" fmla="*/ 160331 h 266334"/>
                <a:gd name="connsiteX205" fmla="*/ 95930 w 322628"/>
                <a:gd name="connsiteY205" fmla="*/ 160616 h 266334"/>
                <a:gd name="connsiteX206" fmla="*/ 242425 w 322628"/>
                <a:gd name="connsiteY206" fmla="*/ 161093 h 266334"/>
                <a:gd name="connsiteX207" fmla="*/ 242425 w 322628"/>
                <a:gd name="connsiteY207" fmla="*/ 161093 h 266334"/>
                <a:gd name="connsiteX208" fmla="*/ 242425 w 322628"/>
                <a:gd name="connsiteY208" fmla="*/ 161093 h 266334"/>
                <a:gd name="connsiteX209" fmla="*/ 241568 w 322628"/>
                <a:gd name="connsiteY209" fmla="*/ 161474 h 266334"/>
                <a:gd name="connsiteX210" fmla="*/ 242044 w 322628"/>
                <a:gd name="connsiteY210" fmla="*/ 160712 h 266334"/>
                <a:gd name="connsiteX211" fmla="*/ 242425 w 322628"/>
                <a:gd name="connsiteY211" fmla="*/ 161093 h 266334"/>
                <a:gd name="connsiteX212" fmla="*/ 239091 w 322628"/>
                <a:gd name="connsiteY212" fmla="*/ 157759 h 266334"/>
                <a:gd name="connsiteX213" fmla="*/ 239091 w 322628"/>
                <a:gd name="connsiteY213" fmla="*/ 157759 h 266334"/>
                <a:gd name="connsiteX214" fmla="*/ 239091 w 322628"/>
                <a:gd name="connsiteY214" fmla="*/ 157759 h 266334"/>
                <a:gd name="connsiteX215" fmla="*/ 239091 w 322628"/>
                <a:gd name="connsiteY215" fmla="*/ 157759 h 266334"/>
                <a:gd name="connsiteX216" fmla="*/ 238710 w 322628"/>
                <a:gd name="connsiteY216" fmla="*/ 158140 h 266334"/>
                <a:gd name="connsiteX217" fmla="*/ 238710 w 322628"/>
                <a:gd name="connsiteY217" fmla="*/ 157950 h 266334"/>
                <a:gd name="connsiteX218" fmla="*/ 239091 w 322628"/>
                <a:gd name="connsiteY218" fmla="*/ 157759 h 266334"/>
                <a:gd name="connsiteX219" fmla="*/ 166129 w 322628"/>
                <a:gd name="connsiteY219" fmla="*/ 74320 h 266334"/>
                <a:gd name="connsiteX220" fmla="*/ 166129 w 322628"/>
                <a:gd name="connsiteY220" fmla="*/ 74320 h 266334"/>
                <a:gd name="connsiteX221" fmla="*/ 165939 w 322628"/>
                <a:gd name="connsiteY221" fmla="*/ 74225 h 266334"/>
                <a:gd name="connsiteX222" fmla="*/ 166129 w 322628"/>
                <a:gd name="connsiteY222" fmla="*/ 74320 h 266334"/>
                <a:gd name="connsiteX223" fmla="*/ 85738 w 322628"/>
                <a:gd name="connsiteY223" fmla="*/ 166617 h 266334"/>
                <a:gd name="connsiteX224" fmla="*/ 86024 w 322628"/>
                <a:gd name="connsiteY224" fmla="*/ 167189 h 266334"/>
                <a:gd name="connsiteX225" fmla="*/ 85929 w 322628"/>
                <a:gd name="connsiteY225" fmla="*/ 167189 h 266334"/>
                <a:gd name="connsiteX226" fmla="*/ 85738 w 322628"/>
                <a:gd name="connsiteY226" fmla="*/ 166617 h 266334"/>
                <a:gd name="connsiteX227" fmla="*/ 74213 w 322628"/>
                <a:gd name="connsiteY227" fmla="*/ 198050 h 266334"/>
                <a:gd name="connsiteX228" fmla="*/ 74404 w 322628"/>
                <a:gd name="connsiteY228" fmla="*/ 198622 h 266334"/>
                <a:gd name="connsiteX229" fmla="*/ 74213 w 322628"/>
                <a:gd name="connsiteY229" fmla="*/ 198812 h 266334"/>
                <a:gd name="connsiteX230" fmla="*/ 74213 w 322628"/>
                <a:gd name="connsiteY230" fmla="*/ 198050 h 266334"/>
                <a:gd name="connsiteX231" fmla="*/ 49448 w 322628"/>
                <a:gd name="connsiteY231" fmla="*/ 193478 h 266334"/>
                <a:gd name="connsiteX232" fmla="*/ 49353 w 322628"/>
                <a:gd name="connsiteY232" fmla="*/ 193764 h 266334"/>
                <a:gd name="connsiteX233" fmla="*/ 49353 w 322628"/>
                <a:gd name="connsiteY233" fmla="*/ 193764 h 266334"/>
                <a:gd name="connsiteX234" fmla="*/ 49448 w 322628"/>
                <a:gd name="connsiteY234" fmla="*/ 193478 h 266334"/>
                <a:gd name="connsiteX235" fmla="*/ 95835 w 322628"/>
                <a:gd name="connsiteY235" fmla="*/ 217195 h 266334"/>
                <a:gd name="connsiteX236" fmla="*/ 96216 w 322628"/>
                <a:gd name="connsiteY236" fmla="*/ 217576 h 266334"/>
                <a:gd name="connsiteX237" fmla="*/ 95740 w 322628"/>
                <a:gd name="connsiteY237" fmla="*/ 217385 h 266334"/>
                <a:gd name="connsiteX238" fmla="*/ 95835 w 322628"/>
                <a:gd name="connsiteY238" fmla="*/ 217195 h 266334"/>
                <a:gd name="connsiteX239" fmla="*/ 144412 w 322628"/>
                <a:gd name="connsiteY239" fmla="*/ 52698 h 266334"/>
                <a:gd name="connsiteX240" fmla="*/ 144031 w 322628"/>
                <a:gd name="connsiteY240" fmla="*/ 52222 h 266334"/>
                <a:gd name="connsiteX241" fmla="*/ 144603 w 322628"/>
                <a:gd name="connsiteY241" fmla="*/ 52603 h 266334"/>
                <a:gd name="connsiteX242" fmla="*/ 144412 w 322628"/>
                <a:gd name="connsiteY242" fmla="*/ 52698 h 266334"/>
                <a:gd name="connsiteX243" fmla="*/ 287478 w 322628"/>
                <a:gd name="connsiteY243" fmla="*/ 119659 h 266334"/>
                <a:gd name="connsiteX244" fmla="*/ 287478 w 322628"/>
                <a:gd name="connsiteY244" fmla="*/ 119659 h 266334"/>
                <a:gd name="connsiteX245" fmla="*/ 287478 w 322628"/>
                <a:gd name="connsiteY245" fmla="*/ 119659 h 266334"/>
                <a:gd name="connsiteX246" fmla="*/ 287478 w 322628"/>
                <a:gd name="connsiteY246" fmla="*/ 119659 h 266334"/>
                <a:gd name="connsiteX247" fmla="*/ 277572 w 322628"/>
                <a:gd name="connsiteY247" fmla="*/ 106229 h 266334"/>
                <a:gd name="connsiteX248" fmla="*/ 277572 w 322628"/>
                <a:gd name="connsiteY248" fmla="*/ 106229 h 266334"/>
                <a:gd name="connsiteX249" fmla="*/ 277572 w 322628"/>
                <a:gd name="connsiteY249" fmla="*/ 106229 h 266334"/>
                <a:gd name="connsiteX250" fmla="*/ 277572 w 322628"/>
                <a:gd name="connsiteY250" fmla="*/ 106229 h 266334"/>
                <a:gd name="connsiteX251" fmla="*/ 52877 w 322628"/>
                <a:gd name="connsiteY251" fmla="*/ 97275 h 266334"/>
                <a:gd name="connsiteX252" fmla="*/ 52877 w 322628"/>
                <a:gd name="connsiteY252" fmla="*/ 97275 h 266334"/>
                <a:gd name="connsiteX253" fmla="*/ 52020 w 322628"/>
                <a:gd name="connsiteY253" fmla="*/ 97466 h 266334"/>
                <a:gd name="connsiteX254" fmla="*/ 52020 w 322628"/>
                <a:gd name="connsiteY254" fmla="*/ 97466 h 266334"/>
                <a:gd name="connsiteX255" fmla="*/ 52877 w 322628"/>
                <a:gd name="connsiteY255" fmla="*/ 97275 h 266334"/>
                <a:gd name="connsiteX256" fmla="*/ 191180 w 322628"/>
                <a:gd name="connsiteY256" fmla="*/ 213194 h 266334"/>
                <a:gd name="connsiteX257" fmla="*/ 191276 w 322628"/>
                <a:gd name="connsiteY257" fmla="*/ 212909 h 266334"/>
                <a:gd name="connsiteX258" fmla="*/ 192323 w 322628"/>
                <a:gd name="connsiteY258" fmla="*/ 214814 h 266334"/>
                <a:gd name="connsiteX259" fmla="*/ 191180 w 322628"/>
                <a:gd name="connsiteY259" fmla="*/ 213194 h 266334"/>
                <a:gd name="connsiteX260" fmla="*/ 204229 w 322628"/>
                <a:gd name="connsiteY260" fmla="*/ 215385 h 266334"/>
                <a:gd name="connsiteX261" fmla="*/ 205087 w 322628"/>
                <a:gd name="connsiteY261" fmla="*/ 215195 h 266334"/>
                <a:gd name="connsiteX262" fmla="*/ 204992 w 322628"/>
                <a:gd name="connsiteY262" fmla="*/ 215385 h 266334"/>
                <a:gd name="connsiteX263" fmla="*/ 204229 w 322628"/>
                <a:gd name="connsiteY263" fmla="*/ 215385 h 266334"/>
                <a:gd name="connsiteX264" fmla="*/ 287573 w 322628"/>
                <a:gd name="connsiteY264" fmla="*/ 106324 h 266334"/>
                <a:gd name="connsiteX265" fmla="*/ 287669 w 322628"/>
                <a:gd name="connsiteY265" fmla="*/ 106229 h 266334"/>
                <a:gd name="connsiteX266" fmla="*/ 287669 w 322628"/>
                <a:gd name="connsiteY266" fmla="*/ 106324 h 266334"/>
                <a:gd name="connsiteX267" fmla="*/ 287573 w 322628"/>
                <a:gd name="connsiteY267" fmla="*/ 106324 h 266334"/>
                <a:gd name="connsiteX268" fmla="*/ 282620 w 322628"/>
                <a:gd name="connsiteY268" fmla="*/ 111182 h 266334"/>
                <a:gd name="connsiteX269" fmla="*/ 282620 w 322628"/>
                <a:gd name="connsiteY269" fmla="*/ 111182 h 266334"/>
                <a:gd name="connsiteX270" fmla="*/ 282430 w 322628"/>
                <a:gd name="connsiteY270" fmla="*/ 111086 h 266334"/>
                <a:gd name="connsiteX271" fmla="*/ 282620 w 322628"/>
                <a:gd name="connsiteY271" fmla="*/ 111182 h 266334"/>
                <a:gd name="connsiteX272" fmla="*/ 66212 w 322628"/>
                <a:gd name="connsiteY272" fmla="*/ 90608 h 266334"/>
                <a:gd name="connsiteX273" fmla="*/ 66212 w 322628"/>
                <a:gd name="connsiteY273" fmla="*/ 90608 h 266334"/>
                <a:gd name="connsiteX274" fmla="*/ 66212 w 322628"/>
                <a:gd name="connsiteY274" fmla="*/ 90608 h 266334"/>
                <a:gd name="connsiteX275" fmla="*/ 65545 w 322628"/>
                <a:gd name="connsiteY275" fmla="*/ 90608 h 266334"/>
                <a:gd name="connsiteX276" fmla="*/ 65736 w 322628"/>
                <a:gd name="connsiteY276" fmla="*/ 90132 h 266334"/>
                <a:gd name="connsiteX277" fmla="*/ 66212 w 322628"/>
                <a:gd name="connsiteY277" fmla="*/ 90608 h 266334"/>
                <a:gd name="connsiteX278" fmla="*/ 69165 w 322628"/>
                <a:gd name="connsiteY278" fmla="*/ 227101 h 266334"/>
                <a:gd name="connsiteX279" fmla="*/ 69070 w 322628"/>
                <a:gd name="connsiteY279" fmla="*/ 227197 h 266334"/>
                <a:gd name="connsiteX280" fmla="*/ 69070 w 322628"/>
                <a:gd name="connsiteY280" fmla="*/ 227006 h 266334"/>
                <a:gd name="connsiteX281" fmla="*/ 69165 w 322628"/>
                <a:gd name="connsiteY281" fmla="*/ 227101 h 266334"/>
                <a:gd name="connsiteX282" fmla="*/ 127363 w 322628"/>
                <a:gd name="connsiteY282" fmla="*/ 235578 h 266334"/>
                <a:gd name="connsiteX283" fmla="*/ 127363 w 322628"/>
                <a:gd name="connsiteY283" fmla="*/ 235578 h 266334"/>
                <a:gd name="connsiteX284" fmla="*/ 126410 w 322628"/>
                <a:gd name="connsiteY284" fmla="*/ 236435 h 266334"/>
                <a:gd name="connsiteX285" fmla="*/ 127363 w 322628"/>
                <a:gd name="connsiteY285" fmla="*/ 235578 h 266334"/>
                <a:gd name="connsiteX286" fmla="*/ 222899 w 322628"/>
                <a:gd name="connsiteY286" fmla="*/ 27838 h 266334"/>
                <a:gd name="connsiteX287" fmla="*/ 222899 w 322628"/>
                <a:gd name="connsiteY287" fmla="*/ 27838 h 266334"/>
                <a:gd name="connsiteX288" fmla="*/ 222899 w 322628"/>
                <a:gd name="connsiteY288" fmla="*/ 27838 h 266334"/>
                <a:gd name="connsiteX289" fmla="*/ 222899 w 322628"/>
                <a:gd name="connsiteY289" fmla="*/ 27838 h 266334"/>
                <a:gd name="connsiteX290" fmla="*/ 220612 w 322628"/>
                <a:gd name="connsiteY290" fmla="*/ 23171 h 266334"/>
                <a:gd name="connsiteX291" fmla="*/ 220898 w 322628"/>
                <a:gd name="connsiteY291" fmla="*/ 22599 h 266334"/>
                <a:gd name="connsiteX292" fmla="*/ 221279 w 322628"/>
                <a:gd name="connsiteY292" fmla="*/ 22980 h 266334"/>
                <a:gd name="connsiteX293" fmla="*/ 220612 w 322628"/>
                <a:gd name="connsiteY293" fmla="*/ 23171 h 266334"/>
                <a:gd name="connsiteX294" fmla="*/ 164605 w 322628"/>
                <a:gd name="connsiteY294" fmla="*/ 42697 h 266334"/>
                <a:gd name="connsiteX295" fmla="*/ 164605 w 322628"/>
                <a:gd name="connsiteY295" fmla="*/ 42697 h 266334"/>
                <a:gd name="connsiteX296" fmla="*/ 164605 w 322628"/>
                <a:gd name="connsiteY296" fmla="*/ 42697 h 266334"/>
                <a:gd name="connsiteX297" fmla="*/ 164605 w 322628"/>
                <a:gd name="connsiteY297" fmla="*/ 42697 h 266334"/>
                <a:gd name="connsiteX298" fmla="*/ 26017 w 322628"/>
                <a:gd name="connsiteY298" fmla="*/ 128327 h 266334"/>
                <a:gd name="connsiteX299" fmla="*/ 25826 w 322628"/>
                <a:gd name="connsiteY299" fmla="*/ 128422 h 266334"/>
                <a:gd name="connsiteX300" fmla="*/ 25826 w 322628"/>
                <a:gd name="connsiteY300" fmla="*/ 128232 h 266334"/>
                <a:gd name="connsiteX301" fmla="*/ 26017 w 322628"/>
                <a:gd name="connsiteY301" fmla="*/ 128327 h 266334"/>
                <a:gd name="connsiteX302" fmla="*/ 50972 w 322628"/>
                <a:gd name="connsiteY302" fmla="*/ 168808 h 266334"/>
                <a:gd name="connsiteX303" fmla="*/ 50972 w 322628"/>
                <a:gd name="connsiteY303" fmla="*/ 168808 h 266334"/>
                <a:gd name="connsiteX304" fmla="*/ 50972 w 322628"/>
                <a:gd name="connsiteY304" fmla="*/ 168808 h 266334"/>
                <a:gd name="connsiteX305" fmla="*/ 50972 w 322628"/>
                <a:gd name="connsiteY305" fmla="*/ 168808 h 266334"/>
                <a:gd name="connsiteX306" fmla="*/ 50972 w 322628"/>
                <a:gd name="connsiteY306" fmla="*/ 168808 h 266334"/>
                <a:gd name="connsiteX307" fmla="*/ 50972 w 322628"/>
                <a:gd name="connsiteY307" fmla="*/ 168808 h 266334"/>
                <a:gd name="connsiteX308" fmla="*/ 50972 w 322628"/>
                <a:gd name="connsiteY308" fmla="*/ 168808 h 266334"/>
                <a:gd name="connsiteX309" fmla="*/ 50972 w 322628"/>
                <a:gd name="connsiteY309" fmla="*/ 168808 h 266334"/>
                <a:gd name="connsiteX310" fmla="*/ 62497 w 322628"/>
                <a:gd name="connsiteY310" fmla="*/ 233769 h 266334"/>
                <a:gd name="connsiteX311" fmla="*/ 62021 w 322628"/>
                <a:gd name="connsiteY311" fmla="*/ 233959 h 266334"/>
                <a:gd name="connsiteX312" fmla="*/ 62021 w 322628"/>
                <a:gd name="connsiteY312" fmla="*/ 233387 h 266334"/>
                <a:gd name="connsiteX313" fmla="*/ 62497 w 322628"/>
                <a:gd name="connsiteY313" fmla="*/ 233769 h 266334"/>
                <a:gd name="connsiteX314" fmla="*/ 215660 w 322628"/>
                <a:gd name="connsiteY314" fmla="*/ 224244 h 266334"/>
                <a:gd name="connsiteX315" fmla="*/ 215850 w 322628"/>
                <a:gd name="connsiteY315" fmla="*/ 224434 h 266334"/>
                <a:gd name="connsiteX316" fmla="*/ 215469 w 322628"/>
                <a:gd name="connsiteY316" fmla="*/ 224529 h 266334"/>
                <a:gd name="connsiteX317" fmla="*/ 215660 w 322628"/>
                <a:gd name="connsiteY317" fmla="*/ 224244 h 266334"/>
                <a:gd name="connsiteX318" fmla="*/ 176321 w 322628"/>
                <a:gd name="connsiteY318" fmla="*/ 24409 h 266334"/>
                <a:gd name="connsiteX319" fmla="*/ 176321 w 322628"/>
                <a:gd name="connsiteY319" fmla="*/ 24409 h 266334"/>
                <a:gd name="connsiteX320" fmla="*/ 176321 w 322628"/>
                <a:gd name="connsiteY320" fmla="*/ 24409 h 266334"/>
                <a:gd name="connsiteX321" fmla="*/ 176321 w 322628"/>
                <a:gd name="connsiteY321" fmla="*/ 24409 h 266334"/>
                <a:gd name="connsiteX322" fmla="*/ 27827 w 322628"/>
                <a:gd name="connsiteY322" fmla="*/ 145472 h 266334"/>
                <a:gd name="connsiteX323" fmla="*/ 27827 w 322628"/>
                <a:gd name="connsiteY323" fmla="*/ 145472 h 266334"/>
                <a:gd name="connsiteX324" fmla="*/ 27827 w 322628"/>
                <a:gd name="connsiteY324" fmla="*/ 145757 h 266334"/>
                <a:gd name="connsiteX325" fmla="*/ 27541 w 322628"/>
                <a:gd name="connsiteY325" fmla="*/ 145663 h 266334"/>
                <a:gd name="connsiteX326" fmla="*/ 27827 w 322628"/>
                <a:gd name="connsiteY326" fmla="*/ 145472 h 266334"/>
                <a:gd name="connsiteX327" fmla="*/ 27827 w 322628"/>
                <a:gd name="connsiteY327" fmla="*/ 145472 h 266334"/>
                <a:gd name="connsiteX328" fmla="*/ 259570 w 322628"/>
                <a:gd name="connsiteY328" fmla="*/ 21266 h 266334"/>
                <a:gd name="connsiteX329" fmla="*/ 259570 w 322628"/>
                <a:gd name="connsiteY329" fmla="*/ 21266 h 266334"/>
                <a:gd name="connsiteX330" fmla="*/ 259570 w 322628"/>
                <a:gd name="connsiteY330" fmla="*/ 21266 h 266334"/>
                <a:gd name="connsiteX331" fmla="*/ 259570 w 322628"/>
                <a:gd name="connsiteY331" fmla="*/ 21266 h 266334"/>
                <a:gd name="connsiteX332" fmla="*/ 259570 w 322628"/>
                <a:gd name="connsiteY332" fmla="*/ 21266 h 266334"/>
                <a:gd name="connsiteX333" fmla="*/ 151270 w 322628"/>
                <a:gd name="connsiteY333" fmla="*/ 29267 h 266334"/>
                <a:gd name="connsiteX334" fmla="*/ 151270 w 322628"/>
                <a:gd name="connsiteY334" fmla="*/ 29171 h 266334"/>
                <a:gd name="connsiteX335" fmla="*/ 151270 w 322628"/>
                <a:gd name="connsiteY335" fmla="*/ 29267 h 266334"/>
                <a:gd name="connsiteX336" fmla="*/ 151270 w 322628"/>
                <a:gd name="connsiteY336" fmla="*/ 29267 h 266334"/>
                <a:gd name="connsiteX337" fmla="*/ 192990 w 322628"/>
                <a:gd name="connsiteY337" fmla="*/ 7835 h 266334"/>
                <a:gd name="connsiteX338" fmla="*/ 192990 w 322628"/>
                <a:gd name="connsiteY338" fmla="*/ 7835 h 266334"/>
                <a:gd name="connsiteX339" fmla="*/ 192895 w 322628"/>
                <a:gd name="connsiteY339" fmla="*/ 7835 h 266334"/>
                <a:gd name="connsiteX340" fmla="*/ 192990 w 322628"/>
                <a:gd name="connsiteY340" fmla="*/ 7835 h 266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322628" h="266334">
                  <a:moveTo>
                    <a:pt x="39161" y="84131"/>
                  </a:moveTo>
                  <a:lnTo>
                    <a:pt x="39161" y="84131"/>
                  </a:lnTo>
                  <a:cubicBezTo>
                    <a:pt x="36685" y="86893"/>
                    <a:pt x="34208" y="89751"/>
                    <a:pt x="31732" y="92513"/>
                  </a:cubicBezTo>
                  <a:lnTo>
                    <a:pt x="31732" y="92513"/>
                  </a:lnTo>
                  <a:lnTo>
                    <a:pt x="31732" y="92513"/>
                  </a:lnTo>
                  <a:cubicBezTo>
                    <a:pt x="29922" y="95275"/>
                    <a:pt x="28208" y="98037"/>
                    <a:pt x="26398" y="100800"/>
                  </a:cubicBezTo>
                  <a:cubicBezTo>
                    <a:pt x="22493" y="102990"/>
                    <a:pt x="21635" y="107181"/>
                    <a:pt x="19826" y="110801"/>
                  </a:cubicBezTo>
                  <a:cubicBezTo>
                    <a:pt x="18683" y="112992"/>
                    <a:pt x="17539" y="115182"/>
                    <a:pt x="16396" y="117373"/>
                  </a:cubicBezTo>
                  <a:cubicBezTo>
                    <a:pt x="13825" y="120230"/>
                    <a:pt x="12682" y="123755"/>
                    <a:pt x="11920" y="127469"/>
                  </a:cubicBezTo>
                  <a:lnTo>
                    <a:pt x="11920" y="127469"/>
                  </a:lnTo>
                  <a:cubicBezTo>
                    <a:pt x="9158" y="130708"/>
                    <a:pt x="7919" y="134518"/>
                    <a:pt x="7729" y="138709"/>
                  </a:cubicBezTo>
                  <a:cubicBezTo>
                    <a:pt x="7443" y="139662"/>
                    <a:pt x="7157" y="140614"/>
                    <a:pt x="6967" y="141566"/>
                  </a:cubicBezTo>
                  <a:lnTo>
                    <a:pt x="6967" y="141566"/>
                  </a:lnTo>
                  <a:cubicBezTo>
                    <a:pt x="4967" y="148901"/>
                    <a:pt x="1823" y="156044"/>
                    <a:pt x="2204" y="163855"/>
                  </a:cubicBezTo>
                  <a:cubicBezTo>
                    <a:pt x="2109" y="164998"/>
                    <a:pt x="2109" y="166141"/>
                    <a:pt x="2014" y="167284"/>
                  </a:cubicBezTo>
                  <a:cubicBezTo>
                    <a:pt x="395" y="169475"/>
                    <a:pt x="871" y="171570"/>
                    <a:pt x="2300" y="173571"/>
                  </a:cubicBezTo>
                  <a:cubicBezTo>
                    <a:pt x="2300" y="174618"/>
                    <a:pt x="2300" y="175761"/>
                    <a:pt x="2300" y="176809"/>
                  </a:cubicBezTo>
                  <a:lnTo>
                    <a:pt x="2300" y="176809"/>
                  </a:lnTo>
                  <a:cubicBezTo>
                    <a:pt x="-1225" y="181571"/>
                    <a:pt x="13" y="186525"/>
                    <a:pt x="1347" y="191573"/>
                  </a:cubicBezTo>
                  <a:cubicBezTo>
                    <a:pt x="1156" y="192239"/>
                    <a:pt x="1347" y="192715"/>
                    <a:pt x="1728" y="193288"/>
                  </a:cubicBezTo>
                  <a:lnTo>
                    <a:pt x="1728" y="193288"/>
                  </a:lnTo>
                  <a:cubicBezTo>
                    <a:pt x="2109" y="201003"/>
                    <a:pt x="3062" y="208623"/>
                    <a:pt x="7634" y="215195"/>
                  </a:cubicBezTo>
                  <a:cubicBezTo>
                    <a:pt x="7824" y="218814"/>
                    <a:pt x="9824" y="221481"/>
                    <a:pt x="12396" y="223672"/>
                  </a:cubicBezTo>
                  <a:cubicBezTo>
                    <a:pt x="16396" y="231959"/>
                    <a:pt x="21921" y="238721"/>
                    <a:pt x="30589" y="242627"/>
                  </a:cubicBezTo>
                  <a:cubicBezTo>
                    <a:pt x="32113" y="243770"/>
                    <a:pt x="33542" y="245198"/>
                    <a:pt x="35732" y="243865"/>
                  </a:cubicBezTo>
                  <a:cubicBezTo>
                    <a:pt x="38018" y="246247"/>
                    <a:pt x="39447" y="249865"/>
                    <a:pt x="43733" y="249580"/>
                  </a:cubicBezTo>
                  <a:lnTo>
                    <a:pt x="43733" y="249580"/>
                  </a:lnTo>
                  <a:cubicBezTo>
                    <a:pt x="44400" y="250056"/>
                    <a:pt x="45067" y="250247"/>
                    <a:pt x="45829" y="250342"/>
                  </a:cubicBezTo>
                  <a:cubicBezTo>
                    <a:pt x="50877" y="253866"/>
                    <a:pt x="56116" y="257009"/>
                    <a:pt x="62402" y="257676"/>
                  </a:cubicBezTo>
                  <a:cubicBezTo>
                    <a:pt x="65069" y="259486"/>
                    <a:pt x="68022" y="260153"/>
                    <a:pt x="71165" y="259867"/>
                  </a:cubicBezTo>
                  <a:lnTo>
                    <a:pt x="71165" y="259867"/>
                  </a:lnTo>
                  <a:lnTo>
                    <a:pt x="71165" y="259867"/>
                  </a:lnTo>
                  <a:cubicBezTo>
                    <a:pt x="71451" y="260343"/>
                    <a:pt x="71927" y="260534"/>
                    <a:pt x="72499" y="260343"/>
                  </a:cubicBezTo>
                  <a:lnTo>
                    <a:pt x="72499" y="260343"/>
                  </a:lnTo>
                  <a:lnTo>
                    <a:pt x="72499" y="260343"/>
                  </a:lnTo>
                  <a:cubicBezTo>
                    <a:pt x="74499" y="261677"/>
                    <a:pt x="76690" y="261391"/>
                    <a:pt x="78785" y="260819"/>
                  </a:cubicBezTo>
                  <a:lnTo>
                    <a:pt x="78785" y="260819"/>
                  </a:lnTo>
                  <a:lnTo>
                    <a:pt x="78785" y="260819"/>
                  </a:lnTo>
                  <a:cubicBezTo>
                    <a:pt x="81262" y="262629"/>
                    <a:pt x="84119" y="263105"/>
                    <a:pt x="87072" y="262820"/>
                  </a:cubicBezTo>
                  <a:cubicBezTo>
                    <a:pt x="91739" y="265297"/>
                    <a:pt x="96787" y="265010"/>
                    <a:pt x="101836" y="264820"/>
                  </a:cubicBezTo>
                  <a:lnTo>
                    <a:pt x="101836" y="264820"/>
                  </a:lnTo>
                  <a:cubicBezTo>
                    <a:pt x="104598" y="265963"/>
                    <a:pt x="107360" y="266820"/>
                    <a:pt x="110122" y="265010"/>
                  </a:cubicBezTo>
                  <a:cubicBezTo>
                    <a:pt x="117647" y="266344"/>
                    <a:pt x="125077" y="267201"/>
                    <a:pt x="132602" y="264915"/>
                  </a:cubicBezTo>
                  <a:cubicBezTo>
                    <a:pt x="132602" y="264915"/>
                    <a:pt x="132602" y="264915"/>
                    <a:pt x="132602" y="264915"/>
                  </a:cubicBezTo>
                  <a:cubicBezTo>
                    <a:pt x="136697" y="265963"/>
                    <a:pt x="140031" y="263296"/>
                    <a:pt x="143841" y="262725"/>
                  </a:cubicBezTo>
                  <a:lnTo>
                    <a:pt x="143841" y="262725"/>
                  </a:lnTo>
                  <a:cubicBezTo>
                    <a:pt x="151652" y="264248"/>
                    <a:pt x="159081" y="263487"/>
                    <a:pt x="165272" y="257771"/>
                  </a:cubicBezTo>
                  <a:cubicBezTo>
                    <a:pt x="166320" y="257771"/>
                    <a:pt x="167463" y="257771"/>
                    <a:pt x="168511" y="257771"/>
                  </a:cubicBezTo>
                  <a:lnTo>
                    <a:pt x="168511" y="257771"/>
                  </a:lnTo>
                  <a:lnTo>
                    <a:pt x="168511" y="257771"/>
                  </a:lnTo>
                  <a:cubicBezTo>
                    <a:pt x="177274" y="258629"/>
                    <a:pt x="184322" y="253866"/>
                    <a:pt x="191942" y="250628"/>
                  </a:cubicBezTo>
                  <a:lnTo>
                    <a:pt x="191942" y="250628"/>
                  </a:lnTo>
                  <a:cubicBezTo>
                    <a:pt x="192704" y="250438"/>
                    <a:pt x="193276" y="250056"/>
                    <a:pt x="193657" y="249485"/>
                  </a:cubicBezTo>
                  <a:cubicBezTo>
                    <a:pt x="198324" y="249294"/>
                    <a:pt x="201658" y="246437"/>
                    <a:pt x="205468" y="244341"/>
                  </a:cubicBezTo>
                  <a:lnTo>
                    <a:pt x="205468" y="244341"/>
                  </a:lnTo>
                  <a:cubicBezTo>
                    <a:pt x="209087" y="244341"/>
                    <a:pt x="211087" y="241389"/>
                    <a:pt x="213659" y="239579"/>
                  </a:cubicBezTo>
                  <a:lnTo>
                    <a:pt x="213659" y="239579"/>
                  </a:lnTo>
                  <a:cubicBezTo>
                    <a:pt x="218136" y="239103"/>
                    <a:pt x="220803" y="235769"/>
                    <a:pt x="223946" y="233292"/>
                  </a:cubicBezTo>
                  <a:lnTo>
                    <a:pt x="223946" y="233292"/>
                  </a:lnTo>
                  <a:cubicBezTo>
                    <a:pt x="230709" y="230244"/>
                    <a:pt x="237091" y="226815"/>
                    <a:pt x="241853" y="220910"/>
                  </a:cubicBezTo>
                  <a:lnTo>
                    <a:pt x="241853" y="220910"/>
                  </a:lnTo>
                  <a:lnTo>
                    <a:pt x="241853" y="220910"/>
                  </a:lnTo>
                  <a:cubicBezTo>
                    <a:pt x="242996" y="219957"/>
                    <a:pt x="244044" y="219100"/>
                    <a:pt x="245187" y="218148"/>
                  </a:cubicBezTo>
                  <a:lnTo>
                    <a:pt x="245187" y="218148"/>
                  </a:lnTo>
                  <a:lnTo>
                    <a:pt x="245187" y="218148"/>
                  </a:lnTo>
                  <a:cubicBezTo>
                    <a:pt x="250902" y="216243"/>
                    <a:pt x="254521" y="211671"/>
                    <a:pt x="258427" y="207480"/>
                  </a:cubicBezTo>
                  <a:lnTo>
                    <a:pt x="258427" y="207480"/>
                  </a:lnTo>
                  <a:lnTo>
                    <a:pt x="258427" y="207480"/>
                  </a:lnTo>
                  <a:cubicBezTo>
                    <a:pt x="259570" y="206337"/>
                    <a:pt x="260713" y="205194"/>
                    <a:pt x="261761" y="204146"/>
                  </a:cubicBezTo>
                  <a:cubicBezTo>
                    <a:pt x="263951" y="201955"/>
                    <a:pt x="266237" y="199764"/>
                    <a:pt x="268428" y="197573"/>
                  </a:cubicBezTo>
                  <a:cubicBezTo>
                    <a:pt x="271095" y="194811"/>
                    <a:pt x="273857" y="192049"/>
                    <a:pt x="276524" y="189287"/>
                  </a:cubicBezTo>
                  <a:cubicBezTo>
                    <a:pt x="280144" y="186048"/>
                    <a:pt x="284525" y="183381"/>
                    <a:pt x="285383" y="177952"/>
                  </a:cubicBezTo>
                  <a:cubicBezTo>
                    <a:pt x="290717" y="174047"/>
                    <a:pt x="294431" y="168903"/>
                    <a:pt x="297003" y="162903"/>
                  </a:cubicBezTo>
                  <a:cubicBezTo>
                    <a:pt x="300813" y="159664"/>
                    <a:pt x="304909" y="156521"/>
                    <a:pt x="305861" y="151187"/>
                  </a:cubicBezTo>
                  <a:cubicBezTo>
                    <a:pt x="307766" y="147853"/>
                    <a:pt x="309767" y="144519"/>
                    <a:pt x="311671" y="141185"/>
                  </a:cubicBezTo>
                  <a:cubicBezTo>
                    <a:pt x="314243" y="138423"/>
                    <a:pt x="315767" y="135185"/>
                    <a:pt x="315672" y="131279"/>
                  </a:cubicBezTo>
                  <a:cubicBezTo>
                    <a:pt x="316625" y="128993"/>
                    <a:pt x="317482" y="126708"/>
                    <a:pt x="318434" y="124517"/>
                  </a:cubicBezTo>
                  <a:lnTo>
                    <a:pt x="318434" y="124517"/>
                  </a:lnTo>
                  <a:lnTo>
                    <a:pt x="318434" y="124517"/>
                  </a:lnTo>
                  <a:cubicBezTo>
                    <a:pt x="318625" y="123564"/>
                    <a:pt x="318720" y="122517"/>
                    <a:pt x="318911" y="121564"/>
                  </a:cubicBezTo>
                  <a:lnTo>
                    <a:pt x="318911" y="121564"/>
                  </a:lnTo>
                  <a:lnTo>
                    <a:pt x="318911" y="121564"/>
                  </a:lnTo>
                  <a:cubicBezTo>
                    <a:pt x="320720" y="118992"/>
                    <a:pt x="321101" y="116040"/>
                    <a:pt x="320625" y="112992"/>
                  </a:cubicBezTo>
                  <a:lnTo>
                    <a:pt x="320625" y="112992"/>
                  </a:lnTo>
                  <a:lnTo>
                    <a:pt x="320625" y="112992"/>
                  </a:lnTo>
                  <a:cubicBezTo>
                    <a:pt x="322339" y="108134"/>
                    <a:pt x="323387" y="103181"/>
                    <a:pt x="321959" y="98037"/>
                  </a:cubicBezTo>
                  <a:cubicBezTo>
                    <a:pt x="321959" y="98037"/>
                    <a:pt x="321959" y="98037"/>
                    <a:pt x="321959" y="98037"/>
                  </a:cubicBezTo>
                  <a:lnTo>
                    <a:pt x="321959" y="98037"/>
                  </a:lnTo>
                  <a:cubicBezTo>
                    <a:pt x="321673" y="89941"/>
                    <a:pt x="319577" y="82321"/>
                    <a:pt x="316244" y="74987"/>
                  </a:cubicBezTo>
                  <a:cubicBezTo>
                    <a:pt x="315958" y="71558"/>
                    <a:pt x="315767" y="68224"/>
                    <a:pt x="315481" y="64795"/>
                  </a:cubicBezTo>
                  <a:cubicBezTo>
                    <a:pt x="316815" y="62033"/>
                    <a:pt x="313767" y="62414"/>
                    <a:pt x="313005" y="61176"/>
                  </a:cubicBezTo>
                  <a:cubicBezTo>
                    <a:pt x="313005" y="57175"/>
                    <a:pt x="314338" y="52889"/>
                    <a:pt x="310243" y="49936"/>
                  </a:cubicBezTo>
                  <a:cubicBezTo>
                    <a:pt x="309386" y="47650"/>
                    <a:pt x="309862" y="44697"/>
                    <a:pt x="307195" y="43173"/>
                  </a:cubicBezTo>
                  <a:cubicBezTo>
                    <a:pt x="306814" y="37935"/>
                    <a:pt x="302909" y="35077"/>
                    <a:pt x="299670" y="31648"/>
                  </a:cubicBezTo>
                  <a:cubicBezTo>
                    <a:pt x="299670" y="31648"/>
                    <a:pt x="299670" y="31648"/>
                    <a:pt x="299670" y="31648"/>
                  </a:cubicBezTo>
                  <a:cubicBezTo>
                    <a:pt x="297098" y="23742"/>
                    <a:pt x="289954" y="20790"/>
                    <a:pt x="283859" y="16599"/>
                  </a:cubicBezTo>
                  <a:cubicBezTo>
                    <a:pt x="278334" y="12503"/>
                    <a:pt x="272810" y="8407"/>
                    <a:pt x="265761" y="7359"/>
                  </a:cubicBezTo>
                  <a:lnTo>
                    <a:pt x="265761" y="7359"/>
                  </a:lnTo>
                  <a:cubicBezTo>
                    <a:pt x="262808" y="5359"/>
                    <a:pt x="259475" y="4121"/>
                    <a:pt x="255855" y="4311"/>
                  </a:cubicBezTo>
                  <a:cubicBezTo>
                    <a:pt x="252140" y="2120"/>
                    <a:pt x="248140" y="1454"/>
                    <a:pt x="243949" y="1930"/>
                  </a:cubicBezTo>
                  <a:lnTo>
                    <a:pt x="243949" y="1930"/>
                  </a:lnTo>
                  <a:cubicBezTo>
                    <a:pt x="242329" y="1740"/>
                    <a:pt x="240710" y="1644"/>
                    <a:pt x="239091" y="1454"/>
                  </a:cubicBezTo>
                  <a:cubicBezTo>
                    <a:pt x="234805" y="-832"/>
                    <a:pt x="230233" y="120"/>
                    <a:pt x="225756" y="692"/>
                  </a:cubicBezTo>
                  <a:cubicBezTo>
                    <a:pt x="222518" y="692"/>
                    <a:pt x="219279" y="787"/>
                    <a:pt x="216041" y="787"/>
                  </a:cubicBezTo>
                  <a:cubicBezTo>
                    <a:pt x="211087" y="1263"/>
                    <a:pt x="206230" y="1740"/>
                    <a:pt x="201277" y="2311"/>
                  </a:cubicBezTo>
                  <a:lnTo>
                    <a:pt x="201277" y="2311"/>
                  </a:lnTo>
                  <a:cubicBezTo>
                    <a:pt x="195467" y="2311"/>
                    <a:pt x="189561" y="2216"/>
                    <a:pt x="184703" y="6311"/>
                  </a:cubicBezTo>
                  <a:lnTo>
                    <a:pt x="184703" y="6311"/>
                  </a:lnTo>
                  <a:lnTo>
                    <a:pt x="184703" y="6311"/>
                  </a:lnTo>
                  <a:cubicBezTo>
                    <a:pt x="181751" y="6597"/>
                    <a:pt x="178893" y="6883"/>
                    <a:pt x="175940" y="7169"/>
                  </a:cubicBezTo>
                  <a:cubicBezTo>
                    <a:pt x="172987" y="6597"/>
                    <a:pt x="170225" y="7169"/>
                    <a:pt x="167844" y="8978"/>
                  </a:cubicBezTo>
                  <a:cubicBezTo>
                    <a:pt x="163367" y="10121"/>
                    <a:pt x="158986" y="11169"/>
                    <a:pt x="154509" y="12312"/>
                  </a:cubicBezTo>
                  <a:cubicBezTo>
                    <a:pt x="150699" y="12312"/>
                    <a:pt x="147270" y="13360"/>
                    <a:pt x="144412" y="16027"/>
                  </a:cubicBezTo>
                  <a:cubicBezTo>
                    <a:pt x="141841" y="16789"/>
                    <a:pt x="139269" y="17551"/>
                    <a:pt x="136697" y="18313"/>
                  </a:cubicBezTo>
                  <a:cubicBezTo>
                    <a:pt x="132125" y="20409"/>
                    <a:pt x="126696" y="20504"/>
                    <a:pt x="122886" y="24409"/>
                  </a:cubicBezTo>
                  <a:cubicBezTo>
                    <a:pt x="113266" y="27267"/>
                    <a:pt x="104217" y="31458"/>
                    <a:pt x="96216" y="37649"/>
                  </a:cubicBezTo>
                  <a:cubicBezTo>
                    <a:pt x="92787" y="38316"/>
                    <a:pt x="90025" y="39935"/>
                    <a:pt x="87834" y="42602"/>
                  </a:cubicBezTo>
                  <a:cubicBezTo>
                    <a:pt x="85643" y="43840"/>
                    <a:pt x="83548" y="44983"/>
                    <a:pt x="81357" y="46221"/>
                  </a:cubicBezTo>
                  <a:cubicBezTo>
                    <a:pt x="79547" y="47745"/>
                    <a:pt x="77737" y="49174"/>
                    <a:pt x="75928" y="50698"/>
                  </a:cubicBezTo>
                  <a:cubicBezTo>
                    <a:pt x="68403" y="52412"/>
                    <a:pt x="64879" y="59175"/>
                    <a:pt x="59545" y="63652"/>
                  </a:cubicBezTo>
                  <a:cubicBezTo>
                    <a:pt x="58116" y="64033"/>
                    <a:pt x="57068" y="64890"/>
                    <a:pt x="56116" y="65843"/>
                  </a:cubicBezTo>
                  <a:cubicBezTo>
                    <a:pt x="49162" y="70319"/>
                    <a:pt x="43257" y="76320"/>
                    <a:pt x="39161" y="84131"/>
                  </a:cubicBezTo>
                  <a:close/>
                  <a:moveTo>
                    <a:pt x="16016" y="177095"/>
                  </a:moveTo>
                  <a:cubicBezTo>
                    <a:pt x="16016" y="177095"/>
                    <a:pt x="16016" y="177000"/>
                    <a:pt x="16016" y="177000"/>
                  </a:cubicBezTo>
                  <a:cubicBezTo>
                    <a:pt x="16016" y="177000"/>
                    <a:pt x="16016" y="177000"/>
                    <a:pt x="16016" y="177000"/>
                  </a:cubicBezTo>
                  <a:cubicBezTo>
                    <a:pt x="16016" y="177000"/>
                    <a:pt x="16016" y="177095"/>
                    <a:pt x="16111" y="177095"/>
                  </a:cubicBezTo>
                  <a:cubicBezTo>
                    <a:pt x="16111" y="177000"/>
                    <a:pt x="16016" y="177095"/>
                    <a:pt x="16016" y="177095"/>
                  </a:cubicBezTo>
                  <a:close/>
                  <a:moveTo>
                    <a:pt x="22588" y="200336"/>
                  </a:moveTo>
                  <a:cubicBezTo>
                    <a:pt x="22493" y="200431"/>
                    <a:pt x="22302" y="200431"/>
                    <a:pt x="22207" y="200526"/>
                  </a:cubicBezTo>
                  <a:cubicBezTo>
                    <a:pt x="22302" y="200336"/>
                    <a:pt x="22302" y="200241"/>
                    <a:pt x="22397" y="200050"/>
                  </a:cubicBezTo>
                  <a:cubicBezTo>
                    <a:pt x="22493" y="200241"/>
                    <a:pt x="22588" y="200241"/>
                    <a:pt x="22588" y="200336"/>
                  </a:cubicBezTo>
                  <a:cubicBezTo>
                    <a:pt x="22588" y="200336"/>
                    <a:pt x="22588" y="200336"/>
                    <a:pt x="22588" y="200336"/>
                  </a:cubicBezTo>
                  <a:lnTo>
                    <a:pt x="22588" y="200336"/>
                  </a:lnTo>
                  <a:lnTo>
                    <a:pt x="22588" y="200336"/>
                  </a:lnTo>
                  <a:close/>
                  <a:moveTo>
                    <a:pt x="27636" y="188715"/>
                  </a:moveTo>
                  <a:cubicBezTo>
                    <a:pt x="27636" y="188715"/>
                    <a:pt x="27636" y="188715"/>
                    <a:pt x="27636" y="188715"/>
                  </a:cubicBezTo>
                  <a:cubicBezTo>
                    <a:pt x="27636" y="188715"/>
                    <a:pt x="27636" y="188715"/>
                    <a:pt x="27636" y="188715"/>
                  </a:cubicBezTo>
                  <a:cubicBezTo>
                    <a:pt x="27636" y="188715"/>
                    <a:pt x="27636" y="188715"/>
                    <a:pt x="27636" y="188715"/>
                  </a:cubicBezTo>
                  <a:close/>
                  <a:moveTo>
                    <a:pt x="111266" y="55842"/>
                  </a:moveTo>
                  <a:cubicBezTo>
                    <a:pt x="111266" y="55842"/>
                    <a:pt x="111361" y="55842"/>
                    <a:pt x="111266" y="55842"/>
                  </a:cubicBezTo>
                  <a:cubicBezTo>
                    <a:pt x="111266" y="55842"/>
                    <a:pt x="111266" y="55842"/>
                    <a:pt x="111266" y="55842"/>
                  </a:cubicBezTo>
                  <a:cubicBezTo>
                    <a:pt x="111266" y="55842"/>
                    <a:pt x="111266" y="55842"/>
                    <a:pt x="111266" y="55842"/>
                  </a:cubicBezTo>
                  <a:close/>
                  <a:moveTo>
                    <a:pt x="42686" y="187096"/>
                  </a:moveTo>
                  <a:cubicBezTo>
                    <a:pt x="42686" y="187096"/>
                    <a:pt x="42590" y="187096"/>
                    <a:pt x="42590" y="187191"/>
                  </a:cubicBezTo>
                  <a:cubicBezTo>
                    <a:pt x="42590" y="187096"/>
                    <a:pt x="42590" y="187096"/>
                    <a:pt x="42686" y="187096"/>
                  </a:cubicBezTo>
                  <a:cubicBezTo>
                    <a:pt x="42590" y="187001"/>
                    <a:pt x="42495" y="187001"/>
                    <a:pt x="42495" y="186905"/>
                  </a:cubicBezTo>
                  <a:cubicBezTo>
                    <a:pt x="42590" y="186905"/>
                    <a:pt x="42590" y="186905"/>
                    <a:pt x="42686" y="186905"/>
                  </a:cubicBezTo>
                  <a:cubicBezTo>
                    <a:pt x="42590" y="187001"/>
                    <a:pt x="42590" y="187001"/>
                    <a:pt x="42686" y="187096"/>
                  </a:cubicBezTo>
                  <a:lnTo>
                    <a:pt x="42686" y="187096"/>
                  </a:lnTo>
                  <a:cubicBezTo>
                    <a:pt x="42686" y="187096"/>
                    <a:pt x="42686" y="187096"/>
                    <a:pt x="42686" y="187096"/>
                  </a:cubicBezTo>
                  <a:lnTo>
                    <a:pt x="42686" y="187096"/>
                  </a:lnTo>
                  <a:close/>
                  <a:moveTo>
                    <a:pt x="89929" y="177952"/>
                  </a:moveTo>
                  <a:cubicBezTo>
                    <a:pt x="89929" y="177952"/>
                    <a:pt x="89929" y="177952"/>
                    <a:pt x="89929" y="177952"/>
                  </a:cubicBezTo>
                  <a:cubicBezTo>
                    <a:pt x="90025" y="177952"/>
                    <a:pt x="90120" y="178047"/>
                    <a:pt x="90120" y="178047"/>
                  </a:cubicBezTo>
                  <a:lnTo>
                    <a:pt x="90977" y="178905"/>
                  </a:lnTo>
                  <a:cubicBezTo>
                    <a:pt x="90882" y="178905"/>
                    <a:pt x="90882" y="179000"/>
                    <a:pt x="90882" y="179000"/>
                  </a:cubicBezTo>
                  <a:cubicBezTo>
                    <a:pt x="90596" y="178619"/>
                    <a:pt x="90311" y="178238"/>
                    <a:pt x="89929" y="177952"/>
                  </a:cubicBezTo>
                  <a:cubicBezTo>
                    <a:pt x="89929" y="177952"/>
                    <a:pt x="89929" y="177952"/>
                    <a:pt x="89929" y="177952"/>
                  </a:cubicBezTo>
                  <a:close/>
                  <a:moveTo>
                    <a:pt x="114409" y="135756"/>
                  </a:moveTo>
                  <a:cubicBezTo>
                    <a:pt x="114504" y="135852"/>
                    <a:pt x="114504" y="136042"/>
                    <a:pt x="114599" y="136138"/>
                  </a:cubicBezTo>
                  <a:cubicBezTo>
                    <a:pt x="114409" y="136232"/>
                    <a:pt x="114313" y="136232"/>
                    <a:pt x="114123" y="136328"/>
                  </a:cubicBezTo>
                  <a:cubicBezTo>
                    <a:pt x="114218" y="136138"/>
                    <a:pt x="114313" y="135947"/>
                    <a:pt x="114409" y="135756"/>
                  </a:cubicBezTo>
                  <a:close/>
                  <a:moveTo>
                    <a:pt x="184132" y="159093"/>
                  </a:moveTo>
                  <a:cubicBezTo>
                    <a:pt x="183941" y="158330"/>
                    <a:pt x="183655" y="157950"/>
                    <a:pt x="183179" y="157759"/>
                  </a:cubicBezTo>
                  <a:cubicBezTo>
                    <a:pt x="183084" y="157664"/>
                    <a:pt x="183084" y="157569"/>
                    <a:pt x="182989" y="157473"/>
                  </a:cubicBezTo>
                  <a:cubicBezTo>
                    <a:pt x="183465" y="157759"/>
                    <a:pt x="183941" y="158235"/>
                    <a:pt x="184132" y="159093"/>
                  </a:cubicBezTo>
                  <a:lnTo>
                    <a:pt x="184132" y="159093"/>
                  </a:lnTo>
                  <a:close/>
                  <a:moveTo>
                    <a:pt x="142603" y="150806"/>
                  </a:moveTo>
                  <a:cubicBezTo>
                    <a:pt x="142603" y="150806"/>
                    <a:pt x="142603" y="150806"/>
                    <a:pt x="142603" y="150806"/>
                  </a:cubicBezTo>
                  <a:cubicBezTo>
                    <a:pt x="142603" y="150806"/>
                    <a:pt x="142603" y="150806"/>
                    <a:pt x="142603" y="150806"/>
                  </a:cubicBezTo>
                  <a:cubicBezTo>
                    <a:pt x="142603" y="150806"/>
                    <a:pt x="142603" y="150806"/>
                    <a:pt x="142603" y="150806"/>
                  </a:cubicBezTo>
                  <a:close/>
                  <a:moveTo>
                    <a:pt x="150985" y="122517"/>
                  </a:moveTo>
                  <a:cubicBezTo>
                    <a:pt x="150985" y="122517"/>
                    <a:pt x="150985" y="122517"/>
                    <a:pt x="150985" y="122517"/>
                  </a:cubicBezTo>
                  <a:cubicBezTo>
                    <a:pt x="151080" y="122517"/>
                    <a:pt x="151080" y="122517"/>
                    <a:pt x="150985" y="122517"/>
                  </a:cubicBezTo>
                  <a:cubicBezTo>
                    <a:pt x="151080" y="122517"/>
                    <a:pt x="150985" y="122517"/>
                    <a:pt x="150985" y="122517"/>
                  </a:cubicBezTo>
                  <a:close/>
                  <a:moveTo>
                    <a:pt x="110694" y="157759"/>
                  </a:moveTo>
                  <a:cubicBezTo>
                    <a:pt x="110789" y="158140"/>
                    <a:pt x="110885" y="158616"/>
                    <a:pt x="110980" y="158997"/>
                  </a:cubicBezTo>
                  <a:cubicBezTo>
                    <a:pt x="110980" y="158997"/>
                    <a:pt x="110980" y="158997"/>
                    <a:pt x="110885" y="158997"/>
                  </a:cubicBezTo>
                  <a:cubicBezTo>
                    <a:pt x="110885" y="159093"/>
                    <a:pt x="110789" y="159188"/>
                    <a:pt x="110694" y="159283"/>
                  </a:cubicBezTo>
                  <a:cubicBezTo>
                    <a:pt x="110694" y="159093"/>
                    <a:pt x="110599" y="158997"/>
                    <a:pt x="110599" y="158806"/>
                  </a:cubicBezTo>
                  <a:cubicBezTo>
                    <a:pt x="110694" y="158902"/>
                    <a:pt x="110789" y="158902"/>
                    <a:pt x="110885" y="158997"/>
                  </a:cubicBezTo>
                  <a:cubicBezTo>
                    <a:pt x="110980" y="158616"/>
                    <a:pt x="110789" y="158235"/>
                    <a:pt x="110694" y="157759"/>
                  </a:cubicBezTo>
                  <a:close/>
                  <a:moveTo>
                    <a:pt x="92596" y="180619"/>
                  </a:moveTo>
                  <a:cubicBezTo>
                    <a:pt x="92501" y="180524"/>
                    <a:pt x="92501" y="180524"/>
                    <a:pt x="92406" y="180428"/>
                  </a:cubicBezTo>
                  <a:cubicBezTo>
                    <a:pt x="92501" y="180428"/>
                    <a:pt x="92501" y="180428"/>
                    <a:pt x="92596" y="180428"/>
                  </a:cubicBezTo>
                  <a:cubicBezTo>
                    <a:pt x="92596" y="180524"/>
                    <a:pt x="92596" y="180524"/>
                    <a:pt x="92596" y="180619"/>
                  </a:cubicBezTo>
                  <a:close/>
                  <a:moveTo>
                    <a:pt x="166034" y="178428"/>
                  </a:moveTo>
                  <a:lnTo>
                    <a:pt x="166034" y="178428"/>
                  </a:lnTo>
                  <a:lnTo>
                    <a:pt x="166034" y="178428"/>
                  </a:lnTo>
                  <a:lnTo>
                    <a:pt x="166034" y="178428"/>
                  </a:lnTo>
                  <a:close/>
                  <a:moveTo>
                    <a:pt x="156033" y="90989"/>
                  </a:moveTo>
                  <a:cubicBezTo>
                    <a:pt x="156033" y="90989"/>
                    <a:pt x="156033" y="90893"/>
                    <a:pt x="156033" y="90893"/>
                  </a:cubicBezTo>
                  <a:cubicBezTo>
                    <a:pt x="156033" y="90893"/>
                    <a:pt x="156128" y="90893"/>
                    <a:pt x="156128" y="90893"/>
                  </a:cubicBezTo>
                  <a:cubicBezTo>
                    <a:pt x="156033" y="90989"/>
                    <a:pt x="156033" y="90989"/>
                    <a:pt x="156033" y="90989"/>
                  </a:cubicBezTo>
                  <a:close/>
                  <a:moveTo>
                    <a:pt x="104312" y="188810"/>
                  </a:moveTo>
                  <a:cubicBezTo>
                    <a:pt x="104312" y="188810"/>
                    <a:pt x="104217" y="188906"/>
                    <a:pt x="104217" y="188906"/>
                  </a:cubicBezTo>
                  <a:lnTo>
                    <a:pt x="104217" y="188906"/>
                  </a:lnTo>
                  <a:cubicBezTo>
                    <a:pt x="104217" y="188810"/>
                    <a:pt x="104217" y="188810"/>
                    <a:pt x="104217" y="188715"/>
                  </a:cubicBezTo>
                  <a:cubicBezTo>
                    <a:pt x="104217" y="188715"/>
                    <a:pt x="104312" y="188810"/>
                    <a:pt x="104312" y="188810"/>
                  </a:cubicBezTo>
                  <a:close/>
                  <a:moveTo>
                    <a:pt x="95930" y="160616"/>
                  </a:moveTo>
                  <a:cubicBezTo>
                    <a:pt x="95930" y="160616"/>
                    <a:pt x="96026" y="160616"/>
                    <a:pt x="95930" y="160616"/>
                  </a:cubicBezTo>
                  <a:cubicBezTo>
                    <a:pt x="96026" y="160616"/>
                    <a:pt x="96026" y="160616"/>
                    <a:pt x="95930" y="160616"/>
                  </a:cubicBezTo>
                  <a:lnTo>
                    <a:pt x="95930" y="160616"/>
                  </a:lnTo>
                  <a:cubicBezTo>
                    <a:pt x="95740" y="160712"/>
                    <a:pt x="95549" y="160712"/>
                    <a:pt x="95263" y="160807"/>
                  </a:cubicBezTo>
                  <a:cubicBezTo>
                    <a:pt x="95263" y="160616"/>
                    <a:pt x="95359" y="160522"/>
                    <a:pt x="95454" y="160331"/>
                  </a:cubicBezTo>
                  <a:cubicBezTo>
                    <a:pt x="95645" y="160426"/>
                    <a:pt x="95835" y="160522"/>
                    <a:pt x="95930" y="160616"/>
                  </a:cubicBezTo>
                  <a:close/>
                  <a:moveTo>
                    <a:pt x="242425" y="161093"/>
                  </a:moveTo>
                  <a:lnTo>
                    <a:pt x="242425" y="161093"/>
                  </a:lnTo>
                  <a:lnTo>
                    <a:pt x="242425" y="161093"/>
                  </a:lnTo>
                  <a:cubicBezTo>
                    <a:pt x="242044" y="161188"/>
                    <a:pt x="241949" y="161378"/>
                    <a:pt x="241568" y="161474"/>
                  </a:cubicBezTo>
                  <a:cubicBezTo>
                    <a:pt x="241758" y="161188"/>
                    <a:pt x="241949" y="160998"/>
                    <a:pt x="242044" y="160712"/>
                  </a:cubicBezTo>
                  <a:cubicBezTo>
                    <a:pt x="242234" y="160807"/>
                    <a:pt x="242329" y="160998"/>
                    <a:pt x="242425" y="161093"/>
                  </a:cubicBezTo>
                  <a:close/>
                  <a:moveTo>
                    <a:pt x="239091" y="157759"/>
                  </a:moveTo>
                  <a:cubicBezTo>
                    <a:pt x="239091" y="157759"/>
                    <a:pt x="239091" y="157759"/>
                    <a:pt x="239091" y="157759"/>
                  </a:cubicBezTo>
                  <a:cubicBezTo>
                    <a:pt x="239186" y="157759"/>
                    <a:pt x="239091" y="157759"/>
                    <a:pt x="239091" y="157759"/>
                  </a:cubicBezTo>
                  <a:lnTo>
                    <a:pt x="239091" y="157759"/>
                  </a:lnTo>
                  <a:cubicBezTo>
                    <a:pt x="238996" y="157854"/>
                    <a:pt x="238805" y="158045"/>
                    <a:pt x="238710" y="158140"/>
                  </a:cubicBezTo>
                  <a:cubicBezTo>
                    <a:pt x="238710" y="158045"/>
                    <a:pt x="238710" y="157950"/>
                    <a:pt x="238710" y="157950"/>
                  </a:cubicBezTo>
                  <a:cubicBezTo>
                    <a:pt x="238805" y="157854"/>
                    <a:pt x="238996" y="157759"/>
                    <a:pt x="239091" y="157759"/>
                  </a:cubicBezTo>
                  <a:close/>
                  <a:moveTo>
                    <a:pt x="166129" y="74320"/>
                  </a:moveTo>
                  <a:cubicBezTo>
                    <a:pt x="166129" y="74320"/>
                    <a:pt x="166129" y="74320"/>
                    <a:pt x="166129" y="74320"/>
                  </a:cubicBezTo>
                  <a:cubicBezTo>
                    <a:pt x="166034" y="74320"/>
                    <a:pt x="166034" y="74225"/>
                    <a:pt x="165939" y="74225"/>
                  </a:cubicBezTo>
                  <a:cubicBezTo>
                    <a:pt x="166034" y="74225"/>
                    <a:pt x="166129" y="74225"/>
                    <a:pt x="166129" y="74320"/>
                  </a:cubicBezTo>
                  <a:close/>
                  <a:moveTo>
                    <a:pt x="85738" y="166617"/>
                  </a:moveTo>
                  <a:cubicBezTo>
                    <a:pt x="85834" y="166808"/>
                    <a:pt x="85834" y="166998"/>
                    <a:pt x="86024" y="167189"/>
                  </a:cubicBezTo>
                  <a:cubicBezTo>
                    <a:pt x="86024" y="167189"/>
                    <a:pt x="86024" y="167189"/>
                    <a:pt x="85929" y="167189"/>
                  </a:cubicBezTo>
                  <a:cubicBezTo>
                    <a:pt x="85834" y="167094"/>
                    <a:pt x="85738" y="166808"/>
                    <a:pt x="85738" y="166617"/>
                  </a:cubicBezTo>
                  <a:close/>
                  <a:moveTo>
                    <a:pt x="74213" y="198050"/>
                  </a:moveTo>
                  <a:cubicBezTo>
                    <a:pt x="74309" y="198240"/>
                    <a:pt x="74404" y="198431"/>
                    <a:pt x="74404" y="198622"/>
                  </a:cubicBezTo>
                  <a:cubicBezTo>
                    <a:pt x="74309" y="198716"/>
                    <a:pt x="74213" y="198716"/>
                    <a:pt x="74213" y="198812"/>
                  </a:cubicBezTo>
                  <a:cubicBezTo>
                    <a:pt x="74309" y="198526"/>
                    <a:pt x="74213" y="198335"/>
                    <a:pt x="74213" y="198050"/>
                  </a:cubicBezTo>
                  <a:close/>
                  <a:moveTo>
                    <a:pt x="49448" y="193478"/>
                  </a:moveTo>
                  <a:cubicBezTo>
                    <a:pt x="49448" y="193573"/>
                    <a:pt x="49353" y="193573"/>
                    <a:pt x="49353" y="193764"/>
                  </a:cubicBezTo>
                  <a:cubicBezTo>
                    <a:pt x="49353" y="193764"/>
                    <a:pt x="49353" y="193764"/>
                    <a:pt x="49353" y="193764"/>
                  </a:cubicBezTo>
                  <a:cubicBezTo>
                    <a:pt x="49258" y="193668"/>
                    <a:pt x="49353" y="193573"/>
                    <a:pt x="49448" y="193478"/>
                  </a:cubicBezTo>
                  <a:close/>
                  <a:moveTo>
                    <a:pt x="95835" y="217195"/>
                  </a:moveTo>
                  <a:lnTo>
                    <a:pt x="96216" y="217576"/>
                  </a:lnTo>
                  <a:cubicBezTo>
                    <a:pt x="96026" y="217481"/>
                    <a:pt x="95835" y="217385"/>
                    <a:pt x="95740" y="217385"/>
                  </a:cubicBezTo>
                  <a:cubicBezTo>
                    <a:pt x="95645" y="217290"/>
                    <a:pt x="95740" y="217290"/>
                    <a:pt x="95835" y="217195"/>
                  </a:cubicBezTo>
                  <a:close/>
                  <a:moveTo>
                    <a:pt x="144412" y="52698"/>
                  </a:moveTo>
                  <a:cubicBezTo>
                    <a:pt x="144222" y="52508"/>
                    <a:pt x="144127" y="52412"/>
                    <a:pt x="144031" y="52222"/>
                  </a:cubicBezTo>
                  <a:cubicBezTo>
                    <a:pt x="144317" y="52317"/>
                    <a:pt x="144317" y="52412"/>
                    <a:pt x="144603" y="52603"/>
                  </a:cubicBezTo>
                  <a:cubicBezTo>
                    <a:pt x="144508" y="52603"/>
                    <a:pt x="144508" y="52698"/>
                    <a:pt x="144412" y="52698"/>
                  </a:cubicBezTo>
                  <a:close/>
                  <a:moveTo>
                    <a:pt x="287478" y="119659"/>
                  </a:moveTo>
                  <a:cubicBezTo>
                    <a:pt x="287478" y="119659"/>
                    <a:pt x="287478" y="119659"/>
                    <a:pt x="287478" y="119659"/>
                  </a:cubicBezTo>
                  <a:lnTo>
                    <a:pt x="287478" y="119659"/>
                  </a:lnTo>
                  <a:cubicBezTo>
                    <a:pt x="287478" y="119659"/>
                    <a:pt x="287478" y="119659"/>
                    <a:pt x="287478" y="119659"/>
                  </a:cubicBezTo>
                  <a:close/>
                  <a:moveTo>
                    <a:pt x="277572" y="106229"/>
                  </a:moveTo>
                  <a:cubicBezTo>
                    <a:pt x="277572" y="106229"/>
                    <a:pt x="277572" y="106324"/>
                    <a:pt x="277572" y="106229"/>
                  </a:cubicBezTo>
                  <a:cubicBezTo>
                    <a:pt x="277572" y="106324"/>
                    <a:pt x="277572" y="106324"/>
                    <a:pt x="277572" y="106229"/>
                  </a:cubicBezTo>
                  <a:cubicBezTo>
                    <a:pt x="277572" y="106324"/>
                    <a:pt x="277572" y="106229"/>
                    <a:pt x="277572" y="106229"/>
                  </a:cubicBezTo>
                  <a:close/>
                  <a:moveTo>
                    <a:pt x="52877" y="97275"/>
                  </a:moveTo>
                  <a:cubicBezTo>
                    <a:pt x="52877" y="97275"/>
                    <a:pt x="52877" y="97275"/>
                    <a:pt x="52877" y="97275"/>
                  </a:cubicBezTo>
                  <a:cubicBezTo>
                    <a:pt x="52592" y="97370"/>
                    <a:pt x="52306" y="97370"/>
                    <a:pt x="52020" y="97466"/>
                  </a:cubicBezTo>
                  <a:cubicBezTo>
                    <a:pt x="52020" y="97466"/>
                    <a:pt x="52020" y="97466"/>
                    <a:pt x="52020" y="97466"/>
                  </a:cubicBezTo>
                  <a:cubicBezTo>
                    <a:pt x="52306" y="97370"/>
                    <a:pt x="52592" y="97275"/>
                    <a:pt x="52877" y="97275"/>
                  </a:cubicBezTo>
                  <a:close/>
                  <a:moveTo>
                    <a:pt x="191180" y="213194"/>
                  </a:moveTo>
                  <a:cubicBezTo>
                    <a:pt x="191180" y="213099"/>
                    <a:pt x="191276" y="213004"/>
                    <a:pt x="191276" y="212909"/>
                  </a:cubicBezTo>
                  <a:cubicBezTo>
                    <a:pt x="192037" y="213385"/>
                    <a:pt x="192419" y="214052"/>
                    <a:pt x="192323" y="214814"/>
                  </a:cubicBezTo>
                  <a:cubicBezTo>
                    <a:pt x="191942" y="214433"/>
                    <a:pt x="191561" y="213766"/>
                    <a:pt x="191180" y="213194"/>
                  </a:cubicBezTo>
                  <a:close/>
                  <a:moveTo>
                    <a:pt x="204229" y="215385"/>
                  </a:moveTo>
                  <a:cubicBezTo>
                    <a:pt x="204611" y="215385"/>
                    <a:pt x="204801" y="215290"/>
                    <a:pt x="205087" y="215195"/>
                  </a:cubicBezTo>
                  <a:cubicBezTo>
                    <a:pt x="204992" y="215290"/>
                    <a:pt x="204992" y="215290"/>
                    <a:pt x="204992" y="215385"/>
                  </a:cubicBezTo>
                  <a:cubicBezTo>
                    <a:pt x="204706" y="215480"/>
                    <a:pt x="204611" y="215671"/>
                    <a:pt x="204229" y="215385"/>
                  </a:cubicBezTo>
                  <a:close/>
                  <a:moveTo>
                    <a:pt x="287573" y="106324"/>
                  </a:moveTo>
                  <a:cubicBezTo>
                    <a:pt x="287573" y="106229"/>
                    <a:pt x="287669" y="106229"/>
                    <a:pt x="287669" y="106229"/>
                  </a:cubicBezTo>
                  <a:cubicBezTo>
                    <a:pt x="287669" y="106229"/>
                    <a:pt x="287669" y="106324"/>
                    <a:pt x="287669" y="106324"/>
                  </a:cubicBezTo>
                  <a:cubicBezTo>
                    <a:pt x="287669" y="106324"/>
                    <a:pt x="287573" y="106324"/>
                    <a:pt x="287573" y="106324"/>
                  </a:cubicBezTo>
                  <a:close/>
                  <a:moveTo>
                    <a:pt x="282620" y="111182"/>
                  </a:moveTo>
                  <a:cubicBezTo>
                    <a:pt x="282525" y="111277"/>
                    <a:pt x="282525" y="111277"/>
                    <a:pt x="282620" y="111182"/>
                  </a:cubicBezTo>
                  <a:cubicBezTo>
                    <a:pt x="282525" y="111182"/>
                    <a:pt x="282525" y="111182"/>
                    <a:pt x="282430" y="111086"/>
                  </a:cubicBezTo>
                  <a:cubicBezTo>
                    <a:pt x="282525" y="111182"/>
                    <a:pt x="282525" y="111182"/>
                    <a:pt x="282620" y="111182"/>
                  </a:cubicBezTo>
                  <a:close/>
                  <a:moveTo>
                    <a:pt x="66212" y="90608"/>
                  </a:moveTo>
                  <a:lnTo>
                    <a:pt x="66212" y="90608"/>
                  </a:lnTo>
                  <a:lnTo>
                    <a:pt x="66212" y="90608"/>
                  </a:lnTo>
                  <a:cubicBezTo>
                    <a:pt x="66022" y="90608"/>
                    <a:pt x="65831" y="90608"/>
                    <a:pt x="65545" y="90608"/>
                  </a:cubicBezTo>
                  <a:cubicBezTo>
                    <a:pt x="65641" y="90417"/>
                    <a:pt x="65641" y="90322"/>
                    <a:pt x="65736" y="90132"/>
                  </a:cubicBezTo>
                  <a:cubicBezTo>
                    <a:pt x="65927" y="90322"/>
                    <a:pt x="66117" y="90417"/>
                    <a:pt x="66212" y="90608"/>
                  </a:cubicBezTo>
                  <a:close/>
                  <a:moveTo>
                    <a:pt x="69165" y="227101"/>
                  </a:moveTo>
                  <a:cubicBezTo>
                    <a:pt x="69165" y="227101"/>
                    <a:pt x="69070" y="227197"/>
                    <a:pt x="69070" y="227197"/>
                  </a:cubicBezTo>
                  <a:cubicBezTo>
                    <a:pt x="69070" y="227101"/>
                    <a:pt x="69070" y="227101"/>
                    <a:pt x="69070" y="227006"/>
                  </a:cubicBezTo>
                  <a:cubicBezTo>
                    <a:pt x="69070" y="227101"/>
                    <a:pt x="69070" y="227101"/>
                    <a:pt x="69165" y="227101"/>
                  </a:cubicBezTo>
                  <a:close/>
                  <a:moveTo>
                    <a:pt x="127363" y="235578"/>
                  </a:moveTo>
                  <a:cubicBezTo>
                    <a:pt x="127363" y="235673"/>
                    <a:pt x="127458" y="235673"/>
                    <a:pt x="127363" y="235578"/>
                  </a:cubicBezTo>
                  <a:cubicBezTo>
                    <a:pt x="127077" y="235864"/>
                    <a:pt x="126696" y="236245"/>
                    <a:pt x="126410" y="236435"/>
                  </a:cubicBezTo>
                  <a:cubicBezTo>
                    <a:pt x="126791" y="236150"/>
                    <a:pt x="127077" y="235864"/>
                    <a:pt x="127363" y="235578"/>
                  </a:cubicBezTo>
                  <a:close/>
                  <a:moveTo>
                    <a:pt x="222899" y="27838"/>
                  </a:moveTo>
                  <a:cubicBezTo>
                    <a:pt x="222899" y="27838"/>
                    <a:pt x="222899" y="27838"/>
                    <a:pt x="222899" y="27838"/>
                  </a:cubicBezTo>
                  <a:cubicBezTo>
                    <a:pt x="222899" y="27838"/>
                    <a:pt x="222899" y="27838"/>
                    <a:pt x="222899" y="27838"/>
                  </a:cubicBezTo>
                  <a:lnTo>
                    <a:pt x="222899" y="27838"/>
                  </a:lnTo>
                  <a:close/>
                  <a:moveTo>
                    <a:pt x="220612" y="23171"/>
                  </a:moveTo>
                  <a:cubicBezTo>
                    <a:pt x="220708" y="22980"/>
                    <a:pt x="220803" y="22790"/>
                    <a:pt x="220898" y="22599"/>
                  </a:cubicBezTo>
                  <a:cubicBezTo>
                    <a:pt x="220994" y="22694"/>
                    <a:pt x="221089" y="22790"/>
                    <a:pt x="221279" y="22980"/>
                  </a:cubicBezTo>
                  <a:cubicBezTo>
                    <a:pt x="220994" y="22980"/>
                    <a:pt x="220803" y="23076"/>
                    <a:pt x="220612" y="23171"/>
                  </a:cubicBezTo>
                  <a:close/>
                  <a:moveTo>
                    <a:pt x="164605" y="42697"/>
                  </a:moveTo>
                  <a:cubicBezTo>
                    <a:pt x="164605" y="42697"/>
                    <a:pt x="164605" y="42697"/>
                    <a:pt x="164605" y="42697"/>
                  </a:cubicBezTo>
                  <a:cubicBezTo>
                    <a:pt x="164605" y="42697"/>
                    <a:pt x="164605" y="42697"/>
                    <a:pt x="164605" y="42697"/>
                  </a:cubicBezTo>
                  <a:cubicBezTo>
                    <a:pt x="164605" y="42697"/>
                    <a:pt x="164605" y="42697"/>
                    <a:pt x="164605" y="42697"/>
                  </a:cubicBezTo>
                  <a:close/>
                  <a:moveTo>
                    <a:pt x="26017" y="128327"/>
                  </a:moveTo>
                  <a:cubicBezTo>
                    <a:pt x="25921" y="128327"/>
                    <a:pt x="25921" y="128327"/>
                    <a:pt x="25826" y="128422"/>
                  </a:cubicBezTo>
                  <a:cubicBezTo>
                    <a:pt x="25826" y="128327"/>
                    <a:pt x="25826" y="128327"/>
                    <a:pt x="25826" y="128232"/>
                  </a:cubicBezTo>
                  <a:cubicBezTo>
                    <a:pt x="25921" y="128232"/>
                    <a:pt x="26017" y="128327"/>
                    <a:pt x="26017" y="128327"/>
                  </a:cubicBezTo>
                  <a:close/>
                  <a:moveTo>
                    <a:pt x="50972" y="168808"/>
                  </a:moveTo>
                  <a:lnTo>
                    <a:pt x="50972" y="168808"/>
                  </a:lnTo>
                  <a:lnTo>
                    <a:pt x="50972" y="168808"/>
                  </a:lnTo>
                  <a:lnTo>
                    <a:pt x="50972" y="168808"/>
                  </a:lnTo>
                  <a:cubicBezTo>
                    <a:pt x="50972" y="168808"/>
                    <a:pt x="50972" y="168808"/>
                    <a:pt x="50972" y="168808"/>
                  </a:cubicBezTo>
                  <a:cubicBezTo>
                    <a:pt x="50972" y="168808"/>
                    <a:pt x="50972" y="168808"/>
                    <a:pt x="50972" y="168808"/>
                  </a:cubicBezTo>
                  <a:lnTo>
                    <a:pt x="50972" y="168808"/>
                  </a:lnTo>
                  <a:lnTo>
                    <a:pt x="50972" y="168808"/>
                  </a:lnTo>
                  <a:close/>
                  <a:moveTo>
                    <a:pt x="62497" y="233769"/>
                  </a:moveTo>
                  <a:cubicBezTo>
                    <a:pt x="62307" y="233769"/>
                    <a:pt x="62212" y="233864"/>
                    <a:pt x="62021" y="233959"/>
                  </a:cubicBezTo>
                  <a:cubicBezTo>
                    <a:pt x="62021" y="233769"/>
                    <a:pt x="62021" y="233578"/>
                    <a:pt x="62021" y="233387"/>
                  </a:cubicBezTo>
                  <a:cubicBezTo>
                    <a:pt x="62117" y="233483"/>
                    <a:pt x="62307" y="233673"/>
                    <a:pt x="62497" y="233769"/>
                  </a:cubicBezTo>
                  <a:close/>
                  <a:moveTo>
                    <a:pt x="215660" y="224244"/>
                  </a:moveTo>
                  <a:cubicBezTo>
                    <a:pt x="215755" y="224339"/>
                    <a:pt x="215755" y="224339"/>
                    <a:pt x="215850" y="224434"/>
                  </a:cubicBezTo>
                  <a:cubicBezTo>
                    <a:pt x="215755" y="224434"/>
                    <a:pt x="215564" y="224529"/>
                    <a:pt x="215469" y="224529"/>
                  </a:cubicBezTo>
                  <a:cubicBezTo>
                    <a:pt x="215469" y="224434"/>
                    <a:pt x="215564" y="224339"/>
                    <a:pt x="215660" y="224244"/>
                  </a:cubicBezTo>
                  <a:close/>
                  <a:moveTo>
                    <a:pt x="176321" y="24409"/>
                  </a:moveTo>
                  <a:cubicBezTo>
                    <a:pt x="176321" y="24409"/>
                    <a:pt x="176226" y="24409"/>
                    <a:pt x="176321" y="24409"/>
                  </a:cubicBezTo>
                  <a:cubicBezTo>
                    <a:pt x="176226" y="24409"/>
                    <a:pt x="176321" y="24409"/>
                    <a:pt x="176321" y="24409"/>
                  </a:cubicBezTo>
                  <a:cubicBezTo>
                    <a:pt x="176321" y="24409"/>
                    <a:pt x="176321" y="24409"/>
                    <a:pt x="176321" y="24409"/>
                  </a:cubicBezTo>
                  <a:close/>
                  <a:moveTo>
                    <a:pt x="27827" y="145472"/>
                  </a:moveTo>
                  <a:lnTo>
                    <a:pt x="27827" y="145472"/>
                  </a:lnTo>
                  <a:cubicBezTo>
                    <a:pt x="27827" y="145567"/>
                    <a:pt x="27827" y="145663"/>
                    <a:pt x="27827" y="145757"/>
                  </a:cubicBezTo>
                  <a:cubicBezTo>
                    <a:pt x="27731" y="145757"/>
                    <a:pt x="27636" y="145757"/>
                    <a:pt x="27541" y="145663"/>
                  </a:cubicBezTo>
                  <a:cubicBezTo>
                    <a:pt x="27731" y="145663"/>
                    <a:pt x="27731" y="145567"/>
                    <a:pt x="27827" y="145472"/>
                  </a:cubicBezTo>
                  <a:lnTo>
                    <a:pt x="27827" y="145472"/>
                  </a:lnTo>
                  <a:close/>
                  <a:moveTo>
                    <a:pt x="259570" y="21266"/>
                  </a:moveTo>
                  <a:cubicBezTo>
                    <a:pt x="259570" y="21361"/>
                    <a:pt x="259570" y="21361"/>
                    <a:pt x="259570" y="21266"/>
                  </a:cubicBezTo>
                  <a:cubicBezTo>
                    <a:pt x="259570" y="21361"/>
                    <a:pt x="259570" y="21361"/>
                    <a:pt x="259570" y="21266"/>
                  </a:cubicBezTo>
                  <a:cubicBezTo>
                    <a:pt x="259475" y="21361"/>
                    <a:pt x="259570" y="21266"/>
                    <a:pt x="259570" y="21266"/>
                  </a:cubicBezTo>
                  <a:cubicBezTo>
                    <a:pt x="259570" y="21266"/>
                    <a:pt x="259570" y="21266"/>
                    <a:pt x="259570" y="21266"/>
                  </a:cubicBezTo>
                  <a:close/>
                  <a:moveTo>
                    <a:pt x="151270" y="29267"/>
                  </a:moveTo>
                  <a:cubicBezTo>
                    <a:pt x="151270" y="29267"/>
                    <a:pt x="151270" y="29171"/>
                    <a:pt x="151270" y="29171"/>
                  </a:cubicBezTo>
                  <a:cubicBezTo>
                    <a:pt x="151366" y="29171"/>
                    <a:pt x="151366" y="29171"/>
                    <a:pt x="151270" y="29267"/>
                  </a:cubicBezTo>
                  <a:cubicBezTo>
                    <a:pt x="151366" y="29267"/>
                    <a:pt x="151366" y="29267"/>
                    <a:pt x="151270" y="29267"/>
                  </a:cubicBezTo>
                  <a:close/>
                  <a:moveTo>
                    <a:pt x="192990" y="7835"/>
                  </a:moveTo>
                  <a:cubicBezTo>
                    <a:pt x="192990" y="7835"/>
                    <a:pt x="192990" y="7835"/>
                    <a:pt x="192990" y="7835"/>
                  </a:cubicBezTo>
                  <a:cubicBezTo>
                    <a:pt x="192895" y="7835"/>
                    <a:pt x="192895" y="7835"/>
                    <a:pt x="192895" y="7835"/>
                  </a:cubicBezTo>
                  <a:cubicBezTo>
                    <a:pt x="192895" y="7835"/>
                    <a:pt x="192990" y="7835"/>
                    <a:pt x="192990" y="7835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2" name="Freeform: Shape 89">
              <a:extLst>
                <a:ext uri="{FF2B5EF4-FFF2-40B4-BE49-F238E27FC236}">
                  <a16:creationId xmlns:a16="http://schemas.microsoft.com/office/drawing/2014/main" id="{2F67D076-0B3D-F1F6-A9C7-27A6CBFED6CB}"/>
                </a:ext>
              </a:extLst>
            </p:cNvPr>
            <p:cNvSpPr/>
            <p:nvPr/>
          </p:nvSpPr>
          <p:spPr>
            <a:xfrm>
              <a:off x="7139461" y="5311471"/>
              <a:ext cx="347724" cy="286625"/>
            </a:xfrm>
            <a:custGeom>
              <a:avLst/>
              <a:gdLst>
                <a:gd name="connsiteX0" fmla="*/ 311850 w 347724"/>
                <a:gd name="connsiteY0" fmla="*/ 232078 h 286625"/>
                <a:gd name="connsiteX1" fmla="*/ 320423 w 347724"/>
                <a:gd name="connsiteY1" fmla="*/ 220647 h 286625"/>
                <a:gd name="connsiteX2" fmla="*/ 322042 w 347724"/>
                <a:gd name="connsiteY2" fmla="*/ 218838 h 286625"/>
                <a:gd name="connsiteX3" fmla="*/ 330329 w 347724"/>
                <a:gd name="connsiteY3" fmla="*/ 207122 h 286625"/>
                <a:gd name="connsiteX4" fmla="*/ 337377 w 347724"/>
                <a:gd name="connsiteY4" fmla="*/ 194168 h 286625"/>
                <a:gd name="connsiteX5" fmla="*/ 339473 w 347724"/>
                <a:gd name="connsiteY5" fmla="*/ 189501 h 286625"/>
                <a:gd name="connsiteX6" fmla="*/ 339473 w 347724"/>
                <a:gd name="connsiteY6" fmla="*/ 189501 h 286625"/>
                <a:gd name="connsiteX7" fmla="*/ 343664 w 347724"/>
                <a:gd name="connsiteY7" fmla="*/ 164355 h 286625"/>
                <a:gd name="connsiteX8" fmla="*/ 343664 w 347724"/>
                <a:gd name="connsiteY8" fmla="*/ 164355 h 286625"/>
                <a:gd name="connsiteX9" fmla="*/ 344521 w 347724"/>
                <a:gd name="connsiteY9" fmla="*/ 157687 h 286625"/>
                <a:gd name="connsiteX10" fmla="*/ 346140 w 347724"/>
                <a:gd name="connsiteY10" fmla="*/ 139018 h 286625"/>
                <a:gd name="connsiteX11" fmla="*/ 344330 w 347724"/>
                <a:gd name="connsiteY11" fmla="*/ 124159 h 286625"/>
                <a:gd name="connsiteX12" fmla="*/ 344045 w 347724"/>
                <a:gd name="connsiteY12" fmla="*/ 124350 h 286625"/>
                <a:gd name="connsiteX13" fmla="*/ 343949 w 347724"/>
                <a:gd name="connsiteY13" fmla="*/ 124254 h 286625"/>
                <a:gd name="connsiteX14" fmla="*/ 344330 w 347724"/>
                <a:gd name="connsiteY14" fmla="*/ 124254 h 286625"/>
                <a:gd name="connsiteX15" fmla="*/ 333853 w 347724"/>
                <a:gd name="connsiteY15" fmla="*/ 107872 h 286625"/>
                <a:gd name="connsiteX16" fmla="*/ 327566 w 347724"/>
                <a:gd name="connsiteY16" fmla="*/ 97489 h 286625"/>
                <a:gd name="connsiteX17" fmla="*/ 318899 w 347724"/>
                <a:gd name="connsiteY17" fmla="*/ 86250 h 286625"/>
                <a:gd name="connsiteX18" fmla="*/ 318899 w 347724"/>
                <a:gd name="connsiteY18" fmla="*/ 86250 h 286625"/>
                <a:gd name="connsiteX19" fmla="*/ 318899 w 347724"/>
                <a:gd name="connsiteY19" fmla="*/ 86250 h 286625"/>
                <a:gd name="connsiteX20" fmla="*/ 307373 w 347724"/>
                <a:gd name="connsiteY20" fmla="*/ 74534 h 286625"/>
                <a:gd name="connsiteX21" fmla="*/ 305945 w 347724"/>
                <a:gd name="connsiteY21" fmla="*/ 75867 h 286625"/>
                <a:gd name="connsiteX22" fmla="*/ 305945 w 347724"/>
                <a:gd name="connsiteY22" fmla="*/ 75867 h 286625"/>
                <a:gd name="connsiteX23" fmla="*/ 305945 w 347724"/>
                <a:gd name="connsiteY23" fmla="*/ 75867 h 286625"/>
                <a:gd name="connsiteX24" fmla="*/ 305468 w 347724"/>
                <a:gd name="connsiteY24" fmla="*/ 75487 h 286625"/>
                <a:gd name="connsiteX25" fmla="*/ 307278 w 347724"/>
                <a:gd name="connsiteY25" fmla="*/ 74629 h 286625"/>
                <a:gd name="connsiteX26" fmla="*/ 295467 w 347724"/>
                <a:gd name="connsiteY26" fmla="*/ 63390 h 286625"/>
                <a:gd name="connsiteX27" fmla="*/ 295467 w 347724"/>
                <a:gd name="connsiteY27" fmla="*/ 63390 h 286625"/>
                <a:gd name="connsiteX28" fmla="*/ 295467 w 347724"/>
                <a:gd name="connsiteY28" fmla="*/ 63390 h 286625"/>
                <a:gd name="connsiteX29" fmla="*/ 289371 w 347724"/>
                <a:gd name="connsiteY29" fmla="*/ 59199 h 286625"/>
                <a:gd name="connsiteX30" fmla="*/ 280037 w 347724"/>
                <a:gd name="connsiteY30" fmla="*/ 51483 h 286625"/>
                <a:gd name="connsiteX31" fmla="*/ 280037 w 347724"/>
                <a:gd name="connsiteY31" fmla="*/ 51483 h 286625"/>
                <a:gd name="connsiteX32" fmla="*/ 280037 w 347724"/>
                <a:gd name="connsiteY32" fmla="*/ 51483 h 286625"/>
                <a:gd name="connsiteX33" fmla="*/ 265844 w 347724"/>
                <a:gd name="connsiteY33" fmla="*/ 42340 h 286625"/>
                <a:gd name="connsiteX34" fmla="*/ 265844 w 347724"/>
                <a:gd name="connsiteY34" fmla="*/ 42340 h 286625"/>
                <a:gd name="connsiteX35" fmla="*/ 265844 w 347724"/>
                <a:gd name="connsiteY35" fmla="*/ 42340 h 286625"/>
                <a:gd name="connsiteX36" fmla="*/ 264130 w 347724"/>
                <a:gd name="connsiteY36" fmla="*/ 41197 h 286625"/>
                <a:gd name="connsiteX37" fmla="*/ 257558 w 347724"/>
                <a:gd name="connsiteY37" fmla="*/ 37673 h 286625"/>
                <a:gd name="connsiteX38" fmla="*/ 230792 w 347724"/>
                <a:gd name="connsiteY38" fmla="*/ 23766 h 286625"/>
                <a:gd name="connsiteX39" fmla="*/ 230792 w 347724"/>
                <a:gd name="connsiteY39" fmla="*/ 23766 h 286625"/>
                <a:gd name="connsiteX40" fmla="*/ 199741 w 347724"/>
                <a:gd name="connsiteY40" fmla="*/ 11574 h 286625"/>
                <a:gd name="connsiteX41" fmla="*/ 199741 w 347724"/>
                <a:gd name="connsiteY41" fmla="*/ 11574 h 286625"/>
                <a:gd name="connsiteX42" fmla="*/ 191264 w 347724"/>
                <a:gd name="connsiteY42" fmla="*/ 10240 h 286625"/>
                <a:gd name="connsiteX43" fmla="*/ 191264 w 347724"/>
                <a:gd name="connsiteY43" fmla="*/ 10240 h 286625"/>
                <a:gd name="connsiteX44" fmla="*/ 181072 w 347724"/>
                <a:gd name="connsiteY44" fmla="*/ 6716 h 286625"/>
                <a:gd name="connsiteX45" fmla="*/ 160974 w 347724"/>
                <a:gd name="connsiteY45" fmla="*/ 3097 h 286625"/>
                <a:gd name="connsiteX46" fmla="*/ 160974 w 347724"/>
                <a:gd name="connsiteY46" fmla="*/ 3097 h 286625"/>
                <a:gd name="connsiteX47" fmla="*/ 156307 w 347724"/>
                <a:gd name="connsiteY47" fmla="*/ 2335 h 286625"/>
                <a:gd name="connsiteX48" fmla="*/ 149734 w 347724"/>
                <a:gd name="connsiteY48" fmla="*/ 1763 h 286625"/>
                <a:gd name="connsiteX49" fmla="*/ 149734 w 347724"/>
                <a:gd name="connsiteY49" fmla="*/ 1763 h 286625"/>
                <a:gd name="connsiteX50" fmla="*/ 139924 w 347724"/>
                <a:gd name="connsiteY50" fmla="*/ 1477 h 286625"/>
                <a:gd name="connsiteX51" fmla="*/ 123065 w 347724"/>
                <a:gd name="connsiteY51" fmla="*/ 1382 h 286625"/>
                <a:gd name="connsiteX52" fmla="*/ 123065 w 347724"/>
                <a:gd name="connsiteY52" fmla="*/ 1382 h 286625"/>
                <a:gd name="connsiteX53" fmla="*/ 109825 w 347724"/>
                <a:gd name="connsiteY53" fmla="*/ 2430 h 286625"/>
                <a:gd name="connsiteX54" fmla="*/ 109825 w 347724"/>
                <a:gd name="connsiteY54" fmla="*/ 2430 h 286625"/>
                <a:gd name="connsiteX55" fmla="*/ 109825 w 347724"/>
                <a:gd name="connsiteY55" fmla="*/ 2430 h 286625"/>
                <a:gd name="connsiteX56" fmla="*/ 90965 w 347724"/>
                <a:gd name="connsiteY56" fmla="*/ 6335 h 286625"/>
                <a:gd name="connsiteX57" fmla="*/ 90965 w 347724"/>
                <a:gd name="connsiteY57" fmla="*/ 6335 h 286625"/>
                <a:gd name="connsiteX58" fmla="*/ 73058 w 347724"/>
                <a:gd name="connsiteY58" fmla="*/ 12050 h 286625"/>
                <a:gd name="connsiteX59" fmla="*/ 73058 w 347724"/>
                <a:gd name="connsiteY59" fmla="*/ 12050 h 286625"/>
                <a:gd name="connsiteX60" fmla="*/ 63343 w 347724"/>
                <a:gd name="connsiteY60" fmla="*/ 15574 h 286625"/>
                <a:gd name="connsiteX61" fmla="*/ 63343 w 347724"/>
                <a:gd name="connsiteY61" fmla="*/ 15574 h 286625"/>
                <a:gd name="connsiteX62" fmla="*/ 46674 w 347724"/>
                <a:gd name="connsiteY62" fmla="*/ 25480 h 286625"/>
                <a:gd name="connsiteX63" fmla="*/ 46674 w 347724"/>
                <a:gd name="connsiteY63" fmla="*/ 25480 h 286625"/>
                <a:gd name="connsiteX64" fmla="*/ 46674 w 347724"/>
                <a:gd name="connsiteY64" fmla="*/ 25480 h 286625"/>
                <a:gd name="connsiteX65" fmla="*/ 44769 w 347724"/>
                <a:gd name="connsiteY65" fmla="*/ 27290 h 286625"/>
                <a:gd name="connsiteX66" fmla="*/ 25719 w 347724"/>
                <a:gd name="connsiteY66" fmla="*/ 45292 h 286625"/>
                <a:gd name="connsiteX67" fmla="*/ 24481 w 347724"/>
                <a:gd name="connsiteY67" fmla="*/ 46721 h 286625"/>
                <a:gd name="connsiteX68" fmla="*/ 24481 w 347724"/>
                <a:gd name="connsiteY68" fmla="*/ 46721 h 286625"/>
                <a:gd name="connsiteX69" fmla="*/ 24481 w 347724"/>
                <a:gd name="connsiteY69" fmla="*/ 46721 h 286625"/>
                <a:gd name="connsiteX70" fmla="*/ 17528 w 347724"/>
                <a:gd name="connsiteY70" fmla="*/ 56532 h 286625"/>
                <a:gd name="connsiteX71" fmla="*/ 17528 w 347724"/>
                <a:gd name="connsiteY71" fmla="*/ 56532 h 286625"/>
                <a:gd name="connsiteX72" fmla="*/ 12860 w 347724"/>
                <a:gd name="connsiteY72" fmla="*/ 68152 h 286625"/>
                <a:gd name="connsiteX73" fmla="*/ 12860 w 347724"/>
                <a:gd name="connsiteY73" fmla="*/ 68152 h 286625"/>
                <a:gd name="connsiteX74" fmla="*/ 7431 w 347724"/>
                <a:gd name="connsiteY74" fmla="*/ 76820 h 286625"/>
                <a:gd name="connsiteX75" fmla="*/ 7431 w 347724"/>
                <a:gd name="connsiteY75" fmla="*/ 76820 h 286625"/>
                <a:gd name="connsiteX76" fmla="*/ 4574 w 347724"/>
                <a:gd name="connsiteY76" fmla="*/ 83392 h 286625"/>
                <a:gd name="connsiteX77" fmla="*/ 4574 w 347724"/>
                <a:gd name="connsiteY77" fmla="*/ 83392 h 286625"/>
                <a:gd name="connsiteX78" fmla="*/ 4574 w 347724"/>
                <a:gd name="connsiteY78" fmla="*/ 83392 h 286625"/>
                <a:gd name="connsiteX79" fmla="*/ 3050 w 347724"/>
                <a:gd name="connsiteY79" fmla="*/ 91679 h 286625"/>
                <a:gd name="connsiteX80" fmla="*/ 3050 w 347724"/>
                <a:gd name="connsiteY80" fmla="*/ 91679 h 286625"/>
                <a:gd name="connsiteX81" fmla="*/ 3050 w 347724"/>
                <a:gd name="connsiteY81" fmla="*/ 91679 h 286625"/>
                <a:gd name="connsiteX82" fmla="*/ 764 w 347724"/>
                <a:gd name="connsiteY82" fmla="*/ 103395 h 286625"/>
                <a:gd name="connsiteX83" fmla="*/ 764 w 347724"/>
                <a:gd name="connsiteY83" fmla="*/ 103395 h 286625"/>
                <a:gd name="connsiteX84" fmla="*/ 954 w 347724"/>
                <a:gd name="connsiteY84" fmla="*/ 123207 h 286625"/>
                <a:gd name="connsiteX85" fmla="*/ 3812 w 347724"/>
                <a:gd name="connsiteY85" fmla="*/ 140066 h 286625"/>
                <a:gd name="connsiteX86" fmla="*/ 3812 w 347724"/>
                <a:gd name="connsiteY86" fmla="*/ 140066 h 286625"/>
                <a:gd name="connsiteX87" fmla="*/ 5145 w 347724"/>
                <a:gd name="connsiteY87" fmla="*/ 144733 h 286625"/>
                <a:gd name="connsiteX88" fmla="*/ 5145 w 347724"/>
                <a:gd name="connsiteY88" fmla="*/ 144733 h 286625"/>
                <a:gd name="connsiteX89" fmla="*/ 6955 w 347724"/>
                <a:gd name="connsiteY89" fmla="*/ 150163 h 286625"/>
                <a:gd name="connsiteX90" fmla="*/ 9717 w 347724"/>
                <a:gd name="connsiteY90" fmla="*/ 157973 h 286625"/>
                <a:gd name="connsiteX91" fmla="*/ 9717 w 347724"/>
                <a:gd name="connsiteY91" fmla="*/ 157973 h 286625"/>
                <a:gd name="connsiteX92" fmla="*/ 9717 w 347724"/>
                <a:gd name="connsiteY92" fmla="*/ 157973 h 286625"/>
                <a:gd name="connsiteX93" fmla="*/ 26862 w 347724"/>
                <a:gd name="connsiteY93" fmla="*/ 186929 h 286625"/>
                <a:gd name="connsiteX94" fmla="*/ 26862 w 347724"/>
                <a:gd name="connsiteY94" fmla="*/ 186929 h 286625"/>
                <a:gd name="connsiteX95" fmla="*/ 29339 w 347724"/>
                <a:gd name="connsiteY95" fmla="*/ 191310 h 286625"/>
                <a:gd name="connsiteX96" fmla="*/ 39149 w 347724"/>
                <a:gd name="connsiteY96" fmla="*/ 201597 h 286625"/>
                <a:gd name="connsiteX97" fmla="*/ 52389 w 347724"/>
                <a:gd name="connsiteY97" fmla="*/ 215028 h 286625"/>
                <a:gd name="connsiteX98" fmla="*/ 54104 w 347724"/>
                <a:gd name="connsiteY98" fmla="*/ 216647 h 286625"/>
                <a:gd name="connsiteX99" fmla="*/ 64391 w 347724"/>
                <a:gd name="connsiteY99" fmla="*/ 226458 h 286625"/>
                <a:gd name="connsiteX100" fmla="*/ 64391 w 347724"/>
                <a:gd name="connsiteY100" fmla="*/ 226458 h 286625"/>
                <a:gd name="connsiteX101" fmla="*/ 90965 w 347724"/>
                <a:gd name="connsiteY101" fmla="*/ 246556 h 286625"/>
                <a:gd name="connsiteX102" fmla="*/ 113921 w 347724"/>
                <a:gd name="connsiteY102" fmla="*/ 260367 h 286625"/>
                <a:gd name="connsiteX103" fmla="*/ 118588 w 347724"/>
                <a:gd name="connsiteY103" fmla="*/ 262462 h 286625"/>
                <a:gd name="connsiteX104" fmla="*/ 124112 w 347724"/>
                <a:gd name="connsiteY104" fmla="*/ 266463 h 286625"/>
                <a:gd name="connsiteX105" fmla="*/ 126875 w 347724"/>
                <a:gd name="connsiteY105" fmla="*/ 267320 h 286625"/>
                <a:gd name="connsiteX106" fmla="*/ 140495 w 347724"/>
                <a:gd name="connsiteY106" fmla="*/ 273606 h 286625"/>
                <a:gd name="connsiteX107" fmla="*/ 152116 w 347724"/>
                <a:gd name="connsiteY107" fmla="*/ 278845 h 286625"/>
                <a:gd name="connsiteX108" fmla="*/ 162212 w 347724"/>
                <a:gd name="connsiteY108" fmla="*/ 282274 h 286625"/>
                <a:gd name="connsiteX109" fmla="*/ 167165 w 347724"/>
                <a:gd name="connsiteY109" fmla="*/ 283608 h 286625"/>
                <a:gd name="connsiteX110" fmla="*/ 172309 w 347724"/>
                <a:gd name="connsiteY110" fmla="*/ 284941 h 286625"/>
                <a:gd name="connsiteX111" fmla="*/ 188882 w 347724"/>
                <a:gd name="connsiteY111" fmla="*/ 285608 h 286625"/>
                <a:gd name="connsiteX112" fmla="*/ 192121 w 347724"/>
                <a:gd name="connsiteY112" fmla="*/ 285227 h 286625"/>
                <a:gd name="connsiteX113" fmla="*/ 200503 w 347724"/>
                <a:gd name="connsiteY113" fmla="*/ 283798 h 286625"/>
                <a:gd name="connsiteX114" fmla="*/ 200503 w 347724"/>
                <a:gd name="connsiteY114" fmla="*/ 283798 h 286625"/>
                <a:gd name="connsiteX115" fmla="*/ 200503 w 347724"/>
                <a:gd name="connsiteY115" fmla="*/ 283798 h 286625"/>
                <a:gd name="connsiteX116" fmla="*/ 208694 w 347724"/>
                <a:gd name="connsiteY116" fmla="*/ 278940 h 286625"/>
                <a:gd name="connsiteX117" fmla="*/ 208694 w 347724"/>
                <a:gd name="connsiteY117" fmla="*/ 278940 h 286625"/>
                <a:gd name="connsiteX118" fmla="*/ 208694 w 347724"/>
                <a:gd name="connsiteY118" fmla="*/ 278940 h 286625"/>
                <a:gd name="connsiteX119" fmla="*/ 230507 w 347724"/>
                <a:gd name="connsiteY119" fmla="*/ 277035 h 286625"/>
                <a:gd name="connsiteX120" fmla="*/ 244127 w 347724"/>
                <a:gd name="connsiteY120" fmla="*/ 274369 h 286625"/>
                <a:gd name="connsiteX121" fmla="*/ 244127 w 347724"/>
                <a:gd name="connsiteY121" fmla="*/ 274369 h 286625"/>
                <a:gd name="connsiteX122" fmla="*/ 257081 w 347724"/>
                <a:gd name="connsiteY122" fmla="*/ 270464 h 286625"/>
                <a:gd name="connsiteX123" fmla="*/ 271655 w 347724"/>
                <a:gd name="connsiteY123" fmla="*/ 262748 h 286625"/>
                <a:gd name="connsiteX124" fmla="*/ 286895 w 347724"/>
                <a:gd name="connsiteY124" fmla="*/ 253985 h 286625"/>
                <a:gd name="connsiteX125" fmla="*/ 286895 w 347724"/>
                <a:gd name="connsiteY125" fmla="*/ 253985 h 286625"/>
                <a:gd name="connsiteX126" fmla="*/ 288895 w 347724"/>
                <a:gd name="connsiteY126" fmla="*/ 252747 h 286625"/>
                <a:gd name="connsiteX127" fmla="*/ 288895 w 347724"/>
                <a:gd name="connsiteY127" fmla="*/ 252747 h 286625"/>
                <a:gd name="connsiteX128" fmla="*/ 295181 w 347724"/>
                <a:gd name="connsiteY128" fmla="*/ 248651 h 286625"/>
                <a:gd name="connsiteX129" fmla="*/ 302039 w 347724"/>
                <a:gd name="connsiteY129" fmla="*/ 242079 h 286625"/>
                <a:gd name="connsiteX130" fmla="*/ 311850 w 347724"/>
                <a:gd name="connsiteY130" fmla="*/ 232078 h 286625"/>
                <a:gd name="connsiteX131" fmla="*/ 178500 w 347724"/>
                <a:gd name="connsiteY131" fmla="*/ 258652 h 286625"/>
                <a:gd name="connsiteX132" fmla="*/ 178595 w 347724"/>
                <a:gd name="connsiteY132" fmla="*/ 258176 h 286625"/>
                <a:gd name="connsiteX133" fmla="*/ 178976 w 347724"/>
                <a:gd name="connsiteY133" fmla="*/ 258557 h 286625"/>
                <a:gd name="connsiteX134" fmla="*/ 178500 w 347724"/>
                <a:gd name="connsiteY134" fmla="*/ 258652 h 286625"/>
                <a:gd name="connsiteX135" fmla="*/ 129256 w 347724"/>
                <a:gd name="connsiteY135" fmla="*/ 185119 h 286625"/>
                <a:gd name="connsiteX136" fmla="*/ 129351 w 347724"/>
                <a:gd name="connsiteY136" fmla="*/ 185310 h 286625"/>
                <a:gd name="connsiteX137" fmla="*/ 129160 w 347724"/>
                <a:gd name="connsiteY137" fmla="*/ 185310 h 286625"/>
                <a:gd name="connsiteX138" fmla="*/ 129256 w 347724"/>
                <a:gd name="connsiteY138" fmla="*/ 185119 h 286625"/>
                <a:gd name="connsiteX139" fmla="*/ 285847 w 347724"/>
                <a:gd name="connsiteY139" fmla="*/ 139018 h 286625"/>
                <a:gd name="connsiteX140" fmla="*/ 285847 w 347724"/>
                <a:gd name="connsiteY140" fmla="*/ 139018 h 286625"/>
                <a:gd name="connsiteX141" fmla="*/ 285847 w 347724"/>
                <a:gd name="connsiteY141" fmla="*/ 139304 h 286625"/>
                <a:gd name="connsiteX142" fmla="*/ 285656 w 347724"/>
                <a:gd name="connsiteY142" fmla="*/ 139209 h 286625"/>
                <a:gd name="connsiteX143" fmla="*/ 285847 w 347724"/>
                <a:gd name="connsiteY143" fmla="*/ 139018 h 286625"/>
                <a:gd name="connsiteX144" fmla="*/ 285847 w 347724"/>
                <a:gd name="connsiteY144" fmla="*/ 139018 h 286625"/>
                <a:gd name="connsiteX145" fmla="*/ 180976 w 347724"/>
                <a:gd name="connsiteY145" fmla="*/ 120445 h 286625"/>
                <a:gd name="connsiteX146" fmla="*/ 180976 w 347724"/>
                <a:gd name="connsiteY146" fmla="*/ 120445 h 286625"/>
                <a:gd name="connsiteX147" fmla="*/ 180976 w 347724"/>
                <a:gd name="connsiteY147" fmla="*/ 120445 h 286625"/>
                <a:gd name="connsiteX148" fmla="*/ 180976 w 347724"/>
                <a:gd name="connsiteY148" fmla="*/ 120445 h 286625"/>
                <a:gd name="connsiteX149" fmla="*/ 227554 w 347724"/>
                <a:gd name="connsiteY149" fmla="*/ 123969 h 286625"/>
                <a:gd name="connsiteX150" fmla="*/ 227554 w 347724"/>
                <a:gd name="connsiteY150" fmla="*/ 123874 h 286625"/>
                <a:gd name="connsiteX151" fmla="*/ 227554 w 347724"/>
                <a:gd name="connsiteY151" fmla="*/ 123969 h 286625"/>
                <a:gd name="connsiteX152" fmla="*/ 227554 w 347724"/>
                <a:gd name="connsiteY152" fmla="*/ 123969 h 286625"/>
                <a:gd name="connsiteX153" fmla="*/ 209266 w 347724"/>
                <a:gd name="connsiteY153" fmla="*/ 145400 h 286625"/>
                <a:gd name="connsiteX154" fmla="*/ 209266 w 347724"/>
                <a:gd name="connsiteY154" fmla="*/ 145400 h 286625"/>
                <a:gd name="connsiteX155" fmla="*/ 209456 w 347724"/>
                <a:gd name="connsiteY155" fmla="*/ 145495 h 286625"/>
                <a:gd name="connsiteX156" fmla="*/ 209266 w 347724"/>
                <a:gd name="connsiteY156" fmla="*/ 145590 h 286625"/>
                <a:gd name="connsiteX157" fmla="*/ 209266 w 347724"/>
                <a:gd name="connsiteY157" fmla="*/ 145400 h 286625"/>
                <a:gd name="connsiteX158" fmla="*/ 264130 w 347724"/>
                <a:gd name="connsiteY158" fmla="*/ 167308 h 286625"/>
                <a:gd name="connsiteX159" fmla="*/ 264130 w 347724"/>
                <a:gd name="connsiteY159" fmla="*/ 167212 h 286625"/>
                <a:gd name="connsiteX160" fmla="*/ 264130 w 347724"/>
                <a:gd name="connsiteY160" fmla="*/ 167308 h 286625"/>
                <a:gd name="connsiteX161" fmla="*/ 264130 w 347724"/>
                <a:gd name="connsiteY161" fmla="*/ 167308 h 286625"/>
                <a:gd name="connsiteX162" fmla="*/ 186025 w 347724"/>
                <a:gd name="connsiteY162" fmla="*/ 132065 h 286625"/>
                <a:gd name="connsiteX163" fmla="*/ 186025 w 347724"/>
                <a:gd name="connsiteY163" fmla="*/ 132065 h 286625"/>
                <a:gd name="connsiteX164" fmla="*/ 186025 w 347724"/>
                <a:gd name="connsiteY164" fmla="*/ 132065 h 286625"/>
                <a:gd name="connsiteX165" fmla="*/ 185834 w 347724"/>
                <a:gd name="connsiteY165" fmla="*/ 131779 h 286625"/>
                <a:gd name="connsiteX166" fmla="*/ 186310 w 347724"/>
                <a:gd name="connsiteY166" fmla="*/ 131874 h 286625"/>
                <a:gd name="connsiteX167" fmla="*/ 186025 w 347724"/>
                <a:gd name="connsiteY167" fmla="*/ 132065 h 286625"/>
                <a:gd name="connsiteX168" fmla="*/ 218696 w 347724"/>
                <a:gd name="connsiteY168" fmla="*/ 152925 h 286625"/>
                <a:gd name="connsiteX169" fmla="*/ 219172 w 347724"/>
                <a:gd name="connsiteY169" fmla="*/ 152067 h 286625"/>
                <a:gd name="connsiteX170" fmla="*/ 219553 w 347724"/>
                <a:gd name="connsiteY170" fmla="*/ 152449 h 286625"/>
                <a:gd name="connsiteX171" fmla="*/ 218696 w 347724"/>
                <a:gd name="connsiteY171" fmla="*/ 152925 h 286625"/>
                <a:gd name="connsiteX172" fmla="*/ 222601 w 347724"/>
                <a:gd name="connsiteY172" fmla="*/ 115492 h 286625"/>
                <a:gd name="connsiteX173" fmla="*/ 222506 w 347724"/>
                <a:gd name="connsiteY173" fmla="*/ 115301 h 286625"/>
                <a:gd name="connsiteX174" fmla="*/ 222601 w 347724"/>
                <a:gd name="connsiteY174" fmla="*/ 115492 h 286625"/>
                <a:gd name="connsiteX175" fmla="*/ 222601 w 347724"/>
                <a:gd name="connsiteY175" fmla="*/ 115492 h 286625"/>
                <a:gd name="connsiteX176" fmla="*/ 114587 w 347724"/>
                <a:gd name="connsiteY176" fmla="*/ 83583 h 286625"/>
                <a:gd name="connsiteX177" fmla="*/ 114397 w 347724"/>
                <a:gd name="connsiteY177" fmla="*/ 83678 h 286625"/>
                <a:gd name="connsiteX178" fmla="*/ 114397 w 347724"/>
                <a:gd name="connsiteY178" fmla="*/ 83392 h 286625"/>
                <a:gd name="connsiteX179" fmla="*/ 114587 w 347724"/>
                <a:gd name="connsiteY179" fmla="*/ 83583 h 286625"/>
                <a:gd name="connsiteX180" fmla="*/ 287371 w 347724"/>
                <a:gd name="connsiteY180" fmla="*/ 190549 h 286625"/>
                <a:gd name="connsiteX181" fmla="*/ 287371 w 347724"/>
                <a:gd name="connsiteY181" fmla="*/ 190549 h 286625"/>
                <a:gd name="connsiteX182" fmla="*/ 287276 w 347724"/>
                <a:gd name="connsiteY182" fmla="*/ 190358 h 286625"/>
                <a:gd name="connsiteX183" fmla="*/ 287466 w 347724"/>
                <a:gd name="connsiteY183" fmla="*/ 190453 h 286625"/>
                <a:gd name="connsiteX184" fmla="*/ 287371 w 347724"/>
                <a:gd name="connsiteY184" fmla="*/ 190549 h 286625"/>
                <a:gd name="connsiteX185" fmla="*/ 243842 w 347724"/>
                <a:gd name="connsiteY185" fmla="*/ 124445 h 286625"/>
                <a:gd name="connsiteX186" fmla="*/ 242317 w 347724"/>
                <a:gd name="connsiteY186" fmla="*/ 122540 h 286625"/>
                <a:gd name="connsiteX187" fmla="*/ 243746 w 347724"/>
                <a:gd name="connsiteY187" fmla="*/ 122254 h 286625"/>
                <a:gd name="connsiteX188" fmla="*/ 243842 w 347724"/>
                <a:gd name="connsiteY188" fmla="*/ 124445 h 286625"/>
                <a:gd name="connsiteX189" fmla="*/ 222029 w 347724"/>
                <a:gd name="connsiteY189" fmla="*/ 97870 h 286625"/>
                <a:gd name="connsiteX190" fmla="*/ 220982 w 347724"/>
                <a:gd name="connsiteY190" fmla="*/ 97394 h 286625"/>
                <a:gd name="connsiteX191" fmla="*/ 221077 w 347724"/>
                <a:gd name="connsiteY191" fmla="*/ 97204 h 286625"/>
                <a:gd name="connsiteX192" fmla="*/ 221077 w 347724"/>
                <a:gd name="connsiteY192" fmla="*/ 97204 h 286625"/>
                <a:gd name="connsiteX193" fmla="*/ 222029 w 347724"/>
                <a:gd name="connsiteY193" fmla="*/ 97870 h 286625"/>
                <a:gd name="connsiteX194" fmla="*/ 135161 w 347724"/>
                <a:gd name="connsiteY194" fmla="*/ 57008 h 286625"/>
                <a:gd name="connsiteX195" fmla="*/ 134780 w 347724"/>
                <a:gd name="connsiteY195" fmla="*/ 57199 h 286625"/>
                <a:gd name="connsiteX196" fmla="*/ 135161 w 347724"/>
                <a:gd name="connsiteY196" fmla="*/ 57008 h 286625"/>
                <a:gd name="connsiteX197" fmla="*/ 135161 w 347724"/>
                <a:gd name="connsiteY197" fmla="*/ 57008 h 286625"/>
                <a:gd name="connsiteX198" fmla="*/ 132971 w 347724"/>
                <a:gd name="connsiteY198" fmla="*/ 65295 h 286625"/>
                <a:gd name="connsiteX199" fmla="*/ 132971 w 347724"/>
                <a:gd name="connsiteY199" fmla="*/ 65295 h 286625"/>
                <a:gd name="connsiteX200" fmla="*/ 132971 w 347724"/>
                <a:gd name="connsiteY200" fmla="*/ 65295 h 286625"/>
                <a:gd name="connsiteX201" fmla="*/ 132971 w 347724"/>
                <a:gd name="connsiteY201" fmla="*/ 65295 h 286625"/>
                <a:gd name="connsiteX202" fmla="*/ 307373 w 347724"/>
                <a:gd name="connsiteY202" fmla="*/ 147686 h 286625"/>
                <a:gd name="connsiteX203" fmla="*/ 308707 w 347724"/>
                <a:gd name="connsiteY203" fmla="*/ 147115 h 286625"/>
                <a:gd name="connsiteX204" fmla="*/ 308516 w 347724"/>
                <a:gd name="connsiteY204" fmla="*/ 147400 h 286625"/>
                <a:gd name="connsiteX205" fmla="*/ 307373 w 347724"/>
                <a:gd name="connsiteY205" fmla="*/ 147686 h 286625"/>
                <a:gd name="connsiteX206" fmla="*/ 161926 w 347724"/>
                <a:gd name="connsiteY206" fmla="*/ 89107 h 286625"/>
                <a:gd name="connsiteX207" fmla="*/ 161165 w 347724"/>
                <a:gd name="connsiteY207" fmla="*/ 90345 h 286625"/>
                <a:gd name="connsiteX208" fmla="*/ 161165 w 347724"/>
                <a:gd name="connsiteY208" fmla="*/ 90441 h 286625"/>
                <a:gd name="connsiteX209" fmla="*/ 161165 w 347724"/>
                <a:gd name="connsiteY209" fmla="*/ 90441 h 286625"/>
                <a:gd name="connsiteX210" fmla="*/ 161165 w 347724"/>
                <a:gd name="connsiteY210" fmla="*/ 90441 h 286625"/>
                <a:gd name="connsiteX211" fmla="*/ 161165 w 347724"/>
                <a:gd name="connsiteY211" fmla="*/ 90441 h 286625"/>
                <a:gd name="connsiteX212" fmla="*/ 161165 w 347724"/>
                <a:gd name="connsiteY212" fmla="*/ 90345 h 286625"/>
                <a:gd name="connsiteX213" fmla="*/ 161069 w 347724"/>
                <a:gd name="connsiteY213" fmla="*/ 89107 h 286625"/>
                <a:gd name="connsiteX214" fmla="*/ 161926 w 347724"/>
                <a:gd name="connsiteY214" fmla="*/ 89107 h 286625"/>
                <a:gd name="connsiteX215" fmla="*/ 112968 w 347724"/>
                <a:gd name="connsiteY215" fmla="*/ 45197 h 286625"/>
                <a:gd name="connsiteX216" fmla="*/ 112873 w 347724"/>
                <a:gd name="connsiteY216" fmla="*/ 44911 h 286625"/>
                <a:gd name="connsiteX217" fmla="*/ 113254 w 347724"/>
                <a:gd name="connsiteY217" fmla="*/ 45102 h 286625"/>
                <a:gd name="connsiteX218" fmla="*/ 113063 w 347724"/>
                <a:gd name="connsiteY218" fmla="*/ 45292 h 286625"/>
                <a:gd name="connsiteX219" fmla="*/ 112968 w 347724"/>
                <a:gd name="connsiteY219" fmla="*/ 45197 h 286625"/>
                <a:gd name="connsiteX220" fmla="*/ 184215 w 347724"/>
                <a:gd name="connsiteY220" fmla="*/ 193692 h 286625"/>
                <a:gd name="connsiteX221" fmla="*/ 184215 w 347724"/>
                <a:gd name="connsiteY221" fmla="*/ 193692 h 286625"/>
                <a:gd name="connsiteX222" fmla="*/ 184215 w 347724"/>
                <a:gd name="connsiteY222" fmla="*/ 193692 h 286625"/>
                <a:gd name="connsiteX223" fmla="*/ 184215 w 347724"/>
                <a:gd name="connsiteY223" fmla="*/ 193692 h 286625"/>
                <a:gd name="connsiteX224" fmla="*/ 193931 w 347724"/>
                <a:gd name="connsiteY224" fmla="*/ 240269 h 286625"/>
                <a:gd name="connsiteX225" fmla="*/ 193645 w 347724"/>
                <a:gd name="connsiteY225" fmla="*/ 240555 h 286625"/>
                <a:gd name="connsiteX226" fmla="*/ 193454 w 347724"/>
                <a:gd name="connsiteY226" fmla="*/ 240460 h 286625"/>
                <a:gd name="connsiteX227" fmla="*/ 193931 w 347724"/>
                <a:gd name="connsiteY227" fmla="*/ 240269 h 286625"/>
                <a:gd name="connsiteX228" fmla="*/ 305183 w 347724"/>
                <a:gd name="connsiteY228" fmla="*/ 181881 h 286625"/>
                <a:gd name="connsiteX229" fmla="*/ 304040 w 347724"/>
                <a:gd name="connsiteY229" fmla="*/ 180642 h 286625"/>
                <a:gd name="connsiteX230" fmla="*/ 304135 w 347724"/>
                <a:gd name="connsiteY230" fmla="*/ 180642 h 286625"/>
                <a:gd name="connsiteX231" fmla="*/ 305183 w 347724"/>
                <a:gd name="connsiteY231" fmla="*/ 181881 h 286625"/>
                <a:gd name="connsiteX232" fmla="*/ 305183 w 347724"/>
                <a:gd name="connsiteY232" fmla="*/ 181881 h 286625"/>
                <a:gd name="connsiteX233" fmla="*/ 280989 w 347724"/>
                <a:gd name="connsiteY233" fmla="*/ 123969 h 286625"/>
                <a:gd name="connsiteX234" fmla="*/ 280989 w 347724"/>
                <a:gd name="connsiteY234" fmla="*/ 123969 h 286625"/>
                <a:gd name="connsiteX235" fmla="*/ 280799 w 347724"/>
                <a:gd name="connsiteY235" fmla="*/ 123969 h 286625"/>
                <a:gd name="connsiteX236" fmla="*/ 280989 w 347724"/>
                <a:gd name="connsiteY236" fmla="*/ 123969 h 286625"/>
                <a:gd name="connsiteX237" fmla="*/ 251081 w 347724"/>
                <a:gd name="connsiteY237" fmla="*/ 110634 h 286625"/>
                <a:gd name="connsiteX238" fmla="*/ 250985 w 347724"/>
                <a:gd name="connsiteY238" fmla="*/ 110538 h 286625"/>
                <a:gd name="connsiteX239" fmla="*/ 250985 w 347724"/>
                <a:gd name="connsiteY239" fmla="*/ 110538 h 286625"/>
                <a:gd name="connsiteX240" fmla="*/ 250985 w 347724"/>
                <a:gd name="connsiteY240" fmla="*/ 110538 h 286625"/>
                <a:gd name="connsiteX241" fmla="*/ 251081 w 347724"/>
                <a:gd name="connsiteY241" fmla="*/ 110443 h 286625"/>
                <a:gd name="connsiteX242" fmla="*/ 251081 w 347724"/>
                <a:gd name="connsiteY242" fmla="*/ 110634 h 286625"/>
                <a:gd name="connsiteX243" fmla="*/ 217743 w 347724"/>
                <a:gd name="connsiteY243" fmla="*/ 83869 h 286625"/>
                <a:gd name="connsiteX244" fmla="*/ 217743 w 347724"/>
                <a:gd name="connsiteY244" fmla="*/ 83869 h 286625"/>
                <a:gd name="connsiteX245" fmla="*/ 217648 w 347724"/>
                <a:gd name="connsiteY245" fmla="*/ 83773 h 286625"/>
                <a:gd name="connsiteX246" fmla="*/ 217743 w 347724"/>
                <a:gd name="connsiteY246" fmla="*/ 83869 h 286625"/>
                <a:gd name="connsiteX247" fmla="*/ 217743 w 347724"/>
                <a:gd name="connsiteY247" fmla="*/ 83869 h 286625"/>
                <a:gd name="connsiteX248" fmla="*/ 217743 w 347724"/>
                <a:gd name="connsiteY248" fmla="*/ 83869 h 286625"/>
                <a:gd name="connsiteX249" fmla="*/ 76392 w 347724"/>
                <a:gd name="connsiteY249" fmla="*/ 41864 h 286625"/>
                <a:gd name="connsiteX250" fmla="*/ 76392 w 347724"/>
                <a:gd name="connsiteY250" fmla="*/ 41864 h 286625"/>
                <a:gd name="connsiteX251" fmla="*/ 76392 w 347724"/>
                <a:gd name="connsiteY251" fmla="*/ 41864 h 286625"/>
                <a:gd name="connsiteX252" fmla="*/ 76392 w 347724"/>
                <a:gd name="connsiteY252" fmla="*/ 41864 h 286625"/>
                <a:gd name="connsiteX253" fmla="*/ 79631 w 347724"/>
                <a:gd name="connsiteY253" fmla="*/ 121492 h 286625"/>
                <a:gd name="connsiteX254" fmla="*/ 79535 w 347724"/>
                <a:gd name="connsiteY254" fmla="*/ 121683 h 286625"/>
                <a:gd name="connsiteX255" fmla="*/ 79726 w 347724"/>
                <a:gd name="connsiteY255" fmla="*/ 121683 h 286625"/>
                <a:gd name="connsiteX256" fmla="*/ 79535 w 347724"/>
                <a:gd name="connsiteY256" fmla="*/ 121778 h 286625"/>
                <a:gd name="connsiteX257" fmla="*/ 79631 w 347724"/>
                <a:gd name="connsiteY257" fmla="*/ 121683 h 286625"/>
                <a:gd name="connsiteX258" fmla="*/ 79440 w 347724"/>
                <a:gd name="connsiteY258" fmla="*/ 121492 h 286625"/>
                <a:gd name="connsiteX259" fmla="*/ 79631 w 347724"/>
                <a:gd name="connsiteY259" fmla="*/ 121492 h 286625"/>
                <a:gd name="connsiteX260" fmla="*/ 132590 w 347724"/>
                <a:gd name="connsiteY260" fmla="*/ 181785 h 286625"/>
                <a:gd name="connsiteX261" fmla="*/ 132590 w 347724"/>
                <a:gd name="connsiteY261" fmla="*/ 181785 h 286625"/>
                <a:gd name="connsiteX262" fmla="*/ 132590 w 347724"/>
                <a:gd name="connsiteY262" fmla="*/ 181785 h 286625"/>
                <a:gd name="connsiteX263" fmla="*/ 132590 w 347724"/>
                <a:gd name="connsiteY263" fmla="*/ 181785 h 286625"/>
                <a:gd name="connsiteX264" fmla="*/ 213933 w 347724"/>
                <a:gd name="connsiteY264" fmla="*/ 243698 h 286625"/>
                <a:gd name="connsiteX265" fmla="*/ 214600 w 347724"/>
                <a:gd name="connsiteY265" fmla="*/ 243032 h 286625"/>
                <a:gd name="connsiteX266" fmla="*/ 214981 w 347724"/>
                <a:gd name="connsiteY266" fmla="*/ 243508 h 286625"/>
                <a:gd name="connsiteX267" fmla="*/ 213933 w 347724"/>
                <a:gd name="connsiteY267" fmla="*/ 243698 h 286625"/>
                <a:gd name="connsiteX268" fmla="*/ 317470 w 347724"/>
                <a:gd name="connsiteY268" fmla="*/ 173880 h 286625"/>
                <a:gd name="connsiteX269" fmla="*/ 317565 w 347724"/>
                <a:gd name="connsiteY269" fmla="*/ 174070 h 286625"/>
                <a:gd name="connsiteX270" fmla="*/ 317279 w 347724"/>
                <a:gd name="connsiteY270" fmla="*/ 174070 h 286625"/>
                <a:gd name="connsiteX271" fmla="*/ 317470 w 347724"/>
                <a:gd name="connsiteY271" fmla="*/ 173880 h 286625"/>
                <a:gd name="connsiteX272" fmla="*/ 252795 w 347724"/>
                <a:gd name="connsiteY272" fmla="*/ 69010 h 286625"/>
                <a:gd name="connsiteX273" fmla="*/ 252795 w 347724"/>
                <a:gd name="connsiteY273" fmla="*/ 69010 h 286625"/>
                <a:gd name="connsiteX274" fmla="*/ 252795 w 347724"/>
                <a:gd name="connsiteY274" fmla="*/ 69010 h 286625"/>
                <a:gd name="connsiteX275" fmla="*/ 252795 w 347724"/>
                <a:gd name="connsiteY275" fmla="*/ 69010 h 286625"/>
                <a:gd name="connsiteX276" fmla="*/ 252700 w 347724"/>
                <a:gd name="connsiteY276" fmla="*/ 69010 h 286625"/>
                <a:gd name="connsiteX277" fmla="*/ 252509 w 347724"/>
                <a:gd name="connsiteY277" fmla="*/ 69010 h 286625"/>
                <a:gd name="connsiteX278" fmla="*/ 252605 w 347724"/>
                <a:gd name="connsiteY278" fmla="*/ 68724 h 286625"/>
                <a:gd name="connsiteX279" fmla="*/ 252700 w 347724"/>
                <a:gd name="connsiteY279" fmla="*/ 69010 h 286625"/>
                <a:gd name="connsiteX280" fmla="*/ 191168 w 347724"/>
                <a:gd name="connsiteY280" fmla="*/ 76915 h 286625"/>
                <a:gd name="connsiteX281" fmla="*/ 191168 w 347724"/>
                <a:gd name="connsiteY281" fmla="*/ 77201 h 286625"/>
                <a:gd name="connsiteX282" fmla="*/ 190978 w 347724"/>
                <a:gd name="connsiteY282" fmla="*/ 76915 h 286625"/>
                <a:gd name="connsiteX283" fmla="*/ 191168 w 347724"/>
                <a:gd name="connsiteY283" fmla="*/ 76915 h 286625"/>
                <a:gd name="connsiteX284" fmla="*/ 312422 w 347724"/>
                <a:gd name="connsiteY284" fmla="*/ 129112 h 286625"/>
                <a:gd name="connsiteX285" fmla="*/ 312422 w 347724"/>
                <a:gd name="connsiteY285" fmla="*/ 129112 h 286625"/>
                <a:gd name="connsiteX286" fmla="*/ 312422 w 347724"/>
                <a:gd name="connsiteY286" fmla="*/ 129112 h 286625"/>
                <a:gd name="connsiteX287" fmla="*/ 312422 w 347724"/>
                <a:gd name="connsiteY287" fmla="*/ 129112 h 286625"/>
                <a:gd name="connsiteX288" fmla="*/ 312422 w 347724"/>
                <a:gd name="connsiteY288" fmla="*/ 129112 h 286625"/>
                <a:gd name="connsiteX289" fmla="*/ 297372 w 347724"/>
                <a:gd name="connsiteY289" fmla="*/ 124254 h 286625"/>
                <a:gd name="connsiteX290" fmla="*/ 295848 w 347724"/>
                <a:gd name="connsiteY290" fmla="*/ 125779 h 286625"/>
                <a:gd name="connsiteX291" fmla="*/ 295848 w 347724"/>
                <a:gd name="connsiteY291" fmla="*/ 125779 h 286625"/>
                <a:gd name="connsiteX292" fmla="*/ 295848 w 347724"/>
                <a:gd name="connsiteY292" fmla="*/ 125779 h 286625"/>
                <a:gd name="connsiteX293" fmla="*/ 297372 w 347724"/>
                <a:gd name="connsiteY293" fmla="*/ 124254 h 286625"/>
                <a:gd name="connsiteX294" fmla="*/ 297372 w 347724"/>
                <a:gd name="connsiteY294" fmla="*/ 124254 h 286625"/>
                <a:gd name="connsiteX295" fmla="*/ 270988 w 347724"/>
                <a:gd name="connsiteY295" fmla="*/ 80725 h 286625"/>
                <a:gd name="connsiteX296" fmla="*/ 270988 w 347724"/>
                <a:gd name="connsiteY296" fmla="*/ 80725 h 286625"/>
                <a:gd name="connsiteX297" fmla="*/ 270988 w 347724"/>
                <a:gd name="connsiteY297" fmla="*/ 80725 h 286625"/>
                <a:gd name="connsiteX298" fmla="*/ 270988 w 347724"/>
                <a:gd name="connsiteY298" fmla="*/ 80725 h 286625"/>
                <a:gd name="connsiteX299" fmla="*/ 271369 w 347724"/>
                <a:gd name="connsiteY299" fmla="*/ 80725 h 286625"/>
                <a:gd name="connsiteX300" fmla="*/ 271274 w 347724"/>
                <a:gd name="connsiteY300" fmla="*/ 81011 h 286625"/>
                <a:gd name="connsiteX301" fmla="*/ 270988 w 347724"/>
                <a:gd name="connsiteY301" fmla="*/ 80725 h 286625"/>
                <a:gd name="connsiteX302" fmla="*/ 70772 w 347724"/>
                <a:gd name="connsiteY302" fmla="*/ 142448 h 286625"/>
                <a:gd name="connsiteX303" fmla="*/ 71153 w 347724"/>
                <a:gd name="connsiteY303" fmla="*/ 143304 h 286625"/>
                <a:gd name="connsiteX304" fmla="*/ 70772 w 347724"/>
                <a:gd name="connsiteY304" fmla="*/ 143304 h 286625"/>
                <a:gd name="connsiteX305" fmla="*/ 70772 w 347724"/>
                <a:gd name="connsiteY305" fmla="*/ 142448 h 286625"/>
                <a:gd name="connsiteX306" fmla="*/ 123446 w 347724"/>
                <a:gd name="connsiteY306" fmla="*/ 205693 h 286625"/>
                <a:gd name="connsiteX307" fmla="*/ 123350 w 347724"/>
                <a:gd name="connsiteY307" fmla="*/ 205884 h 286625"/>
                <a:gd name="connsiteX308" fmla="*/ 123446 w 347724"/>
                <a:gd name="connsiteY308" fmla="*/ 205693 h 286625"/>
                <a:gd name="connsiteX309" fmla="*/ 123446 w 347724"/>
                <a:gd name="connsiteY309" fmla="*/ 205693 h 286625"/>
                <a:gd name="connsiteX310" fmla="*/ 265463 w 347724"/>
                <a:gd name="connsiteY310" fmla="*/ 242174 h 286625"/>
                <a:gd name="connsiteX311" fmla="*/ 265463 w 347724"/>
                <a:gd name="connsiteY311" fmla="*/ 242174 h 286625"/>
                <a:gd name="connsiteX312" fmla="*/ 268130 w 347724"/>
                <a:gd name="connsiteY312" fmla="*/ 242174 h 286625"/>
                <a:gd name="connsiteX313" fmla="*/ 268130 w 347724"/>
                <a:gd name="connsiteY313" fmla="*/ 242174 h 286625"/>
                <a:gd name="connsiteX314" fmla="*/ 265463 w 347724"/>
                <a:gd name="connsiteY314" fmla="*/ 242174 h 286625"/>
                <a:gd name="connsiteX315" fmla="*/ 191264 w 347724"/>
                <a:gd name="connsiteY315" fmla="*/ 33862 h 286625"/>
                <a:gd name="connsiteX316" fmla="*/ 191264 w 347724"/>
                <a:gd name="connsiteY316" fmla="*/ 33862 h 286625"/>
                <a:gd name="connsiteX317" fmla="*/ 191264 w 347724"/>
                <a:gd name="connsiteY317" fmla="*/ 33862 h 286625"/>
                <a:gd name="connsiteX318" fmla="*/ 191264 w 347724"/>
                <a:gd name="connsiteY318" fmla="*/ 33862 h 286625"/>
                <a:gd name="connsiteX319" fmla="*/ 191264 w 347724"/>
                <a:gd name="connsiteY319" fmla="*/ 33862 h 286625"/>
                <a:gd name="connsiteX320" fmla="*/ 47912 w 347724"/>
                <a:gd name="connsiteY320" fmla="*/ 96632 h 286625"/>
                <a:gd name="connsiteX321" fmla="*/ 47722 w 347724"/>
                <a:gd name="connsiteY321" fmla="*/ 96822 h 286625"/>
                <a:gd name="connsiteX322" fmla="*/ 47531 w 347724"/>
                <a:gd name="connsiteY322" fmla="*/ 96442 h 286625"/>
                <a:gd name="connsiteX323" fmla="*/ 47912 w 347724"/>
                <a:gd name="connsiteY323" fmla="*/ 96632 h 286625"/>
                <a:gd name="connsiteX324" fmla="*/ 49532 w 347724"/>
                <a:gd name="connsiteY324" fmla="*/ 128255 h 286625"/>
                <a:gd name="connsiteX325" fmla="*/ 49532 w 347724"/>
                <a:gd name="connsiteY325" fmla="*/ 128255 h 286625"/>
                <a:gd name="connsiteX326" fmla="*/ 49532 w 347724"/>
                <a:gd name="connsiteY326" fmla="*/ 128255 h 286625"/>
                <a:gd name="connsiteX327" fmla="*/ 49532 w 347724"/>
                <a:gd name="connsiteY327" fmla="*/ 128255 h 286625"/>
                <a:gd name="connsiteX328" fmla="*/ 179643 w 347724"/>
                <a:gd name="connsiteY328" fmla="*/ 22147 h 286625"/>
                <a:gd name="connsiteX329" fmla="*/ 179548 w 347724"/>
                <a:gd name="connsiteY329" fmla="*/ 22147 h 286625"/>
                <a:gd name="connsiteX330" fmla="*/ 179643 w 347724"/>
                <a:gd name="connsiteY330" fmla="*/ 22147 h 286625"/>
                <a:gd name="connsiteX331" fmla="*/ 179643 w 347724"/>
                <a:gd name="connsiteY331" fmla="*/ 22147 h 286625"/>
                <a:gd name="connsiteX332" fmla="*/ 69725 w 347724"/>
                <a:gd name="connsiteY332" fmla="*/ 25099 h 286625"/>
                <a:gd name="connsiteX333" fmla="*/ 69725 w 347724"/>
                <a:gd name="connsiteY333" fmla="*/ 25099 h 286625"/>
                <a:gd name="connsiteX334" fmla="*/ 69725 w 347724"/>
                <a:gd name="connsiteY334" fmla="*/ 25099 h 286625"/>
                <a:gd name="connsiteX335" fmla="*/ 69725 w 347724"/>
                <a:gd name="connsiteY335" fmla="*/ 25099 h 286625"/>
                <a:gd name="connsiteX336" fmla="*/ 46484 w 347724"/>
                <a:gd name="connsiteY336" fmla="*/ 41768 h 286625"/>
                <a:gd name="connsiteX337" fmla="*/ 46484 w 347724"/>
                <a:gd name="connsiteY337" fmla="*/ 41768 h 286625"/>
                <a:gd name="connsiteX338" fmla="*/ 46484 w 347724"/>
                <a:gd name="connsiteY338" fmla="*/ 41768 h 286625"/>
                <a:gd name="connsiteX339" fmla="*/ 46484 w 347724"/>
                <a:gd name="connsiteY339" fmla="*/ 41768 h 286625"/>
                <a:gd name="connsiteX340" fmla="*/ 17432 w 347724"/>
                <a:gd name="connsiteY340" fmla="*/ 101585 h 286625"/>
                <a:gd name="connsiteX341" fmla="*/ 19337 w 347724"/>
                <a:gd name="connsiteY341" fmla="*/ 101585 h 286625"/>
                <a:gd name="connsiteX342" fmla="*/ 19337 w 347724"/>
                <a:gd name="connsiteY342" fmla="*/ 101585 h 286625"/>
                <a:gd name="connsiteX343" fmla="*/ 17432 w 347724"/>
                <a:gd name="connsiteY343" fmla="*/ 101585 h 286625"/>
                <a:gd name="connsiteX344" fmla="*/ 17432 w 347724"/>
                <a:gd name="connsiteY344" fmla="*/ 101585 h 286625"/>
                <a:gd name="connsiteX345" fmla="*/ 268797 w 347724"/>
                <a:gd name="connsiteY345" fmla="*/ 248842 h 286625"/>
                <a:gd name="connsiteX346" fmla="*/ 268797 w 347724"/>
                <a:gd name="connsiteY346" fmla="*/ 248842 h 286625"/>
                <a:gd name="connsiteX347" fmla="*/ 268797 w 347724"/>
                <a:gd name="connsiteY347" fmla="*/ 248842 h 286625"/>
                <a:gd name="connsiteX348" fmla="*/ 268797 w 347724"/>
                <a:gd name="connsiteY348" fmla="*/ 248842 h 286625"/>
                <a:gd name="connsiteX349" fmla="*/ 268607 w 347724"/>
                <a:gd name="connsiteY349" fmla="*/ 249032 h 286625"/>
                <a:gd name="connsiteX350" fmla="*/ 268797 w 347724"/>
                <a:gd name="connsiteY350" fmla="*/ 248842 h 286625"/>
                <a:gd name="connsiteX351" fmla="*/ 154021 w 347724"/>
                <a:gd name="connsiteY351" fmla="*/ 243508 h 286625"/>
                <a:gd name="connsiteX352" fmla="*/ 154021 w 347724"/>
                <a:gd name="connsiteY352" fmla="*/ 243508 h 286625"/>
                <a:gd name="connsiteX353" fmla="*/ 154021 w 347724"/>
                <a:gd name="connsiteY353" fmla="*/ 243508 h 286625"/>
                <a:gd name="connsiteX354" fmla="*/ 154021 w 347724"/>
                <a:gd name="connsiteY354" fmla="*/ 243508 h 286625"/>
                <a:gd name="connsiteX355" fmla="*/ 153640 w 347724"/>
                <a:gd name="connsiteY355" fmla="*/ 243793 h 286625"/>
                <a:gd name="connsiteX356" fmla="*/ 153449 w 347724"/>
                <a:gd name="connsiteY356" fmla="*/ 243317 h 286625"/>
                <a:gd name="connsiteX357" fmla="*/ 154021 w 347724"/>
                <a:gd name="connsiteY357" fmla="*/ 243508 h 286625"/>
                <a:gd name="connsiteX358" fmla="*/ 264511 w 347724"/>
                <a:gd name="connsiteY358" fmla="*/ 47388 h 286625"/>
                <a:gd name="connsiteX359" fmla="*/ 264511 w 347724"/>
                <a:gd name="connsiteY359" fmla="*/ 47388 h 286625"/>
                <a:gd name="connsiteX360" fmla="*/ 264511 w 347724"/>
                <a:gd name="connsiteY360" fmla="*/ 47388 h 286625"/>
                <a:gd name="connsiteX361" fmla="*/ 264511 w 347724"/>
                <a:gd name="connsiteY361" fmla="*/ 47388 h 286625"/>
                <a:gd name="connsiteX362" fmla="*/ 123160 w 347724"/>
                <a:gd name="connsiteY362" fmla="*/ 2144 h 286625"/>
                <a:gd name="connsiteX363" fmla="*/ 123160 w 347724"/>
                <a:gd name="connsiteY363" fmla="*/ 2144 h 286625"/>
                <a:gd name="connsiteX364" fmla="*/ 123160 w 347724"/>
                <a:gd name="connsiteY364" fmla="*/ 1382 h 286625"/>
                <a:gd name="connsiteX365" fmla="*/ 123160 w 347724"/>
                <a:gd name="connsiteY365" fmla="*/ 2144 h 28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347724" h="286625">
                  <a:moveTo>
                    <a:pt x="311850" y="232078"/>
                  </a:moveTo>
                  <a:cubicBezTo>
                    <a:pt x="316136" y="229315"/>
                    <a:pt x="317756" y="224553"/>
                    <a:pt x="320423" y="220647"/>
                  </a:cubicBezTo>
                  <a:cubicBezTo>
                    <a:pt x="320994" y="220076"/>
                    <a:pt x="321470" y="219409"/>
                    <a:pt x="322042" y="218838"/>
                  </a:cubicBezTo>
                  <a:cubicBezTo>
                    <a:pt x="326328" y="215980"/>
                    <a:pt x="327757" y="211122"/>
                    <a:pt x="330329" y="207122"/>
                  </a:cubicBezTo>
                  <a:cubicBezTo>
                    <a:pt x="333376" y="203217"/>
                    <a:pt x="336425" y="199216"/>
                    <a:pt x="337377" y="194168"/>
                  </a:cubicBezTo>
                  <a:cubicBezTo>
                    <a:pt x="338615" y="192930"/>
                    <a:pt x="340044" y="191692"/>
                    <a:pt x="339473" y="189501"/>
                  </a:cubicBezTo>
                  <a:lnTo>
                    <a:pt x="339473" y="189501"/>
                  </a:lnTo>
                  <a:cubicBezTo>
                    <a:pt x="340901" y="181119"/>
                    <a:pt x="342235" y="172737"/>
                    <a:pt x="343664" y="164355"/>
                  </a:cubicBezTo>
                  <a:cubicBezTo>
                    <a:pt x="343664" y="164355"/>
                    <a:pt x="343664" y="164355"/>
                    <a:pt x="343664" y="164355"/>
                  </a:cubicBezTo>
                  <a:cubicBezTo>
                    <a:pt x="343949" y="162164"/>
                    <a:pt x="344235" y="159878"/>
                    <a:pt x="344521" y="157687"/>
                  </a:cubicBezTo>
                  <a:cubicBezTo>
                    <a:pt x="349474" y="151877"/>
                    <a:pt x="347569" y="145400"/>
                    <a:pt x="346140" y="139018"/>
                  </a:cubicBezTo>
                  <a:cubicBezTo>
                    <a:pt x="346426" y="133970"/>
                    <a:pt x="348807" y="128636"/>
                    <a:pt x="344330" y="124159"/>
                  </a:cubicBezTo>
                  <a:lnTo>
                    <a:pt x="344045" y="124350"/>
                  </a:lnTo>
                  <a:cubicBezTo>
                    <a:pt x="344045" y="124254"/>
                    <a:pt x="343949" y="124254"/>
                    <a:pt x="343949" y="124254"/>
                  </a:cubicBezTo>
                  <a:cubicBezTo>
                    <a:pt x="344045" y="124254"/>
                    <a:pt x="344235" y="124254"/>
                    <a:pt x="344330" y="124254"/>
                  </a:cubicBezTo>
                  <a:cubicBezTo>
                    <a:pt x="344616" y="116349"/>
                    <a:pt x="339473" y="111967"/>
                    <a:pt x="333853" y="107872"/>
                  </a:cubicBezTo>
                  <a:cubicBezTo>
                    <a:pt x="333472" y="103299"/>
                    <a:pt x="330995" y="100157"/>
                    <a:pt x="327566" y="97489"/>
                  </a:cubicBezTo>
                  <a:cubicBezTo>
                    <a:pt x="326138" y="92631"/>
                    <a:pt x="322804" y="89298"/>
                    <a:pt x="318899" y="86250"/>
                  </a:cubicBezTo>
                  <a:cubicBezTo>
                    <a:pt x="318899" y="86250"/>
                    <a:pt x="318899" y="86250"/>
                    <a:pt x="318899" y="86250"/>
                  </a:cubicBezTo>
                  <a:cubicBezTo>
                    <a:pt x="318899" y="86250"/>
                    <a:pt x="318899" y="86250"/>
                    <a:pt x="318899" y="86250"/>
                  </a:cubicBezTo>
                  <a:cubicBezTo>
                    <a:pt x="315089" y="82345"/>
                    <a:pt x="311183" y="78439"/>
                    <a:pt x="307373" y="74534"/>
                  </a:cubicBezTo>
                  <a:cubicBezTo>
                    <a:pt x="306897" y="74915"/>
                    <a:pt x="306421" y="75391"/>
                    <a:pt x="305945" y="75867"/>
                  </a:cubicBezTo>
                  <a:cubicBezTo>
                    <a:pt x="305945" y="75867"/>
                    <a:pt x="305945" y="75867"/>
                    <a:pt x="305945" y="75867"/>
                  </a:cubicBezTo>
                  <a:cubicBezTo>
                    <a:pt x="305945" y="75867"/>
                    <a:pt x="305945" y="75867"/>
                    <a:pt x="305945" y="75867"/>
                  </a:cubicBezTo>
                  <a:cubicBezTo>
                    <a:pt x="305754" y="75773"/>
                    <a:pt x="305659" y="75582"/>
                    <a:pt x="305468" y="75487"/>
                  </a:cubicBezTo>
                  <a:cubicBezTo>
                    <a:pt x="306135" y="75296"/>
                    <a:pt x="306897" y="75201"/>
                    <a:pt x="307278" y="74629"/>
                  </a:cubicBezTo>
                  <a:cubicBezTo>
                    <a:pt x="303373" y="70915"/>
                    <a:pt x="299372" y="67104"/>
                    <a:pt x="295467" y="63390"/>
                  </a:cubicBezTo>
                  <a:cubicBezTo>
                    <a:pt x="295467" y="63390"/>
                    <a:pt x="295467" y="63390"/>
                    <a:pt x="295467" y="63390"/>
                  </a:cubicBezTo>
                  <a:cubicBezTo>
                    <a:pt x="295467" y="63390"/>
                    <a:pt x="295467" y="63390"/>
                    <a:pt x="295467" y="63390"/>
                  </a:cubicBezTo>
                  <a:cubicBezTo>
                    <a:pt x="293943" y="61294"/>
                    <a:pt x="292419" y="59199"/>
                    <a:pt x="289371" y="59199"/>
                  </a:cubicBezTo>
                  <a:cubicBezTo>
                    <a:pt x="286228" y="56627"/>
                    <a:pt x="283180" y="54055"/>
                    <a:pt x="280037" y="51483"/>
                  </a:cubicBezTo>
                  <a:lnTo>
                    <a:pt x="280037" y="51483"/>
                  </a:lnTo>
                  <a:lnTo>
                    <a:pt x="280037" y="51483"/>
                  </a:lnTo>
                  <a:cubicBezTo>
                    <a:pt x="275560" y="48150"/>
                    <a:pt x="271464" y="44054"/>
                    <a:pt x="265844" y="42340"/>
                  </a:cubicBezTo>
                  <a:lnTo>
                    <a:pt x="265844" y="42340"/>
                  </a:lnTo>
                  <a:lnTo>
                    <a:pt x="265844" y="42340"/>
                  </a:lnTo>
                  <a:cubicBezTo>
                    <a:pt x="265463" y="41673"/>
                    <a:pt x="264892" y="41292"/>
                    <a:pt x="264130" y="41197"/>
                  </a:cubicBezTo>
                  <a:cubicBezTo>
                    <a:pt x="262606" y="38720"/>
                    <a:pt x="260129" y="38149"/>
                    <a:pt x="257558" y="37673"/>
                  </a:cubicBezTo>
                  <a:cubicBezTo>
                    <a:pt x="248604" y="33100"/>
                    <a:pt x="241651" y="24623"/>
                    <a:pt x="230792" y="23766"/>
                  </a:cubicBezTo>
                  <a:lnTo>
                    <a:pt x="230792" y="23766"/>
                  </a:lnTo>
                  <a:cubicBezTo>
                    <a:pt x="221553" y="16813"/>
                    <a:pt x="210314" y="15098"/>
                    <a:pt x="199741" y="11574"/>
                  </a:cubicBezTo>
                  <a:lnTo>
                    <a:pt x="199741" y="11574"/>
                  </a:lnTo>
                  <a:cubicBezTo>
                    <a:pt x="197074" y="10240"/>
                    <a:pt x="194312" y="9098"/>
                    <a:pt x="191264" y="10240"/>
                  </a:cubicBezTo>
                  <a:lnTo>
                    <a:pt x="191264" y="10240"/>
                  </a:lnTo>
                  <a:cubicBezTo>
                    <a:pt x="188216" y="7954"/>
                    <a:pt x="185167" y="5954"/>
                    <a:pt x="181072" y="6716"/>
                  </a:cubicBezTo>
                  <a:cubicBezTo>
                    <a:pt x="174690" y="3858"/>
                    <a:pt x="167832" y="3097"/>
                    <a:pt x="160974" y="3097"/>
                  </a:cubicBezTo>
                  <a:cubicBezTo>
                    <a:pt x="160974" y="3097"/>
                    <a:pt x="160974" y="3097"/>
                    <a:pt x="160974" y="3097"/>
                  </a:cubicBezTo>
                  <a:cubicBezTo>
                    <a:pt x="159545" y="2049"/>
                    <a:pt x="158021" y="1477"/>
                    <a:pt x="156307" y="2335"/>
                  </a:cubicBezTo>
                  <a:cubicBezTo>
                    <a:pt x="154116" y="2144"/>
                    <a:pt x="151925" y="1954"/>
                    <a:pt x="149734" y="1763"/>
                  </a:cubicBezTo>
                  <a:cubicBezTo>
                    <a:pt x="149734" y="1763"/>
                    <a:pt x="149734" y="1763"/>
                    <a:pt x="149734" y="1763"/>
                  </a:cubicBezTo>
                  <a:cubicBezTo>
                    <a:pt x="146496" y="1668"/>
                    <a:pt x="143162" y="1572"/>
                    <a:pt x="139924" y="1477"/>
                  </a:cubicBezTo>
                  <a:cubicBezTo>
                    <a:pt x="134304" y="-1094"/>
                    <a:pt x="128684" y="239"/>
                    <a:pt x="123065" y="1382"/>
                  </a:cubicBezTo>
                  <a:lnTo>
                    <a:pt x="123065" y="1382"/>
                  </a:lnTo>
                  <a:cubicBezTo>
                    <a:pt x="118588" y="810"/>
                    <a:pt x="114206" y="715"/>
                    <a:pt x="109825" y="2430"/>
                  </a:cubicBezTo>
                  <a:lnTo>
                    <a:pt x="109825" y="2430"/>
                  </a:lnTo>
                  <a:lnTo>
                    <a:pt x="109825" y="2430"/>
                  </a:lnTo>
                  <a:cubicBezTo>
                    <a:pt x="103348" y="2715"/>
                    <a:pt x="96871" y="3097"/>
                    <a:pt x="90965" y="6335"/>
                  </a:cubicBezTo>
                  <a:lnTo>
                    <a:pt x="90965" y="6335"/>
                  </a:lnTo>
                  <a:cubicBezTo>
                    <a:pt x="84393" y="6430"/>
                    <a:pt x="78488" y="8621"/>
                    <a:pt x="73058" y="12050"/>
                  </a:cubicBezTo>
                  <a:lnTo>
                    <a:pt x="73058" y="12050"/>
                  </a:lnTo>
                  <a:cubicBezTo>
                    <a:pt x="69820" y="13193"/>
                    <a:pt x="66581" y="14432"/>
                    <a:pt x="63343" y="15574"/>
                  </a:cubicBezTo>
                  <a:lnTo>
                    <a:pt x="63343" y="15574"/>
                  </a:lnTo>
                  <a:cubicBezTo>
                    <a:pt x="57818" y="18908"/>
                    <a:pt x="52199" y="22242"/>
                    <a:pt x="46674" y="25480"/>
                  </a:cubicBezTo>
                  <a:lnTo>
                    <a:pt x="46674" y="25480"/>
                  </a:lnTo>
                  <a:cubicBezTo>
                    <a:pt x="46674" y="25480"/>
                    <a:pt x="46674" y="25480"/>
                    <a:pt x="46674" y="25480"/>
                  </a:cubicBezTo>
                  <a:cubicBezTo>
                    <a:pt x="46007" y="26052"/>
                    <a:pt x="45436" y="26719"/>
                    <a:pt x="44769" y="27290"/>
                  </a:cubicBezTo>
                  <a:cubicBezTo>
                    <a:pt x="38483" y="33386"/>
                    <a:pt x="29148" y="36148"/>
                    <a:pt x="25719" y="45292"/>
                  </a:cubicBezTo>
                  <a:cubicBezTo>
                    <a:pt x="25148" y="45578"/>
                    <a:pt x="24671" y="46149"/>
                    <a:pt x="24481" y="46721"/>
                  </a:cubicBezTo>
                  <a:lnTo>
                    <a:pt x="24481" y="46721"/>
                  </a:lnTo>
                  <a:lnTo>
                    <a:pt x="24481" y="46721"/>
                  </a:lnTo>
                  <a:cubicBezTo>
                    <a:pt x="21718" y="49674"/>
                    <a:pt x="17813" y="51865"/>
                    <a:pt x="17528" y="56532"/>
                  </a:cubicBezTo>
                  <a:cubicBezTo>
                    <a:pt x="17528" y="56532"/>
                    <a:pt x="17528" y="56532"/>
                    <a:pt x="17528" y="56532"/>
                  </a:cubicBezTo>
                  <a:cubicBezTo>
                    <a:pt x="14480" y="59770"/>
                    <a:pt x="16670" y="65199"/>
                    <a:pt x="12860" y="68152"/>
                  </a:cubicBezTo>
                  <a:lnTo>
                    <a:pt x="12860" y="68152"/>
                  </a:lnTo>
                  <a:cubicBezTo>
                    <a:pt x="9050" y="69772"/>
                    <a:pt x="7717" y="72915"/>
                    <a:pt x="7431" y="76820"/>
                  </a:cubicBezTo>
                  <a:lnTo>
                    <a:pt x="7431" y="76820"/>
                  </a:lnTo>
                  <a:cubicBezTo>
                    <a:pt x="5431" y="78535"/>
                    <a:pt x="4859" y="80916"/>
                    <a:pt x="4574" y="83392"/>
                  </a:cubicBezTo>
                  <a:lnTo>
                    <a:pt x="4574" y="83392"/>
                  </a:lnTo>
                  <a:lnTo>
                    <a:pt x="4574" y="83392"/>
                  </a:lnTo>
                  <a:cubicBezTo>
                    <a:pt x="4097" y="86154"/>
                    <a:pt x="3526" y="88917"/>
                    <a:pt x="3050" y="91679"/>
                  </a:cubicBezTo>
                  <a:cubicBezTo>
                    <a:pt x="3050" y="91679"/>
                    <a:pt x="3050" y="91679"/>
                    <a:pt x="3050" y="91679"/>
                  </a:cubicBezTo>
                  <a:cubicBezTo>
                    <a:pt x="3050" y="91679"/>
                    <a:pt x="3050" y="91679"/>
                    <a:pt x="3050" y="91679"/>
                  </a:cubicBezTo>
                  <a:cubicBezTo>
                    <a:pt x="859" y="95299"/>
                    <a:pt x="1" y="99204"/>
                    <a:pt x="764" y="103395"/>
                  </a:cubicBezTo>
                  <a:cubicBezTo>
                    <a:pt x="764" y="103395"/>
                    <a:pt x="764" y="103395"/>
                    <a:pt x="764" y="103395"/>
                  </a:cubicBezTo>
                  <a:cubicBezTo>
                    <a:pt x="-284" y="110062"/>
                    <a:pt x="-284" y="116635"/>
                    <a:pt x="954" y="123207"/>
                  </a:cubicBezTo>
                  <a:cubicBezTo>
                    <a:pt x="383" y="129112"/>
                    <a:pt x="1430" y="134732"/>
                    <a:pt x="3812" y="140066"/>
                  </a:cubicBezTo>
                  <a:lnTo>
                    <a:pt x="3812" y="140066"/>
                  </a:lnTo>
                  <a:cubicBezTo>
                    <a:pt x="4288" y="141590"/>
                    <a:pt x="4669" y="143114"/>
                    <a:pt x="5145" y="144733"/>
                  </a:cubicBezTo>
                  <a:lnTo>
                    <a:pt x="5145" y="144733"/>
                  </a:lnTo>
                  <a:cubicBezTo>
                    <a:pt x="5717" y="146543"/>
                    <a:pt x="6383" y="148353"/>
                    <a:pt x="6955" y="150163"/>
                  </a:cubicBezTo>
                  <a:cubicBezTo>
                    <a:pt x="7907" y="152734"/>
                    <a:pt x="8765" y="155306"/>
                    <a:pt x="9717" y="157973"/>
                  </a:cubicBezTo>
                  <a:lnTo>
                    <a:pt x="9717" y="157973"/>
                  </a:lnTo>
                  <a:lnTo>
                    <a:pt x="9717" y="157973"/>
                  </a:lnTo>
                  <a:cubicBezTo>
                    <a:pt x="14003" y="168451"/>
                    <a:pt x="18956" y="178642"/>
                    <a:pt x="26862" y="186929"/>
                  </a:cubicBezTo>
                  <a:cubicBezTo>
                    <a:pt x="26862" y="186929"/>
                    <a:pt x="26862" y="186929"/>
                    <a:pt x="26862" y="186929"/>
                  </a:cubicBezTo>
                  <a:cubicBezTo>
                    <a:pt x="26576" y="189024"/>
                    <a:pt x="27815" y="190263"/>
                    <a:pt x="29339" y="191310"/>
                  </a:cubicBezTo>
                  <a:cubicBezTo>
                    <a:pt x="32577" y="194740"/>
                    <a:pt x="35816" y="198169"/>
                    <a:pt x="39149" y="201597"/>
                  </a:cubicBezTo>
                  <a:cubicBezTo>
                    <a:pt x="43531" y="206074"/>
                    <a:pt x="48008" y="210551"/>
                    <a:pt x="52389" y="215028"/>
                  </a:cubicBezTo>
                  <a:cubicBezTo>
                    <a:pt x="52960" y="215599"/>
                    <a:pt x="53532" y="216076"/>
                    <a:pt x="54104" y="216647"/>
                  </a:cubicBezTo>
                  <a:cubicBezTo>
                    <a:pt x="57533" y="219885"/>
                    <a:pt x="60962" y="223124"/>
                    <a:pt x="64391" y="226458"/>
                  </a:cubicBezTo>
                  <a:lnTo>
                    <a:pt x="64391" y="226458"/>
                  </a:lnTo>
                  <a:cubicBezTo>
                    <a:pt x="72582" y="234078"/>
                    <a:pt x="81631" y="240364"/>
                    <a:pt x="90965" y="246556"/>
                  </a:cubicBezTo>
                  <a:cubicBezTo>
                    <a:pt x="98490" y="251414"/>
                    <a:pt x="105158" y="257604"/>
                    <a:pt x="113921" y="260367"/>
                  </a:cubicBezTo>
                  <a:cubicBezTo>
                    <a:pt x="115445" y="261033"/>
                    <a:pt x="116968" y="261795"/>
                    <a:pt x="118588" y="262462"/>
                  </a:cubicBezTo>
                  <a:cubicBezTo>
                    <a:pt x="120398" y="263796"/>
                    <a:pt x="122303" y="265129"/>
                    <a:pt x="124112" y="266463"/>
                  </a:cubicBezTo>
                  <a:cubicBezTo>
                    <a:pt x="125065" y="266749"/>
                    <a:pt x="125922" y="267034"/>
                    <a:pt x="126875" y="267320"/>
                  </a:cubicBezTo>
                  <a:cubicBezTo>
                    <a:pt x="131066" y="270178"/>
                    <a:pt x="135352" y="272845"/>
                    <a:pt x="140495" y="273606"/>
                  </a:cubicBezTo>
                  <a:cubicBezTo>
                    <a:pt x="143829" y="276654"/>
                    <a:pt x="147544" y="278655"/>
                    <a:pt x="152116" y="278845"/>
                  </a:cubicBezTo>
                  <a:cubicBezTo>
                    <a:pt x="155259" y="280655"/>
                    <a:pt x="158498" y="282274"/>
                    <a:pt x="162212" y="282274"/>
                  </a:cubicBezTo>
                  <a:cubicBezTo>
                    <a:pt x="163832" y="282751"/>
                    <a:pt x="165451" y="283131"/>
                    <a:pt x="167165" y="283608"/>
                  </a:cubicBezTo>
                  <a:cubicBezTo>
                    <a:pt x="168880" y="284084"/>
                    <a:pt x="170594" y="284465"/>
                    <a:pt x="172309" y="284941"/>
                  </a:cubicBezTo>
                  <a:cubicBezTo>
                    <a:pt x="177738" y="286846"/>
                    <a:pt x="183263" y="287227"/>
                    <a:pt x="188882" y="285608"/>
                  </a:cubicBezTo>
                  <a:cubicBezTo>
                    <a:pt x="189930" y="285513"/>
                    <a:pt x="191073" y="285417"/>
                    <a:pt x="192121" y="285227"/>
                  </a:cubicBezTo>
                  <a:cubicBezTo>
                    <a:pt x="195169" y="286275"/>
                    <a:pt x="198122" y="286656"/>
                    <a:pt x="200503" y="283798"/>
                  </a:cubicBezTo>
                  <a:lnTo>
                    <a:pt x="200503" y="283798"/>
                  </a:lnTo>
                  <a:lnTo>
                    <a:pt x="200503" y="283798"/>
                  </a:lnTo>
                  <a:cubicBezTo>
                    <a:pt x="204884" y="285037"/>
                    <a:pt x="207647" y="283417"/>
                    <a:pt x="208694" y="278940"/>
                  </a:cubicBezTo>
                  <a:lnTo>
                    <a:pt x="208694" y="278940"/>
                  </a:lnTo>
                  <a:lnTo>
                    <a:pt x="208694" y="278940"/>
                  </a:lnTo>
                  <a:cubicBezTo>
                    <a:pt x="215933" y="278274"/>
                    <a:pt x="223267" y="277702"/>
                    <a:pt x="230507" y="277035"/>
                  </a:cubicBezTo>
                  <a:cubicBezTo>
                    <a:pt x="235745" y="279512"/>
                    <a:pt x="240032" y="277417"/>
                    <a:pt x="244127" y="274369"/>
                  </a:cubicBezTo>
                  <a:lnTo>
                    <a:pt x="244127" y="274369"/>
                  </a:lnTo>
                  <a:cubicBezTo>
                    <a:pt x="249175" y="275607"/>
                    <a:pt x="253176" y="273035"/>
                    <a:pt x="257081" y="270464"/>
                  </a:cubicBezTo>
                  <a:cubicBezTo>
                    <a:pt x="262892" y="269701"/>
                    <a:pt x="267749" y="267129"/>
                    <a:pt x="271655" y="262748"/>
                  </a:cubicBezTo>
                  <a:cubicBezTo>
                    <a:pt x="278322" y="262558"/>
                    <a:pt x="280799" y="255128"/>
                    <a:pt x="286895" y="253985"/>
                  </a:cubicBezTo>
                  <a:lnTo>
                    <a:pt x="286895" y="253985"/>
                  </a:lnTo>
                  <a:cubicBezTo>
                    <a:pt x="287561" y="253604"/>
                    <a:pt x="288228" y="253128"/>
                    <a:pt x="288895" y="252747"/>
                  </a:cubicBezTo>
                  <a:cubicBezTo>
                    <a:pt x="288895" y="252747"/>
                    <a:pt x="288895" y="252747"/>
                    <a:pt x="288895" y="252747"/>
                  </a:cubicBezTo>
                  <a:cubicBezTo>
                    <a:pt x="291657" y="252461"/>
                    <a:pt x="293753" y="251032"/>
                    <a:pt x="295181" y="248651"/>
                  </a:cubicBezTo>
                  <a:cubicBezTo>
                    <a:pt x="297467" y="246460"/>
                    <a:pt x="299753" y="244270"/>
                    <a:pt x="302039" y="242079"/>
                  </a:cubicBezTo>
                  <a:cubicBezTo>
                    <a:pt x="305278" y="238745"/>
                    <a:pt x="308612" y="235411"/>
                    <a:pt x="311850" y="232078"/>
                  </a:cubicBezTo>
                  <a:close/>
                  <a:moveTo>
                    <a:pt x="178500" y="258652"/>
                  </a:moveTo>
                  <a:cubicBezTo>
                    <a:pt x="178500" y="258462"/>
                    <a:pt x="178500" y="258367"/>
                    <a:pt x="178595" y="258176"/>
                  </a:cubicBezTo>
                  <a:cubicBezTo>
                    <a:pt x="178691" y="258271"/>
                    <a:pt x="178786" y="258462"/>
                    <a:pt x="178976" y="258557"/>
                  </a:cubicBezTo>
                  <a:cubicBezTo>
                    <a:pt x="178786" y="258557"/>
                    <a:pt x="178691" y="258652"/>
                    <a:pt x="178500" y="258652"/>
                  </a:cubicBezTo>
                  <a:close/>
                  <a:moveTo>
                    <a:pt x="129256" y="185119"/>
                  </a:moveTo>
                  <a:cubicBezTo>
                    <a:pt x="129351" y="185215"/>
                    <a:pt x="129256" y="185215"/>
                    <a:pt x="129351" y="185310"/>
                  </a:cubicBezTo>
                  <a:cubicBezTo>
                    <a:pt x="129256" y="185310"/>
                    <a:pt x="129256" y="185310"/>
                    <a:pt x="129160" y="185310"/>
                  </a:cubicBezTo>
                  <a:cubicBezTo>
                    <a:pt x="129160" y="185215"/>
                    <a:pt x="129160" y="185215"/>
                    <a:pt x="129256" y="185119"/>
                  </a:cubicBezTo>
                  <a:close/>
                  <a:moveTo>
                    <a:pt x="285847" y="139018"/>
                  </a:moveTo>
                  <a:cubicBezTo>
                    <a:pt x="285847" y="139018"/>
                    <a:pt x="285847" y="139018"/>
                    <a:pt x="285847" y="139018"/>
                  </a:cubicBezTo>
                  <a:cubicBezTo>
                    <a:pt x="285847" y="139113"/>
                    <a:pt x="285847" y="139209"/>
                    <a:pt x="285847" y="139304"/>
                  </a:cubicBezTo>
                  <a:cubicBezTo>
                    <a:pt x="285751" y="139304"/>
                    <a:pt x="285751" y="139209"/>
                    <a:pt x="285656" y="139209"/>
                  </a:cubicBezTo>
                  <a:cubicBezTo>
                    <a:pt x="285751" y="139113"/>
                    <a:pt x="285751" y="139113"/>
                    <a:pt x="285847" y="139018"/>
                  </a:cubicBezTo>
                  <a:lnTo>
                    <a:pt x="285847" y="139018"/>
                  </a:lnTo>
                  <a:close/>
                  <a:moveTo>
                    <a:pt x="180976" y="120445"/>
                  </a:moveTo>
                  <a:cubicBezTo>
                    <a:pt x="180976" y="120445"/>
                    <a:pt x="180976" y="120445"/>
                    <a:pt x="180976" y="120445"/>
                  </a:cubicBezTo>
                  <a:cubicBezTo>
                    <a:pt x="180976" y="120445"/>
                    <a:pt x="180976" y="120445"/>
                    <a:pt x="180976" y="120445"/>
                  </a:cubicBezTo>
                  <a:lnTo>
                    <a:pt x="180976" y="120445"/>
                  </a:lnTo>
                  <a:close/>
                  <a:moveTo>
                    <a:pt x="227554" y="123969"/>
                  </a:moveTo>
                  <a:cubicBezTo>
                    <a:pt x="227554" y="123969"/>
                    <a:pt x="227554" y="123874"/>
                    <a:pt x="227554" y="123874"/>
                  </a:cubicBezTo>
                  <a:cubicBezTo>
                    <a:pt x="227554" y="123874"/>
                    <a:pt x="227554" y="123874"/>
                    <a:pt x="227554" y="123969"/>
                  </a:cubicBezTo>
                  <a:cubicBezTo>
                    <a:pt x="227554" y="123874"/>
                    <a:pt x="227554" y="123874"/>
                    <a:pt x="227554" y="123969"/>
                  </a:cubicBezTo>
                  <a:close/>
                  <a:moveTo>
                    <a:pt x="209266" y="145400"/>
                  </a:moveTo>
                  <a:lnTo>
                    <a:pt x="209266" y="145400"/>
                  </a:lnTo>
                  <a:cubicBezTo>
                    <a:pt x="209361" y="145400"/>
                    <a:pt x="209361" y="145495"/>
                    <a:pt x="209456" y="145495"/>
                  </a:cubicBezTo>
                  <a:cubicBezTo>
                    <a:pt x="209361" y="145495"/>
                    <a:pt x="209361" y="145590"/>
                    <a:pt x="209266" y="145590"/>
                  </a:cubicBezTo>
                  <a:cubicBezTo>
                    <a:pt x="209266" y="145590"/>
                    <a:pt x="209266" y="145495"/>
                    <a:pt x="209266" y="145400"/>
                  </a:cubicBezTo>
                  <a:close/>
                  <a:moveTo>
                    <a:pt x="264130" y="167308"/>
                  </a:moveTo>
                  <a:cubicBezTo>
                    <a:pt x="264130" y="167308"/>
                    <a:pt x="264130" y="167212"/>
                    <a:pt x="264130" y="167212"/>
                  </a:cubicBezTo>
                  <a:cubicBezTo>
                    <a:pt x="264130" y="167212"/>
                    <a:pt x="264130" y="167212"/>
                    <a:pt x="264130" y="167308"/>
                  </a:cubicBezTo>
                  <a:cubicBezTo>
                    <a:pt x="264130" y="167212"/>
                    <a:pt x="264130" y="167212"/>
                    <a:pt x="264130" y="167308"/>
                  </a:cubicBezTo>
                  <a:close/>
                  <a:moveTo>
                    <a:pt x="186025" y="132065"/>
                  </a:moveTo>
                  <a:lnTo>
                    <a:pt x="186025" y="132065"/>
                  </a:lnTo>
                  <a:lnTo>
                    <a:pt x="186025" y="132065"/>
                  </a:lnTo>
                  <a:cubicBezTo>
                    <a:pt x="185930" y="131970"/>
                    <a:pt x="185930" y="131874"/>
                    <a:pt x="185834" y="131779"/>
                  </a:cubicBezTo>
                  <a:cubicBezTo>
                    <a:pt x="185930" y="131779"/>
                    <a:pt x="186120" y="131779"/>
                    <a:pt x="186310" y="131874"/>
                  </a:cubicBezTo>
                  <a:cubicBezTo>
                    <a:pt x="186215" y="131874"/>
                    <a:pt x="186120" y="131970"/>
                    <a:pt x="186025" y="132065"/>
                  </a:cubicBezTo>
                  <a:close/>
                  <a:moveTo>
                    <a:pt x="218696" y="152925"/>
                  </a:moveTo>
                  <a:cubicBezTo>
                    <a:pt x="218886" y="152544"/>
                    <a:pt x="218981" y="152544"/>
                    <a:pt x="219172" y="152067"/>
                  </a:cubicBezTo>
                  <a:cubicBezTo>
                    <a:pt x="219267" y="152163"/>
                    <a:pt x="219362" y="152258"/>
                    <a:pt x="219553" y="152449"/>
                  </a:cubicBezTo>
                  <a:cubicBezTo>
                    <a:pt x="219267" y="152639"/>
                    <a:pt x="218981" y="152925"/>
                    <a:pt x="218696" y="152925"/>
                  </a:cubicBezTo>
                  <a:close/>
                  <a:moveTo>
                    <a:pt x="222601" y="115492"/>
                  </a:moveTo>
                  <a:cubicBezTo>
                    <a:pt x="222506" y="115492"/>
                    <a:pt x="222601" y="115301"/>
                    <a:pt x="222506" y="115301"/>
                  </a:cubicBezTo>
                  <a:cubicBezTo>
                    <a:pt x="222601" y="115301"/>
                    <a:pt x="222601" y="115396"/>
                    <a:pt x="222601" y="115492"/>
                  </a:cubicBezTo>
                  <a:cubicBezTo>
                    <a:pt x="222696" y="115492"/>
                    <a:pt x="222601" y="115492"/>
                    <a:pt x="222601" y="115492"/>
                  </a:cubicBezTo>
                  <a:close/>
                  <a:moveTo>
                    <a:pt x="114587" y="83583"/>
                  </a:moveTo>
                  <a:cubicBezTo>
                    <a:pt x="114492" y="83583"/>
                    <a:pt x="114492" y="83583"/>
                    <a:pt x="114397" y="83678"/>
                  </a:cubicBezTo>
                  <a:cubicBezTo>
                    <a:pt x="114397" y="83583"/>
                    <a:pt x="114397" y="83488"/>
                    <a:pt x="114397" y="83392"/>
                  </a:cubicBezTo>
                  <a:cubicBezTo>
                    <a:pt x="114397" y="83488"/>
                    <a:pt x="114492" y="83488"/>
                    <a:pt x="114587" y="83583"/>
                  </a:cubicBezTo>
                  <a:close/>
                  <a:moveTo>
                    <a:pt x="287371" y="190549"/>
                  </a:moveTo>
                  <a:cubicBezTo>
                    <a:pt x="287371" y="190549"/>
                    <a:pt x="287371" y="190549"/>
                    <a:pt x="287371" y="190549"/>
                  </a:cubicBezTo>
                  <a:cubicBezTo>
                    <a:pt x="287276" y="190453"/>
                    <a:pt x="287276" y="190453"/>
                    <a:pt x="287276" y="190358"/>
                  </a:cubicBezTo>
                  <a:cubicBezTo>
                    <a:pt x="287371" y="190358"/>
                    <a:pt x="287466" y="190453"/>
                    <a:pt x="287466" y="190453"/>
                  </a:cubicBezTo>
                  <a:cubicBezTo>
                    <a:pt x="287466" y="190549"/>
                    <a:pt x="287466" y="190549"/>
                    <a:pt x="287371" y="190549"/>
                  </a:cubicBezTo>
                  <a:close/>
                  <a:moveTo>
                    <a:pt x="243842" y="124445"/>
                  </a:moveTo>
                  <a:cubicBezTo>
                    <a:pt x="243365" y="123683"/>
                    <a:pt x="242794" y="123112"/>
                    <a:pt x="242317" y="122540"/>
                  </a:cubicBezTo>
                  <a:cubicBezTo>
                    <a:pt x="242794" y="122445"/>
                    <a:pt x="243365" y="122540"/>
                    <a:pt x="243746" y="122254"/>
                  </a:cubicBezTo>
                  <a:cubicBezTo>
                    <a:pt x="243746" y="123016"/>
                    <a:pt x="243842" y="123588"/>
                    <a:pt x="243842" y="124445"/>
                  </a:cubicBezTo>
                  <a:close/>
                  <a:moveTo>
                    <a:pt x="222029" y="97870"/>
                  </a:moveTo>
                  <a:cubicBezTo>
                    <a:pt x="221648" y="97680"/>
                    <a:pt x="221363" y="97394"/>
                    <a:pt x="220982" y="97394"/>
                  </a:cubicBezTo>
                  <a:cubicBezTo>
                    <a:pt x="220982" y="97299"/>
                    <a:pt x="220982" y="97299"/>
                    <a:pt x="221077" y="97204"/>
                  </a:cubicBezTo>
                  <a:lnTo>
                    <a:pt x="221077" y="97204"/>
                  </a:lnTo>
                  <a:cubicBezTo>
                    <a:pt x="221458" y="97394"/>
                    <a:pt x="221839" y="97585"/>
                    <a:pt x="222029" y="97870"/>
                  </a:cubicBezTo>
                  <a:close/>
                  <a:moveTo>
                    <a:pt x="135161" y="57008"/>
                  </a:moveTo>
                  <a:cubicBezTo>
                    <a:pt x="135066" y="57103"/>
                    <a:pt x="134971" y="57199"/>
                    <a:pt x="134780" y="57199"/>
                  </a:cubicBezTo>
                  <a:cubicBezTo>
                    <a:pt x="134875" y="57103"/>
                    <a:pt x="134971" y="57103"/>
                    <a:pt x="135161" y="57008"/>
                  </a:cubicBezTo>
                  <a:cubicBezTo>
                    <a:pt x="135066" y="57008"/>
                    <a:pt x="135161" y="57008"/>
                    <a:pt x="135161" y="57008"/>
                  </a:cubicBezTo>
                  <a:close/>
                  <a:moveTo>
                    <a:pt x="132971" y="65295"/>
                  </a:moveTo>
                  <a:cubicBezTo>
                    <a:pt x="132971" y="65295"/>
                    <a:pt x="133066" y="65295"/>
                    <a:pt x="132971" y="65295"/>
                  </a:cubicBezTo>
                  <a:cubicBezTo>
                    <a:pt x="132971" y="65390"/>
                    <a:pt x="132971" y="65390"/>
                    <a:pt x="132971" y="65295"/>
                  </a:cubicBezTo>
                  <a:cubicBezTo>
                    <a:pt x="132971" y="65295"/>
                    <a:pt x="132971" y="65295"/>
                    <a:pt x="132971" y="65295"/>
                  </a:cubicBezTo>
                  <a:close/>
                  <a:moveTo>
                    <a:pt x="307373" y="147686"/>
                  </a:moveTo>
                  <a:cubicBezTo>
                    <a:pt x="307945" y="147686"/>
                    <a:pt x="308231" y="147305"/>
                    <a:pt x="308707" y="147115"/>
                  </a:cubicBezTo>
                  <a:cubicBezTo>
                    <a:pt x="308612" y="147210"/>
                    <a:pt x="308612" y="147305"/>
                    <a:pt x="308516" y="147400"/>
                  </a:cubicBezTo>
                  <a:cubicBezTo>
                    <a:pt x="308135" y="147495"/>
                    <a:pt x="307850" y="147686"/>
                    <a:pt x="307373" y="147686"/>
                  </a:cubicBezTo>
                  <a:close/>
                  <a:moveTo>
                    <a:pt x="161926" y="89107"/>
                  </a:moveTo>
                  <a:cubicBezTo>
                    <a:pt x="161736" y="89583"/>
                    <a:pt x="161355" y="89774"/>
                    <a:pt x="161165" y="90345"/>
                  </a:cubicBezTo>
                  <a:cubicBezTo>
                    <a:pt x="161165" y="90345"/>
                    <a:pt x="161165" y="90441"/>
                    <a:pt x="161165" y="90441"/>
                  </a:cubicBezTo>
                  <a:cubicBezTo>
                    <a:pt x="161165" y="90441"/>
                    <a:pt x="161165" y="90441"/>
                    <a:pt x="161165" y="90441"/>
                  </a:cubicBezTo>
                  <a:lnTo>
                    <a:pt x="161165" y="90441"/>
                  </a:lnTo>
                  <a:lnTo>
                    <a:pt x="161165" y="90441"/>
                  </a:lnTo>
                  <a:lnTo>
                    <a:pt x="161165" y="90345"/>
                  </a:lnTo>
                  <a:cubicBezTo>
                    <a:pt x="160974" y="89869"/>
                    <a:pt x="161165" y="89583"/>
                    <a:pt x="161069" y="89107"/>
                  </a:cubicBezTo>
                  <a:cubicBezTo>
                    <a:pt x="161355" y="89203"/>
                    <a:pt x="161641" y="89107"/>
                    <a:pt x="161926" y="89107"/>
                  </a:cubicBezTo>
                  <a:close/>
                  <a:moveTo>
                    <a:pt x="112968" y="45197"/>
                  </a:moveTo>
                  <a:cubicBezTo>
                    <a:pt x="112968" y="45102"/>
                    <a:pt x="112873" y="45006"/>
                    <a:pt x="112873" y="44911"/>
                  </a:cubicBezTo>
                  <a:cubicBezTo>
                    <a:pt x="112968" y="45006"/>
                    <a:pt x="113159" y="45006"/>
                    <a:pt x="113254" y="45102"/>
                  </a:cubicBezTo>
                  <a:cubicBezTo>
                    <a:pt x="113159" y="45197"/>
                    <a:pt x="113159" y="45197"/>
                    <a:pt x="113063" y="45292"/>
                  </a:cubicBezTo>
                  <a:cubicBezTo>
                    <a:pt x="112968" y="45197"/>
                    <a:pt x="112968" y="45197"/>
                    <a:pt x="112968" y="45197"/>
                  </a:cubicBezTo>
                  <a:close/>
                  <a:moveTo>
                    <a:pt x="184215" y="193692"/>
                  </a:moveTo>
                  <a:cubicBezTo>
                    <a:pt x="184215" y="193692"/>
                    <a:pt x="184215" y="193692"/>
                    <a:pt x="184215" y="193692"/>
                  </a:cubicBezTo>
                  <a:cubicBezTo>
                    <a:pt x="184215" y="193692"/>
                    <a:pt x="184215" y="193692"/>
                    <a:pt x="184215" y="193692"/>
                  </a:cubicBezTo>
                  <a:cubicBezTo>
                    <a:pt x="184215" y="193692"/>
                    <a:pt x="184215" y="193692"/>
                    <a:pt x="184215" y="193692"/>
                  </a:cubicBezTo>
                  <a:close/>
                  <a:moveTo>
                    <a:pt x="193931" y="240269"/>
                  </a:moveTo>
                  <a:cubicBezTo>
                    <a:pt x="193835" y="240364"/>
                    <a:pt x="193740" y="240460"/>
                    <a:pt x="193645" y="240555"/>
                  </a:cubicBezTo>
                  <a:cubicBezTo>
                    <a:pt x="193550" y="240460"/>
                    <a:pt x="193550" y="240460"/>
                    <a:pt x="193454" y="240460"/>
                  </a:cubicBezTo>
                  <a:cubicBezTo>
                    <a:pt x="193645" y="240364"/>
                    <a:pt x="193740" y="240269"/>
                    <a:pt x="193931" y="240269"/>
                  </a:cubicBezTo>
                  <a:close/>
                  <a:moveTo>
                    <a:pt x="305183" y="181881"/>
                  </a:moveTo>
                  <a:cubicBezTo>
                    <a:pt x="304801" y="181500"/>
                    <a:pt x="304421" y="181119"/>
                    <a:pt x="304040" y="180642"/>
                  </a:cubicBezTo>
                  <a:cubicBezTo>
                    <a:pt x="304040" y="180642"/>
                    <a:pt x="304135" y="180642"/>
                    <a:pt x="304135" y="180642"/>
                  </a:cubicBezTo>
                  <a:cubicBezTo>
                    <a:pt x="304230" y="181214"/>
                    <a:pt x="304611" y="181595"/>
                    <a:pt x="305183" y="181881"/>
                  </a:cubicBezTo>
                  <a:cubicBezTo>
                    <a:pt x="305183" y="181881"/>
                    <a:pt x="305183" y="181881"/>
                    <a:pt x="305183" y="181881"/>
                  </a:cubicBezTo>
                  <a:close/>
                  <a:moveTo>
                    <a:pt x="280989" y="123969"/>
                  </a:moveTo>
                  <a:cubicBezTo>
                    <a:pt x="280989" y="123969"/>
                    <a:pt x="281084" y="123969"/>
                    <a:pt x="280989" y="123969"/>
                  </a:cubicBezTo>
                  <a:cubicBezTo>
                    <a:pt x="280989" y="123969"/>
                    <a:pt x="280894" y="123969"/>
                    <a:pt x="280799" y="123969"/>
                  </a:cubicBezTo>
                  <a:cubicBezTo>
                    <a:pt x="280894" y="124064"/>
                    <a:pt x="280989" y="123969"/>
                    <a:pt x="280989" y="123969"/>
                  </a:cubicBezTo>
                  <a:close/>
                  <a:moveTo>
                    <a:pt x="251081" y="110634"/>
                  </a:moveTo>
                  <a:cubicBezTo>
                    <a:pt x="251081" y="110634"/>
                    <a:pt x="250985" y="110634"/>
                    <a:pt x="250985" y="110538"/>
                  </a:cubicBezTo>
                  <a:cubicBezTo>
                    <a:pt x="250985" y="110538"/>
                    <a:pt x="250985" y="110538"/>
                    <a:pt x="250985" y="110538"/>
                  </a:cubicBezTo>
                  <a:cubicBezTo>
                    <a:pt x="250985" y="110538"/>
                    <a:pt x="250985" y="110538"/>
                    <a:pt x="250985" y="110538"/>
                  </a:cubicBezTo>
                  <a:cubicBezTo>
                    <a:pt x="250985" y="110538"/>
                    <a:pt x="251081" y="110443"/>
                    <a:pt x="251081" y="110443"/>
                  </a:cubicBezTo>
                  <a:cubicBezTo>
                    <a:pt x="251081" y="110538"/>
                    <a:pt x="251081" y="110634"/>
                    <a:pt x="251081" y="110634"/>
                  </a:cubicBezTo>
                  <a:close/>
                  <a:moveTo>
                    <a:pt x="217743" y="83869"/>
                  </a:moveTo>
                  <a:cubicBezTo>
                    <a:pt x="217743" y="83869"/>
                    <a:pt x="217648" y="83869"/>
                    <a:pt x="217743" y="83869"/>
                  </a:cubicBezTo>
                  <a:cubicBezTo>
                    <a:pt x="217648" y="83869"/>
                    <a:pt x="217648" y="83773"/>
                    <a:pt x="217648" y="83773"/>
                  </a:cubicBezTo>
                  <a:cubicBezTo>
                    <a:pt x="217648" y="83773"/>
                    <a:pt x="217648" y="83869"/>
                    <a:pt x="217743" y="83869"/>
                  </a:cubicBezTo>
                  <a:cubicBezTo>
                    <a:pt x="217743" y="83869"/>
                    <a:pt x="217743" y="83869"/>
                    <a:pt x="217743" y="83869"/>
                  </a:cubicBezTo>
                  <a:lnTo>
                    <a:pt x="217743" y="83869"/>
                  </a:lnTo>
                  <a:close/>
                  <a:moveTo>
                    <a:pt x="76392" y="41864"/>
                  </a:moveTo>
                  <a:lnTo>
                    <a:pt x="76392" y="41864"/>
                  </a:lnTo>
                  <a:lnTo>
                    <a:pt x="76392" y="41864"/>
                  </a:lnTo>
                  <a:cubicBezTo>
                    <a:pt x="76392" y="41864"/>
                    <a:pt x="76392" y="41864"/>
                    <a:pt x="76392" y="41864"/>
                  </a:cubicBezTo>
                  <a:close/>
                  <a:moveTo>
                    <a:pt x="79631" y="121492"/>
                  </a:moveTo>
                  <a:cubicBezTo>
                    <a:pt x="79631" y="121588"/>
                    <a:pt x="79535" y="121588"/>
                    <a:pt x="79535" y="121683"/>
                  </a:cubicBezTo>
                  <a:cubicBezTo>
                    <a:pt x="79631" y="121683"/>
                    <a:pt x="79631" y="121683"/>
                    <a:pt x="79726" y="121683"/>
                  </a:cubicBezTo>
                  <a:cubicBezTo>
                    <a:pt x="79631" y="121683"/>
                    <a:pt x="79535" y="121683"/>
                    <a:pt x="79535" y="121778"/>
                  </a:cubicBezTo>
                  <a:cubicBezTo>
                    <a:pt x="79535" y="121778"/>
                    <a:pt x="79631" y="121683"/>
                    <a:pt x="79631" y="121683"/>
                  </a:cubicBezTo>
                  <a:cubicBezTo>
                    <a:pt x="79535" y="121588"/>
                    <a:pt x="79535" y="121588"/>
                    <a:pt x="79440" y="121492"/>
                  </a:cubicBezTo>
                  <a:cubicBezTo>
                    <a:pt x="79440" y="121588"/>
                    <a:pt x="79535" y="121492"/>
                    <a:pt x="79631" y="121492"/>
                  </a:cubicBezTo>
                  <a:close/>
                  <a:moveTo>
                    <a:pt x="132590" y="181785"/>
                  </a:moveTo>
                  <a:cubicBezTo>
                    <a:pt x="132590" y="181785"/>
                    <a:pt x="132590" y="181785"/>
                    <a:pt x="132590" y="181785"/>
                  </a:cubicBezTo>
                  <a:cubicBezTo>
                    <a:pt x="132590" y="181785"/>
                    <a:pt x="132590" y="181785"/>
                    <a:pt x="132590" y="181785"/>
                  </a:cubicBezTo>
                  <a:cubicBezTo>
                    <a:pt x="132590" y="181785"/>
                    <a:pt x="132590" y="181785"/>
                    <a:pt x="132590" y="181785"/>
                  </a:cubicBezTo>
                  <a:close/>
                  <a:moveTo>
                    <a:pt x="213933" y="243698"/>
                  </a:moveTo>
                  <a:cubicBezTo>
                    <a:pt x="214124" y="243508"/>
                    <a:pt x="214409" y="243222"/>
                    <a:pt x="214600" y="243032"/>
                  </a:cubicBezTo>
                  <a:cubicBezTo>
                    <a:pt x="214695" y="243222"/>
                    <a:pt x="214885" y="243412"/>
                    <a:pt x="214981" y="243508"/>
                  </a:cubicBezTo>
                  <a:cubicBezTo>
                    <a:pt x="214695" y="243508"/>
                    <a:pt x="214314" y="243603"/>
                    <a:pt x="213933" y="243698"/>
                  </a:cubicBezTo>
                  <a:close/>
                  <a:moveTo>
                    <a:pt x="317470" y="173880"/>
                  </a:moveTo>
                  <a:cubicBezTo>
                    <a:pt x="317470" y="173975"/>
                    <a:pt x="317565" y="173975"/>
                    <a:pt x="317565" y="174070"/>
                  </a:cubicBezTo>
                  <a:cubicBezTo>
                    <a:pt x="317470" y="174070"/>
                    <a:pt x="317375" y="174070"/>
                    <a:pt x="317279" y="174070"/>
                  </a:cubicBezTo>
                  <a:cubicBezTo>
                    <a:pt x="317375" y="173975"/>
                    <a:pt x="317470" y="173975"/>
                    <a:pt x="317470" y="173880"/>
                  </a:cubicBezTo>
                  <a:close/>
                  <a:moveTo>
                    <a:pt x="252795" y="69010"/>
                  </a:moveTo>
                  <a:cubicBezTo>
                    <a:pt x="252795" y="69010"/>
                    <a:pt x="252795" y="69010"/>
                    <a:pt x="252795" y="69010"/>
                  </a:cubicBezTo>
                  <a:cubicBezTo>
                    <a:pt x="252795" y="69105"/>
                    <a:pt x="252795" y="69105"/>
                    <a:pt x="252795" y="69010"/>
                  </a:cubicBezTo>
                  <a:cubicBezTo>
                    <a:pt x="252795" y="69010"/>
                    <a:pt x="252795" y="69010"/>
                    <a:pt x="252795" y="69010"/>
                  </a:cubicBezTo>
                  <a:close/>
                  <a:moveTo>
                    <a:pt x="252700" y="69010"/>
                  </a:moveTo>
                  <a:cubicBezTo>
                    <a:pt x="252605" y="69010"/>
                    <a:pt x="252605" y="69010"/>
                    <a:pt x="252509" y="69010"/>
                  </a:cubicBezTo>
                  <a:cubicBezTo>
                    <a:pt x="252605" y="68914"/>
                    <a:pt x="252605" y="68819"/>
                    <a:pt x="252605" y="68724"/>
                  </a:cubicBezTo>
                  <a:cubicBezTo>
                    <a:pt x="252700" y="68914"/>
                    <a:pt x="252700" y="68914"/>
                    <a:pt x="252700" y="69010"/>
                  </a:cubicBezTo>
                  <a:close/>
                  <a:moveTo>
                    <a:pt x="191168" y="76915"/>
                  </a:moveTo>
                  <a:cubicBezTo>
                    <a:pt x="191168" y="77010"/>
                    <a:pt x="191168" y="77106"/>
                    <a:pt x="191168" y="77201"/>
                  </a:cubicBezTo>
                  <a:cubicBezTo>
                    <a:pt x="191073" y="77106"/>
                    <a:pt x="191073" y="77010"/>
                    <a:pt x="190978" y="76915"/>
                  </a:cubicBezTo>
                  <a:cubicBezTo>
                    <a:pt x="191073" y="76915"/>
                    <a:pt x="191073" y="76915"/>
                    <a:pt x="191168" y="76915"/>
                  </a:cubicBezTo>
                  <a:close/>
                  <a:moveTo>
                    <a:pt x="312422" y="129112"/>
                  </a:moveTo>
                  <a:cubicBezTo>
                    <a:pt x="312422" y="129112"/>
                    <a:pt x="312422" y="129112"/>
                    <a:pt x="312422" y="129112"/>
                  </a:cubicBezTo>
                  <a:lnTo>
                    <a:pt x="312422" y="129112"/>
                  </a:lnTo>
                  <a:cubicBezTo>
                    <a:pt x="312422" y="129112"/>
                    <a:pt x="312422" y="129112"/>
                    <a:pt x="312422" y="129112"/>
                  </a:cubicBezTo>
                  <a:cubicBezTo>
                    <a:pt x="312422" y="129112"/>
                    <a:pt x="312422" y="129112"/>
                    <a:pt x="312422" y="129112"/>
                  </a:cubicBezTo>
                  <a:close/>
                  <a:moveTo>
                    <a:pt x="297372" y="124254"/>
                  </a:moveTo>
                  <a:cubicBezTo>
                    <a:pt x="296610" y="124540"/>
                    <a:pt x="296229" y="125112"/>
                    <a:pt x="295848" y="125779"/>
                  </a:cubicBezTo>
                  <a:lnTo>
                    <a:pt x="295848" y="125779"/>
                  </a:lnTo>
                  <a:lnTo>
                    <a:pt x="295848" y="125779"/>
                  </a:lnTo>
                  <a:cubicBezTo>
                    <a:pt x="296420" y="125207"/>
                    <a:pt x="296896" y="124731"/>
                    <a:pt x="297372" y="124254"/>
                  </a:cubicBezTo>
                  <a:lnTo>
                    <a:pt x="297372" y="124254"/>
                  </a:lnTo>
                  <a:close/>
                  <a:moveTo>
                    <a:pt x="270988" y="80725"/>
                  </a:moveTo>
                  <a:lnTo>
                    <a:pt x="270988" y="80725"/>
                  </a:lnTo>
                  <a:cubicBezTo>
                    <a:pt x="270988" y="80725"/>
                    <a:pt x="270988" y="80725"/>
                    <a:pt x="270988" y="80725"/>
                  </a:cubicBezTo>
                  <a:cubicBezTo>
                    <a:pt x="270988" y="80725"/>
                    <a:pt x="270988" y="80725"/>
                    <a:pt x="270988" y="80725"/>
                  </a:cubicBezTo>
                  <a:cubicBezTo>
                    <a:pt x="271083" y="80630"/>
                    <a:pt x="271274" y="80725"/>
                    <a:pt x="271369" y="80725"/>
                  </a:cubicBezTo>
                  <a:cubicBezTo>
                    <a:pt x="271369" y="80820"/>
                    <a:pt x="271274" y="80916"/>
                    <a:pt x="271274" y="81011"/>
                  </a:cubicBezTo>
                  <a:cubicBezTo>
                    <a:pt x="271178" y="80916"/>
                    <a:pt x="271083" y="80820"/>
                    <a:pt x="270988" y="80725"/>
                  </a:cubicBezTo>
                  <a:close/>
                  <a:moveTo>
                    <a:pt x="70772" y="142448"/>
                  </a:moveTo>
                  <a:cubicBezTo>
                    <a:pt x="70867" y="142733"/>
                    <a:pt x="70963" y="143019"/>
                    <a:pt x="71153" y="143304"/>
                  </a:cubicBezTo>
                  <a:cubicBezTo>
                    <a:pt x="71058" y="143304"/>
                    <a:pt x="70963" y="143304"/>
                    <a:pt x="70772" y="143304"/>
                  </a:cubicBezTo>
                  <a:cubicBezTo>
                    <a:pt x="70772" y="143019"/>
                    <a:pt x="70677" y="142638"/>
                    <a:pt x="70772" y="142448"/>
                  </a:cubicBezTo>
                  <a:close/>
                  <a:moveTo>
                    <a:pt x="123446" y="205693"/>
                  </a:moveTo>
                  <a:cubicBezTo>
                    <a:pt x="123446" y="205788"/>
                    <a:pt x="123350" y="205788"/>
                    <a:pt x="123350" y="205884"/>
                  </a:cubicBezTo>
                  <a:cubicBezTo>
                    <a:pt x="123350" y="205788"/>
                    <a:pt x="123350" y="205788"/>
                    <a:pt x="123446" y="205693"/>
                  </a:cubicBezTo>
                  <a:cubicBezTo>
                    <a:pt x="123350" y="205693"/>
                    <a:pt x="123350" y="205693"/>
                    <a:pt x="123446" y="205693"/>
                  </a:cubicBezTo>
                  <a:close/>
                  <a:moveTo>
                    <a:pt x="265463" y="242174"/>
                  </a:moveTo>
                  <a:cubicBezTo>
                    <a:pt x="265463" y="242174"/>
                    <a:pt x="265463" y="242174"/>
                    <a:pt x="265463" y="242174"/>
                  </a:cubicBezTo>
                  <a:cubicBezTo>
                    <a:pt x="266321" y="242174"/>
                    <a:pt x="267273" y="242174"/>
                    <a:pt x="268130" y="242174"/>
                  </a:cubicBezTo>
                  <a:cubicBezTo>
                    <a:pt x="268130" y="242174"/>
                    <a:pt x="268130" y="242174"/>
                    <a:pt x="268130" y="242174"/>
                  </a:cubicBezTo>
                  <a:cubicBezTo>
                    <a:pt x="267178" y="241793"/>
                    <a:pt x="266321" y="241889"/>
                    <a:pt x="265463" y="242174"/>
                  </a:cubicBezTo>
                  <a:close/>
                  <a:moveTo>
                    <a:pt x="191264" y="33862"/>
                  </a:moveTo>
                  <a:cubicBezTo>
                    <a:pt x="191264" y="33862"/>
                    <a:pt x="191264" y="33862"/>
                    <a:pt x="191264" y="33862"/>
                  </a:cubicBezTo>
                  <a:cubicBezTo>
                    <a:pt x="191264" y="33862"/>
                    <a:pt x="191264" y="33862"/>
                    <a:pt x="191264" y="33862"/>
                  </a:cubicBezTo>
                  <a:lnTo>
                    <a:pt x="191264" y="33862"/>
                  </a:lnTo>
                  <a:lnTo>
                    <a:pt x="191264" y="33862"/>
                  </a:lnTo>
                  <a:close/>
                  <a:moveTo>
                    <a:pt x="47912" y="96632"/>
                  </a:moveTo>
                  <a:cubicBezTo>
                    <a:pt x="47817" y="96727"/>
                    <a:pt x="47722" y="96822"/>
                    <a:pt x="47722" y="96822"/>
                  </a:cubicBezTo>
                  <a:cubicBezTo>
                    <a:pt x="47722" y="96727"/>
                    <a:pt x="47626" y="96537"/>
                    <a:pt x="47531" y="96442"/>
                  </a:cubicBezTo>
                  <a:cubicBezTo>
                    <a:pt x="47722" y="96537"/>
                    <a:pt x="47817" y="96632"/>
                    <a:pt x="47912" y="96632"/>
                  </a:cubicBezTo>
                  <a:close/>
                  <a:moveTo>
                    <a:pt x="49532" y="128255"/>
                  </a:moveTo>
                  <a:cubicBezTo>
                    <a:pt x="49532" y="128350"/>
                    <a:pt x="49532" y="128350"/>
                    <a:pt x="49532" y="128255"/>
                  </a:cubicBezTo>
                  <a:cubicBezTo>
                    <a:pt x="49436" y="128350"/>
                    <a:pt x="49436" y="128350"/>
                    <a:pt x="49532" y="128255"/>
                  </a:cubicBezTo>
                  <a:cubicBezTo>
                    <a:pt x="49532" y="128255"/>
                    <a:pt x="49532" y="128255"/>
                    <a:pt x="49532" y="128255"/>
                  </a:cubicBezTo>
                  <a:close/>
                  <a:moveTo>
                    <a:pt x="179643" y="22147"/>
                  </a:moveTo>
                  <a:cubicBezTo>
                    <a:pt x="179548" y="22147"/>
                    <a:pt x="179548" y="22147"/>
                    <a:pt x="179548" y="22147"/>
                  </a:cubicBezTo>
                  <a:cubicBezTo>
                    <a:pt x="179548" y="22147"/>
                    <a:pt x="179548" y="22147"/>
                    <a:pt x="179643" y="22147"/>
                  </a:cubicBezTo>
                  <a:cubicBezTo>
                    <a:pt x="179643" y="22147"/>
                    <a:pt x="179643" y="22147"/>
                    <a:pt x="179643" y="22147"/>
                  </a:cubicBezTo>
                  <a:close/>
                  <a:moveTo>
                    <a:pt x="69725" y="25099"/>
                  </a:moveTo>
                  <a:cubicBezTo>
                    <a:pt x="69725" y="25099"/>
                    <a:pt x="69725" y="25099"/>
                    <a:pt x="69725" y="25099"/>
                  </a:cubicBezTo>
                  <a:cubicBezTo>
                    <a:pt x="69725" y="25099"/>
                    <a:pt x="69820" y="25099"/>
                    <a:pt x="69725" y="25099"/>
                  </a:cubicBezTo>
                  <a:cubicBezTo>
                    <a:pt x="69820" y="25099"/>
                    <a:pt x="69725" y="25099"/>
                    <a:pt x="69725" y="25099"/>
                  </a:cubicBezTo>
                  <a:close/>
                  <a:moveTo>
                    <a:pt x="46484" y="41768"/>
                  </a:moveTo>
                  <a:cubicBezTo>
                    <a:pt x="46484" y="41768"/>
                    <a:pt x="46484" y="41768"/>
                    <a:pt x="46484" y="41768"/>
                  </a:cubicBezTo>
                  <a:lnTo>
                    <a:pt x="46484" y="41768"/>
                  </a:lnTo>
                  <a:cubicBezTo>
                    <a:pt x="46484" y="41768"/>
                    <a:pt x="46484" y="41768"/>
                    <a:pt x="46484" y="41768"/>
                  </a:cubicBezTo>
                  <a:close/>
                  <a:moveTo>
                    <a:pt x="17432" y="101585"/>
                  </a:moveTo>
                  <a:cubicBezTo>
                    <a:pt x="18099" y="101585"/>
                    <a:pt x="18671" y="101585"/>
                    <a:pt x="19337" y="101585"/>
                  </a:cubicBezTo>
                  <a:lnTo>
                    <a:pt x="19337" y="101585"/>
                  </a:lnTo>
                  <a:cubicBezTo>
                    <a:pt x="18766" y="101204"/>
                    <a:pt x="18099" y="101490"/>
                    <a:pt x="17432" y="101585"/>
                  </a:cubicBezTo>
                  <a:cubicBezTo>
                    <a:pt x="17432" y="101585"/>
                    <a:pt x="17432" y="101585"/>
                    <a:pt x="17432" y="101585"/>
                  </a:cubicBezTo>
                  <a:close/>
                  <a:moveTo>
                    <a:pt x="268797" y="248842"/>
                  </a:moveTo>
                  <a:lnTo>
                    <a:pt x="268797" y="248842"/>
                  </a:lnTo>
                  <a:cubicBezTo>
                    <a:pt x="268797" y="248842"/>
                    <a:pt x="268797" y="248842"/>
                    <a:pt x="268797" y="248842"/>
                  </a:cubicBezTo>
                  <a:cubicBezTo>
                    <a:pt x="268892" y="248842"/>
                    <a:pt x="268892" y="248842"/>
                    <a:pt x="268797" y="248842"/>
                  </a:cubicBezTo>
                  <a:cubicBezTo>
                    <a:pt x="268797" y="248937"/>
                    <a:pt x="268702" y="248937"/>
                    <a:pt x="268607" y="249032"/>
                  </a:cubicBezTo>
                  <a:cubicBezTo>
                    <a:pt x="268702" y="248937"/>
                    <a:pt x="268797" y="248842"/>
                    <a:pt x="268797" y="248842"/>
                  </a:cubicBezTo>
                  <a:close/>
                  <a:moveTo>
                    <a:pt x="154021" y="243508"/>
                  </a:moveTo>
                  <a:cubicBezTo>
                    <a:pt x="154021" y="243508"/>
                    <a:pt x="154021" y="243508"/>
                    <a:pt x="154021" y="243508"/>
                  </a:cubicBezTo>
                  <a:cubicBezTo>
                    <a:pt x="154021" y="243508"/>
                    <a:pt x="154021" y="243508"/>
                    <a:pt x="154021" y="243508"/>
                  </a:cubicBezTo>
                  <a:lnTo>
                    <a:pt x="154021" y="243508"/>
                  </a:lnTo>
                  <a:cubicBezTo>
                    <a:pt x="153925" y="243603"/>
                    <a:pt x="153735" y="243698"/>
                    <a:pt x="153640" y="243793"/>
                  </a:cubicBezTo>
                  <a:cubicBezTo>
                    <a:pt x="153640" y="243603"/>
                    <a:pt x="153545" y="243508"/>
                    <a:pt x="153449" y="243317"/>
                  </a:cubicBezTo>
                  <a:cubicBezTo>
                    <a:pt x="153640" y="243317"/>
                    <a:pt x="153830" y="243412"/>
                    <a:pt x="154021" y="243508"/>
                  </a:cubicBezTo>
                  <a:close/>
                  <a:moveTo>
                    <a:pt x="264511" y="47388"/>
                  </a:moveTo>
                  <a:cubicBezTo>
                    <a:pt x="264511" y="47388"/>
                    <a:pt x="264511" y="47388"/>
                    <a:pt x="264511" y="47388"/>
                  </a:cubicBezTo>
                  <a:cubicBezTo>
                    <a:pt x="264511" y="47388"/>
                    <a:pt x="264511" y="47292"/>
                    <a:pt x="264511" y="47388"/>
                  </a:cubicBezTo>
                  <a:cubicBezTo>
                    <a:pt x="264511" y="47388"/>
                    <a:pt x="264511" y="47388"/>
                    <a:pt x="264511" y="47388"/>
                  </a:cubicBezTo>
                  <a:close/>
                  <a:moveTo>
                    <a:pt x="123160" y="2144"/>
                  </a:moveTo>
                  <a:cubicBezTo>
                    <a:pt x="123160" y="2144"/>
                    <a:pt x="123160" y="2144"/>
                    <a:pt x="123160" y="2144"/>
                  </a:cubicBezTo>
                  <a:cubicBezTo>
                    <a:pt x="123160" y="2144"/>
                    <a:pt x="123160" y="1382"/>
                    <a:pt x="123160" y="1382"/>
                  </a:cubicBezTo>
                  <a:cubicBezTo>
                    <a:pt x="122969" y="1572"/>
                    <a:pt x="123160" y="1858"/>
                    <a:pt x="123160" y="2144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3" name="Freeform: Shape 90">
              <a:extLst>
                <a:ext uri="{FF2B5EF4-FFF2-40B4-BE49-F238E27FC236}">
                  <a16:creationId xmlns:a16="http://schemas.microsoft.com/office/drawing/2014/main" id="{F1BF0F4E-F067-40EB-477E-47A27E1EEE02}"/>
                </a:ext>
              </a:extLst>
            </p:cNvPr>
            <p:cNvSpPr/>
            <p:nvPr/>
          </p:nvSpPr>
          <p:spPr>
            <a:xfrm>
              <a:off x="6925281" y="4669312"/>
              <a:ext cx="274516" cy="334902"/>
            </a:xfrm>
            <a:custGeom>
              <a:avLst/>
              <a:gdLst>
                <a:gd name="connsiteX0" fmla="*/ 65115 w 274516"/>
                <a:gd name="connsiteY0" fmla="*/ 62802 h 334902"/>
                <a:gd name="connsiteX1" fmla="*/ 65115 w 274516"/>
                <a:gd name="connsiteY1" fmla="*/ 62802 h 334902"/>
                <a:gd name="connsiteX2" fmla="*/ 65115 w 274516"/>
                <a:gd name="connsiteY2" fmla="*/ 62802 h 334902"/>
                <a:gd name="connsiteX3" fmla="*/ 53019 w 274516"/>
                <a:gd name="connsiteY3" fmla="*/ 77661 h 334902"/>
                <a:gd name="connsiteX4" fmla="*/ 38160 w 274516"/>
                <a:gd name="connsiteY4" fmla="*/ 99283 h 334902"/>
                <a:gd name="connsiteX5" fmla="*/ 38160 w 274516"/>
                <a:gd name="connsiteY5" fmla="*/ 99283 h 334902"/>
                <a:gd name="connsiteX6" fmla="*/ 38160 w 274516"/>
                <a:gd name="connsiteY6" fmla="*/ 99283 h 334902"/>
                <a:gd name="connsiteX7" fmla="*/ 29587 w 274516"/>
                <a:gd name="connsiteY7" fmla="*/ 114047 h 334902"/>
                <a:gd name="connsiteX8" fmla="*/ 29587 w 274516"/>
                <a:gd name="connsiteY8" fmla="*/ 114047 h 334902"/>
                <a:gd name="connsiteX9" fmla="*/ 27492 w 274516"/>
                <a:gd name="connsiteY9" fmla="*/ 118714 h 334902"/>
                <a:gd name="connsiteX10" fmla="*/ 21015 w 274516"/>
                <a:gd name="connsiteY10" fmla="*/ 132144 h 334902"/>
                <a:gd name="connsiteX11" fmla="*/ 21015 w 274516"/>
                <a:gd name="connsiteY11" fmla="*/ 132144 h 334902"/>
                <a:gd name="connsiteX12" fmla="*/ 12252 w 274516"/>
                <a:gd name="connsiteY12" fmla="*/ 153575 h 334902"/>
                <a:gd name="connsiteX13" fmla="*/ 12252 w 274516"/>
                <a:gd name="connsiteY13" fmla="*/ 153575 h 334902"/>
                <a:gd name="connsiteX14" fmla="*/ 8918 w 274516"/>
                <a:gd name="connsiteY14" fmla="*/ 164148 h 334902"/>
                <a:gd name="connsiteX15" fmla="*/ 8918 w 274516"/>
                <a:gd name="connsiteY15" fmla="*/ 164148 h 334902"/>
                <a:gd name="connsiteX16" fmla="*/ 7299 w 274516"/>
                <a:gd name="connsiteY16" fmla="*/ 168720 h 334902"/>
                <a:gd name="connsiteX17" fmla="*/ 7299 w 274516"/>
                <a:gd name="connsiteY17" fmla="*/ 168720 h 334902"/>
                <a:gd name="connsiteX18" fmla="*/ 7299 w 274516"/>
                <a:gd name="connsiteY18" fmla="*/ 168720 h 334902"/>
                <a:gd name="connsiteX19" fmla="*/ 5584 w 274516"/>
                <a:gd name="connsiteY19" fmla="*/ 176912 h 334902"/>
                <a:gd name="connsiteX20" fmla="*/ 5584 w 274516"/>
                <a:gd name="connsiteY20" fmla="*/ 176912 h 334902"/>
                <a:gd name="connsiteX21" fmla="*/ 2727 w 274516"/>
                <a:gd name="connsiteY21" fmla="*/ 190437 h 334902"/>
                <a:gd name="connsiteX22" fmla="*/ 1488 w 274516"/>
                <a:gd name="connsiteY22" fmla="*/ 199200 h 334902"/>
                <a:gd name="connsiteX23" fmla="*/ 1488 w 274516"/>
                <a:gd name="connsiteY23" fmla="*/ 199200 h 334902"/>
                <a:gd name="connsiteX24" fmla="*/ 1488 w 274516"/>
                <a:gd name="connsiteY24" fmla="*/ 199200 h 334902"/>
                <a:gd name="connsiteX25" fmla="*/ 1012 w 274516"/>
                <a:gd name="connsiteY25" fmla="*/ 205487 h 334902"/>
                <a:gd name="connsiteX26" fmla="*/ 1203 w 274516"/>
                <a:gd name="connsiteY26" fmla="*/ 228347 h 334902"/>
                <a:gd name="connsiteX27" fmla="*/ 1203 w 274516"/>
                <a:gd name="connsiteY27" fmla="*/ 228347 h 334902"/>
                <a:gd name="connsiteX28" fmla="*/ 6918 w 274516"/>
                <a:gd name="connsiteY28" fmla="*/ 255588 h 334902"/>
                <a:gd name="connsiteX29" fmla="*/ 6918 w 274516"/>
                <a:gd name="connsiteY29" fmla="*/ 255588 h 334902"/>
                <a:gd name="connsiteX30" fmla="*/ 20920 w 274516"/>
                <a:gd name="connsiteY30" fmla="*/ 285115 h 334902"/>
                <a:gd name="connsiteX31" fmla="*/ 37493 w 274516"/>
                <a:gd name="connsiteY31" fmla="*/ 305308 h 334902"/>
                <a:gd name="connsiteX32" fmla="*/ 45589 w 274516"/>
                <a:gd name="connsiteY32" fmla="*/ 313500 h 334902"/>
                <a:gd name="connsiteX33" fmla="*/ 45589 w 274516"/>
                <a:gd name="connsiteY33" fmla="*/ 310547 h 334902"/>
                <a:gd name="connsiteX34" fmla="*/ 45589 w 274516"/>
                <a:gd name="connsiteY34" fmla="*/ 310547 h 334902"/>
                <a:gd name="connsiteX35" fmla="*/ 45589 w 274516"/>
                <a:gd name="connsiteY35" fmla="*/ 313500 h 334902"/>
                <a:gd name="connsiteX36" fmla="*/ 60448 w 274516"/>
                <a:gd name="connsiteY36" fmla="*/ 322454 h 334902"/>
                <a:gd name="connsiteX37" fmla="*/ 60448 w 274516"/>
                <a:gd name="connsiteY37" fmla="*/ 322454 h 334902"/>
                <a:gd name="connsiteX38" fmla="*/ 60448 w 274516"/>
                <a:gd name="connsiteY38" fmla="*/ 322454 h 334902"/>
                <a:gd name="connsiteX39" fmla="*/ 76927 w 274516"/>
                <a:gd name="connsiteY39" fmla="*/ 328835 h 334902"/>
                <a:gd name="connsiteX40" fmla="*/ 102168 w 274516"/>
                <a:gd name="connsiteY40" fmla="*/ 334360 h 334902"/>
                <a:gd name="connsiteX41" fmla="*/ 117122 w 274516"/>
                <a:gd name="connsiteY41" fmla="*/ 332740 h 334902"/>
                <a:gd name="connsiteX42" fmla="*/ 124932 w 274516"/>
                <a:gd name="connsiteY42" fmla="*/ 331312 h 334902"/>
                <a:gd name="connsiteX43" fmla="*/ 124932 w 274516"/>
                <a:gd name="connsiteY43" fmla="*/ 331312 h 334902"/>
                <a:gd name="connsiteX44" fmla="*/ 165414 w 274516"/>
                <a:gd name="connsiteY44" fmla="*/ 311023 h 334902"/>
                <a:gd name="connsiteX45" fmla="*/ 165414 w 274516"/>
                <a:gd name="connsiteY45" fmla="*/ 311023 h 334902"/>
                <a:gd name="connsiteX46" fmla="*/ 166557 w 274516"/>
                <a:gd name="connsiteY46" fmla="*/ 309881 h 334902"/>
                <a:gd name="connsiteX47" fmla="*/ 181606 w 274516"/>
                <a:gd name="connsiteY47" fmla="*/ 297307 h 334902"/>
                <a:gd name="connsiteX48" fmla="*/ 189131 w 274516"/>
                <a:gd name="connsiteY48" fmla="*/ 287402 h 334902"/>
                <a:gd name="connsiteX49" fmla="*/ 189131 w 274516"/>
                <a:gd name="connsiteY49" fmla="*/ 287402 h 334902"/>
                <a:gd name="connsiteX50" fmla="*/ 190274 w 274516"/>
                <a:gd name="connsiteY50" fmla="*/ 285878 h 334902"/>
                <a:gd name="connsiteX51" fmla="*/ 202561 w 274516"/>
                <a:gd name="connsiteY51" fmla="*/ 270828 h 334902"/>
                <a:gd name="connsiteX52" fmla="*/ 208276 w 274516"/>
                <a:gd name="connsiteY52" fmla="*/ 264161 h 334902"/>
                <a:gd name="connsiteX53" fmla="*/ 208276 w 274516"/>
                <a:gd name="connsiteY53" fmla="*/ 264161 h 334902"/>
                <a:gd name="connsiteX54" fmla="*/ 226088 w 274516"/>
                <a:gd name="connsiteY54" fmla="*/ 237395 h 334902"/>
                <a:gd name="connsiteX55" fmla="*/ 226088 w 274516"/>
                <a:gd name="connsiteY55" fmla="*/ 237395 h 334902"/>
                <a:gd name="connsiteX56" fmla="*/ 236947 w 274516"/>
                <a:gd name="connsiteY56" fmla="*/ 219393 h 334902"/>
                <a:gd name="connsiteX57" fmla="*/ 240566 w 274516"/>
                <a:gd name="connsiteY57" fmla="*/ 212821 h 334902"/>
                <a:gd name="connsiteX58" fmla="*/ 241899 w 274516"/>
                <a:gd name="connsiteY58" fmla="*/ 210916 h 334902"/>
                <a:gd name="connsiteX59" fmla="*/ 241899 w 274516"/>
                <a:gd name="connsiteY59" fmla="*/ 210916 h 334902"/>
                <a:gd name="connsiteX60" fmla="*/ 250758 w 274516"/>
                <a:gd name="connsiteY60" fmla="*/ 192628 h 334902"/>
                <a:gd name="connsiteX61" fmla="*/ 250758 w 274516"/>
                <a:gd name="connsiteY61" fmla="*/ 192628 h 334902"/>
                <a:gd name="connsiteX62" fmla="*/ 258378 w 274516"/>
                <a:gd name="connsiteY62" fmla="*/ 174340 h 334902"/>
                <a:gd name="connsiteX63" fmla="*/ 262664 w 274516"/>
                <a:gd name="connsiteY63" fmla="*/ 158052 h 334902"/>
                <a:gd name="connsiteX64" fmla="*/ 262664 w 274516"/>
                <a:gd name="connsiteY64" fmla="*/ 158052 h 334902"/>
                <a:gd name="connsiteX65" fmla="*/ 266950 w 274516"/>
                <a:gd name="connsiteY65" fmla="*/ 149384 h 334902"/>
                <a:gd name="connsiteX66" fmla="*/ 266950 w 274516"/>
                <a:gd name="connsiteY66" fmla="*/ 149384 h 334902"/>
                <a:gd name="connsiteX67" fmla="*/ 266950 w 274516"/>
                <a:gd name="connsiteY67" fmla="*/ 149384 h 334902"/>
                <a:gd name="connsiteX68" fmla="*/ 268950 w 274516"/>
                <a:gd name="connsiteY68" fmla="*/ 141193 h 334902"/>
                <a:gd name="connsiteX69" fmla="*/ 271046 w 274516"/>
                <a:gd name="connsiteY69" fmla="*/ 129763 h 334902"/>
                <a:gd name="connsiteX70" fmla="*/ 271998 w 274516"/>
                <a:gd name="connsiteY70" fmla="*/ 118238 h 334902"/>
                <a:gd name="connsiteX71" fmla="*/ 271998 w 274516"/>
                <a:gd name="connsiteY71" fmla="*/ 118238 h 334902"/>
                <a:gd name="connsiteX72" fmla="*/ 271998 w 274516"/>
                <a:gd name="connsiteY72" fmla="*/ 118238 h 334902"/>
                <a:gd name="connsiteX73" fmla="*/ 271046 w 274516"/>
                <a:gd name="connsiteY73" fmla="*/ 116047 h 334902"/>
                <a:gd name="connsiteX74" fmla="*/ 271903 w 274516"/>
                <a:gd name="connsiteY74" fmla="*/ 87662 h 334902"/>
                <a:gd name="connsiteX75" fmla="*/ 271903 w 274516"/>
                <a:gd name="connsiteY75" fmla="*/ 87662 h 334902"/>
                <a:gd name="connsiteX76" fmla="*/ 271903 w 274516"/>
                <a:gd name="connsiteY76" fmla="*/ 87662 h 334902"/>
                <a:gd name="connsiteX77" fmla="*/ 271522 w 274516"/>
                <a:gd name="connsiteY77" fmla="*/ 83186 h 334902"/>
                <a:gd name="connsiteX78" fmla="*/ 271522 w 274516"/>
                <a:gd name="connsiteY78" fmla="*/ 83186 h 334902"/>
                <a:gd name="connsiteX79" fmla="*/ 271046 w 274516"/>
                <a:gd name="connsiteY79" fmla="*/ 79756 h 334902"/>
                <a:gd name="connsiteX80" fmla="*/ 271046 w 274516"/>
                <a:gd name="connsiteY80" fmla="*/ 79756 h 334902"/>
                <a:gd name="connsiteX81" fmla="*/ 262188 w 274516"/>
                <a:gd name="connsiteY81" fmla="*/ 61659 h 334902"/>
                <a:gd name="connsiteX82" fmla="*/ 262188 w 274516"/>
                <a:gd name="connsiteY82" fmla="*/ 61659 h 334902"/>
                <a:gd name="connsiteX83" fmla="*/ 254472 w 274516"/>
                <a:gd name="connsiteY83" fmla="*/ 52991 h 334902"/>
                <a:gd name="connsiteX84" fmla="*/ 244947 w 274516"/>
                <a:gd name="connsiteY84" fmla="*/ 39656 h 334902"/>
                <a:gd name="connsiteX85" fmla="*/ 229422 w 274516"/>
                <a:gd name="connsiteY85" fmla="*/ 24416 h 334902"/>
                <a:gd name="connsiteX86" fmla="*/ 229327 w 274516"/>
                <a:gd name="connsiteY86" fmla="*/ 24321 h 334902"/>
                <a:gd name="connsiteX87" fmla="*/ 229327 w 274516"/>
                <a:gd name="connsiteY87" fmla="*/ 24321 h 334902"/>
                <a:gd name="connsiteX88" fmla="*/ 224278 w 274516"/>
                <a:gd name="connsiteY88" fmla="*/ 19749 h 334902"/>
                <a:gd name="connsiteX89" fmla="*/ 216182 w 274516"/>
                <a:gd name="connsiteY89" fmla="*/ 14320 h 334902"/>
                <a:gd name="connsiteX90" fmla="*/ 216182 w 274516"/>
                <a:gd name="connsiteY90" fmla="*/ 14320 h 334902"/>
                <a:gd name="connsiteX91" fmla="*/ 207705 w 274516"/>
                <a:gd name="connsiteY91" fmla="*/ 9653 h 334902"/>
                <a:gd name="connsiteX92" fmla="*/ 187797 w 274516"/>
                <a:gd name="connsiteY92" fmla="*/ 2699 h 334902"/>
                <a:gd name="connsiteX93" fmla="*/ 182654 w 274516"/>
                <a:gd name="connsiteY93" fmla="*/ 1556 h 334902"/>
                <a:gd name="connsiteX94" fmla="*/ 182654 w 274516"/>
                <a:gd name="connsiteY94" fmla="*/ 1556 h 334902"/>
                <a:gd name="connsiteX95" fmla="*/ 162937 w 274516"/>
                <a:gd name="connsiteY95" fmla="*/ 1175 h 334902"/>
                <a:gd name="connsiteX96" fmla="*/ 157984 w 274516"/>
                <a:gd name="connsiteY96" fmla="*/ 2223 h 334902"/>
                <a:gd name="connsiteX97" fmla="*/ 157984 w 274516"/>
                <a:gd name="connsiteY97" fmla="*/ 2223 h 334902"/>
                <a:gd name="connsiteX98" fmla="*/ 137982 w 274516"/>
                <a:gd name="connsiteY98" fmla="*/ 9176 h 334902"/>
                <a:gd name="connsiteX99" fmla="*/ 137982 w 274516"/>
                <a:gd name="connsiteY99" fmla="*/ 9176 h 334902"/>
                <a:gd name="connsiteX100" fmla="*/ 128171 w 274516"/>
                <a:gd name="connsiteY100" fmla="*/ 12796 h 334902"/>
                <a:gd name="connsiteX101" fmla="*/ 117979 w 274516"/>
                <a:gd name="connsiteY101" fmla="*/ 18606 h 334902"/>
                <a:gd name="connsiteX102" fmla="*/ 109883 w 274516"/>
                <a:gd name="connsiteY102" fmla="*/ 24131 h 334902"/>
                <a:gd name="connsiteX103" fmla="*/ 107978 w 274516"/>
                <a:gd name="connsiteY103" fmla="*/ 25750 h 334902"/>
                <a:gd name="connsiteX104" fmla="*/ 98167 w 274516"/>
                <a:gd name="connsiteY104" fmla="*/ 31941 h 334902"/>
                <a:gd name="connsiteX105" fmla="*/ 98167 w 274516"/>
                <a:gd name="connsiteY105" fmla="*/ 31941 h 334902"/>
                <a:gd name="connsiteX106" fmla="*/ 98167 w 274516"/>
                <a:gd name="connsiteY106" fmla="*/ 31941 h 334902"/>
                <a:gd name="connsiteX107" fmla="*/ 79403 w 274516"/>
                <a:gd name="connsiteY107" fmla="*/ 50800 h 334902"/>
                <a:gd name="connsiteX108" fmla="*/ 79403 w 274516"/>
                <a:gd name="connsiteY108" fmla="*/ 50800 h 334902"/>
                <a:gd name="connsiteX109" fmla="*/ 79403 w 274516"/>
                <a:gd name="connsiteY109" fmla="*/ 50800 h 334902"/>
                <a:gd name="connsiteX110" fmla="*/ 78260 w 274516"/>
                <a:gd name="connsiteY110" fmla="*/ 51944 h 334902"/>
                <a:gd name="connsiteX111" fmla="*/ 77879 w 274516"/>
                <a:gd name="connsiteY111" fmla="*/ 52039 h 334902"/>
                <a:gd name="connsiteX112" fmla="*/ 65115 w 274516"/>
                <a:gd name="connsiteY112" fmla="*/ 62802 h 334902"/>
                <a:gd name="connsiteX113" fmla="*/ 197227 w 274516"/>
                <a:gd name="connsiteY113" fmla="*/ 269018 h 334902"/>
                <a:gd name="connsiteX114" fmla="*/ 196941 w 274516"/>
                <a:gd name="connsiteY114" fmla="*/ 269304 h 334902"/>
                <a:gd name="connsiteX115" fmla="*/ 196941 w 274516"/>
                <a:gd name="connsiteY115" fmla="*/ 268828 h 334902"/>
                <a:gd name="connsiteX116" fmla="*/ 197227 w 274516"/>
                <a:gd name="connsiteY116" fmla="*/ 269018 h 334902"/>
                <a:gd name="connsiteX117" fmla="*/ 255997 w 274516"/>
                <a:gd name="connsiteY117" fmla="*/ 94425 h 334902"/>
                <a:gd name="connsiteX118" fmla="*/ 256187 w 274516"/>
                <a:gd name="connsiteY118" fmla="*/ 94901 h 334902"/>
                <a:gd name="connsiteX119" fmla="*/ 255806 w 274516"/>
                <a:gd name="connsiteY119" fmla="*/ 94520 h 334902"/>
                <a:gd name="connsiteX120" fmla="*/ 255997 w 274516"/>
                <a:gd name="connsiteY120" fmla="*/ 94425 h 334902"/>
                <a:gd name="connsiteX121" fmla="*/ 199704 w 274516"/>
                <a:gd name="connsiteY121" fmla="*/ 237109 h 334902"/>
                <a:gd name="connsiteX122" fmla="*/ 199704 w 274516"/>
                <a:gd name="connsiteY122" fmla="*/ 237205 h 334902"/>
                <a:gd name="connsiteX123" fmla="*/ 199132 w 274516"/>
                <a:gd name="connsiteY123" fmla="*/ 236729 h 334902"/>
                <a:gd name="connsiteX124" fmla="*/ 199704 w 274516"/>
                <a:gd name="connsiteY124" fmla="*/ 237109 h 334902"/>
                <a:gd name="connsiteX125" fmla="*/ 182654 w 274516"/>
                <a:gd name="connsiteY125" fmla="*/ 152718 h 334902"/>
                <a:gd name="connsiteX126" fmla="*/ 182654 w 274516"/>
                <a:gd name="connsiteY126" fmla="*/ 152718 h 334902"/>
                <a:gd name="connsiteX127" fmla="*/ 181035 w 274516"/>
                <a:gd name="connsiteY127" fmla="*/ 152718 h 334902"/>
                <a:gd name="connsiteX128" fmla="*/ 181035 w 274516"/>
                <a:gd name="connsiteY128" fmla="*/ 152718 h 334902"/>
                <a:gd name="connsiteX129" fmla="*/ 182654 w 274516"/>
                <a:gd name="connsiteY129" fmla="*/ 152718 h 334902"/>
                <a:gd name="connsiteX130" fmla="*/ 109788 w 274516"/>
                <a:gd name="connsiteY130" fmla="*/ 249682 h 334902"/>
                <a:gd name="connsiteX131" fmla="*/ 109026 w 274516"/>
                <a:gd name="connsiteY131" fmla="*/ 250445 h 334902"/>
                <a:gd name="connsiteX132" fmla="*/ 109121 w 274516"/>
                <a:gd name="connsiteY132" fmla="*/ 249587 h 334902"/>
                <a:gd name="connsiteX133" fmla="*/ 109788 w 274516"/>
                <a:gd name="connsiteY133" fmla="*/ 249682 h 334902"/>
                <a:gd name="connsiteX134" fmla="*/ 150840 w 274516"/>
                <a:gd name="connsiteY134" fmla="*/ 142622 h 334902"/>
                <a:gd name="connsiteX135" fmla="*/ 150840 w 274516"/>
                <a:gd name="connsiteY135" fmla="*/ 142622 h 334902"/>
                <a:gd name="connsiteX136" fmla="*/ 150840 w 274516"/>
                <a:gd name="connsiteY136" fmla="*/ 142622 h 334902"/>
                <a:gd name="connsiteX137" fmla="*/ 150650 w 274516"/>
                <a:gd name="connsiteY137" fmla="*/ 142526 h 334902"/>
                <a:gd name="connsiteX138" fmla="*/ 150840 w 274516"/>
                <a:gd name="connsiteY138" fmla="*/ 142622 h 334902"/>
                <a:gd name="connsiteX139" fmla="*/ 150840 w 274516"/>
                <a:gd name="connsiteY139" fmla="*/ 142622 h 334902"/>
                <a:gd name="connsiteX140" fmla="*/ 150840 w 274516"/>
                <a:gd name="connsiteY140" fmla="*/ 142622 h 334902"/>
                <a:gd name="connsiteX141" fmla="*/ 135600 w 274516"/>
                <a:gd name="connsiteY141" fmla="*/ 197581 h 334902"/>
                <a:gd name="connsiteX142" fmla="*/ 135600 w 274516"/>
                <a:gd name="connsiteY142" fmla="*/ 197581 h 334902"/>
                <a:gd name="connsiteX143" fmla="*/ 135600 w 274516"/>
                <a:gd name="connsiteY143" fmla="*/ 197581 h 334902"/>
                <a:gd name="connsiteX144" fmla="*/ 135600 w 274516"/>
                <a:gd name="connsiteY144" fmla="*/ 197581 h 334902"/>
                <a:gd name="connsiteX145" fmla="*/ 135600 w 274516"/>
                <a:gd name="connsiteY145" fmla="*/ 197581 h 334902"/>
                <a:gd name="connsiteX146" fmla="*/ 135600 w 274516"/>
                <a:gd name="connsiteY146" fmla="*/ 197581 h 334902"/>
                <a:gd name="connsiteX147" fmla="*/ 165604 w 274516"/>
                <a:gd name="connsiteY147" fmla="*/ 217679 h 334902"/>
                <a:gd name="connsiteX148" fmla="*/ 165604 w 274516"/>
                <a:gd name="connsiteY148" fmla="*/ 217679 h 334902"/>
                <a:gd name="connsiteX149" fmla="*/ 165699 w 274516"/>
                <a:gd name="connsiteY149" fmla="*/ 217488 h 334902"/>
                <a:gd name="connsiteX150" fmla="*/ 165604 w 274516"/>
                <a:gd name="connsiteY150" fmla="*/ 217679 h 334902"/>
                <a:gd name="connsiteX151" fmla="*/ 165604 w 274516"/>
                <a:gd name="connsiteY151" fmla="*/ 217679 h 334902"/>
                <a:gd name="connsiteX152" fmla="*/ 114360 w 274516"/>
                <a:gd name="connsiteY152" fmla="*/ 254540 h 334902"/>
                <a:gd name="connsiteX153" fmla="*/ 116836 w 274516"/>
                <a:gd name="connsiteY153" fmla="*/ 250064 h 334902"/>
                <a:gd name="connsiteX154" fmla="*/ 116741 w 274516"/>
                <a:gd name="connsiteY154" fmla="*/ 255112 h 334902"/>
                <a:gd name="connsiteX155" fmla="*/ 114360 w 274516"/>
                <a:gd name="connsiteY155" fmla="*/ 254540 h 334902"/>
                <a:gd name="connsiteX156" fmla="*/ 200275 w 274516"/>
                <a:gd name="connsiteY156" fmla="*/ 182817 h 334902"/>
                <a:gd name="connsiteX157" fmla="*/ 200561 w 274516"/>
                <a:gd name="connsiteY157" fmla="*/ 182817 h 334902"/>
                <a:gd name="connsiteX158" fmla="*/ 200085 w 274516"/>
                <a:gd name="connsiteY158" fmla="*/ 183293 h 334902"/>
                <a:gd name="connsiteX159" fmla="*/ 200275 w 274516"/>
                <a:gd name="connsiteY159" fmla="*/ 182817 h 334902"/>
                <a:gd name="connsiteX160" fmla="*/ 165890 w 274516"/>
                <a:gd name="connsiteY160" fmla="*/ 104426 h 334902"/>
                <a:gd name="connsiteX161" fmla="*/ 165890 w 274516"/>
                <a:gd name="connsiteY161" fmla="*/ 104426 h 334902"/>
                <a:gd name="connsiteX162" fmla="*/ 165890 w 274516"/>
                <a:gd name="connsiteY162" fmla="*/ 104426 h 334902"/>
                <a:gd name="connsiteX163" fmla="*/ 165890 w 274516"/>
                <a:gd name="connsiteY163" fmla="*/ 104426 h 334902"/>
                <a:gd name="connsiteX164" fmla="*/ 99977 w 274516"/>
                <a:gd name="connsiteY164" fmla="*/ 106998 h 334902"/>
                <a:gd name="connsiteX165" fmla="*/ 99310 w 274516"/>
                <a:gd name="connsiteY165" fmla="*/ 107570 h 334902"/>
                <a:gd name="connsiteX166" fmla="*/ 99501 w 274516"/>
                <a:gd name="connsiteY166" fmla="*/ 106998 h 334902"/>
                <a:gd name="connsiteX167" fmla="*/ 99977 w 274516"/>
                <a:gd name="connsiteY167" fmla="*/ 106998 h 334902"/>
                <a:gd name="connsiteX168" fmla="*/ 79213 w 274516"/>
                <a:gd name="connsiteY168" fmla="*/ 233966 h 334902"/>
                <a:gd name="connsiteX169" fmla="*/ 79213 w 274516"/>
                <a:gd name="connsiteY169" fmla="*/ 234157 h 334902"/>
                <a:gd name="connsiteX170" fmla="*/ 79022 w 274516"/>
                <a:gd name="connsiteY170" fmla="*/ 233966 h 334902"/>
                <a:gd name="connsiteX171" fmla="*/ 79213 w 274516"/>
                <a:gd name="connsiteY171" fmla="*/ 233966 h 334902"/>
                <a:gd name="connsiteX172" fmla="*/ 95119 w 274516"/>
                <a:gd name="connsiteY172" fmla="*/ 76328 h 334902"/>
                <a:gd name="connsiteX173" fmla="*/ 94929 w 274516"/>
                <a:gd name="connsiteY173" fmla="*/ 76518 h 334902"/>
                <a:gd name="connsiteX174" fmla="*/ 94833 w 274516"/>
                <a:gd name="connsiteY174" fmla="*/ 76328 h 334902"/>
                <a:gd name="connsiteX175" fmla="*/ 95119 w 274516"/>
                <a:gd name="connsiteY175" fmla="*/ 76328 h 334902"/>
                <a:gd name="connsiteX176" fmla="*/ 93976 w 274516"/>
                <a:gd name="connsiteY176" fmla="*/ 76423 h 334902"/>
                <a:gd name="connsiteX177" fmla="*/ 93881 w 274516"/>
                <a:gd name="connsiteY177" fmla="*/ 76518 h 334902"/>
                <a:gd name="connsiteX178" fmla="*/ 93786 w 274516"/>
                <a:gd name="connsiteY178" fmla="*/ 76423 h 334902"/>
                <a:gd name="connsiteX179" fmla="*/ 93976 w 274516"/>
                <a:gd name="connsiteY179" fmla="*/ 76423 h 334902"/>
                <a:gd name="connsiteX180" fmla="*/ 111121 w 274516"/>
                <a:gd name="connsiteY180" fmla="*/ 65945 h 334902"/>
                <a:gd name="connsiteX181" fmla="*/ 111121 w 274516"/>
                <a:gd name="connsiteY181" fmla="*/ 65945 h 334902"/>
                <a:gd name="connsiteX182" fmla="*/ 111216 w 274516"/>
                <a:gd name="connsiteY182" fmla="*/ 65945 h 334902"/>
                <a:gd name="connsiteX183" fmla="*/ 111121 w 274516"/>
                <a:gd name="connsiteY183" fmla="*/ 65945 h 334902"/>
                <a:gd name="connsiteX184" fmla="*/ 57496 w 274516"/>
                <a:gd name="connsiteY184" fmla="*/ 169006 h 334902"/>
                <a:gd name="connsiteX185" fmla="*/ 57496 w 274516"/>
                <a:gd name="connsiteY185" fmla="*/ 169006 h 334902"/>
                <a:gd name="connsiteX186" fmla="*/ 57496 w 274516"/>
                <a:gd name="connsiteY186" fmla="*/ 169006 h 334902"/>
                <a:gd name="connsiteX187" fmla="*/ 57496 w 274516"/>
                <a:gd name="connsiteY187" fmla="*/ 169006 h 334902"/>
                <a:gd name="connsiteX188" fmla="*/ 72164 w 274516"/>
                <a:gd name="connsiteY188" fmla="*/ 214249 h 334902"/>
                <a:gd name="connsiteX189" fmla="*/ 72069 w 274516"/>
                <a:gd name="connsiteY189" fmla="*/ 214059 h 334902"/>
                <a:gd name="connsiteX190" fmla="*/ 72450 w 274516"/>
                <a:gd name="connsiteY190" fmla="*/ 214059 h 334902"/>
                <a:gd name="connsiteX191" fmla="*/ 72164 w 274516"/>
                <a:gd name="connsiteY191" fmla="*/ 214249 h 334902"/>
                <a:gd name="connsiteX192" fmla="*/ 77307 w 274516"/>
                <a:gd name="connsiteY192" fmla="*/ 219012 h 334902"/>
                <a:gd name="connsiteX193" fmla="*/ 77117 w 274516"/>
                <a:gd name="connsiteY193" fmla="*/ 219203 h 334902"/>
                <a:gd name="connsiteX194" fmla="*/ 77022 w 274516"/>
                <a:gd name="connsiteY194" fmla="*/ 219012 h 334902"/>
                <a:gd name="connsiteX195" fmla="*/ 77307 w 274516"/>
                <a:gd name="connsiteY195" fmla="*/ 219012 h 334902"/>
                <a:gd name="connsiteX196" fmla="*/ 232279 w 274516"/>
                <a:gd name="connsiteY196" fmla="*/ 171197 h 334902"/>
                <a:gd name="connsiteX197" fmla="*/ 232279 w 274516"/>
                <a:gd name="connsiteY197" fmla="*/ 171197 h 334902"/>
                <a:gd name="connsiteX198" fmla="*/ 232470 w 274516"/>
                <a:gd name="connsiteY198" fmla="*/ 171578 h 334902"/>
                <a:gd name="connsiteX199" fmla="*/ 232089 w 274516"/>
                <a:gd name="connsiteY199" fmla="*/ 171387 h 334902"/>
                <a:gd name="connsiteX200" fmla="*/ 232279 w 274516"/>
                <a:gd name="connsiteY200" fmla="*/ 171197 h 334902"/>
                <a:gd name="connsiteX201" fmla="*/ 121884 w 274516"/>
                <a:gd name="connsiteY201" fmla="*/ 50324 h 334902"/>
                <a:gd name="connsiteX202" fmla="*/ 122551 w 274516"/>
                <a:gd name="connsiteY202" fmla="*/ 49657 h 334902"/>
                <a:gd name="connsiteX203" fmla="*/ 122170 w 274516"/>
                <a:gd name="connsiteY203" fmla="*/ 51086 h 334902"/>
                <a:gd name="connsiteX204" fmla="*/ 121884 w 274516"/>
                <a:gd name="connsiteY204" fmla="*/ 50324 h 334902"/>
                <a:gd name="connsiteX205" fmla="*/ 64068 w 274516"/>
                <a:gd name="connsiteY205" fmla="*/ 199009 h 334902"/>
                <a:gd name="connsiteX206" fmla="*/ 64068 w 274516"/>
                <a:gd name="connsiteY206" fmla="*/ 199009 h 334902"/>
                <a:gd name="connsiteX207" fmla="*/ 64068 w 274516"/>
                <a:gd name="connsiteY207" fmla="*/ 199009 h 334902"/>
                <a:gd name="connsiteX208" fmla="*/ 64068 w 274516"/>
                <a:gd name="connsiteY208" fmla="*/ 199009 h 334902"/>
                <a:gd name="connsiteX209" fmla="*/ 140077 w 274516"/>
                <a:gd name="connsiteY209" fmla="*/ 308833 h 334902"/>
                <a:gd name="connsiteX210" fmla="*/ 140554 w 274516"/>
                <a:gd name="connsiteY210" fmla="*/ 308833 h 334902"/>
                <a:gd name="connsiteX211" fmla="*/ 140363 w 274516"/>
                <a:gd name="connsiteY211" fmla="*/ 309023 h 334902"/>
                <a:gd name="connsiteX212" fmla="*/ 140363 w 274516"/>
                <a:gd name="connsiteY212" fmla="*/ 309023 h 334902"/>
                <a:gd name="connsiteX213" fmla="*/ 140363 w 274516"/>
                <a:gd name="connsiteY213" fmla="*/ 309023 h 334902"/>
                <a:gd name="connsiteX214" fmla="*/ 140363 w 274516"/>
                <a:gd name="connsiteY214" fmla="*/ 309023 h 334902"/>
                <a:gd name="connsiteX215" fmla="*/ 140077 w 274516"/>
                <a:gd name="connsiteY215" fmla="*/ 308833 h 334902"/>
                <a:gd name="connsiteX216" fmla="*/ 243900 w 274516"/>
                <a:gd name="connsiteY216" fmla="*/ 96425 h 334902"/>
                <a:gd name="connsiteX217" fmla="*/ 243995 w 274516"/>
                <a:gd name="connsiteY217" fmla="*/ 96235 h 334902"/>
                <a:gd name="connsiteX218" fmla="*/ 244186 w 274516"/>
                <a:gd name="connsiteY218" fmla="*/ 96330 h 334902"/>
                <a:gd name="connsiteX219" fmla="*/ 243900 w 274516"/>
                <a:gd name="connsiteY219" fmla="*/ 96425 h 334902"/>
                <a:gd name="connsiteX220" fmla="*/ 86356 w 274516"/>
                <a:gd name="connsiteY220" fmla="*/ 67183 h 334902"/>
                <a:gd name="connsiteX221" fmla="*/ 86071 w 274516"/>
                <a:gd name="connsiteY221" fmla="*/ 67565 h 334902"/>
                <a:gd name="connsiteX222" fmla="*/ 86071 w 274516"/>
                <a:gd name="connsiteY222" fmla="*/ 67565 h 334902"/>
                <a:gd name="connsiteX223" fmla="*/ 85880 w 274516"/>
                <a:gd name="connsiteY223" fmla="*/ 66993 h 334902"/>
                <a:gd name="connsiteX224" fmla="*/ 86356 w 274516"/>
                <a:gd name="connsiteY224" fmla="*/ 67183 h 334902"/>
                <a:gd name="connsiteX225" fmla="*/ 24444 w 274516"/>
                <a:gd name="connsiteY225" fmla="*/ 171958 h 334902"/>
                <a:gd name="connsiteX226" fmla="*/ 24253 w 274516"/>
                <a:gd name="connsiteY226" fmla="*/ 172149 h 334902"/>
                <a:gd name="connsiteX227" fmla="*/ 24253 w 274516"/>
                <a:gd name="connsiteY227" fmla="*/ 172149 h 334902"/>
                <a:gd name="connsiteX228" fmla="*/ 24253 w 274516"/>
                <a:gd name="connsiteY228" fmla="*/ 172149 h 334902"/>
                <a:gd name="connsiteX229" fmla="*/ 24253 w 274516"/>
                <a:gd name="connsiteY229" fmla="*/ 172149 h 334902"/>
                <a:gd name="connsiteX230" fmla="*/ 24063 w 274516"/>
                <a:gd name="connsiteY230" fmla="*/ 171768 h 334902"/>
                <a:gd name="connsiteX231" fmla="*/ 24444 w 274516"/>
                <a:gd name="connsiteY231" fmla="*/ 171958 h 334902"/>
                <a:gd name="connsiteX232" fmla="*/ 14157 w 274516"/>
                <a:gd name="connsiteY232" fmla="*/ 202153 h 334902"/>
                <a:gd name="connsiteX233" fmla="*/ 14157 w 274516"/>
                <a:gd name="connsiteY233" fmla="*/ 202439 h 334902"/>
                <a:gd name="connsiteX234" fmla="*/ 13966 w 274516"/>
                <a:gd name="connsiteY234" fmla="*/ 202343 h 334902"/>
                <a:gd name="connsiteX235" fmla="*/ 14157 w 274516"/>
                <a:gd name="connsiteY235" fmla="*/ 202153 h 334902"/>
                <a:gd name="connsiteX236" fmla="*/ 237137 w 274516"/>
                <a:gd name="connsiteY236" fmla="*/ 176531 h 334902"/>
                <a:gd name="connsiteX237" fmla="*/ 237232 w 274516"/>
                <a:gd name="connsiteY237" fmla="*/ 176245 h 334902"/>
                <a:gd name="connsiteX238" fmla="*/ 237232 w 274516"/>
                <a:gd name="connsiteY238" fmla="*/ 176245 h 334902"/>
                <a:gd name="connsiteX239" fmla="*/ 237232 w 274516"/>
                <a:gd name="connsiteY239" fmla="*/ 176245 h 334902"/>
                <a:gd name="connsiteX240" fmla="*/ 237423 w 274516"/>
                <a:gd name="connsiteY240" fmla="*/ 176435 h 334902"/>
                <a:gd name="connsiteX241" fmla="*/ 237137 w 274516"/>
                <a:gd name="connsiteY241" fmla="*/ 176531 h 334902"/>
                <a:gd name="connsiteX242" fmla="*/ 255806 w 274516"/>
                <a:gd name="connsiteY242" fmla="*/ 104903 h 334902"/>
                <a:gd name="connsiteX243" fmla="*/ 255806 w 274516"/>
                <a:gd name="connsiteY243" fmla="*/ 104712 h 334902"/>
                <a:gd name="connsiteX244" fmla="*/ 255806 w 274516"/>
                <a:gd name="connsiteY244" fmla="*/ 104712 h 334902"/>
                <a:gd name="connsiteX245" fmla="*/ 255806 w 274516"/>
                <a:gd name="connsiteY245" fmla="*/ 104712 h 334902"/>
                <a:gd name="connsiteX246" fmla="*/ 255997 w 274516"/>
                <a:gd name="connsiteY246" fmla="*/ 104903 h 334902"/>
                <a:gd name="connsiteX247" fmla="*/ 255806 w 274516"/>
                <a:gd name="connsiteY247" fmla="*/ 104903 h 334902"/>
                <a:gd name="connsiteX248" fmla="*/ 78736 w 274516"/>
                <a:gd name="connsiteY248" fmla="*/ 300546 h 334902"/>
                <a:gd name="connsiteX249" fmla="*/ 78736 w 274516"/>
                <a:gd name="connsiteY249" fmla="*/ 300546 h 334902"/>
                <a:gd name="connsiteX250" fmla="*/ 78736 w 274516"/>
                <a:gd name="connsiteY250" fmla="*/ 300546 h 334902"/>
                <a:gd name="connsiteX251" fmla="*/ 78736 w 274516"/>
                <a:gd name="connsiteY251" fmla="*/ 300546 h 334902"/>
                <a:gd name="connsiteX252" fmla="*/ 105216 w 274516"/>
                <a:gd name="connsiteY252" fmla="*/ 323882 h 334902"/>
                <a:gd name="connsiteX253" fmla="*/ 105216 w 274516"/>
                <a:gd name="connsiteY253" fmla="*/ 323882 h 334902"/>
                <a:gd name="connsiteX254" fmla="*/ 105216 w 274516"/>
                <a:gd name="connsiteY254" fmla="*/ 323882 h 334902"/>
                <a:gd name="connsiteX255" fmla="*/ 105216 w 274516"/>
                <a:gd name="connsiteY255" fmla="*/ 323882 h 334902"/>
                <a:gd name="connsiteX256" fmla="*/ 105216 w 274516"/>
                <a:gd name="connsiteY256" fmla="*/ 323882 h 334902"/>
                <a:gd name="connsiteX257" fmla="*/ 163509 w 274516"/>
                <a:gd name="connsiteY257" fmla="*/ 295783 h 334902"/>
                <a:gd name="connsiteX258" fmla="*/ 163699 w 274516"/>
                <a:gd name="connsiteY258" fmla="*/ 295783 h 334902"/>
                <a:gd name="connsiteX259" fmla="*/ 163604 w 274516"/>
                <a:gd name="connsiteY259" fmla="*/ 295974 h 334902"/>
                <a:gd name="connsiteX260" fmla="*/ 163509 w 274516"/>
                <a:gd name="connsiteY260" fmla="*/ 295783 h 334902"/>
                <a:gd name="connsiteX261" fmla="*/ 259045 w 274516"/>
                <a:gd name="connsiteY261" fmla="*/ 138049 h 334902"/>
                <a:gd name="connsiteX262" fmla="*/ 259045 w 274516"/>
                <a:gd name="connsiteY262" fmla="*/ 138049 h 334902"/>
                <a:gd name="connsiteX263" fmla="*/ 259045 w 274516"/>
                <a:gd name="connsiteY263" fmla="*/ 138049 h 334902"/>
                <a:gd name="connsiteX264" fmla="*/ 259045 w 274516"/>
                <a:gd name="connsiteY264" fmla="*/ 138049 h 334902"/>
                <a:gd name="connsiteX265" fmla="*/ 237518 w 274516"/>
                <a:gd name="connsiteY265" fmla="*/ 72994 h 334902"/>
                <a:gd name="connsiteX266" fmla="*/ 237518 w 274516"/>
                <a:gd name="connsiteY266" fmla="*/ 72994 h 334902"/>
                <a:gd name="connsiteX267" fmla="*/ 237518 w 274516"/>
                <a:gd name="connsiteY267" fmla="*/ 72994 h 334902"/>
                <a:gd name="connsiteX268" fmla="*/ 237518 w 274516"/>
                <a:gd name="connsiteY268" fmla="*/ 72994 h 334902"/>
                <a:gd name="connsiteX269" fmla="*/ 47018 w 274516"/>
                <a:gd name="connsiteY269" fmla="*/ 308833 h 334902"/>
                <a:gd name="connsiteX270" fmla="*/ 47018 w 274516"/>
                <a:gd name="connsiteY270" fmla="*/ 308833 h 334902"/>
                <a:gd name="connsiteX271" fmla="*/ 47018 w 274516"/>
                <a:gd name="connsiteY271" fmla="*/ 308833 h 334902"/>
                <a:gd name="connsiteX272" fmla="*/ 46637 w 274516"/>
                <a:gd name="connsiteY272" fmla="*/ 309214 h 334902"/>
                <a:gd name="connsiteX273" fmla="*/ 46828 w 274516"/>
                <a:gd name="connsiteY273" fmla="*/ 308642 h 334902"/>
                <a:gd name="connsiteX274" fmla="*/ 47018 w 274516"/>
                <a:gd name="connsiteY274" fmla="*/ 308833 h 334902"/>
                <a:gd name="connsiteX275" fmla="*/ 166842 w 274516"/>
                <a:gd name="connsiteY275" fmla="*/ 302451 h 334902"/>
                <a:gd name="connsiteX276" fmla="*/ 167223 w 274516"/>
                <a:gd name="connsiteY276" fmla="*/ 302737 h 334902"/>
                <a:gd name="connsiteX277" fmla="*/ 166747 w 274516"/>
                <a:gd name="connsiteY277" fmla="*/ 302546 h 334902"/>
                <a:gd name="connsiteX278" fmla="*/ 166842 w 274516"/>
                <a:gd name="connsiteY278" fmla="*/ 302451 h 334902"/>
                <a:gd name="connsiteX279" fmla="*/ 176939 w 274516"/>
                <a:gd name="connsiteY279" fmla="*/ 292545 h 334902"/>
                <a:gd name="connsiteX280" fmla="*/ 176939 w 274516"/>
                <a:gd name="connsiteY280" fmla="*/ 292545 h 334902"/>
                <a:gd name="connsiteX281" fmla="*/ 176939 w 274516"/>
                <a:gd name="connsiteY281" fmla="*/ 292545 h 334902"/>
                <a:gd name="connsiteX282" fmla="*/ 176939 w 274516"/>
                <a:gd name="connsiteY282" fmla="*/ 292545 h 334902"/>
                <a:gd name="connsiteX283" fmla="*/ 176939 w 274516"/>
                <a:gd name="connsiteY283" fmla="*/ 292545 h 334902"/>
                <a:gd name="connsiteX284" fmla="*/ 207038 w 274516"/>
                <a:gd name="connsiteY284" fmla="*/ 249302 h 334902"/>
                <a:gd name="connsiteX285" fmla="*/ 207038 w 274516"/>
                <a:gd name="connsiteY285" fmla="*/ 249302 h 334902"/>
                <a:gd name="connsiteX286" fmla="*/ 207038 w 274516"/>
                <a:gd name="connsiteY286" fmla="*/ 249302 h 334902"/>
                <a:gd name="connsiteX287" fmla="*/ 207038 w 274516"/>
                <a:gd name="connsiteY287" fmla="*/ 249302 h 334902"/>
                <a:gd name="connsiteX288" fmla="*/ 207609 w 274516"/>
                <a:gd name="connsiteY288" fmla="*/ 248730 h 334902"/>
                <a:gd name="connsiteX289" fmla="*/ 207800 w 274516"/>
                <a:gd name="connsiteY289" fmla="*/ 249397 h 334902"/>
                <a:gd name="connsiteX290" fmla="*/ 207038 w 274516"/>
                <a:gd name="connsiteY290" fmla="*/ 249302 h 334902"/>
                <a:gd name="connsiteX291" fmla="*/ 260664 w 274516"/>
                <a:gd name="connsiteY291" fmla="*/ 143003 h 334902"/>
                <a:gd name="connsiteX292" fmla="*/ 260664 w 274516"/>
                <a:gd name="connsiteY292" fmla="*/ 143003 h 334902"/>
                <a:gd name="connsiteX293" fmla="*/ 260664 w 274516"/>
                <a:gd name="connsiteY293" fmla="*/ 143003 h 334902"/>
                <a:gd name="connsiteX294" fmla="*/ 260664 w 274516"/>
                <a:gd name="connsiteY294" fmla="*/ 143003 h 334902"/>
                <a:gd name="connsiteX295" fmla="*/ 252663 w 274516"/>
                <a:gd name="connsiteY295" fmla="*/ 74613 h 334902"/>
                <a:gd name="connsiteX296" fmla="*/ 252567 w 274516"/>
                <a:gd name="connsiteY296" fmla="*/ 74708 h 334902"/>
                <a:gd name="connsiteX297" fmla="*/ 252567 w 274516"/>
                <a:gd name="connsiteY297" fmla="*/ 74708 h 334902"/>
                <a:gd name="connsiteX298" fmla="*/ 252567 w 274516"/>
                <a:gd name="connsiteY298" fmla="*/ 74708 h 334902"/>
                <a:gd name="connsiteX299" fmla="*/ 252567 w 274516"/>
                <a:gd name="connsiteY299" fmla="*/ 74708 h 334902"/>
                <a:gd name="connsiteX300" fmla="*/ 252472 w 274516"/>
                <a:gd name="connsiteY300" fmla="*/ 74327 h 334902"/>
                <a:gd name="connsiteX301" fmla="*/ 252663 w 274516"/>
                <a:gd name="connsiteY301" fmla="*/ 74613 h 334902"/>
                <a:gd name="connsiteX302" fmla="*/ 41017 w 274516"/>
                <a:gd name="connsiteY302" fmla="*/ 102331 h 334902"/>
                <a:gd name="connsiteX303" fmla="*/ 41017 w 274516"/>
                <a:gd name="connsiteY303" fmla="*/ 102331 h 334902"/>
                <a:gd name="connsiteX304" fmla="*/ 41017 w 274516"/>
                <a:gd name="connsiteY304" fmla="*/ 102331 h 334902"/>
                <a:gd name="connsiteX305" fmla="*/ 41017 w 274516"/>
                <a:gd name="connsiteY305" fmla="*/ 102331 h 33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</a:cxnLst>
              <a:rect l="l" t="t" r="r" b="b"/>
              <a:pathLst>
                <a:path w="274516" h="334902">
                  <a:moveTo>
                    <a:pt x="65115" y="62802"/>
                  </a:moveTo>
                  <a:lnTo>
                    <a:pt x="65115" y="62802"/>
                  </a:lnTo>
                  <a:cubicBezTo>
                    <a:pt x="65115" y="62802"/>
                    <a:pt x="65115" y="62802"/>
                    <a:pt x="65115" y="62802"/>
                  </a:cubicBezTo>
                  <a:cubicBezTo>
                    <a:pt x="61115" y="67755"/>
                    <a:pt x="57019" y="72708"/>
                    <a:pt x="53019" y="77661"/>
                  </a:cubicBezTo>
                  <a:cubicBezTo>
                    <a:pt x="46732" y="83948"/>
                    <a:pt x="41970" y="91282"/>
                    <a:pt x="38160" y="99283"/>
                  </a:cubicBezTo>
                  <a:cubicBezTo>
                    <a:pt x="38160" y="99283"/>
                    <a:pt x="38160" y="99283"/>
                    <a:pt x="38160" y="99283"/>
                  </a:cubicBezTo>
                  <a:cubicBezTo>
                    <a:pt x="38160" y="99283"/>
                    <a:pt x="38160" y="99283"/>
                    <a:pt x="38160" y="99283"/>
                  </a:cubicBezTo>
                  <a:cubicBezTo>
                    <a:pt x="34731" y="103855"/>
                    <a:pt x="31302" y="108522"/>
                    <a:pt x="29587" y="114047"/>
                  </a:cubicBezTo>
                  <a:lnTo>
                    <a:pt x="29587" y="114047"/>
                  </a:lnTo>
                  <a:cubicBezTo>
                    <a:pt x="28254" y="115285"/>
                    <a:pt x="27111" y="116618"/>
                    <a:pt x="27492" y="118714"/>
                  </a:cubicBezTo>
                  <a:cubicBezTo>
                    <a:pt x="24348" y="122714"/>
                    <a:pt x="21681" y="127000"/>
                    <a:pt x="21015" y="132144"/>
                  </a:cubicBezTo>
                  <a:lnTo>
                    <a:pt x="21015" y="132144"/>
                  </a:lnTo>
                  <a:cubicBezTo>
                    <a:pt x="15871" y="138335"/>
                    <a:pt x="14157" y="145955"/>
                    <a:pt x="12252" y="153575"/>
                  </a:cubicBezTo>
                  <a:lnTo>
                    <a:pt x="12252" y="153575"/>
                  </a:lnTo>
                  <a:cubicBezTo>
                    <a:pt x="10442" y="156909"/>
                    <a:pt x="8823" y="160243"/>
                    <a:pt x="8918" y="164148"/>
                  </a:cubicBezTo>
                  <a:cubicBezTo>
                    <a:pt x="8918" y="164148"/>
                    <a:pt x="8918" y="164148"/>
                    <a:pt x="8918" y="164148"/>
                  </a:cubicBezTo>
                  <a:cubicBezTo>
                    <a:pt x="8347" y="165672"/>
                    <a:pt x="7870" y="167196"/>
                    <a:pt x="7299" y="168720"/>
                  </a:cubicBezTo>
                  <a:cubicBezTo>
                    <a:pt x="7299" y="168720"/>
                    <a:pt x="7299" y="168720"/>
                    <a:pt x="7299" y="168720"/>
                  </a:cubicBezTo>
                  <a:cubicBezTo>
                    <a:pt x="7299" y="168720"/>
                    <a:pt x="7299" y="168720"/>
                    <a:pt x="7299" y="168720"/>
                  </a:cubicBezTo>
                  <a:cubicBezTo>
                    <a:pt x="5775" y="171197"/>
                    <a:pt x="5108" y="173959"/>
                    <a:pt x="5584" y="176912"/>
                  </a:cubicBezTo>
                  <a:cubicBezTo>
                    <a:pt x="5584" y="176912"/>
                    <a:pt x="5584" y="176912"/>
                    <a:pt x="5584" y="176912"/>
                  </a:cubicBezTo>
                  <a:cubicBezTo>
                    <a:pt x="3298" y="181103"/>
                    <a:pt x="2727" y="185770"/>
                    <a:pt x="2727" y="190437"/>
                  </a:cubicBezTo>
                  <a:cubicBezTo>
                    <a:pt x="2346" y="193390"/>
                    <a:pt x="1965" y="196247"/>
                    <a:pt x="1488" y="199200"/>
                  </a:cubicBezTo>
                  <a:lnTo>
                    <a:pt x="1488" y="199200"/>
                  </a:lnTo>
                  <a:lnTo>
                    <a:pt x="1488" y="199200"/>
                  </a:lnTo>
                  <a:cubicBezTo>
                    <a:pt x="1298" y="201296"/>
                    <a:pt x="1203" y="203391"/>
                    <a:pt x="1012" y="205487"/>
                  </a:cubicBezTo>
                  <a:cubicBezTo>
                    <a:pt x="-226" y="213106"/>
                    <a:pt x="-512" y="220727"/>
                    <a:pt x="1203" y="228347"/>
                  </a:cubicBezTo>
                  <a:lnTo>
                    <a:pt x="1203" y="228347"/>
                  </a:lnTo>
                  <a:cubicBezTo>
                    <a:pt x="2631" y="237490"/>
                    <a:pt x="2250" y="247111"/>
                    <a:pt x="6918" y="255588"/>
                  </a:cubicBezTo>
                  <a:lnTo>
                    <a:pt x="6918" y="255588"/>
                  </a:lnTo>
                  <a:cubicBezTo>
                    <a:pt x="9775" y="266256"/>
                    <a:pt x="14157" y="276257"/>
                    <a:pt x="20920" y="285115"/>
                  </a:cubicBezTo>
                  <a:cubicBezTo>
                    <a:pt x="24158" y="293783"/>
                    <a:pt x="31016" y="299403"/>
                    <a:pt x="37493" y="305308"/>
                  </a:cubicBezTo>
                  <a:cubicBezTo>
                    <a:pt x="40160" y="308071"/>
                    <a:pt x="42922" y="310738"/>
                    <a:pt x="45589" y="313500"/>
                  </a:cubicBezTo>
                  <a:cubicBezTo>
                    <a:pt x="45589" y="312548"/>
                    <a:pt x="45589" y="311500"/>
                    <a:pt x="45589" y="310547"/>
                  </a:cubicBezTo>
                  <a:lnTo>
                    <a:pt x="45589" y="310547"/>
                  </a:lnTo>
                  <a:cubicBezTo>
                    <a:pt x="45208" y="311500"/>
                    <a:pt x="45208" y="312548"/>
                    <a:pt x="45589" y="313500"/>
                  </a:cubicBezTo>
                  <a:cubicBezTo>
                    <a:pt x="49685" y="317882"/>
                    <a:pt x="54733" y="320739"/>
                    <a:pt x="60448" y="322454"/>
                  </a:cubicBezTo>
                  <a:lnTo>
                    <a:pt x="60448" y="322454"/>
                  </a:lnTo>
                  <a:lnTo>
                    <a:pt x="60448" y="322454"/>
                  </a:lnTo>
                  <a:cubicBezTo>
                    <a:pt x="65782" y="325121"/>
                    <a:pt x="70735" y="328645"/>
                    <a:pt x="76927" y="328835"/>
                  </a:cubicBezTo>
                  <a:cubicBezTo>
                    <a:pt x="84737" y="333407"/>
                    <a:pt x="93309" y="334741"/>
                    <a:pt x="102168" y="334360"/>
                  </a:cubicBezTo>
                  <a:cubicBezTo>
                    <a:pt x="107311" y="335027"/>
                    <a:pt x="112359" y="335598"/>
                    <a:pt x="117122" y="332740"/>
                  </a:cubicBezTo>
                  <a:cubicBezTo>
                    <a:pt x="119980" y="333503"/>
                    <a:pt x="122551" y="332931"/>
                    <a:pt x="124932" y="331312"/>
                  </a:cubicBezTo>
                  <a:cubicBezTo>
                    <a:pt x="124932" y="331312"/>
                    <a:pt x="124932" y="331312"/>
                    <a:pt x="124932" y="331312"/>
                  </a:cubicBezTo>
                  <a:cubicBezTo>
                    <a:pt x="140649" y="328931"/>
                    <a:pt x="154650" y="323215"/>
                    <a:pt x="165414" y="311023"/>
                  </a:cubicBezTo>
                  <a:cubicBezTo>
                    <a:pt x="165414" y="311023"/>
                    <a:pt x="165414" y="311023"/>
                    <a:pt x="165414" y="311023"/>
                  </a:cubicBezTo>
                  <a:cubicBezTo>
                    <a:pt x="165985" y="310833"/>
                    <a:pt x="166366" y="310452"/>
                    <a:pt x="166557" y="309881"/>
                  </a:cubicBezTo>
                  <a:cubicBezTo>
                    <a:pt x="173129" y="307595"/>
                    <a:pt x="177034" y="302070"/>
                    <a:pt x="181606" y="297307"/>
                  </a:cubicBezTo>
                  <a:cubicBezTo>
                    <a:pt x="184940" y="294640"/>
                    <a:pt x="188464" y="292069"/>
                    <a:pt x="189131" y="287402"/>
                  </a:cubicBezTo>
                  <a:cubicBezTo>
                    <a:pt x="189131" y="287402"/>
                    <a:pt x="189131" y="287402"/>
                    <a:pt x="189131" y="287402"/>
                  </a:cubicBezTo>
                  <a:cubicBezTo>
                    <a:pt x="189703" y="287116"/>
                    <a:pt x="190083" y="286544"/>
                    <a:pt x="190274" y="285878"/>
                  </a:cubicBezTo>
                  <a:cubicBezTo>
                    <a:pt x="194941" y="281306"/>
                    <a:pt x="200180" y="277210"/>
                    <a:pt x="202561" y="270828"/>
                  </a:cubicBezTo>
                  <a:cubicBezTo>
                    <a:pt x="204466" y="268637"/>
                    <a:pt x="206371" y="266351"/>
                    <a:pt x="208276" y="264161"/>
                  </a:cubicBezTo>
                  <a:lnTo>
                    <a:pt x="208276" y="264161"/>
                  </a:lnTo>
                  <a:cubicBezTo>
                    <a:pt x="214182" y="255207"/>
                    <a:pt x="220182" y="246349"/>
                    <a:pt x="226088" y="237395"/>
                  </a:cubicBezTo>
                  <a:cubicBezTo>
                    <a:pt x="226088" y="237395"/>
                    <a:pt x="226088" y="237395"/>
                    <a:pt x="226088" y="237395"/>
                  </a:cubicBezTo>
                  <a:cubicBezTo>
                    <a:pt x="231422" y="232347"/>
                    <a:pt x="234470" y="226061"/>
                    <a:pt x="236947" y="219393"/>
                  </a:cubicBezTo>
                  <a:cubicBezTo>
                    <a:pt x="238947" y="217679"/>
                    <a:pt x="240471" y="215678"/>
                    <a:pt x="240566" y="212821"/>
                  </a:cubicBezTo>
                  <a:cubicBezTo>
                    <a:pt x="241233" y="212345"/>
                    <a:pt x="241709" y="211773"/>
                    <a:pt x="241899" y="210916"/>
                  </a:cubicBezTo>
                  <a:lnTo>
                    <a:pt x="241899" y="210916"/>
                  </a:lnTo>
                  <a:cubicBezTo>
                    <a:pt x="245614" y="205201"/>
                    <a:pt x="249424" y="199486"/>
                    <a:pt x="250758" y="192628"/>
                  </a:cubicBezTo>
                  <a:lnTo>
                    <a:pt x="250758" y="192628"/>
                  </a:lnTo>
                  <a:cubicBezTo>
                    <a:pt x="253330" y="186532"/>
                    <a:pt x="255901" y="180436"/>
                    <a:pt x="258378" y="174340"/>
                  </a:cubicBezTo>
                  <a:cubicBezTo>
                    <a:pt x="260283" y="169006"/>
                    <a:pt x="265331" y="164529"/>
                    <a:pt x="262664" y="158052"/>
                  </a:cubicBezTo>
                  <a:lnTo>
                    <a:pt x="262664" y="158052"/>
                  </a:lnTo>
                  <a:cubicBezTo>
                    <a:pt x="265712" y="155956"/>
                    <a:pt x="266188" y="152623"/>
                    <a:pt x="266950" y="149384"/>
                  </a:cubicBezTo>
                  <a:lnTo>
                    <a:pt x="266950" y="149384"/>
                  </a:lnTo>
                  <a:lnTo>
                    <a:pt x="266950" y="149384"/>
                  </a:lnTo>
                  <a:cubicBezTo>
                    <a:pt x="268760" y="146908"/>
                    <a:pt x="269331" y="144146"/>
                    <a:pt x="268950" y="141193"/>
                  </a:cubicBezTo>
                  <a:cubicBezTo>
                    <a:pt x="270474" y="137573"/>
                    <a:pt x="271808" y="133858"/>
                    <a:pt x="271046" y="129763"/>
                  </a:cubicBezTo>
                  <a:cubicBezTo>
                    <a:pt x="272951" y="126048"/>
                    <a:pt x="274189" y="122333"/>
                    <a:pt x="271998" y="118238"/>
                  </a:cubicBezTo>
                  <a:cubicBezTo>
                    <a:pt x="271998" y="118238"/>
                    <a:pt x="271998" y="118238"/>
                    <a:pt x="271998" y="118238"/>
                  </a:cubicBezTo>
                  <a:cubicBezTo>
                    <a:pt x="271998" y="118238"/>
                    <a:pt x="271998" y="118238"/>
                    <a:pt x="271998" y="118238"/>
                  </a:cubicBezTo>
                  <a:cubicBezTo>
                    <a:pt x="271713" y="117475"/>
                    <a:pt x="271332" y="116809"/>
                    <a:pt x="271046" y="116047"/>
                  </a:cubicBezTo>
                  <a:cubicBezTo>
                    <a:pt x="277618" y="106807"/>
                    <a:pt x="273046" y="97187"/>
                    <a:pt x="271903" y="87662"/>
                  </a:cubicBezTo>
                  <a:lnTo>
                    <a:pt x="271903" y="87662"/>
                  </a:lnTo>
                  <a:lnTo>
                    <a:pt x="271903" y="87662"/>
                  </a:lnTo>
                  <a:cubicBezTo>
                    <a:pt x="273141" y="86043"/>
                    <a:pt x="272475" y="84614"/>
                    <a:pt x="271522" y="83186"/>
                  </a:cubicBezTo>
                  <a:lnTo>
                    <a:pt x="271522" y="83186"/>
                  </a:lnTo>
                  <a:cubicBezTo>
                    <a:pt x="271332" y="82042"/>
                    <a:pt x="271237" y="80899"/>
                    <a:pt x="271046" y="79756"/>
                  </a:cubicBezTo>
                  <a:lnTo>
                    <a:pt x="271046" y="79756"/>
                  </a:lnTo>
                  <a:cubicBezTo>
                    <a:pt x="270760" y="72422"/>
                    <a:pt x="265617" y="67469"/>
                    <a:pt x="262188" y="61659"/>
                  </a:cubicBezTo>
                  <a:lnTo>
                    <a:pt x="262188" y="61659"/>
                  </a:lnTo>
                  <a:cubicBezTo>
                    <a:pt x="259616" y="58802"/>
                    <a:pt x="257044" y="55944"/>
                    <a:pt x="254472" y="52991"/>
                  </a:cubicBezTo>
                  <a:cubicBezTo>
                    <a:pt x="253996" y="46609"/>
                    <a:pt x="248281" y="43942"/>
                    <a:pt x="244947" y="39656"/>
                  </a:cubicBezTo>
                  <a:cubicBezTo>
                    <a:pt x="241423" y="32894"/>
                    <a:pt x="236851" y="27179"/>
                    <a:pt x="229422" y="24416"/>
                  </a:cubicBezTo>
                  <a:lnTo>
                    <a:pt x="229327" y="24321"/>
                  </a:lnTo>
                  <a:cubicBezTo>
                    <a:pt x="229327" y="24321"/>
                    <a:pt x="229327" y="24321"/>
                    <a:pt x="229327" y="24321"/>
                  </a:cubicBezTo>
                  <a:cubicBezTo>
                    <a:pt x="227612" y="22797"/>
                    <a:pt x="225897" y="21273"/>
                    <a:pt x="224278" y="19749"/>
                  </a:cubicBezTo>
                  <a:cubicBezTo>
                    <a:pt x="221992" y="17273"/>
                    <a:pt x="219992" y="14415"/>
                    <a:pt x="216182" y="14320"/>
                  </a:cubicBezTo>
                  <a:lnTo>
                    <a:pt x="216182" y="14320"/>
                  </a:lnTo>
                  <a:cubicBezTo>
                    <a:pt x="213801" y="11843"/>
                    <a:pt x="211039" y="10319"/>
                    <a:pt x="207705" y="9653"/>
                  </a:cubicBezTo>
                  <a:cubicBezTo>
                    <a:pt x="201704" y="5462"/>
                    <a:pt x="194941" y="3652"/>
                    <a:pt x="187797" y="2699"/>
                  </a:cubicBezTo>
                  <a:cubicBezTo>
                    <a:pt x="186083" y="2318"/>
                    <a:pt x="184369" y="1937"/>
                    <a:pt x="182654" y="1556"/>
                  </a:cubicBezTo>
                  <a:lnTo>
                    <a:pt x="182654" y="1556"/>
                  </a:lnTo>
                  <a:cubicBezTo>
                    <a:pt x="176082" y="-349"/>
                    <a:pt x="169509" y="-539"/>
                    <a:pt x="162937" y="1175"/>
                  </a:cubicBezTo>
                  <a:cubicBezTo>
                    <a:pt x="161318" y="1556"/>
                    <a:pt x="159604" y="1842"/>
                    <a:pt x="157984" y="2223"/>
                  </a:cubicBezTo>
                  <a:lnTo>
                    <a:pt x="157984" y="2223"/>
                  </a:lnTo>
                  <a:cubicBezTo>
                    <a:pt x="150364" y="1842"/>
                    <a:pt x="143792" y="4414"/>
                    <a:pt x="137982" y="9176"/>
                  </a:cubicBezTo>
                  <a:lnTo>
                    <a:pt x="137982" y="9176"/>
                  </a:lnTo>
                  <a:cubicBezTo>
                    <a:pt x="133791" y="7938"/>
                    <a:pt x="130743" y="9843"/>
                    <a:pt x="128171" y="12796"/>
                  </a:cubicBezTo>
                  <a:cubicBezTo>
                    <a:pt x="123218" y="12129"/>
                    <a:pt x="121218" y="16511"/>
                    <a:pt x="117979" y="18606"/>
                  </a:cubicBezTo>
                  <a:cubicBezTo>
                    <a:pt x="113979" y="18606"/>
                    <a:pt x="112359" y="22035"/>
                    <a:pt x="109883" y="24131"/>
                  </a:cubicBezTo>
                  <a:cubicBezTo>
                    <a:pt x="109216" y="24702"/>
                    <a:pt x="108645" y="25273"/>
                    <a:pt x="107978" y="25750"/>
                  </a:cubicBezTo>
                  <a:cubicBezTo>
                    <a:pt x="103311" y="25559"/>
                    <a:pt x="101025" y="29179"/>
                    <a:pt x="98167" y="31941"/>
                  </a:cubicBezTo>
                  <a:lnTo>
                    <a:pt x="98167" y="31941"/>
                  </a:lnTo>
                  <a:cubicBezTo>
                    <a:pt x="98167" y="31941"/>
                    <a:pt x="98167" y="31941"/>
                    <a:pt x="98167" y="31941"/>
                  </a:cubicBezTo>
                  <a:cubicBezTo>
                    <a:pt x="89023" y="35370"/>
                    <a:pt x="85023" y="43942"/>
                    <a:pt x="79403" y="50800"/>
                  </a:cubicBezTo>
                  <a:lnTo>
                    <a:pt x="79403" y="50800"/>
                  </a:lnTo>
                  <a:cubicBezTo>
                    <a:pt x="79403" y="50800"/>
                    <a:pt x="79403" y="50800"/>
                    <a:pt x="79403" y="50800"/>
                  </a:cubicBezTo>
                  <a:cubicBezTo>
                    <a:pt x="78831" y="50991"/>
                    <a:pt x="78450" y="51372"/>
                    <a:pt x="78260" y="51944"/>
                  </a:cubicBezTo>
                  <a:cubicBezTo>
                    <a:pt x="78070" y="51944"/>
                    <a:pt x="78070" y="52039"/>
                    <a:pt x="77879" y="52039"/>
                  </a:cubicBezTo>
                  <a:cubicBezTo>
                    <a:pt x="71592" y="53563"/>
                    <a:pt x="68449" y="58325"/>
                    <a:pt x="65115" y="62802"/>
                  </a:cubicBezTo>
                  <a:close/>
                  <a:moveTo>
                    <a:pt x="197227" y="269018"/>
                  </a:moveTo>
                  <a:cubicBezTo>
                    <a:pt x="197132" y="269114"/>
                    <a:pt x="197037" y="269209"/>
                    <a:pt x="196941" y="269304"/>
                  </a:cubicBezTo>
                  <a:cubicBezTo>
                    <a:pt x="196846" y="269114"/>
                    <a:pt x="197037" y="269018"/>
                    <a:pt x="196941" y="268828"/>
                  </a:cubicBezTo>
                  <a:cubicBezTo>
                    <a:pt x="197132" y="268923"/>
                    <a:pt x="197132" y="268923"/>
                    <a:pt x="197227" y="269018"/>
                  </a:cubicBezTo>
                  <a:close/>
                  <a:moveTo>
                    <a:pt x="255997" y="94425"/>
                  </a:moveTo>
                  <a:cubicBezTo>
                    <a:pt x="256092" y="94615"/>
                    <a:pt x="256187" y="94806"/>
                    <a:pt x="256187" y="94901"/>
                  </a:cubicBezTo>
                  <a:cubicBezTo>
                    <a:pt x="255997" y="94806"/>
                    <a:pt x="255997" y="94711"/>
                    <a:pt x="255806" y="94520"/>
                  </a:cubicBezTo>
                  <a:cubicBezTo>
                    <a:pt x="255901" y="94615"/>
                    <a:pt x="255901" y="94520"/>
                    <a:pt x="255997" y="94425"/>
                  </a:cubicBezTo>
                  <a:close/>
                  <a:moveTo>
                    <a:pt x="199704" y="237109"/>
                  </a:moveTo>
                  <a:cubicBezTo>
                    <a:pt x="199704" y="237109"/>
                    <a:pt x="199704" y="237205"/>
                    <a:pt x="199704" y="237205"/>
                  </a:cubicBezTo>
                  <a:cubicBezTo>
                    <a:pt x="199513" y="237014"/>
                    <a:pt x="199323" y="236919"/>
                    <a:pt x="199132" y="236729"/>
                  </a:cubicBezTo>
                  <a:cubicBezTo>
                    <a:pt x="199323" y="236824"/>
                    <a:pt x="199513" y="237014"/>
                    <a:pt x="199704" y="237109"/>
                  </a:cubicBezTo>
                  <a:close/>
                  <a:moveTo>
                    <a:pt x="182654" y="152718"/>
                  </a:moveTo>
                  <a:cubicBezTo>
                    <a:pt x="182654" y="152718"/>
                    <a:pt x="182654" y="152718"/>
                    <a:pt x="182654" y="152718"/>
                  </a:cubicBezTo>
                  <a:cubicBezTo>
                    <a:pt x="182082" y="152718"/>
                    <a:pt x="181606" y="152718"/>
                    <a:pt x="181035" y="152718"/>
                  </a:cubicBezTo>
                  <a:lnTo>
                    <a:pt x="181035" y="152718"/>
                  </a:lnTo>
                  <a:cubicBezTo>
                    <a:pt x="181606" y="153004"/>
                    <a:pt x="182082" y="152813"/>
                    <a:pt x="182654" y="152718"/>
                  </a:cubicBezTo>
                  <a:close/>
                  <a:moveTo>
                    <a:pt x="109788" y="249682"/>
                  </a:moveTo>
                  <a:cubicBezTo>
                    <a:pt x="109502" y="249873"/>
                    <a:pt x="109312" y="250254"/>
                    <a:pt x="109026" y="250445"/>
                  </a:cubicBezTo>
                  <a:cubicBezTo>
                    <a:pt x="109026" y="250159"/>
                    <a:pt x="109121" y="249873"/>
                    <a:pt x="109121" y="249587"/>
                  </a:cubicBezTo>
                  <a:cubicBezTo>
                    <a:pt x="109407" y="249587"/>
                    <a:pt x="109597" y="249587"/>
                    <a:pt x="109788" y="249682"/>
                  </a:cubicBezTo>
                  <a:close/>
                  <a:moveTo>
                    <a:pt x="150840" y="142622"/>
                  </a:moveTo>
                  <a:lnTo>
                    <a:pt x="150840" y="142622"/>
                  </a:lnTo>
                  <a:cubicBezTo>
                    <a:pt x="150745" y="142717"/>
                    <a:pt x="150745" y="142717"/>
                    <a:pt x="150840" y="142622"/>
                  </a:cubicBezTo>
                  <a:cubicBezTo>
                    <a:pt x="150745" y="142622"/>
                    <a:pt x="150745" y="142622"/>
                    <a:pt x="150650" y="142526"/>
                  </a:cubicBezTo>
                  <a:cubicBezTo>
                    <a:pt x="150650" y="142622"/>
                    <a:pt x="150745" y="142622"/>
                    <a:pt x="150840" y="142622"/>
                  </a:cubicBezTo>
                  <a:lnTo>
                    <a:pt x="150840" y="142622"/>
                  </a:lnTo>
                  <a:lnTo>
                    <a:pt x="150840" y="142622"/>
                  </a:lnTo>
                  <a:close/>
                  <a:moveTo>
                    <a:pt x="135600" y="197581"/>
                  </a:moveTo>
                  <a:lnTo>
                    <a:pt x="135600" y="197581"/>
                  </a:lnTo>
                  <a:cubicBezTo>
                    <a:pt x="135696" y="197581"/>
                    <a:pt x="135696" y="197581"/>
                    <a:pt x="135600" y="197581"/>
                  </a:cubicBezTo>
                  <a:cubicBezTo>
                    <a:pt x="135696" y="197581"/>
                    <a:pt x="135600" y="197581"/>
                    <a:pt x="135600" y="197581"/>
                  </a:cubicBezTo>
                  <a:cubicBezTo>
                    <a:pt x="135600" y="197581"/>
                    <a:pt x="135600" y="197581"/>
                    <a:pt x="135600" y="197581"/>
                  </a:cubicBezTo>
                  <a:lnTo>
                    <a:pt x="135600" y="197581"/>
                  </a:lnTo>
                  <a:close/>
                  <a:moveTo>
                    <a:pt x="165604" y="217679"/>
                  </a:moveTo>
                  <a:lnTo>
                    <a:pt x="165604" y="217679"/>
                  </a:lnTo>
                  <a:cubicBezTo>
                    <a:pt x="165604" y="217583"/>
                    <a:pt x="165604" y="217583"/>
                    <a:pt x="165699" y="217488"/>
                  </a:cubicBezTo>
                  <a:cubicBezTo>
                    <a:pt x="165604" y="217583"/>
                    <a:pt x="165604" y="217583"/>
                    <a:pt x="165604" y="217679"/>
                  </a:cubicBezTo>
                  <a:cubicBezTo>
                    <a:pt x="165604" y="217679"/>
                    <a:pt x="165604" y="217679"/>
                    <a:pt x="165604" y="217679"/>
                  </a:cubicBezTo>
                  <a:close/>
                  <a:moveTo>
                    <a:pt x="114360" y="254540"/>
                  </a:moveTo>
                  <a:cubicBezTo>
                    <a:pt x="115217" y="253302"/>
                    <a:pt x="115979" y="251778"/>
                    <a:pt x="116836" y="250064"/>
                  </a:cubicBezTo>
                  <a:cubicBezTo>
                    <a:pt x="116550" y="252159"/>
                    <a:pt x="116646" y="253683"/>
                    <a:pt x="116741" y="255112"/>
                  </a:cubicBezTo>
                  <a:cubicBezTo>
                    <a:pt x="115884" y="254921"/>
                    <a:pt x="115217" y="254731"/>
                    <a:pt x="114360" y="254540"/>
                  </a:cubicBezTo>
                  <a:close/>
                  <a:moveTo>
                    <a:pt x="200275" y="182817"/>
                  </a:moveTo>
                  <a:cubicBezTo>
                    <a:pt x="200371" y="182817"/>
                    <a:pt x="200466" y="182817"/>
                    <a:pt x="200561" y="182817"/>
                  </a:cubicBezTo>
                  <a:cubicBezTo>
                    <a:pt x="200371" y="183007"/>
                    <a:pt x="200275" y="183103"/>
                    <a:pt x="200085" y="183293"/>
                  </a:cubicBezTo>
                  <a:cubicBezTo>
                    <a:pt x="200180" y="183007"/>
                    <a:pt x="200275" y="182912"/>
                    <a:pt x="200275" y="182817"/>
                  </a:cubicBezTo>
                  <a:close/>
                  <a:moveTo>
                    <a:pt x="165890" y="104426"/>
                  </a:moveTo>
                  <a:cubicBezTo>
                    <a:pt x="165890" y="104426"/>
                    <a:pt x="165890" y="104426"/>
                    <a:pt x="165890" y="104426"/>
                  </a:cubicBezTo>
                  <a:lnTo>
                    <a:pt x="165890" y="104426"/>
                  </a:lnTo>
                  <a:lnTo>
                    <a:pt x="165890" y="104426"/>
                  </a:lnTo>
                  <a:close/>
                  <a:moveTo>
                    <a:pt x="99977" y="106998"/>
                  </a:moveTo>
                  <a:cubicBezTo>
                    <a:pt x="99787" y="107189"/>
                    <a:pt x="99596" y="107474"/>
                    <a:pt x="99310" y="107570"/>
                  </a:cubicBezTo>
                  <a:cubicBezTo>
                    <a:pt x="99310" y="107379"/>
                    <a:pt x="99501" y="107189"/>
                    <a:pt x="99501" y="106998"/>
                  </a:cubicBezTo>
                  <a:cubicBezTo>
                    <a:pt x="99691" y="106998"/>
                    <a:pt x="99787" y="106998"/>
                    <a:pt x="99977" y="106998"/>
                  </a:cubicBezTo>
                  <a:close/>
                  <a:moveTo>
                    <a:pt x="79213" y="233966"/>
                  </a:moveTo>
                  <a:cubicBezTo>
                    <a:pt x="79213" y="234062"/>
                    <a:pt x="79213" y="234062"/>
                    <a:pt x="79213" y="234157"/>
                  </a:cubicBezTo>
                  <a:cubicBezTo>
                    <a:pt x="79117" y="234062"/>
                    <a:pt x="79117" y="234062"/>
                    <a:pt x="79022" y="233966"/>
                  </a:cubicBezTo>
                  <a:cubicBezTo>
                    <a:pt x="79022" y="233966"/>
                    <a:pt x="79117" y="233966"/>
                    <a:pt x="79213" y="233966"/>
                  </a:cubicBezTo>
                  <a:close/>
                  <a:moveTo>
                    <a:pt x="95119" y="76328"/>
                  </a:moveTo>
                  <a:cubicBezTo>
                    <a:pt x="95024" y="76423"/>
                    <a:pt x="95024" y="76423"/>
                    <a:pt x="94929" y="76518"/>
                  </a:cubicBezTo>
                  <a:cubicBezTo>
                    <a:pt x="94929" y="76423"/>
                    <a:pt x="94833" y="76423"/>
                    <a:pt x="94833" y="76328"/>
                  </a:cubicBezTo>
                  <a:cubicBezTo>
                    <a:pt x="94929" y="76328"/>
                    <a:pt x="95024" y="76328"/>
                    <a:pt x="95119" y="76328"/>
                  </a:cubicBezTo>
                  <a:close/>
                  <a:moveTo>
                    <a:pt x="93976" y="76423"/>
                  </a:moveTo>
                  <a:cubicBezTo>
                    <a:pt x="93976" y="76423"/>
                    <a:pt x="93881" y="76518"/>
                    <a:pt x="93881" y="76518"/>
                  </a:cubicBezTo>
                  <a:cubicBezTo>
                    <a:pt x="93881" y="76518"/>
                    <a:pt x="93786" y="76423"/>
                    <a:pt x="93786" y="76423"/>
                  </a:cubicBezTo>
                  <a:cubicBezTo>
                    <a:pt x="93786" y="76518"/>
                    <a:pt x="93881" y="76423"/>
                    <a:pt x="93976" y="76423"/>
                  </a:cubicBezTo>
                  <a:close/>
                  <a:moveTo>
                    <a:pt x="111121" y="65945"/>
                  </a:moveTo>
                  <a:cubicBezTo>
                    <a:pt x="111121" y="65945"/>
                    <a:pt x="111121" y="65945"/>
                    <a:pt x="111121" y="65945"/>
                  </a:cubicBezTo>
                  <a:cubicBezTo>
                    <a:pt x="111216" y="65945"/>
                    <a:pt x="111216" y="65945"/>
                    <a:pt x="111216" y="65945"/>
                  </a:cubicBezTo>
                  <a:cubicBezTo>
                    <a:pt x="111121" y="65945"/>
                    <a:pt x="111121" y="65945"/>
                    <a:pt x="111121" y="65945"/>
                  </a:cubicBezTo>
                  <a:close/>
                  <a:moveTo>
                    <a:pt x="57496" y="169006"/>
                  </a:moveTo>
                  <a:cubicBezTo>
                    <a:pt x="57496" y="169006"/>
                    <a:pt x="57496" y="169006"/>
                    <a:pt x="57496" y="169006"/>
                  </a:cubicBezTo>
                  <a:cubicBezTo>
                    <a:pt x="57496" y="168911"/>
                    <a:pt x="57496" y="168911"/>
                    <a:pt x="57496" y="169006"/>
                  </a:cubicBezTo>
                  <a:cubicBezTo>
                    <a:pt x="57496" y="168911"/>
                    <a:pt x="57496" y="169006"/>
                    <a:pt x="57496" y="169006"/>
                  </a:cubicBezTo>
                  <a:close/>
                  <a:moveTo>
                    <a:pt x="72164" y="214249"/>
                  </a:moveTo>
                  <a:cubicBezTo>
                    <a:pt x="72164" y="214154"/>
                    <a:pt x="72069" y="214059"/>
                    <a:pt x="72069" y="214059"/>
                  </a:cubicBezTo>
                  <a:cubicBezTo>
                    <a:pt x="72164" y="214059"/>
                    <a:pt x="72355" y="214059"/>
                    <a:pt x="72450" y="214059"/>
                  </a:cubicBezTo>
                  <a:cubicBezTo>
                    <a:pt x="72259" y="214059"/>
                    <a:pt x="72164" y="214154"/>
                    <a:pt x="72164" y="214249"/>
                  </a:cubicBezTo>
                  <a:close/>
                  <a:moveTo>
                    <a:pt x="77307" y="219012"/>
                  </a:moveTo>
                  <a:cubicBezTo>
                    <a:pt x="77212" y="219107"/>
                    <a:pt x="77117" y="219203"/>
                    <a:pt x="77117" y="219203"/>
                  </a:cubicBezTo>
                  <a:cubicBezTo>
                    <a:pt x="77117" y="219107"/>
                    <a:pt x="77117" y="219107"/>
                    <a:pt x="77022" y="219012"/>
                  </a:cubicBezTo>
                  <a:cubicBezTo>
                    <a:pt x="77117" y="219012"/>
                    <a:pt x="77212" y="219012"/>
                    <a:pt x="77307" y="219012"/>
                  </a:cubicBezTo>
                  <a:close/>
                  <a:moveTo>
                    <a:pt x="232279" y="171197"/>
                  </a:moveTo>
                  <a:lnTo>
                    <a:pt x="232279" y="171197"/>
                  </a:lnTo>
                  <a:cubicBezTo>
                    <a:pt x="232279" y="171387"/>
                    <a:pt x="232470" y="171387"/>
                    <a:pt x="232470" y="171578"/>
                  </a:cubicBezTo>
                  <a:cubicBezTo>
                    <a:pt x="232374" y="171578"/>
                    <a:pt x="232184" y="171482"/>
                    <a:pt x="232089" y="171387"/>
                  </a:cubicBezTo>
                  <a:cubicBezTo>
                    <a:pt x="232089" y="171387"/>
                    <a:pt x="232184" y="171292"/>
                    <a:pt x="232279" y="171197"/>
                  </a:cubicBezTo>
                  <a:close/>
                  <a:moveTo>
                    <a:pt x="121884" y="50324"/>
                  </a:moveTo>
                  <a:cubicBezTo>
                    <a:pt x="122170" y="50134"/>
                    <a:pt x="122361" y="49848"/>
                    <a:pt x="122551" y="49657"/>
                  </a:cubicBezTo>
                  <a:cubicBezTo>
                    <a:pt x="122456" y="50134"/>
                    <a:pt x="122265" y="50610"/>
                    <a:pt x="122170" y="51086"/>
                  </a:cubicBezTo>
                  <a:cubicBezTo>
                    <a:pt x="122075" y="50800"/>
                    <a:pt x="122075" y="50610"/>
                    <a:pt x="121884" y="50324"/>
                  </a:cubicBezTo>
                  <a:close/>
                  <a:moveTo>
                    <a:pt x="64068" y="199009"/>
                  </a:moveTo>
                  <a:cubicBezTo>
                    <a:pt x="64068" y="199009"/>
                    <a:pt x="64068" y="199009"/>
                    <a:pt x="64068" y="199009"/>
                  </a:cubicBezTo>
                  <a:cubicBezTo>
                    <a:pt x="64068" y="199009"/>
                    <a:pt x="64068" y="199009"/>
                    <a:pt x="64068" y="199009"/>
                  </a:cubicBezTo>
                  <a:cubicBezTo>
                    <a:pt x="64068" y="199009"/>
                    <a:pt x="64068" y="199009"/>
                    <a:pt x="64068" y="199009"/>
                  </a:cubicBezTo>
                  <a:close/>
                  <a:moveTo>
                    <a:pt x="140077" y="308833"/>
                  </a:moveTo>
                  <a:cubicBezTo>
                    <a:pt x="140268" y="308833"/>
                    <a:pt x="140363" y="308833"/>
                    <a:pt x="140554" y="308833"/>
                  </a:cubicBezTo>
                  <a:cubicBezTo>
                    <a:pt x="140458" y="308928"/>
                    <a:pt x="140458" y="308928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363" y="309023"/>
                    <a:pt x="140363" y="309023"/>
                    <a:pt x="140363" y="309023"/>
                  </a:cubicBezTo>
                  <a:cubicBezTo>
                    <a:pt x="140172" y="308928"/>
                    <a:pt x="140172" y="308928"/>
                    <a:pt x="140077" y="308833"/>
                  </a:cubicBezTo>
                  <a:close/>
                  <a:moveTo>
                    <a:pt x="243900" y="96425"/>
                  </a:moveTo>
                  <a:cubicBezTo>
                    <a:pt x="243900" y="96330"/>
                    <a:pt x="243900" y="96330"/>
                    <a:pt x="243995" y="96235"/>
                  </a:cubicBezTo>
                  <a:cubicBezTo>
                    <a:pt x="244090" y="96235"/>
                    <a:pt x="244090" y="96330"/>
                    <a:pt x="244186" y="96330"/>
                  </a:cubicBezTo>
                  <a:cubicBezTo>
                    <a:pt x="243995" y="96330"/>
                    <a:pt x="243995" y="96425"/>
                    <a:pt x="243900" y="96425"/>
                  </a:cubicBezTo>
                  <a:close/>
                  <a:moveTo>
                    <a:pt x="86356" y="67183"/>
                  </a:moveTo>
                  <a:cubicBezTo>
                    <a:pt x="86261" y="67374"/>
                    <a:pt x="86166" y="67374"/>
                    <a:pt x="86071" y="67565"/>
                  </a:cubicBezTo>
                  <a:lnTo>
                    <a:pt x="86071" y="67565"/>
                  </a:lnTo>
                  <a:cubicBezTo>
                    <a:pt x="86071" y="67374"/>
                    <a:pt x="85975" y="67183"/>
                    <a:pt x="85880" y="66993"/>
                  </a:cubicBezTo>
                  <a:cubicBezTo>
                    <a:pt x="86071" y="67088"/>
                    <a:pt x="86261" y="67088"/>
                    <a:pt x="86356" y="67183"/>
                  </a:cubicBezTo>
                  <a:close/>
                  <a:moveTo>
                    <a:pt x="24444" y="171958"/>
                  </a:moveTo>
                  <a:cubicBezTo>
                    <a:pt x="24348" y="172054"/>
                    <a:pt x="24253" y="172149"/>
                    <a:pt x="24253" y="172149"/>
                  </a:cubicBezTo>
                  <a:lnTo>
                    <a:pt x="24253" y="172149"/>
                  </a:lnTo>
                  <a:cubicBezTo>
                    <a:pt x="24253" y="172149"/>
                    <a:pt x="24253" y="172149"/>
                    <a:pt x="24253" y="172149"/>
                  </a:cubicBezTo>
                  <a:cubicBezTo>
                    <a:pt x="24253" y="172149"/>
                    <a:pt x="24253" y="172149"/>
                    <a:pt x="24253" y="172149"/>
                  </a:cubicBezTo>
                  <a:cubicBezTo>
                    <a:pt x="24158" y="172054"/>
                    <a:pt x="24158" y="171863"/>
                    <a:pt x="24063" y="171768"/>
                  </a:cubicBezTo>
                  <a:cubicBezTo>
                    <a:pt x="24158" y="171863"/>
                    <a:pt x="24253" y="171958"/>
                    <a:pt x="24444" y="171958"/>
                  </a:cubicBezTo>
                  <a:close/>
                  <a:moveTo>
                    <a:pt x="14157" y="202153"/>
                  </a:moveTo>
                  <a:cubicBezTo>
                    <a:pt x="14157" y="202248"/>
                    <a:pt x="14157" y="202343"/>
                    <a:pt x="14157" y="202439"/>
                  </a:cubicBezTo>
                  <a:cubicBezTo>
                    <a:pt x="14062" y="202439"/>
                    <a:pt x="14062" y="202343"/>
                    <a:pt x="13966" y="202343"/>
                  </a:cubicBezTo>
                  <a:cubicBezTo>
                    <a:pt x="14062" y="202248"/>
                    <a:pt x="14062" y="202248"/>
                    <a:pt x="14157" y="202153"/>
                  </a:cubicBezTo>
                  <a:close/>
                  <a:moveTo>
                    <a:pt x="237137" y="176531"/>
                  </a:moveTo>
                  <a:cubicBezTo>
                    <a:pt x="237137" y="176435"/>
                    <a:pt x="237232" y="176340"/>
                    <a:pt x="237232" y="176245"/>
                  </a:cubicBezTo>
                  <a:lnTo>
                    <a:pt x="237232" y="176245"/>
                  </a:lnTo>
                  <a:lnTo>
                    <a:pt x="237232" y="176245"/>
                  </a:lnTo>
                  <a:cubicBezTo>
                    <a:pt x="237328" y="176340"/>
                    <a:pt x="237328" y="176340"/>
                    <a:pt x="237423" y="176435"/>
                  </a:cubicBezTo>
                  <a:cubicBezTo>
                    <a:pt x="237328" y="176435"/>
                    <a:pt x="237232" y="176531"/>
                    <a:pt x="237137" y="176531"/>
                  </a:cubicBezTo>
                  <a:close/>
                  <a:moveTo>
                    <a:pt x="255806" y="104903"/>
                  </a:moveTo>
                  <a:cubicBezTo>
                    <a:pt x="255806" y="104807"/>
                    <a:pt x="255806" y="104807"/>
                    <a:pt x="255806" y="104712"/>
                  </a:cubicBezTo>
                  <a:lnTo>
                    <a:pt x="255806" y="104712"/>
                  </a:lnTo>
                  <a:lnTo>
                    <a:pt x="255806" y="104712"/>
                  </a:lnTo>
                  <a:cubicBezTo>
                    <a:pt x="255901" y="104807"/>
                    <a:pt x="255901" y="104807"/>
                    <a:pt x="255997" y="104903"/>
                  </a:cubicBezTo>
                  <a:cubicBezTo>
                    <a:pt x="255901" y="104903"/>
                    <a:pt x="255901" y="104903"/>
                    <a:pt x="255806" y="104903"/>
                  </a:cubicBezTo>
                  <a:close/>
                  <a:moveTo>
                    <a:pt x="78736" y="300546"/>
                  </a:moveTo>
                  <a:cubicBezTo>
                    <a:pt x="78736" y="300546"/>
                    <a:pt x="78736" y="300546"/>
                    <a:pt x="78736" y="300546"/>
                  </a:cubicBezTo>
                  <a:cubicBezTo>
                    <a:pt x="78736" y="300546"/>
                    <a:pt x="78736" y="300546"/>
                    <a:pt x="78736" y="300546"/>
                  </a:cubicBezTo>
                  <a:cubicBezTo>
                    <a:pt x="78641" y="300546"/>
                    <a:pt x="78641" y="300546"/>
                    <a:pt x="78736" y="300546"/>
                  </a:cubicBezTo>
                  <a:close/>
                  <a:moveTo>
                    <a:pt x="105216" y="323882"/>
                  </a:moveTo>
                  <a:cubicBezTo>
                    <a:pt x="105216" y="323882"/>
                    <a:pt x="105311" y="323882"/>
                    <a:pt x="105216" y="323882"/>
                  </a:cubicBezTo>
                  <a:lnTo>
                    <a:pt x="105216" y="323882"/>
                  </a:lnTo>
                  <a:cubicBezTo>
                    <a:pt x="105216" y="323978"/>
                    <a:pt x="105216" y="323978"/>
                    <a:pt x="105216" y="323882"/>
                  </a:cubicBezTo>
                  <a:cubicBezTo>
                    <a:pt x="105216" y="323978"/>
                    <a:pt x="105216" y="323882"/>
                    <a:pt x="105216" y="323882"/>
                  </a:cubicBezTo>
                  <a:close/>
                  <a:moveTo>
                    <a:pt x="163509" y="295783"/>
                  </a:moveTo>
                  <a:cubicBezTo>
                    <a:pt x="163604" y="295783"/>
                    <a:pt x="163604" y="295783"/>
                    <a:pt x="163699" y="295783"/>
                  </a:cubicBezTo>
                  <a:cubicBezTo>
                    <a:pt x="163604" y="295879"/>
                    <a:pt x="163604" y="295879"/>
                    <a:pt x="163604" y="295974"/>
                  </a:cubicBezTo>
                  <a:cubicBezTo>
                    <a:pt x="163509" y="295879"/>
                    <a:pt x="163509" y="295879"/>
                    <a:pt x="163509" y="295783"/>
                  </a:cubicBezTo>
                  <a:close/>
                  <a:moveTo>
                    <a:pt x="259045" y="138049"/>
                  </a:moveTo>
                  <a:lnTo>
                    <a:pt x="259045" y="138049"/>
                  </a:lnTo>
                  <a:cubicBezTo>
                    <a:pt x="259045" y="138049"/>
                    <a:pt x="259045" y="138049"/>
                    <a:pt x="259045" y="138049"/>
                  </a:cubicBezTo>
                  <a:cubicBezTo>
                    <a:pt x="259045" y="138049"/>
                    <a:pt x="259045" y="138049"/>
                    <a:pt x="259045" y="138049"/>
                  </a:cubicBezTo>
                  <a:close/>
                  <a:moveTo>
                    <a:pt x="237518" y="72994"/>
                  </a:moveTo>
                  <a:cubicBezTo>
                    <a:pt x="237518" y="72994"/>
                    <a:pt x="237518" y="72994"/>
                    <a:pt x="237518" y="72994"/>
                  </a:cubicBezTo>
                  <a:cubicBezTo>
                    <a:pt x="237518" y="72994"/>
                    <a:pt x="237518" y="72994"/>
                    <a:pt x="237518" y="72994"/>
                  </a:cubicBezTo>
                  <a:cubicBezTo>
                    <a:pt x="237613" y="72994"/>
                    <a:pt x="237518" y="72994"/>
                    <a:pt x="237518" y="72994"/>
                  </a:cubicBezTo>
                  <a:close/>
                  <a:moveTo>
                    <a:pt x="47018" y="308833"/>
                  </a:moveTo>
                  <a:lnTo>
                    <a:pt x="47018" y="308833"/>
                  </a:lnTo>
                  <a:cubicBezTo>
                    <a:pt x="47018" y="308833"/>
                    <a:pt x="47018" y="308833"/>
                    <a:pt x="47018" y="308833"/>
                  </a:cubicBezTo>
                  <a:cubicBezTo>
                    <a:pt x="46923" y="308928"/>
                    <a:pt x="46732" y="309119"/>
                    <a:pt x="46637" y="309214"/>
                  </a:cubicBezTo>
                  <a:cubicBezTo>
                    <a:pt x="46732" y="309023"/>
                    <a:pt x="46828" y="308833"/>
                    <a:pt x="46828" y="308642"/>
                  </a:cubicBezTo>
                  <a:cubicBezTo>
                    <a:pt x="46923" y="308738"/>
                    <a:pt x="46923" y="308738"/>
                    <a:pt x="47018" y="308833"/>
                  </a:cubicBezTo>
                  <a:close/>
                  <a:moveTo>
                    <a:pt x="166842" y="302451"/>
                  </a:moveTo>
                  <a:cubicBezTo>
                    <a:pt x="166938" y="302546"/>
                    <a:pt x="167033" y="302641"/>
                    <a:pt x="167223" y="302737"/>
                  </a:cubicBezTo>
                  <a:cubicBezTo>
                    <a:pt x="167033" y="302641"/>
                    <a:pt x="166938" y="302546"/>
                    <a:pt x="166747" y="302546"/>
                  </a:cubicBezTo>
                  <a:cubicBezTo>
                    <a:pt x="166842" y="302546"/>
                    <a:pt x="166842" y="302546"/>
                    <a:pt x="166842" y="302451"/>
                  </a:cubicBezTo>
                  <a:close/>
                  <a:moveTo>
                    <a:pt x="176939" y="292545"/>
                  </a:moveTo>
                  <a:lnTo>
                    <a:pt x="176939" y="292545"/>
                  </a:lnTo>
                  <a:cubicBezTo>
                    <a:pt x="176939" y="292545"/>
                    <a:pt x="176939" y="292545"/>
                    <a:pt x="176939" y="292545"/>
                  </a:cubicBezTo>
                  <a:cubicBezTo>
                    <a:pt x="177034" y="292545"/>
                    <a:pt x="177034" y="292545"/>
                    <a:pt x="176939" y="292545"/>
                  </a:cubicBezTo>
                  <a:cubicBezTo>
                    <a:pt x="177034" y="292545"/>
                    <a:pt x="176939" y="292545"/>
                    <a:pt x="176939" y="292545"/>
                  </a:cubicBezTo>
                  <a:close/>
                  <a:moveTo>
                    <a:pt x="207038" y="249302"/>
                  </a:moveTo>
                  <a:cubicBezTo>
                    <a:pt x="207038" y="249302"/>
                    <a:pt x="207038" y="249302"/>
                    <a:pt x="207038" y="249302"/>
                  </a:cubicBezTo>
                  <a:lnTo>
                    <a:pt x="207038" y="249302"/>
                  </a:lnTo>
                  <a:lnTo>
                    <a:pt x="207038" y="249302"/>
                  </a:lnTo>
                  <a:cubicBezTo>
                    <a:pt x="207229" y="249111"/>
                    <a:pt x="207419" y="248921"/>
                    <a:pt x="207609" y="248730"/>
                  </a:cubicBezTo>
                  <a:cubicBezTo>
                    <a:pt x="207609" y="248921"/>
                    <a:pt x="207705" y="249206"/>
                    <a:pt x="207800" y="249397"/>
                  </a:cubicBezTo>
                  <a:cubicBezTo>
                    <a:pt x="207609" y="249397"/>
                    <a:pt x="207324" y="249397"/>
                    <a:pt x="207038" y="249302"/>
                  </a:cubicBezTo>
                  <a:close/>
                  <a:moveTo>
                    <a:pt x="260664" y="143003"/>
                  </a:moveTo>
                  <a:cubicBezTo>
                    <a:pt x="260664" y="143003"/>
                    <a:pt x="260664" y="143003"/>
                    <a:pt x="260664" y="143003"/>
                  </a:cubicBezTo>
                  <a:lnTo>
                    <a:pt x="260664" y="143003"/>
                  </a:lnTo>
                  <a:cubicBezTo>
                    <a:pt x="260664" y="143003"/>
                    <a:pt x="260664" y="143003"/>
                    <a:pt x="260664" y="143003"/>
                  </a:cubicBezTo>
                  <a:close/>
                  <a:moveTo>
                    <a:pt x="252663" y="74613"/>
                  </a:moveTo>
                  <a:cubicBezTo>
                    <a:pt x="252567" y="74613"/>
                    <a:pt x="252567" y="74708"/>
                    <a:pt x="252567" y="74708"/>
                  </a:cubicBezTo>
                  <a:lnTo>
                    <a:pt x="252567" y="74708"/>
                  </a:lnTo>
                  <a:cubicBezTo>
                    <a:pt x="252567" y="74708"/>
                    <a:pt x="252567" y="74708"/>
                    <a:pt x="252567" y="74708"/>
                  </a:cubicBezTo>
                  <a:cubicBezTo>
                    <a:pt x="252567" y="74708"/>
                    <a:pt x="252567" y="74708"/>
                    <a:pt x="252567" y="74708"/>
                  </a:cubicBezTo>
                  <a:cubicBezTo>
                    <a:pt x="252567" y="74613"/>
                    <a:pt x="252567" y="74518"/>
                    <a:pt x="252472" y="74327"/>
                  </a:cubicBezTo>
                  <a:cubicBezTo>
                    <a:pt x="252567" y="74423"/>
                    <a:pt x="252567" y="74518"/>
                    <a:pt x="252663" y="74613"/>
                  </a:cubicBezTo>
                  <a:close/>
                  <a:moveTo>
                    <a:pt x="41017" y="102331"/>
                  </a:moveTo>
                  <a:cubicBezTo>
                    <a:pt x="41113" y="102331"/>
                    <a:pt x="41113" y="102331"/>
                    <a:pt x="41017" y="102331"/>
                  </a:cubicBezTo>
                  <a:cubicBezTo>
                    <a:pt x="41113" y="102331"/>
                    <a:pt x="41113" y="102331"/>
                    <a:pt x="41017" y="102331"/>
                  </a:cubicBezTo>
                  <a:cubicBezTo>
                    <a:pt x="41113" y="102331"/>
                    <a:pt x="41113" y="102331"/>
                    <a:pt x="41017" y="102331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4" name="Freeform: Shape 91">
              <a:extLst>
                <a:ext uri="{FF2B5EF4-FFF2-40B4-BE49-F238E27FC236}">
                  <a16:creationId xmlns:a16="http://schemas.microsoft.com/office/drawing/2014/main" id="{02046B7F-1801-93E2-01EC-1EA939781987}"/>
                </a:ext>
              </a:extLst>
            </p:cNvPr>
            <p:cNvSpPr/>
            <p:nvPr/>
          </p:nvSpPr>
          <p:spPr>
            <a:xfrm>
              <a:off x="6566004" y="5033266"/>
              <a:ext cx="545570" cy="520365"/>
            </a:xfrm>
            <a:custGeom>
              <a:avLst/>
              <a:gdLst>
                <a:gd name="connsiteX0" fmla="*/ 432774 w 545570"/>
                <a:gd name="connsiteY0" fmla="*/ 495615 h 520365"/>
                <a:gd name="connsiteX1" fmla="*/ 437727 w 545570"/>
                <a:gd name="connsiteY1" fmla="*/ 490662 h 520365"/>
                <a:gd name="connsiteX2" fmla="*/ 444395 w 545570"/>
                <a:gd name="connsiteY2" fmla="*/ 483899 h 520365"/>
                <a:gd name="connsiteX3" fmla="*/ 451920 w 545570"/>
                <a:gd name="connsiteY3" fmla="*/ 473993 h 520365"/>
                <a:gd name="connsiteX4" fmla="*/ 451920 w 545570"/>
                <a:gd name="connsiteY4" fmla="*/ 473993 h 520365"/>
                <a:gd name="connsiteX5" fmla="*/ 480685 w 545570"/>
                <a:gd name="connsiteY5" fmla="*/ 425892 h 520365"/>
                <a:gd name="connsiteX6" fmla="*/ 480685 w 545570"/>
                <a:gd name="connsiteY6" fmla="*/ 425892 h 520365"/>
                <a:gd name="connsiteX7" fmla="*/ 480685 w 545570"/>
                <a:gd name="connsiteY7" fmla="*/ 425892 h 520365"/>
                <a:gd name="connsiteX8" fmla="*/ 482399 w 545570"/>
                <a:gd name="connsiteY8" fmla="*/ 422463 h 520365"/>
                <a:gd name="connsiteX9" fmla="*/ 482399 w 545570"/>
                <a:gd name="connsiteY9" fmla="*/ 422463 h 520365"/>
                <a:gd name="connsiteX10" fmla="*/ 482399 w 545570"/>
                <a:gd name="connsiteY10" fmla="*/ 422463 h 520365"/>
                <a:gd name="connsiteX11" fmla="*/ 489448 w 545570"/>
                <a:gd name="connsiteY11" fmla="*/ 399698 h 520365"/>
                <a:gd name="connsiteX12" fmla="*/ 491163 w 545570"/>
                <a:gd name="connsiteY12" fmla="*/ 394460 h 520365"/>
                <a:gd name="connsiteX13" fmla="*/ 493258 w 545570"/>
                <a:gd name="connsiteY13" fmla="*/ 389411 h 520365"/>
                <a:gd name="connsiteX14" fmla="*/ 493258 w 545570"/>
                <a:gd name="connsiteY14" fmla="*/ 389411 h 520365"/>
                <a:gd name="connsiteX15" fmla="*/ 493258 w 545570"/>
                <a:gd name="connsiteY15" fmla="*/ 389411 h 520365"/>
                <a:gd name="connsiteX16" fmla="*/ 495258 w 545570"/>
                <a:gd name="connsiteY16" fmla="*/ 380934 h 520365"/>
                <a:gd name="connsiteX17" fmla="*/ 495258 w 545570"/>
                <a:gd name="connsiteY17" fmla="*/ 380934 h 520365"/>
                <a:gd name="connsiteX18" fmla="*/ 495925 w 545570"/>
                <a:gd name="connsiteY18" fmla="*/ 379219 h 520365"/>
                <a:gd name="connsiteX19" fmla="*/ 498592 w 545570"/>
                <a:gd name="connsiteY19" fmla="*/ 357693 h 520365"/>
                <a:gd name="connsiteX20" fmla="*/ 501640 w 545570"/>
                <a:gd name="connsiteY20" fmla="*/ 348072 h 520365"/>
                <a:gd name="connsiteX21" fmla="*/ 501545 w 545570"/>
                <a:gd name="connsiteY21" fmla="*/ 338071 h 520365"/>
                <a:gd name="connsiteX22" fmla="*/ 502307 w 545570"/>
                <a:gd name="connsiteY22" fmla="*/ 331023 h 520365"/>
                <a:gd name="connsiteX23" fmla="*/ 502307 w 545570"/>
                <a:gd name="connsiteY23" fmla="*/ 331023 h 520365"/>
                <a:gd name="connsiteX24" fmla="*/ 505450 w 545570"/>
                <a:gd name="connsiteY24" fmla="*/ 318260 h 520365"/>
                <a:gd name="connsiteX25" fmla="*/ 507355 w 545570"/>
                <a:gd name="connsiteY25" fmla="*/ 305972 h 520365"/>
                <a:gd name="connsiteX26" fmla="*/ 507355 w 545570"/>
                <a:gd name="connsiteY26" fmla="*/ 305972 h 520365"/>
                <a:gd name="connsiteX27" fmla="*/ 508403 w 545570"/>
                <a:gd name="connsiteY27" fmla="*/ 294637 h 520365"/>
                <a:gd name="connsiteX28" fmla="*/ 511451 w 545570"/>
                <a:gd name="connsiteY28" fmla="*/ 274540 h 520365"/>
                <a:gd name="connsiteX29" fmla="*/ 513356 w 545570"/>
                <a:gd name="connsiteY29" fmla="*/ 256442 h 520365"/>
                <a:gd name="connsiteX30" fmla="*/ 514880 w 545570"/>
                <a:gd name="connsiteY30" fmla="*/ 251299 h 520365"/>
                <a:gd name="connsiteX31" fmla="*/ 514880 w 545570"/>
                <a:gd name="connsiteY31" fmla="*/ 251299 h 520365"/>
                <a:gd name="connsiteX32" fmla="*/ 514880 w 545570"/>
                <a:gd name="connsiteY32" fmla="*/ 251299 h 520365"/>
                <a:gd name="connsiteX33" fmla="*/ 519071 w 545570"/>
                <a:gd name="connsiteY33" fmla="*/ 234630 h 520365"/>
                <a:gd name="connsiteX34" fmla="*/ 519071 w 545570"/>
                <a:gd name="connsiteY34" fmla="*/ 234630 h 520365"/>
                <a:gd name="connsiteX35" fmla="*/ 521547 w 545570"/>
                <a:gd name="connsiteY35" fmla="*/ 228058 h 520365"/>
                <a:gd name="connsiteX36" fmla="*/ 524595 w 545570"/>
                <a:gd name="connsiteY36" fmla="*/ 214628 h 520365"/>
                <a:gd name="connsiteX37" fmla="*/ 524595 w 545570"/>
                <a:gd name="connsiteY37" fmla="*/ 214628 h 520365"/>
                <a:gd name="connsiteX38" fmla="*/ 531834 w 545570"/>
                <a:gd name="connsiteY38" fmla="*/ 195006 h 520365"/>
                <a:gd name="connsiteX39" fmla="*/ 537073 w 545570"/>
                <a:gd name="connsiteY39" fmla="*/ 176528 h 520365"/>
                <a:gd name="connsiteX40" fmla="*/ 537073 w 545570"/>
                <a:gd name="connsiteY40" fmla="*/ 176528 h 520365"/>
                <a:gd name="connsiteX41" fmla="*/ 538311 w 545570"/>
                <a:gd name="connsiteY41" fmla="*/ 171575 h 520365"/>
                <a:gd name="connsiteX42" fmla="*/ 538311 w 545570"/>
                <a:gd name="connsiteY42" fmla="*/ 171575 h 520365"/>
                <a:gd name="connsiteX43" fmla="*/ 541836 w 545570"/>
                <a:gd name="connsiteY43" fmla="*/ 158525 h 520365"/>
                <a:gd name="connsiteX44" fmla="*/ 543645 w 545570"/>
                <a:gd name="connsiteY44" fmla="*/ 146810 h 520365"/>
                <a:gd name="connsiteX45" fmla="*/ 542979 w 545570"/>
                <a:gd name="connsiteY45" fmla="*/ 135284 h 520365"/>
                <a:gd name="connsiteX46" fmla="*/ 542979 w 545570"/>
                <a:gd name="connsiteY46" fmla="*/ 135284 h 520365"/>
                <a:gd name="connsiteX47" fmla="*/ 543550 w 545570"/>
                <a:gd name="connsiteY47" fmla="*/ 133379 h 520365"/>
                <a:gd name="connsiteX48" fmla="*/ 543550 w 545570"/>
                <a:gd name="connsiteY48" fmla="*/ 133379 h 520365"/>
                <a:gd name="connsiteX49" fmla="*/ 544693 w 545570"/>
                <a:gd name="connsiteY49" fmla="*/ 125473 h 520365"/>
                <a:gd name="connsiteX50" fmla="*/ 542979 w 545570"/>
                <a:gd name="connsiteY50" fmla="*/ 95755 h 520365"/>
                <a:gd name="connsiteX51" fmla="*/ 542979 w 545570"/>
                <a:gd name="connsiteY51" fmla="*/ 95755 h 520365"/>
                <a:gd name="connsiteX52" fmla="*/ 536216 w 545570"/>
                <a:gd name="connsiteY52" fmla="*/ 74801 h 520365"/>
                <a:gd name="connsiteX53" fmla="*/ 536216 w 545570"/>
                <a:gd name="connsiteY53" fmla="*/ 74801 h 520365"/>
                <a:gd name="connsiteX54" fmla="*/ 534406 w 545570"/>
                <a:gd name="connsiteY54" fmla="*/ 63561 h 520365"/>
                <a:gd name="connsiteX55" fmla="*/ 533644 w 545570"/>
                <a:gd name="connsiteY55" fmla="*/ 60608 h 520365"/>
                <a:gd name="connsiteX56" fmla="*/ 530405 w 545570"/>
                <a:gd name="connsiteY56" fmla="*/ 53941 h 520365"/>
                <a:gd name="connsiteX57" fmla="*/ 527548 w 545570"/>
                <a:gd name="connsiteY57" fmla="*/ 50512 h 520365"/>
                <a:gd name="connsiteX58" fmla="*/ 525929 w 545570"/>
                <a:gd name="connsiteY58" fmla="*/ 45368 h 520365"/>
                <a:gd name="connsiteX59" fmla="*/ 525929 w 545570"/>
                <a:gd name="connsiteY59" fmla="*/ 45368 h 520365"/>
                <a:gd name="connsiteX60" fmla="*/ 525929 w 545570"/>
                <a:gd name="connsiteY60" fmla="*/ 45368 h 520365"/>
                <a:gd name="connsiteX61" fmla="*/ 515642 w 545570"/>
                <a:gd name="connsiteY61" fmla="*/ 35367 h 520365"/>
                <a:gd name="connsiteX62" fmla="*/ 507260 w 545570"/>
                <a:gd name="connsiteY62" fmla="*/ 30319 h 520365"/>
                <a:gd name="connsiteX63" fmla="*/ 502592 w 545570"/>
                <a:gd name="connsiteY63" fmla="*/ 28223 h 520365"/>
                <a:gd name="connsiteX64" fmla="*/ 495544 w 545570"/>
                <a:gd name="connsiteY64" fmla="*/ 25461 h 520365"/>
                <a:gd name="connsiteX65" fmla="*/ 487353 w 545570"/>
                <a:gd name="connsiteY65" fmla="*/ 23461 h 520365"/>
                <a:gd name="connsiteX66" fmla="*/ 472113 w 545570"/>
                <a:gd name="connsiteY66" fmla="*/ 21460 h 520365"/>
                <a:gd name="connsiteX67" fmla="*/ 447443 w 545570"/>
                <a:gd name="connsiteY67" fmla="*/ 20032 h 520365"/>
                <a:gd name="connsiteX68" fmla="*/ 441156 w 545570"/>
                <a:gd name="connsiteY68" fmla="*/ 20603 h 520365"/>
                <a:gd name="connsiteX69" fmla="*/ 441156 w 545570"/>
                <a:gd name="connsiteY69" fmla="*/ 20603 h 520365"/>
                <a:gd name="connsiteX70" fmla="*/ 427440 w 545570"/>
                <a:gd name="connsiteY70" fmla="*/ 20032 h 520365"/>
                <a:gd name="connsiteX71" fmla="*/ 417630 w 545570"/>
                <a:gd name="connsiteY71" fmla="*/ 19651 h 520365"/>
                <a:gd name="connsiteX72" fmla="*/ 387340 w 545570"/>
                <a:gd name="connsiteY72" fmla="*/ 22794 h 520365"/>
                <a:gd name="connsiteX73" fmla="*/ 382673 w 545570"/>
                <a:gd name="connsiteY73" fmla="*/ 21080 h 520365"/>
                <a:gd name="connsiteX74" fmla="*/ 382673 w 545570"/>
                <a:gd name="connsiteY74" fmla="*/ 21080 h 520365"/>
                <a:gd name="connsiteX75" fmla="*/ 369338 w 545570"/>
                <a:gd name="connsiteY75" fmla="*/ 21270 h 520365"/>
                <a:gd name="connsiteX76" fmla="*/ 362670 w 545570"/>
                <a:gd name="connsiteY76" fmla="*/ 20984 h 520365"/>
                <a:gd name="connsiteX77" fmla="*/ 345716 w 545570"/>
                <a:gd name="connsiteY77" fmla="*/ 20794 h 520365"/>
                <a:gd name="connsiteX78" fmla="*/ 339048 w 545570"/>
                <a:gd name="connsiteY78" fmla="*/ 20603 h 520365"/>
                <a:gd name="connsiteX79" fmla="*/ 330952 w 545570"/>
                <a:gd name="connsiteY79" fmla="*/ 19556 h 520365"/>
                <a:gd name="connsiteX80" fmla="*/ 312664 w 545570"/>
                <a:gd name="connsiteY80" fmla="*/ 18032 h 520365"/>
                <a:gd name="connsiteX81" fmla="*/ 312664 w 545570"/>
                <a:gd name="connsiteY81" fmla="*/ 18032 h 520365"/>
                <a:gd name="connsiteX82" fmla="*/ 312664 w 545570"/>
                <a:gd name="connsiteY82" fmla="*/ 18032 h 520365"/>
                <a:gd name="connsiteX83" fmla="*/ 309235 w 545570"/>
                <a:gd name="connsiteY83" fmla="*/ 17650 h 520365"/>
                <a:gd name="connsiteX84" fmla="*/ 309235 w 545570"/>
                <a:gd name="connsiteY84" fmla="*/ 17650 h 520365"/>
                <a:gd name="connsiteX85" fmla="*/ 297710 w 545570"/>
                <a:gd name="connsiteY85" fmla="*/ 16126 h 520365"/>
                <a:gd name="connsiteX86" fmla="*/ 292662 w 545570"/>
                <a:gd name="connsiteY86" fmla="*/ 14412 h 520365"/>
                <a:gd name="connsiteX87" fmla="*/ 292662 w 545570"/>
                <a:gd name="connsiteY87" fmla="*/ 14412 h 520365"/>
                <a:gd name="connsiteX88" fmla="*/ 284280 w 545570"/>
                <a:gd name="connsiteY88" fmla="*/ 12602 h 520365"/>
                <a:gd name="connsiteX89" fmla="*/ 274659 w 545570"/>
                <a:gd name="connsiteY89" fmla="*/ 12221 h 520365"/>
                <a:gd name="connsiteX90" fmla="*/ 247799 w 545570"/>
                <a:gd name="connsiteY90" fmla="*/ 6030 h 520365"/>
                <a:gd name="connsiteX91" fmla="*/ 229701 w 545570"/>
                <a:gd name="connsiteY91" fmla="*/ 3744 h 520365"/>
                <a:gd name="connsiteX92" fmla="*/ 221319 w 545570"/>
                <a:gd name="connsiteY92" fmla="*/ 2506 h 520365"/>
                <a:gd name="connsiteX93" fmla="*/ 196364 w 545570"/>
                <a:gd name="connsiteY93" fmla="*/ 601 h 520365"/>
                <a:gd name="connsiteX94" fmla="*/ 189506 w 545570"/>
                <a:gd name="connsiteY94" fmla="*/ 791 h 520365"/>
                <a:gd name="connsiteX95" fmla="*/ 169503 w 545570"/>
                <a:gd name="connsiteY95" fmla="*/ 1077 h 520365"/>
                <a:gd name="connsiteX96" fmla="*/ 151311 w 545570"/>
                <a:gd name="connsiteY96" fmla="*/ 2601 h 520365"/>
                <a:gd name="connsiteX97" fmla="*/ 146453 w 545570"/>
                <a:gd name="connsiteY97" fmla="*/ 3458 h 520365"/>
                <a:gd name="connsiteX98" fmla="*/ 137309 w 545570"/>
                <a:gd name="connsiteY98" fmla="*/ 5554 h 520365"/>
                <a:gd name="connsiteX99" fmla="*/ 136452 w 545570"/>
                <a:gd name="connsiteY99" fmla="*/ 6983 h 520365"/>
                <a:gd name="connsiteX100" fmla="*/ 136452 w 545570"/>
                <a:gd name="connsiteY100" fmla="*/ 6983 h 520365"/>
                <a:gd name="connsiteX101" fmla="*/ 136452 w 545570"/>
                <a:gd name="connsiteY101" fmla="*/ 6983 h 520365"/>
                <a:gd name="connsiteX102" fmla="*/ 117878 w 545570"/>
                <a:gd name="connsiteY102" fmla="*/ 8697 h 520365"/>
                <a:gd name="connsiteX103" fmla="*/ 102923 w 545570"/>
                <a:gd name="connsiteY103" fmla="*/ 13459 h 520365"/>
                <a:gd name="connsiteX104" fmla="*/ 103114 w 545570"/>
                <a:gd name="connsiteY104" fmla="*/ 14412 h 520365"/>
                <a:gd name="connsiteX105" fmla="*/ 102923 w 545570"/>
                <a:gd name="connsiteY105" fmla="*/ 14317 h 520365"/>
                <a:gd name="connsiteX106" fmla="*/ 102923 w 545570"/>
                <a:gd name="connsiteY106" fmla="*/ 13364 h 520365"/>
                <a:gd name="connsiteX107" fmla="*/ 92922 w 545570"/>
                <a:gd name="connsiteY107" fmla="*/ 16984 h 520365"/>
                <a:gd name="connsiteX108" fmla="*/ 87969 w 545570"/>
                <a:gd name="connsiteY108" fmla="*/ 18793 h 520365"/>
                <a:gd name="connsiteX109" fmla="*/ 87969 w 545570"/>
                <a:gd name="connsiteY109" fmla="*/ 18793 h 520365"/>
                <a:gd name="connsiteX110" fmla="*/ 87969 w 545570"/>
                <a:gd name="connsiteY110" fmla="*/ 18793 h 520365"/>
                <a:gd name="connsiteX111" fmla="*/ 81302 w 545570"/>
                <a:gd name="connsiteY111" fmla="*/ 21842 h 520365"/>
                <a:gd name="connsiteX112" fmla="*/ 81302 w 545570"/>
                <a:gd name="connsiteY112" fmla="*/ 21842 h 520365"/>
                <a:gd name="connsiteX113" fmla="*/ 81302 w 545570"/>
                <a:gd name="connsiteY113" fmla="*/ 21842 h 520365"/>
                <a:gd name="connsiteX114" fmla="*/ 78444 w 545570"/>
                <a:gd name="connsiteY114" fmla="*/ 22699 h 520365"/>
                <a:gd name="connsiteX115" fmla="*/ 68062 w 545570"/>
                <a:gd name="connsiteY115" fmla="*/ 28223 h 520365"/>
                <a:gd name="connsiteX116" fmla="*/ 68062 w 545570"/>
                <a:gd name="connsiteY116" fmla="*/ 28223 h 520365"/>
                <a:gd name="connsiteX117" fmla="*/ 68062 w 545570"/>
                <a:gd name="connsiteY117" fmla="*/ 28223 h 520365"/>
                <a:gd name="connsiteX118" fmla="*/ 61395 w 545570"/>
                <a:gd name="connsiteY118" fmla="*/ 31843 h 520365"/>
                <a:gd name="connsiteX119" fmla="*/ 41392 w 545570"/>
                <a:gd name="connsiteY119" fmla="*/ 45559 h 520365"/>
                <a:gd name="connsiteX120" fmla="*/ 34439 w 545570"/>
                <a:gd name="connsiteY120" fmla="*/ 51845 h 520365"/>
                <a:gd name="connsiteX121" fmla="*/ 27771 w 545570"/>
                <a:gd name="connsiteY121" fmla="*/ 58322 h 520365"/>
                <a:gd name="connsiteX122" fmla="*/ 27771 w 545570"/>
                <a:gd name="connsiteY122" fmla="*/ 58322 h 520365"/>
                <a:gd name="connsiteX123" fmla="*/ 13198 w 545570"/>
                <a:gd name="connsiteY123" fmla="*/ 77087 h 520365"/>
                <a:gd name="connsiteX124" fmla="*/ 6435 w 545570"/>
                <a:gd name="connsiteY124" fmla="*/ 90421 h 520365"/>
                <a:gd name="connsiteX125" fmla="*/ 1101 w 545570"/>
                <a:gd name="connsiteY125" fmla="*/ 111662 h 520365"/>
                <a:gd name="connsiteX126" fmla="*/ 720 w 545570"/>
                <a:gd name="connsiteY126" fmla="*/ 118616 h 520365"/>
                <a:gd name="connsiteX127" fmla="*/ 530 w 545570"/>
                <a:gd name="connsiteY127" fmla="*/ 124807 h 520365"/>
                <a:gd name="connsiteX128" fmla="*/ 1673 w 545570"/>
                <a:gd name="connsiteY128" fmla="*/ 140714 h 520365"/>
                <a:gd name="connsiteX129" fmla="*/ 1673 w 545570"/>
                <a:gd name="connsiteY129" fmla="*/ 140714 h 520365"/>
                <a:gd name="connsiteX130" fmla="*/ 2816 w 545570"/>
                <a:gd name="connsiteY130" fmla="*/ 146524 h 520365"/>
                <a:gd name="connsiteX131" fmla="*/ 4816 w 545570"/>
                <a:gd name="connsiteY131" fmla="*/ 154620 h 520365"/>
                <a:gd name="connsiteX132" fmla="*/ 7007 w 545570"/>
                <a:gd name="connsiteY132" fmla="*/ 161478 h 520365"/>
                <a:gd name="connsiteX133" fmla="*/ 7007 w 545570"/>
                <a:gd name="connsiteY133" fmla="*/ 161478 h 520365"/>
                <a:gd name="connsiteX134" fmla="*/ 11007 w 545570"/>
                <a:gd name="connsiteY134" fmla="*/ 171479 h 520365"/>
                <a:gd name="connsiteX135" fmla="*/ 13674 w 545570"/>
                <a:gd name="connsiteY135" fmla="*/ 178051 h 520365"/>
                <a:gd name="connsiteX136" fmla="*/ 17389 w 545570"/>
                <a:gd name="connsiteY136" fmla="*/ 184910 h 520365"/>
                <a:gd name="connsiteX137" fmla="*/ 20913 w 545570"/>
                <a:gd name="connsiteY137" fmla="*/ 191577 h 520365"/>
                <a:gd name="connsiteX138" fmla="*/ 20913 w 545570"/>
                <a:gd name="connsiteY138" fmla="*/ 191577 h 520365"/>
                <a:gd name="connsiteX139" fmla="*/ 43868 w 545570"/>
                <a:gd name="connsiteY139" fmla="*/ 225105 h 520365"/>
                <a:gd name="connsiteX140" fmla="*/ 49393 w 545570"/>
                <a:gd name="connsiteY140" fmla="*/ 233011 h 520365"/>
                <a:gd name="connsiteX141" fmla="*/ 59108 w 545570"/>
                <a:gd name="connsiteY141" fmla="*/ 243012 h 520365"/>
                <a:gd name="connsiteX142" fmla="*/ 69110 w 545570"/>
                <a:gd name="connsiteY142" fmla="*/ 253204 h 520365"/>
                <a:gd name="connsiteX143" fmla="*/ 80825 w 545570"/>
                <a:gd name="connsiteY143" fmla="*/ 264729 h 520365"/>
                <a:gd name="connsiteX144" fmla="*/ 97304 w 545570"/>
                <a:gd name="connsiteY144" fmla="*/ 278826 h 520365"/>
                <a:gd name="connsiteX145" fmla="*/ 97304 w 545570"/>
                <a:gd name="connsiteY145" fmla="*/ 278826 h 520365"/>
                <a:gd name="connsiteX146" fmla="*/ 110734 w 545570"/>
                <a:gd name="connsiteY146" fmla="*/ 291495 h 520365"/>
                <a:gd name="connsiteX147" fmla="*/ 151882 w 545570"/>
                <a:gd name="connsiteY147" fmla="*/ 330166 h 520365"/>
                <a:gd name="connsiteX148" fmla="*/ 158930 w 545570"/>
                <a:gd name="connsiteY148" fmla="*/ 339691 h 520365"/>
                <a:gd name="connsiteX149" fmla="*/ 158930 w 545570"/>
                <a:gd name="connsiteY149" fmla="*/ 339691 h 520365"/>
                <a:gd name="connsiteX150" fmla="*/ 158930 w 545570"/>
                <a:gd name="connsiteY150" fmla="*/ 339691 h 520365"/>
                <a:gd name="connsiteX151" fmla="*/ 175599 w 545570"/>
                <a:gd name="connsiteY151" fmla="*/ 359693 h 520365"/>
                <a:gd name="connsiteX152" fmla="*/ 185410 w 545570"/>
                <a:gd name="connsiteY152" fmla="*/ 373123 h 520365"/>
                <a:gd name="connsiteX153" fmla="*/ 214747 w 545570"/>
                <a:gd name="connsiteY153" fmla="*/ 413700 h 520365"/>
                <a:gd name="connsiteX154" fmla="*/ 220367 w 545570"/>
                <a:gd name="connsiteY154" fmla="*/ 421510 h 520365"/>
                <a:gd name="connsiteX155" fmla="*/ 220367 w 545570"/>
                <a:gd name="connsiteY155" fmla="*/ 421510 h 520365"/>
                <a:gd name="connsiteX156" fmla="*/ 220367 w 545570"/>
                <a:gd name="connsiteY156" fmla="*/ 421510 h 520365"/>
                <a:gd name="connsiteX157" fmla="*/ 225034 w 545570"/>
                <a:gd name="connsiteY157" fmla="*/ 426749 h 520365"/>
                <a:gd name="connsiteX158" fmla="*/ 227701 w 545570"/>
                <a:gd name="connsiteY158" fmla="*/ 430083 h 520365"/>
                <a:gd name="connsiteX159" fmla="*/ 227701 w 545570"/>
                <a:gd name="connsiteY159" fmla="*/ 430083 h 520365"/>
                <a:gd name="connsiteX160" fmla="*/ 241703 w 545570"/>
                <a:gd name="connsiteY160" fmla="*/ 446561 h 520365"/>
                <a:gd name="connsiteX161" fmla="*/ 243513 w 545570"/>
                <a:gd name="connsiteY161" fmla="*/ 448371 h 520365"/>
                <a:gd name="connsiteX162" fmla="*/ 243513 w 545570"/>
                <a:gd name="connsiteY162" fmla="*/ 448371 h 520365"/>
                <a:gd name="connsiteX163" fmla="*/ 244560 w 545570"/>
                <a:gd name="connsiteY163" fmla="*/ 450371 h 520365"/>
                <a:gd name="connsiteX164" fmla="*/ 244560 w 545570"/>
                <a:gd name="connsiteY164" fmla="*/ 450371 h 520365"/>
                <a:gd name="connsiteX165" fmla="*/ 244560 w 545570"/>
                <a:gd name="connsiteY165" fmla="*/ 450371 h 520365"/>
                <a:gd name="connsiteX166" fmla="*/ 243227 w 545570"/>
                <a:gd name="connsiteY166" fmla="*/ 451800 h 520365"/>
                <a:gd name="connsiteX167" fmla="*/ 259800 w 545570"/>
                <a:gd name="connsiteY167" fmla="*/ 468469 h 520365"/>
                <a:gd name="connsiteX168" fmla="*/ 261229 w 545570"/>
                <a:gd name="connsiteY168" fmla="*/ 467135 h 520365"/>
                <a:gd name="connsiteX169" fmla="*/ 261229 w 545570"/>
                <a:gd name="connsiteY169" fmla="*/ 467135 h 520365"/>
                <a:gd name="connsiteX170" fmla="*/ 261229 w 545570"/>
                <a:gd name="connsiteY170" fmla="*/ 467135 h 520365"/>
                <a:gd name="connsiteX171" fmla="*/ 264944 w 545570"/>
                <a:gd name="connsiteY171" fmla="*/ 469802 h 520365"/>
                <a:gd name="connsiteX172" fmla="*/ 264944 w 545570"/>
                <a:gd name="connsiteY172" fmla="*/ 469802 h 520365"/>
                <a:gd name="connsiteX173" fmla="*/ 264944 w 545570"/>
                <a:gd name="connsiteY173" fmla="*/ 469802 h 520365"/>
                <a:gd name="connsiteX174" fmla="*/ 292757 w 545570"/>
                <a:gd name="connsiteY174" fmla="*/ 492472 h 520365"/>
                <a:gd name="connsiteX175" fmla="*/ 318093 w 545570"/>
                <a:gd name="connsiteY175" fmla="*/ 507616 h 520365"/>
                <a:gd name="connsiteX176" fmla="*/ 318093 w 545570"/>
                <a:gd name="connsiteY176" fmla="*/ 507616 h 520365"/>
                <a:gd name="connsiteX177" fmla="*/ 322761 w 545570"/>
                <a:gd name="connsiteY177" fmla="*/ 508855 h 520365"/>
                <a:gd name="connsiteX178" fmla="*/ 322761 w 545570"/>
                <a:gd name="connsiteY178" fmla="*/ 508855 h 520365"/>
                <a:gd name="connsiteX179" fmla="*/ 341430 w 545570"/>
                <a:gd name="connsiteY179" fmla="*/ 516665 h 520365"/>
                <a:gd name="connsiteX180" fmla="*/ 341430 w 545570"/>
                <a:gd name="connsiteY180" fmla="*/ 516665 h 520365"/>
                <a:gd name="connsiteX181" fmla="*/ 341430 w 545570"/>
                <a:gd name="connsiteY181" fmla="*/ 516665 h 520365"/>
                <a:gd name="connsiteX182" fmla="*/ 364194 w 545570"/>
                <a:gd name="connsiteY182" fmla="*/ 519999 h 520365"/>
                <a:gd name="connsiteX183" fmla="*/ 404485 w 545570"/>
                <a:gd name="connsiteY183" fmla="*/ 513998 h 520365"/>
                <a:gd name="connsiteX184" fmla="*/ 414486 w 545570"/>
                <a:gd name="connsiteY184" fmla="*/ 507521 h 520365"/>
                <a:gd name="connsiteX185" fmla="*/ 421058 w 545570"/>
                <a:gd name="connsiteY185" fmla="*/ 504569 h 520365"/>
                <a:gd name="connsiteX186" fmla="*/ 421058 w 545570"/>
                <a:gd name="connsiteY186" fmla="*/ 504569 h 520365"/>
                <a:gd name="connsiteX187" fmla="*/ 432774 w 545570"/>
                <a:gd name="connsiteY187" fmla="*/ 495615 h 520365"/>
                <a:gd name="connsiteX188" fmla="*/ 9674 w 545570"/>
                <a:gd name="connsiteY188" fmla="*/ 110043 h 520365"/>
                <a:gd name="connsiteX189" fmla="*/ 9674 w 545570"/>
                <a:gd name="connsiteY189" fmla="*/ 110043 h 520365"/>
                <a:gd name="connsiteX190" fmla="*/ 9674 w 545570"/>
                <a:gd name="connsiteY190" fmla="*/ 110043 h 520365"/>
                <a:gd name="connsiteX191" fmla="*/ 9674 w 545570"/>
                <a:gd name="connsiteY191" fmla="*/ 110043 h 520365"/>
                <a:gd name="connsiteX192" fmla="*/ 9674 w 545570"/>
                <a:gd name="connsiteY192" fmla="*/ 110043 h 520365"/>
                <a:gd name="connsiteX193" fmla="*/ 9769 w 545570"/>
                <a:gd name="connsiteY193" fmla="*/ 110138 h 520365"/>
                <a:gd name="connsiteX194" fmla="*/ 9483 w 545570"/>
                <a:gd name="connsiteY194" fmla="*/ 110234 h 520365"/>
                <a:gd name="connsiteX195" fmla="*/ 9674 w 545570"/>
                <a:gd name="connsiteY195" fmla="*/ 110043 h 520365"/>
                <a:gd name="connsiteX196" fmla="*/ 41487 w 545570"/>
                <a:gd name="connsiteY196" fmla="*/ 71847 h 520365"/>
                <a:gd name="connsiteX197" fmla="*/ 42059 w 545570"/>
                <a:gd name="connsiteY197" fmla="*/ 72420 h 520365"/>
                <a:gd name="connsiteX198" fmla="*/ 39582 w 545570"/>
                <a:gd name="connsiteY198" fmla="*/ 73276 h 520365"/>
                <a:gd name="connsiteX199" fmla="*/ 41487 w 545570"/>
                <a:gd name="connsiteY199" fmla="*/ 71847 h 520365"/>
                <a:gd name="connsiteX200" fmla="*/ 43202 w 545570"/>
                <a:gd name="connsiteY200" fmla="*/ 73467 h 520365"/>
                <a:gd name="connsiteX201" fmla="*/ 43202 w 545570"/>
                <a:gd name="connsiteY201" fmla="*/ 73467 h 520365"/>
                <a:gd name="connsiteX202" fmla="*/ 43202 w 545570"/>
                <a:gd name="connsiteY202" fmla="*/ 73467 h 520365"/>
                <a:gd name="connsiteX203" fmla="*/ 43202 w 545570"/>
                <a:gd name="connsiteY203" fmla="*/ 73467 h 520365"/>
                <a:gd name="connsiteX204" fmla="*/ 43202 w 545570"/>
                <a:gd name="connsiteY204" fmla="*/ 73467 h 520365"/>
                <a:gd name="connsiteX205" fmla="*/ 43202 w 545570"/>
                <a:gd name="connsiteY205" fmla="*/ 73467 h 520365"/>
                <a:gd name="connsiteX206" fmla="*/ 221224 w 545570"/>
                <a:gd name="connsiteY206" fmla="*/ 92326 h 520365"/>
                <a:gd name="connsiteX207" fmla="*/ 221224 w 545570"/>
                <a:gd name="connsiteY207" fmla="*/ 92326 h 520365"/>
                <a:gd name="connsiteX208" fmla="*/ 221224 w 545570"/>
                <a:gd name="connsiteY208" fmla="*/ 92326 h 520365"/>
                <a:gd name="connsiteX209" fmla="*/ 221224 w 545570"/>
                <a:gd name="connsiteY209" fmla="*/ 92326 h 520365"/>
                <a:gd name="connsiteX210" fmla="*/ 221224 w 545570"/>
                <a:gd name="connsiteY210" fmla="*/ 92326 h 520365"/>
                <a:gd name="connsiteX211" fmla="*/ 221224 w 545570"/>
                <a:gd name="connsiteY211" fmla="*/ 92326 h 520365"/>
                <a:gd name="connsiteX212" fmla="*/ 221224 w 545570"/>
                <a:gd name="connsiteY212" fmla="*/ 92326 h 520365"/>
                <a:gd name="connsiteX213" fmla="*/ 466969 w 545570"/>
                <a:gd name="connsiteY213" fmla="*/ 276159 h 520365"/>
                <a:gd name="connsiteX214" fmla="*/ 466779 w 545570"/>
                <a:gd name="connsiteY214" fmla="*/ 275873 h 520365"/>
                <a:gd name="connsiteX215" fmla="*/ 467064 w 545570"/>
                <a:gd name="connsiteY215" fmla="*/ 275969 h 520365"/>
                <a:gd name="connsiteX216" fmla="*/ 466969 w 545570"/>
                <a:gd name="connsiteY216" fmla="*/ 276159 h 520365"/>
                <a:gd name="connsiteX217" fmla="*/ 432870 w 545570"/>
                <a:gd name="connsiteY217" fmla="*/ 64514 h 520365"/>
                <a:gd name="connsiteX218" fmla="*/ 433060 w 545570"/>
                <a:gd name="connsiteY218" fmla="*/ 64990 h 520365"/>
                <a:gd name="connsiteX219" fmla="*/ 432679 w 545570"/>
                <a:gd name="connsiteY219" fmla="*/ 64799 h 520365"/>
                <a:gd name="connsiteX220" fmla="*/ 432679 w 545570"/>
                <a:gd name="connsiteY220" fmla="*/ 64799 h 520365"/>
                <a:gd name="connsiteX221" fmla="*/ 432679 w 545570"/>
                <a:gd name="connsiteY221" fmla="*/ 64799 h 520365"/>
                <a:gd name="connsiteX222" fmla="*/ 432774 w 545570"/>
                <a:gd name="connsiteY222" fmla="*/ 64799 h 520365"/>
                <a:gd name="connsiteX223" fmla="*/ 432870 w 545570"/>
                <a:gd name="connsiteY223" fmla="*/ 64514 h 520365"/>
                <a:gd name="connsiteX224" fmla="*/ 218747 w 545570"/>
                <a:gd name="connsiteY224" fmla="*/ 98041 h 520365"/>
                <a:gd name="connsiteX225" fmla="*/ 218747 w 545570"/>
                <a:gd name="connsiteY225" fmla="*/ 98041 h 520365"/>
                <a:gd name="connsiteX226" fmla="*/ 217890 w 545570"/>
                <a:gd name="connsiteY226" fmla="*/ 98994 h 520365"/>
                <a:gd name="connsiteX227" fmla="*/ 217890 w 545570"/>
                <a:gd name="connsiteY227" fmla="*/ 99089 h 520365"/>
                <a:gd name="connsiteX228" fmla="*/ 217890 w 545570"/>
                <a:gd name="connsiteY228" fmla="*/ 99089 h 520365"/>
                <a:gd name="connsiteX229" fmla="*/ 217890 w 545570"/>
                <a:gd name="connsiteY229" fmla="*/ 98994 h 520365"/>
                <a:gd name="connsiteX230" fmla="*/ 217795 w 545570"/>
                <a:gd name="connsiteY230" fmla="*/ 98899 h 520365"/>
                <a:gd name="connsiteX231" fmla="*/ 218747 w 545570"/>
                <a:gd name="connsiteY231" fmla="*/ 98041 h 520365"/>
                <a:gd name="connsiteX232" fmla="*/ 462016 w 545570"/>
                <a:gd name="connsiteY232" fmla="*/ 158621 h 520365"/>
                <a:gd name="connsiteX233" fmla="*/ 461825 w 545570"/>
                <a:gd name="connsiteY233" fmla="*/ 159097 h 520365"/>
                <a:gd name="connsiteX234" fmla="*/ 461254 w 545570"/>
                <a:gd name="connsiteY234" fmla="*/ 159287 h 520365"/>
                <a:gd name="connsiteX235" fmla="*/ 462016 w 545570"/>
                <a:gd name="connsiteY235" fmla="*/ 158621 h 520365"/>
                <a:gd name="connsiteX236" fmla="*/ 435917 w 545570"/>
                <a:gd name="connsiteY236" fmla="*/ 91279 h 520365"/>
                <a:gd name="connsiteX237" fmla="*/ 435917 w 545570"/>
                <a:gd name="connsiteY237" fmla="*/ 91279 h 520365"/>
                <a:gd name="connsiteX238" fmla="*/ 436013 w 545570"/>
                <a:gd name="connsiteY238" fmla="*/ 91470 h 520365"/>
                <a:gd name="connsiteX239" fmla="*/ 435822 w 545570"/>
                <a:gd name="connsiteY239" fmla="*/ 91470 h 520365"/>
                <a:gd name="connsiteX240" fmla="*/ 435917 w 545570"/>
                <a:gd name="connsiteY240" fmla="*/ 91279 h 520365"/>
                <a:gd name="connsiteX241" fmla="*/ 435917 w 545570"/>
                <a:gd name="connsiteY241" fmla="*/ 91279 h 520365"/>
                <a:gd name="connsiteX242" fmla="*/ 435917 w 545570"/>
                <a:gd name="connsiteY242" fmla="*/ 91279 h 520365"/>
                <a:gd name="connsiteX243" fmla="*/ 475827 w 545570"/>
                <a:gd name="connsiteY243" fmla="*/ 104804 h 520365"/>
                <a:gd name="connsiteX244" fmla="*/ 475827 w 545570"/>
                <a:gd name="connsiteY244" fmla="*/ 104804 h 520365"/>
                <a:gd name="connsiteX245" fmla="*/ 475827 w 545570"/>
                <a:gd name="connsiteY245" fmla="*/ 104804 h 520365"/>
                <a:gd name="connsiteX246" fmla="*/ 475827 w 545570"/>
                <a:gd name="connsiteY246" fmla="*/ 104804 h 520365"/>
                <a:gd name="connsiteX247" fmla="*/ 475827 w 545570"/>
                <a:gd name="connsiteY247" fmla="*/ 104804 h 520365"/>
                <a:gd name="connsiteX248" fmla="*/ 475827 w 545570"/>
                <a:gd name="connsiteY248" fmla="*/ 104804 h 520365"/>
                <a:gd name="connsiteX249" fmla="*/ 272469 w 545570"/>
                <a:gd name="connsiteY249" fmla="*/ 207484 h 520365"/>
                <a:gd name="connsiteX250" fmla="*/ 272469 w 545570"/>
                <a:gd name="connsiteY250" fmla="*/ 207293 h 520365"/>
                <a:gd name="connsiteX251" fmla="*/ 272564 w 545570"/>
                <a:gd name="connsiteY251" fmla="*/ 207198 h 520365"/>
                <a:gd name="connsiteX252" fmla="*/ 272469 w 545570"/>
                <a:gd name="connsiteY252" fmla="*/ 207484 h 520365"/>
                <a:gd name="connsiteX253" fmla="*/ 272469 w 545570"/>
                <a:gd name="connsiteY253" fmla="*/ 207484 h 520365"/>
                <a:gd name="connsiteX254" fmla="*/ 474113 w 545570"/>
                <a:gd name="connsiteY254" fmla="*/ 119759 h 520365"/>
                <a:gd name="connsiteX255" fmla="*/ 473827 w 545570"/>
                <a:gd name="connsiteY255" fmla="*/ 120330 h 520365"/>
                <a:gd name="connsiteX256" fmla="*/ 473637 w 545570"/>
                <a:gd name="connsiteY256" fmla="*/ 119759 h 520365"/>
                <a:gd name="connsiteX257" fmla="*/ 474113 w 545570"/>
                <a:gd name="connsiteY257" fmla="*/ 119759 h 520365"/>
                <a:gd name="connsiteX258" fmla="*/ 408105 w 545570"/>
                <a:gd name="connsiteY258" fmla="*/ 401604 h 520365"/>
                <a:gd name="connsiteX259" fmla="*/ 408105 w 545570"/>
                <a:gd name="connsiteY259" fmla="*/ 401604 h 520365"/>
                <a:gd name="connsiteX260" fmla="*/ 408105 w 545570"/>
                <a:gd name="connsiteY260" fmla="*/ 401604 h 520365"/>
                <a:gd name="connsiteX261" fmla="*/ 408105 w 545570"/>
                <a:gd name="connsiteY261" fmla="*/ 401604 h 520365"/>
                <a:gd name="connsiteX262" fmla="*/ 373814 w 545570"/>
                <a:gd name="connsiteY262" fmla="*/ 361027 h 520365"/>
                <a:gd name="connsiteX263" fmla="*/ 373814 w 545570"/>
                <a:gd name="connsiteY263" fmla="*/ 361027 h 520365"/>
                <a:gd name="connsiteX264" fmla="*/ 374196 w 545570"/>
                <a:gd name="connsiteY264" fmla="*/ 361027 h 520365"/>
                <a:gd name="connsiteX265" fmla="*/ 373814 w 545570"/>
                <a:gd name="connsiteY265" fmla="*/ 361027 h 520365"/>
                <a:gd name="connsiteX266" fmla="*/ 406771 w 545570"/>
                <a:gd name="connsiteY266" fmla="*/ 359217 h 520365"/>
                <a:gd name="connsiteX267" fmla="*/ 406866 w 545570"/>
                <a:gd name="connsiteY267" fmla="*/ 359217 h 520365"/>
                <a:gd name="connsiteX268" fmla="*/ 406771 w 545570"/>
                <a:gd name="connsiteY268" fmla="*/ 359217 h 520365"/>
                <a:gd name="connsiteX269" fmla="*/ 406771 w 545570"/>
                <a:gd name="connsiteY269" fmla="*/ 359217 h 520365"/>
                <a:gd name="connsiteX270" fmla="*/ 410105 w 545570"/>
                <a:gd name="connsiteY270" fmla="*/ 339310 h 520365"/>
                <a:gd name="connsiteX271" fmla="*/ 409914 w 545570"/>
                <a:gd name="connsiteY271" fmla="*/ 339500 h 520365"/>
                <a:gd name="connsiteX272" fmla="*/ 410105 w 545570"/>
                <a:gd name="connsiteY272" fmla="*/ 339310 h 520365"/>
                <a:gd name="connsiteX273" fmla="*/ 410105 w 545570"/>
                <a:gd name="connsiteY273" fmla="*/ 339310 h 520365"/>
                <a:gd name="connsiteX274" fmla="*/ 408486 w 545570"/>
                <a:gd name="connsiteY274" fmla="*/ 337595 h 520365"/>
                <a:gd name="connsiteX275" fmla="*/ 408486 w 545570"/>
                <a:gd name="connsiteY275" fmla="*/ 337595 h 520365"/>
                <a:gd name="connsiteX276" fmla="*/ 408581 w 545570"/>
                <a:gd name="connsiteY276" fmla="*/ 337595 h 520365"/>
                <a:gd name="connsiteX277" fmla="*/ 408486 w 545570"/>
                <a:gd name="connsiteY277" fmla="*/ 337595 h 520365"/>
                <a:gd name="connsiteX278" fmla="*/ 380387 w 545570"/>
                <a:gd name="connsiteY278" fmla="*/ 358931 h 520365"/>
                <a:gd name="connsiteX279" fmla="*/ 379815 w 545570"/>
                <a:gd name="connsiteY279" fmla="*/ 359503 h 520365"/>
                <a:gd name="connsiteX280" fmla="*/ 379625 w 545570"/>
                <a:gd name="connsiteY280" fmla="*/ 359312 h 520365"/>
                <a:gd name="connsiteX281" fmla="*/ 380387 w 545570"/>
                <a:gd name="connsiteY281" fmla="*/ 358931 h 520365"/>
                <a:gd name="connsiteX282" fmla="*/ 415153 w 545570"/>
                <a:gd name="connsiteY282" fmla="*/ 334357 h 520365"/>
                <a:gd name="connsiteX283" fmla="*/ 415153 w 545570"/>
                <a:gd name="connsiteY283" fmla="*/ 334357 h 520365"/>
                <a:gd name="connsiteX284" fmla="*/ 415153 w 545570"/>
                <a:gd name="connsiteY284" fmla="*/ 334357 h 520365"/>
                <a:gd name="connsiteX285" fmla="*/ 415153 w 545570"/>
                <a:gd name="connsiteY285" fmla="*/ 334357 h 520365"/>
                <a:gd name="connsiteX286" fmla="*/ 415153 w 545570"/>
                <a:gd name="connsiteY286" fmla="*/ 307687 h 520365"/>
                <a:gd name="connsiteX287" fmla="*/ 415153 w 545570"/>
                <a:gd name="connsiteY287" fmla="*/ 307687 h 520365"/>
                <a:gd name="connsiteX288" fmla="*/ 415248 w 545570"/>
                <a:gd name="connsiteY288" fmla="*/ 307782 h 520365"/>
                <a:gd name="connsiteX289" fmla="*/ 415153 w 545570"/>
                <a:gd name="connsiteY289" fmla="*/ 307687 h 520365"/>
                <a:gd name="connsiteX290" fmla="*/ 274088 w 545570"/>
                <a:gd name="connsiteY290" fmla="*/ 195672 h 520365"/>
                <a:gd name="connsiteX291" fmla="*/ 274183 w 545570"/>
                <a:gd name="connsiteY291" fmla="*/ 195482 h 520365"/>
                <a:gd name="connsiteX292" fmla="*/ 274278 w 545570"/>
                <a:gd name="connsiteY292" fmla="*/ 195482 h 520365"/>
                <a:gd name="connsiteX293" fmla="*/ 274088 w 545570"/>
                <a:gd name="connsiteY293" fmla="*/ 195672 h 520365"/>
                <a:gd name="connsiteX294" fmla="*/ 274088 w 545570"/>
                <a:gd name="connsiteY294" fmla="*/ 195672 h 520365"/>
                <a:gd name="connsiteX295" fmla="*/ 421344 w 545570"/>
                <a:gd name="connsiteY295" fmla="*/ 248632 h 520365"/>
                <a:gd name="connsiteX296" fmla="*/ 420678 w 545570"/>
                <a:gd name="connsiteY296" fmla="*/ 248632 h 520365"/>
                <a:gd name="connsiteX297" fmla="*/ 420678 w 545570"/>
                <a:gd name="connsiteY297" fmla="*/ 248632 h 520365"/>
                <a:gd name="connsiteX298" fmla="*/ 420963 w 545570"/>
                <a:gd name="connsiteY298" fmla="*/ 248441 h 520365"/>
                <a:gd name="connsiteX299" fmla="*/ 421344 w 545570"/>
                <a:gd name="connsiteY299" fmla="*/ 248632 h 520365"/>
                <a:gd name="connsiteX300" fmla="*/ 409629 w 545570"/>
                <a:gd name="connsiteY300" fmla="*/ 257585 h 520365"/>
                <a:gd name="connsiteX301" fmla="*/ 412867 w 545570"/>
                <a:gd name="connsiteY301" fmla="*/ 257680 h 520365"/>
                <a:gd name="connsiteX302" fmla="*/ 413057 w 545570"/>
                <a:gd name="connsiteY302" fmla="*/ 259585 h 520365"/>
                <a:gd name="connsiteX303" fmla="*/ 409629 w 545570"/>
                <a:gd name="connsiteY303" fmla="*/ 257585 h 520365"/>
                <a:gd name="connsiteX304" fmla="*/ 202746 w 545570"/>
                <a:gd name="connsiteY304" fmla="*/ 133951 h 520365"/>
                <a:gd name="connsiteX305" fmla="*/ 202936 w 545570"/>
                <a:gd name="connsiteY305" fmla="*/ 134522 h 520365"/>
                <a:gd name="connsiteX306" fmla="*/ 202555 w 545570"/>
                <a:gd name="connsiteY306" fmla="*/ 134237 h 520365"/>
                <a:gd name="connsiteX307" fmla="*/ 202746 w 545570"/>
                <a:gd name="connsiteY307" fmla="*/ 133951 h 520365"/>
                <a:gd name="connsiteX308" fmla="*/ 360670 w 545570"/>
                <a:gd name="connsiteY308" fmla="*/ 179290 h 520365"/>
                <a:gd name="connsiteX309" fmla="*/ 360670 w 545570"/>
                <a:gd name="connsiteY309" fmla="*/ 179290 h 520365"/>
                <a:gd name="connsiteX310" fmla="*/ 360670 w 545570"/>
                <a:gd name="connsiteY310" fmla="*/ 179290 h 520365"/>
                <a:gd name="connsiteX311" fmla="*/ 360670 w 545570"/>
                <a:gd name="connsiteY311" fmla="*/ 179290 h 520365"/>
                <a:gd name="connsiteX312" fmla="*/ 362099 w 545570"/>
                <a:gd name="connsiteY312" fmla="*/ 180719 h 520365"/>
                <a:gd name="connsiteX313" fmla="*/ 362670 w 545570"/>
                <a:gd name="connsiteY313" fmla="*/ 180909 h 520365"/>
                <a:gd name="connsiteX314" fmla="*/ 362385 w 545570"/>
                <a:gd name="connsiteY314" fmla="*/ 181100 h 520365"/>
                <a:gd name="connsiteX315" fmla="*/ 362099 w 545570"/>
                <a:gd name="connsiteY315" fmla="*/ 180719 h 520365"/>
                <a:gd name="connsiteX316" fmla="*/ 384102 w 545570"/>
                <a:gd name="connsiteY316" fmla="*/ 182719 h 520365"/>
                <a:gd name="connsiteX317" fmla="*/ 384102 w 545570"/>
                <a:gd name="connsiteY317" fmla="*/ 182814 h 520365"/>
                <a:gd name="connsiteX318" fmla="*/ 384102 w 545570"/>
                <a:gd name="connsiteY318" fmla="*/ 182719 h 520365"/>
                <a:gd name="connsiteX319" fmla="*/ 384102 w 545570"/>
                <a:gd name="connsiteY319" fmla="*/ 182719 h 520365"/>
                <a:gd name="connsiteX320" fmla="*/ 360765 w 545570"/>
                <a:gd name="connsiteY320" fmla="*/ 152715 h 520365"/>
                <a:gd name="connsiteX321" fmla="*/ 360765 w 545570"/>
                <a:gd name="connsiteY321" fmla="*/ 152715 h 520365"/>
                <a:gd name="connsiteX322" fmla="*/ 360765 w 545570"/>
                <a:gd name="connsiteY322" fmla="*/ 152715 h 520365"/>
                <a:gd name="connsiteX323" fmla="*/ 360861 w 545570"/>
                <a:gd name="connsiteY323" fmla="*/ 152620 h 520365"/>
                <a:gd name="connsiteX324" fmla="*/ 360765 w 545570"/>
                <a:gd name="connsiteY324" fmla="*/ 152715 h 520365"/>
                <a:gd name="connsiteX325" fmla="*/ 360765 w 545570"/>
                <a:gd name="connsiteY325" fmla="*/ 152715 h 520365"/>
                <a:gd name="connsiteX326" fmla="*/ 332476 w 545570"/>
                <a:gd name="connsiteY326" fmla="*/ 160907 h 520365"/>
                <a:gd name="connsiteX327" fmla="*/ 332476 w 545570"/>
                <a:gd name="connsiteY327" fmla="*/ 160907 h 520365"/>
                <a:gd name="connsiteX328" fmla="*/ 332476 w 545570"/>
                <a:gd name="connsiteY328" fmla="*/ 160907 h 520365"/>
                <a:gd name="connsiteX329" fmla="*/ 332476 w 545570"/>
                <a:gd name="connsiteY329" fmla="*/ 160907 h 520365"/>
                <a:gd name="connsiteX330" fmla="*/ 415820 w 545570"/>
                <a:gd name="connsiteY330" fmla="*/ 134808 h 520365"/>
                <a:gd name="connsiteX331" fmla="*/ 415534 w 545570"/>
                <a:gd name="connsiteY331" fmla="*/ 134713 h 520365"/>
                <a:gd name="connsiteX332" fmla="*/ 415724 w 545570"/>
                <a:gd name="connsiteY332" fmla="*/ 134522 h 520365"/>
                <a:gd name="connsiteX333" fmla="*/ 415820 w 545570"/>
                <a:gd name="connsiteY333" fmla="*/ 134808 h 520365"/>
                <a:gd name="connsiteX334" fmla="*/ 357527 w 545570"/>
                <a:gd name="connsiteY334" fmla="*/ 136046 h 520365"/>
                <a:gd name="connsiteX335" fmla="*/ 357717 w 545570"/>
                <a:gd name="connsiteY335" fmla="*/ 135760 h 520365"/>
                <a:gd name="connsiteX336" fmla="*/ 357813 w 545570"/>
                <a:gd name="connsiteY336" fmla="*/ 136046 h 520365"/>
                <a:gd name="connsiteX337" fmla="*/ 357527 w 545570"/>
                <a:gd name="connsiteY337" fmla="*/ 136046 h 520365"/>
                <a:gd name="connsiteX338" fmla="*/ 418963 w 545570"/>
                <a:gd name="connsiteY338" fmla="*/ 174527 h 520365"/>
                <a:gd name="connsiteX339" fmla="*/ 418963 w 545570"/>
                <a:gd name="connsiteY339" fmla="*/ 174527 h 520365"/>
                <a:gd name="connsiteX340" fmla="*/ 418772 w 545570"/>
                <a:gd name="connsiteY340" fmla="*/ 174718 h 520365"/>
                <a:gd name="connsiteX341" fmla="*/ 418772 w 545570"/>
                <a:gd name="connsiteY341" fmla="*/ 174527 h 520365"/>
                <a:gd name="connsiteX342" fmla="*/ 418963 w 545570"/>
                <a:gd name="connsiteY342" fmla="*/ 174527 h 520365"/>
                <a:gd name="connsiteX343" fmla="*/ 347525 w 545570"/>
                <a:gd name="connsiteY343" fmla="*/ 136046 h 520365"/>
                <a:gd name="connsiteX344" fmla="*/ 347335 w 545570"/>
                <a:gd name="connsiteY344" fmla="*/ 135856 h 520365"/>
                <a:gd name="connsiteX345" fmla="*/ 347621 w 545570"/>
                <a:gd name="connsiteY345" fmla="*/ 135951 h 520365"/>
                <a:gd name="connsiteX346" fmla="*/ 347525 w 545570"/>
                <a:gd name="connsiteY346" fmla="*/ 136046 h 520365"/>
                <a:gd name="connsiteX347" fmla="*/ 299043 w 545570"/>
                <a:gd name="connsiteY347" fmla="*/ 227296 h 520365"/>
                <a:gd name="connsiteX348" fmla="*/ 299234 w 545570"/>
                <a:gd name="connsiteY348" fmla="*/ 227391 h 520365"/>
                <a:gd name="connsiteX349" fmla="*/ 299043 w 545570"/>
                <a:gd name="connsiteY349" fmla="*/ 227486 h 520365"/>
                <a:gd name="connsiteX350" fmla="*/ 299043 w 545570"/>
                <a:gd name="connsiteY350" fmla="*/ 227296 h 520365"/>
                <a:gd name="connsiteX351" fmla="*/ 368766 w 545570"/>
                <a:gd name="connsiteY351" fmla="*/ 264253 h 520365"/>
                <a:gd name="connsiteX352" fmla="*/ 368766 w 545570"/>
                <a:gd name="connsiteY352" fmla="*/ 264253 h 520365"/>
                <a:gd name="connsiteX353" fmla="*/ 369528 w 545570"/>
                <a:gd name="connsiteY353" fmla="*/ 265110 h 520365"/>
                <a:gd name="connsiteX354" fmla="*/ 369528 w 545570"/>
                <a:gd name="connsiteY354" fmla="*/ 265110 h 520365"/>
                <a:gd name="connsiteX355" fmla="*/ 368766 w 545570"/>
                <a:gd name="connsiteY355" fmla="*/ 264253 h 520365"/>
                <a:gd name="connsiteX356" fmla="*/ 368671 w 545570"/>
                <a:gd name="connsiteY356" fmla="*/ 264348 h 520365"/>
                <a:gd name="connsiteX357" fmla="*/ 368766 w 545570"/>
                <a:gd name="connsiteY357" fmla="*/ 264253 h 520365"/>
                <a:gd name="connsiteX358" fmla="*/ 368766 w 545570"/>
                <a:gd name="connsiteY358" fmla="*/ 264253 h 520365"/>
                <a:gd name="connsiteX359" fmla="*/ 422202 w 545570"/>
                <a:gd name="connsiteY359" fmla="*/ 237773 h 520365"/>
                <a:gd name="connsiteX360" fmla="*/ 422202 w 545570"/>
                <a:gd name="connsiteY360" fmla="*/ 237773 h 520365"/>
                <a:gd name="connsiteX361" fmla="*/ 422202 w 545570"/>
                <a:gd name="connsiteY361" fmla="*/ 237773 h 520365"/>
                <a:gd name="connsiteX362" fmla="*/ 422202 w 545570"/>
                <a:gd name="connsiteY362" fmla="*/ 237773 h 520365"/>
                <a:gd name="connsiteX363" fmla="*/ 422202 w 545570"/>
                <a:gd name="connsiteY363" fmla="*/ 237773 h 520365"/>
                <a:gd name="connsiteX364" fmla="*/ 422202 w 545570"/>
                <a:gd name="connsiteY364" fmla="*/ 237773 h 520365"/>
                <a:gd name="connsiteX365" fmla="*/ 224558 w 545570"/>
                <a:gd name="connsiteY365" fmla="*/ 175385 h 520365"/>
                <a:gd name="connsiteX366" fmla="*/ 224272 w 545570"/>
                <a:gd name="connsiteY366" fmla="*/ 175575 h 520365"/>
                <a:gd name="connsiteX367" fmla="*/ 224272 w 545570"/>
                <a:gd name="connsiteY367" fmla="*/ 175289 h 520365"/>
                <a:gd name="connsiteX368" fmla="*/ 224558 w 545570"/>
                <a:gd name="connsiteY368" fmla="*/ 175385 h 520365"/>
                <a:gd name="connsiteX369" fmla="*/ 310664 w 545570"/>
                <a:gd name="connsiteY369" fmla="*/ 209103 h 520365"/>
                <a:gd name="connsiteX370" fmla="*/ 310283 w 545570"/>
                <a:gd name="connsiteY370" fmla="*/ 209484 h 520365"/>
                <a:gd name="connsiteX371" fmla="*/ 309711 w 545570"/>
                <a:gd name="connsiteY371" fmla="*/ 208722 h 520365"/>
                <a:gd name="connsiteX372" fmla="*/ 310664 w 545570"/>
                <a:gd name="connsiteY372" fmla="*/ 209103 h 520365"/>
                <a:gd name="connsiteX373" fmla="*/ 393817 w 545570"/>
                <a:gd name="connsiteY373" fmla="*/ 229391 h 520365"/>
                <a:gd name="connsiteX374" fmla="*/ 394293 w 545570"/>
                <a:gd name="connsiteY374" fmla="*/ 229201 h 520365"/>
                <a:gd name="connsiteX375" fmla="*/ 395055 w 545570"/>
                <a:gd name="connsiteY375" fmla="*/ 229867 h 520365"/>
                <a:gd name="connsiteX376" fmla="*/ 393817 w 545570"/>
                <a:gd name="connsiteY376" fmla="*/ 229391 h 520365"/>
                <a:gd name="connsiteX377" fmla="*/ 239226 w 545570"/>
                <a:gd name="connsiteY377" fmla="*/ 174051 h 520365"/>
                <a:gd name="connsiteX378" fmla="*/ 239226 w 545570"/>
                <a:gd name="connsiteY378" fmla="*/ 174051 h 520365"/>
                <a:gd name="connsiteX379" fmla="*/ 239226 w 545570"/>
                <a:gd name="connsiteY379" fmla="*/ 174241 h 520365"/>
                <a:gd name="connsiteX380" fmla="*/ 239131 w 545570"/>
                <a:gd name="connsiteY380" fmla="*/ 174146 h 520365"/>
                <a:gd name="connsiteX381" fmla="*/ 239226 w 545570"/>
                <a:gd name="connsiteY381" fmla="*/ 174051 h 520365"/>
                <a:gd name="connsiteX382" fmla="*/ 307997 w 545570"/>
                <a:gd name="connsiteY382" fmla="*/ 124616 h 520365"/>
                <a:gd name="connsiteX383" fmla="*/ 306663 w 545570"/>
                <a:gd name="connsiteY383" fmla="*/ 125569 h 520365"/>
                <a:gd name="connsiteX384" fmla="*/ 307425 w 545570"/>
                <a:gd name="connsiteY384" fmla="*/ 123569 h 520365"/>
                <a:gd name="connsiteX385" fmla="*/ 307997 w 545570"/>
                <a:gd name="connsiteY385" fmla="*/ 124616 h 520365"/>
                <a:gd name="connsiteX386" fmla="*/ 232463 w 545570"/>
                <a:gd name="connsiteY386" fmla="*/ 210532 h 520365"/>
                <a:gd name="connsiteX387" fmla="*/ 232559 w 545570"/>
                <a:gd name="connsiteY387" fmla="*/ 211008 h 520365"/>
                <a:gd name="connsiteX388" fmla="*/ 232273 w 545570"/>
                <a:gd name="connsiteY388" fmla="*/ 210913 h 520365"/>
                <a:gd name="connsiteX389" fmla="*/ 232463 w 545570"/>
                <a:gd name="connsiteY389" fmla="*/ 210532 h 520365"/>
                <a:gd name="connsiteX390" fmla="*/ 249037 w 545570"/>
                <a:gd name="connsiteY390" fmla="*/ 217390 h 520365"/>
                <a:gd name="connsiteX391" fmla="*/ 249037 w 545570"/>
                <a:gd name="connsiteY391" fmla="*/ 217390 h 520365"/>
                <a:gd name="connsiteX392" fmla="*/ 249037 w 545570"/>
                <a:gd name="connsiteY392" fmla="*/ 217390 h 520365"/>
                <a:gd name="connsiteX393" fmla="*/ 249037 w 545570"/>
                <a:gd name="connsiteY393" fmla="*/ 217390 h 520365"/>
                <a:gd name="connsiteX394" fmla="*/ 386578 w 545570"/>
                <a:gd name="connsiteY394" fmla="*/ 392650 h 520365"/>
                <a:gd name="connsiteX395" fmla="*/ 386673 w 545570"/>
                <a:gd name="connsiteY395" fmla="*/ 392459 h 520365"/>
                <a:gd name="connsiteX396" fmla="*/ 386673 w 545570"/>
                <a:gd name="connsiteY396" fmla="*/ 392459 h 520365"/>
                <a:gd name="connsiteX397" fmla="*/ 386673 w 545570"/>
                <a:gd name="connsiteY397" fmla="*/ 392459 h 520365"/>
                <a:gd name="connsiteX398" fmla="*/ 386673 w 545570"/>
                <a:gd name="connsiteY398" fmla="*/ 392555 h 520365"/>
                <a:gd name="connsiteX399" fmla="*/ 386578 w 545570"/>
                <a:gd name="connsiteY399" fmla="*/ 392650 h 520365"/>
                <a:gd name="connsiteX400" fmla="*/ 122926 w 545570"/>
                <a:gd name="connsiteY400" fmla="*/ 120330 h 520365"/>
                <a:gd name="connsiteX401" fmla="*/ 122831 w 545570"/>
                <a:gd name="connsiteY401" fmla="*/ 120235 h 520365"/>
                <a:gd name="connsiteX402" fmla="*/ 123688 w 545570"/>
                <a:gd name="connsiteY402" fmla="*/ 120139 h 520365"/>
                <a:gd name="connsiteX403" fmla="*/ 122926 w 545570"/>
                <a:gd name="connsiteY403" fmla="*/ 120330 h 520365"/>
                <a:gd name="connsiteX404" fmla="*/ 121212 w 545570"/>
                <a:gd name="connsiteY404" fmla="*/ 108710 h 520365"/>
                <a:gd name="connsiteX405" fmla="*/ 121212 w 545570"/>
                <a:gd name="connsiteY405" fmla="*/ 108710 h 520365"/>
                <a:gd name="connsiteX406" fmla="*/ 121212 w 545570"/>
                <a:gd name="connsiteY406" fmla="*/ 108424 h 520365"/>
                <a:gd name="connsiteX407" fmla="*/ 121402 w 545570"/>
                <a:gd name="connsiteY407" fmla="*/ 108519 h 520365"/>
                <a:gd name="connsiteX408" fmla="*/ 121212 w 545570"/>
                <a:gd name="connsiteY408" fmla="*/ 108710 h 520365"/>
                <a:gd name="connsiteX409" fmla="*/ 121212 w 545570"/>
                <a:gd name="connsiteY409" fmla="*/ 108710 h 520365"/>
                <a:gd name="connsiteX410" fmla="*/ 129498 w 545570"/>
                <a:gd name="connsiteY410" fmla="*/ 90612 h 520365"/>
                <a:gd name="connsiteX411" fmla="*/ 129403 w 545570"/>
                <a:gd name="connsiteY411" fmla="*/ 90136 h 520365"/>
                <a:gd name="connsiteX412" fmla="*/ 129689 w 545570"/>
                <a:gd name="connsiteY412" fmla="*/ 90421 h 520365"/>
                <a:gd name="connsiteX413" fmla="*/ 129498 w 545570"/>
                <a:gd name="connsiteY413" fmla="*/ 90612 h 520365"/>
                <a:gd name="connsiteX414" fmla="*/ 121307 w 545570"/>
                <a:gd name="connsiteY414" fmla="*/ 118616 h 520365"/>
                <a:gd name="connsiteX415" fmla="*/ 121307 w 545570"/>
                <a:gd name="connsiteY415" fmla="*/ 118711 h 520365"/>
                <a:gd name="connsiteX416" fmla="*/ 121307 w 545570"/>
                <a:gd name="connsiteY416" fmla="*/ 118616 h 520365"/>
                <a:gd name="connsiteX417" fmla="*/ 121307 w 545570"/>
                <a:gd name="connsiteY417" fmla="*/ 118616 h 520365"/>
                <a:gd name="connsiteX418" fmla="*/ 147881 w 545570"/>
                <a:gd name="connsiteY418" fmla="*/ 125379 h 520365"/>
                <a:gd name="connsiteX419" fmla="*/ 147881 w 545570"/>
                <a:gd name="connsiteY419" fmla="*/ 125379 h 520365"/>
                <a:gd name="connsiteX420" fmla="*/ 147881 w 545570"/>
                <a:gd name="connsiteY420" fmla="*/ 125379 h 520365"/>
                <a:gd name="connsiteX421" fmla="*/ 147881 w 545570"/>
                <a:gd name="connsiteY421" fmla="*/ 125379 h 520365"/>
                <a:gd name="connsiteX422" fmla="*/ 202650 w 545570"/>
                <a:gd name="connsiteY422" fmla="*/ 190434 h 520365"/>
                <a:gd name="connsiteX423" fmla="*/ 202650 w 545570"/>
                <a:gd name="connsiteY423" fmla="*/ 190434 h 520365"/>
                <a:gd name="connsiteX424" fmla="*/ 202650 w 545570"/>
                <a:gd name="connsiteY424" fmla="*/ 190434 h 520365"/>
                <a:gd name="connsiteX425" fmla="*/ 202650 w 545570"/>
                <a:gd name="connsiteY425" fmla="*/ 190434 h 520365"/>
                <a:gd name="connsiteX426" fmla="*/ 202650 w 545570"/>
                <a:gd name="connsiteY426" fmla="*/ 190434 h 520365"/>
                <a:gd name="connsiteX427" fmla="*/ 202650 w 545570"/>
                <a:gd name="connsiteY427" fmla="*/ 190434 h 520365"/>
                <a:gd name="connsiteX428" fmla="*/ 285804 w 545570"/>
                <a:gd name="connsiteY428" fmla="*/ 200721 h 520365"/>
                <a:gd name="connsiteX429" fmla="*/ 286185 w 545570"/>
                <a:gd name="connsiteY429" fmla="*/ 200340 h 520365"/>
                <a:gd name="connsiteX430" fmla="*/ 286185 w 545570"/>
                <a:gd name="connsiteY430" fmla="*/ 201102 h 520365"/>
                <a:gd name="connsiteX431" fmla="*/ 285804 w 545570"/>
                <a:gd name="connsiteY431" fmla="*/ 200721 h 520365"/>
                <a:gd name="connsiteX432" fmla="*/ 373338 w 545570"/>
                <a:gd name="connsiteY432" fmla="*/ 389126 h 520365"/>
                <a:gd name="connsiteX433" fmla="*/ 373338 w 545570"/>
                <a:gd name="connsiteY433" fmla="*/ 389126 h 520365"/>
                <a:gd name="connsiteX434" fmla="*/ 373338 w 545570"/>
                <a:gd name="connsiteY434" fmla="*/ 389126 h 520365"/>
                <a:gd name="connsiteX435" fmla="*/ 373338 w 545570"/>
                <a:gd name="connsiteY435" fmla="*/ 389126 h 520365"/>
                <a:gd name="connsiteX436" fmla="*/ 455539 w 545570"/>
                <a:gd name="connsiteY436" fmla="*/ 184624 h 520365"/>
                <a:gd name="connsiteX437" fmla="*/ 455539 w 545570"/>
                <a:gd name="connsiteY437" fmla="*/ 184624 h 520365"/>
                <a:gd name="connsiteX438" fmla="*/ 455539 w 545570"/>
                <a:gd name="connsiteY438" fmla="*/ 184624 h 520365"/>
                <a:gd name="connsiteX439" fmla="*/ 455539 w 545570"/>
                <a:gd name="connsiteY439" fmla="*/ 184624 h 520365"/>
                <a:gd name="connsiteX440" fmla="*/ 440299 w 545570"/>
                <a:gd name="connsiteY440" fmla="*/ 184719 h 520365"/>
                <a:gd name="connsiteX441" fmla="*/ 439061 w 545570"/>
                <a:gd name="connsiteY441" fmla="*/ 186814 h 520365"/>
                <a:gd name="connsiteX442" fmla="*/ 440299 w 545570"/>
                <a:gd name="connsiteY442" fmla="*/ 184719 h 520365"/>
                <a:gd name="connsiteX443" fmla="*/ 397627 w 545570"/>
                <a:gd name="connsiteY443" fmla="*/ 86230 h 520365"/>
                <a:gd name="connsiteX444" fmla="*/ 397627 w 545570"/>
                <a:gd name="connsiteY444" fmla="*/ 86230 h 520365"/>
                <a:gd name="connsiteX445" fmla="*/ 397627 w 545570"/>
                <a:gd name="connsiteY445" fmla="*/ 86230 h 520365"/>
                <a:gd name="connsiteX446" fmla="*/ 397627 w 545570"/>
                <a:gd name="connsiteY446" fmla="*/ 86230 h 520365"/>
                <a:gd name="connsiteX447" fmla="*/ 229035 w 545570"/>
                <a:gd name="connsiteY447" fmla="*/ 237202 h 520365"/>
                <a:gd name="connsiteX448" fmla="*/ 229130 w 545570"/>
                <a:gd name="connsiteY448" fmla="*/ 237392 h 520365"/>
                <a:gd name="connsiteX449" fmla="*/ 229035 w 545570"/>
                <a:gd name="connsiteY449" fmla="*/ 237202 h 520365"/>
                <a:gd name="connsiteX450" fmla="*/ 229035 w 545570"/>
                <a:gd name="connsiteY450" fmla="*/ 237202 h 520365"/>
                <a:gd name="connsiteX451" fmla="*/ 385340 w 545570"/>
                <a:gd name="connsiteY451" fmla="*/ 290922 h 520365"/>
                <a:gd name="connsiteX452" fmla="*/ 385149 w 545570"/>
                <a:gd name="connsiteY452" fmla="*/ 291495 h 520365"/>
                <a:gd name="connsiteX453" fmla="*/ 385149 w 545570"/>
                <a:gd name="connsiteY453" fmla="*/ 291018 h 520365"/>
                <a:gd name="connsiteX454" fmla="*/ 385340 w 545570"/>
                <a:gd name="connsiteY454" fmla="*/ 290922 h 520365"/>
                <a:gd name="connsiteX455" fmla="*/ 373338 w 545570"/>
                <a:gd name="connsiteY455" fmla="*/ 389126 h 520365"/>
                <a:gd name="connsiteX456" fmla="*/ 373053 w 545570"/>
                <a:gd name="connsiteY456" fmla="*/ 389411 h 520365"/>
                <a:gd name="connsiteX457" fmla="*/ 373053 w 545570"/>
                <a:gd name="connsiteY457" fmla="*/ 388935 h 520365"/>
                <a:gd name="connsiteX458" fmla="*/ 373338 w 545570"/>
                <a:gd name="connsiteY458" fmla="*/ 389126 h 520365"/>
                <a:gd name="connsiteX459" fmla="*/ 375053 w 545570"/>
                <a:gd name="connsiteY459" fmla="*/ 390745 h 520365"/>
                <a:gd name="connsiteX460" fmla="*/ 375053 w 545570"/>
                <a:gd name="connsiteY460" fmla="*/ 390745 h 520365"/>
                <a:gd name="connsiteX461" fmla="*/ 375053 w 545570"/>
                <a:gd name="connsiteY461" fmla="*/ 390745 h 520365"/>
                <a:gd name="connsiteX462" fmla="*/ 375053 w 545570"/>
                <a:gd name="connsiteY462" fmla="*/ 390745 h 520365"/>
                <a:gd name="connsiteX463" fmla="*/ 463921 w 545570"/>
                <a:gd name="connsiteY463" fmla="*/ 176337 h 520365"/>
                <a:gd name="connsiteX464" fmla="*/ 464492 w 545570"/>
                <a:gd name="connsiteY464" fmla="*/ 175766 h 520365"/>
                <a:gd name="connsiteX465" fmla="*/ 464588 w 545570"/>
                <a:gd name="connsiteY465" fmla="*/ 176146 h 520365"/>
                <a:gd name="connsiteX466" fmla="*/ 463921 w 545570"/>
                <a:gd name="connsiteY466" fmla="*/ 176337 h 520365"/>
                <a:gd name="connsiteX467" fmla="*/ 164264 w 545570"/>
                <a:gd name="connsiteY467" fmla="*/ 84421 h 520365"/>
                <a:gd name="connsiteX468" fmla="*/ 164360 w 545570"/>
                <a:gd name="connsiteY468" fmla="*/ 85373 h 520365"/>
                <a:gd name="connsiteX469" fmla="*/ 163883 w 545570"/>
                <a:gd name="connsiteY469" fmla="*/ 85087 h 520365"/>
                <a:gd name="connsiteX470" fmla="*/ 164074 w 545570"/>
                <a:gd name="connsiteY470" fmla="*/ 84516 h 520365"/>
                <a:gd name="connsiteX471" fmla="*/ 164264 w 545570"/>
                <a:gd name="connsiteY471" fmla="*/ 84421 h 520365"/>
                <a:gd name="connsiteX472" fmla="*/ 123307 w 545570"/>
                <a:gd name="connsiteY472" fmla="*/ 74134 h 520365"/>
                <a:gd name="connsiteX473" fmla="*/ 123116 w 545570"/>
                <a:gd name="connsiteY473" fmla="*/ 76325 h 520365"/>
                <a:gd name="connsiteX474" fmla="*/ 123307 w 545570"/>
                <a:gd name="connsiteY474" fmla="*/ 74134 h 520365"/>
                <a:gd name="connsiteX475" fmla="*/ 490496 w 545570"/>
                <a:gd name="connsiteY475" fmla="*/ 123187 h 520365"/>
                <a:gd name="connsiteX476" fmla="*/ 490686 w 545570"/>
                <a:gd name="connsiteY476" fmla="*/ 123187 h 520365"/>
                <a:gd name="connsiteX477" fmla="*/ 490496 w 545570"/>
                <a:gd name="connsiteY477" fmla="*/ 123378 h 520365"/>
                <a:gd name="connsiteX478" fmla="*/ 490496 w 545570"/>
                <a:gd name="connsiteY478" fmla="*/ 123187 h 520365"/>
                <a:gd name="connsiteX479" fmla="*/ 427631 w 545570"/>
                <a:gd name="connsiteY479" fmla="*/ 76325 h 520365"/>
                <a:gd name="connsiteX480" fmla="*/ 427631 w 545570"/>
                <a:gd name="connsiteY480" fmla="*/ 76325 h 520365"/>
                <a:gd name="connsiteX481" fmla="*/ 427631 w 545570"/>
                <a:gd name="connsiteY481" fmla="*/ 76325 h 520365"/>
                <a:gd name="connsiteX482" fmla="*/ 427631 w 545570"/>
                <a:gd name="connsiteY482" fmla="*/ 76325 h 520365"/>
                <a:gd name="connsiteX483" fmla="*/ 427345 w 545570"/>
                <a:gd name="connsiteY483" fmla="*/ 76038 h 520365"/>
                <a:gd name="connsiteX484" fmla="*/ 427631 w 545570"/>
                <a:gd name="connsiteY484" fmla="*/ 76038 h 520365"/>
                <a:gd name="connsiteX485" fmla="*/ 427631 w 545570"/>
                <a:gd name="connsiteY485" fmla="*/ 76325 h 520365"/>
                <a:gd name="connsiteX486" fmla="*/ 135785 w 545570"/>
                <a:gd name="connsiteY486" fmla="*/ 193673 h 520365"/>
                <a:gd name="connsiteX487" fmla="*/ 135785 w 545570"/>
                <a:gd name="connsiteY487" fmla="*/ 193673 h 520365"/>
                <a:gd name="connsiteX488" fmla="*/ 135975 w 545570"/>
                <a:gd name="connsiteY488" fmla="*/ 193577 h 520365"/>
                <a:gd name="connsiteX489" fmla="*/ 135975 w 545570"/>
                <a:gd name="connsiteY489" fmla="*/ 193577 h 520365"/>
                <a:gd name="connsiteX490" fmla="*/ 136071 w 545570"/>
                <a:gd name="connsiteY490" fmla="*/ 193577 h 520365"/>
                <a:gd name="connsiteX491" fmla="*/ 135785 w 545570"/>
                <a:gd name="connsiteY491" fmla="*/ 193673 h 520365"/>
                <a:gd name="connsiteX492" fmla="*/ 142262 w 545570"/>
                <a:gd name="connsiteY492" fmla="*/ 193006 h 520365"/>
                <a:gd name="connsiteX493" fmla="*/ 142262 w 545570"/>
                <a:gd name="connsiteY493" fmla="*/ 193006 h 520365"/>
                <a:gd name="connsiteX494" fmla="*/ 142166 w 545570"/>
                <a:gd name="connsiteY494" fmla="*/ 193006 h 520365"/>
                <a:gd name="connsiteX495" fmla="*/ 142262 w 545570"/>
                <a:gd name="connsiteY495" fmla="*/ 193006 h 520365"/>
                <a:gd name="connsiteX496" fmla="*/ 361527 w 545570"/>
                <a:gd name="connsiteY496" fmla="*/ 340643 h 520365"/>
                <a:gd name="connsiteX497" fmla="*/ 361718 w 545570"/>
                <a:gd name="connsiteY497" fmla="*/ 340739 h 520365"/>
                <a:gd name="connsiteX498" fmla="*/ 361622 w 545570"/>
                <a:gd name="connsiteY498" fmla="*/ 340834 h 520365"/>
                <a:gd name="connsiteX499" fmla="*/ 361527 w 545570"/>
                <a:gd name="connsiteY499" fmla="*/ 340643 h 520365"/>
                <a:gd name="connsiteX500" fmla="*/ 378196 w 545570"/>
                <a:gd name="connsiteY500" fmla="*/ 430655 h 520365"/>
                <a:gd name="connsiteX501" fmla="*/ 378196 w 545570"/>
                <a:gd name="connsiteY501" fmla="*/ 430655 h 520365"/>
                <a:gd name="connsiteX502" fmla="*/ 378196 w 545570"/>
                <a:gd name="connsiteY502" fmla="*/ 430655 h 520365"/>
                <a:gd name="connsiteX503" fmla="*/ 378196 w 545570"/>
                <a:gd name="connsiteY503" fmla="*/ 430655 h 520365"/>
                <a:gd name="connsiteX504" fmla="*/ 456682 w 545570"/>
                <a:gd name="connsiteY504" fmla="*/ 356074 h 520365"/>
                <a:gd name="connsiteX505" fmla="*/ 456682 w 545570"/>
                <a:gd name="connsiteY505" fmla="*/ 355883 h 520365"/>
                <a:gd name="connsiteX506" fmla="*/ 456777 w 545570"/>
                <a:gd name="connsiteY506" fmla="*/ 355883 h 520365"/>
                <a:gd name="connsiteX507" fmla="*/ 456682 w 545570"/>
                <a:gd name="connsiteY507" fmla="*/ 356074 h 520365"/>
                <a:gd name="connsiteX508" fmla="*/ 404295 w 545570"/>
                <a:gd name="connsiteY508" fmla="*/ 69657 h 520365"/>
                <a:gd name="connsiteX509" fmla="*/ 404295 w 545570"/>
                <a:gd name="connsiteY509" fmla="*/ 69657 h 520365"/>
                <a:gd name="connsiteX510" fmla="*/ 404295 w 545570"/>
                <a:gd name="connsiteY510" fmla="*/ 69657 h 520365"/>
                <a:gd name="connsiteX511" fmla="*/ 404295 w 545570"/>
                <a:gd name="connsiteY511" fmla="*/ 69657 h 520365"/>
                <a:gd name="connsiteX512" fmla="*/ 404295 w 545570"/>
                <a:gd name="connsiteY512" fmla="*/ 69657 h 520365"/>
                <a:gd name="connsiteX513" fmla="*/ 404295 w 545570"/>
                <a:gd name="connsiteY513" fmla="*/ 69657 h 520365"/>
                <a:gd name="connsiteX514" fmla="*/ 404295 w 545570"/>
                <a:gd name="connsiteY514" fmla="*/ 69657 h 520365"/>
                <a:gd name="connsiteX515" fmla="*/ 404295 w 545570"/>
                <a:gd name="connsiteY515" fmla="*/ 69657 h 520365"/>
                <a:gd name="connsiteX516" fmla="*/ 404295 w 545570"/>
                <a:gd name="connsiteY516" fmla="*/ 69657 h 520365"/>
                <a:gd name="connsiteX517" fmla="*/ 399341 w 545570"/>
                <a:gd name="connsiteY517" fmla="*/ 77944 h 520365"/>
                <a:gd name="connsiteX518" fmla="*/ 399246 w 545570"/>
                <a:gd name="connsiteY518" fmla="*/ 78039 h 520365"/>
                <a:gd name="connsiteX519" fmla="*/ 399341 w 545570"/>
                <a:gd name="connsiteY519" fmla="*/ 77944 h 520365"/>
                <a:gd name="connsiteX520" fmla="*/ 399341 w 545570"/>
                <a:gd name="connsiteY520" fmla="*/ 77944 h 520365"/>
                <a:gd name="connsiteX521" fmla="*/ 299520 w 545570"/>
                <a:gd name="connsiteY521" fmla="*/ 70991 h 520365"/>
                <a:gd name="connsiteX522" fmla="*/ 299710 w 545570"/>
                <a:gd name="connsiteY522" fmla="*/ 70800 h 520365"/>
                <a:gd name="connsiteX523" fmla="*/ 299805 w 545570"/>
                <a:gd name="connsiteY523" fmla="*/ 70991 h 520365"/>
                <a:gd name="connsiteX524" fmla="*/ 299520 w 545570"/>
                <a:gd name="connsiteY524" fmla="*/ 70991 h 520365"/>
                <a:gd name="connsiteX525" fmla="*/ 143119 w 545570"/>
                <a:gd name="connsiteY525" fmla="*/ 50512 h 520365"/>
                <a:gd name="connsiteX526" fmla="*/ 143119 w 545570"/>
                <a:gd name="connsiteY526" fmla="*/ 50321 h 520365"/>
                <a:gd name="connsiteX527" fmla="*/ 143405 w 545570"/>
                <a:gd name="connsiteY527" fmla="*/ 50321 h 520365"/>
                <a:gd name="connsiteX528" fmla="*/ 143119 w 545570"/>
                <a:gd name="connsiteY528" fmla="*/ 50512 h 520365"/>
                <a:gd name="connsiteX529" fmla="*/ 89398 w 545570"/>
                <a:gd name="connsiteY529" fmla="*/ 140237 h 520365"/>
                <a:gd name="connsiteX530" fmla="*/ 89493 w 545570"/>
                <a:gd name="connsiteY530" fmla="*/ 140142 h 520365"/>
                <a:gd name="connsiteX531" fmla="*/ 89493 w 545570"/>
                <a:gd name="connsiteY531" fmla="*/ 140142 h 520365"/>
                <a:gd name="connsiteX532" fmla="*/ 89493 w 545570"/>
                <a:gd name="connsiteY532" fmla="*/ 140237 h 520365"/>
                <a:gd name="connsiteX533" fmla="*/ 89398 w 545570"/>
                <a:gd name="connsiteY533" fmla="*/ 140237 h 520365"/>
                <a:gd name="connsiteX534" fmla="*/ 185791 w 545570"/>
                <a:gd name="connsiteY534" fmla="*/ 243679 h 520365"/>
                <a:gd name="connsiteX535" fmla="*/ 185791 w 545570"/>
                <a:gd name="connsiteY535" fmla="*/ 243679 h 520365"/>
                <a:gd name="connsiteX536" fmla="*/ 185505 w 545570"/>
                <a:gd name="connsiteY536" fmla="*/ 244060 h 520365"/>
                <a:gd name="connsiteX537" fmla="*/ 185505 w 545570"/>
                <a:gd name="connsiteY537" fmla="*/ 243679 h 520365"/>
                <a:gd name="connsiteX538" fmla="*/ 185791 w 545570"/>
                <a:gd name="connsiteY538" fmla="*/ 243679 h 520365"/>
                <a:gd name="connsiteX539" fmla="*/ 349907 w 545570"/>
                <a:gd name="connsiteY539" fmla="*/ 339405 h 520365"/>
                <a:gd name="connsiteX540" fmla="*/ 350192 w 545570"/>
                <a:gd name="connsiteY540" fmla="*/ 339120 h 520365"/>
                <a:gd name="connsiteX541" fmla="*/ 350192 w 545570"/>
                <a:gd name="connsiteY541" fmla="*/ 339120 h 520365"/>
                <a:gd name="connsiteX542" fmla="*/ 350192 w 545570"/>
                <a:gd name="connsiteY542" fmla="*/ 339120 h 520365"/>
                <a:gd name="connsiteX543" fmla="*/ 350192 w 545570"/>
                <a:gd name="connsiteY543" fmla="*/ 339120 h 520365"/>
                <a:gd name="connsiteX544" fmla="*/ 350097 w 545570"/>
                <a:gd name="connsiteY544" fmla="*/ 339500 h 520365"/>
                <a:gd name="connsiteX545" fmla="*/ 349907 w 545570"/>
                <a:gd name="connsiteY545" fmla="*/ 339405 h 520365"/>
                <a:gd name="connsiteX546" fmla="*/ 421630 w 545570"/>
                <a:gd name="connsiteY546" fmla="*/ 430845 h 520365"/>
                <a:gd name="connsiteX547" fmla="*/ 421630 w 545570"/>
                <a:gd name="connsiteY547" fmla="*/ 430940 h 520365"/>
                <a:gd name="connsiteX548" fmla="*/ 421535 w 545570"/>
                <a:gd name="connsiteY548" fmla="*/ 430845 h 520365"/>
                <a:gd name="connsiteX549" fmla="*/ 421630 w 545570"/>
                <a:gd name="connsiteY549" fmla="*/ 430845 h 520365"/>
                <a:gd name="connsiteX550" fmla="*/ 121021 w 545570"/>
                <a:gd name="connsiteY550" fmla="*/ 181957 h 520365"/>
                <a:gd name="connsiteX551" fmla="*/ 120449 w 545570"/>
                <a:gd name="connsiteY551" fmla="*/ 182529 h 520365"/>
                <a:gd name="connsiteX552" fmla="*/ 119973 w 545570"/>
                <a:gd name="connsiteY552" fmla="*/ 180909 h 520365"/>
                <a:gd name="connsiteX553" fmla="*/ 121021 w 545570"/>
                <a:gd name="connsiteY553" fmla="*/ 181957 h 520365"/>
                <a:gd name="connsiteX554" fmla="*/ 258943 w 545570"/>
                <a:gd name="connsiteY554" fmla="*/ 263872 h 520365"/>
                <a:gd name="connsiteX555" fmla="*/ 258943 w 545570"/>
                <a:gd name="connsiteY555" fmla="*/ 263872 h 520365"/>
                <a:gd name="connsiteX556" fmla="*/ 258943 w 545570"/>
                <a:gd name="connsiteY556" fmla="*/ 263872 h 520365"/>
                <a:gd name="connsiteX557" fmla="*/ 258943 w 545570"/>
                <a:gd name="connsiteY557" fmla="*/ 263872 h 520365"/>
                <a:gd name="connsiteX558" fmla="*/ 378767 w 545570"/>
                <a:gd name="connsiteY558" fmla="*/ 432941 h 520365"/>
                <a:gd name="connsiteX559" fmla="*/ 379911 w 545570"/>
                <a:gd name="connsiteY559" fmla="*/ 432464 h 520365"/>
                <a:gd name="connsiteX560" fmla="*/ 379911 w 545570"/>
                <a:gd name="connsiteY560" fmla="*/ 432464 h 520365"/>
                <a:gd name="connsiteX561" fmla="*/ 379911 w 545570"/>
                <a:gd name="connsiteY561" fmla="*/ 432464 h 520365"/>
                <a:gd name="connsiteX562" fmla="*/ 380291 w 545570"/>
                <a:gd name="connsiteY562" fmla="*/ 432845 h 520365"/>
                <a:gd name="connsiteX563" fmla="*/ 378767 w 545570"/>
                <a:gd name="connsiteY563" fmla="*/ 432941 h 520365"/>
                <a:gd name="connsiteX564" fmla="*/ 465159 w 545570"/>
                <a:gd name="connsiteY564" fmla="*/ 304448 h 520365"/>
                <a:gd name="connsiteX565" fmla="*/ 465064 w 545570"/>
                <a:gd name="connsiteY565" fmla="*/ 304544 h 520365"/>
                <a:gd name="connsiteX566" fmla="*/ 465064 w 545570"/>
                <a:gd name="connsiteY566" fmla="*/ 304353 h 520365"/>
                <a:gd name="connsiteX567" fmla="*/ 465159 w 545570"/>
                <a:gd name="connsiteY567" fmla="*/ 304448 h 520365"/>
                <a:gd name="connsiteX568" fmla="*/ 504116 w 545570"/>
                <a:gd name="connsiteY568" fmla="*/ 113282 h 520365"/>
                <a:gd name="connsiteX569" fmla="*/ 504212 w 545570"/>
                <a:gd name="connsiteY569" fmla="*/ 113186 h 520365"/>
                <a:gd name="connsiteX570" fmla="*/ 504212 w 545570"/>
                <a:gd name="connsiteY570" fmla="*/ 113472 h 520365"/>
                <a:gd name="connsiteX571" fmla="*/ 504116 w 545570"/>
                <a:gd name="connsiteY571" fmla="*/ 113282 h 520365"/>
                <a:gd name="connsiteX572" fmla="*/ 389340 w 545570"/>
                <a:gd name="connsiteY572" fmla="*/ 74610 h 520365"/>
                <a:gd name="connsiteX573" fmla="*/ 389436 w 545570"/>
                <a:gd name="connsiteY573" fmla="*/ 74515 h 520365"/>
                <a:gd name="connsiteX574" fmla="*/ 389436 w 545570"/>
                <a:gd name="connsiteY574" fmla="*/ 74610 h 520365"/>
                <a:gd name="connsiteX575" fmla="*/ 389340 w 545570"/>
                <a:gd name="connsiteY575" fmla="*/ 74610 h 520365"/>
                <a:gd name="connsiteX576" fmla="*/ 154739 w 545570"/>
                <a:gd name="connsiteY576" fmla="*/ 48892 h 520365"/>
                <a:gd name="connsiteX577" fmla="*/ 154739 w 545570"/>
                <a:gd name="connsiteY577" fmla="*/ 48892 h 520365"/>
                <a:gd name="connsiteX578" fmla="*/ 154739 w 545570"/>
                <a:gd name="connsiteY578" fmla="*/ 48892 h 520365"/>
                <a:gd name="connsiteX579" fmla="*/ 154739 w 545570"/>
                <a:gd name="connsiteY579" fmla="*/ 48892 h 520365"/>
                <a:gd name="connsiteX580" fmla="*/ 154739 w 545570"/>
                <a:gd name="connsiteY580" fmla="*/ 48892 h 520365"/>
                <a:gd name="connsiteX581" fmla="*/ 117021 w 545570"/>
                <a:gd name="connsiteY581" fmla="*/ 49940 h 520365"/>
                <a:gd name="connsiteX582" fmla="*/ 116639 w 545570"/>
                <a:gd name="connsiteY582" fmla="*/ 48131 h 520365"/>
                <a:gd name="connsiteX583" fmla="*/ 116639 w 545570"/>
                <a:gd name="connsiteY583" fmla="*/ 48131 h 520365"/>
                <a:gd name="connsiteX584" fmla="*/ 117021 w 545570"/>
                <a:gd name="connsiteY584" fmla="*/ 49940 h 520365"/>
                <a:gd name="connsiteX585" fmla="*/ 68157 w 545570"/>
                <a:gd name="connsiteY585" fmla="*/ 108424 h 520365"/>
                <a:gd name="connsiteX586" fmla="*/ 68157 w 545570"/>
                <a:gd name="connsiteY586" fmla="*/ 108424 h 520365"/>
                <a:gd name="connsiteX587" fmla="*/ 69681 w 545570"/>
                <a:gd name="connsiteY587" fmla="*/ 106900 h 520365"/>
                <a:gd name="connsiteX588" fmla="*/ 69681 w 545570"/>
                <a:gd name="connsiteY588" fmla="*/ 106995 h 520365"/>
                <a:gd name="connsiteX589" fmla="*/ 68157 w 545570"/>
                <a:gd name="connsiteY589" fmla="*/ 108424 h 520365"/>
                <a:gd name="connsiteX590" fmla="*/ 238940 w 545570"/>
                <a:gd name="connsiteY590" fmla="*/ 270539 h 520365"/>
                <a:gd name="connsiteX591" fmla="*/ 239036 w 545570"/>
                <a:gd name="connsiteY591" fmla="*/ 270730 h 520365"/>
                <a:gd name="connsiteX592" fmla="*/ 238940 w 545570"/>
                <a:gd name="connsiteY592" fmla="*/ 270539 h 520365"/>
                <a:gd name="connsiteX593" fmla="*/ 238940 w 545570"/>
                <a:gd name="connsiteY593" fmla="*/ 270539 h 520365"/>
                <a:gd name="connsiteX594" fmla="*/ 406295 w 545570"/>
                <a:gd name="connsiteY594" fmla="*/ 432750 h 520365"/>
                <a:gd name="connsiteX595" fmla="*/ 406485 w 545570"/>
                <a:gd name="connsiteY595" fmla="*/ 432560 h 520365"/>
                <a:gd name="connsiteX596" fmla="*/ 408009 w 545570"/>
                <a:gd name="connsiteY596" fmla="*/ 434941 h 520365"/>
                <a:gd name="connsiteX597" fmla="*/ 406295 w 545570"/>
                <a:gd name="connsiteY597" fmla="*/ 432750 h 520365"/>
                <a:gd name="connsiteX598" fmla="*/ 411343 w 545570"/>
                <a:gd name="connsiteY598" fmla="*/ 470755 h 520365"/>
                <a:gd name="connsiteX599" fmla="*/ 411343 w 545570"/>
                <a:gd name="connsiteY599" fmla="*/ 470374 h 520365"/>
                <a:gd name="connsiteX600" fmla="*/ 411533 w 545570"/>
                <a:gd name="connsiteY600" fmla="*/ 470469 h 520365"/>
                <a:gd name="connsiteX601" fmla="*/ 411343 w 545570"/>
                <a:gd name="connsiteY601" fmla="*/ 470755 h 520365"/>
                <a:gd name="connsiteX602" fmla="*/ 411343 w 545570"/>
                <a:gd name="connsiteY602" fmla="*/ 470755 h 520365"/>
                <a:gd name="connsiteX603" fmla="*/ 510689 w 545570"/>
                <a:gd name="connsiteY603" fmla="*/ 133189 h 520365"/>
                <a:gd name="connsiteX604" fmla="*/ 510689 w 545570"/>
                <a:gd name="connsiteY604" fmla="*/ 133189 h 520365"/>
                <a:gd name="connsiteX605" fmla="*/ 510784 w 545570"/>
                <a:gd name="connsiteY605" fmla="*/ 133094 h 520365"/>
                <a:gd name="connsiteX606" fmla="*/ 510784 w 545570"/>
                <a:gd name="connsiteY606" fmla="*/ 133284 h 520365"/>
                <a:gd name="connsiteX607" fmla="*/ 510689 w 545570"/>
                <a:gd name="connsiteY607" fmla="*/ 133189 h 520365"/>
                <a:gd name="connsiteX608" fmla="*/ 502497 w 545570"/>
                <a:gd name="connsiteY608" fmla="*/ 61561 h 520365"/>
                <a:gd name="connsiteX609" fmla="*/ 502497 w 545570"/>
                <a:gd name="connsiteY609" fmla="*/ 61561 h 520365"/>
                <a:gd name="connsiteX610" fmla="*/ 502497 w 545570"/>
                <a:gd name="connsiteY610" fmla="*/ 61561 h 520365"/>
                <a:gd name="connsiteX611" fmla="*/ 502497 w 545570"/>
                <a:gd name="connsiteY611" fmla="*/ 61561 h 520365"/>
                <a:gd name="connsiteX612" fmla="*/ 497544 w 545570"/>
                <a:gd name="connsiteY612" fmla="*/ 53274 h 520365"/>
                <a:gd name="connsiteX613" fmla="*/ 497544 w 545570"/>
                <a:gd name="connsiteY613" fmla="*/ 53274 h 520365"/>
                <a:gd name="connsiteX614" fmla="*/ 497544 w 545570"/>
                <a:gd name="connsiteY614" fmla="*/ 53274 h 520365"/>
                <a:gd name="connsiteX615" fmla="*/ 497354 w 545570"/>
                <a:gd name="connsiteY615" fmla="*/ 53274 h 520365"/>
                <a:gd name="connsiteX616" fmla="*/ 496878 w 545570"/>
                <a:gd name="connsiteY616" fmla="*/ 52417 h 520365"/>
                <a:gd name="connsiteX617" fmla="*/ 497544 w 545570"/>
                <a:gd name="connsiteY617" fmla="*/ 53274 h 520365"/>
                <a:gd name="connsiteX618" fmla="*/ 417725 w 545570"/>
                <a:gd name="connsiteY618" fmla="*/ 52988 h 520365"/>
                <a:gd name="connsiteX619" fmla="*/ 417725 w 545570"/>
                <a:gd name="connsiteY619" fmla="*/ 52988 h 520365"/>
                <a:gd name="connsiteX620" fmla="*/ 417725 w 545570"/>
                <a:gd name="connsiteY620" fmla="*/ 52988 h 520365"/>
                <a:gd name="connsiteX621" fmla="*/ 417725 w 545570"/>
                <a:gd name="connsiteY621" fmla="*/ 52988 h 520365"/>
                <a:gd name="connsiteX622" fmla="*/ 265706 w 545570"/>
                <a:gd name="connsiteY622" fmla="*/ 47750 h 520365"/>
                <a:gd name="connsiteX623" fmla="*/ 265801 w 545570"/>
                <a:gd name="connsiteY623" fmla="*/ 47368 h 520365"/>
                <a:gd name="connsiteX624" fmla="*/ 266182 w 545570"/>
                <a:gd name="connsiteY624" fmla="*/ 47559 h 520365"/>
                <a:gd name="connsiteX625" fmla="*/ 265706 w 545570"/>
                <a:gd name="connsiteY625" fmla="*/ 47750 h 520365"/>
                <a:gd name="connsiteX626" fmla="*/ 188077 w 545570"/>
                <a:gd name="connsiteY626" fmla="*/ 45654 h 520365"/>
                <a:gd name="connsiteX627" fmla="*/ 188077 w 545570"/>
                <a:gd name="connsiteY627" fmla="*/ 45654 h 520365"/>
                <a:gd name="connsiteX628" fmla="*/ 188077 w 545570"/>
                <a:gd name="connsiteY628" fmla="*/ 45654 h 520365"/>
                <a:gd name="connsiteX629" fmla="*/ 188077 w 545570"/>
                <a:gd name="connsiteY629" fmla="*/ 45654 h 520365"/>
                <a:gd name="connsiteX630" fmla="*/ 133118 w 545570"/>
                <a:gd name="connsiteY630" fmla="*/ 40510 h 520365"/>
                <a:gd name="connsiteX631" fmla="*/ 133213 w 545570"/>
                <a:gd name="connsiteY631" fmla="*/ 40225 h 520365"/>
                <a:gd name="connsiteX632" fmla="*/ 133118 w 545570"/>
                <a:gd name="connsiteY632" fmla="*/ 40510 h 520365"/>
                <a:gd name="connsiteX633" fmla="*/ 133118 w 545570"/>
                <a:gd name="connsiteY633" fmla="*/ 40510 h 520365"/>
                <a:gd name="connsiteX634" fmla="*/ 43106 w 545570"/>
                <a:gd name="connsiteY634" fmla="*/ 73467 h 520365"/>
                <a:gd name="connsiteX635" fmla="*/ 43106 w 545570"/>
                <a:gd name="connsiteY635" fmla="*/ 73467 h 520365"/>
                <a:gd name="connsiteX636" fmla="*/ 42821 w 545570"/>
                <a:gd name="connsiteY636" fmla="*/ 73753 h 520365"/>
                <a:gd name="connsiteX637" fmla="*/ 42725 w 545570"/>
                <a:gd name="connsiteY637" fmla="*/ 73086 h 520365"/>
                <a:gd name="connsiteX638" fmla="*/ 43106 w 545570"/>
                <a:gd name="connsiteY638" fmla="*/ 73467 h 520365"/>
                <a:gd name="connsiteX639" fmla="*/ 101019 w 545570"/>
                <a:gd name="connsiteY639" fmla="*/ 185195 h 520365"/>
                <a:gd name="connsiteX640" fmla="*/ 100828 w 545570"/>
                <a:gd name="connsiteY640" fmla="*/ 185386 h 520365"/>
                <a:gd name="connsiteX641" fmla="*/ 100733 w 545570"/>
                <a:gd name="connsiteY641" fmla="*/ 184910 h 520365"/>
                <a:gd name="connsiteX642" fmla="*/ 101019 w 545570"/>
                <a:gd name="connsiteY642" fmla="*/ 185195 h 520365"/>
                <a:gd name="connsiteX643" fmla="*/ 104257 w 545570"/>
                <a:gd name="connsiteY643" fmla="*/ 181957 h 520365"/>
                <a:gd name="connsiteX644" fmla="*/ 104352 w 545570"/>
                <a:gd name="connsiteY644" fmla="*/ 181862 h 520365"/>
                <a:gd name="connsiteX645" fmla="*/ 104352 w 545570"/>
                <a:gd name="connsiteY645" fmla="*/ 182052 h 520365"/>
                <a:gd name="connsiteX646" fmla="*/ 104257 w 545570"/>
                <a:gd name="connsiteY646" fmla="*/ 181957 h 520365"/>
                <a:gd name="connsiteX647" fmla="*/ 228939 w 545570"/>
                <a:gd name="connsiteY647" fmla="*/ 277112 h 520365"/>
                <a:gd name="connsiteX648" fmla="*/ 228939 w 545570"/>
                <a:gd name="connsiteY648" fmla="*/ 277112 h 520365"/>
                <a:gd name="connsiteX649" fmla="*/ 228939 w 545570"/>
                <a:gd name="connsiteY649" fmla="*/ 277112 h 520365"/>
                <a:gd name="connsiteX650" fmla="*/ 228939 w 545570"/>
                <a:gd name="connsiteY650" fmla="*/ 277112 h 520365"/>
                <a:gd name="connsiteX651" fmla="*/ 478494 w 545570"/>
                <a:gd name="connsiteY651" fmla="*/ 297876 h 520365"/>
                <a:gd name="connsiteX652" fmla="*/ 478685 w 545570"/>
                <a:gd name="connsiteY652" fmla="*/ 297685 h 520365"/>
                <a:gd name="connsiteX653" fmla="*/ 479066 w 545570"/>
                <a:gd name="connsiteY653" fmla="*/ 297876 h 520365"/>
                <a:gd name="connsiteX654" fmla="*/ 478494 w 545570"/>
                <a:gd name="connsiteY654" fmla="*/ 297876 h 520365"/>
                <a:gd name="connsiteX655" fmla="*/ 518975 w 545570"/>
                <a:gd name="connsiteY655" fmla="*/ 108233 h 520365"/>
                <a:gd name="connsiteX656" fmla="*/ 518975 w 545570"/>
                <a:gd name="connsiteY656" fmla="*/ 108233 h 520365"/>
                <a:gd name="connsiteX657" fmla="*/ 519071 w 545570"/>
                <a:gd name="connsiteY657" fmla="*/ 108138 h 520365"/>
                <a:gd name="connsiteX658" fmla="*/ 518975 w 545570"/>
                <a:gd name="connsiteY658" fmla="*/ 108233 h 520365"/>
                <a:gd name="connsiteX659" fmla="*/ 472874 w 545570"/>
                <a:gd name="connsiteY659" fmla="*/ 47940 h 520365"/>
                <a:gd name="connsiteX660" fmla="*/ 472589 w 545570"/>
                <a:gd name="connsiteY660" fmla="*/ 48226 h 520365"/>
                <a:gd name="connsiteX661" fmla="*/ 472589 w 545570"/>
                <a:gd name="connsiteY661" fmla="*/ 47940 h 520365"/>
                <a:gd name="connsiteX662" fmla="*/ 472874 w 545570"/>
                <a:gd name="connsiteY662" fmla="*/ 47940 h 520365"/>
                <a:gd name="connsiteX663" fmla="*/ 407819 w 545570"/>
                <a:gd name="connsiteY663" fmla="*/ 56227 h 520365"/>
                <a:gd name="connsiteX664" fmla="*/ 407723 w 545570"/>
                <a:gd name="connsiteY664" fmla="*/ 56322 h 520365"/>
                <a:gd name="connsiteX665" fmla="*/ 407723 w 545570"/>
                <a:gd name="connsiteY665" fmla="*/ 56322 h 520365"/>
                <a:gd name="connsiteX666" fmla="*/ 407723 w 545570"/>
                <a:gd name="connsiteY666" fmla="*/ 56322 h 520365"/>
                <a:gd name="connsiteX667" fmla="*/ 407819 w 545570"/>
                <a:gd name="connsiteY667" fmla="*/ 56227 h 520365"/>
                <a:gd name="connsiteX668" fmla="*/ 407819 w 545570"/>
                <a:gd name="connsiteY668" fmla="*/ 56227 h 520365"/>
                <a:gd name="connsiteX669" fmla="*/ 117021 w 545570"/>
                <a:gd name="connsiteY669" fmla="*/ 33748 h 520365"/>
                <a:gd name="connsiteX670" fmla="*/ 117021 w 545570"/>
                <a:gd name="connsiteY670" fmla="*/ 33748 h 520365"/>
                <a:gd name="connsiteX671" fmla="*/ 118354 w 545570"/>
                <a:gd name="connsiteY671" fmla="*/ 33748 h 520365"/>
                <a:gd name="connsiteX672" fmla="*/ 118354 w 545570"/>
                <a:gd name="connsiteY672" fmla="*/ 33748 h 520365"/>
                <a:gd name="connsiteX673" fmla="*/ 117021 w 545570"/>
                <a:gd name="connsiteY673" fmla="*/ 33748 h 520365"/>
                <a:gd name="connsiteX674" fmla="*/ 106448 w 545570"/>
                <a:gd name="connsiteY674" fmla="*/ 30509 h 520365"/>
                <a:gd name="connsiteX675" fmla="*/ 106353 w 545570"/>
                <a:gd name="connsiteY675" fmla="*/ 30224 h 520365"/>
                <a:gd name="connsiteX676" fmla="*/ 106543 w 545570"/>
                <a:gd name="connsiteY676" fmla="*/ 30414 h 520365"/>
                <a:gd name="connsiteX677" fmla="*/ 106448 w 545570"/>
                <a:gd name="connsiteY677" fmla="*/ 30509 h 520365"/>
                <a:gd name="connsiteX678" fmla="*/ 49869 w 545570"/>
                <a:gd name="connsiteY678" fmla="*/ 63561 h 520365"/>
                <a:gd name="connsiteX679" fmla="*/ 49869 w 545570"/>
                <a:gd name="connsiteY679" fmla="*/ 63561 h 520365"/>
                <a:gd name="connsiteX680" fmla="*/ 49869 w 545570"/>
                <a:gd name="connsiteY680" fmla="*/ 63561 h 520365"/>
                <a:gd name="connsiteX681" fmla="*/ 49869 w 545570"/>
                <a:gd name="connsiteY681" fmla="*/ 63561 h 520365"/>
                <a:gd name="connsiteX682" fmla="*/ 57965 w 545570"/>
                <a:gd name="connsiteY682" fmla="*/ 152048 h 520365"/>
                <a:gd name="connsiteX683" fmla="*/ 57775 w 545570"/>
                <a:gd name="connsiteY683" fmla="*/ 152048 h 520365"/>
                <a:gd name="connsiteX684" fmla="*/ 57870 w 545570"/>
                <a:gd name="connsiteY684" fmla="*/ 151762 h 520365"/>
                <a:gd name="connsiteX685" fmla="*/ 57965 w 545570"/>
                <a:gd name="connsiteY685" fmla="*/ 152048 h 520365"/>
                <a:gd name="connsiteX686" fmla="*/ 97685 w 545570"/>
                <a:gd name="connsiteY686" fmla="*/ 205197 h 520365"/>
                <a:gd name="connsiteX687" fmla="*/ 97494 w 545570"/>
                <a:gd name="connsiteY687" fmla="*/ 205388 h 520365"/>
                <a:gd name="connsiteX688" fmla="*/ 97494 w 545570"/>
                <a:gd name="connsiteY688" fmla="*/ 205103 h 520365"/>
                <a:gd name="connsiteX689" fmla="*/ 97685 w 545570"/>
                <a:gd name="connsiteY689" fmla="*/ 205197 h 520365"/>
                <a:gd name="connsiteX690" fmla="*/ 298377 w 545570"/>
                <a:gd name="connsiteY690" fmla="*/ 437132 h 520365"/>
                <a:gd name="connsiteX691" fmla="*/ 298377 w 545570"/>
                <a:gd name="connsiteY691" fmla="*/ 437132 h 520365"/>
                <a:gd name="connsiteX692" fmla="*/ 298377 w 545570"/>
                <a:gd name="connsiteY692" fmla="*/ 437132 h 520365"/>
                <a:gd name="connsiteX693" fmla="*/ 298377 w 545570"/>
                <a:gd name="connsiteY693" fmla="*/ 437132 h 520365"/>
                <a:gd name="connsiteX694" fmla="*/ 303139 w 545570"/>
                <a:gd name="connsiteY694" fmla="*/ 453229 h 520365"/>
                <a:gd name="connsiteX695" fmla="*/ 303044 w 545570"/>
                <a:gd name="connsiteY695" fmla="*/ 454086 h 520365"/>
                <a:gd name="connsiteX696" fmla="*/ 303139 w 545570"/>
                <a:gd name="connsiteY696" fmla="*/ 453229 h 520365"/>
                <a:gd name="connsiteX697" fmla="*/ 344858 w 545570"/>
                <a:gd name="connsiteY697" fmla="*/ 463897 h 520365"/>
                <a:gd name="connsiteX698" fmla="*/ 344858 w 545570"/>
                <a:gd name="connsiteY698" fmla="*/ 463897 h 520365"/>
                <a:gd name="connsiteX699" fmla="*/ 344858 w 545570"/>
                <a:gd name="connsiteY699" fmla="*/ 463897 h 520365"/>
                <a:gd name="connsiteX700" fmla="*/ 344858 w 545570"/>
                <a:gd name="connsiteY700" fmla="*/ 463897 h 520365"/>
                <a:gd name="connsiteX701" fmla="*/ 356479 w 545570"/>
                <a:gd name="connsiteY701" fmla="*/ 475612 h 520365"/>
                <a:gd name="connsiteX702" fmla="*/ 356574 w 545570"/>
                <a:gd name="connsiteY702" fmla="*/ 477613 h 520365"/>
                <a:gd name="connsiteX703" fmla="*/ 355907 w 545570"/>
                <a:gd name="connsiteY703" fmla="*/ 476279 h 520365"/>
                <a:gd name="connsiteX704" fmla="*/ 356479 w 545570"/>
                <a:gd name="connsiteY704" fmla="*/ 475612 h 520365"/>
                <a:gd name="connsiteX705" fmla="*/ 518975 w 545570"/>
                <a:gd name="connsiteY705" fmla="*/ 148238 h 520365"/>
                <a:gd name="connsiteX706" fmla="*/ 519071 w 545570"/>
                <a:gd name="connsiteY706" fmla="*/ 148143 h 520365"/>
                <a:gd name="connsiteX707" fmla="*/ 519071 w 545570"/>
                <a:gd name="connsiteY707" fmla="*/ 148334 h 520365"/>
                <a:gd name="connsiteX708" fmla="*/ 518975 w 545570"/>
                <a:gd name="connsiteY708" fmla="*/ 148238 h 520365"/>
                <a:gd name="connsiteX709" fmla="*/ 167217 w 545570"/>
                <a:gd name="connsiteY709" fmla="*/ 305305 h 520365"/>
                <a:gd name="connsiteX710" fmla="*/ 167217 w 545570"/>
                <a:gd name="connsiteY710" fmla="*/ 305305 h 520365"/>
                <a:gd name="connsiteX711" fmla="*/ 167217 w 545570"/>
                <a:gd name="connsiteY711" fmla="*/ 305305 h 520365"/>
                <a:gd name="connsiteX712" fmla="*/ 167217 w 545570"/>
                <a:gd name="connsiteY712" fmla="*/ 305305 h 520365"/>
                <a:gd name="connsiteX713" fmla="*/ 241798 w 545570"/>
                <a:gd name="connsiteY713" fmla="*/ 410462 h 520365"/>
                <a:gd name="connsiteX714" fmla="*/ 241798 w 545570"/>
                <a:gd name="connsiteY714" fmla="*/ 410462 h 520365"/>
                <a:gd name="connsiteX715" fmla="*/ 241798 w 545570"/>
                <a:gd name="connsiteY715" fmla="*/ 410462 h 520365"/>
                <a:gd name="connsiteX716" fmla="*/ 241798 w 545570"/>
                <a:gd name="connsiteY716" fmla="*/ 410462 h 520365"/>
                <a:gd name="connsiteX717" fmla="*/ 256181 w 545570"/>
                <a:gd name="connsiteY717" fmla="*/ 438179 h 520365"/>
                <a:gd name="connsiteX718" fmla="*/ 257229 w 545570"/>
                <a:gd name="connsiteY718" fmla="*/ 438084 h 520365"/>
                <a:gd name="connsiteX719" fmla="*/ 256657 w 545570"/>
                <a:gd name="connsiteY719" fmla="*/ 438655 h 520365"/>
                <a:gd name="connsiteX720" fmla="*/ 256181 w 545570"/>
                <a:gd name="connsiteY720" fmla="*/ 438179 h 520365"/>
                <a:gd name="connsiteX721" fmla="*/ 401342 w 545570"/>
                <a:gd name="connsiteY721" fmla="*/ 36034 h 520365"/>
                <a:gd name="connsiteX722" fmla="*/ 401056 w 545570"/>
                <a:gd name="connsiteY722" fmla="*/ 36319 h 520365"/>
                <a:gd name="connsiteX723" fmla="*/ 401056 w 545570"/>
                <a:gd name="connsiteY723" fmla="*/ 36319 h 520365"/>
                <a:gd name="connsiteX724" fmla="*/ 401056 w 545570"/>
                <a:gd name="connsiteY724" fmla="*/ 36319 h 520365"/>
                <a:gd name="connsiteX725" fmla="*/ 401056 w 545570"/>
                <a:gd name="connsiteY725" fmla="*/ 36319 h 520365"/>
                <a:gd name="connsiteX726" fmla="*/ 401056 w 545570"/>
                <a:gd name="connsiteY726" fmla="*/ 36224 h 520365"/>
                <a:gd name="connsiteX727" fmla="*/ 400961 w 545570"/>
                <a:gd name="connsiteY727" fmla="*/ 35939 h 520365"/>
                <a:gd name="connsiteX728" fmla="*/ 401342 w 545570"/>
                <a:gd name="connsiteY728" fmla="*/ 36034 h 520365"/>
                <a:gd name="connsiteX729" fmla="*/ 272945 w 545570"/>
                <a:gd name="connsiteY729" fmla="*/ 37558 h 520365"/>
                <a:gd name="connsiteX730" fmla="*/ 273040 w 545570"/>
                <a:gd name="connsiteY730" fmla="*/ 37653 h 520365"/>
                <a:gd name="connsiteX731" fmla="*/ 272945 w 545570"/>
                <a:gd name="connsiteY731" fmla="*/ 37558 h 520365"/>
                <a:gd name="connsiteX732" fmla="*/ 272945 w 545570"/>
                <a:gd name="connsiteY732" fmla="*/ 37558 h 520365"/>
                <a:gd name="connsiteX733" fmla="*/ 51203 w 545570"/>
                <a:gd name="connsiteY733" fmla="*/ 148429 h 520365"/>
                <a:gd name="connsiteX734" fmla="*/ 51107 w 545570"/>
                <a:gd name="connsiteY734" fmla="*/ 148620 h 520365"/>
                <a:gd name="connsiteX735" fmla="*/ 51012 w 545570"/>
                <a:gd name="connsiteY735" fmla="*/ 148429 h 520365"/>
                <a:gd name="connsiteX736" fmla="*/ 51203 w 545570"/>
                <a:gd name="connsiteY736" fmla="*/ 148429 h 520365"/>
                <a:gd name="connsiteX737" fmla="*/ 298472 w 545570"/>
                <a:gd name="connsiteY737" fmla="*/ 383887 h 520365"/>
                <a:gd name="connsiteX738" fmla="*/ 298472 w 545570"/>
                <a:gd name="connsiteY738" fmla="*/ 383887 h 520365"/>
                <a:gd name="connsiteX739" fmla="*/ 298472 w 545570"/>
                <a:gd name="connsiteY739" fmla="*/ 383887 h 520365"/>
                <a:gd name="connsiteX740" fmla="*/ 298472 w 545570"/>
                <a:gd name="connsiteY740" fmla="*/ 383887 h 520365"/>
                <a:gd name="connsiteX741" fmla="*/ 298186 w 545570"/>
                <a:gd name="connsiteY741" fmla="*/ 384173 h 520365"/>
                <a:gd name="connsiteX742" fmla="*/ 298281 w 545570"/>
                <a:gd name="connsiteY742" fmla="*/ 383696 h 520365"/>
                <a:gd name="connsiteX743" fmla="*/ 298472 w 545570"/>
                <a:gd name="connsiteY743" fmla="*/ 383887 h 520365"/>
                <a:gd name="connsiteX744" fmla="*/ 288280 w 545570"/>
                <a:gd name="connsiteY744" fmla="*/ 447037 h 520365"/>
                <a:gd name="connsiteX745" fmla="*/ 288280 w 545570"/>
                <a:gd name="connsiteY745" fmla="*/ 447037 h 520365"/>
                <a:gd name="connsiteX746" fmla="*/ 288280 w 545570"/>
                <a:gd name="connsiteY746" fmla="*/ 447037 h 520365"/>
                <a:gd name="connsiteX747" fmla="*/ 288280 w 545570"/>
                <a:gd name="connsiteY747" fmla="*/ 447133 h 520365"/>
                <a:gd name="connsiteX748" fmla="*/ 288280 w 545570"/>
                <a:gd name="connsiteY748" fmla="*/ 447037 h 520365"/>
                <a:gd name="connsiteX749" fmla="*/ 288280 w 545570"/>
                <a:gd name="connsiteY749" fmla="*/ 447037 h 520365"/>
                <a:gd name="connsiteX750" fmla="*/ 288280 w 545570"/>
                <a:gd name="connsiteY750" fmla="*/ 447037 h 520365"/>
                <a:gd name="connsiteX751" fmla="*/ 279993 w 545570"/>
                <a:gd name="connsiteY751" fmla="*/ 471897 h 520365"/>
                <a:gd name="connsiteX752" fmla="*/ 279993 w 545570"/>
                <a:gd name="connsiteY752" fmla="*/ 472088 h 520365"/>
                <a:gd name="connsiteX753" fmla="*/ 279898 w 545570"/>
                <a:gd name="connsiteY753" fmla="*/ 471993 h 520365"/>
                <a:gd name="connsiteX754" fmla="*/ 279993 w 545570"/>
                <a:gd name="connsiteY754" fmla="*/ 471897 h 520365"/>
                <a:gd name="connsiteX755" fmla="*/ 281898 w 545570"/>
                <a:gd name="connsiteY755" fmla="*/ 473422 h 520365"/>
                <a:gd name="connsiteX756" fmla="*/ 281613 w 545570"/>
                <a:gd name="connsiteY756" fmla="*/ 473707 h 520365"/>
                <a:gd name="connsiteX757" fmla="*/ 281327 w 545570"/>
                <a:gd name="connsiteY757" fmla="*/ 473422 h 520365"/>
                <a:gd name="connsiteX758" fmla="*/ 281898 w 545570"/>
                <a:gd name="connsiteY758" fmla="*/ 473422 h 520365"/>
                <a:gd name="connsiteX759" fmla="*/ 301520 w 545570"/>
                <a:gd name="connsiteY759" fmla="*/ 477137 h 520365"/>
                <a:gd name="connsiteX760" fmla="*/ 301520 w 545570"/>
                <a:gd name="connsiteY760" fmla="*/ 477137 h 520365"/>
                <a:gd name="connsiteX761" fmla="*/ 301520 w 545570"/>
                <a:gd name="connsiteY761" fmla="*/ 477137 h 520365"/>
                <a:gd name="connsiteX762" fmla="*/ 301520 w 545570"/>
                <a:gd name="connsiteY762" fmla="*/ 477137 h 520365"/>
                <a:gd name="connsiteX763" fmla="*/ 301520 w 545570"/>
                <a:gd name="connsiteY763" fmla="*/ 477137 h 520365"/>
                <a:gd name="connsiteX764" fmla="*/ 301520 w 545570"/>
                <a:gd name="connsiteY764" fmla="*/ 477137 h 520365"/>
                <a:gd name="connsiteX765" fmla="*/ 419915 w 545570"/>
                <a:gd name="connsiteY765" fmla="*/ 492853 h 520365"/>
                <a:gd name="connsiteX766" fmla="*/ 419915 w 545570"/>
                <a:gd name="connsiteY766" fmla="*/ 492853 h 520365"/>
                <a:gd name="connsiteX767" fmla="*/ 419915 w 545570"/>
                <a:gd name="connsiteY767" fmla="*/ 492853 h 520365"/>
                <a:gd name="connsiteX768" fmla="*/ 441347 w 545570"/>
                <a:gd name="connsiteY768" fmla="*/ 477517 h 520365"/>
                <a:gd name="connsiteX769" fmla="*/ 441347 w 545570"/>
                <a:gd name="connsiteY769" fmla="*/ 477517 h 520365"/>
                <a:gd name="connsiteX770" fmla="*/ 441537 w 545570"/>
                <a:gd name="connsiteY770" fmla="*/ 477422 h 520365"/>
                <a:gd name="connsiteX771" fmla="*/ 441537 w 545570"/>
                <a:gd name="connsiteY771" fmla="*/ 477613 h 520365"/>
                <a:gd name="connsiteX772" fmla="*/ 441347 w 545570"/>
                <a:gd name="connsiteY772" fmla="*/ 477517 h 520365"/>
                <a:gd name="connsiteX773" fmla="*/ 441347 w 545570"/>
                <a:gd name="connsiteY773" fmla="*/ 477517 h 520365"/>
                <a:gd name="connsiteX774" fmla="*/ 441347 w 545570"/>
                <a:gd name="connsiteY774" fmla="*/ 477517 h 520365"/>
                <a:gd name="connsiteX775" fmla="*/ 517547 w 545570"/>
                <a:gd name="connsiteY775" fmla="*/ 56608 h 520365"/>
                <a:gd name="connsiteX776" fmla="*/ 517547 w 545570"/>
                <a:gd name="connsiteY776" fmla="*/ 56608 h 520365"/>
                <a:gd name="connsiteX777" fmla="*/ 517547 w 545570"/>
                <a:gd name="connsiteY777" fmla="*/ 56608 h 520365"/>
                <a:gd name="connsiteX778" fmla="*/ 517547 w 545570"/>
                <a:gd name="connsiteY778" fmla="*/ 56608 h 520365"/>
                <a:gd name="connsiteX779" fmla="*/ 395913 w 545570"/>
                <a:gd name="connsiteY779" fmla="*/ 28223 h 520365"/>
                <a:gd name="connsiteX780" fmla="*/ 394484 w 545570"/>
                <a:gd name="connsiteY780" fmla="*/ 29652 h 520365"/>
                <a:gd name="connsiteX781" fmla="*/ 394293 w 545570"/>
                <a:gd name="connsiteY781" fmla="*/ 29366 h 520365"/>
                <a:gd name="connsiteX782" fmla="*/ 395913 w 545570"/>
                <a:gd name="connsiteY782" fmla="*/ 28223 h 520365"/>
                <a:gd name="connsiteX783" fmla="*/ 395913 w 545570"/>
                <a:gd name="connsiteY783" fmla="*/ 28223 h 520365"/>
                <a:gd name="connsiteX784" fmla="*/ 273040 w 545570"/>
                <a:gd name="connsiteY784" fmla="*/ 37462 h 520365"/>
                <a:gd name="connsiteX785" fmla="*/ 272945 w 545570"/>
                <a:gd name="connsiteY785" fmla="*/ 37558 h 520365"/>
                <a:gd name="connsiteX786" fmla="*/ 272945 w 545570"/>
                <a:gd name="connsiteY786" fmla="*/ 37462 h 520365"/>
                <a:gd name="connsiteX787" fmla="*/ 273040 w 545570"/>
                <a:gd name="connsiteY787" fmla="*/ 37462 h 520365"/>
                <a:gd name="connsiteX788" fmla="*/ 72444 w 545570"/>
                <a:gd name="connsiteY788" fmla="*/ 31176 h 520365"/>
                <a:gd name="connsiteX789" fmla="*/ 71777 w 545570"/>
                <a:gd name="connsiteY789" fmla="*/ 31748 h 520365"/>
                <a:gd name="connsiteX790" fmla="*/ 71777 w 545570"/>
                <a:gd name="connsiteY790" fmla="*/ 31748 h 520365"/>
                <a:gd name="connsiteX791" fmla="*/ 72444 w 545570"/>
                <a:gd name="connsiteY791" fmla="*/ 31176 h 520365"/>
                <a:gd name="connsiteX792" fmla="*/ 56061 w 545570"/>
                <a:gd name="connsiteY792" fmla="*/ 193387 h 520365"/>
                <a:gd name="connsiteX793" fmla="*/ 56061 w 545570"/>
                <a:gd name="connsiteY793" fmla="*/ 193387 h 520365"/>
                <a:gd name="connsiteX794" fmla="*/ 56061 w 545570"/>
                <a:gd name="connsiteY794" fmla="*/ 193387 h 520365"/>
                <a:gd name="connsiteX795" fmla="*/ 56061 w 545570"/>
                <a:gd name="connsiteY795" fmla="*/ 193387 h 520365"/>
                <a:gd name="connsiteX796" fmla="*/ 129022 w 545570"/>
                <a:gd name="connsiteY796" fmla="*/ 296829 h 520365"/>
                <a:gd name="connsiteX797" fmla="*/ 128736 w 545570"/>
                <a:gd name="connsiteY797" fmla="*/ 297114 h 520365"/>
                <a:gd name="connsiteX798" fmla="*/ 128546 w 545570"/>
                <a:gd name="connsiteY798" fmla="*/ 296542 h 520365"/>
                <a:gd name="connsiteX799" fmla="*/ 129022 w 545570"/>
                <a:gd name="connsiteY799" fmla="*/ 296829 h 520365"/>
                <a:gd name="connsiteX800" fmla="*/ 369719 w 545570"/>
                <a:gd name="connsiteY800" fmla="*/ 479041 h 520365"/>
                <a:gd name="connsiteX801" fmla="*/ 369719 w 545570"/>
                <a:gd name="connsiteY801" fmla="*/ 479041 h 520365"/>
                <a:gd name="connsiteX802" fmla="*/ 369719 w 545570"/>
                <a:gd name="connsiteY802" fmla="*/ 479041 h 520365"/>
                <a:gd name="connsiteX803" fmla="*/ 369719 w 545570"/>
                <a:gd name="connsiteY803" fmla="*/ 479041 h 520365"/>
                <a:gd name="connsiteX804" fmla="*/ 369719 w 545570"/>
                <a:gd name="connsiteY804" fmla="*/ 479041 h 520365"/>
                <a:gd name="connsiteX805" fmla="*/ 534120 w 545570"/>
                <a:gd name="connsiteY805" fmla="*/ 89945 h 520365"/>
                <a:gd name="connsiteX806" fmla="*/ 534120 w 545570"/>
                <a:gd name="connsiteY806" fmla="*/ 89945 h 520365"/>
                <a:gd name="connsiteX807" fmla="*/ 534120 w 545570"/>
                <a:gd name="connsiteY807" fmla="*/ 89945 h 520365"/>
                <a:gd name="connsiteX808" fmla="*/ 534120 w 545570"/>
                <a:gd name="connsiteY808" fmla="*/ 89945 h 520365"/>
                <a:gd name="connsiteX809" fmla="*/ 534120 w 545570"/>
                <a:gd name="connsiteY809" fmla="*/ 89945 h 520365"/>
                <a:gd name="connsiteX810" fmla="*/ 534120 w 545570"/>
                <a:gd name="connsiteY810" fmla="*/ 89945 h 520365"/>
                <a:gd name="connsiteX811" fmla="*/ 534120 w 545570"/>
                <a:gd name="connsiteY811" fmla="*/ 89945 h 520365"/>
                <a:gd name="connsiteX812" fmla="*/ 536311 w 545570"/>
                <a:gd name="connsiteY812" fmla="*/ 76515 h 520365"/>
                <a:gd name="connsiteX813" fmla="*/ 536502 w 545570"/>
                <a:gd name="connsiteY813" fmla="*/ 74515 h 520365"/>
                <a:gd name="connsiteX814" fmla="*/ 536311 w 545570"/>
                <a:gd name="connsiteY814" fmla="*/ 76515 h 520365"/>
                <a:gd name="connsiteX815" fmla="*/ 533739 w 545570"/>
                <a:gd name="connsiteY815" fmla="*/ 72229 h 520365"/>
                <a:gd name="connsiteX816" fmla="*/ 533739 w 545570"/>
                <a:gd name="connsiteY816" fmla="*/ 72229 h 520365"/>
                <a:gd name="connsiteX817" fmla="*/ 533835 w 545570"/>
                <a:gd name="connsiteY817" fmla="*/ 72134 h 520365"/>
                <a:gd name="connsiteX818" fmla="*/ 533739 w 545570"/>
                <a:gd name="connsiteY818" fmla="*/ 72229 h 520365"/>
                <a:gd name="connsiteX819" fmla="*/ 165217 w 545570"/>
                <a:gd name="connsiteY819" fmla="*/ 5649 h 520365"/>
                <a:gd name="connsiteX820" fmla="*/ 164931 w 545570"/>
                <a:gd name="connsiteY820" fmla="*/ 5554 h 520365"/>
                <a:gd name="connsiteX821" fmla="*/ 165122 w 545570"/>
                <a:gd name="connsiteY821" fmla="*/ 5363 h 520365"/>
                <a:gd name="connsiteX822" fmla="*/ 165217 w 545570"/>
                <a:gd name="connsiteY822" fmla="*/ 5649 h 52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</a:cxnLst>
              <a:rect l="l" t="t" r="r" b="b"/>
              <a:pathLst>
                <a:path w="545570" h="520365">
                  <a:moveTo>
                    <a:pt x="432774" y="495615"/>
                  </a:moveTo>
                  <a:cubicBezTo>
                    <a:pt x="434394" y="493996"/>
                    <a:pt x="436108" y="492281"/>
                    <a:pt x="437727" y="490662"/>
                  </a:cubicBezTo>
                  <a:cubicBezTo>
                    <a:pt x="439918" y="488376"/>
                    <a:pt x="442204" y="486185"/>
                    <a:pt x="444395" y="483899"/>
                  </a:cubicBezTo>
                  <a:cubicBezTo>
                    <a:pt x="447538" y="481137"/>
                    <a:pt x="451062" y="478565"/>
                    <a:pt x="451920" y="473993"/>
                  </a:cubicBezTo>
                  <a:lnTo>
                    <a:pt x="451920" y="473993"/>
                  </a:lnTo>
                  <a:cubicBezTo>
                    <a:pt x="464397" y="459706"/>
                    <a:pt x="473922" y="443609"/>
                    <a:pt x="480685" y="425892"/>
                  </a:cubicBezTo>
                  <a:cubicBezTo>
                    <a:pt x="480685" y="425892"/>
                    <a:pt x="480685" y="425892"/>
                    <a:pt x="480685" y="425892"/>
                  </a:cubicBezTo>
                  <a:lnTo>
                    <a:pt x="480685" y="425892"/>
                  </a:lnTo>
                  <a:cubicBezTo>
                    <a:pt x="481256" y="424749"/>
                    <a:pt x="481828" y="423606"/>
                    <a:pt x="482399" y="422463"/>
                  </a:cubicBezTo>
                  <a:lnTo>
                    <a:pt x="482399" y="422463"/>
                  </a:lnTo>
                  <a:lnTo>
                    <a:pt x="482399" y="422463"/>
                  </a:lnTo>
                  <a:cubicBezTo>
                    <a:pt x="485447" y="415034"/>
                    <a:pt x="489638" y="408080"/>
                    <a:pt x="489448" y="399698"/>
                  </a:cubicBezTo>
                  <a:cubicBezTo>
                    <a:pt x="490020" y="397984"/>
                    <a:pt x="490591" y="396174"/>
                    <a:pt x="491163" y="394460"/>
                  </a:cubicBezTo>
                  <a:cubicBezTo>
                    <a:pt x="492972" y="393316"/>
                    <a:pt x="493639" y="391602"/>
                    <a:pt x="493258" y="389411"/>
                  </a:cubicBezTo>
                  <a:lnTo>
                    <a:pt x="493258" y="389411"/>
                  </a:lnTo>
                  <a:lnTo>
                    <a:pt x="493258" y="389411"/>
                  </a:lnTo>
                  <a:cubicBezTo>
                    <a:pt x="493925" y="386554"/>
                    <a:pt x="494591" y="383791"/>
                    <a:pt x="495258" y="380934"/>
                  </a:cubicBezTo>
                  <a:cubicBezTo>
                    <a:pt x="495258" y="380934"/>
                    <a:pt x="495258" y="380934"/>
                    <a:pt x="495258" y="380934"/>
                  </a:cubicBezTo>
                  <a:cubicBezTo>
                    <a:pt x="495830" y="380458"/>
                    <a:pt x="496020" y="379886"/>
                    <a:pt x="495925" y="379219"/>
                  </a:cubicBezTo>
                  <a:cubicBezTo>
                    <a:pt x="498021" y="372171"/>
                    <a:pt x="500402" y="365218"/>
                    <a:pt x="498592" y="357693"/>
                  </a:cubicBezTo>
                  <a:cubicBezTo>
                    <a:pt x="501926" y="355216"/>
                    <a:pt x="502402" y="351787"/>
                    <a:pt x="501640" y="348072"/>
                  </a:cubicBezTo>
                  <a:cubicBezTo>
                    <a:pt x="501640" y="344739"/>
                    <a:pt x="501545" y="341405"/>
                    <a:pt x="501545" y="338071"/>
                  </a:cubicBezTo>
                  <a:cubicBezTo>
                    <a:pt x="501830" y="335690"/>
                    <a:pt x="502021" y="333404"/>
                    <a:pt x="502307" y="331023"/>
                  </a:cubicBezTo>
                  <a:cubicBezTo>
                    <a:pt x="502307" y="331023"/>
                    <a:pt x="502307" y="331023"/>
                    <a:pt x="502307" y="331023"/>
                  </a:cubicBezTo>
                  <a:cubicBezTo>
                    <a:pt x="506117" y="327499"/>
                    <a:pt x="505545" y="322832"/>
                    <a:pt x="505450" y="318260"/>
                  </a:cubicBezTo>
                  <a:cubicBezTo>
                    <a:pt x="507546" y="314450"/>
                    <a:pt x="507831" y="310259"/>
                    <a:pt x="507355" y="305972"/>
                  </a:cubicBezTo>
                  <a:lnTo>
                    <a:pt x="507355" y="305972"/>
                  </a:lnTo>
                  <a:cubicBezTo>
                    <a:pt x="508974" y="302353"/>
                    <a:pt x="509355" y="298543"/>
                    <a:pt x="508403" y="294637"/>
                  </a:cubicBezTo>
                  <a:cubicBezTo>
                    <a:pt x="509450" y="287970"/>
                    <a:pt x="510403" y="281207"/>
                    <a:pt x="511451" y="274540"/>
                  </a:cubicBezTo>
                  <a:cubicBezTo>
                    <a:pt x="512498" y="268539"/>
                    <a:pt x="514499" y="262634"/>
                    <a:pt x="513356" y="256442"/>
                  </a:cubicBezTo>
                  <a:cubicBezTo>
                    <a:pt x="513832" y="254728"/>
                    <a:pt x="514308" y="253013"/>
                    <a:pt x="514880" y="251299"/>
                  </a:cubicBezTo>
                  <a:cubicBezTo>
                    <a:pt x="514880" y="251299"/>
                    <a:pt x="514880" y="251299"/>
                    <a:pt x="514880" y="251299"/>
                  </a:cubicBezTo>
                  <a:lnTo>
                    <a:pt x="514880" y="251299"/>
                  </a:lnTo>
                  <a:cubicBezTo>
                    <a:pt x="516308" y="245774"/>
                    <a:pt x="517737" y="240155"/>
                    <a:pt x="519071" y="234630"/>
                  </a:cubicBezTo>
                  <a:lnTo>
                    <a:pt x="519071" y="234630"/>
                  </a:lnTo>
                  <a:cubicBezTo>
                    <a:pt x="519928" y="232439"/>
                    <a:pt x="520785" y="230248"/>
                    <a:pt x="521547" y="228058"/>
                  </a:cubicBezTo>
                  <a:cubicBezTo>
                    <a:pt x="524976" y="224153"/>
                    <a:pt x="522405" y="218819"/>
                    <a:pt x="524595" y="214628"/>
                  </a:cubicBezTo>
                  <a:lnTo>
                    <a:pt x="524595" y="214628"/>
                  </a:lnTo>
                  <a:cubicBezTo>
                    <a:pt x="530310" y="209294"/>
                    <a:pt x="530215" y="201769"/>
                    <a:pt x="531834" y="195006"/>
                  </a:cubicBezTo>
                  <a:cubicBezTo>
                    <a:pt x="534025" y="188910"/>
                    <a:pt x="537359" y="183290"/>
                    <a:pt x="537073" y="176528"/>
                  </a:cubicBezTo>
                  <a:lnTo>
                    <a:pt x="537073" y="176528"/>
                  </a:lnTo>
                  <a:cubicBezTo>
                    <a:pt x="537454" y="174908"/>
                    <a:pt x="537835" y="173194"/>
                    <a:pt x="538311" y="171575"/>
                  </a:cubicBezTo>
                  <a:lnTo>
                    <a:pt x="538311" y="171575"/>
                  </a:lnTo>
                  <a:cubicBezTo>
                    <a:pt x="541073" y="167670"/>
                    <a:pt x="541740" y="163192"/>
                    <a:pt x="541836" y="158525"/>
                  </a:cubicBezTo>
                  <a:cubicBezTo>
                    <a:pt x="542407" y="154620"/>
                    <a:pt x="543074" y="150715"/>
                    <a:pt x="543645" y="146810"/>
                  </a:cubicBezTo>
                  <a:cubicBezTo>
                    <a:pt x="544598" y="142904"/>
                    <a:pt x="546122" y="138904"/>
                    <a:pt x="542979" y="135284"/>
                  </a:cubicBezTo>
                  <a:lnTo>
                    <a:pt x="542979" y="135284"/>
                  </a:lnTo>
                  <a:cubicBezTo>
                    <a:pt x="543455" y="134713"/>
                    <a:pt x="543645" y="134141"/>
                    <a:pt x="543550" y="133379"/>
                  </a:cubicBezTo>
                  <a:lnTo>
                    <a:pt x="543550" y="133379"/>
                  </a:lnTo>
                  <a:cubicBezTo>
                    <a:pt x="545550" y="130998"/>
                    <a:pt x="546312" y="128426"/>
                    <a:pt x="544693" y="125473"/>
                  </a:cubicBezTo>
                  <a:cubicBezTo>
                    <a:pt x="544026" y="115567"/>
                    <a:pt x="546503" y="105471"/>
                    <a:pt x="542979" y="95755"/>
                  </a:cubicBezTo>
                  <a:lnTo>
                    <a:pt x="542979" y="95755"/>
                  </a:lnTo>
                  <a:cubicBezTo>
                    <a:pt x="542979" y="88040"/>
                    <a:pt x="540216" y="81182"/>
                    <a:pt x="536216" y="74801"/>
                  </a:cubicBezTo>
                  <a:lnTo>
                    <a:pt x="536216" y="74801"/>
                  </a:lnTo>
                  <a:cubicBezTo>
                    <a:pt x="540026" y="70324"/>
                    <a:pt x="536597" y="67085"/>
                    <a:pt x="534406" y="63561"/>
                  </a:cubicBezTo>
                  <a:cubicBezTo>
                    <a:pt x="534120" y="62609"/>
                    <a:pt x="533835" y="61561"/>
                    <a:pt x="533644" y="60608"/>
                  </a:cubicBezTo>
                  <a:cubicBezTo>
                    <a:pt x="533168" y="58036"/>
                    <a:pt x="533072" y="55369"/>
                    <a:pt x="530405" y="53941"/>
                  </a:cubicBezTo>
                  <a:cubicBezTo>
                    <a:pt x="529453" y="52798"/>
                    <a:pt x="528500" y="51655"/>
                    <a:pt x="527548" y="50512"/>
                  </a:cubicBezTo>
                  <a:cubicBezTo>
                    <a:pt x="528786" y="48226"/>
                    <a:pt x="527548" y="46702"/>
                    <a:pt x="525929" y="45368"/>
                  </a:cubicBezTo>
                  <a:lnTo>
                    <a:pt x="525929" y="45368"/>
                  </a:lnTo>
                  <a:lnTo>
                    <a:pt x="525929" y="45368"/>
                  </a:lnTo>
                  <a:cubicBezTo>
                    <a:pt x="524690" y="39844"/>
                    <a:pt x="519738" y="38034"/>
                    <a:pt x="515642" y="35367"/>
                  </a:cubicBezTo>
                  <a:cubicBezTo>
                    <a:pt x="513356" y="32891"/>
                    <a:pt x="511165" y="30224"/>
                    <a:pt x="507260" y="30319"/>
                  </a:cubicBezTo>
                  <a:cubicBezTo>
                    <a:pt x="505736" y="29652"/>
                    <a:pt x="504116" y="28985"/>
                    <a:pt x="502592" y="28223"/>
                  </a:cubicBezTo>
                  <a:cubicBezTo>
                    <a:pt x="500592" y="26318"/>
                    <a:pt x="498306" y="25461"/>
                    <a:pt x="495544" y="25461"/>
                  </a:cubicBezTo>
                  <a:cubicBezTo>
                    <a:pt x="493067" y="23937"/>
                    <a:pt x="490400" y="22889"/>
                    <a:pt x="487353" y="23461"/>
                  </a:cubicBezTo>
                  <a:cubicBezTo>
                    <a:pt x="482399" y="21556"/>
                    <a:pt x="477351" y="20413"/>
                    <a:pt x="472113" y="21460"/>
                  </a:cubicBezTo>
                  <a:cubicBezTo>
                    <a:pt x="463921" y="20603"/>
                    <a:pt x="455825" y="18127"/>
                    <a:pt x="447443" y="20032"/>
                  </a:cubicBezTo>
                  <a:cubicBezTo>
                    <a:pt x="445347" y="19746"/>
                    <a:pt x="443156" y="19079"/>
                    <a:pt x="441156" y="20603"/>
                  </a:cubicBezTo>
                  <a:lnTo>
                    <a:pt x="441156" y="20603"/>
                  </a:lnTo>
                  <a:cubicBezTo>
                    <a:pt x="436584" y="20413"/>
                    <a:pt x="432012" y="20222"/>
                    <a:pt x="427440" y="20032"/>
                  </a:cubicBezTo>
                  <a:cubicBezTo>
                    <a:pt x="424202" y="18508"/>
                    <a:pt x="420868" y="18984"/>
                    <a:pt x="417630" y="19651"/>
                  </a:cubicBezTo>
                  <a:cubicBezTo>
                    <a:pt x="407628" y="21556"/>
                    <a:pt x="397055" y="18127"/>
                    <a:pt x="387340" y="22794"/>
                  </a:cubicBezTo>
                  <a:cubicBezTo>
                    <a:pt x="386102" y="21460"/>
                    <a:pt x="384768" y="20317"/>
                    <a:pt x="382673" y="21080"/>
                  </a:cubicBezTo>
                  <a:lnTo>
                    <a:pt x="382673" y="21080"/>
                  </a:lnTo>
                  <a:cubicBezTo>
                    <a:pt x="378196" y="20127"/>
                    <a:pt x="373719" y="20032"/>
                    <a:pt x="369338" y="21270"/>
                  </a:cubicBezTo>
                  <a:cubicBezTo>
                    <a:pt x="367147" y="21175"/>
                    <a:pt x="364956" y="21080"/>
                    <a:pt x="362670" y="20984"/>
                  </a:cubicBezTo>
                  <a:cubicBezTo>
                    <a:pt x="357050" y="20889"/>
                    <a:pt x="351336" y="20889"/>
                    <a:pt x="345716" y="20794"/>
                  </a:cubicBezTo>
                  <a:cubicBezTo>
                    <a:pt x="343525" y="20699"/>
                    <a:pt x="341239" y="20603"/>
                    <a:pt x="339048" y="20603"/>
                  </a:cubicBezTo>
                  <a:cubicBezTo>
                    <a:pt x="336381" y="20222"/>
                    <a:pt x="333714" y="19936"/>
                    <a:pt x="330952" y="19556"/>
                  </a:cubicBezTo>
                  <a:cubicBezTo>
                    <a:pt x="324856" y="19079"/>
                    <a:pt x="318760" y="18603"/>
                    <a:pt x="312664" y="18032"/>
                  </a:cubicBezTo>
                  <a:lnTo>
                    <a:pt x="312664" y="18032"/>
                  </a:lnTo>
                  <a:lnTo>
                    <a:pt x="312664" y="18032"/>
                  </a:lnTo>
                  <a:cubicBezTo>
                    <a:pt x="311521" y="17936"/>
                    <a:pt x="310378" y="17841"/>
                    <a:pt x="309235" y="17650"/>
                  </a:cubicBezTo>
                  <a:lnTo>
                    <a:pt x="309235" y="17650"/>
                  </a:lnTo>
                  <a:cubicBezTo>
                    <a:pt x="305615" y="15365"/>
                    <a:pt x="301615" y="16317"/>
                    <a:pt x="297710" y="16126"/>
                  </a:cubicBezTo>
                  <a:cubicBezTo>
                    <a:pt x="296472" y="14317"/>
                    <a:pt x="294757" y="13936"/>
                    <a:pt x="292662" y="14412"/>
                  </a:cubicBezTo>
                  <a:lnTo>
                    <a:pt x="292662" y="14412"/>
                  </a:lnTo>
                  <a:cubicBezTo>
                    <a:pt x="289995" y="13174"/>
                    <a:pt x="287328" y="12031"/>
                    <a:pt x="284280" y="12602"/>
                  </a:cubicBezTo>
                  <a:cubicBezTo>
                    <a:pt x="281136" y="11650"/>
                    <a:pt x="277993" y="9459"/>
                    <a:pt x="274659" y="12221"/>
                  </a:cubicBezTo>
                  <a:cubicBezTo>
                    <a:pt x="266658" y="5935"/>
                    <a:pt x="256943" y="6983"/>
                    <a:pt x="247799" y="6030"/>
                  </a:cubicBezTo>
                  <a:cubicBezTo>
                    <a:pt x="241988" y="3363"/>
                    <a:pt x="235702" y="4697"/>
                    <a:pt x="229701" y="3744"/>
                  </a:cubicBezTo>
                  <a:cubicBezTo>
                    <a:pt x="227225" y="1363"/>
                    <a:pt x="224272" y="1649"/>
                    <a:pt x="221319" y="2506"/>
                  </a:cubicBezTo>
                  <a:cubicBezTo>
                    <a:pt x="213032" y="1744"/>
                    <a:pt x="204841" y="-828"/>
                    <a:pt x="196364" y="601"/>
                  </a:cubicBezTo>
                  <a:cubicBezTo>
                    <a:pt x="194078" y="696"/>
                    <a:pt x="191792" y="696"/>
                    <a:pt x="189506" y="791"/>
                  </a:cubicBezTo>
                  <a:cubicBezTo>
                    <a:pt x="182838" y="-352"/>
                    <a:pt x="176171" y="-257"/>
                    <a:pt x="169503" y="1077"/>
                  </a:cubicBezTo>
                  <a:cubicBezTo>
                    <a:pt x="163407" y="1553"/>
                    <a:pt x="157406" y="2125"/>
                    <a:pt x="151311" y="2601"/>
                  </a:cubicBezTo>
                  <a:cubicBezTo>
                    <a:pt x="149691" y="2887"/>
                    <a:pt x="148072" y="3173"/>
                    <a:pt x="146453" y="3458"/>
                  </a:cubicBezTo>
                  <a:cubicBezTo>
                    <a:pt x="143310" y="3744"/>
                    <a:pt x="139499" y="1077"/>
                    <a:pt x="137309" y="5554"/>
                  </a:cubicBezTo>
                  <a:cubicBezTo>
                    <a:pt x="137023" y="6030"/>
                    <a:pt x="136737" y="6506"/>
                    <a:pt x="136452" y="6983"/>
                  </a:cubicBezTo>
                  <a:lnTo>
                    <a:pt x="136452" y="6983"/>
                  </a:lnTo>
                  <a:lnTo>
                    <a:pt x="136452" y="6983"/>
                  </a:lnTo>
                  <a:cubicBezTo>
                    <a:pt x="129784" y="2696"/>
                    <a:pt x="123974" y="7649"/>
                    <a:pt x="117878" y="8697"/>
                  </a:cubicBezTo>
                  <a:cubicBezTo>
                    <a:pt x="112734" y="9650"/>
                    <a:pt x="107591" y="10697"/>
                    <a:pt x="102923" y="13459"/>
                  </a:cubicBezTo>
                  <a:cubicBezTo>
                    <a:pt x="102828" y="13841"/>
                    <a:pt x="103114" y="14126"/>
                    <a:pt x="103114" y="14412"/>
                  </a:cubicBezTo>
                  <a:cubicBezTo>
                    <a:pt x="103114" y="14412"/>
                    <a:pt x="103019" y="14412"/>
                    <a:pt x="102923" y="14317"/>
                  </a:cubicBezTo>
                  <a:cubicBezTo>
                    <a:pt x="102923" y="14317"/>
                    <a:pt x="102923" y="13364"/>
                    <a:pt x="102923" y="13364"/>
                  </a:cubicBezTo>
                  <a:cubicBezTo>
                    <a:pt x="99209" y="13650"/>
                    <a:pt x="95685" y="14412"/>
                    <a:pt x="92922" y="16984"/>
                  </a:cubicBezTo>
                  <a:cubicBezTo>
                    <a:pt x="90922" y="16603"/>
                    <a:pt x="89303" y="17460"/>
                    <a:pt x="87969" y="18793"/>
                  </a:cubicBezTo>
                  <a:lnTo>
                    <a:pt x="87969" y="18793"/>
                  </a:lnTo>
                  <a:lnTo>
                    <a:pt x="87969" y="18793"/>
                  </a:lnTo>
                  <a:cubicBezTo>
                    <a:pt x="85207" y="18603"/>
                    <a:pt x="83207" y="20127"/>
                    <a:pt x="81302" y="21842"/>
                  </a:cubicBezTo>
                  <a:lnTo>
                    <a:pt x="81302" y="21842"/>
                  </a:lnTo>
                  <a:lnTo>
                    <a:pt x="81302" y="21842"/>
                  </a:lnTo>
                  <a:cubicBezTo>
                    <a:pt x="80349" y="22127"/>
                    <a:pt x="79397" y="22413"/>
                    <a:pt x="78444" y="22699"/>
                  </a:cubicBezTo>
                  <a:cubicBezTo>
                    <a:pt x="74730" y="24032"/>
                    <a:pt x="70920" y="25175"/>
                    <a:pt x="68062" y="28223"/>
                  </a:cubicBezTo>
                  <a:cubicBezTo>
                    <a:pt x="68062" y="28223"/>
                    <a:pt x="68062" y="28223"/>
                    <a:pt x="68062" y="28223"/>
                  </a:cubicBezTo>
                  <a:lnTo>
                    <a:pt x="68062" y="28223"/>
                  </a:lnTo>
                  <a:cubicBezTo>
                    <a:pt x="65205" y="28318"/>
                    <a:pt x="63299" y="30033"/>
                    <a:pt x="61395" y="31843"/>
                  </a:cubicBezTo>
                  <a:cubicBezTo>
                    <a:pt x="53774" y="35081"/>
                    <a:pt x="46821" y="39177"/>
                    <a:pt x="41392" y="45559"/>
                  </a:cubicBezTo>
                  <a:cubicBezTo>
                    <a:pt x="39106" y="47654"/>
                    <a:pt x="36725" y="49750"/>
                    <a:pt x="34439" y="51845"/>
                  </a:cubicBezTo>
                  <a:cubicBezTo>
                    <a:pt x="31200" y="52988"/>
                    <a:pt x="28914" y="55084"/>
                    <a:pt x="27771" y="58322"/>
                  </a:cubicBezTo>
                  <a:lnTo>
                    <a:pt x="27771" y="58322"/>
                  </a:lnTo>
                  <a:cubicBezTo>
                    <a:pt x="21675" y="63656"/>
                    <a:pt x="16722" y="69848"/>
                    <a:pt x="13198" y="77087"/>
                  </a:cubicBezTo>
                  <a:cubicBezTo>
                    <a:pt x="9864" y="80992"/>
                    <a:pt x="8054" y="85659"/>
                    <a:pt x="6435" y="90421"/>
                  </a:cubicBezTo>
                  <a:cubicBezTo>
                    <a:pt x="3483" y="97184"/>
                    <a:pt x="1387" y="104233"/>
                    <a:pt x="1101" y="111662"/>
                  </a:cubicBezTo>
                  <a:cubicBezTo>
                    <a:pt x="-232" y="113948"/>
                    <a:pt x="-42" y="116234"/>
                    <a:pt x="720" y="118616"/>
                  </a:cubicBezTo>
                  <a:cubicBezTo>
                    <a:pt x="625" y="120711"/>
                    <a:pt x="625" y="122711"/>
                    <a:pt x="530" y="124807"/>
                  </a:cubicBezTo>
                  <a:cubicBezTo>
                    <a:pt x="-518" y="130236"/>
                    <a:pt x="54" y="135475"/>
                    <a:pt x="1673" y="140714"/>
                  </a:cubicBezTo>
                  <a:cubicBezTo>
                    <a:pt x="1673" y="140714"/>
                    <a:pt x="1673" y="140714"/>
                    <a:pt x="1673" y="140714"/>
                  </a:cubicBezTo>
                  <a:cubicBezTo>
                    <a:pt x="2054" y="142619"/>
                    <a:pt x="2435" y="144619"/>
                    <a:pt x="2816" y="146524"/>
                  </a:cubicBezTo>
                  <a:cubicBezTo>
                    <a:pt x="3483" y="149191"/>
                    <a:pt x="4149" y="151953"/>
                    <a:pt x="4816" y="154620"/>
                  </a:cubicBezTo>
                  <a:cubicBezTo>
                    <a:pt x="5578" y="156906"/>
                    <a:pt x="6245" y="159192"/>
                    <a:pt x="7007" y="161478"/>
                  </a:cubicBezTo>
                  <a:lnTo>
                    <a:pt x="7007" y="161478"/>
                  </a:lnTo>
                  <a:cubicBezTo>
                    <a:pt x="7388" y="165193"/>
                    <a:pt x="7769" y="168907"/>
                    <a:pt x="11007" y="171479"/>
                  </a:cubicBezTo>
                  <a:cubicBezTo>
                    <a:pt x="11864" y="173670"/>
                    <a:pt x="12722" y="175861"/>
                    <a:pt x="13674" y="178051"/>
                  </a:cubicBezTo>
                  <a:cubicBezTo>
                    <a:pt x="12912" y="181385"/>
                    <a:pt x="15770" y="182814"/>
                    <a:pt x="17389" y="184910"/>
                  </a:cubicBezTo>
                  <a:cubicBezTo>
                    <a:pt x="17198" y="187862"/>
                    <a:pt x="18818" y="189767"/>
                    <a:pt x="20913" y="191577"/>
                  </a:cubicBezTo>
                  <a:lnTo>
                    <a:pt x="20913" y="191577"/>
                  </a:lnTo>
                  <a:cubicBezTo>
                    <a:pt x="26819" y="203960"/>
                    <a:pt x="34248" y="215295"/>
                    <a:pt x="43868" y="225105"/>
                  </a:cubicBezTo>
                  <a:cubicBezTo>
                    <a:pt x="44154" y="228820"/>
                    <a:pt x="46726" y="230915"/>
                    <a:pt x="49393" y="233011"/>
                  </a:cubicBezTo>
                  <a:cubicBezTo>
                    <a:pt x="52631" y="236344"/>
                    <a:pt x="55870" y="239679"/>
                    <a:pt x="59108" y="243012"/>
                  </a:cubicBezTo>
                  <a:cubicBezTo>
                    <a:pt x="62442" y="246441"/>
                    <a:pt x="65776" y="249775"/>
                    <a:pt x="69110" y="253204"/>
                  </a:cubicBezTo>
                  <a:cubicBezTo>
                    <a:pt x="73015" y="257014"/>
                    <a:pt x="76920" y="260919"/>
                    <a:pt x="80825" y="264729"/>
                  </a:cubicBezTo>
                  <a:cubicBezTo>
                    <a:pt x="85969" y="269873"/>
                    <a:pt x="90065" y="276159"/>
                    <a:pt x="97304" y="278826"/>
                  </a:cubicBezTo>
                  <a:cubicBezTo>
                    <a:pt x="97304" y="278826"/>
                    <a:pt x="97304" y="278826"/>
                    <a:pt x="97304" y="278826"/>
                  </a:cubicBezTo>
                  <a:cubicBezTo>
                    <a:pt x="101780" y="283017"/>
                    <a:pt x="106257" y="287208"/>
                    <a:pt x="110734" y="291495"/>
                  </a:cubicBezTo>
                  <a:cubicBezTo>
                    <a:pt x="123783" y="305115"/>
                    <a:pt x="137309" y="318164"/>
                    <a:pt x="151882" y="330166"/>
                  </a:cubicBezTo>
                  <a:cubicBezTo>
                    <a:pt x="153311" y="334071"/>
                    <a:pt x="155597" y="337310"/>
                    <a:pt x="158930" y="339691"/>
                  </a:cubicBezTo>
                  <a:lnTo>
                    <a:pt x="158930" y="339691"/>
                  </a:lnTo>
                  <a:lnTo>
                    <a:pt x="158930" y="339691"/>
                  </a:lnTo>
                  <a:cubicBezTo>
                    <a:pt x="164455" y="346358"/>
                    <a:pt x="169980" y="353026"/>
                    <a:pt x="175599" y="359693"/>
                  </a:cubicBezTo>
                  <a:cubicBezTo>
                    <a:pt x="179505" y="363694"/>
                    <a:pt x="180266" y="369980"/>
                    <a:pt x="185410" y="373123"/>
                  </a:cubicBezTo>
                  <a:cubicBezTo>
                    <a:pt x="194840" y="386839"/>
                    <a:pt x="203507" y="401222"/>
                    <a:pt x="214747" y="413700"/>
                  </a:cubicBezTo>
                  <a:cubicBezTo>
                    <a:pt x="215128" y="417415"/>
                    <a:pt x="217795" y="419415"/>
                    <a:pt x="220367" y="421510"/>
                  </a:cubicBezTo>
                  <a:lnTo>
                    <a:pt x="220367" y="421510"/>
                  </a:lnTo>
                  <a:lnTo>
                    <a:pt x="220367" y="421510"/>
                  </a:lnTo>
                  <a:cubicBezTo>
                    <a:pt x="221891" y="423225"/>
                    <a:pt x="223510" y="425035"/>
                    <a:pt x="225034" y="426749"/>
                  </a:cubicBezTo>
                  <a:cubicBezTo>
                    <a:pt x="225891" y="427892"/>
                    <a:pt x="226748" y="428940"/>
                    <a:pt x="227701" y="430083"/>
                  </a:cubicBezTo>
                  <a:lnTo>
                    <a:pt x="227701" y="430083"/>
                  </a:lnTo>
                  <a:cubicBezTo>
                    <a:pt x="230273" y="437322"/>
                    <a:pt x="236750" y="441323"/>
                    <a:pt x="241703" y="446561"/>
                  </a:cubicBezTo>
                  <a:cubicBezTo>
                    <a:pt x="242274" y="447133"/>
                    <a:pt x="242941" y="447800"/>
                    <a:pt x="243513" y="448371"/>
                  </a:cubicBezTo>
                  <a:lnTo>
                    <a:pt x="243513" y="448371"/>
                  </a:lnTo>
                  <a:cubicBezTo>
                    <a:pt x="243894" y="449038"/>
                    <a:pt x="244179" y="449705"/>
                    <a:pt x="244560" y="450371"/>
                  </a:cubicBezTo>
                  <a:cubicBezTo>
                    <a:pt x="244560" y="450371"/>
                    <a:pt x="244560" y="450371"/>
                    <a:pt x="244560" y="450371"/>
                  </a:cubicBezTo>
                  <a:cubicBezTo>
                    <a:pt x="244560" y="450371"/>
                    <a:pt x="244560" y="450371"/>
                    <a:pt x="244560" y="450371"/>
                  </a:cubicBezTo>
                  <a:cubicBezTo>
                    <a:pt x="244084" y="450848"/>
                    <a:pt x="243608" y="451324"/>
                    <a:pt x="243227" y="451800"/>
                  </a:cubicBezTo>
                  <a:cubicBezTo>
                    <a:pt x="248751" y="457325"/>
                    <a:pt x="254276" y="462945"/>
                    <a:pt x="259800" y="468469"/>
                  </a:cubicBezTo>
                  <a:cubicBezTo>
                    <a:pt x="260277" y="467992"/>
                    <a:pt x="260753" y="467516"/>
                    <a:pt x="261229" y="467135"/>
                  </a:cubicBezTo>
                  <a:lnTo>
                    <a:pt x="261229" y="467135"/>
                  </a:lnTo>
                  <a:cubicBezTo>
                    <a:pt x="261229" y="467135"/>
                    <a:pt x="261229" y="467135"/>
                    <a:pt x="261229" y="467135"/>
                  </a:cubicBezTo>
                  <a:cubicBezTo>
                    <a:pt x="262467" y="467992"/>
                    <a:pt x="263705" y="468945"/>
                    <a:pt x="264944" y="469802"/>
                  </a:cubicBezTo>
                  <a:lnTo>
                    <a:pt x="264944" y="469802"/>
                  </a:lnTo>
                  <a:cubicBezTo>
                    <a:pt x="264944" y="469802"/>
                    <a:pt x="264944" y="469802"/>
                    <a:pt x="264944" y="469802"/>
                  </a:cubicBezTo>
                  <a:cubicBezTo>
                    <a:pt x="273135" y="478660"/>
                    <a:pt x="282565" y="485995"/>
                    <a:pt x="292757" y="492472"/>
                  </a:cubicBezTo>
                  <a:cubicBezTo>
                    <a:pt x="300758" y="498187"/>
                    <a:pt x="308473" y="504473"/>
                    <a:pt x="318093" y="507616"/>
                  </a:cubicBezTo>
                  <a:lnTo>
                    <a:pt x="318093" y="507616"/>
                  </a:lnTo>
                  <a:cubicBezTo>
                    <a:pt x="319427" y="508855"/>
                    <a:pt x="320760" y="509903"/>
                    <a:pt x="322761" y="508855"/>
                  </a:cubicBezTo>
                  <a:lnTo>
                    <a:pt x="322761" y="508855"/>
                  </a:lnTo>
                  <a:cubicBezTo>
                    <a:pt x="327904" y="514094"/>
                    <a:pt x="334476" y="515713"/>
                    <a:pt x="341430" y="516665"/>
                  </a:cubicBezTo>
                  <a:lnTo>
                    <a:pt x="341430" y="516665"/>
                  </a:lnTo>
                  <a:lnTo>
                    <a:pt x="341430" y="516665"/>
                  </a:lnTo>
                  <a:cubicBezTo>
                    <a:pt x="348859" y="519142"/>
                    <a:pt x="356288" y="521237"/>
                    <a:pt x="364194" y="519999"/>
                  </a:cubicBezTo>
                  <a:cubicBezTo>
                    <a:pt x="377910" y="519904"/>
                    <a:pt x="391531" y="519428"/>
                    <a:pt x="404485" y="513998"/>
                  </a:cubicBezTo>
                  <a:cubicBezTo>
                    <a:pt x="409343" y="514189"/>
                    <a:pt x="411629" y="510474"/>
                    <a:pt x="414486" y="507521"/>
                  </a:cubicBezTo>
                  <a:cubicBezTo>
                    <a:pt x="417630" y="508664"/>
                    <a:pt x="419249" y="506379"/>
                    <a:pt x="421058" y="504569"/>
                  </a:cubicBezTo>
                  <a:cubicBezTo>
                    <a:pt x="421058" y="504569"/>
                    <a:pt x="421058" y="504569"/>
                    <a:pt x="421058" y="504569"/>
                  </a:cubicBezTo>
                  <a:cubicBezTo>
                    <a:pt x="426583" y="503616"/>
                    <a:pt x="429345" y="499139"/>
                    <a:pt x="432774" y="495615"/>
                  </a:cubicBezTo>
                  <a:close/>
                  <a:moveTo>
                    <a:pt x="9674" y="110043"/>
                  </a:moveTo>
                  <a:cubicBezTo>
                    <a:pt x="9674" y="110043"/>
                    <a:pt x="9674" y="110043"/>
                    <a:pt x="9674" y="110043"/>
                  </a:cubicBezTo>
                  <a:cubicBezTo>
                    <a:pt x="9674" y="110043"/>
                    <a:pt x="9674" y="110043"/>
                    <a:pt x="9674" y="110043"/>
                  </a:cubicBezTo>
                  <a:lnTo>
                    <a:pt x="9674" y="110043"/>
                  </a:lnTo>
                  <a:lnTo>
                    <a:pt x="9674" y="110043"/>
                  </a:lnTo>
                  <a:cubicBezTo>
                    <a:pt x="9674" y="110043"/>
                    <a:pt x="9769" y="110138"/>
                    <a:pt x="9769" y="110138"/>
                  </a:cubicBezTo>
                  <a:cubicBezTo>
                    <a:pt x="9674" y="110138"/>
                    <a:pt x="9579" y="110234"/>
                    <a:pt x="9483" y="110234"/>
                  </a:cubicBezTo>
                  <a:cubicBezTo>
                    <a:pt x="9579" y="110138"/>
                    <a:pt x="9674" y="110138"/>
                    <a:pt x="9674" y="110043"/>
                  </a:cubicBezTo>
                  <a:close/>
                  <a:moveTo>
                    <a:pt x="41487" y="71847"/>
                  </a:moveTo>
                  <a:cubicBezTo>
                    <a:pt x="41678" y="72038"/>
                    <a:pt x="41868" y="72229"/>
                    <a:pt x="42059" y="72420"/>
                  </a:cubicBezTo>
                  <a:cubicBezTo>
                    <a:pt x="40821" y="72991"/>
                    <a:pt x="40059" y="73276"/>
                    <a:pt x="39582" y="73276"/>
                  </a:cubicBezTo>
                  <a:cubicBezTo>
                    <a:pt x="40249" y="72800"/>
                    <a:pt x="40916" y="72324"/>
                    <a:pt x="41487" y="71847"/>
                  </a:cubicBezTo>
                  <a:close/>
                  <a:moveTo>
                    <a:pt x="43202" y="73467"/>
                  </a:moveTo>
                  <a:cubicBezTo>
                    <a:pt x="43202" y="73467"/>
                    <a:pt x="43202" y="73562"/>
                    <a:pt x="43202" y="73467"/>
                  </a:cubicBezTo>
                  <a:lnTo>
                    <a:pt x="43202" y="73467"/>
                  </a:lnTo>
                  <a:lnTo>
                    <a:pt x="43202" y="73467"/>
                  </a:lnTo>
                  <a:lnTo>
                    <a:pt x="43202" y="73467"/>
                  </a:lnTo>
                  <a:cubicBezTo>
                    <a:pt x="43106" y="73467"/>
                    <a:pt x="43202" y="73467"/>
                    <a:pt x="43202" y="73467"/>
                  </a:cubicBezTo>
                  <a:close/>
                  <a:moveTo>
                    <a:pt x="221224" y="92326"/>
                  </a:moveTo>
                  <a:cubicBezTo>
                    <a:pt x="221224" y="92326"/>
                    <a:pt x="221224" y="92326"/>
                    <a:pt x="221224" y="92326"/>
                  </a:cubicBezTo>
                  <a:lnTo>
                    <a:pt x="221224" y="92326"/>
                  </a:lnTo>
                  <a:cubicBezTo>
                    <a:pt x="221224" y="92422"/>
                    <a:pt x="221129" y="92422"/>
                    <a:pt x="221224" y="92326"/>
                  </a:cubicBezTo>
                  <a:cubicBezTo>
                    <a:pt x="221129" y="92422"/>
                    <a:pt x="221129" y="92422"/>
                    <a:pt x="221224" y="92326"/>
                  </a:cubicBezTo>
                  <a:lnTo>
                    <a:pt x="221224" y="92326"/>
                  </a:lnTo>
                  <a:lnTo>
                    <a:pt x="221224" y="92326"/>
                  </a:lnTo>
                  <a:close/>
                  <a:moveTo>
                    <a:pt x="466969" y="276159"/>
                  </a:moveTo>
                  <a:cubicBezTo>
                    <a:pt x="466874" y="276064"/>
                    <a:pt x="466874" y="275969"/>
                    <a:pt x="466779" y="275873"/>
                  </a:cubicBezTo>
                  <a:cubicBezTo>
                    <a:pt x="466874" y="275873"/>
                    <a:pt x="466969" y="275873"/>
                    <a:pt x="467064" y="275969"/>
                  </a:cubicBezTo>
                  <a:cubicBezTo>
                    <a:pt x="467064" y="276064"/>
                    <a:pt x="466969" y="276064"/>
                    <a:pt x="466969" y="276159"/>
                  </a:cubicBezTo>
                  <a:close/>
                  <a:moveTo>
                    <a:pt x="432870" y="64514"/>
                  </a:moveTo>
                  <a:cubicBezTo>
                    <a:pt x="432870" y="64704"/>
                    <a:pt x="432965" y="64799"/>
                    <a:pt x="433060" y="64990"/>
                  </a:cubicBezTo>
                  <a:cubicBezTo>
                    <a:pt x="432870" y="64990"/>
                    <a:pt x="432774" y="64799"/>
                    <a:pt x="432679" y="64799"/>
                  </a:cubicBezTo>
                  <a:lnTo>
                    <a:pt x="432679" y="64799"/>
                  </a:lnTo>
                  <a:cubicBezTo>
                    <a:pt x="432679" y="64799"/>
                    <a:pt x="432679" y="64799"/>
                    <a:pt x="432679" y="64799"/>
                  </a:cubicBezTo>
                  <a:cubicBezTo>
                    <a:pt x="432679" y="64799"/>
                    <a:pt x="432679" y="64799"/>
                    <a:pt x="432774" y="64799"/>
                  </a:cubicBezTo>
                  <a:cubicBezTo>
                    <a:pt x="432774" y="64609"/>
                    <a:pt x="432870" y="64514"/>
                    <a:pt x="432870" y="64514"/>
                  </a:cubicBezTo>
                  <a:close/>
                  <a:moveTo>
                    <a:pt x="218747" y="98041"/>
                  </a:moveTo>
                  <a:cubicBezTo>
                    <a:pt x="218747" y="98041"/>
                    <a:pt x="218747" y="98041"/>
                    <a:pt x="218747" y="98041"/>
                  </a:cubicBezTo>
                  <a:cubicBezTo>
                    <a:pt x="218462" y="98423"/>
                    <a:pt x="218176" y="98708"/>
                    <a:pt x="217890" y="98994"/>
                  </a:cubicBezTo>
                  <a:cubicBezTo>
                    <a:pt x="217890" y="98994"/>
                    <a:pt x="217890" y="99089"/>
                    <a:pt x="217890" y="99089"/>
                  </a:cubicBezTo>
                  <a:cubicBezTo>
                    <a:pt x="217890" y="99089"/>
                    <a:pt x="217890" y="99089"/>
                    <a:pt x="217890" y="99089"/>
                  </a:cubicBezTo>
                  <a:lnTo>
                    <a:pt x="217890" y="98994"/>
                  </a:lnTo>
                  <a:cubicBezTo>
                    <a:pt x="217890" y="98994"/>
                    <a:pt x="217795" y="98899"/>
                    <a:pt x="217795" y="98899"/>
                  </a:cubicBezTo>
                  <a:cubicBezTo>
                    <a:pt x="218176" y="98708"/>
                    <a:pt x="218462" y="98327"/>
                    <a:pt x="218747" y="98041"/>
                  </a:cubicBezTo>
                  <a:close/>
                  <a:moveTo>
                    <a:pt x="462016" y="158621"/>
                  </a:moveTo>
                  <a:cubicBezTo>
                    <a:pt x="462111" y="158906"/>
                    <a:pt x="461921" y="158906"/>
                    <a:pt x="461825" y="159097"/>
                  </a:cubicBezTo>
                  <a:cubicBezTo>
                    <a:pt x="461635" y="159192"/>
                    <a:pt x="461445" y="159192"/>
                    <a:pt x="461254" y="159287"/>
                  </a:cubicBezTo>
                  <a:cubicBezTo>
                    <a:pt x="461445" y="159097"/>
                    <a:pt x="461921" y="159001"/>
                    <a:pt x="462016" y="158621"/>
                  </a:cubicBezTo>
                  <a:close/>
                  <a:moveTo>
                    <a:pt x="435917" y="91279"/>
                  </a:moveTo>
                  <a:cubicBezTo>
                    <a:pt x="435917" y="91279"/>
                    <a:pt x="435917" y="91374"/>
                    <a:pt x="435917" y="91279"/>
                  </a:cubicBezTo>
                  <a:cubicBezTo>
                    <a:pt x="435917" y="91374"/>
                    <a:pt x="435917" y="91470"/>
                    <a:pt x="436013" y="91470"/>
                  </a:cubicBezTo>
                  <a:cubicBezTo>
                    <a:pt x="435917" y="91470"/>
                    <a:pt x="435917" y="91470"/>
                    <a:pt x="435822" y="91470"/>
                  </a:cubicBezTo>
                  <a:cubicBezTo>
                    <a:pt x="435822" y="91470"/>
                    <a:pt x="435917" y="91470"/>
                    <a:pt x="435917" y="91279"/>
                  </a:cubicBezTo>
                  <a:lnTo>
                    <a:pt x="435917" y="91279"/>
                  </a:lnTo>
                  <a:cubicBezTo>
                    <a:pt x="435822" y="91374"/>
                    <a:pt x="435917" y="91279"/>
                    <a:pt x="435917" y="91279"/>
                  </a:cubicBezTo>
                  <a:close/>
                  <a:moveTo>
                    <a:pt x="475827" y="104804"/>
                  </a:moveTo>
                  <a:lnTo>
                    <a:pt x="475827" y="104804"/>
                  </a:lnTo>
                  <a:lnTo>
                    <a:pt x="475827" y="104804"/>
                  </a:lnTo>
                  <a:lnTo>
                    <a:pt x="475827" y="104804"/>
                  </a:lnTo>
                  <a:cubicBezTo>
                    <a:pt x="475732" y="104804"/>
                    <a:pt x="475732" y="104804"/>
                    <a:pt x="475827" y="104804"/>
                  </a:cubicBezTo>
                  <a:cubicBezTo>
                    <a:pt x="475732" y="104804"/>
                    <a:pt x="475827" y="104804"/>
                    <a:pt x="475827" y="104804"/>
                  </a:cubicBezTo>
                  <a:close/>
                  <a:moveTo>
                    <a:pt x="272469" y="207484"/>
                  </a:moveTo>
                  <a:cubicBezTo>
                    <a:pt x="272469" y="207389"/>
                    <a:pt x="272469" y="207389"/>
                    <a:pt x="272469" y="207293"/>
                  </a:cubicBezTo>
                  <a:cubicBezTo>
                    <a:pt x="272469" y="207293"/>
                    <a:pt x="272564" y="207198"/>
                    <a:pt x="272564" y="207198"/>
                  </a:cubicBezTo>
                  <a:cubicBezTo>
                    <a:pt x="272564" y="207293"/>
                    <a:pt x="272469" y="207389"/>
                    <a:pt x="272469" y="207484"/>
                  </a:cubicBezTo>
                  <a:cubicBezTo>
                    <a:pt x="272469" y="207484"/>
                    <a:pt x="272469" y="207484"/>
                    <a:pt x="272469" y="207484"/>
                  </a:cubicBezTo>
                  <a:close/>
                  <a:moveTo>
                    <a:pt x="474113" y="119759"/>
                  </a:moveTo>
                  <a:cubicBezTo>
                    <a:pt x="473922" y="119949"/>
                    <a:pt x="473922" y="120139"/>
                    <a:pt x="473827" y="120330"/>
                  </a:cubicBezTo>
                  <a:cubicBezTo>
                    <a:pt x="473732" y="120139"/>
                    <a:pt x="473732" y="119949"/>
                    <a:pt x="473637" y="119759"/>
                  </a:cubicBezTo>
                  <a:cubicBezTo>
                    <a:pt x="473732" y="119759"/>
                    <a:pt x="473922" y="119759"/>
                    <a:pt x="474113" y="119759"/>
                  </a:cubicBezTo>
                  <a:close/>
                  <a:moveTo>
                    <a:pt x="408105" y="401604"/>
                  </a:moveTo>
                  <a:cubicBezTo>
                    <a:pt x="408200" y="401604"/>
                    <a:pt x="408200" y="401698"/>
                    <a:pt x="408105" y="401604"/>
                  </a:cubicBezTo>
                  <a:cubicBezTo>
                    <a:pt x="408200" y="401698"/>
                    <a:pt x="408200" y="401698"/>
                    <a:pt x="408105" y="401604"/>
                  </a:cubicBezTo>
                  <a:cubicBezTo>
                    <a:pt x="408105" y="401698"/>
                    <a:pt x="408105" y="401698"/>
                    <a:pt x="408105" y="401604"/>
                  </a:cubicBezTo>
                  <a:close/>
                  <a:moveTo>
                    <a:pt x="373814" y="361027"/>
                  </a:moveTo>
                  <a:lnTo>
                    <a:pt x="373814" y="361027"/>
                  </a:lnTo>
                  <a:cubicBezTo>
                    <a:pt x="373910" y="361027"/>
                    <a:pt x="374100" y="361027"/>
                    <a:pt x="374196" y="361027"/>
                  </a:cubicBezTo>
                  <a:cubicBezTo>
                    <a:pt x="375529" y="361694"/>
                    <a:pt x="372767" y="361884"/>
                    <a:pt x="373814" y="361027"/>
                  </a:cubicBezTo>
                  <a:close/>
                  <a:moveTo>
                    <a:pt x="406771" y="359217"/>
                  </a:moveTo>
                  <a:cubicBezTo>
                    <a:pt x="406771" y="359217"/>
                    <a:pt x="406866" y="359217"/>
                    <a:pt x="406866" y="359217"/>
                  </a:cubicBezTo>
                  <a:cubicBezTo>
                    <a:pt x="406866" y="359217"/>
                    <a:pt x="406866" y="359312"/>
                    <a:pt x="406771" y="359217"/>
                  </a:cubicBezTo>
                  <a:cubicBezTo>
                    <a:pt x="406771" y="359312"/>
                    <a:pt x="406771" y="359217"/>
                    <a:pt x="406771" y="359217"/>
                  </a:cubicBezTo>
                  <a:close/>
                  <a:moveTo>
                    <a:pt x="410105" y="339310"/>
                  </a:moveTo>
                  <a:cubicBezTo>
                    <a:pt x="410105" y="339405"/>
                    <a:pt x="410010" y="339405"/>
                    <a:pt x="409914" y="339500"/>
                  </a:cubicBezTo>
                  <a:cubicBezTo>
                    <a:pt x="410010" y="339405"/>
                    <a:pt x="410105" y="339310"/>
                    <a:pt x="410105" y="339310"/>
                  </a:cubicBezTo>
                  <a:cubicBezTo>
                    <a:pt x="410105" y="339214"/>
                    <a:pt x="410105" y="339214"/>
                    <a:pt x="410105" y="339310"/>
                  </a:cubicBezTo>
                  <a:close/>
                  <a:moveTo>
                    <a:pt x="408486" y="337595"/>
                  </a:moveTo>
                  <a:cubicBezTo>
                    <a:pt x="408486" y="337595"/>
                    <a:pt x="408486" y="337595"/>
                    <a:pt x="408486" y="337595"/>
                  </a:cubicBezTo>
                  <a:cubicBezTo>
                    <a:pt x="408581" y="337595"/>
                    <a:pt x="408581" y="337595"/>
                    <a:pt x="408581" y="337595"/>
                  </a:cubicBezTo>
                  <a:cubicBezTo>
                    <a:pt x="408486" y="337691"/>
                    <a:pt x="408486" y="337595"/>
                    <a:pt x="408486" y="337595"/>
                  </a:cubicBezTo>
                  <a:close/>
                  <a:moveTo>
                    <a:pt x="380387" y="358931"/>
                  </a:moveTo>
                  <a:cubicBezTo>
                    <a:pt x="380196" y="359122"/>
                    <a:pt x="380101" y="359217"/>
                    <a:pt x="379815" y="359503"/>
                  </a:cubicBezTo>
                  <a:cubicBezTo>
                    <a:pt x="379815" y="359407"/>
                    <a:pt x="379625" y="359407"/>
                    <a:pt x="379625" y="359312"/>
                  </a:cubicBezTo>
                  <a:cubicBezTo>
                    <a:pt x="379911" y="359122"/>
                    <a:pt x="380101" y="359026"/>
                    <a:pt x="380387" y="358931"/>
                  </a:cubicBezTo>
                  <a:close/>
                  <a:moveTo>
                    <a:pt x="415153" y="334357"/>
                  </a:moveTo>
                  <a:cubicBezTo>
                    <a:pt x="415153" y="334357"/>
                    <a:pt x="415153" y="334357"/>
                    <a:pt x="415153" y="334357"/>
                  </a:cubicBezTo>
                  <a:cubicBezTo>
                    <a:pt x="415153" y="334357"/>
                    <a:pt x="415153" y="334357"/>
                    <a:pt x="415153" y="334357"/>
                  </a:cubicBezTo>
                  <a:cubicBezTo>
                    <a:pt x="415153" y="334357"/>
                    <a:pt x="415153" y="334357"/>
                    <a:pt x="415153" y="334357"/>
                  </a:cubicBezTo>
                  <a:close/>
                  <a:moveTo>
                    <a:pt x="415153" y="307687"/>
                  </a:moveTo>
                  <a:cubicBezTo>
                    <a:pt x="415153" y="307687"/>
                    <a:pt x="415248" y="307687"/>
                    <a:pt x="415153" y="307687"/>
                  </a:cubicBezTo>
                  <a:cubicBezTo>
                    <a:pt x="415248" y="307687"/>
                    <a:pt x="415248" y="307687"/>
                    <a:pt x="415248" y="307782"/>
                  </a:cubicBezTo>
                  <a:cubicBezTo>
                    <a:pt x="415248" y="307782"/>
                    <a:pt x="415248" y="307687"/>
                    <a:pt x="415153" y="307687"/>
                  </a:cubicBezTo>
                  <a:close/>
                  <a:moveTo>
                    <a:pt x="274088" y="195672"/>
                  </a:moveTo>
                  <a:cubicBezTo>
                    <a:pt x="274183" y="195578"/>
                    <a:pt x="274088" y="195578"/>
                    <a:pt x="274183" y="195482"/>
                  </a:cubicBezTo>
                  <a:cubicBezTo>
                    <a:pt x="274183" y="195482"/>
                    <a:pt x="274278" y="195482"/>
                    <a:pt x="274278" y="195482"/>
                  </a:cubicBezTo>
                  <a:cubicBezTo>
                    <a:pt x="274278" y="195578"/>
                    <a:pt x="274183" y="195672"/>
                    <a:pt x="274088" y="195672"/>
                  </a:cubicBezTo>
                  <a:lnTo>
                    <a:pt x="274088" y="195672"/>
                  </a:lnTo>
                  <a:close/>
                  <a:moveTo>
                    <a:pt x="421344" y="248632"/>
                  </a:moveTo>
                  <a:cubicBezTo>
                    <a:pt x="422868" y="249108"/>
                    <a:pt x="420011" y="249489"/>
                    <a:pt x="420678" y="248632"/>
                  </a:cubicBezTo>
                  <a:cubicBezTo>
                    <a:pt x="420678" y="248632"/>
                    <a:pt x="420678" y="248632"/>
                    <a:pt x="420678" y="248632"/>
                  </a:cubicBezTo>
                  <a:cubicBezTo>
                    <a:pt x="420773" y="248537"/>
                    <a:pt x="420868" y="248537"/>
                    <a:pt x="420963" y="248441"/>
                  </a:cubicBezTo>
                  <a:cubicBezTo>
                    <a:pt x="421058" y="248441"/>
                    <a:pt x="421154" y="248537"/>
                    <a:pt x="421344" y="248632"/>
                  </a:cubicBezTo>
                  <a:close/>
                  <a:moveTo>
                    <a:pt x="409629" y="257585"/>
                  </a:moveTo>
                  <a:cubicBezTo>
                    <a:pt x="410676" y="257109"/>
                    <a:pt x="411724" y="256823"/>
                    <a:pt x="412867" y="257680"/>
                  </a:cubicBezTo>
                  <a:cubicBezTo>
                    <a:pt x="413343" y="258538"/>
                    <a:pt x="413248" y="259109"/>
                    <a:pt x="413057" y="259585"/>
                  </a:cubicBezTo>
                  <a:cubicBezTo>
                    <a:pt x="411629" y="258729"/>
                    <a:pt x="410486" y="258062"/>
                    <a:pt x="409629" y="257585"/>
                  </a:cubicBezTo>
                  <a:close/>
                  <a:moveTo>
                    <a:pt x="202746" y="133951"/>
                  </a:moveTo>
                  <a:cubicBezTo>
                    <a:pt x="202841" y="134141"/>
                    <a:pt x="202841" y="134332"/>
                    <a:pt x="202936" y="134522"/>
                  </a:cubicBezTo>
                  <a:cubicBezTo>
                    <a:pt x="202841" y="134427"/>
                    <a:pt x="202746" y="134332"/>
                    <a:pt x="202555" y="134237"/>
                  </a:cubicBezTo>
                  <a:cubicBezTo>
                    <a:pt x="202650" y="134141"/>
                    <a:pt x="202746" y="134046"/>
                    <a:pt x="202746" y="133951"/>
                  </a:cubicBezTo>
                  <a:close/>
                  <a:moveTo>
                    <a:pt x="360670" y="179290"/>
                  </a:moveTo>
                  <a:lnTo>
                    <a:pt x="360670" y="179290"/>
                  </a:lnTo>
                  <a:cubicBezTo>
                    <a:pt x="360670" y="179290"/>
                    <a:pt x="360670" y="179290"/>
                    <a:pt x="360670" y="179290"/>
                  </a:cubicBezTo>
                  <a:lnTo>
                    <a:pt x="360670" y="179290"/>
                  </a:lnTo>
                  <a:close/>
                  <a:moveTo>
                    <a:pt x="362099" y="180719"/>
                  </a:moveTo>
                  <a:cubicBezTo>
                    <a:pt x="362289" y="180814"/>
                    <a:pt x="362480" y="180814"/>
                    <a:pt x="362670" y="180909"/>
                  </a:cubicBezTo>
                  <a:cubicBezTo>
                    <a:pt x="362575" y="181004"/>
                    <a:pt x="362480" y="181004"/>
                    <a:pt x="362385" y="181100"/>
                  </a:cubicBezTo>
                  <a:cubicBezTo>
                    <a:pt x="362289" y="180909"/>
                    <a:pt x="362194" y="180814"/>
                    <a:pt x="362099" y="180719"/>
                  </a:cubicBezTo>
                  <a:close/>
                  <a:moveTo>
                    <a:pt x="384102" y="182719"/>
                  </a:moveTo>
                  <a:cubicBezTo>
                    <a:pt x="384102" y="182719"/>
                    <a:pt x="384102" y="182814"/>
                    <a:pt x="384102" y="182814"/>
                  </a:cubicBezTo>
                  <a:cubicBezTo>
                    <a:pt x="384102" y="182814"/>
                    <a:pt x="384006" y="182814"/>
                    <a:pt x="384102" y="182719"/>
                  </a:cubicBezTo>
                  <a:cubicBezTo>
                    <a:pt x="384006" y="182719"/>
                    <a:pt x="384006" y="182719"/>
                    <a:pt x="384102" y="182719"/>
                  </a:cubicBezTo>
                  <a:close/>
                  <a:moveTo>
                    <a:pt x="360765" y="152715"/>
                  </a:moveTo>
                  <a:lnTo>
                    <a:pt x="360765" y="152715"/>
                  </a:lnTo>
                  <a:lnTo>
                    <a:pt x="360765" y="152715"/>
                  </a:lnTo>
                  <a:cubicBezTo>
                    <a:pt x="360765" y="152620"/>
                    <a:pt x="360765" y="152620"/>
                    <a:pt x="360861" y="152620"/>
                  </a:cubicBezTo>
                  <a:cubicBezTo>
                    <a:pt x="360861" y="152620"/>
                    <a:pt x="360861" y="152715"/>
                    <a:pt x="360765" y="152715"/>
                  </a:cubicBezTo>
                  <a:cubicBezTo>
                    <a:pt x="360861" y="152715"/>
                    <a:pt x="360861" y="152715"/>
                    <a:pt x="360765" y="152715"/>
                  </a:cubicBezTo>
                  <a:close/>
                  <a:moveTo>
                    <a:pt x="332476" y="160907"/>
                  </a:moveTo>
                  <a:lnTo>
                    <a:pt x="332476" y="160907"/>
                  </a:lnTo>
                  <a:cubicBezTo>
                    <a:pt x="332476" y="160907"/>
                    <a:pt x="332476" y="160907"/>
                    <a:pt x="332476" y="160907"/>
                  </a:cubicBezTo>
                  <a:cubicBezTo>
                    <a:pt x="332476" y="160907"/>
                    <a:pt x="332476" y="160907"/>
                    <a:pt x="332476" y="160907"/>
                  </a:cubicBezTo>
                  <a:close/>
                  <a:moveTo>
                    <a:pt x="415820" y="134808"/>
                  </a:moveTo>
                  <a:cubicBezTo>
                    <a:pt x="415724" y="134808"/>
                    <a:pt x="415629" y="134808"/>
                    <a:pt x="415534" y="134713"/>
                  </a:cubicBezTo>
                  <a:cubicBezTo>
                    <a:pt x="415629" y="134617"/>
                    <a:pt x="415629" y="134617"/>
                    <a:pt x="415724" y="134522"/>
                  </a:cubicBezTo>
                  <a:cubicBezTo>
                    <a:pt x="415820" y="134713"/>
                    <a:pt x="415820" y="134713"/>
                    <a:pt x="415820" y="134808"/>
                  </a:cubicBezTo>
                  <a:close/>
                  <a:moveTo>
                    <a:pt x="357527" y="136046"/>
                  </a:moveTo>
                  <a:cubicBezTo>
                    <a:pt x="357622" y="135951"/>
                    <a:pt x="357622" y="135856"/>
                    <a:pt x="357717" y="135760"/>
                  </a:cubicBezTo>
                  <a:cubicBezTo>
                    <a:pt x="357717" y="135856"/>
                    <a:pt x="357813" y="135951"/>
                    <a:pt x="357813" y="136046"/>
                  </a:cubicBezTo>
                  <a:cubicBezTo>
                    <a:pt x="357717" y="136046"/>
                    <a:pt x="357622" y="136046"/>
                    <a:pt x="357527" y="136046"/>
                  </a:cubicBezTo>
                  <a:close/>
                  <a:moveTo>
                    <a:pt x="418963" y="174527"/>
                  </a:moveTo>
                  <a:lnTo>
                    <a:pt x="418963" y="174527"/>
                  </a:lnTo>
                  <a:cubicBezTo>
                    <a:pt x="418868" y="174623"/>
                    <a:pt x="418772" y="174718"/>
                    <a:pt x="418772" y="174718"/>
                  </a:cubicBezTo>
                  <a:cubicBezTo>
                    <a:pt x="418772" y="174623"/>
                    <a:pt x="418772" y="174527"/>
                    <a:pt x="418772" y="174527"/>
                  </a:cubicBezTo>
                  <a:cubicBezTo>
                    <a:pt x="418772" y="174527"/>
                    <a:pt x="418868" y="174527"/>
                    <a:pt x="418963" y="174527"/>
                  </a:cubicBezTo>
                  <a:close/>
                  <a:moveTo>
                    <a:pt x="347525" y="136046"/>
                  </a:moveTo>
                  <a:cubicBezTo>
                    <a:pt x="347430" y="135951"/>
                    <a:pt x="347430" y="135951"/>
                    <a:pt x="347335" y="135856"/>
                  </a:cubicBezTo>
                  <a:cubicBezTo>
                    <a:pt x="347430" y="135856"/>
                    <a:pt x="347525" y="135951"/>
                    <a:pt x="347621" y="135951"/>
                  </a:cubicBezTo>
                  <a:cubicBezTo>
                    <a:pt x="347621" y="135951"/>
                    <a:pt x="347525" y="135951"/>
                    <a:pt x="347525" y="136046"/>
                  </a:cubicBezTo>
                  <a:close/>
                  <a:moveTo>
                    <a:pt x="299043" y="227296"/>
                  </a:moveTo>
                  <a:cubicBezTo>
                    <a:pt x="299138" y="227296"/>
                    <a:pt x="299138" y="227296"/>
                    <a:pt x="299234" y="227391"/>
                  </a:cubicBezTo>
                  <a:cubicBezTo>
                    <a:pt x="299138" y="227391"/>
                    <a:pt x="299138" y="227391"/>
                    <a:pt x="299043" y="227486"/>
                  </a:cubicBezTo>
                  <a:cubicBezTo>
                    <a:pt x="298948" y="227391"/>
                    <a:pt x="299043" y="227296"/>
                    <a:pt x="299043" y="227296"/>
                  </a:cubicBezTo>
                  <a:close/>
                  <a:moveTo>
                    <a:pt x="368766" y="264253"/>
                  </a:moveTo>
                  <a:lnTo>
                    <a:pt x="368766" y="264253"/>
                  </a:lnTo>
                  <a:cubicBezTo>
                    <a:pt x="369052" y="264539"/>
                    <a:pt x="369242" y="264824"/>
                    <a:pt x="369528" y="265110"/>
                  </a:cubicBezTo>
                  <a:lnTo>
                    <a:pt x="369528" y="265110"/>
                  </a:lnTo>
                  <a:cubicBezTo>
                    <a:pt x="369242" y="264824"/>
                    <a:pt x="369242" y="264348"/>
                    <a:pt x="368766" y="264253"/>
                  </a:cubicBezTo>
                  <a:cubicBezTo>
                    <a:pt x="368766" y="264348"/>
                    <a:pt x="368766" y="264348"/>
                    <a:pt x="368671" y="264348"/>
                  </a:cubicBezTo>
                  <a:cubicBezTo>
                    <a:pt x="368671" y="264253"/>
                    <a:pt x="368671" y="264253"/>
                    <a:pt x="368766" y="264253"/>
                  </a:cubicBezTo>
                  <a:cubicBezTo>
                    <a:pt x="368766" y="264253"/>
                    <a:pt x="368766" y="264253"/>
                    <a:pt x="368766" y="264253"/>
                  </a:cubicBezTo>
                  <a:close/>
                  <a:moveTo>
                    <a:pt x="422202" y="237773"/>
                  </a:moveTo>
                  <a:lnTo>
                    <a:pt x="422202" y="237773"/>
                  </a:lnTo>
                  <a:lnTo>
                    <a:pt x="422202" y="237773"/>
                  </a:lnTo>
                  <a:cubicBezTo>
                    <a:pt x="422202" y="237773"/>
                    <a:pt x="422106" y="237773"/>
                    <a:pt x="422202" y="237773"/>
                  </a:cubicBezTo>
                  <a:cubicBezTo>
                    <a:pt x="422202" y="237773"/>
                    <a:pt x="422202" y="237773"/>
                    <a:pt x="422202" y="237773"/>
                  </a:cubicBezTo>
                  <a:cubicBezTo>
                    <a:pt x="422202" y="237773"/>
                    <a:pt x="422202" y="237773"/>
                    <a:pt x="422202" y="237773"/>
                  </a:cubicBezTo>
                  <a:close/>
                  <a:moveTo>
                    <a:pt x="224558" y="175385"/>
                  </a:moveTo>
                  <a:cubicBezTo>
                    <a:pt x="224463" y="175480"/>
                    <a:pt x="224367" y="175575"/>
                    <a:pt x="224272" y="175575"/>
                  </a:cubicBezTo>
                  <a:cubicBezTo>
                    <a:pt x="224272" y="175480"/>
                    <a:pt x="224272" y="175385"/>
                    <a:pt x="224272" y="175289"/>
                  </a:cubicBezTo>
                  <a:cubicBezTo>
                    <a:pt x="224367" y="175289"/>
                    <a:pt x="224463" y="175289"/>
                    <a:pt x="224558" y="175385"/>
                  </a:cubicBezTo>
                  <a:close/>
                  <a:moveTo>
                    <a:pt x="310664" y="209103"/>
                  </a:moveTo>
                  <a:cubicBezTo>
                    <a:pt x="310569" y="209198"/>
                    <a:pt x="310378" y="209389"/>
                    <a:pt x="310283" y="209484"/>
                  </a:cubicBezTo>
                  <a:cubicBezTo>
                    <a:pt x="310092" y="209198"/>
                    <a:pt x="309902" y="209008"/>
                    <a:pt x="309711" y="208722"/>
                  </a:cubicBezTo>
                  <a:cubicBezTo>
                    <a:pt x="310092" y="208817"/>
                    <a:pt x="310283" y="209103"/>
                    <a:pt x="310664" y="209103"/>
                  </a:cubicBezTo>
                  <a:close/>
                  <a:moveTo>
                    <a:pt x="393817" y="229391"/>
                  </a:moveTo>
                  <a:cubicBezTo>
                    <a:pt x="393912" y="229296"/>
                    <a:pt x="394103" y="229296"/>
                    <a:pt x="394293" y="229201"/>
                  </a:cubicBezTo>
                  <a:cubicBezTo>
                    <a:pt x="394579" y="229487"/>
                    <a:pt x="394770" y="229582"/>
                    <a:pt x="395055" y="229867"/>
                  </a:cubicBezTo>
                  <a:cubicBezTo>
                    <a:pt x="394674" y="229677"/>
                    <a:pt x="394198" y="229582"/>
                    <a:pt x="393817" y="229391"/>
                  </a:cubicBezTo>
                  <a:close/>
                  <a:moveTo>
                    <a:pt x="239226" y="174051"/>
                  </a:moveTo>
                  <a:lnTo>
                    <a:pt x="239226" y="174051"/>
                  </a:lnTo>
                  <a:cubicBezTo>
                    <a:pt x="239226" y="174146"/>
                    <a:pt x="239226" y="174241"/>
                    <a:pt x="239226" y="174241"/>
                  </a:cubicBezTo>
                  <a:cubicBezTo>
                    <a:pt x="239131" y="174241"/>
                    <a:pt x="239131" y="174146"/>
                    <a:pt x="239131" y="174146"/>
                  </a:cubicBezTo>
                  <a:cubicBezTo>
                    <a:pt x="239131" y="174146"/>
                    <a:pt x="239131" y="174051"/>
                    <a:pt x="239226" y="174051"/>
                  </a:cubicBezTo>
                  <a:close/>
                  <a:moveTo>
                    <a:pt x="307997" y="124616"/>
                  </a:moveTo>
                  <a:cubicBezTo>
                    <a:pt x="307521" y="124902"/>
                    <a:pt x="307139" y="125188"/>
                    <a:pt x="306663" y="125569"/>
                  </a:cubicBezTo>
                  <a:cubicBezTo>
                    <a:pt x="307139" y="124902"/>
                    <a:pt x="307235" y="124235"/>
                    <a:pt x="307425" y="123569"/>
                  </a:cubicBezTo>
                  <a:cubicBezTo>
                    <a:pt x="307616" y="124140"/>
                    <a:pt x="307902" y="124330"/>
                    <a:pt x="307997" y="124616"/>
                  </a:cubicBezTo>
                  <a:close/>
                  <a:moveTo>
                    <a:pt x="232463" y="210532"/>
                  </a:moveTo>
                  <a:cubicBezTo>
                    <a:pt x="232559" y="210722"/>
                    <a:pt x="232463" y="210817"/>
                    <a:pt x="232559" y="211008"/>
                  </a:cubicBezTo>
                  <a:cubicBezTo>
                    <a:pt x="232463" y="211008"/>
                    <a:pt x="232368" y="210913"/>
                    <a:pt x="232273" y="210913"/>
                  </a:cubicBezTo>
                  <a:cubicBezTo>
                    <a:pt x="232273" y="210817"/>
                    <a:pt x="232368" y="210627"/>
                    <a:pt x="232463" y="210532"/>
                  </a:cubicBezTo>
                  <a:close/>
                  <a:moveTo>
                    <a:pt x="249037" y="217390"/>
                  </a:moveTo>
                  <a:cubicBezTo>
                    <a:pt x="249037" y="217294"/>
                    <a:pt x="249037" y="217294"/>
                    <a:pt x="249037" y="217390"/>
                  </a:cubicBezTo>
                  <a:cubicBezTo>
                    <a:pt x="249037" y="217294"/>
                    <a:pt x="249037" y="217390"/>
                    <a:pt x="249037" y="217390"/>
                  </a:cubicBezTo>
                  <a:cubicBezTo>
                    <a:pt x="249037" y="217390"/>
                    <a:pt x="249037" y="217390"/>
                    <a:pt x="249037" y="217390"/>
                  </a:cubicBezTo>
                  <a:close/>
                  <a:moveTo>
                    <a:pt x="386578" y="392650"/>
                  </a:moveTo>
                  <a:cubicBezTo>
                    <a:pt x="386673" y="392555"/>
                    <a:pt x="386673" y="392555"/>
                    <a:pt x="386673" y="392459"/>
                  </a:cubicBezTo>
                  <a:lnTo>
                    <a:pt x="386673" y="392459"/>
                  </a:lnTo>
                  <a:lnTo>
                    <a:pt x="386673" y="392459"/>
                  </a:lnTo>
                  <a:cubicBezTo>
                    <a:pt x="386673" y="392459"/>
                    <a:pt x="386673" y="392555"/>
                    <a:pt x="386673" y="392555"/>
                  </a:cubicBezTo>
                  <a:cubicBezTo>
                    <a:pt x="386673" y="392555"/>
                    <a:pt x="386673" y="392555"/>
                    <a:pt x="386578" y="392650"/>
                  </a:cubicBezTo>
                  <a:close/>
                  <a:moveTo>
                    <a:pt x="122926" y="120330"/>
                  </a:moveTo>
                  <a:cubicBezTo>
                    <a:pt x="122926" y="120330"/>
                    <a:pt x="122831" y="120235"/>
                    <a:pt x="122831" y="120235"/>
                  </a:cubicBezTo>
                  <a:cubicBezTo>
                    <a:pt x="123116" y="120235"/>
                    <a:pt x="123402" y="120139"/>
                    <a:pt x="123688" y="120139"/>
                  </a:cubicBezTo>
                  <a:cubicBezTo>
                    <a:pt x="123307" y="120139"/>
                    <a:pt x="123212" y="120330"/>
                    <a:pt x="122926" y="120330"/>
                  </a:cubicBezTo>
                  <a:close/>
                  <a:moveTo>
                    <a:pt x="121212" y="108710"/>
                  </a:moveTo>
                  <a:cubicBezTo>
                    <a:pt x="121212" y="108710"/>
                    <a:pt x="121212" y="108710"/>
                    <a:pt x="121212" y="108710"/>
                  </a:cubicBezTo>
                  <a:cubicBezTo>
                    <a:pt x="121212" y="108614"/>
                    <a:pt x="121212" y="108519"/>
                    <a:pt x="121212" y="108424"/>
                  </a:cubicBezTo>
                  <a:cubicBezTo>
                    <a:pt x="121307" y="108424"/>
                    <a:pt x="121307" y="108519"/>
                    <a:pt x="121402" y="108519"/>
                  </a:cubicBezTo>
                  <a:cubicBezTo>
                    <a:pt x="121307" y="108614"/>
                    <a:pt x="121307" y="108614"/>
                    <a:pt x="121212" y="108710"/>
                  </a:cubicBezTo>
                  <a:cubicBezTo>
                    <a:pt x="121212" y="108710"/>
                    <a:pt x="121212" y="108710"/>
                    <a:pt x="121212" y="108710"/>
                  </a:cubicBezTo>
                  <a:close/>
                  <a:moveTo>
                    <a:pt x="129498" y="90612"/>
                  </a:moveTo>
                  <a:cubicBezTo>
                    <a:pt x="129498" y="90421"/>
                    <a:pt x="129403" y="90326"/>
                    <a:pt x="129403" y="90136"/>
                  </a:cubicBezTo>
                  <a:cubicBezTo>
                    <a:pt x="129498" y="90231"/>
                    <a:pt x="129594" y="90326"/>
                    <a:pt x="129689" y="90421"/>
                  </a:cubicBezTo>
                  <a:cubicBezTo>
                    <a:pt x="129594" y="90517"/>
                    <a:pt x="129498" y="90517"/>
                    <a:pt x="129498" y="90612"/>
                  </a:cubicBezTo>
                  <a:close/>
                  <a:moveTo>
                    <a:pt x="121307" y="118616"/>
                  </a:moveTo>
                  <a:cubicBezTo>
                    <a:pt x="121307" y="118616"/>
                    <a:pt x="121307" y="118711"/>
                    <a:pt x="121307" y="118711"/>
                  </a:cubicBezTo>
                  <a:cubicBezTo>
                    <a:pt x="121307" y="118711"/>
                    <a:pt x="121212" y="118711"/>
                    <a:pt x="121307" y="118616"/>
                  </a:cubicBezTo>
                  <a:cubicBezTo>
                    <a:pt x="121212" y="118711"/>
                    <a:pt x="121307" y="118616"/>
                    <a:pt x="121307" y="118616"/>
                  </a:cubicBezTo>
                  <a:close/>
                  <a:moveTo>
                    <a:pt x="147881" y="125379"/>
                  </a:moveTo>
                  <a:cubicBezTo>
                    <a:pt x="147881" y="125379"/>
                    <a:pt x="147881" y="125379"/>
                    <a:pt x="147881" y="125379"/>
                  </a:cubicBezTo>
                  <a:cubicBezTo>
                    <a:pt x="147786" y="125379"/>
                    <a:pt x="147786" y="125379"/>
                    <a:pt x="147881" y="125379"/>
                  </a:cubicBezTo>
                  <a:cubicBezTo>
                    <a:pt x="147786" y="125379"/>
                    <a:pt x="147881" y="125379"/>
                    <a:pt x="147881" y="125379"/>
                  </a:cubicBezTo>
                  <a:close/>
                  <a:moveTo>
                    <a:pt x="202650" y="190434"/>
                  </a:moveTo>
                  <a:cubicBezTo>
                    <a:pt x="202650" y="190529"/>
                    <a:pt x="202650" y="190529"/>
                    <a:pt x="202650" y="190434"/>
                  </a:cubicBezTo>
                  <a:cubicBezTo>
                    <a:pt x="202650" y="190529"/>
                    <a:pt x="202555" y="190529"/>
                    <a:pt x="202650" y="190434"/>
                  </a:cubicBezTo>
                  <a:cubicBezTo>
                    <a:pt x="202555" y="190529"/>
                    <a:pt x="202555" y="190529"/>
                    <a:pt x="202650" y="190434"/>
                  </a:cubicBezTo>
                  <a:lnTo>
                    <a:pt x="202650" y="190434"/>
                  </a:lnTo>
                  <a:cubicBezTo>
                    <a:pt x="202555" y="190529"/>
                    <a:pt x="202555" y="190529"/>
                    <a:pt x="202650" y="190434"/>
                  </a:cubicBezTo>
                  <a:close/>
                  <a:moveTo>
                    <a:pt x="285804" y="200721"/>
                  </a:moveTo>
                  <a:cubicBezTo>
                    <a:pt x="285994" y="200530"/>
                    <a:pt x="286089" y="200435"/>
                    <a:pt x="286185" y="200340"/>
                  </a:cubicBezTo>
                  <a:cubicBezTo>
                    <a:pt x="286185" y="200530"/>
                    <a:pt x="286185" y="200816"/>
                    <a:pt x="286185" y="201102"/>
                  </a:cubicBezTo>
                  <a:cubicBezTo>
                    <a:pt x="285994" y="200912"/>
                    <a:pt x="285899" y="200912"/>
                    <a:pt x="285804" y="200721"/>
                  </a:cubicBezTo>
                  <a:close/>
                  <a:moveTo>
                    <a:pt x="373338" y="389126"/>
                  </a:moveTo>
                  <a:lnTo>
                    <a:pt x="373338" y="389126"/>
                  </a:lnTo>
                  <a:lnTo>
                    <a:pt x="373338" y="389126"/>
                  </a:lnTo>
                  <a:lnTo>
                    <a:pt x="373338" y="389126"/>
                  </a:lnTo>
                  <a:close/>
                  <a:moveTo>
                    <a:pt x="455539" y="184624"/>
                  </a:moveTo>
                  <a:cubicBezTo>
                    <a:pt x="455539" y="184624"/>
                    <a:pt x="455539" y="184624"/>
                    <a:pt x="455539" y="184624"/>
                  </a:cubicBezTo>
                  <a:cubicBezTo>
                    <a:pt x="455539" y="184624"/>
                    <a:pt x="455539" y="184624"/>
                    <a:pt x="455539" y="184624"/>
                  </a:cubicBezTo>
                  <a:cubicBezTo>
                    <a:pt x="455539" y="184624"/>
                    <a:pt x="455539" y="184624"/>
                    <a:pt x="455539" y="184624"/>
                  </a:cubicBezTo>
                  <a:close/>
                  <a:moveTo>
                    <a:pt x="440299" y="184719"/>
                  </a:moveTo>
                  <a:cubicBezTo>
                    <a:pt x="439918" y="185291"/>
                    <a:pt x="439442" y="185957"/>
                    <a:pt x="439061" y="186814"/>
                  </a:cubicBezTo>
                  <a:cubicBezTo>
                    <a:pt x="438585" y="185386"/>
                    <a:pt x="439251" y="184814"/>
                    <a:pt x="440299" y="184719"/>
                  </a:cubicBezTo>
                  <a:close/>
                  <a:moveTo>
                    <a:pt x="397627" y="86230"/>
                  </a:moveTo>
                  <a:lnTo>
                    <a:pt x="397627" y="86230"/>
                  </a:lnTo>
                  <a:cubicBezTo>
                    <a:pt x="397627" y="86230"/>
                    <a:pt x="397627" y="86230"/>
                    <a:pt x="397627" y="86230"/>
                  </a:cubicBezTo>
                  <a:cubicBezTo>
                    <a:pt x="397627" y="86230"/>
                    <a:pt x="397627" y="86230"/>
                    <a:pt x="397627" y="86230"/>
                  </a:cubicBezTo>
                  <a:close/>
                  <a:moveTo>
                    <a:pt x="229035" y="237202"/>
                  </a:moveTo>
                  <a:cubicBezTo>
                    <a:pt x="229035" y="237297"/>
                    <a:pt x="229130" y="237297"/>
                    <a:pt x="229130" y="237392"/>
                  </a:cubicBezTo>
                  <a:cubicBezTo>
                    <a:pt x="229130" y="237297"/>
                    <a:pt x="229035" y="237297"/>
                    <a:pt x="229035" y="237202"/>
                  </a:cubicBezTo>
                  <a:cubicBezTo>
                    <a:pt x="229035" y="237202"/>
                    <a:pt x="229035" y="237202"/>
                    <a:pt x="229035" y="237202"/>
                  </a:cubicBezTo>
                  <a:close/>
                  <a:moveTo>
                    <a:pt x="385340" y="290922"/>
                  </a:moveTo>
                  <a:cubicBezTo>
                    <a:pt x="385245" y="291113"/>
                    <a:pt x="385245" y="291304"/>
                    <a:pt x="385149" y="291495"/>
                  </a:cubicBezTo>
                  <a:cubicBezTo>
                    <a:pt x="385149" y="291304"/>
                    <a:pt x="385149" y="291209"/>
                    <a:pt x="385149" y="291018"/>
                  </a:cubicBezTo>
                  <a:cubicBezTo>
                    <a:pt x="385245" y="290922"/>
                    <a:pt x="385245" y="290922"/>
                    <a:pt x="385340" y="290922"/>
                  </a:cubicBezTo>
                  <a:close/>
                  <a:moveTo>
                    <a:pt x="373338" y="389126"/>
                  </a:moveTo>
                  <a:cubicBezTo>
                    <a:pt x="373243" y="389221"/>
                    <a:pt x="373148" y="389316"/>
                    <a:pt x="373053" y="389411"/>
                  </a:cubicBezTo>
                  <a:cubicBezTo>
                    <a:pt x="373053" y="389221"/>
                    <a:pt x="373053" y="389126"/>
                    <a:pt x="373053" y="388935"/>
                  </a:cubicBezTo>
                  <a:cubicBezTo>
                    <a:pt x="373148" y="388935"/>
                    <a:pt x="373243" y="389030"/>
                    <a:pt x="373338" y="389126"/>
                  </a:cubicBezTo>
                  <a:close/>
                  <a:moveTo>
                    <a:pt x="375053" y="390745"/>
                  </a:moveTo>
                  <a:cubicBezTo>
                    <a:pt x="375053" y="390745"/>
                    <a:pt x="374957" y="390840"/>
                    <a:pt x="375053" y="390745"/>
                  </a:cubicBezTo>
                  <a:cubicBezTo>
                    <a:pt x="374957" y="390745"/>
                    <a:pt x="374957" y="390745"/>
                    <a:pt x="375053" y="390745"/>
                  </a:cubicBezTo>
                  <a:cubicBezTo>
                    <a:pt x="374957" y="390650"/>
                    <a:pt x="375053" y="390745"/>
                    <a:pt x="375053" y="390745"/>
                  </a:cubicBezTo>
                  <a:close/>
                  <a:moveTo>
                    <a:pt x="463921" y="176337"/>
                  </a:moveTo>
                  <a:cubicBezTo>
                    <a:pt x="464112" y="176146"/>
                    <a:pt x="464302" y="175956"/>
                    <a:pt x="464492" y="175766"/>
                  </a:cubicBezTo>
                  <a:cubicBezTo>
                    <a:pt x="464492" y="175861"/>
                    <a:pt x="464492" y="176051"/>
                    <a:pt x="464588" y="176146"/>
                  </a:cubicBezTo>
                  <a:cubicBezTo>
                    <a:pt x="464302" y="176242"/>
                    <a:pt x="464112" y="176337"/>
                    <a:pt x="463921" y="176337"/>
                  </a:cubicBezTo>
                  <a:close/>
                  <a:moveTo>
                    <a:pt x="164264" y="84421"/>
                  </a:moveTo>
                  <a:cubicBezTo>
                    <a:pt x="164169" y="84802"/>
                    <a:pt x="164074" y="85183"/>
                    <a:pt x="164360" y="85373"/>
                  </a:cubicBezTo>
                  <a:cubicBezTo>
                    <a:pt x="165598" y="86326"/>
                    <a:pt x="163121" y="85945"/>
                    <a:pt x="163883" y="85087"/>
                  </a:cubicBezTo>
                  <a:cubicBezTo>
                    <a:pt x="163883" y="84897"/>
                    <a:pt x="164074" y="84707"/>
                    <a:pt x="164074" y="84516"/>
                  </a:cubicBezTo>
                  <a:cubicBezTo>
                    <a:pt x="164169" y="84516"/>
                    <a:pt x="164169" y="84421"/>
                    <a:pt x="164264" y="84421"/>
                  </a:cubicBezTo>
                  <a:close/>
                  <a:moveTo>
                    <a:pt x="123307" y="74134"/>
                  </a:moveTo>
                  <a:cubicBezTo>
                    <a:pt x="123593" y="74610"/>
                    <a:pt x="123497" y="75372"/>
                    <a:pt x="123116" y="76325"/>
                  </a:cubicBezTo>
                  <a:cubicBezTo>
                    <a:pt x="123021" y="75658"/>
                    <a:pt x="123116" y="74991"/>
                    <a:pt x="123307" y="74134"/>
                  </a:cubicBezTo>
                  <a:close/>
                  <a:moveTo>
                    <a:pt x="490496" y="123187"/>
                  </a:moveTo>
                  <a:cubicBezTo>
                    <a:pt x="490591" y="123187"/>
                    <a:pt x="490591" y="123187"/>
                    <a:pt x="490686" y="123187"/>
                  </a:cubicBezTo>
                  <a:cubicBezTo>
                    <a:pt x="490591" y="123283"/>
                    <a:pt x="490591" y="123378"/>
                    <a:pt x="490496" y="123378"/>
                  </a:cubicBezTo>
                  <a:cubicBezTo>
                    <a:pt x="490496" y="123283"/>
                    <a:pt x="490496" y="123283"/>
                    <a:pt x="490496" y="123187"/>
                  </a:cubicBezTo>
                  <a:close/>
                  <a:moveTo>
                    <a:pt x="427631" y="76325"/>
                  </a:moveTo>
                  <a:cubicBezTo>
                    <a:pt x="427631" y="76325"/>
                    <a:pt x="427631" y="76420"/>
                    <a:pt x="427631" y="76325"/>
                  </a:cubicBezTo>
                  <a:lnTo>
                    <a:pt x="427631" y="76325"/>
                  </a:lnTo>
                  <a:lnTo>
                    <a:pt x="427631" y="76325"/>
                  </a:lnTo>
                  <a:cubicBezTo>
                    <a:pt x="427536" y="76229"/>
                    <a:pt x="427440" y="76134"/>
                    <a:pt x="427345" y="76038"/>
                  </a:cubicBezTo>
                  <a:cubicBezTo>
                    <a:pt x="427440" y="76038"/>
                    <a:pt x="427536" y="76038"/>
                    <a:pt x="427631" y="76038"/>
                  </a:cubicBezTo>
                  <a:cubicBezTo>
                    <a:pt x="427631" y="76134"/>
                    <a:pt x="427631" y="76229"/>
                    <a:pt x="427631" y="76325"/>
                  </a:cubicBezTo>
                  <a:close/>
                  <a:moveTo>
                    <a:pt x="135785" y="193673"/>
                  </a:moveTo>
                  <a:cubicBezTo>
                    <a:pt x="135785" y="193673"/>
                    <a:pt x="135785" y="193673"/>
                    <a:pt x="135785" y="193673"/>
                  </a:cubicBezTo>
                  <a:cubicBezTo>
                    <a:pt x="135880" y="193673"/>
                    <a:pt x="135975" y="193577"/>
                    <a:pt x="135975" y="193577"/>
                  </a:cubicBezTo>
                  <a:lnTo>
                    <a:pt x="135975" y="193577"/>
                  </a:lnTo>
                  <a:cubicBezTo>
                    <a:pt x="135975" y="193577"/>
                    <a:pt x="136071" y="193577"/>
                    <a:pt x="136071" y="193577"/>
                  </a:cubicBezTo>
                  <a:cubicBezTo>
                    <a:pt x="135975" y="193577"/>
                    <a:pt x="135880" y="193673"/>
                    <a:pt x="135785" y="193673"/>
                  </a:cubicBezTo>
                  <a:close/>
                  <a:moveTo>
                    <a:pt x="142262" y="193006"/>
                  </a:moveTo>
                  <a:cubicBezTo>
                    <a:pt x="142166" y="193101"/>
                    <a:pt x="142166" y="193101"/>
                    <a:pt x="142262" y="193006"/>
                  </a:cubicBezTo>
                  <a:cubicBezTo>
                    <a:pt x="142166" y="193006"/>
                    <a:pt x="142166" y="193006"/>
                    <a:pt x="142166" y="193006"/>
                  </a:cubicBezTo>
                  <a:cubicBezTo>
                    <a:pt x="142166" y="193006"/>
                    <a:pt x="142166" y="193006"/>
                    <a:pt x="142262" y="193006"/>
                  </a:cubicBezTo>
                  <a:close/>
                  <a:moveTo>
                    <a:pt x="361527" y="340643"/>
                  </a:moveTo>
                  <a:cubicBezTo>
                    <a:pt x="361622" y="340643"/>
                    <a:pt x="361622" y="340643"/>
                    <a:pt x="361718" y="340739"/>
                  </a:cubicBezTo>
                  <a:cubicBezTo>
                    <a:pt x="361718" y="340739"/>
                    <a:pt x="361622" y="340834"/>
                    <a:pt x="361622" y="340834"/>
                  </a:cubicBezTo>
                  <a:cubicBezTo>
                    <a:pt x="361527" y="340739"/>
                    <a:pt x="361527" y="340643"/>
                    <a:pt x="361527" y="340643"/>
                  </a:cubicBezTo>
                  <a:close/>
                  <a:moveTo>
                    <a:pt x="378196" y="430655"/>
                  </a:moveTo>
                  <a:cubicBezTo>
                    <a:pt x="378196" y="430750"/>
                    <a:pt x="378196" y="430750"/>
                    <a:pt x="378196" y="430655"/>
                  </a:cubicBezTo>
                  <a:cubicBezTo>
                    <a:pt x="378196" y="430750"/>
                    <a:pt x="378196" y="430750"/>
                    <a:pt x="378196" y="430655"/>
                  </a:cubicBezTo>
                  <a:cubicBezTo>
                    <a:pt x="378196" y="430655"/>
                    <a:pt x="378196" y="430655"/>
                    <a:pt x="378196" y="430655"/>
                  </a:cubicBezTo>
                  <a:close/>
                  <a:moveTo>
                    <a:pt x="456682" y="356074"/>
                  </a:moveTo>
                  <a:cubicBezTo>
                    <a:pt x="456682" y="355978"/>
                    <a:pt x="456682" y="355978"/>
                    <a:pt x="456682" y="355883"/>
                  </a:cubicBezTo>
                  <a:cubicBezTo>
                    <a:pt x="456682" y="355883"/>
                    <a:pt x="456777" y="355883"/>
                    <a:pt x="456777" y="355883"/>
                  </a:cubicBezTo>
                  <a:cubicBezTo>
                    <a:pt x="456777" y="355978"/>
                    <a:pt x="456777" y="355978"/>
                    <a:pt x="456682" y="356074"/>
                  </a:cubicBezTo>
                  <a:close/>
                  <a:moveTo>
                    <a:pt x="404295" y="69657"/>
                  </a:moveTo>
                  <a:lnTo>
                    <a:pt x="404295" y="69657"/>
                  </a:lnTo>
                  <a:lnTo>
                    <a:pt x="404295" y="69657"/>
                  </a:ln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cubicBezTo>
                    <a:pt x="404295" y="69657"/>
                    <a:pt x="404295" y="69657"/>
                    <a:pt x="404295" y="69657"/>
                  </a:cubicBezTo>
                  <a:lnTo>
                    <a:pt x="404295" y="69657"/>
                  </a:lnTo>
                  <a:lnTo>
                    <a:pt x="404295" y="69657"/>
                  </a:lnTo>
                  <a:close/>
                  <a:moveTo>
                    <a:pt x="399341" y="77944"/>
                  </a:moveTo>
                  <a:cubicBezTo>
                    <a:pt x="399341" y="77944"/>
                    <a:pt x="399246" y="77944"/>
                    <a:pt x="399246" y="78039"/>
                  </a:cubicBezTo>
                  <a:cubicBezTo>
                    <a:pt x="399246" y="77944"/>
                    <a:pt x="399246" y="77944"/>
                    <a:pt x="399341" y="77944"/>
                  </a:cubicBezTo>
                  <a:cubicBezTo>
                    <a:pt x="399246" y="77944"/>
                    <a:pt x="399246" y="77944"/>
                    <a:pt x="399341" y="77944"/>
                  </a:cubicBezTo>
                  <a:close/>
                  <a:moveTo>
                    <a:pt x="299520" y="70991"/>
                  </a:moveTo>
                  <a:cubicBezTo>
                    <a:pt x="299615" y="70895"/>
                    <a:pt x="299615" y="70895"/>
                    <a:pt x="299710" y="70800"/>
                  </a:cubicBezTo>
                  <a:cubicBezTo>
                    <a:pt x="299710" y="70895"/>
                    <a:pt x="299805" y="70895"/>
                    <a:pt x="299805" y="70991"/>
                  </a:cubicBezTo>
                  <a:cubicBezTo>
                    <a:pt x="299710" y="70991"/>
                    <a:pt x="299615" y="70991"/>
                    <a:pt x="299520" y="70991"/>
                  </a:cubicBezTo>
                  <a:close/>
                  <a:moveTo>
                    <a:pt x="143119" y="50512"/>
                  </a:moveTo>
                  <a:cubicBezTo>
                    <a:pt x="143119" y="50417"/>
                    <a:pt x="143119" y="50417"/>
                    <a:pt x="143119" y="50321"/>
                  </a:cubicBezTo>
                  <a:cubicBezTo>
                    <a:pt x="143214" y="50321"/>
                    <a:pt x="143310" y="50321"/>
                    <a:pt x="143405" y="50321"/>
                  </a:cubicBezTo>
                  <a:cubicBezTo>
                    <a:pt x="143310" y="50417"/>
                    <a:pt x="143214" y="50417"/>
                    <a:pt x="143119" y="50512"/>
                  </a:cubicBezTo>
                  <a:close/>
                  <a:moveTo>
                    <a:pt x="89398" y="140237"/>
                  </a:moveTo>
                  <a:cubicBezTo>
                    <a:pt x="89398" y="140237"/>
                    <a:pt x="89493" y="140142"/>
                    <a:pt x="89493" y="140142"/>
                  </a:cubicBezTo>
                  <a:lnTo>
                    <a:pt x="89493" y="140142"/>
                  </a:lnTo>
                  <a:cubicBezTo>
                    <a:pt x="89493" y="140142"/>
                    <a:pt x="89493" y="140237"/>
                    <a:pt x="89493" y="140237"/>
                  </a:cubicBezTo>
                  <a:cubicBezTo>
                    <a:pt x="89493" y="140332"/>
                    <a:pt x="89493" y="140332"/>
                    <a:pt x="89398" y="140237"/>
                  </a:cubicBezTo>
                  <a:close/>
                  <a:moveTo>
                    <a:pt x="185791" y="243679"/>
                  </a:moveTo>
                  <a:lnTo>
                    <a:pt x="185791" y="243679"/>
                  </a:lnTo>
                  <a:cubicBezTo>
                    <a:pt x="185696" y="243774"/>
                    <a:pt x="185600" y="243964"/>
                    <a:pt x="185505" y="244060"/>
                  </a:cubicBezTo>
                  <a:cubicBezTo>
                    <a:pt x="185505" y="243964"/>
                    <a:pt x="185505" y="243774"/>
                    <a:pt x="185505" y="243679"/>
                  </a:cubicBezTo>
                  <a:cubicBezTo>
                    <a:pt x="185600" y="243679"/>
                    <a:pt x="185696" y="243679"/>
                    <a:pt x="185791" y="243679"/>
                  </a:cubicBezTo>
                  <a:close/>
                  <a:moveTo>
                    <a:pt x="349907" y="339405"/>
                  </a:moveTo>
                  <a:cubicBezTo>
                    <a:pt x="350002" y="339310"/>
                    <a:pt x="350097" y="339214"/>
                    <a:pt x="350192" y="339120"/>
                  </a:cubicBezTo>
                  <a:lnTo>
                    <a:pt x="350192" y="339120"/>
                  </a:lnTo>
                  <a:lnTo>
                    <a:pt x="350192" y="339120"/>
                  </a:lnTo>
                  <a:lnTo>
                    <a:pt x="350192" y="339120"/>
                  </a:lnTo>
                  <a:cubicBezTo>
                    <a:pt x="350192" y="339310"/>
                    <a:pt x="350097" y="339405"/>
                    <a:pt x="350097" y="339500"/>
                  </a:cubicBezTo>
                  <a:cubicBezTo>
                    <a:pt x="350097" y="339500"/>
                    <a:pt x="350002" y="339405"/>
                    <a:pt x="349907" y="339405"/>
                  </a:cubicBezTo>
                  <a:close/>
                  <a:moveTo>
                    <a:pt x="421630" y="430845"/>
                  </a:moveTo>
                  <a:cubicBezTo>
                    <a:pt x="421630" y="430845"/>
                    <a:pt x="421630" y="430940"/>
                    <a:pt x="421630" y="430940"/>
                  </a:cubicBezTo>
                  <a:cubicBezTo>
                    <a:pt x="421630" y="430940"/>
                    <a:pt x="421535" y="430845"/>
                    <a:pt x="421535" y="430845"/>
                  </a:cubicBezTo>
                  <a:cubicBezTo>
                    <a:pt x="421535" y="430845"/>
                    <a:pt x="421630" y="430845"/>
                    <a:pt x="421630" y="430845"/>
                  </a:cubicBezTo>
                  <a:close/>
                  <a:moveTo>
                    <a:pt x="121021" y="181957"/>
                  </a:moveTo>
                  <a:cubicBezTo>
                    <a:pt x="120830" y="182147"/>
                    <a:pt x="120640" y="182338"/>
                    <a:pt x="120449" y="182529"/>
                  </a:cubicBezTo>
                  <a:cubicBezTo>
                    <a:pt x="120259" y="181957"/>
                    <a:pt x="120069" y="181480"/>
                    <a:pt x="119973" y="180909"/>
                  </a:cubicBezTo>
                  <a:cubicBezTo>
                    <a:pt x="120354" y="181290"/>
                    <a:pt x="120545" y="181576"/>
                    <a:pt x="121021" y="181957"/>
                  </a:cubicBezTo>
                  <a:close/>
                  <a:moveTo>
                    <a:pt x="258943" y="263872"/>
                  </a:moveTo>
                  <a:cubicBezTo>
                    <a:pt x="258943" y="263872"/>
                    <a:pt x="258943" y="263872"/>
                    <a:pt x="258943" y="263872"/>
                  </a:cubicBezTo>
                  <a:lnTo>
                    <a:pt x="258943" y="263872"/>
                  </a:lnTo>
                  <a:cubicBezTo>
                    <a:pt x="258943" y="263872"/>
                    <a:pt x="258943" y="263872"/>
                    <a:pt x="258943" y="263872"/>
                  </a:cubicBezTo>
                  <a:close/>
                  <a:moveTo>
                    <a:pt x="378767" y="432941"/>
                  </a:moveTo>
                  <a:cubicBezTo>
                    <a:pt x="379148" y="432750"/>
                    <a:pt x="379530" y="432655"/>
                    <a:pt x="379911" y="432464"/>
                  </a:cubicBezTo>
                  <a:cubicBezTo>
                    <a:pt x="379911" y="432464"/>
                    <a:pt x="379911" y="432464"/>
                    <a:pt x="379911" y="432464"/>
                  </a:cubicBezTo>
                  <a:cubicBezTo>
                    <a:pt x="379911" y="432464"/>
                    <a:pt x="379911" y="432464"/>
                    <a:pt x="379911" y="432464"/>
                  </a:cubicBezTo>
                  <a:cubicBezTo>
                    <a:pt x="380006" y="432560"/>
                    <a:pt x="380101" y="432655"/>
                    <a:pt x="380291" y="432845"/>
                  </a:cubicBezTo>
                  <a:cubicBezTo>
                    <a:pt x="379530" y="433036"/>
                    <a:pt x="379053" y="433131"/>
                    <a:pt x="378767" y="432941"/>
                  </a:cubicBezTo>
                  <a:close/>
                  <a:moveTo>
                    <a:pt x="465159" y="304448"/>
                  </a:moveTo>
                  <a:cubicBezTo>
                    <a:pt x="465159" y="304448"/>
                    <a:pt x="465064" y="304448"/>
                    <a:pt x="465064" y="304544"/>
                  </a:cubicBezTo>
                  <a:cubicBezTo>
                    <a:pt x="465064" y="304448"/>
                    <a:pt x="465064" y="304448"/>
                    <a:pt x="465064" y="304353"/>
                  </a:cubicBezTo>
                  <a:cubicBezTo>
                    <a:pt x="465159" y="304448"/>
                    <a:pt x="465159" y="304448"/>
                    <a:pt x="465159" y="304448"/>
                  </a:cubicBezTo>
                  <a:close/>
                  <a:moveTo>
                    <a:pt x="504116" y="113282"/>
                  </a:moveTo>
                  <a:cubicBezTo>
                    <a:pt x="504116" y="113282"/>
                    <a:pt x="504212" y="113186"/>
                    <a:pt x="504212" y="113186"/>
                  </a:cubicBezTo>
                  <a:cubicBezTo>
                    <a:pt x="504212" y="113282"/>
                    <a:pt x="504212" y="113377"/>
                    <a:pt x="504212" y="113472"/>
                  </a:cubicBezTo>
                  <a:cubicBezTo>
                    <a:pt x="504212" y="113377"/>
                    <a:pt x="504116" y="113282"/>
                    <a:pt x="504116" y="113282"/>
                  </a:cubicBezTo>
                  <a:close/>
                  <a:moveTo>
                    <a:pt x="389340" y="74610"/>
                  </a:moveTo>
                  <a:cubicBezTo>
                    <a:pt x="389340" y="74610"/>
                    <a:pt x="389436" y="74515"/>
                    <a:pt x="389436" y="74515"/>
                  </a:cubicBezTo>
                  <a:cubicBezTo>
                    <a:pt x="389436" y="74515"/>
                    <a:pt x="389436" y="74610"/>
                    <a:pt x="389436" y="74610"/>
                  </a:cubicBezTo>
                  <a:cubicBezTo>
                    <a:pt x="389436" y="74610"/>
                    <a:pt x="389436" y="74610"/>
                    <a:pt x="389340" y="74610"/>
                  </a:cubicBezTo>
                  <a:close/>
                  <a:moveTo>
                    <a:pt x="154739" y="48892"/>
                  </a:moveTo>
                  <a:cubicBezTo>
                    <a:pt x="154739" y="48892"/>
                    <a:pt x="154739" y="48892"/>
                    <a:pt x="154739" y="48892"/>
                  </a:cubicBezTo>
                  <a:cubicBezTo>
                    <a:pt x="154739" y="48892"/>
                    <a:pt x="154644" y="48892"/>
                    <a:pt x="154739" y="48892"/>
                  </a:cubicBezTo>
                  <a:cubicBezTo>
                    <a:pt x="154739" y="48892"/>
                    <a:pt x="154739" y="48797"/>
                    <a:pt x="154739" y="48892"/>
                  </a:cubicBezTo>
                  <a:cubicBezTo>
                    <a:pt x="154739" y="48892"/>
                    <a:pt x="154739" y="48892"/>
                    <a:pt x="154739" y="48892"/>
                  </a:cubicBezTo>
                  <a:close/>
                  <a:moveTo>
                    <a:pt x="117021" y="49940"/>
                  </a:moveTo>
                  <a:cubicBezTo>
                    <a:pt x="116925" y="49464"/>
                    <a:pt x="116830" y="48797"/>
                    <a:pt x="116639" y="48131"/>
                  </a:cubicBezTo>
                  <a:cubicBezTo>
                    <a:pt x="116639" y="48131"/>
                    <a:pt x="116639" y="48131"/>
                    <a:pt x="116639" y="48131"/>
                  </a:cubicBezTo>
                  <a:cubicBezTo>
                    <a:pt x="116925" y="48797"/>
                    <a:pt x="117021" y="49369"/>
                    <a:pt x="117021" y="49940"/>
                  </a:cubicBezTo>
                  <a:close/>
                  <a:moveTo>
                    <a:pt x="68157" y="108424"/>
                  </a:moveTo>
                  <a:cubicBezTo>
                    <a:pt x="68157" y="108424"/>
                    <a:pt x="68157" y="108424"/>
                    <a:pt x="68157" y="108424"/>
                  </a:cubicBezTo>
                  <a:cubicBezTo>
                    <a:pt x="68633" y="107852"/>
                    <a:pt x="69205" y="107376"/>
                    <a:pt x="69681" y="106900"/>
                  </a:cubicBezTo>
                  <a:cubicBezTo>
                    <a:pt x="69681" y="106900"/>
                    <a:pt x="69681" y="106995"/>
                    <a:pt x="69681" y="106995"/>
                  </a:cubicBezTo>
                  <a:cubicBezTo>
                    <a:pt x="68919" y="107185"/>
                    <a:pt x="68348" y="107566"/>
                    <a:pt x="68157" y="108424"/>
                  </a:cubicBezTo>
                  <a:close/>
                  <a:moveTo>
                    <a:pt x="238940" y="270539"/>
                  </a:moveTo>
                  <a:cubicBezTo>
                    <a:pt x="239036" y="270635"/>
                    <a:pt x="239036" y="270635"/>
                    <a:pt x="239036" y="270730"/>
                  </a:cubicBezTo>
                  <a:cubicBezTo>
                    <a:pt x="238940" y="270635"/>
                    <a:pt x="238940" y="270635"/>
                    <a:pt x="238940" y="270539"/>
                  </a:cubicBezTo>
                  <a:cubicBezTo>
                    <a:pt x="238845" y="270539"/>
                    <a:pt x="238845" y="270539"/>
                    <a:pt x="238940" y="270539"/>
                  </a:cubicBezTo>
                  <a:close/>
                  <a:moveTo>
                    <a:pt x="406295" y="432750"/>
                  </a:moveTo>
                  <a:cubicBezTo>
                    <a:pt x="406390" y="432655"/>
                    <a:pt x="406485" y="432560"/>
                    <a:pt x="406485" y="432560"/>
                  </a:cubicBezTo>
                  <a:cubicBezTo>
                    <a:pt x="407723" y="433226"/>
                    <a:pt x="407914" y="434084"/>
                    <a:pt x="408009" y="434941"/>
                  </a:cubicBezTo>
                  <a:cubicBezTo>
                    <a:pt x="407342" y="434560"/>
                    <a:pt x="406771" y="433797"/>
                    <a:pt x="406295" y="432750"/>
                  </a:cubicBezTo>
                  <a:close/>
                  <a:moveTo>
                    <a:pt x="411343" y="470755"/>
                  </a:moveTo>
                  <a:cubicBezTo>
                    <a:pt x="411343" y="470660"/>
                    <a:pt x="411438" y="470564"/>
                    <a:pt x="411343" y="470374"/>
                  </a:cubicBezTo>
                  <a:cubicBezTo>
                    <a:pt x="411438" y="470374"/>
                    <a:pt x="411438" y="470469"/>
                    <a:pt x="411533" y="470469"/>
                  </a:cubicBezTo>
                  <a:cubicBezTo>
                    <a:pt x="411533" y="470660"/>
                    <a:pt x="411438" y="470660"/>
                    <a:pt x="411343" y="470755"/>
                  </a:cubicBezTo>
                  <a:lnTo>
                    <a:pt x="411343" y="470755"/>
                  </a:lnTo>
                  <a:close/>
                  <a:moveTo>
                    <a:pt x="510689" y="133189"/>
                  </a:moveTo>
                  <a:cubicBezTo>
                    <a:pt x="510689" y="133189"/>
                    <a:pt x="510689" y="133189"/>
                    <a:pt x="510689" y="133189"/>
                  </a:cubicBezTo>
                  <a:cubicBezTo>
                    <a:pt x="510689" y="133094"/>
                    <a:pt x="510784" y="133094"/>
                    <a:pt x="510784" y="133094"/>
                  </a:cubicBezTo>
                  <a:cubicBezTo>
                    <a:pt x="510784" y="133189"/>
                    <a:pt x="510784" y="133189"/>
                    <a:pt x="510784" y="133284"/>
                  </a:cubicBezTo>
                  <a:cubicBezTo>
                    <a:pt x="510784" y="133284"/>
                    <a:pt x="510689" y="133284"/>
                    <a:pt x="510689" y="133189"/>
                  </a:cubicBezTo>
                  <a:close/>
                  <a:moveTo>
                    <a:pt x="502497" y="61561"/>
                  </a:moveTo>
                  <a:cubicBezTo>
                    <a:pt x="502497" y="61561"/>
                    <a:pt x="502497" y="61561"/>
                    <a:pt x="502497" y="61561"/>
                  </a:cubicBezTo>
                  <a:cubicBezTo>
                    <a:pt x="502497" y="61561"/>
                    <a:pt x="502497" y="61561"/>
                    <a:pt x="502497" y="61561"/>
                  </a:cubicBezTo>
                  <a:cubicBezTo>
                    <a:pt x="502497" y="61561"/>
                    <a:pt x="502497" y="61561"/>
                    <a:pt x="502497" y="61561"/>
                  </a:cubicBezTo>
                  <a:close/>
                  <a:moveTo>
                    <a:pt x="497544" y="53274"/>
                  </a:moveTo>
                  <a:cubicBezTo>
                    <a:pt x="497544" y="53274"/>
                    <a:pt x="497544" y="53274"/>
                    <a:pt x="497544" y="53274"/>
                  </a:cubicBezTo>
                  <a:cubicBezTo>
                    <a:pt x="497544" y="53274"/>
                    <a:pt x="497544" y="53274"/>
                    <a:pt x="497544" y="53274"/>
                  </a:cubicBezTo>
                  <a:cubicBezTo>
                    <a:pt x="497449" y="53274"/>
                    <a:pt x="497449" y="53274"/>
                    <a:pt x="497354" y="53274"/>
                  </a:cubicBezTo>
                  <a:cubicBezTo>
                    <a:pt x="497163" y="52988"/>
                    <a:pt x="496973" y="52702"/>
                    <a:pt x="496878" y="52417"/>
                  </a:cubicBezTo>
                  <a:cubicBezTo>
                    <a:pt x="497163" y="52702"/>
                    <a:pt x="497354" y="53084"/>
                    <a:pt x="497544" y="53274"/>
                  </a:cubicBezTo>
                  <a:close/>
                  <a:moveTo>
                    <a:pt x="417725" y="52988"/>
                  </a:moveTo>
                  <a:cubicBezTo>
                    <a:pt x="417630" y="52988"/>
                    <a:pt x="417630" y="53084"/>
                    <a:pt x="417725" y="52988"/>
                  </a:cubicBezTo>
                  <a:cubicBezTo>
                    <a:pt x="417630" y="52988"/>
                    <a:pt x="417630" y="52988"/>
                    <a:pt x="417725" y="52988"/>
                  </a:cubicBezTo>
                  <a:cubicBezTo>
                    <a:pt x="417630" y="52988"/>
                    <a:pt x="417630" y="52988"/>
                    <a:pt x="417725" y="52988"/>
                  </a:cubicBezTo>
                  <a:close/>
                  <a:moveTo>
                    <a:pt x="265706" y="47750"/>
                  </a:moveTo>
                  <a:cubicBezTo>
                    <a:pt x="265706" y="47654"/>
                    <a:pt x="265801" y="47464"/>
                    <a:pt x="265801" y="47368"/>
                  </a:cubicBezTo>
                  <a:cubicBezTo>
                    <a:pt x="265896" y="47464"/>
                    <a:pt x="266087" y="47464"/>
                    <a:pt x="266182" y="47559"/>
                  </a:cubicBezTo>
                  <a:cubicBezTo>
                    <a:pt x="265991" y="47654"/>
                    <a:pt x="265991" y="47750"/>
                    <a:pt x="265706" y="47750"/>
                  </a:cubicBezTo>
                  <a:close/>
                  <a:moveTo>
                    <a:pt x="188077" y="45654"/>
                  </a:moveTo>
                  <a:cubicBezTo>
                    <a:pt x="188077" y="45654"/>
                    <a:pt x="188077" y="45654"/>
                    <a:pt x="188077" y="45654"/>
                  </a:cubicBezTo>
                  <a:cubicBezTo>
                    <a:pt x="188077" y="45654"/>
                    <a:pt x="187982" y="45654"/>
                    <a:pt x="188077" y="45654"/>
                  </a:cubicBezTo>
                  <a:cubicBezTo>
                    <a:pt x="187982" y="45654"/>
                    <a:pt x="188077" y="45654"/>
                    <a:pt x="188077" y="45654"/>
                  </a:cubicBezTo>
                  <a:close/>
                  <a:moveTo>
                    <a:pt x="133118" y="40510"/>
                  </a:moveTo>
                  <a:cubicBezTo>
                    <a:pt x="133118" y="40415"/>
                    <a:pt x="133213" y="40320"/>
                    <a:pt x="133213" y="40225"/>
                  </a:cubicBezTo>
                  <a:cubicBezTo>
                    <a:pt x="133213" y="40320"/>
                    <a:pt x="133213" y="40510"/>
                    <a:pt x="133118" y="40510"/>
                  </a:cubicBezTo>
                  <a:cubicBezTo>
                    <a:pt x="133213" y="40510"/>
                    <a:pt x="133118" y="40510"/>
                    <a:pt x="133118" y="40510"/>
                  </a:cubicBezTo>
                  <a:close/>
                  <a:moveTo>
                    <a:pt x="43106" y="73467"/>
                  </a:moveTo>
                  <a:lnTo>
                    <a:pt x="43106" y="73467"/>
                  </a:lnTo>
                  <a:cubicBezTo>
                    <a:pt x="43011" y="73562"/>
                    <a:pt x="42916" y="73657"/>
                    <a:pt x="42821" y="73753"/>
                  </a:cubicBezTo>
                  <a:cubicBezTo>
                    <a:pt x="42821" y="73562"/>
                    <a:pt x="42821" y="73372"/>
                    <a:pt x="42725" y="73086"/>
                  </a:cubicBezTo>
                  <a:cubicBezTo>
                    <a:pt x="42916" y="73276"/>
                    <a:pt x="43011" y="73372"/>
                    <a:pt x="43106" y="73467"/>
                  </a:cubicBezTo>
                  <a:close/>
                  <a:moveTo>
                    <a:pt x="101019" y="185195"/>
                  </a:moveTo>
                  <a:cubicBezTo>
                    <a:pt x="100923" y="185291"/>
                    <a:pt x="100923" y="185291"/>
                    <a:pt x="100828" y="185386"/>
                  </a:cubicBezTo>
                  <a:cubicBezTo>
                    <a:pt x="100828" y="185195"/>
                    <a:pt x="100733" y="185100"/>
                    <a:pt x="100733" y="184910"/>
                  </a:cubicBezTo>
                  <a:cubicBezTo>
                    <a:pt x="100923" y="185005"/>
                    <a:pt x="101019" y="185100"/>
                    <a:pt x="101019" y="185195"/>
                  </a:cubicBezTo>
                  <a:close/>
                  <a:moveTo>
                    <a:pt x="104257" y="181957"/>
                  </a:moveTo>
                  <a:cubicBezTo>
                    <a:pt x="104257" y="181957"/>
                    <a:pt x="104352" y="181862"/>
                    <a:pt x="104352" y="181862"/>
                  </a:cubicBezTo>
                  <a:cubicBezTo>
                    <a:pt x="104352" y="181957"/>
                    <a:pt x="104352" y="182052"/>
                    <a:pt x="104352" y="182052"/>
                  </a:cubicBezTo>
                  <a:cubicBezTo>
                    <a:pt x="104352" y="182052"/>
                    <a:pt x="104352" y="182052"/>
                    <a:pt x="104257" y="181957"/>
                  </a:cubicBezTo>
                  <a:close/>
                  <a:moveTo>
                    <a:pt x="228939" y="277112"/>
                  </a:moveTo>
                  <a:cubicBezTo>
                    <a:pt x="228939" y="277112"/>
                    <a:pt x="228939" y="277207"/>
                    <a:pt x="228939" y="277112"/>
                  </a:cubicBezTo>
                  <a:cubicBezTo>
                    <a:pt x="228939" y="277207"/>
                    <a:pt x="228939" y="277207"/>
                    <a:pt x="228939" y="277112"/>
                  </a:cubicBezTo>
                  <a:cubicBezTo>
                    <a:pt x="228939" y="277112"/>
                    <a:pt x="228939" y="277112"/>
                    <a:pt x="228939" y="277112"/>
                  </a:cubicBezTo>
                  <a:close/>
                  <a:moveTo>
                    <a:pt x="478494" y="297876"/>
                  </a:moveTo>
                  <a:cubicBezTo>
                    <a:pt x="478589" y="297781"/>
                    <a:pt x="478589" y="297781"/>
                    <a:pt x="478685" y="297685"/>
                  </a:cubicBezTo>
                  <a:cubicBezTo>
                    <a:pt x="478780" y="297781"/>
                    <a:pt x="478875" y="297876"/>
                    <a:pt x="479066" y="297876"/>
                  </a:cubicBezTo>
                  <a:cubicBezTo>
                    <a:pt x="478875" y="297876"/>
                    <a:pt x="478685" y="297971"/>
                    <a:pt x="478494" y="297876"/>
                  </a:cubicBezTo>
                  <a:close/>
                  <a:moveTo>
                    <a:pt x="518975" y="108233"/>
                  </a:moveTo>
                  <a:cubicBezTo>
                    <a:pt x="518975" y="108233"/>
                    <a:pt x="518975" y="108233"/>
                    <a:pt x="518975" y="108233"/>
                  </a:cubicBezTo>
                  <a:cubicBezTo>
                    <a:pt x="518975" y="108138"/>
                    <a:pt x="519071" y="108138"/>
                    <a:pt x="519071" y="108138"/>
                  </a:cubicBezTo>
                  <a:cubicBezTo>
                    <a:pt x="519071" y="108233"/>
                    <a:pt x="519071" y="108233"/>
                    <a:pt x="518975" y="108233"/>
                  </a:cubicBezTo>
                  <a:close/>
                  <a:moveTo>
                    <a:pt x="472874" y="47940"/>
                  </a:moveTo>
                  <a:cubicBezTo>
                    <a:pt x="472779" y="48035"/>
                    <a:pt x="472684" y="48131"/>
                    <a:pt x="472589" y="48226"/>
                  </a:cubicBezTo>
                  <a:cubicBezTo>
                    <a:pt x="472589" y="48131"/>
                    <a:pt x="472589" y="48035"/>
                    <a:pt x="472589" y="47940"/>
                  </a:cubicBezTo>
                  <a:cubicBezTo>
                    <a:pt x="472684" y="47940"/>
                    <a:pt x="472874" y="47940"/>
                    <a:pt x="472874" y="47940"/>
                  </a:cubicBezTo>
                  <a:close/>
                  <a:moveTo>
                    <a:pt x="407819" y="56227"/>
                  </a:moveTo>
                  <a:cubicBezTo>
                    <a:pt x="407819" y="56227"/>
                    <a:pt x="407723" y="56322"/>
                    <a:pt x="407723" y="56322"/>
                  </a:cubicBezTo>
                  <a:lnTo>
                    <a:pt x="407723" y="56322"/>
                  </a:lnTo>
                  <a:lnTo>
                    <a:pt x="407723" y="56322"/>
                  </a:lnTo>
                  <a:cubicBezTo>
                    <a:pt x="407723" y="56322"/>
                    <a:pt x="407723" y="56227"/>
                    <a:pt x="407819" y="56227"/>
                  </a:cubicBezTo>
                  <a:cubicBezTo>
                    <a:pt x="407723" y="56227"/>
                    <a:pt x="407723" y="56227"/>
                    <a:pt x="407819" y="56227"/>
                  </a:cubicBezTo>
                  <a:close/>
                  <a:moveTo>
                    <a:pt x="117021" y="33748"/>
                  </a:moveTo>
                  <a:cubicBezTo>
                    <a:pt x="117021" y="33748"/>
                    <a:pt x="117021" y="33748"/>
                    <a:pt x="117021" y="33748"/>
                  </a:cubicBezTo>
                  <a:cubicBezTo>
                    <a:pt x="117497" y="33938"/>
                    <a:pt x="117878" y="33748"/>
                    <a:pt x="118354" y="33748"/>
                  </a:cubicBezTo>
                  <a:lnTo>
                    <a:pt x="118354" y="33748"/>
                  </a:lnTo>
                  <a:cubicBezTo>
                    <a:pt x="117878" y="33748"/>
                    <a:pt x="117402" y="33748"/>
                    <a:pt x="117021" y="33748"/>
                  </a:cubicBezTo>
                  <a:close/>
                  <a:moveTo>
                    <a:pt x="106448" y="30509"/>
                  </a:moveTo>
                  <a:cubicBezTo>
                    <a:pt x="106448" y="30414"/>
                    <a:pt x="106353" y="30319"/>
                    <a:pt x="106353" y="30224"/>
                  </a:cubicBezTo>
                  <a:cubicBezTo>
                    <a:pt x="106448" y="30319"/>
                    <a:pt x="106448" y="30319"/>
                    <a:pt x="106543" y="30414"/>
                  </a:cubicBezTo>
                  <a:cubicBezTo>
                    <a:pt x="106448" y="30509"/>
                    <a:pt x="106448" y="30509"/>
                    <a:pt x="106448" y="30509"/>
                  </a:cubicBezTo>
                  <a:close/>
                  <a:moveTo>
                    <a:pt x="49869" y="63561"/>
                  </a:moveTo>
                  <a:cubicBezTo>
                    <a:pt x="49869" y="63561"/>
                    <a:pt x="49869" y="63561"/>
                    <a:pt x="49869" y="63561"/>
                  </a:cubicBezTo>
                  <a:cubicBezTo>
                    <a:pt x="49869" y="63561"/>
                    <a:pt x="49869" y="63466"/>
                    <a:pt x="49869" y="63561"/>
                  </a:cubicBezTo>
                  <a:cubicBezTo>
                    <a:pt x="49869" y="63466"/>
                    <a:pt x="49869" y="63466"/>
                    <a:pt x="49869" y="63561"/>
                  </a:cubicBezTo>
                  <a:close/>
                  <a:moveTo>
                    <a:pt x="57965" y="152048"/>
                  </a:moveTo>
                  <a:cubicBezTo>
                    <a:pt x="57870" y="152048"/>
                    <a:pt x="57870" y="152048"/>
                    <a:pt x="57775" y="152048"/>
                  </a:cubicBezTo>
                  <a:cubicBezTo>
                    <a:pt x="57775" y="151953"/>
                    <a:pt x="57870" y="151858"/>
                    <a:pt x="57870" y="151762"/>
                  </a:cubicBezTo>
                  <a:cubicBezTo>
                    <a:pt x="57965" y="151858"/>
                    <a:pt x="57965" y="151953"/>
                    <a:pt x="57965" y="152048"/>
                  </a:cubicBezTo>
                  <a:close/>
                  <a:moveTo>
                    <a:pt x="97685" y="205197"/>
                  </a:moveTo>
                  <a:cubicBezTo>
                    <a:pt x="97589" y="205293"/>
                    <a:pt x="97589" y="205293"/>
                    <a:pt x="97494" y="205388"/>
                  </a:cubicBezTo>
                  <a:cubicBezTo>
                    <a:pt x="97494" y="205293"/>
                    <a:pt x="97494" y="205197"/>
                    <a:pt x="97494" y="205103"/>
                  </a:cubicBezTo>
                  <a:cubicBezTo>
                    <a:pt x="97589" y="205103"/>
                    <a:pt x="97589" y="205103"/>
                    <a:pt x="97685" y="205197"/>
                  </a:cubicBezTo>
                  <a:close/>
                  <a:moveTo>
                    <a:pt x="298377" y="437132"/>
                  </a:moveTo>
                  <a:cubicBezTo>
                    <a:pt x="298377" y="437132"/>
                    <a:pt x="298377" y="437132"/>
                    <a:pt x="298377" y="437132"/>
                  </a:cubicBezTo>
                  <a:cubicBezTo>
                    <a:pt x="298377" y="437132"/>
                    <a:pt x="298377" y="437132"/>
                    <a:pt x="298377" y="437132"/>
                  </a:cubicBezTo>
                  <a:cubicBezTo>
                    <a:pt x="298377" y="437132"/>
                    <a:pt x="298377" y="437132"/>
                    <a:pt x="298377" y="437132"/>
                  </a:cubicBezTo>
                  <a:close/>
                  <a:moveTo>
                    <a:pt x="303139" y="453229"/>
                  </a:moveTo>
                  <a:cubicBezTo>
                    <a:pt x="303139" y="453514"/>
                    <a:pt x="303139" y="453800"/>
                    <a:pt x="303044" y="454086"/>
                  </a:cubicBezTo>
                  <a:cubicBezTo>
                    <a:pt x="303139" y="453800"/>
                    <a:pt x="303139" y="453514"/>
                    <a:pt x="303139" y="453229"/>
                  </a:cubicBezTo>
                  <a:close/>
                  <a:moveTo>
                    <a:pt x="344858" y="463897"/>
                  </a:moveTo>
                  <a:cubicBezTo>
                    <a:pt x="344858" y="463897"/>
                    <a:pt x="344858" y="463897"/>
                    <a:pt x="344858" y="463897"/>
                  </a:cubicBezTo>
                  <a:cubicBezTo>
                    <a:pt x="344858" y="463897"/>
                    <a:pt x="344858" y="463897"/>
                    <a:pt x="344858" y="463897"/>
                  </a:cubicBezTo>
                  <a:cubicBezTo>
                    <a:pt x="344858" y="463897"/>
                    <a:pt x="344858" y="463897"/>
                    <a:pt x="344858" y="463897"/>
                  </a:cubicBezTo>
                  <a:close/>
                  <a:moveTo>
                    <a:pt x="356479" y="475612"/>
                  </a:moveTo>
                  <a:cubicBezTo>
                    <a:pt x="356765" y="476375"/>
                    <a:pt x="356765" y="476946"/>
                    <a:pt x="356574" y="477613"/>
                  </a:cubicBezTo>
                  <a:cubicBezTo>
                    <a:pt x="356288" y="477232"/>
                    <a:pt x="356098" y="476851"/>
                    <a:pt x="355907" y="476279"/>
                  </a:cubicBezTo>
                  <a:cubicBezTo>
                    <a:pt x="356003" y="475994"/>
                    <a:pt x="356288" y="475803"/>
                    <a:pt x="356479" y="475612"/>
                  </a:cubicBezTo>
                  <a:close/>
                  <a:moveTo>
                    <a:pt x="518975" y="148238"/>
                  </a:moveTo>
                  <a:cubicBezTo>
                    <a:pt x="518975" y="148238"/>
                    <a:pt x="519071" y="148143"/>
                    <a:pt x="519071" y="148143"/>
                  </a:cubicBezTo>
                  <a:cubicBezTo>
                    <a:pt x="519071" y="148238"/>
                    <a:pt x="519071" y="148334"/>
                    <a:pt x="519071" y="148334"/>
                  </a:cubicBezTo>
                  <a:cubicBezTo>
                    <a:pt x="519071" y="148238"/>
                    <a:pt x="518975" y="148238"/>
                    <a:pt x="518975" y="148238"/>
                  </a:cubicBezTo>
                  <a:close/>
                  <a:moveTo>
                    <a:pt x="167217" y="305305"/>
                  </a:moveTo>
                  <a:cubicBezTo>
                    <a:pt x="167217" y="305305"/>
                    <a:pt x="167217" y="305305"/>
                    <a:pt x="167217" y="305305"/>
                  </a:cubicBezTo>
                  <a:cubicBezTo>
                    <a:pt x="167217" y="305305"/>
                    <a:pt x="167217" y="305305"/>
                    <a:pt x="167217" y="305305"/>
                  </a:cubicBezTo>
                  <a:cubicBezTo>
                    <a:pt x="167217" y="305305"/>
                    <a:pt x="167217" y="305305"/>
                    <a:pt x="167217" y="305305"/>
                  </a:cubicBezTo>
                  <a:close/>
                  <a:moveTo>
                    <a:pt x="241798" y="410462"/>
                  </a:moveTo>
                  <a:cubicBezTo>
                    <a:pt x="241798" y="410462"/>
                    <a:pt x="241893" y="410366"/>
                    <a:pt x="241798" y="410462"/>
                  </a:cubicBezTo>
                  <a:cubicBezTo>
                    <a:pt x="241893" y="410462"/>
                    <a:pt x="241893" y="410462"/>
                    <a:pt x="241798" y="410462"/>
                  </a:cubicBezTo>
                  <a:cubicBezTo>
                    <a:pt x="241798" y="410462"/>
                    <a:pt x="241798" y="410462"/>
                    <a:pt x="241798" y="410462"/>
                  </a:cubicBezTo>
                  <a:close/>
                  <a:moveTo>
                    <a:pt x="256181" y="438179"/>
                  </a:moveTo>
                  <a:cubicBezTo>
                    <a:pt x="256562" y="438084"/>
                    <a:pt x="256943" y="438084"/>
                    <a:pt x="257229" y="438084"/>
                  </a:cubicBezTo>
                  <a:cubicBezTo>
                    <a:pt x="257038" y="438275"/>
                    <a:pt x="256847" y="438465"/>
                    <a:pt x="256657" y="438655"/>
                  </a:cubicBezTo>
                  <a:cubicBezTo>
                    <a:pt x="256562" y="438465"/>
                    <a:pt x="256371" y="438370"/>
                    <a:pt x="256181" y="438179"/>
                  </a:cubicBezTo>
                  <a:close/>
                  <a:moveTo>
                    <a:pt x="401342" y="36034"/>
                  </a:moveTo>
                  <a:cubicBezTo>
                    <a:pt x="401247" y="36129"/>
                    <a:pt x="401151" y="36224"/>
                    <a:pt x="401056" y="36319"/>
                  </a:cubicBezTo>
                  <a:lnTo>
                    <a:pt x="401056" y="36319"/>
                  </a:lnTo>
                  <a:lnTo>
                    <a:pt x="401056" y="36319"/>
                  </a:lnTo>
                  <a:cubicBezTo>
                    <a:pt x="401056" y="36319"/>
                    <a:pt x="401056" y="36319"/>
                    <a:pt x="401056" y="36319"/>
                  </a:cubicBezTo>
                  <a:cubicBezTo>
                    <a:pt x="401056" y="36319"/>
                    <a:pt x="401056" y="36319"/>
                    <a:pt x="401056" y="36224"/>
                  </a:cubicBezTo>
                  <a:cubicBezTo>
                    <a:pt x="401056" y="36129"/>
                    <a:pt x="400961" y="36034"/>
                    <a:pt x="400961" y="35939"/>
                  </a:cubicBezTo>
                  <a:cubicBezTo>
                    <a:pt x="401056" y="36034"/>
                    <a:pt x="401151" y="36034"/>
                    <a:pt x="401342" y="36034"/>
                  </a:cubicBezTo>
                  <a:close/>
                  <a:moveTo>
                    <a:pt x="272945" y="37558"/>
                  </a:moveTo>
                  <a:lnTo>
                    <a:pt x="273040" y="37653"/>
                  </a:lnTo>
                  <a:cubicBezTo>
                    <a:pt x="272945" y="37653"/>
                    <a:pt x="272945" y="37558"/>
                    <a:pt x="272945" y="37558"/>
                  </a:cubicBezTo>
                  <a:cubicBezTo>
                    <a:pt x="272849" y="37558"/>
                    <a:pt x="272849" y="37558"/>
                    <a:pt x="272945" y="37558"/>
                  </a:cubicBezTo>
                  <a:close/>
                  <a:moveTo>
                    <a:pt x="51203" y="148429"/>
                  </a:moveTo>
                  <a:cubicBezTo>
                    <a:pt x="51203" y="148524"/>
                    <a:pt x="51107" y="148524"/>
                    <a:pt x="51107" y="148620"/>
                  </a:cubicBezTo>
                  <a:cubicBezTo>
                    <a:pt x="51107" y="148524"/>
                    <a:pt x="51107" y="148524"/>
                    <a:pt x="51012" y="148429"/>
                  </a:cubicBezTo>
                  <a:cubicBezTo>
                    <a:pt x="51107" y="148429"/>
                    <a:pt x="51203" y="148429"/>
                    <a:pt x="51203" y="148429"/>
                  </a:cubicBezTo>
                  <a:close/>
                  <a:moveTo>
                    <a:pt x="298472" y="383887"/>
                  </a:moveTo>
                  <a:lnTo>
                    <a:pt x="298472" y="383887"/>
                  </a:lnTo>
                  <a:lnTo>
                    <a:pt x="298472" y="383887"/>
                  </a:lnTo>
                  <a:cubicBezTo>
                    <a:pt x="298472" y="383887"/>
                    <a:pt x="298472" y="383887"/>
                    <a:pt x="298472" y="383887"/>
                  </a:cubicBezTo>
                  <a:cubicBezTo>
                    <a:pt x="298377" y="383982"/>
                    <a:pt x="298281" y="384077"/>
                    <a:pt x="298186" y="384173"/>
                  </a:cubicBezTo>
                  <a:cubicBezTo>
                    <a:pt x="298186" y="383982"/>
                    <a:pt x="298281" y="383887"/>
                    <a:pt x="298281" y="383696"/>
                  </a:cubicBezTo>
                  <a:cubicBezTo>
                    <a:pt x="298281" y="383791"/>
                    <a:pt x="298377" y="383791"/>
                    <a:pt x="298472" y="383887"/>
                  </a:cubicBezTo>
                  <a:close/>
                  <a:moveTo>
                    <a:pt x="288280" y="447037"/>
                  </a:moveTo>
                  <a:cubicBezTo>
                    <a:pt x="288280" y="447037"/>
                    <a:pt x="288280" y="447037"/>
                    <a:pt x="288280" y="447037"/>
                  </a:cubicBezTo>
                  <a:cubicBezTo>
                    <a:pt x="288280" y="447037"/>
                    <a:pt x="288280" y="447133"/>
                    <a:pt x="288280" y="447037"/>
                  </a:cubicBezTo>
                  <a:cubicBezTo>
                    <a:pt x="288280" y="447133"/>
                    <a:pt x="288280" y="447133"/>
                    <a:pt x="288280" y="447133"/>
                  </a:cubicBezTo>
                  <a:cubicBezTo>
                    <a:pt x="288280" y="447133"/>
                    <a:pt x="288280" y="447133"/>
                    <a:pt x="288280" y="447037"/>
                  </a:cubicBezTo>
                  <a:cubicBezTo>
                    <a:pt x="288280" y="447133"/>
                    <a:pt x="288280" y="447133"/>
                    <a:pt x="288280" y="447037"/>
                  </a:cubicBezTo>
                  <a:lnTo>
                    <a:pt x="288280" y="447037"/>
                  </a:lnTo>
                  <a:close/>
                  <a:moveTo>
                    <a:pt x="279993" y="471897"/>
                  </a:moveTo>
                  <a:cubicBezTo>
                    <a:pt x="279993" y="471993"/>
                    <a:pt x="279993" y="472088"/>
                    <a:pt x="279993" y="472088"/>
                  </a:cubicBezTo>
                  <a:cubicBezTo>
                    <a:pt x="279993" y="472088"/>
                    <a:pt x="279898" y="471993"/>
                    <a:pt x="279898" y="471993"/>
                  </a:cubicBezTo>
                  <a:cubicBezTo>
                    <a:pt x="279993" y="471993"/>
                    <a:pt x="279993" y="471993"/>
                    <a:pt x="279993" y="471897"/>
                  </a:cubicBezTo>
                  <a:close/>
                  <a:moveTo>
                    <a:pt x="281898" y="473422"/>
                  </a:moveTo>
                  <a:cubicBezTo>
                    <a:pt x="281803" y="473517"/>
                    <a:pt x="281708" y="473612"/>
                    <a:pt x="281613" y="473707"/>
                  </a:cubicBezTo>
                  <a:cubicBezTo>
                    <a:pt x="281517" y="473612"/>
                    <a:pt x="281422" y="473517"/>
                    <a:pt x="281327" y="473422"/>
                  </a:cubicBezTo>
                  <a:cubicBezTo>
                    <a:pt x="281422" y="473422"/>
                    <a:pt x="281708" y="473422"/>
                    <a:pt x="281898" y="473422"/>
                  </a:cubicBezTo>
                  <a:close/>
                  <a:moveTo>
                    <a:pt x="301520" y="477137"/>
                  </a:moveTo>
                  <a:lnTo>
                    <a:pt x="301520" y="477137"/>
                  </a:lnTo>
                  <a:cubicBezTo>
                    <a:pt x="301520" y="477137"/>
                    <a:pt x="301520" y="477137"/>
                    <a:pt x="301520" y="477137"/>
                  </a:cubicBezTo>
                  <a:cubicBezTo>
                    <a:pt x="301520" y="477137"/>
                    <a:pt x="301520" y="477137"/>
                    <a:pt x="301520" y="477137"/>
                  </a:cubicBezTo>
                  <a:cubicBezTo>
                    <a:pt x="301520" y="477137"/>
                    <a:pt x="301520" y="477137"/>
                    <a:pt x="301520" y="477137"/>
                  </a:cubicBezTo>
                  <a:lnTo>
                    <a:pt x="301520" y="477137"/>
                  </a:lnTo>
                  <a:close/>
                  <a:moveTo>
                    <a:pt x="419915" y="492853"/>
                  </a:moveTo>
                  <a:cubicBezTo>
                    <a:pt x="419915" y="492853"/>
                    <a:pt x="419915" y="492853"/>
                    <a:pt x="419915" y="492853"/>
                  </a:cubicBezTo>
                  <a:cubicBezTo>
                    <a:pt x="419915" y="492853"/>
                    <a:pt x="419915" y="492853"/>
                    <a:pt x="419915" y="492853"/>
                  </a:cubicBezTo>
                  <a:close/>
                  <a:moveTo>
                    <a:pt x="441347" y="477517"/>
                  </a:moveTo>
                  <a:lnTo>
                    <a:pt x="441347" y="477517"/>
                  </a:lnTo>
                  <a:cubicBezTo>
                    <a:pt x="441442" y="477517"/>
                    <a:pt x="441537" y="477517"/>
                    <a:pt x="441537" y="477422"/>
                  </a:cubicBezTo>
                  <a:cubicBezTo>
                    <a:pt x="441537" y="477517"/>
                    <a:pt x="441537" y="477517"/>
                    <a:pt x="441537" y="477613"/>
                  </a:cubicBezTo>
                  <a:cubicBezTo>
                    <a:pt x="441442" y="477517"/>
                    <a:pt x="441442" y="477517"/>
                    <a:pt x="441347" y="477517"/>
                  </a:cubicBezTo>
                  <a:cubicBezTo>
                    <a:pt x="441347" y="477517"/>
                    <a:pt x="441347" y="477517"/>
                    <a:pt x="441347" y="477517"/>
                  </a:cubicBezTo>
                  <a:cubicBezTo>
                    <a:pt x="441252" y="477517"/>
                    <a:pt x="441347" y="477517"/>
                    <a:pt x="441347" y="477517"/>
                  </a:cubicBezTo>
                  <a:close/>
                  <a:moveTo>
                    <a:pt x="517547" y="56608"/>
                  </a:moveTo>
                  <a:cubicBezTo>
                    <a:pt x="517547" y="56608"/>
                    <a:pt x="517547" y="56608"/>
                    <a:pt x="517547" y="56608"/>
                  </a:cubicBezTo>
                  <a:cubicBezTo>
                    <a:pt x="517547" y="56608"/>
                    <a:pt x="517547" y="56703"/>
                    <a:pt x="517547" y="56608"/>
                  </a:cubicBezTo>
                  <a:cubicBezTo>
                    <a:pt x="517547" y="56703"/>
                    <a:pt x="517547" y="56703"/>
                    <a:pt x="517547" y="56608"/>
                  </a:cubicBezTo>
                  <a:close/>
                  <a:moveTo>
                    <a:pt x="395913" y="28223"/>
                  </a:moveTo>
                  <a:cubicBezTo>
                    <a:pt x="395436" y="28700"/>
                    <a:pt x="394960" y="29176"/>
                    <a:pt x="394484" y="29652"/>
                  </a:cubicBezTo>
                  <a:cubicBezTo>
                    <a:pt x="394484" y="29557"/>
                    <a:pt x="394388" y="29461"/>
                    <a:pt x="394293" y="29366"/>
                  </a:cubicBezTo>
                  <a:cubicBezTo>
                    <a:pt x="395055" y="29366"/>
                    <a:pt x="395627" y="28890"/>
                    <a:pt x="395913" y="28223"/>
                  </a:cubicBezTo>
                  <a:cubicBezTo>
                    <a:pt x="395913" y="28223"/>
                    <a:pt x="395913" y="28223"/>
                    <a:pt x="395913" y="28223"/>
                  </a:cubicBezTo>
                  <a:close/>
                  <a:moveTo>
                    <a:pt x="273040" y="37462"/>
                  </a:moveTo>
                  <a:cubicBezTo>
                    <a:pt x="273040" y="37462"/>
                    <a:pt x="272945" y="37558"/>
                    <a:pt x="272945" y="37558"/>
                  </a:cubicBezTo>
                  <a:cubicBezTo>
                    <a:pt x="272945" y="37558"/>
                    <a:pt x="272945" y="37462"/>
                    <a:pt x="272945" y="37462"/>
                  </a:cubicBezTo>
                  <a:cubicBezTo>
                    <a:pt x="272945" y="37462"/>
                    <a:pt x="272945" y="37462"/>
                    <a:pt x="273040" y="37462"/>
                  </a:cubicBezTo>
                  <a:close/>
                  <a:moveTo>
                    <a:pt x="72444" y="31176"/>
                  </a:moveTo>
                  <a:cubicBezTo>
                    <a:pt x="72253" y="31367"/>
                    <a:pt x="71967" y="31557"/>
                    <a:pt x="71777" y="31748"/>
                  </a:cubicBezTo>
                  <a:lnTo>
                    <a:pt x="71777" y="31748"/>
                  </a:lnTo>
                  <a:cubicBezTo>
                    <a:pt x="72158" y="31652"/>
                    <a:pt x="72253" y="31367"/>
                    <a:pt x="72444" y="31176"/>
                  </a:cubicBezTo>
                  <a:close/>
                  <a:moveTo>
                    <a:pt x="56061" y="193387"/>
                  </a:moveTo>
                  <a:cubicBezTo>
                    <a:pt x="56061" y="193387"/>
                    <a:pt x="56061" y="193387"/>
                    <a:pt x="56061" y="193387"/>
                  </a:cubicBezTo>
                  <a:cubicBezTo>
                    <a:pt x="55965" y="193387"/>
                    <a:pt x="55965" y="193387"/>
                    <a:pt x="56061" y="193387"/>
                  </a:cubicBezTo>
                  <a:cubicBezTo>
                    <a:pt x="56061" y="193387"/>
                    <a:pt x="56061" y="193387"/>
                    <a:pt x="56061" y="193387"/>
                  </a:cubicBezTo>
                  <a:close/>
                  <a:moveTo>
                    <a:pt x="129022" y="296829"/>
                  </a:moveTo>
                  <a:cubicBezTo>
                    <a:pt x="128927" y="296923"/>
                    <a:pt x="128831" y="297019"/>
                    <a:pt x="128736" y="297114"/>
                  </a:cubicBezTo>
                  <a:cubicBezTo>
                    <a:pt x="128736" y="296923"/>
                    <a:pt x="128641" y="296733"/>
                    <a:pt x="128546" y="296542"/>
                  </a:cubicBezTo>
                  <a:cubicBezTo>
                    <a:pt x="128641" y="296638"/>
                    <a:pt x="128831" y="296733"/>
                    <a:pt x="129022" y="296829"/>
                  </a:cubicBezTo>
                  <a:close/>
                  <a:moveTo>
                    <a:pt x="369719" y="479041"/>
                  </a:moveTo>
                  <a:cubicBezTo>
                    <a:pt x="369719" y="479041"/>
                    <a:pt x="369719" y="479041"/>
                    <a:pt x="369719" y="479041"/>
                  </a:cubicBezTo>
                  <a:lnTo>
                    <a:pt x="369719" y="479041"/>
                  </a:lnTo>
                  <a:cubicBezTo>
                    <a:pt x="369814" y="479041"/>
                    <a:pt x="369814" y="479041"/>
                    <a:pt x="369719" y="479041"/>
                  </a:cubicBezTo>
                  <a:cubicBezTo>
                    <a:pt x="369719" y="479137"/>
                    <a:pt x="369719" y="479041"/>
                    <a:pt x="369719" y="479041"/>
                  </a:cubicBezTo>
                  <a:close/>
                  <a:moveTo>
                    <a:pt x="534120" y="89945"/>
                  </a:moveTo>
                  <a:cubicBezTo>
                    <a:pt x="534120" y="90041"/>
                    <a:pt x="534120" y="90041"/>
                    <a:pt x="534120" y="89945"/>
                  </a:cubicBezTo>
                  <a:cubicBezTo>
                    <a:pt x="534120" y="90041"/>
                    <a:pt x="534120" y="89945"/>
                    <a:pt x="534120" y="89945"/>
                  </a:cubicBezTo>
                  <a:lnTo>
                    <a:pt x="534120" y="89945"/>
                  </a:lnTo>
                  <a:cubicBezTo>
                    <a:pt x="534025" y="89945"/>
                    <a:pt x="534120" y="89945"/>
                    <a:pt x="534120" y="89945"/>
                  </a:cubicBezTo>
                  <a:cubicBezTo>
                    <a:pt x="534120" y="89945"/>
                    <a:pt x="534120" y="89945"/>
                    <a:pt x="534120" y="89945"/>
                  </a:cubicBezTo>
                  <a:cubicBezTo>
                    <a:pt x="534120" y="89945"/>
                    <a:pt x="534120" y="89945"/>
                    <a:pt x="534120" y="89945"/>
                  </a:cubicBezTo>
                  <a:close/>
                  <a:moveTo>
                    <a:pt x="536311" y="76515"/>
                  </a:moveTo>
                  <a:cubicBezTo>
                    <a:pt x="536121" y="75848"/>
                    <a:pt x="536121" y="75182"/>
                    <a:pt x="536502" y="74515"/>
                  </a:cubicBezTo>
                  <a:cubicBezTo>
                    <a:pt x="536406" y="75182"/>
                    <a:pt x="536406" y="75848"/>
                    <a:pt x="536311" y="76515"/>
                  </a:cubicBezTo>
                  <a:close/>
                  <a:moveTo>
                    <a:pt x="533739" y="72229"/>
                  </a:moveTo>
                  <a:cubicBezTo>
                    <a:pt x="533739" y="72229"/>
                    <a:pt x="533739" y="72229"/>
                    <a:pt x="533739" y="72229"/>
                  </a:cubicBezTo>
                  <a:cubicBezTo>
                    <a:pt x="533835" y="72134"/>
                    <a:pt x="533835" y="72134"/>
                    <a:pt x="533835" y="72134"/>
                  </a:cubicBezTo>
                  <a:cubicBezTo>
                    <a:pt x="533835" y="72229"/>
                    <a:pt x="533739" y="72229"/>
                    <a:pt x="533739" y="72229"/>
                  </a:cubicBezTo>
                  <a:close/>
                  <a:moveTo>
                    <a:pt x="165217" y="5649"/>
                  </a:moveTo>
                  <a:cubicBezTo>
                    <a:pt x="165122" y="5554"/>
                    <a:pt x="165027" y="5649"/>
                    <a:pt x="164931" y="5554"/>
                  </a:cubicBezTo>
                  <a:cubicBezTo>
                    <a:pt x="165027" y="5458"/>
                    <a:pt x="165122" y="5458"/>
                    <a:pt x="165122" y="5363"/>
                  </a:cubicBezTo>
                  <a:cubicBezTo>
                    <a:pt x="165122" y="5554"/>
                    <a:pt x="165122" y="5649"/>
                    <a:pt x="165217" y="5649"/>
                  </a:cubicBez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195" name="Freeform: Shape 92">
              <a:extLst>
                <a:ext uri="{FF2B5EF4-FFF2-40B4-BE49-F238E27FC236}">
                  <a16:creationId xmlns:a16="http://schemas.microsoft.com/office/drawing/2014/main" id="{47B3F291-07E9-D4B2-26B5-EFA8E8D52AE0}"/>
                </a:ext>
              </a:extLst>
            </p:cNvPr>
            <p:cNvSpPr/>
            <p:nvPr/>
          </p:nvSpPr>
          <p:spPr>
            <a:xfrm>
              <a:off x="7266526" y="5123782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B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  <p:sp>
        <p:nvSpPr>
          <p:cNvPr id="196" name="شكل بيضاوي 195">
            <a:extLst>
              <a:ext uri="{FF2B5EF4-FFF2-40B4-BE49-F238E27FC236}">
                <a16:creationId xmlns:a16="http://schemas.microsoft.com/office/drawing/2014/main" id="{34818BCD-FCAC-0E52-E90E-48E497256303}"/>
              </a:ext>
            </a:extLst>
          </p:cNvPr>
          <p:cNvSpPr/>
          <p:nvPr/>
        </p:nvSpPr>
        <p:spPr>
          <a:xfrm>
            <a:off x="6239996" y="-8722680"/>
            <a:ext cx="5040000" cy="5040000"/>
          </a:xfrm>
          <a:prstGeom prst="ellipse">
            <a:avLst/>
          </a:prstGeom>
          <a:blipFill>
            <a:blip r:embed="rId3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iro ExtraBold" pitchFamily="2" charset="-78"/>
              <a:cs typeface="Cairo ExtraBold" pitchFamily="2" charset="-78"/>
            </a:endParaRPr>
          </a:p>
        </p:txBody>
      </p:sp>
      <p:grpSp>
        <p:nvGrpSpPr>
          <p:cNvPr id="198" name="Graphic 6">
            <a:extLst>
              <a:ext uri="{FF2B5EF4-FFF2-40B4-BE49-F238E27FC236}">
                <a16:creationId xmlns:a16="http://schemas.microsoft.com/office/drawing/2014/main" id="{9A17643B-DD4B-CF6F-4D19-122E07AFCB71}"/>
              </a:ext>
            </a:extLst>
          </p:cNvPr>
          <p:cNvGrpSpPr/>
          <p:nvPr/>
        </p:nvGrpSpPr>
        <p:grpSpPr>
          <a:xfrm>
            <a:off x="-4286021" y="10327786"/>
            <a:ext cx="2684171" cy="1319146"/>
            <a:chOff x="-1591518" y="5517808"/>
            <a:chExt cx="2684171" cy="1319146"/>
          </a:xfrm>
          <a:solidFill>
            <a:schemeClr val="bg1"/>
          </a:solidFill>
        </p:grpSpPr>
        <p:sp>
          <p:nvSpPr>
            <p:cNvPr id="199" name="Freeform: Shape 121">
              <a:extLst>
                <a:ext uri="{FF2B5EF4-FFF2-40B4-BE49-F238E27FC236}">
                  <a16:creationId xmlns:a16="http://schemas.microsoft.com/office/drawing/2014/main" id="{D0F81D3E-EA92-7373-B92F-65FE66196A35}"/>
                </a:ext>
              </a:extLst>
            </p:cNvPr>
            <p:cNvSpPr/>
            <p:nvPr/>
          </p:nvSpPr>
          <p:spPr>
            <a:xfrm>
              <a:off x="-490289" y="5517808"/>
              <a:ext cx="225381" cy="226926"/>
            </a:xfrm>
            <a:custGeom>
              <a:avLst/>
              <a:gdLst>
                <a:gd name="connsiteX0" fmla="*/ 3721 w 225381"/>
                <a:gd name="connsiteY0" fmla="*/ 141870 h 226926"/>
                <a:gd name="connsiteX1" fmla="*/ 87795 w 225381"/>
                <a:gd name="connsiteY1" fmla="*/ 223180 h 226926"/>
                <a:gd name="connsiteX2" fmla="*/ 221393 w 225381"/>
                <a:gd name="connsiteY2" fmla="*/ 147628 h 226926"/>
                <a:gd name="connsiteX3" fmla="*/ 208264 w 225381"/>
                <a:gd name="connsiteY3" fmla="*/ 61941 h 226926"/>
                <a:gd name="connsiteX4" fmla="*/ 205270 w 225381"/>
                <a:gd name="connsiteY4" fmla="*/ 55492 h 226926"/>
                <a:gd name="connsiteX5" fmla="*/ 56239 w 225381"/>
                <a:gd name="connsiteY5" fmla="*/ 16103 h 226926"/>
                <a:gd name="connsiteX6" fmla="*/ 15238 w 225381"/>
                <a:gd name="connsiteY6" fmla="*/ 56413 h 226926"/>
                <a:gd name="connsiteX7" fmla="*/ 3721 w 225381"/>
                <a:gd name="connsiteY7" fmla="*/ 141870 h 22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381" h="226926">
                  <a:moveTo>
                    <a:pt x="3721" y="141870"/>
                  </a:moveTo>
                  <a:cubicBezTo>
                    <a:pt x="14777" y="182180"/>
                    <a:pt x="47946" y="212354"/>
                    <a:pt x="87795" y="223180"/>
                  </a:cubicBezTo>
                  <a:cubicBezTo>
                    <a:pt x="144920" y="238613"/>
                    <a:pt x="205500" y="204983"/>
                    <a:pt x="221393" y="147628"/>
                  </a:cubicBezTo>
                  <a:cubicBezTo>
                    <a:pt x="230146" y="116302"/>
                    <a:pt x="223927" y="86358"/>
                    <a:pt x="208264" y="61941"/>
                  </a:cubicBezTo>
                  <a:cubicBezTo>
                    <a:pt x="207112" y="59868"/>
                    <a:pt x="206652" y="57565"/>
                    <a:pt x="205270" y="55492"/>
                  </a:cubicBezTo>
                  <a:cubicBezTo>
                    <a:pt x="177859" y="8732"/>
                    <a:pt x="103919" y="-19600"/>
                    <a:pt x="56239" y="16103"/>
                  </a:cubicBezTo>
                  <a:cubicBezTo>
                    <a:pt x="38042" y="29694"/>
                    <a:pt x="26985" y="36373"/>
                    <a:pt x="15238" y="56413"/>
                  </a:cubicBezTo>
                  <a:cubicBezTo>
                    <a:pt x="266" y="81751"/>
                    <a:pt x="-3881" y="113308"/>
                    <a:pt x="3721" y="14187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 dirty="0">
                <a:latin typeface="Cairo ExtraBold" pitchFamily="2" charset="-78"/>
              </a:endParaRPr>
            </a:p>
          </p:txBody>
        </p:sp>
        <p:sp>
          <p:nvSpPr>
            <p:cNvPr id="200" name="Freeform: Shape 122">
              <a:extLst>
                <a:ext uri="{FF2B5EF4-FFF2-40B4-BE49-F238E27FC236}">
                  <a16:creationId xmlns:a16="http://schemas.microsoft.com/office/drawing/2014/main" id="{800B54B8-AE4C-065B-785D-56CA2D0B6ACA}"/>
                </a:ext>
              </a:extLst>
            </p:cNvPr>
            <p:cNvSpPr/>
            <p:nvPr/>
          </p:nvSpPr>
          <p:spPr>
            <a:xfrm>
              <a:off x="-137049" y="5904208"/>
              <a:ext cx="202415" cy="202912"/>
            </a:xfrm>
            <a:custGeom>
              <a:avLst/>
              <a:gdLst>
                <a:gd name="connsiteX0" fmla="*/ 49893 w 202415"/>
                <a:gd name="connsiteY0" fmla="*/ 189203 h 202912"/>
                <a:gd name="connsiteX1" fmla="*/ 188789 w 202415"/>
                <a:gd name="connsiteY1" fmla="*/ 153039 h 202912"/>
                <a:gd name="connsiteX2" fmla="*/ 128440 w 202415"/>
                <a:gd name="connsiteY2" fmla="*/ 3778 h 202912"/>
                <a:gd name="connsiteX3" fmla="*/ 29623 w 202415"/>
                <a:gd name="connsiteY3" fmla="*/ 29576 h 202912"/>
                <a:gd name="connsiteX4" fmla="*/ 49893 w 202415"/>
                <a:gd name="connsiteY4" fmla="*/ 189203 h 20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2415" h="202912">
                  <a:moveTo>
                    <a:pt x="49893" y="189203"/>
                  </a:moveTo>
                  <a:cubicBezTo>
                    <a:pt x="97574" y="217304"/>
                    <a:pt x="160918" y="200720"/>
                    <a:pt x="188789" y="153039"/>
                  </a:cubicBezTo>
                  <a:cubicBezTo>
                    <a:pt x="221959" y="96836"/>
                    <a:pt x="191784" y="20823"/>
                    <a:pt x="128440" y="3778"/>
                  </a:cubicBezTo>
                  <a:cubicBezTo>
                    <a:pt x="91816" y="-6127"/>
                    <a:pt x="56804" y="3778"/>
                    <a:pt x="29623" y="29576"/>
                  </a:cubicBezTo>
                  <a:cubicBezTo>
                    <a:pt x="-18288" y="74953"/>
                    <a:pt x="-5619" y="156494"/>
                    <a:pt x="49893" y="189203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1" name="Freeform: Shape 123">
              <a:extLst>
                <a:ext uri="{FF2B5EF4-FFF2-40B4-BE49-F238E27FC236}">
                  <a16:creationId xmlns:a16="http://schemas.microsoft.com/office/drawing/2014/main" id="{88665FDB-F695-9A48-3384-C9EB422BC6FC}"/>
                </a:ext>
              </a:extLst>
            </p:cNvPr>
            <p:cNvSpPr/>
            <p:nvPr/>
          </p:nvSpPr>
          <p:spPr>
            <a:xfrm>
              <a:off x="386323" y="5963417"/>
              <a:ext cx="223424" cy="220117"/>
            </a:xfrm>
            <a:custGeom>
              <a:avLst/>
              <a:gdLst>
                <a:gd name="connsiteX0" fmla="*/ 14844 w 223424"/>
                <a:gd name="connsiteY0" fmla="*/ 164315 h 220117"/>
                <a:gd name="connsiteX1" fmla="*/ 109515 w 223424"/>
                <a:gd name="connsiteY1" fmla="*/ 218906 h 220117"/>
                <a:gd name="connsiteX2" fmla="*/ 113891 w 223424"/>
                <a:gd name="connsiteY2" fmla="*/ 219597 h 220117"/>
                <a:gd name="connsiteX3" fmla="*/ 219618 w 223424"/>
                <a:gd name="connsiteY3" fmla="*/ 139438 h 220117"/>
                <a:gd name="connsiteX4" fmla="*/ 143375 w 223424"/>
                <a:gd name="connsiteY4" fmla="*/ 4689 h 220117"/>
                <a:gd name="connsiteX5" fmla="*/ 138998 w 223424"/>
                <a:gd name="connsiteY5" fmla="*/ 3537 h 220117"/>
                <a:gd name="connsiteX6" fmla="*/ 3788 w 223424"/>
                <a:gd name="connsiteY6" fmla="*/ 79780 h 220117"/>
                <a:gd name="connsiteX7" fmla="*/ 14844 w 223424"/>
                <a:gd name="connsiteY7" fmla="*/ 164315 h 2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424" h="220117">
                  <a:moveTo>
                    <a:pt x="14844" y="164315"/>
                  </a:moveTo>
                  <a:cubicBezTo>
                    <a:pt x="36036" y="200709"/>
                    <a:pt x="69666" y="214069"/>
                    <a:pt x="109515" y="218906"/>
                  </a:cubicBezTo>
                  <a:lnTo>
                    <a:pt x="113891" y="219597"/>
                  </a:lnTo>
                  <a:cubicBezTo>
                    <a:pt x="161342" y="225356"/>
                    <a:pt x="207640" y="182282"/>
                    <a:pt x="219618" y="139438"/>
                  </a:cubicBezTo>
                  <a:cubicBezTo>
                    <a:pt x="235281" y="83005"/>
                    <a:pt x="201191" y="19430"/>
                    <a:pt x="143375" y="4689"/>
                  </a:cubicBezTo>
                  <a:cubicBezTo>
                    <a:pt x="141993" y="4228"/>
                    <a:pt x="140611" y="3998"/>
                    <a:pt x="138998" y="3537"/>
                  </a:cubicBezTo>
                  <a:cubicBezTo>
                    <a:pt x="81183" y="-11205"/>
                    <a:pt x="20142" y="21273"/>
                    <a:pt x="3788" y="79780"/>
                  </a:cubicBezTo>
                  <a:cubicBezTo>
                    <a:pt x="-3813" y="108112"/>
                    <a:pt x="102" y="138978"/>
                    <a:pt x="14844" y="164315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2" name="Freeform: Shape 124">
              <a:extLst>
                <a:ext uri="{FF2B5EF4-FFF2-40B4-BE49-F238E27FC236}">
                  <a16:creationId xmlns:a16="http://schemas.microsoft.com/office/drawing/2014/main" id="{5CA94451-A459-A345-0CAF-6B93C74A3F71}"/>
                </a:ext>
              </a:extLst>
            </p:cNvPr>
            <p:cNvSpPr/>
            <p:nvPr/>
          </p:nvSpPr>
          <p:spPr>
            <a:xfrm>
              <a:off x="-1307894" y="5778139"/>
              <a:ext cx="194771" cy="193961"/>
            </a:xfrm>
            <a:custGeom>
              <a:avLst/>
              <a:gdLst>
                <a:gd name="connsiteX0" fmla="*/ 2923 w 194771"/>
                <a:gd name="connsiteY0" fmla="*/ 118791 h 193961"/>
                <a:gd name="connsiteX1" fmla="*/ 4074 w 194771"/>
                <a:gd name="connsiteY1" fmla="*/ 123397 h 193961"/>
                <a:gd name="connsiteX2" fmla="*/ 166235 w 194771"/>
                <a:gd name="connsiteY2" fmla="*/ 166702 h 193961"/>
                <a:gd name="connsiteX3" fmla="*/ 191342 w 194771"/>
                <a:gd name="connsiteY3" fmla="*/ 72262 h 193961"/>
                <a:gd name="connsiteX4" fmla="*/ 97823 w 194771"/>
                <a:gd name="connsiteY4" fmla="*/ 856 h 193961"/>
                <a:gd name="connsiteX5" fmla="*/ 93677 w 194771"/>
                <a:gd name="connsiteY5" fmla="*/ 395 h 193961"/>
                <a:gd name="connsiteX6" fmla="*/ 27339 w 194771"/>
                <a:gd name="connsiteY6" fmla="*/ 27575 h 193961"/>
                <a:gd name="connsiteX7" fmla="*/ 2923 w 194771"/>
                <a:gd name="connsiteY7" fmla="*/ 118791 h 193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771" h="193961">
                  <a:moveTo>
                    <a:pt x="2923" y="118791"/>
                  </a:moveTo>
                  <a:cubicBezTo>
                    <a:pt x="3383" y="120403"/>
                    <a:pt x="3614" y="121785"/>
                    <a:pt x="4074" y="123397"/>
                  </a:cubicBezTo>
                  <a:cubicBezTo>
                    <a:pt x="21120" y="195034"/>
                    <a:pt x="115790" y="216916"/>
                    <a:pt x="166235" y="166702"/>
                  </a:cubicBezTo>
                  <a:cubicBezTo>
                    <a:pt x="190881" y="142285"/>
                    <a:pt x="200556" y="105661"/>
                    <a:pt x="191342" y="72262"/>
                  </a:cubicBezTo>
                  <a:cubicBezTo>
                    <a:pt x="178904" y="26654"/>
                    <a:pt x="141588" y="6154"/>
                    <a:pt x="97823" y="856"/>
                  </a:cubicBezTo>
                  <a:cubicBezTo>
                    <a:pt x="96441" y="625"/>
                    <a:pt x="95059" y="395"/>
                    <a:pt x="93677" y="395"/>
                  </a:cubicBezTo>
                  <a:cubicBezTo>
                    <a:pt x="70413" y="-2599"/>
                    <a:pt x="43002" y="11912"/>
                    <a:pt x="27339" y="27575"/>
                  </a:cubicBezTo>
                  <a:cubicBezTo>
                    <a:pt x="2923" y="51761"/>
                    <a:pt x="-4909" y="85852"/>
                    <a:pt x="2923" y="118791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3" name="Freeform: Shape 125">
              <a:extLst>
                <a:ext uri="{FF2B5EF4-FFF2-40B4-BE49-F238E27FC236}">
                  <a16:creationId xmlns:a16="http://schemas.microsoft.com/office/drawing/2014/main" id="{658030BD-AD91-1292-CB17-3CD3B2020735}"/>
                </a:ext>
              </a:extLst>
            </p:cNvPr>
            <p:cNvSpPr/>
            <p:nvPr/>
          </p:nvSpPr>
          <p:spPr>
            <a:xfrm>
              <a:off x="-893447" y="5758280"/>
              <a:ext cx="169698" cy="169846"/>
            </a:xfrm>
            <a:custGeom>
              <a:avLst/>
              <a:gdLst>
                <a:gd name="connsiteX0" fmla="*/ 3781 w 169698"/>
                <a:gd name="connsiteY0" fmla="*/ 109166 h 169846"/>
                <a:gd name="connsiteX1" fmla="*/ 4472 w 169698"/>
                <a:gd name="connsiteY1" fmla="*/ 110779 h 169846"/>
                <a:gd name="connsiteX2" fmla="*/ 104440 w 169698"/>
                <a:gd name="connsiteY2" fmla="*/ 167673 h 169846"/>
                <a:gd name="connsiteX3" fmla="*/ 167323 w 169698"/>
                <a:gd name="connsiteY3" fmla="*/ 98570 h 169846"/>
                <a:gd name="connsiteX4" fmla="*/ 147284 w 169698"/>
                <a:gd name="connsiteY4" fmla="*/ 22097 h 169846"/>
                <a:gd name="connsiteX5" fmla="*/ 52152 w 169698"/>
                <a:gd name="connsiteY5" fmla="*/ 9659 h 169846"/>
                <a:gd name="connsiteX6" fmla="*/ 25202 w 169698"/>
                <a:gd name="connsiteY6" fmla="*/ 28086 h 169846"/>
                <a:gd name="connsiteX7" fmla="*/ 3781 w 169698"/>
                <a:gd name="connsiteY7" fmla="*/ 109166 h 16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9698" h="169846">
                  <a:moveTo>
                    <a:pt x="3781" y="109166"/>
                  </a:moveTo>
                  <a:cubicBezTo>
                    <a:pt x="4011" y="109627"/>
                    <a:pt x="4241" y="110318"/>
                    <a:pt x="4472" y="110779"/>
                  </a:cubicBezTo>
                  <a:cubicBezTo>
                    <a:pt x="22208" y="154083"/>
                    <a:pt x="56529" y="177347"/>
                    <a:pt x="104440" y="167673"/>
                  </a:cubicBezTo>
                  <a:cubicBezTo>
                    <a:pt x="138531" y="160993"/>
                    <a:pt x="160183" y="130358"/>
                    <a:pt x="167323" y="98570"/>
                  </a:cubicBezTo>
                  <a:cubicBezTo>
                    <a:pt x="173542" y="70930"/>
                    <a:pt x="167784" y="42828"/>
                    <a:pt x="147284" y="22097"/>
                  </a:cubicBezTo>
                  <a:cubicBezTo>
                    <a:pt x="120333" y="-5083"/>
                    <a:pt x="85091" y="-4623"/>
                    <a:pt x="52152" y="9659"/>
                  </a:cubicBezTo>
                  <a:cubicBezTo>
                    <a:pt x="42017" y="14265"/>
                    <a:pt x="33955" y="20945"/>
                    <a:pt x="25202" y="28086"/>
                  </a:cubicBezTo>
                  <a:cubicBezTo>
                    <a:pt x="4932" y="44901"/>
                    <a:pt x="-6354" y="84289"/>
                    <a:pt x="3781" y="109166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grpSp>
          <p:nvGrpSpPr>
            <p:cNvPr id="204" name="Graphic 6">
              <a:extLst>
                <a:ext uri="{FF2B5EF4-FFF2-40B4-BE49-F238E27FC236}">
                  <a16:creationId xmlns:a16="http://schemas.microsoft.com/office/drawing/2014/main" id="{87AC9F8D-9AA4-3894-A9E6-FD3B749C4F24}"/>
                </a:ext>
              </a:extLst>
            </p:cNvPr>
            <p:cNvGrpSpPr/>
            <p:nvPr/>
          </p:nvGrpSpPr>
          <p:grpSpPr>
            <a:xfrm>
              <a:off x="841239" y="6094163"/>
              <a:ext cx="170709" cy="162987"/>
              <a:chOff x="841239" y="6094163"/>
              <a:chExt cx="170709" cy="162987"/>
            </a:xfrm>
            <a:grpFill/>
          </p:grpSpPr>
          <p:sp>
            <p:nvSpPr>
              <p:cNvPr id="281" name="Freeform: Shape 139">
                <a:extLst>
                  <a:ext uri="{FF2B5EF4-FFF2-40B4-BE49-F238E27FC236}">
                    <a16:creationId xmlns:a16="http://schemas.microsoft.com/office/drawing/2014/main" id="{2ED12024-1073-45EB-7B5E-49175F7C0C2C}"/>
                  </a:ext>
                </a:extLst>
              </p:cNvPr>
              <p:cNvSpPr/>
              <p:nvPr/>
            </p:nvSpPr>
            <p:spPr>
              <a:xfrm>
                <a:off x="841239" y="6094163"/>
                <a:ext cx="170709" cy="162987"/>
              </a:xfrm>
              <a:custGeom>
                <a:avLst/>
                <a:gdLst>
                  <a:gd name="connsiteX0" fmla="*/ 10707 w 170709"/>
                  <a:gd name="connsiteY0" fmla="*/ 123402 h 162987"/>
                  <a:gd name="connsiteX1" fmla="*/ 121501 w 170709"/>
                  <a:gd name="connsiteY1" fmla="*/ 152656 h 162987"/>
                  <a:gd name="connsiteX2" fmla="*/ 153288 w 170709"/>
                  <a:gd name="connsiteY2" fmla="*/ 122251 h 162987"/>
                  <a:gd name="connsiteX3" fmla="*/ 155822 w 170709"/>
                  <a:gd name="connsiteY3" fmla="*/ 118796 h 162987"/>
                  <a:gd name="connsiteX4" fmla="*/ 150754 w 170709"/>
                  <a:gd name="connsiteY4" fmla="*/ 124324 h 162987"/>
                  <a:gd name="connsiteX5" fmla="*/ 137164 w 170709"/>
                  <a:gd name="connsiteY5" fmla="*/ 16063 h 162987"/>
                  <a:gd name="connsiteX6" fmla="*/ 107911 w 170709"/>
                  <a:gd name="connsiteY6" fmla="*/ 3164 h 162987"/>
                  <a:gd name="connsiteX7" fmla="*/ 24067 w 170709"/>
                  <a:gd name="connsiteY7" fmla="*/ 25277 h 162987"/>
                  <a:gd name="connsiteX8" fmla="*/ 10707 w 170709"/>
                  <a:gd name="connsiteY8" fmla="*/ 123402 h 162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709" h="162987">
                    <a:moveTo>
                      <a:pt x="10707" y="123402"/>
                    </a:moveTo>
                    <a:cubicBezTo>
                      <a:pt x="33510" y="162561"/>
                      <a:pt x="82343" y="173387"/>
                      <a:pt x="121501" y="152656"/>
                    </a:cubicBezTo>
                    <a:cubicBezTo>
                      <a:pt x="134861" y="145515"/>
                      <a:pt x="145456" y="135150"/>
                      <a:pt x="153288" y="122251"/>
                    </a:cubicBezTo>
                    <a:cubicBezTo>
                      <a:pt x="153979" y="121099"/>
                      <a:pt x="154900" y="119947"/>
                      <a:pt x="155822" y="118796"/>
                    </a:cubicBezTo>
                    <a:cubicBezTo>
                      <a:pt x="154440" y="120408"/>
                      <a:pt x="153288" y="121560"/>
                      <a:pt x="150754" y="124324"/>
                    </a:cubicBezTo>
                    <a:cubicBezTo>
                      <a:pt x="183693" y="90464"/>
                      <a:pt x="173558" y="41631"/>
                      <a:pt x="137164" y="16063"/>
                    </a:cubicBezTo>
                    <a:cubicBezTo>
                      <a:pt x="128411" y="9844"/>
                      <a:pt x="118046" y="6159"/>
                      <a:pt x="107911" y="3164"/>
                    </a:cubicBezTo>
                    <a:cubicBezTo>
                      <a:pt x="75893" y="-6050"/>
                      <a:pt x="48943" y="5928"/>
                      <a:pt x="24067" y="25277"/>
                    </a:cubicBezTo>
                    <a:cubicBezTo>
                      <a:pt x="-4496" y="47390"/>
                      <a:pt x="-5878" y="94610"/>
                      <a:pt x="10707" y="123402"/>
                    </a:cubicBezTo>
                    <a:close/>
                  </a:path>
                </a:pathLst>
              </a:custGeom>
              <a:grpFill/>
              <a:ln w="22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  <p:sp>
            <p:nvSpPr>
              <p:cNvPr id="282" name="Freeform: Shape 140">
                <a:extLst>
                  <a:ext uri="{FF2B5EF4-FFF2-40B4-BE49-F238E27FC236}">
                    <a16:creationId xmlns:a16="http://schemas.microsoft.com/office/drawing/2014/main" id="{D2576E2E-4548-B528-8520-6CA7187F9AEF}"/>
                  </a:ext>
                </a:extLst>
              </p:cNvPr>
              <p:cNvSpPr/>
              <p:nvPr/>
            </p:nvSpPr>
            <p:spPr>
              <a:xfrm>
                <a:off x="996830" y="6209391"/>
                <a:ext cx="3241" cy="3566"/>
              </a:xfrm>
              <a:custGeom>
                <a:avLst/>
                <a:gdLst>
                  <a:gd name="connsiteX0" fmla="*/ 0 w 3241"/>
                  <a:gd name="connsiteY0" fmla="*/ 3567 h 3566"/>
                  <a:gd name="connsiteX1" fmla="*/ 0 w 3241"/>
                  <a:gd name="connsiteY1" fmla="*/ 3567 h 3566"/>
                  <a:gd name="connsiteX2" fmla="*/ 0 w 3241"/>
                  <a:gd name="connsiteY2" fmla="*/ 3567 h 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1" h="3566">
                    <a:moveTo>
                      <a:pt x="0" y="3567"/>
                    </a:moveTo>
                    <a:cubicBezTo>
                      <a:pt x="5298" y="-1961"/>
                      <a:pt x="3225" y="-349"/>
                      <a:pt x="0" y="3567"/>
                    </a:cubicBezTo>
                    <a:lnTo>
                      <a:pt x="0" y="3567"/>
                    </a:lnTo>
                    <a:close/>
                  </a:path>
                </a:pathLst>
              </a:custGeom>
              <a:grpFill/>
              <a:ln w="22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th-TH">
                  <a:latin typeface="Cairo ExtraBold" pitchFamily="2" charset="-78"/>
                </a:endParaRPr>
              </a:p>
            </p:txBody>
          </p:sp>
        </p:grpSp>
        <p:sp>
          <p:nvSpPr>
            <p:cNvPr id="205" name="Freeform: Shape 127">
              <a:extLst>
                <a:ext uri="{FF2B5EF4-FFF2-40B4-BE49-F238E27FC236}">
                  <a16:creationId xmlns:a16="http://schemas.microsoft.com/office/drawing/2014/main" id="{213F599B-3125-0057-B879-06ECC8A1726D}"/>
                </a:ext>
              </a:extLst>
            </p:cNvPr>
            <p:cNvSpPr/>
            <p:nvPr/>
          </p:nvSpPr>
          <p:spPr>
            <a:xfrm>
              <a:off x="147892" y="6294574"/>
              <a:ext cx="150601" cy="143811"/>
            </a:xfrm>
            <a:custGeom>
              <a:avLst/>
              <a:gdLst>
                <a:gd name="connsiteX0" fmla="*/ 88811 w 150601"/>
                <a:gd name="connsiteY0" fmla="*/ 140433 h 143811"/>
                <a:gd name="connsiteX1" fmla="*/ 119447 w 150601"/>
                <a:gd name="connsiteY1" fmla="*/ 123849 h 143811"/>
                <a:gd name="connsiteX2" fmla="*/ 119908 w 150601"/>
                <a:gd name="connsiteY2" fmla="*/ 123618 h 143811"/>
                <a:gd name="connsiteX3" fmla="*/ 120138 w 150601"/>
                <a:gd name="connsiteY3" fmla="*/ 15588 h 143811"/>
                <a:gd name="connsiteX4" fmla="*/ 90424 w 150601"/>
                <a:gd name="connsiteY4" fmla="*/ 2459 h 143811"/>
                <a:gd name="connsiteX5" fmla="*/ 2664 w 150601"/>
                <a:gd name="connsiteY5" fmla="*/ 51982 h 143811"/>
                <a:gd name="connsiteX6" fmla="*/ 2203 w 150601"/>
                <a:gd name="connsiteY6" fmla="*/ 53364 h 143811"/>
                <a:gd name="connsiteX7" fmla="*/ 88811 w 150601"/>
                <a:gd name="connsiteY7" fmla="*/ 140433 h 14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601" h="143811">
                  <a:moveTo>
                    <a:pt x="88811" y="140433"/>
                  </a:moveTo>
                  <a:cubicBezTo>
                    <a:pt x="98716" y="136978"/>
                    <a:pt x="111615" y="131911"/>
                    <a:pt x="119447" y="123849"/>
                  </a:cubicBezTo>
                  <a:cubicBezTo>
                    <a:pt x="119677" y="123849"/>
                    <a:pt x="119677" y="123849"/>
                    <a:pt x="119908" y="123618"/>
                  </a:cubicBezTo>
                  <a:cubicBezTo>
                    <a:pt x="160448" y="101275"/>
                    <a:pt x="161139" y="38162"/>
                    <a:pt x="120138" y="15588"/>
                  </a:cubicBezTo>
                  <a:cubicBezTo>
                    <a:pt x="110924" y="10521"/>
                    <a:pt x="100559" y="5223"/>
                    <a:pt x="90424" y="2459"/>
                  </a:cubicBezTo>
                  <a:cubicBezTo>
                    <a:pt x="53108" y="-7676"/>
                    <a:pt x="12799" y="14436"/>
                    <a:pt x="2664" y="51982"/>
                  </a:cubicBezTo>
                  <a:cubicBezTo>
                    <a:pt x="2664" y="52443"/>
                    <a:pt x="2433" y="52903"/>
                    <a:pt x="2203" y="53364"/>
                  </a:cubicBezTo>
                  <a:cubicBezTo>
                    <a:pt x="-10926" y="102657"/>
                    <a:pt x="36754" y="158169"/>
                    <a:pt x="88811" y="140433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6" name="Freeform: Shape 128">
              <a:extLst>
                <a:ext uri="{FF2B5EF4-FFF2-40B4-BE49-F238E27FC236}">
                  <a16:creationId xmlns:a16="http://schemas.microsoft.com/office/drawing/2014/main" id="{CAAB8B08-DE2E-6813-5D6E-E6164EDB53FC}"/>
                </a:ext>
              </a:extLst>
            </p:cNvPr>
            <p:cNvSpPr/>
            <p:nvPr/>
          </p:nvSpPr>
          <p:spPr>
            <a:xfrm>
              <a:off x="-479197" y="5918175"/>
              <a:ext cx="167273" cy="162547"/>
            </a:xfrm>
            <a:custGeom>
              <a:avLst/>
              <a:gdLst>
                <a:gd name="connsiteX0" fmla="*/ 58967 w 167273"/>
                <a:gd name="connsiteY0" fmla="*/ 158652 h 162547"/>
                <a:gd name="connsiteX1" fmla="*/ 164003 w 167273"/>
                <a:gd name="connsiteY1" fmla="*/ 63521 h 162547"/>
                <a:gd name="connsiteX2" fmla="*/ 59198 w 167273"/>
                <a:gd name="connsiteY2" fmla="*/ 4093 h 162547"/>
                <a:gd name="connsiteX3" fmla="*/ 0 w 167273"/>
                <a:gd name="connsiteY3" fmla="*/ 81257 h 162547"/>
                <a:gd name="connsiteX4" fmla="*/ 58967 w 167273"/>
                <a:gd name="connsiteY4" fmla="*/ 158652 h 1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273" h="162547">
                  <a:moveTo>
                    <a:pt x="58967" y="158652"/>
                  </a:moveTo>
                  <a:cubicBezTo>
                    <a:pt x="111025" y="178461"/>
                    <a:pt x="183582" y="119033"/>
                    <a:pt x="164003" y="63521"/>
                  </a:cubicBezTo>
                  <a:cubicBezTo>
                    <a:pt x="150413" y="24133"/>
                    <a:pt x="103423" y="-12492"/>
                    <a:pt x="59198" y="4093"/>
                  </a:cubicBezTo>
                  <a:cubicBezTo>
                    <a:pt x="25338" y="16762"/>
                    <a:pt x="230" y="43251"/>
                    <a:pt x="0" y="81257"/>
                  </a:cubicBezTo>
                  <a:cubicBezTo>
                    <a:pt x="0" y="119494"/>
                    <a:pt x="25107" y="145983"/>
                    <a:pt x="58967" y="158652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7" name="Freeform: Shape 129">
              <a:extLst>
                <a:ext uri="{FF2B5EF4-FFF2-40B4-BE49-F238E27FC236}">
                  <a16:creationId xmlns:a16="http://schemas.microsoft.com/office/drawing/2014/main" id="{3B93F808-E979-F01C-F948-7E49AC9B9A68}"/>
                </a:ext>
              </a:extLst>
            </p:cNvPr>
            <p:cNvSpPr/>
            <p:nvPr/>
          </p:nvSpPr>
          <p:spPr>
            <a:xfrm>
              <a:off x="-1008292" y="6145672"/>
              <a:ext cx="185987" cy="170483"/>
            </a:xfrm>
            <a:custGeom>
              <a:avLst/>
              <a:gdLst>
                <a:gd name="connsiteX0" fmla="*/ 0 w 185987"/>
                <a:gd name="connsiteY0" fmla="*/ 87787 h 170483"/>
                <a:gd name="connsiteX1" fmla="*/ 82232 w 185987"/>
                <a:gd name="connsiteY1" fmla="*/ 170480 h 170483"/>
                <a:gd name="connsiteX2" fmla="*/ 162851 w 185987"/>
                <a:gd name="connsiteY2" fmla="*/ 134546 h 170483"/>
                <a:gd name="connsiteX3" fmla="*/ 175520 w 185987"/>
                <a:gd name="connsiteY3" fmla="*/ 38724 h 170483"/>
                <a:gd name="connsiteX4" fmla="*/ 73249 w 185987"/>
                <a:gd name="connsiteY4" fmla="*/ 7398 h 170483"/>
                <a:gd name="connsiteX5" fmla="*/ 0 w 185987"/>
                <a:gd name="connsiteY5" fmla="*/ 87787 h 17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5987" h="170483">
                  <a:moveTo>
                    <a:pt x="0" y="87787"/>
                  </a:moveTo>
                  <a:cubicBezTo>
                    <a:pt x="0" y="132243"/>
                    <a:pt x="37315" y="170940"/>
                    <a:pt x="82232" y="170480"/>
                  </a:cubicBezTo>
                  <a:cubicBezTo>
                    <a:pt x="112867" y="170019"/>
                    <a:pt x="142812" y="158502"/>
                    <a:pt x="162851" y="134546"/>
                  </a:cubicBezTo>
                  <a:cubicBezTo>
                    <a:pt x="185886" y="106675"/>
                    <a:pt x="194639" y="71663"/>
                    <a:pt x="175520" y="38724"/>
                  </a:cubicBezTo>
                  <a:cubicBezTo>
                    <a:pt x="154790" y="3021"/>
                    <a:pt x="109873" y="-9417"/>
                    <a:pt x="73249" y="7398"/>
                  </a:cubicBezTo>
                  <a:cubicBezTo>
                    <a:pt x="32709" y="15229"/>
                    <a:pt x="0" y="42640"/>
                    <a:pt x="0" y="87787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8" name="Freeform: Shape 130">
              <a:extLst>
                <a:ext uri="{FF2B5EF4-FFF2-40B4-BE49-F238E27FC236}">
                  <a16:creationId xmlns:a16="http://schemas.microsoft.com/office/drawing/2014/main" id="{EDB56D3E-7510-A76B-0D8C-0594D05EA455}"/>
                </a:ext>
              </a:extLst>
            </p:cNvPr>
            <p:cNvSpPr/>
            <p:nvPr/>
          </p:nvSpPr>
          <p:spPr>
            <a:xfrm>
              <a:off x="-1591518" y="5934015"/>
              <a:ext cx="145346" cy="145345"/>
            </a:xfrm>
            <a:custGeom>
              <a:avLst/>
              <a:gdLst>
                <a:gd name="connsiteX0" fmla="*/ 72559 w 145346"/>
                <a:gd name="connsiteY0" fmla="*/ 145346 h 145345"/>
                <a:gd name="connsiteX1" fmla="*/ 145347 w 145346"/>
                <a:gd name="connsiteY1" fmla="*/ 72788 h 145345"/>
                <a:gd name="connsiteX2" fmla="*/ 72789 w 145346"/>
                <a:gd name="connsiteY2" fmla="*/ 0 h 145345"/>
                <a:gd name="connsiteX3" fmla="*/ 1 w 145346"/>
                <a:gd name="connsiteY3" fmla="*/ 72558 h 145345"/>
                <a:gd name="connsiteX4" fmla="*/ 72559 w 145346"/>
                <a:gd name="connsiteY4" fmla="*/ 145346 h 145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46" h="145345">
                  <a:moveTo>
                    <a:pt x="72559" y="145346"/>
                  </a:moveTo>
                  <a:cubicBezTo>
                    <a:pt x="112178" y="145346"/>
                    <a:pt x="145347" y="112407"/>
                    <a:pt x="145347" y="72788"/>
                  </a:cubicBezTo>
                  <a:cubicBezTo>
                    <a:pt x="145347" y="33169"/>
                    <a:pt x="112408" y="0"/>
                    <a:pt x="72789" y="0"/>
                  </a:cubicBezTo>
                  <a:cubicBezTo>
                    <a:pt x="33170" y="0"/>
                    <a:pt x="1" y="32939"/>
                    <a:pt x="1" y="72558"/>
                  </a:cubicBezTo>
                  <a:cubicBezTo>
                    <a:pt x="-229" y="112176"/>
                    <a:pt x="32710" y="145346"/>
                    <a:pt x="72559" y="145346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09" name="Freeform: Shape 131">
              <a:extLst>
                <a:ext uri="{FF2B5EF4-FFF2-40B4-BE49-F238E27FC236}">
                  <a16:creationId xmlns:a16="http://schemas.microsoft.com/office/drawing/2014/main" id="{921C19ED-E2BE-FE7B-8AA0-8F2F8FE54787}"/>
                </a:ext>
              </a:extLst>
            </p:cNvPr>
            <p:cNvSpPr/>
            <p:nvPr/>
          </p:nvSpPr>
          <p:spPr>
            <a:xfrm>
              <a:off x="572080" y="6436327"/>
              <a:ext cx="142855" cy="139758"/>
            </a:xfrm>
            <a:custGeom>
              <a:avLst/>
              <a:gdLst>
                <a:gd name="connsiteX0" fmla="*/ 87300 w 142855"/>
                <a:gd name="connsiteY0" fmla="*/ 136194 h 139758"/>
                <a:gd name="connsiteX1" fmla="*/ 100890 w 142855"/>
                <a:gd name="connsiteY1" fmla="*/ 131127 h 139758"/>
                <a:gd name="connsiteX2" fmla="*/ 142813 w 142855"/>
                <a:gd name="connsiteY2" fmla="*/ 76306 h 139758"/>
                <a:gd name="connsiteX3" fmla="*/ 69334 w 142855"/>
                <a:gd name="connsiteY3" fmla="*/ 523 h 139758"/>
                <a:gd name="connsiteX4" fmla="*/ 1 w 142855"/>
                <a:gd name="connsiteY4" fmla="*/ 69626 h 139758"/>
                <a:gd name="connsiteX5" fmla="*/ 87300 w 142855"/>
                <a:gd name="connsiteY5" fmla="*/ 136194 h 139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55" h="139758">
                  <a:moveTo>
                    <a:pt x="87300" y="136194"/>
                  </a:moveTo>
                  <a:cubicBezTo>
                    <a:pt x="91907" y="134582"/>
                    <a:pt x="96284" y="132739"/>
                    <a:pt x="100890" y="131127"/>
                  </a:cubicBezTo>
                  <a:cubicBezTo>
                    <a:pt x="125537" y="121222"/>
                    <a:pt x="141891" y="103947"/>
                    <a:pt x="142813" y="76306"/>
                  </a:cubicBezTo>
                  <a:cubicBezTo>
                    <a:pt x="144195" y="37608"/>
                    <a:pt x="112177" y="-5235"/>
                    <a:pt x="69334" y="523"/>
                  </a:cubicBezTo>
                  <a:cubicBezTo>
                    <a:pt x="32018" y="5360"/>
                    <a:pt x="1" y="27934"/>
                    <a:pt x="1" y="69626"/>
                  </a:cubicBezTo>
                  <a:cubicBezTo>
                    <a:pt x="-230" y="110857"/>
                    <a:pt x="44457" y="152318"/>
                    <a:pt x="87300" y="136194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10" name="Freeform: Shape 132">
              <a:extLst>
                <a:ext uri="{FF2B5EF4-FFF2-40B4-BE49-F238E27FC236}">
                  <a16:creationId xmlns:a16="http://schemas.microsoft.com/office/drawing/2014/main" id="{ABD8D89E-97C8-5403-11E1-0CCD0CE11C07}"/>
                </a:ext>
              </a:extLst>
            </p:cNvPr>
            <p:cNvSpPr/>
            <p:nvPr/>
          </p:nvSpPr>
          <p:spPr>
            <a:xfrm>
              <a:off x="-302813" y="6385557"/>
              <a:ext cx="121793" cy="111570"/>
            </a:xfrm>
            <a:custGeom>
              <a:avLst/>
              <a:gdLst>
                <a:gd name="connsiteX0" fmla="*/ 39446 w 121793"/>
                <a:gd name="connsiteY0" fmla="*/ 108879 h 111570"/>
                <a:gd name="connsiteX1" fmla="*/ 67778 w 121793"/>
                <a:gd name="connsiteY1" fmla="*/ 111413 h 111570"/>
                <a:gd name="connsiteX2" fmla="*/ 68009 w 121793"/>
                <a:gd name="connsiteY2" fmla="*/ 158 h 111570"/>
                <a:gd name="connsiteX3" fmla="*/ 39676 w 121793"/>
                <a:gd name="connsiteY3" fmla="*/ 2692 h 111570"/>
                <a:gd name="connsiteX4" fmla="*/ 39446 w 121793"/>
                <a:gd name="connsiteY4" fmla="*/ 108879 h 111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793" h="111570">
                  <a:moveTo>
                    <a:pt x="39446" y="108879"/>
                  </a:moveTo>
                  <a:cubicBezTo>
                    <a:pt x="49121" y="111413"/>
                    <a:pt x="58104" y="111874"/>
                    <a:pt x="67778" y="111413"/>
                  </a:cubicBezTo>
                  <a:cubicBezTo>
                    <a:pt x="139645" y="108419"/>
                    <a:pt x="139875" y="3613"/>
                    <a:pt x="68009" y="158"/>
                  </a:cubicBezTo>
                  <a:cubicBezTo>
                    <a:pt x="58334" y="-303"/>
                    <a:pt x="49121" y="158"/>
                    <a:pt x="39676" y="2692"/>
                  </a:cubicBezTo>
                  <a:cubicBezTo>
                    <a:pt x="-13072" y="15821"/>
                    <a:pt x="-13302" y="95519"/>
                    <a:pt x="39446" y="108879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11" name="Freeform: Shape 133">
              <a:extLst>
                <a:ext uri="{FF2B5EF4-FFF2-40B4-BE49-F238E27FC236}">
                  <a16:creationId xmlns:a16="http://schemas.microsoft.com/office/drawing/2014/main" id="{9A9F4D24-EC26-1F63-2263-C957662290FA}"/>
                </a:ext>
              </a:extLst>
            </p:cNvPr>
            <p:cNvSpPr/>
            <p:nvPr/>
          </p:nvSpPr>
          <p:spPr>
            <a:xfrm>
              <a:off x="-691631" y="6260034"/>
              <a:ext cx="90172" cy="94929"/>
            </a:xfrm>
            <a:custGeom>
              <a:avLst/>
              <a:gdLst>
                <a:gd name="connsiteX0" fmla="*/ 90122 w 90172"/>
                <a:gd name="connsiteY0" fmla="*/ 51510 h 94929"/>
                <a:gd name="connsiteX1" fmla="*/ 89662 w 90172"/>
                <a:gd name="connsiteY1" fmla="*/ 43218 h 94929"/>
                <a:gd name="connsiteX2" fmla="*/ 520 w 90172"/>
                <a:gd name="connsiteY2" fmla="*/ 42988 h 94929"/>
                <a:gd name="connsiteX3" fmla="*/ 59 w 90172"/>
                <a:gd name="connsiteY3" fmla="*/ 51280 h 94929"/>
                <a:gd name="connsiteX4" fmla="*/ 90122 w 90172"/>
                <a:gd name="connsiteY4" fmla="*/ 51510 h 94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172" h="94929">
                  <a:moveTo>
                    <a:pt x="90122" y="51510"/>
                  </a:moveTo>
                  <a:cubicBezTo>
                    <a:pt x="89892" y="48746"/>
                    <a:pt x="89892" y="45982"/>
                    <a:pt x="89662" y="43218"/>
                  </a:cubicBezTo>
                  <a:cubicBezTo>
                    <a:pt x="87128" y="-14368"/>
                    <a:pt x="3284" y="-14368"/>
                    <a:pt x="520" y="42988"/>
                  </a:cubicBezTo>
                  <a:cubicBezTo>
                    <a:pt x="289" y="45752"/>
                    <a:pt x="289" y="48516"/>
                    <a:pt x="59" y="51280"/>
                  </a:cubicBezTo>
                  <a:cubicBezTo>
                    <a:pt x="-2705" y="109326"/>
                    <a:pt x="92656" y="109556"/>
                    <a:pt x="90122" y="5151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12" name="Freeform: Shape 134">
              <a:extLst>
                <a:ext uri="{FF2B5EF4-FFF2-40B4-BE49-F238E27FC236}">
                  <a16:creationId xmlns:a16="http://schemas.microsoft.com/office/drawing/2014/main" id="{BCF1048D-B467-4AB7-8919-F7B13747598B}"/>
                </a:ext>
              </a:extLst>
            </p:cNvPr>
            <p:cNvSpPr/>
            <p:nvPr/>
          </p:nvSpPr>
          <p:spPr>
            <a:xfrm>
              <a:off x="-1381388" y="6300718"/>
              <a:ext cx="115746" cy="119547"/>
            </a:xfrm>
            <a:custGeom>
              <a:avLst/>
              <a:gdLst>
                <a:gd name="connsiteX0" fmla="*/ 57758 w 115746"/>
                <a:gd name="connsiteY0" fmla="*/ 119548 h 119547"/>
                <a:gd name="connsiteX1" fmla="*/ 57989 w 115746"/>
                <a:gd name="connsiteY1" fmla="*/ 0 h 119547"/>
                <a:gd name="connsiteX2" fmla="*/ 57758 w 115746"/>
                <a:gd name="connsiteY2" fmla="*/ 119548 h 119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46" h="119547">
                  <a:moveTo>
                    <a:pt x="57758" y="119548"/>
                  </a:moveTo>
                  <a:cubicBezTo>
                    <a:pt x="134923" y="119778"/>
                    <a:pt x="135153" y="231"/>
                    <a:pt x="57989" y="0"/>
                  </a:cubicBezTo>
                  <a:cubicBezTo>
                    <a:pt x="-19176" y="-230"/>
                    <a:pt x="-19406" y="119317"/>
                    <a:pt x="57758" y="119548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13" name="Freeform: Shape 135">
              <a:extLst>
                <a:ext uri="{FF2B5EF4-FFF2-40B4-BE49-F238E27FC236}">
                  <a16:creationId xmlns:a16="http://schemas.microsoft.com/office/drawing/2014/main" id="{C225CB78-9D9E-6093-0295-C5A8BA35C47D}"/>
                </a:ext>
              </a:extLst>
            </p:cNvPr>
            <p:cNvSpPr/>
            <p:nvPr/>
          </p:nvSpPr>
          <p:spPr>
            <a:xfrm>
              <a:off x="995375" y="6508431"/>
              <a:ext cx="97277" cy="88764"/>
            </a:xfrm>
            <a:custGeom>
              <a:avLst/>
              <a:gdLst>
                <a:gd name="connsiteX0" fmla="*/ 65260 w 97277"/>
                <a:gd name="connsiteY0" fmla="*/ 77681 h 88764"/>
                <a:gd name="connsiteX1" fmla="*/ 69406 w 97277"/>
                <a:gd name="connsiteY1" fmla="*/ 73534 h 88764"/>
                <a:gd name="connsiteX2" fmla="*/ 69867 w 97277"/>
                <a:gd name="connsiteY2" fmla="*/ 73304 h 88764"/>
                <a:gd name="connsiteX3" fmla="*/ 97277 w 97277"/>
                <a:gd name="connsiteY3" fmla="*/ 37601 h 88764"/>
                <a:gd name="connsiteX4" fmla="*/ 60192 w 97277"/>
                <a:gd name="connsiteY4" fmla="*/ 286 h 88764"/>
                <a:gd name="connsiteX5" fmla="*/ 11360 w 97277"/>
                <a:gd name="connsiteY5" fmla="*/ 23320 h 88764"/>
                <a:gd name="connsiteX6" fmla="*/ 65260 w 97277"/>
                <a:gd name="connsiteY6" fmla="*/ 77681 h 8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277" h="88764">
                  <a:moveTo>
                    <a:pt x="65260" y="77681"/>
                  </a:moveTo>
                  <a:cubicBezTo>
                    <a:pt x="66642" y="76299"/>
                    <a:pt x="68024" y="74916"/>
                    <a:pt x="69406" y="73534"/>
                  </a:cubicBezTo>
                  <a:cubicBezTo>
                    <a:pt x="69636" y="73534"/>
                    <a:pt x="69636" y="73534"/>
                    <a:pt x="69867" y="73304"/>
                  </a:cubicBezTo>
                  <a:cubicBezTo>
                    <a:pt x="85991" y="69849"/>
                    <a:pt x="97277" y="53264"/>
                    <a:pt x="97277" y="37601"/>
                  </a:cubicBezTo>
                  <a:cubicBezTo>
                    <a:pt x="97277" y="15719"/>
                    <a:pt x="80462" y="2589"/>
                    <a:pt x="60192" y="286"/>
                  </a:cubicBezTo>
                  <a:cubicBezTo>
                    <a:pt x="39692" y="-2018"/>
                    <a:pt x="24950" y="9960"/>
                    <a:pt x="11360" y="23320"/>
                  </a:cubicBezTo>
                  <a:cubicBezTo>
                    <a:pt x="-23652" y="58102"/>
                    <a:pt x="30248" y="112232"/>
                    <a:pt x="65260" y="77681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14" name="Freeform: Shape 136">
              <a:extLst>
                <a:ext uri="{FF2B5EF4-FFF2-40B4-BE49-F238E27FC236}">
                  <a16:creationId xmlns:a16="http://schemas.microsoft.com/office/drawing/2014/main" id="{A114FF29-7AD5-34A8-5A7B-902925ABE659}"/>
                </a:ext>
              </a:extLst>
            </p:cNvPr>
            <p:cNvSpPr/>
            <p:nvPr/>
          </p:nvSpPr>
          <p:spPr>
            <a:xfrm>
              <a:off x="203073" y="6719479"/>
              <a:ext cx="90697" cy="93749"/>
            </a:xfrm>
            <a:custGeom>
              <a:avLst/>
              <a:gdLst>
                <a:gd name="connsiteX0" fmla="*/ 45147 w 90697"/>
                <a:gd name="connsiteY0" fmla="*/ 93750 h 93749"/>
                <a:gd name="connsiteX1" fmla="*/ 45377 w 90697"/>
                <a:gd name="connsiteY1" fmla="*/ 0 h 93749"/>
                <a:gd name="connsiteX2" fmla="*/ 45147 w 90697"/>
                <a:gd name="connsiteY2" fmla="*/ 93750 h 9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697" h="93749">
                  <a:moveTo>
                    <a:pt x="45147" y="93750"/>
                  </a:moveTo>
                  <a:cubicBezTo>
                    <a:pt x="105727" y="93980"/>
                    <a:pt x="105957" y="0"/>
                    <a:pt x="45377" y="0"/>
                  </a:cubicBezTo>
                  <a:cubicBezTo>
                    <a:pt x="-14972" y="-230"/>
                    <a:pt x="-15202" y="93519"/>
                    <a:pt x="45147" y="93750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79" name="Freeform: Shape 137">
              <a:extLst>
                <a:ext uri="{FF2B5EF4-FFF2-40B4-BE49-F238E27FC236}">
                  <a16:creationId xmlns:a16="http://schemas.microsoft.com/office/drawing/2014/main" id="{8C050406-8413-F7A0-1874-1F500A65E836}"/>
                </a:ext>
              </a:extLst>
            </p:cNvPr>
            <p:cNvSpPr/>
            <p:nvPr/>
          </p:nvSpPr>
          <p:spPr>
            <a:xfrm>
              <a:off x="-279664" y="6745968"/>
              <a:ext cx="88105" cy="90985"/>
            </a:xfrm>
            <a:custGeom>
              <a:avLst/>
              <a:gdLst>
                <a:gd name="connsiteX0" fmla="*/ 43938 w 88105"/>
                <a:gd name="connsiteY0" fmla="*/ 90985 h 90985"/>
                <a:gd name="connsiteX1" fmla="*/ 44168 w 88105"/>
                <a:gd name="connsiteY1" fmla="*/ 0 h 90985"/>
                <a:gd name="connsiteX2" fmla="*/ 43938 w 88105"/>
                <a:gd name="connsiteY2" fmla="*/ 90985 h 9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105" h="90985">
                  <a:moveTo>
                    <a:pt x="43938" y="90985"/>
                  </a:moveTo>
                  <a:cubicBezTo>
                    <a:pt x="102675" y="91216"/>
                    <a:pt x="102905" y="0"/>
                    <a:pt x="44168" y="0"/>
                  </a:cubicBezTo>
                  <a:cubicBezTo>
                    <a:pt x="-14569" y="-230"/>
                    <a:pt x="-14799" y="90755"/>
                    <a:pt x="43938" y="90985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  <p:sp>
          <p:nvSpPr>
            <p:cNvPr id="280" name="Freeform: Shape 138">
              <a:extLst>
                <a:ext uri="{FF2B5EF4-FFF2-40B4-BE49-F238E27FC236}">
                  <a16:creationId xmlns:a16="http://schemas.microsoft.com/office/drawing/2014/main" id="{E82F9D3A-AEF9-4320-0E61-424144E4D42E}"/>
                </a:ext>
              </a:extLst>
            </p:cNvPr>
            <p:cNvSpPr/>
            <p:nvPr/>
          </p:nvSpPr>
          <p:spPr>
            <a:xfrm>
              <a:off x="-838386" y="6639141"/>
              <a:ext cx="100285" cy="92276"/>
            </a:xfrm>
            <a:custGeom>
              <a:avLst/>
              <a:gdLst>
                <a:gd name="connsiteX0" fmla="*/ 10682 w 100285"/>
                <a:gd name="connsiteY0" fmla="*/ 72737 h 92276"/>
                <a:gd name="connsiteX1" fmla="*/ 41318 w 100285"/>
                <a:gd name="connsiteY1" fmla="*/ 90934 h 92276"/>
                <a:gd name="connsiteX2" fmla="*/ 100285 w 100285"/>
                <a:gd name="connsiteY2" fmla="*/ 46248 h 92276"/>
                <a:gd name="connsiteX3" fmla="*/ 41548 w 100285"/>
                <a:gd name="connsiteY3" fmla="*/ 1332 h 92276"/>
                <a:gd name="connsiteX4" fmla="*/ 10913 w 100285"/>
                <a:gd name="connsiteY4" fmla="*/ 19529 h 92276"/>
                <a:gd name="connsiteX5" fmla="*/ 10682 w 100285"/>
                <a:gd name="connsiteY5" fmla="*/ 72737 h 92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285" h="92276">
                  <a:moveTo>
                    <a:pt x="10682" y="72737"/>
                  </a:moveTo>
                  <a:cubicBezTo>
                    <a:pt x="19205" y="81951"/>
                    <a:pt x="28879" y="88170"/>
                    <a:pt x="41318" y="90934"/>
                  </a:cubicBezTo>
                  <a:cubicBezTo>
                    <a:pt x="70571" y="97845"/>
                    <a:pt x="100055" y="77344"/>
                    <a:pt x="100285" y="46248"/>
                  </a:cubicBezTo>
                  <a:cubicBezTo>
                    <a:pt x="100285" y="15152"/>
                    <a:pt x="70801" y="-5579"/>
                    <a:pt x="41548" y="1332"/>
                  </a:cubicBezTo>
                  <a:cubicBezTo>
                    <a:pt x="29110" y="4326"/>
                    <a:pt x="19666" y="10545"/>
                    <a:pt x="10913" y="19529"/>
                  </a:cubicBezTo>
                  <a:cubicBezTo>
                    <a:pt x="-3599" y="34731"/>
                    <a:pt x="-3599" y="57535"/>
                    <a:pt x="10682" y="72737"/>
                  </a:cubicBezTo>
                  <a:close/>
                </a:path>
              </a:pathLst>
            </a:custGeom>
            <a:grpFill/>
            <a:ln w="229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th-TH">
                <a:latin typeface="Cairo ExtraBold" pitchFamily="2" charset="-7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0524741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PowerPointHub-Pet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2F9FE"/>
      </a:accent1>
      <a:accent2>
        <a:srgbClr val="CDE9FC"/>
      </a:accent2>
      <a:accent3>
        <a:srgbClr val="4483D9"/>
      </a:accent3>
      <a:accent4>
        <a:srgbClr val="002060"/>
      </a:accent4>
      <a:accent5>
        <a:srgbClr val="D77D26"/>
      </a:accent5>
      <a:accent6>
        <a:srgbClr val="B77100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1799</TotalTime>
  <Words>1802</Words>
  <Application>Microsoft Office PowerPoint</Application>
  <PresentationFormat>شاشة عريضة</PresentationFormat>
  <Paragraphs>430</Paragraphs>
  <Slides>24</Slides>
  <Notes>0</Notes>
  <HiddenSlides>0</HiddenSlides>
  <MMClips>0</MMClips>
  <ScaleCrop>false</ScaleCrop>
  <HeadingPairs>
    <vt:vector size="6" baseType="variant">
      <vt:variant>
        <vt:lpstr>الخطوط المستخدمة</vt:lpstr>
      </vt:variant>
      <vt:variant>
        <vt:i4>6</vt:i4>
      </vt:variant>
      <vt:variant>
        <vt:lpstr>نسق</vt:lpstr>
      </vt:variant>
      <vt:variant>
        <vt:i4>1</vt:i4>
      </vt:variant>
      <vt:variant>
        <vt:lpstr>عناوين الشرائح</vt:lpstr>
      </vt:variant>
      <vt:variant>
        <vt:i4>24</vt:i4>
      </vt:variant>
    </vt:vector>
  </HeadingPairs>
  <TitlesOfParts>
    <vt:vector size="31" baseType="lpstr">
      <vt:lpstr>Cairo ExtraBold</vt:lpstr>
      <vt:lpstr>Cairo Medium</vt:lpstr>
      <vt:lpstr>Cairo</vt:lpstr>
      <vt:lpstr>Calibri</vt:lpstr>
      <vt:lpstr>Arial</vt:lpstr>
      <vt:lpstr>Calibri Light</vt:lpstr>
      <vt:lpstr>Office Theme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อัญฌิรา ผลนิมิตรสกุล</dc:creator>
  <cp:lastModifiedBy>windows</cp:lastModifiedBy>
  <cp:revision>71</cp:revision>
  <dcterms:created xsi:type="dcterms:W3CDTF">2020-09-08T10:58:33Z</dcterms:created>
  <dcterms:modified xsi:type="dcterms:W3CDTF">2026-07-31T08:28:44Z</dcterms:modified>
</cp:coreProperties>
</file>